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60" r:id="rId2"/>
  </p:sldMasterIdLst>
  <p:notesMasterIdLst>
    <p:notesMasterId r:id="rId23"/>
  </p:notesMasterIdLst>
  <p:sldIdLst>
    <p:sldId id="256" r:id="rId3"/>
    <p:sldId id="270" r:id="rId4"/>
    <p:sldId id="271" r:id="rId5"/>
    <p:sldId id="274" r:id="rId6"/>
    <p:sldId id="259" r:id="rId7"/>
    <p:sldId id="260" r:id="rId8"/>
    <p:sldId id="293" r:id="rId9"/>
    <p:sldId id="294" r:id="rId10"/>
    <p:sldId id="297" r:id="rId11"/>
    <p:sldId id="296" r:id="rId12"/>
    <p:sldId id="302" r:id="rId13"/>
    <p:sldId id="298" r:id="rId14"/>
    <p:sldId id="303" r:id="rId15"/>
    <p:sldId id="304" r:id="rId16"/>
    <p:sldId id="305" r:id="rId17"/>
    <p:sldId id="306" r:id="rId18"/>
    <p:sldId id="307" r:id="rId19"/>
    <p:sldId id="277" r:id="rId20"/>
    <p:sldId id="308" r:id="rId21"/>
    <p:sldId id="311" r:id="rId2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Michelle Werl" initials="MW" lastIdx="10" clrIdx="0">
    <p:extLst>
      <p:ext uri="{19B8F6BF-5375-455C-9EA6-DF929625EA0E}">
        <p15:presenceInfo xmlns:p15="http://schemas.microsoft.com/office/powerpoint/2012/main" userId="S::mwerl@poyntco.onmicrosoft.com::32dad072-d94c-45c2-8546-d0f3f8175a6e"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 uri="{1BD7E111-0CB8-44D6-8891-C1BB2F81B7CC}">
      <p1710:readonlyRecommended xmlns:p1710="http://schemas.microsoft.com/office/powerpoint/2017/10/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6272"/>
    <p:restoredTop sz="65634"/>
  </p:normalViewPr>
  <p:slideViewPr>
    <p:cSldViewPr snapToGrid="0" snapToObjects="1">
      <p:cViewPr varScale="1">
        <p:scale>
          <a:sx n="79" d="100"/>
          <a:sy n="79" d="100"/>
        </p:scale>
        <p:origin x="1248" y="18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viewProps" Target="viewProps.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commentAuthors" Target="commentAuthor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notesMaster" Target="notesMasters/notesMaster1.xml"/><Relationship Id="rId28" Type="http://schemas.openxmlformats.org/officeDocument/2006/relationships/tableStyles" Target="tableStyles.xml"/><Relationship Id="rId10" Type="http://schemas.openxmlformats.org/officeDocument/2006/relationships/slide" Target="slides/slide8.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98C1F32-36E4-9F43-8185-8B57486F5004}" type="datetimeFigureOut">
              <a:rPr lang="en-US" smtClean="0"/>
              <a:t>10/11/19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7DAA8D8-1E9F-B844-B4E4-9BC4D49BB61B}" type="slidenum">
              <a:rPr lang="en-US" smtClean="0"/>
              <a:t>‹#›</a:t>
            </a:fld>
            <a:endParaRPr lang="en-US"/>
          </a:p>
        </p:txBody>
      </p:sp>
    </p:spTree>
    <p:extLst>
      <p:ext uri="{BB962C8B-B14F-4D97-AF65-F5344CB8AC3E}">
        <p14:creationId xmlns:p14="http://schemas.microsoft.com/office/powerpoint/2010/main" val="172512344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7DAA8D8-1E9F-B844-B4E4-9BC4D49BB61B}" type="slidenum">
              <a:rPr lang="en-US" smtClean="0"/>
              <a:t>1</a:t>
            </a:fld>
            <a:endParaRPr lang="en-US"/>
          </a:p>
        </p:txBody>
      </p:sp>
    </p:spTree>
    <p:extLst>
      <p:ext uri="{BB962C8B-B14F-4D97-AF65-F5344CB8AC3E}">
        <p14:creationId xmlns:p14="http://schemas.microsoft.com/office/powerpoint/2010/main" val="285434394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7DAA8D8-1E9F-B844-B4E4-9BC4D49BB61B}" type="slidenum">
              <a:rPr lang="en-US" smtClean="0"/>
              <a:t>15</a:t>
            </a:fld>
            <a:endParaRPr lang="en-US"/>
          </a:p>
        </p:txBody>
      </p:sp>
    </p:spTree>
    <p:extLst>
      <p:ext uri="{BB962C8B-B14F-4D97-AF65-F5344CB8AC3E}">
        <p14:creationId xmlns:p14="http://schemas.microsoft.com/office/powerpoint/2010/main" val="9251707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7DAA8D8-1E9F-B844-B4E4-9BC4D49BB61B}" type="slidenum">
              <a:rPr lang="en-US" smtClean="0"/>
              <a:t>16</a:t>
            </a:fld>
            <a:endParaRPr lang="en-US"/>
          </a:p>
        </p:txBody>
      </p:sp>
    </p:spTree>
    <p:extLst>
      <p:ext uri="{BB962C8B-B14F-4D97-AF65-F5344CB8AC3E}">
        <p14:creationId xmlns:p14="http://schemas.microsoft.com/office/powerpoint/2010/main" val="220199080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7DAA8D8-1E9F-B844-B4E4-9BC4D49BB61B}" type="slidenum">
              <a:rPr lang="en-US" smtClean="0"/>
              <a:t>17</a:t>
            </a:fld>
            <a:endParaRPr lang="en-US"/>
          </a:p>
        </p:txBody>
      </p:sp>
    </p:spTree>
    <p:extLst>
      <p:ext uri="{BB962C8B-B14F-4D97-AF65-F5344CB8AC3E}">
        <p14:creationId xmlns:p14="http://schemas.microsoft.com/office/powerpoint/2010/main" val="297475044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15"/>
        <p:cNvGrpSpPr/>
        <p:nvPr/>
      </p:nvGrpSpPr>
      <p:grpSpPr>
        <a:xfrm>
          <a:off x="0" y="0"/>
          <a:ext cx="0" cy="0"/>
          <a:chOff x="0" y="0"/>
          <a:chExt cx="0" cy="0"/>
        </a:xfrm>
      </p:grpSpPr>
      <p:sp>
        <p:nvSpPr>
          <p:cNvPr id="7016" name="Google Shape;7016;g61a2f397d5_0_340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17" name="Google Shape;7017;g61a2f397d5_0_340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50" dirty="0">
                <a:solidFill>
                  <a:srgbClr val="333333"/>
                </a:solidFill>
                <a:highlight>
                  <a:srgbClr val="FFFFFF"/>
                </a:highlight>
              </a:rPr>
              <a:t>Audio Content: On the Poynt terminal, you'll see a list of recommended apps. This list of apps is customized based on your business profile, so the most helpful apps will be displayed to you first. If a specific app you are looking for doesn’t appear on the Recommended tab, browse for it in the Browse Apps tab. This app contains the entire list of apps that are offered for your device. </a:t>
            </a:r>
            <a:endParaRPr sz="1150" dirty="0">
              <a:solidFill>
                <a:srgbClr val="333333"/>
              </a:solidFill>
              <a:highlight>
                <a:srgbClr val="FFFFFF"/>
              </a:highlight>
            </a:endParaRPr>
          </a:p>
          <a:p>
            <a:pPr marL="0" lvl="0" indent="0" algn="l" rtl="0">
              <a:spcBef>
                <a:spcPts val="0"/>
              </a:spcBef>
              <a:spcAft>
                <a:spcPts val="0"/>
              </a:spcAft>
              <a:buNone/>
            </a:pPr>
            <a:endParaRPr sz="1150" dirty="0">
              <a:solidFill>
                <a:srgbClr val="333333"/>
              </a:solidFill>
              <a:highlight>
                <a:srgbClr val="FFFFFF"/>
              </a:highlight>
            </a:endParaRPr>
          </a:p>
          <a:p>
            <a:pPr marL="0" lvl="0" indent="0" algn="l" rtl="0">
              <a:spcBef>
                <a:spcPts val="0"/>
              </a:spcBef>
              <a:spcAft>
                <a:spcPts val="0"/>
              </a:spcAft>
              <a:buNone/>
            </a:pPr>
            <a:r>
              <a:rPr lang="en" sz="1150" dirty="0">
                <a:solidFill>
                  <a:srgbClr val="333333"/>
                </a:solidFill>
                <a:highlight>
                  <a:srgbClr val="FFFFFF"/>
                </a:highlight>
              </a:rPr>
              <a:t>Some popular apps include Homebase, Cash and Tips, Kitchen Display, Lightning Register, </a:t>
            </a:r>
            <a:r>
              <a:rPr lang="en" sz="1150" dirty="0" err="1">
                <a:solidFill>
                  <a:srgbClr val="333333"/>
                </a:solidFill>
                <a:highlight>
                  <a:srgbClr val="FFFFFF"/>
                </a:highlight>
              </a:rPr>
              <a:t>eHopper</a:t>
            </a:r>
            <a:r>
              <a:rPr lang="en" sz="1150" dirty="0">
                <a:solidFill>
                  <a:srgbClr val="333333"/>
                </a:solidFill>
                <a:highlight>
                  <a:srgbClr val="FFFFFF"/>
                </a:highlight>
              </a:rPr>
              <a:t>, </a:t>
            </a:r>
            <a:r>
              <a:rPr lang="en" sz="1150" dirty="0" err="1">
                <a:solidFill>
                  <a:srgbClr val="333333"/>
                </a:solidFill>
                <a:highlight>
                  <a:srgbClr val="FFFFFF"/>
                </a:highlight>
              </a:rPr>
              <a:t>Apptizer</a:t>
            </a:r>
            <a:r>
              <a:rPr lang="en" sz="1150" dirty="0">
                <a:solidFill>
                  <a:srgbClr val="333333"/>
                </a:solidFill>
                <a:highlight>
                  <a:srgbClr val="FFFFFF"/>
                </a:highlight>
              </a:rPr>
              <a:t>, </a:t>
            </a:r>
            <a:r>
              <a:rPr lang="en" sz="1150" dirty="0" err="1">
                <a:solidFill>
                  <a:srgbClr val="333333"/>
                </a:solidFill>
                <a:highlight>
                  <a:srgbClr val="FFFFFF"/>
                </a:highlight>
              </a:rPr>
              <a:t>eThor</a:t>
            </a:r>
            <a:r>
              <a:rPr lang="en" sz="1150" dirty="0">
                <a:solidFill>
                  <a:srgbClr val="333333"/>
                </a:solidFill>
                <a:highlight>
                  <a:srgbClr val="FFFFFF"/>
                </a:highlight>
              </a:rPr>
              <a:t>.</a:t>
            </a:r>
            <a:endParaRPr sz="1150" dirty="0">
              <a:solidFill>
                <a:srgbClr val="333333"/>
              </a:solidFill>
              <a:highlight>
                <a:srgbClr val="FFFFFF"/>
              </a:highlight>
            </a:endParaRPr>
          </a:p>
        </p:txBody>
      </p:sp>
    </p:spTree>
    <p:extLst>
      <p:ext uri="{BB962C8B-B14F-4D97-AF65-F5344CB8AC3E}">
        <p14:creationId xmlns:p14="http://schemas.microsoft.com/office/powerpoint/2010/main" val="393821943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7DAA8D8-1E9F-B844-B4E4-9BC4D49BB61B}" type="slidenum">
              <a:rPr lang="en-US" smtClean="0"/>
              <a:t>19</a:t>
            </a:fld>
            <a:endParaRPr lang="en-US"/>
          </a:p>
        </p:txBody>
      </p:sp>
    </p:spTree>
    <p:extLst>
      <p:ext uri="{BB962C8B-B14F-4D97-AF65-F5344CB8AC3E}">
        <p14:creationId xmlns:p14="http://schemas.microsoft.com/office/powerpoint/2010/main" val="266657232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7DAA8D8-1E9F-B844-B4E4-9BC4D49BB61B}" type="slidenum">
              <a:rPr lang="en-US" smtClean="0"/>
              <a:t>20</a:t>
            </a:fld>
            <a:endParaRPr lang="en-US"/>
          </a:p>
        </p:txBody>
      </p:sp>
    </p:spTree>
    <p:extLst>
      <p:ext uri="{BB962C8B-B14F-4D97-AF65-F5344CB8AC3E}">
        <p14:creationId xmlns:p14="http://schemas.microsoft.com/office/powerpoint/2010/main" val="123596195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rtl="0">
              <a:spcBef>
                <a:spcPts val="0"/>
              </a:spcBef>
              <a:spcAft>
                <a:spcPts val="0"/>
              </a:spcAft>
            </a:pPr>
            <a:endParaRPr lang="en-US" sz="1800" b="0" i="0" u="none" strike="noStrike" dirty="0">
              <a:solidFill>
                <a:srgbClr val="36516F"/>
              </a:solidFill>
              <a:effectLst/>
              <a:latin typeface="Arial" panose="020B0604020202020204" pitchFamily="34" charset="0"/>
            </a:endParaRPr>
          </a:p>
        </p:txBody>
      </p:sp>
      <p:sp>
        <p:nvSpPr>
          <p:cNvPr id="4" name="Slide Number Placeholder 3"/>
          <p:cNvSpPr>
            <a:spLocks noGrp="1"/>
          </p:cNvSpPr>
          <p:nvPr>
            <p:ph type="sldNum" sz="quarter" idx="5"/>
          </p:nvPr>
        </p:nvSpPr>
        <p:spPr/>
        <p:txBody>
          <a:bodyPr/>
          <a:lstStyle/>
          <a:p>
            <a:fld id="{EC6E7167-0CEE-B24D-ACE5-9016A464C451}" type="slidenum">
              <a:rPr lang="en-US" smtClean="0"/>
              <a:t>2</a:t>
            </a:fld>
            <a:endParaRPr lang="en-US"/>
          </a:p>
        </p:txBody>
      </p:sp>
    </p:spTree>
    <p:extLst>
      <p:ext uri="{BB962C8B-B14F-4D97-AF65-F5344CB8AC3E}">
        <p14:creationId xmlns:p14="http://schemas.microsoft.com/office/powerpoint/2010/main" val="393870525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a:endParaRPr lang="en-US" sz="1200" b="0" i="0" u="none" strike="noStrike"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fld id="{EC6E7167-0CEE-B24D-ACE5-9016A464C451}" type="slidenum">
              <a:rPr lang="en-US" smtClean="0"/>
              <a:t>3</a:t>
            </a:fld>
            <a:endParaRPr lang="en-US"/>
          </a:p>
        </p:txBody>
      </p:sp>
    </p:spTree>
    <p:extLst>
      <p:ext uri="{BB962C8B-B14F-4D97-AF65-F5344CB8AC3E}">
        <p14:creationId xmlns:p14="http://schemas.microsoft.com/office/powerpoint/2010/main" val="1646622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7DAA8D8-1E9F-B844-B4E4-9BC4D49BB61B}" type="slidenum">
              <a:rPr lang="en-US" smtClean="0"/>
              <a:t>4</a:t>
            </a:fld>
            <a:endParaRPr lang="en-US"/>
          </a:p>
        </p:txBody>
      </p:sp>
    </p:spTree>
    <p:extLst>
      <p:ext uri="{BB962C8B-B14F-4D97-AF65-F5344CB8AC3E}">
        <p14:creationId xmlns:p14="http://schemas.microsoft.com/office/powerpoint/2010/main" val="301477735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5"/>
        <p:cNvGrpSpPr/>
        <p:nvPr/>
      </p:nvGrpSpPr>
      <p:grpSpPr>
        <a:xfrm>
          <a:off x="0" y="0"/>
          <a:ext cx="0" cy="0"/>
          <a:chOff x="0" y="0"/>
          <a:chExt cx="0" cy="0"/>
        </a:xfrm>
      </p:grpSpPr>
      <p:sp>
        <p:nvSpPr>
          <p:cNvPr id="546" name="Google Shape;546;g1d2a5682c3_0_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7" name="Google Shape;547;g1d2a5682c3_0_1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0079649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7"/>
        <p:cNvGrpSpPr/>
        <p:nvPr/>
      </p:nvGrpSpPr>
      <p:grpSpPr>
        <a:xfrm>
          <a:off x="0" y="0"/>
          <a:ext cx="0" cy="0"/>
          <a:chOff x="0" y="0"/>
          <a:chExt cx="0" cy="0"/>
        </a:xfrm>
      </p:grpSpPr>
      <p:sp>
        <p:nvSpPr>
          <p:cNvPr id="588" name="Google Shape;588;g1d2a5682c3_0_2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9" name="Google Shape;589;g1d2a5682c3_0_2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7988183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7DAA8D8-1E9F-B844-B4E4-9BC4D49BB61B}" type="slidenum">
              <a:rPr lang="en-US" smtClean="0"/>
              <a:t>9</a:t>
            </a:fld>
            <a:endParaRPr lang="en-US"/>
          </a:p>
        </p:txBody>
      </p:sp>
    </p:spTree>
    <p:extLst>
      <p:ext uri="{BB962C8B-B14F-4D97-AF65-F5344CB8AC3E}">
        <p14:creationId xmlns:p14="http://schemas.microsoft.com/office/powerpoint/2010/main" val="375121335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7DAA8D8-1E9F-B844-B4E4-9BC4D49BB61B}" type="slidenum">
              <a:rPr lang="en-US" smtClean="0"/>
              <a:t>13</a:t>
            </a:fld>
            <a:endParaRPr lang="en-US"/>
          </a:p>
        </p:txBody>
      </p:sp>
    </p:spTree>
    <p:extLst>
      <p:ext uri="{BB962C8B-B14F-4D97-AF65-F5344CB8AC3E}">
        <p14:creationId xmlns:p14="http://schemas.microsoft.com/office/powerpoint/2010/main" val="279113831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7DAA8D8-1E9F-B844-B4E4-9BC4D49BB61B}" type="slidenum">
              <a:rPr lang="en-US" smtClean="0"/>
              <a:t>14</a:t>
            </a:fld>
            <a:endParaRPr lang="en-US"/>
          </a:p>
        </p:txBody>
      </p:sp>
    </p:spTree>
    <p:extLst>
      <p:ext uri="{BB962C8B-B14F-4D97-AF65-F5344CB8AC3E}">
        <p14:creationId xmlns:p14="http://schemas.microsoft.com/office/powerpoint/2010/main" val="381372403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0.jpe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1.pn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2.xml"/><Relationship Id="rId5" Type="http://schemas.openxmlformats.org/officeDocument/2006/relationships/image" Target="../media/image7.png"/><Relationship Id="rId4" Type="http://schemas.openxmlformats.org/officeDocument/2006/relationships/image" Target="../media/image14.sv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2.xml"/><Relationship Id="rId5" Type="http://schemas.openxmlformats.org/officeDocument/2006/relationships/image" Target="../media/image7.png"/><Relationship Id="rId4" Type="http://schemas.openxmlformats.org/officeDocument/2006/relationships/image" Target="../media/image15.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14.svg"/></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jpeg"/><Relationship Id="rId1" Type="http://schemas.openxmlformats.org/officeDocument/2006/relationships/slideMaster" Target="../slideMasters/slideMaster2.xml"/><Relationship Id="rId6" Type="http://schemas.microsoft.com/office/2007/relationships/hdphoto" Target="../media/hdphoto3.wdp"/><Relationship Id="rId5" Type="http://schemas.openxmlformats.org/officeDocument/2006/relationships/image" Target="../media/image18.png"/><Relationship Id="rId4" Type="http://schemas.microsoft.com/office/2007/relationships/hdphoto" Target="../media/hdphoto2.wdp"/></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AF047C-4A5E-B54D-9A22-98A0FD802DB4}"/>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03E44AD2-2FDD-B543-B797-4963D421DAC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3F1799CA-D825-3645-9426-7683E946CA6F}"/>
              </a:ext>
            </a:extLst>
          </p:cNvPr>
          <p:cNvSpPr>
            <a:spLocks noGrp="1"/>
          </p:cNvSpPr>
          <p:nvPr>
            <p:ph type="dt" sz="half" idx="10"/>
          </p:nvPr>
        </p:nvSpPr>
        <p:spPr/>
        <p:txBody>
          <a:bodyPr/>
          <a:lstStyle/>
          <a:p>
            <a:fld id="{B3AAF020-1F6E-6A4D-B65B-90A20B1A40A8}" type="datetimeFigureOut">
              <a:rPr lang="en-US" smtClean="0"/>
              <a:t>10/11/19</a:t>
            </a:fld>
            <a:endParaRPr lang="en-US"/>
          </a:p>
        </p:txBody>
      </p:sp>
      <p:sp>
        <p:nvSpPr>
          <p:cNvPr id="5" name="Footer Placeholder 4">
            <a:extLst>
              <a:ext uri="{FF2B5EF4-FFF2-40B4-BE49-F238E27FC236}">
                <a16:creationId xmlns:a16="http://schemas.microsoft.com/office/drawing/2014/main" id="{D91D2614-4C93-384D-9681-42CAC3985AB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24DE938-C839-CF43-96E1-52A0BA982FB6}"/>
              </a:ext>
            </a:extLst>
          </p:cNvPr>
          <p:cNvSpPr>
            <a:spLocks noGrp="1"/>
          </p:cNvSpPr>
          <p:nvPr>
            <p:ph type="sldNum" sz="quarter" idx="12"/>
          </p:nvPr>
        </p:nvSpPr>
        <p:spPr/>
        <p:txBody>
          <a:bodyPr/>
          <a:lstStyle/>
          <a:p>
            <a:fld id="{09E09794-2454-0C45-BAC3-6087C8DD7D7C}" type="slidenum">
              <a:rPr lang="en-US" smtClean="0"/>
              <a:t>‹#›</a:t>
            </a:fld>
            <a:endParaRPr lang="en-US"/>
          </a:p>
        </p:txBody>
      </p:sp>
    </p:spTree>
    <p:extLst>
      <p:ext uri="{BB962C8B-B14F-4D97-AF65-F5344CB8AC3E}">
        <p14:creationId xmlns:p14="http://schemas.microsoft.com/office/powerpoint/2010/main" val="285427274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764E36-2581-A540-B9DF-A933F10FDF6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C983CD92-69D9-2C44-B663-D9335D583E6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DDB2E4D-94E0-2A4E-8959-BA4592373A1D}"/>
              </a:ext>
            </a:extLst>
          </p:cNvPr>
          <p:cNvSpPr>
            <a:spLocks noGrp="1"/>
          </p:cNvSpPr>
          <p:nvPr>
            <p:ph type="dt" sz="half" idx="10"/>
          </p:nvPr>
        </p:nvSpPr>
        <p:spPr/>
        <p:txBody>
          <a:bodyPr/>
          <a:lstStyle/>
          <a:p>
            <a:fld id="{B3AAF020-1F6E-6A4D-B65B-90A20B1A40A8}" type="datetimeFigureOut">
              <a:rPr lang="en-US" smtClean="0"/>
              <a:t>10/11/19</a:t>
            </a:fld>
            <a:endParaRPr lang="en-US"/>
          </a:p>
        </p:txBody>
      </p:sp>
      <p:sp>
        <p:nvSpPr>
          <p:cNvPr id="5" name="Footer Placeholder 4">
            <a:extLst>
              <a:ext uri="{FF2B5EF4-FFF2-40B4-BE49-F238E27FC236}">
                <a16:creationId xmlns:a16="http://schemas.microsoft.com/office/drawing/2014/main" id="{9F83923A-BE0F-D440-B7B4-3E2DEDAFA62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024446D-B1BF-D24B-9E76-2FF5D02CAB62}"/>
              </a:ext>
            </a:extLst>
          </p:cNvPr>
          <p:cNvSpPr>
            <a:spLocks noGrp="1"/>
          </p:cNvSpPr>
          <p:nvPr>
            <p:ph type="sldNum" sz="quarter" idx="12"/>
          </p:nvPr>
        </p:nvSpPr>
        <p:spPr/>
        <p:txBody>
          <a:bodyPr/>
          <a:lstStyle/>
          <a:p>
            <a:fld id="{09E09794-2454-0C45-BAC3-6087C8DD7D7C}" type="slidenum">
              <a:rPr lang="en-US" smtClean="0"/>
              <a:t>‹#›</a:t>
            </a:fld>
            <a:endParaRPr lang="en-US"/>
          </a:p>
        </p:txBody>
      </p:sp>
    </p:spTree>
    <p:extLst>
      <p:ext uri="{BB962C8B-B14F-4D97-AF65-F5344CB8AC3E}">
        <p14:creationId xmlns:p14="http://schemas.microsoft.com/office/powerpoint/2010/main" val="322208598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061ADAC-CFC1-F843-B457-DF2D9FD8C1AC}"/>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89E37AC6-CBBA-8D42-86DD-138252CD89F9}"/>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E054D5E-94A3-7940-9360-1F112B267E99}"/>
              </a:ext>
            </a:extLst>
          </p:cNvPr>
          <p:cNvSpPr>
            <a:spLocks noGrp="1"/>
          </p:cNvSpPr>
          <p:nvPr>
            <p:ph type="dt" sz="half" idx="10"/>
          </p:nvPr>
        </p:nvSpPr>
        <p:spPr/>
        <p:txBody>
          <a:bodyPr/>
          <a:lstStyle/>
          <a:p>
            <a:fld id="{B3AAF020-1F6E-6A4D-B65B-90A20B1A40A8}" type="datetimeFigureOut">
              <a:rPr lang="en-US" smtClean="0"/>
              <a:t>10/11/19</a:t>
            </a:fld>
            <a:endParaRPr lang="en-US"/>
          </a:p>
        </p:txBody>
      </p:sp>
      <p:sp>
        <p:nvSpPr>
          <p:cNvPr id="5" name="Footer Placeholder 4">
            <a:extLst>
              <a:ext uri="{FF2B5EF4-FFF2-40B4-BE49-F238E27FC236}">
                <a16:creationId xmlns:a16="http://schemas.microsoft.com/office/drawing/2014/main" id="{9083D852-3E0B-5543-8C1A-8FC1B93EF7E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69A1B08-F21F-AC44-97F1-672377E3E8AA}"/>
              </a:ext>
            </a:extLst>
          </p:cNvPr>
          <p:cNvSpPr>
            <a:spLocks noGrp="1"/>
          </p:cNvSpPr>
          <p:nvPr>
            <p:ph type="sldNum" sz="quarter" idx="12"/>
          </p:nvPr>
        </p:nvSpPr>
        <p:spPr/>
        <p:txBody>
          <a:bodyPr/>
          <a:lstStyle/>
          <a:p>
            <a:fld id="{09E09794-2454-0C45-BAC3-6087C8DD7D7C}" type="slidenum">
              <a:rPr lang="en-US" smtClean="0"/>
              <a:t>‹#›</a:t>
            </a:fld>
            <a:endParaRPr lang="en-US"/>
          </a:p>
        </p:txBody>
      </p:sp>
    </p:spTree>
    <p:extLst>
      <p:ext uri="{BB962C8B-B14F-4D97-AF65-F5344CB8AC3E}">
        <p14:creationId xmlns:p14="http://schemas.microsoft.com/office/powerpoint/2010/main" val="251189607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Content Slide [Navy Block]">
  <p:cSld name="Content Slide [Navy Block]">
    <p:spTree>
      <p:nvGrpSpPr>
        <p:cNvPr id="1" name="Shape 6718"/>
        <p:cNvGrpSpPr/>
        <p:nvPr/>
      </p:nvGrpSpPr>
      <p:grpSpPr>
        <a:xfrm>
          <a:off x="0" y="0"/>
          <a:ext cx="0" cy="0"/>
          <a:chOff x="0" y="0"/>
          <a:chExt cx="0" cy="0"/>
        </a:xfrm>
      </p:grpSpPr>
      <p:sp>
        <p:nvSpPr>
          <p:cNvPr id="6719" name="Google Shape;6719;p63"/>
          <p:cNvSpPr/>
          <p:nvPr/>
        </p:nvSpPr>
        <p:spPr>
          <a:xfrm>
            <a:off x="0" y="380"/>
            <a:ext cx="4074400" cy="6857600"/>
          </a:xfrm>
          <a:prstGeom prst="rect">
            <a:avLst/>
          </a:prstGeom>
          <a:solidFill>
            <a:schemeClr val="dk1"/>
          </a:solidFill>
          <a:ln w="12700" cap="flat" cmpd="sng">
            <a:solidFill>
              <a:schemeClr val="dk1"/>
            </a:solidFill>
            <a:prstDash val="solid"/>
            <a:miter lim="800000"/>
            <a:headEnd type="none" w="sm" len="sm"/>
            <a:tailEnd type="none" w="sm" len="sm"/>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venir"/>
              <a:ea typeface="Avenir"/>
              <a:cs typeface="Avenir"/>
              <a:sym typeface="Avenir"/>
            </a:endParaRPr>
          </a:p>
        </p:txBody>
      </p:sp>
      <p:sp>
        <p:nvSpPr>
          <p:cNvPr id="6720" name="Google Shape;6720;p63"/>
          <p:cNvSpPr txBox="1"/>
          <p:nvPr/>
        </p:nvSpPr>
        <p:spPr>
          <a:xfrm>
            <a:off x="5372044" y="6547127"/>
            <a:ext cx="1438000" cy="182800"/>
          </a:xfrm>
          <a:prstGeom prst="rect">
            <a:avLst/>
          </a:prstGeom>
          <a:noFill/>
          <a:ln>
            <a:noFill/>
          </a:ln>
        </p:spPr>
        <p:txBody>
          <a:bodyPr spcFirstLastPara="1" wrap="square" lIns="91433" tIns="45700" rIns="91433" bIns="45700" anchor="t" anchorCtr="0">
            <a:noAutofit/>
          </a:bodyPr>
          <a:lstStyle/>
          <a:p>
            <a:pPr marL="0" marR="0" lvl="0" indent="0" algn="ctr" rtl="0">
              <a:spcBef>
                <a:spcPts val="0"/>
              </a:spcBef>
              <a:spcAft>
                <a:spcPts val="0"/>
              </a:spcAft>
              <a:buNone/>
            </a:pPr>
            <a:fld id="{00000000-1234-1234-1234-123412341234}" type="slidenum">
              <a:rPr lang="en" sz="800">
                <a:solidFill>
                  <a:schemeClr val="accent6"/>
                </a:solidFill>
                <a:latin typeface="Avenir"/>
                <a:ea typeface="Avenir"/>
                <a:cs typeface="Avenir"/>
                <a:sym typeface="Avenir"/>
              </a:rPr>
              <a:pPr marL="0" marR="0" lvl="0" indent="0" algn="ctr" rtl="0">
                <a:spcBef>
                  <a:spcPts val="0"/>
                </a:spcBef>
                <a:spcAft>
                  <a:spcPts val="0"/>
                </a:spcAft>
                <a:buNone/>
              </a:pPr>
              <a:t>‹#›</a:t>
            </a:fld>
            <a:endParaRPr sz="800">
              <a:solidFill>
                <a:schemeClr val="accent6"/>
              </a:solidFill>
              <a:latin typeface="Avenir"/>
              <a:ea typeface="Avenir"/>
              <a:cs typeface="Avenir"/>
              <a:sym typeface="Avenir"/>
            </a:endParaRPr>
          </a:p>
        </p:txBody>
      </p:sp>
      <p:pic>
        <p:nvPicPr>
          <p:cNvPr id="6721" name="Google Shape;6721;p63" descr="A picture containing clipart&#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612085" y="6491823"/>
            <a:ext cx="735777" cy="274320"/>
          </a:xfrm>
          <a:prstGeom prst="rect">
            <a:avLst/>
          </a:prstGeom>
          <a:noFill/>
          <a:ln>
            <a:noFill/>
          </a:ln>
        </p:spPr>
      </p:pic>
      <p:sp>
        <p:nvSpPr>
          <p:cNvPr id="6722" name="Google Shape;6722;p63"/>
          <p:cNvSpPr txBox="1"/>
          <p:nvPr/>
        </p:nvSpPr>
        <p:spPr>
          <a:xfrm>
            <a:off x="10546080" y="6592688"/>
            <a:ext cx="1127600" cy="213200"/>
          </a:xfrm>
          <a:prstGeom prst="rect">
            <a:avLst/>
          </a:prstGeom>
          <a:noFill/>
          <a:ln>
            <a:noFill/>
          </a:ln>
        </p:spPr>
        <p:txBody>
          <a:bodyPr spcFirstLastPara="1" wrap="square" lIns="91433" tIns="45700" rIns="91433" bIns="45700" anchor="t" anchorCtr="0">
            <a:noAutofit/>
          </a:bodyPr>
          <a:lstStyle/>
          <a:p>
            <a:pPr marL="0" marR="0" lvl="0" indent="0" algn="r" rtl="0">
              <a:spcBef>
                <a:spcPts val="0"/>
              </a:spcBef>
              <a:spcAft>
                <a:spcPts val="0"/>
              </a:spcAft>
              <a:buNone/>
            </a:pPr>
            <a:r>
              <a:rPr lang="en" sz="800">
                <a:solidFill>
                  <a:schemeClr val="accent6"/>
                </a:solidFill>
                <a:latin typeface="Avenir"/>
                <a:ea typeface="Avenir"/>
                <a:cs typeface="Avenir"/>
                <a:sym typeface="Avenir"/>
              </a:rPr>
              <a:t>CONFIDENTIAL</a:t>
            </a:r>
            <a:endParaRPr sz="1467"/>
          </a:p>
        </p:txBody>
      </p:sp>
      <p:sp>
        <p:nvSpPr>
          <p:cNvPr id="6723" name="Google Shape;6723;p63"/>
          <p:cNvSpPr txBox="1">
            <a:spLocks noGrp="1"/>
          </p:cNvSpPr>
          <p:nvPr>
            <p:ph type="body" idx="1"/>
          </p:nvPr>
        </p:nvSpPr>
        <p:spPr>
          <a:xfrm>
            <a:off x="4225651" y="2302263"/>
            <a:ext cx="6518000" cy="4044400"/>
          </a:xfrm>
          <a:prstGeom prst="rect">
            <a:avLst/>
          </a:prstGeom>
        </p:spPr>
        <p:txBody>
          <a:bodyPr spcFirstLastPara="1" wrap="square" lIns="68575" tIns="34275" rIns="68575" bIns="34275" anchor="t" anchorCtr="0">
            <a:noAutofit/>
          </a:bodyPr>
          <a:lstStyle>
            <a:lvl1pPr marL="609585" lvl="0" indent="-304792" rtl="0">
              <a:spcBef>
                <a:spcPts val="1067"/>
              </a:spcBef>
              <a:spcAft>
                <a:spcPts val="0"/>
              </a:spcAft>
              <a:buSzPts val="1500"/>
              <a:buNone/>
              <a:defRPr sz="2000"/>
            </a:lvl1pPr>
            <a:lvl2pPr marL="1219170" lvl="1" indent="-423323" rtl="0">
              <a:spcBef>
                <a:spcPts val="533"/>
              </a:spcBef>
              <a:spcAft>
                <a:spcPts val="0"/>
              </a:spcAft>
              <a:buClr>
                <a:srgbClr val="4C4C4C"/>
              </a:buClr>
              <a:buSzPts val="1400"/>
              <a:buChar char="○"/>
              <a:defRPr sz="1867">
                <a:solidFill>
                  <a:srgbClr val="4C4C4C"/>
                </a:solidFill>
              </a:defRPr>
            </a:lvl2pPr>
            <a:lvl3pPr marL="1828754" lvl="2" indent="-406390" rtl="0">
              <a:spcBef>
                <a:spcPts val="533"/>
              </a:spcBef>
              <a:spcAft>
                <a:spcPts val="0"/>
              </a:spcAft>
              <a:buClr>
                <a:srgbClr val="4C4C4C"/>
              </a:buClr>
              <a:buSzPts val="1200"/>
              <a:buChar char="›"/>
              <a:defRPr sz="1600">
                <a:solidFill>
                  <a:srgbClr val="4C4C4C"/>
                </a:solidFill>
              </a:defRPr>
            </a:lvl3pPr>
            <a:lvl4pPr marL="2438339" lvl="3" indent="-397923" rtl="0">
              <a:spcBef>
                <a:spcPts val="533"/>
              </a:spcBef>
              <a:spcAft>
                <a:spcPts val="0"/>
              </a:spcAft>
              <a:buClr>
                <a:srgbClr val="4C4C4C"/>
              </a:buClr>
              <a:buSzPts val="1100"/>
              <a:buChar char="»"/>
              <a:defRPr sz="1467">
                <a:solidFill>
                  <a:srgbClr val="4C4C4C"/>
                </a:solidFill>
              </a:defRPr>
            </a:lvl4pPr>
            <a:lvl5pPr marL="3047924" lvl="4" indent="-397923" rtl="0">
              <a:spcBef>
                <a:spcPts val="533"/>
              </a:spcBef>
              <a:spcAft>
                <a:spcPts val="0"/>
              </a:spcAft>
              <a:buClr>
                <a:srgbClr val="4C4C4C"/>
              </a:buClr>
              <a:buSzPts val="1100"/>
              <a:buChar char="•"/>
              <a:defRPr sz="1467">
                <a:solidFill>
                  <a:srgbClr val="4C4C4C"/>
                </a:solidFill>
              </a:defRPr>
            </a:lvl5pPr>
            <a:lvl6pPr marL="3657509" lvl="5" indent="-423323" rtl="0">
              <a:spcBef>
                <a:spcPts val="533"/>
              </a:spcBef>
              <a:spcAft>
                <a:spcPts val="0"/>
              </a:spcAft>
              <a:buClr>
                <a:srgbClr val="4C4C4C"/>
              </a:buClr>
              <a:buSzPts val="1400"/>
              <a:buChar char="•"/>
              <a:defRPr>
                <a:solidFill>
                  <a:srgbClr val="4C4C4C"/>
                </a:solidFill>
              </a:defRPr>
            </a:lvl6pPr>
            <a:lvl7pPr marL="4267093" lvl="6" indent="-423323" rtl="0">
              <a:spcBef>
                <a:spcPts val="533"/>
              </a:spcBef>
              <a:spcAft>
                <a:spcPts val="0"/>
              </a:spcAft>
              <a:buClr>
                <a:srgbClr val="4C4C4C"/>
              </a:buClr>
              <a:buSzPts val="1400"/>
              <a:buChar char="•"/>
              <a:defRPr>
                <a:solidFill>
                  <a:srgbClr val="4C4C4C"/>
                </a:solidFill>
              </a:defRPr>
            </a:lvl7pPr>
            <a:lvl8pPr marL="4876678" lvl="7" indent="-423323" rtl="0">
              <a:spcBef>
                <a:spcPts val="533"/>
              </a:spcBef>
              <a:spcAft>
                <a:spcPts val="0"/>
              </a:spcAft>
              <a:buClr>
                <a:srgbClr val="4C4C4C"/>
              </a:buClr>
              <a:buSzPts val="1400"/>
              <a:buChar char="•"/>
              <a:defRPr>
                <a:solidFill>
                  <a:srgbClr val="4C4C4C"/>
                </a:solidFill>
              </a:defRPr>
            </a:lvl8pPr>
            <a:lvl9pPr marL="5486263" lvl="8" indent="-423323" rtl="0">
              <a:spcBef>
                <a:spcPts val="533"/>
              </a:spcBef>
              <a:spcAft>
                <a:spcPts val="0"/>
              </a:spcAft>
              <a:buClr>
                <a:srgbClr val="4C4C4C"/>
              </a:buClr>
              <a:buSzPts val="1400"/>
              <a:buChar char="•"/>
              <a:defRPr>
                <a:solidFill>
                  <a:srgbClr val="4C4C4C"/>
                </a:solidFill>
              </a:defRPr>
            </a:lvl9pPr>
          </a:lstStyle>
          <a:p>
            <a:endParaRPr/>
          </a:p>
        </p:txBody>
      </p:sp>
      <p:sp>
        <p:nvSpPr>
          <p:cNvPr id="6724" name="Google Shape;6724;p63"/>
          <p:cNvSpPr txBox="1">
            <a:spLocks noGrp="1"/>
          </p:cNvSpPr>
          <p:nvPr>
            <p:ph type="subTitle" idx="2"/>
          </p:nvPr>
        </p:nvSpPr>
        <p:spPr>
          <a:xfrm>
            <a:off x="4521751" y="1813575"/>
            <a:ext cx="7427200" cy="610800"/>
          </a:xfrm>
          <a:prstGeom prst="rect">
            <a:avLst/>
          </a:prstGeom>
        </p:spPr>
        <p:txBody>
          <a:bodyPr spcFirstLastPara="1" wrap="square" lIns="68575" tIns="34275" rIns="68575" bIns="34275" anchor="t" anchorCtr="0">
            <a:noAutofit/>
          </a:bodyPr>
          <a:lstStyle>
            <a:lvl1pPr lvl="0" rtl="0">
              <a:spcBef>
                <a:spcPts val="1067"/>
              </a:spcBef>
              <a:spcAft>
                <a:spcPts val="0"/>
              </a:spcAft>
              <a:buNone/>
              <a:defRPr b="1">
                <a:latin typeface="Proxima Nova"/>
                <a:ea typeface="Proxima Nova"/>
                <a:cs typeface="Proxima Nova"/>
                <a:sym typeface="Proxima Nova"/>
              </a:defRPr>
            </a:lvl1pPr>
            <a:lvl2pPr lvl="1" rtl="0">
              <a:spcBef>
                <a:spcPts val="1067"/>
              </a:spcBef>
              <a:spcAft>
                <a:spcPts val="0"/>
              </a:spcAft>
              <a:buNone/>
              <a:defRPr b="1">
                <a:latin typeface="Proxima Nova"/>
                <a:ea typeface="Proxima Nova"/>
                <a:cs typeface="Proxima Nova"/>
                <a:sym typeface="Proxima Nova"/>
              </a:defRPr>
            </a:lvl2pPr>
            <a:lvl3pPr lvl="2" rtl="0">
              <a:spcBef>
                <a:spcPts val="1067"/>
              </a:spcBef>
              <a:spcAft>
                <a:spcPts val="0"/>
              </a:spcAft>
              <a:buNone/>
              <a:defRPr b="1">
                <a:latin typeface="Proxima Nova"/>
                <a:ea typeface="Proxima Nova"/>
                <a:cs typeface="Proxima Nova"/>
                <a:sym typeface="Proxima Nova"/>
              </a:defRPr>
            </a:lvl3pPr>
            <a:lvl4pPr lvl="3" rtl="0">
              <a:spcBef>
                <a:spcPts val="1067"/>
              </a:spcBef>
              <a:spcAft>
                <a:spcPts val="0"/>
              </a:spcAft>
              <a:buNone/>
              <a:defRPr b="1">
                <a:latin typeface="Proxima Nova"/>
                <a:ea typeface="Proxima Nova"/>
                <a:cs typeface="Proxima Nova"/>
                <a:sym typeface="Proxima Nova"/>
              </a:defRPr>
            </a:lvl4pPr>
            <a:lvl5pPr lvl="4" rtl="0">
              <a:spcBef>
                <a:spcPts val="1067"/>
              </a:spcBef>
              <a:spcAft>
                <a:spcPts val="0"/>
              </a:spcAft>
              <a:buNone/>
              <a:defRPr b="1">
                <a:latin typeface="Proxima Nova"/>
                <a:ea typeface="Proxima Nova"/>
                <a:cs typeface="Proxima Nova"/>
                <a:sym typeface="Proxima Nova"/>
              </a:defRPr>
            </a:lvl5pPr>
            <a:lvl6pPr lvl="5" rtl="0">
              <a:spcBef>
                <a:spcPts val="1067"/>
              </a:spcBef>
              <a:spcAft>
                <a:spcPts val="0"/>
              </a:spcAft>
              <a:buNone/>
              <a:defRPr b="1">
                <a:latin typeface="Proxima Nova"/>
                <a:ea typeface="Proxima Nova"/>
                <a:cs typeface="Proxima Nova"/>
                <a:sym typeface="Proxima Nova"/>
              </a:defRPr>
            </a:lvl6pPr>
            <a:lvl7pPr lvl="6" rtl="0">
              <a:spcBef>
                <a:spcPts val="1067"/>
              </a:spcBef>
              <a:spcAft>
                <a:spcPts val="0"/>
              </a:spcAft>
              <a:buNone/>
              <a:defRPr b="1">
                <a:latin typeface="Proxima Nova"/>
                <a:ea typeface="Proxima Nova"/>
                <a:cs typeface="Proxima Nova"/>
                <a:sym typeface="Proxima Nova"/>
              </a:defRPr>
            </a:lvl7pPr>
            <a:lvl8pPr lvl="7" rtl="0">
              <a:spcBef>
                <a:spcPts val="1067"/>
              </a:spcBef>
              <a:spcAft>
                <a:spcPts val="0"/>
              </a:spcAft>
              <a:buNone/>
              <a:defRPr b="1">
                <a:latin typeface="Proxima Nova"/>
                <a:ea typeface="Proxima Nova"/>
                <a:cs typeface="Proxima Nova"/>
                <a:sym typeface="Proxima Nova"/>
              </a:defRPr>
            </a:lvl8pPr>
            <a:lvl9pPr lvl="8" rtl="0">
              <a:spcBef>
                <a:spcPts val="1067"/>
              </a:spcBef>
              <a:spcAft>
                <a:spcPts val="0"/>
              </a:spcAft>
              <a:buNone/>
              <a:defRPr b="1">
                <a:latin typeface="Proxima Nova"/>
                <a:ea typeface="Proxima Nova"/>
                <a:cs typeface="Proxima Nova"/>
                <a:sym typeface="Proxima Nova"/>
              </a:defRPr>
            </a:lvl9pPr>
          </a:lstStyle>
          <a:p>
            <a:endParaRPr/>
          </a:p>
        </p:txBody>
      </p:sp>
      <p:sp>
        <p:nvSpPr>
          <p:cNvPr id="6725" name="Google Shape;6725;p63"/>
          <p:cNvSpPr txBox="1">
            <a:spLocks noGrp="1"/>
          </p:cNvSpPr>
          <p:nvPr>
            <p:ph type="body" idx="3"/>
          </p:nvPr>
        </p:nvSpPr>
        <p:spPr>
          <a:xfrm>
            <a:off x="291700" y="1257351"/>
            <a:ext cx="3549200" cy="4044400"/>
          </a:xfrm>
          <a:prstGeom prst="rect">
            <a:avLst/>
          </a:prstGeom>
        </p:spPr>
        <p:txBody>
          <a:bodyPr spcFirstLastPara="1" wrap="square" lIns="68575" tIns="34275" rIns="68575" bIns="34275" anchor="t" anchorCtr="0">
            <a:noAutofit/>
          </a:bodyPr>
          <a:lstStyle>
            <a:lvl1pPr marL="609585" lvl="0" indent="-304792" rtl="0">
              <a:spcBef>
                <a:spcPts val="1067"/>
              </a:spcBef>
              <a:spcAft>
                <a:spcPts val="0"/>
              </a:spcAft>
              <a:buClr>
                <a:srgbClr val="F3F3F3"/>
              </a:buClr>
              <a:buSzPts val="1500"/>
              <a:buNone/>
              <a:defRPr sz="2000">
                <a:solidFill>
                  <a:srgbClr val="F3F3F3"/>
                </a:solidFill>
              </a:defRPr>
            </a:lvl1pPr>
            <a:lvl2pPr marL="1219170" lvl="1" indent="-423323" rtl="0">
              <a:spcBef>
                <a:spcPts val="533"/>
              </a:spcBef>
              <a:spcAft>
                <a:spcPts val="0"/>
              </a:spcAft>
              <a:buClr>
                <a:srgbClr val="F3F3F3"/>
              </a:buClr>
              <a:buSzPts val="1400"/>
              <a:buChar char="○"/>
              <a:defRPr sz="1867">
                <a:solidFill>
                  <a:srgbClr val="F3F3F3"/>
                </a:solidFill>
              </a:defRPr>
            </a:lvl2pPr>
            <a:lvl3pPr marL="1828754" lvl="2" indent="-406390" rtl="0">
              <a:spcBef>
                <a:spcPts val="533"/>
              </a:spcBef>
              <a:spcAft>
                <a:spcPts val="0"/>
              </a:spcAft>
              <a:buClr>
                <a:srgbClr val="F3F3F3"/>
              </a:buClr>
              <a:buSzPts val="1200"/>
              <a:buChar char="›"/>
              <a:defRPr sz="1600">
                <a:solidFill>
                  <a:srgbClr val="F3F3F3"/>
                </a:solidFill>
              </a:defRPr>
            </a:lvl3pPr>
            <a:lvl4pPr marL="2438339" lvl="3" indent="-397923" rtl="0">
              <a:spcBef>
                <a:spcPts val="533"/>
              </a:spcBef>
              <a:spcAft>
                <a:spcPts val="0"/>
              </a:spcAft>
              <a:buClr>
                <a:srgbClr val="F3F3F3"/>
              </a:buClr>
              <a:buSzPts val="1100"/>
              <a:buChar char="»"/>
              <a:defRPr sz="1467">
                <a:solidFill>
                  <a:srgbClr val="F3F3F3"/>
                </a:solidFill>
              </a:defRPr>
            </a:lvl4pPr>
            <a:lvl5pPr marL="3047924" lvl="4" indent="-397923" rtl="0">
              <a:spcBef>
                <a:spcPts val="533"/>
              </a:spcBef>
              <a:spcAft>
                <a:spcPts val="0"/>
              </a:spcAft>
              <a:buClr>
                <a:srgbClr val="F3F3F3"/>
              </a:buClr>
              <a:buSzPts val="1100"/>
              <a:buChar char="•"/>
              <a:defRPr sz="1467">
                <a:solidFill>
                  <a:srgbClr val="F3F3F3"/>
                </a:solidFill>
              </a:defRPr>
            </a:lvl5pPr>
            <a:lvl6pPr marL="3657509" lvl="5" indent="-423323" rtl="0">
              <a:spcBef>
                <a:spcPts val="533"/>
              </a:spcBef>
              <a:spcAft>
                <a:spcPts val="0"/>
              </a:spcAft>
              <a:buClr>
                <a:srgbClr val="F3F3F3"/>
              </a:buClr>
              <a:buSzPts val="1400"/>
              <a:buChar char="•"/>
              <a:defRPr>
                <a:solidFill>
                  <a:srgbClr val="F3F3F3"/>
                </a:solidFill>
              </a:defRPr>
            </a:lvl6pPr>
            <a:lvl7pPr marL="4267093" lvl="6" indent="-423323" rtl="0">
              <a:spcBef>
                <a:spcPts val="533"/>
              </a:spcBef>
              <a:spcAft>
                <a:spcPts val="0"/>
              </a:spcAft>
              <a:buClr>
                <a:srgbClr val="F3F3F3"/>
              </a:buClr>
              <a:buSzPts val="1400"/>
              <a:buChar char="•"/>
              <a:defRPr>
                <a:solidFill>
                  <a:srgbClr val="F3F3F3"/>
                </a:solidFill>
              </a:defRPr>
            </a:lvl7pPr>
            <a:lvl8pPr marL="4876678" lvl="7" indent="-423323" rtl="0">
              <a:spcBef>
                <a:spcPts val="533"/>
              </a:spcBef>
              <a:spcAft>
                <a:spcPts val="0"/>
              </a:spcAft>
              <a:buClr>
                <a:srgbClr val="F3F3F3"/>
              </a:buClr>
              <a:buSzPts val="1400"/>
              <a:buChar char="•"/>
              <a:defRPr>
                <a:solidFill>
                  <a:srgbClr val="F3F3F3"/>
                </a:solidFill>
              </a:defRPr>
            </a:lvl8pPr>
            <a:lvl9pPr marL="5486263" lvl="8" indent="-423323" rtl="0">
              <a:spcBef>
                <a:spcPts val="533"/>
              </a:spcBef>
              <a:spcAft>
                <a:spcPts val="0"/>
              </a:spcAft>
              <a:buClr>
                <a:srgbClr val="F3F3F3"/>
              </a:buClr>
              <a:buSzPts val="1400"/>
              <a:buChar char="•"/>
              <a:defRPr>
                <a:solidFill>
                  <a:srgbClr val="F3F3F3"/>
                </a:solidFill>
              </a:defRPr>
            </a:lvl9pPr>
          </a:lstStyle>
          <a:p>
            <a:endParaRPr/>
          </a:p>
        </p:txBody>
      </p:sp>
      <p:sp>
        <p:nvSpPr>
          <p:cNvPr id="6726" name="Google Shape;6726;p63"/>
          <p:cNvSpPr/>
          <p:nvPr/>
        </p:nvSpPr>
        <p:spPr>
          <a:xfrm>
            <a:off x="7457191" y="345403"/>
            <a:ext cx="664400" cy="77200"/>
          </a:xfrm>
          <a:prstGeom prst="rect">
            <a:avLst/>
          </a:prstGeom>
          <a:solidFill>
            <a:schemeClr val="accent4"/>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venir"/>
              <a:ea typeface="Avenir"/>
              <a:cs typeface="Avenir"/>
              <a:sym typeface="Avenir"/>
            </a:endParaRPr>
          </a:p>
        </p:txBody>
      </p:sp>
      <p:sp>
        <p:nvSpPr>
          <p:cNvPr id="6727" name="Google Shape;6727;p63"/>
          <p:cNvSpPr txBox="1">
            <a:spLocks noGrp="1"/>
          </p:cNvSpPr>
          <p:nvPr>
            <p:ph type="title"/>
          </p:nvPr>
        </p:nvSpPr>
        <p:spPr>
          <a:xfrm>
            <a:off x="4074151" y="567525"/>
            <a:ext cx="7427200" cy="759600"/>
          </a:xfrm>
          <a:prstGeom prst="rect">
            <a:avLst/>
          </a:prstGeom>
        </p:spPr>
        <p:txBody>
          <a:bodyPr spcFirstLastPara="1" wrap="square" lIns="68575" tIns="34275" rIns="68575" bIns="34275" anchor="ctr" anchorCtr="0">
            <a:noAutofit/>
          </a:bodyPr>
          <a:lstStyle>
            <a:lvl1pPr lvl="0" rtl="0">
              <a:spcBef>
                <a:spcPts val="0"/>
              </a:spcBef>
              <a:spcAft>
                <a:spcPts val="0"/>
              </a:spcAft>
              <a:buNone/>
              <a:defRPr>
                <a:latin typeface="Proxima Nova"/>
                <a:ea typeface="Proxima Nova"/>
                <a:cs typeface="Proxima Nova"/>
                <a:sym typeface="Proxima Nova"/>
              </a:defRPr>
            </a:lvl1pPr>
            <a:lvl2pPr lvl="1" rtl="0">
              <a:spcBef>
                <a:spcPts val="0"/>
              </a:spcBef>
              <a:spcAft>
                <a:spcPts val="0"/>
              </a:spcAft>
              <a:buNone/>
              <a:defRPr>
                <a:latin typeface="Proxima Nova"/>
                <a:ea typeface="Proxima Nova"/>
                <a:cs typeface="Proxima Nova"/>
                <a:sym typeface="Proxima Nova"/>
              </a:defRPr>
            </a:lvl2pPr>
            <a:lvl3pPr lvl="2" rtl="0">
              <a:spcBef>
                <a:spcPts val="0"/>
              </a:spcBef>
              <a:spcAft>
                <a:spcPts val="0"/>
              </a:spcAft>
              <a:buNone/>
              <a:defRPr>
                <a:latin typeface="Proxima Nova"/>
                <a:ea typeface="Proxima Nova"/>
                <a:cs typeface="Proxima Nova"/>
                <a:sym typeface="Proxima Nova"/>
              </a:defRPr>
            </a:lvl3pPr>
            <a:lvl4pPr lvl="3" rtl="0">
              <a:spcBef>
                <a:spcPts val="0"/>
              </a:spcBef>
              <a:spcAft>
                <a:spcPts val="0"/>
              </a:spcAft>
              <a:buNone/>
              <a:defRPr>
                <a:latin typeface="Proxima Nova"/>
                <a:ea typeface="Proxima Nova"/>
                <a:cs typeface="Proxima Nova"/>
                <a:sym typeface="Proxima Nova"/>
              </a:defRPr>
            </a:lvl4pPr>
            <a:lvl5pPr lvl="4" rtl="0">
              <a:spcBef>
                <a:spcPts val="0"/>
              </a:spcBef>
              <a:spcAft>
                <a:spcPts val="0"/>
              </a:spcAft>
              <a:buNone/>
              <a:defRPr>
                <a:latin typeface="Proxima Nova"/>
                <a:ea typeface="Proxima Nova"/>
                <a:cs typeface="Proxima Nova"/>
                <a:sym typeface="Proxima Nova"/>
              </a:defRPr>
            </a:lvl5pPr>
            <a:lvl6pPr lvl="5" rtl="0">
              <a:spcBef>
                <a:spcPts val="0"/>
              </a:spcBef>
              <a:spcAft>
                <a:spcPts val="0"/>
              </a:spcAft>
              <a:buNone/>
              <a:defRPr>
                <a:latin typeface="Proxima Nova"/>
                <a:ea typeface="Proxima Nova"/>
                <a:cs typeface="Proxima Nova"/>
                <a:sym typeface="Proxima Nova"/>
              </a:defRPr>
            </a:lvl6pPr>
            <a:lvl7pPr lvl="6" rtl="0">
              <a:spcBef>
                <a:spcPts val="0"/>
              </a:spcBef>
              <a:spcAft>
                <a:spcPts val="0"/>
              </a:spcAft>
              <a:buNone/>
              <a:defRPr>
                <a:latin typeface="Proxima Nova"/>
                <a:ea typeface="Proxima Nova"/>
                <a:cs typeface="Proxima Nova"/>
                <a:sym typeface="Proxima Nova"/>
              </a:defRPr>
            </a:lvl7pPr>
            <a:lvl8pPr lvl="7" rtl="0">
              <a:spcBef>
                <a:spcPts val="0"/>
              </a:spcBef>
              <a:spcAft>
                <a:spcPts val="0"/>
              </a:spcAft>
              <a:buNone/>
              <a:defRPr>
                <a:latin typeface="Proxima Nova"/>
                <a:ea typeface="Proxima Nova"/>
                <a:cs typeface="Proxima Nova"/>
                <a:sym typeface="Proxima Nova"/>
              </a:defRPr>
            </a:lvl8pPr>
            <a:lvl9pPr lvl="8" rtl="0">
              <a:spcBef>
                <a:spcPts val="0"/>
              </a:spcBef>
              <a:spcAft>
                <a:spcPts val="0"/>
              </a:spcAft>
              <a:buNone/>
              <a:defRPr>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120330985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Intro Quote Slide">
    <p:bg>
      <p:bgRef idx="1001">
        <a:schemeClr val="bg1"/>
      </p:bgRef>
    </p:bg>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73594959-4539-4C2A-8FAD-420F64C15E5B}"/>
              </a:ext>
            </a:extLst>
          </p:cNvPr>
          <p:cNvSpPr>
            <a:spLocks noGrp="1"/>
          </p:cNvSpPr>
          <p:nvPr>
            <p:ph type="ctrTitle" hasCustomPrompt="1"/>
          </p:nvPr>
        </p:nvSpPr>
        <p:spPr>
          <a:xfrm>
            <a:off x="1524000" y="2312410"/>
            <a:ext cx="9144000" cy="2387600"/>
          </a:xfrm>
        </p:spPr>
        <p:txBody>
          <a:bodyPr anchor="b"/>
          <a:lstStyle>
            <a:lvl1pPr algn="ctr">
              <a:defRPr sz="6000" b="1">
                <a:solidFill>
                  <a:schemeClr val="tx1"/>
                </a:solidFill>
              </a:defRPr>
            </a:lvl1pPr>
          </a:lstStyle>
          <a:p>
            <a:r>
              <a:rPr lang="en-US" dirty="0"/>
              <a:t>Click to edit master title style</a:t>
            </a:r>
          </a:p>
        </p:txBody>
      </p:sp>
      <p:pic>
        <p:nvPicPr>
          <p:cNvPr id="8" name="Picture 7" descr="A picture containing clipart&#10;&#10;Description automatically generated">
            <a:extLst>
              <a:ext uri="{FF2B5EF4-FFF2-40B4-BE49-F238E27FC236}">
                <a16:creationId xmlns:a16="http://schemas.microsoft.com/office/drawing/2014/main" id="{89A27351-393A-48E2-A31F-30B30FB6E66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318760" y="6230819"/>
            <a:ext cx="1554480" cy="396548"/>
          </a:xfrm>
          <a:prstGeom prst="rect">
            <a:avLst/>
          </a:prstGeom>
        </p:spPr>
      </p:pic>
    </p:spTree>
    <p:extLst>
      <p:ext uri="{BB962C8B-B14F-4D97-AF65-F5344CB8AC3E}">
        <p14:creationId xmlns:p14="http://schemas.microsoft.com/office/powerpoint/2010/main" val="2687450978"/>
      </p:ext>
    </p:extLst>
  </p:cSld>
  <p:clrMapOvr>
    <a:overrideClrMapping bg1="dk1" tx1="lt1" bg2="dk2" tx2="lt2" accent1="accent1" accent2="accent2" accent3="accent3" accent4="accent4" accent5="accent5" accent6="accent6" hlink="hlink" folHlink="folHlink"/>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1">
    <p:bg>
      <p:bgPr>
        <a:solidFill>
          <a:srgbClr val="133247"/>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E202AE-9A2B-4C2A-A538-B52EC9E49B35}"/>
              </a:ext>
            </a:extLst>
          </p:cNvPr>
          <p:cNvSpPr>
            <a:spLocks noGrp="1"/>
          </p:cNvSpPr>
          <p:nvPr>
            <p:ph type="ctrTitle" hasCustomPrompt="1"/>
          </p:nvPr>
        </p:nvSpPr>
        <p:spPr>
          <a:xfrm>
            <a:off x="1524000" y="2312410"/>
            <a:ext cx="9144000" cy="2387600"/>
          </a:xfrm>
        </p:spPr>
        <p:txBody>
          <a:bodyPr anchor="b"/>
          <a:lstStyle>
            <a:lvl1pPr algn="ctr">
              <a:defRPr sz="6000" b="1">
                <a:solidFill>
                  <a:schemeClr val="bg1"/>
                </a:solidFill>
              </a:defRPr>
            </a:lvl1pPr>
          </a:lstStyle>
          <a:p>
            <a:r>
              <a:rPr lang="en-US" dirty="0"/>
              <a:t>CLICK TO EDIT MASTER TITLE STYLE</a:t>
            </a:r>
          </a:p>
        </p:txBody>
      </p:sp>
      <p:sp>
        <p:nvSpPr>
          <p:cNvPr id="3" name="Subtitle 2">
            <a:extLst>
              <a:ext uri="{FF2B5EF4-FFF2-40B4-BE49-F238E27FC236}">
                <a16:creationId xmlns:a16="http://schemas.microsoft.com/office/drawing/2014/main" id="{5DE77563-ACF6-4939-B501-D0BA5F154A29}"/>
              </a:ext>
            </a:extLst>
          </p:cNvPr>
          <p:cNvSpPr>
            <a:spLocks noGrp="1"/>
          </p:cNvSpPr>
          <p:nvPr>
            <p:ph type="subTitle" idx="1" hasCustomPrompt="1"/>
          </p:nvPr>
        </p:nvSpPr>
        <p:spPr>
          <a:xfrm>
            <a:off x="1524000" y="5249284"/>
            <a:ext cx="9144000" cy="568041"/>
          </a:xfrm>
        </p:spPr>
        <p:txBody>
          <a:bodyPr/>
          <a:lstStyle>
            <a:lvl1pPr marL="0" indent="0" algn="ctr">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Insert Date</a:t>
            </a:r>
          </a:p>
        </p:txBody>
      </p:sp>
      <p:pic>
        <p:nvPicPr>
          <p:cNvPr id="5" name="Picture 4" descr="A picture containing clipart&#10;&#10;Description automatically generated">
            <a:extLst>
              <a:ext uri="{FF2B5EF4-FFF2-40B4-BE49-F238E27FC236}">
                <a16:creationId xmlns:a16="http://schemas.microsoft.com/office/drawing/2014/main" id="{DB8A7843-06BB-4346-B018-2D5058926AA3}"/>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119824" y="490419"/>
            <a:ext cx="3379596" cy="862128"/>
          </a:xfrm>
          <a:prstGeom prst="rect">
            <a:avLst/>
          </a:prstGeom>
        </p:spPr>
      </p:pic>
    </p:spTree>
    <p:extLst>
      <p:ext uri="{BB962C8B-B14F-4D97-AF65-F5344CB8AC3E}">
        <p14:creationId xmlns:p14="http://schemas.microsoft.com/office/powerpoint/2010/main" val="119883715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reserve="1">
  <p:cSld name="Title Slide 2">
    <p:bg>
      <p:bgPr>
        <a:blipFill dpi="0" rotWithShape="1">
          <a:blip r:embed="rId2" cstate="screen">
            <a:alphaModFix amt="43000"/>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E202AE-9A2B-4C2A-A538-B52EC9E49B35}"/>
              </a:ext>
            </a:extLst>
          </p:cNvPr>
          <p:cNvSpPr>
            <a:spLocks noGrp="1"/>
          </p:cNvSpPr>
          <p:nvPr>
            <p:ph type="ctrTitle" hasCustomPrompt="1"/>
          </p:nvPr>
        </p:nvSpPr>
        <p:spPr>
          <a:xfrm>
            <a:off x="1524000" y="2618532"/>
            <a:ext cx="9144000" cy="2387600"/>
          </a:xfrm>
        </p:spPr>
        <p:txBody>
          <a:bodyPr anchor="b"/>
          <a:lstStyle>
            <a:lvl1pPr algn="ctr">
              <a:defRPr sz="6000" b="1">
                <a:solidFill>
                  <a:schemeClr val="tx1"/>
                </a:solidFill>
              </a:defRPr>
            </a:lvl1pPr>
          </a:lstStyle>
          <a:p>
            <a:r>
              <a:rPr lang="en-US" dirty="0"/>
              <a:t>CLICK TO EDIT MASTER TITLE STYLE</a:t>
            </a:r>
          </a:p>
        </p:txBody>
      </p:sp>
      <p:sp>
        <p:nvSpPr>
          <p:cNvPr id="3" name="Subtitle 2">
            <a:extLst>
              <a:ext uri="{FF2B5EF4-FFF2-40B4-BE49-F238E27FC236}">
                <a16:creationId xmlns:a16="http://schemas.microsoft.com/office/drawing/2014/main" id="{5DE77563-ACF6-4939-B501-D0BA5F154A29}"/>
              </a:ext>
            </a:extLst>
          </p:cNvPr>
          <p:cNvSpPr>
            <a:spLocks noGrp="1"/>
          </p:cNvSpPr>
          <p:nvPr>
            <p:ph type="subTitle" idx="1"/>
          </p:nvPr>
        </p:nvSpPr>
        <p:spPr>
          <a:xfrm>
            <a:off x="1524000" y="5413166"/>
            <a:ext cx="9144000" cy="568041"/>
          </a:xfrm>
        </p:spPr>
        <p:txBody>
          <a:bodyPr/>
          <a:lstStyle>
            <a:lvl1pPr marL="0" indent="0" algn="ctr">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pic>
        <p:nvPicPr>
          <p:cNvPr id="8" name="Picture 7" descr="A close up of a sign&#10;&#10;Description automatically generated">
            <a:extLst>
              <a:ext uri="{FF2B5EF4-FFF2-40B4-BE49-F238E27FC236}">
                <a16:creationId xmlns:a16="http://schemas.microsoft.com/office/drawing/2014/main" id="{24FB101B-AF8C-42AB-8060-F1511B6CA5F8}"/>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312920" y="208628"/>
            <a:ext cx="3566160" cy="1188720"/>
          </a:xfrm>
          <a:prstGeom prst="rect">
            <a:avLst/>
          </a:prstGeom>
        </p:spPr>
      </p:pic>
    </p:spTree>
    <p:extLst>
      <p:ext uri="{BB962C8B-B14F-4D97-AF65-F5344CB8AC3E}">
        <p14:creationId xmlns:p14="http://schemas.microsoft.com/office/powerpoint/2010/main" val="943951934"/>
      </p:ext>
    </p:extLst>
  </p:cSld>
  <p:clrMapOvr>
    <a:overrideClrMapping bg1="lt1" tx1="dk1" bg2="lt2" tx2="dk2" accent1="accent1" accent2="accent2" accent3="accent3" accent4="accent4" accent5="accent5" accent6="accent6" hlink="hlink" folHlink="folHlink"/>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Section Header 1">
    <p:bg>
      <p:bgPr>
        <a:blipFill dpi="0" rotWithShape="1">
          <a:blip r:embed="rId2" cstate="screen">
            <a:alphaModFix amt="35000"/>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9" name="Picture 8" descr="A close up of a sign&#10;&#10;Description automatically generated">
            <a:extLst>
              <a:ext uri="{FF2B5EF4-FFF2-40B4-BE49-F238E27FC236}">
                <a16:creationId xmlns:a16="http://schemas.microsoft.com/office/drawing/2014/main" id="{92C6D918-BA8E-40CD-B8E2-6F272B9F3BA3}"/>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579911" y="6501248"/>
            <a:ext cx="735778" cy="274320"/>
          </a:xfrm>
          <a:prstGeom prst="rect">
            <a:avLst/>
          </a:prstGeom>
        </p:spPr>
      </p:pic>
      <p:sp>
        <p:nvSpPr>
          <p:cNvPr id="2" name="TextBox 1">
            <a:extLst>
              <a:ext uri="{FF2B5EF4-FFF2-40B4-BE49-F238E27FC236}">
                <a16:creationId xmlns:a16="http://schemas.microsoft.com/office/drawing/2014/main" id="{EEB551AD-CEFB-44B7-8A7E-061CA388989E}"/>
              </a:ext>
            </a:extLst>
          </p:cNvPr>
          <p:cNvSpPr txBox="1"/>
          <p:nvPr userDrawn="1"/>
        </p:nvSpPr>
        <p:spPr>
          <a:xfrm>
            <a:off x="10546080" y="6592688"/>
            <a:ext cx="1127760" cy="213360"/>
          </a:xfrm>
          <a:prstGeom prst="rect">
            <a:avLst/>
          </a:prstGeom>
          <a:noFill/>
        </p:spPr>
        <p:txBody>
          <a:bodyPr wrap="square" rtlCol="0">
            <a:spAutoFit/>
          </a:bodyPr>
          <a:lstStyle/>
          <a:p>
            <a:pPr algn="r"/>
            <a:r>
              <a:rPr lang="en-US" sz="800" dirty="0"/>
              <a:t>CONFIDENTIAL</a:t>
            </a:r>
          </a:p>
        </p:txBody>
      </p:sp>
      <p:sp>
        <p:nvSpPr>
          <p:cNvPr id="8" name="Title 1">
            <a:extLst>
              <a:ext uri="{FF2B5EF4-FFF2-40B4-BE49-F238E27FC236}">
                <a16:creationId xmlns:a16="http://schemas.microsoft.com/office/drawing/2014/main" id="{41F3F6F8-8668-4065-ACD7-29763D209663}"/>
              </a:ext>
            </a:extLst>
          </p:cNvPr>
          <p:cNvSpPr>
            <a:spLocks noGrp="1"/>
          </p:cNvSpPr>
          <p:nvPr>
            <p:ph type="title" hasCustomPrompt="1"/>
          </p:nvPr>
        </p:nvSpPr>
        <p:spPr>
          <a:xfrm>
            <a:off x="1426866" y="1709739"/>
            <a:ext cx="9920583" cy="2481262"/>
          </a:xfrm>
        </p:spPr>
        <p:txBody>
          <a:bodyPr anchor="ctr">
            <a:normAutofit/>
          </a:bodyPr>
          <a:lstStyle>
            <a:lvl1pPr algn="l">
              <a:defRPr lang="en-US" dirty="0">
                <a:solidFill>
                  <a:schemeClr val="tx1"/>
                </a:solidFill>
              </a:defRPr>
            </a:lvl1pPr>
          </a:lstStyle>
          <a:p>
            <a:r>
              <a:rPr lang="en-US" dirty="0"/>
              <a:t>CLICK TO EDIT MASTER TITLE STYLE</a:t>
            </a:r>
          </a:p>
        </p:txBody>
      </p:sp>
      <p:cxnSp>
        <p:nvCxnSpPr>
          <p:cNvPr id="10" name="Straight Connector 9">
            <a:extLst>
              <a:ext uri="{FF2B5EF4-FFF2-40B4-BE49-F238E27FC236}">
                <a16:creationId xmlns:a16="http://schemas.microsoft.com/office/drawing/2014/main" id="{6C1A2F67-2CD8-4F92-9AFF-4C93847E42D1}"/>
              </a:ext>
            </a:extLst>
          </p:cNvPr>
          <p:cNvCxnSpPr/>
          <p:nvPr userDrawn="1"/>
        </p:nvCxnSpPr>
        <p:spPr>
          <a:xfrm>
            <a:off x="1517300" y="2347686"/>
            <a:ext cx="1176655" cy="0"/>
          </a:xfrm>
          <a:prstGeom prst="line">
            <a:avLst/>
          </a:prstGeom>
          <a:ln w="76200">
            <a:solidFill>
              <a:schemeClr val="accent4"/>
            </a:solidFill>
          </a:ln>
        </p:spPr>
        <p:style>
          <a:lnRef idx="1">
            <a:schemeClr val="accent6"/>
          </a:lnRef>
          <a:fillRef idx="0">
            <a:schemeClr val="accent6"/>
          </a:fillRef>
          <a:effectRef idx="0">
            <a:schemeClr val="accent6"/>
          </a:effectRef>
          <a:fontRef idx="minor">
            <a:schemeClr val="tx1"/>
          </a:fontRef>
        </p:style>
      </p:cxnSp>
      <p:cxnSp>
        <p:nvCxnSpPr>
          <p:cNvPr id="12" name="Straight Connector 11">
            <a:extLst>
              <a:ext uri="{FF2B5EF4-FFF2-40B4-BE49-F238E27FC236}">
                <a16:creationId xmlns:a16="http://schemas.microsoft.com/office/drawing/2014/main" id="{D3DC8953-E6C1-48E5-83A4-CC0AF3D19297}"/>
              </a:ext>
            </a:extLst>
          </p:cNvPr>
          <p:cNvCxnSpPr/>
          <p:nvPr userDrawn="1"/>
        </p:nvCxnSpPr>
        <p:spPr>
          <a:xfrm>
            <a:off x="1518570" y="3471636"/>
            <a:ext cx="1176655" cy="0"/>
          </a:xfrm>
          <a:prstGeom prst="line">
            <a:avLst/>
          </a:prstGeom>
          <a:ln w="76200">
            <a:solidFill>
              <a:schemeClr val="accent4"/>
            </a:solidFill>
          </a:ln>
        </p:spPr>
        <p:style>
          <a:lnRef idx="1">
            <a:schemeClr val="accent6"/>
          </a:lnRef>
          <a:fillRef idx="0">
            <a:schemeClr val="accent6"/>
          </a:fillRef>
          <a:effectRef idx="0">
            <a:schemeClr val="accent6"/>
          </a:effectRef>
          <a:fontRef idx="minor">
            <a:schemeClr val="tx1"/>
          </a:fontRef>
        </p:style>
      </p:cxnSp>
    </p:spTree>
    <p:extLst>
      <p:ext uri="{BB962C8B-B14F-4D97-AF65-F5344CB8AC3E}">
        <p14:creationId xmlns:p14="http://schemas.microsoft.com/office/powerpoint/2010/main" val="128796850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Section Header 2">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17" name="Picture 16" descr="A picture containing clipart&#10;&#10;Description automatically generated">
            <a:extLst>
              <a:ext uri="{FF2B5EF4-FFF2-40B4-BE49-F238E27FC236}">
                <a16:creationId xmlns:a16="http://schemas.microsoft.com/office/drawing/2014/main" id="{6E20DCDA-4870-42CC-9AD6-9A6A2EAEB8E7}"/>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b="-1"/>
          <a:stretch/>
        </p:blipFill>
        <p:spPr>
          <a:xfrm>
            <a:off x="612084" y="6491823"/>
            <a:ext cx="735778" cy="274320"/>
          </a:xfrm>
          <a:prstGeom prst="rect">
            <a:avLst/>
          </a:prstGeom>
        </p:spPr>
      </p:pic>
      <p:sp>
        <p:nvSpPr>
          <p:cNvPr id="5" name="TextBox 4">
            <a:extLst>
              <a:ext uri="{FF2B5EF4-FFF2-40B4-BE49-F238E27FC236}">
                <a16:creationId xmlns:a16="http://schemas.microsoft.com/office/drawing/2014/main" id="{65E5F1F7-F863-4420-95E0-B97C569D0F01}"/>
              </a:ext>
            </a:extLst>
          </p:cNvPr>
          <p:cNvSpPr txBox="1"/>
          <p:nvPr userDrawn="1"/>
        </p:nvSpPr>
        <p:spPr>
          <a:xfrm>
            <a:off x="10546080" y="6592688"/>
            <a:ext cx="1127760" cy="213360"/>
          </a:xfrm>
          <a:prstGeom prst="rect">
            <a:avLst/>
          </a:prstGeom>
          <a:noFill/>
        </p:spPr>
        <p:txBody>
          <a:bodyPr wrap="square" rtlCol="0">
            <a:spAutoFit/>
          </a:bodyPr>
          <a:lstStyle/>
          <a:p>
            <a:pPr algn="r"/>
            <a:r>
              <a:rPr lang="en-US" sz="800" dirty="0">
                <a:solidFill>
                  <a:schemeClr val="bg1"/>
                </a:solidFill>
              </a:rPr>
              <a:t>CONFIDENTIAL</a:t>
            </a:r>
          </a:p>
        </p:txBody>
      </p:sp>
      <p:cxnSp>
        <p:nvCxnSpPr>
          <p:cNvPr id="7" name="Straight Connector 6">
            <a:extLst>
              <a:ext uri="{FF2B5EF4-FFF2-40B4-BE49-F238E27FC236}">
                <a16:creationId xmlns:a16="http://schemas.microsoft.com/office/drawing/2014/main" id="{C4DFC547-FA22-4CD5-B819-548F9960359C}"/>
              </a:ext>
            </a:extLst>
          </p:cNvPr>
          <p:cNvCxnSpPr/>
          <p:nvPr userDrawn="1"/>
        </p:nvCxnSpPr>
        <p:spPr>
          <a:xfrm>
            <a:off x="1517300" y="2237158"/>
            <a:ext cx="1176655" cy="0"/>
          </a:xfrm>
          <a:prstGeom prst="line">
            <a:avLst/>
          </a:prstGeom>
          <a:ln w="76200">
            <a:solidFill>
              <a:schemeClr val="accent4"/>
            </a:solidFill>
          </a:ln>
        </p:spPr>
        <p:style>
          <a:lnRef idx="1">
            <a:schemeClr val="accent6"/>
          </a:lnRef>
          <a:fillRef idx="0">
            <a:schemeClr val="accent6"/>
          </a:fillRef>
          <a:effectRef idx="0">
            <a:schemeClr val="accent6"/>
          </a:effectRef>
          <a:fontRef idx="minor">
            <a:schemeClr val="tx1"/>
          </a:fontRef>
        </p:style>
      </p:cxnSp>
      <p:cxnSp>
        <p:nvCxnSpPr>
          <p:cNvPr id="8" name="Straight Connector 7">
            <a:extLst>
              <a:ext uri="{FF2B5EF4-FFF2-40B4-BE49-F238E27FC236}">
                <a16:creationId xmlns:a16="http://schemas.microsoft.com/office/drawing/2014/main" id="{2BCDFD55-34C4-4A13-8441-6EDD1AE952FD}"/>
              </a:ext>
            </a:extLst>
          </p:cNvPr>
          <p:cNvCxnSpPr/>
          <p:nvPr userDrawn="1"/>
        </p:nvCxnSpPr>
        <p:spPr>
          <a:xfrm>
            <a:off x="1518570" y="3572116"/>
            <a:ext cx="1176655" cy="0"/>
          </a:xfrm>
          <a:prstGeom prst="line">
            <a:avLst/>
          </a:prstGeom>
          <a:ln w="76200">
            <a:solidFill>
              <a:schemeClr val="accent4"/>
            </a:solidFill>
          </a:ln>
        </p:spPr>
        <p:style>
          <a:lnRef idx="1">
            <a:schemeClr val="accent6"/>
          </a:lnRef>
          <a:fillRef idx="0">
            <a:schemeClr val="accent6"/>
          </a:fillRef>
          <a:effectRef idx="0">
            <a:schemeClr val="accent6"/>
          </a:effectRef>
          <a:fontRef idx="minor">
            <a:schemeClr val="tx1"/>
          </a:fontRef>
        </p:style>
      </p:cxnSp>
      <p:sp>
        <p:nvSpPr>
          <p:cNvPr id="3" name="Content Placeholder 2">
            <a:extLst>
              <a:ext uri="{FF2B5EF4-FFF2-40B4-BE49-F238E27FC236}">
                <a16:creationId xmlns:a16="http://schemas.microsoft.com/office/drawing/2014/main" id="{3261E94F-09AB-AF40-8507-68CE5691372C}"/>
              </a:ext>
            </a:extLst>
          </p:cNvPr>
          <p:cNvSpPr>
            <a:spLocks noGrp="1"/>
          </p:cNvSpPr>
          <p:nvPr>
            <p:ph sz="quarter" idx="10" hasCustomPrompt="1"/>
          </p:nvPr>
        </p:nvSpPr>
        <p:spPr>
          <a:xfrm>
            <a:off x="1517300" y="2315816"/>
            <a:ext cx="4048263" cy="1182757"/>
          </a:xfrm>
        </p:spPr>
        <p:txBody>
          <a:bodyPr>
            <a:noAutofit/>
          </a:bodyPr>
          <a:lstStyle>
            <a:lvl1pPr>
              <a:defRPr sz="3600" b="1">
                <a:solidFill>
                  <a:schemeClr val="bg1"/>
                </a:solidFill>
              </a:defRPr>
            </a:lvl1pPr>
          </a:lstStyle>
          <a:p>
            <a:pPr lvl="0"/>
            <a:r>
              <a:rPr lang="en-US" dirty="0"/>
              <a:t>Click to edit master title style</a:t>
            </a:r>
          </a:p>
        </p:txBody>
      </p:sp>
    </p:spTree>
    <p:extLst>
      <p:ext uri="{BB962C8B-B14F-4D97-AF65-F5344CB8AC3E}">
        <p14:creationId xmlns:p14="http://schemas.microsoft.com/office/powerpoint/2010/main" val="15036325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Section Header 2">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17" name="Picture 16" descr="A picture containing clipart&#10;&#10;Description automatically generated">
            <a:extLst>
              <a:ext uri="{FF2B5EF4-FFF2-40B4-BE49-F238E27FC236}">
                <a16:creationId xmlns:a16="http://schemas.microsoft.com/office/drawing/2014/main" id="{6E20DCDA-4870-42CC-9AD6-9A6A2EAEB8E7}"/>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b="-1"/>
          <a:stretch/>
        </p:blipFill>
        <p:spPr>
          <a:xfrm>
            <a:off x="612084" y="6491823"/>
            <a:ext cx="735778" cy="274320"/>
          </a:xfrm>
          <a:prstGeom prst="rect">
            <a:avLst/>
          </a:prstGeom>
        </p:spPr>
      </p:pic>
      <p:sp>
        <p:nvSpPr>
          <p:cNvPr id="5" name="TextBox 4">
            <a:extLst>
              <a:ext uri="{FF2B5EF4-FFF2-40B4-BE49-F238E27FC236}">
                <a16:creationId xmlns:a16="http://schemas.microsoft.com/office/drawing/2014/main" id="{65E5F1F7-F863-4420-95E0-B97C569D0F01}"/>
              </a:ext>
            </a:extLst>
          </p:cNvPr>
          <p:cNvSpPr txBox="1"/>
          <p:nvPr userDrawn="1"/>
        </p:nvSpPr>
        <p:spPr>
          <a:xfrm>
            <a:off x="10546080" y="6592688"/>
            <a:ext cx="1127760" cy="213360"/>
          </a:xfrm>
          <a:prstGeom prst="rect">
            <a:avLst/>
          </a:prstGeom>
          <a:noFill/>
        </p:spPr>
        <p:txBody>
          <a:bodyPr wrap="square" rtlCol="0">
            <a:spAutoFit/>
          </a:bodyPr>
          <a:lstStyle/>
          <a:p>
            <a:pPr algn="r"/>
            <a:r>
              <a:rPr lang="en-US" sz="800" dirty="0">
                <a:solidFill>
                  <a:schemeClr val="bg1"/>
                </a:solidFill>
              </a:rPr>
              <a:t>CONFIDENTIAL</a:t>
            </a:r>
          </a:p>
        </p:txBody>
      </p:sp>
      <p:cxnSp>
        <p:nvCxnSpPr>
          <p:cNvPr id="7" name="Straight Connector 6">
            <a:extLst>
              <a:ext uri="{FF2B5EF4-FFF2-40B4-BE49-F238E27FC236}">
                <a16:creationId xmlns:a16="http://schemas.microsoft.com/office/drawing/2014/main" id="{C4DFC547-FA22-4CD5-B819-548F9960359C}"/>
              </a:ext>
            </a:extLst>
          </p:cNvPr>
          <p:cNvCxnSpPr/>
          <p:nvPr userDrawn="1"/>
        </p:nvCxnSpPr>
        <p:spPr>
          <a:xfrm>
            <a:off x="1517300" y="2237158"/>
            <a:ext cx="1176655" cy="0"/>
          </a:xfrm>
          <a:prstGeom prst="line">
            <a:avLst/>
          </a:prstGeom>
          <a:ln w="76200">
            <a:solidFill>
              <a:schemeClr val="accent4"/>
            </a:solidFill>
          </a:ln>
        </p:spPr>
        <p:style>
          <a:lnRef idx="1">
            <a:schemeClr val="accent6"/>
          </a:lnRef>
          <a:fillRef idx="0">
            <a:schemeClr val="accent6"/>
          </a:fillRef>
          <a:effectRef idx="0">
            <a:schemeClr val="accent6"/>
          </a:effectRef>
          <a:fontRef idx="minor">
            <a:schemeClr val="tx1"/>
          </a:fontRef>
        </p:style>
      </p:cxnSp>
      <p:cxnSp>
        <p:nvCxnSpPr>
          <p:cNvPr id="8" name="Straight Connector 7">
            <a:extLst>
              <a:ext uri="{FF2B5EF4-FFF2-40B4-BE49-F238E27FC236}">
                <a16:creationId xmlns:a16="http://schemas.microsoft.com/office/drawing/2014/main" id="{2BCDFD55-34C4-4A13-8441-6EDD1AE952FD}"/>
              </a:ext>
            </a:extLst>
          </p:cNvPr>
          <p:cNvCxnSpPr/>
          <p:nvPr userDrawn="1"/>
        </p:nvCxnSpPr>
        <p:spPr>
          <a:xfrm>
            <a:off x="1517300" y="3945341"/>
            <a:ext cx="1176655" cy="0"/>
          </a:xfrm>
          <a:prstGeom prst="line">
            <a:avLst/>
          </a:prstGeom>
          <a:ln w="76200">
            <a:solidFill>
              <a:schemeClr val="accent4"/>
            </a:solidFill>
          </a:ln>
        </p:spPr>
        <p:style>
          <a:lnRef idx="1">
            <a:schemeClr val="accent6"/>
          </a:lnRef>
          <a:fillRef idx="0">
            <a:schemeClr val="accent6"/>
          </a:fillRef>
          <a:effectRef idx="0">
            <a:schemeClr val="accent6"/>
          </a:effectRef>
          <a:fontRef idx="minor">
            <a:schemeClr val="tx1"/>
          </a:fontRef>
        </p:style>
      </p:cxnSp>
      <p:sp>
        <p:nvSpPr>
          <p:cNvPr id="3" name="Content Placeholder 2">
            <a:extLst>
              <a:ext uri="{FF2B5EF4-FFF2-40B4-BE49-F238E27FC236}">
                <a16:creationId xmlns:a16="http://schemas.microsoft.com/office/drawing/2014/main" id="{3261E94F-09AB-AF40-8507-68CE5691372C}"/>
              </a:ext>
            </a:extLst>
          </p:cNvPr>
          <p:cNvSpPr>
            <a:spLocks noGrp="1"/>
          </p:cNvSpPr>
          <p:nvPr>
            <p:ph sz="quarter" idx="10" hasCustomPrompt="1"/>
          </p:nvPr>
        </p:nvSpPr>
        <p:spPr>
          <a:xfrm>
            <a:off x="1517300" y="2315816"/>
            <a:ext cx="4048263" cy="1556386"/>
          </a:xfrm>
        </p:spPr>
        <p:txBody>
          <a:bodyPr>
            <a:noAutofit/>
          </a:bodyPr>
          <a:lstStyle>
            <a:lvl1pPr>
              <a:defRPr sz="3600" b="1">
                <a:solidFill>
                  <a:schemeClr val="bg1"/>
                </a:solidFill>
              </a:defRPr>
            </a:lvl1pPr>
          </a:lstStyle>
          <a:p>
            <a:pPr lvl="0"/>
            <a:r>
              <a:rPr lang="en-US" dirty="0"/>
              <a:t>Click to edit master title style</a:t>
            </a:r>
          </a:p>
        </p:txBody>
      </p:sp>
    </p:spTree>
    <p:extLst>
      <p:ext uri="{BB962C8B-B14F-4D97-AF65-F5344CB8AC3E}">
        <p14:creationId xmlns:p14="http://schemas.microsoft.com/office/powerpoint/2010/main" val="211828177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Section Header 3">
    <p:bg>
      <p:bgPr>
        <a:solidFill>
          <a:schemeClr val="accent5"/>
        </a:solidFill>
        <a:effectLst/>
      </p:bgPr>
    </p:bg>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1A59EC6C-C8A1-4314-A8EB-A65E585B0847}"/>
              </a:ext>
            </a:extLst>
          </p:cNvPr>
          <p:cNvSpPr>
            <a:spLocks noGrp="1"/>
          </p:cNvSpPr>
          <p:nvPr>
            <p:ph type="title" hasCustomPrompt="1"/>
          </p:nvPr>
        </p:nvSpPr>
        <p:spPr>
          <a:xfrm>
            <a:off x="1436915" y="1780077"/>
            <a:ext cx="9910534" cy="2481262"/>
          </a:xfrm>
        </p:spPr>
        <p:txBody>
          <a:bodyPr anchor="ctr">
            <a:normAutofit/>
          </a:bodyPr>
          <a:lstStyle>
            <a:lvl1pPr algn="l">
              <a:defRPr lang="en-US" dirty="0">
                <a:solidFill>
                  <a:schemeClr val="bg1"/>
                </a:solidFill>
              </a:defRPr>
            </a:lvl1pPr>
          </a:lstStyle>
          <a:p>
            <a:r>
              <a:rPr lang="en-US" dirty="0"/>
              <a:t>CLICK TO EDIT MASTER TITLE STYLE</a:t>
            </a:r>
          </a:p>
        </p:txBody>
      </p:sp>
      <p:sp>
        <p:nvSpPr>
          <p:cNvPr id="6" name="Footer Placeholder 4">
            <a:extLst>
              <a:ext uri="{FF2B5EF4-FFF2-40B4-BE49-F238E27FC236}">
                <a16:creationId xmlns:a16="http://schemas.microsoft.com/office/drawing/2014/main" id="{94B1F7EE-EDA6-420E-B6BF-45AF28F8C520}"/>
              </a:ext>
            </a:extLst>
          </p:cNvPr>
          <p:cNvSpPr>
            <a:spLocks noGrp="1"/>
          </p:cNvSpPr>
          <p:nvPr>
            <p:ph type="ftr" sz="quarter" idx="11"/>
          </p:nvPr>
        </p:nvSpPr>
        <p:spPr>
          <a:xfrm>
            <a:off x="10213284" y="6583581"/>
            <a:ext cx="1437752" cy="182562"/>
          </a:xfrm>
          <a:prstGeom prst="rect">
            <a:avLst/>
          </a:prstGeom>
        </p:spPr>
        <p:txBody>
          <a:bodyPr/>
          <a:lstStyle>
            <a:lvl1pPr algn="r">
              <a:defRPr sz="800">
                <a:solidFill>
                  <a:schemeClr val="bg1"/>
                </a:solidFill>
              </a:defRPr>
            </a:lvl1pPr>
          </a:lstStyle>
          <a:p>
            <a:r>
              <a:rPr lang="en-US" dirty="0"/>
              <a:t>CONFIDENTIAL</a:t>
            </a:r>
          </a:p>
        </p:txBody>
      </p:sp>
      <p:pic>
        <p:nvPicPr>
          <p:cNvPr id="7" name="Picture 6" descr="A picture containing clipart&#10;&#10;Description automatically generated">
            <a:extLst>
              <a:ext uri="{FF2B5EF4-FFF2-40B4-BE49-F238E27FC236}">
                <a16:creationId xmlns:a16="http://schemas.microsoft.com/office/drawing/2014/main" id="{2E94E305-0EE1-4425-A47A-F4DB87457FB8}"/>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b="-1"/>
          <a:stretch/>
        </p:blipFill>
        <p:spPr>
          <a:xfrm>
            <a:off x="612084" y="6491823"/>
            <a:ext cx="735778" cy="274320"/>
          </a:xfrm>
          <a:prstGeom prst="rect">
            <a:avLst/>
          </a:prstGeom>
        </p:spPr>
      </p:pic>
      <p:cxnSp>
        <p:nvCxnSpPr>
          <p:cNvPr id="5" name="Straight Connector 4">
            <a:extLst>
              <a:ext uri="{FF2B5EF4-FFF2-40B4-BE49-F238E27FC236}">
                <a16:creationId xmlns:a16="http://schemas.microsoft.com/office/drawing/2014/main" id="{59C088AD-7C86-4667-8F34-B7ED6DB55CE6}"/>
              </a:ext>
            </a:extLst>
          </p:cNvPr>
          <p:cNvCxnSpPr/>
          <p:nvPr userDrawn="1"/>
        </p:nvCxnSpPr>
        <p:spPr>
          <a:xfrm>
            <a:off x="1517299" y="2478310"/>
            <a:ext cx="1371600" cy="0"/>
          </a:xfrm>
          <a:prstGeom prst="line">
            <a:avLst/>
          </a:prstGeom>
          <a:ln w="76200">
            <a:solidFill>
              <a:schemeClr val="accent3"/>
            </a:solidFill>
          </a:ln>
        </p:spPr>
        <p:style>
          <a:lnRef idx="1">
            <a:schemeClr val="accent6"/>
          </a:lnRef>
          <a:fillRef idx="0">
            <a:schemeClr val="accent6"/>
          </a:fillRef>
          <a:effectRef idx="0">
            <a:schemeClr val="accent6"/>
          </a:effectRef>
          <a:fontRef idx="minor">
            <a:schemeClr val="tx1"/>
          </a:fontRef>
        </p:style>
      </p:cxnSp>
      <p:cxnSp>
        <p:nvCxnSpPr>
          <p:cNvPr id="8" name="Straight Connector 7">
            <a:extLst>
              <a:ext uri="{FF2B5EF4-FFF2-40B4-BE49-F238E27FC236}">
                <a16:creationId xmlns:a16="http://schemas.microsoft.com/office/drawing/2014/main" id="{4AE7E46C-AB61-4192-8A0C-DEF0B515E2F7}"/>
              </a:ext>
            </a:extLst>
          </p:cNvPr>
          <p:cNvCxnSpPr/>
          <p:nvPr userDrawn="1"/>
        </p:nvCxnSpPr>
        <p:spPr>
          <a:xfrm>
            <a:off x="1518569" y="3471636"/>
            <a:ext cx="1371600" cy="0"/>
          </a:xfrm>
          <a:prstGeom prst="line">
            <a:avLst/>
          </a:prstGeom>
          <a:ln w="76200">
            <a:solidFill>
              <a:schemeClr val="accent3"/>
            </a:solidFill>
          </a:ln>
        </p:spPr>
        <p:style>
          <a:lnRef idx="1">
            <a:schemeClr val="accent6"/>
          </a:lnRef>
          <a:fillRef idx="0">
            <a:schemeClr val="accent6"/>
          </a:fillRef>
          <a:effectRef idx="0">
            <a:schemeClr val="accent6"/>
          </a:effectRef>
          <a:fontRef idx="minor">
            <a:schemeClr val="tx1"/>
          </a:fontRef>
        </p:style>
      </p:cxnSp>
    </p:spTree>
    <p:extLst>
      <p:ext uri="{BB962C8B-B14F-4D97-AF65-F5344CB8AC3E}">
        <p14:creationId xmlns:p14="http://schemas.microsoft.com/office/powerpoint/2010/main" val="341062791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B2F695-71FE-2741-A1B3-52136B238CE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2AADAD0-0C29-AB49-91AC-29B73ED0185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CEC5117-A716-9241-B3A5-79D37E007065}"/>
              </a:ext>
            </a:extLst>
          </p:cNvPr>
          <p:cNvSpPr>
            <a:spLocks noGrp="1"/>
          </p:cNvSpPr>
          <p:nvPr>
            <p:ph type="dt" sz="half" idx="10"/>
          </p:nvPr>
        </p:nvSpPr>
        <p:spPr/>
        <p:txBody>
          <a:bodyPr/>
          <a:lstStyle/>
          <a:p>
            <a:fld id="{B3AAF020-1F6E-6A4D-B65B-90A20B1A40A8}" type="datetimeFigureOut">
              <a:rPr lang="en-US" smtClean="0"/>
              <a:t>10/11/19</a:t>
            </a:fld>
            <a:endParaRPr lang="en-US"/>
          </a:p>
        </p:txBody>
      </p:sp>
      <p:sp>
        <p:nvSpPr>
          <p:cNvPr id="5" name="Footer Placeholder 4">
            <a:extLst>
              <a:ext uri="{FF2B5EF4-FFF2-40B4-BE49-F238E27FC236}">
                <a16:creationId xmlns:a16="http://schemas.microsoft.com/office/drawing/2014/main" id="{2B6535E6-E226-BA44-B241-B37B392C265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F119D4E-3569-924A-9D11-E3863AA91536}"/>
              </a:ext>
            </a:extLst>
          </p:cNvPr>
          <p:cNvSpPr>
            <a:spLocks noGrp="1"/>
          </p:cNvSpPr>
          <p:nvPr>
            <p:ph type="sldNum" sz="quarter" idx="12"/>
          </p:nvPr>
        </p:nvSpPr>
        <p:spPr/>
        <p:txBody>
          <a:bodyPr/>
          <a:lstStyle/>
          <a:p>
            <a:fld id="{09E09794-2454-0C45-BAC3-6087C8DD7D7C}" type="slidenum">
              <a:rPr lang="en-US" smtClean="0"/>
              <a:t>‹#›</a:t>
            </a:fld>
            <a:endParaRPr lang="en-US"/>
          </a:p>
        </p:txBody>
      </p:sp>
    </p:spTree>
    <p:extLst>
      <p:ext uri="{BB962C8B-B14F-4D97-AF65-F5344CB8AC3E}">
        <p14:creationId xmlns:p14="http://schemas.microsoft.com/office/powerpoint/2010/main" val="93644776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Section Header 3">
    <p:bg>
      <p:bgPr>
        <a:solidFill>
          <a:schemeClr val="accent5"/>
        </a:solidFill>
        <a:effectLst/>
      </p:bgPr>
    </p:bg>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1A59EC6C-C8A1-4314-A8EB-A65E585B0847}"/>
              </a:ext>
            </a:extLst>
          </p:cNvPr>
          <p:cNvSpPr>
            <a:spLocks noGrp="1"/>
          </p:cNvSpPr>
          <p:nvPr>
            <p:ph type="title" hasCustomPrompt="1"/>
          </p:nvPr>
        </p:nvSpPr>
        <p:spPr>
          <a:xfrm>
            <a:off x="612084" y="402777"/>
            <a:ext cx="9910534" cy="935131"/>
          </a:xfrm>
        </p:spPr>
        <p:txBody>
          <a:bodyPr anchor="ctr">
            <a:normAutofit/>
          </a:bodyPr>
          <a:lstStyle>
            <a:lvl1pPr algn="l">
              <a:defRPr lang="en-US" dirty="0">
                <a:solidFill>
                  <a:schemeClr val="bg1"/>
                </a:solidFill>
              </a:defRPr>
            </a:lvl1pPr>
          </a:lstStyle>
          <a:p>
            <a:r>
              <a:rPr lang="en-US" dirty="0"/>
              <a:t>CLICK TO EDIT MASTER TITLE STYLE</a:t>
            </a:r>
          </a:p>
        </p:txBody>
      </p:sp>
      <p:sp>
        <p:nvSpPr>
          <p:cNvPr id="6" name="Footer Placeholder 4">
            <a:extLst>
              <a:ext uri="{FF2B5EF4-FFF2-40B4-BE49-F238E27FC236}">
                <a16:creationId xmlns:a16="http://schemas.microsoft.com/office/drawing/2014/main" id="{94B1F7EE-EDA6-420E-B6BF-45AF28F8C520}"/>
              </a:ext>
            </a:extLst>
          </p:cNvPr>
          <p:cNvSpPr>
            <a:spLocks noGrp="1"/>
          </p:cNvSpPr>
          <p:nvPr>
            <p:ph type="ftr" sz="quarter" idx="11"/>
          </p:nvPr>
        </p:nvSpPr>
        <p:spPr>
          <a:xfrm>
            <a:off x="10213284" y="6583581"/>
            <a:ext cx="1437752" cy="182562"/>
          </a:xfrm>
          <a:prstGeom prst="rect">
            <a:avLst/>
          </a:prstGeom>
        </p:spPr>
        <p:txBody>
          <a:bodyPr/>
          <a:lstStyle>
            <a:lvl1pPr algn="r">
              <a:defRPr sz="800">
                <a:solidFill>
                  <a:schemeClr val="bg1"/>
                </a:solidFill>
              </a:defRPr>
            </a:lvl1pPr>
          </a:lstStyle>
          <a:p>
            <a:r>
              <a:rPr lang="en-US" dirty="0"/>
              <a:t>CONFIDENTIAL</a:t>
            </a:r>
          </a:p>
        </p:txBody>
      </p:sp>
      <p:pic>
        <p:nvPicPr>
          <p:cNvPr id="7" name="Picture 6" descr="A picture containing clipart&#10;&#10;Description automatically generated">
            <a:extLst>
              <a:ext uri="{FF2B5EF4-FFF2-40B4-BE49-F238E27FC236}">
                <a16:creationId xmlns:a16="http://schemas.microsoft.com/office/drawing/2014/main" id="{2E94E305-0EE1-4425-A47A-F4DB87457FB8}"/>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b="-1"/>
          <a:stretch/>
        </p:blipFill>
        <p:spPr>
          <a:xfrm>
            <a:off x="612084" y="6491823"/>
            <a:ext cx="735778" cy="274320"/>
          </a:xfrm>
          <a:prstGeom prst="rect">
            <a:avLst/>
          </a:prstGeom>
        </p:spPr>
      </p:pic>
      <p:cxnSp>
        <p:nvCxnSpPr>
          <p:cNvPr id="9" name="Straight Connector 8">
            <a:extLst>
              <a:ext uri="{FF2B5EF4-FFF2-40B4-BE49-F238E27FC236}">
                <a16:creationId xmlns:a16="http://schemas.microsoft.com/office/drawing/2014/main" id="{4C6536F2-1312-E746-8C10-BB8198AED21E}"/>
              </a:ext>
            </a:extLst>
          </p:cNvPr>
          <p:cNvCxnSpPr/>
          <p:nvPr userDrawn="1"/>
        </p:nvCxnSpPr>
        <p:spPr>
          <a:xfrm>
            <a:off x="612084" y="201134"/>
            <a:ext cx="1371600" cy="0"/>
          </a:xfrm>
          <a:prstGeom prst="line">
            <a:avLst/>
          </a:prstGeom>
          <a:ln w="76200">
            <a:solidFill>
              <a:schemeClr val="accent3"/>
            </a:solidFill>
          </a:ln>
        </p:spPr>
        <p:style>
          <a:lnRef idx="1">
            <a:schemeClr val="accent6"/>
          </a:lnRef>
          <a:fillRef idx="0">
            <a:schemeClr val="accent6"/>
          </a:fillRef>
          <a:effectRef idx="0">
            <a:schemeClr val="accent6"/>
          </a:effectRef>
          <a:fontRef idx="minor">
            <a:schemeClr val="tx1"/>
          </a:fontRef>
        </p:style>
      </p:cxnSp>
      <p:cxnSp>
        <p:nvCxnSpPr>
          <p:cNvPr id="11" name="Straight Connector 10">
            <a:extLst>
              <a:ext uri="{FF2B5EF4-FFF2-40B4-BE49-F238E27FC236}">
                <a16:creationId xmlns:a16="http://schemas.microsoft.com/office/drawing/2014/main" id="{1C6B9D1A-DB6B-0B40-B0B1-46434D14CF87}"/>
              </a:ext>
            </a:extLst>
          </p:cNvPr>
          <p:cNvCxnSpPr/>
          <p:nvPr userDrawn="1"/>
        </p:nvCxnSpPr>
        <p:spPr>
          <a:xfrm>
            <a:off x="612084" y="1539551"/>
            <a:ext cx="1371600" cy="0"/>
          </a:xfrm>
          <a:prstGeom prst="line">
            <a:avLst/>
          </a:prstGeom>
          <a:ln w="76200">
            <a:solidFill>
              <a:schemeClr val="accent3"/>
            </a:solidFill>
          </a:ln>
        </p:spPr>
        <p:style>
          <a:lnRef idx="1">
            <a:schemeClr val="accent6"/>
          </a:lnRef>
          <a:fillRef idx="0">
            <a:schemeClr val="accent6"/>
          </a:fillRef>
          <a:effectRef idx="0">
            <a:schemeClr val="accent6"/>
          </a:effectRef>
          <a:fontRef idx="minor">
            <a:schemeClr val="tx1"/>
          </a:fontRef>
        </p:style>
      </p:cxnSp>
    </p:spTree>
    <p:extLst>
      <p:ext uri="{BB962C8B-B14F-4D97-AF65-F5344CB8AC3E}">
        <p14:creationId xmlns:p14="http://schemas.microsoft.com/office/powerpoint/2010/main" val="67285183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Section Header 4">
    <p:bg>
      <p:bgPr>
        <a:solidFill>
          <a:schemeClr val="tx1"/>
        </a:solidFill>
        <a:effectLst/>
      </p:bgPr>
    </p:bg>
    <p:spTree>
      <p:nvGrpSpPr>
        <p:cNvPr id="1" name=""/>
        <p:cNvGrpSpPr/>
        <p:nvPr/>
      </p:nvGrpSpPr>
      <p:grpSpPr>
        <a:xfrm>
          <a:off x="0" y="0"/>
          <a:ext cx="0" cy="0"/>
          <a:chOff x="0" y="0"/>
          <a:chExt cx="0" cy="0"/>
        </a:xfrm>
      </p:grpSpPr>
      <p:sp>
        <p:nvSpPr>
          <p:cNvPr id="4" name="Footer Placeholder 4">
            <a:extLst>
              <a:ext uri="{FF2B5EF4-FFF2-40B4-BE49-F238E27FC236}">
                <a16:creationId xmlns:a16="http://schemas.microsoft.com/office/drawing/2014/main" id="{A3E2656C-A0CD-4D65-8C64-818C83ECEE25}"/>
              </a:ext>
            </a:extLst>
          </p:cNvPr>
          <p:cNvSpPr>
            <a:spLocks noGrp="1"/>
          </p:cNvSpPr>
          <p:nvPr>
            <p:ph type="ftr" sz="quarter" idx="11"/>
          </p:nvPr>
        </p:nvSpPr>
        <p:spPr>
          <a:xfrm>
            <a:off x="10213284" y="6583581"/>
            <a:ext cx="1437752" cy="182562"/>
          </a:xfrm>
          <a:prstGeom prst="rect">
            <a:avLst/>
          </a:prstGeom>
        </p:spPr>
        <p:txBody>
          <a:bodyPr/>
          <a:lstStyle>
            <a:lvl1pPr algn="r">
              <a:defRPr sz="800">
                <a:solidFill>
                  <a:schemeClr val="bg1"/>
                </a:solidFill>
              </a:defRPr>
            </a:lvl1pPr>
          </a:lstStyle>
          <a:p>
            <a:r>
              <a:rPr lang="en-US" dirty="0"/>
              <a:t>CONFIDENTIAL</a:t>
            </a:r>
          </a:p>
        </p:txBody>
      </p:sp>
      <p:pic>
        <p:nvPicPr>
          <p:cNvPr id="6" name="Picture 5" descr="A picture containing clipart&#10;&#10;Description automatically generated">
            <a:extLst>
              <a:ext uri="{FF2B5EF4-FFF2-40B4-BE49-F238E27FC236}">
                <a16:creationId xmlns:a16="http://schemas.microsoft.com/office/drawing/2014/main" id="{75F3262A-2991-42AE-A66B-22913A2EBFE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b="-1"/>
          <a:stretch/>
        </p:blipFill>
        <p:spPr>
          <a:xfrm>
            <a:off x="612084" y="6491823"/>
            <a:ext cx="735778" cy="274320"/>
          </a:xfrm>
          <a:prstGeom prst="rect">
            <a:avLst/>
          </a:prstGeom>
        </p:spPr>
      </p:pic>
      <p:sp>
        <p:nvSpPr>
          <p:cNvPr id="5" name="Title 1">
            <a:extLst>
              <a:ext uri="{FF2B5EF4-FFF2-40B4-BE49-F238E27FC236}">
                <a16:creationId xmlns:a16="http://schemas.microsoft.com/office/drawing/2014/main" id="{4238899A-2C8C-432B-BCDC-378F896E5381}"/>
              </a:ext>
            </a:extLst>
          </p:cNvPr>
          <p:cNvSpPr>
            <a:spLocks noGrp="1"/>
          </p:cNvSpPr>
          <p:nvPr>
            <p:ph type="title" hasCustomPrompt="1"/>
          </p:nvPr>
        </p:nvSpPr>
        <p:spPr>
          <a:xfrm>
            <a:off x="1436914" y="1770027"/>
            <a:ext cx="9910535" cy="2481262"/>
          </a:xfrm>
        </p:spPr>
        <p:txBody>
          <a:bodyPr anchor="ctr">
            <a:normAutofit/>
          </a:bodyPr>
          <a:lstStyle>
            <a:lvl1pPr algn="l">
              <a:defRPr lang="en-US" dirty="0">
                <a:solidFill>
                  <a:schemeClr val="bg1"/>
                </a:solidFill>
              </a:defRPr>
            </a:lvl1pPr>
          </a:lstStyle>
          <a:p>
            <a:r>
              <a:rPr lang="en-US" dirty="0"/>
              <a:t>CLICK TO EDIT MASTER TITLE STYLE</a:t>
            </a:r>
          </a:p>
        </p:txBody>
      </p:sp>
      <p:cxnSp>
        <p:nvCxnSpPr>
          <p:cNvPr id="7" name="Straight Connector 6">
            <a:extLst>
              <a:ext uri="{FF2B5EF4-FFF2-40B4-BE49-F238E27FC236}">
                <a16:creationId xmlns:a16="http://schemas.microsoft.com/office/drawing/2014/main" id="{C2B8BDAE-6AD9-4D6E-A78A-9BF70109D687}"/>
              </a:ext>
            </a:extLst>
          </p:cNvPr>
          <p:cNvCxnSpPr/>
          <p:nvPr userDrawn="1"/>
        </p:nvCxnSpPr>
        <p:spPr>
          <a:xfrm>
            <a:off x="1517299" y="2478310"/>
            <a:ext cx="1371600" cy="0"/>
          </a:xfrm>
          <a:prstGeom prst="line">
            <a:avLst/>
          </a:prstGeom>
          <a:ln w="76200">
            <a:solidFill>
              <a:schemeClr val="accent4"/>
            </a:solidFill>
          </a:ln>
        </p:spPr>
        <p:style>
          <a:lnRef idx="1">
            <a:schemeClr val="accent6"/>
          </a:lnRef>
          <a:fillRef idx="0">
            <a:schemeClr val="accent6"/>
          </a:fillRef>
          <a:effectRef idx="0">
            <a:schemeClr val="accent6"/>
          </a:effectRef>
          <a:fontRef idx="minor">
            <a:schemeClr val="tx1"/>
          </a:fontRef>
        </p:style>
      </p:cxnSp>
      <p:cxnSp>
        <p:nvCxnSpPr>
          <p:cNvPr id="8" name="Straight Connector 7">
            <a:extLst>
              <a:ext uri="{FF2B5EF4-FFF2-40B4-BE49-F238E27FC236}">
                <a16:creationId xmlns:a16="http://schemas.microsoft.com/office/drawing/2014/main" id="{651724AC-C9E7-4BC3-9C17-E7EFD904CA62}"/>
              </a:ext>
            </a:extLst>
          </p:cNvPr>
          <p:cNvCxnSpPr/>
          <p:nvPr userDrawn="1"/>
        </p:nvCxnSpPr>
        <p:spPr>
          <a:xfrm>
            <a:off x="1518569" y="3471636"/>
            <a:ext cx="1371600" cy="0"/>
          </a:xfrm>
          <a:prstGeom prst="line">
            <a:avLst/>
          </a:prstGeom>
          <a:ln w="76200">
            <a:solidFill>
              <a:schemeClr val="accent4"/>
            </a:solidFill>
          </a:ln>
        </p:spPr>
        <p:style>
          <a:lnRef idx="1">
            <a:schemeClr val="accent6"/>
          </a:lnRef>
          <a:fillRef idx="0">
            <a:schemeClr val="accent6"/>
          </a:fillRef>
          <a:effectRef idx="0">
            <a:schemeClr val="accent6"/>
          </a:effectRef>
          <a:fontRef idx="minor">
            <a:schemeClr val="tx1"/>
          </a:fontRef>
        </p:style>
      </p:cxnSp>
    </p:spTree>
    <p:extLst>
      <p:ext uri="{BB962C8B-B14F-4D97-AF65-F5344CB8AC3E}">
        <p14:creationId xmlns:p14="http://schemas.microsoft.com/office/powerpoint/2010/main" val="255976888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_Section Header 4">
    <p:bg>
      <p:bgPr>
        <a:solidFill>
          <a:schemeClr val="tx1"/>
        </a:solidFill>
        <a:effectLst/>
      </p:bgPr>
    </p:bg>
    <p:spTree>
      <p:nvGrpSpPr>
        <p:cNvPr id="1" name=""/>
        <p:cNvGrpSpPr/>
        <p:nvPr/>
      </p:nvGrpSpPr>
      <p:grpSpPr>
        <a:xfrm>
          <a:off x="0" y="0"/>
          <a:ext cx="0" cy="0"/>
          <a:chOff x="0" y="0"/>
          <a:chExt cx="0" cy="0"/>
        </a:xfrm>
      </p:grpSpPr>
      <p:sp>
        <p:nvSpPr>
          <p:cNvPr id="4" name="Footer Placeholder 4">
            <a:extLst>
              <a:ext uri="{FF2B5EF4-FFF2-40B4-BE49-F238E27FC236}">
                <a16:creationId xmlns:a16="http://schemas.microsoft.com/office/drawing/2014/main" id="{A3E2656C-A0CD-4D65-8C64-818C83ECEE25}"/>
              </a:ext>
            </a:extLst>
          </p:cNvPr>
          <p:cNvSpPr>
            <a:spLocks noGrp="1"/>
          </p:cNvSpPr>
          <p:nvPr>
            <p:ph type="ftr" sz="quarter" idx="11"/>
          </p:nvPr>
        </p:nvSpPr>
        <p:spPr>
          <a:xfrm>
            <a:off x="10213284" y="6583581"/>
            <a:ext cx="1437752" cy="182562"/>
          </a:xfrm>
          <a:prstGeom prst="rect">
            <a:avLst/>
          </a:prstGeom>
        </p:spPr>
        <p:txBody>
          <a:bodyPr/>
          <a:lstStyle>
            <a:lvl1pPr algn="r">
              <a:defRPr sz="800">
                <a:solidFill>
                  <a:schemeClr val="bg1"/>
                </a:solidFill>
              </a:defRPr>
            </a:lvl1pPr>
          </a:lstStyle>
          <a:p>
            <a:r>
              <a:rPr lang="en-US" dirty="0"/>
              <a:t>CONFIDENTIAL</a:t>
            </a:r>
          </a:p>
        </p:txBody>
      </p:sp>
      <p:pic>
        <p:nvPicPr>
          <p:cNvPr id="6" name="Picture 5" descr="A picture containing clipart&#10;&#10;Description automatically generated">
            <a:extLst>
              <a:ext uri="{FF2B5EF4-FFF2-40B4-BE49-F238E27FC236}">
                <a16:creationId xmlns:a16="http://schemas.microsoft.com/office/drawing/2014/main" id="{75F3262A-2991-42AE-A66B-22913A2EBFE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b="-1"/>
          <a:stretch/>
        </p:blipFill>
        <p:spPr>
          <a:xfrm>
            <a:off x="612084" y="6491823"/>
            <a:ext cx="735778" cy="274320"/>
          </a:xfrm>
          <a:prstGeom prst="rect">
            <a:avLst/>
          </a:prstGeom>
        </p:spPr>
      </p:pic>
      <p:sp>
        <p:nvSpPr>
          <p:cNvPr id="5" name="Title 1">
            <a:extLst>
              <a:ext uri="{FF2B5EF4-FFF2-40B4-BE49-F238E27FC236}">
                <a16:creationId xmlns:a16="http://schemas.microsoft.com/office/drawing/2014/main" id="{4238899A-2C8C-432B-BCDC-378F896E5381}"/>
              </a:ext>
            </a:extLst>
          </p:cNvPr>
          <p:cNvSpPr>
            <a:spLocks noGrp="1"/>
          </p:cNvSpPr>
          <p:nvPr>
            <p:ph type="title" hasCustomPrompt="1"/>
          </p:nvPr>
        </p:nvSpPr>
        <p:spPr>
          <a:xfrm>
            <a:off x="1436914" y="1770027"/>
            <a:ext cx="9910535" cy="2481262"/>
          </a:xfrm>
        </p:spPr>
        <p:txBody>
          <a:bodyPr anchor="ctr">
            <a:normAutofit/>
          </a:bodyPr>
          <a:lstStyle>
            <a:lvl1pPr algn="l">
              <a:defRPr lang="en-US" dirty="0">
                <a:solidFill>
                  <a:schemeClr val="bg1"/>
                </a:solidFill>
              </a:defRPr>
            </a:lvl1pPr>
          </a:lstStyle>
          <a:p>
            <a:r>
              <a:rPr lang="en-US" dirty="0"/>
              <a:t>CLICK TO EDIT MASTER TITLE STYLE</a:t>
            </a:r>
          </a:p>
        </p:txBody>
      </p:sp>
    </p:spTree>
    <p:extLst>
      <p:ext uri="{BB962C8B-B14F-4D97-AF65-F5344CB8AC3E}">
        <p14:creationId xmlns:p14="http://schemas.microsoft.com/office/powerpoint/2010/main" val="55542209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1_Section Header">
    <p:bg>
      <p:bgPr>
        <a:blipFill dpi="0" rotWithShape="1">
          <a:blip r:embed="rId2" cstate="screen">
            <a:alphaModFix amt="27000"/>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805C6FC-615A-467E-A629-B586A6248A97}"/>
              </a:ext>
            </a:extLst>
          </p:cNvPr>
          <p:cNvSpPr/>
          <p:nvPr userDrawn="1"/>
        </p:nvSpPr>
        <p:spPr>
          <a:xfrm>
            <a:off x="2447635" y="1588653"/>
            <a:ext cx="7333673" cy="3685311"/>
          </a:xfrm>
          <a:prstGeom prst="rect">
            <a:avLst/>
          </a:prstGeom>
          <a:solidFill>
            <a:schemeClr val="accent2"/>
          </a:solid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 Placeholder 3">
            <a:extLst>
              <a:ext uri="{FF2B5EF4-FFF2-40B4-BE49-F238E27FC236}">
                <a16:creationId xmlns:a16="http://schemas.microsoft.com/office/drawing/2014/main" id="{75CA4609-8968-4241-9857-E3DDCA42E340}"/>
              </a:ext>
            </a:extLst>
          </p:cNvPr>
          <p:cNvSpPr>
            <a:spLocks noGrp="1"/>
          </p:cNvSpPr>
          <p:nvPr>
            <p:ph type="body" sz="quarter" idx="10" hasCustomPrompt="1"/>
          </p:nvPr>
        </p:nvSpPr>
        <p:spPr>
          <a:xfrm>
            <a:off x="2898990" y="2038350"/>
            <a:ext cx="6430962" cy="2781300"/>
          </a:xfrm>
        </p:spPr>
        <p:txBody>
          <a:bodyPr anchor="ctr"/>
          <a:lstStyle>
            <a:lvl1pPr algn="ctr">
              <a:defRPr/>
            </a:lvl1pPr>
          </a:lstStyle>
          <a:p>
            <a:pPr lvl="0"/>
            <a:r>
              <a:rPr lang="en-US" dirty="0"/>
              <a:t>Insert Text Here</a:t>
            </a:r>
          </a:p>
        </p:txBody>
      </p:sp>
      <p:pic>
        <p:nvPicPr>
          <p:cNvPr id="5" name="Picture 4" descr="A close up of a sign&#10;&#10;Description automatically generated">
            <a:extLst>
              <a:ext uri="{FF2B5EF4-FFF2-40B4-BE49-F238E27FC236}">
                <a16:creationId xmlns:a16="http://schemas.microsoft.com/office/drawing/2014/main" id="{59641D14-7665-994B-B201-C193C9038073}"/>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579911" y="6501248"/>
            <a:ext cx="735778" cy="274320"/>
          </a:xfrm>
          <a:prstGeom prst="rect">
            <a:avLst/>
          </a:prstGeom>
        </p:spPr>
      </p:pic>
      <p:sp>
        <p:nvSpPr>
          <p:cNvPr id="7" name="TextBox 6">
            <a:extLst>
              <a:ext uri="{FF2B5EF4-FFF2-40B4-BE49-F238E27FC236}">
                <a16:creationId xmlns:a16="http://schemas.microsoft.com/office/drawing/2014/main" id="{6E4E35D7-39C0-FF42-ABDB-BD9B69AD6974}"/>
              </a:ext>
            </a:extLst>
          </p:cNvPr>
          <p:cNvSpPr txBox="1"/>
          <p:nvPr userDrawn="1"/>
        </p:nvSpPr>
        <p:spPr>
          <a:xfrm>
            <a:off x="10546080" y="6592688"/>
            <a:ext cx="1127760" cy="213360"/>
          </a:xfrm>
          <a:prstGeom prst="rect">
            <a:avLst/>
          </a:prstGeom>
          <a:noFill/>
        </p:spPr>
        <p:txBody>
          <a:bodyPr wrap="square" rtlCol="0">
            <a:spAutoFit/>
          </a:bodyPr>
          <a:lstStyle/>
          <a:p>
            <a:pPr algn="r"/>
            <a:r>
              <a:rPr lang="en-US" sz="800" dirty="0">
                <a:solidFill>
                  <a:schemeClr val="accent6"/>
                </a:solidFill>
              </a:rPr>
              <a:t>CONFIDENTIAL</a:t>
            </a:r>
          </a:p>
        </p:txBody>
      </p:sp>
    </p:spTree>
    <p:extLst>
      <p:ext uri="{BB962C8B-B14F-4D97-AF65-F5344CB8AC3E}">
        <p14:creationId xmlns:p14="http://schemas.microsoft.com/office/powerpoint/2010/main" val="378645917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2_Section Header">
    <p:bg>
      <p:bgPr>
        <a:blipFill dpi="0" rotWithShape="1">
          <a:blip r:embed="rId2" cstate="screen">
            <a:alphaModFix amt="27000"/>
            <a:lum/>
            <a:extLst>
              <a:ext uri="{BEBA8EAE-BF5A-486C-A8C5-ECC9F3942E4B}">
                <a14:imgProps xmlns:a14="http://schemas.microsoft.com/office/drawing/2010/main">
                  <a14:imgLayer r:embed="rId3">
                    <a14:imgEffect>
                      <a14:brightnessContrast bright="18000"/>
                    </a14:imgEffect>
                  </a14:imgLayer>
                </a14:imgProps>
              </a:ex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805C6FC-615A-467E-A629-B586A6248A97}"/>
              </a:ext>
            </a:extLst>
          </p:cNvPr>
          <p:cNvSpPr/>
          <p:nvPr userDrawn="1"/>
        </p:nvSpPr>
        <p:spPr>
          <a:xfrm>
            <a:off x="2447635" y="1588653"/>
            <a:ext cx="7333673" cy="3685311"/>
          </a:xfrm>
          <a:prstGeom prst="rect">
            <a:avLst/>
          </a:prstGeom>
          <a:solidFill>
            <a:schemeClr val="accent2"/>
          </a:solid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 Placeholder 3">
            <a:extLst>
              <a:ext uri="{FF2B5EF4-FFF2-40B4-BE49-F238E27FC236}">
                <a16:creationId xmlns:a16="http://schemas.microsoft.com/office/drawing/2014/main" id="{75CA4609-8968-4241-9857-E3DDCA42E340}"/>
              </a:ext>
            </a:extLst>
          </p:cNvPr>
          <p:cNvSpPr>
            <a:spLocks noGrp="1"/>
          </p:cNvSpPr>
          <p:nvPr>
            <p:ph type="body" sz="quarter" idx="10" hasCustomPrompt="1"/>
          </p:nvPr>
        </p:nvSpPr>
        <p:spPr>
          <a:xfrm>
            <a:off x="2898990" y="2038350"/>
            <a:ext cx="6430962" cy="2781300"/>
          </a:xfrm>
        </p:spPr>
        <p:txBody>
          <a:bodyPr anchor="ctr"/>
          <a:lstStyle>
            <a:lvl1pPr algn="ctr">
              <a:defRPr/>
            </a:lvl1pPr>
          </a:lstStyle>
          <a:p>
            <a:pPr lvl="0"/>
            <a:r>
              <a:rPr lang="en-US" dirty="0"/>
              <a:t>Insert Text Here</a:t>
            </a:r>
          </a:p>
        </p:txBody>
      </p:sp>
      <p:pic>
        <p:nvPicPr>
          <p:cNvPr id="5" name="Picture 4" descr="A close up of a sign&#10;&#10;Description automatically generated">
            <a:extLst>
              <a:ext uri="{FF2B5EF4-FFF2-40B4-BE49-F238E27FC236}">
                <a16:creationId xmlns:a16="http://schemas.microsoft.com/office/drawing/2014/main" id="{59641D14-7665-994B-B201-C193C9038073}"/>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579911" y="6501248"/>
            <a:ext cx="735778" cy="274320"/>
          </a:xfrm>
          <a:prstGeom prst="rect">
            <a:avLst/>
          </a:prstGeom>
        </p:spPr>
      </p:pic>
      <p:sp>
        <p:nvSpPr>
          <p:cNvPr id="7" name="TextBox 6">
            <a:extLst>
              <a:ext uri="{FF2B5EF4-FFF2-40B4-BE49-F238E27FC236}">
                <a16:creationId xmlns:a16="http://schemas.microsoft.com/office/drawing/2014/main" id="{6E4E35D7-39C0-FF42-ABDB-BD9B69AD6974}"/>
              </a:ext>
            </a:extLst>
          </p:cNvPr>
          <p:cNvSpPr txBox="1"/>
          <p:nvPr userDrawn="1"/>
        </p:nvSpPr>
        <p:spPr>
          <a:xfrm>
            <a:off x="10546080" y="6592688"/>
            <a:ext cx="1127760" cy="213360"/>
          </a:xfrm>
          <a:prstGeom prst="rect">
            <a:avLst/>
          </a:prstGeom>
          <a:noFill/>
        </p:spPr>
        <p:txBody>
          <a:bodyPr wrap="square" rtlCol="0">
            <a:spAutoFit/>
          </a:bodyPr>
          <a:lstStyle/>
          <a:p>
            <a:pPr algn="r"/>
            <a:r>
              <a:rPr lang="en-US" sz="800" dirty="0">
                <a:solidFill>
                  <a:schemeClr val="accent6"/>
                </a:solidFill>
              </a:rPr>
              <a:t>CONFIDENTIAL</a:t>
            </a:r>
          </a:p>
        </p:txBody>
      </p:sp>
    </p:spTree>
    <p:extLst>
      <p:ext uri="{BB962C8B-B14F-4D97-AF65-F5344CB8AC3E}">
        <p14:creationId xmlns:p14="http://schemas.microsoft.com/office/powerpoint/2010/main" val="6260669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ontent Slide [Graphic Column]">
    <p:spTree>
      <p:nvGrpSpPr>
        <p:cNvPr id="1" name=""/>
        <p:cNvGrpSpPr/>
        <p:nvPr/>
      </p:nvGrpSpPr>
      <p:grpSpPr>
        <a:xfrm>
          <a:off x="0" y="0"/>
          <a:ext cx="0" cy="0"/>
          <a:chOff x="0" y="0"/>
          <a:chExt cx="0" cy="0"/>
        </a:xfrm>
      </p:grpSpPr>
      <p:sp>
        <p:nvSpPr>
          <p:cNvPr id="40" name="Oval 39">
            <a:extLst>
              <a:ext uri="{FF2B5EF4-FFF2-40B4-BE49-F238E27FC236}">
                <a16:creationId xmlns:a16="http://schemas.microsoft.com/office/drawing/2014/main" id="{98955B38-247A-44A7-B165-494F148A768F}"/>
              </a:ext>
            </a:extLst>
          </p:cNvPr>
          <p:cNvSpPr/>
          <p:nvPr userDrawn="1"/>
        </p:nvSpPr>
        <p:spPr>
          <a:xfrm>
            <a:off x="6845907" y="3286737"/>
            <a:ext cx="1554480" cy="155448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5">
            <a:extLst>
              <a:ext uri="{FF2B5EF4-FFF2-40B4-BE49-F238E27FC236}">
                <a16:creationId xmlns:a16="http://schemas.microsoft.com/office/drawing/2014/main" id="{B67CAC74-76B7-4D40-861F-6F55F7437BDD}"/>
              </a:ext>
            </a:extLst>
          </p:cNvPr>
          <p:cNvGrpSpPr/>
          <p:nvPr userDrawn="1"/>
        </p:nvGrpSpPr>
        <p:grpSpPr>
          <a:xfrm>
            <a:off x="947800" y="319653"/>
            <a:ext cx="10296400" cy="928454"/>
            <a:chOff x="7720934" y="1464039"/>
            <a:chExt cx="10296400" cy="928454"/>
          </a:xfrm>
        </p:grpSpPr>
        <p:sp>
          <p:nvSpPr>
            <p:cNvPr id="9" name="TextBox 8">
              <a:extLst>
                <a:ext uri="{FF2B5EF4-FFF2-40B4-BE49-F238E27FC236}">
                  <a16:creationId xmlns:a16="http://schemas.microsoft.com/office/drawing/2014/main" id="{F827FF66-7937-492E-B35D-CD7F10B221F9}"/>
                </a:ext>
              </a:extLst>
            </p:cNvPr>
            <p:cNvSpPr txBox="1"/>
            <p:nvPr/>
          </p:nvSpPr>
          <p:spPr>
            <a:xfrm>
              <a:off x="7720934" y="1746162"/>
              <a:ext cx="10296400" cy="646331"/>
            </a:xfrm>
            <a:prstGeom prst="rect">
              <a:avLst/>
            </a:prstGeom>
            <a:noFill/>
            <a:ln>
              <a:noFill/>
            </a:ln>
          </p:spPr>
          <p:txBody>
            <a:bodyPr wrap="square" rtlCol="0">
              <a:spAutoFit/>
            </a:bodyPr>
            <a:lstStyle/>
            <a:p>
              <a:pPr algn="ctr"/>
              <a:r>
                <a:rPr lang="en-US" sz="3600" b="1" dirty="0">
                  <a:solidFill>
                    <a:schemeClr val="tx1"/>
                  </a:solidFill>
                  <a:latin typeface="Avenir Next LT Pro" pitchFamily="50" charset="0"/>
                  <a:ea typeface="Roboto" panose="02000000000000000000" pitchFamily="2" charset="0"/>
                  <a:cs typeface="Lato Light" panose="020F0502020204030203" pitchFamily="34" charset="0"/>
                </a:rPr>
                <a:t>PAGE HEADER</a:t>
              </a:r>
            </a:p>
          </p:txBody>
        </p:sp>
        <p:sp>
          <p:nvSpPr>
            <p:cNvPr id="8" name="Rectangle 7">
              <a:extLst>
                <a:ext uri="{FF2B5EF4-FFF2-40B4-BE49-F238E27FC236}">
                  <a16:creationId xmlns:a16="http://schemas.microsoft.com/office/drawing/2014/main" id="{F5B807A6-F2C8-4618-BFBF-7CC45E9F02BF}"/>
                </a:ext>
              </a:extLst>
            </p:cNvPr>
            <p:cNvSpPr/>
            <p:nvPr/>
          </p:nvSpPr>
          <p:spPr>
            <a:xfrm>
              <a:off x="12536825" y="1464039"/>
              <a:ext cx="664618" cy="76974"/>
            </a:xfrm>
            <a:prstGeom prst="rect">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grpSp>
      <p:sp>
        <p:nvSpPr>
          <p:cNvPr id="14" name="Oval 13">
            <a:extLst>
              <a:ext uri="{FF2B5EF4-FFF2-40B4-BE49-F238E27FC236}">
                <a16:creationId xmlns:a16="http://schemas.microsoft.com/office/drawing/2014/main" id="{48BB1747-B4A1-40A2-A440-8884F2180ACC}"/>
              </a:ext>
            </a:extLst>
          </p:cNvPr>
          <p:cNvSpPr>
            <a:spLocks noChangeAspect="1"/>
          </p:cNvSpPr>
          <p:nvPr userDrawn="1"/>
        </p:nvSpPr>
        <p:spPr>
          <a:xfrm>
            <a:off x="9905371" y="3286737"/>
            <a:ext cx="1554482" cy="1554480"/>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7C7A285B-992A-4231-B786-DCC289AD9108}"/>
              </a:ext>
            </a:extLst>
          </p:cNvPr>
          <p:cNvSpPr/>
          <p:nvPr userDrawn="1"/>
        </p:nvSpPr>
        <p:spPr>
          <a:xfrm>
            <a:off x="447321" y="2807255"/>
            <a:ext cx="2140862" cy="369332"/>
          </a:xfrm>
          <a:prstGeom prst="rect">
            <a:avLst/>
          </a:prstGeom>
        </p:spPr>
        <p:txBody>
          <a:bodyPr wrap="square">
            <a:spAutoFit/>
          </a:bodyPr>
          <a:lstStyle/>
          <a:p>
            <a:pPr algn="ctr"/>
            <a:r>
              <a:rPr lang="en-US" b="1" dirty="0">
                <a:solidFill>
                  <a:schemeClr val="accent6">
                    <a:lumMod val="75000"/>
                  </a:schemeClr>
                </a:solidFill>
                <a:latin typeface="Avenir Next LT Pro" pitchFamily="50" charset="0"/>
                <a:ea typeface="Roboto" panose="02000000000000000000" pitchFamily="2" charset="0"/>
                <a:cs typeface="Lato Light" panose="020F0502020204030203" pitchFamily="34" charset="0"/>
              </a:rPr>
              <a:t>Title One</a:t>
            </a:r>
          </a:p>
        </p:txBody>
      </p:sp>
      <p:sp>
        <p:nvSpPr>
          <p:cNvPr id="12" name="Oval 11">
            <a:extLst>
              <a:ext uri="{FF2B5EF4-FFF2-40B4-BE49-F238E27FC236}">
                <a16:creationId xmlns:a16="http://schemas.microsoft.com/office/drawing/2014/main" id="{D6E18476-7138-46BC-9417-FD1D281AF730}"/>
              </a:ext>
            </a:extLst>
          </p:cNvPr>
          <p:cNvSpPr/>
          <p:nvPr userDrawn="1"/>
        </p:nvSpPr>
        <p:spPr>
          <a:xfrm>
            <a:off x="3819206" y="3286737"/>
            <a:ext cx="1554480" cy="1554481"/>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4">
                  <a:lumMod val="75000"/>
                </a:schemeClr>
              </a:solidFill>
            </a:endParaRPr>
          </a:p>
        </p:txBody>
      </p:sp>
      <p:sp>
        <p:nvSpPr>
          <p:cNvPr id="19" name="Shape 2643">
            <a:extLst>
              <a:ext uri="{FF2B5EF4-FFF2-40B4-BE49-F238E27FC236}">
                <a16:creationId xmlns:a16="http://schemas.microsoft.com/office/drawing/2014/main" id="{7E2B011E-E7DA-4E28-B437-5EB27281D124}"/>
              </a:ext>
            </a:extLst>
          </p:cNvPr>
          <p:cNvSpPr>
            <a:spLocks noChangeAspect="1"/>
          </p:cNvSpPr>
          <p:nvPr userDrawn="1"/>
        </p:nvSpPr>
        <p:spPr>
          <a:xfrm>
            <a:off x="4366450" y="3622017"/>
            <a:ext cx="454470" cy="822960"/>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chemeClr val="bg1"/>
          </a:solidFill>
          <a:ln w="12700">
            <a:miter lim="400000"/>
          </a:ln>
        </p:spPr>
        <p:txBody>
          <a:bodyPr lIns="38090" tIns="38090" rIns="38090" bIns="38090" anchor="ctr"/>
          <a:lstStyle/>
          <a:p>
            <a:pPr defTabSz="45707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p>
        </p:txBody>
      </p:sp>
      <p:sp>
        <p:nvSpPr>
          <p:cNvPr id="20" name="Shape 2644">
            <a:extLst>
              <a:ext uri="{FF2B5EF4-FFF2-40B4-BE49-F238E27FC236}">
                <a16:creationId xmlns:a16="http://schemas.microsoft.com/office/drawing/2014/main" id="{6F326FBD-5D23-4C6F-80E7-363B77D6E095}"/>
              </a:ext>
            </a:extLst>
          </p:cNvPr>
          <p:cNvSpPr>
            <a:spLocks noChangeAspect="1"/>
          </p:cNvSpPr>
          <p:nvPr userDrawn="1"/>
        </p:nvSpPr>
        <p:spPr>
          <a:xfrm>
            <a:off x="10391858" y="3601697"/>
            <a:ext cx="602398" cy="838223"/>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chemeClr val="bg1"/>
          </a:solidFill>
          <a:ln w="12700">
            <a:miter lim="400000"/>
          </a:ln>
        </p:spPr>
        <p:txBody>
          <a:bodyPr lIns="38090" tIns="38090" rIns="38090" bIns="38090" anchor="ctr"/>
          <a:lstStyle/>
          <a:p>
            <a:pPr defTabSz="45707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p>
        </p:txBody>
      </p:sp>
      <p:sp>
        <p:nvSpPr>
          <p:cNvPr id="21" name="Shape 2688">
            <a:extLst>
              <a:ext uri="{FF2B5EF4-FFF2-40B4-BE49-F238E27FC236}">
                <a16:creationId xmlns:a16="http://schemas.microsoft.com/office/drawing/2014/main" id="{4BE9C558-DAFB-411E-8367-EEFCD313C718}"/>
              </a:ext>
            </a:extLst>
          </p:cNvPr>
          <p:cNvSpPr/>
          <p:nvPr userDrawn="1"/>
        </p:nvSpPr>
        <p:spPr>
          <a:xfrm>
            <a:off x="12385650" y="4753683"/>
            <a:ext cx="939689" cy="939689"/>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bg1"/>
          </a:solidFill>
          <a:ln w="12700">
            <a:miter lim="400000"/>
          </a:ln>
        </p:spPr>
        <p:txBody>
          <a:bodyPr lIns="38090" tIns="38090" rIns="38090" bIns="38090" anchor="ctr"/>
          <a:lstStyle/>
          <a:p>
            <a:pPr defTabSz="45707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p>
        </p:txBody>
      </p:sp>
      <p:sp>
        <p:nvSpPr>
          <p:cNvPr id="11" name="Oval 10">
            <a:extLst>
              <a:ext uri="{FF2B5EF4-FFF2-40B4-BE49-F238E27FC236}">
                <a16:creationId xmlns:a16="http://schemas.microsoft.com/office/drawing/2014/main" id="{9B626A1E-E594-40BB-8407-5499F13E7DCE}"/>
              </a:ext>
            </a:extLst>
          </p:cNvPr>
          <p:cNvSpPr>
            <a:spLocks noChangeAspect="1"/>
          </p:cNvSpPr>
          <p:nvPr userDrawn="1"/>
        </p:nvSpPr>
        <p:spPr>
          <a:xfrm>
            <a:off x="739807" y="3286737"/>
            <a:ext cx="1554480" cy="155448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8" name="Straight Connector 27">
            <a:extLst>
              <a:ext uri="{FF2B5EF4-FFF2-40B4-BE49-F238E27FC236}">
                <a16:creationId xmlns:a16="http://schemas.microsoft.com/office/drawing/2014/main" id="{C31228B1-485A-4EBF-9F33-0D51E6D8CBF2}"/>
              </a:ext>
            </a:extLst>
          </p:cNvPr>
          <p:cNvCxnSpPr/>
          <p:nvPr/>
        </p:nvCxnSpPr>
        <p:spPr>
          <a:xfrm>
            <a:off x="2985034" y="2576255"/>
            <a:ext cx="0" cy="36576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4" name="Rectangle 33">
            <a:extLst>
              <a:ext uri="{FF2B5EF4-FFF2-40B4-BE49-F238E27FC236}">
                <a16:creationId xmlns:a16="http://schemas.microsoft.com/office/drawing/2014/main" id="{D6B901BC-53F0-4051-A25D-46E1A1027CE1}"/>
              </a:ext>
            </a:extLst>
          </p:cNvPr>
          <p:cNvSpPr/>
          <p:nvPr userDrawn="1"/>
        </p:nvSpPr>
        <p:spPr>
          <a:xfrm>
            <a:off x="3552992" y="2811472"/>
            <a:ext cx="2140862" cy="369332"/>
          </a:xfrm>
          <a:prstGeom prst="rect">
            <a:avLst/>
          </a:prstGeom>
        </p:spPr>
        <p:txBody>
          <a:bodyPr wrap="square">
            <a:spAutoFit/>
          </a:bodyPr>
          <a:lstStyle/>
          <a:p>
            <a:pPr algn="ctr"/>
            <a:r>
              <a:rPr lang="en-US" b="1" dirty="0">
                <a:solidFill>
                  <a:schemeClr val="accent6">
                    <a:lumMod val="75000"/>
                  </a:schemeClr>
                </a:solidFill>
                <a:latin typeface="Avenir Next LT Pro" pitchFamily="50" charset="0"/>
                <a:ea typeface="Roboto" panose="02000000000000000000" pitchFamily="2" charset="0"/>
                <a:cs typeface="Lato Light" panose="020F0502020204030203" pitchFamily="34" charset="0"/>
              </a:rPr>
              <a:t>Title</a:t>
            </a:r>
            <a:r>
              <a:rPr lang="en-US" b="1" dirty="0">
                <a:solidFill>
                  <a:schemeClr val="accent2"/>
                </a:solidFill>
                <a:latin typeface="Avenir Next LT Pro" pitchFamily="50" charset="0"/>
                <a:ea typeface="Roboto" panose="02000000000000000000" pitchFamily="2" charset="0"/>
                <a:cs typeface="Lato Light" panose="020F0502020204030203" pitchFamily="34" charset="0"/>
              </a:rPr>
              <a:t> </a:t>
            </a:r>
            <a:r>
              <a:rPr lang="en-US" b="1" dirty="0">
                <a:solidFill>
                  <a:schemeClr val="accent6">
                    <a:lumMod val="75000"/>
                  </a:schemeClr>
                </a:solidFill>
                <a:latin typeface="Avenir Next LT Pro" pitchFamily="50" charset="0"/>
                <a:ea typeface="Roboto" panose="02000000000000000000" pitchFamily="2" charset="0"/>
                <a:cs typeface="Lato Light" panose="020F0502020204030203" pitchFamily="34" charset="0"/>
              </a:rPr>
              <a:t>Two</a:t>
            </a:r>
          </a:p>
        </p:txBody>
      </p:sp>
      <p:sp>
        <p:nvSpPr>
          <p:cNvPr id="35" name="Rectangle 34">
            <a:extLst>
              <a:ext uri="{FF2B5EF4-FFF2-40B4-BE49-F238E27FC236}">
                <a16:creationId xmlns:a16="http://schemas.microsoft.com/office/drawing/2014/main" id="{9D8DEC0C-0146-45DE-9F25-9EC2D0634BEE}"/>
              </a:ext>
            </a:extLst>
          </p:cNvPr>
          <p:cNvSpPr/>
          <p:nvPr userDrawn="1"/>
        </p:nvSpPr>
        <p:spPr>
          <a:xfrm>
            <a:off x="6571571" y="2821317"/>
            <a:ext cx="2140862" cy="369332"/>
          </a:xfrm>
          <a:prstGeom prst="rect">
            <a:avLst/>
          </a:prstGeom>
        </p:spPr>
        <p:txBody>
          <a:bodyPr wrap="square">
            <a:spAutoFit/>
          </a:bodyPr>
          <a:lstStyle/>
          <a:p>
            <a:pPr algn="ctr"/>
            <a:r>
              <a:rPr lang="en-US" b="1" dirty="0">
                <a:solidFill>
                  <a:schemeClr val="accent6">
                    <a:lumMod val="75000"/>
                  </a:schemeClr>
                </a:solidFill>
                <a:latin typeface="+mn-lt"/>
                <a:ea typeface="Roboto" panose="02000000000000000000" pitchFamily="2" charset="0"/>
                <a:cs typeface="Lato Light" panose="020F0502020204030203" pitchFamily="34" charset="0"/>
              </a:rPr>
              <a:t>Title Three</a:t>
            </a:r>
          </a:p>
        </p:txBody>
      </p:sp>
      <p:sp>
        <p:nvSpPr>
          <p:cNvPr id="26" name="Shape 2772">
            <a:extLst>
              <a:ext uri="{FF2B5EF4-FFF2-40B4-BE49-F238E27FC236}">
                <a16:creationId xmlns:a16="http://schemas.microsoft.com/office/drawing/2014/main" id="{D55624C5-3BC8-419A-8765-54F0830580C3}"/>
              </a:ext>
            </a:extLst>
          </p:cNvPr>
          <p:cNvSpPr/>
          <p:nvPr userDrawn="1"/>
        </p:nvSpPr>
        <p:spPr>
          <a:xfrm>
            <a:off x="12420726" y="1886227"/>
            <a:ext cx="697490" cy="697488"/>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2273" y="12764"/>
                </a:moveTo>
                <a:lnTo>
                  <a:pt x="17182" y="12764"/>
                </a:lnTo>
                <a:cubicBezTo>
                  <a:pt x="17453" y="12764"/>
                  <a:pt x="17673" y="12544"/>
                  <a:pt x="17673" y="12273"/>
                </a:cubicBezTo>
                <a:cubicBezTo>
                  <a:pt x="17673" y="12002"/>
                  <a:pt x="17453" y="11782"/>
                  <a:pt x="17182" y="11782"/>
                </a:cubicBezTo>
                <a:lnTo>
                  <a:pt x="12273" y="11782"/>
                </a:lnTo>
                <a:cubicBezTo>
                  <a:pt x="12002" y="11782"/>
                  <a:pt x="11782" y="12002"/>
                  <a:pt x="11782" y="12273"/>
                </a:cubicBezTo>
                <a:cubicBezTo>
                  <a:pt x="11782" y="12544"/>
                  <a:pt x="12002" y="12764"/>
                  <a:pt x="12273" y="12764"/>
                </a:cubicBezTo>
                <a:moveTo>
                  <a:pt x="4909" y="6873"/>
                </a:moveTo>
                <a:lnTo>
                  <a:pt x="8836" y="6873"/>
                </a:lnTo>
                <a:lnTo>
                  <a:pt x="8836" y="11782"/>
                </a:lnTo>
                <a:lnTo>
                  <a:pt x="4909" y="11782"/>
                </a:lnTo>
                <a:cubicBezTo>
                  <a:pt x="4909" y="11782"/>
                  <a:pt x="4909" y="6873"/>
                  <a:pt x="4909" y="6873"/>
                </a:cubicBezTo>
                <a:close/>
                <a:moveTo>
                  <a:pt x="4909" y="12764"/>
                </a:moveTo>
                <a:lnTo>
                  <a:pt x="8836" y="12764"/>
                </a:lnTo>
                <a:cubicBezTo>
                  <a:pt x="9378" y="12764"/>
                  <a:pt x="9818" y="12325"/>
                  <a:pt x="9818" y="11782"/>
                </a:cubicBezTo>
                <a:lnTo>
                  <a:pt x="9818" y="6873"/>
                </a:lnTo>
                <a:cubicBezTo>
                  <a:pt x="9818" y="6331"/>
                  <a:pt x="9378" y="5891"/>
                  <a:pt x="8836" y="5891"/>
                </a:cubicBezTo>
                <a:lnTo>
                  <a:pt x="4909" y="5891"/>
                </a:lnTo>
                <a:cubicBezTo>
                  <a:pt x="4367" y="5891"/>
                  <a:pt x="3927" y="6331"/>
                  <a:pt x="3927" y="6873"/>
                </a:cubicBezTo>
                <a:lnTo>
                  <a:pt x="3927" y="11782"/>
                </a:lnTo>
                <a:cubicBezTo>
                  <a:pt x="3927" y="12325"/>
                  <a:pt x="4367" y="12764"/>
                  <a:pt x="4909" y="12764"/>
                </a:cubicBezTo>
                <a:moveTo>
                  <a:pt x="12273" y="10800"/>
                </a:moveTo>
                <a:lnTo>
                  <a:pt x="14236" y="10800"/>
                </a:lnTo>
                <a:cubicBezTo>
                  <a:pt x="14507" y="10800"/>
                  <a:pt x="14727" y="10580"/>
                  <a:pt x="14727" y="10309"/>
                </a:cubicBezTo>
                <a:cubicBezTo>
                  <a:pt x="14727" y="10038"/>
                  <a:pt x="14507" y="9818"/>
                  <a:pt x="14236" y="9818"/>
                </a:cubicBezTo>
                <a:lnTo>
                  <a:pt x="12273" y="9818"/>
                </a:lnTo>
                <a:cubicBezTo>
                  <a:pt x="12002" y="9818"/>
                  <a:pt x="11782" y="10038"/>
                  <a:pt x="11782" y="10309"/>
                </a:cubicBezTo>
                <a:cubicBezTo>
                  <a:pt x="11782" y="10580"/>
                  <a:pt x="12002" y="10800"/>
                  <a:pt x="12273" y="10800"/>
                </a:cubicBezTo>
                <a:moveTo>
                  <a:pt x="12273" y="6873"/>
                </a:moveTo>
                <a:lnTo>
                  <a:pt x="15218" y="6873"/>
                </a:lnTo>
                <a:cubicBezTo>
                  <a:pt x="15489" y="6873"/>
                  <a:pt x="15709" y="6653"/>
                  <a:pt x="15709" y="6382"/>
                </a:cubicBezTo>
                <a:cubicBezTo>
                  <a:pt x="15709" y="6111"/>
                  <a:pt x="15489" y="5891"/>
                  <a:pt x="15218" y="5891"/>
                </a:cubicBezTo>
                <a:lnTo>
                  <a:pt x="12273" y="5891"/>
                </a:lnTo>
                <a:cubicBezTo>
                  <a:pt x="12002" y="5891"/>
                  <a:pt x="11782" y="6111"/>
                  <a:pt x="11782" y="6382"/>
                </a:cubicBezTo>
                <a:cubicBezTo>
                  <a:pt x="11782" y="6653"/>
                  <a:pt x="12002" y="6873"/>
                  <a:pt x="12273" y="6873"/>
                </a:cubicBezTo>
                <a:moveTo>
                  <a:pt x="12273" y="8836"/>
                </a:moveTo>
                <a:lnTo>
                  <a:pt x="17182" y="8836"/>
                </a:lnTo>
                <a:cubicBezTo>
                  <a:pt x="17453" y="8836"/>
                  <a:pt x="17673" y="8617"/>
                  <a:pt x="17673" y="8345"/>
                </a:cubicBezTo>
                <a:cubicBezTo>
                  <a:pt x="17673" y="8075"/>
                  <a:pt x="17453" y="7855"/>
                  <a:pt x="17182" y="7855"/>
                </a:cubicBezTo>
                <a:lnTo>
                  <a:pt x="12273" y="7855"/>
                </a:lnTo>
                <a:cubicBezTo>
                  <a:pt x="12002" y="7855"/>
                  <a:pt x="11782" y="8075"/>
                  <a:pt x="11782" y="8345"/>
                </a:cubicBezTo>
                <a:cubicBezTo>
                  <a:pt x="11782" y="8617"/>
                  <a:pt x="12002" y="8836"/>
                  <a:pt x="12273" y="8836"/>
                </a:cubicBezTo>
              </a:path>
            </a:pathLst>
          </a:custGeom>
          <a:solidFill>
            <a:schemeClr val="bg1"/>
          </a:solidFill>
          <a:ln w="12700">
            <a:noFill/>
            <a:miter lim="400000"/>
          </a:ln>
        </p:spPr>
        <p:txBody>
          <a:bodyPr lIns="38090" tIns="38090" rIns="38090" bIns="38090" anchor="ctr"/>
          <a:lstStyle/>
          <a:p>
            <a:pPr defTabSz="45707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endParaRPr>
          </a:p>
        </p:txBody>
      </p:sp>
      <p:sp>
        <p:nvSpPr>
          <p:cNvPr id="27" name="Shape 2633">
            <a:extLst>
              <a:ext uri="{FF2B5EF4-FFF2-40B4-BE49-F238E27FC236}">
                <a16:creationId xmlns:a16="http://schemas.microsoft.com/office/drawing/2014/main" id="{7F96C110-7146-47D8-8791-E86B55BFBA65}"/>
              </a:ext>
            </a:extLst>
          </p:cNvPr>
          <p:cNvSpPr/>
          <p:nvPr userDrawn="1"/>
        </p:nvSpPr>
        <p:spPr>
          <a:xfrm>
            <a:off x="12420889" y="2824921"/>
            <a:ext cx="700212" cy="700208"/>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p>
        </p:txBody>
      </p:sp>
      <p:sp>
        <p:nvSpPr>
          <p:cNvPr id="31" name="Shape 2624">
            <a:extLst>
              <a:ext uri="{FF2B5EF4-FFF2-40B4-BE49-F238E27FC236}">
                <a16:creationId xmlns:a16="http://schemas.microsoft.com/office/drawing/2014/main" id="{9E648CDE-0EFC-48C7-B3EB-A62FB2A38D50}"/>
              </a:ext>
            </a:extLst>
          </p:cNvPr>
          <p:cNvSpPr/>
          <p:nvPr userDrawn="1"/>
        </p:nvSpPr>
        <p:spPr>
          <a:xfrm>
            <a:off x="12420726" y="1043538"/>
            <a:ext cx="628752" cy="628750"/>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chemeClr val="bg1"/>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endParaRPr>
          </a:p>
        </p:txBody>
      </p:sp>
      <p:sp>
        <p:nvSpPr>
          <p:cNvPr id="32" name="Shape 2617">
            <a:extLst>
              <a:ext uri="{FF2B5EF4-FFF2-40B4-BE49-F238E27FC236}">
                <a16:creationId xmlns:a16="http://schemas.microsoft.com/office/drawing/2014/main" id="{980A0622-C9A3-403E-9378-FC0FC13C9762}"/>
              </a:ext>
            </a:extLst>
          </p:cNvPr>
          <p:cNvSpPr>
            <a:spLocks/>
          </p:cNvSpPr>
          <p:nvPr userDrawn="1"/>
        </p:nvSpPr>
        <p:spPr>
          <a:xfrm>
            <a:off x="1042542" y="3755676"/>
            <a:ext cx="914400" cy="640080"/>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chemeClr val="bg1"/>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endParaRPr>
          </a:p>
        </p:txBody>
      </p:sp>
      <p:sp>
        <p:nvSpPr>
          <p:cNvPr id="43" name="Shape 2688">
            <a:extLst>
              <a:ext uri="{FF2B5EF4-FFF2-40B4-BE49-F238E27FC236}">
                <a16:creationId xmlns:a16="http://schemas.microsoft.com/office/drawing/2014/main" id="{8A569FEE-D0B6-4F7E-A45E-69EBDEDF4E8F}"/>
              </a:ext>
            </a:extLst>
          </p:cNvPr>
          <p:cNvSpPr/>
          <p:nvPr userDrawn="1"/>
        </p:nvSpPr>
        <p:spPr>
          <a:xfrm>
            <a:off x="7211667" y="3652497"/>
            <a:ext cx="822960" cy="82296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bg1"/>
          </a:solidFill>
          <a:ln w="12700">
            <a:miter lim="400000"/>
          </a:ln>
        </p:spPr>
        <p:txBody>
          <a:bodyPr lIns="38090" tIns="38090" rIns="38090" bIns="38090" anchor="ctr"/>
          <a:lstStyle/>
          <a:p>
            <a:pPr defTabSz="45707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p>
        </p:txBody>
      </p:sp>
      <p:cxnSp>
        <p:nvCxnSpPr>
          <p:cNvPr id="46" name="Straight Connector 45">
            <a:extLst>
              <a:ext uri="{FF2B5EF4-FFF2-40B4-BE49-F238E27FC236}">
                <a16:creationId xmlns:a16="http://schemas.microsoft.com/office/drawing/2014/main" id="{B5EBA3D5-2091-4728-BAA3-CA571F7EEACF}"/>
              </a:ext>
            </a:extLst>
          </p:cNvPr>
          <p:cNvCxnSpPr/>
          <p:nvPr userDrawn="1"/>
        </p:nvCxnSpPr>
        <p:spPr>
          <a:xfrm>
            <a:off x="6093994" y="2545775"/>
            <a:ext cx="0" cy="36576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6F1B539-5E48-46BE-AB9D-84C944C1F434}"/>
              </a:ext>
            </a:extLst>
          </p:cNvPr>
          <p:cNvCxnSpPr/>
          <p:nvPr userDrawn="1"/>
        </p:nvCxnSpPr>
        <p:spPr>
          <a:xfrm>
            <a:off x="9218371" y="2545775"/>
            <a:ext cx="0" cy="36576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9" name="Shape 2724">
            <a:extLst>
              <a:ext uri="{FF2B5EF4-FFF2-40B4-BE49-F238E27FC236}">
                <a16:creationId xmlns:a16="http://schemas.microsoft.com/office/drawing/2014/main" id="{EDDB3AEA-59DB-48F5-B6D6-FB8A32733DC5}"/>
              </a:ext>
            </a:extLst>
          </p:cNvPr>
          <p:cNvSpPr>
            <a:spLocks noChangeAspect="1"/>
          </p:cNvSpPr>
          <p:nvPr userDrawn="1"/>
        </p:nvSpPr>
        <p:spPr>
          <a:xfrm>
            <a:off x="12420726" y="3597026"/>
            <a:ext cx="822960" cy="822960"/>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1782"/>
                </a:lnTo>
                <a:lnTo>
                  <a:pt x="15709" y="11782"/>
                </a:lnTo>
                <a:cubicBezTo>
                  <a:pt x="15709" y="11782"/>
                  <a:pt x="15709" y="15709"/>
                  <a:pt x="15709" y="15709"/>
                </a:cubicBezTo>
                <a:close/>
                <a:moveTo>
                  <a:pt x="16691" y="10800"/>
                </a:moveTo>
                <a:lnTo>
                  <a:pt x="4909" y="10800"/>
                </a:lnTo>
                <a:lnTo>
                  <a:pt x="4909" y="16691"/>
                </a:lnTo>
                <a:lnTo>
                  <a:pt x="16691" y="16691"/>
                </a:lnTo>
                <a:cubicBezTo>
                  <a:pt x="16691" y="16691"/>
                  <a:pt x="16691" y="10800"/>
                  <a:pt x="16691" y="10800"/>
                </a:cubicBezTo>
                <a:close/>
                <a:moveTo>
                  <a:pt x="11782" y="13745"/>
                </a:moveTo>
                <a:lnTo>
                  <a:pt x="9818" y="13745"/>
                </a:lnTo>
                <a:lnTo>
                  <a:pt x="9818" y="14727"/>
                </a:lnTo>
                <a:lnTo>
                  <a:pt x="11782" y="14727"/>
                </a:lnTo>
                <a:cubicBezTo>
                  <a:pt x="11782" y="14727"/>
                  <a:pt x="11782" y="13745"/>
                  <a:pt x="11782" y="13745"/>
                </a:cubicBezTo>
                <a:close/>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1782" y="5891"/>
                </a:moveTo>
                <a:lnTo>
                  <a:pt x="9818" y="5891"/>
                </a:lnTo>
                <a:lnTo>
                  <a:pt x="9818" y="6873"/>
                </a:lnTo>
                <a:lnTo>
                  <a:pt x="11782" y="6873"/>
                </a:lnTo>
                <a:cubicBezTo>
                  <a:pt x="11782" y="6873"/>
                  <a:pt x="11782" y="5891"/>
                  <a:pt x="11782" y="5891"/>
                </a:cubicBezTo>
                <a:close/>
                <a:moveTo>
                  <a:pt x="15709" y="7855"/>
                </a:moveTo>
                <a:lnTo>
                  <a:pt x="5891" y="7855"/>
                </a:lnTo>
                <a:lnTo>
                  <a:pt x="5891" y="3927"/>
                </a:lnTo>
                <a:lnTo>
                  <a:pt x="15709" y="3927"/>
                </a:lnTo>
                <a:cubicBezTo>
                  <a:pt x="15709" y="3927"/>
                  <a:pt x="15709" y="7855"/>
                  <a:pt x="15709" y="7855"/>
                </a:cubicBezTo>
                <a:close/>
                <a:moveTo>
                  <a:pt x="16691" y="2945"/>
                </a:moveTo>
                <a:lnTo>
                  <a:pt x="4909" y="2945"/>
                </a:lnTo>
                <a:lnTo>
                  <a:pt x="4909" y="8836"/>
                </a:lnTo>
                <a:lnTo>
                  <a:pt x="16691" y="8836"/>
                </a:lnTo>
                <a:cubicBezTo>
                  <a:pt x="16691" y="8836"/>
                  <a:pt x="16691" y="2945"/>
                  <a:pt x="16691" y="2945"/>
                </a:cubicBezTo>
                <a:close/>
              </a:path>
            </a:pathLst>
          </a:custGeom>
          <a:solidFill>
            <a:schemeClr val="bg1"/>
          </a:solidFill>
          <a:ln w="12700">
            <a:miter lim="400000"/>
          </a:ln>
        </p:spPr>
        <p:txBody>
          <a:bodyPr lIns="38090" tIns="38090" rIns="38090" bIns="38090" anchor="ctr"/>
          <a:lstStyle/>
          <a:p>
            <a:pPr defTabSz="45707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p>
        </p:txBody>
      </p:sp>
      <p:sp>
        <p:nvSpPr>
          <p:cNvPr id="50" name="Rectangle 49">
            <a:extLst>
              <a:ext uri="{FF2B5EF4-FFF2-40B4-BE49-F238E27FC236}">
                <a16:creationId xmlns:a16="http://schemas.microsoft.com/office/drawing/2014/main" id="{AF1AF7D8-F8FD-4885-8CE0-E22B7B25E756}"/>
              </a:ext>
            </a:extLst>
          </p:cNvPr>
          <p:cNvSpPr/>
          <p:nvPr userDrawn="1"/>
        </p:nvSpPr>
        <p:spPr>
          <a:xfrm>
            <a:off x="9612181" y="2810707"/>
            <a:ext cx="2140862" cy="369332"/>
          </a:xfrm>
          <a:prstGeom prst="rect">
            <a:avLst/>
          </a:prstGeom>
        </p:spPr>
        <p:txBody>
          <a:bodyPr wrap="square">
            <a:spAutoFit/>
          </a:bodyPr>
          <a:lstStyle/>
          <a:p>
            <a:pPr algn="ctr"/>
            <a:r>
              <a:rPr lang="en-US" b="1" dirty="0">
                <a:solidFill>
                  <a:schemeClr val="accent6">
                    <a:lumMod val="75000"/>
                  </a:schemeClr>
                </a:solidFill>
                <a:latin typeface="+mn-lt"/>
                <a:ea typeface="Roboto" panose="02000000000000000000" pitchFamily="2" charset="0"/>
                <a:cs typeface="Lato Light" panose="020F0502020204030203" pitchFamily="34" charset="0"/>
              </a:rPr>
              <a:t>Title Three</a:t>
            </a:r>
          </a:p>
        </p:txBody>
      </p:sp>
      <p:pic>
        <p:nvPicPr>
          <p:cNvPr id="53" name="Picture 52" descr="A close up of a sign&#10;&#10;Description automatically generated">
            <a:extLst>
              <a:ext uri="{FF2B5EF4-FFF2-40B4-BE49-F238E27FC236}">
                <a16:creationId xmlns:a16="http://schemas.microsoft.com/office/drawing/2014/main" id="{DE35AC48-3C51-474D-A670-7ABD3D97DD0B}"/>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79911" y="6501248"/>
            <a:ext cx="735778" cy="274320"/>
          </a:xfrm>
          <a:prstGeom prst="rect">
            <a:avLst/>
          </a:prstGeom>
        </p:spPr>
      </p:pic>
      <p:sp>
        <p:nvSpPr>
          <p:cNvPr id="55" name="Footer Placeholder 4">
            <a:extLst>
              <a:ext uri="{FF2B5EF4-FFF2-40B4-BE49-F238E27FC236}">
                <a16:creationId xmlns:a16="http://schemas.microsoft.com/office/drawing/2014/main" id="{70D524BC-FFB5-4B25-A13E-2278DBF649B3}"/>
              </a:ext>
            </a:extLst>
          </p:cNvPr>
          <p:cNvSpPr txBox="1">
            <a:spLocks/>
          </p:cNvSpPr>
          <p:nvPr userDrawn="1"/>
        </p:nvSpPr>
        <p:spPr>
          <a:xfrm>
            <a:off x="5372044" y="6547127"/>
            <a:ext cx="1437752" cy="182562"/>
          </a:xfrm>
          <a:prstGeom prst="rect">
            <a:avLst/>
          </a:prstGeom>
        </p:spPr>
        <p:txBody>
          <a:bodyPr/>
          <a:lstStyle>
            <a:defPPr>
              <a:defRPr lang="en-US"/>
            </a:defPPr>
            <a:lvl1pPr marL="0" algn="r" defTabSz="914400" rtl="0" eaLnBrk="1" latinLnBrk="0" hangingPunct="1">
              <a:defRPr sz="800"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CB47CC72-D418-48CE-AB7A-7A824786F4AF}" type="slidenum">
              <a:rPr lang="en-US" smtClean="0">
                <a:solidFill>
                  <a:schemeClr val="accent6"/>
                </a:solidFill>
              </a:rPr>
              <a:t>‹#›</a:t>
            </a:fld>
            <a:endParaRPr lang="en-US" dirty="0">
              <a:solidFill>
                <a:schemeClr val="accent6"/>
              </a:solidFill>
            </a:endParaRPr>
          </a:p>
        </p:txBody>
      </p:sp>
      <p:sp>
        <p:nvSpPr>
          <p:cNvPr id="33" name="TextBox 32">
            <a:extLst>
              <a:ext uri="{FF2B5EF4-FFF2-40B4-BE49-F238E27FC236}">
                <a16:creationId xmlns:a16="http://schemas.microsoft.com/office/drawing/2014/main" id="{298D5A1D-74E2-4045-A94E-02F99BB941B5}"/>
              </a:ext>
            </a:extLst>
          </p:cNvPr>
          <p:cNvSpPr txBox="1"/>
          <p:nvPr userDrawn="1"/>
        </p:nvSpPr>
        <p:spPr>
          <a:xfrm>
            <a:off x="10546080" y="6592688"/>
            <a:ext cx="1127760" cy="213360"/>
          </a:xfrm>
          <a:prstGeom prst="rect">
            <a:avLst/>
          </a:prstGeom>
          <a:noFill/>
        </p:spPr>
        <p:txBody>
          <a:bodyPr wrap="square" rtlCol="0">
            <a:spAutoFit/>
          </a:bodyPr>
          <a:lstStyle/>
          <a:p>
            <a:pPr algn="r"/>
            <a:r>
              <a:rPr lang="en-US" sz="800" dirty="0">
                <a:solidFill>
                  <a:schemeClr val="accent6"/>
                </a:solidFill>
              </a:rPr>
              <a:t>CONFIDENTIAL</a:t>
            </a:r>
          </a:p>
        </p:txBody>
      </p:sp>
      <p:sp>
        <p:nvSpPr>
          <p:cNvPr id="36" name="Subtitle 2">
            <a:extLst>
              <a:ext uri="{FF2B5EF4-FFF2-40B4-BE49-F238E27FC236}">
                <a16:creationId xmlns:a16="http://schemas.microsoft.com/office/drawing/2014/main" id="{13E404E7-7703-48AC-B15C-3EE67E391166}"/>
              </a:ext>
            </a:extLst>
          </p:cNvPr>
          <p:cNvSpPr txBox="1">
            <a:spLocks/>
          </p:cNvSpPr>
          <p:nvPr userDrawn="1"/>
        </p:nvSpPr>
        <p:spPr>
          <a:xfrm>
            <a:off x="311118" y="4873280"/>
            <a:ext cx="2411858" cy="865890"/>
          </a:xfrm>
          <a:prstGeom prst="rect">
            <a:avLst/>
          </a:prstGeom>
        </p:spPr>
        <p:txBody>
          <a:bodyPr vert="horz" wrap="square" lIns="217433" tIns="108718" rIns="217433" bIns="108718"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ct val="100000"/>
              </a:lnSpc>
              <a:spcBef>
                <a:spcPts val="0"/>
              </a:spcBef>
            </a:pPr>
            <a:r>
              <a:rPr lang="en-US" sz="1400" dirty="0">
                <a:solidFill>
                  <a:srgbClr val="4C4C4C"/>
                </a:solidFill>
                <a:latin typeface="Roboto Light" panose="02000000000000000000" pitchFamily="2" charset="0"/>
                <a:ea typeface="Roboto Light" panose="02000000000000000000" pitchFamily="2" charset="0"/>
                <a:cs typeface="Lato Light" panose="020F0502020204030203" pitchFamily="34" charset="0"/>
              </a:rPr>
              <a:t>Insert text here insert text here insert text here insert text here</a:t>
            </a:r>
          </a:p>
        </p:txBody>
      </p:sp>
      <p:sp>
        <p:nvSpPr>
          <p:cNvPr id="37" name="Subtitle 2">
            <a:extLst>
              <a:ext uri="{FF2B5EF4-FFF2-40B4-BE49-F238E27FC236}">
                <a16:creationId xmlns:a16="http://schemas.microsoft.com/office/drawing/2014/main" id="{BE3636C8-4771-4D57-B8EF-D01FCD1C691F}"/>
              </a:ext>
            </a:extLst>
          </p:cNvPr>
          <p:cNvSpPr txBox="1">
            <a:spLocks/>
          </p:cNvSpPr>
          <p:nvPr userDrawn="1"/>
        </p:nvSpPr>
        <p:spPr>
          <a:xfrm>
            <a:off x="3387756" y="4873280"/>
            <a:ext cx="2411858" cy="865890"/>
          </a:xfrm>
          <a:prstGeom prst="rect">
            <a:avLst/>
          </a:prstGeom>
        </p:spPr>
        <p:txBody>
          <a:bodyPr vert="horz" wrap="square" lIns="217433" tIns="108718" rIns="217433" bIns="108718"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ct val="100000"/>
              </a:lnSpc>
              <a:spcBef>
                <a:spcPts val="0"/>
              </a:spcBef>
            </a:pPr>
            <a:r>
              <a:rPr lang="en-US" sz="1400" dirty="0">
                <a:solidFill>
                  <a:srgbClr val="4C4C4C"/>
                </a:solidFill>
                <a:latin typeface="Roboto Light" panose="02000000000000000000" pitchFamily="2" charset="0"/>
                <a:ea typeface="Roboto Light" panose="02000000000000000000" pitchFamily="2" charset="0"/>
                <a:cs typeface="Lato Light" panose="020F0502020204030203" pitchFamily="34" charset="0"/>
              </a:rPr>
              <a:t>Insert text here insert text here insert text here insert text here</a:t>
            </a:r>
          </a:p>
        </p:txBody>
      </p:sp>
      <p:sp>
        <p:nvSpPr>
          <p:cNvPr id="38" name="Subtitle 2">
            <a:extLst>
              <a:ext uri="{FF2B5EF4-FFF2-40B4-BE49-F238E27FC236}">
                <a16:creationId xmlns:a16="http://schemas.microsoft.com/office/drawing/2014/main" id="{226D5E64-4D0B-4F10-A2A6-EA6BC90E3B15}"/>
              </a:ext>
            </a:extLst>
          </p:cNvPr>
          <p:cNvSpPr txBox="1">
            <a:spLocks/>
          </p:cNvSpPr>
          <p:nvPr userDrawn="1"/>
        </p:nvSpPr>
        <p:spPr>
          <a:xfrm>
            <a:off x="6417218" y="4873280"/>
            <a:ext cx="2411858" cy="865890"/>
          </a:xfrm>
          <a:prstGeom prst="rect">
            <a:avLst/>
          </a:prstGeom>
        </p:spPr>
        <p:txBody>
          <a:bodyPr vert="horz" wrap="square" lIns="217433" tIns="108718" rIns="217433" bIns="108718"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ct val="100000"/>
              </a:lnSpc>
              <a:spcBef>
                <a:spcPts val="0"/>
              </a:spcBef>
            </a:pPr>
            <a:r>
              <a:rPr lang="en-US" sz="1400" dirty="0">
                <a:solidFill>
                  <a:srgbClr val="4C4C4C"/>
                </a:solidFill>
                <a:latin typeface="Roboto Light" panose="02000000000000000000" pitchFamily="2" charset="0"/>
                <a:ea typeface="Roboto Light" panose="02000000000000000000" pitchFamily="2" charset="0"/>
                <a:cs typeface="Lato Light" panose="020F0502020204030203" pitchFamily="34" charset="0"/>
              </a:rPr>
              <a:t>Insert text here insert text here insert text here insert text here</a:t>
            </a:r>
          </a:p>
        </p:txBody>
      </p:sp>
      <p:sp>
        <p:nvSpPr>
          <p:cNvPr id="39" name="Subtitle 2">
            <a:extLst>
              <a:ext uri="{FF2B5EF4-FFF2-40B4-BE49-F238E27FC236}">
                <a16:creationId xmlns:a16="http://schemas.microsoft.com/office/drawing/2014/main" id="{67156294-BB5C-4375-B4DA-8D59DBE51B5F}"/>
              </a:ext>
            </a:extLst>
          </p:cNvPr>
          <p:cNvSpPr txBox="1">
            <a:spLocks/>
          </p:cNvSpPr>
          <p:nvPr userDrawn="1"/>
        </p:nvSpPr>
        <p:spPr>
          <a:xfrm>
            <a:off x="9487128" y="4873280"/>
            <a:ext cx="2411858" cy="865890"/>
          </a:xfrm>
          <a:prstGeom prst="rect">
            <a:avLst/>
          </a:prstGeom>
        </p:spPr>
        <p:txBody>
          <a:bodyPr vert="horz" wrap="square" lIns="217433" tIns="108718" rIns="217433" bIns="108718"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ct val="100000"/>
              </a:lnSpc>
              <a:spcBef>
                <a:spcPts val="0"/>
              </a:spcBef>
            </a:pPr>
            <a:r>
              <a:rPr lang="en-US" sz="1400" dirty="0">
                <a:solidFill>
                  <a:srgbClr val="4C4C4C"/>
                </a:solidFill>
                <a:latin typeface="Roboto Light" panose="02000000000000000000" pitchFamily="2" charset="0"/>
                <a:ea typeface="Roboto Light" panose="02000000000000000000" pitchFamily="2" charset="0"/>
                <a:cs typeface="Lato Light" panose="020F0502020204030203" pitchFamily="34" charset="0"/>
              </a:rPr>
              <a:t>Insert text here insert text here insert text here insert text here</a:t>
            </a:r>
          </a:p>
        </p:txBody>
      </p:sp>
    </p:spTree>
    <p:extLst>
      <p:ext uri="{BB962C8B-B14F-4D97-AF65-F5344CB8AC3E}">
        <p14:creationId xmlns:p14="http://schemas.microsoft.com/office/powerpoint/2010/main" val="360273377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Content Slide [Image + Box Tex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5035F0AA-ED3B-4418-A0E9-4104CDC9A01C}"/>
              </a:ext>
            </a:extLst>
          </p:cNvPr>
          <p:cNvGrpSpPr/>
          <p:nvPr userDrawn="1"/>
        </p:nvGrpSpPr>
        <p:grpSpPr>
          <a:xfrm>
            <a:off x="6090920" y="1427871"/>
            <a:ext cx="5556740" cy="4614993"/>
            <a:chOff x="13078405" y="4280598"/>
            <a:chExt cx="9077572" cy="7575210"/>
          </a:xfrm>
        </p:grpSpPr>
        <p:sp>
          <p:nvSpPr>
            <p:cNvPr id="5" name="Rectangle 4">
              <a:extLst>
                <a:ext uri="{FF2B5EF4-FFF2-40B4-BE49-F238E27FC236}">
                  <a16:creationId xmlns:a16="http://schemas.microsoft.com/office/drawing/2014/main" id="{EB680959-1CB3-47A2-AA07-3EC62B109521}"/>
                </a:ext>
              </a:extLst>
            </p:cNvPr>
            <p:cNvSpPr/>
            <p:nvPr/>
          </p:nvSpPr>
          <p:spPr>
            <a:xfrm>
              <a:off x="13078407" y="4280598"/>
              <a:ext cx="9077570" cy="3693441"/>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t"/>
            <a:lstStyle/>
            <a:p>
              <a:pPr algn="ctr"/>
              <a:endParaRPr lang="en-US" dirty="0">
                <a:latin typeface="Roboto" panose="02000000000000000000" pitchFamily="2" charset="0"/>
                <a:ea typeface="Roboto" panose="02000000000000000000" pitchFamily="2" charset="0"/>
              </a:endParaRPr>
            </a:p>
          </p:txBody>
        </p:sp>
        <p:sp>
          <p:nvSpPr>
            <p:cNvPr id="6" name="Rectangle 5">
              <a:extLst>
                <a:ext uri="{FF2B5EF4-FFF2-40B4-BE49-F238E27FC236}">
                  <a16:creationId xmlns:a16="http://schemas.microsoft.com/office/drawing/2014/main" id="{93FF27ED-C883-44F5-B2FF-BA916FC576A2}"/>
                </a:ext>
              </a:extLst>
            </p:cNvPr>
            <p:cNvSpPr/>
            <p:nvPr/>
          </p:nvSpPr>
          <p:spPr>
            <a:xfrm>
              <a:off x="13078405" y="8162366"/>
              <a:ext cx="9077570" cy="3693442"/>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t"/>
            <a:lstStyle/>
            <a:p>
              <a:pPr algn="ctr"/>
              <a:endParaRPr lang="en-US" dirty="0">
                <a:latin typeface="Roboto" panose="02000000000000000000" pitchFamily="2" charset="0"/>
                <a:ea typeface="Roboto" panose="02000000000000000000" pitchFamily="2" charset="0"/>
              </a:endParaRPr>
            </a:p>
          </p:txBody>
        </p:sp>
      </p:grpSp>
      <p:sp>
        <p:nvSpPr>
          <p:cNvPr id="16" name="Rectangle 15">
            <a:extLst>
              <a:ext uri="{FF2B5EF4-FFF2-40B4-BE49-F238E27FC236}">
                <a16:creationId xmlns:a16="http://schemas.microsoft.com/office/drawing/2014/main" id="{FC104885-D2FF-4229-8692-AAD668E3AB96}"/>
              </a:ext>
            </a:extLst>
          </p:cNvPr>
          <p:cNvSpPr/>
          <p:nvPr userDrawn="1"/>
        </p:nvSpPr>
        <p:spPr>
          <a:xfrm>
            <a:off x="5763691" y="319653"/>
            <a:ext cx="664618" cy="76974"/>
          </a:xfrm>
          <a:prstGeom prst="rect">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17" name="TextBox 16">
            <a:extLst>
              <a:ext uri="{FF2B5EF4-FFF2-40B4-BE49-F238E27FC236}">
                <a16:creationId xmlns:a16="http://schemas.microsoft.com/office/drawing/2014/main" id="{56F05EBE-38FA-460C-AAF3-42E033B67395}"/>
              </a:ext>
            </a:extLst>
          </p:cNvPr>
          <p:cNvSpPr txBox="1"/>
          <p:nvPr userDrawn="1"/>
        </p:nvSpPr>
        <p:spPr>
          <a:xfrm>
            <a:off x="947800" y="601776"/>
            <a:ext cx="10296400" cy="646331"/>
          </a:xfrm>
          <a:prstGeom prst="rect">
            <a:avLst/>
          </a:prstGeom>
          <a:noFill/>
          <a:ln>
            <a:noFill/>
          </a:ln>
        </p:spPr>
        <p:txBody>
          <a:bodyPr wrap="square" rtlCol="0">
            <a:spAutoFit/>
          </a:bodyPr>
          <a:lstStyle/>
          <a:p>
            <a:pPr algn="ctr"/>
            <a:r>
              <a:rPr lang="en-US" sz="3600" b="1" dirty="0">
                <a:solidFill>
                  <a:schemeClr val="tx1"/>
                </a:solidFill>
                <a:latin typeface="Avenir Next LT Pro" pitchFamily="50" charset="0"/>
                <a:ea typeface="Roboto" panose="02000000000000000000" pitchFamily="2" charset="0"/>
                <a:cs typeface="Lato Light" panose="020F0502020204030203" pitchFamily="34" charset="0"/>
              </a:rPr>
              <a:t>PAGE HEADER</a:t>
            </a:r>
          </a:p>
        </p:txBody>
      </p:sp>
      <p:sp>
        <p:nvSpPr>
          <p:cNvPr id="18" name="Picture Placeholder 2">
            <a:extLst>
              <a:ext uri="{FF2B5EF4-FFF2-40B4-BE49-F238E27FC236}">
                <a16:creationId xmlns:a16="http://schemas.microsoft.com/office/drawing/2014/main" id="{209F3F36-AC08-46C8-A8E5-4BF661828E90}"/>
              </a:ext>
            </a:extLst>
          </p:cNvPr>
          <p:cNvSpPr>
            <a:spLocks noGrp="1"/>
          </p:cNvSpPr>
          <p:nvPr>
            <p:ph type="pic" idx="1"/>
          </p:nvPr>
        </p:nvSpPr>
        <p:spPr>
          <a:xfrm>
            <a:off x="539261" y="1427871"/>
            <a:ext cx="5273587" cy="4614993"/>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19" name="TextBox 18">
            <a:extLst>
              <a:ext uri="{FF2B5EF4-FFF2-40B4-BE49-F238E27FC236}">
                <a16:creationId xmlns:a16="http://schemas.microsoft.com/office/drawing/2014/main" id="{B058546C-90F9-47C4-995C-02D6140F59F3}"/>
              </a:ext>
            </a:extLst>
          </p:cNvPr>
          <p:cNvSpPr txBox="1"/>
          <p:nvPr userDrawn="1"/>
        </p:nvSpPr>
        <p:spPr>
          <a:xfrm>
            <a:off x="6428309" y="1734020"/>
            <a:ext cx="4260011" cy="369332"/>
          </a:xfrm>
          <a:prstGeom prst="rect">
            <a:avLst/>
          </a:prstGeom>
          <a:noFill/>
        </p:spPr>
        <p:txBody>
          <a:bodyPr wrap="square" rtlCol="0">
            <a:spAutoFit/>
          </a:bodyPr>
          <a:lstStyle/>
          <a:p>
            <a:r>
              <a:rPr lang="en-US" b="1" dirty="0">
                <a:solidFill>
                  <a:schemeClr val="bg1"/>
                </a:solidFill>
              </a:rPr>
              <a:t>Title 1</a:t>
            </a:r>
          </a:p>
        </p:txBody>
      </p:sp>
      <p:sp>
        <p:nvSpPr>
          <p:cNvPr id="21" name="TextBox 20">
            <a:extLst>
              <a:ext uri="{FF2B5EF4-FFF2-40B4-BE49-F238E27FC236}">
                <a16:creationId xmlns:a16="http://schemas.microsoft.com/office/drawing/2014/main" id="{49573C01-6650-4410-B159-932572BCDB12}"/>
              </a:ext>
            </a:extLst>
          </p:cNvPr>
          <p:cNvSpPr txBox="1"/>
          <p:nvPr userDrawn="1"/>
        </p:nvSpPr>
        <p:spPr>
          <a:xfrm>
            <a:off x="6428309" y="4158650"/>
            <a:ext cx="4260011" cy="369332"/>
          </a:xfrm>
          <a:prstGeom prst="rect">
            <a:avLst/>
          </a:prstGeom>
          <a:noFill/>
        </p:spPr>
        <p:txBody>
          <a:bodyPr wrap="square" rtlCol="0">
            <a:spAutoFit/>
          </a:bodyPr>
          <a:lstStyle/>
          <a:p>
            <a:r>
              <a:rPr lang="en-US" b="1" dirty="0">
                <a:solidFill>
                  <a:schemeClr val="bg1"/>
                </a:solidFill>
              </a:rPr>
              <a:t>Title 2</a:t>
            </a:r>
          </a:p>
        </p:txBody>
      </p:sp>
      <p:pic>
        <p:nvPicPr>
          <p:cNvPr id="23" name="Picture 22" descr="A close up of a sign&#10;&#10;Description automatically generated">
            <a:extLst>
              <a:ext uri="{FF2B5EF4-FFF2-40B4-BE49-F238E27FC236}">
                <a16:creationId xmlns:a16="http://schemas.microsoft.com/office/drawing/2014/main" id="{9415B0FB-43CE-4745-BFFB-F13D5A6377A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79911" y="6501248"/>
            <a:ext cx="735778" cy="274320"/>
          </a:xfrm>
          <a:prstGeom prst="rect">
            <a:avLst/>
          </a:prstGeom>
        </p:spPr>
      </p:pic>
      <p:sp>
        <p:nvSpPr>
          <p:cNvPr id="25" name="Footer Placeholder 4">
            <a:extLst>
              <a:ext uri="{FF2B5EF4-FFF2-40B4-BE49-F238E27FC236}">
                <a16:creationId xmlns:a16="http://schemas.microsoft.com/office/drawing/2014/main" id="{DF39F08B-D729-47EC-8518-ECBC48AF39CB}"/>
              </a:ext>
            </a:extLst>
          </p:cNvPr>
          <p:cNvSpPr txBox="1">
            <a:spLocks/>
          </p:cNvSpPr>
          <p:nvPr userDrawn="1"/>
        </p:nvSpPr>
        <p:spPr>
          <a:xfrm>
            <a:off x="5372044" y="6547127"/>
            <a:ext cx="1437752" cy="182562"/>
          </a:xfrm>
          <a:prstGeom prst="rect">
            <a:avLst/>
          </a:prstGeom>
        </p:spPr>
        <p:txBody>
          <a:bodyPr/>
          <a:lstStyle>
            <a:defPPr>
              <a:defRPr lang="en-US"/>
            </a:defPPr>
            <a:lvl1pPr marL="0" algn="r" defTabSz="914400" rtl="0" eaLnBrk="1" latinLnBrk="0" hangingPunct="1">
              <a:defRPr sz="800"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CB47CC72-D418-48CE-AB7A-7A824786F4AF}" type="slidenum">
              <a:rPr lang="en-US" smtClean="0">
                <a:solidFill>
                  <a:schemeClr val="accent6"/>
                </a:solidFill>
              </a:rPr>
              <a:t>‹#›</a:t>
            </a:fld>
            <a:endParaRPr lang="en-US" dirty="0">
              <a:solidFill>
                <a:schemeClr val="accent6"/>
              </a:solidFill>
            </a:endParaRPr>
          </a:p>
        </p:txBody>
      </p:sp>
      <p:sp>
        <p:nvSpPr>
          <p:cNvPr id="15" name="Subtitle 2">
            <a:extLst>
              <a:ext uri="{FF2B5EF4-FFF2-40B4-BE49-F238E27FC236}">
                <a16:creationId xmlns:a16="http://schemas.microsoft.com/office/drawing/2014/main" id="{AD6E0653-9CC8-4DCF-9C4B-E205718A9DEE}"/>
              </a:ext>
            </a:extLst>
          </p:cNvPr>
          <p:cNvSpPr txBox="1">
            <a:spLocks/>
          </p:cNvSpPr>
          <p:nvPr userDrawn="1"/>
        </p:nvSpPr>
        <p:spPr>
          <a:xfrm>
            <a:off x="6296229" y="2000103"/>
            <a:ext cx="4686731" cy="650447"/>
          </a:xfrm>
          <a:prstGeom prst="rect">
            <a:avLst/>
          </a:prstGeom>
        </p:spPr>
        <p:txBody>
          <a:bodyPr vert="horz" wrap="square" lIns="217433" tIns="108718" rIns="217433" bIns="108718"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ct val="100000"/>
              </a:lnSpc>
              <a:spcBef>
                <a:spcPts val="0"/>
              </a:spcBef>
            </a:pPr>
            <a:r>
              <a:rPr lang="en-US" sz="1400" dirty="0">
                <a:solidFill>
                  <a:schemeClr val="bg1"/>
                </a:solidFill>
                <a:latin typeface="Roboto Light" panose="02000000000000000000" pitchFamily="2" charset="0"/>
                <a:ea typeface="Roboto Light" panose="02000000000000000000" pitchFamily="2" charset="0"/>
                <a:cs typeface="Lato Light" panose="020F0502020204030203" pitchFamily="34" charset="0"/>
              </a:rPr>
              <a:t>Insert text here insert text here insert text here insert text here</a:t>
            </a:r>
          </a:p>
        </p:txBody>
      </p:sp>
      <p:sp>
        <p:nvSpPr>
          <p:cNvPr id="20" name="Subtitle 2">
            <a:extLst>
              <a:ext uri="{FF2B5EF4-FFF2-40B4-BE49-F238E27FC236}">
                <a16:creationId xmlns:a16="http://schemas.microsoft.com/office/drawing/2014/main" id="{CA566DBD-0740-4298-8AE7-785C6879FA74}"/>
              </a:ext>
            </a:extLst>
          </p:cNvPr>
          <p:cNvSpPr txBox="1">
            <a:spLocks/>
          </p:cNvSpPr>
          <p:nvPr userDrawn="1"/>
        </p:nvSpPr>
        <p:spPr>
          <a:xfrm>
            <a:off x="6286069" y="4434652"/>
            <a:ext cx="4686731" cy="650447"/>
          </a:xfrm>
          <a:prstGeom prst="rect">
            <a:avLst/>
          </a:prstGeom>
        </p:spPr>
        <p:txBody>
          <a:bodyPr vert="horz" wrap="square" lIns="217433" tIns="108718" rIns="217433" bIns="108718"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ct val="100000"/>
              </a:lnSpc>
              <a:spcBef>
                <a:spcPts val="0"/>
              </a:spcBef>
            </a:pPr>
            <a:r>
              <a:rPr lang="en-US" sz="1400" dirty="0">
                <a:solidFill>
                  <a:schemeClr val="bg1"/>
                </a:solidFill>
                <a:latin typeface="Roboto Light" panose="02000000000000000000" pitchFamily="2" charset="0"/>
                <a:ea typeface="Roboto Light" panose="02000000000000000000" pitchFamily="2" charset="0"/>
                <a:cs typeface="Lato Light" panose="020F0502020204030203" pitchFamily="34" charset="0"/>
              </a:rPr>
              <a:t>Insert text here insert text here insert text here insert text here</a:t>
            </a:r>
          </a:p>
        </p:txBody>
      </p:sp>
      <p:sp>
        <p:nvSpPr>
          <p:cNvPr id="22" name="TextBox 21">
            <a:extLst>
              <a:ext uri="{FF2B5EF4-FFF2-40B4-BE49-F238E27FC236}">
                <a16:creationId xmlns:a16="http://schemas.microsoft.com/office/drawing/2014/main" id="{D31D042D-A0C7-445F-B781-91C2D90C04FA}"/>
              </a:ext>
            </a:extLst>
          </p:cNvPr>
          <p:cNvSpPr txBox="1"/>
          <p:nvPr userDrawn="1"/>
        </p:nvSpPr>
        <p:spPr>
          <a:xfrm>
            <a:off x="10546080" y="6592688"/>
            <a:ext cx="1127760" cy="213360"/>
          </a:xfrm>
          <a:prstGeom prst="rect">
            <a:avLst/>
          </a:prstGeom>
          <a:noFill/>
        </p:spPr>
        <p:txBody>
          <a:bodyPr wrap="square" rtlCol="0">
            <a:spAutoFit/>
          </a:bodyPr>
          <a:lstStyle/>
          <a:p>
            <a:pPr algn="r"/>
            <a:r>
              <a:rPr lang="en-US" sz="800" dirty="0">
                <a:solidFill>
                  <a:schemeClr val="accent6"/>
                </a:solidFill>
              </a:rPr>
              <a:t>CONFIDENTIAL</a:t>
            </a:r>
          </a:p>
        </p:txBody>
      </p:sp>
    </p:spTree>
    <p:extLst>
      <p:ext uri="{BB962C8B-B14F-4D97-AF65-F5344CB8AC3E}">
        <p14:creationId xmlns:p14="http://schemas.microsoft.com/office/powerpoint/2010/main" val="219526483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Content Slide [Image + Box Tex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C104885-D2FF-4229-8692-AAD668E3AB96}"/>
              </a:ext>
            </a:extLst>
          </p:cNvPr>
          <p:cNvSpPr/>
          <p:nvPr userDrawn="1"/>
        </p:nvSpPr>
        <p:spPr>
          <a:xfrm>
            <a:off x="5763691" y="319653"/>
            <a:ext cx="664618" cy="76974"/>
          </a:xfrm>
          <a:prstGeom prst="rect">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pic>
        <p:nvPicPr>
          <p:cNvPr id="23" name="Picture 22" descr="A close up of a sign&#10;&#10;Description automatically generated">
            <a:extLst>
              <a:ext uri="{FF2B5EF4-FFF2-40B4-BE49-F238E27FC236}">
                <a16:creationId xmlns:a16="http://schemas.microsoft.com/office/drawing/2014/main" id="{9415B0FB-43CE-4745-BFFB-F13D5A6377A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79911" y="6501248"/>
            <a:ext cx="735778" cy="274320"/>
          </a:xfrm>
          <a:prstGeom prst="rect">
            <a:avLst/>
          </a:prstGeom>
        </p:spPr>
      </p:pic>
      <p:sp>
        <p:nvSpPr>
          <p:cNvPr id="25" name="Footer Placeholder 4">
            <a:extLst>
              <a:ext uri="{FF2B5EF4-FFF2-40B4-BE49-F238E27FC236}">
                <a16:creationId xmlns:a16="http://schemas.microsoft.com/office/drawing/2014/main" id="{DF39F08B-D729-47EC-8518-ECBC48AF39CB}"/>
              </a:ext>
            </a:extLst>
          </p:cNvPr>
          <p:cNvSpPr txBox="1">
            <a:spLocks/>
          </p:cNvSpPr>
          <p:nvPr userDrawn="1"/>
        </p:nvSpPr>
        <p:spPr>
          <a:xfrm>
            <a:off x="5372044" y="6547127"/>
            <a:ext cx="1437752" cy="182562"/>
          </a:xfrm>
          <a:prstGeom prst="rect">
            <a:avLst/>
          </a:prstGeom>
        </p:spPr>
        <p:txBody>
          <a:bodyPr/>
          <a:lstStyle>
            <a:defPPr>
              <a:defRPr lang="en-US"/>
            </a:defPPr>
            <a:lvl1pPr marL="0" algn="r" defTabSz="914400" rtl="0" eaLnBrk="1" latinLnBrk="0" hangingPunct="1">
              <a:defRPr sz="800"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CB47CC72-D418-48CE-AB7A-7A824786F4AF}" type="slidenum">
              <a:rPr lang="en-US" smtClean="0">
                <a:solidFill>
                  <a:schemeClr val="accent6"/>
                </a:solidFill>
              </a:rPr>
              <a:t>‹#›</a:t>
            </a:fld>
            <a:endParaRPr lang="en-US" dirty="0">
              <a:solidFill>
                <a:schemeClr val="accent6"/>
              </a:solidFill>
            </a:endParaRPr>
          </a:p>
        </p:txBody>
      </p:sp>
      <p:sp>
        <p:nvSpPr>
          <p:cNvPr id="22" name="TextBox 21">
            <a:extLst>
              <a:ext uri="{FF2B5EF4-FFF2-40B4-BE49-F238E27FC236}">
                <a16:creationId xmlns:a16="http://schemas.microsoft.com/office/drawing/2014/main" id="{D31D042D-A0C7-445F-B781-91C2D90C04FA}"/>
              </a:ext>
            </a:extLst>
          </p:cNvPr>
          <p:cNvSpPr txBox="1"/>
          <p:nvPr userDrawn="1"/>
        </p:nvSpPr>
        <p:spPr>
          <a:xfrm>
            <a:off x="10546080" y="6592688"/>
            <a:ext cx="1127760" cy="213360"/>
          </a:xfrm>
          <a:prstGeom prst="rect">
            <a:avLst/>
          </a:prstGeom>
          <a:noFill/>
        </p:spPr>
        <p:txBody>
          <a:bodyPr wrap="square" rtlCol="0">
            <a:spAutoFit/>
          </a:bodyPr>
          <a:lstStyle/>
          <a:p>
            <a:pPr algn="r"/>
            <a:r>
              <a:rPr lang="en-US" sz="800" dirty="0">
                <a:solidFill>
                  <a:schemeClr val="accent6"/>
                </a:solidFill>
              </a:rPr>
              <a:t>CONFIDENTIAL</a:t>
            </a:r>
          </a:p>
        </p:txBody>
      </p:sp>
      <p:sp>
        <p:nvSpPr>
          <p:cNvPr id="3" name="Text Placeholder 2">
            <a:extLst>
              <a:ext uri="{FF2B5EF4-FFF2-40B4-BE49-F238E27FC236}">
                <a16:creationId xmlns:a16="http://schemas.microsoft.com/office/drawing/2014/main" id="{6C161AAC-0B25-E046-BCA4-F7D40F803BAA}"/>
              </a:ext>
            </a:extLst>
          </p:cNvPr>
          <p:cNvSpPr>
            <a:spLocks noGrp="1"/>
          </p:cNvSpPr>
          <p:nvPr>
            <p:ph type="body" sz="quarter" idx="10" hasCustomPrompt="1"/>
          </p:nvPr>
        </p:nvSpPr>
        <p:spPr>
          <a:xfrm>
            <a:off x="564944" y="654811"/>
            <a:ext cx="11068050" cy="669925"/>
          </a:xfrm>
        </p:spPr>
        <p:txBody>
          <a:bodyPr>
            <a:normAutofit/>
          </a:bodyPr>
          <a:lstStyle>
            <a:lvl1pPr algn="ctr">
              <a:defRPr sz="3200" b="1"/>
            </a:lvl1pPr>
          </a:lstStyle>
          <a:p>
            <a:pPr lvl="0"/>
            <a:r>
              <a:rPr lang="en-US" dirty="0"/>
              <a:t>PAGE HEADER</a:t>
            </a:r>
          </a:p>
        </p:txBody>
      </p:sp>
      <p:grpSp>
        <p:nvGrpSpPr>
          <p:cNvPr id="24" name="Group 23">
            <a:extLst>
              <a:ext uri="{FF2B5EF4-FFF2-40B4-BE49-F238E27FC236}">
                <a16:creationId xmlns:a16="http://schemas.microsoft.com/office/drawing/2014/main" id="{9C61F651-6A99-FA4B-95FA-A0C3E193B14C}"/>
              </a:ext>
            </a:extLst>
          </p:cNvPr>
          <p:cNvGrpSpPr/>
          <p:nvPr userDrawn="1"/>
        </p:nvGrpSpPr>
        <p:grpSpPr>
          <a:xfrm rot="5400000">
            <a:off x="-167775" y="2687445"/>
            <a:ext cx="3944839" cy="3323120"/>
            <a:chOff x="13078405" y="4280598"/>
            <a:chExt cx="9077572" cy="7575210"/>
          </a:xfrm>
        </p:grpSpPr>
        <p:sp>
          <p:nvSpPr>
            <p:cNvPr id="26" name="Rectangle 25">
              <a:extLst>
                <a:ext uri="{FF2B5EF4-FFF2-40B4-BE49-F238E27FC236}">
                  <a16:creationId xmlns:a16="http://schemas.microsoft.com/office/drawing/2014/main" id="{703C6B8D-69D1-854F-BD48-FFCA64EACD32}"/>
                </a:ext>
              </a:extLst>
            </p:cNvPr>
            <p:cNvSpPr/>
            <p:nvPr/>
          </p:nvSpPr>
          <p:spPr>
            <a:xfrm>
              <a:off x="13078407" y="4280598"/>
              <a:ext cx="9077570" cy="3693441"/>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t"/>
            <a:lstStyle/>
            <a:p>
              <a:pPr algn="ctr"/>
              <a:endParaRPr lang="en-US" dirty="0">
                <a:latin typeface="Roboto" panose="02000000000000000000" pitchFamily="2" charset="0"/>
                <a:ea typeface="Roboto" panose="02000000000000000000" pitchFamily="2" charset="0"/>
              </a:endParaRPr>
            </a:p>
          </p:txBody>
        </p:sp>
        <p:sp>
          <p:nvSpPr>
            <p:cNvPr id="27" name="Rectangle 26">
              <a:extLst>
                <a:ext uri="{FF2B5EF4-FFF2-40B4-BE49-F238E27FC236}">
                  <a16:creationId xmlns:a16="http://schemas.microsoft.com/office/drawing/2014/main" id="{817C098F-1363-DC48-BB6A-5693BA0D4D46}"/>
                </a:ext>
              </a:extLst>
            </p:cNvPr>
            <p:cNvSpPr/>
            <p:nvPr/>
          </p:nvSpPr>
          <p:spPr>
            <a:xfrm>
              <a:off x="13078405" y="8162366"/>
              <a:ext cx="9077570" cy="3693442"/>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t"/>
            <a:lstStyle/>
            <a:p>
              <a:pPr algn="ctr"/>
              <a:endParaRPr lang="en-US" dirty="0">
                <a:latin typeface="Roboto" panose="02000000000000000000" pitchFamily="2" charset="0"/>
                <a:ea typeface="Roboto" panose="02000000000000000000" pitchFamily="2" charset="0"/>
              </a:endParaRPr>
            </a:p>
          </p:txBody>
        </p:sp>
      </p:grpSp>
      <p:grpSp>
        <p:nvGrpSpPr>
          <p:cNvPr id="28" name="Group 27">
            <a:extLst>
              <a:ext uri="{FF2B5EF4-FFF2-40B4-BE49-F238E27FC236}">
                <a16:creationId xmlns:a16="http://schemas.microsoft.com/office/drawing/2014/main" id="{A1F38F14-A583-154A-88CE-F320A285507E}"/>
              </a:ext>
            </a:extLst>
          </p:cNvPr>
          <p:cNvGrpSpPr/>
          <p:nvPr userDrawn="1"/>
        </p:nvGrpSpPr>
        <p:grpSpPr>
          <a:xfrm rot="5400000">
            <a:off x="3274234" y="2687446"/>
            <a:ext cx="3944839" cy="3323120"/>
            <a:chOff x="13078405" y="4280599"/>
            <a:chExt cx="9077570" cy="7575209"/>
          </a:xfrm>
        </p:grpSpPr>
        <p:sp>
          <p:nvSpPr>
            <p:cNvPr id="29" name="Rectangle 28">
              <a:extLst>
                <a:ext uri="{FF2B5EF4-FFF2-40B4-BE49-F238E27FC236}">
                  <a16:creationId xmlns:a16="http://schemas.microsoft.com/office/drawing/2014/main" id="{3080575C-A95C-DE41-9247-C68F512B0C02}"/>
                </a:ext>
              </a:extLst>
            </p:cNvPr>
            <p:cNvSpPr/>
            <p:nvPr/>
          </p:nvSpPr>
          <p:spPr>
            <a:xfrm>
              <a:off x="13078406" y="4280599"/>
              <a:ext cx="9077569" cy="3689420"/>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t"/>
            <a:lstStyle/>
            <a:p>
              <a:pPr algn="ctr"/>
              <a:endParaRPr lang="en-US" dirty="0">
                <a:latin typeface="Roboto" panose="02000000000000000000" pitchFamily="2" charset="0"/>
                <a:ea typeface="Roboto" panose="02000000000000000000" pitchFamily="2" charset="0"/>
              </a:endParaRPr>
            </a:p>
          </p:txBody>
        </p:sp>
        <p:sp>
          <p:nvSpPr>
            <p:cNvPr id="30" name="Rectangle 29">
              <a:extLst>
                <a:ext uri="{FF2B5EF4-FFF2-40B4-BE49-F238E27FC236}">
                  <a16:creationId xmlns:a16="http://schemas.microsoft.com/office/drawing/2014/main" id="{2A380FE7-3B4A-944E-B95C-8BF641C7D990}"/>
                </a:ext>
              </a:extLst>
            </p:cNvPr>
            <p:cNvSpPr/>
            <p:nvPr/>
          </p:nvSpPr>
          <p:spPr>
            <a:xfrm>
              <a:off x="13078405" y="8162366"/>
              <a:ext cx="9077570" cy="3693442"/>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t"/>
            <a:lstStyle/>
            <a:p>
              <a:pPr algn="ctr"/>
              <a:endParaRPr lang="en-US" dirty="0">
                <a:latin typeface="Roboto" panose="02000000000000000000" pitchFamily="2" charset="0"/>
                <a:ea typeface="Roboto" panose="02000000000000000000" pitchFamily="2" charset="0"/>
              </a:endParaRPr>
            </a:p>
          </p:txBody>
        </p:sp>
      </p:grpSp>
      <p:grpSp>
        <p:nvGrpSpPr>
          <p:cNvPr id="31" name="Group 30">
            <a:extLst>
              <a:ext uri="{FF2B5EF4-FFF2-40B4-BE49-F238E27FC236}">
                <a16:creationId xmlns:a16="http://schemas.microsoft.com/office/drawing/2014/main" id="{81924E04-2D57-7643-AF12-D652B44177E1}"/>
              </a:ext>
            </a:extLst>
          </p:cNvPr>
          <p:cNvGrpSpPr/>
          <p:nvPr userDrawn="1"/>
        </p:nvGrpSpPr>
        <p:grpSpPr>
          <a:xfrm rot="5400000">
            <a:off x="7561022" y="1826246"/>
            <a:ext cx="3944837" cy="5045516"/>
            <a:chOff x="13078405" y="210508"/>
            <a:chExt cx="9077571" cy="11501492"/>
          </a:xfrm>
        </p:grpSpPr>
        <p:sp>
          <p:nvSpPr>
            <p:cNvPr id="32" name="Rectangle 31">
              <a:extLst>
                <a:ext uri="{FF2B5EF4-FFF2-40B4-BE49-F238E27FC236}">
                  <a16:creationId xmlns:a16="http://schemas.microsoft.com/office/drawing/2014/main" id="{C89D2380-90F4-7642-B330-A062DD63A80D}"/>
                </a:ext>
              </a:extLst>
            </p:cNvPr>
            <p:cNvSpPr/>
            <p:nvPr/>
          </p:nvSpPr>
          <p:spPr>
            <a:xfrm>
              <a:off x="13078407" y="4092275"/>
              <a:ext cx="9077569" cy="3693441"/>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t"/>
            <a:lstStyle/>
            <a:p>
              <a:pPr algn="ctr"/>
              <a:endParaRPr lang="en-US" dirty="0">
                <a:latin typeface="Roboto" panose="02000000000000000000" pitchFamily="2" charset="0"/>
                <a:ea typeface="Roboto" panose="02000000000000000000" pitchFamily="2" charset="0"/>
              </a:endParaRPr>
            </a:p>
          </p:txBody>
        </p:sp>
        <p:sp>
          <p:nvSpPr>
            <p:cNvPr id="33" name="Rectangle 32">
              <a:extLst>
                <a:ext uri="{FF2B5EF4-FFF2-40B4-BE49-F238E27FC236}">
                  <a16:creationId xmlns:a16="http://schemas.microsoft.com/office/drawing/2014/main" id="{400F2E77-A84A-1A42-9F29-B5BB074859D9}"/>
                </a:ext>
              </a:extLst>
            </p:cNvPr>
            <p:cNvSpPr/>
            <p:nvPr/>
          </p:nvSpPr>
          <p:spPr>
            <a:xfrm>
              <a:off x="13078405" y="8018559"/>
              <a:ext cx="9077571" cy="3693441"/>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t"/>
            <a:lstStyle/>
            <a:p>
              <a:pPr algn="ctr"/>
              <a:endParaRPr lang="en-US" dirty="0">
                <a:latin typeface="Roboto" panose="02000000000000000000" pitchFamily="2" charset="0"/>
                <a:ea typeface="Roboto" panose="02000000000000000000" pitchFamily="2" charset="0"/>
              </a:endParaRPr>
            </a:p>
          </p:txBody>
        </p:sp>
        <p:sp>
          <p:nvSpPr>
            <p:cNvPr id="34" name="Rectangle 33">
              <a:extLst>
                <a:ext uri="{FF2B5EF4-FFF2-40B4-BE49-F238E27FC236}">
                  <a16:creationId xmlns:a16="http://schemas.microsoft.com/office/drawing/2014/main" id="{D55CF11D-89E3-CF4A-8B80-EF37DF39B86C}"/>
                </a:ext>
              </a:extLst>
            </p:cNvPr>
            <p:cNvSpPr/>
            <p:nvPr userDrawn="1"/>
          </p:nvSpPr>
          <p:spPr>
            <a:xfrm>
              <a:off x="13078407" y="210508"/>
              <a:ext cx="9077568" cy="3693441"/>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t"/>
            <a:lstStyle/>
            <a:p>
              <a:pPr algn="ctr"/>
              <a:endParaRPr lang="en-US" dirty="0">
                <a:latin typeface="Roboto" panose="02000000000000000000" pitchFamily="2" charset="0"/>
                <a:ea typeface="Roboto" panose="02000000000000000000" pitchFamily="2" charset="0"/>
              </a:endParaRPr>
            </a:p>
          </p:txBody>
        </p:sp>
      </p:grpSp>
    </p:spTree>
    <p:extLst>
      <p:ext uri="{BB962C8B-B14F-4D97-AF65-F5344CB8AC3E}">
        <p14:creationId xmlns:p14="http://schemas.microsoft.com/office/powerpoint/2010/main" val="169824019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_Content Slide [Image + Box Text]">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C104885-D2FF-4229-8692-AAD668E3AB96}"/>
              </a:ext>
            </a:extLst>
          </p:cNvPr>
          <p:cNvSpPr/>
          <p:nvPr userDrawn="1"/>
        </p:nvSpPr>
        <p:spPr>
          <a:xfrm>
            <a:off x="5763691" y="319653"/>
            <a:ext cx="664618" cy="76974"/>
          </a:xfrm>
          <a:prstGeom prst="rect">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pic>
        <p:nvPicPr>
          <p:cNvPr id="23" name="Picture 22" descr="A close up of a sign&#10;&#10;Description automatically generated">
            <a:extLst>
              <a:ext uri="{FF2B5EF4-FFF2-40B4-BE49-F238E27FC236}">
                <a16:creationId xmlns:a16="http://schemas.microsoft.com/office/drawing/2014/main" id="{9415B0FB-43CE-4745-BFFB-F13D5A6377A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79911" y="6501248"/>
            <a:ext cx="735778" cy="274320"/>
          </a:xfrm>
          <a:prstGeom prst="rect">
            <a:avLst/>
          </a:prstGeom>
        </p:spPr>
      </p:pic>
      <p:sp>
        <p:nvSpPr>
          <p:cNvPr id="25" name="Footer Placeholder 4">
            <a:extLst>
              <a:ext uri="{FF2B5EF4-FFF2-40B4-BE49-F238E27FC236}">
                <a16:creationId xmlns:a16="http://schemas.microsoft.com/office/drawing/2014/main" id="{DF39F08B-D729-47EC-8518-ECBC48AF39CB}"/>
              </a:ext>
            </a:extLst>
          </p:cNvPr>
          <p:cNvSpPr txBox="1">
            <a:spLocks/>
          </p:cNvSpPr>
          <p:nvPr userDrawn="1"/>
        </p:nvSpPr>
        <p:spPr>
          <a:xfrm>
            <a:off x="5372044" y="6547127"/>
            <a:ext cx="1437752" cy="182562"/>
          </a:xfrm>
          <a:prstGeom prst="rect">
            <a:avLst/>
          </a:prstGeom>
        </p:spPr>
        <p:txBody>
          <a:bodyPr/>
          <a:lstStyle>
            <a:defPPr>
              <a:defRPr lang="en-US"/>
            </a:defPPr>
            <a:lvl1pPr marL="0" algn="r" defTabSz="914400" rtl="0" eaLnBrk="1" latinLnBrk="0" hangingPunct="1">
              <a:defRPr sz="800"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CB47CC72-D418-48CE-AB7A-7A824786F4AF}" type="slidenum">
              <a:rPr lang="en-US" smtClean="0">
                <a:solidFill>
                  <a:schemeClr val="accent6"/>
                </a:solidFill>
              </a:rPr>
              <a:t>‹#›</a:t>
            </a:fld>
            <a:endParaRPr lang="en-US" dirty="0">
              <a:solidFill>
                <a:schemeClr val="accent6"/>
              </a:solidFill>
            </a:endParaRPr>
          </a:p>
        </p:txBody>
      </p:sp>
      <p:sp>
        <p:nvSpPr>
          <p:cNvPr id="22" name="TextBox 21">
            <a:extLst>
              <a:ext uri="{FF2B5EF4-FFF2-40B4-BE49-F238E27FC236}">
                <a16:creationId xmlns:a16="http://schemas.microsoft.com/office/drawing/2014/main" id="{D31D042D-A0C7-445F-B781-91C2D90C04FA}"/>
              </a:ext>
            </a:extLst>
          </p:cNvPr>
          <p:cNvSpPr txBox="1"/>
          <p:nvPr userDrawn="1"/>
        </p:nvSpPr>
        <p:spPr>
          <a:xfrm>
            <a:off x="10546080" y="6592688"/>
            <a:ext cx="1127760" cy="213360"/>
          </a:xfrm>
          <a:prstGeom prst="rect">
            <a:avLst/>
          </a:prstGeom>
          <a:noFill/>
        </p:spPr>
        <p:txBody>
          <a:bodyPr wrap="square" rtlCol="0">
            <a:spAutoFit/>
          </a:bodyPr>
          <a:lstStyle/>
          <a:p>
            <a:pPr algn="r"/>
            <a:r>
              <a:rPr lang="en-US" sz="800" dirty="0">
                <a:solidFill>
                  <a:schemeClr val="accent6"/>
                </a:solidFill>
              </a:rPr>
              <a:t>CONFIDENTIAL</a:t>
            </a:r>
          </a:p>
        </p:txBody>
      </p:sp>
      <p:sp>
        <p:nvSpPr>
          <p:cNvPr id="3" name="Text Placeholder 2">
            <a:extLst>
              <a:ext uri="{FF2B5EF4-FFF2-40B4-BE49-F238E27FC236}">
                <a16:creationId xmlns:a16="http://schemas.microsoft.com/office/drawing/2014/main" id="{6C161AAC-0B25-E046-BCA4-F7D40F803BAA}"/>
              </a:ext>
            </a:extLst>
          </p:cNvPr>
          <p:cNvSpPr>
            <a:spLocks noGrp="1"/>
          </p:cNvSpPr>
          <p:nvPr>
            <p:ph type="body" sz="quarter" idx="10" hasCustomPrompt="1"/>
          </p:nvPr>
        </p:nvSpPr>
        <p:spPr>
          <a:xfrm>
            <a:off x="579438" y="536575"/>
            <a:ext cx="11068050" cy="669925"/>
          </a:xfrm>
        </p:spPr>
        <p:txBody>
          <a:bodyPr>
            <a:normAutofit/>
          </a:bodyPr>
          <a:lstStyle>
            <a:lvl1pPr algn="ctr">
              <a:defRPr sz="3200" b="1"/>
            </a:lvl1pPr>
          </a:lstStyle>
          <a:p>
            <a:pPr lvl="0"/>
            <a:r>
              <a:rPr lang="en-US" dirty="0"/>
              <a:t>PAGE HEADER</a:t>
            </a:r>
          </a:p>
        </p:txBody>
      </p:sp>
      <p:grpSp>
        <p:nvGrpSpPr>
          <p:cNvPr id="31" name="Group 30">
            <a:extLst>
              <a:ext uri="{FF2B5EF4-FFF2-40B4-BE49-F238E27FC236}">
                <a16:creationId xmlns:a16="http://schemas.microsoft.com/office/drawing/2014/main" id="{81924E04-2D57-7643-AF12-D652B44177E1}"/>
              </a:ext>
            </a:extLst>
          </p:cNvPr>
          <p:cNvGrpSpPr/>
          <p:nvPr userDrawn="1"/>
        </p:nvGrpSpPr>
        <p:grpSpPr>
          <a:xfrm rot="5400000">
            <a:off x="3965906" y="434931"/>
            <a:ext cx="4250026" cy="7522963"/>
            <a:chOff x="13078405" y="210508"/>
            <a:chExt cx="9077571" cy="11501492"/>
          </a:xfrm>
        </p:grpSpPr>
        <p:sp>
          <p:nvSpPr>
            <p:cNvPr id="32" name="Rectangle 31">
              <a:extLst>
                <a:ext uri="{FF2B5EF4-FFF2-40B4-BE49-F238E27FC236}">
                  <a16:creationId xmlns:a16="http://schemas.microsoft.com/office/drawing/2014/main" id="{C89D2380-90F4-7642-B330-A062DD63A80D}"/>
                </a:ext>
              </a:extLst>
            </p:cNvPr>
            <p:cNvSpPr/>
            <p:nvPr/>
          </p:nvSpPr>
          <p:spPr>
            <a:xfrm>
              <a:off x="13078407" y="4092275"/>
              <a:ext cx="9077569" cy="3693441"/>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t"/>
            <a:lstStyle/>
            <a:p>
              <a:pPr algn="ctr"/>
              <a:endParaRPr lang="en-US" dirty="0">
                <a:latin typeface="Roboto" panose="02000000000000000000" pitchFamily="2" charset="0"/>
                <a:ea typeface="Roboto" panose="02000000000000000000" pitchFamily="2" charset="0"/>
              </a:endParaRPr>
            </a:p>
          </p:txBody>
        </p:sp>
        <p:sp>
          <p:nvSpPr>
            <p:cNvPr id="33" name="Rectangle 32">
              <a:extLst>
                <a:ext uri="{FF2B5EF4-FFF2-40B4-BE49-F238E27FC236}">
                  <a16:creationId xmlns:a16="http://schemas.microsoft.com/office/drawing/2014/main" id="{400F2E77-A84A-1A42-9F29-B5BB074859D9}"/>
                </a:ext>
              </a:extLst>
            </p:cNvPr>
            <p:cNvSpPr/>
            <p:nvPr/>
          </p:nvSpPr>
          <p:spPr>
            <a:xfrm>
              <a:off x="13078405" y="8018559"/>
              <a:ext cx="9077571" cy="3693441"/>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t"/>
            <a:lstStyle/>
            <a:p>
              <a:pPr algn="ctr"/>
              <a:endParaRPr lang="en-US" dirty="0">
                <a:latin typeface="Roboto" panose="02000000000000000000" pitchFamily="2" charset="0"/>
                <a:ea typeface="Roboto" panose="02000000000000000000" pitchFamily="2" charset="0"/>
              </a:endParaRPr>
            </a:p>
          </p:txBody>
        </p:sp>
        <p:sp>
          <p:nvSpPr>
            <p:cNvPr id="34" name="Rectangle 33">
              <a:extLst>
                <a:ext uri="{FF2B5EF4-FFF2-40B4-BE49-F238E27FC236}">
                  <a16:creationId xmlns:a16="http://schemas.microsoft.com/office/drawing/2014/main" id="{D55CF11D-89E3-CF4A-8B80-EF37DF39B86C}"/>
                </a:ext>
              </a:extLst>
            </p:cNvPr>
            <p:cNvSpPr/>
            <p:nvPr userDrawn="1"/>
          </p:nvSpPr>
          <p:spPr>
            <a:xfrm>
              <a:off x="13078407" y="210508"/>
              <a:ext cx="9077568" cy="3693441"/>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t"/>
            <a:lstStyle/>
            <a:p>
              <a:pPr algn="ctr"/>
              <a:endParaRPr lang="en-US" dirty="0">
                <a:latin typeface="Roboto" panose="02000000000000000000" pitchFamily="2" charset="0"/>
                <a:ea typeface="Roboto" panose="02000000000000000000" pitchFamily="2" charset="0"/>
              </a:endParaRPr>
            </a:p>
          </p:txBody>
        </p:sp>
      </p:grpSp>
    </p:spTree>
    <p:extLst>
      <p:ext uri="{BB962C8B-B14F-4D97-AF65-F5344CB8AC3E}">
        <p14:creationId xmlns:p14="http://schemas.microsoft.com/office/powerpoint/2010/main" val="68575038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Content Slide [Smartphon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23E363CB-1297-4C7E-B6DC-0F142A5067DA}"/>
              </a:ext>
            </a:extLst>
          </p:cNvPr>
          <p:cNvSpPr/>
          <p:nvPr userDrawn="1"/>
        </p:nvSpPr>
        <p:spPr>
          <a:xfrm>
            <a:off x="0" y="1131367"/>
            <a:ext cx="12192001" cy="19363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 name="TextBox 4">
            <a:extLst>
              <a:ext uri="{FF2B5EF4-FFF2-40B4-BE49-F238E27FC236}">
                <a16:creationId xmlns:a16="http://schemas.microsoft.com/office/drawing/2014/main" id="{8487570F-0D21-468F-8473-C47600262460}"/>
              </a:ext>
            </a:extLst>
          </p:cNvPr>
          <p:cNvSpPr txBox="1"/>
          <p:nvPr/>
        </p:nvSpPr>
        <p:spPr>
          <a:xfrm>
            <a:off x="613403" y="1808150"/>
            <a:ext cx="7056765" cy="646331"/>
          </a:xfrm>
          <a:prstGeom prst="rect">
            <a:avLst/>
          </a:prstGeom>
          <a:noFill/>
          <a:ln>
            <a:noFill/>
          </a:ln>
        </p:spPr>
        <p:txBody>
          <a:bodyPr wrap="square" rtlCol="0">
            <a:spAutoFit/>
          </a:bodyPr>
          <a:lstStyle/>
          <a:p>
            <a:r>
              <a:rPr lang="en-US" sz="3600" b="1" dirty="0">
                <a:solidFill>
                  <a:schemeClr val="bg1"/>
                </a:solidFill>
                <a:latin typeface="+mj-lt"/>
                <a:ea typeface="Roboto" panose="02000000000000000000" pitchFamily="2" charset="0"/>
                <a:cs typeface="Poppins" pitchFamily="2" charset="77"/>
              </a:rPr>
              <a:t>PAGE HEADER</a:t>
            </a:r>
          </a:p>
        </p:txBody>
      </p:sp>
      <p:sp>
        <p:nvSpPr>
          <p:cNvPr id="6" name="TextBox 5">
            <a:extLst>
              <a:ext uri="{FF2B5EF4-FFF2-40B4-BE49-F238E27FC236}">
                <a16:creationId xmlns:a16="http://schemas.microsoft.com/office/drawing/2014/main" id="{C152EB1C-F054-42D0-B73A-0E9E53A4C9AE}"/>
              </a:ext>
            </a:extLst>
          </p:cNvPr>
          <p:cNvSpPr txBox="1"/>
          <p:nvPr/>
        </p:nvSpPr>
        <p:spPr>
          <a:xfrm>
            <a:off x="651017" y="2323171"/>
            <a:ext cx="7632554" cy="400110"/>
          </a:xfrm>
          <a:prstGeom prst="rect">
            <a:avLst/>
          </a:prstGeom>
          <a:noFill/>
          <a:ln>
            <a:noFill/>
          </a:ln>
        </p:spPr>
        <p:style>
          <a:lnRef idx="0">
            <a:scrgbClr r="0" g="0" b="0"/>
          </a:lnRef>
          <a:fillRef idx="0">
            <a:scrgbClr r="0" g="0" b="0"/>
          </a:fillRef>
          <a:effectRef idx="0">
            <a:scrgbClr r="0" g="0" b="0"/>
          </a:effectRef>
          <a:fontRef idx="minor">
            <a:schemeClr val="lt1"/>
          </a:fontRef>
        </p:style>
        <p:txBody>
          <a:bodyPr wrap="square" rtlCol="0">
            <a:spAutoFit/>
          </a:bodyPr>
          <a:lstStyle/>
          <a:p>
            <a:pPr>
              <a:lnSpc>
                <a:spcPct val="100000"/>
              </a:lnSpc>
            </a:pPr>
            <a:r>
              <a:rPr lang="en-US" sz="2000" dirty="0">
                <a:solidFill>
                  <a:schemeClr val="bg1"/>
                </a:solidFill>
                <a:latin typeface="+mn-lt"/>
                <a:ea typeface="Roboto Light" panose="02000000000000000000" pitchFamily="2" charset="0"/>
                <a:cs typeface="Lato Light" panose="020F0502020204030203" pitchFamily="34" charset="0"/>
              </a:rPr>
              <a:t>Sub-header</a:t>
            </a:r>
          </a:p>
        </p:txBody>
      </p:sp>
      <p:pic>
        <p:nvPicPr>
          <p:cNvPr id="10" name="Picture 9" descr="iPhone6_mockup_front_white.png">
            <a:extLst>
              <a:ext uri="{FF2B5EF4-FFF2-40B4-BE49-F238E27FC236}">
                <a16:creationId xmlns:a16="http://schemas.microsoft.com/office/drawing/2014/main" id="{356EC8AF-347E-40A7-992A-3C83B366875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909204" y="23149"/>
            <a:ext cx="4275358" cy="6764427"/>
          </a:xfrm>
          <a:prstGeom prst="rect">
            <a:avLst/>
          </a:prstGeom>
        </p:spPr>
      </p:pic>
      <p:sp>
        <p:nvSpPr>
          <p:cNvPr id="24" name="Rectangle 23">
            <a:extLst>
              <a:ext uri="{FF2B5EF4-FFF2-40B4-BE49-F238E27FC236}">
                <a16:creationId xmlns:a16="http://schemas.microsoft.com/office/drawing/2014/main" id="{5F60C752-AD59-4829-8830-C02F3493044F}"/>
              </a:ext>
            </a:extLst>
          </p:cNvPr>
          <p:cNvSpPr/>
          <p:nvPr userDrawn="1"/>
        </p:nvSpPr>
        <p:spPr>
          <a:xfrm>
            <a:off x="718463" y="1524222"/>
            <a:ext cx="538874" cy="76974"/>
          </a:xfrm>
          <a:prstGeom prst="rect">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grpSp>
        <p:nvGrpSpPr>
          <p:cNvPr id="33" name="Group 32">
            <a:extLst>
              <a:ext uri="{FF2B5EF4-FFF2-40B4-BE49-F238E27FC236}">
                <a16:creationId xmlns:a16="http://schemas.microsoft.com/office/drawing/2014/main" id="{7C1DC73E-F148-4D0B-A40D-59CF1E309BB9}"/>
              </a:ext>
            </a:extLst>
          </p:cNvPr>
          <p:cNvGrpSpPr/>
          <p:nvPr userDrawn="1"/>
        </p:nvGrpSpPr>
        <p:grpSpPr>
          <a:xfrm>
            <a:off x="733222" y="5516188"/>
            <a:ext cx="640079" cy="640080"/>
            <a:chOff x="178078" y="5423588"/>
            <a:chExt cx="664413" cy="640080"/>
          </a:xfrm>
        </p:grpSpPr>
        <p:sp>
          <p:nvSpPr>
            <p:cNvPr id="13" name="Oval 12">
              <a:extLst>
                <a:ext uri="{FF2B5EF4-FFF2-40B4-BE49-F238E27FC236}">
                  <a16:creationId xmlns:a16="http://schemas.microsoft.com/office/drawing/2014/main" id="{12DA60BE-D18F-438B-991D-F7E4D5697AF8}"/>
                </a:ext>
              </a:extLst>
            </p:cNvPr>
            <p:cNvSpPr>
              <a:spLocks/>
            </p:cNvSpPr>
            <p:nvPr/>
          </p:nvSpPr>
          <p:spPr>
            <a:xfrm>
              <a:off x="178078" y="5423588"/>
              <a:ext cx="664413" cy="640080"/>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latin typeface="Roboto Light" panose="02000000000000000000" pitchFamily="2" charset="0"/>
                <a:ea typeface="Roboto Light" panose="02000000000000000000" pitchFamily="2" charset="0"/>
              </a:endParaRPr>
            </a:p>
          </p:txBody>
        </p:sp>
        <p:pic>
          <p:nvPicPr>
            <p:cNvPr id="29" name="Graphic 28" descr="Checkmark">
              <a:extLst>
                <a:ext uri="{FF2B5EF4-FFF2-40B4-BE49-F238E27FC236}">
                  <a16:creationId xmlns:a16="http://schemas.microsoft.com/office/drawing/2014/main" id="{51D297BC-B107-4349-95E1-E45C11046B80}"/>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1514" y="5589879"/>
              <a:ext cx="301903" cy="301903"/>
            </a:xfrm>
            <a:prstGeom prst="rect">
              <a:avLst/>
            </a:prstGeom>
          </p:spPr>
        </p:pic>
      </p:grpSp>
      <p:grpSp>
        <p:nvGrpSpPr>
          <p:cNvPr id="36" name="Group 35">
            <a:extLst>
              <a:ext uri="{FF2B5EF4-FFF2-40B4-BE49-F238E27FC236}">
                <a16:creationId xmlns:a16="http://schemas.microsoft.com/office/drawing/2014/main" id="{6BA842F4-0C94-4F7B-9CB0-501D72A0758B}"/>
              </a:ext>
            </a:extLst>
          </p:cNvPr>
          <p:cNvGrpSpPr/>
          <p:nvPr userDrawn="1"/>
        </p:nvGrpSpPr>
        <p:grpSpPr>
          <a:xfrm>
            <a:off x="4746605" y="5509471"/>
            <a:ext cx="640080" cy="640080"/>
            <a:chOff x="4665580" y="5416871"/>
            <a:chExt cx="640080" cy="640080"/>
          </a:xfrm>
        </p:grpSpPr>
        <p:sp>
          <p:nvSpPr>
            <p:cNvPr id="30" name="Oval 29">
              <a:extLst>
                <a:ext uri="{FF2B5EF4-FFF2-40B4-BE49-F238E27FC236}">
                  <a16:creationId xmlns:a16="http://schemas.microsoft.com/office/drawing/2014/main" id="{037E0BC3-BC37-4BF9-83BF-184598DC15C8}"/>
                </a:ext>
              </a:extLst>
            </p:cNvPr>
            <p:cNvSpPr>
              <a:spLocks noChangeAspect="1"/>
            </p:cNvSpPr>
            <p:nvPr userDrawn="1"/>
          </p:nvSpPr>
          <p:spPr>
            <a:xfrm>
              <a:off x="4665580" y="5416871"/>
              <a:ext cx="640080" cy="640080"/>
            </a:xfrm>
            <a:prstGeom prst="ellipse">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latin typeface="Roboto Light" panose="02000000000000000000" pitchFamily="2" charset="0"/>
                <a:ea typeface="Roboto Light" panose="02000000000000000000" pitchFamily="2" charset="0"/>
              </a:endParaRPr>
            </a:p>
          </p:txBody>
        </p:sp>
        <p:pic>
          <p:nvPicPr>
            <p:cNvPr id="31" name="Graphic 30" descr="Checkmark">
              <a:extLst>
                <a:ext uri="{FF2B5EF4-FFF2-40B4-BE49-F238E27FC236}">
                  <a16:creationId xmlns:a16="http://schemas.microsoft.com/office/drawing/2014/main" id="{1873468D-D4E4-4712-AF2F-FE8CEAC01686}"/>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834668" y="5592676"/>
              <a:ext cx="293961" cy="301903"/>
            </a:xfrm>
            <a:prstGeom prst="rect">
              <a:avLst/>
            </a:prstGeom>
          </p:spPr>
        </p:pic>
      </p:grpSp>
      <p:pic>
        <p:nvPicPr>
          <p:cNvPr id="40" name="Picture 39" descr="A close up of a sign&#10;&#10;Description automatically generated">
            <a:extLst>
              <a:ext uri="{FF2B5EF4-FFF2-40B4-BE49-F238E27FC236}">
                <a16:creationId xmlns:a16="http://schemas.microsoft.com/office/drawing/2014/main" id="{2820B4F3-8010-4FDF-B73D-EA05032D0D91}"/>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579911" y="6501248"/>
            <a:ext cx="735778" cy="274320"/>
          </a:xfrm>
          <a:prstGeom prst="rect">
            <a:avLst/>
          </a:prstGeom>
        </p:spPr>
      </p:pic>
      <p:sp>
        <p:nvSpPr>
          <p:cNvPr id="42" name="Footer Placeholder 4">
            <a:extLst>
              <a:ext uri="{FF2B5EF4-FFF2-40B4-BE49-F238E27FC236}">
                <a16:creationId xmlns:a16="http://schemas.microsoft.com/office/drawing/2014/main" id="{C51D76CA-E01C-4875-BD8D-12856C7A2F58}"/>
              </a:ext>
            </a:extLst>
          </p:cNvPr>
          <p:cNvSpPr txBox="1">
            <a:spLocks/>
          </p:cNvSpPr>
          <p:nvPr userDrawn="1"/>
        </p:nvSpPr>
        <p:spPr>
          <a:xfrm>
            <a:off x="5372044" y="6547127"/>
            <a:ext cx="1437752" cy="182562"/>
          </a:xfrm>
          <a:prstGeom prst="rect">
            <a:avLst/>
          </a:prstGeom>
        </p:spPr>
        <p:txBody>
          <a:bodyPr/>
          <a:lstStyle>
            <a:defPPr>
              <a:defRPr lang="en-US"/>
            </a:defPPr>
            <a:lvl1pPr marL="0" algn="r" defTabSz="914400" rtl="0" eaLnBrk="1" latinLnBrk="0" hangingPunct="1">
              <a:defRPr sz="800"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CB47CC72-D418-48CE-AB7A-7A824786F4AF}" type="slidenum">
              <a:rPr lang="en-US" smtClean="0">
                <a:solidFill>
                  <a:schemeClr val="accent6"/>
                </a:solidFill>
              </a:rPr>
              <a:t>‹#›</a:t>
            </a:fld>
            <a:endParaRPr lang="en-US" dirty="0">
              <a:solidFill>
                <a:schemeClr val="accent6"/>
              </a:solidFill>
            </a:endParaRPr>
          </a:p>
        </p:txBody>
      </p:sp>
      <p:sp>
        <p:nvSpPr>
          <p:cNvPr id="20" name="Subtitle 2">
            <a:extLst>
              <a:ext uri="{FF2B5EF4-FFF2-40B4-BE49-F238E27FC236}">
                <a16:creationId xmlns:a16="http://schemas.microsoft.com/office/drawing/2014/main" id="{15FB9D5C-8BB6-4C57-A266-59D07AE62A01}"/>
              </a:ext>
            </a:extLst>
          </p:cNvPr>
          <p:cNvSpPr txBox="1">
            <a:spLocks/>
          </p:cNvSpPr>
          <p:nvPr userDrawn="1"/>
        </p:nvSpPr>
        <p:spPr>
          <a:xfrm>
            <a:off x="633723" y="3257548"/>
            <a:ext cx="4686731" cy="527336"/>
          </a:xfrm>
          <a:prstGeom prst="rect">
            <a:avLst/>
          </a:prstGeom>
        </p:spPr>
        <p:txBody>
          <a:bodyPr vert="horz" wrap="square" lIns="217433" tIns="108718" rIns="217433" bIns="108718"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ct val="100000"/>
              </a:lnSpc>
              <a:spcBef>
                <a:spcPts val="0"/>
              </a:spcBef>
            </a:pPr>
            <a:r>
              <a:rPr lang="en-US" sz="2000" b="1" dirty="0">
                <a:solidFill>
                  <a:schemeClr val="tx1"/>
                </a:solidFill>
                <a:latin typeface="+mj-lt"/>
                <a:ea typeface="Roboto Light" panose="02000000000000000000" pitchFamily="2" charset="0"/>
                <a:cs typeface="Lato Light" panose="020F0502020204030203" pitchFamily="34" charset="0"/>
              </a:rPr>
              <a:t>Header</a:t>
            </a:r>
          </a:p>
        </p:txBody>
      </p:sp>
      <p:sp>
        <p:nvSpPr>
          <p:cNvPr id="21" name="Subtitle 2">
            <a:extLst>
              <a:ext uri="{FF2B5EF4-FFF2-40B4-BE49-F238E27FC236}">
                <a16:creationId xmlns:a16="http://schemas.microsoft.com/office/drawing/2014/main" id="{2E5A887C-CE1D-499B-95FF-4E1E5924CA40}"/>
              </a:ext>
            </a:extLst>
          </p:cNvPr>
          <p:cNvSpPr txBox="1">
            <a:spLocks/>
          </p:cNvSpPr>
          <p:nvPr userDrawn="1"/>
        </p:nvSpPr>
        <p:spPr>
          <a:xfrm>
            <a:off x="633723" y="3615681"/>
            <a:ext cx="4686731" cy="465781"/>
          </a:xfrm>
          <a:prstGeom prst="rect">
            <a:avLst/>
          </a:prstGeom>
        </p:spPr>
        <p:txBody>
          <a:bodyPr vert="horz" wrap="square" lIns="217433" tIns="108718" rIns="217433" bIns="108718"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ct val="100000"/>
              </a:lnSpc>
              <a:spcBef>
                <a:spcPts val="0"/>
              </a:spcBef>
            </a:pPr>
            <a:r>
              <a:rPr lang="en-US" sz="1600" dirty="0">
                <a:solidFill>
                  <a:srgbClr val="4C4C4C"/>
                </a:solidFill>
                <a:latin typeface="+mn-lt"/>
                <a:ea typeface="Roboto Light" panose="02000000000000000000" pitchFamily="2" charset="0"/>
                <a:cs typeface="Lato Light" panose="020F0502020204030203" pitchFamily="34" charset="0"/>
              </a:rPr>
              <a:t>Sub header</a:t>
            </a:r>
          </a:p>
        </p:txBody>
      </p:sp>
      <p:sp>
        <p:nvSpPr>
          <p:cNvPr id="22" name="Subtitle 2">
            <a:extLst>
              <a:ext uri="{FF2B5EF4-FFF2-40B4-BE49-F238E27FC236}">
                <a16:creationId xmlns:a16="http://schemas.microsoft.com/office/drawing/2014/main" id="{3CE47DC7-018F-45B1-8DE4-4892A35154E0}"/>
              </a:ext>
            </a:extLst>
          </p:cNvPr>
          <p:cNvSpPr txBox="1">
            <a:spLocks/>
          </p:cNvSpPr>
          <p:nvPr userDrawn="1"/>
        </p:nvSpPr>
        <p:spPr>
          <a:xfrm>
            <a:off x="1336009" y="5403282"/>
            <a:ext cx="2987428" cy="958223"/>
          </a:xfrm>
          <a:prstGeom prst="rect">
            <a:avLst/>
          </a:prstGeom>
        </p:spPr>
        <p:txBody>
          <a:bodyPr vert="horz" wrap="square" lIns="217433" tIns="108718" rIns="217433" bIns="108718"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ct val="100000"/>
              </a:lnSpc>
              <a:spcBef>
                <a:spcPts val="0"/>
              </a:spcBef>
            </a:pPr>
            <a:r>
              <a:rPr lang="en-US" sz="1600" dirty="0">
                <a:solidFill>
                  <a:srgbClr val="4C4C4C"/>
                </a:solidFill>
                <a:latin typeface="+mn-lt"/>
                <a:ea typeface="Roboto Light" panose="02000000000000000000" pitchFamily="2" charset="0"/>
                <a:cs typeface="Lato Light" panose="020F0502020204030203" pitchFamily="34" charset="0"/>
              </a:rPr>
              <a:t>Insert text here insert text here insert text here insert text here</a:t>
            </a:r>
          </a:p>
        </p:txBody>
      </p:sp>
      <p:sp>
        <p:nvSpPr>
          <p:cNvPr id="23" name="Subtitle 2">
            <a:extLst>
              <a:ext uri="{FF2B5EF4-FFF2-40B4-BE49-F238E27FC236}">
                <a16:creationId xmlns:a16="http://schemas.microsoft.com/office/drawing/2014/main" id="{0269BFC7-CD2C-4D68-B9E8-0568A553AE60}"/>
              </a:ext>
            </a:extLst>
          </p:cNvPr>
          <p:cNvSpPr txBox="1">
            <a:spLocks/>
          </p:cNvSpPr>
          <p:nvPr userDrawn="1"/>
        </p:nvSpPr>
        <p:spPr>
          <a:xfrm>
            <a:off x="5378742" y="5359478"/>
            <a:ext cx="2987428" cy="958223"/>
          </a:xfrm>
          <a:prstGeom prst="rect">
            <a:avLst/>
          </a:prstGeom>
        </p:spPr>
        <p:txBody>
          <a:bodyPr vert="horz" wrap="square" lIns="217433" tIns="108718" rIns="217433" bIns="108718"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ct val="100000"/>
              </a:lnSpc>
              <a:spcBef>
                <a:spcPts val="0"/>
              </a:spcBef>
            </a:pPr>
            <a:r>
              <a:rPr lang="en-US" sz="1600" dirty="0">
                <a:solidFill>
                  <a:srgbClr val="4C4C4C"/>
                </a:solidFill>
                <a:latin typeface="+mn-lt"/>
                <a:ea typeface="Roboto Light" panose="02000000000000000000" pitchFamily="2" charset="0"/>
                <a:cs typeface="Lato Light" panose="020F0502020204030203" pitchFamily="34" charset="0"/>
              </a:rPr>
              <a:t>Insert text here insert text here insert text here insert text here</a:t>
            </a:r>
          </a:p>
        </p:txBody>
      </p:sp>
      <p:sp>
        <p:nvSpPr>
          <p:cNvPr id="26" name="TextBox 25">
            <a:extLst>
              <a:ext uri="{FF2B5EF4-FFF2-40B4-BE49-F238E27FC236}">
                <a16:creationId xmlns:a16="http://schemas.microsoft.com/office/drawing/2014/main" id="{5F9BC704-6207-4757-8B62-7DEBEA08D32F}"/>
              </a:ext>
            </a:extLst>
          </p:cNvPr>
          <p:cNvSpPr txBox="1"/>
          <p:nvPr userDrawn="1"/>
        </p:nvSpPr>
        <p:spPr>
          <a:xfrm>
            <a:off x="10546080" y="6592688"/>
            <a:ext cx="1127760" cy="213360"/>
          </a:xfrm>
          <a:prstGeom prst="rect">
            <a:avLst/>
          </a:prstGeom>
          <a:noFill/>
        </p:spPr>
        <p:txBody>
          <a:bodyPr wrap="square" rtlCol="0">
            <a:spAutoFit/>
          </a:bodyPr>
          <a:lstStyle/>
          <a:p>
            <a:pPr algn="r"/>
            <a:r>
              <a:rPr lang="en-US" sz="800" dirty="0">
                <a:solidFill>
                  <a:schemeClr val="accent6"/>
                </a:solidFill>
              </a:rPr>
              <a:t>CONFIDENTIAL</a:t>
            </a:r>
          </a:p>
        </p:txBody>
      </p:sp>
    </p:spTree>
    <p:extLst>
      <p:ext uri="{BB962C8B-B14F-4D97-AF65-F5344CB8AC3E}">
        <p14:creationId xmlns:p14="http://schemas.microsoft.com/office/powerpoint/2010/main" val="164512011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E82BA6-E46C-FA40-9B75-EE4FA3B07BDF}"/>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FB6DDCA1-93EB-6445-BC25-6179EBCD66DA}"/>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CC019584-6ACF-6643-8298-6C9DF7965135}"/>
              </a:ext>
            </a:extLst>
          </p:cNvPr>
          <p:cNvSpPr>
            <a:spLocks noGrp="1"/>
          </p:cNvSpPr>
          <p:nvPr>
            <p:ph type="dt" sz="half" idx="10"/>
          </p:nvPr>
        </p:nvSpPr>
        <p:spPr/>
        <p:txBody>
          <a:bodyPr/>
          <a:lstStyle/>
          <a:p>
            <a:fld id="{B3AAF020-1F6E-6A4D-B65B-90A20B1A40A8}" type="datetimeFigureOut">
              <a:rPr lang="en-US" smtClean="0"/>
              <a:t>10/11/19</a:t>
            </a:fld>
            <a:endParaRPr lang="en-US"/>
          </a:p>
        </p:txBody>
      </p:sp>
      <p:sp>
        <p:nvSpPr>
          <p:cNvPr id="5" name="Footer Placeholder 4">
            <a:extLst>
              <a:ext uri="{FF2B5EF4-FFF2-40B4-BE49-F238E27FC236}">
                <a16:creationId xmlns:a16="http://schemas.microsoft.com/office/drawing/2014/main" id="{5604A043-F3B7-2049-8C90-3C2C7744CC8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BDE0C63-106D-A64C-8979-32B28FDC518F}"/>
              </a:ext>
            </a:extLst>
          </p:cNvPr>
          <p:cNvSpPr>
            <a:spLocks noGrp="1"/>
          </p:cNvSpPr>
          <p:nvPr>
            <p:ph type="sldNum" sz="quarter" idx="12"/>
          </p:nvPr>
        </p:nvSpPr>
        <p:spPr/>
        <p:txBody>
          <a:bodyPr/>
          <a:lstStyle/>
          <a:p>
            <a:fld id="{09E09794-2454-0C45-BAC3-6087C8DD7D7C}" type="slidenum">
              <a:rPr lang="en-US" smtClean="0"/>
              <a:t>‹#›</a:t>
            </a:fld>
            <a:endParaRPr lang="en-US"/>
          </a:p>
        </p:txBody>
      </p:sp>
    </p:spTree>
    <p:extLst>
      <p:ext uri="{BB962C8B-B14F-4D97-AF65-F5344CB8AC3E}">
        <p14:creationId xmlns:p14="http://schemas.microsoft.com/office/powerpoint/2010/main" val="240263241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_Content Slide [Smartphon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23E363CB-1297-4C7E-B6DC-0F142A5067DA}"/>
              </a:ext>
            </a:extLst>
          </p:cNvPr>
          <p:cNvSpPr/>
          <p:nvPr userDrawn="1"/>
        </p:nvSpPr>
        <p:spPr>
          <a:xfrm>
            <a:off x="0" y="1131367"/>
            <a:ext cx="12192001" cy="19363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pic>
        <p:nvPicPr>
          <p:cNvPr id="10" name="Picture 9" descr="iPhone6_mockup_front_white.png">
            <a:extLst>
              <a:ext uri="{FF2B5EF4-FFF2-40B4-BE49-F238E27FC236}">
                <a16:creationId xmlns:a16="http://schemas.microsoft.com/office/drawing/2014/main" id="{356EC8AF-347E-40A7-992A-3C83B366875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909204" y="23149"/>
            <a:ext cx="4275358" cy="6764427"/>
          </a:xfrm>
          <a:prstGeom prst="rect">
            <a:avLst/>
          </a:prstGeom>
        </p:spPr>
      </p:pic>
      <p:sp>
        <p:nvSpPr>
          <p:cNvPr id="24" name="Rectangle 23">
            <a:extLst>
              <a:ext uri="{FF2B5EF4-FFF2-40B4-BE49-F238E27FC236}">
                <a16:creationId xmlns:a16="http://schemas.microsoft.com/office/drawing/2014/main" id="{5F60C752-AD59-4829-8830-C02F3493044F}"/>
              </a:ext>
            </a:extLst>
          </p:cNvPr>
          <p:cNvSpPr/>
          <p:nvPr userDrawn="1"/>
        </p:nvSpPr>
        <p:spPr>
          <a:xfrm>
            <a:off x="718463" y="1524222"/>
            <a:ext cx="538874" cy="76974"/>
          </a:xfrm>
          <a:prstGeom prst="rect">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pic>
        <p:nvPicPr>
          <p:cNvPr id="40" name="Picture 39" descr="A close up of a sign&#10;&#10;Description automatically generated">
            <a:extLst>
              <a:ext uri="{FF2B5EF4-FFF2-40B4-BE49-F238E27FC236}">
                <a16:creationId xmlns:a16="http://schemas.microsoft.com/office/drawing/2014/main" id="{2820B4F3-8010-4FDF-B73D-EA05032D0D91}"/>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579911" y="6501248"/>
            <a:ext cx="735778" cy="274320"/>
          </a:xfrm>
          <a:prstGeom prst="rect">
            <a:avLst/>
          </a:prstGeom>
        </p:spPr>
      </p:pic>
      <p:sp>
        <p:nvSpPr>
          <p:cNvPr id="42" name="Footer Placeholder 4">
            <a:extLst>
              <a:ext uri="{FF2B5EF4-FFF2-40B4-BE49-F238E27FC236}">
                <a16:creationId xmlns:a16="http://schemas.microsoft.com/office/drawing/2014/main" id="{C51D76CA-E01C-4875-BD8D-12856C7A2F58}"/>
              </a:ext>
            </a:extLst>
          </p:cNvPr>
          <p:cNvSpPr txBox="1">
            <a:spLocks/>
          </p:cNvSpPr>
          <p:nvPr userDrawn="1"/>
        </p:nvSpPr>
        <p:spPr>
          <a:xfrm>
            <a:off x="5372044" y="6547127"/>
            <a:ext cx="1437752" cy="182562"/>
          </a:xfrm>
          <a:prstGeom prst="rect">
            <a:avLst/>
          </a:prstGeom>
        </p:spPr>
        <p:txBody>
          <a:bodyPr/>
          <a:lstStyle>
            <a:defPPr>
              <a:defRPr lang="en-US"/>
            </a:defPPr>
            <a:lvl1pPr marL="0" algn="r" defTabSz="914400" rtl="0" eaLnBrk="1" latinLnBrk="0" hangingPunct="1">
              <a:defRPr sz="800"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CB47CC72-D418-48CE-AB7A-7A824786F4AF}" type="slidenum">
              <a:rPr lang="en-US" smtClean="0">
                <a:solidFill>
                  <a:schemeClr val="accent6"/>
                </a:solidFill>
              </a:rPr>
              <a:t>‹#›</a:t>
            </a:fld>
            <a:endParaRPr lang="en-US" dirty="0">
              <a:solidFill>
                <a:schemeClr val="accent6"/>
              </a:solidFill>
            </a:endParaRPr>
          </a:p>
        </p:txBody>
      </p:sp>
      <p:sp>
        <p:nvSpPr>
          <p:cNvPr id="26" name="TextBox 25">
            <a:extLst>
              <a:ext uri="{FF2B5EF4-FFF2-40B4-BE49-F238E27FC236}">
                <a16:creationId xmlns:a16="http://schemas.microsoft.com/office/drawing/2014/main" id="{5F9BC704-6207-4757-8B62-7DEBEA08D32F}"/>
              </a:ext>
            </a:extLst>
          </p:cNvPr>
          <p:cNvSpPr txBox="1"/>
          <p:nvPr userDrawn="1"/>
        </p:nvSpPr>
        <p:spPr>
          <a:xfrm>
            <a:off x="10546080" y="6592688"/>
            <a:ext cx="1127760" cy="213360"/>
          </a:xfrm>
          <a:prstGeom prst="rect">
            <a:avLst/>
          </a:prstGeom>
          <a:noFill/>
        </p:spPr>
        <p:txBody>
          <a:bodyPr wrap="square" rtlCol="0">
            <a:spAutoFit/>
          </a:bodyPr>
          <a:lstStyle/>
          <a:p>
            <a:pPr algn="r"/>
            <a:r>
              <a:rPr lang="en-US" sz="800" dirty="0">
                <a:solidFill>
                  <a:schemeClr val="accent6"/>
                </a:solidFill>
              </a:rPr>
              <a:t>CONFIDENTIAL</a:t>
            </a:r>
          </a:p>
        </p:txBody>
      </p:sp>
    </p:spTree>
    <p:extLst>
      <p:ext uri="{BB962C8B-B14F-4D97-AF65-F5344CB8AC3E}">
        <p14:creationId xmlns:p14="http://schemas.microsoft.com/office/powerpoint/2010/main" val="58545956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Content Slide [Laptop]">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23E363CB-1297-4C7E-B6DC-0F142A5067DA}"/>
              </a:ext>
            </a:extLst>
          </p:cNvPr>
          <p:cNvSpPr/>
          <p:nvPr userDrawn="1"/>
        </p:nvSpPr>
        <p:spPr>
          <a:xfrm>
            <a:off x="0" y="1131367"/>
            <a:ext cx="12192001" cy="19363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 name="TextBox 4">
            <a:extLst>
              <a:ext uri="{FF2B5EF4-FFF2-40B4-BE49-F238E27FC236}">
                <a16:creationId xmlns:a16="http://schemas.microsoft.com/office/drawing/2014/main" id="{8487570F-0D21-468F-8473-C47600262460}"/>
              </a:ext>
            </a:extLst>
          </p:cNvPr>
          <p:cNvSpPr txBox="1"/>
          <p:nvPr userDrawn="1"/>
        </p:nvSpPr>
        <p:spPr>
          <a:xfrm>
            <a:off x="613403" y="1808150"/>
            <a:ext cx="7056765" cy="646331"/>
          </a:xfrm>
          <a:prstGeom prst="rect">
            <a:avLst/>
          </a:prstGeom>
          <a:noFill/>
          <a:ln>
            <a:noFill/>
          </a:ln>
        </p:spPr>
        <p:txBody>
          <a:bodyPr wrap="square" rtlCol="0">
            <a:spAutoFit/>
          </a:bodyPr>
          <a:lstStyle/>
          <a:p>
            <a:r>
              <a:rPr lang="en-US" sz="3600" b="1" dirty="0">
                <a:solidFill>
                  <a:schemeClr val="bg1"/>
                </a:solidFill>
                <a:latin typeface="+mj-lt"/>
                <a:ea typeface="Roboto" panose="02000000000000000000" pitchFamily="2" charset="0"/>
                <a:cs typeface="Poppins" pitchFamily="2" charset="77"/>
              </a:rPr>
              <a:t>PAGE HEADER</a:t>
            </a:r>
          </a:p>
        </p:txBody>
      </p:sp>
      <p:sp>
        <p:nvSpPr>
          <p:cNvPr id="6" name="TextBox 5">
            <a:extLst>
              <a:ext uri="{FF2B5EF4-FFF2-40B4-BE49-F238E27FC236}">
                <a16:creationId xmlns:a16="http://schemas.microsoft.com/office/drawing/2014/main" id="{C152EB1C-F054-42D0-B73A-0E9E53A4C9AE}"/>
              </a:ext>
            </a:extLst>
          </p:cNvPr>
          <p:cNvSpPr txBox="1"/>
          <p:nvPr userDrawn="1"/>
        </p:nvSpPr>
        <p:spPr>
          <a:xfrm>
            <a:off x="651017" y="2323171"/>
            <a:ext cx="7632554" cy="400110"/>
          </a:xfrm>
          <a:prstGeom prst="rect">
            <a:avLst/>
          </a:prstGeom>
          <a:noFill/>
          <a:ln>
            <a:noFill/>
          </a:ln>
        </p:spPr>
        <p:style>
          <a:lnRef idx="0">
            <a:scrgbClr r="0" g="0" b="0"/>
          </a:lnRef>
          <a:fillRef idx="0">
            <a:scrgbClr r="0" g="0" b="0"/>
          </a:fillRef>
          <a:effectRef idx="0">
            <a:scrgbClr r="0" g="0" b="0"/>
          </a:effectRef>
          <a:fontRef idx="minor">
            <a:schemeClr val="lt1"/>
          </a:fontRef>
        </p:style>
        <p:txBody>
          <a:bodyPr wrap="square" rtlCol="0">
            <a:spAutoFit/>
          </a:bodyPr>
          <a:lstStyle/>
          <a:p>
            <a:pPr>
              <a:lnSpc>
                <a:spcPct val="100000"/>
              </a:lnSpc>
            </a:pPr>
            <a:r>
              <a:rPr lang="en-US" sz="2000" dirty="0">
                <a:solidFill>
                  <a:schemeClr val="bg1"/>
                </a:solidFill>
                <a:latin typeface="+mn-lt"/>
                <a:ea typeface="Roboto Light" panose="02000000000000000000" pitchFamily="2" charset="0"/>
                <a:cs typeface="Lato Light" panose="020F0502020204030203" pitchFamily="34" charset="0"/>
              </a:rPr>
              <a:t>Sub-header</a:t>
            </a:r>
          </a:p>
        </p:txBody>
      </p:sp>
      <p:sp>
        <p:nvSpPr>
          <p:cNvPr id="24" name="Rectangle 23">
            <a:extLst>
              <a:ext uri="{FF2B5EF4-FFF2-40B4-BE49-F238E27FC236}">
                <a16:creationId xmlns:a16="http://schemas.microsoft.com/office/drawing/2014/main" id="{5F60C752-AD59-4829-8830-C02F3493044F}"/>
              </a:ext>
            </a:extLst>
          </p:cNvPr>
          <p:cNvSpPr/>
          <p:nvPr userDrawn="1"/>
        </p:nvSpPr>
        <p:spPr>
          <a:xfrm>
            <a:off x="718463" y="1524222"/>
            <a:ext cx="538874" cy="76974"/>
          </a:xfrm>
          <a:prstGeom prst="rect">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grpSp>
        <p:nvGrpSpPr>
          <p:cNvPr id="34" name="Group 33">
            <a:extLst>
              <a:ext uri="{FF2B5EF4-FFF2-40B4-BE49-F238E27FC236}">
                <a16:creationId xmlns:a16="http://schemas.microsoft.com/office/drawing/2014/main" id="{359EC5CC-BF54-4948-BC46-E444E26AD136}"/>
              </a:ext>
            </a:extLst>
          </p:cNvPr>
          <p:cNvGrpSpPr/>
          <p:nvPr userDrawn="1"/>
        </p:nvGrpSpPr>
        <p:grpSpPr>
          <a:xfrm>
            <a:off x="718463" y="4853178"/>
            <a:ext cx="3699883" cy="640080"/>
            <a:chOff x="178078" y="5423588"/>
            <a:chExt cx="3840540" cy="640080"/>
          </a:xfrm>
        </p:grpSpPr>
        <p:sp>
          <p:nvSpPr>
            <p:cNvPr id="12" name="Subtitle 2">
              <a:extLst>
                <a:ext uri="{FF2B5EF4-FFF2-40B4-BE49-F238E27FC236}">
                  <a16:creationId xmlns:a16="http://schemas.microsoft.com/office/drawing/2014/main" id="{5D79FB9B-C121-4BC9-863B-D3664D9FC689}"/>
                </a:ext>
              </a:extLst>
            </p:cNvPr>
            <p:cNvSpPr txBox="1">
              <a:spLocks/>
            </p:cNvSpPr>
            <p:nvPr/>
          </p:nvSpPr>
          <p:spPr>
            <a:xfrm>
              <a:off x="733158" y="5437953"/>
              <a:ext cx="3285460" cy="465781"/>
            </a:xfrm>
            <a:prstGeom prst="rect">
              <a:avLst/>
            </a:prstGeom>
          </p:spPr>
          <p:txBody>
            <a:bodyPr vert="horz" wrap="square" lIns="217433" tIns="108718" rIns="217433" bIns="108718"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ct val="100000"/>
                </a:lnSpc>
                <a:spcBef>
                  <a:spcPts val="600"/>
                </a:spcBef>
              </a:pPr>
              <a:endParaRPr lang="en-US" sz="1600" dirty="0">
                <a:solidFill>
                  <a:srgbClr val="4C4C4C"/>
                </a:solidFill>
                <a:latin typeface="+mn-lt"/>
                <a:ea typeface="Roboto Light" panose="02000000000000000000" pitchFamily="2" charset="0"/>
                <a:cs typeface="Lato Light" panose="020F0502020204030203" pitchFamily="34" charset="0"/>
              </a:endParaRPr>
            </a:p>
          </p:txBody>
        </p:sp>
        <p:grpSp>
          <p:nvGrpSpPr>
            <p:cNvPr id="33" name="Group 32">
              <a:extLst>
                <a:ext uri="{FF2B5EF4-FFF2-40B4-BE49-F238E27FC236}">
                  <a16:creationId xmlns:a16="http://schemas.microsoft.com/office/drawing/2014/main" id="{7C1DC73E-F148-4D0B-A40D-59CF1E309BB9}"/>
                </a:ext>
              </a:extLst>
            </p:cNvPr>
            <p:cNvGrpSpPr/>
            <p:nvPr userDrawn="1"/>
          </p:nvGrpSpPr>
          <p:grpSpPr>
            <a:xfrm>
              <a:off x="178078" y="5423588"/>
              <a:ext cx="664413" cy="640080"/>
              <a:chOff x="178078" y="5423588"/>
              <a:chExt cx="664413" cy="640080"/>
            </a:xfrm>
          </p:grpSpPr>
          <p:sp>
            <p:nvSpPr>
              <p:cNvPr id="13" name="Oval 12">
                <a:extLst>
                  <a:ext uri="{FF2B5EF4-FFF2-40B4-BE49-F238E27FC236}">
                    <a16:creationId xmlns:a16="http://schemas.microsoft.com/office/drawing/2014/main" id="{12DA60BE-D18F-438B-991D-F7E4D5697AF8}"/>
                  </a:ext>
                </a:extLst>
              </p:cNvPr>
              <p:cNvSpPr>
                <a:spLocks/>
              </p:cNvSpPr>
              <p:nvPr/>
            </p:nvSpPr>
            <p:spPr>
              <a:xfrm>
                <a:off x="178078" y="5423588"/>
                <a:ext cx="664413" cy="640080"/>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solidFill>
                    <a:schemeClr val="accent3"/>
                  </a:solidFill>
                  <a:latin typeface="Roboto Light" panose="02000000000000000000" pitchFamily="2" charset="0"/>
                  <a:ea typeface="Roboto Light" panose="02000000000000000000" pitchFamily="2" charset="0"/>
                </a:endParaRPr>
              </a:p>
            </p:txBody>
          </p:sp>
          <p:pic>
            <p:nvPicPr>
              <p:cNvPr id="29" name="Graphic 28" descr="Checkmark">
                <a:extLst>
                  <a:ext uri="{FF2B5EF4-FFF2-40B4-BE49-F238E27FC236}">
                    <a16:creationId xmlns:a16="http://schemas.microsoft.com/office/drawing/2014/main" id="{51D297BC-B107-4349-95E1-E45C11046B8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61514" y="5589879"/>
                <a:ext cx="301903" cy="301903"/>
              </a:xfrm>
              <a:prstGeom prst="rect">
                <a:avLst/>
              </a:prstGeom>
            </p:spPr>
          </p:pic>
        </p:grpSp>
      </p:grpSp>
      <p:grpSp>
        <p:nvGrpSpPr>
          <p:cNvPr id="36" name="Group 35">
            <a:extLst>
              <a:ext uri="{FF2B5EF4-FFF2-40B4-BE49-F238E27FC236}">
                <a16:creationId xmlns:a16="http://schemas.microsoft.com/office/drawing/2014/main" id="{6BA842F4-0C94-4F7B-9CB0-501D72A0758B}"/>
              </a:ext>
            </a:extLst>
          </p:cNvPr>
          <p:cNvGrpSpPr/>
          <p:nvPr userDrawn="1"/>
        </p:nvGrpSpPr>
        <p:grpSpPr>
          <a:xfrm>
            <a:off x="733222" y="3646285"/>
            <a:ext cx="640080" cy="640080"/>
            <a:chOff x="4665580" y="5416871"/>
            <a:chExt cx="640080" cy="640080"/>
          </a:xfrm>
        </p:grpSpPr>
        <p:sp>
          <p:nvSpPr>
            <p:cNvPr id="30" name="Oval 29">
              <a:extLst>
                <a:ext uri="{FF2B5EF4-FFF2-40B4-BE49-F238E27FC236}">
                  <a16:creationId xmlns:a16="http://schemas.microsoft.com/office/drawing/2014/main" id="{037E0BC3-BC37-4BF9-83BF-184598DC15C8}"/>
                </a:ext>
              </a:extLst>
            </p:cNvPr>
            <p:cNvSpPr>
              <a:spLocks noChangeAspect="1"/>
            </p:cNvSpPr>
            <p:nvPr userDrawn="1"/>
          </p:nvSpPr>
          <p:spPr>
            <a:xfrm>
              <a:off x="4665580" y="5416871"/>
              <a:ext cx="640080" cy="640080"/>
            </a:xfrm>
            <a:prstGeom prst="ellipse">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latin typeface="Roboto Light" panose="02000000000000000000" pitchFamily="2" charset="0"/>
                <a:ea typeface="Roboto Light" panose="02000000000000000000" pitchFamily="2" charset="0"/>
              </a:endParaRPr>
            </a:p>
          </p:txBody>
        </p:sp>
        <p:pic>
          <p:nvPicPr>
            <p:cNvPr id="31" name="Graphic 30" descr="Checkmark">
              <a:extLst>
                <a:ext uri="{FF2B5EF4-FFF2-40B4-BE49-F238E27FC236}">
                  <a16:creationId xmlns:a16="http://schemas.microsoft.com/office/drawing/2014/main" id="{1873468D-D4E4-4712-AF2F-FE8CEAC01686}"/>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4834668" y="5592676"/>
              <a:ext cx="293961" cy="301903"/>
            </a:xfrm>
            <a:prstGeom prst="rect">
              <a:avLst/>
            </a:prstGeom>
          </p:spPr>
        </p:pic>
      </p:grpSp>
      <p:pic>
        <p:nvPicPr>
          <p:cNvPr id="26" name="Picture 25" descr="A screenshot of a computer screen&#10;&#10;Description automatically generated">
            <a:extLst>
              <a:ext uri="{FF2B5EF4-FFF2-40B4-BE49-F238E27FC236}">
                <a16:creationId xmlns:a16="http://schemas.microsoft.com/office/drawing/2014/main" id="{CBF8EC14-F65C-45AC-99AE-BB2C2C8FF2D4}"/>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4645260" y="844948"/>
            <a:ext cx="7546740" cy="5005545"/>
          </a:xfrm>
          <a:prstGeom prst="rect">
            <a:avLst/>
          </a:prstGeom>
        </p:spPr>
      </p:pic>
      <p:pic>
        <p:nvPicPr>
          <p:cNvPr id="28" name="Picture 27" descr="A close up of a sign&#10;&#10;Description automatically generated">
            <a:extLst>
              <a:ext uri="{FF2B5EF4-FFF2-40B4-BE49-F238E27FC236}">
                <a16:creationId xmlns:a16="http://schemas.microsoft.com/office/drawing/2014/main" id="{6CC95EBD-035C-4DD5-9477-0988606731D8}"/>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579911" y="6501248"/>
            <a:ext cx="735778" cy="274320"/>
          </a:xfrm>
          <a:prstGeom prst="rect">
            <a:avLst/>
          </a:prstGeom>
        </p:spPr>
      </p:pic>
      <p:sp>
        <p:nvSpPr>
          <p:cNvPr id="38" name="Footer Placeholder 4">
            <a:extLst>
              <a:ext uri="{FF2B5EF4-FFF2-40B4-BE49-F238E27FC236}">
                <a16:creationId xmlns:a16="http://schemas.microsoft.com/office/drawing/2014/main" id="{CF728419-3EC4-4CA3-8DB9-0B1D5BC87326}"/>
              </a:ext>
            </a:extLst>
          </p:cNvPr>
          <p:cNvSpPr txBox="1">
            <a:spLocks/>
          </p:cNvSpPr>
          <p:nvPr userDrawn="1"/>
        </p:nvSpPr>
        <p:spPr>
          <a:xfrm>
            <a:off x="5372044" y="6547127"/>
            <a:ext cx="1437752" cy="182562"/>
          </a:xfrm>
          <a:prstGeom prst="rect">
            <a:avLst/>
          </a:prstGeom>
        </p:spPr>
        <p:txBody>
          <a:bodyPr/>
          <a:lstStyle>
            <a:defPPr>
              <a:defRPr lang="en-US"/>
            </a:defPPr>
            <a:lvl1pPr marL="0" algn="r" defTabSz="914400" rtl="0" eaLnBrk="1" latinLnBrk="0" hangingPunct="1">
              <a:defRPr sz="800"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CB47CC72-D418-48CE-AB7A-7A824786F4AF}" type="slidenum">
              <a:rPr lang="en-US" smtClean="0">
                <a:solidFill>
                  <a:schemeClr val="accent6"/>
                </a:solidFill>
              </a:rPr>
              <a:t>‹#›</a:t>
            </a:fld>
            <a:endParaRPr lang="en-US" dirty="0">
              <a:solidFill>
                <a:schemeClr val="accent6"/>
              </a:solidFill>
            </a:endParaRPr>
          </a:p>
        </p:txBody>
      </p:sp>
      <p:sp>
        <p:nvSpPr>
          <p:cNvPr id="20" name="Subtitle 2">
            <a:extLst>
              <a:ext uri="{FF2B5EF4-FFF2-40B4-BE49-F238E27FC236}">
                <a16:creationId xmlns:a16="http://schemas.microsoft.com/office/drawing/2014/main" id="{768B1A03-DFE9-429A-875A-4C8916F814E4}"/>
              </a:ext>
            </a:extLst>
          </p:cNvPr>
          <p:cNvSpPr txBox="1">
            <a:spLocks/>
          </p:cNvSpPr>
          <p:nvPr userDrawn="1"/>
        </p:nvSpPr>
        <p:spPr>
          <a:xfrm>
            <a:off x="1315689" y="3607394"/>
            <a:ext cx="3632231" cy="712002"/>
          </a:xfrm>
          <a:prstGeom prst="rect">
            <a:avLst/>
          </a:prstGeom>
        </p:spPr>
        <p:txBody>
          <a:bodyPr vert="horz" wrap="square" lIns="217433" tIns="108718" rIns="217433" bIns="108718"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ct val="100000"/>
              </a:lnSpc>
              <a:spcBef>
                <a:spcPts val="0"/>
              </a:spcBef>
            </a:pPr>
            <a:r>
              <a:rPr lang="en-US" sz="1600" dirty="0">
                <a:solidFill>
                  <a:srgbClr val="4C4C4C"/>
                </a:solidFill>
                <a:latin typeface="+mn-lt"/>
                <a:ea typeface="Roboto Light" panose="02000000000000000000" pitchFamily="2" charset="0"/>
                <a:cs typeface="Lato Light" panose="020F0502020204030203" pitchFamily="34" charset="0"/>
              </a:rPr>
              <a:t>Insert text here insert text here insert text here insert text here</a:t>
            </a:r>
          </a:p>
        </p:txBody>
      </p:sp>
      <p:sp>
        <p:nvSpPr>
          <p:cNvPr id="21" name="Subtitle 2">
            <a:extLst>
              <a:ext uri="{FF2B5EF4-FFF2-40B4-BE49-F238E27FC236}">
                <a16:creationId xmlns:a16="http://schemas.microsoft.com/office/drawing/2014/main" id="{5BB7302A-F172-45A1-BFA4-DF087E63D1FB}"/>
              </a:ext>
            </a:extLst>
          </p:cNvPr>
          <p:cNvSpPr txBox="1">
            <a:spLocks/>
          </p:cNvSpPr>
          <p:nvPr userDrawn="1"/>
        </p:nvSpPr>
        <p:spPr>
          <a:xfrm>
            <a:off x="1315689" y="4846914"/>
            <a:ext cx="3632231" cy="712002"/>
          </a:xfrm>
          <a:prstGeom prst="rect">
            <a:avLst/>
          </a:prstGeom>
        </p:spPr>
        <p:txBody>
          <a:bodyPr vert="horz" wrap="square" lIns="217433" tIns="108718" rIns="217433" bIns="108718"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ct val="100000"/>
              </a:lnSpc>
              <a:spcBef>
                <a:spcPts val="0"/>
              </a:spcBef>
            </a:pPr>
            <a:r>
              <a:rPr lang="en-US" sz="1600" dirty="0">
                <a:solidFill>
                  <a:srgbClr val="4C4C4C"/>
                </a:solidFill>
                <a:latin typeface="+mn-lt"/>
                <a:ea typeface="Roboto Light" panose="02000000000000000000" pitchFamily="2" charset="0"/>
                <a:cs typeface="Lato Light" panose="020F0502020204030203" pitchFamily="34" charset="0"/>
              </a:rPr>
              <a:t>Insert text here insert text here insert text here insert text here</a:t>
            </a:r>
          </a:p>
        </p:txBody>
      </p:sp>
      <p:sp>
        <p:nvSpPr>
          <p:cNvPr id="22" name="TextBox 21">
            <a:extLst>
              <a:ext uri="{FF2B5EF4-FFF2-40B4-BE49-F238E27FC236}">
                <a16:creationId xmlns:a16="http://schemas.microsoft.com/office/drawing/2014/main" id="{88AE6B5E-A3E5-4D93-B7D4-3865EF9112A6}"/>
              </a:ext>
            </a:extLst>
          </p:cNvPr>
          <p:cNvSpPr txBox="1"/>
          <p:nvPr userDrawn="1"/>
        </p:nvSpPr>
        <p:spPr>
          <a:xfrm>
            <a:off x="10546080" y="6592688"/>
            <a:ext cx="1127760" cy="213360"/>
          </a:xfrm>
          <a:prstGeom prst="rect">
            <a:avLst/>
          </a:prstGeom>
          <a:noFill/>
        </p:spPr>
        <p:txBody>
          <a:bodyPr wrap="square" rtlCol="0">
            <a:spAutoFit/>
          </a:bodyPr>
          <a:lstStyle/>
          <a:p>
            <a:pPr algn="r"/>
            <a:r>
              <a:rPr lang="en-US" sz="800" dirty="0">
                <a:solidFill>
                  <a:schemeClr val="accent6"/>
                </a:solidFill>
              </a:rPr>
              <a:t>CONFIDENTIAL</a:t>
            </a:r>
          </a:p>
        </p:txBody>
      </p:sp>
    </p:spTree>
    <p:extLst>
      <p:ext uri="{BB962C8B-B14F-4D97-AF65-F5344CB8AC3E}">
        <p14:creationId xmlns:p14="http://schemas.microsoft.com/office/powerpoint/2010/main" val="97850548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Content Slide [Laptop]">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23E363CB-1297-4C7E-B6DC-0F142A5067DA}"/>
              </a:ext>
            </a:extLst>
          </p:cNvPr>
          <p:cNvSpPr/>
          <p:nvPr userDrawn="1"/>
        </p:nvSpPr>
        <p:spPr>
          <a:xfrm>
            <a:off x="0" y="1131367"/>
            <a:ext cx="12192001" cy="19363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Rectangle 23">
            <a:extLst>
              <a:ext uri="{FF2B5EF4-FFF2-40B4-BE49-F238E27FC236}">
                <a16:creationId xmlns:a16="http://schemas.microsoft.com/office/drawing/2014/main" id="{5F60C752-AD59-4829-8830-C02F3493044F}"/>
              </a:ext>
            </a:extLst>
          </p:cNvPr>
          <p:cNvSpPr/>
          <p:nvPr userDrawn="1"/>
        </p:nvSpPr>
        <p:spPr>
          <a:xfrm>
            <a:off x="718463" y="1524222"/>
            <a:ext cx="538874" cy="76974"/>
          </a:xfrm>
          <a:prstGeom prst="rect">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pic>
        <p:nvPicPr>
          <p:cNvPr id="26" name="Picture 25" descr="A screenshot of a computer screen&#10;&#10;Description automatically generated">
            <a:extLst>
              <a:ext uri="{FF2B5EF4-FFF2-40B4-BE49-F238E27FC236}">
                <a16:creationId xmlns:a16="http://schemas.microsoft.com/office/drawing/2014/main" id="{CBF8EC14-F65C-45AC-99AE-BB2C2C8FF2D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4645260" y="844948"/>
            <a:ext cx="7546740" cy="5005545"/>
          </a:xfrm>
          <a:prstGeom prst="rect">
            <a:avLst/>
          </a:prstGeom>
        </p:spPr>
      </p:pic>
      <p:pic>
        <p:nvPicPr>
          <p:cNvPr id="28" name="Picture 27" descr="A close up of a sign&#10;&#10;Description automatically generated">
            <a:extLst>
              <a:ext uri="{FF2B5EF4-FFF2-40B4-BE49-F238E27FC236}">
                <a16:creationId xmlns:a16="http://schemas.microsoft.com/office/drawing/2014/main" id="{6CC95EBD-035C-4DD5-9477-0988606731D8}"/>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579911" y="6501248"/>
            <a:ext cx="735778" cy="274320"/>
          </a:xfrm>
          <a:prstGeom prst="rect">
            <a:avLst/>
          </a:prstGeom>
        </p:spPr>
      </p:pic>
      <p:sp>
        <p:nvSpPr>
          <p:cNvPr id="38" name="Footer Placeholder 4">
            <a:extLst>
              <a:ext uri="{FF2B5EF4-FFF2-40B4-BE49-F238E27FC236}">
                <a16:creationId xmlns:a16="http://schemas.microsoft.com/office/drawing/2014/main" id="{CF728419-3EC4-4CA3-8DB9-0B1D5BC87326}"/>
              </a:ext>
            </a:extLst>
          </p:cNvPr>
          <p:cNvSpPr txBox="1">
            <a:spLocks/>
          </p:cNvSpPr>
          <p:nvPr userDrawn="1"/>
        </p:nvSpPr>
        <p:spPr>
          <a:xfrm>
            <a:off x="5372044" y="6547127"/>
            <a:ext cx="1437752" cy="182562"/>
          </a:xfrm>
          <a:prstGeom prst="rect">
            <a:avLst/>
          </a:prstGeom>
        </p:spPr>
        <p:txBody>
          <a:bodyPr/>
          <a:lstStyle>
            <a:defPPr>
              <a:defRPr lang="en-US"/>
            </a:defPPr>
            <a:lvl1pPr marL="0" algn="r" defTabSz="914400" rtl="0" eaLnBrk="1" latinLnBrk="0" hangingPunct="1">
              <a:defRPr sz="800"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CB47CC72-D418-48CE-AB7A-7A824786F4AF}" type="slidenum">
              <a:rPr lang="en-US" smtClean="0">
                <a:solidFill>
                  <a:schemeClr val="accent6"/>
                </a:solidFill>
              </a:rPr>
              <a:t>‹#›</a:t>
            </a:fld>
            <a:endParaRPr lang="en-US" dirty="0">
              <a:solidFill>
                <a:schemeClr val="accent6"/>
              </a:solidFill>
            </a:endParaRPr>
          </a:p>
        </p:txBody>
      </p:sp>
      <p:sp>
        <p:nvSpPr>
          <p:cNvPr id="22" name="TextBox 21">
            <a:extLst>
              <a:ext uri="{FF2B5EF4-FFF2-40B4-BE49-F238E27FC236}">
                <a16:creationId xmlns:a16="http://schemas.microsoft.com/office/drawing/2014/main" id="{88AE6B5E-A3E5-4D93-B7D4-3865EF9112A6}"/>
              </a:ext>
            </a:extLst>
          </p:cNvPr>
          <p:cNvSpPr txBox="1"/>
          <p:nvPr userDrawn="1"/>
        </p:nvSpPr>
        <p:spPr>
          <a:xfrm>
            <a:off x="10546080" y="6592688"/>
            <a:ext cx="1127760" cy="213360"/>
          </a:xfrm>
          <a:prstGeom prst="rect">
            <a:avLst/>
          </a:prstGeom>
          <a:noFill/>
        </p:spPr>
        <p:txBody>
          <a:bodyPr wrap="square" rtlCol="0">
            <a:spAutoFit/>
          </a:bodyPr>
          <a:lstStyle/>
          <a:p>
            <a:pPr algn="r"/>
            <a:r>
              <a:rPr lang="en-US" sz="800" dirty="0">
                <a:solidFill>
                  <a:schemeClr val="accent6"/>
                </a:solidFill>
              </a:rPr>
              <a:t>CONFIDENTIAL</a:t>
            </a:r>
          </a:p>
        </p:txBody>
      </p:sp>
    </p:spTree>
    <p:extLst>
      <p:ext uri="{BB962C8B-B14F-4D97-AF65-F5344CB8AC3E}">
        <p14:creationId xmlns:p14="http://schemas.microsoft.com/office/powerpoint/2010/main" val="420299362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Content Slide [Charts]">
    <p:spTree>
      <p:nvGrpSpPr>
        <p:cNvPr id="1" name=""/>
        <p:cNvGrpSpPr/>
        <p:nvPr/>
      </p:nvGrpSpPr>
      <p:grpSpPr>
        <a:xfrm>
          <a:off x="0" y="0"/>
          <a:ext cx="0" cy="0"/>
          <a:chOff x="0" y="0"/>
          <a:chExt cx="0" cy="0"/>
        </a:xfrm>
      </p:grpSpPr>
      <p:sp>
        <p:nvSpPr>
          <p:cNvPr id="47" name="Oval 46">
            <a:extLst>
              <a:ext uri="{FF2B5EF4-FFF2-40B4-BE49-F238E27FC236}">
                <a16:creationId xmlns:a16="http://schemas.microsoft.com/office/drawing/2014/main" id="{8867ABFB-9D53-487D-87EA-CCBC334285E4}"/>
              </a:ext>
            </a:extLst>
          </p:cNvPr>
          <p:cNvSpPr>
            <a:spLocks/>
          </p:cNvSpPr>
          <p:nvPr/>
        </p:nvSpPr>
        <p:spPr>
          <a:xfrm>
            <a:off x="10919795" y="2431312"/>
            <a:ext cx="640079" cy="640080"/>
          </a:xfrm>
          <a:prstGeom prst="ellipse">
            <a:avLst/>
          </a:prstGeom>
          <a:solidFill>
            <a:schemeClr val="accent3">
              <a:lumMod val="60000"/>
              <a:lumOff val="40000"/>
            </a:schemeClr>
          </a:solidFill>
          <a:ln>
            <a:solidFill>
              <a:schemeClr val="accent3">
                <a:lumMod val="60000"/>
                <a:lumOff val="40000"/>
              </a:schemeClr>
            </a:solid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latin typeface="Roboto Light" panose="02000000000000000000" pitchFamily="2" charset="0"/>
              <a:ea typeface="Roboto Light" panose="02000000000000000000" pitchFamily="2" charset="0"/>
            </a:endParaRPr>
          </a:p>
        </p:txBody>
      </p:sp>
      <p:sp>
        <p:nvSpPr>
          <p:cNvPr id="3" name="Rectangle 2">
            <a:extLst>
              <a:ext uri="{FF2B5EF4-FFF2-40B4-BE49-F238E27FC236}">
                <a16:creationId xmlns:a16="http://schemas.microsoft.com/office/drawing/2014/main" id="{9BE5CDD6-D3DA-49D2-8528-CD2E665B8801}"/>
              </a:ext>
            </a:extLst>
          </p:cNvPr>
          <p:cNvSpPr/>
          <p:nvPr userDrawn="1"/>
        </p:nvSpPr>
        <p:spPr>
          <a:xfrm>
            <a:off x="5763691" y="319653"/>
            <a:ext cx="664618" cy="76974"/>
          </a:xfrm>
          <a:prstGeom prst="rect">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4" name="TextBox 3">
            <a:extLst>
              <a:ext uri="{FF2B5EF4-FFF2-40B4-BE49-F238E27FC236}">
                <a16:creationId xmlns:a16="http://schemas.microsoft.com/office/drawing/2014/main" id="{3A5A0485-DD67-4796-9004-D6902B1A899B}"/>
              </a:ext>
            </a:extLst>
          </p:cNvPr>
          <p:cNvSpPr txBox="1"/>
          <p:nvPr userDrawn="1"/>
        </p:nvSpPr>
        <p:spPr>
          <a:xfrm>
            <a:off x="947800" y="601776"/>
            <a:ext cx="10296400" cy="646331"/>
          </a:xfrm>
          <a:prstGeom prst="rect">
            <a:avLst/>
          </a:prstGeom>
          <a:noFill/>
          <a:ln>
            <a:noFill/>
          </a:ln>
        </p:spPr>
        <p:txBody>
          <a:bodyPr wrap="square" rtlCol="0">
            <a:spAutoFit/>
          </a:bodyPr>
          <a:lstStyle/>
          <a:p>
            <a:pPr algn="ctr"/>
            <a:r>
              <a:rPr lang="en-US" sz="3600" b="1" dirty="0">
                <a:solidFill>
                  <a:schemeClr val="tx1"/>
                </a:solidFill>
                <a:latin typeface="Avenir Next LT Pro" pitchFamily="50" charset="0"/>
                <a:ea typeface="Roboto" panose="02000000000000000000" pitchFamily="2" charset="0"/>
                <a:cs typeface="Lato Light" panose="020F0502020204030203" pitchFamily="34" charset="0"/>
              </a:rPr>
              <a:t>PAGE HEADER</a:t>
            </a:r>
          </a:p>
        </p:txBody>
      </p:sp>
      <p:pic>
        <p:nvPicPr>
          <p:cNvPr id="5" name="Picture 4" descr="A close up of a sign&#10;&#10;Description automatically generated">
            <a:extLst>
              <a:ext uri="{FF2B5EF4-FFF2-40B4-BE49-F238E27FC236}">
                <a16:creationId xmlns:a16="http://schemas.microsoft.com/office/drawing/2014/main" id="{758B5B63-71B4-47B4-B1BD-4C0788A9F65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79911" y="6501248"/>
            <a:ext cx="735778" cy="274320"/>
          </a:xfrm>
          <a:prstGeom prst="rect">
            <a:avLst/>
          </a:prstGeom>
        </p:spPr>
      </p:pic>
      <p:sp>
        <p:nvSpPr>
          <p:cNvPr id="7" name="Footer Placeholder 4">
            <a:extLst>
              <a:ext uri="{FF2B5EF4-FFF2-40B4-BE49-F238E27FC236}">
                <a16:creationId xmlns:a16="http://schemas.microsoft.com/office/drawing/2014/main" id="{86D86405-EBBF-492A-A9CF-625B5FB71C23}"/>
              </a:ext>
            </a:extLst>
          </p:cNvPr>
          <p:cNvSpPr txBox="1">
            <a:spLocks/>
          </p:cNvSpPr>
          <p:nvPr userDrawn="1"/>
        </p:nvSpPr>
        <p:spPr>
          <a:xfrm>
            <a:off x="5372044" y="6547127"/>
            <a:ext cx="1437752" cy="182562"/>
          </a:xfrm>
          <a:prstGeom prst="rect">
            <a:avLst/>
          </a:prstGeom>
        </p:spPr>
        <p:txBody>
          <a:bodyPr/>
          <a:lstStyle>
            <a:defPPr>
              <a:defRPr lang="en-US"/>
            </a:defPPr>
            <a:lvl1pPr marL="0" algn="r" defTabSz="914400" rtl="0" eaLnBrk="1" latinLnBrk="0" hangingPunct="1">
              <a:defRPr sz="800"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CB47CC72-D418-48CE-AB7A-7A824786F4AF}" type="slidenum">
              <a:rPr lang="en-US" smtClean="0">
                <a:solidFill>
                  <a:schemeClr val="accent6"/>
                </a:solidFill>
              </a:rPr>
              <a:t>‹#›</a:t>
            </a:fld>
            <a:endParaRPr lang="en-US" dirty="0">
              <a:solidFill>
                <a:schemeClr val="accent6"/>
              </a:solidFill>
            </a:endParaRPr>
          </a:p>
        </p:txBody>
      </p:sp>
      <p:sp>
        <p:nvSpPr>
          <p:cNvPr id="20" name="Shape 493">
            <a:extLst>
              <a:ext uri="{FF2B5EF4-FFF2-40B4-BE49-F238E27FC236}">
                <a16:creationId xmlns:a16="http://schemas.microsoft.com/office/drawing/2014/main" id="{6006D949-F796-4264-A732-5CA9CC600B94}"/>
              </a:ext>
            </a:extLst>
          </p:cNvPr>
          <p:cNvSpPr/>
          <p:nvPr userDrawn="1"/>
        </p:nvSpPr>
        <p:spPr>
          <a:xfrm>
            <a:off x="3780959" y="4401456"/>
            <a:ext cx="1674671" cy="1605041"/>
          </a:xfrm>
          <a:prstGeom prst="ellipse">
            <a:avLst/>
          </a:prstGeom>
          <a:solidFill>
            <a:schemeClr val="accent1"/>
          </a:solidFill>
          <a:ln w="317500" cap="flat" cmpd="sng">
            <a:solidFill>
              <a:schemeClr val="bg1">
                <a:lumMod val="95000"/>
              </a:schemeClr>
            </a:solidFill>
            <a:prstDash val="solid"/>
            <a:round/>
            <a:headEnd type="none" w="med" len="med"/>
            <a:tailEnd type="none" w="med" len="med"/>
          </a:ln>
        </p:spPr>
        <p:txBody>
          <a:bodyPr lIns="91389" tIns="45682" rIns="91389" bIns="45682" anchor="ctr" anchorCtr="0">
            <a:noAutofit/>
          </a:bodyPr>
          <a:lstStyle/>
          <a:p>
            <a:pPr algn="ctr"/>
            <a:endParaRPr sz="1000" b="1" dirty="0">
              <a:solidFill>
                <a:schemeClr val="lt1"/>
              </a:solidFill>
              <a:latin typeface="Lato" panose="020F0502020204030203" pitchFamily="34" charset="0"/>
              <a:ea typeface="Lato" panose="020F0502020204030203" pitchFamily="34" charset="0"/>
              <a:cs typeface="Lato" panose="020F0502020204030203" pitchFamily="34" charset="0"/>
              <a:sym typeface="Calibri"/>
            </a:endParaRPr>
          </a:p>
        </p:txBody>
      </p:sp>
      <p:sp>
        <p:nvSpPr>
          <p:cNvPr id="21" name="Shape 515">
            <a:extLst>
              <a:ext uri="{FF2B5EF4-FFF2-40B4-BE49-F238E27FC236}">
                <a16:creationId xmlns:a16="http://schemas.microsoft.com/office/drawing/2014/main" id="{C87E1561-13A8-433C-A70F-42B5F1DD480C}"/>
              </a:ext>
            </a:extLst>
          </p:cNvPr>
          <p:cNvSpPr/>
          <p:nvPr userDrawn="1"/>
        </p:nvSpPr>
        <p:spPr>
          <a:xfrm>
            <a:off x="3780959" y="4401456"/>
            <a:ext cx="1674671" cy="1605041"/>
          </a:xfrm>
          <a:prstGeom prst="arc">
            <a:avLst>
              <a:gd name="adj1" fmla="val 16155834"/>
              <a:gd name="adj2" fmla="val 10860007"/>
            </a:avLst>
          </a:prstGeom>
          <a:noFill/>
          <a:ln w="317500" cap="flat" cmpd="sng">
            <a:solidFill>
              <a:schemeClr val="accent3"/>
            </a:solidFill>
            <a:prstDash val="solid"/>
            <a:round/>
            <a:headEnd type="none" w="med" len="med"/>
            <a:tailEnd type="none" w="med" len="med"/>
          </a:ln>
        </p:spPr>
        <p:txBody>
          <a:bodyPr lIns="91389" tIns="45682" rIns="91389" bIns="45682" anchor="ctr" anchorCtr="0">
            <a:noAutofit/>
          </a:bodyPr>
          <a:lstStyle/>
          <a:p>
            <a:pPr algn="ctr"/>
            <a:endParaRPr sz="1000" b="1" dirty="0">
              <a:solidFill>
                <a:schemeClr val="dk1"/>
              </a:solidFill>
              <a:latin typeface="Lato" panose="020F0502020204030203" pitchFamily="34" charset="0"/>
              <a:ea typeface="Lato" panose="020F0502020204030203" pitchFamily="34" charset="0"/>
              <a:cs typeface="Lato" panose="020F0502020204030203" pitchFamily="34" charset="0"/>
              <a:sym typeface="Calibri"/>
            </a:endParaRPr>
          </a:p>
        </p:txBody>
      </p:sp>
      <p:sp>
        <p:nvSpPr>
          <p:cNvPr id="22" name="Shape 978">
            <a:extLst>
              <a:ext uri="{FF2B5EF4-FFF2-40B4-BE49-F238E27FC236}">
                <a16:creationId xmlns:a16="http://schemas.microsoft.com/office/drawing/2014/main" id="{4ABBF5D6-6E57-46B5-BB08-E7034E1435DA}"/>
              </a:ext>
            </a:extLst>
          </p:cNvPr>
          <p:cNvSpPr/>
          <p:nvPr userDrawn="1"/>
        </p:nvSpPr>
        <p:spPr>
          <a:xfrm>
            <a:off x="3801055" y="4431320"/>
            <a:ext cx="1645920" cy="1554480"/>
          </a:xfrm>
          <a:prstGeom prst="ellipse">
            <a:avLst/>
          </a:prstGeom>
          <a:solidFill>
            <a:schemeClr val="bg1"/>
          </a:solidFill>
          <a:ln>
            <a:noFill/>
          </a:ln>
        </p:spPr>
        <p:txBody>
          <a:bodyPr lIns="91389" tIns="45682" rIns="91389" bIns="45682" anchor="ctr" anchorCtr="0">
            <a:noAutofit/>
          </a:bodyPr>
          <a:lstStyle/>
          <a:p>
            <a:pPr algn="ctr"/>
            <a:endParaRPr sz="2000" b="1" dirty="0">
              <a:solidFill>
                <a:schemeClr val="lt1"/>
              </a:solidFill>
              <a:latin typeface="Lato" panose="020F0502020204030203" pitchFamily="34" charset="0"/>
              <a:ea typeface="Lato" panose="020F0502020204030203" pitchFamily="34" charset="0"/>
              <a:cs typeface="Lato" panose="020F0502020204030203" pitchFamily="34" charset="0"/>
              <a:sym typeface="Calibri"/>
            </a:endParaRPr>
          </a:p>
        </p:txBody>
      </p:sp>
      <p:sp>
        <p:nvSpPr>
          <p:cNvPr id="37" name="Shape 2633">
            <a:extLst>
              <a:ext uri="{FF2B5EF4-FFF2-40B4-BE49-F238E27FC236}">
                <a16:creationId xmlns:a16="http://schemas.microsoft.com/office/drawing/2014/main" id="{CFE4C4C8-BA00-473D-B26F-AEC53EEC97B0}"/>
              </a:ext>
            </a:extLst>
          </p:cNvPr>
          <p:cNvSpPr/>
          <p:nvPr userDrawn="1"/>
        </p:nvSpPr>
        <p:spPr>
          <a:xfrm>
            <a:off x="21795211" y="6010907"/>
            <a:ext cx="445994" cy="456882"/>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3" name="Shape 2624">
            <a:extLst>
              <a:ext uri="{FF2B5EF4-FFF2-40B4-BE49-F238E27FC236}">
                <a16:creationId xmlns:a16="http://schemas.microsoft.com/office/drawing/2014/main" id="{ECF83403-F60F-4687-80AE-E1E1A1773BB2}"/>
              </a:ext>
            </a:extLst>
          </p:cNvPr>
          <p:cNvSpPr/>
          <p:nvPr userDrawn="1"/>
        </p:nvSpPr>
        <p:spPr>
          <a:xfrm>
            <a:off x="11065864" y="2543260"/>
            <a:ext cx="365760" cy="365760"/>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chemeClr val="bg1"/>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endParaRPr>
          </a:p>
        </p:txBody>
      </p:sp>
      <p:grpSp>
        <p:nvGrpSpPr>
          <p:cNvPr id="50" name="Group 49">
            <a:extLst>
              <a:ext uri="{FF2B5EF4-FFF2-40B4-BE49-F238E27FC236}">
                <a16:creationId xmlns:a16="http://schemas.microsoft.com/office/drawing/2014/main" id="{598DAA68-D084-480B-8C6B-CD5E146F0776}"/>
              </a:ext>
            </a:extLst>
          </p:cNvPr>
          <p:cNvGrpSpPr/>
          <p:nvPr userDrawn="1"/>
        </p:nvGrpSpPr>
        <p:grpSpPr>
          <a:xfrm>
            <a:off x="627759" y="2431312"/>
            <a:ext cx="640080" cy="640080"/>
            <a:chOff x="4665580" y="5416871"/>
            <a:chExt cx="640080" cy="640080"/>
          </a:xfrm>
        </p:grpSpPr>
        <p:sp>
          <p:nvSpPr>
            <p:cNvPr id="52" name="Oval 51">
              <a:extLst>
                <a:ext uri="{FF2B5EF4-FFF2-40B4-BE49-F238E27FC236}">
                  <a16:creationId xmlns:a16="http://schemas.microsoft.com/office/drawing/2014/main" id="{894A920F-D408-465D-B9CE-D9966611A731}"/>
                </a:ext>
              </a:extLst>
            </p:cNvPr>
            <p:cNvSpPr>
              <a:spLocks noChangeAspect="1"/>
            </p:cNvSpPr>
            <p:nvPr userDrawn="1"/>
          </p:nvSpPr>
          <p:spPr>
            <a:xfrm>
              <a:off x="4665580" y="5416871"/>
              <a:ext cx="640080" cy="640080"/>
            </a:xfrm>
            <a:prstGeom prst="ellipse">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latin typeface="Roboto Light" panose="02000000000000000000" pitchFamily="2" charset="0"/>
                <a:ea typeface="Roboto Light" panose="02000000000000000000" pitchFamily="2" charset="0"/>
              </a:endParaRPr>
            </a:p>
          </p:txBody>
        </p:sp>
        <p:pic>
          <p:nvPicPr>
            <p:cNvPr id="53" name="Graphic 52" descr="Checkmark">
              <a:extLst>
                <a:ext uri="{FF2B5EF4-FFF2-40B4-BE49-F238E27FC236}">
                  <a16:creationId xmlns:a16="http://schemas.microsoft.com/office/drawing/2014/main" id="{0B7CB74F-83C9-487E-94F9-493F0B9F949D}"/>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834668" y="5592676"/>
              <a:ext cx="293961" cy="301903"/>
            </a:xfrm>
            <a:prstGeom prst="rect">
              <a:avLst/>
            </a:prstGeom>
          </p:spPr>
        </p:pic>
      </p:grpSp>
      <p:sp>
        <p:nvSpPr>
          <p:cNvPr id="54" name="Subtitle 2">
            <a:extLst>
              <a:ext uri="{FF2B5EF4-FFF2-40B4-BE49-F238E27FC236}">
                <a16:creationId xmlns:a16="http://schemas.microsoft.com/office/drawing/2014/main" id="{40E2DA64-6382-4CCC-A5FE-3C89AFC94C15}"/>
              </a:ext>
            </a:extLst>
          </p:cNvPr>
          <p:cNvSpPr txBox="1">
            <a:spLocks/>
          </p:cNvSpPr>
          <p:nvPr userDrawn="1"/>
        </p:nvSpPr>
        <p:spPr>
          <a:xfrm>
            <a:off x="1156578" y="2309260"/>
            <a:ext cx="2716501" cy="496558"/>
          </a:xfrm>
          <a:prstGeom prst="rect">
            <a:avLst/>
          </a:prstGeom>
        </p:spPr>
        <p:txBody>
          <a:bodyPr vert="horz" wrap="square" lIns="217433" tIns="108718" rIns="217433" bIns="108718"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marL="0" indent="0" algn="l">
              <a:lnSpc>
                <a:spcPct val="100000"/>
              </a:lnSpc>
              <a:spcBef>
                <a:spcPts val="0"/>
              </a:spcBef>
            </a:pPr>
            <a:r>
              <a:rPr lang="en-US" sz="1800" b="1" dirty="0">
                <a:solidFill>
                  <a:schemeClr val="tx1"/>
                </a:solidFill>
                <a:latin typeface="+mj-lt"/>
                <a:ea typeface="Roboto Light" panose="02000000000000000000" pitchFamily="2" charset="0"/>
                <a:cs typeface="Lato Light" panose="020F0502020204030203" pitchFamily="34" charset="0"/>
              </a:rPr>
              <a:t>Title 1</a:t>
            </a:r>
          </a:p>
        </p:txBody>
      </p:sp>
      <p:sp>
        <p:nvSpPr>
          <p:cNvPr id="68" name="Oval 67">
            <a:extLst>
              <a:ext uri="{FF2B5EF4-FFF2-40B4-BE49-F238E27FC236}">
                <a16:creationId xmlns:a16="http://schemas.microsoft.com/office/drawing/2014/main" id="{DCF90E25-A2C6-403A-8D68-514DDF98B923}"/>
              </a:ext>
            </a:extLst>
          </p:cNvPr>
          <p:cNvSpPr>
            <a:spLocks noChangeAspect="1"/>
          </p:cNvSpPr>
          <p:nvPr userDrawn="1"/>
        </p:nvSpPr>
        <p:spPr>
          <a:xfrm>
            <a:off x="623787" y="5028163"/>
            <a:ext cx="640080" cy="640080"/>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latin typeface="Roboto Light" panose="02000000000000000000" pitchFamily="2" charset="0"/>
              <a:ea typeface="Roboto Light" panose="02000000000000000000" pitchFamily="2" charset="0"/>
            </a:endParaRPr>
          </a:p>
        </p:txBody>
      </p:sp>
      <p:sp>
        <p:nvSpPr>
          <p:cNvPr id="33" name="Shape 2772">
            <a:extLst>
              <a:ext uri="{FF2B5EF4-FFF2-40B4-BE49-F238E27FC236}">
                <a16:creationId xmlns:a16="http://schemas.microsoft.com/office/drawing/2014/main" id="{F9EFCAE2-D3F7-4342-8CD7-BE1ED380EB1C}"/>
              </a:ext>
            </a:extLst>
          </p:cNvPr>
          <p:cNvSpPr/>
          <p:nvPr userDrawn="1"/>
        </p:nvSpPr>
        <p:spPr>
          <a:xfrm>
            <a:off x="762076" y="5180822"/>
            <a:ext cx="365760" cy="365760"/>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2273" y="12764"/>
                </a:moveTo>
                <a:lnTo>
                  <a:pt x="17182" y="12764"/>
                </a:lnTo>
                <a:cubicBezTo>
                  <a:pt x="17453" y="12764"/>
                  <a:pt x="17673" y="12544"/>
                  <a:pt x="17673" y="12273"/>
                </a:cubicBezTo>
                <a:cubicBezTo>
                  <a:pt x="17673" y="12002"/>
                  <a:pt x="17453" y="11782"/>
                  <a:pt x="17182" y="11782"/>
                </a:cubicBezTo>
                <a:lnTo>
                  <a:pt x="12273" y="11782"/>
                </a:lnTo>
                <a:cubicBezTo>
                  <a:pt x="12002" y="11782"/>
                  <a:pt x="11782" y="12002"/>
                  <a:pt x="11782" y="12273"/>
                </a:cubicBezTo>
                <a:cubicBezTo>
                  <a:pt x="11782" y="12544"/>
                  <a:pt x="12002" y="12764"/>
                  <a:pt x="12273" y="12764"/>
                </a:cubicBezTo>
                <a:moveTo>
                  <a:pt x="4909" y="6873"/>
                </a:moveTo>
                <a:lnTo>
                  <a:pt x="8836" y="6873"/>
                </a:lnTo>
                <a:lnTo>
                  <a:pt x="8836" y="11782"/>
                </a:lnTo>
                <a:lnTo>
                  <a:pt x="4909" y="11782"/>
                </a:lnTo>
                <a:cubicBezTo>
                  <a:pt x="4909" y="11782"/>
                  <a:pt x="4909" y="6873"/>
                  <a:pt x="4909" y="6873"/>
                </a:cubicBezTo>
                <a:close/>
                <a:moveTo>
                  <a:pt x="4909" y="12764"/>
                </a:moveTo>
                <a:lnTo>
                  <a:pt x="8836" y="12764"/>
                </a:lnTo>
                <a:cubicBezTo>
                  <a:pt x="9378" y="12764"/>
                  <a:pt x="9818" y="12325"/>
                  <a:pt x="9818" y="11782"/>
                </a:cubicBezTo>
                <a:lnTo>
                  <a:pt x="9818" y="6873"/>
                </a:lnTo>
                <a:cubicBezTo>
                  <a:pt x="9818" y="6331"/>
                  <a:pt x="9378" y="5891"/>
                  <a:pt x="8836" y="5891"/>
                </a:cubicBezTo>
                <a:lnTo>
                  <a:pt x="4909" y="5891"/>
                </a:lnTo>
                <a:cubicBezTo>
                  <a:pt x="4367" y="5891"/>
                  <a:pt x="3927" y="6331"/>
                  <a:pt x="3927" y="6873"/>
                </a:cubicBezTo>
                <a:lnTo>
                  <a:pt x="3927" y="11782"/>
                </a:lnTo>
                <a:cubicBezTo>
                  <a:pt x="3927" y="12325"/>
                  <a:pt x="4367" y="12764"/>
                  <a:pt x="4909" y="12764"/>
                </a:cubicBezTo>
                <a:moveTo>
                  <a:pt x="12273" y="10800"/>
                </a:moveTo>
                <a:lnTo>
                  <a:pt x="14236" y="10800"/>
                </a:lnTo>
                <a:cubicBezTo>
                  <a:pt x="14507" y="10800"/>
                  <a:pt x="14727" y="10580"/>
                  <a:pt x="14727" y="10309"/>
                </a:cubicBezTo>
                <a:cubicBezTo>
                  <a:pt x="14727" y="10038"/>
                  <a:pt x="14507" y="9818"/>
                  <a:pt x="14236" y="9818"/>
                </a:cubicBezTo>
                <a:lnTo>
                  <a:pt x="12273" y="9818"/>
                </a:lnTo>
                <a:cubicBezTo>
                  <a:pt x="12002" y="9818"/>
                  <a:pt x="11782" y="10038"/>
                  <a:pt x="11782" y="10309"/>
                </a:cubicBezTo>
                <a:cubicBezTo>
                  <a:pt x="11782" y="10580"/>
                  <a:pt x="12002" y="10800"/>
                  <a:pt x="12273" y="10800"/>
                </a:cubicBezTo>
                <a:moveTo>
                  <a:pt x="12273" y="6873"/>
                </a:moveTo>
                <a:lnTo>
                  <a:pt x="15218" y="6873"/>
                </a:lnTo>
                <a:cubicBezTo>
                  <a:pt x="15489" y="6873"/>
                  <a:pt x="15709" y="6653"/>
                  <a:pt x="15709" y="6382"/>
                </a:cubicBezTo>
                <a:cubicBezTo>
                  <a:pt x="15709" y="6111"/>
                  <a:pt x="15489" y="5891"/>
                  <a:pt x="15218" y="5891"/>
                </a:cubicBezTo>
                <a:lnTo>
                  <a:pt x="12273" y="5891"/>
                </a:lnTo>
                <a:cubicBezTo>
                  <a:pt x="12002" y="5891"/>
                  <a:pt x="11782" y="6111"/>
                  <a:pt x="11782" y="6382"/>
                </a:cubicBezTo>
                <a:cubicBezTo>
                  <a:pt x="11782" y="6653"/>
                  <a:pt x="12002" y="6873"/>
                  <a:pt x="12273" y="6873"/>
                </a:cubicBezTo>
                <a:moveTo>
                  <a:pt x="12273" y="8836"/>
                </a:moveTo>
                <a:lnTo>
                  <a:pt x="17182" y="8836"/>
                </a:lnTo>
                <a:cubicBezTo>
                  <a:pt x="17453" y="8836"/>
                  <a:pt x="17673" y="8617"/>
                  <a:pt x="17673" y="8345"/>
                </a:cubicBezTo>
                <a:cubicBezTo>
                  <a:pt x="17673" y="8075"/>
                  <a:pt x="17453" y="7855"/>
                  <a:pt x="17182" y="7855"/>
                </a:cubicBezTo>
                <a:lnTo>
                  <a:pt x="12273" y="7855"/>
                </a:lnTo>
                <a:cubicBezTo>
                  <a:pt x="12002" y="7855"/>
                  <a:pt x="11782" y="8075"/>
                  <a:pt x="11782" y="8345"/>
                </a:cubicBezTo>
                <a:cubicBezTo>
                  <a:pt x="11782" y="8617"/>
                  <a:pt x="12002" y="8836"/>
                  <a:pt x="12273" y="8836"/>
                </a:cubicBezTo>
              </a:path>
            </a:pathLst>
          </a:custGeom>
          <a:solidFill>
            <a:schemeClr val="bg1"/>
          </a:solidFill>
          <a:ln w="12700">
            <a:noFill/>
            <a:miter lim="400000"/>
          </a:ln>
        </p:spPr>
        <p:txBody>
          <a:bodyPr lIns="38090" tIns="38090" rIns="38090" bIns="38090" anchor="ctr"/>
          <a:lstStyle/>
          <a:p>
            <a:pPr defTabSz="45707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tx2"/>
              </a:solidFill>
            </a:endParaRPr>
          </a:p>
        </p:txBody>
      </p:sp>
      <p:sp>
        <p:nvSpPr>
          <p:cNvPr id="69" name="Oval 68">
            <a:extLst>
              <a:ext uri="{FF2B5EF4-FFF2-40B4-BE49-F238E27FC236}">
                <a16:creationId xmlns:a16="http://schemas.microsoft.com/office/drawing/2014/main" id="{62CFFDD0-8589-4FBD-B758-4BAA70C863FF}"/>
              </a:ext>
            </a:extLst>
          </p:cNvPr>
          <p:cNvSpPr>
            <a:spLocks/>
          </p:cNvSpPr>
          <p:nvPr userDrawn="1"/>
        </p:nvSpPr>
        <p:spPr>
          <a:xfrm>
            <a:off x="10919794" y="5028163"/>
            <a:ext cx="640079" cy="640080"/>
          </a:xfrm>
          <a:prstGeom prst="ellipse">
            <a:avLst/>
          </a:prstGeom>
          <a:solidFill>
            <a:srgbClr val="033B65"/>
          </a:solidFill>
          <a:ln>
            <a:solidFill>
              <a:srgbClr val="033B65"/>
            </a:solid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latin typeface="Roboto Light" panose="02000000000000000000" pitchFamily="2" charset="0"/>
              <a:ea typeface="Roboto Light" panose="02000000000000000000" pitchFamily="2" charset="0"/>
            </a:endParaRPr>
          </a:p>
        </p:txBody>
      </p:sp>
      <p:sp>
        <p:nvSpPr>
          <p:cNvPr id="29" name="Shape 2617">
            <a:extLst>
              <a:ext uri="{FF2B5EF4-FFF2-40B4-BE49-F238E27FC236}">
                <a16:creationId xmlns:a16="http://schemas.microsoft.com/office/drawing/2014/main" id="{C0F82599-5A84-481B-ABAB-7583FEFAA745}"/>
              </a:ext>
            </a:extLst>
          </p:cNvPr>
          <p:cNvSpPr/>
          <p:nvPr userDrawn="1"/>
        </p:nvSpPr>
        <p:spPr>
          <a:xfrm>
            <a:off x="11040464" y="5180822"/>
            <a:ext cx="411480" cy="320040"/>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chemeClr val="bg1"/>
          </a:solidFill>
          <a:ln w="12700">
            <a:noFill/>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71" name="Subtitle 2">
            <a:extLst>
              <a:ext uri="{FF2B5EF4-FFF2-40B4-BE49-F238E27FC236}">
                <a16:creationId xmlns:a16="http://schemas.microsoft.com/office/drawing/2014/main" id="{4643947B-125C-49B3-BE75-54DB62301AB4}"/>
              </a:ext>
            </a:extLst>
          </p:cNvPr>
          <p:cNvSpPr txBox="1">
            <a:spLocks/>
          </p:cNvSpPr>
          <p:nvPr userDrawn="1"/>
        </p:nvSpPr>
        <p:spPr>
          <a:xfrm>
            <a:off x="1127837" y="4874878"/>
            <a:ext cx="2716501" cy="496558"/>
          </a:xfrm>
          <a:prstGeom prst="rect">
            <a:avLst/>
          </a:prstGeom>
        </p:spPr>
        <p:txBody>
          <a:bodyPr vert="horz" wrap="square" lIns="217433" tIns="108718" rIns="217433" bIns="108718"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marL="0" indent="0" algn="l">
              <a:lnSpc>
                <a:spcPct val="100000"/>
              </a:lnSpc>
              <a:spcBef>
                <a:spcPts val="0"/>
              </a:spcBef>
            </a:pPr>
            <a:r>
              <a:rPr lang="en-US" sz="1800" b="1" dirty="0">
                <a:solidFill>
                  <a:schemeClr val="tx1"/>
                </a:solidFill>
                <a:latin typeface="+mj-lt"/>
                <a:ea typeface="Roboto Light" panose="02000000000000000000" pitchFamily="2" charset="0"/>
                <a:cs typeface="Lato Light" panose="020F0502020204030203" pitchFamily="34" charset="0"/>
              </a:rPr>
              <a:t>Title 2</a:t>
            </a:r>
          </a:p>
        </p:txBody>
      </p:sp>
      <p:sp>
        <p:nvSpPr>
          <p:cNvPr id="73" name="Subtitle 2">
            <a:extLst>
              <a:ext uri="{FF2B5EF4-FFF2-40B4-BE49-F238E27FC236}">
                <a16:creationId xmlns:a16="http://schemas.microsoft.com/office/drawing/2014/main" id="{682ECA52-130D-41BF-8751-6A3F657EEA44}"/>
              </a:ext>
            </a:extLst>
          </p:cNvPr>
          <p:cNvSpPr txBox="1">
            <a:spLocks/>
          </p:cNvSpPr>
          <p:nvPr userDrawn="1"/>
        </p:nvSpPr>
        <p:spPr>
          <a:xfrm>
            <a:off x="8593059" y="2311645"/>
            <a:ext cx="2716501" cy="496558"/>
          </a:xfrm>
          <a:prstGeom prst="rect">
            <a:avLst/>
          </a:prstGeom>
        </p:spPr>
        <p:txBody>
          <a:bodyPr vert="horz" wrap="square" lIns="217433" tIns="108718" rIns="217433" bIns="108718"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marL="0" indent="0" algn="l">
              <a:lnSpc>
                <a:spcPct val="100000"/>
              </a:lnSpc>
              <a:spcBef>
                <a:spcPts val="0"/>
              </a:spcBef>
            </a:pPr>
            <a:r>
              <a:rPr lang="en-US" sz="1800" b="1" dirty="0">
                <a:solidFill>
                  <a:schemeClr val="tx1"/>
                </a:solidFill>
                <a:latin typeface="+mj-lt"/>
                <a:ea typeface="Roboto Light" panose="02000000000000000000" pitchFamily="2" charset="0"/>
                <a:cs typeface="Lato Light" panose="020F0502020204030203" pitchFamily="34" charset="0"/>
              </a:rPr>
              <a:t>Title 3</a:t>
            </a:r>
          </a:p>
        </p:txBody>
      </p:sp>
      <p:sp>
        <p:nvSpPr>
          <p:cNvPr id="77" name="Subtitle 2">
            <a:extLst>
              <a:ext uri="{FF2B5EF4-FFF2-40B4-BE49-F238E27FC236}">
                <a16:creationId xmlns:a16="http://schemas.microsoft.com/office/drawing/2014/main" id="{9ED71353-8B1E-4E5A-87A9-A8DEF2585DB1}"/>
              </a:ext>
            </a:extLst>
          </p:cNvPr>
          <p:cNvSpPr txBox="1">
            <a:spLocks/>
          </p:cNvSpPr>
          <p:nvPr userDrawn="1"/>
        </p:nvSpPr>
        <p:spPr>
          <a:xfrm>
            <a:off x="8593059" y="4874878"/>
            <a:ext cx="2716501" cy="496558"/>
          </a:xfrm>
          <a:prstGeom prst="rect">
            <a:avLst/>
          </a:prstGeom>
        </p:spPr>
        <p:txBody>
          <a:bodyPr vert="horz" wrap="square" lIns="217433" tIns="108718" rIns="217433" bIns="108718"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marL="0" indent="0" algn="l">
              <a:lnSpc>
                <a:spcPct val="100000"/>
              </a:lnSpc>
              <a:spcBef>
                <a:spcPts val="0"/>
              </a:spcBef>
            </a:pPr>
            <a:r>
              <a:rPr lang="en-US" sz="1800" b="1" dirty="0">
                <a:solidFill>
                  <a:schemeClr val="tx1"/>
                </a:solidFill>
                <a:latin typeface="+mj-lt"/>
                <a:ea typeface="Roboto Light" panose="02000000000000000000" pitchFamily="2" charset="0"/>
                <a:cs typeface="Lato Light" panose="020F0502020204030203" pitchFamily="34" charset="0"/>
              </a:rPr>
              <a:t>Title 4</a:t>
            </a:r>
          </a:p>
        </p:txBody>
      </p:sp>
      <p:sp>
        <p:nvSpPr>
          <p:cNvPr id="80" name="TextBox 79">
            <a:extLst>
              <a:ext uri="{FF2B5EF4-FFF2-40B4-BE49-F238E27FC236}">
                <a16:creationId xmlns:a16="http://schemas.microsoft.com/office/drawing/2014/main" id="{13EAA1AB-F3ED-4924-AC04-4132B66B7F73}"/>
              </a:ext>
            </a:extLst>
          </p:cNvPr>
          <p:cNvSpPr txBox="1"/>
          <p:nvPr userDrawn="1"/>
        </p:nvSpPr>
        <p:spPr>
          <a:xfrm>
            <a:off x="4118952" y="5023362"/>
            <a:ext cx="1063239" cy="523220"/>
          </a:xfrm>
          <a:prstGeom prst="rect">
            <a:avLst/>
          </a:prstGeom>
          <a:noFill/>
        </p:spPr>
        <p:txBody>
          <a:bodyPr wrap="square" rtlCol="0">
            <a:spAutoFit/>
          </a:bodyPr>
          <a:lstStyle/>
          <a:p>
            <a:r>
              <a:rPr lang="en-US" sz="2800" b="1" dirty="0">
                <a:solidFill>
                  <a:schemeClr val="accent6">
                    <a:lumMod val="75000"/>
                  </a:schemeClr>
                </a:solidFill>
              </a:rPr>
              <a:t>75%</a:t>
            </a:r>
          </a:p>
        </p:txBody>
      </p:sp>
      <p:sp>
        <p:nvSpPr>
          <p:cNvPr id="83" name="Shape 493">
            <a:extLst>
              <a:ext uri="{FF2B5EF4-FFF2-40B4-BE49-F238E27FC236}">
                <a16:creationId xmlns:a16="http://schemas.microsoft.com/office/drawing/2014/main" id="{6A65CFB4-8E9F-4CCB-B48F-987AEF2AC929}"/>
              </a:ext>
            </a:extLst>
          </p:cNvPr>
          <p:cNvSpPr/>
          <p:nvPr userDrawn="1"/>
        </p:nvSpPr>
        <p:spPr>
          <a:xfrm>
            <a:off x="3780959" y="2100886"/>
            <a:ext cx="1674671" cy="1605041"/>
          </a:xfrm>
          <a:prstGeom prst="ellipse">
            <a:avLst/>
          </a:prstGeom>
          <a:solidFill>
            <a:schemeClr val="accent1"/>
          </a:solidFill>
          <a:ln w="317500" cap="flat" cmpd="sng">
            <a:solidFill>
              <a:schemeClr val="bg1">
                <a:lumMod val="95000"/>
              </a:schemeClr>
            </a:solidFill>
            <a:prstDash val="solid"/>
            <a:round/>
            <a:headEnd type="none" w="med" len="med"/>
            <a:tailEnd type="none" w="med" len="med"/>
          </a:ln>
        </p:spPr>
        <p:txBody>
          <a:bodyPr lIns="91389" tIns="45682" rIns="91389" bIns="45682" anchor="ctr" anchorCtr="0">
            <a:noAutofit/>
          </a:bodyPr>
          <a:lstStyle/>
          <a:p>
            <a:pPr algn="ctr"/>
            <a:endParaRPr sz="1000" b="1" dirty="0">
              <a:solidFill>
                <a:schemeClr val="lt1"/>
              </a:solidFill>
              <a:latin typeface="Lato" panose="020F0502020204030203" pitchFamily="34" charset="0"/>
              <a:ea typeface="Lato" panose="020F0502020204030203" pitchFamily="34" charset="0"/>
              <a:cs typeface="Lato" panose="020F0502020204030203" pitchFamily="34" charset="0"/>
              <a:sym typeface="Calibri"/>
            </a:endParaRPr>
          </a:p>
        </p:txBody>
      </p:sp>
      <p:sp>
        <p:nvSpPr>
          <p:cNvPr id="84" name="Shape 515">
            <a:extLst>
              <a:ext uri="{FF2B5EF4-FFF2-40B4-BE49-F238E27FC236}">
                <a16:creationId xmlns:a16="http://schemas.microsoft.com/office/drawing/2014/main" id="{9366385C-B42A-4243-AF76-AF9F21A8B767}"/>
              </a:ext>
            </a:extLst>
          </p:cNvPr>
          <p:cNvSpPr/>
          <p:nvPr userDrawn="1"/>
        </p:nvSpPr>
        <p:spPr>
          <a:xfrm>
            <a:off x="3780959" y="2100886"/>
            <a:ext cx="1674671" cy="1605041"/>
          </a:xfrm>
          <a:prstGeom prst="arc">
            <a:avLst>
              <a:gd name="adj1" fmla="val 16155834"/>
              <a:gd name="adj2" fmla="val 21582984"/>
            </a:avLst>
          </a:prstGeom>
          <a:noFill/>
          <a:ln w="317500" cap="flat" cmpd="sng">
            <a:solidFill>
              <a:schemeClr val="accent4"/>
            </a:solidFill>
            <a:prstDash val="solid"/>
            <a:round/>
            <a:headEnd type="none" w="med" len="med"/>
            <a:tailEnd type="none" w="med" len="med"/>
          </a:ln>
        </p:spPr>
        <p:txBody>
          <a:bodyPr lIns="91389" tIns="45682" rIns="91389" bIns="45682" anchor="ctr" anchorCtr="0">
            <a:noAutofit/>
          </a:bodyPr>
          <a:lstStyle/>
          <a:p>
            <a:pPr algn="ctr"/>
            <a:endParaRPr sz="1000" b="1" dirty="0">
              <a:solidFill>
                <a:schemeClr val="dk1"/>
              </a:solidFill>
              <a:latin typeface="Lato" panose="020F0502020204030203" pitchFamily="34" charset="0"/>
              <a:ea typeface="Lato" panose="020F0502020204030203" pitchFamily="34" charset="0"/>
              <a:cs typeface="Lato" panose="020F0502020204030203" pitchFamily="34" charset="0"/>
              <a:sym typeface="Calibri"/>
            </a:endParaRPr>
          </a:p>
        </p:txBody>
      </p:sp>
      <p:sp>
        <p:nvSpPr>
          <p:cNvPr id="85" name="Shape 978">
            <a:extLst>
              <a:ext uri="{FF2B5EF4-FFF2-40B4-BE49-F238E27FC236}">
                <a16:creationId xmlns:a16="http://schemas.microsoft.com/office/drawing/2014/main" id="{44A323BC-632C-4C43-9B3E-9EBE90BEB854}"/>
              </a:ext>
            </a:extLst>
          </p:cNvPr>
          <p:cNvSpPr/>
          <p:nvPr userDrawn="1"/>
        </p:nvSpPr>
        <p:spPr>
          <a:xfrm>
            <a:off x="3801055" y="2078557"/>
            <a:ext cx="1645920" cy="1645920"/>
          </a:xfrm>
          <a:prstGeom prst="ellipse">
            <a:avLst/>
          </a:prstGeom>
          <a:solidFill>
            <a:schemeClr val="bg1"/>
          </a:solidFill>
          <a:ln>
            <a:noFill/>
          </a:ln>
        </p:spPr>
        <p:txBody>
          <a:bodyPr lIns="91389" tIns="45682" rIns="91389" bIns="45682" anchor="ctr" anchorCtr="0">
            <a:noAutofit/>
          </a:bodyPr>
          <a:lstStyle/>
          <a:p>
            <a:pPr algn="ctr"/>
            <a:endParaRPr sz="2000" b="1" dirty="0">
              <a:solidFill>
                <a:schemeClr val="lt1"/>
              </a:solidFill>
              <a:latin typeface="Lato" panose="020F0502020204030203" pitchFamily="34" charset="0"/>
              <a:ea typeface="Lato" panose="020F0502020204030203" pitchFamily="34" charset="0"/>
              <a:cs typeface="Lato" panose="020F0502020204030203" pitchFamily="34" charset="0"/>
              <a:sym typeface="Calibri"/>
            </a:endParaRPr>
          </a:p>
        </p:txBody>
      </p:sp>
      <p:sp>
        <p:nvSpPr>
          <p:cNvPr id="86" name="TextBox 85">
            <a:extLst>
              <a:ext uri="{FF2B5EF4-FFF2-40B4-BE49-F238E27FC236}">
                <a16:creationId xmlns:a16="http://schemas.microsoft.com/office/drawing/2014/main" id="{9B96B20A-C030-4A37-B562-57D4FCCCC41F}"/>
              </a:ext>
            </a:extLst>
          </p:cNvPr>
          <p:cNvSpPr txBox="1"/>
          <p:nvPr userDrawn="1"/>
        </p:nvSpPr>
        <p:spPr>
          <a:xfrm>
            <a:off x="4118952" y="2722792"/>
            <a:ext cx="1063239" cy="523220"/>
          </a:xfrm>
          <a:prstGeom prst="rect">
            <a:avLst/>
          </a:prstGeom>
          <a:noFill/>
        </p:spPr>
        <p:txBody>
          <a:bodyPr wrap="square" rtlCol="0">
            <a:spAutoFit/>
          </a:bodyPr>
          <a:lstStyle/>
          <a:p>
            <a:r>
              <a:rPr lang="en-US" sz="2800" b="1" dirty="0">
                <a:solidFill>
                  <a:schemeClr val="accent6">
                    <a:lumMod val="75000"/>
                  </a:schemeClr>
                </a:solidFill>
              </a:rPr>
              <a:t>25%</a:t>
            </a:r>
          </a:p>
        </p:txBody>
      </p:sp>
      <p:sp>
        <p:nvSpPr>
          <p:cNvPr id="87" name="Shape 493">
            <a:extLst>
              <a:ext uri="{FF2B5EF4-FFF2-40B4-BE49-F238E27FC236}">
                <a16:creationId xmlns:a16="http://schemas.microsoft.com/office/drawing/2014/main" id="{544C8CF0-CBD8-4EE2-9CD6-7D8EDC8A681B}"/>
              </a:ext>
            </a:extLst>
          </p:cNvPr>
          <p:cNvSpPr/>
          <p:nvPr userDrawn="1"/>
        </p:nvSpPr>
        <p:spPr>
          <a:xfrm>
            <a:off x="6747679" y="2120132"/>
            <a:ext cx="1674671" cy="1605041"/>
          </a:xfrm>
          <a:prstGeom prst="ellipse">
            <a:avLst/>
          </a:prstGeom>
          <a:solidFill>
            <a:schemeClr val="accent1"/>
          </a:solidFill>
          <a:ln w="317500" cap="flat" cmpd="sng">
            <a:solidFill>
              <a:schemeClr val="bg1">
                <a:lumMod val="95000"/>
              </a:schemeClr>
            </a:solidFill>
            <a:prstDash val="solid"/>
            <a:round/>
            <a:headEnd type="none" w="med" len="med"/>
            <a:tailEnd type="none" w="med" len="med"/>
          </a:ln>
        </p:spPr>
        <p:txBody>
          <a:bodyPr lIns="91389" tIns="45682" rIns="91389" bIns="45682" anchor="ctr" anchorCtr="0">
            <a:noAutofit/>
          </a:bodyPr>
          <a:lstStyle/>
          <a:p>
            <a:pPr algn="ctr"/>
            <a:endParaRPr sz="1000" b="1" dirty="0">
              <a:solidFill>
                <a:schemeClr val="lt1"/>
              </a:solidFill>
              <a:latin typeface="Lato" panose="020F0502020204030203" pitchFamily="34" charset="0"/>
              <a:ea typeface="Lato" panose="020F0502020204030203" pitchFamily="34" charset="0"/>
              <a:cs typeface="Lato" panose="020F0502020204030203" pitchFamily="34" charset="0"/>
              <a:sym typeface="Calibri"/>
            </a:endParaRPr>
          </a:p>
        </p:txBody>
      </p:sp>
      <p:sp>
        <p:nvSpPr>
          <p:cNvPr id="88" name="Shape 515">
            <a:extLst>
              <a:ext uri="{FF2B5EF4-FFF2-40B4-BE49-F238E27FC236}">
                <a16:creationId xmlns:a16="http://schemas.microsoft.com/office/drawing/2014/main" id="{0477323B-85C1-4D67-BD41-0F52F6BFCED2}"/>
              </a:ext>
            </a:extLst>
          </p:cNvPr>
          <p:cNvSpPr/>
          <p:nvPr userDrawn="1"/>
        </p:nvSpPr>
        <p:spPr>
          <a:xfrm>
            <a:off x="6747679" y="2120132"/>
            <a:ext cx="1674671" cy="1605041"/>
          </a:xfrm>
          <a:prstGeom prst="arc">
            <a:avLst>
              <a:gd name="adj1" fmla="val 16155834"/>
              <a:gd name="adj2" fmla="val 5421038"/>
            </a:avLst>
          </a:prstGeom>
          <a:noFill/>
          <a:ln w="317500" cap="flat" cmpd="sng">
            <a:solidFill>
              <a:schemeClr val="accent3">
                <a:lumMod val="60000"/>
                <a:lumOff val="40000"/>
              </a:schemeClr>
            </a:solidFill>
            <a:prstDash val="solid"/>
            <a:round/>
            <a:headEnd type="none" w="med" len="med"/>
            <a:tailEnd type="none" w="med" len="med"/>
          </a:ln>
        </p:spPr>
        <p:txBody>
          <a:bodyPr lIns="91389" tIns="45682" rIns="91389" bIns="45682" anchor="ctr" anchorCtr="0">
            <a:noAutofit/>
          </a:bodyPr>
          <a:lstStyle/>
          <a:p>
            <a:pPr algn="ctr"/>
            <a:endParaRPr sz="1000" b="1" dirty="0">
              <a:solidFill>
                <a:schemeClr val="dk1"/>
              </a:solidFill>
              <a:latin typeface="Lato" panose="020F0502020204030203" pitchFamily="34" charset="0"/>
              <a:ea typeface="Lato" panose="020F0502020204030203" pitchFamily="34" charset="0"/>
              <a:cs typeface="Lato" panose="020F0502020204030203" pitchFamily="34" charset="0"/>
              <a:sym typeface="Calibri"/>
            </a:endParaRPr>
          </a:p>
        </p:txBody>
      </p:sp>
      <p:sp>
        <p:nvSpPr>
          <p:cNvPr id="89" name="Shape 978">
            <a:extLst>
              <a:ext uri="{FF2B5EF4-FFF2-40B4-BE49-F238E27FC236}">
                <a16:creationId xmlns:a16="http://schemas.microsoft.com/office/drawing/2014/main" id="{0FF97371-1C3A-4979-8D3A-F77311B54046}"/>
              </a:ext>
            </a:extLst>
          </p:cNvPr>
          <p:cNvSpPr/>
          <p:nvPr userDrawn="1"/>
        </p:nvSpPr>
        <p:spPr>
          <a:xfrm>
            <a:off x="6777823" y="2097803"/>
            <a:ext cx="1645920" cy="1645920"/>
          </a:xfrm>
          <a:prstGeom prst="ellipse">
            <a:avLst/>
          </a:prstGeom>
          <a:solidFill>
            <a:schemeClr val="bg1"/>
          </a:solidFill>
          <a:ln>
            <a:noFill/>
          </a:ln>
        </p:spPr>
        <p:txBody>
          <a:bodyPr lIns="91389" tIns="45682" rIns="91389" bIns="45682" anchor="ctr" anchorCtr="0">
            <a:noAutofit/>
          </a:bodyPr>
          <a:lstStyle/>
          <a:p>
            <a:pPr algn="ctr"/>
            <a:endParaRPr sz="2000" b="1" dirty="0">
              <a:solidFill>
                <a:schemeClr val="lt1"/>
              </a:solidFill>
              <a:latin typeface="Lato" panose="020F0502020204030203" pitchFamily="34" charset="0"/>
              <a:ea typeface="Lato" panose="020F0502020204030203" pitchFamily="34" charset="0"/>
              <a:cs typeface="Lato" panose="020F0502020204030203" pitchFamily="34" charset="0"/>
              <a:sym typeface="Calibri"/>
            </a:endParaRPr>
          </a:p>
        </p:txBody>
      </p:sp>
      <p:sp>
        <p:nvSpPr>
          <p:cNvPr id="90" name="TextBox 89">
            <a:extLst>
              <a:ext uri="{FF2B5EF4-FFF2-40B4-BE49-F238E27FC236}">
                <a16:creationId xmlns:a16="http://schemas.microsoft.com/office/drawing/2014/main" id="{1E525AD9-D02C-47F5-8D86-578621D40311}"/>
              </a:ext>
            </a:extLst>
          </p:cNvPr>
          <p:cNvSpPr txBox="1"/>
          <p:nvPr userDrawn="1"/>
        </p:nvSpPr>
        <p:spPr>
          <a:xfrm>
            <a:off x="7085672" y="2742038"/>
            <a:ext cx="1063239" cy="523220"/>
          </a:xfrm>
          <a:prstGeom prst="rect">
            <a:avLst/>
          </a:prstGeom>
          <a:noFill/>
        </p:spPr>
        <p:txBody>
          <a:bodyPr wrap="square" rtlCol="0">
            <a:spAutoFit/>
          </a:bodyPr>
          <a:lstStyle/>
          <a:p>
            <a:r>
              <a:rPr lang="en-US" sz="2800" b="1" dirty="0">
                <a:solidFill>
                  <a:schemeClr val="accent6">
                    <a:lumMod val="75000"/>
                  </a:schemeClr>
                </a:solidFill>
              </a:rPr>
              <a:t>50%</a:t>
            </a:r>
          </a:p>
        </p:txBody>
      </p:sp>
      <p:sp>
        <p:nvSpPr>
          <p:cNvPr id="91" name="Shape 493">
            <a:extLst>
              <a:ext uri="{FF2B5EF4-FFF2-40B4-BE49-F238E27FC236}">
                <a16:creationId xmlns:a16="http://schemas.microsoft.com/office/drawing/2014/main" id="{531D3855-E9EA-4981-AFCB-24122E570120}"/>
              </a:ext>
            </a:extLst>
          </p:cNvPr>
          <p:cNvSpPr/>
          <p:nvPr userDrawn="1"/>
        </p:nvSpPr>
        <p:spPr>
          <a:xfrm>
            <a:off x="6788909" y="4374002"/>
            <a:ext cx="1674671" cy="1605041"/>
          </a:xfrm>
          <a:prstGeom prst="ellipse">
            <a:avLst/>
          </a:prstGeom>
          <a:solidFill>
            <a:schemeClr val="accent1"/>
          </a:solidFill>
          <a:ln w="317500" cap="flat" cmpd="sng">
            <a:solidFill>
              <a:schemeClr val="bg1">
                <a:lumMod val="95000"/>
              </a:schemeClr>
            </a:solidFill>
            <a:prstDash val="solid"/>
            <a:round/>
            <a:headEnd type="none" w="med" len="med"/>
            <a:tailEnd type="none" w="med" len="med"/>
          </a:ln>
        </p:spPr>
        <p:txBody>
          <a:bodyPr lIns="91389" tIns="45682" rIns="91389" bIns="45682" anchor="ctr" anchorCtr="0">
            <a:noAutofit/>
          </a:bodyPr>
          <a:lstStyle/>
          <a:p>
            <a:pPr algn="ctr"/>
            <a:endParaRPr sz="1000" b="1" dirty="0">
              <a:solidFill>
                <a:schemeClr val="lt1"/>
              </a:solidFill>
              <a:latin typeface="Lato" panose="020F0502020204030203" pitchFamily="34" charset="0"/>
              <a:ea typeface="Lato" panose="020F0502020204030203" pitchFamily="34" charset="0"/>
              <a:cs typeface="Lato" panose="020F0502020204030203" pitchFamily="34" charset="0"/>
              <a:sym typeface="Calibri"/>
            </a:endParaRPr>
          </a:p>
        </p:txBody>
      </p:sp>
      <p:sp>
        <p:nvSpPr>
          <p:cNvPr id="92" name="Shape 515">
            <a:extLst>
              <a:ext uri="{FF2B5EF4-FFF2-40B4-BE49-F238E27FC236}">
                <a16:creationId xmlns:a16="http://schemas.microsoft.com/office/drawing/2014/main" id="{BC2210D9-1FA6-4E45-B2EE-C36D687AC2AF}"/>
              </a:ext>
            </a:extLst>
          </p:cNvPr>
          <p:cNvSpPr/>
          <p:nvPr userDrawn="1"/>
        </p:nvSpPr>
        <p:spPr>
          <a:xfrm>
            <a:off x="6788909" y="4374002"/>
            <a:ext cx="1674671" cy="1605041"/>
          </a:xfrm>
          <a:prstGeom prst="arc">
            <a:avLst>
              <a:gd name="adj1" fmla="val 16155834"/>
              <a:gd name="adj2" fmla="val 14087779"/>
            </a:avLst>
          </a:prstGeom>
          <a:noFill/>
          <a:ln w="317500" cap="flat" cmpd="sng">
            <a:solidFill>
              <a:srgbClr val="033B65"/>
            </a:solidFill>
            <a:prstDash val="solid"/>
            <a:round/>
            <a:headEnd type="none" w="med" len="med"/>
            <a:tailEnd type="none" w="med" len="med"/>
          </a:ln>
        </p:spPr>
        <p:txBody>
          <a:bodyPr lIns="91389" tIns="45682" rIns="91389" bIns="45682" anchor="ctr" anchorCtr="0">
            <a:noAutofit/>
          </a:bodyPr>
          <a:lstStyle/>
          <a:p>
            <a:pPr algn="ctr"/>
            <a:endParaRPr sz="1000" b="1" dirty="0">
              <a:solidFill>
                <a:schemeClr val="dk1"/>
              </a:solidFill>
              <a:latin typeface="Lato" panose="020F0502020204030203" pitchFamily="34" charset="0"/>
              <a:ea typeface="Lato" panose="020F0502020204030203" pitchFamily="34" charset="0"/>
              <a:cs typeface="Lato" panose="020F0502020204030203" pitchFamily="34" charset="0"/>
              <a:sym typeface="Calibri"/>
            </a:endParaRPr>
          </a:p>
        </p:txBody>
      </p:sp>
      <p:sp>
        <p:nvSpPr>
          <p:cNvPr id="93" name="Shape 978">
            <a:extLst>
              <a:ext uri="{FF2B5EF4-FFF2-40B4-BE49-F238E27FC236}">
                <a16:creationId xmlns:a16="http://schemas.microsoft.com/office/drawing/2014/main" id="{3F6366F1-1CE2-4343-AE99-8706588240FF}"/>
              </a:ext>
            </a:extLst>
          </p:cNvPr>
          <p:cNvSpPr/>
          <p:nvPr userDrawn="1"/>
        </p:nvSpPr>
        <p:spPr>
          <a:xfrm>
            <a:off x="6788909" y="4369592"/>
            <a:ext cx="1682525" cy="1613861"/>
          </a:xfrm>
          <a:prstGeom prst="ellipse">
            <a:avLst/>
          </a:prstGeom>
          <a:solidFill>
            <a:schemeClr val="bg1"/>
          </a:solidFill>
          <a:ln>
            <a:noFill/>
          </a:ln>
        </p:spPr>
        <p:txBody>
          <a:bodyPr lIns="91389" tIns="45682" rIns="91389" bIns="45682" anchor="ctr" anchorCtr="0">
            <a:noAutofit/>
          </a:bodyPr>
          <a:lstStyle/>
          <a:p>
            <a:pPr algn="ctr"/>
            <a:endParaRPr sz="2000" b="1" dirty="0">
              <a:solidFill>
                <a:schemeClr val="lt1"/>
              </a:solidFill>
              <a:latin typeface="Lato" panose="020F0502020204030203" pitchFamily="34" charset="0"/>
              <a:ea typeface="Lato" panose="020F0502020204030203" pitchFamily="34" charset="0"/>
              <a:cs typeface="Lato" panose="020F0502020204030203" pitchFamily="34" charset="0"/>
              <a:sym typeface="Calibri"/>
            </a:endParaRPr>
          </a:p>
        </p:txBody>
      </p:sp>
      <p:sp>
        <p:nvSpPr>
          <p:cNvPr id="94" name="TextBox 93">
            <a:extLst>
              <a:ext uri="{FF2B5EF4-FFF2-40B4-BE49-F238E27FC236}">
                <a16:creationId xmlns:a16="http://schemas.microsoft.com/office/drawing/2014/main" id="{57DC9C34-145D-4662-83FE-C87D9E5A23B7}"/>
              </a:ext>
            </a:extLst>
          </p:cNvPr>
          <p:cNvSpPr txBox="1"/>
          <p:nvPr userDrawn="1"/>
        </p:nvSpPr>
        <p:spPr>
          <a:xfrm>
            <a:off x="7126902" y="4995908"/>
            <a:ext cx="1063239" cy="523220"/>
          </a:xfrm>
          <a:prstGeom prst="rect">
            <a:avLst/>
          </a:prstGeom>
          <a:noFill/>
        </p:spPr>
        <p:txBody>
          <a:bodyPr wrap="square" rtlCol="0">
            <a:spAutoFit/>
          </a:bodyPr>
          <a:lstStyle/>
          <a:p>
            <a:r>
              <a:rPr lang="en-US" sz="2800" b="1" dirty="0">
                <a:solidFill>
                  <a:schemeClr val="accent6">
                    <a:lumMod val="75000"/>
                  </a:schemeClr>
                </a:solidFill>
              </a:rPr>
              <a:t>90%</a:t>
            </a:r>
          </a:p>
        </p:txBody>
      </p:sp>
      <p:sp>
        <p:nvSpPr>
          <p:cNvPr id="41" name="Subtitle 2">
            <a:extLst>
              <a:ext uri="{FF2B5EF4-FFF2-40B4-BE49-F238E27FC236}">
                <a16:creationId xmlns:a16="http://schemas.microsoft.com/office/drawing/2014/main" id="{ECCBBFEC-73C3-4BB5-923B-F9B8578CAA5C}"/>
              </a:ext>
            </a:extLst>
          </p:cNvPr>
          <p:cNvSpPr txBox="1">
            <a:spLocks/>
          </p:cNvSpPr>
          <p:nvPr userDrawn="1"/>
        </p:nvSpPr>
        <p:spPr>
          <a:xfrm>
            <a:off x="1157799" y="2607117"/>
            <a:ext cx="2557390" cy="712002"/>
          </a:xfrm>
          <a:prstGeom prst="rect">
            <a:avLst/>
          </a:prstGeom>
        </p:spPr>
        <p:txBody>
          <a:bodyPr vert="horz" wrap="square" lIns="217433" tIns="108718" rIns="217433" bIns="108718"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ct val="100000"/>
              </a:lnSpc>
              <a:spcBef>
                <a:spcPts val="0"/>
              </a:spcBef>
            </a:pPr>
            <a:r>
              <a:rPr lang="en-US" sz="1600" dirty="0">
                <a:solidFill>
                  <a:srgbClr val="4C4C4C"/>
                </a:solidFill>
                <a:latin typeface="+mn-lt"/>
                <a:ea typeface="Roboto Light" panose="02000000000000000000" pitchFamily="2" charset="0"/>
                <a:cs typeface="Lato Light" panose="020F0502020204030203" pitchFamily="34" charset="0"/>
              </a:rPr>
              <a:t>Insert text here insert text here</a:t>
            </a:r>
          </a:p>
        </p:txBody>
      </p:sp>
      <p:sp>
        <p:nvSpPr>
          <p:cNvPr id="42" name="Subtitle 2">
            <a:extLst>
              <a:ext uri="{FF2B5EF4-FFF2-40B4-BE49-F238E27FC236}">
                <a16:creationId xmlns:a16="http://schemas.microsoft.com/office/drawing/2014/main" id="{238C617C-A665-4747-BD7E-7F4B9DD3DE5E}"/>
              </a:ext>
            </a:extLst>
          </p:cNvPr>
          <p:cNvSpPr txBox="1">
            <a:spLocks/>
          </p:cNvSpPr>
          <p:nvPr userDrawn="1"/>
        </p:nvSpPr>
        <p:spPr>
          <a:xfrm>
            <a:off x="1115640" y="5203976"/>
            <a:ext cx="2557390" cy="712002"/>
          </a:xfrm>
          <a:prstGeom prst="rect">
            <a:avLst/>
          </a:prstGeom>
        </p:spPr>
        <p:txBody>
          <a:bodyPr vert="horz" wrap="square" lIns="217433" tIns="108718" rIns="217433" bIns="108718"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ct val="100000"/>
              </a:lnSpc>
              <a:spcBef>
                <a:spcPts val="0"/>
              </a:spcBef>
            </a:pPr>
            <a:r>
              <a:rPr lang="en-US" sz="1600" dirty="0">
                <a:solidFill>
                  <a:srgbClr val="4C4C4C"/>
                </a:solidFill>
                <a:latin typeface="+mn-lt"/>
                <a:ea typeface="Roboto Light" panose="02000000000000000000" pitchFamily="2" charset="0"/>
                <a:cs typeface="Lato Light" panose="020F0502020204030203" pitchFamily="34" charset="0"/>
              </a:rPr>
              <a:t>Insert text here insert text here</a:t>
            </a:r>
          </a:p>
        </p:txBody>
      </p:sp>
      <p:sp>
        <p:nvSpPr>
          <p:cNvPr id="44" name="Subtitle 2">
            <a:extLst>
              <a:ext uri="{FF2B5EF4-FFF2-40B4-BE49-F238E27FC236}">
                <a16:creationId xmlns:a16="http://schemas.microsoft.com/office/drawing/2014/main" id="{0FA77BDD-1CDA-400C-84FE-14AFD48638D2}"/>
              </a:ext>
            </a:extLst>
          </p:cNvPr>
          <p:cNvSpPr txBox="1">
            <a:spLocks/>
          </p:cNvSpPr>
          <p:nvPr userDrawn="1"/>
        </p:nvSpPr>
        <p:spPr>
          <a:xfrm>
            <a:off x="8576273" y="2634632"/>
            <a:ext cx="2557390" cy="712002"/>
          </a:xfrm>
          <a:prstGeom prst="rect">
            <a:avLst/>
          </a:prstGeom>
        </p:spPr>
        <p:txBody>
          <a:bodyPr vert="horz" wrap="square" lIns="217433" tIns="108718" rIns="217433" bIns="108718"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ct val="100000"/>
              </a:lnSpc>
              <a:spcBef>
                <a:spcPts val="0"/>
              </a:spcBef>
            </a:pPr>
            <a:r>
              <a:rPr lang="en-US" sz="1600" dirty="0">
                <a:solidFill>
                  <a:srgbClr val="4C4C4C"/>
                </a:solidFill>
                <a:latin typeface="+mn-lt"/>
                <a:ea typeface="Roboto Light" panose="02000000000000000000" pitchFamily="2" charset="0"/>
                <a:cs typeface="Lato Light" panose="020F0502020204030203" pitchFamily="34" charset="0"/>
              </a:rPr>
              <a:t>Insert text here insert text here</a:t>
            </a:r>
          </a:p>
        </p:txBody>
      </p:sp>
      <p:sp>
        <p:nvSpPr>
          <p:cNvPr id="45" name="Subtitle 2">
            <a:extLst>
              <a:ext uri="{FF2B5EF4-FFF2-40B4-BE49-F238E27FC236}">
                <a16:creationId xmlns:a16="http://schemas.microsoft.com/office/drawing/2014/main" id="{11C07FBE-CB6B-4A21-B442-1975D428D20C}"/>
              </a:ext>
            </a:extLst>
          </p:cNvPr>
          <p:cNvSpPr txBox="1">
            <a:spLocks/>
          </p:cNvSpPr>
          <p:nvPr userDrawn="1"/>
        </p:nvSpPr>
        <p:spPr>
          <a:xfrm>
            <a:off x="8576273" y="5195661"/>
            <a:ext cx="2557390" cy="712002"/>
          </a:xfrm>
          <a:prstGeom prst="rect">
            <a:avLst/>
          </a:prstGeom>
        </p:spPr>
        <p:txBody>
          <a:bodyPr vert="horz" wrap="square" lIns="217433" tIns="108718" rIns="217433" bIns="108718"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ct val="100000"/>
              </a:lnSpc>
              <a:spcBef>
                <a:spcPts val="0"/>
              </a:spcBef>
            </a:pPr>
            <a:r>
              <a:rPr lang="en-US" sz="1600" dirty="0">
                <a:solidFill>
                  <a:srgbClr val="4C4C4C"/>
                </a:solidFill>
                <a:latin typeface="+mn-lt"/>
                <a:ea typeface="Roboto Light" panose="02000000000000000000" pitchFamily="2" charset="0"/>
                <a:cs typeface="Lato Light" panose="020F0502020204030203" pitchFamily="34" charset="0"/>
              </a:rPr>
              <a:t>Insert text here insert text here</a:t>
            </a:r>
          </a:p>
        </p:txBody>
      </p:sp>
      <p:sp>
        <p:nvSpPr>
          <p:cNvPr id="46" name="TextBox 45">
            <a:extLst>
              <a:ext uri="{FF2B5EF4-FFF2-40B4-BE49-F238E27FC236}">
                <a16:creationId xmlns:a16="http://schemas.microsoft.com/office/drawing/2014/main" id="{3C33574F-5C1B-404E-8386-D40CD4D48625}"/>
              </a:ext>
            </a:extLst>
          </p:cNvPr>
          <p:cNvSpPr txBox="1"/>
          <p:nvPr userDrawn="1"/>
        </p:nvSpPr>
        <p:spPr>
          <a:xfrm>
            <a:off x="10546080" y="6592688"/>
            <a:ext cx="1127760" cy="213360"/>
          </a:xfrm>
          <a:prstGeom prst="rect">
            <a:avLst/>
          </a:prstGeom>
          <a:noFill/>
        </p:spPr>
        <p:txBody>
          <a:bodyPr wrap="square" rtlCol="0">
            <a:spAutoFit/>
          </a:bodyPr>
          <a:lstStyle/>
          <a:p>
            <a:pPr algn="r"/>
            <a:r>
              <a:rPr lang="en-US" sz="800" dirty="0">
                <a:solidFill>
                  <a:schemeClr val="accent6"/>
                </a:solidFill>
              </a:rPr>
              <a:t>CONFIDENTIAL</a:t>
            </a:r>
          </a:p>
        </p:txBody>
      </p:sp>
    </p:spTree>
    <p:extLst>
      <p:ext uri="{BB962C8B-B14F-4D97-AF65-F5344CB8AC3E}">
        <p14:creationId xmlns:p14="http://schemas.microsoft.com/office/powerpoint/2010/main" val="21825495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Content [World Map]">
    <p:bg>
      <p:bgPr>
        <a:solidFill>
          <a:schemeClr val="tx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4891507-7E8E-4E34-A74A-C8B30B116178}"/>
              </a:ext>
            </a:extLst>
          </p:cNvPr>
          <p:cNvGrpSpPr>
            <a:grpSpLocks noChangeAspect="1"/>
          </p:cNvGrpSpPr>
          <p:nvPr userDrawn="1"/>
        </p:nvGrpSpPr>
        <p:grpSpPr>
          <a:xfrm>
            <a:off x="473006" y="1425072"/>
            <a:ext cx="11245988" cy="5343119"/>
            <a:chOff x="1184275" y="1289050"/>
            <a:chExt cx="9823451" cy="4667251"/>
          </a:xfrm>
          <a:solidFill>
            <a:schemeClr val="bg1">
              <a:alpha val="26000"/>
            </a:schemeClr>
          </a:solidFill>
        </p:grpSpPr>
        <p:sp>
          <p:nvSpPr>
            <p:cNvPr id="3" name="Freeform 5">
              <a:extLst>
                <a:ext uri="{FF2B5EF4-FFF2-40B4-BE49-F238E27FC236}">
                  <a16:creationId xmlns:a16="http://schemas.microsoft.com/office/drawing/2014/main" id="{A62D0E6B-0526-4210-BC6C-4E448670B78B}"/>
                </a:ext>
              </a:extLst>
            </p:cNvPr>
            <p:cNvSpPr>
              <a:spLocks/>
            </p:cNvSpPr>
            <p:nvPr/>
          </p:nvSpPr>
          <p:spPr bwMode="auto">
            <a:xfrm>
              <a:off x="5797551" y="3384550"/>
              <a:ext cx="49213" cy="49213"/>
            </a:xfrm>
            <a:custGeom>
              <a:avLst/>
              <a:gdLst>
                <a:gd name="T0" fmla="*/ 153 w 153"/>
                <a:gd name="T1" fmla="*/ 78 h 155"/>
                <a:gd name="T2" fmla="*/ 152 w 153"/>
                <a:gd name="T3" fmla="*/ 93 h 155"/>
                <a:gd name="T4" fmla="*/ 147 w 153"/>
                <a:gd name="T5" fmla="*/ 108 h 155"/>
                <a:gd name="T6" fmla="*/ 140 w 153"/>
                <a:gd name="T7" fmla="*/ 120 h 155"/>
                <a:gd name="T8" fmla="*/ 130 w 153"/>
                <a:gd name="T9" fmla="*/ 132 h 155"/>
                <a:gd name="T10" fmla="*/ 119 w 153"/>
                <a:gd name="T11" fmla="*/ 141 h 155"/>
                <a:gd name="T12" fmla="*/ 106 w 153"/>
                <a:gd name="T13" fmla="*/ 148 h 155"/>
                <a:gd name="T14" fmla="*/ 91 w 153"/>
                <a:gd name="T15" fmla="*/ 152 h 155"/>
                <a:gd name="T16" fmla="*/ 76 w 153"/>
                <a:gd name="T17" fmla="*/ 155 h 155"/>
                <a:gd name="T18" fmla="*/ 68 w 153"/>
                <a:gd name="T19" fmla="*/ 153 h 155"/>
                <a:gd name="T20" fmla="*/ 53 w 153"/>
                <a:gd name="T21" fmla="*/ 151 h 155"/>
                <a:gd name="T22" fmla="*/ 40 w 153"/>
                <a:gd name="T23" fmla="*/ 145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8 h 155"/>
                <a:gd name="T36" fmla="*/ 1 w 153"/>
                <a:gd name="T37" fmla="*/ 62 h 155"/>
                <a:gd name="T38" fmla="*/ 5 w 153"/>
                <a:gd name="T39" fmla="*/ 47 h 155"/>
                <a:gd name="T40" fmla="*/ 12 w 153"/>
                <a:gd name="T41" fmla="*/ 34 h 155"/>
                <a:gd name="T42" fmla="*/ 21 w 153"/>
                <a:gd name="T43" fmla="*/ 23 h 155"/>
                <a:gd name="T44" fmla="*/ 33 w 153"/>
                <a:gd name="T45" fmla="*/ 14 h 155"/>
                <a:gd name="T46" fmla="*/ 47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5 w 153"/>
                <a:gd name="T59" fmla="*/ 17 h 155"/>
                <a:gd name="T60" fmla="*/ 136 w 153"/>
                <a:gd name="T61" fmla="*/ 29 h 155"/>
                <a:gd name="T62" fmla="*/ 144 w 153"/>
                <a:gd name="T63" fmla="*/ 40 h 155"/>
                <a:gd name="T64" fmla="*/ 150 w 153"/>
                <a:gd name="T65" fmla="*/ 54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0"/>
                  </a:lnTo>
                  <a:lnTo>
                    <a:pt x="147" y="108"/>
                  </a:lnTo>
                  <a:lnTo>
                    <a:pt x="144" y="113"/>
                  </a:lnTo>
                  <a:lnTo>
                    <a:pt x="140" y="120"/>
                  </a:lnTo>
                  <a:lnTo>
                    <a:pt x="136" y="126"/>
                  </a:lnTo>
                  <a:lnTo>
                    <a:pt x="130" y="132"/>
                  </a:lnTo>
                  <a:lnTo>
                    <a:pt x="125" y="136"/>
                  </a:lnTo>
                  <a:lnTo>
                    <a:pt x="119" y="141"/>
                  </a:lnTo>
                  <a:lnTo>
                    <a:pt x="113" y="145"/>
                  </a:lnTo>
                  <a:lnTo>
                    <a:pt x="106" y="148"/>
                  </a:lnTo>
                  <a:lnTo>
                    <a:pt x="99" y="151"/>
                  </a:lnTo>
                  <a:lnTo>
                    <a:pt x="91" y="152"/>
                  </a:lnTo>
                  <a:lnTo>
                    <a:pt x="84" y="153"/>
                  </a:lnTo>
                  <a:lnTo>
                    <a:pt x="76" y="155"/>
                  </a:lnTo>
                  <a:lnTo>
                    <a:pt x="76" y="155"/>
                  </a:lnTo>
                  <a:lnTo>
                    <a:pt x="68" y="153"/>
                  </a:lnTo>
                  <a:lnTo>
                    <a:pt x="60" y="152"/>
                  </a:lnTo>
                  <a:lnTo>
                    <a:pt x="53" y="151"/>
                  </a:lnTo>
                  <a:lnTo>
                    <a:pt x="47" y="148"/>
                  </a:lnTo>
                  <a:lnTo>
                    <a:pt x="40" y="145"/>
                  </a:lnTo>
                  <a:lnTo>
                    <a:pt x="33" y="141"/>
                  </a:lnTo>
                  <a:lnTo>
                    <a:pt x="27" y="136"/>
                  </a:lnTo>
                  <a:lnTo>
                    <a:pt x="21" y="132"/>
                  </a:lnTo>
                  <a:lnTo>
                    <a:pt x="17" y="126"/>
                  </a:lnTo>
                  <a:lnTo>
                    <a:pt x="12" y="120"/>
                  </a:lnTo>
                  <a:lnTo>
                    <a:pt x="9" y="113"/>
                  </a:lnTo>
                  <a:lnTo>
                    <a:pt x="5" y="108"/>
                  </a:lnTo>
                  <a:lnTo>
                    <a:pt x="3" y="100"/>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7"/>
                  </a:lnTo>
                  <a:lnTo>
                    <a:pt x="33" y="14"/>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4"/>
                  </a:lnTo>
                  <a:lnTo>
                    <a:pt x="125" y="17"/>
                  </a:lnTo>
                  <a:lnTo>
                    <a:pt x="130" y="23"/>
                  </a:lnTo>
                  <a:lnTo>
                    <a:pt x="136" y="29"/>
                  </a:lnTo>
                  <a:lnTo>
                    <a:pt x="140" y="34"/>
                  </a:lnTo>
                  <a:lnTo>
                    <a:pt x="144" y="40"/>
                  </a:lnTo>
                  <a:lnTo>
                    <a:pt x="147"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6">
              <a:extLst>
                <a:ext uri="{FF2B5EF4-FFF2-40B4-BE49-F238E27FC236}">
                  <a16:creationId xmlns:a16="http://schemas.microsoft.com/office/drawing/2014/main" id="{0487EC17-E269-4165-BDC9-A8C1C5AE8F15}"/>
                </a:ext>
              </a:extLst>
            </p:cNvPr>
            <p:cNvSpPr>
              <a:spLocks/>
            </p:cNvSpPr>
            <p:nvPr/>
          </p:nvSpPr>
          <p:spPr bwMode="auto">
            <a:xfrm>
              <a:off x="5797551" y="3455988"/>
              <a:ext cx="49213" cy="49213"/>
            </a:xfrm>
            <a:custGeom>
              <a:avLst/>
              <a:gdLst>
                <a:gd name="T0" fmla="*/ 153 w 153"/>
                <a:gd name="T1" fmla="*/ 77 h 154"/>
                <a:gd name="T2" fmla="*/ 152 w 153"/>
                <a:gd name="T3" fmla="*/ 92 h 154"/>
                <a:gd name="T4" fmla="*/ 147 w 153"/>
                <a:gd name="T5" fmla="*/ 107 h 154"/>
                <a:gd name="T6" fmla="*/ 140 w 153"/>
                <a:gd name="T7" fmla="*/ 119 h 154"/>
                <a:gd name="T8" fmla="*/ 130 w 153"/>
                <a:gd name="T9" fmla="*/ 131 h 154"/>
                <a:gd name="T10" fmla="*/ 119 w 153"/>
                <a:gd name="T11" fmla="*/ 141 h 154"/>
                <a:gd name="T12" fmla="*/ 106 w 153"/>
                <a:gd name="T13" fmla="*/ 148 h 154"/>
                <a:gd name="T14" fmla="*/ 91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3 h 154"/>
                <a:gd name="T42" fmla="*/ 21 w 153"/>
                <a:gd name="T43" fmla="*/ 22 h 154"/>
                <a:gd name="T44" fmla="*/ 33 w 153"/>
                <a:gd name="T45" fmla="*/ 13 h 154"/>
                <a:gd name="T46" fmla="*/ 47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5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0" y="119"/>
                  </a:lnTo>
                  <a:lnTo>
                    <a:pt x="136" y="126"/>
                  </a:lnTo>
                  <a:lnTo>
                    <a:pt x="130" y="131"/>
                  </a:lnTo>
                  <a:lnTo>
                    <a:pt x="125"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7" y="148"/>
                  </a:lnTo>
                  <a:lnTo>
                    <a:pt x="40" y="144"/>
                  </a:lnTo>
                  <a:lnTo>
                    <a:pt x="33" y="141"/>
                  </a:lnTo>
                  <a:lnTo>
                    <a:pt x="27" y="136"/>
                  </a:lnTo>
                  <a:lnTo>
                    <a:pt x="21"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2"/>
                  </a:lnTo>
                  <a:lnTo>
                    <a:pt x="136" y="28"/>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7">
              <a:extLst>
                <a:ext uri="{FF2B5EF4-FFF2-40B4-BE49-F238E27FC236}">
                  <a16:creationId xmlns:a16="http://schemas.microsoft.com/office/drawing/2014/main" id="{97FEBC68-CA12-4840-907F-B808E2FA689C}"/>
                </a:ext>
              </a:extLst>
            </p:cNvPr>
            <p:cNvSpPr>
              <a:spLocks/>
            </p:cNvSpPr>
            <p:nvPr/>
          </p:nvSpPr>
          <p:spPr bwMode="auto">
            <a:xfrm>
              <a:off x="5867401" y="3384550"/>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8 h 155"/>
                <a:gd name="T14" fmla="*/ 92 w 154"/>
                <a:gd name="T15" fmla="*/ 152 h 155"/>
                <a:gd name="T16" fmla="*/ 77 w 154"/>
                <a:gd name="T17" fmla="*/ 155 h 155"/>
                <a:gd name="T18" fmla="*/ 69 w 154"/>
                <a:gd name="T19" fmla="*/ 153 h 155"/>
                <a:gd name="T20" fmla="*/ 54 w 154"/>
                <a:gd name="T21" fmla="*/ 151 h 155"/>
                <a:gd name="T22" fmla="*/ 40 w 154"/>
                <a:gd name="T23" fmla="*/ 145 h 155"/>
                <a:gd name="T24" fmla="*/ 28 w 154"/>
                <a:gd name="T25" fmla="*/ 136 h 155"/>
                <a:gd name="T26" fmla="*/ 17 w 154"/>
                <a:gd name="T27" fmla="*/ 126 h 155"/>
                <a:gd name="T28" fmla="*/ 9 w 154"/>
                <a:gd name="T29" fmla="*/ 113 h 155"/>
                <a:gd name="T30" fmla="*/ 4 w 154"/>
                <a:gd name="T31" fmla="*/ 100 h 155"/>
                <a:gd name="T32" fmla="*/ 0 w 154"/>
                <a:gd name="T33" fmla="*/ 85 h 155"/>
                <a:gd name="T34" fmla="*/ 0 w 154"/>
                <a:gd name="T35" fmla="*/ 78 h 155"/>
                <a:gd name="T36" fmla="*/ 1 w 154"/>
                <a:gd name="T37" fmla="*/ 62 h 155"/>
                <a:gd name="T38" fmla="*/ 6 w 154"/>
                <a:gd name="T39" fmla="*/ 47 h 155"/>
                <a:gd name="T40" fmla="*/ 13 w 154"/>
                <a:gd name="T41" fmla="*/ 34 h 155"/>
                <a:gd name="T42" fmla="*/ 22 w 154"/>
                <a:gd name="T43" fmla="*/ 23 h 155"/>
                <a:gd name="T44" fmla="*/ 33 w 154"/>
                <a:gd name="T45" fmla="*/ 14 h 155"/>
                <a:gd name="T46" fmla="*/ 47 w 154"/>
                <a:gd name="T47" fmla="*/ 6 h 155"/>
                <a:gd name="T48" fmla="*/ 61 w 154"/>
                <a:gd name="T49" fmla="*/ 1 h 155"/>
                <a:gd name="T50" fmla="*/ 77 w 154"/>
                <a:gd name="T51" fmla="*/ 0 h 155"/>
                <a:gd name="T52" fmla="*/ 85 w 154"/>
                <a:gd name="T53" fmla="*/ 0 h 155"/>
                <a:gd name="T54" fmla="*/ 100 w 154"/>
                <a:gd name="T55" fmla="*/ 4 h 155"/>
                <a:gd name="T56" fmla="*/ 113 w 154"/>
                <a:gd name="T57" fmla="*/ 9 h 155"/>
                <a:gd name="T58" fmla="*/ 126 w 154"/>
                <a:gd name="T59" fmla="*/ 17 h 155"/>
                <a:gd name="T60" fmla="*/ 136 w 154"/>
                <a:gd name="T61" fmla="*/ 29 h 155"/>
                <a:gd name="T62" fmla="*/ 144 w 154"/>
                <a:gd name="T63" fmla="*/ 40 h 155"/>
                <a:gd name="T64" fmla="*/ 150 w 154"/>
                <a:gd name="T65" fmla="*/ 54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0" y="100"/>
                  </a:lnTo>
                  <a:lnTo>
                    <a:pt x="148" y="108"/>
                  </a:lnTo>
                  <a:lnTo>
                    <a:pt x="144" y="113"/>
                  </a:lnTo>
                  <a:lnTo>
                    <a:pt x="141" y="120"/>
                  </a:lnTo>
                  <a:lnTo>
                    <a:pt x="136" y="126"/>
                  </a:lnTo>
                  <a:lnTo>
                    <a:pt x="132" y="132"/>
                  </a:lnTo>
                  <a:lnTo>
                    <a:pt x="126" y="136"/>
                  </a:lnTo>
                  <a:lnTo>
                    <a:pt x="120" y="141"/>
                  </a:lnTo>
                  <a:lnTo>
                    <a:pt x="113" y="145"/>
                  </a:lnTo>
                  <a:lnTo>
                    <a:pt x="107" y="148"/>
                  </a:lnTo>
                  <a:lnTo>
                    <a:pt x="100" y="151"/>
                  </a:lnTo>
                  <a:lnTo>
                    <a:pt x="92" y="152"/>
                  </a:lnTo>
                  <a:lnTo>
                    <a:pt x="85" y="153"/>
                  </a:lnTo>
                  <a:lnTo>
                    <a:pt x="77" y="155"/>
                  </a:lnTo>
                  <a:lnTo>
                    <a:pt x="77" y="155"/>
                  </a:lnTo>
                  <a:lnTo>
                    <a:pt x="69" y="153"/>
                  </a:lnTo>
                  <a:lnTo>
                    <a:pt x="61" y="152"/>
                  </a:lnTo>
                  <a:lnTo>
                    <a:pt x="54" y="151"/>
                  </a:lnTo>
                  <a:lnTo>
                    <a:pt x="47" y="148"/>
                  </a:lnTo>
                  <a:lnTo>
                    <a:pt x="40" y="145"/>
                  </a:lnTo>
                  <a:lnTo>
                    <a:pt x="33" y="141"/>
                  </a:lnTo>
                  <a:lnTo>
                    <a:pt x="28" y="136"/>
                  </a:lnTo>
                  <a:lnTo>
                    <a:pt x="22" y="132"/>
                  </a:lnTo>
                  <a:lnTo>
                    <a:pt x="17" y="126"/>
                  </a:lnTo>
                  <a:lnTo>
                    <a:pt x="13" y="120"/>
                  </a:lnTo>
                  <a:lnTo>
                    <a:pt x="9" y="113"/>
                  </a:lnTo>
                  <a:lnTo>
                    <a:pt x="6" y="108"/>
                  </a:lnTo>
                  <a:lnTo>
                    <a:pt x="4" y="100"/>
                  </a:lnTo>
                  <a:lnTo>
                    <a:pt x="1" y="93"/>
                  </a:lnTo>
                  <a:lnTo>
                    <a:pt x="0" y="85"/>
                  </a:lnTo>
                  <a:lnTo>
                    <a:pt x="0" y="78"/>
                  </a:lnTo>
                  <a:lnTo>
                    <a:pt x="0" y="78"/>
                  </a:lnTo>
                  <a:lnTo>
                    <a:pt x="0" y="70"/>
                  </a:lnTo>
                  <a:lnTo>
                    <a:pt x="1" y="62"/>
                  </a:lnTo>
                  <a:lnTo>
                    <a:pt x="4" y="54"/>
                  </a:lnTo>
                  <a:lnTo>
                    <a:pt x="6" y="47"/>
                  </a:lnTo>
                  <a:lnTo>
                    <a:pt x="9" y="40"/>
                  </a:lnTo>
                  <a:lnTo>
                    <a:pt x="13" y="34"/>
                  </a:lnTo>
                  <a:lnTo>
                    <a:pt x="17" y="29"/>
                  </a:lnTo>
                  <a:lnTo>
                    <a:pt x="22" y="23"/>
                  </a:lnTo>
                  <a:lnTo>
                    <a:pt x="28" y="17"/>
                  </a:lnTo>
                  <a:lnTo>
                    <a:pt x="33" y="14"/>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20" y="14"/>
                  </a:lnTo>
                  <a:lnTo>
                    <a:pt x="126" y="17"/>
                  </a:lnTo>
                  <a:lnTo>
                    <a:pt x="132" y="23"/>
                  </a:lnTo>
                  <a:lnTo>
                    <a:pt x="136" y="29"/>
                  </a:lnTo>
                  <a:lnTo>
                    <a:pt x="141" y="34"/>
                  </a:lnTo>
                  <a:lnTo>
                    <a:pt x="144" y="40"/>
                  </a:lnTo>
                  <a:lnTo>
                    <a:pt x="148" y="47"/>
                  </a:lnTo>
                  <a:lnTo>
                    <a:pt x="150" y="54"/>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8">
              <a:extLst>
                <a:ext uri="{FF2B5EF4-FFF2-40B4-BE49-F238E27FC236}">
                  <a16:creationId xmlns:a16="http://schemas.microsoft.com/office/drawing/2014/main" id="{C6617619-616E-4127-9497-A115B08E6E9E}"/>
                </a:ext>
              </a:extLst>
            </p:cNvPr>
            <p:cNvSpPr>
              <a:spLocks/>
            </p:cNvSpPr>
            <p:nvPr/>
          </p:nvSpPr>
          <p:spPr bwMode="auto">
            <a:xfrm>
              <a:off x="5867401" y="3455988"/>
              <a:ext cx="49213" cy="49213"/>
            </a:xfrm>
            <a:custGeom>
              <a:avLst/>
              <a:gdLst>
                <a:gd name="T0" fmla="*/ 154 w 154"/>
                <a:gd name="T1" fmla="*/ 77 h 154"/>
                <a:gd name="T2" fmla="*/ 152 w 154"/>
                <a:gd name="T3" fmla="*/ 92 h 154"/>
                <a:gd name="T4" fmla="*/ 148 w 154"/>
                <a:gd name="T5" fmla="*/ 107 h 154"/>
                <a:gd name="T6" fmla="*/ 141 w 154"/>
                <a:gd name="T7" fmla="*/ 119 h 154"/>
                <a:gd name="T8" fmla="*/ 132 w 154"/>
                <a:gd name="T9" fmla="*/ 131 h 154"/>
                <a:gd name="T10" fmla="*/ 120 w 154"/>
                <a:gd name="T11" fmla="*/ 141 h 154"/>
                <a:gd name="T12" fmla="*/ 107 w 154"/>
                <a:gd name="T13" fmla="*/ 148 h 154"/>
                <a:gd name="T14" fmla="*/ 92 w 154"/>
                <a:gd name="T15" fmla="*/ 152 h 154"/>
                <a:gd name="T16" fmla="*/ 77 w 154"/>
                <a:gd name="T17" fmla="*/ 154 h 154"/>
                <a:gd name="T18" fmla="*/ 69 w 154"/>
                <a:gd name="T19" fmla="*/ 154 h 154"/>
                <a:gd name="T20" fmla="*/ 54 w 154"/>
                <a:gd name="T21" fmla="*/ 150 h 154"/>
                <a:gd name="T22" fmla="*/ 40 w 154"/>
                <a:gd name="T23" fmla="*/ 144 h 154"/>
                <a:gd name="T24" fmla="*/ 28 w 154"/>
                <a:gd name="T25" fmla="*/ 136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3 h 154"/>
                <a:gd name="T42" fmla="*/ 22 w 154"/>
                <a:gd name="T43" fmla="*/ 22 h 154"/>
                <a:gd name="T44" fmla="*/ 33 w 154"/>
                <a:gd name="T45" fmla="*/ 13 h 154"/>
                <a:gd name="T46" fmla="*/ 47 w 154"/>
                <a:gd name="T47" fmla="*/ 6 h 154"/>
                <a:gd name="T48" fmla="*/ 61 w 154"/>
                <a:gd name="T49" fmla="*/ 1 h 154"/>
                <a:gd name="T50" fmla="*/ 77 w 154"/>
                <a:gd name="T51" fmla="*/ 0 h 154"/>
                <a:gd name="T52" fmla="*/ 85 w 154"/>
                <a:gd name="T53" fmla="*/ 0 h 154"/>
                <a:gd name="T54" fmla="*/ 100 w 154"/>
                <a:gd name="T55" fmla="*/ 4 h 154"/>
                <a:gd name="T56" fmla="*/ 113 w 154"/>
                <a:gd name="T57" fmla="*/ 9 h 154"/>
                <a:gd name="T58" fmla="*/ 126 w 154"/>
                <a:gd name="T59" fmla="*/ 17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2"/>
                  </a:lnTo>
                  <a:lnTo>
                    <a:pt x="150" y="100"/>
                  </a:lnTo>
                  <a:lnTo>
                    <a:pt x="148" y="107"/>
                  </a:lnTo>
                  <a:lnTo>
                    <a:pt x="144" y="114"/>
                  </a:lnTo>
                  <a:lnTo>
                    <a:pt x="141" y="119"/>
                  </a:lnTo>
                  <a:lnTo>
                    <a:pt x="136" y="126"/>
                  </a:lnTo>
                  <a:lnTo>
                    <a:pt x="132" y="131"/>
                  </a:lnTo>
                  <a:lnTo>
                    <a:pt x="126" y="136"/>
                  </a:lnTo>
                  <a:lnTo>
                    <a:pt x="120" y="141"/>
                  </a:lnTo>
                  <a:lnTo>
                    <a:pt x="113" y="144"/>
                  </a:lnTo>
                  <a:lnTo>
                    <a:pt x="107"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9">
              <a:extLst>
                <a:ext uri="{FF2B5EF4-FFF2-40B4-BE49-F238E27FC236}">
                  <a16:creationId xmlns:a16="http://schemas.microsoft.com/office/drawing/2014/main" id="{436FCDA5-9D0C-43F1-A5B1-F7F11DD9A1EF}"/>
                </a:ext>
              </a:extLst>
            </p:cNvPr>
            <p:cNvSpPr>
              <a:spLocks/>
            </p:cNvSpPr>
            <p:nvPr/>
          </p:nvSpPr>
          <p:spPr bwMode="auto">
            <a:xfrm>
              <a:off x="5937251" y="3384550"/>
              <a:ext cx="49213" cy="49213"/>
            </a:xfrm>
            <a:custGeom>
              <a:avLst/>
              <a:gdLst>
                <a:gd name="T0" fmla="*/ 154 w 154"/>
                <a:gd name="T1" fmla="*/ 78 h 155"/>
                <a:gd name="T2" fmla="*/ 153 w 154"/>
                <a:gd name="T3" fmla="*/ 93 h 155"/>
                <a:gd name="T4" fmla="*/ 149 w 154"/>
                <a:gd name="T5" fmla="*/ 108 h 155"/>
                <a:gd name="T6" fmla="*/ 141 w 154"/>
                <a:gd name="T7" fmla="*/ 120 h 155"/>
                <a:gd name="T8" fmla="*/ 132 w 154"/>
                <a:gd name="T9" fmla="*/ 132 h 155"/>
                <a:gd name="T10" fmla="*/ 120 w 154"/>
                <a:gd name="T11" fmla="*/ 141 h 155"/>
                <a:gd name="T12" fmla="*/ 107 w 154"/>
                <a:gd name="T13" fmla="*/ 148 h 155"/>
                <a:gd name="T14" fmla="*/ 93 w 154"/>
                <a:gd name="T15" fmla="*/ 152 h 155"/>
                <a:gd name="T16" fmla="*/ 78 w 154"/>
                <a:gd name="T17" fmla="*/ 155 h 155"/>
                <a:gd name="T18" fmla="*/ 70 w 154"/>
                <a:gd name="T19" fmla="*/ 153 h 155"/>
                <a:gd name="T20" fmla="*/ 55 w 154"/>
                <a:gd name="T21" fmla="*/ 151 h 155"/>
                <a:gd name="T22" fmla="*/ 41 w 154"/>
                <a:gd name="T23" fmla="*/ 145 h 155"/>
                <a:gd name="T24" fmla="*/ 29 w 154"/>
                <a:gd name="T25" fmla="*/ 136 h 155"/>
                <a:gd name="T26" fmla="*/ 18 w 154"/>
                <a:gd name="T27" fmla="*/ 126 h 155"/>
                <a:gd name="T28" fmla="*/ 10 w 154"/>
                <a:gd name="T29" fmla="*/ 113 h 155"/>
                <a:gd name="T30" fmla="*/ 3 w 154"/>
                <a:gd name="T31" fmla="*/ 100 h 155"/>
                <a:gd name="T32" fmla="*/ 1 w 154"/>
                <a:gd name="T33" fmla="*/ 85 h 155"/>
                <a:gd name="T34" fmla="*/ 0 w 154"/>
                <a:gd name="T35" fmla="*/ 78 h 155"/>
                <a:gd name="T36" fmla="*/ 2 w 154"/>
                <a:gd name="T37" fmla="*/ 62 h 155"/>
                <a:gd name="T38" fmla="*/ 7 w 154"/>
                <a:gd name="T39" fmla="*/ 47 h 155"/>
                <a:gd name="T40" fmla="*/ 14 w 154"/>
                <a:gd name="T41" fmla="*/ 34 h 155"/>
                <a:gd name="T42" fmla="*/ 23 w 154"/>
                <a:gd name="T43" fmla="*/ 23 h 155"/>
                <a:gd name="T44" fmla="*/ 34 w 154"/>
                <a:gd name="T45" fmla="*/ 14 h 155"/>
                <a:gd name="T46" fmla="*/ 47 w 154"/>
                <a:gd name="T47" fmla="*/ 6 h 155"/>
                <a:gd name="T48" fmla="*/ 62 w 154"/>
                <a:gd name="T49" fmla="*/ 1 h 155"/>
                <a:gd name="T50" fmla="*/ 78 w 154"/>
                <a:gd name="T51" fmla="*/ 0 h 155"/>
                <a:gd name="T52" fmla="*/ 86 w 154"/>
                <a:gd name="T53" fmla="*/ 0 h 155"/>
                <a:gd name="T54" fmla="*/ 101 w 154"/>
                <a:gd name="T55" fmla="*/ 4 h 155"/>
                <a:gd name="T56" fmla="*/ 114 w 154"/>
                <a:gd name="T57" fmla="*/ 9 h 155"/>
                <a:gd name="T58" fmla="*/ 126 w 154"/>
                <a:gd name="T59" fmla="*/ 17 h 155"/>
                <a:gd name="T60" fmla="*/ 137 w 154"/>
                <a:gd name="T61" fmla="*/ 29 h 155"/>
                <a:gd name="T62" fmla="*/ 145 w 154"/>
                <a:gd name="T63" fmla="*/ 40 h 155"/>
                <a:gd name="T64" fmla="*/ 151 w 154"/>
                <a:gd name="T65" fmla="*/ 54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0"/>
                  </a:lnTo>
                  <a:lnTo>
                    <a:pt x="149" y="108"/>
                  </a:lnTo>
                  <a:lnTo>
                    <a:pt x="145" y="113"/>
                  </a:lnTo>
                  <a:lnTo>
                    <a:pt x="141" y="120"/>
                  </a:lnTo>
                  <a:lnTo>
                    <a:pt x="137" y="126"/>
                  </a:lnTo>
                  <a:lnTo>
                    <a:pt x="132" y="132"/>
                  </a:lnTo>
                  <a:lnTo>
                    <a:pt x="126" y="136"/>
                  </a:lnTo>
                  <a:lnTo>
                    <a:pt x="120" y="141"/>
                  </a:lnTo>
                  <a:lnTo>
                    <a:pt x="114" y="145"/>
                  </a:lnTo>
                  <a:lnTo>
                    <a:pt x="107" y="148"/>
                  </a:lnTo>
                  <a:lnTo>
                    <a:pt x="101" y="151"/>
                  </a:lnTo>
                  <a:lnTo>
                    <a:pt x="93" y="152"/>
                  </a:lnTo>
                  <a:lnTo>
                    <a:pt x="86" y="153"/>
                  </a:lnTo>
                  <a:lnTo>
                    <a:pt x="78" y="155"/>
                  </a:lnTo>
                  <a:lnTo>
                    <a:pt x="78" y="155"/>
                  </a:lnTo>
                  <a:lnTo>
                    <a:pt x="70" y="153"/>
                  </a:lnTo>
                  <a:lnTo>
                    <a:pt x="62" y="152"/>
                  </a:lnTo>
                  <a:lnTo>
                    <a:pt x="55" y="151"/>
                  </a:lnTo>
                  <a:lnTo>
                    <a:pt x="47" y="148"/>
                  </a:lnTo>
                  <a:lnTo>
                    <a:pt x="41" y="145"/>
                  </a:lnTo>
                  <a:lnTo>
                    <a:pt x="34" y="141"/>
                  </a:lnTo>
                  <a:lnTo>
                    <a:pt x="29" y="136"/>
                  </a:lnTo>
                  <a:lnTo>
                    <a:pt x="23" y="132"/>
                  </a:lnTo>
                  <a:lnTo>
                    <a:pt x="18" y="126"/>
                  </a:lnTo>
                  <a:lnTo>
                    <a:pt x="14" y="120"/>
                  </a:lnTo>
                  <a:lnTo>
                    <a:pt x="10" y="113"/>
                  </a:lnTo>
                  <a:lnTo>
                    <a:pt x="7" y="108"/>
                  </a:lnTo>
                  <a:lnTo>
                    <a:pt x="3" y="100"/>
                  </a:lnTo>
                  <a:lnTo>
                    <a:pt x="2" y="93"/>
                  </a:lnTo>
                  <a:lnTo>
                    <a:pt x="1" y="85"/>
                  </a:lnTo>
                  <a:lnTo>
                    <a:pt x="0" y="78"/>
                  </a:lnTo>
                  <a:lnTo>
                    <a:pt x="0" y="78"/>
                  </a:lnTo>
                  <a:lnTo>
                    <a:pt x="1" y="70"/>
                  </a:lnTo>
                  <a:lnTo>
                    <a:pt x="2" y="62"/>
                  </a:lnTo>
                  <a:lnTo>
                    <a:pt x="3" y="54"/>
                  </a:lnTo>
                  <a:lnTo>
                    <a:pt x="7" y="47"/>
                  </a:lnTo>
                  <a:lnTo>
                    <a:pt x="10" y="40"/>
                  </a:lnTo>
                  <a:lnTo>
                    <a:pt x="14" y="34"/>
                  </a:lnTo>
                  <a:lnTo>
                    <a:pt x="18" y="29"/>
                  </a:lnTo>
                  <a:lnTo>
                    <a:pt x="23" y="23"/>
                  </a:lnTo>
                  <a:lnTo>
                    <a:pt x="29" y="17"/>
                  </a:lnTo>
                  <a:lnTo>
                    <a:pt x="34" y="14"/>
                  </a:lnTo>
                  <a:lnTo>
                    <a:pt x="41" y="9"/>
                  </a:lnTo>
                  <a:lnTo>
                    <a:pt x="47" y="6"/>
                  </a:lnTo>
                  <a:lnTo>
                    <a:pt x="55" y="4"/>
                  </a:lnTo>
                  <a:lnTo>
                    <a:pt x="62" y="1"/>
                  </a:lnTo>
                  <a:lnTo>
                    <a:pt x="70" y="0"/>
                  </a:lnTo>
                  <a:lnTo>
                    <a:pt x="78" y="0"/>
                  </a:lnTo>
                  <a:lnTo>
                    <a:pt x="78" y="0"/>
                  </a:lnTo>
                  <a:lnTo>
                    <a:pt x="86" y="0"/>
                  </a:lnTo>
                  <a:lnTo>
                    <a:pt x="93" y="1"/>
                  </a:lnTo>
                  <a:lnTo>
                    <a:pt x="101" y="4"/>
                  </a:lnTo>
                  <a:lnTo>
                    <a:pt x="107" y="6"/>
                  </a:lnTo>
                  <a:lnTo>
                    <a:pt x="114" y="9"/>
                  </a:lnTo>
                  <a:lnTo>
                    <a:pt x="120" y="14"/>
                  </a:lnTo>
                  <a:lnTo>
                    <a:pt x="126" y="17"/>
                  </a:lnTo>
                  <a:lnTo>
                    <a:pt x="132" y="23"/>
                  </a:lnTo>
                  <a:lnTo>
                    <a:pt x="137" y="29"/>
                  </a:lnTo>
                  <a:lnTo>
                    <a:pt x="141" y="34"/>
                  </a:lnTo>
                  <a:lnTo>
                    <a:pt x="145" y="40"/>
                  </a:lnTo>
                  <a:lnTo>
                    <a:pt x="149" y="47"/>
                  </a:lnTo>
                  <a:lnTo>
                    <a:pt x="151" y="54"/>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0">
              <a:extLst>
                <a:ext uri="{FF2B5EF4-FFF2-40B4-BE49-F238E27FC236}">
                  <a16:creationId xmlns:a16="http://schemas.microsoft.com/office/drawing/2014/main" id="{BBABAD3E-7127-455B-BCA7-D42E45BF0472}"/>
                </a:ext>
              </a:extLst>
            </p:cNvPr>
            <p:cNvSpPr>
              <a:spLocks/>
            </p:cNvSpPr>
            <p:nvPr/>
          </p:nvSpPr>
          <p:spPr bwMode="auto">
            <a:xfrm>
              <a:off x="5937251" y="3455988"/>
              <a:ext cx="49213" cy="49213"/>
            </a:xfrm>
            <a:custGeom>
              <a:avLst/>
              <a:gdLst>
                <a:gd name="T0" fmla="*/ 154 w 154"/>
                <a:gd name="T1" fmla="*/ 77 h 154"/>
                <a:gd name="T2" fmla="*/ 153 w 154"/>
                <a:gd name="T3" fmla="*/ 92 h 154"/>
                <a:gd name="T4" fmla="*/ 149 w 154"/>
                <a:gd name="T5" fmla="*/ 107 h 154"/>
                <a:gd name="T6" fmla="*/ 141 w 154"/>
                <a:gd name="T7" fmla="*/ 119 h 154"/>
                <a:gd name="T8" fmla="*/ 132 w 154"/>
                <a:gd name="T9" fmla="*/ 131 h 154"/>
                <a:gd name="T10" fmla="*/ 120 w 154"/>
                <a:gd name="T11" fmla="*/ 141 h 154"/>
                <a:gd name="T12" fmla="*/ 107 w 154"/>
                <a:gd name="T13" fmla="*/ 148 h 154"/>
                <a:gd name="T14" fmla="*/ 93 w 154"/>
                <a:gd name="T15" fmla="*/ 152 h 154"/>
                <a:gd name="T16" fmla="*/ 78 w 154"/>
                <a:gd name="T17" fmla="*/ 154 h 154"/>
                <a:gd name="T18" fmla="*/ 70 w 154"/>
                <a:gd name="T19" fmla="*/ 154 h 154"/>
                <a:gd name="T20" fmla="*/ 55 w 154"/>
                <a:gd name="T21" fmla="*/ 150 h 154"/>
                <a:gd name="T22" fmla="*/ 41 w 154"/>
                <a:gd name="T23" fmla="*/ 144 h 154"/>
                <a:gd name="T24" fmla="*/ 29 w 154"/>
                <a:gd name="T25" fmla="*/ 136 h 154"/>
                <a:gd name="T26" fmla="*/ 18 w 154"/>
                <a:gd name="T27" fmla="*/ 126 h 154"/>
                <a:gd name="T28" fmla="*/ 10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3 h 154"/>
                <a:gd name="T42" fmla="*/ 23 w 154"/>
                <a:gd name="T43" fmla="*/ 22 h 154"/>
                <a:gd name="T44" fmla="*/ 34 w 154"/>
                <a:gd name="T45" fmla="*/ 13 h 154"/>
                <a:gd name="T46" fmla="*/ 47 w 154"/>
                <a:gd name="T47" fmla="*/ 6 h 154"/>
                <a:gd name="T48" fmla="*/ 62 w 154"/>
                <a:gd name="T49" fmla="*/ 1 h 154"/>
                <a:gd name="T50" fmla="*/ 78 w 154"/>
                <a:gd name="T51" fmla="*/ 0 h 154"/>
                <a:gd name="T52" fmla="*/ 86 w 154"/>
                <a:gd name="T53" fmla="*/ 0 h 154"/>
                <a:gd name="T54" fmla="*/ 101 w 154"/>
                <a:gd name="T55" fmla="*/ 4 h 154"/>
                <a:gd name="T56" fmla="*/ 114 w 154"/>
                <a:gd name="T57" fmla="*/ 9 h 154"/>
                <a:gd name="T58" fmla="*/ 126 w 154"/>
                <a:gd name="T59" fmla="*/ 17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1" y="100"/>
                  </a:lnTo>
                  <a:lnTo>
                    <a:pt x="149" y="107"/>
                  </a:lnTo>
                  <a:lnTo>
                    <a:pt x="145" y="114"/>
                  </a:lnTo>
                  <a:lnTo>
                    <a:pt x="141" y="119"/>
                  </a:lnTo>
                  <a:lnTo>
                    <a:pt x="137" y="126"/>
                  </a:lnTo>
                  <a:lnTo>
                    <a:pt x="132" y="131"/>
                  </a:lnTo>
                  <a:lnTo>
                    <a:pt x="126" y="136"/>
                  </a:lnTo>
                  <a:lnTo>
                    <a:pt x="120" y="141"/>
                  </a:lnTo>
                  <a:lnTo>
                    <a:pt x="114" y="144"/>
                  </a:lnTo>
                  <a:lnTo>
                    <a:pt x="107" y="148"/>
                  </a:lnTo>
                  <a:lnTo>
                    <a:pt x="101" y="150"/>
                  </a:lnTo>
                  <a:lnTo>
                    <a:pt x="93" y="152"/>
                  </a:lnTo>
                  <a:lnTo>
                    <a:pt x="86" y="154"/>
                  </a:lnTo>
                  <a:lnTo>
                    <a:pt x="78" y="154"/>
                  </a:lnTo>
                  <a:lnTo>
                    <a:pt x="78" y="154"/>
                  </a:lnTo>
                  <a:lnTo>
                    <a:pt x="70" y="154"/>
                  </a:lnTo>
                  <a:lnTo>
                    <a:pt x="62" y="152"/>
                  </a:lnTo>
                  <a:lnTo>
                    <a:pt x="55" y="150"/>
                  </a:lnTo>
                  <a:lnTo>
                    <a:pt x="47" y="148"/>
                  </a:lnTo>
                  <a:lnTo>
                    <a:pt x="41" y="144"/>
                  </a:lnTo>
                  <a:lnTo>
                    <a:pt x="34" y="141"/>
                  </a:lnTo>
                  <a:lnTo>
                    <a:pt x="29" y="136"/>
                  </a:lnTo>
                  <a:lnTo>
                    <a:pt x="23" y="131"/>
                  </a:lnTo>
                  <a:lnTo>
                    <a:pt x="18" y="126"/>
                  </a:lnTo>
                  <a:lnTo>
                    <a:pt x="14" y="119"/>
                  </a:lnTo>
                  <a:lnTo>
                    <a:pt x="10" y="114"/>
                  </a:lnTo>
                  <a:lnTo>
                    <a:pt x="7" y="107"/>
                  </a:lnTo>
                  <a:lnTo>
                    <a:pt x="3" y="100"/>
                  </a:lnTo>
                  <a:lnTo>
                    <a:pt x="2" y="92"/>
                  </a:lnTo>
                  <a:lnTo>
                    <a:pt x="1" y="85"/>
                  </a:lnTo>
                  <a:lnTo>
                    <a:pt x="0" y="77"/>
                  </a:lnTo>
                  <a:lnTo>
                    <a:pt x="0" y="77"/>
                  </a:lnTo>
                  <a:lnTo>
                    <a:pt x="1" y="69"/>
                  </a:lnTo>
                  <a:lnTo>
                    <a:pt x="2" y="61"/>
                  </a:lnTo>
                  <a:lnTo>
                    <a:pt x="3" y="54"/>
                  </a:lnTo>
                  <a:lnTo>
                    <a:pt x="7" y="47"/>
                  </a:lnTo>
                  <a:lnTo>
                    <a:pt x="10" y="40"/>
                  </a:lnTo>
                  <a:lnTo>
                    <a:pt x="14" y="33"/>
                  </a:lnTo>
                  <a:lnTo>
                    <a:pt x="18" y="28"/>
                  </a:lnTo>
                  <a:lnTo>
                    <a:pt x="23" y="22"/>
                  </a:lnTo>
                  <a:lnTo>
                    <a:pt x="29" y="17"/>
                  </a:lnTo>
                  <a:lnTo>
                    <a:pt x="34" y="13"/>
                  </a:lnTo>
                  <a:lnTo>
                    <a:pt x="41" y="9"/>
                  </a:lnTo>
                  <a:lnTo>
                    <a:pt x="47"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2" y="22"/>
                  </a:lnTo>
                  <a:lnTo>
                    <a:pt x="137" y="28"/>
                  </a:lnTo>
                  <a:lnTo>
                    <a:pt x="141"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1">
              <a:extLst>
                <a:ext uri="{FF2B5EF4-FFF2-40B4-BE49-F238E27FC236}">
                  <a16:creationId xmlns:a16="http://schemas.microsoft.com/office/drawing/2014/main" id="{B434F897-C234-4410-92B4-5E3BC57DA9A5}"/>
                </a:ext>
              </a:extLst>
            </p:cNvPr>
            <p:cNvSpPr>
              <a:spLocks/>
            </p:cNvSpPr>
            <p:nvPr/>
          </p:nvSpPr>
          <p:spPr bwMode="auto">
            <a:xfrm>
              <a:off x="6008688" y="3384550"/>
              <a:ext cx="47625" cy="49213"/>
            </a:xfrm>
            <a:custGeom>
              <a:avLst/>
              <a:gdLst>
                <a:gd name="T0" fmla="*/ 153 w 153"/>
                <a:gd name="T1" fmla="*/ 78 h 155"/>
                <a:gd name="T2" fmla="*/ 152 w 153"/>
                <a:gd name="T3" fmla="*/ 93 h 155"/>
                <a:gd name="T4" fmla="*/ 148 w 153"/>
                <a:gd name="T5" fmla="*/ 108 h 155"/>
                <a:gd name="T6" fmla="*/ 141 w 153"/>
                <a:gd name="T7" fmla="*/ 120 h 155"/>
                <a:gd name="T8" fmla="*/ 132 w 153"/>
                <a:gd name="T9" fmla="*/ 132 h 155"/>
                <a:gd name="T10" fmla="*/ 120 w 153"/>
                <a:gd name="T11" fmla="*/ 141 h 155"/>
                <a:gd name="T12" fmla="*/ 106 w 153"/>
                <a:gd name="T13" fmla="*/ 148 h 155"/>
                <a:gd name="T14" fmla="*/ 93 w 153"/>
                <a:gd name="T15" fmla="*/ 152 h 155"/>
                <a:gd name="T16" fmla="*/ 77 w 153"/>
                <a:gd name="T17" fmla="*/ 155 h 155"/>
                <a:gd name="T18" fmla="*/ 69 w 153"/>
                <a:gd name="T19" fmla="*/ 153 h 155"/>
                <a:gd name="T20" fmla="*/ 54 w 153"/>
                <a:gd name="T21" fmla="*/ 151 h 155"/>
                <a:gd name="T22" fmla="*/ 40 w 153"/>
                <a:gd name="T23" fmla="*/ 145 h 155"/>
                <a:gd name="T24" fmla="*/ 28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8 h 155"/>
                <a:gd name="T36" fmla="*/ 1 w 153"/>
                <a:gd name="T37" fmla="*/ 62 h 155"/>
                <a:gd name="T38" fmla="*/ 6 w 153"/>
                <a:gd name="T39" fmla="*/ 47 h 155"/>
                <a:gd name="T40" fmla="*/ 13 w 153"/>
                <a:gd name="T41" fmla="*/ 34 h 155"/>
                <a:gd name="T42" fmla="*/ 23 w 153"/>
                <a:gd name="T43" fmla="*/ 23 h 155"/>
                <a:gd name="T44" fmla="*/ 34 w 153"/>
                <a:gd name="T45" fmla="*/ 14 h 155"/>
                <a:gd name="T46" fmla="*/ 47 w 153"/>
                <a:gd name="T47" fmla="*/ 6 h 155"/>
                <a:gd name="T48" fmla="*/ 62 w 153"/>
                <a:gd name="T49" fmla="*/ 1 h 155"/>
                <a:gd name="T50" fmla="*/ 77 w 153"/>
                <a:gd name="T51" fmla="*/ 0 h 155"/>
                <a:gd name="T52" fmla="*/ 85 w 153"/>
                <a:gd name="T53" fmla="*/ 0 h 155"/>
                <a:gd name="T54" fmla="*/ 100 w 153"/>
                <a:gd name="T55" fmla="*/ 4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0"/>
                  </a:lnTo>
                  <a:lnTo>
                    <a:pt x="148" y="108"/>
                  </a:lnTo>
                  <a:lnTo>
                    <a:pt x="144" y="113"/>
                  </a:lnTo>
                  <a:lnTo>
                    <a:pt x="141" y="120"/>
                  </a:lnTo>
                  <a:lnTo>
                    <a:pt x="136" y="126"/>
                  </a:lnTo>
                  <a:lnTo>
                    <a:pt x="132" y="132"/>
                  </a:lnTo>
                  <a:lnTo>
                    <a:pt x="126" y="136"/>
                  </a:lnTo>
                  <a:lnTo>
                    <a:pt x="120" y="141"/>
                  </a:lnTo>
                  <a:lnTo>
                    <a:pt x="113" y="145"/>
                  </a:lnTo>
                  <a:lnTo>
                    <a:pt x="106" y="148"/>
                  </a:lnTo>
                  <a:lnTo>
                    <a:pt x="100" y="151"/>
                  </a:lnTo>
                  <a:lnTo>
                    <a:pt x="93" y="152"/>
                  </a:lnTo>
                  <a:lnTo>
                    <a:pt x="85" y="153"/>
                  </a:lnTo>
                  <a:lnTo>
                    <a:pt x="77" y="155"/>
                  </a:lnTo>
                  <a:lnTo>
                    <a:pt x="77" y="155"/>
                  </a:lnTo>
                  <a:lnTo>
                    <a:pt x="69" y="153"/>
                  </a:lnTo>
                  <a:lnTo>
                    <a:pt x="62" y="152"/>
                  </a:lnTo>
                  <a:lnTo>
                    <a:pt x="54" y="151"/>
                  </a:lnTo>
                  <a:lnTo>
                    <a:pt x="47" y="148"/>
                  </a:lnTo>
                  <a:lnTo>
                    <a:pt x="40" y="145"/>
                  </a:lnTo>
                  <a:lnTo>
                    <a:pt x="34" y="141"/>
                  </a:lnTo>
                  <a:lnTo>
                    <a:pt x="28" y="136"/>
                  </a:lnTo>
                  <a:lnTo>
                    <a:pt x="23" y="132"/>
                  </a:lnTo>
                  <a:lnTo>
                    <a:pt x="17" y="126"/>
                  </a:lnTo>
                  <a:lnTo>
                    <a:pt x="13" y="120"/>
                  </a:lnTo>
                  <a:lnTo>
                    <a:pt x="9" y="113"/>
                  </a:lnTo>
                  <a:lnTo>
                    <a:pt x="6" y="108"/>
                  </a:lnTo>
                  <a:lnTo>
                    <a:pt x="3" y="100"/>
                  </a:lnTo>
                  <a:lnTo>
                    <a:pt x="1" y="93"/>
                  </a:lnTo>
                  <a:lnTo>
                    <a:pt x="0" y="85"/>
                  </a:lnTo>
                  <a:lnTo>
                    <a:pt x="0" y="78"/>
                  </a:lnTo>
                  <a:lnTo>
                    <a:pt x="0" y="78"/>
                  </a:lnTo>
                  <a:lnTo>
                    <a:pt x="0" y="70"/>
                  </a:lnTo>
                  <a:lnTo>
                    <a:pt x="1" y="62"/>
                  </a:lnTo>
                  <a:lnTo>
                    <a:pt x="3" y="54"/>
                  </a:lnTo>
                  <a:lnTo>
                    <a:pt x="6" y="47"/>
                  </a:lnTo>
                  <a:lnTo>
                    <a:pt x="9" y="40"/>
                  </a:lnTo>
                  <a:lnTo>
                    <a:pt x="13" y="34"/>
                  </a:lnTo>
                  <a:lnTo>
                    <a:pt x="17" y="29"/>
                  </a:lnTo>
                  <a:lnTo>
                    <a:pt x="23" y="23"/>
                  </a:lnTo>
                  <a:lnTo>
                    <a:pt x="28" y="17"/>
                  </a:lnTo>
                  <a:lnTo>
                    <a:pt x="34" y="14"/>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4"/>
                  </a:lnTo>
                  <a:lnTo>
                    <a:pt x="126" y="17"/>
                  </a:lnTo>
                  <a:lnTo>
                    <a:pt x="132" y="23"/>
                  </a:lnTo>
                  <a:lnTo>
                    <a:pt x="136" y="29"/>
                  </a:lnTo>
                  <a:lnTo>
                    <a:pt x="141" y="34"/>
                  </a:lnTo>
                  <a:lnTo>
                    <a:pt x="144" y="40"/>
                  </a:lnTo>
                  <a:lnTo>
                    <a:pt x="148"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2">
              <a:extLst>
                <a:ext uri="{FF2B5EF4-FFF2-40B4-BE49-F238E27FC236}">
                  <a16:creationId xmlns:a16="http://schemas.microsoft.com/office/drawing/2014/main" id="{49DDD387-3D4C-49D7-B4FA-00CC99AE4D17}"/>
                </a:ext>
              </a:extLst>
            </p:cNvPr>
            <p:cNvSpPr>
              <a:spLocks/>
            </p:cNvSpPr>
            <p:nvPr/>
          </p:nvSpPr>
          <p:spPr bwMode="auto">
            <a:xfrm>
              <a:off x="6008688" y="3455988"/>
              <a:ext cx="47625" cy="49213"/>
            </a:xfrm>
            <a:custGeom>
              <a:avLst/>
              <a:gdLst>
                <a:gd name="T0" fmla="*/ 153 w 153"/>
                <a:gd name="T1" fmla="*/ 77 h 154"/>
                <a:gd name="T2" fmla="*/ 152 w 153"/>
                <a:gd name="T3" fmla="*/ 92 h 154"/>
                <a:gd name="T4" fmla="*/ 148 w 153"/>
                <a:gd name="T5" fmla="*/ 107 h 154"/>
                <a:gd name="T6" fmla="*/ 141 w 153"/>
                <a:gd name="T7" fmla="*/ 119 h 154"/>
                <a:gd name="T8" fmla="*/ 132 w 153"/>
                <a:gd name="T9" fmla="*/ 131 h 154"/>
                <a:gd name="T10" fmla="*/ 120 w 153"/>
                <a:gd name="T11" fmla="*/ 141 h 154"/>
                <a:gd name="T12" fmla="*/ 106 w 153"/>
                <a:gd name="T13" fmla="*/ 148 h 154"/>
                <a:gd name="T14" fmla="*/ 93 w 153"/>
                <a:gd name="T15" fmla="*/ 152 h 154"/>
                <a:gd name="T16" fmla="*/ 77 w 153"/>
                <a:gd name="T17" fmla="*/ 154 h 154"/>
                <a:gd name="T18" fmla="*/ 69 w 153"/>
                <a:gd name="T19" fmla="*/ 154 h 154"/>
                <a:gd name="T20" fmla="*/ 54 w 153"/>
                <a:gd name="T21" fmla="*/ 150 h 154"/>
                <a:gd name="T22" fmla="*/ 40 w 153"/>
                <a:gd name="T23" fmla="*/ 144 h 154"/>
                <a:gd name="T24" fmla="*/ 28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6 w 153"/>
                <a:gd name="T39" fmla="*/ 47 h 154"/>
                <a:gd name="T40" fmla="*/ 13 w 153"/>
                <a:gd name="T41" fmla="*/ 33 h 154"/>
                <a:gd name="T42" fmla="*/ 23 w 153"/>
                <a:gd name="T43" fmla="*/ 22 h 154"/>
                <a:gd name="T44" fmla="*/ 34 w 153"/>
                <a:gd name="T45" fmla="*/ 13 h 154"/>
                <a:gd name="T46" fmla="*/ 47 w 153"/>
                <a:gd name="T47" fmla="*/ 6 h 154"/>
                <a:gd name="T48" fmla="*/ 62 w 153"/>
                <a:gd name="T49" fmla="*/ 1 h 154"/>
                <a:gd name="T50" fmla="*/ 77 w 153"/>
                <a:gd name="T51" fmla="*/ 0 h 154"/>
                <a:gd name="T52" fmla="*/ 85 w 153"/>
                <a:gd name="T53" fmla="*/ 0 h 154"/>
                <a:gd name="T54" fmla="*/ 100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8" y="107"/>
                  </a:lnTo>
                  <a:lnTo>
                    <a:pt x="144" y="114"/>
                  </a:lnTo>
                  <a:lnTo>
                    <a:pt x="141" y="119"/>
                  </a:lnTo>
                  <a:lnTo>
                    <a:pt x="136" y="126"/>
                  </a:lnTo>
                  <a:lnTo>
                    <a:pt x="132" y="131"/>
                  </a:lnTo>
                  <a:lnTo>
                    <a:pt x="126" y="136"/>
                  </a:lnTo>
                  <a:lnTo>
                    <a:pt x="120" y="141"/>
                  </a:lnTo>
                  <a:lnTo>
                    <a:pt x="113" y="144"/>
                  </a:lnTo>
                  <a:lnTo>
                    <a:pt x="106" y="148"/>
                  </a:lnTo>
                  <a:lnTo>
                    <a:pt x="100" y="150"/>
                  </a:lnTo>
                  <a:lnTo>
                    <a:pt x="93" y="152"/>
                  </a:lnTo>
                  <a:lnTo>
                    <a:pt x="85" y="154"/>
                  </a:lnTo>
                  <a:lnTo>
                    <a:pt x="77" y="154"/>
                  </a:lnTo>
                  <a:lnTo>
                    <a:pt x="77" y="154"/>
                  </a:lnTo>
                  <a:lnTo>
                    <a:pt x="69" y="154"/>
                  </a:lnTo>
                  <a:lnTo>
                    <a:pt x="62" y="152"/>
                  </a:lnTo>
                  <a:lnTo>
                    <a:pt x="54" y="150"/>
                  </a:lnTo>
                  <a:lnTo>
                    <a:pt x="47" y="148"/>
                  </a:lnTo>
                  <a:lnTo>
                    <a:pt x="40" y="144"/>
                  </a:lnTo>
                  <a:lnTo>
                    <a:pt x="34" y="141"/>
                  </a:lnTo>
                  <a:lnTo>
                    <a:pt x="28" y="136"/>
                  </a:lnTo>
                  <a:lnTo>
                    <a:pt x="23" y="131"/>
                  </a:lnTo>
                  <a:lnTo>
                    <a:pt x="17" y="126"/>
                  </a:lnTo>
                  <a:lnTo>
                    <a:pt x="13" y="119"/>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3" y="33"/>
                  </a:lnTo>
                  <a:lnTo>
                    <a:pt x="17" y="28"/>
                  </a:lnTo>
                  <a:lnTo>
                    <a:pt x="23" y="22"/>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3">
              <a:extLst>
                <a:ext uri="{FF2B5EF4-FFF2-40B4-BE49-F238E27FC236}">
                  <a16:creationId xmlns:a16="http://schemas.microsoft.com/office/drawing/2014/main" id="{D610753C-BD73-4D1C-8AEA-F0CC69AE2C09}"/>
                </a:ext>
              </a:extLst>
            </p:cNvPr>
            <p:cNvSpPr>
              <a:spLocks/>
            </p:cNvSpPr>
            <p:nvPr/>
          </p:nvSpPr>
          <p:spPr bwMode="auto">
            <a:xfrm>
              <a:off x="6076951" y="3384550"/>
              <a:ext cx="49213" cy="49213"/>
            </a:xfrm>
            <a:custGeom>
              <a:avLst/>
              <a:gdLst>
                <a:gd name="T0" fmla="*/ 153 w 153"/>
                <a:gd name="T1" fmla="*/ 78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3 h 155"/>
                <a:gd name="T20" fmla="*/ 53 w 153"/>
                <a:gd name="T21" fmla="*/ 151 h 155"/>
                <a:gd name="T22" fmla="*/ 40 w 153"/>
                <a:gd name="T23" fmla="*/ 145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8 h 155"/>
                <a:gd name="T36" fmla="*/ 1 w 153"/>
                <a:gd name="T37" fmla="*/ 62 h 155"/>
                <a:gd name="T38" fmla="*/ 5 w 153"/>
                <a:gd name="T39" fmla="*/ 47 h 155"/>
                <a:gd name="T40" fmla="*/ 12 w 153"/>
                <a:gd name="T41" fmla="*/ 34 h 155"/>
                <a:gd name="T42" fmla="*/ 23 w 153"/>
                <a:gd name="T43" fmla="*/ 23 h 155"/>
                <a:gd name="T44" fmla="*/ 34 w 153"/>
                <a:gd name="T45" fmla="*/ 14 h 155"/>
                <a:gd name="T46" fmla="*/ 47 w 153"/>
                <a:gd name="T47" fmla="*/ 6 h 155"/>
                <a:gd name="T48" fmla="*/ 61 w 153"/>
                <a:gd name="T49" fmla="*/ 1 h 155"/>
                <a:gd name="T50" fmla="*/ 76 w 153"/>
                <a:gd name="T51" fmla="*/ 0 h 155"/>
                <a:gd name="T52" fmla="*/ 84 w 153"/>
                <a:gd name="T53" fmla="*/ 0 h 155"/>
                <a:gd name="T54" fmla="*/ 99 w 153"/>
                <a:gd name="T55" fmla="*/ 4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0"/>
                  </a:lnTo>
                  <a:lnTo>
                    <a:pt x="147" y="108"/>
                  </a:lnTo>
                  <a:lnTo>
                    <a:pt x="144" y="113"/>
                  </a:lnTo>
                  <a:lnTo>
                    <a:pt x="140" y="120"/>
                  </a:lnTo>
                  <a:lnTo>
                    <a:pt x="136" y="126"/>
                  </a:lnTo>
                  <a:lnTo>
                    <a:pt x="131" y="132"/>
                  </a:lnTo>
                  <a:lnTo>
                    <a:pt x="126" y="136"/>
                  </a:lnTo>
                  <a:lnTo>
                    <a:pt x="120" y="141"/>
                  </a:lnTo>
                  <a:lnTo>
                    <a:pt x="113" y="145"/>
                  </a:lnTo>
                  <a:lnTo>
                    <a:pt x="106" y="148"/>
                  </a:lnTo>
                  <a:lnTo>
                    <a:pt x="99" y="151"/>
                  </a:lnTo>
                  <a:lnTo>
                    <a:pt x="92" y="152"/>
                  </a:lnTo>
                  <a:lnTo>
                    <a:pt x="84" y="153"/>
                  </a:lnTo>
                  <a:lnTo>
                    <a:pt x="76" y="155"/>
                  </a:lnTo>
                  <a:lnTo>
                    <a:pt x="76" y="155"/>
                  </a:lnTo>
                  <a:lnTo>
                    <a:pt x="68" y="153"/>
                  </a:lnTo>
                  <a:lnTo>
                    <a:pt x="61" y="152"/>
                  </a:lnTo>
                  <a:lnTo>
                    <a:pt x="53" y="151"/>
                  </a:lnTo>
                  <a:lnTo>
                    <a:pt x="47" y="148"/>
                  </a:lnTo>
                  <a:lnTo>
                    <a:pt x="40" y="145"/>
                  </a:lnTo>
                  <a:lnTo>
                    <a:pt x="34" y="141"/>
                  </a:lnTo>
                  <a:lnTo>
                    <a:pt x="27" y="136"/>
                  </a:lnTo>
                  <a:lnTo>
                    <a:pt x="23" y="132"/>
                  </a:lnTo>
                  <a:lnTo>
                    <a:pt x="17" y="126"/>
                  </a:lnTo>
                  <a:lnTo>
                    <a:pt x="12" y="120"/>
                  </a:lnTo>
                  <a:lnTo>
                    <a:pt x="9" y="113"/>
                  </a:lnTo>
                  <a:lnTo>
                    <a:pt x="5" y="108"/>
                  </a:lnTo>
                  <a:lnTo>
                    <a:pt x="3" y="100"/>
                  </a:lnTo>
                  <a:lnTo>
                    <a:pt x="1" y="93"/>
                  </a:lnTo>
                  <a:lnTo>
                    <a:pt x="0" y="85"/>
                  </a:lnTo>
                  <a:lnTo>
                    <a:pt x="0" y="78"/>
                  </a:lnTo>
                  <a:lnTo>
                    <a:pt x="0" y="78"/>
                  </a:lnTo>
                  <a:lnTo>
                    <a:pt x="0" y="70"/>
                  </a:lnTo>
                  <a:lnTo>
                    <a:pt x="1" y="62"/>
                  </a:lnTo>
                  <a:lnTo>
                    <a:pt x="3" y="54"/>
                  </a:lnTo>
                  <a:lnTo>
                    <a:pt x="5" y="47"/>
                  </a:lnTo>
                  <a:lnTo>
                    <a:pt x="9" y="40"/>
                  </a:lnTo>
                  <a:lnTo>
                    <a:pt x="12" y="34"/>
                  </a:lnTo>
                  <a:lnTo>
                    <a:pt x="17" y="29"/>
                  </a:lnTo>
                  <a:lnTo>
                    <a:pt x="23" y="23"/>
                  </a:lnTo>
                  <a:lnTo>
                    <a:pt x="27" y="17"/>
                  </a:lnTo>
                  <a:lnTo>
                    <a:pt x="34" y="14"/>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9"/>
                  </a:lnTo>
                  <a:lnTo>
                    <a:pt x="140" y="34"/>
                  </a:lnTo>
                  <a:lnTo>
                    <a:pt x="144" y="40"/>
                  </a:lnTo>
                  <a:lnTo>
                    <a:pt x="147"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4">
              <a:extLst>
                <a:ext uri="{FF2B5EF4-FFF2-40B4-BE49-F238E27FC236}">
                  <a16:creationId xmlns:a16="http://schemas.microsoft.com/office/drawing/2014/main" id="{C247F8FF-79CE-4E38-87D6-760E76097AA0}"/>
                </a:ext>
              </a:extLst>
            </p:cNvPr>
            <p:cNvSpPr>
              <a:spLocks/>
            </p:cNvSpPr>
            <p:nvPr/>
          </p:nvSpPr>
          <p:spPr bwMode="auto">
            <a:xfrm>
              <a:off x="6076951" y="3455988"/>
              <a:ext cx="49213" cy="49213"/>
            </a:xfrm>
            <a:custGeom>
              <a:avLst/>
              <a:gdLst>
                <a:gd name="T0" fmla="*/ 153 w 153"/>
                <a:gd name="T1" fmla="*/ 77 h 154"/>
                <a:gd name="T2" fmla="*/ 152 w 153"/>
                <a:gd name="T3" fmla="*/ 92 h 154"/>
                <a:gd name="T4" fmla="*/ 147 w 153"/>
                <a:gd name="T5" fmla="*/ 107 h 154"/>
                <a:gd name="T6" fmla="*/ 140 w 153"/>
                <a:gd name="T7" fmla="*/ 119 h 154"/>
                <a:gd name="T8" fmla="*/ 131 w 153"/>
                <a:gd name="T9" fmla="*/ 131 h 154"/>
                <a:gd name="T10" fmla="*/ 120 w 153"/>
                <a:gd name="T11" fmla="*/ 141 h 154"/>
                <a:gd name="T12" fmla="*/ 106 w 153"/>
                <a:gd name="T13" fmla="*/ 148 h 154"/>
                <a:gd name="T14" fmla="*/ 92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3 h 154"/>
                <a:gd name="T42" fmla="*/ 23 w 153"/>
                <a:gd name="T43" fmla="*/ 22 h 154"/>
                <a:gd name="T44" fmla="*/ 34 w 153"/>
                <a:gd name="T45" fmla="*/ 13 h 154"/>
                <a:gd name="T46" fmla="*/ 47 w 153"/>
                <a:gd name="T47" fmla="*/ 6 h 154"/>
                <a:gd name="T48" fmla="*/ 61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0" y="119"/>
                  </a:lnTo>
                  <a:lnTo>
                    <a:pt x="136" y="126"/>
                  </a:lnTo>
                  <a:lnTo>
                    <a:pt x="131" y="131"/>
                  </a:lnTo>
                  <a:lnTo>
                    <a:pt x="126"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7" y="136"/>
                  </a:lnTo>
                  <a:lnTo>
                    <a:pt x="23"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5">
              <a:extLst>
                <a:ext uri="{FF2B5EF4-FFF2-40B4-BE49-F238E27FC236}">
                  <a16:creationId xmlns:a16="http://schemas.microsoft.com/office/drawing/2014/main" id="{B706DB58-B5A3-4753-9FDE-92AC10B0AB22}"/>
                </a:ext>
              </a:extLst>
            </p:cNvPr>
            <p:cNvSpPr>
              <a:spLocks/>
            </p:cNvSpPr>
            <p:nvPr/>
          </p:nvSpPr>
          <p:spPr bwMode="auto">
            <a:xfrm>
              <a:off x="5797551" y="3525838"/>
              <a:ext cx="49213" cy="49213"/>
            </a:xfrm>
            <a:custGeom>
              <a:avLst/>
              <a:gdLst>
                <a:gd name="T0" fmla="*/ 153 w 153"/>
                <a:gd name="T1" fmla="*/ 77 h 155"/>
                <a:gd name="T2" fmla="*/ 152 w 153"/>
                <a:gd name="T3" fmla="*/ 93 h 155"/>
                <a:gd name="T4" fmla="*/ 147 w 153"/>
                <a:gd name="T5" fmla="*/ 107 h 155"/>
                <a:gd name="T6" fmla="*/ 140 w 153"/>
                <a:gd name="T7" fmla="*/ 120 h 155"/>
                <a:gd name="T8" fmla="*/ 130 w 153"/>
                <a:gd name="T9" fmla="*/ 132 h 155"/>
                <a:gd name="T10" fmla="*/ 119 w 153"/>
                <a:gd name="T11" fmla="*/ 141 h 155"/>
                <a:gd name="T12" fmla="*/ 106 w 153"/>
                <a:gd name="T13" fmla="*/ 148 h 155"/>
                <a:gd name="T14" fmla="*/ 91 w 153"/>
                <a:gd name="T15" fmla="*/ 152 h 155"/>
                <a:gd name="T16" fmla="*/ 76 w 153"/>
                <a:gd name="T17" fmla="*/ 155 h 155"/>
                <a:gd name="T18" fmla="*/ 68 w 153"/>
                <a:gd name="T19" fmla="*/ 154 h 155"/>
                <a:gd name="T20" fmla="*/ 53 w 153"/>
                <a:gd name="T21" fmla="*/ 151 h 155"/>
                <a:gd name="T22" fmla="*/ 40 w 153"/>
                <a:gd name="T23" fmla="*/ 144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3 h 155"/>
                <a:gd name="T46" fmla="*/ 47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5 w 153"/>
                <a:gd name="T59" fmla="*/ 17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7"/>
                  </a:lnTo>
                  <a:lnTo>
                    <a:pt x="144" y="113"/>
                  </a:lnTo>
                  <a:lnTo>
                    <a:pt x="140" y="120"/>
                  </a:lnTo>
                  <a:lnTo>
                    <a:pt x="136" y="126"/>
                  </a:lnTo>
                  <a:lnTo>
                    <a:pt x="130" y="132"/>
                  </a:lnTo>
                  <a:lnTo>
                    <a:pt x="125" y="136"/>
                  </a:lnTo>
                  <a:lnTo>
                    <a:pt x="119" y="141"/>
                  </a:lnTo>
                  <a:lnTo>
                    <a:pt x="113" y="144"/>
                  </a:lnTo>
                  <a:lnTo>
                    <a:pt x="106" y="148"/>
                  </a:lnTo>
                  <a:lnTo>
                    <a:pt x="99" y="151"/>
                  </a:lnTo>
                  <a:lnTo>
                    <a:pt x="91" y="152"/>
                  </a:lnTo>
                  <a:lnTo>
                    <a:pt x="84" y="154"/>
                  </a:lnTo>
                  <a:lnTo>
                    <a:pt x="76" y="155"/>
                  </a:lnTo>
                  <a:lnTo>
                    <a:pt x="76" y="155"/>
                  </a:lnTo>
                  <a:lnTo>
                    <a:pt x="68" y="154"/>
                  </a:lnTo>
                  <a:lnTo>
                    <a:pt x="60" y="152"/>
                  </a:lnTo>
                  <a:lnTo>
                    <a:pt x="53" y="151"/>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6">
              <a:extLst>
                <a:ext uri="{FF2B5EF4-FFF2-40B4-BE49-F238E27FC236}">
                  <a16:creationId xmlns:a16="http://schemas.microsoft.com/office/drawing/2014/main" id="{0398E862-4B03-4DA7-8C2B-9804C9D1708C}"/>
                </a:ext>
              </a:extLst>
            </p:cNvPr>
            <p:cNvSpPr>
              <a:spLocks/>
            </p:cNvSpPr>
            <p:nvPr/>
          </p:nvSpPr>
          <p:spPr bwMode="auto">
            <a:xfrm>
              <a:off x="5797551" y="3597275"/>
              <a:ext cx="49213" cy="49213"/>
            </a:xfrm>
            <a:custGeom>
              <a:avLst/>
              <a:gdLst>
                <a:gd name="T0" fmla="*/ 153 w 153"/>
                <a:gd name="T1" fmla="*/ 78 h 155"/>
                <a:gd name="T2" fmla="*/ 152 w 153"/>
                <a:gd name="T3" fmla="*/ 93 h 155"/>
                <a:gd name="T4" fmla="*/ 147 w 153"/>
                <a:gd name="T5" fmla="*/ 108 h 155"/>
                <a:gd name="T6" fmla="*/ 140 w 153"/>
                <a:gd name="T7" fmla="*/ 120 h 155"/>
                <a:gd name="T8" fmla="*/ 130 w 153"/>
                <a:gd name="T9" fmla="*/ 132 h 155"/>
                <a:gd name="T10" fmla="*/ 119 w 153"/>
                <a:gd name="T11" fmla="*/ 141 h 155"/>
                <a:gd name="T12" fmla="*/ 106 w 153"/>
                <a:gd name="T13" fmla="*/ 149 h 155"/>
                <a:gd name="T14" fmla="*/ 91 w 153"/>
                <a:gd name="T15" fmla="*/ 152 h 155"/>
                <a:gd name="T16" fmla="*/ 76 w 153"/>
                <a:gd name="T17" fmla="*/ 155 h 155"/>
                <a:gd name="T18" fmla="*/ 68 w 153"/>
                <a:gd name="T19" fmla="*/ 154 h 155"/>
                <a:gd name="T20" fmla="*/ 53 w 153"/>
                <a:gd name="T21" fmla="*/ 151 h 155"/>
                <a:gd name="T22" fmla="*/ 40 w 153"/>
                <a:gd name="T23" fmla="*/ 146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7 h 155"/>
                <a:gd name="T48" fmla="*/ 60 w 153"/>
                <a:gd name="T49" fmla="*/ 2 h 155"/>
                <a:gd name="T50" fmla="*/ 76 w 153"/>
                <a:gd name="T51" fmla="*/ 0 h 155"/>
                <a:gd name="T52" fmla="*/ 84 w 153"/>
                <a:gd name="T53" fmla="*/ 1 h 155"/>
                <a:gd name="T54" fmla="*/ 99 w 153"/>
                <a:gd name="T55" fmla="*/ 4 h 155"/>
                <a:gd name="T56" fmla="*/ 113 w 153"/>
                <a:gd name="T57" fmla="*/ 9 h 155"/>
                <a:gd name="T58" fmla="*/ 125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0" y="120"/>
                  </a:lnTo>
                  <a:lnTo>
                    <a:pt x="136" y="126"/>
                  </a:lnTo>
                  <a:lnTo>
                    <a:pt x="130" y="132"/>
                  </a:lnTo>
                  <a:lnTo>
                    <a:pt x="125" y="136"/>
                  </a:lnTo>
                  <a:lnTo>
                    <a:pt x="119" y="141"/>
                  </a:lnTo>
                  <a:lnTo>
                    <a:pt x="113" y="146"/>
                  </a:lnTo>
                  <a:lnTo>
                    <a:pt x="106" y="149"/>
                  </a:lnTo>
                  <a:lnTo>
                    <a:pt x="99" y="151"/>
                  </a:lnTo>
                  <a:lnTo>
                    <a:pt x="91" y="152"/>
                  </a:lnTo>
                  <a:lnTo>
                    <a:pt x="84" y="154"/>
                  </a:lnTo>
                  <a:lnTo>
                    <a:pt x="76" y="155"/>
                  </a:lnTo>
                  <a:lnTo>
                    <a:pt x="76" y="155"/>
                  </a:lnTo>
                  <a:lnTo>
                    <a:pt x="68" y="154"/>
                  </a:lnTo>
                  <a:lnTo>
                    <a:pt x="60" y="152"/>
                  </a:lnTo>
                  <a:lnTo>
                    <a:pt x="53" y="151"/>
                  </a:lnTo>
                  <a:lnTo>
                    <a:pt x="47" y="149"/>
                  </a:lnTo>
                  <a:lnTo>
                    <a:pt x="40" y="146"/>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5"/>
                  </a:lnTo>
                  <a:lnTo>
                    <a:pt x="17" y="29"/>
                  </a:lnTo>
                  <a:lnTo>
                    <a:pt x="21" y="23"/>
                  </a:lnTo>
                  <a:lnTo>
                    <a:pt x="27" y="18"/>
                  </a:lnTo>
                  <a:lnTo>
                    <a:pt x="33" y="14"/>
                  </a:lnTo>
                  <a:lnTo>
                    <a:pt x="40" y="9"/>
                  </a:lnTo>
                  <a:lnTo>
                    <a:pt x="47" y="7"/>
                  </a:lnTo>
                  <a:lnTo>
                    <a:pt x="53" y="4"/>
                  </a:lnTo>
                  <a:lnTo>
                    <a:pt x="60" y="2"/>
                  </a:lnTo>
                  <a:lnTo>
                    <a:pt x="68" y="1"/>
                  </a:lnTo>
                  <a:lnTo>
                    <a:pt x="76" y="0"/>
                  </a:lnTo>
                  <a:lnTo>
                    <a:pt x="76" y="0"/>
                  </a:lnTo>
                  <a:lnTo>
                    <a:pt x="84" y="1"/>
                  </a:lnTo>
                  <a:lnTo>
                    <a:pt x="91" y="2"/>
                  </a:lnTo>
                  <a:lnTo>
                    <a:pt x="99" y="4"/>
                  </a:lnTo>
                  <a:lnTo>
                    <a:pt x="106" y="7"/>
                  </a:lnTo>
                  <a:lnTo>
                    <a:pt x="113" y="9"/>
                  </a:lnTo>
                  <a:lnTo>
                    <a:pt x="119" y="14"/>
                  </a:lnTo>
                  <a:lnTo>
                    <a:pt x="125" y="18"/>
                  </a:lnTo>
                  <a:lnTo>
                    <a:pt x="130" y="23"/>
                  </a:lnTo>
                  <a:lnTo>
                    <a:pt x="136" y="29"/>
                  </a:lnTo>
                  <a:lnTo>
                    <a:pt x="140" y="35"/>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7">
              <a:extLst>
                <a:ext uri="{FF2B5EF4-FFF2-40B4-BE49-F238E27FC236}">
                  <a16:creationId xmlns:a16="http://schemas.microsoft.com/office/drawing/2014/main" id="{DD6B0517-CCBB-4165-9226-AF16CAB932B1}"/>
                </a:ext>
              </a:extLst>
            </p:cNvPr>
            <p:cNvSpPr>
              <a:spLocks/>
            </p:cNvSpPr>
            <p:nvPr/>
          </p:nvSpPr>
          <p:spPr bwMode="auto">
            <a:xfrm>
              <a:off x="5867401" y="3525838"/>
              <a:ext cx="49213" cy="49213"/>
            </a:xfrm>
            <a:custGeom>
              <a:avLst/>
              <a:gdLst>
                <a:gd name="T0" fmla="*/ 154 w 154"/>
                <a:gd name="T1" fmla="*/ 77 h 155"/>
                <a:gd name="T2" fmla="*/ 152 w 154"/>
                <a:gd name="T3" fmla="*/ 93 h 155"/>
                <a:gd name="T4" fmla="*/ 148 w 154"/>
                <a:gd name="T5" fmla="*/ 107 h 155"/>
                <a:gd name="T6" fmla="*/ 141 w 154"/>
                <a:gd name="T7" fmla="*/ 120 h 155"/>
                <a:gd name="T8" fmla="*/ 132 w 154"/>
                <a:gd name="T9" fmla="*/ 132 h 155"/>
                <a:gd name="T10" fmla="*/ 120 w 154"/>
                <a:gd name="T11" fmla="*/ 141 h 155"/>
                <a:gd name="T12" fmla="*/ 107 w 154"/>
                <a:gd name="T13" fmla="*/ 148 h 155"/>
                <a:gd name="T14" fmla="*/ 92 w 154"/>
                <a:gd name="T15" fmla="*/ 152 h 155"/>
                <a:gd name="T16" fmla="*/ 77 w 154"/>
                <a:gd name="T17" fmla="*/ 155 h 155"/>
                <a:gd name="T18" fmla="*/ 69 w 154"/>
                <a:gd name="T19" fmla="*/ 154 h 155"/>
                <a:gd name="T20" fmla="*/ 54 w 154"/>
                <a:gd name="T21" fmla="*/ 151 h 155"/>
                <a:gd name="T22" fmla="*/ 40 w 154"/>
                <a:gd name="T23" fmla="*/ 144 h 155"/>
                <a:gd name="T24" fmla="*/ 28 w 154"/>
                <a:gd name="T25" fmla="*/ 136 h 155"/>
                <a:gd name="T26" fmla="*/ 17 w 154"/>
                <a:gd name="T27" fmla="*/ 126 h 155"/>
                <a:gd name="T28" fmla="*/ 9 w 154"/>
                <a:gd name="T29" fmla="*/ 113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3 w 154"/>
                <a:gd name="T45" fmla="*/ 13 h 155"/>
                <a:gd name="T46" fmla="*/ 47 w 154"/>
                <a:gd name="T47" fmla="*/ 6 h 155"/>
                <a:gd name="T48" fmla="*/ 61 w 154"/>
                <a:gd name="T49" fmla="*/ 1 h 155"/>
                <a:gd name="T50" fmla="*/ 77 w 154"/>
                <a:gd name="T51" fmla="*/ 0 h 155"/>
                <a:gd name="T52" fmla="*/ 85 w 154"/>
                <a:gd name="T53" fmla="*/ 0 h 155"/>
                <a:gd name="T54" fmla="*/ 100 w 154"/>
                <a:gd name="T55" fmla="*/ 4 h 155"/>
                <a:gd name="T56" fmla="*/ 113 w 154"/>
                <a:gd name="T57" fmla="*/ 9 h 155"/>
                <a:gd name="T58" fmla="*/ 126 w 154"/>
                <a:gd name="T59" fmla="*/ 17 h 155"/>
                <a:gd name="T60" fmla="*/ 136 w 154"/>
                <a:gd name="T61" fmla="*/ 28 h 155"/>
                <a:gd name="T62" fmla="*/ 144 w 154"/>
                <a:gd name="T63" fmla="*/ 40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7"/>
                  </a:lnTo>
                  <a:lnTo>
                    <a:pt x="144" y="113"/>
                  </a:lnTo>
                  <a:lnTo>
                    <a:pt x="141" y="120"/>
                  </a:lnTo>
                  <a:lnTo>
                    <a:pt x="136" y="126"/>
                  </a:lnTo>
                  <a:lnTo>
                    <a:pt x="132" y="132"/>
                  </a:lnTo>
                  <a:lnTo>
                    <a:pt x="126" y="136"/>
                  </a:lnTo>
                  <a:lnTo>
                    <a:pt x="120" y="141"/>
                  </a:lnTo>
                  <a:lnTo>
                    <a:pt x="113" y="144"/>
                  </a:lnTo>
                  <a:lnTo>
                    <a:pt x="107" y="148"/>
                  </a:lnTo>
                  <a:lnTo>
                    <a:pt x="100" y="151"/>
                  </a:lnTo>
                  <a:lnTo>
                    <a:pt x="92" y="152"/>
                  </a:lnTo>
                  <a:lnTo>
                    <a:pt x="85" y="154"/>
                  </a:lnTo>
                  <a:lnTo>
                    <a:pt x="77" y="155"/>
                  </a:lnTo>
                  <a:lnTo>
                    <a:pt x="77" y="155"/>
                  </a:lnTo>
                  <a:lnTo>
                    <a:pt x="69" y="154"/>
                  </a:lnTo>
                  <a:lnTo>
                    <a:pt x="61" y="152"/>
                  </a:lnTo>
                  <a:lnTo>
                    <a:pt x="54" y="151"/>
                  </a:lnTo>
                  <a:lnTo>
                    <a:pt x="47" y="148"/>
                  </a:lnTo>
                  <a:lnTo>
                    <a:pt x="40" y="144"/>
                  </a:lnTo>
                  <a:lnTo>
                    <a:pt x="33" y="141"/>
                  </a:lnTo>
                  <a:lnTo>
                    <a:pt x="28" y="136"/>
                  </a:lnTo>
                  <a:lnTo>
                    <a:pt x="22"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8">
              <a:extLst>
                <a:ext uri="{FF2B5EF4-FFF2-40B4-BE49-F238E27FC236}">
                  <a16:creationId xmlns:a16="http://schemas.microsoft.com/office/drawing/2014/main" id="{F99E34ED-50FF-4450-A5B7-9F1C3166A36F}"/>
                </a:ext>
              </a:extLst>
            </p:cNvPr>
            <p:cNvSpPr>
              <a:spLocks/>
            </p:cNvSpPr>
            <p:nvPr/>
          </p:nvSpPr>
          <p:spPr bwMode="auto">
            <a:xfrm>
              <a:off x="5867401" y="3597275"/>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9 h 155"/>
                <a:gd name="T14" fmla="*/ 92 w 154"/>
                <a:gd name="T15" fmla="*/ 152 h 155"/>
                <a:gd name="T16" fmla="*/ 77 w 154"/>
                <a:gd name="T17" fmla="*/ 155 h 155"/>
                <a:gd name="T18" fmla="*/ 69 w 154"/>
                <a:gd name="T19" fmla="*/ 154 h 155"/>
                <a:gd name="T20" fmla="*/ 54 w 154"/>
                <a:gd name="T21" fmla="*/ 151 h 155"/>
                <a:gd name="T22" fmla="*/ 40 w 154"/>
                <a:gd name="T23" fmla="*/ 146 h 155"/>
                <a:gd name="T24" fmla="*/ 28 w 154"/>
                <a:gd name="T25" fmla="*/ 136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5 h 155"/>
                <a:gd name="T42" fmla="*/ 22 w 154"/>
                <a:gd name="T43" fmla="*/ 23 h 155"/>
                <a:gd name="T44" fmla="*/ 33 w 154"/>
                <a:gd name="T45" fmla="*/ 14 h 155"/>
                <a:gd name="T46" fmla="*/ 47 w 154"/>
                <a:gd name="T47" fmla="*/ 7 h 155"/>
                <a:gd name="T48" fmla="*/ 61 w 154"/>
                <a:gd name="T49" fmla="*/ 2 h 155"/>
                <a:gd name="T50" fmla="*/ 77 w 154"/>
                <a:gd name="T51" fmla="*/ 0 h 155"/>
                <a:gd name="T52" fmla="*/ 85 w 154"/>
                <a:gd name="T53" fmla="*/ 1 h 155"/>
                <a:gd name="T54" fmla="*/ 100 w 154"/>
                <a:gd name="T55" fmla="*/ 4 h 155"/>
                <a:gd name="T56" fmla="*/ 113 w 154"/>
                <a:gd name="T57" fmla="*/ 9 h 155"/>
                <a:gd name="T58" fmla="*/ 126 w 154"/>
                <a:gd name="T59" fmla="*/ 18 h 155"/>
                <a:gd name="T60" fmla="*/ 136 w 154"/>
                <a:gd name="T61" fmla="*/ 29 h 155"/>
                <a:gd name="T62" fmla="*/ 144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3" y="146"/>
                  </a:lnTo>
                  <a:lnTo>
                    <a:pt x="107" y="149"/>
                  </a:lnTo>
                  <a:lnTo>
                    <a:pt x="100" y="151"/>
                  </a:lnTo>
                  <a:lnTo>
                    <a:pt x="92" y="152"/>
                  </a:lnTo>
                  <a:lnTo>
                    <a:pt x="85" y="154"/>
                  </a:lnTo>
                  <a:lnTo>
                    <a:pt x="77" y="155"/>
                  </a:lnTo>
                  <a:lnTo>
                    <a:pt x="77" y="155"/>
                  </a:lnTo>
                  <a:lnTo>
                    <a:pt x="69" y="154"/>
                  </a:lnTo>
                  <a:lnTo>
                    <a:pt x="61" y="152"/>
                  </a:lnTo>
                  <a:lnTo>
                    <a:pt x="54" y="151"/>
                  </a:lnTo>
                  <a:lnTo>
                    <a:pt x="47" y="149"/>
                  </a:lnTo>
                  <a:lnTo>
                    <a:pt x="40" y="146"/>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5"/>
                  </a:lnTo>
                  <a:lnTo>
                    <a:pt x="17" y="29"/>
                  </a:lnTo>
                  <a:lnTo>
                    <a:pt x="22" y="23"/>
                  </a:lnTo>
                  <a:lnTo>
                    <a:pt x="28" y="18"/>
                  </a:lnTo>
                  <a:lnTo>
                    <a:pt x="33" y="14"/>
                  </a:lnTo>
                  <a:lnTo>
                    <a:pt x="40" y="9"/>
                  </a:lnTo>
                  <a:lnTo>
                    <a:pt x="47" y="7"/>
                  </a:lnTo>
                  <a:lnTo>
                    <a:pt x="54" y="4"/>
                  </a:lnTo>
                  <a:lnTo>
                    <a:pt x="61" y="2"/>
                  </a:lnTo>
                  <a:lnTo>
                    <a:pt x="69" y="1"/>
                  </a:lnTo>
                  <a:lnTo>
                    <a:pt x="77" y="0"/>
                  </a:lnTo>
                  <a:lnTo>
                    <a:pt x="77" y="0"/>
                  </a:lnTo>
                  <a:lnTo>
                    <a:pt x="85" y="1"/>
                  </a:lnTo>
                  <a:lnTo>
                    <a:pt x="92" y="2"/>
                  </a:lnTo>
                  <a:lnTo>
                    <a:pt x="100" y="4"/>
                  </a:lnTo>
                  <a:lnTo>
                    <a:pt x="107" y="7"/>
                  </a:lnTo>
                  <a:lnTo>
                    <a:pt x="113" y="9"/>
                  </a:lnTo>
                  <a:lnTo>
                    <a:pt x="120" y="14"/>
                  </a:lnTo>
                  <a:lnTo>
                    <a:pt x="126" y="18"/>
                  </a:lnTo>
                  <a:lnTo>
                    <a:pt x="132" y="23"/>
                  </a:lnTo>
                  <a:lnTo>
                    <a:pt x="136" y="29"/>
                  </a:lnTo>
                  <a:lnTo>
                    <a:pt x="141" y="35"/>
                  </a:lnTo>
                  <a:lnTo>
                    <a:pt x="144" y="41"/>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9">
              <a:extLst>
                <a:ext uri="{FF2B5EF4-FFF2-40B4-BE49-F238E27FC236}">
                  <a16:creationId xmlns:a16="http://schemas.microsoft.com/office/drawing/2014/main" id="{E326D1CD-D1D1-491E-94B4-A0A496D3CC85}"/>
                </a:ext>
              </a:extLst>
            </p:cNvPr>
            <p:cNvSpPr>
              <a:spLocks/>
            </p:cNvSpPr>
            <p:nvPr/>
          </p:nvSpPr>
          <p:spPr bwMode="auto">
            <a:xfrm>
              <a:off x="5937251" y="3525838"/>
              <a:ext cx="49213" cy="49213"/>
            </a:xfrm>
            <a:custGeom>
              <a:avLst/>
              <a:gdLst>
                <a:gd name="T0" fmla="*/ 154 w 154"/>
                <a:gd name="T1" fmla="*/ 77 h 155"/>
                <a:gd name="T2" fmla="*/ 153 w 154"/>
                <a:gd name="T3" fmla="*/ 93 h 155"/>
                <a:gd name="T4" fmla="*/ 149 w 154"/>
                <a:gd name="T5" fmla="*/ 107 h 155"/>
                <a:gd name="T6" fmla="*/ 141 w 154"/>
                <a:gd name="T7" fmla="*/ 120 h 155"/>
                <a:gd name="T8" fmla="*/ 132 w 154"/>
                <a:gd name="T9" fmla="*/ 132 h 155"/>
                <a:gd name="T10" fmla="*/ 120 w 154"/>
                <a:gd name="T11" fmla="*/ 141 h 155"/>
                <a:gd name="T12" fmla="*/ 107 w 154"/>
                <a:gd name="T13" fmla="*/ 148 h 155"/>
                <a:gd name="T14" fmla="*/ 93 w 154"/>
                <a:gd name="T15" fmla="*/ 152 h 155"/>
                <a:gd name="T16" fmla="*/ 78 w 154"/>
                <a:gd name="T17" fmla="*/ 155 h 155"/>
                <a:gd name="T18" fmla="*/ 70 w 154"/>
                <a:gd name="T19" fmla="*/ 154 h 155"/>
                <a:gd name="T20" fmla="*/ 55 w 154"/>
                <a:gd name="T21" fmla="*/ 151 h 155"/>
                <a:gd name="T22" fmla="*/ 41 w 154"/>
                <a:gd name="T23" fmla="*/ 144 h 155"/>
                <a:gd name="T24" fmla="*/ 29 w 154"/>
                <a:gd name="T25" fmla="*/ 136 h 155"/>
                <a:gd name="T26" fmla="*/ 18 w 154"/>
                <a:gd name="T27" fmla="*/ 126 h 155"/>
                <a:gd name="T28" fmla="*/ 10 w 154"/>
                <a:gd name="T29" fmla="*/ 113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1 h 155"/>
                <a:gd name="T50" fmla="*/ 78 w 154"/>
                <a:gd name="T51" fmla="*/ 0 h 155"/>
                <a:gd name="T52" fmla="*/ 86 w 154"/>
                <a:gd name="T53" fmla="*/ 0 h 155"/>
                <a:gd name="T54" fmla="*/ 101 w 154"/>
                <a:gd name="T55" fmla="*/ 4 h 155"/>
                <a:gd name="T56" fmla="*/ 114 w 154"/>
                <a:gd name="T57" fmla="*/ 9 h 155"/>
                <a:gd name="T58" fmla="*/ 126 w 154"/>
                <a:gd name="T59" fmla="*/ 17 h 155"/>
                <a:gd name="T60" fmla="*/ 137 w 154"/>
                <a:gd name="T61" fmla="*/ 28 h 155"/>
                <a:gd name="T62" fmla="*/ 145 w 154"/>
                <a:gd name="T63" fmla="*/ 40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7"/>
                  </a:lnTo>
                  <a:lnTo>
                    <a:pt x="145" y="113"/>
                  </a:lnTo>
                  <a:lnTo>
                    <a:pt x="141" y="120"/>
                  </a:lnTo>
                  <a:lnTo>
                    <a:pt x="137" y="126"/>
                  </a:lnTo>
                  <a:lnTo>
                    <a:pt x="132" y="132"/>
                  </a:lnTo>
                  <a:lnTo>
                    <a:pt x="126" y="136"/>
                  </a:lnTo>
                  <a:lnTo>
                    <a:pt x="120" y="141"/>
                  </a:lnTo>
                  <a:lnTo>
                    <a:pt x="114" y="144"/>
                  </a:lnTo>
                  <a:lnTo>
                    <a:pt x="107" y="148"/>
                  </a:lnTo>
                  <a:lnTo>
                    <a:pt x="101" y="151"/>
                  </a:lnTo>
                  <a:lnTo>
                    <a:pt x="93" y="152"/>
                  </a:lnTo>
                  <a:lnTo>
                    <a:pt x="86" y="154"/>
                  </a:lnTo>
                  <a:lnTo>
                    <a:pt x="78" y="155"/>
                  </a:lnTo>
                  <a:lnTo>
                    <a:pt x="78" y="155"/>
                  </a:lnTo>
                  <a:lnTo>
                    <a:pt x="70" y="154"/>
                  </a:lnTo>
                  <a:lnTo>
                    <a:pt x="62" y="152"/>
                  </a:lnTo>
                  <a:lnTo>
                    <a:pt x="55" y="151"/>
                  </a:lnTo>
                  <a:lnTo>
                    <a:pt x="47" y="148"/>
                  </a:lnTo>
                  <a:lnTo>
                    <a:pt x="41" y="144"/>
                  </a:lnTo>
                  <a:lnTo>
                    <a:pt x="34" y="141"/>
                  </a:lnTo>
                  <a:lnTo>
                    <a:pt x="29" y="136"/>
                  </a:lnTo>
                  <a:lnTo>
                    <a:pt x="23" y="132"/>
                  </a:lnTo>
                  <a:lnTo>
                    <a:pt x="18" y="126"/>
                  </a:lnTo>
                  <a:lnTo>
                    <a:pt x="14" y="120"/>
                  </a:lnTo>
                  <a:lnTo>
                    <a:pt x="10" y="113"/>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9" y="17"/>
                  </a:lnTo>
                  <a:lnTo>
                    <a:pt x="34" y="13"/>
                  </a:lnTo>
                  <a:lnTo>
                    <a:pt x="41" y="9"/>
                  </a:lnTo>
                  <a:lnTo>
                    <a:pt x="47"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2" y="23"/>
                  </a:lnTo>
                  <a:lnTo>
                    <a:pt x="137" y="28"/>
                  </a:lnTo>
                  <a:lnTo>
                    <a:pt x="141"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0">
              <a:extLst>
                <a:ext uri="{FF2B5EF4-FFF2-40B4-BE49-F238E27FC236}">
                  <a16:creationId xmlns:a16="http://schemas.microsoft.com/office/drawing/2014/main" id="{793DCFDD-93ED-4762-B938-12E99AC8D650}"/>
                </a:ext>
              </a:extLst>
            </p:cNvPr>
            <p:cNvSpPr>
              <a:spLocks/>
            </p:cNvSpPr>
            <p:nvPr/>
          </p:nvSpPr>
          <p:spPr bwMode="auto">
            <a:xfrm>
              <a:off x="5937251" y="3597275"/>
              <a:ext cx="49213" cy="49213"/>
            </a:xfrm>
            <a:custGeom>
              <a:avLst/>
              <a:gdLst>
                <a:gd name="T0" fmla="*/ 154 w 154"/>
                <a:gd name="T1" fmla="*/ 78 h 155"/>
                <a:gd name="T2" fmla="*/ 153 w 154"/>
                <a:gd name="T3" fmla="*/ 93 h 155"/>
                <a:gd name="T4" fmla="*/ 149 w 154"/>
                <a:gd name="T5" fmla="*/ 108 h 155"/>
                <a:gd name="T6" fmla="*/ 141 w 154"/>
                <a:gd name="T7" fmla="*/ 120 h 155"/>
                <a:gd name="T8" fmla="*/ 132 w 154"/>
                <a:gd name="T9" fmla="*/ 132 h 155"/>
                <a:gd name="T10" fmla="*/ 120 w 154"/>
                <a:gd name="T11" fmla="*/ 141 h 155"/>
                <a:gd name="T12" fmla="*/ 107 w 154"/>
                <a:gd name="T13" fmla="*/ 149 h 155"/>
                <a:gd name="T14" fmla="*/ 93 w 154"/>
                <a:gd name="T15" fmla="*/ 152 h 155"/>
                <a:gd name="T16" fmla="*/ 78 w 154"/>
                <a:gd name="T17" fmla="*/ 155 h 155"/>
                <a:gd name="T18" fmla="*/ 70 w 154"/>
                <a:gd name="T19" fmla="*/ 154 h 155"/>
                <a:gd name="T20" fmla="*/ 55 w 154"/>
                <a:gd name="T21" fmla="*/ 151 h 155"/>
                <a:gd name="T22" fmla="*/ 41 w 154"/>
                <a:gd name="T23" fmla="*/ 146 h 155"/>
                <a:gd name="T24" fmla="*/ 29 w 154"/>
                <a:gd name="T25" fmla="*/ 136 h 155"/>
                <a:gd name="T26" fmla="*/ 18 w 154"/>
                <a:gd name="T27" fmla="*/ 126 h 155"/>
                <a:gd name="T28" fmla="*/ 10 w 154"/>
                <a:gd name="T29" fmla="*/ 115 h 155"/>
                <a:gd name="T30" fmla="*/ 3 w 154"/>
                <a:gd name="T31" fmla="*/ 101 h 155"/>
                <a:gd name="T32" fmla="*/ 1 w 154"/>
                <a:gd name="T33" fmla="*/ 85 h 155"/>
                <a:gd name="T34" fmla="*/ 0 w 154"/>
                <a:gd name="T35" fmla="*/ 78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7 h 155"/>
                <a:gd name="T48" fmla="*/ 62 w 154"/>
                <a:gd name="T49" fmla="*/ 2 h 155"/>
                <a:gd name="T50" fmla="*/ 78 w 154"/>
                <a:gd name="T51" fmla="*/ 0 h 155"/>
                <a:gd name="T52" fmla="*/ 86 w 154"/>
                <a:gd name="T53" fmla="*/ 1 h 155"/>
                <a:gd name="T54" fmla="*/ 101 w 154"/>
                <a:gd name="T55" fmla="*/ 4 h 155"/>
                <a:gd name="T56" fmla="*/ 114 w 154"/>
                <a:gd name="T57" fmla="*/ 9 h 155"/>
                <a:gd name="T58" fmla="*/ 126 w 154"/>
                <a:gd name="T59" fmla="*/ 18 h 155"/>
                <a:gd name="T60" fmla="*/ 137 w 154"/>
                <a:gd name="T61" fmla="*/ 29 h 155"/>
                <a:gd name="T62" fmla="*/ 145 w 154"/>
                <a:gd name="T63" fmla="*/ 41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1"/>
                  </a:lnTo>
                  <a:lnTo>
                    <a:pt x="149" y="108"/>
                  </a:lnTo>
                  <a:lnTo>
                    <a:pt x="145" y="115"/>
                  </a:lnTo>
                  <a:lnTo>
                    <a:pt x="141" y="120"/>
                  </a:lnTo>
                  <a:lnTo>
                    <a:pt x="137" y="126"/>
                  </a:lnTo>
                  <a:lnTo>
                    <a:pt x="132" y="132"/>
                  </a:lnTo>
                  <a:lnTo>
                    <a:pt x="126" y="136"/>
                  </a:lnTo>
                  <a:lnTo>
                    <a:pt x="120" y="141"/>
                  </a:lnTo>
                  <a:lnTo>
                    <a:pt x="114" y="146"/>
                  </a:lnTo>
                  <a:lnTo>
                    <a:pt x="107" y="149"/>
                  </a:lnTo>
                  <a:lnTo>
                    <a:pt x="101" y="151"/>
                  </a:lnTo>
                  <a:lnTo>
                    <a:pt x="93" y="152"/>
                  </a:lnTo>
                  <a:lnTo>
                    <a:pt x="86" y="154"/>
                  </a:lnTo>
                  <a:lnTo>
                    <a:pt x="78" y="155"/>
                  </a:lnTo>
                  <a:lnTo>
                    <a:pt x="78" y="155"/>
                  </a:lnTo>
                  <a:lnTo>
                    <a:pt x="70" y="154"/>
                  </a:lnTo>
                  <a:lnTo>
                    <a:pt x="62" y="152"/>
                  </a:lnTo>
                  <a:lnTo>
                    <a:pt x="55" y="151"/>
                  </a:lnTo>
                  <a:lnTo>
                    <a:pt x="47" y="149"/>
                  </a:lnTo>
                  <a:lnTo>
                    <a:pt x="41" y="146"/>
                  </a:lnTo>
                  <a:lnTo>
                    <a:pt x="34" y="141"/>
                  </a:lnTo>
                  <a:lnTo>
                    <a:pt x="29" y="136"/>
                  </a:lnTo>
                  <a:lnTo>
                    <a:pt x="23" y="132"/>
                  </a:lnTo>
                  <a:lnTo>
                    <a:pt x="18" y="126"/>
                  </a:lnTo>
                  <a:lnTo>
                    <a:pt x="14" y="120"/>
                  </a:lnTo>
                  <a:lnTo>
                    <a:pt x="10" y="115"/>
                  </a:lnTo>
                  <a:lnTo>
                    <a:pt x="7" y="108"/>
                  </a:lnTo>
                  <a:lnTo>
                    <a:pt x="3" y="101"/>
                  </a:lnTo>
                  <a:lnTo>
                    <a:pt x="2" y="93"/>
                  </a:lnTo>
                  <a:lnTo>
                    <a:pt x="1" y="85"/>
                  </a:lnTo>
                  <a:lnTo>
                    <a:pt x="0" y="78"/>
                  </a:lnTo>
                  <a:lnTo>
                    <a:pt x="0" y="78"/>
                  </a:lnTo>
                  <a:lnTo>
                    <a:pt x="1" y="70"/>
                  </a:lnTo>
                  <a:lnTo>
                    <a:pt x="2" y="62"/>
                  </a:lnTo>
                  <a:lnTo>
                    <a:pt x="3" y="55"/>
                  </a:lnTo>
                  <a:lnTo>
                    <a:pt x="7" y="47"/>
                  </a:lnTo>
                  <a:lnTo>
                    <a:pt x="10" y="41"/>
                  </a:lnTo>
                  <a:lnTo>
                    <a:pt x="14" y="35"/>
                  </a:lnTo>
                  <a:lnTo>
                    <a:pt x="18" y="29"/>
                  </a:lnTo>
                  <a:lnTo>
                    <a:pt x="23" y="23"/>
                  </a:lnTo>
                  <a:lnTo>
                    <a:pt x="29" y="18"/>
                  </a:lnTo>
                  <a:lnTo>
                    <a:pt x="34" y="14"/>
                  </a:lnTo>
                  <a:lnTo>
                    <a:pt x="41" y="9"/>
                  </a:lnTo>
                  <a:lnTo>
                    <a:pt x="47" y="7"/>
                  </a:lnTo>
                  <a:lnTo>
                    <a:pt x="55" y="4"/>
                  </a:lnTo>
                  <a:lnTo>
                    <a:pt x="62" y="2"/>
                  </a:lnTo>
                  <a:lnTo>
                    <a:pt x="70" y="1"/>
                  </a:lnTo>
                  <a:lnTo>
                    <a:pt x="78" y="0"/>
                  </a:lnTo>
                  <a:lnTo>
                    <a:pt x="78" y="0"/>
                  </a:lnTo>
                  <a:lnTo>
                    <a:pt x="86" y="1"/>
                  </a:lnTo>
                  <a:lnTo>
                    <a:pt x="93" y="2"/>
                  </a:lnTo>
                  <a:lnTo>
                    <a:pt x="101" y="4"/>
                  </a:lnTo>
                  <a:lnTo>
                    <a:pt x="107" y="7"/>
                  </a:lnTo>
                  <a:lnTo>
                    <a:pt x="114" y="9"/>
                  </a:lnTo>
                  <a:lnTo>
                    <a:pt x="120" y="14"/>
                  </a:lnTo>
                  <a:lnTo>
                    <a:pt x="126" y="18"/>
                  </a:lnTo>
                  <a:lnTo>
                    <a:pt x="132" y="23"/>
                  </a:lnTo>
                  <a:lnTo>
                    <a:pt x="137" y="29"/>
                  </a:lnTo>
                  <a:lnTo>
                    <a:pt x="141" y="35"/>
                  </a:lnTo>
                  <a:lnTo>
                    <a:pt x="145" y="41"/>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1">
              <a:extLst>
                <a:ext uri="{FF2B5EF4-FFF2-40B4-BE49-F238E27FC236}">
                  <a16:creationId xmlns:a16="http://schemas.microsoft.com/office/drawing/2014/main" id="{DDFFD5FE-599B-484E-A2D4-2106A79B161B}"/>
                </a:ext>
              </a:extLst>
            </p:cNvPr>
            <p:cNvSpPr>
              <a:spLocks/>
            </p:cNvSpPr>
            <p:nvPr/>
          </p:nvSpPr>
          <p:spPr bwMode="auto">
            <a:xfrm>
              <a:off x="6008688" y="3525838"/>
              <a:ext cx="47625" cy="49213"/>
            </a:xfrm>
            <a:custGeom>
              <a:avLst/>
              <a:gdLst>
                <a:gd name="T0" fmla="*/ 153 w 153"/>
                <a:gd name="T1" fmla="*/ 77 h 155"/>
                <a:gd name="T2" fmla="*/ 152 w 153"/>
                <a:gd name="T3" fmla="*/ 93 h 155"/>
                <a:gd name="T4" fmla="*/ 148 w 153"/>
                <a:gd name="T5" fmla="*/ 107 h 155"/>
                <a:gd name="T6" fmla="*/ 141 w 153"/>
                <a:gd name="T7" fmla="*/ 120 h 155"/>
                <a:gd name="T8" fmla="*/ 132 w 153"/>
                <a:gd name="T9" fmla="*/ 132 h 155"/>
                <a:gd name="T10" fmla="*/ 120 w 153"/>
                <a:gd name="T11" fmla="*/ 141 h 155"/>
                <a:gd name="T12" fmla="*/ 106 w 153"/>
                <a:gd name="T13" fmla="*/ 148 h 155"/>
                <a:gd name="T14" fmla="*/ 93 w 153"/>
                <a:gd name="T15" fmla="*/ 152 h 155"/>
                <a:gd name="T16" fmla="*/ 77 w 153"/>
                <a:gd name="T17" fmla="*/ 155 h 155"/>
                <a:gd name="T18" fmla="*/ 69 w 153"/>
                <a:gd name="T19" fmla="*/ 154 h 155"/>
                <a:gd name="T20" fmla="*/ 54 w 153"/>
                <a:gd name="T21" fmla="*/ 151 h 155"/>
                <a:gd name="T22" fmla="*/ 40 w 153"/>
                <a:gd name="T23" fmla="*/ 144 h 155"/>
                <a:gd name="T24" fmla="*/ 28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3 w 153"/>
                <a:gd name="T43" fmla="*/ 23 h 155"/>
                <a:gd name="T44" fmla="*/ 34 w 153"/>
                <a:gd name="T45" fmla="*/ 13 h 155"/>
                <a:gd name="T46" fmla="*/ 47 w 153"/>
                <a:gd name="T47" fmla="*/ 6 h 155"/>
                <a:gd name="T48" fmla="*/ 62 w 153"/>
                <a:gd name="T49" fmla="*/ 1 h 155"/>
                <a:gd name="T50" fmla="*/ 77 w 153"/>
                <a:gd name="T51" fmla="*/ 0 h 155"/>
                <a:gd name="T52" fmla="*/ 85 w 153"/>
                <a:gd name="T53" fmla="*/ 0 h 155"/>
                <a:gd name="T54" fmla="*/ 100 w 153"/>
                <a:gd name="T55" fmla="*/ 4 h 155"/>
                <a:gd name="T56" fmla="*/ 113 w 153"/>
                <a:gd name="T57" fmla="*/ 9 h 155"/>
                <a:gd name="T58" fmla="*/ 126 w 153"/>
                <a:gd name="T59" fmla="*/ 17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7"/>
                  </a:lnTo>
                  <a:lnTo>
                    <a:pt x="144" y="113"/>
                  </a:lnTo>
                  <a:lnTo>
                    <a:pt x="141" y="120"/>
                  </a:lnTo>
                  <a:lnTo>
                    <a:pt x="136" y="126"/>
                  </a:lnTo>
                  <a:lnTo>
                    <a:pt x="132" y="132"/>
                  </a:lnTo>
                  <a:lnTo>
                    <a:pt x="126" y="136"/>
                  </a:lnTo>
                  <a:lnTo>
                    <a:pt x="120" y="141"/>
                  </a:lnTo>
                  <a:lnTo>
                    <a:pt x="113" y="144"/>
                  </a:lnTo>
                  <a:lnTo>
                    <a:pt x="106" y="148"/>
                  </a:lnTo>
                  <a:lnTo>
                    <a:pt x="100" y="151"/>
                  </a:lnTo>
                  <a:lnTo>
                    <a:pt x="93" y="152"/>
                  </a:lnTo>
                  <a:lnTo>
                    <a:pt x="85" y="154"/>
                  </a:lnTo>
                  <a:lnTo>
                    <a:pt x="77" y="155"/>
                  </a:lnTo>
                  <a:lnTo>
                    <a:pt x="77" y="155"/>
                  </a:lnTo>
                  <a:lnTo>
                    <a:pt x="69" y="154"/>
                  </a:lnTo>
                  <a:lnTo>
                    <a:pt x="62" y="152"/>
                  </a:lnTo>
                  <a:lnTo>
                    <a:pt x="54" y="151"/>
                  </a:lnTo>
                  <a:lnTo>
                    <a:pt x="47" y="148"/>
                  </a:lnTo>
                  <a:lnTo>
                    <a:pt x="40" y="144"/>
                  </a:lnTo>
                  <a:lnTo>
                    <a:pt x="34" y="141"/>
                  </a:lnTo>
                  <a:lnTo>
                    <a:pt x="28" y="136"/>
                  </a:lnTo>
                  <a:lnTo>
                    <a:pt x="23" y="132"/>
                  </a:lnTo>
                  <a:lnTo>
                    <a:pt x="17" y="126"/>
                  </a:lnTo>
                  <a:lnTo>
                    <a:pt x="13"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2">
              <a:extLst>
                <a:ext uri="{FF2B5EF4-FFF2-40B4-BE49-F238E27FC236}">
                  <a16:creationId xmlns:a16="http://schemas.microsoft.com/office/drawing/2014/main" id="{707E42CA-5AB9-4FCB-8E3E-39BE0124A045}"/>
                </a:ext>
              </a:extLst>
            </p:cNvPr>
            <p:cNvSpPr>
              <a:spLocks/>
            </p:cNvSpPr>
            <p:nvPr/>
          </p:nvSpPr>
          <p:spPr bwMode="auto">
            <a:xfrm>
              <a:off x="6008688" y="3597275"/>
              <a:ext cx="47625" cy="49213"/>
            </a:xfrm>
            <a:custGeom>
              <a:avLst/>
              <a:gdLst>
                <a:gd name="T0" fmla="*/ 153 w 153"/>
                <a:gd name="T1" fmla="*/ 78 h 155"/>
                <a:gd name="T2" fmla="*/ 152 w 153"/>
                <a:gd name="T3" fmla="*/ 93 h 155"/>
                <a:gd name="T4" fmla="*/ 148 w 153"/>
                <a:gd name="T5" fmla="*/ 108 h 155"/>
                <a:gd name="T6" fmla="*/ 141 w 153"/>
                <a:gd name="T7" fmla="*/ 120 h 155"/>
                <a:gd name="T8" fmla="*/ 132 w 153"/>
                <a:gd name="T9" fmla="*/ 132 h 155"/>
                <a:gd name="T10" fmla="*/ 120 w 153"/>
                <a:gd name="T11" fmla="*/ 141 h 155"/>
                <a:gd name="T12" fmla="*/ 106 w 153"/>
                <a:gd name="T13" fmla="*/ 149 h 155"/>
                <a:gd name="T14" fmla="*/ 93 w 153"/>
                <a:gd name="T15" fmla="*/ 152 h 155"/>
                <a:gd name="T16" fmla="*/ 77 w 153"/>
                <a:gd name="T17" fmla="*/ 155 h 155"/>
                <a:gd name="T18" fmla="*/ 69 w 153"/>
                <a:gd name="T19" fmla="*/ 154 h 155"/>
                <a:gd name="T20" fmla="*/ 54 w 153"/>
                <a:gd name="T21" fmla="*/ 151 h 155"/>
                <a:gd name="T22" fmla="*/ 40 w 153"/>
                <a:gd name="T23" fmla="*/ 146 h 155"/>
                <a:gd name="T24" fmla="*/ 28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6 w 153"/>
                <a:gd name="T39" fmla="*/ 47 h 155"/>
                <a:gd name="T40" fmla="*/ 13 w 153"/>
                <a:gd name="T41" fmla="*/ 35 h 155"/>
                <a:gd name="T42" fmla="*/ 23 w 153"/>
                <a:gd name="T43" fmla="*/ 23 h 155"/>
                <a:gd name="T44" fmla="*/ 34 w 153"/>
                <a:gd name="T45" fmla="*/ 14 h 155"/>
                <a:gd name="T46" fmla="*/ 47 w 153"/>
                <a:gd name="T47" fmla="*/ 7 h 155"/>
                <a:gd name="T48" fmla="*/ 62 w 153"/>
                <a:gd name="T49" fmla="*/ 2 h 155"/>
                <a:gd name="T50" fmla="*/ 77 w 153"/>
                <a:gd name="T51" fmla="*/ 0 h 155"/>
                <a:gd name="T52" fmla="*/ 85 w 153"/>
                <a:gd name="T53" fmla="*/ 1 h 155"/>
                <a:gd name="T54" fmla="*/ 100 w 153"/>
                <a:gd name="T55" fmla="*/ 4 h 155"/>
                <a:gd name="T56" fmla="*/ 113 w 153"/>
                <a:gd name="T57" fmla="*/ 9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8" y="108"/>
                  </a:lnTo>
                  <a:lnTo>
                    <a:pt x="144" y="115"/>
                  </a:lnTo>
                  <a:lnTo>
                    <a:pt x="141" y="120"/>
                  </a:lnTo>
                  <a:lnTo>
                    <a:pt x="136" y="126"/>
                  </a:lnTo>
                  <a:lnTo>
                    <a:pt x="132" y="132"/>
                  </a:lnTo>
                  <a:lnTo>
                    <a:pt x="126" y="136"/>
                  </a:lnTo>
                  <a:lnTo>
                    <a:pt x="120" y="141"/>
                  </a:lnTo>
                  <a:lnTo>
                    <a:pt x="113" y="146"/>
                  </a:lnTo>
                  <a:lnTo>
                    <a:pt x="106" y="149"/>
                  </a:lnTo>
                  <a:lnTo>
                    <a:pt x="100" y="151"/>
                  </a:lnTo>
                  <a:lnTo>
                    <a:pt x="93" y="152"/>
                  </a:lnTo>
                  <a:lnTo>
                    <a:pt x="85" y="154"/>
                  </a:lnTo>
                  <a:lnTo>
                    <a:pt x="77" y="155"/>
                  </a:lnTo>
                  <a:lnTo>
                    <a:pt x="77" y="155"/>
                  </a:lnTo>
                  <a:lnTo>
                    <a:pt x="69" y="154"/>
                  </a:lnTo>
                  <a:lnTo>
                    <a:pt x="62" y="152"/>
                  </a:lnTo>
                  <a:lnTo>
                    <a:pt x="54" y="151"/>
                  </a:lnTo>
                  <a:lnTo>
                    <a:pt x="47" y="149"/>
                  </a:lnTo>
                  <a:lnTo>
                    <a:pt x="40" y="146"/>
                  </a:lnTo>
                  <a:lnTo>
                    <a:pt x="34" y="141"/>
                  </a:lnTo>
                  <a:lnTo>
                    <a:pt x="28" y="136"/>
                  </a:lnTo>
                  <a:lnTo>
                    <a:pt x="23"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3" y="35"/>
                  </a:lnTo>
                  <a:lnTo>
                    <a:pt x="17" y="29"/>
                  </a:lnTo>
                  <a:lnTo>
                    <a:pt x="23" y="23"/>
                  </a:lnTo>
                  <a:lnTo>
                    <a:pt x="28" y="18"/>
                  </a:lnTo>
                  <a:lnTo>
                    <a:pt x="34" y="14"/>
                  </a:lnTo>
                  <a:lnTo>
                    <a:pt x="40" y="9"/>
                  </a:lnTo>
                  <a:lnTo>
                    <a:pt x="47" y="7"/>
                  </a:lnTo>
                  <a:lnTo>
                    <a:pt x="54" y="4"/>
                  </a:lnTo>
                  <a:lnTo>
                    <a:pt x="62" y="2"/>
                  </a:lnTo>
                  <a:lnTo>
                    <a:pt x="69" y="1"/>
                  </a:lnTo>
                  <a:lnTo>
                    <a:pt x="77" y="0"/>
                  </a:lnTo>
                  <a:lnTo>
                    <a:pt x="77" y="0"/>
                  </a:lnTo>
                  <a:lnTo>
                    <a:pt x="85" y="1"/>
                  </a:lnTo>
                  <a:lnTo>
                    <a:pt x="93" y="2"/>
                  </a:lnTo>
                  <a:lnTo>
                    <a:pt x="100" y="4"/>
                  </a:lnTo>
                  <a:lnTo>
                    <a:pt x="106" y="7"/>
                  </a:lnTo>
                  <a:lnTo>
                    <a:pt x="113" y="9"/>
                  </a:lnTo>
                  <a:lnTo>
                    <a:pt x="120" y="14"/>
                  </a:lnTo>
                  <a:lnTo>
                    <a:pt x="126" y="18"/>
                  </a:lnTo>
                  <a:lnTo>
                    <a:pt x="132" y="23"/>
                  </a:lnTo>
                  <a:lnTo>
                    <a:pt x="136" y="29"/>
                  </a:lnTo>
                  <a:lnTo>
                    <a:pt x="141" y="35"/>
                  </a:lnTo>
                  <a:lnTo>
                    <a:pt x="144" y="41"/>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3">
              <a:extLst>
                <a:ext uri="{FF2B5EF4-FFF2-40B4-BE49-F238E27FC236}">
                  <a16:creationId xmlns:a16="http://schemas.microsoft.com/office/drawing/2014/main" id="{FCAF7C35-503B-4731-818B-15B606C5A775}"/>
                </a:ext>
              </a:extLst>
            </p:cNvPr>
            <p:cNvSpPr>
              <a:spLocks/>
            </p:cNvSpPr>
            <p:nvPr/>
          </p:nvSpPr>
          <p:spPr bwMode="auto">
            <a:xfrm>
              <a:off x="6076951" y="3525838"/>
              <a:ext cx="49213" cy="49213"/>
            </a:xfrm>
            <a:custGeom>
              <a:avLst/>
              <a:gdLst>
                <a:gd name="T0" fmla="*/ 153 w 153"/>
                <a:gd name="T1" fmla="*/ 77 h 155"/>
                <a:gd name="T2" fmla="*/ 152 w 153"/>
                <a:gd name="T3" fmla="*/ 93 h 155"/>
                <a:gd name="T4" fmla="*/ 147 w 153"/>
                <a:gd name="T5" fmla="*/ 107 h 155"/>
                <a:gd name="T6" fmla="*/ 140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4 h 155"/>
                <a:gd name="T20" fmla="*/ 53 w 153"/>
                <a:gd name="T21" fmla="*/ 151 h 155"/>
                <a:gd name="T22" fmla="*/ 40 w 153"/>
                <a:gd name="T23" fmla="*/ 144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3 w 153"/>
                <a:gd name="T43" fmla="*/ 23 h 155"/>
                <a:gd name="T44" fmla="*/ 34 w 153"/>
                <a:gd name="T45" fmla="*/ 13 h 155"/>
                <a:gd name="T46" fmla="*/ 47 w 153"/>
                <a:gd name="T47" fmla="*/ 6 h 155"/>
                <a:gd name="T48" fmla="*/ 61 w 153"/>
                <a:gd name="T49" fmla="*/ 1 h 155"/>
                <a:gd name="T50" fmla="*/ 76 w 153"/>
                <a:gd name="T51" fmla="*/ 0 h 155"/>
                <a:gd name="T52" fmla="*/ 84 w 153"/>
                <a:gd name="T53" fmla="*/ 0 h 155"/>
                <a:gd name="T54" fmla="*/ 99 w 153"/>
                <a:gd name="T55" fmla="*/ 4 h 155"/>
                <a:gd name="T56" fmla="*/ 113 w 153"/>
                <a:gd name="T57" fmla="*/ 9 h 155"/>
                <a:gd name="T58" fmla="*/ 126 w 153"/>
                <a:gd name="T59" fmla="*/ 17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7"/>
                  </a:lnTo>
                  <a:lnTo>
                    <a:pt x="144" y="113"/>
                  </a:lnTo>
                  <a:lnTo>
                    <a:pt x="140" y="120"/>
                  </a:lnTo>
                  <a:lnTo>
                    <a:pt x="136" y="126"/>
                  </a:lnTo>
                  <a:lnTo>
                    <a:pt x="131" y="132"/>
                  </a:lnTo>
                  <a:lnTo>
                    <a:pt x="126" y="136"/>
                  </a:lnTo>
                  <a:lnTo>
                    <a:pt x="120" y="141"/>
                  </a:lnTo>
                  <a:lnTo>
                    <a:pt x="113" y="144"/>
                  </a:lnTo>
                  <a:lnTo>
                    <a:pt x="106" y="148"/>
                  </a:lnTo>
                  <a:lnTo>
                    <a:pt x="99" y="151"/>
                  </a:lnTo>
                  <a:lnTo>
                    <a:pt x="92" y="152"/>
                  </a:lnTo>
                  <a:lnTo>
                    <a:pt x="84" y="154"/>
                  </a:lnTo>
                  <a:lnTo>
                    <a:pt x="76" y="155"/>
                  </a:lnTo>
                  <a:lnTo>
                    <a:pt x="76" y="155"/>
                  </a:lnTo>
                  <a:lnTo>
                    <a:pt x="68" y="154"/>
                  </a:lnTo>
                  <a:lnTo>
                    <a:pt x="61" y="152"/>
                  </a:lnTo>
                  <a:lnTo>
                    <a:pt x="53" y="151"/>
                  </a:lnTo>
                  <a:lnTo>
                    <a:pt x="47" y="148"/>
                  </a:lnTo>
                  <a:lnTo>
                    <a:pt x="40" y="144"/>
                  </a:lnTo>
                  <a:lnTo>
                    <a:pt x="34" y="141"/>
                  </a:lnTo>
                  <a:lnTo>
                    <a:pt x="27" y="136"/>
                  </a:lnTo>
                  <a:lnTo>
                    <a:pt x="23"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4">
              <a:extLst>
                <a:ext uri="{FF2B5EF4-FFF2-40B4-BE49-F238E27FC236}">
                  <a16:creationId xmlns:a16="http://schemas.microsoft.com/office/drawing/2014/main" id="{DC64F238-8CC2-4678-BD8F-56230D13E34B}"/>
                </a:ext>
              </a:extLst>
            </p:cNvPr>
            <p:cNvSpPr>
              <a:spLocks/>
            </p:cNvSpPr>
            <p:nvPr/>
          </p:nvSpPr>
          <p:spPr bwMode="auto">
            <a:xfrm>
              <a:off x="6076951" y="3597275"/>
              <a:ext cx="49213" cy="49213"/>
            </a:xfrm>
            <a:custGeom>
              <a:avLst/>
              <a:gdLst>
                <a:gd name="T0" fmla="*/ 153 w 153"/>
                <a:gd name="T1" fmla="*/ 78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9 h 155"/>
                <a:gd name="T14" fmla="*/ 92 w 153"/>
                <a:gd name="T15" fmla="*/ 152 h 155"/>
                <a:gd name="T16" fmla="*/ 76 w 153"/>
                <a:gd name="T17" fmla="*/ 155 h 155"/>
                <a:gd name="T18" fmla="*/ 68 w 153"/>
                <a:gd name="T19" fmla="*/ 154 h 155"/>
                <a:gd name="T20" fmla="*/ 53 w 153"/>
                <a:gd name="T21" fmla="*/ 151 h 155"/>
                <a:gd name="T22" fmla="*/ 40 w 153"/>
                <a:gd name="T23" fmla="*/ 146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5 h 155"/>
                <a:gd name="T42" fmla="*/ 23 w 153"/>
                <a:gd name="T43" fmla="*/ 23 h 155"/>
                <a:gd name="T44" fmla="*/ 34 w 153"/>
                <a:gd name="T45" fmla="*/ 14 h 155"/>
                <a:gd name="T46" fmla="*/ 47 w 153"/>
                <a:gd name="T47" fmla="*/ 7 h 155"/>
                <a:gd name="T48" fmla="*/ 61 w 153"/>
                <a:gd name="T49" fmla="*/ 2 h 155"/>
                <a:gd name="T50" fmla="*/ 76 w 153"/>
                <a:gd name="T51" fmla="*/ 0 h 155"/>
                <a:gd name="T52" fmla="*/ 84 w 153"/>
                <a:gd name="T53" fmla="*/ 1 h 155"/>
                <a:gd name="T54" fmla="*/ 99 w 153"/>
                <a:gd name="T55" fmla="*/ 4 h 155"/>
                <a:gd name="T56" fmla="*/ 113 w 153"/>
                <a:gd name="T57" fmla="*/ 9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0" y="120"/>
                  </a:lnTo>
                  <a:lnTo>
                    <a:pt x="136" y="126"/>
                  </a:lnTo>
                  <a:lnTo>
                    <a:pt x="131" y="132"/>
                  </a:lnTo>
                  <a:lnTo>
                    <a:pt x="126" y="136"/>
                  </a:lnTo>
                  <a:lnTo>
                    <a:pt x="120" y="141"/>
                  </a:lnTo>
                  <a:lnTo>
                    <a:pt x="113" y="146"/>
                  </a:lnTo>
                  <a:lnTo>
                    <a:pt x="106" y="149"/>
                  </a:lnTo>
                  <a:lnTo>
                    <a:pt x="99" y="151"/>
                  </a:lnTo>
                  <a:lnTo>
                    <a:pt x="92" y="152"/>
                  </a:lnTo>
                  <a:lnTo>
                    <a:pt x="84" y="154"/>
                  </a:lnTo>
                  <a:lnTo>
                    <a:pt x="76" y="155"/>
                  </a:lnTo>
                  <a:lnTo>
                    <a:pt x="76" y="155"/>
                  </a:lnTo>
                  <a:lnTo>
                    <a:pt x="68" y="154"/>
                  </a:lnTo>
                  <a:lnTo>
                    <a:pt x="61" y="152"/>
                  </a:lnTo>
                  <a:lnTo>
                    <a:pt x="53" y="151"/>
                  </a:lnTo>
                  <a:lnTo>
                    <a:pt x="47" y="149"/>
                  </a:lnTo>
                  <a:lnTo>
                    <a:pt x="40" y="146"/>
                  </a:lnTo>
                  <a:lnTo>
                    <a:pt x="34" y="141"/>
                  </a:lnTo>
                  <a:lnTo>
                    <a:pt x="27" y="136"/>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5"/>
                  </a:lnTo>
                  <a:lnTo>
                    <a:pt x="17" y="29"/>
                  </a:lnTo>
                  <a:lnTo>
                    <a:pt x="23" y="23"/>
                  </a:lnTo>
                  <a:lnTo>
                    <a:pt x="27" y="18"/>
                  </a:lnTo>
                  <a:lnTo>
                    <a:pt x="34" y="14"/>
                  </a:lnTo>
                  <a:lnTo>
                    <a:pt x="40" y="9"/>
                  </a:lnTo>
                  <a:lnTo>
                    <a:pt x="47" y="7"/>
                  </a:lnTo>
                  <a:lnTo>
                    <a:pt x="53" y="4"/>
                  </a:lnTo>
                  <a:lnTo>
                    <a:pt x="61" y="2"/>
                  </a:lnTo>
                  <a:lnTo>
                    <a:pt x="68" y="1"/>
                  </a:lnTo>
                  <a:lnTo>
                    <a:pt x="76" y="0"/>
                  </a:lnTo>
                  <a:lnTo>
                    <a:pt x="76" y="0"/>
                  </a:lnTo>
                  <a:lnTo>
                    <a:pt x="84" y="1"/>
                  </a:lnTo>
                  <a:lnTo>
                    <a:pt x="92" y="2"/>
                  </a:lnTo>
                  <a:lnTo>
                    <a:pt x="99" y="4"/>
                  </a:lnTo>
                  <a:lnTo>
                    <a:pt x="106" y="7"/>
                  </a:lnTo>
                  <a:lnTo>
                    <a:pt x="113" y="9"/>
                  </a:lnTo>
                  <a:lnTo>
                    <a:pt x="120" y="14"/>
                  </a:lnTo>
                  <a:lnTo>
                    <a:pt x="126" y="18"/>
                  </a:lnTo>
                  <a:lnTo>
                    <a:pt x="131" y="23"/>
                  </a:lnTo>
                  <a:lnTo>
                    <a:pt x="136" y="29"/>
                  </a:lnTo>
                  <a:lnTo>
                    <a:pt x="140" y="35"/>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5">
              <a:extLst>
                <a:ext uri="{FF2B5EF4-FFF2-40B4-BE49-F238E27FC236}">
                  <a16:creationId xmlns:a16="http://schemas.microsoft.com/office/drawing/2014/main" id="{CE79D934-3F6E-4FA7-B1BE-D125D73E604B}"/>
                </a:ext>
              </a:extLst>
            </p:cNvPr>
            <p:cNvSpPr>
              <a:spLocks/>
            </p:cNvSpPr>
            <p:nvPr/>
          </p:nvSpPr>
          <p:spPr bwMode="auto">
            <a:xfrm>
              <a:off x="5797551" y="3663950"/>
              <a:ext cx="49213" cy="49213"/>
            </a:xfrm>
            <a:custGeom>
              <a:avLst/>
              <a:gdLst>
                <a:gd name="T0" fmla="*/ 153 w 153"/>
                <a:gd name="T1" fmla="*/ 77 h 153"/>
                <a:gd name="T2" fmla="*/ 152 w 153"/>
                <a:gd name="T3" fmla="*/ 93 h 153"/>
                <a:gd name="T4" fmla="*/ 147 w 153"/>
                <a:gd name="T5" fmla="*/ 106 h 153"/>
                <a:gd name="T6" fmla="*/ 140 w 153"/>
                <a:gd name="T7" fmla="*/ 120 h 153"/>
                <a:gd name="T8" fmla="*/ 130 w 153"/>
                <a:gd name="T9" fmla="*/ 131 h 153"/>
                <a:gd name="T10" fmla="*/ 119 w 153"/>
                <a:gd name="T11" fmla="*/ 141 h 153"/>
                <a:gd name="T12" fmla="*/ 106 w 153"/>
                <a:gd name="T13" fmla="*/ 147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1 w 153"/>
                <a:gd name="T43" fmla="*/ 22 h 153"/>
                <a:gd name="T44" fmla="*/ 33 w 153"/>
                <a:gd name="T45" fmla="*/ 12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6">
              <a:extLst>
                <a:ext uri="{FF2B5EF4-FFF2-40B4-BE49-F238E27FC236}">
                  <a16:creationId xmlns:a16="http://schemas.microsoft.com/office/drawing/2014/main" id="{4DB4DF93-A072-4B6E-84CB-ADF62F039EDE}"/>
                </a:ext>
              </a:extLst>
            </p:cNvPr>
            <p:cNvSpPr>
              <a:spLocks/>
            </p:cNvSpPr>
            <p:nvPr/>
          </p:nvSpPr>
          <p:spPr bwMode="auto">
            <a:xfrm>
              <a:off x="5797551" y="3733800"/>
              <a:ext cx="49213" cy="49213"/>
            </a:xfrm>
            <a:custGeom>
              <a:avLst/>
              <a:gdLst>
                <a:gd name="T0" fmla="*/ 153 w 153"/>
                <a:gd name="T1" fmla="*/ 77 h 154"/>
                <a:gd name="T2" fmla="*/ 152 w 153"/>
                <a:gd name="T3" fmla="*/ 93 h 154"/>
                <a:gd name="T4" fmla="*/ 147 w 153"/>
                <a:gd name="T5" fmla="*/ 106 h 154"/>
                <a:gd name="T6" fmla="*/ 140 w 153"/>
                <a:gd name="T7" fmla="*/ 120 h 154"/>
                <a:gd name="T8" fmla="*/ 130 w 153"/>
                <a:gd name="T9" fmla="*/ 131 h 154"/>
                <a:gd name="T10" fmla="*/ 119 w 153"/>
                <a:gd name="T11" fmla="*/ 141 h 154"/>
                <a:gd name="T12" fmla="*/ 106 w 153"/>
                <a:gd name="T13" fmla="*/ 147 h 154"/>
                <a:gd name="T14" fmla="*/ 91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5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7" y="106"/>
                  </a:lnTo>
                  <a:lnTo>
                    <a:pt x="144" y="113"/>
                  </a:lnTo>
                  <a:lnTo>
                    <a:pt x="140" y="120"/>
                  </a:lnTo>
                  <a:lnTo>
                    <a:pt x="136" y="126"/>
                  </a:lnTo>
                  <a:lnTo>
                    <a:pt x="130" y="131"/>
                  </a:lnTo>
                  <a:lnTo>
                    <a:pt x="125" y="136"/>
                  </a:lnTo>
                  <a:lnTo>
                    <a:pt x="119" y="141"/>
                  </a:lnTo>
                  <a:lnTo>
                    <a:pt x="113" y="145"/>
                  </a:lnTo>
                  <a:lnTo>
                    <a:pt x="106" y="147"/>
                  </a:lnTo>
                  <a:lnTo>
                    <a:pt x="99" y="151"/>
                  </a:lnTo>
                  <a:lnTo>
                    <a:pt x="91" y="152"/>
                  </a:lnTo>
                  <a:lnTo>
                    <a:pt x="84" y="153"/>
                  </a:lnTo>
                  <a:lnTo>
                    <a:pt x="76" y="154"/>
                  </a:lnTo>
                  <a:lnTo>
                    <a:pt x="76" y="154"/>
                  </a:lnTo>
                  <a:lnTo>
                    <a:pt x="68" y="153"/>
                  </a:lnTo>
                  <a:lnTo>
                    <a:pt x="60" y="152"/>
                  </a:lnTo>
                  <a:lnTo>
                    <a:pt x="53" y="151"/>
                  </a:lnTo>
                  <a:lnTo>
                    <a:pt x="47" y="147"/>
                  </a:lnTo>
                  <a:lnTo>
                    <a:pt x="40" y="145"/>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4"/>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4"/>
                  </a:lnTo>
                  <a:lnTo>
                    <a:pt x="125" y="17"/>
                  </a:lnTo>
                  <a:lnTo>
                    <a:pt x="130" y="23"/>
                  </a:lnTo>
                  <a:lnTo>
                    <a:pt x="136" y="28"/>
                  </a:lnTo>
                  <a:lnTo>
                    <a:pt x="140"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7">
              <a:extLst>
                <a:ext uri="{FF2B5EF4-FFF2-40B4-BE49-F238E27FC236}">
                  <a16:creationId xmlns:a16="http://schemas.microsoft.com/office/drawing/2014/main" id="{6B8EA344-0AC0-4A05-826C-5F493580025D}"/>
                </a:ext>
              </a:extLst>
            </p:cNvPr>
            <p:cNvSpPr>
              <a:spLocks/>
            </p:cNvSpPr>
            <p:nvPr/>
          </p:nvSpPr>
          <p:spPr bwMode="auto">
            <a:xfrm>
              <a:off x="5867401" y="3663950"/>
              <a:ext cx="49213" cy="49213"/>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1 h 153"/>
                <a:gd name="T10" fmla="*/ 120 w 154"/>
                <a:gd name="T11" fmla="*/ 141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2 w 154"/>
                <a:gd name="T43" fmla="*/ 22 h 153"/>
                <a:gd name="T44" fmla="*/ 33 w 154"/>
                <a:gd name="T45" fmla="*/ 12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8">
              <a:extLst>
                <a:ext uri="{FF2B5EF4-FFF2-40B4-BE49-F238E27FC236}">
                  <a16:creationId xmlns:a16="http://schemas.microsoft.com/office/drawing/2014/main" id="{7DD3011F-F208-4BB6-AE51-2FEB8E2970E3}"/>
                </a:ext>
              </a:extLst>
            </p:cNvPr>
            <p:cNvSpPr>
              <a:spLocks/>
            </p:cNvSpPr>
            <p:nvPr/>
          </p:nvSpPr>
          <p:spPr bwMode="auto">
            <a:xfrm>
              <a:off x="5867401" y="3733800"/>
              <a:ext cx="49213" cy="49213"/>
            </a:xfrm>
            <a:custGeom>
              <a:avLst/>
              <a:gdLst>
                <a:gd name="T0" fmla="*/ 154 w 154"/>
                <a:gd name="T1" fmla="*/ 77 h 154"/>
                <a:gd name="T2" fmla="*/ 152 w 154"/>
                <a:gd name="T3" fmla="*/ 93 h 154"/>
                <a:gd name="T4" fmla="*/ 148 w 154"/>
                <a:gd name="T5" fmla="*/ 106 h 154"/>
                <a:gd name="T6" fmla="*/ 141 w 154"/>
                <a:gd name="T7" fmla="*/ 120 h 154"/>
                <a:gd name="T8" fmla="*/ 132 w 154"/>
                <a:gd name="T9" fmla="*/ 131 h 154"/>
                <a:gd name="T10" fmla="*/ 120 w 154"/>
                <a:gd name="T11" fmla="*/ 141 h 154"/>
                <a:gd name="T12" fmla="*/ 107 w 154"/>
                <a:gd name="T13" fmla="*/ 147 h 154"/>
                <a:gd name="T14" fmla="*/ 92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3 h 154"/>
                <a:gd name="T30" fmla="*/ 4 w 154"/>
                <a:gd name="T31" fmla="*/ 99 h 154"/>
                <a:gd name="T32" fmla="*/ 0 w 154"/>
                <a:gd name="T33" fmla="*/ 85 h 154"/>
                <a:gd name="T34" fmla="*/ 0 w 154"/>
                <a:gd name="T35" fmla="*/ 77 h 154"/>
                <a:gd name="T36" fmla="*/ 1 w 154"/>
                <a:gd name="T37" fmla="*/ 62 h 154"/>
                <a:gd name="T38" fmla="*/ 6 w 154"/>
                <a:gd name="T39" fmla="*/ 47 h 154"/>
                <a:gd name="T40" fmla="*/ 13 w 154"/>
                <a:gd name="T41" fmla="*/ 34 h 154"/>
                <a:gd name="T42" fmla="*/ 22 w 154"/>
                <a:gd name="T43" fmla="*/ 23 h 154"/>
                <a:gd name="T44" fmla="*/ 33 w 154"/>
                <a:gd name="T45" fmla="*/ 14 h 154"/>
                <a:gd name="T46" fmla="*/ 47 w 154"/>
                <a:gd name="T47" fmla="*/ 6 h 154"/>
                <a:gd name="T48" fmla="*/ 61 w 154"/>
                <a:gd name="T49" fmla="*/ 1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8"/>
                  </a:lnTo>
                  <a:lnTo>
                    <a:pt x="22" y="23"/>
                  </a:lnTo>
                  <a:lnTo>
                    <a:pt x="28" y="17"/>
                  </a:lnTo>
                  <a:lnTo>
                    <a:pt x="33" y="14"/>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4"/>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9">
              <a:extLst>
                <a:ext uri="{FF2B5EF4-FFF2-40B4-BE49-F238E27FC236}">
                  <a16:creationId xmlns:a16="http://schemas.microsoft.com/office/drawing/2014/main" id="{7FBA0FB6-B1EB-49AC-98C5-D9DE63CEEB66}"/>
                </a:ext>
              </a:extLst>
            </p:cNvPr>
            <p:cNvSpPr>
              <a:spLocks/>
            </p:cNvSpPr>
            <p:nvPr/>
          </p:nvSpPr>
          <p:spPr bwMode="auto">
            <a:xfrm>
              <a:off x="5937251" y="3663950"/>
              <a:ext cx="49213" cy="49213"/>
            </a:xfrm>
            <a:custGeom>
              <a:avLst/>
              <a:gdLst>
                <a:gd name="T0" fmla="*/ 154 w 154"/>
                <a:gd name="T1" fmla="*/ 77 h 153"/>
                <a:gd name="T2" fmla="*/ 153 w 154"/>
                <a:gd name="T3" fmla="*/ 93 h 153"/>
                <a:gd name="T4" fmla="*/ 149 w 154"/>
                <a:gd name="T5" fmla="*/ 106 h 153"/>
                <a:gd name="T6" fmla="*/ 141 w 154"/>
                <a:gd name="T7" fmla="*/ 120 h 153"/>
                <a:gd name="T8" fmla="*/ 132 w 154"/>
                <a:gd name="T9" fmla="*/ 131 h 153"/>
                <a:gd name="T10" fmla="*/ 120 w 154"/>
                <a:gd name="T11" fmla="*/ 141 h 153"/>
                <a:gd name="T12" fmla="*/ 107 w 154"/>
                <a:gd name="T13" fmla="*/ 147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10 w 154"/>
                <a:gd name="T29" fmla="*/ 113 h 153"/>
                <a:gd name="T30" fmla="*/ 3 w 154"/>
                <a:gd name="T31" fmla="*/ 99 h 153"/>
                <a:gd name="T32" fmla="*/ 1 w 154"/>
                <a:gd name="T33" fmla="*/ 85 h 153"/>
                <a:gd name="T34" fmla="*/ 0 w 154"/>
                <a:gd name="T35" fmla="*/ 77 h 153"/>
                <a:gd name="T36" fmla="*/ 2 w 154"/>
                <a:gd name="T37" fmla="*/ 61 h 153"/>
                <a:gd name="T38" fmla="*/ 7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1"/>
                  </a:lnTo>
                  <a:lnTo>
                    <a:pt x="3" y="54"/>
                  </a:lnTo>
                  <a:lnTo>
                    <a:pt x="7" y="47"/>
                  </a:lnTo>
                  <a:lnTo>
                    <a:pt x="10" y="40"/>
                  </a:lnTo>
                  <a:lnTo>
                    <a:pt x="14" y="33"/>
                  </a:lnTo>
                  <a:lnTo>
                    <a:pt x="18" y="27"/>
                  </a:lnTo>
                  <a:lnTo>
                    <a:pt x="23" y="22"/>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2" y="22"/>
                  </a:lnTo>
                  <a:lnTo>
                    <a:pt x="137" y="27"/>
                  </a:lnTo>
                  <a:lnTo>
                    <a:pt x="141"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30">
              <a:extLst>
                <a:ext uri="{FF2B5EF4-FFF2-40B4-BE49-F238E27FC236}">
                  <a16:creationId xmlns:a16="http://schemas.microsoft.com/office/drawing/2014/main" id="{EE1D1E90-1D70-47C2-9EA6-8885F6119868}"/>
                </a:ext>
              </a:extLst>
            </p:cNvPr>
            <p:cNvSpPr>
              <a:spLocks/>
            </p:cNvSpPr>
            <p:nvPr/>
          </p:nvSpPr>
          <p:spPr bwMode="auto">
            <a:xfrm>
              <a:off x="5937251" y="3733800"/>
              <a:ext cx="49213" cy="49213"/>
            </a:xfrm>
            <a:custGeom>
              <a:avLst/>
              <a:gdLst>
                <a:gd name="T0" fmla="*/ 154 w 154"/>
                <a:gd name="T1" fmla="*/ 77 h 154"/>
                <a:gd name="T2" fmla="*/ 153 w 154"/>
                <a:gd name="T3" fmla="*/ 93 h 154"/>
                <a:gd name="T4" fmla="*/ 149 w 154"/>
                <a:gd name="T5" fmla="*/ 106 h 154"/>
                <a:gd name="T6" fmla="*/ 141 w 154"/>
                <a:gd name="T7" fmla="*/ 120 h 154"/>
                <a:gd name="T8" fmla="*/ 132 w 154"/>
                <a:gd name="T9" fmla="*/ 131 h 154"/>
                <a:gd name="T10" fmla="*/ 120 w 154"/>
                <a:gd name="T11" fmla="*/ 141 h 154"/>
                <a:gd name="T12" fmla="*/ 107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9 w 154"/>
                <a:gd name="T25" fmla="*/ 136 h 154"/>
                <a:gd name="T26" fmla="*/ 18 w 154"/>
                <a:gd name="T27" fmla="*/ 126 h 154"/>
                <a:gd name="T28" fmla="*/ 10 w 154"/>
                <a:gd name="T29" fmla="*/ 113 h 154"/>
                <a:gd name="T30" fmla="*/ 3 w 154"/>
                <a:gd name="T31" fmla="*/ 99 h 154"/>
                <a:gd name="T32" fmla="*/ 1 w 154"/>
                <a:gd name="T33" fmla="*/ 85 h 154"/>
                <a:gd name="T34" fmla="*/ 0 w 154"/>
                <a:gd name="T35" fmla="*/ 77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7 w 154"/>
                <a:gd name="T47" fmla="*/ 6 h 154"/>
                <a:gd name="T48" fmla="*/ 62 w 154"/>
                <a:gd name="T49" fmla="*/ 1 h 154"/>
                <a:gd name="T50" fmla="*/ 78 w 154"/>
                <a:gd name="T51" fmla="*/ 0 h 154"/>
                <a:gd name="T52" fmla="*/ 86 w 154"/>
                <a:gd name="T53" fmla="*/ 0 h 154"/>
                <a:gd name="T54" fmla="*/ 101 w 154"/>
                <a:gd name="T55" fmla="*/ 3 h 154"/>
                <a:gd name="T56" fmla="*/ 114 w 154"/>
                <a:gd name="T57" fmla="*/ 9 h 154"/>
                <a:gd name="T58" fmla="*/ 126 w 154"/>
                <a:gd name="T59" fmla="*/ 17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5"/>
                  </a:lnTo>
                  <a:lnTo>
                    <a:pt x="107"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1"/>
                  </a:lnTo>
                  <a:lnTo>
                    <a:pt x="29"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2"/>
                  </a:lnTo>
                  <a:lnTo>
                    <a:pt x="3" y="54"/>
                  </a:lnTo>
                  <a:lnTo>
                    <a:pt x="7" y="47"/>
                  </a:lnTo>
                  <a:lnTo>
                    <a:pt x="10" y="40"/>
                  </a:lnTo>
                  <a:lnTo>
                    <a:pt x="14" y="34"/>
                  </a:lnTo>
                  <a:lnTo>
                    <a:pt x="18" y="28"/>
                  </a:lnTo>
                  <a:lnTo>
                    <a:pt x="23" y="23"/>
                  </a:lnTo>
                  <a:lnTo>
                    <a:pt x="29" y="17"/>
                  </a:lnTo>
                  <a:lnTo>
                    <a:pt x="34" y="14"/>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4"/>
                  </a:lnTo>
                  <a:lnTo>
                    <a:pt x="126" y="17"/>
                  </a:lnTo>
                  <a:lnTo>
                    <a:pt x="132" y="23"/>
                  </a:lnTo>
                  <a:lnTo>
                    <a:pt x="137" y="28"/>
                  </a:lnTo>
                  <a:lnTo>
                    <a:pt x="141" y="34"/>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31">
              <a:extLst>
                <a:ext uri="{FF2B5EF4-FFF2-40B4-BE49-F238E27FC236}">
                  <a16:creationId xmlns:a16="http://schemas.microsoft.com/office/drawing/2014/main" id="{FE7C8957-1E23-4AF5-B991-000B1BA4B328}"/>
                </a:ext>
              </a:extLst>
            </p:cNvPr>
            <p:cNvSpPr>
              <a:spLocks/>
            </p:cNvSpPr>
            <p:nvPr/>
          </p:nvSpPr>
          <p:spPr bwMode="auto">
            <a:xfrm>
              <a:off x="6008688" y="3663950"/>
              <a:ext cx="47625" cy="49213"/>
            </a:xfrm>
            <a:custGeom>
              <a:avLst/>
              <a:gdLst>
                <a:gd name="T0" fmla="*/ 153 w 153"/>
                <a:gd name="T1" fmla="*/ 77 h 153"/>
                <a:gd name="T2" fmla="*/ 152 w 153"/>
                <a:gd name="T3" fmla="*/ 93 h 153"/>
                <a:gd name="T4" fmla="*/ 148 w 153"/>
                <a:gd name="T5" fmla="*/ 106 h 153"/>
                <a:gd name="T6" fmla="*/ 141 w 153"/>
                <a:gd name="T7" fmla="*/ 120 h 153"/>
                <a:gd name="T8" fmla="*/ 132 w 153"/>
                <a:gd name="T9" fmla="*/ 131 h 153"/>
                <a:gd name="T10" fmla="*/ 120 w 153"/>
                <a:gd name="T11" fmla="*/ 141 h 153"/>
                <a:gd name="T12" fmla="*/ 106 w 153"/>
                <a:gd name="T13" fmla="*/ 147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6 w 153"/>
                <a:gd name="T39" fmla="*/ 47 h 153"/>
                <a:gd name="T40" fmla="*/ 13 w 153"/>
                <a:gd name="T41" fmla="*/ 33 h 153"/>
                <a:gd name="T42" fmla="*/ 23 w 153"/>
                <a:gd name="T43" fmla="*/ 22 h 153"/>
                <a:gd name="T44" fmla="*/ 34 w 153"/>
                <a:gd name="T45" fmla="*/ 12 h 153"/>
                <a:gd name="T46" fmla="*/ 47 w 153"/>
                <a:gd name="T47" fmla="*/ 6 h 153"/>
                <a:gd name="T48" fmla="*/ 62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6"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3" y="131"/>
                  </a:lnTo>
                  <a:lnTo>
                    <a:pt x="17" y="126"/>
                  </a:lnTo>
                  <a:lnTo>
                    <a:pt x="13"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3" y="33"/>
                  </a:lnTo>
                  <a:lnTo>
                    <a:pt x="17" y="27"/>
                  </a:lnTo>
                  <a:lnTo>
                    <a:pt x="23"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2"/>
                  </a:lnTo>
                  <a:lnTo>
                    <a:pt x="126" y="17"/>
                  </a:lnTo>
                  <a:lnTo>
                    <a:pt x="132" y="22"/>
                  </a:lnTo>
                  <a:lnTo>
                    <a:pt x="136" y="27"/>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2">
              <a:extLst>
                <a:ext uri="{FF2B5EF4-FFF2-40B4-BE49-F238E27FC236}">
                  <a16:creationId xmlns:a16="http://schemas.microsoft.com/office/drawing/2014/main" id="{BB7459D9-1329-48C2-8D24-7762553AFD92}"/>
                </a:ext>
              </a:extLst>
            </p:cNvPr>
            <p:cNvSpPr>
              <a:spLocks/>
            </p:cNvSpPr>
            <p:nvPr/>
          </p:nvSpPr>
          <p:spPr bwMode="auto">
            <a:xfrm>
              <a:off x="6008688" y="3733800"/>
              <a:ext cx="47625" cy="49213"/>
            </a:xfrm>
            <a:custGeom>
              <a:avLst/>
              <a:gdLst>
                <a:gd name="T0" fmla="*/ 153 w 153"/>
                <a:gd name="T1" fmla="*/ 77 h 154"/>
                <a:gd name="T2" fmla="*/ 152 w 153"/>
                <a:gd name="T3" fmla="*/ 93 h 154"/>
                <a:gd name="T4" fmla="*/ 148 w 153"/>
                <a:gd name="T5" fmla="*/ 106 h 154"/>
                <a:gd name="T6" fmla="*/ 141 w 153"/>
                <a:gd name="T7" fmla="*/ 120 h 154"/>
                <a:gd name="T8" fmla="*/ 132 w 153"/>
                <a:gd name="T9" fmla="*/ 131 h 154"/>
                <a:gd name="T10" fmla="*/ 120 w 153"/>
                <a:gd name="T11" fmla="*/ 141 h 154"/>
                <a:gd name="T12" fmla="*/ 106 w 153"/>
                <a:gd name="T13" fmla="*/ 147 h 154"/>
                <a:gd name="T14" fmla="*/ 93 w 153"/>
                <a:gd name="T15" fmla="*/ 152 h 154"/>
                <a:gd name="T16" fmla="*/ 77 w 153"/>
                <a:gd name="T17" fmla="*/ 154 h 154"/>
                <a:gd name="T18" fmla="*/ 69 w 153"/>
                <a:gd name="T19" fmla="*/ 153 h 154"/>
                <a:gd name="T20" fmla="*/ 54 w 153"/>
                <a:gd name="T21" fmla="*/ 151 h 154"/>
                <a:gd name="T22" fmla="*/ 40 w 153"/>
                <a:gd name="T23" fmla="*/ 145 h 154"/>
                <a:gd name="T24" fmla="*/ 28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7 h 154"/>
                <a:gd name="T36" fmla="*/ 1 w 153"/>
                <a:gd name="T37" fmla="*/ 62 h 154"/>
                <a:gd name="T38" fmla="*/ 6 w 153"/>
                <a:gd name="T39" fmla="*/ 47 h 154"/>
                <a:gd name="T40" fmla="*/ 13 w 153"/>
                <a:gd name="T41" fmla="*/ 34 h 154"/>
                <a:gd name="T42" fmla="*/ 23 w 153"/>
                <a:gd name="T43" fmla="*/ 23 h 154"/>
                <a:gd name="T44" fmla="*/ 34 w 153"/>
                <a:gd name="T45" fmla="*/ 14 h 154"/>
                <a:gd name="T46" fmla="*/ 47 w 153"/>
                <a:gd name="T47" fmla="*/ 6 h 154"/>
                <a:gd name="T48" fmla="*/ 62 w 153"/>
                <a:gd name="T49" fmla="*/ 1 h 154"/>
                <a:gd name="T50" fmla="*/ 77 w 153"/>
                <a:gd name="T51" fmla="*/ 0 h 154"/>
                <a:gd name="T52" fmla="*/ 85 w 153"/>
                <a:gd name="T53" fmla="*/ 0 h 154"/>
                <a:gd name="T54" fmla="*/ 100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5"/>
                  </a:lnTo>
                  <a:lnTo>
                    <a:pt x="106"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1"/>
                  </a:lnTo>
                  <a:lnTo>
                    <a:pt x="28" y="136"/>
                  </a:lnTo>
                  <a:lnTo>
                    <a:pt x="23" y="131"/>
                  </a:lnTo>
                  <a:lnTo>
                    <a:pt x="17" y="126"/>
                  </a:lnTo>
                  <a:lnTo>
                    <a:pt x="13"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3" y="34"/>
                  </a:lnTo>
                  <a:lnTo>
                    <a:pt x="17" y="28"/>
                  </a:lnTo>
                  <a:lnTo>
                    <a:pt x="23" y="23"/>
                  </a:lnTo>
                  <a:lnTo>
                    <a:pt x="28" y="17"/>
                  </a:lnTo>
                  <a:lnTo>
                    <a:pt x="34" y="14"/>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4"/>
                  </a:lnTo>
                  <a:lnTo>
                    <a:pt x="126" y="17"/>
                  </a:lnTo>
                  <a:lnTo>
                    <a:pt x="132" y="23"/>
                  </a:lnTo>
                  <a:lnTo>
                    <a:pt x="136" y="28"/>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3">
              <a:extLst>
                <a:ext uri="{FF2B5EF4-FFF2-40B4-BE49-F238E27FC236}">
                  <a16:creationId xmlns:a16="http://schemas.microsoft.com/office/drawing/2014/main" id="{19BC0F9D-D15D-43A1-9B40-0B9146C0FFBD}"/>
                </a:ext>
              </a:extLst>
            </p:cNvPr>
            <p:cNvSpPr>
              <a:spLocks/>
            </p:cNvSpPr>
            <p:nvPr/>
          </p:nvSpPr>
          <p:spPr bwMode="auto">
            <a:xfrm>
              <a:off x="6076951" y="3663950"/>
              <a:ext cx="49213" cy="49213"/>
            </a:xfrm>
            <a:custGeom>
              <a:avLst/>
              <a:gdLst>
                <a:gd name="T0" fmla="*/ 153 w 153"/>
                <a:gd name="T1" fmla="*/ 77 h 153"/>
                <a:gd name="T2" fmla="*/ 152 w 153"/>
                <a:gd name="T3" fmla="*/ 93 h 153"/>
                <a:gd name="T4" fmla="*/ 147 w 153"/>
                <a:gd name="T5" fmla="*/ 106 h 153"/>
                <a:gd name="T6" fmla="*/ 140 w 153"/>
                <a:gd name="T7" fmla="*/ 120 h 153"/>
                <a:gd name="T8" fmla="*/ 131 w 153"/>
                <a:gd name="T9" fmla="*/ 131 h 153"/>
                <a:gd name="T10" fmla="*/ 120 w 153"/>
                <a:gd name="T11" fmla="*/ 141 h 153"/>
                <a:gd name="T12" fmla="*/ 106 w 153"/>
                <a:gd name="T13" fmla="*/ 147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3 w 153"/>
                <a:gd name="T43" fmla="*/ 22 h 153"/>
                <a:gd name="T44" fmla="*/ 34 w 153"/>
                <a:gd name="T45" fmla="*/ 12 h 153"/>
                <a:gd name="T46" fmla="*/ 47 w 153"/>
                <a:gd name="T47" fmla="*/ 6 h 153"/>
                <a:gd name="T48" fmla="*/ 61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3" y="22"/>
                  </a:lnTo>
                  <a:lnTo>
                    <a:pt x="27" y="17"/>
                  </a:lnTo>
                  <a:lnTo>
                    <a:pt x="34"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4">
              <a:extLst>
                <a:ext uri="{FF2B5EF4-FFF2-40B4-BE49-F238E27FC236}">
                  <a16:creationId xmlns:a16="http://schemas.microsoft.com/office/drawing/2014/main" id="{297055B0-67B0-410A-859E-42BFAE0F37A2}"/>
                </a:ext>
              </a:extLst>
            </p:cNvPr>
            <p:cNvSpPr>
              <a:spLocks/>
            </p:cNvSpPr>
            <p:nvPr/>
          </p:nvSpPr>
          <p:spPr bwMode="auto">
            <a:xfrm>
              <a:off x="6076951" y="3733800"/>
              <a:ext cx="49213" cy="49213"/>
            </a:xfrm>
            <a:custGeom>
              <a:avLst/>
              <a:gdLst>
                <a:gd name="T0" fmla="*/ 153 w 153"/>
                <a:gd name="T1" fmla="*/ 77 h 154"/>
                <a:gd name="T2" fmla="*/ 152 w 153"/>
                <a:gd name="T3" fmla="*/ 93 h 154"/>
                <a:gd name="T4" fmla="*/ 147 w 153"/>
                <a:gd name="T5" fmla="*/ 106 h 154"/>
                <a:gd name="T6" fmla="*/ 140 w 153"/>
                <a:gd name="T7" fmla="*/ 120 h 154"/>
                <a:gd name="T8" fmla="*/ 131 w 153"/>
                <a:gd name="T9" fmla="*/ 131 h 154"/>
                <a:gd name="T10" fmla="*/ 120 w 153"/>
                <a:gd name="T11" fmla="*/ 141 h 154"/>
                <a:gd name="T12" fmla="*/ 106 w 153"/>
                <a:gd name="T13" fmla="*/ 147 h 154"/>
                <a:gd name="T14" fmla="*/ 92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3 w 153"/>
                <a:gd name="T43" fmla="*/ 23 h 154"/>
                <a:gd name="T44" fmla="*/ 34 w 153"/>
                <a:gd name="T45" fmla="*/ 14 h 154"/>
                <a:gd name="T46" fmla="*/ 47 w 153"/>
                <a:gd name="T47" fmla="*/ 6 h 154"/>
                <a:gd name="T48" fmla="*/ 61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5"/>
                  </a:lnTo>
                  <a:lnTo>
                    <a:pt x="106" y="147"/>
                  </a:lnTo>
                  <a:lnTo>
                    <a:pt x="99" y="151"/>
                  </a:lnTo>
                  <a:lnTo>
                    <a:pt x="92" y="152"/>
                  </a:lnTo>
                  <a:lnTo>
                    <a:pt x="84" y="153"/>
                  </a:lnTo>
                  <a:lnTo>
                    <a:pt x="76" y="154"/>
                  </a:lnTo>
                  <a:lnTo>
                    <a:pt x="76" y="154"/>
                  </a:lnTo>
                  <a:lnTo>
                    <a:pt x="68" y="153"/>
                  </a:lnTo>
                  <a:lnTo>
                    <a:pt x="61" y="152"/>
                  </a:lnTo>
                  <a:lnTo>
                    <a:pt x="53" y="151"/>
                  </a:lnTo>
                  <a:lnTo>
                    <a:pt x="47" y="147"/>
                  </a:lnTo>
                  <a:lnTo>
                    <a:pt x="40" y="145"/>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8"/>
                  </a:lnTo>
                  <a:lnTo>
                    <a:pt x="23" y="23"/>
                  </a:lnTo>
                  <a:lnTo>
                    <a:pt x="27" y="17"/>
                  </a:lnTo>
                  <a:lnTo>
                    <a:pt x="34" y="14"/>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8"/>
                  </a:lnTo>
                  <a:lnTo>
                    <a:pt x="140"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5">
              <a:extLst>
                <a:ext uri="{FF2B5EF4-FFF2-40B4-BE49-F238E27FC236}">
                  <a16:creationId xmlns:a16="http://schemas.microsoft.com/office/drawing/2014/main" id="{D4114CE6-2E46-4A90-B653-B6FCF0568F32}"/>
                </a:ext>
              </a:extLst>
            </p:cNvPr>
            <p:cNvSpPr>
              <a:spLocks/>
            </p:cNvSpPr>
            <p:nvPr/>
          </p:nvSpPr>
          <p:spPr bwMode="auto">
            <a:xfrm>
              <a:off x="5797551" y="3805238"/>
              <a:ext cx="49213" cy="49213"/>
            </a:xfrm>
            <a:custGeom>
              <a:avLst/>
              <a:gdLst>
                <a:gd name="T0" fmla="*/ 153 w 153"/>
                <a:gd name="T1" fmla="*/ 78 h 154"/>
                <a:gd name="T2" fmla="*/ 152 w 153"/>
                <a:gd name="T3" fmla="*/ 93 h 154"/>
                <a:gd name="T4" fmla="*/ 147 w 153"/>
                <a:gd name="T5" fmla="*/ 107 h 154"/>
                <a:gd name="T6" fmla="*/ 140 w 153"/>
                <a:gd name="T7" fmla="*/ 120 h 154"/>
                <a:gd name="T8" fmla="*/ 130 w 153"/>
                <a:gd name="T9" fmla="*/ 131 h 154"/>
                <a:gd name="T10" fmla="*/ 119 w 153"/>
                <a:gd name="T11" fmla="*/ 142 h 154"/>
                <a:gd name="T12" fmla="*/ 106 w 153"/>
                <a:gd name="T13" fmla="*/ 149 h 154"/>
                <a:gd name="T14" fmla="*/ 91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10 h 154"/>
                <a:gd name="T58" fmla="*/ 125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7" y="107"/>
                  </a:lnTo>
                  <a:lnTo>
                    <a:pt x="144" y="114"/>
                  </a:lnTo>
                  <a:lnTo>
                    <a:pt x="140" y="120"/>
                  </a:lnTo>
                  <a:lnTo>
                    <a:pt x="136" y="127"/>
                  </a:lnTo>
                  <a:lnTo>
                    <a:pt x="130" y="131"/>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2"/>
                  </a:lnTo>
                  <a:lnTo>
                    <a:pt x="27" y="137"/>
                  </a:lnTo>
                  <a:lnTo>
                    <a:pt x="21" y="131"/>
                  </a:lnTo>
                  <a:lnTo>
                    <a:pt x="17" y="127"/>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7"/>
                  </a:lnTo>
                  <a:lnTo>
                    <a:pt x="9" y="41"/>
                  </a:lnTo>
                  <a:lnTo>
                    <a:pt x="12" y="34"/>
                  </a:lnTo>
                  <a:lnTo>
                    <a:pt x="17" y="28"/>
                  </a:lnTo>
                  <a:lnTo>
                    <a:pt x="21" y="23"/>
                  </a:lnTo>
                  <a:lnTo>
                    <a:pt x="27" y="18"/>
                  </a:lnTo>
                  <a:lnTo>
                    <a:pt x="33" y="14"/>
                  </a:lnTo>
                  <a:lnTo>
                    <a:pt x="40" y="10"/>
                  </a:lnTo>
                  <a:lnTo>
                    <a:pt x="47" y="7"/>
                  </a:lnTo>
                  <a:lnTo>
                    <a:pt x="53" y="3"/>
                  </a:lnTo>
                  <a:lnTo>
                    <a:pt x="60" y="2"/>
                  </a:lnTo>
                  <a:lnTo>
                    <a:pt x="68" y="1"/>
                  </a:lnTo>
                  <a:lnTo>
                    <a:pt x="76" y="0"/>
                  </a:lnTo>
                  <a:lnTo>
                    <a:pt x="76" y="0"/>
                  </a:lnTo>
                  <a:lnTo>
                    <a:pt x="84" y="1"/>
                  </a:lnTo>
                  <a:lnTo>
                    <a:pt x="91" y="2"/>
                  </a:lnTo>
                  <a:lnTo>
                    <a:pt x="99" y="3"/>
                  </a:lnTo>
                  <a:lnTo>
                    <a:pt x="106" y="7"/>
                  </a:lnTo>
                  <a:lnTo>
                    <a:pt x="113" y="10"/>
                  </a:lnTo>
                  <a:lnTo>
                    <a:pt x="119" y="14"/>
                  </a:lnTo>
                  <a:lnTo>
                    <a:pt x="125" y="18"/>
                  </a:lnTo>
                  <a:lnTo>
                    <a:pt x="130" y="23"/>
                  </a:lnTo>
                  <a:lnTo>
                    <a:pt x="136" y="28"/>
                  </a:lnTo>
                  <a:lnTo>
                    <a:pt x="140"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6">
              <a:extLst>
                <a:ext uri="{FF2B5EF4-FFF2-40B4-BE49-F238E27FC236}">
                  <a16:creationId xmlns:a16="http://schemas.microsoft.com/office/drawing/2014/main" id="{C825EA65-E39A-4C2C-BBF7-6EB53A41B6C4}"/>
                </a:ext>
              </a:extLst>
            </p:cNvPr>
            <p:cNvSpPr>
              <a:spLocks/>
            </p:cNvSpPr>
            <p:nvPr/>
          </p:nvSpPr>
          <p:spPr bwMode="auto">
            <a:xfrm>
              <a:off x="5797551" y="3875088"/>
              <a:ext cx="49213" cy="49213"/>
            </a:xfrm>
            <a:custGeom>
              <a:avLst/>
              <a:gdLst>
                <a:gd name="T0" fmla="*/ 153 w 153"/>
                <a:gd name="T1" fmla="*/ 77 h 153"/>
                <a:gd name="T2" fmla="*/ 152 w 153"/>
                <a:gd name="T3" fmla="*/ 93 h 153"/>
                <a:gd name="T4" fmla="*/ 147 w 153"/>
                <a:gd name="T5" fmla="*/ 106 h 153"/>
                <a:gd name="T6" fmla="*/ 140 w 153"/>
                <a:gd name="T7" fmla="*/ 120 h 153"/>
                <a:gd name="T8" fmla="*/ 130 w 153"/>
                <a:gd name="T9" fmla="*/ 132 h 153"/>
                <a:gd name="T10" fmla="*/ 119 w 153"/>
                <a:gd name="T11" fmla="*/ 141 h 153"/>
                <a:gd name="T12" fmla="*/ 106 w 153"/>
                <a:gd name="T13" fmla="*/ 148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5 w 153"/>
                <a:gd name="T39" fmla="*/ 47 h 153"/>
                <a:gd name="T40" fmla="*/ 12 w 153"/>
                <a:gd name="T41" fmla="*/ 34 h 153"/>
                <a:gd name="T42" fmla="*/ 21 w 153"/>
                <a:gd name="T43" fmla="*/ 23 h 153"/>
                <a:gd name="T44" fmla="*/ 33 w 153"/>
                <a:gd name="T45" fmla="*/ 13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7" y="106"/>
                  </a:lnTo>
                  <a:lnTo>
                    <a:pt x="144" y="113"/>
                  </a:lnTo>
                  <a:lnTo>
                    <a:pt x="140" y="120"/>
                  </a:lnTo>
                  <a:lnTo>
                    <a:pt x="136" y="126"/>
                  </a:lnTo>
                  <a:lnTo>
                    <a:pt x="130" y="132"/>
                  </a:lnTo>
                  <a:lnTo>
                    <a:pt x="125"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3"/>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3"/>
                  </a:lnTo>
                  <a:lnTo>
                    <a:pt x="125" y="17"/>
                  </a:lnTo>
                  <a:lnTo>
                    <a:pt x="130" y="23"/>
                  </a:lnTo>
                  <a:lnTo>
                    <a:pt x="136" y="27"/>
                  </a:lnTo>
                  <a:lnTo>
                    <a:pt x="140"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7">
              <a:extLst>
                <a:ext uri="{FF2B5EF4-FFF2-40B4-BE49-F238E27FC236}">
                  <a16:creationId xmlns:a16="http://schemas.microsoft.com/office/drawing/2014/main" id="{B3FD9E5D-CF98-4C2D-B8AF-6ACAD0D7839F}"/>
                </a:ext>
              </a:extLst>
            </p:cNvPr>
            <p:cNvSpPr>
              <a:spLocks/>
            </p:cNvSpPr>
            <p:nvPr/>
          </p:nvSpPr>
          <p:spPr bwMode="auto">
            <a:xfrm>
              <a:off x="5867401" y="3805238"/>
              <a:ext cx="49213" cy="49213"/>
            </a:xfrm>
            <a:custGeom>
              <a:avLst/>
              <a:gdLst>
                <a:gd name="T0" fmla="*/ 154 w 154"/>
                <a:gd name="T1" fmla="*/ 78 h 154"/>
                <a:gd name="T2" fmla="*/ 152 w 154"/>
                <a:gd name="T3" fmla="*/ 93 h 154"/>
                <a:gd name="T4" fmla="*/ 148 w 154"/>
                <a:gd name="T5" fmla="*/ 107 h 154"/>
                <a:gd name="T6" fmla="*/ 141 w 154"/>
                <a:gd name="T7" fmla="*/ 120 h 154"/>
                <a:gd name="T8" fmla="*/ 132 w 154"/>
                <a:gd name="T9" fmla="*/ 131 h 154"/>
                <a:gd name="T10" fmla="*/ 120 w 154"/>
                <a:gd name="T11" fmla="*/ 142 h 154"/>
                <a:gd name="T12" fmla="*/ 107 w 154"/>
                <a:gd name="T13" fmla="*/ 149 h 154"/>
                <a:gd name="T14" fmla="*/ 92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7 h 154"/>
                <a:gd name="T28" fmla="*/ 9 w 154"/>
                <a:gd name="T29" fmla="*/ 114 h 154"/>
                <a:gd name="T30" fmla="*/ 4 w 154"/>
                <a:gd name="T31" fmla="*/ 101 h 154"/>
                <a:gd name="T32" fmla="*/ 0 w 154"/>
                <a:gd name="T33" fmla="*/ 86 h 154"/>
                <a:gd name="T34" fmla="*/ 0 w 154"/>
                <a:gd name="T35" fmla="*/ 78 h 154"/>
                <a:gd name="T36" fmla="*/ 1 w 154"/>
                <a:gd name="T37" fmla="*/ 62 h 154"/>
                <a:gd name="T38" fmla="*/ 6 w 154"/>
                <a:gd name="T39" fmla="*/ 47 h 154"/>
                <a:gd name="T40" fmla="*/ 13 w 154"/>
                <a:gd name="T41" fmla="*/ 34 h 154"/>
                <a:gd name="T42" fmla="*/ 22 w 154"/>
                <a:gd name="T43" fmla="*/ 23 h 154"/>
                <a:gd name="T44" fmla="*/ 33 w 154"/>
                <a:gd name="T45" fmla="*/ 14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3 w 154"/>
                <a:gd name="T57" fmla="*/ 10 h 154"/>
                <a:gd name="T58" fmla="*/ 126 w 154"/>
                <a:gd name="T59" fmla="*/ 18 h 154"/>
                <a:gd name="T60" fmla="*/ 136 w 154"/>
                <a:gd name="T61" fmla="*/ 28 h 154"/>
                <a:gd name="T62" fmla="*/ 144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2" y="93"/>
                  </a:lnTo>
                  <a:lnTo>
                    <a:pt x="150" y="101"/>
                  </a:lnTo>
                  <a:lnTo>
                    <a:pt x="148" y="107"/>
                  </a:lnTo>
                  <a:lnTo>
                    <a:pt x="144" y="114"/>
                  </a:lnTo>
                  <a:lnTo>
                    <a:pt x="141" y="120"/>
                  </a:lnTo>
                  <a:lnTo>
                    <a:pt x="136" y="127"/>
                  </a:lnTo>
                  <a:lnTo>
                    <a:pt x="132" y="131"/>
                  </a:lnTo>
                  <a:lnTo>
                    <a:pt x="126" y="137"/>
                  </a:lnTo>
                  <a:lnTo>
                    <a:pt x="120" y="142"/>
                  </a:lnTo>
                  <a:lnTo>
                    <a:pt x="113" y="145"/>
                  </a:lnTo>
                  <a:lnTo>
                    <a:pt x="107"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2"/>
                  </a:lnTo>
                  <a:lnTo>
                    <a:pt x="28" y="137"/>
                  </a:lnTo>
                  <a:lnTo>
                    <a:pt x="22" y="131"/>
                  </a:lnTo>
                  <a:lnTo>
                    <a:pt x="17" y="127"/>
                  </a:lnTo>
                  <a:lnTo>
                    <a:pt x="13" y="120"/>
                  </a:lnTo>
                  <a:lnTo>
                    <a:pt x="9" y="114"/>
                  </a:lnTo>
                  <a:lnTo>
                    <a:pt x="6" y="107"/>
                  </a:lnTo>
                  <a:lnTo>
                    <a:pt x="4" y="101"/>
                  </a:lnTo>
                  <a:lnTo>
                    <a:pt x="1" y="93"/>
                  </a:lnTo>
                  <a:lnTo>
                    <a:pt x="0" y="86"/>
                  </a:lnTo>
                  <a:lnTo>
                    <a:pt x="0" y="78"/>
                  </a:lnTo>
                  <a:lnTo>
                    <a:pt x="0" y="78"/>
                  </a:lnTo>
                  <a:lnTo>
                    <a:pt x="0" y="70"/>
                  </a:lnTo>
                  <a:lnTo>
                    <a:pt x="1" y="62"/>
                  </a:lnTo>
                  <a:lnTo>
                    <a:pt x="4" y="55"/>
                  </a:lnTo>
                  <a:lnTo>
                    <a:pt x="6" y="47"/>
                  </a:lnTo>
                  <a:lnTo>
                    <a:pt x="9" y="41"/>
                  </a:lnTo>
                  <a:lnTo>
                    <a:pt x="13" y="34"/>
                  </a:lnTo>
                  <a:lnTo>
                    <a:pt x="17" y="28"/>
                  </a:lnTo>
                  <a:lnTo>
                    <a:pt x="22" y="23"/>
                  </a:lnTo>
                  <a:lnTo>
                    <a:pt x="28" y="18"/>
                  </a:lnTo>
                  <a:lnTo>
                    <a:pt x="33" y="14"/>
                  </a:lnTo>
                  <a:lnTo>
                    <a:pt x="40" y="10"/>
                  </a:lnTo>
                  <a:lnTo>
                    <a:pt x="47" y="7"/>
                  </a:lnTo>
                  <a:lnTo>
                    <a:pt x="54" y="3"/>
                  </a:lnTo>
                  <a:lnTo>
                    <a:pt x="61" y="2"/>
                  </a:lnTo>
                  <a:lnTo>
                    <a:pt x="69" y="1"/>
                  </a:lnTo>
                  <a:lnTo>
                    <a:pt x="77" y="0"/>
                  </a:lnTo>
                  <a:lnTo>
                    <a:pt x="77" y="0"/>
                  </a:lnTo>
                  <a:lnTo>
                    <a:pt x="85" y="1"/>
                  </a:lnTo>
                  <a:lnTo>
                    <a:pt x="92" y="2"/>
                  </a:lnTo>
                  <a:lnTo>
                    <a:pt x="100" y="3"/>
                  </a:lnTo>
                  <a:lnTo>
                    <a:pt x="107" y="7"/>
                  </a:lnTo>
                  <a:lnTo>
                    <a:pt x="113" y="10"/>
                  </a:lnTo>
                  <a:lnTo>
                    <a:pt x="120" y="14"/>
                  </a:lnTo>
                  <a:lnTo>
                    <a:pt x="126" y="18"/>
                  </a:lnTo>
                  <a:lnTo>
                    <a:pt x="132" y="23"/>
                  </a:lnTo>
                  <a:lnTo>
                    <a:pt x="136" y="28"/>
                  </a:lnTo>
                  <a:lnTo>
                    <a:pt x="141" y="34"/>
                  </a:lnTo>
                  <a:lnTo>
                    <a:pt x="144" y="41"/>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8">
              <a:extLst>
                <a:ext uri="{FF2B5EF4-FFF2-40B4-BE49-F238E27FC236}">
                  <a16:creationId xmlns:a16="http://schemas.microsoft.com/office/drawing/2014/main" id="{861CCA88-F9CA-4651-953C-C177AC4F26D1}"/>
                </a:ext>
              </a:extLst>
            </p:cNvPr>
            <p:cNvSpPr>
              <a:spLocks/>
            </p:cNvSpPr>
            <p:nvPr/>
          </p:nvSpPr>
          <p:spPr bwMode="auto">
            <a:xfrm>
              <a:off x="5867401" y="3875088"/>
              <a:ext cx="49213" cy="49213"/>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2 h 153"/>
                <a:gd name="T10" fmla="*/ 120 w 154"/>
                <a:gd name="T11" fmla="*/ 141 h 153"/>
                <a:gd name="T12" fmla="*/ 107 w 154"/>
                <a:gd name="T13" fmla="*/ 148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2 h 153"/>
                <a:gd name="T38" fmla="*/ 6 w 154"/>
                <a:gd name="T39" fmla="*/ 47 h 153"/>
                <a:gd name="T40" fmla="*/ 13 w 154"/>
                <a:gd name="T41" fmla="*/ 34 h 153"/>
                <a:gd name="T42" fmla="*/ 22 w 154"/>
                <a:gd name="T43" fmla="*/ 23 h 153"/>
                <a:gd name="T44" fmla="*/ 33 w 154"/>
                <a:gd name="T45" fmla="*/ 13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7"/>
                  </a:lnTo>
                  <a:lnTo>
                    <a:pt x="22" y="23"/>
                  </a:lnTo>
                  <a:lnTo>
                    <a:pt x="28" y="17"/>
                  </a:lnTo>
                  <a:lnTo>
                    <a:pt x="33" y="13"/>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3"/>
                  </a:lnTo>
                  <a:lnTo>
                    <a:pt x="126" y="17"/>
                  </a:lnTo>
                  <a:lnTo>
                    <a:pt x="132" y="23"/>
                  </a:lnTo>
                  <a:lnTo>
                    <a:pt x="136" y="27"/>
                  </a:lnTo>
                  <a:lnTo>
                    <a:pt x="141" y="34"/>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9">
              <a:extLst>
                <a:ext uri="{FF2B5EF4-FFF2-40B4-BE49-F238E27FC236}">
                  <a16:creationId xmlns:a16="http://schemas.microsoft.com/office/drawing/2014/main" id="{66B62F75-1139-4527-B4EB-A0714C3CC64F}"/>
                </a:ext>
              </a:extLst>
            </p:cNvPr>
            <p:cNvSpPr>
              <a:spLocks/>
            </p:cNvSpPr>
            <p:nvPr/>
          </p:nvSpPr>
          <p:spPr bwMode="auto">
            <a:xfrm>
              <a:off x="5937251" y="3805238"/>
              <a:ext cx="49213" cy="49213"/>
            </a:xfrm>
            <a:custGeom>
              <a:avLst/>
              <a:gdLst>
                <a:gd name="T0" fmla="*/ 154 w 154"/>
                <a:gd name="T1" fmla="*/ 78 h 154"/>
                <a:gd name="T2" fmla="*/ 153 w 154"/>
                <a:gd name="T3" fmla="*/ 93 h 154"/>
                <a:gd name="T4" fmla="*/ 149 w 154"/>
                <a:gd name="T5" fmla="*/ 107 h 154"/>
                <a:gd name="T6" fmla="*/ 141 w 154"/>
                <a:gd name="T7" fmla="*/ 120 h 154"/>
                <a:gd name="T8" fmla="*/ 132 w 154"/>
                <a:gd name="T9" fmla="*/ 131 h 154"/>
                <a:gd name="T10" fmla="*/ 120 w 154"/>
                <a:gd name="T11" fmla="*/ 142 h 154"/>
                <a:gd name="T12" fmla="*/ 107 w 154"/>
                <a:gd name="T13" fmla="*/ 149 h 154"/>
                <a:gd name="T14" fmla="*/ 93 w 154"/>
                <a:gd name="T15" fmla="*/ 153 h 154"/>
                <a:gd name="T16" fmla="*/ 78 w 154"/>
                <a:gd name="T17" fmla="*/ 154 h 154"/>
                <a:gd name="T18" fmla="*/ 70 w 154"/>
                <a:gd name="T19" fmla="*/ 154 h 154"/>
                <a:gd name="T20" fmla="*/ 55 w 154"/>
                <a:gd name="T21" fmla="*/ 151 h 154"/>
                <a:gd name="T22" fmla="*/ 41 w 154"/>
                <a:gd name="T23" fmla="*/ 145 h 154"/>
                <a:gd name="T24" fmla="*/ 29 w 154"/>
                <a:gd name="T25" fmla="*/ 137 h 154"/>
                <a:gd name="T26" fmla="*/ 18 w 154"/>
                <a:gd name="T27" fmla="*/ 127 h 154"/>
                <a:gd name="T28" fmla="*/ 10 w 154"/>
                <a:gd name="T29" fmla="*/ 114 h 154"/>
                <a:gd name="T30" fmla="*/ 3 w 154"/>
                <a:gd name="T31" fmla="*/ 101 h 154"/>
                <a:gd name="T32" fmla="*/ 1 w 154"/>
                <a:gd name="T33" fmla="*/ 86 h 154"/>
                <a:gd name="T34" fmla="*/ 0 w 154"/>
                <a:gd name="T35" fmla="*/ 78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6 w 154"/>
                <a:gd name="T53" fmla="*/ 1 h 154"/>
                <a:gd name="T54" fmla="*/ 101 w 154"/>
                <a:gd name="T55" fmla="*/ 3 h 154"/>
                <a:gd name="T56" fmla="*/ 114 w 154"/>
                <a:gd name="T57" fmla="*/ 10 h 154"/>
                <a:gd name="T58" fmla="*/ 126 w 154"/>
                <a:gd name="T59" fmla="*/ 18 h 154"/>
                <a:gd name="T60" fmla="*/ 137 w 154"/>
                <a:gd name="T61" fmla="*/ 28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3"/>
                  </a:lnTo>
                  <a:lnTo>
                    <a:pt x="151" y="101"/>
                  </a:lnTo>
                  <a:lnTo>
                    <a:pt x="149" y="107"/>
                  </a:lnTo>
                  <a:lnTo>
                    <a:pt x="145" y="114"/>
                  </a:lnTo>
                  <a:lnTo>
                    <a:pt x="141" y="120"/>
                  </a:lnTo>
                  <a:lnTo>
                    <a:pt x="137" y="127"/>
                  </a:lnTo>
                  <a:lnTo>
                    <a:pt x="132" y="131"/>
                  </a:lnTo>
                  <a:lnTo>
                    <a:pt x="126" y="137"/>
                  </a:lnTo>
                  <a:lnTo>
                    <a:pt x="120" y="142"/>
                  </a:lnTo>
                  <a:lnTo>
                    <a:pt x="114" y="145"/>
                  </a:lnTo>
                  <a:lnTo>
                    <a:pt x="107" y="149"/>
                  </a:lnTo>
                  <a:lnTo>
                    <a:pt x="101" y="151"/>
                  </a:lnTo>
                  <a:lnTo>
                    <a:pt x="93" y="153"/>
                  </a:lnTo>
                  <a:lnTo>
                    <a:pt x="86" y="154"/>
                  </a:lnTo>
                  <a:lnTo>
                    <a:pt x="78" y="154"/>
                  </a:lnTo>
                  <a:lnTo>
                    <a:pt x="78" y="154"/>
                  </a:lnTo>
                  <a:lnTo>
                    <a:pt x="70" y="154"/>
                  </a:lnTo>
                  <a:lnTo>
                    <a:pt x="62" y="153"/>
                  </a:lnTo>
                  <a:lnTo>
                    <a:pt x="55" y="151"/>
                  </a:lnTo>
                  <a:lnTo>
                    <a:pt x="47" y="149"/>
                  </a:lnTo>
                  <a:lnTo>
                    <a:pt x="41" y="145"/>
                  </a:lnTo>
                  <a:lnTo>
                    <a:pt x="34" y="142"/>
                  </a:lnTo>
                  <a:lnTo>
                    <a:pt x="29" y="137"/>
                  </a:lnTo>
                  <a:lnTo>
                    <a:pt x="23" y="131"/>
                  </a:lnTo>
                  <a:lnTo>
                    <a:pt x="18" y="127"/>
                  </a:lnTo>
                  <a:lnTo>
                    <a:pt x="14" y="120"/>
                  </a:lnTo>
                  <a:lnTo>
                    <a:pt x="10" y="114"/>
                  </a:lnTo>
                  <a:lnTo>
                    <a:pt x="7" y="107"/>
                  </a:lnTo>
                  <a:lnTo>
                    <a:pt x="3" y="101"/>
                  </a:lnTo>
                  <a:lnTo>
                    <a:pt x="2" y="93"/>
                  </a:lnTo>
                  <a:lnTo>
                    <a:pt x="1" y="86"/>
                  </a:lnTo>
                  <a:lnTo>
                    <a:pt x="0" y="78"/>
                  </a:lnTo>
                  <a:lnTo>
                    <a:pt x="0" y="78"/>
                  </a:lnTo>
                  <a:lnTo>
                    <a:pt x="1" y="70"/>
                  </a:lnTo>
                  <a:lnTo>
                    <a:pt x="2" y="62"/>
                  </a:lnTo>
                  <a:lnTo>
                    <a:pt x="3" y="55"/>
                  </a:lnTo>
                  <a:lnTo>
                    <a:pt x="7" y="47"/>
                  </a:lnTo>
                  <a:lnTo>
                    <a:pt x="10" y="41"/>
                  </a:lnTo>
                  <a:lnTo>
                    <a:pt x="14" y="34"/>
                  </a:lnTo>
                  <a:lnTo>
                    <a:pt x="18" y="28"/>
                  </a:lnTo>
                  <a:lnTo>
                    <a:pt x="23" y="23"/>
                  </a:lnTo>
                  <a:lnTo>
                    <a:pt x="29" y="18"/>
                  </a:lnTo>
                  <a:lnTo>
                    <a:pt x="34" y="14"/>
                  </a:lnTo>
                  <a:lnTo>
                    <a:pt x="41" y="10"/>
                  </a:lnTo>
                  <a:lnTo>
                    <a:pt x="47" y="7"/>
                  </a:lnTo>
                  <a:lnTo>
                    <a:pt x="55" y="3"/>
                  </a:lnTo>
                  <a:lnTo>
                    <a:pt x="62" y="2"/>
                  </a:lnTo>
                  <a:lnTo>
                    <a:pt x="70" y="1"/>
                  </a:lnTo>
                  <a:lnTo>
                    <a:pt x="78" y="0"/>
                  </a:lnTo>
                  <a:lnTo>
                    <a:pt x="78" y="0"/>
                  </a:lnTo>
                  <a:lnTo>
                    <a:pt x="86" y="1"/>
                  </a:lnTo>
                  <a:lnTo>
                    <a:pt x="93" y="2"/>
                  </a:lnTo>
                  <a:lnTo>
                    <a:pt x="101" y="3"/>
                  </a:lnTo>
                  <a:lnTo>
                    <a:pt x="107" y="7"/>
                  </a:lnTo>
                  <a:lnTo>
                    <a:pt x="114" y="10"/>
                  </a:lnTo>
                  <a:lnTo>
                    <a:pt x="120" y="14"/>
                  </a:lnTo>
                  <a:lnTo>
                    <a:pt x="126" y="18"/>
                  </a:lnTo>
                  <a:lnTo>
                    <a:pt x="132" y="23"/>
                  </a:lnTo>
                  <a:lnTo>
                    <a:pt x="137" y="28"/>
                  </a:lnTo>
                  <a:lnTo>
                    <a:pt x="141" y="34"/>
                  </a:lnTo>
                  <a:lnTo>
                    <a:pt x="145" y="41"/>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0">
              <a:extLst>
                <a:ext uri="{FF2B5EF4-FFF2-40B4-BE49-F238E27FC236}">
                  <a16:creationId xmlns:a16="http://schemas.microsoft.com/office/drawing/2014/main" id="{911D6457-399D-4D57-B83F-1B27D74A2BCE}"/>
                </a:ext>
              </a:extLst>
            </p:cNvPr>
            <p:cNvSpPr>
              <a:spLocks/>
            </p:cNvSpPr>
            <p:nvPr/>
          </p:nvSpPr>
          <p:spPr bwMode="auto">
            <a:xfrm>
              <a:off x="5937251" y="3875088"/>
              <a:ext cx="49213" cy="49213"/>
            </a:xfrm>
            <a:custGeom>
              <a:avLst/>
              <a:gdLst>
                <a:gd name="T0" fmla="*/ 154 w 154"/>
                <a:gd name="T1" fmla="*/ 77 h 153"/>
                <a:gd name="T2" fmla="*/ 153 w 154"/>
                <a:gd name="T3" fmla="*/ 93 h 153"/>
                <a:gd name="T4" fmla="*/ 149 w 154"/>
                <a:gd name="T5" fmla="*/ 106 h 153"/>
                <a:gd name="T6" fmla="*/ 141 w 154"/>
                <a:gd name="T7" fmla="*/ 120 h 153"/>
                <a:gd name="T8" fmla="*/ 132 w 154"/>
                <a:gd name="T9" fmla="*/ 132 h 153"/>
                <a:gd name="T10" fmla="*/ 120 w 154"/>
                <a:gd name="T11" fmla="*/ 141 h 153"/>
                <a:gd name="T12" fmla="*/ 107 w 154"/>
                <a:gd name="T13" fmla="*/ 148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10 w 154"/>
                <a:gd name="T29" fmla="*/ 113 h 153"/>
                <a:gd name="T30" fmla="*/ 3 w 154"/>
                <a:gd name="T31" fmla="*/ 100 h 153"/>
                <a:gd name="T32" fmla="*/ 1 w 154"/>
                <a:gd name="T33" fmla="*/ 85 h 153"/>
                <a:gd name="T34" fmla="*/ 0 w 154"/>
                <a:gd name="T35" fmla="*/ 77 h 153"/>
                <a:gd name="T36" fmla="*/ 2 w 154"/>
                <a:gd name="T37" fmla="*/ 62 h 153"/>
                <a:gd name="T38" fmla="*/ 7 w 154"/>
                <a:gd name="T39" fmla="*/ 47 h 153"/>
                <a:gd name="T40" fmla="*/ 14 w 154"/>
                <a:gd name="T41" fmla="*/ 34 h 153"/>
                <a:gd name="T42" fmla="*/ 23 w 154"/>
                <a:gd name="T43" fmla="*/ 23 h 153"/>
                <a:gd name="T44" fmla="*/ 34 w 154"/>
                <a:gd name="T45" fmla="*/ 13 h 153"/>
                <a:gd name="T46" fmla="*/ 47 w 154"/>
                <a:gd name="T47" fmla="*/ 6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100"/>
                  </a:lnTo>
                  <a:lnTo>
                    <a:pt x="149" y="106"/>
                  </a:lnTo>
                  <a:lnTo>
                    <a:pt x="145" y="113"/>
                  </a:lnTo>
                  <a:lnTo>
                    <a:pt x="141" y="120"/>
                  </a:lnTo>
                  <a:lnTo>
                    <a:pt x="137" y="126"/>
                  </a:lnTo>
                  <a:lnTo>
                    <a:pt x="132" y="132"/>
                  </a:lnTo>
                  <a:lnTo>
                    <a:pt x="126"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9" y="136"/>
                  </a:lnTo>
                  <a:lnTo>
                    <a:pt x="23" y="132"/>
                  </a:lnTo>
                  <a:lnTo>
                    <a:pt x="18" y="126"/>
                  </a:lnTo>
                  <a:lnTo>
                    <a:pt x="14" y="120"/>
                  </a:lnTo>
                  <a:lnTo>
                    <a:pt x="10" y="113"/>
                  </a:lnTo>
                  <a:lnTo>
                    <a:pt x="7" y="106"/>
                  </a:lnTo>
                  <a:lnTo>
                    <a:pt x="3" y="100"/>
                  </a:lnTo>
                  <a:lnTo>
                    <a:pt x="2" y="93"/>
                  </a:lnTo>
                  <a:lnTo>
                    <a:pt x="1" y="85"/>
                  </a:lnTo>
                  <a:lnTo>
                    <a:pt x="0" y="77"/>
                  </a:lnTo>
                  <a:lnTo>
                    <a:pt x="0" y="77"/>
                  </a:lnTo>
                  <a:lnTo>
                    <a:pt x="1" y="69"/>
                  </a:lnTo>
                  <a:lnTo>
                    <a:pt x="2" y="62"/>
                  </a:lnTo>
                  <a:lnTo>
                    <a:pt x="3" y="54"/>
                  </a:lnTo>
                  <a:lnTo>
                    <a:pt x="7" y="47"/>
                  </a:lnTo>
                  <a:lnTo>
                    <a:pt x="10" y="40"/>
                  </a:lnTo>
                  <a:lnTo>
                    <a:pt x="14" y="34"/>
                  </a:lnTo>
                  <a:lnTo>
                    <a:pt x="18" y="27"/>
                  </a:lnTo>
                  <a:lnTo>
                    <a:pt x="23" y="23"/>
                  </a:lnTo>
                  <a:lnTo>
                    <a:pt x="29" y="17"/>
                  </a:lnTo>
                  <a:lnTo>
                    <a:pt x="34" y="13"/>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3"/>
                  </a:lnTo>
                  <a:lnTo>
                    <a:pt x="126" y="17"/>
                  </a:lnTo>
                  <a:lnTo>
                    <a:pt x="132" y="23"/>
                  </a:lnTo>
                  <a:lnTo>
                    <a:pt x="137" y="27"/>
                  </a:lnTo>
                  <a:lnTo>
                    <a:pt x="141" y="34"/>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1">
              <a:extLst>
                <a:ext uri="{FF2B5EF4-FFF2-40B4-BE49-F238E27FC236}">
                  <a16:creationId xmlns:a16="http://schemas.microsoft.com/office/drawing/2014/main" id="{1DF89BDE-CDB9-432B-B346-4F5A32C81B60}"/>
                </a:ext>
              </a:extLst>
            </p:cNvPr>
            <p:cNvSpPr>
              <a:spLocks/>
            </p:cNvSpPr>
            <p:nvPr/>
          </p:nvSpPr>
          <p:spPr bwMode="auto">
            <a:xfrm>
              <a:off x="6008688" y="3805238"/>
              <a:ext cx="47625" cy="49213"/>
            </a:xfrm>
            <a:custGeom>
              <a:avLst/>
              <a:gdLst>
                <a:gd name="T0" fmla="*/ 153 w 153"/>
                <a:gd name="T1" fmla="*/ 78 h 154"/>
                <a:gd name="T2" fmla="*/ 152 w 153"/>
                <a:gd name="T3" fmla="*/ 93 h 154"/>
                <a:gd name="T4" fmla="*/ 148 w 153"/>
                <a:gd name="T5" fmla="*/ 107 h 154"/>
                <a:gd name="T6" fmla="*/ 141 w 153"/>
                <a:gd name="T7" fmla="*/ 120 h 154"/>
                <a:gd name="T8" fmla="*/ 132 w 153"/>
                <a:gd name="T9" fmla="*/ 131 h 154"/>
                <a:gd name="T10" fmla="*/ 120 w 153"/>
                <a:gd name="T11" fmla="*/ 142 h 154"/>
                <a:gd name="T12" fmla="*/ 106 w 153"/>
                <a:gd name="T13" fmla="*/ 149 h 154"/>
                <a:gd name="T14" fmla="*/ 93 w 153"/>
                <a:gd name="T15" fmla="*/ 153 h 154"/>
                <a:gd name="T16" fmla="*/ 77 w 153"/>
                <a:gd name="T17" fmla="*/ 154 h 154"/>
                <a:gd name="T18" fmla="*/ 69 w 153"/>
                <a:gd name="T19" fmla="*/ 154 h 154"/>
                <a:gd name="T20" fmla="*/ 54 w 153"/>
                <a:gd name="T21" fmla="*/ 151 h 154"/>
                <a:gd name="T22" fmla="*/ 40 w 153"/>
                <a:gd name="T23" fmla="*/ 145 h 154"/>
                <a:gd name="T24" fmla="*/ 28 w 153"/>
                <a:gd name="T25" fmla="*/ 137 h 154"/>
                <a:gd name="T26" fmla="*/ 17 w 153"/>
                <a:gd name="T27" fmla="*/ 127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6 w 153"/>
                <a:gd name="T39" fmla="*/ 47 h 154"/>
                <a:gd name="T40" fmla="*/ 13 w 153"/>
                <a:gd name="T41" fmla="*/ 34 h 154"/>
                <a:gd name="T42" fmla="*/ 23 w 153"/>
                <a:gd name="T43" fmla="*/ 23 h 154"/>
                <a:gd name="T44" fmla="*/ 34 w 153"/>
                <a:gd name="T45" fmla="*/ 14 h 154"/>
                <a:gd name="T46" fmla="*/ 47 w 153"/>
                <a:gd name="T47" fmla="*/ 7 h 154"/>
                <a:gd name="T48" fmla="*/ 62 w 153"/>
                <a:gd name="T49" fmla="*/ 2 h 154"/>
                <a:gd name="T50" fmla="*/ 77 w 153"/>
                <a:gd name="T51" fmla="*/ 0 h 154"/>
                <a:gd name="T52" fmla="*/ 85 w 153"/>
                <a:gd name="T53" fmla="*/ 1 h 154"/>
                <a:gd name="T54" fmla="*/ 100 w 153"/>
                <a:gd name="T55" fmla="*/ 3 h 154"/>
                <a:gd name="T56" fmla="*/ 113 w 153"/>
                <a:gd name="T57" fmla="*/ 10 h 154"/>
                <a:gd name="T58" fmla="*/ 126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8" y="107"/>
                  </a:lnTo>
                  <a:lnTo>
                    <a:pt x="144" y="114"/>
                  </a:lnTo>
                  <a:lnTo>
                    <a:pt x="141" y="120"/>
                  </a:lnTo>
                  <a:lnTo>
                    <a:pt x="136" y="127"/>
                  </a:lnTo>
                  <a:lnTo>
                    <a:pt x="132" y="131"/>
                  </a:lnTo>
                  <a:lnTo>
                    <a:pt x="126" y="137"/>
                  </a:lnTo>
                  <a:lnTo>
                    <a:pt x="120" y="142"/>
                  </a:lnTo>
                  <a:lnTo>
                    <a:pt x="113" y="145"/>
                  </a:lnTo>
                  <a:lnTo>
                    <a:pt x="106" y="149"/>
                  </a:lnTo>
                  <a:lnTo>
                    <a:pt x="100" y="151"/>
                  </a:lnTo>
                  <a:lnTo>
                    <a:pt x="93" y="153"/>
                  </a:lnTo>
                  <a:lnTo>
                    <a:pt x="85" y="154"/>
                  </a:lnTo>
                  <a:lnTo>
                    <a:pt x="77" y="154"/>
                  </a:lnTo>
                  <a:lnTo>
                    <a:pt x="77" y="154"/>
                  </a:lnTo>
                  <a:lnTo>
                    <a:pt x="69" y="154"/>
                  </a:lnTo>
                  <a:lnTo>
                    <a:pt x="62" y="153"/>
                  </a:lnTo>
                  <a:lnTo>
                    <a:pt x="54" y="151"/>
                  </a:lnTo>
                  <a:lnTo>
                    <a:pt x="47" y="149"/>
                  </a:lnTo>
                  <a:lnTo>
                    <a:pt x="40" y="145"/>
                  </a:lnTo>
                  <a:lnTo>
                    <a:pt x="34" y="142"/>
                  </a:lnTo>
                  <a:lnTo>
                    <a:pt x="28" y="137"/>
                  </a:lnTo>
                  <a:lnTo>
                    <a:pt x="23" y="131"/>
                  </a:lnTo>
                  <a:lnTo>
                    <a:pt x="17" y="127"/>
                  </a:lnTo>
                  <a:lnTo>
                    <a:pt x="13" y="120"/>
                  </a:lnTo>
                  <a:lnTo>
                    <a:pt x="9" y="114"/>
                  </a:lnTo>
                  <a:lnTo>
                    <a:pt x="6" y="107"/>
                  </a:lnTo>
                  <a:lnTo>
                    <a:pt x="3" y="101"/>
                  </a:lnTo>
                  <a:lnTo>
                    <a:pt x="1" y="93"/>
                  </a:lnTo>
                  <a:lnTo>
                    <a:pt x="0" y="86"/>
                  </a:lnTo>
                  <a:lnTo>
                    <a:pt x="0" y="78"/>
                  </a:lnTo>
                  <a:lnTo>
                    <a:pt x="0" y="78"/>
                  </a:lnTo>
                  <a:lnTo>
                    <a:pt x="0" y="70"/>
                  </a:lnTo>
                  <a:lnTo>
                    <a:pt x="1" y="62"/>
                  </a:lnTo>
                  <a:lnTo>
                    <a:pt x="3" y="55"/>
                  </a:lnTo>
                  <a:lnTo>
                    <a:pt x="6" y="47"/>
                  </a:lnTo>
                  <a:lnTo>
                    <a:pt x="9" y="41"/>
                  </a:lnTo>
                  <a:lnTo>
                    <a:pt x="13" y="34"/>
                  </a:lnTo>
                  <a:lnTo>
                    <a:pt x="17" y="28"/>
                  </a:lnTo>
                  <a:lnTo>
                    <a:pt x="23" y="23"/>
                  </a:lnTo>
                  <a:lnTo>
                    <a:pt x="28" y="18"/>
                  </a:lnTo>
                  <a:lnTo>
                    <a:pt x="34" y="14"/>
                  </a:lnTo>
                  <a:lnTo>
                    <a:pt x="40" y="10"/>
                  </a:lnTo>
                  <a:lnTo>
                    <a:pt x="47" y="7"/>
                  </a:lnTo>
                  <a:lnTo>
                    <a:pt x="54" y="3"/>
                  </a:lnTo>
                  <a:lnTo>
                    <a:pt x="62" y="2"/>
                  </a:lnTo>
                  <a:lnTo>
                    <a:pt x="69" y="1"/>
                  </a:lnTo>
                  <a:lnTo>
                    <a:pt x="77" y="0"/>
                  </a:lnTo>
                  <a:lnTo>
                    <a:pt x="77" y="0"/>
                  </a:lnTo>
                  <a:lnTo>
                    <a:pt x="85" y="1"/>
                  </a:lnTo>
                  <a:lnTo>
                    <a:pt x="93" y="2"/>
                  </a:lnTo>
                  <a:lnTo>
                    <a:pt x="100" y="3"/>
                  </a:lnTo>
                  <a:lnTo>
                    <a:pt x="106" y="7"/>
                  </a:lnTo>
                  <a:lnTo>
                    <a:pt x="113" y="10"/>
                  </a:lnTo>
                  <a:lnTo>
                    <a:pt x="120" y="14"/>
                  </a:lnTo>
                  <a:lnTo>
                    <a:pt x="126" y="18"/>
                  </a:lnTo>
                  <a:lnTo>
                    <a:pt x="132" y="23"/>
                  </a:lnTo>
                  <a:lnTo>
                    <a:pt x="136" y="28"/>
                  </a:lnTo>
                  <a:lnTo>
                    <a:pt x="141" y="34"/>
                  </a:lnTo>
                  <a:lnTo>
                    <a:pt x="144" y="41"/>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2">
              <a:extLst>
                <a:ext uri="{FF2B5EF4-FFF2-40B4-BE49-F238E27FC236}">
                  <a16:creationId xmlns:a16="http://schemas.microsoft.com/office/drawing/2014/main" id="{21AD18C9-A6D6-48A9-91EF-DA23D95A3B56}"/>
                </a:ext>
              </a:extLst>
            </p:cNvPr>
            <p:cNvSpPr>
              <a:spLocks/>
            </p:cNvSpPr>
            <p:nvPr/>
          </p:nvSpPr>
          <p:spPr bwMode="auto">
            <a:xfrm>
              <a:off x="6008688" y="3875088"/>
              <a:ext cx="47625" cy="49213"/>
            </a:xfrm>
            <a:custGeom>
              <a:avLst/>
              <a:gdLst>
                <a:gd name="T0" fmla="*/ 153 w 153"/>
                <a:gd name="T1" fmla="*/ 77 h 153"/>
                <a:gd name="T2" fmla="*/ 152 w 153"/>
                <a:gd name="T3" fmla="*/ 93 h 153"/>
                <a:gd name="T4" fmla="*/ 148 w 153"/>
                <a:gd name="T5" fmla="*/ 106 h 153"/>
                <a:gd name="T6" fmla="*/ 141 w 153"/>
                <a:gd name="T7" fmla="*/ 120 h 153"/>
                <a:gd name="T8" fmla="*/ 132 w 153"/>
                <a:gd name="T9" fmla="*/ 132 h 153"/>
                <a:gd name="T10" fmla="*/ 120 w 153"/>
                <a:gd name="T11" fmla="*/ 141 h 153"/>
                <a:gd name="T12" fmla="*/ 106 w 153"/>
                <a:gd name="T13" fmla="*/ 148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6 w 153"/>
                <a:gd name="T39" fmla="*/ 47 h 153"/>
                <a:gd name="T40" fmla="*/ 13 w 153"/>
                <a:gd name="T41" fmla="*/ 34 h 153"/>
                <a:gd name="T42" fmla="*/ 23 w 153"/>
                <a:gd name="T43" fmla="*/ 23 h 153"/>
                <a:gd name="T44" fmla="*/ 34 w 153"/>
                <a:gd name="T45" fmla="*/ 13 h 153"/>
                <a:gd name="T46" fmla="*/ 47 w 153"/>
                <a:gd name="T47" fmla="*/ 6 h 153"/>
                <a:gd name="T48" fmla="*/ 62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2"/>
                  </a:lnTo>
                  <a:lnTo>
                    <a:pt x="17" y="126"/>
                  </a:lnTo>
                  <a:lnTo>
                    <a:pt x="13"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3" y="34"/>
                  </a:lnTo>
                  <a:lnTo>
                    <a:pt x="17" y="27"/>
                  </a:lnTo>
                  <a:lnTo>
                    <a:pt x="23" y="23"/>
                  </a:lnTo>
                  <a:lnTo>
                    <a:pt x="28" y="17"/>
                  </a:lnTo>
                  <a:lnTo>
                    <a:pt x="34" y="13"/>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3"/>
                  </a:lnTo>
                  <a:lnTo>
                    <a:pt x="126" y="17"/>
                  </a:lnTo>
                  <a:lnTo>
                    <a:pt x="132" y="23"/>
                  </a:lnTo>
                  <a:lnTo>
                    <a:pt x="136" y="27"/>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3">
              <a:extLst>
                <a:ext uri="{FF2B5EF4-FFF2-40B4-BE49-F238E27FC236}">
                  <a16:creationId xmlns:a16="http://schemas.microsoft.com/office/drawing/2014/main" id="{E81A8B89-C11E-41C6-B44B-137909C0AD4F}"/>
                </a:ext>
              </a:extLst>
            </p:cNvPr>
            <p:cNvSpPr>
              <a:spLocks/>
            </p:cNvSpPr>
            <p:nvPr/>
          </p:nvSpPr>
          <p:spPr bwMode="auto">
            <a:xfrm>
              <a:off x="6076951" y="3805238"/>
              <a:ext cx="49213" cy="49213"/>
            </a:xfrm>
            <a:custGeom>
              <a:avLst/>
              <a:gdLst>
                <a:gd name="T0" fmla="*/ 153 w 153"/>
                <a:gd name="T1" fmla="*/ 78 h 154"/>
                <a:gd name="T2" fmla="*/ 152 w 153"/>
                <a:gd name="T3" fmla="*/ 93 h 154"/>
                <a:gd name="T4" fmla="*/ 147 w 153"/>
                <a:gd name="T5" fmla="*/ 107 h 154"/>
                <a:gd name="T6" fmla="*/ 140 w 153"/>
                <a:gd name="T7" fmla="*/ 120 h 154"/>
                <a:gd name="T8" fmla="*/ 131 w 153"/>
                <a:gd name="T9" fmla="*/ 131 h 154"/>
                <a:gd name="T10" fmla="*/ 120 w 153"/>
                <a:gd name="T11" fmla="*/ 142 h 154"/>
                <a:gd name="T12" fmla="*/ 106 w 153"/>
                <a:gd name="T13" fmla="*/ 149 h 154"/>
                <a:gd name="T14" fmla="*/ 92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5 w 153"/>
                <a:gd name="T39" fmla="*/ 47 h 154"/>
                <a:gd name="T40" fmla="*/ 12 w 153"/>
                <a:gd name="T41" fmla="*/ 34 h 154"/>
                <a:gd name="T42" fmla="*/ 23 w 153"/>
                <a:gd name="T43" fmla="*/ 23 h 154"/>
                <a:gd name="T44" fmla="*/ 34 w 153"/>
                <a:gd name="T45" fmla="*/ 14 h 154"/>
                <a:gd name="T46" fmla="*/ 47 w 153"/>
                <a:gd name="T47" fmla="*/ 7 h 154"/>
                <a:gd name="T48" fmla="*/ 61 w 153"/>
                <a:gd name="T49" fmla="*/ 2 h 154"/>
                <a:gd name="T50" fmla="*/ 76 w 153"/>
                <a:gd name="T51" fmla="*/ 0 h 154"/>
                <a:gd name="T52" fmla="*/ 84 w 153"/>
                <a:gd name="T53" fmla="*/ 1 h 154"/>
                <a:gd name="T54" fmla="*/ 99 w 153"/>
                <a:gd name="T55" fmla="*/ 3 h 154"/>
                <a:gd name="T56" fmla="*/ 113 w 153"/>
                <a:gd name="T57" fmla="*/ 10 h 154"/>
                <a:gd name="T58" fmla="*/ 126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7" y="107"/>
                  </a:lnTo>
                  <a:lnTo>
                    <a:pt x="144" y="114"/>
                  </a:lnTo>
                  <a:lnTo>
                    <a:pt x="140" y="120"/>
                  </a:lnTo>
                  <a:lnTo>
                    <a:pt x="136" y="127"/>
                  </a:lnTo>
                  <a:lnTo>
                    <a:pt x="131" y="131"/>
                  </a:lnTo>
                  <a:lnTo>
                    <a:pt x="126" y="137"/>
                  </a:lnTo>
                  <a:lnTo>
                    <a:pt x="120" y="142"/>
                  </a:lnTo>
                  <a:lnTo>
                    <a:pt x="113" y="145"/>
                  </a:lnTo>
                  <a:lnTo>
                    <a:pt x="106" y="149"/>
                  </a:lnTo>
                  <a:lnTo>
                    <a:pt x="99" y="151"/>
                  </a:lnTo>
                  <a:lnTo>
                    <a:pt x="92" y="153"/>
                  </a:lnTo>
                  <a:lnTo>
                    <a:pt x="84" y="154"/>
                  </a:lnTo>
                  <a:lnTo>
                    <a:pt x="76" y="154"/>
                  </a:lnTo>
                  <a:lnTo>
                    <a:pt x="76" y="154"/>
                  </a:lnTo>
                  <a:lnTo>
                    <a:pt x="68" y="154"/>
                  </a:lnTo>
                  <a:lnTo>
                    <a:pt x="61" y="153"/>
                  </a:lnTo>
                  <a:lnTo>
                    <a:pt x="53" y="151"/>
                  </a:lnTo>
                  <a:lnTo>
                    <a:pt x="47" y="149"/>
                  </a:lnTo>
                  <a:lnTo>
                    <a:pt x="40" y="145"/>
                  </a:lnTo>
                  <a:lnTo>
                    <a:pt x="34" y="142"/>
                  </a:lnTo>
                  <a:lnTo>
                    <a:pt x="27" y="137"/>
                  </a:lnTo>
                  <a:lnTo>
                    <a:pt x="23" y="131"/>
                  </a:lnTo>
                  <a:lnTo>
                    <a:pt x="17" y="127"/>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7"/>
                  </a:lnTo>
                  <a:lnTo>
                    <a:pt x="9" y="41"/>
                  </a:lnTo>
                  <a:lnTo>
                    <a:pt x="12" y="34"/>
                  </a:lnTo>
                  <a:lnTo>
                    <a:pt x="17" y="28"/>
                  </a:lnTo>
                  <a:lnTo>
                    <a:pt x="23" y="23"/>
                  </a:lnTo>
                  <a:lnTo>
                    <a:pt x="27" y="18"/>
                  </a:lnTo>
                  <a:lnTo>
                    <a:pt x="34" y="14"/>
                  </a:lnTo>
                  <a:lnTo>
                    <a:pt x="40" y="10"/>
                  </a:lnTo>
                  <a:lnTo>
                    <a:pt x="47" y="7"/>
                  </a:lnTo>
                  <a:lnTo>
                    <a:pt x="53" y="3"/>
                  </a:lnTo>
                  <a:lnTo>
                    <a:pt x="61" y="2"/>
                  </a:lnTo>
                  <a:lnTo>
                    <a:pt x="68" y="1"/>
                  </a:lnTo>
                  <a:lnTo>
                    <a:pt x="76" y="0"/>
                  </a:lnTo>
                  <a:lnTo>
                    <a:pt x="76" y="0"/>
                  </a:lnTo>
                  <a:lnTo>
                    <a:pt x="84" y="1"/>
                  </a:lnTo>
                  <a:lnTo>
                    <a:pt x="92" y="2"/>
                  </a:lnTo>
                  <a:lnTo>
                    <a:pt x="99" y="3"/>
                  </a:lnTo>
                  <a:lnTo>
                    <a:pt x="106" y="7"/>
                  </a:lnTo>
                  <a:lnTo>
                    <a:pt x="113" y="10"/>
                  </a:lnTo>
                  <a:lnTo>
                    <a:pt x="120" y="14"/>
                  </a:lnTo>
                  <a:lnTo>
                    <a:pt x="126" y="18"/>
                  </a:lnTo>
                  <a:lnTo>
                    <a:pt x="131" y="23"/>
                  </a:lnTo>
                  <a:lnTo>
                    <a:pt x="136" y="28"/>
                  </a:lnTo>
                  <a:lnTo>
                    <a:pt x="140"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4">
              <a:extLst>
                <a:ext uri="{FF2B5EF4-FFF2-40B4-BE49-F238E27FC236}">
                  <a16:creationId xmlns:a16="http://schemas.microsoft.com/office/drawing/2014/main" id="{E6532E70-A8E3-47CA-9A5E-AC3B0FBFFA66}"/>
                </a:ext>
              </a:extLst>
            </p:cNvPr>
            <p:cNvSpPr>
              <a:spLocks/>
            </p:cNvSpPr>
            <p:nvPr/>
          </p:nvSpPr>
          <p:spPr bwMode="auto">
            <a:xfrm>
              <a:off x="6076951" y="3875088"/>
              <a:ext cx="49213" cy="49213"/>
            </a:xfrm>
            <a:custGeom>
              <a:avLst/>
              <a:gdLst>
                <a:gd name="T0" fmla="*/ 153 w 153"/>
                <a:gd name="T1" fmla="*/ 77 h 153"/>
                <a:gd name="T2" fmla="*/ 152 w 153"/>
                <a:gd name="T3" fmla="*/ 93 h 153"/>
                <a:gd name="T4" fmla="*/ 147 w 153"/>
                <a:gd name="T5" fmla="*/ 106 h 153"/>
                <a:gd name="T6" fmla="*/ 140 w 153"/>
                <a:gd name="T7" fmla="*/ 120 h 153"/>
                <a:gd name="T8" fmla="*/ 131 w 153"/>
                <a:gd name="T9" fmla="*/ 132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5 w 153"/>
                <a:gd name="T39" fmla="*/ 47 h 153"/>
                <a:gd name="T40" fmla="*/ 12 w 153"/>
                <a:gd name="T41" fmla="*/ 34 h 153"/>
                <a:gd name="T42" fmla="*/ 23 w 153"/>
                <a:gd name="T43" fmla="*/ 23 h 153"/>
                <a:gd name="T44" fmla="*/ 34 w 153"/>
                <a:gd name="T45" fmla="*/ 13 h 153"/>
                <a:gd name="T46" fmla="*/ 47 w 153"/>
                <a:gd name="T47" fmla="*/ 6 h 153"/>
                <a:gd name="T48" fmla="*/ 61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7" y="106"/>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7" y="136"/>
                  </a:lnTo>
                  <a:lnTo>
                    <a:pt x="23"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7"/>
                  </a:lnTo>
                  <a:lnTo>
                    <a:pt x="23" y="23"/>
                  </a:lnTo>
                  <a:lnTo>
                    <a:pt x="27" y="17"/>
                  </a:lnTo>
                  <a:lnTo>
                    <a:pt x="34" y="13"/>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7"/>
                  </a:lnTo>
                  <a:lnTo>
                    <a:pt x="140"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5">
              <a:extLst>
                <a:ext uri="{FF2B5EF4-FFF2-40B4-BE49-F238E27FC236}">
                  <a16:creationId xmlns:a16="http://schemas.microsoft.com/office/drawing/2014/main" id="{9C95F155-9F2C-44E3-9C3C-CA5E65232035}"/>
                </a:ext>
              </a:extLst>
            </p:cNvPr>
            <p:cNvSpPr>
              <a:spLocks/>
            </p:cNvSpPr>
            <p:nvPr/>
          </p:nvSpPr>
          <p:spPr bwMode="auto">
            <a:xfrm>
              <a:off x="5448301" y="3384550"/>
              <a:ext cx="49213" cy="49213"/>
            </a:xfrm>
            <a:custGeom>
              <a:avLst/>
              <a:gdLst>
                <a:gd name="T0" fmla="*/ 154 w 154"/>
                <a:gd name="T1" fmla="*/ 78 h 155"/>
                <a:gd name="T2" fmla="*/ 152 w 154"/>
                <a:gd name="T3" fmla="*/ 93 h 155"/>
                <a:gd name="T4" fmla="*/ 147 w 154"/>
                <a:gd name="T5" fmla="*/ 108 h 155"/>
                <a:gd name="T6" fmla="*/ 140 w 154"/>
                <a:gd name="T7" fmla="*/ 120 h 155"/>
                <a:gd name="T8" fmla="*/ 131 w 154"/>
                <a:gd name="T9" fmla="*/ 132 h 155"/>
                <a:gd name="T10" fmla="*/ 120 w 154"/>
                <a:gd name="T11" fmla="*/ 141 h 155"/>
                <a:gd name="T12" fmla="*/ 106 w 154"/>
                <a:gd name="T13" fmla="*/ 148 h 155"/>
                <a:gd name="T14" fmla="*/ 92 w 154"/>
                <a:gd name="T15" fmla="*/ 152 h 155"/>
                <a:gd name="T16" fmla="*/ 76 w 154"/>
                <a:gd name="T17" fmla="*/ 155 h 155"/>
                <a:gd name="T18" fmla="*/ 68 w 154"/>
                <a:gd name="T19" fmla="*/ 153 h 155"/>
                <a:gd name="T20" fmla="*/ 53 w 154"/>
                <a:gd name="T21" fmla="*/ 151 h 155"/>
                <a:gd name="T22" fmla="*/ 40 w 154"/>
                <a:gd name="T23" fmla="*/ 145 h 155"/>
                <a:gd name="T24" fmla="*/ 27 w 154"/>
                <a:gd name="T25" fmla="*/ 136 h 155"/>
                <a:gd name="T26" fmla="*/ 17 w 154"/>
                <a:gd name="T27" fmla="*/ 126 h 155"/>
                <a:gd name="T28" fmla="*/ 9 w 154"/>
                <a:gd name="T29" fmla="*/ 113 h 155"/>
                <a:gd name="T30" fmla="*/ 3 w 154"/>
                <a:gd name="T31" fmla="*/ 100 h 155"/>
                <a:gd name="T32" fmla="*/ 0 w 154"/>
                <a:gd name="T33" fmla="*/ 85 h 155"/>
                <a:gd name="T34" fmla="*/ 0 w 154"/>
                <a:gd name="T35" fmla="*/ 78 h 155"/>
                <a:gd name="T36" fmla="*/ 1 w 154"/>
                <a:gd name="T37" fmla="*/ 62 h 155"/>
                <a:gd name="T38" fmla="*/ 5 w 154"/>
                <a:gd name="T39" fmla="*/ 47 h 155"/>
                <a:gd name="T40" fmla="*/ 12 w 154"/>
                <a:gd name="T41" fmla="*/ 34 h 155"/>
                <a:gd name="T42" fmla="*/ 23 w 154"/>
                <a:gd name="T43" fmla="*/ 23 h 155"/>
                <a:gd name="T44" fmla="*/ 34 w 154"/>
                <a:gd name="T45" fmla="*/ 14 h 155"/>
                <a:gd name="T46" fmla="*/ 47 w 154"/>
                <a:gd name="T47" fmla="*/ 6 h 155"/>
                <a:gd name="T48" fmla="*/ 61 w 154"/>
                <a:gd name="T49" fmla="*/ 1 h 155"/>
                <a:gd name="T50" fmla="*/ 76 w 154"/>
                <a:gd name="T51" fmla="*/ 0 h 155"/>
                <a:gd name="T52" fmla="*/ 84 w 154"/>
                <a:gd name="T53" fmla="*/ 0 h 155"/>
                <a:gd name="T54" fmla="*/ 99 w 154"/>
                <a:gd name="T55" fmla="*/ 4 h 155"/>
                <a:gd name="T56" fmla="*/ 113 w 154"/>
                <a:gd name="T57" fmla="*/ 9 h 155"/>
                <a:gd name="T58" fmla="*/ 126 w 154"/>
                <a:gd name="T59" fmla="*/ 17 h 155"/>
                <a:gd name="T60" fmla="*/ 136 w 154"/>
                <a:gd name="T61" fmla="*/ 29 h 155"/>
                <a:gd name="T62" fmla="*/ 144 w 154"/>
                <a:gd name="T63" fmla="*/ 40 h 155"/>
                <a:gd name="T64" fmla="*/ 151 w 154"/>
                <a:gd name="T65" fmla="*/ 54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0"/>
                  </a:lnTo>
                  <a:lnTo>
                    <a:pt x="147" y="108"/>
                  </a:lnTo>
                  <a:lnTo>
                    <a:pt x="144" y="113"/>
                  </a:lnTo>
                  <a:lnTo>
                    <a:pt x="140" y="120"/>
                  </a:lnTo>
                  <a:lnTo>
                    <a:pt x="136" y="126"/>
                  </a:lnTo>
                  <a:lnTo>
                    <a:pt x="131" y="132"/>
                  </a:lnTo>
                  <a:lnTo>
                    <a:pt x="126" y="136"/>
                  </a:lnTo>
                  <a:lnTo>
                    <a:pt x="120" y="141"/>
                  </a:lnTo>
                  <a:lnTo>
                    <a:pt x="113" y="145"/>
                  </a:lnTo>
                  <a:lnTo>
                    <a:pt x="106" y="148"/>
                  </a:lnTo>
                  <a:lnTo>
                    <a:pt x="99" y="151"/>
                  </a:lnTo>
                  <a:lnTo>
                    <a:pt x="92" y="152"/>
                  </a:lnTo>
                  <a:lnTo>
                    <a:pt x="84" y="153"/>
                  </a:lnTo>
                  <a:lnTo>
                    <a:pt x="76" y="155"/>
                  </a:lnTo>
                  <a:lnTo>
                    <a:pt x="76" y="155"/>
                  </a:lnTo>
                  <a:lnTo>
                    <a:pt x="68" y="153"/>
                  </a:lnTo>
                  <a:lnTo>
                    <a:pt x="61" y="152"/>
                  </a:lnTo>
                  <a:lnTo>
                    <a:pt x="53" y="151"/>
                  </a:lnTo>
                  <a:lnTo>
                    <a:pt x="47" y="148"/>
                  </a:lnTo>
                  <a:lnTo>
                    <a:pt x="40" y="145"/>
                  </a:lnTo>
                  <a:lnTo>
                    <a:pt x="34" y="141"/>
                  </a:lnTo>
                  <a:lnTo>
                    <a:pt x="27" y="136"/>
                  </a:lnTo>
                  <a:lnTo>
                    <a:pt x="23" y="132"/>
                  </a:lnTo>
                  <a:lnTo>
                    <a:pt x="17" y="126"/>
                  </a:lnTo>
                  <a:lnTo>
                    <a:pt x="12" y="120"/>
                  </a:lnTo>
                  <a:lnTo>
                    <a:pt x="9" y="113"/>
                  </a:lnTo>
                  <a:lnTo>
                    <a:pt x="5" y="108"/>
                  </a:lnTo>
                  <a:lnTo>
                    <a:pt x="3" y="100"/>
                  </a:lnTo>
                  <a:lnTo>
                    <a:pt x="1" y="93"/>
                  </a:lnTo>
                  <a:lnTo>
                    <a:pt x="0" y="85"/>
                  </a:lnTo>
                  <a:lnTo>
                    <a:pt x="0" y="78"/>
                  </a:lnTo>
                  <a:lnTo>
                    <a:pt x="0" y="78"/>
                  </a:lnTo>
                  <a:lnTo>
                    <a:pt x="0" y="70"/>
                  </a:lnTo>
                  <a:lnTo>
                    <a:pt x="1" y="62"/>
                  </a:lnTo>
                  <a:lnTo>
                    <a:pt x="3" y="54"/>
                  </a:lnTo>
                  <a:lnTo>
                    <a:pt x="5" y="47"/>
                  </a:lnTo>
                  <a:lnTo>
                    <a:pt x="9" y="40"/>
                  </a:lnTo>
                  <a:lnTo>
                    <a:pt x="12" y="34"/>
                  </a:lnTo>
                  <a:lnTo>
                    <a:pt x="17" y="29"/>
                  </a:lnTo>
                  <a:lnTo>
                    <a:pt x="23" y="23"/>
                  </a:lnTo>
                  <a:lnTo>
                    <a:pt x="27" y="17"/>
                  </a:lnTo>
                  <a:lnTo>
                    <a:pt x="34" y="14"/>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9"/>
                  </a:lnTo>
                  <a:lnTo>
                    <a:pt x="140" y="34"/>
                  </a:lnTo>
                  <a:lnTo>
                    <a:pt x="144" y="40"/>
                  </a:lnTo>
                  <a:lnTo>
                    <a:pt x="147" y="47"/>
                  </a:lnTo>
                  <a:lnTo>
                    <a:pt x="151" y="54"/>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6">
              <a:extLst>
                <a:ext uri="{FF2B5EF4-FFF2-40B4-BE49-F238E27FC236}">
                  <a16:creationId xmlns:a16="http://schemas.microsoft.com/office/drawing/2014/main" id="{F46D552F-7110-48FE-9F7B-7EA08143F66F}"/>
                </a:ext>
              </a:extLst>
            </p:cNvPr>
            <p:cNvSpPr>
              <a:spLocks/>
            </p:cNvSpPr>
            <p:nvPr/>
          </p:nvSpPr>
          <p:spPr bwMode="auto">
            <a:xfrm>
              <a:off x="5448301" y="3455988"/>
              <a:ext cx="49213" cy="49213"/>
            </a:xfrm>
            <a:custGeom>
              <a:avLst/>
              <a:gdLst>
                <a:gd name="T0" fmla="*/ 154 w 154"/>
                <a:gd name="T1" fmla="*/ 77 h 154"/>
                <a:gd name="T2" fmla="*/ 152 w 154"/>
                <a:gd name="T3" fmla="*/ 92 h 154"/>
                <a:gd name="T4" fmla="*/ 147 w 154"/>
                <a:gd name="T5" fmla="*/ 107 h 154"/>
                <a:gd name="T6" fmla="*/ 140 w 154"/>
                <a:gd name="T7" fmla="*/ 119 h 154"/>
                <a:gd name="T8" fmla="*/ 131 w 154"/>
                <a:gd name="T9" fmla="*/ 131 h 154"/>
                <a:gd name="T10" fmla="*/ 120 w 154"/>
                <a:gd name="T11" fmla="*/ 141 h 154"/>
                <a:gd name="T12" fmla="*/ 106 w 154"/>
                <a:gd name="T13" fmla="*/ 148 h 154"/>
                <a:gd name="T14" fmla="*/ 92 w 154"/>
                <a:gd name="T15" fmla="*/ 152 h 154"/>
                <a:gd name="T16" fmla="*/ 76 w 154"/>
                <a:gd name="T17" fmla="*/ 154 h 154"/>
                <a:gd name="T18" fmla="*/ 68 w 154"/>
                <a:gd name="T19" fmla="*/ 154 h 154"/>
                <a:gd name="T20" fmla="*/ 53 w 154"/>
                <a:gd name="T21" fmla="*/ 150 h 154"/>
                <a:gd name="T22" fmla="*/ 40 w 154"/>
                <a:gd name="T23" fmla="*/ 144 h 154"/>
                <a:gd name="T24" fmla="*/ 27 w 154"/>
                <a:gd name="T25" fmla="*/ 136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1 h 154"/>
                <a:gd name="T38" fmla="*/ 5 w 154"/>
                <a:gd name="T39" fmla="*/ 47 h 154"/>
                <a:gd name="T40" fmla="*/ 12 w 154"/>
                <a:gd name="T41" fmla="*/ 33 h 154"/>
                <a:gd name="T42" fmla="*/ 23 w 154"/>
                <a:gd name="T43" fmla="*/ 22 h 154"/>
                <a:gd name="T44" fmla="*/ 34 w 154"/>
                <a:gd name="T45" fmla="*/ 13 h 154"/>
                <a:gd name="T46" fmla="*/ 47 w 154"/>
                <a:gd name="T47" fmla="*/ 6 h 154"/>
                <a:gd name="T48" fmla="*/ 61 w 154"/>
                <a:gd name="T49" fmla="*/ 1 h 154"/>
                <a:gd name="T50" fmla="*/ 76 w 154"/>
                <a:gd name="T51" fmla="*/ 0 h 154"/>
                <a:gd name="T52" fmla="*/ 84 w 154"/>
                <a:gd name="T53" fmla="*/ 0 h 154"/>
                <a:gd name="T54" fmla="*/ 99 w 154"/>
                <a:gd name="T55" fmla="*/ 4 h 154"/>
                <a:gd name="T56" fmla="*/ 113 w 154"/>
                <a:gd name="T57" fmla="*/ 9 h 154"/>
                <a:gd name="T58" fmla="*/ 126 w 154"/>
                <a:gd name="T59" fmla="*/ 17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7" y="107"/>
                  </a:lnTo>
                  <a:lnTo>
                    <a:pt x="144" y="114"/>
                  </a:lnTo>
                  <a:lnTo>
                    <a:pt x="140" y="119"/>
                  </a:lnTo>
                  <a:lnTo>
                    <a:pt x="136" y="126"/>
                  </a:lnTo>
                  <a:lnTo>
                    <a:pt x="131" y="131"/>
                  </a:lnTo>
                  <a:lnTo>
                    <a:pt x="126"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7" y="136"/>
                  </a:lnTo>
                  <a:lnTo>
                    <a:pt x="23"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7">
              <a:extLst>
                <a:ext uri="{FF2B5EF4-FFF2-40B4-BE49-F238E27FC236}">
                  <a16:creationId xmlns:a16="http://schemas.microsoft.com/office/drawing/2014/main" id="{58BBDA95-DA8B-4259-B424-D3C49F80499E}"/>
                </a:ext>
              </a:extLst>
            </p:cNvPr>
            <p:cNvSpPr>
              <a:spLocks/>
            </p:cNvSpPr>
            <p:nvPr/>
          </p:nvSpPr>
          <p:spPr bwMode="auto">
            <a:xfrm>
              <a:off x="5518151" y="3384550"/>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7 w 155"/>
                <a:gd name="T17" fmla="*/ 155 h 155"/>
                <a:gd name="T18" fmla="*/ 69 w 155"/>
                <a:gd name="T19" fmla="*/ 153 h 155"/>
                <a:gd name="T20" fmla="*/ 54 w 155"/>
                <a:gd name="T21" fmla="*/ 151 h 155"/>
                <a:gd name="T22" fmla="*/ 40 w 155"/>
                <a:gd name="T23" fmla="*/ 145 h 155"/>
                <a:gd name="T24" fmla="*/ 29 w 155"/>
                <a:gd name="T25" fmla="*/ 136 h 155"/>
                <a:gd name="T26" fmla="*/ 17 w 155"/>
                <a:gd name="T27" fmla="*/ 126 h 155"/>
                <a:gd name="T28" fmla="*/ 9 w 155"/>
                <a:gd name="T29" fmla="*/ 113 h 155"/>
                <a:gd name="T30" fmla="*/ 4 w 155"/>
                <a:gd name="T31" fmla="*/ 100 h 155"/>
                <a:gd name="T32" fmla="*/ 0 w 155"/>
                <a:gd name="T33" fmla="*/ 85 h 155"/>
                <a:gd name="T34" fmla="*/ 0 w 155"/>
                <a:gd name="T35" fmla="*/ 78 h 155"/>
                <a:gd name="T36" fmla="*/ 1 w 155"/>
                <a:gd name="T37" fmla="*/ 62 h 155"/>
                <a:gd name="T38" fmla="*/ 6 w 155"/>
                <a:gd name="T39" fmla="*/ 47 h 155"/>
                <a:gd name="T40" fmla="*/ 14 w 155"/>
                <a:gd name="T41" fmla="*/ 34 h 155"/>
                <a:gd name="T42" fmla="*/ 23 w 155"/>
                <a:gd name="T43" fmla="*/ 23 h 155"/>
                <a:gd name="T44" fmla="*/ 35 w 155"/>
                <a:gd name="T45" fmla="*/ 14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7 h 155"/>
                <a:gd name="T60" fmla="*/ 136 w 155"/>
                <a:gd name="T61" fmla="*/ 29 h 155"/>
                <a:gd name="T62" fmla="*/ 146 w 155"/>
                <a:gd name="T63" fmla="*/ 40 h 155"/>
                <a:gd name="T64" fmla="*/ 151 w 155"/>
                <a:gd name="T65" fmla="*/ 54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2" y="93"/>
                  </a:lnTo>
                  <a:lnTo>
                    <a:pt x="151" y="100"/>
                  </a:lnTo>
                  <a:lnTo>
                    <a:pt x="148" y="108"/>
                  </a:lnTo>
                  <a:lnTo>
                    <a:pt x="146" y="113"/>
                  </a:lnTo>
                  <a:lnTo>
                    <a:pt x="141" y="120"/>
                  </a:lnTo>
                  <a:lnTo>
                    <a:pt x="136" y="126"/>
                  </a:lnTo>
                  <a:lnTo>
                    <a:pt x="132" y="132"/>
                  </a:lnTo>
                  <a:lnTo>
                    <a:pt x="126" y="136"/>
                  </a:lnTo>
                  <a:lnTo>
                    <a:pt x="120" y="141"/>
                  </a:lnTo>
                  <a:lnTo>
                    <a:pt x="114"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9" y="136"/>
                  </a:lnTo>
                  <a:lnTo>
                    <a:pt x="23" y="132"/>
                  </a:lnTo>
                  <a:lnTo>
                    <a:pt x="17" y="126"/>
                  </a:lnTo>
                  <a:lnTo>
                    <a:pt x="14" y="120"/>
                  </a:lnTo>
                  <a:lnTo>
                    <a:pt x="9" y="113"/>
                  </a:lnTo>
                  <a:lnTo>
                    <a:pt x="6" y="108"/>
                  </a:lnTo>
                  <a:lnTo>
                    <a:pt x="4" y="100"/>
                  </a:lnTo>
                  <a:lnTo>
                    <a:pt x="1" y="93"/>
                  </a:lnTo>
                  <a:lnTo>
                    <a:pt x="0" y="85"/>
                  </a:lnTo>
                  <a:lnTo>
                    <a:pt x="0" y="78"/>
                  </a:lnTo>
                  <a:lnTo>
                    <a:pt x="0" y="78"/>
                  </a:lnTo>
                  <a:lnTo>
                    <a:pt x="0" y="70"/>
                  </a:lnTo>
                  <a:lnTo>
                    <a:pt x="1" y="62"/>
                  </a:lnTo>
                  <a:lnTo>
                    <a:pt x="4" y="54"/>
                  </a:lnTo>
                  <a:lnTo>
                    <a:pt x="6" y="47"/>
                  </a:lnTo>
                  <a:lnTo>
                    <a:pt x="9" y="40"/>
                  </a:lnTo>
                  <a:lnTo>
                    <a:pt x="14" y="34"/>
                  </a:lnTo>
                  <a:lnTo>
                    <a:pt x="17" y="29"/>
                  </a:lnTo>
                  <a:lnTo>
                    <a:pt x="23" y="23"/>
                  </a:lnTo>
                  <a:lnTo>
                    <a:pt x="29" y="17"/>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4"/>
                  </a:lnTo>
                  <a:lnTo>
                    <a:pt x="126" y="17"/>
                  </a:lnTo>
                  <a:lnTo>
                    <a:pt x="132" y="23"/>
                  </a:lnTo>
                  <a:lnTo>
                    <a:pt x="136" y="29"/>
                  </a:lnTo>
                  <a:lnTo>
                    <a:pt x="141" y="34"/>
                  </a:lnTo>
                  <a:lnTo>
                    <a:pt x="146" y="40"/>
                  </a:lnTo>
                  <a:lnTo>
                    <a:pt x="148" y="47"/>
                  </a:lnTo>
                  <a:lnTo>
                    <a:pt x="151" y="54"/>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8">
              <a:extLst>
                <a:ext uri="{FF2B5EF4-FFF2-40B4-BE49-F238E27FC236}">
                  <a16:creationId xmlns:a16="http://schemas.microsoft.com/office/drawing/2014/main" id="{DD623DDB-2E1F-4993-ACD6-EF4C156DF6F6}"/>
                </a:ext>
              </a:extLst>
            </p:cNvPr>
            <p:cNvSpPr>
              <a:spLocks/>
            </p:cNvSpPr>
            <p:nvPr/>
          </p:nvSpPr>
          <p:spPr bwMode="auto">
            <a:xfrm>
              <a:off x="5518151" y="3455988"/>
              <a:ext cx="49213" cy="49213"/>
            </a:xfrm>
            <a:custGeom>
              <a:avLst/>
              <a:gdLst>
                <a:gd name="T0" fmla="*/ 155 w 155"/>
                <a:gd name="T1" fmla="*/ 77 h 154"/>
                <a:gd name="T2" fmla="*/ 152 w 155"/>
                <a:gd name="T3" fmla="*/ 92 h 154"/>
                <a:gd name="T4" fmla="*/ 148 w 155"/>
                <a:gd name="T5" fmla="*/ 107 h 154"/>
                <a:gd name="T6" fmla="*/ 141 w 155"/>
                <a:gd name="T7" fmla="*/ 119 h 154"/>
                <a:gd name="T8" fmla="*/ 132 w 155"/>
                <a:gd name="T9" fmla="*/ 131 h 154"/>
                <a:gd name="T10" fmla="*/ 120 w 155"/>
                <a:gd name="T11" fmla="*/ 141 h 154"/>
                <a:gd name="T12" fmla="*/ 108 w 155"/>
                <a:gd name="T13" fmla="*/ 148 h 154"/>
                <a:gd name="T14" fmla="*/ 93 w 155"/>
                <a:gd name="T15" fmla="*/ 152 h 154"/>
                <a:gd name="T16" fmla="*/ 77 w 155"/>
                <a:gd name="T17" fmla="*/ 154 h 154"/>
                <a:gd name="T18" fmla="*/ 69 w 155"/>
                <a:gd name="T19" fmla="*/ 154 h 154"/>
                <a:gd name="T20" fmla="*/ 54 w 155"/>
                <a:gd name="T21" fmla="*/ 150 h 154"/>
                <a:gd name="T22" fmla="*/ 40 w 155"/>
                <a:gd name="T23" fmla="*/ 144 h 154"/>
                <a:gd name="T24" fmla="*/ 29 w 155"/>
                <a:gd name="T25" fmla="*/ 136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4 w 155"/>
                <a:gd name="T41" fmla="*/ 33 h 154"/>
                <a:gd name="T42" fmla="*/ 23 w 155"/>
                <a:gd name="T43" fmla="*/ 22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9 h 154"/>
                <a:gd name="T58" fmla="*/ 126 w 155"/>
                <a:gd name="T59" fmla="*/ 17 h 154"/>
                <a:gd name="T60" fmla="*/ 136 w 155"/>
                <a:gd name="T61" fmla="*/ 28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2"/>
                  </a:lnTo>
                  <a:lnTo>
                    <a:pt x="151" y="100"/>
                  </a:lnTo>
                  <a:lnTo>
                    <a:pt x="148" y="107"/>
                  </a:lnTo>
                  <a:lnTo>
                    <a:pt x="146" y="114"/>
                  </a:lnTo>
                  <a:lnTo>
                    <a:pt x="141" y="119"/>
                  </a:lnTo>
                  <a:lnTo>
                    <a:pt x="136" y="126"/>
                  </a:lnTo>
                  <a:lnTo>
                    <a:pt x="132" y="131"/>
                  </a:lnTo>
                  <a:lnTo>
                    <a:pt x="126" y="136"/>
                  </a:lnTo>
                  <a:lnTo>
                    <a:pt x="120" y="141"/>
                  </a:lnTo>
                  <a:lnTo>
                    <a:pt x="114" y="144"/>
                  </a:lnTo>
                  <a:lnTo>
                    <a:pt x="108"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1"/>
                  </a:lnTo>
                  <a:lnTo>
                    <a:pt x="17" y="126"/>
                  </a:lnTo>
                  <a:lnTo>
                    <a:pt x="14"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2"/>
                  </a:lnTo>
                  <a:lnTo>
                    <a:pt x="136" y="28"/>
                  </a:lnTo>
                  <a:lnTo>
                    <a:pt x="141" y="33"/>
                  </a:lnTo>
                  <a:lnTo>
                    <a:pt x="146" y="40"/>
                  </a:lnTo>
                  <a:lnTo>
                    <a:pt x="148" y="47"/>
                  </a:lnTo>
                  <a:lnTo>
                    <a:pt x="151" y="54"/>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9">
              <a:extLst>
                <a:ext uri="{FF2B5EF4-FFF2-40B4-BE49-F238E27FC236}">
                  <a16:creationId xmlns:a16="http://schemas.microsoft.com/office/drawing/2014/main" id="{DCDAF80B-71DA-409F-8EB7-CC415D7B0F70}"/>
                </a:ext>
              </a:extLst>
            </p:cNvPr>
            <p:cNvSpPr>
              <a:spLocks/>
            </p:cNvSpPr>
            <p:nvPr/>
          </p:nvSpPr>
          <p:spPr bwMode="auto">
            <a:xfrm>
              <a:off x="5588001" y="3384550"/>
              <a:ext cx="49213" cy="49213"/>
            </a:xfrm>
            <a:custGeom>
              <a:avLst/>
              <a:gdLst>
                <a:gd name="T0" fmla="*/ 153 w 153"/>
                <a:gd name="T1" fmla="*/ 78 h 155"/>
                <a:gd name="T2" fmla="*/ 152 w 153"/>
                <a:gd name="T3" fmla="*/ 93 h 155"/>
                <a:gd name="T4" fmla="*/ 148 w 153"/>
                <a:gd name="T5" fmla="*/ 108 h 155"/>
                <a:gd name="T6" fmla="*/ 141 w 153"/>
                <a:gd name="T7" fmla="*/ 120 h 155"/>
                <a:gd name="T8" fmla="*/ 132 w 153"/>
                <a:gd name="T9" fmla="*/ 132 h 155"/>
                <a:gd name="T10" fmla="*/ 120 w 153"/>
                <a:gd name="T11" fmla="*/ 141 h 155"/>
                <a:gd name="T12" fmla="*/ 107 w 153"/>
                <a:gd name="T13" fmla="*/ 148 h 155"/>
                <a:gd name="T14" fmla="*/ 93 w 153"/>
                <a:gd name="T15" fmla="*/ 152 h 155"/>
                <a:gd name="T16" fmla="*/ 77 w 153"/>
                <a:gd name="T17" fmla="*/ 155 h 155"/>
                <a:gd name="T18" fmla="*/ 69 w 153"/>
                <a:gd name="T19" fmla="*/ 153 h 155"/>
                <a:gd name="T20" fmla="*/ 54 w 153"/>
                <a:gd name="T21" fmla="*/ 151 h 155"/>
                <a:gd name="T22" fmla="*/ 40 w 153"/>
                <a:gd name="T23" fmla="*/ 145 h 155"/>
                <a:gd name="T24" fmla="*/ 28 w 153"/>
                <a:gd name="T25" fmla="*/ 136 h 155"/>
                <a:gd name="T26" fmla="*/ 17 w 153"/>
                <a:gd name="T27" fmla="*/ 126 h 155"/>
                <a:gd name="T28" fmla="*/ 9 w 153"/>
                <a:gd name="T29" fmla="*/ 113 h 155"/>
                <a:gd name="T30" fmla="*/ 4 w 153"/>
                <a:gd name="T31" fmla="*/ 100 h 155"/>
                <a:gd name="T32" fmla="*/ 0 w 153"/>
                <a:gd name="T33" fmla="*/ 85 h 155"/>
                <a:gd name="T34" fmla="*/ 0 w 153"/>
                <a:gd name="T35" fmla="*/ 78 h 155"/>
                <a:gd name="T36" fmla="*/ 1 w 153"/>
                <a:gd name="T37" fmla="*/ 62 h 155"/>
                <a:gd name="T38" fmla="*/ 6 w 153"/>
                <a:gd name="T39" fmla="*/ 47 h 155"/>
                <a:gd name="T40" fmla="*/ 13 w 153"/>
                <a:gd name="T41" fmla="*/ 34 h 155"/>
                <a:gd name="T42" fmla="*/ 23 w 153"/>
                <a:gd name="T43" fmla="*/ 23 h 155"/>
                <a:gd name="T44" fmla="*/ 33 w 153"/>
                <a:gd name="T45" fmla="*/ 14 h 155"/>
                <a:gd name="T46" fmla="*/ 47 w 153"/>
                <a:gd name="T47" fmla="*/ 6 h 155"/>
                <a:gd name="T48" fmla="*/ 62 w 153"/>
                <a:gd name="T49" fmla="*/ 1 h 155"/>
                <a:gd name="T50" fmla="*/ 77 w 153"/>
                <a:gd name="T51" fmla="*/ 0 h 155"/>
                <a:gd name="T52" fmla="*/ 85 w 153"/>
                <a:gd name="T53" fmla="*/ 0 h 155"/>
                <a:gd name="T54" fmla="*/ 100 w 153"/>
                <a:gd name="T55" fmla="*/ 4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0"/>
                  </a:lnTo>
                  <a:lnTo>
                    <a:pt x="148" y="108"/>
                  </a:lnTo>
                  <a:lnTo>
                    <a:pt x="144" y="113"/>
                  </a:lnTo>
                  <a:lnTo>
                    <a:pt x="141" y="120"/>
                  </a:lnTo>
                  <a:lnTo>
                    <a:pt x="136" y="126"/>
                  </a:lnTo>
                  <a:lnTo>
                    <a:pt x="132" y="132"/>
                  </a:lnTo>
                  <a:lnTo>
                    <a:pt x="126" y="136"/>
                  </a:lnTo>
                  <a:lnTo>
                    <a:pt x="120" y="141"/>
                  </a:lnTo>
                  <a:lnTo>
                    <a:pt x="113" y="145"/>
                  </a:lnTo>
                  <a:lnTo>
                    <a:pt x="107" y="148"/>
                  </a:lnTo>
                  <a:lnTo>
                    <a:pt x="100" y="151"/>
                  </a:lnTo>
                  <a:lnTo>
                    <a:pt x="93" y="152"/>
                  </a:lnTo>
                  <a:lnTo>
                    <a:pt x="85" y="153"/>
                  </a:lnTo>
                  <a:lnTo>
                    <a:pt x="77" y="155"/>
                  </a:lnTo>
                  <a:lnTo>
                    <a:pt x="77" y="155"/>
                  </a:lnTo>
                  <a:lnTo>
                    <a:pt x="69" y="153"/>
                  </a:lnTo>
                  <a:lnTo>
                    <a:pt x="62" y="152"/>
                  </a:lnTo>
                  <a:lnTo>
                    <a:pt x="54" y="151"/>
                  </a:lnTo>
                  <a:lnTo>
                    <a:pt x="47" y="148"/>
                  </a:lnTo>
                  <a:lnTo>
                    <a:pt x="40" y="145"/>
                  </a:lnTo>
                  <a:lnTo>
                    <a:pt x="33" y="141"/>
                  </a:lnTo>
                  <a:lnTo>
                    <a:pt x="28" y="136"/>
                  </a:lnTo>
                  <a:lnTo>
                    <a:pt x="23" y="132"/>
                  </a:lnTo>
                  <a:lnTo>
                    <a:pt x="17" y="126"/>
                  </a:lnTo>
                  <a:lnTo>
                    <a:pt x="13" y="120"/>
                  </a:lnTo>
                  <a:lnTo>
                    <a:pt x="9" y="113"/>
                  </a:lnTo>
                  <a:lnTo>
                    <a:pt x="6" y="108"/>
                  </a:lnTo>
                  <a:lnTo>
                    <a:pt x="4" y="100"/>
                  </a:lnTo>
                  <a:lnTo>
                    <a:pt x="1" y="93"/>
                  </a:lnTo>
                  <a:lnTo>
                    <a:pt x="0" y="85"/>
                  </a:lnTo>
                  <a:lnTo>
                    <a:pt x="0" y="78"/>
                  </a:lnTo>
                  <a:lnTo>
                    <a:pt x="0" y="78"/>
                  </a:lnTo>
                  <a:lnTo>
                    <a:pt x="0" y="70"/>
                  </a:lnTo>
                  <a:lnTo>
                    <a:pt x="1" y="62"/>
                  </a:lnTo>
                  <a:lnTo>
                    <a:pt x="4" y="54"/>
                  </a:lnTo>
                  <a:lnTo>
                    <a:pt x="6" y="47"/>
                  </a:lnTo>
                  <a:lnTo>
                    <a:pt x="9" y="40"/>
                  </a:lnTo>
                  <a:lnTo>
                    <a:pt x="13" y="34"/>
                  </a:lnTo>
                  <a:lnTo>
                    <a:pt x="17" y="29"/>
                  </a:lnTo>
                  <a:lnTo>
                    <a:pt x="23" y="23"/>
                  </a:lnTo>
                  <a:lnTo>
                    <a:pt x="28" y="17"/>
                  </a:lnTo>
                  <a:lnTo>
                    <a:pt x="33" y="14"/>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4"/>
                  </a:lnTo>
                  <a:lnTo>
                    <a:pt x="126" y="17"/>
                  </a:lnTo>
                  <a:lnTo>
                    <a:pt x="132" y="23"/>
                  </a:lnTo>
                  <a:lnTo>
                    <a:pt x="136" y="29"/>
                  </a:lnTo>
                  <a:lnTo>
                    <a:pt x="141" y="34"/>
                  </a:lnTo>
                  <a:lnTo>
                    <a:pt x="144" y="40"/>
                  </a:lnTo>
                  <a:lnTo>
                    <a:pt x="148"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0">
              <a:extLst>
                <a:ext uri="{FF2B5EF4-FFF2-40B4-BE49-F238E27FC236}">
                  <a16:creationId xmlns:a16="http://schemas.microsoft.com/office/drawing/2014/main" id="{F1454147-A21E-4B2C-901B-9246A715B2E5}"/>
                </a:ext>
              </a:extLst>
            </p:cNvPr>
            <p:cNvSpPr>
              <a:spLocks/>
            </p:cNvSpPr>
            <p:nvPr/>
          </p:nvSpPr>
          <p:spPr bwMode="auto">
            <a:xfrm>
              <a:off x="5588001" y="3455988"/>
              <a:ext cx="49213" cy="49213"/>
            </a:xfrm>
            <a:custGeom>
              <a:avLst/>
              <a:gdLst>
                <a:gd name="T0" fmla="*/ 153 w 153"/>
                <a:gd name="T1" fmla="*/ 77 h 154"/>
                <a:gd name="T2" fmla="*/ 152 w 153"/>
                <a:gd name="T3" fmla="*/ 92 h 154"/>
                <a:gd name="T4" fmla="*/ 148 w 153"/>
                <a:gd name="T5" fmla="*/ 107 h 154"/>
                <a:gd name="T6" fmla="*/ 141 w 153"/>
                <a:gd name="T7" fmla="*/ 119 h 154"/>
                <a:gd name="T8" fmla="*/ 132 w 153"/>
                <a:gd name="T9" fmla="*/ 131 h 154"/>
                <a:gd name="T10" fmla="*/ 120 w 153"/>
                <a:gd name="T11" fmla="*/ 141 h 154"/>
                <a:gd name="T12" fmla="*/ 107 w 153"/>
                <a:gd name="T13" fmla="*/ 148 h 154"/>
                <a:gd name="T14" fmla="*/ 93 w 153"/>
                <a:gd name="T15" fmla="*/ 152 h 154"/>
                <a:gd name="T16" fmla="*/ 77 w 153"/>
                <a:gd name="T17" fmla="*/ 154 h 154"/>
                <a:gd name="T18" fmla="*/ 69 w 153"/>
                <a:gd name="T19" fmla="*/ 154 h 154"/>
                <a:gd name="T20" fmla="*/ 54 w 153"/>
                <a:gd name="T21" fmla="*/ 150 h 154"/>
                <a:gd name="T22" fmla="*/ 40 w 153"/>
                <a:gd name="T23" fmla="*/ 144 h 154"/>
                <a:gd name="T24" fmla="*/ 28 w 153"/>
                <a:gd name="T25" fmla="*/ 136 h 154"/>
                <a:gd name="T26" fmla="*/ 17 w 153"/>
                <a:gd name="T27" fmla="*/ 126 h 154"/>
                <a:gd name="T28" fmla="*/ 9 w 153"/>
                <a:gd name="T29" fmla="*/ 114 h 154"/>
                <a:gd name="T30" fmla="*/ 4 w 153"/>
                <a:gd name="T31" fmla="*/ 100 h 154"/>
                <a:gd name="T32" fmla="*/ 0 w 153"/>
                <a:gd name="T33" fmla="*/ 85 h 154"/>
                <a:gd name="T34" fmla="*/ 0 w 153"/>
                <a:gd name="T35" fmla="*/ 77 h 154"/>
                <a:gd name="T36" fmla="*/ 1 w 153"/>
                <a:gd name="T37" fmla="*/ 61 h 154"/>
                <a:gd name="T38" fmla="*/ 6 w 153"/>
                <a:gd name="T39" fmla="*/ 47 h 154"/>
                <a:gd name="T40" fmla="*/ 13 w 153"/>
                <a:gd name="T41" fmla="*/ 33 h 154"/>
                <a:gd name="T42" fmla="*/ 23 w 153"/>
                <a:gd name="T43" fmla="*/ 22 h 154"/>
                <a:gd name="T44" fmla="*/ 33 w 153"/>
                <a:gd name="T45" fmla="*/ 13 h 154"/>
                <a:gd name="T46" fmla="*/ 47 w 153"/>
                <a:gd name="T47" fmla="*/ 6 h 154"/>
                <a:gd name="T48" fmla="*/ 62 w 153"/>
                <a:gd name="T49" fmla="*/ 1 h 154"/>
                <a:gd name="T50" fmla="*/ 77 w 153"/>
                <a:gd name="T51" fmla="*/ 0 h 154"/>
                <a:gd name="T52" fmla="*/ 85 w 153"/>
                <a:gd name="T53" fmla="*/ 0 h 154"/>
                <a:gd name="T54" fmla="*/ 100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8" y="107"/>
                  </a:lnTo>
                  <a:lnTo>
                    <a:pt x="144" y="114"/>
                  </a:lnTo>
                  <a:lnTo>
                    <a:pt x="141" y="119"/>
                  </a:lnTo>
                  <a:lnTo>
                    <a:pt x="136" y="126"/>
                  </a:lnTo>
                  <a:lnTo>
                    <a:pt x="132" y="131"/>
                  </a:lnTo>
                  <a:lnTo>
                    <a:pt x="126" y="136"/>
                  </a:lnTo>
                  <a:lnTo>
                    <a:pt x="120" y="141"/>
                  </a:lnTo>
                  <a:lnTo>
                    <a:pt x="113"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3" y="141"/>
                  </a:lnTo>
                  <a:lnTo>
                    <a:pt x="28" y="136"/>
                  </a:lnTo>
                  <a:lnTo>
                    <a:pt x="23" y="131"/>
                  </a:lnTo>
                  <a:lnTo>
                    <a:pt x="17" y="126"/>
                  </a:lnTo>
                  <a:lnTo>
                    <a:pt x="13"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3" y="22"/>
                  </a:lnTo>
                  <a:lnTo>
                    <a:pt x="28" y="17"/>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51">
              <a:extLst>
                <a:ext uri="{FF2B5EF4-FFF2-40B4-BE49-F238E27FC236}">
                  <a16:creationId xmlns:a16="http://schemas.microsoft.com/office/drawing/2014/main" id="{EF0B86BE-F3A4-4643-AC09-C58D44AB1A6F}"/>
                </a:ext>
              </a:extLst>
            </p:cNvPr>
            <p:cNvSpPr>
              <a:spLocks/>
            </p:cNvSpPr>
            <p:nvPr/>
          </p:nvSpPr>
          <p:spPr bwMode="auto">
            <a:xfrm>
              <a:off x="5657851" y="3384550"/>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8 w 155"/>
                <a:gd name="T17" fmla="*/ 155 h 155"/>
                <a:gd name="T18" fmla="*/ 70 w 155"/>
                <a:gd name="T19" fmla="*/ 153 h 155"/>
                <a:gd name="T20" fmla="*/ 55 w 155"/>
                <a:gd name="T21" fmla="*/ 151 h 155"/>
                <a:gd name="T22" fmla="*/ 40 w 155"/>
                <a:gd name="T23" fmla="*/ 145 h 155"/>
                <a:gd name="T24" fmla="*/ 29 w 155"/>
                <a:gd name="T25" fmla="*/ 136 h 155"/>
                <a:gd name="T26" fmla="*/ 18 w 155"/>
                <a:gd name="T27" fmla="*/ 126 h 155"/>
                <a:gd name="T28" fmla="*/ 9 w 155"/>
                <a:gd name="T29" fmla="*/ 113 h 155"/>
                <a:gd name="T30" fmla="*/ 4 w 155"/>
                <a:gd name="T31" fmla="*/ 100 h 155"/>
                <a:gd name="T32" fmla="*/ 1 w 155"/>
                <a:gd name="T33" fmla="*/ 85 h 155"/>
                <a:gd name="T34" fmla="*/ 0 w 155"/>
                <a:gd name="T35" fmla="*/ 78 h 155"/>
                <a:gd name="T36" fmla="*/ 2 w 155"/>
                <a:gd name="T37" fmla="*/ 62 h 155"/>
                <a:gd name="T38" fmla="*/ 7 w 155"/>
                <a:gd name="T39" fmla="*/ 47 h 155"/>
                <a:gd name="T40" fmla="*/ 14 w 155"/>
                <a:gd name="T41" fmla="*/ 34 h 155"/>
                <a:gd name="T42" fmla="*/ 23 w 155"/>
                <a:gd name="T43" fmla="*/ 23 h 155"/>
                <a:gd name="T44" fmla="*/ 34 w 155"/>
                <a:gd name="T45" fmla="*/ 14 h 155"/>
                <a:gd name="T46" fmla="*/ 47 w 155"/>
                <a:gd name="T47" fmla="*/ 6 h 155"/>
                <a:gd name="T48" fmla="*/ 62 w 155"/>
                <a:gd name="T49" fmla="*/ 1 h 155"/>
                <a:gd name="T50" fmla="*/ 78 w 155"/>
                <a:gd name="T51" fmla="*/ 0 h 155"/>
                <a:gd name="T52" fmla="*/ 85 w 155"/>
                <a:gd name="T53" fmla="*/ 0 h 155"/>
                <a:gd name="T54" fmla="*/ 101 w 155"/>
                <a:gd name="T55" fmla="*/ 4 h 155"/>
                <a:gd name="T56" fmla="*/ 115 w 155"/>
                <a:gd name="T57" fmla="*/ 9 h 155"/>
                <a:gd name="T58" fmla="*/ 126 w 155"/>
                <a:gd name="T59" fmla="*/ 17 h 155"/>
                <a:gd name="T60" fmla="*/ 136 w 155"/>
                <a:gd name="T61" fmla="*/ 29 h 155"/>
                <a:gd name="T62" fmla="*/ 145 w 155"/>
                <a:gd name="T63" fmla="*/ 40 h 155"/>
                <a:gd name="T64" fmla="*/ 151 w 155"/>
                <a:gd name="T65" fmla="*/ 54 h 155"/>
                <a:gd name="T66" fmla="*/ 153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3" y="85"/>
                  </a:lnTo>
                  <a:lnTo>
                    <a:pt x="152" y="93"/>
                  </a:lnTo>
                  <a:lnTo>
                    <a:pt x="151" y="100"/>
                  </a:lnTo>
                  <a:lnTo>
                    <a:pt x="148" y="108"/>
                  </a:lnTo>
                  <a:lnTo>
                    <a:pt x="145" y="113"/>
                  </a:lnTo>
                  <a:lnTo>
                    <a:pt x="141" y="120"/>
                  </a:lnTo>
                  <a:lnTo>
                    <a:pt x="136" y="126"/>
                  </a:lnTo>
                  <a:lnTo>
                    <a:pt x="132" y="132"/>
                  </a:lnTo>
                  <a:lnTo>
                    <a:pt x="126" y="136"/>
                  </a:lnTo>
                  <a:lnTo>
                    <a:pt x="120" y="141"/>
                  </a:lnTo>
                  <a:lnTo>
                    <a:pt x="115" y="145"/>
                  </a:lnTo>
                  <a:lnTo>
                    <a:pt x="108" y="148"/>
                  </a:lnTo>
                  <a:lnTo>
                    <a:pt x="101" y="151"/>
                  </a:lnTo>
                  <a:lnTo>
                    <a:pt x="93" y="152"/>
                  </a:lnTo>
                  <a:lnTo>
                    <a:pt x="85" y="153"/>
                  </a:lnTo>
                  <a:lnTo>
                    <a:pt x="78" y="155"/>
                  </a:lnTo>
                  <a:lnTo>
                    <a:pt x="78" y="155"/>
                  </a:lnTo>
                  <a:lnTo>
                    <a:pt x="70" y="153"/>
                  </a:lnTo>
                  <a:lnTo>
                    <a:pt x="62" y="152"/>
                  </a:lnTo>
                  <a:lnTo>
                    <a:pt x="55" y="151"/>
                  </a:lnTo>
                  <a:lnTo>
                    <a:pt x="47" y="148"/>
                  </a:lnTo>
                  <a:lnTo>
                    <a:pt x="40" y="145"/>
                  </a:lnTo>
                  <a:lnTo>
                    <a:pt x="34" y="141"/>
                  </a:lnTo>
                  <a:lnTo>
                    <a:pt x="29" y="136"/>
                  </a:lnTo>
                  <a:lnTo>
                    <a:pt x="23" y="132"/>
                  </a:lnTo>
                  <a:lnTo>
                    <a:pt x="18" y="126"/>
                  </a:lnTo>
                  <a:lnTo>
                    <a:pt x="14" y="120"/>
                  </a:lnTo>
                  <a:lnTo>
                    <a:pt x="9" y="113"/>
                  </a:lnTo>
                  <a:lnTo>
                    <a:pt x="7" y="108"/>
                  </a:lnTo>
                  <a:lnTo>
                    <a:pt x="4" y="100"/>
                  </a:lnTo>
                  <a:lnTo>
                    <a:pt x="2" y="93"/>
                  </a:lnTo>
                  <a:lnTo>
                    <a:pt x="1" y="85"/>
                  </a:lnTo>
                  <a:lnTo>
                    <a:pt x="0" y="78"/>
                  </a:lnTo>
                  <a:lnTo>
                    <a:pt x="0" y="78"/>
                  </a:lnTo>
                  <a:lnTo>
                    <a:pt x="1" y="70"/>
                  </a:lnTo>
                  <a:lnTo>
                    <a:pt x="2" y="62"/>
                  </a:lnTo>
                  <a:lnTo>
                    <a:pt x="4" y="54"/>
                  </a:lnTo>
                  <a:lnTo>
                    <a:pt x="7" y="47"/>
                  </a:lnTo>
                  <a:lnTo>
                    <a:pt x="9" y="40"/>
                  </a:lnTo>
                  <a:lnTo>
                    <a:pt x="14" y="34"/>
                  </a:lnTo>
                  <a:lnTo>
                    <a:pt x="18" y="29"/>
                  </a:lnTo>
                  <a:lnTo>
                    <a:pt x="23" y="23"/>
                  </a:lnTo>
                  <a:lnTo>
                    <a:pt x="29" y="17"/>
                  </a:lnTo>
                  <a:lnTo>
                    <a:pt x="34" y="14"/>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4"/>
                  </a:lnTo>
                  <a:lnTo>
                    <a:pt x="126" y="17"/>
                  </a:lnTo>
                  <a:lnTo>
                    <a:pt x="132" y="23"/>
                  </a:lnTo>
                  <a:lnTo>
                    <a:pt x="136" y="29"/>
                  </a:lnTo>
                  <a:lnTo>
                    <a:pt x="141" y="34"/>
                  </a:lnTo>
                  <a:lnTo>
                    <a:pt x="145" y="40"/>
                  </a:lnTo>
                  <a:lnTo>
                    <a:pt x="148" y="47"/>
                  </a:lnTo>
                  <a:lnTo>
                    <a:pt x="151" y="54"/>
                  </a:lnTo>
                  <a:lnTo>
                    <a:pt x="152" y="62"/>
                  </a:lnTo>
                  <a:lnTo>
                    <a:pt x="153"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52">
              <a:extLst>
                <a:ext uri="{FF2B5EF4-FFF2-40B4-BE49-F238E27FC236}">
                  <a16:creationId xmlns:a16="http://schemas.microsoft.com/office/drawing/2014/main" id="{E7053DAA-3B27-4590-BB48-A4D4B27CDEAB}"/>
                </a:ext>
              </a:extLst>
            </p:cNvPr>
            <p:cNvSpPr>
              <a:spLocks/>
            </p:cNvSpPr>
            <p:nvPr/>
          </p:nvSpPr>
          <p:spPr bwMode="auto">
            <a:xfrm>
              <a:off x="5657851" y="3455988"/>
              <a:ext cx="49213" cy="49213"/>
            </a:xfrm>
            <a:custGeom>
              <a:avLst/>
              <a:gdLst>
                <a:gd name="T0" fmla="*/ 155 w 155"/>
                <a:gd name="T1" fmla="*/ 77 h 154"/>
                <a:gd name="T2" fmla="*/ 152 w 155"/>
                <a:gd name="T3" fmla="*/ 92 h 154"/>
                <a:gd name="T4" fmla="*/ 148 w 155"/>
                <a:gd name="T5" fmla="*/ 107 h 154"/>
                <a:gd name="T6" fmla="*/ 141 w 155"/>
                <a:gd name="T7" fmla="*/ 119 h 154"/>
                <a:gd name="T8" fmla="*/ 132 w 155"/>
                <a:gd name="T9" fmla="*/ 131 h 154"/>
                <a:gd name="T10" fmla="*/ 120 w 155"/>
                <a:gd name="T11" fmla="*/ 141 h 154"/>
                <a:gd name="T12" fmla="*/ 108 w 155"/>
                <a:gd name="T13" fmla="*/ 148 h 154"/>
                <a:gd name="T14" fmla="*/ 93 w 155"/>
                <a:gd name="T15" fmla="*/ 152 h 154"/>
                <a:gd name="T16" fmla="*/ 78 w 155"/>
                <a:gd name="T17" fmla="*/ 154 h 154"/>
                <a:gd name="T18" fmla="*/ 70 w 155"/>
                <a:gd name="T19" fmla="*/ 154 h 154"/>
                <a:gd name="T20" fmla="*/ 55 w 155"/>
                <a:gd name="T21" fmla="*/ 150 h 154"/>
                <a:gd name="T22" fmla="*/ 40 w 155"/>
                <a:gd name="T23" fmla="*/ 144 h 154"/>
                <a:gd name="T24" fmla="*/ 29 w 155"/>
                <a:gd name="T25" fmla="*/ 136 h 154"/>
                <a:gd name="T26" fmla="*/ 18 w 155"/>
                <a:gd name="T27" fmla="*/ 126 h 154"/>
                <a:gd name="T28" fmla="*/ 9 w 155"/>
                <a:gd name="T29" fmla="*/ 114 h 154"/>
                <a:gd name="T30" fmla="*/ 4 w 155"/>
                <a:gd name="T31" fmla="*/ 100 h 154"/>
                <a:gd name="T32" fmla="*/ 1 w 155"/>
                <a:gd name="T33" fmla="*/ 85 h 154"/>
                <a:gd name="T34" fmla="*/ 0 w 155"/>
                <a:gd name="T35" fmla="*/ 77 h 154"/>
                <a:gd name="T36" fmla="*/ 2 w 155"/>
                <a:gd name="T37" fmla="*/ 61 h 154"/>
                <a:gd name="T38" fmla="*/ 7 w 155"/>
                <a:gd name="T39" fmla="*/ 47 h 154"/>
                <a:gd name="T40" fmla="*/ 14 w 155"/>
                <a:gd name="T41" fmla="*/ 33 h 154"/>
                <a:gd name="T42" fmla="*/ 23 w 155"/>
                <a:gd name="T43" fmla="*/ 22 h 154"/>
                <a:gd name="T44" fmla="*/ 34 w 155"/>
                <a:gd name="T45" fmla="*/ 13 h 154"/>
                <a:gd name="T46" fmla="*/ 47 w 155"/>
                <a:gd name="T47" fmla="*/ 6 h 154"/>
                <a:gd name="T48" fmla="*/ 62 w 155"/>
                <a:gd name="T49" fmla="*/ 1 h 154"/>
                <a:gd name="T50" fmla="*/ 78 w 155"/>
                <a:gd name="T51" fmla="*/ 0 h 154"/>
                <a:gd name="T52" fmla="*/ 85 w 155"/>
                <a:gd name="T53" fmla="*/ 0 h 154"/>
                <a:gd name="T54" fmla="*/ 101 w 155"/>
                <a:gd name="T55" fmla="*/ 4 h 154"/>
                <a:gd name="T56" fmla="*/ 115 w 155"/>
                <a:gd name="T57" fmla="*/ 9 h 154"/>
                <a:gd name="T58" fmla="*/ 126 w 155"/>
                <a:gd name="T59" fmla="*/ 17 h 154"/>
                <a:gd name="T60" fmla="*/ 136 w 155"/>
                <a:gd name="T61" fmla="*/ 28 h 154"/>
                <a:gd name="T62" fmla="*/ 145 w 155"/>
                <a:gd name="T63" fmla="*/ 40 h 154"/>
                <a:gd name="T64" fmla="*/ 151 w 155"/>
                <a:gd name="T65" fmla="*/ 54 h 154"/>
                <a:gd name="T66" fmla="*/ 153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3" y="85"/>
                  </a:lnTo>
                  <a:lnTo>
                    <a:pt x="152" y="92"/>
                  </a:lnTo>
                  <a:lnTo>
                    <a:pt x="151" y="100"/>
                  </a:lnTo>
                  <a:lnTo>
                    <a:pt x="148" y="107"/>
                  </a:lnTo>
                  <a:lnTo>
                    <a:pt x="145" y="114"/>
                  </a:lnTo>
                  <a:lnTo>
                    <a:pt x="141" y="119"/>
                  </a:lnTo>
                  <a:lnTo>
                    <a:pt x="136" y="126"/>
                  </a:lnTo>
                  <a:lnTo>
                    <a:pt x="132" y="131"/>
                  </a:lnTo>
                  <a:lnTo>
                    <a:pt x="126" y="136"/>
                  </a:lnTo>
                  <a:lnTo>
                    <a:pt x="120" y="141"/>
                  </a:lnTo>
                  <a:lnTo>
                    <a:pt x="115" y="144"/>
                  </a:lnTo>
                  <a:lnTo>
                    <a:pt x="108" y="148"/>
                  </a:lnTo>
                  <a:lnTo>
                    <a:pt x="101" y="150"/>
                  </a:lnTo>
                  <a:lnTo>
                    <a:pt x="93" y="152"/>
                  </a:lnTo>
                  <a:lnTo>
                    <a:pt x="85" y="154"/>
                  </a:lnTo>
                  <a:lnTo>
                    <a:pt x="78" y="154"/>
                  </a:lnTo>
                  <a:lnTo>
                    <a:pt x="78" y="154"/>
                  </a:lnTo>
                  <a:lnTo>
                    <a:pt x="70" y="154"/>
                  </a:lnTo>
                  <a:lnTo>
                    <a:pt x="62" y="152"/>
                  </a:lnTo>
                  <a:lnTo>
                    <a:pt x="55" y="150"/>
                  </a:lnTo>
                  <a:lnTo>
                    <a:pt x="47" y="148"/>
                  </a:lnTo>
                  <a:lnTo>
                    <a:pt x="40" y="144"/>
                  </a:lnTo>
                  <a:lnTo>
                    <a:pt x="34" y="141"/>
                  </a:lnTo>
                  <a:lnTo>
                    <a:pt x="29" y="136"/>
                  </a:lnTo>
                  <a:lnTo>
                    <a:pt x="23" y="131"/>
                  </a:lnTo>
                  <a:lnTo>
                    <a:pt x="18" y="126"/>
                  </a:lnTo>
                  <a:lnTo>
                    <a:pt x="14" y="119"/>
                  </a:lnTo>
                  <a:lnTo>
                    <a:pt x="9" y="114"/>
                  </a:lnTo>
                  <a:lnTo>
                    <a:pt x="7" y="107"/>
                  </a:lnTo>
                  <a:lnTo>
                    <a:pt x="4" y="100"/>
                  </a:lnTo>
                  <a:lnTo>
                    <a:pt x="2" y="92"/>
                  </a:lnTo>
                  <a:lnTo>
                    <a:pt x="1" y="85"/>
                  </a:lnTo>
                  <a:lnTo>
                    <a:pt x="0" y="77"/>
                  </a:lnTo>
                  <a:lnTo>
                    <a:pt x="0" y="77"/>
                  </a:lnTo>
                  <a:lnTo>
                    <a:pt x="1" y="69"/>
                  </a:lnTo>
                  <a:lnTo>
                    <a:pt x="2" y="61"/>
                  </a:lnTo>
                  <a:lnTo>
                    <a:pt x="4" y="54"/>
                  </a:lnTo>
                  <a:lnTo>
                    <a:pt x="7" y="47"/>
                  </a:lnTo>
                  <a:lnTo>
                    <a:pt x="9" y="40"/>
                  </a:lnTo>
                  <a:lnTo>
                    <a:pt x="14" y="33"/>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3"/>
                  </a:lnTo>
                  <a:lnTo>
                    <a:pt x="126" y="17"/>
                  </a:lnTo>
                  <a:lnTo>
                    <a:pt x="132" y="22"/>
                  </a:lnTo>
                  <a:lnTo>
                    <a:pt x="136" y="28"/>
                  </a:lnTo>
                  <a:lnTo>
                    <a:pt x="141" y="33"/>
                  </a:lnTo>
                  <a:lnTo>
                    <a:pt x="145" y="40"/>
                  </a:lnTo>
                  <a:lnTo>
                    <a:pt x="148" y="47"/>
                  </a:lnTo>
                  <a:lnTo>
                    <a:pt x="151" y="54"/>
                  </a:lnTo>
                  <a:lnTo>
                    <a:pt x="152" y="61"/>
                  </a:lnTo>
                  <a:lnTo>
                    <a:pt x="153"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3">
              <a:extLst>
                <a:ext uri="{FF2B5EF4-FFF2-40B4-BE49-F238E27FC236}">
                  <a16:creationId xmlns:a16="http://schemas.microsoft.com/office/drawing/2014/main" id="{FD02B7A1-E5F7-4CAD-B687-728C031CF62E}"/>
                </a:ext>
              </a:extLst>
            </p:cNvPr>
            <p:cNvSpPr>
              <a:spLocks/>
            </p:cNvSpPr>
            <p:nvPr/>
          </p:nvSpPr>
          <p:spPr bwMode="auto">
            <a:xfrm>
              <a:off x="5727701" y="3384550"/>
              <a:ext cx="49213" cy="49213"/>
            </a:xfrm>
            <a:custGeom>
              <a:avLst/>
              <a:gdLst>
                <a:gd name="T0" fmla="*/ 154 w 154"/>
                <a:gd name="T1" fmla="*/ 78 h 155"/>
                <a:gd name="T2" fmla="*/ 153 w 154"/>
                <a:gd name="T3" fmla="*/ 93 h 155"/>
                <a:gd name="T4" fmla="*/ 148 w 154"/>
                <a:gd name="T5" fmla="*/ 108 h 155"/>
                <a:gd name="T6" fmla="*/ 140 w 154"/>
                <a:gd name="T7" fmla="*/ 120 h 155"/>
                <a:gd name="T8" fmla="*/ 131 w 154"/>
                <a:gd name="T9" fmla="*/ 132 h 155"/>
                <a:gd name="T10" fmla="*/ 120 w 154"/>
                <a:gd name="T11" fmla="*/ 141 h 155"/>
                <a:gd name="T12" fmla="*/ 107 w 154"/>
                <a:gd name="T13" fmla="*/ 148 h 155"/>
                <a:gd name="T14" fmla="*/ 92 w 154"/>
                <a:gd name="T15" fmla="*/ 152 h 155"/>
                <a:gd name="T16" fmla="*/ 78 w 154"/>
                <a:gd name="T17" fmla="*/ 155 h 155"/>
                <a:gd name="T18" fmla="*/ 70 w 154"/>
                <a:gd name="T19" fmla="*/ 153 h 155"/>
                <a:gd name="T20" fmla="*/ 55 w 154"/>
                <a:gd name="T21" fmla="*/ 151 h 155"/>
                <a:gd name="T22" fmla="*/ 41 w 154"/>
                <a:gd name="T23" fmla="*/ 145 h 155"/>
                <a:gd name="T24" fmla="*/ 28 w 154"/>
                <a:gd name="T25" fmla="*/ 136 h 155"/>
                <a:gd name="T26" fmla="*/ 18 w 154"/>
                <a:gd name="T27" fmla="*/ 126 h 155"/>
                <a:gd name="T28" fmla="*/ 9 w 154"/>
                <a:gd name="T29" fmla="*/ 113 h 155"/>
                <a:gd name="T30" fmla="*/ 3 w 154"/>
                <a:gd name="T31" fmla="*/ 100 h 155"/>
                <a:gd name="T32" fmla="*/ 1 w 154"/>
                <a:gd name="T33" fmla="*/ 85 h 155"/>
                <a:gd name="T34" fmla="*/ 0 w 154"/>
                <a:gd name="T35" fmla="*/ 78 h 155"/>
                <a:gd name="T36" fmla="*/ 2 w 154"/>
                <a:gd name="T37" fmla="*/ 62 h 155"/>
                <a:gd name="T38" fmla="*/ 7 w 154"/>
                <a:gd name="T39" fmla="*/ 47 h 155"/>
                <a:gd name="T40" fmla="*/ 13 w 154"/>
                <a:gd name="T41" fmla="*/ 34 h 155"/>
                <a:gd name="T42" fmla="*/ 23 w 154"/>
                <a:gd name="T43" fmla="*/ 23 h 155"/>
                <a:gd name="T44" fmla="*/ 34 w 154"/>
                <a:gd name="T45" fmla="*/ 14 h 155"/>
                <a:gd name="T46" fmla="*/ 47 w 154"/>
                <a:gd name="T47" fmla="*/ 6 h 155"/>
                <a:gd name="T48" fmla="*/ 62 w 154"/>
                <a:gd name="T49" fmla="*/ 1 h 155"/>
                <a:gd name="T50" fmla="*/ 78 w 154"/>
                <a:gd name="T51" fmla="*/ 0 h 155"/>
                <a:gd name="T52" fmla="*/ 86 w 154"/>
                <a:gd name="T53" fmla="*/ 0 h 155"/>
                <a:gd name="T54" fmla="*/ 100 w 154"/>
                <a:gd name="T55" fmla="*/ 4 h 155"/>
                <a:gd name="T56" fmla="*/ 114 w 154"/>
                <a:gd name="T57" fmla="*/ 9 h 155"/>
                <a:gd name="T58" fmla="*/ 126 w 154"/>
                <a:gd name="T59" fmla="*/ 17 h 155"/>
                <a:gd name="T60" fmla="*/ 137 w 154"/>
                <a:gd name="T61" fmla="*/ 29 h 155"/>
                <a:gd name="T62" fmla="*/ 145 w 154"/>
                <a:gd name="T63" fmla="*/ 40 h 155"/>
                <a:gd name="T64" fmla="*/ 151 w 154"/>
                <a:gd name="T65" fmla="*/ 54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0"/>
                  </a:lnTo>
                  <a:lnTo>
                    <a:pt x="148" y="108"/>
                  </a:lnTo>
                  <a:lnTo>
                    <a:pt x="145" y="113"/>
                  </a:lnTo>
                  <a:lnTo>
                    <a:pt x="140" y="120"/>
                  </a:lnTo>
                  <a:lnTo>
                    <a:pt x="137" y="126"/>
                  </a:lnTo>
                  <a:lnTo>
                    <a:pt x="131" y="132"/>
                  </a:lnTo>
                  <a:lnTo>
                    <a:pt x="126" y="136"/>
                  </a:lnTo>
                  <a:lnTo>
                    <a:pt x="120" y="141"/>
                  </a:lnTo>
                  <a:lnTo>
                    <a:pt x="114" y="145"/>
                  </a:lnTo>
                  <a:lnTo>
                    <a:pt x="107" y="148"/>
                  </a:lnTo>
                  <a:lnTo>
                    <a:pt x="100" y="151"/>
                  </a:lnTo>
                  <a:lnTo>
                    <a:pt x="92" y="152"/>
                  </a:lnTo>
                  <a:lnTo>
                    <a:pt x="86" y="153"/>
                  </a:lnTo>
                  <a:lnTo>
                    <a:pt x="78" y="155"/>
                  </a:lnTo>
                  <a:lnTo>
                    <a:pt x="78" y="155"/>
                  </a:lnTo>
                  <a:lnTo>
                    <a:pt x="70" y="153"/>
                  </a:lnTo>
                  <a:lnTo>
                    <a:pt x="62" y="152"/>
                  </a:lnTo>
                  <a:lnTo>
                    <a:pt x="55" y="151"/>
                  </a:lnTo>
                  <a:lnTo>
                    <a:pt x="47" y="148"/>
                  </a:lnTo>
                  <a:lnTo>
                    <a:pt x="41" y="145"/>
                  </a:lnTo>
                  <a:lnTo>
                    <a:pt x="34" y="141"/>
                  </a:lnTo>
                  <a:lnTo>
                    <a:pt x="28" y="136"/>
                  </a:lnTo>
                  <a:lnTo>
                    <a:pt x="23" y="132"/>
                  </a:lnTo>
                  <a:lnTo>
                    <a:pt x="18" y="126"/>
                  </a:lnTo>
                  <a:lnTo>
                    <a:pt x="13" y="120"/>
                  </a:lnTo>
                  <a:lnTo>
                    <a:pt x="9" y="113"/>
                  </a:lnTo>
                  <a:lnTo>
                    <a:pt x="7" y="108"/>
                  </a:lnTo>
                  <a:lnTo>
                    <a:pt x="3" y="100"/>
                  </a:lnTo>
                  <a:lnTo>
                    <a:pt x="2" y="93"/>
                  </a:lnTo>
                  <a:lnTo>
                    <a:pt x="1" y="85"/>
                  </a:lnTo>
                  <a:lnTo>
                    <a:pt x="0" y="78"/>
                  </a:lnTo>
                  <a:lnTo>
                    <a:pt x="0" y="78"/>
                  </a:lnTo>
                  <a:lnTo>
                    <a:pt x="1" y="70"/>
                  </a:lnTo>
                  <a:lnTo>
                    <a:pt x="2" y="62"/>
                  </a:lnTo>
                  <a:lnTo>
                    <a:pt x="3" y="54"/>
                  </a:lnTo>
                  <a:lnTo>
                    <a:pt x="7" y="47"/>
                  </a:lnTo>
                  <a:lnTo>
                    <a:pt x="9" y="40"/>
                  </a:lnTo>
                  <a:lnTo>
                    <a:pt x="13" y="34"/>
                  </a:lnTo>
                  <a:lnTo>
                    <a:pt x="18" y="29"/>
                  </a:lnTo>
                  <a:lnTo>
                    <a:pt x="23" y="23"/>
                  </a:lnTo>
                  <a:lnTo>
                    <a:pt x="28" y="17"/>
                  </a:lnTo>
                  <a:lnTo>
                    <a:pt x="34" y="14"/>
                  </a:lnTo>
                  <a:lnTo>
                    <a:pt x="41" y="9"/>
                  </a:lnTo>
                  <a:lnTo>
                    <a:pt x="47" y="6"/>
                  </a:lnTo>
                  <a:lnTo>
                    <a:pt x="55" y="4"/>
                  </a:lnTo>
                  <a:lnTo>
                    <a:pt x="62" y="1"/>
                  </a:lnTo>
                  <a:lnTo>
                    <a:pt x="70" y="0"/>
                  </a:lnTo>
                  <a:lnTo>
                    <a:pt x="78" y="0"/>
                  </a:lnTo>
                  <a:lnTo>
                    <a:pt x="78" y="0"/>
                  </a:lnTo>
                  <a:lnTo>
                    <a:pt x="86" y="0"/>
                  </a:lnTo>
                  <a:lnTo>
                    <a:pt x="92" y="1"/>
                  </a:lnTo>
                  <a:lnTo>
                    <a:pt x="100" y="4"/>
                  </a:lnTo>
                  <a:lnTo>
                    <a:pt x="107" y="6"/>
                  </a:lnTo>
                  <a:lnTo>
                    <a:pt x="114" y="9"/>
                  </a:lnTo>
                  <a:lnTo>
                    <a:pt x="120" y="14"/>
                  </a:lnTo>
                  <a:lnTo>
                    <a:pt x="126" y="17"/>
                  </a:lnTo>
                  <a:lnTo>
                    <a:pt x="131" y="23"/>
                  </a:lnTo>
                  <a:lnTo>
                    <a:pt x="137" y="29"/>
                  </a:lnTo>
                  <a:lnTo>
                    <a:pt x="140" y="34"/>
                  </a:lnTo>
                  <a:lnTo>
                    <a:pt x="145" y="40"/>
                  </a:lnTo>
                  <a:lnTo>
                    <a:pt x="148" y="47"/>
                  </a:lnTo>
                  <a:lnTo>
                    <a:pt x="151" y="54"/>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4">
              <a:extLst>
                <a:ext uri="{FF2B5EF4-FFF2-40B4-BE49-F238E27FC236}">
                  <a16:creationId xmlns:a16="http://schemas.microsoft.com/office/drawing/2014/main" id="{BFC7B8B0-6633-4474-979B-8E92104A5974}"/>
                </a:ext>
              </a:extLst>
            </p:cNvPr>
            <p:cNvSpPr>
              <a:spLocks/>
            </p:cNvSpPr>
            <p:nvPr/>
          </p:nvSpPr>
          <p:spPr bwMode="auto">
            <a:xfrm>
              <a:off x="5727701" y="3455988"/>
              <a:ext cx="49213" cy="49213"/>
            </a:xfrm>
            <a:custGeom>
              <a:avLst/>
              <a:gdLst>
                <a:gd name="T0" fmla="*/ 154 w 154"/>
                <a:gd name="T1" fmla="*/ 77 h 154"/>
                <a:gd name="T2" fmla="*/ 153 w 154"/>
                <a:gd name="T3" fmla="*/ 92 h 154"/>
                <a:gd name="T4" fmla="*/ 148 w 154"/>
                <a:gd name="T5" fmla="*/ 107 h 154"/>
                <a:gd name="T6" fmla="*/ 140 w 154"/>
                <a:gd name="T7" fmla="*/ 119 h 154"/>
                <a:gd name="T8" fmla="*/ 131 w 154"/>
                <a:gd name="T9" fmla="*/ 131 h 154"/>
                <a:gd name="T10" fmla="*/ 120 w 154"/>
                <a:gd name="T11" fmla="*/ 141 h 154"/>
                <a:gd name="T12" fmla="*/ 107 w 154"/>
                <a:gd name="T13" fmla="*/ 148 h 154"/>
                <a:gd name="T14" fmla="*/ 92 w 154"/>
                <a:gd name="T15" fmla="*/ 152 h 154"/>
                <a:gd name="T16" fmla="*/ 78 w 154"/>
                <a:gd name="T17" fmla="*/ 154 h 154"/>
                <a:gd name="T18" fmla="*/ 70 w 154"/>
                <a:gd name="T19" fmla="*/ 154 h 154"/>
                <a:gd name="T20" fmla="*/ 55 w 154"/>
                <a:gd name="T21" fmla="*/ 150 h 154"/>
                <a:gd name="T22" fmla="*/ 41 w 154"/>
                <a:gd name="T23" fmla="*/ 144 h 154"/>
                <a:gd name="T24" fmla="*/ 28 w 154"/>
                <a:gd name="T25" fmla="*/ 136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3 w 154"/>
                <a:gd name="T41" fmla="*/ 33 h 154"/>
                <a:gd name="T42" fmla="*/ 23 w 154"/>
                <a:gd name="T43" fmla="*/ 22 h 154"/>
                <a:gd name="T44" fmla="*/ 34 w 154"/>
                <a:gd name="T45" fmla="*/ 13 h 154"/>
                <a:gd name="T46" fmla="*/ 47 w 154"/>
                <a:gd name="T47" fmla="*/ 6 h 154"/>
                <a:gd name="T48" fmla="*/ 62 w 154"/>
                <a:gd name="T49" fmla="*/ 1 h 154"/>
                <a:gd name="T50" fmla="*/ 78 w 154"/>
                <a:gd name="T51" fmla="*/ 0 h 154"/>
                <a:gd name="T52" fmla="*/ 86 w 154"/>
                <a:gd name="T53" fmla="*/ 0 h 154"/>
                <a:gd name="T54" fmla="*/ 100 w 154"/>
                <a:gd name="T55" fmla="*/ 4 h 154"/>
                <a:gd name="T56" fmla="*/ 114 w 154"/>
                <a:gd name="T57" fmla="*/ 9 h 154"/>
                <a:gd name="T58" fmla="*/ 126 w 154"/>
                <a:gd name="T59" fmla="*/ 17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1" y="100"/>
                  </a:lnTo>
                  <a:lnTo>
                    <a:pt x="148" y="107"/>
                  </a:lnTo>
                  <a:lnTo>
                    <a:pt x="145" y="114"/>
                  </a:lnTo>
                  <a:lnTo>
                    <a:pt x="140" y="119"/>
                  </a:lnTo>
                  <a:lnTo>
                    <a:pt x="137" y="126"/>
                  </a:lnTo>
                  <a:lnTo>
                    <a:pt x="131" y="131"/>
                  </a:lnTo>
                  <a:lnTo>
                    <a:pt x="126" y="136"/>
                  </a:lnTo>
                  <a:lnTo>
                    <a:pt x="120" y="141"/>
                  </a:lnTo>
                  <a:lnTo>
                    <a:pt x="114" y="144"/>
                  </a:lnTo>
                  <a:lnTo>
                    <a:pt x="107" y="148"/>
                  </a:lnTo>
                  <a:lnTo>
                    <a:pt x="100" y="150"/>
                  </a:lnTo>
                  <a:lnTo>
                    <a:pt x="92" y="152"/>
                  </a:lnTo>
                  <a:lnTo>
                    <a:pt x="86" y="154"/>
                  </a:lnTo>
                  <a:lnTo>
                    <a:pt x="78" y="154"/>
                  </a:lnTo>
                  <a:lnTo>
                    <a:pt x="78" y="154"/>
                  </a:lnTo>
                  <a:lnTo>
                    <a:pt x="70" y="154"/>
                  </a:lnTo>
                  <a:lnTo>
                    <a:pt x="62" y="152"/>
                  </a:lnTo>
                  <a:lnTo>
                    <a:pt x="55" y="150"/>
                  </a:lnTo>
                  <a:lnTo>
                    <a:pt x="47" y="148"/>
                  </a:lnTo>
                  <a:lnTo>
                    <a:pt x="41" y="144"/>
                  </a:lnTo>
                  <a:lnTo>
                    <a:pt x="34" y="141"/>
                  </a:lnTo>
                  <a:lnTo>
                    <a:pt x="28" y="136"/>
                  </a:lnTo>
                  <a:lnTo>
                    <a:pt x="23" y="131"/>
                  </a:lnTo>
                  <a:lnTo>
                    <a:pt x="18" y="126"/>
                  </a:lnTo>
                  <a:lnTo>
                    <a:pt x="13" y="119"/>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3" y="33"/>
                  </a:lnTo>
                  <a:lnTo>
                    <a:pt x="18" y="28"/>
                  </a:lnTo>
                  <a:lnTo>
                    <a:pt x="23" y="22"/>
                  </a:lnTo>
                  <a:lnTo>
                    <a:pt x="28" y="17"/>
                  </a:lnTo>
                  <a:lnTo>
                    <a:pt x="34" y="13"/>
                  </a:lnTo>
                  <a:lnTo>
                    <a:pt x="41" y="9"/>
                  </a:lnTo>
                  <a:lnTo>
                    <a:pt x="47" y="6"/>
                  </a:lnTo>
                  <a:lnTo>
                    <a:pt x="55" y="4"/>
                  </a:lnTo>
                  <a:lnTo>
                    <a:pt x="62" y="1"/>
                  </a:lnTo>
                  <a:lnTo>
                    <a:pt x="70" y="0"/>
                  </a:lnTo>
                  <a:lnTo>
                    <a:pt x="78" y="0"/>
                  </a:lnTo>
                  <a:lnTo>
                    <a:pt x="78" y="0"/>
                  </a:lnTo>
                  <a:lnTo>
                    <a:pt x="86" y="0"/>
                  </a:lnTo>
                  <a:lnTo>
                    <a:pt x="92" y="1"/>
                  </a:lnTo>
                  <a:lnTo>
                    <a:pt x="100" y="4"/>
                  </a:lnTo>
                  <a:lnTo>
                    <a:pt x="107" y="6"/>
                  </a:lnTo>
                  <a:lnTo>
                    <a:pt x="114" y="9"/>
                  </a:lnTo>
                  <a:lnTo>
                    <a:pt x="120" y="13"/>
                  </a:lnTo>
                  <a:lnTo>
                    <a:pt x="126" y="17"/>
                  </a:lnTo>
                  <a:lnTo>
                    <a:pt x="131" y="22"/>
                  </a:lnTo>
                  <a:lnTo>
                    <a:pt x="137" y="28"/>
                  </a:lnTo>
                  <a:lnTo>
                    <a:pt x="140" y="33"/>
                  </a:lnTo>
                  <a:lnTo>
                    <a:pt x="145" y="40"/>
                  </a:lnTo>
                  <a:lnTo>
                    <a:pt x="148"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5">
              <a:extLst>
                <a:ext uri="{FF2B5EF4-FFF2-40B4-BE49-F238E27FC236}">
                  <a16:creationId xmlns:a16="http://schemas.microsoft.com/office/drawing/2014/main" id="{21A6E0D2-4427-4E2D-B581-9286BE8E02A1}"/>
                </a:ext>
              </a:extLst>
            </p:cNvPr>
            <p:cNvSpPr>
              <a:spLocks/>
            </p:cNvSpPr>
            <p:nvPr/>
          </p:nvSpPr>
          <p:spPr bwMode="auto">
            <a:xfrm>
              <a:off x="5448301" y="3525838"/>
              <a:ext cx="49213" cy="49213"/>
            </a:xfrm>
            <a:custGeom>
              <a:avLst/>
              <a:gdLst>
                <a:gd name="T0" fmla="*/ 154 w 154"/>
                <a:gd name="T1" fmla="*/ 77 h 155"/>
                <a:gd name="T2" fmla="*/ 152 w 154"/>
                <a:gd name="T3" fmla="*/ 93 h 155"/>
                <a:gd name="T4" fmla="*/ 147 w 154"/>
                <a:gd name="T5" fmla="*/ 107 h 155"/>
                <a:gd name="T6" fmla="*/ 140 w 154"/>
                <a:gd name="T7" fmla="*/ 120 h 155"/>
                <a:gd name="T8" fmla="*/ 131 w 154"/>
                <a:gd name="T9" fmla="*/ 132 h 155"/>
                <a:gd name="T10" fmla="*/ 120 w 154"/>
                <a:gd name="T11" fmla="*/ 141 h 155"/>
                <a:gd name="T12" fmla="*/ 106 w 154"/>
                <a:gd name="T13" fmla="*/ 148 h 155"/>
                <a:gd name="T14" fmla="*/ 92 w 154"/>
                <a:gd name="T15" fmla="*/ 152 h 155"/>
                <a:gd name="T16" fmla="*/ 76 w 154"/>
                <a:gd name="T17" fmla="*/ 155 h 155"/>
                <a:gd name="T18" fmla="*/ 68 w 154"/>
                <a:gd name="T19" fmla="*/ 154 h 155"/>
                <a:gd name="T20" fmla="*/ 53 w 154"/>
                <a:gd name="T21" fmla="*/ 151 h 155"/>
                <a:gd name="T22" fmla="*/ 40 w 154"/>
                <a:gd name="T23" fmla="*/ 144 h 155"/>
                <a:gd name="T24" fmla="*/ 27 w 154"/>
                <a:gd name="T25" fmla="*/ 136 h 155"/>
                <a:gd name="T26" fmla="*/ 17 w 154"/>
                <a:gd name="T27" fmla="*/ 126 h 155"/>
                <a:gd name="T28" fmla="*/ 9 w 154"/>
                <a:gd name="T29" fmla="*/ 113 h 155"/>
                <a:gd name="T30" fmla="*/ 3 w 154"/>
                <a:gd name="T31" fmla="*/ 100 h 155"/>
                <a:gd name="T32" fmla="*/ 0 w 154"/>
                <a:gd name="T33" fmla="*/ 85 h 155"/>
                <a:gd name="T34" fmla="*/ 0 w 154"/>
                <a:gd name="T35" fmla="*/ 77 h 155"/>
                <a:gd name="T36" fmla="*/ 1 w 154"/>
                <a:gd name="T37" fmla="*/ 62 h 155"/>
                <a:gd name="T38" fmla="*/ 5 w 154"/>
                <a:gd name="T39" fmla="*/ 47 h 155"/>
                <a:gd name="T40" fmla="*/ 12 w 154"/>
                <a:gd name="T41" fmla="*/ 35 h 155"/>
                <a:gd name="T42" fmla="*/ 23 w 154"/>
                <a:gd name="T43" fmla="*/ 23 h 155"/>
                <a:gd name="T44" fmla="*/ 34 w 154"/>
                <a:gd name="T45" fmla="*/ 13 h 155"/>
                <a:gd name="T46" fmla="*/ 47 w 154"/>
                <a:gd name="T47" fmla="*/ 6 h 155"/>
                <a:gd name="T48" fmla="*/ 61 w 154"/>
                <a:gd name="T49" fmla="*/ 1 h 155"/>
                <a:gd name="T50" fmla="*/ 76 w 154"/>
                <a:gd name="T51" fmla="*/ 0 h 155"/>
                <a:gd name="T52" fmla="*/ 84 w 154"/>
                <a:gd name="T53" fmla="*/ 0 h 155"/>
                <a:gd name="T54" fmla="*/ 99 w 154"/>
                <a:gd name="T55" fmla="*/ 4 h 155"/>
                <a:gd name="T56" fmla="*/ 113 w 154"/>
                <a:gd name="T57" fmla="*/ 9 h 155"/>
                <a:gd name="T58" fmla="*/ 126 w 154"/>
                <a:gd name="T59" fmla="*/ 17 h 155"/>
                <a:gd name="T60" fmla="*/ 136 w 154"/>
                <a:gd name="T61" fmla="*/ 28 h 155"/>
                <a:gd name="T62" fmla="*/ 144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7"/>
                  </a:lnTo>
                  <a:lnTo>
                    <a:pt x="144" y="113"/>
                  </a:lnTo>
                  <a:lnTo>
                    <a:pt x="140" y="120"/>
                  </a:lnTo>
                  <a:lnTo>
                    <a:pt x="136" y="126"/>
                  </a:lnTo>
                  <a:lnTo>
                    <a:pt x="131" y="132"/>
                  </a:lnTo>
                  <a:lnTo>
                    <a:pt x="126" y="136"/>
                  </a:lnTo>
                  <a:lnTo>
                    <a:pt x="120" y="141"/>
                  </a:lnTo>
                  <a:lnTo>
                    <a:pt x="113" y="144"/>
                  </a:lnTo>
                  <a:lnTo>
                    <a:pt x="106" y="148"/>
                  </a:lnTo>
                  <a:lnTo>
                    <a:pt x="99" y="151"/>
                  </a:lnTo>
                  <a:lnTo>
                    <a:pt x="92" y="152"/>
                  </a:lnTo>
                  <a:lnTo>
                    <a:pt x="84" y="154"/>
                  </a:lnTo>
                  <a:lnTo>
                    <a:pt x="76" y="155"/>
                  </a:lnTo>
                  <a:lnTo>
                    <a:pt x="76" y="155"/>
                  </a:lnTo>
                  <a:lnTo>
                    <a:pt x="68" y="154"/>
                  </a:lnTo>
                  <a:lnTo>
                    <a:pt x="61" y="152"/>
                  </a:lnTo>
                  <a:lnTo>
                    <a:pt x="53" y="151"/>
                  </a:lnTo>
                  <a:lnTo>
                    <a:pt x="47" y="148"/>
                  </a:lnTo>
                  <a:lnTo>
                    <a:pt x="40" y="144"/>
                  </a:lnTo>
                  <a:lnTo>
                    <a:pt x="34" y="141"/>
                  </a:lnTo>
                  <a:lnTo>
                    <a:pt x="27" y="136"/>
                  </a:lnTo>
                  <a:lnTo>
                    <a:pt x="23"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5"/>
                  </a:lnTo>
                  <a:lnTo>
                    <a:pt x="144"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6">
              <a:extLst>
                <a:ext uri="{FF2B5EF4-FFF2-40B4-BE49-F238E27FC236}">
                  <a16:creationId xmlns:a16="http://schemas.microsoft.com/office/drawing/2014/main" id="{E6E22760-9C70-4FEC-A07F-CBF8D7E431AF}"/>
                </a:ext>
              </a:extLst>
            </p:cNvPr>
            <p:cNvSpPr>
              <a:spLocks/>
            </p:cNvSpPr>
            <p:nvPr/>
          </p:nvSpPr>
          <p:spPr bwMode="auto">
            <a:xfrm>
              <a:off x="5448301" y="3597275"/>
              <a:ext cx="49213" cy="49213"/>
            </a:xfrm>
            <a:custGeom>
              <a:avLst/>
              <a:gdLst>
                <a:gd name="T0" fmla="*/ 154 w 154"/>
                <a:gd name="T1" fmla="*/ 78 h 155"/>
                <a:gd name="T2" fmla="*/ 152 w 154"/>
                <a:gd name="T3" fmla="*/ 93 h 155"/>
                <a:gd name="T4" fmla="*/ 147 w 154"/>
                <a:gd name="T5" fmla="*/ 108 h 155"/>
                <a:gd name="T6" fmla="*/ 140 w 154"/>
                <a:gd name="T7" fmla="*/ 120 h 155"/>
                <a:gd name="T8" fmla="*/ 131 w 154"/>
                <a:gd name="T9" fmla="*/ 132 h 155"/>
                <a:gd name="T10" fmla="*/ 120 w 154"/>
                <a:gd name="T11" fmla="*/ 141 h 155"/>
                <a:gd name="T12" fmla="*/ 106 w 154"/>
                <a:gd name="T13" fmla="*/ 149 h 155"/>
                <a:gd name="T14" fmla="*/ 92 w 154"/>
                <a:gd name="T15" fmla="*/ 152 h 155"/>
                <a:gd name="T16" fmla="*/ 76 w 154"/>
                <a:gd name="T17" fmla="*/ 155 h 155"/>
                <a:gd name="T18" fmla="*/ 68 w 154"/>
                <a:gd name="T19" fmla="*/ 154 h 155"/>
                <a:gd name="T20" fmla="*/ 53 w 154"/>
                <a:gd name="T21" fmla="*/ 151 h 155"/>
                <a:gd name="T22" fmla="*/ 40 w 154"/>
                <a:gd name="T23" fmla="*/ 146 h 155"/>
                <a:gd name="T24" fmla="*/ 27 w 154"/>
                <a:gd name="T25" fmla="*/ 136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5 w 154"/>
                <a:gd name="T39" fmla="*/ 47 h 155"/>
                <a:gd name="T40" fmla="*/ 12 w 154"/>
                <a:gd name="T41" fmla="*/ 35 h 155"/>
                <a:gd name="T42" fmla="*/ 23 w 154"/>
                <a:gd name="T43" fmla="*/ 23 h 155"/>
                <a:gd name="T44" fmla="*/ 34 w 154"/>
                <a:gd name="T45" fmla="*/ 14 h 155"/>
                <a:gd name="T46" fmla="*/ 47 w 154"/>
                <a:gd name="T47" fmla="*/ 7 h 155"/>
                <a:gd name="T48" fmla="*/ 61 w 154"/>
                <a:gd name="T49" fmla="*/ 2 h 155"/>
                <a:gd name="T50" fmla="*/ 76 w 154"/>
                <a:gd name="T51" fmla="*/ 0 h 155"/>
                <a:gd name="T52" fmla="*/ 84 w 154"/>
                <a:gd name="T53" fmla="*/ 1 h 155"/>
                <a:gd name="T54" fmla="*/ 99 w 154"/>
                <a:gd name="T55" fmla="*/ 4 h 155"/>
                <a:gd name="T56" fmla="*/ 113 w 154"/>
                <a:gd name="T57" fmla="*/ 9 h 155"/>
                <a:gd name="T58" fmla="*/ 126 w 154"/>
                <a:gd name="T59" fmla="*/ 18 h 155"/>
                <a:gd name="T60" fmla="*/ 136 w 154"/>
                <a:gd name="T61" fmla="*/ 29 h 155"/>
                <a:gd name="T62" fmla="*/ 144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4" y="115"/>
                  </a:lnTo>
                  <a:lnTo>
                    <a:pt x="140" y="120"/>
                  </a:lnTo>
                  <a:lnTo>
                    <a:pt x="136" y="126"/>
                  </a:lnTo>
                  <a:lnTo>
                    <a:pt x="131" y="132"/>
                  </a:lnTo>
                  <a:lnTo>
                    <a:pt x="126" y="136"/>
                  </a:lnTo>
                  <a:lnTo>
                    <a:pt x="120" y="141"/>
                  </a:lnTo>
                  <a:lnTo>
                    <a:pt x="113" y="146"/>
                  </a:lnTo>
                  <a:lnTo>
                    <a:pt x="106" y="149"/>
                  </a:lnTo>
                  <a:lnTo>
                    <a:pt x="99" y="151"/>
                  </a:lnTo>
                  <a:lnTo>
                    <a:pt x="92" y="152"/>
                  </a:lnTo>
                  <a:lnTo>
                    <a:pt x="84" y="154"/>
                  </a:lnTo>
                  <a:lnTo>
                    <a:pt x="76" y="155"/>
                  </a:lnTo>
                  <a:lnTo>
                    <a:pt x="76" y="155"/>
                  </a:lnTo>
                  <a:lnTo>
                    <a:pt x="68" y="154"/>
                  </a:lnTo>
                  <a:lnTo>
                    <a:pt x="61" y="152"/>
                  </a:lnTo>
                  <a:lnTo>
                    <a:pt x="53" y="151"/>
                  </a:lnTo>
                  <a:lnTo>
                    <a:pt x="47" y="149"/>
                  </a:lnTo>
                  <a:lnTo>
                    <a:pt x="40" y="146"/>
                  </a:lnTo>
                  <a:lnTo>
                    <a:pt x="34" y="141"/>
                  </a:lnTo>
                  <a:lnTo>
                    <a:pt x="27" y="136"/>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5"/>
                  </a:lnTo>
                  <a:lnTo>
                    <a:pt x="17" y="29"/>
                  </a:lnTo>
                  <a:lnTo>
                    <a:pt x="23" y="23"/>
                  </a:lnTo>
                  <a:lnTo>
                    <a:pt x="27" y="18"/>
                  </a:lnTo>
                  <a:lnTo>
                    <a:pt x="34" y="14"/>
                  </a:lnTo>
                  <a:lnTo>
                    <a:pt x="40" y="9"/>
                  </a:lnTo>
                  <a:lnTo>
                    <a:pt x="47" y="7"/>
                  </a:lnTo>
                  <a:lnTo>
                    <a:pt x="53" y="4"/>
                  </a:lnTo>
                  <a:lnTo>
                    <a:pt x="61" y="2"/>
                  </a:lnTo>
                  <a:lnTo>
                    <a:pt x="68" y="1"/>
                  </a:lnTo>
                  <a:lnTo>
                    <a:pt x="76" y="0"/>
                  </a:lnTo>
                  <a:lnTo>
                    <a:pt x="76" y="0"/>
                  </a:lnTo>
                  <a:lnTo>
                    <a:pt x="84" y="1"/>
                  </a:lnTo>
                  <a:lnTo>
                    <a:pt x="92" y="2"/>
                  </a:lnTo>
                  <a:lnTo>
                    <a:pt x="99" y="4"/>
                  </a:lnTo>
                  <a:lnTo>
                    <a:pt x="106" y="7"/>
                  </a:lnTo>
                  <a:lnTo>
                    <a:pt x="113" y="9"/>
                  </a:lnTo>
                  <a:lnTo>
                    <a:pt x="120" y="14"/>
                  </a:lnTo>
                  <a:lnTo>
                    <a:pt x="126" y="18"/>
                  </a:lnTo>
                  <a:lnTo>
                    <a:pt x="131" y="23"/>
                  </a:lnTo>
                  <a:lnTo>
                    <a:pt x="136" y="29"/>
                  </a:lnTo>
                  <a:lnTo>
                    <a:pt x="140" y="35"/>
                  </a:lnTo>
                  <a:lnTo>
                    <a:pt x="144" y="41"/>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7">
              <a:extLst>
                <a:ext uri="{FF2B5EF4-FFF2-40B4-BE49-F238E27FC236}">
                  <a16:creationId xmlns:a16="http://schemas.microsoft.com/office/drawing/2014/main" id="{BBE67FD2-FD84-4A37-8918-C8D4DA9132D4}"/>
                </a:ext>
              </a:extLst>
            </p:cNvPr>
            <p:cNvSpPr>
              <a:spLocks/>
            </p:cNvSpPr>
            <p:nvPr/>
          </p:nvSpPr>
          <p:spPr bwMode="auto">
            <a:xfrm>
              <a:off x="5518151" y="3525838"/>
              <a:ext cx="49213" cy="49213"/>
            </a:xfrm>
            <a:custGeom>
              <a:avLst/>
              <a:gdLst>
                <a:gd name="T0" fmla="*/ 155 w 155"/>
                <a:gd name="T1" fmla="*/ 77 h 155"/>
                <a:gd name="T2" fmla="*/ 152 w 155"/>
                <a:gd name="T3" fmla="*/ 93 h 155"/>
                <a:gd name="T4" fmla="*/ 148 w 155"/>
                <a:gd name="T5" fmla="*/ 107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4 h 155"/>
                <a:gd name="T24" fmla="*/ 29 w 155"/>
                <a:gd name="T25" fmla="*/ 136 h 155"/>
                <a:gd name="T26" fmla="*/ 17 w 155"/>
                <a:gd name="T27" fmla="*/ 126 h 155"/>
                <a:gd name="T28" fmla="*/ 9 w 155"/>
                <a:gd name="T29" fmla="*/ 113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4 w 155"/>
                <a:gd name="T41" fmla="*/ 35 h 155"/>
                <a:gd name="T42" fmla="*/ 23 w 155"/>
                <a:gd name="T43" fmla="*/ 23 h 155"/>
                <a:gd name="T44" fmla="*/ 35 w 155"/>
                <a:gd name="T45" fmla="*/ 13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7 h 155"/>
                <a:gd name="T60" fmla="*/ 136 w 155"/>
                <a:gd name="T61" fmla="*/ 28 h 155"/>
                <a:gd name="T62" fmla="*/ 146 w 155"/>
                <a:gd name="T63" fmla="*/ 40 h 155"/>
                <a:gd name="T64" fmla="*/ 151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2" y="93"/>
                  </a:lnTo>
                  <a:lnTo>
                    <a:pt x="151" y="100"/>
                  </a:lnTo>
                  <a:lnTo>
                    <a:pt x="148" y="107"/>
                  </a:lnTo>
                  <a:lnTo>
                    <a:pt x="146" y="113"/>
                  </a:lnTo>
                  <a:lnTo>
                    <a:pt x="141" y="120"/>
                  </a:lnTo>
                  <a:lnTo>
                    <a:pt x="136" y="126"/>
                  </a:lnTo>
                  <a:lnTo>
                    <a:pt x="132" y="132"/>
                  </a:lnTo>
                  <a:lnTo>
                    <a:pt x="126" y="136"/>
                  </a:lnTo>
                  <a:lnTo>
                    <a:pt x="120" y="141"/>
                  </a:lnTo>
                  <a:lnTo>
                    <a:pt x="114" y="144"/>
                  </a:lnTo>
                  <a:lnTo>
                    <a:pt x="108"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9" y="136"/>
                  </a:lnTo>
                  <a:lnTo>
                    <a:pt x="23" y="132"/>
                  </a:lnTo>
                  <a:lnTo>
                    <a:pt x="17" y="126"/>
                  </a:lnTo>
                  <a:lnTo>
                    <a:pt x="14"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3"/>
                  </a:lnTo>
                  <a:lnTo>
                    <a:pt x="136" y="28"/>
                  </a:lnTo>
                  <a:lnTo>
                    <a:pt x="141" y="35"/>
                  </a:lnTo>
                  <a:lnTo>
                    <a:pt x="146" y="40"/>
                  </a:lnTo>
                  <a:lnTo>
                    <a:pt x="148" y="47"/>
                  </a:lnTo>
                  <a:lnTo>
                    <a:pt x="151"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8">
              <a:extLst>
                <a:ext uri="{FF2B5EF4-FFF2-40B4-BE49-F238E27FC236}">
                  <a16:creationId xmlns:a16="http://schemas.microsoft.com/office/drawing/2014/main" id="{621CFE69-7FC0-4B77-8C63-67E4A494AF34}"/>
                </a:ext>
              </a:extLst>
            </p:cNvPr>
            <p:cNvSpPr>
              <a:spLocks/>
            </p:cNvSpPr>
            <p:nvPr/>
          </p:nvSpPr>
          <p:spPr bwMode="auto">
            <a:xfrm>
              <a:off x="5518151" y="3597275"/>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9 h 155"/>
                <a:gd name="T14" fmla="*/ 93 w 155"/>
                <a:gd name="T15" fmla="*/ 152 h 155"/>
                <a:gd name="T16" fmla="*/ 77 w 155"/>
                <a:gd name="T17" fmla="*/ 155 h 155"/>
                <a:gd name="T18" fmla="*/ 69 w 155"/>
                <a:gd name="T19" fmla="*/ 154 h 155"/>
                <a:gd name="T20" fmla="*/ 54 w 155"/>
                <a:gd name="T21" fmla="*/ 151 h 155"/>
                <a:gd name="T22" fmla="*/ 40 w 155"/>
                <a:gd name="T23" fmla="*/ 146 h 155"/>
                <a:gd name="T24" fmla="*/ 29 w 155"/>
                <a:gd name="T25" fmla="*/ 136 h 155"/>
                <a:gd name="T26" fmla="*/ 17 w 155"/>
                <a:gd name="T27" fmla="*/ 126 h 155"/>
                <a:gd name="T28" fmla="*/ 9 w 155"/>
                <a:gd name="T29" fmla="*/ 115 h 155"/>
                <a:gd name="T30" fmla="*/ 4 w 155"/>
                <a:gd name="T31" fmla="*/ 101 h 155"/>
                <a:gd name="T32" fmla="*/ 0 w 155"/>
                <a:gd name="T33" fmla="*/ 85 h 155"/>
                <a:gd name="T34" fmla="*/ 0 w 155"/>
                <a:gd name="T35" fmla="*/ 78 h 155"/>
                <a:gd name="T36" fmla="*/ 1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4 h 155"/>
                <a:gd name="T56" fmla="*/ 114 w 155"/>
                <a:gd name="T57" fmla="*/ 9 h 155"/>
                <a:gd name="T58" fmla="*/ 126 w 155"/>
                <a:gd name="T59" fmla="*/ 18 h 155"/>
                <a:gd name="T60" fmla="*/ 136 w 155"/>
                <a:gd name="T61" fmla="*/ 29 h 155"/>
                <a:gd name="T62" fmla="*/ 146 w 155"/>
                <a:gd name="T63" fmla="*/ 41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2" y="93"/>
                  </a:lnTo>
                  <a:lnTo>
                    <a:pt x="151" y="101"/>
                  </a:lnTo>
                  <a:lnTo>
                    <a:pt x="148" y="108"/>
                  </a:lnTo>
                  <a:lnTo>
                    <a:pt x="146" y="115"/>
                  </a:lnTo>
                  <a:lnTo>
                    <a:pt x="141" y="120"/>
                  </a:lnTo>
                  <a:lnTo>
                    <a:pt x="136" y="126"/>
                  </a:lnTo>
                  <a:lnTo>
                    <a:pt x="132" y="132"/>
                  </a:lnTo>
                  <a:lnTo>
                    <a:pt x="126" y="136"/>
                  </a:lnTo>
                  <a:lnTo>
                    <a:pt x="120" y="141"/>
                  </a:lnTo>
                  <a:lnTo>
                    <a:pt x="114" y="146"/>
                  </a:lnTo>
                  <a:lnTo>
                    <a:pt x="108" y="149"/>
                  </a:lnTo>
                  <a:lnTo>
                    <a:pt x="100" y="151"/>
                  </a:lnTo>
                  <a:lnTo>
                    <a:pt x="93" y="152"/>
                  </a:lnTo>
                  <a:lnTo>
                    <a:pt x="85" y="154"/>
                  </a:lnTo>
                  <a:lnTo>
                    <a:pt x="77" y="155"/>
                  </a:lnTo>
                  <a:lnTo>
                    <a:pt x="77" y="155"/>
                  </a:lnTo>
                  <a:lnTo>
                    <a:pt x="69" y="154"/>
                  </a:lnTo>
                  <a:lnTo>
                    <a:pt x="62" y="152"/>
                  </a:lnTo>
                  <a:lnTo>
                    <a:pt x="54" y="151"/>
                  </a:lnTo>
                  <a:lnTo>
                    <a:pt x="47" y="149"/>
                  </a:lnTo>
                  <a:lnTo>
                    <a:pt x="40" y="146"/>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4" y="35"/>
                  </a:lnTo>
                  <a:lnTo>
                    <a:pt x="17" y="29"/>
                  </a:lnTo>
                  <a:lnTo>
                    <a:pt x="23" y="23"/>
                  </a:lnTo>
                  <a:lnTo>
                    <a:pt x="29" y="18"/>
                  </a:lnTo>
                  <a:lnTo>
                    <a:pt x="35" y="14"/>
                  </a:lnTo>
                  <a:lnTo>
                    <a:pt x="40" y="9"/>
                  </a:lnTo>
                  <a:lnTo>
                    <a:pt x="47" y="7"/>
                  </a:lnTo>
                  <a:lnTo>
                    <a:pt x="54" y="4"/>
                  </a:lnTo>
                  <a:lnTo>
                    <a:pt x="62" y="2"/>
                  </a:lnTo>
                  <a:lnTo>
                    <a:pt x="69" y="1"/>
                  </a:lnTo>
                  <a:lnTo>
                    <a:pt x="77" y="0"/>
                  </a:lnTo>
                  <a:lnTo>
                    <a:pt x="77" y="0"/>
                  </a:lnTo>
                  <a:lnTo>
                    <a:pt x="85" y="1"/>
                  </a:lnTo>
                  <a:lnTo>
                    <a:pt x="93" y="2"/>
                  </a:lnTo>
                  <a:lnTo>
                    <a:pt x="100" y="4"/>
                  </a:lnTo>
                  <a:lnTo>
                    <a:pt x="108" y="7"/>
                  </a:lnTo>
                  <a:lnTo>
                    <a:pt x="114" y="9"/>
                  </a:lnTo>
                  <a:lnTo>
                    <a:pt x="120" y="14"/>
                  </a:lnTo>
                  <a:lnTo>
                    <a:pt x="126" y="18"/>
                  </a:lnTo>
                  <a:lnTo>
                    <a:pt x="132" y="23"/>
                  </a:lnTo>
                  <a:lnTo>
                    <a:pt x="136" y="29"/>
                  </a:lnTo>
                  <a:lnTo>
                    <a:pt x="141" y="35"/>
                  </a:lnTo>
                  <a:lnTo>
                    <a:pt x="146" y="41"/>
                  </a:lnTo>
                  <a:lnTo>
                    <a:pt x="148" y="47"/>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9">
              <a:extLst>
                <a:ext uri="{FF2B5EF4-FFF2-40B4-BE49-F238E27FC236}">
                  <a16:creationId xmlns:a16="http://schemas.microsoft.com/office/drawing/2014/main" id="{FC51B4E5-4E6D-4826-8E95-972987D5E07F}"/>
                </a:ext>
              </a:extLst>
            </p:cNvPr>
            <p:cNvSpPr>
              <a:spLocks/>
            </p:cNvSpPr>
            <p:nvPr/>
          </p:nvSpPr>
          <p:spPr bwMode="auto">
            <a:xfrm>
              <a:off x="5588001" y="3525838"/>
              <a:ext cx="49213" cy="49213"/>
            </a:xfrm>
            <a:custGeom>
              <a:avLst/>
              <a:gdLst>
                <a:gd name="T0" fmla="*/ 153 w 153"/>
                <a:gd name="T1" fmla="*/ 77 h 155"/>
                <a:gd name="T2" fmla="*/ 152 w 153"/>
                <a:gd name="T3" fmla="*/ 93 h 155"/>
                <a:gd name="T4" fmla="*/ 148 w 153"/>
                <a:gd name="T5" fmla="*/ 107 h 155"/>
                <a:gd name="T6" fmla="*/ 141 w 153"/>
                <a:gd name="T7" fmla="*/ 120 h 155"/>
                <a:gd name="T8" fmla="*/ 132 w 153"/>
                <a:gd name="T9" fmla="*/ 132 h 155"/>
                <a:gd name="T10" fmla="*/ 120 w 153"/>
                <a:gd name="T11" fmla="*/ 141 h 155"/>
                <a:gd name="T12" fmla="*/ 107 w 153"/>
                <a:gd name="T13" fmla="*/ 148 h 155"/>
                <a:gd name="T14" fmla="*/ 93 w 153"/>
                <a:gd name="T15" fmla="*/ 152 h 155"/>
                <a:gd name="T16" fmla="*/ 77 w 153"/>
                <a:gd name="T17" fmla="*/ 155 h 155"/>
                <a:gd name="T18" fmla="*/ 69 w 153"/>
                <a:gd name="T19" fmla="*/ 154 h 155"/>
                <a:gd name="T20" fmla="*/ 54 w 153"/>
                <a:gd name="T21" fmla="*/ 151 h 155"/>
                <a:gd name="T22" fmla="*/ 40 w 153"/>
                <a:gd name="T23" fmla="*/ 144 h 155"/>
                <a:gd name="T24" fmla="*/ 28 w 153"/>
                <a:gd name="T25" fmla="*/ 136 h 155"/>
                <a:gd name="T26" fmla="*/ 17 w 153"/>
                <a:gd name="T27" fmla="*/ 126 h 155"/>
                <a:gd name="T28" fmla="*/ 9 w 153"/>
                <a:gd name="T29" fmla="*/ 113 h 155"/>
                <a:gd name="T30" fmla="*/ 4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3 w 153"/>
                <a:gd name="T43" fmla="*/ 23 h 155"/>
                <a:gd name="T44" fmla="*/ 33 w 153"/>
                <a:gd name="T45" fmla="*/ 13 h 155"/>
                <a:gd name="T46" fmla="*/ 47 w 153"/>
                <a:gd name="T47" fmla="*/ 6 h 155"/>
                <a:gd name="T48" fmla="*/ 62 w 153"/>
                <a:gd name="T49" fmla="*/ 1 h 155"/>
                <a:gd name="T50" fmla="*/ 77 w 153"/>
                <a:gd name="T51" fmla="*/ 0 h 155"/>
                <a:gd name="T52" fmla="*/ 85 w 153"/>
                <a:gd name="T53" fmla="*/ 0 h 155"/>
                <a:gd name="T54" fmla="*/ 100 w 153"/>
                <a:gd name="T55" fmla="*/ 4 h 155"/>
                <a:gd name="T56" fmla="*/ 113 w 153"/>
                <a:gd name="T57" fmla="*/ 9 h 155"/>
                <a:gd name="T58" fmla="*/ 126 w 153"/>
                <a:gd name="T59" fmla="*/ 17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7"/>
                  </a:lnTo>
                  <a:lnTo>
                    <a:pt x="144" y="113"/>
                  </a:lnTo>
                  <a:lnTo>
                    <a:pt x="141" y="120"/>
                  </a:lnTo>
                  <a:lnTo>
                    <a:pt x="136" y="126"/>
                  </a:lnTo>
                  <a:lnTo>
                    <a:pt x="132" y="132"/>
                  </a:lnTo>
                  <a:lnTo>
                    <a:pt x="126" y="136"/>
                  </a:lnTo>
                  <a:lnTo>
                    <a:pt x="120" y="141"/>
                  </a:lnTo>
                  <a:lnTo>
                    <a:pt x="113" y="144"/>
                  </a:lnTo>
                  <a:lnTo>
                    <a:pt x="107" y="148"/>
                  </a:lnTo>
                  <a:lnTo>
                    <a:pt x="100" y="151"/>
                  </a:lnTo>
                  <a:lnTo>
                    <a:pt x="93" y="152"/>
                  </a:lnTo>
                  <a:lnTo>
                    <a:pt x="85" y="154"/>
                  </a:lnTo>
                  <a:lnTo>
                    <a:pt x="77" y="155"/>
                  </a:lnTo>
                  <a:lnTo>
                    <a:pt x="77" y="155"/>
                  </a:lnTo>
                  <a:lnTo>
                    <a:pt x="69" y="154"/>
                  </a:lnTo>
                  <a:lnTo>
                    <a:pt x="62" y="152"/>
                  </a:lnTo>
                  <a:lnTo>
                    <a:pt x="54" y="151"/>
                  </a:lnTo>
                  <a:lnTo>
                    <a:pt x="47" y="148"/>
                  </a:lnTo>
                  <a:lnTo>
                    <a:pt x="40" y="144"/>
                  </a:lnTo>
                  <a:lnTo>
                    <a:pt x="33" y="141"/>
                  </a:lnTo>
                  <a:lnTo>
                    <a:pt x="28" y="136"/>
                  </a:lnTo>
                  <a:lnTo>
                    <a:pt x="23"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7"/>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60">
              <a:extLst>
                <a:ext uri="{FF2B5EF4-FFF2-40B4-BE49-F238E27FC236}">
                  <a16:creationId xmlns:a16="http://schemas.microsoft.com/office/drawing/2014/main" id="{E62A7D32-B799-4210-8175-752E55FC8728}"/>
                </a:ext>
              </a:extLst>
            </p:cNvPr>
            <p:cNvSpPr>
              <a:spLocks/>
            </p:cNvSpPr>
            <p:nvPr/>
          </p:nvSpPr>
          <p:spPr bwMode="auto">
            <a:xfrm>
              <a:off x="5588001" y="3597275"/>
              <a:ext cx="49213" cy="49213"/>
            </a:xfrm>
            <a:custGeom>
              <a:avLst/>
              <a:gdLst>
                <a:gd name="T0" fmla="*/ 153 w 153"/>
                <a:gd name="T1" fmla="*/ 78 h 155"/>
                <a:gd name="T2" fmla="*/ 152 w 153"/>
                <a:gd name="T3" fmla="*/ 93 h 155"/>
                <a:gd name="T4" fmla="*/ 148 w 153"/>
                <a:gd name="T5" fmla="*/ 108 h 155"/>
                <a:gd name="T6" fmla="*/ 141 w 153"/>
                <a:gd name="T7" fmla="*/ 120 h 155"/>
                <a:gd name="T8" fmla="*/ 132 w 153"/>
                <a:gd name="T9" fmla="*/ 132 h 155"/>
                <a:gd name="T10" fmla="*/ 120 w 153"/>
                <a:gd name="T11" fmla="*/ 141 h 155"/>
                <a:gd name="T12" fmla="*/ 107 w 153"/>
                <a:gd name="T13" fmla="*/ 149 h 155"/>
                <a:gd name="T14" fmla="*/ 93 w 153"/>
                <a:gd name="T15" fmla="*/ 152 h 155"/>
                <a:gd name="T16" fmla="*/ 77 w 153"/>
                <a:gd name="T17" fmla="*/ 155 h 155"/>
                <a:gd name="T18" fmla="*/ 69 w 153"/>
                <a:gd name="T19" fmla="*/ 154 h 155"/>
                <a:gd name="T20" fmla="*/ 54 w 153"/>
                <a:gd name="T21" fmla="*/ 151 h 155"/>
                <a:gd name="T22" fmla="*/ 40 w 153"/>
                <a:gd name="T23" fmla="*/ 146 h 155"/>
                <a:gd name="T24" fmla="*/ 28 w 153"/>
                <a:gd name="T25" fmla="*/ 136 h 155"/>
                <a:gd name="T26" fmla="*/ 17 w 153"/>
                <a:gd name="T27" fmla="*/ 126 h 155"/>
                <a:gd name="T28" fmla="*/ 9 w 153"/>
                <a:gd name="T29" fmla="*/ 115 h 155"/>
                <a:gd name="T30" fmla="*/ 4 w 153"/>
                <a:gd name="T31" fmla="*/ 101 h 155"/>
                <a:gd name="T32" fmla="*/ 0 w 153"/>
                <a:gd name="T33" fmla="*/ 85 h 155"/>
                <a:gd name="T34" fmla="*/ 0 w 153"/>
                <a:gd name="T35" fmla="*/ 78 h 155"/>
                <a:gd name="T36" fmla="*/ 1 w 153"/>
                <a:gd name="T37" fmla="*/ 62 h 155"/>
                <a:gd name="T38" fmla="*/ 6 w 153"/>
                <a:gd name="T39" fmla="*/ 47 h 155"/>
                <a:gd name="T40" fmla="*/ 13 w 153"/>
                <a:gd name="T41" fmla="*/ 35 h 155"/>
                <a:gd name="T42" fmla="*/ 23 w 153"/>
                <a:gd name="T43" fmla="*/ 23 h 155"/>
                <a:gd name="T44" fmla="*/ 33 w 153"/>
                <a:gd name="T45" fmla="*/ 14 h 155"/>
                <a:gd name="T46" fmla="*/ 47 w 153"/>
                <a:gd name="T47" fmla="*/ 7 h 155"/>
                <a:gd name="T48" fmla="*/ 62 w 153"/>
                <a:gd name="T49" fmla="*/ 2 h 155"/>
                <a:gd name="T50" fmla="*/ 77 w 153"/>
                <a:gd name="T51" fmla="*/ 0 h 155"/>
                <a:gd name="T52" fmla="*/ 85 w 153"/>
                <a:gd name="T53" fmla="*/ 1 h 155"/>
                <a:gd name="T54" fmla="*/ 100 w 153"/>
                <a:gd name="T55" fmla="*/ 4 h 155"/>
                <a:gd name="T56" fmla="*/ 113 w 153"/>
                <a:gd name="T57" fmla="*/ 9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8" y="108"/>
                  </a:lnTo>
                  <a:lnTo>
                    <a:pt x="144" y="115"/>
                  </a:lnTo>
                  <a:lnTo>
                    <a:pt x="141" y="120"/>
                  </a:lnTo>
                  <a:lnTo>
                    <a:pt x="136" y="126"/>
                  </a:lnTo>
                  <a:lnTo>
                    <a:pt x="132" y="132"/>
                  </a:lnTo>
                  <a:lnTo>
                    <a:pt x="126" y="136"/>
                  </a:lnTo>
                  <a:lnTo>
                    <a:pt x="120" y="141"/>
                  </a:lnTo>
                  <a:lnTo>
                    <a:pt x="113" y="146"/>
                  </a:lnTo>
                  <a:lnTo>
                    <a:pt x="107" y="149"/>
                  </a:lnTo>
                  <a:lnTo>
                    <a:pt x="100" y="151"/>
                  </a:lnTo>
                  <a:lnTo>
                    <a:pt x="93" y="152"/>
                  </a:lnTo>
                  <a:lnTo>
                    <a:pt x="85" y="154"/>
                  </a:lnTo>
                  <a:lnTo>
                    <a:pt x="77" y="155"/>
                  </a:lnTo>
                  <a:lnTo>
                    <a:pt x="77" y="155"/>
                  </a:lnTo>
                  <a:lnTo>
                    <a:pt x="69" y="154"/>
                  </a:lnTo>
                  <a:lnTo>
                    <a:pt x="62" y="152"/>
                  </a:lnTo>
                  <a:lnTo>
                    <a:pt x="54" y="151"/>
                  </a:lnTo>
                  <a:lnTo>
                    <a:pt x="47" y="149"/>
                  </a:lnTo>
                  <a:lnTo>
                    <a:pt x="40" y="146"/>
                  </a:lnTo>
                  <a:lnTo>
                    <a:pt x="33"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5"/>
                  </a:lnTo>
                  <a:lnTo>
                    <a:pt x="17" y="29"/>
                  </a:lnTo>
                  <a:lnTo>
                    <a:pt x="23" y="23"/>
                  </a:lnTo>
                  <a:lnTo>
                    <a:pt x="28" y="18"/>
                  </a:lnTo>
                  <a:lnTo>
                    <a:pt x="33" y="14"/>
                  </a:lnTo>
                  <a:lnTo>
                    <a:pt x="40" y="9"/>
                  </a:lnTo>
                  <a:lnTo>
                    <a:pt x="47" y="7"/>
                  </a:lnTo>
                  <a:lnTo>
                    <a:pt x="54" y="4"/>
                  </a:lnTo>
                  <a:lnTo>
                    <a:pt x="62" y="2"/>
                  </a:lnTo>
                  <a:lnTo>
                    <a:pt x="69" y="1"/>
                  </a:lnTo>
                  <a:lnTo>
                    <a:pt x="77" y="0"/>
                  </a:lnTo>
                  <a:lnTo>
                    <a:pt x="77" y="0"/>
                  </a:lnTo>
                  <a:lnTo>
                    <a:pt x="85" y="1"/>
                  </a:lnTo>
                  <a:lnTo>
                    <a:pt x="93" y="2"/>
                  </a:lnTo>
                  <a:lnTo>
                    <a:pt x="100" y="4"/>
                  </a:lnTo>
                  <a:lnTo>
                    <a:pt x="107" y="7"/>
                  </a:lnTo>
                  <a:lnTo>
                    <a:pt x="113" y="9"/>
                  </a:lnTo>
                  <a:lnTo>
                    <a:pt x="120" y="14"/>
                  </a:lnTo>
                  <a:lnTo>
                    <a:pt x="126" y="18"/>
                  </a:lnTo>
                  <a:lnTo>
                    <a:pt x="132" y="23"/>
                  </a:lnTo>
                  <a:lnTo>
                    <a:pt x="136" y="29"/>
                  </a:lnTo>
                  <a:lnTo>
                    <a:pt x="141" y="35"/>
                  </a:lnTo>
                  <a:lnTo>
                    <a:pt x="144" y="41"/>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61">
              <a:extLst>
                <a:ext uri="{FF2B5EF4-FFF2-40B4-BE49-F238E27FC236}">
                  <a16:creationId xmlns:a16="http://schemas.microsoft.com/office/drawing/2014/main" id="{8DF70D0B-1652-40F1-8ECD-873E764B639A}"/>
                </a:ext>
              </a:extLst>
            </p:cNvPr>
            <p:cNvSpPr>
              <a:spLocks/>
            </p:cNvSpPr>
            <p:nvPr/>
          </p:nvSpPr>
          <p:spPr bwMode="auto">
            <a:xfrm>
              <a:off x="5657851" y="3525838"/>
              <a:ext cx="49213" cy="49213"/>
            </a:xfrm>
            <a:custGeom>
              <a:avLst/>
              <a:gdLst>
                <a:gd name="T0" fmla="*/ 155 w 155"/>
                <a:gd name="T1" fmla="*/ 77 h 155"/>
                <a:gd name="T2" fmla="*/ 152 w 155"/>
                <a:gd name="T3" fmla="*/ 93 h 155"/>
                <a:gd name="T4" fmla="*/ 148 w 155"/>
                <a:gd name="T5" fmla="*/ 107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8 w 155"/>
                <a:gd name="T17" fmla="*/ 155 h 155"/>
                <a:gd name="T18" fmla="*/ 70 w 155"/>
                <a:gd name="T19" fmla="*/ 154 h 155"/>
                <a:gd name="T20" fmla="*/ 55 w 155"/>
                <a:gd name="T21" fmla="*/ 151 h 155"/>
                <a:gd name="T22" fmla="*/ 40 w 155"/>
                <a:gd name="T23" fmla="*/ 144 h 155"/>
                <a:gd name="T24" fmla="*/ 29 w 155"/>
                <a:gd name="T25" fmla="*/ 136 h 155"/>
                <a:gd name="T26" fmla="*/ 18 w 155"/>
                <a:gd name="T27" fmla="*/ 126 h 155"/>
                <a:gd name="T28" fmla="*/ 9 w 155"/>
                <a:gd name="T29" fmla="*/ 113 h 155"/>
                <a:gd name="T30" fmla="*/ 4 w 155"/>
                <a:gd name="T31" fmla="*/ 100 h 155"/>
                <a:gd name="T32" fmla="*/ 1 w 155"/>
                <a:gd name="T33" fmla="*/ 85 h 155"/>
                <a:gd name="T34" fmla="*/ 0 w 155"/>
                <a:gd name="T35" fmla="*/ 77 h 155"/>
                <a:gd name="T36" fmla="*/ 2 w 155"/>
                <a:gd name="T37" fmla="*/ 62 h 155"/>
                <a:gd name="T38" fmla="*/ 7 w 155"/>
                <a:gd name="T39" fmla="*/ 47 h 155"/>
                <a:gd name="T40" fmla="*/ 14 w 155"/>
                <a:gd name="T41" fmla="*/ 35 h 155"/>
                <a:gd name="T42" fmla="*/ 23 w 155"/>
                <a:gd name="T43" fmla="*/ 23 h 155"/>
                <a:gd name="T44" fmla="*/ 34 w 155"/>
                <a:gd name="T45" fmla="*/ 13 h 155"/>
                <a:gd name="T46" fmla="*/ 47 w 155"/>
                <a:gd name="T47" fmla="*/ 6 h 155"/>
                <a:gd name="T48" fmla="*/ 62 w 155"/>
                <a:gd name="T49" fmla="*/ 1 h 155"/>
                <a:gd name="T50" fmla="*/ 78 w 155"/>
                <a:gd name="T51" fmla="*/ 0 h 155"/>
                <a:gd name="T52" fmla="*/ 85 w 155"/>
                <a:gd name="T53" fmla="*/ 0 h 155"/>
                <a:gd name="T54" fmla="*/ 101 w 155"/>
                <a:gd name="T55" fmla="*/ 4 h 155"/>
                <a:gd name="T56" fmla="*/ 115 w 155"/>
                <a:gd name="T57" fmla="*/ 9 h 155"/>
                <a:gd name="T58" fmla="*/ 126 w 155"/>
                <a:gd name="T59" fmla="*/ 17 h 155"/>
                <a:gd name="T60" fmla="*/ 136 w 155"/>
                <a:gd name="T61" fmla="*/ 28 h 155"/>
                <a:gd name="T62" fmla="*/ 145 w 155"/>
                <a:gd name="T63" fmla="*/ 40 h 155"/>
                <a:gd name="T64" fmla="*/ 151 w 155"/>
                <a:gd name="T65" fmla="*/ 54 h 155"/>
                <a:gd name="T66" fmla="*/ 153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3" y="85"/>
                  </a:lnTo>
                  <a:lnTo>
                    <a:pt x="152" y="93"/>
                  </a:lnTo>
                  <a:lnTo>
                    <a:pt x="151" y="100"/>
                  </a:lnTo>
                  <a:lnTo>
                    <a:pt x="148" y="107"/>
                  </a:lnTo>
                  <a:lnTo>
                    <a:pt x="145" y="113"/>
                  </a:lnTo>
                  <a:lnTo>
                    <a:pt x="141" y="120"/>
                  </a:lnTo>
                  <a:lnTo>
                    <a:pt x="136" y="126"/>
                  </a:lnTo>
                  <a:lnTo>
                    <a:pt x="132" y="132"/>
                  </a:lnTo>
                  <a:lnTo>
                    <a:pt x="126" y="136"/>
                  </a:lnTo>
                  <a:lnTo>
                    <a:pt x="120" y="141"/>
                  </a:lnTo>
                  <a:lnTo>
                    <a:pt x="115" y="144"/>
                  </a:lnTo>
                  <a:lnTo>
                    <a:pt x="108" y="148"/>
                  </a:lnTo>
                  <a:lnTo>
                    <a:pt x="101" y="151"/>
                  </a:lnTo>
                  <a:lnTo>
                    <a:pt x="93" y="152"/>
                  </a:lnTo>
                  <a:lnTo>
                    <a:pt x="85" y="154"/>
                  </a:lnTo>
                  <a:lnTo>
                    <a:pt x="78" y="155"/>
                  </a:lnTo>
                  <a:lnTo>
                    <a:pt x="78" y="155"/>
                  </a:lnTo>
                  <a:lnTo>
                    <a:pt x="70" y="154"/>
                  </a:lnTo>
                  <a:lnTo>
                    <a:pt x="62" y="152"/>
                  </a:lnTo>
                  <a:lnTo>
                    <a:pt x="55" y="151"/>
                  </a:lnTo>
                  <a:lnTo>
                    <a:pt x="47" y="148"/>
                  </a:lnTo>
                  <a:lnTo>
                    <a:pt x="40" y="144"/>
                  </a:lnTo>
                  <a:lnTo>
                    <a:pt x="34" y="141"/>
                  </a:lnTo>
                  <a:lnTo>
                    <a:pt x="29" y="136"/>
                  </a:lnTo>
                  <a:lnTo>
                    <a:pt x="23" y="132"/>
                  </a:lnTo>
                  <a:lnTo>
                    <a:pt x="18" y="126"/>
                  </a:lnTo>
                  <a:lnTo>
                    <a:pt x="14" y="120"/>
                  </a:lnTo>
                  <a:lnTo>
                    <a:pt x="9" y="113"/>
                  </a:lnTo>
                  <a:lnTo>
                    <a:pt x="7" y="107"/>
                  </a:lnTo>
                  <a:lnTo>
                    <a:pt x="4" y="100"/>
                  </a:lnTo>
                  <a:lnTo>
                    <a:pt x="2" y="93"/>
                  </a:lnTo>
                  <a:lnTo>
                    <a:pt x="1" y="85"/>
                  </a:lnTo>
                  <a:lnTo>
                    <a:pt x="0" y="77"/>
                  </a:lnTo>
                  <a:lnTo>
                    <a:pt x="0" y="77"/>
                  </a:lnTo>
                  <a:lnTo>
                    <a:pt x="1" y="69"/>
                  </a:lnTo>
                  <a:lnTo>
                    <a:pt x="2" y="62"/>
                  </a:lnTo>
                  <a:lnTo>
                    <a:pt x="4" y="54"/>
                  </a:lnTo>
                  <a:lnTo>
                    <a:pt x="7" y="47"/>
                  </a:lnTo>
                  <a:lnTo>
                    <a:pt x="9" y="40"/>
                  </a:lnTo>
                  <a:lnTo>
                    <a:pt x="14" y="35"/>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3"/>
                  </a:lnTo>
                  <a:lnTo>
                    <a:pt x="126" y="17"/>
                  </a:lnTo>
                  <a:lnTo>
                    <a:pt x="132" y="23"/>
                  </a:lnTo>
                  <a:lnTo>
                    <a:pt x="136" y="28"/>
                  </a:lnTo>
                  <a:lnTo>
                    <a:pt x="141" y="35"/>
                  </a:lnTo>
                  <a:lnTo>
                    <a:pt x="145" y="40"/>
                  </a:lnTo>
                  <a:lnTo>
                    <a:pt x="148" y="47"/>
                  </a:lnTo>
                  <a:lnTo>
                    <a:pt x="151" y="54"/>
                  </a:lnTo>
                  <a:lnTo>
                    <a:pt x="152" y="62"/>
                  </a:lnTo>
                  <a:lnTo>
                    <a:pt x="153"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62">
              <a:extLst>
                <a:ext uri="{FF2B5EF4-FFF2-40B4-BE49-F238E27FC236}">
                  <a16:creationId xmlns:a16="http://schemas.microsoft.com/office/drawing/2014/main" id="{5031AEA5-B641-4C96-A6DC-1490AC054EA7}"/>
                </a:ext>
              </a:extLst>
            </p:cNvPr>
            <p:cNvSpPr>
              <a:spLocks/>
            </p:cNvSpPr>
            <p:nvPr/>
          </p:nvSpPr>
          <p:spPr bwMode="auto">
            <a:xfrm>
              <a:off x="5657851" y="3597275"/>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9 h 155"/>
                <a:gd name="T14" fmla="*/ 93 w 155"/>
                <a:gd name="T15" fmla="*/ 152 h 155"/>
                <a:gd name="T16" fmla="*/ 78 w 155"/>
                <a:gd name="T17" fmla="*/ 155 h 155"/>
                <a:gd name="T18" fmla="*/ 70 w 155"/>
                <a:gd name="T19" fmla="*/ 154 h 155"/>
                <a:gd name="T20" fmla="*/ 55 w 155"/>
                <a:gd name="T21" fmla="*/ 151 h 155"/>
                <a:gd name="T22" fmla="*/ 40 w 155"/>
                <a:gd name="T23" fmla="*/ 146 h 155"/>
                <a:gd name="T24" fmla="*/ 29 w 155"/>
                <a:gd name="T25" fmla="*/ 136 h 155"/>
                <a:gd name="T26" fmla="*/ 18 w 155"/>
                <a:gd name="T27" fmla="*/ 126 h 155"/>
                <a:gd name="T28" fmla="*/ 9 w 155"/>
                <a:gd name="T29" fmla="*/ 115 h 155"/>
                <a:gd name="T30" fmla="*/ 4 w 155"/>
                <a:gd name="T31" fmla="*/ 101 h 155"/>
                <a:gd name="T32" fmla="*/ 1 w 155"/>
                <a:gd name="T33" fmla="*/ 85 h 155"/>
                <a:gd name="T34" fmla="*/ 0 w 155"/>
                <a:gd name="T35" fmla="*/ 78 h 155"/>
                <a:gd name="T36" fmla="*/ 2 w 155"/>
                <a:gd name="T37" fmla="*/ 62 h 155"/>
                <a:gd name="T38" fmla="*/ 7 w 155"/>
                <a:gd name="T39" fmla="*/ 47 h 155"/>
                <a:gd name="T40" fmla="*/ 14 w 155"/>
                <a:gd name="T41" fmla="*/ 35 h 155"/>
                <a:gd name="T42" fmla="*/ 23 w 155"/>
                <a:gd name="T43" fmla="*/ 23 h 155"/>
                <a:gd name="T44" fmla="*/ 34 w 155"/>
                <a:gd name="T45" fmla="*/ 14 h 155"/>
                <a:gd name="T46" fmla="*/ 47 w 155"/>
                <a:gd name="T47" fmla="*/ 7 h 155"/>
                <a:gd name="T48" fmla="*/ 62 w 155"/>
                <a:gd name="T49" fmla="*/ 2 h 155"/>
                <a:gd name="T50" fmla="*/ 78 w 155"/>
                <a:gd name="T51" fmla="*/ 0 h 155"/>
                <a:gd name="T52" fmla="*/ 85 w 155"/>
                <a:gd name="T53" fmla="*/ 1 h 155"/>
                <a:gd name="T54" fmla="*/ 101 w 155"/>
                <a:gd name="T55" fmla="*/ 4 h 155"/>
                <a:gd name="T56" fmla="*/ 115 w 155"/>
                <a:gd name="T57" fmla="*/ 9 h 155"/>
                <a:gd name="T58" fmla="*/ 126 w 155"/>
                <a:gd name="T59" fmla="*/ 18 h 155"/>
                <a:gd name="T60" fmla="*/ 136 w 155"/>
                <a:gd name="T61" fmla="*/ 29 h 155"/>
                <a:gd name="T62" fmla="*/ 145 w 155"/>
                <a:gd name="T63" fmla="*/ 41 h 155"/>
                <a:gd name="T64" fmla="*/ 151 w 155"/>
                <a:gd name="T65" fmla="*/ 55 h 155"/>
                <a:gd name="T66" fmla="*/ 153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5" y="146"/>
                  </a:lnTo>
                  <a:lnTo>
                    <a:pt x="108" y="149"/>
                  </a:lnTo>
                  <a:lnTo>
                    <a:pt x="101" y="151"/>
                  </a:lnTo>
                  <a:lnTo>
                    <a:pt x="93" y="152"/>
                  </a:lnTo>
                  <a:lnTo>
                    <a:pt x="85" y="154"/>
                  </a:lnTo>
                  <a:lnTo>
                    <a:pt x="78" y="155"/>
                  </a:lnTo>
                  <a:lnTo>
                    <a:pt x="78" y="155"/>
                  </a:lnTo>
                  <a:lnTo>
                    <a:pt x="70" y="154"/>
                  </a:lnTo>
                  <a:lnTo>
                    <a:pt x="62" y="152"/>
                  </a:lnTo>
                  <a:lnTo>
                    <a:pt x="55" y="151"/>
                  </a:lnTo>
                  <a:lnTo>
                    <a:pt x="47" y="149"/>
                  </a:lnTo>
                  <a:lnTo>
                    <a:pt x="40" y="146"/>
                  </a:lnTo>
                  <a:lnTo>
                    <a:pt x="34" y="141"/>
                  </a:lnTo>
                  <a:lnTo>
                    <a:pt x="29" y="136"/>
                  </a:lnTo>
                  <a:lnTo>
                    <a:pt x="23" y="132"/>
                  </a:lnTo>
                  <a:lnTo>
                    <a:pt x="18" y="126"/>
                  </a:lnTo>
                  <a:lnTo>
                    <a:pt x="14" y="120"/>
                  </a:lnTo>
                  <a:lnTo>
                    <a:pt x="9" y="115"/>
                  </a:lnTo>
                  <a:lnTo>
                    <a:pt x="7" y="108"/>
                  </a:lnTo>
                  <a:lnTo>
                    <a:pt x="4" y="101"/>
                  </a:lnTo>
                  <a:lnTo>
                    <a:pt x="2" y="93"/>
                  </a:lnTo>
                  <a:lnTo>
                    <a:pt x="1" y="85"/>
                  </a:lnTo>
                  <a:lnTo>
                    <a:pt x="0" y="78"/>
                  </a:lnTo>
                  <a:lnTo>
                    <a:pt x="0" y="78"/>
                  </a:lnTo>
                  <a:lnTo>
                    <a:pt x="1" y="70"/>
                  </a:lnTo>
                  <a:lnTo>
                    <a:pt x="2" y="62"/>
                  </a:lnTo>
                  <a:lnTo>
                    <a:pt x="4" y="55"/>
                  </a:lnTo>
                  <a:lnTo>
                    <a:pt x="7" y="47"/>
                  </a:lnTo>
                  <a:lnTo>
                    <a:pt x="9" y="41"/>
                  </a:lnTo>
                  <a:lnTo>
                    <a:pt x="14" y="35"/>
                  </a:lnTo>
                  <a:lnTo>
                    <a:pt x="18" y="29"/>
                  </a:lnTo>
                  <a:lnTo>
                    <a:pt x="23" y="23"/>
                  </a:lnTo>
                  <a:lnTo>
                    <a:pt x="29" y="18"/>
                  </a:lnTo>
                  <a:lnTo>
                    <a:pt x="34" y="14"/>
                  </a:lnTo>
                  <a:lnTo>
                    <a:pt x="40" y="9"/>
                  </a:lnTo>
                  <a:lnTo>
                    <a:pt x="47" y="7"/>
                  </a:lnTo>
                  <a:lnTo>
                    <a:pt x="55" y="4"/>
                  </a:lnTo>
                  <a:lnTo>
                    <a:pt x="62" y="2"/>
                  </a:lnTo>
                  <a:lnTo>
                    <a:pt x="70" y="1"/>
                  </a:lnTo>
                  <a:lnTo>
                    <a:pt x="78" y="0"/>
                  </a:lnTo>
                  <a:lnTo>
                    <a:pt x="78" y="0"/>
                  </a:lnTo>
                  <a:lnTo>
                    <a:pt x="85" y="1"/>
                  </a:lnTo>
                  <a:lnTo>
                    <a:pt x="93" y="2"/>
                  </a:lnTo>
                  <a:lnTo>
                    <a:pt x="101" y="4"/>
                  </a:lnTo>
                  <a:lnTo>
                    <a:pt x="108" y="7"/>
                  </a:lnTo>
                  <a:lnTo>
                    <a:pt x="115" y="9"/>
                  </a:lnTo>
                  <a:lnTo>
                    <a:pt x="120" y="14"/>
                  </a:lnTo>
                  <a:lnTo>
                    <a:pt x="126" y="18"/>
                  </a:lnTo>
                  <a:lnTo>
                    <a:pt x="132" y="23"/>
                  </a:lnTo>
                  <a:lnTo>
                    <a:pt x="136" y="29"/>
                  </a:lnTo>
                  <a:lnTo>
                    <a:pt x="141" y="35"/>
                  </a:lnTo>
                  <a:lnTo>
                    <a:pt x="145" y="41"/>
                  </a:lnTo>
                  <a:lnTo>
                    <a:pt x="148" y="47"/>
                  </a:lnTo>
                  <a:lnTo>
                    <a:pt x="151" y="55"/>
                  </a:lnTo>
                  <a:lnTo>
                    <a:pt x="152" y="62"/>
                  </a:lnTo>
                  <a:lnTo>
                    <a:pt x="153"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3">
              <a:extLst>
                <a:ext uri="{FF2B5EF4-FFF2-40B4-BE49-F238E27FC236}">
                  <a16:creationId xmlns:a16="http://schemas.microsoft.com/office/drawing/2014/main" id="{3C53C984-CCF4-4A4B-AF14-AD0EE31C54E2}"/>
                </a:ext>
              </a:extLst>
            </p:cNvPr>
            <p:cNvSpPr>
              <a:spLocks/>
            </p:cNvSpPr>
            <p:nvPr/>
          </p:nvSpPr>
          <p:spPr bwMode="auto">
            <a:xfrm>
              <a:off x="5727701" y="3525838"/>
              <a:ext cx="49213" cy="49213"/>
            </a:xfrm>
            <a:custGeom>
              <a:avLst/>
              <a:gdLst>
                <a:gd name="T0" fmla="*/ 154 w 154"/>
                <a:gd name="T1" fmla="*/ 77 h 155"/>
                <a:gd name="T2" fmla="*/ 153 w 154"/>
                <a:gd name="T3" fmla="*/ 93 h 155"/>
                <a:gd name="T4" fmla="*/ 148 w 154"/>
                <a:gd name="T5" fmla="*/ 107 h 155"/>
                <a:gd name="T6" fmla="*/ 140 w 154"/>
                <a:gd name="T7" fmla="*/ 120 h 155"/>
                <a:gd name="T8" fmla="*/ 131 w 154"/>
                <a:gd name="T9" fmla="*/ 132 h 155"/>
                <a:gd name="T10" fmla="*/ 120 w 154"/>
                <a:gd name="T11" fmla="*/ 141 h 155"/>
                <a:gd name="T12" fmla="*/ 107 w 154"/>
                <a:gd name="T13" fmla="*/ 148 h 155"/>
                <a:gd name="T14" fmla="*/ 92 w 154"/>
                <a:gd name="T15" fmla="*/ 152 h 155"/>
                <a:gd name="T16" fmla="*/ 78 w 154"/>
                <a:gd name="T17" fmla="*/ 155 h 155"/>
                <a:gd name="T18" fmla="*/ 70 w 154"/>
                <a:gd name="T19" fmla="*/ 154 h 155"/>
                <a:gd name="T20" fmla="*/ 55 w 154"/>
                <a:gd name="T21" fmla="*/ 151 h 155"/>
                <a:gd name="T22" fmla="*/ 41 w 154"/>
                <a:gd name="T23" fmla="*/ 144 h 155"/>
                <a:gd name="T24" fmla="*/ 28 w 154"/>
                <a:gd name="T25" fmla="*/ 136 h 155"/>
                <a:gd name="T26" fmla="*/ 18 w 154"/>
                <a:gd name="T27" fmla="*/ 126 h 155"/>
                <a:gd name="T28" fmla="*/ 9 w 154"/>
                <a:gd name="T29" fmla="*/ 113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3 w 154"/>
                <a:gd name="T41" fmla="*/ 35 h 155"/>
                <a:gd name="T42" fmla="*/ 23 w 154"/>
                <a:gd name="T43" fmla="*/ 23 h 155"/>
                <a:gd name="T44" fmla="*/ 34 w 154"/>
                <a:gd name="T45" fmla="*/ 13 h 155"/>
                <a:gd name="T46" fmla="*/ 47 w 154"/>
                <a:gd name="T47" fmla="*/ 6 h 155"/>
                <a:gd name="T48" fmla="*/ 62 w 154"/>
                <a:gd name="T49" fmla="*/ 1 h 155"/>
                <a:gd name="T50" fmla="*/ 78 w 154"/>
                <a:gd name="T51" fmla="*/ 0 h 155"/>
                <a:gd name="T52" fmla="*/ 86 w 154"/>
                <a:gd name="T53" fmla="*/ 0 h 155"/>
                <a:gd name="T54" fmla="*/ 100 w 154"/>
                <a:gd name="T55" fmla="*/ 4 h 155"/>
                <a:gd name="T56" fmla="*/ 114 w 154"/>
                <a:gd name="T57" fmla="*/ 9 h 155"/>
                <a:gd name="T58" fmla="*/ 126 w 154"/>
                <a:gd name="T59" fmla="*/ 17 h 155"/>
                <a:gd name="T60" fmla="*/ 137 w 154"/>
                <a:gd name="T61" fmla="*/ 28 h 155"/>
                <a:gd name="T62" fmla="*/ 145 w 154"/>
                <a:gd name="T63" fmla="*/ 40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8" y="107"/>
                  </a:lnTo>
                  <a:lnTo>
                    <a:pt x="145" y="113"/>
                  </a:lnTo>
                  <a:lnTo>
                    <a:pt x="140" y="120"/>
                  </a:lnTo>
                  <a:lnTo>
                    <a:pt x="137" y="126"/>
                  </a:lnTo>
                  <a:lnTo>
                    <a:pt x="131" y="132"/>
                  </a:lnTo>
                  <a:lnTo>
                    <a:pt x="126" y="136"/>
                  </a:lnTo>
                  <a:lnTo>
                    <a:pt x="120" y="141"/>
                  </a:lnTo>
                  <a:lnTo>
                    <a:pt x="114" y="144"/>
                  </a:lnTo>
                  <a:lnTo>
                    <a:pt x="107" y="148"/>
                  </a:lnTo>
                  <a:lnTo>
                    <a:pt x="100" y="151"/>
                  </a:lnTo>
                  <a:lnTo>
                    <a:pt x="92" y="152"/>
                  </a:lnTo>
                  <a:lnTo>
                    <a:pt x="86" y="154"/>
                  </a:lnTo>
                  <a:lnTo>
                    <a:pt x="78" y="155"/>
                  </a:lnTo>
                  <a:lnTo>
                    <a:pt x="78" y="155"/>
                  </a:lnTo>
                  <a:lnTo>
                    <a:pt x="70" y="154"/>
                  </a:lnTo>
                  <a:lnTo>
                    <a:pt x="62" y="152"/>
                  </a:lnTo>
                  <a:lnTo>
                    <a:pt x="55" y="151"/>
                  </a:lnTo>
                  <a:lnTo>
                    <a:pt x="47" y="148"/>
                  </a:lnTo>
                  <a:lnTo>
                    <a:pt x="41" y="144"/>
                  </a:lnTo>
                  <a:lnTo>
                    <a:pt x="34" y="141"/>
                  </a:lnTo>
                  <a:lnTo>
                    <a:pt x="28" y="136"/>
                  </a:lnTo>
                  <a:lnTo>
                    <a:pt x="23" y="132"/>
                  </a:lnTo>
                  <a:lnTo>
                    <a:pt x="18" y="126"/>
                  </a:lnTo>
                  <a:lnTo>
                    <a:pt x="13" y="120"/>
                  </a:lnTo>
                  <a:lnTo>
                    <a:pt x="9" y="113"/>
                  </a:lnTo>
                  <a:lnTo>
                    <a:pt x="7" y="107"/>
                  </a:lnTo>
                  <a:lnTo>
                    <a:pt x="3" y="100"/>
                  </a:lnTo>
                  <a:lnTo>
                    <a:pt x="2" y="93"/>
                  </a:lnTo>
                  <a:lnTo>
                    <a:pt x="1" y="85"/>
                  </a:lnTo>
                  <a:lnTo>
                    <a:pt x="0" y="77"/>
                  </a:lnTo>
                  <a:lnTo>
                    <a:pt x="0" y="77"/>
                  </a:lnTo>
                  <a:lnTo>
                    <a:pt x="1" y="69"/>
                  </a:lnTo>
                  <a:lnTo>
                    <a:pt x="2" y="62"/>
                  </a:lnTo>
                  <a:lnTo>
                    <a:pt x="3" y="54"/>
                  </a:lnTo>
                  <a:lnTo>
                    <a:pt x="7" y="47"/>
                  </a:lnTo>
                  <a:lnTo>
                    <a:pt x="9" y="40"/>
                  </a:lnTo>
                  <a:lnTo>
                    <a:pt x="13" y="35"/>
                  </a:lnTo>
                  <a:lnTo>
                    <a:pt x="18" y="28"/>
                  </a:lnTo>
                  <a:lnTo>
                    <a:pt x="23" y="23"/>
                  </a:lnTo>
                  <a:lnTo>
                    <a:pt x="28" y="17"/>
                  </a:lnTo>
                  <a:lnTo>
                    <a:pt x="34" y="13"/>
                  </a:lnTo>
                  <a:lnTo>
                    <a:pt x="41" y="9"/>
                  </a:lnTo>
                  <a:lnTo>
                    <a:pt x="47" y="6"/>
                  </a:lnTo>
                  <a:lnTo>
                    <a:pt x="55" y="4"/>
                  </a:lnTo>
                  <a:lnTo>
                    <a:pt x="62" y="1"/>
                  </a:lnTo>
                  <a:lnTo>
                    <a:pt x="70" y="0"/>
                  </a:lnTo>
                  <a:lnTo>
                    <a:pt x="78" y="0"/>
                  </a:lnTo>
                  <a:lnTo>
                    <a:pt x="78" y="0"/>
                  </a:lnTo>
                  <a:lnTo>
                    <a:pt x="86" y="0"/>
                  </a:lnTo>
                  <a:lnTo>
                    <a:pt x="92" y="1"/>
                  </a:lnTo>
                  <a:lnTo>
                    <a:pt x="100" y="4"/>
                  </a:lnTo>
                  <a:lnTo>
                    <a:pt x="107" y="6"/>
                  </a:lnTo>
                  <a:lnTo>
                    <a:pt x="114" y="9"/>
                  </a:lnTo>
                  <a:lnTo>
                    <a:pt x="120" y="13"/>
                  </a:lnTo>
                  <a:lnTo>
                    <a:pt x="126" y="17"/>
                  </a:lnTo>
                  <a:lnTo>
                    <a:pt x="131" y="23"/>
                  </a:lnTo>
                  <a:lnTo>
                    <a:pt x="137" y="28"/>
                  </a:lnTo>
                  <a:lnTo>
                    <a:pt x="140" y="35"/>
                  </a:lnTo>
                  <a:lnTo>
                    <a:pt x="145" y="40"/>
                  </a:lnTo>
                  <a:lnTo>
                    <a:pt x="148"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4">
              <a:extLst>
                <a:ext uri="{FF2B5EF4-FFF2-40B4-BE49-F238E27FC236}">
                  <a16:creationId xmlns:a16="http://schemas.microsoft.com/office/drawing/2014/main" id="{1F20AFC2-C68B-4FC1-8EC6-48051636848A}"/>
                </a:ext>
              </a:extLst>
            </p:cNvPr>
            <p:cNvSpPr>
              <a:spLocks/>
            </p:cNvSpPr>
            <p:nvPr/>
          </p:nvSpPr>
          <p:spPr bwMode="auto">
            <a:xfrm>
              <a:off x="5727701" y="3597275"/>
              <a:ext cx="49213" cy="49213"/>
            </a:xfrm>
            <a:custGeom>
              <a:avLst/>
              <a:gdLst>
                <a:gd name="T0" fmla="*/ 154 w 154"/>
                <a:gd name="T1" fmla="*/ 78 h 155"/>
                <a:gd name="T2" fmla="*/ 153 w 154"/>
                <a:gd name="T3" fmla="*/ 93 h 155"/>
                <a:gd name="T4" fmla="*/ 148 w 154"/>
                <a:gd name="T5" fmla="*/ 108 h 155"/>
                <a:gd name="T6" fmla="*/ 140 w 154"/>
                <a:gd name="T7" fmla="*/ 120 h 155"/>
                <a:gd name="T8" fmla="*/ 131 w 154"/>
                <a:gd name="T9" fmla="*/ 132 h 155"/>
                <a:gd name="T10" fmla="*/ 120 w 154"/>
                <a:gd name="T11" fmla="*/ 141 h 155"/>
                <a:gd name="T12" fmla="*/ 107 w 154"/>
                <a:gd name="T13" fmla="*/ 149 h 155"/>
                <a:gd name="T14" fmla="*/ 92 w 154"/>
                <a:gd name="T15" fmla="*/ 152 h 155"/>
                <a:gd name="T16" fmla="*/ 78 w 154"/>
                <a:gd name="T17" fmla="*/ 155 h 155"/>
                <a:gd name="T18" fmla="*/ 70 w 154"/>
                <a:gd name="T19" fmla="*/ 154 h 155"/>
                <a:gd name="T20" fmla="*/ 55 w 154"/>
                <a:gd name="T21" fmla="*/ 151 h 155"/>
                <a:gd name="T22" fmla="*/ 41 w 154"/>
                <a:gd name="T23" fmla="*/ 146 h 155"/>
                <a:gd name="T24" fmla="*/ 28 w 154"/>
                <a:gd name="T25" fmla="*/ 136 h 155"/>
                <a:gd name="T26" fmla="*/ 18 w 154"/>
                <a:gd name="T27" fmla="*/ 126 h 155"/>
                <a:gd name="T28" fmla="*/ 9 w 154"/>
                <a:gd name="T29" fmla="*/ 115 h 155"/>
                <a:gd name="T30" fmla="*/ 3 w 154"/>
                <a:gd name="T31" fmla="*/ 101 h 155"/>
                <a:gd name="T32" fmla="*/ 1 w 154"/>
                <a:gd name="T33" fmla="*/ 85 h 155"/>
                <a:gd name="T34" fmla="*/ 0 w 154"/>
                <a:gd name="T35" fmla="*/ 78 h 155"/>
                <a:gd name="T36" fmla="*/ 2 w 154"/>
                <a:gd name="T37" fmla="*/ 62 h 155"/>
                <a:gd name="T38" fmla="*/ 7 w 154"/>
                <a:gd name="T39" fmla="*/ 47 h 155"/>
                <a:gd name="T40" fmla="*/ 13 w 154"/>
                <a:gd name="T41" fmla="*/ 35 h 155"/>
                <a:gd name="T42" fmla="*/ 23 w 154"/>
                <a:gd name="T43" fmla="*/ 23 h 155"/>
                <a:gd name="T44" fmla="*/ 34 w 154"/>
                <a:gd name="T45" fmla="*/ 14 h 155"/>
                <a:gd name="T46" fmla="*/ 47 w 154"/>
                <a:gd name="T47" fmla="*/ 7 h 155"/>
                <a:gd name="T48" fmla="*/ 62 w 154"/>
                <a:gd name="T49" fmla="*/ 2 h 155"/>
                <a:gd name="T50" fmla="*/ 78 w 154"/>
                <a:gd name="T51" fmla="*/ 0 h 155"/>
                <a:gd name="T52" fmla="*/ 86 w 154"/>
                <a:gd name="T53" fmla="*/ 1 h 155"/>
                <a:gd name="T54" fmla="*/ 100 w 154"/>
                <a:gd name="T55" fmla="*/ 4 h 155"/>
                <a:gd name="T56" fmla="*/ 114 w 154"/>
                <a:gd name="T57" fmla="*/ 9 h 155"/>
                <a:gd name="T58" fmla="*/ 126 w 154"/>
                <a:gd name="T59" fmla="*/ 18 h 155"/>
                <a:gd name="T60" fmla="*/ 137 w 154"/>
                <a:gd name="T61" fmla="*/ 29 h 155"/>
                <a:gd name="T62" fmla="*/ 145 w 154"/>
                <a:gd name="T63" fmla="*/ 41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1"/>
                  </a:lnTo>
                  <a:lnTo>
                    <a:pt x="148" y="108"/>
                  </a:lnTo>
                  <a:lnTo>
                    <a:pt x="145" y="115"/>
                  </a:lnTo>
                  <a:lnTo>
                    <a:pt x="140" y="120"/>
                  </a:lnTo>
                  <a:lnTo>
                    <a:pt x="137" y="126"/>
                  </a:lnTo>
                  <a:lnTo>
                    <a:pt x="131" y="132"/>
                  </a:lnTo>
                  <a:lnTo>
                    <a:pt x="126" y="136"/>
                  </a:lnTo>
                  <a:lnTo>
                    <a:pt x="120" y="141"/>
                  </a:lnTo>
                  <a:lnTo>
                    <a:pt x="114" y="146"/>
                  </a:lnTo>
                  <a:lnTo>
                    <a:pt x="107" y="149"/>
                  </a:lnTo>
                  <a:lnTo>
                    <a:pt x="100" y="151"/>
                  </a:lnTo>
                  <a:lnTo>
                    <a:pt x="92" y="152"/>
                  </a:lnTo>
                  <a:lnTo>
                    <a:pt x="86" y="154"/>
                  </a:lnTo>
                  <a:lnTo>
                    <a:pt x="78" y="155"/>
                  </a:lnTo>
                  <a:lnTo>
                    <a:pt x="78" y="155"/>
                  </a:lnTo>
                  <a:lnTo>
                    <a:pt x="70" y="154"/>
                  </a:lnTo>
                  <a:lnTo>
                    <a:pt x="62" y="152"/>
                  </a:lnTo>
                  <a:lnTo>
                    <a:pt x="55" y="151"/>
                  </a:lnTo>
                  <a:lnTo>
                    <a:pt x="47" y="149"/>
                  </a:lnTo>
                  <a:lnTo>
                    <a:pt x="41" y="146"/>
                  </a:lnTo>
                  <a:lnTo>
                    <a:pt x="34" y="141"/>
                  </a:lnTo>
                  <a:lnTo>
                    <a:pt x="28" y="136"/>
                  </a:lnTo>
                  <a:lnTo>
                    <a:pt x="23" y="132"/>
                  </a:lnTo>
                  <a:lnTo>
                    <a:pt x="18" y="126"/>
                  </a:lnTo>
                  <a:lnTo>
                    <a:pt x="13"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1"/>
                  </a:lnTo>
                  <a:lnTo>
                    <a:pt x="13" y="35"/>
                  </a:lnTo>
                  <a:lnTo>
                    <a:pt x="18" y="29"/>
                  </a:lnTo>
                  <a:lnTo>
                    <a:pt x="23" y="23"/>
                  </a:lnTo>
                  <a:lnTo>
                    <a:pt x="28" y="18"/>
                  </a:lnTo>
                  <a:lnTo>
                    <a:pt x="34" y="14"/>
                  </a:lnTo>
                  <a:lnTo>
                    <a:pt x="41" y="9"/>
                  </a:lnTo>
                  <a:lnTo>
                    <a:pt x="47" y="7"/>
                  </a:lnTo>
                  <a:lnTo>
                    <a:pt x="55" y="4"/>
                  </a:lnTo>
                  <a:lnTo>
                    <a:pt x="62" y="2"/>
                  </a:lnTo>
                  <a:lnTo>
                    <a:pt x="70" y="1"/>
                  </a:lnTo>
                  <a:lnTo>
                    <a:pt x="78" y="0"/>
                  </a:lnTo>
                  <a:lnTo>
                    <a:pt x="78" y="0"/>
                  </a:lnTo>
                  <a:lnTo>
                    <a:pt x="86" y="1"/>
                  </a:lnTo>
                  <a:lnTo>
                    <a:pt x="92" y="2"/>
                  </a:lnTo>
                  <a:lnTo>
                    <a:pt x="100" y="4"/>
                  </a:lnTo>
                  <a:lnTo>
                    <a:pt x="107" y="7"/>
                  </a:lnTo>
                  <a:lnTo>
                    <a:pt x="114" y="9"/>
                  </a:lnTo>
                  <a:lnTo>
                    <a:pt x="120" y="14"/>
                  </a:lnTo>
                  <a:lnTo>
                    <a:pt x="126" y="18"/>
                  </a:lnTo>
                  <a:lnTo>
                    <a:pt x="131" y="23"/>
                  </a:lnTo>
                  <a:lnTo>
                    <a:pt x="137" y="29"/>
                  </a:lnTo>
                  <a:lnTo>
                    <a:pt x="140" y="35"/>
                  </a:lnTo>
                  <a:lnTo>
                    <a:pt x="145" y="41"/>
                  </a:lnTo>
                  <a:lnTo>
                    <a:pt x="148"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5">
              <a:extLst>
                <a:ext uri="{FF2B5EF4-FFF2-40B4-BE49-F238E27FC236}">
                  <a16:creationId xmlns:a16="http://schemas.microsoft.com/office/drawing/2014/main" id="{9E469674-06D1-42A8-B638-A69816E89C0F}"/>
                </a:ext>
              </a:extLst>
            </p:cNvPr>
            <p:cNvSpPr>
              <a:spLocks/>
            </p:cNvSpPr>
            <p:nvPr/>
          </p:nvSpPr>
          <p:spPr bwMode="auto">
            <a:xfrm>
              <a:off x="5448301" y="3663950"/>
              <a:ext cx="49213" cy="49213"/>
            </a:xfrm>
            <a:custGeom>
              <a:avLst/>
              <a:gdLst>
                <a:gd name="T0" fmla="*/ 154 w 154"/>
                <a:gd name="T1" fmla="*/ 77 h 153"/>
                <a:gd name="T2" fmla="*/ 152 w 154"/>
                <a:gd name="T3" fmla="*/ 93 h 153"/>
                <a:gd name="T4" fmla="*/ 147 w 154"/>
                <a:gd name="T5" fmla="*/ 106 h 153"/>
                <a:gd name="T6" fmla="*/ 140 w 154"/>
                <a:gd name="T7" fmla="*/ 120 h 153"/>
                <a:gd name="T8" fmla="*/ 131 w 154"/>
                <a:gd name="T9" fmla="*/ 131 h 153"/>
                <a:gd name="T10" fmla="*/ 120 w 154"/>
                <a:gd name="T11" fmla="*/ 141 h 153"/>
                <a:gd name="T12" fmla="*/ 106 w 154"/>
                <a:gd name="T13" fmla="*/ 147 h 153"/>
                <a:gd name="T14" fmla="*/ 92 w 154"/>
                <a:gd name="T15" fmla="*/ 152 h 153"/>
                <a:gd name="T16" fmla="*/ 76 w 154"/>
                <a:gd name="T17" fmla="*/ 153 h 153"/>
                <a:gd name="T18" fmla="*/ 68 w 154"/>
                <a:gd name="T19" fmla="*/ 153 h 153"/>
                <a:gd name="T20" fmla="*/ 53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99 h 153"/>
                <a:gd name="T32" fmla="*/ 0 w 154"/>
                <a:gd name="T33" fmla="*/ 85 h 153"/>
                <a:gd name="T34" fmla="*/ 0 w 154"/>
                <a:gd name="T35" fmla="*/ 77 h 153"/>
                <a:gd name="T36" fmla="*/ 1 w 154"/>
                <a:gd name="T37" fmla="*/ 61 h 153"/>
                <a:gd name="T38" fmla="*/ 5 w 154"/>
                <a:gd name="T39" fmla="*/ 47 h 153"/>
                <a:gd name="T40" fmla="*/ 12 w 154"/>
                <a:gd name="T41" fmla="*/ 33 h 153"/>
                <a:gd name="T42" fmla="*/ 23 w 154"/>
                <a:gd name="T43" fmla="*/ 22 h 153"/>
                <a:gd name="T44" fmla="*/ 34 w 154"/>
                <a:gd name="T45" fmla="*/ 12 h 153"/>
                <a:gd name="T46" fmla="*/ 47 w 154"/>
                <a:gd name="T47" fmla="*/ 6 h 153"/>
                <a:gd name="T48" fmla="*/ 61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3" y="22"/>
                  </a:lnTo>
                  <a:lnTo>
                    <a:pt x="27" y="17"/>
                  </a:lnTo>
                  <a:lnTo>
                    <a:pt x="34"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6">
              <a:extLst>
                <a:ext uri="{FF2B5EF4-FFF2-40B4-BE49-F238E27FC236}">
                  <a16:creationId xmlns:a16="http://schemas.microsoft.com/office/drawing/2014/main" id="{AB6865D0-A326-42F3-87F2-3D56F0DF710A}"/>
                </a:ext>
              </a:extLst>
            </p:cNvPr>
            <p:cNvSpPr>
              <a:spLocks/>
            </p:cNvSpPr>
            <p:nvPr/>
          </p:nvSpPr>
          <p:spPr bwMode="auto">
            <a:xfrm>
              <a:off x="5448301" y="3733800"/>
              <a:ext cx="49213" cy="49213"/>
            </a:xfrm>
            <a:custGeom>
              <a:avLst/>
              <a:gdLst>
                <a:gd name="T0" fmla="*/ 154 w 154"/>
                <a:gd name="T1" fmla="*/ 77 h 154"/>
                <a:gd name="T2" fmla="*/ 152 w 154"/>
                <a:gd name="T3" fmla="*/ 93 h 154"/>
                <a:gd name="T4" fmla="*/ 147 w 154"/>
                <a:gd name="T5" fmla="*/ 106 h 154"/>
                <a:gd name="T6" fmla="*/ 140 w 154"/>
                <a:gd name="T7" fmla="*/ 120 h 154"/>
                <a:gd name="T8" fmla="*/ 131 w 154"/>
                <a:gd name="T9" fmla="*/ 131 h 154"/>
                <a:gd name="T10" fmla="*/ 120 w 154"/>
                <a:gd name="T11" fmla="*/ 141 h 154"/>
                <a:gd name="T12" fmla="*/ 106 w 154"/>
                <a:gd name="T13" fmla="*/ 147 h 154"/>
                <a:gd name="T14" fmla="*/ 92 w 154"/>
                <a:gd name="T15" fmla="*/ 152 h 154"/>
                <a:gd name="T16" fmla="*/ 76 w 154"/>
                <a:gd name="T17" fmla="*/ 154 h 154"/>
                <a:gd name="T18" fmla="*/ 68 w 154"/>
                <a:gd name="T19" fmla="*/ 153 h 154"/>
                <a:gd name="T20" fmla="*/ 53 w 154"/>
                <a:gd name="T21" fmla="*/ 151 h 154"/>
                <a:gd name="T22" fmla="*/ 40 w 154"/>
                <a:gd name="T23" fmla="*/ 145 h 154"/>
                <a:gd name="T24" fmla="*/ 27 w 154"/>
                <a:gd name="T25" fmla="*/ 136 h 154"/>
                <a:gd name="T26" fmla="*/ 17 w 154"/>
                <a:gd name="T27" fmla="*/ 126 h 154"/>
                <a:gd name="T28" fmla="*/ 9 w 154"/>
                <a:gd name="T29" fmla="*/ 113 h 154"/>
                <a:gd name="T30" fmla="*/ 3 w 154"/>
                <a:gd name="T31" fmla="*/ 99 h 154"/>
                <a:gd name="T32" fmla="*/ 0 w 154"/>
                <a:gd name="T33" fmla="*/ 85 h 154"/>
                <a:gd name="T34" fmla="*/ 0 w 154"/>
                <a:gd name="T35" fmla="*/ 77 h 154"/>
                <a:gd name="T36" fmla="*/ 1 w 154"/>
                <a:gd name="T37" fmla="*/ 62 h 154"/>
                <a:gd name="T38" fmla="*/ 5 w 154"/>
                <a:gd name="T39" fmla="*/ 47 h 154"/>
                <a:gd name="T40" fmla="*/ 12 w 154"/>
                <a:gd name="T41" fmla="*/ 34 h 154"/>
                <a:gd name="T42" fmla="*/ 23 w 154"/>
                <a:gd name="T43" fmla="*/ 23 h 154"/>
                <a:gd name="T44" fmla="*/ 34 w 154"/>
                <a:gd name="T45" fmla="*/ 14 h 154"/>
                <a:gd name="T46" fmla="*/ 47 w 154"/>
                <a:gd name="T47" fmla="*/ 6 h 154"/>
                <a:gd name="T48" fmla="*/ 61 w 154"/>
                <a:gd name="T49" fmla="*/ 1 h 154"/>
                <a:gd name="T50" fmla="*/ 76 w 154"/>
                <a:gd name="T51" fmla="*/ 0 h 154"/>
                <a:gd name="T52" fmla="*/ 84 w 154"/>
                <a:gd name="T53" fmla="*/ 0 h 154"/>
                <a:gd name="T54" fmla="*/ 99 w 154"/>
                <a:gd name="T55" fmla="*/ 3 h 154"/>
                <a:gd name="T56" fmla="*/ 113 w 154"/>
                <a:gd name="T57" fmla="*/ 9 h 154"/>
                <a:gd name="T58" fmla="*/ 126 w 154"/>
                <a:gd name="T59" fmla="*/ 17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99"/>
                  </a:lnTo>
                  <a:lnTo>
                    <a:pt x="147" y="106"/>
                  </a:lnTo>
                  <a:lnTo>
                    <a:pt x="144" y="113"/>
                  </a:lnTo>
                  <a:lnTo>
                    <a:pt x="140" y="120"/>
                  </a:lnTo>
                  <a:lnTo>
                    <a:pt x="136" y="126"/>
                  </a:lnTo>
                  <a:lnTo>
                    <a:pt x="131" y="131"/>
                  </a:lnTo>
                  <a:lnTo>
                    <a:pt x="126" y="136"/>
                  </a:lnTo>
                  <a:lnTo>
                    <a:pt x="120" y="141"/>
                  </a:lnTo>
                  <a:lnTo>
                    <a:pt x="113" y="145"/>
                  </a:lnTo>
                  <a:lnTo>
                    <a:pt x="106" y="147"/>
                  </a:lnTo>
                  <a:lnTo>
                    <a:pt x="99" y="151"/>
                  </a:lnTo>
                  <a:lnTo>
                    <a:pt x="92" y="152"/>
                  </a:lnTo>
                  <a:lnTo>
                    <a:pt x="84" y="153"/>
                  </a:lnTo>
                  <a:lnTo>
                    <a:pt x="76" y="154"/>
                  </a:lnTo>
                  <a:lnTo>
                    <a:pt x="76" y="154"/>
                  </a:lnTo>
                  <a:lnTo>
                    <a:pt x="68" y="153"/>
                  </a:lnTo>
                  <a:lnTo>
                    <a:pt x="61" y="152"/>
                  </a:lnTo>
                  <a:lnTo>
                    <a:pt x="53" y="151"/>
                  </a:lnTo>
                  <a:lnTo>
                    <a:pt x="47" y="147"/>
                  </a:lnTo>
                  <a:lnTo>
                    <a:pt x="40" y="145"/>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8"/>
                  </a:lnTo>
                  <a:lnTo>
                    <a:pt x="23" y="23"/>
                  </a:lnTo>
                  <a:lnTo>
                    <a:pt x="27" y="17"/>
                  </a:lnTo>
                  <a:lnTo>
                    <a:pt x="34" y="14"/>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8"/>
                  </a:lnTo>
                  <a:lnTo>
                    <a:pt x="140" y="34"/>
                  </a:lnTo>
                  <a:lnTo>
                    <a:pt x="144"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7">
              <a:extLst>
                <a:ext uri="{FF2B5EF4-FFF2-40B4-BE49-F238E27FC236}">
                  <a16:creationId xmlns:a16="http://schemas.microsoft.com/office/drawing/2014/main" id="{DD5CEA3D-B0A6-49AC-A670-4DCBD0D4B091}"/>
                </a:ext>
              </a:extLst>
            </p:cNvPr>
            <p:cNvSpPr>
              <a:spLocks/>
            </p:cNvSpPr>
            <p:nvPr/>
          </p:nvSpPr>
          <p:spPr bwMode="auto">
            <a:xfrm>
              <a:off x="5518151" y="3663950"/>
              <a:ext cx="49213" cy="49213"/>
            </a:xfrm>
            <a:custGeom>
              <a:avLst/>
              <a:gdLst>
                <a:gd name="T0" fmla="*/ 155 w 155"/>
                <a:gd name="T1" fmla="*/ 77 h 153"/>
                <a:gd name="T2" fmla="*/ 152 w 155"/>
                <a:gd name="T3" fmla="*/ 93 h 153"/>
                <a:gd name="T4" fmla="*/ 148 w 155"/>
                <a:gd name="T5" fmla="*/ 106 h 153"/>
                <a:gd name="T6" fmla="*/ 141 w 155"/>
                <a:gd name="T7" fmla="*/ 120 h 153"/>
                <a:gd name="T8" fmla="*/ 132 w 155"/>
                <a:gd name="T9" fmla="*/ 131 h 153"/>
                <a:gd name="T10" fmla="*/ 120 w 155"/>
                <a:gd name="T11" fmla="*/ 141 h 153"/>
                <a:gd name="T12" fmla="*/ 108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99 h 153"/>
                <a:gd name="T32" fmla="*/ 0 w 155"/>
                <a:gd name="T33" fmla="*/ 85 h 153"/>
                <a:gd name="T34" fmla="*/ 0 w 155"/>
                <a:gd name="T35" fmla="*/ 77 h 153"/>
                <a:gd name="T36" fmla="*/ 1 w 155"/>
                <a:gd name="T37" fmla="*/ 61 h 153"/>
                <a:gd name="T38" fmla="*/ 6 w 155"/>
                <a:gd name="T39" fmla="*/ 47 h 153"/>
                <a:gd name="T40" fmla="*/ 14 w 155"/>
                <a:gd name="T41" fmla="*/ 33 h 153"/>
                <a:gd name="T42" fmla="*/ 23 w 155"/>
                <a:gd name="T43" fmla="*/ 22 h 153"/>
                <a:gd name="T44" fmla="*/ 35 w 155"/>
                <a:gd name="T45" fmla="*/ 12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6 w 155"/>
                <a:gd name="T61" fmla="*/ 27 h 153"/>
                <a:gd name="T62" fmla="*/ 146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2" y="93"/>
                  </a:lnTo>
                  <a:lnTo>
                    <a:pt x="151" y="99"/>
                  </a:lnTo>
                  <a:lnTo>
                    <a:pt x="148" y="106"/>
                  </a:lnTo>
                  <a:lnTo>
                    <a:pt x="146"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2"/>
                  </a:lnTo>
                  <a:lnTo>
                    <a:pt x="126" y="17"/>
                  </a:lnTo>
                  <a:lnTo>
                    <a:pt x="132" y="22"/>
                  </a:lnTo>
                  <a:lnTo>
                    <a:pt x="136" y="27"/>
                  </a:lnTo>
                  <a:lnTo>
                    <a:pt x="141" y="33"/>
                  </a:lnTo>
                  <a:lnTo>
                    <a:pt x="146" y="40"/>
                  </a:lnTo>
                  <a:lnTo>
                    <a:pt x="148" y="47"/>
                  </a:lnTo>
                  <a:lnTo>
                    <a:pt x="151" y="54"/>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8">
              <a:extLst>
                <a:ext uri="{FF2B5EF4-FFF2-40B4-BE49-F238E27FC236}">
                  <a16:creationId xmlns:a16="http://schemas.microsoft.com/office/drawing/2014/main" id="{8C65AB6A-D792-47AF-8E2E-A5AFE4680FAC}"/>
                </a:ext>
              </a:extLst>
            </p:cNvPr>
            <p:cNvSpPr>
              <a:spLocks/>
            </p:cNvSpPr>
            <p:nvPr/>
          </p:nvSpPr>
          <p:spPr bwMode="auto">
            <a:xfrm>
              <a:off x="5518151" y="3733800"/>
              <a:ext cx="49213" cy="49213"/>
            </a:xfrm>
            <a:custGeom>
              <a:avLst/>
              <a:gdLst>
                <a:gd name="T0" fmla="*/ 155 w 155"/>
                <a:gd name="T1" fmla="*/ 77 h 154"/>
                <a:gd name="T2" fmla="*/ 152 w 155"/>
                <a:gd name="T3" fmla="*/ 93 h 154"/>
                <a:gd name="T4" fmla="*/ 148 w 155"/>
                <a:gd name="T5" fmla="*/ 106 h 154"/>
                <a:gd name="T6" fmla="*/ 141 w 155"/>
                <a:gd name="T7" fmla="*/ 120 h 154"/>
                <a:gd name="T8" fmla="*/ 132 w 155"/>
                <a:gd name="T9" fmla="*/ 131 h 154"/>
                <a:gd name="T10" fmla="*/ 120 w 155"/>
                <a:gd name="T11" fmla="*/ 141 h 154"/>
                <a:gd name="T12" fmla="*/ 108 w 155"/>
                <a:gd name="T13" fmla="*/ 147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9 w 155"/>
                <a:gd name="T25" fmla="*/ 136 h 154"/>
                <a:gd name="T26" fmla="*/ 17 w 155"/>
                <a:gd name="T27" fmla="*/ 126 h 154"/>
                <a:gd name="T28" fmla="*/ 9 w 155"/>
                <a:gd name="T29" fmla="*/ 113 h 154"/>
                <a:gd name="T30" fmla="*/ 4 w 155"/>
                <a:gd name="T31" fmla="*/ 99 h 154"/>
                <a:gd name="T32" fmla="*/ 0 w 155"/>
                <a:gd name="T33" fmla="*/ 85 h 154"/>
                <a:gd name="T34" fmla="*/ 0 w 155"/>
                <a:gd name="T35" fmla="*/ 77 h 154"/>
                <a:gd name="T36" fmla="*/ 1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6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6 w 155"/>
                <a:gd name="T61" fmla="*/ 28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3"/>
                  </a:lnTo>
                  <a:lnTo>
                    <a:pt x="151" y="99"/>
                  </a:lnTo>
                  <a:lnTo>
                    <a:pt x="148" y="106"/>
                  </a:lnTo>
                  <a:lnTo>
                    <a:pt x="146" y="113"/>
                  </a:lnTo>
                  <a:lnTo>
                    <a:pt x="141" y="120"/>
                  </a:lnTo>
                  <a:lnTo>
                    <a:pt x="136" y="126"/>
                  </a:lnTo>
                  <a:lnTo>
                    <a:pt x="132" y="131"/>
                  </a:lnTo>
                  <a:lnTo>
                    <a:pt x="126" y="136"/>
                  </a:lnTo>
                  <a:lnTo>
                    <a:pt x="120" y="141"/>
                  </a:lnTo>
                  <a:lnTo>
                    <a:pt x="114"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4" y="34"/>
                  </a:lnTo>
                  <a:lnTo>
                    <a:pt x="17" y="28"/>
                  </a:lnTo>
                  <a:lnTo>
                    <a:pt x="23" y="23"/>
                  </a:lnTo>
                  <a:lnTo>
                    <a:pt x="29" y="17"/>
                  </a:lnTo>
                  <a:lnTo>
                    <a:pt x="35" y="14"/>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4"/>
                  </a:lnTo>
                  <a:lnTo>
                    <a:pt x="126" y="17"/>
                  </a:lnTo>
                  <a:lnTo>
                    <a:pt x="132" y="23"/>
                  </a:lnTo>
                  <a:lnTo>
                    <a:pt x="136" y="28"/>
                  </a:lnTo>
                  <a:lnTo>
                    <a:pt x="141" y="34"/>
                  </a:lnTo>
                  <a:lnTo>
                    <a:pt x="146" y="40"/>
                  </a:lnTo>
                  <a:lnTo>
                    <a:pt x="148" y="47"/>
                  </a:lnTo>
                  <a:lnTo>
                    <a:pt x="151"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9">
              <a:extLst>
                <a:ext uri="{FF2B5EF4-FFF2-40B4-BE49-F238E27FC236}">
                  <a16:creationId xmlns:a16="http://schemas.microsoft.com/office/drawing/2014/main" id="{C1AF10D5-7142-4D27-B159-497287A552D4}"/>
                </a:ext>
              </a:extLst>
            </p:cNvPr>
            <p:cNvSpPr>
              <a:spLocks/>
            </p:cNvSpPr>
            <p:nvPr/>
          </p:nvSpPr>
          <p:spPr bwMode="auto">
            <a:xfrm>
              <a:off x="5588001" y="3663950"/>
              <a:ext cx="49213" cy="49213"/>
            </a:xfrm>
            <a:custGeom>
              <a:avLst/>
              <a:gdLst>
                <a:gd name="T0" fmla="*/ 153 w 153"/>
                <a:gd name="T1" fmla="*/ 77 h 153"/>
                <a:gd name="T2" fmla="*/ 152 w 153"/>
                <a:gd name="T3" fmla="*/ 93 h 153"/>
                <a:gd name="T4" fmla="*/ 148 w 153"/>
                <a:gd name="T5" fmla="*/ 106 h 153"/>
                <a:gd name="T6" fmla="*/ 141 w 153"/>
                <a:gd name="T7" fmla="*/ 120 h 153"/>
                <a:gd name="T8" fmla="*/ 132 w 153"/>
                <a:gd name="T9" fmla="*/ 131 h 153"/>
                <a:gd name="T10" fmla="*/ 120 w 153"/>
                <a:gd name="T11" fmla="*/ 141 h 153"/>
                <a:gd name="T12" fmla="*/ 107 w 153"/>
                <a:gd name="T13" fmla="*/ 147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4 w 153"/>
                <a:gd name="T31" fmla="*/ 99 h 153"/>
                <a:gd name="T32" fmla="*/ 0 w 153"/>
                <a:gd name="T33" fmla="*/ 85 h 153"/>
                <a:gd name="T34" fmla="*/ 0 w 153"/>
                <a:gd name="T35" fmla="*/ 77 h 153"/>
                <a:gd name="T36" fmla="*/ 1 w 153"/>
                <a:gd name="T37" fmla="*/ 61 h 153"/>
                <a:gd name="T38" fmla="*/ 6 w 153"/>
                <a:gd name="T39" fmla="*/ 47 h 153"/>
                <a:gd name="T40" fmla="*/ 13 w 153"/>
                <a:gd name="T41" fmla="*/ 33 h 153"/>
                <a:gd name="T42" fmla="*/ 23 w 153"/>
                <a:gd name="T43" fmla="*/ 22 h 153"/>
                <a:gd name="T44" fmla="*/ 33 w 153"/>
                <a:gd name="T45" fmla="*/ 12 h 153"/>
                <a:gd name="T46" fmla="*/ 47 w 153"/>
                <a:gd name="T47" fmla="*/ 6 h 153"/>
                <a:gd name="T48" fmla="*/ 62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3"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3" y="22"/>
                  </a:lnTo>
                  <a:lnTo>
                    <a:pt x="28" y="17"/>
                  </a:lnTo>
                  <a:lnTo>
                    <a:pt x="33"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70">
              <a:extLst>
                <a:ext uri="{FF2B5EF4-FFF2-40B4-BE49-F238E27FC236}">
                  <a16:creationId xmlns:a16="http://schemas.microsoft.com/office/drawing/2014/main" id="{C449E909-4354-441E-A533-15B9CA02F054}"/>
                </a:ext>
              </a:extLst>
            </p:cNvPr>
            <p:cNvSpPr>
              <a:spLocks/>
            </p:cNvSpPr>
            <p:nvPr/>
          </p:nvSpPr>
          <p:spPr bwMode="auto">
            <a:xfrm>
              <a:off x="5588001" y="3733800"/>
              <a:ext cx="49213" cy="49213"/>
            </a:xfrm>
            <a:custGeom>
              <a:avLst/>
              <a:gdLst>
                <a:gd name="T0" fmla="*/ 153 w 153"/>
                <a:gd name="T1" fmla="*/ 77 h 154"/>
                <a:gd name="T2" fmla="*/ 152 w 153"/>
                <a:gd name="T3" fmla="*/ 93 h 154"/>
                <a:gd name="T4" fmla="*/ 148 w 153"/>
                <a:gd name="T5" fmla="*/ 106 h 154"/>
                <a:gd name="T6" fmla="*/ 141 w 153"/>
                <a:gd name="T7" fmla="*/ 120 h 154"/>
                <a:gd name="T8" fmla="*/ 132 w 153"/>
                <a:gd name="T9" fmla="*/ 131 h 154"/>
                <a:gd name="T10" fmla="*/ 120 w 153"/>
                <a:gd name="T11" fmla="*/ 141 h 154"/>
                <a:gd name="T12" fmla="*/ 107 w 153"/>
                <a:gd name="T13" fmla="*/ 147 h 154"/>
                <a:gd name="T14" fmla="*/ 93 w 153"/>
                <a:gd name="T15" fmla="*/ 152 h 154"/>
                <a:gd name="T16" fmla="*/ 77 w 153"/>
                <a:gd name="T17" fmla="*/ 154 h 154"/>
                <a:gd name="T18" fmla="*/ 69 w 153"/>
                <a:gd name="T19" fmla="*/ 153 h 154"/>
                <a:gd name="T20" fmla="*/ 54 w 153"/>
                <a:gd name="T21" fmla="*/ 151 h 154"/>
                <a:gd name="T22" fmla="*/ 40 w 153"/>
                <a:gd name="T23" fmla="*/ 145 h 154"/>
                <a:gd name="T24" fmla="*/ 28 w 153"/>
                <a:gd name="T25" fmla="*/ 136 h 154"/>
                <a:gd name="T26" fmla="*/ 17 w 153"/>
                <a:gd name="T27" fmla="*/ 126 h 154"/>
                <a:gd name="T28" fmla="*/ 9 w 153"/>
                <a:gd name="T29" fmla="*/ 113 h 154"/>
                <a:gd name="T30" fmla="*/ 4 w 153"/>
                <a:gd name="T31" fmla="*/ 99 h 154"/>
                <a:gd name="T32" fmla="*/ 0 w 153"/>
                <a:gd name="T33" fmla="*/ 85 h 154"/>
                <a:gd name="T34" fmla="*/ 0 w 153"/>
                <a:gd name="T35" fmla="*/ 77 h 154"/>
                <a:gd name="T36" fmla="*/ 1 w 153"/>
                <a:gd name="T37" fmla="*/ 62 h 154"/>
                <a:gd name="T38" fmla="*/ 6 w 153"/>
                <a:gd name="T39" fmla="*/ 47 h 154"/>
                <a:gd name="T40" fmla="*/ 13 w 153"/>
                <a:gd name="T41" fmla="*/ 34 h 154"/>
                <a:gd name="T42" fmla="*/ 23 w 153"/>
                <a:gd name="T43" fmla="*/ 23 h 154"/>
                <a:gd name="T44" fmla="*/ 33 w 153"/>
                <a:gd name="T45" fmla="*/ 14 h 154"/>
                <a:gd name="T46" fmla="*/ 47 w 153"/>
                <a:gd name="T47" fmla="*/ 6 h 154"/>
                <a:gd name="T48" fmla="*/ 62 w 153"/>
                <a:gd name="T49" fmla="*/ 1 h 154"/>
                <a:gd name="T50" fmla="*/ 77 w 153"/>
                <a:gd name="T51" fmla="*/ 0 h 154"/>
                <a:gd name="T52" fmla="*/ 85 w 153"/>
                <a:gd name="T53" fmla="*/ 0 h 154"/>
                <a:gd name="T54" fmla="*/ 100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3"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8"/>
                  </a:lnTo>
                  <a:lnTo>
                    <a:pt x="23" y="23"/>
                  </a:lnTo>
                  <a:lnTo>
                    <a:pt x="28" y="17"/>
                  </a:lnTo>
                  <a:lnTo>
                    <a:pt x="33" y="14"/>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4"/>
                  </a:lnTo>
                  <a:lnTo>
                    <a:pt x="126" y="17"/>
                  </a:lnTo>
                  <a:lnTo>
                    <a:pt x="132" y="23"/>
                  </a:lnTo>
                  <a:lnTo>
                    <a:pt x="136" y="28"/>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71">
              <a:extLst>
                <a:ext uri="{FF2B5EF4-FFF2-40B4-BE49-F238E27FC236}">
                  <a16:creationId xmlns:a16="http://schemas.microsoft.com/office/drawing/2014/main" id="{011BDAA4-67A8-417F-A439-190D40CCFB76}"/>
                </a:ext>
              </a:extLst>
            </p:cNvPr>
            <p:cNvSpPr>
              <a:spLocks/>
            </p:cNvSpPr>
            <p:nvPr/>
          </p:nvSpPr>
          <p:spPr bwMode="auto">
            <a:xfrm>
              <a:off x="5657851" y="3663950"/>
              <a:ext cx="49213" cy="49213"/>
            </a:xfrm>
            <a:custGeom>
              <a:avLst/>
              <a:gdLst>
                <a:gd name="T0" fmla="*/ 155 w 155"/>
                <a:gd name="T1" fmla="*/ 77 h 153"/>
                <a:gd name="T2" fmla="*/ 152 w 155"/>
                <a:gd name="T3" fmla="*/ 93 h 153"/>
                <a:gd name="T4" fmla="*/ 148 w 155"/>
                <a:gd name="T5" fmla="*/ 106 h 153"/>
                <a:gd name="T6" fmla="*/ 141 w 155"/>
                <a:gd name="T7" fmla="*/ 120 h 153"/>
                <a:gd name="T8" fmla="*/ 132 w 155"/>
                <a:gd name="T9" fmla="*/ 131 h 153"/>
                <a:gd name="T10" fmla="*/ 120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0 w 155"/>
                <a:gd name="T23" fmla="*/ 144 h 153"/>
                <a:gd name="T24" fmla="*/ 29 w 155"/>
                <a:gd name="T25" fmla="*/ 136 h 153"/>
                <a:gd name="T26" fmla="*/ 18 w 155"/>
                <a:gd name="T27" fmla="*/ 126 h 153"/>
                <a:gd name="T28" fmla="*/ 9 w 155"/>
                <a:gd name="T29" fmla="*/ 113 h 153"/>
                <a:gd name="T30" fmla="*/ 4 w 155"/>
                <a:gd name="T31" fmla="*/ 99 h 153"/>
                <a:gd name="T32" fmla="*/ 1 w 155"/>
                <a:gd name="T33" fmla="*/ 85 h 153"/>
                <a:gd name="T34" fmla="*/ 0 w 155"/>
                <a:gd name="T35" fmla="*/ 77 h 153"/>
                <a:gd name="T36" fmla="*/ 2 w 155"/>
                <a:gd name="T37" fmla="*/ 61 h 153"/>
                <a:gd name="T38" fmla="*/ 7 w 155"/>
                <a:gd name="T39" fmla="*/ 47 h 153"/>
                <a:gd name="T40" fmla="*/ 14 w 155"/>
                <a:gd name="T41" fmla="*/ 33 h 153"/>
                <a:gd name="T42" fmla="*/ 23 w 155"/>
                <a:gd name="T43" fmla="*/ 22 h 153"/>
                <a:gd name="T44" fmla="*/ 34 w 155"/>
                <a:gd name="T45" fmla="*/ 12 h 153"/>
                <a:gd name="T46" fmla="*/ 47 w 155"/>
                <a:gd name="T47" fmla="*/ 6 h 153"/>
                <a:gd name="T48" fmla="*/ 62 w 155"/>
                <a:gd name="T49" fmla="*/ 1 h 153"/>
                <a:gd name="T50" fmla="*/ 78 w 155"/>
                <a:gd name="T51" fmla="*/ 0 h 153"/>
                <a:gd name="T52" fmla="*/ 85 w 155"/>
                <a:gd name="T53" fmla="*/ 0 h 153"/>
                <a:gd name="T54" fmla="*/ 101 w 155"/>
                <a:gd name="T55" fmla="*/ 3 h 153"/>
                <a:gd name="T56" fmla="*/ 115 w 155"/>
                <a:gd name="T57" fmla="*/ 9 h 153"/>
                <a:gd name="T58" fmla="*/ 126 w 155"/>
                <a:gd name="T59" fmla="*/ 17 h 153"/>
                <a:gd name="T60" fmla="*/ 136 w 155"/>
                <a:gd name="T61" fmla="*/ 27 h 153"/>
                <a:gd name="T62" fmla="*/ 145 w 155"/>
                <a:gd name="T63" fmla="*/ 40 h 153"/>
                <a:gd name="T64" fmla="*/ 151 w 155"/>
                <a:gd name="T65" fmla="*/ 54 h 153"/>
                <a:gd name="T66" fmla="*/ 153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4" y="99"/>
                  </a:lnTo>
                  <a:lnTo>
                    <a:pt x="2" y="93"/>
                  </a:lnTo>
                  <a:lnTo>
                    <a:pt x="1" y="85"/>
                  </a:lnTo>
                  <a:lnTo>
                    <a:pt x="0" y="77"/>
                  </a:lnTo>
                  <a:lnTo>
                    <a:pt x="0" y="77"/>
                  </a:lnTo>
                  <a:lnTo>
                    <a:pt x="1" y="69"/>
                  </a:lnTo>
                  <a:lnTo>
                    <a:pt x="2" y="61"/>
                  </a:lnTo>
                  <a:lnTo>
                    <a:pt x="4"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2"/>
                  </a:lnTo>
                  <a:lnTo>
                    <a:pt x="126" y="17"/>
                  </a:lnTo>
                  <a:lnTo>
                    <a:pt x="132" y="22"/>
                  </a:lnTo>
                  <a:lnTo>
                    <a:pt x="136" y="27"/>
                  </a:lnTo>
                  <a:lnTo>
                    <a:pt x="141" y="33"/>
                  </a:lnTo>
                  <a:lnTo>
                    <a:pt x="145" y="40"/>
                  </a:lnTo>
                  <a:lnTo>
                    <a:pt x="148" y="47"/>
                  </a:lnTo>
                  <a:lnTo>
                    <a:pt x="151" y="54"/>
                  </a:lnTo>
                  <a:lnTo>
                    <a:pt x="152" y="61"/>
                  </a:lnTo>
                  <a:lnTo>
                    <a:pt x="153"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72">
              <a:extLst>
                <a:ext uri="{FF2B5EF4-FFF2-40B4-BE49-F238E27FC236}">
                  <a16:creationId xmlns:a16="http://schemas.microsoft.com/office/drawing/2014/main" id="{0EEDB1CC-1A56-4125-8A42-5896629D872D}"/>
                </a:ext>
              </a:extLst>
            </p:cNvPr>
            <p:cNvSpPr>
              <a:spLocks/>
            </p:cNvSpPr>
            <p:nvPr/>
          </p:nvSpPr>
          <p:spPr bwMode="auto">
            <a:xfrm>
              <a:off x="5657851" y="3733800"/>
              <a:ext cx="49213" cy="49213"/>
            </a:xfrm>
            <a:custGeom>
              <a:avLst/>
              <a:gdLst>
                <a:gd name="T0" fmla="*/ 155 w 155"/>
                <a:gd name="T1" fmla="*/ 77 h 154"/>
                <a:gd name="T2" fmla="*/ 152 w 155"/>
                <a:gd name="T3" fmla="*/ 93 h 154"/>
                <a:gd name="T4" fmla="*/ 148 w 155"/>
                <a:gd name="T5" fmla="*/ 106 h 154"/>
                <a:gd name="T6" fmla="*/ 141 w 155"/>
                <a:gd name="T7" fmla="*/ 120 h 154"/>
                <a:gd name="T8" fmla="*/ 132 w 155"/>
                <a:gd name="T9" fmla="*/ 131 h 154"/>
                <a:gd name="T10" fmla="*/ 120 w 155"/>
                <a:gd name="T11" fmla="*/ 141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0 w 155"/>
                <a:gd name="T23" fmla="*/ 145 h 154"/>
                <a:gd name="T24" fmla="*/ 29 w 155"/>
                <a:gd name="T25" fmla="*/ 136 h 154"/>
                <a:gd name="T26" fmla="*/ 18 w 155"/>
                <a:gd name="T27" fmla="*/ 126 h 154"/>
                <a:gd name="T28" fmla="*/ 9 w 155"/>
                <a:gd name="T29" fmla="*/ 113 h 154"/>
                <a:gd name="T30" fmla="*/ 4 w 155"/>
                <a:gd name="T31" fmla="*/ 99 h 154"/>
                <a:gd name="T32" fmla="*/ 1 w 155"/>
                <a:gd name="T33" fmla="*/ 85 h 154"/>
                <a:gd name="T34" fmla="*/ 0 w 155"/>
                <a:gd name="T35" fmla="*/ 77 h 154"/>
                <a:gd name="T36" fmla="*/ 2 w 155"/>
                <a:gd name="T37" fmla="*/ 62 h 154"/>
                <a:gd name="T38" fmla="*/ 7 w 155"/>
                <a:gd name="T39" fmla="*/ 47 h 154"/>
                <a:gd name="T40" fmla="*/ 14 w 155"/>
                <a:gd name="T41" fmla="*/ 34 h 154"/>
                <a:gd name="T42" fmla="*/ 23 w 155"/>
                <a:gd name="T43" fmla="*/ 23 h 154"/>
                <a:gd name="T44" fmla="*/ 34 w 155"/>
                <a:gd name="T45" fmla="*/ 14 h 154"/>
                <a:gd name="T46" fmla="*/ 47 w 155"/>
                <a:gd name="T47" fmla="*/ 6 h 154"/>
                <a:gd name="T48" fmla="*/ 62 w 155"/>
                <a:gd name="T49" fmla="*/ 1 h 154"/>
                <a:gd name="T50" fmla="*/ 78 w 155"/>
                <a:gd name="T51" fmla="*/ 0 h 154"/>
                <a:gd name="T52" fmla="*/ 85 w 155"/>
                <a:gd name="T53" fmla="*/ 0 h 154"/>
                <a:gd name="T54" fmla="*/ 101 w 155"/>
                <a:gd name="T55" fmla="*/ 3 h 154"/>
                <a:gd name="T56" fmla="*/ 115 w 155"/>
                <a:gd name="T57" fmla="*/ 9 h 154"/>
                <a:gd name="T58" fmla="*/ 126 w 155"/>
                <a:gd name="T59" fmla="*/ 17 h 154"/>
                <a:gd name="T60" fmla="*/ 136 w 155"/>
                <a:gd name="T61" fmla="*/ 28 h 154"/>
                <a:gd name="T62" fmla="*/ 145 w 155"/>
                <a:gd name="T63" fmla="*/ 40 h 154"/>
                <a:gd name="T64" fmla="*/ 151 w 155"/>
                <a:gd name="T65" fmla="*/ 54 h 154"/>
                <a:gd name="T66" fmla="*/ 153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5"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4" y="141"/>
                  </a:lnTo>
                  <a:lnTo>
                    <a:pt x="29" y="136"/>
                  </a:lnTo>
                  <a:lnTo>
                    <a:pt x="23" y="131"/>
                  </a:lnTo>
                  <a:lnTo>
                    <a:pt x="18" y="126"/>
                  </a:lnTo>
                  <a:lnTo>
                    <a:pt x="14" y="120"/>
                  </a:lnTo>
                  <a:lnTo>
                    <a:pt x="9" y="113"/>
                  </a:lnTo>
                  <a:lnTo>
                    <a:pt x="7" y="106"/>
                  </a:lnTo>
                  <a:lnTo>
                    <a:pt x="4" y="99"/>
                  </a:lnTo>
                  <a:lnTo>
                    <a:pt x="2" y="93"/>
                  </a:lnTo>
                  <a:lnTo>
                    <a:pt x="1" y="85"/>
                  </a:lnTo>
                  <a:lnTo>
                    <a:pt x="0" y="77"/>
                  </a:lnTo>
                  <a:lnTo>
                    <a:pt x="0" y="77"/>
                  </a:lnTo>
                  <a:lnTo>
                    <a:pt x="1" y="69"/>
                  </a:lnTo>
                  <a:lnTo>
                    <a:pt x="2" y="62"/>
                  </a:lnTo>
                  <a:lnTo>
                    <a:pt x="4" y="54"/>
                  </a:lnTo>
                  <a:lnTo>
                    <a:pt x="7" y="47"/>
                  </a:lnTo>
                  <a:lnTo>
                    <a:pt x="9" y="40"/>
                  </a:lnTo>
                  <a:lnTo>
                    <a:pt x="14" y="34"/>
                  </a:lnTo>
                  <a:lnTo>
                    <a:pt x="18" y="28"/>
                  </a:lnTo>
                  <a:lnTo>
                    <a:pt x="23" y="23"/>
                  </a:lnTo>
                  <a:lnTo>
                    <a:pt x="29" y="17"/>
                  </a:lnTo>
                  <a:lnTo>
                    <a:pt x="34" y="14"/>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4"/>
                  </a:lnTo>
                  <a:lnTo>
                    <a:pt x="126" y="17"/>
                  </a:lnTo>
                  <a:lnTo>
                    <a:pt x="132" y="23"/>
                  </a:lnTo>
                  <a:lnTo>
                    <a:pt x="136" y="28"/>
                  </a:lnTo>
                  <a:lnTo>
                    <a:pt x="141" y="34"/>
                  </a:lnTo>
                  <a:lnTo>
                    <a:pt x="145" y="40"/>
                  </a:lnTo>
                  <a:lnTo>
                    <a:pt x="148" y="47"/>
                  </a:lnTo>
                  <a:lnTo>
                    <a:pt x="151" y="54"/>
                  </a:lnTo>
                  <a:lnTo>
                    <a:pt x="152" y="62"/>
                  </a:lnTo>
                  <a:lnTo>
                    <a:pt x="153"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3">
              <a:extLst>
                <a:ext uri="{FF2B5EF4-FFF2-40B4-BE49-F238E27FC236}">
                  <a16:creationId xmlns:a16="http://schemas.microsoft.com/office/drawing/2014/main" id="{82B5CA3C-5CD3-4125-AE10-DD977FC1BB43}"/>
                </a:ext>
              </a:extLst>
            </p:cNvPr>
            <p:cNvSpPr>
              <a:spLocks/>
            </p:cNvSpPr>
            <p:nvPr/>
          </p:nvSpPr>
          <p:spPr bwMode="auto">
            <a:xfrm>
              <a:off x="5727701" y="3663950"/>
              <a:ext cx="49213" cy="49213"/>
            </a:xfrm>
            <a:custGeom>
              <a:avLst/>
              <a:gdLst>
                <a:gd name="T0" fmla="*/ 154 w 154"/>
                <a:gd name="T1" fmla="*/ 77 h 153"/>
                <a:gd name="T2" fmla="*/ 153 w 154"/>
                <a:gd name="T3" fmla="*/ 93 h 153"/>
                <a:gd name="T4" fmla="*/ 148 w 154"/>
                <a:gd name="T5" fmla="*/ 106 h 153"/>
                <a:gd name="T6" fmla="*/ 140 w 154"/>
                <a:gd name="T7" fmla="*/ 120 h 153"/>
                <a:gd name="T8" fmla="*/ 131 w 154"/>
                <a:gd name="T9" fmla="*/ 131 h 153"/>
                <a:gd name="T10" fmla="*/ 120 w 154"/>
                <a:gd name="T11" fmla="*/ 141 h 153"/>
                <a:gd name="T12" fmla="*/ 107 w 154"/>
                <a:gd name="T13" fmla="*/ 147 h 153"/>
                <a:gd name="T14" fmla="*/ 92 w 154"/>
                <a:gd name="T15" fmla="*/ 152 h 153"/>
                <a:gd name="T16" fmla="*/ 78 w 154"/>
                <a:gd name="T17" fmla="*/ 153 h 153"/>
                <a:gd name="T18" fmla="*/ 70 w 154"/>
                <a:gd name="T19" fmla="*/ 153 h 153"/>
                <a:gd name="T20" fmla="*/ 55 w 154"/>
                <a:gd name="T21" fmla="*/ 150 h 153"/>
                <a:gd name="T22" fmla="*/ 41 w 154"/>
                <a:gd name="T23" fmla="*/ 144 h 153"/>
                <a:gd name="T24" fmla="*/ 28 w 154"/>
                <a:gd name="T25" fmla="*/ 136 h 153"/>
                <a:gd name="T26" fmla="*/ 18 w 154"/>
                <a:gd name="T27" fmla="*/ 126 h 153"/>
                <a:gd name="T28" fmla="*/ 9 w 154"/>
                <a:gd name="T29" fmla="*/ 113 h 153"/>
                <a:gd name="T30" fmla="*/ 3 w 154"/>
                <a:gd name="T31" fmla="*/ 99 h 153"/>
                <a:gd name="T32" fmla="*/ 1 w 154"/>
                <a:gd name="T33" fmla="*/ 85 h 153"/>
                <a:gd name="T34" fmla="*/ 0 w 154"/>
                <a:gd name="T35" fmla="*/ 77 h 153"/>
                <a:gd name="T36" fmla="*/ 2 w 154"/>
                <a:gd name="T37" fmla="*/ 61 h 153"/>
                <a:gd name="T38" fmla="*/ 7 w 154"/>
                <a:gd name="T39" fmla="*/ 47 h 153"/>
                <a:gd name="T40" fmla="*/ 13 w 154"/>
                <a:gd name="T41" fmla="*/ 33 h 153"/>
                <a:gd name="T42" fmla="*/ 23 w 154"/>
                <a:gd name="T43" fmla="*/ 22 h 153"/>
                <a:gd name="T44" fmla="*/ 34 w 154"/>
                <a:gd name="T45" fmla="*/ 12 h 153"/>
                <a:gd name="T46" fmla="*/ 47 w 154"/>
                <a:gd name="T47" fmla="*/ 6 h 153"/>
                <a:gd name="T48" fmla="*/ 62 w 154"/>
                <a:gd name="T49" fmla="*/ 1 h 153"/>
                <a:gd name="T50" fmla="*/ 78 w 154"/>
                <a:gd name="T51" fmla="*/ 0 h 153"/>
                <a:gd name="T52" fmla="*/ 86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99"/>
                  </a:lnTo>
                  <a:lnTo>
                    <a:pt x="148" y="106"/>
                  </a:lnTo>
                  <a:lnTo>
                    <a:pt x="145" y="113"/>
                  </a:lnTo>
                  <a:lnTo>
                    <a:pt x="140" y="120"/>
                  </a:lnTo>
                  <a:lnTo>
                    <a:pt x="137" y="126"/>
                  </a:lnTo>
                  <a:lnTo>
                    <a:pt x="131" y="131"/>
                  </a:lnTo>
                  <a:lnTo>
                    <a:pt x="126" y="136"/>
                  </a:lnTo>
                  <a:lnTo>
                    <a:pt x="120" y="141"/>
                  </a:lnTo>
                  <a:lnTo>
                    <a:pt x="114" y="144"/>
                  </a:lnTo>
                  <a:lnTo>
                    <a:pt x="107" y="147"/>
                  </a:lnTo>
                  <a:lnTo>
                    <a:pt x="100" y="150"/>
                  </a:lnTo>
                  <a:lnTo>
                    <a:pt x="92" y="152"/>
                  </a:lnTo>
                  <a:lnTo>
                    <a:pt x="86" y="153"/>
                  </a:lnTo>
                  <a:lnTo>
                    <a:pt x="78" y="153"/>
                  </a:lnTo>
                  <a:lnTo>
                    <a:pt x="78" y="153"/>
                  </a:lnTo>
                  <a:lnTo>
                    <a:pt x="70" y="153"/>
                  </a:lnTo>
                  <a:lnTo>
                    <a:pt x="62" y="152"/>
                  </a:lnTo>
                  <a:lnTo>
                    <a:pt x="55" y="150"/>
                  </a:lnTo>
                  <a:lnTo>
                    <a:pt x="47" y="147"/>
                  </a:lnTo>
                  <a:lnTo>
                    <a:pt x="41" y="144"/>
                  </a:lnTo>
                  <a:lnTo>
                    <a:pt x="34" y="141"/>
                  </a:lnTo>
                  <a:lnTo>
                    <a:pt x="28" y="136"/>
                  </a:lnTo>
                  <a:lnTo>
                    <a:pt x="23" y="131"/>
                  </a:lnTo>
                  <a:lnTo>
                    <a:pt x="18" y="126"/>
                  </a:lnTo>
                  <a:lnTo>
                    <a:pt x="13" y="120"/>
                  </a:lnTo>
                  <a:lnTo>
                    <a:pt x="9" y="113"/>
                  </a:lnTo>
                  <a:lnTo>
                    <a:pt x="7" y="106"/>
                  </a:lnTo>
                  <a:lnTo>
                    <a:pt x="3" y="99"/>
                  </a:lnTo>
                  <a:lnTo>
                    <a:pt x="2" y="93"/>
                  </a:lnTo>
                  <a:lnTo>
                    <a:pt x="1" y="85"/>
                  </a:lnTo>
                  <a:lnTo>
                    <a:pt x="0" y="77"/>
                  </a:lnTo>
                  <a:lnTo>
                    <a:pt x="0" y="77"/>
                  </a:lnTo>
                  <a:lnTo>
                    <a:pt x="1" y="69"/>
                  </a:lnTo>
                  <a:lnTo>
                    <a:pt x="2" y="61"/>
                  </a:lnTo>
                  <a:lnTo>
                    <a:pt x="3" y="54"/>
                  </a:lnTo>
                  <a:lnTo>
                    <a:pt x="7" y="47"/>
                  </a:lnTo>
                  <a:lnTo>
                    <a:pt x="9" y="40"/>
                  </a:lnTo>
                  <a:lnTo>
                    <a:pt x="13" y="33"/>
                  </a:lnTo>
                  <a:lnTo>
                    <a:pt x="18" y="27"/>
                  </a:lnTo>
                  <a:lnTo>
                    <a:pt x="23" y="22"/>
                  </a:lnTo>
                  <a:lnTo>
                    <a:pt x="28" y="17"/>
                  </a:lnTo>
                  <a:lnTo>
                    <a:pt x="34" y="12"/>
                  </a:lnTo>
                  <a:lnTo>
                    <a:pt x="41" y="9"/>
                  </a:lnTo>
                  <a:lnTo>
                    <a:pt x="47" y="6"/>
                  </a:lnTo>
                  <a:lnTo>
                    <a:pt x="55" y="3"/>
                  </a:lnTo>
                  <a:lnTo>
                    <a:pt x="62" y="1"/>
                  </a:lnTo>
                  <a:lnTo>
                    <a:pt x="70" y="0"/>
                  </a:lnTo>
                  <a:lnTo>
                    <a:pt x="78" y="0"/>
                  </a:lnTo>
                  <a:lnTo>
                    <a:pt x="78" y="0"/>
                  </a:lnTo>
                  <a:lnTo>
                    <a:pt x="86" y="0"/>
                  </a:lnTo>
                  <a:lnTo>
                    <a:pt x="92" y="1"/>
                  </a:lnTo>
                  <a:lnTo>
                    <a:pt x="100" y="3"/>
                  </a:lnTo>
                  <a:lnTo>
                    <a:pt x="107" y="6"/>
                  </a:lnTo>
                  <a:lnTo>
                    <a:pt x="114" y="9"/>
                  </a:lnTo>
                  <a:lnTo>
                    <a:pt x="120" y="12"/>
                  </a:lnTo>
                  <a:lnTo>
                    <a:pt x="126" y="17"/>
                  </a:lnTo>
                  <a:lnTo>
                    <a:pt x="131" y="22"/>
                  </a:lnTo>
                  <a:lnTo>
                    <a:pt x="137" y="27"/>
                  </a:lnTo>
                  <a:lnTo>
                    <a:pt x="140" y="33"/>
                  </a:lnTo>
                  <a:lnTo>
                    <a:pt x="145" y="40"/>
                  </a:lnTo>
                  <a:lnTo>
                    <a:pt x="148"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4">
              <a:extLst>
                <a:ext uri="{FF2B5EF4-FFF2-40B4-BE49-F238E27FC236}">
                  <a16:creationId xmlns:a16="http://schemas.microsoft.com/office/drawing/2014/main" id="{278307C2-27AB-41DA-A153-EB31895C47F9}"/>
                </a:ext>
              </a:extLst>
            </p:cNvPr>
            <p:cNvSpPr>
              <a:spLocks/>
            </p:cNvSpPr>
            <p:nvPr/>
          </p:nvSpPr>
          <p:spPr bwMode="auto">
            <a:xfrm>
              <a:off x="5727701" y="3733800"/>
              <a:ext cx="49213" cy="49213"/>
            </a:xfrm>
            <a:custGeom>
              <a:avLst/>
              <a:gdLst>
                <a:gd name="T0" fmla="*/ 154 w 154"/>
                <a:gd name="T1" fmla="*/ 77 h 154"/>
                <a:gd name="T2" fmla="*/ 153 w 154"/>
                <a:gd name="T3" fmla="*/ 93 h 154"/>
                <a:gd name="T4" fmla="*/ 148 w 154"/>
                <a:gd name="T5" fmla="*/ 106 h 154"/>
                <a:gd name="T6" fmla="*/ 140 w 154"/>
                <a:gd name="T7" fmla="*/ 120 h 154"/>
                <a:gd name="T8" fmla="*/ 131 w 154"/>
                <a:gd name="T9" fmla="*/ 131 h 154"/>
                <a:gd name="T10" fmla="*/ 120 w 154"/>
                <a:gd name="T11" fmla="*/ 141 h 154"/>
                <a:gd name="T12" fmla="*/ 107 w 154"/>
                <a:gd name="T13" fmla="*/ 147 h 154"/>
                <a:gd name="T14" fmla="*/ 92 w 154"/>
                <a:gd name="T15" fmla="*/ 152 h 154"/>
                <a:gd name="T16" fmla="*/ 78 w 154"/>
                <a:gd name="T17" fmla="*/ 154 h 154"/>
                <a:gd name="T18" fmla="*/ 70 w 154"/>
                <a:gd name="T19" fmla="*/ 153 h 154"/>
                <a:gd name="T20" fmla="*/ 55 w 154"/>
                <a:gd name="T21" fmla="*/ 151 h 154"/>
                <a:gd name="T22" fmla="*/ 41 w 154"/>
                <a:gd name="T23" fmla="*/ 145 h 154"/>
                <a:gd name="T24" fmla="*/ 28 w 154"/>
                <a:gd name="T25" fmla="*/ 136 h 154"/>
                <a:gd name="T26" fmla="*/ 18 w 154"/>
                <a:gd name="T27" fmla="*/ 126 h 154"/>
                <a:gd name="T28" fmla="*/ 9 w 154"/>
                <a:gd name="T29" fmla="*/ 113 h 154"/>
                <a:gd name="T30" fmla="*/ 3 w 154"/>
                <a:gd name="T31" fmla="*/ 99 h 154"/>
                <a:gd name="T32" fmla="*/ 1 w 154"/>
                <a:gd name="T33" fmla="*/ 85 h 154"/>
                <a:gd name="T34" fmla="*/ 0 w 154"/>
                <a:gd name="T35" fmla="*/ 77 h 154"/>
                <a:gd name="T36" fmla="*/ 2 w 154"/>
                <a:gd name="T37" fmla="*/ 62 h 154"/>
                <a:gd name="T38" fmla="*/ 7 w 154"/>
                <a:gd name="T39" fmla="*/ 47 h 154"/>
                <a:gd name="T40" fmla="*/ 13 w 154"/>
                <a:gd name="T41" fmla="*/ 34 h 154"/>
                <a:gd name="T42" fmla="*/ 23 w 154"/>
                <a:gd name="T43" fmla="*/ 23 h 154"/>
                <a:gd name="T44" fmla="*/ 34 w 154"/>
                <a:gd name="T45" fmla="*/ 14 h 154"/>
                <a:gd name="T46" fmla="*/ 47 w 154"/>
                <a:gd name="T47" fmla="*/ 6 h 154"/>
                <a:gd name="T48" fmla="*/ 62 w 154"/>
                <a:gd name="T49" fmla="*/ 1 h 154"/>
                <a:gd name="T50" fmla="*/ 78 w 154"/>
                <a:gd name="T51" fmla="*/ 0 h 154"/>
                <a:gd name="T52" fmla="*/ 86 w 154"/>
                <a:gd name="T53" fmla="*/ 0 h 154"/>
                <a:gd name="T54" fmla="*/ 100 w 154"/>
                <a:gd name="T55" fmla="*/ 3 h 154"/>
                <a:gd name="T56" fmla="*/ 114 w 154"/>
                <a:gd name="T57" fmla="*/ 9 h 154"/>
                <a:gd name="T58" fmla="*/ 126 w 154"/>
                <a:gd name="T59" fmla="*/ 17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99"/>
                  </a:lnTo>
                  <a:lnTo>
                    <a:pt x="148" y="106"/>
                  </a:lnTo>
                  <a:lnTo>
                    <a:pt x="145" y="113"/>
                  </a:lnTo>
                  <a:lnTo>
                    <a:pt x="140" y="120"/>
                  </a:lnTo>
                  <a:lnTo>
                    <a:pt x="137" y="126"/>
                  </a:lnTo>
                  <a:lnTo>
                    <a:pt x="131" y="131"/>
                  </a:lnTo>
                  <a:lnTo>
                    <a:pt x="126" y="136"/>
                  </a:lnTo>
                  <a:lnTo>
                    <a:pt x="120" y="141"/>
                  </a:lnTo>
                  <a:lnTo>
                    <a:pt x="114" y="145"/>
                  </a:lnTo>
                  <a:lnTo>
                    <a:pt x="107" y="147"/>
                  </a:lnTo>
                  <a:lnTo>
                    <a:pt x="100" y="151"/>
                  </a:lnTo>
                  <a:lnTo>
                    <a:pt x="92" y="152"/>
                  </a:lnTo>
                  <a:lnTo>
                    <a:pt x="86" y="153"/>
                  </a:lnTo>
                  <a:lnTo>
                    <a:pt x="78" y="154"/>
                  </a:lnTo>
                  <a:lnTo>
                    <a:pt x="78" y="154"/>
                  </a:lnTo>
                  <a:lnTo>
                    <a:pt x="70" y="153"/>
                  </a:lnTo>
                  <a:lnTo>
                    <a:pt x="62" y="152"/>
                  </a:lnTo>
                  <a:lnTo>
                    <a:pt x="55" y="151"/>
                  </a:lnTo>
                  <a:lnTo>
                    <a:pt x="47" y="147"/>
                  </a:lnTo>
                  <a:lnTo>
                    <a:pt x="41" y="145"/>
                  </a:lnTo>
                  <a:lnTo>
                    <a:pt x="34" y="141"/>
                  </a:lnTo>
                  <a:lnTo>
                    <a:pt x="28" y="136"/>
                  </a:lnTo>
                  <a:lnTo>
                    <a:pt x="23" y="131"/>
                  </a:lnTo>
                  <a:lnTo>
                    <a:pt x="18" y="126"/>
                  </a:lnTo>
                  <a:lnTo>
                    <a:pt x="13"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3" y="34"/>
                  </a:lnTo>
                  <a:lnTo>
                    <a:pt x="18" y="28"/>
                  </a:lnTo>
                  <a:lnTo>
                    <a:pt x="23" y="23"/>
                  </a:lnTo>
                  <a:lnTo>
                    <a:pt x="28" y="17"/>
                  </a:lnTo>
                  <a:lnTo>
                    <a:pt x="34" y="14"/>
                  </a:lnTo>
                  <a:lnTo>
                    <a:pt x="41" y="9"/>
                  </a:lnTo>
                  <a:lnTo>
                    <a:pt x="47" y="6"/>
                  </a:lnTo>
                  <a:lnTo>
                    <a:pt x="55" y="3"/>
                  </a:lnTo>
                  <a:lnTo>
                    <a:pt x="62" y="1"/>
                  </a:lnTo>
                  <a:lnTo>
                    <a:pt x="70" y="0"/>
                  </a:lnTo>
                  <a:lnTo>
                    <a:pt x="78" y="0"/>
                  </a:lnTo>
                  <a:lnTo>
                    <a:pt x="78" y="0"/>
                  </a:lnTo>
                  <a:lnTo>
                    <a:pt x="86" y="0"/>
                  </a:lnTo>
                  <a:lnTo>
                    <a:pt x="92" y="1"/>
                  </a:lnTo>
                  <a:lnTo>
                    <a:pt x="100" y="3"/>
                  </a:lnTo>
                  <a:lnTo>
                    <a:pt x="107" y="6"/>
                  </a:lnTo>
                  <a:lnTo>
                    <a:pt x="114" y="9"/>
                  </a:lnTo>
                  <a:lnTo>
                    <a:pt x="120" y="14"/>
                  </a:lnTo>
                  <a:lnTo>
                    <a:pt x="126" y="17"/>
                  </a:lnTo>
                  <a:lnTo>
                    <a:pt x="131" y="23"/>
                  </a:lnTo>
                  <a:lnTo>
                    <a:pt x="137" y="28"/>
                  </a:lnTo>
                  <a:lnTo>
                    <a:pt x="140" y="34"/>
                  </a:lnTo>
                  <a:lnTo>
                    <a:pt x="145" y="40"/>
                  </a:lnTo>
                  <a:lnTo>
                    <a:pt x="148"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5">
              <a:extLst>
                <a:ext uri="{FF2B5EF4-FFF2-40B4-BE49-F238E27FC236}">
                  <a16:creationId xmlns:a16="http://schemas.microsoft.com/office/drawing/2014/main" id="{02DA805B-0DF0-49BB-948D-B0E14D8CA4CB}"/>
                </a:ext>
              </a:extLst>
            </p:cNvPr>
            <p:cNvSpPr>
              <a:spLocks/>
            </p:cNvSpPr>
            <p:nvPr/>
          </p:nvSpPr>
          <p:spPr bwMode="auto">
            <a:xfrm>
              <a:off x="5237163" y="3384550"/>
              <a:ext cx="49213" cy="49213"/>
            </a:xfrm>
            <a:custGeom>
              <a:avLst/>
              <a:gdLst>
                <a:gd name="T0" fmla="*/ 153 w 153"/>
                <a:gd name="T1" fmla="*/ 78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3 h 155"/>
                <a:gd name="T20" fmla="*/ 53 w 153"/>
                <a:gd name="T21" fmla="*/ 151 h 155"/>
                <a:gd name="T22" fmla="*/ 40 w 153"/>
                <a:gd name="T23" fmla="*/ 145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8 h 155"/>
                <a:gd name="T36" fmla="*/ 1 w 153"/>
                <a:gd name="T37" fmla="*/ 62 h 155"/>
                <a:gd name="T38" fmla="*/ 5 w 153"/>
                <a:gd name="T39" fmla="*/ 47 h 155"/>
                <a:gd name="T40" fmla="*/ 12 w 153"/>
                <a:gd name="T41" fmla="*/ 34 h 155"/>
                <a:gd name="T42" fmla="*/ 21 w 153"/>
                <a:gd name="T43" fmla="*/ 23 h 155"/>
                <a:gd name="T44" fmla="*/ 33 w 153"/>
                <a:gd name="T45" fmla="*/ 14 h 155"/>
                <a:gd name="T46" fmla="*/ 47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0"/>
                  </a:lnTo>
                  <a:lnTo>
                    <a:pt x="147" y="108"/>
                  </a:lnTo>
                  <a:lnTo>
                    <a:pt x="144" y="113"/>
                  </a:lnTo>
                  <a:lnTo>
                    <a:pt x="140" y="120"/>
                  </a:lnTo>
                  <a:lnTo>
                    <a:pt x="136" y="126"/>
                  </a:lnTo>
                  <a:lnTo>
                    <a:pt x="131" y="132"/>
                  </a:lnTo>
                  <a:lnTo>
                    <a:pt x="126" y="136"/>
                  </a:lnTo>
                  <a:lnTo>
                    <a:pt x="120" y="141"/>
                  </a:lnTo>
                  <a:lnTo>
                    <a:pt x="113" y="145"/>
                  </a:lnTo>
                  <a:lnTo>
                    <a:pt x="106" y="148"/>
                  </a:lnTo>
                  <a:lnTo>
                    <a:pt x="99" y="151"/>
                  </a:lnTo>
                  <a:lnTo>
                    <a:pt x="92" y="152"/>
                  </a:lnTo>
                  <a:lnTo>
                    <a:pt x="84" y="153"/>
                  </a:lnTo>
                  <a:lnTo>
                    <a:pt x="76" y="155"/>
                  </a:lnTo>
                  <a:lnTo>
                    <a:pt x="76" y="155"/>
                  </a:lnTo>
                  <a:lnTo>
                    <a:pt x="68" y="153"/>
                  </a:lnTo>
                  <a:lnTo>
                    <a:pt x="60" y="152"/>
                  </a:lnTo>
                  <a:lnTo>
                    <a:pt x="53" y="151"/>
                  </a:lnTo>
                  <a:lnTo>
                    <a:pt x="47" y="148"/>
                  </a:lnTo>
                  <a:lnTo>
                    <a:pt x="40" y="145"/>
                  </a:lnTo>
                  <a:lnTo>
                    <a:pt x="33" y="141"/>
                  </a:lnTo>
                  <a:lnTo>
                    <a:pt x="27" y="136"/>
                  </a:lnTo>
                  <a:lnTo>
                    <a:pt x="21" y="132"/>
                  </a:lnTo>
                  <a:lnTo>
                    <a:pt x="17" y="126"/>
                  </a:lnTo>
                  <a:lnTo>
                    <a:pt x="12" y="120"/>
                  </a:lnTo>
                  <a:lnTo>
                    <a:pt x="9" y="113"/>
                  </a:lnTo>
                  <a:lnTo>
                    <a:pt x="5" y="108"/>
                  </a:lnTo>
                  <a:lnTo>
                    <a:pt x="3" y="100"/>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7"/>
                  </a:lnTo>
                  <a:lnTo>
                    <a:pt x="33" y="14"/>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9"/>
                  </a:lnTo>
                  <a:lnTo>
                    <a:pt x="140" y="34"/>
                  </a:lnTo>
                  <a:lnTo>
                    <a:pt x="144" y="40"/>
                  </a:lnTo>
                  <a:lnTo>
                    <a:pt x="147"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6">
              <a:extLst>
                <a:ext uri="{FF2B5EF4-FFF2-40B4-BE49-F238E27FC236}">
                  <a16:creationId xmlns:a16="http://schemas.microsoft.com/office/drawing/2014/main" id="{03919C8D-1571-45BD-9DA8-C4D1ED7FEAEA}"/>
                </a:ext>
              </a:extLst>
            </p:cNvPr>
            <p:cNvSpPr>
              <a:spLocks/>
            </p:cNvSpPr>
            <p:nvPr/>
          </p:nvSpPr>
          <p:spPr bwMode="auto">
            <a:xfrm>
              <a:off x="5237163" y="3455988"/>
              <a:ext cx="49213" cy="49213"/>
            </a:xfrm>
            <a:custGeom>
              <a:avLst/>
              <a:gdLst>
                <a:gd name="T0" fmla="*/ 153 w 153"/>
                <a:gd name="T1" fmla="*/ 77 h 154"/>
                <a:gd name="T2" fmla="*/ 152 w 153"/>
                <a:gd name="T3" fmla="*/ 92 h 154"/>
                <a:gd name="T4" fmla="*/ 147 w 153"/>
                <a:gd name="T5" fmla="*/ 107 h 154"/>
                <a:gd name="T6" fmla="*/ 140 w 153"/>
                <a:gd name="T7" fmla="*/ 119 h 154"/>
                <a:gd name="T8" fmla="*/ 131 w 153"/>
                <a:gd name="T9" fmla="*/ 131 h 154"/>
                <a:gd name="T10" fmla="*/ 120 w 153"/>
                <a:gd name="T11" fmla="*/ 141 h 154"/>
                <a:gd name="T12" fmla="*/ 106 w 153"/>
                <a:gd name="T13" fmla="*/ 148 h 154"/>
                <a:gd name="T14" fmla="*/ 92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3 h 154"/>
                <a:gd name="T42" fmla="*/ 21 w 153"/>
                <a:gd name="T43" fmla="*/ 22 h 154"/>
                <a:gd name="T44" fmla="*/ 33 w 153"/>
                <a:gd name="T45" fmla="*/ 13 h 154"/>
                <a:gd name="T46" fmla="*/ 47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0" y="119"/>
                  </a:lnTo>
                  <a:lnTo>
                    <a:pt x="136" y="126"/>
                  </a:lnTo>
                  <a:lnTo>
                    <a:pt x="131" y="131"/>
                  </a:lnTo>
                  <a:lnTo>
                    <a:pt x="126" y="136"/>
                  </a:lnTo>
                  <a:lnTo>
                    <a:pt x="120" y="141"/>
                  </a:lnTo>
                  <a:lnTo>
                    <a:pt x="113" y="144"/>
                  </a:lnTo>
                  <a:lnTo>
                    <a:pt x="106" y="148"/>
                  </a:lnTo>
                  <a:lnTo>
                    <a:pt x="99" y="150"/>
                  </a:lnTo>
                  <a:lnTo>
                    <a:pt x="92" y="152"/>
                  </a:lnTo>
                  <a:lnTo>
                    <a:pt x="84" y="154"/>
                  </a:lnTo>
                  <a:lnTo>
                    <a:pt x="76" y="154"/>
                  </a:lnTo>
                  <a:lnTo>
                    <a:pt x="76" y="154"/>
                  </a:lnTo>
                  <a:lnTo>
                    <a:pt x="68" y="154"/>
                  </a:lnTo>
                  <a:lnTo>
                    <a:pt x="60" y="152"/>
                  </a:lnTo>
                  <a:lnTo>
                    <a:pt x="53" y="150"/>
                  </a:lnTo>
                  <a:lnTo>
                    <a:pt x="47" y="148"/>
                  </a:lnTo>
                  <a:lnTo>
                    <a:pt x="40" y="144"/>
                  </a:lnTo>
                  <a:lnTo>
                    <a:pt x="33" y="141"/>
                  </a:lnTo>
                  <a:lnTo>
                    <a:pt x="27" y="136"/>
                  </a:lnTo>
                  <a:lnTo>
                    <a:pt x="21"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7">
              <a:extLst>
                <a:ext uri="{FF2B5EF4-FFF2-40B4-BE49-F238E27FC236}">
                  <a16:creationId xmlns:a16="http://schemas.microsoft.com/office/drawing/2014/main" id="{DC1EDB21-EEA0-4011-B0B6-33795D126E7C}"/>
                </a:ext>
              </a:extLst>
            </p:cNvPr>
            <p:cNvSpPr>
              <a:spLocks/>
            </p:cNvSpPr>
            <p:nvPr/>
          </p:nvSpPr>
          <p:spPr bwMode="auto">
            <a:xfrm>
              <a:off x="5307013" y="3384550"/>
              <a:ext cx="47625"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8 h 155"/>
                <a:gd name="T14" fmla="*/ 93 w 154"/>
                <a:gd name="T15" fmla="*/ 152 h 155"/>
                <a:gd name="T16" fmla="*/ 77 w 154"/>
                <a:gd name="T17" fmla="*/ 155 h 155"/>
                <a:gd name="T18" fmla="*/ 69 w 154"/>
                <a:gd name="T19" fmla="*/ 153 h 155"/>
                <a:gd name="T20" fmla="*/ 54 w 154"/>
                <a:gd name="T21" fmla="*/ 151 h 155"/>
                <a:gd name="T22" fmla="*/ 40 w 154"/>
                <a:gd name="T23" fmla="*/ 145 h 155"/>
                <a:gd name="T24" fmla="*/ 28 w 154"/>
                <a:gd name="T25" fmla="*/ 136 h 155"/>
                <a:gd name="T26" fmla="*/ 17 w 154"/>
                <a:gd name="T27" fmla="*/ 126 h 155"/>
                <a:gd name="T28" fmla="*/ 9 w 154"/>
                <a:gd name="T29" fmla="*/ 113 h 155"/>
                <a:gd name="T30" fmla="*/ 4 w 154"/>
                <a:gd name="T31" fmla="*/ 100 h 155"/>
                <a:gd name="T32" fmla="*/ 0 w 154"/>
                <a:gd name="T33" fmla="*/ 85 h 155"/>
                <a:gd name="T34" fmla="*/ 0 w 154"/>
                <a:gd name="T35" fmla="*/ 78 h 155"/>
                <a:gd name="T36" fmla="*/ 1 w 154"/>
                <a:gd name="T37" fmla="*/ 62 h 155"/>
                <a:gd name="T38" fmla="*/ 6 w 154"/>
                <a:gd name="T39" fmla="*/ 47 h 155"/>
                <a:gd name="T40" fmla="*/ 13 w 154"/>
                <a:gd name="T41" fmla="*/ 34 h 155"/>
                <a:gd name="T42" fmla="*/ 23 w 154"/>
                <a:gd name="T43" fmla="*/ 23 h 155"/>
                <a:gd name="T44" fmla="*/ 35 w 154"/>
                <a:gd name="T45" fmla="*/ 14 h 155"/>
                <a:gd name="T46" fmla="*/ 47 w 154"/>
                <a:gd name="T47" fmla="*/ 6 h 155"/>
                <a:gd name="T48" fmla="*/ 62 w 154"/>
                <a:gd name="T49" fmla="*/ 1 h 155"/>
                <a:gd name="T50" fmla="*/ 77 w 154"/>
                <a:gd name="T51" fmla="*/ 0 h 155"/>
                <a:gd name="T52" fmla="*/ 85 w 154"/>
                <a:gd name="T53" fmla="*/ 0 h 155"/>
                <a:gd name="T54" fmla="*/ 100 w 154"/>
                <a:gd name="T55" fmla="*/ 4 h 155"/>
                <a:gd name="T56" fmla="*/ 114 w 154"/>
                <a:gd name="T57" fmla="*/ 9 h 155"/>
                <a:gd name="T58" fmla="*/ 126 w 154"/>
                <a:gd name="T59" fmla="*/ 17 h 155"/>
                <a:gd name="T60" fmla="*/ 136 w 154"/>
                <a:gd name="T61" fmla="*/ 29 h 155"/>
                <a:gd name="T62" fmla="*/ 144 w 154"/>
                <a:gd name="T63" fmla="*/ 40 h 155"/>
                <a:gd name="T64" fmla="*/ 150 w 154"/>
                <a:gd name="T65" fmla="*/ 54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0" y="100"/>
                  </a:lnTo>
                  <a:lnTo>
                    <a:pt x="148" y="108"/>
                  </a:lnTo>
                  <a:lnTo>
                    <a:pt x="144" y="113"/>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8" y="136"/>
                  </a:lnTo>
                  <a:lnTo>
                    <a:pt x="23" y="132"/>
                  </a:lnTo>
                  <a:lnTo>
                    <a:pt x="17" y="126"/>
                  </a:lnTo>
                  <a:lnTo>
                    <a:pt x="13" y="120"/>
                  </a:lnTo>
                  <a:lnTo>
                    <a:pt x="9" y="113"/>
                  </a:lnTo>
                  <a:lnTo>
                    <a:pt x="6" y="108"/>
                  </a:lnTo>
                  <a:lnTo>
                    <a:pt x="4" y="100"/>
                  </a:lnTo>
                  <a:lnTo>
                    <a:pt x="1" y="93"/>
                  </a:lnTo>
                  <a:lnTo>
                    <a:pt x="0" y="85"/>
                  </a:lnTo>
                  <a:lnTo>
                    <a:pt x="0" y="78"/>
                  </a:lnTo>
                  <a:lnTo>
                    <a:pt x="0" y="78"/>
                  </a:lnTo>
                  <a:lnTo>
                    <a:pt x="0" y="70"/>
                  </a:lnTo>
                  <a:lnTo>
                    <a:pt x="1" y="62"/>
                  </a:lnTo>
                  <a:lnTo>
                    <a:pt x="4" y="54"/>
                  </a:lnTo>
                  <a:lnTo>
                    <a:pt x="6" y="47"/>
                  </a:lnTo>
                  <a:lnTo>
                    <a:pt x="9" y="40"/>
                  </a:lnTo>
                  <a:lnTo>
                    <a:pt x="13" y="34"/>
                  </a:lnTo>
                  <a:lnTo>
                    <a:pt x="17" y="29"/>
                  </a:lnTo>
                  <a:lnTo>
                    <a:pt x="23" y="23"/>
                  </a:lnTo>
                  <a:lnTo>
                    <a:pt x="28" y="17"/>
                  </a:lnTo>
                  <a:lnTo>
                    <a:pt x="35" y="14"/>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4"/>
                  </a:lnTo>
                  <a:lnTo>
                    <a:pt x="126" y="17"/>
                  </a:lnTo>
                  <a:lnTo>
                    <a:pt x="132" y="23"/>
                  </a:lnTo>
                  <a:lnTo>
                    <a:pt x="136" y="29"/>
                  </a:lnTo>
                  <a:lnTo>
                    <a:pt x="141" y="34"/>
                  </a:lnTo>
                  <a:lnTo>
                    <a:pt x="144" y="40"/>
                  </a:lnTo>
                  <a:lnTo>
                    <a:pt x="148" y="47"/>
                  </a:lnTo>
                  <a:lnTo>
                    <a:pt x="150" y="54"/>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8">
              <a:extLst>
                <a:ext uri="{FF2B5EF4-FFF2-40B4-BE49-F238E27FC236}">
                  <a16:creationId xmlns:a16="http://schemas.microsoft.com/office/drawing/2014/main" id="{36991668-C3E6-495E-8D4F-30E32D2107B8}"/>
                </a:ext>
              </a:extLst>
            </p:cNvPr>
            <p:cNvSpPr>
              <a:spLocks/>
            </p:cNvSpPr>
            <p:nvPr/>
          </p:nvSpPr>
          <p:spPr bwMode="auto">
            <a:xfrm>
              <a:off x="5307013" y="3455988"/>
              <a:ext cx="47625" cy="49213"/>
            </a:xfrm>
            <a:custGeom>
              <a:avLst/>
              <a:gdLst>
                <a:gd name="T0" fmla="*/ 154 w 154"/>
                <a:gd name="T1" fmla="*/ 77 h 154"/>
                <a:gd name="T2" fmla="*/ 152 w 154"/>
                <a:gd name="T3" fmla="*/ 92 h 154"/>
                <a:gd name="T4" fmla="*/ 148 w 154"/>
                <a:gd name="T5" fmla="*/ 107 h 154"/>
                <a:gd name="T6" fmla="*/ 141 w 154"/>
                <a:gd name="T7" fmla="*/ 119 h 154"/>
                <a:gd name="T8" fmla="*/ 132 w 154"/>
                <a:gd name="T9" fmla="*/ 131 h 154"/>
                <a:gd name="T10" fmla="*/ 120 w 154"/>
                <a:gd name="T11" fmla="*/ 141 h 154"/>
                <a:gd name="T12" fmla="*/ 107 w 154"/>
                <a:gd name="T13" fmla="*/ 148 h 154"/>
                <a:gd name="T14" fmla="*/ 93 w 154"/>
                <a:gd name="T15" fmla="*/ 152 h 154"/>
                <a:gd name="T16" fmla="*/ 77 w 154"/>
                <a:gd name="T17" fmla="*/ 154 h 154"/>
                <a:gd name="T18" fmla="*/ 69 w 154"/>
                <a:gd name="T19" fmla="*/ 154 h 154"/>
                <a:gd name="T20" fmla="*/ 54 w 154"/>
                <a:gd name="T21" fmla="*/ 150 h 154"/>
                <a:gd name="T22" fmla="*/ 40 w 154"/>
                <a:gd name="T23" fmla="*/ 144 h 154"/>
                <a:gd name="T24" fmla="*/ 28 w 154"/>
                <a:gd name="T25" fmla="*/ 136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3 h 154"/>
                <a:gd name="T42" fmla="*/ 23 w 154"/>
                <a:gd name="T43" fmla="*/ 22 h 154"/>
                <a:gd name="T44" fmla="*/ 35 w 154"/>
                <a:gd name="T45" fmla="*/ 13 h 154"/>
                <a:gd name="T46" fmla="*/ 47 w 154"/>
                <a:gd name="T47" fmla="*/ 6 h 154"/>
                <a:gd name="T48" fmla="*/ 62 w 154"/>
                <a:gd name="T49" fmla="*/ 1 h 154"/>
                <a:gd name="T50" fmla="*/ 77 w 154"/>
                <a:gd name="T51" fmla="*/ 0 h 154"/>
                <a:gd name="T52" fmla="*/ 85 w 154"/>
                <a:gd name="T53" fmla="*/ 0 h 154"/>
                <a:gd name="T54" fmla="*/ 100 w 154"/>
                <a:gd name="T55" fmla="*/ 4 h 154"/>
                <a:gd name="T56" fmla="*/ 114 w 154"/>
                <a:gd name="T57" fmla="*/ 9 h 154"/>
                <a:gd name="T58" fmla="*/ 126 w 154"/>
                <a:gd name="T59" fmla="*/ 17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2"/>
                  </a:lnTo>
                  <a:lnTo>
                    <a:pt x="150" y="100"/>
                  </a:lnTo>
                  <a:lnTo>
                    <a:pt x="148" y="107"/>
                  </a:lnTo>
                  <a:lnTo>
                    <a:pt x="144" y="114"/>
                  </a:lnTo>
                  <a:lnTo>
                    <a:pt x="141" y="119"/>
                  </a:lnTo>
                  <a:lnTo>
                    <a:pt x="136" y="126"/>
                  </a:lnTo>
                  <a:lnTo>
                    <a:pt x="132" y="131"/>
                  </a:lnTo>
                  <a:lnTo>
                    <a:pt x="126" y="136"/>
                  </a:lnTo>
                  <a:lnTo>
                    <a:pt x="120"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8" y="136"/>
                  </a:lnTo>
                  <a:lnTo>
                    <a:pt x="23" y="131"/>
                  </a:lnTo>
                  <a:lnTo>
                    <a:pt x="17" y="126"/>
                  </a:lnTo>
                  <a:lnTo>
                    <a:pt x="13"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3" y="22"/>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9">
              <a:extLst>
                <a:ext uri="{FF2B5EF4-FFF2-40B4-BE49-F238E27FC236}">
                  <a16:creationId xmlns:a16="http://schemas.microsoft.com/office/drawing/2014/main" id="{8EAD7B4D-4503-48CE-840F-0FD37DB7ECA5}"/>
                </a:ext>
              </a:extLst>
            </p:cNvPr>
            <p:cNvSpPr>
              <a:spLocks/>
            </p:cNvSpPr>
            <p:nvPr/>
          </p:nvSpPr>
          <p:spPr bwMode="auto">
            <a:xfrm>
              <a:off x="5376863" y="3384550"/>
              <a:ext cx="47625" cy="49213"/>
            </a:xfrm>
            <a:custGeom>
              <a:avLst/>
              <a:gdLst>
                <a:gd name="T0" fmla="*/ 153 w 153"/>
                <a:gd name="T1" fmla="*/ 78 h 155"/>
                <a:gd name="T2" fmla="*/ 152 w 153"/>
                <a:gd name="T3" fmla="*/ 93 h 155"/>
                <a:gd name="T4" fmla="*/ 148 w 153"/>
                <a:gd name="T5" fmla="*/ 108 h 155"/>
                <a:gd name="T6" fmla="*/ 141 w 153"/>
                <a:gd name="T7" fmla="*/ 120 h 155"/>
                <a:gd name="T8" fmla="*/ 131 w 153"/>
                <a:gd name="T9" fmla="*/ 132 h 155"/>
                <a:gd name="T10" fmla="*/ 119 w 153"/>
                <a:gd name="T11" fmla="*/ 141 h 155"/>
                <a:gd name="T12" fmla="*/ 107 w 153"/>
                <a:gd name="T13" fmla="*/ 148 h 155"/>
                <a:gd name="T14" fmla="*/ 92 w 153"/>
                <a:gd name="T15" fmla="*/ 152 h 155"/>
                <a:gd name="T16" fmla="*/ 77 w 153"/>
                <a:gd name="T17" fmla="*/ 155 h 155"/>
                <a:gd name="T18" fmla="*/ 69 w 153"/>
                <a:gd name="T19" fmla="*/ 153 h 155"/>
                <a:gd name="T20" fmla="*/ 54 w 153"/>
                <a:gd name="T21" fmla="*/ 151 h 155"/>
                <a:gd name="T22" fmla="*/ 40 w 153"/>
                <a:gd name="T23" fmla="*/ 145 h 155"/>
                <a:gd name="T24" fmla="*/ 28 w 153"/>
                <a:gd name="T25" fmla="*/ 136 h 155"/>
                <a:gd name="T26" fmla="*/ 17 w 153"/>
                <a:gd name="T27" fmla="*/ 126 h 155"/>
                <a:gd name="T28" fmla="*/ 9 w 153"/>
                <a:gd name="T29" fmla="*/ 113 h 155"/>
                <a:gd name="T30" fmla="*/ 4 w 153"/>
                <a:gd name="T31" fmla="*/ 100 h 155"/>
                <a:gd name="T32" fmla="*/ 0 w 153"/>
                <a:gd name="T33" fmla="*/ 85 h 155"/>
                <a:gd name="T34" fmla="*/ 0 w 153"/>
                <a:gd name="T35" fmla="*/ 78 h 155"/>
                <a:gd name="T36" fmla="*/ 1 w 153"/>
                <a:gd name="T37" fmla="*/ 62 h 155"/>
                <a:gd name="T38" fmla="*/ 6 w 153"/>
                <a:gd name="T39" fmla="*/ 47 h 155"/>
                <a:gd name="T40" fmla="*/ 13 w 153"/>
                <a:gd name="T41" fmla="*/ 34 h 155"/>
                <a:gd name="T42" fmla="*/ 22 w 153"/>
                <a:gd name="T43" fmla="*/ 23 h 155"/>
                <a:gd name="T44" fmla="*/ 33 w 153"/>
                <a:gd name="T45" fmla="*/ 14 h 155"/>
                <a:gd name="T46" fmla="*/ 47 w 153"/>
                <a:gd name="T47" fmla="*/ 6 h 155"/>
                <a:gd name="T48" fmla="*/ 61 w 153"/>
                <a:gd name="T49" fmla="*/ 1 h 155"/>
                <a:gd name="T50" fmla="*/ 77 w 153"/>
                <a:gd name="T51" fmla="*/ 0 h 155"/>
                <a:gd name="T52" fmla="*/ 85 w 153"/>
                <a:gd name="T53" fmla="*/ 0 h 155"/>
                <a:gd name="T54" fmla="*/ 100 w 153"/>
                <a:gd name="T55" fmla="*/ 4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0"/>
                  </a:lnTo>
                  <a:lnTo>
                    <a:pt x="148" y="108"/>
                  </a:lnTo>
                  <a:lnTo>
                    <a:pt x="144" y="113"/>
                  </a:lnTo>
                  <a:lnTo>
                    <a:pt x="141" y="120"/>
                  </a:lnTo>
                  <a:lnTo>
                    <a:pt x="136" y="126"/>
                  </a:lnTo>
                  <a:lnTo>
                    <a:pt x="131" y="132"/>
                  </a:lnTo>
                  <a:lnTo>
                    <a:pt x="126" y="136"/>
                  </a:lnTo>
                  <a:lnTo>
                    <a:pt x="119" y="141"/>
                  </a:lnTo>
                  <a:lnTo>
                    <a:pt x="113" y="145"/>
                  </a:lnTo>
                  <a:lnTo>
                    <a:pt x="107" y="148"/>
                  </a:lnTo>
                  <a:lnTo>
                    <a:pt x="100" y="151"/>
                  </a:lnTo>
                  <a:lnTo>
                    <a:pt x="92" y="152"/>
                  </a:lnTo>
                  <a:lnTo>
                    <a:pt x="85" y="153"/>
                  </a:lnTo>
                  <a:lnTo>
                    <a:pt x="77" y="155"/>
                  </a:lnTo>
                  <a:lnTo>
                    <a:pt x="77" y="155"/>
                  </a:lnTo>
                  <a:lnTo>
                    <a:pt x="69" y="153"/>
                  </a:lnTo>
                  <a:lnTo>
                    <a:pt x="61" y="152"/>
                  </a:lnTo>
                  <a:lnTo>
                    <a:pt x="54" y="151"/>
                  </a:lnTo>
                  <a:lnTo>
                    <a:pt x="47" y="148"/>
                  </a:lnTo>
                  <a:lnTo>
                    <a:pt x="40" y="145"/>
                  </a:lnTo>
                  <a:lnTo>
                    <a:pt x="33" y="141"/>
                  </a:lnTo>
                  <a:lnTo>
                    <a:pt x="28" y="136"/>
                  </a:lnTo>
                  <a:lnTo>
                    <a:pt x="22" y="132"/>
                  </a:lnTo>
                  <a:lnTo>
                    <a:pt x="17" y="126"/>
                  </a:lnTo>
                  <a:lnTo>
                    <a:pt x="13" y="120"/>
                  </a:lnTo>
                  <a:lnTo>
                    <a:pt x="9" y="113"/>
                  </a:lnTo>
                  <a:lnTo>
                    <a:pt x="6" y="108"/>
                  </a:lnTo>
                  <a:lnTo>
                    <a:pt x="4" y="100"/>
                  </a:lnTo>
                  <a:lnTo>
                    <a:pt x="1" y="93"/>
                  </a:lnTo>
                  <a:lnTo>
                    <a:pt x="0" y="85"/>
                  </a:lnTo>
                  <a:lnTo>
                    <a:pt x="0" y="78"/>
                  </a:lnTo>
                  <a:lnTo>
                    <a:pt x="0" y="78"/>
                  </a:lnTo>
                  <a:lnTo>
                    <a:pt x="0" y="70"/>
                  </a:lnTo>
                  <a:lnTo>
                    <a:pt x="1" y="62"/>
                  </a:lnTo>
                  <a:lnTo>
                    <a:pt x="4" y="54"/>
                  </a:lnTo>
                  <a:lnTo>
                    <a:pt x="6" y="47"/>
                  </a:lnTo>
                  <a:lnTo>
                    <a:pt x="9" y="40"/>
                  </a:lnTo>
                  <a:lnTo>
                    <a:pt x="13" y="34"/>
                  </a:lnTo>
                  <a:lnTo>
                    <a:pt x="17" y="29"/>
                  </a:lnTo>
                  <a:lnTo>
                    <a:pt x="22" y="23"/>
                  </a:lnTo>
                  <a:lnTo>
                    <a:pt x="28" y="17"/>
                  </a:lnTo>
                  <a:lnTo>
                    <a:pt x="33" y="14"/>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4"/>
                  </a:lnTo>
                  <a:lnTo>
                    <a:pt x="126" y="17"/>
                  </a:lnTo>
                  <a:lnTo>
                    <a:pt x="131" y="23"/>
                  </a:lnTo>
                  <a:lnTo>
                    <a:pt x="136" y="29"/>
                  </a:lnTo>
                  <a:lnTo>
                    <a:pt x="141" y="34"/>
                  </a:lnTo>
                  <a:lnTo>
                    <a:pt x="144" y="40"/>
                  </a:lnTo>
                  <a:lnTo>
                    <a:pt x="148"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80">
              <a:extLst>
                <a:ext uri="{FF2B5EF4-FFF2-40B4-BE49-F238E27FC236}">
                  <a16:creationId xmlns:a16="http://schemas.microsoft.com/office/drawing/2014/main" id="{175C4564-D266-4D8D-A33F-0F1268BD24AB}"/>
                </a:ext>
              </a:extLst>
            </p:cNvPr>
            <p:cNvSpPr>
              <a:spLocks/>
            </p:cNvSpPr>
            <p:nvPr/>
          </p:nvSpPr>
          <p:spPr bwMode="auto">
            <a:xfrm>
              <a:off x="5376863" y="3455988"/>
              <a:ext cx="47625" cy="49213"/>
            </a:xfrm>
            <a:custGeom>
              <a:avLst/>
              <a:gdLst>
                <a:gd name="T0" fmla="*/ 153 w 153"/>
                <a:gd name="T1" fmla="*/ 77 h 154"/>
                <a:gd name="T2" fmla="*/ 152 w 153"/>
                <a:gd name="T3" fmla="*/ 92 h 154"/>
                <a:gd name="T4" fmla="*/ 148 w 153"/>
                <a:gd name="T5" fmla="*/ 107 h 154"/>
                <a:gd name="T6" fmla="*/ 141 w 153"/>
                <a:gd name="T7" fmla="*/ 119 h 154"/>
                <a:gd name="T8" fmla="*/ 131 w 153"/>
                <a:gd name="T9" fmla="*/ 131 h 154"/>
                <a:gd name="T10" fmla="*/ 119 w 153"/>
                <a:gd name="T11" fmla="*/ 141 h 154"/>
                <a:gd name="T12" fmla="*/ 107 w 153"/>
                <a:gd name="T13" fmla="*/ 148 h 154"/>
                <a:gd name="T14" fmla="*/ 92 w 153"/>
                <a:gd name="T15" fmla="*/ 152 h 154"/>
                <a:gd name="T16" fmla="*/ 77 w 153"/>
                <a:gd name="T17" fmla="*/ 154 h 154"/>
                <a:gd name="T18" fmla="*/ 69 w 153"/>
                <a:gd name="T19" fmla="*/ 154 h 154"/>
                <a:gd name="T20" fmla="*/ 54 w 153"/>
                <a:gd name="T21" fmla="*/ 150 h 154"/>
                <a:gd name="T22" fmla="*/ 40 w 153"/>
                <a:gd name="T23" fmla="*/ 144 h 154"/>
                <a:gd name="T24" fmla="*/ 28 w 153"/>
                <a:gd name="T25" fmla="*/ 136 h 154"/>
                <a:gd name="T26" fmla="*/ 17 w 153"/>
                <a:gd name="T27" fmla="*/ 126 h 154"/>
                <a:gd name="T28" fmla="*/ 9 w 153"/>
                <a:gd name="T29" fmla="*/ 114 h 154"/>
                <a:gd name="T30" fmla="*/ 4 w 153"/>
                <a:gd name="T31" fmla="*/ 100 h 154"/>
                <a:gd name="T32" fmla="*/ 0 w 153"/>
                <a:gd name="T33" fmla="*/ 85 h 154"/>
                <a:gd name="T34" fmla="*/ 0 w 153"/>
                <a:gd name="T35" fmla="*/ 77 h 154"/>
                <a:gd name="T36" fmla="*/ 1 w 153"/>
                <a:gd name="T37" fmla="*/ 61 h 154"/>
                <a:gd name="T38" fmla="*/ 6 w 153"/>
                <a:gd name="T39" fmla="*/ 47 h 154"/>
                <a:gd name="T40" fmla="*/ 13 w 153"/>
                <a:gd name="T41" fmla="*/ 33 h 154"/>
                <a:gd name="T42" fmla="*/ 22 w 153"/>
                <a:gd name="T43" fmla="*/ 22 h 154"/>
                <a:gd name="T44" fmla="*/ 33 w 153"/>
                <a:gd name="T45" fmla="*/ 13 h 154"/>
                <a:gd name="T46" fmla="*/ 47 w 153"/>
                <a:gd name="T47" fmla="*/ 6 h 154"/>
                <a:gd name="T48" fmla="*/ 61 w 153"/>
                <a:gd name="T49" fmla="*/ 1 h 154"/>
                <a:gd name="T50" fmla="*/ 77 w 153"/>
                <a:gd name="T51" fmla="*/ 0 h 154"/>
                <a:gd name="T52" fmla="*/ 85 w 153"/>
                <a:gd name="T53" fmla="*/ 0 h 154"/>
                <a:gd name="T54" fmla="*/ 100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8" y="107"/>
                  </a:lnTo>
                  <a:lnTo>
                    <a:pt x="144" y="114"/>
                  </a:lnTo>
                  <a:lnTo>
                    <a:pt x="141" y="119"/>
                  </a:lnTo>
                  <a:lnTo>
                    <a:pt x="136" y="126"/>
                  </a:lnTo>
                  <a:lnTo>
                    <a:pt x="131" y="131"/>
                  </a:lnTo>
                  <a:lnTo>
                    <a:pt x="126" y="136"/>
                  </a:lnTo>
                  <a:lnTo>
                    <a:pt x="119" y="141"/>
                  </a:lnTo>
                  <a:lnTo>
                    <a:pt x="113" y="144"/>
                  </a:lnTo>
                  <a:lnTo>
                    <a:pt x="107"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3"/>
                  </a:lnTo>
                  <a:lnTo>
                    <a:pt x="126" y="17"/>
                  </a:lnTo>
                  <a:lnTo>
                    <a:pt x="131" y="22"/>
                  </a:lnTo>
                  <a:lnTo>
                    <a:pt x="136" y="28"/>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81">
              <a:extLst>
                <a:ext uri="{FF2B5EF4-FFF2-40B4-BE49-F238E27FC236}">
                  <a16:creationId xmlns:a16="http://schemas.microsoft.com/office/drawing/2014/main" id="{86956957-30B1-4AD6-BD18-B3AE01FA14F0}"/>
                </a:ext>
              </a:extLst>
            </p:cNvPr>
            <p:cNvSpPr>
              <a:spLocks/>
            </p:cNvSpPr>
            <p:nvPr/>
          </p:nvSpPr>
          <p:spPr bwMode="auto">
            <a:xfrm>
              <a:off x="5237163" y="3525838"/>
              <a:ext cx="49213" cy="49213"/>
            </a:xfrm>
            <a:custGeom>
              <a:avLst/>
              <a:gdLst>
                <a:gd name="T0" fmla="*/ 153 w 153"/>
                <a:gd name="T1" fmla="*/ 77 h 155"/>
                <a:gd name="T2" fmla="*/ 152 w 153"/>
                <a:gd name="T3" fmla="*/ 93 h 155"/>
                <a:gd name="T4" fmla="*/ 147 w 153"/>
                <a:gd name="T5" fmla="*/ 107 h 155"/>
                <a:gd name="T6" fmla="*/ 140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4 h 155"/>
                <a:gd name="T20" fmla="*/ 53 w 153"/>
                <a:gd name="T21" fmla="*/ 151 h 155"/>
                <a:gd name="T22" fmla="*/ 40 w 153"/>
                <a:gd name="T23" fmla="*/ 144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3 h 155"/>
                <a:gd name="T46" fmla="*/ 47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6 w 153"/>
                <a:gd name="T59" fmla="*/ 17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7"/>
                  </a:lnTo>
                  <a:lnTo>
                    <a:pt x="144" y="113"/>
                  </a:lnTo>
                  <a:lnTo>
                    <a:pt x="140" y="120"/>
                  </a:lnTo>
                  <a:lnTo>
                    <a:pt x="136" y="126"/>
                  </a:lnTo>
                  <a:lnTo>
                    <a:pt x="131" y="132"/>
                  </a:lnTo>
                  <a:lnTo>
                    <a:pt x="126" y="136"/>
                  </a:lnTo>
                  <a:lnTo>
                    <a:pt x="120" y="141"/>
                  </a:lnTo>
                  <a:lnTo>
                    <a:pt x="113" y="144"/>
                  </a:lnTo>
                  <a:lnTo>
                    <a:pt x="106" y="148"/>
                  </a:lnTo>
                  <a:lnTo>
                    <a:pt x="99" y="151"/>
                  </a:lnTo>
                  <a:lnTo>
                    <a:pt x="92" y="152"/>
                  </a:lnTo>
                  <a:lnTo>
                    <a:pt x="84" y="154"/>
                  </a:lnTo>
                  <a:lnTo>
                    <a:pt x="76" y="155"/>
                  </a:lnTo>
                  <a:lnTo>
                    <a:pt x="76" y="155"/>
                  </a:lnTo>
                  <a:lnTo>
                    <a:pt x="68" y="154"/>
                  </a:lnTo>
                  <a:lnTo>
                    <a:pt x="60" y="152"/>
                  </a:lnTo>
                  <a:lnTo>
                    <a:pt x="53" y="151"/>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82">
              <a:extLst>
                <a:ext uri="{FF2B5EF4-FFF2-40B4-BE49-F238E27FC236}">
                  <a16:creationId xmlns:a16="http://schemas.microsoft.com/office/drawing/2014/main" id="{F02D485F-5813-44DD-AE82-CC694B022110}"/>
                </a:ext>
              </a:extLst>
            </p:cNvPr>
            <p:cNvSpPr>
              <a:spLocks/>
            </p:cNvSpPr>
            <p:nvPr/>
          </p:nvSpPr>
          <p:spPr bwMode="auto">
            <a:xfrm>
              <a:off x="5237163" y="3597275"/>
              <a:ext cx="49213" cy="49213"/>
            </a:xfrm>
            <a:custGeom>
              <a:avLst/>
              <a:gdLst>
                <a:gd name="T0" fmla="*/ 153 w 153"/>
                <a:gd name="T1" fmla="*/ 78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9 h 155"/>
                <a:gd name="T14" fmla="*/ 92 w 153"/>
                <a:gd name="T15" fmla="*/ 152 h 155"/>
                <a:gd name="T16" fmla="*/ 76 w 153"/>
                <a:gd name="T17" fmla="*/ 155 h 155"/>
                <a:gd name="T18" fmla="*/ 68 w 153"/>
                <a:gd name="T19" fmla="*/ 154 h 155"/>
                <a:gd name="T20" fmla="*/ 53 w 153"/>
                <a:gd name="T21" fmla="*/ 151 h 155"/>
                <a:gd name="T22" fmla="*/ 40 w 153"/>
                <a:gd name="T23" fmla="*/ 146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7 h 155"/>
                <a:gd name="T48" fmla="*/ 60 w 153"/>
                <a:gd name="T49" fmla="*/ 2 h 155"/>
                <a:gd name="T50" fmla="*/ 76 w 153"/>
                <a:gd name="T51" fmla="*/ 0 h 155"/>
                <a:gd name="T52" fmla="*/ 84 w 153"/>
                <a:gd name="T53" fmla="*/ 1 h 155"/>
                <a:gd name="T54" fmla="*/ 99 w 153"/>
                <a:gd name="T55" fmla="*/ 4 h 155"/>
                <a:gd name="T56" fmla="*/ 113 w 153"/>
                <a:gd name="T57" fmla="*/ 9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0" y="120"/>
                  </a:lnTo>
                  <a:lnTo>
                    <a:pt x="136" y="126"/>
                  </a:lnTo>
                  <a:lnTo>
                    <a:pt x="131" y="132"/>
                  </a:lnTo>
                  <a:lnTo>
                    <a:pt x="126" y="136"/>
                  </a:lnTo>
                  <a:lnTo>
                    <a:pt x="120" y="141"/>
                  </a:lnTo>
                  <a:lnTo>
                    <a:pt x="113" y="146"/>
                  </a:lnTo>
                  <a:lnTo>
                    <a:pt x="106" y="149"/>
                  </a:lnTo>
                  <a:lnTo>
                    <a:pt x="99" y="151"/>
                  </a:lnTo>
                  <a:lnTo>
                    <a:pt x="92" y="152"/>
                  </a:lnTo>
                  <a:lnTo>
                    <a:pt x="84" y="154"/>
                  </a:lnTo>
                  <a:lnTo>
                    <a:pt x="76" y="155"/>
                  </a:lnTo>
                  <a:lnTo>
                    <a:pt x="76" y="155"/>
                  </a:lnTo>
                  <a:lnTo>
                    <a:pt x="68" y="154"/>
                  </a:lnTo>
                  <a:lnTo>
                    <a:pt x="60" y="152"/>
                  </a:lnTo>
                  <a:lnTo>
                    <a:pt x="53" y="151"/>
                  </a:lnTo>
                  <a:lnTo>
                    <a:pt x="47" y="149"/>
                  </a:lnTo>
                  <a:lnTo>
                    <a:pt x="40" y="146"/>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5"/>
                  </a:lnTo>
                  <a:lnTo>
                    <a:pt x="17" y="29"/>
                  </a:lnTo>
                  <a:lnTo>
                    <a:pt x="21" y="23"/>
                  </a:lnTo>
                  <a:lnTo>
                    <a:pt x="27" y="18"/>
                  </a:lnTo>
                  <a:lnTo>
                    <a:pt x="33" y="14"/>
                  </a:lnTo>
                  <a:lnTo>
                    <a:pt x="40" y="9"/>
                  </a:lnTo>
                  <a:lnTo>
                    <a:pt x="47" y="7"/>
                  </a:lnTo>
                  <a:lnTo>
                    <a:pt x="53" y="4"/>
                  </a:lnTo>
                  <a:lnTo>
                    <a:pt x="60" y="2"/>
                  </a:lnTo>
                  <a:lnTo>
                    <a:pt x="68" y="1"/>
                  </a:lnTo>
                  <a:lnTo>
                    <a:pt x="76" y="0"/>
                  </a:lnTo>
                  <a:lnTo>
                    <a:pt x="76" y="0"/>
                  </a:lnTo>
                  <a:lnTo>
                    <a:pt x="84" y="1"/>
                  </a:lnTo>
                  <a:lnTo>
                    <a:pt x="92" y="2"/>
                  </a:lnTo>
                  <a:lnTo>
                    <a:pt x="99" y="4"/>
                  </a:lnTo>
                  <a:lnTo>
                    <a:pt x="106" y="7"/>
                  </a:lnTo>
                  <a:lnTo>
                    <a:pt x="113" y="9"/>
                  </a:lnTo>
                  <a:lnTo>
                    <a:pt x="120" y="14"/>
                  </a:lnTo>
                  <a:lnTo>
                    <a:pt x="126" y="18"/>
                  </a:lnTo>
                  <a:lnTo>
                    <a:pt x="131" y="23"/>
                  </a:lnTo>
                  <a:lnTo>
                    <a:pt x="136" y="29"/>
                  </a:lnTo>
                  <a:lnTo>
                    <a:pt x="140" y="35"/>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3">
              <a:extLst>
                <a:ext uri="{FF2B5EF4-FFF2-40B4-BE49-F238E27FC236}">
                  <a16:creationId xmlns:a16="http://schemas.microsoft.com/office/drawing/2014/main" id="{491F81E6-9B89-48F4-BEEB-AC84AC6AB50D}"/>
                </a:ext>
              </a:extLst>
            </p:cNvPr>
            <p:cNvSpPr>
              <a:spLocks/>
            </p:cNvSpPr>
            <p:nvPr/>
          </p:nvSpPr>
          <p:spPr bwMode="auto">
            <a:xfrm>
              <a:off x="5307013" y="3525838"/>
              <a:ext cx="47625" cy="49213"/>
            </a:xfrm>
            <a:custGeom>
              <a:avLst/>
              <a:gdLst>
                <a:gd name="T0" fmla="*/ 154 w 154"/>
                <a:gd name="T1" fmla="*/ 77 h 155"/>
                <a:gd name="T2" fmla="*/ 152 w 154"/>
                <a:gd name="T3" fmla="*/ 93 h 155"/>
                <a:gd name="T4" fmla="*/ 148 w 154"/>
                <a:gd name="T5" fmla="*/ 107 h 155"/>
                <a:gd name="T6" fmla="*/ 141 w 154"/>
                <a:gd name="T7" fmla="*/ 120 h 155"/>
                <a:gd name="T8" fmla="*/ 132 w 154"/>
                <a:gd name="T9" fmla="*/ 132 h 155"/>
                <a:gd name="T10" fmla="*/ 120 w 154"/>
                <a:gd name="T11" fmla="*/ 141 h 155"/>
                <a:gd name="T12" fmla="*/ 107 w 154"/>
                <a:gd name="T13" fmla="*/ 148 h 155"/>
                <a:gd name="T14" fmla="*/ 93 w 154"/>
                <a:gd name="T15" fmla="*/ 152 h 155"/>
                <a:gd name="T16" fmla="*/ 77 w 154"/>
                <a:gd name="T17" fmla="*/ 155 h 155"/>
                <a:gd name="T18" fmla="*/ 69 w 154"/>
                <a:gd name="T19" fmla="*/ 154 h 155"/>
                <a:gd name="T20" fmla="*/ 54 w 154"/>
                <a:gd name="T21" fmla="*/ 151 h 155"/>
                <a:gd name="T22" fmla="*/ 40 w 154"/>
                <a:gd name="T23" fmla="*/ 144 h 155"/>
                <a:gd name="T24" fmla="*/ 28 w 154"/>
                <a:gd name="T25" fmla="*/ 136 h 155"/>
                <a:gd name="T26" fmla="*/ 17 w 154"/>
                <a:gd name="T27" fmla="*/ 126 h 155"/>
                <a:gd name="T28" fmla="*/ 9 w 154"/>
                <a:gd name="T29" fmla="*/ 113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3 w 154"/>
                <a:gd name="T43" fmla="*/ 23 h 155"/>
                <a:gd name="T44" fmla="*/ 35 w 154"/>
                <a:gd name="T45" fmla="*/ 13 h 155"/>
                <a:gd name="T46" fmla="*/ 47 w 154"/>
                <a:gd name="T47" fmla="*/ 6 h 155"/>
                <a:gd name="T48" fmla="*/ 62 w 154"/>
                <a:gd name="T49" fmla="*/ 1 h 155"/>
                <a:gd name="T50" fmla="*/ 77 w 154"/>
                <a:gd name="T51" fmla="*/ 0 h 155"/>
                <a:gd name="T52" fmla="*/ 85 w 154"/>
                <a:gd name="T53" fmla="*/ 0 h 155"/>
                <a:gd name="T54" fmla="*/ 100 w 154"/>
                <a:gd name="T55" fmla="*/ 4 h 155"/>
                <a:gd name="T56" fmla="*/ 114 w 154"/>
                <a:gd name="T57" fmla="*/ 9 h 155"/>
                <a:gd name="T58" fmla="*/ 126 w 154"/>
                <a:gd name="T59" fmla="*/ 17 h 155"/>
                <a:gd name="T60" fmla="*/ 136 w 154"/>
                <a:gd name="T61" fmla="*/ 28 h 155"/>
                <a:gd name="T62" fmla="*/ 144 w 154"/>
                <a:gd name="T63" fmla="*/ 40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7"/>
                  </a:lnTo>
                  <a:lnTo>
                    <a:pt x="144" y="113"/>
                  </a:lnTo>
                  <a:lnTo>
                    <a:pt x="141" y="120"/>
                  </a:lnTo>
                  <a:lnTo>
                    <a:pt x="136" y="126"/>
                  </a:lnTo>
                  <a:lnTo>
                    <a:pt x="132" y="132"/>
                  </a:lnTo>
                  <a:lnTo>
                    <a:pt x="126" y="136"/>
                  </a:lnTo>
                  <a:lnTo>
                    <a:pt x="120" y="141"/>
                  </a:lnTo>
                  <a:lnTo>
                    <a:pt x="114" y="144"/>
                  </a:lnTo>
                  <a:lnTo>
                    <a:pt x="107"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8" y="136"/>
                  </a:lnTo>
                  <a:lnTo>
                    <a:pt x="23"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4">
              <a:extLst>
                <a:ext uri="{FF2B5EF4-FFF2-40B4-BE49-F238E27FC236}">
                  <a16:creationId xmlns:a16="http://schemas.microsoft.com/office/drawing/2014/main" id="{DFD3F6F5-19B4-41E7-80F5-1A615E8BCAC4}"/>
                </a:ext>
              </a:extLst>
            </p:cNvPr>
            <p:cNvSpPr>
              <a:spLocks/>
            </p:cNvSpPr>
            <p:nvPr/>
          </p:nvSpPr>
          <p:spPr bwMode="auto">
            <a:xfrm>
              <a:off x="5307013" y="3597275"/>
              <a:ext cx="47625"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9 h 155"/>
                <a:gd name="T14" fmla="*/ 93 w 154"/>
                <a:gd name="T15" fmla="*/ 152 h 155"/>
                <a:gd name="T16" fmla="*/ 77 w 154"/>
                <a:gd name="T17" fmla="*/ 155 h 155"/>
                <a:gd name="T18" fmla="*/ 69 w 154"/>
                <a:gd name="T19" fmla="*/ 154 h 155"/>
                <a:gd name="T20" fmla="*/ 54 w 154"/>
                <a:gd name="T21" fmla="*/ 151 h 155"/>
                <a:gd name="T22" fmla="*/ 40 w 154"/>
                <a:gd name="T23" fmla="*/ 146 h 155"/>
                <a:gd name="T24" fmla="*/ 28 w 154"/>
                <a:gd name="T25" fmla="*/ 136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5 h 155"/>
                <a:gd name="T42" fmla="*/ 23 w 154"/>
                <a:gd name="T43" fmla="*/ 23 h 155"/>
                <a:gd name="T44" fmla="*/ 35 w 154"/>
                <a:gd name="T45" fmla="*/ 14 h 155"/>
                <a:gd name="T46" fmla="*/ 47 w 154"/>
                <a:gd name="T47" fmla="*/ 7 h 155"/>
                <a:gd name="T48" fmla="*/ 62 w 154"/>
                <a:gd name="T49" fmla="*/ 2 h 155"/>
                <a:gd name="T50" fmla="*/ 77 w 154"/>
                <a:gd name="T51" fmla="*/ 0 h 155"/>
                <a:gd name="T52" fmla="*/ 85 w 154"/>
                <a:gd name="T53" fmla="*/ 1 h 155"/>
                <a:gd name="T54" fmla="*/ 100 w 154"/>
                <a:gd name="T55" fmla="*/ 4 h 155"/>
                <a:gd name="T56" fmla="*/ 114 w 154"/>
                <a:gd name="T57" fmla="*/ 9 h 155"/>
                <a:gd name="T58" fmla="*/ 126 w 154"/>
                <a:gd name="T59" fmla="*/ 18 h 155"/>
                <a:gd name="T60" fmla="*/ 136 w 154"/>
                <a:gd name="T61" fmla="*/ 29 h 155"/>
                <a:gd name="T62" fmla="*/ 144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6"/>
                  </a:lnTo>
                  <a:lnTo>
                    <a:pt x="107" y="149"/>
                  </a:lnTo>
                  <a:lnTo>
                    <a:pt x="100" y="151"/>
                  </a:lnTo>
                  <a:lnTo>
                    <a:pt x="93" y="152"/>
                  </a:lnTo>
                  <a:lnTo>
                    <a:pt x="85" y="154"/>
                  </a:lnTo>
                  <a:lnTo>
                    <a:pt x="77" y="155"/>
                  </a:lnTo>
                  <a:lnTo>
                    <a:pt x="77" y="155"/>
                  </a:lnTo>
                  <a:lnTo>
                    <a:pt x="69" y="154"/>
                  </a:lnTo>
                  <a:lnTo>
                    <a:pt x="62" y="152"/>
                  </a:lnTo>
                  <a:lnTo>
                    <a:pt x="54" y="151"/>
                  </a:lnTo>
                  <a:lnTo>
                    <a:pt x="47" y="149"/>
                  </a:lnTo>
                  <a:lnTo>
                    <a:pt x="40" y="146"/>
                  </a:lnTo>
                  <a:lnTo>
                    <a:pt x="35"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5"/>
                  </a:lnTo>
                  <a:lnTo>
                    <a:pt x="17" y="29"/>
                  </a:lnTo>
                  <a:lnTo>
                    <a:pt x="23" y="23"/>
                  </a:lnTo>
                  <a:lnTo>
                    <a:pt x="28" y="18"/>
                  </a:lnTo>
                  <a:lnTo>
                    <a:pt x="35" y="14"/>
                  </a:lnTo>
                  <a:lnTo>
                    <a:pt x="40" y="9"/>
                  </a:lnTo>
                  <a:lnTo>
                    <a:pt x="47" y="7"/>
                  </a:lnTo>
                  <a:lnTo>
                    <a:pt x="54" y="4"/>
                  </a:lnTo>
                  <a:lnTo>
                    <a:pt x="62" y="2"/>
                  </a:lnTo>
                  <a:lnTo>
                    <a:pt x="69" y="1"/>
                  </a:lnTo>
                  <a:lnTo>
                    <a:pt x="77" y="0"/>
                  </a:lnTo>
                  <a:lnTo>
                    <a:pt x="77" y="0"/>
                  </a:lnTo>
                  <a:lnTo>
                    <a:pt x="85" y="1"/>
                  </a:lnTo>
                  <a:lnTo>
                    <a:pt x="93" y="2"/>
                  </a:lnTo>
                  <a:lnTo>
                    <a:pt x="100" y="4"/>
                  </a:lnTo>
                  <a:lnTo>
                    <a:pt x="107" y="7"/>
                  </a:lnTo>
                  <a:lnTo>
                    <a:pt x="114" y="9"/>
                  </a:lnTo>
                  <a:lnTo>
                    <a:pt x="120" y="14"/>
                  </a:lnTo>
                  <a:lnTo>
                    <a:pt x="126" y="18"/>
                  </a:lnTo>
                  <a:lnTo>
                    <a:pt x="132" y="23"/>
                  </a:lnTo>
                  <a:lnTo>
                    <a:pt x="136" y="29"/>
                  </a:lnTo>
                  <a:lnTo>
                    <a:pt x="141" y="35"/>
                  </a:lnTo>
                  <a:lnTo>
                    <a:pt x="144" y="41"/>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5">
              <a:extLst>
                <a:ext uri="{FF2B5EF4-FFF2-40B4-BE49-F238E27FC236}">
                  <a16:creationId xmlns:a16="http://schemas.microsoft.com/office/drawing/2014/main" id="{063FFF73-7455-4D42-847B-0094DA04C373}"/>
                </a:ext>
              </a:extLst>
            </p:cNvPr>
            <p:cNvSpPr>
              <a:spLocks/>
            </p:cNvSpPr>
            <p:nvPr/>
          </p:nvSpPr>
          <p:spPr bwMode="auto">
            <a:xfrm>
              <a:off x="5376863" y="3525838"/>
              <a:ext cx="47625" cy="49213"/>
            </a:xfrm>
            <a:custGeom>
              <a:avLst/>
              <a:gdLst>
                <a:gd name="T0" fmla="*/ 153 w 153"/>
                <a:gd name="T1" fmla="*/ 77 h 155"/>
                <a:gd name="T2" fmla="*/ 152 w 153"/>
                <a:gd name="T3" fmla="*/ 93 h 155"/>
                <a:gd name="T4" fmla="*/ 148 w 153"/>
                <a:gd name="T5" fmla="*/ 107 h 155"/>
                <a:gd name="T6" fmla="*/ 141 w 153"/>
                <a:gd name="T7" fmla="*/ 120 h 155"/>
                <a:gd name="T8" fmla="*/ 131 w 153"/>
                <a:gd name="T9" fmla="*/ 132 h 155"/>
                <a:gd name="T10" fmla="*/ 119 w 153"/>
                <a:gd name="T11" fmla="*/ 141 h 155"/>
                <a:gd name="T12" fmla="*/ 107 w 153"/>
                <a:gd name="T13" fmla="*/ 148 h 155"/>
                <a:gd name="T14" fmla="*/ 92 w 153"/>
                <a:gd name="T15" fmla="*/ 152 h 155"/>
                <a:gd name="T16" fmla="*/ 77 w 153"/>
                <a:gd name="T17" fmla="*/ 155 h 155"/>
                <a:gd name="T18" fmla="*/ 69 w 153"/>
                <a:gd name="T19" fmla="*/ 154 h 155"/>
                <a:gd name="T20" fmla="*/ 54 w 153"/>
                <a:gd name="T21" fmla="*/ 151 h 155"/>
                <a:gd name="T22" fmla="*/ 40 w 153"/>
                <a:gd name="T23" fmla="*/ 144 h 155"/>
                <a:gd name="T24" fmla="*/ 28 w 153"/>
                <a:gd name="T25" fmla="*/ 136 h 155"/>
                <a:gd name="T26" fmla="*/ 17 w 153"/>
                <a:gd name="T27" fmla="*/ 126 h 155"/>
                <a:gd name="T28" fmla="*/ 9 w 153"/>
                <a:gd name="T29" fmla="*/ 113 h 155"/>
                <a:gd name="T30" fmla="*/ 4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3 h 155"/>
                <a:gd name="T46" fmla="*/ 47 w 153"/>
                <a:gd name="T47" fmla="*/ 6 h 155"/>
                <a:gd name="T48" fmla="*/ 61 w 153"/>
                <a:gd name="T49" fmla="*/ 1 h 155"/>
                <a:gd name="T50" fmla="*/ 77 w 153"/>
                <a:gd name="T51" fmla="*/ 0 h 155"/>
                <a:gd name="T52" fmla="*/ 85 w 153"/>
                <a:gd name="T53" fmla="*/ 0 h 155"/>
                <a:gd name="T54" fmla="*/ 100 w 153"/>
                <a:gd name="T55" fmla="*/ 4 h 155"/>
                <a:gd name="T56" fmla="*/ 113 w 153"/>
                <a:gd name="T57" fmla="*/ 9 h 155"/>
                <a:gd name="T58" fmla="*/ 126 w 153"/>
                <a:gd name="T59" fmla="*/ 17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7"/>
                  </a:lnTo>
                  <a:lnTo>
                    <a:pt x="144" y="113"/>
                  </a:lnTo>
                  <a:lnTo>
                    <a:pt x="141" y="120"/>
                  </a:lnTo>
                  <a:lnTo>
                    <a:pt x="136" y="126"/>
                  </a:lnTo>
                  <a:lnTo>
                    <a:pt x="131" y="132"/>
                  </a:lnTo>
                  <a:lnTo>
                    <a:pt x="126" y="136"/>
                  </a:lnTo>
                  <a:lnTo>
                    <a:pt x="119" y="141"/>
                  </a:lnTo>
                  <a:lnTo>
                    <a:pt x="113" y="144"/>
                  </a:lnTo>
                  <a:lnTo>
                    <a:pt x="107" y="148"/>
                  </a:lnTo>
                  <a:lnTo>
                    <a:pt x="100" y="151"/>
                  </a:lnTo>
                  <a:lnTo>
                    <a:pt x="92" y="152"/>
                  </a:lnTo>
                  <a:lnTo>
                    <a:pt x="85" y="154"/>
                  </a:lnTo>
                  <a:lnTo>
                    <a:pt x="77" y="155"/>
                  </a:lnTo>
                  <a:lnTo>
                    <a:pt x="77" y="155"/>
                  </a:lnTo>
                  <a:lnTo>
                    <a:pt x="69" y="154"/>
                  </a:lnTo>
                  <a:lnTo>
                    <a:pt x="61" y="152"/>
                  </a:lnTo>
                  <a:lnTo>
                    <a:pt x="54" y="151"/>
                  </a:lnTo>
                  <a:lnTo>
                    <a:pt x="47" y="148"/>
                  </a:lnTo>
                  <a:lnTo>
                    <a:pt x="40" y="144"/>
                  </a:lnTo>
                  <a:lnTo>
                    <a:pt x="33" y="141"/>
                  </a:lnTo>
                  <a:lnTo>
                    <a:pt x="28" y="136"/>
                  </a:lnTo>
                  <a:lnTo>
                    <a:pt x="22"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3"/>
                  </a:lnTo>
                  <a:lnTo>
                    <a:pt x="126" y="17"/>
                  </a:lnTo>
                  <a:lnTo>
                    <a:pt x="131" y="23"/>
                  </a:lnTo>
                  <a:lnTo>
                    <a:pt x="136" y="28"/>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6">
              <a:extLst>
                <a:ext uri="{FF2B5EF4-FFF2-40B4-BE49-F238E27FC236}">
                  <a16:creationId xmlns:a16="http://schemas.microsoft.com/office/drawing/2014/main" id="{CA10F9D5-D28F-4B00-B453-4C70DD3F8DDD}"/>
                </a:ext>
              </a:extLst>
            </p:cNvPr>
            <p:cNvSpPr>
              <a:spLocks/>
            </p:cNvSpPr>
            <p:nvPr/>
          </p:nvSpPr>
          <p:spPr bwMode="auto">
            <a:xfrm>
              <a:off x="5376863" y="3597275"/>
              <a:ext cx="47625" cy="49213"/>
            </a:xfrm>
            <a:custGeom>
              <a:avLst/>
              <a:gdLst>
                <a:gd name="T0" fmla="*/ 153 w 153"/>
                <a:gd name="T1" fmla="*/ 78 h 155"/>
                <a:gd name="T2" fmla="*/ 152 w 153"/>
                <a:gd name="T3" fmla="*/ 93 h 155"/>
                <a:gd name="T4" fmla="*/ 148 w 153"/>
                <a:gd name="T5" fmla="*/ 108 h 155"/>
                <a:gd name="T6" fmla="*/ 141 w 153"/>
                <a:gd name="T7" fmla="*/ 120 h 155"/>
                <a:gd name="T8" fmla="*/ 131 w 153"/>
                <a:gd name="T9" fmla="*/ 132 h 155"/>
                <a:gd name="T10" fmla="*/ 119 w 153"/>
                <a:gd name="T11" fmla="*/ 141 h 155"/>
                <a:gd name="T12" fmla="*/ 107 w 153"/>
                <a:gd name="T13" fmla="*/ 149 h 155"/>
                <a:gd name="T14" fmla="*/ 92 w 153"/>
                <a:gd name="T15" fmla="*/ 152 h 155"/>
                <a:gd name="T16" fmla="*/ 77 w 153"/>
                <a:gd name="T17" fmla="*/ 155 h 155"/>
                <a:gd name="T18" fmla="*/ 69 w 153"/>
                <a:gd name="T19" fmla="*/ 154 h 155"/>
                <a:gd name="T20" fmla="*/ 54 w 153"/>
                <a:gd name="T21" fmla="*/ 151 h 155"/>
                <a:gd name="T22" fmla="*/ 40 w 153"/>
                <a:gd name="T23" fmla="*/ 146 h 155"/>
                <a:gd name="T24" fmla="*/ 28 w 153"/>
                <a:gd name="T25" fmla="*/ 136 h 155"/>
                <a:gd name="T26" fmla="*/ 17 w 153"/>
                <a:gd name="T27" fmla="*/ 126 h 155"/>
                <a:gd name="T28" fmla="*/ 9 w 153"/>
                <a:gd name="T29" fmla="*/ 115 h 155"/>
                <a:gd name="T30" fmla="*/ 4 w 153"/>
                <a:gd name="T31" fmla="*/ 101 h 155"/>
                <a:gd name="T32" fmla="*/ 0 w 153"/>
                <a:gd name="T33" fmla="*/ 85 h 155"/>
                <a:gd name="T34" fmla="*/ 0 w 153"/>
                <a:gd name="T35" fmla="*/ 78 h 155"/>
                <a:gd name="T36" fmla="*/ 1 w 153"/>
                <a:gd name="T37" fmla="*/ 62 h 155"/>
                <a:gd name="T38" fmla="*/ 6 w 153"/>
                <a:gd name="T39" fmla="*/ 47 h 155"/>
                <a:gd name="T40" fmla="*/ 13 w 153"/>
                <a:gd name="T41" fmla="*/ 35 h 155"/>
                <a:gd name="T42" fmla="*/ 22 w 153"/>
                <a:gd name="T43" fmla="*/ 23 h 155"/>
                <a:gd name="T44" fmla="*/ 33 w 153"/>
                <a:gd name="T45" fmla="*/ 14 h 155"/>
                <a:gd name="T46" fmla="*/ 47 w 153"/>
                <a:gd name="T47" fmla="*/ 7 h 155"/>
                <a:gd name="T48" fmla="*/ 61 w 153"/>
                <a:gd name="T49" fmla="*/ 2 h 155"/>
                <a:gd name="T50" fmla="*/ 77 w 153"/>
                <a:gd name="T51" fmla="*/ 0 h 155"/>
                <a:gd name="T52" fmla="*/ 85 w 153"/>
                <a:gd name="T53" fmla="*/ 1 h 155"/>
                <a:gd name="T54" fmla="*/ 100 w 153"/>
                <a:gd name="T55" fmla="*/ 4 h 155"/>
                <a:gd name="T56" fmla="*/ 113 w 153"/>
                <a:gd name="T57" fmla="*/ 9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8" y="108"/>
                  </a:lnTo>
                  <a:lnTo>
                    <a:pt x="144" y="115"/>
                  </a:lnTo>
                  <a:lnTo>
                    <a:pt x="141" y="120"/>
                  </a:lnTo>
                  <a:lnTo>
                    <a:pt x="136" y="126"/>
                  </a:lnTo>
                  <a:lnTo>
                    <a:pt x="131" y="132"/>
                  </a:lnTo>
                  <a:lnTo>
                    <a:pt x="126" y="136"/>
                  </a:lnTo>
                  <a:lnTo>
                    <a:pt x="119" y="141"/>
                  </a:lnTo>
                  <a:lnTo>
                    <a:pt x="113" y="146"/>
                  </a:lnTo>
                  <a:lnTo>
                    <a:pt x="107" y="149"/>
                  </a:lnTo>
                  <a:lnTo>
                    <a:pt x="100" y="151"/>
                  </a:lnTo>
                  <a:lnTo>
                    <a:pt x="92" y="152"/>
                  </a:lnTo>
                  <a:lnTo>
                    <a:pt x="85" y="154"/>
                  </a:lnTo>
                  <a:lnTo>
                    <a:pt x="77" y="155"/>
                  </a:lnTo>
                  <a:lnTo>
                    <a:pt x="77" y="155"/>
                  </a:lnTo>
                  <a:lnTo>
                    <a:pt x="69" y="154"/>
                  </a:lnTo>
                  <a:lnTo>
                    <a:pt x="61" y="152"/>
                  </a:lnTo>
                  <a:lnTo>
                    <a:pt x="54" y="151"/>
                  </a:lnTo>
                  <a:lnTo>
                    <a:pt x="47" y="149"/>
                  </a:lnTo>
                  <a:lnTo>
                    <a:pt x="40" y="146"/>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5"/>
                  </a:lnTo>
                  <a:lnTo>
                    <a:pt x="17" y="29"/>
                  </a:lnTo>
                  <a:lnTo>
                    <a:pt x="22" y="23"/>
                  </a:lnTo>
                  <a:lnTo>
                    <a:pt x="28" y="18"/>
                  </a:lnTo>
                  <a:lnTo>
                    <a:pt x="33" y="14"/>
                  </a:lnTo>
                  <a:lnTo>
                    <a:pt x="40" y="9"/>
                  </a:lnTo>
                  <a:lnTo>
                    <a:pt x="47" y="7"/>
                  </a:lnTo>
                  <a:lnTo>
                    <a:pt x="54" y="4"/>
                  </a:lnTo>
                  <a:lnTo>
                    <a:pt x="61" y="2"/>
                  </a:lnTo>
                  <a:lnTo>
                    <a:pt x="69" y="1"/>
                  </a:lnTo>
                  <a:lnTo>
                    <a:pt x="77" y="0"/>
                  </a:lnTo>
                  <a:lnTo>
                    <a:pt x="77" y="0"/>
                  </a:lnTo>
                  <a:lnTo>
                    <a:pt x="85" y="1"/>
                  </a:lnTo>
                  <a:lnTo>
                    <a:pt x="92" y="2"/>
                  </a:lnTo>
                  <a:lnTo>
                    <a:pt x="100" y="4"/>
                  </a:lnTo>
                  <a:lnTo>
                    <a:pt x="107" y="7"/>
                  </a:lnTo>
                  <a:lnTo>
                    <a:pt x="113" y="9"/>
                  </a:lnTo>
                  <a:lnTo>
                    <a:pt x="119" y="14"/>
                  </a:lnTo>
                  <a:lnTo>
                    <a:pt x="126" y="18"/>
                  </a:lnTo>
                  <a:lnTo>
                    <a:pt x="131" y="23"/>
                  </a:lnTo>
                  <a:lnTo>
                    <a:pt x="136" y="29"/>
                  </a:lnTo>
                  <a:lnTo>
                    <a:pt x="141" y="35"/>
                  </a:lnTo>
                  <a:lnTo>
                    <a:pt x="144" y="41"/>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7">
              <a:extLst>
                <a:ext uri="{FF2B5EF4-FFF2-40B4-BE49-F238E27FC236}">
                  <a16:creationId xmlns:a16="http://schemas.microsoft.com/office/drawing/2014/main" id="{BB50ABAA-76BD-4FDA-A45F-A870A5F94235}"/>
                </a:ext>
              </a:extLst>
            </p:cNvPr>
            <p:cNvSpPr>
              <a:spLocks/>
            </p:cNvSpPr>
            <p:nvPr/>
          </p:nvSpPr>
          <p:spPr bwMode="auto">
            <a:xfrm>
              <a:off x="5237163" y="3663950"/>
              <a:ext cx="49213" cy="49213"/>
            </a:xfrm>
            <a:custGeom>
              <a:avLst/>
              <a:gdLst>
                <a:gd name="T0" fmla="*/ 153 w 153"/>
                <a:gd name="T1" fmla="*/ 77 h 153"/>
                <a:gd name="T2" fmla="*/ 152 w 153"/>
                <a:gd name="T3" fmla="*/ 93 h 153"/>
                <a:gd name="T4" fmla="*/ 147 w 153"/>
                <a:gd name="T5" fmla="*/ 106 h 153"/>
                <a:gd name="T6" fmla="*/ 140 w 153"/>
                <a:gd name="T7" fmla="*/ 120 h 153"/>
                <a:gd name="T8" fmla="*/ 131 w 153"/>
                <a:gd name="T9" fmla="*/ 131 h 153"/>
                <a:gd name="T10" fmla="*/ 120 w 153"/>
                <a:gd name="T11" fmla="*/ 141 h 153"/>
                <a:gd name="T12" fmla="*/ 106 w 153"/>
                <a:gd name="T13" fmla="*/ 147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1 w 153"/>
                <a:gd name="T43" fmla="*/ 22 h 153"/>
                <a:gd name="T44" fmla="*/ 33 w 153"/>
                <a:gd name="T45" fmla="*/ 12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8">
              <a:extLst>
                <a:ext uri="{FF2B5EF4-FFF2-40B4-BE49-F238E27FC236}">
                  <a16:creationId xmlns:a16="http://schemas.microsoft.com/office/drawing/2014/main" id="{D4D8D4B4-A7A7-4193-9F2A-AE979EB4C34E}"/>
                </a:ext>
              </a:extLst>
            </p:cNvPr>
            <p:cNvSpPr>
              <a:spLocks/>
            </p:cNvSpPr>
            <p:nvPr/>
          </p:nvSpPr>
          <p:spPr bwMode="auto">
            <a:xfrm>
              <a:off x="5237163" y="3733800"/>
              <a:ext cx="49213" cy="49213"/>
            </a:xfrm>
            <a:custGeom>
              <a:avLst/>
              <a:gdLst>
                <a:gd name="T0" fmla="*/ 153 w 153"/>
                <a:gd name="T1" fmla="*/ 77 h 154"/>
                <a:gd name="T2" fmla="*/ 152 w 153"/>
                <a:gd name="T3" fmla="*/ 93 h 154"/>
                <a:gd name="T4" fmla="*/ 147 w 153"/>
                <a:gd name="T5" fmla="*/ 106 h 154"/>
                <a:gd name="T6" fmla="*/ 140 w 153"/>
                <a:gd name="T7" fmla="*/ 120 h 154"/>
                <a:gd name="T8" fmla="*/ 131 w 153"/>
                <a:gd name="T9" fmla="*/ 131 h 154"/>
                <a:gd name="T10" fmla="*/ 120 w 153"/>
                <a:gd name="T11" fmla="*/ 141 h 154"/>
                <a:gd name="T12" fmla="*/ 106 w 153"/>
                <a:gd name="T13" fmla="*/ 147 h 154"/>
                <a:gd name="T14" fmla="*/ 92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5"/>
                  </a:lnTo>
                  <a:lnTo>
                    <a:pt x="106" y="147"/>
                  </a:lnTo>
                  <a:lnTo>
                    <a:pt x="99" y="151"/>
                  </a:lnTo>
                  <a:lnTo>
                    <a:pt x="92" y="152"/>
                  </a:lnTo>
                  <a:lnTo>
                    <a:pt x="84" y="153"/>
                  </a:lnTo>
                  <a:lnTo>
                    <a:pt x="76" y="154"/>
                  </a:lnTo>
                  <a:lnTo>
                    <a:pt x="76" y="154"/>
                  </a:lnTo>
                  <a:lnTo>
                    <a:pt x="68" y="153"/>
                  </a:lnTo>
                  <a:lnTo>
                    <a:pt x="60" y="152"/>
                  </a:lnTo>
                  <a:lnTo>
                    <a:pt x="53" y="151"/>
                  </a:lnTo>
                  <a:lnTo>
                    <a:pt x="47" y="147"/>
                  </a:lnTo>
                  <a:lnTo>
                    <a:pt x="40" y="145"/>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4"/>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8"/>
                  </a:lnTo>
                  <a:lnTo>
                    <a:pt x="140"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9">
              <a:extLst>
                <a:ext uri="{FF2B5EF4-FFF2-40B4-BE49-F238E27FC236}">
                  <a16:creationId xmlns:a16="http://schemas.microsoft.com/office/drawing/2014/main" id="{9FE14C1D-AF80-46B3-9FC7-B7DCF094C795}"/>
                </a:ext>
              </a:extLst>
            </p:cNvPr>
            <p:cNvSpPr>
              <a:spLocks/>
            </p:cNvSpPr>
            <p:nvPr/>
          </p:nvSpPr>
          <p:spPr bwMode="auto">
            <a:xfrm>
              <a:off x="5307013" y="3663950"/>
              <a:ext cx="47625" cy="49213"/>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1 h 153"/>
                <a:gd name="T10" fmla="*/ 120 w 154"/>
                <a:gd name="T11" fmla="*/ 141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3 w 154"/>
                <a:gd name="T43" fmla="*/ 22 h 153"/>
                <a:gd name="T44" fmla="*/ 35 w 154"/>
                <a:gd name="T45" fmla="*/ 12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90">
              <a:extLst>
                <a:ext uri="{FF2B5EF4-FFF2-40B4-BE49-F238E27FC236}">
                  <a16:creationId xmlns:a16="http://schemas.microsoft.com/office/drawing/2014/main" id="{54D64CC1-1AD3-4460-BC37-18AF607B4064}"/>
                </a:ext>
              </a:extLst>
            </p:cNvPr>
            <p:cNvSpPr>
              <a:spLocks/>
            </p:cNvSpPr>
            <p:nvPr/>
          </p:nvSpPr>
          <p:spPr bwMode="auto">
            <a:xfrm>
              <a:off x="5307013" y="3733800"/>
              <a:ext cx="47625" cy="49213"/>
            </a:xfrm>
            <a:custGeom>
              <a:avLst/>
              <a:gdLst>
                <a:gd name="T0" fmla="*/ 154 w 154"/>
                <a:gd name="T1" fmla="*/ 77 h 154"/>
                <a:gd name="T2" fmla="*/ 152 w 154"/>
                <a:gd name="T3" fmla="*/ 93 h 154"/>
                <a:gd name="T4" fmla="*/ 148 w 154"/>
                <a:gd name="T5" fmla="*/ 106 h 154"/>
                <a:gd name="T6" fmla="*/ 141 w 154"/>
                <a:gd name="T7" fmla="*/ 120 h 154"/>
                <a:gd name="T8" fmla="*/ 132 w 154"/>
                <a:gd name="T9" fmla="*/ 131 h 154"/>
                <a:gd name="T10" fmla="*/ 120 w 154"/>
                <a:gd name="T11" fmla="*/ 141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3 h 154"/>
                <a:gd name="T30" fmla="*/ 4 w 154"/>
                <a:gd name="T31" fmla="*/ 99 h 154"/>
                <a:gd name="T32" fmla="*/ 0 w 154"/>
                <a:gd name="T33" fmla="*/ 85 h 154"/>
                <a:gd name="T34" fmla="*/ 0 w 154"/>
                <a:gd name="T35" fmla="*/ 77 h 154"/>
                <a:gd name="T36" fmla="*/ 1 w 154"/>
                <a:gd name="T37" fmla="*/ 62 h 154"/>
                <a:gd name="T38" fmla="*/ 6 w 154"/>
                <a:gd name="T39" fmla="*/ 47 h 154"/>
                <a:gd name="T40" fmla="*/ 13 w 154"/>
                <a:gd name="T41" fmla="*/ 34 h 154"/>
                <a:gd name="T42" fmla="*/ 23 w 154"/>
                <a:gd name="T43" fmla="*/ 23 h 154"/>
                <a:gd name="T44" fmla="*/ 35 w 154"/>
                <a:gd name="T45" fmla="*/ 14 h 154"/>
                <a:gd name="T46" fmla="*/ 47 w 154"/>
                <a:gd name="T47" fmla="*/ 6 h 154"/>
                <a:gd name="T48" fmla="*/ 62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8"/>
                  </a:lnTo>
                  <a:lnTo>
                    <a:pt x="23" y="23"/>
                  </a:lnTo>
                  <a:lnTo>
                    <a:pt x="28" y="17"/>
                  </a:lnTo>
                  <a:lnTo>
                    <a:pt x="35" y="14"/>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4"/>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91">
              <a:extLst>
                <a:ext uri="{FF2B5EF4-FFF2-40B4-BE49-F238E27FC236}">
                  <a16:creationId xmlns:a16="http://schemas.microsoft.com/office/drawing/2014/main" id="{61FA51A5-9754-4B59-B080-FBE3283108A2}"/>
                </a:ext>
              </a:extLst>
            </p:cNvPr>
            <p:cNvSpPr>
              <a:spLocks/>
            </p:cNvSpPr>
            <p:nvPr/>
          </p:nvSpPr>
          <p:spPr bwMode="auto">
            <a:xfrm>
              <a:off x="5376863" y="3663950"/>
              <a:ext cx="47625" cy="49213"/>
            </a:xfrm>
            <a:custGeom>
              <a:avLst/>
              <a:gdLst>
                <a:gd name="T0" fmla="*/ 153 w 153"/>
                <a:gd name="T1" fmla="*/ 77 h 153"/>
                <a:gd name="T2" fmla="*/ 152 w 153"/>
                <a:gd name="T3" fmla="*/ 93 h 153"/>
                <a:gd name="T4" fmla="*/ 148 w 153"/>
                <a:gd name="T5" fmla="*/ 106 h 153"/>
                <a:gd name="T6" fmla="*/ 141 w 153"/>
                <a:gd name="T7" fmla="*/ 120 h 153"/>
                <a:gd name="T8" fmla="*/ 131 w 153"/>
                <a:gd name="T9" fmla="*/ 131 h 153"/>
                <a:gd name="T10" fmla="*/ 119 w 153"/>
                <a:gd name="T11" fmla="*/ 141 h 153"/>
                <a:gd name="T12" fmla="*/ 107 w 153"/>
                <a:gd name="T13" fmla="*/ 147 h 153"/>
                <a:gd name="T14" fmla="*/ 92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4 w 153"/>
                <a:gd name="T31" fmla="*/ 99 h 153"/>
                <a:gd name="T32" fmla="*/ 0 w 153"/>
                <a:gd name="T33" fmla="*/ 85 h 153"/>
                <a:gd name="T34" fmla="*/ 0 w 153"/>
                <a:gd name="T35" fmla="*/ 77 h 153"/>
                <a:gd name="T36" fmla="*/ 1 w 153"/>
                <a:gd name="T37" fmla="*/ 61 h 153"/>
                <a:gd name="T38" fmla="*/ 6 w 153"/>
                <a:gd name="T39" fmla="*/ 47 h 153"/>
                <a:gd name="T40" fmla="*/ 13 w 153"/>
                <a:gd name="T41" fmla="*/ 33 h 153"/>
                <a:gd name="T42" fmla="*/ 22 w 153"/>
                <a:gd name="T43" fmla="*/ 22 h 153"/>
                <a:gd name="T44" fmla="*/ 33 w 153"/>
                <a:gd name="T45" fmla="*/ 12 h 153"/>
                <a:gd name="T46" fmla="*/ 47 w 153"/>
                <a:gd name="T47" fmla="*/ 6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8" y="106"/>
                  </a:lnTo>
                  <a:lnTo>
                    <a:pt x="144" y="113"/>
                  </a:lnTo>
                  <a:lnTo>
                    <a:pt x="141" y="120"/>
                  </a:lnTo>
                  <a:lnTo>
                    <a:pt x="136" y="126"/>
                  </a:lnTo>
                  <a:lnTo>
                    <a:pt x="131" y="131"/>
                  </a:lnTo>
                  <a:lnTo>
                    <a:pt x="126" y="136"/>
                  </a:lnTo>
                  <a:lnTo>
                    <a:pt x="119"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2"/>
                  </a:lnTo>
                  <a:lnTo>
                    <a:pt x="126" y="17"/>
                  </a:lnTo>
                  <a:lnTo>
                    <a:pt x="131" y="22"/>
                  </a:lnTo>
                  <a:lnTo>
                    <a:pt x="136" y="27"/>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92">
              <a:extLst>
                <a:ext uri="{FF2B5EF4-FFF2-40B4-BE49-F238E27FC236}">
                  <a16:creationId xmlns:a16="http://schemas.microsoft.com/office/drawing/2014/main" id="{50277B4C-12D5-4F64-818E-15E4F5AA6190}"/>
                </a:ext>
              </a:extLst>
            </p:cNvPr>
            <p:cNvSpPr>
              <a:spLocks/>
            </p:cNvSpPr>
            <p:nvPr/>
          </p:nvSpPr>
          <p:spPr bwMode="auto">
            <a:xfrm>
              <a:off x="5376863" y="3733800"/>
              <a:ext cx="47625" cy="49213"/>
            </a:xfrm>
            <a:custGeom>
              <a:avLst/>
              <a:gdLst>
                <a:gd name="T0" fmla="*/ 153 w 153"/>
                <a:gd name="T1" fmla="*/ 77 h 154"/>
                <a:gd name="T2" fmla="*/ 152 w 153"/>
                <a:gd name="T3" fmla="*/ 93 h 154"/>
                <a:gd name="T4" fmla="*/ 148 w 153"/>
                <a:gd name="T5" fmla="*/ 106 h 154"/>
                <a:gd name="T6" fmla="*/ 141 w 153"/>
                <a:gd name="T7" fmla="*/ 120 h 154"/>
                <a:gd name="T8" fmla="*/ 131 w 153"/>
                <a:gd name="T9" fmla="*/ 131 h 154"/>
                <a:gd name="T10" fmla="*/ 119 w 153"/>
                <a:gd name="T11" fmla="*/ 141 h 154"/>
                <a:gd name="T12" fmla="*/ 107 w 153"/>
                <a:gd name="T13" fmla="*/ 147 h 154"/>
                <a:gd name="T14" fmla="*/ 92 w 153"/>
                <a:gd name="T15" fmla="*/ 152 h 154"/>
                <a:gd name="T16" fmla="*/ 77 w 153"/>
                <a:gd name="T17" fmla="*/ 154 h 154"/>
                <a:gd name="T18" fmla="*/ 69 w 153"/>
                <a:gd name="T19" fmla="*/ 153 h 154"/>
                <a:gd name="T20" fmla="*/ 54 w 153"/>
                <a:gd name="T21" fmla="*/ 151 h 154"/>
                <a:gd name="T22" fmla="*/ 40 w 153"/>
                <a:gd name="T23" fmla="*/ 145 h 154"/>
                <a:gd name="T24" fmla="*/ 28 w 153"/>
                <a:gd name="T25" fmla="*/ 136 h 154"/>
                <a:gd name="T26" fmla="*/ 17 w 153"/>
                <a:gd name="T27" fmla="*/ 126 h 154"/>
                <a:gd name="T28" fmla="*/ 9 w 153"/>
                <a:gd name="T29" fmla="*/ 113 h 154"/>
                <a:gd name="T30" fmla="*/ 4 w 153"/>
                <a:gd name="T31" fmla="*/ 99 h 154"/>
                <a:gd name="T32" fmla="*/ 0 w 153"/>
                <a:gd name="T33" fmla="*/ 85 h 154"/>
                <a:gd name="T34" fmla="*/ 0 w 153"/>
                <a:gd name="T35" fmla="*/ 77 h 154"/>
                <a:gd name="T36" fmla="*/ 1 w 153"/>
                <a:gd name="T37" fmla="*/ 62 h 154"/>
                <a:gd name="T38" fmla="*/ 6 w 153"/>
                <a:gd name="T39" fmla="*/ 47 h 154"/>
                <a:gd name="T40" fmla="*/ 13 w 153"/>
                <a:gd name="T41" fmla="*/ 34 h 154"/>
                <a:gd name="T42" fmla="*/ 22 w 153"/>
                <a:gd name="T43" fmla="*/ 23 h 154"/>
                <a:gd name="T44" fmla="*/ 33 w 153"/>
                <a:gd name="T45" fmla="*/ 14 h 154"/>
                <a:gd name="T46" fmla="*/ 47 w 153"/>
                <a:gd name="T47" fmla="*/ 6 h 154"/>
                <a:gd name="T48" fmla="*/ 61 w 153"/>
                <a:gd name="T49" fmla="*/ 1 h 154"/>
                <a:gd name="T50" fmla="*/ 77 w 153"/>
                <a:gd name="T51" fmla="*/ 0 h 154"/>
                <a:gd name="T52" fmla="*/ 85 w 153"/>
                <a:gd name="T53" fmla="*/ 0 h 154"/>
                <a:gd name="T54" fmla="*/ 100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8" y="106"/>
                  </a:lnTo>
                  <a:lnTo>
                    <a:pt x="144" y="113"/>
                  </a:lnTo>
                  <a:lnTo>
                    <a:pt x="141" y="120"/>
                  </a:lnTo>
                  <a:lnTo>
                    <a:pt x="136" y="126"/>
                  </a:lnTo>
                  <a:lnTo>
                    <a:pt x="131" y="131"/>
                  </a:lnTo>
                  <a:lnTo>
                    <a:pt x="126" y="136"/>
                  </a:lnTo>
                  <a:lnTo>
                    <a:pt x="119" y="141"/>
                  </a:lnTo>
                  <a:lnTo>
                    <a:pt x="113"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8"/>
                  </a:lnTo>
                  <a:lnTo>
                    <a:pt x="22" y="23"/>
                  </a:lnTo>
                  <a:lnTo>
                    <a:pt x="28" y="17"/>
                  </a:lnTo>
                  <a:lnTo>
                    <a:pt x="33" y="14"/>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4"/>
                  </a:lnTo>
                  <a:lnTo>
                    <a:pt x="126" y="17"/>
                  </a:lnTo>
                  <a:lnTo>
                    <a:pt x="131" y="23"/>
                  </a:lnTo>
                  <a:lnTo>
                    <a:pt x="136" y="28"/>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3">
              <a:extLst>
                <a:ext uri="{FF2B5EF4-FFF2-40B4-BE49-F238E27FC236}">
                  <a16:creationId xmlns:a16="http://schemas.microsoft.com/office/drawing/2014/main" id="{AF49D1C8-E9E1-4D0C-BB18-F4C70A3A73D8}"/>
                </a:ext>
              </a:extLst>
            </p:cNvPr>
            <p:cNvSpPr>
              <a:spLocks/>
            </p:cNvSpPr>
            <p:nvPr/>
          </p:nvSpPr>
          <p:spPr bwMode="auto">
            <a:xfrm>
              <a:off x="4887913" y="3384550"/>
              <a:ext cx="49213" cy="49213"/>
            </a:xfrm>
            <a:custGeom>
              <a:avLst/>
              <a:gdLst>
                <a:gd name="T0" fmla="*/ 154 w 154"/>
                <a:gd name="T1" fmla="*/ 78 h 155"/>
                <a:gd name="T2" fmla="*/ 152 w 154"/>
                <a:gd name="T3" fmla="*/ 93 h 155"/>
                <a:gd name="T4" fmla="*/ 147 w 154"/>
                <a:gd name="T5" fmla="*/ 108 h 155"/>
                <a:gd name="T6" fmla="*/ 140 w 154"/>
                <a:gd name="T7" fmla="*/ 120 h 155"/>
                <a:gd name="T8" fmla="*/ 131 w 154"/>
                <a:gd name="T9" fmla="*/ 132 h 155"/>
                <a:gd name="T10" fmla="*/ 120 w 154"/>
                <a:gd name="T11" fmla="*/ 141 h 155"/>
                <a:gd name="T12" fmla="*/ 107 w 154"/>
                <a:gd name="T13" fmla="*/ 148 h 155"/>
                <a:gd name="T14" fmla="*/ 92 w 154"/>
                <a:gd name="T15" fmla="*/ 152 h 155"/>
                <a:gd name="T16" fmla="*/ 76 w 154"/>
                <a:gd name="T17" fmla="*/ 155 h 155"/>
                <a:gd name="T18" fmla="*/ 70 w 154"/>
                <a:gd name="T19" fmla="*/ 153 h 155"/>
                <a:gd name="T20" fmla="*/ 54 w 154"/>
                <a:gd name="T21" fmla="*/ 151 h 155"/>
                <a:gd name="T22" fmla="*/ 40 w 154"/>
                <a:gd name="T23" fmla="*/ 145 h 155"/>
                <a:gd name="T24" fmla="*/ 28 w 154"/>
                <a:gd name="T25" fmla="*/ 136 h 155"/>
                <a:gd name="T26" fmla="*/ 18 w 154"/>
                <a:gd name="T27" fmla="*/ 126 h 155"/>
                <a:gd name="T28" fmla="*/ 9 w 154"/>
                <a:gd name="T29" fmla="*/ 113 h 155"/>
                <a:gd name="T30" fmla="*/ 3 w 154"/>
                <a:gd name="T31" fmla="*/ 100 h 155"/>
                <a:gd name="T32" fmla="*/ 0 w 154"/>
                <a:gd name="T33" fmla="*/ 85 h 155"/>
                <a:gd name="T34" fmla="*/ 0 w 154"/>
                <a:gd name="T35" fmla="*/ 78 h 155"/>
                <a:gd name="T36" fmla="*/ 1 w 154"/>
                <a:gd name="T37" fmla="*/ 62 h 155"/>
                <a:gd name="T38" fmla="*/ 5 w 154"/>
                <a:gd name="T39" fmla="*/ 47 h 155"/>
                <a:gd name="T40" fmla="*/ 13 w 154"/>
                <a:gd name="T41" fmla="*/ 34 h 155"/>
                <a:gd name="T42" fmla="*/ 23 w 154"/>
                <a:gd name="T43" fmla="*/ 23 h 155"/>
                <a:gd name="T44" fmla="*/ 34 w 154"/>
                <a:gd name="T45" fmla="*/ 14 h 155"/>
                <a:gd name="T46" fmla="*/ 47 w 154"/>
                <a:gd name="T47" fmla="*/ 6 h 155"/>
                <a:gd name="T48" fmla="*/ 62 w 154"/>
                <a:gd name="T49" fmla="*/ 1 h 155"/>
                <a:gd name="T50" fmla="*/ 76 w 154"/>
                <a:gd name="T51" fmla="*/ 0 h 155"/>
                <a:gd name="T52" fmla="*/ 84 w 154"/>
                <a:gd name="T53" fmla="*/ 0 h 155"/>
                <a:gd name="T54" fmla="*/ 99 w 154"/>
                <a:gd name="T55" fmla="*/ 4 h 155"/>
                <a:gd name="T56" fmla="*/ 114 w 154"/>
                <a:gd name="T57" fmla="*/ 9 h 155"/>
                <a:gd name="T58" fmla="*/ 126 w 154"/>
                <a:gd name="T59" fmla="*/ 17 h 155"/>
                <a:gd name="T60" fmla="*/ 136 w 154"/>
                <a:gd name="T61" fmla="*/ 29 h 155"/>
                <a:gd name="T62" fmla="*/ 145 w 154"/>
                <a:gd name="T63" fmla="*/ 40 h 155"/>
                <a:gd name="T64" fmla="*/ 151 w 154"/>
                <a:gd name="T65" fmla="*/ 54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0"/>
                  </a:lnTo>
                  <a:lnTo>
                    <a:pt x="147" y="108"/>
                  </a:lnTo>
                  <a:lnTo>
                    <a:pt x="145" y="113"/>
                  </a:lnTo>
                  <a:lnTo>
                    <a:pt x="140" y="120"/>
                  </a:lnTo>
                  <a:lnTo>
                    <a:pt x="136" y="126"/>
                  </a:lnTo>
                  <a:lnTo>
                    <a:pt x="131" y="132"/>
                  </a:lnTo>
                  <a:lnTo>
                    <a:pt x="126" y="136"/>
                  </a:lnTo>
                  <a:lnTo>
                    <a:pt x="120" y="141"/>
                  </a:lnTo>
                  <a:lnTo>
                    <a:pt x="114" y="145"/>
                  </a:lnTo>
                  <a:lnTo>
                    <a:pt x="107" y="148"/>
                  </a:lnTo>
                  <a:lnTo>
                    <a:pt x="99" y="151"/>
                  </a:lnTo>
                  <a:lnTo>
                    <a:pt x="92" y="152"/>
                  </a:lnTo>
                  <a:lnTo>
                    <a:pt x="84" y="153"/>
                  </a:lnTo>
                  <a:lnTo>
                    <a:pt x="76" y="155"/>
                  </a:lnTo>
                  <a:lnTo>
                    <a:pt x="76" y="155"/>
                  </a:lnTo>
                  <a:lnTo>
                    <a:pt x="70" y="153"/>
                  </a:lnTo>
                  <a:lnTo>
                    <a:pt x="62" y="152"/>
                  </a:lnTo>
                  <a:lnTo>
                    <a:pt x="54" y="151"/>
                  </a:lnTo>
                  <a:lnTo>
                    <a:pt x="47" y="148"/>
                  </a:lnTo>
                  <a:lnTo>
                    <a:pt x="40" y="145"/>
                  </a:lnTo>
                  <a:lnTo>
                    <a:pt x="34" y="141"/>
                  </a:lnTo>
                  <a:lnTo>
                    <a:pt x="28" y="136"/>
                  </a:lnTo>
                  <a:lnTo>
                    <a:pt x="23" y="132"/>
                  </a:lnTo>
                  <a:lnTo>
                    <a:pt x="18" y="126"/>
                  </a:lnTo>
                  <a:lnTo>
                    <a:pt x="13" y="120"/>
                  </a:lnTo>
                  <a:lnTo>
                    <a:pt x="9" y="113"/>
                  </a:lnTo>
                  <a:lnTo>
                    <a:pt x="5" y="108"/>
                  </a:lnTo>
                  <a:lnTo>
                    <a:pt x="3" y="100"/>
                  </a:lnTo>
                  <a:lnTo>
                    <a:pt x="1" y="93"/>
                  </a:lnTo>
                  <a:lnTo>
                    <a:pt x="0" y="85"/>
                  </a:lnTo>
                  <a:lnTo>
                    <a:pt x="0" y="78"/>
                  </a:lnTo>
                  <a:lnTo>
                    <a:pt x="0" y="78"/>
                  </a:lnTo>
                  <a:lnTo>
                    <a:pt x="0" y="70"/>
                  </a:lnTo>
                  <a:lnTo>
                    <a:pt x="1" y="62"/>
                  </a:lnTo>
                  <a:lnTo>
                    <a:pt x="3" y="54"/>
                  </a:lnTo>
                  <a:lnTo>
                    <a:pt x="5" y="47"/>
                  </a:lnTo>
                  <a:lnTo>
                    <a:pt x="9" y="40"/>
                  </a:lnTo>
                  <a:lnTo>
                    <a:pt x="13" y="34"/>
                  </a:lnTo>
                  <a:lnTo>
                    <a:pt x="18" y="29"/>
                  </a:lnTo>
                  <a:lnTo>
                    <a:pt x="23" y="23"/>
                  </a:lnTo>
                  <a:lnTo>
                    <a:pt x="28" y="17"/>
                  </a:lnTo>
                  <a:lnTo>
                    <a:pt x="34" y="14"/>
                  </a:lnTo>
                  <a:lnTo>
                    <a:pt x="40" y="9"/>
                  </a:lnTo>
                  <a:lnTo>
                    <a:pt x="47" y="6"/>
                  </a:lnTo>
                  <a:lnTo>
                    <a:pt x="54" y="4"/>
                  </a:lnTo>
                  <a:lnTo>
                    <a:pt x="62" y="1"/>
                  </a:lnTo>
                  <a:lnTo>
                    <a:pt x="70" y="0"/>
                  </a:lnTo>
                  <a:lnTo>
                    <a:pt x="76" y="0"/>
                  </a:lnTo>
                  <a:lnTo>
                    <a:pt x="76" y="0"/>
                  </a:lnTo>
                  <a:lnTo>
                    <a:pt x="84" y="0"/>
                  </a:lnTo>
                  <a:lnTo>
                    <a:pt x="92" y="1"/>
                  </a:lnTo>
                  <a:lnTo>
                    <a:pt x="99" y="4"/>
                  </a:lnTo>
                  <a:lnTo>
                    <a:pt x="107" y="6"/>
                  </a:lnTo>
                  <a:lnTo>
                    <a:pt x="114" y="9"/>
                  </a:lnTo>
                  <a:lnTo>
                    <a:pt x="120" y="14"/>
                  </a:lnTo>
                  <a:lnTo>
                    <a:pt x="126" y="17"/>
                  </a:lnTo>
                  <a:lnTo>
                    <a:pt x="131" y="23"/>
                  </a:lnTo>
                  <a:lnTo>
                    <a:pt x="136" y="29"/>
                  </a:lnTo>
                  <a:lnTo>
                    <a:pt x="140" y="34"/>
                  </a:lnTo>
                  <a:lnTo>
                    <a:pt x="145" y="40"/>
                  </a:lnTo>
                  <a:lnTo>
                    <a:pt x="147" y="47"/>
                  </a:lnTo>
                  <a:lnTo>
                    <a:pt x="151" y="54"/>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4">
              <a:extLst>
                <a:ext uri="{FF2B5EF4-FFF2-40B4-BE49-F238E27FC236}">
                  <a16:creationId xmlns:a16="http://schemas.microsoft.com/office/drawing/2014/main" id="{5F850969-FB78-4BD0-9462-2057EDC0EC84}"/>
                </a:ext>
              </a:extLst>
            </p:cNvPr>
            <p:cNvSpPr>
              <a:spLocks/>
            </p:cNvSpPr>
            <p:nvPr/>
          </p:nvSpPr>
          <p:spPr bwMode="auto">
            <a:xfrm>
              <a:off x="4887913" y="3455988"/>
              <a:ext cx="49213" cy="49213"/>
            </a:xfrm>
            <a:custGeom>
              <a:avLst/>
              <a:gdLst>
                <a:gd name="T0" fmla="*/ 154 w 154"/>
                <a:gd name="T1" fmla="*/ 77 h 154"/>
                <a:gd name="T2" fmla="*/ 152 w 154"/>
                <a:gd name="T3" fmla="*/ 92 h 154"/>
                <a:gd name="T4" fmla="*/ 147 w 154"/>
                <a:gd name="T5" fmla="*/ 107 h 154"/>
                <a:gd name="T6" fmla="*/ 140 w 154"/>
                <a:gd name="T7" fmla="*/ 119 h 154"/>
                <a:gd name="T8" fmla="*/ 131 w 154"/>
                <a:gd name="T9" fmla="*/ 131 h 154"/>
                <a:gd name="T10" fmla="*/ 120 w 154"/>
                <a:gd name="T11" fmla="*/ 141 h 154"/>
                <a:gd name="T12" fmla="*/ 107 w 154"/>
                <a:gd name="T13" fmla="*/ 148 h 154"/>
                <a:gd name="T14" fmla="*/ 92 w 154"/>
                <a:gd name="T15" fmla="*/ 152 h 154"/>
                <a:gd name="T16" fmla="*/ 76 w 154"/>
                <a:gd name="T17" fmla="*/ 154 h 154"/>
                <a:gd name="T18" fmla="*/ 70 w 154"/>
                <a:gd name="T19" fmla="*/ 154 h 154"/>
                <a:gd name="T20" fmla="*/ 54 w 154"/>
                <a:gd name="T21" fmla="*/ 150 h 154"/>
                <a:gd name="T22" fmla="*/ 40 w 154"/>
                <a:gd name="T23" fmla="*/ 144 h 154"/>
                <a:gd name="T24" fmla="*/ 28 w 154"/>
                <a:gd name="T25" fmla="*/ 136 h 154"/>
                <a:gd name="T26" fmla="*/ 18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1 h 154"/>
                <a:gd name="T38" fmla="*/ 5 w 154"/>
                <a:gd name="T39" fmla="*/ 47 h 154"/>
                <a:gd name="T40" fmla="*/ 13 w 154"/>
                <a:gd name="T41" fmla="*/ 33 h 154"/>
                <a:gd name="T42" fmla="*/ 23 w 154"/>
                <a:gd name="T43" fmla="*/ 22 h 154"/>
                <a:gd name="T44" fmla="*/ 34 w 154"/>
                <a:gd name="T45" fmla="*/ 13 h 154"/>
                <a:gd name="T46" fmla="*/ 47 w 154"/>
                <a:gd name="T47" fmla="*/ 6 h 154"/>
                <a:gd name="T48" fmla="*/ 62 w 154"/>
                <a:gd name="T49" fmla="*/ 1 h 154"/>
                <a:gd name="T50" fmla="*/ 76 w 154"/>
                <a:gd name="T51" fmla="*/ 0 h 154"/>
                <a:gd name="T52" fmla="*/ 84 w 154"/>
                <a:gd name="T53" fmla="*/ 0 h 154"/>
                <a:gd name="T54" fmla="*/ 99 w 154"/>
                <a:gd name="T55" fmla="*/ 4 h 154"/>
                <a:gd name="T56" fmla="*/ 114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7" y="107"/>
                  </a:lnTo>
                  <a:lnTo>
                    <a:pt x="145" y="114"/>
                  </a:lnTo>
                  <a:lnTo>
                    <a:pt x="140" y="119"/>
                  </a:lnTo>
                  <a:lnTo>
                    <a:pt x="136" y="126"/>
                  </a:lnTo>
                  <a:lnTo>
                    <a:pt x="131" y="131"/>
                  </a:lnTo>
                  <a:lnTo>
                    <a:pt x="126" y="136"/>
                  </a:lnTo>
                  <a:lnTo>
                    <a:pt x="120" y="141"/>
                  </a:lnTo>
                  <a:lnTo>
                    <a:pt x="114" y="144"/>
                  </a:lnTo>
                  <a:lnTo>
                    <a:pt x="107" y="148"/>
                  </a:lnTo>
                  <a:lnTo>
                    <a:pt x="99" y="150"/>
                  </a:lnTo>
                  <a:lnTo>
                    <a:pt x="92" y="152"/>
                  </a:lnTo>
                  <a:lnTo>
                    <a:pt x="84" y="154"/>
                  </a:lnTo>
                  <a:lnTo>
                    <a:pt x="76" y="154"/>
                  </a:lnTo>
                  <a:lnTo>
                    <a:pt x="76" y="154"/>
                  </a:lnTo>
                  <a:lnTo>
                    <a:pt x="70" y="154"/>
                  </a:lnTo>
                  <a:lnTo>
                    <a:pt x="62" y="152"/>
                  </a:lnTo>
                  <a:lnTo>
                    <a:pt x="54" y="150"/>
                  </a:lnTo>
                  <a:lnTo>
                    <a:pt x="47" y="148"/>
                  </a:lnTo>
                  <a:lnTo>
                    <a:pt x="40" y="144"/>
                  </a:lnTo>
                  <a:lnTo>
                    <a:pt x="34" y="141"/>
                  </a:lnTo>
                  <a:lnTo>
                    <a:pt x="28" y="136"/>
                  </a:lnTo>
                  <a:lnTo>
                    <a:pt x="23" y="131"/>
                  </a:lnTo>
                  <a:lnTo>
                    <a:pt x="18" y="126"/>
                  </a:lnTo>
                  <a:lnTo>
                    <a:pt x="13"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3" y="33"/>
                  </a:lnTo>
                  <a:lnTo>
                    <a:pt x="18" y="28"/>
                  </a:lnTo>
                  <a:lnTo>
                    <a:pt x="23" y="22"/>
                  </a:lnTo>
                  <a:lnTo>
                    <a:pt x="28" y="17"/>
                  </a:lnTo>
                  <a:lnTo>
                    <a:pt x="34" y="13"/>
                  </a:lnTo>
                  <a:lnTo>
                    <a:pt x="40" y="9"/>
                  </a:lnTo>
                  <a:lnTo>
                    <a:pt x="47" y="6"/>
                  </a:lnTo>
                  <a:lnTo>
                    <a:pt x="54" y="4"/>
                  </a:lnTo>
                  <a:lnTo>
                    <a:pt x="62" y="1"/>
                  </a:lnTo>
                  <a:lnTo>
                    <a:pt x="70" y="0"/>
                  </a:lnTo>
                  <a:lnTo>
                    <a:pt x="76" y="0"/>
                  </a:lnTo>
                  <a:lnTo>
                    <a:pt x="76" y="0"/>
                  </a:lnTo>
                  <a:lnTo>
                    <a:pt x="84" y="0"/>
                  </a:lnTo>
                  <a:lnTo>
                    <a:pt x="92" y="1"/>
                  </a:lnTo>
                  <a:lnTo>
                    <a:pt x="99" y="4"/>
                  </a:lnTo>
                  <a:lnTo>
                    <a:pt x="107" y="6"/>
                  </a:lnTo>
                  <a:lnTo>
                    <a:pt x="114" y="9"/>
                  </a:lnTo>
                  <a:lnTo>
                    <a:pt x="120" y="13"/>
                  </a:lnTo>
                  <a:lnTo>
                    <a:pt x="126" y="17"/>
                  </a:lnTo>
                  <a:lnTo>
                    <a:pt x="131" y="22"/>
                  </a:lnTo>
                  <a:lnTo>
                    <a:pt x="136" y="28"/>
                  </a:lnTo>
                  <a:lnTo>
                    <a:pt x="140" y="33"/>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5">
              <a:extLst>
                <a:ext uri="{FF2B5EF4-FFF2-40B4-BE49-F238E27FC236}">
                  <a16:creationId xmlns:a16="http://schemas.microsoft.com/office/drawing/2014/main" id="{20C1F1B0-D4F0-4089-AED0-E2B3A556FC99}"/>
                </a:ext>
              </a:extLst>
            </p:cNvPr>
            <p:cNvSpPr>
              <a:spLocks/>
            </p:cNvSpPr>
            <p:nvPr/>
          </p:nvSpPr>
          <p:spPr bwMode="auto">
            <a:xfrm>
              <a:off x="4956176" y="3384550"/>
              <a:ext cx="49213" cy="49213"/>
            </a:xfrm>
            <a:custGeom>
              <a:avLst/>
              <a:gdLst>
                <a:gd name="T0" fmla="*/ 155 w 155"/>
                <a:gd name="T1" fmla="*/ 78 h 155"/>
                <a:gd name="T2" fmla="*/ 154 w 155"/>
                <a:gd name="T3" fmla="*/ 93 h 155"/>
                <a:gd name="T4" fmla="*/ 149 w 155"/>
                <a:gd name="T5" fmla="*/ 108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8 w 155"/>
                <a:gd name="T17" fmla="*/ 155 h 155"/>
                <a:gd name="T18" fmla="*/ 70 w 155"/>
                <a:gd name="T19" fmla="*/ 153 h 155"/>
                <a:gd name="T20" fmla="*/ 55 w 155"/>
                <a:gd name="T21" fmla="*/ 151 h 155"/>
                <a:gd name="T22" fmla="*/ 40 w 155"/>
                <a:gd name="T23" fmla="*/ 145 h 155"/>
                <a:gd name="T24" fmla="*/ 29 w 155"/>
                <a:gd name="T25" fmla="*/ 136 h 155"/>
                <a:gd name="T26" fmla="*/ 19 w 155"/>
                <a:gd name="T27" fmla="*/ 126 h 155"/>
                <a:gd name="T28" fmla="*/ 9 w 155"/>
                <a:gd name="T29" fmla="*/ 113 h 155"/>
                <a:gd name="T30" fmla="*/ 4 w 155"/>
                <a:gd name="T31" fmla="*/ 100 h 155"/>
                <a:gd name="T32" fmla="*/ 1 w 155"/>
                <a:gd name="T33" fmla="*/ 85 h 155"/>
                <a:gd name="T34" fmla="*/ 0 w 155"/>
                <a:gd name="T35" fmla="*/ 78 h 155"/>
                <a:gd name="T36" fmla="*/ 3 w 155"/>
                <a:gd name="T37" fmla="*/ 62 h 155"/>
                <a:gd name="T38" fmla="*/ 7 w 155"/>
                <a:gd name="T39" fmla="*/ 47 h 155"/>
                <a:gd name="T40" fmla="*/ 14 w 155"/>
                <a:gd name="T41" fmla="*/ 34 h 155"/>
                <a:gd name="T42" fmla="*/ 23 w 155"/>
                <a:gd name="T43" fmla="*/ 23 h 155"/>
                <a:gd name="T44" fmla="*/ 35 w 155"/>
                <a:gd name="T45" fmla="*/ 14 h 155"/>
                <a:gd name="T46" fmla="*/ 47 w 155"/>
                <a:gd name="T47" fmla="*/ 6 h 155"/>
                <a:gd name="T48" fmla="*/ 62 w 155"/>
                <a:gd name="T49" fmla="*/ 1 h 155"/>
                <a:gd name="T50" fmla="*/ 78 w 155"/>
                <a:gd name="T51" fmla="*/ 0 h 155"/>
                <a:gd name="T52" fmla="*/ 85 w 155"/>
                <a:gd name="T53" fmla="*/ 0 h 155"/>
                <a:gd name="T54" fmla="*/ 101 w 155"/>
                <a:gd name="T55" fmla="*/ 4 h 155"/>
                <a:gd name="T56" fmla="*/ 115 w 155"/>
                <a:gd name="T57" fmla="*/ 9 h 155"/>
                <a:gd name="T58" fmla="*/ 126 w 155"/>
                <a:gd name="T59" fmla="*/ 17 h 155"/>
                <a:gd name="T60" fmla="*/ 136 w 155"/>
                <a:gd name="T61" fmla="*/ 29 h 155"/>
                <a:gd name="T62" fmla="*/ 146 w 155"/>
                <a:gd name="T63" fmla="*/ 40 h 155"/>
                <a:gd name="T64" fmla="*/ 151 w 155"/>
                <a:gd name="T65" fmla="*/ 54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4" y="93"/>
                  </a:lnTo>
                  <a:lnTo>
                    <a:pt x="151" y="100"/>
                  </a:lnTo>
                  <a:lnTo>
                    <a:pt x="149" y="108"/>
                  </a:lnTo>
                  <a:lnTo>
                    <a:pt x="146" y="113"/>
                  </a:lnTo>
                  <a:lnTo>
                    <a:pt x="141" y="120"/>
                  </a:lnTo>
                  <a:lnTo>
                    <a:pt x="136" y="126"/>
                  </a:lnTo>
                  <a:lnTo>
                    <a:pt x="132" y="132"/>
                  </a:lnTo>
                  <a:lnTo>
                    <a:pt x="126" y="136"/>
                  </a:lnTo>
                  <a:lnTo>
                    <a:pt x="120" y="141"/>
                  </a:lnTo>
                  <a:lnTo>
                    <a:pt x="115" y="145"/>
                  </a:lnTo>
                  <a:lnTo>
                    <a:pt x="108" y="148"/>
                  </a:lnTo>
                  <a:lnTo>
                    <a:pt x="101" y="151"/>
                  </a:lnTo>
                  <a:lnTo>
                    <a:pt x="93" y="152"/>
                  </a:lnTo>
                  <a:lnTo>
                    <a:pt x="85" y="153"/>
                  </a:lnTo>
                  <a:lnTo>
                    <a:pt x="78" y="155"/>
                  </a:lnTo>
                  <a:lnTo>
                    <a:pt x="78" y="155"/>
                  </a:lnTo>
                  <a:lnTo>
                    <a:pt x="70" y="153"/>
                  </a:lnTo>
                  <a:lnTo>
                    <a:pt x="62" y="152"/>
                  </a:lnTo>
                  <a:lnTo>
                    <a:pt x="55" y="151"/>
                  </a:lnTo>
                  <a:lnTo>
                    <a:pt x="47" y="148"/>
                  </a:lnTo>
                  <a:lnTo>
                    <a:pt x="40" y="145"/>
                  </a:lnTo>
                  <a:lnTo>
                    <a:pt x="35" y="141"/>
                  </a:lnTo>
                  <a:lnTo>
                    <a:pt x="29" y="136"/>
                  </a:lnTo>
                  <a:lnTo>
                    <a:pt x="23" y="132"/>
                  </a:lnTo>
                  <a:lnTo>
                    <a:pt x="19" y="126"/>
                  </a:lnTo>
                  <a:lnTo>
                    <a:pt x="14" y="120"/>
                  </a:lnTo>
                  <a:lnTo>
                    <a:pt x="9" y="113"/>
                  </a:lnTo>
                  <a:lnTo>
                    <a:pt x="7" y="108"/>
                  </a:lnTo>
                  <a:lnTo>
                    <a:pt x="4" y="100"/>
                  </a:lnTo>
                  <a:lnTo>
                    <a:pt x="3" y="93"/>
                  </a:lnTo>
                  <a:lnTo>
                    <a:pt x="1" y="85"/>
                  </a:lnTo>
                  <a:lnTo>
                    <a:pt x="0" y="78"/>
                  </a:lnTo>
                  <a:lnTo>
                    <a:pt x="0" y="78"/>
                  </a:lnTo>
                  <a:lnTo>
                    <a:pt x="1" y="70"/>
                  </a:lnTo>
                  <a:lnTo>
                    <a:pt x="3" y="62"/>
                  </a:lnTo>
                  <a:lnTo>
                    <a:pt x="4" y="54"/>
                  </a:lnTo>
                  <a:lnTo>
                    <a:pt x="7" y="47"/>
                  </a:lnTo>
                  <a:lnTo>
                    <a:pt x="9" y="40"/>
                  </a:lnTo>
                  <a:lnTo>
                    <a:pt x="14" y="34"/>
                  </a:lnTo>
                  <a:lnTo>
                    <a:pt x="19" y="29"/>
                  </a:lnTo>
                  <a:lnTo>
                    <a:pt x="23" y="23"/>
                  </a:lnTo>
                  <a:lnTo>
                    <a:pt x="29" y="17"/>
                  </a:lnTo>
                  <a:lnTo>
                    <a:pt x="35" y="14"/>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4"/>
                  </a:lnTo>
                  <a:lnTo>
                    <a:pt x="126" y="17"/>
                  </a:lnTo>
                  <a:lnTo>
                    <a:pt x="132" y="23"/>
                  </a:lnTo>
                  <a:lnTo>
                    <a:pt x="136" y="29"/>
                  </a:lnTo>
                  <a:lnTo>
                    <a:pt x="141" y="34"/>
                  </a:lnTo>
                  <a:lnTo>
                    <a:pt x="146" y="40"/>
                  </a:lnTo>
                  <a:lnTo>
                    <a:pt x="149" y="47"/>
                  </a:lnTo>
                  <a:lnTo>
                    <a:pt x="151" y="54"/>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6">
              <a:extLst>
                <a:ext uri="{FF2B5EF4-FFF2-40B4-BE49-F238E27FC236}">
                  <a16:creationId xmlns:a16="http://schemas.microsoft.com/office/drawing/2014/main" id="{83ACC422-E130-4FF2-B5EC-E3E0BAB84A06}"/>
                </a:ext>
              </a:extLst>
            </p:cNvPr>
            <p:cNvSpPr>
              <a:spLocks/>
            </p:cNvSpPr>
            <p:nvPr/>
          </p:nvSpPr>
          <p:spPr bwMode="auto">
            <a:xfrm>
              <a:off x="4956176" y="3455988"/>
              <a:ext cx="49213" cy="49213"/>
            </a:xfrm>
            <a:custGeom>
              <a:avLst/>
              <a:gdLst>
                <a:gd name="T0" fmla="*/ 155 w 155"/>
                <a:gd name="T1" fmla="*/ 77 h 154"/>
                <a:gd name="T2" fmla="*/ 154 w 155"/>
                <a:gd name="T3" fmla="*/ 92 h 154"/>
                <a:gd name="T4" fmla="*/ 149 w 155"/>
                <a:gd name="T5" fmla="*/ 107 h 154"/>
                <a:gd name="T6" fmla="*/ 141 w 155"/>
                <a:gd name="T7" fmla="*/ 119 h 154"/>
                <a:gd name="T8" fmla="*/ 132 w 155"/>
                <a:gd name="T9" fmla="*/ 131 h 154"/>
                <a:gd name="T10" fmla="*/ 120 w 155"/>
                <a:gd name="T11" fmla="*/ 141 h 154"/>
                <a:gd name="T12" fmla="*/ 108 w 155"/>
                <a:gd name="T13" fmla="*/ 148 h 154"/>
                <a:gd name="T14" fmla="*/ 93 w 155"/>
                <a:gd name="T15" fmla="*/ 152 h 154"/>
                <a:gd name="T16" fmla="*/ 78 w 155"/>
                <a:gd name="T17" fmla="*/ 154 h 154"/>
                <a:gd name="T18" fmla="*/ 70 w 155"/>
                <a:gd name="T19" fmla="*/ 154 h 154"/>
                <a:gd name="T20" fmla="*/ 55 w 155"/>
                <a:gd name="T21" fmla="*/ 150 h 154"/>
                <a:gd name="T22" fmla="*/ 40 w 155"/>
                <a:gd name="T23" fmla="*/ 144 h 154"/>
                <a:gd name="T24" fmla="*/ 29 w 155"/>
                <a:gd name="T25" fmla="*/ 136 h 154"/>
                <a:gd name="T26" fmla="*/ 19 w 155"/>
                <a:gd name="T27" fmla="*/ 126 h 154"/>
                <a:gd name="T28" fmla="*/ 9 w 155"/>
                <a:gd name="T29" fmla="*/ 114 h 154"/>
                <a:gd name="T30" fmla="*/ 4 w 155"/>
                <a:gd name="T31" fmla="*/ 100 h 154"/>
                <a:gd name="T32" fmla="*/ 1 w 155"/>
                <a:gd name="T33" fmla="*/ 85 h 154"/>
                <a:gd name="T34" fmla="*/ 0 w 155"/>
                <a:gd name="T35" fmla="*/ 77 h 154"/>
                <a:gd name="T36" fmla="*/ 3 w 155"/>
                <a:gd name="T37" fmla="*/ 61 h 154"/>
                <a:gd name="T38" fmla="*/ 7 w 155"/>
                <a:gd name="T39" fmla="*/ 47 h 154"/>
                <a:gd name="T40" fmla="*/ 14 w 155"/>
                <a:gd name="T41" fmla="*/ 33 h 154"/>
                <a:gd name="T42" fmla="*/ 23 w 155"/>
                <a:gd name="T43" fmla="*/ 22 h 154"/>
                <a:gd name="T44" fmla="*/ 35 w 155"/>
                <a:gd name="T45" fmla="*/ 13 h 154"/>
                <a:gd name="T46" fmla="*/ 47 w 155"/>
                <a:gd name="T47" fmla="*/ 6 h 154"/>
                <a:gd name="T48" fmla="*/ 62 w 155"/>
                <a:gd name="T49" fmla="*/ 1 h 154"/>
                <a:gd name="T50" fmla="*/ 78 w 155"/>
                <a:gd name="T51" fmla="*/ 0 h 154"/>
                <a:gd name="T52" fmla="*/ 85 w 155"/>
                <a:gd name="T53" fmla="*/ 0 h 154"/>
                <a:gd name="T54" fmla="*/ 101 w 155"/>
                <a:gd name="T55" fmla="*/ 4 h 154"/>
                <a:gd name="T56" fmla="*/ 115 w 155"/>
                <a:gd name="T57" fmla="*/ 9 h 154"/>
                <a:gd name="T58" fmla="*/ 126 w 155"/>
                <a:gd name="T59" fmla="*/ 17 h 154"/>
                <a:gd name="T60" fmla="*/ 136 w 155"/>
                <a:gd name="T61" fmla="*/ 28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2"/>
                  </a:lnTo>
                  <a:lnTo>
                    <a:pt x="151" y="100"/>
                  </a:lnTo>
                  <a:lnTo>
                    <a:pt x="149" y="107"/>
                  </a:lnTo>
                  <a:lnTo>
                    <a:pt x="146" y="114"/>
                  </a:lnTo>
                  <a:lnTo>
                    <a:pt x="141" y="119"/>
                  </a:lnTo>
                  <a:lnTo>
                    <a:pt x="136" y="126"/>
                  </a:lnTo>
                  <a:lnTo>
                    <a:pt x="132" y="131"/>
                  </a:lnTo>
                  <a:lnTo>
                    <a:pt x="126" y="136"/>
                  </a:lnTo>
                  <a:lnTo>
                    <a:pt x="120" y="141"/>
                  </a:lnTo>
                  <a:lnTo>
                    <a:pt x="115" y="144"/>
                  </a:lnTo>
                  <a:lnTo>
                    <a:pt x="108" y="148"/>
                  </a:lnTo>
                  <a:lnTo>
                    <a:pt x="101" y="150"/>
                  </a:lnTo>
                  <a:lnTo>
                    <a:pt x="93" y="152"/>
                  </a:lnTo>
                  <a:lnTo>
                    <a:pt x="85" y="154"/>
                  </a:lnTo>
                  <a:lnTo>
                    <a:pt x="78" y="154"/>
                  </a:lnTo>
                  <a:lnTo>
                    <a:pt x="78" y="154"/>
                  </a:lnTo>
                  <a:lnTo>
                    <a:pt x="70" y="154"/>
                  </a:lnTo>
                  <a:lnTo>
                    <a:pt x="62" y="152"/>
                  </a:lnTo>
                  <a:lnTo>
                    <a:pt x="55" y="150"/>
                  </a:lnTo>
                  <a:lnTo>
                    <a:pt x="47" y="148"/>
                  </a:lnTo>
                  <a:lnTo>
                    <a:pt x="40" y="144"/>
                  </a:lnTo>
                  <a:lnTo>
                    <a:pt x="35" y="141"/>
                  </a:lnTo>
                  <a:lnTo>
                    <a:pt x="29" y="136"/>
                  </a:lnTo>
                  <a:lnTo>
                    <a:pt x="23" y="131"/>
                  </a:lnTo>
                  <a:lnTo>
                    <a:pt x="19" y="126"/>
                  </a:lnTo>
                  <a:lnTo>
                    <a:pt x="14" y="119"/>
                  </a:lnTo>
                  <a:lnTo>
                    <a:pt x="9" y="114"/>
                  </a:lnTo>
                  <a:lnTo>
                    <a:pt x="7" y="107"/>
                  </a:lnTo>
                  <a:lnTo>
                    <a:pt x="4" y="100"/>
                  </a:lnTo>
                  <a:lnTo>
                    <a:pt x="3" y="92"/>
                  </a:lnTo>
                  <a:lnTo>
                    <a:pt x="1" y="85"/>
                  </a:lnTo>
                  <a:lnTo>
                    <a:pt x="0" y="77"/>
                  </a:lnTo>
                  <a:lnTo>
                    <a:pt x="0" y="77"/>
                  </a:lnTo>
                  <a:lnTo>
                    <a:pt x="1" y="69"/>
                  </a:lnTo>
                  <a:lnTo>
                    <a:pt x="3" y="61"/>
                  </a:lnTo>
                  <a:lnTo>
                    <a:pt x="4" y="54"/>
                  </a:lnTo>
                  <a:lnTo>
                    <a:pt x="7" y="47"/>
                  </a:lnTo>
                  <a:lnTo>
                    <a:pt x="9" y="40"/>
                  </a:lnTo>
                  <a:lnTo>
                    <a:pt x="14" y="33"/>
                  </a:lnTo>
                  <a:lnTo>
                    <a:pt x="19" y="28"/>
                  </a:lnTo>
                  <a:lnTo>
                    <a:pt x="23" y="22"/>
                  </a:lnTo>
                  <a:lnTo>
                    <a:pt x="29" y="17"/>
                  </a:lnTo>
                  <a:lnTo>
                    <a:pt x="35"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3"/>
                  </a:lnTo>
                  <a:lnTo>
                    <a:pt x="126" y="17"/>
                  </a:lnTo>
                  <a:lnTo>
                    <a:pt x="132" y="22"/>
                  </a:lnTo>
                  <a:lnTo>
                    <a:pt x="136" y="28"/>
                  </a:lnTo>
                  <a:lnTo>
                    <a:pt x="141" y="33"/>
                  </a:lnTo>
                  <a:lnTo>
                    <a:pt x="146" y="40"/>
                  </a:lnTo>
                  <a:lnTo>
                    <a:pt x="149" y="47"/>
                  </a:lnTo>
                  <a:lnTo>
                    <a:pt x="151" y="54"/>
                  </a:lnTo>
                  <a:lnTo>
                    <a:pt x="154"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7">
              <a:extLst>
                <a:ext uri="{FF2B5EF4-FFF2-40B4-BE49-F238E27FC236}">
                  <a16:creationId xmlns:a16="http://schemas.microsoft.com/office/drawing/2014/main" id="{D7013359-1DC1-49FD-8E01-3CA2384E5C65}"/>
                </a:ext>
              </a:extLst>
            </p:cNvPr>
            <p:cNvSpPr>
              <a:spLocks/>
            </p:cNvSpPr>
            <p:nvPr/>
          </p:nvSpPr>
          <p:spPr bwMode="auto">
            <a:xfrm>
              <a:off x="5027613" y="3384550"/>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7 w 155"/>
                <a:gd name="T13" fmla="*/ 148 h 155"/>
                <a:gd name="T14" fmla="*/ 93 w 155"/>
                <a:gd name="T15" fmla="*/ 152 h 155"/>
                <a:gd name="T16" fmla="*/ 77 w 155"/>
                <a:gd name="T17" fmla="*/ 155 h 155"/>
                <a:gd name="T18" fmla="*/ 69 w 155"/>
                <a:gd name="T19" fmla="*/ 153 h 155"/>
                <a:gd name="T20" fmla="*/ 54 w 155"/>
                <a:gd name="T21" fmla="*/ 151 h 155"/>
                <a:gd name="T22" fmla="*/ 40 w 155"/>
                <a:gd name="T23" fmla="*/ 145 h 155"/>
                <a:gd name="T24" fmla="*/ 28 w 155"/>
                <a:gd name="T25" fmla="*/ 136 h 155"/>
                <a:gd name="T26" fmla="*/ 17 w 155"/>
                <a:gd name="T27" fmla="*/ 126 h 155"/>
                <a:gd name="T28" fmla="*/ 9 w 155"/>
                <a:gd name="T29" fmla="*/ 113 h 155"/>
                <a:gd name="T30" fmla="*/ 4 w 155"/>
                <a:gd name="T31" fmla="*/ 100 h 155"/>
                <a:gd name="T32" fmla="*/ 0 w 155"/>
                <a:gd name="T33" fmla="*/ 85 h 155"/>
                <a:gd name="T34" fmla="*/ 0 w 155"/>
                <a:gd name="T35" fmla="*/ 78 h 155"/>
                <a:gd name="T36" fmla="*/ 1 w 155"/>
                <a:gd name="T37" fmla="*/ 62 h 155"/>
                <a:gd name="T38" fmla="*/ 6 w 155"/>
                <a:gd name="T39" fmla="*/ 47 h 155"/>
                <a:gd name="T40" fmla="*/ 14 w 155"/>
                <a:gd name="T41" fmla="*/ 34 h 155"/>
                <a:gd name="T42" fmla="*/ 23 w 155"/>
                <a:gd name="T43" fmla="*/ 23 h 155"/>
                <a:gd name="T44" fmla="*/ 35 w 155"/>
                <a:gd name="T45" fmla="*/ 14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3 w 155"/>
                <a:gd name="T57" fmla="*/ 9 h 155"/>
                <a:gd name="T58" fmla="*/ 126 w 155"/>
                <a:gd name="T59" fmla="*/ 17 h 155"/>
                <a:gd name="T60" fmla="*/ 136 w 155"/>
                <a:gd name="T61" fmla="*/ 29 h 155"/>
                <a:gd name="T62" fmla="*/ 144 w 155"/>
                <a:gd name="T63" fmla="*/ 40 h 155"/>
                <a:gd name="T64" fmla="*/ 151 w 155"/>
                <a:gd name="T65" fmla="*/ 54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2" y="93"/>
                  </a:lnTo>
                  <a:lnTo>
                    <a:pt x="151" y="100"/>
                  </a:lnTo>
                  <a:lnTo>
                    <a:pt x="148" y="108"/>
                  </a:lnTo>
                  <a:lnTo>
                    <a:pt x="144" y="113"/>
                  </a:lnTo>
                  <a:lnTo>
                    <a:pt x="141" y="120"/>
                  </a:lnTo>
                  <a:lnTo>
                    <a:pt x="136" y="126"/>
                  </a:lnTo>
                  <a:lnTo>
                    <a:pt x="132" y="132"/>
                  </a:lnTo>
                  <a:lnTo>
                    <a:pt x="126" y="136"/>
                  </a:lnTo>
                  <a:lnTo>
                    <a:pt x="120" y="141"/>
                  </a:lnTo>
                  <a:lnTo>
                    <a:pt x="113" y="145"/>
                  </a:lnTo>
                  <a:lnTo>
                    <a:pt x="107"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8" y="136"/>
                  </a:lnTo>
                  <a:lnTo>
                    <a:pt x="23" y="132"/>
                  </a:lnTo>
                  <a:lnTo>
                    <a:pt x="17" y="126"/>
                  </a:lnTo>
                  <a:lnTo>
                    <a:pt x="14" y="120"/>
                  </a:lnTo>
                  <a:lnTo>
                    <a:pt x="9" y="113"/>
                  </a:lnTo>
                  <a:lnTo>
                    <a:pt x="6" y="108"/>
                  </a:lnTo>
                  <a:lnTo>
                    <a:pt x="4" y="100"/>
                  </a:lnTo>
                  <a:lnTo>
                    <a:pt x="1" y="93"/>
                  </a:lnTo>
                  <a:lnTo>
                    <a:pt x="0" y="85"/>
                  </a:lnTo>
                  <a:lnTo>
                    <a:pt x="0" y="78"/>
                  </a:lnTo>
                  <a:lnTo>
                    <a:pt x="0" y="78"/>
                  </a:lnTo>
                  <a:lnTo>
                    <a:pt x="0" y="70"/>
                  </a:lnTo>
                  <a:lnTo>
                    <a:pt x="1" y="62"/>
                  </a:lnTo>
                  <a:lnTo>
                    <a:pt x="4" y="54"/>
                  </a:lnTo>
                  <a:lnTo>
                    <a:pt x="6" y="47"/>
                  </a:lnTo>
                  <a:lnTo>
                    <a:pt x="9" y="40"/>
                  </a:lnTo>
                  <a:lnTo>
                    <a:pt x="14" y="34"/>
                  </a:lnTo>
                  <a:lnTo>
                    <a:pt x="17" y="29"/>
                  </a:lnTo>
                  <a:lnTo>
                    <a:pt x="23" y="23"/>
                  </a:lnTo>
                  <a:lnTo>
                    <a:pt x="28" y="17"/>
                  </a:lnTo>
                  <a:lnTo>
                    <a:pt x="35" y="14"/>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4"/>
                  </a:lnTo>
                  <a:lnTo>
                    <a:pt x="126" y="17"/>
                  </a:lnTo>
                  <a:lnTo>
                    <a:pt x="132" y="23"/>
                  </a:lnTo>
                  <a:lnTo>
                    <a:pt x="136" y="29"/>
                  </a:lnTo>
                  <a:lnTo>
                    <a:pt x="141" y="34"/>
                  </a:lnTo>
                  <a:lnTo>
                    <a:pt x="144" y="40"/>
                  </a:lnTo>
                  <a:lnTo>
                    <a:pt x="148" y="47"/>
                  </a:lnTo>
                  <a:lnTo>
                    <a:pt x="151" y="54"/>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8">
              <a:extLst>
                <a:ext uri="{FF2B5EF4-FFF2-40B4-BE49-F238E27FC236}">
                  <a16:creationId xmlns:a16="http://schemas.microsoft.com/office/drawing/2014/main" id="{DEC3DE76-60A6-4D16-84B8-9F289253A97A}"/>
                </a:ext>
              </a:extLst>
            </p:cNvPr>
            <p:cNvSpPr>
              <a:spLocks/>
            </p:cNvSpPr>
            <p:nvPr/>
          </p:nvSpPr>
          <p:spPr bwMode="auto">
            <a:xfrm>
              <a:off x="5027613" y="3455988"/>
              <a:ext cx="49213" cy="49213"/>
            </a:xfrm>
            <a:custGeom>
              <a:avLst/>
              <a:gdLst>
                <a:gd name="T0" fmla="*/ 155 w 155"/>
                <a:gd name="T1" fmla="*/ 77 h 154"/>
                <a:gd name="T2" fmla="*/ 152 w 155"/>
                <a:gd name="T3" fmla="*/ 92 h 154"/>
                <a:gd name="T4" fmla="*/ 148 w 155"/>
                <a:gd name="T5" fmla="*/ 107 h 154"/>
                <a:gd name="T6" fmla="*/ 141 w 155"/>
                <a:gd name="T7" fmla="*/ 119 h 154"/>
                <a:gd name="T8" fmla="*/ 132 w 155"/>
                <a:gd name="T9" fmla="*/ 131 h 154"/>
                <a:gd name="T10" fmla="*/ 120 w 155"/>
                <a:gd name="T11" fmla="*/ 141 h 154"/>
                <a:gd name="T12" fmla="*/ 107 w 155"/>
                <a:gd name="T13" fmla="*/ 148 h 154"/>
                <a:gd name="T14" fmla="*/ 93 w 155"/>
                <a:gd name="T15" fmla="*/ 152 h 154"/>
                <a:gd name="T16" fmla="*/ 77 w 155"/>
                <a:gd name="T17" fmla="*/ 154 h 154"/>
                <a:gd name="T18" fmla="*/ 69 w 155"/>
                <a:gd name="T19" fmla="*/ 154 h 154"/>
                <a:gd name="T20" fmla="*/ 54 w 155"/>
                <a:gd name="T21" fmla="*/ 150 h 154"/>
                <a:gd name="T22" fmla="*/ 40 w 155"/>
                <a:gd name="T23" fmla="*/ 144 h 154"/>
                <a:gd name="T24" fmla="*/ 28 w 155"/>
                <a:gd name="T25" fmla="*/ 136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4 w 155"/>
                <a:gd name="T41" fmla="*/ 33 h 154"/>
                <a:gd name="T42" fmla="*/ 23 w 155"/>
                <a:gd name="T43" fmla="*/ 22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3 w 155"/>
                <a:gd name="T57" fmla="*/ 9 h 154"/>
                <a:gd name="T58" fmla="*/ 126 w 155"/>
                <a:gd name="T59" fmla="*/ 17 h 154"/>
                <a:gd name="T60" fmla="*/ 136 w 155"/>
                <a:gd name="T61" fmla="*/ 28 h 154"/>
                <a:gd name="T62" fmla="*/ 144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2"/>
                  </a:lnTo>
                  <a:lnTo>
                    <a:pt x="151" y="100"/>
                  </a:lnTo>
                  <a:lnTo>
                    <a:pt x="148" y="107"/>
                  </a:lnTo>
                  <a:lnTo>
                    <a:pt x="144" y="114"/>
                  </a:lnTo>
                  <a:lnTo>
                    <a:pt x="141" y="119"/>
                  </a:lnTo>
                  <a:lnTo>
                    <a:pt x="136" y="126"/>
                  </a:lnTo>
                  <a:lnTo>
                    <a:pt x="132" y="131"/>
                  </a:lnTo>
                  <a:lnTo>
                    <a:pt x="126" y="136"/>
                  </a:lnTo>
                  <a:lnTo>
                    <a:pt x="120" y="141"/>
                  </a:lnTo>
                  <a:lnTo>
                    <a:pt x="113"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8" y="136"/>
                  </a:lnTo>
                  <a:lnTo>
                    <a:pt x="23" y="131"/>
                  </a:lnTo>
                  <a:lnTo>
                    <a:pt x="17" y="126"/>
                  </a:lnTo>
                  <a:lnTo>
                    <a:pt x="14"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1" y="54"/>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9">
              <a:extLst>
                <a:ext uri="{FF2B5EF4-FFF2-40B4-BE49-F238E27FC236}">
                  <a16:creationId xmlns:a16="http://schemas.microsoft.com/office/drawing/2014/main" id="{0DAF74D4-4B5D-4237-9960-50B4A1EB6958}"/>
                </a:ext>
              </a:extLst>
            </p:cNvPr>
            <p:cNvSpPr>
              <a:spLocks/>
            </p:cNvSpPr>
            <p:nvPr/>
          </p:nvSpPr>
          <p:spPr bwMode="auto">
            <a:xfrm>
              <a:off x="5097463" y="3384550"/>
              <a:ext cx="49213" cy="49213"/>
            </a:xfrm>
            <a:custGeom>
              <a:avLst/>
              <a:gdLst>
                <a:gd name="T0" fmla="*/ 155 w 155"/>
                <a:gd name="T1" fmla="*/ 78 h 155"/>
                <a:gd name="T2" fmla="*/ 154 w 155"/>
                <a:gd name="T3" fmla="*/ 93 h 155"/>
                <a:gd name="T4" fmla="*/ 149 w 155"/>
                <a:gd name="T5" fmla="*/ 108 h 155"/>
                <a:gd name="T6" fmla="*/ 142 w 155"/>
                <a:gd name="T7" fmla="*/ 120 h 155"/>
                <a:gd name="T8" fmla="*/ 132 w 155"/>
                <a:gd name="T9" fmla="*/ 132 h 155"/>
                <a:gd name="T10" fmla="*/ 120 w 155"/>
                <a:gd name="T11" fmla="*/ 141 h 155"/>
                <a:gd name="T12" fmla="*/ 108 w 155"/>
                <a:gd name="T13" fmla="*/ 148 h 155"/>
                <a:gd name="T14" fmla="*/ 93 w 155"/>
                <a:gd name="T15" fmla="*/ 152 h 155"/>
                <a:gd name="T16" fmla="*/ 78 w 155"/>
                <a:gd name="T17" fmla="*/ 155 h 155"/>
                <a:gd name="T18" fmla="*/ 70 w 155"/>
                <a:gd name="T19" fmla="*/ 153 h 155"/>
                <a:gd name="T20" fmla="*/ 55 w 155"/>
                <a:gd name="T21" fmla="*/ 151 h 155"/>
                <a:gd name="T22" fmla="*/ 41 w 155"/>
                <a:gd name="T23" fmla="*/ 145 h 155"/>
                <a:gd name="T24" fmla="*/ 29 w 155"/>
                <a:gd name="T25" fmla="*/ 136 h 155"/>
                <a:gd name="T26" fmla="*/ 18 w 155"/>
                <a:gd name="T27" fmla="*/ 126 h 155"/>
                <a:gd name="T28" fmla="*/ 10 w 155"/>
                <a:gd name="T29" fmla="*/ 113 h 155"/>
                <a:gd name="T30" fmla="*/ 4 w 155"/>
                <a:gd name="T31" fmla="*/ 100 h 155"/>
                <a:gd name="T32" fmla="*/ 1 w 155"/>
                <a:gd name="T33" fmla="*/ 85 h 155"/>
                <a:gd name="T34" fmla="*/ 0 w 155"/>
                <a:gd name="T35" fmla="*/ 78 h 155"/>
                <a:gd name="T36" fmla="*/ 2 w 155"/>
                <a:gd name="T37" fmla="*/ 62 h 155"/>
                <a:gd name="T38" fmla="*/ 7 w 155"/>
                <a:gd name="T39" fmla="*/ 47 h 155"/>
                <a:gd name="T40" fmla="*/ 14 w 155"/>
                <a:gd name="T41" fmla="*/ 34 h 155"/>
                <a:gd name="T42" fmla="*/ 23 w 155"/>
                <a:gd name="T43" fmla="*/ 23 h 155"/>
                <a:gd name="T44" fmla="*/ 35 w 155"/>
                <a:gd name="T45" fmla="*/ 14 h 155"/>
                <a:gd name="T46" fmla="*/ 48 w 155"/>
                <a:gd name="T47" fmla="*/ 6 h 155"/>
                <a:gd name="T48" fmla="*/ 62 w 155"/>
                <a:gd name="T49" fmla="*/ 1 h 155"/>
                <a:gd name="T50" fmla="*/ 78 w 155"/>
                <a:gd name="T51" fmla="*/ 0 h 155"/>
                <a:gd name="T52" fmla="*/ 86 w 155"/>
                <a:gd name="T53" fmla="*/ 0 h 155"/>
                <a:gd name="T54" fmla="*/ 101 w 155"/>
                <a:gd name="T55" fmla="*/ 4 h 155"/>
                <a:gd name="T56" fmla="*/ 115 w 155"/>
                <a:gd name="T57" fmla="*/ 9 h 155"/>
                <a:gd name="T58" fmla="*/ 127 w 155"/>
                <a:gd name="T59" fmla="*/ 17 h 155"/>
                <a:gd name="T60" fmla="*/ 138 w 155"/>
                <a:gd name="T61" fmla="*/ 29 h 155"/>
                <a:gd name="T62" fmla="*/ 146 w 155"/>
                <a:gd name="T63" fmla="*/ 40 h 155"/>
                <a:gd name="T64" fmla="*/ 151 w 155"/>
                <a:gd name="T65" fmla="*/ 54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4" y="93"/>
                  </a:lnTo>
                  <a:lnTo>
                    <a:pt x="151" y="100"/>
                  </a:lnTo>
                  <a:lnTo>
                    <a:pt x="149" y="108"/>
                  </a:lnTo>
                  <a:lnTo>
                    <a:pt x="146" y="113"/>
                  </a:lnTo>
                  <a:lnTo>
                    <a:pt x="142" y="120"/>
                  </a:lnTo>
                  <a:lnTo>
                    <a:pt x="138" y="126"/>
                  </a:lnTo>
                  <a:lnTo>
                    <a:pt x="132" y="132"/>
                  </a:lnTo>
                  <a:lnTo>
                    <a:pt x="127" y="136"/>
                  </a:lnTo>
                  <a:lnTo>
                    <a:pt x="120" y="141"/>
                  </a:lnTo>
                  <a:lnTo>
                    <a:pt x="115" y="145"/>
                  </a:lnTo>
                  <a:lnTo>
                    <a:pt x="108" y="148"/>
                  </a:lnTo>
                  <a:lnTo>
                    <a:pt x="101" y="151"/>
                  </a:lnTo>
                  <a:lnTo>
                    <a:pt x="93" y="152"/>
                  </a:lnTo>
                  <a:lnTo>
                    <a:pt x="86" y="153"/>
                  </a:lnTo>
                  <a:lnTo>
                    <a:pt x="78" y="155"/>
                  </a:lnTo>
                  <a:lnTo>
                    <a:pt x="78" y="155"/>
                  </a:lnTo>
                  <a:lnTo>
                    <a:pt x="70" y="153"/>
                  </a:lnTo>
                  <a:lnTo>
                    <a:pt x="62" y="152"/>
                  </a:lnTo>
                  <a:lnTo>
                    <a:pt x="55" y="151"/>
                  </a:lnTo>
                  <a:lnTo>
                    <a:pt x="48" y="148"/>
                  </a:lnTo>
                  <a:lnTo>
                    <a:pt x="41" y="145"/>
                  </a:lnTo>
                  <a:lnTo>
                    <a:pt x="35" y="141"/>
                  </a:lnTo>
                  <a:lnTo>
                    <a:pt x="29" y="136"/>
                  </a:lnTo>
                  <a:lnTo>
                    <a:pt x="23" y="132"/>
                  </a:lnTo>
                  <a:lnTo>
                    <a:pt x="18" y="126"/>
                  </a:lnTo>
                  <a:lnTo>
                    <a:pt x="14" y="120"/>
                  </a:lnTo>
                  <a:lnTo>
                    <a:pt x="10" y="113"/>
                  </a:lnTo>
                  <a:lnTo>
                    <a:pt x="7" y="108"/>
                  </a:lnTo>
                  <a:lnTo>
                    <a:pt x="4" y="100"/>
                  </a:lnTo>
                  <a:lnTo>
                    <a:pt x="2" y="93"/>
                  </a:lnTo>
                  <a:lnTo>
                    <a:pt x="1" y="85"/>
                  </a:lnTo>
                  <a:lnTo>
                    <a:pt x="0" y="78"/>
                  </a:lnTo>
                  <a:lnTo>
                    <a:pt x="0" y="78"/>
                  </a:lnTo>
                  <a:lnTo>
                    <a:pt x="1" y="70"/>
                  </a:lnTo>
                  <a:lnTo>
                    <a:pt x="2" y="62"/>
                  </a:lnTo>
                  <a:lnTo>
                    <a:pt x="4" y="54"/>
                  </a:lnTo>
                  <a:lnTo>
                    <a:pt x="7" y="47"/>
                  </a:lnTo>
                  <a:lnTo>
                    <a:pt x="10" y="40"/>
                  </a:lnTo>
                  <a:lnTo>
                    <a:pt x="14" y="34"/>
                  </a:lnTo>
                  <a:lnTo>
                    <a:pt x="18" y="29"/>
                  </a:lnTo>
                  <a:lnTo>
                    <a:pt x="23" y="23"/>
                  </a:lnTo>
                  <a:lnTo>
                    <a:pt x="29" y="17"/>
                  </a:lnTo>
                  <a:lnTo>
                    <a:pt x="35" y="14"/>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0" y="14"/>
                  </a:lnTo>
                  <a:lnTo>
                    <a:pt x="127" y="17"/>
                  </a:lnTo>
                  <a:lnTo>
                    <a:pt x="132" y="23"/>
                  </a:lnTo>
                  <a:lnTo>
                    <a:pt x="138" y="29"/>
                  </a:lnTo>
                  <a:lnTo>
                    <a:pt x="142" y="34"/>
                  </a:lnTo>
                  <a:lnTo>
                    <a:pt x="146" y="40"/>
                  </a:lnTo>
                  <a:lnTo>
                    <a:pt x="149" y="47"/>
                  </a:lnTo>
                  <a:lnTo>
                    <a:pt x="151" y="54"/>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00">
              <a:extLst>
                <a:ext uri="{FF2B5EF4-FFF2-40B4-BE49-F238E27FC236}">
                  <a16:creationId xmlns:a16="http://schemas.microsoft.com/office/drawing/2014/main" id="{00667B73-3F34-49C2-AE54-81C013343F98}"/>
                </a:ext>
              </a:extLst>
            </p:cNvPr>
            <p:cNvSpPr>
              <a:spLocks/>
            </p:cNvSpPr>
            <p:nvPr/>
          </p:nvSpPr>
          <p:spPr bwMode="auto">
            <a:xfrm>
              <a:off x="5097463" y="3455988"/>
              <a:ext cx="49213" cy="49213"/>
            </a:xfrm>
            <a:custGeom>
              <a:avLst/>
              <a:gdLst>
                <a:gd name="T0" fmla="*/ 155 w 155"/>
                <a:gd name="T1" fmla="*/ 77 h 154"/>
                <a:gd name="T2" fmla="*/ 154 w 155"/>
                <a:gd name="T3" fmla="*/ 92 h 154"/>
                <a:gd name="T4" fmla="*/ 149 w 155"/>
                <a:gd name="T5" fmla="*/ 107 h 154"/>
                <a:gd name="T6" fmla="*/ 142 w 155"/>
                <a:gd name="T7" fmla="*/ 119 h 154"/>
                <a:gd name="T8" fmla="*/ 132 w 155"/>
                <a:gd name="T9" fmla="*/ 131 h 154"/>
                <a:gd name="T10" fmla="*/ 120 w 155"/>
                <a:gd name="T11" fmla="*/ 141 h 154"/>
                <a:gd name="T12" fmla="*/ 108 w 155"/>
                <a:gd name="T13" fmla="*/ 148 h 154"/>
                <a:gd name="T14" fmla="*/ 93 w 155"/>
                <a:gd name="T15" fmla="*/ 152 h 154"/>
                <a:gd name="T16" fmla="*/ 78 w 155"/>
                <a:gd name="T17" fmla="*/ 154 h 154"/>
                <a:gd name="T18" fmla="*/ 70 w 155"/>
                <a:gd name="T19" fmla="*/ 154 h 154"/>
                <a:gd name="T20" fmla="*/ 55 w 155"/>
                <a:gd name="T21" fmla="*/ 150 h 154"/>
                <a:gd name="T22" fmla="*/ 41 w 155"/>
                <a:gd name="T23" fmla="*/ 144 h 154"/>
                <a:gd name="T24" fmla="*/ 29 w 155"/>
                <a:gd name="T25" fmla="*/ 136 h 154"/>
                <a:gd name="T26" fmla="*/ 18 w 155"/>
                <a:gd name="T27" fmla="*/ 126 h 154"/>
                <a:gd name="T28" fmla="*/ 10 w 155"/>
                <a:gd name="T29" fmla="*/ 114 h 154"/>
                <a:gd name="T30" fmla="*/ 4 w 155"/>
                <a:gd name="T31" fmla="*/ 100 h 154"/>
                <a:gd name="T32" fmla="*/ 1 w 155"/>
                <a:gd name="T33" fmla="*/ 85 h 154"/>
                <a:gd name="T34" fmla="*/ 0 w 155"/>
                <a:gd name="T35" fmla="*/ 77 h 154"/>
                <a:gd name="T36" fmla="*/ 2 w 155"/>
                <a:gd name="T37" fmla="*/ 61 h 154"/>
                <a:gd name="T38" fmla="*/ 7 w 155"/>
                <a:gd name="T39" fmla="*/ 47 h 154"/>
                <a:gd name="T40" fmla="*/ 14 w 155"/>
                <a:gd name="T41" fmla="*/ 33 h 154"/>
                <a:gd name="T42" fmla="*/ 23 w 155"/>
                <a:gd name="T43" fmla="*/ 22 h 154"/>
                <a:gd name="T44" fmla="*/ 35 w 155"/>
                <a:gd name="T45" fmla="*/ 13 h 154"/>
                <a:gd name="T46" fmla="*/ 48 w 155"/>
                <a:gd name="T47" fmla="*/ 6 h 154"/>
                <a:gd name="T48" fmla="*/ 62 w 155"/>
                <a:gd name="T49" fmla="*/ 1 h 154"/>
                <a:gd name="T50" fmla="*/ 78 w 155"/>
                <a:gd name="T51" fmla="*/ 0 h 154"/>
                <a:gd name="T52" fmla="*/ 86 w 155"/>
                <a:gd name="T53" fmla="*/ 0 h 154"/>
                <a:gd name="T54" fmla="*/ 101 w 155"/>
                <a:gd name="T55" fmla="*/ 4 h 154"/>
                <a:gd name="T56" fmla="*/ 115 w 155"/>
                <a:gd name="T57" fmla="*/ 9 h 154"/>
                <a:gd name="T58" fmla="*/ 127 w 155"/>
                <a:gd name="T59" fmla="*/ 17 h 154"/>
                <a:gd name="T60" fmla="*/ 138 w 155"/>
                <a:gd name="T61" fmla="*/ 28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2"/>
                  </a:lnTo>
                  <a:lnTo>
                    <a:pt x="151" y="100"/>
                  </a:lnTo>
                  <a:lnTo>
                    <a:pt x="149" y="107"/>
                  </a:lnTo>
                  <a:lnTo>
                    <a:pt x="146" y="114"/>
                  </a:lnTo>
                  <a:lnTo>
                    <a:pt x="142" y="119"/>
                  </a:lnTo>
                  <a:lnTo>
                    <a:pt x="138" y="126"/>
                  </a:lnTo>
                  <a:lnTo>
                    <a:pt x="132" y="131"/>
                  </a:lnTo>
                  <a:lnTo>
                    <a:pt x="127" y="136"/>
                  </a:lnTo>
                  <a:lnTo>
                    <a:pt x="120" y="141"/>
                  </a:lnTo>
                  <a:lnTo>
                    <a:pt x="115" y="144"/>
                  </a:lnTo>
                  <a:lnTo>
                    <a:pt x="108" y="148"/>
                  </a:lnTo>
                  <a:lnTo>
                    <a:pt x="101" y="150"/>
                  </a:lnTo>
                  <a:lnTo>
                    <a:pt x="93" y="152"/>
                  </a:lnTo>
                  <a:lnTo>
                    <a:pt x="86" y="154"/>
                  </a:lnTo>
                  <a:lnTo>
                    <a:pt x="78" y="154"/>
                  </a:lnTo>
                  <a:lnTo>
                    <a:pt x="78" y="154"/>
                  </a:lnTo>
                  <a:lnTo>
                    <a:pt x="70" y="154"/>
                  </a:lnTo>
                  <a:lnTo>
                    <a:pt x="62" y="152"/>
                  </a:lnTo>
                  <a:lnTo>
                    <a:pt x="55" y="150"/>
                  </a:lnTo>
                  <a:lnTo>
                    <a:pt x="48" y="148"/>
                  </a:lnTo>
                  <a:lnTo>
                    <a:pt x="41" y="144"/>
                  </a:lnTo>
                  <a:lnTo>
                    <a:pt x="35" y="141"/>
                  </a:lnTo>
                  <a:lnTo>
                    <a:pt x="29" y="136"/>
                  </a:lnTo>
                  <a:lnTo>
                    <a:pt x="23" y="131"/>
                  </a:lnTo>
                  <a:lnTo>
                    <a:pt x="18" y="126"/>
                  </a:lnTo>
                  <a:lnTo>
                    <a:pt x="14" y="119"/>
                  </a:lnTo>
                  <a:lnTo>
                    <a:pt x="10" y="114"/>
                  </a:lnTo>
                  <a:lnTo>
                    <a:pt x="7" y="107"/>
                  </a:lnTo>
                  <a:lnTo>
                    <a:pt x="4" y="100"/>
                  </a:lnTo>
                  <a:lnTo>
                    <a:pt x="2" y="92"/>
                  </a:lnTo>
                  <a:lnTo>
                    <a:pt x="1" y="85"/>
                  </a:lnTo>
                  <a:lnTo>
                    <a:pt x="0" y="77"/>
                  </a:lnTo>
                  <a:lnTo>
                    <a:pt x="0" y="77"/>
                  </a:lnTo>
                  <a:lnTo>
                    <a:pt x="1" y="69"/>
                  </a:lnTo>
                  <a:lnTo>
                    <a:pt x="2" y="61"/>
                  </a:lnTo>
                  <a:lnTo>
                    <a:pt x="4" y="54"/>
                  </a:lnTo>
                  <a:lnTo>
                    <a:pt x="7" y="47"/>
                  </a:lnTo>
                  <a:lnTo>
                    <a:pt x="10" y="40"/>
                  </a:lnTo>
                  <a:lnTo>
                    <a:pt x="14" y="33"/>
                  </a:lnTo>
                  <a:lnTo>
                    <a:pt x="18" y="28"/>
                  </a:lnTo>
                  <a:lnTo>
                    <a:pt x="23" y="22"/>
                  </a:lnTo>
                  <a:lnTo>
                    <a:pt x="29" y="17"/>
                  </a:lnTo>
                  <a:lnTo>
                    <a:pt x="35" y="13"/>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7" y="17"/>
                  </a:lnTo>
                  <a:lnTo>
                    <a:pt x="132" y="22"/>
                  </a:lnTo>
                  <a:lnTo>
                    <a:pt x="138" y="28"/>
                  </a:lnTo>
                  <a:lnTo>
                    <a:pt x="142" y="33"/>
                  </a:lnTo>
                  <a:lnTo>
                    <a:pt x="146" y="40"/>
                  </a:lnTo>
                  <a:lnTo>
                    <a:pt x="149" y="47"/>
                  </a:lnTo>
                  <a:lnTo>
                    <a:pt x="151" y="54"/>
                  </a:lnTo>
                  <a:lnTo>
                    <a:pt x="154"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01">
              <a:extLst>
                <a:ext uri="{FF2B5EF4-FFF2-40B4-BE49-F238E27FC236}">
                  <a16:creationId xmlns:a16="http://schemas.microsoft.com/office/drawing/2014/main" id="{0A30713B-44A3-4548-ADC5-660605672C4D}"/>
                </a:ext>
              </a:extLst>
            </p:cNvPr>
            <p:cNvSpPr>
              <a:spLocks/>
            </p:cNvSpPr>
            <p:nvPr/>
          </p:nvSpPr>
          <p:spPr bwMode="auto">
            <a:xfrm>
              <a:off x="5167313" y="3384550"/>
              <a:ext cx="49213" cy="49213"/>
            </a:xfrm>
            <a:custGeom>
              <a:avLst/>
              <a:gdLst>
                <a:gd name="T0" fmla="*/ 153 w 153"/>
                <a:gd name="T1" fmla="*/ 78 h 155"/>
                <a:gd name="T2" fmla="*/ 152 w 153"/>
                <a:gd name="T3" fmla="*/ 93 h 155"/>
                <a:gd name="T4" fmla="*/ 148 w 153"/>
                <a:gd name="T5" fmla="*/ 108 h 155"/>
                <a:gd name="T6" fmla="*/ 141 w 153"/>
                <a:gd name="T7" fmla="*/ 120 h 155"/>
                <a:gd name="T8" fmla="*/ 130 w 153"/>
                <a:gd name="T9" fmla="*/ 132 h 155"/>
                <a:gd name="T10" fmla="*/ 119 w 153"/>
                <a:gd name="T11" fmla="*/ 141 h 155"/>
                <a:gd name="T12" fmla="*/ 106 w 153"/>
                <a:gd name="T13" fmla="*/ 148 h 155"/>
                <a:gd name="T14" fmla="*/ 91 w 153"/>
                <a:gd name="T15" fmla="*/ 152 h 155"/>
                <a:gd name="T16" fmla="*/ 77 w 153"/>
                <a:gd name="T17" fmla="*/ 155 h 155"/>
                <a:gd name="T18" fmla="*/ 69 w 153"/>
                <a:gd name="T19" fmla="*/ 153 h 155"/>
                <a:gd name="T20" fmla="*/ 54 w 153"/>
                <a:gd name="T21" fmla="*/ 151 h 155"/>
                <a:gd name="T22" fmla="*/ 40 w 153"/>
                <a:gd name="T23" fmla="*/ 145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8 h 155"/>
                <a:gd name="T36" fmla="*/ 1 w 153"/>
                <a:gd name="T37" fmla="*/ 62 h 155"/>
                <a:gd name="T38" fmla="*/ 6 w 153"/>
                <a:gd name="T39" fmla="*/ 47 h 155"/>
                <a:gd name="T40" fmla="*/ 13 w 153"/>
                <a:gd name="T41" fmla="*/ 34 h 155"/>
                <a:gd name="T42" fmla="*/ 22 w 153"/>
                <a:gd name="T43" fmla="*/ 23 h 155"/>
                <a:gd name="T44" fmla="*/ 33 w 153"/>
                <a:gd name="T45" fmla="*/ 14 h 155"/>
                <a:gd name="T46" fmla="*/ 47 w 153"/>
                <a:gd name="T47" fmla="*/ 6 h 155"/>
                <a:gd name="T48" fmla="*/ 61 w 153"/>
                <a:gd name="T49" fmla="*/ 1 h 155"/>
                <a:gd name="T50" fmla="*/ 77 w 153"/>
                <a:gd name="T51" fmla="*/ 0 h 155"/>
                <a:gd name="T52" fmla="*/ 85 w 153"/>
                <a:gd name="T53" fmla="*/ 0 h 155"/>
                <a:gd name="T54" fmla="*/ 99 w 153"/>
                <a:gd name="T55" fmla="*/ 4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0"/>
                  </a:lnTo>
                  <a:lnTo>
                    <a:pt x="148" y="108"/>
                  </a:lnTo>
                  <a:lnTo>
                    <a:pt x="144" y="113"/>
                  </a:lnTo>
                  <a:lnTo>
                    <a:pt x="141" y="120"/>
                  </a:lnTo>
                  <a:lnTo>
                    <a:pt x="136" y="126"/>
                  </a:lnTo>
                  <a:lnTo>
                    <a:pt x="130" y="132"/>
                  </a:lnTo>
                  <a:lnTo>
                    <a:pt x="126" y="136"/>
                  </a:lnTo>
                  <a:lnTo>
                    <a:pt x="119" y="141"/>
                  </a:lnTo>
                  <a:lnTo>
                    <a:pt x="113" y="145"/>
                  </a:lnTo>
                  <a:lnTo>
                    <a:pt x="106" y="148"/>
                  </a:lnTo>
                  <a:lnTo>
                    <a:pt x="99" y="151"/>
                  </a:lnTo>
                  <a:lnTo>
                    <a:pt x="91" y="152"/>
                  </a:lnTo>
                  <a:lnTo>
                    <a:pt x="85" y="153"/>
                  </a:lnTo>
                  <a:lnTo>
                    <a:pt x="77" y="155"/>
                  </a:lnTo>
                  <a:lnTo>
                    <a:pt x="77" y="155"/>
                  </a:lnTo>
                  <a:lnTo>
                    <a:pt x="69" y="153"/>
                  </a:lnTo>
                  <a:lnTo>
                    <a:pt x="61" y="152"/>
                  </a:lnTo>
                  <a:lnTo>
                    <a:pt x="54" y="151"/>
                  </a:lnTo>
                  <a:lnTo>
                    <a:pt x="47" y="148"/>
                  </a:lnTo>
                  <a:lnTo>
                    <a:pt x="40" y="145"/>
                  </a:lnTo>
                  <a:lnTo>
                    <a:pt x="33" y="141"/>
                  </a:lnTo>
                  <a:lnTo>
                    <a:pt x="27" y="136"/>
                  </a:lnTo>
                  <a:lnTo>
                    <a:pt x="22" y="132"/>
                  </a:lnTo>
                  <a:lnTo>
                    <a:pt x="17" y="126"/>
                  </a:lnTo>
                  <a:lnTo>
                    <a:pt x="13" y="120"/>
                  </a:lnTo>
                  <a:lnTo>
                    <a:pt x="9" y="113"/>
                  </a:lnTo>
                  <a:lnTo>
                    <a:pt x="6" y="108"/>
                  </a:lnTo>
                  <a:lnTo>
                    <a:pt x="3" y="100"/>
                  </a:lnTo>
                  <a:lnTo>
                    <a:pt x="1" y="93"/>
                  </a:lnTo>
                  <a:lnTo>
                    <a:pt x="0" y="85"/>
                  </a:lnTo>
                  <a:lnTo>
                    <a:pt x="0" y="78"/>
                  </a:lnTo>
                  <a:lnTo>
                    <a:pt x="0" y="78"/>
                  </a:lnTo>
                  <a:lnTo>
                    <a:pt x="0" y="70"/>
                  </a:lnTo>
                  <a:lnTo>
                    <a:pt x="1" y="62"/>
                  </a:lnTo>
                  <a:lnTo>
                    <a:pt x="3" y="54"/>
                  </a:lnTo>
                  <a:lnTo>
                    <a:pt x="6" y="47"/>
                  </a:lnTo>
                  <a:lnTo>
                    <a:pt x="9" y="40"/>
                  </a:lnTo>
                  <a:lnTo>
                    <a:pt x="13" y="34"/>
                  </a:lnTo>
                  <a:lnTo>
                    <a:pt x="17" y="29"/>
                  </a:lnTo>
                  <a:lnTo>
                    <a:pt x="22" y="23"/>
                  </a:lnTo>
                  <a:lnTo>
                    <a:pt x="27" y="17"/>
                  </a:lnTo>
                  <a:lnTo>
                    <a:pt x="33" y="14"/>
                  </a:lnTo>
                  <a:lnTo>
                    <a:pt x="40" y="9"/>
                  </a:lnTo>
                  <a:lnTo>
                    <a:pt x="47" y="6"/>
                  </a:lnTo>
                  <a:lnTo>
                    <a:pt x="54" y="4"/>
                  </a:lnTo>
                  <a:lnTo>
                    <a:pt x="61" y="1"/>
                  </a:lnTo>
                  <a:lnTo>
                    <a:pt x="69" y="0"/>
                  </a:lnTo>
                  <a:lnTo>
                    <a:pt x="77" y="0"/>
                  </a:lnTo>
                  <a:lnTo>
                    <a:pt x="77" y="0"/>
                  </a:lnTo>
                  <a:lnTo>
                    <a:pt x="85" y="0"/>
                  </a:lnTo>
                  <a:lnTo>
                    <a:pt x="91" y="1"/>
                  </a:lnTo>
                  <a:lnTo>
                    <a:pt x="99" y="4"/>
                  </a:lnTo>
                  <a:lnTo>
                    <a:pt x="106" y="6"/>
                  </a:lnTo>
                  <a:lnTo>
                    <a:pt x="113" y="9"/>
                  </a:lnTo>
                  <a:lnTo>
                    <a:pt x="119" y="14"/>
                  </a:lnTo>
                  <a:lnTo>
                    <a:pt x="126" y="17"/>
                  </a:lnTo>
                  <a:lnTo>
                    <a:pt x="130" y="23"/>
                  </a:lnTo>
                  <a:lnTo>
                    <a:pt x="136" y="29"/>
                  </a:lnTo>
                  <a:lnTo>
                    <a:pt x="141" y="34"/>
                  </a:lnTo>
                  <a:lnTo>
                    <a:pt x="144" y="40"/>
                  </a:lnTo>
                  <a:lnTo>
                    <a:pt x="148"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02">
              <a:extLst>
                <a:ext uri="{FF2B5EF4-FFF2-40B4-BE49-F238E27FC236}">
                  <a16:creationId xmlns:a16="http://schemas.microsoft.com/office/drawing/2014/main" id="{38A967FE-3731-4520-A725-1E50F12E84F5}"/>
                </a:ext>
              </a:extLst>
            </p:cNvPr>
            <p:cNvSpPr>
              <a:spLocks/>
            </p:cNvSpPr>
            <p:nvPr/>
          </p:nvSpPr>
          <p:spPr bwMode="auto">
            <a:xfrm>
              <a:off x="5167313" y="3455988"/>
              <a:ext cx="49213" cy="49213"/>
            </a:xfrm>
            <a:custGeom>
              <a:avLst/>
              <a:gdLst>
                <a:gd name="T0" fmla="*/ 153 w 153"/>
                <a:gd name="T1" fmla="*/ 77 h 154"/>
                <a:gd name="T2" fmla="*/ 152 w 153"/>
                <a:gd name="T3" fmla="*/ 92 h 154"/>
                <a:gd name="T4" fmla="*/ 148 w 153"/>
                <a:gd name="T5" fmla="*/ 107 h 154"/>
                <a:gd name="T6" fmla="*/ 141 w 153"/>
                <a:gd name="T7" fmla="*/ 119 h 154"/>
                <a:gd name="T8" fmla="*/ 130 w 153"/>
                <a:gd name="T9" fmla="*/ 131 h 154"/>
                <a:gd name="T10" fmla="*/ 119 w 153"/>
                <a:gd name="T11" fmla="*/ 141 h 154"/>
                <a:gd name="T12" fmla="*/ 106 w 153"/>
                <a:gd name="T13" fmla="*/ 148 h 154"/>
                <a:gd name="T14" fmla="*/ 91 w 153"/>
                <a:gd name="T15" fmla="*/ 152 h 154"/>
                <a:gd name="T16" fmla="*/ 77 w 153"/>
                <a:gd name="T17" fmla="*/ 154 h 154"/>
                <a:gd name="T18" fmla="*/ 69 w 153"/>
                <a:gd name="T19" fmla="*/ 154 h 154"/>
                <a:gd name="T20" fmla="*/ 54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6 w 153"/>
                <a:gd name="T39" fmla="*/ 47 h 154"/>
                <a:gd name="T40" fmla="*/ 13 w 153"/>
                <a:gd name="T41" fmla="*/ 33 h 154"/>
                <a:gd name="T42" fmla="*/ 22 w 153"/>
                <a:gd name="T43" fmla="*/ 22 h 154"/>
                <a:gd name="T44" fmla="*/ 33 w 153"/>
                <a:gd name="T45" fmla="*/ 13 h 154"/>
                <a:gd name="T46" fmla="*/ 47 w 153"/>
                <a:gd name="T47" fmla="*/ 6 h 154"/>
                <a:gd name="T48" fmla="*/ 61 w 153"/>
                <a:gd name="T49" fmla="*/ 1 h 154"/>
                <a:gd name="T50" fmla="*/ 77 w 153"/>
                <a:gd name="T51" fmla="*/ 0 h 154"/>
                <a:gd name="T52" fmla="*/ 85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8" y="107"/>
                  </a:lnTo>
                  <a:lnTo>
                    <a:pt x="144" y="114"/>
                  </a:lnTo>
                  <a:lnTo>
                    <a:pt x="141" y="119"/>
                  </a:lnTo>
                  <a:lnTo>
                    <a:pt x="136" y="126"/>
                  </a:lnTo>
                  <a:lnTo>
                    <a:pt x="130" y="131"/>
                  </a:lnTo>
                  <a:lnTo>
                    <a:pt x="126" y="136"/>
                  </a:lnTo>
                  <a:lnTo>
                    <a:pt x="119" y="141"/>
                  </a:lnTo>
                  <a:lnTo>
                    <a:pt x="113" y="144"/>
                  </a:lnTo>
                  <a:lnTo>
                    <a:pt x="106" y="148"/>
                  </a:lnTo>
                  <a:lnTo>
                    <a:pt x="99" y="150"/>
                  </a:lnTo>
                  <a:lnTo>
                    <a:pt x="91" y="152"/>
                  </a:lnTo>
                  <a:lnTo>
                    <a:pt x="85" y="154"/>
                  </a:lnTo>
                  <a:lnTo>
                    <a:pt x="77" y="154"/>
                  </a:lnTo>
                  <a:lnTo>
                    <a:pt x="77" y="154"/>
                  </a:lnTo>
                  <a:lnTo>
                    <a:pt x="69" y="154"/>
                  </a:lnTo>
                  <a:lnTo>
                    <a:pt x="61" y="152"/>
                  </a:lnTo>
                  <a:lnTo>
                    <a:pt x="54" y="150"/>
                  </a:lnTo>
                  <a:lnTo>
                    <a:pt x="47" y="148"/>
                  </a:lnTo>
                  <a:lnTo>
                    <a:pt x="40" y="144"/>
                  </a:lnTo>
                  <a:lnTo>
                    <a:pt x="33" y="141"/>
                  </a:lnTo>
                  <a:lnTo>
                    <a:pt x="27" y="136"/>
                  </a:lnTo>
                  <a:lnTo>
                    <a:pt x="22" y="131"/>
                  </a:lnTo>
                  <a:lnTo>
                    <a:pt x="17" y="126"/>
                  </a:lnTo>
                  <a:lnTo>
                    <a:pt x="13" y="119"/>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3" y="33"/>
                  </a:lnTo>
                  <a:lnTo>
                    <a:pt x="17" y="28"/>
                  </a:lnTo>
                  <a:lnTo>
                    <a:pt x="22" y="22"/>
                  </a:lnTo>
                  <a:lnTo>
                    <a:pt x="27" y="17"/>
                  </a:lnTo>
                  <a:lnTo>
                    <a:pt x="33" y="13"/>
                  </a:lnTo>
                  <a:lnTo>
                    <a:pt x="40" y="9"/>
                  </a:lnTo>
                  <a:lnTo>
                    <a:pt x="47" y="6"/>
                  </a:lnTo>
                  <a:lnTo>
                    <a:pt x="54" y="4"/>
                  </a:lnTo>
                  <a:lnTo>
                    <a:pt x="61" y="1"/>
                  </a:lnTo>
                  <a:lnTo>
                    <a:pt x="69" y="0"/>
                  </a:lnTo>
                  <a:lnTo>
                    <a:pt x="77" y="0"/>
                  </a:lnTo>
                  <a:lnTo>
                    <a:pt x="77" y="0"/>
                  </a:lnTo>
                  <a:lnTo>
                    <a:pt x="85" y="0"/>
                  </a:lnTo>
                  <a:lnTo>
                    <a:pt x="91" y="1"/>
                  </a:lnTo>
                  <a:lnTo>
                    <a:pt x="99" y="4"/>
                  </a:lnTo>
                  <a:lnTo>
                    <a:pt x="106" y="6"/>
                  </a:lnTo>
                  <a:lnTo>
                    <a:pt x="113" y="9"/>
                  </a:lnTo>
                  <a:lnTo>
                    <a:pt x="119" y="13"/>
                  </a:lnTo>
                  <a:lnTo>
                    <a:pt x="126" y="17"/>
                  </a:lnTo>
                  <a:lnTo>
                    <a:pt x="130" y="22"/>
                  </a:lnTo>
                  <a:lnTo>
                    <a:pt x="136" y="28"/>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03">
              <a:extLst>
                <a:ext uri="{FF2B5EF4-FFF2-40B4-BE49-F238E27FC236}">
                  <a16:creationId xmlns:a16="http://schemas.microsoft.com/office/drawing/2014/main" id="{AFEE438E-1B33-4547-8825-5D09663FA120}"/>
                </a:ext>
              </a:extLst>
            </p:cNvPr>
            <p:cNvSpPr>
              <a:spLocks/>
            </p:cNvSpPr>
            <p:nvPr/>
          </p:nvSpPr>
          <p:spPr bwMode="auto">
            <a:xfrm>
              <a:off x="4887913" y="3525838"/>
              <a:ext cx="49213" cy="49213"/>
            </a:xfrm>
            <a:custGeom>
              <a:avLst/>
              <a:gdLst>
                <a:gd name="T0" fmla="*/ 154 w 154"/>
                <a:gd name="T1" fmla="*/ 77 h 155"/>
                <a:gd name="T2" fmla="*/ 152 w 154"/>
                <a:gd name="T3" fmla="*/ 93 h 155"/>
                <a:gd name="T4" fmla="*/ 147 w 154"/>
                <a:gd name="T5" fmla="*/ 107 h 155"/>
                <a:gd name="T6" fmla="*/ 140 w 154"/>
                <a:gd name="T7" fmla="*/ 120 h 155"/>
                <a:gd name="T8" fmla="*/ 131 w 154"/>
                <a:gd name="T9" fmla="*/ 132 h 155"/>
                <a:gd name="T10" fmla="*/ 120 w 154"/>
                <a:gd name="T11" fmla="*/ 141 h 155"/>
                <a:gd name="T12" fmla="*/ 107 w 154"/>
                <a:gd name="T13" fmla="*/ 148 h 155"/>
                <a:gd name="T14" fmla="*/ 92 w 154"/>
                <a:gd name="T15" fmla="*/ 152 h 155"/>
                <a:gd name="T16" fmla="*/ 76 w 154"/>
                <a:gd name="T17" fmla="*/ 155 h 155"/>
                <a:gd name="T18" fmla="*/ 70 w 154"/>
                <a:gd name="T19" fmla="*/ 154 h 155"/>
                <a:gd name="T20" fmla="*/ 54 w 154"/>
                <a:gd name="T21" fmla="*/ 151 h 155"/>
                <a:gd name="T22" fmla="*/ 40 w 154"/>
                <a:gd name="T23" fmla="*/ 144 h 155"/>
                <a:gd name="T24" fmla="*/ 28 w 154"/>
                <a:gd name="T25" fmla="*/ 136 h 155"/>
                <a:gd name="T26" fmla="*/ 18 w 154"/>
                <a:gd name="T27" fmla="*/ 126 h 155"/>
                <a:gd name="T28" fmla="*/ 9 w 154"/>
                <a:gd name="T29" fmla="*/ 113 h 155"/>
                <a:gd name="T30" fmla="*/ 3 w 154"/>
                <a:gd name="T31" fmla="*/ 100 h 155"/>
                <a:gd name="T32" fmla="*/ 0 w 154"/>
                <a:gd name="T33" fmla="*/ 85 h 155"/>
                <a:gd name="T34" fmla="*/ 0 w 154"/>
                <a:gd name="T35" fmla="*/ 77 h 155"/>
                <a:gd name="T36" fmla="*/ 1 w 154"/>
                <a:gd name="T37" fmla="*/ 62 h 155"/>
                <a:gd name="T38" fmla="*/ 5 w 154"/>
                <a:gd name="T39" fmla="*/ 47 h 155"/>
                <a:gd name="T40" fmla="*/ 13 w 154"/>
                <a:gd name="T41" fmla="*/ 35 h 155"/>
                <a:gd name="T42" fmla="*/ 23 w 154"/>
                <a:gd name="T43" fmla="*/ 23 h 155"/>
                <a:gd name="T44" fmla="*/ 34 w 154"/>
                <a:gd name="T45" fmla="*/ 13 h 155"/>
                <a:gd name="T46" fmla="*/ 47 w 154"/>
                <a:gd name="T47" fmla="*/ 6 h 155"/>
                <a:gd name="T48" fmla="*/ 62 w 154"/>
                <a:gd name="T49" fmla="*/ 1 h 155"/>
                <a:gd name="T50" fmla="*/ 76 w 154"/>
                <a:gd name="T51" fmla="*/ 0 h 155"/>
                <a:gd name="T52" fmla="*/ 84 w 154"/>
                <a:gd name="T53" fmla="*/ 0 h 155"/>
                <a:gd name="T54" fmla="*/ 99 w 154"/>
                <a:gd name="T55" fmla="*/ 4 h 155"/>
                <a:gd name="T56" fmla="*/ 114 w 154"/>
                <a:gd name="T57" fmla="*/ 9 h 155"/>
                <a:gd name="T58" fmla="*/ 126 w 154"/>
                <a:gd name="T59" fmla="*/ 17 h 155"/>
                <a:gd name="T60" fmla="*/ 136 w 154"/>
                <a:gd name="T61" fmla="*/ 28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7"/>
                  </a:lnTo>
                  <a:lnTo>
                    <a:pt x="145" y="113"/>
                  </a:lnTo>
                  <a:lnTo>
                    <a:pt x="140" y="120"/>
                  </a:lnTo>
                  <a:lnTo>
                    <a:pt x="136" y="126"/>
                  </a:lnTo>
                  <a:lnTo>
                    <a:pt x="131" y="132"/>
                  </a:lnTo>
                  <a:lnTo>
                    <a:pt x="126" y="136"/>
                  </a:lnTo>
                  <a:lnTo>
                    <a:pt x="120" y="141"/>
                  </a:lnTo>
                  <a:lnTo>
                    <a:pt x="114" y="144"/>
                  </a:lnTo>
                  <a:lnTo>
                    <a:pt x="107" y="148"/>
                  </a:lnTo>
                  <a:lnTo>
                    <a:pt x="99" y="151"/>
                  </a:lnTo>
                  <a:lnTo>
                    <a:pt x="92" y="152"/>
                  </a:lnTo>
                  <a:lnTo>
                    <a:pt x="84" y="154"/>
                  </a:lnTo>
                  <a:lnTo>
                    <a:pt x="76" y="155"/>
                  </a:lnTo>
                  <a:lnTo>
                    <a:pt x="76" y="155"/>
                  </a:lnTo>
                  <a:lnTo>
                    <a:pt x="70" y="154"/>
                  </a:lnTo>
                  <a:lnTo>
                    <a:pt x="62" y="152"/>
                  </a:lnTo>
                  <a:lnTo>
                    <a:pt x="54" y="151"/>
                  </a:lnTo>
                  <a:lnTo>
                    <a:pt x="47" y="148"/>
                  </a:lnTo>
                  <a:lnTo>
                    <a:pt x="40" y="144"/>
                  </a:lnTo>
                  <a:lnTo>
                    <a:pt x="34" y="141"/>
                  </a:lnTo>
                  <a:lnTo>
                    <a:pt x="28" y="136"/>
                  </a:lnTo>
                  <a:lnTo>
                    <a:pt x="23" y="132"/>
                  </a:lnTo>
                  <a:lnTo>
                    <a:pt x="18" y="126"/>
                  </a:lnTo>
                  <a:lnTo>
                    <a:pt x="13"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3" y="35"/>
                  </a:lnTo>
                  <a:lnTo>
                    <a:pt x="18" y="28"/>
                  </a:lnTo>
                  <a:lnTo>
                    <a:pt x="23" y="23"/>
                  </a:lnTo>
                  <a:lnTo>
                    <a:pt x="28" y="17"/>
                  </a:lnTo>
                  <a:lnTo>
                    <a:pt x="34" y="13"/>
                  </a:lnTo>
                  <a:lnTo>
                    <a:pt x="40" y="9"/>
                  </a:lnTo>
                  <a:lnTo>
                    <a:pt x="47" y="6"/>
                  </a:lnTo>
                  <a:lnTo>
                    <a:pt x="54" y="4"/>
                  </a:lnTo>
                  <a:lnTo>
                    <a:pt x="62" y="1"/>
                  </a:lnTo>
                  <a:lnTo>
                    <a:pt x="70" y="0"/>
                  </a:lnTo>
                  <a:lnTo>
                    <a:pt x="76" y="0"/>
                  </a:lnTo>
                  <a:lnTo>
                    <a:pt x="76" y="0"/>
                  </a:lnTo>
                  <a:lnTo>
                    <a:pt x="84" y="0"/>
                  </a:lnTo>
                  <a:lnTo>
                    <a:pt x="92" y="1"/>
                  </a:lnTo>
                  <a:lnTo>
                    <a:pt x="99" y="4"/>
                  </a:lnTo>
                  <a:lnTo>
                    <a:pt x="107" y="6"/>
                  </a:lnTo>
                  <a:lnTo>
                    <a:pt x="114" y="9"/>
                  </a:lnTo>
                  <a:lnTo>
                    <a:pt x="120" y="13"/>
                  </a:lnTo>
                  <a:lnTo>
                    <a:pt x="126" y="17"/>
                  </a:lnTo>
                  <a:lnTo>
                    <a:pt x="131" y="23"/>
                  </a:lnTo>
                  <a:lnTo>
                    <a:pt x="136" y="28"/>
                  </a:lnTo>
                  <a:lnTo>
                    <a:pt x="140" y="35"/>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04">
              <a:extLst>
                <a:ext uri="{FF2B5EF4-FFF2-40B4-BE49-F238E27FC236}">
                  <a16:creationId xmlns:a16="http://schemas.microsoft.com/office/drawing/2014/main" id="{7573A762-CAE7-404D-AD8D-86DEF3BED725}"/>
                </a:ext>
              </a:extLst>
            </p:cNvPr>
            <p:cNvSpPr>
              <a:spLocks/>
            </p:cNvSpPr>
            <p:nvPr/>
          </p:nvSpPr>
          <p:spPr bwMode="auto">
            <a:xfrm>
              <a:off x="4887913" y="3597275"/>
              <a:ext cx="49213" cy="49213"/>
            </a:xfrm>
            <a:custGeom>
              <a:avLst/>
              <a:gdLst>
                <a:gd name="T0" fmla="*/ 154 w 154"/>
                <a:gd name="T1" fmla="*/ 78 h 155"/>
                <a:gd name="T2" fmla="*/ 152 w 154"/>
                <a:gd name="T3" fmla="*/ 93 h 155"/>
                <a:gd name="T4" fmla="*/ 147 w 154"/>
                <a:gd name="T5" fmla="*/ 108 h 155"/>
                <a:gd name="T6" fmla="*/ 140 w 154"/>
                <a:gd name="T7" fmla="*/ 120 h 155"/>
                <a:gd name="T8" fmla="*/ 131 w 154"/>
                <a:gd name="T9" fmla="*/ 132 h 155"/>
                <a:gd name="T10" fmla="*/ 120 w 154"/>
                <a:gd name="T11" fmla="*/ 141 h 155"/>
                <a:gd name="T12" fmla="*/ 107 w 154"/>
                <a:gd name="T13" fmla="*/ 149 h 155"/>
                <a:gd name="T14" fmla="*/ 92 w 154"/>
                <a:gd name="T15" fmla="*/ 152 h 155"/>
                <a:gd name="T16" fmla="*/ 76 w 154"/>
                <a:gd name="T17" fmla="*/ 155 h 155"/>
                <a:gd name="T18" fmla="*/ 70 w 154"/>
                <a:gd name="T19" fmla="*/ 154 h 155"/>
                <a:gd name="T20" fmla="*/ 54 w 154"/>
                <a:gd name="T21" fmla="*/ 151 h 155"/>
                <a:gd name="T22" fmla="*/ 40 w 154"/>
                <a:gd name="T23" fmla="*/ 146 h 155"/>
                <a:gd name="T24" fmla="*/ 28 w 154"/>
                <a:gd name="T25" fmla="*/ 136 h 155"/>
                <a:gd name="T26" fmla="*/ 18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5 w 154"/>
                <a:gd name="T39" fmla="*/ 47 h 155"/>
                <a:gd name="T40" fmla="*/ 13 w 154"/>
                <a:gd name="T41" fmla="*/ 35 h 155"/>
                <a:gd name="T42" fmla="*/ 23 w 154"/>
                <a:gd name="T43" fmla="*/ 23 h 155"/>
                <a:gd name="T44" fmla="*/ 34 w 154"/>
                <a:gd name="T45" fmla="*/ 14 h 155"/>
                <a:gd name="T46" fmla="*/ 47 w 154"/>
                <a:gd name="T47" fmla="*/ 7 h 155"/>
                <a:gd name="T48" fmla="*/ 62 w 154"/>
                <a:gd name="T49" fmla="*/ 2 h 155"/>
                <a:gd name="T50" fmla="*/ 76 w 154"/>
                <a:gd name="T51" fmla="*/ 0 h 155"/>
                <a:gd name="T52" fmla="*/ 84 w 154"/>
                <a:gd name="T53" fmla="*/ 1 h 155"/>
                <a:gd name="T54" fmla="*/ 99 w 154"/>
                <a:gd name="T55" fmla="*/ 4 h 155"/>
                <a:gd name="T56" fmla="*/ 114 w 154"/>
                <a:gd name="T57" fmla="*/ 9 h 155"/>
                <a:gd name="T58" fmla="*/ 126 w 154"/>
                <a:gd name="T59" fmla="*/ 18 h 155"/>
                <a:gd name="T60" fmla="*/ 136 w 154"/>
                <a:gd name="T61" fmla="*/ 29 h 155"/>
                <a:gd name="T62" fmla="*/ 145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5" y="115"/>
                  </a:lnTo>
                  <a:lnTo>
                    <a:pt x="140" y="120"/>
                  </a:lnTo>
                  <a:lnTo>
                    <a:pt x="136" y="126"/>
                  </a:lnTo>
                  <a:lnTo>
                    <a:pt x="131" y="132"/>
                  </a:lnTo>
                  <a:lnTo>
                    <a:pt x="126" y="136"/>
                  </a:lnTo>
                  <a:lnTo>
                    <a:pt x="120" y="141"/>
                  </a:lnTo>
                  <a:lnTo>
                    <a:pt x="114" y="146"/>
                  </a:lnTo>
                  <a:lnTo>
                    <a:pt x="107" y="149"/>
                  </a:lnTo>
                  <a:lnTo>
                    <a:pt x="99" y="151"/>
                  </a:lnTo>
                  <a:lnTo>
                    <a:pt x="92" y="152"/>
                  </a:lnTo>
                  <a:lnTo>
                    <a:pt x="84" y="154"/>
                  </a:lnTo>
                  <a:lnTo>
                    <a:pt x="76" y="155"/>
                  </a:lnTo>
                  <a:lnTo>
                    <a:pt x="76" y="155"/>
                  </a:lnTo>
                  <a:lnTo>
                    <a:pt x="70" y="154"/>
                  </a:lnTo>
                  <a:lnTo>
                    <a:pt x="62" y="152"/>
                  </a:lnTo>
                  <a:lnTo>
                    <a:pt x="54" y="151"/>
                  </a:lnTo>
                  <a:lnTo>
                    <a:pt x="47" y="149"/>
                  </a:lnTo>
                  <a:lnTo>
                    <a:pt x="40" y="146"/>
                  </a:lnTo>
                  <a:lnTo>
                    <a:pt x="34" y="141"/>
                  </a:lnTo>
                  <a:lnTo>
                    <a:pt x="28" y="136"/>
                  </a:lnTo>
                  <a:lnTo>
                    <a:pt x="23" y="132"/>
                  </a:lnTo>
                  <a:lnTo>
                    <a:pt x="18" y="126"/>
                  </a:lnTo>
                  <a:lnTo>
                    <a:pt x="13"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3" y="35"/>
                  </a:lnTo>
                  <a:lnTo>
                    <a:pt x="18" y="29"/>
                  </a:lnTo>
                  <a:lnTo>
                    <a:pt x="23" y="23"/>
                  </a:lnTo>
                  <a:lnTo>
                    <a:pt x="28" y="18"/>
                  </a:lnTo>
                  <a:lnTo>
                    <a:pt x="34" y="14"/>
                  </a:lnTo>
                  <a:lnTo>
                    <a:pt x="40" y="9"/>
                  </a:lnTo>
                  <a:lnTo>
                    <a:pt x="47" y="7"/>
                  </a:lnTo>
                  <a:lnTo>
                    <a:pt x="54" y="4"/>
                  </a:lnTo>
                  <a:lnTo>
                    <a:pt x="62" y="2"/>
                  </a:lnTo>
                  <a:lnTo>
                    <a:pt x="70" y="1"/>
                  </a:lnTo>
                  <a:lnTo>
                    <a:pt x="76" y="0"/>
                  </a:lnTo>
                  <a:lnTo>
                    <a:pt x="76" y="0"/>
                  </a:lnTo>
                  <a:lnTo>
                    <a:pt x="84" y="1"/>
                  </a:lnTo>
                  <a:lnTo>
                    <a:pt x="92" y="2"/>
                  </a:lnTo>
                  <a:lnTo>
                    <a:pt x="99" y="4"/>
                  </a:lnTo>
                  <a:lnTo>
                    <a:pt x="107" y="7"/>
                  </a:lnTo>
                  <a:lnTo>
                    <a:pt x="114" y="9"/>
                  </a:lnTo>
                  <a:lnTo>
                    <a:pt x="120" y="14"/>
                  </a:lnTo>
                  <a:lnTo>
                    <a:pt x="126" y="18"/>
                  </a:lnTo>
                  <a:lnTo>
                    <a:pt x="131" y="23"/>
                  </a:lnTo>
                  <a:lnTo>
                    <a:pt x="136" y="29"/>
                  </a:lnTo>
                  <a:lnTo>
                    <a:pt x="140" y="35"/>
                  </a:lnTo>
                  <a:lnTo>
                    <a:pt x="145" y="41"/>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05">
              <a:extLst>
                <a:ext uri="{FF2B5EF4-FFF2-40B4-BE49-F238E27FC236}">
                  <a16:creationId xmlns:a16="http://schemas.microsoft.com/office/drawing/2014/main" id="{77B5EB6B-4302-4E26-9DAE-F5FAB3E4D633}"/>
                </a:ext>
              </a:extLst>
            </p:cNvPr>
            <p:cNvSpPr>
              <a:spLocks/>
            </p:cNvSpPr>
            <p:nvPr/>
          </p:nvSpPr>
          <p:spPr bwMode="auto">
            <a:xfrm>
              <a:off x="4821238" y="3384550"/>
              <a:ext cx="49213" cy="49213"/>
            </a:xfrm>
            <a:custGeom>
              <a:avLst/>
              <a:gdLst>
                <a:gd name="T0" fmla="*/ 154 w 154"/>
                <a:gd name="T1" fmla="*/ 78 h 155"/>
                <a:gd name="T2" fmla="*/ 152 w 154"/>
                <a:gd name="T3" fmla="*/ 93 h 155"/>
                <a:gd name="T4" fmla="*/ 148 w 154"/>
                <a:gd name="T5" fmla="*/ 108 h 155"/>
                <a:gd name="T6" fmla="*/ 140 w 154"/>
                <a:gd name="T7" fmla="*/ 120 h 155"/>
                <a:gd name="T8" fmla="*/ 131 w 154"/>
                <a:gd name="T9" fmla="*/ 132 h 155"/>
                <a:gd name="T10" fmla="*/ 120 w 154"/>
                <a:gd name="T11" fmla="*/ 141 h 155"/>
                <a:gd name="T12" fmla="*/ 107 w 154"/>
                <a:gd name="T13" fmla="*/ 148 h 155"/>
                <a:gd name="T14" fmla="*/ 92 w 154"/>
                <a:gd name="T15" fmla="*/ 152 h 155"/>
                <a:gd name="T16" fmla="*/ 77 w 154"/>
                <a:gd name="T17" fmla="*/ 155 h 155"/>
                <a:gd name="T18" fmla="*/ 69 w 154"/>
                <a:gd name="T19" fmla="*/ 153 h 155"/>
                <a:gd name="T20" fmla="*/ 55 w 154"/>
                <a:gd name="T21" fmla="*/ 151 h 155"/>
                <a:gd name="T22" fmla="*/ 40 w 154"/>
                <a:gd name="T23" fmla="*/ 145 h 155"/>
                <a:gd name="T24" fmla="*/ 28 w 154"/>
                <a:gd name="T25" fmla="*/ 136 h 155"/>
                <a:gd name="T26" fmla="*/ 18 w 154"/>
                <a:gd name="T27" fmla="*/ 126 h 155"/>
                <a:gd name="T28" fmla="*/ 9 w 154"/>
                <a:gd name="T29" fmla="*/ 113 h 155"/>
                <a:gd name="T30" fmla="*/ 3 w 154"/>
                <a:gd name="T31" fmla="*/ 100 h 155"/>
                <a:gd name="T32" fmla="*/ 1 w 154"/>
                <a:gd name="T33" fmla="*/ 85 h 155"/>
                <a:gd name="T34" fmla="*/ 0 w 154"/>
                <a:gd name="T35" fmla="*/ 78 h 155"/>
                <a:gd name="T36" fmla="*/ 2 w 154"/>
                <a:gd name="T37" fmla="*/ 62 h 155"/>
                <a:gd name="T38" fmla="*/ 6 w 154"/>
                <a:gd name="T39" fmla="*/ 47 h 155"/>
                <a:gd name="T40" fmla="*/ 13 w 154"/>
                <a:gd name="T41" fmla="*/ 34 h 155"/>
                <a:gd name="T42" fmla="*/ 22 w 154"/>
                <a:gd name="T43" fmla="*/ 23 h 155"/>
                <a:gd name="T44" fmla="*/ 34 w 154"/>
                <a:gd name="T45" fmla="*/ 14 h 155"/>
                <a:gd name="T46" fmla="*/ 47 w 154"/>
                <a:gd name="T47" fmla="*/ 6 h 155"/>
                <a:gd name="T48" fmla="*/ 61 w 154"/>
                <a:gd name="T49" fmla="*/ 1 h 155"/>
                <a:gd name="T50" fmla="*/ 77 w 154"/>
                <a:gd name="T51" fmla="*/ 0 h 155"/>
                <a:gd name="T52" fmla="*/ 84 w 154"/>
                <a:gd name="T53" fmla="*/ 0 h 155"/>
                <a:gd name="T54" fmla="*/ 100 w 154"/>
                <a:gd name="T55" fmla="*/ 4 h 155"/>
                <a:gd name="T56" fmla="*/ 114 w 154"/>
                <a:gd name="T57" fmla="*/ 9 h 155"/>
                <a:gd name="T58" fmla="*/ 125 w 154"/>
                <a:gd name="T59" fmla="*/ 17 h 155"/>
                <a:gd name="T60" fmla="*/ 136 w 154"/>
                <a:gd name="T61" fmla="*/ 29 h 155"/>
                <a:gd name="T62" fmla="*/ 145 w 154"/>
                <a:gd name="T63" fmla="*/ 40 h 155"/>
                <a:gd name="T64" fmla="*/ 151 w 154"/>
                <a:gd name="T65" fmla="*/ 54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1" y="100"/>
                  </a:lnTo>
                  <a:lnTo>
                    <a:pt x="148" y="108"/>
                  </a:lnTo>
                  <a:lnTo>
                    <a:pt x="145" y="113"/>
                  </a:lnTo>
                  <a:lnTo>
                    <a:pt x="140" y="120"/>
                  </a:lnTo>
                  <a:lnTo>
                    <a:pt x="136" y="126"/>
                  </a:lnTo>
                  <a:lnTo>
                    <a:pt x="131" y="132"/>
                  </a:lnTo>
                  <a:lnTo>
                    <a:pt x="125" y="136"/>
                  </a:lnTo>
                  <a:lnTo>
                    <a:pt x="120" y="141"/>
                  </a:lnTo>
                  <a:lnTo>
                    <a:pt x="114" y="145"/>
                  </a:lnTo>
                  <a:lnTo>
                    <a:pt x="107" y="148"/>
                  </a:lnTo>
                  <a:lnTo>
                    <a:pt x="100" y="151"/>
                  </a:lnTo>
                  <a:lnTo>
                    <a:pt x="92" y="152"/>
                  </a:lnTo>
                  <a:lnTo>
                    <a:pt x="84" y="153"/>
                  </a:lnTo>
                  <a:lnTo>
                    <a:pt x="77" y="155"/>
                  </a:lnTo>
                  <a:lnTo>
                    <a:pt x="77" y="155"/>
                  </a:lnTo>
                  <a:lnTo>
                    <a:pt x="69" y="153"/>
                  </a:lnTo>
                  <a:lnTo>
                    <a:pt x="61" y="152"/>
                  </a:lnTo>
                  <a:lnTo>
                    <a:pt x="55" y="151"/>
                  </a:lnTo>
                  <a:lnTo>
                    <a:pt x="47" y="148"/>
                  </a:lnTo>
                  <a:lnTo>
                    <a:pt x="40" y="145"/>
                  </a:lnTo>
                  <a:lnTo>
                    <a:pt x="34" y="141"/>
                  </a:lnTo>
                  <a:lnTo>
                    <a:pt x="28" y="136"/>
                  </a:lnTo>
                  <a:lnTo>
                    <a:pt x="22" y="132"/>
                  </a:lnTo>
                  <a:lnTo>
                    <a:pt x="18" y="126"/>
                  </a:lnTo>
                  <a:lnTo>
                    <a:pt x="13" y="120"/>
                  </a:lnTo>
                  <a:lnTo>
                    <a:pt x="9" y="113"/>
                  </a:lnTo>
                  <a:lnTo>
                    <a:pt x="6" y="108"/>
                  </a:lnTo>
                  <a:lnTo>
                    <a:pt x="3" y="100"/>
                  </a:lnTo>
                  <a:lnTo>
                    <a:pt x="2" y="93"/>
                  </a:lnTo>
                  <a:lnTo>
                    <a:pt x="1" y="85"/>
                  </a:lnTo>
                  <a:lnTo>
                    <a:pt x="0" y="78"/>
                  </a:lnTo>
                  <a:lnTo>
                    <a:pt x="0" y="78"/>
                  </a:lnTo>
                  <a:lnTo>
                    <a:pt x="1" y="70"/>
                  </a:lnTo>
                  <a:lnTo>
                    <a:pt x="2" y="62"/>
                  </a:lnTo>
                  <a:lnTo>
                    <a:pt x="3" y="54"/>
                  </a:lnTo>
                  <a:lnTo>
                    <a:pt x="6" y="47"/>
                  </a:lnTo>
                  <a:lnTo>
                    <a:pt x="9" y="40"/>
                  </a:lnTo>
                  <a:lnTo>
                    <a:pt x="13" y="34"/>
                  </a:lnTo>
                  <a:lnTo>
                    <a:pt x="18" y="29"/>
                  </a:lnTo>
                  <a:lnTo>
                    <a:pt x="22" y="23"/>
                  </a:lnTo>
                  <a:lnTo>
                    <a:pt x="28" y="17"/>
                  </a:lnTo>
                  <a:lnTo>
                    <a:pt x="34" y="14"/>
                  </a:lnTo>
                  <a:lnTo>
                    <a:pt x="40" y="9"/>
                  </a:lnTo>
                  <a:lnTo>
                    <a:pt x="47" y="6"/>
                  </a:lnTo>
                  <a:lnTo>
                    <a:pt x="55" y="4"/>
                  </a:lnTo>
                  <a:lnTo>
                    <a:pt x="61" y="1"/>
                  </a:lnTo>
                  <a:lnTo>
                    <a:pt x="69" y="0"/>
                  </a:lnTo>
                  <a:lnTo>
                    <a:pt x="77" y="0"/>
                  </a:lnTo>
                  <a:lnTo>
                    <a:pt x="77" y="0"/>
                  </a:lnTo>
                  <a:lnTo>
                    <a:pt x="84" y="0"/>
                  </a:lnTo>
                  <a:lnTo>
                    <a:pt x="92" y="1"/>
                  </a:lnTo>
                  <a:lnTo>
                    <a:pt x="100" y="4"/>
                  </a:lnTo>
                  <a:lnTo>
                    <a:pt x="107" y="6"/>
                  </a:lnTo>
                  <a:lnTo>
                    <a:pt x="114" y="9"/>
                  </a:lnTo>
                  <a:lnTo>
                    <a:pt x="120" y="14"/>
                  </a:lnTo>
                  <a:lnTo>
                    <a:pt x="125" y="17"/>
                  </a:lnTo>
                  <a:lnTo>
                    <a:pt x="131" y="23"/>
                  </a:lnTo>
                  <a:lnTo>
                    <a:pt x="136" y="29"/>
                  </a:lnTo>
                  <a:lnTo>
                    <a:pt x="140" y="34"/>
                  </a:lnTo>
                  <a:lnTo>
                    <a:pt x="145" y="40"/>
                  </a:lnTo>
                  <a:lnTo>
                    <a:pt x="148" y="47"/>
                  </a:lnTo>
                  <a:lnTo>
                    <a:pt x="151" y="54"/>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6">
              <a:extLst>
                <a:ext uri="{FF2B5EF4-FFF2-40B4-BE49-F238E27FC236}">
                  <a16:creationId xmlns:a16="http://schemas.microsoft.com/office/drawing/2014/main" id="{8E8E27C7-CD73-4552-BBAA-1D888EF5357C}"/>
                </a:ext>
              </a:extLst>
            </p:cNvPr>
            <p:cNvSpPr>
              <a:spLocks/>
            </p:cNvSpPr>
            <p:nvPr/>
          </p:nvSpPr>
          <p:spPr bwMode="auto">
            <a:xfrm>
              <a:off x="4821238" y="3455988"/>
              <a:ext cx="49213" cy="49213"/>
            </a:xfrm>
            <a:custGeom>
              <a:avLst/>
              <a:gdLst>
                <a:gd name="T0" fmla="*/ 154 w 154"/>
                <a:gd name="T1" fmla="*/ 77 h 154"/>
                <a:gd name="T2" fmla="*/ 152 w 154"/>
                <a:gd name="T3" fmla="*/ 92 h 154"/>
                <a:gd name="T4" fmla="*/ 148 w 154"/>
                <a:gd name="T5" fmla="*/ 107 h 154"/>
                <a:gd name="T6" fmla="*/ 140 w 154"/>
                <a:gd name="T7" fmla="*/ 119 h 154"/>
                <a:gd name="T8" fmla="*/ 131 w 154"/>
                <a:gd name="T9" fmla="*/ 131 h 154"/>
                <a:gd name="T10" fmla="*/ 120 w 154"/>
                <a:gd name="T11" fmla="*/ 141 h 154"/>
                <a:gd name="T12" fmla="*/ 107 w 154"/>
                <a:gd name="T13" fmla="*/ 148 h 154"/>
                <a:gd name="T14" fmla="*/ 92 w 154"/>
                <a:gd name="T15" fmla="*/ 152 h 154"/>
                <a:gd name="T16" fmla="*/ 77 w 154"/>
                <a:gd name="T17" fmla="*/ 154 h 154"/>
                <a:gd name="T18" fmla="*/ 69 w 154"/>
                <a:gd name="T19" fmla="*/ 154 h 154"/>
                <a:gd name="T20" fmla="*/ 55 w 154"/>
                <a:gd name="T21" fmla="*/ 150 h 154"/>
                <a:gd name="T22" fmla="*/ 40 w 154"/>
                <a:gd name="T23" fmla="*/ 144 h 154"/>
                <a:gd name="T24" fmla="*/ 28 w 154"/>
                <a:gd name="T25" fmla="*/ 136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6 w 154"/>
                <a:gd name="T39" fmla="*/ 47 h 154"/>
                <a:gd name="T40" fmla="*/ 13 w 154"/>
                <a:gd name="T41" fmla="*/ 33 h 154"/>
                <a:gd name="T42" fmla="*/ 22 w 154"/>
                <a:gd name="T43" fmla="*/ 22 h 154"/>
                <a:gd name="T44" fmla="*/ 34 w 154"/>
                <a:gd name="T45" fmla="*/ 13 h 154"/>
                <a:gd name="T46" fmla="*/ 47 w 154"/>
                <a:gd name="T47" fmla="*/ 6 h 154"/>
                <a:gd name="T48" fmla="*/ 61 w 154"/>
                <a:gd name="T49" fmla="*/ 1 h 154"/>
                <a:gd name="T50" fmla="*/ 77 w 154"/>
                <a:gd name="T51" fmla="*/ 0 h 154"/>
                <a:gd name="T52" fmla="*/ 84 w 154"/>
                <a:gd name="T53" fmla="*/ 0 h 154"/>
                <a:gd name="T54" fmla="*/ 100 w 154"/>
                <a:gd name="T55" fmla="*/ 4 h 154"/>
                <a:gd name="T56" fmla="*/ 114 w 154"/>
                <a:gd name="T57" fmla="*/ 9 h 154"/>
                <a:gd name="T58" fmla="*/ 125 w 154"/>
                <a:gd name="T59" fmla="*/ 17 h 154"/>
                <a:gd name="T60" fmla="*/ 136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2"/>
                  </a:lnTo>
                  <a:lnTo>
                    <a:pt x="151" y="100"/>
                  </a:lnTo>
                  <a:lnTo>
                    <a:pt x="148" y="107"/>
                  </a:lnTo>
                  <a:lnTo>
                    <a:pt x="145" y="114"/>
                  </a:lnTo>
                  <a:lnTo>
                    <a:pt x="140" y="119"/>
                  </a:lnTo>
                  <a:lnTo>
                    <a:pt x="136" y="126"/>
                  </a:lnTo>
                  <a:lnTo>
                    <a:pt x="131" y="131"/>
                  </a:lnTo>
                  <a:lnTo>
                    <a:pt x="125" y="136"/>
                  </a:lnTo>
                  <a:lnTo>
                    <a:pt x="120" y="141"/>
                  </a:lnTo>
                  <a:lnTo>
                    <a:pt x="114" y="144"/>
                  </a:lnTo>
                  <a:lnTo>
                    <a:pt x="107" y="148"/>
                  </a:lnTo>
                  <a:lnTo>
                    <a:pt x="100" y="150"/>
                  </a:lnTo>
                  <a:lnTo>
                    <a:pt x="92" y="152"/>
                  </a:lnTo>
                  <a:lnTo>
                    <a:pt x="84" y="154"/>
                  </a:lnTo>
                  <a:lnTo>
                    <a:pt x="77" y="154"/>
                  </a:lnTo>
                  <a:lnTo>
                    <a:pt x="77" y="154"/>
                  </a:lnTo>
                  <a:lnTo>
                    <a:pt x="69" y="154"/>
                  </a:lnTo>
                  <a:lnTo>
                    <a:pt x="61" y="152"/>
                  </a:lnTo>
                  <a:lnTo>
                    <a:pt x="55" y="150"/>
                  </a:lnTo>
                  <a:lnTo>
                    <a:pt x="47" y="148"/>
                  </a:lnTo>
                  <a:lnTo>
                    <a:pt x="40" y="144"/>
                  </a:lnTo>
                  <a:lnTo>
                    <a:pt x="34" y="141"/>
                  </a:lnTo>
                  <a:lnTo>
                    <a:pt x="28" y="136"/>
                  </a:lnTo>
                  <a:lnTo>
                    <a:pt x="22" y="131"/>
                  </a:lnTo>
                  <a:lnTo>
                    <a:pt x="18" y="126"/>
                  </a:lnTo>
                  <a:lnTo>
                    <a:pt x="13" y="119"/>
                  </a:lnTo>
                  <a:lnTo>
                    <a:pt x="9" y="114"/>
                  </a:lnTo>
                  <a:lnTo>
                    <a:pt x="6" y="107"/>
                  </a:lnTo>
                  <a:lnTo>
                    <a:pt x="3" y="100"/>
                  </a:lnTo>
                  <a:lnTo>
                    <a:pt x="2" y="92"/>
                  </a:lnTo>
                  <a:lnTo>
                    <a:pt x="1" y="85"/>
                  </a:lnTo>
                  <a:lnTo>
                    <a:pt x="0" y="77"/>
                  </a:lnTo>
                  <a:lnTo>
                    <a:pt x="0" y="77"/>
                  </a:lnTo>
                  <a:lnTo>
                    <a:pt x="1" y="69"/>
                  </a:lnTo>
                  <a:lnTo>
                    <a:pt x="2" y="61"/>
                  </a:lnTo>
                  <a:lnTo>
                    <a:pt x="3" y="54"/>
                  </a:lnTo>
                  <a:lnTo>
                    <a:pt x="6" y="47"/>
                  </a:lnTo>
                  <a:lnTo>
                    <a:pt x="9" y="40"/>
                  </a:lnTo>
                  <a:lnTo>
                    <a:pt x="13" y="33"/>
                  </a:lnTo>
                  <a:lnTo>
                    <a:pt x="18" y="28"/>
                  </a:lnTo>
                  <a:lnTo>
                    <a:pt x="22" y="22"/>
                  </a:lnTo>
                  <a:lnTo>
                    <a:pt x="28" y="17"/>
                  </a:lnTo>
                  <a:lnTo>
                    <a:pt x="34" y="13"/>
                  </a:lnTo>
                  <a:lnTo>
                    <a:pt x="40" y="9"/>
                  </a:lnTo>
                  <a:lnTo>
                    <a:pt x="47" y="6"/>
                  </a:lnTo>
                  <a:lnTo>
                    <a:pt x="55" y="4"/>
                  </a:lnTo>
                  <a:lnTo>
                    <a:pt x="61" y="1"/>
                  </a:lnTo>
                  <a:lnTo>
                    <a:pt x="69" y="0"/>
                  </a:lnTo>
                  <a:lnTo>
                    <a:pt x="77" y="0"/>
                  </a:lnTo>
                  <a:lnTo>
                    <a:pt x="77" y="0"/>
                  </a:lnTo>
                  <a:lnTo>
                    <a:pt x="84" y="0"/>
                  </a:lnTo>
                  <a:lnTo>
                    <a:pt x="92" y="1"/>
                  </a:lnTo>
                  <a:lnTo>
                    <a:pt x="100" y="4"/>
                  </a:lnTo>
                  <a:lnTo>
                    <a:pt x="107" y="6"/>
                  </a:lnTo>
                  <a:lnTo>
                    <a:pt x="114" y="9"/>
                  </a:lnTo>
                  <a:lnTo>
                    <a:pt x="120" y="13"/>
                  </a:lnTo>
                  <a:lnTo>
                    <a:pt x="125" y="17"/>
                  </a:lnTo>
                  <a:lnTo>
                    <a:pt x="131" y="22"/>
                  </a:lnTo>
                  <a:lnTo>
                    <a:pt x="136" y="28"/>
                  </a:lnTo>
                  <a:lnTo>
                    <a:pt x="140" y="33"/>
                  </a:lnTo>
                  <a:lnTo>
                    <a:pt x="145" y="40"/>
                  </a:lnTo>
                  <a:lnTo>
                    <a:pt x="148" y="47"/>
                  </a:lnTo>
                  <a:lnTo>
                    <a:pt x="151"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7">
              <a:extLst>
                <a:ext uri="{FF2B5EF4-FFF2-40B4-BE49-F238E27FC236}">
                  <a16:creationId xmlns:a16="http://schemas.microsoft.com/office/drawing/2014/main" id="{BD4B26A0-C815-49AE-B821-FDD116DE8F73}"/>
                </a:ext>
              </a:extLst>
            </p:cNvPr>
            <p:cNvSpPr>
              <a:spLocks/>
            </p:cNvSpPr>
            <p:nvPr/>
          </p:nvSpPr>
          <p:spPr bwMode="auto">
            <a:xfrm>
              <a:off x="4741863" y="3455988"/>
              <a:ext cx="49213" cy="49213"/>
            </a:xfrm>
            <a:custGeom>
              <a:avLst/>
              <a:gdLst>
                <a:gd name="T0" fmla="*/ 153 w 153"/>
                <a:gd name="T1" fmla="*/ 77 h 154"/>
                <a:gd name="T2" fmla="*/ 152 w 153"/>
                <a:gd name="T3" fmla="*/ 92 h 154"/>
                <a:gd name="T4" fmla="*/ 147 w 153"/>
                <a:gd name="T5" fmla="*/ 107 h 154"/>
                <a:gd name="T6" fmla="*/ 141 w 153"/>
                <a:gd name="T7" fmla="*/ 119 h 154"/>
                <a:gd name="T8" fmla="*/ 131 w 153"/>
                <a:gd name="T9" fmla="*/ 131 h 154"/>
                <a:gd name="T10" fmla="*/ 120 w 153"/>
                <a:gd name="T11" fmla="*/ 141 h 154"/>
                <a:gd name="T12" fmla="*/ 106 w 153"/>
                <a:gd name="T13" fmla="*/ 148 h 154"/>
                <a:gd name="T14" fmla="*/ 93 w 153"/>
                <a:gd name="T15" fmla="*/ 152 h 154"/>
                <a:gd name="T16" fmla="*/ 76 w 153"/>
                <a:gd name="T17" fmla="*/ 154 h 154"/>
                <a:gd name="T18" fmla="*/ 68 w 153"/>
                <a:gd name="T19" fmla="*/ 154 h 154"/>
                <a:gd name="T20" fmla="*/ 54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6 w 153"/>
                <a:gd name="T39" fmla="*/ 47 h 154"/>
                <a:gd name="T40" fmla="*/ 12 w 153"/>
                <a:gd name="T41" fmla="*/ 33 h 154"/>
                <a:gd name="T42" fmla="*/ 22 w 153"/>
                <a:gd name="T43" fmla="*/ 22 h 154"/>
                <a:gd name="T44" fmla="*/ 33 w 153"/>
                <a:gd name="T45" fmla="*/ 13 h 154"/>
                <a:gd name="T46" fmla="*/ 47 w 153"/>
                <a:gd name="T47" fmla="*/ 6 h 154"/>
                <a:gd name="T48" fmla="*/ 60 w 153"/>
                <a:gd name="T49" fmla="*/ 1 h 154"/>
                <a:gd name="T50" fmla="*/ 76 w 153"/>
                <a:gd name="T51" fmla="*/ 0 h 154"/>
                <a:gd name="T52" fmla="*/ 85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1" y="119"/>
                  </a:lnTo>
                  <a:lnTo>
                    <a:pt x="136" y="126"/>
                  </a:lnTo>
                  <a:lnTo>
                    <a:pt x="131" y="131"/>
                  </a:lnTo>
                  <a:lnTo>
                    <a:pt x="126" y="136"/>
                  </a:lnTo>
                  <a:lnTo>
                    <a:pt x="120" y="141"/>
                  </a:lnTo>
                  <a:lnTo>
                    <a:pt x="113" y="144"/>
                  </a:lnTo>
                  <a:lnTo>
                    <a:pt x="106" y="148"/>
                  </a:lnTo>
                  <a:lnTo>
                    <a:pt x="99" y="150"/>
                  </a:lnTo>
                  <a:lnTo>
                    <a:pt x="93" y="152"/>
                  </a:lnTo>
                  <a:lnTo>
                    <a:pt x="85" y="154"/>
                  </a:lnTo>
                  <a:lnTo>
                    <a:pt x="76" y="154"/>
                  </a:lnTo>
                  <a:lnTo>
                    <a:pt x="76" y="154"/>
                  </a:lnTo>
                  <a:lnTo>
                    <a:pt x="68" y="154"/>
                  </a:lnTo>
                  <a:lnTo>
                    <a:pt x="60" y="152"/>
                  </a:lnTo>
                  <a:lnTo>
                    <a:pt x="54" y="150"/>
                  </a:lnTo>
                  <a:lnTo>
                    <a:pt x="47" y="148"/>
                  </a:lnTo>
                  <a:lnTo>
                    <a:pt x="40" y="144"/>
                  </a:lnTo>
                  <a:lnTo>
                    <a:pt x="33" y="141"/>
                  </a:lnTo>
                  <a:lnTo>
                    <a:pt x="27" y="136"/>
                  </a:lnTo>
                  <a:lnTo>
                    <a:pt x="22" y="131"/>
                  </a:lnTo>
                  <a:lnTo>
                    <a:pt x="17" y="126"/>
                  </a:lnTo>
                  <a:lnTo>
                    <a:pt x="12" y="119"/>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2" y="33"/>
                  </a:lnTo>
                  <a:lnTo>
                    <a:pt x="17" y="28"/>
                  </a:lnTo>
                  <a:lnTo>
                    <a:pt x="22" y="22"/>
                  </a:lnTo>
                  <a:lnTo>
                    <a:pt x="27" y="17"/>
                  </a:lnTo>
                  <a:lnTo>
                    <a:pt x="33" y="13"/>
                  </a:lnTo>
                  <a:lnTo>
                    <a:pt x="40" y="9"/>
                  </a:lnTo>
                  <a:lnTo>
                    <a:pt x="47" y="6"/>
                  </a:lnTo>
                  <a:lnTo>
                    <a:pt x="54" y="4"/>
                  </a:lnTo>
                  <a:lnTo>
                    <a:pt x="60" y="1"/>
                  </a:lnTo>
                  <a:lnTo>
                    <a:pt x="68" y="0"/>
                  </a:lnTo>
                  <a:lnTo>
                    <a:pt x="76" y="0"/>
                  </a:lnTo>
                  <a:lnTo>
                    <a:pt x="76" y="0"/>
                  </a:lnTo>
                  <a:lnTo>
                    <a:pt x="85"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8">
              <a:extLst>
                <a:ext uri="{FF2B5EF4-FFF2-40B4-BE49-F238E27FC236}">
                  <a16:creationId xmlns:a16="http://schemas.microsoft.com/office/drawing/2014/main" id="{2B5F5849-8013-4B81-804F-3A66FBA7C9B4}"/>
                </a:ext>
              </a:extLst>
            </p:cNvPr>
            <p:cNvSpPr>
              <a:spLocks/>
            </p:cNvSpPr>
            <p:nvPr/>
          </p:nvSpPr>
          <p:spPr bwMode="auto">
            <a:xfrm>
              <a:off x="4821238" y="3525838"/>
              <a:ext cx="49213" cy="49213"/>
            </a:xfrm>
            <a:custGeom>
              <a:avLst/>
              <a:gdLst>
                <a:gd name="T0" fmla="*/ 154 w 154"/>
                <a:gd name="T1" fmla="*/ 77 h 155"/>
                <a:gd name="T2" fmla="*/ 152 w 154"/>
                <a:gd name="T3" fmla="*/ 93 h 155"/>
                <a:gd name="T4" fmla="*/ 148 w 154"/>
                <a:gd name="T5" fmla="*/ 107 h 155"/>
                <a:gd name="T6" fmla="*/ 140 w 154"/>
                <a:gd name="T7" fmla="*/ 120 h 155"/>
                <a:gd name="T8" fmla="*/ 131 w 154"/>
                <a:gd name="T9" fmla="*/ 132 h 155"/>
                <a:gd name="T10" fmla="*/ 120 w 154"/>
                <a:gd name="T11" fmla="*/ 141 h 155"/>
                <a:gd name="T12" fmla="*/ 107 w 154"/>
                <a:gd name="T13" fmla="*/ 148 h 155"/>
                <a:gd name="T14" fmla="*/ 92 w 154"/>
                <a:gd name="T15" fmla="*/ 152 h 155"/>
                <a:gd name="T16" fmla="*/ 77 w 154"/>
                <a:gd name="T17" fmla="*/ 155 h 155"/>
                <a:gd name="T18" fmla="*/ 69 w 154"/>
                <a:gd name="T19" fmla="*/ 154 h 155"/>
                <a:gd name="T20" fmla="*/ 55 w 154"/>
                <a:gd name="T21" fmla="*/ 151 h 155"/>
                <a:gd name="T22" fmla="*/ 40 w 154"/>
                <a:gd name="T23" fmla="*/ 144 h 155"/>
                <a:gd name="T24" fmla="*/ 28 w 154"/>
                <a:gd name="T25" fmla="*/ 136 h 155"/>
                <a:gd name="T26" fmla="*/ 18 w 154"/>
                <a:gd name="T27" fmla="*/ 126 h 155"/>
                <a:gd name="T28" fmla="*/ 9 w 154"/>
                <a:gd name="T29" fmla="*/ 113 h 155"/>
                <a:gd name="T30" fmla="*/ 3 w 154"/>
                <a:gd name="T31" fmla="*/ 100 h 155"/>
                <a:gd name="T32" fmla="*/ 1 w 154"/>
                <a:gd name="T33" fmla="*/ 85 h 155"/>
                <a:gd name="T34" fmla="*/ 0 w 154"/>
                <a:gd name="T35" fmla="*/ 77 h 155"/>
                <a:gd name="T36" fmla="*/ 2 w 154"/>
                <a:gd name="T37" fmla="*/ 62 h 155"/>
                <a:gd name="T38" fmla="*/ 6 w 154"/>
                <a:gd name="T39" fmla="*/ 47 h 155"/>
                <a:gd name="T40" fmla="*/ 13 w 154"/>
                <a:gd name="T41" fmla="*/ 35 h 155"/>
                <a:gd name="T42" fmla="*/ 22 w 154"/>
                <a:gd name="T43" fmla="*/ 23 h 155"/>
                <a:gd name="T44" fmla="*/ 34 w 154"/>
                <a:gd name="T45" fmla="*/ 13 h 155"/>
                <a:gd name="T46" fmla="*/ 47 w 154"/>
                <a:gd name="T47" fmla="*/ 6 h 155"/>
                <a:gd name="T48" fmla="*/ 61 w 154"/>
                <a:gd name="T49" fmla="*/ 1 h 155"/>
                <a:gd name="T50" fmla="*/ 77 w 154"/>
                <a:gd name="T51" fmla="*/ 0 h 155"/>
                <a:gd name="T52" fmla="*/ 84 w 154"/>
                <a:gd name="T53" fmla="*/ 0 h 155"/>
                <a:gd name="T54" fmla="*/ 100 w 154"/>
                <a:gd name="T55" fmla="*/ 4 h 155"/>
                <a:gd name="T56" fmla="*/ 114 w 154"/>
                <a:gd name="T57" fmla="*/ 9 h 155"/>
                <a:gd name="T58" fmla="*/ 125 w 154"/>
                <a:gd name="T59" fmla="*/ 17 h 155"/>
                <a:gd name="T60" fmla="*/ 136 w 154"/>
                <a:gd name="T61" fmla="*/ 28 h 155"/>
                <a:gd name="T62" fmla="*/ 145 w 154"/>
                <a:gd name="T63" fmla="*/ 40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1" y="100"/>
                  </a:lnTo>
                  <a:lnTo>
                    <a:pt x="148" y="107"/>
                  </a:lnTo>
                  <a:lnTo>
                    <a:pt x="145" y="113"/>
                  </a:lnTo>
                  <a:lnTo>
                    <a:pt x="140" y="120"/>
                  </a:lnTo>
                  <a:lnTo>
                    <a:pt x="136" y="126"/>
                  </a:lnTo>
                  <a:lnTo>
                    <a:pt x="131" y="132"/>
                  </a:lnTo>
                  <a:lnTo>
                    <a:pt x="125" y="136"/>
                  </a:lnTo>
                  <a:lnTo>
                    <a:pt x="120" y="141"/>
                  </a:lnTo>
                  <a:lnTo>
                    <a:pt x="114" y="144"/>
                  </a:lnTo>
                  <a:lnTo>
                    <a:pt x="107" y="148"/>
                  </a:lnTo>
                  <a:lnTo>
                    <a:pt x="100" y="151"/>
                  </a:lnTo>
                  <a:lnTo>
                    <a:pt x="92" y="152"/>
                  </a:lnTo>
                  <a:lnTo>
                    <a:pt x="84" y="154"/>
                  </a:lnTo>
                  <a:lnTo>
                    <a:pt x="77" y="155"/>
                  </a:lnTo>
                  <a:lnTo>
                    <a:pt x="77" y="155"/>
                  </a:lnTo>
                  <a:lnTo>
                    <a:pt x="69" y="154"/>
                  </a:lnTo>
                  <a:lnTo>
                    <a:pt x="61" y="152"/>
                  </a:lnTo>
                  <a:lnTo>
                    <a:pt x="55" y="151"/>
                  </a:lnTo>
                  <a:lnTo>
                    <a:pt x="47" y="148"/>
                  </a:lnTo>
                  <a:lnTo>
                    <a:pt x="40" y="144"/>
                  </a:lnTo>
                  <a:lnTo>
                    <a:pt x="34" y="141"/>
                  </a:lnTo>
                  <a:lnTo>
                    <a:pt x="28" y="136"/>
                  </a:lnTo>
                  <a:lnTo>
                    <a:pt x="22" y="132"/>
                  </a:lnTo>
                  <a:lnTo>
                    <a:pt x="18" y="126"/>
                  </a:lnTo>
                  <a:lnTo>
                    <a:pt x="13" y="120"/>
                  </a:lnTo>
                  <a:lnTo>
                    <a:pt x="9" y="113"/>
                  </a:lnTo>
                  <a:lnTo>
                    <a:pt x="6" y="107"/>
                  </a:lnTo>
                  <a:lnTo>
                    <a:pt x="3" y="100"/>
                  </a:lnTo>
                  <a:lnTo>
                    <a:pt x="2" y="93"/>
                  </a:lnTo>
                  <a:lnTo>
                    <a:pt x="1" y="85"/>
                  </a:lnTo>
                  <a:lnTo>
                    <a:pt x="0" y="77"/>
                  </a:lnTo>
                  <a:lnTo>
                    <a:pt x="0" y="77"/>
                  </a:lnTo>
                  <a:lnTo>
                    <a:pt x="1" y="69"/>
                  </a:lnTo>
                  <a:lnTo>
                    <a:pt x="2" y="62"/>
                  </a:lnTo>
                  <a:lnTo>
                    <a:pt x="3" y="54"/>
                  </a:lnTo>
                  <a:lnTo>
                    <a:pt x="6" y="47"/>
                  </a:lnTo>
                  <a:lnTo>
                    <a:pt x="9" y="40"/>
                  </a:lnTo>
                  <a:lnTo>
                    <a:pt x="13" y="35"/>
                  </a:lnTo>
                  <a:lnTo>
                    <a:pt x="18" y="28"/>
                  </a:lnTo>
                  <a:lnTo>
                    <a:pt x="22" y="23"/>
                  </a:lnTo>
                  <a:lnTo>
                    <a:pt x="28" y="17"/>
                  </a:lnTo>
                  <a:lnTo>
                    <a:pt x="34" y="13"/>
                  </a:lnTo>
                  <a:lnTo>
                    <a:pt x="40" y="9"/>
                  </a:lnTo>
                  <a:lnTo>
                    <a:pt x="47" y="6"/>
                  </a:lnTo>
                  <a:lnTo>
                    <a:pt x="55" y="4"/>
                  </a:lnTo>
                  <a:lnTo>
                    <a:pt x="61" y="1"/>
                  </a:lnTo>
                  <a:lnTo>
                    <a:pt x="69" y="0"/>
                  </a:lnTo>
                  <a:lnTo>
                    <a:pt x="77" y="0"/>
                  </a:lnTo>
                  <a:lnTo>
                    <a:pt x="77" y="0"/>
                  </a:lnTo>
                  <a:lnTo>
                    <a:pt x="84" y="0"/>
                  </a:lnTo>
                  <a:lnTo>
                    <a:pt x="92" y="1"/>
                  </a:lnTo>
                  <a:lnTo>
                    <a:pt x="100" y="4"/>
                  </a:lnTo>
                  <a:lnTo>
                    <a:pt x="107" y="6"/>
                  </a:lnTo>
                  <a:lnTo>
                    <a:pt x="114" y="9"/>
                  </a:lnTo>
                  <a:lnTo>
                    <a:pt x="120" y="13"/>
                  </a:lnTo>
                  <a:lnTo>
                    <a:pt x="125" y="17"/>
                  </a:lnTo>
                  <a:lnTo>
                    <a:pt x="131" y="23"/>
                  </a:lnTo>
                  <a:lnTo>
                    <a:pt x="136" y="28"/>
                  </a:lnTo>
                  <a:lnTo>
                    <a:pt x="140" y="35"/>
                  </a:lnTo>
                  <a:lnTo>
                    <a:pt x="145" y="40"/>
                  </a:lnTo>
                  <a:lnTo>
                    <a:pt x="148" y="47"/>
                  </a:lnTo>
                  <a:lnTo>
                    <a:pt x="151"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9">
              <a:extLst>
                <a:ext uri="{FF2B5EF4-FFF2-40B4-BE49-F238E27FC236}">
                  <a16:creationId xmlns:a16="http://schemas.microsoft.com/office/drawing/2014/main" id="{94C439F2-1EFE-442E-91D2-8A4E81FC7062}"/>
                </a:ext>
              </a:extLst>
            </p:cNvPr>
            <p:cNvSpPr>
              <a:spLocks/>
            </p:cNvSpPr>
            <p:nvPr/>
          </p:nvSpPr>
          <p:spPr bwMode="auto">
            <a:xfrm>
              <a:off x="4821238" y="3597275"/>
              <a:ext cx="49213" cy="49213"/>
            </a:xfrm>
            <a:custGeom>
              <a:avLst/>
              <a:gdLst>
                <a:gd name="T0" fmla="*/ 154 w 154"/>
                <a:gd name="T1" fmla="*/ 78 h 155"/>
                <a:gd name="T2" fmla="*/ 152 w 154"/>
                <a:gd name="T3" fmla="*/ 93 h 155"/>
                <a:gd name="T4" fmla="*/ 148 w 154"/>
                <a:gd name="T5" fmla="*/ 108 h 155"/>
                <a:gd name="T6" fmla="*/ 140 w 154"/>
                <a:gd name="T7" fmla="*/ 120 h 155"/>
                <a:gd name="T8" fmla="*/ 131 w 154"/>
                <a:gd name="T9" fmla="*/ 132 h 155"/>
                <a:gd name="T10" fmla="*/ 120 w 154"/>
                <a:gd name="T11" fmla="*/ 141 h 155"/>
                <a:gd name="T12" fmla="*/ 107 w 154"/>
                <a:gd name="T13" fmla="*/ 149 h 155"/>
                <a:gd name="T14" fmla="*/ 92 w 154"/>
                <a:gd name="T15" fmla="*/ 152 h 155"/>
                <a:gd name="T16" fmla="*/ 77 w 154"/>
                <a:gd name="T17" fmla="*/ 155 h 155"/>
                <a:gd name="T18" fmla="*/ 69 w 154"/>
                <a:gd name="T19" fmla="*/ 154 h 155"/>
                <a:gd name="T20" fmla="*/ 55 w 154"/>
                <a:gd name="T21" fmla="*/ 151 h 155"/>
                <a:gd name="T22" fmla="*/ 40 w 154"/>
                <a:gd name="T23" fmla="*/ 146 h 155"/>
                <a:gd name="T24" fmla="*/ 28 w 154"/>
                <a:gd name="T25" fmla="*/ 136 h 155"/>
                <a:gd name="T26" fmla="*/ 18 w 154"/>
                <a:gd name="T27" fmla="*/ 126 h 155"/>
                <a:gd name="T28" fmla="*/ 9 w 154"/>
                <a:gd name="T29" fmla="*/ 115 h 155"/>
                <a:gd name="T30" fmla="*/ 3 w 154"/>
                <a:gd name="T31" fmla="*/ 101 h 155"/>
                <a:gd name="T32" fmla="*/ 1 w 154"/>
                <a:gd name="T33" fmla="*/ 85 h 155"/>
                <a:gd name="T34" fmla="*/ 0 w 154"/>
                <a:gd name="T35" fmla="*/ 78 h 155"/>
                <a:gd name="T36" fmla="*/ 2 w 154"/>
                <a:gd name="T37" fmla="*/ 62 h 155"/>
                <a:gd name="T38" fmla="*/ 6 w 154"/>
                <a:gd name="T39" fmla="*/ 47 h 155"/>
                <a:gd name="T40" fmla="*/ 13 w 154"/>
                <a:gd name="T41" fmla="*/ 35 h 155"/>
                <a:gd name="T42" fmla="*/ 22 w 154"/>
                <a:gd name="T43" fmla="*/ 23 h 155"/>
                <a:gd name="T44" fmla="*/ 34 w 154"/>
                <a:gd name="T45" fmla="*/ 14 h 155"/>
                <a:gd name="T46" fmla="*/ 47 w 154"/>
                <a:gd name="T47" fmla="*/ 7 h 155"/>
                <a:gd name="T48" fmla="*/ 61 w 154"/>
                <a:gd name="T49" fmla="*/ 2 h 155"/>
                <a:gd name="T50" fmla="*/ 77 w 154"/>
                <a:gd name="T51" fmla="*/ 0 h 155"/>
                <a:gd name="T52" fmla="*/ 84 w 154"/>
                <a:gd name="T53" fmla="*/ 1 h 155"/>
                <a:gd name="T54" fmla="*/ 100 w 154"/>
                <a:gd name="T55" fmla="*/ 4 h 155"/>
                <a:gd name="T56" fmla="*/ 114 w 154"/>
                <a:gd name="T57" fmla="*/ 9 h 155"/>
                <a:gd name="T58" fmla="*/ 125 w 154"/>
                <a:gd name="T59" fmla="*/ 18 h 155"/>
                <a:gd name="T60" fmla="*/ 136 w 154"/>
                <a:gd name="T61" fmla="*/ 29 h 155"/>
                <a:gd name="T62" fmla="*/ 145 w 154"/>
                <a:gd name="T63" fmla="*/ 41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1" y="101"/>
                  </a:lnTo>
                  <a:lnTo>
                    <a:pt x="148" y="108"/>
                  </a:lnTo>
                  <a:lnTo>
                    <a:pt x="145" y="115"/>
                  </a:lnTo>
                  <a:lnTo>
                    <a:pt x="140" y="120"/>
                  </a:lnTo>
                  <a:lnTo>
                    <a:pt x="136" y="126"/>
                  </a:lnTo>
                  <a:lnTo>
                    <a:pt x="131" y="132"/>
                  </a:lnTo>
                  <a:lnTo>
                    <a:pt x="125" y="136"/>
                  </a:lnTo>
                  <a:lnTo>
                    <a:pt x="120" y="141"/>
                  </a:lnTo>
                  <a:lnTo>
                    <a:pt x="114" y="146"/>
                  </a:lnTo>
                  <a:lnTo>
                    <a:pt x="107" y="149"/>
                  </a:lnTo>
                  <a:lnTo>
                    <a:pt x="100" y="151"/>
                  </a:lnTo>
                  <a:lnTo>
                    <a:pt x="92" y="152"/>
                  </a:lnTo>
                  <a:lnTo>
                    <a:pt x="84" y="154"/>
                  </a:lnTo>
                  <a:lnTo>
                    <a:pt x="77" y="155"/>
                  </a:lnTo>
                  <a:lnTo>
                    <a:pt x="77" y="155"/>
                  </a:lnTo>
                  <a:lnTo>
                    <a:pt x="69" y="154"/>
                  </a:lnTo>
                  <a:lnTo>
                    <a:pt x="61" y="152"/>
                  </a:lnTo>
                  <a:lnTo>
                    <a:pt x="55" y="151"/>
                  </a:lnTo>
                  <a:lnTo>
                    <a:pt x="47" y="149"/>
                  </a:lnTo>
                  <a:lnTo>
                    <a:pt x="40" y="146"/>
                  </a:lnTo>
                  <a:lnTo>
                    <a:pt x="34" y="141"/>
                  </a:lnTo>
                  <a:lnTo>
                    <a:pt x="28" y="136"/>
                  </a:lnTo>
                  <a:lnTo>
                    <a:pt x="22" y="132"/>
                  </a:lnTo>
                  <a:lnTo>
                    <a:pt x="18" y="126"/>
                  </a:lnTo>
                  <a:lnTo>
                    <a:pt x="13" y="120"/>
                  </a:lnTo>
                  <a:lnTo>
                    <a:pt x="9" y="115"/>
                  </a:lnTo>
                  <a:lnTo>
                    <a:pt x="6" y="108"/>
                  </a:lnTo>
                  <a:lnTo>
                    <a:pt x="3" y="101"/>
                  </a:lnTo>
                  <a:lnTo>
                    <a:pt x="2" y="93"/>
                  </a:lnTo>
                  <a:lnTo>
                    <a:pt x="1" y="85"/>
                  </a:lnTo>
                  <a:lnTo>
                    <a:pt x="0" y="78"/>
                  </a:lnTo>
                  <a:lnTo>
                    <a:pt x="0" y="78"/>
                  </a:lnTo>
                  <a:lnTo>
                    <a:pt x="1" y="70"/>
                  </a:lnTo>
                  <a:lnTo>
                    <a:pt x="2" y="62"/>
                  </a:lnTo>
                  <a:lnTo>
                    <a:pt x="3" y="55"/>
                  </a:lnTo>
                  <a:lnTo>
                    <a:pt x="6" y="47"/>
                  </a:lnTo>
                  <a:lnTo>
                    <a:pt x="9" y="41"/>
                  </a:lnTo>
                  <a:lnTo>
                    <a:pt x="13" y="35"/>
                  </a:lnTo>
                  <a:lnTo>
                    <a:pt x="18" y="29"/>
                  </a:lnTo>
                  <a:lnTo>
                    <a:pt x="22" y="23"/>
                  </a:lnTo>
                  <a:lnTo>
                    <a:pt x="28" y="18"/>
                  </a:lnTo>
                  <a:lnTo>
                    <a:pt x="34" y="14"/>
                  </a:lnTo>
                  <a:lnTo>
                    <a:pt x="40" y="9"/>
                  </a:lnTo>
                  <a:lnTo>
                    <a:pt x="47" y="7"/>
                  </a:lnTo>
                  <a:lnTo>
                    <a:pt x="55" y="4"/>
                  </a:lnTo>
                  <a:lnTo>
                    <a:pt x="61" y="2"/>
                  </a:lnTo>
                  <a:lnTo>
                    <a:pt x="69" y="1"/>
                  </a:lnTo>
                  <a:lnTo>
                    <a:pt x="77" y="0"/>
                  </a:lnTo>
                  <a:lnTo>
                    <a:pt x="77" y="0"/>
                  </a:lnTo>
                  <a:lnTo>
                    <a:pt x="84" y="1"/>
                  </a:lnTo>
                  <a:lnTo>
                    <a:pt x="92" y="2"/>
                  </a:lnTo>
                  <a:lnTo>
                    <a:pt x="100" y="4"/>
                  </a:lnTo>
                  <a:lnTo>
                    <a:pt x="107" y="7"/>
                  </a:lnTo>
                  <a:lnTo>
                    <a:pt x="114" y="9"/>
                  </a:lnTo>
                  <a:lnTo>
                    <a:pt x="120" y="14"/>
                  </a:lnTo>
                  <a:lnTo>
                    <a:pt x="125" y="18"/>
                  </a:lnTo>
                  <a:lnTo>
                    <a:pt x="131" y="23"/>
                  </a:lnTo>
                  <a:lnTo>
                    <a:pt x="136" y="29"/>
                  </a:lnTo>
                  <a:lnTo>
                    <a:pt x="140" y="35"/>
                  </a:lnTo>
                  <a:lnTo>
                    <a:pt x="145" y="41"/>
                  </a:lnTo>
                  <a:lnTo>
                    <a:pt x="148" y="47"/>
                  </a:lnTo>
                  <a:lnTo>
                    <a:pt x="151"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10">
              <a:extLst>
                <a:ext uri="{FF2B5EF4-FFF2-40B4-BE49-F238E27FC236}">
                  <a16:creationId xmlns:a16="http://schemas.microsoft.com/office/drawing/2014/main" id="{6036D834-8201-408E-A297-2029469B3127}"/>
                </a:ext>
              </a:extLst>
            </p:cNvPr>
            <p:cNvSpPr>
              <a:spLocks/>
            </p:cNvSpPr>
            <p:nvPr/>
          </p:nvSpPr>
          <p:spPr bwMode="auto">
            <a:xfrm>
              <a:off x="4956176" y="3525838"/>
              <a:ext cx="49213" cy="49213"/>
            </a:xfrm>
            <a:custGeom>
              <a:avLst/>
              <a:gdLst>
                <a:gd name="T0" fmla="*/ 155 w 155"/>
                <a:gd name="T1" fmla="*/ 77 h 155"/>
                <a:gd name="T2" fmla="*/ 154 w 155"/>
                <a:gd name="T3" fmla="*/ 93 h 155"/>
                <a:gd name="T4" fmla="*/ 149 w 155"/>
                <a:gd name="T5" fmla="*/ 107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8 w 155"/>
                <a:gd name="T17" fmla="*/ 155 h 155"/>
                <a:gd name="T18" fmla="*/ 70 w 155"/>
                <a:gd name="T19" fmla="*/ 154 h 155"/>
                <a:gd name="T20" fmla="*/ 55 w 155"/>
                <a:gd name="T21" fmla="*/ 151 h 155"/>
                <a:gd name="T22" fmla="*/ 40 w 155"/>
                <a:gd name="T23" fmla="*/ 144 h 155"/>
                <a:gd name="T24" fmla="*/ 29 w 155"/>
                <a:gd name="T25" fmla="*/ 136 h 155"/>
                <a:gd name="T26" fmla="*/ 19 w 155"/>
                <a:gd name="T27" fmla="*/ 126 h 155"/>
                <a:gd name="T28" fmla="*/ 9 w 155"/>
                <a:gd name="T29" fmla="*/ 113 h 155"/>
                <a:gd name="T30" fmla="*/ 4 w 155"/>
                <a:gd name="T31" fmla="*/ 100 h 155"/>
                <a:gd name="T32" fmla="*/ 1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3 h 155"/>
                <a:gd name="T46" fmla="*/ 47 w 155"/>
                <a:gd name="T47" fmla="*/ 6 h 155"/>
                <a:gd name="T48" fmla="*/ 62 w 155"/>
                <a:gd name="T49" fmla="*/ 1 h 155"/>
                <a:gd name="T50" fmla="*/ 78 w 155"/>
                <a:gd name="T51" fmla="*/ 0 h 155"/>
                <a:gd name="T52" fmla="*/ 85 w 155"/>
                <a:gd name="T53" fmla="*/ 0 h 155"/>
                <a:gd name="T54" fmla="*/ 101 w 155"/>
                <a:gd name="T55" fmla="*/ 4 h 155"/>
                <a:gd name="T56" fmla="*/ 115 w 155"/>
                <a:gd name="T57" fmla="*/ 9 h 155"/>
                <a:gd name="T58" fmla="*/ 126 w 155"/>
                <a:gd name="T59" fmla="*/ 17 h 155"/>
                <a:gd name="T60" fmla="*/ 136 w 155"/>
                <a:gd name="T61" fmla="*/ 28 h 155"/>
                <a:gd name="T62" fmla="*/ 146 w 155"/>
                <a:gd name="T63" fmla="*/ 40 h 155"/>
                <a:gd name="T64" fmla="*/ 151 w 155"/>
                <a:gd name="T65" fmla="*/ 54 h 155"/>
                <a:gd name="T66" fmla="*/ 155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4" y="93"/>
                  </a:lnTo>
                  <a:lnTo>
                    <a:pt x="151" y="100"/>
                  </a:lnTo>
                  <a:lnTo>
                    <a:pt x="149" y="107"/>
                  </a:lnTo>
                  <a:lnTo>
                    <a:pt x="146" y="113"/>
                  </a:lnTo>
                  <a:lnTo>
                    <a:pt x="141" y="120"/>
                  </a:lnTo>
                  <a:lnTo>
                    <a:pt x="136" y="126"/>
                  </a:lnTo>
                  <a:lnTo>
                    <a:pt x="132" y="132"/>
                  </a:lnTo>
                  <a:lnTo>
                    <a:pt x="126" y="136"/>
                  </a:lnTo>
                  <a:lnTo>
                    <a:pt x="120" y="141"/>
                  </a:lnTo>
                  <a:lnTo>
                    <a:pt x="115" y="144"/>
                  </a:lnTo>
                  <a:lnTo>
                    <a:pt x="108" y="148"/>
                  </a:lnTo>
                  <a:lnTo>
                    <a:pt x="101" y="151"/>
                  </a:lnTo>
                  <a:lnTo>
                    <a:pt x="93" y="152"/>
                  </a:lnTo>
                  <a:lnTo>
                    <a:pt x="85" y="154"/>
                  </a:lnTo>
                  <a:lnTo>
                    <a:pt x="78" y="155"/>
                  </a:lnTo>
                  <a:lnTo>
                    <a:pt x="78" y="155"/>
                  </a:lnTo>
                  <a:lnTo>
                    <a:pt x="70" y="154"/>
                  </a:lnTo>
                  <a:lnTo>
                    <a:pt x="62" y="152"/>
                  </a:lnTo>
                  <a:lnTo>
                    <a:pt x="55" y="151"/>
                  </a:lnTo>
                  <a:lnTo>
                    <a:pt x="47" y="148"/>
                  </a:lnTo>
                  <a:lnTo>
                    <a:pt x="40" y="144"/>
                  </a:lnTo>
                  <a:lnTo>
                    <a:pt x="35" y="141"/>
                  </a:lnTo>
                  <a:lnTo>
                    <a:pt x="29" y="136"/>
                  </a:lnTo>
                  <a:lnTo>
                    <a:pt x="23" y="132"/>
                  </a:lnTo>
                  <a:lnTo>
                    <a:pt x="19" y="126"/>
                  </a:lnTo>
                  <a:lnTo>
                    <a:pt x="14" y="120"/>
                  </a:lnTo>
                  <a:lnTo>
                    <a:pt x="9" y="113"/>
                  </a:lnTo>
                  <a:lnTo>
                    <a:pt x="7" y="107"/>
                  </a:lnTo>
                  <a:lnTo>
                    <a:pt x="4" y="100"/>
                  </a:lnTo>
                  <a:lnTo>
                    <a:pt x="3" y="93"/>
                  </a:lnTo>
                  <a:lnTo>
                    <a:pt x="1" y="85"/>
                  </a:lnTo>
                  <a:lnTo>
                    <a:pt x="0" y="77"/>
                  </a:lnTo>
                  <a:lnTo>
                    <a:pt x="0" y="77"/>
                  </a:lnTo>
                  <a:lnTo>
                    <a:pt x="1" y="69"/>
                  </a:lnTo>
                  <a:lnTo>
                    <a:pt x="3" y="62"/>
                  </a:lnTo>
                  <a:lnTo>
                    <a:pt x="4" y="54"/>
                  </a:lnTo>
                  <a:lnTo>
                    <a:pt x="7" y="47"/>
                  </a:lnTo>
                  <a:lnTo>
                    <a:pt x="9" y="40"/>
                  </a:lnTo>
                  <a:lnTo>
                    <a:pt x="14" y="35"/>
                  </a:lnTo>
                  <a:lnTo>
                    <a:pt x="19" y="28"/>
                  </a:lnTo>
                  <a:lnTo>
                    <a:pt x="23" y="23"/>
                  </a:lnTo>
                  <a:lnTo>
                    <a:pt x="29" y="17"/>
                  </a:lnTo>
                  <a:lnTo>
                    <a:pt x="35"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3"/>
                  </a:lnTo>
                  <a:lnTo>
                    <a:pt x="126" y="17"/>
                  </a:lnTo>
                  <a:lnTo>
                    <a:pt x="132" y="23"/>
                  </a:lnTo>
                  <a:lnTo>
                    <a:pt x="136" y="28"/>
                  </a:lnTo>
                  <a:lnTo>
                    <a:pt x="141" y="35"/>
                  </a:lnTo>
                  <a:lnTo>
                    <a:pt x="146" y="40"/>
                  </a:lnTo>
                  <a:lnTo>
                    <a:pt x="149" y="47"/>
                  </a:lnTo>
                  <a:lnTo>
                    <a:pt x="151"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11">
              <a:extLst>
                <a:ext uri="{FF2B5EF4-FFF2-40B4-BE49-F238E27FC236}">
                  <a16:creationId xmlns:a16="http://schemas.microsoft.com/office/drawing/2014/main" id="{294997A1-9972-4A46-870B-A28E02E907CD}"/>
                </a:ext>
              </a:extLst>
            </p:cNvPr>
            <p:cNvSpPr>
              <a:spLocks/>
            </p:cNvSpPr>
            <p:nvPr/>
          </p:nvSpPr>
          <p:spPr bwMode="auto">
            <a:xfrm>
              <a:off x="4956176" y="3597275"/>
              <a:ext cx="49213" cy="49213"/>
            </a:xfrm>
            <a:custGeom>
              <a:avLst/>
              <a:gdLst>
                <a:gd name="T0" fmla="*/ 155 w 155"/>
                <a:gd name="T1" fmla="*/ 78 h 155"/>
                <a:gd name="T2" fmla="*/ 154 w 155"/>
                <a:gd name="T3" fmla="*/ 93 h 155"/>
                <a:gd name="T4" fmla="*/ 149 w 155"/>
                <a:gd name="T5" fmla="*/ 108 h 155"/>
                <a:gd name="T6" fmla="*/ 141 w 155"/>
                <a:gd name="T7" fmla="*/ 120 h 155"/>
                <a:gd name="T8" fmla="*/ 132 w 155"/>
                <a:gd name="T9" fmla="*/ 132 h 155"/>
                <a:gd name="T10" fmla="*/ 120 w 155"/>
                <a:gd name="T11" fmla="*/ 141 h 155"/>
                <a:gd name="T12" fmla="*/ 108 w 155"/>
                <a:gd name="T13" fmla="*/ 149 h 155"/>
                <a:gd name="T14" fmla="*/ 93 w 155"/>
                <a:gd name="T15" fmla="*/ 152 h 155"/>
                <a:gd name="T16" fmla="*/ 78 w 155"/>
                <a:gd name="T17" fmla="*/ 155 h 155"/>
                <a:gd name="T18" fmla="*/ 70 w 155"/>
                <a:gd name="T19" fmla="*/ 154 h 155"/>
                <a:gd name="T20" fmla="*/ 55 w 155"/>
                <a:gd name="T21" fmla="*/ 151 h 155"/>
                <a:gd name="T22" fmla="*/ 40 w 155"/>
                <a:gd name="T23" fmla="*/ 146 h 155"/>
                <a:gd name="T24" fmla="*/ 29 w 155"/>
                <a:gd name="T25" fmla="*/ 136 h 155"/>
                <a:gd name="T26" fmla="*/ 19 w 155"/>
                <a:gd name="T27" fmla="*/ 126 h 155"/>
                <a:gd name="T28" fmla="*/ 9 w 155"/>
                <a:gd name="T29" fmla="*/ 115 h 155"/>
                <a:gd name="T30" fmla="*/ 4 w 155"/>
                <a:gd name="T31" fmla="*/ 101 h 155"/>
                <a:gd name="T32" fmla="*/ 1 w 155"/>
                <a:gd name="T33" fmla="*/ 85 h 155"/>
                <a:gd name="T34" fmla="*/ 0 w 155"/>
                <a:gd name="T35" fmla="*/ 78 h 155"/>
                <a:gd name="T36" fmla="*/ 3 w 155"/>
                <a:gd name="T37" fmla="*/ 62 h 155"/>
                <a:gd name="T38" fmla="*/ 7 w 155"/>
                <a:gd name="T39" fmla="*/ 47 h 155"/>
                <a:gd name="T40" fmla="*/ 14 w 155"/>
                <a:gd name="T41" fmla="*/ 35 h 155"/>
                <a:gd name="T42" fmla="*/ 23 w 155"/>
                <a:gd name="T43" fmla="*/ 23 h 155"/>
                <a:gd name="T44" fmla="*/ 35 w 155"/>
                <a:gd name="T45" fmla="*/ 14 h 155"/>
                <a:gd name="T46" fmla="*/ 47 w 155"/>
                <a:gd name="T47" fmla="*/ 7 h 155"/>
                <a:gd name="T48" fmla="*/ 62 w 155"/>
                <a:gd name="T49" fmla="*/ 2 h 155"/>
                <a:gd name="T50" fmla="*/ 78 w 155"/>
                <a:gd name="T51" fmla="*/ 0 h 155"/>
                <a:gd name="T52" fmla="*/ 85 w 155"/>
                <a:gd name="T53" fmla="*/ 1 h 155"/>
                <a:gd name="T54" fmla="*/ 101 w 155"/>
                <a:gd name="T55" fmla="*/ 4 h 155"/>
                <a:gd name="T56" fmla="*/ 115 w 155"/>
                <a:gd name="T57" fmla="*/ 9 h 155"/>
                <a:gd name="T58" fmla="*/ 126 w 155"/>
                <a:gd name="T59" fmla="*/ 18 h 155"/>
                <a:gd name="T60" fmla="*/ 136 w 155"/>
                <a:gd name="T61" fmla="*/ 29 h 155"/>
                <a:gd name="T62" fmla="*/ 146 w 155"/>
                <a:gd name="T63" fmla="*/ 41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4" y="93"/>
                  </a:lnTo>
                  <a:lnTo>
                    <a:pt x="151" y="101"/>
                  </a:lnTo>
                  <a:lnTo>
                    <a:pt x="149" y="108"/>
                  </a:lnTo>
                  <a:lnTo>
                    <a:pt x="146" y="115"/>
                  </a:lnTo>
                  <a:lnTo>
                    <a:pt x="141" y="120"/>
                  </a:lnTo>
                  <a:lnTo>
                    <a:pt x="136" y="126"/>
                  </a:lnTo>
                  <a:lnTo>
                    <a:pt x="132" y="132"/>
                  </a:lnTo>
                  <a:lnTo>
                    <a:pt x="126" y="136"/>
                  </a:lnTo>
                  <a:lnTo>
                    <a:pt x="120" y="141"/>
                  </a:lnTo>
                  <a:lnTo>
                    <a:pt x="115" y="146"/>
                  </a:lnTo>
                  <a:lnTo>
                    <a:pt x="108" y="149"/>
                  </a:lnTo>
                  <a:lnTo>
                    <a:pt x="101" y="151"/>
                  </a:lnTo>
                  <a:lnTo>
                    <a:pt x="93" y="152"/>
                  </a:lnTo>
                  <a:lnTo>
                    <a:pt x="85" y="154"/>
                  </a:lnTo>
                  <a:lnTo>
                    <a:pt x="78" y="155"/>
                  </a:lnTo>
                  <a:lnTo>
                    <a:pt x="78" y="155"/>
                  </a:lnTo>
                  <a:lnTo>
                    <a:pt x="70" y="154"/>
                  </a:lnTo>
                  <a:lnTo>
                    <a:pt x="62" y="152"/>
                  </a:lnTo>
                  <a:lnTo>
                    <a:pt x="55" y="151"/>
                  </a:lnTo>
                  <a:lnTo>
                    <a:pt x="47" y="149"/>
                  </a:lnTo>
                  <a:lnTo>
                    <a:pt x="40" y="146"/>
                  </a:lnTo>
                  <a:lnTo>
                    <a:pt x="35" y="141"/>
                  </a:lnTo>
                  <a:lnTo>
                    <a:pt x="29" y="136"/>
                  </a:lnTo>
                  <a:lnTo>
                    <a:pt x="23" y="132"/>
                  </a:lnTo>
                  <a:lnTo>
                    <a:pt x="19" y="126"/>
                  </a:lnTo>
                  <a:lnTo>
                    <a:pt x="14" y="120"/>
                  </a:lnTo>
                  <a:lnTo>
                    <a:pt x="9" y="115"/>
                  </a:lnTo>
                  <a:lnTo>
                    <a:pt x="7" y="108"/>
                  </a:lnTo>
                  <a:lnTo>
                    <a:pt x="4" y="101"/>
                  </a:lnTo>
                  <a:lnTo>
                    <a:pt x="3" y="93"/>
                  </a:lnTo>
                  <a:lnTo>
                    <a:pt x="1" y="85"/>
                  </a:lnTo>
                  <a:lnTo>
                    <a:pt x="0" y="78"/>
                  </a:lnTo>
                  <a:lnTo>
                    <a:pt x="0" y="78"/>
                  </a:lnTo>
                  <a:lnTo>
                    <a:pt x="1" y="70"/>
                  </a:lnTo>
                  <a:lnTo>
                    <a:pt x="3" y="62"/>
                  </a:lnTo>
                  <a:lnTo>
                    <a:pt x="4" y="55"/>
                  </a:lnTo>
                  <a:lnTo>
                    <a:pt x="7" y="47"/>
                  </a:lnTo>
                  <a:lnTo>
                    <a:pt x="9" y="41"/>
                  </a:lnTo>
                  <a:lnTo>
                    <a:pt x="14" y="35"/>
                  </a:lnTo>
                  <a:lnTo>
                    <a:pt x="19" y="29"/>
                  </a:lnTo>
                  <a:lnTo>
                    <a:pt x="23" y="23"/>
                  </a:lnTo>
                  <a:lnTo>
                    <a:pt x="29" y="18"/>
                  </a:lnTo>
                  <a:lnTo>
                    <a:pt x="35" y="14"/>
                  </a:lnTo>
                  <a:lnTo>
                    <a:pt x="40" y="9"/>
                  </a:lnTo>
                  <a:lnTo>
                    <a:pt x="47" y="7"/>
                  </a:lnTo>
                  <a:lnTo>
                    <a:pt x="55" y="4"/>
                  </a:lnTo>
                  <a:lnTo>
                    <a:pt x="62" y="2"/>
                  </a:lnTo>
                  <a:lnTo>
                    <a:pt x="70" y="1"/>
                  </a:lnTo>
                  <a:lnTo>
                    <a:pt x="78" y="0"/>
                  </a:lnTo>
                  <a:lnTo>
                    <a:pt x="78" y="0"/>
                  </a:lnTo>
                  <a:lnTo>
                    <a:pt x="85" y="1"/>
                  </a:lnTo>
                  <a:lnTo>
                    <a:pt x="93" y="2"/>
                  </a:lnTo>
                  <a:lnTo>
                    <a:pt x="101" y="4"/>
                  </a:lnTo>
                  <a:lnTo>
                    <a:pt x="108" y="7"/>
                  </a:lnTo>
                  <a:lnTo>
                    <a:pt x="115" y="9"/>
                  </a:lnTo>
                  <a:lnTo>
                    <a:pt x="120" y="14"/>
                  </a:lnTo>
                  <a:lnTo>
                    <a:pt x="126" y="18"/>
                  </a:lnTo>
                  <a:lnTo>
                    <a:pt x="132" y="23"/>
                  </a:lnTo>
                  <a:lnTo>
                    <a:pt x="136" y="29"/>
                  </a:lnTo>
                  <a:lnTo>
                    <a:pt x="141" y="35"/>
                  </a:lnTo>
                  <a:lnTo>
                    <a:pt x="146" y="41"/>
                  </a:lnTo>
                  <a:lnTo>
                    <a:pt x="149" y="47"/>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12">
              <a:extLst>
                <a:ext uri="{FF2B5EF4-FFF2-40B4-BE49-F238E27FC236}">
                  <a16:creationId xmlns:a16="http://schemas.microsoft.com/office/drawing/2014/main" id="{BB558141-5D99-4851-A3DD-E70F6CDA7E5D}"/>
                </a:ext>
              </a:extLst>
            </p:cNvPr>
            <p:cNvSpPr>
              <a:spLocks/>
            </p:cNvSpPr>
            <p:nvPr/>
          </p:nvSpPr>
          <p:spPr bwMode="auto">
            <a:xfrm>
              <a:off x="5027613" y="3525838"/>
              <a:ext cx="49213" cy="49213"/>
            </a:xfrm>
            <a:custGeom>
              <a:avLst/>
              <a:gdLst>
                <a:gd name="T0" fmla="*/ 155 w 155"/>
                <a:gd name="T1" fmla="*/ 77 h 155"/>
                <a:gd name="T2" fmla="*/ 152 w 155"/>
                <a:gd name="T3" fmla="*/ 93 h 155"/>
                <a:gd name="T4" fmla="*/ 148 w 155"/>
                <a:gd name="T5" fmla="*/ 107 h 155"/>
                <a:gd name="T6" fmla="*/ 141 w 155"/>
                <a:gd name="T7" fmla="*/ 120 h 155"/>
                <a:gd name="T8" fmla="*/ 132 w 155"/>
                <a:gd name="T9" fmla="*/ 132 h 155"/>
                <a:gd name="T10" fmla="*/ 120 w 155"/>
                <a:gd name="T11" fmla="*/ 141 h 155"/>
                <a:gd name="T12" fmla="*/ 107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4 h 155"/>
                <a:gd name="T24" fmla="*/ 28 w 155"/>
                <a:gd name="T25" fmla="*/ 136 h 155"/>
                <a:gd name="T26" fmla="*/ 17 w 155"/>
                <a:gd name="T27" fmla="*/ 126 h 155"/>
                <a:gd name="T28" fmla="*/ 9 w 155"/>
                <a:gd name="T29" fmla="*/ 113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4 w 155"/>
                <a:gd name="T41" fmla="*/ 35 h 155"/>
                <a:gd name="T42" fmla="*/ 23 w 155"/>
                <a:gd name="T43" fmla="*/ 23 h 155"/>
                <a:gd name="T44" fmla="*/ 35 w 155"/>
                <a:gd name="T45" fmla="*/ 13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3 w 155"/>
                <a:gd name="T57" fmla="*/ 9 h 155"/>
                <a:gd name="T58" fmla="*/ 126 w 155"/>
                <a:gd name="T59" fmla="*/ 17 h 155"/>
                <a:gd name="T60" fmla="*/ 136 w 155"/>
                <a:gd name="T61" fmla="*/ 28 h 155"/>
                <a:gd name="T62" fmla="*/ 144 w 155"/>
                <a:gd name="T63" fmla="*/ 40 h 155"/>
                <a:gd name="T64" fmla="*/ 151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2" y="93"/>
                  </a:lnTo>
                  <a:lnTo>
                    <a:pt x="151" y="100"/>
                  </a:lnTo>
                  <a:lnTo>
                    <a:pt x="148" y="107"/>
                  </a:lnTo>
                  <a:lnTo>
                    <a:pt x="144" y="113"/>
                  </a:lnTo>
                  <a:lnTo>
                    <a:pt x="141" y="120"/>
                  </a:lnTo>
                  <a:lnTo>
                    <a:pt x="136" y="126"/>
                  </a:lnTo>
                  <a:lnTo>
                    <a:pt x="132" y="132"/>
                  </a:lnTo>
                  <a:lnTo>
                    <a:pt x="126" y="136"/>
                  </a:lnTo>
                  <a:lnTo>
                    <a:pt x="120" y="141"/>
                  </a:lnTo>
                  <a:lnTo>
                    <a:pt x="113" y="144"/>
                  </a:lnTo>
                  <a:lnTo>
                    <a:pt x="107"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8" y="136"/>
                  </a:lnTo>
                  <a:lnTo>
                    <a:pt x="23" y="132"/>
                  </a:lnTo>
                  <a:lnTo>
                    <a:pt x="17" y="126"/>
                  </a:lnTo>
                  <a:lnTo>
                    <a:pt x="14"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5"/>
                  </a:lnTo>
                  <a:lnTo>
                    <a:pt x="144" y="40"/>
                  </a:lnTo>
                  <a:lnTo>
                    <a:pt x="148" y="47"/>
                  </a:lnTo>
                  <a:lnTo>
                    <a:pt x="151"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13">
              <a:extLst>
                <a:ext uri="{FF2B5EF4-FFF2-40B4-BE49-F238E27FC236}">
                  <a16:creationId xmlns:a16="http://schemas.microsoft.com/office/drawing/2014/main" id="{7AC54B13-DB5C-4A45-9373-11B3445A04BB}"/>
                </a:ext>
              </a:extLst>
            </p:cNvPr>
            <p:cNvSpPr>
              <a:spLocks/>
            </p:cNvSpPr>
            <p:nvPr/>
          </p:nvSpPr>
          <p:spPr bwMode="auto">
            <a:xfrm>
              <a:off x="5027613" y="3597275"/>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7 w 155"/>
                <a:gd name="T13" fmla="*/ 149 h 155"/>
                <a:gd name="T14" fmla="*/ 93 w 155"/>
                <a:gd name="T15" fmla="*/ 152 h 155"/>
                <a:gd name="T16" fmla="*/ 77 w 155"/>
                <a:gd name="T17" fmla="*/ 155 h 155"/>
                <a:gd name="T18" fmla="*/ 69 w 155"/>
                <a:gd name="T19" fmla="*/ 154 h 155"/>
                <a:gd name="T20" fmla="*/ 54 w 155"/>
                <a:gd name="T21" fmla="*/ 151 h 155"/>
                <a:gd name="T22" fmla="*/ 40 w 155"/>
                <a:gd name="T23" fmla="*/ 146 h 155"/>
                <a:gd name="T24" fmla="*/ 28 w 155"/>
                <a:gd name="T25" fmla="*/ 136 h 155"/>
                <a:gd name="T26" fmla="*/ 17 w 155"/>
                <a:gd name="T27" fmla="*/ 126 h 155"/>
                <a:gd name="T28" fmla="*/ 9 w 155"/>
                <a:gd name="T29" fmla="*/ 115 h 155"/>
                <a:gd name="T30" fmla="*/ 4 w 155"/>
                <a:gd name="T31" fmla="*/ 101 h 155"/>
                <a:gd name="T32" fmla="*/ 0 w 155"/>
                <a:gd name="T33" fmla="*/ 85 h 155"/>
                <a:gd name="T34" fmla="*/ 0 w 155"/>
                <a:gd name="T35" fmla="*/ 78 h 155"/>
                <a:gd name="T36" fmla="*/ 1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4 h 155"/>
                <a:gd name="T56" fmla="*/ 113 w 155"/>
                <a:gd name="T57" fmla="*/ 9 h 155"/>
                <a:gd name="T58" fmla="*/ 126 w 155"/>
                <a:gd name="T59" fmla="*/ 18 h 155"/>
                <a:gd name="T60" fmla="*/ 136 w 155"/>
                <a:gd name="T61" fmla="*/ 29 h 155"/>
                <a:gd name="T62" fmla="*/ 144 w 155"/>
                <a:gd name="T63" fmla="*/ 41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2" y="93"/>
                  </a:lnTo>
                  <a:lnTo>
                    <a:pt x="151" y="101"/>
                  </a:lnTo>
                  <a:lnTo>
                    <a:pt x="148" y="108"/>
                  </a:lnTo>
                  <a:lnTo>
                    <a:pt x="144" y="115"/>
                  </a:lnTo>
                  <a:lnTo>
                    <a:pt x="141" y="120"/>
                  </a:lnTo>
                  <a:lnTo>
                    <a:pt x="136" y="126"/>
                  </a:lnTo>
                  <a:lnTo>
                    <a:pt x="132" y="132"/>
                  </a:lnTo>
                  <a:lnTo>
                    <a:pt x="126" y="136"/>
                  </a:lnTo>
                  <a:lnTo>
                    <a:pt x="120" y="141"/>
                  </a:lnTo>
                  <a:lnTo>
                    <a:pt x="113" y="146"/>
                  </a:lnTo>
                  <a:lnTo>
                    <a:pt x="107" y="149"/>
                  </a:lnTo>
                  <a:lnTo>
                    <a:pt x="100" y="151"/>
                  </a:lnTo>
                  <a:lnTo>
                    <a:pt x="93" y="152"/>
                  </a:lnTo>
                  <a:lnTo>
                    <a:pt x="85" y="154"/>
                  </a:lnTo>
                  <a:lnTo>
                    <a:pt x="77" y="155"/>
                  </a:lnTo>
                  <a:lnTo>
                    <a:pt x="77" y="155"/>
                  </a:lnTo>
                  <a:lnTo>
                    <a:pt x="69" y="154"/>
                  </a:lnTo>
                  <a:lnTo>
                    <a:pt x="62" y="152"/>
                  </a:lnTo>
                  <a:lnTo>
                    <a:pt x="54" y="151"/>
                  </a:lnTo>
                  <a:lnTo>
                    <a:pt x="47" y="149"/>
                  </a:lnTo>
                  <a:lnTo>
                    <a:pt x="40" y="146"/>
                  </a:lnTo>
                  <a:lnTo>
                    <a:pt x="35" y="141"/>
                  </a:lnTo>
                  <a:lnTo>
                    <a:pt x="28"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4" y="35"/>
                  </a:lnTo>
                  <a:lnTo>
                    <a:pt x="17" y="29"/>
                  </a:lnTo>
                  <a:lnTo>
                    <a:pt x="23" y="23"/>
                  </a:lnTo>
                  <a:lnTo>
                    <a:pt x="28" y="18"/>
                  </a:lnTo>
                  <a:lnTo>
                    <a:pt x="35" y="14"/>
                  </a:lnTo>
                  <a:lnTo>
                    <a:pt x="40" y="9"/>
                  </a:lnTo>
                  <a:lnTo>
                    <a:pt x="47" y="7"/>
                  </a:lnTo>
                  <a:lnTo>
                    <a:pt x="54" y="4"/>
                  </a:lnTo>
                  <a:lnTo>
                    <a:pt x="62" y="2"/>
                  </a:lnTo>
                  <a:lnTo>
                    <a:pt x="69" y="1"/>
                  </a:lnTo>
                  <a:lnTo>
                    <a:pt x="77" y="0"/>
                  </a:lnTo>
                  <a:lnTo>
                    <a:pt x="77" y="0"/>
                  </a:lnTo>
                  <a:lnTo>
                    <a:pt x="85" y="1"/>
                  </a:lnTo>
                  <a:lnTo>
                    <a:pt x="93" y="2"/>
                  </a:lnTo>
                  <a:lnTo>
                    <a:pt x="100" y="4"/>
                  </a:lnTo>
                  <a:lnTo>
                    <a:pt x="107" y="7"/>
                  </a:lnTo>
                  <a:lnTo>
                    <a:pt x="113" y="9"/>
                  </a:lnTo>
                  <a:lnTo>
                    <a:pt x="120" y="14"/>
                  </a:lnTo>
                  <a:lnTo>
                    <a:pt x="126" y="18"/>
                  </a:lnTo>
                  <a:lnTo>
                    <a:pt x="132" y="23"/>
                  </a:lnTo>
                  <a:lnTo>
                    <a:pt x="136" y="29"/>
                  </a:lnTo>
                  <a:lnTo>
                    <a:pt x="141" y="35"/>
                  </a:lnTo>
                  <a:lnTo>
                    <a:pt x="144" y="41"/>
                  </a:lnTo>
                  <a:lnTo>
                    <a:pt x="148" y="47"/>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14">
              <a:extLst>
                <a:ext uri="{FF2B5EF4-FFF2-40B4-BE49-F238E27FC236}">
                  <a16:creationId xmlns:a16="http://schemas.microsoft.com/office/drawing/2014/main" id="{AE0D0E91-3D0F-45E6-A258-AA9816E000A3}"/>
                </a:ext>
              </a:extLst>
            </p:cNvPr>
            <p:cNvSpPr>
              <a:spLocks/>
            </p:cNvSpPr>
            <p:nvPr/>
          </p:nvSpPr>
          <p:spPr bwMode="auto">
            <a:xfrm>
              <a:off x="5097463" y="3525838"/>
              <a:ext cx="49213" cy="49213"/>
            </a:xfrm>
            <a:custGeom>
              <a:avLst/>
              <a:gdLst>
                <a:gd name="T0" fmla="*/ 155 w 155"/>
                <a:gd name="T1" fmla="*/ 77 h 155"/>
                <a:gd name="T2" fmla="*/ 154 w 155"/>
                <a:gd name="T3" fmla="*/ 93 h 155"/>
                <a:gd name="T4" fmla="*/ 149 w 155"/>
                <a:gd name="T5" fmla="*/ 107 h 155"/>
                <a:gd name="T6" fmla="*/ 142 w 155"/>
                <a:gd name="T7" fmla="*/ 120 h 155"/>
                <a:gd name="T8" fmla="*/ 132 w 155"/>
                <a:gd name="T9" fmla="*/ 132 h 155"/>
                <a:gd name="T10" fmla="*/ 120 w 155"/>
                <a:gd name="T11" fmla="*/ 141 h 155"/>
                <a:gd name="T12" fmla="*/ 108 w 155"/>
                <a:gd name="T13" fmla="*/ 148 h 155"/>
                <a:gd name="T14" fmla="*/ 93 w 155"/>
                <a:gd name="T15" fmla="*/ 152 h 155"/>
                <a:gd name="T16" fmla="*/ 78 w 155"/>
                <a:gd name="T17" fmla="*/ 155 h 155"/>
                <a:gd name="T18" fmla="*/ 70 w 155"/>
                <a:gd name="T19" fmla="*/ 154 h 155"/>
                <a:gd name="T20" fmla="*/ 55 w 155"/>
                <a:gd name="T21" fmla="*/ 151 h 155"/>
                <a:gd name="T22" fmla="*/ 41 w 155"/>
                <a:gd name="T23" fmla="*/ 144 h 155"/>
                <a:gd name="T24" fmla="*/ 29 w 155"/>
                <a:gd name="T25" fmla="*/ 136 h 155"/>
                <a:gd name="T26" fmla="*/ 18 w 155"/>
                <a:gd name="T27" fmla="*/ 126 h 155"/>
                <a:gd name="T28" fmla="*/ 10 w 155"/>
                <a:gd name="T29" fmla="*/ 113 h 155"/>
                <a:gd name="T30" fmla="*/ 4 w 155"/>
                <a:gd name="T31" fmla="*/ 100 h 155"/>
                <a:gd name="T32" fmla="*/ 1 w 155"/>
                <a:gd name="T33" fmla="*/ 85 h 155"/>
                <a:gd name="T34" fmla="*/ 0 w 155"/>
                <a:gd name="T35" fmla="*/ 77 h 155"/>
                <a:gd name="T36" fmla="*/ 2 w 155"/>
                <a:gd name="T37" fmla="*/ 62 h 155"/>
                <a:gd name="T38" fmla="*/ 7 w 155"/>
                <a:gd name="T39" fmla="*/ 47 h 155"/>
                <a:gd name="T40" fmla="*/ 14 w 155"/>
                <a:gd name="T41" fmla="*/ 35 h 155"/>
                <a:gd name="T42" fmla="*/ 23 w 155"/>
                <a:gd name="T43" fmla="*/ 23 h 155"/>
                <a:gd name="T44" fmla="*/ 35 w 155"/>
                <a:gd name="T45" fmla="*/ 13 h 155"/>
                <a:gd name="T46" fmla="*/ 48 w 155"/>
                <a:gd name="T47" fmla="*/ 6 h 155"/>
                <a:gd name="T48" fmla="*/ 62 w 155"/>
                <a:gd name="T49" fmla="*/ 1 h 155"/>
                <a:gd name="T50" fmla="*/ 78 w 155"/>
                <a:gd name="T51" fmla="*/ 0 h 155"/>
                <a:gd name="T52" fmla="*/ 86 w 155"/>
                <a:gd name="T53" fmla="*/ 0 h 155"/>
                <a:gd name="T54" fmla="*/ 101 w 155"/>
                <a:gd name="T55" fmla="*/ 4 h 155"/>
                <a:gd name="T56" fmla="*/ 115 w 155"/>
                <a:gd name="T57" fmla="*/ 9 h 155"/>
                <a:gd name="T58" fmla="*/ 127 w 155"/>
                <a:gd name="T59" fmla="*/ 17 h 155"/>
                <a:gd name="T60" fmla="*/ 138 w 155"/>
                <a:gd name="T61" fmla="*/ 28 h 155"/>
                <a:gd name="T62" fmla="*/ 146 w 155"/>
                <a:gd name="T63" fmla="*/ 40 h 155"/>
                <a:gd name="T64" fmla="*/ 151 w 155"/>
                <a:gd name="T65" fmla="*/ 54 h 155"/>
                <a:gd name="T66" fmla="*/ 155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4" y="93"/>
                  </a:lnTo>
                  <a:lnTo>
                    <a:pt x="151" y="100"/>
                  </a:lnTo>
                  <a:lnTo>
                    <a:pt x="149" y="107"/>
                  </a:lnTo>
                  <a:lnTo>
                    <a:pt x="146" y="113"/>
                  </a:lnTo>
                  <a:lnTo>
                    <a:pt x="142" y="120"/>
                  </a:lnTo>
                  <a:lnTo>
                    <a:pt x="138" y="126"/>
                  </a:lnTo>
                  <a:lnTo>
                    <a:pt x="132" y="132"/>
                  </a:lnTo>
                  <a:lnTo>
                    <a:pt x="127" y="136"/>
                  </a:lnTo>
                  <a:lnTo>
                    <a:pt x="120" y="141"/>
                  </a:lnTo>
                  <a:lnTo>
                    <a:pt x="115" y="144"/>
                  </a:lnTo>
                  <a:lnTo>
                    <a:pt x="108" y="148"/>
                  </a:lnTo>
                  <a:lnTo>
                    <a:pt x="101" y="151"/>
                  </a:lnTo>
                  <a:lnTo>
                    <a:pt x="93" y="152"/>
                  </a:lnTo>
                  <a:lnTo>
                    <a:pt x="86" y="154"/>
                  </a:lnTo>
                  <a:lnTo>
                    <a:pt x="78" y="155"/>
                  </a:lnTo>
                  <a:lnTo>
                    <a:pt x="78" y="155"/>
                  </a:lnTo>
                  <a:lnTo>
                    <a:pt x="70" y="154"/>
                  </a:lnTo>
                  <a:lnTo>
                    <a:pt x="62" y="152"/>
                  </a:lnTo>
                  <a:lnTo>
                    <a:pt x="55" y="151"/>
                  </a:lnTo>
                  <a:lnTo>
                    <a:pt x="48" y="148"/>
                  </a:lnTo>
                  <a:lnTo>
                    <a:pt x="41" y="144"/>
                  </a:lnTo>
                  <a:lnTo>
                    <a:pt x="35" y="141"/>
                  </a:lnTo>
                  <a:lnTo>
                    <a:pt x="29" y="136"/>
                  </a:lnTo>
                  <a:lnTo>
                    <a:pt x="23" y="132"/>
                  </a:lnTo>
                  <a:lnTo>
                    <a:pt x="18" y="126"/>
                  </a:lnTo>
                  <a:lnTo>
                    <a:pt x="14" y="120"/>
                  </a:lnTo>
                  <a:lnTo>
                    <a:pt x="10" y="113"/>
                  </a:lnTo>
                  <a:lnTo>
                    <a:pt x="7" y="107"/>
                  </a:lnTo>
                  <a:lnTo>
                    <a:pt x="4" y="100"/>
                  </a:lnTo>
                  <a:lnTo>
                    <a:pt x="2" y="93"/>
                  </a:lnTo>
                  <a:lnTo>
                    <a:pt x="1" y="85"/>
                  </a:lnTo>
                  <a:lnTo>
                    <a:pt x="0" y="77"/>
                  </a:lnTo>
                  <a:lnTo>
                    <a:pt x="0" y="77"/>
                  </a:lnTo>
                  <a:lnTo>
                    <a:pt x="1" y="69"/>
                  </a:lnTo>
                  <a:lnTo>
                    <a:pt x="2" y="62"/>
                  </a:lnTo>
                  <a:lnTo>
                    <a:pt x="4" y="54"/>
                  </a:lnTo>
                  <a:lnTo>
                    <a:pt x="7" y="47"/>
                  </a:lnTo>
                  <a:lnTo>
                    <a:pt x="10" y="40"/>
                  </a:lnTo>
                  <a:lnTo>
                    <a:pt x="14" y="35"/>
                  </a:lnTo>
                  <a:lnTo>
                    <a:pt x="18" y="28"/>
                  </a:lnTo>
                  <a:lnTo>
                    <a:pt x="23" y="23"/>
                  </a:lnTo>
                  <a:lnTo>
                    <a:pt x="29" y="17"/>
                  </a:lnTo>
                  <a:lnTo>
                    <a:pt x="35" y="13"/>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7" y="17"/>
                  </a:lnTo>
                  <a:lnTo>
                    <a:pt x="132" y="23"/>
                  </a:lnTo>
                  <a:lnTo>
                    <a:pt x="138" y="28"/>
                  </a:lnTo>
                  <a:lnTo>
                    <a:pt x="142" y="35"/>
                  </a:lnTo>
                  <a:lnTo>
                    <a:pt x="146" y="40"/>
                  </a:lnTo>
                  <a:lnTo>
                    <a:pt x="149" y="47"/>
                  </a:lnTo>
                  <a:lnTo>
                    <a:pt x="151"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15">
              <a:extLst>
                <a:ext uri="{FF2B5EF4-FFF2-40B4-BE49-F238E27FC236}">
                  <a16:creationId xmlns:a16="http://schemas.microsoft.com/office/drawing/2014/main" id="{A48518C8-0478-49FB-BCCD-ABE0E6ACD162}"/>
                </a:ext>
              </a:extLst>
            </p:cNvPr>
            <p:cNvSpPr>
              <a:spLocks/>
            </p:cNvSpPr>
            <p:nvPr/>
          </p:nvSpPr>
          <p:spPr bwMode="auto">
            <a:xfrm>
              <a:off x="5097463" y="3597275"/>
              <a:ext cx="49213" cy="49213"/>
            </a:xfrm>
            <a:custGeom>
              <a:avLst/>
              <a:gdLst>
                <a:gd name="T0" fmla="*/ 155 w 155"/>
                <a:gd name="T1" fmla="*/ 78 h 155"/>
                <a:gd name="T2" fmla="*/ 154 w 155"/>
                <a:gd name="T3" fmla="*/ 93 h 155"/>
                <a:gd name="T4" fmla="*/ 149 w 155"/>
                <a:gd name="T5" fmla="*/ 108 h 155"/>
                <a:gd name="T6" fmla="*/ 142 w 155"/>
                <a:gd name="T7" fmla="*/ 120 h 155"/>
                <a:gd name="T8" fmla="*/ 132 w 155"/>
                <a:gd name="T9" fmla="*/ 132 h 155"/>
                <a:gd name="T10" fmla="*/ 120 w 155"/>
                <a:gd name="T11" fmla="*/ 141 h 155"/>
                <a:gd name="T12" fmla="*/ 108 w 155"/>
                <a:gd name="T13" fmla="*/ 149 h 155"/>
                <a:gd name="T14" fmla="*/ 93 w 155"/>
                <a:gd name="T15" fmla="*/ 152 h 155"/>
                <a:gd name="T16" fmla="*/ 78 w 155"/>
                <a:gd name="T17" fmla="*/ 155 h 155"/>
                <a:gd name="T18" fmla="*/ 70 w 155"/>
                <a:gd name="T19" fmla="*/ 154 h 155"/>
                <a:gd name="T20" fmla="*/ 55 w 155"/>
                <a:gd name="T21" fmla="*/ 151 h 155"/>
                <a:gd name="T22" fmla="*/ 41 w 155"/>
                <a:gd name="T23" fmla="*/ 146 h 155"/>
                <a:gd name="T24" fmla="*/ 29 w 155"/>
                <a:gd name="T25" fmla="*/ 136 h 155"/>
                <a:gd name="T26" fmla="*/ 18 w 155"/>
                <a:gd name="T27" fmla="*/ 126 h 155"/>
                <a:gd name="T28" fmla="*/ 10 w 155"/>
                <a:gd name="T29" fmla="*/ 115 h 155"/>
                <a:gd name="T30" fmla="*/ 4 w 155"/>
                <a:gd name="T31" fmla="*/ 101 h 155"/>
                <a:gd name="T32" fmla="*/ 1 w 155"/>
                <a:gd name="T33" fmla="*/ 85 h 155"/>
                <a:gd name="T34" fmla="*/ 0 w 155"/>
                <a:gd name="T35" fmla="*/ 78 h 155"/>
                <a:gd name="T36" fmla="*/ 2 w 155"/>
                <a:gd name="T37" fmla="*/ 62 h 155"/>
                <a:gd name="T38" fmla="*/ 7 w 155"/>
                <a:gd name="T39" fmla="*/ 47 h 155"/>
                <a:gd name="T40" fmla="*/ 14 w 155"/>
                <a:gd name="T41" fmla="*/ 35 h 155"/>
                <a:gd name="T42" fmla="*/ 23 w 155"/>
                <a:gd name="T43" fmla="*/ 23 h 155"/>
                <a:gd name="T44" fmla="*/ 35 w 155"/>
                <a:gd name="T45" fmla="*/ 14 h 155"/>
                <a:gd name="T46" fmla="*/ 48 w 155"/>
                <a:gd name="T47" fmla="*/ 7 h 155"/>
                <a:gd name="T48" fmla="*/ 62 w 155"/>
                <a:gd name="T49" fmla="*/ 2 h 155"/>
                <a:gd name="T50" fmla="*/ 78 w 155"/>
                <a:gd name="T51" fmla="*/ 0 h 155"/>
                <a:gd name="T52" fmla="*/ 86 w 155"/>
                <a:gd name="T53" fmla="*/ 1 h 155"/>
                <a:gd name="T54" fmla="*/ 101 w 155"/>
                <a:gd name="T55" fmla="*/ 4 h 155"/>
                <a:gd name="T56" fmla="*/ 115 w 155"/>
                <a:gd name="T57" fmla="*/ 9 h 155"/>
                <a:gd name="T58" fmla="*/ 127 w 155"/>
                <a:gd name="T59" fmla="*/ 18 h 155"/>
                <a:gd name="T60" fmla="*/ 138 w 155"/>
                <a:gd name="T61" fmla="*/ 29 h 155"/>
                <a:gd name="T62" fmla="*/ 146 w 155"/>
                <a:gd name="T63" fmla="*/ 41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4" y="93"/>
                  </a:lnTo>
                  <a:lnTo>
                    <a:pt x="151" y="101"/>
                  </a:lnTo>
                  <a:lnTo>
                    <a:pt x="149" y="108"/>
                  </a:lnTo>
                  <a:lnTo>
                    <a:pt x="146" y="115"/>
                  </a:lnTo>
                  <a:lnTo>
                    <a:pt x="142" y="120"/>
                  </a:lnTo>
                  <a:lnTo>
                    <a:pt x="138" y="126"/>
                  </a:lnTo>
                  <a:lnTo>
                    <a:pt x="132" y="132"/>
                  </a:lnTo>
                  <a:lnTo>
                    <a:pt x="127" y="136"/>
                  </a:lnTo>
                  <a:lnTo>
                    <a:pt x="120" y="141"/>
                  </a:lnTo>
                  <a:lnTo>
                    <a:pt x="115" y="146"/>
                  </a:lnTo>
                  <a:lnTo>
                    <a:pt x="108" y="149"/>
                  </a:lnTo>
                  <a:lnTo>
                    <a:pt x="101" y="151"/>
                  </a:lnTo>
                  <a:lnTo>
                    <a:pt x="93" y="152"/>
                  </a:lnTo>
                  <a:lnTo>
                    <a:pt x="86" y="154"/>
                  </a:lnTo>
                  <a:lnTo>
                    <a:pt x="78" y="155"/>
                  </a:lnTo>
                  <a:lnTo>
                    <a:pt x="78" y="155"/>
                  </a:lnTo>
                  <a:lnTo>
                    <a:pt x="70" y="154"/>
                  </a:lnTo>
                  <a:lnTo>
                    <a:pt x="62" y="152"/>
                  </a:lnTo>
                  <a:lnTo>
                    <a:pt x="55" y="151"/>
                  </a:lnTo>
                  <a:lnTo>
                    <a:pt x="48" y="149"/>
                  </a:lnTo>
                  <a:lnTo>
                    <a:pt x="41" y="146"/>
                  </a:lnTo>
                  <a:lnTo>
                    <a:pt x="35" y="141"/>
                  </a:lnTo>
                  <a:lnTo>
                    <a:pt x="29" y="136"/>
                  </a:lnTo>
                  <a:lnTo>
                    <a:pt x="23" y="132"/>
                  </a:lnTo>
                  <a:lnTo>
                    <a:pt x="18" y="126"/>
                  </a:lnTo>
                  <a:lnTo>
                    <a:pt x="14" y="120"/>
                  </a:lnTo>
                  <a:lnTo>
                    <a:pt x="10" y="115"/>
                  </a:lnTo>
                  <a:lnTo>
                    <a:pt x="7" y="108"/>
                  </a:lnTo>
                  <a:lnTo>
                    <a:pt x="4" y="101"/>
                  </a:lnTo>
                  <a:lnTo>
                    <a:pt x="2" y="93"/>
                  </a:lnTo>
                  <a:lnTo>
                    <a:pt x="1" y="85"/>
                  </a:lnTo>
                  <a:lnTo>
                    <a:pt x="0" y="78"/>
                  </a:lnTo>
                  <a:lnTo>
                    <a:pt x="0" y="78"/>
                  </a:lnTo>
                  <a:lnTo>
                    <a:pt x="1" y="70"/>
                  </a:lnTo>
                  <a:lnTo>
                    <a:pt x="2" y="62"/>
                  </a:lnTo>
                  <a:lnTo>
                    <a:pt x="4" y="55"/>
                  </a:lnTo>
                  <a:lnTo>
                    <a:pt x="7" y="47"/>
                  </a:lnTo>
                  <a:lnTo>
                    <a:pt x="10" y="41"/>
                  </a:lnTo>
                  <a:lnTo>
                    <a:pt x="14" y="35"/>
                  </a:lnTo>
                  <a:lnTo>
                    <a:pt x="18" y="29"/>
                  </a:lnTo>
                  <a:lnTo>
                    <a:pt x="23" y="23"/>
                  </a:lnTo>
                  <a:lnTo>
                    <a:pt x="29" y="18"/>
                  </a:lnTo>
                  <a:lnTo>
                    <a:pt x="35" y="14"/>
                  </a:lnTo>
                  <a:lnTo>
                    <a:pt x="41" y="9"/>
                  </a:lnTo>
                  <a:lnTo>
                    <a:pt x="48" y="7"/>
                  </a:lnTo>
                  <a:lnTo>
                    <a:pt x="55" y="4"/>
                  </a:lnTo>
                  <a:lnTo>
                    <a:pt x="62" y="2"/>
                  </a:lnTo>
                  <a:lnTo>
                    <a:pt x="70" y="1"/>
                  </a:lnTo>
                  <a:lnTo>
                    <a:pt x="78" y="0"/>
                  </a:lnTo>
                  <a:lnTo>
                    <a:pt x="78" y="0"/>
                  </a:lnTo>
                  <a:lnTo>
                    <a:pt x="86" y="1"/>
                  </a:lnTo>
                  <a:lnTo>
                    <a:pt x="93" y="2"/>
                  </a:lnTo>
                  <a:lnTo>
                    <a:pt x="101" y="4"/>
                  </a:lnTo>
                  <a:lnTo>
                    <a:pt x="108" y="7"/>
                  </a:lnTo>
                  <a:lnTo>
                    <a:pt x="115" y="9"/>
                  </a:lnTo>
                  <a:lnTo>
                    <a:pt x="120" y="14"/>
                  </a:lnTo>
                  <a:lnTo>
                    <a:pt x="127" y="18"/>
                  </a:lnTo>
                  <a:lnTo>
                    <a:pt x="132" y="23"/>
                  </a:lnTo>
                  <a:lnTo>
                    <a:pt x="138" y="29"/>
                  </a:lnTo>
                  <a:lnTo>
                    <a:pt x="142" y="35"/>
                  </a:lnTo>
                  <a:lnTo>
                    <a:pt x="146" y="41"/>
                  </a:lnTo>
                  <a:lnTo>
                    <a:pt x="149" y="47"/>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16">
              <a:extLst>
                <a:ext uri="{FF2B5EF4-FFF2-40B4-BE49-F238E27FC236}">
                  <a16:creationId xmlns:a16="http://schemas.microsoft.com/office/drawing/2014/main" id="{B527492B-10F5-4F7B-ABBF-7B7E5B76267B}"/>
                </a:ext>
              </a:extLst>
            </p:cNvPr>
            <p:cNvSpPr>
              <a:spLocks/>
            </p:cNvSpPr>
            <p:nvPr/>
          </p:nvSpPr>
          <p:spPr bwMode="auto">
            <a:xfrm>
              <a:off x="5167313" y="3525838"/>
              <a:ext cx="49213" cy="49213"/>
            </a:xfrm>
            <a:custGeom>
              <a:avLst/>
              <a:gdLst>
                <a:gd name="T0" fmla="*/ 153 w 153"/>
                <a:gd name="T1" fmla="*/ 77 h 155"/>
                <a:gd name="T2" fmla="*/ 152 w 153"/>
                <a:gd name="T3" fmla="*/ 93 h 155"/>
                <a:gd name="T4" fmla="*/ 148 w 153"/>
                <a:gd name="T5" fmla="*/ 107 h 155"/>
                <a:gd name="T6" fmla="*/ 141 w 153"/>
                <a:gd name="T7" fmla="*/ 120 h 155"/>
                <a:gd name="T8" fmla="*/ 130 w 153"/>
                <a:gd name="T9" fmla="*/ 132 h 155"/>
                <a:gd name="T10" fmla="*/ 119 w 153"/>
                <a:gd name="T11" fmla="*/ 141 h 155"/>
                <a:gd name="T12" fmla="*/ 106 w 153"/>
                <a:gd name="T13" fmla="*/ 148 h 155"/>
                <a:gd name="T14" fmla="*/ 91 w 153"/>
                <a:gd name="T15" fmla="*/ 152 h 155"/>
                <a:gd name="T16" fmla="*/ 77 w 153"/>
                <a:gd name="T17" fmla="*/ 155 h 155"/>
                <a:gd name="T18" fmla="*/ 69 w 153"/>
                <a:gd name="T19" fmla="*/ 154 h 155"/>
                <a:gd name="T20" fmla="*/ 54 w 153"/>
                <a:gd name="T21" fmla="*/ 151 h 155"/>
                <a:gd name="T22" fmla="*/ 40 w 153"/>
                <a:gd name="T23" fmla="*/ 144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3 h 155"/>
                <a:gd name="T46" fmla="*/ 47 w 153"/>
                <a:gd name="T47" fmla="*/ 6 h 155"/>
                <a:gd name="T48" fmla="*/ 61 w 153"/>
                <a:gd name="T49" fmla="*/ 1 h 155"/>
                <a:gd name="T50" fmla="*/ 77 w 153"/>
                <a:gd name="T51" fmla="*/ 0 h 155"/>
                <a:gd name="T52" fmla="*/ 85 w 153"/>
                <a:gd name="T53" fmla="*/ 0 h 155"/>
                <a:gd name="T54" fmla="*/ 99 w 153"/>
                <a:gd name="T55" fmla="*/ 4 h 155"/>
                <a:gd name="T56" fmla="*/ 113 w 153"/>
                <a:gd name="T57" fmla="*/ 9 h 155"/>
                <a:gd name="T58" fmla="*/ 126 w 153"/>
                <a:gd name="T59" fmla="*/ 17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7"/>
                  </a:lnTo>
                  <a:lnTo>
                    <a:pt x="144" y="113"/>
                  </a:lnTo>
                  <a:lnTo>
                    <a:pt x="141" y="120"/>
                  </a:lnTo>
                  <a:lnTo>
                    <a:pt x="136" y="126"/>
                  </a:lnTo>
                  <a:lnTo>
                    <a:pt x="130" y="132"/>
                  </a:lnTo>
                  <a:lnTo>
                    <a:pt x="126" y="136"/>
                  </a:lnTo>
                  <a:lnTo>
                    <a:pt x="119" y="141"/>
                  </a:lnTo>
                  <a:lnTo>
                    <a:pt x="113" y="144"/>
                  </a:lnTo>
                  <a:lnTo>
                    <a:pt x="106" y="148"/>
                  </a:lnTo>
                  <a:lnTo>
                    <a:pt x="99" y="151"/>
                  </a:lnTo>
                  <a:lnTo>
                    <a:pt x="91" y="152"/>
                  </a:lnTo>
                  <a:lnTo>
                    <a:pt x="85" y="154"/>
                  </a:lnTo>
                  <a:lnTo>
                    <a:pt x="77" y="155"/>
                  </a:lnTo>
                  <a:lnTo>
                    <a:pt x="77" y="155"/>
                  </a:lnTo>
                  <a:lnTo>
                    <a:pt x="69" y="154"/>
                  </a:lnTo>
                  <a:lnTo>
                    <a:pt x="61" y="152"/>
                  </a:lnTo>
                  <a:lnTo>
                    <a:pt x="54" y="151"/>
                  </a:lnTo>
                  <a:lnTo>
                    <a:pt x="47" y="148"/>
                  </a:lnTo>
                  <a:lnTo>
                    <a:pt x="40" y="144"/>
                  </a:lnTo>
                  <a:lnTo>
                    <a:pt x="33" y="141"/>
                  </a:lnTo>
                  <a:lnTo>
                    <a:pt x="27" y="136"/>
                  </a:lnTo>
                  <a:lnTo>
                    <a:pt x="22" y="132"/>
                  </a:lnTo>
                  <a:lnTo>
                    <a:pt x="17" y="126"/>
                  </a:lnTo>
                  <a:lnTo>
                    <a:pt x="13"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2" y="23"/>
                  </a:lnTo>
                  <a:lnTo>
                    <a:pt x="27" y="17"/>
                  </a:lnTo>
                  <a:lnTo>
                    <a:pt x="33" y="13"/>
                  </a:lnTo>
                  <a:lnTo>
                    <a:pt x="40" y="9"/>
                  </a:lnTo>
                  <a:lnTo>
                    <a:pt x="47" y="6"/>
                  </a:lnTo>
                  <a:lnTo>
                    <a:pt x="54" y="4"/>
                  </a:lnTo>
                  <a:lnTo>
                    <a:pt x="61" y="1"/>
                  </a:lnTo>
                  <a:lnTo>
                    <a:pt x="69" y="0"/>
                  </a:lnTo>
                  <a:lnTo>
                    <a:pt x="77" y="0"/>
                  </a:lnTo>
                  <a:lnTo>
                    <a:pt x="77" y="0"/>
                  </a:lnTo>
                  <a:lnTo>
                    <a:pt x="85" y="0"/>
                  </a:lnTo>
                  <a:lnTo>
                    <a:pt x="91" y="1"/>
                  </a:lnTo>
                  <a:lnTo>
                    <a:pt x="99" y="4"/>
                  </a:lnTo>
                  <a:lnTo>
                    <a:pt x="106" y="6"/>
                  </a:lnTo>
                  <a:lnTo>
                    <a:pt x="113" y="9"/>
                  </a:lnTo>
                  <a:lnTo>
                    <a:pt x="119" y="13"/>
                  </a:lnTo>
                  <a:lnTo>
                    <a:pt x="126" y="17"/>
                  </a:lnTo>
                  <a:lnTo>
                    <a:pt x="130" y="23"/>
                  </a:lnTo>
                  <a:lnTo>
                    <a:pt x="136" y="28"/>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17">
              <a:extLst>
                <a:ext uri="{FF2B5EF4-FFF2-40B4-BE49-F238E27FC236}">
                  <a16:creationId xmlns:a16="http://schemas.microsoft.com/office/drawing/2014/main" id="{3ABAC8E8-833A-4C4C-B889-80F0F562D02B}"/>
                </a:ext>
              </a:extLst>
            </p:cNvPr>
            <p:cNvSpPr>
              <a:spLocks/>
            </p:cNvSpPr>
            <p:nvPr/>
          </p:nvSpPr>
          <p:spPr bwMode="auto">
            <a:xfrm>
              <a:off x="5167313" y="3597275"/>
              <a:ext cx="49213" cy="49213"/>
            </a:xfrm>
            <a:custGeom>
              <a:avLst/>
              <a:gdLst>
                <a:gd name="T0" fmla="*/ 153 w 153"/>
                <a:gd name="T1" fmla="*/ 78 h 155"/>
                <a:gd name="T2" fmla="*/ 152 w 153"/>
                <a:gd name="T3" fmla="*/ 93 h 155"/>
                <a:gd name="T4" fmla="*/ 148 w 153"/>
                <a:gd name="T5" fmla="*/ 108 h 155"/>
                <a:gd name="T6" fmla="*/ 141 w 153"/>
                <a:gd name="T7" fmla="*/ 120 h 155"/>
                <a:gd name="T8" fmla="*/ 130 w 153"/>
                <a:gd name="T9" fmla="*/ 132 h 155"/>
                <a:gd name="T10" fmla="*/ 119 w 153"/>
                <a:gd name="T11" fmla="*/ 141 h 155"/>
                <a:gd name="T12" fmla="*/ 106 w 153"/>
                <a:gd name="T13" fmla="*/ 149 h 155"/>
                <a:gd name="T14" fmla="*/ 91 w 153"/>
                <a:gd name="T15" fmla="*/ 152 h 155"/>
                <a:gd name="T16" fmla="*/ 77 w 153"/>
                <a:gd name="T17" fmla="*/ 155 h 155"/>
                <a:gd name="T18" fmla="*/ 69 w 153"/>
                <a:gd name="T19" fmla="*/ 154 h 155"/>
                <a:gd name="T20" fmla="*/ 54 w 153"/>
                <a:gd name="T21" fmla="*/ 151 h 155"/>
                <a:gd name="T22" fmla="*/ 40 w 153"/>
                <a:gd name="T23" fmla="*/ 146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6 w 153"/>
                <a:gd name="T39" fmla="*/ 47 h 155"/>
                <a:gd name="T40" fmla="*/ 13 w 153"/>
                <a:gd name="T41" fmla="*/ 35 h 155"/>
                <a:gd name="T42" fmla="*/ 22 w 153"/>
                <a:gd name="T43" fmla="*/ 23 h 155"/>
                <a:gd name="T44" fmla="*/ 33 w 153"/>
                <a:gd name="T45" fmla="*/ 14 h 155"/>
                <a:gd name="T46" fmla="*/ 47 w 153"/>
                <a:gd name="T47" fmla="*/ 7 h 155"/>
                <a:gd name="T48" fmla="*/ 61 w 153"/>
                <a:gd name="T49" fmla="*/ 2 h 155"/>
                <a:gd name="T50" fmla="*/ 77 w 153"/>
                <a:gd name="T51" fmla="*/ 0 h 155"/>
                <a:gd name="T52" fmla="*/ 85 w 153"/>
                <a:gd name="T53" fmla="*/ 1 h 155"/>
                <a:gd name="T54" fmla="*/ 99 w 153"/>
                <a:gd name="T55" fmla="*/ 4 h 155"/>
                <a:gd name="T56" fmla="*/ 113 w 153"/>
                <a:gd name="T57" fmla="*/ 9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8" y="108"/>
                  </a:lnTo>
                  <a:lnTo>
                    <a:pt x="144" y="115"/>
                  </a:lnTo>
                  <a:lnTo>
                    <a:pt x="141" y="120"/>
                  </a:lnTo>
                  <a:lnTo>
                    <a:pt x="136" y="126"/>
                  </a:lnTo>
                  <a:lnTo>
                    <a:pt x="130" y="132"/>
                  </a:lnTo>
                  <a:lnTo>
                    <a:pt x="126" y="136"/>
                  </a:lnTo>
                  <a:lnTo>
                    <a:pt x="119" y="141"/>
                  </a:lnTo>
                  <a:lnTo>
                    <a:pt x="113" y="146"/>
                  </a:lnTo>
                  <a:lnTo>
                    <a:pt x="106" y="149"/>
                  </a:lnTo>
                  <a:lnTo>
                    <a:pt x="99" y="151"/>
                  </a:lnTo>
                  <a:lnTo>
                    <a:pt x="91" y="152"/>
                  </a:lnTo>
                  <a:lnTo>
                    <a:pt x="85" y="154"/>
                  </a:lnTo>
                  <a:lnTo>
                    <a:pt x="77" y="155"/>
                  </a:lnTo>
                  <a:lnTo>
                    <a:pt x="77" y="155"/>
                  </a:lnTo>
                  <a:lnTo>
                    <a:pt x="69" y="154"/>
                  </a:lnTo>
                  <a:lnTo>
                    <a:pt x="61" y="152"/>
                  </a:lnTo>
                  <a:lnTo>
                    <a:pt x="54" y="151"/>
                  </a:lnTo>
                  <a:lnTo>
                    <a:pt x="47" y="149"/>
                  </a:lnTo>
                  <a:lnTo>
                    <a:pt x="40" y="146"/>
                  </a:lnTo>
                  <a:lnTo>
                    <a:pt x="33" y="141"/>
                  </a:lnTo>
                  <a:lnTo>
                    <a:pt x="27" y="136"/>
                  </a:lnTo>
                  <a:lnTo>
                    <a:pt x="22"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3" y="35"/>
                  </a:lnTo>
                  <a:lnTo>
                    <a:pt x="17" y="29"/>
                  </a:lnTo>
                  <a:lnTo>
                    <a:pt x="22" y="23"/>
                  </a:lnTo>
                  <a:lnTo>
                    <a:pt x="27" y="18"/>
                  </a:lnTo>
                  <a:lnTo>
                    <a:pt x="33" y="14"/>
                  </a:lnTo>
                  <a:lnTo>
                    <a:pt x="40" y="9"/>
                  </a:lnTo>
                  <a:lnTo>
                    <a:pt x="47" y="7"/>
                  </a:lnTo>
                  <a:lnTo>
                    <a:pt x="54" y="4"/>
                  </a:lnTo>
                  <a:lnTo>
                    <a:pt x="61" y="2"/>
                  </a:lnTo>
                  <a:lnTo>
                    <a:pt x="69" y="1"/>
                  </a:lnTo>
                  <a:lnTo>
                    <a:pt x="77" y="0"/>
                  </a:lnTo>
                  <a:lnTo>
                    <a:pt x="77" y="0"/>
                  </a:lnTo>
                  <a:lnTo>
                    <a:pt x="85" y="1"/>
                  </a:lnTo>
                  <a:lnTo>
                    <a:pt x="91" y="2"/>
                  </a:lnTo>
                  <a:lnTo>
                    <a:pt x="99" y="4"/>
                  </a:lnTo>
                  <a:lnTo>
                    <a:pt x="106" y="7"/>
                  </a:lnTo>
                  <a:lnTo>
                    <a:pt x="113" y="9"/>
                  </a:lnTo>
                  <a:lnTo>
                    <a:pt x="119" y="14"/>
                  </a:lnTo>
                  <a:lnTo>
                    <a:pt x="126" y="18"/>
                  </a:lnTo>
                  <a:lnTo>
                    <a:pt x="130" y="23"/>
                  </a:lnTo>
                  <a:lnTo>
                    <a:pt x="136" y="29"/>
                  </a:lnTo>
                  <a:lnTo>
                    <a:pt x="141" y="35"/>
                  </a:lnTo>
                  <a:lnTo>
                    <a:pt x="144" y="41"/>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8">
              <a:extLst>
                <a:ext uri="{FF2B5EF4-FFF2-40B4-BE49-F238E27FC236}">
                  <a16:creationId xmlns:a16="http://schemas.microsoft.com/office/drawing/2014/main" id="{B6A3DF80-9616-4DAB-B307-90C86442084D}"/>
                </a:ext>
              </a:extLst>
            </p:cNvPr>
            <p:cNvSpPr>
              <a:spLocks/>
            </p:cNvSpPr>
            <p:nvPr/>
          </p:nvSpPr>
          <p:spPr bwMode="auto">
            <a:xfrm>
              <a:off x="4887913" y="3663950"/>
              <a:ext cx="49213" cy="49213"/>
            </a:xfrm>
            <a:custGeom>
              <a:avLst/>
              <a:gdLst>
                <a:gd name="T0" fmla="*/ 154 w 154"/>
                <a:gd name="T1" fmla="*/ 77 h 153"/>
                <a:gd name="T2" fmla="*/ 152 w 154"/>
                <a:gd name="T3" fmla="*/ 93 h 153"/>
                <a:gd name="T4" fmla="*/ 147 w 154"/>
                <a:gd name="T5" fmla="*/ 106 h 153"/>
                <a:gd name="T6" fmla="*/ 140 w 154"/>
                <a:gd name="T7" fmla="*/ 120 h 153"/>
                <a:gd name="T8" fmla="*/ 131 w 154"/>
                <a:gd name="T9" fmla="*/ 131 h 153"/>
                <a:gd name="T10" fmla="*/ 120 w 154"/>
                <a:gd name="T11" fmla="*/ 141 h 153"/>
                <a:gd name="T12" fmla="*/ 107 w 154"/>
                <a:gd name="T13" fmla="*/ 147 h 153"/>
                <a:gd name="T14" fmla="*/ 92 w 154"/>
                <a:gd name="T15" fmla="*/ 152 h 153"/>
                <a:gd name="T16" fmla="*/ 76 w 154"/>
                <a:gd name="T17" fmla="*/ 153 h 153"/>
                <a:gd name="T18" fmla="*/ 70 w 154"/>
                <a:gd name="T19" fmla="*/ 153 h 153"/>
                <a:gd name="T20" fmla="*/ 54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99 h 153"/>
                <a:gd name="T32" fmla="*/ 0 w 154"/>
                <a:gd name="T33" fmla="*/ 85 h 153"/>
                <a:gd name="T34" fmla="*/ 0 w 154"/>
                <a:gd name="T35" fmla="*/ 77 h 153"/>
                <a:gd name="T36" fmla="*/ 1 w 154"/>
                <a:gd name="T37" fmla="*/ 61 h 153"/>
                <a:gd name="T38" fmla="*/ 5 w 154"/>
                <a:gd name="T39" fmla="*/ 47 h 153"/>
                <a:gd name="T40" fmla="*/ 13 w 154"/>
                <a:gd name="T41" fmla="*/ 33 h 153"/>
                <a:gd name="T42" fmla="*/ 23 w 154"/>
                <a:gd name="T43" fmla="*/ 22 h 153"/>
                <a:gd name="T44" fmla="*/ 34 w 154"/>
                <a:gd name="T45" fmla="*/ 12 h 153"/>
                <a:gd name="T46" fmla="*/ 47 w 154"/>
                <a:gd name="T47" fmla="*/ 6 h 153"/>
                <a:gd name="T48" fmla="*/ 62 w 154"/>
                <a:gd name="T49" fmla="*/ 1 h 153"/>
                <a:gd name="T50" fmla="*/ 76 w 154"/>
                <a:gd name="T51" fmla="*/ 0 h 153"/>
                <a:gd name="T52" fmla="*/ 84 w 154"/>
                <a:gd name="T53" fmla="*/ 0 h 153"/>
                <a:gd name="T54" fmla="*/ 99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99"/>
                  </a:lnTo>
                  <a:lnTo>
                    <a:pt x="147" y="106"/>
                  </a:lnTo>
                  <a:lnTo>
                    <a:pt x="145" y="113"/>
                  </a:lnTo>
                  <a:lnTo>
                    <a:pt x="140" y="120"/>
                  </a:lnTo>
                  <a:lnTo>
                    <a:pt x="136" y="126"/>
                  </a:lnTo>
                  <a:lnTo>
                    <a:pt x="131" y="131"/>
                  </a:lnTo>
                  <a:lnTo>
                    <a:pt x="126" y="136"/>
                  </a:lnTo>
                  <a:lnTo>
                    <a:pt x="120" y="141"/>
                  </a:lnTo>
                  <a:lnTo>
                    <a:pt x="114" y="144"/>
                  </a:lnTo>
                  <a:lnTo>
                    <a:pt x="107" y="147"/>
                  </a:lnTo>
                  <a:lnTo>
                    <a:pt x="99" y="150"/>
                  </a:lnTo>
                  <a:lnTo>
                    <a:pt x="92" y="152"/>
                  </a:lnTo>
                  <a:lnTo>
                    <a:pt x="84" y="153"/>
                  </a:lnTo>
                  <a:lnTo>
                    <a:pt x="76" y="153"/>
                  </a:lnTo>
                  <a:lnTo>
                    <a:pt x="76" y="153"/>
                  </a:lnTo>
                  <a:lnTo>
                    <a:pt x="70" y="153"/>
                  </a:lnTo>
                  <a:lnTo>
                    <a:pt x="62" y="152"/>
                  </a:lnTo>
                  <a:lnTo>
                    <a:pt x="54" y="150"/>
                  </a:lnTo>
                  <a:lnTo>
                    <a:pt x="47" y="147"/>
                  </a:lnTo>
                  <a:lnTo>
                    <a:pt x="40" y="144"/>
                  </a:lnTo>
                  <a:lnTo>
                    <a:pt x="34" y="141"/>
                  </a:lnTo>
                  <a:lnTo>
                    <a:pt x="28" y="136"/>
                  </a:lnTo>
                  <a:lnTo>
                    <a:pt x="23" y="131"/>
                  </a:lnTo>
                  <a:lnTo>
                    <a:pt x="18" y="126"/>
                  </a:lnTo>
                  <a:lnTo>
                    <a:pt x="13"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3" y="33"/>
                  </a:lnTo>
                  <a:lnTo>
                    <a:pt x="18" y="27"/>
                  </a:lnTo>
                  <a:lnTo>
                    <a:pt x="23" y="22"/>
                  </a:lnTo>
                  <a:lnTo>
                    <a:pt x="28" y="17"/>
                  </a:lnTo>
                  <a:lnTo>
                    <a:pt x="34" y="12"/>
                  </a:lnTo>
                  <a:lnTo>
                    <a:pt x="40" y="9"/>
                  </a:lnTo>
                  <a:lnTo>
                    <a:pt x="47" y="6"/>
                  </a:lnTo>
                  <a:lnTo>
                    <a:pt x="54" y="3"/>
                  </a:lnTo>
                  <a:lnTo>
                    <a:pt x="62" y="1"/>
                  </a:lnTo>
                  <a:lnTo>
                    <a:pt x="70" y="0"/>
                  </a:lnTo>
                  <a:lnTo>
                    <a:pt x="76" y="0"/>
                  </a:lnTo>
                  <a:lnTo>
                    <a:pt x="76" y="0"/>
                  </a:lnTo>
                  <a:lnTo>
                    <a:pt x="84" y="0"/>
                  </a:lnTo>
                  <a:lnTo>
                    <a:pt x="92" y="1"/>
                  </a:lnTo>
                  <a:lnTo>
                    <a:pt x="99" y="3"/>
                  </a:lnTo>
                  <a:lnTo>
                    <a:pt x="107" y="6"/>
                  </a:lnTo>
                  <a:lnTo>
                    <a:pt x="114" y="9"/>
                  </a:lnTo>
                  <a:lnTo>
                    <a:pt x="120" y="12"/>
                  </a:lnTo>
                  <a:lnTo>
                    <a:pt x="126" y="17"/>
                  </a:lnTo>
                  <a:lnTo>
                    <a:pt x="131" y="22"/>
                  </a:lnTo>
                  <a:lnTo>
                    <a:pt x="136" y="27"/>
                  </a:lnTo>
                  <a:lnTo>
                    <a:pt x="140" y="33"/>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9">
              <a:extLst>
                <a:ext uri="{FF2B5EF4-FFF2-40B4-BE49-F238E27FC236}">
                  <a16:creationId xmlns:a16="http://schemas.microsoft.com/office/drawing/2014/main" id="{4696E833-3C76-4101-ABF8-AA2EC0BEBAD4}"/>
                </a:ext>
              </a:extLst>
            </p:cNvPr>
            <p:cNvSpPr>
              <a:spLocks/>
            </p:cNvSpPr>
            <p:nvPr/>
          </p:nvSpPr>
          <p:spPr bwMode="auto">
            <a:xfrm>
              <a:off x="4887913" y="3733800"/>
              <a:ext cx="49213" cy="49213"/>
            </a:xfrm>
            <a:custGeom>
              <a:avLst/>
              <a:gdLst>
                <a:gd name="T0" fmla="*/ 154 w 154"/>
                <a:gd name="T1" fmla="*/ 77 h 154"/>
                <a:gd name="T2" fmla="*/ 152 w 154"/>
                <a:gd name="T3" fmla="*/ 93 h 154"/>
                <a:gd name="T4" fmla="*/ 147 w 154"/>
                <a:gd name="T5" fmla="*/ 106 h 154"/>
                <a:gd name="T6" fmla="*/ 140 w 154"/>
                <a:gd name="T7" fmla="*/ 120 h 154"/>
                <a:gd name="T8" fmla="*/ 131 w 154"/>
                <a:gd name="T9" fmla="*/ 131 h 154"/>
                <a:gd name="T10" fmla="*/ 120 w 154"/>
                <a:gd name="T11" fmla="*/ 141 h 154"/>
                <a:gd name="T12" fmla="*/ 107 w 154"/>
                <a:gd name="T13" fmla="*/ 147 h 154"/>
                <a:gd name="T14" fmla="*/ 92 w 154"/>
                <a:gd name="T15" fmla="*/ 152 h 154"/>
                <a:gd name="T16" fmla="*/ 76 w 154"/>
                <a:gd name="T17" fmla="*/ 154 h 154"/>
                <a:gd name="T18" fmla="*/ 70 w 154"/>
                <a:gd name="T19" fmla="*/ 153 h 154"/>
                <a:gd name="T20" fmla="*/ 54 w 154"/>
                <a:gd name="T21" fmla="*/ 151 h 154"/>
                <a:gd name="T22" fmla="*/ 40 w 154"/>
                <a:gd name="T23" fmla="*/ 145 h 154"/>
                <a:gd name="T24" fmla="*/ 28 w 154"/>
                <a:gd name="T25" fmla="*/ 136 h 154"/>
                <a:gd name="T26" fmla="*/ 18 w 154"/>
                <a:gd name="T27" fmla="*/ 126 h 154"/>
                <a:gd name="T28" fmla="*/ 9 w 154"/>
                <a:gd name="T29" fmla="*/ 113 h 154"/>
                <a:gd name="T30" fmla="*/ 3 w 154"/>
                <a:gd name="T31" fmla="*/ 99 h 154"/>
                <a:gd name="T32" fmla="*/ 0 w 154"/>
                <a:gd name="T33" fmla="*/ 85 h 154"/>
                <a:gd name="T34" fmla="*/ 0 w 154"/>
                <a:gd name="T35" fmla="*/ 77 h 154"/>
                <a:gd name="T36" fmla="*/ 1 w 154"/>
                <a:gd name="T37" fmla="*/ 62 h 154"/>
                <a:gd name="T38" fmla="*/ 5 w 154"/>
                <a:gd name="T39" fmla="*/ 47 h 154"/>
                <a:gd name="T40" fmla="*/ 13 w 154"/>
                <a:gd name="T41" fmla="*/ 34 h 154"/>
                <a:gd name="T42" fmla="*/ 23 w 154"/>
                <a:gd name="T43" fmla="*/ 23 h 154"/>
                <a:gd name="T44" fmla="*/ 34 w 154"/>
                <a:gd name="T45" fmla="*/ 14 h 154"/>
                <a:gd name="T46" fmla="*/ 47 w 154"/>
                <a:gd name="T47" fmla="*/ 6 h 154"/>
                <a:gd name="T48" fmla="*/ 62 w 154"/>
                <a:gd name="T49" fmla="*/ 1 h 154"/>
                <a:gd name="T50" fmla="*/ 76 w 154"/>
                <a:gd name="T51" fmla="*/ 0 h 154"/>
                <a:gd name="T52" fmla="*/ 84 w 154"/>
                <a:gd name="T53" fmla="*/ 0 h 154"/>
                <a:gd name="T54" fmla="*/ 99 w 154"/>
                <a:gd name="T55" fmla="*/ 3 h 154"/>
                <a:gd name="T56" fmla="*/ 114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99"/>
                  </a:lnTo>
                  <a:lnTo>
                    <a:pt x="147" y="106"/>
                  </a:lnTo>
                  <a:lnTo>
                    <a:pt x="145" y="113"/>
                  </a:lnTo>
                  <a:lnTo>
                    <a:pt x="140" y="120"/>
                  </a:lnTo>
                  <a:lnTo>
                    <a:pt x="136" y="126"/>
                  </a:lnTo>
                  <a:lnTo>
                    <a:pt x="131" y="131"/>
                  </a:lnTo>
                  <a:lnTo>
                    <a:pt x="126" y="136"/>
                  </a:lnTo>
                  <a:lnTo>
                    <a:pt x="120" y="141"/>
                  </a:lnTo>
                  <a:lnTo>
                    <a:pt x="114" y="145"/>
                  </a:lnTo>
                  <a:lnTo>
                    <a:pt x="107" y="147"/>
                  </a:lnTo>
                  <a:lnTo>
                    <a:pt x="99" y="151"/>
                  </a:lnTo>
                  <a:lnTo>
                    <a:pt x="92" y="152"/>
                  </a:lnTo>
                  <a:lnTo>
                    <a:pt x="84" y="153"/>
                  </a:lnTo>
                  <a:lnTo>
                    <a:pt x="76" y="154"/>
                  </a:lnTo>
                  <a:lnTo>
                    <a:pt x="76" y="154"/>
                  </a:lnTo>
                  <a:lnTo>
                    <a:pt x="70" y="153"/>
                  </a:lnTo>
                  <a:lnTo>
                    <a:pt x="62" y="152"/>
                  </a:lnTo>
                  <a:lnTo>
                    <a:pt x="54" y="151"/>
                  </a:lnTo>
                  <a:lnTo>
                    <a:pt x="47" y="147"/>
                  </a:lnTo>
                  <a:lnTo>
                    <a:pt x="40" y="145"/>
                  </a:lnTo>
                  <a:lnTo>
                    <a:pt x="34" y="141"/>
                  </a:lnTo>
                  <a:lnTo>
                    <a:pt x="28" y="136"/>
                  </a:lnTo>
                  <a:lnTo>
                    <a:pt x="23" y="131"/>
                  </a:lnTo>
                  <a:lnTo>
                    <a:pt x="18" y="126"/>
                  </a:lnTo>
                  <a:lnTo>
                    <a:pt x="13"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3" y="34"/>
                  </a:lnTo>
                  <a:lnTo>
                    <a:pt x="18" y="28"/>
                  </a:lnTo>
                  <a:lnTo>
                    <a:pt x="23" y="23"/>
                  </a:lnTo>
                  <a:lnTo>
                    <a:pt x="28" y="17"/>
                  </a:lnTo>
                  <a:lnTo>
                    <a:pt x="34" y="14"/>
                  </a:lnTo>
                  <a:lnTo>
                    <a:pt x="40" y="9"/>
                  </a:lnTo>
                  <a:lnTo>
                    <a:pt x="47" y="6"/>
                  </a:lnTo>
                  <a:lnTo>
                    <a:pt x="54" y="3"/>
                  </a:lnTo>
                  <a:lnTo>
                    <a:pt x="62" y="1"/>
                  </a:lnTo>
                  <a:lnTo>
                    <a:pt x="70" y="0"/>
                  </a:lnTo>
                  <a:lnTo>
                    <a:pt x="76" y="0"/>
                  </a:lnTo>
                  <a:lnTo>
                    <a:pt x="76" y="0"/>
                  </a:lnTo>
                  <a:lnTo>
                    <a:pt x="84" y="0"/>
                  </a:lnTo>
                  <a:lnTo>
                    <a:pt x="92" y="1"/>
                  </a:lnTo>
                  <a:lnTo>
                    <a:pt x="99" y="3"/>
                  </a:lnTo>
                  <a:lnTo>
                    <a:pt x="107" y="6"/>
                  </a:lnTo>
                  <a:lnTo>
                    <a:pt x="114" y="9"/>
                  </a:lnTo>
                  <a:lnTo>
                    <a:pt x="120" y="14"/>
                  </a:lnTo>
                  <a:lnTo>
                    <a:pt x="126" y="17"/>
                  </a:lnTo>
                  <a:lnTo>
                    <a:pt x="131" y="23"/>
                  </a:lnTo>
                  <a:lnTo>
                    <a:pt x="136" y="28"/>
                  </a:lnTo>
                  <a:lnTo>
                    <a:pt x="140" y="34"/>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20">
              <a:extLst>
                <a:ext uri="{FF2B5EF4-FFF2-40B4-BE49-F238E27FC236}">
                  <a16:creationId xmlns:a16="http://schemas.microsoft.com/office/drawing/2014/main" id="{3966FECA-7C05-4858-92C4-B534C4CAE67D}"/>
                </a:ext>
              </a:extLst>
            </p:cNvPr>
            <p:cNvSpPr>
              <a:spLocks/>
            </p:cNvSpPr>
            <p:nvPr/>
          </p:nvSpPr>
          <p:spPr bwMode="auto">
            <a:xfrm>
              <a:off x="4956176" y="3663950"/>
              <a:ext cx="49213" cy="49213"/>
            </a:xfrm>
            <a:custGeom>
              <a:avLst/>
              <a:gdLst>
                <a:gd name="T0" fmla="*/ 155 w 155"/>
                <a:gd name="T1" fmla="*/ 77 h 153"/>
                <a:gd name="T2" fmla="*/ 154 w 155"/>
                <a:gd name="T3" fmla="*/ 93 h 153"/>
                <a:gd name="T4" fmla="*/ 149 w 155"/>
                <a:gd name="T5" fmla="*/ 106 h 153"/>
                <a:gd name="T6" fmla="*/ 141 w 155"/>
                <a:gd name="T7" fmla="*/ 120 h 153"/>
                <a:gd name="T8" fmla="*/ 132 w 155"/>
                <a:gd name="T9" fmla="*/ 131 h 153"/>
                <a:gd name="T10" fmla="*/ 120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0 w 155"/>
                <a:gd name="T23" fmla="*/ 144 h 153"/>
                <a:gd name="T24" fmla="*/ 29 w 155"/>
                <a:gd name="T25" fmla="*/ 136 h 153"/>
                <a:gd name="T26" fmla="*/ 19 w 155"/>
                <a:gd name="T27" fmla="*/ 126 h 153"/>
                <a:gd name="T28" fmla="*/ 9 w 155"/>
                <a:gd name="T29" fmla="*/ 113 h 153"/>
                <a:gd name="T30" fmla="*/ 4 w 155"/>
                <a:gd name="T31" fmla="*/ 99 h 153"/>
                <a:gd name="T32" fmla="*/ 1 w 155"/>
                <a:gd name="T33" fmla="*/ 85 h 153"/>
                <a:gd name="T34" fmla="*/ 0 w 155"/>
                <a:gd name="T35" fmla="*/ 77 h 153"/>
                <a:gd name="T36" fmla="*/ 3 w 155"/>
                <a:gd name="T37" fmla="*/ 61 h 153"/>
                <a:gd name="T38" fmla="*/ 7 w 155"/>
                <a:gd name="T39" fmla="*/ 47 h 153"/>
                <a:gd name="T40" fmla="*/ 14 w 155"/>
                <a:gd name="T41" fmla="*/ 33 h 153"/>
                <a:gd name="T42" fmla="*/ 23 w 155"/>
                <a:gd name="T43" fmla="*/ 22 h 153"/>
                <a:gd name="T44" fmla="*/ 35 w 155"/>
                <a:gd name="T45" fmla="*/ 12 h 153"/>
                <a:gd name="T46" fmla="*/ 47 w 155"/>
                <a:gd name="T47" fmla="*/ 6 h 153"/>
                <a:gd name="T48" fmla="*/ 62 w 155"/>
                <a:gd name="T49" fmla="*/ 1 h 153"/>
                <a:gd name="T50" fmla="*/ 78 w 155"/>
                <a:gd name="T51" fmla="*/ 0 h 153"/>
                <a:gd name="T52" fmla="*/ 85 w 155"/>
                <a:gd name="T53" fmla="*/ 0 h 153"/>
                <a:gd name="T54" fmla="*/ 101 w 155"/>
                <a:gd name="T55" fmla="*/ 3 h 153"/>
                <a:gd name="T56" fmla="*/ 115 w 155"/>
                <a:gd name="T57" fmla="*/ 9 h 153"/>
                <a:gd name="T58" fmla="*/ 126 w 155"/>
                <a:gd name="T59" fmla="*/ 17 h 153"/>
                <a:gd name="T60" fmla="*/ 136 w 155"/>
                <a:gd name="T61" fmla="*/ 27 h 153"/>
                <a:gd name="T62" fmla="*/ 146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4" y="93"/>
                  </a:lnTo>
                  <a:lnTo>
                    <a:pt x="151" y="99"/>
                  </a:lnTo>
                  <a:lnTo>
                    <a:pt x="149" y="106"/>
                  </a:lnTo>
                  <a:lnTo>
                    <a:pt x="146" y="113"/>
                  </a:lnTo>
                  <a:lnTo>
                    <a:pt x="141" y="120"/>
                  </a:lnTo>
                  <a:lnTo>
                    <a:pt x="136" y="126"/>
                  </a:lnTo>
                  <a:lnTo>
                    <a:pt x="132" y="131"/>
                  </a:lnTo>
                  <a:lnTo>
                    <a:pt x="126" y="136"/>
                  </a:lnTo>
                  <a:lnTo>
                    <a:pt x="120" y="141"/>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5" y="141"/>
                  </a:lnTo>
                  <a:lnTo>
                    <a:pt x="29" y="136"/>
                  </a:lnTo>
                  <a:lnTo>
                    <a:pt x="23" y="131"/>
                  </a:lnTo>
                  <a:lnTo>
                    <a:pt x="19" y="126"/>
                  </a:lnTo>
                  <a:lnTo>
                    <a:pt x="14" y="120"/>
                  </a:lnTo>
                  <a:lnTo>
                    <a:pt x="9" y="113"/>
                  </a:lnTo>
                  <a:lnTo>
                    <a:pt x="7" y="106"/>
                  </a:lnTo>
                  <a:lnTo>
                    <a:pt x="4" y="99"/>
                  </a:lnTo>
                  <a:lnTo>
                    <a:pt x="3" y="93"/>
                  </a:lnTo>
                  <a:lnTo>
                    <a:pt x="1" y="85"/>
                  </a:lnTo>
                  <a:lnTo>
                    <a:pt x="0" y="77"/>
                  </a:lnTo>
                  <a:lnTo>
                    <a:pt x="0" y="77"/>
                  </a:lnTo>
                  <a:lnTo>
                    <a:pt x="1" y="69"/>
                  </a:lnTo>
                  <a:lnTo>
                    <a:pt x="3" y="61"/>
                  </a:lnTo>
                  <a:lnTo>
                    <a:pt x="4" y="54"/>
                  </a:lnTo>
                  <a:lnTo>
                    <a:pt x="7" y="47"/>
                  </a:lnTo>
                  <a:lnTo>
                    <a:pt x="9" y="40"/>
                  </a:lnTo>
                  <a:lnTo>
                    <a:pt x="14" y="33"/>
                  </a:lnTo>
                  <a:lnTo>
                    <a:pt x="19" y="27"/>
                  </a:lnTo>
                  <a:lnTo>
                    <a:pt x="23" y="22"/>
                  </a:lnTo>
                  <a:lnTo>
                    <a:pt x="29" y="17"/>
                  </a:lnTo>
                  <a:lnTo>
                    <a:pt x="35" y="12"/>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2"/>
                  </a:lnTo>
                  <a:lnTo>
                    <a:pt x="126" y="17"/>
                  </a:lnTo>
                  <a:lnTo>
                    <a:pt x="132" y="22"/>
                  </a:lnTo>
                  <a:lnTo>
                    <a:pt x="136" y="27"/>
                  </a:lnTo>
                  <a:lnTo>
                    <a:pt x="141" y="33"/>
                  </a:lnTo>
                  <a:lnTo>
                    <a:pt x="146" y="40"/>
                  </a:lnTo>
                  <a:lnTo>
                    <a:pt x="149" y="47"/>
                  </a:lnTo>
                  <a:lnTo>
                    <a:pt x="151" y="54"/>
                  </a:lnTo>
                  <a:lnTo>
                    <a:pt x="154"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21">
              <a:extLst>
                <a:ext uri="{FF2B5EF4-FFF2-40B4-BE49-F238E27FC236}">
                  <a16:creationId xmlns:a16="http://schemas.microsoft.com/office/drawing/2014/main" id="{2CB113E5-284C-4F01-BCA7-A34A1767ADC4}"/>
                </a:ext>
              </a:extLst>
            </p:cNvPr>
            <p:cNvSpPr>
              <a:spLocks/>
            </p:cNvSpPr>
            <p:nvPr/>
          </p:nvSpPr>
          <p:spPr bwMode="auto">
            <a:xfrm>
              <a:off x="4956176" y="3733800"/>
              <a:ext cx="49213" cy="49213"/>
            </a:xfrm>
            <a:custGeom>
              <a:avLst/>
              <a:gdLst>
                <a:gd name="T0" fmla="*/ 155 w 155"/>
                <a:gd name="T1" fmla="*/ 77 h 154"/>
                <a:gd name="T2" fmla="*/ 154 w 155"/>
                <a:gd name="T3" fmla="*/ 93 h 154"/>
                <a:gd name="T4" fmla="*/ 149 w 155"/>
                <a:gd name="T5" fmla="*/ 106 h 154"/>
                <a:gd name="T6" fmla="*/ 141 w 155"/>
                <a:gd name="T7" fmla="*/ 120 h 154"/>
                <a:gd name="T8" fmla="*/ 132 w 155"/>
                <a:gd name="T9" fmla="*/ 131 h 154"/>
                <a:gd name="T10" fmla="*/ 120 w 155"/>
                <a:gd name="T11" fmla="*/ 141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0 w 155"/>
                <a:gd name="T23" fmla="*/ 145 h 154"/>
                <a:gd name="T24" fmla="*/ 29 w 155"/>
                <a:gd name="T25" fmla="*/ 136 h 154"/>
                <a:gd name="T26" fmla="*/ 19 w 155"/>
                <a:gd name="T27" fmla="*/ 126 h 154"/>
                <a:gd name="T28" fmla="*/ 9 w 155"/>
                <a:gd name="T29" fmla="*/ 113 h 154"/>
                <a:gd name="T30" fmla="*/ 4 w 155"/>
                <a:gd name="T31" fmla="*/ 99 h 154"/>
                <a:gd name="T32" fmla="*/ 1 w 155"/>
                <a:gd name="T33" fmla="*/ 85 h 154"/>
                <a:gd name="T34" fmla="*/ 0 w 155"/>
                <a:gd name="T35" fmla="*/ 77 h 154"/>
                <a:gd name="T36" fmla="*/ 3 w 155"/>
                <a:gd name="T37" fmla="*/ 62 h 154"/>
                <a:gd name="T38" fmla="*/ 7 w 155"/>
                <a:gd name="T39" fmla="*/ 47 h 154"/>
                <a:gd name="T40" fmla="*/ 14 w 155"/>
                <a:gd name="T41" fmla="*/ 34 h 154"/>
                <a:gd name="T42" fmla="*/ 23 w 155"/>
                <a:gd name="T43" fmla="*/ 23 h 154"/>
                <a:gd name="T44" fmla="*/ 35 w 155"/>
                <a:gd name="T45" fmla="*/ 14 h 154"/>
                <a:gd name="T46" fmla="*/ 47 w 155"/>
                <a:gd name="T47" fmla="*/ 6 h 154"/>
                <a:gd name="T48" fmla="*/ 62 w 155"/>
                <a:gd name="T49" fmla="*/ 1 h 154"/>
                <a:gd name="T50" fmla="*/ 78 w 155"/>
                <a:gd name="T51" fmla="*/ 0 h 154"/>
                <a:gd name="T52" fmla="*/ 85 w 155"/>
                <a:gd name="T53" fmla="*/ 0 h 154"/>
                <a:gd name="T54" fmla="*/ 101 w 155"/>
                <a:gd name="T55" fmla="*/ 3 h 154"/>
                <a:gd name="T56" fmla="*/ 115 w 155"/>
                <a:gd name="T57" fmla="*/ 9 h 154"/>
                <a:gd name="T58" fmla="*/ 126 w 155"/>
                <a:gd name="T59" fmla="*/ 17 h 154"/>
                <a:gd name="T60" fmla="*/ 136 w 155"/>
                <a:gd name="T61" fmla="*/ 28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3"/>
                  </a:lnTo>
                  <a:lnTo>
                    <a:pt x="151" y="99"/>
                  </a:lnTo>
                  <a:lnTo>
                    <a:pt x="149" y="106"/>
                  </a:lnTo>
                  <a:lnTo>
                    <a:pt x="146" y="113"/>
                  </a:lnTo>
                  <a:lnTo>
                    <a:pt x="141" y="120"/>
                  </a:lnTo>
                  <a:lnTo>
                    <a:pt x="136" y="126"/>
                  </a:lnTo>
                  <a:lnTo>
                    <a:pt x="132" y="131"/>
                  </a:lnTo>
                  <a:lnTo>
                    <a:pt x="126" y="136"/>
                  </a:lnTo>
                  <a:lnTo>
                    <a:pt x="120" y="141"/>
                  </a:lnTo>
                  <a:lnTo>
                    <a:pt x="115"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5" y="141"/>
                  </a:lnTo>
                  <a:lnTo>
                    <a:pt x="29" y="136"/>
                  </a:lnTo>
                  <a:lnTo>
                    <a:pt x="23" y="131"/>
                  </a:lnTo>
                  <a:lnTo>
                    <a:pt x="19" y="126"/>
                  </a:lnTo>
                  <a:lnTo>
                    <a:pt x="14" y="120"/>
                  </a:lnTo>
                  <a:lnTo>
                    <a:pt x="9" y="113"/>
                  </a:lnTo>
                  <a:lnTo>
                    <a:pt x="7" y="106"/>
                  </a:lnTo>
                  <a:lnTo>
                    <a:pt x="4" y="99"/>
                  </a:lnTo>
                  <a:lnTo>
                    <a:pt x="3" y="93"/>
                  </a:lnTo>
                  <a:lnTo>
                    <a:pt x="1" y="85"/>
                  </a:lnTo>
                  <a:lnTo>
                    <a:pt x="0" y="77"/>
                  </a:lnTo>
                  <a:lnTo>
                    <a:pt x="0" y="77"/>
                  </a:lnTo>
                  <a:lnTo>
                    <a:pt x="1" y="69"/>
                  </a:lnTo>
                  <a:lnTo>
                    <a:pt x="3" y="62"/>
                  </a:lnTo>
                  <a:lnTo>
                    <a:pt x="4" y="54"/>
                  </a:lnTo>
                  <a:lnTo>
                    <a:pt x="7" y="47"/>
                  </a:lnTo>
                  <a:lnTo>
                    <a:pt x="9" y="40"/>
                  </a:lnTo>
                  <a:lnTo>
                    <a:pt x="14" y="34"/>
                  </a:lnTo>
                  <a:lnTo>
                    <a:pt x="19" y="28"/>
                  </a:lnTo>
                  <a:lnTo>
                    <a:pt x="23" y="23"/>
                  </a:lnTo>
                  <a:lnTo>
                    <a:pt x="29" y="17"/>
                  </a:lnTo>
                  <a:lnTo>
                    <a:pt x="35" y="14"/>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4"/>
                  </a:lnTo>
                  <a:lnTo>
                    <a:pt x="126" y="17"/>
                  </a:lnTo>
                  <a:lnTo>
                    <a:pt x="132" y="23"/>
                  </a:lnTo>
                  <a:lnTo>
                    <a:pt x="136" y="28"/>
                  </a:lnTo>
                  <a:lnTo>
                    <a:pt x="141" y="34"/>
                  </a:lnTo>
                  <a:lnTo>
                    <a:pt x="146" y="40"/>
                  </a:lnTo>
                  <a:lnTo>
                    <a:pt x="149" y="47"/>
                  </a:lnTo>
                  <a:lnTo>
                    <a:pt x="151"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22">
              <a:extLst>
                <a:ext uri="{FF2B5EF4-FFF2-40B4-BE49-F238E27FC236}">
                  <a16:creationId xmlns:a16="http://schemas.microsoft.com/office/drawing/2014/main" id="{49E7F378-2A81-460D-A134-DE21FB08D923}"/>
                </a:ext>
              </a:extLst>
            </p:cNvPr>
            <p:cNvSpPr>
              <a:spLocks/>
            </p:cNvSpPr>
            <p:nvPr/>
          </p:nvSpPr>
          <p:spPr bwMode="auto">
            <a:xfrm>
              <a:off x="5027613" y="3663950"/>
              <a:ext cx="49213" cy="49213"/>
            </a:xfrm>
            <a:custGeom>
              <a:avLst/>
              <a:gdLst>
                <a:gd name="T0" fmla="*/ 155 w 155"/>
                <a:gd name="T1" fmla="*/ 77 h 153"/>
                <a:gd name="T2" fmla="*/ 152 w 155"/>
                <a:gd name="T3" fmla="*/ 93 h 153"/>
                <a:gd name="T4" fmla="*/ 148 w 155"/>
                <a:gd name="T5" fmla="*/ 106 h 153"/>
                <a:gd name="T6" fmla="*/ 141 w 155"/>
                <a:gd name="T7" fmla="*/ 120 h 153"/>
                <a:gd name="T8" fmla="*/ 132 w 155"/>
                <a:gd name="T9" fmla="*/ 131 h 153"/>
                <a:gd name="T10" fmla="*/ 120 w 155"/>
                <a:gd name="T11" fmla="*/ 141 h 153"/>
                <a:gd name="T12" fmla="*/ 107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8 w 155"/>
                <a:gd name="T25" fmla="*/ 136 h 153"/>
                <a:gd name="T26" fmla="*/ 17 w 155"/>
                <a:gd name="T27" fmla="*/ 126 h 153"/>
                <a:gd name="T28" fmla="*/ 9 w 155"/>
                <a:gd name="T29" fmla="*/ 113 h 153"/>
                <a:gd name="T30" fmla="*/ 4 w 155"/>
                <a:gd name="T31" fmla="*/ 99 h 153"/>
                <a:gd name="T32" fmla="*/ 0 w 155"/>
                <a:gd name="T33" fmla="*/ 85 h 153"/>
                <a:gd name="T34" fmla="*/ 0 w 155"/>
                <a:gd name="T35" fmla="*/ 77 h 153"/>
                <a:gd name="T36" fmla="*/ 1 w 155"/>
                <a:gd name="T37" fmla="*/ 61 h 153"/>
                <a:gd name="T38" fmla="*/ 6 w 155"/>
                <a:gd name="T39" fmla="*/ 47 h 153"/>
                <a:gd name="T40" fmla="*/ 14 w 155"/>
                <a:gd name="T41" fmla="*/ 33 h 153"/>
                <a:gd name="T42" fmla="*/ 23 w 155"/>
                <a:gd name="T43" fmla="*/ 22 h 153"/>
                <a:gd name="T44" fmla="*/ 35 w 155"/>
                <a:gd name="T45" fmla="*/ 12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3 w 155"/>
                <a:gd name="T57" fmla="*/ 9 h 153"/>
                <a:gd name="T58" fmla="*/ 126 w 155"/>
                <a:gd name="T59" fmla="*/ 17 h 153"/>
                <a:gd name="T60" fmla="*/ 136 w 155"/>
                <a:gd name="T61" fmla="*/ 27 h 153"/>
                <a:gd name="T62" fmla="*/ 144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2" y="93"/>
                  </a:lnTo>
                  <a:lnTo>
                    <a:pt x="151"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4" y="33"/>
                  </a:lnTo>
                  <a:lnTo>
                    <a:pt x="17"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1" y="54"/>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23">
              <a:extLst>
                <a:ext uri="{FF2B5EF4-FFF2-40B4-BE49-F238E27FC236}">
                  <a16:creationId xmlns:a16="http://schemas.microsoft.com/office/drawing/2014/main" id="{21DEBD01-92C5-4E7C-9AB2-C7627A54F483}"/>
                </a:ext>
              </a:extLst>
            </p:cNvPr>
            <p:cNvSpPr>
              <a:spLocks/>
            </p:cNvSpPr>
            <p:nvPr/>
          </p:nvSpPr>
          <p:spPr bwMode="auto">
            <a:xfrm>
              <a:off x="5027613" y="3733800"/>
              <a:ext cx="49213" cy="49213"/>
            </a:xfrm>
            <a:custGeom>
              <a:avLst/>
              <a:gdLst>
                <a:gd name="T0" fmla="*/ 155 w 155"/>
                <a:gd name="T1" fmla="*/ 77 h 154"/>
                <a:gd name="T2" fmla="*/ 152 w 155"/>
                <a:gd name="T3" fmla="*/ 93 h 154"/>
                <a:gd name="T4" fmla="*/ 148 w 155"/>
                <a:gd name="T5" fmla="*/ 106 h 154"/>
                <a:gd name="T6" fmla="*/ 141 w 155"/>
                <a:gd name="T7" fmla="*/ 120 h 154"/>
                <a:gd name="T8" fmla="*/ 132 w 155"/>
                <a:gd name="T9" fmla="*/ 131 h 154"/>
                <a:gd name="T10" fmla="*/ 120 w 155"/>
                <a:gd name="T11" fmla="*/ 141 h 154"/>
                <a:gd name="T12" fmla="*/ 107 w 155"/>
                <a:gd name="T13" fmla="*/ 147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8 w 155"/>
                <a:gd name="T25" fmla="*/ 136 h 154"/>
                <a:gd name="T26" fmla="*/ 17 w 155"/>
                <a:gd name="T27" fmla="*/ 126 h 154"/>
                <a:gd name="T28" fmla="*/ 9 w 155"/>
                <a:gd name="T29" fmla="*/ 113 h 154"/>
                <a:gd name="T30" fmla="*/ 4 w 155"/>
                <a:gd name="T31" fmla="*/ 99 h 154"/>
                <a:gd name="T32" fmla="*/ 0 w 155"/>
                <a:gd name="T33" fmla="*/ 85 h 154"/>
                <a:gd name="T34" fmla="*/ 0 w 155"/>
                <a:gd name="T35" fmla="*/ 77 h 154"/>
                <a:gd name="T36" fmla="*/ 1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6 h 154"/>
                <a:gd name="T48" fmla="*/ 62 w 155"/>
                <a:gd name="T49" fmla="*/ 1 h 154"/>
                <a:gd name="T50" fmla="*/ 77 w 155"/>
                <a:gd name="T51" fmla="*/ 0 h 154"/>
                <a:gd name="T52" fmla="*/ 85 w 155"/>
                <a:gd name="T53" fmla="*/ 0 h 154"/>
                <a:gd name="T54" fmla="*/ 100 w 155"/>
                <a:gd name="T55" fmla="*/ 3 h 154"/>
                <a:gd name="T56" fmla="*/ 113 w 155"/>
                <a:gd name="T57" fmla="*/ 9 h 154"/>
                <a:gd name="T58" fmla="*/ 126 w 155"/>
                <a:gd name="T59" fmla="*/ 17 h 154"/>
                <a:gd name="T60" fmla="*/ 136 w 155"/>
                <a:gd name="T61" fmla="*/ 28 h 154"/>
                <a:gd name="T62" fmla="*/ 144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3"/>
                  </a:lnTo>
                  <a:lnTo>
                    <a:pt x="151" y="99"/>
                  </a:lnTo>
                  <a:lnTo>
                    <a:pt x="148" y="106"/>
                  </a:lnTo>
                  <a:lnTo>
                    <a:pt x="144" y="113"/>
                  </a:lnTo>
                  <a:lnTo>
                    <a:pt x="141" y="120"/>
                  </a:lnTo>
                  <a:lnTo>
                    <a:pt x="136" y="126"/>
                  </a:lnTo>
                  <a:lnTo>
                    <a:pt x="132" y="131"/>
                  </a:lnTo>
                  <a:lnTo>
                    <a:pt x="126" y="136"/>
                  </a:lnTo>
                  <a:lnTo>
                    <a:pt x="120" y="141"/>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1"/>
                  </a:lnTo>
                  <a:lnTo>
                    <a:pt x="28"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4" y="34"/>
                  </a:lnTo>
                  <a:lnTo>
                    <a:pt x="17" y="28"/>
                  </a:lnTo>
                  <a:lnTo>
                    <a:pt x="23" y="23"/>
                  </a:lnTo>
                  <a:lnTo>
                    <a:pt x="28" y="17"/>
                  </a:lnTo>
                  <a:lnTo>
                    <a:pt x="35" y="14"/>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4"/>
                  </a:lnTo>
                  <a:lnTo>
                    <a:pt x="126" y="17"/>
                  </a:lnTo>
                  <a:lnTo>
                    <a:pt x="132" y="23"/>
                  </a:lnTo>
                  <a:lnTo>
                    <a:pt x="136" y="28"/>
                  </a:lnTo>
                  <a:lnTo>
                    <a:pt x="141" y="34"/>
                  </a:lnTo>
                  <a:lnTo>
                    <a:pt x="144" y="40"/>
                  </a:lnTo>
                  <a:lnTo>
                    <a:pt x="148" y="47"/>
                  </a:lnTo>
                  <a:lnTo>
                    <a:pt x="151"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24">
              <a:extLst>
                <a:ext uri="{FF2B5EF4-FFF2-40B4-BE49-F238E27FC236}">
                  <a16:creationId xmlns:a16="http://schemas.microsoft.com/office/drawing/2014/main" id="{F4D6CF3E-D2B7-4BE1-8562-4EB953568A00}"/>
                </a:ext>
              </a:extLst>
            </p:cNvPr>
            <p:cNvSpPr>
              <a:spLocks/>
            </p:cNvSpPr>
            <p:nvPr/>
          </p:nvSpPr>
          <p:spPr bwMode="auto">
            <a:xfrm>
              <a:off x="5097463" y="3663950"/>
              <a:ext cx="49213" cy="49213"/>
            </a:xfrm>
            <a:custGeom>
              <a:avLst/>
              <a:gdLst>
                <a:gd name="T0" fmla="*/ 155 w 155"/>
                <a:gd name="T1" fmla="*/ 77 h 153"/>
                <a:gd name="T2" fmla="*/ 154 w 155"/>
                <a:gd name="T3" fmla="*/ 93 h 153"/>
                <a:gd name="T4" fmla="*/ 149 w 155"/>
                <a:gd name="T5" fmla="*/ 106 h 153"/>
                <a:gd name="T6" fmla="*/ 142 w 155"/>
                <a:gd name="T7" fmla="*/ 120 h 153"/>
                <a:gd name="T8" fmla="*/ 132 w 155"/>
                <a:gd name="T9" fmla="*/ 131 h 153"/>
                <a:gd name="T10" fmla="*/ 120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1 w 155"/>
                <a:gd name="T23" fmla="*/ 144 h 153"/>
                <a:gd name="T24" fmla="*/ 29 w 155"/>
                <a:gd name="T25" fmla="*/ 136 h 153"/>
                <a:gd name="T26" fmla="*/ 18 w 155"/>
                <a:gd name="T27" fmla="*/ 126 h 153"/>
                <a:gd name="T28" fmla="*/ 10 w 155"/>
                <a:gd name="T29" fmla="*/ 113 h 153"/>
                <a:gd name="T30" fmla="*/ 4 w 155"/>
                <a:gd name="T31" fmla="*/ 99 h 153"/>
                <a:gd name="T32" fmla="*/ 1 w 155"/>
                <a:gd name="T33" fmla="*/ 85 h 153"/>
                <a:gd name="T34" fmla="*/ 0 w 155"/>
                <a:gd name="T35" fmla="*/ 77 h 153"/>
                <a:gd name="T36" fmla="*/ 2 w 155"/>
                <a:gd name="T37" fmla="*/ 61 h 153"/>
                <a:gd name="T38" fmla="*/ 7 w 155"/>
                <a:gd name="T39" fmla="*/ 47 h 153"/>
                <a:gd name="T40" fmla="*/ 14 w 155"/>
                <a:gd name="T41" fmla="*/ 33 h 153"/>
                <a:gd name="T42" fmla="*/ 23 w 155"/>
                <a:gd name="T43" fmla="*/ 22 h 153"/>
                <a:gd name="T44" fmla="*/ 35 w 155"/>
                <a:gd name="T45" fmla="*/ 12 h 153"/>
                <a:gd name="T46" fmla="*/ 48 w 155"/>
                <a:gd name="T47" fmla="*/ 6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7 w 155"/>
                <a:gd name="T59" fmla="*/ 17 h 153"/>
                <a:gd name="T60" fmla="*/ 138 w 155"/>
                <a:gd name="T61" fmla="*/ 27 h 153"/>
                <a:gd name="T62" fmla="*/ 146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4" y="93"/>
                  </a:lnTo>
                  <a:lnTo>
                    <a:pt x="151" y="99"/>
                  </a:lnTo>
                  <a:lnTo>
                    <a:pt x="149" y="106"/>
                  </a:lnTo>
                  <a:lnTo>
                    <a:pt x="146" y="113"/>
                  </a:lnTo>
                  <a:lnTo>
                    <a:pt x="142" y="120"/>
                  </a:lnTo>
                  <a:lnTo>
                    <a:pt x="138" y="126"/>
                  </a:lnTo>
                  <a:lnTo>
                    <a:pt x="132" y="131"/>
                  </a:lnTo>
                  <a:lnTo>
                    <a:pt x="127"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5"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1"/>
                  </a:lnTo>
                  <a:lnTo>
                    <a:pt x="4" y="54"/>
                  </a:lnTo>
                  <a:lnTo>
                    <a:pt x="7" y="47"/>
                  </a:lnTo>
                  <a:lnTo>
                    <a:pt x="10" y="40"/>
                  </a:lnTo>
                  <a:lnTo>
                    <a:pt x="14" y="33"/>
                  </a:lnTo>
                  <a:lnTo>
                    <a:pt x="18" y="27"/>
                  </a:lnTo>
                  <a:lnTo>
                    <a:pt x="23" y="22"/>
                  </a:lnTo>
                  <a:lnTo>
                    <a:pt x="29" y="17"/>
                  </a:lnTo>
                  <a:lnTo>
                    <a:pt x="35"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7" y="17"/>
                  </a:lnTo>
                  <a:lnTo>
                    <a:pt x="132" y="22"/>
                  </a:lnTo>
                  <a:lnTo>
                    <a:pt x="138" y="27"/>
                  </a:lnTo>
                  <a:lnTo>
                    <a:pt x="142" y="33"/>
                  </a:lnTo>
                  <a:lnTo>
                    <a:pt x="146" y="40"/>
                  </a:lnTo>
                  <a:lnTo>
                    <a:pt x="149" y="47"/>
                  </a:lnTo>
                  <a:lnTo>
                    <a:pt x="151" y="54"/>
                  </a:lnTo>
                  <a:lnTo>
                    <a:pt x="154"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25">
              <a:extLst>
                <a:ext uri="{FF2B5EF4-FFF2-40B4-BE49-F238E27FC236}">
                  <a16:creationId xmlns:a16="http://schemas.microsoft.com/office/drawing/2014/main" id="{1D7CEE5B-0D4B-4931-94F3-77C23DB2C399}"/>
                </a:ext>
              </a:extLst>
            </p:cNvPr>
            <p:cNvSpPr>
              <a:spLocks/>
            </p:cNvSpPr>
            <p:nvPr/>
          </p:nvSpPr>
          <p:spPr bwMode="auto">
            <a:xfrm>
              <a:off x="5097463" y="3733800"/>
              <a:ext cx="49213" cy="49213"/>
            </a:xfrm>
            <a:custGeom>
              <a:avLst/>
              <a:gdLst>
                <a:gd name="T0" fmla="*/ 155 w 155"/>
                <a:gd name="T1" fmla="*/ 77 h 154"/>
                <a:gd name="T2" fmla="*/ 154 w 155"/>
                <a:gd name="T3" fmla="*/ 93 h 154"/>
                <a:gd name="T4" fmla="*/ 149 w 155"/>
                <a:gd name="T5" fmla="*/ 106 h 154"/>
                <a:gd name="T6" fmla="*/ 142 w 155"/>
                <a:gd name="T7" fmla="*/ 120 h 154"/>
                <a:gd name="T8" fmla="*/ 132 w 155"/>
                <a:gd name="T9" fmla="*/ 131 h 154"/>
                <a:gd name="T10" fmla="*/ 120 w 155"/>
                <a:gd name="T11" fmla="*/ 141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1 w 155"/>
                <a:gd name="T23" fmla="*/ 145 h 154"/>
                <a:gd name="T24" fmla="*/ 29 w 155"/>
                <a:gd name="T25" fmla="*/ 136 h 154"/>
                <a:gd name="T26" fmla="*/ 18 w 155"/>
                <a:gd name="T27" fmla="*/ 126 h 154"/>
                <a:gd name="T28" fmla="*/ 10 w 155"/>
                <a:gd name="T29" fmla="*/ 113 h 154"/>
                <a:gd name="T30" fmla="*/ 4 w 155"/>
                <a:gd name="T31" fmla="*/ 99 h 154"/>
                <a:gd name="T32" fmla="*/ 1 w 155"/>
                <a:gd name="T33" fmla="*/ 85 h 154"/>
                <a:gd name="T34" fmla="*/ 0 w 155"/>
                <a:gd name="T35" fmla="*/ 77 h 154"/>
                <a:gd name="T36" fmla="*/ 2 w 155"/>
                <a:gd name="T37" fmla="*/ 62 h 154"/>
                <a:gd name="T38" fmla="*/ 7 w 155"/>
                <a:gd name="T39" fmla="*/ 47 h 154"/>
                <a:gd name="T40" fmla="*/ 14 w 155"/>
                <a:gd name="T41" fmla="*/ 34 h 154"/>
                <a:gd name="T42" fmla="*/ 23 w 155"/>
                <a:gd name="T43" fmla="*/ 23 h 154"/>
                <a:gd name="T44" fmla="*/ 35 w 155"/>
                <a:gd name="T45" fmla="*/ 14 h 154"/>
                <a:gd name="T46" fmla="*/ 48 w 155"/>
                <a:gd name="T47" fmla="*/ 6 h 154"/>
                <a:gd name="T48" fmla="*/ 62 w 155"/>
                <a:gd name="T49" fmla="*/ 1 h 154"/>
                <a:gd name="T50" fmla="*/ 78 w 155"/>
                <a:gd name="T51" fmla="*/ 0 h 154"/>
                <a:gd name="T52" fmla="*/ 86 w 155"/>
                <a:gd name="T53" fmla="*/ 0 h 154"/>
                <a:gd name="T54" fmla="*/ 101 w 155"/>
                <a:gd name="T55" fmla="*/ 3 h 154"/>
                <a:gd name="T56" fmla="*/ 115 w 155"/>
                <a:gd name="T57" fmla="*/ 9 h 154"/>
                <a:gd name="T58" fmla="*/ 127 w 155"/>
                <a:gd name="T59" fmla="*/ 17 h 154"/>
                <a:gd name="T60" fmla="*/ 138 w 155"/>
                <a:gd name="T61" fmla="*/ 28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3"/>
                  </a:lnTo>
                  <a:lnTo>
                    <a:pt x="151" y="99"/>
                  </a:lnTo>
                  <a:lnTo>
                    <a:pt x="149" y="106"/>
                  </a:lnTo>
                  <a:lnTo>
                    <a:pt x="146" y="113"/>
                  </a:lnTo>
                  <a:lnTo>
                    <a:pt x="142" y="120"/>
                  </a:lnTo>
                  <a:lnTo>
                    <a:pt x="138" y="126"/>
                  </a:lnTo>
                  <a:lnTo>
                    <a:pt x="132" y="131"/>
                  </a:lnTo>
                  <a:lnTo>
                    <a:pt x="127" y="136"/>
                  </a:lnTo>
                  <a:lnTo>
                    <a:pt x="120" y="141"/>
                  </a:lnTo>
                  <a:lnTo>
                    <a:pt x="115" y="145"/>
                  </a:lnTo>
                  <a:lnTo>
                    <a:pt x="108" y="147"/>
                  </a:lnTo>
                  <a:lnTo>
                    <a:pt x="101" y="151"/>
                  </a:lnTo>
                  <a:lnTo>
                    <a:pt x="93" y="152"/>
                  </a:lnTo>
                  <a:lnTo>
                    <a:pt x="86" y="153"/>
                  </a:lnTo>
                  <a:lnTo>
                    <a:pt x="78" y="154"/>
                  </a:lnTo>
                  <a:lnTo>
                    <a:pt x="78" y="154"/>
                  </a:lnTo>
                  <a:lnTo>
                    <a:pt x="70" y="153"/>
                  </a:lnTo>
                  <a:lnTo>
                    <a:pt x="62" y="152"/>
                  </a:lnTo>
                  <a:lnTo>
                    <a:pt x="55" y="151"/>
                  </a:lnTo>
                  <a:lnTo>
                    <a:pt x="48" y="147"/>
                  </a:lnTo>
                  <a:lnTo>
                    <a:pt x="41" y="145"/>
                  </a:lnTo>
                  <a:lnTo>
                    <a:pt x="35"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2"/>
                  </a:lnTo>
                  <a:lnTo>
                    <a:pt x="4" y="54"/>
                  </a:lnTo>
                  <a:lnTo>
                    <a:pt x="7" y="47"/>
                  </a:lnTo>
                  <a:lnTo>
                    <a:pt x="10" y="40"/>
                  </a:lnTo>
                  <a:lnTo>
                    <a:pt x="14" y="34"/>
                  </a:lnTo>
                  <a:lnTo>
                    <a:pt x="18" y="28"/>
                  </a:lnTo>
                  <a:lnTo>
                    <a:pt x="23" y="23"/>
                  </a:lnTo>
                  <a:lnTo>
                    <a:pt x="29" y="17"/>
                  </a:lnTo>
                  <a:lnTo>
                    <a:pt x="35" y="14"/>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4"/>
                  </a:lnTo>
                  <a:lnTo>
                    <a:pt x="127" y="17"/>
                  </a:lnTo>
                  <a:lnTo>
                    <a:pt x="132" y="23"/>
                  </a:lnTo>
                  <a:lnTo>
                    <a:pt x="138" y="28"/>
                  </a:lnTo>
                  <a:lnTo>
                    <a:pt x="142" y="34"/>
                  </a:lnTo>
                  <a:lnTo>
                    <a:pt x="146" y="40"/>
                  </a:lnTo>
                  <a:lnTo>
                    <a:pt x="149" y="47"/>
                  </a:lnTo>
                  <a:lnTo>
                    <a:pt x="151"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26">
              <a:extLst>
                <a:ext uri="{FF2B5EF4-FFF2-40B4-BE49-F238E27FC236}">
                  <a16:creationId xmlns:a16="http://schemas.microsoft.com/office/drawing/2014/main" id="{FF751743-E1F4-4229-A8DC-185927F6173A}"/>
                </a:ext>
              </a:extLst>
            </p:cNvPr>
            <p:cNvSpPr>
              <a:spLocks/>
            </p:cNvSpPr>
            <p:nvPr/>
          </p:nvSpPr>
          <p:spPr bwMode="auto">
            <a:xfrm>
              <a:off x="5167313" y="3663950"/>
              <a:ext cx="49213" cy="49213"/>
            </a:xfrm>
            <a:custGeom>
              <a:avLst/>
              <a:gdLst>
                <a:gd name="T0" fmla="*/ 153 w 153"/>
                <a:gd name="T1" fmla="*/ 77 h 153"/>
                <a:gd name="T2" fmla="*/ 152 w 153"/>
                <a:gd name="T3" fmla="*/ 93 h 153"/>
                <a:gd name="T4" fmla="*/ 148 w 153"/>
                <a:gd name="T5" fmla="*/ 106 h 153"/>
                <a:gd name="T6" fmla="*/ 141 w 153"/>
                <a:gd name="T7" fmla="*/ 120 h 153"/>
                <a:gd name="T8" fmla="*/ 130 w 153"/>
                <a:gd name="T9" fmla="*/ 131 h 153"/>
                <a:gd name="T10" fmla="*/ 119 w 153"/>
                <a:gd name="T11" fmla="*/ 141 h 153"/>
                <a:gd name="T12" fmla="*/ 106 w 153"/>
                <a:gd name="T13" fmla="*/ 147 h 153"/>
                <a:gd name="T14" fmla="*/ 91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6 w 153"/>
                <a:gd name="T39" fmla="*/ 47 h 153"/>
                <a:gd name="T40" fmla="*/ 13 w 153"/>
                <a:gd name="T41" fmla="*/ 33 h 153"/>
                <a:gd name="T42" fmla="*/ 22 w 153"/>
                <a:gd name="T43" fmla="*/ 22 h 153"/>
                <a:gd name="T44" fmla="*/ 33 w 153"/>
                <a:gd name="T45" fmla="*/ 12 h 153"/>
                <a:gd name="T46" fmla="*/ 47 w 153"/>
                <a:gd name="T47" fmla="*/ 6 h 153"/>
                <a:gd name="T48" fmla="*/ 61 w 153"/>
                <a:gd name="T49" fmla="*/ 1 h 153"/>
                <a:gd name="T50" fmla="*/ 77 w 153"/>
                <a:gd name="T51" fmla="*/ 0 h 153"/>
                <a:gd name="T52" fmla="*/ 85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8" y="106"/>
                  </a:lnTo>
                  <a:lnTo>
                    <a:pt x="144" y="113"/>
                  </a:lnTo>
                  <a:lnTo>
                    <a:pt x="141" y="120"/>
                  </a:lnTo>
                  <a:lnTo>
                    <a:pt x="136" y="126"/>
                  </a:lnTo>
                  <a:lnTo>
                    <a:pt x="130" y="131"/>
                  </a:lnTo>
                  <a:lnTo>
                    <a:pt x="126" y="136"/>
                  </a:lnTo>
                  <a:lnTo>
                    <a:pt x="119" y="141"/>
                  </a:lnTo>
                  <a:lnTo>
                    <a:pt x="113" y="144"/>
                  </a:lnTo>
                  <a:lnTo>
                    <a:pt x="106" y="147"/>
                  </a:lnTo>
                  <a:lnTo>
                    <a:pt x="99" y="150"/>
                  </a:lnTo>
                  <a:lnTo>
                    <a:pt x="91" y="152"/>
                  </a:lnTo>
                  <a:lnTo>
                    <a:pt x="85" y="153"/>
                  </a:lnTo>
                  <a:lnTo>
                    <a:pt x="77" y="153"/>
                  </a:lnTo>
                  <a:lnTo>
                    <a:pt x="77" y="153"/>
                  </a:lnTo>
                  <a:lnTo>
                    <a:pt x="69" y="153"/>
                  </a:lnTo>
                  <a:lnTo>
                    <a:pt x="61" y="152"/>
                  </a:lnTo>
                  <a:lnTo>
                    <a:pt x="54" y="150"/>
                  </a:lnTo>
                  <a:lnTo>
                    <a:pt x="47" y="147"/>
                  </a:lnTo>
                  <a:lnTo>
                    <a:pt x="40" y="144"/>
                  </a:lnTo>
                  <a:lnTo>
                    <a:pt x="33" y="141"/>
                  </a:lnTo>
                  <a:lnTo>
                    <a:pt x="27" y="136"/>
                  </a:lnTo>
                  <a:lnTo>
                    <a:pt x="22" y="131"/>
                  </a:lnTo>
                  <a:lnTo>
                    <a:pt x="17" y="126"/>
                  </a:lnTo>
                  <a:lnTo>
                    <a:pt x="13"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3" y="33"/>
                  </a:lnTo>
                  <a:lnTo>
                    <a:pt x="17" y="27"/>
                  </a:lnTo>
                  <a:lnTo>
                    <a:pt x="22" y="22"/>
                  </a:lnTo>
                  <a:lnTo>
                    <a:pt x="27" y="17"/>
                  </a:lnTo>
                  <a:lnTo>
                    <a:pt x="33" y="12"/>
                  </a:lnTo>
                  <a:lnTo>
                    <a:pt x="40" y="9"/>
                  </a:lnTo>
                  <a:lnTo>
                    <a:pt x="47" y="6"/>
                  </a:lnTo>
                  <a:lnTo>
                    <a:pt x="54" y="3"/>
                  </a:lnTo>
                  <a:lnTo>
                    <a:pt x="61" y="1"/>
                  </a:lnTo>
                  <a:lnTo>
                    <a:pt x="69" y="0"/>
                  </a:lnTo>
                  <a:lnTo>
                    <a:pt x="77" y="0"/>
                  </a:lnTo>
                  <a:lnTo>
                    <a:pt x="77" y="0"/>
                  </a:lnTo>
                  <a:lnTo>
                    <a:pt x="85" y="0"/>
                  </a:lnTo>
                  <a:lnTo>
                    <a:pt x="91" y="1"/>
                  </a:lnTo>
                  <a:lnTo>
                    <a:pt x="99" y="3"/>
                  </a:lnTo>
                  <a:lnTo>
                    <a:pt x="106" y="6"/>
                  </a:lnTo>
                  <a:lnTo>
                    <a:pt x="113" y="9"/>
                  </a:lnTo>
                  <a:lnTo>
                    <a:pt x="119" y="12"/>
                  </a:lnTo>
                  <a:lnTo>
                    <a:pt x="126" y="17"/>
                  </a:lnTo>
                  <a:lnTo>
                    <a:pt x="130" y="22"/>
                  </a:lnTo>
                  <a:lnTo>
                    <a:pt x="136" y="27"/>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27">
              <a:extLst>
                <a:ext uri="{FF2B5EF4-FFF2-40B4-BE49-F238E27FC236}">
                  <a16:creationId xmlns:a16="http://schemas.microsoft.com/office/drawing/2014/main" id="{55238477-C137-4350-8C76-64A2F6541756}"/>
                </a:ext>
              </a:extLst>
            </p:cNvPr>
            <p:cNvSpPr>
              <a:spLocks/>
            </p:cNvSpPr>
            <p:nvPr/>
          </p:nvSpPr>
          <p:spPr bwMode="auto">
            <a:xfrm>
              <a:off x="5167313" y="3733800"/>
              <a:ext cx="49213" cy="49213"/>
            </a:xfrm>
            <a:custGeom>
              <a:avLst/>
              <a:gdLst>
                <a:gd name="T0" fmla="*/ 153 w 153"/>
                <a:gd name="T1" fmla="*/ 77 h 154"/>
                <a:gd name="T2" fmla="*/ 152 w 153"/>
                <a:gd name="T3" fmla="*/ 93 h 154"/>
                <a:gd name="T4" fmla="*/ 148 w 153"/>
                <a:gd name="T5" fmla="*/ 106 h 154"/>
                <a:gd name="T6" fmla="*/ 141 w 153"/>
                <a:gd name="T7" fmla="*/ 120 h 154"/>
                <a:gd name="T8" fmla="*/ 130 w 153"/>
                <a:gd name="T9" fmla="*/ 131 h 154"/>
                <a:gd name="T10" fmla="*/ 119 w 153"/>
                <a:gd name="T11" fmla="*/ 141 h 154"/>
                <a:gd name="T12" fmla="*/ 106 w 153"/>
                <a:gd name="T13" fmla="*/ 147 h 154"/>
                <a:gd name="T14" fmla="*/ 91 w 153"/>
                <a:gd name="T15" fmla="*/ 152 h 154"/>
                <a:gd name="T16" fmla="*/ 77 w 153"/>
                <a:gd name="T17" fmla="*/ 154 h 154"/>
                <a:gd name="T18" fmla="*/ 69 w 153"/>
                <a:gd name="T19" fmla="*/ 153 h 154"/>
                <a:gd name="T20" fmla="*/ 54 w 153"/>
                <a:gd name="T21" fmla="*/ 151 h 154"/>
                <a:gd name="T22" fmla="*/ 40 w 153"/>
                <a:gd name="T23" fmla="*/ 145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7 h 154"/>
                <a:gd name="T36" fmla="*/ 1 w 153"/>
                <a:gd name="T37" fmla="*/ 62 h 154"/>
                <a:gd name="T38" fmla="*/ 6 w 153"/>
                <a:gd name="T39" fmla="*/ 47 h 154"/>
                <a:gd name="T40" fmla="*/ 13 w 153"/>
                <a:gd name="T41" fmla="*/ 34 h 154"/>
                <a:gd name="T42" fmla="*/ 22 w 153"/>
                <a:gd name="T43" fmla="*/ 23 h 154"/>
                <a:gd name="T44" fmla="*/ 33 w 153"/>
                <a:gd name="T45" fmla="*/ 14 h 154"/>
                <a:gd name="T46" fmla="*/ 47 w 153"/>
                <a:gd name="T47" fmla="*/ 6 h 154"/>
                <a:gd name="T48" fmla="*/ 61 w 153"/>
                <a:gd name="T49" fmla="*/ 1 h 154"/>
                <a:gd name="T50" fmla="*/ 77 w 153"/>
                <a:gd name="T51" fmla="*/ 0 h 154"/>
                <a:gd name="T52" fmla="*/ 85 w 153"/>
                <a:gd name="T53" fmla="*/ 0 h 154"/>
                <a:gd name="T54" fmla="*/ 99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8" y="106"/>
                  </a:lnTo>
                  <a:lnTo>
                    <a:pt x="144" y="113"/>
                  </a:lnTo>
                  <a:lnTo>
                    <a:pt x="141" y="120"/>
                  </a:lnTo>
                  <a:lnTo>
                    <a:pt x="136" y="126"/>
                  </a:lnTo>
                  <a:lnTo>
                    <a:pt x="130" y="131"/>
                  </a:lnTo>
                  <a:lnTo>
                    <a:pt x="126" y="136"/>
                  </a:lnTo>
                  <a:lnTo>
                    <a:pt x="119" y="141"/>
                  </a:lnTo>
                  <a:lnTo>
                    <a:pt x="113" y="145"/>
                  </a:lnTo>
                  <a:lnTo>
                    <a:pt x="106" y="147"/>
                  </a:lnTo>
                  <a:lnTo>
                    <a:pt x="99" y="151"/>
                  </a:lnTo>
                  <a:lnTo>
                    <a:pt x="91" y="152"/>
                  </a:lnTo>
                  <a:lnTo>
                    <a:pt x="85" y="153"/>
                  </a:lnTo>
                  <a:lnTo>
                    <a:pt x="77" y="154"/>
                  </a:lnTo>
                  <a:lnTo>
                    <a:pt x="77" y="154"/>
                  </a:lnTo>
                  <a:lnTo>
                    <a:pt x="69" y="153"/>
                  </a:lnTo>
                  <a:lnTo>
                    <a:pt x="61" y="152"/>
                  </a:lnTo>
                  <a:lnTo>
                    <a:pt x="54" y="151"/>
                  </a:lnTo>
                  <a:lnTo>
                    <a:pt x="47" y="147"/>
                  </a:lnTo>
                  <a:lnTo>
                    <a:pt x="40" y="145"/>
                  </a:lnTo>
                  <a:lnTo>
                    <a:pt x="33" y="141"/>
                  </a:lnTo>
                  <a:lnTo>
                    <a:pt x="27" y="136"/>
                  </a:lnTo>
                  <a:lnTo>
                    <a:pt x="22" y="131"/>
                  </a:lnTo>
                  <a:lnTo>
                    <a:pt x="17" y="126"/>
                  </a:lnTo>
                  <a:lnTo>
                    <a:pt x="13"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3" y="34"/>
                  </a:lnTo>
                  <a:lnTo>
                    <a:pt x="17" y="28"/>
                  </a:lnTo>
                  <a:lnTo>
                    <a:pt x="22" y="23"/>
                  </a:lnTo>
                  <a:lnTo>
                    <a:pt x="27" y="17"/>
                  </a:lnTo>
                  <a:lnTo>
                    <a:pt x="33" y="14"/>
                  </a:lnTo>
                  <a:lnTo>
                    <a:pt x="40" y="9"/>
                  </a:lnTo>
                  <a:lnTo>
                    <a:pt x="47" y="6"/>
                  </a:lnTo>
                  <a:lnTo>
                    <a:pt x="54" y="3"/>
                  </a:lnTo>
                  <a:lnTo>
                    <a:pt x="61" y="1"/>
                  </a:lnTo>
                  <a:lnTo>
                    <a:pt x="69" y="0"/>
                  </a:lnTo>
                  <a:lnTo>
                    <a:pt x="77" y="0"/>
                  </a:lnTo>
                  <a:lnTo>
                    <a:pt x="77" y="0"/>
                  </a:lnTo>
                  <a:lnTo>
                    <a:pt x="85" y="0"/>
                  </a:lnTo>
                  <a:lnTo>
                    <a:pt x="91" y="1"/>
                  </a:lnTo>
                  <a:lnTo>
                    <a:pt x="99" y="3"/>
                  </a:lnTo>
                  <a:lnTo>
                    <a:pt x="106" y="6"/>
                  </a:lnTo>
                  <a:lnTo>
                    <a:pt x="113" y="9"/>
                  </a:lnTo>
                  <a:lnTo>
                    <a:pt x="119" y="14"/>
                  </a:lnTo>
                  <a:lnTo>
                    <a:pt x="126" y="17"/>
                  </a:lnTo>
                  <a:lnTo>
                    <a:pt x="130" y="23"/>
                  </a:lnTo>
                  <a:lnTo>
                    <a:pt x="136" y="28"/>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28">
              <a:extLst>
                <a:ext uri="{FF2B5EF4-FFF2-40B4-BE49-F238E27FC236}">
                  <a16:creationId xmlns:a16="http://schemas.microsoft.com/office/drawing/2014/main" id="{95D75DD4-20BB-4770-89AA-737BE4ACC246}"/>
                </a:ext>
              </a:extLst>
            </p:cNvPr>
            <p:cNvSpPr>
              <a:spLocks/>
            </p:cNvSpPr>
            <p:nvPr/>
          </p:nvSpPr>
          <p:spPr bwMode="auto">
            <a:xfrm>
              <a:off x="5237163" y="3805238"/>
              <a:ext cx="49213" cy="49213"/>
            </a:xfrm>
            <a:custGeom>
              <a:avLst/>
              <a:gdLst>
                <a:gd name="T0" fmla="*/ 153 w 153"/>
                <a:gd name="T1" fmla="*/ 76 h 154"/>
                <a:gd name="T2" fmla="*/ 152 w 153"/>
                <a:gd name="T3" fmla="*/ 93 h 154"/>
                <a:gd name="T4" fmla="*/ 147 w 153"/>
                <a:gd name="T5" fmla="*/ 107 h 154"/>
                <a:gd name="T6" fmla="*/ 140 w 153"/>
                <a:gd name="T7" fmla="*/ 120 h 154"/>
                <a:gd name="T8" fmla="*/ 131 w 153"/>
                <a:gd name="T9" fmla="*/ 131 h 154"/>
                <a:gd name="T10" fmla="*/ 120 w 153"/>
                <a:gd name="T11" fmla="*/ 141 h 154"/>
                <a:gd name="T12" fmla="*/ 106 w 153"/>
                <a:gd name="T13" fmla="*/ 147 h 154"/>
                <a:gd name="T14" fmla="*/ 92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99 h 154"/>
                <a:gd name="T32" fmla="*/ 0 w 153"/>
                <a:gd name="T33" fmla="*/ 85 h 154"/>
                <a:gd name="T34" fmla="*/ 0 w 153"/>
                <a:gd name="T35" fmla="*/ 76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70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5"/>
                  </a:lnTo>
                  <a:lnTo>
                    <a:pt x="152" y="93"/>
                  </a:lnTo>
                  <a:lnTo>
                    <a:pt x="150" y="99"/>
                  </a:lnTo>
                  <a:lnTo>
                    <a:pt x="147" y="107"/>
                  </a:lnTo>
                  <a:lnTo>
                    <a:pt x="144" y="114"/>
                  </a:lnTo>
                  <a:lnTo>
                    <a:pt x="140" y="120"/>
                  </a:lnTo>
                  <a:lnTo>
                    <a:pt x="136" y="126"/>
                  </a:lnTo>
                  <a:lnTo>
                    <a:pt x="131" y="131"/>
                  </a:lnTo>
                  <a:lnTo>
                    <a:pt x="126" y="136"/>
                  </a:lnTo>
                  <a:lnTo>
                    <a:pt x="120" y="141"/>
                  </a:lnTo>
                  <a:lnTo>
                    <a:pt x="113" y="145"/>
                  </a:lnTo>
                  <a:lnTo>
                    <a:pt x="106" y="147"/>
                  </a:lnTo>
                  <a:lnTo>
                    <a:pt x="99" y="151"/>
                  </a:lnTo>
                  <a:lnTo>
                    <a:pt x="92" y="152"/>
                  </a:lnTo>
                  <a:lnTo>
                    <a:pt x="84" y="153"/>
                  </a:lnTo>
                  <a:lnTo>
                    <a:pt x="76" y="154"/>
                  </a:lnTo>
                  <a:lnTo>
                    <a:pt x="76" y="154"/>
                  </a:lnTo>
                  <a:lnTo>
                    <a:pt x="68" y="153"/>
                  </a:lnTo>
                  <a:lnTo>
                    <a:pt x="60" y="152"/>
                  </a:lnTo>
                  <a:lnTo>
                    <a:pt x="53" y="151"/>
                  </a:lnTo>
                  <a:lnTo>
                    <a:pt x="47" y="147"/>
                  </a:lnTo>
                  <a:lnTo>
                    <a:pt x="40" y="145"/>
                  </a:lnTo>
                  <a:lnTo>
                    <a:pt x="33" y="141"/>
                  </a:lnTo>
                  <a:lnTo>
                    <a:pt x="27" y="136"/>
                  </a:lnTo>
                  <a:lnTo>
                    <a:pt x="21" y="131"/>
                  </a:lnTo>
                  <a:lnTo>
                    <a:pt x="17" y="126"/>
                  </a:lnTo>
                  <a:lnTo>
                    <a:pt x="12" y="120"/>
                  </a:lnTo>
                  <a:lnTo>
                    <a:pt x="9" y="114"/>
                  </a:lnTo>
                  <a:lnTo>
                    <a:pt x="5" y="107"/>
                  </a:lnTo>
                  <a:lnTo>
                    <a:pt x="3" y="99"/>
                  </a:lnTo>
                  <a:lnTo>
                    <a:pt x="1" y="93"/>
                  </a:lnTo>
                  <a:lnTo>
                    <a:pt x="0" y="85"/>
                  </a:lnTo>
                  <a:lnTo>
                    <a:pt x="0" y="76"/>
                  </a:lnTo>
                  <a:lnTo>
                    <a:pt x="0" y="76"/>
                  </a:lnTo>
                  <a:lnTo>
                    <a:pt x="0" y="70"/>
                  </a:lnTo>
                  <a:lnTo>
                    <a:pt x="1" y="62"/>
                  </a:lnTo>
                  <a:lnTo>
                    <a:pt x="3" y="54"/>
                  </a:lnTo>
                  <a:lnTo>
                    <a:pt x="5" y="47"/>
                  </a:lnTo>
                  <a:lnTo>
                    <a:pt x="9" y="40"/>
                  </a:lnTo>
                  <a:lnTo>
                    <a:pt x="12" y="34"/>
                  </a:lnTo>
                  <a:lnTo>
                    <a:pt x="17" y="28"/>
                  </a:lnTo>
                  <a:lnTo>
                    <a:pt x="21" y="23"/>
                  </a:lnTo>
                  <a:lnTo>
                    <a:pt x="27" y="17"/>
                  </a:lnTo>
                  <a:lnTo>
                    <a:pt x="33" y="14"/>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8"/>
                  </a:lnTo>
                  <a:lnTo>
                    <a:pt x="140" y="34"/>
                  </a:lnTo>
                  <a:lnTo>
                    <a:pt x="144" y="40"/>
                  </a:lnTo>
                  <a:lnTo>
                    <a:pt x="147" y="47"/>
                  </a:lnTo>
                  <a:lnTo>
                    <a:pt x="150" y="54"/>
                  </a:lnTo>
                  <a:lnTo>
                    <a:pt x="152" y="62"/>
                  </a:lnTo>
                  <a:lnTo>
                    <a:pt x="153" y="70"/>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29">
              <a:extLst>
                <a:ext uri="{FF2B5EF4-FFF2-40B4-BE49-F238E27FC236}">
                  <a16:creationId xmlns:a16="http://schemas.microsoft.com/office/drawing/2014/main" id="{B03D2709-B3D6-4F07-B5DC-5386F4057586}"/>
                </a:ext>
              </a:extLst>
            </p:cNvPr>
            <p:cNvSpPr>
              <a:spLocks/>
            </p:cNvSpPr>
            <p:nvPr/>
          </p:nvSpPr>
          <p:spPr bwMode="auto">
            <a:xfrm>
              <a:off x="4956176" y="3805238"/>
              <a:ext cx="49213" cy="49213"/>
            </a:xfrm>
            <a:custGeom>
              <a:avLst/>
              <a:gdLst>
                <a:gd name="T0" fmla="*/ 155 w 155"/>
                <a:gd name="T1" fmla="*/ 76 h 154"/>
                <a:gd name="T2" fmla="*/ 154 w 155"/>
                <a:gd name="T3" fmla="*/ 93 h 154"/>
                <a:gd name="T4" fmla="*/ 149 w 155"/>
                <a:gd name="T5" fmla="*/ 107 h 154"/>
                <a:gd name="T6" fmla="*/ 141 w 155"/>
                <a:gd name="T7" fmla="*/ 120 h 154"/>
                <a:gd name="T8" fmla="*/ 132 w 155"/>
                <a:gd name="T9" fmla="*/ 131 h 154"/>
                <a:gd name="T10" fmla="*/ 120 w 155"/>
                <a:gd name="T11" fmla="*/ 141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0 w 155"/>
                <a:gd name="T23" fmla="*/ 145 h 154"/>
                <a:gd name="T24" fmla="*/ 29 w 155"/>
                <a:gd name="T25" fmla="*/ 136 h 154"/>
                <a:gd name="T26" fmla="*/ 19 w 155"/>
                <a:gd name="T27" fmla="*/ 126 h 154"/>
                <a:gd name="T28" fmla="*/ 9 w 155"/>
                <a:gd name="T29" fmla="*/ 114 h 154"/>
                <a:gd name="T30" fmla="*/ 4 w 155"/>
                <a:gd name="T31" fmla="*/ 99 h 154"/>
                <a:gd name="T32" fmla="*/ 1 w 155"/>
                <a:gd name="T33" fmla="*/ 85 h 154"/>
                <a:gd name="T34" fmla="*/ 0 w 155"/>
                <a:gd name="T35" fmla="*/ 76 h 154"/>
                <a:gd name="T36" fmla="*/ 3 w 155"/>
                <a:gd name="T37" fmla="*/ 62 h 154"/>
                <a:gd name="T38" fmla="*/ 7 w 155"/>
                <a:gd name="T39" fmla="*/ 47 h 154"/>
                <a:gd name="T40" fmla="*/ 14 w 155"/>
                <a:gd name="T41" fmla="*/ 34 h 154"/>
                <a:gd name="T42" fmla="*/ 23 w 155"/>
                <a:gd name="T43" fmla="*/ 23 h 154"/>
                <a:gd name="T44" fmla="*/ 35 w 155"/>
                <a:gd name="T45" fmla="*/ 14 h 154"/>
                <a:gd name="T46" fmla="*/ 47 w 155"/>
                <a:gd name="T47" fmla="*/ 6 h 154"/>
                <a:gd name="T48" fmla="*/ 62 w 155"/>
                <a:gd name="T49" fmla="*/ 1 h 154"/>
                <a:gd name="T50" fmla="*/ 78 w 155"/>
                <a:gd name="T51" fmla="*/ 0 h 154"/>
                <a:gd name="T52" fmla="*/ 85 w 155"/>
                <a:gd name="T53" fmla="*/ 0 h 154"/>
                <a:gd name="T54" fmla="*/ 101 w 155"/>
                <a:gd name="T55" fmla="*/ 3 h 154"/>
                <a:gd name="T56" fmla="*/ 115 w 155"/>
                <a:gd name="T57" fmla="*/ 9 h 154"/>
                <a:gd name="T58" fmla="*/ 126 w 155"/>
                <a:gd name="T59" fmla="*/ 17 h 154"/>
                <a:gd name="T60" fmla="*/ 136 w 155"/>
                <a:gd name="T61" fmla="*/ 28 h 154"/>
                <a:gd name="T62" fmla="*/ 146 w 155"/>
                <a:gd name="T63" fmla="*/ 40 h 154"/>
                <a:gd name="T64" fmla="*/ 151 w 155"/>
                <a:gd name="T65" fmla="*/ 54 h 154"/>
                <a:gd name="T66" fmla="*/ 155 w 155"/>
                <a:gd name="T67" fmla="*/ 70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5" y="85"/>
                  </a:lnTo>
                  <a:lnTo>
                    <a:pt x="154" y="93"/>
                  </a:lnTo>
                  <a:lnTo>
                    <a:pt x="151" y="99"/>
                  </a:lnTo>
                  <a:lnTo>
                    <a:pt x="149" y="107"/>
                  </a:lnTo>
                  <a:lnTo>
                    <a:pt x="146" y="114"/>
                  </a:lnTo>
                  <a:lnTo>
                    <a:pt x="141" y="120"/>
                  </a:lnTo>
                  <a:lnTo>
                    <a:pt x="136" y="126"/>
                  </a:lnTo>
                  <a:lnTo>
                    <a:pt x="132" y="131"/>
                  </a:lnTo>
                  <a:lnTo>
                    <a:pt x="126" y="136"/>
                  </a:lnTo>
                  <a:lnTo>
                    <a:pt x="120" y="141"/>
                  </a:lnTo>
                  <a:lnTo>
                    <a:pt x="115"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5" y="141"/>
                  </a:lnTo>
                  <a:lnTo>
                    <a:pt x="29" y="136"/>
                  </a:lnTo>
                  <a:lnTo>
                    <a:pt x="23" y="131"/>
                  </a:lnTo>
                  <a:lnTo>
                    <a:pt x="19" y="126"/>
                  </a:lnTo>
                  <a:lnTo>
                    <a:pt x="14" y="120"/>
                  </a:lnTo>
                  <a:lnTo>
                    <a:pt x="9" y="114"/>
                  </a:lnTo>
                  <a:lnTo>
                    <a:pt x="7" y="107"/>
                  </a:lnTo>
                  <a:lnTo>
                    <a:pt x="4" y="99"/>
                  </a:lnTo>
                  <a:lnTo>
                    <a:pt x="3" y="93"/>
                  </a:lnTo>
                  <a:lnTo>
                    <a:pt x="1" y="85"/>
                  </a:lnTo>
                  <a:lnTo>
                    <a:pt x="0" y="76"/>
                  </a:lnTo>
                  <a:lnTo>
                    <a:pt x="0" y="76"/>
                  </a:lnTo>
                  <a:lnTo>
                    <a:pt x="1" y="70"/>
                  </a:lnTo>
                  <a:lnTo>
                    <a:pt x="3" y="62"/>
                  </a:lnTo>
                  <a:lnTo>
                    <a:pt x="4" y="54"/>
                  </a:lnTo>
                  <a:lnTo>
                    <a:pt x="7" y="47"/>
                  </a:lnTo>
                  <a:lnTo>
                    <a:pt x="9" y="40"/>
                  </a:lnTo>
                  <a:lnTo>
                    <a:pt x="14" y="34"/>
                  </a:lnTo>
                  <a:lnTo>
                    <a:pt x="19" y="28"/>
                  </a:lnTo>
                  <a:lnTo>
                    <a:pt x="23" y="23"/>
                  </a:lnTo>
                  <a:lnTo>
                    <a:pt x="29" y="17"/>
                  </a:lnTo>
                  <a:lnTo>
                    <a:pt x="35" y="14"/>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4"/>
                  </a:lnTo>
                  <a:lnTo>
                    <a:pt x="126" y="17"/>
                  </a:lnTo>
                  <a:lnTo>
                    <a:pt x="132" y="23"/>
                  </a:lnTo>
                  <a:lnTo>
                    <a:pt x="136" y="28"/>
                  </a:lnTo>
                  <a:lnTo>
                    <a:pt x="141" y="34"/>
                  </a:lnTo>
                  <a:lnTo>
                    <a:pt x="146" y="40"/>
                  </a:lnTo>
                  <a:lnTo>
                    <a:pt x="149" y="47"/>
                  </a:lnTo>
                  <a:lnTo>
                    <a:pt x="151" y="54"/>
                  </a:lnTo>
                  <a:lnTo>
                    <a:pt x="154" y="62"/>
                  </a:lnTo>
                  <a:lnTo>
                    <a:pt x="155" y="70"/>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30">
              <a:extLst>
                <a:ext uri="{FF2B5EF4-FFF2-40B4-BE49-F238E27FC236}">
                  <a16:creationId xmlns:a16="http://schemas.microsoft.com/office/drawing/2014/main" id="{07D494DD-524A-4B87-8155-34855936A4C8}"/>
                </a:ext>
              </a:extLst>
            </p:cNvPr>
            <p:cNvSpPr>
              <a:spLocks/>
            </p:cNvSpPr>
            <p:nvPr/>
          </p:nvSpPr>
          <p:spPr bwMode="auto">
            <a:xfrm>
              <a:off x="5027613" y="3805238"/>
              <a:ext cx="49213" cy="49213"/>
            </a:xfrm>
            <a:custGeom>
              <a:avLst/>
              <a:gdLst>
                <a:gd name="T0" fmla="*/ 155 w 155"/>
                <a:gd name="T1" fmla="*/ 76 h 154"/>
                <a:gd name="T2" fmla="*/ 152 w 155"/>
                <a:gd name="T3" fmla="*/ 93 h 154"/>
                <a:gd name="T4" fmla="*/ 148 w 155"/>
                <a:gd name="T5" fmla="*/ 107 h 154"/>
                <a:gd name="T6" fmla="*/ 141 w 155"/>
                <a:gd name="T7" fmla="*/ 120 h 154"/>
                <a:gd name="T8" fmla="*/ 132 w 155"/>
                <a:gd name="T9" fmla="*/ 131 h 154"/>
                <a:gd name="T10" fmla="*/ 120 w 155"/>
                <a:gd name="T11" fmla="*/ 141 h 154"/>
                <a:gd name="T12" fmla="*/ 107 w 155"/>
                <a:gd name="T13" fmla="*/ 147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8 w 155"/>
                <a:gd name="T25" fmla="*/ 136 h 154"/>
                <a:gd name="T26" fmla="*/ 17 w 155"/>
                <a:gd name="T27" fmla="*/ 126 h 154"/>
                <a:gd name="T28" fmla="*/ 9 w 155"/>
                <a:gd name="T29" fmla="*/ 114 h 154"/>
                <a:gd name="T30" fmla="*/ 4 w 155"/>
                <a:gd name="T31" fmla="*/ 99 h 154"/>
                <a:gd name="T32" fmla="*/ 0 w 155"/>
                <a:gd name="T33" fmla="*/ 85 h 154"/>
                <a:gd name="T34" fmla="*/ 0 w 155"/>
                <a:gd name="T35" fmla="*/ 76 h 154"/>
                <a:gd name="T36" fmla="*/ 1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6 h 154"/>
                <a:gd name="T48" fmla="*/ 62 w 155"/>
                <a:gd name="T49" fmla="*/ 1 h 154"/>
                <a:gd name="T50" fmla="*/ 77 w 155"/>
                <a:gd name="T51" fmla="*/ 0 h 154"/>
                <a:gd name="T52" fmla="*/ 85 w 155"/>
                <a:gd name="T53" fmla="*/ 0 h 154"/>
                <a:gd name="T54" fmla="*/ 100 w 155"/>
                <a:gd name="T55" fmla="*/ 3 h 154"/>
                <a:gd name="T56" fmla="*/ 113 w 155"/>
                <a:gd name="T57" fmla="*/ 9 h 154"/>
                <a:gd name="T58" fmla="*/ 126 w 155"/>
                <a:gd name="T59" fmla="*/ 17 h 154"/>
                <a:gd name="T60" fmla="*/ 136 w 155"/>
                <a:gd name="T61" fmla="*/ 28 h 154"/>
                <a:gd name="T62" fmla="*/ 144 w 155"/>
                <a:gd name="T63" fmla="*/ 40 h 154"/>
                <a:gd name="T64" fmla="*/ 151 w 155"/>
                <a:gd name="T65" fmla="*/ 54 h 154"/>
                <a:gd name="T66" fmla="*/ 154 w 155"/>
                <a:gd name="T67" fmla="*/ 70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5"/>
                  </a:lnTo>
                  <a:lnTo>
                    <a:pt x="152" y="93"/>
                  </a:lnTo>
                  <a:lnTo>
                    <a:pt x="151" y="99"/>
                  </a:lnTo>
                  <a:lnTo>
                    <a:pt x="148" y="107"/>
                  </a:lnTo>
                  <a:lnTo>
                    <a:pt x="144" y="114"/>
                  </a:lnTo>
                  <a:lnTo>
                    <a:pt x="141" y="120"/>
                  </a:lnTo>
                  <a:lnTo>
                    <a:pt x="136" y="126"/>
                  </a:lnTo>
                  <a:lnTo>
                    <a:pt x="132" y="131"/>
                  </a:lnTo>
                  <a:lnTo>
                    <a:pt x="126" y="136"/>
                  </a:lnTo>
                  <a:lnTo>
                    <a:pt x="120" y="141"/>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1"/>
                  </a:lnTo>
                  <a:lnTo>
                    <a:pt x="28" y="136"/>
                  </a:lnTo>
                  <a:lnTo>
                    <a:pt x="23" y="131"/>
                  </a:lnTo>
                  <a:lnTo>
                    <a:pt x="17" y="126"/>
                  </a:lnTo>
                  <a:lnTo>
                    <a:pt x="14" y="120"/>
                  </a:lnTo>
                  <a:lnTo>
                    <a:pt x="9" y="114"/>
                  </a:lnTo>
                  <a:lnTo>
                    <a:pt x="6" y="107"/>
                  </a:lnTo>
                  <a:lnTo>
                    <a:pt x="4" y="99"/>
                  </a:lnTo>
                  <a:lnTo>
                    <a:pt x="1" y="93"/>
                  </a:lnTo>
                  <a:lnTo>
                    <a:pt x="0" y="85"/>
                  </a:lnTo>
                  <a:lnTo>
                    <a:pt x="0" y="76"/>
                  </a:lnTo>
                  <a:lnTo>
                    <a:pt x="0" y="76"/>
                  </a:lnTo>
                  <a:lnTo>
                    <a:pt x="0" y="70"/>
                  </a:lnTo>
                  <a:lnTo>
                    <a:pt x="1" y="62"/>
                  </a:lnTo>
                  <a:lnTo>
                    <a:pt x="4" y="54"/>
                  </a:lnTo>
                  <a:lnTo>
                    <a:pt x="6" y="47"/>
                  </a:lnTo>
                  <a:lnTo>
                    <a:pt x="9" y="40"/>
                  </a:lnTo>
                  <a:lnTo>
                    <a:pt x="14" y="34"/>
                  </a:lnTo>
                  <a:lnTo>
                    <a:pt x="17" y="28"/>
                  </a:lnTo>
                  <a:lnTo>
                    <a:pt x="23" y="23"/>
                  </a:lnTo>
                  <a:lnTo>
                    <a:pt x="28" y="17"/>
                  </a:lnTo>
                  <a:lnTo>
                    <a:pt x="35" y="14"/>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4"/>
                  </a:lnTo>
                  <a:lnTo>
                    <a:pt x="126" y="17"/>
                  </a:lnTo>
                  <a:lnTo>
                    <a:pt x="132" y="23"/>
                  </a:lnTo>
                  <a:lnTo>
                    <a:pt x="136" y="28"/>
                  </a:lnTo>
                  <a:lnTo>
                    <a:pt x="141" y="34"/>
                  </a:lnTo>
                  <a:lnTo>
                    <a:pt x="144" y="40"/>
                  </a:lnTo>
                  <a:lnTo>
                    <a:pt x="148" y="47"/>
                  </a:lnTo>
                  <a:lnTo>
                    <a:pt x="151" y="54"/>
                  </a:lnTo>
                  <a:lnTo>
                    <a:pt x="152" y="62"/>
                  </a:lnTo>
                  <a:lnTo>
                    <a:pt x="154" y="70"/>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31">
              <a:extLst>
                <a:ext uri="{FF2B5EF4-FFF2-40B4-BE49-F238E27FC236}">
                  <a16:creationId xmlns:a16="http://schemas.microsoft.com/office/drawing/2014/main" id="{22C30AED-53F9-4914-808A-062CD8F165FE}"/>
                </a:ext>
              </a:extLst>
            </p:cNvPr>
            <p:cNvSpPr>
              <a:spLocks/>
            </p:cNvSpPr>
            <p:nvPr/>
          </p:nvSpPr>
          <p:spPr bwMode="auto">
            <a:xfrm>
              <a:off x="5097463" y="3805238"/>
              <a:ext cx="49213" cy="49213"/>
            </a:xfrm>
            <a:custGeom>
              <a:avLst/>
              <a:gdLst>
                <a:gd name="T0" fmla="*/ 155 w 155"/>
                <a:gd name="T1" fmla="*/ 76 h 154"/>
                <a:gd name="T2" fmla="*/ 154 w 155"/>
                <a:gd name="T3" fmla="*/ 93 h 154"/>
                <a:gd name="T4" fmla="*/ 149 w 155"/>
                <a:gd name="T5" fmla="*/ 107 h 154"/>
                <a:gd name="T6" fmla="*/ 142 w 155"/>
                <a:gd name="T7" fmla="*/ 120 h 154"/>
                <a:gd name="T8" fmla="*/ 132 w 155"/>
                <a:gd name="T9" fmla="*/ 131 h 154"/>
                <a:gd name="T10" fmla="*/ 120 w 155"/>
                <a:gd name="T11" fmla="*/ 141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1 w 155"/>
                <a:gd name="T23" fmla="*/ 145 h 154"/>
                <a:gd name="T24" fmla="*/ 29 w 155"/>
                <a:gd name="T25" fmla="*/ 136 h 154"/>
                <a:gd name="T26" fmla="*/ 18 w 155"/>
                <a:gd name="T27" fmla="*/ 126 h 154"/>
                <a:gd name="T28" fmla="*/ 10 w 155"/>
                <a:gd name="T29" fmla="*/ 114 h 154"/>
                <a:gd name="T30" fmla="*/ 4 w 155"/>
                <a:gd name="T31" fmla="*/ 99 h 154"/>
                <a:gd name="T32" fmla="*/ 1 w 155"/>
                <a:gd name="T33" fmla="*/ 85 h 154"/>
                <a:gd name="T34" fmla="*/ 0 w 155"/>
                <a:gd name="T35" fmla="*/ 76 h 154"/>
                <a:gd name="T36" fmla="*/ 2 w 155"/>
                <a:gd name="T37" fmla="*/ 62 h 154"/>
                <a:gd name="T38" fmla="*/ 7 w 155"/>
                <a:gd name="T39" fmla="*/ 47 h 154"/>
                <a:gd name="T40" fmla="*/ 14 w 155"/>
                <a:gd name="T41" fmla="*/ 34 h 154"/>
                <a:gd name="T42" fmla="*/ 23 w 155"/>
                <a:gd name="T43" fmla="*/ 23 h 154"/>
                <a:gd name="T44" fmla="*/ 35 w 155"/>
                <a:gd name="T45" fmla="*/ 14 h 154"/>
                <a:gd name="T46" fmla="*/ 48 w 155"/>
                <a:gd name="T47" fmla="*/ 6 h 154"/>
                <a:gd name="T48" fmla="*/ 62 w 155"/>
                <a:gd name="T49" fmla="*/ 1 h 154"/>
                <a:gd name="T50" fmla="*/ 78 w 155"/>
                <a:gd name="T51" fmla="*/ 0 h 154"/>
                <a:gd name="T52" fmla="*/ 86 w 155"/>
                <a:gd name="T53" fmla="*/ 0 h 154"/>
                <a:gd name="T54" fmla="*/ 101 w 155"/>
                <a:gd name="T55" fmla="*/ 3 h 154"/>
                <a:gd name="T56" fmla="*/ 115 w 155"/>
                <a:gd name="T57" fmla="*/ 9 h 154"/>
                <a:gd name="T58" fmla="*/ 127 w 155"/>
                <a:gd name="T59" fmla="*/ 17 h 154"/>
                <a:gd name="T60" fmla="*/ 138 w 155"/>
                <a:gd name="T61" fmla="*/ 28 h 154"/>
                <a:gd name="T62" fmla="*/ 146 w 155"/>
                <a:gd name="T63" fmla="*/ 40 h 154"/>
                <a:gd name="T64" fmla="*/ 151 w 155"/>
                <a:gd name="T65" fmla="*/ 54 h 154"/>
                <a:gd name="T66" fmla="*/ 155 w 155"/>
                <a:gd name="T67" fmla="*/ 70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5" y="85"/>
                  </a:lnTo>
                  <a:lnTo>
                    <a:pt x="154" y="93"/>
                  </a:lnTo>
                  <a:lnTo>
                    <a:pt x="151" y="99"/>
                  </a:lnTo>
                  <a:lnTo>
                    <a:pt x="149" y="107"/>
                  </a:lnTo>
                  <a:lnTo>
                    <a:pt x="146" y="114"/>
                  </a:lnTo>
                  <a:lnTo>
                    <a:pt x="142" y="120"/>
                  </a:lnTo>
                  <a:lnTo>
                    <a:pt x="138" y="126"/>
                  </a:lnTo>
                  <a:lnTo>
                    <a:pt x="132" y="131"/>
                  </a:lnTo>
                  <a:lnTo>
                    <a:pt x="127" y="136"/>
                  </a:lnTo>
                  <a:lnTo>
                    <a:pt x="120" y="141"/>
                  </a:lnTo>
                  <a:lnTo>
                    <a:pt x="115" y="145"/>
                  </a:lnTo>
                  <a:lnTo>
                    <a:pt x="108" y="147"/>
                  </a:lnTo>
                  <a:lnTo>
                    <a:pt x="101" y="151"/>
                  </a:lnTo>
                  <a:lnTo>
                    <a:pt x="93" y="152"/>
                  </a:lnTo>
                  <a:lnTo>
                    <a:pt x="86" y="153"/>
                  </a:lnTo>
                  <a:lnTo>
                    <a:pt x="78" y="154"/>
                  </a:lnTo>
                  <a:lnTo>
                    <a:pt x="78" y="154"/>
                  </a:lnTo>
                  <a:lnTo>
                    <a:pt x="70" y="153"/>
                  </a:lnTo>
                  <a:lnTo>
                    <a:pt x="62" y="152"/>
                  </a:lnTo>
                  <a:lnTo>
                    <a:pt x="55" y="151"/>
                  </a:lnTo>
                  <a:lnTo>
                    <a:pt x="48" y="147"/>
                  </a:lnTo>
                  <a:lnTo>
                    <a:pt x="41" y="145"/>
                  </a:lnTo>
                  <a:lnTo>
                    <a:pt x="35" y="141"/>
                  </a:lnTo>
                  <a:lnTo>
                    <a:pt x="29" y="136"/>
                  </a:lnTo>
                  <a:lnTo>
                    <a:pt x="23" y="131"/>
                  </a:lnTo>
                  <a:lnTo>
                    <a:pt x="18" y="126"/>
                  </a:lnTo>
                  <a:lnTo>
                    <a:pt x="14" y="120"/>
                  </a:lnTo>
                  <a:lnTo>
                    <a:pt x="10" y="114"/>
                  </a:lnTo>
                  <a:lnTo>
                    <a:pt x="7" y="107"/>
                  </a:lnTo>
                  <a:lnTo>
                    <a:pt x="4" y="99"/>
                  </a:lnTo>
                  <a:lnTo>
                    <a:pt x="2" y="93"/>
                  </a:lnTo>
                  <a:lnTo>
                    <a:pt x="1" y="85"/>
                  </a:lnTo>
                  <a:lnTo>
                    <a:pt x="0" y="76"/>
                  </a:lnTo>
                  <a:lnTo>
                    <a:pt x="0" y="76"/>
                  </a:lnTo>
                  <a:lnTo>
                    <a:pt x="1" y="70"/>
                  </a:lnTo>
                  <a:lnTo>
                    <a:pt x="2" y="62"/>
                  </a:lnTo>
                  <a:lnTo>
                    <a:pt x="4" y="54"/>
                  </a:lnTo>
                  <a:lnTo>
                    <a:pt x="7" y="47"/>
                  </a:lnTo>
                  <a:lnTo>
                    <a:pt x="10" y="40"/>
                  </a:lnTo>
                  <a:lnTo>
                    <a:pt x="14" y="34"/>
                  </a:lnTo>
                  <a:lnTo>
                    <a:pt x="18" y="28"/>
                  </a:lnTo>
                  <a:lnTo>
                    <a:pt x="23" y="23"/>
                  </a:lnTo>
                  <a:lnTo>
                    <a:pt x="29" y="17"/>
                  </a:lnTo>
                  <a:lnTo>
                    <a:pt x="35" y="14"/>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4"/>
                  </a:lnTo>
                  <a:lnTo>
                    <a:pt x="127" y="17"/>
                  </a:lnTo>
                  <a:lnTo>
                    <a:pt x="132" y="23"/>
                  </a:lnTo>
                  <a:lnTo>
                    <a:pt x="138" y="28"/>
                  </a:lnTo>
                  <a:lnTo>
                    <a:pt x="142" y="34"/>
                  </a:lnTo>
                  <a:lnTo>
                    <a:pt x="146" y="40"/>
                  </a:lnTo>
                  <a:lnTo>
                    <a:pt x="149" y="47"/>
                  </a:lnTo>
                  <a:lnTo>
                    <a:pt x="151" y="54"/>
                  </a:lnTo>
                  <a:lnTo>
                    <a:pt x="154" y="62"/>
                  </a:lnTo>
                  <a:lnTo>
                    <a:pt x="155" y="70"/>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32">
              <a:extLst>
                <a:ext uri="{FF2B5EF4-FFF2-40B4-BE49-F238E27FC236}">
                  <a16:creationId xmlns:a16="http://schemas.microsoft.com/office/drawing/2014/main" id="{EE528667-F2FA-4799-87BB-DEA10EDF4038}"/>
                </a:ext>
              </a:extLst>
            </p:cNvPr>
            <p:cNvSpPr>
              <a:spLocks/>
            </p:cNvSpPr>
            <p:nvPr/>
          </p:nvSpPr>
          <p:spPr bwMode="auto">
            <a:xfrm>
              <a:off x="5167313" y="3805238"/>
              <a:ext cx="49213" cy="49213"/>
            </a:xfrm>
            <a:custGeom>
              <a:avLst/>
              <a:gdLst>
                <a:gd name="T0" fmla="*/ 153 w 153"/>
                <a:gd name="T1" fmla="*/ 76 h 154"/>
                <a:gd name="T2" fmla="*/ 152 w 153"/>
                <a:gd name="T3" fmla="*/ 93 h 154"/>
                <a:gd name="T4" fmla="*/ 148 w 153"/>
                <a:gd name="T5" fmla="*/ 107 h 154"/>
                <a:gd name="T6" fmla="*/ 141 w 153"/>
                <a:gd name="T7" fmla="*/ 120 h 154"/>
                <a:gd name="T8" fmla="*/ 130 w 153"/>
                <a:gd name="T9" fmla="*/ 131 h 154"/>
                <a:gd name="T10" fmla="*/ 119 w 153"/>
                <a:gd name="T11" fmla="*/ 141 h 154"/>
                <a:gd name="T12" fmla="*/ 106 w 153"/>
                <a:gd name="T13" fmla="*/ 147 h 154"/>
                <a:gd name="T14" fmla="*/ 91 w 153"/>
                <a:gd name="T15" fmla="*/ 152 h 154"/>
                <a:gd name="T16" fmla="*/ 77 w 153"/>
                <a:gd name="T17" fmla="*/ 154 h 154"/>
                <a:gd name="T18" fmla="*/ 69 w 153"/>
                <a:gd name="T19" fmla="*/ 153 h 154"/>
                <a:gd name="T20" fmla="*/ 54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99 h 154"/>
                <a:gd name="T32" fmla="*/ 0 w 153"/>
                <a:gd name="T33" fmla="*/ 85 h 154"/>
                <a:gd name="T34" fmla="*/ 0 w 153"/>
                <a:gd name="T35" fmla="*/ 76 h 154"/>
                <a:gd name="T36" fmla="*/ 1 w 153"/>
                <a:gd name="T37" fmla="*/ 62 h 154"/>
                <a:gd name="T38" fmla="*/ 6 w 153"/>
                <a:gd name="T39" fmla="*/ 47 h 154"/>
                <a:gd name="T40" fmla="*/ 13 w 153"/>
                <a:gd name="T41" fmla="*/ 34 h 154"/>
                <a:gd name="T42" fmla="*/ 22 w 153"/>
                <a:gd name="T43" fmla="*/ 23 h 154"/>
                <a:gd name="T44" fmla="*/ 33 w 153"/>
                <a:gd name="T45" fmla="*/ 14 h 154"/>
                <a:gd name="T46" fmla="*/ 47 w 153"/>
                <a:gd name="T47" fmla="*/ 6 h 154"/>
                <a:gd name="T48" fmla="*/ 61 w 153"/>
                <a:gd name="T49" fmla="*/ 1 h 154"/>
                <a:gd name="T50" fmla="*/ 77 w 153"/>
                <a:gd name="T51" fmla="*/ 0 h 154"/>
                <a:gd name="T52" fmla="*/ 85 w 153"/>
                <a:gd name="T53" fmla="*/ 0 h 154"/>
                <a:gd name="T54" fmla="*/ 99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70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5"/>
                  </a:lnTo>
                  <a:lnTo>
                    <a:pt x="152" y="93"/>
                  </a:lnTo>
                  <a:lnTo>
                    <a:pt x="150" y="99"/>
                  </a:lnTo>
                  <a:lnTo>
                    <a:pt x="148" y="107"/>
                  </a:lnTo>
                  <a:lnTo>
                    <a:pt x="144" y="114"/>
                  </a:lnTo>
                  <a:lnTo>
                    <a:pt x="141" y="120"/>
                  </a:lnTo>
                  <a:lnTo>
                    <a:pt x="136" y="126"/>
                  </a:lnTo>
                  <a:lnTo>
                    <a:pt x="130" y="131"/>
                  </a:lnTo>
                  <a:lnTo>
                    <a:pt x="126" y="136"/>
                  </a:lnTo>
                  <a:lnTo>
                    <a:pt x="119" y="141"/>
                  </a:lnTo>
                  <a:lnTo>
                    <a:pt x="113" y="145"/>
                  </a:lnTo>
                  <a:lnTo>
                    <a:pt x="106" y="147"/>
                  </a:lnTo>
                  <a:lnTo>
                    <a:pt x="99" y="151"/>
                  </a:lnTo>
                  <a:lnTo>
                    <a:pt x="91" y="152"/>
                  </a:lnTo>
                  <a:lnTo>
                    <a:pt x="85" y="153"/>
                  </a:lnTo>
                  <a:lnTo>
                    <a:pt x="77" y="154"/>
                  </a:lnTo>
                  <a:lnTo>
                    <a:pt x="77" y="154"/>
                  </a:lnTo>
                  <a:lnTo>
                    <a:pt x="69" y="153"/>
                  </a:lnTo>
                  <a:lnTo>
                    <a:pt x="61" y="152"/>
                  </a:lnTo>
                  <a:lnTo>
                    <a:pt x="54" y="151"/>
                  </a:lnTo>
                  <a:lnTo>
                    <a:pt x="47" y="147"/>
                  </a:lnTo>
                  <a:lnTo>
                    <a:pt x="40" y="145"/>
                  </a:lnTo>
                  <a:lnTo>
                    <a:pt x="33" y="141"/>
                  </a:lnTo>
                  <a:lnTo>
                    <a:pt x="27" y="136"/>
                  </a:lnTo>
                  <a:lnTo>
                    <a:pt x="22" y="131"/>
                  </a:lnTo>
                  <a:lnTo>
                    <a:pt x="17" y="126"/>
                  </a:lnTo>
                  <a:lnTo>
                    <a:pt x="13" y="120"/>
                  </a:lnTo>
                  <a:lnTo>
                    <a:pt x="9" y="114"/>
                  </a:lnTo>
                  <a:lnTo>
                    <a:pt x="6" y="107"/>
                  </a:lnTo>
                  <a:lnTo>
                    <a:pt x="3" y="99"/>
                  </a:lnTo>
                  <a:lnTo>
                    <a:pt x="1" y="93"/>
                  </a:lnTo>
                  <a:lnTo>
                    <a:pt x="0" y="85"/>
                  </a:lnTo>
                  <a:lnTo>
                    <a:pt x="0" y="76"/>
                  </a:lnTo>
                  <a:lnTo>
                    <a:pt x="0" y="76"/>
                  </a:lnTo>
                  <a:lnTo>
                    <a:pt x="0" y="70"/>
                  </a:lnTo>
                  <a:lnTo>
                    <a:pt x="1" y="62"/>
                  </a:lnTo>
                  <a:lnTo>
                    <a:pt x="3" y="54"/>
                  </a:lnTo>
                  <a:lnTo>
                    <a:pt x="6" y="47"/>
                  </a:lnTo>
                  <a:lnTo>
                    <a:pt x="9" y="40"/>
                  </a:lnTo>
                  <a:lnTo>
                    <a:pt x="13" y="34"/>
                  </a:lnTo>
                  <a:lnTo>
                    <a:pt x="17" y="28"/>
                  </a:lnTo>
                  <a:lnTo>
                    <a:pt x="22" y="23"/>
                  </a:lnTo>
                  <a:lnTo>
                    <a:pt x="27" y="17"/>
                  </a:lnTo>
                  <a:lnTo>
                    <a:pt x="33" y="14"/>
                  </a:lnTo>
                  <a:lnTo>
                    <a:pt x="40" y="9"/>
                  </a:lnTo>
                  <a:lnTo>
                    <a:pt x="47" y="6"/>
                  </a:lnTo>
                  <a:lnTo>
                    <a:pt x="54" y="3"/>
                  </a:lnTo>
                  <a:lnTo>
                    <a:pt x="61" y="1"/>
                  </a:lnTo>
                  <a:lnTo>
                    <a:pt x="69" y="0"/>
                  </a:lnTo>
                  <a:lnTo>
                    <a:pt x="77" y="0"/>
                  </a:lnTo>
                  <a:lnTo>
                    <a:pt x="77" y="0"/>
                  </a:lnTo>
                  <a:lnTo>
                    <a:pt x="85" y="0"/>
                  </a:lnTo>
                  <a:lnTo>
                    <a:pt x="91" y="1"/>
                  </a:lnTo>
                  <a:lnTo>
                    <a:pt x="99" y="3"/>
                  </a:lnTo>
                  <a:lnTo>
                    <a:pt x="106" y="6"/>
                  </a:lnTo>
                  <a:lnTo>
                    <a:pt x="113" y="9"/>
                  </a:lnTo>
                  <a:lnTo>
                    <a:pt x="119" y="14"/>
                  </a:lnTo>
                  <a:lnTo>
                    <a:pt x="126" y="17"/>
                  </a:lnTo>
                  <a:lnTo>
                    <a:pt x="130" y="23"/>
                  </a:lnTo>
                  <a:lnTo>
                    <a:pt x="136" y="28"/>
                  </a:lnTo>
                  <a:lnTo>
                    <a:pt x="141" y="34"/>
                  </a:lnTo>
                  <a:lnTo>
                    <a:pt x="144" y="40"/>
                  </a:lnTo>
                  <a:lnTo>
                    <a:pt x="148" y="47"/>
                  </a:lnTo>
                  <a:lnTo>
                    <a:pt x="150" y="54"/>
                  </a:lnTo>
                  <a:lnTo>
                    <a:pt x="152" y="62"/>
                  </a:lnTo>
                  <a:lnTo>
                    <a:pt x="153" y="70"/>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33">
              <a:extLst>
                <a:ext uri="{FF2B5EF4-FFF2-40B4-BE49-F238E27FC236}">
                  <a16:creationId xmlns:a16="http://schemas.microsoft.com/office/drawing/2014/main" id="{1FEEFF1E-6998-44C8-91A6-345CFF2BC32F}"/>
                </a:ext>
              </a:extLst>
            </p:cNvPr>
            <p:cNvSpPr>
              <a:spLocks/>
            </p:cNvSpPr>
            <p:nvPr/>
          </p:nvSpPr>
          <p:spPr bwMode="auto">
            <a:xfrm>
              <a:off x="5448301" y="3805238"/>
              <a:ext cx="49213" cy="49213"/>
            </a:xfrm>
            <a:custGeom>
              <a:avLst/>
              <a:gdLst>
                <a:gd name="T0" fmla="*/ 154 w 154"/>
                <a:gd name="T1" fmla="*/ 78 h 154"/>
                <a:gd name="T2" fmla="*/ 152 w 154"/>
                <a:gd name="T3" fmla="*/ 93 h 154"/>
                <a:gd name="T4" fmla="*/ 147 w 154"/>
                <a:gd name="T5" fmla="*/ 107 h 154"/>
                <a:gd name="T6" fmla="*/ 140 w 154"/>
                <a:gd name="T7" fmla="*/ 120 h 154"/>
                <a:gd name="T8" fmla="*/ 131 w 154"/>
                <a:gd name="T9" fmla="*/ 131 h 154"/>
                <a:gd name="T10" fmla="*/ 120 w 154"/>
                <a:gd name="T11" fmla="*/ 142 h 154"/>
                <a:gd name="T12" fmla="*/ 106 w 154"/>
                <a:gd name="T13" fmla="*/ 149 h 154"/>
                <a:gd name="T14" fmla="*/ 92 w 154"/>
                <a:gd name="T15" fmla="*/ 153 h 154"/>
                <a:gd name="T16" fmla="*/ 76 w 154"/>
                <a:gd name="T17" fmla="*/ 154 h 154"/>
                <a:gd name="T18" fmla="*/ 68 w 154"/>
                <a:gd name="T19" fmla="*/ 154 h 154"/>
                <a:gd name="T20" fmla="*/ 53 w 154"/>
                <a:gd name="T21" fmla="*/ 151 h 154"/>
                <a:gd name="T22" fmla="*/ 40 w 154"/>
                <a:gd name="T23" fmla="*/ 145 h 154"/>
                <a:gd name="T24" fmla="*/ 27 w 154"/>
                <a:gd name="T25" fmla="*/ 137 h 154"/>
                <a:gd name="T26" fmla="*/ 17 w 154"/>
                <a:gd name="T27" fmla="*/ 127 h 154"/>
                <a:gd name="T28" fmla="*/ 9 w 154"/>
                <a:gd name="T29" fmla="*/ 114 h 154"/>
                <a:gd name="T30" fmla="*/ 3 w 154"/>
                <a:gd name="T31" fmla="*/ 101 h 154"/>
                <a:gd name="T32" fmla="*/ 0 w 154"/>
                <a:gd name="T33" fmla="*/ 86 h 154"/>
                <a:gd name="T34" fmla="*/ 0 w 154"/>
                <a:gd name="T35" fmla="*/ 78 h 154"/>
                <a:gd name="T36" fmla="*/ 1 w 154"/>
                <a:gd name="T37" fmla="*/ 62 h 154"/>
                <a:gd name="T38" fmla="*/ 5 w 154"/>
                <a:gd name="T39" fmla="*/ 47 h 154"/>
                <a:gd name="T40" fmla="*/ 12 w 154"/>
                <a:gd name="T41" fmla="*/ 34 h 154"/>
                <a:gd name="T42" fmla="*/ 23 w 154"/>
                <a:gd name="T43" fmla="*/ 23 h 154"/>
                <a:gd name="T44" fmla="*/ 34 w 154"/>
                <a:gd name="T45" fmla="*/ 14 h 154"/>
                <a:gd name="T46" fmla="*/ 47 w 154"/>
                <a:gd name="T47" fmla="*/ 7 h 154"/>
                <a:gd name="T48" fmla="*/ 61 w 154"/>
                <a:gd name="T49" fmla="*/ 2 h 154"/>
                <a:gd name="T50" fmla="*/ 76 w 154"/>
                <a:gd name="T51" fmla="*/ 0 h 154"/>
                <a:gd name="T52" fmla="*/ 84 w 154"/>
                <a:gd name="T53" fmla="*/ 1 h 154"/>
                <a:gd name="T54" fmla="*/ 99 w 154"/>
                <a:gd name="T55" fmla="*/ 3 h 154"/>
                <a:gd name="T56" fmla="*/ 113 w 154"/>
                <a:gd name="T57" fmla="*/ 10 h 154"/>
                <a:gd name="T58" fmla="*/ 126 w 154"/>
                <a:gd name="T59" fmla="*/ 18 h 154"/>
                <a:gd name="T60" fmla="*/ 136 w 154"/>
                <a:gd name="T61" fmla="*/ 28 h 154"/>
                <a:gd name="T62" fmla="*/ 144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7" y="107"/>
                  </a:lnTo>
                  <a:lnTo>
                    <a:pt x="144" y="114"/>
                  </a:lnTo>
                  <a:lnTo>
                    <a:pt x="140" y="120"/>
                  </a:lnTo>
                  <a:lnTo>
                    <a:pt x="136" y="127"/>
                  </a:lnTo>
                  <a:lnTo>
                    <a:pt x="131" y="131"/>
                  </a:lnTo>
                  <a:lnTo>
                    <a:pt x="126" y="137"/>
                  </a:lnTo>
                  <a:lnTo>
                    <a:pt x="120" y="142"/>
                  </a:lnTo>
                  <a:lnTo>
                    <a:pt x="113" y="145"/>
                  </a:lnTo>
                  <a:lnTo>
                    <a:pt x="106" y="149"/>
                  </a:lnTo>
                  <a:lnTo>
                    <a:pt x="99" y="151"/>
                  </a:lnTo>
                  <a:lnTo>
                    <a:pt x="92" y="153"/>
                  </a:lnTo>
                  <a:lnTo>
                    <a:pt x="84" y="154"/>
                  </a:lnTo>
                  <a:lnTo>
                    <a:pt x="76" y="154"/>
                  </a:lnTo>
                  <a:lnTo>
                    <a:pt x="76" y="154"/>
                  </a:lnTo>
                  <a:lnTo>
                    <a:pt x="68" y="154"/>
                  </a:lnTo>
                  <a:lnTo>
                    <a:pt x="61" y="153"/>
                  </a:lnTo>
                  <a:lnTo>
                    <a:pt x="53" y="151"/>
                  </a:lnTo>
                  <a:lnTo>
                    <a:pt x="47" y="149"/>
                  </a:lnTo>
                  <a:lnTo>
                    <a:pt x="40" y="145"/>
                  </a:lnTo>
                  <a:lnTo>
                    <a:pt x="34" y="142"/>
                  </a:lnTo>
                  <a:lnTo>
                    <a:pt x="27" y="137"/>
                  </a:lnTo>
                  <a:lnTo>
                    <a:pt x="23" y="131"/>
                  </a:lnTo>
                  <a:lnTo>
                    <a:pt x="17" y="127"/>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7"/>
                  </a:lnTo>
                  <a:lnTo>
                    <a:pt x="9" y="41"/>
                  </a:lnTo>
                  <a:lnTo>
                    <a:pt x="12" y="34"/>
                  </a:lnTo>
                  <a:lnTo>
                    <a:pt x="17" y="28"/>
                  </a:lnTo>
                  <a:lnTo>
                    <a:pt x="23" y="23"/>
                  </a:lnTo>
                  <a:lnTo>
                    <a:pt x="27" y="18"/>
                  </a:lnTo>
                  <a:lnTo>
                    <a:pt x="34" y="14"/>
                  </a:lnTo>
                  <a:lnTo>
                    <a:pt x="40" y="10"/>
                  </a:lnTo>
                  <a:lnTo>
                    <a:pt x="47" y="7"/>
                  </a:lnTo>
                  <a:lnTo>
                    <a:pt x="53" y="3"/>
                  </a:lnTo>
                  <a:lnTo>
                    <a:pt x="61" y="2"/>
                  </a:lnTo>
                  <a:lnTo>
                    <a:pt x="68" y="1"/>
                  </a:lnTo>
                  <a:lnTo>
                    <a:pt x="76" y="0"/>
                  </a:lnTo>
                  <a:lnTo>
                    <a:pt x="76" y="0"/>
                  </a:lnTo>
                  <a:lnTo>
                    <a:pt x="84" y="1"/>
                  </a:lnTo>
                  <a:lnTo>
                    <a:pt x="92" y="2"/>
                  </a:lnTo>
                  <a:lnTo>
                    <a:pt x="99" y="3"/>
                  </a:lnTo>
                  <a:lnTo>
                    <a:pt x="106" y="7"/>
                  </a:lnTo>
                  <a:lnTo>
                    <a:pt x="113" y="10"/>
                  </a:lnTo>
                  <a:lnTo>
                    <a:pt x="120" y="14"/>
                  </a:lnTo>
                  <a:lnTo>
                    <a:pt x="126" y="18"/>
                  </a:lnTo>
                  <a:lnTo>
                    <a:pt x="131" y="23"/>
                  </a:lnTo>
                  <a:lnTo>
                    <a:pt x="136" y="28"/>
                  </a:lnTo>
                  <a:lnTo>
                    <a:pt x="140" y="34"/>
                  </a:lnTo>
                  <a:lnTo>
                    <a:pt x="144" y="41"/>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34">
              <a:extLst>
                <a:ext uri="{FF2B5EF4-FFF2-40B4-BE49-F238E27FC236}">
                  <a16:creationId xmlns:a16="http://schemas.microsoft.com/office/drawing/2014/main" id="{A0808ED0-D747-4DA0-A926-81284DB11B04}"/>
                </a:ext>
              </a:extLst>
            </p:cNvPr>
            <p:cNvSpPr>
              <a:spLocks/>
            </p:cNvSpPr>
            <p:nvPr/>
          </p:nvSpPr>
          <p:spPr bwMode="auto">
            <a:xfrm>
              <a:off x="5518151" y="3805238"/>
              <a:ext cx="49213" cy="49213"/>
            </a:xfrm>
            <a:custGeom>
              <a:avLst/>
              <a:gdLst>
                <a:gd name="T0" fmla="*/ 155 w 155"/>
                <a:gd name="T1" fmla="*/ 78 h 154"/>
                <a:gd name="T2" fmla="*/ 152 w 155"/>
                <a:gd name="T3" fmla="*/ 93 h 154"/>
                <a:gd name="T4" fmla="*/ 148 w 155"/>
                <a:gd name="T5" fmla="*/ 107 h 154"/>
                <a:gd name="T6" fmla="*/ 141 w 155"/>
                <a:gd name="T7" fmla="*/ 120 h 154"/>
                <a:gd name="T8" fmla="*/ 132 w 155"/>
                <a:gd name="T9" fmla="*/ 131 h 154"/>
                <a:gd name="T10" fmla="*/ 120 w 155"/>
                <a:gd name="T11" fmla="*/ 142 h 154"/>
                <a:gd name="T12" fmla="*/ 108 w 155"/>
                <a:gd name="T13" fmla="*/ 149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9 w 155"/>
                <a:gd name="T25" fmla="*/ 137 h 154"/>
                <a:gd name="T26" fmla="*/ 17 w 155"/>
                <a:gd name="T27" fmla="*/ 127 h 154"/>
                <a:gd name="T28" fmla="*/ 9 w 155"/>
                <a:gd name="T29" fmla="*/ 114 h 154"/>
                <a:gd name="T30" fmla="*/ 4 w 155"/>
                <a:gd name="T31" fmla="*/ 101 h 154"/>
                <a:gd name="T32" fmla="*/ 0 w 155"/>
                <a:gd name="T33" fmla="*/ 86 h 154"/>
                <a:gd name="T34" fmla="*/ 0 w 155"/>
                <a:gd name="T35" fmla="*/ 78 h 154"/>
                <a:gd name="T36" fmla="*/ 1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10 h 154"/>
                <a:gd name="T58" fmla="*/ 126 w 155"/>
                <a:gd name="T59" fmla="*/ 18 h 154"/>
                <a:gd name="T60" fmla="*/ 136 w 155"/>
                <a:gd name="T61" fmla="*/ 28 h 154"/>
                <a:gd name="T62" fmla="*/ 146 w 155"/>
                <a:gd name="T63" fmla="*/ 41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6"/>
                  </a:lnTo>
                  <a:lnTo>
                    <a:pt x="152" y="93"/>
                  </a:lnTo>
                  <a:lnTo>
                    <a:pt x="151" y="101"/>
                  </a:lnTo>
                  <a:lnTo>
                    <a:pt x="148" y="107"/>
                  </a:lnTo>
                  <a:lnTo>
                    <a:pt x="146" y="114"/>
                  </a:lnTo>
                  <a:lnTo>
                    <a:pt x="141" y="120"/>
                  </a:lnTo>
                  <a:lnTo>
                    <a:pt x="136" y="127"/>
                  </a:lnTo>
                  <a:lnTo>
                    <a:pt x="132" y="131"/>
                  </a:lnTo>
                  <a:lnTo>
                    <a:pt x="126" y="137"/>
                  </a:lnTo>
                  <a:lnTo>
                    <a:pt x="120" y="142"/>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2"/>
                  </a:lnTo>
                  <a:lnTo>
                    <a:pt x="29" y="137"/>
                  </a:lnTo>
                  <a:lnTo>
                    <a:pt x="23" y="131"/>
                  </a:lnTo>
                  <a:lnTo>
                    <a:pt x="17" y="127"/>
                  </a:lnTo>
                  <a:lnTo>
                    <a:pt x="14" y="120"/>
                  </a:lnTo>
                  <a:lnTo>
                    <a:pt x="9" y="114"/>
                  </a:lnTo>
                  <a:lnTo>
                    <a:pt x="6" y="107"/>
                  </a:lnTo>
                  <a:lnTo>
                    <a:pt x="4" y="101"/>
                  </a:lnTo>
                  <a:lnTo>
                    <a:pt x="1" y="93"/>
                  </a:lnTo>
                  <a:lnTo>
                    <a:pt x="0" y="86"/>
                  </a:lnTo>
                  <a:lnTo>
                    <a:pt x="0" y="78"/>
                  </a:lnTo>
                  <a:lnTo>
                    <a:pt x="0" y="78"/>
                  </a:lnTo>
                  <a:lnTo>
                    <a:pt x="0" y="70"/>
                  </a:lnTo>
                  <a:lnTo>
                    <a:pt x="1" y="62"/>
                  </a:lnTo>
                  <a:lnTo>
                    <a:pt x="4" y="55"/>
                  </a:lnTo>
                  <a:lnTo>
                    <a:pt x="6" y="47"/>
                  </a:lnTo>
                  <a:lnTo>
                    <a:pt x="9" y="41"/>
                  </a:lnTo>
                  <a:lnTo>
                    <a:pt x="14" y="34"/>
                  </a:lnTo>
                  <a:lnTo>
                    <a:pt x="17" y="28"/>
                  </a:lnTo>
                  <a:lnTo>
                    <a:pt x="23" y="23"/>
                  </a:lnTo>
                  <a:lnTo>
                    <a:pt x="29" y="18"/>
                  </a:lnTo>
                  <a:lnTo>
                    <a:pt x="35" y="14"/>
                  </a:lnTo>
                  <a:lnTo>
                    <a:pt x="40" y="10"/>
                  </a:lnTo>
                  <a:lnTo>
                    <a:pt x="47" y="7"/>
                  </a:lnTo>
                  <a:lnTo>
                    <a:pt x="54" y="3"/>
                  </a:lnTo>
                  <a:lnTo>
                    <a:pt x="62" y="2"/>
                  </a:lnTo>
                  <a:lnTo>
                    <a:pt x="69" y="1"/>
                  </a:lnTo>
                  <a:lnTo>
                    <a:pt x="77" y="0"/>
                  </a:lnTo>
                  <a:lnTo>
                    <a:pt x="77" y="0"/>
                  </a:lnTo>
                  <a:lnTo>
                    <a:pt x="85" y="1"/>
                  </a:lnTo>
                  <a:lnTo>
                    <a:pt x="93" y="2"/>
                  </a:lnTo>
                  <a:lnTo>
                    <a:pt x="100" y="3"/>
                  </a:lnTo>
                  <a:lnTo>
                    <a:pt x="108" y="7"/>
                  </a:lnTo>
                  <a:lnTo>
                    <a:pt x="114" y="10"/>
                  </a:lnTo>
                  <a:lnTo>
                    <a:pt x="120" y="14"/>
                  </a:lnTo>
                  <a:lnTo>
                    <a:pt x="126" y="18"/>
                  </a:lnTo>
                  <a:lnTo>
                    <a:pt x="132" y="23"/>
                  </a:lnTo>
                  <a:lnTo>
                    <a:pt x="136" y="28"/>
                  </a:lnTo>
                  <a:lnTo>
                    <a:pt x="141" y="34"/>
                  </a:lnTo>
                  <a:lnTo>
                    <a:pt x="146" y="41"/>
                  </a:lnTo>
                  <a:lnTo>
                    <a:pt x="148" y="47"/>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35">
              <a:extLst>
                <a:ext uri="{FF2B5EF4-FFF2-40B4-BE49-F238E27FC236}">
                  <a16:creationId xmlns:a16="http://schemas.microsoft.com/office/drawing/2014/main" id="{0BD12724-5A33-4B60-B946-F2C84F17AD27}"/>
                </a:ext>
              </a:extLst>
            </p:cNvPr>
            <p:cNvSpPr>
              <a:spLocks/>
            </p:cNvSpPr>
            <p:nvPr/>
          </p:nvSpPr>
          <p:spPr bwMode="auto">
            <a:xfrm>
              <a:off x="5588001" y="3805238"/>
              <a:ext cx="49213" cy="49213"/>
            </a:xfrm>
            <a:custGeom>
              <a:avLst/>
              <a:gdLst>
                <a:gd name="T0" fmla="*/ 153 w 153"/>
                <a:gd name="T1" fmla="*/ 78 h 154"/>
                <a:gd name="T2" fmla="*/ 152 w 153"/>
                <a:gd name="T3" fmla="*/ 93 h 154"/>
                <a:gd name="T4" fmla="*/ 148 w 153"/>
                <a:gd name="T5" fmla="*/ 107 h 154"/>
                <a:gd name="T6" fmla="*/ 141 w 153"/>
                <a:gd name="T7" fmla="*/ 120 h 154"/>
                <a:gd name="T8" fmla="*/ 132 w 153"/>
                <a:gd name="T9" fmla="*/ 131 h 154"/>
                <a:gd name="T10" fmla="*/ 120 w 153"/>
                <a:gd name="T11" fmla="*/ 142 h 154"/>
                <a:gd name="T12" fmla="*/ 107 w 153"/>
                <a:gd name="T13" fmla="*/ 149 h 154"/>
                <a:gd name="T14" fmla="*/ 93 w 153"/>
                <a:gd name="T15" fmla="*/ 153 h 154"/>
                <a:gd name="T16" fmla="*/ 77 w 153"/>
                <a:gd name="T17" fmla="*/ 154 h 154"/>
                <a:gd name="T18" fmla="*/ 69 w 153"/>
                <a:gd name="T19" fmla="*/ 154 h 154"/>
                <a:gd name="T20" fmla="*/ 54 w 153"/>
                <a:gd name="T21" fmla="*/ 151 h 154"/>
                <a:gd name="T22" fmla="*/ 40 w 153"/>
                <a:gd name="T23" fmla="*/ 145 h 154"/>
                <a:gd name="T24" fmla="*/ 28 w 153"/>
                <a:gd name="T25" fmla="*/ 137 h 154"/>
                <a:gd name="T26" fmla="*/ 17 w 153"/>
                <a:gd name="T27" fmla="*/ 127 h 154"/>
                <a:gd name="T28" fmla="*/ 9 w 153"/>
                <a:gd name="T29" fmla="*/ 114 h 154"/>
                <a:gd name="T30" fmla="*/ 4 w 153"/>
                <a:gd name="T31" fmla="*/ 101 h 154"/>
                <a:gd name="T32" fmla="*/ 0 w 153"/>
                <a:gd name="T33" fmla="*/ 86 h 154"/>
                <a:gd name="T34" fmla="*/ 0 w 153"/>
                <a:gd name="T35" fmla="*/ 78 h 154"/>
                <a:gd name="T36" fmla="*/ 1 w 153"/>
                <a:gd name="T37" fmla="*/ 62 h 154"/>
                <a:gd name="T38" fmla="*/ 6 w 153"/>
                <a:gd name="T39" fmla="*/ 47 h 154"/>
                <a:gd name="T40" fmla="*/ 13 w 153"/>
                <a:gd name="T41" fmla="*/ 34 h 154"/>
                <a:gd name="T42" fmla="*/ 23 w 153"/>
                <a:gd name="T43" fmla="*/ 23 h 154"/>
                <a:gd name="T44" fmla="*/ 33 w 153"/>
                <a:gd name="T45" fmla="*/ 14 h 154"/>
                <a:gd name="T46" fmla="*/ 47 w 153"/>
                <a:gd name="T47" fmla="*/ 7 h 154"/>
                <a:gd name="T48" fmla="*/ 62 w 153"/>
                <a:gd name="T49" fmla="*/ 2 h 154"/>
                <a:gd name="T50" fmla="*/ 77 w 153"/>
                <a:gd name="T51" fmla="*/ 0 h 154"/>
                <a:gd name="T52" fmla="*/ 85 w 153"/>
                <a:gd name="T53" fmla="*/ 1 h 154"/>
                <a:gd name="T54" fmla="*/ 100 w 153"/>
                <a:gd name="T55" fmla="*/ 3 h 154"/>
                <a:gd name="T56" fmla="*/ 113 w 153"/>
                <a:gd name="T57" fmla="*/ 10 h 154"/>
                <a:gd name="T58" fmla="*/ 126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8" y="107"/>
                  </a:lnTo>
                  <a:lnTo>
                    <a:pt x="144" y="114"/>
                  </a:lnTo>
                  <a:lnTo>
                    <a:pt x="141" y="120"/>
                  </a:lnTo>
                  <a:lnTo>
                    <a:pt x="136" y="127"/>
                  </a:lnTo>
                  <a:lnTo>
                    <a:pt x="132" y="131"/>
                  </a:lnTo>
                  <a:lnTo>
                    <a:pt x="126" y="137"/>
                  </a:lnTo>
                  <a:lnTo>
                    <a:pt x="120" y="142"/>
                  </a:lnTo>
                  <a:lnTo>
                    <a:pt x="113"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3" y="142"/>
                  </a:lnTo>
                  <a:lnTo>
                    <a:pt x="28" y="137"/>
                  </a:lnTo>
                  <a:lnTo>
                    <a:pt x="23" y="131"/>
                  </a:lnTo>
                  <a:lnTo>
                    <a:pt x="17" y="127"/>
                  </a:lnTo>
                  <a:lnTo>
                    <a:pt x="13" y="120"/>
                  </a:lnTo>
                  <a:lnTo>
                    <a:pt x="9" y="114"/>
                  </a:lnTo>
                  <a:lnTo>
                    <a:pt x="6" y="107"/>
                  </a:lnTo>
                  <a:lnTo>
                    <a:pt x="4" y="101"/>
                  </a:lnTo>
                  <a:lnTo>
                    <a:pt x="1" y="93"/>
                  </a:lnTo>
                  <a:lnTo>
                    <a:pt x="0" y="86"/>
                  </a:lnTo>
                  <a:lnTo>
                    <a:pt x="0" y="78"/>
                  </a:lnTo>
                  <a:lnTo>
                    <a:pt x="0" y="78"/>
                  </a:lnTo>
                  <a:lnTo>
                    <a:pt x="0" y="70"/>
                  </a:lnTo>
                  <a:lnTo>
                    <a:pt x="1" y="62"/>
                  </a:lnTo>
                  <a:lnTo>
                    <a:pt x="4" y="55"/>
                  </a:lnTo>
                  <a:lnTo>
                    <a:pt x="6" y="47"/>
                  </a:lnTo>
                  <a:lnTo>
                    <a:pt x="9" y="41"/>
                  </a:lnTo>
                  <a:lnTo>
                    <a:pt x="13" y="34"/>
                  </a:lnTo>
                  <a:lnTo>
                    <a:pt x="17" y="28"/>
                  </a:lnTo>
                  <a:lnTo>
                    <a:pt x="23" y="23"/>
                  </a:lnTo>
                  <a:lnTo>
                    <a:pt x="28" y="18"/>
                  </a:lnTo>
                  <a:lnTo>
                    <a:pt x="33" y="14"/>
                  </a:lnTo>
                  <a:lnTo>
                    <a:pt x="40" y="10"/>
                  </a:lnTo>
                  <a:lnTo>
                    <a:pt x="47" y="7"/>
                  </a:lnTo>
                  <a:lnTo>
                    <a:pt x="54" y="3"/>
                  </a:lnTo>
                  <a:lnTo>
                    <a:pt x="62" y="2"/>
                  </a:lnTo>
                  <a:lnTo>
                    <a:pt x="69" y="1"/>
                  </a:lnTo>
                  <a:lnTo>
                    <a:pt x="77" y="0"/>
                  </a:lnTo>
                  <a:lnTo>
                    <a:pt x="77" y="0"/>
                  </a:lnTo>
                  <a:lnTo>
                    <a:pt x="85" y="1"/>
                  </a:lnTo>
                  <a:lnTo>
                    <a:pt x="93" y="2"/>
                  </a:lnTo>
                  <a:lnTo>
                    <a:pt x="100" y="3"/>
                  </a:lnTo>
                  <a:lnTo>
                    <a:pt x="107" y="7"/>
                  </a:lnTo>
                  <a:lnTo>
                    <a:pt x="113" y="10"/>
                  </a:lnTo>
                  <a:lnTo>
                    <a:pt x="120" y="14"/>
                  </a:lnTo>
                  <a:lnTo>
                    <a:pt x="126" y="18"/>
                  </a:lnTo>
                  <a:lnTo>
                    <a:pt x="132" y="23"/>
                  </a:lnTo>
                  <a:lnTo>
                    <a:pt x="136" y="28"/>
                  </a:lnTo>
                  <a:lnTo>
                    <a:pt x="141" y="34"/>
                  </a:lnTo>
                  <a:lnTo>
                    <a:pt x="144" y="41"/>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36">
              <a:extLst>
                <a:ext uri="{FF2B5EF4-FFF2-40B4-BE49-F238E27FC236}">
                  <a16:creationId xmlns:a16="http://schemas.microsoft.com/office/drawing/2014/main" id="{9091D1F5-284B-4890-8B5B-C8AAD6B137E1}"/>
                </a:ext>
              </a:extLst>
            </p:cNvPr>
            <p:cNvSpPr>
              <a:spLocks/>
            </p:cNvSpPr>
            <p:nvPr/>
          </p:nvSpPr>
          <p:spPr bwMode="auto">
            <a:xfrm>
              <a:off x="5588001" y="3875088"/>
              <a:ext cx="49213" cy="49213"/>
            </a:xfrm>
            <a:custGeom>
              <a:avLst/>
              <a:gdLst>
                <a:gd name="T0" fmla="*/ 153 w 153"/>
                <a:gd name="T1" fmla="*/ 77 h 153"/>
                <a:gd name="T2" fmla="*/ 152 w 153"/>
                <a:gd name="T3" fmla="*/ 93 h 153"/>
                <a:gd name="T4" fmla="*/ 148 w 153"/>
                <a:gd name="T5" fmla="*/ 106 h 153"/>
                <a:gd name="T6" fmla="*/ 141 w 153"/>
                <a:gd name="T7" fmla="*/ 120 h 153"/>
                <a:gd name="T8" fmla="*/ 132 w 153"/>
                <a:gd name="T9" fmla="*/ 132 h 153"/>
                <a:gd name="T10" fmla="*/ 120 w 153"/>
                <a:gd name="T11" fmla="*/ 141 h 153"/>
                <a:gd name="T12" fmla="*/ 107 w 153"/>
                <a:gd name="T13" fmla="*/ 148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4 w 153"/>
                <a:gd name="T31" fmla="*/ 100 h 153"/>
                <a:gd name="T32" fmla="*/ 0 w 153"/>
                <a:gd name="T33" fmla="*/ 85 h 153"/>
                <a:gd name="T34" fmla="*/ 0 w 153"/>
                <a:gd name="T35" fmla="*/ 77 h 153"/>
                <a:gd name="T36" fmla="*/ 1 w 153"/>
                <a:gd name="T37" fmla="*/ 62 h 153"/>
                <a:gd name="T38" fmla="*/ 6 w 153"/>
                <a:gd name="T39" fmla="*/ 47 h 153"/>
                <a:gd name="T40" fmla="*/ 13 w 153"/>
                <a:gd name="T41" fmla="*/ 34 h 153"/>
                <a:gd name="T42" fmla="*/ 23 w 153"/>
                <a:gd name="T43" fmla="*/ 23 h 153"/>
                <a:gd name="T44" fmla="*/ 33 w 153"/>
                <a:gd name="T45" fmla="*/ 13 h 153"/>
                <a:gd name="T46" fmla="*/ 47 w 153"/>
                <a:gd name="T47" fmla="*/ 6 h 153"/>
                <a:gd name="T48" fmla="*/ 62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3" y="141"/>
                  </a:lnTo>
                  <a:lnTo>
                    <a:pt x="28" y="136"/>
                  </a:lnTo>
                  <a:lnTo>
                    <a:pt x="23"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7"/>
                  </a:lnTo>
                  <a:lnTo>
                    <a:pt x="23" y="23"/>
                  </a:lnTo>
                  <a:lnTo>
                    <a:pt x="28" y="17"/>
                  </a:lnTo>
                  <a:lnTo>
                    <a:pt x="33" y="13"/>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3"/>
                  </a:lnTo>
                  <a:lnTo>
                    <a:pt x="126" y="17"/>
                  </a:lnTo>
                  <a:lnTo>
                    <a:pt x="132" y="23"/>
                  </a:lnTo>
                  <a:lnTo>
                    <a:pt x="136" y="27"/>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37">
              <a:extLst>
                <a:ext uri="{FF2B5EF4-FFF2-40B4-BE49-F238E27FC236}">
                  <a16:creationId xmlns:a16="http://schemas.microsoft.com/office/drawing/2014/main" id="{E90B0592-53BE-47B1-9412-35C31FA58EE9}"/>
                </a:ext>
              </a:extLst>
            </p:cNvPr>
            <p:cNvSpPr>
              <a:spLocks/>
            </p:cNvSpPr>
            <p:nvPr/>
          </p:nvSpPr>
          <p:spPr bwMode="auto">
            <a:xfrm>
              <a:off x="5657851" y="3805238"/>
              <a:ext cx="49213" cy="49213"/>
            </a:xfrm>
            <a:custGeom>
              <a:avLst/>
              <a:gdLst>
                <a:gd name="T0" fmla="*/ 155 w 155"/>
                <a:gd name="T1" fmla="*/ 78 h 154"/>
                <a:gd name="T2" fmla="*/ 152 w 155"/>
                <a:gd name="T3" fmla="*/ 93 h 154"/>
                <a:gd name="T4" fmla="*/ 148 w 155"/>
                <a:gd name="T5" fmla="*/ 107 h 154"/>
                <a:gd name="T6" fmla="*/ 141 w 155"/>
                <a:gd name="T7" fmla="*/ 120 h 154"/>
                <a:gd name="T8" fmla="*/ 132 w 155"/>
                <a:gd name="T9" fmla="*/ 131 h 154"/>
                <a:gd name="T10" fmla="*/ 120 w 155"/>
                <a:gd name="T11" fmla="*/ 142 h 154"/>
                <a:gd name="T12" fmla="*/ 108 w 155"/>
                <a:gd name="T13" fmla="*/ 149 h 154"/>
                <a:gd name="T14" fmla="*/ 93 w 155"/>
                <a:gd name="T15" fmla="*/ 153 h 154"/>
                <a:gd name="T16" fmla="*/ 78 w 155"/>
                <a:gd name="T17" fmla="*/ 154 h 154"/>
                <a:gd name="T18" fmla="*/ 70 w 155"/>
                <a:gd name="T19" fmla="*/ 154 h 154"/>
                <a:gd name="T20" fmla="*/ 55 w 155"/>
                <a:gd name="T21" fmla="*/ 151 h 154"/>
                <a:gd name="T22" fmla="*/ 40 w 155"/>
                <a:gd name="T23" fmla="*/ 145 h 154"/>
                <a:gd name="T24" fmla="*/ 29 w 155"/>
                <a:gd name="T25" fmla="*/ 137 h 154"/>
                <a:gd name="T26" fmla="*/ 18 w 155"/>
                <a:gd name="T27" fmla="*/ 127 h 154"/>
                <a:gd name="T28" fmla="*/ 9 w 155"/>
                <a:gd name="T29" fmla="*/ 114 h 154"/>
                <a:gd name="T30" fmla="*/ 4 w 155"/>
                <a:gd name="T31" fmla="*/ 101 h 154"/>
                <a:gd name="T32" fmla="*/ 1 w 155"/>
                <a:gd name="T33" fmla="*/ 86 h 154"/>
                <a:gd name="T34" fmla="*/ 0 w 155"/>
                <a:gd name="T35" fmla="*/ 78 h 154"/>
                <a:gd name="T36" fmla="*/ 2 w 155"/>
                <a:gd name="T37" fmla="*/ 62 h 154"/>
                <a:gd name="T38" fmla="*/ 7 w 155"/>
                <a:gd name="T39" fmla="*/ 47 h 154"/>
                <a:gd name="T40" fmla="*/ 14 w 155"/>
                <a:gd name="T41" fmla="*/ 34 h 154"/>
                <a:gd name="T42" fmla="*/ 23 w 155"/>
                <a:gd name="T43" fmla="*/ 23 h 154"/>
                <a:gd name="T44" fmla="*/ 34 w 155"/>
                <a:gd name="T45" fmla="*/ 14 h 154"/>
                <a:gd name="T46" fmla="*/ 47 w 155"/>
                <a:gd name="T47" fmla="*/ 7 h 154"/>
                <a:gd name="T48" fmla="*/ 62 w 155"/>
                <a:gd name="T49" fmla="*/ 2 h 154"/>
                <a:gd name="T50" fmla="*/ 78 w 155"/>
                <a:gd name="T51" fmla="*/ 0 h 154"/>
                <a:gd name="T52" fmla="*/ 85 w 155"/>
                <a:gd name="T53" fmla="*/ 1 h 154"/>
                <a:gd name="T54" fmla="*/ 101 w 155"/>
                <a:gd name="T55" fmla="*/ 3 h 154"/>
                <a:gd name="T56" fmla="*/ 115 w 155"/>
                <a:gd name="T57" fmla="*/ 10 h 154"/>
                <a:gd name="T58" fmla="*/ 126 w 155"/>
                <a:gd name="T59" fmla="*/ 18 h 154"/>
                <a:gd name="T60" fmla="*/ 136 w 155"/>
                <a:gd name="T61" fmla="*/ 28 h 154"/>
                <a:gd name="T62" fmla="*/ 145 w 155"/>
                <a:gd name="T63" fmla="*/ 41 h 154"/>
                <a:gd name="T64" fmla="*/ 151 w 155"/>
                <a:gd name="T65" fmla="*/ 55 h 154"/>
                <a:gd name="T66" fmla="*/ 153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3" y="86"/>
                  </a:lnTo>
                  <a:lnTo>
                    <a:pt x="152" y="93"/>
                  </a:lnTo>
                  <a:lnTo>
                    <a:pt x="151" y="101"/>
                  </a:lnTo>
                  <a:lnTo>
                    <a:pt x="148" y="107"/>
                  </a:lnTo>
                  <a:lnTo>
                    <a:pt x="145" y="114"/>
                  </a:lnTo>
                  <a:lnTo>
                    <a:pt x="141" y="120"/>
                  </a:lnTo>
                  <a:lnTo>
                    <a:pt x="136" y="127"/>
                  </a:lnTo>
                  <a:lnTo>
                    <a:pt x="132" y="131"/>
                  </a:lnTo>
                  <a:lnTo>
                    <a:pt x="126" y="137"/>
                  </a:lnTo>
                  <a:lnTo>
                    <a:pt x="120" y="142"/>
                  </a:lnTo>
                  <a:lnTo>
                    <a:pt x="115"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2"/>
                  </a:lnTo>
                  <a:lnTo>
                    <a:pt x="29" y="137"/>
                  </a:lnTo>
                  <a:lnTo>
                    <a:pt x="23" y="131"/>
                  </a:lnTo>
                  <a:lnTo>
                    <a:pt x="18" y="127"/>
                  </a:lnTo>
                  <a:lnTo>
                    <a:pt x="14" y="120"/>
                  </a:lnTo>
                  <a:lnTo>
                    <a:pt x="9" y="114"/>
                  </a:lnTo>
                  <a:lnTo>
                    <a:pt x="7" y="107"/>
                  </a:lnTo>
                  <a:lnTo>
                    <a:pt x="4" y="101"/>
                  </a:lnTo>
                  <a:lnTo>
                    <a:pt x="2" y="93"/>
                  </a:lnTo>
                  <a:lnTo>
                    <a:pt x="1" y="86"/>
                  </a:lnTo>
                  <a:lnTo>
                    <a:pt x="0" y="78"/>
                  </a:lnTo>
                  <a:lnTo>
                    <a:pt x="0" y="78"/>
                  </a:lnTo>
                  <a:lnTo>
                    <a:pt x="1" y="70"/>
                  </a:lnTo>
                  <a:lnTo>
                    <a:pt x="2" y="62"/>
                  </a:lnTo>
                  <a:lnTo>
                    <a:pt x="4" y="55"/>
                  </a:lnTo>
                  <a:lnTo>
                    <a:pt x="7" y="47"/>
                  </a:lnTo>
                  <a:lnTo>
                    <a:pt x="9" y="41"/>
                  </a:lnTo>
                  <a:lnTo>
                    <a:pt x="14" y="34"/>
                  </a:lnTo>
                  <a:lnTo>
                    <a:pt x="18" y="28"/>
                  </a:lnTo>
                  <a:lnTo>
                    <a:pt x="23" y="23"/>
                  </a:lnTo>
                  <a:lnTo>
                    <a:pt x="29" y="18"/>
                  </a:lnTo>
                  <a:lnTo>
                    <a:pt x="34" y="14"/>
                  </a:lnTo>
                  <a:lnTo>
                    <a:pt x="40" y="10"/>
                  </a:lnTo>
                  <a:lnTo>
                    <a:pt x="47" y="7"/>
                  </a:lnTo>
                  <a:lnTo>
                    <a:pt x="55" y="3"/>
                  </a:lnTo>
                  <a:lnTo>
                    <a:pt x="62" y="2"/>
                  </a:lnTo>
                  <a:lnTo>
                    <a:pt x="70" y="1"/>
                  </a:lnTo>
                  <a:lnTo>
                    <a:pt x="78" y="0"/>
                  </a:lnTo>
                  <a:lnTo>
                    <a:pt x="78" y="0"/>
                  </a:lnTo>
                  <a:lnTo>
                    <a:pt x="85" y="1"/>
                  </a:lnTo>
                  <a:lnTo>
                    <a:pt x="93" y="2"/>
                  </a:lnTo>
                  <a:lnTo>
                    <a:pt x="101" y="3"/>
                  </a:lnTo>
                  <a:lnTo>
                    <a:pt x="108" y="7"/>
                  </a:lnTo>
                  <a:lnTo>
                    <a:pt x="115" y="10"/>
                  </a:lnTo>
                  <a:lnTo>
                    <a:pt x="120" y="14"/>
                  </a:lnTo>
                  <a:lnTo>
                    <a:pt x="126" y="18"/>
                  </a:lnTo>
                  <a:lnTo>
                    <a:pt x="132" y="23"/>
                  </a:lnTo>
                  <a:lnTo>
                    <a:pt x="136" y="28"/>
                  </a:lnTo>
                  <a:lnTo>
                    <a:pt x="141" y="34"/>
                  </a:lnTo>
                  <a:lnTo>
                    <a:pt x="145" y="41"/>
                  </a:lnTo>
                  <a:lnTo>
                    <a:pt x="148" y="47"/>
                  </a:lnTo>
                  <a:lnTo>
                    <a:pt x="151" y="55"/>
                  </a:lnTo>
                  <a:lnTo>
                    <a:pt x="152" y="62"/>
                  </a:lnTo>
                  <a:lnTo>
                    <a:pt x="153"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38">
              <a:extLst>
                <a:ext uri="{FF2B5EF4-FFF2-40B4-BE49-F238E27FC236}">
                  <a16:creationId xmlns:a16="http://schemas.microsoft.com/office/drawing/2014/main" id="{D75CE1B9-E870-4CDE-A5B2-30CBCDFE1811}"/>
                </a:ext>
              </a:extLst>
            </p:cNvPr>
            <p:cNvSpPr>
              <a:spLocks/>
            </p:cNvSpPr>
            <p:nvPr/>
          </p:nvSpPr>
          <p:spPr bwMode="auto">
            <a:xfrm>
              <a:off x="5657851" y="3875088"/>
              <a:ext cx="49213" cy="49213"/>
            </a:xfrm>
            <a:custGeom>
              <a:avLst/>
              <a:gdLst>
                <a:gd name="T0" fmla="*/ 155 w 155"/>
                <a:gd name="T1" fmla="*/ 77 h 153"/>
                <a:gd name="T2" fmla="*/ 152 w 155"/>
                <a:gd name="T3" fmla="*/ 93 h 153"/>
                <a:gd name="T4" fmla="*/ 148 w 155"/>
                <a:gd name="T5" fmla="*/ 106 h 153"/>
                <a:gd name="T6" fmla="*/ 141 w 155"/>
                <a:gd name="T7" fmla="*/ 120 h 153"/>
                <a:gd name="T8" fmla="*/ 132 w 155"/>
                <a:gd name="T9" fmla="*/ 132 h 153"/>
                <a:gd name="T10" fmla="*/ 120 w 155"/>
                <a:gd name="T11" fmla="*/ 141 h 153"/>
                <a:gd name="T12" fmla="*/ 108 w 155"/>
                <a:gd name="T13" fmla="*/ 148 h 153"/>
                <a:gd name="T14" fmla="*/ 93 w 155"/>
                <a:gd name="T15" fmla="*/ 152 h 153"/>
                <a:gd name="T16" fmla="*/ 78 w 155"/>
                <a:gd name="T17" fmla="*/ 153 h 153"/>
                <a:gd name="T18" fmla="*/ 70 w 155"/>
                <a:gd name="T19" fmla="*/ 153 h 153"/>
                <a:gd name="T20" fmla="*/ 55 w 155"/>
                <a:gd name="T21" fmla="*/ 150 h 153"/>
                <a:gd name="T22" fmla="*/ 40 w 155"/>
                <a:gd name="T23" fmla="*/ 144 h 153"/>
                <a:gd name="T24" fmla="*/ 29 w 155"/>
                <a:gd name="T25" fmla="*/ 136 h 153"/>
                <a:gd name="T26" fmla="*/ 18 w 155"/>
                <a:gd name="T27" fmla="*/ 126 h 153"/>
                <a:gd name="T28" fmla="*/ 9 w 155"/>
                <a:gd name="T29" fmla="*/ 113 h 153"/>
                <a:gd name="T30" fmla="*/ 4 w 155"/>
                <a:gd name="T31" fmla="*/ 100 h 153"/>
                <a:gd name="T32" fmla="*/ 1 w 155"/>
                <a:gd name="T33" fmla="*/ 85 h 153"/>
                <a:gd name="T34" fmla="*/ 0 w 155"/>
                <a:gd name="T35" fmla="*/ 77 h 153"/>
                <a:gd name="T36" fmla="*/ 2 w 155"/>
                <a:gd name="T37" fmla="*/ 62 h 153"/>
                <a:gd name="T38" fmla="*/ 7 w 155"/>
                <a:gd name="T39" fmla="*/ 47 h 153"/>
                <a:gd name="T40" fmla="*/ 14 w 155"/>
                <a:gd name="T41" fmla="*/ 34 h 153"/>
                <a:gd name="T42" fmla="*/ 23 w 155"/>
                <a:gd name="T43" fmla="*/ 23 h 153"/>
                <a:gd name="T44" fmla="*/ 34 w 155"/>
                <a:gd name="T45" fmla="*/ 13 h 153"/>
                <a:gd name="T46" fmla="*/ 47 w 155"/>
                <a:gd name="T47" fmla="*/ 6 h 153"/>
                <a:gd name="T48" fmla="*/ 62 w 155"/>
                <a:gd name="T49" fmla="*/ 1 h 153"/>
                <a:gd name="T50" fmla="*/ 78 w 155"/>
                <a:gd name="T51" fmla="*/ 0 h 153"/>
                <a:gd name="T52" fmla="*/ 85 w 155"/>
                <a:gd name="T53" fmla="*/ 0 h 153"/>
                <a:gd name="T54" fmla="*/ 101 w 155"/>
                <a:gd name="T55" fmla="*/ 3 h 153"/>
                <a:gd name="T56" fmla="*/ 115 w 155"/>
                <a:gd name="T57" fmla="*/ 9 h 153"/>
                <a:gd name="T58" fmla="*/ 126 w 155"/>
                <a:gd name="T59" fmla="*/ 17 h 153"/>
                <a:gd name="T60" fmla="*/ 136 w 155"/>
                <a:gd name="T61" fmla="*/ 27 h 153"/>
                <a:gd name="T62" fmla="*/ 145 w 155"/>
                <a:gd name="T63" fmla="*/ 40 h 153"/>
                <a:gd name="T64" fmla="*/ 151 w 155"/>
                <a:gd name="T65" fmla="*/ 54 h 153"/>
                <a:gd name="T66" fmla="*/ 153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6"/>
                  </a:lnTo>
                  <a:lnTo>
                    <a:pt x="4" y="100"/>
                  </a:lnTo>
                  <a:lnTo>
                    <a:pt x="2" y="93"/>
                  </a:lnTo>
                  <a:lnTo>
                    <a:pt x="1" y="85"/>
                  </a:lnTo>
                  <a:lnTo>
                    <a:pt x="0" y="77"/>
                  </a:lnTo>
                  <a:lnTo>
                    <a:pt x="0" y="77"/>
                  </a:lnTo>
                  <a:lnTo>
                    <a:pt x="1" y="69"/>
                  </a:lnTo>
                  <a:lnTo>
                    <a:pt x="2" y="62"/>
                  </a:lnTo>
                  <a:lnTo>
                    <a:pt x="4" y="54"/>
                  </a:lnTo>
                  <a:lnTo>
                    <a:pt x="7" y="47"/>
                  </a:lnTo>
                  <a:lnTo>
                    <a:pt x="9" y="40"/>
                  </a:lnTo>
                  <a:lnTo>
                    <a:pt x="14" y="34"/>
                  </a:lnTo>
                  <a:lnTo>
                    <a:pt x="18" y="27"/>
                  </a:lnTo>
                  <a:lnTo>
                    <a:pt x="23" y="23"/>
                  </a:lnTo>
                  <a:lnTo>
                    <a:pt x="29" y="17"/>
                  </a:lnTo>
                  <a:lnTo>
                    <a:pt x="34" y="13"/>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3"/>
                  </a:lnTo>
                  <a:lnTo>
                    <a:pt x="126" y="17"/>
                  </a:lnTo>
                  <a:lnTo>
                    <a:pt x="132" y="23"/>
                  </a:lnTo>
                  <a:lnTo>
                    <a:pt x="136" y="27"/>
                  </a:lnTo>
                  <a:lnTo>
                    <a:pt x="141" y="34"/>
                  </a:lnTo>
                  <a:lnTo>
                    <a:pt x="145" y="40"/>
                  </a:lnTo>
                  <a:lnTo>
                    <a:pt x="148" y="47"/>
                  </a:lnTo>
                  <a:lnTo>
                    <a:pt x="151" y="54"/>
                  </a:lnTo>
                  <a:lnTo>
                    <a:pt x="152" y="62"/>
                  </a:lnTo>
                  <a:lnTo>
                    <a:pt x="153"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9">
              <a:extLst>
                <a:ext uri="{FF2B5EF4-FFF2-40B4-BE49-F238E27FC236}">
                  <a16:creationId xmlns:a16="http://schemas.microsoft.com/office/drawing/2014/main" id="{60E45286-AF3C-43B9-AA20-E82B2273E17E}"/>
                </a:ext>
              </a:extLst>
            </p:cNvPr>
            <p:cNvSpPr>
              <a:spLocks/>
            </p:cNvSpPr>
            <p:nvPr/>
          </p:nvSpPr>
          <p:spPr bwMode="auto">
            <a:xfrm>
              <a:off x="5727701" y="3805238"/>
              <a:ext cx="49213" cy="49213"/>
            </a:xfrm>
            <a:custGeom>
              <a:avLst/>
              <a:gdLst>
                <a:gd name="T0" fmla="*/ 154 w 154"/>
                <a:gd name="T1" fmla="*/ 78 h 154"/>
                <a:gd name="T2" fmla="*/ 153 w 154"/>
                <a:gd name="T3" fmla="*/ 93 h 154"/>
                <a:gd name="T4" fmla="*/ 148 w 154"/>
                <a:gd name="T5" fmla="*/ 107 h 154"/>
                <a:gd name="T6" fmla="*/ 140 w 154"/>
                <a:gd name="T7" fmla="*/ 120 h 154"/>
                <a:gd name="T8" fmla="*/ 131 w 154"/>
                <a:gd name="T9" fmla="*/ 131 h 154"/>
                <a:gd name="T10" fmla="*/ 120 w 154"/>
                <a:gd name="T11" fmla="*/ 142 h 154"/>
                <a:gd name="T12" fmla="*/ 107 w 154"/>
                <a:gd name="T13" fmla="*/ 149 h 154"/>
                <a:gd name="T14" fmla="*/ 92 w 154"/>
                <a:gd name="T15" fmla="*/ 153 h 154"/>
                <a:gd name="T16" fmla="*/ 78 w 154"/>
                <a:gd name="T17" fmla="*/ 154 h 154"/>
                <a:gd name="T18" fmla="*/ 70 w 154"/>
                <a:gd name="T19" fmla="*/ 154 h 154"/>
                <a:gd name="T20" fmla="*/ 55 w 154"/>
                <a:gd name="T21" fmla="*/ 151 h 154"/>
                <a:gd name="T22" fmla="*/ 41 w 154"/>
                <a:gd name="T23" fmla="*/ 145 h 154"/>
                <a:gd name="T24" fmla="*/ 28 w 154"/>
                <a:gd name="T25" fmla="*/ 137 h 154"/>
                <a:gd name="T26" fmla="*/ 18 w 154"/>
                <a:gd name="T27" fmla="*/ 127 h 154"/>
                <a:gd name="T28" fmla="*/ 9 w 154"/>
                <a:gd name="T29" fmla="*/ 114 h 154"/>
                <a:gd name="T30" fmla="*/ 3 w 154"/>
                <a:gd name="T31" fmla="*/ 101 h 154"/>
                <a:gd name="T32" fmla="*/ 1 w 154"/>
                <a:gd name="T33" fmla="*/ 86 h 154"/>
                <a:gd name="T34" fmla="*/ 0 w 154"/>
                <a:gd name="T35" fmla="*/ 78 h 154"/>
                <a:gd name="T36" fmla="*/ 2 w 154"/>
                <a:gd name="T37" fmla="*/ 62 h 154"/>
                <a:gd name="T38" fmla="*/ 7 w 154"/>
                <a:gd name="T39" fmla="*/ 47 h 154"/>
                <a:gd name="T40" fmla="*/ 13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6 w 154"/>
                <a:gd name="T53" fmla="*/ 1 h 154"/>
                <a:gd name="T54" fmla="*/ 100 w 154"/>
                <a:gd name="T55" fmla="*/ 3 h 154"/>
                <a:gd name="T56" fmla="*/ 114 w 154"/>
                <a:gd name="T57" fmla="*/ 10 h 154"/>
                <a:gd name="T58" fmla="*/ 126 w 154"/>
                <a:gd name="T59" fmla="*/ 18 h 154"/>
                <a:gd name="T60" fmla="*/ 137 w 154"/>
                <a:gd name="T61" fmla="*/ 28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3"/>
                  </a:lnTo>
                  <a:lnTo>
                    <a:pt x="151" y="101"/>
                  </a:lnTo>
                  <a:lnTo>
                    <a:pt x="148" y="107"/>
                  </a:lnTo>
                  <a:lnTo>
                    <a:pt x="145" y="114"/>
                  </a:lnTo>
                  <a:lnTo>
                    <a:pt x="140" y="120"/>
                  </a:lnTo>
                  <a:lnTo>
                    <a:pt x="137" y="127"/>
                  </a:lnTo>
                  <a:lnTo>
                    <a:pt x="131" y="131"/>
                  </a:lnTo>
                  <a:lnTo>
                    <a:pt x="126" y="137"/>
                  </a:lnTo>
                  <a:lnTo>
                    <a:pt x="120" y="142"/>
                  </a:lnTo>
                  <a:lnTo>
                    <a:pt x="114" y="145"/>
                  </a:lnTo>
                  <a:lnTo>
                    <a:pt x="107" y="149"/>
                  </a:lnTo>
                  <a:lnTo>
                    <a:pt x="100" y="151"/>
                  </a:lnTo>
                  <a:lnTo>
                    <a:pt x="92" y="153"/>
                  </a:lnTo>
                  <a:lnTo>
                    <a:pt x="86" y="154"/>
                  </a:lnTo>
                  <a:lnTo>
                    <a:pt x="78" y="154"/>
                  </a:lnTo>
                  <a:lnTo>
                    <a:pt x="78" y="154"/>
                  </a:lnTo>
                  <a:lnTo>
                    <a:pt x="70" y="154"/>
                  </a:lnTo>
                  <a:lnTo>
                    <a:pt x="62" y="153"/>
                  </a:lnTo>
                  <a:lnTo>
                    <a:pt x="55" y="151"/>
                  </a:lnTo>
                  <a:lnTo>
                    <a:pt x="47" y="149"/>
                  </a:lnTo>
                  <a:lnTo>
                    <a:pt x="41" y="145"/>
                  </a:lnTo>
                  <a:lnTo>
                    <a:pt x="34" y="142"/>
                  </a:lnTo>
                  <a:lnTo>
                    <a:pt x="28" y="137"/>
                  </a:lnTo>
                  <a:lnTo>
                    <a:pt x="23" y="131"/>
                  </a:lnTo>
                  <a:lnTo>
                    <a:pt x="18" y="127"/>
                  </a:lnTo>
                  <a:lnTo>
                    <a:pt x="13" y="120"/>
                  </a:lnTo>
                  <a:lnTo>
                    <a:pt x="9" y="114"/>
                  </a:lnTo>
                  <a:lnTo>
                    <a:pt x="7" y="107"/>
                  </a:lnTo>
                  <a:lnTo>
                    <a:pt x="3" y="101"/>
                  </a:lnTo>
                  <a:lnTo>
                    <a:pt x="2" y="93"/>
                  </a:lnTo>
                  <a:lnTo>
                    <a:pt x="1" y="86"/>
                  </a:lnTo>
                  <a:lnTo>
                    <a:pt x="0" y="78"/>
                  </a:lnTo>
                  <a:lnTo>
                    <a:pt x="0" y="78"/>
                  </a:lnTo>
                  <a:lnTo>
                    <a:pt x="1" y="70"/>
                  </a:lnTo>
                  <a:lnTo>
                    <a:pt x="2" y="62"/>
                  </a:lnTo>
                  <a:lnTo>
                    <a:pt x="3" y="55"/>
                  </a:lnTo>
                  <a:lnTo>
                    <a:pt x="7" y="47"/>
                  </a:lnTo>
                  <a:lnTo>
                    <a:pt x="9" y="41"/>
                  </a:lnTo>
                  <a:lnTo>
                    <a:pt x="13" y="34"/>
                  </a:lnTo>
                  <a:lnTo>
                    <a:pt x="18" y="28"/>
                  </a:lnTo>
                  <a:lnTo>
                    <a:pt x="23" y="23"/>
                  </a:lnTo>
                  <a:lnTo>
                    <a:pt x="28" y="18"/>
                  </a:lnTo>
                  <a:lnTo>
                    <a:pt x="34" y="14"/>
                  </a:lnTo>
                  <a:lnTo>
                    <a:pt x="41" y="10"/>
                  </a:lnTo>
                  <a:lnTo>
                    <a:pt x="47" y="7"/>
                  </a:lnTo>
                  <a:lnTo>
                    <a:pt x="55" y="3"/>
                  </a:lnTo>
                  <a:lnTo>
                    <a:pt x="62" y="2"/>
                  </a:lnTo>
                  <a:lnTo>
                    <a:pt x="70" y="1"/>
                  </a:lnTo>
                  <a:lnTo>
                    <a:pt x="78" y="0"/>
                  </a:lnTo>
                  <a:lnTo>
                    <a:pt x="78" y="0"/>
                  </a:lnTo>
                  <a:lnTo>
                    <a:pt x="86" y="1"/>
                  </a:lnTo>
                  <a:lnTo>
                    <a:pt x="92" y="2"/>
                  </a:lnTo>
                  <a:lnTo>
                    <a:pt x="100" y="3"/>
                  </a:lnTo>
                  <a:lnTo>
                    <a:pt x="107" y="7"/>
                  </a:lnTo>
                  <a:lnTo>
                    <a:pt x="114" y="10"/>
                  </a:lnTo>
                  <a:lnTo>
                    <a:pt x="120" y="14"/>
                  </a:lnTo>
                  <a:lnTo>
                    <a:pt x="126" y="18"/>
                  </a:lnTo>
                  <a:lnTo>
                    <a:pt x="131" y="23"/>
                  </a:lnTo>
                  <a:lnTo>
                    <a:pt x="137" y="28"/>
                  </a:lnTo>
                  <a:lnTo>
                    <a:pt x="140" y="34"/>
                  </a:lnTo>
                  <a:lnTo>
                    <a:pt x="145" y="41"/>
                  </a:lnTo>
                  <a:lnTo>
                    <a:pt x="148"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40">
              <a:extLst>
                <a:ext uri="{FF2B5EF4-FFF2-40B4-BE49-F238E27FC236}">
                  <a16:creationId xmlns:a16="http://schemas.microsoft.com/office/drawing/2014/main" id="{D3C3ADEC-DB27-4727-876A-1BEF17B071B5}"/>
                </a:ext>
              </a:extLst>
            </p:cNvPr>
            <p:cNvSpPr>
              <a:spLocks/>
            </p:cNvSpPr>
            <p:nvPr/>
          </p:nvSpPr>
          <p:spPr bwMode="auto">
            <a:xfrm>
              <a:off x="5727701" y="3875088"/>
              <a:ext cx="49213" cy="49213"/>
            </a:xfrm>
            <a:custGeom>
              <a:avLst/>
              <a:gdLst>
                <a:gd name="T0" fmla="*/ 154 w 154"/>
                <a:gd name="T1" fmla="*/ 77 h 153"/>
                <a:gd name="T2" fmla="*/ 153 w 154"/>
                <a:gd name="T3" fmla="*/ 93 h 153"/>
                <a:gd name="T4" fmla="*/ 148 w 154"/>
                <a:gd name="T5" fmla="*/ 106 h 153"/>
                <a:gd name="T6" fmla="*/ 140 w 154"/>
                <a:gd name="T7" fmla="*/ 120 h 153"/>
                <a:gd name="T8" fmla="*/ 131 w 154"/>
                <a:gd name="T9" fmla="*/ 132 h 153"/>
                <a:gd name="T10" fmla="*/ 120 w 154"/>
                <a:gd name="T11" fmla="*/ 141 h 153"/>
                <a:gd name="T12" fmla="*/ 107 w 154"/>
                <a:gd name="T13" fmla="*/ 148 h 153"/>
                <a:gd name="T14" fmla="*/ 92 w 154"/>
                <a:gd name="T15" fmla="*/ 152 h 153"/>
                <a:gd name="T16" fmla="*/ 78 w 154"/>
                <a:gd name="T17" fmla="*/ 153 h 153"/>
                <a:gd name="T18" fmla="*/ 70 w 154"/>
                <a:gd name="T19" fmla="*/ 153 h 153"/>
                <a:gd name="T20" fmla="*/ 55 w 154"/>
                <a:gd name="T21" fmla="*/ 150 h 153"/>
                <a:gd name="T22" fmla="*/ 41 w 154"/>
                <a:gd name="T23" fmla="*/ 144 h 153"/>
                <a:gd name="T24" fmla="*/ 28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2 h 153"/>
                <a:gd name="T38" fmla="*/ 7 w 154"/>
                <a:gd name="T39" fmla="*/ 47 h 153"/>
                <a:gd name="T40" fmla="*/ 13 w 154"/>
                <a:gd name="T41" fmla="*/ 34 h 153"/>
                <a:gd name="T42" fmla="*/ 23 w 154"/>
                <a:gd name="T43" fmla="*/ 23 h 153"/>
                <a:gd name="T44" fmla="*/ 34 w 154"/>
                <a:gd name="T45" fmla="*/ 13 h 153"/>
                <a:gd name="T46" fmla="*/ 47 w 154"/>
                <a:gd name="T47" fmla="*/ 6 h 153"/>
                <a:gd name="T48" fmla="*/ 62 w 154"/>
                <a:gd name="T49" fmla="*/ 1 h 153"/>
                <a:gd name="T50" fmla="*/ 78 w 154"/>
                <a:gd name="T51" fmla="*/ 0 h 153"/>
                <a:gd name="T52" fmla="*/ 86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100"/>
                  </a:lnTo>
                  <a:lnTo>
                    <a:pt x="148" y="106"/>
                  </a:lnTo>
                  <a:lnTo>
                    <a:pt x="145" y="113"/>
                  </a:lnTo>
                  <a:lnTo>
                    <a:pt x="140" y="120"/>
                  </a:lnTo>
                  <a:lnTo>
                    <a:pt x="137" y="126"/>
                  </a:lnTo>
                  <a:lnTo>
                    <a:pt x="131" y="132"/>
                  </a:lnTo>
                  <a:lnTo>
                    <a:pt x="126" y="136"/>
                  </a:lnTo>
                  <a:lnTo>
                    <a:pt x="120" y="141"/>
                  </a:lnTo>
                  <a:lnTo>
                    <a:pt x="114" y="144"/>
                  </a:lnTo>
                  <a:lnTo>
                    <a:pt x="107" y="148"/>
                  </a:lnTo>
                  <a:lnTo>
                    <a:pt x="100" y="150"/>
                  </a:lnTo>
                  <a:lnTo>
                    <a:pt x="92" y="152"/>
                  </a:lnTo>
                  <a:lnTo>
                    <a:pt x="86" y="153"/>
                  </a:lnTo>
                  <a:lnTo>
                    <a:pt x="78" y="153"/>
                  </a:lnTo>
                  <a:lnTo>
                    <a:pt x="78" y="153"/>
                  </a:lnTo>
                  <a:lnTo>
                    <a:pt x="70" y="153"/>
                  </a:lnTo>
                  <a:lnTo>
                    <a:pt x="62" y="152"/>
                  </a:lnTo>
                  <a:lnTo>
                    <a:pt x="55" y="150"/>
                  </a:lnTo>
                  <a:lnTo>
                    <a:pt x="47" y="148"/>
                  </a:lnTo>
                  <a:lnTo>
                    <a:pt x="41" y="144"/>
                  </a:lnTo>
                  <a:lnTo>
                    <a:pt x="34" y="141"/>
                  </a:lnTo>
                  <a:lnTo>
                    <a:pt x="28" y="136"/>
                  </a:lnTo>
                  <a:lnTo>
                    <a:pt x="23" y="132"/>
                  </a:lnTo>
                  <a:lnTo>
                    <a:pt x="18" y="126"/>
                  </a:lnTo>
                  <a:lnTo>
                    <a:pt x="13"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3" y="34"/>
                  </a:lnTo>
                  <a:lnTo>
                    <a:pt x="18" y="27"/>
                  </a:lnTo>
                  <a:lnTo>
                    <a:pt x="23" y="23"/>
                  </a:lnTo>
                  <a:lnTo>
                    <a:pt x="28" y="17"/>
                  </a:lnTo>
                  <a:lnTo>
                    <a:pt x="34" y="13"/>
                  </a:lnTo>
                  <a:lnTo>
                    <a:pt x="41" y="9"/>
                  </a:lnTo>
                  <a:lnTo>
                    <a:pt x="47" y="6"/>
                  </a:lnTo>
                  <a:lnTo>
                    <a:pt x="55" y="3"/>
                  </a:lnTo>
                  <a:lnTo>
                    <a:pt x="62" y="1"/>
                  </a:lnTo>
                  <a:lnTo>
                    <a:pt x="70" y="0"/>
                  </a:lnTo>
                  <a:lnTo>
                    <a:pt x="78" y="0"/>
                  </a:lnTo>
                  <a:lnTo>
                    <a:pt x="78" y="0"/>
                  </a:lnTo>
                  <a:lnTo>
                    <a:pt x="86" y="0"/>
                  </a:lnTo>
                  <a:lnTo>
                    <a:pt x="92" y="1"/>
                  </a:lnTo>
                  <a:lnTo>
                    <a:pt x="100" y="3"/>
                  </a:lnTo>
                  <a:lnTo>
                    <a:pt x="107" y="6"/>
                  </a:lnTo>
                  <a:lnTo>
                    <a:pt x="114" y="9"/>
                  </a:lnTo>
                  <a:lnTo>
                    <a:pt x="120" y="13"/>
                  </a:lnTo>
                  <a:lnTo>
                    <a:pt x="126" y="17"/>
                  </a:lnTo>
                  <a:lnTo>
                    <a:pt x="131" y="23"/>
                  </a:lnTo>
                  <a:lnTo>
                    <a:pt x="137" y="27"/>
                  </a:lnTo>
                  <a:lnTo>
                    <a:pt x="140" y="34"/>
                  </a:lnTo>
                  <a:lnTo>
                    <a:pt x="145" y="40"/>
                  </a:lnTo>
                  <a:lnTo>
                    <a:pt x="148"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41">
              <a:extLst>
                <a:ext uri="{FF2B5EF4-FFF2-40B4-BE49-F238E27FC236}">
                  <a16:creationId xmlns:a16="http://schemas.microsoft.com/office/drawing/2014/main" id="{2C081003-C390-4ACF-BB28-84CDDF2F11EE}"/>
                </a:ext>
              </a:extLst>
            </p:cNvPr>
            <p:cNvSpPr>
              <a:spLocks/>
            </p:cNvSpPr>
            <p:nvPr/>
          </p:nvSpPr>
          <p:spPr bwMode="auto">
            <a:xfrm>
              <a:off x="5797551" y="3946525"/>
              <a:ext cx="49213" cy="47625"/>
            </a:xfrm>
            <a:custGeom>
              <a:avLst/>
              <a:gdLst>
                <a:gd name="T0" fmla="*/ 153 w 153"/>
                <a:gd name="T1" fmla="*/ 76 h 154"/>
                <a:gd name="T2" fmla="*/ 152 w 153"/>
                <a:gd name="T3" fmla="*/ 92 h 154"/>
                <a:gd name="T4" fmla="*/ 147 w 153"/>
                <a:gd name="T5" fmla="*/ 106 h 154"/>
                <a:gd name="T6" fmla="*/ 140 w 153"/>
                <a:gd name="T7" fmla="*/ 120 h 154"/>
                <a:gd name="T8" fmla="*/ 130 w 153"/>
                <a:gd name="T9" fmla="*/ 131 h 154"/>
                <a:gd name="T10" fmla="*/ 119 w 153"/>
                <a:gd name="T11" fmla="*/ 141 h 154"/>
                <a:gd name="T12" fmla="*/ 106 w 153"/>
                <a:gd name="T13" fmla="*/ 147 h 154"/>
                <a:gd name="T14" fmla="*/ 91 w 153"/>
                <a:gd name="T15" fmla="*/ 152 h 154"/>
                <a:gd name="T16" fmla="*/ 76 w 153"/>
                <a:gd name="T17" fmla="*/ 154 h 154"/>
                <a:gd name="T18" fmla="*/ 68 w 153"/>
                <a:gd name="T19" fmla="*/ 153 h 154"/>
                <a:gd name="T20" fmla="*/ 53 w 153"/>
                <a:gd name="T21" fmla="*/ 151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4 h 154"/>
                <a:gd name="T34" fmla="*/ 0 w 153"/>
                <a:gd name="T35" fmla="*/ 76 h 154"/>
                <a:gd name="T36" fmla="*/ 1 w 153"/>
                <a:gd name="T37" fmla="*/ 62 h 154"/>
                <a:gd name="T38" fmla="*/ 5 w 153"/>
                <a:gd name="T39" fmla="*/ 47 h 154"/>
                <a:gd name="T40" fmla="*/ 12 w 153"/>
                <a:gd name="T41" fmla="*/ 34 h 154"/>
                <a:gd name="T42" fmla="*/ 21 w 153"/>
                <a:gd name="T43" fmla="*/ 23 h 154"/>
                <a:gd name="T44" fmla="*/ 33 w 153"/>
                <a:gd name="T45" fmla="*/ 12 h 154"/>
                <a:gd name="T46" fmla="*/ 47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5 w 153"/>
                <a:gd name="T59" fmla="*/ 17 h 154"/>
                <a:gd name="T60" fmla="*/ 136 w 153"/>
                <a:gd name="T61" fmla="*/ 27 h 154"/>
                <a:gd name="T62" fmla="*/ 144 w 153"/>
                <a:gd name="T63" fmla="*/ 40 h 154"/>
                <a:gd name="T64" fmla="*/ 150 w 153"/>
                <a:gd name="T65" fmla="*/ 54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6"/>
                  </a:lnTo>
                  <a:lnTo>
                    <a:pt x="144" y="113"/>
                  </a:lnTo>
                  <a:lnTo>
                    <a:pt x="140" y="120"/>
                  </a:lnTo>
                  <a:lnTo>
                    <a:pt x="136" y="126"/>
                  </a:lnTo>
                  <a:lnTo>
                    <a:pt x="130" y="131"/>
                  </a:lnTo>
                  <a:lnTo>
                    <a:pt x="125" y="136"/>
                  </a:lnTo>
                  <a:lnTo>
                    <a:pt x="119" y="141"/>
                  </a:lnTo>
                  <a:lnTo>
                    <a:pt x="113" y="144"/>
                  </a:lnTo>
                  <a:lnTo>
                    <a:pt x="106" y="147"/>
                  </a:lnTo>
                  <a:lnTo>
                    <a:pt x="99" y="151"/>
                  </a:lnTo>
                  <a:lnTo>
                    <a:pt x="91" y="152"/>
                  </a:lnTo>
                  <a:lnTo>
                    <a:pt x="84" y="153"/>
                  </a:lnTo>
                  <a:lnTo>
                    <a:pt x="76" y="154"/>
                  </a:lnTo>
                  <a:lnTo>
                    <a:pt x="76" y="154"/>
                  </a:lnTo>
                  <a:lnTo>
                    <a:pt x="68" y="153"/>
                  </a:lnTo>
                  <a:lnTo>
                    <a:pt x="60" y="152"/>
                  </a:lnTo>
                  <a:lnTo>
                    <a:pt x="53" y="151"/>
                  </a:lnTo>
                  <a:lnTo>
                    <a:pt x="47"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1" y="23"/>
                  </a:lnTo>
                  <a:lnTo>
                    <a:pt x="27" y="17"/>
                  </a:lnTo>
                  <a:lnTo>
                    <a:pt x="33" y="12"/>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3"/>
                  </a:lnTo>
                  <a:lnTo>
                    <a:pt x="136" y="27"/>
                  </a:lnTo>
                  <a:lnTo>
                    <a:pt x="140" y="34"/>
                  </a:lnTo>
                  <a:lnTo>
                    <a:pt x="144" y="40"/>
                  </a:lnTo>
                  <a:lnTo>
                    <a:pt x="147" y="47"/>
                  </a:lnTo>
                  <a:lnTo>
                    <a:pt x="150"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42">
              <a:extLst>
                <a:ext uri="{FF2B5EF4-FFF2-40B4-BE49-F238E27FC236}">
                  <a16:creationId xmlns:a16="http://schemas.microsoft.com/office/drawing/2014/main" id="{3089AE5F-DF79-41EA-A5AB-E9985A845055}"/>
                </a:ext>
              </a:extLst>
            </p:cNvPr>
            <p:cNvSpPr>
              <a:spLocks/>
            </p:cNvSpPr>
            <p:nvPr/>
          </p:nvSpPr>
          <p:spPr bwMode="auto">
            <a:xfrm>
              <a:off x="5797551" y="4016375"/>
              <a:ext cx="49213" cy="49213"/>
            </a:xfrm>
            <a:custGeom>
              <a:avLst/>
              <a:gdLst>
                <a:gd name="T0" fmla="*/ 153 w 153"/>
                <a:gd name="T1" fmla="*/ 78 h 154"/>
                <a:gd name="T2" fmla="*/ 152 w 153"/>
                <a:gd name="T3" fmla="*/ 92 h 154"/>
                <a:gd name="T4" fmla="*/ 147 w 153"/>
                <a:gd name="T5" fmla="*/ 107 h 154"/>
                <a:gd name="T6" fmla="*/ 140 w 153"/>
                <a:gd name="T7" fmla="*/ 120 h 154"/>
                <a:gd name="T8" fmla="*/ 130 w 153"/>
                <a:gd name="T9" fmla="*/ 131 h 154"/>
                <a:gd name="T10" fmla="*/ 119 w 153"/>
                <a:gd name="T11" fmla="*/ 142 h 154"/>
                <a:gd name="T12" fmla="*/ 106 w 153"/>
                <a:gd name="T13" fmla="*/ 149 h 154"/>
                <a:gd name="T14" fmla="*/ 91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4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5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4"/>
                  </a:lnTo>
                  <a:lnTo>
                    <a:pt x="152" y="92"/>
                  </a:lnTo>
                  <a:lnTo>
                    <a:pt x="150" y="100"/>
                  </a:lnTo>
                  <a:lnTo>
                    <a:pt x="147" y="107"/>
                  </a:lnTo>
                  <a:lnTo>
                    <a:pt x="144" y="114"/>
                  </a:lnTo>
                  <a:lnTo>
                    <a:pt x="140" y="120"/>
                  </a:lnTo>
                  <a:lnTo>
                    <a:pt x="136" y="126"/>
                  </a:lnTo>
                  <a:lnTo>
                    <a:pt x="130" y="131"/>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2"/>
                  </a:lnTo>
                  <a:lnTo>
                    <a:pt x="27" y="137"/>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1"/>
                  </a:lnTo>
                  <a:lnTo>
                    <a:pt x="12" y="34"/>
                  </a:lnTo>
                  <a:lnTo>
                    <a:pt x="17" y="28"/>
                  </a:lnTo>
                  <a:lnTo>
                    <a:pt x="21" y="23"/>
                  </a:lnTo>
                  <a:lnTo>
                    <a:pt x="27" y="18"/>
                  </a:lnTo>
                  <a:lnTo>
                    <a:pt x="33" y="14"/>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5" y="18"/>
                  </a:lnTo>
                  <a:lnTo>
                    <a:pt x="130" y="23"/>
                  </a:lnTo>
                  <a:lnTo>
                    <a:pt x="136" y="28"/>
                  </a:lnTo>
                  <a:lnTo>
                    <a:pt x="140"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43">
              <a:extLst>
                <a:ext uri="{FF2B5EF4-FFF2-40B4-BE49-F238E27FC236}">
                  <a16:creationId xmlns:a16="http://schemas.microsoft.com/office/drawing/2014/main" id="{8E04626D-87ED-4D88-9B74-D7AD1D3AA222}"/>
                </a:ext>
              </a:extLst>
            </p:cNvPr>
            <p:cNvSpPr>
              <a:spLocks/>
            </p:cNvSpPr>
            <p:nvPr/>
          </p:nvSpPr>
          <p:spPr bwMode="auto">
            <a:xfrm>
              <a:off x="5867401" y="3946525"/>
              <a:ext cx="49213" cy="47625"/>
            </a:xfrm>
            <a:custGeom>
              <a:avLst/>
              <a:gdLst>
                <a:gd name="T0" fmla="*/ 154 w 154"/>
                <a:gd name="T1" fmla="*/ 76 h 154"/>
                <a:gd name="T2" fmla="*/ 152 w 154"/>
                <a:gd name="T3" fmla="*/ 92 h 154"/>
                <a:gd name="T4" fmla="*/ 148 w 154"/>
                <a:gd name="T5" fmla="*/ 106 h 154"/>
                <a:gd name="T6" fmla="*/ 141 w 154"/>
                <a:gd name="T7" fmla="*/ 120 h 154"/>
                <a:gd name="T8" fmla="*/ 132 w 154"/>
                <a:gd name="T9" fmla="*/ 131 h 154"/>
                <a:gd name="T10" fmla="*/ 120 w 154"/>
                <a:gd name="T11" fmla="*/ 141 h 154"/>
                <a:gd name="T12" fmla="*/ 107 w 154"/>
                <a:gd name="T13" fmla="*/ 147 h 154"/>
                <a:gd name="T14" fmla="*/ 92 w 154"/>
                <a:gd name="T15" fmla="*/ 152 h 154"/>
                <a:gd name="T16" fmla="*/ 77 w 154"/>
                <a:gd name="T17" fmla="*/ 154 h 154"/>
                <a:gd name="T18" fmla="*/ 69 w 154"/>
                <a:gd name="T19" fmla="*/ 153 h 154"/>
                <a:gd name="T20" fmla="*/ 54 w 154"/>
                <a:gd name="T21" fmla="*/ 151 h 154"/>
                <a:gd name="T22" fmla="*/ 40 w 154"/>
                <a:gd name="T23" fmla="*/ 144 h 154"/>
                <a:gd name="T24" fmla="*/ 28 w 154"/>
                <a:gd name="T25" fmla="*/ 136 h 154"/>
                <a:gd name="T26" fmla="*/ 17 w 154"/>
                <a:gd name="T27" fmla="*/ 126 h 154"/>
                <a:gd name="T28" fmla="*/ 9 w 154"/>
                <a:gd name="T29" fmla="*/ 113 h 154"/>
                <a:gd name="T30" fmla="*/ 4 w 154"/>
                <a:gd name="T31" fmla="*/ 99 h 154"/>
                <a:gd name="T32" fmla="*/ 0 w 154"/>
                <a:gd name="T33" fmla="*/ 84 h 154"/>
                <a:gd name="T34" fmla="*/ 0 w 154"/>
                <a:gd name="T35" fmla="*/ 76 h 154"/>
                <a:gd name="T36" fmla="*/ 1 w 154"/>
                <a:gd name="T37" fmla="*/ 62 h 154"/>
                <a:gd name="T38" fmla="*/ 6 w 154"/>
                <a:gd name="T39" fmla="*/ 47 h 154"/>
                <a:gd name="T40" fmla="*/ 13 w 154"/>
                <a:gd name="T41" fmla="*/ 34 h 154"/>
                <a:gd name="T42" fmla="*/ 22 w 154"/>
                <a:gd name="T43" fmla="*/ 23 h 154"/>
                <a:gd name="T44" fmla="*/ 33 w 154"/>
                <a:gd name="T45" fmla="*/ 12 h 154"/>
                <a:gd name="T46" fmla="*/ 47 w 154"/>
                <a:gd name="T47" fmla="*/ 6 h 154"/>
                <a:gd name="T48" fmla="*/ 61 w 154"/>
                <a:gd name="T49" fmla="*/ 1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7 h 154"/>
                <a:gd name="T62" fmla="*/ 144 w 154"/>
                <a:gd name="T63" fmla="*/ 40 h 154"/>
                <a:gd name="T64" fmla="*/ 150 w 154"/>
                <a:gd name="T65" fmla="*/ 54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1"/>
                  </a:lnTo>
                  <a:lnTo>
                    <a:pt x="92" y="152"/>
                  </a:lnTo>
                  <a:lnTo>
                    <a:pt x="85" y="153"/>
                  </a:lnTo>
                  <a:lnTo>
                    <a:pt x="77" y="154"/>
                  </a:lnTo>
                  <a:lnTo>
                    <a:pt x="77" y="154"/>
                  </a:lnTo>
                  <a:lnTo>
                    <a:pt x="69" y="153"/>
                  </a:lnTo>
                  <a:lnTo>
                    <a:pt x="61" y="152"/>
                  </a:lnTo>
                  <a:lnTo>
                    <a:pt x="54" y="151"/>
                  </a:lnTo>
                  <a:lnTo>
                    <a:pt x="47" y="147"/>
                  </a:lnTo>
                  <a:lnTo>
                    <a:pt x="40" y="144"/>
                  </a:lnTo>
                  <a:lnTo>
                    <a:pt x="33" y="141"/>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2" y="23"/>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2"/>
                  </a:lnTo>
                  <a:lnTo>
                    <a:pt x="126" y="17"/>
                  </a:lnTo>
                  <a:lnTo>
                    <a:pt x="132" y="23"/>
                  </a:lnTo>
                  <a:lnTo>
                    <a:pt x="136" y="27"/>
                  </a:lnTo>
                  <a:lnTo>
                    <a:pt x="141" y="34"/>
                  </a:lnTo>
                  <a:lnTo>
                    <a:pt x="144" y="40"/>
                  </a:lnTo>
                  <a:lnTo>
                    <a:pt x="148" y="47"/>
                  </a:lnTo>
                  <a:lnTo>
                    <a:pt x="150" y="54"/>
                  </a:lnTo>
                  <a:lnTo>
                    <a:pt x="152" y="62"/>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44">
              <a:extLst>
                <a:ext uri="{FF2B5EF4-FFF2-40B4-BE49-F238E27FC236}">
                  <a16:creationId xmlns:a16="http://schemas.microsoft.com/office/drawing/2014/main" id="{2F677616-70DB-406C-B3E7-E20CBC8D072B}"/>
                </a:ext>
              </a:extLst>
            </p:cNvPr>
            <p:cNvSpPr>
              <a:spLocks/>
            </p:cNvSpPr>
            <p:nvPr/>
          </p:nvSpPr>
          <p:spPr bwMode="auto">
            <a:xfrm>
              <a:off x="5867401" y="4016375"/>
              <a:ext cx="49213" cy="49213"/>
            </a:xfrm>
            <a:custGeom>
              <a:avLst/>
              <a:gdLst>
                <a:gd name="T0" fmla="*/ 154 w 154"/>
                <a:gd name="T1" fmla="*/ 78 h 154"/>
                <a:gd name="T2" fmla="*/ 152 w 154"/>
                <a:gd name="T3" fmla="*/ 92 h 154"/>
                <a:gd name="T4" fmla="*/ 148 w 154"/>
                <a:gd name="T5" fmla="*/ 107 h 154"/>
                <a:gd name="T6" fmla="*/ 141 w 154"/>
                <a:gd name="T7" fmla="*/ 120 h 154"/>
                <a:gd name="T8" fmla="*/ 132 w 154"/>
                <a:gd name="T9" fmla="*/ 131 h 154"/>
                <a:gd name="T10" fmla="*/ 120 w 154"/>
                <a:gd name="T11" fmla="*/ 142 h 154"/>
                <a:gd name="T12" fmla="*/ 107 w 154"/>
                <a:gd name="T13" fmla="*/ 149 h 154"/>
                <a:gd name="T14" fmla="*/ 92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4 h 154"/>
                <a:gd name="T34" fmla="*/ 0 w 154"/>
                <a:gd name="T35" fmla="*/ 78 h 154"/>
                <a:gd name="T36" fmla="*/ 1 w 154"/>
                <a:gd name="T37" fmla="*/ 62 h 154"/>
                <a:gd name="T38" fmla="*/ 6 w 154"/>
                <a:gd name="T39" fmla="*/ 47 h 154"/>
                <a:gd name="T40" fmla="*/ 13 w 154"/>
                <a:gd name="T41" fmla="*/ 34 h 154"/>
                <a:gd name="T42" fmla="*/ 22 w 154"/>
                <a:gd name="T43" fmla="*/ 23 h 154"/>
                <a:gd name="T44" fmla="*/ 33 w 154"/>
                <a:gd name="T45" fmla="*/ 14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8 h 154"/>
                <a:gd name="T62" fmla="*/ 144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4"/>
                  </a:lnTo>
                  <a:lnTo>
                    <a:pt x="152" y="92"/>
                  </a:lnTo>
                  <a:lnTo>
                    <a:pt x="150" y="100"/>
                  </a:lnTo>
                  <a:lnTo>
                    <a:pt x="148" y="107"/>
                  </a:lnTo>
                  <a:lnTo>
                    <a:pt x="144" y="114"/>
                  </a:lnTo>
                  <a:lnTo>
                    <a:pt x="141" y="120"/>
                  </a:lnTo>
                  <a:lnTo>
                    <a:pt x="136" y="126"/>
                  </a:lnTo>
                  <a:lnTo>
                    <a:pt x="132" y="131"/>
                  </a:lnTo>
                  <a:lnTo>
                    <a:pt x="126" y="137"/>
                  </a:lnTo>
                  <a:lnTo>
                    <a:pt x="120" y="142"/>
                  </a:lnTo>
                  <a:lnTo>
                    <a:pt x="113" y="145"/>
                  </a:lnTo>
                  <a:lnTo>
                    <a:pt x="107"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2"/>
                  </a:lnTo>
                  <a:lnTo>
                    <a:pt x="28" y="137"/>
                  </a:lnTo>
                  <a:lnTo>
                    <a:pt x="22"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1"/>
                  </a:lnTo>
                  <a:lnTo>
                    <a:pt x="13" y="34"/>
                  </a:lnTo>
                  <a:lnTo>
                    <a:pt x="17" y="28"/>
                  </a:lnTo>
                  <a:lnTo>
                    <a:pt x="22" y="23"/>
                  </a:lnTo>
                  <a:lnTo>
                    <a:pt x="28" y="18"/>
                  </a:lnTo>
                  <a:lnTo>
                    <a:pt x="33" y="14"/>
                  </a:lnTo>
                  <a:lnTo>
                    <a:pt x="40" y="9"/>
                  </a:lnTo>
                  <a:lnTo>
                    <a:pt x="47" y="7"/>
                  </a:lnTo>
                  <a:lnTo>
                    <a:pt x="54" y="3"/>
                  </a:lnTo>
                  <a:lnTo>
                    <a:pt x="61" y="2"/>
                  </a:lnTo>
                  <a:lnTo>
                    <a:pt x="69" y="1"/>
                  </a:lnTo>
                  <a:lnTo>
                    <a:pt x="77" y="0"/>
                  </a:lnTo>
                  <a:lnTo>
                    <a:pt x="77" y="0"/>
                  </a:lnTo>
                  <a:lnTo>
                    <a:pt x="85" y="1"/>
                  </a:lnTo>
                  <a:lnTo>
                    <a:pt x="92" y="2"/>
                  </a:lnTo>
                  <a:lnTo>
                    <a:pt x="100" y="3"/>
                  </a:lnTo>
                  <a:lnTo>
                    <a:pt x="107" y="7"/>
                  </a:lnTo>
                  <a:lnTo>
                    <a:pt x="113" y="9"/>
                  </a:lnTo>
                  <a:lnTo>
                    <a:pt x="120" y="14"/>
                  </a:lnTo>
                  <a:lnTo>
                    <a:pt x="126" y="18"/>
                  </a:lnTo>
                  <a:lnTo>
                    <a:pt x="132" y="23"/>
                  </a:lnTo>
                  <a:lnTo>
                    <a:pt x="136" y="28"/>
                  </a:lnTo>
                  <a:lnTo>
                    <a:pt x="141" y="34"/>
                  </a:lnTo>
                  <a:lnTo>
                    <a:pt x="144" y="41"/>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45">
              <a:extLst>
                <a:ext uri="{FF2B5EF4-FFF2-40B4-BE49-F238E27FC236}">
                  <a16:creationId xmlns:a16="http://schemas.microsoft.com/office/drawing/2014/main" id="{FAEE6581-24DF-4762-8BB7-ADE5B6E75320}"/>
                </a:ext>
              </a:extLst>
            </p:cNvPr>
            <p:cNvSpPr>
              <a:spLocks/>
            </p:cNvSpPr>
            <p:nvPr/>
          </p:nvSpPr>
          <p:spPr bwMode="auto">
            <a:xfrm>
              <a:off x="5937251" y="3946525"/>
              <a:ext cx="49213" cy="47625"/>
            </a:xfrm>
            <a:custGeom>
              <a:avLst/>
              <a:gdLst>
                <a:gd name="T0" fmla="*/ 154 w 154"/>
                <a:gd name="T1" fmla="*/ 76 h 154"/>
                <a:gd name="T2" fmla="*/ 153 w 154"/>
                <a:gd name="T3" fmla="*/ 92 h 154"/>
                <a:gd name="T4" fmla="*/ 149 w 154"/>
                <a:gd name="T5" fmla="*/ 106 h 154"/>
                <a:gd name="T6" fmla="*/ 141 w 154"/>
                <a:gd name="T7" fmla="*/ 120 h 154"/>
                <a:gd name="T8" fmla="*/ 132 w 154"/>
                <a:gd name="T9" fmla="*/ 131 h 154"/>
                <a:gd name="T10" fmla="*/ 120 w 154"/>
                <a:gd name="T11" fmla="*/ 141 h 154"/>
                <a:gd name="T12" fmla="*/ 107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4 h 154"/>
                <a:gd name="T24" fmla="*/ 29 w 154"/>
                <a:gd name="T25" fmla="*/ 136 h 154"/>
                <a:gd name="T26" fmla="*/ 18 w 154"/>
                <a:gd name="T27" fmla="*/ 126 h 154"/>
                <a:gd name="T28" fmla="*/ 10 w 154"/>
                <a:gd name="T29" fmla="*/ 113 h 154"/>
                <a:gd name="T30" fmla="*/ 3 w 154"/>
                <a:gd name="T31" fmla="*/ 99 h 154"/>
                <a:gd name="T32" fmla="*/ 1 w 154"/>
                <a:gd name="T33" fmla="*/ 84 h 154"/>
                <a:gd name="T34" fmla="*/ 0 w 154"/>
                <a:gd name="T35" fmla="*/ 76 h 154"/>
                <a:gd name="T36" fmla="*/ 2 w 154"/>
                <a:gd name="T37" fmla="*/ 62 h 154"/>
                <a:gd name="T38" fmla="*/ 7 w 154"/>
                <a:gd name="T39" fmla="*/ 47 h 154"/>
                <a:gd name="T40" fmla="*/ 14 w 154"/>
                <a:gd name="T41" fmla="*/ 34 h 154"/>
                <a:gd name="T42" fmla="*/ 23 w 154"/>
                <a:gd name="T43" fmla="*/ 23 h 154"/>
                <a:gd name="T44" fmla="*/ 34 w 154"/>
                <a:gd name="T45" fmla="*/ 12 h 154"/>
                <a:gd name="T46" fmla="*/ 47 w 154"/>
                <a:gd name="T47" fmla="*/ 6 h 154"/>
                <a:gd name="T48" fmla="*/ 62 w 154"/>
                <a:gd name="T49" fmla="*/ 1 h 154"/>
                <a:gd name="T50" fmla="*/ 78 w 154"/>
                <a:gd name="T51" fmla="*/ 0 h 154"/>
                <a:gd name="T52" fmla="*/ 86 w 154"/>
                <a:gd name="T53" fmla="*/ 0 h 154"/>
                <a:gd name="T54" fmla="*/ 101 w 154"/>
                <a:gd name="T55" fmla="*/ 3 h 154"/>
                <a:gd name="T56" fmla="*/ 114 w 154"/>
                <a:gd name="T57" fmla="*/ 9 h 154"/>
                <a:gd name="T58" fmla="*/ 126 w 154"/>
                <a:gd name="T59" fmla="*/ 17 h 154"/>
                <a:gd name="T60" fmla="*/ 137 w 154"/>
                <a:gd name="T61" fmla="*/ 27 h 154"/>
                <a:gd name="T62" fmla="*/ 145 w 154"/>
                <a:gd name="T63" fmla="*/ 40 h 154"/>
                <a:gd name="T64" fmla="*/ 151 w 154"/>
                <a:gd name="T65" fmla="*/ 54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1"/>
                  </a:lnTo>
                  <a:lnTo>
                    <a:pt x="29" y="136"/>
                  </a:lnTo>
                  <a:lnTo>
                    <a:pt x="23" y="131"/>
                  </a:lnTo>
                  <a:lnTo>
                    <a:pt x="18" y="126"/>
                  </a:lnTo>
                  <a:lnTo>
                    <a:pt x="14" y="120"/>
                  </a:lnTo>
                  <a:lnTo>
                    <a:pt x="10" y="113"/>
                  </a:lnTo>
                  <a:lnTo>
                    <a:pt x="7" y="106"/>
                  </a:lnTo>
                  <a:lnTo>
                    <a:pt x="3" y="99"/>
                  </a:lnTo>
                  <a:lnTo>
                    <a:pt x="2" y="92"/>
                  </a:lnTo>
                  <a:lnTo>
                    <a:pt x="1" y="84"/>
                  </a:lnTo>
                  <a:lnTo>
                    <a:pt x="0" y="76"/>
                  </a:lnTo>
                  <a:lnTo>
                    <a:pt x="0" y="76"/>
                  </a:lnTo>
                  <a:lnTo>
                    <a:pt x="1" y="68"/>
                  </a:lnTo>
                  <a:lnTo>
                    <a:pt x="2" y="62"/>
                  </a:lnTo>
                  <a:lnTo>
                    <a:pt x="3" y="54"/>
                  </a:lnTo>
                  <a:lnTo>
                    <a:pt x="7" y="47"/>
                  </a:lnTo>
                  <a:lnTo>
                    <a:pt x="10" y="40"/>
                  </a:lnTo>
                  <a:lnTo>
                    <a:pt x="14" y="34"/>
                  </a:lnTo>
                  <a:lnTo>
                    <a:pt x="18" y="27"/>
                  </a:lnTo>
                  <a:lnTo>
                    <a:pt x="23" y="23"/>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2" y="23"/>
                  </a:lnTo>
                  <a:lnTo>
                    <a:pt x="137" y="27"/>
                  </a:lnTo>
                  <a:lnTo>
                    <a:pt x="141" y="34"/>
                  </a:lnTo>
                  <a:lnTo>
                    <a:pt x="145" y="40"/>
                  </a:lnTo>
                  <a:lnTo>
                    <a:pt x="149" y="47"/>
                  </a:lnTo>
                  <a:lnTo>
                    <a:pt x="151" y="54"/>
                  </a:lnTo>
                  <a:lnTo>
                    <a:pt x="153" y="62"/>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46">
              <a:extLst>
                <a:ext uri="{FF2B5EF4-FFF2-40B4-BE49-F238E27FC236}">
                  <a16:creationId xmlns:a16="http://schemas.microsoft.com/office/drawing/2014/main" id="{284BBCB0-2ACA-47FD-BD0F-9FAFDB32D9E0}"/>
                </a:ext>
              </a:extLst>
            </p:cNvPr>
            <p:cNvSpPr>
              <a:spLocks/>
            </p:cNvSpPr>
            <p:nvPr/>
          </p:nvSpPr>
          <p:spPr bwMode="auto">
            <a:xfrm>
              <a:off x="5937251" y="4016375"/>
              <a:ext cx="49213" cy="49213"/>
            </a:xfrm>
            <a:custGeom>
              <a:avLst/>
              <a:gdLst>
                <a:gd name="T0" fmla="*/ 154 w 154"/>
                <a:gd name="T1" fmla="*/ 78 h 154"/>
                <a:gd name="T2" fmla="*/ 153 w 154"/>
                <a:gd name="T3" fmla="*/ 92 h 154"/>
                <a:gd name="T4" fmla="*/ 149 w 154"/>
                <a:gd name="T5" fmla="*/ 107 h 154"/>
                <a:gd name="T6" fmla="*/ 141 w 154"/>
                <a:gd name="T7" fmla="*/ 120 h 154"/>
                <a:gd name="T8" fmla="*/ 132 w 154"/>
                <a:gd name="T9" fmla="*/ 131 h 154"/>
                <a:gd name="T10" fmla="*/ 120 w 154"/>
                <a:gd name="T11" fmla="*/ 142 h 154"/>
                <a:gd name="T12" fmla="*/ 107 w 154"/>
                <a:gd name="T13" fmla="*/ 149 h 154"/>
                <a:gd name="T14" fmla="*/ 93 w 154"/>
                <a:gd name="T15" fmla="*/ 153 h 154"/>
                <a:gd name="T16" fmla="*/ 78 w 154"/>
                <a:gd name="T17" fmla="*/ 154 h 154"/>
                <a:gd name="T18" fmla="*/ 70 w 154"/>
                <a:gd name="T19" fmla="*/ 154 h 154"/>
                <a:gd name="T20" fmla="*/ 55 w 154"/>
                <a:gd name="T21" fmla="*/ 151 h 154"/>
                <a:gd name="T22" fmla="*/ 41 w 154"/>
                <a:gd name="T23" fmla="*/ 145 h 154"/>
                <a:gd name="T24" fmla="*/ 29 w 154"/>
                <a:gd name="T25" fmla="*/ 137 h 154"/>
                <a:gd name="T26" fmla="*/ 18 w 154"/>
                <a:gd name="T27" fmla="*/ 126 h 154"/>
                <a:gd name="T28" fmla="*/ 10 w 154"/>
                <a:gd name="T29" fmla="*/ 114 h 154"/>
                <a:gd name="T30" fmla="*/ 3 w 154"/>
                <a:gd name="T31" fmla="*/ 100 h 154"/>
                <a:gd name="T32" fmla="*/ 1 w 154"/>
                <a:gd name="T33" fmla="*/ 84 h 154"/>
                <a:gd name="T34" fmla="*/ 0 w 154"/>
                <a:gd name="T35" fmla="*/ 78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6 w 154"/>
                <a:gd name="T53" fmla="*/ 1 h 154"/>
                <a:gd name="T54" fmla="*/ 101 w 154"/>
                <a:gd name="T55" fmla="*/ 3 h 154"/>
                <a:gd name="T56" fmla="*/ 114 w 154"/>
                <a:gd name="T57" fmla="*/ 9 h 154"/>
                <a:gd name="T58" fmla="*/ 126 w 154"/>
                <a:gd name="T59" fmla="*/ 18 h 154"/>
                <a:gd name="T60" fmla="*/ 137 w 154"/>
                <a:gd name="T61" fmla="*/ 28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4"/>
                  </a:lnTo>
                  <a:lnTo>
                    <a:pt x="153" y="92"/>
                  </a:lnTo>
                  <a:lnTo>
                    <a:pt x="151" y="100"/>
                  </a:lnTo>
                  <a:lnTo>
                    <a:pt x="149" y="107"/>
                  </a:lnTo>
                  <a:lnTo>
                    <a:pt x="145" y="114"/>
                  </a:lnTo>
                  <a:lnTo>
                    <a:pt x="141" y="120"/>
                  </a:lnTo>
                  <a:lnTo>
                    <a:pt x="137" y="126"/>
                  </a:lnTo>
                  <a:lnTo>
                    <a:pt x="132" y="131"/>
                  </a:lnTo>
                  <a:lnTo>
                    <a:pt x="126" y="137"/>
                  </a:lnTo>
                  <a:lnTo>
                    <a:pt x="120" y="142"/>
                  </a:lnTo>
                  <a:lnTo>
                    <a:pt x="114" y="145"/>
                  </a:lnTo>
                  <a:lnTo>
                    <a:pt x="107" y="149"/>
                  </a:lnTo>
                  <a:lnTo>
                    <a:pt x="101" y="151"/>
                  </a:lnTo>
                  <a:lnTo>
                    <a:pt x="93" y="153"/>
                  </a:lnTo>
                  <a:lnTo>
                    <a:pt x="86" y="154"/>
                  </a:lnTo>
                  <a:lnTo>
                    <a:pt x="78" y="154"/>
                  </a:lnTo>
                  <a:lnTo>
                    <a:pt x="78" y="154"/>
                  </a:lnTo>
                  <a:lnTo>
                    <a:pt x="70" y="154"/>
                  </a:lnTo>
                  <a:lnTo>
                    <a:pt x="62" y="153"/>
                  </a:lnTo>
                  <a:lnTo>
                    <a:pt x="55" y="151"/>
                  </a:lnTo>
                  <a:lnTo>
                    <a:pt x="47" y="149"/>
                  </a:lnTo>
                  <a:lnTo>
                    <a:pt x="41" y="145"/>
                  </a:lnTo>
                  <a:lnTo>
                    <a:pt x="34" y="142"/>
                  </a:lnTo>
                  <a:lnTo>
                    <a:pt x="29" y="137"/>
                  </a:lnTo>
                  <a:lnTo>
                    <a:pt x="23" y="131"/>
                  </a:lnTo>
                  <a:lnTo>
                    <a:pt x="18" y="126"/>
                  </a:lnTo>
                  <a:lnTo>
                    <a:pt x="14" y="120"/>
                  </a:lnTo>
                  <a:lnTo>
                    <a:pt x="10" y="114"/>
                  </a:lnTo>
                  <a:lnTo>
                    <a:pt x="7" y="107"/>
                  </a:lnTo>
                  <a:lnTo>
                    <a:pt x="3" y="100"/>
                  </a:lnTo>
                  <a:lnTo>
                    <a:pt x="2" y="92"/>
                  </a:lnTo>
                  <a:lnTo>
                    <a:pt x="1" y="84"/>
                  </a:lnTo>
                  <a:lnTo>
                    <a:pt x="0" y="78"/>
                  </a:lnTo>
                  <a:lnTo>
                    <a:pt x="0" y="78"/>
                  </a:lnTo>
                  <a:lnTo>
                    <a:pt x="1" y="70"/>
                  </a:lnTo>
                  <a:lnTo>
                    <a:pt x="2" y="62"/>
                  </a:lnTo>
                  <a:lnTo>
                    <a:pt x="3" y="55"/>
                  </a:lnTo>
                  <a:lnTo>
                    <a:pt x="7" y="47"/>
                  </a:lnTo>
                  <a:lnTo>
                    <a:pt x="10" y="41"/>
                  </a:lnTo>
                  <a:lnTo>
                    <a:pt x="14" y="34"/>
                  </a:lnTo>
                  <a:lnTo>
                    <a:pt x="18" y="28"/>
                  </a:lnTo>
                  <a:lnTo>
                    <a:pt x="23" y="23"/>
                  </a:lnTo>
                  <a:lnTo>
                    <a:pt x="29" y="18"/>
                  </a:lnTo>
                  <a:lnTo>
                    <a:pt x="34" y="14"/>
                  </a:lnTo>
                  <a:lnTo>
                    <a:pt x="41" y="9"/>
                  </a:lnTo>
                  <a:lnTo>
                    <a:pt x="47" y="7"/>
                  </a:lnTo>
                  <a:lnTo>
                    <a:pt x="55" y="3"/>
                  </a:lnTo>
                  <a:lnTo>
                    <a:pt x="62" y="2"/>
                  </a:lnTo>
                  <a:lnTo>
                    <a:pt x="70" y="1"/>
                  </a:lnTo>
                  <a:lnTo>
                    <a:pt x="78" y="0"/>
                  </a:lnTo>
                  <a:lnTo>
                    <a:pt x="78" y="0"/>
                  </a:lnTo>
                  <a:lnTo>
                    <a:pt x="86" y="1"/>
                  </a:lnTo>
                  <a:lnTo>
                    <a:pt x="93" y="2"/>
                  </a:lnTo>
                  <a:lnTo>
                    <a:pt x="101" y="3"/>
                  </a:lnTo>
                  <a:lnTo>
                    <a:pt x="107" y="7"/>
                  </a:lnTo>
                  <a:lnTo>
                    <a:pt x="114" y="9"/>
                  </a:lnTo>
                  <a:lnTo>
                    <a:pt x="120" y="14"/>
                  </a:lnTo>
                  <a:lnTo>
                    <a:pt x="126" y="18"/>
                  </a:lnTo>
                  <a:lnTo>
                    <a:pt x="132" y="23"/>
                  </a:lnTo>
                  <a:lnTo>
                    <a:pt x="137" y="28"/>
                  </a:lnTo>
                  <a:lnTo>
                    <a:pt x="141" y="34"/>
                  </a:lnTo>
                  <a:lnTo>
                    <a:pt x="145" y="41"/>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47">
              <a:extLst>
                <a:ext uri="{FF2B5EF4-FFF2-40B4-BE49-F238E27FC236}">
                  <a16:creationId xmlns:a16="http://schemas.microsoft.com/office/drawing/2014/main" id="{CEF7B5A9-51BB-4A07-AC30-EE90F715CB5B}"/>
                </a:ext>
              </a:extLst>
            </p:cNvPr>
            <p:cNvSpPr>
              <a:spLocks/>
            </p:cNvSpPr>
            <p:nvPr/>
          </p:nvSpPr>
          <p:spPr bwMode="auto">
            <a:xfrm>
              <a:off x="6008688" y="3946525"/>
              <a:ext cx="47625" cy="47625"/>
            </a:xfrm>
            <a:custGeom>
              <a:avLst/>
              <a:gdLst>
                <a:gd name="T0" fmla="*/ 153 w 153"/>
                <a:gd name="T1" fmla="*/ 76 h 154"/>
                <a:gd name="T2" fmla="*/ 152 w 153"/>
                <a:gd name="T3" fmla="*/ 92 h 154"/>
                <a:gd name="T4" fmla="*/ 148 w 153"/>
                <a:gd name="T5" fmla="*/ 106 h 154"/>
                <a:gd name="T6" fmla="*/ 141 w 153"/>
                <a:gd name="T7" fmla="*/ 120 h 154"/>
                <a:gd name="T8" fmla="*/ 132 w 153"/>
                <a:gd name="T9" fmla="*/ 131 h 154"/>
                <a:gd name="T10" fmla="*/ 120 w 153"/>
                <a:gd name="T11" fmla="*/ 141 h 154"/>
                <a:gd name="T12" fmla="*/ 106 w 153"/>
                <a:gd name="T13" fmla="*/ 147 h 154"/>
                <a:gd name="T14" fmla="*/ 93 w 153"/>
                <a:gd name="T15" fmla="*/ 152 h 154"/>
                <a:gd name="T16" fmla="*/ 77 w 153"/>
                <a:gd name="T17" fmla="*/ 154 h 154"/>
                <a:gd name="T18" fmla="*/ 69 w 153"/>
                <a:gd name="T19" fmla="*/ 153 h 154"/>
                <a:gd name="T20" fmla="*/ 54 w 153"/>
                <a:gd name="T21" fmla="*/ 151 h 154"/>
                <a:gd name="T22" fmla="*/ 40 w 153"/>
                <a:gd name="T23" fmla="*/ 144 h 154"/>
                <a:gd name="T24" fmla="*/ 28 w 153"/>
                <a:gd name="T25" fmla="*/ 136 h 154"/>
                <a:gd name="T26" fmla="*/ 17 w 153"/>
                <a:gd name="T27" fmla="*/ 126 h 154"/>
                <a:gd name="T28" fmla="*/ 9 w 153"/>
                <a:gd name="T29" fmla="*/ 113 h 154"/>
                <a:gd name="T30" fmla="*/ 3 w 153"/>
                <a:gd name="T31" fmla="*/ 99 h 154"/>
                <a:gd name="T32" fmla="*/ 0 w 153"/>
                <a:gd name="T33" fmla="*/ 84 h 154"/>
                <a:gd name="T34" fmla="*/ 0 w 153"/>
                <a:gd name="T35" fmla="*/ 76 h 154"/>
                <a:gd name="T36" fmla="*/ 1 w 153"/>
                <a:gd name="T37" fmla="*/ 62 h 154"/>
                <a:gd name="T38" fmla="*/ 6 w 153"/>
                <a:gd name="T39" fmla="*/ 47 h 154"/>
                <a:gd name="T40" fmla="*/ 13 w 153"/>
                <a:gd name="T41" fmla="*/ 34 h 154"/>
                <a:gd name="T42" fmla="*/ 23 w 153"/>
                <a:gd name="T43" fmla="*/ 23 h 154"/>
                <a:gd name="T44" fmla="*/ 34 w 153"/>
                <a:gd name="T45" fmla="*/ 12 h 154"/>
                <a:gd name="T46" fmla="*/ 47 w 153"/>
                <a:gd name="T47" fmla="*/ 6 h 154"/>
                <a:gd name="T48" fmla="*/ 62 w 153"/>
                <a:gd name="T49" fmla="*/ 1 h 154"/>
                <a:gd name="T50" fmla="*/ 77 w 153"/>
                <a:gd name="T51" fmla="*/ 0 h 154"/>
                <a:gd name="T52" fmla="*/ 85 w 153"/>
                <a:gd name="T53" fmla="*/ 0 h 154"/>
                <a:gd name="T54" fmla="*/ 100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4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1"/>
                  </a:lnTo>
                  <a:lnTo>
                    <a:pt x="113" y="144"/>
                  </a:lnTo>
                  <a:lnTo>
                    <a:pt x="106" y="147"/>
                  </a:lnTo>
                  <a:lnTo>
                    <a:pt x="100" y="151"/>
                  </a:lnTo>
                  <a:lnTo>
                    <a:pt x="93" y="152"/>
                  </a:lnTo>
                  <a:lnTo>
                    <a:pt x="85" y="153"/>
                  </a:lnTo>
                  <a:lnTo>
                    <a:pt x="77" y="154"/>
                  </a:lnTo>
                  <a:lnTo>
                    <a:pt x="77" y="154"/>
                  </a:lnTo>
                  <a:lnTo>
                    <a:pt x="69" y="153"/>
                  </a:lnTo>
                  <a:lnTo>
                    <a:pt x="62" y="152"/>
                  </a:lnTo>
                  <a:lnTo>
                    <a:pt x="54" y="151"/>
                  </a:lnTo>
                  <a:lnTo>
                    <a:pt x="47" y="147"/>
                  </a:lnTo>
                  <a:lnTo>
                    <a:pt x="40" y="144"/>
                  </a:lnTo>
                  <a:lnTo>
                    <a:pt x="34" y="141"/>
                  </a:lnTo>
                  <a:lnTo>
                    <a:pt x="28" y="136"/>
                  </a:lnTo>
                  <a:lnTo>
                    <a:pt x="23" y="131"/>
                  </a:lnTo>
                  <a:lnTo>
                    <a:pt x="17" y="126"/>
                  </a:lnTo>
                  <a:lnTo>
                    <a:pt x="13"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3" y="34"/>
                  </a:lnTo>
                  <a:lnTo>
                    <a:pt x="17" y="27"/>
                  </a:lnTo>
                  <a:lnTo>
                    <a:pt x="23" y="23"/>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2"/>
                  </a:lnTo>
                  <a:lnTo>
                    <a:pt x="126" y="17"/>
                  </a:lnTo>
                  <a:lnTo>
                    <a:pt x="132" y="23"/>
                  </a:lnTo>
                  <a:lnTo>
                    <a:pt x="136" y="27"/>
                  </a:lnTo>
                  <a:lnTo>
                    <a:pt x="141" y="34"/>
                  </a:lnTo>
                  <a:lnTo>
                    <a:pt x="144" y="40"/>
                  </a:lnTo>
                  <a:lnTo>
                    <a:pt x="148" y="47"/>
                  </a:lnTo>
                  <a:lnTo>
                    <a:pt x="150"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48">
              <a:extLst>
                <a:ext uri="{FF2B5EF4-FFF2-40B4-BE49-F238E27FC236}">
                  <a16:creationId xmlns:a16="http://schemas.microsoft.com/office/drawing/2014/main" id="{409D6C19-98F8-4ECC-AAED-2B0B1E107A89}"/>
                </a:ext>
              </a:extLst>
            </p:cNvPr>
            <p:cNvSpPr>
              <a:spLocks/>
            </p:cNvSpPr>
            <p:nvPr/>
          </p:nvSpPr>
          <p:spPr bwMode="auto">
            <a:xfrm>
              <a:off x="6008688" y="4016375"/>
              <a:ext cx="47625" cy="49213"/>
            </a:xfrm>
            <a:custGeom>
              <a:avLst/>
              <a:gdLst>
                <a:gd name="T0" fmla="*/ 153 w 153"/>
                <a:gd name="T1" fmla="*/ 78 h 154"/>
                <a:gd name="T2" fmla="*/ 152 w 153"/>
                <a:gd name="T3" fmla="*/ 92 h 154"/>
                <a:gd name="T4" fmla="*/ 148 w 153"/>
                <a:gd name="T5" fmla="*/ 107 h 154"/>
                <a:gd name="T6" fmla="*/ 141 w 153"/>
                <a:gd name="T7" fmla="*/ 120 h 154"/>
                <a:gd name="T8" fmla="*/ 132 w 153"/>
                <a:gd name="T9" fmla="*/ 131 h 154"/>
                <a:gd name="T10" fmla="*/ 120 w 153"/>
                <a:gd name="T11" fmla="*/ 142 h 154"/>
                <a:gd name="T12" fmla="*/ 106 w 153"/>
                <a:gd name="T13" fmla="*/ 149 h 154"/>
                <a:gd name="T14" fmla="*/ 93 w 153"/>
                <a:gd name="T15" fmla="*/ 153 h 154"/>
                <a:gd name="T16" fmla="*/ 77 w 153"/>
                <a:gd name="T17" fmla="*/ 154 h 154"/>
                <a:gd name="T18" fmla="*/ 69 w 153"/>
                <a:gd name="T19" fmla="*/ 154 h 154"/>
                <a:gd name="T20" fmla="*/ 54 w 153"/>
                <a:gd name="T21" fmla="*/ 151 h 154"/>
                <a:gd name="T22" fmla="*/ 40 w 153"/>
                <a:gd name="T23" fmla="*/ 145 h 154"/>
                <a:gd name="T24" fmla="*/ 28 w 153"/>
                <a:gd name="T25" fmla="*/ 137 h 154"/>
                <a:gd name="T26" fmla="*/ 17 w 153"/>
                <a:gd name="T27" fmla="*/ 126 h 154"/>
                <a:gd name="T28" fmla="*/ 9 w 153"/>
                <a:gd name="T29" fmla="*/ 114 h 154"/>
                <a:gd name="T30" fmla="*/ 3 w 153"/>
                <a:gd name="T31" fmla="*/ 100 h 154"/>
                <a:gd name="T32" fmla="*/ 0 w 153"/>
                <a:gd name="T33" fmla="*/ 84 h 154"/>
                <a:gd name="T34" fmla="*/ 0 w 153"/>
                <a:gd name="T35" fmla="*/ 78 h 154"/>
                <a:gd name="T36" fmla="*/ 1 w 153"/>
                <a:gd name="T37" fmla="*/ 62 h 154"/>
                <a:gd name="T38" fmla="*/ 6 w 153"/>
                <a:gd name="T39" fmla="*/ 47 h 154"/>
                <a:gd name="T40" fmla="*/ 13 w 153"/>
                <a:gd name="T41" fmla="*/ 34 h 154"/>
                <a:gd name="T42" fmla="*/ 23 w 153"/>
                <a:gd name="T43" fmla="*/ 23 h 154"/>
                <a:gd name="T44" fmla="*/ 34 w 153"/>
                <a:gd name="T45" fmla="*/ 14 h 154"/>
                <a:gd name="T46" fmla="*/ 47 w 153"/>
                <a:gd name="T47" fmla="*/ 7 h 154"/>
                <a:gd name="T48" fmla="*/ 62 w 153"/>
                <a:gd name="T49" fmla="*/ 2 h 154"/>
                <a:gd name="T50" fmla="*/ 77 w 153"/>
                <a:gd name="T51" fmla="*/ 0 h 154"/>
                <a:gd name="T52" fmla="*/ 85 w 153"/>
                <a:gd name="T53" fmla="*/ 1 h 154"/>
                <a:gd name="T54" fmla="*/ 100 w 153"/>
                <a:gd name="T55" fmla="*/ 3 h 154"/>
                <a:gd name="T56" fmla="*/ 113 w 153"/>
                <a:gd name="T57" fmla="*/ 9 h 154"/>
                <a:gd name="T58" fmla="*/ 126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4"/>
                  </a:lnTo>
                  <a:lnTo>
                    <a:pt x="152" y="92"/>
                  </a:lnTo>
                  <a:lnTo>
                    <a:pt x="150" y="100"/>
                  </a:lnTo>
                  <a:lnTo>
                    <a:pt x="148" y="107"/>
                  </a:lnTo>
                  <a:lnTo>
                    <a:pt x="144" y="114"/>
                  </a:lnTo>
                  <a:lnTo>
                    <a:pt x="141" y="120"/>
                  </a:lnTo>
                  <a:lnTo>
                    <a:pt x="136" y="126"/>
                  </a:lnTo>
                  <a:lnTo>
                    <a:pt x="132" y="131"/>
                  </a:lnTo>
                  <a:lnTo>
                    <a:pt x="126" y="137"/>
                  </a:lnTo>
                  <a:lnTo>
                    <a:pt x="120" y="142"/>
                  </a:lnTo>
                  <a:lnTo>
                    <a:pt x="113" y="145"/>
                  </a:lnTo>
                  <a:lnTo>
                    <a:pt x="106" y="149"/>
                  </a:lnTo>
                  <a:lnTo>
                    <a:pt x="100" y="151"/>
                  </a:lnTo>
                  <a:lnTo>
                    <a:pt x="93" y="153"/>
                  </a:lnTo>
                  <a:lnTo>
                    <a:pt x="85" y="154"/>
                  </a:lnTo>
                  <a:lnTo>
                    <a:pt x="77" y="154"/>
                  </a:lnTo>
                  <a:lnTo>
                    <a:pt x="77" y="154"/>
                  </a:lnTo>
                  <a:lnTo>
                    <a:pt x="69" y="154"/>
                  </a:lnTo>
                  <a:lnTo>
                    <a:pt x="62" y="153"/>
                  </a:lnTo>
                  <a:lnTo>
                    <a:pt x="54" y="151"/>
                  </a:lnTo>
                  <a:lnTo>
                    <a:pt x="47" y="149"/>
                  </a:lnTo>
                  <a:lnTo>
                    <a:pt x="40" y="145"/>
                  </a:lnTo>
                  <a:lnTo>
                    <a:pt x="34" y="142"/>
                  </a:lnTo>
                  <a:lnTo>
                    <a:pt x="28" y="137"/>
                  </a:lnTo>
                  <a:lnTo>
                    <a:pt x="23" y="131"/>
                  </a:lnTo>
                  <a:lnTo>
                    <a:pt x="17" y="126"/>
                  </a:lnTo>
                  <a:lnTo>
                    <a:pt x="13" y="120"/>
                  </a:lnTo>
                  <a:lnTo>
                    <a:pt x="9" y="114"/>
                  </a:lnTo>
                  <a:lnTo>
                    <a:pt x="6" y="107"/>
                  </a:lnTo>
                  <a:lnTo>
                    <a:pt x="3" y="100"/>
                  </a:lnTo>
                  <a:lnTo>
                    <a:pt x="1" y="92"/>
                  </a:lnTo>
                  <a:lnTo>
                    <a:pt x="0" y="84"/>
                  </a:lnTo>
                  <a:lnTo>
                    <a:pt x="0" y="78"/>
                  </a:lnTo>
                  <a:lnTo>
                    <a:pt x="0" y="78"/>
                  </a:lnTo>
                  <a:lnTo>
                    <a:pt x="0" y="70"/>
                  </a:lnTo>
                  <a:lnTo>
                    <a:pt x="1" y="62"/>
                  </a:lnTo>
                  <a:lnTo>
                    <a:pt x="3" y="55"/>
                  </a:lnTo>
                  <a:lnTo>
                    <a:pt x="6" y="47"/>
                  </a:lnTo>
                  <a:lnTo>
                    <a:pt x="9" y="41"/>
                  </a:lnTo>
                  <a:lnTo>
                    <a:pt x="13" y="34"/>
                  </a:lnTo>
                  <a:lnTo>
                    <a:pt x="17" y="28"/>
                  </a:lnTo>
                  <a:lnTo>
                    <a:pt x="23" y="23"/>
                  </a:lnTo>
                  <a:lnTo>
                    <a:pt x="28" y="18"/>
                  </a:lnTo>
                  <a:lnTo>
                    <a:pt x="34" y="14"/>
                  </a:lnTo>
                  <a:lnTo>
                    <a:pt x="40" y="9"/>
                  </a:lnTo>
                  <a:lnTo>
                    <a:pt x="47" y="7"/>
                  </a:lnTo>
                  <a:lnTo>
                    <a:pt x="54" y="3"/>
                  </a:lnTo>
                  <a:lnTo>
                    <a:pt x="62" y="2"/>
                  </a:lnTo>
                  <a:lnTo>
                    <a:pt x="69" y="1"/>
                  </a:lnTo>
                  <a:lnTo>
                    <a:pt x="77" y="0"/>
                  </a:lnTo>
                  <a:lnTo>
                    <a:pt x="77" y="0"/>
                  </a:lnTo>
                  <a:lnTo>
                    <a:pt x="85" y="1"/>
                  </a:lnTo>
                  <a:lnTo>
                    <a:pt x="93" y="2"/>
                  </a:lnTo>
                  <a:lnTo>
                    <a:pt x="100" y="3"/>
                  </a:lnTo>
                  <a:lnTo>
                    <a:pt x="106" y="7"/>
                  </a:lnTo>
                  <a:lnTo>
                    <a:pt x="113" y="9"/>
                  </a:lnTo>
                  <a:lnTo>
                    <a:pt x="120" y="14"/>
                  </a:lnTo>
                  <a:lnTo>
                    <a:pt x="126" y="18"/>
                  </a:lnTo>
                  <a:lnTo>
                    <a:pt x="132" y="23"/>
                  </a:lnTo>
                  <a:lnTo>
                    <a:pt x="136" y="28"/>
                  </a:lnTo>
                  <a:lnTo>
                    <a:pt x="141" y="34"/>
                  </a:lnTo>
                  <a:lnTo>
                    <a:pt x="144" y="41"/>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49">
              <a:extLst>
                <a:ext uri="{FF2B5EF4-FFF2-40B4-BE49-F238E27FC236}">
                  <a16:creationId xmlns:a16="http://schemas.microsoft.com/office/drawing/2014/main" id="{3E1669D3-D794-484C-B3C4-F037148B609D}"/>
                </a:ext>
              </a:extLst>
            </p:cNvPr>
            <p:cNvSpPr>
              <a:spLocks/>
            </p:cNvSpPr>
            <p:nvPr/>
          </p:nvSpPr>
          <p:spPr bwMode="auto">
            <a:xfrm>
              <a:off x="6076951" y="3946525"/>
              <a:ext cx="49213" cy="47625"/>
            </a:xfrm>
            <a:custGeom>
              <a:avLst/>
              <a:gdLst>
                <a:gd name="T0" fmla="*/ 153 w 153"/>
                <a:gd name="T1" fmla="*/ 76 h 154"/>
                <a:gd name="T2" fmla="*/ 152 w 153"/>
                <a:gd name="T3" fmla="*/ 92 h 154"/>
                <a:gd name="T4" fmla="*/ 147 w 153"/>
                <a:gd name="T5" fmla="*/ 106 h 154"/>
                <a:gd name="T6" fmla="*/ 140 w 153"/>
                <a:gd name="T7" fmla="*/ 120 h 154"/>
                <a:gd name="T8" fmla="*/ 131 w 153"/>
                <a:gd name="T9" fmla="*/ 131 h 154"/>
                <a:gd name="T10" fmla="*/ 120 w 153"/>
                <a:gd name="T11" fmla="*/ 141 h 154"/>
                <a:gd name="T12" fmla="*/ 106 w 153"/>
                <a:gd name="T13" fmla="*/ 147 h 154"/>
                <a:gd name="T14" fmla="*/ 92 w 153"/>
                <a:gd name="T15" fmla="*/ 152 h 154"/>
                <a:gd name="T16" fmla="*/ 76 w 153"/>
                <a:gd name="T17" fmla="*/ 154 h 154"/>
                <a:gd name="T18" fmla="*/ 68 w 153"/>
                <a:gd name="T19" fmla="*/ 153 h 154"/>
                <a:gd name="T20" fmla="*/ 53 w 153"/>
                <a:gd name="T21" fmla="*/ 151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4 h 154"/>
                <a:gd name="T34" fmla="*/ 0 w 153"/>
                <a:gd name="T35" fmla="*/ 76 h 154"/>
                <a:gd name="T36" fmla="*/ 1 w 153"/>
                <a:gd name="T37" fmla="*/ 62 h 154"/>
                <a:gd name="T38" fmla="*/ 5 w 153"/>
                <a:gd name="T39" fmla="*/ 47 h 154"/>
                <a:gd name="T40" fmla="*/ 12 w 153"/>
                <a:gd name="T41" fmla="*/ 34 h 154"/>
                <a:gd name="T42" fmla="*/ 23 w 153"/>
                <a:gd name="T43" fmla="*/ 23 h 154"/>
                <a:gd name="T44" fmla="*/ 34 w 153"/>
                <a:gd name="T45" fmla="*/ 12 h 154"/>
                <a:gd name="T46" fmla="*/ 47 w 153"/>
                <a:gd name="T47" fmla="*/ 6 h 154"/>
                <a:gd name="T48" fmla="*/ 61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4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1"/>
                  </a:lnTo>
                  <a:lnTo>
                    <a:pt x="92" y="152"/>
                  </a:lnTo>
                  <a:lnTo>
                    <a:pt x="84" y="153"/>
                  </a:lnTo>
                  <a:lnTo>
                    <a:pt x="76" y="154"/>
                  </a:lnTo>
                  <a:lnTo>
                    <a:pt x="76" y="154"/>
                  </a:lnTo>
                  <a:lnTo>
                    <a:pt x="68" y="153"/>
                  </a:lnTo>
                  <a:lnTo>
                    <a:pt x="61" y="152"/>
                  </a:lnTo>
                  <a:lnTo>
                    <a:pt x="53" y="151"/>
                  </a:lnTo>
                  <a:lnTo>
                    <a:pt x="47" y="147"/>
                  </a:lnTo>
                  <a:lnTo>
                    <a:pt x="40" y="144"/>
                  </a:lnTo>
                  <a:lnTo>
                    <a:pt x="34" y="141"/>
                  </a:lnTo>
                  <a:lnTo>
                    <a:pt x="27" y="136"/>
                  </a:lnTo>
                  <a:lnTo>
                    <a:pt x="23"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3" y="23"/>
                  </a:lnTo>
                  <a:lnTo>
                    <a:pt x="27" y="17"/>
                  </a:lnTo>
                  <a:lnTo>
                    <a:pt x="34"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0" y="34"/>
                  </a:lnTo>
                  <a:lnTo>
                    <a:pt x="144" y="40"/>
                  </a:lnTo>
                  <a:lnTo>
                    <a:pt x="147" y="47"/>
                  </a:lnTo>
                  <a:lnTo>
                    <a:pt x="150"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50">
              <a:extLst>
                <a:ext uri="{FF2B5EF4-FFF2-40B4-BE49-F238E27FC236}">
                  <a16:creationId xmlns:a16="http://schemas.microsoft.com/office/drawing/2014/main" id="{4EFE602E-D32B-4AB6-88A9-C10D6D3E4498}"/>
                </a:ext>
              </a:extLst>
            </p:cNvPr>
            <p:cNvSpPr>
              <a:spLocks/>
            </p:cNvSpPr>
            <p:nvPr/>
          </p:nvSpPr>
          <p:spPr bwMode="auto">
            <a:xfrm>
              <a:off x="6076951" y="4016375"/>
              <a:ext cx="49213" cy="49213"/>
            </a:xfrm>
            <a:custGeom>
              <a:avLst/>
              <a:gdLst>
                <a:gd name="T0" fmla="*/ 153 w 153"/>
                <a:gd name="T1" fmla="*/ 78 h 154"/>
                <a:gd name="T2" fmla="*/ 152 w 153"/>
                <a:gd name="T3" fmla="*/ 92 h 154"/>
                <a:gd name="T4" fmla="*/ 147 w 153"/>
                <a:gd name="T5" fmla="*/ 107 h 154"/>
                <a:gd name="T6" fmla="*/ 140 w 153"/>
                <a:gd name="T7" fmla="*/ 120 h 154"/>
                <a:gd name="T8" fmla="*/ 131 w 153"/>
                <a:gd name="T9" fmla="*/ 131 h 154"/>
                <a:gd name="T10" fmla="*/ 120 w 153"/>
                <a:gd name="T11" fmla="*/ 142 h 154"/>
                <a:gd name="T12" fmla="*/ 106 w 153"/>
                <a:gd name="T13" fmla="*/ 149 h 154"/>
                <a:gd name="T14" fmla="*/ 92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4 h 154"/>
                <a:gd name="T34" fmla="*/ 0 w 153"/>
                <a:gd name="T35" fmla="*/ 78 h 154"/>
                <a:gd name="T36" fmla="*/ 1 w 153"/>
                <a:gd name="T37" fmla="*/ 62 h 154"/>
                <a:gd name="T38" fmla="*/ 5 w 153"/>
                <a:gd name="T39" fmla="*/ 47 h 154"/>
                <a:gd name="T40" fmla="*/ 12 w 153"/>
                <a:gd name="T41" fmla="*/ 34 h 154"/>
                <a:gd name="T42" fmla="*/ 23 w 153"/>
                <a:gd name="T43" fmla="*/ 23 h 154"/>
                <a:gd name="T44" fmla="*/ 34 w 153"/>
                <a:gd name="T45" fmla="*/ 14 h 154"/>
                <a:gd name="T46" fmla="*/ 47 w 153"/>
                <a:gd name="T47" fmla="*/ 7 h 154"/>
                <a:gd name="T48" fmla="*/ 61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4"/>
                  </a:lnTo>
                  <a:lnTo>
                    <a:pt x="152" y="92"/>
                  </a:lnTo>
                  <a:lnTo>
                    <a:pt x="150" y="100"/>
                  </a:lnTo>
                  <a:lnTo>
                    <a:pt x="147" y="107"/>
                  </a:lnTo>
                  <a:lnTo>
                    <a:pt x="144" y="114"/>
                  </a:lnTo>
                  <a:lnTo>
                    <a:pt x="140" y="120"/>
                  </a:lnTo>
                  <a:lnTo>
                    <a:pt x="136" y="126"/>
                  </a:lnTo>
                  <a:lnTo>
                    <a:pt x="131" y="131"/>
                  </a:lnTo>
                  <a:lnTo>
                    <a:pt x="126" y="137"/>
                  </a:lnTo>
                  <a:lnTo>
                    <a:pt x="120" y="142"/>
                  </a:lnTo>
                  <a:lnTo>
                    <a:pt x="113" y="145"/>
                  </a:lnTo>
                  <a:lnTo>
                    <a:pt x="106" y="149"/>
                  </a:lnTo>
                  <a:lnTo>
                    <a:pt x="99" y="151"/>
                  </a:lnTo>
                  <a:lnTo>
                    <a:pt x="92" y="153"/>
                  </a:lnTo>
                  <a:lnTo>
                    <a:pt x="84" y="154"/>
                  </a:lnTo>
                  <a:lnTo>
                    <a:pt x="76" y="154"/>
                  </a:lnTo>
                  <a:lnTo>
                    <a:pt x="76" y="154"/>
                  </a:lnTo>
                  <a:lnTo>
                    <a:pt x="68" y="154"/>
                  </a:lnTo>
                  <a:lnTo>
                    <a:pt x="61" y="153"/>
                  </a:lnTo>
                  <a:lnTo>
                    <a:pt x="53" y="151"/>
                  </a:lnTo>
                  <a:lnTo>
                    <a:pt x="47" y="149"/>
                  </a:lnTo>
                  <a:lnTo>
                    <a:pt x="40" y="145"/>
                  </a:lnTo>
                  <a:lnTo>
                    <a:pt x="34" y="142"/>
                  </a:lnTo>
                  <a:lnTo>
                    <a:pt x="27" y="137"/>
                  </a:lnTo>
                  <a:lnTo>
                    <a:pt x="23"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1"/>
                  </a:lnTo>
                  <a:lnTo>
                    <a:pt x="12" y="34"/>
                  </a:lnTo>
                  <a:lnTo>
                    <a:pt x="17" y="28"/>
                  </a:lnTo>
                  <a:lnTo>
                    <a:pt x="23" y="23"/>
                  </a:lnTo>
                  <a:lnTo>
                    <a:pt x="27" y="18"/>
                  </a:lnTo>
                  <a:lnTo>
                    <a:pt x="34" y="14"/>
                  </a:lnTo>
                  <a:lnTo>
                    <a:pt x="40" y="9"/>
                  </a:lnTo>
                  <a:lnTo>
                    <a:pt x="47" y="7"/>
                  </a:lnTo>
                  <a:lnTo>
                    <a:pt x="53" y="3"/>
                  </a:lnTo>
                  <a:lnTo>
                    <a:pt x="61"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8"/>
                  </a:lnTo>
                  <a:lnTo>
                    <a:pt x="140"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51">
              <a:extLst>
                <a:ext uri="{FF2B5EF4-FFF2-40B4-BE49-F238E27FC236}">
                  <a16:creationId xmlns:a16="http://schemas.microsoft.com/office/drawing/2014/main" id="{7E344833-4F27-433B-9CE2-23A0DCA8B72E}"/>
                </a:ext>
              </a:extLst>
            </p:cNvPr>
            <p:cNvSpPr>
              <a:spLocks/>
            </p:cNvSpPr>
            <p:nvPr/>
          </p:nvSpPr>
          <p:spPr bwMode="auto">
            <a:xfrm>
              <a:off x="5797551" y="4087813"/>
              <a:ext cx="49213" cy="47625"/>
            </a:xfrm>
            <a:custGeom>
              <a:avLst/>
              <a:gdLst>
                <a:gd name="T0" fmla="*/ 153 w 153"/>
                <a:gd name="T1" fmla="*/ 77 h 153"/>
                <a:gd name="T2" fmla="*/ 152 w 153"/>
                <a:gd name="T3" fmla="*/ 93 h 153"/>
                <a:gd name="T4" fmla="*/ 147 w 153"/>
                <a:gd name="T5" fmla="*/ 106 h 153"/>
                <a:gd name="T6" fmla="*/ 140 w 153"/>
                <a:gd name="T7" fmla="*/ 120 h 153"/>
                <a:gd name="T8" fmla="*/ 130 w 153"/>
                <a:gd name="T9" fmla="*/ 131 h 153"/>
                <a:gd name="T10" fmla="*/ 119 w 153"/>
                <a:gd name="T11" fmla="*/ 141 h 153"/>
                <a:gd name="T12" fmla="*/ 106 w 153"/>
                <a:gd name="T13" fmla="*/ 148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1 w 153"/>
                <a:gd name="T43" fmla="*/ 22 h 153"/>
                <a:gd name="T44" fmla="*/ 33 w 153"/>
                <a:gd name="T45" fmla="*/ 12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7" y="106"/>
                  </a:lnTo>
                  <a:lnTo>
                    <a:pt x="144" y="113"/>
                  </a:lnTo>
                  <a:lnTo>
                    <a:pt x="140" y="120"/>
                  </a:lnTo>
                  <a:lnTo>
                    <a:pt x="136" y="126"/>
                  </a:lnTo>
                  <a:lnTo>
                    <a:pt x="130" y="131"/>
                  </a:lnTo>
                  <a:lnTo>
                    <a:pt x="125"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52">
              <a:extLst>
                <a:ext uri="{FF2B5EF4-FFF2-40B4-BE49-F238E27FC236}">
                  <a16:creationId xmlns:a16="http://schemas.microsoft.com/office/drawing/2014/main" id="{702D9CE8-F226-4F53-BD2B-AE6870902091}"/>
                </a:ext>
              </a:extLst>
            </p:cNvPr>
            <p:cNvSpPr>
              <a:spLocks/>
            </p:cNvSpPr>
            <p:nvPr/>
          </p:nvSpPr>
          <p:spPr bwMode="auto">
            <a:xfrm>
              <a:off x="5797551" y="4157663"/>
              <a:ext cx="49213" cy="49213"/>
            </a:xfrm>
            <a:custGeom>
              <a:avLst/>
              <a:gdLst>
                <a:gd name="T0" fmla="*/ 153 w 153"/>
                <a:gd name="T1" fmla="*/ 77 h 154"/>
                <a:gd name="T2" fmla="*/ 152 w 153"/>
                <a:gd name="T3" fmla="*/ 93 h 154"/>
                <a:gd name="T4" fmla="*/ 147 w 153"/>
                <a:gd name="T5" fmla="*/ 107 h 154"/>
                <a:gd name="T6" fmla="*/ 140 w 153"/>
                <a:gd name="T7" fmla="*/ 120 h 154"/>
                <a:gd name="T8" fmla="*/ 130 w 153"/>
                <a:gd name="T9" fmla="*/ 131 h 154"/>
                <a:gd name="T10" fmla="*/ 119 w 153"/>
                <a:gd name="T11" fmla="*/ 141 h 154"/>
                <a:gd name="T12" fmla="*/ 106 w 153"/>
                <a:gd name="T13" fmla="*/ 147 h 154"/>
                <a:gd name="T14" fmla="*/ 91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1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5 w 153"/>
                <a:gd name="T59" fmla="*/ 18 h 154"/>
                <a:gd name="T60" fmla="*/ 136 w 153"/>
                <a:gd name="T61" fmla="*/ 28 h 154"/>
                <a:gd name="T62" fmla="*/ 144 w 153"/>
                <a:gd name="T63" fmla="*/ 40 h 154"/>
                <a:gd name="T64" fmla="*/ 150 w 153"/>
                <a:gd name="T65" fmla="*/ 54 h 154"/>
                <a:gd name="T66" fmla="*/ 153 w 153"/>
                <a:gd name="T67" fmla="*/ 70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1"/>
                  </a:lnTo>
                  <a:lnTo>
                    <a:pt x="147" y="107"/>
                  </a:lnTo>
                  <a:lnTo>
                    <a:pt x="144" y="114"/>
                  </a:lnTo>
                  <a:lnTo>
                    <a:pt x="140" y="120"/>
                  </a:lnTo>
                  <a:lnTo>
                    <a:pt x="136" y="126"/>
                  </a:lnTo>
                  <a:lnTo>
                    <a:pt x="130" y="131"/>
                  </a:lnTo>
                  <a:lnTo>
                    <a:pt x="125" y="136"/>
                  </a:lnTo>
                  <a:lnTo>
                    <a:pt x="119" y="141"/>
                  </a:lnTo>
                  <a:lnTo>
                    <a:pt x="113" y="145"/>
                  </a:lnTo>
                  <a:lnTo>
                    <a:pt x="106" y="147"/>
                  </a:lnTo>
                  <a:lnTo>
                    <a:pt x="99" y="151"/>
                  </a:lnTo>
                  <a:lnTo>
                    <a:pt x="91" y="152"/>
                  </a:lnTo>
                  <a:lnTo>
                    <a:pt x="84" y="153"/>
                  </a:lnTo>
                  <a:lnTo>
                    <a:pt x="76" y="154"/>
                  </a:lnTo>
                  <a:lnTo>
                    <a:pt x="76" y="154"/>
                  </a:lnTo>
                  <a:lnTo>
                    <a:pt x="68" y="153"/>
                  </a:lnTo>
                  <a:lnTo>
                    <a:pt x="60" y="152"/>
                  </a:lnTo>
                  <a:lnTo>
                    <a:pt x="53" y="151"/>
                  </a:lnTo>
                  <a:lnTo>
                    <a:pt x="47" y="147"/>
                  </a:lnTo>
                  <a:lnTo>
                    <a:pt x="40" y="145"/>
                  </a:lnTo>
                  <a:lnTo>
                    <a:pt x="33" y="141"/>
                  </a:lnTo>
                  <a:lnTo>
                    <a:pt x="27" y="136"/>
                  </a:lnTo>
                  <a:lnTo>
                    <a:pt x="21" y="131"/>
                  </a:lnTo>
                  <a:lnTo>
                    <a:pt x="17" y="126"/>
                  </a:lnTo>
                  <a:lnTo>
                    <a:pt x="12" y="120"/>
                  </a:lnTo>
                  <a:lnTo>
                    <a:pt x="9" y="114"/>
                  </a:lnTo>
                  <a:lnTo>
                    <a:pt x="5" y="107"/>
                  </a:lnTo>
                  <a:lnTo>
                    <a:pt x="3" y="101"/>
                  </a:lnTo>
                  <a:lnTo>
                    <a:pt x="1" y="93"/>
                  </a:lnTo>
                  <a:lnTo>
                    <a:pt x="0" y="85"/>
                  </a:lnTo>
                  <a:lnTo>
                    <a:pt x="0" y="77"/>
                  </a:lnTo>
                  <a:lnTo>
                    <a:pt x="0" y="77"/>
                  </a:lnTo>
                  <a:lnTo>
                    <a:pt x="0" y="70"/>
                  </a:lnTo>
                  <a:lnTo>
                    <a:pt x="1" y="62"/>
                  </a:lnTo>
                  <a:lnTo>
                    <a:pt x="3" y="54"/>
                  </a:lnTo>
                  <a:lnTo>
                    <a:pt x="5" y="47"/>
                  </a:lnTo>
                  <a:lnTo>
                    <a:pt x="9" y="40"/>
                  </a:lnTo>
                  <a:lnTo>
                    <a:pt x="12" y="34"/>
                  </a:lnTo>
                  <a:lnTo>
                    <a:pt x="17" y="28"/>
                  </a:lnTo>
                  <a:lnTo>
                    <a:pt x="21" y="23"/>
                  </a:lnTo>
                  <a:lnTo>
                    <a:pt x="27" y="18"/>
                  </a:lnTo>
                  <a:lnTo>
                    <a:pt x="33" y="14"/>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5" y="18"/>
                  </a:lnTo>
                  <a:lnTo>
                    <a:pt x="130" y="23"/>
                  </a:lnTo>
                  <a:lnTo>
                    <a:pt x="136" y="28"/>
                  </a:lnTo>
                  <a:lnTo>
                    <a:pt x="140" y="34"/>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53">
              <a:extLst>
                <a:ext uri="{FF2B5EF4-FFF2-40B4-BE49-F238E27FC236}">
                  <a16:creationId xmlns:a16="http://schemas.microsoft.com/office/drawing/2014/main" id="{E3110550-F9DF-4C78-92E7-9DF0E7E92BDE}"/>
                </a:ext>
              </a:extLst>
            </p:cNvPr>
            <p:cNvSpPr>
              <a:spLocks/>
            </p:cNvSpPr>
            <p:nvPr/>
          </p:nvSpPr>
          <p:spPr bwMode="auto">
            <a:xfrm>
              <a:off x="5867401" y="4087813"/>
              <a:ext cx="49213" cy="47625"/>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1 h 153"/>
                <a:gd name="T10" fmla="*/ 120 w 154"/>
                <a:gd name="T11" fmla="*/ 141 h 153"/>
                <a:gd name="T12" fmla="*/ 107 w 154"/>
                <a:gd name="T13" fmla="*/ 148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2 w 154"/>
                <a:gd name="T43" fmla="*/ 22 h 153"/>
                <a:gd name="T44" fmla="*/ 33 w 154"/>
                <a:gd name="T45" fmla="*/ 12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54">
              <a:extLst>
                <a:ext uri="{FF2B5EF4-FFF2-40B4-BE49-F238E27FC236}">
                  <a16:creationId xmlns:a16="http://schemas.microsoft.com/office/drawing/2014/main" id="{68E4A060-4635-4477-9C15-395596FB938F}"/>
                </a:ext>
              </a:extLst>
            </p:cNvPr>
            <p:cNvSpPr>
              <a:spLocks/>
            </p:cNvSpPr>
            <p:nvPr/>
          </p:nvSpPr>
          <p:spPr bwMode="auto">
            <a:xfrm>
              <a:off x="5867401" y="4157663"/>
              <a:ext cx="49213" cy="49213"/>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1 h 154"/>
                <a:gd name="T10" fmla="*/ 120 w 154"/>
                <a:gd name="T11" fmla="*/ 141 h 154"/>
                <a:gd name="T12" fmla="*/ 107 w 154"/>
                <a:gd name="T13" fmla="*/ 147 h 154"/>
                <a:gd name="T14" fmla="*/ 92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4 h 154"/>
                <a:gd name="T30" fmla="*/ 4 w 154"/>
                <a:gd name="T31" fmla="*/ 101 h 154"/>
                <a:gd name="T32" fmla="*/ 0 w 154"/>
                <a:gd name="T33" fmla="*/ 85 h 154"/>
                <a:gd name="T34" fmla="*/ 0 w 154"/>
                <a:gd name="T35" fmla="*/ 77 h 154"/>
                <a:gd name="T36" fmla="*/ 1 w 154"/>
                <a:gd name="T37" fmla="*/ 62 h 154"/>
                <a:gd name="T38" fmla="*/ 6 w 154"/>
                <a:gd name="T39" fmla="*/ 47 h 154"/>
                <a:gd name="T40" fmla="*/ 13 w 154"/>
                <a:gd name="T41" fmla="*/ 34 h 154"/>
                <a:gd name="T42" fmla="*/ 22 w 154"/>
                <a:gd name="T43" fmla="*/ 23 h 154"/>
                <a:gd name="T44" fmla="*/ 33 w 154"/>
                <a:gd name="T45" fmla="*/ 14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8 h 154"/>
                <a:gd name="T62" fmla="*/ 144 w 154"/>
                <a:gd name="T63" fmla="*/ 40 h 154"/>
                <a:gd name="T64" fmla="*/ 150 w 154"/>
                <a:gd name="T65" fmla="*/ 54 h 154"/>
                <a:gd name="T66" fmla="*/ 154 w 154"/>
                <a:gd name="T67" fmla="*/ 70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1"/>
                  </a:lnTo>
                  <a:lnTo>
                    <a:pt x="148" y="107"/>
                  </a:lnTo>
                  <a:lnTo>
                    <a:pt x="144" y="114"/>
                  </a:lnTo>
                  <a:lnTo>
                    <a:pt x="141" y="120"/>
                  </a:lnTo>
                  <a:lnTo>
                    <a:pt x="136" y="126"/>
                  </a:lnTo>
                  <a:lnTo>
                    <a:pt x="132" y="131"/>
                  </a:lnTo>
                  <a:lnTo>
                    <a:pt x="126" y="136"/>
                  </a:lnTo>
                  <a:lnTo>
                    <a:pt x="120" y="141"/>
                  </a:lnTo>
                  <a:lnTo>
                    <a:pt x="113"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1"/>
                  </a:lnTo>
                  <a:lnTo>
                    <a:pt x="28" y="136"/>
                  </a:lnTo>
                  <a:lnTo>
                    <a:pt x="22" y="131"/>
                  </a:lnTo>
                  <a:lnTo>
                    <a:pt x="17" y="126"/>
                  </a:lnTo>
                  <a:lnTo>
                    <a:pt x="13" y="120"/>
                  </a:lnTo>
                  <a:lnTo>
                    <a:pt x="9" y="114"/>
                  </a:lnTo>
                  <a:lnTo>
                    <a:pt x="6" y="107"/>
                  </a:lnTo>
                  <a:lnTo>
                    <a:pt x="4" y="101"/>
                  </a:lnTo>
                  <a:lnTo>
                    <a:pt x="1" y="93"/>
                  </a:lnTo>
                  <a:lnTo>
                    <a:pt x="0" y="85"/>
                  </a:lnTo>
                  <a:lnTo>
                    <a:pt x="0" y="77"/>
                  </a:lnTo>
                  <a:lnTo>
                    <a:pt x="0" y="77"/>
                  </a:lnTo>
                  <a:lnTo>
                    <a:pt x="0" y="70"/>
                  </a:lnTo>
                  <a:lnTo>
                    <a:pt x="1" y="62"/>
                  </a:lnTo>
                  <a:lnTo>
                    <a:pt x="4" y="54"/>
                  </a:lnTo>
                  <a:lnTo>
                    <a:pt x="6" y="47"/>
                  </a:lnTo>
                  <a:lnTo>
                    <a:pt x="9" y="40"/>
                  </a:lnTo>
                  <a:lnTo>
                    <a:pt x="13" y="34"/>
                  </a:lnTo>
                  <a:lnTo>
                    <a:pt x="17" y="28"/>
                  </a:lnTo>
                  <a:lnTo>
                    <a:pt x="22" y="23"/>
                  </a:lnTo>
                  <a:lnTo>
                    <a:pt x="28" y="18"/>
                  </a:lnTo>
                  <a:lnTo>
                    <a:pt x="33" y="14"/>
                  </a:lnTo>
                  <a:lnTo>
                    <a:pt x="40" y="9"/>
                  </a:lnTo>
                  <a:lnTo>
                    <a:pt x="47" y="7"/>
                  </a:lnTo>
                  <a:lnTo>
                    <a:pt x="54" y="3"/>
                  </a:lnTo>
                  <a:lnTo>
                    <a:pt x="61" y="2"/>
                  </a:lnTo>
                  <a:lnTo>
                    <a:pt x="69" y="1"/>
                  </a:lnTo>
                  <a:lnTo>
                    <a:pt x="77" y="0"/>
                  </a:lnTo>
                  <a:lnTo>
                    <a:pt x="77" y="0"/>
                  </a:lnTo>
                  <a:lnTo>
                    <a:pt x="85" y="1"/>
                  </a:lnTo>
                  <a:lnTo>
                    <a:pt x="92" y="2"/>
                  </a:lnTo>
                  <a:lnTo>
                    <a:pt x="100" y="3"/>
                  </a:lnTo>
                  <a:lnTo>
                    <a:pt x="107" y="7"/>
                  </a:lnTo>
                  <a:lnTo>
                    <a:pt x="113" y="9"/>
                  </a:lnTo>
                  <a:lnTo>
                    <a:pt x="120" y="14"/>
                  </a:lnTo>
                  <a:lnTo>
                    <a:pt x="126" y="18"/>
                  </a:lnTo>
                  <a:lnTo>
                    <a:pt x="132" y="23"/>
                  </a:lnTo>
                  <a:lnTo>
                    <a:pt x="136" y="28"/>
                  </a:lnTo>
                  <a:lnTo>
                    <a:pt x="141" y="34"/>
                  </a:lnTo>
                  <a:lnTo>
                    <a:pt x="144" y="40"/>
                  </a:lnTo>
                  <a:lnTo>
                    <a:pt x="148" y="47"/>
                  </a:lnTo>
                  <a:lnTo>
                    <a:pt x="150" y="54"/>
                  </a:lnTo>
                  <a:lnTo>
                    <a:pt x="152"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55">
              <a:extLst>
                <a:ext uri="{FF2B5EF4-FFF2-40B4-BE49-F238E27FC236}">
                  <a16:creationId xmlns:a16="http://schemas.microsoft.com/office/drawing/2014/main" id="{088236E1-91F8-4489-B9B0-E1231BCEBDA1}"/>
                </a:ext>
              </a:extLst>
            </p:cNvPr>
            <p:cNvSpPr>
              <a:spLocks/>
            </p:cNvSpPr>
            <p:nvPr/>
          </p:nvSpPr>
          <p:spPr bwMode="auto">
            <a:xfrm>
              <a:off x="5937251" y="4087813"/>
              <a:ext cx="49213" cy="47625"/>
            </a:xfrm>
            <a:custGeom>
              <a:avLst/>
              <a:gdLst>
                <a:gd name="T0" fmla="*/ 154 w 154"/>
                <a:gd name="T1" fmla="*/ 77 h 153"/>
                <a:gd name="T2" fmla="*/ 153 w 154"/>
                <a:gd name="T3" fmla="*/ 93 h 153"/>
                <a:gd name="T4" fmla="*/ 149 w 154"/>
                <a:gd name="T5" fmla="*/ 106 h 153"/>
                <a:gd name="T6" fmla="*/ 141 w 154"/>
                <a:gd name="T7" fmla="*/ 120 h 153"/>
                <a:gd name="T8" fmla="*/ 132 w 154"/>
                <a:gd name="T9" fmla="*/ 131 h 153"/>
                <a:gd name="T10" fmla="*/ 120 w 154"/>
                <a:gd name="T11" fmla="*/ 141 h 153"/>
                <a:gd name="T12" fmla="*/ 107 w 154"/>
                <a:gd name="T13" fmla="*/ 148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10 w 154"/>
                <a:gd name="T29" fmla="*/ 113 h 153"/>
                <a:gd name="T30" fmla="*/ 3 w 154"/>
                <a:gd name="T31" fmla="*/ 99 h 153"/>
                <a:gd name="T32" fmla="*/ 1 w 154"/>
                <a:gd name="T33" fmla="*/ 85 h 153"/>
                <a:gd name="T34" fmla="*/ 0 w 154"/>
                <a:gd name="T35" fmla="*/ 77 h 153"/>
                <a:gd name="T36" fmla="*/ 2 w 154"/>
                <a:gd name="T37" fmla="*/ 61 h 153"/>
                <a:gd name="T38" fmla="*/ 7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9"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1"/>
                  </a:lnTo>
                  <a:lnTo>
                    <a:pt x="3" y="54"/>
                  </a:lnTo>
                  <a:lnTo>
                    <a:pt x="7" y="47"/>
                  </a:lnTo>
                  <a:lnTo>
                    <a:pt x="10" y="40"/>
                  </a:lnTo>
                  <a:lnTo>
                    <a:pt x="14" y="33"/>
                  </a:lnTo>
                  <a:lnTo>
                    <a:pt x="18" y="27"/>
                  </a:lnTo>
                  <a:lnTo>
                    <a:pt x="23" y="22"/>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2" y="22"/>
                  </a:lnTo>
                  <a:lnTo>
                    <a:pt x="137" y="27"/>
                  </a:lnTo>
                  <a:lnTo>
                    <a:pt x="141"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56">
              <a:extLst>
                <a:ext uri="{FF2B5EF4-FFF2-40B4-BE49-F238E27FC236}">
                  <a16:creationId xmlns:a16="http://schemas.microsoft.com/office/drawing/2014/main" id="{D24A1B4D-27D7-45FA-87AF-AB9F710ECB01}"/>
                </a:ext>
              </a:extLst>
            </p:cNvPr>
            <p:cNvSpPr>
              <a:spLocks/>
            </p:cNvSpPr>
            <p:nvPr/>
          </p:nvSpPr>
          <p:spPr bwMode="auto">
            <a:xfrm>
              <a:off x="5937251" y="4157663"/>
              <a:ext cx="49213" cy="49213"/>
            </a:xfrm>
            <a:custGeom>
              <a:avLst/>
              <a:gdLst>
                <a:gd name="T0" fmla="*/ 154 w 154"/>
                <a:gd name="T1" fmla="*/ 77 h 154"/>
                <a:gd name="T2" fmla="*/ 153 w 154"/>
                <a:gd name="T3" fmla="*/ 93 h 154"/>
                <a:gd name="T4" fmla="*/ 149 w 154"/>
                <a:gd name="T5" fmla="*/ 107 h 154"/>
                <a:gd name="T6" fmla="*/ 141 w 154"/>
                <a:gd name="T7" fmla="*/ 120 h 154"/>
                <a:gd name="T8" fmla="*/ 132 w 154"/>
                <a:gd name="T9" fmla="*/ 131 h 154"/>
                <a:gd name="T10" fmla="*/ 120 w 154"/>
                <a:gd name="T11" fmla="*/ 141 h 154"/>
                <a:gd name="T12" fmla="*/ 107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9 w 154"/>
                <a:gd name="T25" fmla="*/ 136 h 154"/>
                <a:gd name="T26" fmla="*/ 18 w 154"/>
                <a:gd name="T27" fmla="*/ 126 h 154"/>
                <a:gd name="T28" fmla="*/ 10 w 154"/>
                <a:gd name="T29" fmla="*/ 114 h 154"/>
                <a:gd name="T30" fmla="*/ 3 w 154"/>
                <a:gd name="T31" fmla="*/ 101 h 154"/>
                <a:gd name="T32" fmla="*/ 1 w 154"/>
                <a:gd name="T33" fmla="*/ 85 h 154"/>
                <a:gd name="T34" fmla="*/ 0 w 154"/>
                <a:gd name="T35" fmla="*/ 77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6 w 154"/>
                <a:gd name="T53" fmla="*/ 1 h 154"/>
                <a:gd name="T54" fmla="*/ 101 w 154"/>
                <a:gd name="T55" fmla="*/ 3 h 154"/>
                <a:gd name="T56" fmla="*/ 114 w 154"/>
                <a:gd name="T57" fmla="*/ 9 h 154"/>
                <a:gd name="T58" fmla="*/ 126 w 154"/>
                <a:gd name="T59" fmla="*/ 18 h 154"/>
                <a:gd name="T60" fmla="*/ 137 w 154"/>
                <a:gd name="T61" fmla="*/ 28 h 154"/>
                <a:gd name="T62" fmla="*/ 145 w 154"/>
                <a:gd name="T63" fmla="*/ 40 h 154"/>
                <a:gd name="T64" fmla="*/ 151 w 154"/>
                <a:gd name="T65" fmla="*/ 54 h 154"/>
                <a:gd name="T66" fmla="*/ 154 w 154"/>
                <a:gd name="T67" fmla="*/ 70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1"/>
                  </a:lnTo>
                  <a:lnTo>
                    <a:pt x="149" y="107"/>
                  </a:lnTo>
                  <a:lnTo>
                    <a:pt x="145" y="114"/>
                  </a:lnTo>
                  <a:lnTo>
                    <a:pt x="141" y="120"/>
                  </a:lnTo>
                  <a:lnTo>
                    <a:pt x="137" y="126"/>
                  </a:lnTo>
                  <a:lnTo>
                    <a:pt x="132" y="131"/>
                  </a:lnTo>
                  <a:lnTo>
                    <a:pt x="126" y="136"/>
                  </a:lnTo>
                  <a:lnTo>
                    <a:pt x="120" y="141"/>
                  </a:lnTo>
                  <a:lnTo>
                    <a:pt x="114" y="145"/>
                  </a:lnTo>
                  <a:lnTo>
                    <a:pt x="107"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1"/>
                  </a:lnTo>
                  <a:lnTo>
                    <a:pt x="29" y="136"/>
                  </a:lnTo>
                  <a:lnTo>
                    <a:pt x="23" y="131"/>
                  </a:lnTo>
                  <a:lnTo>
                    <a:pt x="18" y="126"/>
                  </a:lnTo>
                  <a:lnTo>
                    <a:pt x="14" y="120"/>
                  </a:lnTo>
                  <a:lnTo>
                    <a:pt x="10" y="114"/>
                  </a:lnTo>
                  <a:lnTo>
                    <a:pt x="7" y="107"/>
                  </a:lnTo>
                  <a:lnTo>
                    <a:pt x="3" y="101"/>
                  </a:lnTo>
                  <a:lnTo>
                    <a:pt x="2" y="93"/>
                  </a:lnTo>
                  <a:lnTo>
                    <a:pt x="1" y="85"/>
                  </a:lnTo>
                  <a:lnTo>
                    <a:pt x="0" y="77"/>
                  </a:lnTo>
                  <a:lnTo>
                    <a:pt x="0" y="77"/>
                  </a:lnTo>
                  <a:lnTo>
                    <a:pt x="1" y="70"/>
                  </a:lnTo>
                  <a:lnTo>
                    <a:pt x="2" y="62"/>
                  </a:lnTo>
                  <a:lnTo>
                    <a:pt x="3" y="54"/>
                  </a:lnTo>
                  <a:lnTo>
                    <a:pt x="7" y="47"/>
                  </a:lnTo>
                  <a:lnTo>
                    <a:pt x="10" y="40"/>
                  </a:lnTo>
                  <a:lnTo>
                    <a:pt x="14" y="34"/>
                  </a:lnTo>
                  <a:lnTo>
                    <a:pt x="18" y="28"/>
                  </a:lnTo>
                  <a:lnTo>
                    <a:pt x="23" y="23"/>
                  </a:lnTo>
                  <a:lnTo>
                    <a:pt x="29" y="18"/>
                  </a:lnTo>
                  <a:lnTo>
                    <a:pt x="34" y="14"/>
                  </a:lnTo>
                  <a:lnTo>
                    <a:pt x="41" y="9"/>
                  </a:lnTo>
                  <a:lnTo>
                    <a:pt x="47" y="7"/>
                  </a:lnTo>
                  <a:lnTo>
                    <a:pt x="55" y="3"/>
                  </a:lnTo>
                  <a:lnTo>
                    <a:pt x="62" y="2"/>
                  </a:lnTo>
                  <a:lnTo>
                    <a:pt x="70" y="1"/>
                  </a:lnTo>
                  <a:lnTo>
                    <a:pt x="78" y="0"/>
                  </a:lnTo>
                  <a:lnTo>
                    <a:pt x="78" y="0"/>
                  </a:lnTo>
                  <a:lnTo>
                    <a:pt x="86" y="1"/>
                  </a:lnTo>
                  <a:lnTo>
                    <a:pt x="93" y="2"/>
                  </a:lnTo>
                  <a:lnTo>
                    <a:pt x="101" y="3"/>
                  </a:lnTo>
                  <a:lnTo>
                    <a:pt x="107" y="7"/>
                  </a:lnTo>
                  <a:lnTo>
                    <a:pt x="114" y="9"/>
                  </a:lnTo>
                  <a:lnTo>
                    <a:pt x="120" y="14"/>
                  </a:lnTo>
                  <a:lnTo>
                    <a:pt x="126" y="18"/>
                  </a:lnTo>
                  <a:lnTo>
                    <a:pt x="132" y="23"/>
                  </a:lnTo>
                  <a:lnTo>
                    <a:pt x="137" y="28"/>
                  </a:lnTo>
                  <a:lnTo>
                    <a:pt x="141" y="34"/>
                  </a:lnTo>
                  <a:lnTo>
                    <a:pt x="145" y="40"/>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57">
              <a:extLst>
                <a:ext uri="{FF2B5EF4-FFF2-40B4-BE49-F238E27FC236}">
                  <a16:creationId xmlns:a16="http://schemas.microsoft.com/office/drawing/2014/main" id="{ADD2199E-1981-4EEA-AA53-0F1E5803D34F}"/>
                </a:ext>
              </a:extLst>
            </p:cNvPr>
            <p:cNvSpPr>
              <a:spLocks/>
            </p:cNvSpPr>
            <p:nvPr/>
          </p:nvSpPr>
          <p:spPr bwMode="auto">
            <a:xfrm>
              <a:off x="6008688" y="4087813"/>
              <a:ext cx="47625" cy="47625"/>
            </a:xfrm>
            <a:custGeom>
              <a:avLst/>
              <a:gdLst>
                <a:gd name="T0" fmla="*/ 153 w 153"/>
                <a:gd name="T1" fmla="*/ 77 h 153"/>
                <a:gd name="T2" fmla="*/ 152 w 153"/>
                <a:gd name="T3" fmla="*/ 93 h 153"/>
                <a:gd name="T4" fmla="*/ 148 w 153"/>
                <a:gd name="T5" fmla="*/ 106 h 153"/>
                <a:gd name="T6" fmla="*/ 141 w 153"/>
                <a:gd name="T7" fmla="*/ 120 h 153"/>
                <a:gd name="T8" fmla="*/ 132 w 153"/>
                <a:gd name="T9" fmla="*/ 131 h 153"/>
                <a:gd name="T10" fmla="*/ 120 w 153"/>
                <a:gd name="T11" fmla="*/ 141 h 153"/>
                <a:gd name="T12" fmla="*/ 106 w 153"/>
                <a:gd name="T13" fmla="*/ 148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6 w 153"/>
                <a:gd name="T39" fmla="*/ 47 h 153"/>
                <a:gd name="T40" fmla="*/ 13 w 153"/>
                <a:gd name="T41" fmla="*/ 33 h 153"/>
                <a:gd name="T42" fmla="*/ 23 w 153"/>
                <a:gd name="T43" fmla="*/ 22 h 153"/>
                <a:gd name="T44" fmla="*/ 34 w 153"/>
                <a:gd name="T45" fmla="*/ 12 h 153"/>
                <a:gd name="T46" fmla="*/ 47 w 153"/>
                <a:gd name="T47" fmla="*/ 6 h 153"/>
                <a:gd name="T48" fmla="*/ 62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6"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1"/>
                  </a:lnTo>
                  <a:lnTo>
                    <a:pt x="17" y="126"/>
                  </a:lnTo>
                  <a:lnTo>
                    <a:pt x="13"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3" y="33"/>
                  </a:lnTo>
                  <a:lnTo>
                    <a:pt x="17" y="27"/>
                  </a:lnTo>
                  <a:lnTo>
                    <a:pt x="23"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2"/>
                  </a:lnTo>
                  <a:lnTo>
                    <a:pt x="126" y="17"/>
                  </a:lnTo>
                  <a:lnTo>
                    <a:pt x="132" y="22"/>
                  </a:lnTo>
                  <a:lnTo>
                    <a:pt x="136" y="27"/>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58">
              <a:extLst>
                <a:ext uri="{FF2B5EF4-FFF2-40B4-BE49-F238E27FC236}">
                  <a16:creationId xmlns:a16="http://schemas.microsoft.com/office/drawing/2014/main" id="{C64829F8-69DC-4A49-844C-ADC9558A650C}"/>
                </a:ext>
              </a:extLst>
            </p:cNvPr>
            <p:cNvSpPr>
              <a:spLocks/>
            </p:cNvSpPr>
            <p:nvPr/>
          </p:nvSpPr>
          <p:spPr bwMode="auto">
            <a:xfrm>
              <a:off x="6008688" y="4157663"/>
              <a:ext cx="47625" cy="49213"/>
            </a:xfrm>
            <a:custGeom>
              <a:avLst/>
              <a:gdLst>
                <a:gd name="T0" fmla="*/ 153 w 153"/>
                <a:gd name="T1" fmla="*/ 77 h 154"/>
                <a:gd name="T2" fmla="*/ 152 w 153"/>
                <a:gd name="T3" fmla="*/ 93 h 154"/>
                <a:gd name="T4" fmla="*/ 148 w 153"/>
                <a:gd name="T5" fmla="*/ 107 h 154"/>
                <a:gd name="T6" fmla="*/ 141 w 153"/>
                <a:gd name="T7" fmla="*/ 120 h 154"/>
                <a:gd name="T8" fmla="*/ 132 w 153"/>
                <a:gd name="T9" fmla="*/ 131 h 154"/>
                <a:gd name="T10" fmla="*/ 120 w 153"/>
                <a:gd name="T11" fmla="*/ 141 h 154"/>
                <a:gd name="T12" fmla="*/ 106 w 153"/>
                <a:gd name="T13" fmla="*/ 147 h 154"/>
                <a:gd name="T14" fmla="*/ 93 w 153"/>
                <a:gd name="T15" fmla="*/ 152 h 154"/>
                <a:gd name="T16" fmla="*/ 77 w 153"/>
                <a:gd name="T17" fmla="*/ 154 h 154"/>
                <a:gd name="T18" fmla="*/ 69 w 153"/>
                <a:gd name="T19" fmla="*/ 153 h 154"/>
                <a:gd name="T20" fmla="*/ 54 w 153"/>
                <a:gd name="T21" fmla="*/ 151 h 154"/>
                <a:gd name="T22" fmla="*/ 40 w 153"/>
                <a:gd name="T23" fmla="*/ 145 h 154"/>
                <a:gd name="T24" fmla="*/ 28 w 153"/>
                <a:gd name="T25" fmla="*/ 136 h 154"/>
                <a:gd name="T26" fmla="*/ 17 w 153"/>
                <a:gd name="T27" fmla="*/ 126 h 154"/>
                <a:gd name="T28" fmla="*/ 9 w 153"/>
                <a:gd name="T29" fmla="*/ 114 h 154"/>
                <a:gd name="T30" fmla="*/ 3 w 153"/>
                <a:gd name="T31" fmla="*/ 101 h 154"/>
                <a:gd name="T32" fmla="*/ 0 w 153"/>
                <a:gd name="T33" fmla="*/ 85 h 154"/>
                <a:gd name="T34" fmla="*/ 0 w 153"/>
                <a:gd name="T35" fmla="*/ 77 h 154"/>
                <a:gd name="T36" fmla="*/ 1 w 153"/>
                <a:gd name="T37" fmla="*/ 62 h 154"/>
                <a:gd name="T38" fmla="*/ 6 w 153"/>
                <a:gd name="T39" fmla="*/ 47 h 154"/>
                <a:gd name="T40" fmla="*/ 13 w 153"/>
                <a:gd name="T41" fmla="*/ 34 h 154"/>
                <a:gd name="T42" fmla="*/ 23 w 153"/>
                <a:gd name="T43" fmla="*/ 23 h 154"/>
                <a:gd name="T44" fmla="*/ 34 w 153"/>
                <a:gd name="T45" fmla="*/ 14 h 154"/>
                <a:gd name="T46" fmla="*/ 47 w 153"/>
                <a:gd name="T47" fmla="*/ 7 h 154"/>
                <a:gd name="T48" fmla="*/ 62 w 153"/>
                <a:gd name="T49" fmla="*/ 2 h 154"/>
                <a:gd name="T50" fmla="*/ 77 w 153"/>
                <a:gd name="T51" fmla="*/ 0 h 154"/>
                <a:gd name="T52" fmla="*/ 85 w 153"/>
                <a:gd name="T53" fmla="*/ 1 h 154"/>
                <a:gd name="T54" fmla="*/ 100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4 h 154"/>
                <a:gd name="T66" fmla="*/ 153 w 153"/>
                <a:gd name="T67" fmla="*/ 70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1"/>
                  </a:lnTo>
                  <a:lnTo>
                    <a:pt x="148" y="107"/>
                  </a:lnTo>
                  <a:lnTo>
                    <a:pt x="144" y="114"/>
                  </a:lnTo>
                  <a:lnTo>
                    <a:pt x="141" y="120"/>
                  </a:lnTo>
                  <a:lnTo>
                    <a:pt x="136" y="126"/>
                  </a:lnTo>
                  <a:lnTo>
                    <a:pt x="132" y="131"/>
                  </a:lnTo>
                  <a:lnTo>
                    <a:pt x="126" y="136"/>
                  </a:lnTo>
                  <a:lnTo>
                    <a:pt x="120" y="141"/>
                  </a:lnTo>
                  <a:lnTo>
                    <a:pt x="113" y="145"/>
                  </a:lnTo>
                  <a:lnTo>
                    <a:pt x="106"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1"/>
                  </a:lnTo>
                  <a:lnTo>
                    <a:pt x="28" y="136"/>
                  </a:lnTo>
                  <a:lnTo>
                    <a:pt x="23" y="131"/>
                  </a:lnTo>
                  <a:lnTo>
                    <a:pt x="17" y="126"/>
                  </a:lnTo>
                  <a:lnTo>
                    <a:pt x="13" y="120"/>
                  </a:lnTo>
                  <a:lnTo>
                    <a:pt x="9" y="114"/>
                  </a:lnTo>
                  <a:lnTo>
                    <a:pt x="6" y="107"/>
                  </a:lnTo>
                  <a:lnTo>
                    <a:pt x="3" y="101"/>
                  </a:lnTo>
                  <a:lnTo>
                    <a:pt x="1" y="93"/>
                  </a:lnTo>
                  <a:lnTo>
                    <a:pt x="0" y="85"/>
                  </a:lnTo>
                  <a:lnTo>
                    <a:pt x="0" y="77"/>
                  </a:lnTo>
                  <a:lnTo>
                    <a:pt x="0" y="77"/>
                  </a:lnTo>
                  <a:lnTo>
                    <a:pt x="0" y="70"/>
                  </a:lnTo>
                  <a:lnTo>
                    <a:pt x="1" y="62"/>
                  </a:lnTo>
                  <a:lnTo>
                    <a:pt x="3" y="54"/>
                  </a:lnTo>
                  <a:lnTo>
                    <a:pt x="6" y="47"/>
                  </a:lnTo>
                  <a:lnTo>
                    <a:pt x="9" y="40"/>
                  </a:lnTo>
                  <a:lnTo>
                    <a:pt x="13" y="34"/>
                  </a:lnTo>
                  <a:lnTo>
                    <a:pt x="17" y="28"/>
                  </a:lnTo>
                  <a:lnTo>
                    <a:pt x="23" y="23"/>
                  </a:lnTo>
                  <a:lnTo>
                    <a:pt x="28" y="18"/>
                  </a:lnTo>
                  <a:lnTo>
                    <a:pt x="34" y="14"/>
                  </a:lnTo>
                  <a:lnTo>
                    <a:pt x="40" y="9"/>
                  </a:lnTo>
                  <a:lnTo>
                    <a:pt x="47" y="7"/>
                  </a:lnTo>
                  <a:lnTo>
                    <a:pt x="54" y="3"/>
                  </a:lnTo>
                  <a:lnTo>
                    <a:pt x="62" y="2"/>
                  </a:lnTo>
                  <a:lnTo>
                    <a:pt x="69" y="1"/>
                  </a:lnTo>
                  <a:lnTo>
                    <a:pt x="77" y="0"/>
                  </a:lnTo>
                  <a:lnTo>
                    <a:pt x="77" y="0"/>
                  </a:lnTo>
                  <a:lnTo>
                    <a:pt x="85" y="1"/>
                  </a:lnTo>
                  <a:lnTo>
                    <a:pt x="93" y="2"/>
                  </a:lnTo>
                  <a:lnTo>
                    <a:pt x="100" y="3"/>
                  </a:lnTo>
                  <a:lnTo>
                    <a:pt x="106" y="7"/>
                  </a:lnTo>
                  <a:lnTo>
                    <a:pt x="113" y="9"/>
                  </a:lnTo>
                  <a:lnTo>
                    <a:pt x="120" y="14"/>
                  </a:lnTo>
                  <a:lnTo>
                    <a:pt x="126" y="18"/>
                  </a:lnTo>
                  <a:lnTo>
                    <a:pt x="132" y="23"/>
                  </a:lnTo>
                  <a:lnTo>
                    <a:pt x="136" y="28"/>
                  </a:lnTo>
                  <a:lnTo>
                    <a:pt x="141" y="34"/>
                  </a:lnTo>
                  <a:lnTo>
                    <a:pt x="144" y="40"/>
                  </a:lnTo>
                  <a:lnTo>
                    <a:pt x="148"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59">
              <a:extLst>
                <a:ext uri="{FF2B5EF4-FFF2-40B4-BE49-F238E27FC236}">
                  <a16:creationId xmlns:a16="http://schemas.microsoft.com/office/drawing/2014/main" id="{54FCD0D9-35BA-4A35-BBD0-1CA569C6EDEE}"/>
                </a:ext>
              </a:extLst>
            </p:cNvPr>
            <p:cNvSpPr>
              <a:spLocks/>
            </p:cNvSpPr>
            <p:nvPr/>
          </p:nvSpPr>
          <p:spPr bwMode="auto">
            <a:xfrm>
              <a:off x="5588001" y="4016375"/>
              <a:ext cx="49213" cy="49213"/>
            </a:xfrm>
            <a:custGeom>
              <a:avLst/>
              <a:gdLst>
                <a:gd name="T0" fmla="*/ 154 w 154"/>
                <a:gd name="T1" fmla="*/ 78 h 154"/>
                <a:gd name="T2" fmla="*/ 152 w 154"/>
                <a:gd name="T3" fmla="*/ 92 h 154"/>
                <a:gd name="T4" fmla="*/ 148 w 154"/>
                <a:gd name="T5" fmla="*/ 107 h 154"/>
                <a:gd name="T6" fmla="*/ 141 w 154"/>
                <a:gd name="T7" fmla="*/ 120 h 154"/>
                <a:gd name="T8" fmla="*/ 132 w 154"/>
                <a:gd name="T9" fmla="*/ 131 h 154"/>
                <a:gd name="T10" fmla="*/ 120 w 154"/>
                <a:gd name="T11" fmla="*/ 142 h 154"/>
                <a:gd name="T12" fmla="*/ 107 w 154"/>
                <a:gd name="T13" fmla="*/ 149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4 h 154"/>
                <a:gd name="T34" fmla="*/ 0 w 154"/>
                <a:gd name="T35" fmla="*/ 78 h 154"/>
                <a:gd name="T36" fmla="*/ 1 w 154"/>
                <a:gd name="T37" fmla="*/ 62 h 154"/>
                <a:gd name="T38" fmla="*/ 6 w 154"/>
                <a:gd name="T39" fmla="*/ 47 h 154"/>
                <a:gd name="T40" fmla="*/ 13 w 154"/>
                <a:gd name="T41" fmla="*/ 34 h 154"/>
                <a:gd name="T42" fmla="*/ 22 w 154"/>
                <a:gd name="T43" fmla="*/ 23 h 154"/>
                <a:gd name="T44" fmla="*/ 33 w 154"/>
                <a:gd name="T45" fmla="*/ 14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6 w 154"/>
                <a:gd name="T61" fmla="*/ 28 h 154"/>
                <a:gd name="T62" fmla="*/ 144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4"/>
                  </a:lnTo>
                  <a:lnTo>
                    <a:pt x="152" y="92"/>
                  </a:lnTo>
                  <a:lnTo>
                    <a:pt x="150" y="100"/>
                  </a:lnTo>
                  <a:lnTo>
                    <a:pt x="148" y="107"/>
                  </a:lnTo>
                  <a:lnTo>
                    <a:pt x="144" y="114"/>
                  </a:lnTo>
                  <a:lnTo>
                    <a:pt x="141" y="120"/>
                  </a:lnTo>
                  <a:lnTo>
                    <a:pt x="136" y="126"/>
                  </a:lnTo>
                  <a:lnTo>
                    <a:pt x="132" y="131"/>
                  </a:lnTo>
                  <a:lnTo>
                    <a:pt x="126" y="137"/>
                  </a:lnTo>
                  <a:lnTo>
                    <a:pt x="120" y="142"/>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2"/>
                  </a:lnTo>
                  <a:lnTo>
                    <a:pt x="28" y="137"/>
                  </a:lnTo>
                  <a:lnTo>
                    <a:pt x="22"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1"/>
                  </a:lnTo>
                  <a:lnTo>
                    <a:pt x="13" y="34"/>
                  </a:lnTo>
                  <a:lnTo>
                    <a:pt x="17" y="28"/>
                  </a:lnTo>
                  <a:lnTo>
                    <a:pt x="22" y="23"/>
                  </a:lnTo>
                  <a:lnTo>
                    <a:pt x="28" y="18"/>
                  </a:lnTo>
                  <a:lnTo>
                    <a:pt x="33" y="14"/>
                  </a:lnTo>
                  <a:lnTo>
                    <a:pt x="40" y="9"/>
                  </a:lnTo>
                  <a:lnTo>
                    <a:pt x="47" y="7"/>
                  </a:lnTo>
                  <a:lnTo>
                    <a:pt x="54" y="3"/>
                  </a:lnTo>
                  <a:lnTo>
                    <a:pt x="61"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8"/>
                  </a:lnTo>
                  <a:lnTo>
                    <a:pt x="141" y="34"/>
                  </a:lnTo>
                  <a:lnTo>
                    <a:pt x="144" y="41"/>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60">
              <a:extLst>
                <a:ext uri="{FF2B5EF4-FFF2-40B4-BE49-F238E27FC236}">
                  <a16:creationId xmlns:a16="http://schemas.microsoft.com/office/drawing/2014/main" id="{F2055E26-BBD7-413A-9CDE-444B5C48BF88}"/>
                </a:ext>
              </a:extLst>
            </p:cNvPr>
            <p:cNvSpPr>
              <a:spLocks/>
            </p:cNvSpPr>
            <p:nvPr/>
          </p:nvSpPr>
          <p:spPr bwMode="auto">
            <a:xfrm>
              <a:off x="5657851" y="3946525"/>
              <a:ext cx="49213" cy="47625"/>
            </a:xfrm>
            <a:custGeom>
              <a:avLst/>
              <a:gdLst>
                <a:gd name="T0" fmla="*/ 154 w 154"/>
                <a:gd name="T1" fmla="*/ 76 h 154"/>
                <a:gd name="T2" fmla="*/ 153 w 154"/>
                <a:gd name="T3" fmla="*/ 92 h 154"/>
                <a:gd name="T4" fmla="*/ 149 w 154"/>
                <a:gd name="T5" fmla="*/ 106 h 154"/>
                <a:gd name="T6" fmla="*/ 142 w 154"/>
                <a:gd name="T7" fmla="*/ 120 h 154"/>
                <a:gd name="T8" fmla="*/ 132 w 154"/>
                <a:gd name="T9" fmla="*/ 131 h 154"/>
                <a:gd name="T10" fmla="*/ 120 w 154"/>
                <a:gd name="T11" fmla="*/ 141 h 154"/>
                <a:gd name="T12" fmla="*/ 108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4 h 154"/>
                <a:gd name="T24" fmla="*/ 29 w 154"/>
                <a:gd name="T25" fmla="*/ 136 h 154"/>
                <a:gd name="T26" fmla="*/ 18 w 154"/>
                <a:gd name="T27" fmla="*/ 126 h 154"/>
                <a:gd name="T28" fmla="*/ 10 w 154"/>
                <a:gd name="T29" fmla="*/ 113 h 154"/>
                <a:gd name="T30" fmla="*/ 3 w 154"/>
                <a:gd name="T31" fmla="*/ 99 h 154"/>
                <a:gd name="T32" fmla="*/ 1 w 154"/>
                <a:gd name="T33" fmla="*/ 84 h 154"/>
                <a:gd name="T34" fmla="*/ 0 w 154"/>
                <a:gd name="T35" fmla="*/ 76 h 154"/>
                <a:gd name="T36" fmla="*/ 2 w 154"/>
                <a:gd name="T37" fmla="*/ 62 h 154"/>
                <a:gd name="T38" fmla="*/ 7 w 154"/>
                <a:gd name="T39" fmla="*/ 47 h 154"/>
                <a:gd name="T40" fmla="*/ 14 w 154"/>
                <a:gd name="T41" fmla="*/ 34 h 154"/>
                <a:gd name="T42" fmla="*/ 23 w 154"/>
                <a:gd name="T43" fmla="*/ 23 h 154"/>
                <a:gd name="T44" fmla="*/ 34 w 154"/>
                <a:gd name="T45" fmla="*/ 12 h 154"/>
                <a:gd name="T46" fmla="*/ 47 w 154"/>
                <a:gd name="T47" fmla="*/ 6 h 154"/>
                <a:gd name="T48" fmla="*/ 62 w 154"/>
                <a:gd name="T49" fmla="*/ 1 h 154"/>
                <a:gd name="T50" fmla="*/ 78 w 154"/>
                <a:gd name="T51" fmla="*/ 0 h 154"/>
                <a:gd name="T52" fmla="*/ 86 w 154"/>
                <a:gd name="T53" fmla="*/ 0 h 154"/>
                <a:gd name="T54" fmla="*/ 101 w 154"/>
                <a:gd name="T55" fmla="*/ 3 h 154"/>
                <a:gd name="T56" fmla="*/ 114 w 154"/>
                <a:gd name="T57" fmla="*/ 9 h 154"/>
                <a:gd name="T58" fmla="*/ 127 w 154"/>
                <a:gd name="T59" fmla="*/ 17 h 154"/>
                <a:gd name="T60" fmla="*/ 137 w 154"/>
                <a:gd name="T61" fmla="*/ 27 h 154"/>
                <a:gd name="T62" fmla="*/ 145 w 154"/>
                <a:gd name="T63" fmla="*/ 40 h 154"/>
                <a:gd name="T64" fmla="*/ 151 w 154"/>
                <a:gd name="T65" fmla="*/ 54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99"/>
                  </a:lnTo>
                  <a:lnTo>
                    <a:pt x="149" y="106"/>
                  </a:lnTo>
                  <a:lnTo>
                    <a:pt x="145" y="113"/>
                  </a:lnTo>
                  <a:lnTo>
                    <a:pt x="142" y="120"/>
                  </a:lnTo>
                  <a:lnTo>
                    <a:pt x="137" y="126"/>
                  </a:lnTo>
                  <a:lnTo>
                    <a:pt x="132" y="131"/>
                  </a:lnTo>
                  <a:lnTo>
                    <a:pt x="127" y="136"/>
                  </a:lnTo>
                  <a:lnTo>
                    <a:pt x="120" y="141"/>
                  </a:lnTo>
                  <a:lnTo>
                    <a:pt x="114" y="144"/>
                  </a:lnTo>
                  <a:lnTo>
                    <a:pt x="108"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1"/>
                  </a:lnTo>
                  <a:lnTo>
                    <a:pt x="29" y="136"/>
                  </a:lnTo>
                  <a:lnTo>
                    <a:pt x="23" y="131"/>
                  </a:lnTo>
                  <a:lnTo>
                    <a:pt x="18" y="126"/>
                  </a:lnTo>
                  <a:lnTo>
                    <a:pt x="14" y="120"/>
                  </a:lnTo>
                  <a:lnTo>
                    <a:pt x="10" y="113"/>
                  </a:lnTo>
                  <a:lnTo>
                    <a:pt x="7" y="106"/>
                  </a:lnTo>
                  <a:lnTo>
                    <a:pt x="3" y="99"/>
                  </a:lnTo>
                  <a:lnTo>
                    <a:pt x="2" y="92"/>
                  </a:lnTo>
                  <a:lnTo>
                    <a:pt x="1" y="84"/>
                  </a:lnTo>
                  <a:lnTo>
                    <a:pt x="0" y="76"/>
                  </a:lnTo>
                  <a:lnTo>
                    <a:pt x="0" y="76"/>
                  </a:lnTo>
                  <a:lnTo>
                    <a:pt x="1" y="68"/>
                  </a:lnTo>
                  <a:lnTo>
                    <a:pt x="2" y="62"/>
                  </a:lnTo>
                  <a:lnTo>
                    <a:pt x="3" y="54"/>
                  </a:lnTo>
                  <a:lnTo>
                    <a:pt x="7" y="47"/>
                  </a:lnTo>
                  <a:lnTo>
                    <a:pt x="10" y="40"/>
                  </a:lnTo>
                  <a:lnTo>
                    <a:pt x="14" y="34"/>
                  </a:lnTo>
                  <a:lnTo>
                    <a:pt x="18" y="27"/>
                  </a:lnTo>
                  <a:lnTo>
                    <a:pt x="23" y="23"/>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7" y="17"/>
                  </a:lnTo>
                  <a:lnTo>
                    <a:pt x="132" y="23"/>
                  </a:lnTo>
                  <a:lnTo>
                    <a:pt x="137" y="27"/>
                  </a:lnTo>
                  <a:lnTo>
                    <a:pt x="142" y="34"/>
                  </a:lnTo>
                  <a:lnTo>
                    <a:pt x="145" y="40"/>
                  </a:lnTo>
                  <a:lnTo>
                    <a:pt x="149" y="47"/>
                  </a:lnTo>
                  <a:lnTo>
                    <a:pt x="151" y="54"/>
                  </a:lnTo>
                  <a:lnTo>
                    <a:pt x="153" y="62"/>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1">
              <a:extLst>
                <a:ext uri="{FF2B5EF4-FFF2-40B4-BE49-F238E27FC236}">
                  <a16:creationId xmlns:a16="http://schemas.microsoft.com/office/drawing/2014/main" id="{7D320338-95EA-4D8B-9F88-76F228060449}"/>
                </a:ext>
              </a:extLst>
            </p:cNvPr>
            <p:cNvSpPr>
              <a:spLocks/>
            </p:cNvSpPr>
            <p:nvPr/>
          </p:nvSpPr>
          <p:spPr bwMode="auto">
            <a:xfrm>
              <a:off x="5657851" y="4016375"/>
              <a:ext cx="49213" cy="49213"/>
            </a:xfrm>
            <a:custGeom>
              <a:avLst/>
              <a:gdLst>
                <a:gd name="T0" fmla="*/ 154 w 154"/>
                <a:gd name="T1" fmla="*/ 78 h 154"/>
                <a:gd name="T2" fmla="*/ 153 w 154"/>
                <a:gd name="T3" fmla="*/ 92 h 154"/>
                <a:gd name="T4" fmla="*/ 149 w 154"/>
                <a:gd name="T5" fmla="*/ 107 h 154"/>
                <a:gd name="T6" fmla="*/ 142 w 154"/>
                <a:gd name="T7" fmla="*/ 120 h 154"/>
                <a:gd name="T8" fmla="*/ 132 w 154"/>
                <a:gd name="T9" fmla="*/ 131 h 154"/>
                <a:gd name="T10" fmla="*/ 120 w 154"/>
                <a:gd name="T11" fmla="*/ 142 h 154"/>
                <a:gd name="T12" fmla="*/ 108 w 154"/>
                <a:gd name="T13" fmla="*/ 149 h 154"/>
                <a:gd name="T14" fmla="*/ 93 w 154"/>
                <a:gd name="T15" fmla="*/ 153 h 154"/>
                <a:gd name="T16" fmla="*/ 78 w 154"/>
                <a:gd name="T17" fmla="*/ 154 h 154"/>
                <a:gd name="T18" fmla="*/ 70 w 154"/>
                <a:gd name="T19" fmla="*/ 154 h 154"/>
                <a:gd name="T20" fmla="*/ 55 w 154"/>
                <a:gd name="T21" fmla="*/ 151 h 154"/>
                <a:gd name="T22" fmla="*/ 41 w 154"/>
                <a:gd name="T23" fmla="*/ 145 h 154"/>
                <a:gd name="T24" fmla="*/ 29 w 154"/>
                <a:gd name="T25" fmla="*/ 137 h 154"/>
                <a:gd name="T26" fmla="*/ 18 w 154"/>
                <a:gd name="T27" fmla="*/ 126 h 154"/>
                <a:gd name="T28" fmla="*/ 10 w 154"/>
                <a:gd name="T29" fmla="*/ 114 h 154"/>
                <a:gd name="T30" fmla="*/ 3 w 154"/>
                <a:gd name="T31" fmla="*/ 100 h 154"/>
                <a:gd name="T32" fmla="*/ 1 w 154"/>
                <a:gd name="T33" fmla="*/ 84 h 154"/>
                <a:gd name="T34" fmla="*/ 0 w 154"/>
                <a:gd name="T35" fmla="*/ 78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6 w 154"/>
                <a:gd name="T53" fmla="*/ 1 h 154"/>
                <a:gd name="T54" fmla="*/ 101 w 154"/>
                <a:gd name="T55" fmla="*/ 3 h 154"/>
                <a:gd name="T56" fmla="*/ 114 w 154"/>
                <a:gd name="T57" fmla="*/ 9 h 154"/>
                <a:gd name="T58" fmla="*/ 127 w 154"/>
                <a:gd name="T59" fmla="*/ 18 h 154"/>
                <a:gd name="T60" fmla="*/ 137 w 154"/>
                <a:gd name="T61" fmla="*/ 28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4"/>
                  </a:lnTo>
                  <a:lnTo>
                    <a:pt x="153" y="92"/>
                  </a:lnTo>
                  <a:lnTo>
                    <a:pt x="151" y="100"/>
                  </a:lnTo>
                  <a:lnTo>
                    <a:pt x="149" y="107"/>
                  </a:lnTo>
                  <a:lnTo>
                    <a:pt x="145" y="114"/>
                  </a:lnTo>
                  <a:lnTo>
                    <a:pt x="142" y="120"/>
                  </a:lnTo>
                  <a:lnTo>
                    <a:pt x="137" y="126"/>
                  </a:lnTo>
                  <a:lnTo>
                    <a:pt x="132" y="131"/>
                  </a:lnTo>
                  <a:lnTo>
                    <a:pt x="127" y="137"/>
                  </a:lnTo>
                  <a:lnTo>
                    <a:pt x="120" y="142"/>
                  </a:lnTo>
                  <a:lnTo>
                    <a:pt x="114" y="145"/>
                  </a:lnTo>
                  <a:lnTo>
                    <a:pt x="108" y="149"/>
                  </a:lnTo>
                  <a:lnTo>
                    <a:pt x="101" y="151"/>
                  </a:lnTo>
                  <a:lnTo>
                    <a:pt x="93" y="153"/>
                  </a:lnTo>
                  <a:lnTo>
                    <a:pt x="86" y="154"/>
                  </a:lnTo>
                  <a:lnTo>
                    <a:pt x="78" y="154"/>
                  </a:lnTo>
                  <a:lnTo>
                    <a:pt x="78" y="154"/>
                  </a:lnTo>
                  <a:lnTo>
                    <a:pt x="70" y="154"/>
                  </a:lnTo>
                  <a:lnTo>
                    <a:pt x="62" y="153"/>
                  </a:lnTo>
                  <a:lnTo>
                    <a:pt x="55" y="151"/>
                  </a:lnTo>
                  <a:lnTo>
                    <a:pt x="47" y="149"/>
                  </a:lnTo>
                  <a:lnTo>
                    <a:pt x="41" y="145"/>
                  </a:lnTo>
                  <a:lnTo>
                    <a:pt x="34" y="142"/>
                  </a:lnTo>
                  <a:lnTo>
                    <a:pt x="29" y="137"/>
                  </a:lnTo>
                  <a:lnTo>
                    <a:pt x="23" y="131"/>
                  </a:lnTo>
                  <a:lnTo>
                    <a:pt x="18" y="126"/>
                  </a:lnTo>
                  <a:lnTo>
                    <a:pt x="14" y="120"/>
                  </a:lnTo>
                  <a:lnTo>
                    <a:pt x="10" y="114"/>
                  </a:lnTo>
                  <a:lnTo>
                    <a:pt x="7" y="107"/>
                  </a:lnTo>
                  <a:lnTo>
                    <a:pt x="3" y="100"/>
                  </a:lnTo>
                  <a:lnTo>
                    <a:pt x="2" y="92"/>
                  </a:lnTo>
                  <a:lnTo>
                    <a:pt x="1" y="84"/>
                  </a:lnTo>
                  <a:lnTo>
                    <a:pt x="0" y="78"/>
                  </a:lnTo>
                  <a:lnTo>
                    <a:pt x="0" y="78"/>
                  </a:lnTo>
                  <a:lnTo>
                    <a:pt x="1" y="70"/>
                  </a:lnTo>
                  <a:lnTo>
                    <a:pt x="2" y="62"/>
                  </a:lnTo>
                  <a:lnTo>
                    <a:pt x="3" y="55"/>
                  </a:lnTo>
                  <a:lnTo>
                    <a:pt x="7" y="47"/>
                  </a:lnTo>
                  <a:lnTo>
                    <a:pt x="10" y="41"/>
                  </a:lnTo>
                  <a:lnTo>
                    <a:pt x="14" y="34"/>
                  </a:lnTo>
                  <a:lnTo>
                    <a:pt x="18" y="28"/>
                  </a:lnTo>
                  <a:lnTo>
                    <a:pt x="23" y="23"/>
                  </a:lnTo>
                  <a:lnTo>
                    <a:pt x="29" y="18"/>
                  </a:lnTo>
                  <a:lnTo>
                    <a:pt x="34" y="14"/>
                  </a:lnTo>
                  <a:lnTo>
                    <a:pt x="41" y="9"/>
                  </a:lnTo>
                  <a:lnTo>
                    <a:pt x="47" y="7"/>
                  </a:lnTo>
                  <a:lnTo>
                    <a:pt x="55" y="3"/>
                  </a:lnTo>
                  <a:lnTo>
                    <a:pt x="62" y="2"/>
                  </a:lnTo>
                  <a:lnTo>
                    <a:pt x="70" y="1"/>
                  </a:lnTo>
                  <a:lnTo>
                    <a:pt x="78" y="0"/>
                  </a:lnTo>
                  <a:lnTo>
                    <a:pt x="78" y="0"/>
                  </a:lnTo>
                  <a:lnTo>
                    <a:pt x="86" y="1"/>
                  </a:lnTo>
                  <a:lnTo>
                    <a:pt x="93" y="2"/>
                  </a:lnTo>
                  <a:lnTo>
                    <a:pt x="101" y="3"/>
                  </a:lnTo>
                  <a:lnTo>
                    <a:pt x="108" y="7"/>
                  </a:lnTo>
                  <a:lnTo>
                    <a:pt x="114" y="9"/>
                  </a:lnTo>
                  <a:lnTo>
                    <a:pt x="120" y="14"/>
                  </a:lnTo>
                  <a:lnTo>
                    <a:pt x="127" y="18"/>
                  </a:lnTo>
                  <a:lnTo>
                    <a:pt x="132" y="23"/>
                  </a:lnTo>
                  <a:lnTo>
                    <a:pt x="137" y="28"/>
                  </a:lnTo>
                  <a:lnTo>
                    <a:pt x="142" y="34"/>
                  </a:lnTo>
                  <a:lnTo>
                    <a:pt x="145" y="41"/>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62">
              <a:extLst>
                <a:ext uri="{FF2B5EF4-FFF2-40B4-BE49-F238E27FC236}">
                  <a16:creationId xmlns:a16="http://schemas.microsoft.com/office/drawing/2014/main" id="{7F034145-0388-494F-AA2D-198DA32BD5D0}"/>
                </a:ext>
              </a:extLst>
            </p:cNvPr>
            <p:cNvSpPr>
              <a:spLocks/>
            </p:cNvSpPr>
            <p:nvPr/>
          </p:nvSpPr>
          <p:spPr bwMode="auto">
            <a:xfrm>
              <a:off x="5729288" y="3946525"/>
              <a:ext cx="49213" cy="47625"/>
            </a:xfrm>
            <a:custGeom>
              <a:avLst/>
              <a:gdLst>
                <a:gd name="T0" fmla="*/ 154 w 154"/>
                <a:gd name="T1" fmla="*/ 76 h 154"/>
                <a:gd name="T2" fmla="*/ 152 w 154"/>
                <a:gd name="T3" fmla="*/ 92 h 154"/>
                <a:gd name="T4" fmla="*/ 148 w 154"/>
                <a:gd name="T5" fmla="*/ 106 h 154"/>
                <a:gd name="T6" fmla="*/ 141 w 154"/>
                <a:gd name="T7" fmla="*/ 120 h 154"/>
                <a:gd name="T8" fmla="*/ 132 w 154"/>
                <a:gd name="T9" fmla="*/ 131 h 154"/>
                <a:gd name="T10" fmla="*/ 120 w 154"/>
                <a:gd name="T11" fmla="*/ 141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4 h 154"/>
                <a:gd name="T24" fmla="*/ 28 w 154"/>
                <a:gd name="T25" fmla="*/ 136 h 154"/>
                <a:gd name="T26" fmla="*/ 17 w 154"/>
                <a:gd name="T27" fmla="*/ 126 h 154"/>
                <a:gd name="T28" fmla="*/ 9 w 154"/>
                <a:gd name="T29" fmla="*/ 113 h 154"/>
                <a:gd name="T30" fmla="*/ 4 w 154"/>
                <a:gd name="T31" fmla="*/ 99 h 154"/>
                <a:gd name="T32" fmla="*/ 0 w 154"/>
                <a:gd name="T33" fmla="*/ 84 h 154"/>
                <a:gd name="T34" fmla="*/ 0 w 154"/>
                <a:gd name="T35" fmla="*/ 76 h 154"/>
                <a:gd name="T36" fmla="*/ 1 w 154"/>
                <a:gd name="T37" fmla="*/ 62 h 154"/>
                <a:gd name="T38" fmla="*/ 6 w 154"/>
                <a:gd name="T39" fmla="*/ 47 h 154"/>
                <a:gd name="T40" fmla="*/ 13 w 154"/>
                <a:gd name="T41" fmla="*/ 34 h 154"/>
                <a:gd name="T42" fmla="*/ 23 w 154"/>
                <a:gd name="T43" fmla="*/ 23 h 154"/>
                <a:gd name="T44" fmla="*/ 34 w 154"/>
                <a:gd name="T45" fmla="*/ 12 h 154"/>
                <a:gd name="T46" fmla="*/ 47 w 154"/>
                <a:gd name="T47" fmla="*/ 6 h 154"/>
                <a:gd name="T48" fmla="*/ 62 w 154"/>
                <a:gd name="T49" fmla="*/ 1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7 h 154"/>
                <a:gd name="T62" fmla="*/ 144 w 154"/>
                <a:gd name="T63" fmla="*/ 40 h 154"/>
                <a:gd name="T64" fmla="*/ 150 w 154"/>
                <a:gd name="T65" fmla="*/ 54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4" y="141"/>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3" y="23"/>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3"/>
                  </a:lnTo>
                  <a:lnTo>
                    <a:pt x="136" y="27"/>
                  </a:lnTo>
                  <a:lnTo>
                    <a:pt x="141" y="34"/>
                  </a:lnTo>
                  <a:lnTo>
                    <a:pt x="144" y="40"/>
                  </a:lnTo>
                  <a:lnTo>
                    <a:pt x="148" y="47"/>
                  </a:lnTo>
                  <a:lnTo>
                    <a:pt x="150" y="54"/>
                  </a:lnTo>
                  <a:lnTo>
                    <a:pt x="152" y="62"/>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63">
              <a:extLst>
                <a:ext uri="{FF2B5EF4-FFF2-40B4-BE49-F238E27FC236}">
                  <a16:creationId xmlns:a16="http://schemas.microsoft.com/office/drawing/2014/main" id="{AF8A05B2-60E9-4790-95F5-FBFD32DCCB8F}"/>
                </a:ext>
              </a:extLst>
            </p:cNvPr>
            <p:cNvSpPr>
              <a:spLocks/>
            </p:cNvSpPr>
            <p:nvPr/>
          </p:nvSpPr>
          <p:spPr bwMode="auto">
            <a:xfrm>
              <a:off x="5729288" y="4016375"/>
              <a:ext cx="49213" cy="49213"/>
            </a:xfrm>
            <a:custGeom>
              <a:avLst/>
              <a:gdLst>
                <a:gd name="T0" fmla="*/ 154 w 154"/>
                <a:gd name="T1" fmla="*/ 78 h 154"/>
                <a:gd name="T2" fmla="*/ 152 w 154"/>
                <a:gd name="T3" fmla="*/ 92 h 154"/>
                <a:gd name="T4" fmla="*/ 148 w 154"/>
                <a:gd name="T5" fmla="*/ 107 h 154"/>
                <a:gd name="T6" fmla="*/ 141 w 154"/>
                <a:gd name="T7" fmla="*/ 120 h 154"/>
                <a:gd name="T8" fmla="*/ 132 w 154"/>
                <a:gd name="T9" fmla="*/ 131 h 154"/>
                <a:gd name="T10" fmla="*/ 120 w 154"/>
                <a:gd name="T11" fmla="*/ 142 h 154"/>
                <a:gd name="T12" fmla="*/ 107 w 154"/>
                <a:gd name="T13" fmla="*/ 149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4 h 154"/>
                <a:gd name="T34" fmla="*/ 0 w 154"/>
                <a:gd name="T35" fmla="*/ 78 h 154"/>
                <a:gd name="T36" fmla="*/ 1 w 154"/>
                <a:gd name="T37" fmla="*/ 62 h 154"/>
                <a:gd name="T38" fmla="*/ 6 w 154"/>
                <a:gd name="T39" fmla="*/ 47 h 154"/>
                <a:gd name="T40" fmla="*/ 13 w 154"/>
                <a:gd name="T41" fmla="*/ 34 h 154"/>
                <a:gd name="T42" fmla="*/ 23 w 154"/>
                <a:gd name="T43" fmla="*/ 23 h 154"/>
                <a:gd name="T44" fmla="*/ 34 w 154"/>
                <a:gd name="T45" fmla="*/ 14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8 h 154"/>
                <a:gd name="T62" fmla="*/ 144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4"/>
                  </a:lnTo>
                  <a:lnTo>
                    <a:pt x="152" y="92"/>
                  </a:lnTo>
                  <a:lnTo>
                    <a:pt x="150" y="100"/>
                  </a:lnTo>
                  <a:lnTo>
                    <a:pt x="148" y="107"/>
                  </a:lnTo>
                  <a:lnTo>
                    <a:pt x="144" y="114"/>
                  </a:lnTo>
                  <a:lnTo>
                    <a:pt x="141" y="120"/>
                  </a:lnTo>
                  <a:lnTo>
                    <a:pt x="136" y="126"/>
                  </a:lnTo>
                  <a:lnTo>
                    <a:pt x="132" y="131"/>
                  </a:lnTo>
                  <a:lnTo>
                    <a:pt x="126" y="137"/>
                  </a:lnTo>
                  <a:lnTo>
                    <a:pt x="120" y="142"/>
                  </a:lnTo>
                  <a:lnTo>
                    <a:pt x="113"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4" y="142"/>
                  </a:lnTo>
                  <a:lnTo>
                    <a:pt x="28" y="137"/>
                  </a:lnTo>
                  <a:lnTo>
                    <a:pt x="23"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1"/>
                  </a:lnTo>
                  <a:lnTo>
                    <a:pt x="13" y="34"/>
                  </a:lnTo>
                  <a:lnTo>
                    <a:pt x="17" y="28"/>
                  </a:lnTo>
                  <a:lnTo>
                    <a:pt x="23" y="23"/>
                  </a:lnTo>
                  <a:lnTo>
                    <a:pt x="28" y="18"/>
                  </a:lnTo>
                  <a:lnTo>
                    <a:pt x="34" y="14"/>
                  </a:lnTo>
                  <a:lnTo>
                    <a:pt x="40" y="9"/>
                  </a:lnTo>
                  <a:lnTo>
                    <a:pt x="47" y="7"/>
                  </a:lnTo>
                  <a:lnTo>
                    <a:pt x="54" y="3"/>
                  </a:lnTo>
                  <a:lnTo>
                    <a:pt x="62"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8"/>
                  </a:lnTo>
                  <a:lnTo>
                    <a:pt x="141" y="34"/>
                  </a:lnTo>
                  <a:lnTo>
                    <a:pt x="144" y="41"/>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64">
              <a:extLst>
                <a:ext uri="{FF2B5EF4-FFF2-40B4-BE49-F238E27FC236}">
                  <a16:creationId xmlns:a16="http://schemas.microsoft.com/office/drawing/2014/main" id="{2F1C3990-D69A-479F-B55C-F3EBE5BA35D6}"/>
                </a:ext>
              </a:extLst>
            </p:cNvPr>
            <p:cNvSpPr>
              <a:spLocks/>
            </p:cNvSpPr>
            <p:nvPr/>
          </p:nvSpPr>
          <p:spPr bwMode="auto">
            <a:xfrm>
              <a:off x="5588001" y="4087813"/>
              <a:ext cx="49213" cy="47625"/>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1 h 153"/>
                <a:gd name="T10" fmla="*/ 120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2 w 154"/>
                <a:gd name="T43" fmla="*/ 22 h 153"/>
                <a:gd name="T44" fmla="*/ 33 w 154"/>
                <a:gd name="T45" fmla="*/ 12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65">
              <a:extLst>
                <a:ext uri="{FF2B5EF4-FFF2-40B4-BE49-F238E27FC236}">
                  <a16:creationId xmlns:a16="http://schemas.microsoft.com/office/drawing/2014/main" id="{34316741-4A94-4C35-BD48-3C30C0648644}"/>
                </a:ext>
              </a:extLst>
            </p:cNvPr>
            <p:cNvSpPr>
              <a:spLocks/>
            </p:cNvSpPr>
            <p:nvPr/>
          </p:nvSpPr>
          <p:spPr bwMode="auto">
            <a:xfrm>
              <a:off x="5657851" y="4087813"/>
              <a:ext cx="49213" cy="47625"/>
            </a:xfrm>
            <a:custGeom>
              <a:avLst/>
              <a:gdLst>
                <a:gd name="T0" fmla="*/ 154 w 154"/>
                <a:gd name="T1" fmla="*/ 77 h 153"/>
                <a:gd name="T2" fmla="*/ 153 w 154"/>
                <a:gd name="T3" fmla="*/ 93 h 153"/>
                <a:gd name="T4" fmla="*/ 149 w 154"/>
                <a:gd name="T5" fmla="*/ 106 h 153"/>
                <a:gd name="T6" fmla="*/ 142 w 154"/>
                <a:gd name="T7" fmla="*/ 120 h 153"/>
                <a:gd name="T8" fmla="*/ 132 w 154"/>
                <a:gd name="T9" fmla="*/ 131 h 153"/>
                <a:gd name="T10" fmla="*/ 120 w 154"/>
                <a:gd name="T11" fmla="*/ 141 h 153"/>
                <a:gd name="T12" fmla="*/ 108 w 154"/>
                <a:gd name="T13" fmla="*/ 148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10 w 154"/>
                <a:gd name="T29" fmla="*/ 113 h 153"/>
                <a:gd name="T30" fmla="*/ 3 w 154"/>
                <a:gd name="T31" fmla="*/ 99 h 153"/>
                <a:gd name="T32" fmla="*/ 1 w 154"/>
                <a:gd name="T33" fmla="*/ 85 h 153"/>
                <a:gd name="T34" fmla="*/ 0 w 154"/>
                <a:gd name="T35" fmla="*/ 77 h 153"/>
                <a:gd name="T36" fmla="*/ 2 w 154"/>
                <a:gd name="T37" fmla="*/ 61 h 153"/>
                <a:gd name="T38" fmla="*/ 7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99"/>
                  </a:lnTo>
                  <a:lnTo>
                    <a:pt x="149" y="106"/>
                  </a:lnTo>
                  <a:lnTo>
                    <a:pt x="145" y="113"/>
                  </a:lnTo>
                  <a:lnTo>
                    <a:pt x="142" y="120"/>
                  </a:lnTo>
                  <a:lnTo>
                    <a:pt x="137" y="126"/>
                  </a:lnTo>
                  <a:lnTo>
                    <a:pt x="132" y="131"/>
                  </a:lnTo>
                  <a:lnTo>
                    <a:pt x="127" y="136"/>
                  </a:lnTo>
                  <a:lnTo>
                    <a:pt x="120" y="141"/>
                  </a:lnTo>
                  <a:lnTo>
                    <a:pt x="114" y="144"/>
                  </a:lnTo>
                  <a:lnTo>
                    <a:pt x="108"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9"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1"/>
                  </a:lnTo>
                  <a:lnTo>
                    <a:pt x="3" y="54"/>
                  </a:lnTo>
                  <a:lnTo>
                    <a:pt x="7" y="47"/>
                  </a:lnTo>
                  <a:lnTo>
                    <a:pt x="10" y="40"/>
                  </a:lnTo>
                  <a:lnTo>
                    <a:pt x="14" y="33"/>
                  </a:lnTo>
                  <a:lnTo>
                    <a:pt x="18" y="27"/>
                  </a:lnTo>
                  <a:lnTo>
                    <a:pt x="23" y="22"/>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7" y="17"/>
                  </a:lnTo>
                  <a:lnTo>
                    <a:pt x="132" y="22"/>
                  </a:lnTo>
                  <a:lnTo>
                    <a:pt x="137" y="27"/>
                  </a:lnTo>
                  <a:lnTo>
                    <a:pt x="142"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66">
              <a:extLst>
                <a:ext uri="{FF2B5EF4-FFF2-40B4-BE49-F238E27FC236}">
                  <a16:creationId xmlns:a16="http://schemas.microsoft.com/office/drawing/2014/main" id="{0F7B7AF7-9376-4882-AE07-EE22CE274103}"/>
                </a:ext>
              </a:extLst>
            </p:cNvPr>
            <p:cNvSpPr>
              <a:spLocks/>
            </p:cNvSpPr>
            <p:nvPr/>
          </p:nvSpPr>
          <p:spPr bwMode="auto">
            <a:xfrm>
              <a:off x="5657851" y="4157663"/>
              <a:ext cx="49213" cy="49213"/>
            </a:xfrm>
            <a:custGeom>
              <a:avLst/>
              <a:gdLst>
                <a:gd name="T0" fmla="*/ 154 w 154"/>
                <a:gd name="T1" fmla="*/ 77 h 154"/>
                <a:gd name="T2" fmla="*/ 153 w 154"/>
                <a:gd name="T3" fmla="*/ 93 h 154"/>
                <a:gd name="T4" fmla="*/ 149 w 154"/>
                <a:gd name="T5" fmla="*/ 107 h 154"/>
                <a:gd name="T6" fmla="*/ 142 w 154"/>
                <a:gd name="T7" fmla="*/ 120 h 154"/>
                <a:gd name="T8" fmla="*/ 132 w 154"/>
                <a:gd name="T9" fmla="*/ 131 h 154"/>
                <a:gd name="T10" fmla="*/ 120 w 154"/>
                <a:gd name="T11" fmla="*/ 141 h 154"/>
                <a:gd name="T12" fmla="*/ 108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9 w 154"/>
                <a:gd name="T25" fmla="*/ 136 h 154"/>
                <a:gd name="T26" fmla="*/ 18 w 154"/>
                <a:gd name="T27" fmla="*/ 126 h 154"/>
                <a:gd name="T28" fmla="*/ 10 w 154"/>
                <a:gd name="T29" fmla="*/ 114 h 154"/>
                <a:gd name="T30" fmla="*/ 3 w 154"/>
                <a:gd name="T31" fmla="*/ 101 h 154"/>
                <a:gd name="T32" fmla="*/ 1 w 154"/>
                <a:gd name="T33" fmla="*/ 85 h 154"/>
                <a:gd name="T34" fmla="*/ 0 w 154"/>
                <a:gd name="T35" fmla="*/ 77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6 w 154"/>
                <a:gd name="T53" fmla="*/ 1 h 154"/>
                <a:gd name="T54" fmla="*/ 101 w 154"/>
                <a:gd name="T55" fmla="*/ 3 h 154"/>
                <a:gd name="T56" fmla="*/ 114 w 154"/>
                <a:gd name="T57" fmla="*/ 9 h 154"/>
                <a:gd name="T58" fmla="*/ 127 w 154"/>
                <a:gd name="T59" fmla="*/ 18 h 154"/>
                <a:gd name="T60" fmla="*/ 137 w 154"/>
                <a:gd name="T61" fmla="*/ 28 h 154"/>
                <a:gd name="T62" fmla="*/ 145 w 154"/>
                <a:gd name="T63" fmla="*/ 40 h 154"/>
                <a:gd name="T64" fmla="*/ 151 w 154"/>
                <a:gd name="T65" fmla="*/ 54 h 154"/>
                <a:gd name="T66" fmla="*/ 154 w 154"/>
                <a:gd name="T67" fmla="*/ 70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1"/>
                  </a:lnTo>
                  <a:lnTo>
                    <a:pt x="149" y="107"/>
                  </a:lnTo>
                  <a:lnTo>
                    <a:pt x="145" y="114"/>
                  </a:lnTo>
                  <a:lnTo>
                    <a:pt x="142" y="120"/>
                  </a:lnTo>
                  <a:lnTo>
                    <a:pt x="137" y="126"/>
                  </a:lnTo>
                  <a:lnTo>
                    <a:pt x="132" y="131"/>
                  </a:lnTo>
                  <a:lnTo>
                    <a:pt x="127" y="136"/>
                  </a:lnTo>
                  <a:lnTo>
                    <a:pt x="120" y="141"/>
                  </a:lnTo>
                  <a:lnTo>
                    <a:pt x="114" y="145"/>
                  </a:lnTo>
                  <a:lnTo>
                    <a:pt x="108"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1"/>
                  </a:lnTo>
                  <a:lnTo>
                    <a:pt x="29" y="136"/>
                  </a:lnTo>
                  <a:lnTo>
                    <a:pt x="23" y="131"/>
                  </a:lnTo>
                  <a:lnTo>
                    <a:pt x="18" y="126"/>
                  </a:lnTo>
                  <a:lnTo>
                    <a:pt x="14" y="120"/>
                  </a:lnTo>
                  <a:lnTo>
                    <a:pt x="10" y="114"/>
                  </a:lnTo>
                  <a:lnTo>
                    <a:pt x="7" y="107"/>
                  </a:lnTo>
                  <a:lnTo>
                    <a:pt x="3" y="101"/>
                  </a:lnTo>
                  <a:lnTo>
                    <a:pt x="2" y="93"/>
                  </a:lnTo>
                  <a:lnTo>
                    <a:pt x="1" y="85"/>
                  </a:lnTo>
                  <a:lnTo>
                    <a:pt x="0" y="77"/>
                  </a:lnTo>
                  <a:lnTo>
                    <a:pt x="0" y="77"/>
                  </a:lnTo>
                  <a:lnTo>
                    <a:pt x="1" y="70"/>
                  </a:lnTo>
                  <a:lnTo>
                    <a:pt x="2" y="62"/>
                  </a:lnTo>
                  <a:lnTo>
                    <a:pt x="3" y="54"/>
                  </a:lnTo>
                  <a:lnTo>
                    <a:pt x="7" y="47"/>
                  </a:lnTo>
                  <a:lnTo>
                    <a:pt x="10" y="40"/>
                  </a:lnTo>
                  <a:lnTo>
                    <a:pt x="14" y="34"/>
                  </a:lnTo>
                  <a:lnTo>
                    <a:pt x="18" y="28"/>
                  </a:lnTo>
                  <a:lnTo>
                    <a:pt x="23" y="23"/>
                  </a:lnTo>
                  <a:lnTo>
                    <a:pt x="29" y="18"/>
                  </a:lnTo>
                  <a:lnTo>
                    <a:pt x="34" y="14"/>
                  </a:lnTo>
                  <a:lnTo>
                    <a:pt x="41" y="9"/>
                  </a:lnTo>
                  <a:lnTo>
                    <a:pt x="47" y="7"/>
                  </a:lnTo>
                  <a:lnTo>
                    <a:pt x="55" y="3"/>
                  </a:lnTo>
                  <a:lnTo>
                    <a:pt x="62" y="2"/>
                  </a:lnTo>
                  <a:lnTo>
                    <a:pt x="70" y="1"/>
                  </a:lnTo>
                  <a:lnTo>
                    <a:pt x="78" y="0"/>
                  </a:lnTo>
                  <a:lnTo>
                    <a:pt x="78" y="0"/>
                  </a:lnTo>
                  <a:lnTo>
                    <a:pt x="86" y="1"/>
                  </a:lnTo>
                  <a:lnTo>
                    <a:pt x="93" y="2"/>
                  </a:lnTo>
                  <a:lnTo>
                    <a:pt x="101" y="3"/>
                  </a:lnTo>
                  <a:lnTo>
                    <a:pt x="108" y="7"/>
                  </a:lnTo>
                  <a:lnTo>
                    <a:pt x="114" y="9"/>
                  </a:lnTo>
                  <a:lnTo>
                    <a:pt x="120" y="14"/>
                  </a:lnTo>
                  <a:lnTo>
                    <a:pt x="127" y="18"/>
                  </a:lnTo>
                  <a:lnTo>
                    <a:pt x="132" y="23"/>
                  </a:lnTo>
                  <a:lnTo>
                    <a:pt x="137" y="28"/>
                  </a:lnTo>
                  <a:lnTo>
                    <a:pt x="142" y="34"/>
                  </a:lnTo>
                  <a:lnTo>
                    <a:pt x="145" y="40"/>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67">
              <a:extLst>
                <a:ext uri="{FF2B5EF4-FFF2-40B4-BE49-F238E27FC236}">
                  <a16:creationId xmlns:a16="http://schemas.microsoft.com/office/drawing/2014/main" id="{3859C0D7-1AC9-4F92-96D5-6D39F04CCEDC}"/>
                </a:ext>
              </a:extLst>
            </p:cNvPr>
            <p:cNvSpPr>
              <a:spLocks/>
            </p:cNvSpPr>
            <p:nvPr/>
          </p:nvSpPr>
          <p:spPr bwMode="auto">
            <a:xfrm>
              <a:off x="5729288" y="4087813"/>
              <a:ext cx="49213" cy="47625"/>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1 h 153"/>
                <a:gd name="T10" fmla="*/ 120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3 w 154"/>
                <a:gd name="T43" fmla="*/ 22 h 153"/>
                <a:gd name="T44" fmla="*/ 34 w 154"/>
                <a:gd name="T45" fmla="*/ 12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3"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68">
              <a:extLst>
                <a:ext uri="{FF2B5EF4-FFF2-40B4-BE49-F238E27FC236}">
                  <a16:creationId xmlns:a16="http://schemas.microsoft.com/office/drawing/2014/main" id="{E2366F2F-4CE0-43EC-B74D-0DE1DC2175BE}"/>
                </a:ext>
              </a:extLst>
            </p:cNvPr>
            <p:cNvSpPr>
              <a:spLocks/>
            </p:cNvSpPr>
            <p:nvPr/>
          </p:nvSpPr>
          <p:spPr bwMode="auto">
            <a:xfrm>
              <a:off x="5729288" y="4157663"/>
              <a:ext cx="49213" cy="49213"/>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1 h 154"/>
                <a:gd name="T10" fmla="*/ 120 w 154"/>
                <a:gd name="T11" fmla="*/ 141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4 h 154"/>
                <a:gd name="T30" fmla="*/ 4 w 154"/>
                <a:gd name="T31" fmla="*/ 101 h 154"/>
                <a:gd name="T32" fmla="*/ 0 w 154"/>
                <a:gd name="T33" fmla="*/ 85 h 154"/>
                <a:gd name="T34" fmla="*/ 0 w 154"/>
                <a:gd name="T35" fmla="*/ 77 h 154"/>
                <a:gd name="T36" fmla="*/ 1 w 154"/>
                <a:gd name="T37" fmla="*/ 62 h 154"/>
                <a:gd name="T38" fmla="*/ 6 w 154"/>
                <a:gd name="T39" fmla="*/ 47 h 154"/>
                <a:gd name="T40" fmla="*/ 13 w 154"/>
                <a:gd name="T41" fmla="*/ 34 h 154"/>
                <a:gd name="T42" fmla="*/ 23 w 154"/>
                <a:gd name="T43" fmla="*/ 23 h 154"/>
                <a:gd name="T44" fmla="*/ 34 w 154"/>
                <a:gd name="T45" fmla="*/ 14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8 h 154"/>
                <a:gd name="T62" fmla="*/ 144 w 154"/>
                <a:gd name="T63" fmla="*/ 40 h 154"/>
                <a:gd name="T64" fmla="*/ 150 w 154"/>
                <a:gd name="T65" fmla="*/ 54 h 154"/>
                <a:gd name="T66" fmla="*/ 154 w 154"/>
                <a:gd name="T67" fmla="*/ 70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1"/>
                  </a:lnTo>
                  <a:lnTo>
                    <a:pt x="148" y="107"/>
                  </a:lnTo>
                  <a:lnTo>
                    <a:pt x="144" y="114"/>
                  </a:lnTo>
                  <a:lnTo>
                    <a:pt x="141" y="120"/>
                  </a:lnTo>
                  <a:lnTo>
                    <a:pt x="136" y="126"/>
                  </a:lnTo>
                  <a:lnTo>
                    <a:pt x="132" y="131"/>
                  </a:lnTo>
                  <a:lnTo>
                    <a:pt x="126" y="136"/>
                  </a:lnTo>
                  <a:lnTo>
                    <a:pt x="120" y="141"/>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1"/>
                  </a:lnTo>
                  <a:lnTo>
                    <a:pt x="28" y="136"/>
                  </a:lnTo>
                  <a:lnTo>
                    <a:pt x="23" y="131"/>
                  </a:lnTo>
                  <a:lnTo>
                    <a:pt x="17" y="126"/>
                  </a:lnTo>
                  <a:lnTo>
                    <a:pt x="13" y="120"/>
                  </a:lnTo>
                  <a:lnTo>
                    <a:pt x="9" y="114"/>
                  </a:lnTo>
                  <a:lnTo>
                    <a:pt x="6" y="107"/>
                  </a:lnTo>
                  <a:lnTo>
                    <a:pt x="4" y="101"/>
                  </a:lnTo>
                  <a:lnTo>
                    <a:pt x="1" y="93"/>
                  </a:lnTo>
                  <a:lnTo>
                    <a:pt x="0" y="85"/>
                  </a:lnTo>
                  <a:lnTo>
                    <a:pt x="0" y="77"/>
                  </a:lnTo>
                  <a:lnTo>
                    <a:pt x="0" y="77"/>
                  </a:lnTo>
                  <a:lnTo>
                    <a:pt x="0" y="70"/>
                  </a:lnTo>
                  <a:lnTo>
                    <a:pt x="1" y="62"/>
                  </a:lnTo>
                  <a:lnTo>
                    <a:pt x="4" y="54"/>
                  </a:lnTo>
                  <a:lnTo>
                    <a:pt x="6" y="47"/>
                  </a:lnTo>
                  <a:lnTo>
                    <a:pt x="9" y="40"/>
                  </a:lnTo>
                  <a:lnTo>
                    <a:pt x="13" y="34"/>
                  </a:lnTo>
                  <a:lnTo>
                    <a:pt x="17" y="28"/>
                  </a:lnTo>
                  <a:lnTo>
                    <a:pt x="23" y="23"/>
                  </a:lnTo>
                  <a:lnTo>
                    <a:pt x="28" y="18"/>
                  </a:lnTo>
                  <a:lnTo>
                    <a:pt x="34" y="14"/>
                  </a:lnTo>
                  <a:lnTo>
                    <a:pt x="40" y="9"/>
                  </a:lnTo>
                  <a:lnTo>
                    <a:pt x="47" y="7"/>
                  </a:lnTo>
                  <a:lnTo>
                    <a:pt x="54" y="3"/>
                  </a:lnTo>
                  <a:lnTo>
                    <a:pt x="62"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8"/>
                  </a:lnTo>
                  <a:lnTo>
                    <a:pt x="141" y="34"/>
                  </a:lnTo>
                  <a:lnTo>
                    <a:pt x="144" y="40"/>
                  </a:lnTo>
                  <a:lnTo>
                    <a:pt x="148" y="47"/>
                  </a:lnTo>
                  <a:lnTo>
                    <a:pt x="150" y="54"/>
                  </a:lnTo>
                  <a:lnTo>
                    <a:pt x="152"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69">
              <a:extLst>
                <a:ext uri="{FF2B5EF4-FFF2-40B4-BE49-F238E27FC236}">
                  <a16:creationId xmlns:a16="http://schemas.microsoft.com/office/drawing/2014/main" id="{3D532984-1550-48A3-A9DC-340346005898}"/>
                </a:ext>
              </a:extLst>
            </p:cNvPr>
            <p:cNvSpPr>
              <a:spLocks/>
            </p:cNvSpPr>
            <p:nvPr/>
          </p:nvSpPr>
          <p:spPr bwMode="auto">
            <a:xfrm>
              <a:off x="6076951" y="4087813"/>
              <a:ext cx="49213" cy="47625"/>
            </a:xfrm>
            <a:custGeom>
              <a:avLst/>
              <a:gdLst>
                <a:gd name="T0" fmla="*/ 153 w 153"/>
                <a:gd name="T1" fmla="*/ 77 h 153"/>
                <a:gd name="T2" fmla="*/ 152 w 153"/>
                <a:gd name="T3" fmla="*/ 93 h 153"/>
                <a:gd name="T4" fmla="*/ 147 w 153"/>
                <a:gd name="T5" fmla="*/ 106 h 153"/>
                <a:gd name="T6" fmla="*/ 140 w 153"/>
                <a:gd name="T7" fmla="*/ 120 h 153"/>
                <a:gd name="T8" fmla="*/ 131 w 153"/>
                <a:gd name="T9" fmla="*/ 131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3 w 153"/>
                <a:gd name="T43" fmla="*/ 22 h 153"/>
                <a:gd name="T44" fmla="*/ 34 w 153"/>
                <a:gd name="T45" fmla="*/ 12 h 153"/>
                <a:gd name="T46" fmla="*/ 47 w 153"/>
                <a:gd name="T47" fmla="*/ 6 h 153"/>
                <a:gd name="T48" fmla="*/ 61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3" y="22"/>
                  </a:lnTo>
                  <a:lnTo>
                    <a:pt x="27" y="17"/>
                  </a:lnTo>
                  <a:lnTo>
                    <a:pt x="34"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70">
              <a:extLst>
                <a:ext uri="{FF2B5EF4-FFF2-40B4-BE49-F238E27FC236}">
                  <a16:creationId xmlns:a16="http://schemas.microsoft.com/office/drawing/2014/main" id="{1597F33D-3872-4770-B3C7-0EA8720B3C35}"/>
                </a:ext>
              </a:extLst>
            </p:cNvPr>
            <p:cNvSpPr>
              <a:spLocks/>
            </p:cNvSpPr>
            <p:nvPr/>
          </p:nvSpPr>
          <p:spPr bwMode="auto">
            <a:xfrm>
              <a:off x="6076951" y="4157663"/>
              <a:ext cx="49213" cy="49213"/>
            </a:xfrm>
            <a:custGeom>
              <a:avLst/>
              <a:gdLst>
                <a:gd name="T0" fmla="*/ 153 w 153"/>
                <a:gd name="T1" fmla="*/ 77 h 154"/>
                <a:gd name="T2" fmla="*/ 152 w 153"/>
                <a:gd name="T3" fmla="*/ 93 h 154"/>
                <a:gd name="T4" fmla="*/ 147 w 153"/>
                <a:gd name="T5" fmla="*/ 107 h 154"/>
                <a:gd name="T6" fmla="*/ 140 w 153"/>
                <a:gd name="T7" fmla="*/ 120 h 154"/>
                <a:gd name="T8" fmla="*/ 131 w 153"/>
                <a:gd name="T9" fmla="*/ 131 h 154"/>
                <a:gd name="T10" fmla="*/ 120 w 153"/>
                <a:gd name="T11" fmla="*/ 141 h 154"/>
                <a:gd name="T12" fmla="*/ 106 w 153"/>
                <a:gd name="T13" fmla="*/ 147 h 154"/>
                <a:gd name="T14" fmla="*/ 92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1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3 w 153"/>
                <a:gd name="T43" fmla="*/ 23 h 154"/>
                <a:gd name="T44" fmla="*/ 34 w 153"/>
                <a:gd name="T45" fmla="*/ 14 h 154"/>
                <a:gd name="T46" fmla="*/ 47 w 153"/>
                <a:gd name="T47" fmla="*/ 7 h 154"/>
                <a:gd name="T48" fmla="*/ 61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4 h 154"/>
                <a:gd name="T66" fmla="*/ 153 w 153"/>
                <a:gd name="T67" fmla="*/ 70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1"/>
                  </a:lnTo>
                  <a:lnTo>
                    <a:pt x="147" y="107"/>
                  </a:lnTo>
                  <a:lnTo>
                    <a:pt x="144" y="114"/>
                  </a:lnTo>
                  <a:lnTo>
                    <a:pt x="140" y="120"/>
                  </a:lnTo>
                  <a:lnTo>
                    <a:pt x="136" y="126"/>
                  </a:lnTo>
                  <a:lnTo>
                    <a:pt x="131" y="131"/>
                  </a:lnTo>
                  <a:lnTo>
                    <a:pt x="126" y="136"/>
                  </a:lnTo>
                  <a:lnTo>
                    <a:pt x="120" y="141"/>
                  </a:lnTo>
                  <a:lnTo>
                    <a:pt x="113" y="145"/>
                  </a:lnTo>
                  <a:lnTo>
                    <a:pt x="106" y="147"/>
                  </a:lnTo>
                  <a:lnTo>
                    <a:pt x="99" y="151"/>
                  </a:lnTo>
                  <a:lnTo>
                    <a:pt x="92" y="152"/>
                  </a:lnTo>
                  <a:lnTo>
                    <a:pt x="84" y="153"/>
                  </a:lnTo>
                  <a:lnTo>
                    <a:pt x="76" y="154"/>
                  </a:lnTo>
                  <a:lnTo>
                    <a:pt x="76" y="154"/>
                  </a:lnTo>
                  <a:lnTo>
                    <a:pt x="68" y="153"/>
                  </a:lnTo>
                  <a:lnTo>
                    <a:pt x="61" y="152"/>
                  </a:lnTo>
                  <a:lnTo>
                    <a:pt x="53" y="151"/>
                  </a:lnTo>
                  <a:lnTo>
                    <a:pt x="47" y="147"/>
                  </a:lnTo>
                  <a:lnTo>
                    <a:pt x="40" y="145"/>
                  </a:lnTo>
                  <a:lnTo>
                    <a:pt x="34" y="141"/>
                  </a:lnTo>
                  <a:lnTo>
                    <a:pt x="27" y="136"/>
                  </a:lnTo>
                  <a:lnTo>
                    <a:pt x="23" y="131"/>
                  </a:lnTo>
                  <a:lnTo>
                    <a:pt x="17" y="126"/>
                  </a:lnTo>
                  <a:lnTo>
                    <a:pt x="12" y="120"/>
                  </a:lnTo>
                  <a:lnTo>
                    <a:pt x="9" y="114"/>
                  </a:lnTo>
                  <a:lnTo>
                    <a:pt x="5" y="107"/>
                  </a:lnTo>
                  <a:lnTo>
                    <a:pt x="3" y="101"/>
                  </a:lnTo>
                  <a:lnTo>
                    <a:pt x="1" y="93"/>
                  </a:lnTo>
                  <a:lnTo>
                    <a:pt x="0" y="85"/>
                  </a:lnTo>
                  <a:lnTo>
                    <a:pt x="0" y="77"/>
                  </a:lnTo>
                  <a:lnTo>
                    <a:pt x="0" y="77"/>
                  </a:lnTo>
                  <a:lnTo>
                    <a:pt x="0" y="70"/>
                  </a:lnTo>
                  <a:lnTo>
                    <a:pt x="1" y="62"/>
                  </a:lnTo>
                  <a:lnTo>
                    <a:pt x="3" y="54"/>
                  </a:lnTo>
                  <a:lnTo>
                    <a:pt x="5" y="47"/>
                  </a:lnTo>
                  <a:lnTo>
                    <a:pt x="9" y="40"/>
                  </a:lnTo>
                  <a:lnTo>
                    <a:pt x="12" y="34"/>
                  </a:lnTo>
                  <a:lnTo>
                    <a:pt x="17" y="28"/>
                  </a:lnTo>
                  <a:lnTo>
                    <a:pt x="23" y="23"/>
                  </a:lnTo>
                  <a:lnTo>
                    <a:pt x="27" y="18"/>
                  </a:lnTo>
                  <a:lnTo>
                    <a:pt x="34" y="14"/>
                  </a:lnTo>
                  <a:lnTo>
                    <a:pt x="40" y="9"/>
                  </a:lnTo>
                  <a:lnTo>
                    <a:pt x="47" y="7"/>
                  </a:lnTo>
                  <a:lnTo>
                    <a:pt x="53" y="3"/>
                  </a:lnTo>
                  <a:lnTo>
                    <a:pt x="61"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8"/>
                  </a:lnTo>
                  <a:lnTo>
                    <a:pt x="140" y="34"/>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71">
              <a:extLst>
                <a:ext uri="{FF2B5EF4-FFF2-40B4-BE49-F238E27FC236}">
                  <a16:creationId xmlns:a16="http://schemas.microsoft.com/office/drawing/2014/main" id="{217D0772-FCF7-4AE1-9413-37BB074FDE3A}"/>
                </a:ext>
              </a:extLst>
            </p:cNvPr>
            <p:cNvSpPr>
              <a:spLocks/>
            </p:cNvSpPr>
            <p:nvPr/>
          </p:nvSpPr>
          <p:spPr bwMode="auto">
            <a:xfrm>
              <a:off x="6146801" y="3384550"/>
              <a:ext cx="49213" cy="49213"/>
            </a:xfrm>
            <a:custGeom>
              <a:avLst/>
              <a:gdLst>
                <a:gd name="T0" fmla="*/ 155 w 155"/>
                <a:gd name="T1" fmla="*/ 78 h 155"/>
                <a:gd name="T2" fmla="*/ 153 w 155"/>
                <a:gd name="T3" fmla="*/ 93 h 155"/>
                <a:gd name="T4" fmla="*/ 148 w 155"/>
                <a:gd name="T5" fmla="*/ 108 h 155"/>
                <a:gd name="T6" fmla="*/ 141 w 155"/>
                <a:gd name="T7" fmla="*/ 120 h 155"/>
                <a:gd name="T8" fmla="*/ 132 w 155"/>
                <a:gd name="T9" fmla="*/ 132 h 155"/>
                <a:gd name="T10" fmla="*/ 121 w 155"/>
                <a:gd name="T11" fmla="*/ 141 h 155"/>
                <a:gd name="T12" fmla="*/ 108 w 155"/>
                <a:gd name="T13" fmla="*/ 148 h 155"/>
                <a:gd name="T14" fmla="*/ 93 w 155"/>
                <a:gd name="T15" fmla="*/ 152 h 155"/>
                <a:gd name="T16" fmla="*/ 77 w 155"/>
                <a:gd name="T17" fmla="*/ 155 h 155"/>
                <a:gd name="T18" fmla="*/ 70 w 155"/>
                <a:gd name="T19" fmla="*/ 153 h 155"/>
                <a:gd name="T20" fmla="*/ 54 w 155"/>
                <a:gd name="T21" fmla="*/ 151 h 155"/>
                <a:gd name="T22" fmla="*/ 40 w 155"/>
                <a:gd name="T23" fmla="*/ 145 h 155"/>
                <a:gd name="T24" fmla="*/ 29 w 155"/>
                <a:gd name="T25" fmla="*/ 136 h 155"/>
                <a:gd name="T26" fmla="*/ 19 w 155"/>
                <a:gd name="T27" fmla="*/ 126 h 155"/>
                <a:gd name="T28" fmla="*/ 10 w 155"/>
                <a:gd name="T29" fmla="*/ 113 h 155"/>
                <a:gd name="T30" fmla="*/ 4 w 155"/>
                <a:gd name="T31" fmla="*/ 100 h 155"/>
                <a:gd name="T32" fmla="*/ 2 w 155"/>
                <a:gd name="T33" fmla="*/ 85 h 155"/>
                <a:gd name="T34" fmla="*/ 0 w 155"/>
                <a:gd name="T35" fmla="*/ 78 h 155"/>
                <a:gd name="T36" fmla="*/ 3 w 155"/>
                <a:gd name="T37" fmla="*/ 62 h 155"/>
                <a:gd name="T38" fmla="*/ 6 w 155"/>
                <a:gd name="T39" fmla="*/ 47 h 155"/>
                <a:gd name="T40" fmla="*/ 14 w 155"/>
                <a:gd name="T41" fmla="*/ 34 h 155"/>
                <a:gd name="T42" fmla="*/ 23 w 155"/>
                <a:gd name="T43" fmla="*/ 23 h 155"/>
                <a:gd name="T44" fmla="*/ 35 w 155"/>
                <a:gd name="T45" fmla="*/ 14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7 h 155"/>
                <a:gd name="T60" fmla="*/ 137 w 155"/>
                <a:gd name="T61" fmla="*/ 29 h 155"/>
                <a:gd name="T62" fmla="*/ 145 w 155"/>
                <a:gd name="T63" fmla="*/ 40 h 155"/>
                <a:gd name="T64" fmla="*/ 151 w 155"/>
                <a:gd name="T65" fmla="*/ 54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3" y="93"/>
                  </a:lnTo>
                  <a:lnTo>
                    <a:pt x="151" y="100"/>
                  </a:lnTo>
                  <a:lnTo>
                    <a:pt x="148" y="108"/>
                  </a:lnTo>
                  <a:lnTo>
                    <a:pt x="145" y="113"/>
                  </a:lnTo>
                  <a:lnTo>
                    <a:pt x="141" y="120"/>
                  </a:lnTo>
                  <a:lnTo>
                    <a:pt x="137" y="126"/>
                  </a:lnTo>
                  <a:lnTo>
                    <a:pt x="132" y="132"/>
                  </a:lnTo>
                  <a:lnTo>
                    <a:pt x="126" y="136"/>
                  </a:lnTo>
                  <a:lnTo>
                    <a:pt x="121" y="141"/>
                  </a:lnTo>
                  <a:lnTo>
                    <a:pt x="114" y="145"/>
                  </a:lnTo>
                  <a:lnTo>
                    <a:pt x="108" y="148"/>
                  </a:lnTo>
                  <a:lnTo>
                    <a:pt x="100" y="151"/>
                  </a:lnTo>
                  <a:lnTo>
                    <a:pt x="93" y="152"/>
                  </a:lnTo>
                  <a:lnTo>
                    <a:pt x="85" y="153"/>
                  </a:lnTo>
                  <a:lnTo>
                    <a:pt x="77" y="155"/>
                  </a:lnTo>
                  <a:lnTo>
                    <a:pt x="77" y="155"/>
                  </a:lnTo>
                  <a:lnTo>
                    <a:pt x="70" y="153"/>
                  </a:lnTo>
                  <a:lnTo>
                    <a:pt x="62" y="152"/>
                  </a:lnTo>
                  <a:lnTo>
                    <a:pt x="54" y="151"/>
                  </a:lnTo>
                  <a:lnTo>
                    <a:pt x="47" y="148"/>
                  </a:lnTo>
                  <a:lnTo>
                    <a:pt x="40" y="145"/>
                  </a:lnTo>
                  <a:lnTo>
                    <a:pt x="35" y="141"/>
                  </a:lnTo>
                  <a:lnTo>
                    <a:pt x="29" y="136"/>
                  </a:lnTo>
                  <a:lnTo>
                    <a:pt x="23" y="132"/>
                  </a:lnTo>
                  <a:lnTo>
                    <a:pt x="19" y="126"/>
                  </a:lnTo>
                  <a:lnTo>
                    <a:pt x="14" y="120"/>
                  </a:lnTo>
                  <a:lnTo>
                    <a:pt x="10" y="113"/>
                  </a:lnTo>
                  <a:lnTo>
                    <a:pt x="6" y="108"/>
                  </a:lnTo>
                  <a:lnTo>
                    <a:pt x="4" y="100"/>
                  </a:lnTo>
                  <a:lnTo>
                    <a:pt x="3" y="93"/>
                  </a:lnTo>
                  <a:lnTo>
                    <a:pt x="2" y="85"/>
                  </a:lnTo>
                  <a:lnTo>
                    <a:pt x="0" y="78"/>
                  </a:lnTo>
                  <a:lnTo>
                    <a:pt x="0" y="78"/>
                  </a:lnTo>
                  <a:lnTo>
                    <a:pt x="2" y="70"/>
                  </a:lnTo>
                  <a:lnTo>
                    <a:pt x="3" y="62"/>
                  </a:lnTo>
                  <a:lnTo>
                    <a:pt x="4" y="54"/>
                  </a:lnTo>
                  <a:lnTo>
                    <a:pt x="6" y="47"/>
                  </a:lnTo>
                  <a:lnTo>
                    <a:pt x="10" y="40"/>
                  </a:lnTo>
                  <a:lnTo>
                    <a:pt x="14" y="34"/>
                  </a:lnTo>
                  <a:lnTo>
                    <a:pt x="19" y="29"/>
                  </a:lnTo>
                  <a:lnTo>
                    <a:pt x="23" y="23"/>
                  </a:lnTo>
                  <a:lnTo>
                    <a:pt x="29" y="17"/>
                  </a:lnTo>
                  <a:lnTo>
                    <a:pt x="35" y="14"/>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1" y="14"/>
                  </a:lnTo>
                  <a:lnTo>
                    <a:pt x="126" y="17"/>
                  </a:lnTo>
                  <a:lnTo>
                    <a:pt x="132" y="23"/>
                  </a:lnTo>
                  <a:lnTo>
                    <a:pt x="137" y="29"/>
                  </a:lnTo>
                  <a:lnTo>
                    <a:pt x="141" y="34"/>
                  </a:lnTo>
                  <a:lnTo>
                    <a:pt x="145" y="40"/>
                  </a:lnTo>
                  <a:lnTo>
                    <a:pt x="148" y="47"/>
                  </a:lnTo>
                  <a:lnTo>
                    <a:pt x="151" y="54"/>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72">
              <a:extLst>
                <a:ext uri="{FF2B5EF4-FFF2-40B4-BE49-F238E27FC236}">
                  <a16:creationId xmlns:a16="http://schemas.microsoft.com/office/drawing/2014/main" id="{AC4A5047-B6EB-452E-A8ED-EE355ACFD54F}"/>
                </a:ext>
              </a:extLst>
            </p:cNvPr>
            <p:cNvSpPr>
              <a:spLocks/>
            </p:cNvSpPr>
            <p:nvPr/>
          </p:nvSpPr>
          <p:spPr bwMode="auto">
            <a:xfrm>
              <a:off x="6146801" y="3455988"/>
              <a:ext cx="49213" cy="49213"/>
            </a:xfrm>
            <a:custGeom>
              <a:avLst/>
              <a:gdLst>
                <a:gd name="T0" fmla="*/ 155 w 155"/>
                <a:gd name="T1" fmla="*/ 77 h 154"/>
                <a:gd name="T2" fmla="*/ 153 w 155"/>
                <a:gd name="T3" fmla="*/ 92 h 154"/>
                <a:gd name="T4" fmla="*/ 148 w 155"/>
                <a:gd name="T5" fmla="*/ 107 h 154"/>
                <a:gd name="T6" fmla="*/ 141 w 155"/>
                <a:gd name="T7" fmla="*/ 119 h 154"/>
                <a:gd name="T8" fmla="*/ 132 w 155"/>
                <a:gd name="T9" fmla="*/ 131 h 154"/>
                <a:gd name="T10" fmla="*/ 121 w 155"/>
                <a:gd name="T11" fmla="*/ 141 h 154"/>
                <a:gd name="T12" fmla="*/ 108 w 155"/>
                <a:gd name="T13" fmla="*/ 148 h 154"/>
                <a:gd name="T14" fmla="*/ 93 w 155"/>
                <a:gd name="T15" fmla="*/ 152 h 154"/>
                <a:gd name="T16" fmla="*/ 77 w 155"/>
                <a:gd name="T17" fmla="*/ 154 h 154"/>
                <a:gd name="T18" fmla="*/ 70 w 155"/>
                <a:gd name="T19" fmla="*/ 154 h 154"/>
                <a:gd name="T20" fmla="*/ 54 w 155"/>
                <a:gd name="T21" fmla="*/ 150 h 154"/>
                <a:gd name="T22" fmla="*/ 40 w 155"/>
                <a:gd name="T23" fmla="*/ 144 h 154"/>
                <a:gd name="T24" fmla="*/ 29 w 155"/>
                <a:gd name="T25" fmla="*/ 136 h 154"/>
                <a:gd name="T26" fmla="*/ 19 w 155"/>
                <a:gd name="T27" fmla="*/ 126 h 154"/>
                <a:gd name="T28" fmla="*/ 10 w 155"/>
                <a:gd name="T29" fmla="*/ 114 h 154"/>
                <a:gd name="T30" fmla="*/ 4 w 155"/>
                <a:gd name="T31" fmla="*/ 100 h 154"/>
                <a:gd name="T32" fmla="*/ 2 w 155"/>
                <a:gd name="T33" fmla="*/ 85 h 154"/>
                <a:gd name="T34" fmla="*/ 0 w 155"/>
                <a:gd name="T35" fmla="*/ 77 h 154"/>
                <a:gd name="T36" fmla="*/ 3 w 155"/>
                <a:gd name="T37" fmla="*/ 61 h 154"/>
                <a:gd name="T38" fmla="*/ 6 w 155"/>
                <a:gd name="T39" fmla="*/ 47 h 154"/>
                <a:gd name="T40" fmla="*/ 14 w 155"/>
                <a:gd name="T41" fmla="*/ 33 h 154"/>
                <a:gd name="T42" fmla="*/ 23 w 155"/>
                <a:gd name="T43" fmla="*/ 22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9 h 154"/>
                <a:gd name="T58" fmla="*/ 126 w 155"/>
                <a:gd name="T59" fmla="*/ 17 h 154"/>
                <a:gd name="T60" fmla="*/ 137 w 155"/>
                <a:gd name="T61" fmla="*/ 28 h 154"/>
                <a:gd name="T62" fmla="*/ 145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2"/>
                  </a:lnTo>
                  <a:lnTo>
                    <a:pt x="151" y="100"/>
                  </a:lnTo>
                  <a:lnTo>
                    <a:pt x="148" y="107"/>
                  </a:lnTo>
                  <a:lnTo>
                    <a:pt x="145" y="114"/>
                  </a:lnTo>
                  <a:lnTo>
                    <a:pt x="141" y="119"/>
                  </a:lnTo>
                  <a:lnTo>
                    <a:pt x="137" y="126"/>
                  </a:lnTo>
                  <a:lnTo>
                    <a:pt x="132" y="131"/>
                  </a:lnTo>
                  <a:lnTo>
                    <a:pt x="126" y="136"/>
                  </a:lnTo>
                  <a:lnTo>
                    <a:pt x="121" y="141"/>
                  </a:lnTo>
                  <a:lnTo>
                    <a:pt x="114" y="144"/>
                  </a:lnTo>
                  <a:lnTo>
                    <a:pt x="108" y="148"/>
                  </a:lnTo>
                  <a:lnTo>
                    <a:pt x="100" y="150"/>
                  </a:lnTo>
                  <a:lnTo>
                    <a:pt x="93" y="152"/>
                  </a:lnTo>
                  <a:lnTo>
                    <a:pt x="85" y="154"/>
                  </a:lnTo>
                  <a:lnTo>
                    <a:pt x="77" y="154"/>
                  </a:lnTo>
                  <a:lnTo>
                    <a:pt x="77" y="154"/>
                  </a:lnTo>
                  <a:lnTo>
                    <a:pt x="70" y="154"/>
                  </a:lnTo>
                  <a:lnTo>
                    <a:pt x="62" y="152"/>
                  </a:lnTo>
                  <a:lnTo>
                    <a:pt x="54" y="150"/>
                  </a:lnTo>
                  <a:lnTo>
                    <a:pt x="47" y="148"/>
                  </a:lnTo>
                  <a:lnTo>
                    <a:pt x="40" y="144"/>
                  </a:lnTo>
                  <a:lnTo>
                    <a:pt x="35" y="141"/>
                  </a:lnTo>
                  <a:lnTo>
                    <a:pt x="29" y="136"/>
                  </a:lnTo>
                  <a:lnTo>
                    <a:pt x="23" y="131"/>
                  </a:lnTo>
                  <a:lnTo>
                    <a:pt x="19" y="126"/>
                  </a:lnTo>
                  <a:lnTo>
                    <a:pt x="14" y="119"/>
                  </a:lnTo>
                  <a:lnTo>
                    <a:pt x="10" y="114"/>
                  </a:lnTo>
                  <a:lnTo>
                    <a:pt x="6" y="107"/>
                  </a:lnTo>
                  <a:lnTo>
                    <a:pt x="4" y="100"/>
                  </a:lnTo>
                  <a:lnTo>
                    <a:pt x="3" y="92"/>
                  </a:lnTo>
                  <a:lnTo>
                    <a:pt x="2" y="85"/>
                  </a:lnTo>
                  <a:lnTo>
                    <a:pt x="0" y="77"/>
                  </a:lnTo>
                  <a:lnTo>
                    <a:pt x="0" y="77"/>
                  </a:lnTo>
                  <a:lnTo>
                    <a:pt x="2" y="69"/>
                  </a:lnTo>
                  <a:lnTo>
                    <a:pt x="3" y="61"/>
                  </a:lnTo>
                  <a:lnTo>
                    <a:pt x="4" y="54"/>
                  </a:lnTo>
                  <a:lnTo>
                    <a:pt x="6" y="47"/>
                  </a:lnTo>
                  <a:lnTo>
                    <a:pt x="10" y="40"/>
                  </a:lnTo>
                  <a:lnTo>
                    <a:pt x="14" y="33"/>
                  </a:lnTo>
                  <a:lnTo>
                    <a:pt x="19" y="28"/>
                  </a:lnTo>
                  <a:lnTo>
                    <a:pt x="23" y="22"/>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1" y="13"/>
                  </a:lnTo>
                  <a:lnTo>
                    <a:pt x="126" y="17"/>
                  </a:lnTo>
                  <a:lnTo>
                    <a:pt x="132" y="22"/>
                  </a:lnTo>
                  <a:lnTo>
                    <a:pt x="137" y="28"/>
                  </a:lnTo>
                  <a:lnTo>
                    <a:pt x="141" y="33"/>
                  </a:lnTo>
                  <a:lnTo>
                    <a:pt x="145"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73">
              <a:extLst>
                <a:ext uri="{FF2B5EF4-FFF2-40B4-BE49-F238E27FC236}">
                  <a16:creationId xmlns:a16="http://schemas.microsoft.com/office/drawing/2014/main" id="{62B19654-7692-4C2D-BB72-9E1A64314E92}"/>
                </a:ext>
              </a:extLst>
            </p:cNvPr>
            <p:cNvSpPr>
              <a:spLocks/>
            </p:cNvSpPr>
            <p:nvPr/>
          </p:nvSpPr>
          <p:spPr bwMode="auto">
            <a:xfrm>
              <a:off x="6216651" y="3384550"/>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8 w 154"/>
                <a:gd name="T13" fmla="*/ 148 h 155"/>
                <a:gd name="T14" fmla="*/ 93 w 154"/>
                <a:gd name="T15" fmla="*/ 152 h 155"/>
                <a:gd name="T16" fmla="*/ 78 w 154"/>
                <a:gd name="T17" fmla="*/ 155 h 155"/>
                <a:gd name="T18" fmla="*/ 70 w 154"/>
                <a:gd name="T19" fmla="*/ 153 h 155"/>
                <a:gd name="T20" fmla="*/ 55 w 154"/>
                <a:gd name="T21" fmla="*/ 151 h 155"/>
                <a:gd name="T22" fmla="*/ 40 w 154"/>
                <a:gd name="T23" fmla="*/ 145 h 155"/>
                <a:gd name="T24" fmla="*/ 29 w 154"/>
                <a:gd name="T25" fmla="*/ 136 h 155"/>
                <a:gd name="T26" fmla="*/ 18 w 154"/>
                <a:gd name="T27" fmla="*/ 126 h 155"/>
                <a:gd name="T28" fmla="*/ 9 w 154"/>
                <a:gd name="T29" fmla="*/ 113 h 155"/>
                <a:gd name="T30" fmla="*/ 3 w 154"/>
                <a:gd name="T31" fmla="*/ 100 h 155"/>
                <a:gd name="T32" fmla="*/ 1 w 154"/>
                <a:gd name="T33" fmla="*/ 85 h 155"/>
                <a:gd name="T34" fmla="*/ 0 w 154"/>
                <a:gd name="T35" fmla="*/ 78 h 155"/>
                <a:gd name="T36" fmla="*/ 2 w 154"/>
                <a:gd name="T37" fmla="*/ 62 h 155"/>
                <a:gd name="T38" fmla="*/ 7 w 154"/>
                <a:gd name="T39" fmla="*/ 47 h 155"/>
                <a:gd name="T40" fmla="*/ 14 w 154"/>
                <a:gd name="T41" fmla="*/ 34 h 155"/>
                <a:gd name="T42" fmla="*/ 23 w 154"/>
                <a:gd name="T43" fmla="*/ 23 h 155"/>
                <a:gd name="T44" fmla="*/ 34 w 154"/>
                <a:gd name="T45" fmla="*/ 14 h 155"/>
                <a:gd name="T46" fmla="*/ 47 w 154"/>
                <a:gd name="T47" fmla="*/ 6 h 155"/>
                <a:gd name="T48" fmla="*/ 62 w 154"/>
                <a:gd name="T49" fmla="*/ 1 h 155"/>
                <a:gd name="T50" fmla="*/ 78 w 154"/>
                <a:gd name="T51" fmla="*/ 0 h 155"/>
                <a:gd name="T52" fmla="*/ 85 w 154"/>
                <a:gd name="T53" fmla="*/ 0 h 155"/>
                <a:gd name="T54" fmla="*/ 100 w 154"/>
                <a:gd name="T55" fmla="*/ 4 h 155"/>
                <a:gd name="T56" fmla="*/ 114 w 154"/>
                <a:gd name="T57" fmla="*/ 9 h 155"/>
                <a:gd name="T58" fmla="*/ 126 w 154"/>
                <a:gd name="T59" fmla="*/ 17 h 155"/>
                <a:gd name="T60" fmla="*/ 136 w 154"/>
                <a:gd name="T61" fmla="*/ 29 h 155"/>
                <a:gd name="T62" fmla="*/ 145 w 154"/>
                <a:gd name="T63" fmla="*/ 40 h 155"/>
                <a:gd name="T64" fmla="*/ 151 w 154"/>
                <a:gd name="T65" fmla="*/ 54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0"/>
                  </a:lnTo>
                  <a:lnTo>
                    <a:pt x="148" y="108"/>
                  </a:lnTo>
                  <a:lnTo>
                    <a:pt x="145" y="113"/>
                  </a:lnTo>
                  <a:lnTo>
                    <a:pt x="141" y="120"/>
                  </a:lnTo>
                  <a:lnTo>
                    <a:pt x="136" y="126"/>
                  </a:lnTo>
                  <a:lnTo>
                    <a:pt x="132" y="132"/>
                  </a:lnTo>
                  <a:lnTo>
                    <a:pt x="126" y="136"/>
                  </a:lnTo>
                  <a:lnTo>
                    <a:pt x="120" y="141"/>
                  </a:lnTo>
                  <a:lnTo>
                    <a:pt x="114" y="145"/>
                  </a:lnTo>
                  <a:lnTo>
                    <a:pt x="108" y="148"/>
                  </a:lnTo>
                  <a:lnTo>
                    <a:pt x="100" y="151"/>
                  </a:lnTo>
                  <a:lnTo>
                    <a:pt x="93" y="152"/>
                  </a:lnTo>
                  <a:lnTo>
                    <a:pt x="85" y="153"/>
                  </a:lnTo>
                  <a:lnTo>
                    <a:pt x="78" y="155"/>
                  </a:lnTo>
                  <a:lnTo>
                    <a:pt x="78" y="155"/>
                  </a:lnTo>
                  <a:lnTo>
                    <a:pt x="70" y="153"/>
                  </a:lnTo>
                  <a:lnTo>
                    <a:pt x="62" y="152"/>
                  </a:lnTo>
                  <a:lnTo>
                    <a:pt x="55" y="151"/>
                  </a:lnTo>
                  <a:lnTo>
                    <a:pt x="47" y="148"/>
                  </a:lnTo>
                  <a:lnTo>
                    <a:pt x="40" y="145"/>
                  </a:lnTo>
                  <a:lnTo>
                    <a:pt x="34" y="141"/>
                  </a:lnTo>
                  <a:lnTo>
                    <a:pt x="29" y="136"/>
                  </a:lnTo>
                  <a:lnTo>
                    <a:pt x="23" y="132"/>
                  </a:lnTo>
                  <a:lnTo>
                    <a:pt x="18" y="126"/>
                  </a:lnTo>
                  <a:lnTo>
                    <a:pt x="14" y="120"/>
                  </a:lnTo>
                  <a:lnTo>
                    <a:pt x="9" y="113"/>
                  </a:lnTo>
                  <a:lnTo>
                    <a:pt x="7" y="108"/>
                  </a:lnTo>
                  <a:lnTo>
                    <a:pt x="3" y="100"/>
                  </a:lnTo>
                  <a:lnTo>
                    <a:pt x="2" y="93"/>
                  </a:lnTo>
                  <a:lnTo>
                    <a:pt x="1" y="85"/>
                  </a:lnTo>
                  <a:lnTo>
                    <a:pt x="0" y="78"/>
                  </a:lnTo>
                  <a:lnTo>
                    <a:pt x="0" y="78"/>
                  </a:lnTo>
                  <a:lnTo>
                    <a:pt x="1" y="70"/>
                  </a:lnTo>
                  <a:lnTo>
                    <a:pt x="2" y="62"/>
                  </a:lnTo>
                  <a:lnTo>
                    <a:pt x="3" y="54"/>
                  </a:lnTo>
                  <a:lnTo>
                    <a:pt x="7" y="47"/>
                  </a:lnTo>
                  <a:lnTo>
                    <a:pt x="9" y="40"/>
                  </a:lnTo>
                  <a:lnTo>
                    <a:pt x="14" y="34"/>
                  </a:lnTo>
                  <a:lnTo>
                    <a:pt x="18" y="29"/>
                  </a:lnTo>
                  <a:lnTo>
                    <a:pt x="23" y="23"/>
                  </a:lnTo>
                  <a:lnTo>
                    <a:pt x="29" y="17"/>
                  </a:lnTo>
                  <a:lnTo>
                    <a:pt x="34" y="14"/>
                  </a:lnTo>
                  <a:lnTo>
                    <a:pt x="40" y="9"/>
                  </a:lnTo>
                  <a:lnTo>
                    <a:pt x="47" y="6"/>
                  </a:lnTo>
                  <a:lnTo>
                    <a:pt x="55" y="4"/>
                  </a:lnTo>
                  <a:lnTo>
                    <a:pt x="62" y="1"/>
                  </a:lnTo>
                  <a:lnTo>
                    <a:pt x="70" y="0"/>
                  </a:lnTo>
                  <a:lnTo>
                    <a:pt x="78" y="0"/>
                  </a:lnTo>
                  <a:lnTo>
                    <a:pt x="78" y="0"/>
                  </a:lnTo>
                  <a:lnTo>
                    <a:pt x="85" y="0"/>
                  </a:lnTo>
                  <a:lnTo>
                    <a:pt x="93" y="1"/>
                  </a:lnTo>
                  <a:lnTo>
                    <a:pt x="100" y="4"/>
                  </a:lnTo>
                  <a:lnTo>
                    <a:pt x="108" y="6"/>
                  </a:lnTo>
                  <a:lnTo>
                    <a:pt x="114" y="9"/>
                  </a:lnTo>
                  <a:lnTo>
                    <a:pt x="120" y="14"/>
                  </a:lnTo>
                  <a:lnTo>
                    <a:pt x="126" y="17"/>
                  </a:lnTo>
                  <a:lnTo>
                    <a:pt x="132" y="23"/>
                  </a:lnTo>
                  <a:lnTo>
                    <a:pt x="136" y="29"/>
                  </a:lnTo>
                  <a:lnTo>
                    <a:pt x="141" y="34"/>
                  </a:lnTo>
                  <a:lnTo>
                    <a:pt x="145" y="40"/>
                  </a:lnTo>
                  <a:lnTo>
                    <a:pt x="148" y="47"/>
                  </a:lnTo>
                  <a:lnTo>
                    <a:pt x="151" y="54"/>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74">
              <a:extLst>
                <a:ext uri="{FF2B5EF4-FFF2-40B4-BE49-F238E27FC236}">
                  <a16:creationId xmlns:a16="http://schemas.microsoft.com/office/drawing/2014/main" id="{68DB8245-2570-4EAC-9FE8-5CD82C0C6749}"/>
                </a:ext>
              </a:extLst>
            </p:cNvPr>
            <p:cNvSpPr>
              <a:spLocks/>
            </p:cNvSpPr>
            <p:nvPr/>
          </p:nvSpPr>
          <p:spPr bwMode="auto">
            <a:xfrm>
              <a:off x="6216651" y="3455988"/>
              <a:ext cx="49213" cy="49213"/>
            </a:xfrm>
            <a:custGeom>
              <a:avLst/>
              <a:gdLst>
                <a:gd name="T0" fmla="*/ 154 w 154"/>
                <a:gd name="T1" fmla="*/ 77 h 154"/>
                <a:gd name="T2" fmla="*/ 152 w 154"/>
                <a:gd name="T3" fmla="*/ 92 h 154"/>
                <a:gd name="T4" fmla="*/ 148 w 154"/>
                <a:gd name="T5" fmla="*/ 107 h 154"/>
                <a:gd name="T6" fmla="*/ 141 w 154"/>
                <a:gd name="T7" fmla="*/ 119 h 154"/>
                <a:gd name="T8" fmla="*/ 132 w 154"/>
                <a:gd name="T9" fmla="*/ 131 h 154"/>
                <a:gd name="T10" fmla="*/ 120 w 154"/>
                <a:gd name="T11" fmla="*/ 141 h 154"/>
                <a:gd name="T12" fmla="*/ 108 w 154"/>
                <a:gd name="T13" fmla="*/ 148 h 154"/>
                <a:gd name="T14" fmla="*/ 93 w 154"/>
                <a:gd name="T15" fmla="*/ 152 h 154"/>
                <a:gd name="T16" fmla="*/ 78 w 154"/>
                <a:gd name="T17" fmla="*/ 154 h 154"/>
                <a:gd name="T18" fmla="*/ 70 w 154"/>
                <a:gd name="T19" fmla="*/ 154 h 154"/>
                <a:gd name="T20" fmla="*/ 55 w 154"/>
                <a:gd name="T21" fmla="*/ 150 h 154"/>
                <a:gd name="T22" fmla="*/ 40 w 154"/>
                <a:gd name="T23" fmla="*/ 144 h 154"/>
                <a:gd name="T24" fmla="*/ 29 w 154"/>
                <a:gd name="T25" fmla="*/ 136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3 h 154"/>
                <a:gd name="T42" fmla="*/ 23 w 154"/>
                <a:gd name="T43" fmla="*/ 22 h 154"/>
                <a:gd name="T44" fmla="*/ 34 w 154"/>
                <a:gd name="T45" fmla="*/ 13 h 154"/>
                <a:gd name="T46" fmla="*/ 47 w 154"/>
                <a:gd name="T47" fmla="*/ 6 h 154"/>
                <a:gd name="T48" fmla="*/ 62 w 154"/>
                <a:gd name="T49" fmla="*/ 1 h 154"/>
                <a:gd name="T50" fmla="*/ 78 w 154"/>
                <a:gd name="T51" fmla="*/ 0 h 154"/>
                <a:gd name="T52" fmla="*/ 85 w 154"/>
                <a:gd name="T53" fmla="*/ 0 h 154"/>
                <a:gd name="T54" fmla="*/ 100 w 154"/>
                <a:gd name="T55" fmla="*/ 4 h 154"/>
                <a:gd name="T56" fmla="*/ 114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8" y="107"/>
                  </a:lnTo>
                  <a:lnTo>
                    <a:pt x="145" y="114"/>
                  </a:lnTo>
                  <a:lnTo>
                    <a:pt x="141" y="119"/>
                  </a:lnTo>
                  <a:lnTo>
                    <a:pt x="136" y="126"/>
                  </a:lnTo>
                  <a:lnTo>
                    <a:pt x="132" y="131"/>
                  </a:lnTo>
                  <a:lnTo>
                    <a:pt x="126" y="136"/>
                  </a:lnTo>
                  <a:lnTo>
                    <a:pt x="120" y="141"/>
                  </a:lnTo>
                  <a:lnTo>
                    <a:pt x="114" y="144"/>
                  </a:lnTo>
                  <a:lnTo>
                    <a:pt x="108" y="148"/>
                  </a:lnTo>
                  <a:lnTo>
                    <a:pt x="100" y="150"/>
                  </a:lnTo>
                  <a:lnTo>
                    <a:pt x="93" y="152"/>
                  </a:lnTo>
                  <a:lnTo>
                    <a:pt x="85" y="154"/>
                  </a:lnTo>
                  <a:lnTo>
                    <a:pt x="78" y="154"/>
                  </a:lnTo>
                  <a:lnTo>
                    <a:pt x="78" y="154"/>
                  </a:lnTo>
                  <a:lnTo>
                    <a:pt x="70" y="154"/>
                  </a:lnTo>
                  <a:lnTo>
                    <a:pt x="62" y="152"/>
                  </a:lnTo>
                  <a:lnTo>
                    <a:pt x="55" y="150"/>
                  </a:lnTo>
                  <a:lnTo>
                    <a:pt x="47" y="148"/>
                  </a:lnTo>
                  <a:lnTo>
                    <a:pt x="40" y="144"/>
                  </a:lnTo>
                  <a:lnTo>
                    <a:pt x="34" y="141"/>
                  </a:lnTo>
                  <a:lnTo>
                    <a:pt x="29" y="136"/>
                  </a:lnTo>
                  <a:lnTo>
                    <a:pt x="23" y="131"/>
                  </a:lnTo>
                  <a:lnTo>
                    <a:pt x="18" y="126"/>
                  </a:lnTo>
                  <a:lnTo>
                    <a:pt x="14" y="119"/>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0" y="4"/>
                  </a:lnTo>
                  <a:lnTo>
                    <a:pt x="108" y="6"/>
                  </a:lnTo>
                  <a:lnTo>
                    <a:pt x="114" y="9"/>
                  </a:lnTo>
                  <a:lnTo>
                    <a:pt x="120" y="13"/>
                  </a:lnTo>
                  <a:lnTo>
                    <a:pt x="126" y="17"/>
                  </a:lnTo>
                  <a:lnTo>
                    <a:pt x="132" y="22"/>
                  </a:lnTo>
                  <a:lnTo>
                    <a:pt x="136" y="28"/>
                  </a:lnTo>
                  <a:lnTo>
                    <a:pt x="141" y="33"/>
                  </a:lnTo>
                  <a:lnTo>
                    <a:pt x="145" y="40"/>
                  </a:lnTo>
                  <a:lnTo>
                    <a:pt x="148"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75">
              <a:extLst>
                <a:ext uri="{FF2B5EF4-FFF2-40B4-BE49-F238E27FC236}">
                  <a16:creationId xmlns:a16="http://schemas.microsoft.com/office/drawing/2014/main" id="{51F09604-5F41-4E4B-91C6-F0EA6EFF0408}"/>
                </a:ext>
              </a:extLst>
            </p:cNvPr>
            <p:cNvSpPr>
              <a:spLocks/>
            </p:cNvSpPr>
            <p:nvPr/>
          </p:nvSpPr>
          <p:spPr bwMode="auto">
            <a:xfrm>
              <a:off x="6286501" y="3384550"/>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6 w 154"/>
                <a:gd name="T13" fmla="*/ 148 h 155"/>
                <a:gd name="T14" fmla="*/ 93 w 154"/>
                <a:gd name="T15" fmla="*/ 152 h 155"/>
                <a:gd name="T16" fmla="*/ 76 w 154"/>
                <a:gd name="T17" fmla="*/ 155 h 155"/>
                <a:gd name="T18" fmla="*/ 68 w 154"/>
                <a:gd name="T19" fmla="*/ 153 h 155"/>
                <a:gd name="T20" fmla="*/ 54 w 154"/>
                <a:gd name="T21" fmla="*/ 151 h 155"/>
                <a:gd name="T22" fmla="*/ 40 w 154"/>
                <a:gd name="T23" fmla="*/ 145 h 155"/>
                <a:gd name="T24" fmla="*/ 27 w 154"/>
                <a:gd name="T25" fmla="*/ 136 h 155"/>
                <a:gd name="T26" fmla="*/ 17 w 154"/>
                <a:gd name="T27" fmla="*/ 126 h 155"/>
                <a:gd name="T28" fmla="*/ 9 w 154"/>
                <a:gd name="T29" fmla="*/ 113 h 155"/>
                <a:gd name="T30" fmla="*/ 3 w 154"/>
                <a:gd name="T31" fmla="*/ 100 h 155"/>
                <a:gd name="T32" fmla="*/ 0 w 154"/>
                <a:gd name="T33" fmla="*/ 85 h 155"/>
                <a:gd name="T34" fmla="*/ 0 w 154"/>
                <a:gd name="T35" fmla="*/ 78 h 155"/>
                <a:gd name="T36" fmla="*/ 1 w 154"/>
                <a:gd name="T37" fmla="*/ 62 h 155"/>
                <a:gd name="T38" fmla="*/ 6 w 154"/>
                <a:gd name="T39" fmla="*/ 47 h 155"/>
                <a:gd name="T40" fmla="*/ 12 w 154"/>
                <a:gd name="T41" fmla="*/ 34 h 155"/>
                <a:gd name="T42" fmla="*/ 23 w 154"/>
                <a:gd name="T43" fmla="*/ 23 h 155"/>
                <a:gd name="T44" fmla="*/ 34 w 154"/>
                <a:gd name="T45" fmla="*/ 14 h 155"/>
                <a:gd name="T46" fmla="*/ 47 w 154"/>
                <a:gd name="T47" fmla="*/ 6 h 155"/>
                <a:gd name="T48" fmla="*/ 62 w 154"/>
                <a:gd name="T49" fmla="*/ 1 h 155"/>
                <a:gd name="T50" fmla="*/ 76 w 154"/>
                <a:gd name="T51" fmla="*/ 0 h 155"/>
                <a:gd name="T52" fmla="*/ 84 w 154"/>
                <a:gd name="T53" fmla="*/ 0 h 155"/>
                <a:gd name="T54" fmla="*/ 99 w 154"/>
                <a:gd name="T55" fmla="*/ 4 h 155"/>
                <a:gd name="T56" fmla="*/ 113 w 154"/>
                <a:gd name="T57" fmla="*/ 9 h 155"/>
                <a:gd name="T58" fmla="*/ 126 w 154"/>
                <a:gd name="T59" fmla="*/ 17 h 155"/>
                <a:gd name="T60" fmla="*/ 136 w 154"/>
                <a:gd name="T61" fmla="*/ 29 h 155"/>
                <a:gd name="T62" fmla="*/ 144 w 154"/>
                <a:gd name="T63" fmla="*/ 40 h 155"/>
                <a:gd name="T64" fmla="*/ 151 w 154"/>
                <a:gd name="T65" fmla="*/ 54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0"/>
                  </a:lnTo>
                  <a:lnTo>
                    <a:pt x="147" y="108"/>
                  </a:lnTo>
                  <a:lnTo>
                    <a:pt x="144" y="113"/>
                  </a:lnTo>
                  <a:lnTo>
                    <a:pt x="141" y="120"/>
                  </a:lnTo>
                  <a:lnTo>
                    <a:pt x="136" y="126"/>
                  </a:lnTo>
                  <a:lnTo>
                    <a:pt x="131" y="132"/>
                  </a:lnTo>
                  <a:lnTo>
                    <a:pt x="126" y="136"/>
                  </a:lnTo>
                  <a:lnTo>
                    <a:pt x="120" y="141"/>
                  </a:lnTo>
                  <a:lnTo>
                    <a:pt x="113" y="145"/>
                  </a:lnTo>
                  <a:lnTo>
                    <a:pt x="106" y="148"/>
                  </a:lnTo>
                  <a:lnTo>
                    <a:pt x="99" y="151"/>
                  </a:lnTo>
                  <a:lnTo>
                    <a:pt x="93" y="152"/>
                  </a:lnTo>
                  <a:lnTo>
                    <a:pt x="84" y="153"/>
                  </a:lnTo>
                  <a:lnTo>
                    <a:pt x="76" y="155"/>
                  </a:lnTo>
                  <a:lnTo>
                    <a:pt x="76" y="155"/>
                  </a:lnTo>
                  <a:lnTo>
                    <a:pt x="68" y="153"/>
                  </a:lnTo>
                  <a:lnTo>
                    <a:pt x="62" y="152"/>
                  </a:lnTo>
                  <a:lnTo>
                    <a:pt x="54" y="151"/>
                  </a:lnTo>
                  <a:lnTo>
                    <a:pt x="47" y="148"/>
                  </a:lnTo>
                  <a:lnTo>
                    <a:pt x="40" y="145"/>
                  </a:lnTo>
                  <a:lnTo>
                    <a:pt x="34" y="141"/>
                  </a:lnTo>
                  <a:lnTo>
                    <a:pt x="27" y="136"/>
                  </a:lnTo>
                  <a:lnTo>
                    <a:pt x="23" y="132"/>
                  </a:lnTo>
                  <a:lnTo>
                    <a:pt x="17" y="126"/>
                  </a:lnTo>
                  <a:lnTo>
                    <a:pt x="12" y="120"/>
                  </a:lnTo>
                  <a:lnTo>
                    <a:pt x="9" y="113"/>
                  </a:lnTo>
                  <a:lnTo>
                    <a:pt x="6" y="108"/>
                  </a:lnTo>
                  <a:lnTo>
                    <a:pt x="3" y="100"/>
                  </a:lnTo>
                  <a:lnTo>
                    <a:pt x="1" y="93"/>
                  </a:lnTo>
                  <a:lnTo>
                    <a:pt x="0" y="85"/>
                  </a:lnTo>
                  <a:lnTo>
                    <a:pt x="0" y="78"/>
                  </a:lnTo>
                  <a:lnTo>
                    <a:pt x="0" y="78"/>
                  </a:lnTo>
                  <a:lnTo>
                    <a:pt x="0" y="70"/>
                  </a:lnTo>
                  <a:lnTo>
                    <a:pt x="1" y="62"/>
                  </a:lnTo>
                  <a:lnTo>
                    <a:pt x="3" y="54"/>
                  </a:lnTo>
                  <a:lnTo>
                    <a:pt x="6" y="47"/>
                  </a:lnTo>
                  <a:lnTo>
                    <a:pt x="9" y="40"/>
                  </a:lnTo>
                  <a:lnTo>
                    <a:pt x="12" y="34"/>
                  </a:lnTo>
                  <a:lnTo>
                    <a:pt x="17" y="29"/>
                  </a:lnTo>
                  <a:lnTo>
                    <a:pt x="23" y="23"/>
                  </a:lnTo>
                  <a:lnTo>
                    <a:pt x="27" y="17"/>
                  </a:lnTo>
                  <a:lnTo>
                    <a:pt x="34" y="14"/>
                  </a:lnTo>
                  <a:lnTo>
                    <a:pt x="40" y="9"/>
                  </a:lnTo>
                  <a:lnTo>
                    <a:pt x="47" y="6"/>
                  </a:lnTo>
                  <a:lnTo>
                    <a:pt x="54" y="4"/>
                  </a:lnTo>
                  <a:lnTo>
                    <a:pt x="62" y="1"/>
                  </a:lnTo>
                  <a:lnTo>
                    <a:pt x="68" y="0"/>
                  </a:lnTo>
                  <a:lnTo>
                    <a:pt x="76" y="0"/>
                  </a:lnTo>
                  <a:lnTo>
                    <a:pt x="76" y="0"/>
                  </a:lnTo>
                  <a:lnTo>
                    <a:pt x="84" y="0"/>
                  </a:lnTo>
                  <a:lnTo>
                    <a:pt x="93" y="1"/>
                  </a:lnTo>
                  <a:lnTo>
                    <a:pt x="99" y="4"/>
                  </a:lnTo>
                  <a:lnTo>
                    <a:pt x="106" y="6"/>
                  </a:lnTo>
                  <a:lnTo>
                    <a:pt x="113" y="9"/>
                  </a:lnTo>
                  <a:lnTo>
                    <a:pt x="120" y="14"/>
                  </a:lnTo>
                  <a:lnTo>
                    <a:pt x="126" y="17"/>
                  </a:lnTo>
                  <a:lnTo>
                    <a:pt x="131" y="23"/>
                  </a:lnTo>
                  <a:lnTo>
                    <a:pt x="136" y="29"/>
                  </a:lnTo>
                  <a:lnTo>
                    <a:pt x="141" y="34"/>
                  </a:lnTo>
                  <a:lnTo>
                    <a:pt x="144" y="40"/>
                  </a:lnTo>
                  <a:lnTo>
                    <a:pt x="147" y="47"/>
                  </a:lnTo>
                  <a:lnTo>
                    <a:pt x="151" y="54"/>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76">
              <a:extLst>
                <a:ext uri="{FF2B5EF4-FFF2-40B4-BE49-F238E27FC236}">
                  <a16:creationId xmlns:a16="http://schemas.microsoft.com/office/drawing/2014/main" id="{1ECB55B2-CF45-4ADB-B6AE-252F1368E1AC}"/>
                </a:ext>
              </a:extLst>
            </p:cNvPr>
            <p:cNvSpPr>
              <a:spLocks/>
            </p:cNvSpPr>
            <p:nvPr/>
          </p:nvSpPr>
          <p:spPr bwMode="auto">
            <a:xfrm>
              <a:off x="6286501" y="3455988"/>
              <a:ext cx="49213" cy="49213"/>
            </a:xfrm>
            <a:custGeom>
              <a:avLst/>
              <a:gdLst>
                <a:gd name="T0" fmla="*/ 154 w 154"/>
                <a:gd name="T1" fmla="*/ 77 h 154"/>
                <a:gd name="T2" fmla="*/ 152 w 154"/>
                <a:gd name="T3" fmla="*/ 92 h 154"/>
                <a:gd name="T4" fmla="*/ 147 w 154"/>
                <a:gd name="T5" fmla="*/ 107 h 154"/>
                <a:gd name="T6" fmla="*/ 141 w 154"/>
                <a:gd name="T7" fmla="*/ 119 h 154"/>
                <a:gd name="T8" fmla="*/ 131 w 154"/>
                <a:gd name="T9" fmla="*/ 131 h 154"/>
                <a:gd name="T10" fmla="*/ 120 w 154"/>
                <a:gd name="T11" fmla="*/ 141 h 154"/>
                <a:gd name="T12" fmla="*/ 106 w 154"/>
                <a:gd name="T13" fmla="*/ 148 h 154"/>
                <a:gd name="T14" fmla="*/ 93 w 154"/>
                <a:gd name="T15" fmla="*/ 152 h 154"/>
                <a:gd name="T16" fmla="*/ 76 w 154"/>
                <a:gd name="T17" fmla="*/ 154 h 154"/>
                <a:gd name="T18" fmla="*/ 68 w 154"/>
                <a:gd name="T19" fmla="*/ 154 h 154"/>
                <a:gd name="T20" fmla="*/ 54 w 154"/>
                <a:gd name="T21" fmla="*/ 150 h 154"/>
                <a:gd name="T22" fmla="*/ 40 w 154"/>
                <a:gd name="T23" fmla="*/ 144 h 154"/>
                <a:gd name="T24" fmla="*/ 27 w 154"/>
                <a:gd name="T25" fmla="*/ 136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1 h 154"/>
                <a:gd name="T38" fmla="*/ 6 w 154"/>
                <a:gd name="T39" fmla="*/ 47 h 154"/>
                <a:gd name="T40" fmla="*/ 12 w 154"/>
                <a:gd name="T41" fmla="*/ 33 h 154"/>
                <a:gd name="T42" fmla="*/ 23 w 154"/>
                <a:gd name="T43" fmla="*/ 22 h 154"/>
                <a:gd name="T44" fmla="*/ 34 w 154"/>
                <a:gd name="T45" fmla="*/ 13 h 154"/>
                <a:gd name="T46" fmla="*/ 47 w 154"/>
                <a:gd name="T47" fmla="*/ 6 h 154"/>
                <a:gd name="T48" fmla="*/ 62 w 154"/>
                <a:gd name="T49" fmla="*/ 1 h 154"/>
                <a:gd name="T50" fmla="*/ 76 w 154"/>
                <a:gd name="T51" fmla="*/ 0 h 154"/>
                <a:gd name="T52" fmla="*/ 84 w 154"/>
                <a:gd name="T53" fmla="*/ 0 h 154"/>
                <a:gd name="T54" fmla="*/ 99 w 154"/>
                <a:gd name="T55" fmla="*/ 4 h 154"/>
                <a:gd name="T56" fmla="*/ 113 w 154"/>
                <a:gd name="T57" fmla="*/ 9 h 154"/>
                <a:gd name="T58" fmla="*/ 126 w 154"/>
                <a:gd name="T59" fmla="*/ 17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7" y="107"/>
                  </a:lnTo>
                  <a:lnTo>
                    <a:pt x="144" y="114"/>
                  </a:lnTo>
                  <a:lnTo>
                    <a:pt x="141" y="119"/>
                  </a:lnTo>
                  <a:lnTo>
                    <a:pt x="136" y="126"/>
                  </a:lnTo>
                  <a:lnTo>
                    <a:pt x="131" y="131"/>
                  </a:lnTo>
                  <a:lnTo>
                    <a:pt x="126" y="136"/>
                  </a:lnTo>
                  <a:lnTo>
                    <a:pt x="120" y="141"/>
                  </a:lnTo>
                  <a:lnTo>
                    <a:pt x="113" y="144"/>
                  </a:lnTo>
                  <a:lnTo>
                    <a:pt x="106" y="148"/>
                  </a:lnTo>
                  <a:lnTo>
                    <a:pt x="99" y="150"/>
                  </a:lnTo>
                  <a:lnTo>
                    <a:pt x="93" y="152"/>
                  </a:lnTo>
                  <a:lnTo>
                    <a:pt x="84" y="154"/>
                  </a:lnTo>
                  <a:lnTo>
                    <a:pt x="76" y="154"/>
                  </a:lnTo>
                  <a:lnTo>
                    <a:pt x="76" y="154"/>
                  </a:lnTo>
                  <a:lnTo>
                    <a:pt x="68" y="154"/>
                  </a:lnTo>
                  <a:lnTo>
                    <a:pt x="62" y="152"/>
                  </a:lnTo>
                  <a:lnTo>
                    <a:pt x="54" y="150"/>
                  </a:lnTo>
                  <a:lnTo>
                    <a:pt x="47" y="148"/>
                  </a:lnTo>
                  <a:lnTo>
                    <a:pt x="40" y="144"/>
                  </a:lnTo>
                  <a:lnTo>
                    <a:pt x="34" y="141"/>
                  </a:lnTo>
                  <a:lnTo>
                    <a:pt x="27" y="136"/>
                  </a:lnTo>
                  <a:lnTo>
                    <a:pt x="23" y="131"/>
                  </a:lnTo>
                  <a:lnTo>
                    <a:pt x="17" y="126"/>
                  </a:lnTo>
                  <a:lnTo>
                    <a:pt x="12" y="119"/>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2" y="33"/>
                  </a:lnTo>
                  <a:lnTo>
                    <a:pt x="17" y="28"/>
                  </a:lnTo>
                  <a:lnTo>
                    <a:pt x="23" y="22"/>
                  </a:lnTo>
                  <a:lnTo>
                    <a:pt x="27" y="17"/>
                  </a:lnTo>
                  <a:lnTo>
                    <a:pt x="34" y="13"/>
                  </a:lnTo>
                  <a:lnTo>
                    <a:pt x="40" y="9"/>
                  </a:lnTo>
                  <a:lnTo>
                    <a:pt x="47" y="6"/>
                  </a:lnTo>
                  <a:lnTo>
                    <a:pt x="54" y="4"/>
                  </a:lnTo>
                  <a:lnTo>
                    <a:pt x="62" y="1"/>
                  </a:lnTo>
                  <a:lnTo>
                    <a:pt x="68" y="0"/>
                  </a:lnTo>
                  <a:lnTo>
                    <a:pt x="76" y="0"/>
                  </a:lnTo>
                  <a:lnTo>
                    <a:pt x="76" y="0"/>
                  </a:lnTo>
                  <a:lnTo>
                    <a:pt x="84"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77">
              <a:extLst>
                <a:ext uri="{FF2B5EF4-FFF2-40B4-BE49-F238E27FC236}">
                  <a16:creationId xmlns:a16="http://schemas.microsoft.com/office/drawing/2014/main" id="{18D2A948-05E3-459C-A147-DF49D26C15B6}"/>
                </a:ext>
              </a:extLst>
            </p:cNvPr>
            <p:cNvSpPr>
              <a:spLocks/>
            </p:cNvSpPr>
            <p:nvPr/>
          </p:nvSpPr>
          <p:spPr bwMode="auto">
            <a:xfrm>
              <a:off x="6357938" y="3384550"/>
              <a:ext cx="47625" cy="49213"/>
            </a:xfrm>
            <a:custGeom>
              <a:avLst/>
              <a:gdLst>
                <a:gd name="T0" fmla="*/ 154 w 154"/>
                <a:gd name="T1" fmla="*/ 78 h 155"/>
                <a:gd name="T2" fmla="*/ 153 w 154"/>
                <a:gd name="T3" fmla="*/ 93 h 155"/>
                <a:gd name="T4" fmla="*/ 149 w 154"/>
                <a:gd name="T5" fmla="*/ 108 h 155"/>
                <a:gd name="T6" fmla="*/ 141 w 154"/>
                <a:gd name="T7" fmla="*/ 120 h 155"/>
                <a:gd name="T8" fmla="*/ 131 w 154"/>
                <a:gd name="T9" fmla="*/ 132 h 155"/>
                <a:gd name="T10" fmla="*/ 120 w 154"/>
                <a:gd name="T11" fmla="*/ 141 h 155"/>
                <a:gd name="T12" fmla="*/ 107 w 154"/>
                <a:gd name="T13" fmla="*/ 148 h 155"/>
                <a:gd name="T14" fmla="*/ 93 w 154"/>
                <a:gd name="T15" fmla="*/ 152 h 155"/>
                <a:gd name="T16" fmla="*/ 78 w 154"/>
                <a:gd name="T17" fmla="*/ 155 h 155"/>
                <a:gd name="T18" fmla="*/ 70 w 154"/>
                <a:gd name="T19" fmla="*/ 153 h 155"/>
                <a:gd name="T20" fmla="*/ 55 w 154"/>
                <a:gd name="T21" fmla="*/ 151 h 155"/>
                <a:gd name="T22" fmla="*/ 41 w 154"/>
                <a:gd name="T23" fmla="*/ 145 h 155"/>
                <a:gd name="T24" fmla="*/ 28 w 154"/>
                <a:gd name="T25" fmla="*/ 136 h 155"/>
                <a:gd name="T26" fmla="*/ 18 w 154"/>
                <a:gd name="T27" fmla="*/ 126 h 155"/>
                <a:gd name="T28" fmla="*/ 10 w 154"/>
                <a:gd name="T29" fmla="*/ 113 h 155"/>
                <a:gd name="T30" fmla="*/ 3 w 154"/>
                <a:gd name="T31" fmla="*/ 100 h 155"/>
                <a:gd name="T32" fmla="*/ 1 w 154"/>
                <a:gd name="T33" fmla="*/ 85 h 155"/>
                <a:gd name="T34" fmla="*/ 0 w 154"/>
                <a:gd name="T35" fmla="*/ 78 h 155"/>
                <a:gd name="T36" fmla="*/ 2 w 154"/>
                <a:gd name="T37" fmla="*/ 62 h 155"/>
                <a:gd name="T38" fmla="*/ 7 w 154"/>
                <a:gd name="T39" fmla="*/ 47 h 155"/>
                <a:gd name="T40" fmla="*/ 14 w 154"/>
                <a:gd name="T41" fmla="*/ 34 h 155"/>
                <a:gd name="T42" fmla="*/ 23 w 154"/>
                <a:gd name="T43" fmla="*/ 23 h 155"/>
                <a:gd name="T44" fmla="*/ 34 w 154"/>
                <a:gd name="T45" fmla="*/ 14 h 155"/>
                <a:gd name="T46" fmla="*/ 48 w 154"/>
                <a:gd name="T47" fmla="*/ 6 h 155"/>
                <a:gd name="T48" fmla="*/ 62 w 154"/>
                <a:gd name="T49" fmla="*/ 1 h 155"/>
                <a:gd name="T50" fmla="*/ 78 w 154"/>
                <a:gd name="T51" fmla="*/ 0 h 155"/>
                <a:gd name="T52" fmla="*/ 86 w 154"/>
                <a:gd name="T53" fmla="*/ 0 h 155"/>
                <a:gd name="T54" fmla="*/ 101 w 154"/>
                <a:gd name="T55" fmla="*/ 4 h 155"/>
                <a:gd name="T56" fmla="*/ 114 w 154"/>
                <a:gd name="T57" fmla="*/ 9 h 155"/>
                <a:gd name="T58" fmla="*/ 126 w 154"/>
                <a:gd name="T59" fmla="*/ 17 h 155"/>
                <a:gd name="T60" fmla="*/ 137 w 154"/>
                <a:gd name="T61" fmla="*/ 29 h 155"/>
                <a:gd name="T62" fmla="*/ 145 w 154"/>
                <a:gd name="T63" fmla="*/ 40 h 155"/>
                <a:gd name="T64" fmla="*/ 151 w 154"/>
                <a:gd name="T65" fmla="*/ 54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0"/>
                  </a:lnTo>
                  <a:lnTo>
                    <a:pt x="149" y="108"/>
                  </a:lnTo>
                  <a:lnTo>
                    <a:pt x="145" y="113"/>
                  </a:lnTo>
                  <a:lnTo>
                    <a:pt x="141" y="120"/>
                  </a:lnTo>
                  <a:lnTo>
                    <a:pt x="137" y="126"/>
                  </a:lnTo>
                  <a:lnTo>
                    <a:pt x="131" y="132"/>
                  </a:lnTo>
                  <a:lnTo>
                    <a:pt x="126" y="136"/>
                  </a:lnTo>
                  <a:lnTo>
                    <a:pt x="120" y="141"/>
                  </a:lnTo>
                  <a:lnTo>
                    <a:pt x="114" y="145"/>
                  </a:lnTo>
                  <a:lnTo>
                    <a:pt x="107" y="148"/>
                  </a:lnTo>
                  <a:lnTo>
                    <a:pt x="101" y="151"/>
                  </a:lnTo>
                  <a:lnTo>
                    <a:pt x="93" y="152"/>
                  </a:lnTo>
                  <a:lnTo>
                    <a:pt x="86" y="153"/>
                  </a:lnTo>
                  <a:lnTo>
                    <a:pt x="78" y="155"/>
                  </a:lnTo>
                  <a:lnTo>
                    <a:pt x="78" y="155"/>
                  </a:lnTo>
                  <a:lnTo>
                    <a:pt x="70" y="153"/>
                  </a:lnTo>
                  <a:lnTo>
                    <a:pt x="62" y="152"/>
                  </a:lnTo>
                  <a:lnTo>
                    <a:pt x="55" y="151"/>
                  </a:lnTo>
                  <a:lnTo>
                    <a:pt x="48" y="148"/>
                  </a:lnTo>
                  <a:lnTo>
                    <a:pt x="41" y="145"/>
                  </a:lnTo>
                  <a:lnTo>
                    <a:pt x="34" y="141"/>
                  </a:lnTo>
                  <a:lnTo>
                    <a:pt x="28" y="136"/>
                  </a:lnTo>
                  <a:lnTo>
                    <a:pt x="23" y="132"/>
                  </a:lnTo>
                  <a:lnTo>
                    <a:pt x="18" y="126"/>
                  </a:lnTo>
                  <a:lnTo>
                    <a:pt x="14" y="120"/>
                  </a:lnTo>
                  <a:lnTo>
                    <a:pt x="10" y="113"/>
                  </a:lnTo>
                  <a:lnTo>
                    <a:pt x="7" y="108"/>
                  </a:lnTo>
                  <a:lnTo>
                    <a:pt x="3" y="100"/>
                  </a:lnTo>
                  <a:lnTo>
                    <a:pt x="2" y="93"/>
                  </a:lnTo>
                  <a:lnTo>
                    <a:pt x="1" y="85"/>
                  </a:lnTo>
                  <a:lnTo>
                    <a:pt x="0" y="78"/>
                  </a:lnTo>
                  <a:lnTo>
                    <a:pt x="0" y="78"/>
                  </a:lnTo>
                  <a:lnTo>
                    <a:pt x="1" y="70"/>
                  </a:lnTo>
                  <a:lnTo>
                    <a:pt x="2" y="62"/>
                  </a:lnTo>
                  <a:lnTo>
                    <a:pt x="3" y="54"/>
                  </a:lnTo>
                  <a:lnTo>
                    <a:pt x="7" y="47"/>
                  </a:lnTo>
                  <a:lnTo>
                    <a:pt x="10" y="40"/>
                  </a:lnTo>
                  <a:lnTo>
                    <a:pt x="14" y="34"/>
                  </a:lnTo>
                  <a:lnTo>
                    <a:pt x="18" y="29"/>
                  </a:lnTo>
                  <a:lnTo>
                    <a:pt x="23" y="23"/>
                  </a:lnTo>
                  <a:lnTo>
                    <a:pt x="28" y="17"/>
                  </a:lnTo>
                  <a:lnTo>
                    <a:pt x="34" y="14"/>
                  </a:lnTo>
                  <a:lnTo>
                    <a:pt x="41" y="9"/>
                  </a:lnTo>
                  <a:lnTo>
                    <a:pt x="48" y="6"/>
                  </a:lnTo>
                  <a:lnTo>
                    <a:pt x="55" y="4"/>
                  </a:lnTo>
                  <a:lnTo>
                    <a:pt x="62" y="1"/>
                  </a:lnTo>
                  <a:lnTo>
                    <a:pt x="70" y="0"/>
                  </a:lnTo>
                  <a:lnTo>
                    <a:pt x="78" y="0"/>
                  </a:lnTo>
                  <a:lnTo>
                    <a:pt x="78" y="0"/>
                  </a:lnTo>
                  <a:lnTo>
                    <a:pt x="86" y="0"/>
                  </a:lnTo>
                  <a:lnTo>
                    <a:pt x="93" y="1"/>
                  </a:lnTo>
                  <a:lnTo>
                    <a:pt x="101" y="4"/>
                  </a:lnTo>
                  <a:lnTo>
                    <a:pt x="107" y="6"/>
                  </a:lnTo>
                  <a:lnTo>
                    <a:pt x="114" y="9"/>
                  </a:lnTo>
                  <a:lnTo>
                    <a:pt x="120" y="14"/>
                  </a:lnTo>
                  <a:lnTo>
                    <a:pt x="126" y="17"/>
                  </a:lnTo>
                  <a:lnTo>
                    <a:pt x="131" y="23"/>
                  </a:lnTo>
                  <a:lnTo>
                    <a:pt x="137" y="29"/>
                  </a:lnTo>
                  <a:lnTo>
                    <a:pt x="141" y="34"/>
                  </a:lnTo>
                  <a:lnTo>
                    <a:pt x="145" y="40"/>
                  </a:lnTo>
                  <a:lnTo>
                    <a:pt x="149" y="47"/>
                  </a:lnTo>
                  <a:lnTo>
                    <a:pt x="151" y="54"/>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78">
              <a:extLst>
                <a:ext uri="{FF2B5EF4-FFF2-40B4-BE49-F238E27FC236}">
                  <a16:creationId xmlns:a16="http://schemas.microsoft.com/office/drawing/2014/main" id="{F1B58E92-797F-43E7-8F85-AE279B5E1EE3}"/>
                </a:ext>
              </a:extLst>
            </p:cNvPr>
            <p:cNvSpPr>
              <a:spLocks/>
            </p:cNvSpPr>
            <p:nvPr/>
          </p:nvSpPr>
          <p:spPr bwMode="auto">
            <a:xfrm>
              <a:off x="6357938" y="3455988"/>
              <a:ext cx="47625" cy="49213"/>
            </a:xfrm>
            <a:custGeom>
              <a:avLst/>
              <a:gdLst>
                <a:gd name="T0" fmla="*/ 154 w 154"/>
                <a:gd name="T1" fmla="*/ 77 h 154"/>
                <a:gd name="T2" fmla="*/ 153 w 154"/>
                <a:gd name="T3" fmla="*/ 92 h 154"/>
                <a:gd name="T4" fmla="*/ 149 w 154"/>
                <a:gd name="T5" fmla="*/ 107 h 154"/>
                <a:gd name="T6" fmla="*/ 141 w 154"/>
                <a:gd name="T7" fmla="*/ 119 h 154"/>
                <a:gd name="T8" fmla="*/ 131 w 154"/>
                <a:gd name="T9" fmla="*/ 131 h 154"/>
                <a:gd name="T10" fmla="*/ 120 w 154"/>
                <a:gd name="T11" fmla="*/ 141 h 154"/>
                <a:gd name="T12" fmla="*/ 107 w 154"/>
                <a:gd name="T13" fmla="*/ 148 h 154"/>
                <a:gd name="T14" fmla="*/ 93 w 154"/>
                <a:gd name="T15" fmla="*/ 152 h 154"/>
                <a:gd name="T16" fmla="*/ 78 w 154"/>
                <a:gd name="T17" fmla="*/ 154 h 154"/>
                <a:gd name="T18" fmla="*/ 70 w 154"/>
                <a:gd name="T19" fmla="*/ 154 h 154"/>
                <a:gd name="T20" fmla="*/ 55 w 154"/>
                <a:gd name="T21" fmla="*/ 150 h 154"/>
                <a:gd name="T22" fmla="*/ 41 w 154"/>
                <a:gd name="T23" fmla="*/ 144 h 154"/>
                <a:gd name="T24" fmla="*/ 28 w 154"/>
                <a:gd name="T25" fmla="*/ 136 h 154"/>
                <a:gd name="T26" fmla="*/ 18 w 154"/>
                <a:gd name="T27" fmla="*/ 126 h 154"/>
                <a:gd name="T28" fmla="*/ 10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3 h 154"/>
                <a:gd name="T42" fmla="*/ 23 w 154"/>
                <a:gd name="T43" fmla="*/ 22 h 154"/>
                <a:gd name="T44" fmla="*/ 34 w 154"/>
                <a:gd name="T45" fmla="*/ 13 h 154"/>
                <a:gd name="T46" fmla="*/ 48 w 154"/>
                <a:gd name="T47" fmla="*/ 6 h 154"/>
                <a:gd name="T48" fmla="*/ 62 w 154"/>
                <a:gd name="T49" fmla="*/ 1 h 154"/>
                <a:gd name="T50" fmla="*/ 78 w 154"/>
                <a:gd name="T51" fmla="*/ 0 h 154"/>
                <a:gd name="T52" fmla="*/ 86 w 154"/>
                <a:gd name="T53" fmla="*/ 0 h 154"/>
                <a:gd name="T54" fmla="*/ 101 w 154"/>
                <a:gd name="T55" fmla="*/ 4 h 154"/>
                <a:gd name="T56" fmla="*/ 114 w 154"/>
                <a:gd name="T57" fmla="*/ 9 h 154"/>
                <a:gd name="T58" fmla="*/ 126 w 154"/>
                <a:gd name="T59" fmla="*/ 17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1" y="100"/>
                  </a:lnTo>
                  <a:lnTo>
                    <a:pt x="149" y="107"/>
                  </a:lnTo>
                  <a:lnTo>
                    <a:pt x="145" y="114"/>
                  </a:lnTo>
                  <a:lnTo>
                    <a:pt x="141" y="119"/>
                  </a:lnTo>
                  <a:lnTo>
                    <a:pt x="137" y="126"/>
                  </a:lnTo>
                  <a:lnTo>
                    <a:pt x="131" y="131"/>
                  </a:lnTo>
                  <a:lnTo>
                    <a:pt x="126" y="136"/>
                  </a:lnTo>
                  <a:lnTo>
                    <a:pt x="120" y="141"/>
                  </a:lnTo>
                  <a:lnTo>
                    <a:pt x="114" y="144"/>
                  </a:lnTo>
                  <a:lnTo>
                    <a:pt x="107" y="148"/>
                  </a:lnTo>
                  <a:lnTo>
                    <a:pt x="101" y="150"/>
                  </a:lnTo>
                  <a:lnTo>
                    <a:pt x="93" y="152"/>
                  </a:lnTo>
                  <a:lnTo>
                    <a:pt x="86" y="154"/>
                  </a:lnTo>
                  <a:lnTo>
                    <a:pt x="78" y="154"/>
                  </a:lnTo>
                  <a:lnTo>
                    <a:pt x="78" y="154"/>
                  </a:lnTo>
                  <a:lnTo>
                    <a:pt x="70" y="154"/>
                  </a:lnTo>
                  <a:lnTo>
                    <a:pt x="62" y="152"/>
                  </a:lnTo>
                  <a:lnTo>
                    <a:pt x="55" y="150"/>
                  </a:lnTo>
                  <a:lnTo>
                    <a:pt x="48" y="148"/>
                  </a:lnTo>
                  <a:lnTo>
                    <a:pt x="41" y="144"/>
                  </a:lnTo>
                  <a:lnTo>
                    <a:pt x="34" y="141"/>
                  </a:lnTo>
                  <a:lnTo>
                    <a:pt x="28" y="136"/>
                  </a:lnTo>
                  <a:lnTo>
                    <a:pt x="23" y="131"/>
                  </a:lnTo>
                  <a:lnTo>
                    <a:pt x="18" y="126"/>
                  </a:lnTo>
                  <a:lnTo>
                    <a:pt x="14" y="119"/>
                  </a:lnTo>
                  <a:lnTo>
                    <a:pt x="10" y="114"/>
                  </a:lnTo>
                  <a:lnTo>
                    <a:pt x="7" y="107"/>
                  </a:lnTo>
                  <a:lnTo>
                    <a:pt x="3" y="100"/>
                  </a:lnTo>
                  <a:lnTo>
                    <a:pt x="2" y="92"/>
                  </a:lnTo>
                  <a:lnTo>
                    <a:pt x="1" y="85"/>
                  </a:lnTo>
                  <a:lnTo>
                    <a:pt x="0" y="77"/>
                  </a:lnTo>
                  <a:lnTo>
                    <a:pt x="0" y="77"/>
                  </a:lnTo>
                  <a:lnTo>
                    <a:pt x="1" y="69"/>
                  </a:lnTo>
                  <a:lnTo>
                    <a:pt x="2" y="61"/>
                  </a:lnTo>
                  <a:lnTo>
                    <a:pt x="3" y="54"/>
                  </a:lnTo>
                  <a:lnTo>
                    <a:pt x="7" y="47"/>
                  </a:lnTo>
                  <a:lnTo>
                    <a:pt x="10" y="40"/>
                  </a:lnTo>
                  <a:lnTo>
                    <a:pt x="14" y="33"/>
                  </a:lnTo>
                  <a:lnTo>
                    <a:pt x="18" y="28"/>
                  </a:lnTo>
                  <a:lnTo>
                    <a:pt x="23" y="22"/>
                  </a:lnTo>
                  <a:lnTo>
                    <a:pt x="28" y="17"/>
                  </a:lnTo>
                  <a:lnTo>
                    <a:pt x="34" y="13"/>
                  </a:lnTo>
                  <a:lnTo>
                    <a:pt x="41" y="9"/>
                  </a:lnTo>
                  <a:lnTo>
                    <a:pt x="48"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1" y="22"/>
                  </a:lnTo>
                  <a:lnTo>
                    <a:pt x="137" y="28"/>
                  </a:lnTo>
                  <a:lnTo>
                    <a:pt x="141"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79">
              <a:extLst>
                <a:ext uri="{FF2B5EF4-FFF2-40B4-BE49-F238E27FC236}">
                  <a16:creationId xmlns:a16="http://schemas.microsoft.com/office/drawing/2014/main" id="{0DD295B0-8A41-48BE-894C-490377B1F713}"/>
                </a:ext>
              </a:extLst>
            </p:cNvPr>
            <p:cNvSpPr>
              <a:spLocks/>
            </p:cNvSpPr>
            <p:nvPr/>
          </p:nvSpPr>
          <p:spPr bwMode="auto">
            <a:xfrm>
              <a:off x="6427788" y="3384550"/>
              <a:ext cx="47625" cy="49213"/>
            </a:xfrm>
            <a:custGeom>
              <a:avLst/>
              <a:gdLst>
                <a:gd name="T0" fmla="*/ 153 w 153"/>
                <a:gd name="T1" fmla="*/ 78 h 155"/>
                <a:gd name="T2" fmla="*/ 152 w 153"/>
                <a:gd name="T3" fmla="*/ 93 h 155"/>
                <a:gd name="T4" fmla="*/ 147 w 153"/>
                <a:gd name="T5" fmla="*/ 108 h 155"/>
                <a:gd name="T6" fmla="*/ 140 w 153"/>
                <a:gd name="T7" fmla="*/ 120 h 155"/>
                <a:gd name="T8" fmla="*/ 130 w 153"/>
                <a:gd name="T9" fmla="*/ 132 h 155"/>
                <a:gd name="T10" fmla="*/ 119 w 153"/>
                <a:gd name="T11" fmla="*/ 141 h 155"/>
                <a:gd name="T12" fmla="*/ 106 w 153"/>
                <a:gd name="T13" fmla="*/ 148 h 155"/>
                <a:gd name="T14" fmla="*/ 91 w 153"/>
                <a:gd name="T15" fmla="*/ 152 h 155"/>
                <a:gd name="T16" fmla="*/ 76 w 153"/>
                <a:gd name="T17" fmla="*/ 155 h 155"/>
                <a:gd name="T18" fmla="*/ 68 w 153"/>
                <a:gd name="T19" fmla="*/ 153 h 155"/>
                <a:gd name="T20" fmla="*/ 53 w 153"/>
                <a:gd name="T21" fmla="*/ 151 h 155"/>
                <a:gd name="T22" fmla="*/ 40 w 153"/>
                <a:gd name="T23" fmla="*/ 145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8 h 155"/>
                <a:gd name="T36" fmla="*/ 1 w 153"/>
                <a:gd name="T37" fmla="*/ 62 h 155"/>
                <a:gd name="T38" fmla="*/ 5 w 153"/>
                <a:gd name="T39" fmla="*/ 47 h 155"/>
                <a:gd name="T40" fmla="*/ 12 w 153"/>
                <a:gd name="T41" fmla="*/ 34 h 155"/>
                <a:gd name="T42" fmla="*/ 21 w 153"/>
                <a:gd name="T43" fmla="*/ 23 h 155"/>
                <a:gd name="T44" fmla="*/ 33 w 153"/>
                <a:gd name="T45" fmla="*/ 14 h 155"/>
                <a:gd name="T46" fmla="*/ 46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5 w 153"/>
                <a:gd name="T59" fmla="*/ 17 h 155"/>
                <a:gd name="T60" fmla="*/ 136 w 153"/>
                <a:gd name="T61" fmla="*/ 29 h 155"/>
                <a:gd name="T62" fmla="*/ 144 w 153"/>
                <a:gd name="T63" fmla="*/ 40 h 155"/>
                <a:gd name="T64" fmla="*/ 149 w 153"/>
                <a:gd name="T65" fmla="*/ 54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49" y="100"/>
                  </a:lnTo>
                  <a:lnTo>
                    <a:pt x="147" y="108"/>
                  </a:lnTo>
                  <a:lnTo>
                    <a:pt x="144" y="113"/>
                  </a:lnTo>
                  <a:lnTo>
                    <a:pt x="140" y="120"/>
                  </a:lnTo>
                  <a:lnTo>
                    <a:pt x="136" y="126"/>
                  </a:lnTo>
                  <a:lnTo>
                    <a:pt x="130" y="132"/>
                  </a:lnTo>
                  <a:lnTo>
                    <a:pt x="125" y="136"/>
                  </a:lnTo>
                  <a:lnTo>
                    <a:pt x="119" y="141"/>
                  </a:lnTo>
                  <a:lnTo>
                    <a:pt x="113" y="145"/>
                  </a:lnTo>
                  <a:lnTo>
                    <a:pt x="106" y="148"/>
                  </a:lnTo>
                  <a:lnTo>
                    <a:pt x="99" y="151"/>
                  </a:lnTo>
                  <a:lnTo>
                    <a:pt x="91" y="152"/>
                  </a:lnTo>
                  <a:lnTo>
                    <a:pt x="84" y="153"/>
                  </a:lnTo>
                  <a:lnTo>
                    <a:pt x="76" y="155"/>
                  </a:lnTo>
                  <a:lnTo>
                    <a:pt x="76" y="155"/>
                  </a:lnTo>
                  <a:lnTo>
                    <a:pt x="68" y="153"/>
                  </a:lnTo>
                  <a:lnTo>
                    <a:pt x="60" y="152"/>
                  </a:lnTo>
                  <a:lnTo>
                    <a:pt x="53" y="151"/>
                  </a:lnTo>
                  <a:lnTo>
                    <a:pt x="46" y="148"/>
                  </a:lnTo>
                  <a:lnTo>
                    <a:pt x="40" y="145"/>
                  </a:lnTo>
                  <a:lnTo>
                    <a:pt x="33" y="141"/>
                  </a:lnTo>
                  <a:lnTo>
                    <a:pt x="27" y="136"/>
                  </a:lnTo>
                  <a:lnTo>
                    <a:pt x="21" y="132"/>
                  </a:lnTo>
                  <a:lnTo>
                    <a:pt x="17" y="126"/>
                  </a:lnTo>
                  <a:lnTo>
                    <a:pt x="12" y="120"/>
                  </a:lnTo>
                  <a:lnTo>
                    <a:pt x="9" y="113"/>
                  </a:lnTo>
                  <a:lnTo>
                    <a:pt x="5" y="108"/>
                  </a:lnTo>
                  <a:lnTo>
                    <a:pt x="3" y="100"/>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7"/>
                  </a:lnTo>
                  <a:lnTo>
                    <a:pt x="33" y="14"/>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4"/>
                  </a:lnTo>
                  <a:lnTo>
                    <a:pt x="125" y="17"/>
                  </a:lnTo>
                  <a:lnTo>
                    <a:pt x="130" y="23"/>
                  </a:lnTo>
                  <a:lnTo>
                    <a:pt x="136" y="29"/>
                  </a:lnTo>
                  <a:lnTo>
                    <a:pt x="140" y="34"/>
                  </a:lnTo>
                  <a:lnTo>
                    <a:pt x="144" y="40"/>
                  </a:lnTo>
                  <a:lnTo>
                    <a:pt x="147" y="47"/>
                  </a:lnTo>
                  <a:lnTo>
                    <a:pt x="149"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80">
              <a:extLst>
                <a:ext uri="{FF2B5EF4-FFF2-40B4-BE49-F238E27FC236}">
                  <a16:creationId xmlns:a16="http://schemas.microsoft.com/office/drawing/2014/main" id="{2E71E56B-A2D8-42D6-9CC9-D0922AE75AC9}"/>
                </a:ext>
              </a:extLst>
            </p:cNvPr>
            <p:cNvSpPr>
              <a:spLocks/>
            </p:cNvSpPr>
            <p:nvPr/>
          </p:nvSpPr>
          <p:spPr bwMode="auto">
            <a:xfrm>
              <a:off x="6427788" y="3455988"/>
              <a:ext cx="47625" cy="49213"/>
            </a:xfrm>
            <a:custGeom>
              <a:avLst/>
              <a:gdLst>
                <a:gd name="T0" fmla="*/ 153 w 153"/>
                <a:gd name="T1" fmla="*/ 77 h 154"/>
                <a:gd name="T2" fmla="*/ 152 w 153"/>
                <a:gd name="T3" fmla="*/ 92 h 154"/>
                <a:gd name="T4" fmla="*/ 147 w 153"/>
                <a:gd name="T5" fmla="*/ 107 h 154"/>
                <a:gd name="T6" fmla="*/ 140 w 153"/>
                <a:gd name="T7" fmla="*/ 119 h 154"/>
                <a:gd name="T8" fmla="*/ 130 w 153"/>
                <a:gd name="T9" fmla="*/ 131 h 154"/>
                <a:gd name="T10" fmla="*/ 119 w 153"/>
                <a:gd name="T11" fmla="*/ 141 h 154"/>
                <a:gd name="T12" fmla="*/ 106 w 153"/>
                <a:gd name="T13" fmla="*/ 148 h 154"/>
                <a:gd name="T14" fmla="*/ 91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3 h 154"/>
                <a:gd name="T42" fmla="*/ 21 w 153"/>
                <a:gd name="T43" fmla="*/ 22 h 154"/>
                <a:gd name="T44" fmla="*/ 33 w 153"/>
                <a:gd name="T45" fmla="*/ 13 h 154"/>
                <a:gd name="T46" fmla="*/ 46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5 w 153"/>
                <a:gd name="T59" fmla="*/ 17 h 154"/>
                <a:gd name="T60" fmla="*/ 136 w 153"/>
                <a:gd name="T61" fmla="*/ 28 h 154"/>
                <a:gd name="T62" fmla="*/ 144 w 153"/>
                <a:gd name="T63" fmla="*/ 40 h 154"/>
                <a:gd name="T64" fmla="*/ 149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49" y="100"/>
                  </a:lnTo>
                  <a:lnTo>
                    <a:pt x="147" y="107"/>
                  </a:lnTo>
                  <a:lnTo>
                    <a:pt x="144" y="114"/>
                  </a:lnTo>
                  <a:lnTo>
                    <a:pt x="140" y="119"/>
                  </a:lnTo>
                  <a:lnTo>
                    <a:pt x="136" y="126"/>
                  </a:lnTo>
                  <a:lnTo>
                    <a:pt x="130" y="131"/>
                  </a:lnTo>
                  <a:lnTo>
                    <a:pt x="125"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6" y="148"/>
                  </a:lnTo>
                  <a:lnTo>
                    <a:pt x="40" y="144"/>
                  </a:lnTo>
                  <a:lnTo>
                    <a:pt x="33" y="141"/>
                  </a:lnTo>
                  <a:lnTo>
                    <a:pt x="27" y="136"/>
                  </a:lnTo>
                  <a:lnTo>
                    <a:pt x="21"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2"/>
                  </a:lnTo>
                  <a:lnTo>
                    <a:pt x="136" y="28"/>
                  </a:lnTo>
                  <a:lnTo>
                    <a:pt x="140" y="33"/>
                  </a:lnTo>
                  <a:lnTo>
                    <a:pt x="144" y="40"/>
                  </a:lnTo>
                  <a:lnTo>
                    <a:pt x="147" y="47"/>
                  </a:lnTo>
                  <a:lnTo>
                    <a:pt x="149"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81">
              <a:extLst>
                <a:ext uri="{FF2B5EF4-FFF2-40B4-BE49-F238E27FC236}">
                  <a16:creationId xmlns:a16="http://schemas.microsoft.com/office/drawing/2014/main" id="{2B024FDE-2B38-46B5-975D-1F25F4598945}"/>
                </a:ext>
              </a:extLst>
            </p:cNvPr>
            <p:cNvSpPr>
              <a:spLocks/>
            </p:cNvSpPr>
            <p:nvPr/>
          </p:nvSpPr>
          <p:spPr bwMode="auto">
            <a:xfrm>
              <a:off x="6146801" y="3525838"/>
              <a:ext cx="49213" cy="49213"/>
            </a:xfrm>
            <a:custGeom>
              <a:avLst/>
              <a:gdLst>
                <a:gd name="T0" fmla="*/ 155 w 155"/>
                <a:gd name="T1" fmla="*/ 77 h 155"/>
                <a:gd name="T2" fmla="*/ 153 w 155"/>
                <a:gd name="T3" fmla="*/ 93 h 155"/>
                <a:gd name="T4" fmla="*/ 148 w 155"/>
                <a:gd name="T5" fmla="*/ 107 h 155"/>
                <a:gd name="T6" fmla="*/ 141 w 155"/>
                <a:gd name="T7" fmla="*/ 120 h 155"/>
                <a:gd name="T8" fmla="*/ 132 w 155"/>
                <a:gd name="T9" fmla="*/ 132 h 155"/>
                <a:gd name="T10" fmla="*/ 121 w 155"/>
                <a:gd name="T11" fmla="*/ 141 h 155"/>
                <a:gd name="T12" fmla="*/ 108 w 155"/>
                <a:gd name="T13" fmla="*/ 148 h 155"/>
                <a:gd name="T14" fmla="*/ 93 w 155"/>
                <a:gd name="T15" fmla="*/ 152 h 155"/>
                <a:gd name="T16" fmla="*/ 77 w 155"/>
                <a:gd name="T17" fmla="*/ 155 h 155"/>
                <a:gd name="T18" fmla="*/ 70 w 155"/>
                <a:gd name="T19" fmla="*/ 154 h 155"/>
                <a:gd name="T20" fmla="*/ 54 w 155"/>
                <a:gd name="T21" fmla="*/ 151 h 155"/>
                <a:gd name="T22" fmla="*/ 40 w 155"/>
                <a:gd name="T23" fmla="*/ 144 h 155"/>
                <a:gd name="T24" fmla="*/ 29 w 155"/>
                <a:gd name="T25" fmla="*/ 136 h 155"/>
                <a:gd name="T26" fmla="*/ 19 w 155"/>
                <a:gd name="T27" fmla="*/ 126 h 155"/>
                <a:gd name="T28" fmla="*/ 10 w 155"/>
                <a:gd name="T29" fmla="*/ 113 h 155"/>
                <a:gd name="T30" fmla="*/ 4 w 155"/>
                <a:gd name="T31" fmla="*/ 100 h 155"/>
                <a:gd name="T32" fmla="*/ 2 w 155"/>
                <a:gd name="T33" fmla="*/ 85 h 155"/>
                <a:gd name="T34" fmla="*/ 0 w 155"/>
                <a:gd name="T35" fmla="*/ 77 h 155"/>
                <a:gd name="T36" fmla="*/ 3 w 155"/>
                <a:gd name="T37" fmla="*/ 62 h 155"/>
                <a:gd name="T38" fmla="*/ 6 w 155"/>
                <a:gd name="T39" fmla="*/ 47 h 155"/>
                <a:gd name="T40" fmla="*/ 14 w 155"/>
                <a:gd name="T41" fmla="*/ 35 h 155"/>
                <a:gd name="T42" fmla="*/ 23 w 155"/>
                <a:gd name="T43" fmla="*/ 23 h 155"/>
                <a:gd name="T44" fmla="*/ 35 w 155"/>
                <a:gd name="T45" fmla="*/ 13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7 h 155"/>
                <a:gd name="T60" fmla="*/ 137 w 155"/>
                <a:gd name="T61" fmla="*/ 28 h 155"/>
                <a:gd name="T62" fmla="*/ 145 w 155"/>
                <a:gd name="T63" fmla="*/ 40 h 155"/>
                <a:gd name="T64" fmla="*/ 151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7"/>
                  </a:lnTo>
                  <a:lnTo>
                    <a:pt x="145" y="113"/>
                  </a:lnTo>
                  <a:lnTo>
                    <a:pt x="141" y="120"/>
                  </a:lnTo>
                  <a:lnTo>
                    <a:pt x="137" y="126"/>
                  </a:lnTo>
                  <a:lnTo>
                    <a:pt x="132" y="132"/>
                  </a:lnTo>
                  <a:lnTo>
                    <a:pt x="126" y="136"/>
                  </a:lnTo>
                  <a:lnTo>
                    <a:pt x="121" y="141"/>
                  </a:lnTo>
                  <a:lnTo>
                    <a:pt x="114" y="144"/>
                  </a:lnTo>
                  <a:lnTo>
                    <a:pt x="108" y="148"/>
                  </a:lnTo>
                  <a:lnTo>
                    <a:pt x="100" y="151"/>
                  </a:lnTo>
                  <a:lnTo>
                    <a:pt x="93" y="152"/>
                  </a:lnTo>
                  <a:lnTo>
                    <a:pt x="85" y="154"/>
                  </a:lnTo>
                  <a:lnTo>
                    <a:pt x="77" y="155"/>
                  </a:lnTo>
                  <a:lnTo>
                    <a:pt x="77" y="155"/>
                  </a:lnTo>
                  <a:lnTo>
                    <a:pt x="70" y="154"/>
                  </a:lnTo>
                  <a:lnTo>
                    <a:pt x="62" y="152"/>
                  </a:lnTo>
                  <a:lnTo>
                    <a:pt x="54" y="151"/>
                  </a:lnTo>
                  <a:lnTo>
                    <a:pt x="47" y="148"/>
                  </a:lnTo>
                  <a:lnTo>
                    <a:pt x="40" y="144"/>
                  </a:lnTo>
                  <a:lnTo>
                    <a:pt x="35" y="141"/>
                  </a:lnTo>
                  <a:lnTo>
                    <a:pt x="29" y="136"/>
                  </a:lnTo>
                  <a:lnTo>
                    <a:pt x="23" y="132"/>
                  </a:lnTo>
                  <a:lnTo>
                    <a:pt x="19" y="126"/>
                  </a:lnTo>
                  <a:lnTo>
                    <a:pt x="14" y="120"/>
                  </a:lnTo>
                  <a:lnTo>
                    <a:pt x="10" y="113"/>
                  </a:lnTo>
                  <a:lnTo>
                    <a:pt x="6" y="107"/>
                  </a:lnTo>
                  <a:lnTo>
                    <a:pt x="4" y="100"/>
                  </a:lnTo>
                  <a:lnTo>
                    <a:pt x="3" y="93"/>
                  </a:lnTo>
                  <a:lnTo>
                    <a:pt x="2" y="85"/>
                  </a:lnTo>
                  <a:lnTo>
                    <a:pt x="0" y="77"/>
                  </a:lnTo>
                  <a:lnTo>
                    <a:pt x="0" y="77"/>
                  </a:lnTo>
                  <a:lnTo>
                    <a:pt x="2" y="69"/>
                  </a:lnTo>
                  <a:lnTo>
                    <a:pt x="3" y="62"/>
                  </a:lnTo>
                  <a:lnTo>
                    <a:pt x="4" y="54"/>
                  </a:lnTo>
                  <a:lnTo>
                    <a:pt x="6" y="47"/>
                  </a:lnTo>
                  <a:lnTo>
                    <a:pt x="10" y="40"/>
                  </a:lnTo>
                  <a:lnTo>
                    <a:pt x="14" y="35"/>
                  </a:lnTo>
                  <a:lnTo>
                    <a:pt x="19" y="28"/>
                  </a:lnTo>
                  <a:lnTo>
                    <a:pt x="23" y="23"/>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1" y="13"/>
                  </a:lnTo>
                  <a:lnTo>
                    <a:pt x="126" y="17"/>
                  </a:lnTo>
                  <a:lnTo>
                    <a:pt x="132" y="23"/>
                  </a:lnTo>
                  <a:lnTo>
                    <a:pt x="137" y="28"/>
                  </a:lnTo>
                  <a:lnTo>
                    <a:pt x="141" y="35"/>
                  </a:lnTo>
                  <a:lnTo>
                    <a:pt x="145"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82">
              <a:extLst>
                <a:ext uri="{FF2B5EF4-FFF2-40B4-BE49-F238E27FC236}">
                  <a16:creationId xmlns:a16="http://schemas.microsoft.com/office/drawing/2014/main" id="{C95F3C86-A68F-45C7-BE53-142B307100C2}"/>
                </a:ext>
              </a:extLst>
            </p:cNvPr>
            <p:cNvSpPr>
              <a:spLocks/>
            </p:cNvSpPr>
            <p:nvPr/>
          </p:nvSpPr>
          <p:spPr bwMode="auto">
            <a:xfrm>
              <a:off x="6146801" y="3597275"/>
              <a:ext cx="49213" cy="49213"/>
            </a:xfrm>
            <a:custGeom>
              <a:avLst/>
              <a:gdLst>
                <a:gd name="T0" fmla="*/ 155 w 155"/>
                <a:gd name="T1" fmla="*/ 78 h 155"/>
                <a:gd name="T2" fmla="*/ 153 w 155"/>
                <a:gd name="T3" fmla="*/ 93 h 155"/>
                <a:gd name="T4" fmla="*/ 148 w 155"/>
                <a:gd name="T5" fmla="*/ 108 h 155"/>
                <a:gd name="T6" fmla="*/ 141 w 155"/>
                <a:gd name="T7" fmla="*/ 120 h 155"/>
                <a:gd name="T8" fmla="*/ 132 w 155"/>
                <a:gd name="T9" fmla="*/ 132 h 155"/>
                <a:gd name="T10" fmla="*/ 121 w 155"/>
                <a:gd name="T11" fmla="*/ 141 h 155"/>
                <a:gd name="T12" fmla="*/ 108 w 155"/>
                <a:gd name="T13" fmla="*/ 149 h 155"/>
                <a:gd name="T14" fmla="*/ 93 w 155"/>
                <a:gd name="T15" fmla="*/ 152 h 155"/>
                <a:gd name="T16" fmla="*/ 77 w 155"/>
                <a:gd name="T17" fmla="*/ 155 h 155"/>
                <a:gd name="T18" fmla="*/ 70 w 155"/>
                <a:gd name="T19" fmla="*/ 154 h 155"/>
                <a:gd name="T20" fmla="*/ 54 w 155"/>
                <a:gd name="T21" fmla="*/ 151 h 155"/>
                <a:gd name="T22" fmla="*/ 40 w 155"/>
                <a:gd name="T23" fmla="*/ 146 h 155"/>
                <a:gd name="T24" fmla="*/ 29 w 155"/>
                <a:gd name="T25" fmla="*/ 136 h 155"/>
                <a:gd name="T26" fmla="*/ 19 w 155"/>
                <a:gd name="T27" fmla="*/ 126 h 155"/>
                <a:gd name="T28" fmla="*/ 10 w 155"/>
                <a:gd name="T29" fmla="*/ 115 h 155"/>
                <a:gd name="T30" fmla="*/ 4 w 155"/>
                <a:gd name="T31" fmla="*/ 101 h 155"/>
                <a:gd name="T32" fmla="*/ 2 w 155"/>
                <a:gd name="T33" fmla="*/ 85 h 155"/>
                <a:gd name="T34" fmla="*/ 0 w 155"/>
                <a:gd name="T35" fmla="*/ 78 h 155"/>
                <a:gd name="T36" fmla="*/ 3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4 h 155"/>
                <a:gd name="T56" fmla="*/ 114 w 155"/>
                <a:gd name="T57" fmla="*/ 9 h 155"/>
                <a:gd name="T58" fmla="*/ 126 w 155"/>
                <a:gd name="T59" fmla="*/ 18 h 155"/>
                <a:gd name="T60" fmla="*/ 137 w 155"/>
                <a:gd name="T61" fmla="*/ 29 h 155"/>
                <a:gd name="T62" fmla="*/ 145 w 155"/>
                <a:gd name="T63" fmla="*/ 41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3" y="93"/>
                  </a:lnTo>
                  <a:lnTo>
                    <a:pt x="151" y="101"/>
                  </a:lnTo>
                  <a:lnTo>
                    <a:pt x="148" y="108"/>
                  </a:lnTo>
                  <a:lnTo>
                    <a:pt x="145" y="115"/>
                  </a:lnTo>
                  <a:lnTo>
                    <a:pt x="141" y="120"/>
                  </a:lnTo>
                  <a:lnTo>
                    <a:pt x="137" y="126"/>
                  </a:lnTo>
                  <a:lnTo>
                    <a:pt x="132" y="132"/>
                  </a:lnTo>
                  <a:lnTo>
                    <a:pt x="126" y="136"/>
                  </a:lnTo>
                  <a:lnTo>
                    <a:pt x="121" y="141"/>
                  </a:lnTo>
                  <a:lnTo>
                    <a:pt x="114" y="146"/>
                  </a:lnTo>
                  <a:lnTo>
                    <a:pt x="108" y="149"/>
                  </a:lnTo>
                  <a:lnTo>
                    <a:pt x="100" y="151"/>
                  </a:lnTo>
                  <a:lnTo>
                    <a:pt x="93" y="152"/>
                  </a:lnTo>
                  <a:lnTo>
                    <a:pt x="85" y="154"/>
                  </a:lnTo>
                  <a:lnTo>
                    <a:pt x="77" y="155"/>
                  </a:lnTo>
                  <a:lnTo>
                    <a:pt x="77" y="155"/>
                  </a:lnTo>
                  <a:lnTo>
                    <a:pt x="70" y="154"/>
                  </a:lnTo>
                  <a:lnTo>
                    <a:pt x="62" y="152"/>
                  </a:lnTo>
                  <a:lnTo>
                    <a:pt x="54" y="151"/>
                  </a:lnTo>
                  <a:lnTo>
                    <a:pt x="47" y="149"/>
                  </a:lnTo>
                  <a:lnTo>
                    <a:pt x="40" y="146"/>
                  </a:lnTo>
                  <a:lnTo>
                    <a:pt x="35" y="141"/>
                  </a:lnTo>
                  <a:lnTo>
                    <a:pt x="29" y="136"/>
                  </a:lnTo>
                  <a:lnTo>
                    <a:pt x="23" y="132"/>
                  </a:lnTo>
                  <a:lnTo>
                    <a:pt x="19" y="126"/>
                  </a:lnTo>
                  <a:lnTo>
                    <a:pt x="14" y="120"/>
                  </a:lnTo>
                  <a:lnTo>
                    <a:pt x="10" y="115"/>
                  </a:lnTo>
                  <a:lnTo>
                    <a:pt x="6" y="108"/>
                  </a:lnTo>
                  <a:lnTo>
                    <a:pt x="4" y="101"/>
                  </a:lnTo>
                  <a:lnTo>
                    <a:pt x="3" y="93"/>
                  </a:lnTo>
                  <a:lnTo>
                    <a:pt x="2" y="85"/>
                  </a:lnTo>
                  <a:lnTo>
                    <a:pt x="0" y="78"/>
                  </a:lnTo>
                  <a:lnTo>
                    <a:pt x="0" y="78"/>
                  </a:lnTo>
                  <a:lnTo>
                    <a:pt x="2" y="70"/>
                  </a:lnTo>
                  <a:lnTo>
                    <a:pt x="3" y="62"/>
                  </a:lnTo>
                  <a:lnTo>
                    <a:pt x="4" y="55"/>
                  </a:lnTo>
                  <a:lnTo>
                    <a:pt x="6" y="47"/>
                  </a:lnTo>
                  <a:lnTo>
                    <a:pt x="10" y="41"/>
                  </a:lnTo>
                  <a:lnTo>
                    <a:pt x="14" y="35"/>
                  </a:lnTo>
                  <a:lnTo>
                    <a:pt x="19" y="29"/>
                  </a:lnTo>
                  <a:lnTo>
                    <a:pt x="23" y="23"/>
                  </a:lnTo>
                  <a:lnTo>
                    <a:pt x="29" y="18"/>
                  </a:lnTo>
                  <a:lnTo>
                    <a:pt x="35" y="14"/>
                  </a:lnTo>
                  <a:lnTo>
                    <a:pt x="40" y="9"/>
                  </a:lnTo>
                  <a:lnTo>
                    <a:pt x="47" y="7"/>
                  </a:lnTo>
                  <a:lnTo>
                    <a:pt x="54" y="4"/>
                  </a:lnTo>
                  <a:lnTo>
                    <a:pt x="62" y="2"/>
                  </a:lnTo>
                  <a:lnTo>
                    <a:pt x="70" y="1"/>
                  </a:lnTo>
                  <a:lnTo>
                    <a:pt x="77" y="0"/>
                  </a:lnTo>
                  <a:lnTo>
                    <a:pt x="77" y="0"/>
                  </a:lnTo>
                  <a:lnTo>
                    <a:pt x="85" y="1"/>
                  </a:lnTo>
                  <a:lnTo>
                    <a:pt x="93" y="2"/>
                  </a:lnTo>
                  <a:lnTo>
                    <a:pt x="100" y="4"/>
                  </a:lnTo>
                  <a:lnTo>
                    <a:pt x="108" y="7"/>
                  </a:lnTo>
                  <a:lnTo>
                    <a:pt x="114" y="9"/>
                  </a:lnTo>
                  <a:lnTo>
                    <a:pt x="121" y="14"/>
                  </a:lnTo>
                  <a:lnTo>
                    <a:pt x="126" y="18"/>
                  </a:lnTo>
                  <a:lnTo>
                    <a:pt x="132" y="23"/>
                  </a:lnTo>
                  <a:lnTo>
                    <a:pt x="137" y="29"/>
                  </a:lnTo>
                  <a:lnTo>
                    <a:pt x="141" y="35"/>
                  </a:lnTo>
                  <a:lnTo>
                    <a:pt x="145" y="41"/>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83">
              <a:extLst>
                <a:ext uri="{FF2B5EF4-FFF2-40B4-BE49-F238E27FC236}">
                  <a16:creationId xmlns:a16="http://schemas.microsoft.com/office/drawing/2014/main" id="{5FBFF0D6-055E-481B-9E62-4CF1850BDCF5}"/>
                </a:ext>
              </a:extLst>
            </p:cNvPr>
            <p:cNvSpPr>
              <a:spLocks/>
            </p:cNvSpPr>
            <p:nvPr/>
          </p:nvSpPr>
          <p:spPr bwMode="auto">
            <a:xfrm>
              <a:off x="6216651" y="3525838"/>
              <a:ext cx="49213" cy="49213"/>
            </a:xfrm>
            <a:custGeom>
              <a:avLst/>
              <a:gdLst>
                <a:gd name="T0" fmla="*/ 154 w 154"/>
                <a:gd name="T1" fmla="*/ 77 h 155"/>
                <a:gd name="T2" fmla="*/ 152 w 154"/>
                <a:gd name="T3" fmla="*/ 93 h 155"/>
                <a:gd name="T4" fmla="*/ 148 w 154"/>
                <a:gd name="T5" fmla="*/ 107 h 155"/>
                <a:gd name="T6" fmla="*/ 141 w 154"/>
                <a:gd name="T7" fmla="*/ 120 h 155"/>
                <a:gd name="T8" fmla="*/ 132 w 154"/>
                <a:gd name="T9" fmla="*/ 132 h 155"/>
                <a:gd name="T10" fmla="*/ 120 w 154"/>
                <a:gd name="T11" fmla="*/ 141 h 155"/>
                <a:gd name="T12" fmla="*/ 108 w 154"/>
                <a:gd name="T13" fmla="*/ 148 h 155"/>
                <a:gd name="T14" fmla="*/ 93 w 154"/>
                <a:gd name="T15" fmla="*/ 152 h 155"/>
                <a:gd name="T16" fmla="*/ 78 w 154"/>
                <a:gd name="T17" fmla="*/ 155 h 155"/>
                <a:gd name="T18" fmla="*/ 70 w 154"/>
                <a:gd name="T19" fmla="*/ 154 h 155"/>
                <a:gd name="T20" fmla="*/ 55 w 154"/>
                <a:gd name="T21" fmla="*/ 151 h 155"/>
                <a:gd name="T22" fmla="*/ 40 w 154"/>
                <a:gd name="T23" fmla="*/ 144 h 155"/>
                <a:gd name="T24" fmla="*/ 29 w 154"/>
                <a:gd name="T25" fmla="*/ 136 h 155"/>
                <a:gd name="T26" fmla="*/ 18 w 154"/>
                <a:gd name="T27" fmla="*/ 126 h 155"/>
                <a:gd name="T28" fmla="*/ 9 w 154"/>
                <a:gd name="T29" fmla="*/ 113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1 h 155"/>
                <a:gd name="T50" fmla="*/ 78 w 154"/>
                <a:gd name="T51" fmla="*/ 0 h 155"/>
                <a:gd name="T52" fmla="*/ 85 w 154"/>
                <a:gd name="T53" fmla="*/ 0 h 155"/>
                <a:gd name="T54" fmla="*/ 100 w 154"/>
                <a:gd name="T55" fmla="*/ 4 h 155"/>
                <a:gd name="T56" fmla="*/ 114 w 154"/>
                <a:gd name="T57" fmla="*/ 9 h 155"/>
                <a:gd name="T58" fmla="*/ 126 w 154"/>
                <a:gd name="T59" fmla="*/ 17 h 155"/>
                <a:gd name="T60" fmla="*/ 136 w 154"/>
                <a:gd name="T61" fmla="*/ 28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7"/>
                  </a:lnTo>
                  <a:lnTo>
                    <a:pt x="145" y="113"/>
                  </a:lnTo>
                  <a:lnTo>
                    <a:pt x="141" y="120"/>
                  </a:lnTo>
                  <a:lnTo>
                    <a:pt x="136" y="126"/>
                  </a:lnTo>
                  <a:lnTo>
                    <a:pt x="132" y="132"/>
                  </a:lnTo>
                  <a:lnTo>
                    <a:pt x="126" y="136"/>
                  </a:lnTo>
                  <a:lnTo>
                    <a:pt x="120" y="141"/>
                  </a:lnTo>
                  <a:lnTo>
                    <a:pt x="114" y="144"/>
                  </a:lnTo>
                  <a:lnTo>
                    <a:pt x="108" y="148"/>
                  </a:lnTo>
                  <a:lnTo>
                    <a:pt x="100" y="151"/>
                  </a:lnTo>
                  <a:lnTo>
                    <a:pt x="93" y="152"/>
                  </a:lnTo>
                  <a:lnTo>
                    <a:pt x="85" y="154"/>
                  </a:lnTo>
                  <a:lnTo>
                    <a:pt x="78" y="155"/>
                  </a:lnTo>
                  <a:lnTo>
                    <a:pt x="78" y="155"/>
                  </a:lnTo>
                  <a:lnTo>
                    <a:pt x="70" y="154"/>
                  </a:lnTo>
                  <a:lnTo>
                    <a:pt x="62" y="152"/>
                  </a:lnTo>
                  <a:lnTo>
                    <a:pt x="55" y="151"/>
                  </a:lnTo>
                  <a:lnTo>
                    <a:pt x="47" y="148"/>
                  </a:lnTo>
                  <a:lnTo>
                    <a:pt x="40" y="144"/>
                  </a:lnTo>
                  <a:lnTo>
                    <a:pt x="34" y="141"/>
                  </a:lnTo>
                  <a:lnTo>
                    <a:pt x="29" y="136"/>
                  </a:lnTo>
                  <a:lnTo>
                    <a:pt x="23" y="132"/>
                  </a:lnTo>
                  <a:lnTo>
                    <a:pt x="18" y="126"/>
                  </a:lnTo>
                  <a:lnTo>
                    <a:pt x="14" y="120"/>
                  </a:lnTo>
                  <a:lnTo>
                    <a:pt x="9" y="113"/>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0" y="4"/>
                  </a:lnTo>
                  <a:lnTo>
                    <a:pt x="108" y="6"/>
                  </a:lnTo>
                  <a:lnTo>
                    <a:pt x="114" y="9"/>
                  </a:lnTo>
                  <a:lnTo>
                    <a:pt x="120" y="13"/>
                  </a:lnTo>
                  <a:lnTo>
                    <a:pt x="126" y="17"/>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84">
              <a:extLst>
                <a:ext uri="{FF2B5EF4-FFF2-40B4-BE49-F238E27FC236}">
                  <a16:creationId xmlns:a16="http://schemas.microsoft.com/office/drawing/2014/main" id="{C6865FDA-6442-44F4-B57F-4932156CE8A2}"/>
                </a:ext>
              </a:extLst>
            </p:cNvPr>
            <p:cNvSpPr>
              <a:spLocks/>
            </p:cNvSpPr>
            <p:nvPr/>
          </p:nvSpPr>
          <p:spPr bwMode="auto">
            <a:xfrm>
              <a:off x="6216651" y="3597275"/>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8 w 154"/>
                <a:gd name="T13" fmla="*/ 149 h 155"/>
                <a:gd name="T14" fmla="*/ 93 w 154"/>
                <a:gd name="T15" fmla="*/ 152 h 155"/>
                <a:gd name="T16" fmla="*/ 78 w 154"/>
                <a:gd name="T17" fmla="*/ 155 h 155"/>
                <a:gd name="T18" fmla="*/ 70 w 154"/>
                <a:gd name="T19" fmla="*/ 154 h 155"/>
                <a:gd name="T20" fmla="*/ 55 w 154"/>
                <a:gd name="T21" fmla="*/ 151 h 155"/>
                <a:gd name="T22" fmla="*/ 40 w 154"/>
                <a:gd name="T23" fmla="*/ 146 h 155"/>
                <a:gd name="T24" fmla="*/ 29 w 154"/>
                <a:gd name="T25" fmla="*/ 136 h 155"/>
                <a:gd name="T26" fmla="*/ 18 w 154"/>
                <a:gd name="T27" fmla="*/ 126 h 155"/>
                <a:gd name="T28" fmla="*/ 9 w 154"/>
                <a:gd name="T29" fmla="*/ 115 h 155"/>
                <a:gd name="T30" fmla="*/ 3 w 154"/>
                <a:gd name="T31" fmla="*/ 101 h 155"/>
                <a:gd name="T32" fmla="*/ 1 w 154"/>
                <a:gd name="T33" fmla="*/ 85 h 155"/>
                <a:gd name="T34" fmla="*/ 0 w 154"/>
                <a:gd name="T35" fmla="*/ 78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7 h 155"/>
                <a:gd name="T48" fmla="*/ 62 w 154"/>
                <a:gd name="T49" fmla="*/ 2 h 155"/>
                <a:gd name="T50" fmla="*/ 78 w 154"/>
                <a:gd name="T51" fmla="*/ 0 h 155"/>
                <a:gd name="T52" fmla="*/ 85 w 154"/>
                <a:gd name="T53" fmla="*/ 1 h 155"/>
                <a:gd name="T54" fmla="*/ 100 w 154"/>
                <a:gd name="T55" fmla="*/ 4 h 155"/>
                <a:gd name="T56" fmla="*/ 114 w 154"/>
                <a:gd name="T57" fmla="*/ 9 h 155"/>
                <a:gd name="T58" fmla="*/ 126 w 154"/>
                <a:gd name="T59" fmla="*/ 18 h 155"/>
                <a:gd name="T60" fmla="*/ 136 w 154"/>
                <a:gd name="T61" fmla="*/ 29 h 155"/>
                <a:gd name="T62" fmla="*/ 145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4" y="146"/>
                  </a:lnTo>
                  <a:lnTo>
                    <a:pt x="108" y="149"/>
                  </a:lnTo>
                  <a:lnTo>
                    <a:pt x="100" y="151"/>
                  </a:lnTo>
                  <a:lnTo>
                    <a:pt x="93" y="152"/>
                  </a:lnTo>
                  <a:lnTo>
                    <a:pt x="85" y="154"/>
                  </a:lnTo>
                  <a:lnTo>
                    <a:pt x="78" y="155"/>
                  </a:lnTo>
                  <a:lnTo>
                    <a:pt x="78" y="155"/>
                  </a:lnTo>
                  <a:lnTo>
                    <a:pt x="70" y="154"/>
                  </a:lnTo>
                  <a:lnTo>
                    <a:pt x="62" y="152"/>
                  </a:lnTo>
                  <a:lnTo>
                    <a:pt x="55" y="151"/>
                  </a:lnTo>
                  <a:lnTo>
                    <a:pt x="47" y="149"/>
                  </a:lnTo>
                  <a:lnTo>
                    <a:pt x="40" y="146"/>
                  </a:lnTo>
                  <a:lnTo>
                    <a:pt x="34" y="141"/>
                  </a:lnTo>
                  <a:lnTo>
                    <a:pt x="29"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1"/>
                  </a:lnTo>
                  <a:lnTo>
                    <a:pt x="14" y="35"/>
                  </a:lnTo>
                  <a:lnTo>
                    <a:pt x="18" y="29"/>
                  </a:lnTo>
                  <a:lnTo>
                    <a:pt x="23" y="23"/>
                  </a:lnTo>
                  <a:lnTo>
                    <a:pt x="29" y="18"/>
                  </a:lnTo>
                  <a:lnTo>
                    <a:pt x="34" y="14"/>
                  </a:lnTo>
                  <a:lnTo>
                    <a:pt x="40" y="9"/>
                  </a:lnTo>
                  <a:lnTo>
                    <a:pt x="47" y="7"/>
                  </a:lnTo>
                  <a:lnTo>
                    <a:pt x="55" y="4"/>
                  </a:lnTo>
                  <a:lnTo>
                    <a:pt x="62" y="2"/>
                  </a:lnTo>
                  <a:lnTo>
                    <a:pt x="70" y="1"/>
                  </a:lnTo>
                  <a:lnTo>
                    <a:pt x="78" y="0"/>
                  </a:lnTo>
                  <a:lnTo>
                    <a:pt x="78" y="0"/>
                  </a:lnTo>
                  <a:lnTo>
                    <a:pt x="85" y="1"/>
                  </a:lnTo>
                  <a:lnTo>
                    <a:pt x="93" y="2"/>
                  </a:lnTo>
                  <a:lnTo>
                    <a:pt x="100" y="4"/>
                  </a:lnTo>
                  <a:lnTo>
                    <a:pt x="108" y="7"/>
                  </a:lnTo>
                  <a:lnTo>
                    <a:pt x="114" y="9"/>
                  </a:lnTo>
                  <a:lnTo>
                    <a:pt x="120" y="14"/>
                  </a:lnTo>
                  <a:lnTo>
                    <a:pt x="126" y="18"/>
                  </a:lnTo>
                  <a:lnTo>
                    <a:pt x="132" y="23"/>
                  </a:lnTo>
                  <a:lnTo>
                    <a:pt x="136" y="29"/>
                  </a:lnTo>
                  <a:lnTo>
                    <a:pt x="141" y="35"/>
                  </a:lnTo>
                  <a:lnTo>
                    <a:pt x="145" y="41"/>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85">
              <a:extLst>
                <a:ext uri="{FF2B5EF4-FFF2-40B4-BE49-F238E27FC236}">
                  <a16:creationId xmlns:a16="http://schemas.microsoft.com/office/drawing/2014/main" id="{64F77B74-6F97-48D6-9BFD-52F496782583}"/>
                </a:ext>
              </a:extLst>
            </p:cNvPr>
            <p:cNvSpPr>
              <a:spLocks/>
            </p:cNvSpPr>
            <p:nvPr/>
          </p:nvSpPr>
          <p:spPr bwMode="auto">
            <a:xfrm>
              <a:off x="6286501" y="3525838"/>
              <a:ext cx="49213" cy="49213"/>
            </a:xfrm>
            <a:custGeom>
              <a:avLst/>
              <a:gdLst>
                <a:gd name="T0" fmla="*/ 154 w 154"/>
                <a:gd name="T1" fmla="*/ 77 h 155"/>
                <a:gd name="T2" fmla="*/ 152 w 154"/>
                <a:gd name="T3" fmla="*/ 93 h 155"/>
                <a:gd name="T4" fmla="*/ 147 w 154"/>
                <a:gd name="T5" fmla="*/ 107 h 155"/>
                <a:gd name="T6" fmla="*/ 141 w 154"/>
                <a:gd name="T7" fmla="*/ 120 h 155"/>
                <a:gd name="T8" fmla="*/ 131 w 154"/>
                <a:gd name="T9" fmla="*/ 132 h 155"/>
                <a:gd name="T10" fmla="*/ 120 w 154"/>
                <a:gd name="T11" fmla="*/ 141 h 155"/>
                <a:gd name="T12" fmla="*/ 106 w 154"/>
                <a:gd name="T13" fmla="*/ 148 h 155"/>
                <a:gd name="T14" fmla="*/ 93 w 154"/>
                <a:gd name="T15" fmla="*/ 152 h 155"/>
                <a:gd name="T16" fmla="*/ 76 w 154"/>
                <a:gd name="T17" fmla="*/ 155 h 155"/>
                <a:gd name="T18" fmla="*/ 68 w 154"/>
                <a:gd name="T19" fmla="*/ 154 h 155"/>
                <a:gd name="T20" fmla="*/ 54 w 154"/>
                <a:gd name="T21" fmla="*/ 151 h 155"/>
                <a:gd name="T22" fmla="*/ 40 w 154"/>
                <a:gd name="T23" fmla="*/ 144 h 155"/>
                <a:gd name="T24" fmla="*/ 27 w 154"/>
                <a:gd name="T25" fmla="*/ 136 h 155"/>
                <a:gd name="T26" fmla="*/ 17 w 154"/>
                <a:gd name="T27" fmla="*/ 126 h 155"/>
                <a:gd name="T28" fmla="*/ 9 w 154"/>
                <a:gd name="T29" fmla="*/ 113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2 w 154"/>
                <a:gd name="T41" fmla="*/ 35 h 155"/>
                <a:gd name="T42" fmla="*/ 23 w 154"/>
                <a:gd name="T43" fmla="*/ 23 h 155"/>
                <a:gd name="T44" fmla="*/ 34 w 154"/>
                <a:gd name="T45" fmla="*/ 13 h 155"/>
                <a:gd name="T46" fmla="*/ 47 w 154"/>
                <a:gd name="T47" fmla="*/ 6 h 155"/>
                <a:gd name="T48" fmla="*/ 62 w 154"/>
                <a:gd name="T49" fmla="*/ 1 h 155"/>
                <a:gd name="T50" fmla="*/ 76 w 154"/>
                <a:gd name="T51" fmla="*/ 0 h 155"/>
                <a:gd name="T52" fmla="*/ 84 w 154"/>
                <a:gd name="T53" fmla="*/ 0 h 155"/>
                <a:gd name="T54" fmla="*/ 99 w 154"/>
                <a:gd name="T55" fmla="*/ 4 h 155"/>
                <a:gd name="T56" fmla="*/ 113 w 154"/>
                <a:gd name="T57" fmla="*/ 9 h 155"/>
                <a:gd name="T58" fmla="*/ 126 w 154"/>
                <a:gd name="T59" fmla="*/ 17 h 155"/>
                <a:gd name="T60" fmla="*/ 136 w 154"/>
                <a:gd name="T61" fmla="*/ 28 h 155"/>
                <a:gd name="T62" fmla="*/ 144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7"/>
                  </a:lnTo>
                  <a:lnTo>
                    <a:pt x="144" y="113"/>
                  </a:lnTo>
                  <a:lnTo>
                    <a:pt x="141" y="120"/>
                  </a:lnTo>
                  <a:lnTo>
                    <a:pt x="136" y="126"/>
                  </a:lnTo>
                  <a:lnTo>
                    <a:pt x="131" y="132"/>
                  </a:lnTo>
                  <a:lnTo>
                    <a:pt x="126" y="136"/>
                  </a:lnTo>
                  <a:lnTo>
                    <a:pt x="120" y="141"/>
                  </a:lnTo>
                  <a:lnTo>
                    <a:pt x="113" y="144"/>
                  </a:lnTo>
                  <a:lnTo>
                    <a:pt x="106" y="148"/>
                  </a:lnTo>
                  <a:lnTo>
                    <a:pt x="99" y="151"/>
                  </a:lnTo>
                  <a:lnTo>
                    <a:pt x="93" y="152"/>
                  </a:lnTo>
                  <a:lnTo>
                    <a:pt x="84" y="154"/>
                  </a:lnTo>
                  <a:lnTo>
                    <a:pt x="76" y="155"/>
                  </a:lnTo>
                  <a:lnTo>
                    <a:pt x="76" y="155"/>
                  </a:lnTo>
                  <a:lnTo>
                    <a:pt x="68" y="154"/>
                  </a:lnTo>
                  <a:lnTo>
                    <a:pt x="62" y="152"/>
                  </a:lnTo>
                  <a:lnTo>
                    <a:pt x="54" y="151"/>
                  </a:lnTo>
                  <a:lnTo>
                    <a:pt x="47" y="148"/>
                  </a:lnTo>
                  <a:lnTo>
                    <a:pt x="40" y="144"/>
                  </a:lnTo>
                  <a:lnTo>
                    <a:pt x="34" y="141"/>
                  </a:lnTo>
                  <a:lnTo>
                    <a:pt x="27" y="136"/>
                  </a:lnTo>
                  <a:lnTo>
                    <a:pt x="23" y="132"/>
                  </a:lnTo>
                  <a:lnTo>
                    <a:pt x="17" y="126"/>
                  </a:lnTo>
                  <a:lnTo>
                    <a:pt x="12"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7"/>
                  </a:lnTo>
                  <a:lnTo>
                    <a:pt x="34" y="13"/>
                  </a:lnTo>
                  <a:lnTo>
                    <a:pt x="40" y="9"/>
                  </a:lnTo>
                  <a:lnTo>
                    <a:pt x="47" y="6"/>
                  </a:lnTo>
                  <a:lnTo>
                    <a:pt x="54" y="4"/>
                  </a:lnTo>
                  <a:lnTo>
                    <a:pt x="62" y="1"/>
                  </a:lnTo>
                  <a:lnTo>
                    <a:pt x="68" y="0"/>
                  </a:lnTo>
                  <a:lnTo>
                    <a:pt x="76" y="0"/>
                  </a:lnTo>
                  <a:lnTo>
                    <a:pt x="76" y="0"/>
                  </a:lnTo>
                  <a:lnTo>
                    <a:pt x="84" y="0"/>
                  </a:lnTo>
                  <a:lnTo>
                    <a:pt x="93" y="1"/>
                  </a:lnTo>
                  <a:lnTo>
                    <a:pt x="99" y="4"/>
                  </a:lnTo>
                  <a:lnTo>
                    <a:pt x="106" y="6"/>
                  </a:lnTo>
                  <a:lnTo>
                    <a:pt x="113" y="9"/>
                  </a:lnTo>
                  <a:lnTo>
                    <a:pt x="120" y="13"/>
                  </a:lnTo>
                  <a:lnTo>
                    <a:pt x="126" y="17"/>
                  </a:lnTo>
                  <a:lnTo>
                    <a:pt x="131" y="23"/>
                  </a:lnTo>
                  <a:lnTo>
                    <a:pt x="136" y="28"/>
                  </a:lnTo>
                  <a:lnTo>
                    <a:pt x="141" y="35"/>
                  </a:lnTo>
                  <a:lnTo>
                    <a:pt x="144"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86">
              <a:extLst>
                <a:ext uri="{FF2B5EF4-FFF2-40B4-BE49-F238E27FC236}">
                  <a16:creationId xmlns:a16="http://schemas.microsoft.com/office/drawing/2014/main" id="{CFBB71F9-97F7-4612-ACE8-0A0A06F08C65}"/>
                </a:ext>
              </a:extLst>
            </p:cNvPr>
            <p:cNvSpPr>
              <a:spLocks/>
            </p:cNvSpPr>
            <p:nvPr/>
          </p:nvSpPr>
          <p:spPr bwMode="auto">
            <a:xfrm>
              <a:off x="6286501" y="3597275"/>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6 w 154"/>
                <a:gd name="T13" fmla="*/ 149 h 155"/>
                <a:gd name="T14" fmla="*/ 93 w 154"/>
                <a:gd name="T15" fmla="*/ 152 h 155"/>
                <a:gd name="T16" fmla="*/ 76 w 154"/>
                <a:gd name="T17" fmla="*/ 155 h 155"/>
                <a:gd name="T18" fmla="*/ 68 w 154"/>
                <a:gd name="T19" fmla="*/ 154 h 155"/>
                <a:gd name="T20" fmla="*/ 54 w 154"/>
                <a:gd name="T21" fmla="*/ 151 h 155"/>
                <a:gd name="T22" fmla="*/ 40 w 154"/>
                <a:gd name="T23" fmla="*/ 146 h 155"/>
                <a:gd name="T24" fmla="*/ 27 w 154"/>
                <a:gd name="T25" fmla="*/ 136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6 w 154"/>
                <a:gd name="T39" fmla="*/ 47 h 155"/>
                <a:gd name="T40" fmla="*/ 12 w 154"/>
                <a:gd name="T41" fmla="*/ 35 h 155"/>
                <a:gd name="T42" fmla="*/ 23 w 154"/>
                <a:gd name="T43" fmla="*/ 23 h 155"/>
                <a:gd name="T44" fmla="*/ 34 w 154"/>
                <a:gd name="T45" fmla="*/ 14 h 155"/>
                <a:gd name="T46" fmla="*/ 47 w 154"/>
                <a:gd name="T47" fmla="*/ 7 h 155"/>
                <a:gd name="T48" fmla="*/ 62 w 154"/>
                <a:gd name="T49" fmla="*/ 2 h 155"/>
                <a:gd name="T50" fmla="*/ 76 w 154"/>
                <a:gd name="T51" fmla="*/ 0 h 155"/>
                <a:gd name="T52" fmla="*/ 84 w 154"/>
                <a:gd name="T53" fmla="*/ 1 h 155"/>
                <a:gd name="T54" fmla="*/ 99 w 154"/>
                <a:gd name="T55" fmla="*/ 4 h 155"/>
                <a:gd name="T56" fmla="*/ 113 w 154"/>
                <a:gd name="T57" fmla="*/ 9 h 155"/>
                <a:gd name="T58" fmla="*/ 126 w 154"/>
                <a:gd name="T59" fmla="*/ 18 h 155"/>
                <a:gd name="T60" fmla="*/ 136 w 154"/>
                <a:gd name="T61" fmla="*/ 29 h 155"/>
                <a:gd name="T62" fmla="*/ 144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4" y="115"/>
                  </a:lnTo>
                  <a:lnTo>
                    <a:pt x="141" y="120"/>
                  </a:lnTo>
                  <a:lnTo>
                    <a:pt x="136" y="126"/>
                  </a:lnTo>
                  <a:lnTo>
                    <a:pt x="131" y="132"/>
                  </a:lnTo>
                  <a:lnTo>
                    <a:pt x="126" y="136"/>
                  </a:lnTo>
                  <a:lnTo>
                    <a:pt x="120" y="141"/>
                  </a:lnTo>
                  <a:lnTo>
                    <a:pt x="113" y="146"/>
                  </a:lnTo>
                  <a:lnTo>
                    <a:pt x="106" y="149"/>
                  </a:lnTo>
                  <a:lnTo>
                    <a:pt x="99" y="151"/>
                  </a:lnTo>
                  <a:lnTo>
                    <a:pt x="93" y="152"/>
                  </a:lnTo>
                  <a:lnTo>
                    <a:pt x="84" y="154"/>
                  </a:lnTo>
                  <a:lnTo>
                    <a:pt x="76" y="155"/>
                  </a:lnTo>
                  <a:lnTo>
                    <a:pt x="76" y="155"/>
                  </a:lnTo>
                  <a:lnTo>
                    <a:pt x="68" y="154"/>
                  </a:lnTo>
                  <a:lnTo>
                    <a:pt x="62" y="152"/>
                  </a:lnTo>
                  <a:lnTo>
                    <a:pt x="54" y="151"/>
                  </a:lnTo>
                  <a:lnTo>
                    <a:pt x="47" y="149"/>
                  </a:lnTo>
                  <a:lnTo>
                    <a:pt x="40" y="146"/>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2" y="35"/>
                  </a:lnTo>
                  <a:lnTo>
                    <a:pt x="17" y="29"/>
                  </a:lnTo>
                  <a:lnTo>
                    <a:pt x="23" y="23"/>
                  </a:lnTo>
                  <a:lnTo>
                    <a:pt x="27" y="18"/>
                  </a:lnTo>
                  <a:lnTo>
                    <a:pt x="34" y="14"/>
                  </a:lnTo>
                  <a:lnTo>
                    <a:pt x="40" y="9"/>
                  </a:lnTo>
                  <a:lnTo>
                    <a:pt x="47" y="7"/>
                  </a:lnTo>
                  <a:lnTo>
                    <a:pt x="54" y="4"/>
                  </a:lnTo>
                  <a:lnTo>
                    <a:pt x="62" y="2"/>
                  </a:lnTo>
                  <a:lnTo>
                    <a:pt x="68" y="1"/>
                  </a:lnTo>
                  <a:lnTo>
                    <a:pt x="76" y="0"/>
                  </a:lnTo>
                  <a:lnTo>
                    <a:pt x="76" y="0"/>
                  </a:lnTo>
                  <a:lnTo>
                    <a:pt x="84" y="1"/>
                  </a:lnTo>
                  <a:lnTo>
                    <a:pt x="93" y="2"/>
                  </a:lnTo>
                  <a:lnTo>
                    <a:pt x="99" y="4"/>
                  </a:lnTo>
                  <a:lnTo>
                    <a:pt x="106" y="7"/>
                  </a:lnTo>
                  <a:lnTo>
                    <a:pt x="113" y="9"/>
                  </a:lnTo>
                  <a:lnTo>
                    <a:pt x="120" y="14"/>
                  </a:lnTo>
                  <a:lnTo>
                    <a:pt x="126" y="18"/>
                  </a:lnTo>
                  <a:lnTo>
                    <a:pt x="131" y="23"/>
                  </a:lnTo>
                  <a:lnTo>
                    <a:pt x="136" y="29"/>
                  </a:lnTo>
                  <a:lnTo>
                    <a:pt x="141" y="35"/>
                  </a:lnTo>
                  <a:lnTo>
                    <a:pt x="144" y="41"/>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87">
              <a:extLst>
                <a:ext uri="{FF2B5EF4-FFF2-40B4-BE49-F238E27FC236}">
                  <a16:creationId xmlns:a16="http://schemas.microsoft.com/office/drawing/2014/main" id="{4618062C-D86A-4F4C-917E-84111ADE49D1}"/>
                </a:ext>
              </a:extLst>
            </p:cNvPr>
            <p:cNvSpPr>
              <a:spLocks/>
            </p:cNvSpPr>
            <p:nvPr/>
          </p:nvSpPr>
          <p:spPr bwMode="auto">
            <a:xfrm>
              <a:off x="6357938" y="3525838"/>
              <a:ext cx="47625" cy="49213"/>
            </a:xfrm>
            <a:custGeom>
              <a:avLst/>
              <a:gdLst>
                <a:gd name="T0" fmla="*/ 154 w 154"/>
                <a:gd name="T1" fmla="*/ 77 h 155"/>
                <a:gd name="T2" fmla="*/ 153 w 154"/>
                <a:gd name="T3" fmla="*/ 93 h 155"/>
                <a:gd name="T4" fmla="*/ 149 w 154"/>
                <a:gd name="T5" fmla="*/ 107 h 155"/>
                <a:gd name="T6" fmla="*/ 141 w 154"/>
                <a:gd name="T7" fmla="*/ 120 h 155"/>
                <a:gd name="T8" fmla="*/ 131 w 154"/>
                <a:gd name="T9" fmla="*/ 132 h 155"/>
                <a:gd name="T10" fmla="*/ 120 w 154"/>
                <a:gd name="T11" fmla="*/ 141 h 155"/>
                <a:gd name="T12" fmla="*/ 107 w 154"/>
                <a:gd name="T13" fmla="*/ 148 h 155"/>
                <a:gd name="T14" fmla="*/ 93 w 154"/>
                <a:gd name="T15" fmla="*/ 152 h 155"/>
                <a:gd name="T16" fmla="*/ 78 w 154"/>
                <a:gd name="T17" fmla="*/ 155 h 155"/>
                <a:gd name="T18" fmla="*/ 70 w 154"/>
                <a:gd name="T19" fmla="*/ 154 h 155"/>
                <a:gd name="T20" fmla="*/ 55 w 154"/>
                <a:gd name="T21" fmla="*/ 151 h 155"/>
                <a:gd name="T22" fmla="*/ 41 w 154"/>
                <a:gd name="T23" fmla="*/ 144 h 155"/>
                <a:gd name="T24" fmla="*/ 28 w 154"/>
                <a:gd name="T25" fmla="*/ 136 h 155"/>
                <a:gd name="T26" fmla="*/ 18 w 154"/>
                <a:gd name="T27" fmla="*/ 126 h 155"/>
                <a:gd name="T28" fmla="*/ 10 w 154"/>
                <a:gd name="T29" fmla="*/ 113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3 h 155"/>
                <a:gd name="T46" fmla="*/ 48 w 154"/>
                <a:gd name="T47" fmla="*/ 6 h 155"/>
                <a:gd name="T48" fmla="*/ 62 w 154"/>
                <a:gd name="T49" fmla="*/ 1 h 155"/>
                <a:gd name="T50" fmla="*/ 78 w 154"/>
                <a:gd name="T51" fmla="*/ 0 h 155"/>
                <a:gd name="T52" fmla="*/ 86 w 154"/>
                <a:gd name="T53" fmla="*/ 0 h 155"/>
                <a:gd name="T54" fmla="*/ 101 w 154"/>
                <a:gd name="T55" fmla="*/ 4 h 155"/>
                <a:gd name="T56" fmla="*/ 114 w 154"/>
                <a:gd name="T57" fmla="*/ 9 h 155"/>
                <a:gd name="T58" fmla="*/ 126 w 154"/>
                <a:gd name="T59" fmla="*/ 17 h 155"/>
                <a:gd name="T60" fmla="*/ 137 w 154"/>
                <a:gd name="T61" fmla="*/ 28 h 155"/>
                <a:gd name="T62" fmla="*/ 145 w 154"/>
                <a:gd name="T63" fmla="*/ 40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7"/>
                  </a:lnTo>
                  <a:lnTo>
                    <a:pt x="145" y="113"/>
                  </a:lnTo>
                  <a:lnTo>
                    <a:pt x="141" y="120"/>
                  </a:lnTo>
                  <a:lnTo>
                    <a:pt x="137" y="126"/>
                  </a:lnTo>
                  <a:lnTo>
                    <a:pt x="131" y="132"/>
                  </a:lnTo>
                  <a:lnTo>
                    <a:pt x="126" y="136"/>
                  </a:lnTo>
                  <a:lnTo>
                    <a:pt x="120" y="141"/>
                  </a:lnTo>
                  <a:lnTo>
                    <a:pt x="114" y="144"/>
                  </a:lnTo>
                  <a:lnTo>
                    <a:pt x="107" y="148"/>
                  </a:lnTo>
                  <a:lnTo>
                    <a:pt x="101" y="151"/>
                  </a:lnTo>
                  <a:lnTo>
                    <a:pt x="93" y="152"/>
                  </a:lnTo>
                  <a:lnTo>
                    <a:pt x="86" y="154"/>
                  </a:lnTo>
                  <a:lnTo>
                    <a:pt x="78" y="155"/>
                  </a:lnTo>
                  <a:lnTo>
                    <a:pt x="78" y="155"/>
                  </a:lnTo>
                  <a:lnTo>
                    <a:pt x="70" y="154"/>
                  </a:lnTo>
                  <a:lnTo>
                    <a:pt x="62" y="152"/>
                  </a:lnTo>
                  <a:lnTo>
                    <a:pt x="55" y="151"/>
                  </a:lnTo>
                  <a:lnTo>
                    <a:pt x="48" y="148"/>
                  </a:lnTo>
                  <a:lnTo>
                    <a:pt x="41" y="144"/>
                  </a:lnTo>
                  <a:lnTo>
                    <a:pt x="34" y="141"/>
                  </a:lnTo>
                  <a:lnTo>
                    <a:pt x="28" y="136"/>
                  </a:lnTo>
                  <a:lnTo>
                    <a:pt x="23" y="132"/>
                  </a:lnTo>
                  <a:lnTo>
                    <a:pt x="18" y="126"/>
                  </a:lnTo>
                  <a:lnTo>
                    <a:pt x="14" y="120"/>
                  </a:lnTo>
                  <a:lnTo>
                    <a:pt x="10" y="113"/>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8" y="17"/>
                  </a:lnTo>
                  <a:lnTo>
                    <a:pt x="34" y="13"/>
                  </a:lnTo>
                  <a:lnTo>
                    <a:pt x="41" y="9"/>
                  </a:lnTo>
                  <a:lnTo>
                    <a:pt x="48"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1" y="23"/>
                  </a:lnTo>
                  <a:lnTo>
                    <a:pt x="137" y="28"/>
                  </a:lnTo>
                  <a:lnTo>
                    <a:pt x="141"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88">
              <a:extLst>
                <a:ext uri="{FF2B5EF4-FFF2-40B4-BE49-F238E27FC236}">
                  <a16:creationId xmlns:a16="http://schemas.microsoft.com/office/drawing/2014/main" id="{804675B4-0B5F-46D9-84C1-B84F367E7F32}"/>
                </a:ext>
              </a:extLst>
            </p:cNvPr>
            <p:cNvSpPr>
              <a:spLocks/>
            </p:cNvSpPr>
            <p:nvPr/>
          </p:nvSpPr>
          <p:spPr bwMode="auto">
            <a:xfrm>
              <a:off x="6357938" y="3597275"/>
              <a:ext cx="47625" cy="49213"/>
            </a:xfrm>
            <a:custGeom>
              <a:avLst/>
              <a:gdLst>
                <a:gd name="T0" fmla="*/ 154 w 154"/>
                <a:gd name="T1" fmla="*/ 78 h 155"/>
                <a:gd name="T2" fmla="*/ 153 w 154"/>
                <a:gd name="T3" fmla="*/ 93 h 155"/>
                <a:gd name="T4" fmla="*/ 149 w 154"/>
                <a:gd name="T5" fmla="*/ 108 h 155"/>
                <a:gd name="T6" fmla="*/ 141 w 154"/>
                <a:gd name="T7" fmla="*/ 120 h 155"/>
                <a:gd name="T8" fmla="*/ 131 w 154"/>
                <a:gd name="T9" fmla="*/ 132 h 155"/>
                <a:gd name="T10" fmla="*/ 120 w 154"/>
                <a:gd name="T11" fmla="*/ 141 h 155"/>
                <a:gd name="T12" fmla="*/ 107 w 154"/>
                <a:gd name="T13" fmla="*/ 149 h 155"/>
                <a:gd name="T14" fmla="*/ 93 w 154"/>
                <a:gd name="T15" fmla="*/ 152 h 155"/>
                <a:gd name="T16" fmla="*/ 78 w 154"/>
                <a:gd name="T17" fmla="*/ 155 h 155"/>
                <a:gd name="T18" fmla="*/ 70 w 154"/>
                <a:gd name="T19" fmla="*/ 154 h 155"/>
                <a:gd name="T20" fmla="*/ 55 w 154"/>
                <a:gd name="T21" fmla="*/ 151 h 155"/>
                <a:gd name="T22" fmla="*/ 41 w 154"/>
                <a:gd name="T23" fmla="*/ 146 h 155"/>
                <a:gd name="T24" fmla="*/ 28 w 154"/>
                <a:gd name="T25" fmla="*/ 136 h 155"/>
                <a:gd name="T26" fmla="*/ 18 w 154"/>
                <a:gd name="T27" fmla="*/ 126 h 155"/>
                <a:gd name="T28" fmla="*/ 10 w 154"/>
                <a:gd name="T29" fmla="*/ 115 h 155"/>
                <a:gd name="T30" fmla="*/ 3 w 154"/>
                <a:gd name="T31" fmla="*/ 101 h 155"/>
                <a:gd name="T32" fmla="*/ 1 w 154"/>
                <a:gd name="T33" fmla="*/ 85 h 155"/>
                <a:gd name="T34" fmla="*/ 0 w 154"/>
                <a:gd name="T35" fmla="*/ 78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8 w 154"/>
                <a:gd name="T47" fmla="*/ 7 h 155"/>
                <a:gd name="T48" fmla="*/ 62 w 154"/>
                <a:gd name="T49" fmla="*/ 2 h 155"/>
                <a:gd name="T50" fmla="*/ 78 w 154"/>
                <a:gd name="T51" fmla="*/ 0 h 155"/>
                <a:gd name="T52" fmla="*/ 86 w 154"/>
                <a:gd name="T53" fmla="*/ 1 h 155"/>
                <a:gd name="T54" fmla="*/ 101 w 154"/>
                <a:gd name="T55" fmla="*/ 4 h 155"/>
                <a:gd name="T56" fmla="*/ 114 w 154"/>
                <a:gd name="T57" fmla="*/ 9 h 155"/>
                <a:gd name="T58" fmla="*/ 126 w 154"/>
                <a:gd name="T59" fmla="*/ 18 h 155"/>
                <a:gd name="T60" fmla="*/ 137 w 154"/>
                <a:gd name="T61" fmla="*/ 29 h 155"/>
                <a:gd name="T62" fmla="*/ 145 w 154"/>
                <a:gd name="T63" fmla="*/ 41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1"/>
                  </a:lnTo>
                  <a:lnTo>
                    <a:pt x="149" y="108"/>
                  </a:lnTo>
                  <a:lnTo>
                    <a:pt x="145" y="115"/>
                  </a:lnTo>
                  <a:lnTo>
                    <a:pt x="141" y="120"/>
                  </a:lnTo>
                  <a:lnTo>
                    <a:pt x="137" y="126"/>
                  </a:lnTo>
                  <a:lnTo>
                    <a:pt x="131" y="132"/>
                  </a:lnTo>
                  <a:lnTo>
                    <a:pt x="126" y="136"/>
                  </a:lnTo>
                  <a:lnTo>
                    <a:pt x="120" y="141"/>
                  </a:lnTo>
                  <a:lnTo>
                    <a:pt x="114" y="146"/>
                  </a:lnTo>
                  <a:lnTo>
                    <a:pt x="107" y="149"/>
                  </a:lnTo>
                  <a:lnTo>
                    <a:pt x="101" y="151"/>
                  </a:lnTo>
                  <a:lnTo>
                    <a:pt x="93" y="152"/>
                  </a:lnTo>
                  <a:lnTo>
                    <a:pt x="86" y="154"/>
                  </a:lnTo>
                  <a:lnTo>
                    <a:pt x="78" y="155"/>
                  </a:lnTo>
                  <a:lnTo>
                    <a:pt x="78" y="155"/>
                  </a:lnTo>
                  <a:lnTo>
                    <a:pt x="70" y="154"/>
                  </a:lnTo>
                  <a:lnTo>
                    <a:pt x="62" y="152"/>
                  </a:lnTo>
                  <a:lnTo>
                    <a:pt x="55" y="151"/>
                  </a:lnTo>
                  <a:lnTo>
                    <a:pt x="48" y="149"/>
                  </a:lnTo>
                  <a:lnTo>
                    <a:pt x="41" y="146"/>
                  </a:lnTo>
                  <a:lnTo>
                    <a:pt x="34" y="141"/>
                  </a:lnTo>
                  <a:lnTo>
                    <a:pt x="28" y="136"/>
                  </a:lnTo>
                  <a:lnTo>
                    <a:pt x="23" y="132"/>
                  </a:lnTo>
                  <a:lnTo>
                    <a:pt x="18" y="126"/>
                  </a:lnTo>
                  <a:lnTo>
                    <a:pt x="14" y="120"/>
                  </a:lnTo>
                  <a:lnTo>
                    <a:pt x="10" y="115"/>
                  </a:lnTo>
                  <a:lnTo>
                    <a:pt x="7" y="108"/>
                  </a:lnTo>
                  <a:lnTo>
                    <a:pt x="3" y="101"/>
                  </a:lnTo>
                  <a:lnTo>
                    <a:pt x="2" y="93"/>
                  </a:lnTo>
                  <a:lnTo>
                    <a:pt x="1" y="85"/>
                  </a:lnTo>
                  <a:lnTo>
                    <a:pt x="0" y="78"/>
                  </a:lnTo>
                  <a:lnTo>
                    <a:pt x="0" y="78"/>
                  </a:lnTo>
                  <a:lnTo>
                    <a:pt x="1" y="70"/>
                  </a:lnTo>
                  <a:lnTo>
                    <a:pt x="2" y="62"/>
                  </a:lnTo>
                  <a:lnTo>
                    <a:pt x="3" y="55"/>
                  </a:lnTo>
                  <a:lnTo>
                    <a:pt x="7" y="47"/>
                  </a:lnTo>
                  <a:lnTo>
                    <a:pt x="10" y="41"/>
                  </a:lnTo>
                  <a:lnTo>
                    <a:pt x="14" y="35"/>
                  </a:lnTo>
                  <a:lnTo>
                    <a:pt x="18" y="29"/>
                  </a:lnTo>
                  <a:lnTo>
                    <a:pt x="23" y="23"/>
                  </a:lnTo>
                  <a:lnTo>
                    <a:pt x="28" y="18"/>
                  </a:lnTo>
                  <a:lnTo>
                    <a:pt x="34" y="14"/>
                  </a:lnTo>
                  <a:lnTo>
                    <a:pt x="41" y="9"/>
                  </a:lnTo>
                  <a:lnTo>
                    <a:pt x="48" y="7"/>
                  </a:lnTo>
                  <a:lnTo>
                    <a:pt x="55" y="4"/>
                  </a:lnTo>
                  <a:lnTo>
                    <a:pt x="62" y="2"/>
                  </a:lnTo>
                  <a:lnTo>
                    <a:pt x="70" y="1"/>
                  </a:lnTo>
                  <a:lnTo>
                    <a:pt x="78" y="0"/>
                  </a:lnTo>
                  <a:lnTo>
                    <a:pt x="78" y="0"/>
                  </a:lnTo>
                  <a:lnTo>
                    <a:pt x="86" y="1"/>
                  </a:lnTo>
                  <a:lnTo>
                    <a:pt x="93" y="2"/>
                  </a:lnTo>
                  <a:lnTo>
                    <a:pt x="101" y="4"/>
                  </a:lnTo>
                  <a:lnTo>
                    <a:pt x="107" y="7"/>
                  </a:lnTo>
                  <a:lnTo>
                    <a:pt x="114" y="9"/>
                  </a:lnTo>
                  <a:lnTo>
                    <a:pt x="120" y="14"/>
                  </a:lnTo>
                  <a:lnTo>
                    <a:pt x="126" y="18"/>
                  </a:lnTo>
                  <a:lnTo>
                    <a:pt x="131" y="23"/>
                  </a:lnTo>
                  <a:lnTo>
                    <a:pt x="137" y="29"/>
                  </a:lnTo>
                  <a:lnTo>
                    <a:pt x="141" y="35"/>
                  </a:lnTo>
                  <a:lnTo>
                    <a:pt x="145" y="41"/>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89">
              <a:extLst>
                <a:ext uri="{FF2B5EF4-FFF2-40B4-BE49-F238E27FC236}">
                  <a16:creationId xmlns:a16="http://schemas.microsoft.com/office/drawing/2014/main" id="{7CE5B3C6-82E1-49C0-9E3A-942B21216686}"/>
                </a:ext>
              </a:extLst>
            </p:cNvPr>
            <p:cNvSpPr>
              <a:spLocks/>
            </p:cNvSpPr>
            <p:nvPr/>
          </p:nvSpPr>
          <p:spPr bwMode="auto">
            <a:xfrm>
              <a:off x="6427788" y="3525838"/>
              <a:ext cx="47625" cy="49213"/>
            </a:xfrm>
            <a:custGeom>
              <a:avLst/>
              <a:gdLst>
                <a:gd name="T0" fmla="*/ 153 w 153"/>
                <a:gd name="T1" fmla="*/ 77 h 155"/>
                <a:gd name="T2" fmla="*/ 152 w 153"/>
                <a:gd name="T3" fmla="*/ 93 h 155"/>
                <a:gd name="T4" fmla="*/ 147 w 153"/>
                <a:gd name="T5" fmla="*/ 107 h 155"/>
                <a:gd name="T6" fmla="*/ 140 w 153"/>
                <a:gd name="T7" fmla="*/ 120 h 155"/>
                <a:gd name="T8" fmla="*/ 130 w 153"/>
                <a:gd name="T9" fmla="*/ 132 h 155"/>
                <a:gd name="T10" fmla="*/ 119 w 153"/>
                <a:gd name="T11" fmla="*/ 141 h 155"/>
                <a:gd name="T12" fmla="*/ 106 w 153"/>
                <a:gd name="T13" fmla="*/ 148 h 155"/>
                <a:gd name="T14" fmla="*/ 91 w 153"/>
                <a:gd name="T15" fmla="*/ 152 h 155"/>
                <a:gd name="T16" fmla="*/ 76 w 153"/>
                <a:gd name="T17" fmla="*/ 155 h 155"/>
                <a:gd name="T18" fmla="*/ 68 w 153"/>
                <a:gd name="T19" fmla="*/ 154 h 155"/>
                <a:gd name="T20" fmla="*/ 53 w 153"/>
                <a:gd name="T21" fmla="*/ 151 h 155"/>
                <a:gd name="T22" fmla="*/ 40 w 153"/>
                <a:gd name="T23" fmla="*/ 144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3 h 155"/>
                <a:gd name="T46" fmla="*/ 46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5 w 153"/>
                <a:gd name="T59" fmla="*/ 17 h 155"/>
                <a:gd name="T60" fmla="*/ 136 w 153"/>
                <a:gd name="T61" fmla="*/ 28 h 155"/>
                <a:gd name="T62" fmla="*/ 144 w 153"/>
                <a:gd name="T63" fmla="*/ 40 h 155"/>
                <a:gd name="T64" fmla="*/ 149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49" y="100"/>
                  </a:lnTo>
                  <a:lnTo>
                    <a:pt x="147" y="107"/>
                  </a:lnTo>
                  <a:lnTo>
                    <a:pt x="144" y="113"/>
                  </a:lnTo>
                  <a:lnTo>
                    <a:pt x="140" y="120"/>
                  </a:lnTo>
                  <a:lnTo>
                    <a:pt x="136" y="126"/>
                  </a:lnTo>
                  <a:lnTo>
                    <a:pt x="130" y="132"/>
                  </a:lnTo>
                  <a:lnTo>
                    <a:pt x="125" y="136"/>
                  </a:lnTo>
                  <a:lnTo>
                    <a:pt x="119" y="141"/>
                  </a:lnTo>
                  <a:lnTo>
                    <a:pt x="113" y="144"/>
                  </a:lnTo>
                  <a:lnTo>
                    <a:pt x="106" y="148"/>
                  </a:lnTo>
                  <a:lnTo>
                    <a:pt x="99" y="151"/>
                  </a:lnTo>
                  <a:lnTo>
                    <a:pt x="91" y="152"/>
                  </a:lnTo>
                  <a:lnTo>
                    <a:pt x="84" y="154"/>
                  </a:lnTo>
                  <a:lnTo>
                    <a:pt x="76" y="155"/>
                  </a:lnTo>
                  <a:lnTo>
                    <a:pt x="76" y="155"/>
                  </a:lnTo>
                  <a:lnTo>
                    <a:pt x="68" y="154"/>
                  </a:lnTo>
                  <a:lnTo>
                    <a:pt x="60" y="152"/>
                  </a:lnTo>
                  <a:lnTo>
                    <a:pt x="53" y="151"/>
                  </a:lnTo>
                  <a:lnTo>
                    <a:pt x="46"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3"/>
                  </a:lnTo>
                  <a:lnTo>
                    <a:pt x="136" y="28"/>
                  </a:lnTo>
                  <a:lnTo>
                    <a:pt x="140" y="35"/>
                  </a:lnTo>
                  <a:lnTo>
                    <a:pt x="144" y="40"/>
                  </a:lnTo>
                  <a:lnTo>
                    <a:pt x="147" y="47"/>
                  </a:lnTo>
                  <a:lnTo>
                    <a:pt x="149"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90">
              <a:extLst>
                <a:ext uri="{FF2B5EF4-FFF2-40B4-BE49-F238E27FC236}">
                  <a16:creationId xmlns:a16="http://schemas.microsoft.com/office/drawing/2014/main" id="{5F9F3A36-962F-4FBA-BE44-6303AEFD1C67}"/>
                </a:ext>
              </a:extLst>
            </p:cNvPr>
            <p:cNvSpPr>
              <a:spLocks/>
            </p:cNvSpPr>
            <p:nvPr/>
          </p:nvSpPr>
          <p:spPr bwMode="auto">
            <a:xfrm>
              <a:off x="6427788" y="3597275"/>
              <a:ext cx="47625" cy="49213"/>
            </a:xfrm>
            <a:custGeom>
              <a:avLst/>
              <a:gdLst>
                <a:gd name="T0" fmla="*/ 153 w 153"/>
                <a:gd name="T1" fmla="*/ 78 h 155"/>
                <a:gd name="T2" fmla="*/ 152 w 153"/>
                <a:gd name="T3" fmla="*/ 93 h 155"/>
                <a:gd name="T4" fmla="*/ 147 w 153"/>
                <a:gd name="T5" fmla="*/ 108 h 155"/>
                <a:gd name="T6" fmla="*/ 140 w 153"/>
                <a:gd name="T7" fmla="*/ 120 h 155"/>
                <a:gd name="T8" fmla="*/ 130 w 153"/>
                <a:gd name="T9" fmla="*/ 132 h 155"/>
                <a:gd name="T10" fmla="*/ 119 w 153"/>
                <a:gd name="T11" fmla="*/ 141 h 155"/>
                <a:gd name="T12" fmla="*/ 106 w 153"/>
                <a:gd name="T13" fmla="*/ 149 h 155"/>
                <a:gd name="T14" fmla="*/ 91 w 153"/>
                <a:gd name="T15" fmla="*/ 152 h 155"/>
                <a:gd name="T16" fmla="*/ 76 w 153"/>
                <a:gd name="T17" fmla="*/ 155 h 155"/>
                <a:gd name="T18" fmla="*/ 68 w 153"/>
                <a:gd name="T19" fmla="*/ 154 h 155"/>
                <a:gd name="T20" fmla="*/ 53 w 153"/>
                <a:gd name="T21" fmla="*/ 151 h 155"/>
                <a:gd name="T22" fmla="*/ 40 w 153"/>
                <a:gd name="T23" fmla="*/ 146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6 w 153"/>
                <a:gd name="T47" fmla="*/ 7 h 155"/>
                <a:gd name="T48" fmla="*/ 60 w 153"/>
                <a:gd name="T49" fmla="*/ 2 h 155"/>
                <a:gd name="T50" fmla="*/ 76 w 153"/>
                <a:gd name="T51" fmla="*/ 0 h 155"/>
                <a:gd name="T52" fmla="*/ 84 w 153"/>
                <a:gd name="T53" fmla="*/ 1 h 155"/>
                <a:gd name="T54" fmla="*/ 99 w 153"/>
                <a:gd name="T55" fmla="*/ 4 h 155"/>
                <a:gd name="T56" fmla="*/ 113 w 153"/>
                <a:gd name="T57" fmla="*/ 9 h 155"/>
                <a:gd name="T58" fmla="*/ 125 w 153"/>
                <a:gd name="T59" fmla="*/ 18 h 155"/>
                <a:gd name="T60" fmla="*/ 136 w 153"/>
                <a:gd name="T61" fmla="*/ 29 h 155"/>
                <a:gd name="T62" fmla="*/ 144 w 153"/>
                <a:gd name="T63" fmla="*/ 41 h 155"/>
                <a:gd name="T64" fmla="*/ 149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49" y="101"/>
                  </a:lnTo>
                  <a:lnTo>
                    <a:pt x="147" y="108"/>
                  </a:lnTo>
                  <a:lnTo>
                    <a:pt x="144" y="115"/>
                  </a:lnTo>
                  <a:lnTo>
                    <a:pt x="140" y="120"/>
                  </a:lnTo>
                  <a:lnTo>
                    <a:pt x="136" y="126"/>
                  </a:lnTo>
                  <a:lnTo>
                    <a:pt x="130" y="132"/>
                  </a:lnTo>
                  <a:lnTo>
                    <a:pt x="125" y="136"/>
                  </a:lnTo>
                  <a:lnTo>
                    <a:pt x="119" y="141"/>
                  </a:lnTo>
                  <a:lnTo>
                    <a:pt x="113" y="146"/>
                  </a:lnTo>
                  <a:lnTo>
                    <a:pt x="106" y="149"/>
                  </a:lnTo>
                  <a:lnTo>
                    <a:pt x="99" y="151"/>
                  </a:lnTo>
                  <a:lnTo>
                    <a:pt x="91" y="152"/>
                  </a:lnTo>
                  <a:lnTo>
                    <a:pt x="84" y="154"/>
                  </a:lnTo>
                  <a:lnTo>
                    <a:pt x="76" y="155"/>
                  </a:lnTo>
                  <a:lnTo>
                    <a:pt x="76" y="155"/>
                  </a:lnTo>
                  <a:lnTo>
                    <a:pt x="68" y="154"/>
                  </a:lnTo>
                  <a:lnTo>
                    <a:pt x="60" y="152"/>
                  </a:lnTo>
                  <a:lnTo>
                    <a:pt x="53" y="151"/>
                  </a:lnTo>
                  <a:lnTo>
                    <a:pt x="46" y="149"/>
                  </a:lnTo>
                  <a:lnTo>
                    <a:pt x="40" y="146"/>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5"/>
                  </a:lnTo>
                  <a:lnTo>
                    <a:pt x="17" y="29"/>
                  </a:lnTo>
                  <a:lnTo>
                    <a:pt x="21" y="23"/>
                  </a:lnTo>
                  <a:lnTo>
                    <a:pt x="27" y="18"/>
                  </a:lnTo>
                  <a:lnTo>
                    <a:pt x="33" y="14"/>
                  </a:lnTo>
                  <a:lnTo>
                    <a:pt x="40" y="9"/>
                  </a:lnTo>
                  <a:lnTo>
                    <a:pt x="46" y="7"/>
                  </a:lnTo>
                  <a:lnTo>
                    <a:pt x="53" y="4"/>
                  </a:lnTo>
                  <a:lnTo>
                    <a:pt x="60" y="2"/>
                  </a:lnTo>
                  <a:lnTo>
                    <a:pt x="68" y="1"/>
                  </a:lnTo>
                  <a:lnTo>
                    <a:pt x="76" y="0"/>
                  </a:lnTo>
                  <a:lnTo>
                    <a:pt x="76" y="0"/>
                  </a:lnTo>
                  <a:lnTo>
                    <a:pt x="84" y="1"/>
                  </a:lnTo>
                  <a:lnTo>
                    <a:pt x="91" y="2"/>
                  </a:lnTo>
                  <a:lnTo>
                    <a:pt x="99" y="4"/>
                  </a:lnTo>
                  <a:lnTo>
                    <a:pt x="106" y="7"/>
                  </a:lnTo>
                  <a:lnTo>
                    <a:pt x="113" y="9"/>
                  </a:lnTo>
                  <a:lnTo>
                    <a:pt x="119" y="14"/>
                  </a:lnTo>
                  <a:lnTo>
                    <a:pt x="125" y="18"/>
                  </a:lnTo>
                  <a:lnTo>
                    <a:pt x="130" y="23"/>
                  </a:lnTo>
                  <a:lnTo>
                    <a:pt x="136" y="29"/>
                  </a:lnTo>
                  <a:lnTo>
                    <a:pt x="140" y="35"/>
                  </a:lnTo>
                  <a:lnTo>
                    <a:pt x="144" y="41"/>
                  </a:lnTo>
                  <a:lnTo>
                    <a:pt x="147" y="47"/>
                  </a:lnTo>
                  <a:lnTo>
                    <a:pt x="149"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91">
              <a:extLst>
                <a:ext uri="{FF2B5EF4-FFF2-40B4-BE49-F238E27FC236}">
                  <a16:creationId xmlns:a16="http://schemas.microsoft.com/office/drawing/2014/main" id="{E50703A8-4655-4399-ACA8-7BECDEB10883}"/>
                </a:ext>
              </a:extLst>
            </p:cNvPr>
            <p:cNvSpPr>
              <a:spLocks/>
            </p:cNvSpPr>
            <p:nvPr/>
          </p:nvSpPr>
          <p:spPr bwMode="auto">
            <a:xfrm>
              <a:off x="6146801" y="3663950"/>
              <a:ext cx="49213" cy="49213"/>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1 h 153"/>
                <a:gd name="T10" fmla="*/ 121 w 155"/>
                <a:gd name="T11" fmla="*/ 141 h 153"/>
                <a:gd name="T12" fmla="*/ 108 w 155"/>
                <a:gd name="T13" fmla="*/ 147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9 w 155"/>
                <a:gd name="T27" fmla="*/ 126 h 153"/>
                <a:gd name="T28" fmla="*/ 10 w 155"/>
                <a:gd name="T29" fmla="*/ 113 h 153"/>
                <a:gd name="T30" fmla="*/ 4 w 155"/>
                <a:gd name="T31" fmla="*/ 99 h 153"/>
                <a:gd name="T32" fmla="*/ 2 w 155"/>
                <a:gd name="T33" fmla="*/ 85 h 153"/>
                <a:gd name="T34" fmla="*/ 0 w 155"/>
                <a:gd name="T35" fmla="*/ 77 h 153"/>
                <a:gd name="T36" fmla="*/ 3 w 155"/>
                <a:gd name="T37" fmla="*/ 61 h 153"/>
                <a:gd name="T38" fmla="*/ 6 w 155"/>
                <a:gd name="T39" fmla="*/ 47 h 153"/>
                <a:gd name="T40" fmla="*/ 14 w 155"/>
                <a:gd name="T41" fmla="*/ 33 h 153"/>
                <a:gd name="T42" fmla="*/ 23 w 155"/>
                <a:gd name="T43" fmla="*/ 22 h 153"/>
                <a:gd name="T44" fmla="*/ 35 w 155"/>
                <a:gd name="T45" fmla="*/ 12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1" y="141"/>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1"/>
                  </a:lnTo>
                  <a:lnTo>
                    <a:pt x="29" y="136"/>
                  </a:lnTo>
                  <a:lnTo>
                    <a:pt x="23" y="131"/>
                  </a:lnTo>
                  <a:lnTo>
                    <a:pt x="19" y="126"/>
                  </a:lnTo>
                  <a:lnTo>
                    <a:pt x="14" y="120"/>
                  </a:lnTo>
                  <a:lnTo>
                    <a:pt x="10" y="113"/>
                  </a:lnTo>
                  <a:lnTo>
                    <a:pt x="6" y="106"/>
                  </a:lnTo>
                  <a:lnTo>
                    <a:pt x="4" y="99"/>
                  </a:lnTo>
                  <a:lnTo>
                    <a:pt x="3" y="93"/>
                  </a:lnTo>
                  <a:lnTo>
                    <a:pt x="2" y="85"/>
                  </a:lnTo>
                  <a:lnTo>
                    <a:pt x="0" y="77"/>
                  </a:lnTo>
                  <a:lnTo>
                    <a:pt x="0" y="77"/>
                  </a:lnTo>
                  <a:lnTo>
                    <a:pt x="2" y="69"/>
                  </a:lnTo>
                  <a:lnTo>
                    <a:pt x="3" y="61"/>
                  </a:lnTo>
                  <a:lnTo>
                    <a:pt x="4" y="54"/>
                  </a:lnTo>
                  <a:lnTo>
                    <a:pt x="6" y="47"/>
                  </a:lnTo>
                  <a:lnTo>
                    <a:pt x="10" y="40"/>
                  </a:lnTo>
                  <a:lnTo>
                    <a:pt x="14" y="33"/>
                  </a:lnTo>
                  <a:lnTo>
                    <a:pt x="19" y="27"/>
                  </a:lnTo>
                  <a:lnTo>
                    <a:pt x="23" y="22"/>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2"/>
                  </a:lnTo>
                  <a:lnTo>
                    <a:pt x="126" y="17"/>
                  </a:lnTo>
                  <a:lnTo>
                    <a:pt x="132" y="22"/>
                  </a:lnTo>
                  <a:lnTo>
                    <a:pt x="137" y="27"/>
                  </a:lnTo>
                  <a:lnTo>
                    <a:pt x="141" y="33"/>
                  </a:lnTo>
                  <a:lnTo>
                    <a:pt x="145"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92">
              <a:extLst>
                <a:ext uri="{FF2B5EF4-FFF2-40B4-BE49-F238E27FC236}">
                  <a16:creationId xmlns:a16="http://schemas.microsoft.com/office/drawing/2014/main" id="{A6DF24D3-6204-42A2-A674-C97908584913}"/>
                </a:ext>
              </a:extLst>
            </p:cNvPr>
            <p:cNvSpPr>
              <a:spLocks/>
            </p:cNvSpPr>
            <p:nvPr/>
          </p:nvSpPr>
          <p:spPr bwMode="auto">
            <a:xfrm>
              <a:off x="6146801" y="3733800"/>
              <a:ext cx="49213" cy="49213"/>
            </a:xfrm>
            <a:custGeom>
              <a:avLst/>
              <a:gdLst>
                <a:gd name="T0" fmla="*/ 155 w 155"/>
                <a:gd name="T1" fmla="*/ 77 h 154"/>
                <a:gd name="T2" fmla="*/ 153 w 155"/>
                <a:gd name="T3" fmla="*/ 93 h 154"/>
                <a:gd name="T4" fmla="*/ 148 w 155"/>
                <a:gd name="T5" fmla="*/ 106 h 154"/>
                <a:gd name="T6" fmla="*/ 141 w 155"/>
                <a:gd name="T7" fmla="*/ 120 h 154"/>
                <a:gd name="T8" fmla="*/ 132 w 155"/>
                <a:gd name="T9" fmla="*/ 131 h 154"/>
                <a:gd name="T10" fmla="*/ 121 w 155"/>
                <a:gd name="T11" fmla="*/ 141 h 154"/>
                <a:gd name="T12" fmla="*/ 108 w 155"/>
                <a:gd name="T13" fmla="*/ 147 h 154"/>
                <a:gd name="T14" fmla="*/ 93 w 155"/>
                <a:gd name="T15" fmla="*/ 152 h 154"/>
                <a:gd name="T16" fmla="*/ 77 w 155"/>
                <a:gd name="T17" fmla="*/ 154 h 154"/>
                <a:gd name="T18" fmla="*/ 70 w 155"/>
                <a:gd name="T19" fmla="*/ 153 h 154"/>
                <a:gd name="T20" fmla="*/ 54 w 155"/>
                <a:gd name="T21" fmla="*/ 151 h 154"/>
                <a:gd name="T22" fmla="*/ 40 w 155"/>
                <a:gd name="T23" fmla="*/ 145 h 154"/>
                <a:gd name="T24" fmla="*/ 29 w 155"/>
                <a:gd name="T25" fmla="*/ 136 h 154"/>
                <a:gd name="T26" fmla="*/ 19 w 155"/>
                <a:gd name="T27" fmla="*/ 126 h 154"/>
                <a:gd name="T28" fmla="*/ 10 w 155"/>
                <a:gd name="T29" fmla="*/ 113 h 154"/>
                <a:gd name="T30" fmla="*/ 4 w 155"/>
                <a:gd name="T31" fmla="*/ 99 h 154"/>
                <a:gd name="T32" fmla="*/ 2 w 155"/>
                <a:gd name="T33" fmla="*/ 85 h 154"/>
                <a:gd name="T34" fmla="*/ 0 w 155"/>
                <a:gd name="T35" fmla="*/ 77 h 154"/>
                <a:gd name="T36" fmla="*/ 3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6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7 w 155"/>
                <a:gd name="T61" fmla="*/ 28 h 154"/>
                <a:gd name="T62" fmla="*/ 145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1" y="141"/>
                  </a:lnTo>
                  <a:lnTo>
                    <a:pt x="114"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1"/>
                  </a:lnTo>
                  <a:lnTo>
                    <a:pt x="29" y="136"/>
                  </a:lnTo>
                  <a:lnTo>
                    <a:pt x="23" y="131"/>
                  </a:lnTo>
                  <a:lnTo>
                    <a:pt x="19" y="126"/>
                  </a:lnTo>
                  <a:lnTo>
                    <a:pt x="14" y="120"/>
                  </a:lnTo>
                  <a:lnTo>
                    <a:pt x="10" y="113"/>
                  </a:lnTo>
                  <a:lnTo>
                    <a:pt x="6" y="106"/>
                  </a:lnTo>
                  <a:lnTo>
                    <a:pt x="4" y="99"/>
                  </a:lnTo>
                  <a:lnTo>
                    <a:pt x="3" y="93"/>
                  </a:lnTo>
                  <a:lnTo>
                    <a:pt x="2" y="85"/>
                  </a:lnTo>
                  <a:lnTo>
                    <a:pt x="0" y="77"/>
                  </a:lnTo>
                  <a:lnTo>
                    <a:pt x="0" y="77"/>
                  </a:lnTo>
                  <a:lnTo>
                    <a:pt x="2" y="69"/>
                  </a:lnTo>
                  <a:lnTo>
                    <a:pt x="3" y="62"/>
                  </a:lnTo>
                  <a:lnTo>
                    <a:pt x="4" y="54"/>
                  </a:lnTo>
                  <a:lnTo>
                    <a:pt x="6" y="47"/>
                  </a:lnTo>
                  <a:lnTo>
                    <a:pt x="10" y="40"/>
                  </a:lnTo>
                  <a:lnTo>
                    <a:pt x="14" y="34"/>
                  </a:lnTo>
                  <a:lnTo>
                    <a:pt x="19" y="28"/>
                  </a:lnTo>
                  <a:lnTo>
                    <a:pt x="23" y="23"/>
                  </a:lnTo>
                  <a:lnTo>
                    <a:pt x="29" y="17"/>
                  </a:lnTo>
                  <a:lnTo>
                    <a:pt x="35" y="14"/>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4"/>
                  </a:lnTo>
                  <a:lnTo>
                    <a:pt x="126" y="17"/>
                  </a:lnTo>
                  <a:lnTo>
                    <a:pt x="132" y="23"/>
                  </a:lnTo>
                  <a:lnTo>
                    <a:pt x="137" y="28"/>
                  </a:lnTo>
                  <a:lnTo>
                    <a:pt x="141" y="34"/>
                  </a:lnTo>
                  <a:lnTo>
                    <a:pt x="145"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3">
              <a:extLst>
                <a:ext uri="{FF2B5EF4-FFF2-40B4-BE49-F238E27FC236}">
                  <a16:creationId xmlns:a16="http://schemas.microsoft.com/office/drawing/2014/main" id="{38942EBA-F94F-4D31-88F9-E34DF9831927}"/>
                </a:ext>
              </a:extLst>
            </p:cNvPr>
            <p:cNvSpPr>
              <a:spLocks/>
            </p:cNvSpPr>
            <p:nvPr/>
          </p:nvSpPr>
          <p:spPr bwMode="auto">
            <a:xfrm>
              <a:off x="6216651" y="3663950"/>
              <a:ext cx="49213" cy="49213"/>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1 h 153"/>
                <a:gd name="T10" fmla="*/ 120 w 154"/>
                <a:gd name="T11" fmla="*/ 141 h 153"/>
                <a:gd name="T12" fmla="*/ 108 w 154"/>
                <a:gd name="T13" fmla="*/ 147 h 153"/>
                <a:gd name="T14" fmla="*/ 93 w 154"/>
                <a:gd name="T15" fmla="*/ 152 h 153"/>
                <a:gd name="T16" fmla="*/ 78 w 154"/>
                <a:gd name="T17" fmla="*/ 153 h 153"/>
                <a:gd name="T18" fmla="*/ 70 w 154"/>
                <a:gd name="T19" fmla="*/ 153 h 153"/>
                <a:gd name="T20" fmla="*/ 55 w 154"/>
                <a:gd name="T21" fmla="*/ 150 h 153"/>
                <a:gd name="T22" fmla="*/ 40 w 154"/>
                <a:gd name="T23" fmla="*/ 144 h 153"/>
                <a:gd name="T24" fmla="*/ 29 w 154"/>
                <a:gd name="T25" fmla="*/ 136 h 153"/>
                <a:gd name="T26" fmla="*/ 18 w 154"/>
                <a:gd name="T27" fmla="*/ 126 h 153"/>
                <a:gd name="T28" fmla="*/ 9 w 154"/>
                <a:gd name="T29" fmla="*/ 113 h 153"/>
                <a:gd name="T30" fmla="*/ 3 w 154"/>
                <a:gd name="T31" fmla="*/ 99 h 153"/>
                <a:gd name="T32" fmla="*/ 1 w 154"/>
                <a:gd name="T33" fmla="*/ 85 h 153"/>
                <a:gd name="T34" fmla="*/ 0 w 154"/>
                <a:gd name="T35" fmla="*/ 77 h 153"/>
                <a:gd name="T36" fmla="*/ 2 w 154"/>
                <a:gd name="T37" fmla="*/ 61 h 153"/>
                <a:gd name="T38" fmla="*/ 7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8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1"/>
                  </a:lnTo>
                  <a:lnTo>
                    <a:pt x="3"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2"/>
                  </a:lnTo>
                  <a:lnTo>
                    <a:pt x="126" y="17"/>
                  </a:lnTo>
                  <a:lnTo>
                    <a:pt x="132" y="22"/>
                  </a:lnTo>
                  <a:lnTo>
                    <a:pt x="136" y="27"/>
                  </a:lnTo>
                  <a:lnTo>
                    <a:pt x="141" y="33"/>
                  </a:lnTo>
                  <a:lnTo>
                    <a:pt x="145" y="40"/>
                  </a:lnTo>
                  <a:lnTo>
                    <a:pt x="148"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94">
              <a:extLst>
                <a:ext uri="{FF2B5EF4-FFF2-40B4-BE49-F238E27FC236}">
                  <a16:creationId xmlns:a16="http://schemas.microsoft.com/office/drawing/2014/main" id="{1E9D877C-9F81-403D-B950-AAEC06E3E52C}"/>
                </a:ext>
              </a:extLst>
            </p:cNvPr>
            <p:cNvSpPr>
              <a:spLocks/>
            </p:cNvSpPr>
            <p:nvPr/>
          </p:nvSpPr>
          <p:spPr bwMode="auto">
            <a:xfrm>
              <a:off x="6216651" y="3733800"/>
              <a:ext cx="49213" cy="49213"/>
            </a:xfrm>
            <a:custGeom>
              <a:avLst/>
              <a:gdLst>
                <a:gd name="T0" fmla="*/ 154 w 154"/>
                <a:gd name="T1" fmla="*/ 77 h 154"/>
                <a:gd name="T2" fmla="*/ 152 w 154"/>
                <a:gd name="T3" fmla="*/ 93 h 154"/>
                <a:gd name="T4" fmla="*/ 148 w 154"/>
                <a:gd name="T5" fmla="*/ 106 h 154"/>
                <a:gd name="T6" fmla="*/ 141 w 154"/>
                <a:gd name="T7" fmla="*/ 120 h 154"/>
                <a:gd name="T8" fmla="*/ 132 w 154"/>
                <a:gd name="T9" fmla="*/ 131 h 154"/>
                <a:gd name="T10" fmla="*/ 120 w 154"/>
                <a:gd name="T11" fmla="*/ 141 h 154"/>
                <a:gd name="T12" fmla="*/ 108 w 154"/>
                <a:gd name="T13" fmla="*/ 147 h 154"/>
                <a:gd name="T14" fmla="*/ 93 w 154"/>
                <a:gd name="T15" fmla="*/ 152 h 154"/>
                <a:gd name="T16" fmla="*/ 78 w 154"/>
                <a:gd name="T17" fmla="*/ 154 h 154"/>
                <a:gd name="T18" fmla="*/ 70 w 154"/>
                <a:gd name="T19" fmla="*/ 153 h 154"/>
                <a:gd name="T20" fmla="*/ 55 w 154"/>
                <a:gd name="T21" fmla="*/ 151 h 154"/>
                <a:gd name="T22" fmla="*/ 40 w 154"/>
                <a:gd name="T23" fmla="*/ 145 h 154"/>
                <a:gd name="T24" fmla="*/ 29 w 154"/>
                <a:gd name="T25" fmla="*/ 136 h 154"/>
                <a:gd name="T26" fmla="*/ 18 w 154"/>
                <a:gd name="T27" fmla="*/ 126 h 154"/>
                <a:gd name="T28" fmla="*/ 9 w 154"/>
                <a:gd name="T29" fmla="*/ 113 h 154"/>
                <a:gd name="T30" fmla="*/ 3 w 154"/>
                <a:gd name="T31" fmla="*/ 99 h 154"/>
                <a:gd name="T32" fmla="*/ 1 w 154"/>
                <a:gd name="T33" fmla="*/ 85 h 154"/>
                <a:gd name="T34" fmla="*/ 0 w 154"/>
                <a:gd name="T35" fmla="*/ 77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7 w 154"/>
                <a:gd name="T47" fmla="*/ 6 h 154"/>
                <a:gd name="T48" fmla="*/ 62 w 154"/>
                <a:gd name="T49" fmla="*/ 1 h 154"/>
                <a:gd name="T50" fmla="*/ 78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5"/>
                  </a:lnTo>
                  <a:lnTo>
                    <a:pt x="108" y="147"/>
                  </a:lnTo>
                  <a:lnTo>
                    <a:pt x="100" y="151"/>
                  </a:lnTo>
                  <a:lnTo>
                    <a:pt x="93" y="152"/>
                  </a:lnTo>
                  <a:lnTo>
                    <a:pt x="85" y="153"/>
                  </a:lnTo>
                  <a:lnTo>
                    <a:pt x="78" y="154"/>
                  </a:lnTo>
                  <a:lnTo>
                    <a:pt x="78" y="154"/>
                  </a:lnTo>
                  <a:lnTo>
                    <a:pt x="70" y="153"/>
                  </a:lnTo>
                  <a:lnTo>
                    <a:pt x="62" y="152"/>
                  </a:lnTo>
                  <a:lnTo>
                    <a:pt x="55" y="151"/>
                  </a:lnTo>
                  <a:lnTo>
                    <a:pt x="47" y="147"/>
                  </a:lnTo>
                  <a:lnTo>
                    <a:pt x="40" y="145"/>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4"/>
                  </a:lnTo>
                  <a:lnTo>
                    <a:pt x="18" y="28"/>
                  </a:lnTo>
                  <a:lnTo>
                    <a:pt x="23" y="23"/>
                  </a:lnTo>
                  <a:lnTo>
                    <a:pt x="29" y="17"/>
                  </a:lnTo>
                  <a:lnTo>
                    <a:pt x="34" y="14"/>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4"/>
                  </a:lnTo>
                  <a:lnTo>
                    <a:pt x="126" y="17"/>
                  </a:lnTo>
                  <a:lnTo>
                    <a:pt x="132" y="23"/>
                  </a:lnTo>
                  <a:lnTo>
                    <a:pt x="136" y="28"/>
                  </a:lnTo>
                  <a:lnTo>
                    <a:pt x="141" y="34"/>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95">
              <a:extLst>
                <a:ext uri="{FF2B5EF4-FFF2-40B4-BE49-F238E27FC236}">
                  <a16:creationId xmlns:a16="http://schemas.microsoft.com/office/drawing/2014/main" id="{FA148A4F-91C0-4D8C-98D3-D2512C70441B}"/>
                </a:ext>
              </a:extLst>
            </p:cNvPr>
            <p:cNvSpPr>
              <a:spLocks/>
            </p:cNvSpPr>
            <p:nvPr/>
          </p:nvSpPr>
          <p:spPr bwMode="auto">
            <a:xfrm>
              <a:off x="6286501" y="3663950"/>
              <a:ext cx="49213" cy="49213"/>
            </a:xfrm>
            <a:custGeom>
              <a:avLst/>
              <a:gdLst>
                <a:gd name="T0" fmla="*/ 154 w 154"/>
                <a:gd name="T1" fmla="*/ 77 h 153"/>
                <a:gd name="T2" fmla="*/ 152 w 154"/>
                <a:gd name="T3" fmla="*/ 93 h 153"/>
                <a:gd name="T4" fmla="*/ 147 w 154"/>
                <a:gd name="T5" fmla="*/ 106 h 153"/>
                <a:gd name="T6" fmla="*/ 141 w 154"/>
                <a:gd name="T7" fmla="*/ 120 h 153"/>
                <a:gd name="T8" fmla="*/ 131 w 154"/>
                <a:gd name="T9" fmla="*/ 131 h 153"/>
                <a:gd name="T10" fmla="*/ 120 w 154"/>
                <a:gd name="T11" fmla="*/ 141 h 153"/>
                <a:gd name="T12" fmla="*/ 106 w 154"/>
                <a:gd name="T13" fmla="*/ 147 h 153"/>
                <a:gd name="T14" fmla="*/ 93 w 154"/>
                <a:gd name="T15" fmla="*/ 152 h 153"/>
                <a:gd name="T16" fmla="*/ 76 w 154"/>
                <a:gd name="T17" fmla="*/ 153 h 153"/>
                <a:gd name="T18" fmla="*/ 68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99 h 153"/>
                <a:gd name="T32" fmla="*/ 0 w 154"/>
                <a:gd name="T33" fmla="*/ 85 h 153"/>
                <a:gd name="T34" fmla="*/ 0 w 154"/>
                <a:gd name="T35" fmla="*/ 77 h 153"/>
                <a:gd name="T36" fmla="*/ 1 w 154"/>
                <a:gd name="T37" fmla="*/ 61 h 153"/>
                <a:gd name="T38" fmla="*/ 6 w 154"/>
                <a:gd name="T39" fmla="*/ 47 h 153"/>
                <a:gd name="T40" fmla="*/ 12 w 154"/>
                <a:gd name="T41" fmla="*/ 33 h 153"/>
                <a:gd name="T42" fmla="*/ 23 w 154"/>
                <a:gd name="T43" fmla="*/ 22 h 153"/>
                <a:gd name="T44" fmla="*/ 34 w 154"/>
                <a:gd name="T45" fmla="*/ 12 h 153"/>
                <a:gd name="T46" fmla="*/ 47 w 154"/>
                <a:gd name="T47" fmla="*/ 6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4" y="153"/>
                  </a:lnTo>
                  <a:lnTo>
                    <a:pt x="76" y="153"/>
                  </a:lnTo>
                  <a:lnTo>
                    <a:pt x="76" y="153"/>
                  </a:lnTo>
                  <a:lnTo>
                    <a:pt x="68"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96">
              <a:extLst>
                <a:ext uri="{FF2B5EF4-FFF2-40B4-BE49-F238E27FC236}">
                  <a16:creationId xmlns:a16="http://schemas.microsoft.com/office/drawing/2014/main" id="{84231F07-8188-4D6D-BEAC-0DDBA8CDD598}"/>
                </a:ext>
              </a:extLst>
            </p:cNvPr>
            <p:cNvSpPr>
              <a:spLocks/>
            </p:cNvSpPr>
            <p:nvPr/>
          </p:nvSpPr>
          <p:spPr bwMode="auto">
            <a:xfrm>
              <a:off x="6286501" y="3733800"/>
              <a:ext cx="49213" cy="49213"/>
            </a:xfrm>
            <a:custGeom>
              <a:avLst/>
              <a:gdLst>
                <a:gd name="T0" fmla="*/ 154 w 154"/>
                <a:gd name="T1" fmla="*/ 77 h 154"/>
                <a:gd name="T2" fmla="*/ 152 w 154"/>
                <a:gd name="T3" fmla="*/ 93 h 154"/>
                <a:gd name="T4" fmla="*/ 147 w 154"/>
                <a:gd name="T5" fmla="*/ 106 h 154"/>
                <a:gd name="T6" fmla="*/ 141 w 154"/>
                <a:gd name="T7" fmla="*/ 120 h 154"/>
                <a:gd name="T8" fmla="*/ 131 w 154"/>
                <a:gd name="T9" fmla="*/ 131 h 154"/>
                <a:gd name="T10" fmla="*/ 120 w 154"/>
                <a:gd name="T11" fmla="*/ 141 h 154"/>
                <a:gd name="T12" fmla="*/ 106 w 154"/>
                <a:gd name="T13" fmla="*/ 147 h 154"/>
                <a:gd name="T14" fmla="*/ 93 w 154"/>
                <a:gd name="T15" fmla="*/ 152 h 154"/>
                <a:gd name="T16" fmla="*/ 76 w 154"/>
                <a:gd name="T17" fmla="*/ 154 h 154"/>
                <a:gd name="T18" fmla="*/ 68 w 154"/>
                <a:gd name="T19" fmla="*/ 153 h 154"/>
                <a:gd name="T20" fmla="*/ 54 w 154"/>
                <a:gd name="T21" fmla="*/ 151 h 154"/>
                <a:gd name="T22" fmla="*/ 40 w 154"/>
                <a:gd name="T23" fmla="*/ 145 h 154"/>
                <a:gd name="T24" fmla="*/ 27 w 154"/>
                <a:gd name="T25" fmla="*/ 136 h 154"/>
                <a:gd name="T26" fmla="*/ 17 w 154"/>
                <a:gd name="T27" fmla="*/ 126 h 154"/>
                <a:gd name="T28" fmla="*/ 9 w 154"/>
                <a:gd name="T29" fmla="*/ 113 h 154"/>
                <a:gd name="T30" fmla="*/ 3 w 154"/>
                <a:gd name="T31" fmla="*/ 99 h 154"/>
                <a:gd name="T32" fmla="*/ 0 w 154"/>
                <a:gd name="T33" fmla="*/ 85 h 154"/>
                <a:gd name="T34" fmla="*/ 0 w 154"/>
                <a:gd name="T35" fmla="*/ 77 h 154"/>
                <a:gd name="T36" fmla="*/ 1 w 154"/>
                <a:gd name="T37" fmla="*/ 62 h 154"/>
                <a:gd name="T38" fmla="*/ 6 w 154"/>
                <a:gd name="T39" fmla="*/ 47 h 154"/>
                <a:gd name="T40" fmla="*/ 12 w 154"/>
                <a:gd name="T41" fmla="*/ 34 h 154"/>
                <a:gd name="T42" fmla="*/ 23 w 154"/>
                <a:gd name="T43" fmla="*/ 23 h 154"/>
                <a:gd name="T44" fmla="*/ 34 w 154"/>
                <a:gd name="T45" fmla="*/ 14 h 154"/>
                <a:gd name="T46" fmla="*/ 47 w 154"/>
                <a:gd name="T47" fmla="*/ 6 h 154"/>
                <a:gd name="T48" fmla="*/ 62 w 154"/>
                <a:gd name="T49" fmla="*/ 1 h 154"/>
                <a:gd name="T50" fmla="*/ 76 w 154"/>
                <a:gd name="T51" fmla="*/ 0 h 154"/>
                <a:gd name="T52" fmla="*/ 84 w 154"/>
                <a:gd name="T53" fmla="*/ 0 h 154"/>
                <a:gd name="T54" fmla="*/ 99 w 154"/>
                <a:gd name="T55" fmla="*/ 3 h 154"/>
                <a:gd name="T56" fmla="*/ 113 w 154"/>
                <a:gd name="T57" fmla="*/ 9 h 154"/>
                <a:gd name="T58" fmla="*/ 126 w 154"/>
                <a:gd name="T59" fmla="*/ 17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99"/>
                  </a:lnTo>
                  <a:lnTo>
                    <a:pt x="147" y="106"/>
                  </a:lnTo>
                  <a:lnTo>
                    <a:pt x="144" y="113"/>
                  </a:lnTo>
                  <a:lnTo>
                    <a:pt x="141" y="120"/>
                  </a:lnTo>
                  <a:lnTo>
                    <a:pt x="136" y="126"/>
                  </a:lnTo>
                  <a:lnTo>
                    <a:pt x="131" y="131"/>
                  </a:lnTo>
                  <a:lnTo>
                    <a:pt x="126" y="136"/>
                  </a:lnTo>
                  <a:lnTo>
                    <a:pt x="120" y="141"/>
                  </a:lnTo>
                  <a:lnTo>
                    <a:pt x="113" y="145"/>
                  </a:lnTo>
                  <a:lnTo>
                    <a:pt x="106" y="147"/>
                  </a:lnTo>
                  <a:lnTo>
                    <a:pt x="99" y="151"/>
                  </a:lnTo>
                  <a:lnTo>
                    <a:pt x="93" y="152"/>
                  </a:lnTo>
                  <a:lnTo>
                    <a:pt x="84" y="153"/>
                  </a:lnTo>
                  <a:lnTo>
                    <a:pt x="76" y="154"/>
                  </a:lnTo>
                  <a:lnTo>
                    <a:pt x="76" y="154"/>
                  </a:lnTo>
                  <a:lnTo>
                    <a:pt x="68" y="153"/>
                  </a:lnTo>
                  <a:lnTo>
                    <a:pt x="62" y="152"/>
                  </a:lnTo>
                  <a:lnTo>
                    <a:pt x="54" y="151"/>
                  </a:lnTo>
                  <a:lnTo>
                    <a:pt x="47" y="147"/>
                  </a:lnTo>
                  <a:lnTo>
                    <a:pt x="40" y="145"/>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2" y="34"/>
                  </a:lnTo>
                  <a:lnTo>
                    <a:pt x="17" y="28"/>
                  </a:lnTo>
                  <a:lnTo>
                    <a:pt x="23" y="23"/>
                  </a:lnTo>
                  <a:lnTo>
                    <a:pt x="27" y="17"/>
                  </a:lnTo>
                  <a:lnTo>
                    <a:pt x="34" y="14"/>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4"/>
                  </a:lnTo>
                  <a:lnTo>
                    <a:pt x="126" y="17"/>
                  </a:lnTo>
                  <a:lnTo>
                    <a:pt x="131" y="23"/>
                  </a:lnTo>
                  <a:lnTo>
                    <a:pt x="136" y="28"/>
                  </a:lnTo>
                  <a:lnTo>
                    <a:pt x="141" y="34"/>
                  </a:lnTo>
                  <a:lnTo>
                    <a:pt x="144"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97">
              <a:extLst>
                <a:ext uri="{FF2B5EF4-FFF2-40B4-BE49-F238E27FC236}">
                  <a16:creationId xmlns:a16="http://schemas.microsoft.com/office/drawing/2014/main" id="{29EF27D6-2722-41A4-B02A-A4B58BB25293}"/>
                </a:ext>
              </a:extLst>
            </p:cNvPr>
            <p:cNvSpPr>
              <a:spLocks/>
            </p:cNvSpPr>
            <p:nvPr/>
          </p:nvSpPr>
          <p:spPr bwMode="auto">
            <a:xfrm>
              <a:off x="6357938" y="3663950"/>
              <a:ext cx="47625" cy="49213"/>
            </a:xfrm>
            <a:custGeom>
              <a:avLst/>
              <a:gdLst>
                <a:gd name="T0" fmla="*/ 154 w 154"/>
                <a:gd name="T1" fmla="*/ 77 h 153"/>
                <a:gd name="T2" fmla="*/ 153 w 154"/>
                <a:gd name="T3" fmla="*/ 93 h 153"/>
                <a:gd name="T4" fmla="*/ 149 w 154"/>
                <a:gd name="T5" fmla="*/ 106 h 153"/>
                <a:gd name="T6" fmla="*/ 141 w 154"/>
                <a:gd name="T7" fmla="*/ 120 h 153"/>
                <a:gd name="T8" fmla="*/ 131 w 154"/>
                <a:gd name="T9" fmla="*/ 131 h 153"/>
                <a:gd name="T10" fmla="*/ 120 w 154"/>
                <a:gd name="T11" fmla="*/ 141 h 153"/>
                <a:gd name="T12" fmla="*/ 107 w 154"/>
                <a:gd name="T13" fmla="*/ 147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8 w 154"/>
                <a:gd name="T25" fmla="*/ 136 h 153"/>
                <a:gd name="T26" fmla="*/ 18 w 154"/>
                <a:gd name="T27" fmla="*/ 126 h 153"/>
                <a:gd name="T28" fmla="*/ 10 w 154"/>
                <a:gd name="T29" fmla="*/ 113 h 153"/>
                <a:gd name="T30" fmla="*/ 3 w 154"/>
                <a:gd name="T31" fmla="*/ 99 h 153"/>
                <a:gd name="T32" fmla="*/ 1 w 154"/>
                <a:gd name="T33" fmla="*/ 85 h 153"/>
                <a:gd name="T34" fmla="*/ 0 w 154"/>
                <a:gd name="T35" fmla="*/ 77 h 153"/>
                <a:gd name="T36" fmla="*/ 2 w 154"/>
                <a:gd name="T37" fmla="*/ 61 h 153"/>
                <a:gd name="T38" fmla="*/ 7 w 154"/>
                <a:gd name="T39" fmla="*/ 47 h 153"/>
                <a:gd name="T40" fmla="*/ 14 w 154"/>
                <a:gd name="T41" fmla="*/ 33 h 153"/>
                <a:gd name="T42" fmla="*/ 23 w 154"/>
                <a:gd name="T43" fmla="*/ 22 h 153"/>
                <a:gd name="T44" fmla="*/ 34 w 154"/>
                <a:gd name="T45" fmla="*/ 12 h 153"/>
                <a:gd name="T46" fmla="*/ 48 w 154"/>
                <a:gd name="T47" fmla="*/ 6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99"/>
                  </a:lnTo>
                  <a:lnTo>
                    <a:pt x="149" y="106"/>
                  </a:lnTo>
                  <a:lnTo>
                    <a:pt x="145" y="113"/>
                  </a:lnTo>
                  <a:lnTo>
                    <a:pt x="141" y="120"/>
                  </a:lnTo>
                  <a:lnTo>
                    <a:pt x="137" y="126"/>
                  </a:lnTo>
                  <a:lnTo>
                    <a:pt x="131" y="131"/>
                  </a:lnTo>
                  <a:lnTo>
                    <a:pt x="126" y="136"/>
                  </a:lnTo>
                  <a:lnTo>
                    <a:pt x="120" y="141"/>
                  </a:lnTo>
                  <a:lnTo>
                    <a:pt x="114" y="144"/>
                  </a:lnTo>
                  <a:lnTo>
                    <a:pt x="107"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8"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1"/>
                  </a:lnTo>
                  <a:lnTo>
                    <a:pt x="3" y="54"/>
                  </a:lnTo>
                  <a:lnTo>
                    <a:pt x="7" y="47"/>
                  </a:lnTo>
                  <a:lnTo>
                    <a:pt x="10" y="40"/>
                  </a:lnTo>
                  <a:lnTo>
                    <a:pt x="14" y="33"/>
                  </a:lnTo>
                  <a:lnTo>
                    <a:pt x="18" y="27"/>
                  </a:lnTo>
                  <a:lnTo>
                    <a:pt x="23" y="22"/>
                  </a:lnTo>
                  <a:lnTo>
                    <a:pt x="28" y="17"/>
                  </a:lnTo>
                  <a:lnTo>
                    <a:pt x="34" y="12"/>
                  </a:lnTo>
                  <a:lnTo>
                    <a:pt x="41" y="9"/>
                  </a:lnTo>
                  <a:lnTo>
                    <a:pt x="48"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1" y="22"/>
                  </a:lnTo>
                  <a:lnTo>
                    <a:pt x="137" y="27"/>
                  </a:lnTo>
                  <a:lnTo>
                    <a:pt x="141"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98">
              <a:extLst>
                <a:ext uri="{FF2B5EF4-FFF2-40B4-BE49-F238E27FC236}">
                  <a16:creationId xmlns:a16="http://schemas.microsoft.com/office/drawing/2014/main" id="{1DB4B30A-DD25-4BD4-8483-4A58688799E8}"/>
                </a:ext>
              </a:extLst>
            </p:cNvPr>
            <p:cNvSpPr>
              <a:spLocks/>
            </p:cNvSpPr>
            <p:nvPr/>
          </p:nvSpPr>
          <p:spPr bwMode="auto">
            <a:xfrm>
              <a:off x="6357938" y="3733800"/>
              <a:ext cx="47625" cy="49213"/>
            </a:xfrm>
            <a:custGeom>
              <a:avLst/>
              <a:gdLst>
                <a:gd name="T0" fmla="*/ 154 w 154"/>
                <a:gd name="T1" fmla="*/ 77 h 154"/>
                <a:gd name="T2" fmla="*/ 153 w 154"/>
                <a:gd name="T3" fmla="*/ 93 h 154"/>
                <a:gd name="T4" fmla="*/ 149 w 154"/>
                <a:gd name="T5" fmla="*/ 106 h 154"/>
                <a:gd name="T6" fmla="*/ 141 w 154"/>
                <a:gd name="T7" fmla="*/ 120 h 154"/>
                <a:gd name="T8" fmla="*/ 131 w 154"/>
                <a:gd name="T9" fmla="*/ 131 h 154"/>
                <a:gd name="T10" fmla="*/ 120 w 154"/>
                <a:gd name="T11" fmla="*/ 141 h 154"/>
                <a:gd name="T12" fmla="*/ 107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8 w 154"/>
                <a:gd name="T25" fmla="*/ 136 h 154"/>
                <a:gd name="T26" fmla="*/ 18 w 154"/>
                <a:gd name="T27" fmla="*/ 126 h 154"/>
                <a:gd name="T28" fmla="*/ 10 w 154"/>
                <a:gd name="T29" fmla="*/ 113 h 154"/>
                <a:gd name="T30" fmla="*/ 3 w 154"/>
                <a:gd name="T31" fmla="*/ 99 h 154"/>
                <a:gd name="T32" fmla="*/ 1 w 154"/>
                <a:gd name="T33" fmla="*/ 85 h 154"/>
                <a:gd name="T34" fmla="*/ 0 w 154"/>
                <a:gd name="T35" fmla="*/ 77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8 w 154"/>
                <a:gd name="T47" fmla="*/ 6 h 154"/>
                <a:gd name="T48" fmla="*/ 62 w 154"/>
                <a:gd name="T49" fmla="*/ 1 h 154"/>
                <a:gd name="T50" fmla="*/ 78 w 154"/>
                <a:gd name="T51" fmla="*/ 0 h 154"/>
                <a:gd name="T52" fmla="*/ 86 w 154"/>
                <a:gd name="T53" fmla="*/ 0 h 154"/>
                <a:gd name="T54" fmla="*/ 101 w 154"/>
                <a:gd name="T55" fmla="*/ 3 h 154"/>
                <a:gd name="T56" fmla="*/ 114 w 154"/>
                <a:gd name="T57" fmla="*/ 9 h 154"/>
                <a:gd name="T58" fmla="*/ 126 w 154"/>
                <a:gd name="T59" fmla="*/ 17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99"/>
                  </a:lnTo>
                  <a:lnTo>
                    <a:pt x="149" y="106"/>
                  </a:lnTo>
                  <a:lnTo>
                    <a:pt x="145" y="113"/>
                  </a:lnTo>
                  <a:lnTo>
                    <a:pt x="141" y="120"/>
                  </a:lnTo>
                  <a:lnTo>
                    <a:pt x="137" y="126"/>
                  </a:lnTo>
                  <a:lnTo>
                    <a:pt x="131" y="131"/>
                  </a:lnTo>
                  <a:lnTo>
                    <a:pt x="126" y="136"/>
                  </a:lnTo>
                  <a:lnTo>
                    <a:pt x="120" y="141"/>
                  </a:lnTo>
                  <a:lnTo>
                    <a:pt x="114" y="145"/>
                  </a:lnTo>
                  <a:lnTo>
                    <a:pt x="107"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1"/>
                  </a:lnTo>
                  <a:lnTo>
                    <a:pt x="28"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2"/>
                  </a:lnTo>
                  <a:lnTo>
                    <a:pt x="3" y="54"/>
                  </a:lnTo>
                  <a:lnTo>
                    <a:pt x="7" y="47"/>
                  </a:lnTo>
                  <a:lnTo>
                    <a:pt x="10" y="40"/>
                  </a:lnTo>
                  <a:lnTo>
                    <a:pt x="14" y="34"/>
                  </a:lnTo>
                  <a:lnTo>
                    <a:pt x="18" y="28"/>
                  </a:lnTo>
                  <a:lnTo>
                    <a:pt x="23" y="23"/>
                  </a:lnTo>
                  <a:lnTo>
                    <a:pt x="28" y="17"/>
                  </a:lnTo>
                  <a:lnTo>
                    <a:pt x="34" y="14"/>
                  </a:lnTo>
                  <a:lnTo>
                    <a:pt x="41" y="9"/>
                  </a:lnTo>
                  <a:lnTo>
                    <a:pt x="48" y="6"/>
                  </a:lnTo>
                  <a:lnTo>
                    <a:pt x="55" y="3"/>
                  </a:lnTo>
                  <a:lnTo>
                    <a:pt x="62" y="1"/>
                  </a:lnTo>
                  <a:lnTo>
                    <a:pt x="70" y="0"/>
                  </a:lnTo>
                  <a:lnTo>
                    <a:pt x="78" y="0"/>
                  </a:lnTo>
                  <a:lnTo>
                    <a:pt x="78" y="0"/>
                  </a:lnTo>
                  <a:lnTo>
                    <a:pt x="86" y="0"/>
                  </a:lnTo>
                  <a:lnTo>
                    <a:pt x="93" y="1"/>
                  </a:lnTo>
                  <a:lnTo>
                    <a:pt x="101" y="3"/>
                  </a:lnTo>
                  <a:lnTo>
                    <a:pt x="107" y="6"/>
                  </a:lnTo>
                  <a:lnTo>
                    <a:pt x="114" y="9"/>
                  </a:lnTo>
                  <a:lnTo>
                    <a:pt x="120" y="14"/>
                  </a:lnTo>
                  <a:lnTo>
                    <a:pt x="126" y="17"/>
                  </a:lnTo>
                  <a:lnTo>
                    <a:pt x="131" y="23"/>
                  </a:lnTo>
                  <a:lnTo>
                    <a:pt x="137" y="28"/>
                  </a:lnTo>
                  <a:lnTo>
                    <a:pt x="141" y="34"/>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99">
              <a:extLst>
                <a:ext uri="{FF2B5EF4-FFF2-40B4-BE49-F238E27FC236}">
                  <a16:creationId xmlns:a16="http://schemas.microsoft.com/office/drawing/2014/main" id="{FE3FDCBB-CCFC-4BA8-B034-4F690B6FDED2}"/>
                </a:ext>
              </a:extLst>
            </p:cNvPr>
            <p:cNvSpPr>
              <a:spLocks/>
            </p:cNvSpPr>
            <p:nvPr/>
          </p:nvSpPr>
          <p:spPr bwMode="auto">
            <a:xfrm>
              <a:off x="6427788" y="3663950"/>
              <a:ext cx="47625" cy="49213"/>
            </a:xfrm>
            <a:custGeom>
              <a:avLst/>
              <a:gdLst>
                <a:gd name="T0" fmla="*/ 153 w 153"/>
                <a:gd name="T1" fmla="*/ 77 h 153"/>
                <a:gd name="T2" fmla="*/ 152 w 153"/>
                <a:gd name="T3" fmla="*/ 93 h 153"/>
                <a:gd name="T4" fmla="*/ 147 w 153"/>
                <a:gd name="T5" fmla="*/ 106 h 153"/>
                <a:gd name="T6" fmla="*/ 140 w 153"/>
                <a:gd name="T7" fmla="*/ 120 h 153"/>
                <a:gd name="T8" fmla="*/ 130 w 153"/>
                <a:gd name="T9" fmla="*/ 131 h 153"/>
                <a:gd name="T10" fmla="*/ 119 w 153"/>
                <a:gd name="T11" fmla="*/ 141 h 153"/>
                <a:gd name="T12" fmla="*/ 106 w 153"/>
                <a:gd name="T13" fmla="*/ 147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1 w 153"/>
                <a:gd name="T43" fmla="*/ 22 h 153"/>
                <a:gd name="T44" fmla="*/ 33 w 153"/>
                <a:gd name="T45" fmla="*/ 12 h 153"/>
                <a:gd name="T46" fmla="*/ 46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49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6"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49"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00">
              <a:extLst>
                <a:ext uri="{FF2B5EF4-FFF2-40B4-BE49-F238E27FC236}">
                  <a16:creationId xmlns:a16="http://schemas.microsoft.com/office/drawing/2014/main" id="{D34E01FA-5622-49C1-84CA-6BA173E3B0EA}"/>
                </a:ext>
              </a:extLst>
            </p:cNvPr>
            <p:cNvSpPr>
              <a:spLocks/>
            </p:cNvSpPr>
            <p:nvPr/>
          </p:nvSpPr>
          <p:spPr bwMode="auto">
            <a:xfrm>
              <a:off x="6427788" y="3733800"/>
              <a:ext cx="47625" cy="49213"/>
            </a:xfrm>
            <a:custGeom>
              <a:avLst/>
              <a:gdLst>
                <a:gd name="T0" fmla="*/ 153 w 153"/>
                <a:gd name="T1" fmla="*/ 77 h 154"/>
                <a:gd name="T2" fmla="*/ 152 w 153"/>
                <a:gd name="T3" fmla="*/ 93 h 154"/>
                <a:gd name="T4" fmla="*/ 147 w 153"/>
                <a:gd name="T5" fmla="*/ 106 h 154"/>
                <a:gd name="T6" fmla="*/ 140 w 153"/>
                <a:gd name="T7" fmla="*/ 120 h 154"/>
                <a:gd name="T8" fmla="*/ 130 w 153"/>
                <a:gd name="T9" fmla="*/ 131 h 154"/>
                <a:gd name="T10" fmla="*/ 119 w 153"/>
                <a:gd name="T11" fmla="*/ 141 h 154"/>
                <a:gd name="T12" fmla="*/ 106 w 153"/>
                <a:gd name="T13" fmla="*/ 147 h 154"/>
                <a:gd name="T14" fmla="*/ 91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6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5 w 153"/>
                <a:gd name="T59" fmla="*/ 17 h 154"/>
                <a:gd name="T60" fmla="*/ 136 w 153"/>
                <a:gd name="T61" fmla="*/ 28 h 154"/>
                <a:gd name="T62" fmla="*/ 144 w 153"/>
                <a:gd name="T63" fmla="*/ 40 h 154"/>
                <a:gd name="T64" fmla="*/ 149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19" y="141"/>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4"/>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4"/>
                  </a:lnTo>
                  <a:lnTo>
                    <a:pt x="125" y="17"/>
                  </a:lnTo>
                  <a:lnTo>
                    <a:pt x="130" y="23"/>
                  </a:lnTo>
                  <a:lnTo>
                    <a:pt x="136" y="28"/>
                  </a:lnTo>
                  <a:lnTo>
                    <a:pt x="140" y="34"/>
                  </a:lnTo>
                  <a:lnTo>
                    <a:pt x="144" y="40"/>
                  </a:lnTo>
                  <a:lnTo>
                    <a:pt x="147" y="47"/>
                  </a:lnTo>
                  <a:lnTo>
                    <a:pt x="149"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201">
              <a:extLst>
                <a:ext uri="{FF2B5EF4-FFF2-40B4-BE49-F238E27FC236}">
                  <a16:creationId xmlns:a16="http://schemas.microsoft.com/office/drawing/2014/main" id="{C7915DFD-CDA1-476F-A166-5304047A5177}"/>
                </a:ext>
              </a:extLst>
            </p:cNvPr>
            <p:cNvSpPr>
              <a:spLocks/>
            </p:cNvSpPr>
            <p:nvPr/>
          </p:nvSpPr>
          <p:spPr bwMode="auto">
            <a:xfrm>
              <a:off x="6146801" y="3805238"/>
              <a:ext cx="49213" cy="49213"/>
            </a:xfrm>
            <a:custGeom>
              <a:avLst/>
              <a:gdLst>
                <a:gd name="T0" fmla="*/ 155 w 155"/>
                <a:gd name="T1" fmla="*/ 78 h 154"/>
                <a:gd name="T2" fmla="*/ 153 w 155"/>
                <a:gd name="T3" fmla="*/ 93 h 154"/>
                <a:gd name="T4" fmla="*/ 148 w 155"/>
                <a:gd name="T5" fmla="*/ 107 h 154"/>
                <a:gd name="T6" fmla="*/ 141 w 155"/>
                <a:gd name="T7" fmla="*/ 120 h 154"/>
                <a:gd name="T8" fmla="*/ 132 w 155"/>
                <a:gd name="T9" fmla="*/ 131 h 154"/>
                <a:gd name="T10" fmla="*/ 121 w 155"/>
                <a:gd name="T11" fmla="*/ 142 h 154"/>
                <a:gd name="T12" fmla="*/ 108 w 155"/>
                <a:gd name="T13" fmla="*/ 149 h 154"/>
                <a:gd name="T14" fmla="*/ 93 w 155"/>
                <a:gd name="T15" fmla="*/ 153 h 154"/>
                <a:gd name="T16" fmla="*/ 77 w 155"/>
                <a:gd name="T17" fmla="*/ 154 h 154"/>
                <a:gd name="T18" fmla="*/ 70 w 155"/>
                <a:gd name="T19" fmla="*/ 154 h 154"/>
                <a:gd name="T20" fmla="*/ 54 w 155"/>
                <a:gd name="T21" fmla="*/ 151 h 154"/>
                <a:gd name="T22" fmla="*/ 40 w 155"/>
                <a:gd name="T23" fmla="*/ 145 h 154"/>
                <a:gd name="T24" fmla="*/ 29 w 155"/>
                <a:gd name="T25" fmla="*/ 137 h 154"/>
                <a:gd name="T26" fmla="*/ 19 w 155"/>
                <a:gd name="T27" fmla="*/ 127 h 154"/>
                <a:gd name="T28" fmla="*/ 10 w 155"/>
                <a:gd name="T29" fmla="*/ 114 h 154"/>
                <a:gd name="T30" fmla="*/ 4 w 155"/>
                <a:gd name="T31" fmla="*/ 101 h 154"/>
                <a:gd name="T32" fmla="*/ 2 w 155"/>
                <a:gd name="T33" fmla="*/ 86 h 154"/>
                <a:gd name="T34" fmla="*/ 0 w 155"/>
                <a:gd name="T35" fmla="*/ 78 h 154"/>
                <a:gd name="T36" fmla="*/ 3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10 h 154"/>
                <a:gd name="T58" fmla="*/ 126 w 155"/>
                <a:gd name="T59" fmla="*/ 18 h 154"/>
                <a:gd name="T60" fmla="*/ 137 w 155"/>
                <a:gd name="T61" fmla="*/ 28 h 154"/>
                <a:gd name="T62" fmla="*/ 145 w 155"/>
                <a:gd name="T63" fmla="*/ 41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6"/>
                  </a:lnTo>
                  <a:lnTo>
                    <a:pt x="153" y="93"/>
                  </a:lnTo>
                  <a:lnTo>
                    <a:pt x="151" y="101"/>
                  </a:lnTo>
                  <a:lnTo>
                    <a:pt x="148" y="107"/>
                  </a:lnTo>
                  <a:lnTo>
                    <a:pt x="145" y="114"/>
                  </a:lnTo>
                  <a:lnTo>
                    <a:pt x="141" y="120"/>
                  </a:lnTo>
                  <a:lnTo>
                    <a:pt x="137" y="127"/>
                  </a:lnTo>
                  <a:lnTo>
                    <a:pt x="132" y="131"/>
                  </a:lnTo>
                  <a:lnTo>
                    <a:pt x="126" y="137"/>
                  </a:lnTo>
                  <a:lnTo>
                    <a:pt x="121" y="142"/>
                  </a:lnTo>
                  <a:lnTo>
                    <a:pt x="114"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5" y="142"/>
                  </a:lnTo>
                  <a:lnTo>
                    <a:pt x="29" y="137"/>
                  </a:lnTo>
                  <a:lnTo>
                    <a:pt x="23" y="131"/>
                  </a:lnTo>
                  <a:lnTo>
                    <a:pt x="19" y="127"/>
                  </a:lnTo>
                  <a:lnTo>
                    <a:pt x="14" y="120"/>
                  </a:lnTo>
                  <a:lnTo>
                    <a:pt x="10" y="114"/>
                  </a:lnTo>
                  <a:lnTo>
                    <a:pt x="6" y="107"/>
                  </a:lnTo>
                  <a:lnTo>
                    <a:pt x="4" y="101"/>
                  </a:lnTo>
                  <a:lnTo>
                    <a:pt x="3" y="93"/>
                  </a:lnTo>
                  <a:lnTo>
                    <a:pt x="2" y="86"/>
                  </a:lnTo>
                  <a:lnTo>
                    <a:pt x="0" y="78"/>
                  </a:lnTo>
                  <a:lnTo>
                    <a:pt x="0" y="78"/>
                  </a:lnTo>
                  <a:lnTo>
                    <a:pt x="2" y="70"/>
                  </a:lnTo>
                  <a:lnTo>
                    <a:pt x="3" y="62"/>
                  </a:lnTo>
                  <a:lnTo>
                    <a:pt x="4" y="55"/>
                  </a:lnTo>
                  <a:lnTo>
                    <a:pt x="6" y="47"/>
                  </a:lnTo>
                  <a:lnTo>
                    <a:pt x="10" y="41"/>
                  </a:lnTo>
                  <a:lnTo>
                    <a:pt x="14" y="34"/>
                  </a:lnTo>
                  <a:lnTo>
                    <a:pt x="19" y="28"/>
                  </a:lnTo>
                  <a:lnTo>
                    <a:pt x="23" y="23"/>
                  </a:lnTo>
                  <a:lnTo>
                    <a:pt x="29" y="18"/>
                  </a:lnTo>
                  <a:lnTo>
                    <a:pt x="35" y="14"/>
                  </a:lnTo>
                  <a:lnTo>
                    <a:pt x="40" y="10"/>
                  </a:lnTo>
                  <a:lnTo>
                    <a:pt x="47" y="7"/>
                  </a:lnTo>
                  <a:lnTo>
                    <a:pt x="54" y="3"/>
                  </a:lnTo>
                  <a:lnTo>
                    <a:pt x="62" y="2"/>
                  </a:lnTo>
                  <a:lnTo>
                    <a:pt x="70" y="1"/>
                  </a:lnTo>
                  <a:lnTo>
                    <a:pt x="77" y="0"/>
                  </a:lnTo>
                  <a:lnTo>
                    <a:pt x="77" y="0"/>
                  </a:lnTo>
                  <a:lnTo>
                    <a:pt x="85" y="1"/>
                  </a:lnTo>
                  <a:lnTo>
                    <a:pt x="93" y="2"/>
                  </a:lnTo>
                  <a:lnTo>
                    <a:pt x="100" y="3"/>
                  </a:lnTo>
                  <a:lnTo>
                    <a:pt x="108" y="7"/>
                  </a:lnTo>
                  <a:lnTo>
                    <a:pt x="114" y="10"/>
                  </a:lnTo>
                  <a:lnTo>
                    <a:pt x="121" y="14"/>
                  </a:lnTo>
                  <a:lnTo>
                    <a:pt x="126" y="18"/>
                  </a:lnTo>
                  <a:lnTo>
                    <a:pt x="132" y="23"/>
                  </a:lnTo>
                  <a:lnTo>
                    <a:pt x="137" y="28"/>
                  </a:lnTo>
                  <a:lnTo>
                    <a:pt x="141" y="34"/>
                  </a:lnTo>
                  <a:lnTo>
                    <a:pt x="145" y="41"/>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02">
              <a:extLst>
                <a:ext uri="{FF2B5EF4-FFF2-40B4-BE49-F238E27FC236}">
                  <a16:creationId xmlns:a16="http://schemas.microsoft.com/office/drawing/2014/main" id="{F6A2D0D8-F10D-4A46-B23F-74F46AAC1060}"/>
                </a:ext>
              </a:extLst>
            </p:cNvPr>
            <p:cNvSpPr>
              <a:spLocks/>
            </p:cNvSpPr>
            <p:nvPr/>
          </p:nvSpPr>
          <p:spPr bwMode="auto">
            <a:xfrm>
              <a:off x="6146801" y="3875088"/>
              <a:ext cx="49213" cy="49213"/>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2 h 153"/>
                <a:gd name="T10" fmla="*/ 121 w 155"/>
                <a:gd name="T11" fmla="*/ 141 h 153"/>
                <a:gd name="T12" fmla="*/ 108 w 155"/>
                <a:gd name="T13" fmla="*/ 148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9 w 155"/>
                <a:gd name="T27" fmla="*/ 126 h 153"/>
                <a:gd name="T28" fmla="*/ 10 w 155"/>
                <a:gd name="T29" fmla="*/ 113 h 153"/>
                <a:gd name="T30" fmla="*/ 4 w 155"/>
                <a:gd name="T31" fmla="*/ 100 h 153"/>
                <a:gd name="T32" fmla="*/ 2 w 155"/>
                <a:gd name="T33" fmla="*/ 85 h 153"/>
                <a:gd name="T34" fmla="*/ 0 w 155"/>
                <a:gd name="T35" fmla="*/ 77 h 153"/>
                <a:gd name="T36" fmla="*/ 3 w 155"/>
                <a:gd name="T37" fmla="*/ 62 h 153"/>
                <a:gd name="T38" fmla="*/ 6 w 155"/>
                <a:gd name="T39" fmla="*/ 47 h 153"/>
                <a:gd name="T40" fmla="*/ 14 w 155"/>
                <a:gd name="T41" fmla="*/ 34 h 153"/>
                <a:gd name="T42" fmla="*/ 23 w 155"/>
                <a:gd name="T43" fmla="*/ 23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1" y="100"/>
                  </a:lnTo>
                  <a:lnTo>
                    <a:pt x="148" y="106"/>
                  </a:lnTo>
                  <a:lnTo>
                    <a:pt x="145" y="113"/>
                  </a:lnTo>
                  <a:lnTo>
                    <a:pt x="141" y="120"/>
                  </a:lnTo>
                  <a:lnTo>
                    <a:pt x="137" y="126"/>
                  </a:lnTo>
                  <a:lnTo>
                    <a:pt x="132" y="132"/>
                  </a:lnTo>
                  <a:lnTo>
                    <a:pt x="126" y="136"/>
                  </a:lnTo>
                  <a:lnTo>
                    <a:pt x="121"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9" y="126"/>
                  </a:lnTo>
                  <a:lnTo>
                    <a:pt x="14" y="120"/>
                  </a:lnTo>
                  <a:lnTo>
                    <a:pt x="10" y="113"/>
                  </a:lnTo>
                  <a:lnTo>
                    <a:pt x="6" y="106"/>
                  </a:lnTo>
                  <a:lnTo>
                    <a:pt x="4" y="100"/>
                  </a:lnTo>
                  <a:lnTo>
                    <a:pt x="3" y="93"/>
                  </a:lnTo>
                  <a:lnTo>
                    <a:pt x="2" y="85"/>
                  </a:lnTo>
                  <a:lnTo>
                    <a:pt x="0" y="77"/>
                  </a:lnTo>
                  <a:lnTo>
                    <a:pt x="0" y="77"/>
                  </a:lnTo>
                  <a:lnTo>
                    <a:pt x="2" y="69"/>
                  </a:lnTo>
                  <a:lnTo>
                    <a:pt x="3" y="62"/>
                  </a:lnTo>
                  <a:lnTo>
                    <a:pt x="4" y="54"/>
                  </a:lnTo>
                  <a:lnTo>
                    <a:pt x="6" y="47"/>
                  </a:lnTo>
                  <a:lnTo>
                    <a:pt x="10" y="40"/>
                  </a:lnTo>
                  <a:lnTo>
                    <a:pt x="14" y="34"/>
                  </a:lnTo>
                  <a:lnTo>
                    <a:pt x="19" y="27"/>
                  </a:lnTo>
                  <a:lnTo>
                    <a:pt x="23" y="23"/>
                  </a:lnTo>
                  <a:lnTo>
                    <a:pt x="29" y="17"/>
                  </a:lnTo>
                  <a:lnTo>
                    <a:pt x="35" y="13"/>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3"/>
                  </a:lnTo>
                  <a:lnTo>
                    <a:pt x="126" y="17"/>
                  </a:lnTo>
                  <a:lnTo>
                    <a:pt x="132" y="23"/>
                  </a:lnTo>
                  <a:lnTo>
                    <a:pt x="137" y="27"/>
                  </a:lnTo>
                  <a:lnTo>
                    <a:pt x="141" y="34"/>
                  </a:lnTo>
                  <a:lnTo>
                    <a:pt x="145"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03">
              <a:extLst>
                <a:ext uri="{FF2B5EF4-FFF2-40B4-BE49-F238E27FC236}">
                  <a16:creationId xmlns:a16="http://schemas.microsoft.com/office/drawing/2014/main" id="{83508643-5DB0-4266-8CD8-8181BEC1DBCD}"/>
                </a:ext>
              </a:extLst>
            </p:cNvPr>
            <p:cNvSpPr>
              <a:spLocks/>
            </p:cNvSpPr>
            <p:nvPr/>
          </p:nvSpPr>
          <p:spPr bwMode="auto">
            <a:xfrm>
              <a:off x="6216651" y="3805238"/>
              <a:ext cx="49213" cy="49213"/>
            </a:xfrm>
            <a:custGeom>
              <a:avLst/>
              <a:gdLst>
                <a:gd name="T0" fmla="*/ 154 w 154"/>
                <a:gd name="T1" fmla="*/ 78 h 154"/>
                <a:gd name="T2" fmla="*/ 152 w 154"/>
                <a:gd name="T3" fmla="*/ 93 h 154"/>
                <a:gd name="T4" fmla="*/ 148 w 154"/>
                <a:gd name="T5" fmla="*/ 107 h 154"/>
                <a:gd name="T6" fmla="*/ 141 w 154"/>
                <a:gd name="T7" fmla="*/ 120 h 154"/>
                <a:gd name="T8" fmla="*/ 132 w 154"/>
                <a:gd name="T9" fmla="*/ 131 h 154"/>
                <a:gd name="T10" fmla="*/ 120 w 154"/>
                <a:gd name="T11" fmla="*/ 142 h 154"/>
                <a:gd name="T12" fmla="*/ 108 w 154"/>
                <a:gd name="T13" fmla="*/ 149 h 154"/>
                <a:gd name="T14" fmla="*/ 93 w 154"/>
                <a:gd name="T15" fmla="*/ 153 h 154"/>
                <a:gd name="T16" fmla="*/ 78 w 154"/>
                <a:gd name="T17" fmla="*/ 154 h 154"/>
                <a:gd name="T18" fmla="*/ 70 w 154"/>
                <a:gd name="T19" fmla="*/ 154 h 154"/>
                <a:gd name="T20" fmla="*/ 55 w 154"/>
                <a:gd name="T21" fmla="*/ 151 h 154"/>
                <a:gd name="T22" fmla="*/ 40 w 154"/>
                <a:gd name="T23" fmla="*/ 145 h 154"/>
                <a:gd name="T24" fmla="*/ 29 w 154"/>
                <a:gd name="T25" fmla="*/ 137 h 154"/>
                <a:gd name="T26" fmla="*/ 18 w 154"/>
                <a:gd name="T27" fmla="*/ 127 h 154"/>
                <a:gd name="T28" fmla="*/ 9 w 154"/>
                <a:gd name="T29" fmla="*/ 114 h 154"/>
                <a:gd name="T30" fmla="*/ 3 w 154"/>
                <a:gd name="T31" fmla="*/ 101 h 154"/>
                <a:gd name="T32" fmla="*/ 1 w 154"/>
                <a:gd name="T33" fmla="*/ 86 h 154"/>
                <a:gd name="T34" fmla="*/ 0 w 154"/>
                <a:gd name="T35" fmla="*/ 78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5 w 154"/>
                <a:gd name="T53" fmla="*/ 1 h 154"/>
                <a:gd name="T54" fmla="*/ 100 w 154"/>
                <a:gd name="T55" fmla="*/ 3 h 154"/>
                <a:gd name="T56" fmla="*/ 114 w 154"/>
                <a:gd name="T57" fmla="*/ 10 h 154"/>
                <a:gd name="T58" fmla="*/ 126 w 154"/>
                <a:gd name="T59" fmla="*/ 18 h 154"/>
                <a:gd name="T60" fmla="*/ 136 w 154"/>
                <a:gd name="T61" fmla="*/ 28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8" y="107"/>
                  </a:lnTo>
                  <a:lnTo>
                    <a:pt x="145" y="114"/>
                  </a:lnTo>
                  <a:lnTo>
                    <a:pt x="141" y="120"/>
                  </a:lnTo>
                  <a:lnTo>
                    <a:pt x="136" y="127"/>
                  </a:lnTo>
                  <a:lnTo>
                    <a:pt x="132" y="131"/>
                  </a:lnTo>
                  <a:lnTo>
                    <a:pt x="126" y="137"/>
                  </a:lnTo>
                  <a:lnTo>
                    <a:pt x="120" y="142"/>
                  </a:lnTo>
                  <a:lnTo>
                    <a:pt x="114" y="145"/>
                  </a:lnTo>
                  <a:lnTo>
                    <a:pt x="108" y="149"/>
                  </a:lnTo>
                  <a:lnTo>
                    <a:pt x="100" y="151"/>
                  </a:lnTo>
                  <a:lnTo>
                    <a:pt x="93" y="153"/>
                  </a:lnTo>
                  <a:lnTo>
                    <a:pt x="85" y="154"/>
                  </a:lnTo>
                  <a:lnTo>
                    <a:pt x="78" y="154"/>
                  </a:lnTo>
                  <a:lnTo>
                    <a:pt x="78" y="154"/>
                  </a:lnTo>
                  <a:lnTo>
                    <a:pt x="70" y="154"/>
                  </a:lnTo>
                  <a:lnTo>
                    <a:pt x="62" y="153"/>
                  </a:lnTo>
                  <a:lnTo>
                    <a:pt x="55" y="151"/>
                  </a:lnTo>
                  <a:lnTo>
                    <a:pt x="47" y="149"/>
                  </a:lnTo>
                  <a:lnTo>
                    <a:pt x="40" y="145"/>
                  </a:lnTo>
                  <a:lnTo>
                    <a:pt x="34" y="142"/>
                  </a:lnTo>
                  <a:lnTo>
                    <a:pt x="29" y="137"/>
                  </a:lnTo>
                  <a:lnTo>
                    <a:pt x="23" y="131"/>
                  </a:lnTo>
                  <a:lnTo>
                    <a:pt x="18" y="127"/>
                  </a:lnTo>
                  <a:lnTo>
                    <a:pt x="14" y="120"/>
                  </a:lnTo>
                  <a:lnTo>
                    <a:pt x="9" y="114"/>
                  </a:lnTo>
                  <a:lnTo>
                    <a:pt x="7" y="107"/>
                  </a:lnTo>
                  <a:lnTo>
                    <a:pt x="3" y="101"/>
                  </a:lnTo>
                  <a:lnTo>
                    <a:pt x="2" y="93"/>
                  </a:lnTo>
                  <a:lnTo>
                    <a:pt x="1" y="86"/>
                  </a:lnTo>
                  <a:lnTo>
                    <a:pt x="0" y="78"/>
                  </a:lnTo>
                  <a:lnTo>
                    <a:pt x="0" y="78"/>
                  </a:lnTo>
                  <a:lnTo>
                    <a:pt x="1" y="70"/>
                  </a:lnTo>
                  <a:lnTo>
                    <a:pt x="2" y="62"/>
                  </a:lnTo>
                  <a:lnTo>
                    <a:pt x="3" y="55"/>
                  </a:lnTo>
                  <a:lnTo>
                    <a:pt x="7" y="47"/>
                  </a:lnTo>
                  <a:lnTo>
                    <a:pt x="9" y="41"/>
                  </a:lnTo>
                  <a:lnTo>
                    <a:pt x="14" y="34"/>
                  </a:lnTo>
                  <a:lnTo>
                    <a:pt x="18" y="28"/>
                  </a:lnTo>
                  <a:lnTo>
                    <a:pt x="23" y="23"/>
                  </a:lnTo>
                  <a:lnTo>
                    <a:pt x="29" y="18"/>
                  </a:lnTo>
                  <a:lnTo>
                    <a:pt x="34" y="14"/>
                  </a:lnTo>
                  <a:lnTo>
                    <a:pt x="40" y="10"/>
                  </a:lnTo>
                  <a:lnTo>
                    <a:pt x="47" y="7"/>
                  </a:lnTo>
                  <a:lnTo>
                    <a:pt x="55" y="3"/>
                  </a:lnTo>
                  <a:lnTo>
                    <a:pt x="62" y="2"/>
                  </a:lnTo>
                  <a:lnTo>
                    <a:pt x="70" y="1"/>
                  </a:lnTo>
                  <a:lnTo>
                    <a:pt x="78" y="0"/>
                  </a:lnTo>
                  <a:lnTo>
                    <a:pt x="78" y="0"/>
                  </a:lnTo>
                  <a:lnTo>
                    <a:pt x="85" y="1"/>
                  </a:lnTo>
                  <a:lnTo>
                    <a:pt x="93" y="2"/>
                  </a:lnTo>
                  <a:lnTo>
                    <a:pt x="100" y="3"/>
                  </a:lnTo>
                  <a:lnTo>
                    <a:pt x="108" y="7"/>
                  </a:lnTo>
                  <a:lnTo>
                    <a:pt x="114" y="10"/>
                  </a:lnTo>
                  <a:lnTo>
                    <a:pt x="120" y="14"/>
                  </a:lnTo>
                  <a:lnTo>
                    <a:pt x="126" y="18"/>
                  </a:lnTo>
                  <a:lnTo>
                    <a:pt x="132" y="23"/>
                  </a:lnTo>
                  <a:lnTo>
                    <a:pt x="136" y="28"/>
                  </a:lnTo>
                  <a:lnTo>
                    <a:pt x="141" y="34"/>
                  </a:lnTo>
                  <a:lnTo>
                    <a:pt x="145" y="41"/>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04">
              <a:extLst>
                <a:ext uri="{FF2B5EF4-FFF2-40B4-BE49-F238E27FC236}">
                  <a16:creationId xmlns:a16="http://schemas.microsoft.com/office/drawing/2014/main" id="{D6377E39-DA98-4D46-948D-F98AB4C96BE0}"/>
                </a:ext>
              </a:extLst>
            </p:cNvPr>
            <p:cNvSpPr>
              <a:spLocks/>
            </p:cNvSpPr>
            <p:nvPr/>
          </p:nvSpPr>
          <p:spPr bwMode="auto">
            <a:xfrm>
              <a:off x="6216651" y="3875088"/>
              <a:ext cx="49213" cy="49213"/>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2 h 153"/>
                <a:gd name="T10" fmla="*/ 120 w 154"/>
                <a:gd name="T11" fmla="*/ 141 h 153"/>
                <a:gd name="T12" fmla="*/ 108 w 154"/>
                <a:gd name="T13" fmla="*/ 148 h 153"/>
                <a:gd name="T14" fmla="*/ 93 w 154"/>
                <a:gd name="T15" fmla="*/ 152 h 153"/>
                <a:gd name="T16" fmla="*/ 78 w 154"/>
                <a:gd name="T17" fmla="*/ 153 h 153"/>
                <a:gd name="T18" fmla="*/ 70 w 154"/>
                <a:gd name="T19" fmla="*/ 153 h 153"/>
                <a:gd name="T20" fmla="*/ 55 w 154"/>
                <a:gd name="T21" fmla="*/ 150 h 153"/>
                <a:gd name="T22" fmla="*/ 40 w 154"/>
                <a:gd name="T23" fmla="*/ 144 h 153"/>
                <a:gd name="T24" fmla="*/ 29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2 h 153"/>
                <a:gd name="T38" fmla="*/ 7 w 154"/>
                <a:gd name="T39" fmla="*/ 47 h 153"/>
                <a:gd name="T40" fmla="*/ 14 w 154"/>
                <a:gd name="T41" fmla="*/ 34 h 153"/>
                <a:gd name="T42" fmla="*/ 23 w 154"/>
                <a:gd name="T43" fmla="*/ 23 h 153"/>
                <a:gd name="T44" fmla="*/ 34 w 154"/>
                <a:gd name="T45" fmla="*/ 13 h 153"/>
                <a:gd name="T46" fmla="*/ 47 w 154"/>
                <a:gd name="T47" fmla="*/ 6 h 153"/>
                <a:gd name="T48" fmla="*/ 62 w 154"/>
                <a:gd name="T49" fmla="*/ 1 h 153"/>
                <a:gd name="T50" fmla="*/ 78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4" y="34"/>
                  </a:lnTo>
                  <a:lnTo>
                    <a:pt x="18" y="27"/>
                  </a:lnTo>
                  <a:lnTo>
                    <a:pt x="23" y="23"/>
                  </a:lnTo>
                  <a:lnTo>
                    <a:pt x="29" y="17"/>
                  </a:lnTo>
                  <a:lnTo>
                    <a:pt x="34" y="13"/>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3"/>
                  </a:lnTo>
                  <a:lnTo>
                    <a:pt x="126" y="17"/>
                  </a:lnTo>
                  <a:lnTo>
                    <a:pt x="132" y="23"/>
                  </a:lnTo>
                  <a:lnTo>
                    <a:pt x="136" y="27"/>
                  </a:lnTo>
                  <a:lnTo>
                    <a:pt x="141" y="34"/>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206">
              <a:extLst>
                <a:ext uri="{FF2B5EF4-FFF2-40B4-BE49-F238E27FC236}">
                  <a16:creationId xmlns:a16="http://schemas.microsoft.com/office/drawing/2014/main" id="{4CE9E1C0-E38A-43C0-B67A-962399A923CD}"/>
                </a:ext>
              </a:extLst>
            </p:cNvPr>
            <p:cNvSpPr>
              <a:spLocks/>
            </p:cNvSpPr>
            <p:nvPr/>
          </p:nvSpPr>
          <p:spPr bwMode="auto">
            <a:xfrm>
              <a:off x="6286501" y="3805238"/>
              <a:ext cx="49213" cy="49213"/>
            </a:xfrm>
            <a:custGeom>
              <a:avLst/>
              <a:gdLst>
                <a:gd name="T0" fmla="*/ 154 w 154"/>
                <a:gd name="T1" fmla="*/ 78 h 154"/>
                <a:gd name="T2" fmla="*/ 152 w 154"/>
                <a:gd name="T3" fmla="*/ 93 h 154"/>
                <a:gd name="T4" fmla="*/ 147 w 154"/>
                <a:gd name="T5" fmla="*/ 107 h 154"/>
                <a:gd name="T6" fmla="*/ 141 w 154"/>
                <a:gd name="T7" fmla="*/ 120 h 154"/>
                <a:gd name="T8" fmla="*/ 131 w 154"/>
                <a:gd name="T9" fmla="*/ 131 h 154"/>
                <a:gd name="T10" fmla="*/ 120 w 154"/>
                <a:gd name="T11" fmla="*/ 142 h 154"/>
                <a:gd name="T12" fmla="*/ 106 w 154"/>
                <a:gd name="T13" fmla="*/ 149 h 154"/>
                <a:gd name="T14" fmla="*/ 93 w 154"/>
                <a:gd name="T15" fmla="*/ 153 h 154"/>
                <a:gd name="T16" fmla="*/ 76 w 154"/>
                <a:gd name="T17" fmla="*/ 154 h 154"/>
                <a:gd name="T18" fmla="*/ 68 w 154"/>
                <a:gd name="T19" fmla="*/ 154 h 154"/>
                <a:gd name="T20" fmla="*/ 54 w 154"/>
                <a:gd name="T21" fmla="*/ 151 h 154"/>
                <a:gd name="T22" fmla="*/ 40 w 154"/>
                <a:gd name="T23" fmla="*/ 145 h 154"/>
                <a:gd name="T24" fmla="*/ 27 w 154"/>
                <a:gd name="T25" fmla="*/ 137 h 154"/>
                <a:gd name="T26" fmla="*/ 17 w 154"/>
                <a:gd name="T27" fmla="*/ 127 h 154"/>
                <a:gd name="T28" fmla="*/ 9 w 154"/>
                <a:gd name="T29" fmla="*/ 114 h 154"/>
                <a:gd name="T30" fmla="*/ 3 w 154"/>
                <a:gd name="T31" fmla="*/ 101 h 154"/>
                <a:gd name="T32" fmla="*/ 0 w 154"/>
                <a:gd name="T33" fmla="*/ 86 h 154"/>
                <a:gd name="T34" fmla="*/ 0 w 154"/>
                <a:gd name="T35" fmla="*/ 78 h 154"/>
                <a:gd name="T36" fmla="*/ 1 w 154"/>
                <a:gd name="T37" fmla="*/ 62 h 154"/>
                <a:gd name="T38" fmla="*/ 6 w 154"/>
                <a:gd name="T39" fmla="*/ 47 h 154"/>
                <a:gd name="T40" fmla="*/ 12 w 154"/>
                <a:gd name="T41" fmla="*/ 34 h 154"/>
                <a:gd name="T42" fmla="*/ 23 w 154"/>
                <a:gd name="T43" fmla="*/ 23 h 154"/>
                <a:gd name="T44" fmla="*/ 34 w 154"/>
                <a:gd name="T45" fmla="*/ 14 h 154"/>
                <a:gd name="T46" fmla="*/ 47 w 154"/>
                <a:gd name="T47" fmla="*/ 7 h 154"/>
                <a:gd name="T48" fmla="*/ 62 w 154"/>
                <a:gd name="T49" fmla="*/ 2 h 154"/>
                <a:gd name="T50" fmla="*/ 76 w 154"/>
                <a:gd name="T51" fmla="*/ 0 h 154"/>
                <a:gd name="T52" fmla="*/ 84 w 154"/>
                <a:gd name="T53" fmla="*/ 1 h 154"/>
                <a:gd name="T54" fmla="*/ 99 w 154"/>
                <a:gd name="T55" fmla="*/ 3 h 154"/>
                <a:gd name="T56" fmla="*/ 113 w 154"/>
                <a:gd name="T57" fmla="*/ 10 h 154"/>
                <a:gd name="T58" fmla="*/ 126 w 154"/>
                <a:gd name="T59" fmla="*/ 18 h 154"/>
                <a:gd name="T60" fmla="*/ 136 w 154"/>
                <a:gd name="T61" fmla="*/ 28 h 154"/>
                <a:gd name="T62" fmla="*/ 144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7" y="107"/>
                  </a:lnTo>
                  <a:lnTo>
                    <a:pt x="144" y="114"/>
                  </a:lnTo>
                  <a:lnTo>
                    <a:pt x="141" y="120"/>
                  </a:lnTo>
                  <a:lnTo>
                    <a:pt x="136" y="127"/>
                  </a:lnTo>
                  <a:lnTo>
                    <a:pt x="131" y="131"/>
                  </a:lnTo>
                  <a:lnTo>
                    <a:pt x="126" y="137"/>
                  </a:lnTo>
                  <a:lnTo>
                    <a:pt x="120" y="142"/>
                  </a:lnTo>
                  <a:lnTo>
                    <a:pt x="113" y="145"/>
                  </a:lnTo>
                  <a:lnTo>
                    <a:pt x="106" y="149"/>
                  </a:lnTo>
                  <a:lnTo>
                    <a:pt x="99" y="151"/>
                  </a:lnTo>
                  <a:lnTo>
                    <a:pt x="93" y="153"/>
                  </a:lnTo>
                  <a:lnTo>
                    <a:pt x="84" y="154"/>
                  </a:lnTo>
                  <a:lnTo>
                    <a:pt x="76" y="154"/>
                  </a:lnTo>
                  <a:lnTo>
                    <a:pt x="76" y="154"/>
                  </a:lnTo>
                  <a:lnTo>
                    <a:pt x="68" y="154"/>
                  </a:lnTo>
                  <a:lnTo>
                    <a:pt x="62" y="153"/>
                  </a:lnTo>
                  <a:lnTo>
                    <a:pt x="54" y="151"/>
                  </a:lnTo>
                  <a:lnTo>
                    <a:pt x="47" y="149"/>
                  </a:lnTo>
                  <a:lnTo>
                    <a:pt x="40" y="145"/>
                  </a:lnTo>
                  <a:lnTo>
                    <a:pt x="34" y="142"/>
                  </a:lnTo>
                  <a:lnTo>
                    <a:pt x="27" y="137"/>
                  </a:lnTo>
                  <a:lnTo>
                    <a:pt x="23" y="131"/>
                  </a:lnTo>
                  <a:lnTo>
                    <a:pt x="17" y="127"/>
                  </a:lnTo>
                  <a:lnTo>
                    <a:pt x="12" y="120"/>
                  </a:lnTo>
                  <a:lnTo>
                    <a:pt x="9" y="114"/>
                  </a:lnTo>
                  <a:lnTo>
                    <a:pt x="6" y="107"/>
                  </a:lnTo>
                  <a:lnTo>
                    <a:pt x="3" y="101"/>
                  </a:lnTo>
                  <a:lnTo>
                    <a:pt x="1" y="93"/>
                  </a:lnTo>
                  <a:lnTo>
                    <a:pt x="0" y="86"/>
                  </a:lnTo>
                  <a:lnTo>
                    <a:pt x="0" y="78"/>
                  </a:lnTo>
                  <a:lnTo>
                    <a:pt x="0" y="78"/>
                  </a:lnTo>
                  <a:lnTo>
                    <a:pt x="0" y="70"/>
                  </a:lnTo>
                  <a:lnTo>
                    <a:pt x="1" y="62"/>
                  </a:lnTo>
                  <a:lnTo>
                    <a:pt x="3" y="55"/>
                  </a:lnTo>
                  <a:lnTo>
                    <a:pt x="6" y="47"/>
                  </a:lnTo>
                  <a:lnTo>
                    <a:pt x="9" y="41"/>
                  </a:lnTo>
                  <a:lnTo>
                    <a:pt x="12" y="34"/>
                  </a:lnTo>
                  <a:lnTo>
                    <a:pt x="17" y="28"/>
                  </a:lnTo>
                  <a:lnTo>
                    <a:pt x="23" y="23"/>
                  </a:lnTo>
                  <a:lnTo>
                    <a:pt x="27" y="18"/>
                  </a:lnTo>
                  <a:lnTo>
                    <a:pt x="34" y="14"/>
                  </a:lnTo>
                  <a:lnTo>
                    <a:pt x="40" y="10"/>
                  </a:lnTo>
                  <a:lnTo>
                    <a:pt x="47" y="7"/>
                  </a:lnTo>
                  <a:lnTo>
                    <a:pt x="54" y="3"/>
                  </a:lnTo>
                  <a:lnTo>
                    <a:pt x="62" y="2"/>
                  </a:lnTo>
                  <a:lnTo>
                    <a:pt x="68" y="1"/>
                  </a:lnTo>
                  <a:lnTo>
                    <a:pt x="76" y="0"/>
                  </a:lnTo>
                  <a:lnTo>
                    <a:pt x="76" y="0"/>
                  </a:lnTo>
                  <a:lnTo>
                    <a:pt x="84" y="1"/>
                  </a:lnTo>
                  <a:lnTo>
                    <a:pt x="93" y="2"/>
                  </a:lnTo>
                  <a:lnTo>
                    <a:pt x="99" y="3"/>
                  </a:lnTo>
                  <a:lnTo>
                    <a:pt x="106" y="7"/>
                  </a:lnTo>
                  <a:lnTo>
                    <a:pt x="113" y="10"/>
                  </a:lnTo>
                  <a:lnTo>
                    <a:pt x="120" y="14"/>
                  </a:lnTo>
                  <a:lnTo>
                    <a:pt x="126" y="18"/>
                  </a:lnTo>
                  <a:lnTo>
                    <a:pt x="131" y="23"/>
                  </a:lnTo>
                  <a:lnTo>
                    <a:pt x="136" y="28"/>
                  </a:lnTo>
                  <a:lnTo>
                    <a:pt x="141" y="34"/>
                  </a:lnTo>
                  <a:lnTo>
                    <a:pt x="144" y="41"/>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207">
              <a:extLst>
                <a:ext uri="{FF2B5EF4-FFF2-40B4-BE49-F238E27FC236}">
                  <a16:creationId xmlns:a16="http://schemas.microsoft.com/office/drawing/2014/main" id="{36FD1900-FF7E-48AD-8041-B0B5A3463EA2}"/>
                </a:ext>
              </a:extLst>
            </p:cNvPr>
            <p:cNvSpPr>
              <a:spLocks/>
            </p:cNvSpPr>
            <p:nvPr/>
          </p:nvSpPr>
          <p:spPr bwMode="auto">
            <a:xfrm>
              <a:off x="6286501" y="3875088"/>
              <a:ext cx="49213" cy="49213"/>
            </a:xfrm>
            <a:custGeom>
              <a:avLst/>
              <a:gdLst>
                <a:gd name="T0" fmla="*/ 154 w 154"/>
                <a:gd name="T1" fmla="*/ 77 h 153"/>
                <a:gd name="T2" fmla="*/ 152 w 154"/>
                <a:gd name="T3" fmla="*/ 93 h 153"/>
                <a:gd name="T4" fmla="*/ 147 w 154"/>
                <a:gd name="T5" fmla="*/ 106 h 153"/>
                <a:gd name="T6" fmla="*/ 141 w 154"/>
                <a:gd name="T7" fmla="*/ 120 h 153"/>
                <a:gd name="T8" fmla="*/ 131 w 154"/>
                <a:gd name="T9" fmla="*/ 132 h 153"/>
                <a:gd name="T10" fmla="*/ 120 w 154"/>
                <a:gd name="T11" fmla="*/ 141 h 153"/>
                <a:gd name="T12" fmla="*/ 106 w 154"/>
                <a:gd name="T13" fmla="*/ 148 h 153"/>
                <a:gd name="T14" fmla="*/ 93 w 154"/>
                <a:gd name="T15" fmla="*/ 152 h 153"/>
                <a:gd name="T16" fmla="*/ 76 w 154"/>
                <a:gd name="T17" fmla="*/ 153 h 153"/>
                <a:gd name="T18" fmla="*/ 68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2 h 153"/>
                <a:gd name="T38" fmla="*/ 6 w 154"/>
                <a:gd name="T39" fmla="*/ 47 h 153"/>
                <a:gd name="T40" fmla="*/ 12 w 154"/>
                <a:gd name="T41" fmla="*/ 34 h 153"/>
                <a:gd name="T42" fmla="*/ 23 w 154"/>
                <a:gd name="T43" fmla="*/ 23 h 153"/>
                <a:gd name="T44" fmla="*/ 34 w 154"/>
                <a:gd name="T45" fmla="*/ 13 h 153"/>
                <a:gd name="T46" fmla="*/ 47 w 154"/>
                <a:gd name="T47" fmla="*/ 6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4"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4"/>
                  </a:lnTo>
                  <a:lnTo>
                    <a:pt x="17" y="27"/>
                  </a:lnTo>
                  <a:lnTo>
                    <a:pt x="23" y="23"/>
                  </a:lnTo>
                  <a:lnTo>
                    <a:pt x="27" y="17"/>
                  </a:lnTo>
                  <a:lnTo>
                    <a:pt x="34" y="13"/>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3"/>
                  </a:lnTo>
                  <a:lnTo>
                    <a:pt x="126" y="17"/>
                  </a:lnTo>
                  <a:lnTo>
                    <a:pt x="131" y="23"/>
                  </a:lnTo>
                  <a:lnTo>
                    <a:pt x="136" y="27"/>
                  </a:lnTo>
                  <a:lnTo>
                    <a:pt x="141" y="34"/>
                  </a:lnTo>
                  <a:lnTo>
                    <a:pt x="144"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08">
              <a:extLst>
                <a:ext uri="{FF2B5EF4-FFF2-40B4-BE49-F238E27FC236}">
                  <a16:creationId xmlns:a16="http://schemas.microsoft.com/office/drawing/2014/main" id="{EB6EE15B-4E29-4EFB-8428-6C461E4F7BA2}"/>
                </a:ext>
              </a:extLst>
            </p:cNvPr>
            <p:cNvSpPr>
              <a:spLocks/>
            </p:cNvSpPr>
            <p:nvPr/>
          </p:nvSpPr>
          <p:spPr bwMode="auto">
            <a:xfrm>
              <a:off x="6357938" y="3805238"/>
              <a:ext cx="47625" cy="49213"/>
            </a:xfrm>
            <a:custGeom>
              <a:avLst/>
              <a:gdLst>
                <a:gd name="T0" fmla="*/ 154 w 154"/>
                <a:gd name="T1" fmla="*/ 78 h 154"/>
                <a:gd name="T2" fmla="*/ 153 w 154"/>
                <a:gd name="T3" fmla="*/ 93 h 154"/>
                <a:gd name="T4" fmla="*/ 149 w 154"/>
                <a:gd name="T5" fmla="*/ 107 h 154"/>
                <a:gd name="T6" fmla="*/ 141 w 154"/>
                <a:gd name="T7" fmla="*/ 120 h 154"/>
                <a:gd name="T8" fmla="*/ 131 w 154"/>
                <a:gd name="T9" fmla="*/ 131 h 154"/>
                <a:gd name="T10" fmla="*/ 120 w 154"/>
                <a:gd name="T11" fmla="*/ 142 h 154"/>
                <a:gd name="T12" fmla="*/ 107 w 154"/>
                <a:gd name="T13" fmla="*/ 149 h 154"/>
                <a:gd name="T14" fmla="*/ 93 w 154"/>
                <a:gd name="T15" fmla="*/ 153 h 154"/>
                <a:gd name="T16" fmla="*/ 78 w 154"/>
                <a:gd name="T17" fmla="*/ 154 h 154"/>
                <a:gd name="T18" fmla="*/ 70 w 154"/>
                <a:gd name="T19" fmla="*/ 154 h 154"/>
                <a:gd name="T20" fmla="*/ 55 w 154"/>
                <a:gd name="T21" fmla="*/ 151 h 154"/>
                <a:gd name="T22" fmla="*/ 41 w 154"/>
                <a:gd name="T23" fmla="*/ 145 h 154"/>
                <a:gd name="T24" fmla="*/ 28 w 154"/>
                <a:gd name="T25" fmla="*/ 137 h 154"/>
                <a:gd name="T26" fmla="*/ 18 w 154"/>
                <a:gd name="T27" fmla="*/ 127 h 154"/>
                <a:gd name="T28" fmla="*/ 10 w 154"/>
                <a:gd name="T29" fmla="*/ 114 h 154"/>
                <a:gd name="T30" fmla="*/ 3 w 154"/>
                <a:gd name="T31" fmla="*/ 101 h 154"/>
                <a:gd name="T32" fmla="*/ 1 w 154"/>
                <a:gd name="T33" fmla="*/ 86 h 154"/>
                <a:gd name="T34" fmla="*/ 0 w 154"/>
                <a:gd name="T35" fmla="*/ 78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8 w 154"/>
                <a:gd name="T47" fmla="*/ 7 h 154"/>
                <a:gd name="T48" fmla="*/ 62 w 154"/>
                <a:gd name="T49" fmla="*/ 2 h 154"/>
                <a:gd name="T50" fmla="*/ 78 w 154"/>
                <a:gd name="T51" fmla="*/ 0 h 154"/>
                <a:gd name="T52" fmla="*/ 86 w 154"/>
                <a:gd name="T53" fmla="*/ 1 h 154"/>
                <a:gd name="T54" fmla="*/ 101 w 154"/>
                <a:gd name="T55" fmla="*/ 3 h 154"/>
                <a:gd name="T56" fmla="*/ 114 w 154"/>
                <a:gd name="T57" fmla="*/ 10 h 154"/>
                <a:gd name="T58" fmla="*/ 126 w 154"/>
                <a:gd name="T59" fmla="*/ 18 h 154"/>
                <a:gd name="T60" fmla="*/ 137 w 154"/>
                <a:gd name="T61" fmla="*/ 28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3"/>
                  </a:lnTo>
                  <a:lnTo>
                    <a:pt x="151" y="101"/>
                  </a:lnTo>
                  <a:lnTo>
                    <a:pt x="149" y="107"/>
                  </a:lnTo>
                  <a:lnTo>
                    <a:pt x="145" y="114"/>
                  </a:lnTo>
                  <a:lnTo>
                    <a:pt x="141" y="120"/>
                  </a:lnTo>
                  <a:lnTo>
                    <a:pt x="137" y="127"/>
                  </a:lnTo>
                  <a:lnTo>
                    <a:pt x="131" y="131"/>
                  </a:lnTo>
                  <a:lnTo>
                    <a:pt x="126" y="137"/>
                  </a:lnTo>
                  <a:lnTo>
                    <a:pt x="120" y="142"/>
                  </a:lnTo>
                  <a:lnTo>
                    <a:pt x="114" y="145"/>
                  </a:lnTo>
                  <a:lnTo>
                    <a:pt x="107" y="149"/>
                  </a:lnTo>
                  <a:lnTo>
                    <a:pt x="101" y="151"/>
                  </a:lnTo>
                  <a:lnTo>
                    <a:pt x="93" y="153"/>
                  </a:lnTo>
                  <a:lnTo>
                    <a:pt x="86" y="154"/>
                  </a:lnTo>
                  <a:lnTo>
                    <a:pt x="78" y="154"/>
                  </a:lnTo>
                  <a:lnTo>
                    <a:pt x="78" y="154"/>
                  </a:lnTo>
                  <a:lnTo>
                    <a:pt x="70" y="154"/>
                  </a:lnTo>
                  <a:lnTo>
                    <a:pt x="62" y="153"/>
                  </a:lnTo>
                  <a:lnTo>
                    <a:pt x="55" y="151"/>
                  </a:lnTo>
                  <a:lnTo>
                    <a:pt x="48" y="149"/>
                  </a:lnTo>
                  <a:lnTo>
                    <a:pt x="41" y="145"/>
                  </a:lnTo>
                  <a:lnTo>
                    <a:pt x="34" y="142"/>
                  </a:lnTo>
                  <a:lnTo>
                    <a:pt x="28" y="137"/>
                  </a:lnTo>
                  <a:lnTo>
                    <a:pt x="23" y="131"/>
                  </a:lnTo>
                  <a:lnTo>
                    <a:pt x="18" y="127"/>
                  </a:lnTo>
                  <a:lnTo>
                    <a:pt x="14" y="120"/>
                  </a:lnTo>
                  <a:lnTo>
                    <a:pt x="10" y="114"/>
                  </a:lnTo>
                  <a:lnTo>
                    <a:pt x="7" y="107"/>
                  </a:lnTo>
                  <a:lnTo>
                    <a:pt x="3" y="101"/>
                  </a:lnTo>
                  <a:lnTo>
                    <a:pt x="2" y="93"/>
                  </a:lnTo>
                  <a:lnTo>
                    <a:pt x="1" y="86"/>
                  </a:lnTo>
                  <a:lnTo>
                    <a:pt x="0" y="78"/>
                  </a:lnTo>
                  <a:lnTo>
                    <a:pt x="0" y="78"/>
                  </a:lnTo>
                  <a:lnTo>
                    <a:pt x="1" y="70"/>
                  </a:lnTo>
                  <a:lnTo>
                    <a:pt x="2" y="62"/>
                  </a:lnTo>
                  <a:lnTo>
                    <a:pt x="3" y="55"/>
                  </a:lnTo>
                  <a:lnTo>
                    <a:pt x="7" y="47"/>
                  </a:lnTo>
                  <a:lnTo>
                    <a:pt x="10" y="41"/>
                  </a:lnTo>
                  <a:lnTo>
                    <a:pt x="14" y="34"/>
                  </a:lnTo>
                  <a:lnTo>
                    <a:pt x="18" y="28"/>
                  </a:lnTo>
                  <a:lnTo>
                    <a:pt x="23" y="23"/>
                  </a:lnTo>
                  <a:lnTo>
                    <a:pt x="28" y="18"/>
                  </a:lnTo>
                  <a:lnTo>
                    <a:pt x="34" y="14"/>
                  </a:lnTo>
                  <a:lnTo>
                    <a:pt x="41" y="10"/>
                  </a:lnTo>
                  <a:lnTo>
                    <a:pt x="48" y="7"/>
                  </a:lnTo>
                  <a:lnTo>
                    <a:pt x="55" y="3"/>
                  </a:lnTo>
                  <a:lnTo>
                    <a:pt x="62" y="2"/>
                  </a:lnTo>
                  <a:lnTo>
                    <a:pt x="70" y="1"/>
                  </a:lnTo>
                  <a:lnTo>
                    <a:pt x="78" y="0"/>
                  </a:lnTo>
                  <a:lnTo>
                    <a:pt x="78" y="0"/>
                  </a:lnTo>
                  <a:lnTo>
                    <a:pt x="86" y="1"/>
                  </a:lnTo>
                  <a:lnTo>
                    <a:pt x="93" y="2"/>
                  </a:lnTo>
                  <a:lnTo>
                    <a:pt x="101" y="3"/>
                  </a:lnTo>
                  <a:lnTo>
                    <a:pt x="107" y="7"/>
                  </a:lnTo>
                  <a:lnTo>
                    <a:pt x="114" y="10"/>
                  </a:lnTo>
                  <a:lnTo>
                    <a:pt x="120" y="14"/>
                  </a:lnTo>
                  <a:lnTo>
                    <a:pt x="126" y="18"/>
                  </a:lnTo>
                  <a:lnTo>
                    <a:pt x="131" y="23"/>
                  </a:lnTo>
                  <a:lnTo>
                    <a:pt x="137" y="28"/>
                  </a:lnTo>
                  <a:lnTo>
                    <a:pt x="141" y="34"/>
                  </a:lnTo>
                  <a:lnTo>
                    <a:pt x="145" y="41"/>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209">
              <a:extLst>
                <a:ext uri="{FF2B5EF4-FFF2-40B4-BE49-F238E27FC236}">
                  <a16:creationId xmlns:a16="http://schemas.microsoft.com/office/drawing/2014/main" id="{EA932372-EDF0-4E3E-98FF-093F13BE817B}"/>
                </a:ext>
              </a:extLst>
            </p:cNvPr>
            <p:cNvSpPr>
              <a:spLocks/>
            </p:cNvSpPr>
            <p:nvPr/>
          </p:nvSpPr>
          <p:spPr bwMode="auto">
            <a:xfrm>
              <a:off x="6357938" y="3875088"/>
              <a:ext cx="47625" cy="49213"/>
            </a:xfrm>
            <a:custGeom>
              <a:avLst/>
              <a:gdLst>
                <a:gd name="T0" fmla="*/ 154 w 154"/>
                <a:gd name="T1" fmla="*/ 77 h 153"/>
                <a:gd name="T2" fmla="*/ 153 w 154"/>
                <a:gd name="T3" fmla="*/ 93 h 153"/>
                <a:gd name="T4" fmla="*/ 149 w 154"/>
                <a:gd name="T5" fmla="*/ 106 h 153"/>
                <a:gd name="T6" fmla="*/ 141 w 154"/>
                <a:gd name="T7" fmla="*/ 120 h 153"/>
                <a:gd name="T8" fmla="*/ 131 w 154"/>
                <a:gd name="T9" fmla="*/ 132 h 153"/>
                <a:gd name="T10" fmla="*/ 120 w 154"/>
                <a:gd name="T11" fmla="*/ 141 h 153"/>
                <a:gd name="T12" fmla="*/ 107 w 154"/>
                <a:gd name="T13" fmla="*/ 148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8 w 154"/>
                <a:gd name="T25" fmla="*/ 136 h 153"/>
                <a:gd name="T26" fmla="*/ 18 w 154"/>
                <a:gd name="T27" fmla="*/ 126 h 153"/>
                <a:gd name="T28" fmla="*/ 10 w 154"/>
                <a:gd name="T29" fmla="*/ 113 h 153"/>
                <a:gd name="T30" fmla="*/ 3 w 154"/>
                <a:gd name="T31" fmla="*/ 100 h 153"/>
                <a:gd name="T32" fmla="*/ 1 w 154"/>
                <a:gd name="T33" fmla="*/ 85 h 153"/>
                <a:gd name="T34" fmla="*/ 0 w 154"/>
                <a:gd name="T35" fmla="*/ 77 h 153"/>
                <a:gd name="T36" fmla="*/ 2 w 154"/>
                <a:gd name="T37" fmla="*/ 62 h 153"/>
                <a:gd name="T38" fmla="*/ 7 w 154"/>
                <a:gd name="T39" fmla="*/ 47 h 153"/>
                <a:gd name="T40" fmla="*/ 14 w 154"/>
                <a:gd name="T41" fmla="*/ 34 h 153"/>
                <a:gd name="T42" fmla="*/ 23 w 154"/>
                <a:gd name="T43" fmla="*/ 23 h 153"/>
                <a:gd name="T44" fmla="*/ 34 w 154"/>
                <a:gd name="T45" fmla="*/ 13 h 153"/>
                <a:gd name="T46" fmla="*/ 48 w 154"/>
                <a:gd name="T47" fmla="*/ 6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100"/>
                  </a:lnTo>
                  <a:lnTo>
                    <a:pt x="149" y="106"/>
                  </a:lnTo>
                  <a:lnTo>
                    <a:pt x="145" y="113"/>
                  </a:lnTo>
                  <a:lnTo>
                    <a:pt x="141" y="120"/>
                  </a:lnTo>
                  <a:lnTo>
                    <a:pt x="137" y="126"/>
                  </a:lnTo>
                  <a:lnTo>
                    <a:pt x="131" y="132"/>
                  </a:lnTo>
                  <a:lnTo>
                    <a:pt x="126"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8" y="148"/>
                  </a:lnTo>
                  <a:lnTo>
                    <a:pt x="41" y="144"/>
                  </a:lnTo>
                  <a:lnTo>
                    <a:pt x="34" y="141"/>
                  </a:lnTo>
                  <a:lnTo>
                    <a:pt x="28" y="136"/>
                  </a:lnTo>
                  <a:lnTo>
                    <a:pt x="23" y="132"/>
                  </a:lnTo>
                  <a:lnTo>
                    <a:pt x="18" y="126"/>
                  </a:lnTo>
                  <a:lnTo>
                    <a:pt x="14" y="120"/>
                  </a:lnTo>
                  <a:lnTo>
                    <a:pt x="10" y="113"/>
                  </a:lnTo>
                  <a:lnTo>
                    <a:pt x="7" y="106"/>
                  </a:lnTo>
                  <a:lnTo>
                    <a:pt x="3" y="100"/>
                  </a:lnTo>
                  <a:lnTo>
                    <a:pt x="2" y="93"/>
                  </a:lnTo>
                  <a:lnTo>
                    <a:pt x="1" y="85"/>
                  </a:lnTo>
                  <a:lnTo>
                    <a:pt x="0" y="77"/>
                  </a:lnTo>
                  <a:lnTo>
                    <a:pt x="0" y="77"/>
                  </a:lnTo>
                  <a:lnTo>
                    <a:pt x="1" y="69"/>
                  </a:lnTo>
                  <a:lnTo>
                    <a:pt x="2" y="62"/>
                  </a:lnTo>
                  <a:lnTo>
                    <a:pt x="3" y="54"/>
                  </a:lnTo>
                  <a:lnTo>
                    <a:pt x="7" y="47"/>
                  </a:lnTo>
                  <a:lnTo>
                    <a:pt x="10" y="40"/>
                  </a:lnTo>
                  <a:lnTo>
                    <a:pt x="14" y="34"/>
                  </a:lnTo>
                  <a:lnTo>
                    <a:pt x="18" y="27"/>
                  </a:lnTo>
                  <a:lnTo>
                    <a:pt x="23" y="23"/>
                  </a:lnTo>
                  <a:lnTo>
                    <a:pt x="28" y="17"/>
                  </a:lnTo>
                  <a:lnTo>
                    <a:pt x="34" y="13"/>
                  </a:lnTo>
                  <a:lnTo>
                    <a:pt x="41" y="9"/>
                  </a:lnTo>
                  <a:lnTo>
                    <a:pt x="48" y="6"/>
                  </a:lnTo>
                  <a:lnTo>
                    <a:pt x="55" y="3"/>
                  </a:lnTo>
                  <a:lnTo>
                    <a:pt x="62" y="1"/>
                  </a:lnTo>
                  <a:lnTo>
                    <a:pt x="70" y="0"/>
                  </a:lnTo>
                  <a:lnTo>
                    <a:pt x="78" y="0"/>
                  </a:lnTo>
                  <a:lnTo>
                    <a:pt x="78" y="0"/>
                  </a:lnTo>
                  <a:lnTo>
                    <a:pt x="86" y="0"/>
                  </a:lnTo>
                  <a:lnTo>
                    <a:pt x="93" y="1"/>
                  </a:lnTo>
                  <a:lnTo>
                    <a:pt x="101" y="3"/>
                  </a:lnTo>
                  <a:lnTo>
                    <a:pt x="107" y="6"/>
                  </a:lnTo>
                  <a:lnTo>
                    <a:pt x="114" y="9"/>
                  </a:lnTo>
                  <a:lnTo>
                    <a:pt x="120" y="13"/>
                  </a:lnTo>
                  <a:lnTo>
                    <a:pt x="126" y="17"/>
                  </a:lnTo>
                  <a:lnTo>
                    <a:pt x="131" y="23"/>
                  </a:lnTo>
                  <a:lnTo>
                    <a:pt x="137" y="27"/>
                  </a:lnTo>
                  <a:lnTo>
                    <a:pt x="141" y="34"/>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10">
              <a:extLst>
                <a:ext uri="{FF2B5EF4-FFF2-40B4-BE49-F238E27FC236}">
                  <a16:creationId xmlns:a16="http://schemas.microsoft.com/office/drawing/2014/main" id="{157A8DDF-BC37-4ADB-B845-E131EA0EAA94}"/>
                </a:ext>
              </a:extLst>
            </p:cNvPr>
            <p:cNvSpPr>
              <a:spLocks/>
            </p:cNvSpPr>
            <p:nvPr/>
          </p:nvSpPr>
          <p:spPr bwMode="auto">
            <a:xfrm>
              <a:off x="6427788" y="3805238"/>
              <a:ext cx="47625" cy="49213"/>
            </a:xfrm>
            <a:custGeom>
              <a:avLst/>
              <a:gdLst>
                <a:gd name="T0" fmla="*/ 153 w 153"/>
                <a:gd name="T1" fmla="*/ 78 h 154"/>
                <a:gd name="T2" fmla="*/ 152 w 153"/>
                <a:gd name="T3" fmla="*/ 93 h 154"/>
                <a:gd name="T4" fmla="*/ 147 w 153"/>
                <a:gd name="T5" fmla="*/ 107 h 154"/>
                <a:gd name="T6" fmla="*/ 140 w 153"/>
                <a:gd name="T7" fmla="*/ 120 h 154"/>
                <a:gd name="T8" fmla="*/ 130 w 153"/>
                <a:gd name="T9" fmla="*/ 131 h 154"/>
                <a:gd name="T10" fmla="*/ 119 w 153"/>
                <a:gd name="T11" fmla="*/ 142 h 154"/>
                <a:gd name="T12" fmla="*/ 106 w 153"/>
                <a:gd name="T13" fmla="*/ 149 h 154"/>
                <a:gd name="T14" fmla="*/ 91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6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10 h 154"/>
                <a:gd name="T58" fmla="*/ 125 w 153"/>
                <a:gd name="T59" fmla="*/ 18 h 154"/>
                <a:gd name="T60" fmla="*/ 136 w 153"/>
                <a:gd name="T61" fmla="*/ 28 h 154"/>
                <a:gd name="T62" fmla="*/ 144 w 153"/>
                <a:gd name="T63" fmla="*/ 41 h 154"/>
                <a:gd name="T64" fmla="*/ 149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49" y="101"/>
                  </a:lnTo>
                  <a:lnTo>
                    <a:pt x="147" y="107"/>
                  </a:lnTo>
                  <a:lnTo>
                    <a:pt x="144" y="114"/>
                  </a:lnTo>
                  <a:lnTo>
                    <a:pt x="140" y="120"/>
                  </a:lnTo>
                  <a:lnTo>
                    <a:pt x="136" y="127"/>
                  </a:lnTo>
                  <a:lnTo>
                    <a:pt x="130" y="131"/>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2"/>
                  </a:lnTo>
                  <a:lnTo>
                    <a:pt x="27" y="137"/>
                  </a:lnTo>
                  <a:lnTo>
                    <a:pt x="21" y="131"/>
                  </a:lnTo>
                  <a:lnTo>
                    <a:pt x="17" y="127"/>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7"/>
                  </a:lnTo>
                  <a:lnTo>
                    <a:pt x="9" y="41"/>
                  </a:lnTo>
                  <a:lnTo>
                    <a:pt x="12" y="34"/>
                  </a:lnTo>
                  <a:lnTo>
                    <a:pt x="17" y="28"/>
                  </a:lnTo>
                  <a:lnTo>
                    <a:pt x="21" y="23"/>
                  </a:lnTo>
                  <a:lnTo>
                    <a:pt x="27" y="18"/>
                  </a:lnTo>
                  <a:lnTo>
                    <a:pt x="33" y="14"/>
                  </a:lnTo>
                  <a:lnTo>
                    <a:pt x="40" y="10"/>
                  </a:lnTo>
                  <a:lnTo>
                    <a:pt x="46" y="7"/>
                  </a:lnTo>
                  <a:lnTo>
                    <a:pt x="53" y="3"/>
                  </a:lnTo>
                  <a:lnTo>
                    <a:pt x="60" y="2"/>
                  </a:lnTo>
                  <a:lnTo>
                    <a:pt x="68" y="1"/>
                  </a:lnTo>
                  <a:lnTo>
                    <a:pt x="76" y="0"/>
                  </a:lnTo>
                  <a:lnTo>
                    <a:pt x="76" y="0"/>
                  </a:lnTo>
                  <a:lnTo>
                    <a:pt x="84" y="1"/>
                  </a:lnTo>
                  <a:lnTo>
                    <a:pt x="91" y="2"/>
                  </a:lnTo>
                  <a:lnTo>
                    <a:pt x="99" y="3"/>
                  </a:lnTo>
                  <a:lnTo>
                    <a:pt x="106" y="7"/>
                  </a:lnTo>
                  <a:lnTo>
                    <a:pt x="113" y="10"/>
                  </a:lnTo>
                  <a:lnTo>
                    <a:pt x="119" y="14"/>
                  </a:lnTo>
                  <a:lnTo>
                    <a:pt x="125" y="18"/>
                  </a:lnTo>
                  <a:lnTo>
                    <a:pt x="130" y="23"/>
                  </a:lnTo>
                  <a:lnTo>
                    <a:pt x="136" y="28"/>
                  </a:lnTo>
                  <a:lnTo>
                    <a:pt x="140" y="34"/>
                  </a:lnTo>
                  <a:lnTo>
                    <a:pt x="144" y="41"/>
                  </a:lnTo>
                  <a:lnTo>
                    <a:pt x="147" y="47"/>
                  </a:lnTo>
                  <a:lnTo>
                    <a:pt x="149"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11">
              <a:extLst>
                <a:ext uri="{FF2B5EF4-FFF2-40B4-BE49-F238E27FC236}">
                  <a16:creationId xmlns:a16="http://schemas.microsoft.com/office/drawing/2014/main" id="{B778A024-1AE4-46BE-82DA-8B4D9F485409}"/>
                </a:ext>
              </a:extLst>
            </p:cNvPr>
            <p:cNvSpPr>
              <a:spLocks/>
            </p:cNvSpPr>
            <p:nvPr/>
          </p:nvSpPr>
          <p:spPr bwMode="auto">
            <a:xfrm>
              <a:off x="6427788" y="3875088"/>
              <a:ext cx="47625" cy="49213"/>
            </a:xfrm>
            <a:custGeom>
              <a:avLst/>
              <a:gdLst>
                <a:gd name="T0" fmla="*/ 153 w 153"/>
                <a:gd name="T1" fmla="*/ 77 h 153"/>
                <a:gd name="T2" fmla="*/ 152 w 153"/>
                <a:gd name="T3" fmla="*/ 93 h 153"/>
                <a:gd name="T4" fmla="*/ 147 w 153"/>
                <a:gd name="T5" fmla="*/ 106 h 153"/>
                <a:gd name="T6" fmla="*/ 140 w 153"/>
                <a:gd name="T7" fmla="*/ 120 h 153"/>
                <a:gd name="T8" fmla="*/ 130 w 153"/>
                <a:gd name="T9" fmla="*/ 132 h 153"/>
                <a:gd name="T10" fmla="*/ 119 w 153"/>
                <a:gd name="T11" fmla="*/ 141 h 153"/>
                <a:gd name="T12" fmla="*/ 106 w 153"/>
                <a:gd name="T13" fmla="*/ 148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5 w 153"/>
                <a:gd name="T39" fmla="*/ 47 h 153"/>
                <a:gd name="T40" fmla="*/ 12 w 153"/>
                <a:gd name="T41" fmla="*/ 34 h 153"/>
                <a:gd name="T42" fmla="*/ 21 w 153"/>
                <a:gd name="T43" fmla="*/ 23 h 153"/>
                <a:gd name="T44" fmla="*/ 33 w 153"/>
                <a:gd name="T45" fmla="*/ 13 h 153"/>
                <a:gd name="T46" fmla="*/ 46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49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49" y="100"/>
                  </a:lnTo>
                  <a:lnTo>
                    <a:pt x="147" y="106"/>
                  </a:lnTo>
                  <a:lnTo>
                    <a:pt x="144" y="113"/>
                  </a:lnTo>
                  <a:lnTo>
                    <a:pt x="140" y="120"/>
                  </a:lnTo>
                  <a:lnTo>
                    <a:pt x="136" y="126"/>
                  </a:lnTo>
                  <a:lnTo>
                    <a:pt x="130" y="132"/>
                  </a:lnTo>
                  <a:lnTo>
                    <a:pt x="125"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6"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3"/>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3"/>
                  </a:lnTo>
                  <a:lnTo>
                    <a:pt x="125" y="17"/>
                  </a:lnTo>
                  <a:lnTo>
                    <a:pt x="130" y="23"/>
                  </a:lnTo>
                  <a:lnTo>
                    <a:pt x="136" y="27"/>
                  </a:lnTo>
                  <a:lnTo>
                    <a:pt x="140" y="34"/>
                  </a:lnTo>
                  <a:lnTo>
                    <a:pt x="144" y="40"/>
                  </a:lnTo>
                  <a:lnTo>
                    <a:pt x="147" y="47"/>
                  </a:lnTo>
                  <a:lnTo>
                    <a:pt x="149"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12">
              <a:extLst>
                <a:ext uri="{FF2B5EF4-FFF2-40B4-BE49-F238E27FC236}">
                  <a16:creationId xmlns:a16="http://schemas.microsoft.com/office/drawing/2014/main" id="{C8DC4D67-341C-4BE3-B415-D574E1C98047}"/>
                </a:ext>
              </a:extLst>
            </p:cNvPr>
            <p:cNvSpPr>
              <a:spLocks/>
            </p:cNvSpPr>
            <p:nvPr/>
          </p:nvSpPr>
          <p:spPr bwMode="auto">
            <a:xfrm>
              <a:off x="6146801" y="3946526"/>
              <a:ext cx="49213" cy="47625"/>
            </a:xfrm>
            <a:custGeom>
              <a:avLst/>
              <a:gdLst>
                <a:gd name="T0" fmla="*/ 155 w 155"/>
                <a:gd name="T1" fmla="*/ 76 h 154"/>
                <a:gd name="T2" fmla="*/ 153 w 155"/>
                <a:gd name="T3" fmla="*/ 92 h 154"/>
                <a:gd name="T4" fmla="*/ 148 w 155"/>
                <a:gd name="T5" fmla="*/ 106 h 154"/>
                <a:gd name="T6" fmla="*/ 141 w 155"/>
                <a:gd name="T7" fmla="*/ 120 h 154"/>
                <a:gd name="T8" fmla="*/ 132 w 155"/>
                <a:gd name="T9" fmla="*/ 131 h 154"/>
                <a:gd name="T10" fmla="*/ 121 w 155"/>
                <a:gd name="T11" fmla="*/ 141 h 154"/>
                <a:gd name="T12" fmla="*/ 108 w 155"/>
                <a:gd name="T13" fmla="*/ 147 h 154"/>
                <a:gd name="T14" fmla="*/ 93 w 155"/>
                <a:gd name="T15" fmla="*/ 152 h 154"/>
                <a:gd name="T16" fmla="*/ 77 w 155"/>
                <a:gd name="T17" fmla="*/ 154 h 154"/>
                <a:gd name="T18" fmla="*/ 70 w 155"/>
                <a:gd name="T19" fmla="*/ 153 h 154"/>
                <a:gd name="T20" fmla="*/ 54 w 155"/>
                <a:gd name="T21" fmla="*/ 151 h 154"/>
                <a:gd name="T22" fmla="*/ 40 w 155"/>
                <a:gd name="T23" fmla="*/ 144 h 154"/>
                <a:gd name="T24" fmla="*/ 29 w 155"/>
                <a:gd name="T25" fmla="*/ 136 h 154"/>
                <a:gd name="T26" fmla="*/ 19 w 155"/>
                <a:gd name="T27" fmla="*/ 126 h 154"/>
                <a:gd name="T28" fmla="*/ 10 w 155"/>
                <a:gd name="T29" fmla="*/ 113 h 154"/>
                <a:gd name="T30" fmla="*/ 4 w 155"/>
                <a:gd name="T31" fmla="*/ 99 h 154"/>
                <a:gd name="T32" fmla="*/ 2 w 155"/>
                <a:gd name="T33" fmla="*/ 84 h 154"/>
                <a:gd name="T34" fmla="*/ 0 w 155"/>
                <a:gd name="T35" fmla="*/ 76 h 154"/>
                <a:gd name="T36" fmla="*/ 3 w 155"/>
                <a:gd name="T37" fmla="*/ 62 h 154"/>
                <a:gd name="T38" fmla="*/ 6 w 155"/>
                <a:gd name="T39" fmla="*/ 47 h 154"/>
                <a:gd name="T40" fmla="*/ 14 w 155"/>
                <a:gd name="T41" fmla="*/ 34 h 154"/>
                <a:gd name="T42" fmla="*/ 23 w 155"/>
                <a:gd name="T43" fmla="*/ 23 h 154"/>
                <a:gd name="T44" fmla="*/ 35 w 155"/>
                <a:gd name="T45" fmla="*/ 12 h 154"/>
                <a:gd name="T46" fmla="*/ 47 w 155"/>
                <a:gd name="T47" fmla="*/ 6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7 w 155"/>
                <a:gd name="T61" fmla="*/ 27 h 154"/>
                <a:gd name="T62" fmla="*/ 145 w 155"/>
                <a:gd name="T63" fmla="*/ 40 h 154"/>
                <a:gd name="T64" fmla="*/ 151 w 155"/>
                <a:gd name="T65" fmla="*/ 54 h 154"/>
                <a:gd name="T66" fmla="*/ 154 w 155"/>
                <a:gd name="T67" fmla="*/ 68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3" y="92"/>
                  </a:lnTo>
                  <a:lnTo>
                    <a:pt x="151" y="99"/>
                  </a:lnTo>
                  <a:lnTo>
                    <a:pt x="148" y="106"/>
                  </a:lnTo>
                  <a:lnTo>
                    <a:pt x="145" y="113"/>
                  </a:lnTo>
                  <a:lnTo>
                    <a:pt x="141" y="120"/>
                  </a:lnTo>
                  <a:lnTo>
                    <a:pt x="137" y="126"/>
                  </a:lnTo>
                  <a:lnTo>
                    <a:pt x="132" y="131"/>
                  </a:lnTo>
                  <a:lnTo>
                    <a:pt x="126" y="136"/>
                  </a:lnTo>
                  <a:lnTo>
                    <a:pt x="121" y="141"/>
                  </a:lnTo>
                  <a:lnTo>
                    <a:pt x="114" y="144"/>
                  </a:lnTo>
                  <a:lnTo>
                    <a:pt x="108" y="147"/>
                  </a:lnTo>
                  <a:lnTo>
                    <a:pt x="100" y="151"/>
                  </a:lnTo>
                  <a:lnTo>
                    <a:pt x="93" y="152"/>
                  </a:lnTo>
                  <a:lnTo>
                    <a:pt x="85" y="153"/>
                  </a:lnTo>
                  <a:lnTo>
                    <a:pt x="77" y="154"/>
                  </a:lnTo>
                  <a:lnTo>
                    <a:pt x="77" y="154"/>
                  </a:lnTo>
                  <a:lnTo>
                    <a:pt x="70" y="153"/>
                  </a:lnTo>
                  <a:lnTo>
                    <a:pt x="62" y="152"/>
                  </a:lnTo>
                  <a:lnTo>
                    <a:pt x="54" y="151"/>
                  </a:lnTo>
                  <a:lnTo>
                    <a:pt x="47" y="147"/>
                  </a:lnTo>
                  <a:lnTo>
                    <a:pt x="40" y="144"/>
                  </a:lnTo>
                  <a:lnTo>
                    <a:pt x="35" y="141"/>
                  </a:lnTo>
                  <a:lnTo>
                    <a:pt x="29" y="136"/>
                  </a:lnTo>
                  <a:lnTo>
                    <a:pt x="23" y="131"/>
                  </a:lnTo>
                  <a:lnTo>
                    <a:pt x="19" y="126"/>
                  </a:lnTo>
                  <a:lnTo>
                    <a:pt x="14" y="120"/>
                  </a:lnTo>
                  <a:lnTo>
                    <a:pt x="10" y="113"/>
                  </a:lnTo>
                  <a:lnTo>
                    <a:pt x="6" y="106"/>
                  </a:lnTo>
                  <a:lnTo>
                    <a:pt x="4" y="99"/>
                  </a:lnTo>
                  <a:lnTo>
                    <a:pt x="3" y="92"/>
                  </a:lnTo>
                  <a:lnTo>
                    <a:pt x="2" y="84"/>
                  </a:lnTo>
                  <a:lnTo>
                    <a:pt x="0" y="76"/>
                  </a:lnTo>
                  <a:lnTo>
                    <a:pt x="0" y="76"/>
                  </a:lnTo>
                  <a:lnTo>
                    <a:pt x="2" y="68"/>
                  </a:lnTo>
                  <a:lnTo>
                    <a:pt x="3" y="62"/>
                  </a:lnTo>
                  <a:lnTo>
                    <a:pt x="4" y="54"/>
                  </a:lnTo>
                  <a:lnTo>
                    <a:pt x="6" y="47"/>
                  </a:lnTo>
                  <a:lnTo>
                    <a:pt x="10" y="40"/>
                  </a:lnTo>
                  <a:lnTo>
                    <a:pt x="14" y="34"/>
                  </a:lnTo>
                  <a:lnTo>
                    <a:pt x="19" y="27"/>
                  </a:lnTo>
                  <a:lnTo>
                    <a:pt x="23" y="23"/>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2"/>
                  </a:lnTo>
                  <a:lnTo>
                    <a:pt x="126" y="17"/>
                  </a:lnTo>
                  <a:lnTo>
                    <a:pt x="132" y="23"/>
                  </a:lnTo>
                  <a:lnTo>
                    <a:pt x="137" y="27"/>
                  </a:lnTo>
                  <a:lnTo>
                    <a:pt x="141" y="34"/>
                  </a:lnTo>
                  <a:lnTo>
                    <a:pt x="145" y="40"/>
                  </a:lnTo>
                  <a:lnTo>
                    <a:pt x="148" y="47"/>
                  </a:lnTo>
                  <a:lnTo>
                    <a:pt x="151" y="54"/>
                  </a:lnTo>
                  <a:lnTo>
                    <a:pt x="153" y="62"/>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13">
              <a:extLst>
                <a:ext uri="{FF2B5EF4-FFF2-40B4-BE49-F238E27FC236}">
                  <a16:creationId xmlns:a16="http://schemas.microsoft.com/office/drawing/2014/main" id="{4D280F18-987A-4E8F-A593-772A79DD7006}"/>
                </a:ext>
              </a:extLst>
            </p:cNvPr>
            <p:cNvSpPr>
              <a:spLocks/>
            </p:cNvSpPr>
            <p:nvPr/>
          </p:nvSpPr>
          <p:spPr bwMode="auto">
            <a:xfrm>
              <a:off x="6146801" y="4016376"/>
              <a:ext cx="49213" cy="49213"/>
            </a:xfrm>
            <a:custGeom>
              <a:avLst/>
              <a:gdLst>
                <a:gd name="T0" fmla="*/ 155 w 155"/>
                <a:gd name="T1" fmla="*/ 78 h 154"/>
                <a:gd name="T2" fmla="*/ 153 w 155"/>
                <a:gd name="T3" fmla="*/ 92 h 154"/>
                <a:gd name="T4" fmla="*/ 148 w 155"/>
                <a:gd name="T5" fmla="*/ 107 h 154"/>
                <a:gd name="T6" fmla="*/ 141 w 155"/>
                <a:gd name="T7" fmla="*/ 120 h 154"/>
                <a:gd name="T8" fmla="*/ 132 w 155"/>
                <a:gd name="T9" fmla="*/ 131 h 154"/>
                <a:gd name="T10" fmla="*/ 121 w 155"/>
                <a:gd name="T11" fmla="*/ 142 h 154"/>
                <a:gd name="T12" fmla="*/ 108 w 155"/>
                <a:gd name="T13" fmla="*/ 149 h 154"/>
                <a:gd name="T14" fmla="*/ 93 w 155"/>
                <a:gd name="T15" fmla="*/ 153 h 154"/>
                <a:gd name="T16" fmla="*/ 77 w 155"/>
                <a:gd name="T17" fmla="*/ 154 h 154"/>
                <a:gd name="T18" fmla="*/ 70 w 155"/>
                <a:gd name="T19" fmla="*/ 154 h 154"/>
                <a:gd name="T20" fmla="*/ 54 w 155"/>
                <a:gd name="T21" fmla="*/ 151 h 154"/>
                <a:gd name="T22" fmla="*/ 40 w 155"/>
                <a:gd name="T23" fmla="*/ 145 h 154"/>
                <a:gd name="T24" fmla="*/ 29 w 155"/>
                <a:gd name="T25" fmla="*/ 137 h 154"/>
                <a:gd name="T26" fmla="*/ 19 w 155"/>
                <a:gd name="T27" fmla="*/ 126 h 154"/>
                <a:gd name="T28" fmla="*/ 10 w 155"/>
                <a:gd name="T29" fmla="*/ 114 h 154"/>
                <a:gd name="T30" fmla="*/ 4 w 155"/>
                <a:gd name="T31" fmla="*/ 100 h 154"/>
                <a:gd name="T32" fmla="*/ 2 w 155"/>
                <a:gd name="T33" fmla="*/ 84 h 154"/>
                <a:gd name="T34" fmla="*/ 0 w 155"/>
                <a:gd name="T35" fmla="*/ 78 h 154"/>
                <a:gd name="T36" fmla="*/ 3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8 h 154"/>
                <a:gd name="T62" fmla="*/ 145 w 155"/>
                <a:gd name="T63" fmla="*/ 41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4"/>
                  </a:lnTo>
                  <a:lnTo>
                    <a:pt x="153" y="92"/>
                  </a:lnTo>
                  <a:lnTo>
                    <a:pt x="151" y="100"/>
                  </a:lnTo>
                  <a:lnTo>
                    <a:pt x="148" y="107"/>
                  </a:lnTo>
                  <a:lnTo>
                    <a:pt x="145" y="114"/>
                  </a:lnTo>
                  <a:lnTo>
                    <a:pt x="141" y="120"/>
                  </a:lnTo>
                  <a:lnTo>
                    <a:pt x="137" y="126"/>
                  </a:lnTo>
                  <a:lnTo>
                    <a:pt x="132" y="131"/>
                  </a:lnTo>
                  <a:lnTo>
                    <a:pt x="126" y="137"/>
                  </a:lnTo>
                  <a:lnTo>
                    <a:pt x="121" y="142"/>
                  </a:lnTo>
                  <a:lnTo>
                    <a:pt x="114"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5" y="142"/>
                  </a:lnTo>
                  <a:lnTo>
                    <a:pt x="29" y="137"/>
                  </a:lnTo>
                  <a:lnTo>
                    <a:pt x="23" y="131"/>
                  </a:lnTo>
                  <a:lnTo>
                    <a:pt x="19" y="126"/>
                  </a:lnTo>
                  <a:lnTo>
                    <a:pt x="14" y="120"/>
                  </a:lnTo>
                  <a:lnTo>
                    <a:pt x="10" y="114"/>
                  </a:lnTo>
                  <a:lnTo>
                    <a:pt x="6" y="107"/>
                  </a:lnTo>
                  <a:lnTo>
                    <a:pt x="4" y="100"/>
                  </a:lnTo>
                  <a:lnTo>
                    <a:pt x="3" y="92"/>
                  </a:lnTo>
                  <a:lnTo>
                    <a:pt x="2" y="84"/>
                  </a:lnTo>
                  <a:lnTo>
                    <a:pt x="0" y="78"/>
                  </a:lnTo>
                  <a:lnTo>
                    <a:pt x="0" y="78"/>
                  </a:lnTo>
                  <a:lnTo>
                    <a:pt x="2" y="70"/>
                  </a:lnTo>
                  <a:lnTo>
                    <a:pt x="3" y="62"/>
                  </a:lnTo>
                  <a:lnTo>
                    <a:pt x="4" y="55"/>
                  </a:lnTo>
                  <a:lnTo>
                    <a:pt x="6" y="47"/>
                  </a:lnTo>
                  <a:lnTo>
                    <a:pt x="10" y="41"/>
                  </a:lnTo>
                  <a:lnTo>
                    <a:pt x="14" y="34"/>
                  </a:lnTo>
                  <a:lnTo>
                    <a:pt x="19" y="28"/>
                  </a:lnTo>
                  <a:lnTo>
                    <a:pt x="23" y="23"/>
                  </a:lnTo>
                  <a:lnTo>
                    <a:pt x="29" y="18"/>
                  </a:lnTo>
                  <a:lnTo>
                    <a:pt x="35" y="14"/>
                  </a:lnTo>
                  <a:lnTo>
                    <a:pt x="40" y="9"/>
                  </a:lnTo>
                  <a:lnTo>
                    <a:pt x="47" y="7"/>
                  </a:lnTo>
                  <a:lnTo>
                    <a:pt x="54" y="3"/>
                  </a:lnTo>
                  <a:lnTo>
                    <a:pt x="62" y="2"/>
                  </a:lnTo>
                  <a:lnTo>
                    <a:pt x="70" y="1"/>
                  </a:lnTo>
                  <a:lnTo>
                    <a:pt x="77" y="0"/>
                  </a:lnTo>
                  <a:lnTo>
                    <a:pt x="77" y="0"/>
                  </a:lnTo>
                  <a:lnTo>
                    <a:pt x="85" y="1"/>
                  </a:lnTo>
                  <a:lnTo>
                    <a:pt x="93" y="2"/>
                  </a:lnTo>
                  <a:lnTo>
                    <a:pt x="100" y="3"/>
                  </a:lnTo>
                  <a:lnTo>
                    <a:pt x="108" y="7"/>
                  </a:lnTo>
                  <a:lnTo>
                    <a:pt x="114" y="9"/>
                  </a:lnTo>
                  <a:lnTo>
                    <a:pt x="121" y="14"/>
                  </a:lnTo>
                  <a:lnTo>
                    <a:pt x="126" y="18"/>
                  </a:lnTo>
                  <a:lnTo>
                    <a:pt x="132" y="23"/>
                  </a:lnTo>
                  <a:lnTo>
                    <a:pt x="137" y="28"/>
                  </a:lnTo>
                  <a:lnTo>
                    <a:pt x="141" y="34"/>
                  </a:lnTo>
                  <a:lnTo>
                    <a:pt x="145" y="41"/>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14">
              <a:extLst>
                <a:ext uri="{FF2B5EF4-FFF2-40B4-BE49-F238E27FC236}">
                  <a16:creationId xmlns:a16="http://schemas.microsoft.com/office/drawing/2014/main" id="{569FE212-D969-4B3C-91F0-D63D673CA0EB}"/>
                </a:ext>
              </a:extLst>
            </p:cNvPr>
            <p:cNvSpPr>
              <a:spLocks/>
            </p:cNvSpPr>
            <p:nvPr/>
          </p:nvSpPr>
          <p:spPr bwMode="auto">
            <a:xfrm>
              <a:off x="6216651" y="3946526"/>
              <a:ext cx="49213" cy="47625"/>
            </a:xfrm>
            <a:custGeom>
              <a:avLst/>
              <a:gdLst>
                <a:gd name="T0" fmla="*/ 154 w 154"/>
                <a:gd name="T1" fmla="*/ 76 h 154"/>
                <a:gd name="T2" fmla="*/ 152 w 154"/>
                <a:gd name="T3" fmla="*/ 92 h 154"/>
                <a:gd name="T4" fmla="*/ 148 w 154"/>
                <a:gd name="T5" fmla="*/ 106 h 154"/>
                <a:gd name="T6" fmla="*/ 141 w 154"/>
                <a:gd name="T7" fmla="*/ 120 h 154"/>
                <a:gd name="T8" fmla="*/ 132 w 154"/>
                <a:gd name="T9" fmla="*/ 131 h 154"/>
                <a:gd name="T10" fmla="*/ 120 w 154"/>
                <a:gd name="T11" fmla="*/ 141 h 154"/>
                <a:gd name="T12" fmla="*/ 108 w 154"/>
                <a:gd name="T13" fmla="*/ 147 h 154"/>
                <a:gd name="T14" fmla="*/ 93 w 154"/>
                <a:gd name="T15" fmla="*/ 152 h 154"/>
                <a:gd name="T16" fmla="*/ 78 w 154"/>
                <a:gd name="T17" fmla="*/ 154 h 154"/>
                <a:gd name="T18" fmla="*/ 70 w 154"/>
                <a:gd name="T19" fmla="*/ 153 h 154"/>
                <a:gd name="T20" fmla="*/ 55 w 154"/>
                <a:gd name="T21" fmla="*/ 151 h 154"/>
                <a:gd name="T22" fmla="*/ 40 w 154"/>
                <a:gd name="T23" fmla="*/ 144 h 154"/>
                <a:gd name="T24" fmla="*/ 29 w 154"/>
                <a:gd name="T25" fmla="*/ 136 h 154"/>
                <a:gd name="T26" fmla="*/ 18 w 154"/>
                <a:gd name="T27" fmla="*/ 126 h 154"/>
                <a:gd name="T28" fmla="*/ 9 w 154"/>
                <a:gd name="T29" fmla="*/ 113 h 154"/>
                <a:gd name="T30" fmla="*/ 3 w 154"/>
                <a:gd name="T31" fmla="*/ 99 h 154"/>
                <a:gd name="T32" fmla="*/ 1 w 154"/>
                <a:gd name="T33" fmla="*/ 84 h 154"/>
                <a:gd name="T34" fmla="*/ 0 w 154"/>
                <a:gd name="T35" fmla="*/ 76 h 154"/>
                <a:gd name="T36" fmla="*/ 2 w 154"/>
                <a:gd name="T37" fmla="*/ 62 h 154"/>
                <a:gd name="T38" fmla="*/ 7 w 154"/>
                <a:gd name="T39" fmla="*/ 47 h 154"/>
                <a:gd name="T40" fmla="*/ 14 w 154"/>
                <a:gd name="T41" fmla="*/ 34 h 154"/>
                <a:gd name="T42" fmla="*/ 23 w 154"/>
                <a:gd name="T43" fmla="*/ 23 h 154"/>
                <a:gd name="T44" fmla="*/ 34 w 154"/>
                <a:gd name="T45" fmla="*/ 12 h 154"/>
                <a:gd name="T46" fmla="*/ 47 w 154"/>
                <a:gd name="T47" fmla="*/ 6 h 154"/>
                <a:gd name="T48" fmla="*/ 62 w 154"/>
                <a:gd name="T49" fmla="*/ 1 h 154"/>
                <a:gd name="T50" fmla="*/ 78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7 h 154"/>
                <a:gd name="T62" fmla="*/ 145 w 154"/>
                <a:gd name="T63" fmla="*/ 40 h 154"/>
                <a:gd name="T64" fmla="*/ 151 w 154"/>
                <a:gd name="T65" fmla="*/ 54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8" y="106"/>
                  </a:lnTo>
                  <a:lnTo>
                    <a:pt x="145" y="113"/>
                  </a:lnTo>
                  <a:lnTo>
                    <a:pt x="141" y="120"/>
                  </a:lnTo>
                  <a:lnTo>
                    <a:pt x="136" y="126"/>
                  </a:lnTo>
                  <a:lnTo>
                    <a:pt x="132" y="131"/>
                  </a:lnTo>
                  <a:lnTo>
                    <a:pt x="126" y="136"/>
                  </a:lnTo>
                  <a:lnTo>
                    <a:pt x="120" y="141"/>
                  </a:lnTo>
                  <a:lnTo>
                    <a:pt x="114" y="144"/>
                  </a:lnTo>
                  <a:lnTo>
                    <a:pt x="108" y="147"/>
                  </a:lnTo>
                  <a:lnTo>
                    <a:pt x="100" y="151"/>
                  </a:lnTo>
                  <a:lnTo>
                    <a:pt x="93" y="152"/>
                  </a:lnTo>
                  <a:lnTo>
                    <a:pt x="85" y="153"/>
                  </a:lnTo>
                  <a:lnTo>
                    <a:pt x="78" y="154"/>
                  </a:lnTo>
                  <a:lnTo>
                    <a:pt x="78" y="154"/>
                  </a:lnTo>
                  <a:lnTo>
                    <a:pt x="70" y="153"/>
                  </a:lnTo>
                  <a:lnTo>
                    <a:pt x="62" y="152"/>
                  </a:lnTo>
                  <a:lnTo>
                    <a:pt x="55" y="151"/>
                  </a:lnTo>
                  <a:lnTo>
                    <a:pt x="47" y="147"/>
                  </a:lnTo>
                  <a:lnTo>
                    <a:pt x="40" y="144"/>
                  </a:lnTo>
                  <a:lnTo>
                    <a:pt x="34" y="141"/>
                  </a:lnTo>
                  <a:lnTo>
                    <a:pt x="29"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2"/>
                  </a:lnTo>
                  <a:lnTo>
                    <a:pt x="3" y="54"/>
                  </a:lnTo>
                  <a:lnTo>
                    <a:pt x="7" y="47"/>
                  </a:lnTo>
                  <a:lnTo>
                    <a:pt x="9" y="40"/>
                  </a:lnTo>
                  <a:lnTo>
                    <a:pt x="14" y="34"/>
                  </a:lnTo>
                  <a:lnTo>
                    <a:pt x="18" y="27"/>
                  </a:lnTo>
                  <a:lnTo>
                    <a:pt x="23" y="23"/>
                  </a:lnTo>
                  <a:lnTo>
                    <a:pt x="29" y="17"/>
                  </a:lnTo>
                  <a:lnTo>
                    <a:pt x="34" y="12"/>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2"/>
                  </a:lnTo>
                  <a:lnTo>
                    <a:pt x="126" y="17"/>
                  </a:lnTo>
                  <a:lnTo>
                    <a:pt x="132" y="23"/>
                  </a:lnTo>
                  <a:lnTo>
                    <a:pt x="136" y="27"/>
                  </a:lnTo>
                  <a:lnTo>
                    <a:pt x="141" y="34"/>
                  </a:lnTo>
                  <a:lnTo>
                    <a:pt x="145" y="40"/>
                  </a:lnTo>
                  <a:lnTo>
                    <a:pt x="148" y="47"/>
                  </a:lnTo>
                  <a:lnTo>
                    <a:pt x="151" y="54"/>
                  </a:lnTo>
                  <a:lnTo>
                    <a:pt x="152" y="62"/>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215">
              <a:extLst>
                <a:ext uri="{FF2B5EF4-FFF2-40B4-BE49-F238E27FC236}">
                  <a16:creationId xmlns:a16="http://schemas.microsoft.com/office/drawing/2014/main" id="{7CB40748-0101-42B2-B7E4-314BB751BF41}"/>
                </a:ext>
              </a:extLst>
            </p:cNvPr>
            <p:cNvSpPr>
              <a:spLocks/>
            </p:cNvSpPr>
            <p:nvPr/>
          </p:nvSpPr>
          <p:spPr bwMode="auto">
            <a:xfrm>
              <a:off x="6216651" y="4016376"/>
              <a:ext cx="49213" cy="49213"/>
            </a:xfrm>
            <a:custGeom>
              <a:avLst/>
              <a:gdLst>
                <a:gd name="T0" fmla="*/ 154 w 154"/>
                <a:gd name="T1" fmla="*/ 78 h 154"/>
                <a:gd name="T2" fmla="*/ 152 w 154"/>
                <a:gd name="T3" fmla="*/ 92 h 154"/>
                <a:gd name="T4" fmla="*/ 148 w 154"/>
                <a:gd name="T5" fmla="*/ 107 h 154"/>
                <a:gd name="T6" fmla="*/ 141 w 154"/>
                <a:gd name="T7" fmla="*/ 120 h 154"/>
                <a:gd name="T8" fmla="*/ 132 w 154"/>
                <a:gd name="T9" fmla="*/ 131 h 154"/>
                <a:gd name="T10" fmla="*/ 120 w 154"/>
                <a:gd name="T11" fmla="*/ 142 h 154"/>
                <a:gd name="T12" fmla="*/ 108 w 154"/>
                <a:gd name="T13" fmla="*/ 149 h 154"/>
                <a:gd name="T14" fmla="*/ 93 w 154"/>
                <a:gd name="T15" fmla="*/ 153 h 154"/>
                <a:gd name="T16" fmla="*/ 78 w 154"/>
                <a:gd name="T17" fmla="*/ 154 h 154"/>
                <a:gd name="T18" fmla="*/ 70 w 154"/>
                <a:gd name="T19" fmla="*/ 154 h 154"/>
                <a:gd name="T20" fmla="*/ 55 w 154"/>
                <a:gd name="T21" fmla="*/ 151 h 154"/>
                <a:gd name="T22" fmla="*/ 40 w 154"/>
                <a:gd name="T23" fmla="*/ 145 h 154"/>
                <a:gd name="T24" fmla="*/ 29 w 154"/>
                <a:gd name="T25" fmla="*/ 137 h 154"/>
                <a:gd name="T26" fmla="*/ 18 w 154"/>
                <a:gd name="T27" fmla="*/ 126 h 154"/>
                <a:gd name="T28" fmla="*/ 9 w 154"/>
                <a:gd name="T29" fmla="*/ 114 h 154"/>
                <a:gd name="T30" fmla="*/ 3 w 154"/>
                <a:gd name="T31" fmla="*/ 100 h 154"/>
                <a:gd name="T32" fmla="*/ 1 w 154"/>
                <a:gd name="T33" fmla="*/ 84 h 154"/>
                <a:gd name="T34" fmla="*/ 0 w 154"/>
                <a:gd name="T35" fmla="*/ 78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5 w 154"/>
                <a:gd name="T53" fmla="*/ 1 h 154"/>
                <a:gd name="T54" fmla="*/ 100 w 154"/>
                <a:gd name="T55" fmla="*/ 3 h 154"/>
                <a:gd name="T56" fmla="*/ 114 w 154"/>
                <a:gd name="T57" fmla="*/ 9 h 154"/>
                <a:gd name="T58" fmla="*/ 126 w 154"/>
                <a:gd name="T59" fmla="*/ 18 h 154"/>
                <a:gd name="T60" fmla="*/ 136 w 154"/>
                <a:gd name="T61" fmla="*/ 28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4"/>
                  </a:lnTo>
                  <a:lnTo>
                    <a:pt x="152" y="92"/>
                  </a:lnTo>
                  <a:lnTo>
                    <a:pt x="151" y="100"/>
                  </a:lnTo>
                  <a:lnTo>
                    <a:pt x="148" y="107"/>
                  </a:lnTo>
                  <a:lnTo>
                    <a:pt x="145" y="114"/>
                  </a:lnTo>
                  <a:lnTo>
                    <a:pt x="141" y="120"/>
                  </a:lnTo>
                  <a:lnTo>
                    <a:pt x="136" y="126"/>
                  </a:lnTo>
                  <a:lnTo>
                    <a:pt x="132" y="131"/>
                  </a:lnTo>
                  <a:lnTo>
                    <a:pt x="126" y="137"/>
                  </a:lnTo>
                  <a:lnTo>
                    <a:pt x="120" y="142"/>
                  </a:lnTo>
                  <a:lnTo>
                    <a:pt x="114" y="145"/>
                  </a:lnTo>
                  <a:lnTo>
                    <a:pt x="108" y="149"/>
                  </a:lnTo>
                  <a:lnTo>
                    <a:pt x="100" y="151"/>
                  </a:lnTo>
                  <a:lnTo>
                    <a:pt x="93" y="153"/>
                  </a:lnTo>
                  <a:lnTo>
                    <a:pt x="85" y="154"/>
                  </a:lnTo>
                  <a:lnTo>
                    <a:pt x="78" y="154"/>
                  </a:lnTo>
                  <a:lnTo>
                    <a:pt x="78" y="154"/>
                  </a:lnTo>
                  <a:lnTo>
                    <a:pt x="70" y="154"/>
                  </a:lnTo>
                  <a:lnTo>
                    <a:pt x="62" y="153"/>
                  </a:lnTo>
                  <a:lnTo>
                    <a:pt x="55" y="151"/>
                  </a:lnTo>
                  <a:lnTo>
                    <a:pt x="47" y="149"/>
                  </a:lnTo>
                  <a:lnTo>
                    <a:pt x="40" y="145"/>
                  </a:lnTo>
                  <a:lnTo>
                    <a:pt x="34" y="142"/>
                  </a:lnTo>
                  <a:lnTo>
                    <a:pt x="29" y="137"/>
                  </a:lnTo>
                  <a:lnTo>
                    <a:pt x="23" y="131"/>
                  </a:lnTo>
                  <a:lnTo>
                    <a:pt x="18" y="126"/>
                  </a:lnTo>
                  <a:lnTo>
                    <a:pt x="14" y="120"/>
                  </a:lnTo>
                  <a:lnTo>
                    <a:pt x="9" y="114"/>
                  </a:lnTo>
                  <a:lnTo>
                    <a:pt x="7" y="107"/>
                  </a:lnTo>
                  <a:lnTo>
                    <a:pt x="3" y="100"/>
                  </a:lnTo>
                  <a:lnTo>
                    <a:pt x="2" y="92"/>
                  </a:lnTo>
                  <a:lnTo>
                    <a:pt x="1" y="84"/>
                  </a:lnTo>
                  <a:lnTo>
                    <a:pt x="0" y="78"/>
                  </a:lnTo>
                  <a:lnTo>
                    <a:pt x="0" y="78"/>
                  </a:lnTo>
                  <a:lnTo>
                    <a:pt x="1" y="70"/>
                  </a:lnTo>
                  <a:lnTo>
                    <a:pt x="2" y="62"/>
                  </a:lnTo>
                  <a:lnTo>
                    <a:pt x="3" y="55"/>
                  </a:lnTo>
                  <a:lnTo>
                    <a:pt x="7" y="47"/>
                  </a:lnTo>
                  <a:lnTo>
                    <a:pt x="9" y="41"/>
                  </a:lnTo>
                  <a:lnTo>
                    <a:pt x="14" y="34"/>
                  </a:lnTo>
                  <a:lnTo>
                    <a:pt x="18" y="28"/>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0" y="3"/>
                  </a:lnTo>
                  <a:lnTo>
                    <a:pt x="108" y="7"/>
                  </a:lnTo>
                  <a:lnTo>
                    <a:pt x="114" y="9"/>
                  </a:lnTo>
                  <a:lnTo>
                    <a:pt x="120" y="14"/>
                  </a:lnTo>
                  <a:lnTo>
                    <a:pt x="126" y="18"/>
                  </a:lnTo>
                  <a:lnTo>
                    <a:pt x="132" y="23"/>
                  </a:lnTo>
                  <a:lnTo>
                    <a:pt x="136" y="28"/>
                  </a:lnTo>
                  <a:lnTo>
                    <a:pt x="141" y="34"/>
                  </a:lnTo>
                  <a:lnTo>
                    <a:pt x="145" y="41"/>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16">
              <a:extLst>
                <a:ext uri="{FF2B5EF4-FFF2-40B4-BE49-F238E27FC236}">
                  <a16:creationId xmlns:a16="http://schemas.microsoft.com/office/drawing/2014/main" id="{296F81C9-1191-4522-8110-A2CDC92BB6D1}"/>
                </a:ext>
              </a:extLst>
            </p:cNvPr>
            <p:cNvSpPr>
              <a:spLocks/>
            </p:cNvSpPr>
            <p:nvPr/>
          </p:nvSpPr>
          <p:spPr bwMode="auto">
            <a:xfrm>
              <a:off x="6286501" y="3946526"/>
              <a:ext cx="49213" cy="47625"/>
            </a:xfrm>
            <a:custGeom>
              <a:avLst/>
              <a:gdLst>
                <a:gd name="T0" fmla="*/ 154 w 154"/>
                <a:gd name="T1" fmla="*/ 76 h 154"/>
                <a:gd name="T2" fmla="*/ 152 w 154"/>
                <a:gd name="T3" fmla="*/ 92 h 154"/>
                <a:gd name="T4" fmla="*/ 147 w 154"/>
                <a:gd name="T5" fmla="*/ 106 h 154"/>
                <a:gd name="T6" fmla="*/ 141 w 154"/>
                <a:gd name="T7" fmla="*/ 120 h 154"/>
                <a:gd name="T8" fmla="*/ 131 w 154"/>
                <a:gd name="T9" fmla="*/ 131 h 154"/>
                <a:gd name="T10" fmla="*/ 120 w 154"/>
                <a:gd name="T11" fmla="*/ 141 h 154"/>
                <a:gd name="T12" fmla="*/ 106 w 154"/>
                <a:gd name="T13" fmla="*/ 147 h 154"/>
                <a:gd name="T14" fmla="*/ 93 w 154"/>
                <a:gd name="T15" fmla="*/ 152 h 154"/>
                <a:gd name="T16" fmla="*/ 76 w 154"/>
                <a:gd name="T17" fmla="*/ 154 h 154"/>
                <a:gd name="T18" fmla="*/ 68 w 154"/>
                <a:gd name="T19" fmla="*/ 153 h 154"/>
                <a:gd name="T20" fmla="*/ 54 w 154"/>
                <a:gd name="T21" fmla="*/ 151 h 154"/>
                <a:gd name="T22" fmla="*/ 40 w 154"/>
                <a:gd name="T23" fmla="*/ 144 h 154"/>
                <a:gd name="T24" fmla="*/ 27 w 154"/>
                <a:gd name="T25" fmla="*/ 136 h 154"/>
                <a:gd name="T26" fmla="*/ 17 w 154"/>
                <a:gd name="T27" fmla="*/ 126 h 154"/>
                <a:gd name="T28" fmla="*/ 9 w 154"/>
                <a:gd name="T29" fmla="*/ 113 h 154"/>
                <a:gd name="T30" fmla="*/ 3 w 154"/>
                <a:gd name="T31" fmla="*/ 99 h 154"/>
                <a:gd name="T32" fmla="*/ 0 w 154"/>
                <a:gd name="T33" fmla="*/ 84 h 154"/>
                <a:gd name="T34" fmla="*/ 0 w 154"/>
                <a:gd name="T35" fmla="*/ 76 h 154"/>
                <a:gd name="T36" fmla="*/ 1 w 154"/>
                <a:gd name="T37" fmla="*/ 62 h 154"/>
                <a:gd name="T38" fmla="*/ 6 w 154"/>
                <a:gd name="T39" fmla="*/ 47 h 154"/>
                <a:gd name="T40" fmla="*/ 12 w 154"/>
                <a:gd name="T41" fmla="*/ 34 h 154"/>
                <a:gd name="T42" fmla="*/ 23 w 154"/>
                <a:gd name="T43" fmla="*/ 23 h 154"/>
                <a:gd name="T44" fmla="*/ 34 w 154"/>
                <a:gd name="T45" fmla="*/ 12 h 154"/>
                <a:gd name="T46" fmla="*/ 47 w 154"/>
                <a:gd name="T47" fmla="*/ 6 h 154"/>
                <a:gd name="T48" fmla="*/ 62 w 154"/>
                <a:gd name="T49" fmla="*/ 1 h 154"/>
                <a:gd name="T50" fmla="*/ 76 w 154"/>
                <a:gd name="T51" fmla="*/ 0 h 154"/>
                <a:gd name="T52" fmla="*/ 84 w 154"/>
                <a:gd name="T53" fmla="*/ 0 h 154"/>
                <a:gd name="T54" fmla="*/ 99 w 154"/>
                <a:gd name="T55" fmla="*/ 3 h 154"/>
                <a:gd name="T56" fmla="*/ 113 w 154"/>
                <a:gd name="T57" fmla="*/ 9 h 154"/>
                <a:gd name="T58" fmla="*/ 126 w 154"/>
                <a:gd name="T59" fmla="*/ 17 h 154"/>
                <a:gd name="T60" fmla="*/ 136 w 154"/>
                <a:gd name="T61" fmla="*/ 27 h 154"/>
                <a:gd name="T62" fmla="*/ 144 w 154"/>
                <a:gd name="T63" fmla="*/ 40 h 154"/>
                <a:gd name="T64" fmla="*/ 151 w 154"/>
                <a:gd name="T65" fmla="*/ 54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1"/>
                  </a:lnTo>
                  <a:lnTo>
                    <a:pt x="93" y="152"/>
                  </a:lnTo>
                  <a:lnTo>
                    <a:pt x="84" y="153"/>
                  </a:lnTo>
                  <a:lnTo>
                    <a:pt x="76" y="154"/>
                  </a:lnTo>
                  <a:lnTo>
                    <a:pt x="76" y="154"/>
                  </a:lnTo>
                  <a:lnTo>
                    <a:pt x="68" y="153"/>
                  </a:lnTo>
                  <a:lnTo>
                    <a:pt x="62" y="152"/>
                  </a:lnTo>
                  <a:lnTo>
                    <a:pt x="54" y="151"/>
                  </a:lnTo>
                  <a:lnTo>
                    <a:pt x="47" y="147"/>
                  </a:lnTo>
                  <a:lnTo>
                    <a:pt x="40" y="144"/>
                  </a:lnTo>
                  <a:lnTo>
                    <a:pt x="34" y="141"/>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2" y="34"/>
                  </a:lnTo>
                  <a:lnTo>
                    <a:pt x="17" y="27"/>
                  </a:lnTo>
                  <a:lnTo>
                    <a:pt x="23" y="23"/>
                  </a:lnTo>
                  <a:lnTo>
                    <a:pt x="27" y="17"/>
                  </a:lnTo>
                  <a:lnTo>
                    <a:pt x="34" y="12"/>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2"/>
                  </a:lnTo>
                  <a:lnTo>
                    <a:pt x="126" y="17"/>
                  </a:lnTo>
                  <a:lnTo>
                    <a:pt x="131" y="23"/>
                  </a:lnTo>
                  <a:lnTo>
                    <a:pt x="136" y="27"/>
                  </a:lnTo>
                  <a:lnTo>
                    <a:pt x="141" y="34"/>
                  </a:lnTo>
                  <a:lnTo>
                    <a:pt x="144" y="40"/>
                  </a:lnTo>
                  <a:lnTo>
                    <a:pt x="147" y="47"/>
                  </a:lnTo>
                  <a:lnTo>
                    <a:pt x="151" y="54"/>
                  </a:lnTo>
                  <a:lnTo>
                    <a:pt x="152" y="62"/>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17">
              <a:extLst>
                <a:ext uri="{FF2B5EF4-FFF2-40B4-BE49-F238E27FC236}">
                  <a16:creationId xmlns:a16="http://schemas.microsoft.com/office/drawing/2014/main" id="{A47C3E59-5DBF-4E32-868B-02618A25DEF8}"/>
                </a:ext>
              </a:extLst>
            </p:cNvPr>
            <p:cNvSpPr>
              <a:spLocks/>
            </p:cNvSpPr>
            <p:nvPr/>
          </p:nvSpPr>
          <p:spPr bwMode="auto">
            <a:xfrm>
              <a:off x="6286501" y="4016376"/>
              <a:ext cx="49213" cy="49213"/>
            </a:xfrm>
            <a:custGeom>
              <a:avLst/>
              <a:gdLst>
                <a:gd name="T0" fmla="*/ 154 w 154"/>
                <a:gd name="T1" fmla="*/ 78 h 154"/>
                <a:gd name="T2" fmla="*/ 152 w 154"/>
                <a:gd name="T3" fmla="*/ 92 h 154"/>
                <a:gd name="T4" fmla="*/ 147 w 154"/>
                <a:gd name="T5" fmla="*/ 107 h 154"/>
                <a:gd name="T6" fmla="*/ 141 w 154"/>
                <a:gd name="T7" fmla="*/ 120 h 154"/>
                <a:gd name="T8" fmla="*/ 131 w 154"/>
                <a:gd name="T9" fmla="*/ 131 h 154"/>
                <a:gd name="T10" fmla="*/ 120 w 154"/>
                <a:gd name="T11" fmla="*/ 142 h 154"/>
                <a:gd name="T12" fmla="*/ 106 w 154"/>
                <a:gd name="T13" fmla="*/ 149 h 154"/>
                <a:gd name="T14" fmla="*/ 93 w 154"/>
                <a:gd name="T15" fmla="*/ 153 h 154"/>
                <a:gd name="T16" fmla="*/ 76 w 154"/>
                <a:gd name="T17" fmla="*/ 154 h 154"/>
                <a:gd name="T18" fmla="*/ 68 w 154"/>
                <a:gd name="T19" fmla="*/ 154 h 154"/>
                <a:gd name="T20" fmla="*/ 54 w 154"/>
                <a:gd name="T21" fmla="*/ 151 h 154"/>
                <a:gd name="T22" fmla="*/ 40 w 154"/>
                <a:gd name="T23" fmla="*/ 145 h 154"/>
                <a:gd name="T24" fmla="*/ 27 w 154"/>
                <a:gd name="T25" fmla="*/ 137 h 154"/>
                <a:gd name="T26" fmla="*/ 17 w 154"/>
                <a:gd name="T27" fmla="*/ 126 h 154"/>
                <a:gd name="T28" fmla="*/ 9 w 154"/>
                <a:gd name="T29" fmla="*/ 114 h 154"/>
                <a:gd name="T30" fmla="*/ 3 w 154"/>
                <a:gd name="T31" fmla="*/ 100 h 154"/>
                <a:gd name="T32" fmla="*/ 0 w 154"/>
                <a:gd name="T33" fmla="*/ 84 h 154"/>
                <a:gd name="T34" fmla="*/ 0 w 154"/>
                <a:gd name="T35" fmla="*/ 78 h 154"/>
                <a:gd name="T36" fmla="*/ 1 w 154"/>
                <a:gd name="T37" fmla="*/ 62 h 154"/>
                <a:gd name="T38" fmla="*/ 6 w 154"/>
                <a:gd name="T39" fmla="*/ 47 h 154"/>
                <a:gd name="T40" fmla="*/ 12 w 154"/>
                <a:gd name="T41" fmla="*/ 34 h 154"/>
                <a:gd name="T42" fmla="*/ 23 w 154"/>
                <a:gd name="T43" fmla="*/ 23 h 154"/>
                <a:gd name="T44" fmla="*/ 34 w 154"/>
                <a:gd name="T45" fmla="*/ 14 h 154"/>
                <a:gd name="T46" fmla="*/ 47 w 154"/>
                <a:gd name="T47" fmla="*/ 7 h 154"/>
                <a:gd name="T48" fmla="*/ 62 w 154"/>
                <a:gd name="T49" fmla="*/ 2 h 154"/>
                <a:gd name="T50" fmla="*/ 76 w 154"/>
                <a:gd name="T51" fmla="*/ 0 h 154"/>
                <a:gd name="T52" fmla="*/ 84 w 154"/>
                <a:gd name="T53" fmla="*/ 1 h 154"/>
                <a:gd name="T54" fmla="*/ 99 w 154"/>
                <a:gd name="T55" fmla="*/ 3 h 154"/>
                <a:gd name="T56" fmla="*/ 113 w 154"/>
                <a:gd name="T57" fmla="*/ 9 h 154"/>
                <a:gd name="T58" fmla="*/ 126 w 154"/>
                <a:gd name="T59" fmla="*/ 18 h 154"/>
                <a:gd name="T60" fmla="*/ 136 w 154"/>
                <a:gd name="T61" fmla="*/ 28 h 154"/>
                <a:gd name="T62" fmla="*/ 144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4"/>
                  </a:lnTo>
                  <a:lnTo>
                    <a:pt x="152" y="92"/>
                  </a:lnTo>
                  <a:lnTo>
                    <a:pt x="151" y="100"/>
                  </a:lnTo>
                  <a:lnTo>
                    <a:pt x="147" y="107"/>
                  </a:lnTo>
                  <a:lnTo>
                    <a:pt x="144" y="114"/>
                  </a:lnTo>
                  <a:lnTo>
                    <a:pt x="141" y="120"/>
                  </a:lnTo>
                  <a:lnTo>
                    <a:pt x="136" y="126"/>
                  </a:lnTo>
                  <a:lnTo>
                    <a:pt x="131" y="131"/>
                  </a:lnTo>
                  <a:lnTo>
                    <a:pt x="126" y="137"/>
                  </a:lnTo>
                  <a:lnTo>
                    <a:pt x="120" y="142"/>
                  </a:lnTo>
                  <a:lnTo>
                    <a:pt x="113" y="145"/>
                  </a:lnTo>
                  <a:lnTo>
                    <a:pt x="106" y="149"/>
                  </a:lnTo>
                  <a:lnTo>
                    <a:pt x="99" y="151"/>
                  </a:lnTo>
                  <a:lnTo>
                    <a:pt x="93" y="153"/>
                  </a:lnTo>
                  <a:lnTo>
                    <a:pt x="84" y="154"/>
                  </a:lnTo>
                  <a:lnTo>
                    <a:pt x="76" y="154"/>
                  </a:lnTo>
                  <a:lnTo>
                    <a:pt x="76" y="154"/>
                  </a:lnTo>
                  <a:lnTo>
                    <a:pt x="68" y="154"/>
                  </a:lnTo>
                  <a:lnTo>
                    <a:pt x="62" y="153"/>
                  </a:lnTo>
                  <a:lnTo>
                    <a:pt x="54" y="151"/>
                  </a:lnTo>
                  <a:lnTo>
                    <a:pt x="47" y="149"/>
                  </a:lnTo>
                  <a:lnTo>
                    <a:pt x="40" y="145"/>
                  </a:lnTo>
                  <a:lnTo>
                    <a:pt x="34" y="142"/>
                  </a:lnTo>
                  <a:lnTo>
                    <a:pt x="27" y="137"/>
                  </a:lnTo>
                  <a:lnTo>
                    <a:pt x="23" y="131"/>
                  </a:lnTo>
                  <a:lnTo>
                    <a:pt x="17" y="126"/>
                  </a:lnTo>
                  <a:lnTo>
                    <a:pt x="12" y="120"/>
                  </a:lnTo>
                  <a:lnTo>
                    <a:pt x="9" y="114"/>
                  </a:lnTo>
                  <a:lnTo>
                    <a:pt x="6" y="107"/>
                  </a:lnTo>
                  <a:lnTo>
                    <a:pt x="3" y="100"/>
                  </a:lnTo>
                  <a:lnTo>
                    <a:pt x="1" y="92"/>
                  </a:lnTo>
                  <a:lnTo>
                    <a:pt x="0" y="84"/>
                  </a:lnTo>
                  <a:lnTo>
                    <a:pt x="0" y="78"/>
                  </a:lnTo>
                  <a:lnTo>
                    <a:pt x="0" y="78"/>
                  </a:lnTo>
                  <a:lnTo>
                    <a:pt x="0" y="70"/>
                  </a:lnTo>
                  <a:lnTo>
                    <a:pt x="1" y="62"/>
                  </a:lnTo>
                  <a:lnTo>
                    <a:pt x="3" y="55"/>
                  </a:lnTo>
                  <a:lnTo>
                    <a:pt x="6" y="47"/>
                  </a:lnTo>
                  <a:lnTo>
                    <a:pt x="9" y="41"/>
                  </a:lnTo>
                  <a:lnTo>
                    <a:pt x="12" y="34"/>
                  </a:lnTo>
                  <a:lnTo>
                    <a:pt x="17" y="28"/>
                  </a:lnTo>
                  <a:lnTo>
                    <a:pt x="23" y="23"/>
                  </a:lnTo>
                  <a:lnTo>
                    <a:pt x="27" y="18"/>
                  </a:lnTo>
                  <a:lnTo>
                    <a:pt x="34" y="14"/>
                  </a:lnTo>
                  <a:lnTo>
                    <a:pt x="40" y="9"/>
                  </a:lnTo>
                  <a:lnTo>
                    <a:pt x="47" y="7"/>
                  </a:lnTo>
                  <a:lnTo>
                    <a:pt x="54" y="3"/>
                  </a:lnTo>
                  <a:lnTo>
                    <a:pt x="62" y="2"/>
                  </a:lnTo>
                  <a:lnTo>
                    <a:pt x="68" y="1"/>
                  </a:lnTo>
                  <a:lnTo>
                    <a:pt x="76" y="0"/>
                  </a:lnTo>
                  <a:lnTo>
                    <a:pt x="76" y="0"/>
                  </a:lnTo>
                  <a:lnTo>
                    <a:pt x="84" y="1"/>
                  </a:lnTo>
                  <a:lnTo>
                    <a:pt x="93" y="2"/>
                  </a:lnTo>
                  <a:lnTo>
                    <a:pt x="99" y="3"/>
                  </a:lnTo>
                  <a:lnTo>
                    <a:pt x="106" y="7"/>
                  </a:lnTo>
                  <a:lnTo>
                    <a:pt x="113" y="9"/>
                  </a:lnTo>
                  <a:lnTo>
                    <a:pt x="120" y="14"/>
                  </a:lnTo>
                  <a:lnTo>
                    <a:pt x="126" y="18"/>
                  </a:lnTo>
                  <a:lnTo>
                    <a:pt x="131" y="23"/>
                  </a:lnTo>
                  <a:lnTo>
                    <a:pt x="136" y="28"/>
                  </a:lnTo>
                  <a:lnTo>
                    <a:pt x="141" y="34"/>
                  </a:lnTo>
                  <a:lnTo>
                    <a:pt x="144" y="41"/>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218">
              <a:extLst>
                <a:ext uri="{FF2B5EF4-FFF2-40B4-BE49-F238E27FC236}">
                  <a16:creationId xmlns:a16="http://schemas.microsoft.com/office/drawing/2014/main" id="{90DFE49B-D600-4499-8027-5E76FD86FD6B}"/>
                </a:ext>
              </a:extLst>
            </p:cNvPr>
            <p:cNvSpPr>
              <a:spLocks/>
            </p:cNvSpPr>
            <p:nvPr/>
          </p:nvSpPr>
          <p:spPr bwMode="auto">
            <a:xfrm>
              <a:off x="6357938" y="3946526"/>
              <a:ext cx="47625" cy="47625"/>
            </a:xfrm>
            <a:custGeom>
              <a:avLst/>
              <a:gdLst>
                <a:gd name="T0" fmla="*/ 154 w 154"/>
                <a:gd name="T1" fmla="*/ 76 h 154"/>
                <a:gd name="T2" fmla="*/ 153 w 154"/>
                <a:gd name="T3" fmla="*/ 92 h 154"/>
                <a:gd name="T4" fmla="*/ 149 w 154"/>
                <a:gd name="T5" fmla="*/ 106 h 154"/>
                <a:gd name="T6" fmla="*/ 141 w 154"/>
                <a:gd name="T7" fmla="*/ 120 h 154"/>
                <a:gd name="T8" fmla="*/ 131 w 154"/>
                <a:gd name="T9" fmla="*/ 131 h 154"/>
                <a:gd name="T10" fmla="*/ 120 w 154"/>
                <a:gd name="T11" fmla="*/ 141 h 154"/>
                <a:gd name="T12" fmla="*/ 107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4 h 154"/>
                <a:gd name="T24" fmla="*/ 28 w 154"/>
                <a:gd name="T25" fmla="*/ 136 h 154"/>
                <a:gd name="T26" fmla="*/ 18 w 154"/>
                <a:gd name="T27" fmla="*/ 126 h 154"/>
                <a:gd name="T28" fmla="*/ 10 w 154"/>
                <a:gd name="T29" fmla="*/ 113 h 154"/>
                <a:gd name="T30" fmla="*/ 3 w 154"/>
                <a:gd name="T31" fmla="*/ 99 h 154"/>
                <a:gd name="T32" fmla="*/ 1 w 154"/>
                <a:gd name="T33" fmla="*/ 84 h 154"/>
                <a:gd name="T34" fmla="*/ 0 w 154"/>
                <a:gd name="T35" fmla="*/ 76 h 154"/>
                <a:gd name="T36" fmla="*/ 2 w 154"/>
                <a:gd name="T37" fmla="*/ 62 h 154"/>
                <a:gd name="T38" fmla="*/ 7 w 154"/>
                <a:gd name="T39" fmla="*/ 47 h 154"/>
                <a:gd name="T40" fmla="*/ 14 w 154"/>
                <a:gd name="T41" fmla="*/ 34 h 154"/>
                <a:gd name="T42" fmla="*/ 23 w 154"/>
                <a:gd name="T43" fmla="*/ 23 h 154"/>
                <a:gd name="T44" fmla="*/ 34 w 154"/>
                <a:gd name="T45" fmla="*/ 12 h 154"/>
                <a:gd name="T46" fmla="*/ 48 w 154"/>
                <a:gd name="T47" fmla="*/ 6 h 154"/>
                <a:gd name="T48" fmla="*/ 62 w 154"/>
                <a:gd name="T49" fmla="*/ 1 h 154"/>
                <a:gd name="T50" fmla="*/ 78 w 154"/>
                <a:gd name="T51" fmla="*/ 0 h 154"/>
                <a:gd name="T52" fmla="*/ 86 w 154"/>
                <a:gd name="T53" fmla="*/ 0 h 154"/>
                <a:gd name="T54" fmla="*/ 101 w 154"/>
                <a:gd name="T55" fmla="*/ 3 h 154"/>
                <a:gd name="T56" fmla="*/ 114 w 154"/>
                <a:gd name="T57" fmla="*/ 9 h 154"/>
                <a:gd name="T58" fmla="*/ 126 w 154"/>
                <a:gd name="T59" fmla="*/ 17 h 154"/>
                <a:gd name="T60" fmla="*/ 137 w 154"/>
                <a:gd name="T61" fmla="*/ 27 h 154"/>
                <a:gd name="T62" fmla="*/ 145 w 154"/>
                <a:gd name="T63" fmla="*/ 40 h 154"/>
                <a:gd name="T64" fmla="*/ 151 w 154"/>
                <a:gd name="T65" fmla="*/ 54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99"/>
                  </a:lnTo>
                  <a:lnTo>
                    <a:pt x="149" y="106"/>
                  </a:lnTo>
                  <a:lnTo>
                    <a:pt x="145" y="113"/>
                  </a:lnTo>
                  <a:lnTo>
                    <a:pt x="141" y="120"/>
                  </a:lnTo>
                  <a:lnTo>
                    <a:pt x="137" y="126"/>
                  </a:lnTo>
                  <a:lnTo>
                    <a:pt x="131" y="131"/>
                  </a:lnTo>
                  <a:lnTo>
                    <a:pt x="126" y="136"/>
                  </a:lnTo>
                  <a:lnTo>
                    <a:pt x="120" y="141"/>
                  </a:lnTo>
                  <a:lnTo>
                    <a:pt x="114" y="144"/>
                  </a:lnTo>
                  <a:lnTo>
                    <a:pt x="107" y="147"/>
                  </a:lnTo>
                  <a:lnTo>
                    <a:pt x="101" y="151"/>
                  </a:lnTo>
                  <a:lnTo>
                    <a:pt x="93" y="152"/>
                  </a:lnTo>
                  <a:lnTo>
                    <a:pt x="86" y="153"/>
                  </a:lnTo>
                  <a:lnTo>
                    <a:pt x="78" y="154"/>
                  </a:lnTo>
                  <a:lnTo>
                    <a:pt x="78" y="154"/>
                  </a:lnTo>
                  <a:lnTo>
                    <a:pt x="70" y="153"/>
                  </a:lnTo>
                  <a:lnTo>
                    <a:pt x="62" y="152"/>
                  </a:lnTo>
                  <a:lnTo>
                    <a:pt x="55" y="151"/>
                  </a:lnTo>
                  <a:lnTo>
                    <a:pt x="48" y="147"/>
                  </a:lnTo>
                  <a:lnTo>
                    <a:pt x="41" y="144"/>
                  </a:lnTo>
                  <a:lnTo>
                    <a:pt x="34" y="141"/>
                  </a:lnTo>
                  <a:lnTo>
                    <a:pt x="28" y="136"/>
                  </a:lnTo>
                  <a:lnTo>
                    <a:pt x="23" y="131"/>
                  </a:lnTo>
                  <a:lnTo>
                    <a:pt x="18" y="126"/>
                  </a:lnTo>
                  <a:lnTo>
                    <a:pt x="14" y="120"/>
                  </a:lnTo>
                  <a:lnTo>
                    <a:pt x="10" y="113"/>
                  </a:lnTo>
                  <a:lnTo>
                    <a:pt x="7" y="106"/>
                  </a:lnTo>
                  <a:lnTo>
                    <a:pt x="3" y="99"/>
                  </a:lnTo>
                  <a:lnTo>
                    <a:pt x="2" y="92"/>
                  </a:lnTo>
                  <a:lnTo>
                    <a:pt x="1" y="84"/>
                  </a:lnTo>
                  <a:lnTo>
                    <a:pt x="0" y="76"/>
                  </a:lnTo>
                  <a:lnTo>
                    <a:pt x="0" y="76"/>
                  </a:lnTo>
                  <a:lnTo>
                    <a:pt x="1" y="68"/>
                  </a:lnTo>
                  <a:lnTo>
                    <a:pt x="2" y="62"/>
                  </a:lnTo>
                  <a:lnTo>
                    <a:pt x="3" y="54"/>
                  </a:lnTo>
                  <a:lnTo>
                    <a:pt x="7" y="47"/>
                  </a:lnTo>
                  <a:lnTo>
                    <a:pt x="10" y="40"/>
                  </a:lnTo>
                  <a:lnTo>
                    <a:pt x="14" y="34"/>
                  </a:lnTo>
                  <a:lnTo>
                    <a:pt x="18" y="27"/>
                  </a:lnTo>
                  <a:lnTo>
                    <a:pt x="23" y="23"/>
                  </a:lnTo>
                  <a:lnTo>
                    <a:pt x="28" y="17"/>
                  </a:lnTo>
                  <a:lnTo>
                    <a:pt x="34" y="12"/>
                  </a:lnTo>
                  <a:lnTo>
                    <a:pt x="41" y="9"/>
                  </a:lnTo>
                  <a:lnTo>
                    <a:pt x="48"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1" y="23"/>
                  </a:lnTo>
                  <a:lnTo>
                    <a:pt x="137" y="27"/>
                  </a:lnTo>
                  <a:lnTo>
                    <a:pt x="141" y="34"/>
                  </a:lnTo>
                  <a:lnTo>
                    <a:pt x="145" y="40"/>
                  </a:lnTo>
                  <a:lnTo>
                    <a:pt x="149" y="47"/>
                  </a:lnTo>
                  <a:lnTo>
                    <a:pt x="151" y="54"/>
                  </a:lnTo>
                  <a:lnTo>
                    <a:pt x="153" y="62"/>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19">
              <a:extLst>
                <a:ext uri="{FF2B5EF4-FFF2-40B4-BE49-F238E27FC236}">
                  <a16:creationId xmlns:a16="http://schemas.microsoft.com/office/drawing/2014/main" id="{A0DEB31F-8AE1-4226-AE5A-E8F3F214CA90}"/>
                </a:ext>
              </a:extLst>
            </p:cNvPr>
            <p:cNvSpPr>
              <a:spLocks/>
            </p:cNvSpPr>
            <p:nvPr/>
          </p:nvSpPr>
          <p:spPr bwMode="auto">
            <a:xfrm>
              <a:off x="6357938" y="4016376"/>
              <a:ext cx="47625" cy="49213"/>
            </a:xfrm>
            <a:custGeom>
              <a:avLst/>
              <a:gdLst>
                <a:gd name="T0" fmla="*/ 154 w 154"/>
                <a:gd name="T1" fmla="*/ 78 h 154"/>
                <a:gd name="T2" fmla="*/ 153 w 154"/>
                <a:gd name="T3" fmla="*/ 92 h 154"/>
                <a:gd name="T4" fmla="*/ 149 w 154"/>
                <a:gd name="T5" fmla="*/ 107 h 154"/>
                <a:gd name="T6" fmla="*/ 141 w 154"/>
                <a:gd name="T7" fmla="*/ 120 h 154"/>
                <a:gd name="T8" fmla="*/ 131 w 154"/>
                <a:gd name="T9" fmla="*/ 131 h 154"/>
                <a:gd name="T10" fmla="*/ 120 w 154"/>
                <a:gd name="T11" fmla="*/ 142 h 154"/>
                <a:gd name="T12" fmla="*/ 107 w 154"/>
                <a:gd name="T13" fmla="*/ 149 h 154"/>
                <a:gd name="T14" fmla="*/ 93 w 154"/>
                <a:gd name="T15" fmla="*/ 153 h 154"/>
                <a:gd name="T16" fmla="*/ 78 w 154"/>
                <a:gd name="T17" fmla="*/ 154 h 154"/>
                <a:gd name="T18" fmla="*/ 70 w 154"/>
                <a:gd name="T19" fmla="*/ 154 h 154"/>
                <a:gd name="T20" fmla="*/ 55 w 154"/>
                <a:gd name="T21" fmla="*/ 151 h 154"/>
                <a:gd name="T22" fmla="*/ 41 w 154"/>
                <a:gd name="T23" fmla="*/ 145 h 154"/>
                <a:gd name="T24" fmla="*/ 28 w 154"/>
                <a:gd name="T25" fmla="*/ 137 h 154"/>
                <a:gd name="T26" fmla="*/ 18 w 154"/>
                <a:gd name="T27" fmla="*/ 126 h 154"/>
                <a:gd name="T28" fmla="*/ 10 w 154"/>
                <a:gd name="T29" fmla="*/ 114 h 154"/>
                <a:gd name="T30" fmla="*/ 3 w 154"/>
                <a:gd name="T31" fmla="*/ 100 h 154"/>
                <a:gd name="T32" fmla="*/ 1 w 154"/>
                <a:gd name="T33" fmla="*/ 84 h 154"/>
                <a:gd name="T34" fmla="*/ 0 w 154"/>
                <a:gd name="T35" fmla="*/ 78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8 w 154"/>
                <a:gd name="T47" fmla="*/ 7 h 154"/>
                <a:gd name="T48" fmla="*/ 62 w 154"/>
                <a:gd name="T49" fmla="*/ 2 h 154"/>
                <a:gd name="T50" fmla="*/ 78 w 154"/>
                <a:gd name="T51" fmla="*/ 0 h 154"/>
                <a:gd name="T52" fmla="*/ 86 w 154"/>
                <a:gd name="T53" fmla="*/ 1 h 154"/>
                <a:gd name="T54" fmla="*/ 101 w 154"/>
                <a:gd name="T55" fmla="*/ 3 h 154"/>
                <a:gd name="T56" fmla="*/ 114 w 154"/>
                <a:gd name="T57" fmla="*/ 9 h 154"/>
                <a:gd name="T58" fmla="*/ 126 w 154"/>
                <a:gd name="T59" fmla="*/ 18 h 154"/>
                <a:gd name="T60" fmla="*/ 137 w 154"/>
                <a:gd name="T61" fmla="*/ 28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4"/>
                  </a:lnTo>
                  <a:lnTo>
                    <a:pt x="153" y="92"/>
                  </a:lnTo>
                  <a:lnTo>
                    <a:pt x="151" y="100"/>
                  </a:lnTo>
                  <a:lnTo>
                    <a:pt x="149" y="107"/>
                  </a:lnTo>
                  <a:lnTo>
                    <a:pt x="145" y="114"/>
                  </a:lnTo>
                  <a:lnTo>
                    <a:pt x="141" y="120"/>
                  </a:lnTo>
                  <a:lnTo>
                    <a:pt x="137" y="126"/>
                  </a:lnTo>
                  <a:lnTo>
                    <a:pt x="131" y="131"/>
                  </a:lnTo>
                  <a:lnTo>
                    <a:pt x="126" y="137"/>
                  </a:lnTo>
                  <a:lnTo>
                    <a:pt x="120" y="142"/>
                  </a:lnTo>
                  <a:lnTo>
                    <a:pt x="114" y="145"/>
                  </a:lnTo>
                  <a:lnTo>
                    <a:pt x="107" y="149"/>
                  </a:lnTo>
                  <a:lnTo>
                    <a:pt x="101" y="151"/>
                  </a:lnTo>
                  <a:lnTo>
                    <a:pt x="93" y="153"/>
                  </a:lnTo>
                  <a:lnTo>
                    <a:pt x="86" y="154"/>
                  </a:lnTo>
                  <a:lnTo>
                    <a:pt x="78" y="154"/>
                  </a:lnTo>
                  <a:lnTo>
                    <a:pt x="78" y="154"/>
                  </a:lnTo>
                  <a:lnTo>
                    <a:pt x="70" y="154"/>
                  </a:lnTo>
                  <a:lnTo>
                    <a:pt x="62" y="153"/>
                  </a:lnTo>
                  <a:lnTo>
                    <a:pt x="55" y="151"/>
                  </a:lnTo>
                  <a:lnTo>
                    <a:pt x="48" y="149"/>
                  </a:lnTo>
                  <a:lnTo>
                    <a:pt x="41" y="145"/>
                  </a:lnTo>
                  <a:lnTo>
                    <a:pt x="34" y="142"/>
                  </a:lnTo>
                  <a:lnTo>
                    <a:pt x="28" y="137"/>
                  </a:lnTo>
                  <a:lnTo>
                    <a:pt x="23" y="131"/>
                  </a:lnTo>
                  <a:lnTo>
                    <a:pt x="18" y="126"/>
                  </a:lnTo>
                  <a:lnTo>
                    <a:pt x="14" y="120"/>
                  </a:lnTo>
                  <a:lnTo>
                    <a:pt x="10" y="114"/>
                  </a:lnTo>
                  <a:lnTo>
                    <a:pt x="7" y="107"/>
                  </a:lnTo>
                  <a:lnTo>
                    <a:pt x="3" y="100"/>
                  </a:lnTo>
                  <a:lnTo>
                    <a:pt x="2" y="92"/>
                  </a:lnTo>
                  <a:lnTo>
                    <a:pt x="1" y="84"/>
                  </a:lnTo>
                  <a:lnTo>
                    <a:pt x="0" y="78"/>
                  </a:lnTo>
                  <a:lnTo>
                    <a:pt x="0" y="78"/>
                  </a:lnTo>
                  <a:lnTo>
                    <a:pt x="1" y="70"/>
                  </a:lnTo>
                  <a:lnTo>
                    <a:pt x="2" y="62"/>
                  </a:lnTo>
                  <a:lnTo>
                    <a:pt x="3" y="55"/>
                  </a:lnTo>
                  <a:lnTo>
                    <a:pt x="7" y="47"/>
                  </a:lnTo>
                  <a:lnTo>
                    <a:pt x="10" y="41"/>
                  </a:lnTo>
                  <a:lnTo>
                    <a:pt x="14" y="34"/>
                  </a:lnTo>
                  <a:lnTo>
                    <a:pt x="18" y="28"/>
                  </a:lnTo>
                  <a:lnTo>
                    <a:pt x="23" y="23"/>
                  </a:lnTo>
                  <a:lnTo>
                    <a:pt x="28" y="18"/>
                  </a:lnTo>
                  <a:lnTo>
                    <a:pt x="34" y="14"/>
                  </a:lnTo>
                  <a:lnTo>
                    <a:pt x="41" y="9"/>
                  </a:lnTo>
                  <a:lnTo>
                    <a:pt x="48" y="7"/>
                  </a:lnTo>
                  <a:lnTo>
                    <a:pt x="55" y="3"/>
                  </a:lnTo>
                  <a:lnTo>
                    <a:pt x="62" y="2"/>
                  </a:lnTo>
                  <a:lnTo>
                    <a:pt x="70" y="1"/>
                  </a:lnTo>
                  <a:lnTo>
                    <a:pt x="78" y="0"/>
                  </a:lnTo>
                  <a:lnTo>
                    <a:pt x="78" y="0"/>
                  </a:lnTo>
                  <a:lnTo>
                    <a:pt x="86" y="1"/>
                  </a:lnTo>
                  <a:lnTo>
                    <a:pt x="93" y="2"/>
                  </a:lnTo>
                  <a:lnTo>
                    <a:pt x="101" y="3"/>
                  </a:lnTo>
                  <a:lnTo>
                    <a:pt x="107" y="7"/>
                  </a:lnTo>
                  <a:lnTo>
                    <a:pt x="114" y="9"/>
                  </a:lnTo>
                  <a:lnTo>
                    <a:pt x="120" y="14"/>
                  </a:lnTo>
                  <a:lnTo>
                    <a:pt x="126" y="18"/>
                  </a:lnTo>
                  <a:lnTo>
                    <a:pt x="131" y="23"/>
                  </a:lnTo>
                  <a:lnTo>
                    <a:pt x="137" y="28"/>
                  </a:lnTo>
                  <a:lnTo>
                    <a:pt x="141" y="34"/>
                  </a:lnTo>
                  <a:lnTo>
                    <a:pt x="145" y="41"/>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20">
              <a:extLst>
                <a:ext uri="{FF2B5EF4-FFF2-40B4-BE49-F238E27FC236}">
                  <a16:creationId xmlns:a16="http://schemas.microsoft.com/office/drawing/2014/main" id="{0BE26C6B-1E7B-4A8C-8792-F3D9C3E848EB}"/>
                </a:ext>
              </a:extLst>
            </p:cNvPr>
            <p:cNvSpPr>
              <a:spLocks/>
            </p:cNvSpPr>
            <p:nvPr/>
          </p:nvSpPr>
          <p:spPr bwMode="auto">
            <a:xfrm>
              <a:off x="6427788" y="3946526"/>
              <a:ext cx="47625" cy="47625"/>
            </a:xfrm>
            <a:custGeom>
              <a:avLst/>
              <a:gdLst>
                <a:gd name="T0" fmla="*/ 153 w 153"/>
                <a:gd name="T1" fmla="*/ 76 h 154"/>
                <a:gd name="T2" fmla="*/ 152 w 153"/>
                <a:gd name="T3" fmla="*/ 92 h 154"/>
                <a:gd name="T4" fmla="*/ 147 w 153"/>
                <a:gd name="T5" fmla="*/ 106 h 154"/>
                <a:gd name="T6" fmla="*/ 140 w 153"/>
                <a:gd name="T7" fmla="*/ 120 h 154"/>
                <a:gd name="T8" fmla="*/ 130 w 153"/>
                <a:gd name="T9" fmla="*/ 131 h 154"/>
                <a:gd name="T10" fmla="*/ 119 w 153"/>
                <a:gd name="T11" fmla="*/ 141 h 154"/>
                <a:gd name="T12" fmla="*/ 106 w 153"/>
                <a:gd name="T13" fmla="*/ 147 h 154"/>
                <a:gd name="T14" fmla="*/ 91 w 153"/>
                <a:gd name="T15" fmla="*/ 152 h 154"/>
                <a:gd name="T16" fmla="*/ 76 w 153"/>
                <a:gd name="T17" fmla="*/ 154 h 154"/>
                <a:gd name="T18" fmla="*/ 68 w 153"/>
                <a:gd name="T19" fmla="*/ 153 h 154"/>
                <a:gd name="T20" fmla="*/ 53 w 153"/>
                <a:gd name="T21" fmla="*/ 151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4 h 154"/>
                <a:gd name="T34" fmla="*/ 0 w 153"/>
                <a:gd name="T35" fmla="*/ 76 h 154"/>
                <a:gd name="T36" fmla="*/ 1 w 153"/>
                <a:gd name="T37" fmla="*/ 62 h 154"/>
                <a:gd name="T38" fmla="*/ 5 w 153"/>
                <a:gd name="T39" fmla="*/ 47 h 154"/>
                <a:gd name="T40" fmla="*/ 12 w 153"/>
                <a:gd name="T41" fmla="*/ 34 h 154"/>
                <a:gd name="T42" fmla="*/ 21 w 153"/>
                <a:gd name="T43" fmla="*/ 23 h 154"/>
                <a:gd name="T44" fmla="*/ 33 w 153"/>
                <a:gd name="T45" fmla="*/ 12 h 154"/>
                <a:gd name="T46" fmla="*/ 46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5 w 153"/>
                <a:gd name="T59" fmla="*/ 17 h 154"/>
                <a:gd name="T60" fmla="*/ 136 w 153"/>
                <a:gd name="T61" fmla="*/ 27 h 154"/>
                <a:gd name="T62" fmla="*/ 144 w 153"/>
                <a:gd name="T63" fmla="*/ 40 h 154"/>
                <a:gd name="T64" fmla="*/ 149 w 153"/>
                <a:gd name="T65" fmla="*/ 54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49" y="99"/>
                  </a:lnTo>
                  <a:lnTo>
                    <a:pt x="147" y="106"/>
                  </a:lnTo>
                  <a:lnTo>
                    <a:pt x="144" y="113"/>
                  </a:lnTo>
                  <a:lnTo>
                    <a:pt x="140" y="120"/>
                  </a:lnTo>
                  <a:lnTo>
                    <a:pt x="136" y="126"/>
                  </a:lnTo>
                  <a:lnTo>
                    <a:pt x="130" y="131"/>
                  </a:lnTo>
                  <a:lnTo>
                    <a:pt x="125" y="136"/>
                  </a:lnTo>
                  <a:lnTo>
                    <a:pt x="119" y="141"/>
                  </a:lnTo>
                  <a:lnTo>
                    <a:pt x="113" y="144"/>
                  </a:lnTo>
                  <a:lnTo>
                    <a:pt x="106" y="147"/>
                  </a:lnTo>
                  <a:lnTo>
                    <a:pt x="99" y="151"/>
                  </a:lnTo>
                  <a:lnTo>
                    <a:pt x="91" y="152"/>
                  </a:lnTo>
                  <a:lnTo>
                    <a:pt x="84" y="153"/>
                  </a:lnTo>
                  <a:lnTo>
                    <a:pt x="76" y="154"/>
                  </a:lnTo>
                  <a:lnTo>
                    <a:pt x="76" y="154"/>
                  </a:lnTo>
                  <a:lnTo>
                    <a:pt x="68" y="153"/>
                  </a:lnTo>
                  <a:lnTo>
                    <a:pt x="60" y="152"/>
                  </a:lnTo>
                  <a:lnTo>
                    <a:pt x="53" y="151"/>
                  </a:lnTo>
                  <a:lnTo>
                    <a:pt x="46"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1" y="23"/>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3"/>
                  </a:lnTo>
                  <a:lnTo>
                    <a:pt x="136" y="27"/>
                  </a:lnTo>
                  <a:lnTo>
                    <a:pt x="140" y="34"/>
                  </a:lnTo>
                  <a:lnTo>
                    <a:pt x="144" y="40"/>
                  </a:lnTo>
                  <a:lnTo>
                    <a:pt x="147" y="47"/>
                  </a:lnTo>
                  <a:lnTo>
                    <a:pt x="149"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21">
              <a:extLst>
                <a:ext uri="{FF2B5EF4-FFF2-40B4-BE49-F238E27FC236}">
                  <a16:creationId xmlns:a16="http://schemas.microsoft.com/office/drawing/2014/main" id="{8E508B4C-EC89-4CF9-90D0-CEBD32804080}"/>
                </a:ext>
              </a:extLst>
            </p:cNvPr>
            <p:cNvSpPr>
              <a:spLocks/>
            </p:cNvSpPr>
            <p:nvPr/>
          </p:nvSpPr>
          <p:spPr bwMode="auto">
            <a:xfrm>
              <a:off x="6427788" y="4016376"/>
              <a:ext cx="47625" cy="49213"/>
            </a:xfrm>
            <a:custGeom>
              <a:avLst/>
              <a:gdLst>
                <a:gd name="T0" fmla="*/ 153 w 153"/>
                <a:gd name="T1" fmla="*/ 78 h 154"/>
                <a:gd name="T2" fmla="*/ 152 w 153"/>
                <a:gd name="T3" fmla="*/ 92 h 154"/>
                <a:gd name="T4" fmla="*/ 147 w 153"/>
                <a:gd name="T5" fmla="*/ 107 h 154"/>
                <a:gd name="T6" fmla="*/ 140 w 153"/>
                <a:gd name="T7" fmla="*/ 120 h 154"/>
                <a:gd name="T8" fmla="*/ 130 w 153"/>
                <a:gd name="T9" fmla="*/ 131 h 154"/>
                <a:gd name="T10" fmla="*/ 119 w 153"/>
                <a:gd name="T11" fmla="*/ 142 h 154"/>
                <a:gd name="T12" fmla="*/ 106 w 153"/>
                <a:gd name="T13" fmla="*/ 149 h 154"/>
                <a:gd name="T14" fmla="*/ 91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4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6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5 w 153"/>
                <a:gd name="T59" fmla="*/ 18 h 154"/>
                <a:gd name="T60" fmla="*/ 136 w 153"/>
                <a:gd name="T61" fmla="*/ 28 h 154"/>
                <a:gd name="T62" fmla="*/ 144 w 153"/>
                <a:gd name="T63" fmla="*/ 41 h 154"/>
                <a:gd name="T64" fmla="*/ 149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4"/>
                  </a:lnTo>
                  <a:lnTo>
                    <a:pt x="152" y="92"/>
                  </a:lnTo>
                  <a:lnTo>
                    <a:pt x="149" y="100"/>
                  </a:lnTo>
                  <a:lnTo>
                    <a:pt x="147" y="107"/>
                  </a:lnTo>
                  <a:lnTo>
                    <a:pt x="144" y="114"/>
                  </a:lnTo>
                  <a:lnTo>
                    <a:pt x="140" y="120"/>
                  </a:lnTo>
                  <a:lnTo>
                    <a:pt x="136" y="126"/>
                  </a:lnTo>
                  <a:lnTo>
                    <a:pt x="130" y="131"/>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2"/>
                  </a:lnTo>
                  <a:lnTo>
                    <a:pt x="27" y="137"/>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1"/>
                  </a:lnTo>
                  <a:lnTo>
                    <a:pt x="12" y="34"/>
                  </a:lnTo>
                  <a:lnTo>
                    <a:pt x="17" y="28"/>
                  </a:lnTo>
                  <a:lnTo>
                    <a:pt x="21" y="23"/>
                  </a:lnTo>
                  <a:lnTo>
                    <a:pt x="27" y="18"/>
                  </a:lnTo>
                  <a:lnTo>
                    <a:pt x="33" y="14"/>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5" y="18"/>
                  </a:lnTo>
                  <a:lnTo>
                    <a:pt x="130" y="23"/>
                  </a:lnTo>
                  <a:lnTo>
                    <a:pt x="136" y="28"/>
                  </a:lnTo>
                  <a:lnTo>
                    <a:pt x="140" y="34"/>
                  </a:lnTo>
                  <a:lnTo>
                    <a:pt x="144" y="41"/>
                  </a:lnTo>
                  <a:lnTo>
                    <a:pt x="147" y="47"/>
                  </a:lnTo>
                  <a:lnTo>
                    <a:pt x="149"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22">
              <a:extLst>
                <a:ext uri="{FF2B5EF4-FFF2-40B4-BE49-F238E27FC236}">
                  <a16:creationId xmlns:a16="http://schemas.microsoft.com/office/drawing/2014/main" id="{C55A9A4E-C787-40CA-8A3A-99D18BBBD345}"/>
                </a:ext>
              </a:extLst>
            </p:cNvPr>
            <p:cNvSpPr>
              <a:spLocks/>
            </p:cNvSpPr>
            <p:nvPr/>
          </p:nvSpPr>
          <p:spPr bwMode="auto">
            <a:xfrm>
              <a:off x="6146801" y="4087813"/>
              <a:ext cx="49213" cy="47625"/>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1 h 153"/>
                <a:gd name="T10" fmla="*/ 121 w 155"/>
                <a:gd name="T11" fmla="*/ 141 h 153"/>
                <a:gd name="T12" fmla="*/ 108 w 155"/>
                <a:gd name="T13" fmla="*/ 148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9 w 155"/>
                <a:gd name="T27" fmla="*/ 126 h 153"/>
                <a:gd name="T28" fmla="*/ 10 w 155"/>
                <a:gd name="T29" fmla="*/ 113 h 153"/>
                <a:gd name="T30" fmla="*/ 4 w 155"/>
                <a:gd name="T31" fmla="*/ 99 h 153"/>
                <a:gd name="T32" fmla="*/ 2 w 155"/>
                <a:gd name="T33" fmla="*/ 85 h 153"/>
                <a:gd name="T34" fmla="*/ 0 w 155"/>
                <a:gd name="T35" fmla="*/ 77 h 153"/>
                <a:gd name="T36" fmla="*/ 3 w 155"/>
                <a:gd name="T37" fmla="*/ 61 h 153"/>
                <a:gd name="T38" fmla="*/ 6 w 155"/>
                <a:gd name="T39" fmla="*/ 47 h 153"/>
                <a:gd name="T40" fmla="*/ 14 w 155"/>
                <a:gd name="T41" fmla="*/ 33 h 153"/>
                <a:gd name="T42" fmla="*/ 23 w 155"/>
                <a:gd name="T43" fmla="*/ 22 h 153"/>
                <a:gd name="T44" fmla="*/ 35 w 155"/>
                <a:gd name="T45" fmla="*/ 12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1"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1"/>
                  </a:lnTo>
                  <a:lnTo>
                    <a:pt x="19" y="126"/>
                  </a:lnTo>
                  <a:lnTo>
                    <a:pt x="14" y="120"/>
                  </a:lnTo>
                  <a:lnTo>
                    <a:pt x="10" y="113"/>
                  </a:lnTo>
                  <a:lnTo>
                    <a:pt x="6" y="106"/>
                  </a:lnTo>
                  <a:lnTo>
                    <a:pt x="4" y="99"/>
                  </a:lnTo>
                  <a:lnTo>
                    <a:pt x="3" y="93"/>
                  </a:lnTo>
                  <a:lnTo>
                    <a:pt x="2" y="85"/>
                  </a:lnTo>
                  <a:lnTo>
                    <a:pt x="0" y="77"/>
                  </a:lnTo>
                  <a:lnTo>
                    <a:pt x="0" y="77"/>
                  </a:lnTo>
                  <a:lnTo>
                    <a:pt x="2" y="69"/>
                  </a:lnTo>
                  <a:lnTo>
                    <a:pt x="3" y="61"/>
                  </a:lnTo>
                  <a:lnTo>
                    <a:pt x="4" y="54"/>
                  </a:lnTo>
                  <a:lnTo>
                    <a:pt x="6" y="47"/>
                  </a:lnTo>
                  <a:lnTo>
                    <a:pt x="10" y="40"/>
                  </a:lnTo>
                  <a:lnTo>
                    <a:pt x="14" y="33"/>
                  </a:lnTo>
                  <a:lnTo>
                    <a:pt x="19" y="27"/>
                  </a:lnTo>
                  <a:lnTo>
                    <a:pt x="23" y="22"/>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2"/>
                  </a:lnTo>
                  <a:lnTo>
                    <a:pt x="126" y="17"/>
                  </a:lnTo>
                  <a:lnTo>
                    <a:pt x="132" y="22"/>
                  </a:lnTo>
                  <a:lnTo>
                    <a:pt x="137" y="27"/>
                  </a:lnTo>
                  <a:lnTo>
                    <a:pt x="141" y="33"/>
                  </a:lnTo>
                  <a:lnTo>
                    <a:pt x="145"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23">
              <a:extLst>
                <a:ext uri="{FF2B5EF4-FFF2-40B4-BE49-F238E27FC236}">
                  <a16:creationId xmlns:a16="http://schemas.microsoft.com/office/drawing/2014/main" id="{53D3BFE3-6C89-4CD3-BE47-1FC0CDE254A9}"/>
                </a:ext>
              </a:extLst>
            </p:cNvPr>
            <p:cNvSpPr>
              <a:spLocks/>
            </p:cNvSpPr>
            <p:nvPr/>
          </p:nvSpPr>
          <p:spPr bwMode="auto">
            <a:xfrm>
              <a:off x="6146801" y="4157663"/>
              <a:ext cx="49213" cy="49213"/>
            </a:xfrm>
            <a:custGeom>
              <a:avLst/>
              <a:gdLst>
                <a:gd name="T0" fmla="*/ 155 w 155"/>
                <a:gd name="T1" fmla="*/ 77 h 154"/>
                <a:gd name="T2" fmla="*/ 153 w 155"/>
                <a:gd name="T3" fmla="*/ 93 h 154"/>
                <a:gd name="T4" fmla="*/ 148 w 155"/>
                <a:gd name="T5" fmla="*/ 107 h 154"/>
                <a:gd name="T6" fmla="*/ 141 w 155"/>
                <a:gd name="T7" fmla="*/ 120 h 154"/>
                <a:gd name="T8" fmla="*/ 132 w 155"/>
                <a:gd name="T9" fmla="*/ 131 h 154"/>
                <a:gd name="T10" fmla="*/ 121 w 155"/>
                <a:gd name="T11" fmla="*/ 141 h 154"/>
                <a:gd name="T12" fmla="*/ 108 w 155"/>
                <a:gd name="T13" fmla="*/ 147 h 154"/>
                <a:gd name="T14" fmla="*/ 93 w 155"/>
                <a:gd name="T15" fmla="*/ 152 h 154"/>
                <a:gd name="T16" fmla="*/ 77 w 155"/>
                <a:gd name="T17" fmla="*/ 154 h 154"/>
                <a:gd name="T18" fmla="*/ 70 w 155"/>
                <a:gd name="T19" fmla="*/ 153 h 154"/>
                <a:gd name="T20" fmla="*/ 54 w 155"/>
                <a:gd name="T21" fmla="*/ 151 h 154"/>
                <a:gd name="T22" fmla="*/ 40 w 155"/>
                <a:gd name="T23" fmla="*/ 145 h 154"/>
                <a:gd name="T24" fmla="*/ 29 w 155"/>
                <a:gd name="T25" fmla="*/ 136 h 154"/>
                <a:gd name="T26" fmla="*/ 19 w 155"/>
                <a:gd name="T27" fmla="*/ 126 h 154"/>
                <a:gd name="T28" fmla="*/ 10 w 155"/>
                <a:gd name="T29" fmla="*/ 114 h 154"/>
                <a:gd name="T30" fmla="*/ 4 w 155"/>
                <a:gd name="T31" fmla="*/ 101 h 154"/>
                <a:gd name="T32" fmla="*/ 2 w 155"/>
                <a:gd name="T33" fmla="*/ 85 h 154"/>
                <a:gd name="T34" fmla="*/ 0 w 155"/>
                <a:gd name="T35" fmla="*/ 77 h 154"/>
                <a:gd name="T36" fmla="*/ 3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8 h 154"/>
                <a:gd name="T62" fmla="*/ 145 w 155"/>
                <a:gd name="T63" fmla="*/ 40 h 154"/>
                <a:gd name="T64" fmla="*/ 151 w 155"/>
                <a:gd name="T65" fmla="*/ 54 h 154"/>
                <a:gd name="T66" fmla="*/ 154 w 155"/>
                <a:gd name="T67" fmla="*/ 70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1"/>
                  </a:lnTo>
                  <a:lnTo>
                    <a:pt x="148" y="107"/>
                  </a:lnTo>
                  <a:lnTo>
                    <a:pt x="145" y="114"/>
                  </a:lnTo>
                  <a:lnTo>
                    <a:pt x="141" y="120"/>
                  </a:lnTo>
                  <a:lnTo>
                    <a:pt x="137" y="126"/>
                  </a:lnTo>
                  <a:lnTo>
                    <a:pt x="132" y="131"/>
                  </a:lnTo>
                  <a:lnTo>
                    <a:pt x="126" y="136"/>
                  </a:lnTo>
                  <a:lnTo>
                    <a:pt x="121" y="141"/>
                  </a:lnTo>
                  <a:lnTo>
                    <a:pt x="114"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1"/>
                  </a:lnTo>
                  <a:lnTo>
                    <a:pt x="29" y="136"/>
                  </a:lnTo>
                  <a:lnTo>
                    <a:pt x="23" y="131"/>
                  </a:lnTo>
                  <a:lnTo>
                    <a:pt x="19" y="126"/>
                  </a:lnTo>
                  <a:lnTo>
                    <a:pt x="14" y="120"/>
                  </a:lnTo>
                  <a:lnTo>
                    <a:pt x="10" y="114"/>
                  </a:lnTo>
                  <a:lnTo>
                    <a:pt x="6" y="107"/>
                  </a:lnTo>
                  <a:lnTo>
                    <a:pt x="4" y="101"/>
                  </a:lnTo>
                  <a:lnTo>
                    <a:pt x="3" y="93"/>
                  </a:lnTo>
                  <a:lnTo>
                    <a:pt x="2" y="85"/>
                  </a:lnTo>
                  <a:lnTo>
                    <a:pt x="0" y="77"/>
                  </a:lnTo>
                  <a:lnTo>
                    <a:pt x="0" y="77"/>
                  </a:lnTo>
                  <a:lnTo>
                    <a:pt x="2" y="70"/>
                  </a:lnTo>
                  <a:lnTo>
                    <a:pt x="3" y="62"/>
                  </a:lnTo>
                  <a:lnTo>
                    <a:pt x="4" y="54"/>
                  </a:lnTo>
                  <a:lnTo>
                    <a:pt x="6" y="47"/>
                  </a:lnTo>
                  <a:lnTo>
                    <a:pt x="10" y="40"/>
                  </a:lnTo>
                  <a:lnTo>
                    <a:pt x="14" y="34"/>
                  </a:lnTo>
                  <a:lnTo>
                    <a:pt x="19" y="28"/>
                  </a:lnTo>
                  <a:lnTo>
                    <a:pt x="23" y="23"/>
                  </a:lnTo>
                  <a:lnTo>
                    <a:pt x="29" y="18"/>
                  </a:lnTo>
                  <a:lnTo>
                    <a:pt x="35" y="14"/>
                  </a:lnTo>
                  <a:lnTo>
                    <a:pt x="40" y="9"/>
                  </a:lnTo>
                  <a:lnTo>
                    <a:pt x="47" y="7"/>
                  </a:lnTo>
                  <a:lnTo>
                    <a:pt x="54" y="3"/>
                  </a:lnTo>
                  <a:lnTo>
                    <a:pt x="62" y="2"/>
                  </a:lnTo>
                  <a:lnTo>
                    <a:pt x="70" y="1"/>
                  </a:lnTo>
                  <a:lnTo>
                    <a:pt x="77" y="0"/>
                  </a:lnTo>
                  <a:lnTo>
                    <a:pt x="77" y="0"/>
                  </a:lnTo>
                  <a:lnTo>
                    <a:pt x="85" y="1"/>
                  </a:lnTo>
                  <a:lnTo>
                    <a:pt x="93" y="2"/>
                  </a:lnTo>
                  <a:lnTo>
                    <a:pt x="100" y="3"/>
                  </a:lnTo>
                  <a:lnTo>
                    <a:pt x="108" y="7"/>
                  </a:lnTo>
                  <a:lnTo>
                    <a:pt x="114" y="9"/>
                  </a:lnTo>
                  <a:lnTo>
                    <a:pt x="121" y="14"/>
                  </a:lnTo>
                  <a:lnTo>
                    <a:pt x="126" y="18"/>
                  </a:lnTo>
                  <a:lnTo>
                    <a:pt x="132" y="23"/>
                  </a:lnTo>
                  <a:lnTo>
                    <a:pt x="137" y="28"/>
                  </a:lnTo>
                  <a:lnTo>
                    <a:pt x="141" y="34"/>
                  </a:lnTo>
                  <a:lnTo>
                    <a:pt x="145" y="40"/>
                  </a:lnTo>
                  <a:lnTo>
                    <a:pt x="148" y="47"/>
                  </a:lnTo>
                  <a:lnTo>
                    <a:pt x="151" y="54"/>
                  </a:lnTo>
                  <a:lnTo>
                    <a:pt x="153"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24">
              <a:extLst>
                <a:ext uri="{FF2B5EF4-FFF2-40B4-BE49-F238E27FC236}">
                  <a16:creationId xmlns:a16="http://schemas.microsoft.com/office/drawing/2014/main" id="{3C8E7B03-4499-4396-B23F-4FB83641ED37}"/>
                </a:ext>
              </a:extLst>
            </p:cNvPr>
            <p:cNvSpPr>
              <a:spLocks/>
            </p:cNvSpPr>
            <p:nvPr/>
          </p:nvSpPr>
          <p:spPr bwMode="auto">
            <a:xfrm>
              <a:off x="6216651" y="4087813"/>
              <a:ext cx="49213" cy="47625"/>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1 h 153"/>
                <a:gd name="T10" fmla="*/ 120 w 154"/>
                <a:gd name="T11" fmla="*/ 141 h 153"/>
                <a:gd name="T12" fmla="*/ 108 w 154"/>
                <a:gd name="T13" fmla="*/ 148 h 153"/>
                <a:gd name="T14" fmla="*/ 93 w 154"/>
                <a:gd name="T15" fmla="*/ 152 h 153"/>
                <a:gd name="T16" fmla="*/ 78 w 154"/>
                <a:gd name="T17" fmla="*/ 153 h 153"/>
                <a:gd name="T18" fmla="*/ 70 w 154"/>
                <a:gd name="T19" fmla="*/ 153 h 153"/>
                <a:gd name="T20" fmla="*/ 55 w 154"/>
                <a:gd name="T21" fmla="*/ 150 h 153"/>
                <a:gd name="T22" fmla="*/ 40 w 154"/>
                <a:gd name="T23" fmla="*/ 144 h 153"/>
                <a:gd name="T24" fmla="*/ 29 w 154"/>
                <a:gd name="T25" fmla="*/ 136 h 153"/>
                <a:gd name="T26" fmla="*/ 18 w 154"/>
                <a:gd name="T27" fmla="*/ 126 h 153"/>
                <a:gd name="T28" fmla="*/ 9 w 154"/>
                <a:gd name="T29" fmla="*/ 113 h 153"/>
                <a:gd name="T30" fmla="*/ 3 w 154"/>
                <a:gd name="T31" fmla="*/ 99 h 153"/>
                <a:gd name="T32" fmla="*/ 1 w 154"/>
                <a:gd name="T33" fmla="*/ 85 h 153"/>
                <a:gd name="T34" fmla="*/ 0 w 154"/>
                <a:gd name="T35" fmla="*/ 77 h 153"/>
                <a:gd name="T36" fmla="*/ 2 w 154"/>
                <a:gd name="T37" fmla="*/ 61 h 153"/>
                <a:gd name="T38" fmla="*/ 7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8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4"/>
                  </a:lnTo>
                  <a:lnTo>
                    <a:pt x="108" y="148"/>
                  </a:lnTo>
                  <a:lnTo>
                    <a:pt x="100"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1"/>
                  </a:lnTo>
                  <a:lnTo>
                    <a:pt x="3"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2"/>
                  </a:lnTo>
                  <a:lnTo>
                    <a:pt x="126" y="17"/>
                  </a:lnTo>
                  <a:lnTo>
                    <a:pt x="132" y="22"/>
                  </a:lnTo>
                  <a:lnTo>
                    <a:pt x="136" y="27"/>
                  </a:lnTo>
                  <a:lnTo>
                    <a:pt x="141" y="33"/>
                  </a:lnTo>
                  <a:lnTo>
                    <a:pt x="145" y="40"/>
                  </a:lnTo>
                  <a:lnTo>
                    <a:pt x="148"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25">
              <a:extLst>
                <a:ext uri="{FF2B5EF4-FFF2-40B4-BE49-F238E27FC236}">
                  <a16:creationId xmlns:a16="http://schemas.microsoft.com/office/drawing/2014/main" id="{17D6060B-7FC6-40F2-86D9-C8C0357447F6}"/>
                </a:ext>
              </a:extLst>
            </p:cNvPr>
            <p:cNvSpPr>
              <a:spLocks/>
            </p:cNvSpPr>
            <p:nvPr/>
          </p:nvSpPr>
          <p:spPr bwMode="auto">
            <a:xfrm>
              <a:off x="6216651" y="4157663"/>
              <a:ext cx="49213" cy="49213"/>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1 h 154"/>
                <a:gd name="T10" fmla="*/ 120 w 154"/>
                <a:gd name="T11" fmla="*/ 141 h 154"/>
                <a:gd name="T12" fmla="*/ 108 w 154"/>
                <a:gd name="T13" fmla="*/ 147 h 154"/>
                <a:gd name="T14" fmla="*/ 93 w 154"/>
                <a:gd name="T15" fmla="*/ 152 h 154"/>
                <a:gd name="T16" fmla="*/ 78 w 154"/>
                <a:gd name="T17" fmla="*/ 154 h 154"/>
                <a:gd name="T18" fmla="*/ 70 w 154"/>
                <a:gd name="T19" fmla="*/ 153 h 154"/>
                <a:gd name="T20" fmla="*/ 55 w 154"/>
                <a:gd name="T21" fmla="*/ 151 h 154"/>
                <a:gd name="T22" fmla="*/ 40 w 154"/>
                <a:gd name="T23" fmla="*/ 145 h 154"/>
                <a:gd name="T24" fmla="*/ 29 w 154"/>
                <a:gd name="T25" fmla="*/ 136 h 154"/>
                <a:gd name="T26" fmla="*/ 18 w 154"/>
                <a:gd name="T27" fmla="*/ 126 h 154"/>
                <a:gd name="T28" fmla="*/ 9 w 154"/>
                <a:gd name="T29" fmla="*/ 114 h 154"/>
                <a:gd name="T30" fmla="*/ 3 w 154"/>
                <a:gd name="T31" fmla="*/ 101 h 154"/>
                <a:gd name="T32" fmla="*/ 1 w 154"/>
                <a:gd name="T33" fmla="*/ 85 h 154"/>
                <a:gd name="T34" fmla="*/ 0 w 154"/>
                <a:gd name="T35" fmla="*/ 77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5 w 154"/>
                <a:gd name="T53" fmla="*/ 1 h 154"/>
                <a:gd name="T54" fmla="*/ 100 w 154"/>
                <a:gd name="T55" fmla="*/ 3 h 154"/>
                <a:gd name="T56" fmla="*/ 114 w 154"/>
                <a:gd name="T57" fmla="*/ 9 h 154"/>
                <a:gd name="T58" fmla="*/ 126 w 154"/>
                <a:gd name="T59" fmla="*/ 18 h 154"/>
                <a:gd name="T60" fmla="*/ 136 w 154"/>
                <a:gd name="T61" fmla="*/ 28 h 154"/>
                <a:gd name="T62" fmla="*/ 145 w 154"/>
                <a:gd name="T63" fmla="*/ 40 h 154"/>
                <a:gd name="T64" fmla="*/ 151 w 154"/>
                <a:gd name="T65" fmla="*/ 54 h 154"/>
                <a:gd name="T66" fmla="*/ 153 w 154"/>
                <a:gd name="T67" fmla="*/ 70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1"/>
                  </a:lnTo>
                  <a:lnTo>
                    <a:pt x="148" y="107"/>
                  </a:lnTo>
                  <a:lnTo>
                    <a:pt x="145" y="114"/>
                  </a:lnTo>
                  <a:lnTo>
                    <a:pt x="141" y="120"/>
                  </a:lnTo>
                  <a:lnTo>
                    <a:pt x="136" y="126"/>
                  </a:lnTo>
                  <a:lnTo>
                    <a:pt x="132" y="131"/>
                  </a:lnTo>
                  <a:lnTo>
                    <a:pt x="126" y="136"/>
                  </a:lnTo>
                  <a:lnTo>
                    <a:pt x="120" y="141"/>
                  </a:lnTo>
                  <a:lnTo>
                    <a:pt x="114" y="145"/>
                  </a:lnTo>
                  <a:lnTo>
                    <a:pt x="108" y="147"/>
                  </a:lnTo>
                  <a:lnTo>
                    <a:pt x="100" y="151"/>
                  </a:lnTo>
                  <a:lnTo>
                    <a:pt x="93" y="152"/>
                  </a:lnTo>
                  <a:lnTo>
                    <a:pt x="85" y="153"/>
                  </a:lnTo>
                  <a:lnTo>
                    <a:pt x="78" y="154"/>
                  </a:lnTo>
                  <a:lnTo>
                    <a:pt x="78" y="154"/>
                  </a:lnTo>
                  <a:lnTo>
                    <a:pt x="70" y="153"/>
                  </a:lnTo>
                  <a:lnTo>
                    <a:pt x="62" y="152"/>
                  </a:lnTo>
                  <a:lnTo>
                    <a:pt x="55" y="151"/>
                  </a:lnTo>
                  <a:lnTo>
                    <a:pt x="47" y="147"/>
                  </a:lnTo>
                  <a:lnTo>
                    <a:pt x="40" y="145"/>
                  </a:lnTo>
                  <a:lnTo>
                    <a:pt x="34" y="141"/>
                  </a:lnTo>
                  <a:lnTo>
                    <a:pt x="29" y="136"/>
                  </a:lnTo>
                  <a:lnTo>
                    <a:pt x="23" y="131"/>
                  </a:lnTo>
                  <a:lnTo>
                    <a:pt x="18" y="126"/>
                  </a:lnTo>
                  <a:lnTo>
                    <a:pt x="14" y="120"/>
                  </a:lnTo>
                  <a:lnTo>
                    <a:pt x="9" y="114"/>
                  </a:lnTo>
                  <a:lnTo>
                    <a:pt x="7" y="107"/>
                  </a:lnTo>
                  <a:lnTo>
                    <a:pt x="3" y="101"/>
                  </a:lnTo>
                  <a:lnTo>
                    <a:pt x="2" y="93"/>
                  </a:lnTo>
                  <a:lnTo>
                    <a:pt x="1" y="85"/>
                  </a:lnTo>
                  <a:lnTo>
                    <a:pt x="0" y="77"/>
                  </a:lnTo>
                  <a:lnTo>
                    <a:pt x="0" y="77"/>
                  </a:lnTo>
                  <a:lnTo>
                    <a:pt x="1" y="70"/>
                  </a:lnTo>
                  <a:lnTo>
                    <a:pt x="2" y="62"/>
                  </a:lnTo>
                  <a:lnTo>
                    <a:pt x="3" y="54"/>
                  </a:lnTo>
                  <a:lnTo>
                    <a:pt x="7" y="47"/>
                  </a:lnTo>
                  <a:lnTo>
                    <a:pt x="9" y="40"/>
                  </a:lnTo>
                  <a:lnTo>
                    <a:pt x="14" y="34"/>
                  </a:lnTo>
                  <a:lnTo>
                    <a:pt x="18" y="28"/>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0" y="3"/>
                  </a:lnTo>
                  <a:lnTo>
                    <a:pt x="108" y="7"/>
                  </a:lnTo>
                  <a:lnTo>
                    <a:pt x="114" y="9"/>
                  </a:lnTo>
                  <a:lnTo>
                    <a:pt x="120" y="14"/>
                  </a:lnTo>
                  <a:lnTo>
                    <a:pt x="126" y="18"/>
                  </a:lnTo>
                  <a:lnTo>
                    <a:pt x="132" y="23"/>
                  </a:lnTo>
                  <a:lnTo>
                    <a:pt x="136" y="28"/>
                  </a:lnTo>
                  <a:lnTo>
                    <a:pt x="141" y="34"/>
                  </a:lnTo>
                  <a:lnTo>
                    <a:pt x="145" y="40"/>
                  </a:lnTo>
                  <a:lnTo>
                    <a:pt x="148"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26">
              <a:extLst>
                <a:ext uri="{FF2B5EF4-FFF2-40B4-BE49-F238E27FC236}">
                  <a16:creationId xmlns:a16="http://schemas.microsoft.com/office/drawing/2014/main" id="{2439F5FB-92BE-4E03-B33F-3C442A0F3BCD}"/>
                </a:ext>
              </a:extLst>
            </p:cNvPr>
            <p:cNvSpPr>
              <a:spLocks/>
            </p:cNvSpPr>
            <p:nvPr/>
          </p:nvSpPr>
          <p:spPr bwMode="auto">
            <a:xfrm>
              <a:off x="6286501" y="4087813"/>
              <a:ext cx="49213" cy="47625"/>
            </a:xfrm>
            <a:custGeom>
              <a:avLst/>
              <a:gdLst>
                <a:gd name="T0" fmla="*/ 154 w 154"/>
                <a:gd name="T1" fmla="*/ 77 h 153"/>
                <a:gd name="T2" fmla="*/ 152 w 154"/>
                <a:gd name="T3" fmla="*/ 93 h 153"/>
                <a:gd name="T4" fmla="*/ 147 w 154"/>
                <a:gd name="T5" fmla="*/ 106 h 153"/>
                <a:gd name="T6" fmla="*/ 141 w 154"/>
                <a:gd name="T7" fmla="*/ 120 h 153"/>
                <a:gd name="T8" fmla="*/ 131 w 154"/>
                <a:gd name="T9" fmla="*/ 131 h 153"/>
                <a:gd name="T10" fmla="*/ 120 w 154"/>
                <a:gd name="T11" fmla="*/ 141 h 153"/>
                <a:gd name="T12" fmla="*/ 106 w 154"/>
                <a:gd name="T13" fmla="*/ 148 h 153"/>
                <a:gd name="T14" fmla="*/ 93 w 154"/>
                <a:gd name="T15" fmla="*/ 152 h 153"/>
                <a:gd name="T16" fmla="*/ 76 w 154"/>
                <a:gd name="T17" fmla="*/ 153 h 153"/>
                <a:gd name="T18" fmla="*/ 68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99 h 153"/>
                <a:gd name="T32" fmla="*/ 0 w 154"/>
                <a:gd name="T33" fmla="*/ 85 h 153"/>
                <a:gd name="T34" fmla="*/ 0 w 154"/>
                <a:gd name="T35" fmla="*/ 77 h 153"/>
                <a:gd name="T36" fmla="*/ 1 w 154"/>
                <a:gd name="T37" fmla="*/ 61 h 153"/>
                <a:gd name="T38" fmla="*/ 6 w 154"/>
                <a:gd name="T39" fmla="*/ 47 h 153"/>
                <a:gd name="T40" fmla="*/ 12 w 154"/>
                <a:gd name="T41" fmla="*/ 33 h 153"/>
                <a:gd name="T42" fmla="*/ 23 w 154"/>
                <a:gd name="T43" fmla="*/ 22 h 153"/>
                <a:gd name="T44" fmla="*/ 34 w 154"/>
                <a:gd name="T45" fmla="*/ 12 h 153"/>
                <a:gd name="T46" fmla="*/ 47 w 154"/>
                <a:gd name="T47" fmla="*/ 6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99"/>
                  </a:lnTo>
                  <a:lnTo>
                    <a:pt x="147" y="106"/>
                  </a:lnTo>
                  <a:lnTo>
                    <a:pt x="144" y="113"/>
                  </a:lnTo>
                  <a:lnTo>
                    <a:pt x="141" y="120"/>
                  </a:lnTo>
                  <a:lnTo>
                    <a:pt x="136" y="126"/>
                  </a:lnTo>
                  <a:lnTo>
                    <a:pt x="131" y="131"/>
                  </a:lnTo>
                  <a:lnTo>
                    <a:pt x="126" y="136"/>
                  </a:lnTo>
                  <a:lnTo>
                    <a:pt x="120" y="141"/>
                  </a:lnTo>
                  <a:lnTo>
                    <a:pt x="113" y="144"/>
                  </a:lnTo>
                  <a:lnTo>
                    <a:pt x="106" y="148"/>
                  </a:lnTo>
                  <a:lnTo>
                    <a:pt x="99" y="150"/>
                  </a:lnTo>
                  <a:lnTo>
                    <a:pt x="93" y="152"/>
                  </a:lnTo>
                  <a:lnTo>
                    <a:pt x="84" y="153"/>
                  </a:lnTo>
                  <a:lnTo>
                    <a:pt x="76" y="153"/>
                  </a:lnTo>
                  <a:lnTo>
                    <a:pt x="76" y="153"/>
                  </a:lnTo>
                  <a:lnTo>
                    <a:pt x="68" y="153"/>
                  </a:lnTo>
                  <a:lnTo>
                    <a:pt x="62" y="152"/>
                  </a:lnTo>
                  <a:lnTo>
                    <a:pt x="54" y="150"/>
                  </a:lnTo>
                  <a:lnTo>
                    <a:pt x="47" y="148"/>
                  </a:lnTo>
                  <a:lnTo>
                    <a:pt x="40" y="144"/>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27">
              <a:extLst>
                <a:ext uri="{FF2B5EF4-FFF2-40B4-BE49-F238E27FC236}">
                  <a16:creationId xmlns:a16="http://schemas.microsoft.com/office/drawing/2014/main" id="{A783A311-F002-476B-BAF9-F9601C87C7B5}"/>
                </a:ext>
              </a:extLst>
            </p:cNvPr>
            <p:cNvSpPr>
              <a:spLocks/>
            </p:cNvSpPr>
            <p:nvPr/>
          </p:nvSpPr>
          <p:spPr bwMode="auto">
            <a:xfrm>
              <a:off x="6286501" y="4157663"/>
              <a:ext cx="49213" cy="49213"/>
            </a:xfrm>
            <a:custGeom>
              <a:avLst/>
              <a:gdLst>
                <a:gd name="T0" fmla="*/ 154 w 154"/>
                <a:gd name="T1" fmla="*/ 77 h 154"/>
                <a:gd name="T2" fmla="*/ 152 w 154"/>
                <a:gd name="T3" fmla="*/ 93 h 154"/>
                <a:gd name="T4" fmla="*/ 147 w 154"/>
                <a:gd name="T5" fmla="*/ 107 h 154"/>
                <a:gd name="T6" fmla="*/ 141 w 154"/>
                <a:gd name="T7" fmla="*/ 120 h 154"/>
                <a:gd name="T8" fmla="*/ 131 w 154"/>
                <a:gd name="T9" fmla="*/ 131 h 154"/>
                <a:gd name="T10" fmla="*/ 120 w 154"/>
                <a:gd name="T11" fmla="*/ 141 h 154"/>
                <a:gd name="T12" fmla="*/ 106 w 154"/>
                <a:gd name="T13" fmla="*/ 147 h 154"/>
                <a:gd name="T14" fmla="*/ 93 w 154"/>
                <a:gd name="T15" fmla="*/ 152 h 154"/>
                <a:gd name="T16" fmla="*/ 76 w 154"/>
                <a:gd name="T17" fmla="*/ 154 h 154"/>
                <a:gd name="T18" fmla="*/ 68 w 154"/>
                <a:gd name="T19" fmla="*/ 153 h 154"/>
                <a:gd name="T20" fmla="*/ 54 w 154"/>
                <a:gd name="T21" fmla="*/ 151 h 154"/>
                <a:gd name="T22" fmla="*/ 40 w 154"/>
                <a:gd name="T23" fmla="*/ 145 h 154"/>
                <a:gd name="T24" fmla="*/ 27 w 154"/>
                <a:gd name="T25" fmla="*/ 136 h 154"/>
                <a:gd name="T26" fmla="*/ 17 w 154"/>
                <a:gd name="T27" fmla="*/ 126 h 154"/>
                <a:gd name="T28" fmla="*/ 9 w 154"/>
                <a:gd name="T29" fmla="*/ 114 h 154"/>
                <a:gd name="T30" fmla="*/ 3 w 154"/>
                <a:gd name="T31" fmla="*/ 101 h 154"/>
                <a:gd name="T32" fmla="*/ 0 w 154"/>
                <a:gd name="T33" fmla="*/ 85 h 154"/>
                <a:gd name="T34" fmla="*/ 0 w 154"/>
                <a:gd name="T35" fmla="*/ 77 h 154"/>
                <a:gd name="T36" fmla="*/ 1 w 154"/>
                <a:gd name="T37" fmla="*/ 62 h 154"/>
                <a:gd name="T38" fmla="*/ 6 w 154"/>
                <a:gd name="T39" fmla="*/ 47 h 154"/>
                <a:gd name="T40" fmla="*/ 12 w 154"/>
                <a:gd name="T41" fmla="*/ 34 h 154"/>
                <a:gd name="T42" fmla="*/ 23 w 154"/>
                <a:gd name="T43" fmla="*/ 23 h 154"/>
                <a:gd name="T44" fmla="*/ 34 w 154"/>
                <a:gd name="T45" fmla="*/ 14 h 154"/>
                <a:gd name="T46" fmla="*/ 47 w 154"/>
                <a:gd name="T47" fmla="*/ 7 h 154"/>
                <a:gd name="T48" fmla="*/ 62 w 154"/>
                <a:gd name="T49" fmla="*/ 2 h 154"/>
                <a:gd name="T50" fmla="*/ 76 w 154"/>
                <a:gd name="T51" fmla="*/ 0 h 154"/>
                <a:gd name="T52" fmla="*/ 84 w 154"/>
                <a:gd name="T53" fmla="*/ 1 h 154"/>
                <a:gd name="T54" fmla="*/ 99 w 154"/>
                <a:gd name="T55" fmla="*/ 3 h 154"/>
                <a:gd name="T56" fmla="*/ 113 w 154"/>
                <a:gd name="T57" fmla="*/ 9 h 154"/>
                <a:gd name="T58" fmla="*/ 126 w 154"/>
                <a:gd name="T59" fmla="*/ 18 h 154"/>
                <a:gd name="T60" fmla="*/ 136 w 154"/>
                <a:gd name="T61" fmla="*/ 28 h 154"/>
                <a:gd name="T62" fmla="*/ 144 w 154"/>
                <a:gd name="T63" fmla="*/ 40 h 154"/>
                <a:gd name="T64" fmla="*/ 151 w 154"/>
                <a:gd name="T65" fmla="*/ 54 h 154"/>
                <a:gd name="T66" fmla="*/ 153 w 154"/>
                <a:gd name="T67" fmla="*/ 70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1"/>
                  </a:lnTo>
                  <a:lnTo>
                    <a:pt x="147" y="107"/>
                  </a:lnTo>
                  <a:lnTo>
                    <a:pt x="144" y="114"/>
                  </a:lnTo>
                  <a:lnTo>
                    <a:pt x="141" y="120"/>
                  </a:lnTo>
                  <a:lnTo>
                    <a:pt x="136" y="126"/>
                  </a:lnTo>
                  <a:lnTo>
                    <a:pt x="131" y="131"/>
                  </a:lnTo>
                  <a:lnTo>
                    <a:pt x="126" y="136"/>
                  </a:lnTo>
                  <a:lnTo>
                    <a:pt x="120" y="141"/>
                  </a:lnTo>
                  <a:lnTo>
                    <a:pt x="113" y="145"/>
                  </a:lnTo>
                  <a:lnTo>
                    <a:pt x="106" y="147"/>
                  </a:lnTo>
                  <a:lnTo>
                    <a:pt x="99" y="151"/>
                  </a:lnTo>
                  <a:lnTo>
                    <a:pt x="93" y="152"/>
                  </a:lnTo>
                  <a:lnTo>
                    <a:pt x="84" y="153"/>
                  </a:lnTo>
                  <a:lnTo>
                    <a:pt x="76" y="154"/>
                  </a:lnTo>
                  <a:lnTo>
                    <a:pt x="76" y="154"/>
                  </a:lnTo>
                  <a:lnTo>
                    <a:pt x="68" y="153"/>
                  </a:lnTo>
                  <a:lnTo>
                    <a:pt x="62" y="152"/>
                  </a:lnTo>
                  <a:lnTo>
                    <a:pt x="54" y="151"/>
                  </a:lnTo>
                  <a:lnTo>
                    <a:pt x="47" y="147"/>
                  </a:lnTo>
                  <a:lnTo>
                    <a:pt x="40" y="145"/>
                  </a:lnTo>
                  <a:lnTo>
                    <a:pt x="34" y="141"/>
                  </a:lnTo>
                  <a:lnTo>
                    <a:pt x="27" y="136"/>
                  </a:lnTo>
                  <a:lnTo>
                    <a:pt x="23" y="131"/>
                  </a:lnTo>
                  <a:lnTo>
                    <a:pt x="17" y="126"/>
                  </a:lnTo>
                  <a:lnTo>
                    <a:pt x="12" y="120"/>
                  </a:lnTo>
                  <a:lnTo>
                    <a:pt x="9" y="114"/>
                  </a:lnTo>
                  <a:lnTo>
                    <a:pt x="6" y="107"/>
                  </a:lnTo>
                  <a:lnTo>
                    <a:pt x="3" y="101"/>
                  </a:lnTo>
                  <a:lnTo>
                    <a:pt x="1" y="93"/>
                  </a:lnTo>
                  <a:lnTo>
                    <a:pt x="0" y="85"/>
                  </a:lnTo>
                  <a:lnTo>
                    <a:pt x="0" y="77"/>
                  </a:lnTo>
                  <a:lnTo>
                    <a:pt x="0" y="77"/>
                  </a:lnTo>
                  <a:lnTo>
                    <a:pt x="0" y="70"/>
                  </a:lnTo>
                  <a:lnTo>
                    <a:pt x="1" y="62"/>
                  </a:lnTo>
                  <a:lnTo>
                    <a:pt x="3" y="54"/>
                  </a:lnTo>
                  <a:lnTo>
                    <a:pt x="6" y="47"/>
                  </a:lnTo>
                  <a:lnTo>
                    <a:pt x="9" y="40"/>
                  </a:lnTo>
                  <a:lnTo>
                    <a:pt x="12" y="34"/>
                  </a:lnTo>
                  <a:lnTo>
                    <a:pt x="17" y="28"/>
                  </a:lnTo>
                  <a:lnTo>
                    <a:pt x="23" y="23"/>
                  </a:lnTo>
                  <a:lnTo>
                    <a:pt x="27" y="18"/>
                  </a:lnTo>
                  <a:lnTo>
                    <a:pt x="34" y="14"/>
                  </a:lnTo>
                  <a:lnTo>
                    <a:pt x="40" y="9"/>
                  </a:lnTo>
                  <a:lnTo>
                    <a:pt x="47" y="7"/>
                  </a:lnTo>
                  <a:lnTo>
                    <a:pt x="54" y="3"/>
                  </a:lnTo>
                  <a:lnTo>
                    <a:pt x="62" y="2"/>
                  </a:lnTo>
                  <a:lnTo>
                    <a:pt x="68" y="1"/>
                  </a:lnTo>
                  <a:lnTo>
                    <a:pt x="76" y="0"/>
                  </a:lnTo>
                  <a:lnTo>
                    <a:pt x="76" y="0"/>
                  </a:lnTo>
                  <a:lnTo>
                    <a:pt x="84" y="1"/>
                  </a:lnTo>
                  <a:lnTo>
                    <a:pt x="93" y="2"/>
                  </a:lnTo>
                  <a:lnTo>
                    <a:pt x="99" y="3"/>
                  </a:lnTo>
                  <a:lnTo>
                    <a:pt x="106" y="7"/>
                  </a:lnTo>
                  <a:lnTo>
                    <a:pt x="113" y="9"/>
                  </a:lnTo>
                  <a:lnTo>
                    <a:pt x="120" y="14"/>
                  </a:lnTo>
                  <a:lnTo>
                    <a:pt x="126" y="18"/>
                  </a:lnTo>
                  <a:lnTo>
                    <a:pt x="131" y="23"/>
                  </a:lnTo>
                  <a:lnTo>
                    <a:pt x="136" y="28"/>
                  </a:lnTo>
                  <a:lnTo>
                    <a:pt x="141" y="34"/>
                  </a:lnTo>
                  <a:lnTo>
                    <a:pt x="144" y="40"/>
                  </a:lnTo>
                  <a:lnTo>
                    <a:pt x="147"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28">
              <a:extLst>
                <a:ext uri="{FF2B5EF4-FFF2-40B4-BE49-F238E27FC236}">
                  <a16:creationId xmlns:a16="http://schemas.microsoft.com/office/drawing/2014/main" id="{B2E4E666-6B27-43E0-9020-239C3A7A20FE}"/>
                </a:ext>
              </a:extLst>
            </p:cNvPr>
            <p:cNvSpPr>
              <a:spLocks/>
            </p:cNvSpPr>
            <p:nvPr/>
          </p:nvSpPr>
          <p:spPr bwMode="auto">
            <a:xfrm>
              <a:off x="6357938" y="4087813"/>
              <a:ext cx="47625" cy="47625"/>
            </a:xfrm>
            <a:custGeom>
              <a:avLst/>
              <a:gdLst>
                <a:gd name="T0" fmla="*/ 154 w 154"/>
                <a:gd name="T1" fmla="*/ 77 h 153"/>
                <a:gd name="T2" fmla="*/ 153 w 154"/>
                <a:gd name="T3" fmla="*/ 93 h 153"/>
                <a:gd name="T4" fmla="*/ 149 w 154"/>
                <a:gd name="T5" fmla="*/ 106 h 153"/>
                <a:gd name="T6" fmla="*/ 141 w 154"/>
                <a:gd name="T7" fmla="*/ 120 h 153"/>
                <a:gd name="T8" fmla="*/ 131 w 154"/>
                <a:gd name="T9" fmla="*/ 131 h 153"/>
                <a:gd name="T10" fmla="*/ 120 w 154"/>
                <a:gd name="T11" fmla="*/ 141 h 153"/>
                <a:gd name="T12" fmla="*/ 107 w 154"/>
                <a:gd name="T13" fmla="*/ 148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8 w 154"/>
                <a:gd name="T25" fmla="*/ 136 h 153"/>
                <a:gd name="T26" fmla="*/ 18 w 154"/>
                <a:gd name="T27" fmla="*/ 126 h 153"/>
                <a:gd name="T28" fmla="*/ 10 w 154"/>
                <a:gd name="T29" fmla="*/ 113 h 153"/>
                <a:gd name="T30" fmla="*/ 3 w 154"/>
                <a:gd name="T31" fmla="*/ 99 h 153"/>
                <a:gd name="T32" fmla="*/ 1 w 154"/>
                <a:gd name="T33" fmla="*/ 85 h 153"/>
                <a:gd name="T34" fmla="*/ 0 w 154"/>
                <a:gd name="T35" fmla="*/ 77 h 153"/>
                <a:gd name="T36" fmla="*/ 2 w 154"/>
                <a:gd name="T37" fmla="*/ 61 h 153"/>
                <a:gd name="T38" fmla="*/ 7 w 154"/>
                <a:gd name="T39" fmla="*/ 47 h 153"/>
                <a:gd name="T40" fmla="*/ 14 w 154"/>
                <a:gd name="T41" fmla="*/ 33 h 153"/>
                <a:gd name="T42" fmla="*/ 23 w 154"/>
                <a:gd name="T43" fmla="*/ 22 h 153"/>
                <a:gd name="T44" fmla="*/ 34 w 154"/>
                <a:gd name="T45" fmla="*/ 12 h 153"/>
                <a:gd name="T46" fmla="*/ 48 w 154"/>
                <a:gd name="T47" fmla="*/ 6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99"/>
                  </a:lnTo>
                  <a:lnTo>
                    <a:pt x="149" y="106"/>
                  </a:lnTo>
                  <a:lnTo>
                    <a:pt x="145" y="113"/>
                  </a:lnTo>
                  <a:lnTo>
                    <a:pt x="141" y="120"/>
                  </a:lnTo>
                  <a:lnTo>
                    <a:pt x="137" y="126"/>
                  </a:lnTo>
                  <a:lnTo>
                    <a:pt x="131" y="131"/>
                  </a:lnTo>
                  <a:lnTo>
                    <a:pt x="126"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8" y="148"/>
                  </a:lnTo>
                  <a:lnTo>
                    <a:pt x="41" y="144"/>
                  </a:lnTo>
                  <a:lnTo>
                    <a:pt x="34" y="141"/>
                  </a:lnTo>
                  <a:lnTo>
                    <a:pt x="28"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1"/>
                  </a:lnTo>
                  <a:lnTo>
                    <a:pt x="3" y="54"/>
                  </a:lnTo>
                  <a:lnTo>
                    <a:pt x="7" y="47"/>
                  </a:lnTo>
                  <a:lnTo>
                    <a:pt x="10" y="40"/>
                  </a:lnTo>
                  <a:lnTo>
                    <a:pt x="14" y="33"/>
                  </a:lnTo>
                  <a:lnTo>
                    <a:pt x="18" y="27"/>
                  </a:lnTo>
                  <a:lnTo>
                    <a:pt x="23" y="22"/>
                  </a:lnTo>
                  <a:lnTo>
                    <a:pt x="28" y="17"/>
                  </a:lnTo>
                  <a:lnTo>
                    <a:pt x="34" y="12"/>
                  </a:lnTo>
                  <a:lnTo>
                    <a:pt x="41" y="9"/>
                  </a:lnTo>
                  <a:lnTo>
                    <a:pt x="48"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1" y="22"/>
                  </a:lnTo>
                  <a:lnTo>
                    <a:pt x="137" y="27"/>
                  </a:lnTo>
                  <a:lnTo>
                    <a:pt x="141"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29">
              <a:extLst>
                <a:ext uri="{FF2B5EF4-FFF2-40B4-BE49-F238E27FC236}">
                  <a16:creationId xmlns:a16="http://schemas.microsoft.com/office/drawing/2014/main" id="{E5D3B3E1-EEA4-4B34-B386-EF6E96AE2345}"/>
                </a:ext>
              </a:extLst>
            </p:cNvPr>
            <p:cNvSpPr>
              <a:spLocks/>
            </p:cNvSpPr>
            <p:nvPr/>
          </p:nvSpPr>
          <p:spPr bwMode="auto">
            <a:xfrm>
              <a:off x="6357938" y="4157663"/>
              <a:ext cx="47625" cy="49213"/>
            </a:xfrm>
            <a:custGeom>
              <a:avLst/>
              <a:gdLst>
                <a:gd name="T0" fmla="*/ 154 w 154"/>
                <a:gd name="T1" fmla="*/ 77 h 154"/>
                <a:gd name="T2" fmla="*/ 153 w 154"/>
                <a:gd name="T3" fmla="*/ 93 h 154"/>
                <a:gd name="T4" fmla="*/ 149 w 154"/>
                <a:gd name="T5" fmla="*/ 107 h 154"/>
                <a:gd name="T6" fmla="*/ 141 w 154"/>
                <a:gd name="T7" fmla="*/ 120 h 154"/>
                <a:gd name="T8" fmla="*/ 131 w 154"/>
                <a:gd name="T9" fmla="*/ 131 h 154"/>
                <a:gd name="T10" fmla="*/ 120 w 154"/>
                <a:gd name="T11" fmla="*/ 141 h 154"/>
                <a:gd name="T12" fmla="*/ 107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8 w 154"/>
                <a:gd name="T25" fmla="*/ 136 h 154"/>
                <a:gd name="T26" fmla="*/ 18 w 154"/>
                <a:gd name="T27" fmla="*/ 126 h 154"/>
                <a:gd name="T28" fmla="*/ 10 w 154"/>
                <a:gd name="T29" fmla="*/ 114 h 154"/>
                <a:gd name="T30" fmla="*/ 3 w 154"/>
                <a:gd name="T31" fmla="*/ 101 h 154"/>
                <a:gd name="T32" fmla="*/ 1 w 154"/>
                <a:gd name="T33" fmla="*/ 85 h 154"/>
                <a:gd name="T34" fmla="*/ 0 w 154"/>
                <a:gd name="T35" fmla="*/ 77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8 w 154"/>
                <a:gd name="T47" fmla="*/ 7 h 154"/>
                <a:gd name="T48" fmla="*/ 62 w 154"/>
                <a:gd name="T49" fmla="*/ 2 h 154"/>
                <a:gd name="T50" fmla="*/ 78 w 154"/>
                <a:gd name="T51" fmla="*/ 0 h 154"/>
                <a:gd name="T52" fmla="*/ 86 w 154"/>
                <a:gd name="T53" fmla="*/ 1 h 154"/>
                <a:gd name="T54" fmla="*/ 101 w 154"/>
                <a:gd name="T55" fmla="*/ 3 h 154"/>
                <a:gd name="T56" fmla="*/ 114 w 154"/>
                <a:gd name="T57" fmla="*/ 9 h 154"/>
                <a:gd name="T58" fmla="*/ 126 w 154"/>
                <a:gd name="T59" fmla="*/ 18 h 154"/>
                <a:gd name="T60" fmla="*/ 137 w 154"/>
                <a:gd name="T61" fmla="*/ 28 h 154"/>
                <a:gd name="T62" fmla="*/ 145 w 154"/>
                <a:gd name="T63" fmla="*/ 40 h 154"/>
                <a:gd name="T64" fmla="*/ 151 w 154"/>
                <a:gd name="T65" fmla="*/ 54 h 154"/>
                <a:gd name="T66" fmla="*/ 154 w 154"/>
                <a:gd name="T67" fmla="*/ 70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1"/>
                  </a:lnTo>
                  <a:lnTo>
                    <a:pt x="149" y="107"/>
                  </a:lnTo>
                  <a:lnTo>
                    <a:pt x="145" y="114"/>
                  </a:lnTo>
                  <a:lnTo>
                    <a:pt x="141" y="120"/>
                  </a:lnTo>
                  <a:lnTo>
                    <a:pt x="137" y="126"/>
                  </a:lnTo>
                  <a:lnTo>
                    <a:pt x="131" y="131"/>
                  </a:lnTo>
                  <a:lnTo>
                    <a:pt x="126" y="136"/>
                  </a:lnTo>
                  <a:lnTo>
                    <a:pt x="120" y="141"/>
                  </a:lnTo>
                  <a:lnTo>
                    <a:pt x="114" y="145"/>
                  </a:lnTo>
                  <a:lnTo>
                    <a:pt x="107"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1"/>
                  </a:lnTo>
                  <a:lnTo>
                    <a:pt x="28" y="136"/>
                  </a:lnTo>
                  <a:lnTo>
                    <a:pt x="23" y="131"/>
                  </a:lnTo>
                  <a:lnTo>
                    <a:pt x="18" y="126"/>
                  </a:lnTo>
                  <a:lnTo>
                    <a:pt x="14" y="120"/>
                  </a:lnTo>
                  <a:lnTo>
                    <a:pt x="10" y="114"/>
                  </a:lnTo>
                  <a:lnTo>
                    <a:pt x="7" y="107"/>
                  </a:lnTo>
                  <a:lnTo>
                    <a:pt x="3" y="101"/>
                  </a:lnTo>
                  <a:lnTo>
                    <a:pt x="2" y="93"/>
                  </a:lnTo>
                  <a:lnTo>
                    <a:pt x="1" y="85"/>
                  </a:lnTo>
                  <a:lnTo>
                    <a:pt x="0" y="77"/>
                  </a:lnTo>
                  <a:lnTo>
                    <a:pt x="0" y="77"/>
                  </a:lnTo>
                  <a:lnTo>
                    <a:pt x="1" y="70"/>
                  </a:lnTo>
                  <a:lnTo>
                    <a:pt x="2" y="62"/>
                  </a:lnTo>
                  <a:lnTo>
                    <a:pt x="3" y="54"/>
                  </a:lnTo>
                  <a:lnTo>
                    <a:pt x="7" y="47"/>
                  </a:lnTo>
                  <a:lnTo>
                    <a:pt x="10" y="40"/>
                  </a:lnTo>
                  <a:lnTo>
                    <a:pt x="14" y="34"/>
                  </a:lnTo>
                  <a:lnTo>
                    <a:pt x="18" y="28"/>
                  </a:lnTo>
                  <a:lnTo>
                    <a:pt x="23" y="23"/>
                  </a:lnTo>
                  <a:lnTo>
                    <a:pt x="28" y="18"/>
                  </a:lnTo>
                  <a:lnTo>
                    <a:pt x="34" y="14"/>
                  </a:lnTo>
                  <a:lnTo>
                    <a:pt x="41" y="9"/>
                  </a:lnTo>
                  <a:lnTo>
                    <a:pt x="48" y="7"/>
                  </a:lnTo>
                  <a:lnTo>
                    <a:pt x="55" y="3"/>
                  </a:lnTo>
                  <a:lnTo>
                    <a:pt x="62" y="2"/>
                  </a:lnTo>
                  <a:lnTo>
                    <a:pt x="70" y="1"/>
                  </a:lnTo>
                  <a:lnTo>
                    <a:pt x="78" y="0"/>
                  </a:lnTo>
                  <a:lnTo>
                    <a:pt x="78" y="0"/>
                  </a:lnTo>
                  <a:lnTo>
                    <a:pt x="86" y="1"/>
                  </a:lnTo>
                  <a:lnTo>
                    <a:pt x="93" y="2"/>
                  </a:lnTo>
                  <a:lnTo>
                    <a:pt x="101" y="3"/>
                  </a:lnTo>
                  <a:lnTo>
                    <a:pt x="107" y="7"/>
                  </a:lnTo>
                  <a:lnTo>
                    <a:pt x="114" y="9"/>
                  </a:lnTo>
                  <a:lnTo>
                    <a:pt x="120" y="14"/>
                  </a:lnTo>
                  <a:lnTo>
                    <a:pt x="126" y="18"/>
                  </a:lnTo>
                  <a:lnTo>
                    <a:pt x="131" y="23"/>
                  </a:lnTo>
                  <a:lnTo>
                    <a:pt x="137" y="28"/>
                  </a:lnTo>
                  <a:lnTo>
                    <a:pt x="141" y="34"/>
                  </a:lnTo>
                  <a:lnTo>
                    <a:pt x="145" y="40"/>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30">
              <a:extLst>
                <a:ext uri="{FF2B5EF4-FFF2-40B4-BE49-F238E27FC236}">
                  <a16:creationId xmlns:a16="http://schemas.microsoft.com/office/drawing/2014/main" id="{078AA290-5EC7-4B63-AAE9-EE16E376240D}"/>
                </a:ext>
              </a:extLst>
            </p:cNvPr>
            <p:cNvSpPr>
              <a:spLocks/>
            </p:cNvSpPr>
            <p:nvPr/>
          </p:nvSpPr>
          <p:spPr bwMode="auto">
            <a:xfrm>
              <a:off x="6427788" y="4087813"/>
              <a:ext cx="47625" cy="47625"/>
            </a:xfrm>
            <a:custGeom>
              <a:avLst/>
              <a:gdLst>
                <a:gd name="T0" fmla="*/ 153 w 153"/>
                <a:gd name="T1" fmla="*/ 77 h 153"/>
                <a:gd name="T2" fmla="*/ 152 w 153"/>
                <a:gd name="T3" fmla="*/ 93 h 153"/>
                <a:gd name="T4" fmla="*/ 147 w 153"/>
                <a:gd name="T5" fmla="*/ 106 h 153"/>
                <a:gd name="T6" fmla="*/ 140 w 153"/>
                <a:gd name="T7" fmla="*/ 120 h 153"/>
                <a:gd name="T8" fmla="*/ 130 w 153"/>
                <a:gd name="T9" fmla="*/ 131 h 153"/>
                <a:gd name="T10" fmla="*/ 119 w 153"/>
                <a:gd name="T11" fmla="*/ 141 h 153"/>
                <a:gd name="T12" fmla="*/ 106 w 153"/>
                <a:gd name="T13" fmla="*/ 148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1 w 153"/>
                <a:gd name="T43" fmla="*/ 22 h 153"/>
                <a:gd name="T44" fmla="*/ 33 w 153"/>
                <a:gd name="T45" fmla="*/ 12 h 153"/>
                <a:gd name="T46" fmla="*/ 46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49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6" y="148"/>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49"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31">
              <a:extLst>
                <a:ext uri="{FF2B5EF4-FFF2-40B4-BE49-F238E27FC236}">
                  <a16:creationId xmlns:a16="http://schemas.microsoft.com/office/drawing/2014/main" id="{A146FD52-2FAF-44E8-9FCD-4AFBCB5695AB}"/>
                </a:ext>
              </a:extLst>
            </p:cNvPr>
            <p:cNvSpPr>
              <a:spLocks/>
            </p:cNvSpPr>
            <p:nvPr/>
          </p:nvSpPr>
          <p:spPr bwMode="auto">
            <a:xfrm>
              <a:off x="6427788" y="4157663"/>
              <a:ext cx="47625" cy="49213"/>
            </a:xfrm>
            <a:custGeom>
              <a:avLst/>
              <a:gdLst>
                <a:gd name="T0" fmla="*/ 153 w 153"/>
                <a:gd name="T1" fmla="*/ 77 h 154"/>
                <a:gd name="T2" fmla="*/ 152 w 153"/>
                <a:gd name="T3" fmla="*/ 93 h 154"/>
                <a:gd name="T4" fmla="*/ 147 w 153"/>
                <a:gd name="T5" fmla="*/ 107 h 154"/>
                <a:gd name="T6" fmla="*/ 140 w 153"/>
                <a:gd name="T7" fmla="*/ 120 h 154"/>
                <a:gd name="T8" fmla="*/ 130 w 153"/>
                <a:gd name="T9" fmla="*/ 131 h 154"/>
                <a:gd name="T10" fmla="*/ 119 w 153"/>
                <a:gd name="T11" fmla="*/ 141 h 154"/>
                <a:gd name="T12" fmla="*/ 106 w 153"/>
                <a:gd name="T13" fmla="*/ 147 h 154"/>
                <a:gd name="T14" fmla="*/ 91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1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6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5 w 153"/>
                <a:gd name="T59" fmla="*/ 18 h 154"/>
                <a:gd name="T60" fmla="*/ 136 w 153"/>
                <a:gd name="T61" fmla="*/ 28 h 154"/>
                <a:gd name="T62" fmla="*/ 144 w 153"/>
                <a:gd name="T63" fmla="*/ 40 h 154"/>
                <a:gd name="T64" fmla="*/ 149 w 153"/>
                <a:gd name="T65" fmla="*/ 54 h 154"/>
                <a:gd name="T66" fmla="*/ 153 w 153"/>
                <a:gd name="T67" fmla="*/ 70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49" y="101"/>
                  </a:lnTo>
                  <a:lnTo>
                    <a:pt x="147" y="107"/>
                  </a:lnTo>
                  <a:lnTo>
                    <a:pt x="144" y="114"/>
                  </a:lnTo>
                  <a:lnTo>
                    <a:pt x="140" y="120"/>
                  </a:lnTo>
                  <a:lnTo>
                    <a:pt x="136" y="126"/>
                  </a:lnTo>
                  <a:lnTo>
                    <a:pt x="130" y="131"/>
                  </a:lnTo>
                  <a:lnTo>
                    <a:pt x="125" y="136"/>
                  </a:lnTo>
                  <a:lnTo>
                    <a:pt x="119" y="141"/>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1"/>
                  </a:lnTo>
                  <a:lnTo>
                    <a:pt x="27" y="136"/>
                  </a:lnTo>
                  <a:lnTo>
                    <a:pt x="21" y="131"/>
                  </a:lnTo>
                  <a:lnTo>
                    <a:pt x="17" y="126"/>
                  </a:lnTo>
                  <a:lnTo>
                    <a:pt x="12" y="120"/>
                  </a:lnTo>
                  <a:lnTo>
                    <a:pt x="9" y="114"/>
                  </a:lnTo>
                  <a:lnTo>
                    <a:pt x="5" y="107"/>
                  </a:lnTo>
                  <a:lnTo>
                    <a:pt x="3" y="101"/>
                  </a:lnTo>
                  <a:lnTo>
                    <a:pt x="1" y="93"/>
                  </a:lnTo>
                  <a:lnTo>
                    <a:pt x="0" y="85"/>
                  </a:lnTo>
                  <a:lnTo>
                    <a:pt x="0" y="77"/>
                  </a:lnTo>
                  <a:lnTo>
                    <a:pt x="0" y="77"/>
                  </a:lnTo>
                  <a:lnTo>
                    <a:pt x="0" y="70"/>
                  </a:lnTo>
                  <a:lnTo>
                    <a:pt x="1" y="62"/>
                  </a:lnTo>
                  <a:lnTo>
                    <a:pt x="3" y="54"/>
                  </a:lnTo>
                  <a:lnTo>
                    <a:pt x="5" y="47"/>
                  </a:lnTo>
                  <a:lnTo>
                    <a:pt x="9" y="40"/>
                  </a:lnTo>
                  <a:lnTo>
                    <a:pt x="12" y="34"/>
                  </a:lnTo>
                  <a:lnTo>
                    <a:pt x="17" y="28"/>
                  </a:lnTo>
                  <a:lnTo>
                    <a:pt x="21" y="23"/>
                  </a:lnTo>
                  <a:lnTo>
                    <a:pt x="27" y="18"/>
                  </a:lnTo>
                  <a:lnTo>
                    <a:pt x="33" y="14"/>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5" y="18"/>
                  </a:lnTo>
                  <a:lnTo>
                    <a:pt x="130" y="23"/>
                  </a:lnTo>
                  <a:lnTo>
                    <a:pt x="136" y="28"/>
                  </a:lnTo>
                  <a:lnTo>
                    <a:pt x="140" y="34"/>
                  </a:lnTo>
                  <a:lnTo>
                    <a:pt x="144" y="40"/>
                  </a:lnTo>
                  <a:lnTo>
                    <a:pt x="147" y="47"/>
                  </a:lnTo>
                  <a:lnTo>
                    <a:pt x="149"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32">
              <a:extLst>
                <a:ext uri="{FF2B5EF4-FFF2-40B4-BE49-F238E27FC236}">
                  <a16:creationId xmlns:a16="http://schemas.microsoft.com/office/drawing/2014/main" id="{B53DFA2F-02A4-4D21-991F-A7D725C0A9A2}"/>
                </a:ext>
              </a:extLst>
            </p:cNvPr>
            <p:cNvSpPr>
              <a:spLocks/>
            </p:cNvSpPr>
            <p:nvPr/>
          </p:nvSpPr>
          <p:spPr bwMode="auto">
            <a:xfrm>
              <a:off x="6146801" y="4227513"/>
              <a:ext cx="49213" cy="49213"/>
            </a:xfrm>
            <a:custGeom>
              <a:avLst/>
              <a:gdLst>
                <a:gd name="T0" fmla="*/ 155 w 155"/>
                <a:gd name="T1" fmla="*/ 78 h 154"/>
                <a:gd name="T2" fmla="*/ 153 w 155"/>
                <a:gd name="T3" fmla="*/ 92 h 154"/>
                <a:gd name="T4" fmla="*/ 148 w 155"/>
                <a:gd name="T5" fmla="*/ 107 h 154"/>
                <a:gd name="T6" fmla="*/ 141 w 155"/>
                <a:gd name="T7" fmla="*/ 120 h 154"/>
                <a:gd name="T8" fmla="*/ 132 w 155"/>
                <a:gd name="T9" fmla="*/ 131 h 154"/>
                <a:gd name="T10" fmla="*/ 121 w 155"/>
                <a:gd name="T11" fmla="*/ 140 h 154"/>
                <a:gd name="T12" fmla="*/ 108 w 155"/>
                <a:gd name="T13" fmla="*/ 147 h 154"/>
                <a:gd name="T14" fmla="*/ 93 w 155"/>
                <a:gd name="T15" fmla="*/ 152 h 154"/>
                <a:gd name="T16" fmla="*/ 77 w 155"/>
                <a:gd name="T17" fmla="*/ 154 h 154"/>
                <a:gd name="T18" fmla="*/ 70 w 155"/>
                <a:gd name="T19" fmla="*/ 153 h 154"/>
                <a:gd name="T20" fmla="*/ 54 w 155"/>
                <a:gd name="T21" fmla="*/ 151 h 154"/>
                <a:gd name="T22" fmla="*/ 40 w 155"/>
                <a:gd name="T23" fmla="*/ 145 h 154"/>
                <a:gd name="T24" fmla="*/ 29 w 155"/>
                <a:gd name="T25" fmla="*/ 136 h 154"/>
                <a:gd name="T26" fmla="*/ 19 w 155"/>
                <a:gd name="T27" fmla="*/ 126 h 154"/>
                <a:gd name="T28" fmla="*/ 10 w 155"/>
                <a:gd name="T29" fmla="*/ 114 h 154"/>
                <a:gd name="T30" fmla="*/ 4 w 155"/>
                <a:gd name="T31" fmla="*/ 100 h 154"/>
                <a:gd name="T32" fmla="*/ 2 w 155"/>
                <a:gd name="T33" fmla="*/ 84 h 154"/>
                <a:gd name="T34" fmla="*/ 0 w 155"/>
                <a:gd name="T35" fmla="*/ 78 h 154"/>
                <a:gd name="T36" fmla="*/ 3 w 155"/>
                <a:gd name="T37" fmla="*/ 62 h 154"/>
                <a:gd name="T38" fmla="*/ 6 w 155"/>
                <a:gd name="T39" fmla="*/ 47 h 154"/>
                <a:gd name="T40" fmla="*/ 14 w 155"/>
                <a:gd name="T41" fmla="*/ 34 h 154"/>
                <a:gd name="T42" fmla="*/ 23 w 155"/>
                <a:gd name="T43" fmla="*/ 23 h 154"/>
                <a:gd name="T44" fmla="*/ 35 w 155"/>
                <a:gd name="T45" fmla="*/ 13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8 h 154"/>
                <a:gd name="T62" fmla="*/ 145 w 155"/>
                <a:gd name="T63" fmla="*/ 40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4"/>
                  </a:lnTo>
                  <a:lnTo>
                    <a:pt x="153" y="92"/>
                  </a:lnTo>
                  <a:lnTo>
                    <a:pt x="151" y="100"/>
                  </a:lnTo>
                  <a:lnTo>
                    <a:pt x="148" y="107"/>
                  </a:lnTo>
                  <a:lnTo>
                    <a:pt x="145" y="114"/>
                  </a:lnTo>
                  <a:lnTo>
                    <a:pt x="141" y="120"/>
                  </a:lnTo>
                  <a:lnTo>
                    <a:pt x="137" y="126"/>
                  </a:lnTo>
                  <a:lnTo>
                    <a:pt x="132" y="131"/>
                  </a:lnTo>
                  <a:lnTo>
                    <a:pt x="126" y="136"/>
                  </a:lnTo>
                  <a:lnTo>
                    <a:pt x="121" y="140"/>
                  </a:lnTo>
                  <a:lnTo>
                    <a:pt x="114"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0"/>
                  </a:lnTo>
                  <a:lnTo>
                    <a:pt x="29" y="136"/>
                  </a:lnTo>
                  <a:lnTo>
                    <a:pt x="23" y="131"/>
                  </a:lnTo>
                  <a:lnTo>
                    <a:pt x="19" y="126"/>
                  </a:lnTo>
                  <a:lnTo>
                    <a:pt x="14" y="120"/>
                  </a:lnTo>
                  <a:lnTo>
                    <a:pt x="10" y="114"/>
                  </a:lnTo>
                  <a:lnTo>
                    <a:pt x="6" y="107"/>
                  </a:lnTo>
                  <a:lnTo>
                    <a:pt x="4" y="100"/>
                  </a:lnTo>
                  <a:lnTo>
                    <a:pt x="3" y="92"/>
                  </a:lnTo>
                  <a:lnTo>
                    <a:pt x="2" y="84"/>
                  </a:lnTo>
                  <a:lnTo>
                    <a:pt x="0" y="78"/>
                  </a:lnTo>
                  <a:lnTo>
                    <a:pt x="0" y="78"/>
                  </a:lnTo>
                  <a:lnTo>
                    <a:pt x="2" y="70"/>
                  </a:lnTo>
                  <a:lnTo>
                    <a:pt x="3" y="62"/>
                  </a:lnTo>
                  <a:lnTo>
                    <a:pt x="4" y="55"/>
                  </a:lnTo>
                  <a:lnTo>
                    <a:pt x="6" y="47"/>
                  </a:lnTo>
                  <a:lnTo>
                    <a:pt x="10" y="40"/>
                  </a:lnTo>
                  <a:lnTo>
                    <a:pt x="14" y="34"/>
                  </a:lnTo>
                  <a:lnTo>
                    <a:pt x="19" y="28"/>
                  </a:lnTo>
                  <a:lnTo>
                    <a:pt x="23" y="23"/>
                  </a:lnTo>
                  <a:lnTo>
                    <a:pt x="29" y="18"/>
                  </a:lnTo>
                  <a:lnTo>
                    <a:pt x="35" y="13"/>
                  </a:lnTo>
                  <a:lnTo>
                    <a:pt x="40" y="9"/>
                  </a:lnTo>
                  <a:lnTo>
                    <a:pt x="47" y="7"/>
                  </a:lnTo>
                  <a:lnTo>
                    <a:pt x="54" y="3"/>
                  </a:lnTo>
                  <a:lnTo>
                    <a:pt x="62" y="2"/>
                  </a:lnTo>
                  <a:lnTo>
                    <a:pt x="70" y="1"/>
                  </a:lnTo>
                  <a:lnTo>
                    <a:pt x="77" y="0"/>
                  </a:lnTo>
                  <a:lnTo>
                    <a:pt x="77" y="0"/>
                  </a:lnTo>
                  <a:lnTo>
                    <a:pt x="85" y="1"/>
                  </a:lnTo>
                  <a:lnTo>
                    <a:pt x="93" y="2"/>
                  </a:lnTo>
                  <a:lnTo>
                    <a:pt x="100" y="3"/>
                  </a:lnTo>
                  <a:lnTo>
                    <a:pt x="108" y="7"/>
                  </a:lnTo>
                  <a:lnTo>
                    <a:pt x="114" y="9"/>
                  </a:lnTo>
                  <a:lnTo>
                    <a:pt x="121" y="13"/>
                  </a:lnTo>
                  <a:lnTo>
                    <a:pt x="126" y="18"/>
                  </a:lnTo>
                  <a:lnTo>
                    <a:pt x="132" y="23"/>
                  </a:lnTo>
                  <a:lnTo>
                    <a:pt x="137" y="28"/>
                  </a:lnTo>
                  <a:lnTo>
                    <a:pt x="141" y="34"/>
                  </a:lnTo>
                  <a:lnTo>
                    <a:pt x="145" y="40"/>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33">
              <a:extLst>
                <a:ext uri="{FF2B5EF4-FFF2-40B4-BE49-F238E27FC236}">
                  <a16:creationId xmlns:a16="http://schemas.microsoft.com/office/drawing/2014/main" id="{F756DF1B-B4AB-4824-91FB-278281ACD9B2}"/>
                </a:ext>
              </a:extLst>
            </p:cNvPr>
            <p:cNvSpPr>
              <a:spLocks/>
            </p:cNvSpPr>
            <p:nvPr/>
          </p:nvSpPr>
          <p:spPr bwMode="auto">
            <a:xfrm>
              <a:off x="6146801" y="4298951"/>
              <a:ext cx="49213" cy="47625"/>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1 h 153"/>
                <a:gd name="T10" fmla="*/ 121 w 155"/>
                <a:gd name="T11" fmla="*/ 141 h 153"/>
                <a:gd name="T12" fmla="*/ 108 w 155"/>
                <a:gd name="T13" fmla="*/ 147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9 w 155"/>
                <a:gd name="T27" fmla="*/ 126 h 153"/>
                <a:gd name="T28" fmla="*/ 10 w 155"/>
                <a:gd name="T29" fmla="*/ 113 h 153"/>
                <a:gd name="T30" fmla="*/ 4 w 155"/>
                <a:gd name="T31" fmla="*/ 99 h 153"/>
                <a:gd name="T32" fmla="*/ 2 w 155"/>
                <a:gd name="T33" fmla="*/ 85 h 153"/>
                <a:gd name="T34" fmla="*/ 0 w 155"/>
                <a:gd name="T35" fmla="*/ 77 h 153"/>
                <a:gd name="T36" fmla="*/ 3 w 155"/>
                <a:gd name="T37" fmla="*/ 60 h 153"/>
                <a:gd name="T38" fmla="*/ 6 w 155"/>
                <a:gd name="T39" fmla="*/ 47 h 153"/>
                <a:gd name="T40" fmla="*/ 14 w 155"/>
                <a:gd name="T41" fmla="*/ 33 h 153"/>
                <a:gd name="T42" fmla="*/ 23 w 155"/>
                <a:gd name="T43" fmla="*/ 22 h 153"/>
                <a:gd name="T44" fmla="*/ 35 w 155"/>
                <a:gd name="T45" fmla="*/ 12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1" y="141"/>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1"/>
                  </a:lnTo>
                  <a:lnTo>
                    <a:pt x="29" y="136"/>
                  </a:lnTo>
                  <a:lnTo>
                    <a:pt x="23" y="131"/>
                  </a:lnTo>
                  <a:lnTo>
                    <a:pt x="19" y="126"/>
                  </a:lnTo>
                  <a:lnTo>
                    <a:pt x="14" y="120"/>
                  </a:lnTo>
                  <a:lnTo>
                    <a:pt x="10" y="113"/>
                  </a:lnTo>
                  <a:lnTo>
                    <a:pt x="6" y="106"/>
                  </a:lnTo>
                  <a:lnTo>
                    <a:pt x="4" y="99"/>
                  </a:lnTo>
                  <a:lnTo>
                    <a:pt x="3" y="93"/>
                  </a:lnTo>
                  <a:lnTo>
                    <a:pt x="2" y="85"/>
                  </a:lnTo>
                  <a:lnTo>
                    <a:pt x="0" y="77"/>
                  </a:lnTo>
                  <a:lnTo>
                    <a:pt x="0" y="77"/>
                  </a:lnTo>
                  <a:lnTo>
                    <a:pt x="2" y="69"/>
                  </a:lnTo>
                  <a:lnTo>
                    <a:pt x="3" y="60"/>
                  </a:lnTo>
                  <a:lnTo>
                    <a:pt x="4" y="54"/>
                  </a:lnTo>
                  <a:lnTo>
                    <a:pt x="6" y="47"/>
                  </a:lnTo>
                  <a:lnTo>
                    <a:pt x="10" y="40"/>
                  </a:lnTo>
                  <a:lnTo>
                    <a:pt x="14" y="33"/>
                  </a:lnTo>
                  <a:lnTo>
                    <a:pt x="19" y="27"/>
                  </a:lnTo>
                  <a:lnTo>
                    <a:pt x="23" y="22"/>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2"/>
                  </a:lnTo>
                  <a:lnTo>
                    <a:pt x="126" y="17"/>
                  </a:lnTo>
                  <a:lnTo>
                    <a:pt x="132" y="22"/>
                  </a:lnTo>
                  <a:lnTo>
                    <a:pt x="137" y="27"/>
                  </a:lnTo>
                  <a:lnTo>
                    <a:pt x="141" y="33"/>
                  </a:lnTo>
                  <a:lnTo>
                    <a:pt x="145" y="40"/>
                  </a:lnTo>
                  <a:lnTo>
                    <a:pt x="148" y="47"/>
                  </a:lnTo>
                  <a:lnTo>
                    <a:pt x="151" y="54"/>
                  </a:lnTo>
                  <a:lnTo>
                    <a:pt x="153" y="60"/>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34">
              <a:extLst>
                <a:ext uri="{FF2B5EF4-FFF2-40B4-BE49-F238E27FC236}">
                  <a16:creationId xmlns:a16="http://schemas.microsoft.com/office/drawing/2014/main" id="{061CE371-AF5C-4FBE-967F-D331FB36224E}"/>
                </a:ext>
              </a:extLst>
            </p:cNvPr>
            <p:cNvSpPr>
              <a:spLocks/>
            </p:cNvSpPr>
            <p:nvPr/>
          </p:nvSpPr>
          <p:spPr bwMode="auto">
            <a:xfrm>
              <a:off x="6216651" y="4227513"/>
              <a:ext cx="49213" cy="49213"/>
            </a:xfrm>
            <a:custGeom>
              <a:avLst/>
              <a:gdLst>
                <a:gd name="T0" fmla="*/ 154 w 154"/>
                <a:gd name="T1" fmla="*/ 78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8 w 154"/>
                <a:gd name="T13" fmla="*/ 147 h 154"/>
                <a:gd name="T14" fmla="*/ 93 w 154"/>
                <a:gd name="T15" fmla="*/ 152 h 154"/>
                <a:gd name="T16" fmla="*/ 78 w 154"/>
                <a:gd name="T17" fmla="*/ 154 h 154"/>
                <a:gd name="T18" fmla="*/ 70 w 154"/>
                <a:gd name="T19" fmla="*/ 153 h 154"/>
                <a:gd name="T20" fmla="*/ 55 w 154"/>
                <a:gd name="T21" fmla="*/ 151 h 154"/>
                <a:gd name="T22" fmla="*/ 40 w 154"/>
                <a:gd name="T23" fmla="*/ 145 h 154"/>
                <a:gd name="T24" fmla="*/ 29 w 154"/>
                <a:gd name="T25" fmla="*/ 136 h 154"/>
                <a:gd name="T26" fmla="*/ 18 w 154"/>
                <a:gd name="T27" fmla="*/ 126 h 154"/>
                <a:gd name="T28" fmla="*/ 9 w 154"/>
                <a:gd name="T29" fmla="*/ 114 h 154"/>
                <a:gd name="T30" fmla="*/ 3 w 154"/>
                <a:gd name="T31" fmla="*/ 100 h 154"/>
                <a:gd name="T32" fmla="*/ 1 w 154"/>
                <a:gd name="T33" fmla="*/ 84 h 154"/>
                <a:gd name="T34" fmla="*/ 0 w 154"/>
                <a:gd name="T35" fmla="*/ 78 h 154"/>
                <a:gd name="T36" fmla="*/ 2 w 154"/>
                <a:gd name="T37" fmla="*/ 62 h 154"/>
                <a:gd name="T38" fmla="*/ 7 w 154"/>
                <a:gd name="T39" fmla="*/ 47 h 154"/>
                <a:gd name="T40" fmla="*/ 14 w 154"/>
                <a:gd name="T41" fmla="*/ 34 h 154"/>
                <a:gd name="T42" fmla="*/ 23 w 154"/>
                <a:gd name="T43" fmla="*/ 23 h 154"/>
                <a:gd name="T44" fmla="*/ 34 w 154"/>
                <a:gd name="T45" fmla="*/ 13 h 154"/>
                <a:gd name="T46" fmla="*/ 47 w 154"/>
                <a:gd name="T47" fmla="*/ 7 h 154"/>
                <a:gd name="T48" fmla="*/ 62 w 154"/>
                <a:gd name="T49" fmla="*/ 2 h 154"/>
                <a:gd name="T50" fmla="*/ 78 w 154"/>
                <a:gd name="T51" fmla="*/ 0 h 154"/>
                <a:gd name="T52" fmla="*/ 85 w 154"/>
                <a:gd name="T53" fmla="*/ 1 h 154"/>
                <a:gd name="T54" fmla="*/ 100 w 154"/>
                <a:gd name="T55" fmla="*/ 3 h 154"/>
                <a:gd name="T56" fmla="*/ 114 w 154"/>
                <a:gd name="T57" fmla="*/ 9 h 154"/>
                <a:gd name="T58" fmla="*/ 126 w 154"/>
                <a:gd name="T59" fmla="*/ 18 h 154"/>
                <a:gd name="T60" fmla="*/ 136 w 154"/>
                <a:gd name="T61" fmla="*/ 28 h 154"/>
                <a:gd name="T62" fmla="*/ 145 w 154"/>
                <a:gd name="T63" fmla="*/ 40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4"/>
                  </a:lnTo>
                  <a:lnTo>
                    <a:pt x="152" y="92"/>
                  </a:lnTo>
                  <a:lnTo>
                    <a:pt x="151" y="100"/>
                  </a:lnTo>
                  <a:lnTo>
                    <a:pt x="148" y="107"/>
                  </a:lnTo>
                  <a:lnTo>
                    <a:pt x="145" y="114"/>
                  </a:lnTo>
                  <a:lnTo>
                    <a:pt x="141" y="120"/>
                  </a:lnTo>
                  <a:lnTo>
                    <a:pt x="136" y="126"/>
                  </a:lnTo>
                  <a:lnTo>
                    <a:pt x="132" y="131"/>
                  </a:lnTo>
                  <a:lnTo>
                    <a:pt x="126" y="136"/>
                  </a:lnTo>
                  <a:lnTo>
                    <a:pt x="120" y="140"/>
                  </a:lnTo>
                  <a:lnTo>
                    <a:pt x="114" y="145"/>
                  </a:lnTo>
                  <a:lnTo>
                    <a:pt x="108" y="147"/>
                  </a:lnTo>
                  <a:lnTo>
                    <a:pt x="100" y="151"/>
                  </a:lnTo>
                  <a:lnTo>
                    <a:pt x="93" y="152"/>
                  </a:lnTo>
                  <a:lnTo>
                    <a:pt x="85" y="153"/>
                  </a:lnTo>
                  <a:lnTo>
                    <a:pt x="78" y="154"/>
                  </a:lnTo>
                  <a:lnTo>
                    <a:pt x="78" y="154"/>
                  </a:lnTo>
                  <a:lnTo>
                    <a:pt x="70" y="153"/>
                  </a:lnTo>
                  <a:lnTo>
                    <a:pt x="62" y="152"/>
                  </a:lnTo>
                  <a:lnTo>
                    <a:pt x="55" y="151"/>
                  </a:lnTo>
                  <a:lnTo>
                    <a:pt x="47" y="147"/>
                  </a:lnTo>
                  <a:lnTo>
                    <a:pt x="40" y="145"/>
                  </a:lnTo>
                  <a:lnTo>
                    <a:pt x="34" y="140"/>
                  </a:lnTo>
                  <a:lnTo>
                    <a:pt x="29" y="136"/>
                  </a:lnTo>
                  <a:lnTo>
                    <a:pt x="23" y="131"/>
                  </a:lnTo>
                  <a:lnTo>
                    <a:pt x="18" y="126"/>
                  </a:lnTo>
                  <a:lnTo>
                    <a:pt x="14" y="120"/>
                  </a:lnTo>
                  <a:lnTo>
                    <a:pt x="9" y="114"/>
                  </a:lnTo>
                  <a:lnTo>
                    <a:pt x="7" y="107"/>
                  </a:lnTo>
                  <a:lnTo>
                    <a:pt x="3" y="100"/>
                  </a:lnTo>
                  <a:lnTo>
                    <a:pt x="2" y="92"/>
                  </a:lnTo>
                  <a:lnTo>
                    <a:pt x="1" y="84"/>
                  </a:lnTo>
                  <a:lnTo>
                    <a:pt x="0" y="78"/>
                  </a:lnTo>
                  <a:lnTo>
                    <a:pt x="0" y="78"/>
                  </a:lnTo>
                  <a:lnTo>
                    <a:pt x="1" y="70"/>
                  </a:lnTo>
                  <a:lnTo>
                    <a:pt x="2" y="62"/>
                  </a:lnTo>
                  <a:lnTo>
                    <a:pt x="3" y="55"/>
                  </a:lnTo>
                  <a:lnTo>
                    <a:pt x="7" y="47"/>
                  </a:lnTo>
                  <a:lnTo>
                    <a:pt x="9" y="40"/>
                  </a:lnTo>
                  <a:lnTo>
                    <a:pt x="14" y="34"/>
                  </a:lnTo>
                  <a:lnTo>
                    <a:pt x="18" y="28"/>
                  </a:lnTo>
                  <a:lnTo>
                    <a:pt x="23" y="23"/>
                  </a:lnTo>
                  <a:lnTo>
                    <a:pt x="29" y="18"/>
                  </a:lnTo>
                  <a:lnTo>
                    <a:pt x="34" y="13"/>
                  </a:lnTo>
                  <a:lnTo>
                    <a:pt x="40" y="9"/>
                  </a:lnTo>
                  <a:lnTo>
                    <a:pt x="47" y="7"/>
                  </a:lnTo>
                  <a:lnTo>
                    <a:pt x="55" y="3"/>
                  </a:lnTo>
                  <a:lnTo>
                    <a:pt x="62" y="2"/>
                  </a:lnTo>
                  <a:lnTo>
                    <a:pt x="70" y="1"/>
                  </a:lnTo>
                  <a:lnTo>
                    <a:pt x="78" y="0"/>
                  </a:lnTo>
                  <a:lnTo>
                    <a:pt x="78" y="0"/>
                  </a:lnTo>
                  <a:lnTo>
                    <a:pt x="85" y="1"/>
                  </a:lnTo>
                  <a:lnTo>
                    <a:pt x="93" y="2"/>
                  </a:lnTo>
                  <a:lnTo>
                    <a:pt x="100" y="3"/>
                  </a:lnTo>
                  <a:lnTo>
                    <a:pt x="108" y="7"/>
                  </a:lnTo>
                  <a:lnTo>
                    <a:pt x="114" y="9"/>
                  </a:lnTo>
                  <a:lnTo>
                    <a:pt x="120" y="13"/>
                  </a:lnTo>
                  <a:lnTo>
                    <a:pt x="126" y="18"/>
                  </a:lnTo>
                  <a:lnTo>
                    <a:pt x="132" y="23"/>
                  </a:lnTo>
                  <a:lnTo>
                    <a:pt x="136" y="28"/>
                  </a:lnTo>
                  <a:lnTo>
                    <a:pt x="141" y="34"/>
                  </a:lnTo>
                  <a:lnTo>
                    <a:pt x="145" y="40"/>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35">
              <a:extLst>
                <a:ext uri="{FF2B5EF4-FFF2-40B4-BE49-F238E27FC236}">
                  <a16:creationId xmlns:a16="http://schemas.microsoft.com/office/drawing/2014/main" id="{9373E78A-0B76-4310-9034-B8C7F28137A0}"/>
                </a:ext>
              </a:extLst>
            </p:cNvPr>
            <p:cNvSpPr>
              <a:spLocks/>
            </p:cNvSpPr>
            <p:nvPr/>
          </p:nvSpPr>
          <p:spPr bwMode="auto">
            <a:xfrm>
              <a:off x="6216651" y="4298951"/>
              <a:ext cx="49213" cy="47625"/>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1 h 153"/>
                <a:gd name="T10" fmla="*/ 120 w 154"/>
                <a:gd name="T11" fmla="*/ 141 h 153"/>
                <a:gd name="T12" fmla="*/ 108 w 154"/>
                <a:gd name="T13" fmla="*/ 147 h 153"/>
                <a:gd name="T14" fmla="*/ 93 w 154"/>
                <a:gd name="T15" fmla="*/ 152 h 153"/>
                <a:gd name="T16" fmla="*/ 78 w 154"/>
                <a:gd name="T17" fmla="*/ 153 h 153"/>
                <a:gd name="T18" fmla="*/ 70 w 154"/>
                <a:gd name="T19" fmla="*/ 153 h 153"/>
                <a:gd name="T20" fmla="*/ 55 w 154"/>
                <a:gd name="T21" fmla="*/ 150 h 153"/>
                <a:gd name="T22" fmla="*/ 40 w 154"/>
                <a:gd name="T23" fmla="*/ 144 h 153"/>
                <a:gd name="T24" fmla="*/ 29 w 154"/>
                <a:gd name="T25" fmla="*/ 136 h 153"/>
                <a:gd name="T26" fmla="*/ 18 w 154"/>
                <a:gd name="T27" fmla="*/ 126 h 153"/>
                <a:gd name="T28" fmla="*/ 9 w 154"/>
                <a:gd name="T29" fmla="*/ 113 h 153"/>
                <a:gd name="T30" fmla="*/ 3 w 154"/>
                <a:gd name="T31" fmla="*/ 99 h 153"/>
                <a:gd name="T32" fmla="*/ 1 w 154"/>
                <a:gd name="T33" fmla="*/ 85 h 153"/>
                <a:gd name="T34" fmla="*/ 0 w 154"/>
                <a:gd name="T35" fmla="*/ 77 h 153"/>
                <a:gd name="T36" fmla="*/ 2 w 154"/>
                <a:gd name="T37" fmla="*/ 60 h 153"/>
                <a:gd name="T38" fmla="*/ 7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8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0"/>
                  </a:lnTo>
                  <a:lnTo>
                    <a:pt x="3"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2"/>
                  </a:lnTo>
                  <a:lnTo>
                    <a:pt x="126" y="17"/>
                  </a:lnTo>
                  <a:lnTo>
                    <a:pt x="132" y="22"/>
                  </a:lnTo>
                  <a:lnTo>
                    <a:pt x="136" y="27"/>
                  </a:lnTo>
                  <a:lnTo>
                    <a:pt x="141" y="33"/>
                  </a:lnTo>
                  <a:lnTo>
                    <a:pt x="145" y="40"/>
                  </a:lnTo>
                  <a:lnTo>
                    <a:pt x="148" y="47"/>
                  </a:lnTo>
                  <a:lnTo>
                    <a:pt x="151" y="54"/>
                  </a:lnTo>
                  <a:lnTo>
                    <a:pt x="152" y="60"/>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36">
              <a:extLst>
                <a:ext uri="{FF2B5EF4-FFF2-40B4-BE49-F238E27FC236}">
                  <a16:creationId xmlns:a16="http://schemas.microsoft.com/office/drawing/2014/main" id="{0CA9540E-3025-4DB6-B6BE-9876621F2BF9}"/>
                </a:ext>
              </a:extLst>
            </p:cNvPr>
            <p:cNvSpPr>
              <a:spLocks/>
            </p:cNvSpPr>
            <p:nvPr/>
          </p:nvSpPr>
          <p:spPr bwMode="auto">
            <a:xfrm>
              <a:off x="6286501" y="4227513"/>
              <a:ext cx="49213" cy="49213"/>
            </a:xfrm>
            <a:custGeom>
              <a:avLst/>
              <a:gdLst>
                <a:gd name="T0" fmla="*/ 154 w 154"/>
                <a:gd name="T1" fmla="*/ 78 h 154"/>
                <a:gd name="T2" fmla="*/ 152 w 154"/>
                <a:gd name="T3" fmla="*/ 92 h 154"/>
                <a:gd name="T4" fmla="*/ 147 w 154"/>
                <a:gd name="T5" fmla="*/ 107 h 154"/>
                <a:gd name="T6" fmla="*/ 141 w 154"/>
                <a:gd name="T7" fmla="*/ 120 h 154"/>
                <a:gd name="T8" fmla="*/ 131 w 154"/>
                <a:gd name="T9" fmla="*/ 131 h 154"/>
                <a:gd name="T10" fmla="*/ 120 w 154"/>
                <a:gd name="T11" fmla="*/ 140 h 154"/>
                <a:gd name="T12" fmla="*/ 106 w 154"/>
                <a:gd name="T13" fmla="*/ 147 h 154"/>
                <a:gd name="T14" fmla="*/ 93 w 154"/>
                <a:gd name="T15" fmla="*/ 152 h 154"/>
                <a:gd name="T16" fmla="*/ 76 w 154"/>
                <a:gd name="T17" fmla="*/ 154 h 154"/>
                <a:gd name="T18" fmla="*/ 68 w 154"/>
                <a:gd name="T19" fmla="*/ 153 h 154"/>
                <a:gd name="T20" fmla="*/ 54 w 154"/>
                <a:gd name="T21" fmla="*/ 151 h 154"/>
                <a:gd name="T22" fmla="*/ 40 w 154"/>
                <a:gd name="T23" fmla="*/ 145 h 154"/>
                <a:gd name="T24" fmla="*/ 27 w 154"/>
                <a:gd name="T25" fmla="*/ 136 h 154"/>
                <a:gd name="T26" fmla="*/ 17 w 154"/>
                <a:gd name="T27" fmla="*/ 126 h 154"/>
                <a:gd name="T28" fmla="*/ 9 w 154"/>
                <a:gd name="T29" fmla="*/ 114 h 154"/>
                <a:gd name="T30" fmla="*/ 3 w 154"/>
                <a:gd name="T31" fmla="*/ 100 h 154"/>
                <a:gd name="T32" fmla="*/ 0 w 154"/>
                <a:gd name="T33" fmla="*/ 84 h 154"/>
                <a:gd name="T34" fmla="*/ 0 w 154"/>
                <a:gd name="T35" fmla="*/ 78 h 154"/>
                <a:gd name="T36" fmla="*/ 1 w 154"/>
                <a:gd name="T37" fmla="*/ 62 h 154"/>
                <a:gd name="T38" fmla="*/ 6 w 154"/>
                <a:gd name="T39" fmla="*/ 47 h 154"/>
                <a:gd name="T40" fmla="*/ 12 w 154"/>
                <a:gd name="T41" fmla="*/ 34 h 154"/>
                <a:gd name="T42" fmla="*/ 23 w 154"/>
                <a:gd name="T43" fmla="*/ 23 h 154"/>
                <a:gd name="T44" fmla="*/ 34 w 154"/>
                <a:gd name="T45" fmla="*/ 13 h 154"/>
                <a:gd name="T46" fmla="*/ 47 w 154"/>
                <a:gd name="T47" fmla="*/ 7 h 154"/>
                <a:gd name="T48" fmla="*/ 62 w 154"/>
                <a:gd name="T49" fmla="*/ 2 h 154"/>
                <a:gd name="T50" fmla="*/ 76 w 154"/>
                <a:gd name="T51" fmla="*/ 0 h 154"/>
                <a:gd name="T52" fmla="*/ 84 w 154"/>
                <a:gd name="T53" fmla="*/ 1 h 154"/>
                <a:gd name="T54" fmla="*/ 99 w 154"/>
                <a:gd name="T55" fmla="*/ 3 h 154"/>
                <a:gd name="T56" fmla="*/ 113 w 154"/>
                <a:gd name="T57" fmla="*/ 9 h 154"/>
                <a:gd name="T58" fmla="*/ 126 w 154"/>
                <a:gd name="T59" fmla="*/ 18 h 154"/>
                <a:gd name="T60" fmla="*/ 136 w 154"/>
                <a:gd name="T61" fmla="*/ 28 h 154"/>
                <a:gd name="T62" fmla="*/ 144 w 154"/>
                <a:gd name="T63" fmla="*/ 40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4"/>
                  </a:lnTo>
                  <a:lnTo>
                    <a:pt x="152" y="92"/>
                  </a:lnTo>
                  <a:lnTo>
                    <a:pt x="151" y="100"/>
                  </a:lnTo>
                  <a:lnTo>
                    <a:pt x="147" y="107"/>
                  </a:lnTo>
                  <a:lnTo>
                    <a:pt x="144" y="114"/>
                  </a:lnTo>
                  <a:lnTo>
                    <a:pt x="141" y="120"/>
                  </a:lnTo>
                  <a:lnTo>
                    <a:pt x="136" y="126"/>
                  </a:lnTo>
                  <a:lnTo>
                    <a:pt x="131" y="131"/>
                  </a:lnTo>
                  <a:lnTo>
                    <a:pt x="126" y="136"/>
                  </a:lnTo>
                  <a:lnTo>
                    <a:pt x="120" y="140"/>
                  </a:lnTo>
                  <a:lnTo>
                    <a:pt x="113" y="145"/>
                  </a:lnTo>
                  <a:lnTo>
                    <a:pt x="106" y="147"/>
                  </a:lnTo>
                  <a:lnTo>
                    <a:pt x="99" y="151"/>
                  </a:lnTo>
                  <a:lnTo>
                    <a:pt x="93" y="152"/>
                  </a:lnTo>
                  <a:lnTo>
                    <a:pt x="84" y="153"/>
                  </a:lnTo>
                  <a:lnTo>
                    <a:pt x="76" y="154"/>
                  </a:lnTo>
                  <a:lnTo>
                    <a:pt x="76" y="154"/>
                  </a:lnTo>
                  <a:lnTo>
                    <a:pt x="68" y="153"/>
                  </a:lnTo>
                  <a:lnTo>
                    <a:pt x="62" y="152"/>
                  </a:lnTo>
                  <a:lnTo>
                    <a:pt x="54" y="151"/>
                  </a:lnTo>
                  <a:lnTo>
                    <a:pt x="47" y="147"/>
                  </a:lnTo>
                  <a:lnTo>
                    <a:pt x="40" y="145"/>
                  </a:lnTo>
                  <a:lnTo>
                    <a:pt x="34" y="140"/>
                  </a:lnTo>
                  <a:lnTo>
                    <a:pt x="27" y="136"/>
                  </a:lnTo>
                  <a:lnTo>
                    <a:pt x="23" y="131"/>
                  </a:lnTo>
                  <a:lnTo>
                    <a:pt x="17" y="126"/>
                  </a:lnTo>
                  <a:lnTo>
                    <a:pt x="12" y="120"/>
                  </a:lnTo>
                  <a:lnTo>
                    <a:pt x="9" y="114"/>
                  </a:lnTo>
                  <a:lnTo>
                    <a:pt x="6" y="107"/>
                  </a:lnTo>
                  <a:lnTo>
                    <a:pt x="3" y="100"/>
                  </a:lnTo>
                  <a:lnTo>
                    <a:pt x="1" y="92"/>
                  </a:lnTo>
                  <a:lnTo>
                    <a:pt x="0" y="84"/>
                  </a:lnTo>
                  <a:lnTo>
                    <a:pt x="0" y="78"/>
                  </a:lnTo>
                  <a:lnTo>
                    <a:pt x="0" y="78"/>
                  </a:lnTo>
                  <a:lnTo>
                    <a:pt x="0" y="70"/>
                  </a:lnTo>
                  <a:lnTo>
                    <a:pt x="1" y="62"/>
                  </a:lnTo>
                  <a:lnTo>
                    <a:pt x="3" y="55"/>
                  </a:lnTo>
                  <a:lnTo>
                    <a:pt x="6" y="47"/>
                  </a:lnTo>
                  <a:lnTo>
                    <a:pt x="9" y="40"/>
                  </a:lnTo>
                  <a:lnTo>
                    <a:pt x="12" y="34"/>
                  </a:lnTo>
                  <a:lnTo>
                    <a:pt x="17" y="28"/>
                  </a:lnTo>
                  <a:lnTo>
                    <a:pt x="23" y="23"/>
                  </a:lnTo>
                  <a:lnTo>
                    <a:pt x="27" y="18"/>
                  </a:lnTo>
                  <a:lnTo>
                    <a:pt x="34" y="13"/>
                  </a:lnTo>
                  <a:lnTo>
                    <a:pt x="40" y="9"/>
                  </a:lnTo>
                  <a:lnTo>
                    <a:pt x="47" y="7"/>
                  </a:lnTo>
                  <a:lnTo>
                    <a:pt x="54" y="3"/>
                  </a:lnTo>
                  <a:lnTo>
                    <a:pt x="62" y="2"/>
                  </a:lnTo>
                  <a:lnTo>
                    <a:pt x="68" y="1"/>
                  </a:lnTo>
                  <a:lnTo>
                    <a:pt x="76" y="0"/>
                  </a:lnTo>
                  <a:lnTo>
                    <a:pt x="76" y="0"/>
                  </a:lnTo>
                  <a:lnTo>
                    <a:pt x="84" y="1"/>
                  </a:lnTo>
                  <a:lnTo>
                    <a:pt x="93" y="2"/>
                  </a:lnTo>
                  <a:lnTo>
                    <a:pt x="99" y="3"/>
                  </a:lnTo>
                  <a:lnTo>
                    <a:pt x="106" y="7"/>
                  </a:lnTo>
                  <a:lnTo>
                    <a:pt x="113" y="9"/>
                  </a:lnTo>
                  <a:lnTo>
                    <a:pt x="120" y="13"/>
                  </a:lnTo>
                  <a:lnTo>
                    <a:pt x="126" y="18"/>
                  </a:lnTo>
                  <a:lnTo>
                    <a:pt x="131" y="23"/>
                  </a:lnTo>
                  <a:lnTo>
                    <a:pt x="136" y="28"/>
                  </a:lnTo>
                  <a:lnTo>
                    <a:pt x="141" y="34"/>
                  </a:lnTo>
                  <a:lnTo>
                    <a:pt x="144" y="40"/>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37">
              <a:extLst>
                <a:ext uri="{FF2B5EF4-FFF2-40B4-BE49-F238E27FC236}">
                  <a16:creationId xmlns:a16="http://schemas.microsoft.com/office/drawing/2014/main" id="{59750177-351C-420B-8459-F25EED7EC40E}"/>
                </a:ext>
              </a:extLst>
            </p:cNvPr>
            <p:cNvSpPr>
              <a:spLocks/>
            </p:cNvSpPr>
            <p:nvPr/>
          </p:nvSpPr>
          <p:spPr bwMode="auto">
            <a:xfrm>
              <a:off x="6286501" y="4298951"/>
              <a:ext cx="49213" cy="47625"/>
            </a:xfrm>
            <a:custGeom>
              <a:avLst/>
              <a:gdLst>
                <a:gd name="T0" fmla="*/ 154 w 154"/>
                <a:gd name="T1" fmla="*/ 77 h 153"/>
                <a:gd name="T2" fmla="*/ 152 w 154"/>
                <a:gd name="T3" fmla="*/ 93 h 153"/>
                <a:gd name="T4" fmla="*/ 147 w 154"/>
                <a:gd name="T5" fmla="*/ 106 h 153"/>
                <a:gd name="T6" fmla="*/ 141 w 154"/>
                <a:gd name="T7" fmla="*/ 120 h 153"/>
                <a:gd name="T8" fmla="*/ 131 w 154"/>
                <a:gd name="T9" fmla="*/ 131 h 153"/>
                <a:gd name="T10" fmla="*/ 120 w 154"/>
                <a:gd name="T11" fmla="*/ 141 h 153"/>
                <a:gd name="T12" fmla="*/ 106 w 154"/>
                <a:gd name="T13" fmla="*/ 147 h 153"/>
                <a:gd name="T14" fmla="*/ 93 w 154"/>
                <a:gd name="T15" fmla="*/ 152 h 153"/>
                <a:gd name="T16" fmla="*/ 76 w 154"/>
                <a:gd name="T17" fmla="*/ 153 h 153"/>
                <a:gd name="T18" fmla="*/ 68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99 h 153"/>
                <a:gd name="T32" fmla="*/ 0 w 154"/>
                <a:gd name="T33" fmla="*/ 85 h 153"/>
                <a:gd name="T34" fmla="*/ 0 w 154"/>
                <a:gd name="T35" fmla="*/ 77 h 153"/>
                <a:gd name="T36" fmla="*/ 1 w 154"/>
                <a:gd name="T37" fmla="*/ 60 h 153"/>
                <a:gd name="T38" fmla="*/ 6 w 154"/>
                <a:gd name="T39" fmla="*/ 47 h 153"/>
                <a:gd name="T40" fmla="*/ 12 w 154"/>
                <a:gd name="T41" fmla="*/ 33 h 153"/>
                <a:gd name="T42" fmla="*/ 23 w 154"/>
                <a:gd name="T43" fmla="*/ 22 h 153"/>
                <a:gd name="T44" fmla="*/ 34 w 154"/>
                <a:gd name="T45" fmla="*/ 12 h 153"/>
                <a:gd name="T46" fmla="*/ 47 w 154"/>
                <a:gd name="T47" fmla="*/ 6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4" y="153"/>
                  </a:lnTo>
                  <a:lnTo>
                    <a:pt x="76" y="153"/>
                  </a:lnTo>
                  <a:lnTo>
                    <a:pt x="76" y="153"/>
                  </a:lnTo>
                  <a:lnTo>
                    <a:pt x="68"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0"/>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1" y="54"/>
                  </a:lnTo>
                  <a:lnTo>
                    <a:pt x="152" y="60"/>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238">
              <a:extLst>
                <a:ext uri="{FF2B5EF4-FFF2-40B4-BE49-F238E27FC236}">
                  <a16:creationId xmlns:a16="http://schemas.microsoft.com/office/drawing/2014/main" id="{01415430-ACE2-4587-B013-5AA54280D2D9}"/>
                </a:ext>
              </a:extLst>
            </p:cNvPr>
            <p:cNvSpPr>
              <a:spLocks/>
            </p:cNvSpPr>
            <p:nvPr/>
          </p:nvSpPr>
          <p:spPr bwMode="auto">
            <a:xfrm>
              <a:off x="6357938" y="4227513"/>
              <a:ext cx="47625" cy="49213"/>
            </a:xfrm>
            <a:custGeom>
              <a:avLst/>
              <a:gdLst>
                <a:gd name="T0" fmla="*/ 154 w 154"/>
                <a:gd name="T1" fmla="*/ 78 h 154"/>
                <a:gd name="T2" fmla="*/ 153 w 154"/>
                <a:gd name="T3" fmla="*/ 92 h 154"/>
                <a:gd name="T4" fmla="*/ 149 w 154"/>
                <a:gd name="T5" fmla="*/ 107 h 154"/>
                <a:gd name="T6" fmla="*/ 141 w 154"/>
                <a:gd name="T7" fmla="*/ 120 h 154"/>
                <a:gd name="T8" fmla="*/ 131 w 154"/>
                <a:gd name="T9" fmla="*/ 131 h 154"/>
                <a:gd name="T10" fmla="*/ 120 w 154"/>
                <a:gd name="T11" fmla="*/ 140 h 154"/>
                <a:gd name="T12" fmla="*/ 107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8 w 154"/>
                <a:gd name="T25" fmla="*/ 136 h 154"/>
                <a:gd name="T26" fmla="*/ 18 w 154"/>
                <a:gd name="T27" fmla="*/ 126 h 154"/>
                <a:gd name="T28" fmla="*/ 10 w 154"/>
                <a:gd name="T29" fmla="*/ 114 h 154"/>
                <a:gd name="T30" fmla="*/ 3 w 154"/>
                <a:gd name="T31" fmla="*/ 100 h 154"/>
                <a:gd name="T32" fmla="*/ 1 w 154"/>
                <a:gd name="T33" fmla="*/ 84 h 154"/>
                <a:gd name="T34" fmla="*/ 0 w 154"/>
                <a:gd name="T35" fmla="*/ 78 h 154"/>
                <a:gd name="T36" fmla="*/ 2 w 154"/>
                <a:gd name="T37" fmla="*/ 62 h 154"/>
                <a:gd name="T38" fmla="*/ 7 w 154"/>
                <a:gd name="T39" fmla="*/ 47 h 154"/>
                <a:gd name="T40" fmla="*/ 14 w 154"/>
                <a:gd name="T41" fmla="*/ 34 h 154"/>
                <a:gd name="T42" fmla="*/ 23 w 154"/>
                <a:gd name="T43" fmla="*/ 23 h 154"/>
                <a:gd name="T44" fmla="*/ 34 w 154"/>
                <a:gd name="T45" fmla="*/ 13 h 154"/>
                <a:gd name="T46" fmla="*/ 48 w 154"/>
                <a:gd name="T47" fmla="*/ 7 h 154"/>
                <a:gd name="T48" fmla="*/ 62 w 154"/>
                <a:gd name="T49" fmla="*/ 2 h 154"/>
                <a:gd name="T50" fmla="*/ 78 w 154"/>
                <a:gd name="T51" fmla="*/ 0 h 154"/>
                <a:gd name="T52" fmla="*/ 86 w 154"/>
                <a:gd name="T53" fmla="*/ 1 h 154"/>
                <a:gd name="T54" fmla="*/ 101 w 154"/>
                <a:gd name="T55" fmla="*/ 3 h 154"/>
                <a:gd name="T56" fmla="*/ 114 w 154"/>
                <a:gd name="T57" fmla="*/ 9 h 154"/>
                <a:gd name="T58" fmla="*/ 126 w 154"/>
                <a:gd name="T59" fmla="*/ 18 h 154"/>
                <a:gd name="T60" fmla="*/ 137 w 154"/>
                <a:gd name="T61" fmla="*/ 28 h 154"/>
                <a:gd name="T62" fmla="*/ 145 w 154"/>
                <a:gd name="T63" fmla="*/ 40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4"/>
                  </a:lnTo>
                  <a:lnTo>
                    <a:pt x="153" y="92"/>
                  </a:lnTo>
                  <a:lnTo>
                    <a:pt x="151" y="100"/>
                  </a:lnTo>
                  <a:lnTo>
                    <a:pt x="149" y="107"/>
                  </a:lnTo>
                  <a:lnTo>
                    <a:pt x="145" y="114"/>
                  </a:lnTo>
                  <a:lnTo>
                    <a:pt x="141" y="120"/>
                  </a:lnTo>
                  <a:lnTo>
                    <a:pt x="137" y="126"/>
                  </a:lnTo>
                  <a:lnTo>
                    <a:pt x="131" y="131"/>
                  </a:lnTo>
                  <a:lnTo>
                    <a:pt x="126" y="136"/>
                  </a:lnTo>
                  <a:lnTo>
                    <a:pt x="120" y="140"/>
                  </a:lnTo>
                  <a:lnTo>
                    <a:pt x="114" y="145"/>
                  </a:lnTo>
                  <a:lnTo>
                    <a:pt x="107"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0"/>
                  </a:lnTo>
                  <a:lnTo>
                    <a:pt x="28" y="136"/>
                  </a:lnTo>
                  <a:lnTo>
                    <a:pt x="23" y="131"/>
                  </a:lnTo>
                  <a:lnTo>
                    <a:pt x="18" y="126"/>
                  </a:lnTo>
                  <a:lnTo>
                    <a:pt x="14" y="120"/>
                  </a:lnTo>
                  <a:lnTo>
                    <a:pt x="10" y="114"/>
                  </a:lnTo>
                  <a:lnTo>
                    <a:pt x="7" y="107"/>
                  </a:lnTo>
                  <a:lnTo>
                    <a:pt x="3" y="100"/>
                  </a:lnTo>
                  <a:lnTo>
                    <a:pt x="2" y="92"/>
                  </a:lnTo>
                  <a:lnTo>
                    <a:pt x="1" y="84"/>
                  </a:lnTo>
                  <a:lnTo>
                    <a:pt x="0" y="78"/>
                  </a:lnTo>
                  <a:lnTo>
                    <a:pt x="0" y="78"/>
                  </a:lnTo>
                  <a:lnTo>
                    <a:pt x="1" y="70"/>
                  </a:lnTo>
                  <a:lnTo>
                    <a:pt x="2" y="62"/>
                  </a:lnTo>
                  <a:lnTo>
                    <a:pt x="3" y="55"/>
                  </a:lnTo>
                  <a:lnTo>
                    <a:pt x="7" y="47"/>
                  </a:lnTo>
                  <a:lnTo>
                    <a:pt x="10" y="40"/>
                  </a:lnTo>
                  <a:lnTo>
                    <a:pt x="14" y="34"/>
                  </a:lnTo>
                  <a:lnTo>
                    <a:pt x="18" y="28"/>
                  </a:lnTo>
                  <a:lnTo>
                    <a:pt x="23" y="23"/>
                  </a:lnTo>
                  <a:lnTo>
                    <a:pt x="28" y="18"/>
                  </a:lnTo>
                  <a:lnTo>
                    <a:pt x="34" y="13"/>
                  </a:lnTo>
                  <a:lnTo>
                    <a:pt x="41" y="9"/>
                  </a:lnTo>
                  <a:lnTo>
                    <a:pt x="48" y="7"/>
                  </a:lnTo>
                  <a:lnTo>
                    <a:pt x="55" y="3"/>
                  </a:lnTo>
                  <a:lnTo>
                    <a:pt x="62" y="2"/>
                  </a:lnTo>
                  <a:lnTo>
                    <a:pt x="70" y="1"/>
                  </a:lnTo>
                  <a:lnTo>
                    <a:pt x="78" y="0"/>
                  </a:lnTo>
                  <a:lnTo>
                    <a:pt x="78" y="0"/>
                  </a:lnTo>
                  <a:lnTo>
                    <a:pt x="86" y="1"/>
                  </a:lnTo>
                  <a:lnTo>
                    <a:pt x="93" y="2"/>
                  </a:lnTo>
                  <a:lnTo>
                    <a:pt x="101" y="3"/>
                  </a:lnTo>
                  <a:lnTo>
                    <a:pt x="107" y="7"/>
                  </a:lnTo>
                  <a:lnTo>
                    <a:pt x="114" y="9"/>
                  </a:lnTo>
                  <a:lnTo>
                    <a:pt x="120" y="13"/>
                  </a:lnTo>
                  <a:lnTo>
                    <a:pt x="126" y="18"/>
                  </a:lnTo>
                  <a:lnTo>
                    <a:pt x="131" y="23"/>
                  </a:lnTo>
                  <a:lnTo>
                    <a:pt x="137" y="28"/>
                  </a:lnTo>
                  <a:lnTo>
                    <a:pt x="141" y="34"/>
                  </a:lnTo>
                  <a:lnTo>
                    <a:pt x="145" y="40"/>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239">
              <a:extLst>
                <a:ext uri="{FF2B5EF4-FFF2-40B4-BE49-F238E27FC236}">
                  <a16:creationId xmlns:a16="http://schemas.microsoft.com/office/drawing/2014/main" id="{76F01AF5-3AAE-437B-BFC0-BC238569FD07}"/>
                </a:ext>
              </a:extLst>
            </p:cNvPr>
            <p:cNvSpPr>
              <a:spLocks/>
            </p:cNvSpPr>
            <p:nvPr/>
          </p:nvSpPr>
          <p:spPr bwMode="auto">
            <a:xfrm>
              <a:off x="6357938" y="4298951"/>
              <a:ext cx="47625" cy="47625"/>
            </a:xfrm>
            <a:custGeom>
              <a:avLst/>
              <a:gdLst>
                <a:gd name="T0" fmla="*/ 154 w 154"/>
                <a:gd name="T1" fmla="*/ 77 h 153"/>
                <a:gd name="T2" fmla="*/ 153 w 154"/>
                <a:gd name="T3" fmla="*/ 93 h 153"/>
                <a:gd name="T4" fmla="*/ 149 w 154"/>
                <a:gd name="T5" fmla="*/ 106 h 153"/>
                <a:gd name="T6" fmla="*/ 141 w 154"/>
                <a:gd name="T7" fmla="*/ 120 h 153"/>
                <a:gd name="T8" fmla="*/ 131 w 154"/>
                <a:gd name="T9" fmla="*/ 131 h 153"/>
                <a:gd name="T10" fmla="*/ 120 w 154"/>
                <a:gd name="T11" fmla="*/ 141 h 153"/>
                <a:gd name="T12" fmla="*/ 107 w 154"/>
                <a:gd name="T13" fmla="*/ 147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8 w 154"/>
                <a:gd name="T25" fmla="*/ 136 h 153"/>
                <a:gd name="T26" fmla="*/ 18 w 154"/>
                <a:gd name="T27" fmla="*/ 126 h 153"/>
                <a:gd name="T28" fmla="*/ 10 w 154"/>
                <a:gd name="T29" fmla="*/ 113 h 153"/>
                <a:gd name="T30" fmla="*/ 3 w 154"/>
                <a:gd name="T31" fmla="*/ 99 h 153"/>
                <a:gd name="T32" fmla="*/ 1 w 154"/>
                <a:gd name="T33" fmla="*/ 85 h 153"/>
                <a:gd name="T34" fmla="*/ 0 w 154"/>
                <a:gd name="T35" fmla="*/ 77 h 153"/>
                <a:gd name="T36" fmla="*/ 2 w 154"/>
                <a:gd name="T37" fmla="*/ 60 h 153"/>
                <a:gd name="T38" fmla="*/ 7 w 154"/>
                <a:gd name="T39" fmla="*/ 47 h 153"/>
                <a:gd name="T40" fmla="*/ 14 w 154"/>
                <a:gd name="T41" fmla="*/ 33 h 153"/>
                <a:gd name="T42" fmla="*/ 23 w 154"/>
                <a:gd name="T43" fmla="*/ 22 h 153"/>
                <a:gd name="T44" fmla="*/ 34 w 154"/>
                <a:gd name="T45" fmla="*/ 12 h 153"/>
                <a:gd name="T46" fmla="*/ 48 w 154"/>
                <a:gd name="T47" fmla="*/ 6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99"/>
                  </a:lnTo>
                  <a:lnTo>
                    <a:pt x="149" y="106"/>
                  </a:lnTo>
                  <a:lnTo>
                    <a:pt x="145" y="113"/>
                  </a:lnTo>
                  <a:lnTo>
                    <a:pt x="141" y="120"/>
                  </a:lnTo>
                  <a:lnTo>
                    <a:pt x="137" y="126"/>
                  </a:lnTo>
                  <a:lnTo>
                    <a:pt x="131" y="131"/>
                  </a:lnTo>
                  <a:lnTo>
                    <a:pt x="126" y="136"/>
                  </a:lnTo>
                  <a:lnTo>
                    <a:pt x="120" y="141"/>
                  </a:lnTo>
                  <a:lnTo>
                    <a:pt x="114" y="144"/>
                  </a:lnTo>
                  <a:lnTo>
                    <a:pt x="107"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8"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0"/>
                  </a:lnTo>
                  <a:lnTo>
                    <a:pt x="3" y="54"/>
                  </a:lnTo>
                  <a:lnTo>
                    <a:pt x="7" y="47"/>
                  </a:lnTo>
                  <a:lnTo>
                    <a:pt x="10" y="40"/>
                  </a:lnTo>
                  <a:lnTo>
                    <a:pt x="14" y="33"/>
                  </a:lnTo>
                  <a:lnTo>
                    <a:pt x="18" y="27"/>
                  </a:lnTo>
                  <a:lnTo>
                    <a:pt x="23" y="22"/>
                  </a:lnTo>
                  <a:lnTo>
                    <a:pt x="28" y="17"/>
                  </a:lnTo>
                  <a:lnTo>
                    <a:pt x="34" y="12"/>
                  </a:lnTo>
                  <a:lnTo>
                    <a:pt x="41" y="9"/>
                  </a:lnTo>
                  <a:lnTo>
                    <a:pt x="48"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1" y="22"/>
                  </a:lnTo>
                  <a:lnTo>
                    <a:pt x="137" y="27"/>
                  </a:lnTo>
                  <a:lnTo>
                    <a:pt x="141" y="33"/>
                  </a:lnTo>
                  <a:lnTo>
                    <a:pt x="145" y="40"/>
                  </a:lnTo>
                  <a:lnTo>
                    <a:pt x="149" y="47"/>
                  </a:lnTo>
                  <a:lnTo>
                    <a:pt x="151" y="54"/>
                  </a:lnTo>
                  <a:lnTo>
                    <a:pt x="153" y="60"/>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40">
              <a:extLst>
                <a:ext uri="{FF2B5EF4-FFF2-40B4-BE49-F238E27FC236}">
                  <a16:creationId xmlns:a16="http://schemas.microsoft.com/office/drawing/2014/main" id="{7E112BC6-F3F1-488B-B80E-701E1F8547D8}"/>
                </a:ext>
              </a:extLst>
            </p:cNvPr>
            <p:cNvSpPr>
              <a:spLocks/>
            </p:cNvSpPr>
            <p:nvPr/>
          </p:nvSpPr>
          <p:spPr bwMode="auto">
            <a:xfrm>
              <a:off x="6427788" y="4227513"/>
              <a:ext cx="47625" cy="49213"/>
            </a:xfrm>
            <a:custGeom>
              <a:avLst/>
              <a:gdLst>
                <a:gd name="T0" fmla="*/ 153 w 153"/>
                <a:gd name="T1" fmla="*/ 78 h 154"/>
                <a:gd name="T2" fmla="*/ 152 w 153"/>
                <a:gd name="T3" fmla="*/ 92 h 154"/>
                <a:gd name="T4" fmla="*/ 147 w 153"/>
                <a:gd name="T5" fmla="*/ 107 h 154"/>
                <a:gd name="T6" fmla="*/ 140 w 153"/>
                <a:gd name="T7" fmla="*/ 120 h 154"/>
                <a:gd name="T8" fmla="*/ 130 w 153"/>
                <a:gd name="T9" fmla="*/ 131 h 154"/>
                <a:gd name="T10" fmla="*/ 119 w 153"/>
                <a:gd name="T11" fmla="*/ 140 h 154"/>
                <a:gd name="T12" fmla="*/ 106 w 153"/>
                <a:gd name="T13" fmla="*/ 147 h 154"/>
                <a:gd name="T14" fmla="*/ 91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0 h 154"/>
                <a:gd name="T32" fmla="*/ 0 w 153"/>
                <a:gd name="T33" fmla="*/ 84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3 h 154"/>
                <a:gd name="T46" fmla="*/ 46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5 w 153"/>
                <a:gd name="T59" fmla="*/ 18 h 154"/>
                <a:gd name="T60" fmla="*/ 136 w 153"/>
                <a:gd name="T61" fmla="*/ 28 h 154"/>
                <a:gd name="T62" fmla="*/ 144 w 153"/>
                <a:gd name="T63" fmla="*/ 40 h 154"/>
                <a:gd name="T64" fmla="*/ 149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4"/>
                  </a:lnTo>
                  <a:lnTo>
                    <a:pt x="152" y="92"/>
                  </a:lnTo>
                  <a:lnTo>
                    <a:pt x="149" y="100"/>
                  </a:lnTo>
                  <a:lnTo>
                    <a:pt x="147" y="107"/>
                  </a:lnTo>
                  <a:lnTo>
                    <a:pt x="144" y="114"/>
                  </a:lnTo>
                  <a:lnTo>
                    <a:pt x="140" y="120"/>
                  </a:lnTo>
                  <a:lnTo>
                    <a:pt x="136" y="126"/>
                  </a:lnTo>
                  <a:lnTo>
                    <a:pt x="130" y="131"/>
                  </a:lnTo>
                  <a:lnTo>
                    <a:pt x="125" y="136"/>
                  </a:lnTo>
                  <a:lnTo>
                    <a:pt x="119" y="140"/>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0"/>
                  </a:lnTo>
                  <a:lnTo>
                    <a:pt x="27" y="136"/>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0"/>
                  </a:lnTo>
                  <a:lnTo>
                    <a:pt x="12" y="34"/>
                  </a:lnTo>
                  <a:lnTo>
                    <a:pt x="17" y="28"/>
                  </a:lnTo>
                  <a:lnTo>
                    <a:pt x="21" y="23"/>
                  </a:lnTo>
                  <a:lnTo>
                    <a:pt x="27" y="18"/>
                  </a:lnTo>
                  <a:lnTo>
                    <a:pt x="33" y="13"/>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19" y="13"/>
                  </a:lnTo>
                  <a:lnTo>
                    <a:pt x="125" y="18"/>
                  </a:lnTo>
                  <a:lnTo>
                    <a:pt x="130" y="23"/>
                  </a:lnTo>
                  <a:lnTo>
                    <a:pt x="136" y="28"/>
                  </a:lnTo>
                  <a:lnTo>
                    <a:pt x="140" y="34"/>
                  </a:lnTo>
                  <a:lnTo>
                    <a:pt x="144" y="40"/>
                  </a:lnTo>
                  <a:lnTo>
                    <a:pt x="147" y="47"/>
                  </a:lnTo>
                  <a:lnTo>
                    <a:pt x="149"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41">
              <a:extLst>
                <a:ext uri="{FF2B5EF4-FFF2-40B4-BE49-F238E27FC236}">
                  <a16:creationId xmlns:a16="http://schemas.microsoft.com/office/drawing/2014/main" id="{F90256CD-BE91-4E0D-871D-0E9845BAB299}"/>
                </a:ext>
              </a:extLst>
            </p:cNvPr>
            <p:cNvSpPr>
              <a:spLocks/>
            </p:cNvSpPr>
            <p:nvPr/>
          </p:nvSpPr>
          <p:spPr bwMode="auto">
            <a:xfrm>
              <a:off x="6427788" y="4298951"/>
              <a:ext cx="47625" cy="47625"/>
            </a:xfrm>
            <a:custGeom>
              <a:avLst/>
              <a:gdLst>
                <a:gd name="T0" fmla="*/ 153 w 153"/>
                <a:gd name="T1" fmla="*/ 77 h 153"/>
                <a:gd name="T2" fmla="*/ 152 w 153"/>
                <a:gd name="T3" fmla="*/ 93 h 153"/>
                <a:gd name="T4" fmla="*/ 147 w 153"/>
                <a:gd name="T5" fmla="*/ 106 h 153"/>
                <a:gd name="T6" fmla="*/ 140 w 153"/>
                <a:gd name="T7" fmla="*/ 120 h 153"/>
                <a:gd name="T8" fmla="*/ 130 w 153"/>
                <a:gd name="T9" fmla="*/ 131 h 153"/>
                <a:gd name="T10" fmla="*/ 119 w 153"/>
                <a:gd name="T11" fmla="*/ 141 h 153"/>
                <a:gd name="T12" fmla="*/ 106 w 153"/>
                <a:gd name="T13" fmla="*/ 147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0 h 153"/>
                <a:gd name="T38" fmla="*/ 5 w 153"/>
                <a:gd name="T39" fmla="*/ 47 h 153"/>
                <a:gd name="T40" fmla="*/ 12 w 153"/>
                <a:gd name="T41" fmla="*/ 33 h 153"/>
                <a:gd name="T42" fmla="*/ 21 w 153"/>
                <a:gd name="T43" fmla="*/ 22 h 153"/>
                <a:gd name="T44" fmla="*/ 33 w 153"/>
                <a:gd name="T45" fmla="*/ 12 h 153"/>
                <a:gd name="T46" fmla="*/ 46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49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6"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0"/>
                  </a:lnTo>
                  <a:lnTo>
                    <a:pt x="3" y="54"/>
                  </a:lnTo>
                  <a:lnTo>
                    <a:pt x="5" y="47"/>
                  </a:lnTo>
                  <a:lnTo>
                    <a:pt x="9" y="40"/>
                  </a:lnTo>
                  <a:lnTo>
                    <a:pt x="12" y="33"/>
                  </a:lnTo>
                  <a:lnTo>
                    <a:pt x="17" y="27"/>
                  </a:lnTo>
                  <a:lnTo>
                    <a:pt x="21" y="22"/>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49" y="54"/>
                  </a:lnTo>
                  <a:lnTo>
                    <a:pt x="152" y="60"/>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42">
              <a:extLst>
                <a:ext uri="{FF2B5EF4-FFF2-40B4-BE49-F238E27FC236}">
                  <a16:creationId xmlns:a16="http://schemas.microsoft.com/office/drawing/2014/main" id="{5E923AF3-2939-4985-A94B-E19147D5E9DE}"/>
                </a:ext>
              </a:extLst>
            </p:cNvPr>
            <p:cNvSpPr>
              <a:spLocks/>
            </p:cNvSpPr>
            <p:nvPr/>
          </p:nvSpPr>
          <p:spPr bwMode="auto">
            <a:xfrm>
              <a:off x="6146801" y="4368801"/>
              <a:ext cx="49213" cy="49213"/>
            </a:xfrm>
            <a:custGeom>
              <a:avLst/>
              <a:gdLst>
                <a:gd name="T0" fmla="*/ 155 w 155"/>
                <a:gd name="T1" fmla="*/ 76 h 154"/>
                <a:gd name="T2" fmla="*/ 153 w 155"/>
                <a:gd name="T3" fmla="*/ 93 h 154"/>
                <a:gd name="T4" fmla="*/ 148 w 155"/>
                <a:gd name="T5" fmla="*/ 107 h 154"/>
                <a:gd name="T6" fmla="*/ 141 w 155"/>
                <a:gd name="T7" fmla="*/ 120 h 154"/>
                <a:gd name="T8" fmla="*/ 132 w 155"/>
                <a:gd name="T9" fmla="*/ 131 h 154"/>
                <a:gd name="T10" fmla="*/ 121 w 155"/>
                <a:gd name="T11" fmla="*/ 141 h 154"/>
                <a:gd name="T12" fmla="*/ 108 w 155"/>
                <a:gd name="T13" fmla="*/ 147 h 154"/>
                <a:gd name="T14" fmla="*/ 93 w 155"/>
                <a:gd name="T15" fmla="*/ 152 h 154"/>
                <a:gd name="T16" fmla="*/ 77 w 155"/>
                <a:gd name="T17" fmla="*/ 154 h 154"/>
                <a:gd name="T18" fmla="*/ 70 w 155"/>
                <a:gd name="T19" fmla="*/ 153 h 154"/>
                <a:gd name="T20" fmla="*/ 54 w 155"/>
                <a:gd name="T21" fmla="*/ 151 h 154"/>
                <a:gd name="T22" fmla="*/ 40 w 155"/>
                <a:gd name="T23" fmla="*/ 145 h 154"/>
                <a:gd name="T24" fmla="*/ 29 w 155"/>
                <a:gd name="T25" fmla="*/ 136 h 154"/>
                <a:gd name="T26" fmla="*/ 19 w 155"/>
                <a:gd name="T27" fmla="*/ 126 h 154"/>
                <a:gd name="T28" fmla="*/ 10 w 155"/>
                <a:gd name="T29" fmla="*/ 113 h 154"/>
                <a:gd name="T30" fmla="*/ 4 w 155"/>
                <a:gd name="T31" fmla="*/ 99 h 154"/>
                <a:gd name="T32" fmla="*/ 2 w 155"/>
                <a:gd name="T33" fmla="*/ 85 h 154"/>
                <a:gd name="T34" fmla="*/ 0 w 155"/>
                <a:gd name="T35" fmla="*/ 76 h 154"/>
                <a:gd name="T36" fmla="*/ 3 w 155"/>
                <a:gd name="T37" fmla="*/ 62 h 154"/>
                <a:gd name="T38" fmla="*/ 6 w 155"/>
                <a:gd name="T39" fmla="*/ 47 h 154"/>
                <a:gd name="T40" fmla="*/ 14 w 155"/>
                <a:gd name="T41" fmla="*/ 34 h 154"/>
                <a:gd name="T42" fmla="*/ 23 w 155"/>
                <a:gd name="T43" fmla="*/ 23 h 154"/>
                <a:gd name="T44" fmla="*/ 35 w 155"/>
                <a:gd name="T45" fmla="*/ 12 h 154"/>
                <a:gd name="T46" fmla="*/ 47 w 155"/>
                <a:gd name="T47" fmla="*/ 6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7 w 155"/>
                <a:gd name="T61" fmla="*/ 28 h 154"/>
                <a:gd name="T62" fmla="*/ 145 w 155"/>
                <a:gd name="T63" fmla="*/ 40 h 154"/>
                <a:gd name="T64" fmla="*/ 151 w 155"/>
                <a:gd name="T65" fmla="*/ 54 h 154"/>
                <a:gd name="T66" fmla="*/ 154 w 155"/>
                <a:gd name="T67" fmla="*/ 70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5"/>
                  </a:lnTo>
                  <a:lnTo>
                    <a:pt x="153" y="93"/>
                  </a:lnTo>
                  <a:lnTo>
                    <a:pt x="151" y="99"/>
                  </a:lnTo>
                  <a:lnTo>
                    <a:pt x="148" y="107"/>
                  </a:lnTo>
                  <a:lnTo>
                    <a:pt x="145" y="113"/>
                  </a:lnTo>
                  <a:lnTo>
                    <a:pt x="141" y="120"/>
                  </a:lnTo>
                  <a:lnTo>
                    <a:pt x="137" y="126"/>
                  </a:lnTo>
                  <a:lnTo>
                    <a:pt x="132" y="131"/>
                  </a:lnTo>
                  <a:lnTo>
                    <a:pt x="126" y="136"/>
                  </a:lnTo>
                  <a:lnTo>
                    <a:pt x="121" y="141"/>
                  </a:lnTo>
                  <a:lnTo>
                    <a:pt x="114"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1"/>
                  </a:lnTo>
                  <a:lnTo>
                    <a:pt x="29" y="136"/>
                  </a:lnTo>
                  <a:lnTo>
                    <a:pt x="23" y="131"/>
                  </a:lnTo>
                  <a:lnTo>
                    <a:pt x="19" y="126"/>
                  </a:lnTo>
                  <a:lnTo>
                    <a:pt x="14" y="120"/>
                  </a:lnTo>
                  <a:lnTo>
                    <a:pt x="10" y="113"/>
                  </a:lnTo>
                  <a:lnTo>
                    <a:pt x="6" y="107"/>
                  </a:lnTo>
                  <a:lnTo>
                    <a:pt x="4" y="99"/>
                  </a:lnTo>
                  <a:lnTo>
                    <a:pt x="3" y="93"/>
                  </a:lnTo>
                  <a:lnTo>
                    <a:pt x="2" y="85"/>
                  </a:lnTo>
                  <a:lnTo>
                    <a:pt x="0" y="76"/>
                  </a:lnTo>
                  <a:lnTo>
                    <a:pt x="0" y="76"/>
                  </a:lnTo>
                  <a:lnTo>
                    <a:pt x="2" y="70"/>
                  </a:lnTo>
                  <a:lnTo>
                    <a:pt x="3" y="62"/>
                  </a:lnTo>
                  <a:lnTo>
                    <a:pt x="4" y="54"/>
                  </a:lnTo>
                  <a:lnTo>
                    <a:pt x="6" y="47"/>
                  </a:lnTo>
                  <a:lnTo>
                    <a:pt x="10" y="40"/>
                  </a:lnTo>
                  <a:lnTo>
                    <a:pt x="14" y="34"/>
                  </a:lnTo>
                  <a:lnTo>
                    <a:pt x="19" y="28"/>
                  </a:lnTo>
                  <a:lnTo>
                    <a:pt x="23" y="23"/>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2"/>
                  </a:lnTo>
                  <a:lnTo>
                    <a:pt x="126" y="17"/>
                  </a:lnTo>
                  <a:lnTo>
                    <a:pt x="132" y="23"/>
                  </a:lnTo>
                  <a:lnTo>
                    <a:pt x="137" y="28"/>
                  </a:lnTo>
                  <a:lnTo>
                    <a:pt x="141" y="34"/>
                  </a:lnTo>
                  <a:lnTo>
                    <a:pt x="145" y="40"/>
                  </a:lnTo>
                  <a:lnTo>
                    <a:pt x="148" y="47"/>
                  </a:lnTo>
                  <a:lnTo>
                    <a:pt x="151" y="54"/>
                  </a:lnTo>
                  <a:lnTo>
                    <a:pt x="153" y="62"/>
                  </a:lnTo>
                  <a:lnTo>
                    <a:pt x="154" y="70"/>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43">
              <a:extLst>
                <a:ext uri="{FF2B5EF4-FFF2-40B4-BE49-F238E27FC236}">
                  <a16:creationId xmlns:a16="http://schemas.microsoft.com/office/drawing/2014/main" id="{EEACD824-7033-49E8-AD20-9B2B40CD26FC}"/>
                </a:ext>
              </a:extLst>
            </p:cNvPr>
            <p:cNvSpPr>
              <a:spLocks/>
            </p:cNvSpPr>
            <p:nvPr/>
          </p:nvSpPr>
          <p:spPr bwMode="auto">
            <a:xfrm>
              <a:off x="6146801" y="4440238"/>
              <a:ext cx="49213" cy="47625"/>
            </a:xfrm>
            <a:custGeom>
              <a:avLst/>
              <a:gdLst>
                <a:gd name="T0" fmla="*/ 155 w 155"/>
                <a:gd name="T1" fmla="*/ 78 h 154"/>
                <a:gd name="T2" fmla="*/ 153 w 155"/>
                <a:gd name="T3" fmla="*/ 92 h 154"/>
                <a:gd name="T4" fmla="*/ 148 w 155"/>
                <a:gd name="T5" fmla="*/ 107 h 154"/>
                <a:gd name="T6" fmla="*/ 141 w 155"/>
                <a:gd name="T7" fmla="*/ 120 h 154"/>
                <a:gd name="T8" fmla="*/ 132 w 155"/>
                <a:gd name="T9" fmla="*/ 131 h 154"/>
                <a:gd name="T10" fmla="*/ 121 w 155"/>
                <a:gd name="T11" fmla="*/ 142 h 154"/>
                <a:gd name="T12" fmla="*/ 108 w 155"/>
                <a:gd name="T13" fmla="*/ 149 h 154"/>
                <a:gd name="T14" fmla="*/ 93 w 155"/>
                <a:gd name="T15" fmla="*/ 153 h 154"/>
                <a:gd name="T16" fmla="*/ 77 w 155"/>
                <a:gd name="T17" fmla="*/ 154 h 154"/>
                <a:gd name="T18" fmla="*/ 70 w 155"/>
                <a:gd name="T19" fmla="*/ 154 h 154"/>
                <a:gd name="T20" fmla="*/ 54 w 155"/>
                <a:gd name="T21" fmla="*/ 151 h 154"/>
                <a:gd name="T22" fmla="*/ 40 w 155"/>
                <a:gd name="T23" fmla="*/ 145 h 154"/>
                <a:gd name="T24" fmla="*/ 29 w 155"/>
                <a:gd name="T25" fmla="*/ 137 h 154"/>
                <a:gd name="T26" fmla="*/ 19 w 155"/>
                <a:gd name="T27" fmla="*/ 127 h 154"/>
                <a:gd name="T28" fmla="*/ 10 w 155"/>
                <a:gd name="T29" fmla="*/ 114 h 154"/>
                <a:gd name="T30" fmla="*/ 4 w 155"/>
                <a:gd name="T31" fmla="*/ 101 h 154"/>
                <a:gd name="T32" fmla="*/ 2 w 155"/>
                <a:gd name="T33" fmla="*/ 86 h 154"/>
                <a:gd name="T34" fmla="*/ 0 w 155"/>
                <a:gd name="T35" fmla="*/ 78 h 154"/>
                <a:gd name="T36" fmla="*/ 3 w 155"/>
                <a:gd name="T37" fmla="*/ 62 h 154"/>
                <a:gd name="T38" fmla="*/ 6 w 155"/>
                <a:gd name="T39" fmla="*/ 48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10 h 154"/>
                <a:gd name="T58" fmla="*/ 126 w 155"/>
                <a:gd name="T59" fmla="*/ 18 h 154"/>
                <a:gd name="T60" fmla="*/ 137 w 155"/>
                <a:gd name="T61" fmla="*/ 28 h 154"/>
                <a:gd name="T62" fmla="*/ 145 w 155"/>
                <a:gd name="T63" fmla="*/ 41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6"/>
                  </a:lnTo>
                  <a:lnTo>
                    <a:pt x="153" y="92"/>
                  </a:lnTo>
                  <a:lnTo>
                    <a:pt x="151" y="101"/>
                  </a:lnTo>
                  <a:lnTo>
                    <a:pt x="148" y="107"/>
                  </a:lnTo>
                  <a:lnTo>
                    <a:pt x="145" y="114"/>
                  </a:lnTo>
                  <a:lnTo>
                    <a:pt x="141" y="120"/>
                  </a:lnTo>
                  <a:lnTo>
                    <a:pt x="137" y="127"/>
                  </a:lnTo>
                  <a:lnTo>
                    <a:pt x="132" y="131"/>
                  </a:lnTo>
                  <a:lnTo>
                    <a:pt x="126" y="137"/>
                  </a:lnTo>
                  <a:lnTo>
                    <a:pt x="121" y="142"/>
                  </a:lnTo>
                  <a:lnTo>
                    <a:pt x="114"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5" y="142"/>
                  </a:lnTo>
                  <a:lnTo>
                    <a:pt x="29" y="137"/>
                  </a:lnTo>
                  <a:lnTo>
                    <a:pt x="23" y="131"/>
                  </a:lnTo>
                  <a:lnTo>
                    <a:pt x="19" y="127"/>
                  </a:lnTo>
                  <a:lnTo>
                    <a:pt x="14" y="120"/>
                  </a:lnTo>
                  <a:lnTo>
                    <a:pt x="10" y="114"/>
                  </a:lnTo>
                  <a:lnTo>
                    <a:pt x="6" y="107"/>
                  </a:lnTo>
                  <a:lnTo>
                    <a:pt x="4" y="101"/>
                  </a:lnTo>
                  <a:lnTo>
                    <a:pt x="3" y="92"/>
                  </a:lnTo>
                  <a:lnTo>
                    <a:pt x="2" y="86"/>
                  </a:lnTo>
                  <a:lnTo>
                    <a:pt x="0" y="78"/>
                  </a:lnTo>
                  <a:lnTo>
                    <a:pt x="0" y="78"/>
                  </a:lnTo>
                  <a:lnTo>
                    <a:pt x="2" y="70"/>
                  </a:lnTo>
                  <a:lnTo>
                    <a:pt x="3" y="62"/>
                  </a:lnTo>
                  <a:lnTo>
                    <a:pt x="4" y="55"/>
                  </a:lnTo>
                  <a:lnTo>
                    <a:pt x="6" y="48"/>
                  </a:lnTo>
                  <a:lnTo>
                    <a:pt x="10" y="41"/>
                  </a:lnTo>
                  <a:lnTo>
                    <a:pt x="14" y="34"/>
                  </a:lnTo>
                  <a:lnTo>
                    <a:pt x="19" y="28"/>
                  </a:lnTo>
                  <a:lnTo>
                    <a:pt x="23" y="23"/>
                  </a:lnTo>
                  <a:lnTo>
                    <a:pt x="29" y="18"/>
                  </a:lnTo>
                  <a:lnTo>
                    <a:pt x="35" y="14"/>
                  </a:lnTo>
                  <a:lnTo>
                    <a:pt x="40" y="10"/>
                  </a:lnTo>
                  <a:lnTo>
                    <a:pt x="47" y="7"/>
                  </a:lnTo>
                  <a:lnTo>
                    <a:pt x="54" y="3"/>
                  </a:lnTo>
                  <a:lnTo>
                    <a:pt x="62" y="2"/>
                  </a:lnTo>
                  <a:lnTo>
                    <a:pt x="70" y="1"/>
                  </a:lnTo>
                  <a:lnTo>
                    <a:pt x="77" y="0"/>
                  </a:lnTo>
                  <a:lnTo>
                    <a:pt x="77" y="0"/>
                  </a:lnTo>
                  <a:lnTo>
                    <a:pt x="85" y="1"/>
                  </a:lnTo>
                  <a:lnTo>
                    <a:pt x="93" y="2"/>
                  </a:lnTo>
                  <a:lnTo>
                    <a:pt x="100" y="3"/>
                  </a:lnTo>
                  <a:lnTo>
                    <a:pt x="108" y="7"/>
                  </a:lnTo>
                  <a:lnTo>
                    <a:pt x="114" y="10"/>
                  </a:lnTo>
                  <a:lnTo>
                    <a:pt x="121" y="14"/>
                  </a:lnTo>
                  <a:lnTo>
                    <a:pt x="126" y="18"/>
                  </a:lnTo>
                  <a:lnTo>
                    <a:pt x="132" y="23"/>
                  </a:lnTo>
                  <a:lnTo>
                    <a:pt x="137" y="28"/>
                  </a:lnTo>
                  <a:lnTo>
                    <a:pt x="141" y="34"/>
                  </a:lnTo>
                  <a:lnTo>
                    <a:pt x="145" y="41"/>
                  </a:lnTo>
                  <a:lnTo>
                    <a:pt x="148" y="48"/>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44">
              <a:extLst>
                <a:ext uri="{FF2B5EF4-FFF2-40B4-BE49-F238E27FC236}">
                  <a16:creationId xmlns:a16="http://schemas.microsoft.com/office/drawing/2014/main" id="{F0D3EBC6-0991-4F16-A138-AD7184231361}"/>
                </a:ext>
              </a:extLst>
            </p:cNvPr>
            <p:cNvSpPr>
              <a:spLocks/>
            </p:cNvSpPr>
            <p:nvPr/>
          </p:nvSpPr>
          <p:spPr bwMode="auto">
            <a:xfrm>
              <a:off x="6216651" y="4368801"/>
              <a:ext cx="49213" cy="49213"/>
            </a:xfrm>
            <a:custGeom>
              <a:avLst/>
              <a:gdLst>
                <a:gd name="T0" fmla="*/ 154 w 154"/>
                <a:gd name="T1" fmla="*/ 76 h 154"/>
                <a:gd name="T2" fmla="*/ 152 w 154"/>
                <a:gd name="T3" fmla="*/ 93 h 154"/>
                <a:gd name="T4" fmla="*/ 148 w 154"/>
                <a:gd name="T5" fmla="*/ 107 h 154"/>
                <a:gd name="T6" fmla="*/ 141 w 154"/>
                <a:gd name="T7" fmla="*/ 120 h 154"/>
                <a:gd name="T8" fmla="*/ 132 w 154"/>
                <a:gd name="T9" fmla="*/ 131 h 154"/>
                <a:gd name="T10" fmla="*/ 120 w 154"/>
                <a:gd name="T11" fmla="*/ 141 h 154"/>
                <a:gd name="T12" fmla="*/ 108 w 154"/>
                <a:gd name="T13" fmla="*/ 147 h 154"/>
                <a:gd name="T14" fmla="*/ 93 w 154"/>
                <a:gd name="T15" fmla="*/ 152 h 154"/>
                <a:gd name="T16" fmla="*/ 78 w 154"/>
                <a:gd name="T17" fmla="*/ 154 h 154"/>
                <a:gd name="T18" fmla="*/ 70 w 154"/>
                <a:gd name="T19" fmla="*/ 153 h 154"/>
                <a:gd name="T20" fmla="*/ 55 w 154"/>
                <a:gd name="T21" fmla="*/ 151 h 154"/>
                <a:gd name="T22" fmla="*/ 40 w 154"/>
                <a:gd name="T23" fmla="*/ 145 h 154"/>
                <a:gd name="T24" fmla="*/ 29 w 154"/>
                <a:gd name="T25" fmla="*/ 136 h 154"/>
                <a:gd name="T26" fmla="*/ 18 w 154"/>
                <a:gd name="T27" fmla="*/ 126 h 154"/>
                <a:gd name="T28" fmla="*/ 9 w 154"/>
                <a:gd name="T29" fmla="*/ 113 h 154"/>
                <a:gd name="T30" fmla="*/ 3 w 154"/>
                <a:gd name="T31" fmla="*/ 99 h 154"/>
                <a:gd name="T32" fmla="*/ 1 w 154"/>
                <a:gd name="T33" fmla="*/ 85 h 154"/>
                <a:gd name="T34" fmla="*/ 0 w 154"/>
                <a:gd name="T35" fmla="*/ 76 h 154"/>
                <a:gd name="T36" fmla="*/ 2 w 154"/>
                <a:gd name="T37" fmla="*/ 62 h 154"/>
                <a:gd name="T38" fmla="*/ 7 w 154"/>
                <a:gd name="T39" fmla="*/ 47 h 154"/>
                <a:gd name="T40" fmla="*/ 14 w 154"/>
                <a:gd name="T41" fmla="*/ 34 h 154"/>
                <a:gd name="T42" fmla="*/ 23 w 154"/>
                <a:gd name="T43" fmla="*/ 23 h 154"/>
                <a:gd name="T44" fmla="*/ 34 w 154"/>
                <a:gd name="T45" fmla="*/ 12 h 154"/>
                <a:gd name="T46" fmla="*/ 47 w 154"/>
                <a:gd name="T47" fmla="*/ 6 h 154"/>
                <a:gd name="T48" fmla="*/ 62 w 154"/>
                <a:gd name="T49" fmla="*/ 1 h 154"/>
                <a:gd name="T50" fmla="*/ 78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70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5"/>
                  </a:lnTo>
                  <a:lnTo>
                    <a:pt x="152" y="93"/>
                  </a:lnTo>
                  <a:lnTo>
                    <a:pt x="151" y="99"/>
                  </a:lnTo>
                  <a:lnTo>
                    <a:pt x="148" y="107"/>
                  </a:lnTo>
                  <a:lnTo>
                    <a:pt x="145" y="113"/>
                  </a:lnTo>
                  <a:lnTo>
                    <a:pt x="141" y="120"/>
                  </a:lnTo>
                  <a:lnTo>
                    <a:pt x="136" y="126"/>
                  </a:lnTo>
                  <a:lnTo>
                    <a:pt x="132" y="131"/>
                  </a:lnTo>
                  <a:lnTo>
                    <a:pt x="126" y="136"/>
                  </a:lnTo>
                  <a:lnTo>
                    <a:pt x="120" y="141"/>
                  </a:lnTo>
                  <a:lnTo>
                    <a:pt x="114" y="145"/>
                  </a:lnTo>
                  <a:lnTo>
                    <a:pt x="108" y="147"/>
                  </a:lnTo>
                  <a:lnTo>
                    <a:pt x="100" y="151"/>
                  </a:lnTo>
                  <a:lnTo>
                    <a:pt x="93" y="152"/>
                  </a:lnTo>
                  <a:lnTo>
                    <a:pt x="85" y="153"/>
                  </a:lnTo>
                  <a:lnTo>
                    <a:pt x="78" y="154"/>
                  </a:lnTo>
                  <a:lnTo>
                    <a:pt x="78" y="154"/>
                  </a:lnTo>
                  <a:lnTo>
                    <a:pt x="70" y="153"/>
                  </a:lnTo>
                  <a:lnTo>
                    <a:pt x="62" y="152"/>
                  </a:lnTo>
                  <a:lnTo>
                    <a:pt x="55" y="151"/>
                  </a:lnTo>
                  <a:lnTo>
                    <a:pt x="47" y="147"/>
                  </a:lnTo>
                  <a:lnTo>
                    <a:pt x="40" y="145"/>
                  </a:lnTo>
                  <a:lnTo>
                    <a:pt x="34" y="141"/>
                  </a:lnTo>
                  <a:lnTo>
                    <a:pt x="29" y="136"/>
                  </a:lnTo>
                  <a:lnTo>
                    <a:pt x="23" y="131"/>
                  </a:lnTo>
                  <a:lnTo>
                    <a:pt x="18" y="126"/>
                  </a:lnTo>
                  <a:lnTo>
                    <a:pt x="14" y="120"/>
                  </a:lnTo>
                  <a:lnTo>
                    <a:pt x="9" y="113"/>
                  </a:lnTo>
                  <a:lnTo>
                    <a:pt x="7" y="107"/>
                  </a:lnTo>
                  <a:lnTo>
                    <a:pt x="3" y="99"/>
                  </a:lnTo>
                  <a:lnTo>
                    <a:pt x="2" y="93"/>
                  </a:lnTo>
                  <a:lnTo>
                    <a:pt x="1" y="85"/>
                  </a:lnTo>
                  <a:lnTo>
                    <a:pt x="0" y="76"/>
                  </a:lnTo>
                  <a:lnTo>
                    <a:pt x="0" y="76"/>
                  </a:lnTo>
                  <a:lnTo>
                    <a:pt x="1" y="70"/>
                  </a:lnTo>
                  <a:lnTo>
                    <a:pt x="2" y="62"/>
                  </a:lnTo>
                  <a:lnTo>
                    <a:pt x="3" y="54"/>
                  </a:lnTo>
                  <a:lnTo>
                    <a:pt x="7" y="47"/>
                  </a:lnTo>
                  <a:lnTo>
                    <a:pt x="9" y="40"/>
                  </a:lnTo>
                  <a:lnTo>
                    <a:pt x="14" y="34"/>
                  </a:lnTo>
                  <a:lnTo>
                    <a:pt x="18" y="28"/>
                  </a:lnTo>
                  <a:lnTo>
                    <a:pt x="23" y="23"/>
                  </a:lnTo>
                  <a:lnTo>
                    <a:pt x="29" y="17"/>
                  </a:lnTo>
                  <a:lnTo>
                    <a:pt x="34" y="12"/>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2"/>
                  </a:lnTo>
                  <a:lnTo>
                    <a:pt x="126" y="17"/>
                  </a:lnTo>
                  <a:lnTo>
                    <a:pt x="132" y="23"/>
                  </a:lnTo>
                  <a:lnTo>
                    <a:pt x="136" y="28"/>
                  </a:lnTo>
                  <a:lnTo>
                    <a:pt x="141" y="34"/>
                  </a:lnTo>
                  <a:lnTo>
                    <a:pt x="145" y="40"/>
                  </a:lnTo>
                  <a:lnTo>
                    <a:pt x="148" y="47"/>
                  </a:lnTo>
                  <a:lnTo>
                    <a:pt x="151" y="54"/>
                  </a:lnTo>
                  <a:lnTo>
                    <a:pt x="152" y="62"/>
                  </a:lnTo>
                  <a:lnTo>
                    <a:pt x="153" y="70"/>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45">
              <a:extLst>
                <a:ext uri="{FF2B5EF4-FFF2-40B4-BE49-F238E27FC236}">
                  <a16:creationId xmlns:a16="http://schemas.microsoft.com/office/drawing/2014/main" id="{0F0392E7-4993-4EA1-9836-EA04B882D6DC}"/>
                </a:ext>
              </a:extLst>
            </p:cNvPr>
            <p:cNvSpPr>
              <a:spLocks/>
            </p:cNvSpPr>
            <p:nvPr/>
          </p:nvSpPr>
          <p:spPr bwMode="auto">
            <a:xfrm>
              <a:off x="6216651" y="4440238"/>
              <a:ext cx="49213" cy="47625"/>
            </a:xfrm>
            <a:custGeom>
              <a:avLst/>
              <a:gdLst>
                <a:gd name="T0" fmla="*/ 154 w 154"/>
                <a:gd name="T1" fmla="*/ 78 h 154"/>
                <a:gd name="T2" fmla="*/ 152 w 154"/>
                <a:gd name="T3" fmla="*/ 92 h 154"/>
                <a:gd name="T4" fmla="*/ 148 w 154"/>
                <a:gd name="T5" fmla="*/ 107 h 154"/>
                <a:gd name="T6" fmla="*/ 141 w 154"/>
                <a:gd name="T7" fmla="*/ 120 h 154"/>
                <a:gd name="T8" fmla="*/ 132 w 154"/>
                <a:gd name="T9" fmla="*/ 131 h 154"/>
                <a:gd name="T10" fmla="*/ 120 w 154"/>
                <a:gd name="T11" fmla="*/ 142 h 154"/>
                <a:gd name="T12" fmla="*/ 108 w 154"/>
                <a:gd name="T13" fmla="*/ 149 h 154"/>
                <a:gd name="T14" fmla="*/ 93 w 154"/>
                <a:gd name="T15" fmla="*/ 153 h 154"/>
                <a:gd name="T16" fmla="*/ 78 w 154"/>
                <a:gd name="T17" fmla="*/ 154 h 154"/>
                <a:gd name="T18" fmla="*/ 70 w 154"/>
                <a:gd name="T19" fmla="*/ 154 h 154"/>
                <a:gd name="T20" fmla="*/ 55 w 154"/>
                <a:gd name="T21" fmla="*/ 151 h 154"/>
                <a:gd name="T22" fmla="*/ 40 w 154"/>
                <a:gd name="T23" fmla="*/ 145 h 154"/>
                <a:gd name="T24" fmla="*/ 29 w 154"/>
                <a:gd name="T25" fmla="*/ 137 h 154"/>
                <a:gd name="T26" fmla="*/ 18 w 154"/>
                <a:gd name="T27" fmla="*/ 127 h 154"/>
                <a:gd name="T28" fmla="*/ 9 w 154"/>
                <a:gd name="T29" fmla="*/ 114 h 154"/>
                <a:gd name="T30" fmla="*/ 3 w 154"/>
                <a:gd name="T31" fmla="*/ 101 h 154"/>
                <a:gd name="T32" fmla="*/ 1 w 154"/>
                <a:gd name="T33" fmla="*/ 86 h 154"/>
                <a:gd name="T34" fmla="*/ 0 w 154"/>
                <a:gd name="T35" fmla="*/ 78 h 154"/>
                <a:gd name="T36" fmla="*/ 2 w 154"/>
                <a:gd name="T37" fmla="*/ 62 h 154"/>
                <a:gd name="T38" fmla="*/ 7 w 154"/>
                <a:gd name="T39" fmla="*/ 48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5 w 154"/>
                <a:gd name="T53" fmla="*/ 1 h 154"/>
                <a:gd name="T54" fmla="*/ 100 w 154"/>
                <a:gd name="T55" fmla="*/ 3 h 154"/>
                <a:gd name="T56" fmla="*/ 114 w 154"/>
                <a:gd name="T57" fmla="*/ 10 h 154"/>
                <a:gd name="T58" fmla="*/ 126 w 154"/>
                <a:gd name="T59" fmla="*/ 18 h 154"/>
                <a:gd name="T60" fmla="*/ 136 w 154"/>
                <a:gd name="T61" fmla="*/ 28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2"/>
                  </a:lnTo>
                  <a:lnTo>
                    <a:pt x="151" y="101"/>
                  </a:lnTo>
                  <a:lnTo>
                    <a:pt x="148" y="107"/>
                  </a:lnTo>
                  <a:lnTo>
                    <a:pt x="145" y="114"/>
                  </a:lnTo>
                  <a:lnTo>
                    <a:pt x="141" y="120"/>
                  </a:lnTo>
                  <a:lnTo>
                    <a:pt x="136" y="127"/>
                  </a:lnTo>
                  <a:lnTo>
                    <a:pt x="132" y="131"/>
                  </a:lnTo>
                  <a:lnTo>
                    <a:pt x="126" y="137"/>
                  </a:lnTo>
                  <a:lnTo>
                    <a:pt x="120" y="142"/>
                  </a:lnTo>
                  <a:lnTo>
                    <a:pt x="114" y="145"/>
                  </a:lnTo>
                  <a:lnTo>
                    <a:pt x="108" y="149"/>
                  </a:lnTo>
                  <a:lnTo>
                    <a:pt x="100" y="151"/>
                  </a:lnTo>
                  <a:lnTo>
                    <a:pt x="93" y="153"/>
                  </a:lnTo>
                  <a:lnTo>
                    <a:pt x="85" y="154"/>
                  </a:lnTo>
                  <a:lnTo>
                    <a:pt x="78" y="154"/>
                  </a:lnTo>
                  <a:lnTo>
                    <a:pt x="78" y="154"/>
                  </a:lnTo>
                  <a:lnTo>
                    <a:pt x="70" y="154"/>
                  </a:lnTo>
                  <a:lnTo>
                    <a:pt x="62" y="153"/>
                  </a:lnTo>
                  <a:lnTo>
                    <a:pt x="55" y="151"/>
                  </a:lnTo>
                  <a:lnTo>
                    <a:pt x="47" y="149"/>
                  </a:lnTo>
                  <a:lnTo>
                    <a:pt x="40" y="145"/>
                  </a:lnTo>
                  <a:lnTo>
                    <a:pt x="34" y="142"/>
                  </a:lnTo>
                  <a:lnTo>
                    <a:pt x="29" y="137"/>
                  </a:lnTo>
                  <a:lnTo>
                    <a:pt x="23" y="131"/>
                  </a:lnTo>
                  <a:lnTo>
                    <a:pt x="18" y="127"/>
                  </a:lnTo>
                  <a:lnTo>
                    <a:pt x="14" y="120"/>
                  </a:lnTo>
                  <a:lnTo>
                    <a:pt x="9" y="114"/>
                  </a:lnTo>
                  <a:lnTo>
                    <a:pt x="7" y="107"/>
                  </a:lnTo>
                  <a:lnTo>
                    <a:pt x="3" y="101"/>
                  </a:lnTo>
                  <a:lnTo>
                    <a:pt x="2" y="92"/>
                  </a:lnTo>
                  <a:lnTo>
                    <a:pt x="1" y="86"/>
                  </a:lnTo>
                  <a:lnTo>
                    <a:pt x="0" y="78"/>
                  </a:lnTo>
                  <a:lnTo>
                    <a:pt x="0" y="78"/>
                  </a:lnTo>
                  <a:lnTo>
                    <a:pt x="1" y="70"/>
                  </a:lnTo>
                  <a:lnTo>
                    <a:pt x="2" y="62"/>
                  </a:lnTo>
                  <a:lnTo>
                    <a:pt x="3" y="55"/>
                  </a:lnTo>
                  <a:lnTo>
                    <a:pt x="7" y="48"/>
                  </a:lnTo>
                  <a:lnTo>
                    <a:pt x="9" y="41"/>
                  </a:lnTo>
                  <a:lnTo>
                    <a:pt x="14" y="34"/>
                  </a:lnTo>
                  <a:lnTo>
                    <a:pt x="18" y="28"/>
                  </a:lnTo>
                  <a:lnTo>
                    <a:pt x="23" y="23"/>
                  </a:lnTo>
                  <a:lnTo>
                    <a:pt x="29" y="18"/>
                  </a:lnTo>
                  <a:lnTo>
                    <a:pt x="34" y="14"/>
                  </a:lnTo>
                  <a:lnTo>
                    <a:pt x="40" y="10"/>
                  </a:lnTo>
                  <a:lnTo>
                    <a:pt x="47" y="7"/>
                  </a:lnTo>
                  <a:lnTo>
                    <a:pt x="55" y="3"/>
                  </a:lnTo>
                  <a:lnTo>
                    <a:pt x="62" y="2"/>
                  </a:lnTo>
                  <a:lnTo>
                    <a:pt x="70" y="1"/>
                  </a:lnTo>
                  <a:lnTo>
                    <a:pt x="78" y="0"/>
                  </a:lnTo>
                  <a:lnTo>
                    <a:pt x="78" y="0"/>
                  </a:lnTo>
                  <a:lnTo>
                    <a:pt x="85" y="1"/>
                  </a:lnTo>
                  <a:lnTo>
                    <a:pt x="93" y="2"/>
                  </a:lnTo>
                  <a:lnTo>
                    <a:pt x="100" y="3"/>
                  </a:lnTo>
                  <a:lnTo>
                    <a:pt x="108" y="7"/>
                  </a:lnTo>
                  <a:lnTo>
                    <a:pt x="114" y="10"/>
                  </a:lnTo>
                  <a:lnTo>
                    <a:pt x="120" y="14"/>
                  </a:lnTo>
                  <a:lnTo>
                    <a:pt x="126" y="18"/>
                  </a:lnTo>
                  <a:lnTo>
                    <a:pt x="132" y="23"/>
                  </a:lnTo>
                  <a:lnTo>
                    <a:pt x="136" y="28"/>
                  </a:lnTo>
                  <a:lnTo>
                    <a:pt x="141" y="34"/>
                  </a:lnTo>
                  <a:lnTo>
                    <a:pt x="145" y="41"/>
                  </a:lnTo>
                  <a:lnTo>
                    <a:pt x="148"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46">
              <a:extLst>
                <a:ext uri="{FF2B5EF4-FFF2-40B4-BE49-F238E27FC236}">
                  <a16:creationId xmlns:a16="http://schemas.microsoft.com/office/drawing/2014/main" id="{0D665315-D2E4-4EE5-8259-D10E53616548}"/>
                </a:ext>
              </a:extLst>
            </p:cNvPr>
            <p:cNvSpPr>
              <a:spLocks/>
            </p:cNvSpPr>
            <p:nvPr/>
          </p:nvSpPr>
          <p:spPr bwMode="auto">
            <a:xfrm>
              <a:off x="6286501" y="4368801"/>
              <a:ext cx="49213" cy="49213"/>
            </a:xfrm>
            <a:custGeom>
              <a:avLst/>
              <a:gdLst>
                <a:gd name="T0" fmla="*/ 154 w 154"/>
                <a:gd name="T1" fmla="*/ 76 h 154"/>
                <a:gd name="T2" fmla="*/ 152 w 154"/>
                <a:gd name="T3" fmla="*/ 93 h 154"/>
                <a:gd name="T4" fmla="*/ 147 w 154"/>
                <a:gd name="T5" fmla="*/ 107 h 154"/>
                <a:gd name="T6" fmla="*/ 141 w 154"/>
                <a:gd name="T7" fmla="*/ 120 h 154"/>
                <a:gd name="T8" fmla="*/ 131 w 154"/>
                <a:gd name="T9" fmla="*/ 131 h 154"/>
                <a:gd name="T10" fmla="*/ 120 w 154"/>
                <a:gd name="T11" fmla="*/ 141 h 154"/>
                <a:gd name="T12" fmla="*/ 106 w 154"/>
                <a:gd name="T13" fmla="*/ 147 h 154"/>
                <a:gd name="T14" fmla="*/ 93 w 154"/>
                <a:gd name="T15" fmla="*/ 152 h 154"/>
                <a:gd name="T16" fmla="*/ 76 w 154"/>
                <a:gd name="T17" fmla="*/ 154 h 154"/>
                <a:gd name="T18" fmla="*/ 68 w 154"/>
                <a:gd name="T19" fmla="*/ 153 h 154"/>
                <a:gd name="T20" fmla="*/ 54 w 154"/>
                <a:gd name="T21" fmla="*/ 151 h 154"/>
                <a:gd name="T22" fmla="*/ 40 w 154"/>
                <a:gd name="T23" fmla="*/ 145 h 154"/>
                <a:gd name="T24" fmla="*/ 27 w 154"/>
                <a:gd name="T25" fmla="*/ 136 h 154"/>
                <a:gd name="T26" fmla="*/ 17 w 154"/>
                <a:gd name="T27" fmla="*/ 126 h 154"/>
                <a:gd name="T28" fmla="*/ 9 w 154"/>
                <a:gd name="T29" fmla="*/ 113 h 154"/>
                <a:gd name="T30" fmla="*/ 3 w 154"/>
                <a:gd name="T31" fmla="*/ 99 h 154"/>
                <a:gd name="T32" fmla="*/ 0 w 154"/>
                <a:gd name="T33" fmla="*/ 85 h 154"/>
                <a:gd name="T34" fmla="*/ 0 w 154"/>
                <a:gd name="T35" fmla="*/ 76 h 154"/>
                <a:gd name="T36" fmla="*/ 1 w 154"/>
                <a:gd name="T37" fmla="*/ 62 h 154"/>
                <a:gd name="T38" fmla="*/ 6 w 154"/>
                <a:gd name="T39" fmla="*/ 47 h 154"/>
                <a:gd name="T40" fmla="*/ 12 w 154"/>
                <a:gd name="T41" fmla="*/ 34 h 154"/>
                <a:gd name="T42" fmla="*/ 23 w 154"/>
                <a:gd name="T43" fmla="*/ 23 h 154"/>
                <a:gd name="T44" fmla="*/ 34 w 154"/>
                <a:gd name="T45" fmla="*/ 12 h 154"/>
                <a:gd name="T46" fmla="*/ 47 w 154"/>
                <a:gd name="T47" fmla="*/ 6 h 154"/>
                <a:gd name="T48" fmla="*/ 62 w 154"/>
                <a:gd name="T49" fmla="*/ 1 h 154"/>
                <a:gd name="T50" fmla="*/ 76 w 154"/>
                <a:gd name="T51" fmla="*/ 0 h 154"/>
                <a:gd name="T52" fmla="*/ 84 w 154"/>
                <a:gd name="T53" fmla="*/ 0 h 154"/>
                <a:gd name="T54" fmla="*/ 99 w 154"/>
                <a:gd name="T55" fmla="*/ 3 h 154"/>
                <a:gd name="T56" fmla="*/ 113 w 154"/>
                <a:gd name="T57" fmla="*/ 9 h 154"/>
                <a:gd name="T58" fmla="*/ 126 w 154"/>
                <a:gd name="T59" fmla="*/ 17 h 154"/>
                <a:gd name="T60" fmla="*/ 136 w 154"/>
                <a:gd name="T61" fmla="*/ 28 h 154"/>
                <a:gd name="T62" fmla="*/ 144 w 154"/>
                <a:gd name="T63" fmla="*/ 40 h 154"/>
                <a:gd name="T64" fmla="*/ 151 w 154"/>
                <a:gd name="T65" fmla="*/ 54 h 154"/>
                <a:gd name="T66" fmla="*/ 153 w 154"/>
                <a:gd name="T67" fmla="*/ 70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5"/>
                  </a:lnTo>
                  <a:lnTo>
                    <a:pt x="152" y="93"/>
                  </a:lnTo>
                  <a:lnTo>
                    <a:pt x="151" y="99"/>
                  </a:lnTo>
                  <a:lnTo>
                    <a:pt x="147" y="107"/>
                  </a:lnTo>
                  <a:lnTo>
                    <a:pt x="144" y="113"/>
                  </a:lnTo>
                  <a:lnTo>
                    <a:pt x="141" y="120"/>
                  </a:lnTo>
                  <a:lnTo>
                    <a:pt x="136" y="126"/>
                  </a:lnTo>
                  <a:lnTo>
                    <a:pt x="131" y="131"/>
                  </a:lnTo>
                  <a:lnTo>
                    <a:pt x="126" y="136"/>
                  </a:lnTo>
                  <a:lnTo>
                    <a:pt x="120" y="141"/>
                  </a:lnTo>
                  <a:lnTo>
                    <a:pt x="113" y="145"/>
                  </a:lnTo>
                  <a:lnTo>
                    <a:pt x="106" y="147"/>
                  </a:lnTo>
                  <a:lnTo>
                    <a:pt x="99" y="151"/>
                  </a:lnTo>
                  <a:lnTo>
                    <a:pt x="93" y="152"/>
                  </a:lnTo>
                  <a:lnTo>
                    <a:pt x="84" y="153"/>
                  </a:lnTo>
                  <a:lnTo>
                    <a:pt x="76" y="154"/>
                  </a:lnTo>
                  <a:lnTo>
                    <a:pt x="76" y="154"/>
                  </a:lnTo>
                  <a:lnTo>
                    <a:pt x="68" y="153"/>
                  </a:lnTo>
                  <a:lnTo>
                    <a:pt x="62" y="152"/>
                  </a:lnTo>
                  <a:lnTo>
                    <a:pt x="54" y="151"/>
                  </a:lnTo>
                  <a:lnTo>
                    <a:pt x="47" y="147"/>
                  </a:lnTo>
                  <a:lnTo>
                    <a:pt x="40" y="145"/>
                  </a:lnTo>
                  <a:lnTo>
                    <a:pt x="34" y="141"/>
                  </a:lnTo>
                  <a:lnTo>
                    <a:pt x="27" y="136"/>
                  </a:lnTo>
                  <a:lnTo>
                    <a:pt x="23" y="131"/>
                  </a:lnTo>
                  <a:lnTo>
                    <a:pt x="17" y="126"/>
                  </a:lnTo>
                  <a:lnTo>
                    <a:pt x="12" y="120"/>
                  </a:lnTo>
                  <a:lnTo>
                    <a:pt x="9" y="113"/>
                  </a:lnTo>
                  <a:lnTo>
                    <a:pt x="6" y="107"/>
                  </a:lnTo>
                  <a:lnTo>
                    <a:pt x="3" y="99"/>
                  </a:lnTo>
                  <a:lnTo>
                    <a:pt x="1" y="93"/>
                  </a:lnTo>
                  <a:lnTo>
                    <a:pt x="0" y="85"/>
                  </a:lnTo>
                  <a:lnTo>
                    <a:pt x="0" y="76"/>
                  </a:lnTo>
                  <a:lnTo>
                    <a:pt x="0" y="76"/>
                  </a:lnTo>
                  <a:lnTo>
                    <a:pt x="0" y="70"/>
                  </a:lnTo>
                  <a:lnTo>
                    <a:pt x="1" y="62"/>
                  </a:lnTo>
                  <a:lnTo>
                    <a:pt x="3" y="54"/>
                  </a:lnTo>
                  <a:lnTo>
                    <a:pt x="6" y="47"/>
                  </a:lnTo>
                  <a:lnTo>
                    <a:pt x="9" y="40"/>
                  </a:lnTo>
                  <a:lnTo>
                    <a:pt x="12" y="34"/>
                  </a:lnTo>
                  <a:lnTo>
                    <a:pt x="17" y="28"/>
                  </a:lnTo>
                  <a:lnTo>
                    <a:pt x="23" y="23"/>
                  </a:lnTo>
                  <a:lnTo>
                    <a:pt x="27" y="17"/>
                  </a:lnTo>
                  <a:lnTo>
                    <a:pt x="34" y="12"/>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2"/>
                  </a:lnTo>
                  <a:lnTo>
                    <a:pt x="126" y="17"/>
                  </a:lnTo>
                  <a:lnTo>
                    <a:pt x="131" y="23"/>
                  </a:lnTo>
                  <a:lnTo>
                    <a:pt x="136" y="28"/>
                  </a:lnTo>
                  <a:lnTo>
                    <a:pt x="141" y="34"/>
                  </a:lnTo>
                  <a:lnTo>
                    <a:pt x="144" y="40"/>
                  </a:lnTo>
                  <a:lnTo>
                    <a:pt x="147" y="47"/>
                  </a:lnTo>
                  <a:lnTo>
                    <a:pt x="151" y="54"/>
                  </a:lnTo>
                  <a:lnTo>
                    <a:pt x="152" y="62"/>
                  </a:lnTo>
                  <a:lnTo>
                    <a:pt x="153" y="70"/>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247">
              <a:extLst>
                <a:ext uri="{FF2B5EF4-FFF2-40B4-BE49-F238E27FC236}">
                  <a16:creationId xmlns:a16="http://schemas.microsoft.com/office/drawing/2014/main" id="{622C6C3F-2961-44E1-AE60-9091673FBD0F}"/>
                </a:ext>
              </a:extLst>
            </p:cNvPr>
            <p:cNvSpPr>
              <a:spLocks/>
            </p:cNvSpPr>
            <p:nvPr/>
          </p:nvSpPr>
          <p:spPr bwMode="auto">
            <a:xfrm>
              <a:off x="6286501" y="4440238"/>
              <a:ext cx="49213" cy="47625"/>
            </a:xfrm>
            <a:custGeom>
              <a:avLst/>
              <a:gdLst>
                <a:gd name="T0" fmla="*/ 154 w 154"/>
                <a:gd name="T1" fmla="*/ 78 h 154"/>
                <a:gd name="T2" fmla="*/ 152 w 154"/>
                <a:gd name="T3" fmla="*/ 92 h 154"/>
                <a:gd name="T4" fmla="*/ 147 w 154"/>
                <a:gd name="T5" fmla="*/ 107 h 154"/>
                <a:gd name="T6" fmla="*/ 141 w 154"/>
                <a:gd name="T7" fmla="*/ 120 h 154"/>
                <a:gd name="T8" fmla="*/ 131 w 154"/>
                <a:gd name="T9" fmla="*/ 131 h 154"/>
                <a:gd name="T10" fmla="*/ 120 w 154"/>
                <a:gd name="T11" fmla="*/ 142 h 154"/>
                <a:gd name="T12" fmla="*/ 106 w 154"/>
                <a:gd name="T13" fmla="*/ 149 h 154"/>
                <a:gd name="T14" fmla="*/ 93 w 154"/>
                <a:gd name="T15" fmla="*/ 153 h 154"/>
                <a:gd name="T16" fmla="*/ 76 w 154"/>
                <a:gd name="T17" fmla="*/ 154 h 154"/>
                <a:gd name="T18" fmla="*/ 68 w 154"/>
                <a:gd name="T19" fmla="*/ 154 h 154"/>
                <a:gd name="T20" fmla="*/ 54 w 154"/>
                <a:gd name="T21" fmla="*/ 151 h 154"/>
                <a:gd name="T22" fmla="*/ 40 w 154"/>
                <a:gd name="T23" fmla="*/ 145 h 154"/>
                <a:gd name="T24" fmla="*/ 27 w 154"/>
                <a:gd name="T25" fmla="*/ 137 h 154"/>
                <a:gd name="T26" fmla="*/ 17 w 154"/>
                <a:gd name="T27" fmla="*/ 127 h 154"/>
                <a:gd name="T28" fmla="*/ 9 w 154"/>
                <a:gd name="T29" fmla="*/ 114 h 154"/>
                <a:gd name="T30" fmla="*/ 3 w 154"/>
                <a:gd name="T31" fmla="*/ 101 h 154"/>
                <a:gd name="T32" fmla="*/ 0 w 154"/>
                <a:gd name="T33" fmla="*/ 86 h 154"/>
                <a:gd name="T34" fmla="*/ 0 w 154"/>
                <a:gd name="T35" fmla="*/ 78 h 154"/>
                <a:gd name="T36" fmla="*/ 1 w 154"/>
                <a:gd name="T37" fmla="*/ 62 h 154"/>
                <a:gd name="T38" fmla="*/ 6 w 154"/>
                <a:gd name="T39" fmla="*/ 48 h 154"/>
                <a:gd name="T40" fmla="*/ 12 w 154"/>
                <a:gd name="T41" fmla="*/ 34 h 154"/>
                <a:gd name="T42" fmla="*/ 23 w 154"/>
                <a:gd name="T43" fmla="*/ 23 h 154"/>
                <a:gd name="T44" fmla="*/ 34 w 154"/>
                <a:gd name="T45" fmla="*/ 14 h 154"/>
                <a:gd name="T46" fmla="*/ 47 w 154"/>
                <a:gd name="T47" fmla="*/ 7 h 154"/>
                <a:gd name="T48" fmla="*/ 62 w 154"/>
                <a:gd name="T49" fmla="*/ 2 h 154"/>
                <a:gd name="T50" fmla="*/ 76 w 154"/>
                <a:gd name="T51" fmla="*/ 0 h 154"/>
                <a:gd name="T52" fmla="*/ 84 w 154"/>
                <a:gd name="T53" fmla="*/ 1 h 154"/>
                <a:gd name="T54" fmla="*/ 99 w 154"/>
                <a:gd name="T55" fmla="*/ 3 h 154"/>
                <a:gd name="T56" fmla="*/ 113 w 154"/>
                <a:gd name="T57" fmla="*/ 10 h 154"/>
                <a:gd name="T58" fmla="*/ 126 w 154"/>
                <a:gd name="T59" fmla="*/ 18 h 154"/>
                <a:gd name="T60" fmla="*/ 136 w 154"/>
                <a:gd name="T61" fmla="*/ 28 h 154"/>
                <a:gd name="T62" fmla="*/ 144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2"/>
                  </a:lnTo>
                  <a:lnTo>
                    <a:pt x="151" y="101"/>
                  </a:lnTo>
                  <a:lnTo>
                    <a:pt x="147" y="107"/>
                  </a:lnTo>
                  <a:lnTo>
                    <a:pt x="144" y="114"/>
                  </a:lnTo>
                  <a:lnTo>
                    <a:pt x="141" y="120"/>
                  </a:lnTo>
                  <a:lnTo>
                    <a:pt x="136" y="127"/>
                  </a:lnTo>
                  <a:lnTo>
                    <a:pt x="131" y="131"/>
                  </a:lnTo>
                  <a:lnTo>
                    <a:pt x="126" y="137"/>
                  </a:lnTo>
                  <a:lnTo>
                    <a:pt x="120" y="142"/>
                  </a:lnTo>
                  <a:lnTo>
                    <a:pt x="113" y="145"/>
                  </a:lnTo>
                  <a:lnTo>
                    <a:pt x="106" y="149"/>
                  </a:lnTo>
                  <a:lnTo>
                    <a:pt x="99" y="151"/>
                  </a:lnTo>
                  <a:lnTo>
                    <a:pt x="93" y="153"/>
                  </a:lnTo>
                  <a:lnTo>
                    <a:pt x="84" y="154"/>
                  </a:lnTo>
                  <a:lnTo>
                    <a:pt x="76" y="154"/>
                  </a:lnTo>
                  <a:lnTo>
                    <a:pt x="76" y="154"/>
                  </a:lnTo>
                  <a:lnTo>
                    <a:pt x="68" y="154"/>
                  </a:lnTo>
                  <a:lnTo>
                    <a:pt x="62" y="153"/>
                  </a:lnTo>
                  <a:lnTo>
                    <a:pt x="54" y="151"/>
                  </a:lnTo>
                  <a:lnTo>
                    <a:pt x="47" y="149"/>
                  </a:lnTo>
                  <a:lnTo>
                    <a:pt x="40" y="145"/>
                  </a:lnTo>
                  <a:lnTo>
                    <a:pt x="34" y="142"/>
                  </a:lnTo>
                  <a:lnTo>
                    <a:pt x="27" y="137"/>
                  </a:lnTo>
                  <a:lnTo>
                    <a:pt x="23" y="131"/>
                  </a:lnTo>
                  <a:lnTo>
                    <a:pt x="17" y="127"/>
                  </a:lnTo>
                  <a:lnTo>
                    <a:pt x="12" y="120"/>
                  </a:lnTo>
                  <a:lnTo>
                    <a:pt x="9" y="114"/>
                  </a:lnTo>
                  <a:lnTo>
                    <a:pt x="6" y="107"/>
                  </a:lnTo>
                  <a:lnTo>
                    <a:pt x="3" y="101"/>
                  </a:lnTo>
                  <a:lnTo>
                    <a:pt x="1" y="92"/>
                  </a:lnTo>
                  <a:lnTo>
                    <a:pt x="0" y="86"/>
                  </a:lnTo>
                  <a:lnTo>
                    <a:pt x="0" y="78"/>
                  </a:lnTo>
                  <a:lnTo>
                    <a:pt x="0" y="78"/>
                  </a:lnTo>
                  <a:lnTo>
                    <a:pt x="0" y="70"/>
                  </a:lnTo>
                  <a:lnTo>
                    <a:pt x="1" y="62"/>
                  </a:lnTo>
                  <a:lnTo>
                    <a:pt x="3" y="55"/>
                  </a:lnTo>
                  <a:lnTo>
                    <a:pt x="6" y="48"/>
                  </a:lnTo>
                  <a:lnTo>
                    <a:pt x="9" y="41"/>
                  </a:lnTo>
                  <a:lnTo>
                    <a:pt x="12" y="34"/>
                  </a:lnTo>
                  <a:lnTo>
                    <a:pt x="17" y="28"/>
                  </a:lnTo>
                  <a:lnTo>
                    <a:pt x="23" y="23"/>
                  </a:lnTo>
                  <a:lnTo>
                    <a:pt x="27" y="18"/>
                  </a:lnTo>
                  <a:lnTo>
                    <a:pt x="34" y="14"/>
                  </a:lnTo>
                  <a:lnTo>
                    <a:pt x="40" y="10"/>
                  </a:lnTo>
                  <a:lnTo>
                    <a:pt x="47" y="7"/>
                  </a:lnTo>
                  <a:lnTo>
                    <a:pt x="54" y="3"/>
                  </a:lnTo>
                  <a:lnTo>
                    <a:pt x="62" y="2"/>
                  </a:lnTo>
                  <a:lnTo>
                    <a:pt x="68" y="1"/>
                  </a:lnTo>
                  <a:lnTo>
                    <a:pt x="76" y="0"/>
                  </a:lnTo>
                  <a:lnTo>
                    <a:pt x="76" y="0"/>
                  </a:lnTo>
                  <a:lnTo>
                    <a:pt x="84" y="1"/>
                  </a:lnTo>
                  <a:lnTo>
                    <a:pt x="93" y="2"/>
                  </a:lnTo>
                  <a:lnTo>
                    <a:pt x="99" y="3"/>
                  </a:lnTo>
                  <a:lnTo>
                    <a:pt x="106" y="7"/>
                  </a:lnTo>
                  <a:lnTo>
                    <a:pt x="113" y="10"/>
                  </a:lnTo>
                  <a:lnTo>
                    <a:pt x="120" y="14"/>
                  </a:lnTo>
                  <a:lnTo>
                    <a:pt x="126" y="18"/>
                  </a:lnTo>
                  <a:lnTo>
                    <a:pt x="131" y="23"/>
                  </a:lnTo>
                  <a:lnTo>
                    <a:pt x="136" y="28"/>
                  </a:lnTo>
                  <a:lnTo>
                    <a:pt x="141" y="34"/>
                  </a:lnTo>
                  <a:lnTo>
                    <a:pt x="144" y="41"/>
                  </a:lnTo>
                  <a:lnTo>
                    <a:pt x="147"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48">
              <a:extLst>
                <a:ext uri="{FF2B5EF4-FFF2-40B4-BE49-F238E27FC236}">
                  <a16:creationId xmlns:a16="http://schemas.microsoft.com/office/drawing/2014/main" id="{47C6A070-1A06-4421-8CEC-1B272909122B}"/>
                </a:ext>
              </a:extLst>
            </p:cNvPr>
            <p:cNvSpPr>
              <a:spLocks/>
            </p:cNvSpPr>
            <p:nvPr/>
          </p:nvSpPr>
          <p:spPr bwMode="auto">
            <a:xfrm>
              <a:off x="6357938" y="4368801"/>
              <a:ext cx="47625" cy="49213"/>
            </a:xfrm>
            <a:custGeom>
              <a:avLst/>
              <a:gdLst>
                <a:gd name="T0" fmla="*/ 154 w 154"/>
                <a:gd name="T1" fmla="*/ 76 h 154"/>
                <a:gd name="T2" fmla="*/ 153 w 154"/>
                <a:gd name="T3" fmla="*/ 93 h 154"/>
                <a:gd name="T4" fmla="*/ 149 w 154"/>
                <a:gd name="T5" fmla="*/ 107 h 154"/>
                <a:gd name="T6" fmla="*/ 141 w 154"/>
                <a:gd name="T7" fmla="*/ 120 h 154"/>
                <a:gd name="T8" fmla="*/ 131 w 154"/>
                <a:gd name="T9" fmla="*/ 131 h 154"/>
                <a:gd name="T10" fmla="*/ 120 w 154"/>
                <a:gd name="T11" fmla="*/ 141 h 154"/>
                <a:gd name="T12" fmla="*/ 107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8 w 154"/>
                <a:gd name="T25" fmla="*/ 136 h 154"/>
                <a:gd name="T26" fmla="*/ 18 w 154"/>
                <a:gd name="T27" fmla="*/ 126 h 154"/>
                <a:gd name="T28" fmla="*/ 10 w 154"/>
                <a:gd name="T29" fmla="*/ 113 h 154"/>
                <a:gd name="T30" fmla="*/ 3 w 154"/>
                <a:gd name="T31" fmla="*/ 99 h 154"/>
                <a:gd name="T32" fmla="*/ 1 w 154"/>
                <a:gd name="T33" fmla="*/ 85 h 154"/>
                <a:gd name="T34" fmla="*/ 0 w 154"/>
                <a:gd name="T35" fmla="*/ 76 h 154"/>
                <a:gd name="T36" fmla="*/ 2 w 154"/>
                <a:gd name="T37" fmla="*/ 62 h 154"/>
                <a:gd name="T38" fmla="*/ 7 w 154"/>
                <a:gd name="T39" fmla="*/ 47 h 154"/>
                <a:gd name="T40" fmla="*/ 14 w 154"/>
                <a:gd name="T41" fmla="*/ 34 h 154"/>
                <a:gd name="T42" fmla="*/ 23 w 154"/>
                <a:gd name="T43" fmla="*/ 23 h 154"/>
                <a:gd name="T44" fmla="*/ 34 w 154"/>
                <a:gd name="T45" fmla="*/ 12 h 154"/>
                <a:gd name="T46" fmla="*/ 48 w 154"/>
                <a:gd name="T47" fmla="*/ 6 h 154"/>
                <a:gd name="T48" fmla="*/ 62 w 154"/>
                <a:gd name="T49" fmla="*/ 1 h 154"/>
                <a:gd name="T50" fmla="*/ 78 w 154"/>
                <a:gd name="T51" fmla="*/ 0 h 154"/>
                <a:gd name="T52" fmla="*/ 86 w 154"/>
                <a:gd name="T53" fmla="*/ 0 h 154"/>
                <a:gd name="T54" fmla="*/ 101 w 154"/>
                <a:gd name="T55" fmla="*/ 3 h 154"/>
                <a:gd name="T56" fmla="*/ 114 w 154"/>
                <a:gd name="T57" fmla="*/ 9 h 154"/>
                <a:gd name="T58" fmla="*/ 126 w 154"/>
                <a:gd name="T59" fmla="*/ 17 h 154"/>
                <a:gd name="T60" fmla="*/ 137 w 154"/>
                <a:gd name="T61" fmla="*/ 28 h 154"/>
                <a:gd name="T62" fmla="*/ 145 w 154"/>
                <a:gd name="T63" fmla="*/ 40 h 154"/>
                <a:gd name="T64" fmla="*/ 151 w 154"/>
                <a:gd name="T65" fmla="*/ 54 h 154"/>
                <a:gd name="T66" fmla="*/ 154 w 154"/>
                <a:gd name="T67" fmla="*/ 70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5"/>
                  </a:lnTo>
                  <a:lnTo>
                    <a:pt x="153" y="93"/>
                  </a:lnTo>
                  <a:lnTo>
                    <a:pt x="151" y="99"/>
                  </a:lnTo>
                  <a:lnTo>
                    <a:pt x="149" y="107"/>
                  </a:lnTo>
                  <a:lnTo>
                    <a:pt x="145" y="113"/>
                  </a:lnTo>
                  <a:lnTo>
                    <a:pt x="141" y="120"/>
                  </a:lnTo>
                  <a:lnTo>
                    <a:pt x="137" y="126"/>
                  </a:lnTo>
                  <a:lnTo>
                    <a:pt x="131" y="131"/>
                  </a:lnTo>
                  <a:lnTo>
                    <a:pt x="126" y="136"/>
                  </a:lnTo>
                  <a:lnTo>
                    <a:pt x="120" y="141"/>
                  </a:lnTo>
                  <a:lnTo>
                    <a:pt x="114" y="145"/>
                  </a:lnTo>
                  <a:lnTo>
                    <a:pt x="107"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1"/>
                  </a:lnTo>
                  <a:lnTo>
                    <a:pt x="28" y="136"/>
                  </a:lnTo>
                  <a:lnTo>
                    <a:pt x="23" y="131"/>
                  </a:lnTo>
                  <a:lnTo>
                    <a:pt x="18" y="126"/>
                  </a:lnTo>
                  <a:lnTo>
                    <a:pt x="14" y="120"/>
                  </a:lnTo>
                  <a:lnTo>
                    <a:pt x="10" y="113"/>
                  </a:lnTo>
                  <a:lnTo>
                    <a:pt x="7" y="107"/>
                  </a:lnTo>
                  <a:lnTo>
                    <a:pt x="3" y="99"/>
                  </a:lnTo>
                  <a:lnTo>
                    <a:pt x="2" y="93"/>
                  </a:lnTo>
                  <a:lnTo>
                    <a:pt x="1" y="85"/>
                  </a:lnTo>
                  <a:lnTo>
                    <a:pt x="0" y="76"/>
                  </a:lnTo>
                  <a:lnTo>
                    <a:pt x="0" y="76"/>
                  </a:lnTo>
                  <a:lnTo>
                    <a:pt x="1" y="70"/>
                  </a:lnTo>
                  <a:lnTo>
                    <a:pt x="2" y="62"/>
                  </a:lnTo>
                  <a:lnTo>
                    <a:pt x="3" y="54"/>
                  </a:lnTo>
                  <a:lnTo>
                    <a:pt x="7" y="47"/>
                  </a:lnTo>
                  <a:lnTo>
                    <a:pt x="10" y="40"/>
                  </a:lnTo>
                  <a:lnTo>
                    <a:pt x="14" y="34"/>
                  </a:lnTo>
                  <a:lnTo>
                    <a:pt x="18" y="28"/>
                  </a:lnTo>
                  <a:lnTo>
                    <a:pt x="23" y="23"/>
                  </a:lnTo>
                  <a:lnTo>
                    <a:pt x="28" y="17"/>
                  </a:lnTo>
                  <a:lnTo>
                    <a:pt x="34" y="12"/>
                  </a:lnTo>
                  <a:lnTo>
                    <a:pt x="41" y="9"/>
                  </a:lnTo>
                  <a:lnTo>
                    <a:pt x="48"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1" y="23"/>
                  </a:lnTo>
                  <a:lnTo>
                    <a:pt x="137" y="28"/>
                  </a:lnTo>
                  <a:lnTo>
                    <a:pt x="141" y="34"/>
                  </a:lnTo>
                  <a:lnTo>
                    <a:pt x="145" y="40"/>
                  </a:lnTo>
                  <a:lnTo>
                    <a:pt x="149" y="47"/>
                  </a:lnTo>
                  <a:lnTo>
                    <a:pt x="151" y="54"/>
                  </a:lnTo>
                  <a:lnTo>
                    <a:pt x="153" y="62"/>
                  </a:lnTo>
                  <a:lnTo>
                    <a:pt x="154" y="70"/>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249">
              <a:extLst>
                <a:ext uri="{FF2B5EF4-FFF2-40B4-BE49-F238E27FC236}">
                  <a16:creationId xmlns:a16="http://schemas.microsoft.com/office/drawing/2014/main" id="{9075DD4B-583D-41F2-B082-271711611367}"/>
                </a:ext>
              </a:extLst>
            </p:cNvPr>
            <p:cNvSpPr>
              <a:spLocks/>
            </p:cNvSpPr>
            <p:nvPr/>
          </p:nvSpPr>
          <p:spPr bwMode="auto">
            <a:xfrm>
              <a:off x="6357938" y="4440238"/>
              <a:ext cx="47625" cy="47625"/>
            </a:xfrm>
            <a:custGeom>
              <a:avLst/>
              <a:gdLst>
                <a:gd name="T0" fmla="*/ 154 w 154"/>
                <a:gd name="T1" fmla="*/ 78 h 154"/>
                <a:gd name="T2" fmla="*/ 153 w 154"/>
                <a:gd name="T3" fmla="*/ 92 h 154"/>
                <a:gd name="T4" fmla="*/ 149 w 154"/>
                <a:gd name="T5" fmla="*/ 107 h 154"/>
                <a:gd name="T6" fmla="*/ 141 w 154"/>
                <a:gd name="T7" fmla="*/ 120 h 154"/>
                <a:gd name="T8" fmla="*/ 131 w 154"/>
                <a:gd name="T9" fmla="*/ 131 h 154"/>
                <a:gd name="T10" fmla="*/ 120 w 154"/>
                <a:gd name="T11" fmla="*/ 142 h 154"/>
                <a:gd name="T12" fmla="*/ 107 w 154"/>
                <a:gd name="T13" fmla="*/ 149 h 154"/>
                <a:gd name="T14" fmla="*/ 93 w 154"/>
                <a:gd name="T15" fmla="*/ 153 h 154"/>
                <a:gd name="T16" fmla="*/ 78 w 154"/>
                <a:gd name="T17" fmla="*/ 154 h 154"/>
                <a:gd name="T18" fmla="*/ 70 w 154"/>
                <a:gd name="T19" fmla="*/ 154 h 154"/>
                <a:gd name="T20" fmla="*/ 55 w 154"/>
                <a:gd name="T21" fmla="*/ 151 h 154"/>
                <a:gd name="T22" fmla="*/ 41 w 154"/>
                <a:gd name="T23" fmla="*/ 145 h 154"/>
                <a:gd name="T24" fmla="*/ 28 w 154"/>
                <a:gd name="T25" fmla="*/ 137 h 154"/>
                <a:gd name="T26" fmla="*/ 18 w 154"/>
                <a:gd name="T27" fmla="*/ 127 h 154"/>
                <a:gd name="T28" fmla="*/ 10 w 154"/>
                <a:gd name="T29" fmla="*/ 114 h 154"/>
                <a:gd name="T30" fmla="*/ 3 w 154"/>
                <a:gd name="T31" fmla="*/ 101 h 154"/>
                <a:gd name="T32" fmla="*/ 1 w 154"/>
                <a:gd name="T33" fmla="*/ 86 h 154"/>
                <a:gd name="T34" fmla="*/ 0 w 154"/>
                <a:gd name="T35" fmla="*/ 78 h 154"/>
                <a:gd name="T36" fmla="*/ 2 w 154"/>
                <a:gd name="T37" fmla="*/ 62 h 154"/>
                <a:gd name="T38" fmla="*/ 7 w 154"/>
                <a:gd name="T39" fmla="*/ 48 h 154"/>
                <a:gd name="T40" fmla="*/ 14 w 154"/>
                <a:gd name="T41" fmla="*/ 34 h 154"/>
                <a:gd name="T42" fmla="*/ 23 w 154"/>
                <a:gd name="T43" fmla="*/ 23 h 154"/>
                <a:gd name="T44" fmla="*/ 34 w 154"/>
                <a:gd name="T45" fmla="*/ 14 h 154"/>
                <a:gd name="T46" fmla="*/ 48 w 154"/>
                <a:gd name="T47" fmla="*/ 7 h 154"/>
                <a:gd name="T48" fmla="*/ 62 w 154"/>
                <a:gd name="T49" fmla="*/ 2 h 154"/>
                <a:gd name="T50" fmla="*/ 78 w 154"/>
                <a:gd name="T51" fmla="*/ 0 h 154"/>
                <a:gd name="T52" fmla="*/ 86 w 154"/>
                <a:gd name="T53" fmla="*/ 1 h 154"/>
                <a:gd name="T54" fmla="*/ 101 w 154"/>
                <a:gd name="T55" fmla="*/ 3 h 154"/>
                <a:gd name="T56" fmla="*/ 114 w 154"/>
                <a:gd name="T57" fmla="*/ 10 h 154"/>
                <a:gd name="T58" fmla="*/ 126 w 154"/>
                <a:gd name="T59" fmla="*/ 18 h 154"/>
                <a:gd name="T60" fmla="*/ 137 w 154"/>
                <a:gd name="T61" fmla="*/ 28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2"/>
                  </a:lnTo>
                  <a:lnTo>
                    <a:pt x="151" y="101"/>
                  </a:lnTo>
                  <a:lnTo>
                    <a:pt x="149" y="107"/>
                  </a:lnTo>
                  <a:lnTo>
                    <a:pt x="145" y="114"/>
                  </a:lnTo>
                  <a:lnTo>
                    <a:pt x="141" y="120"/>
                  </a:lnTo>
                  <a:lnTo>
                    <a:pt x="137" y="127"/>
                  </a:lnTo>
                  <a:lnTo>
                    <a:pt x="131" y="131"/>
                  </a:lnTo>
                  <a:lnTo>
                    <a:pt x="126" y="137"/>
                  </a:lnTo>
                  <a:lnTo>
                    <a:pt x="120" y="142"/>
                  </a:lnTo>
                  <a:lnTo>
                    <a:pt x="114" y="145"/>
                  </a:lnTo>
                  <a:lnTo>
                    <a:pt x="107" y="149"/>
                  </a:lnTo>
                  <a:lnTo>
                    <a:pt x="101" y="151"/>
                  </a:lnTo>
                  <a:lnTo>
                    <a:pt x="93" y="153"/>
                  </a:lnTo>
                  <a:lnTo>
                    <a:pt x="86" y="154"/>
                  </a:lnTo>
                  <a:lnTo>
                    <a:pt x="78" y="154"/>
                  </a:lnTo>
                  <a:lnTo>
                    <a:pt x="78" y="154"/>
                  </a:lnTo>
                  <a:lnTo>
                    <a:pt x="70" y="154"/>
                  </a:lnTo>
                  <a:lnTo>
                    <a:pt x="62" y="153"/>
                  </a:lnTo>
                  <a:lnTo>
                    <a:pt x="55" y="151"/>
                  </a:lnTo>
                  <a:lnTo>
                    <a:pt x="48" y="149"/>
                  </a:lnTo>
                  <a:lnTo>
                    <a:pt x="41" y="145"/>
                  </a:lnTo>
                  <a:lnTo>
                    <a:pt x="34" y="142"/>
                  </a:lnTo>
                  <a:lnTo>
                    <a:pt x="28" y="137"/>
                  </a:lnTo>
                  <a:lnTo>
                    <a:pt x="23" y="131"/>
                  </a:lnTo>
                  <a:lnTo>
                    <a:pt x="18" y="127"/>
                  </a:lnTo>
                  <a:lnTo>
                    <a:pt x="14" y="120"/>
                  </a:lnTo>
                  <a:lnTo>
                    <a:pt x="10" y="114"/>
                  </a:lnTo>
                  <a:lnTo>
                    <a:pt x="7" y="107"/>
                  </a:lnTo>
                  <a:lnTo>
                    <a:pt x="3" y="101"/>
                  </a:lnTo>
                  <a:lnTo>
                    <a:pt x="2" y="92"/>
                  </a:lnTo>
                  <a:lnTo>
                    <a:pt x="1" y="86"/>
                  </a:lnTo>
                  <a:lnTo>
                    <a:pt x="0" y="78"/>
                  </a:lnTo>
                  <a:lnTo>
                    <a:pt x="0" y="78"/>
                  </a:lnTo>
                  <a:lnTo>
                    <a:pt x="1" y="70"/>
                  </a:lnTo>
                  <a:lnTo>
                    <a:pt x="2" y="62"/>
                  </a:lnTo>
                  <a:lnTo>
                    <a:pt x="3" y="55"/>
                  </a:lnTo>
                  <a:lnTo>
                    <a:pt x="7" y="48"/>
                  </a:lnTo>
                  <a:lnTo>
                    <a:pt x="10" y="41"/>
                  </a:lnTo>
                  <a:lnTo>
                    <a:pt x="14" y="34"/>
                  </a:lnTo>
                  <a:lnTo>
                    <a:pt x="18" y="28"/>
                  </a:lnTo>
                  <a:lnTo>
                    <a:pt x="23" y="23"/>
                  </a:lnTo>
                  <a:lnTo>
                    <a:pt x="28" y="18"/>
                  </a:lnTo>
                  <a:lnTo>
                    <a:pt x="34" y="14"/>
                  </a:lnTo>
                  <a:lnTo>
                    <a:pt x="41" y="10"/>
                  </a:lnTo>
                  <a:lnTo>
                    <a:pt x="48" y="7"/>
                  </a:lnTo>
                  <a:lnTo>
                    <a:pt x="55" y="3"/>
                  </a:lnTo>
                  <a:lnTo>
                    <a:pt x="62" y="2"/>
                  </a:lnTo>
                  <a:lnTo>
                    <a:pt x="70" y="1"/>
                  </a:lnTo>
                  <a:lnTo>
                    <a:pt x="78" y="0"/>
                  </a:lnTo>
                  <a:lnTo>
                    <a:pt x="78" y="0"/>
                  </a:lnTo>
                  <a:lnTo>
                    <a:pt x="86" y="1"/>
                  </a:lnTo>
                  <a:lnTo>
                    <a:pt x="93" y="2"/>
                  </a:lnTo>
                  <a:lnTo>
                    <a:pt x="101" y="3"/>
                  </a:lnTo>
                  <a:lnTo>
                    <a:pt x="107" y="7"/>
                  </a:lnTo>
                  <a:lnTo>
                    <a:pt x="114" y="10"/>
                  </a:lnTo>
                  <a:lnTo>
                    <a:pt x="120" y="14"/>
                  </a:lnTo>
                  <a:lnTo>
                    <a:pt x="126" y="18"/>
                  </a:lnTo>
                  <a:lnTo>
                    <a:pt x="131" y="23"/>
                  </a:lnTo>
                  <a:lnTo>
                    <a:pt x="137" y="28"/>
                  </a:lnTo>
                  <a:lnTo>
                    <a:pt x="141" y="34"/>
                  </a:lnTo>
                  <a:lnTo>
                    <a:pt x="145" y="41"/>
                  </a:lnTo>
                  <a:lnTo>
                    <a:pt x="149"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250">
              <a:extLst>
                <a:ext uri="{FF2B5EF4-FFF2-40B4-BE49-F238E27FC236}">
                  <a16:creationId xmlns:a16="http://schemas.microsoft.com/office/drawing/2014/main" id="{7069DA3C-E3AE-4019-A305-F7578C8A80BB}"/>
                </a:ext>
              </a:extLst>
            </p:cNvPr>
            <p:cNvSpPr>
              <a:spLocks/>
            </p:cNvSpPr>
            <p:nvPr/>
          </p:nvSpPr>
          <p:spPr bwMode="auto">
            <a:xfrm>
              <a:off x="6427788" y="4368801"/>
              <a:ext cx="47625" cy="49213"/>
            </a:xfrm>
            <a:custGeom>
              <a:avLst/>
              <a:gdLst>
                <a:gd name="T0" fmla="*/ 153 w 153"/>
                <a:gd name="T1" fmla="*/ 76 h 154"/>
                <a:gd name="T2" fmla="*/ 152 w 153"/>
                <a:gd name="T3" fmla="*/ 93 h 154"/>
                <a:gd name="T4" fmla="*/ 147 w 153"/>
                <a:gd name="T5" fmla="*/ 107 h 154"/>
                <a:gd name="T6" fmla="*/ 140 w 153"/>
                <a:gd name="T7" fmla="*/ 120 h 154"/>
                <a:gd name="T8" fmla="*/ 130 w 153"/>
                <a:gd name="T9" fmla="*/ 131 h 154"/>
                <a:gd name="T10" fmla="*/ 119 w 153"/>
                <a:gd name="T11" fmla="*/ 141 h 154"/>
                <a:gd name="T12" fmla="*/ 106 w 153"/>
                <a:gd name="T13" fmla="*/ 147 h 154"/>
                <a:gd name="T14" fmla="*/ 91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6 h 154"/>
                <a:gd name="T36" fmla="*/ 1 w 153"/>
                <a:gd name="T37" fmla="*/ 62 h 154"/>
                <a:gd name="T38" fmla="*/ 5 w 153"/>
                <a:gd name="T39" fmla="*/ 47 h 154"/>
                <a:gd name="T40" fmla="*/ 12 w 153"/>
                <a:gd name="T41" fmla="*/ 34 h 154"/>
                <a:gd name="T42" fmla="*/ 21 w 153"/>
                <a:gd name="T43" fmla="*/ 23 h 154"/>
                <a:gd name="T44" fmla="*/ 33 w 153"/>
                <a:gd name="T45" fmla="*/ 12 h 154"/>
                <a:gd name="T46" fmla="*/ 46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5 w 153"/>
                <a:gd name="T59" fmla="*/ 17 h 154"/>
                <a:gd name="T60" fmla="*/ 136 w 153"/>
                <a:gd name="T61" fmla="*/ 28 h 154"/>
                <a:gd name="T62" fmla="*/ 144 w 153"/>
                <a:gd name="T63" fmla="*/ 40 h 154"/>
                <a:gd name="T64" fmla="*/ 149 w 153"/>
                <a:gd name="T65" fmla="*/ 54 h 154"/>
                <a:gd name="T66" fmla="*/ 153 w 153"/>
                <a:gd name="T67" fmla="*/ 70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5"/>
                  </a:lnTo>
                  <a:lnTo>
                    <a:pt x="152" y="93"/>
                  </a:lnTo>
                  <a:lnTo>
                    <a:pt x="149" y="99"/>
                  </a:lnTo>
                  <a:lnTo>
                    <a:pt x="147" y="107"/>
                  </a:lnTo>
                  <a:lnTo>
                    <a:pt x="144" y="113"/>
                  </a:lnTo>
                  <a:lnTo>
                    <a:pt x="140" y="120"/>
                  </a:lnTo>
                  <a:lnTo>
                    <a:pt x="136" y="126"/>
                  </a:lnTo>
                  <a:lnTo>
                    <a:pt x="130" y="131"/>
                  </a:lnTo>
                  <a:lnTo>
                    <a:pt x="125" y="136"/>
                  </a:lnTo>
                  <a:lnTo>
                    <a:pt x="119" y="141"/>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1"/>
                  </a:lnTo>
                  <a:lnTo>
                    <a:pt x="27" y="136"/>
                  </a:lnTo>
                  <a:lnTo>
                    <a:pt x="21" y="131"/>
                  </a:lnTo>
                  <a:lnTo>
                    <a:pt x="17" y="126"/>
                  </a:lnTo>
                  <a:lnTo>
                    <a:pt x="12" y="120"/>
                  </a:lnTo>
                  <a:lnTo>
                    <a:pt x="9" y="113"/>
                  </a:lnTo>
                  <a:lnTo>
                    <a:pt x="5" y="107"/>
                  </a:lnTo>
                  <a:lnTo>
                    <a:pt x="3" y="99"/>
                  </a:lnTo>
                  <a:lnTo>
                    <a:pt x="1" y="93"/>
                  </a:lnTo>
                  <a:lnTo>
                    <a:pt x="0" y="85"/>
                  </a:lnTo>
                  <a:lnTo>
                    <a:pt x="0" y="76"/>
                  </a:lnTo>
                  <a:lnTo>
                    <a:pt x="0" y="76"/>
                  </a:lnTo>
                  <a:lnTo>
                    <a:pt x="0" y="70"/>
                  </a:lnTo>
                  <a:lnTo>
                    <a:pt x="1" y="62"/>
                  </a:lnTo>
                  <a:lnTo>
                    <a:pt x="3" y="54"/>
                  </a:lnTo>
                  <a:lnTo>
                    <a:pt x="5" y="47"/>
                  </a:lnTo>
                  <a:lnTo>
                    <a:pt x="9" y="40"/>
                  </a:lnTo>
                  <a:lnTo>
                    <a:pt x="12" y="34"/>
                  </a:lnTo>
                  <a:lnTo>
                    <a:pt x="17" y="28"/>
                  </a:lnTo>
                  <a:lnTo>
                    <a:pt x="21" y="23"/>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3"/>
                  </a:lnTo>
                  <a:lnTo>
                    <a:pt x="136" y="28"/>
                  </a:lnTo>
                  <a:lnTo>
                    <a:pt x="140" y="34"/>
                  </a:lnTo>
                  <a:lnTo>
                    <a:pt x="144" y="40"/>
                  </a:lnTo>
                  <a:lnTo>
                    <a:pt x="147" y="47"/>
                  </a:lnTo>
                  <a:lnTo>
                    <a:pt x="149" y="54"/>
                  </a:lnTo>
                  <a:lnTo>
                    <a:pt x="152" y="62"/>
                  </a:lnTo>
                  <a:lnTo>
                    <a:pt x="153" y="70"/>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251">
              <a:extLst>
                <a:ext uri="{FF2B5EF4-FFF2-40B4-BE49-F238E27FC236}">
                  <a16:creationId xmlns:a16="http://schemas.microsoft.com/office/drawing/2014/main" id="{5C5CCC7B-EA15-4AC8-995A-25AE8870035C}"/>
                </a:ext>
              </a:extLst>
            </p:cNvPr>
            <p:cNvSpPr>
              <a:spLocks/>
            </p:cNvSpPr>
            <p:nvPr/>
          </p:nvSpPr>
          <p:spPr bwMode="auto">
            <a:xfrm>
              <a:off x="6427788" y="4440238"/>
              <a:ext cx="47625" cy="47625"/>
            </a:xfrm>
            <a:custGeom>
              <a:avLst/>
              <a:gdLst>
                <a:gd name="T0" fmla="*/ 153 w 153"/>
                <a:gd name="T1" fmla="*/ 78 h 154"/>
                <a:gd name="T2" fmla="*/ 152 w 153"/>
                <a:gd name="T3" fmla="*/ 92 h 154"/>
                <a:gd name="T4" fmla="*/ 147 w 153"/>
                <a:gd name="T5" fmla="*/ 107 h 154"/>
                <a:gd name="T6" fmla="*/ 140 w 153"/>
                <a:gd name="T7" fmla="*/ 120 h 154"/>
                <a:gd name="T8" fmla="*/ 130 w 153"/>
                <a:gd name="T9" fmla="*/ 131 h 154"/>
                <a:gd name="T10" fmla="*/ 119 w 153"/>
                <a:gd name="T11" fmla="*/ 142 h 154"/>
                <a:gd name="T12" fmla="*/ 106 w 153"/>
                <a:gd name="T13" fmla="*/ 149 h 154"/>
                <a:gd name="T14" fmla="*/ 91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5 w 153"/>
                <a:gd name="T39" fmla="*/ 48 h 154"/>
                <a:gd name="T40" fmla="*/ 12 w 153"/>
                <a:gd name="T41" fmla="*/ 34 h 154"/>
                <a:gd name="T42" fmla="*/ 21 w 153"/>
                <a:gd name="T43" fmla="*/ 23 h 154"/>
                <a:gd name="T44" fmla="*/ 33 w 153"/>
                <a:gd name="T45" fmla="*/ 14 h 154"/>
                <a:gd name="T46" fmla="*/ 46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10 h 154"/>
                <a:gd name="T58" fmla="*/ 125 w 153"/>
                <a:gd name="T59" fmla="*/ 18 h 154"/>
                <a:gd name="T60" fmla="*/ 136 w 153"/>
                <a:gd name="T61" fmla="*/ 28 h 154"/>
                <a:gd name="T62" fmla="*/ 144 w 153"/>
                <a:gd name="T63" fmla="*/ 41 h 154"/>
                <a:gd name="T64" fmla="*/ 149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2"/>
                  </a:lnTo>
                  <a:lnTo>
                    <a:pt x="149" y="101"/>
                  </a:lnTo>
                  <a:lnTo>
                    <a:pt x="147" y="107"/>
                  </a:lnTo>
                  <a:lnTo>
                    <a:pt x="144" y="114"/>
                  </a:lnTo>
                  <a:lnTo>
                    <a:pt x="140" y="120"/>
                  </a:lnTo>
                  <a:lnTo>
                    <a:pt x="136" y="127"/>
                  </a:lnTo>
                  <a:lnTo>
                    <a:pt x="130" y="131"/>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2"/>
                  </a:lnTo>
                  <a:lnTo>
                    <a:pt x="27" y="137"/>
                  </a:lnTo>
                  <a:lnTo>
                    <a:pt x="21" y="131"/>
                  </a:lnTo>
                  <a:lnTo>
                    <a:pt x="17" y="127"/>
                  </a:lnTo>
                  <a:lnTo>
                    <a:pt x="12"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2" y="34"/>
                  </a:lnTo>
                  <a:lnTo>
                    <a:pt x="17" y="28"/>
                  </a:lnTo>
                  <a:lnTo>
                    <a:pt x="21" y="23"/>
                  </a:lnTo>
                  <a:lnTo>
                    <a:pt x="27" y="18"/>
                  </a:lnTo>
                  <a:lnTo>
                    <a:pt x="33" y="14"/>
                  </a:lnTo>
                  <a:lnTo>
                    <a:pt x="40" y="10"/>
                  </a:lnTo>
                  <a:lnTo>
                    <a:pt x="46" y="7"/>
                  </a:lnTo>
                  <a:lnTo>
                    <a:pt x="53" y="3"/>
                  </a:lnTo>
                  <a:lnTo>
                    <a:pt x="60" y="2"/>
                  </a:lnTo>
                  <a:lnTo>
                    <a:pt x="68" y="1"/>
                  </a:lnTo>
                  <a:lnTo>
                    <a:pt x="76" y="0"/>
                  </a:lnTo>
                  <a:lnTo>
                    <a:pt x="76" y="0"/>
                  </a:lnTo>
                  <a:lnTo>
                    <a:pt x="84" y="1"/>
                  </a:lnTo>
                  <a:lnTo>
                    <a:pt x="91" y="2"/>
                  </a:lnTo>
                  <a:lnTo>
                    <a:pt x="99" y="3"/>
                  </a:lnTo>
                  <a:lnTo>
                    <a:pt x="106" y="7"/>
                  </a:lnTo>
                  <a:lnTo>
                    <a:pt x="113" y="10"/>
                  </a:lnTo>
                  <a:lnTo>
                    <a:pt x="119" y="14"/>
                  </a:lnTo>
                  <a:lnTo>
                    <a:pt x="125" y="18"/>
                  </a:lnTo>
                  <a:lnTo>
                    <a:pt x="130" y="23"/>
                  </a:lnTo>
                  <a:lnTo>
                    <a:pt x="136" y="28"/>
                  </a:lnTo>
                  <a:lnTo>
                    <a:pt x="140" y="34"/>
                  </a:lnTo>
                  <a:lnTo>
                    <a:pt x="144" y="41"/>
                  </a:lnTo>
                  <a:lnTo>
                    <a:pt x="147" y="48"/>
                  </a:lnTo>
                  <a:lnTo>
                    <a:pt x="149"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52">
              <a:extLst>
                <a:ext uri="{FF2B5EF4-FFF2-40B4-BE49-F238E27FC236}">
                  <a16:creationId xmlns:a16="http://schemas.microsoft.com/office/drawing/2014/main" id="{29913A02-677E-466B-BA6C-32B6A839370F}"/>
                </a:ext>
              </a:extLst>
            </p:cNvPr>
            <p:cNvSpPr>
              <a:spLocks/>
            </p:cNvSpPr>
            <p:nvPr/>
          </p:nvSpPr>
          <p:spPr bwMode="auto">
            <a:xfrm>
              <a:off x="6146801" y="4506913"/>
              <a:ext cx="49213" cy="49213"/>
            </a:xfrm>
            <a:custGeom>
              <a:avLst/>
              <a:gdLst>
                <a:gd name="T0" fmla="*/ 155 w 155"/>
                <a:gd name="T1" fmla="*/ 77 h 154"/>
                <a:gd name="T2" fmla="*/ 153 w 155"/>
                <a:gd name="T3" fmla="*/ 93 h 154"/>
                <a:gd name="T4" fmla="*/ 148 w 155"/>
                <a:gd name="T5" fmla="*/ 107 h 154"/>
                <a:gd name="T6" fmla="*/ 141 w 155"/>
                <a:gd name="T7" fmla="*/ 121 h 154"/>
                <a:gd name="T8" fmla="*/ 132 w 155"/>
                <a:gd name="T9" fmla="*/ 132 h 154"/>
                <a:gd name="T10" fmla="*/ 121 w 155"/>
                <a:gd name="T11" fmla="*/ 141 h 154"/>
                <a:gd name="T12" fmla="*/ 108 w 155"/>
                <a:gd name="T13" fmla="*/ 148 h 154"/>
                <a:gd name="T14" fmla="*/ 93 w 155"/>
                <a:gd name="T15" fmla="*/ 153 h 154"/>
                <a:gd name="T16" fmla="*/ 77 w 155"/>
                <a:gd name="T17" fmla="*/ 154 h 154"/>
                <a:gd name="T18" fmla="*/ 70 w 155"/>
                <a:gd name="T19" fmla="*/ 154 h 154"/>
                <a:gd name="T20" fmla="*/ 54 w 155"/>
                <a:gd name="T21" fmla="*/ 150 h 154"/>
                <a:gd name="T22" fmla="*/ 40 w 155"/>
                <a:gd name="T23" fmla="*/ 145 h 154"/>
                <a:gd name="T24" fmla="*/ 29 w 155"/>
                <a:gd name="T25" fmla="*/ 137 h 154"/>
                <a:gd name="T26" fmla="*/ 19 w 155"/>
                <a:gd name="T27" fmla="*/ 126 h 154"/>
                <a:gd name="T28" fmla="*/ 10 w 155"/>
                <a:gd name="T29" fmla="*/ 114 h 154"/>
                <a:gd name="T30" fmla="*/ 4 w 155"/>
                <a:gd name="T31" fmla="*/ 100 h 154"/>
                <a:gd name="T32" fmla="*/ 2 w 155"/>
                <a:gd name="T33" fmla="*/ 85 h 154"/>
                <a:gd name="T34" fmla="*/ 0 w 155"/>
                <a:gd name="T35" fmla="*/ 77 h 154"/>
                <a:gd name="T36" fmla="*/ 3 w 155"/>
                <a:gd name="T37" fmla="*/ 61 h 154"/>
                <a:gd name="T38" fmla="*/ 6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2 h 154"/>
                <a:gd name="T50" fmla="*/ 77 w 155"/>
                <a:gd name="T51" fmla="*/ 0 h 154"/>
                <a:gd name="T52" fmla="*/ 85 w 155"/>
                <a:gd name="T53" fmla="*/ 0 h 154"/>
                <a:gd name="T54" fmla="*/ 100 w 155"/>
                <a:gd name="T55" fmla="*/ 4 h 154"/>
                <a:gd name="T56" fmla="*/ 114 w 155"/>
                <a:gd name="T57" fmla="*/ 10 h 154"/>
                <a:gd name="T58" fmla="*/ 126 w 155"/>
                <a:gd name="T59" fmla="*/ 18 h 154"/>
                <a:gd name="T60" fmla="*/ 137 w 155"/>
                <a:gd name="T61" fmla="*/ 28 h 154"/>
                <a:gd name="T62" fmla="*/ 145 w 155"/>
                <a:gd name="T63" fmla="*/ 41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8" y="107"/>
                  </a:lnTo>
                  <a:lnTo>
                    <a:pt x="145" y="114"/>
                  </a:lnTo>
                  <a:lnTo>
                    <a:pt x="141" y="121"/>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5" y="141"/>
                  </a:lnTo>
                  <a:lnTo>
                    <a:pt x="29" y="137"/>
                  </a:lnTo>
                  <a:lnTo>
                    <a:pt x="23" y="132"/>
                  </a:lnTo>
                  <a:lnTo>
                    <a:pt x="19" y="126"/>
                  </a:lnTo>
                  <a:lnTo>
                    <a:pt x="14" y="121"/>
                  </a:lnTo>
                  <a:lnTo>
                    <a:pt x="10" y="114"/>
                  </a:lnTo>
                  <a:lnTo>
                    <a:pt x="6" y="107"/>
                  </a:lnTo>
                  <a:lnTo>
                    <a:pt x="4" y="100"/>
                  </a:lnTo>
                  <a:lnTo>
                    <a:pt x="3" y="93"/>
                  </a:lnTo>
                  <a:lnTo>
                    <a:pt x="2" y="85"/>
                  </a:lnTo>
                  <a:lnTo>
                    <a:pt x="0" y="77"/>
                  </a:lnTo>
                  <a:lnTo>
                    <a:pt x="0" y="77"/>
                  </a:lnTo>
                  <a:lnTo>
                    <a:pt x="2" y="69"/>
                  </a:lnTo>
                  <a:lnTo>
                    <a:pt x="3" y="61"/>
                  </a:lnTo>
                  <a:lnTo>
                    <a:pt x="4" y="54"/>
                  </a:lnTo>
                  <a:lnTo>
                    <a:pt x="6" y="47"/>
                  </a:lnTo>
                  <a:lnTo>
                    <a:pt x="10" y="41"/>
                  </a:lnTo>
                  <a:lnTo>
                    <a:pt x="14" y="34"/>
                  </a:lnTo>
                  <a:lnTo>
                    <a:pt x="19" y="28"/>
                  </a:lnTo>
                  <a:lnTo>
                    <a:pt x="23" y="22"/>
                  </a:lnTo>
                  <a:lnTo>
                    <a:pt x="29" y="18"/>
                  </a:lnTo>
                  <a:lnTo>
                    <a:pt x="35" y="13"/>
                  </a:lnTo>
                  <a:lnTo>
                    <a:pt x="40" y="10"/>
                  </a:lnTo>
                  <a:lnTo>
                    <a:pt x="47" y="6"/>
                  </a:lnTo>
                  <a:lnTo>
                    <a:pt x="54" y="4"/>
                  </a:lnTo>
                  <a:lnTo>
                    <a:pt x="62" y="2"/>
                  </a:lnTo>
                  <a:lnTo>
                    <a:pt x="70" y="0"/>
                  </a:lnTo>
                  <a:lnTo>
                    <a:pt x="77" y="0"/>
                  </a:lnTo>
                  <a:lnTo>
                    <a:pt x="77" y="0"/>
                  </a:lnTo>
                  <a:lnTo>
                    <a:pt x="85" y="0"/>
                  </a:lnTo>
                  <a:lnTo>
                    <a:pt x="93" y="2"/>
                  </a:lnTo>
                  <a:lnTo>
                    <a:pt x="100" y="4"/>
                  </a:lnTo>
                  <a:lnTo>
                    <a:pt x="108" y="6"/>
                  </a:lnTo>
                  <a:lnTo>
                    <a:pt x="114" y="10"/>
                  </a:lnTo>
                  <a:lnTo>
                    <a:pt x="121" y="13"/>
                  </a:lnTo>
                  <a:lnTo>
                    <a:pt x="126" y="18"/>
                  </a:lnTo>
                  <a:lnTo>
                    <a:pt x="132" y="22"/>
                  </a:lnTo>
                  <a:lnTo>
                    <a:pt x="137" y="28"/>
                  </a:lnTo>
                  <a:lnTo>
                    <a:pt x="141" y="34"/>
                  </a:lnTo>
                  <a:lnTo>
                    <a:pt x="145" y="41"/>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53">
              <a:extLst>
                <a:ext uri="{FF2B5EF4-FFF2-40B4-BE49-F238E27FC236}">
                  <a16:creationId xmlns:a16="http://schemas.microsoft.com/office/drawing/2014/main" id="{5A978308-99D9-43F5-9D47-B9C440DFA84F}"/>
                </a:ext>
              </a:extLst>
            </p:cNvPr>
            <p:cNvSpPr>
              <a:spLocks/>
            </p:cNvSpPr>
            <p:nvPr/>
          </p:nvSpPr>
          <p:spPr bwMode="auto">
            <a:xfrm>
              <a:off x="6146801" y="4576763"/>
              <a:ext cx="49213" cy="49213"/>
            </a:xfrm>
            <a:custGeom>
              <a:avLst/>
              <a:gdLst>
                <a:gd name="T0" fmla="*/ 155 w 155"/>
                <a:gd name="T1" fmla="*/ 77 h 155"/>
                <a:gd name="T2" fmla="*/ 153 w 155"/>
                <a:gd name="T3" fmla="*/ 93 h 155"/>
                <a:gd name="T4" fmla="*/ 148 w 155"/>
                <a:gd name="T5" fmla="*/ 108 h 155"/>
                <a:gd name="T6" fmla="*/ 141 w 155"/>
                <a:gd name="T7" fmla="*/ 121 h 155"/>
                <a:gd name="T8" fmla="*/ 132 w 155"/>
                <a:gd name="T9" fmla="*/ 132 h 155"/>
                <a:gd name="T10" fmla="*/ 121 w 155"/>
                <a:gd name="T11" fmla="*/ 141 h 155"/>
                <a:gd name="T12" fmla="*/ 108 w 155"/>
                <a:gd name="T13" fmla="*/ 148 h 155"/>
                <a:gd name="T14" fmla="*/ 93 w 155"/>
                <a:gd name="T15" fmla="*/ 153 h 155"/>
                <a:gd name="T16" fmla="*/ 77 w 155"/>
                <a:gd name="T17" fmla="*/ 155 h 155"/>
                <a:gd name="T18" fmla="*/ 70 w 155"/>
                <a:gd name="T19" fmla="*/ 154 h 155"/>
                <a:gd name="T20" fmla="*/ 54 w 155"/>
                <a:gd name="T21" fmla="*/ 152 h 155"/>
                <a:gd name="T22" fmla="*/ 40 w 155"/>
                <a:gd name="T23" fmla="*/ 146 h 155"/>
                <a:gd name="T24" fmla="*/ 29 w 155"/>
                <a:gd name="T25" fmla="*/ 137 h 155"/>
                <a:gd name="T26" fmla="*/ 19 w 155"/>
                <a:gd name="T27" fmla="*/ 126 h 155"/>
                <a:gd name="T28" fmla="*/ 10 w 155"/>
                <a:gd name="T29" fmla="*/ 115 h 155"/>
                <a:gd name="T30" fmla="*/ 4 w 155"/>
                <a:gd name="T31" fmla="*/ 101 h 155"/>
                <a:gd name="T32" fmla="*/ 2 w 155"/>
                <a:gd name="T33" fmla="*/ 85 h 155"/>
                <a:gd name="T34" fmla="*/ 0 w 155"/>
                <a:gd name="T35" fmla="*/ 77 h 155"/>
                <a:gd name="T36" fmla="*/ 3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2 h 155"/>
                <a:gd name="T50" fmla="*/ 77 w 155"/>
                <a:gd name="T51" fmla="*/ 0 h 155"/>
                <a:gd name="T52" fmla="*/ 85 w 155"/>
                <a:gd name="T53" fmla="*/ 0 h 155"/>
                <a:gd name="T54" fmla="*/ 100 w 155"/>
                <a:gd name="T55" fmla="*/ 4 h 155"/>
                <a:gd name="T56" fmla="*/ 114 w 155"/>
                <a:gd name="T57" fmla="*/ 10 h 155"/>
                <a:gd name="T58" fmla="*/ 126 w 155"/>
                <a:gd name="T59" fmla="*/ 18 h 155"/>
                <a:gd name="T60" fmla="*/ 137 w 155"/>
                <a:gd name="T61" fmla="*/ 29 h 155"/>
                <a:gd name="T62" fmla="*/ 145 w 155"/>
                <a:gd name="T63" fmla="*/ 41 h 155"/>
                <a:gd name="T64" fmla="*/ 151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1"/>
                  </a:lnTo>
                  <a:lnTo>
                    <a:pt x="148" y="108"/>
                  </a:lnTo>
                  <a:lnTo>
                    <a:pt x="145" y="115"/>
                  </a:lnTo>
                  <a:lnTo>
                    <a:pt x="141" y="121"/>
                  </a:lnTo>
                  <a:lnTo>
                    <a:pt x="137" y="126"/>
                  </a:lnTo>
                  <a:lnTo>
                    <a:pt x="132" y="132"/>
                  </a:lnTo>
                  <a:lnTo>
                    <a:pt x="126" y="137"/>
                  </a:lnTo>
                  <a:lnTo>
                    <a:pt x="121" y="141"/>
                  </a:lnTo>
                  <a:lnTo>
                    <a:pt x="114" y="146"/>
                  </a:lnTo>
                  <a:lnTo>
                    <a:pt x="108" y="148"/>
                  </a:lnTo>
                  <a:lnTo>
                    <a:pt x="100" y="152"/>
                  </a:lnTo>
                  <a:lnTo>
                    <a:pt x="93" y="153"/>
                  </a:lnTo>
                  <a:lnTo>
                    <a:pt x="85" y="154"/>
                  </a:lnTo>
                  <a:lnTo>
                    <a:pt x="77" y="155"/>
                  </a:lnTo>
                  <a:lnTo>
                    <a:pt x="77" y="155"/>
                  </a:lnTo>
                  <a:lnTo>
                    <a:pt x="70" y="154"/>
                  </a:lnTo>
                  <a:lnTo>
                    <a:pt x="62" y="153"/>
                  </a:lnTo>
                  <a:lnTo>
                    <a:pt x="54" y="152"/>
                  </a:lnTo>
                  <a:lnTo>
                    <a:pt x="47" y="148"/>
                  </a:lnTo>
                  <a:lnTo>
                    <a:pt x="40" y="146"/>
                  </a:lnTo>
                  <a:lnTo>
                    <a:pt x="35" y="141"/>
                  </a:lnTo>
                  <a:lnTo>
                    <a:pt x="29" y="137"/>
                  </a:lnTo>
                  <a:lnTo>
                    <a:pt x="23" y="132"/>
                  </a:lnTo>
                  <a:lnTo>
                    <a:pt x="19" y="126"/>
                  </a:lnTo>
                  <a:lnTo>
                    <a:pt x="14" y="121"/>
                  </a:lnTo>
                  <a:lnTo>
                    <a:pt x="10" y="115"/>
                  </a:lnTo>
                  <a:lnTo>
                    <a:pt x="6" y="108"/>
                  </a:lnTo>
                  <a:lnTo>
                    <a:pt x="4" y="101"/>
                  </a:lnTo>
                  <a:lnTo>
                    <a:pt x="3" y="93"/>
                  </a:lnTo>
                  <a:lnTo>
                    <a:pt x="2" y="85"/>
                  </a:lnTo>
                  <a:lnTo>
                    <a:pt x="0" y="77"/>
                  </a:lnTo>
                  <a:lnTo>
                    <a:pt x="0" y="77"/>
                  </a:lnTo>
                  <a:lnTo>
                    <a:pt x="2" y="70"/>
                  </a:lnTo>
                  <a:lnTo>
                    <a:pt x="3" y="62"/>
                  </a:lnTo>
                  <a:lnTo>
                    <a:pt x="4" y="54"/>
                  </a:lnTo>
                  <a:lnTo>
                    <a:pt x="6" y="47"/>
                  </a:lnTo>
                  <a:lnTo>
                    <a:pt x="10" y="41"/>
                  </a:lnTo>
                  <a:lnTo>
                    <a:pt x="14" y="35"/>
                  </a:lnTo>
                  <a:lnTo>
                    <a:pt x="19" y="29"/>
                  </a:lnTo>
                  <a:lnTo>
                    <a:pt x="23" y="23"/>
                  </a:lnTo>
                  <a:lnTo>
                    <a:pt x="29" y="18"/>
                  </a:lnTo>
                  <a:lnTo>
                    <a:pt x="35" y="14"/>
                  </a:lnTo>
                  <a:lnTo>
                    <a:pt x="40" y="10"/>
                  </a:lnTo>
                  <a:lnTo>
                    <a:pt x="47" y="6"/>
                  </a:lnTo>
                  <a:lnTo>
                    <a:pt x="54" y="4"/>
                  </a:lnTo>
                  <a:lnTo>
                    <a:pt x="62" y="2"/>
                  </a:lnTo>
                  <a:lnTo>
                    <a:pt x="70" y="0"/>
                  </a:lnTo>
                  <a:lnTo>
                    <a:pt x="77" y="0"/>
                  </a:lnTo>
                  <a:lnTo>
                    <a:pt x="77" y="0"/>
                  </a:lnTo>
                  <a:lnTo>
                    <a:pt x="85" y="0"/>
                  </a:lnTo>
                  <a:lnTo>
                    <a:pt x="93" y="2"/>
                  </a:lnTo>
                  <a:lnTo>
                    <a:pt x="100" y="4"/>
                  </a:lnTo>
                  <a:lnTo>
                    <a:pt x="108" y="6"/>
                  </a:lnTo>
                  <a:lnTo>
                    <a:pt x="114" y="10"/>
                  </a:lnTo>
                  <a:lnTo>
                    <a:pt x="121" y="14"/>
                  </a:lnTo>
                  <a:lnTo>
                    <a:pt x="126" y="18"/>
                  </a:lnTo>
                  <a:lnTo>
                    <a:pt x="132" y="23"/>
                  </a:lnTo>
                  <a:lnTo>
                    <a:pt x="137" y="29"/>
                  </a:lnTo>
                  <a:lnTo>
                    <a:pt x="141" y="35"/>
                  </a:lnTo>
                  <a:lnTo>
                    <a:pt x="145" y="41"/>
                  </a:lnTo>
                  <a:lnTo>
                    <a:pt x="148" y="47"/>
                  </a:lnTo>
                  <a:lnTo>
                    <a:pt x="151" y="54"/>
                  </a:lnTo>
                  <a:lnTo>
                    <a:pt x="153"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254">
              <a:extLst>
                <a:ext uri="{FF2B5EF4-FFF2-40B4-BE49-F238E27FC236}">
                  <a16:creationId xmlns:a16="http://schemas.microsoft.com/office/drawing/2014/main" id="{68EBEE1F-E456-4BA4-9FE9-B446BA8F9AF8}"/>
                </a:ext>
              </a:extLst>
            </p:cNvPr>
            <p:cNvSpPr>
              <a:spLocks/>
            </p:cNvSpPr>
            <p:nvPr/>
          </p:nvSpPr>
          <p:spPr bwMode="auto">
            <a:xfrm>
              <a:off x="6216651" y="4506913"/>
              <a:ext cx="49213" cy="49213"/>
            </a:xfrm>
            <a:custGeom>
              <a:avLst/>
              <a:gdLst>
                <a:gd name="T0" fmla="*/ 154 w 154"/>
                <a:gd name="T1" fmla="*/ 77 h 154"/>
                <a:gd name="T2" fmla="*/ 152 w 154"/>
                <a:gd name="T3" fmla="*/ 93 h 154"/>
                <a:gd name="T4" fmla="*/ 148 w 154"/>
                <a:gd name="T5" fmla="*/ 107 h 154"/>
                <a:gd name="T6" fmla="*/ 141 w 154"/>
                <a:gd name="T7" fmla="*/ 121 h 154"/>
                <a:gd name="T8" fmla="*/ 132 w 154"/>
                <a:gd name="T9" fmla="*/ 132 h 154"/>
                <a:gd name="T10" fmla="*/ 120 w 154"/>
                <a:gd name="T11" fmla="*/ 141 h 154"/>
                <a:gd name="T12" fmla="*/ 108 w 154"/>
                <a:gd name="T13" fmla="*/ 148 h 154"/>
                <a:gd name="T14" fmla="*/ 93 w 154"/>
                <a:gd name="T15" fmla="*/ 153 h 154"/>
                <a:gd name="T16" fmla="*/ 78 w 154"/>
                <a:gd name="T17" fmla="*/ 154 h 154"/>
                <a:gd name="T18" fmla="*/ 70 w 154"/>
                <a:gd name="T19" fmla="*/ 154 h 154"/>
                <a:gd name="T20" fmla="*/ 55 w 154"/>
                <a:gd name="T21" fmla="*/ 150 h 154"/>
                <a:gd name="T22" fmla="*/ 40 w 154"/>
                <a:gd name="T23" fmla="*/ 145 h 154"/>
                <a:gd name="T24" fmla="*/ 29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8 w 154"/>
                <a:gd name="T51" fmla="*/ 0 h 154"/>
                <a:gd name="T52" fmla="*/ 85 w 154"/>
                <a:gd name="T53" fmla="*/ 0 h 154"/>
                <a:gd name="T54" fmla="*/ 100 w 154"/>
                <a:gd name="T55" fmla="*/ 4 h 154"/>
                <a:gd name="T56" fmla="*/ 114 w 154"/>
                <a:gd name="T57" fmla="*/ 10 h 154"/>
                <a:gd name="T58" fmla="*/ 126 w 154"/>
                <a:gd name="T59" fmla="*/ 18 h 154"/>
                <a:gd name="T60" fmla="*/ 136 w 154"/>
                <a:gd name="T61" fmla="*/ 28 h 154"/>
                <a:gd name="T62" fmla="*/ 145 w 154"/>
                <a:gd name="T63" fmla="*/ 41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4" y="145"/>
                  </a:lnTo>
                  <a:lnTo>
                    <a:pt x="108" y="148"/>
                  </a:lnTo>
                  <a:lnTo>
                    <a:pt x="100"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1"/>
                  </a:lnTo>
                  <a:lnTo>
                    <a:pt x="3" y="54"/>
                  </a:lnTo>
                  <a:lnTo>
                    <a:pt x="7" y="47"/>
                  </a:lnTo>
                  <a:lnTo>
                    <a:pt x="9" y="41"/>
                  </a:lnTo>
                  <a:lnTo>
                    <a:pt x="14" y="34"/>
                  </a:lnTo>
                  <a:lnTo>
                    <a:pt x="18" y="28"/>
                  </a:lnTo>
                  <a:lnTo>
                    <a:pt x="23" y="22"/>
                  </a:lnTo>
                  <a:lnTo>
                    <a:pt x="29" y="18"/>
                  </a:lnTo>
                  <a:lnTo>
                    <a:pt x="34" y="13"/>
                  </a:lnTo>
                  <a:lnTo>
                    <a:pt x="40" y="10"/>
                  </a:lnTo>
                  <a:lnTo>
                    <a:pt x="47" y="6"/>
                  </a:lnTo>
                  <a:lnTo>
                    <a:pt x="55" y="4"/>
                  </a:lnTo>
                  <a:lnTo>
                    <a:pt x="62" y="2"/>
                  </a:lnTo>
                  <a:lnTo>
                    <a:pt x="70" y="0"/>
                  </a:lnTo>
                  <a:lnTo>
                    <a:pt x="78" y="0"/>
                  </a:lnTo>
                  <a:lnTo>
                    <a:pt x="78" y="0"/>
                  </a:lnTo>
                  <a:lnTo>
                    <a:pt x="85" y="0"/>
                  </a:lnTo>
                  <a:lnTo>
                    <a:pt x="93" y="2"/>
                  </a:lnTo>
                  <a:lnTo>
                    <a:pt x="100" y="4"/>
                  </a:lnTo>
                  <a:lnTo>
                    <a:pt x="108" y="6"/>
                  </a:lnTo>
                  <a:lnTo>
                    <a:pt x="114" y="10"/>
                  </a:lnTo>
                  <a:lnTo>
                    <a:pt x="120" y="13"/>
                  </a:lnTo>
                  <a:lnTo>
                    <a:pt x="126" y="18"/>
                  </a:lnTo>
                  <a:lnTo>
                    <a:pt x="132" y="22"/>
                  </a:lnTo>
                  <a:lnTo>
                    <a:pt x="136" y="28"/>
                  </a:lnTo>
                  <a:lnTo>
                    <a:pt x="141" y="34"/>
                  </a:lnTo>
                  <a:lnTo>
                    <a:pt x="145" y="41"/>
                  </a:lnTo>
                  <a:lnTo>
                    <a:pt x="148"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255">
              <a:extLst>
                <a:ext uri="{FF2B5EF4-FFF2-40B4-BE49-F238E27FC236}">
                  <a16:creationId xmlns:a16="http://schemas.microsoft.com/office/drawing/2014/main" id="{A5E3FA51-FCCB-4706-99F5-0BBA04563399}"/>
                </a:ext>
              </a:extLst>
            </p:cNvPr>
            <p:cNvSpPr>
              <a:spLocks/>
            </p:cNvSpPr>
            <p:nvPr/>
          </p:nvSpPr>
          <p:spPr bwMode="auto">
            <a:xfrm>
              <a:off x="6216651" y="4576763"/>
              <a:ext cx="49213" cy="49213"/>
            </a:xfrm>
            <a:custGeom>
              <a:avLst/>
              <a:gdLst>
                <a:gd name="T0" fmla="*/ 154 w 154"/>
                <a:gd name="T1" fmla="*/ 77 h 155"/>
                <a:gd name="T2" fmla="*/ 152 w 154"/>
                <a:gd name="T3" fmla="*/ 93 h 155"/>
                <a:gd name="T4" fmla="*/ 148 w 154"/>
                <a:gd name="T5" fmla="*/ 108 h 155"/>
                <a:gd name="T6" fmla="*/ 141 w 154"/>
                <a:gd name="T7" fmla="*/ 121 h 155"/>
                <a:gd name="T8" fmla="*/ 132 w 154"/>
                <a:gd name="T9" fmla="*/ 132 h 155"/>
                <a:gd name="T10" fmla="*/ 120 w 154"/>
                <a:gd name="T11" fmla="*/ 141 h 155"/>
                <a:gd name="T12" fmla="*/ 108 w 154"/>
                <a:gd name="T13" fmla="*/ 148 h 155"/>
                <a:gd name="T14" fmla="*/ 93 w 154"/>
                <a:gd name="T15" fmla="*/ 153 h 155"/>
                <a:gd name="T16" fmla="*/ 78 w 154"/>
                <a:gd name="T17" fmla="*/ 155 h 155"/>
                <a:gd name="T18" fmla="*/ 70 w 154"/>
                <a:gd name="T19" fmla="*/ 154 h 155"/>
                <a:gd name="T20" fmla="*/ 55 w 154"/>
                <a:gd name="T21" fmla="*/ 152 h 155"/>
                <a:gd name="T22" fmla="*/ 40 w 154"/>
                <a:gd name="T23" fmla="*/ 146 h 155"/>
                <a:gd name="T24" fmla="*/ 29 w 154"/>
                <a:gd name="T25" fmla="*/ 137 h 155"/>
                <a:gd name="T26" fmla="*/ 18 w 154"/>
                <a:gd name="T27" fmla="*/ 126 h 155"/>
                <a:gd name="T28" fmla="*/ 9 w 154"/>
                <a:gd name="T29" fmla="*/ 115 h 155"/>
                <a:gd name="T30" fmla="*/ 3 w 154"/>
                <a:gd name="T31" fmla="*/ 101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2 h 155"/>
                <a:gd name="T50" fmla="*/ 78 w 154"/>
                <a:gd name="T51" fmla="*/ 0 h 155"/>
                <a:gd name="T52" fmla="*/ 85 w 154"/>
                <a:gd name="T53" fmla="*/ 0 h 155"/>
                <a:gd name="T54" fmla="*/ 100 w 154"/>
                <a:gd name="T55" fmla="*/ 4 h 155"/>
                <a:gd name="T56" fmla="*/ 114 w 154"/>
                <a:gd name="T57" fmla="*/ 10 h 155"/>
                <a:gd name="T58" fmla="*/ 126 w 154"/>
                <a:gd name="T59" fmla="*/ 18 h 155"/>
                <a:gd name="T60" fmla="*/ 136 w 154"/>
                <a:gd name="T61" fmla="*/ 29 h 155"/>
                <a:gd name="T62" fmla="*/ 145 w 154"/>
                <a:gd name="T63" fmla="*/ 41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1"/>
                  </a:lnTo>
                  <a:lnTo>
                    <a:pt x="148" y="108"/>
                  </a:lnTo>
                  <a:lnTo>
                    <a:pt x="145" y="115"/>
                  </a:lnTo>
                  <a:lnTo>
                    <a:pt x="141" y="121"/>
                  </a:lnTo>
                  <a:lnTo>
                    <a:pt x="136" y="126"/>
                  </a:lnTo>
                  <a:lnTo>
                    <a:pt x="132" y="132"/>
                  </a:lnTo>
                  <a:lnTo>
                    <a:pt x="126" y="137"/>
                  </a:lnTo>
                  <a:lnTo>
                    <a:pt x="120" y="141"/>
                  </a:lnTo>
                  <a:lnTo>
                    <a:pt x="114" y="146"/>
                  </a:lnTo>
                  <a:lnTo>
                    <a:pt x="108" y="148"/>
                  </a:lnTo>
                  <a:lnTo>
                    <a:pt x="100" y="152"/>
                  </a:lnTo>
                  <a:lnTo>
                    <a:pt x="93" y="153"/>
                  </a:lnTo>
                  <a:lnTo>
                    <a:pt x="85" y="154"/>
                  </a:lnTo>
                  <a:lnTo>
                    <a:pt x="78" y="155"/>
                  </a:lnTo>
                  <a:lnTo>
                    <a:pt x="78" y="155"/>
                  </a:lnTo>
                  <a:lnTo>
                    <a:pt x="70" y="154"/>
                  </a:lnTo>
                  <a:lnTo>
                    <a:pt x="62" y="153"/>
                  </a:lnTo>
                  <a:lnTo>
                    <a:pt x="55" y="152"/>
                  </a:lnTo>
                  <a:lnTo>
                    <a:pt x="47" y="148"/>
                  </a:lnTo>
                  <a:lnTo>
                    <a:pt x="40" y="146"/>
                  </a:lnTo>
                  <a:lnTo>
                    <a:pt x="34" y="141"/>
                  </a:lnTo>
                  <a:lnTo>
                    <a:pt x="29" y="137"/>
                  </a:lnTo>
                  <a:lnTo>
                    <a:pt x="23" y="132"/>
                  </a:lnTo>
                  <a:lnTo>
                    <a:pt x="18" y="126"/>
                  </a:lnTo>
                  <a:lnTo>
                    <a:pt x="14" y="121"/>
                  </a:lnTo>
                  <a:lnTo>
                    <a:pt x="9" y="115"/>
                  </a:lnTo>
                  <a:lnTo>
                    <a:pt x="7" y="108"/>
                  </a:lnTo>
                  <a:lnTo>
                    <a:pt x="3" y="101"/>
                  </a:lnTo>
                  <a:lnTo>
                    <a:pt x="2" y="93"/>
                  </a:lnTo>
                  <a:lnTo>
                    <a:pt x="1" y="85"/>
                  </a:lnTo>
                  <a:lnTo>
                    <a:pt x="0" y="77"/>
                  </a:lnTo>
                  <a:lnTo>
                    <a:pt x="0" y="77"/>
                  </a:lnTo>
                  <a:lnTo>
                    <a:pt x="1" y="70"/>
                  </a:lnTo>
                  <a:lnTo>
                    <a:pt x="2" y="62"/>
                  </a:lnTo>
                  <a:lnTo>
                    <a:pt x="3" y="54"/>
                  </a:lnTo>
                  <a:lnTo>
                    <a:pt x="7" y="47"/>
                  </a:lnTo>
                  <a:lnTo>
                    <a:pt x="9" y="41"/>
                  </a:lnTo>
                  <a:lnTo>
                    <a:pt x="14" y="35"/>
                  </a:lnTo>
                  <a:lnTo>
                    <a:pt x="18" y="29"/>
                  </a:lnTo>
                  <a:lnTo>
                    <a:pt x="23" y="23"/>
                  </a:lnTo>
                  <a:lnTo>
                    <a:pt x="29" y="18"/>
                  </a:lnTo>
                  <a:lnTo>
                    <a:pt x="34" y="14"/>
                  </a:lnTo>
                  <a:lnTo>
                    <a:pt x="40" y="10"/>
                  </a:lnTo>
                  <a:lnTo>
                    <a:pt x="47" y="6"/>
                  </a:lnTo>
                  <a:lnTo>
                    <a:pt x="55" y="4"/>
                  </a:lnTo>
                  <a:lnTo>
                    <a:pt x="62" y="2"/>
                  </a:lnTo>
                  <a:lnTo>
                    <a:pt x="70" y="0"/>
                  </a:lnTo>
                  <a:lnTo>
                    <a:pt x="78" y="0"/>
                  </a:lnTo>
                  <a:lnTo>
                    <a:pt x="78" y="0"/>
                  </a:lnTo>
                  <a:lnTo>
                    <a:pt x="85" y="0"/>
                  </a:lnTo>
                  <a:lnTo>
                    <a:pt x="93" y="2"/>
                  </a:lnTo>
                  <a:lnTo>
                    <a:pt x="100" y="4"/>
                  </a:lnTo>
                  <a:lnTo>
                    <a:pt x="108" y="6"/>
                  </a:lnTo>
                  <a:lnTo>
                    <a:pt x="114" y="10"/>
                  </a:lnTo>
                  <a:lnTo>
                    <a:pt x="120" y="14"/>
                  </a:lnTo>
                  <a:lnTo>
                    <a:pt x="126" y="18"/>
                  </a:lnTo>
                  <a:lnTo>
                    <a:pt x="132" y="23"/>
                  </a:lnTo>
                  <a:lnTo>
                    <a:pt x="136" y="29"/>
                  </a:lnTo>
                  <a:lnTo>
                    <a:pt x="141" y="35"/>
                  </a:lnTo>
                  <a:lnTo>
                    <a:pt x="145" y="41"/>
                  </a:lnTo>
                  <a:lnTo>
                    <a:pt x="148"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56">
              <a:extLst>
                <a:ext uri="{FF2B5EF4-FFF2-40B4-BE49-F238E27FC236}">
                  <a16:creationId xmlns:a16="http://schemas.microsoft.com/office/drawing/2014/main" id="{32AEA913-CDE1-42C7-A0A1-B1A57657B184}"/>
                </a:ext>
              </a:extLst>
            </p:cNvPr>
            <p:cNvSpPr>
              <a:spLocks/>
            </p:cNvSpPr>
            <p:nvPr/>
          </p:nvSpPr>
          <p:spPr bwMode="auto">
            <a:xfrm>
              <a:off x="6286501" y="4506913"/>
              <a:ext cx="49213" cy="49213"/>
            </a:xfrm>
            <a:custGeom>
              <a:avLst/>
              <a:gdLst>
                <a:gd name="T0" fmla="*/ 154 w 154"/>
                <a:gd name="T1" fmla="*/ 77 h 154"/>
                <a:gd name="T2" fmla="*/ 152 w 154"/>
                <a:gd name="T3" fmla="*/ 93 h 154"/>
                <a:gd name="T4" fmla="*/ 147 w 154"/>
                <a:gd name="T5" fmla="*/ 107 h 154"/>
                <a:gd name="T6" fmla="*/ 141 w 154"/>
                <a:gd name="T7" fmla="*/ 121 h 154"/>
                <a:gd name="T8" fmla="*/ 131 w 154"/>
                <a:gd name="T9" fmla="*/ 132 h 154"/>
                <a:gd name="T10" fmla="*/ 120 w 154"/>
                <a:gd name="T11" fmla="*/ 141 h 154"/>
                <a:gd name="T12" fmla="*/ 106 w 154"/>
                <a:gd name="T13" fmla="*/ 148 h 154"/>
                <a:gd name="T14" fmla="*/ 93 w 154"/>
                <a:gd name="T15" fmla="*/ 153 h 154"/>
                <a:gd name="T16" fmla="*/ 76 w 154"/>
                <a:gd name="T17" fmla="*/ 154 h 154"/>
                <a:gd name="T18" fmla="*/ 68 w 154"/>
                <a:gd name="T19" fmla="*/ 154 h 154"/>
                <a:gd name="T20" fmla="*/ 54 w 154"/>
                <a:gd name="T21" fmla="*/ 150 h 154"/>
                <a:gd name="T22" fmla="*/ 40 w 154"/>
                <a:gd name="T23" fmla="*/ 145 h 154"/>
                <a:gd name="T24" fmla="*/ 27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1 h 154"/>
                <a:gd name="T38" fmla="*/ 6 w 154"/>
                <a:gd name="T39" fmla="*/ 47 h 154"/>
                <a:gd name="T40" fmla="*/ 12 w 154"/>
                <a:gd name="T41" fmla="*/ 34 h 154"/>
                <a:gd name="T42" fmla="*/ 23 w 154"/>
                <a:gd name="T43" fmla="*/ 22 h 154"/>
                <a:gd name="T44" fmla="*/ 34 w 154"/>
                <a:gd name="T45" fmla="*/ 13 h 154"/>
                <a:gd name="T46" fmla="*/ 47 w 154"/>
                <a:gd name="T47" fmla="*/ 6 h 154"/>
                <a:gd name="T48" fmla="*/ 62 w 154"/>
                <a:gd name="T49" fmla="*/ 2 h 154"/>
                <a:gd name="T50" fmla="*/ 76 w 154"/>
                <a:gd name="T51" fmla="*/ 0 h 154"/>
                <a:gd name="T52" fmla="*/ 84 w 154"/>
                <a:gd name="T53" fmla="*/ 0 h 154"/>
                <a:gd name="T54" fmla="*/ 99 w 154"/>
                <a:gd name="T55" fmla="*/ 4 h 154"/>
                <a:gd name="T56" fmla="*/ 113 w 154"/>
                <a:gd name="T57" fmla="*/ 10 h 154"/>
                <a:gd name="T58" fmla="*/ 126 w 154"/>
                <a:gd name="T59" fmla="*/ 18 h 154"/>
                <a:gd name="T60" fmla="*/ 136 w 154"/>
                <a:gd name="T61" fmla="*/ 28 h 154"/>
                <a:gd name="T62" fmla="*/ 144 w 154"/>
                <a:gd name="T63" fmla="*/ 41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3" y="153"/>
                  </a:lnTo>
                  <a:lnTo>
                    <a:pt x="84" y="154"/>
                  </a:lnTo>
                  <a:lnTo>
                    <a:pt x="76" y="154"/>
                  </a:lnTo>
                  <a:lnTo>
                    <a:pt x="76" y="154"/>
                  </a:lnTo>
                  <a:lnTo>
                    <a:pt x="68"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3"/>
                  </a:lnTo>
                  <a:lnTo>
                    <a:pt x="0" y="85"/>
                  </a:lnTo>
                  <a:lnTo>
                    <a:pt x="0" y="77"/>
                  </a:lnTo>
                  <a:lnTo>
                    <a:pt x="0" y="77"/>
                  </a:lnTo>
                  <a:lnTo>
                    <a:pt x="0" y="69"/>
                  </a:lnTo>
                  <a:lnTo>
                    <a:pt x="1" y="61"/>
                  </a:lnTo>
                  <a:lnTo>
                    <a:pt x="3" y="54"/>
                  </a:lnTo>
                  <a:lnTo>
                    <a:pt x="6" y="47"/>
                  </a:lnTo>
                  <a:lnTo>
                    <a:pt x="9" y="41"/>
                  </a:lnTo>
                  <a:lnTo>
                    <a:pt x="12" y="34"/>
                  </a:lnTo>
                  <a:lnTo>
                    <a:pt x="17" y="28"/>
                  </a:lnTo>
                  <a:lnTo>
                    <a:pt x="23" y="22"/>
                  </a:lnTo>
                  <a:lnTo>
                    <a:pt x="27" y="18"/>
                  </a:lnTo>
                  <a:lnTo>
                    <a:pt x="34" y="13"/>
                  </a:lnTo>
                  <a:lnTo>
                    <a:pt x="40" y="10"/>
                  </a:lnTo>
                  <a:lnTo>
                    <a:pt x="47" y="6"/>
                  </a:lnTo>
                  <a:lnTo>
                    <a:pt x="54" y="4"/>
                  </a:lnTo>
                  <a:lnTo>
                    <a:pt x="62" y="2"/>
                  </a:lnTo>
                  <a:lnTo>
                    <a:pt x="68" y="0"/>
                  </a:lnTo>
                  <a:lnTo>
                    <a:pt x="76" y="0"/>
                  </a:lnTo>
                  <a:lnTo>
                    <a:pt x="76" y="0"/>
                  </a:lnTo>
                  <a:lnTo>
                    <a:pt x="84" y="0"/>
                  </a:lnTo>
                  <a:lnTo>
                    <a:pt x="93" y="2"/>
                  </a:lnTo>
                  <a:lnTo>
                    <a:pt x="99" y="4"/>
                  </a:lnTo>
                  <a:lnTo>
                    <a:pt x="106" y="6"/>
                  </a:lnTo>
                  <a:lnTo>
                    <a:pt x="113" y="10"/>
                  </a:lnTo>
                  <a:lnTo>
                    <a:pt x="120" y="13"/>
                  </a:lnTo>
                  <a:lnTo>
                    <a:pt x="126" y="18"/>
                  </a:lnTo>
                  <a:lnTo>
                    <a:pt x="131" y="22"/>
                  </a:lnTo>
                  <a:lnTo>
                    <a:pt x="136" y="28"/>
                  </a:lnTo>
                  <a:lnTo>
                    <a:pt x="141" y="34"/>
                  </a:lnTo>
                  <a:lnTo>
                    <a:pt x="144" y="41"/>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57">
              <a:extLst>
                <a:ext uri="{FF2B5EF4-FFF2-40B4-BE49-F238E27FC236}">
                  <a16:creationId xmlns:a16="http://schemas.microsoft.com/office/drawing/2014/main" id="{B9A80239-95E3-489D-A401-29F9A655F6B6}"/>
                </a:ext>
              </a:extLst>
            </p:cNvPr>
            <p:cNvSpPr>
              <a:spLocks/>
            </p:cNvSpPr>
            <p:nvPr/>
          </p:nvSpPr>
          <p:spPr bwMode="auto">
            <a:xfrm>
              <a:off x="6286501" y="4576763"/>
              <a:ext cx="49213" cy="49213"/>
            </a:xfrm>
            <a:custGeom>
              <a:avLst/>
              <a:gdLst>
                <a:gd name="T0" fmla="*/ 154 w 154"/>
                <a:gd name="T1" fmla="*/ 77 h 155"/>
                <a:gd name="T2" fmla="*/ 152 w 154"/>
                <a:gd name="T3" fmla="*/ 93 h 155"/>
                <a:gd name="T4" fmla="*/ 147 w 154"/>
                <a:gd name="T5" fmla="*/ 108 h 155"/>
                <a:gd name="T6" fmla="*/ 141 w 154"/>
                <a:gd name="T7" fmla="*/ 121 h 155"/>
                <a:gd name="T8" fmla="*/ 131 w 154"/>
                <a:gd name="T9" fmla="*/ 132 h 155"/>
                <a:gd name="T10" fmla="*/ 120 w 154"/>
                <a:gd name="T11" fmla="*/ 141 h 155"/>
                <a:gd name="T12" fmla="*/ 106 w 154"/>
                <a:gd name="T13" fmla="*/ 148 h 155"/>
                <a:gd name="T14" fmla="*/ 93 w 154"/>
                <a:gd name="T15" fmla="*/ 153 h 155"/>
                <a:gd name="T16" fmla="*/ 76 w 154"/>
                <a:gd name="T17" fmla="*/ 155 h 155"/>
                <a:gd name="T18" fmla="*/ 68 w 154"/>
                <a:gd name="T19" fmla="*/ 154 h 155"/>
                <a:gd name="T20" fmla="*/ 54 w 154"/>
                <a:gd name="T21" fmla="*/ 152 h 155"/>
                <a:gd name="T22" fmla="*/ 40 w 154"/>
                <a:gd name="T23" fmla="*/ 146 h 155"/>
                <a:gd name="T24" fmla="*/ 27 w 154"/>
                <a:gd name="T25" fmla="*/ 137 h 155"/>
                <a:gd name="T26" fmla="*/ 17 w 154"/>
                <a:gd name="T27" fmla="*/ 126 h 155"/>
                <a:gd name="T28" fmla="*/ 9 w 154"/>
                <a:gd name="T29" fmla="*/ 115 h 155"/>
                <a:gd name="T30" fmla="*/ 3 w 154"/>
                <a:gd name="T31" fmla="*/ 101 h 155"/>
                <a:gd name="T32" fmla="*/ 0 w 154"/>
                <a:gd name="T33" fmla="*/ 85 h 155"/>
                <a:gd name="T34" fmla="*/ 0 w 154"/>
                <a:gd name="T35" fmla="*/ 77 h 155"/>
                <a:gd name="T36" fmla="*/ 1 w 154"/>
                <a:gd name="T37" fmla="*/ 62 h 155"/>
                <a:gd name="T38" fmla="*/ 6 w 154"/>
                <a:gd name="T39" fmla="*/ 47 h 155"/>
                <a:gd name="T40" fmla="*/ 12 w 154"/>
                <a:gd name="T41" fmla="*/ 35 h 155"/>
                <a:gd name="T42" fmla="*/ 23 w 154"/>
                <a:gd name="T43" fmla="*/ 23 h 155"/>
                <a:gd name="T44" fmla="*/ 34 w 154"/>
                <a:gd name="T45" fmla="*/ 14 h 155"/>
                <a:gd name="T46" fmla="*/ 47 w 154"/>
                <a:gd name="T47" fmla="*/ 6 h 155"/>
                <a:gd name="T48" fmla="*/ 62 w 154"/>
                <a:gd name="T49" fmla="*/ 2 h 155"/>
                <a:gd name="T50" fmla="*/ 76 w 154"/>
                <a:gd name="T51" fmla="*/ 0 h 155"/>
                <a:gd name="T52" fmla="*/ 84 w 154"/>
                <a:gd name="T53" fmla="*/ 0 h 155"/>
                <a:gd name="T54" fmla="*/ 99 w 154"/>
                <a:gd name="T55" fmla="*/ 4 h 155"/>
                <a:gd name="T56" fmla="*/ 113 w 154"/>
                <a:gd name="T57" fmla="*/ 10 h 155"/>
                <a:gd name="T58" fmla="*/ 126 w 154"/>
                <a:gd name="T59" fmla="*/ 18 h 155"/>
                <a:gd name="T60" fmla="*/ 136 w 154"/>
                <a:gd name="T61" fmla="*/ 29 h 155"/>
                <a:gd name="T62" fmla="*/ 144 w 154"/>
                <a:gd name="T63" fmla="*/ 41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1"/>
                  </a:lnTo>
                  <a:lnTo>
                    <a:pt x="147" y="108"/>
                  </a:lnTo>
                  <a:lnTo>
                    <a:pt x="144" y="115"/>
                  </a:lnTo>
                  <a:lnTo>
                    <a:pt x="141" y="121"/>
                  </a:lnTo>
                  <a:lnTo>
                    <a:pt x="136" y="126"/>
                  </a:lnTo>
                  <a:lnTo>
                    <a:pt x="131" y="132"/>
                  </a:lnTo>
                  <a:lnTo>
                    <a:pt x="126" y="137"/>
                  </a:lnTo>
                  <a:lnTo>
                    <a:pt x="120" y="141"/>
                  </a:lnTo>
                  <a:lnTo>
                    <a:pt x="113" y="146"/>
                  </a:lnTo>
                  <a:lnTo>
                    <a:pt x="106" y="148"/>
                  </a:lnTo>
                  <a:lnTo>
                    <a:pt x="99" y="152"/>
                  </a:lnTo>
                  <a:lnTo>
                    <a:pt x="93" y="153"/>
                  </a:lnTo>
                  <a:lnTo>
                    <a:pt x="84" y="154"/>
                  </a:lnTo>
                  <a:lnTo>
                    <a:pt x="76" y="155"/>
                  </a:lnTo>
                  <a:lnTo>
                    <a:pt x="76" y="155"/>
                  </a:lnTo>
                  <a:lnTo>
                    <a:pt x="68" y="154"/>
                  </a:lnTo>
                  <a:lnTo>
                    <a:pt x="62" y="153"/>
                  </a:lnTo>
                  <a:lnTo>
                    <a:pt x="54" y="152"/>
                  </a:lnTo>
                  <a:lnTo>
                    <a:pt x="47" y="148"/>
                  </a:lnTo>
                  <a:lnTo>
                    <a:pt x="40" y="146"/>
                  </a:lnTo>
                  <a:lnTo>
                    <a:pt x="34" y="141"/>
                  </a:lnTo>
                  <a:lnTo>
                    <a:pt x="27" y="137"/>
                  </a:lnTo>
                  <a:lnTo>
                    <a:pt x="23" y="132"/>
                  </a:lnTo>
                  <a:lnTo>
                    <a:pt x="17" y="126"/>
                  </a:lnTo>
                  <a:lnTo>
                    <a:pt x="12" y="121"/>
                  </a:lnTo>
                  <a:lnTo>
                    <a:pt x="9" y="115"/>
                  </a:lnTo>
                  <a:lnTo>
                    <a:pt x="6" y="108"/>
                  </a:lnTo>
                  <a:lnTo>
                    <a:pt x="3" y="101"/>
                  </a:lnTo>
                  <a:lnTo>
                    <a:pt x="1" y="93"/>
                  </a:lnTo>
                  <a:lnTo>
                    <a:pt x="0" y="85"/>
                  </a:lnTo>
                  <a:lnTo>
                    <a:pt x="0" y="77"/>
                  </a:lnTo>
                  <a:lnTo>
                    <a:pt x="0" y="77"/>
                  </a:lnTo>
                  <a:lnTo>
                    <a:pt x="0" y="70"/>
                  </a:lnTo>
                  <a:lnTo>
                    <a:pt x="1" y="62"/>
                  </a:lnTo>
                  <a:lnTo>
                    <a:pt x="3" y="54"/>
                  </a:lnTo>
                  <a:lnTo>
                    <a:pt x="6" y="47"/>
                  </a:lnTo>
                  <a:lnTo>
                    <a:pt x="9" y="41"/>
                  </a:lnTo>
                  <a:lnTo>
                    <a:pt x="12" y="35"/>
                  </a:lnTo>
                  <a:lnTo>
                    <a:pt x="17" y="29"/>
                  </a:lnTo>
                  <a:lnTo>
                    <a:pt x="23" y="23"/>
                  </a:lnTo>
                  <a:lnTo>
                    <a:pt x="27" y="18"/>
                  </a:lnTo>
                  <a:lnTo>
                    <a:pt x="34" y="14"/>
                  </a:lnTo>
                  <a:lnTo>
                    <a:pt x="40" y="10"/>
                  </a:lnTo>
                  <a:lnTo>
                    <a:pt x="47" y="6"/>
                  </a:lnTo>
                  <a:lnTo>
                    <a:pt x="54" y="4"/>
                  </a:lnTo>
                  <a:lnTo>
                    <a:pt x="62" y="2"/>
                  </a:lnTo>
                  <a:lnTo>
                    <a:pt x="68" y="0"/>
                  </a:lnTo>
                  <a:lnTo>
                    <a:pt x="76" y="0"/>
                  </a:lnTo>
                  <a:lnTo>
                    <a:pt x="76" y="0"/>
                  </a:lnTo>
                  <a:lnTo>
                    <a:pt x="84" y="0"/>
                  </a:lnTo>
                  <a:lnTo>
                    <a:pt x="93" y="2"/>
                  </a:lnTo>
                  <a:lnTo>
                    <a:pt x="99" y="4"/>
                  </a:lnTo>
                  <a:lnTo>
                    <a:pt x="106" y="6"/>
                  </a:lnTo>
                  <a:lnTo>
                    <a:pt x="113" y="10"/>
                  </a:lnTo>
                  <a:lnTo>
                    <a:pt x="120" y="14"/>
                  </a:lnTo>
                  <a:lnTo>
                    <a:pt x="126" y="18"/>
                  </a:lnTo>
                  <a:lnTo>
                    <a:pt x="131" y="23"/>
                  </a:lnTo>
                  <a:lnTo>
                    <a:pt x="136" y="29"/>
                  </a:lnTo>
                  <a:lnTo>
                    <a:pt x="141" y="35"/>
                  </a:lnTo>
                  <a:lnTo>
                    <a:pt x="144" y="41"/>
                  </a:lnTo>
                  <a:lnTo>
                    <a:pt x="147"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258">
              <a:extLst>
                <a:ext uri="{FF2B5EF4-FFF2-40B4-BE49-F238E27FC236}">
                  <a16:creationId xmlns:a16="http://schemas.microsoft.com/office/drawing/2014/main" id="{D575FD8C-EEE9-4043-A99D-7C12142DDDC7}"/>
                </a:ext>
              </a:extLst>
            </p:cNvPr>
            <p:cNvSpPr>
              <a:spLocks/>
            </p:cNvSpPr>
            <p:nvPr/>
          </p:nvSpPr>
          <p:spPr bwMode="auto">
            <a:xfrm>
              <a:off x="6357938" y="4506913"/>
              <a:ext cx="47625" cy="49213"/>
            </a:xfrm>
            <a:custGeom>
              <a:avLst/>
              <a:gdLst>
                <a:gd name="T0" fmla="*/ 154 w 154"/>
                <a:gd name="T1" fmla="*/ 77 h 154"/>
                <a:gd name="T2" fmla="*/ 153 w 154"/>
                <a:gd name="T3" fmla="*/ 93 h 154"/>
                <a:gd name="T4" fmla="*/ 149 w 154"/>
                <a:gd name="T5" fmla="*/ 107 h 154"/>
                <a:gd name="T6" fmla="*/ 141 w 154"/>
                <a:gd name="T7" fmla="*/ 121 h 154"/>
                <a:gd name="T8" fmla="*/ 131 w 154"/>
                <a:gd name="T9" fmla="*/ 132 h 154"/>
                <a:gd name="T10" fmla="*/ 120 w 154"/>
                <a:gd name="T11" fmla="*/ 141 h 154"/>
                <a:gd name="T12" fmla="*/ 107 w 154"/>
                <a:gd name="T13" fmla="*/ 148 h 154"/>
                <a:gd name="T14" fmla="*/ 93 w 154"/>
                <a:gd name="T15" fmla="*/ 153 h 154"/>
                <a:gd name="T16" fmla="*/ 78 w 154"/>
                <a:gd name="T17" fmla="*/ 154 h 154"/>
                <a:gd name="T18" fmla="*/ 70 w 154"/>
                <a:gd name="T19" fmla="*/ 154 h 154"/>
                <a:gd name="T20" fmla="*/ 55 w 154"/>
                <a:gd name="T21" fmla="*/ 150 h 154"/>
                <a:gd name="T22" fmla="*/ 41 w 154"/>
                <a:gd name="T23" fmla="*/ 145 h 154"/>
                <a:gd name="T24" fmla="*/ 28 w 154"/>
                <a:gd name="T25" fmla="*/ 137 h 154"/>
                <a:gd name="T26" fmla="*/ 18 w 154"/>
                <a:gd name="T27" fmla="*/ 126 h 154"/>
                <a:gd name="T28" fmla="*/ 10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4 h 154"/>
                <a:gd name="T42" fmla="*/ 23 w 154"/>
                <a:gd name="T43" fmla="*/ 22 h 154"/>
                <a:gd name="T44" fmla="*/ 34 w 154"/>
                <a:gd name="T45" fmla="*/ 13 h 154"/>
                <a:gd name="T46" fmla="*/ 48 w 154"/>
                <a:gd name="T47" fmla="*/ 6 h 154"/>
                <a:gd name="T48" fmla="*/ 62 w 154"/>
                <a:gd name="T49" fmla="*/ 2 h 154"/>
                <a:gd name="T50" fmla="*/ 78 w 154"/>
                <a:gd name="T51" fmla="*/ 0 h 154"/>
                <a:gd name="T52" fmla="*/ 86 w 154"/>
                <a:gd name="T53" fmla="*/ 0 h 154"/>
                <a:gd name="T54" fmla="*/ 101 w 154"/>
                <a:gd name="T55" fmla="*/ 4 h 154"/>
                <a:gd name="T56" fmla="*/ 114 w 154"/>
                <a:gd name="T57" fmla="*/ 10 h 154"/>
                <a:gd name="T58" fmla="*/ 126 w 154"/>
                <a:gd name="T59" fmla="*/ 18 h 154"/>
                <a:gd name="T60" fmla="*/ 137 w 154"/>
                <a:gd name="T61" fmla="*/ 28 h 154"/>
                <a:gd name="T62" fmla="*/ 145 w 154"/>
                <a:gd name="T63" fmla="*/ 41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9" y="107"/>
                  </a:lnTo>
                  <a:lnTo>
                    <a:pt x="145" y="114"/>
                  </a:lnTo>
                  <a:lnTo>
                    <a:pt x="141" y="121"/>
                  </a:lnTo>
                  <a:lnTo>
                    <a:pt x="137" y="126"/>
                  </a:lnTo>
                  <a:lnTo>
                    <a:pt x="131" y="132"/>
                  </a:lnTo>
                  <a:lnTo>
                    <a:pt x="126" y="137"/>
                  </a:lnTo>
                  <a:lnTo>
                    <a:pt x="120" y="141"/>
                  </a:lnTo>
                  <a:lnTo>
                    <a:pt x="114" y="145"/>
                  </a:lnTo>
                  <a:lnTo>
                    <a:pt x="107" y="148"/>
                  </a:lnTo>
                  <a:lnTo>
                    <a:pt x="101" y="150"/>
                  </a:lnTo>
                  <a:lnTo>
                    <a:pt x="93" y="153"/>
                  </a:lnTo>
                  <a:lnTo>
                    <a:pt x="86" y="154"/>
                  </a:lnTo>
                  <a:lnTo>
                    <a:pt x="78" y="154"/>
                  </a:lnTo>
                  <a:lnTo>
                    <a:pt x="78" y="154"/>
                  </a:lnTo>
                  <a:lnTo>
                    <a:pt x="70" y="154"/>
                  </a:lnTo>
                  <a:lnTo>
                    <a:pt x="62" y="153"/>
                  </a:lnTo>
                  <a:lnTo>
                    <a:pt x="55" y="150"/>
                  </a:lnTo>
                  <a:lnTo>
                    <a:pt x="48" y="148"/>
                  </a:lnTo>
                  <a:lnTo>
                    <a:pt x="41" y="145"/>
                  </a:lnTo>
                  <a:lnTo>
                    <a:pt x="34" y="141"/>
                  </a:lnTo>
                  <a:lnTo>
                    <a:pt x="28"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1"/>
                  </a:lnTo>
                  <a:lnTo>
                    <a:pt x="3" y="54"/>
                  </a:lnTo>
                  <a:lnTo>
                    <a:pt x="7" y="47"/>
                  </a:lnTo>
                  <a:lnTo>
                    <a:pt x="10" y="41"/>
                  </a:lnTo>
                  <a:lnTo>
                    <a:pt x="14" y="34"/>
                  </a:lnTo>
                  <a:lnTo>
                    <a:pt x="18" y="28"/>
                  </a:lnTo>
                  <a:lnTo>
                    <a:pt x="23" y="22"/>
                  </a:lnTo>
                  <a:lnTo>
                    <a:pt x="28"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7" y="6"/>
                  </a:lnTo>
                  <a:lnTo>
                    <a:pt x="114" y="10"/>
                  </a:lnTo>
                  <a:lnTo>
                    <a:pt x="120" y="13"/>
                  </a:lnTo>
                  <a:lnTo>
                    <a:pt x="126" y="18"/>
                  </a:lnTo>
                  <a:lnTo>
                    <a:pt x="131" y="22"/>
                  </a:lnTo>
                  <a:lnTo>
                    <a:pt x="137" y="28"/>
                  </a:lnTo>
                  <a:lnTo>
                    <a:pt x="141" y="34"/>
                  </a:lnTo>
                  <a:lnTo>
                    <a:pt x="145" y="41"/>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259">
              <a:extLst>
                <a:ext uri="{FF2B5EF4-FFF2-40B4-BE49-F238E27FC236}">
                  <a16:creationId xmlns:a16="http://schemas.microsoft.com/office/drawing/2014/main" id="{4CF6FE36-186E-4329-8D28-C101C381302F}"/>
                </a:ext>
              </a:extLst>
            </p:cNvPr>
            <p:cNvSpPr>
              <a:spLocks/>
            </p:cNvSpPr>
            <p:nvPr/>
          </p:nvSpPr>
          <p:spPr bwMode="auto">
            <a:xfrm>
              <a:off x="6357938" y="4576763"/>
              <a:ext cx="47625" cy="49213"/>
            </a:xfrm>
            <a:custGeom>
              <a:avLst/>
              <a:gdLst>
                <a:gd name="T0" fmla="*/ 154 w 154"/>
                <a:gd name="T1" fmla="*/ 77 h 155"/>
                <a:gd name="T2" fmla="*/ 153 w 154"/>
                <a:gd name="T3" fmla="*/ 93 h 155"/>
                <a:gd name="T4" fmla="*/ 149 w 154"/>
                <a:gd name="T5" fmla="*/ 108 h 155"/>
                <a:gd name="T6" fmla="*/ 141 w 154"/>
                <a:gd name="T7" fmla="*/ 121 h 155"/>
                <a:gd name="T8" fmla="*/ 131 w 154"/>
                <a:gd name="T9" fmla="*/ 132 h 155"/>
                <a:gd name="T10" fmla="*/ 120 w 154"/>
                <a:gd name="T11" fmla="*/ 141 h 155"/>
                <a:gd name="T12" fmla="*/ 107 w 154"/>
                <a:gd name="T13" fmla="*/ 148 h 155"/>
                <a:gd name="T14" fmla="*/ 93 w 154"/>
                <a:gd name="T15" fmla="*/ 153 h 155"/>
                <a:gd name="T16" fmla="*/ 78 w 154"/>
                <a:gd name="T17" fmla="*/ 155 h 155"/>
                <a:gd name="T18" fmla="*/ 70 w 154"/>
                <a:gd name="T19" fmla="*/ 154 h 155"/>
                <a:gd name="T20" fmla="*/ 55 w 154"/>
                <a:gd name="T21" fmla="*/ 152 h 155"/>
                <a:gd name="T22" fmla="*/ 41 w 154"/>
                <a:gd name="T23" fmla="*/ 146 h 155"/>
                <a:gd name="T24" fmla="*/ 28 w 154"/>
                <a:gd name="T25" fmla="*/ 137 h 155"/>
                <a:gd name="T26" fmla="*/ 18 w 154"/>
                <a:gd name="T27" fmla="*/ 126 h 155"/>
                <a:gd name="T28" fmla="*/ 10 w 154"/>
                <a:gd name="T29" fmla="*/ 115 h 155"/>
                <a:gd name="T30" fmla="*/ 3 w 154"/>
                <a:gd name="T31" fmla="*/ 101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8 w 154"/>
                <a:gd name="T47" fmla="*/ 6 h 155"/>
                <a:gd name="T48" fmla="*/ 62 w 154"/>
                <a:gd name="T49" fmla="*/ 2 h 155"/>
                <a:gd name="T50" fmla="*/ 78 w 154"/>
                <a:gd name="T51" fmla="*/ 0 h 155"/>
                <a:gd name="T52" fmla="*/ 86 w 154"/>
                <a:gd name="T53" fmla="*/ 0 h 155"/>
                <a:gd name="T54" fmla="*/ 101 w 154"/>
                <a:gd name="T55" fmla="*/ 4 h 155"/>
                <a:gd name="T56" fmla="*/ 114 w 154"/>
                <a:gd name="T57" fmla="*/ 10 h 155"/>
                <a:gd name="T58" fmla="*/ 126 w 154"/>
                <a:gd name="T59" fmla="*/ 18 h 155"/>
                <a:gd name="T60" fmla="*/ 137 w 154"/>
                <a:gd name="T61" fmla="*/ 29 h 155"/>
                <a:gd name="T62" fmla="*/ 145 w 154"/>
                <a:gd name="T63" fmla="*/ 41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1"/>
                  </a:lnTo>
                  <a:lnTo>
                    <a:pt x="149" y="108"/>
                  </a:lnTo>
                  <a:lnTo>
                    <a:pt x="145" y="115"/>
                  </a:lnTo>
                  <a:lnTo>
                    <a:pt x="141" y="121"/>
                  </a:lnTo>
                  <a:lnTo>
                    <a:pt x="137" y="126"/>
                  </a:lnTo>
                  <a:lnTo>
                    <a:pt x="131" y="132"/>
                  </a:lnTo>
                  <a:lnTo>
                    <a:pt x="126" y="137"/>
                  </a:lnTo>
                  <a:lnTo>
                    <a:pt x="120" y="141"/>
                  </a:lnTo>
                  <a:lnTo>
                    <a:pt x="114" y="146"/>
                  </a:lnTo>
                  <a:lnTo>
                    <a:pt x="107" y="148"/>
                  </a:lnTo>
                  <a:lnTo>
                    <a:pt x="101" y="152"/>
                  </a:lnTo>
                  <a:lnTo>
                    <a:pt x="93" y="153"/>
                  </a:lnTo>
                  <a:lnTo>
                    <a:pt x="86" y="154"/>
                  </a:lnTo>
                  <a:lnTo>
                    <a:pt x="78" y="155"/>
                  </a:lnTo>
                  <a:lnTo>
                    <a:pt x="78" y="155"/>
                  </a:lnTo>
                  <a:lnTo>
                    <a:pt x="70" y="154"/>
                  </a:lnTo>
                  <a:lnTo>
                    <a:pt x="62" y="153"/>
                  </a:lnTo>
                  <a:lnTo>
                    <a:pt x="55" y="152"/>
                  </a:lnTo>
                  <a:lnTo>
                    <a:pt x="48" y="148"/>
                  </a:lnTo>
                  <a:lnTo>
                    <a:pt x="41" y="146"/>
                  </a:lnTo>
                  <a:lnTo>
                    <a:pt x="34" y="141"/>
                  </a:lnTo>
                  <a:lnTo>
                    <a:pt x="28" y="137"/>
                  </a:lnTo>
                  <a:lnTo>
                    <a:pt x="23" y="132"/>
                  </a:lnTo>
                  <a:lnTo>
                    <a:pt x="18" y="126"/>
                  </a:lnTo>
                  <a:lnTo>
                    <a:pt x="14" y="121"/>
                  </a:lnTo>
                  <a:lnTo>
                    <a:pt x="10" y="115"/>
                  </a:lnTo>
                  <a:lnTo>
                    <a:pt x="7" y="108"/>
                  </a:lnTo>
                  <a:lnTo>
                    <a:pt x="3" y="101"/>
                  </a:lnTo>
                  <a:lnTo>
                    <a:pt x="2" y="93"/>
                  </a:lnTo>
                  <a:lnTo>
                    <a:pt x="1" y="85"/>
                  </a:lnTo>
                  <a:lnTo>
                    <a:pt x="0" y="77"/>
                  </a:lnTo>
                  <a:lnTo>
                    <a:pt x="0" y="77"/>
                  </a:lnTo>
                  <a:lnTo>
                    <a:pt x="1" y="70"/>
                  </a:lnTo>
                  <a:lnTo>
                    <a:pt x="2" y="62"/>
                  </a:lnTo>
                  <a:lnTo>
                    <a:pt x="3" y="54"/>
                  </a:lnTo>
                  <a:lnTo>
                    <a:pt x="7" y="47"/>
                  </a:lnTo>
                  <a:lnTo>
                    <a:pt x="10" y="41"/>
                  </a:lnTo>
                  <a:lnTo>
                    <a:pt x="14" y="35"/>
                  </a:lnTo>
                  <a:lnTo>
                    <a:pt x="18" y="29"/>
                  </a:lnTo>
                  <a:lnTo>
                    <a:pt x="23" y="23"/>
                  </a:lnTo>
                  <a:lnTo>
                    <a:pt x="28" y="18"/>
                  </a:lnTo>
                  <a:lnTo>
                    <a:pt x="34" y="14"/>
                  </a:lnTo>
                  <a:lnTo>
                    <a:pt x="41" y="10"/>
                  </a:lnTo>
                  <a:lnTo>
                    <a:pt x="48" y="6"/>
                  </a:lnTo>
                  <a:lnTo>
                    <a:pt x="55" y="4"/>
                  </a:lnTo>
                  <a:lnTo>
                    <a:pt x="62" y="2"/>
                  </a:lnTo>
                  <a:lnTo>
                    <a:pt x="70" y="0"/>
                  </a:lnTo>
                  <a:lnTo>
                    <a:pt x="78" y="0"/>
                  </a:lnTo>
                  <a:lnTo>
                    <a:pt x="78" y="0"/>
                  </a:lnTo>
                  <a:lnTo>
                    <a:pt x="86" y="0"/>
                  </a:lnTo>
                  <a:lnTo>
                    <a:pt x="93" y="2"/>
                  </a:lnTo>
                  <a:lnTo>
                    <a:pt x="101" y="4"/>
                  </a:lnTo>
                  <a:lnTo>
                    <a:pt x="107" y="6"/>
                  </a:lnTo>
                  <a:lnTo>
                    <a:pt x="114" y="10"/>
                  </a:lnTo>
                  <a:lnTo>
                    <a:pt x="120" y="14"/>
                  </a:lnTo>
                  <a:lnTo>
                    <a:pt x="126" y="18"/>
                  </a:lnTo>
                  <a:lnTo>
                    <a:pt x="131" y="23"/>
                  </a:lnTo>
                  <a:lnTo>
                    <a:pt x="137" y="29"/>
                  </a:lnTo>
                  <a:lnTo>
                    <a:pt x="141" y="35"/>
                  </a:lnTo>
                  <a:lnTo>
                    <a:pt x="145" y="41"/>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60">
              <a:extLst>
                <a:ext uri="{FF2B5EF4-FFF2-40B4-BE49-F238E27FC236}">
                  <a16:creationId xmlns:a16="http://schemas.microsoft.com/office/drawing/2014/main" id="{8F8CDCA3-D31B-45DE-8454-6DCABFDC482D}"/>
                </a:ext>
              </a:extLst>
            </p:cNvPr>
            <p:cNvSpPr>
              <a:spLocks/>
            </p:cNvSpPr>
            <p:nvPr/>
          </p:nvSpPr>
          <p:spPr bwMode="auto">
            <a:xfrm>
              <a:off x="6427788" y="4506913"/>
              <a:ext cx="47625" cy="49213"/>
            </a:xfrm>
            <a:custGeom>
              <a:avLst/>
              <a:gdLst>
                <a:gd name="T0" fmla="*/ 153 w 153"/>
                <a:gd name="T1" fmla="*/ 77 h 154"/>
                <a:gd name="T2" fmla="*/ 152 w 153"/>
                <a:gd name="T3" fmla="*/ 93 h 154"/>
                <a:gd name="T4" fmla="*/ 147 w 153"/>
                <a:gd name="T5" fmla="*/ 107 h 154"/>
                <a:gd name="T6" fmla="*/ 140 w 153"/>
                <a:gd name="T7" fmla="*/ 121 h 154"/>
                <a:gd name="T8" fmla="*/ 130 w 153"/>
                <a:gd name="T9" fmla="*/ 132 h 154"/>
                <a:gd name="T10" fmla="*/ 119 w 153"/>
                <a:gd name="T11" fmla="*/ 141 h 154"/>
                <a:gd name="T12" fmla="*/ 106 w 153"/>
                <a:gd name="T13" fmla="*/ 148 h 154"/>
                <a:gd name="T14" fmla="*/ 91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4 h 154"/>
                <a:gd name="T42" fmla="*/ 21 w 153"/>
                <a:gd name="T43" fmla="*/ 22 h 154"/>
                <a:gd name="T44" fmla="*/ 33 w 153"/>
                <a:gd name="T45" fmla="*/ 13 h 154"/>
                <a:gd name="T46" fmla="*/ 46 w 153"/>
                <a:gd name="T47" fmla="*/ 6 h 154"/>
                <a:gd name="T48" fmla="*/ 60 w 153"/>
                <a:gd name="T49" fmla="*/ 2 h 154"/>
                <a:gd name="T50" fmla="*/ 76 w 153"/>
                <a:gd name="T51" fmla="*/ 0 h 154"/>
                <a:gd name="T52" fmla="*/ 84 w 153"/>
                <a:gd name="T53" fmla="*/ 0 h 154"/>
                <a:gd name="T54" fmla="*/ 99 w 153"/>
                <a:gd name="T55" fmla="*/ 4 h 154"/>
                <a:gd name="T56" fmla="*/ 113 w 153"/>
                <a:gd name="T57" fmla="*/ 10 h 154"/>
                <a:gd name="T58" fmla="*/ 125 w 153"/>
                <a:gd name="T59" fmla="*/ 18 h 154"/>
                <a:gd name="T60" fmla="*/ 136 w 153"/>
                <a:gd name="T61" fmla="*/ 28 h 154"/>
                <a:gd name="T62" fmla="*/ 144 w 153"/>
                <a:gd name="T63" fmla="*/ 41 h 154"/>
                <a:gd name="T64" fmla="*/ 149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49" y="100"/>
                  </a:lnTo>
                  <a:lnTo>
                    <a:pt x="147" y="107"/>
                  </a:lnTo>
                  <a:lnTo>
                    <a:pt x="144" y="114"/>
                  </a:lnTo>
                  <a:lnTo>
                    <a:pt x="140" y="121"/>
                  </a:lnTo>
                  <a:lnTo>
                    <a:pt x="136" y="126"/>
                  </a:lnTo>
                  <a:lnTo>
                    <a:pt x="130" y="132"/>
                  </a:lnTo>
                  <a:lnTo>
                    <a:pt x="125"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6"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1"/>
                  </a:lnTo>
                  <a:lnTo>
                    <a:pt x="12" y="34"/>
                  </a:lnTo>
                  <a:lnTo>
                    <a:pt x="17" y="28"/>
                  </a:lnTo>
                  <a:lnTo>
                    <a:pt x="21" y="22"/>
                  </a:lnTo>
                  <a:lnTo>
                    <a:pt x="27" y="18"/>
                  </a:lnTo>
                  <a:lnTo>
                    <a:pt x="33" y="13"/>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5" y="18"/>
                  </a:lnTo>
                  <a:lnTo>
                    <a:pt x="130" y="22"/>
                  </a:lnTo>
                  <a:lnTo>
                    <a:pt x="136" y="28"/>
                  </a:lnTo>
                  <a:lnTo>
                    <a:pt x="140" y="34"/>
                  </a:lnTo>
                  <a:lnTo>
                    <a:pt x="144" y="41"/>
                  </a:lnTo>
                  <a:lnTo>
                    <a:pt x="147" y="47"/>
                  </a:lnTo>
                  <a:lnTo>
                    <a:pt x="149"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61">
              <a:extLst>
                <a:ext uri="{FF2B5EF4-FFF2-40B4-BE49-F238E27FC236}">
                  <a16:creationId xmlns:a16="http://schemas.microsoft.com/office/drawing/2014/main" id="{654B4E33-86F7-40B3-8EE3-EA0CF2E3957D}"/>
                </a:ext>
              </a:extLst>
            </p:cNvPr>
            <p:cNvSpPr>
              <a:spLocks/>
            </p:cNvSpPr>
            <p:nvPr/>
          </p:nvSpPr>
          <p:spPr bwMode="auto">
            <a:xfrm>
              <a:off x="6427788" y="4576763"/>
              <a:ext cx="47625" cy="49213"/>
            </a:xfrm>
            <a:custGeom>
              <a:avLst/>
              <a:gdLst>
                <a:gd name="T0" fmla="*/ 153 w 153"/>
                <a:gd name="T1" fmla="*/ 77 h 155"/>
                <a:gd name="T2" fmla="*/ 152 w 153"/>
                <a:gd name="T3" fmla="*/ 93 h 155"/>
                <a:gd name="T4" fmla="*/ 147 w 153"/>
                <a:gd name="T5" fmla="*/ 108 h 155"/>
                <a:gd name="T6" fmla="*/ 140 w 153"/>
                <a:gd name="T7" fmla="*/ 121 h 155"/>
                <a:gd name="T8" fmla="*/ 130 w 153"/>
                <a:gd name="T9" fmla="*/ 132 h 155"/>
                <a:gd name="T10" fmla="*/ 119 w 153"/>
                <a:gd name="T11" fmla="*/ 141 h 155"/>
                <a:gd name="T12" fmla="*/ 106 w 153"/>
                <a:gd name="T13" fmla="*/ 148 h 155"/>
                <a:gd name="T14" fmla="*/ 91 w 153"/>
                <a:gd name="T15" fmla="*/ 153 h 155"/>
                <a:gd name="T16" fmla="*/ 76 w 153"/>
                <a:gd name="T17" fmla="*/ 155 h 155"/>
                <a:gd name="T18" fmla="*/ 68 w 153"/>
                <a:gd name="T19" fmla="*/ 154 h 155"/>
                <a:gd name="T20" fmla="*/ 53 w 153"/>
                <a:gd name="T21" fmla="*/ 152 h 155"/>
                <a:gd name="T22" fmla="*/ 40 w 153"/>
                <a:gd name="T23" fmla="*/ 146 h 155"/>
                <a:gd name="T24" fmla="*/ 27 w 153"/>
                <a:gd name="T25" fmla="*/ 137 h 155"/>
                <a:gd name="T26" fmla="*/ 17 w 153"/>
                <a:gd name="T27" fmla="*/ 126 h 155"/>
                <a:gd name="T28" fmla="*/ 9 w 153"/>
                <a:gd name="T29" fmla="*/ 115 h 155"/>
                <a:gd name="T30" fmla="*/ 3 w 153"/>
                <a:gd name="T31" fmla="*/ 101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6 w 153"/>
                <a:gd name="T47" fmla="*/ 6 h 155"/>
                <a:gd name="T48" fmla="*/ 60 w 153"/>
                <a:gd name="T49" fmla="*/ 2 h 155"/>
                <a:gd name="T50" fmla="*/ 76 w 153"/>
                <a:gd name="T51" fmla="*/ 0 h 155"/>
                <a:gd name="T52" fmla="*/ 84 w 153"/>
                <a:gd name="T53" fmla="*/ 0 h 155"/>
                <a:gd name="T54" fmla="*/ 99 w 153"/>
                <a:gd name="T55" fmla="*/ 4 h 155"/>
                <a:gd name="T56" fmla="*/ 113 w 153"/>
                <a:gd name="T57" fmla="*/ 10 h 155"/>
                <a:gd name="T58" fmla="*/ 125 w 153"/>
                <a:gd name="T59" fmla="*/ 18 h 155"/>
                <a:gd name="T60" fmla="*/ 136 w 153"/>
                <a:gd name="T61" fmla="*/ 29 h 155"/>
                <a:gd name="T62" fmla="*/ 144 w 153"/>
                <a:gd name="T63" fmla="*/ 41 h 155"/>
                <a:gd name="T64" fmla="*/ 149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49" y="101"/>
                  </a:lnTo>
                  <a:lnTo>
                    <a:pt x="147" y="108"/>
                  </a:lnTo>
                  <a:lnTo>
                    <a:pt x="144" y="115"/>
                  </a:lnTo>
                  <a:lnTo>
                    <a:pt x="140" y="121"/>
                  </a:lnTo>
                  <a:lnTo>
                    <a:pt x="136" y="126"/>
                  </a:lnTo>
                  <a:lnTo>
                    <a:pt x="130" y="132"/>
                  </a:lnTo>
                  <a:lnTo>
                    <a:pt x="125" y="137"/>
                  </a:lnTo>
                  <a:lnTo>
                    <a:pt x="119" y="141"/>
                  </a:lnTo>
                  <a:lnTo>
                    <a:pt x="113" y="146"/>
                  </a:lnTo>
                  <a:lnTo>
                    <a:pt x="106" y="148"/>
                  </a:lnTo>
                  <a:lnTo>
                    <a:pt x="99" y="152"/>
                  </a:lnTo>
                  <a:lnTo>
                    <a:pt x="91" y="153"/>
                  </a:lnTo>
                  <a:lnTo>
                    <a:pt x="84" y="154"/>
                  </a:lnTo>
                  <a:lnTo>
                    <a:pt x="76" y="155"/>
                  </a:lnTo>
                  <a:lnTo>
                    <a:pt x="76" y="155"/>
                  </a:lnTo>
                  <a:lnTo>
                    <a:pt x="68" y="154"/>
                  </a:lnTo>
                  <a:lnTo>
                    <a:pt x="60" y="153"/>
                  </a:lnTo>
                  <a:lnTo>
                    <a:pt x="53" y="152"/>
                  </a:lnTo>
                  <a:lnTo>
                    <a:pt x="46" y="148"/>
                  </a:lnTo>
                  <a:lnTo>
                    <a:pt x="40" y="146"/>
                  </a:lnTo>
                  <a:lnTo>
                    <a:pt x="33" y="141"/>
                  </a:lnTo>
                  <a:lnTo>
                    <a:pt x="27" y="137"/>
                  </a:lnTo>
                  <a:lnTo>
                    <a:pt x="21" y="132"/>
                  </a:lnTo>
                  <a:lnTo>
                    <a:pt x="17" y="126"/>
                  </a:lnTo>
                  <a:lnTo>
                    <a:pt x="12" y="121"/>
                  </a:lnTo>
                  <a:lnTo>
                    <a:pt x="9" y="115"/>
                  </a:lnTo>
                  <a:lnTo>
                    <a:pt x="5" y="108"/>
                  </a:lnTo>
                  <a:lnTo>
                    <a:pt x="3" y="101"/>
                  </a:lnTo>
                  <a:lnTo>
                    <a:pt x="1" y="93"/>
                  </a:lnTo>
                  <a:lnTo>
                    <a:pt x="0" y="85"/>
                  </a:lnTo>
                  <a:lnTo>
                    <a:pt x="0" y="77"/>
                  </a:lnTo>
                  <a:lnTo>
                    <a:pt x="0" y="77"/>
                  </a:lnTo>
                  <a:lnTo>
                    <a:pt x="0" y="70"/>
                  </a:lnTo>
                  <a:lnTo>
                    <a:pt x="1" y="62"/>
                  </a:lnTo>
                  <a:lnTo>
                    <a:pt x="3" y="54"/>
                  </a:lnTo>
                  <a:lnTo>
                    <a:pt x="5" y="47"/>
                  </a:lnTo>
                  <a:lnTo>
                    <a:pt x="9" y="41"/>
                  </a:lnTo>
                  <a:lnTo>
                    <a:pt x="12" y="35"/>
                  </a:lnTo>
                  <a:lnTo>
                    <a:pt x="17" y="29"/>
                  </a:lnTo>
                  <a:lnTo>
                    <a:pt x="21" y="23"/>
                  </a:lnTo>
                  <a:lnTo>
                    <a:pt x="27" y="18"/>
                  </a:lnTo>
                  <a:lnTo>
                    <a:pt x="33" y="14"/>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19" y="14"/>
                  </a:lnTo>
                  <a:lnTo>
                    <a:pt x="125" y="18"/>
                  </a:lnTo>
                  <a:lnTo>
                    <a:pt x="130" y="23"/>
                  </a:lnTo>
                  <a:lnTo>
                    <a:pt x="136" y="29"/>
                  </a:lnTo>
                  <a:lnTo>
                    <a:pt x="140" y="35"/>
                  </a:lnTo>
                  <a:lnTo>
                    <a:pt x="144" y="41"/>
                  </a:lnTo>
                  <a:lnTo>
                    <a:pt x="147" y="47"/>
                  </a:lnTo>
                  <a:lnTo>
                    <a:pt x="149"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62">
              <a:extLst>
                <a:ext uri="{FF2B5EF4-FFF2-40B4-BE49-F238E27FC236}">
                  <a16:creationId xmlns:a16="http://schemas.microsoft.com/office/drawing/2014/main" id="{B3BAE4DC-ED30-48A0-ACFC-A3424078DFC6}"/>
                </a:ext>
              </a:extLst>
            </p:cNvPr>
            <p:cNvSpPr>
              <a:spLocks/>
            </p:cNvSpPr>
            <p:nvPr/>
          </p:nvSpPr>
          <p:spPr bwMode="auto">
            <a:xfrm>
              <a:off x="6146801" y="4648201"/>
              <a:ext cx="49213" cy="49213"/>
            </a:xfrm>
            <a:custGeom>
              <a:avLst/>
              <a:gdLst>
                <a:gd name="T0" fmla="*/ 155 w 155"/>
                <a:gd name="T1" fmla="*/ 78 h 155"/>
                <a:gd name="T2" fmla="*/ 153 w 155"/>
                <a:gd name="T3" fmla="*/ 93 h 155"/>
                <a:gd name="T4" fmla="*/ 148 w 155"/>
                <a:gd name="T5" fmla="*/ 108 h 155"/>
                <a:gd name="T6" fmla="*/ 141 w 155"/>
                <a:gd name="T7" fmla="*/ 121 h 155"/>
                <a:gd name="T8" fmla="*/ 132 w 155"/>
                <a:gd name="T9" fmla="*/ 132 h 155"/>
                <a:gd name="T10" fmla="*/ 121 w 155"/>
                <a:gd name="T11" fmla="*/ 142 h 155"/>
                <a:gd name="T12" fmla="*/ 108 w 155"/>
                <a:gd name="T13" fmla="*/ 149 h 155"/>
                <a:gd name="T14" fmla="*/ 93 w 155"/>
                <a:gd name="T15" fmla="*/ 154 h 155"/>
                <a:gd name="T16" fmla="*/ 77 w 155"/>
                <a:gd name="T17" fmla="*/ 155 h 155"/>
                <a:gd name="T18" fmla="*/ 70 w 155"/>
                <a:gd name="T19" fmla="*/ 155 h 155"/>
                <a:gd name="T20" fmla="*/ 54 w 155"/>
                <a:gd name="T21" fmla="*/ 152 h 155"/>
                <a:gd name="T22" fmla="*/ 40 w 155"/>
                <a:gd name="T23" fmla="*/ 146 h 155"/>
                <a:gd name="T24" fmla="*/ 29 w 155"/>
                <a:gd name="T25" fmla="*/ 138 h 155"/>
                <a:gd name="T26" fmla="*/ 19 w 155"/>
                <a:gd name="T27" fmla="*/ 127 h 155"/>
                <a:gd name="T28" fmla="*/ 10 w 155"/>
                <a:gd name="T29" fmla="*/ 115 h 155"/>
                <a:gd name="T30" fmla="*/ 4 w 155"/>
                <a:gd name="T31" fmla="*/ 101 h 155"/>
                <a:gd name="T32" fmla="*/ 2 w 155"/>
                <a:gd name="T33" fmla="*/ 86 h 155"/>
                <a:gd name="T34" fmla="*/ 0 w 155"/>
                <a:gd name="T35" fmla="*/ 78 h 155"/>
                <a:gd name="T36" fmla="*/ 3 w 155"/>
                <a:gd name="T37" fmla="*/ 62 h 155"/>
                <a:gd name="T38" fmla="*/ 6 w 155"/>
                <a:gd name="T39" fmla="*/ 49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7 w 155"/>
                <a:gd name="T51" fmla="*/ 0 h 155"/>
                <a:gd name="T52" fmla="*/ 85 w 155"/>
                <a:gd name="T53" fmla="*/ 2 h 155"/>
                <a:gd name="T54" fmla="*/ 100 w 155"/>
                <a:gd name="T55" fmla="*/ 5 h 155"/>
                <a:gd name="T56" fmla="*/ 114 w 155"/>
                <a:gd name="T57" fmla="*/ 11 h 155"/>
                <a:gd name="T58" fmla="*/ 126 w 155"/>
                <a:gd name="T59" fmla="*/ 19 h 155"/>
                <a:gd name="T60" fmla="*/ 137 w 155"/>
                <a:gd name="T61" fmla="*/ 29 h 155"/>
                <a:gd name="T62" fmla="*/ 145 w 155"/>
                <a:gd name="T63" fmla="*/ 42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6"/>
                  </a:lnTo>
                  <a:lnTo>
                    <a:pt x="153" y="93"/>
                  </a:lnTo>
                  <a:lnTo>
                    <a:pt x="151" y="101"/>
                  </a:lnTo>
                  <a:lnTo>
                    <a:pt x="148" y="108"/>
                  </a:lnTo>
                  <a:lnTo>
                    <a:pt x="145" y="115"/>
                  </a:lnTo>
                  <a:lnTo>
                    <a:pt x="141" y="121"/>
                  </a:lnTo>
                  <a:lnTo>
                    <a:pt x="137" y="127"/>
                  </a:lnTo>
                  <a:lnTo>
                    <a:pt x="132" y="132"/>
                  </a:lnTo>
                  <a:lnTo>
                    <a:pt x="126" y="138"/>
                  </a:lnTo>
                  <a:lnTo>
                    <a:pt x="121" y="142"/>
                  </a:lnTo>
                  <a:lnTo>
                    <a:pt x="114" y="146"/>
                  </a:lnTo>
                  <a:lnTo>
                    <a:pt x="108" y="149"/>
                  </a:lnTo>
                  <a:lnTo>
                    <a:pt x="100" y="152"/>
                  </a:lnTo>
                  <a:lnTo>
                    <a:pt x="93" y="154"/>
                  </a:lnTo>
                  <a:lnTo>
                    <a:pt x="85" y="155"/>
                  </a:lnTo>
                  <a:lnTo>
                    <a:pt x="77" y="155"/>
                  </a:lnTo>
                  <a:lnTo>
                    <a:pt x="77" y="155"/>
                  </a:lnTo>
                  <a:lnTo>
                    <a:pt x="70" y="155"/>
                  </a:lnTo>
                  <a:lnTo>
                    <a:pt x="62" y="154"/>
                  </a:lnTo>
                  <a:lnTo>
                    <a:pt x="54" y="152"/>
                  </a:lnTo>
                  <a:lnTo>
                    <a:pt x="47" y="149"/>
                  </a:lnTo>
                  <a:lnTo>
                    <a:pt x="40" y="146"/>
                  </a:lnTo>
                  <a:lnTo>
                    <a:pt x="35" y="142"/>
                  </a:lnTo>
                  <a:lnTo>
                    <a:pt x="29" y="138"/>
                  </a:lnTo>
                  <a:lnTo>
                    <a:pt x="23" y="132"/>
                  </a:lnTo>
                  <a:lnTo>
                    <a:pt x="19" y="127"/>
                  </a:lnTo>
                  <a:lnTo>
                    <a:pt x="14" y="121"/>
                  </a:lnTo>
                  <a:lnTo>
                    <a:pt x="10" y="115"/>
                  </a:lnTo>
                  <a:lnTo>
                    <a:pt x="6" y="108"/>
                  </a:lnTo>
                  <a:lnTo>
                    <a:pt x="4" y="101"/>
                  </a:lnTo>
                  <a:lnTo>
                    <a:pt x="3" y="93"/>
                  </a:lnTo>
                  <a:lnTo>
                    <a:pt x="2" y="86"/>
                  </a:lnTo>
                  <a:lnTo>
                    <a:pt x="0" y="78"/>
                  </a:lnTo>
                  <a:lnTo>
                    <a:pt x="0" y="78"/>
                  </a:lnTo>
                  <a:lnTo>
                    <a:pt x="2" y="70"/>
                  </a:lnTo>
                  <a:lnTo>
                    <a:pt x="3" y="62"/>
                  </a:lnTo>
                  <a:lnTo>
                    <a:pt x="4" y="55"/>
                  </a:lnTo>
                  <a:lnTo>
                    <a:pt x="6" y="49"/>
                  </a:lnTo>
                  <a:lnTo>
                    <a:pt x="10" y="42"/>
                  </a:lnTo>
                  <a:lnTo>
                    <a:pt x="14" y="35"/>
                  </a:lnTo>
                  <a:lnTo>
                    <a:pt x="19" y="29"/>
                  </a:lnTo>
                  <a:lnTo>
                    <a:pt x="23" y="23"/>
                  </a:lnTo>
                  <a:lnTo>
                    <a:pt x="29" y="19"/>
                  </a:lnTo>
                  <a:lnTo>
                    <a:pt x="35" y="14"/>
                  </a:lnTo>
                  <a:lnTo>
                    <a:pt x="40" y="11"/>
                  </a:lnTo>
                  <a:lnTo>
                    <a:pt x="47" y="7"/>
                  </a:lnTo>
                  <a:lnTo>
                    <a:pt x="54" y="5"/>
                  </a:lnTo>
                  <a:lnTo>
                    <a:pt x="62" y="3"/>
                  </a:lnTo>
                  <a:lnTo>
                    <a:pt x="70" y="2"/>
                  </a:lnTo>
                  <a:lnTo>
                    <a:pt x="77" y="0"/>
                  </a:lnTo>
                  <a:lnTo>
                    <a:pt x="77" y="0"/>
                  </a:lnTo>
                  <a:lnTo>
                    <a:pt x="85" y="2"/>
                  </a:lnTo>
                  <a:lnTo>
                    <a:pt x="93" y="3"/>
                  </a:lnTo>
                  <a:lnTo>
                    <a:pt x="100" y="5"/>
                  </a:lnTo>
                  <a:lnTo>
                    <a:pt x="108" y="7"/>
                  </a:lnTo>
                  <a:lnTo>
                    <a:pt x="114" y="11"/>
                  </a:lnTo>
                  <a:lnTo>
                    <a:pt x="121" y="14"/>
                  </a:lnTo>
                  <a:lnTo>
                    <a:pt x="126" y="19"/>
                  </a:lnTo>
                  <a:lnTo>
                    <a:pt x="132" y="23"/>
                  </a:lnTo>
                  <a:lnTo>
                    <a:pt x="137" y="29"/>
                  </a:lnTo>
                  <a:lnTo>
                    <a:pt x="141" y="35"/>
                  </a:lnTo>
                  <a:lnTo>
                    <a:pt x="145" y="42"/>
                  </a:lnTo>
                  <a:lnTo>
                    <a:pt x="148" y="49"/>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263">
              <a:extLst>
                <a:ext uri="{FF2B5EF4-FFF2-40B4-BE49-F238E27FC236}">
                  <a16:creationId xmlns:a16="http://schemas.microsoft.com/office/drawing/2014/main" id="{C34E66F6-785B-450D-98D8-A9A30F943737}"/>
                </a:ext>
              </a:extLst>
            </p:cNvPr>
            <p:cNvSpPr>
              <a:spLocks/>
            </p:cNvSpPr>
            <p:nvPr/>
          </p:nvSpPr>
          <p:spPr bwMode="auto">
            <a:xfrm>
              <a:off x="6146801" y="4718051"/>
              <a:ext cx="49213" cy="49213"/>
            </a:xfrm>
            <a:custGeom>
              <a:avLst/>
              <a:gdLst>
                <a:gd name="T0" fmla="*/ 155 w 155"/>
                <a:gd name="T1" fmla="*/ 76 h 154"/>
                <a:gd name="T2" fmla="*/ 153 w 155"/>
                <a:gd name="T3" fmla="*/ 92 h 154"/>
                <a:gd name="T4" fmla="*/ 148 w 155"/>
                <a:gd name="T5" fmla="*/ 106 h 154"/>
                <a:gd name="T6" fmla="*/ 141 w 155"/>
                <a:gd name="T7" fmla="*/ 120 h 154"/>
                <a:gd name="T8" fmla="*/ 132 w 155"/>
                <a:gd name="T9" fmla="*/ 131 h 154"/>
                <a:gd name="T10" fmla="*/ 121 w 155"/>
                <a:gd name="T11" fmla="*/ 140 h 154"/>
                <a:gd name="T12" fmla="*/ 108 w 155"/>
                <a:gd name="T13" fmla="*/ 147 h 154"/>
                <a:gd name="T14" fmla="*/ 93 w 155"/>
                <a:gd name="T15" fmla="*/ 152 h 154"/>
                <a:gd name="T16" fmla="*/ 77 w 155"/>
                <a:gd name="T17" fmla="*/ 154 h 154"/>
                <a:gd name="T18" fmla="*/ 70 w 155"/>
                <a:gd name="T19" fmla="*/ 153 h 154"/>
                <a:gd name="T20" fmla="*/ 54 w 155"/>
                <a:gd name="T21" fmla="*/ 151 h 154"/>
                <a:gd name="T22" fmla="*/ 40 w 155"/>
                <a:gd name="T23" fmla="*/ 144 h 154"/>
                <a:gd name="T24" fmla="*/ 29 w 155"/>
                <a:gd name="T25" fmla="*/ 136 h 154"/>
                <a:gd name="T26" fmla="*/ 19 w 155"/>
                <a:gd name="T27" fmla="*/ 125 h 154"/>
                <a:gd name="T28" fmla="*/ 10 w 155"/>
                <a:gd name="T29" fmla="*/ 113 h 154"/>
                <a:gd name="T30" fmla="*/ 4 w 155"/>
                <a:gd name="T31" fmla="*/ 99 h 154"/>
                <a:gd name="T32" fmla="*/ 2 w 155"/>
                <a:gd name="T33" fmla="*/ 84 h 154"/>
                <a:gd name="T34" fmla="*/ 0 w 155"/>
                <a:gd name="T35" fmla="*/ 76 h 154"/>
                <a:gd name="T36" fmla="*/ 3 w 155"/>
                <a:gd name="T37" fmla="*/ 61 h 154"/>
                <a:gd name="T38" fmla="*/ 6 w 155"/>
                <a:gd name="T39" fmla="*/ 47 h 154"/>
                <a:gd name="T40" fmla="*/ 14 w 155"/>
                <a:gd name="T41" fmla="*/ 34 h 154"/>
                <a:gd name="T42" fmla="*/ 23 w 155"/>
                <a:gd name="T43" fmla="*/ 22 h 154"/>
                <a:gd name="T44" fmla="*/ 35 w 155"/>
                <a:gd name="T45" fmla="*/ 12 h 154"/>
                <a:gd name="T46" fmla="*/ 47 w 155"/>
                <a:gd name="T47" fmla="*/ 5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7 w 155"/>
                <a:gd name="T61" fmla="*/ 27 h 154"/>
                <a:gd name="T62" fmla="*/ 145 w 155"/>
                <a:gd name="T63" fmla="*/ 40 h 154"/>
                <a:gd name="T64" fmla="*/ 151 w 155"/>
                <a:gd name="T65" fmla="*/ 53 h 154"/>
                <a:gd name="T66" fmla="*/ 154 w 155"/>
                <a:gd name="T67" fmla="*/ 68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3" y="92"/>
                  </a:lnTo>
                  <a:lnTo>
                    <a:pt x="151" y="99"/>
                  </a:lnTo>
                  <a:lnTo>
                    <a:pt x="148" y="106"/>
                  </a:lnTo>
                  <a:lnTo>
                    <a:pt x="145" y="113"/>
                  </a:lnTo>
                  <a:lnTo>
                    <a:pt x="141" y="120"/>
                  </a:lnTo>
                  <a:lnTo>
                    <a:pt x="137" y="125"/>
                  </a:lnTo>
                  <a:lnTo>
                    <a:pt x="132" y="131"/>
                  </a:lnTo>
                  <a:lnTo>
                    <a:pt x="126" y="136"/>
                  </a:lnTo>
                  <a:lnTo>
                    <a:pt x="121" y="140"/>
                  </a:lnTo>
                  <a:lnTo>
                    <a:pt x="114" y="144"/>
                  </a:lnTo>
                  <a:lnTo>
                    <a:pt x="108" y="147"/>
                  </a:lnTo>
                  <a:lnTo>
                    <a:pt x="100" y="151"/>
                  </a:lnTo>
                  <a:lnTo>
                    <a:pt x="93" y="152"/>
                  </a:lnTo>
                  <a:lnTo>
                    <a:pt x="85" y="153"/>
                  </a:lnTo>
                  <a:lnTo>
                    <a:pt x="77" y="154"/>
                  </a:lnTo>
                  <a:lnTo>
                    <a:pt x="77" y="154"/>
                  </a:lnTo>
                  <a:lnTo>
                    <a:pt x="70" y="153"/>
                  </a:lnTo>
                  <a:lnTo>
                    <a:pt x="62" y="152"/>
                  </a:lnTo>
                  <a:lnTo>
                    <a:pt x="54" y="151"/>
                  </a:lnTo>
                  <a:lnTo>
                    <a:pt x="47" y="147"/>
                  </a:lnTo>
                  <a:lnTo>
                    <a:pt x="40" y="144"/>
                  </a:lnTo>
                  <a:lnTo>
                    <a:pt x="35" y="140"/>
                  </a:lnTo>
                  <a:lnTo>
                    <a:pt x="29" y="136"/>
                  </a:lnTo>
                  <a:lnTo>
                    <a:pt x="23" y="131"/>
                  </a:lnTo>
                  <a:lnTo>
                    <a:pt x="19" y="125"/>
                  </a:lnTo>
                  <a:lnTo>
                    <a:pt x="14" y="120"/>
                  </a:lnTo>
                  <a:lnTo>
                    <a:pt x="10" y="113"/>
                  </a:lnTo>
                  <a:lnTo>
                    <a:pt x="6" y="106"/>
                  </a:lnTo>
                  <a:lnTo>
                    <a:pt x="4" y="99"/>
                  </a:lnTo>
                  <a:lnTo>
                    <a:pt x="3" y="92"/>
                  </a:lnTo>
                  <a:lnTo>
                    <a:pt x="2" y="84"/>
                  </a:lnTo>
                  <a:lnTo>
                    <a:pt x="0" y="76"/>
                  </a:lnTo>
                  <a:lnTo>
                    <a:pt x="0" y="76"/>
                  </a:lnTo>
                  <a:lnTo>
                    <a:pt x="2" y="68"/>
                  </a:lnTo>
                  <a:lnTo>
                    <a:pt x="3" y="61"/>
                  </a:lnTo>
                  <a:lnTo>
                    <a:pt x="4" y="53"/>
                  </a:lnTo>
                  <a:lnTo>
                    <a:pt x="6" y="47"/>
                  </a:lnTo>
                  <a:lnTo>
                    <a:pt x="10" y="40"/>
                  </a:lnTo>
                  <a:lnTo>
                    <a:pt x="14" y="34"/>
                  </a:lnTo>
                  <a:lnTo>
                    <a:pt x="19" y="27"/>
                  </a:lnTo>
                  <a:lnTo>
                    <a:pt x="23" y="22"/>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2"/>
                  </a:lnTo>
                  <a:lnTo>
                    <a:pt x="126" y="17"/>
                  </a:lnTo>
                  <a:lnTo>
                    <a:pt x="132" y="22"/>
                  </a:lnTo>
                  <a:lnTo>
                    <a:pt x="137" y="27"/>
                  </a:lnTo>
                  <a:lnTo>
                    <a:pt x="141" y="34"/>
                  </a:lnTo>
                  <a:lnTo>
                    <a:pt x="145" y="40"/>
                  </a:lnTo>
                  <a:lnTo>
                    <a:pt x="148" y="47"/>
                  </a:lnTo>
                  <a:lnTo>
                    <a:pt x="151" y="53"/>
                  </a:lnTo>
                  <a:lnTo>
                    <a:pt x="153" y="61"/>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264">
              <a:extLst>
                <a:ext uri="{FF2B5EF4-FFF2-40B4-BE49-F238E27FC236}">
                  <a16:creationId xmlns:a16="http://schemas.microsoft.com/office/drawing/2014/main" id="{56B29806-3DE4-4509-B6B1-75E2F73F4FEA}"/>
                </a:ext>
              </a:extLst>
            </p:cNvPr>
            <p:cNvSpPr>
              <a:spLocks/>
            </p:cNvSpPr>
            <p:nvPr/>
          </p:nvSpPr>
          <p:spPr bwMode="auto">
            <a:xfrm>
              <a:off x="6216651" y="4648201"/>
              <a:ext cx="49213" cy="49213"/>
            </a:xfrm>
            <a:custGeom>
              <a:avLst/>
              <a:gdLst>
                <a:gd name="T0" fmla="*/ 154 w 154"/>
                <a:gd name="T1" fmla="*/ 78 h 155"/>
                <a:gd name="T2" fmla="*/ 152 w 154"/>
                <a:gd name="T3" fmla="*/ 93 h 155"/>
                <a:gd name="T4" fmla="*/ 148 w 154"/>
                <a:gd name="T5" fmla="*/ 108 h 155"/>
                <a:gd name="T6" fmla="*/ 141 w 154"/>
                <a:gd name="T7" fmla="*/ 121 h 155"/>
                <a:gd name="T8" fmla="*/ 132 w 154"/>
                <a:gd name="T9" fmla="*/ 132 h 155"/>
                <a:gd name="T10" fmla="*/ 120 w 154"/>
                <a:gd name="T11" fmla="*/ 142 h 155"/>
                <a:gd name="T12" fmla="*/ 108 w 154"/>
                <a:gd name="T13" fmla="*/ 149 h 155"/>
                <a:gd name="T14" fmla="*/ 93 w 154"/>
                <a:gd name="T15" fmla="*/ 154 h 155"/>
                <a:gd name="T16" fmla="*/ 78 w 154"/>
                <a:gd name="T17" fmla="*/ 155 h 155"/>
                <a:gd name="T18" fmla="*/ 70 w 154"/>
                <a:gd name="T19" fmla="*/ 155 h 155"/>
                <a:gd name="T20" fmla="*/ 55 w 154"/>
                <a:gd name="T21" fmla="*/ 152 h 155"/>
                <a:gd name="T22" fmla="*/ 40 w 154"/>
                <a:gd name="T23" fmla="*/ 146 h 155"/>
                <a:gd name="T24" fmla="*/ 29 w 154"/>
                <a:gd name="T25" fmla="*/ 138 h 155"/>
                <a:gd name="T26" fmla="*/ 18 w 154"/>
                <a:gd name="T27" fmla="*/ 127 h 155"/>
                <a:gd name="T28" fmla="*/ 9 w 154"/>
                <a:gd name="T29" fmla="*/ 115 h 155"/>
                <a:gd name="T30" fmla="*/ 3 w 154"/>
                <a:gd name="T31" fmla="*/ 101 h 155"/>
                <a:gd name="T32" fmla="*/ 1 w 154"/>
                <a:gd name="T33" fmla="*/ 86 h 155"/>
                <a:gd name="T34" fmla="*/ 0 w 154"/>
                <a:gd name="T35" fmla="*/ 78 h 155"/>
                <a:gd name="T36" fmla="*/ 2 w 154"/>
                <a:gd name="T37" fmla="*/ 62 h 155"/>
                <a:gd name="T38" fmla="*/ 7 w 154"/>
                <a:gd name="T39" fmla="*/ 49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8 w 154"/>
                <a:gd name="T51" fmla="*/ 0 h 155"/>
                <a:gd name="T52" fmla="*/ 85 w 154"/>
                <a:gd name="T53" fmla="*/ 2 h 155"/>
                <a:gd name="T54" fmla="*/ 100 w 154"/>
                <a:gd name="T55" fmla="*/ 5 h 155"/>
                <a:gd name="T56" fmla="*/ 114 w 154"/>
                <a:gd name="T57" fmla="*/ 11 h 155"/>
                <a:gd name="T58" fmla="*/ 126 w 154"/>
                <a:gd name="T59" fmla="*/ 19 h 155"/>
                <a:gd name="T60" fmla="*/ 136 w 154"/>
                <a:gd name="T61" fmla="*/ 29 h 155"/>
                <a:gd name="T62" fmla="*/ 145 w 154"/>
                <a:gd name="T63" fmla="*/ 42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8" y="108"/>
                  </a:lnTo>
                  <a:lnTo>
                    <a:pt x="145" y="115"/>
                  </a:lnTo>
                  <a:lnTo>
                    <a:pt x="141" y="121"/>
                  </a:lnTo>
                  <a:lnTo>
                    <a:pt x="136" y="127"/>
                  </a:lnTo>
                  <a:lnTo>
                    <a:pt x="132" y="132"/>
                  </a:lnTo>
                  <a:lnTo>
                    <a:pt x="126" y="138"/>
                  </a:lnTo>
                  <a:lnTo>
                    <a:pt x="120" y="142"/>
                  </a:lnTo>
                  <a:lnTo>
                    <a:pt x="114" y="146"/>
                  </a:lnTo>
                  <a:lnTo>
                    <a:pt x="108" y="149"/>
                  </a:lnTo>
                  <a:lnTo>
                    <a:pt x="100" y="152"/>
                  </a:lnTo>
                  <a:lnTo>
                    <a:pt x="93" y="154"/>
                  </a:lnTo>
                  <a:lnTo>
                    <a:pt x="85" y="155"/>
                  </a:lnTo>
                  <a:lnTo>
                    <a:pt x="78" y="155"/>
                  </a:lnTo>
                  <a:lnTo>
                    <a:pt x="78" y="155"/>
                  </a:lnTo>
                  <a:lnTo>
                    <a:pt x="70" y="155"/>
                  </a:lnTo>
                  <a:lnTo>
                    <a:pt x="62" y="154"/>
                  </a:lnTo>
                  <a:lnTo>
                    <a:pt x="55" y="152"/>
                  </a:lnTo>
                  <a:lnTo>
                    <a:pt x="47" y="149"/>
                  </a:lnTo>
                  <a:lnTo>
                    <a:pt x="40" y="146"/>
                  </a:lnTo>
                  <a:lnTo>
                    <a:pt x="34" y="142"/>
                  </a:lnTo>
                  <a:lnTo>
                    <a:pt x="29"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9"/>
                  </a:lnTo>
                  <a:lnTo>
                    <a:pt x="9" y="42"/>
                  </a:lnTo>
                  <a:lnTo>
                    <a:pt x="14" y="35"/>
                  </a:lnTo>
                  <a:lnTo>
                    <a:pt x="18" y="29"/>
                  </a:lnTo>
                  <a:lnTo>
                    <a:pt x="23" y="23"/>
                  </a:lnTo>
                  <a:lnTo>
                    <a:pt x="29" y="19"/>
                  </a:lnTo>
                  <a:lnTo>
                    <a:pt x="34" y="14"/>
                  </a:lnTo>
                  <a:lnTo>
                    <a:pt x="40" y="11"/>
                  </a:lnTo>
                  <a:lnTo>
                    <a:pt x="47" y="7"/>
                  </a:lnTo>
                  <a:lnTo>
                    <a:pt x="55" y="5"/>
                  </a:lnTo>
                  <a:lnTo>
                    <a:pt x="62" y="3"/>
                  </a:lnTo>
                  <a:lnTo>
                    <a:pt x="70" y="2"/>
                  </a:lnTo>
                  <a:lnTo>
                    <a:pt x="78" y="0"/>
                  </a:lnTo>
                  <a:lnTo>
                    <a:pt x="78" y="0"/>
                  </a:lnTo>
                  <a:lnTo>
                    <a:pt x="85" y="2"/>
                  </a:lnTo>
                  <a:lnTo>
                    <a:pt x="93" y="3"/>
                  </a:lnTo>
                  <a:lnTo>
                    <a:pt x="100" y="5"/>
                  </a:lnTo>
                  <a:lnTo>
                    <a:pt x="108" y="7"/>
                  </a:lnTo>
                  <a:lnTo>
                    <a:pt x="114" y="11"/>
                  </a:lnTo>
                  <a:lnTo>
                    <a:pt x="120" y="14"/>
                  </a:lnTo>
                  <a:lnTo>
                    <a:pt x="126" y="19"/>
                  </a:lnTo>
                  <a:lnTo>
                    <a:pt x="132" y="23"/>
                  </a:lnTo>
                  <a:lnTo>
                    <a:pt x="136" y="29"/>
                  </a:lnTo>
                  <a:lnTo>
                    <a:pt x="141" y="35"/>
                  </a:lnTo>
                  <a:lnTo>
                    <a:pt x="145" y="42"/>
                  </a:lnTo>
                  <a:lnTo>
                    <a:pt x="148" y="49"/>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65">
              <a:extLst>
                <a:ext uri="{FF2B5EF4-FFF2-40B4-BE49-F238E27FC236}">
                  <a16:creationId xmlns:a16="http://schemas.microsoft.com/office/drawing/2014/main" id="{D308A8C4-A541-4015-8233-1222F54AF4D1}"/>
                </a:ext>
              </a:extLst>
            </p:cNvPr>
            <p:cNvSpPr>
              <a:spLocks/>
            </p:cNvSpPr>
            <p:nvPr/>
          </p:nvSpPr>
          <p:spPr bwMode="auto">
            <a:xfrm>
              <a:off x="6216651" y="4718051"/>
              <a:ext cx="49213" cy="49213"/>
            </a:xfrm>
            <a:custGeom>
              <a:avLst/>
              <a:gdLst>
                <a:gd name="T0" fmla="*/ 154 w 154"/>
                <a:gd name="T1" fmla="*/ 76 h 154"/>
                <a:gd name="T2" fmla="*/ 152 w 154"/>
                <a:gd name="T3" fmla="*/ 92 h 154"/>
                <a:gd name="T4" fmla="*/ 148 w 154"/>
                <a:gd name="T5" fmla="*/ 106 h 154"/>
                <a:gd name="T6" fmla="*/ 141 w 154"/>
                <a:gd name="T7" fmla="*/ 120 h 154"/>
                <a:gd name="T8" fmla="*/ 132 w 154"/>
                <a:gd name="T9" fmla="*/ 131 h 154"/>
                <a:gd name="T10" fmla="*/ 120 w 154"/>
                <a:gd name="T11" fmla="*/ 140 h 154"/>
                <a:gd name="T12" fmla="*/ 108 w 154"/>
                <a:gd name="T13" fmla="*/ 147 h 154"/>
                <a:gd name="T14" fmla="*/ 93 w 154"/>
                <a:gd name="T15" fmla="*/ 152 h 154"/>
                <a:gd name="T16" fmla="*/ 78 w 154"/>
                <a:gd name="T17" fmla="*/ 154 h 154"/>
                <a:gd name="T18" fmla="*/ 70 w 154"/>
                <a:gd name="T19" fmla="*/ 153 h 154"/>
                <a:gd name="T20" fmla="*/ 55 w 154"/>
                <a:gd name="T21" fmla="*/ 151 h 154"/>
                <a:gd name="T22" fmla="*/ 40 w 154"/>
                <a:gd name="T23" fmla="*/ 144 h 154"/>
                <a:gd name="T24" fmla="*/ 29 w 154"/>
                <a:gd name="T25" fmla="*/ 136 h 154"/>
                <a:gd name="T26" fmla="*/ 18 w 154"/>
                <a:gd name="T27" fmla="*/ 125 h 154"/>
                <a:gd name="T28" fmla="*/ 9 w 154"/>
                <a:gd name="T29" fmla="*/ 113 h 154"/>
                <a:gd name="T30" fmla="*/ 3 w 154"/>
                <a:gd name="T31" fmla="*/ 99 h 154"/>
                <a:gd name="T32" fmla="*/ 1 w 154"/>
                <a:gd name="T33" fmla="*/ 84 h 154"/>
                <a:gd name="T34" fmla="*/ 0 w 154"/>
                <a:gd name="T35" fmla="*/ 76 h 154"/>
                <a:gd name="T36" fmla="*/ 2 w 154"/>
                <a:gd name="T37" fmla="*/ 61 h 154"/>
                <a:gd name="T38" fmla="*/ 7 w 154"/>
                <a:gd name="T39" fmla="*/ 47 h 154"/>
                <a:gd name="T40" fmla="*/ 14 w 154"/>
                <a:gd name="T41" fmla="*/ 34 h 154"/>
                <a:gd name="T42" fmla="*/ 23 w 154"/>
                <a:gd name="T43" fmla="*/ 22 h 154"/>
                <a:gd name="T44" fmla="*/ 34 w 154"/>
                <a:gd name="T45" fmla="*/ 12 h 154"/>
                <a:gd name="T46" fmla="*/ 47 w 154"/>
                <a:gd name="T47" fmla="*/ 5 h 154"/>
                <a:gd name="T48" fmla="*/ 62 w 154"/>
                <a:gd name="T49" fmla="*/ 1 h 154"/>
                <a:gd name="T50" fmla="*/ 78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7 h 154"/>
                <a:gd name="T62" fmla="*/ 145 w 154"/>
                <a:gd name="T63" fmla="*/ 40 h 154"/>
                <a:gd name="T64" fmla="*/ 151 w 154"/>
                <a:gd name="T65" fmla="*/ 53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8" y="106"/>
                  </a:lnTo>
                  <a:lnTo>
                    <a:pt x="145" y="113"/>
                  </a:lnTo>
                  <a:lnTo>
                    <a:pt x="141" y="120"/>
                  </a:lnTo>
                  <a:lnTo>
                    <a:pt x="136" y="125"/>
                  </a:lnTo>
                  <a:lnTo>
                    <a:pt x="132" y="131"/>
                  </a:lnTo>
                  <a:lnTo>
                    <a:pt x="126" y="136"/>
                  </a:lnTo>
                  <a:lnTo>
                    <a:pt x="120" y="140"/>
                  </a:lnTo>
                  <a:lnTo>
                    <a:pt x="114" y="144"/>
                  </a:lnTo>
                  <a:lnTo>
                    <a:pt x="108" y="147"/>
                  </a:lnTo>
                  <a:lnTo>
                    <a:pt x="100" y="151"/>
                  </a:lnTo>
                  <a:lnTo>
                    <a:pt x="93" y="152"/>
                  </a:lnTo>
                  <a:lnTo>
                    <a:pt x="85" y="153"/>
                  </a:lnTo>
                  <a:lnTo>
                    <a:pt x="78" y="154"/>
                  </a:lnTo>
                  <a:lnTo>
                    <a:pt x="78" y="154"/>
                  </a:lnTo>
                  <a:lnTo>
                    <a:pt x="70" y="153"/>
                  </a:lnTo>
                  <a:lnTo>
                    <a:pt x="62" y="152"/>
                  </a:lnTo>
                  <a:lnTo>
                    <a:pt x="55" y="151"/>
                  </a:lnTo>
                  <a:lnTo>
                    <a:pt x="47" y="147"/>
                  </a:lnTo>
                  <a:lnTo>
                    <a:pt x="40" y="144"/>
                  </a:lnTo>
                  <a:lnTo>
                    <a:pt x="34" y="140"/>
                  </a:lnTo>
                  <a:lnTo>
                    <a:pt x="29" y="136"/>
                  </a:lnTo>
                  <a:lnTo>
                    <a:pt x="23" y="131"/>
                  </a:lnTo>
                  <a:lnTo>
                    <a:pt x="18" y="125"/>
                  </a:lnTo>
                  <a:lnTo>
                    <a:pt x="14" y="120"/>
                  </a:lnTo>
                  <a:lnTo>
                    <a:pt x="9" y="113"/>
                  </a:lnTo>
                  <a:lnTo>
                    <a:pt x="7" y="106"/>
                  </a:lnTo>
                  <a:lnTo>
                    <a:pt x="3" y="99"/>
                  </a:lnTo>
                  <a:lnTo>
                    <a:pt x="2" y="92"/>
                  </a:lnTo>
                  <a:lnTo>
                    <a:pt x="1" y="84"/>
                  </a:lnTo>
                  <a:lnTo>
                    <a:pt x="0" y="76"/>
                  </a:lnTo>
                  <a:lnTo>
                    <a:pt x="0" y="76"/>
                  </a:lnTo>
                  <a:lnTo>
                    <a:pt x="1" y="68"/>
                  </a:lnTo>
                  <a:lnTo>
                    <a:pt x="2" y="61"/>
                  </a:lnTo>
                  <a:lnTo>
                    <a:pt x="3" y="53"/>
                  </a:lnTo>
                  <a:lnTo>
                    <a:pt x="7" y="47"/>
                  </a:lnTo>
                  <a:lnTo>
                    <a:pt x="9" y="40"/>
                  </a:lnTo>
                  <a:lnTo>
                    <a:pt x="14" y="34"/>
                  </a:lnTo>
                  <a:lnTo>
                    <a:pt x="18" y="27"/>
                  </a:lnTo>
                  <a:lnTo>
                    <a:pt x="23" y="22"/>
                  </a:lnTo>
                  <a:lnTo>
                    <a:pt x="29" y="17"/>
                  </a:lnTo>
                  <a:lnTo>
                    <a:pt x="34" y="12"/>
                  </a:lnTo>
                  <a:lnTo>
                    <a:pt x="40" y="9"/>
                  </a:lnTo>
                  <a:lnTo>
                    <a:pt x="47" y="5"/>
                  </a:lnTo>
                  <a:lnTo>
                    <a:pt x="55" y="3"/>
                  </a:lnTo>
                  <a:lnTo>
                    <a:pt x="62" y="1"/>
                  </a:lnTo>
                  <a:lnTo>
                    <a:pt x="70" y="0"/>
                  </a:lnTo>
                  <a:lnTo>
                    <a:pt x="78" y="0"/>
                  </a:lnTo>
                  <a:lnTo>
                    <a:pt x="78" y="0"/>
                  </a:lnTo>
                  <a:lnTo>
                    <a:pt x="85" y="0"/>
                  </a:lnTo>
                  <a:lnTo>
                    <a:pt x="93" y="1"/>
                  </a:lnTo>
                  <a:lnTo>
                    <a:pt x="100" y="3"/>
                  </a:lnTo>
                  <a:lnTo>
                    <a:pt x="108" y="5"/>
                  </a:lnTo>
                  <a:lnTo>
                    <a:pt x="114" y="9"/>
                  </a:lnTo>
                  <a:lnTo>
                    <a:pt x="120" y="12"/>
                  </a:lnTo>
                  <a:lnTo>
                    <a:pt x="126" y="17"/>
                  </a:lnTo>
                  <a:lnTo>
                    <a:pt x="132" y="22"/>
                  </a:lnTo>
                  <a:lnTo>
                    <a:pt x="136" y="27"/>
                  </a:lnTo>
                  <a:lnTo>
                    <a:pt x="141" y="34"/>
                  </a:lnTo>
                  <a:lnTo>
                    <a:pt x="145" y="40"/>
                  </a:lnTo>
                  <a:lnTo>
                    <a:pt x="148" y="47"/>
                  </a:lnTo>
                  <a:lnTo>
                    <a:pt x="151" y="53"/>
                  </a:lnTo>
                  <a:lnTo>
                    <a:pt x="152" y="61"/>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266">
              <a:extLst>
                <a:ext uri="{FF2B5EF4-FFF2-40B4-BE49-F238E27FC236}">
                  <a16:creationId xmlns:a16="http://schemas.microsoft.com/office/drawing/2014/main" id="{309A7B60-4896-4473-BA60-6733D04577C1}"/>
                </a:ext>
              </a:extLst>
            </p:cNvPr>
            <p:cNvSpPr>
              <a:spLocks/>
            </p:cNvSpPr>
            <p:nvPr/>
          </p:nvSpPr>
          <p:spPr bwMode="auto">
            <a:xfrm>
              <a:off x="6286501" y="4648201"/>
              <a:ext cx="49213" cy="49213"/>
            </a:xfrm>
            <a:custGeom>
              <a:avLst/>
              <a:gdLst>
                <a:gd name="T0" fmla="*/ 154 w 154"/>
                <a:gd name="T1" fmla="*/ 78 h 155"/>
                <a:gd name="T2" fmla="*/ 152 w 154"/>
                <a:gd name="T3" fmla="*/ 93 h 155"/>
                <a:gd name="T4" fmla="*/ 147 w 154"/>
                <a:gd name="T5" fmla="*/ 108 h 155"/>
                <a:gd name="T6" fmla="*/ 141 w 154"/>
                <a:gd name="T7" fmla="*/ 121 h 155"/>
                <a:gd name="T8" fmla="*/ 131 w 154"/>
                <a:gd name="T9" fmla="*/ 132 h 155"/>
                <a:gd name="T10" fmla="*/ 120 w 154"/>
                <a:gd name="T11" fmla="*/ 142 h 155"/>
                <a:gd name="T12" fmla="*/ 106 w 154"/>
                <a:gd name="T13" fmla="*/ 149 h 155"/>
                <a:gd name="T14" fmla="*/ 93 w 154"/>
                <a:gd name="T15" fmla="*/ 154 h 155"/>
                <a:gd name="T16" fmla="*/ 76 w 154"/>
                <a:gd name="T17" fmla="*/ 155 h 155"/>
                <a:gd name="T18" fmla="*/ 68 w 154"/>
                <a:gd name="T19" fmla="*/ 155 h 155"/>
                <a:gd name="T20" fmla="*/ 54 w 154"/>
                <a:gd name="T21" fmla="*/ 152 h 155"/>
                <a:gd name="T22" fmla="*/ 40 w 154"/>
                <a:gd name="T23" fmla="*/ 146 h 155"/>
                <a:gd name="T24" fmla="*/ 27 w 154"/>
                <a:gd name="T25" fmla="*/ 138 h 155"/>
                <a:gd name="T26" fmla="*/ 17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6 w 154"/>
                <a:gd name="T39" fmla="*/ 49 h 155"/>
                <a:gd name="T40" fmla="*/ 12 w 154"/>
                <a:gd name="T41" fmla="*/ 35 h 155"/>
                <a:gd name="T42" fmla="*/ 23 w 154"/>
                <a:gd name="T43" fmla="*/ 23 h 155"/>
                <a:gd name="T44" fmla="*/ 34 w 154"/>
                <a:gd name="T45" fmla="*/ 14 h 155"/>
                <a:gd name="T46" fmla="*/ 47 w 154"/>
                <a:gd name="T47" fmla="*/ 7 h 155"/>
                <a:gd name="T48" fmla="*/ 62 w 154"/>
                <a:gd name="T49" fmla="*/ 3 h 155"/>
                <a:gd name="T50" fmla="*/ 76 w 154"/>
                <a:gd name="T51" fmla="*/ 0 h 155"/>
                <a:gd name="T52" fmla="*/ 84 w 154"/>
                <a:gd name="T53" fmla="*/ 2 h 155"/>
                <a:gd name="T54" fmla="*/ 99 w 154"/>
                <a:gd name="T55" fmla="*/ 5 h 155"/>
                <a:gd name="T56" fmla="*/ 113 w 154"/>
                <a:gd name="T57" fmla="*/ 11 h 155"/>
                <a:gd name="T58" fmla="*/ 126 w 154"/>
                <a:gd name="T59" fmla="*/ 19 h 155"/>
                <a:gd name="T60" fmla="*/ 136 w 154"/>
                <a:gd name="T61" fmla="*/ 29 h 155"/>
                <a:gd name="T62" fmla="*/ 144 w 154"/>
                <a:gd name="T63" fmla="*/ 42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7" y="108"/>
                  </a:lnTo>
                  <a:lnTo>
                    <a:pt x="144" y="115"/>
                  </a:lnTo>
                  <a:lnTo>
                    <a:pt x="141" y="121"/>
                  </a:lnTo>
                  <a:lnTo>
                    <a:pt x="136" y="127"/>
                  </a:lnTo>
                  <a:lnTo>
                    <a:pt x="131" y="132"/>
                  </a:lnTo>
                  <a:lnTo>
                    <a:pt x="126" y="138"/>
                  </a:lnTo>
                  <a:lnTo>
                    <a:pt x="120" y="142"/>
                  </a:lnTo>
                  <a:lnTo>
                    <a:pt x="113" y="146"/>
                  </a:lnTo>
                  <a:lnTo>
                    <a:pt x="106" y="149"/>
                  </a:lnTo>
                  <a:lnTo>
                    <a:pt x="99" y="152"/>
                  </a:lnTo>
                  <a:lnTo>
                    <a:pt x="93" y="154"/>
                  </a:lnTo>
                  <a:lnTo>
                    <a:pt x="84" y="155"/>
                  </a:lnTo>
                  <a:lnTo>
                    <a:pt x="76" y="155"/>
                  </a:lnTo>
                  <a:lnTo>
                    <a:pt x="76" y="155"/>
                  </a:lnTo>
                  <a:lnTo>
                    <a:pt x="68" y="155"/>
                  </a:lnTo>
                  <a:lnTo>
                    <a:pt x="62" y="154"/>
                  </a:lnTo>
                  <a:lnTo>
                    <a:pt x="54" y="152"/>
                  </a:lnTo>
                  <a:lnTo>
                    <a:pt x="47" y="149"/>
                  </a:lnTo>
                  <a:lnTo>
                    <a:pt x="40" y="146"/>
                  </a:lnTo>
                  <a:lnTo>
                    <a:pt x="34" y="142"/>
                  </a:lnTo>
                  <a:lnTo>
                    <a:pt x="27" y="138"/>
                  </a:lnTo>
                  <a:lnTo>
                    <a:pt x="23" y="132"/>
                  </a:lnTo>
                  <a:lnTo>
                    <a:pt x="17" y="127"/>
                  </a:lnTo>
                  <a:lnTo>
                    <a:pt x="12" y="121"/>
                  </a:lnTo>
                  <a:lnTo>
                    <a:pt x="9" y="115"/>
                  </a:lnTo>
                  <a:lnTo>
                    <a:pt x="6" y="108"/>
                  </a:lnTo>
                  <a:lnTo>
                    <a:pt x="3" y="101"/>
                  </a:lnTo>
                  <a:lnTo>
                    <a:pt x="1" y="93"/>
                  </a:lnTo>
                  <a:lnTo>
                    <a:pt x="0" y="86"/>
                  </a:lnTo>
                  <a:lnTo>
                    <a:pt x="0" y="78"/>
                  </a:lnTo>
                  <a:lnTo>
                    <a:pt x="0" y="78"/>
                  </a:lnTo>
                  <a:lnTo>
                    <a:pt x="0" y="70"/>
                  </a:lnTo>
                  <a:lnTo>
                    <a:pt x="1" y="62"/>
                  </a:lnTo>
                  <a:lnTo>
                    <a:pt x="3" y="55"/>
                  </a:lnTo>
                  <a:lnTo>
                    <a:pt x="6" y="49"/>
                  </a:lnTo>
                  <a:lnTo>
                    <a:pt x="9" y="42"/>
                  </a:lnTo>
                  <a:lnTo>
                    <a:pt x="12" y="35"/>
                  </a:lnTo>
                  <a:lnTo>
                    <a:pt x="17" y="29"/>
                  </a:lnTo>
                  <a:lnTo>
                    <a:pt x="23" y="23"/>
                  </a:lnTo>
                  <a:lnTo>
                    <a:pt x="27" y="19"/>
                  </a:lnTo>
                  <a:lnTo>
                    <a:pt x="34" y="14"/>
                  </a:lnTo>
                  <a:lnTo>
                    <a:pt x="40" y="11"/>
                  </a:lnTo>
                  <a:lnTo>
                    <a:pt x="47" y="7"/>
                  </a:lnTo>
                  <a:lnTo>
                    <a:pt x="54" y="5"/>
                  </a:lnTo>
                  <a:lnTo>
                    <a:pt x="62" y="3"/>
                  </a:lnTo>
                  <a:lnTo>
                    <a:pt x="68" y="2"/>
                  </a:lnTo>
                  <a:lnTo>
                    <a:pt x="76" y="0"/>
                  </a:lnTo>
                  <a:lnTo>
                    <a:pt x="76" y="0"/>
                  </a:lnTo>
                  <a:lnTo>
                    <a:pt x="84" y="2"/>
                  </a:lnTo>
                  <a:lnTo>
                    <a:pt x="93" y="3"/>
                  </a:lnTo>
                  <a:lnTo>
                    <a:pt x="99" y="5"/>
                  </a:lnTo>
                  <a:lnTo>
                    <a:pt x="106" y="7"/>
                  </a:lnTo>
                  <a:lnTo>
                    <a:pt x="113" y="11"/>
                  </a:lnTo>
                  <a:lnTo>
                    <a:pt x="120" y="14"/>
                  </a:lnTo>
                  <a:lnTo>
                    <a:pt x="126" y="19"/>
                  </a:lnTo>
                  <a:lnTo>
                    <a:pt x="131" y="23"/>
                  </a:lnTo>
                  <a:lnTo>
                    <a:pt x="136" y="29"/>
                  </a:lnTo>
                  <a:lnTo>
                    <a:pt x="141" y="35"/>
                  </a:lnTo>
                  <a:lnTo>
                    <a:pt x="144" y="42"/>
                  </a:lnTo>
                  <a:lnTo>
                    <a:pt x="147" y="49"/>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267">
              <a:extLst>
                <a:ext uri="{FF2B5EF4-FFF2-40B4-BE49-F238E27FC236}">
                  <a16:creationId xmlns:a16="http://schemas.microsoft.com/office/drawing/2014/main" id="{43B523DB-5929-4CF6-8235-579F3CDF9A0A}"/>
                </a:ext>
              </a:extLst>
            </p:cNvPr>
            <p:cNvSpPr>
              <a:spLocks/>
            </p:cNvSpPr>
            <p:nvPr/>
          </p:nvSpPr>
          <p:spPr bwMode="auto">
            <a:xfrm>
              <a:off x="6286501" y="4718051"/>
              <a:ext cx="49213" cy="49213"/>
            </a:xfrm>
            <a:custGeom>
              <a:avLst/>
              <a:gdLst>
                <a:gd name="T0" fmla="*/ 154 w 154"/>
                <a:gd name="T1" fmla="*/ 76 h 154"/>
                <a:gd name="T2" fmla="*/ 152 w 154"/>
                <a:gd name="T3" fmla="*/ 92 h 154"/>
                <a:gd name="T4" fmla="*/ 147 w 154"/>
                <a:gd name="T5" fmla="*/ 106 h 154"/>
                <a:gd name="T6" fmla="*/ 141 w 154"/>
                <a:gd name="T7" fmla="*/ 120 h 154"/>
                <a:gd name="T8" fmla="*/ 131 w 154"/>
                <a:gd name="T9" fmla="*/ 131 h 154"/>
                <a:gd name="T10" fmla="*/ 120 w 154"/>
                <a:gd name="T11" fmla="*/ 140 h 154"/>
                <a:gd name="T12" fmla="*/ 106 w 154"/>
                <a:gd name="T13" fmla="*/ 147 h 154"/>
                <a:gd name="T14" fmla="*/ 93 w 154"/>
                <a:gd name="T15" fmla="*/ 152 h 154"/>
                <a:gd name="T16" fmla="*/ 76 w 154"/>
                <a:gd name="T17" fmla="*/ 154 h 154"/>
                <a:gd name="T18" fmla="*/ 68 w 154"/>
                <a:gd name="T19" fmla="*/ 153 h 154"/>
                <a:gd name="T20" fmla="*/ 54 w 154"/>
                <a:gd name="T21" fmla="*/ 151 h 154"/>
                <a:gd name="T22" fmla="*/ 40 w 154"/>
                <a:gd name="T23" fmla="*/ 144 h 154"/>
                <a:gd name="T24" fmla="*/ 27 w 154"/>
                <a:gd name="T25" fmla="*/ 136 h 154"/>
                <a:gd name="T26" fmla="*/ 17 w 154"/>
                <a:gd name="T27" fmla="*/ 125 h 154"/>
                <a:gd name="T28" fmla="*/ 9 w 154"/>
                <a:gd name="T29" fmla="*/ 113 h 154"/>
                <a:gd name="T30" fmla="*/ 3 w 154"/>
                <a:gd name="T31" fmla="*/ 99 h 154"/>
                <a:gd name="T32" fmla="*/ 0 w 154"/>
                <a:gd name="T33" fmla="*/ 84 h 154"/>
                <a:gd name="T34" fmla="*/ 0 w 154"/>
                <a:gd name="T35" fmla="*/ 76 h 154"/>
                <a:gd name="T36" fmla="*/ 1 w 154"/>
                <a:gd name="T37" fmla="*/ 61 h 154"/>
                <a:gd name="T38" fmla="*/ 6 w 154"/>
                <a:gd name="T39" fmla="*/ 47 h 154"/>
                <a:gd name="T40" fmla="*/ 12 w 154"/>
                <a:gd name="T41" fmla="*/ 34 h 154"/>
                <a:gd name="T42" fmla="*/ 23 w 154"/>
                <a:gd name="T43" fmla="*/ 22 h 154"/>
                <a:gd name="T44" fmla="*/ 34 w 154"/>
                <a:gd name="T45" fmla="*/ 12 h 154"/>
                <a:gd name="T46" fmla="*/ 47 w 154"/>
                <a:gd name="T47" fmla="*/ 5 h 154"/>
                <a:gd name="T48" fmla="*/ 62 w 154"/>
                <a:gd name="T49" fmla="*/ 1 h 154"/>
                <a:gd name="T50" fmla="*/ 76 w 154"/>
                <a:gd name="T51" fmla="*/ 0 h 154"/>
                <a:gd name="T52" fmla="*/ 84 w 154"/>
                <a:gd name="T53" fmla="*/ 0 h 154"/>
                <a:gd name="T54" fmla="*/ 99 w 154"/>
                <a:gd name="T55" fmla="*/ 3 h 154"/>
                <a:gd name="T56" fmla="*/ 113 w 154"/>
                <a:gd name="T57" fmla="*/ 9 h 154"/>
                <a:gd name="T58" fmla="*/ 126 w 154"/>
                <a:gd name="T59" fmla="*/ 17 h 154"/>
                <a:gd name="T60" fmla="*/ 136 w 154"/>
                <a:gd name="T61" fmla="*/ 27 h 154"/>
                <a:gd name="T62" fmla="*/ 144 w 154"/>
                <a:gd name="T63" fmla="*/ 40 h 154"/>
                <a:gd name="T64" fmla="*/ 151 w 154"/>
                <a:gd name="T65" fmla="*/ 53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7" y="106"/>
                  </a:lnTo>
                  <a:lnTo>
                    <a:pt x="144" y="113"/>
                  </a:lnTo>
                  <a:lnTo>
                    <a:pt x="141" y="120"/>
                  </a:lnTo>
                  <a:lnTo>
                    <a:pt x="136" y="125"/>
                  </a:lnTo>
                  <a:lnTo>
                    <a:pt x="131" y="131"/>
                  </a:lnTo>
                  <a:lnTo>
                    <a:pt x="126" y="136"/>
                  </a:lnTo>
                  <a:lnTo>
                    <a:pt x="120" y="140"/>
                  </a:lnTo>
                  <a:lnTo>
                    <a:pt x="113" y="144"/>
                  </a:lnTo>
                  <a:lnTo>
                    <a:pt x="106" y="147"/>
                  </a:lnTo>
                  <a:lnTo>
                    <a:pt x="99" y="151"/>
                  </a:lnTo>
                  <a:lnTo>
                    <a:pt x="93" y="152"/>
                  </a:lnTo>
                  <a:lnTo>
                    <a:pt x="84" y="153"/>
                  </a:lnTo>
                  <a:lnTo>
                    <a:pt x="76" y="154"/>
                  </a:lnTo>
                  <a:lnTo>
                    <a:pt x="76" y="154"/>
                  </a:lnTo>
                  <a:lnTo>
                    <a:pt x="68" y="153"/>
                  </a:lnTo>
                  <a:lnTo>
                    <a:pt x="62" y="152"/>
                  </a:lnTo>
                  <a:lnTo>
                    <a:pt x="54" y="151"/>
                  </a:lnTo>
                  <a:lnTo>
                    <a:pt x="47" y="147"/>
                  </a:lnTo>
                  <a:lnTo>
                    <a:pt x="40" y="144"/>
                  </a:lnTo>
                  <a:lnTo>
                    <a:pt x="34" y="140"/>
                  </a:lnTo>
                  <a:lnTo>
                    <a:pt x="27" y="136"/>
                  </a:lnTo>
                  <a:lnTo>
                    <a:pt x="23" y="131"/>
                  </a:lnTo>
                  <a:lnTo>
                    <a:pt x="17" y="125"/>
                  </a:lnTo>
                  <a:lnTo>
                    <a:pt x="12" y="120"/>
                  </a:lnTo>
                  <a:lnTo>
                    <a:pt x="9" y="113"/>
                  </a:lnTo>
                  <a:lnTo>
                    <a:pt x="6" y="106"/>
                  </a:lnTo>
                  <a:lnTo>
                    <a:pt x="3" y="99"/>
                  </a:lnTo>
                  <a:lnTo>
                    <a:pt x="1" y="92"/>
                  </a:lnTo>
                  <a:lnTo>
                    <a:pt x="0" y="84"/>
                  </a:lnTo>
                  <a:lnTo>
                    <a:pt x="0" y="76"/>
                  </a:lnTo>
                  <a:lnTo>
                    <a:pt x="0" y="76"/>
                  </a:lnTo>
                  <a:lnTo>
                    <a:pt x="0" y="68"/>
                  </a:lnTo>
                  <a:lnTo>
                    <a:pt x="1" y="61"/>
                  </a:lnTo>
                  <a:lnTo>
                    <a:pt x="3" y="53"/>
                  </a:lnTo>
                  <a:lnTo>
                    <a:pt x="6" y="47"/>
                  </a:lnTo>
                  <a:lnTo>
                    <a:pt x="9" y="40"/>
                  </a:lnTo>
                  <a:lnTo>
                    <a:pt x="12" y="34"/>
                  </a:lnTo>
                  <a:lnTo>
                    <a:pt x="17" y="27"/>
                  </a:lnTo>
                  <a:lnTo>
                    <a:pt x="23" y="22"/>
                  </a:lnTo>
                  <a:lnTo>
                    <a:pt x="27" y="17"/>
                  </a:lnTo>
                  <a:lnTo>
                    <a:pt x="34" y="12"/>
                  </a:lnTo>
                  <a:lnTo>
                    <a:pt x="40" y="9"/>
                  </a:lnTo>
                  <a:lnTo>
                    <a:pt x="47" y="5"/>
                  </a:lnTo>
                  <a:lnTo>
                    <a:pt x="54" y="3"/>
                  </a:lnTo>
                  <a:lnTo>
                    <a:pt x="62" y="1"/>
                  </a:lnTo>
                  <a:lnTo>
                    <a:pt x="68" y="0"/>
                  </a:lnTo>
                  <a:lnTo>
                    <a:pt x="76" y="0"/>
                  </a:lnTo>
                  <a:lnTo>
                    <a:pt x="76" y="0"/>
                  </a:lnTo>
                  <a:lnTo>
                    <a:pt x="84" y="0"/>
                  </a:lnTo>
                  <a:lnTo>
                    <a:pt x="93" y="1"/>
                  </a:lnTo>
                  <a:lnTo>
                    <a:pt x="99" y="3"/>
                  </a:lnTo>
                  <a:lnTo>
                    <a:pt x="106" y="5"/>
                  </a:lnTo>
                  <a:lnTo>
                    <a:pt x="113" y="9"/>
                  </a:lnTo>
                  <a:lnTo>
                    <a:pt x="120" y="12"/>
                  </a:lnTo>
                  <a:lnTo>
                    <a:pt x="126" y="17"/>
                  </a:lnTo>
                  <a:lnTo>
                    <a:pt x="131" y="22"/>
                  </a:lnTo>
                  <a:lnTo>
                    <a:pt x="136" y="27"/>
                  </a:lnTo>
                  <a:lnTo>
                    <a:pt x="141" y="34"/>
                  </a:lnTo>
                  <a:lnTo>
                    <a:pt x="144" y="40"/>
                  </a:lnTo>
                  <a:lnTo>
                    <a:pt x="147" y="47"/>
                  </a:lnTo>
                  <a:lnTo>
                    <a:pt x="151" y="53"/>
                  </a:lnTo>
                  <a:lnTo>
                    <a:pt x="152" y="61"/>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268">
              <a:extLst>
                <a:ext uri="{FF2B5EF4-FFF2-40B4-BE49-F238E27FC236}">
                  <a16:creationId xmlns:a16="http://schemas.microsoft.com/office/drawing/2014/main" id="{2A6866D8-8A69-406C-91DB-59560863513B}"/>
                </a:ext>
              </a:extLst>
            </p:cNvPr>
            <p:cNvSpPr>
              <a:spLocks/>
            </p:cNvSpPr>
            <p:nvPr/>
          </p:nvSpPr>
          <p:spPr bwMode="auto">
            <a:xfrm>
              <a:off x="6357938" y="4648201"/>
              <a:ext cx="47625" cy="49213"/>
            </a:xfrm>
            <a:custGeom>
              <a:avLst/>
              <a:gdLst>
                <a:gd name="T0" fmla="*/ 154 w 154"/>
                <a:gd name="T1" fmla="*/ 78 h 155"/>
                <a:gd name="T2" fmla="*/ 153 w 154"/>
                <a:gd name="T3" fmla="*/ 93 h 155"/>
                <a:gd name="T4" fmla="*/ 149 w 154"/>
                <a:gd name="T5" fmla="*/ 108 h 155"/>
                <a:gd name="T6" fmla="*/ 141 w 154"/>
                <a:gd name="T7" fmla="*/ 121 h 155"/>
                <a:gd name="T8" fmla="*/ 131 w 154"/>
                <a:gd name="T9" fmla="*/ 132 h 155"/>
                <a:gd name="T10" fmla="*/ 120 w 154"/>
                <a:gd name="T11" fmla="*/ 142 h 155"/>
                <a:gd name="T12" fmla="*/ 107 w 154"/>
                <a:gd name="T13" fmla="*/ 149 h 155"/>
                <a:gd name="T14" fmla="*/ 93 w 154"/>
                <a:gd name="T15" fmla="*/ 154 h 155"/>
                <a:gd name="T16" fmla="*/ 78 w 154"/>
                <a:gd name="T17" fmla="*/ 155 h 155"/>
                <a:gd name="T18" fmla="*/ 70 w 154"/>
                <a:gd name="T19" fmla="*/ 155 h 155"/>
                <a:gd name="T20" fmla="*/ 55 w 154"/>
                <a:gd name="T21" fmla="*/ 152 h 155"/>
                <a:gd name="T22" fmla="*/ 41 w 154"/>
                <a:gd name="T23" fmla="*/ 146 h 155"/>
                <a:gd name="T24" fmla="*/ 28 w 154"/>
                <a:gd name="T25" fmla="*/ 138 h 155"/>
                <a:gd name="T26" fmla="*/ 18 w 154"/>
                <a:gd name="T27" fmla="*/ 127 h 155"/>
                <a:gd name="T28" fmla="*/ 10 w 154"/>
                <a:gd name="T29" fmla="*/ 115 h 155"/>
                <a:gd name="T30" fmla="*/ 3 w 154"/>
                <a:gd name="T31" fmla="*/ 101 h 155"/>
                <a:gd name="T32" fmla="*/ 1 w 154"/>
                <a:gd name="T33" fmla="*/ 86 h 155"/>
                <a:gd name="T34" fmla="*/ 0 w 154"/>
                <a:gd name="T35" fmla="*/ 78 h 155"/>
                <a:gd name="T36" fmla="*/ 2 w 154"/>
                <a:gd name="T37" fmla="*/ 62 h 155"/>
                <a:gd name="T38" fmla="*/ 7 w 154"/>
                <a:gd name="T39" fmla="*/ 49 h 155"/>
                <a:gd name="T40" fmla="*/ 14 w 154"/>
                <a:gd name="T41" fmla="*/ 35 h 155"/>
                <a:gd name="T42" fmla="*/ 23 w 154"/>
                <a:gd name="T43" fmla="*/ 23 h 155"/>
                <a:gd name="T44" fmla="*/ 34 w 154"/>
                <a:gd name="T45" fmla="*/ 14 h 155"/>
                <a:gd name="T46" fmla="*/ 48 w 154"/>
                <a:gd name="T47" fmla="*/ 7 h 155"/>
                <a:gd name="T48" fmla="*/ 62 w 154"/>
                <a:gd name="T49" fmla="*/ 3 h 155"/>
                <a:gd name="T50" fmla="*/ 78 w 154"/>
                <a:gd name="T51" fmla="*/ 0 h 155"/>
                <a:gd name="T52" fmla="*/ 86 w 154"/>
                <a:gd name="T53" fmla="*/ 2 h 155"/>
                <a:gd name="T54" fmla="*/ 101 w 154"/>
                <a:gd name="T55" fmla="*/ 5 h 155"/>
                <a:gd name="T56" fmla="*/ 114 w 154"/>
                <a:gd name="T57" fmla="*/ 11 h 155"/>
                <a:gd name="T58" fmla="*/ 126 w 154"/>
                <a:gd name="T59" fmla="*/ 19 h 155"/>
                <a:gd name="T60" fmla="*/ 137 w 154"/>
                <a:gd name="T61" fmla="*/ 29 h 155"/>
                <a:gd name="T62" fmla="*/ 145 w 154"/>
                <a:gd name="T63" fmla="*/ 42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9" y="108"/>
                  </a:lnTo>
                  <a:lnTo>
                    <a:pt x="145" y="115"/>
                  </a:lnTo>
                  <a:lnTo>
                    <a:pt x="141" y="121"/>
                  </a:lnTo>
                  <a:lnTo>
                    <a:pt x="137" y="127"/>
                  </a:lnTo>
                  <a:lnTo>
                    <a:pt x="131" y="132"/>
                  </a:lnTo>
                  <a:lnTo>
                    <a:pt x="126" y="138"/>
                  </a:lnTo>
                  <a:lnTo>
                    <a:pt x="120" y="142"/>
                  </a:lnTo>
                  <a:lnTo>
                    <a:pt x="114" y="146"/>
                  </a:lnTo>
                  <a:lnTo>
                    <a:pt x="107" y="149"/>
                  </a:lnTo>
                  <a:lnTo>
                    <a:pt x="101" y="152"/>
                  </a:lnTo>
                  <a:lnTo>
                    <a:pt x="93" y="154"/>
                  </a:lnTo>
                  <a:lnTo>
                    <a:pt x="86" y="155"/>
                  </a:lnTo>
                  <a:lnTo>
                    <a:pt x="78" y="155"/>
                  </a:lnTo>
                  <a:lnTo>
                    <a:pt x="78" y="155"/>
                  </a:lnTo>
                  <a:lnTo>
                    <a:pt x="70" y="155"/>
                  </a:lnTo>
                  <a:lnTo>
                    <a:pt x="62" y="154"/>
                  </a:lnTo>
                  <a:lnTo>
                    <a:pt x="55" y="152"/>
                  </a:lnTo>
                  <a:lnTo>
                    <a:pt x="48" y="149"/>
                  </a:lnTo>
                  <a:lnTo>
                    <a:pt x="41" y="146"/>
                  </a:lnTo>
                  <a:lnTo>
                    <a:pt x="34" y="142"/>
                  </a:lnTo>
                  <a:lnTo>
                    <a:pt x="28" y="138"/>
                  </a:lnTo>
                  <a:lnTo>
                    <a:pt x="23" y="132"/>
                  </a:lnTo>
                  <a:lnTo>
                    <a:pt x="18" y="127"/>
                  </a:lnTo>
                  <a:lnTo>
                    <a:pt x="14" y="121"/>
                  </a:lnTo>
                  <a:lnTo>
                    <a:pt x="10" y="115"/>
                  </a:lnTo>
                  <a:lnTo>
                    <a:pt x="7" y="108"/>
                  </a:lnTo>
                  <a:lnTo>
                    <a:pt x="3" y="101"/>
                  </a:lnTo>
                  <a:lnTo>
                    <a:pt x="2" y="93"/>
                  </a:lnTo>
                  <a:lnTo>
                    <a:pt x="1" y="86"/>
                  </a:lnTo>
                  <a:lnTo>
                    <a:pt x="0" y="78"/>
                  </a:lnTo>
                  <a:lnTo>
                    <a:pt x="0" y="78"/>
                  </a:lnTo>
                  <a:lnTo>
                    <a:pt x="1" y="70"/>
                  </a:lnTo>
                  <a:lnTo>
                    <a:pt x="2" y="62"/>
                  </a:lnTo>
                  <a:lnTo>
                    <a:pt x="3" y="55"/>
                  </a:lnTo>
                  <a:lnTo>
                    <a:pt x="7" y="49"/>
                  </a:lnTo>
                  <a:lnTo>
                    <a:pt x="10" y="42"/>
                  </a:lnTo>
                  <a:lnTo>
                    <a:pt x="14" y="35"/>
                  </a:lnTo>
                  <a:lnTo>
                    <a:pt x="18" y="29"/>
                  </a:lnTo>
                  <a:lnTo>
                    <a:pt x="23" y="23"/>
                  </a:lnTo>
                  <a:lnTo>
                    <a:pt x="28" y="19"/>
                  </a:lnTo>
                  <a:lnTo>
                    <a:pt x="34" y="14"/>
                  </a:lnTo>
                  <a:lnTo>
                    <a:pt x="41" y="11"/>
                  </a:lnTo>
                  <a:lnTo>
                    <a:pt x="48" y="7"/>
                  </a:lnTo>
                  <a:lnTo>
                    <a:pt x="55" y="5"/>
                  </a:lnTo>
                  <a:lnTo>
                    <a:pt x="62" y="3"/>
                  </a:lnTo>
                  <a:lnTo>
                    <a:pt x="70" y="2"/>
                  </a:lnTo>
                  <a:lnTo>
                    <a:pt x="78" y="0"/>
                  </a:lnTo>
                  <a:lnTo>
                    <a:pt x="78" y="0"/>
                  </a:lnTo>
                  <a:lnTo>
                    <a:pt x="86" y="2"/>
                  </a:lnTo>
                  <a:lnTo>
                    <a:pt x="93" y="3"/>
                  </a:lnTo>
                  <a:lnTo>
                    <a:pt x="101" y="5"/>
                  </a:lnTo>
                  <a:lnTo>
                    <a:pt x="107" y="7"/>
                  </a:lnTo>
                  <a:lnTo>
                    <a:pt x="114" y="11"/>
                  </a:lnTo>
                  <a:lnTo>
                    <a:pt x="120" y="14"/>
                  </a:lnTo>
                  <a:lnTo>
                    <a:pt x="126" y="19"/>
                  </a:lnTo>
                  <a:lnTo>
                    <a:pt x="131" y="23"/>
                  </a:lnTo>
                  <a:lnTo>
                    <a:pt x="137" y="29"/>
                  </a:lnTo>
                  <a:lnTo>
                    <a:pt x="141" y="35"/>
                  </a:lnTo>
                  <a:lnTo>
                    <a:pt x="145" y="42"/>
                  </a:lnTo>
                  <a:lnTo>
                    <a:pt x="149" y="49"/>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69">
              <a:extLst>
                <a:ext uri="{FF2B5EF4-FFF2-40B4-BE49-F238E27FC236}">
                  <a16:creationId xmlns:a16="http://schemas.microsoft.com/office/drawing/2014/main" id="{0AD5153C-CF9B-43EA-804F-A8C7E017F7EB}"/>
                </a:ext>
              </a:extLst>
            </p:cNvPr>
            <p:cNvSpPr>
              <a:spLocks/>
            </p:cNvSpPr>
            <p:nvPr/>
          </p:nvSpPr>
          <p:spPr bwMode="auto">
            <a:xfrm>
              <a:off x="6357938" y="4718051"/>
              <a:ext cx="47625" cy="49213"/>
            </a:xfrm>
            <a:custGeom>
              <a:avLst/>
              <a:gdLst>
                <a:gd name="T0" fmla="*/ 154 w 154"/>
                <a:gd name="T1" fmla="*/ 76 h 154"/>
                <a:gd name="T2" fmla="*/ 153 w 154"/>
                <a:gd name="T3" fmla="*/ 92 h 154"/>
                <a:gd name="T4" fmla="*/ 149 w 154"/>
                <a:gd name="T5" fmla="*/ 106 h 154"/>
                <a:gd name="T6" fmla="*/ 141 w 154"/>
                <a:gd name="T7" fmla="*/ 120 h 154"/>
                <a:gd name="T8" fmla="*/ 131 w 154"/>
                <a:gd name="T9" fmla="*/ 131 h 154"/>
                <a:gd name="T10" fmla="*/ 120 w 154"/>
                <a:gd name="T11" fmla="*/ 140 h 154"/>
                <a:gd name="T12" fmla="*/ 107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4 h 154"/>
                <a:gd name="T24" fmla="*/ 28 w 154"/>
                <a:gd name="T25" fmla="*/ 136 h 154"/>
                <a:gd name="T26" fmla="*/ 18 w 154"/>
                <a:gd name="T27" fmla="*/ 125 h 154"/>
                <a:gd name="T28" fmla="*/ 10 w 154"/>
                <a:gd name="T29" fmla="*/ 113 h 154"/>
                <a:gd name="T30" fmla="*/ 3 w 154"/>
                <a:gd name="T31" fmla="*/ 99 h 154"/>
                <a:gd name="T32" fmla="*/ 1 w 154"/>
                <a:gd name="T33" fmla="*/ 84 h 154"/>
                <a:gd name="T34" fmla="*/ 0 w 154"/>
                <a:gd name="T35" fmla="*/ 76 h 154"/>
                <a:gd name="T36" fmla="*/ 2 w 154"/>
                <a:gd name="T37" fmla="*/ 61 h 154"/>
                <a:gd name="T38" fmla="*/ 7 w 154"/>
                <a:gd name="T39" fmla="*/ 47 h 154"/>
                <a:gd name="T40" fmla="*/ 14 w 154"/>
                <a:gd name="T41" fmla="*/ 34 h 154"/>
                <a:gd name="T42" fmla="*/ 23 w 154"/>
                <a:gd name="T43" fmla="*/ 22 h 154"/>
                <a:gd name="T44" fmla="*/ 34 w 154"/>
                <a:gd name="T45" fmla="*/ 12 h 154"/>
                <a:gd name="T46" fmla="*/ 48 w 154"/>
                <a:gd name="T47" fmla="*/ 5 h 154"/>
                <a:gd name="T48" fmla="*/ 62 w 154"/>
                <a:gd name="T49" fmla="*/ 1 h 154"/>
                <a:gd name="T50" fmla="*/ 78 w 154"/>
                <a:gd name="T51" fmla="*/ 0 h 154"/>
                <a:gd name="T52" fmla="*/ 86 w 154"/>
                <a:gd name="T53" fmla="*/ 0 h 154"/>
                <a:gd name="T54" fmla="*/ 101 w 154"/>
                <a:gd name="T55" fmla="*/ 3 h 154"/>
                <a:gd name="T56" fmla="*/ 114 w 154"/>
                <a:gd name="T57" fmla="*/ 9 h 154"/>
                <a:gd name="T58" fmla="*/ 126 w 154"/>
                <a:gd name="T59" fmla="*/ 17 h 154"/>
                <a:gd name="T60" fmla="*/ 137 w 154"/>
                <a:gd name="T61" fmla="*/ 27 h 154"/>
                <a:gd name="T62" fmla="*/ 145 w 154"/>
                <a:gd name="T63" fmla="*/ 40 h 154"/>
                <a:gd name="T64" fmla="*/ 151 w 154"/>
                <a:gd name="T65" fmla="*/ 53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99"/>
                  </a:lnTo>
                  <a:lnTo>
                    <a:pt x="149" y="106"/>
                  </a:lnTo>
                  <a:lnTo>
                    <a:pt x="145" y="113"/>
                  </a:lnTo>
                  <a:lnTo>
                    <a:pt x="141" y="120"/>
                  </a:lnTo>
                  <a:lnTo>
                    <a:pt x="137" y="125"/>
                  </a:lnTo>
                  <a:lnTo>
                    <a:pt x="131" y="131"/>
                  </a:lnTo>
                  <a:lnTo>
                    <a:pt x="126" y="136"/>
                  </a:lnTo>
                  <a:lnTo>
                    <a:pt x="120" y="140"/>
                  </a:lnTo>
                  <a:lnTo>
                    <a:pt x="114" y="144"/>
                  </a:lnTo>
                  <a:lnTo>
                    <a:pt x="107" y="147"/>
                  </a:lnTo>
                  <a:lnTo>
                    <a:pt x="101" y="151"/>
                  </a:lnTo>
                  <a:lnTo>
                    <a:pt x="93" y="152"/>
                  </a:lnTo>
                  <a:lnTo>
                    <a:pt x="86" y="153"/>
                  </a:lnTo>
                  <a:lnTo>
                    <a:pt x="78" y="154"/>
                  </a:lnTo>
                  <a:lnTo>
                    <a:pt x="78" y="154"/>
                  </a:lnTo>
                  <a:lnTo>
                    <a:pt x="70" y="153"/>
                  </a:lnTo>
                  <a:lnTo>
                    <a:pt x="62" y="152"/>
                  </a:lnTo>
                  <a:lnTo>
                    <a:pt x="55" y="151"/>
                  </a:lnTo>
                  <a:lnTo>
                    <a:pt x="48" y="147"/>
                  </a:lnTo>
                  <a:lnTo>
                    <a:pt x="41" y="144"/>
                  </a:lnTo>
                  <a:lnTo>
                    <a:pt x="34" y="140"/>
                  </a:lnTo>
                  <a:lnTo>
                    <a:pt x="28" y="136"/>
                  </a:lnTo>
                  <a:lnTo>
                    <a:pt x="23" y="131"/>
                  </a:lnTo>
                  <a:lnTo>
                    <a:pt x="18" y="125"/>
                  </a:lnTo>
                  <a:lnTo>
                    <a:pt x="14" y="120"/>
                  </a:lnTo>
                  <a:lnTo>
                    <a:pt x="10" y="113"/>
                  </a:lnTo>
                  <a:lnTo>
                    <a:pt x="7" y="106"/>
                  </a:lnTo>
                  <a:lnTo>
                    <a:pt x="3" y="99"/>
                  </a:lnTo>
                  <a:lnTo>
                    <a:pt x="2" y="92"/>
                  </a:lnTo>
                  <a:lnTo>
                    <a:pt x="1" y="84"/>
                  </a:lnTo>
                  <a:lnTo>
                    <a:pt x="0" y="76"/>
                  </a:lnTo>
                  <a:lnTo>
                    <a:pt x="0" y="76"/>
                  </a:lnTo>
                  <a:lnTo>
                    <a:pt x="1" y="68"/>
                  </a:lnTo>
                  <a:lnTo>
                    <a:pt x="2" y="61"/>
                  </a:lnTo>
                  <a:lnTo>
                    <a:pt x="3" y="53"/>
                  </a:lnTo>
                  <a:lnTo>
                    <a:pt x="7" y="47"/>
                  </a:lnTo>
                  <a:lnTo>
                    <a:pt x="10" y="40"/>
                  </a:lnTo>
                  <a:lnTo>
                    <a:pt x="14" y="34"/>
                  </a:lnTo>
                  <a:lnTo>
                    <a:pt x="18" y="27"/>
                  </a:lnTo>
                  <a:lnTo>
                    <a:pt x="23" y="22"/>
                  </a:lnTo>
                  <a:lnTo>
                    <a:pt x="28" y="17"/>
                  </a:lnTo>
                  <a:lnTo>
                    <a:pt x="34" y="12"/>
                  </a:lnTo>
                  <a:lnTo>
                    <a:pt x="41" y="9"/>
                  </a:lnTo>
                  <a:lnTo>
                    <a:pt x="48"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6" y="17"/>
                  </a:lnTo>
                  <a:lnTo>
                    <a:pt x="131" y="22"/>
                  </a:lnTo>
                  <a:lnTo>
                    <a:pt x="137" y="27"/>
                  </a:lnTo>
                  <a:lnTo>
                    <a:pt x="141" y="34"/>
                  </a:lnTo>
                  <a:lnTo>
                    <a:pt x="145" y="40"/>
                  </a:lnTo>
                  <a:lnTo>
                    <a:pt x="149" y="47"/>
                  </a:lnTo>
                  <a:lnTo>
                    <a:pt x="151" y="53"/>
                  </a:lnTo>
                  <a:lnTo>
                    <a:pt x="153"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70">
              <a:extLst>
                <a:ext uri="{FF2B5EF4-FFF2-40B4-BE49-F238E27FC236}">
                  <a16:creationId xmlns:a16="http://schemas.microsoft.com/office/drawing/2014/main" id="{1DA00048-1FD8-4ECC-982C-08339AC0737B}"/>
                </a:ext>
              </a:extLst>
            </p:cNvPr>
            <p:cNvSpPr>
              <a:spLocks/>
            </p:cNvSpPr>
            <p:nvPr/>
          </p:nvSpPr>
          <p:spPr bwMode="auto">
            <a:xfrm>
              <a:off x="6427788" y="4648201"/>
              <a:ext cx="47625" cy="49213"/>
            </a:xfrm>
            <a:custGeom>
              <a:avLst/>
              <a:gdLst>
                <a:gd name="T0" fmla="*/ 153 w 153"/>
                <a:gd name="T1" fmla="*/ 78 h 155"/>
                <a:gd name="T2" fmla="*/ 152 w 153"/>
                <a:gd name="T3" fmla="*/ 93 h 155"/>
                <a:gd name="T4" fmla="*/ 147 w 153"/>
                <a:gd name="T5" fmla="*/ 108 h 155"/>
                <a:gd name="T6" fmla="*/ 140 w 153"/>
                <a:gd name="T7" fmla="*/ 121 h 155"/>
                <a:gd name="T8" fmla="*/ 130 w 153"/>
                <a:gd name="T9" fmla="*/ 132 h 155"/>
                <a:gd name="T10" fmla="*/ 119 w 153"/>
                <a:gd name="T11" fmla="*/ 142 h 155"/>
                <a:gd name="T12" fmla="*/ 106 w 153"/>
                <a:gd name="T13" fmla="*/ 149 h 155"/>
                <a:gd name="T14" fmla="*/ 91 w 153"/>
                <a:gd name="T15" fmla="*/ 154 h 155"/>
                <a:gd name="T16" fmla="*/ 76 w 153"/>
                <a:gd name="T17" fmla="*/ 155 h 155"/>
                <a:gd name="T18" fmla="*/ 68 w 153"/>
                <a:gd name="T19" fmla="*/ 155 h 155"/>
                <a:gd name="T20" fmla="*/ 53 w 153"/>
                <a:gd name="T21" fmla="*/ 152 h 155"/>
                <a:gd name="T22" fmla="*/ 40 w 153"/>
                <a:gd name="T23" fmla="*/ 146 h 155"/>
                <a:gd name="T24" fmla="*/ 27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9 h 155"/>
                <a:gd name="T40" fmla="*/ 12 w 153"/>
                <a:gd name="T41" fmla="*/ 35 h 155"/>
                <a:gd name="T42" fmla="*/ 21 w 153"/>
                <a:gd name="T43" fmla="*/ 23 h 155"/>
                <a:gd name="T44" fmla="*/ 33 w 153"/>
                <a:gd name="T45" fmla="*/ 14 h 155"/>
                <a:gd name="T46" fmla="*/ 46 w 153"/>
                <a:gd name="T47" fmla="*/ 7 h 155"/>
                <a:gd name="T48" fmla="*/ 60 w 153"/>
                <a:gd name="T49" fmla="*/ 3 h 155"/>
                <a:gd name="T50" fmla="*/ 76 w 153"/>
                <a:gd name="T51" fmla="*/ 0 h 155"/>
                <a:gd name="T52" fmla="*/ 84 w 153"/>
                <a:gd name="T53" fmla="*/ 2 h 155"/>
                <a:gd name="T54" fmla="*/ 99 w 153"/>
                <a:gd name="T55" fmla="*/ 5 h 155"/>
                <a:gd name="T56" fmla="*/ 113 w 153"/>
                <a:gd name="T57" fmla="*/ 11 h 155"/>
                <a:gd name="T58" fmla="*/ 125 w 153"/>
                <a:gd name="T59" fmla="*/ 19 h 155"/>
                <a:gd name="T60" fmla="*/ 136 w 153"/>
                <a:gd name="T61" fmla="*/ 29 h 155"/>
                <a:gd name="T62" fmla="*/ 144 w 153"/>
                <a:gd name="T63" fmla="*/ 42 h 155"/>
                <a:gd name="T64" fmla="*/ 149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49" y="101"/>
                  </a:lnTo>
                  <a:lnTo>
                    <a:pt x="147" y="108"/>
                  </a:lnTo>
                  <a:lnTo>
                    <a:pt x="144" y="115"/>
                  </a:lnTo>
                  <a:lnTo>
                    <a:pt x="140" y="121"/>
                  </a:lnTo>
                  <a:lnTo>
                    <a:pt x="136" y="127"/>
                  </a:lnTo>
                  <a:lnTo>
                    <a:pt x="130" y="132"/>
                  </a:lnTo>
                  <a:lnTo>
                    <a:pt x="125" y="138"/>
                  </a:lnTo>
                  <a:lnTo>
                    <a:pt x="119" y="142"/>
                  </a:lnTo>
                  <a:lnTo>
                    <a:pt x="113" y="146"/>
                  </a:lnTo>
                  <a:lnTo>
                    <a:pt x="106" y="149"/>
                  </a:lnTo>
                  <a:lnTo>
                    <a:pt x="99" y="152"/>
                  </a:lnTo>
                  <a:lnTo>
                    <a:pt x="91" y="154"/>
                  </a:lnTo>
                  <a:lnTo>
                    <a:pt x="84" y="155"/>
                  </a:lnTo>
                  <a:lnTo>
                    <a:pt x="76" y="155"/>
                  </a:lnTo>
                  <a:lnTo>
                    <a:pt x="76" y="155"/>
                  </a:lnTo>
                  <a:lnTo>
                    <a:pt x="68" y="155"/>
                  </a:lnTo>
                  <a:lnTo>
                    <a:pt x="60" y="154"/>
                  </a:lnTo>
                  <a:lnTo>
                    <a:pt x="53" y="152"/>
                  </a:lnTo>
                  <a:lnTo>
                    <a:pt x="46" y="149"/>
                  </a:lnTo>
                  <a:lnTo>
                    <a:pt x="40" y="146"/>
                  </a:lnTo>
                  <a:lnTo>
                    <a:pt x="33" y="142"/>
                  </a:lnTo>
                  <a:lnTo>
                    <a:pt x="27" y="138"/>
                  </a:lnTo>
                  <a:lnTo>
                    <a:pt x="21"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9"/>
                  </a:lnTo>
                  <a:lnTo>
                    <a:pt x="9" y="42"/>
                  </a:lnTo>
                  <a:lnTo>
                    <a:pt x="12" y="35"/>
                  </a:lnTo>
                  <a:lnTo>
                    <a:pt x="17" y="29"/>
                  </a:lnTo>
                  <a:lnTo>
                    <a:pt x="21" y="23"/>
                  </a:lnTo>
                  <a:lnTo>
                    <a:pt x="27" y="19"/>
                  </a:lnTo>
                  <a:lnTo>
                    <a:pt x="33" y="14"/>
                  </a:lnTo>
                  <a:lnTo>
                    <a:pt x="40" y="11"/>
                  </a:lnTo>
                  <a:lnTo>
                    <a:pt x="46" y="7"/>
                  </a:lnTo>
                  <a:lnTo>
                    <a:pt x="53" y="5"/>
                  </a:lnTo>
                  <a:lnTo>
                    <a:pt x="60" y="3"/>
                  </a:lnTo>
                  <a:lnTo>
                    <a:pt x="68" y="2"/>
                  </a:lnTo>
                  <a:lnTo>
                    <a:pt x="76" y="0"/>
                  </a:lnTo>
                  <a:lnTo>
                    <a:pt x="76" y="0"/>
                  </a:lnTo>
                  <a:lnTo>
                    <a:pt x="84" y="2"/>
                  </a:lnTo>
                  <a:lnTo>
                    <a:pt x="91" y="3"/>
                  </a:lnTo>
                  <a:lnTo>
                    <a:pt x="99" y="5"/>
                  </a:lnTo>
                  <a:lnTo>
                    <a:pt x="106" y="7"/>
                  </a:lnTo>
                  <a:lnTo>
                    <a:pt x="113" y="11"/>
                  </a:lnTo>
                  <a:lnTo>
                    <a:pt x="119" y="14"/>
                  </a:lnTo>
                  <a:lnTo>
                    <a:pt x="125" y="19"/>
                  </a:lnTo>
                  <a:lnTo>
                    <a:pt x="130" y="23"/>
                  </a:lnTo>
                  <a:lnTo>
                    <a:pt x="136" y="29"/>
                  </a:lnTo>
                  <a:lnTo>
                    <a:pt x="140" y="35"/>
                  </a:lnTo>
                  <a:lnTo>
                    <a:pt x="144" y="42"/>
                  </a:lnTo>
                  <a:lnTo>
                    <a:pt x="147" y="49"/>
                  </a:lnTo>
                  <a:lnTo>
                    <a:pt x="149"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271">
              <a:extLst>
                <a:ext uri="{FF2B5EF4-FFF2-40B4-BE49-F238E27FC236}">
                  <a16:creationId xmlns:a16="http://schemas.microsoft.com/office/drawing/2014/main" id="{B05074CF-48DB-49A0-BF39-2B519F4D51E4}"/>
                </a:ext>
              </a:extLst>
            </p:cNvPr>
            <p:cNvSpPr>
              <a:spLocks/>
            </p:cNvSpPr>
            <p:nvPr/>
          </p:nvSpPr>
          <p:spPr bwMode="auto">
            <a:xfrm>
              <a:off x="6497638" y="3384551"/>
              <a:ext cx="49213" cy="49213"/>
            </a:xfrm>
            <a:custGeom>
              <a:avLst/>
              <a:gdLst>
                <a:gd name="T0" fmla="*/ 153 w 153"/>
                <a:gd name="T1" fmla="*/ 78 h 155"/>
                <a:gd name="T2" fmla="*/ 152 w 153"/>
                <a:gd name="T3" fmla="*/ 93 h 155"/>
                <a:gd name="T4" fmla="*/ 147 w 153"/>
                <a:gd name="T5" fmla="*/ 108 h 155"/>
                <a:gd name="T6" fmla="*/ 140 w 153"/>
                <a:gd name="T7" fmla="*/ 120 h 155"/>
                <a:gd name="T8" fmla="*/ 130 w 153"/>
                <a:gd name="T9" fmla="*/ 132 h 155"/>
                <a:gd name="T10" fmla="*/ 119 w 153"/>
                <a:gd name="T11" fmla="*/ 141 h 155"/>
                <a:gd name="T12" fmla="*/ 106 w 153"/>
                <a:gd name="T13" fmla="*/ 148 h 155"/>
                <a:gd name="T14" fmla="*/ 91 w 153"/>
                <a:gd name="T15" fmla="*/ 152 h 155"/>
                <a:gd name="T16" fmla="*/ 76 w 153"/>
                <a:gd name="T17" fmla="*/ 155 h 155"/>
                <a:gd name="T18" fmla="*/ 68 w 153"/>
                <a:gd name="T19" fmla="*/ 153 h 155"/>
                <a:gd name="T20" fmla="*/ 53 w 153"/>
                <a:gd name="T21" fmla="*/ 151 h 155"/>
                <a:gd name="T22" fmla="*/ 40 w 153"/>
                <a:gd name="T23" fmla="*/ 145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8 h 155"/>
                <a:gd name="T36" fmla="*/ 1 w 153"/>
                <a:gd name="T37" fmla="*/ 62 h 155"/>
                <a:gd name="T38" fmla="*/ 5 w 153"/>
                <a:gd name="T39" fmla="*/ 47 h 155"/>
                <a:gd name="T40" fmla="*/ 12 w 153"/>
                <a:gd name="T41" fmla="*/ 34 h 155"/>
                <a:gd name="T42" fmla="*/ 21 w 153"/>
                <a:gd name="T43" fmla="*/ 23 h 155"/>
                <a:gd name="T44" fmla="*/ 33 w 153"/>
                <a:gd name="T45" fmla="*/ 14 h 155"/>
                <a:gd name="T46" fmla="*/ 46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5 w 153"/>
                <a:gd name="T59" fmla="*/ 17 h 155"/>
                <a:gd name="T60" fmla="*/ 136 w 153"/>
                <a:gd name="T61" fmla="*/ 29 h 155"/>
                <a:gd name="T62" fmla="*/ 144 w 153"/>
                <a:gd name="T63" fmla="*/ 40 h 155"/>
                <a:gd name="T64" fmla="*/ 149 w 153"/>
                <a:gd name="T65" fmla="*/ 54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49" y="100"/>
                  </a:lnTo>
                  <a:lnTo>
                    <a:pt x="147" y="108"/>
                  </a:lnTo>
                  <a:lnTo>
                    <a:pt x="144" y="113"/>
                  </a:lnTo>
                  <a:lnTo>
                    <a:pt x="140" y="120"/>
                  </a:lnTo>
                  <a:lnTo>
                    <a:pt x="136" y="126"/>
                  </a:lnTo>
                  <a:lnTo>
                    <a:pt x="130" y="132"/>
                  </a:lnTo>
                  <a:lnTo>
                    <a:pt x="125" y="136"/>
                  </a:lnTo>
                  <a:lnTo>
                    <a:pt x="119" y="141"/>
                  </a:lnTo>
                  <a:lnTo>
                    <a:pt x="113" y="145"/>
                  </a:lnTo>
                  <a:lnTo>
                    <a:pt x="106" y="148"/>
                  </a:lnTo>
                  <a:lnTo>
                    <a:pt x="99" y="151"/>
                  </a:lnTo>
                  <a:lnTo>
                    <a:pt x="91" y="152"/>
                  </a:lnTo>
                  <a:lnTo>
                    <a:pt x="84" y="153"/>
                  </a:lnTo>
                  <a:lnTo>
                    <a:pt x="76" y="155"/>
                  </a:lnTo>
                  <a:lnTo>
                    <a:pt x="76" y="155"/>
                  </a:lnTo>
                  <a:lnTo>
                    <a:pt x="68" y="153"/>
                  </a:lnTo>
                  <a:lnTo>
                    <a:pt x="60" y="152"/>
                  </a:lnTo>
                  <a:lnTo>
                    <a:pt x="53" y="151"/>
                  </a:lnTo>
                  <a:lnTo>
                    <a:pt x="46" y="148"/>
                  </a:lnTo>
                  <a:lnTo>
                    <a:pt x="40" y="145"/>
                  </a:lnTo>
                  <a:lnTo>
                    <a:pt x="33" y="141"/>
                  </a:lnTo>
                  <a:lnTo>
                    <a:pt x="27" y="136"/>
                  </a:lnTo>
                  <a:lnTo>
                    <a:pt x="21" y="132"/>
                  </a:lnTo>
                  <a:lnTo>
                    <a:pt x="17" y="126"/>
                  </a:lnTo>
                  <a:lnTo>
                    <a:pt x="12" y="120"/>
                  </a:lnTo>
                  <a:lnTo>
                    <a:pt x="9" y="113"/>
                  </a:lnTo>
                  <a:lnTo>
                    <a:pt x="5" y="108"/>
                  </a:lnTo>
                  <a:lnTo>
                    <a:pt x="3" y="100"/>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7"/>
                  </a:lnTo>
                  <a:lnTo>
                    <a:pt x="33" y="14"/>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4"/>
                  </a:lnTo>
                  <a:lnTo>
                    <a:pt x="125" y="17"/>
                  </a:lnTo>
                  <a:lnTo>
                    <a:pt x="130" y="23"/>
                  </a:lnTo>
                  <a:lnTo>
                    <a:pt x="136" y="29"/>
                  </a:lnTo>
                  <a:lnTo>
                    <a:pt x="140" y="34"/>
                  </a:lnTo>
                  <a:lnTo>
                    <a:pt x="144" y="40"/>
                  </a:lnTo>
                  <a:lnTo>
                    <a:pt x="147" y="47"/>
                  </a:lnTo>
                  <a:lnTo>
                    <a:pt x="149"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272">
              <a:extLst>
                <a:ext uri="{FF2B5EF4-FFF2-40B4-BE49-F238E27FC236}">
                  <a16:creationId xmlns:a16="http://schemas.microsoft.com/office/drawing/2014/main" id="{6E250B07-BC12-4CF8-8CE1-4EAA86ABBECB}"/>
                </a:ext>
              </a:extLst>
            </p:cNvPr>
            <p:cNvSpPr>
              <a:spLocks/>
            </p:cNvSpPr>
            <p:nvPr/>
          </p:nvSpPr>
          <p:spPr bwMode="auto">
            <a:xfrm>
              <a:off x="6497638" y="3455988"/>
              <a:ext cx="49213" cy="49213"/>
            </a:xfrm>
            <a:custGeom>
              <a:avLst/>
              <a:gdLst>
                <a:gd name="T0" fmla="*/ 153 w 153"/>
                <a:gd name="T1" fmla="*/ 77 h 154"/>
                <a:gd name="T2" fmla="*/ 152 w 153"/>
                <a:gd name="T3" fmla="*/ 92 h 154"/>
                <a:gd name="T4" fmla="*/ 147 w 153"/>
                <a:gd name="T5" fmla="*/ 107 h 154"/>
                <a:gd name="T6" fmla="*/ 140 w 153"/>
                <a:gd name="T7" fmla="*/ 119 h 154"/>
                <a:gd name="T8" fmla="*/ 130 w 153"/>
                <a:gd name="T9" fmla="*/ 131 h 154"/>
                <a:gd name="T10" fmla="*/ 119 w 153"/>
                <a:gd name="T11" fmla="*/ 141 h 154"/>
                <a:gd name="T12" fmla="*/ 106 w 153"/>
                <a:gd name="T13" fmla="*/ 148 h 154"/>
                <a:gd name="T14" fmla="*/ 91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3 h 154"/>
                <a:gd name="T42" fmla="*/ 21 w 153"/>
                <a:gd name="T43" fmla="*/ 22 h 154"/>
                <a:gd name="T44" fmla="*/ 33 w 153"/>
                <a:gd name="T45" fmla="*/ 13 h 154"/>
                <a:gd name="T46" fmla="*/ 46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5 w 153"/>
                <a:gd name="T59" fmla="*/ 17 h 154"/>
                <a:gd name="T60" fmla="*/ 136 w 153"/>
                <a:gd name="T61" fmla="*/ 28 h 154"/>
                <a:gd name="T62" fmla="*/ 144 w 153"/>
                <a:gd name="T63" fmla="*/ 40 h 154"/>
                <a:gd name="T64" fmla="*/ 149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49" y="100"/>
                  </a:lnTo>
                  <a:lnTo>
                    <a:pt x="147" y="107"/>
                  </a:lnTo>
                  <a:lnTo>
                    <a:pt x="144" y="114"/>
                  </a:lnTo>
                  <a:lnTo>
                    <a:pt x="140" y="119"/>
                  </a:lnTo>
                  <a:lnTo>
                    <a:pt x="136" y="126"/>
                  </a:lnTo>
                  <a:lnTo>
                    <a:pt x="130" y="131"/>
                  </a:lnTo>
                  <a:lnTo>
                    <a:pt x="125"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6" y="148"/>
                  </a:lnTo>
                  <a:lnTo>
                    <a:pt x="40" y="144"/>
                  </a:lnTo>
                  <a:lnTo>
                    <a:pt x="33" y="141"/>
                  </a:lnTo>
                  <a:lnTo>
                    <a:pt x="27" y="136"/>
                  </a:lnTo>
                  <a:lnTo>
                    <a:pt x="21"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2"/>
                  </a:lnTo>
                  <a:lnTo>
                    <a:pt x="136" y="28"/>
                  </a:lnTo>
                  <a:lnTo>
                    <a:pt x="140" y="33"/>
                  </a:lnTo>
                  <a:lnTo>
                    <a:pt x="144" y="40"/>
                  </a:lnTo>
                  <a:lnTo>
                    <a:pt x="147" y="47"/>
                  </a:lnTo>
                  <a:lnTo>
                    <a:pt x="149"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273">
              <a:extLst>
                <a:ext uri="{FF2B5EF4-FFF2-40B4-BE49-F238E27FC236}">
                  <a16:creationId xmlns:a16="http://schemas.microsoft.com/office/drawing/2014/main" id="{DDE832C4-E64A-4031-A044-F4FB250758DC}"/>
                </a:ext>
              </a:extLst>
            </p:cNvPr>
            <p:cNvSpPr>
              <a:spLocks/>
            </p:cNvSpPr>
            <p:nvPr/>
          </p:nvSpPr>
          <p:spPr bwMode="auto">
            <a:xfrm>
              <a:off x="5797551" y="3246438"/>
              <a:ext cx="49213" cy="49213"/>
            </a:xfrm>
            <a:custGeom>
              <a:avLst/>
              <a:gdLst>
                <a:gd name="T0" fmla="*/ 153 w 153"/>
                <a:gd name="T1" fmla="*/ 77 h 154"/>
                <a:gd name="T2" fmla="*/ 152 w 153"/>
                <a:gd name="T3" fmla="*/ 93 h 154"/>
                <a:gd name="T4" fmla="*/ 147 w 153"/>
                <a:gd name="T5" fmla="*/ 107 h 154"/>
                <a:gd name="T6" fmla="*/ 140 w 153"/>
                <a:gd name="T7" fmla="*/ 121 h 154"/>
                <a:gd name="T8" fmla="*/ 130 w 153"/>
                <a:gd name="T9" fmla="*/ 132 h 154"/>
                <a:gd name="T10" fmla="*/ 119 w 153"/>
                <a:gd name="T11" fmla="*/ 141 h 154"/>
                <a:gd name="T12" fmla="*/ 106 w 153"/>
                <a:gd name="T13" fmla="*/ 148 h 154"/>
                <a:gd name="T14" fmla="*/ 91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1 w 153"/>
                <a:gd name="T43" fmla="*/ 22 h 154"/>
                <a:gd name="T44" fmla="*/ 33 w 153"/>
                <a:gd name="T45" fmla="*/ 13 h 154"/>
                <a:gd name="T46" fmla="*/ 47 w 153"/>
                <a:gd name="T47" fmla="*/ 6 h 154"/>
                <a:gd name="T48" fmla="*/ 60 w 153"/>
                <a:gd name="T49" fmla="*/ 2 h 154"/>
                <a:gd name="T50" fmla="*/ 76 w 153"/>
                <a:gd name="T51" fmla="*/ 0 h 154"/>
                <a:gd name="T52" fmla="*/ 84 w 153"/>
                <a:gd name="T53" fmla="*/ 0 h 154"/>
                <a:gd name="T54" fmla="*/ 99 w 153"/>
                <a:gd name="T55" fmla="*/ 4 h 154"/>
                <a:gd name="T56" fmla="*/ 113 w 153"/>
                <a:gd name="T57" fmla="*/ 10 h 154"/>
                <a:gd name="T58" fmla="*/ 125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1"/>
                  </a:lnTo>
                  <a:lnTo>
                    <a:pt x="136" y="126"/>
                  </a:lnTo>
                  <a:lnTo>
                    <a:pt x="130" y="132"/>
                  </a:lnTo>
                  <a:lnTo>
                    <a:pt x="125"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2"/>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5" y="18"/>
                  </a:lnTo>
                  <a:lnTo>
                    <a:pt x="130" y="22"/>
                  </a:lnTo>
                  <a:lnTo>
                    <a:pt x="136" y="28"/>
                  </a:lnTo>
                  <a:lnTo>
                    <a:pt x="140"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274">
              <a:extLst>
                <a:ext uri="{FF2B5EF4-FFF2-40B4-BE49-F238E27FC236}">
                  <a16:creationId xmlns:a16="http://schemas.microsoft.com/office/drawing/2014/main" id="{65344BB4-0F93-428C-B84B-E05E2BCB625B}"/>
                </a:ext>
              </a:extLst>
            </p:cNvPr>
            <p:cNvSpPr>
              <a:spLocks/>
            </p:cNvSpPr>
            <p:nvPr/>
          </p:nvSpPr>
          <p:spPr bwMode="auto">
            <a:xfrm>
              <a:off x="5797551" y="3317876"/>
              <a:ext cx="49213" cy="49213"/>
            </a:xfrm>
            <a:custGeom>
              <a:avLst/>
              <a:gdLst>
                <a:gd name="T0" fmla="*/ 153 w 153"/>
                <a:gd name="T1" fmla="*/ 77 h 155"/>
                <a:gd name="T2" fmla="*/ 152 w 153"/>
                <a:gd name="T3" fmla="*/ 93 h 155"/>
                <a:gd name="T4" fmla="*/ 147 w 153"/>
                <a:gd name="T5" fmla="*/ 108 h 155"/>
                <a:gd name="T6" fmla="*/ 140 w 153"/>
                <a:gd name="T7" fmla="*/ 121 h 155"/>
                <a:gd name="T8" fmla="*/ 130 w 153"/>
                <a:gd name="T9" fmla="*/ 132 h 155"/>
                <a:gd name="T10" fmla="*/ 119 w 153"/>
                <a:gd name="T11" fmla="*/ 141 h 155"/>
                <a:gd name="T12" fmla="*/ 106 w 153"/>
                <a:gd name="T13" fmla="*/ 149 h 155"/>
                <a:gd name="T14" fmla="*/ 91 w 153"/>
                <a:gd name="T15" fmla="*/ 153 h 155"/>
                <a:gd name="T16" fmla="*/ 76 w 153"/>
                <a:gd name="T17" fmla="*/ 155 h 155"/>
                <a:gd name="T18" fmla="*/ 68 w 153"/>
                <a:gd name="T19" fmla="*/ 154 h 155"/>
                <a:gd name="T20" fmla="*/ 53 w 153"/>
                <a:gd name="T21" fmla="*/ 151 h 155"/>
                <a:gd name="T22" fmla="*/ 40 w 153"/>
                <a:gd name="T23" fmla="*/ 146 h 155"/>
                <a:gd name="T24" fmla="*/ 27 w 153"/>
                <a:gd name="T25" fmla="*/ 137 h 155"/>
                <a:gd name="T26" fmla="*/ 17 w 153"/>
                <a:gd name="T27" fmla="*/ 126 h 155"/>
                <a:gd name="T28" fmla="*/ 9 w 153"/>
                <a:gd name="T29" fmla="*/ 115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6 h 155"/>
                <a:gd name="T48" fmla="*/ 60 w 153"/>
                <a:gd name="T49" fmla="*/ 3 h 155"/>
                <a:gd name="T50" fmla="*/ 76 w 153"/>
                <a:gd name="T51" fmla="*/ 0 h 155"/>
                <a:gd name="T52" fmla="*/ 84 w 153"/>
                <a:gd name="T53" fmla="*/ 2 h 155"/>
                <a:gd name="T54" fmla="*/ 99 w 153"/>
                <a:gd name="T55" fmla="*/ 4 h 155"/>
                <a:gd name="T56" fmla="*/ 113 w 153"/>
                <a:gd name="T57" fmla="*/ 10 h 155"/>
                <a:gd name="T58" fmla="*/ 125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5"/>
                  </a:lnTo>
                  <a:lnTo>
                    <a:pt x="140" y="121"/>
                  </a:lnTo>
                  <a:lnTo>
                    <a:pt x="136" y="126"/>
                  </a:lnTo>
                  <a:lnTo>
                    <a:pt x="130" y="132"/>
                  </a:lnTo>
                  <a:lnTo>
                    <a:pt x="125" y="137"/>
                  </a:lnTo>
                  <a:lnTo>
                    <a:pt x="119" y="141"/>
                  </a:lnTo>
                  <a:lnTo>
                    <a:pt x="113" y="146"/>
                  </a:lnTo>
                  <a:lnTo>
                    <a:pt x="106" y="149"/>
                  </a:lnTo>
                  <a:lnTo>
                    <a:pt x="99" y="151"/>
                  </a:lnTo>
                  <a:lnTo>
                    <a:pt x="91" y="153"/>
                  </a:lnTo>
                  <a:lnTo>
                    <a:pt x="84" y="154"/>
                  </a:lnTo>
                  <a:lnTo>
                    <a:pt x="76" y="155"/>
                  </a:lnTo>
                  <a:lnTo>
                    <a:pt x="76" y="155"/>
                  </a:lnTo>
                  <a:lnTo>
                    <a:pt x="68" y="154"/>
                  </a:lnTo>
                  <a:lnTo>
                    <a:pt x="60" y="153"/>
                  </a:lnTo>
                  <a:lnTo>
                    <a:pt x="53" y="151"/>
                  </a:lnTo>
                  <a:lnTo>
                    <a:pt x="47" y="149"/>
                  </a:lnTo>
                  <a:lnTo>
                    <a:pt x="40" y="146"/>
                  </a:lnTo>
                  <a:lnTo>
                    <a:pt x="33" y="141"/>
                  </a:lnTo>
                  <a:lnTo>
                    <a:pt x="27" y="137"/>
                  </a:lnTo>
                  <a:lnTo>
                    <a:pt x="21" y="132"/>
                  </a:lnTo>
                  <a:lnTo>
                    <a:pt x="17" y="126"/>
                  </a:lnTo>
                  <a:lnTo>
                    <a:pt x="12" y="121"/>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10"/>
                  </a:lnTo>
                  <a:lnTo>
                    <a:pt x="47" y="6"/>
                  </a:lnTo>
                  <a:lnTo>
                    <a:pt x="53" y="4"/>
                  </a:lnTo>
                  <a:lnTo>
                    <a:pt x="60" y="3"/>
                  </a:lnTo>
                  <a:lnTo>
                    <a:pt x="68" y="2"/>
                  </a:lnTo>
                  <a:lnTo>
                    <a:pt x="76" y="0"/>
                  </a:lnTo>
                  <a:lnTo>
                    <a:pt x="76" y="0"/>
                  </a:lnTo>
                  <a:lnTo>
                    <a:pt x="84" y="2"/>
                  </a:lnTo>
                  <a:lnTo>
                    <a:pt x="91" y="3"/>
                  </a:lnTo>
                  <a:lnTo>
                    <a:pt x="99" y="4"/>
                  </a:lnTo>
                  <a:lnTo>
                    <a:pt x="106" y="6"/>
                  </a:lnTo>
                  <a:lnTo>
                    <a:pt x="113" y="10"/>
                  </a:lnTo>
                  <a:lnTo>
                    <a:pt x="119" y="14"/>
                  </a:lnTo>
                  <a:lnTo>
                    <a:pt x="125" y="19"/>
                  </a:lnTo>
                  <a:lnTo>
                    <a:pt x="130" y="23"/>
                  </a:lnTo>
                  <a:lnTo>
                    <a:pt x="136" y="29"/>
                  </a:lnTo>
                  <a:lnTo>
                    <a:pt x="140" y="35"/>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275">
              <a:extLst>
                <a:ext uri="{FF2B5EF4-FFF2-40B4-BE49-F238E27FC236}">
                  <a16:creationId xmlns:a16="http://schemas.microsoft.com/office/drawing/2014/main" id="{53442C32-A9DF-4F8D-B336-FA47DAAE788E}"/>
                </a:ext>
              </a:extLst>
            </p:cNvPr>
            <p:cNvSpPr>
              <a:spLocks/>
            </p:cNvSpPr>
            <p:nvPr/>
          </p:nvSpPr>
          <p:spPr bwMode="auto">
            <a:xfrm>
              <a:off x="5867401" y="3246438"/>
              <a:ext cx="49213" cy="49213"/>
            </a:xfrm>
            <a:custGeom>
              <a:avLst/>
              <a:gdLst>
                <a:gd name="T0" fmla="*/ 154 w 154"/>
                <a:gd name="T1" fmla="*/ 77 h 154"/>
                <a:gd name="T2" fmla="*/ 152 w 154"/>
                <a:gd name="T3" fmla="*/ 93 h 154"/>
                <a:gd name="T4" fmla="*/ 148 w 154"/>
                <a:gd name="T5" fmla="*/ 107 h 154"/>
                <a:gd name="T6" fmla="*/ 141 w 154"/>
                <a:gd name="T7" fmla="*/ 121 h 154"/>
                <a:gd name="T8" fmla="*/ 132 w 154"/>
                <a:gd name="T9" fmla="*/ 132 h 154"/>
                <a:gd name="T10" fmla="*/ 120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4 h 154"/>
                <a:gd name="T42" fmla="*/ 22 w 154"/>
                <a:gd name="T43" fmla="*/ 22 h 154"/>
                <a:gd name="T44" fmla="*/ 33 w 154"/>
                <a:gd name="T45" fmla="*/ 13 h 154"/>
                <a:gd name="T46" fmla="*/ 47 w 154"/>
                <a:gd name="T47" fmla="*/ 6 h 154"/>
                <a:gd name="T48" fmla="*/ 61 w 154"/>
                <a:gd name="T49" fmla="*/ 2 h 154"/>
                <a:gd name="T50" fmla="*/ 77 w 154"/>
                <a:gd name="T51" fmla="*/ 0 h 154"/>
                <a:gd name="T52" fmla="*/ 85 w 154"/>
                <a:gd name="T53" fmla="*/ 0 h 154"/>
                <a:gd name="T54" fmla="*/ 100 w 154"/>
                <a:gd name="T55" fmla="*/ 4 h 154"/>
                <a:gd name="T56" fmla="*/ 113 w 154"/>
                <a:gd name="T57" fmla="*/ 10 h 154"/>
                <a:gd name="T58" fmla="*/ 126 w 154"/>
                <a:gd name="T59" fmla="*/ 18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20" y="13"/>
                  </a:lnTo>
                  <a:lnTo>
                    <a:pt x="126" y="18"/>
                  </a:lnTo>
                  <a:lnTo>
                    <a:pt x="132" y="22"/>
                  </a:lnTo>
                  <a:lnTo>
                    <a:pt x="136" y="28"/>
                  </a:lnTo>
                  <a:lnTo>
                    <a:pt x="141" y="34"/>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276">
              <a:extLst>
                <a:ext uri="{FF2B5EF4-FFF2-40B4-BE49-F238E27FC236}">
                  <a16:creationId xmlns:a16="http://schemas.microsoft.com/office/drawing/2014/main" id="{0CBBC327-7CC5-4161-AA46-9C050BEA710A}"/>
                </a:ext>
              </a:extLst>
            </p:cNvPr>
            <p:cNvSpPr>
              <a:spLocks/>
            </p:cNvSpPr>
            <p:nvPr/>
          </p:nvSpPr>
          <p:spPr bwMode="auto">
            <a:xfrm>
              <a:off x="5867401" y="3317876"/>
              <a:ext cx="49213" cy="49213"/>
            </a:xfrm>
            <a:custGeom>
              <a:avLst/>
              <a:gdLst>
                <a:gd name="T0" fmla="*/ 154 w 154"/>
                <a:gd name="T1" fmla="*/ 77 h 155"/>
                <a:gd name="T2" fmla="*/ 152 w 154"/>
                <a:gd name="T3" fmla="*/ 93 h 155"/>
                <a:gd name="T4" fmla="*/ 148 w 154"/>
                <a:gd name="T5" fmla="*/ 108 h 155"/>
                <a:gd name="T6" fmla="*/ 141 w 154"/>
                <a:gd name="T7" fmla="*/ 121 h 155"/>
                <a:gd name="T8" fmla="*/ 132 w 154"/>
                <a:gd name="T9" fmla="*/ 132 h 155"/>
                <a:gd name="T10" fmla="*/ 120 w 154"/>
                <a:gd name="T11" fmla="*/ 141 h 155"/>
                <a:gd name="T12" fmla="*/ 107 w 154"/>
                <a:gd name="T13" fmla="*/ 149 h 155"/>
                <a:gd name="T14" fmla="*/ 92 w 154"/>
                <a:gd name="T15" fmla="*/ 153 h 155"/>
                <a:gd name="T16" fmla="*/ 77 w 154"/>
                <a:gd name="T17" fmla="*/ 155 h 155"/>
                <a:gd name="T18" fmla="*/ 69 w 154"/>
                <a:gd name="T19" fmla="*/ 154 h 155"/>
                <a:gd name="T20" fmla="*/ 54 w 154"/>
                <a:gd name="T21" fmla="*/ 151 h 155"/>
                <a:gd name="T22" fmla="*/ 40 w 154"/>
                <a:gd name="T23" fmla="*/ 146 h 155"/>
                <a:gd name="T24" fmla="*/ 28 w 154"/>
                <a:gd name="T25" fmla="*/ 137 h 155"/>
                <a:gd name="T26" fmla="*/ 17 w 154"/>
                <a:gd name="T27" fmla="*/ 126 h 155"/>
                <a:gd name="T28" fmla="*/ 9 w 154"/>
                <a:gd name="T29" fmla="*/ 115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3 w 154"/>
                <a:gd name="T45" fmla="*/ 14 h 155"/>
                <a:gd name="T46" fmla="*/ 47 w 154"/>
                <a:gd name="T47" fmla="*/ 6 h 155"/>
                <a:gd name="T48" fmla="*/ 61 w 154"/>
                <a:gd name="T49" fmla="*/ 3 h 155"/>
                <a:gd name="T50" fmla="*/ 77 w 154"/>
                <a:gd name="T51" fmla="*/ 0 h 155"/>
                <a:gd name="T52" fmla="*/ 85 w 154"/>
                <a:gd name="T53" fmla="*/ 2 h 155"/>
                <a:gd name="T54" fmla="*/ 100 w 154"/>
                <a:gd name="T55" fmla="*/ 4 h 155"/>
                <a:gd name="T56" fmla="*/ 113 w 154"/>
                <a:gd name="T57" fmla="*/ 10 h 155"/>
                <a:gd name="T58" fmla="*/ 126 w 154"/>
                <a:gd name="T59" fmla="*/ 19 h 155"/>
                <a:gd name="T60" fmla="*/ 136 w 154"/>
                <a:gd name="T61" fmla="*/ 29 h 155"/>
                <a:gd name="T62" fmla="*/ 144 w 154"/>
                <a:gd name="T63" fmla="*/ 40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8"/>
                  </a:lnTo>
                  <a:lnTo>
                    <a:pt x="144" y="115"/>
                  </a:lnTo>
                  <a:lnTo>
                    <a:pt x="141" y="121"/>
                  </a:lnTo>
                  <a:lnTo>
                    <a:pt x="136" y="126"/>
                  </a:lnTo>
                  <a:lnTo>
                    <a:pt x="132" y="132"/>
                  </a:lnTo>
                  <a:lnTo>
                    <a:pt x="126" y="137"/>
                  </a:lnTo>
                  <a:lnTo>
                    <a:pt x="120" y="141"/>
                  </a:lnTo>
                  <a:lnTo>
                    <a:pt x="113" y="146"/>
                  </a:lnTo>
                  <a:lnTo>
                    <a:pt x="107" y="149"/>
                  </a:lnTo>
                  <a:lnTo>
                    <a:pt x="100" y="151"/>
                  </a:lnTo>
                  <a:lnTo>
                    <a:pt x="92" y="153"/>
                  </a:lnTo>
                  <a:lnTo>
                    <a:pt x="85" y="154"/>
                  </a:lnTo>
                  <a:lnTo>
                    <a:pt x="77" y="155"/>
                  </a:lnTo>
                  <a:lnTo>
                    <a:pt x="77" y="155"/>
                  </a:lnTo>
                  <a:lnTo>
                    <a:pt x="69" y="154"/>
                  </a:lnTo>
                  <a:lnTo>
                    <a:pt x="61" y="153"/>
                  </a:lnTo>
                  <a:lnTo>
                    <a:pt x="54" y="151"/>
                  </a:lnTo>
                  <a:lnTo>
                    <a:pt x="47" y="149"/>
                  </a:lnTo>
                  <a:lnTo>
                    <a:pt x="40" y="146"/>
                  </a:lnTo>
                  <a:lnTo>
                    <a:pt x="33" y="141"/>
                  </a:lnTo>
                  <a:lnTo>
                    <a:pt x="28" y="137"/>
                  </a:lnTo>
                  <a:lnTo>
                    <a:pt x="22" y="132"/>
                  </a:lnTo>
                  <a:lnTo>
                    <a:pt x="17" y="126"/>
                  </a:lnTo>
                  <a:lnTo>
                    <a:pt x="13"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10"/>
                  </a:lnTo>
                  <a:lnTo>
                    <a:pt x="47" y="6"/>
                  </a:lnTo>
                  <a:lnTo>
                    <a:pt x="54" y="4"/>
                  </a:lnTo>
                  <a:lnTo>
                    <a:pt x="61" y="3"/>
                  </a:lnTo>
                  <a:lnTo>
                    <a:pt x="69" y="2"/>
                  </a:lnTo>
                  <a:lnTo>
                    <a:pt x="77" y="0"/>
                  </a:lnTo>
                  <a:lnTo>
                    <a:pt x="77" y="0"/>
                  </a:lnTo>
                  <a:lnTo>
                    <a:pt x="85" y="2"/>
                  </a:lnTo>
                  <a:lnTo>
                    <a:pt x="92" y="3"/>
                  </a:lnTo>
                  <a:lnTo>
                    <a:pt x="100" y="4"/>
                  </a:lnTo>
                  <a:lnTo>
                    <a:pt x="107" y="6"/>
                  </a:lnTo>
                  <a:lnTo>
                    <a:pt x="113" y="10"/>
                  </a:lnTo>
                  <a:lnTo>
                    <a:pt x="120" y="14"/>
                  </a:lnTo>
                  <a:lnTo>
                    <a:pt x="126" y="19"/>
                  </a:lnTo>
                  <a:lnTo>
                    <a:pt x="132" y="23"/>
                  </a:lnTo>
                  <a:lnTo>
                    <a:pt x="136" y="29"/>
                  </a:lnTo>
                  <a:lnTo>
                    <a:pt x="141" y="35"/>
                  </a:lnTo>
                  <a:lnTo>
                    <a:pt x="144" y="40"/>
                  </a:lnTo>
                  <a:lnTo>
                    <a:pt x="148" y="47"/>
                  </a:lnTo>
                  <a:lnTo>
                    <a:pt x="150" y="54"/>
                  </a:lnTo>
                  <a:lnTo>
                    <a:pt x="152"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277">
              <a:extLst>
                <a:ext uri="{FF2B5EF4-FFF2-40B4-BE49-F238E27FC236}">
                  <a16:creationId xmlns:a16="http://schemas.microsoft.com/office/drawing/2014/main" id="{D4CB39EF-C73F-4FEF-8467-20D26A2EAEF8}"/>
                </a:ext>
              </a:extLst>
            </p:cNvPr>
            <p:cNvSpPr>
              <a:spLocks/>
            </p:cNvSpPr>
            <p:nvPr/>
          </p:nvSpPr>
          <p:spPr bwMode="auto">
            <a:xfrm>
              <a:off x="5937251" y="3246438"/>
              <a:ext cx="49213" cy="49213"/>
            </a:xfrm>
            <a:custGeom>
              <a:avLst/>
              <a:gdLst>
                <a:gd name="T0" fmla="*/ 154 w 154"/>
                <a:gd name="T1" fmla="*/ 77 h 154"/>
                <a:gd name="T2" fmla="*/ 153 w 154"/>
                <a:gd name="T3" fmla="*/ 93 h 154"/>
                <a:gd name="T4" fmla="*/ 149 w 154"/>
                <a:gd name="T5" fmla="*/ 107 h 154"/>
                <a:gd name="T6" fmla="*/ 141 w 154"/>
                <a:gd name="T7" fmla="*/ 121 h 154"/>
                <a:gd name="T8" fmla="*/ 132 w 154"/>
                <a:gd name="T9" fmla="*/ 132 h 154"/>
                <a:gd name="T10" fmla="*/ 120 w 154"/>
                <a:gd name="T11" fmla="*/ 141 h 154"/>
                <a:gd name="T12" fmla="*/ 107 w 154"/>
                <a:gd name="T13" fmla="*/ 148 h 154"/>
                <a:gd name="T14" fmla="*/ 93 w 154"/>
                <a:gd name="T15" fmla="*/ 153 h 154"/>
                <a:gd name="T16" fmla="*/ 78 w 154"/>
                <a:gd name="T17" fmla="*/ 154 h 154"/>
                <a:gd name="T18" fmla="*/ 70 w 154"/>
                <a:gd name="T19" fmla="*/ 154 h 154"/>
                <a:gd name="T20" fmla="*/ 55 w 154"/>
                <a:gd name="T21" fmla="*/ 150 h 154"/>
                <a:gd name="T22" fmla="*/ 41 w 154"/>
                <a:gd name="T23" fmla="*/ 145 h 154"/>
                <a:gd name="T24" fmla="*/ 29 w 154"/>
                <a:gd name="T25" fmla="*/ 137 h 154"/>
                <a:gd name="T26" fmla="*/ 18 w 154"/>
                <a:gd name="T27" fmla="*/ 126 h 154"/>
                <a:gd name="T28" fmla="*/ 10 w 154"/>
                <a:gd name="T29" fmla="*/ 114 h 154"/>
                <a:gd name="T30" fmla="*/ 3 w 154"/>
                <a:gd name="T31" fmla="*/ 100 h 154"/>
                <a:gd name="T32" fmla="*/ 1 w 154"/>
                <a:gd name="T33" fmla="*/ 85 h 154"/>
                <a:gd name="T34" fmla="*/ 0 w 154"/>
                <a:gd name="T35" fmla="*/ 77 h 154"/>
                <a:gd name="T36" fmla="*/ 2 w 154"/>
                <a:gd name="T37" fmla="*/ 62 h 154"/>
                <a:gd name="T38" fmla="*/ 7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8 w 154"/>
                <a:gd name="T51" fmla="*/ 0 h 154"/>
                <a:gd name="T52" fmla="*/ 86 w 154"/>
                <a:gd name="T53" fmla="*/ 0 h 154"/>
                <a:gd name="T54" fmla="*/ 101 w 154"/>
                <a:gd name="T55" fmla="*/ 4 h 154"/>
                <a:gd name="T56" fmla="*/ 114 w 154"/>
                <a:gd name="T57" fmla="*/ 10 h 154"/>
                <a:gd name="T58" fmla="*/ 126 w 154"/>
                <a:gd name="T59" fmla="*/ 18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9" y="107"/>
                  </a:lnTo>
                  <a:lnTo>
                    <a:pt x="145" y="114"/>
                  </a:lnTo>
                  <a:lnTo>
                    <a:pt x="141" y="121"/>
                  </a:lnTo>
                  <a:lnTo>
                    <a:pt x="137" y="126"/>
                  </a:lnTo>
                  <a:lnTo>
                    <a:pt x="132" y="132"/>
                  </a:lnTo>
                  <a:lnTo>
                    <a:pt x="126" y="137"/>
                  </a:lnTo>
                  <a:lnTo>
                    <a:pt x="120" y="141"/>
                  </a:lnTo>
                  <a:lnTo>
                    <a:pt x="114" y="145"/>
                  </a:lnTo>
                  <a:lnTo>
                    <a:pt x="107" y="148"/>
                  </a:lnTo>
                  <a:lnTo>
                    <a:pt x="101" y="150"/>
                  </a:lnTo>
                  <a:lnTo>
                    <a:pt x="93" y="153"/>
                  </a:lnTo>
                  <a:lnTo>
                    <a:pt x="86" y="154"/>
                  </a:lnTo>
                  <a:lnTo>
                    <a:pt x="78" y="154"/>
                  </a:lnTo>
                  <a:lnTo>
                    <a:pt x="78" y="154"/>
                  </a:lnTo>
                  <a:lnTo>
                    <a:pt x="70" y="154"/>
                  </a:lnTo>
                  <a:lnTo>
                    <a:pt x="62" y="153"/>
                  </a:lnTo>
                  <a:lnTo>
                    <a:pt x="55" y="150"/>
                  </a:lnTo>
                  <a:lnTo>
                    <a:pt x="47" y="148"/>
                  </a:lnTo>
                  <a:lnTo>
                    <a:pt x="41" y="145"/>
                  </a:lnTo>
                  <a:lnTo>
                    <a:pt x="34" y="141"/>
                  </a:lnTo>
                  <a:lnTo>
                    <a:pt x="29"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4"/>
                  </a:lnTo>
                  <a:lnTo>
                    <a:pt x="18" y="28"/>
                  </a:lnTo>
                  <a:lnTo>
                    <a:pt x="23" y="22"/>
                  </a:lnTo>
                  <a:lnTo>
                    <a:pt x="29" y="18"/>
                  </a:lnTo>
                  <a:lnTo>
                    <a:pt x="34" y="13"/>
                  </a:lnTo>
                  <a:lnTo>
                    <a:pt x="41" y="10"/>
                  </a:lnTo>
                  <a:lnTo>
                    <a:pt x="47" y="6"/>
                  </a:lnTo>
                  <a:lnTo>
                    <a:pt x="55" y="4"/>
                  </a:lnTo>
                  <a:lnTo>
                    <a:pt x="62" y="2"/>
                  </a:lnTo>
                  <a:lnTo>
                    <a:pt x="70" y="0"/>
                  </a:lnTo>
                  <a:lnTo>
                    <a:pt x="78" y="0"/>
                  </a:lnTo>
                  <a:lnTo>
                    <a:pt x="78" y="0"/>
                  </a:lnTo>
                  <a:lnTo>
                    <a:pt x="86" y="0"/>
                  </a:lnTo>
                  <a:lnTo>
                    <a:pt x="93" y="2"/>
                  </a:lnTo>
                  <a:lnTo>
                    <a:pt x="101" y="4"/>
                  </a:lnTo>
                  <a:lnTo>
                    <a:pt x="107" y="6"/>
                  </a:lnTo>
                  <a:lnTo>
                    <a:pt x="114" y="10"/>
                  </a:lnTo>
                  <a:lnTo>
                    <a:pt x="120" y="13"/>
                  </a:lnTo>
                  <a:lnTo>
                    <a:pt x="126" y="18"/>
                  </a:lnTo>
                  <a:lnTo>
                    <a:pt x="132" y="22"/>
                  </a:lnTo>
                  <a:lnTo>
                    <a:pt x="137" y="28"/>
                  </a:lnTo>
                  <a:lnTo>
                    <a:pt x="141" y="34"/>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278">
              <a:extLst>
                <a:ext uri="{FF2B5EF4-FFF2-40B4-BE49-F238E27FC236}">
                  <a16:creationId xmlns:a16="http://schemas.microsoft.com/office/drawing/2014/main" id="{2E78DA78-0354-4F92-B123-BCB64AEDD84D}"/>
                </a:ext>
              </a:extLst>
            </p:cNvPr>
            <p:cNvSpPr>
              <a:spLocks/>
            </p:cNvSpPr>
            <p:nvPr/>
          </p:nvSpPr>
          <p:spPr bwMode="auto">
            <a:xfrm>
              <a:off x="5937251" y="3317876"/>
              <a:ext cx="49213" cy="49213"/>
            </a:xfrm>
            <a:custGeom>
              <a:avLst/>
              <a:gdLst>
                <a:gd name="T0" fmla="*/ 154 w 154"/>
                <a:gd name="T1" fmla="*/ 77 h 155"/>
                <a:gd name="T2" fmla="*/ 153 w 154"/>
                <a:gd name="T3" fmla="*/ 93 h 155"/>
                <a:gd name="T4" fmla="*/ 149 w 154"/>
                <a:gd name="T5" fmla="*/ 108 h 155"/>
                <a:gd name="T6" fmla="*/ 141 w 154"/>
                <a:gd name="T7" fmla="*/ 121 h 155"/>
                <a:gd name="T8" fmla="*/ 132 w 154"/>
                <a:gd name="T9" fmla="*/ 132 h 155"/>
                <a:gd name="T10" fmla="*/ 120 w 154"/>
                <a:gd name="T11" fmla="*/ 141 h 155"/>
                <a:gd name="T12" fmla="*/ 107 w 154"/>
                <a:gd name="T13" fmla="*/ 149 h 155"/>
                <a:gd name="T14" fmla="*/ 93 w 154"/>
                <a:gd name="T15" fmla="*/ 153 h 155"/>
                <a:gd name="T16" fmla="*/ 78 w 154"/>
                <a:gd name="T17" fmla="*/ 155 h 155"/>
                <a:gd name="T18" fmla="*/ 70 w 154"/>
                <a:gd name="T19" fmla="*/ 154 h 155"/>
                <a:gd name="T20" fmla="*/ 55 w 154"/>
                <a:gd name="T21" fmla="*/ 151 h 155"/>
                <a:gd name="T22" fmla="*/ 41 w 154"/>
                <a:gd name="T23" fmla="*/ 146 h 155"/>
                <a:gd name="T24" fmla="*/ 29 w 154"/>
                <a:gd name="T25" fmla="*/ 137 h 155"/>
                <a:gd name="T26" fmla="*/ 18 w 154"/>
                <a:gd name="T27" fmla="*/ 126 h 155"/>
                <a:gd name="T28" fmla="*/ 10 w 154"/>
                <a:gd name="T29" fmla="*/ 115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3 h 155"/>
                <a:gd name="T50" fmla="*/ 78 w 154"/>
                <a:gd name="T51" fmla="*/ 0 h 155"/>
                <a:gd name="T52" fmla="*/ 86 w 154"/>
                <a:gd name="T53" fmla="*/ 2 h 155"/>
                <a:gd name="T54" fmla="*/ 101 w 154"/>
                <a:gd name="T55" fmla="*/ 4 h 155"/>
                <a:gd name="T56" fmla="*/ 114 w 154"/>
                <a:gd name="T57" fmla="*/ 10 h 155"/>
                <a:gd name="T58" fmla="*/ 126 w 154"/>
                <a:gd name="T59" fmla="*/ 19 h 155"/>
                <a:gd name="T60" fmla="*/ 137 w 154"/>
                <a:gd name="T61" fmla="*/ 29 h 155"/>
                <a:gd name="T62" fmla="*/ 145 w 154"/>
                <a:gd name="T63" fmla="*/ 40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5"/>
                  </a:lnTo>
                  <a:lnTo>
                    <a:pt x="141" y="121"/>
                  </a:lnTo>
                  <a:lnTo>
                    <a:pt x="137" y="126"/>
                  </a:lnTo>
                  <a:lnTo>
                    <a:pt x="132" y="132"/>
                  </a:lnTo>
                  <a:lnTo>
                    <a:pt x="126" y="137"/>
                  </a:lnTo>
                  <a:lnTo>
                    <a:pt x="120" y="141"/>
                  </a:lnTo>
                  <a:lnTo>
                    <a:pt x="114" y="146"/>
                  </a:lnTo>
                  <a:lnTo>
                    <a:pt x="107" y="149"/>
                  </a:lnTo>
                  <a:lnTo>
                    <a:pt x="101" y="151"/>
                  </a:lnTo>
                  <a:lnTo>
                    <a:pt x="93" y="153"/>
                  </a:lnTo>
                  <a:lnTo>
                    <a:pt x="86" y="154"/>
                  </a:lnTo>
                  <a:lnTo>
                    <a:pt x="78" y="155"/>
                  </a:lnTo>
                  <a:lnTo>
                    <a:pt x="78" y="155"/>
                  </a:lnTo>
                  <a:lnTo>
                    <a:pt x="70" y="154"/>
                  </a:lnTo>
                  <a:lnTo>
                    <a:pt x="62" y="153"/>
                  </a:lnTo>
                  <a:lnTo>
                    <a:pt x="55" y="151"/>
                  </a:lnTo>
                  <a:lnTo>
                    <a:pt x="47" y="149"/>
                  </a:lnTo>
                  <a:lnTo>
                    <a:pt x="41" y="146"/>
                  </a:lnTo>
                  <a:lnTo>
                    <a:pt x="34" y="141"/>
                  </a:lnTo>
                  <a:lnTo>
                    <a:pt x="29" y="137"/>
                  </a:lnTo>
                  <a:lnTo>
                    <a:pt x="23" y="132"/>
                  </a:lnTo>
                  <a:lnTo>
                    <a:pt x="18" y="126"/>
                  </a:lnTo>
                  <a:lnTo>
                    <a:pt x="14" y="121"/>
                  </a:lnTo>
                  <a:lnTo>
                    <a:pt x="10" y="115"/>
                  </a:lnTo>
                  <a:lnTo>
                    <a:pt x="7" y="108"/>
                  </a:lnTo>
                  <a:lnTo>
                    <a:pt x="3" y="100"/>
                  </a:lnTo>
                  <a:lnTo>
                    <a:pt x="2" y="93"/>
                  </a:lnTo>
                  <a:lnTo>
                    <a:pt x="1" y="85"/>
                  </a:lnTo>
                  <a:lnTo>
                    <a:pt x="0" y="77"/>
                  </a:lnTo>
                  <a:lnTo>
                    <a:pt x="0" y="77"/>
                  </a:lnTo>
                  <a:lnTo>
                    <a:pt x="1" y="70"/>
                  </a:lnTo>
                  <a:lnTo>
                    <a:pt x="2" y="62"/>
                  </a:lnTo>
                  <a:lnTo>
                    <a:pt x="3" y="54"/>
                  </a:lnTo>
                  <a:lnTo>
                    <a:pt x="7" y="47"/>
                  </a:lnTo>
                  <a:lnTo>
                    <a:pt x="10" y="40"/>
                  </a:lnTo>
                  <a:lnTo>
                    <a:pt x="14" y="35"/>
                  </a:lnTo>
                  <a:lnTo>
                    <a:pt x="18" y="29"/>
                  </a:lnTo>
                  <a:lnTo>
                    <a:pt x="23" y="23"/>
                  </a:lnTo>
                  <a:lnTo>
                    <a:pt x="29" y="19"/>
                  </a:lnTo>
                  <a:lnTo>
                    <a:pt x="34" y="14"/>
                  </a:lnTo>
                  <a:lnTo>
                    <a:pt x="41" y="10"/>
                  </a:lnTo>
                  <a:lnTo>
                    <a:pt x="47" y="6"/>
                  </a:lnTo>
                  <a:lnTo>
                    <a:pt x="55" y="4"/>
                  </a:lnTo>
                  <a:lnTo>
                    <a:pt x="62" y="3"/>
                  </a:lnTo>
                  <a:lnTo>
                    <a:pt x="70" y="2"/>
                  </a:lnTo>
                  <a:lnTo>
                    <a:pt x="78" y="0"/>
                  </a:lnTo>
                  <a:lnTo>
                    <a:pt x="78" y="0"/>
                  </a:lnTo>
                  <a:lnTo>
                    <a:pt x="86" y="2"/>
                  </a:lnTo>
                  <a:lnTo>
                    <a:pt x="93" y="3"/>
                  </a:lnTo>
                  <a:lnTo>
                    <a:pt x="101" y="4"/>
                  </a:lnTo>
                  <a:lnTo>
                    <a:pt x="107" y="6"/>
                  </a:lnTo>
                  <a:lnTo>
                    <a:pt x="114" y="10"/>
                  </a:lnTo>
                  <a:lnTo>
                    <a:pt x="120" y="14"/>
                  </a:lnTo>
                  <a:lnTo>
                    <a:pt x="126" y="19"/>
                  </a:lnTo>
                  <a:lnTo>
                    <a:pt x="132" y="23"/>
                  </a:lnTo>
                  <a:lnTo>
                    <a:pt x="137" y="29"/>
                  </a:lnTo>
                  <a:lnTo>
                    <a:pt x="141" y="35"/>
                  </a:lnTo>
                  <a:lnTo>
                    <a:pt x="145" y="40"/>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279">
              <a:extLst>
                <a:ext uri="{FF2B5EF4-FFF2-40B4-BE49-F238E27FC236}">
                  <a16:creationId xmlns:a16="http://schemas.microsoft.com/office/drawing/2014/main" id="{D723E685-2CD5-489D-A6E5-C366F2906604}"/>
                </a:ext>
              </a:extLst>
            </p:cNvPr>
            <p:cNvSpPr>
              <a:spLocks/>
            </p:cNvSpPr>
            <p:nvPr/>
          </p:nvSpPr>
          <p:spPr bwMode="auto">
            <a:xfrm>
              <a:off x="6008688" y="3246438"/>
              <a:ext cx="47625" cy="49213"/>
            </a:xfrm>
            <a:custGeom>
              <a:avLst/>
              <a:gdLst>
                <a:gd name="T0" fmla="*/ 153 w 153"/>
                <a:gd name="T1" fmla="*/ 77 h 154"/>
                <a:gd name="T2" fmla="*/ 152 w 153"/>
                <a:gd name="T3" fmla="*/ 93 h 154"/>
                <a:gd name="T4" fmla="*/ 148 w 153"/>
                <a:gd name="T5" fmla="*/ 107 h 154"/>
                <a:gd name="T6" fmla="*/ 141 w 153"/>
                <a:gd name="T7" fmla="*/ 121 h 154"/>
                <a:gd name="T8" fmla="*/ 132 w 153"/>
                <a:gd name="T9" fmla="*/ 132 h 154"/>
                <a:gd name="T10" fmla="*/ 120 w 153"/>
                <a:gd name="T11" fmla="*/ 141 h 154"/>
                <a:gd name="T12" fmla="*/ 106 w 153"/>
                <a:gd name="T13" fmla="*/ 148 h 154"/>
                <a:gd name="T14" fmla="*/ 93 w 153"/>
                <a:gd name="T15" fmla="*/ 153 h 154"/>
                <a:gd name="T16" fmla="*/ 77 w 153"/>
                <a:gd name="T17" fmla="*/ 154 h 154"/>
                <a:gd name="T18" fmla="*/ 69 w 153"/>
                <a:gd name="T19" fmla="*/ 154 h 154"/>
                <a:gd name="T20" fmla="*/ 54 w 153"/>
                <a:gd name="T21" fmla="*/ 150 h 154"/>
                <a:gd name="T22" fmla="*/ 40 w 153"/>
                <a:gd name="T23" fmla="*/ 145 h 154"/>
                <a:gd name="T24" fmla="*/ 28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6 w 153"/>
                <a:gd name="T39" fmla="*/ 47 h 154"/>
                <a:gd name="T40" fmla="*/ 13 w 153"/>
                <a:gd name="T41" fmla="*/ 34 h 154"/>
                <a:gd name="T42" fmla="*/ 23 w 153"/>
                <a:gd name="T43" fmla="*/ 22 h 154"/>
                <a:gd name="T44" fmla="*/ 34 w 153"/>
                <a:gd name="T45" fmla="*/ 13 h 154"/>
                <a:gd name="T46" fmla="*/ 47 w 153"/>
                <a:gd name="T47" fmla="*/ 6 h 154"/>
                <a:gd name="T48" fmla="*/ 62 w 153"/>
                <a:gd name="T49" fmla="*/ 2 h 154"/>
                <a:gd name="T50" fmla="*/ 77 w 153"/>
                <a:gd name="T51" fmla="*/ 0 h 154"/>
                <a:gd name="T52" fmla="*/ 85 w 153"/>
                <a:gd name="T53" fmla="*/ 0 h 154"/>
                <a:gd name="T54" fmla="*/ 100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8" y="137"/>
                  </a:lnTo>
                  <a:lnTo>
                    <a:pt x="23" y="132"/>
                  </a:lnTo>
                  <a:lnTo>
                    <a:pt x="17" y="126"/>
                  </a:lnTo>
                  <a:lnTo>
                    <a:pt x="13"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4"/>
                  </a:lnTo>
                  <a:lnTo>
                    <a:pt x="17" y="28"/>
                  </a:lnTo>
                  <a:lnTo>
                    <a:pt x="23" y="22"/>
                  </a:lnTo>
                  <a:lnTo>
                    <a:pt x="28"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6" y="6"/>
                  </a:lnTo>
                  <a:lnTo>
                    <a:pt x="113" y="10"/>
                  </a:lnTo>
                  <a:lnTo>
                    <a:pt x="120" y="13"/>
                  </a:lnTo>
                  <a:lnTo>
                    <a:pt x="126" y="18"/>
                  </a:lnTo>
                  <a:lnTo>
                    <a:pt x="132" y="22"/>
                  </a:lnTo>
                  <a:lnTo>
                    <a:pt x="136" y="28"/>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280">
              <a:extLst>
                <a:ext uri="{FF2B5EF4-FFF2-40B4-BE49-F238E27FC236}">
                  <a16:creationId xmlns:a16="http://schemas.microsoft.com/office/drawing/2014/main" id="{BD63C9F4-1113-4907-8B69-C815D37FC09C}"/>
                </a:ext>
              </a:extLst>
            </p:cNvPr>
            <p:cNvSpPr>
              <a:spLocks/>
            </p:cNvSpPr>
            <p:nvPr/>
          </p:nvSpPr>
          <p:spPr bwMode="auto">
            <a:xfrm>
              <a:off x="6008688" y="3317876"/>
              <a:ext cx="47625" cy="49213"/>
            </a:xfrm>
            <a:custGeom>
              <a:avLst/>
              <a:gdLst>
                <a:gd name="T0" fmla="*/ 153 w 153"/>
                <a:gd name="T1" fmla="*/ 77 h 155"/>
                <a:gd name="T2" fmla="*/ 152 w 153"/>
                <a:gd name="T3" fmla="*/ 93 h 155"/>
                <a:gd name="T4" fmla="*/ 148 w 153"/>
                <a:gd name="T5" fmla="*/ 108 h 155"/>
                <a:gd name="T6" fmla="*/ 141 w 153"/>
                <a:gd name="T7" fmla="*/ 121 h 155"/>
                <a:gd name="T8" fmla="*/ 132 w 153"/>
                <a:gd name="T9" fmla="*/ 132 h 155"/>
                <a:gd name="T10" fmla="*/ 120 w 153"/>
                <a:gd name="T11" fmla="*/ 141 h 155"/>
                <a:gd name="T12" fmla="*/ 106 w 153"/>
                <a:gd name="T13" fmla="*/ 149 h 155"/>
                <a:gd name="T14" fmla="*/ 93 w 153"/>
                <a:gd name="T15" fmla="*/ 153 h 155"/>
                <a:gd name="T16" fmla="*/ 77 w 153"/>
                <a:gd name="T17" fmla="*/ 155 h 155"/>
                <a:gd name="T18" fmla="*/ 69 w 153"/>
                <a:gd name="T19" fmla="*/ 154 h 155"/>
                <a:gd name="T20" fmla="*/ 54 w 153"/>
                <a:gd name="T21" fmla="*/ 151 h 155"/>
                <a:gd name="T22" fmla="*/ 40 w 153"/>
                <a:gd name="T23" fmla="*/ 146 h 155"/>
                <a:gd name="T24" fmla="*/ 28 w 153"/>
                <a:gd name="T25" fmla="*/ 137 h 155"/>
                <a:gd name="T26" fmla="*/ 17 w 153"/>
                <a:gd name="T27" fmla="*/ 126 h 155"/>
                <a:gd name="T28" fmla="*/ 9 w 153"/>
                <a:gd name="T29" fmla="*/ 115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3 w 153"/>
                <a:gd name="T43" fmla="*/ 23 h 155"/>
                <a:gd name="T44" fmla="*/ 34 w 153"/>
                <a:gd name="T45" fmla="*/ 14 h 155"/>
                <a:gd name="T46" fmla="*/ 47 w 153"/>
                <a:gd name="T47" fmla="*/ 6 h 155"/>
                <a:gd name="T48" fmla="*/ 62 w 153"/>
                <a:gd name="T49" fmla="*/ 3 h 155"/>
                <a:gd name="T50" fmla="*/ 77 w 153"/>
                <a:gd name="T51" fmla="*/ 0 h 155"/>
                <a:gd name="T52" fmla="*/ 85 w 153"/>
                <a:gd name="T53" fmla="*/ 2 h 155"/>
                <a:gd name="T54" fmla="*/ 100 w 153"/>
                <a:gd name="T55" fmla="*/ 4 h 155"/>
                <a:gd name="T56" fmla="*/ 113 w 153"/>
                <a:gd name="T57" fmla="*/ 10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5"/>
                  </a:lnTo>
                  <a:lnTo>
                    <a:pt x="141" y="121"/>
                  </a:lnTo>
                  <a:lnTo>
                    <a:pt x="136" y="126"/>
                  </a:lnTo>
                  <a:lnTo>
                    <a:pt x="132" y="132"/>
                  </a:lnTo>
                  <a:lnTo>
                    <a:pt x="126" y="137"/>
                  </a:lnTo>
                  <a:lnTo>
                    <a:pt x="120" y="141"/>
                  </a:lnTo>
                  <a:lnTo>
                    <a:pt x="113" y="146"/>
                  </a:lnTo>
                  <a:lnTo>
                    <a:pt x="106" y="149"/>
                  </a:lnTo>
                  <a:lnTo>
                    <a:pt x="100" y="151"/>
                  </a:lnTo>
                  <a:lnTo>
                    <a:pt x="93" y="153"/>
                  </a:lnTo>
                  <a:lnTo>
                    <a:pt x="85" y="154"/>
                  </a:lnTo>
                  <a:lnTo>
                    <a:pt x="77" y="155"/>
                  </a:lnTo>
                  <a:lnTo>
                    <a:pt x="77" y="155"/>
                  </a:lnTo>
                  <a:lnTo>
                    <a:pt x="69" y="154"/>
                  </a:lnTo>
                  <a:lnTo>
                    <a:pt x="62" y="153"/>
                  </a:lnTo>
                  <a:lnTo>
                    <a:pt x="54" y="151"/>
                  </a:lnTo>
                  <a:lnTo>
                    <a:pt x="47" y="149"/>
                  </a:lnTo>
                  <a:lnTo>
                    <a:pt x="40" y="146"/>
                  </a:lnTo>
                  <a:lnTo>
                    <a:pt x="34" y="141"/>
                  </a:lnTo>
                  <a:lnTo>
                    <a:pt x="28" y="137"/>
                  </a:lnTo>
                  <a:lnTo>
                    <a:pt x="23" y="132"/>
                  </a:lnTo>
                  <a:lnTo>
                    <a:pt x="17" y="126"/>
                  </a:lnTo>
                  <a:lnTo>
                    <a:pt x="13" y="121"/>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3" y="23"/>
                  </a:lnTo>
                  <a:lnTo>
                    <a:pt x="28" y="19"/>
                  </a:lnTo>
                  <a:lnTo>
                    <a:pt x="34" y="14"/>
                  </a:lnTo>
                  <a:lnTo>
                    <a:pt x="40" y="10"/>
                  </a:lnTo>
                  <a:lnTo>
                    <a:pt x="47" y="6"/>
                  </a:lnTo>
                  <a:lnTo>
                    <a:pt x="54" y="4"/>
                  </a:lnTo>
                  <a:lnTo>
                    <a:pt x="62" y="3"/>
                  </a:lnTo>
                  <a:lnTo>
                    <a:pt x="69" y="2"/>
                  </a:lnTo>
                  <a:lnTo>
                    <a:pt x="77" y="0"/>
                  </a:lnTo>
                  <a:lnTo>
                    <a:pt x="77" y="0"/>
                  </a:lnTo>
                  <a:lnTo>
                    <a:pt x="85" y="2"/>
                  </a:lnTo>
                  <a:lnTo>
                    <a:pt x="93" y="3"/>
                  </a:lnTo>
                  <a:lnTo>
                    <a:pt x="100" y="4"/>
                  </a:lnTo>
                  <a:lnTo>
                    <a:pt x="106" y="6"/>
                  </a:lnTo>
                  <a:lnTo>
                    <a:pt x="113" y="10"/>
                  </a:lnTo>
                  <a:lnTo>
                    <a:pt x="120" y="14"/>
                  </a:lnTo>
                  <a:lnTo>
                    <a:pt x="126" y="19"/>
                  </a:lnTo>
                  <a:lnTo>
                    <a:pt x="132" y="23"/>
                  </a:lnTo>
                  <a:lnTo>
                    <a:pt x="136" y="29"/>
                  </a:lnTo>
                  <a:lnTo>
                    <a:pt x="141" y="35"/>
                  </a:lnTo>
                  <a:lnTo>
                    <a:pt x="144" y="40"/>
                  </a:lnTo>
                  <a:lnTo>
                    <a:pt x="148"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281">
              <a:extLst>
                <a:ext uri="{FF2B5EF4-FFF2-40B4-BE49-F238E27FC236}">
                  <a16:creationId xmlns:a16="http://schemas.microsoft.com/office/drawing/2014/main" id="{49D56C74-B747-4D3A-9F7C-42E9AF62C9CC}"/>
                </a:ext>
              </a:extLst>
            </p:cNvPr>
            <p:cNvSpPr>
              <a:spLocks/>
            </p:cNvSpPr>
            <p:nvPr/>
          </p:nvSpPr>
          <p:spPr bwMode="auto">
            <a:xfrm>
              <a:off x="6076951" y="3246438"/>
              <a:ext cx="49213" cy="49213"/>
            </a:xfrm>
            <a:custGeom>
              <a:avLst/>
              <a:gdLst>
                <a:gd name="T0" fmla="*/ 153 w 153"/>
                <a:gd name="T1" fmla="*/ 77 h 154"/>
                <a:gd name="T2" fmla="*/ 152 w 153"/>
                <a:gd name="T3" fmla="*/ 93 h 154"/>
                <a:gd name="T4" fmla="*/ 147 w 153"/>
                <a:gd name="T5" fmla="*/ 107 h 154"/>
                <a:gd name="T6" fmla="*/ 140 w 153"/>
                <a:gd name="T7" fmla="*/ 121 h 154"/>
                <a:gd name="T8" fmla="*/ 131 w 153"/>
                <a:gd name="T9" fmla="*/ 132 h 154"/>
                <a:gd name="T10" fmla="*/ 120 w 153"/>
                <a:gd name="T11" fmla="*/ 141 h 154"/>
                <a:gd name="T12" fmla="*/ 106 w 153"/>
                <a:gd name="T13" fmla="*/ 148 h 154"/>
                <a:gd name="T14" fmla="*/ 92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3 w 153"/>
                <a:gd name="T43" fmla="*/ 22 h 154"/>
                <a:gd name="T44" fmla="*/ 34 w 153"/>
                <a:gd name="T45" fmla="*/ 13 h 154"/>
                <a:gd name="T46" fmla="*/ 47 w 153"/>
                <a:gd name="T47" fmla="*/ 6 h 154"/>
                <a:gd name="T48" fmla="*/ 61 w 153"/>
                <a:gd name="T49" fmla="*/ 2 h 154"/>
                <a:gd name="T50" fmla="*/ 76 w 153"/>
                <a:gd name="T51" fmla="*/ 0 h 154"/>
                <a:gd name="T52" fmla="*/ 84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1" y="153"/>
                  </a:lnTo>
                  <a:lnTo>
                    <a:pt x="53" y="150"/>
                  </a:lnTo>
                  <a:lnTo>
                    <a:pt x="47" y="148"/>
                  </a:lnTo>
                  <a:lnTo>
                    <a:pt x="40" y="145"/>
                  </a:lnTo>
                  <a:lnTo>
                    <a:pt x="34" y="141"/>
                  </a:lnTo>
                  <a:lnTo>
                    <a:pt x="27" y="137"/>
                  </a:lnTo>
                  <a:lnTo>
                    <a:pt x="23"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3" y="22"/>
                  </a:lnTo>
                  <a:lnTo>
                    <a:pt x="27" y="18"/>
                  </a:lnTo>
                  <a:lnTo>
                    <a:pt x="34"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0"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282">
              <a:extLst>
                <a:ext uri="{FF2B5EF4-FFF2-40B4-BE49-F238E27FC236}">
                  <a16:creationId xmlns:a16="http://schemas.microsoft.com/office/drawing/2014/main" id="{663786C9-A3D1-4C11-95F7-ABE847BE11EA}"/>
                </a:ext>
              </a:extLst>
            </p:cNvPr>
            <p:cNvSpPr>
              <a:spLocks/>
            </p:cNvSpPr>
            <p:nvPr/>
          </p:nvSpPr>
          <p:spPr bwMode="auto">
            <a:xfrm>
              <a:off x="6076951" y="3317876"/>
              <a:ext cx="49213" cy="49213"/>
            </a:xfrm>
            <a:custGeom>
              <a:avLst/>
              <a:gdLst>
                <a:gd name="T0" fmla="*/ 153 w 153"/>
                <a:gd name="T1" fmla="*/ 77 h 155"/>
                <a:gd name="T2" fmla="*/ 152 w 153"/>
                <a:gd name="T3" fmla="*/ 93 h 155"/>
                <a:gd name="T4" fmla="*/ 147 w 153"/>
                <a:gd name="T5" fmla="*/ 108 h 155"/>
                <a:gd name="T6" fmla="*/ 140 w 153"/>
                <a:gd name="T7" fmla="*/ 121 h 155"/>
                <a:gd name="T8" fmla="*/ 131 w 153"/>
                <a:gd name="T9" fmla="*/ 132 h 155"/>
                <a:gd name="T10" fmla="*/ 120 w 153"/>
                <a:gd name="T11" fmla="*/ 141 h 155"/>
                <a:gd name="T12" fmla="*/ 106 w 153"/>
                <a:gd name="T13" fmla="*/ 149 h 155"/>
                <a:gd name="T14" fmla="*/ 92 w 153"/>
                <a:gd name="T15" fmla="*/ 153 h 155"/>
                <a:gd name="T16" fmla="*/ 76 w 153"/>
                <a:gd name="T17" fmla="*/ 155 h 155"/>
                <a:gd name="T18" fmla="*/ 68 w 153"/>
                <a:gd name="T19" fmla="*/ 154 h 155"/>
                <a:gd name="T20" fmla="*/ 53 w 153"/>
                <a:gd name="T21" fmla="*/ 151 h 155"/>
                <a:gd name="T22" fmla="*/ 40 w 153"/>
                <a:gd name="T23" fmla="*/ 146 h 155"/>
                <a:gd name="T24" fmla="*/ 27 w 153"/>
                <a:gd name="T25" fmla="*/ 137 h 155"/>
                <a:gd name="T26" fmla="*/ 17 w 153"/>
                <a:gd name="T27" fmla="*/ 126 h 155"/>
                <a:gd name="T28" fmla="*/ 9 w 153"/>
                <a:gd name="T29" fmla="*/ 115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3 w 153"/>
                <a:gd name="T43" fmla="*/ 23 h 155"/>
                <a:gd name="T44" fmla="*/ 34 w 153"/>
                <a:gd name="T45" fmla="*/ 14 h 155"/>
                <a:gd name="T46" fmla="*/ 47 w 153"/>
                <a:gd name="T47" fmla="*/ 6 h 155"/>
                <a:gd name="T48" fmla="*/ 61 w 153"/>
                <a:gd name="T49" fmla="*/ 3 h 155"/>
                <a:gd name="T50" fmla="*/ 76 w 153"/>
                <a:gd name="T51" fmla="*/ 0 h 155"/>
                <a:gd name="T52" fmla="*/ 84 w 153"/>
                <a:gd name="T53" fmla="*/ 2 h 155"/>
                <a:gd name="T54" fmla="*/ 99 w 153"/>
                <a:gd name="T55" fmla="*/ 4 h 155"/>
                <a:gd name="T56" fmla="*/ 113 w 153"/>
                <a:gd name="T57" fmla="*/ 10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5"/>
                  </a:lnTo>
                  <a:lnTo>
                    <a:pt x="140" y="121"/>
                  </a:lnTo>
                  <a:lnTo>
                    <a:pt x="136" y="126"/>
                  </a:lnTo>
                  <a:lnTo>
                    <a:pt x="131" y="132"/>
                  </a:lnTo>
                  <a:lnTo>
                    <a:pt x="126" y="137"/>
                  </a:lnTo>
                  <a:lnTo>
                    <a:pt x="120" y="141"/>
                  </a:lnTo>
                  <a:lnTo>
                    <a:pt x="113" y="146"/>
                  </a:lnTo>
                  <a:lnTo>
                    <a:pt x="106" y="149"/>
                  </a:lnTo>
                  <a:lnTo>
                    <a:pt x="99" y="151"/>
                  </a:lnTo>
                  <a:lnTo>
                    <a:pt x="92" y="153"/>
                  </a:lnTo>
                  <a:lnTo>
                    <a:pt x="84" y="154"/>
                  </a:lnTo>
                  <a:lnTo>
                    <a:pt x="76" y="155"/>
                  </a:lnTo>
                  <a:lnTo>
                    <a:pt x="76" y="155"/>
                  </a:lnTo>
                  <a:lnTo>
                    <a:pt x="68" y="154"/>
                  </a:lnTo>
                  <a:lnTo>
                    <a:pt x="61" y="153"/>
                  </a:lnTo>
                  <a:lnTo>
                    <a:pt x="53" y="151"/>
                  </a:lnTo>
                  <a:lnTo>
                    <a:pt x="47" y="149"/>
                  </a:lnTo>
                  <a:lnTo>
                    <a:pt x="40" y="146"/>
                  </a:lnTo>
                  <a:lnTo>
                    <a:pt x="34" y="141"/>
                  </a:lnTo>
                  <a:lnTo>
                    <a:pt x="27" y="137"/>
                  </a:lnTo>
                  <a:lnTo>
                    <a:pt x="23" y="132"/>
                  </a:lnTo>
                  <a:lnTo>
                    <a:pt x="17" y="126"/>
                  </a:lnTo>
                  <a:lnTo>
                    <a:pt x="12" y="121"/>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3" y="23"/>
                  </a:lnTo>
                  <a:lnTo>
                    <a:pt x="27" y="19"/>
                  </a:lnTo>
                  <a:lnTo>
                    <a:pt x="34" y="14"/>
                  </a:lnTo>
                  <a:lnTo>
                    <a:pt x="40" y="10"/>
                  </a:lnTo>
                  <a:lnTo>
                    <a:pt x="47" y="6"/>
                  </a:lnTo>
                  <a:lnTo>
                    <a:pt x="53" y="4"/>
                  </a:lnTo>
                  <a:lnTo>
                    <a:pt x="61" y="3"/>
                  </a:lnTo>
                  <a:lnTo>
                    <a:pt x="68" y="2"/>
                  </a:lnTo>
                  <a:lnTo>
                    <a:pt x="76" y="0"/>
                  </a:lnTo>
                  <a:lnTo>
                    <a:pt x="76" y="0"/>
                  </a:lnTo>
                  <a:lnTo>
                    <a:pt x="84" y="2"/>
                  </a:lnTo>
                  <a:lnTo>
                    <a:pt x="92" y="3"/>
                  </a:lnTo>
                  <a:lnTo>
                    <a:pt x="99" y="4"/>
                  </a:lnTo>
                  <a:lnTo>
                    <a:pt x="106" y="6"/>
                  </a:lnTo>
                  <a:lnTo>
                    <a:pt x="113" y="10"/>
                  </a:lnTo>
                  <a:lnTo>
                    <a:pt x="120" y="14"/>
                  </a:lnTo>
                  <a:lnTo>
                    <a:pt x="126" y="19"/>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283">
              <a:extLst>
                <a:ext uri="{FF2B5EF4-FFF2-40B4-BE49-F238E27FC236}">
                  <a16:creationId xmlns:a16="http://schemas.microsoft.com/office/drawing/2014/main" id="{9EA3AC4E-0A3E-4B3F-81A7-8CE60E3DCC1C}"/>
                </a:ext>
              </a:extLst>
            </p:cNvPr>
            <p:cNvSpPr>
              <a:spLocks/>
            </p:cNvSpPr>
            <p:nvPr/>
          </p:nvSpPr>
          <p:spPr bwMode="auto">
            <a:xfrm>
              <a:off x="5448301" y="3246438"/>
              <a:ext cx="49213" cy="49213"/>
            </a:xfrm>
            <a:custGeom>
              <a:avLst/>
              <a:gdLst>
                <a:gd name="T0" fmla="*/ 154 w 154"/>
                <a:gd name="T1" fmla="*/ 77 h 154"/>
                <a:gd name="T2" fmla="*/ 152 w 154"/>
                <a:gd name="T3" fmla="*/ 93 h 154"/>
                <a:gd name="T4" fmla="*/ 147 w 154"/>
                <a:gd name="T5" fmla="*/ 107 h 154"/>
                <a:gd name="T6" fmla="*/ 140 w 154"/>
                <a:gd name="T7" fmla="*/ 121 h 154"/>
                <a:gd name="T8" fmla="*/ 131 w 154"/>
                <a:gd name="T9" fmla="*/ 132 h 154"/>
                <a:gd name="T10" fmla="*/ 120 w 154"/>
                <a:gd name="T11" fmla="*/ 141 h 154"/>
                <a:gd name="T12" fmla="*/ 106 w 154"/>
                <a:gd name="T13" fmla="*/ 148 h 154"/>
                <a:gd name="T14" fmla="*/ 92 w 154"/>
                <a:gd name="T15" fmla="*/ 153 h 154"/>
                <a:gd name="T16" fmla="*/ 76 w 154"/>
                <a:gd name="T17" fmla="*/ 154 h 154"/>
                <a:gd name="T18" fmla="*/ 68 w 154"/>
                <a:gd name="T19" fmla="*/ 154 h 154"/>
                <a:gd name="T20" fmla="*/ 53 w 154"/>
                <a:gd name="T21" fmla="*/ 150 h 154"/>
                <a:gd name="T22" fmla="*/ 40 w 154"/>
                <a:gd name="T23" fmla="*/ 145 h 154"/>
                <a:gd name="T24" fmla="*/ 27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5 w 154"/>
                <a:gd name="T39" fmla="*/ 47 h 154"/>
                <a:gd name="T40" fmla="*/ 12 w 154"/>
                <a:gd name="T41" fmla="*/ 34 h 154"/>
                <a:gd name="T42" fmla="*/ 23 w 154"/>
                <a:gd name="T43" fmla="*/ 22 h 154"/>
                <a:gd name="T44" fmla="*/ 34 w 154"/>
                <a:gd name="T45" fmla="*/ 13 h 154"/>
                <a:gd name="T46" fmla="*/ 47 w 154"/>
                <a:gd name="T47" fmla="*/ 6 h 154"/>
                <a:gd name="T48" fmla="*/ 61 w 154"/>
                <a:gd name="T49" fmla="*/ 2 h 154"/>
                <a:gd name="T50" fmla="*/ 76 w 154"/>
                <a:gd name="T51" fmla="*/ 0 h 154"/>
                <a:gd name="T52" fmla="*/ 84 w 154"/>
                <a:gd name="T53" fmla="*/ 0 h 154"/>
                <a:gd name="T54" fmla="*/ 99 w 154"/>
                <a:gd name="T55" fmla="*/ 4 h 154"/>
                <a:gd name="T56" fmla="*/ 113 w 154"/>
                <a:gd name="T57" fmla="*/ 10 h 154"/>
                <a:gd name="T58" fmla="*/ 126 w 154"/>
                <a:gd name="T59" fmla="*/ 18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1" y="153"/>
                  </a:lnTo>
                  <a:lnTo>
                    <a:pt x="53" y="150"/>
                  </a:lnTo>
                  <a:lnTo>
                    <a:pt x="47" y="148"/>
                  </a:lnTo>
                  <a:lnTo>
                    <a:pt x="40" y="145"/>
                  </a:lnTo>
                  <a:lnTo>
                    <a:pt x="34" y="141"/>
                  </a:lnTo>
                  <a:lnTo>
                    <a:pt x="27" y="137"/>
                  </a:lnTo>
                  <a:lnTo>
                    <a:pt x="23"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3" y="22"/>
                  </a:lnTo>
                  <a:lnTo>
                    <a:pt x="27" y="18"/>
                  </a:lnTo>
                  <a:lnTo>
                    <a:pt x="34"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0" y="34"/>
                  </a:lnTo>
                  <a:lnTo>
                    <a:pt x="144"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284">
              <a:extLst>
                <a:ext uri="{FF2B5EF4-FFF2-40B4-BE49-F238E27FC236}">
                  <a16:creationId xmlns:a16="http://schemas.microsoft.com/office/drawing/2014/main" id="{EB388811-79D9-45D6-8B40-0BBC23D49E30}"/>
                </a:ext>
              </a:extLst>
            </p:cNvPr>
            <p:cNvSpPr>
              <a:spLocks/>
            </p:cNvSpPr>
            <p:nvPr/>
          </p:nvSpPr>
          <p:spPr bwMode="auto">
            <a:xfrm>
              <a:off x="5448301" y="3317876"/>
              <a:ext cx="49213" cy="49213"/>
            </a:xfrm>
            <a:custGeom>
              <a:avLst/>
              <a:gdLst>
                <a:gd name="T0" fmla="*/ 154 w 154"/>
                <a:gd name="T1" fmla="*/ 77 h 155"/>
                <a:gd name="T2" fmla="*/ 152 w 154"/>
                <a:gd name="T3" fmla="*/ 93 h 155"/>
                <a:gd name="T4" fmla="*/ 147 w 154"/>
                <a:gd name="T5" fmla="*/ 108 h 155"/>
                <a:gd name="T6" fmla="*/ 140 w 154"/>
                <a:gd name="T7" fmla="*/ 121 h 155"/>
                <a:gd name="T8" fmla="*/ 131 w 154"/>
                <a:gd name="T9" fmla="*/ 132 h 155"/>
                <a:gd name="T10" fmla="*/ 120 w 154"/>
                <a:gd name="T11" fmla="*/ 141 h 155"/>
                <a:gd name="T12" fmla="*/ 106 w 154"/>
                <a:gd name="T13" fmla="*/ 149 h 155"/>
                <a:gd name="T14" fmla="*/ 92 w 154"/>
                <a:gd name="T15" fmla="*/ 153 h 155"/>
                <a:gd name="T16" fmla="*/ 76 w 154"/>
                <a:gd name="T17" fmla="*/ 155 h 155"/>
                <a:gd name="T18" fmla="*/ 68 w 154"/>
                <a:gd name="T19" fmla="*/ 154 h 155"/>
                <a:gd name="T20" fmla="*/ 53 w 154"/>
                <a:gd name="T21" fmla="*/ 151 h 155"/>
                <a:gd name="T22" fmla="*/ 40 w 154"/>
                <a:gd name="T23" fmla="*/ 146 h 155"/>
                <a:gd name="T24" fmla="*/ 27 w 154"/>
                <a:gd name="T25" fmla="*/ 137 h 155"/>
                <a:gd name="T26" fmla="*/ 17 w 154"/>
                <a:gd name="T27" fmla="*/ 126 h 155"/>
                <a:gd name="T28" fmla="*/ 9 w 154"/>
                <a:gd name="T29" fmla="*/ 115 h 155"/>
                <a:gd name="T30" fmla="*/ 3 w 154"/>
                <a:gd name="T31" fmla="*/ 100 h 155"/>
                <a:gd name="T32" fmla="*/ 0 w 154"/>
                <a:gd name="T33" fmla="*/ 85 h 155"/>
                <a:gd name="T34" fmla="*/ 0 w 154"/>
                <a:gd name="T35" fmla="*/ 77 h 155"/>
                <a:gd name="T36" fmla="*/ 1 w 154"/>
                <a:gd name="T37" fmla="*/ 62 h 155"/>
                <a:gd name="T38" fmla="*/ 5 w 154"/>
                <a:gd name="T39" fmla="*/ 47 h 155"/>
                <a:gd name="T40" fmla="*/ 12 w 154"/>
                <a:gd name="T41" fmla="*/ 35 h 155"/>
                <a:gd name="T42" fmla="*/ 23 w 154"/>
                <a:gd name="T43" fmla="*/ 23 h 155"/>
                <a:gd name="T44" fmla="*/ 34 w 154"/>
                <a:gd name="T45" fmla="*/ 14 h 155"/>
                <a:gd name="T46" fmla="*/ 47 w 154"/>
                <a:gd name="T47" fmla="*/ 6 h 155"/>
                <a:gd name="T48" fmla="*/ 61 w 154"/>
                <a:gd name="T49" fmla="*/ 3 h 155"/>
                <a:gd name="T50" fmla="*/ 76 w 154"/>
                <a:gd name="T51" fmla="*/ 0 h 155"/>
                <a:gd name="T52" fmla="*/ 84 w 154"/>
                <a:gd name="T53" fmla="*/ 2 h 155"/>
                <a:gd name="T54" fmla="*/ 99 w 154"/>
                <a:gd name="T55" fmla="*/ 4 h 155"/>
                <a:gd name="T56" fmla="*/ 113 w 154"/>
                <a:gd name="T57" fmla="*/ 10 h 155"/>
                <a:gd name="T58" fmla="*/ 126 w 154"/>
                <a:gd name="T59" fmla="*/ 19 h 155"/>
                <a:gd name="T60" fmla="*/ 136 w 154"/>
                <a:gd name="T61" fmla="*/ 29 h 155"/>
                <a:gd name="T62" fmla="*/ 144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8"/>
                  </a:lnTo>
                  <a:lnTo>
                    <a:pt x="144" y="115"/>
                  </a:lnTo>
                  <a:lnTo>
                    <a:pt x="140" y="121"/>
                  </a:lnTo>
                  <a:lnTo>
                    <a:pt x="136" y="126"/>
                  </a:lnTo>
                  <a:lnTo>
                    <a:pt x="131" y="132"/>
                  </a:lnTo>
                  <a:lnTo>
                    <a:pt x="126" y="137"/>
                  </a:lnTo>
                  <a:lnTo>
                    <a:pt x="120" y="141"/>
                  </a:lnTo>
                  <a:lnTo>
                    <a:pt x="113" y="146"/>
                  </a:lnTo>
                  <a:lnTo>
                    <a:pt x="106" y="149"/>
                  </a:lnTo>
                  <a:lnTo>
                    <a:pt x="99" y="151"/>
                  </a:lnTo>
                  <a:lnTo>
                    <a:pt x="92" y="153"/>
                  </a:lnTo>
                  <a:lnTo>
                    <a:pt x="84" y="154"/>
                  </a:lnTo>
                  <a:lnTo>
                    <a:pt x="76" y="155"/>
                  </a:lnTo>
                  <a:lnTo>
                    <a:pt x="76" y="155"/>
                  </a:lnTo>
                  <a:lnTo>
                    <a:pt x="68" y="154"/>
                  </a:lnTo>
                  <a:lnTo>
                    <a:pt x="61" y="153"/>
                  </a:lnTo>
                  <a:lnTo>
                    <a:pt x="53" y="151"/>
                  </a:lnTo>
                  <a:lnTo>
                    <a:pt x="47" y="149"/>
                  </a:lnTo>
                  <a:lnTo>
                    <a:pt x="40" y="146"/>
                  </a:lnTo>
                  <a:lnTo>
                    <a:pt x="34" y="141"/>
                  </a:lnTo>
                  <a:lnTo>
                    <a:pt x="27" y="137"/>
                  </a:lnTo>
                  <a:lnTo>
                    <a:pt x="23" y="132"/>
                  </a:lnTo>
                  <a:lnTo>
                    <a:pt x="17" y="126"/>
                  </a:lnTo>
                  <a:lnTo>
                    <a:pt x="12" y="121"/>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3" y="23"/>
                  </a:lnTo>
                  <a:lnTo>
                    <a:pt x="27" y="19"/>
                  </a:lnTo>
                  <a:lnTo>
                    <a:pt x="34" y="14"/>
                  </a:lnTo>
                  <a:lnTo>
                    <a:pt x="40" y="10"/>
                  </a:lnTo>
                  <a:lnTo>
                    <a:pt x="47" y="6"/>
                  </a:lnTo>
                  <a:lnTo>
                    <a:pt x="53" y="4"/>
                  </a:lnTo>
                  <a:lnTo>
                    <a:pt x="61" y="3"/>
                  </a:lnTo>
                  <a:lnTo>
                    <a:pt x="68" y="2"/>
                  </a:lnTo>
                  <a:lnTo>
                    <a:pt x="76" y="0"/>
                  </a:lnTo>
                  <a:lnTo>
                    <a:pt x="76" y="0"/>
                  </a:lnTo>
                  <a:lnTo>
                    <a:pt x="84" y="2"/>
                  </a:lnTo>
                  <a:lnTo>
                    <a:pt x="92" y="3"/>
                  </a:lnTo>
                  <a:lnTo>
                    <a:pt x="99" y="4"/>
                  </a:lnTo>
                  <a:lnTo>
                    <a:pt x="106" y="6"/>
                  </a:lnTo>
                  <a:lnTo>
                    <a:pt x="113" y="10"/>
                  </a:lnTo>
                  <a:lnTo>
                    <a:pt x="120" y="14"/>
                  </a:lnTo>
                  <a:lnTo>
                    <a:pt x="126" y="19"/>
                  </a:lnTo>
                  <a:lnTo>
                    <a:pt x="131" y="23"/>
                  </a:lnTo>
                  <a:lnTo>
                    <a:pt x="136" y="29"/>
                  </a:lnTo>
                  <a:lnTo>
                    <a:pt x="140" y="35"/>
                  </a:lnTo>
                  <a:lnTo>
                    <a:pt x="144" y="40"/>
                  </a:lnTo>
                  <a:lnTo>
                    <a:pt x="147"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285">
              <a:extLst>
                <a:ext uri="{FF2B5EF4-FFF2-40B4-BE49-F238E27FC236}">
                  <a16:creationId xmlns:a16="http://schemas.microsoft.com/office/drawing/2014/main" id="{5F7095DB-D0D1-47BB-825C-AD9C029458BA}"/>
                </a:ext>
              </a:extLst>
            </p:cNvPr>
            <p:cNvSpPr>
              <a:spLocks/>
            </p:cNvSpPr>
            <p:nvPr/>
          </p:nvSpPr>
          <p:spPr bwMode="auto">
            <a:xfrm>
              <a:off x="5518151" y="3246438"/>
              <a:ext cx="49213" cy="49213"/>
            </a:xfrm>
            <a:custGeom>
              <a:avLst/>
              <a:gdLst>
                <a:gd name="T0" fmla="*/ 155 w 155"/>
                <a:gd name="T1" fmla="*/ 77 h 154"/>
                <a:gd name="T2" fmla="*/ 152 w 155"/>
                <a:gd name="T3" fmla="*/ 93 h 154"/>
                <a:gd name="T4" fmla="*/ 148 w 155"/>
                <a:gd name="T5" fmla="*/ 107 h 154"/>
                <a:gd name="T6" fmla="*/ 141 w 155"/>
                <a:gd name="T7" fmla="*/ 121 h 154"/>
                <a:gd name="T8" fmla="*/ 132 w 155"/>
                <a:gd name="T9" fmla="*/ 132 h 154"/>
                <a:gd name="T10" fmla="*/ 120 w 155"/>
                <a:gd name="T11" fmla="*/ 141 h 154"/>
                <a:gd name="T12" fmla="*/ 108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9 w 155"/>
                <a:gd name="T25" fmla="*/ 137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2 h 154"/>
                <a:gd name="T38" fmla="*/ 6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2 h 154"/>
                <a:gd name="T50" fmla="*/ 77 w 155"/>
                <a:gd name="T51" fmla="*/ 0 h 154"/>
                <a:gd name="T52" fmla="*/ 85 w 155"/>
                <a:gd name="T53" fmla="*/ 0 h 154"/>
                <a:gd name="T54" fmla="*/ 100 w 155"/>
                <a:gd name="T55" fmla="*/ 4 h 154"/>
                <a:gd name="T56" fmla="*/ 114 w 155"/>
                <a:gd name="T57" fmla="*/ 10 h 154"/>
                <a:gd name="T58" fmla="*/ 126 w 155"/>
                <a:gd name="T59" fmla="*/ 18 h 154"/>
                <a:gd name="T60" fmla="*/ 136 w 155"/>
                <a:gd name="T61" fmla="*/ 28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3"/>
                  </a:lnTo>
                  <a:lnTo>
                    <a:pt x="151" y="100"/>
                  </a:lnTo>
                  <a:lnTo>
                    <a:pt x="148" y="107"/>
                  </a:lnTo>
                  <a:lnTo>
                    <a:pt x="146" y="114"/>
                  </a:lnTo>
                  <a:lnTo>
                    <a:pt x="141" y="121"/>
                  </a:lnTo>
                  <a:lnTo>
                    <a:pt x="136" y="126"/>
                  </a:lnTo>
                  <a:lnTo>
                    <a:pt x="132" y="132"/>
                  </a:lnTo>
                  <a:lnTo>
                    <a:pt x="126" y="137"/>
                  </a:lnTo>
                  <a:lnTo>
                    <a:pt x="120"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4"/>
                  </a:lnTo>
                  <a:lnTo>
                    <a:pt x="17" y="28"/>
                  </a:lnTo>
                  <a:lnTo>
                    <a:pt x="23" y="22"/>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0" y="13"/>
                  </a:lnTo>
                  <a:lnTo>
                    <a:pt x="126" y="18"/>
                  </a:lnTo>
                  <a:lnTo>
                    <a:pt x="132" y="22"/>
                  </a:lnTo>
                  <a:lnTo>
                    <a:pt x="136" y="28"/>
                  </a:lnTo>
                  <a:lnTo>
                    <a:pt x="141" y="34"/>
                  </a:lnTo>
                  <a:lnTo>
                    <a:pt x="146" y="40"/>
                  </a:lnTo>
                  <a:lnTo>
                    <a:pt x="148" y="47"/>
                  </a:lnTo>
                  <a:lnTo>
                    <a:pt x="151"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286">
              <a:extLst>
                <a:ext uri="{FF2B5EF4-FFF2-40B4-BE49-F238E27FC236}">
                  <a16:creationId xmlns:a16="http://schemas.microsoft.com/office/drawing/2014/main" id="{73847C7B-0EFD-4E1D-90A8-2049129B5FB7}"/>
                </a:ext>
              </a:extLst>
            </p:cNvPr>
            <p:cNvSpPr>
              <a:spLocks/>
            </p:cNvSpPr>
            <p:nvPr/>
          </p:nvSpPr>
          <p:spPr bwMode="auto">
            <a:xfrm>
              <a:off x="5518151" y="3317876"/>
              <a:ext cx="49213" cy="49213"/>
            </a:xfrm>
            <a:custGeom>
              <a:avLst/>
              <a:gdLst>
                <a:gd name="T0" fmla="*/ 155 w 155"/>
                <a:gd name="T1" fmla="*/ 77 h 155"/>
                <a:gd name="T2" fmla="*/ 152 w 155"/>
                <a:gd name="T3" fmla="*/ 93 h 155"/>
                <a:gd name="T4" fmla="*/ 148 w 155"/>
                <a:gd name="T5" fmla="*/ 108 h 155"/>
                <a:gd name="T6" fmla="*/ 141 w 155"/>
                <a:gd name="T7" fmla="*/ 121 h 155"/>
                <a:gd name="T8" fmla="*/ 132 w 155"/>
                <a:gd name="T9" fmla="*/ 132 h 155"/>
                <a:gd name="T10" fmla="*/ 120 w 155"/>
                <a:gd name="T11" fmla="*/ 141 h 155"/>
                <a:gd name="T12" fmla="*/ 108 w 155"/>
                <a:gd name="T13" fmla="*/ 149 h 155"/>
                <a:gd name="T14" fmla="*/ 93 w 155"/>
                <a:gd name="T15" fmla="*/ 153 h 155"/>
                <a:gd name="T16" fmla="*/ 77 w 155"/>
                <a:gd name="T17" fmla="*/ 155 h 155"/>
                <a:gd name="T18" fmla="*/ 69 w 155"/>
                <a:gd name="T19" fmla="*/ 154 h 155"/>
                <a:gd name="T20" fmla="*/ 54 w 155"/>
                <a:gd name="T21" fmla="*/ 151 h 155"/>
                <a:gd name="T22" fmla="*/ 40 w 155"/>
                <a:gd name="T23" fmla="*/ 146 h 155"/>
                <a:gd name="T24" fmla="*/ 29 w 155"/>
                <a:gd name="T25" fmla="*/ 137 h 155"/>
                <a:gd name="T26" fmla="*/ 17 w 155"/>
                <a:gd name="T27" fmla="*/ 126 h 155"/>
                <a:gd name="T28" fmla="*/ 9 w 155"/>
                <a:gd name="T29" fmla="*/ 115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3 h 155"/>
                <a:gd name="T50" fmla="*/ 77 w 155"/>
                <a:gd name="T51" fmla="*/ 0 h 155"/>
                <a:gd name="T52" fmla="*/ 85 w 155"/>
                <a:gd name="T53" fmla="*/ 2 h 155"/>
                <a:gd name="T54" fmla="*/ 100 w 155"/>
                <a:gd name="T55" fmla="*/ 4 h 155"/>
                <a:gd name="T56" fmla="*/ 114 w 155"/>
                <a:gd name="T57" fmla="*/ 10 h 155"/>
                <a:gd name="T58" fmla="*/ 126 w 155"/>
                <a:gd name="T59" fmla="*/ 19 h 155"/>
                <a:gd name="T60" fmla="*/ 136 w 155"/>
                <a:gd name="T61" fmla="*/ 29 h 155"/>
                <a:gd name="T62" fmla="*/ 146 w 155"/>
                <a:gd name="T63" fmla="*/ 40 h 155"/>
                <a:gd name="T64" fmla="*/ 151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2" y="93"/>
                  </a:lnTo>
                  <a:lnTo>
                    <a:pt x="151" y="100"/>
                  </a:lnTo>
                  <a:lnTo>
                    <a:pt x="148" y="108"/>
                  </a:lnTo>
                  <a:lnTo>
                    <a:pt x="146" y="115"/>
                  </a:lnTo>
                  <a:lnTo>
                    <a:pt x="141" y="121"/>
                  </a:lnTo>
                  <a:lnTo>
                    <a:pt x="136" y="126"/>
                  </a:lnTo>
                  <a:lnTo>
                    <a:pt x="132" y="132"/>
                  </a:lnTo>
                  <a:lnTo>
                    <a:pt x="126" y="137"/>
                  </a:lnTo>
                  <a:lnTo>
                    <a:pt x="120" y="141"/>
                  </a:lnTo>
                  <a:lnTo>
                    <a:pt x="114" y="146"/>
                  </a:lnTo>
                  <a:lnTo>
                    <a:pt x="108" y="149"/>
                  </a:lnTo>
                  <a:lnTo>
                    <a:pt x="100" y="151"/>
                  </a:lnTo>
                  <a:lnTo>
                    <a:pt x="93" y="153"/>
                  </a:lnTo>
                  <a:lnTo>
                    <a:pt x="85" y="154"/>
                  </a:lnTo>
                  <a:lnTo>
                    <a:pt x="77" y="155"/>
                  </a:lnTo>
                  <a:lnTo>
                    <a:pt x="77" y="155"/>
                  </a:lnTo>
                  <a:lnTo>
                    <a:pt x="69" y="154"/>
                  </a:lnTo>
                  <a:lnTo>
                    <a:pt x="62" y="153"/>
                  </a:lnTo>
                  <a:lnTo>
                    <a:pt x="54" y="151"/>
                  </a:lnTo>
                  <a:lnTo>
                    <a:pt x="47" y="149"/>
                  </a:lnTo>
                  <a:lnTo>
                    <a:pt x="40" y="146"/>
                  </a:lnTo>
                  <a:lnTo>
                    <a:pt x="35" y="141"/>
                  </a:lnTo>
                  <a:lnTo>
                    <a:pt x="29" y="137"/>
                  </a:lnTo>
                  <a:lnTo>
                    <a:pt x="23" y="132"/>
                  </a:lnTo>
                  <a:lnTo>
                    <a:pt x="17" y="126"/>
                  </a:lnTo>
                  <a:lnTo>
                    <a:pt x="14"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4" y="35"/>
                  </a:lnTo>
                  <a:lnTo>
                    <a:pt x="17" y="29"/>
                  </a:lnTo>
                  <a:lnTo>
                    <a:pt x="23" y="23"/>
                  </a:lnTo>
                  <a:lnTo>
                    <a:pt x="29" y="19"/>
                  </a:lnTo>
                  <a:lnTo>
                    <a:pt x="35" y="14"/>
                  </a:lnTo>
                  <a:lnTo>
                    <a:pt x="40" y="10"/>
                  </a:lnTo>
                  <a:lnTo>
                    <a:pt x="47" y="6"/>
                  </a:lnTo>
                  <a:lnTo>
                    <a:pt x="54" y="4"/>
                  </a:lnTo>
                  <a:lnTo>
                    <a:pt x="62" y="3"/>
                  </a:lnTo>
                  <a:lnTo>
                    <a:pt x="69" y="2"/>
                  </a:lnTo>
                  <a:lnTo>
                    <a:pt x="77" y="0"/>
                  </a:lnTo>
                  <a:lnTo>
                    <a:pt x="77" y="0"/>
                  </a:lnTo>
                  <a:lnTo>
                    <a:pt x="85" y="2"/>
                  </a:lnTo>
                  <a:lnTo>
                    <a:pt x="93" y="3"/>
                  </a:lnTo>
                  <a:lnTo>
                    <a:pt x="100" y="4"/>
                  </a:lnTo>
                  <a:lnTo>
                    <a:pt x="108" y="6"/>
                  </a:lnTo>
                  <a:lnTo>
                    <a:pt x="114" y="10"/>
                  </a:lnTo>
                  <a:lnTo>
                    <a:pt x="120" y="14"/>
                  </a:lnTo>
                  <a:lnTo>
                    <a:pt x="126" y="19"/>
                  </a:lnTo>
                  <a:lnTo>
                    <a:pt x="132" y="23"/>
                  </a:lnTo>
                  <a:lnTo>
                    <a:pt x="136" y="29"/>
                  </a:lnTo>
                  <a:lnTo>
                    <a:pt x="141" y="35"/>
                  </a:lnTo>
                  <a:lnTo>
                    <a:pt x="146" y="40"/>
                  </a:lnTo>
                  <a:lnTo>
                    <a:pt x="148" y="47"/>
                  </a:lnTo>
                  <a:lnTo>
                    <a:pt x="151" y="54"/>
                  </a:lnTo>
                  <a:lnTo>
                    <a:pt x="152"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287">
              <a:extLst>
                <a:ext uri="{FF2B5EF4-FFF2-40B4-BE49-F238E27FC236}">
                  <a16:creationId xmlns:a16="http://schemas.microsoft.com/office/drawing/2014/main" id="{12FDD1AC-5879-49B3-BC6E-CD606EB7547D}"/>
                </a:ext>
              </a:extLst>
            </p:cNvPr>
            <p:cNvSpPr>
              <a:spLocks/>
            </p:cNvSpPr>
            <p:nvPr/>
          </p:nvSpPr>
          <p:spPr bwMode="auto">
            <a:xfrm>
              <a:off x="5588001" y="3246438"/>
              <a:ext cx="49213" cy="49213"/>
            </a:xfrm>
            <a:custGeom>
              <a:avLst/>
              <a:gdLst>
                <a:gd name="T0" fmla="*/ 153 w 153"/>
                <a:gd name="T1" fmla="*/ 77 h 154"/>
                <a:gd name="T2" fmla="*/ 152 w 153"/>
                <a:gd name="T3" fmla="*/ 93 h 154"/>
                <a:gd name="T4" fmla="*/ 148 w 153"/>
                <a:gd name="T5" fmla="*/ 107 h 154"/>
                <a:gd name="T6" fmla="*/ 141 w 153"/>
                <a:gd name="T7" fmla="*/ 121 h 154"/>
                <a:gd name="T8" fmla="*/ 132 w 153"/>
                <a:gd name="T9" fmla="*/ 132 h 154"/>
                <a:gd name="T10" fmla="*/ 120 w 153"/>
                <a:gd name="T11" fmla="*/ 141 h 154"/>
                <a:gd name="T12" fmla="*/ 107 w 153"/>
                <a:gd name="T13" fmla="*/ 148 h 154"/>
                <a:gd name="T14" fmla="*/ 93 w 153"/>
                <a:gd name="T15" fmla="*/ 153 h 154"/>
                <a:gd name="T16" fmla="*/ 77 w 153"/>
                <a:gd name="T17" fmla="*/ 154 h 154"/>
                <a:gd name="T18" fmla="*/ 69 w 153"/>
                <a:gd name="T19" fmla="*/ 154 h 154"/>
                <a:gd name="T20" fmla="*/ 54 w 153"/>
                <a:gd name="T21" fmla="*/ 150 h 154"/>
                <a:gd name="T22" fmla="*/ 40 w 153"/>
                <a:gd name="T23" fmla="*/ 145 h 154"/>
                <a:gd name="T24" fmla="*/ 28 w 153"/>
                <a:gd name="T25" fmla="*/ 137 h 154"/>
                <a:gd name="T26" fmla="*/ 17 w 153"/>
                <a:gd name="T27" fmla="*/ 126 h 154"/>
                <a:gd name="T28" fmla="*/ 9 w 153"/>
                <a:gd name="T29" fmla="*/ 114 h 154"/>
                <a:gd name="T30" fmla="*/ 4 w 153"/>
                <a:gd name="T31" fmla="*/ 100 h 154"/>
                <a:gd name="T32" fmla="*/ 0 w 153"/>
                <a:gd name="T33" fmla="*/ 85 h 154"/>
                <a:gd name="T34" fmla="*/ 0 w 153"/>
                <a:gd name="T35" fmla="*/ 77 h 154"/>
                <a:gd name="T36" fmla="*/ 1 w 153"/>
                <a:gd name="T37" fmla="*/ 62 h 154"/>
                <a:gd name="T38" fmla="*/ 6 w 153"/>
                <a:gd name="T39" fmla="*/ 47 h 154"/>
                <a:gd name="T40" fmla="*/ 13 w 153"/>
                <a:gd name="T41" fmla="*/ 34 h 154"/>
                <a:gd name="T42" fmla="*/ 23 w 153"/>
                <a:gd name="T43" fmla="*/ 22 h 154"/>
                <a:gd name="T44" fmla="*/ 33 w 153"/>
                <a:gd name="T45" fmla="*/ 13 h 154"/>
                <a:gd name="T46" fmla="*/ 47 w 153"/>
                <a:gd name="T47" fmla="*/ 6 h 154"/>
                <a:gd name="T48" fmla="*/ 62 w 153"/>
                <a:gd name="T49" fmla="*/ 2 h 154"/>
                <a:gd name="T50" fmla="*/ 77 w 153"/>
                <a:gd name="T51" fmla="*/ 0 h 154"/>
                <a:gd name="T52" fmla="*/ 85 w 153"/>
                <a:gd name="T53" fmla="*/ 0 h 154"/>
                <a:gd name="T54" fmla="*/ 100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3"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3" y="22"/>
                  </a:lnTo>
                  <a:lnTo>
                    <a:pt x="28" y="18"/>
                  </a:lnTo>
                  <a:lnTo>
                    <a:pt x="33"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3" y="10"/>
                  </a:lnTo>
                  <a:lnTo>
                    <a:pt x="120" y="13"/>
                  </a:lnTo>
                  <a:lnTo>
                    <a:pt x="126" y="18"/>
                  </a:lnTo>
                  <a:lnTo>
                    <a:pt x="132" y="22"/>
                  </a:lnTo>
                  <a:lnTo>
                    <a:pt x="136" y="28"/>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288">
              <a:extLst>
                <a:ext uri="{FF2B5EF4-FFF2-40B4-BE49-F238E27FC236}">
                  <a16:creationId xmlns:a16="http://schemas.microsoft.com/office/drawing/2014/main" id="{5FCF9993-3715-48B3-B749-79FEA04ECEAD}"/>
                </a:ext>
              </a:extLst>
            </p:cNvPr>
            <p:cNvSpPr>
              <a:spLocks/>
            </p:cNvSpPr>
            <p:nvPr/>
          </p:nvSpPr>
          <p:spPr bwMode="auto">
            <a:xfrm>
              <a:off x="5588001" y="3317876"/>
              <a:ext cx="49213" cy="49213"/>
            </a:xfrm>
            <a:custGeom>
              <a:avLst/>
              <a:gdLst>
                <a:gd name="T0" fmla="*/ 153 w 153"/>
                <a:gd name="T1" fmla="*/ 77 h 155"/>
                <a:gd name="T2" fmla="*/ 152 w 153"/>
                <a:gd name="T3" fmla="*/ 93 h 155"/>
                <a:gd name="T4" fmla="*/ 148 w 153"/>
                <a:gd name="T5" fmla="*/ 108 h 155"/>
                <a:gd name="T6" fmla="*/ 141 w 153"/>
                <a:gd name="T7" fmla="*/ 121 h 155"/>
                <a:gd name="T8" fmla="*/ 132 w 153"/>
                <a:gd name="T9" fmla="*/ 132 h 155"/>
                <a:gd name="T10" fmla="*/ 120 w 153"/>
                <a:gd name="T11" fmla="*/ 141 h 155"/>
                <a:gd name="T12" fmla="*/ 107 w 153"/>
                <a:gd name="T13" fmla="*/ 149 h 155"/>
                <a:gd name="T14" fmla="*/ 93 w 153"/>
                <a:gd name="T15" fmla="*/ 153 h 155"/>
                <a:gd name="T16" fmla="*/ 77 w 153"/>
                <a:gd name="T17" fmla="*/ 155 h 155"/>
                <a:gd name="T18" fmla="*/ 69 w 153"/>
                <a:gd name="T19" fmla="*/ 154 h 155"/>
                <a:gd name="T20" fmla="*/ 54 w 153"/>
                <a:gd name="T21" fmla="*/ 151 h 155"/>
                <a:gd name="T22" fmla="*/ 40 w 153"/>
                <a:gd name="T23" fmla="*/ 146 h 155"/>
                <a:gd name="T24" fmla="*/ 28 w 153"/>
                <a:gd name="T25" fmla="*/ 137 h 155"/>
                <a:gd name="T26" fmla="*/ 17 w 153"/>
                <a:gd name="T27" fmla="*/ 126 h 155"/>
                <a:gd name="T28" fmla="*/ 9 w 153"/>
                <a:gd name="T29" fmla="*/ 115 h 155"/>
                <a:gd name="T30" fmla="*/ 4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3 w 153"/>
                <a:gd name="T43" fmla="*/ 23 h 155"/>
                <a:gd name="T44" fmla="*/ 33 w 153"/>
                <a:gd name="T45" fmla="*/ 14 h 155"/>
                <a:gd name="T46" fmla="*/ 47 w 153"/>
                <a:gd name="T47" fmla="*/ 6 h 155"/>
                <a:gd name="T48" fmla="*/ 62 w 153"/>
                <a:gd name="T49" fmla="*/ 3 h 155"/>
                <a:gd name="T50" fmla="*/ 77 w 153"/>
                <a:gd name="T51" fmla="*/ 0 h 155"/>
                <a:gd name="T52" fmla="*/ 85 w 153"/>
                <a:gd name="T53" fmla="*/ 2 h 155"/>
                <a:gd name="T54" fmla="*/ 100 w 153"/>
                <a:gd name="T55" fmla="*/ 4 h 155"/>
                <a:gd name="T56" fmla="*/ 113 w 153"/>
                <a:gd name="T57" fmla="*/ 10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5"/>
                  </a:lnTo>
                  <a:lnTo>
                    <a:pt x="141" y="121"/>
                  </a:lnTo>
                  <a:lnTo>
                    <a:pt x="136" y="126"/>
                  </a:lnTo>
                  <a:lnTo>
                    <a:pt x="132" y="132"/>
                  </a:lnTo>
                  <a:lnTo>
                    <a:pt x="126" y="137"/>
                  </a:lnTo>
                  <a:lnTo>
                    <a:pt x="120" y="141"/>
                  </a:lnTo>
                  <a:lnTo>
                    <a:pt x="113" y="146"/>
                  </a:lnTo>
                  <a:lnTo>
                    <a:pt x="107" y="149"/>
                  </a:lnTo>
                  <a:lnTo>
                    <a:pt x="100" y="151"/>
                  </a:lnTo>
                  <a:lnTo>
                    <a:pt x="93" y="153"/>
                  </a:lnTo>
                  <a:lnTo>
                    <a:pt x="85" y="154"/>
                  </a:lnTo>
                  <a:lnTo>
                    <a:pt x="77" y="155"/>
                  </a:lnTo>
                  <a:lnTo>
                    <a:pt x="77" y="155"/>
                  </a:lnTo>
                  <a:lnTo>
                    <a:pt x="69" y="154"/>
                  </a:lnTo>
                  <a:lnTo>
                    <a:pt x="62" y="153"/>
                  </a:lnTo>
                  <a:lnTo>
                    <a:pt x="54" y="151"/>
                  </a:lnTo>
                  <a:lnTo>
                    <a:pt x="47" y="149"/>
                  </a:lnTo>
                  <a:lnTo>
                    <a:pt x="40" y="146"/>
                  </a:lnTo>
                  <a:lnTo>
                    <a:pt x="33" y="141"/>
                  </a:lnTo>
                  <a:lnTo>
                    <a:pt x="28" y="137"/>
                  </a:lnTo>
                  <a:lnTo>
                    <a:pt x="23" y="132"/>
                  </a:lnTo>
                  <a:lnTo>
                    <a:pt x="17" y="126"/>
                  </a:lnTo>
                  <a:lnTo>
                    <a:pt x="13"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3" y="23"/>
                  </a:lnTo>
                  <a:lnTo>
                    <a:pt x="28" y="19"/>
                  </a:lnTo>
                  <a:lnTo>
                    <a:pt x="33" y="14"/>
                  </a:lnTo>
                  <a:lnTo>
                    <a:pt x="40" y="10"/>
                  </a:lnTo>
                  <a:lnTo>
                    <a:pt x="47" y="6"/>
                  </a:lnTo>
                  <a:lnTo>
                    <a:pt x="54" y="4"/>
                  </a:lnTo>
                  <a:lnTo>
                    <a:pt x="62" y="3"/>
                  </a:lnTo>
                  <a:lnTo>
                    <a:pt x="69" y="2"/>
                  </a:lnTo>
                  <a:lnTo>
                    <a:pt x="77" y="0"/>
                  </a:lnTo>
                  <a:lnTo>
                    <a:pt x="77" y="0"/>
                  </a:lnTo>
                  <a:lnTo>
                    <a:pt x="85" y="2"/>
                  </a:lnTo>
                  <a:lnTo>
                    <a:pt x="93" y="3"/>
                  </a:lnTo>
                  <a:lnTo>
                    <a:pt x="100" y="4"/>
                  </a:lnTo>
                  <a:lnTo>
                    <a:pt x="107" y="6"/>
                  </a:lnTo>
                  <a:lnTo>
                    <a:pt x="113" y="10"/>
                  </a:lnTo>
                  <a:lnTo>
                    <a:pt x="120" y="14"/>
                  </a:lnTo>
                  <a:lnTo>
                    <a:pt x="126" y="19"/>
                  </a:lnTo>
                  <a:lnTo>
                    <a:pt x="132" y="23"/>
                  </a:lnTo>
                  <a:lnTo>
                    <a:pt x="136" y="29"/>
                  </a:lnTo>
                  <a:lnTo>
                    <a:pt x="141" y="35"/>
                  </a:lnTo>
                  <a:lnTo>
                    <a:pt x="144" y="40"/>
                  </a:lnTo>
                  <a:lnTo>
                    <a:pt x="148"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289">
              <a:extLst>
                <a:ext uri="{FF2B5EF4-FFF2-40B4-BE49-F238E27FC236}">
                  <a16:creationId xmlns:a16="http://schemas.microsoft.com/office/drawing/2014/main" id="{43498C0E-D944-48F5-BCE2-BA35E3BBA817}"/>
                </a:ext>
              </a:extLst>
            </p:cNvPr>
            <p:cNvSpPr>
              <a:spLocks/>
            </p:cNvSpPr>
            <p:nvPr/>
          </p:nvSpPr>
          <p:spPr bwMode="auto">
            <a:xfrm>
              <a:off x="5657851" y="3246438"/>
              <a:ext cx="49213" cy="49213"/>
            </a:xfrm>
            <a:custGeom>
              <a:avLst/>
              <a:gdLst>
                <a:gd name="T0" fmla="*/ 155 w 155"/>
                <a:gd name="T1" fmla="*/ 77 h 154"/>
                <a:gd name="T2" fmla="*/ 152 w 155"/>
                <a:gd name="T3" fmla="*/ 93 h 154"/>
                <a:gd name="T4" fmla="*/ 148 w 155"/>
                <a:gd name="T5" fmla="*/ 107 h 154"/>
                <a:gd name="T6" fmla="*/ 141 w 155"/>
                <a:gd name="T7" fmla="*/ 121 h 154"/>
                <a:gd name="T8" fmla="*/ 132 w 155"/>
                <a:gd name="T9" fmla="*/ 132 h 154"/>
                <a:gd name="T10" fmla="*/ 120 w 155"/>
                <a:gd name="T11" fmla="*/ 141 h 154"/>
                <a:gd name="T12" fmla="*/ 108 w 155"/>
                <a:gd name="T13" fmla="*/ 148 h 154"/>
                <a:gd name="T14" fmla="*/ 93 w 155"/>
                <a:gd name="T15" fmla="*/ 153 h 154"/>
                <a:gd name="T16" fmla="*/ 78 w 155"/>
                <a:gd name="T17" fmla="*/ 154 h 154"/>
                <a:gd name="T18" fmla="*/ 70 w 155"/>
                <a:gd name="T19" fmla="*/ 154 h 154"/>
                <a:gd name="T20" fmla="*/ 55 w 155"/>
                <a:gd name="T21" fmla="*/ 150 h 154"/>
                <a:gd name="T22" fmla="*/ 40 w 155"/>
                <a:gd name="T23" fmla="*/ 145 h 154"/>
                <a:gd name="T24" fmla="*/ 29 w 155"/>
                <a:gd name="T25" fmla="*/ 137 h 154"/>
                <a:gd name="T26" fmla="*/ 18 w 155"/>
                <a:gd name="T27" fmla="*/ 126 h 154"/>
                <a:gd name="T28" fmla="*/ 9 w 155"/>
                <a:gd name="T29" fmla="*/ 114 h 154"/>
                <a:gd name="T30" fmla="*/ 4 w 155"/>
                <a:gd name="T31" fmla="*/ 100 h 154"/>
                <a:gd name="T32" fmla="*/ 1 w 155"/>
                <a:gd name="T33" fmla="*/ 85 h 154"/>
                <a:gd name="T34" fmla="*/ 0 w 155"/>
                <a:gd name="T35" fmla="*/ 77 h 154"/>
                <a:gd name="T36" fmla="*/ 2 w 155"/>
                <a:gd name="T37" fmla="*/ 62 h 154"/>
                <a:gd name="T38" fmla="*/ 7 w 155"/>
                <a:gd name="T39" fmla="*/ 47 h 154"/>
                <a:gd name="T40" fmla="*/ 14 w 155"/>
                <a:gd name="T41" fmla="*/ 34 h 154"/>
                <a:gd name="T42" fmla="*/ 23 w 155"/>
                <a:gd name="T43" fmla="*/ 22 h 154"/>
                <a:gd name="T44" fmla="*/ 34 w 155"/>
                <a:gd name="T45" fmla="*/ 13 h 154"/>
                <a:gd name="T46" fmla="*/ 47 w 155"/>
                <a:gd name="T47" fmla="*/ 6 h 154"/>
                <a:gd name="T48" fmla="*/ 62 w 155"/>
                <a:gd name="T49" fmla="*/ 2 h 154"/>
                <a:gd name="T50" fmla="*/ 78 w 155"/>
                <a:gd name="T51" fmla="*/ 0 h 154"/>
                <a:gd name="T52" fmla="*/ 85 w 155"/>
                <a:gd name="T53" fmla="*/ 0 h 154"/>
                <a:gd name="T54" fmla="*/ 101 w 155"/>
                <a:gd name="T55" fmla="*/ 4 h 154"/>
                <a:gd name="T56" fmla="*/ 115 w 155"/>
                <a:gd name="T57" fmla="*/ 10 h 154"/>
                <a:gd name="T58" fmla="*/ 126 w 155"/>
                <a:gd name="T59" fmla="*/ 18 h 154"/>
                <a:gd name="T60" fmla="*/ 136 w 155"/>
                <a:gd name="T61" fmla="*/ 28 h 154"/>
                <a:gd name="T62" fmla="*/ 145 w 155"/>
                <a:gd name="T63" fmla="*/ 40 h 154"/>
                <a:gd name="T64" fmla="*/ 151 w 155"/>
                <a:gd name="T65" fmla="*/ 54 h 154"/>
                <a:gd name="T66" fmla="*/ 153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5"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7" y="107"/>
                  </a:lnTo>
                  <a:lnTo>
                    <a:pt x="4" y="100"/>
                  </a:lnTo>
                  <a:lnTo>
                    <a:pt x="2" y="93"/>
                  </a:lnTo>
                  <a:lnTo>
                    <a:pt x="1" y="85"/>
                  </a:lnTo>
                  <a:lnTo>
                    <a:pt x="0" y="77"/>
                  </a:lnTo>
                  <a:lnTo>
                    <a:pt x="0" y="77"/>
                  </a:lnTo>
                  <a:lnTo>
                    <a:pt x="1" y="69"/>
                  </a:lnTo>
                  <a:lnTo>
                    <a:pt x="2" y="62"/>
                  </a:lnTo>
                  <a:lnTo>
                    <a:pt x="4" y="54"/>
                  </a:lnTo>
                  <a:lnTo>
                    <a:pt x="7" y="47"/>
                  </a:lnTo>
                  <a:lnTo>
                    <a:pt x="9" y="40"/>
                  </a:lnTo>
                  <a:lnTo>
                    <a:pt x="14" y="34"/>
                  </a:lnTo>
                  <a:lnTo>
                    <a:pt x="18" y="28"/>
                  </a:lnTo>
                  <a:lnTo>
                    <a:pt x="23" y="22"/>
                  </a:lnTo>
                  <a:lnTo>
                    <a:pt x="29"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0" y="13"/>
                  </a:lnTo>
                  <a:lnTo>
                    <a:pt x="126" y="18"/>
                  </a:lnTo>
                  <a:lnTo>
                    <a:pt x="132" y="22"/>
                  </a:lnTo>
                  <a:lnTo>
                    <a:pt x="136" y="28"/>
                  </a:lnTo>
                  <a:lnTo>
                    <a:pt x="141" y="34"/>
                  </a:lnTo>
                  <a:lnTo>
                    <a:pt x="145" y="40"/>
                  </a:lnTo>
                  <a:lnTo>
                    <a:pt x="148" y="47"/>
                  </a:lnTo>
                  <a:lnTo>
                    <a:pt x="151" y="54"/>
                  </a:lnTo>
                  <a:lnTo>
                    <a:pt x="152" y="62"/>
                  </a:lnTo>
                  <a:lnTo>
                    <a:pt x="153"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290">
              <a:extLst>
                <a:ext uri="{FF2B5EF4-FFF2-40B4-BE49-F238E27FC236}">
                  <a16:creationId xmlns:a16="http://schemas.microsoft.com/office/drawing/2014/main" id="{76C25608-23F1-455B-9055-4BC378BAB3E1}"/>
                </a:ext>
              </a:extLst>
            </p:cNvPr>
            <p:cNvSpPr>
              <a:spLocks/>
            </p:cNvSpPr>
            <p:nvPr/>
          </p:nvSpPr>
          <p:spPr bwMode="auto">
            <a:xfrm>
              <a:off x="5657851" y="3317876"/>
              <a:ext cx="49213" cy="49213"/>
            </a:xfrm>
            <a:custGeom>
              <a:avLst/>
              <a:gdLst>
                <a:gd name="T0" fmla="*/ 155 w 155"/>
                <a:gd name="T1" fmla="*/ 77 h 155"/>
                <a:gd name="T2" fmla="*/ 152 w 155"/>
                <a:gd name="T3" fmla="*/ 93 h 155"/>
                <a:gd name="T4" fmla="*/ 148 w 155"/>
                <a:gd name="T5" fmla="*/ 108 h 155"/>
                <a:gd name="T6" fmla="*/ 141 w 155"/>
                <a:gd name="T7" fmla="*/ 121 h 155"/>
                <a:gd name="T8" fmla="*/ 132 w 155"/>
                <a:gd name="T9" fmla="*/ 132 h 155"/>
                <a:gd name="T10" fmla="*/ 120 w 155"/>
                <a:gd name="T11" fmla="*/ 141 h 155"/>
                <a:gd name="T12" fmla="*/ 108 w 155"/>
                <a:gd name="T13" fmla="*/ 149 h 155"/>
                <a:gd name="T14" fmla="*/ 93 w 155"/>
                <a:gd name="T15" fmla="*/ 153 h 155"/>
                <a:gd name="T16" fmla="*/ 78 w 155"/>
                <a:gd name="T17" fmla="*/ 155 h 155"/>
                <a:gd name="T18" fmla="*/ 70 w 155"/>
                <a:gd name="T19" fmla="*/ 154 h 155"/>
                <a:gd name="T20" fmla="*/ 55 w 155"/>
                <a:gd name="T21" fmla="*/ 151 h 155"/>
                <a:gd name="T22" fmla="*/ 40 w 155"/>
                <a:gd name="T23" fmla="*/ 146 h 155"/>
                <a:gd name="T24" fmla="*/ 29 w 155"/>
                <a:gd name="T25" fmla="*/ 137 h 155"/>
                <a:gd name="T26" fmla="*/ 18 w 155"/>
                <a:gd name="T27" fmla="*/ 126 h 155"/>
                <a:gd name="T28" fmla="*/ 9 w 155"/>
                <a:gd name="T29" fmla="*/ 115 h 155"/>
                <a:gd name="T30" fmla="*/ 4 w 155"/>
                <a:gd name="T31" fmla="*/ 100 h 155"/>
                <a:gd name="T32" fmla="*/ 1 w 155"/>
                <a:gd name="T33" fmla="*/ 85 h 155"/>
                <a:gd name="T34" fmla="*/ 0 w 155"/>
                <a:gd name="T35" fmla="*/ 77 h 155"/>
                <a:gd name="T36" fmla="*/ 2 w 155"/>
                <a:gd name="T37" fmla="*/ 62 h 155"/>
                <a:gd name="T38" fmla="*/ 7 w 155"/>
                <a:gd name="T39" fmla="*/ 47 h 155"/>
                <a:gd name="T40" fmla="*/ 14 w 155"/>
                <a:gd name="T41" fmla="*/ 35 h 155"/>
                <a:gd name="T42" fmla="*/ 23 w 155"/>
                <a:gd name="T43" fmla="*/ 23 h 155"/>
                <a:gd name="T44" fmla="*/ 34 w 155"/>
                <a:gd name="T45" fmla="*/ 14 h 155"/>
                <a:gd name="T46" fmla="*/ 47 w 155"/>
                <a:gd name="T47" fmla="*/ 6 h 155"/>
                <a:gd name="T48" fmla="*/ 62 w 155"/>
                <a:gd name="T49" fmla="*/ 3 h 155"/>
                <a:gd name="T50" fmla="*/ 78 w 155"/>
                <a:gd name="T51" fmla="*/ 0 h 155"/>
                <a:gd name="T52" fmla="*/ 85 w 155"/>
                <a:gd name="T53" fmla="*/ 2 h 155"/>
                <a:gd name="T54" fmla="*/ 101 w 155"/>
                <a:gd name="T55" fmla="*/ 4 h 155"/>
                <a:gd name="T56" fmla="*/ 115 w 155"/>
                <a:gd name="T57" fmla="*/ 10 h 155"/>
                <a:gd name="T58" fmla="*/ 126 w 155"/>
                <a:gd name="T59" fmla="*/ 19 h 155"/>
                <a:gd name="T60" fmla="*/ 136 w 155"/>
                <a:gd name="T61" fmla="*/ 29 h 155"/>
                <a:gd name="T62" fmla="*/ 145 w 155"/>
                <a:gd name="T63" fmla="*/ 40 h 155"/>
                <a:gd name="T64" fmla="*/ 151 w 155"/>
                <a:gd name="T65" fmla="*/ 54 h 155"/>
                <a:gd name="T66" fmla="*/ 153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3" y="85"/>
                  </a:lnTo>
                  <a:lnTo>
                    <a:pt x="152" y="93"/>
                  </a:lnTo>
                  <a:lnTo>
                    <a:pt x="151" y="100"/>
                  </a:lnTo>
                  <a:lnTo>
                    <a:pt x="148" y="108"/>
                  </a:lnTo>
                  <a:lnTo>
                    <a:pt x="145" y="115"/>
                  </a:lnTo>
                  <a:lnTo>
                    <a:pt x="141" y="121"/>
                  </a:lnTo>
                  <a:lnTo>
                    <a:pt x="136" y="126"/>
                  </a:lnTo>
                  <a:lnTo>
                    <a:pt x="132" y="132"/>
                  </a:lnTo>
                  <a:lnTo>
                    <a:pt x="126" y="137"/>
                  </a:lnTo>
                  <a:lnTo>
                    <a:pt x="120" y="141"/>
                  </a:lnTo>
                  <a:lnTo>
                    <a:pt x="115" y="146"/>
                  </a:lnTo>
                  <a:lnTo>
                    <a:pt x="108" y="149"/>
                  </a:lnTo>
                  <a:lnTo>
                    <a:pt x="101" y="151"/>
                  </a:lnTo>
                  <a:lnTo>
                    <a:pt x="93" y="153"/>
                  </a:lnTo>
                  <a:lnTo>
                    <a:pt x="85" y="154"/>
                  </a:lnTo>
                  <a:lnTo>
                    <a:pt x="78" y="155"/>
                  </a:lnTo>
                  <a:lnTo>
                    <a:pt x="78" y="155"/>
                  </a:lnTo>
                  <a:lnTo>
                    <a:pt x="70" y="154"/>
                  </a:lnTo>
                  <a:lnTo>
                    <a:pt x="62" y="153"/>
                  </a:lnTo>
                  <a:lnTo>
                    <a:pt x="55" y="151"/>
                  </a:lnTo>
                  <a:lnTo>
                    <a:pt x="47" y="149"/>
                  </a:lnTo>
                  <a:lnTo>
                    <a:pt x="40" y="146"/>
                  </a:lnTo>
                  <a:lnTo>
                    <a:pt x="34" y="141"/>
                  </a:lnTo>
                  <a:lnTo>
                    <a:pt x="29" y="137"/>
                  </a:lnTo>
                  <a:lnTo>
                    <a:pt x="23" y="132"/>
                  </a:lnTo>
                  <a:lnTo>
                    <a:pt x="18" y="126"/>
                  </a:lnTo>
                  <a:lnTo>
                    <a:pt x="14" y="121"/>
                  </a:lnTo>
                  <a:lnTo>
                    <a:pt x="9" y="115"/>
                  </a:lnTo>
                  <a:lnTo>
                    <a:pt x="7" y="108"/>
                  </a:lnTo>
                  <a:lnTo>
                    <a:pt x="4" y="100"/>
                  </a:lnTo>
                  <a:lnTo>
                    <a:pt x="2" y="93"/>
                  </a:lnTo>
                  <a:lnTo>
                    <a:pt x="1" y="85"/>
                  </a:lnTo>
                  <a:lnTo>
                    <a:pt x="0" y="77"/>
                  </a:lnTo>
                  <a:lnTo>
                    <a:pt x="0" y="77"/>
                  </a:lnTo>
                  <a:lnTo>
                    <a:pt x="1" y="70"/>
                  </a:lnTo>
                  <a:lnTo>
                    <a:pt x="2" y="62"/>
                  </a:lnTo>
                  <a:lnTo>
                    <a:pt x="4" y="54"/>
                  </a:lnTo>
                  <a:lnTo>
                    <a:pt x="7" y="47"/>
                  </a:lnTo>
                  <a:lnTo>
                    <a:pt x="9" y="40"/>
                  </a:lnTo>
                  <a:lnTo>
                    <a:pt x="14" y="35"/>
                  </a:lnTo>
                  <a:lnTo>
                    <a:pt x="18" y="29"/>
                  </a:lnTo>
                  <a:lnTo>
                    <a:pt x="23" y="23"/>
                  </a:lnTo>
                  <a:lnTo>
                    <a:pt x="29" y="19"/>
                  </a:lnTo>
                  <a:lnTo>
                    <a:pt x="34" y="14"/>
                  </a:lnTo>
                  <a:lnTo>
                    <a:pt x="40" y="10"/>
                  </a:lnTo>
                  <a:lnTo>
                    <a:pt x="47" y="6"/>
                  </a:lnTo>
                  <a:lnTo>
                    <a:pt x="55" y="4"/>
                  </a:lnTo>
                  <a:lnTo>
                    <a:pt x="62" y="3"/>
                  </a:lnTo>
                  <a:lnTo>
                    <a:pt x="70" y="2"/>
                  </a:lnTo>
                  <a:lnTo>
                    <a:pt x="78" y="0"/>
                  </a:lnTo>
                  <a:lnTo>
                    <a:pt x="78" y="0"/>
                  </a:lnTo>
                  <a:lnTo>
                    <a:pt x="85" y="2"/>
                  </a:lnTo>
                  <a:lnTo>
                    <a:pt x="93" y="3"/>
                  </a:lnTo>
                  <a:lnTo>
                    <a:pt x="101" y="4"/>
                  </a:lnTo>
                  <a:lnTo>
                    <a:pt x="108" y="6"/>
                  </a:lnTo>
                  <a:lnTo>
                    <a:pt x="115" y="10"/>
                  </a:lnTo>
                  <a:lnTo>
                    <a:pt x="120" y="14"/>
                  </a:lnTo>
                  <a:lnTo>
                    <a:pt x="126" y="19"/>
                  </a:lnTo>
                  <a:lnTo>
                    <a:pt x="132" y="23"/>
                  </a:lnTo>
                  <a:lnTo>
                    <a:pt x="136" y="29"/>
                  </a:lnTo>
                  <a:lnTo>
                    <a:pt x="141" y="35"/>
                  </a:lnTo>
                  <a:lnTo>
                    <a:pt x="145" y="40"/>
                  </a:lnTo>
                  <a:lnTo>
                    <a:pt x="148" y="47"/>
                  </a:lnTo>
                  <a:lnTo>
                    <a:pt x="151" y="54"/>
                  </a:lnTo>
                  <a:lnTo>
                    <a:pt x="152" y="62"/>
                  </a:lnTo>
                  <a:lnTo>
                    <a:pt x="153"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291">
              <a:extLst>
                <a:ext uri="{FF2B5EF4-FFF2-40B4-BE49-F238E27FC236}">
                  <a16:creationId xmlns:a16="http://schemas.microsoft.com/office/drawing/2014/main" id="{F6613508-7D8E-4D8B-A268-AB7F1DAE8D8D}"/>
                </a:ext>
              </a:extLst>
            </p:cNvPr>
            <p:cNvSpPr>
              <a:spLocks/>
            </p:cNvSpPr>
            <p:nvPr/>
          </p:nvSpPr>
          <p:spPr bwMode="auto">
            <a:xfrm>
              <a:off x="5727701" y="3246438"/>
              <a:ext cx="49213" cy="49213"/>
            </a:xfrm>
            <a:custGeom>
              <a:avLst/>
              <a:gdLst>
                <a:gd name="T0" fmla="*/ 154 w 154"/>
                <a:gd name="T1" fmla="*/ 77 h 154"/>
                <a:gd name="T2" fmla="*/ 153 w 154"/>
                <a:gd name="T3" fmla="*/ 93 h 154"/>
                <a:gd name="T4" fmla="*/ 148 w 154"/>
                <a:gd name="T5" fmla="*/ 107 h 154"/>
                <a:gd name="T6" fmla="*/ 140 w 154"/>
                <a:gd name="T7" fmla="*/ 121 h 154"/>
                <a:gd name="T8" fmla="*/ 131 w 154"/>
                <a:gd name="T9" fmla="*/ 132 h 154"/>
                <a:gd name="T10" fmla="*/ 120 w 154"/>
                <a:gd name="T11" fmla="*/ 141 h 154"/>
                <a:gd name="T12" fmla="*/ 107 w 154"/>
                <a:gd name="T13" fmla="*/ 148 h 154"/>
                <a:gd name="T14" fmla="*/ 92 w 154"/>
                <a:gd name="T15" fmla="*/ 153 h 154"/>
                <a:gd name="T16" fmla="*/ 78 w 154"/>
                <a:gd name="T17" fmla="*/ 154 h 154"/>
                <a:gd name="T18" fmla="*/ 70 w 154"/>
                <a:gd name="T19" fmla="*/ 154 h 154"/>
                <a:gd name="T20" fmla="*/ 55 w 154"/>
                <a:gd name="T21" fmla="*/ 150 h 154"/>
                <a:gd name="T22" fmla="*/ 41 w 154"/>
                <a:gd name="T23" fmla="*/ 145 h 154"/>
                <a:gd name="T24" fmla="*/ 28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2 h 154"/>
                <a:gd name="T38" fmla="*/ 7 w 154"/>
                <a:gd name="T39" fmla="*/ 47 h 154"/>
                <a:gd name="T40" fmla="*/ 13 w 154"/>
                <a:gd name="T41" fmla="*/ 34 h 154"/>
                <a:gd name="T42" fmla="*/ 23 w 154"/>
                <a:gd name="T43" fmla="*/ 22 h 154"/>
                <a:gd name="T44" fmla="*/ 34 w 154"/>
                <a:gd name="T45" fmla="*/ 13 h 154"/>
                <a:gd name="T46" fmla="*/ 47 w 154"/>
                <a:gd name="T47" fmla="*/ 6 h 154"/>
                <a:gd name="T48" fmla="*/ 62 w 154"/>
                <a:gd name="T49" fmla="*/ 2 h 154"/>
                <a:gd name="T50" fmla="*/ 78 w 154"/>
                <a:gd name="T51" fmla="*/ 0 h 154"/>
                <a:gd name="T52" fmla="*/ 86 w 154"/>
                <a:gd name="T53" fmla="*/ 0 h 154"/>
                <a:gd name="T54" fmla="*/ 100 w 154"/>
                <a:gd name="T55" fmla="*/ 4 h 154"/>
                <a:gd name="T56" fmla="*/ 114 w 154"/>
                <a:gd name="T57" fmla="*/ 10 h 154"/>
                <a:gd name="T58" fmla="*/ 126 w 154"/>
                <a:gd name="T59" fmla="*/ 18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8" y="107"/>
                  </a:lnTo>
                  <a:lnTo>
                    <a:pt x="145" y="114"/>
                  </a:lnTo>
                  <a:lnTo>
                    <a:pt x="140" y="121"/>
                  </a:lnTo>
                  <a:lnTo>
                    <a:pt x="137" y="126"/>
                  </a:lnTo>
                  <a:lnTo>
                    <a:pt x="131" y="132"/>
                  </a:lnTo>
                  <a:lnTo>
                    <a:pt x="126" y="137"/>
                  </a:lnTo>
                  <a:lnTo>
                    <a:pt x="120" y="141"/>
                  </a:lnTo>
                  <a:lnTo>
                    <a:pt x="114" y="145"/>
                  </a:lnTo>
                  <a:lnTo>
                    <a:pt x="107" y="148"/>
                  </a:lnTo>
                  <a:lnTo>
                    <a:pt x="100" y="150"/>
                  </a:lnTo>
                  <a:lnTo>
                    <a:pt x="92" y="153"/>
                  </a:lnTo>
                  <a:lnTo>
                    <a:pt x="86" y="154"/>
                  </a:lnTo>
                  <a:lnTo>
                    <a:pt x="78" y="154"/>
                  </a:lnTo>
                  <a:lnTo>
                    <a:pt x="78" y="154"/>
                  </a:lnTo>
                  <a:lnTo>
                    <a:pt x="70" y="154"/>
                  </a:lnTo>
                  <a:lnTo>
                    <a:pt x="62" y="153"/>
                  </a:lnTo>
                  <a:lnTo>
                    <a:pt x="55" y="150"/>
                  </a:lnTo>
                  <a:lnTo>
                    <a:pt x="47" y="148"/>
                  </a:lnTo>
                  <a:lnTo>
                    <a:pt x="41" y="145"/>
                  </a:lnTo>
                  <a:lnTo>
                    <a:pt x="34" y="141"/>
                  </a:lnTo>
                  <a:lnTo>
                    <a:pt x="28" y="137"/>
                  </a:lnTo>
                  <a:lnTo>
                    <a:pt x="23" y="132"/>
                  </a:lnTo>
                  <a:lnTo>
                    <a:pt x="18" y="126"/>
                  </a:lnTo>
                  <a:lnTo>
                    <a:pt x="13"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3" y="34"/>
                  </a:lnTo>
                  <a:lnTo>
                    <a:pt x="18" y="28"/>
                  </a:lnTo>
                  <a:lnTo>
                    <a:pt x="23" y="22"/>
                  </a:lnTo>
                  <a:lnTo>
                    <a:pt x="28" y="18"/>
                  </a:lnTo>
                  <a:lnTo>
                    <a:pt x="34" y="13"/>
                  </a:lnTo>
                  <a:lnTo>
                    <a:pt x="41" y="10"/>
                  </a:lnTo>
                  <a:lnTo>
                    <a:pt x="47" y="6"/>
                  </a:lnTo>
                  <a:lnTo>
                    <a:pt x="55" y="4"/>
                  </a:lnTo>
                  <a:lnTo>
                    <a:pt x="62" y="2"/>
                  </a:lnTo>
                  <a:lnTo>
                    <a:pt x="70" y="0"/>
                  </a:lnTo>
                  <a:lnTo>
                    <a:pt x="78" y="0"/>
                  </a:lnTo>
                  <a:lnTo>
                    <a:pt x="78" y="0"/>
                  </a:lnTo>
                  <a:lnTo>
                    <a:pt x="86" y="0"/>
                  </a:lnTo>
                  <a:lnTo>
                    <a:pt x="92" y="2"/>
                  </a:lnTo>
                  <a:lnTo>
                    <a:pt x="100" y="4"/>
                  </a:lnTo>
                  <a:lnTo>
                    <a:pt x="107" y="6"/>
                  </a:lnTo>
                  <a:lnTo>
                    <a:pt x="114" y="10"/>
                  </a:lnTo>
                  <a:lnTo>
                    <a:pt x="120" y="13"/>
                  </a:lnTo>
                  <a:lnTo>
                    <a:pt x="126" y="18"/>
                  </a:lnTo>
                  <a:lnTo>
                    <a:pt x="131" y="22"/>
                  </a:lnTo>
                  <a:lnTo>
                    <a:pt x="137" y="28"/>
                  </a:lnTo>
                  <a:lnTo>
                    <a:pt x="140" y="34"/>
                  </a:lnTo>
                  <a:lnTo>
                    <a:pt x="145" y="40"/>
                  </a:lnTo>
                  <a:lnTo>
                    <a:pt x="148"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292">
              <a:extLst>
                <a:ext uri="{FF2B5EF4-FFF2-40B4-BE49-F238E27FC236}">
                  <a16:creationId xmlns:a16="http://schemas.microsoft.com/office/drawing/2014/main" id="{AEBC20C3-D75D-49DE-B05D-986E07DD24DE}"/>
                </a:ext>
              </a:extLst>
            </p:cNvPr>
            <p:cNvSpPr>
              <a:spLocks/>
            </p:cNvSpPr>
            <p:nvPr/>
          </p:nvSpPr>
          <p:spPr bwMode="auto">
            <a:xfrm>
              <a:off x="5727701" y="3317876"/>
              <a:ext cx="49213" cy="49213"/>
            </a:xfrm>
            <a:custGeom>
              <a:avLst/>
              <a:gdLst>
                <a:gd name="T0" fmla="*/ 154 w 154"/>
                <a:gd name="T1" fmla="*/ 77 h 155"/>
                <a:gd name="T2" fmla="*/ 153 w 154"/>
                <a:gd name="T3" fmla="*/ 93 h 155"/>
                <a:gd name="T4" fmla="*/ 148 w 154"/>
                <a:gd name="T5" fmla="*/ 108 h 155"/>
                <a:gd name="T6" fmla="*/ 140 w 154"/>
                <a:gd name="T7" fmla="*/ 121 h 155"/>
                <a:gd name="T8" fmla="*/ 131 w 154"/>
                <a:gd name="T9" fmla="*/ 132 h 155"/>
                <a:gd name="T10" fmla="*/ 120 w 154"/>
                <a:gd name="T11" fmla="*/ 141 h 155"/>
                <a:gd name="T12" fmla="*/ 107 w 154"/>
                <a:gd name="T13" fmla="*/ 149 h 155"/>
                <a:gd name="T14" fmla="*/ 92 w 154"/>
                <a:gd name="T15" fmla="*/ 153 h 155"/>
                <a:gd name="T16" fmla="*/ 78 w 154"/>
                <a:gd name="T17" fmla="*/ 155 h 155"/>
                <a:gd name="T18" fmla="*/ 70 w 154"/>
                <a:gd name="T19" fmla="*/ 154 h 155"/>
                <a:gd name="T20" fmla="*/ 55 w 154"/>
                <a:gd name="T21" fmla="*/ 151 h 155"/>
                <a:gd name="T22" fmla="*/ 41 w 154"/>
                <a:gd name="T23" fmla="*/ 146 h 155"/>
                <a:gd name="T24" fmla="*/ 28 w 154"/>
                <a:gd name="T25" fmla="*/ 137 h 155"/>
                <a:gd name="T26" fmla="*/ 18 w 154"/>
                <a:gd name="T27" fmla="*/ 126 h 155"/>
                <a:gd name="T28" fmla="*/ 9 w 154"/>
                <a:gd name="T29" fmla="*/ 115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3 w 154"/>
                <a:gd name="T41" fmla="*/ 35 h 155"/>
                <a:gd name="T42" fmla="*/ 23 w 154"/>
                <a:gd name="T43" fmla="*/ 23 h 155"/>
                <a:gd name="T44" fmla="*/ 34 w 154"/>
                <a:gd name="T45" fmla="*/ 14 h 155"/>
                <a:gd name="T46" fmla="*/ 47 w 154"/>
                <a:gd name="T47" fmla="*/ 6 h 155"/>
                <a:gd name="T48" fmla="*/ 62 w 154"/>
                <a:gd name="T49" fmla="*/ 3 h 155"/>
                <a:gd name="T50" fmla="*/ 78 w 154"/>
                <a:gd name="T51" fmla="*/ 0 h 155"/>
                <a:gd name="T52" fmla="*/ 86 w 154"/>
                <a:gd name="T53" fmla="*/ 2 h 155"/>
                <a:gd name="T54" fmla="*/ 100 w 154"/>
                <a:gd name="T55" fmla="*/ 4 h 155"/>
                <a:gd name="T56" fmla="*/ 114 w 154"/>
                <a:gd name="T57" fmla="*/ 10 h 155"/>
                <a:gd name="T58" fmla="*/ 126 w 154"/>
                <a:gd name="T59" fmla="*/ 19 h 155"/>
                <a:gd name="T60" fmla="*/ 137 w 154"/>
                <a:gd name="T61" fmla="*/ 29 h 155"/>
                <a:gd name="T62" fmla="*/ 145 w 154"/>
                <a:gd name="T63" fmla="*/ 40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8" y="108"/>
                  </a:lnTo>
                  <a:lnTo>
                    <a:pt x="145" y="115"/>
                  </a:lnTo>
                  <a:lnTo>
                    <a:pt x="140" y="121"/>
                  </a:lnTo>
                  <a:lnTo>
                    <a:pt x="137" y="126"/>
                  </a:lnTo>
                  <a:lnTo>
                    <a:pt x="131" y="132"/>
                  </a:lnTo>
                  <a:lnTo>
                    <a:pt x="126" y="137"/>
                  </a:lnTo>
                  <a:lnTo>
                    <a:pt x="120" y="141"/>
                  </a:lnTo>
                  <a:lnTo>
                    <a:pt x="114" y="146"/>
                  </a:lnTo>
                  <a:lnTo>
                    <a:pt x="107" y="149"/>
                  </a:lnTo>
                  <a:lnTo>
                    <a:pt x="100" y="151"/>
                  </a:lnTo>
                  <a:lnTo>
                    <a:pt x="92" y="153"/>
                  </a:lnTo>
                  <a:lnTo>
                    <a:pt x="86" y="154"/>
                  </a:lnTo>
                  <a:lnTo>
                    <a:pt x="78" y="155"/>
                  </a:lnTo>
                  <a:lnTo>
                    <a:pt x="78" y="155"/>
                  </a:lnTo>
                  <a:lnTo>
                    <a:pt x="70" y="154"/>
                  </a:lnTo>
                  <a:lnTo>
                    <a:pt x="62" y="153"/>
                  </a:lnTo>
                  <a:lnTo>
                    <a:pt x="55" y="151"/>
                  </a:lnTo>
                  <a:lnTo>
                    <a:pt x="47" y="149"/>
                  </a:lnTo>
                  <a:lnTo>
                    <a:pt x="41" y="146"/>
                  </a:lnTo>
                  <a:lnTo>
                    <a:pt x="34" y="141"/>
                  </a:lnTo>
                  <a:lnTo>
                    <a:pt x="28" y="137"/>
                  </a:lnTo>
                  <a:lnTo>
                    <a:pt x="23" y="132"/>
                  </a:lnTo>
                  <a:lnTo>
                    <a:pt x="18" y="126"/>
                  </a:lnTo>
                  <a:lnTo>
                    <a:pt x="13" y="121"/>
                  </a:lnTo>
                  <a:lnTo>
                    <a:pt x="9" y="115"/>
                  </a:lnTo>
                  <a:lnTo>
                    <a:pt x="7" y="108"/>
                  </a:lnTo>
                  <a:lnTo>
                    <a:pt x="3" y="100"/>
                  </a:lnTo>
                  <a:lnTo>
                    <a:pt x="2" y="93"/>
                  </a:lnTo>
                  <a:lnTo>
                    <a:pt x="1" y="85"/>
                  </a:lnTo>
                  <a:lnTo>
                    <a:pt x="0" y="77"/>
                  </a:lnTo>
                  <a:lnTo>
                    <a:pt x="0" y="77"/>
                  </a:lnTo>
                  <a:lnTo>
                    <a:pt x="1" y="70"/>
                  </a:lnTo>
                  <a:lnTo>
                    <a:pt x="2" y="62"/>
                  </a:lnTo>
                  <a:lnTo>
                    <a:pt x="3" y="54"/>
                  </a:lnTo>
                  <a:lnTo>
                    <a:pt x="7" y="47"/>
                  </a:lnTo>
                  <a:lnTo>
                    <a:pt x="9" y="40"/>
                  </a:lnTo>
                  <a:lnTo>
                    <a:pt x="13" y="35"/>
                  </a:lnTo>
                  <a:lnTo>
                    <a:pt x="18" y="29"/>
                  </a:lnTo>
                  <a:lnTo>
                    <a:pt x="23" y="23"/>
                  </a:lnTo>
                  <a:lnTo>
                    <a:pt x="28" y="19"/>
                  </a:lnTo>
                  <a:lnTo>
                    <a:pt x="34" y="14"/>
                  </a:lnTo>
                  <a:lnTo>
                    <a:pt x="41" y="10"/>
                  </a:lnTo>
                  <a:lnTo>
                    <a:pt x="47" y="6"/>
                  </a:lnTo>
                  <a:lnTo>
                    <a:pt x="55" y="4"/>
                  </a:lnTo>
                  <a:lnTo>
                    <a:pt x="62" y="3"/>
                  </a:lnTo>
                  <a:lnTo>
                    <a:pt x="70" y="2"/>
                  </a:lnTo>
                  <a:lnTo>
                    <a:pt x="78" y="0"/>
                  </a:lnTo>
                  <a:lnTo>
                    <a:pt x="78" y="0"/>
                  </a:lnTo>
                  <a:lnTo>
                    <a:pt x="86" y="2"/>
                  </a:lnTo>
                  <a:lnTo>
                    <a:pt x="92" y="3"/>
                  </a:lnTo>
                  <a:lnTo>
                    <a:pt x="100" y="4"/>
                  </a:lnTo>
                  <a:lnTo>
                    <a:pt x="107" y="6"/>
                  </a:lnTo>
                  <a:lnTo>
                    <a:pt x="114" y="10"/>
                  </a:lnTo>
                  <a:lnTo>
                    <a:pt x="120" y="14"/>
                  </a:lnTo>
                  <a:lnTo>
                    <a:pt x="126" y="19"/>
                  </a:lnTo>
                  <a:lnTo>
                    <a:pt x="131" y="23"/>
                  </a:lnTo>
                  <a:lnTo>
                    <a:pt x="137" y="29"/>
                  </a:lnTo>
                  <a:lnTo>
                    <a:pt x="140" y="35"/>
                  </a:lnTo>
                  <a:lnTo>
                    <a:pt x="145" y="40"/>
                  </a:lnTo>
                  <a:lnTo>
                    <a:pt x="148"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293">
              <a:extLst>
                <a:ext uri="{FF2B5EF4-FFF2-40B4-BE49-F238E27FC236}">
                  <a16:creationId xmlns:a16="http://schemas.microsoft.com/office/drawing/2014/main" id="{F2FC08E2-56CC-4692-9459-FAD46CFB28D5}"/>
                </a:ext>
              </a:extLst>
            </p:cNvPr>
            <p:cNvSpPr>
              <a:spLocks/>
            </p:cNvSpPr>
            <p:nvPr/>
          </p:nvSpPr>
          <p:spPr bwMode="auto">
            <a:xfrm>
              <a:off x="5237163" y="3246438"/>
              <a:ext cx="49213" cy="49213"/>
            </a:xfrm>
            <a:custGeom>
              <a:avLst/>
              <a:gdLst>
                <a:gd name="T0" fmla="*/ 153 w 153"/>
                <a:gd name="T1" fmla="*/ 77 h 154"/>
                <a:gd name="T2" fmla="*/ 152 w 153"/>
                <a:gd name="T3" fmla="*/ 93 h 154"/>
                <a:gd name="T4" fmla="*/ 147 w 153"/>
                <a:gd name="T5" fmla="*/ 107 h 154"/>
                <a:gd name="T6" fmla="*/ 140 w 153"/>
                <a:gd name="T7" fmla="*/ 121 h 154"/>
                <a:gd name="T8" fmla="*/ 131 w 153"/>
                <a:gd name="T9" fmla="*/ 132 h 154"/>
                <a:gd name="T10" fmla="*/ 120 w 153"/>
                <a:gd name="T11" fmla="*/ 141 h 154"/>
                <a:gd name="T12" fmla="*/ 106 w 153"/>
                <a:gd name="T13" fmla="*/ 148 h 154"/>
                <a:gd name="T14" fmla="*/ 92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1 w 153"/>
                <a:gd name="T43" fmla="*/ 22 h 154"/>
                <a:gd name="T44" fmla="*/ 33 w 153"/>
                <a:gd name="T45" fmla="*/ 13 h 154"/>
                <a:gd name="T46" fmla="*/ 47 w 153"/>
                <a:gd name="T47" fmla="*/ 6 h 154"/>
                <a:gd name="T48" fmla="*/ 60 w 153"/>
                <a:gd name="T49" fmla="*/ 2 h 154"/>
                <a:gd name="T50" fmla="*/ 76 w 153"/>
                <a:gd name="T51" fmla="*/ 0 h 154"/>
                <a:gd name="T52" fmla="*/ 84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2"/>
                  </a:lnTo>
                  <a:lnTo>
                    <a:pt x="27" y="18"/>
                  </a:lnTo>
                  <a:lnTo>
                    <a:pt x="33" y="13"/>
                  </a:lnTo>
                  <a:lnTo>
                    <a:pt x="40" y="10"/>
                  </a:lnTo>
                  <a:lnTo>
                    <a:pt x="47" y="6"/>
                  </a:lnTo>
                  <a:lnTo>
                    <a:pt x="53" y="4"/>
                  </a:lnTo>
                  <a:lnTo>
                    <a:pt x="60"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0"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294">
              <a:extLst>
                <a:ext uri="{FF2B5EF4-FFF2-40B4-BE49-F238E27FC236}">
                  <a16:creationId xmlns:a16="http://schemas.microsoft.com/office/drawing/2014/main" id="{95F9FC78-3BA0-4E59-A024-BE285A78C205}"/>
                </a:ext>
              </a:extLst>
            </p:cNvPr>
            <p:cNvSpPr>
              <a:spLocks/>
            </p:cNvSpPr>
            <p:nvPr/>
          </p:nvSpPr>
          <p:spPr bwMode="auto">
            <a:xfrm>
              <a:off x="5237163" y="3317876"/>
              <a:ext cx="49213" cy="49213"/>
            </a:xfrm>
            <a:custGeom>
              <a:avLst/>
              <a:gdLst>
                <a:gd name="T0" fmla="*/ 153 w 153"/>
                <a:gd name="T1" fmla="*/ 77 h 155"/>
                <a:gd name="T2" fmla="*/ 152 w 153"/>
                <a:gd name="T3" fmla="*/ 93 h 155"/>
                <a:gd name="T4" fmla="*/ 147 w 153"/>
                <a:gd name="T5" fmla="*/ 108 h 155"/>
                <a:gd name="T6" fmla="*/ 140 w 153"/>
                <a:gd name="T7" fmla="*/ 121 h 155"/>
                <a:gd name="T8" fmla="*/ 131 w 153"/>
                <a:gd name="T9" fmla="*/ 132 h 155"/>
                <a:gd name="T10" fmla="*/ 120 w 153"/>
                <a:gd name="T11" fmla="*/ 141 h 155"/>
                <a:gd name="T12" fmla="*/ 106 w 153"/>
                <a:gd name="T13" fmla="*/ 149 h 155"/>
                <a:gd name="T14" fmla="*/ 92 w 153"/>
                <a:gd name="T15" fmla="*/ 153 h 155"/>
                <a:gd name="T16" fmla="*/ 76 w 153"/>
                <a:gd name="T17" fmla="*/ 155 h 155"/>
                <a:gd name="T18" fmla="*/ 68 w 153"/>
                <a:gd name="T19" fmla="*/ 154 h 155"/>
                <a:gd name="T20" fmla="*/ 53 w 153"/>
                <a:gd name="T21" fmla="*/ 151 h 155"/>
                <a:gd name="T22" fmla="*/ 40 w 153"/>
                <a:gd name="T23" fmla="*/ 146 h 155"/>
                <a:gd name="T24" fmla="*/ 27 w 153"/>
                <a:gd name="T25" fmla="*/ 137 h 155"/>
                <a:gd name="T26" fmla="*/ 17 w 153"/>
                <a:gd name="T27" fmla="*/ 126 h 155"/>
                <a:gd name="T28" fmla="*/ 9 w 153"/>
                <a:gd name="T29" fmla="*/ 115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6 h 155"/>
                <a:gd name="T48" fmla="*/ 60 w 153"/>
                <a:gd name="T49" fmla="*/ 3 h 155"/>
                <a:gd name="T50" fmla="*/ 76 w 153"/>
                <a:gd name="T51" fmla="*/ 0 h 155"/>
                <a:gd name="T52" fmla="*/ 84 w 153"/>
                <a:gd name="T53" fmla="*/ 2 h 155"/>
                <a:gd name="T54" fmla="*/ 99 w 153"/>
                <a:gd name="T55" fmla="*/ 4 h 155"/>
                <a:gd name="T56" fmla="*/ 113 w 153"/>
                <a:gd name="T57" fmla="*/ 10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5"/>
                  </a:lnTo>
                  <a:lnTo>
                    <a:pt x="140" y="121"/>
                  </a:lnTo>
                  <a:lnTo>
                    <a:pt x="136" y="126"/>
                  </a:lnTo>
                  <a:lnTo>
                    <a:pt x="131" y="132"/>
                  </a:lnTo>
                  <a:lnTo>
                    <a:pt x="126" y="137"/>
                  </a:lnTo>
                  <a:lnTo>
                    <a:pt x="120" y="141"/>
                  </a:lnTo>
                  <a:lnTo>
                    <a:pt x="113" y="146"/>
                  </a:lnTo>
                  <a:lnTo>
                    <a:pt x="106" y="149"/>
                  </a:lnTo>
                  <a:lnTo>
                    <a:pt x="99" y="151"/>
                  </a:lnTo>
                  <a:lnTo>
                    <a:pt x="92" y="153"/>
                  </a:lnTo>
                  <a:lnTo>
                    <a:pt x="84" y="154"/>
                  </a:lnTo>
                  <a:lnTo>
                    <a:pt x="76" y="155"/>
                  </a:lnTo>
                  <a:lnTo>
                    <a:pt x="76" y="155"/>
                  </a:lnTo>
                  <a:lnTo>
                    <a:pt x="68" y="154"/>
                  </a:lnTo>
                  <a:lnTo>
                    <a:pt x="60" y="153"/>
                  </a:lnTo>
                  <a:lnTo>
                    <a:pt x="53" y="151"/>
                  </a:lnTo>
                  <a:lnTo>
                    <a:pt x="47" y="149"/>
                  </a:lnTo>
                  <a:lnTo>
                    <a:pt x="40" y="146"/>
                  </a:lnTo>
                  <a:lnTo>
                    <a:pt x="33" y="141"/>
                  </a:lnTo>
                  <a:lnTo>
                    <a:pt x="27" y="137"/>
                  </a:lnTo>
                  <a:lnTo>
                    <a:pt x="21" y="132"/>
                  </a:lnTo>
                  <a:lnTo>
                    <a:pt x="17" y="126"/>
                  </a:lnTo>
                  <a:lnTo>
                    <a:pt x="12" y="121"/>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10"/>
                  </a:lnTo>
                  <a:lnTo>
                    <a:pt x="47" y="6"/>
                  </a:lnTo>
                  <a:lnTo>
                    <a:pt x="53" y="4"/>
                  </a:lnTo>
                  <a:lnTo>
                    <a:pt x="60" y="3"/>
                  </a:lnTo>
                  <a:lnTo>
                    <a:pt x="68" y="2"/>
                  </a:lnTo>
                  <a:lnTo>
                    <a:pt x="76" y="0"/>
                  </a:lnTo>
                  <a:lnTo>
                    <a:pt x="76" y="0"/>
                  </a:lnTo>
                  <a:lnTo>
                    <a:pt x="84" y="2"/>
                  </a:lnTo>
                  <a:lnTo>
                    <a:pt x="92" y="3"/>
                  </a:lnTo>
                  <a:lnTo>
                    <a:pt x="99" y="4"/>
                  </a:lnTo>
                  <a:lnTo>
                    <a:pt x="106" y="6"/>
                  </a:lnTo>
                  <a:lnTo>
                    <a:pt x="113" y="10"/>
                  </a:lnTo>
                  <a:lnTo>
                    <a:pt x="120" y="14"/>
                  </a:lnTo>
                  <a:lnTo>
                    <a:pt x="126" y="19"/>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295">
              <a:extLst>
                <a:ext uri="{FF2B5EF4-FFF2-40B4-BE49-F238E27FC236}">
                  <a16:creationId xmlns:a16="http://schemas.microsoft.com/office/drawing/2014/main" id="{DFF7302F-6793-400C-8BC7-0B7CFAD14D24}"/>
                </a:ext>
              </a:extLst>
            </p:cNvPr>
            <p:cNvSpPr>
              <a:spLocks/>
            </p:cNvSpPr>
            <p:nvPr/>
          </p:nvSpPr>
          <p:spPr bwMode="auto">
            <a:xfrm>
              <a:off x="5307013" y="3246438"/>
              <a:ext cx="47625" cy="49213"/>
            </a:xfrm>
            <a:custGeom>
              <a:avLst/>
              <a:gdLst>
                <a:gd name="T0" fmla="*/ 154 w 154"/>
                <a:gd name="T1" fmla="*/ 77 h 154"/>
                <a:gd name="T2" fmla="*/ 152 w 154"/>
                <a:gd name="T3" fmla="*/ 93 h 154"/>
                <a:gd name="T4" fmla="*/ 148 w 154"/>
                <a:gd name="T5" fmla="*/ 107 h 154"/>
                <a:gd name="T6" fmla="*/ 141 w 154"/>
                <a:gd name="T7" fmla="*/ 121 h 154"/>
                <a:gd name="T8" fmla="*/ 132 w 154"/>
                <a:gd name="T9" fmla="*/ 132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4 h 154"/>
                <a:gd name="T42" fmla="*/ 23 w 154"/>
                <a:gd name="T43" fmla="*/ 22 h 154"/>
                <a:gd name="T44" fmla="*/ 35 w 154"/>
                <a:gd name="T45" fmla="*/ 13 h 154"/>
                <a:gd name="T46" fmla="*/ 47 w 154"/>
                <a:gd name="T47" fmla="*/ 6 h 154"/>
                <a:gd name="T48" fmla="*/ 62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296">
              <a:extLst>
                <a:ext uri="{FF2B5EF4-FFF2-40B4-BE49-F238E27FC236}">
                  <a16:creationId xmlns:a16="http://schemas.microsoft.com/office/drawing/2014/main" id="{9FD24B08-7499-47E1-900C-401671E9182A}"/>
                </a:ext>
              </a:extLst>
            </p:cNvPr>
            <p:cNvSpPr>
              <a:spLocks/>
            </p:cNvSpPr>
            <p:nvPr/>
          </p:nvSpPr>
          <p:spPr bwMode="auto">
            <a:xfrm>
              <a:off x="5307013" y="3317876"/>
              <a:ext cx="47625" cy="49213"/>
            </a:xfrm>
            <a:custGeom>
              <a:avLst/>
              <a:gdLst>
                <a:gd name="T0" fmla="*/ 154 w 154"/>
                <a:gd name="T1" fmla="*/ 77 h 155"/>
                <a:gd name="T2" fmla="*/ 152 w 154"/>
                <a:gd name="T3" fmla="*/ 93 h 155"/>
                <a:gd name="T4" fmla="*/ 148 w 154"/>
                <a:gd name="T5" fmla="*/ 108 h 155"/>
                <a:gd name="T6" fmla="*/ 141 w 154"/>
                <a:gd name="T7" fmla="*/ 121 h 155"/>
                <a:gd name="T8" fmla="*/ 132 w 154"/>
                <a:gd name="T9" fmla="*/ 132 h 155"/>
                <a:gd name="T10" fmla="*/ 120 w 154"/>
                <a:gd name="T11" fmla="*/ 141 h 155"/>
                <a:gd name="T12" fmla="*/ 107 w 154"/>
                <a:gd name="T13" fmla="*/ 149 h 155"/>
                <a:gd name="T14" fmla="*/ 93 w 154"/>
                <a:gd name="T15" fmla="*/ 153 h 155"/>
                <a:gd name="T16" fmla="*/ 77 w 154"/>
                <a:gd name="T17" fmla="*/ 155 h 155"/>
                <a:gd name="T18" fmla="*/ 69 w 154"/>
                <a:gd name="T19" fmla="*/ 154 h 155"/>
                <a:gd name="T20" fmla="*/ 54 w 154"/>
                <a:gd name="T21" fmla="*/ 151 h 155"/>
                <a:gd name="T22" fmla="*/ 40 w 154"/>
                <a:gd name="T23" fmla="*/ 146 h 155"/>
                <a:gd name="T24" fmla="*/ 28 w 154"/>
                <a:gd name="T25" fmla="*/ 137 h 155"/>
                <a:gd name="T26" fmla="*/ 17 w 154"/>
                <a:gd name="T27" fmla="*/ 126 h 155"/>
                <a:gd name="T28" fmla="*/ 9 w 154"/>
                <a:gd name="T29" fmla="*/ 115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3 w 154"/>
                <a:gd name="T43" fmla="*/ 23 h 155"/>
                <a:gd name="T44" fmla="*/ 35 w 154"/>
                <a:gd name="T45" fmla="*/ 14 h 155"/>
                <a:gd name="T46" fmla="*/ 47 w 154"/>
                <a:gd name="T47" fmla="*/ 6 h 155"/>
                <a:gd name="T48" fmla="*/ 62 w 154"/>
                <a:gd name="T49" fmla="*/ 3 h 155"/>
                <a:gd name="T50" fmla="*/ 77 w 154"/>
                <a:gd name="T51" fmla="*/ 0 h 155"/>
                <a:gd name="T52" fmla="*/ 85 w 154"/>
                <a:gd name="T53" fmla="*/ 2 h 155"/>
                <a:gd name="T54" fmla="*/ 100 w 154"/>
                <a:gd name="T55" fmla="*/ 4 h 155"/>
                <a:gd name="T56" fmla="*/ 114 w 154"/>
                <a:gd name="T57" fmla="*/ 10 h 155"/>
                <a:gd name="T58" fmla="*/ 126 w 154"/>
                <a:gd name="T59" fmla="*/ 19 h 155"/>
                <a:gd name="T60" fmla="*/ 136 w 154"/>
                <a:gd name="T61" fmla="*/ 29 h 155"/>
                <a:gd name="T62" fmla="*/ 144 w 154"/>
                <a:gd name="T63" fmla="*/ 40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8"/>
                  </a:lnTo>
                  <a:lnTo>
                    <a:pt x="144" y="115"/>
                  </a:lnTo>
                  <a:lnTo>
                    <a:pt x="141" y="121"/>
                  </a:lnTo>
                  <a:lnTo>
                    <a:pt x="136" y="126"/>
                  </a:lnTo>
                  <a:lnTo>
                    <a:pt x="132" y="132"/>
                  </a:lnTo>
                  <a:lnTo>
                    <a:pt x="126" y="137"/>
                  </a:lnTo>
                  <a:lnTo>
                    <a:pt x="120" y="141"/>
                  </a:lnTo>
                  <a:lnTo>
                    <a:pt x="114" y="146"/>
                  </a:lnTo>
                  <a:lnTo>
                    <a:pt x="107" y="149"/>
                  </a:lnTo>
                  <a:lnTo>
                    <a:pt x="100" y="151"/>
                  </a:lnTo>
                  <a:lnTo>
                    <a:pt x="93" y="153"/>
                  </a:lnTo>
                  <a:lnTo>
                    <a:pt x="85" y="154"/>
                  </a:lnTo>
                  <a:lnTo>
                    <a:pt x="77" y="155"/>
                  </a:lnTo>
                  <a:lnTo>
                    <a:pt x="77" y="155"/>
                  </a:lnTo>
                  <a:lnTo>
                    <a:pt x="69" y="154"/>
                  </a:lnTo>
                  <a:lnTo>
                    <a:pt x="62" y="153"/>
                  </a:lnTo>
                  <a:lnTo>
                    <a:pt x="54" y="151"/>
                  </a:lnTo>
                  <a:lnTo>
                    <a:pt x="47" y="149"/>
                  </a:lnTo>
                  <a:lnTo>
                    <a:pt x="40" y="146"/>
                  </a:lnTo>
                  <a:lnTo>
                    <a:pt x="35" y="141"/>
                  </a:lnTo>
                  <a:lnTo>
                    <a:pt x="28" y="137"/>
                  </a:lnTo>
                  <a:lnTo>
                    <a:pt x="23" y="132"/>
                  </a:lnTo>
                  <a:lnTo>
                    <a:pt x="17" y="126"/>
                  </a:lnTo>
                  <a:lnTo>
                    <a:pt x="13"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3" y="23"/>
                  </a:lnTo>
                  <a:lnTo>
                    <a:pt x="28" y="19"/>
                  </a:lnTo>
                  <a:lnTo>
                    <a:pt x="35" y="14"/>
                  </a:lnTo>
                  <a:lnTo>
                    <a:pt x="40" y="10"/>
                  </a:lnTo>
                  <a:lnTo>
                    <a:pt x="47" y="6"/>
                  </a:lnTo>
                  <a:lnTo>
                    <a:pt x="54" y="4"/>
                  </a:lnTo>
                  <a:lnTo>
                    <a:pt x="62" y="3"/>
                  </a:lnTo>
                  <a:lnTo>
                    <a:pt x="69" y="2"/>
                  </a:lnTo>
                  <a:lnTo>
                    <a:pt x="77" y="0"/>
                  </a:lnTo>
                  <a:lnTo>
                    <a:pt x="77" y="0"/>
                  </a:lnTo>
                  <a:lnTo>
                    <a:pt x="85" y="2"/>
                  </a:lnTo>
                  <a:lnTo>
                    <a:pt x="93" y="3"/>
                  </a:lnTo>
                  <a:lnTo>
                    <a:pt x="100" y="4"/>
                  </a:lnTo>
                  <a:lnTo>
                    <a:pt x="107" y="6"/>
                  </a:lnTo>
                  <a:lnTo>
                    <a:pt x="114" y="10"/>
                  </a:lnTo>
                  <a:lnTo>
                    <a:pt x="120" y="14"/>
                  </a:lnTo>
                  <a:lnTo>
                    <a:pt x="126" y="19"/>
                  </a:lnTo>
                  <a:lnTo>
                    <a:pt x="132" y="23"/>
                  </a:lnTo>
                  <a:lnTo>
                    <a:pt x="136" y="29"/>
                  </a:lnTo>
                  <a:lnTo>
                    <a:pt x="141" y="35"/>
                  </a:lnTo>
                  <a:lnTo>
                    <a:pt x="144" y="40"/>
                  </a:lnTo>
                  <a:lnTo>
                    <a:pt x="148" y="47"/>
                  </a:lnTo>
                  <a:lnTo>
                    <a:pt x="150" y="54"/>
                  </a:lnTo>
                  <a:lnTo>
                    <a:pt x="152"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297">
              <a:extLst>
                <a:ext uri="{FF2B5EF4-FFF2-40B4-BE49-F238E27FC236}">
                  <a16:creationId xmlns:a16="http://schemas.microsoft.com/office/drawing/2014/main" id="{3D230FE8-9ACC-43B5-9CE8-BA41CA5A5EF6}"/>
                </a:ext>
              </a:extLst>
            </p:cNvPr>
            <p:cNvSpPr>
              <a:spLocks/>
            </p:cNvSpPr>
            <p:nvPr/>
          </p:nvSpPr>
          <p:spPr bwMode="auto">
            <a:xfrm>
              <a:off x="5376863" y="3246438"/>
              <a:ext cx="47625" cy="49213"/>
            </a:xfrm>
            <a:custGeom>
              <a:avLst/>
              <a:gdLst>
                <a:gd name="T0" fmla="*/ 153 w 153"/>
                <a:gd name="T1" fmla="*/ 77 h 154"/>
                <a:gd name="T2" fmla="*/ 152 w 153"/>
                <a:gd name="T3" fmla="*/ 93 h 154"/>
                <a:gd name="T4" fmla="*/ 148 w 153"/>
                <a:gd name="T5" fmla="*/ 107 h 154"/>
                <a:gd name="T6" fmla="*/ 141 w 153"/>
                <a:gd name="T7" fmla="*/ 121 h 154"/>
                <a:gd name="T8" fmla="*/ 131 w 153"/>
                <a:gd name="T9" fmla="*/ 132 h 154"/>
                <a:gd name="T10" fmla="*/ 119 w 153"/>
                <a:gd name="T11" fmla="*/ 141 h 154"/>
                <a:gd name="T12" fmla="*/ 107 w 153"/>
                <a:gd name="T13" fmla="*/ 148 h 154"/>
                <a:gd name="T14" fmla="*/ 92 w 153"/>
                <a:gd name="T15" fmla="*/ 153 h 154"/>
                <a:gd name="T16" fmla="*/ 77 w 153"/>
                <a:gd name="T17" fmla="*/ 154 h 154"/>
                <a:gd name="T18" fmla="*/ 69 w 153"/>
                <a:gd name="T19" fmla="*/ 154 h 154"/>
                <a:gd name="T20" fmla="*/ 54 w 153"/>
                <a:gd name="T21" fmla="*/ 150 h 154"/>
                <a:gd name="T22" fmla="*/ 40 w 153"/>
                <a:gd name="T23" fmla="*/ 145 h 154"/>
                <a:gd name="T24" fmla="*/ 28 w 153"/>
                <a:gd name="T25" fmla="*/ 137 h 154"/>
                <a:gd name="T26" fmla="*/ 17 w 153"/>
                <a:gd name="T27" fmla="*/ 126 h 154"/>
                <a:gd name="T28" fmla="*/ 9 w 153"/>
                <a:gd name="T29" fmla="*/ 114 h 154"/>
                <a:gd name="T30" fmla="*/ 4 w 153"/>
                <a:gd name="T31" fmla="*/ 100 h 154"/>
                <a:gd name="T32" fmla="*/ 0 w 153"/>
                <a:gd name="T33" fmla="*/ 85 h 154"/>
                <a:gd name="T34" fmla="*/ 0 w 153"/>
                <a:gd name="T35" fmla="*/ 77 h 154"/>
                <a:gd name="T36" fmla="*/ 1 w 153"/>
                <a:gd name="T37" fmla="*/ 62 h 154"/>
                <a:gd name="T38" fmla="*/ 6 w 153"/>
                <a:gd name="T39" fmla="*/ 47 h 154"/>
                <a:gd name="T40" fmla="*/ 13 w 153"/>
                <a:gd name="T41" fmla="*/ 34 h 154"/>
                <a:gd name="T42" fmla="*/ 22 w 153"/>
                <a:gd name="T43" fmla="*/ 22 h 154"/>
                <a:gd name="T44" fmla="*/ 33 w 153"/>
                <a:gd name="T45" fmla="*/ 13 h 154"/>
                <a:gd name="T46" fmla="*/ 47 w 153"/>
                <a:gd name="T47" fmla="*/ 6 h 154"/>
                <a:gd name="T48" fmla="*/ 61 w 153"/>
                <a:gd name="T49" fmla="*/ 2 h 154"/>
                <a:gd name="T50" fmla="*/ 77 w 153"/>
                <a:gd name="T51" fmla="*/ 0 h 154"/>
                <a:gd name="T52" fmla="*/ 85 w 153"/>
                <a:gd name="T53" fmla="*/ 0 h 154"/>
                <a:gd name="T54" fmla="*/ 100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8" y="107"/>
                  </a:lnTo>
                  <a:lnTo>
                    <a:pt x="144" y="114"/>
                  </a:lnTo>
                  <a:lnTo>
                    <a:pt x="141" y="121"/>
                  </a:lnTo>
                  <a:lnTo>
                    <a:pt x="136" y="126"/>
                  </a:lnTo>
                  <a:lnTo>
                    <a:pt x="131" y="132"/>
                  </a:lnTo>
                  <a:lnTo>
                    <a:pt x="126" y="137"/>
                  </a:lnTo>
                  <a:lnTo>
                    <a:pt x="119"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3"/>
                  </a:lnTo>
                  <a:lnTo>
                    <a:pt x="126" y="18"/>
                  </a:lnTo>
                  <a:lnTo>
                    <a:pt x="131" y="22"/>
                  </a:lnTo>
                  <a:lnTo>
                    <a:pt x="136" y="28"/>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298">
              <a:extLst>
                <a:ext uri="{FF2B5EF4-FFF2-40B4-BE49-F238E27FC236}">
                  <a16:creationId xmlns:a16="http://schemas.microsoft.com/office/drawing/2014/main" id="{01F19683-F65B-453A-B540-7AA6864B6E7A}"/>
                </a:ext>
              </a:extLst>
            </p:cNvPr>
            <p:cNvSpPr>
              <a:spLocks/>
            </p:cNvSpPr>
            <p:nvPr/>
          </p:nvSpPr>
          <p:spPr bwMode="auto">
            <a:xfrm>
              <a:off x="5376863" y="3317876"/>
              <a:ext cx="47625" cy="49213"/>
            </a:xfrm>
            <a:custGeom>
              <a:avLst/>
              <a:gdLst>
                <a:gd name="T0" fmla="*/ 153 w 153"/>
                <a:gd name="T1" fmla="*/ 77 h 155"/>
                <a:gd name="T2" fmla="*/ 152 w 153"/>
                <a:gd name="T3" fmla="*/ 93 h 155"/>
                <a:gd name="T4" fmla="*/ 148 w 153"/>
                <a:gd name="T5" fmla="*/ 108 h 155"/>
                <a:gd name="T6" fmla="*/ 141 w 153"/>
                <a:gd name="T7" fmla="*/ 121 h 155"/>
                <a:gd name="T8" fmla="*/ 131 w 153"/>
                <a:gd name="T9" fmla="*/ 132 h 155"/>
                <a:gd name="T10" fmla="*/ 119 w 153"/>
                <a:gd name="T11" fmla="*/ 141 h 155"/>
                <a:gd name="T12" fmla="*/ 107 w 153"/>
                <a:gd name="T13" fmla="*/ 149 h 155"/>
                <a:gd name="T14" fmla="*/ 92 w 153"/>
                <a:gd name="T15" fmla="*/ 153 h 155"/>
                <a:gd name="T16" fmla="*/ 77 w 153"/>
                <a:gd name="T17" fmla="*/ 155 h 155"/>
                <a:gd name="T18" fmla="*/ 69 w 153"/>
                <a:gd name="T19" fmla="*/ 154 h 155"/>
                <a:gd name="T20" fmla="*/ 54 w 153"/>
                <a:gd name="T21" fmla="*/ 151 h 155"/>
                <a:gd name="T22" fmla="*/ 40 w 153"/>
                <a:gd name="T23" fmla="*/ 146 h 155"/>
                <a:gd name="T24" fmla="*/ 28 w 153"/>
                <a:gd name="T25" fmla="*/ 137 h 155"/>
                <a:gd name="T26" fmla="*/ 17 w 153"/>
                <a:gd name="T27" fmla="*/ 126 h 155"/>
                <a:gd name="T28" fmla="*/ 9 w 153"/>
                <a:gd name="T29" fmla="*/ 115 h 155"/>
                <a:gd name="T30" fmla="*/ 4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4 h 155"/>
                <a:gd name="T46" fmla="*/ 47 w 153"/>
                <a:gd name="T47" fmla="*/ 6 h 155"/>
                <a:gd name="T48" fmla="*/ 61 w 153"/>
                <a:gd name="T49" fmla="*/ 3 h 155"/>
                <a:gd name="T50" fmla="*/ 77 w 153"/>
                <a:gd name="T51" fmla="*/ 0 h 155"/>
                <a:gd name="T52" fmla="*/ 85 w 153"/>
                <a:gd name="T53" fmla="*/ 2 h 155"/>
                <a:gd name="T54" fmla="*/ 100 w 153"/>
                <a:gd name="T55" fmla="*/ 4 h 155"/>
                <a:gd name="T56" fmla="*/ 113 w 153"/>
                <a:gd name="T57" fmla="*/ 10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5"/>
                  </a:lnTo>
                  <a:lnTo>
                    <a:pt x="141" y="121"/>
                  </a:lnTo>
                  <a:lnTo>
                    <a:pt x="136" y="126"/>
                  </a:lnTo>
                  <a:lnTo>
                    <a:pt x="131" y="132"/>
                  </a:lnTo>
                  <a:lnTo>
                    <a:pt x="126" y="137"/>
                  </a:lnTo>
                  <a:lnTo>
                    <a:pt x="119" y="141"/>
                  </a:lnTo>
                  <a:lnTo>
                    <a:pt x="113" y="146"/>
                  </a:lnTo>
                  <a:lnTo>
                    <a:pt x="107" y="149"/>
                  </a:lnTo>
                  <a:lnTo>
                    <a:pt x="100" y="151"/>
                  </a:lnTo>
                  <a:lnTo>
                    <a:pt x="92" y="153"/>
                  </a:lnTo>
                  <a:lnTo>
                    <a:pt x="85" y="154"/>
                  </a:lnTo>
                  <a:lnTo>
                    <a:pt x="77" y="155"/>
                  </a:lnTo>
                  <a:lnTo>
                    <a:pt x="77" y="155"/>
                  </a:lnTo>
                  <a:lnTo>
                    <a:pt x="69" y="154"/>
                  </a:lnTo>
                  <a:lnTo>
                    <a:pt x="61" y="153"/>
                  </a:lnTo>
                  <a:lnTo>
                    <a:pt x="54" y="151"/>
                  </a:lnTo>
                  <a:lnTo>
                    <a:pt x="47" y="149"/>
                  </a:lnTo>
                  <a:lnTo>
                    <a:pt x="40" y="146"/>
                  </a:lnTo>
                  <a:lnTo>
                    <a:pt x="33" y="141"/>
                  </a:lnTo>
                  <a:lnTo>
                    <a:pt x="28" y="137"/>
                  </a:lnTo>
                  <a:lnTo>
                    <a:pt x="22" y="132"/>
                  </a:lnTo>
                  <a:lnTo>
                    <a:pt x="17" y="126"/>
                  </a:lnTo>
                  <a:lnTo>
                    <a:pt x="13"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10"/>
                  </a:lnTo>
                  <a:lnTo>
                    <a:pt x="47" y="6"/>
                  </a:lnTo>
                  <a:lnTo>
                    <a:pt x="54" y="4"/>
                  </a:lnTo>
                  <a:lnTo>
                    <a:pt x="61" y="3"/>
                  </a:lnTo>
                  <a:lnTo>
                    <a:pt x="69" y="2"/>
                  </a:lnTo>
                  <a:lnTo>
                    <a:pt x="77" y="0"/>
                  </a:lnTo>
                  <a:lnTo>
                    <a:pt x="77" y="0"/>
                  </a:lnTo>
                  <a:lnTo>
                    <a:pt x="85" y="2"/>
                  </a:lnTo>
                  <a:lnTo>
                    <a:pt x="92" y="3"/>
                  </a:lnTo>
                  <a:lnTo>
                    <a:pt x="100" y="4"/>
                  </a:lnTo>
                  <a:lnTo>
                    <a:pt x="107" y="6"/>
                  </a:lnTo>
                  <a:lnTo>
                    <a:pt x="113" y="10"/>
                  </a:lnTo>
                  <a:lnTo>
                    <a:pt x="119" y="14"/>
                  </a:lnTo>
                  <a:lnTo>
                    <a:pt x="126" y="19"/>
                  </a:lnTo>
                  <a:lnTo>
                    <a:pt x="131" y="23"/>
                  </a:lnTo>
                  <a:lnTo>
                    <a:pt x="136" y="29"/>
                  </a:lnTo>
                  <a:lnTo>
                    <a:pt x="141" y="35"/>
                  </a:lnTo>
                  <a:lnTo>
                    <a:pt x="144" y="40"/>
                  </a:lnTo>
                  <a:lnTo>
                    <a:pt x="148"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299">
              <a:extLst>
                <a:ext uri="{FF2B5EF4-FFF2-40B4-BE49-F238E27FC236}">
                  <a16:creationId xmlns:a16="http://schemas.microsoft.com/office/drawing/2014/main" id="{495E8A88-A658-4308-9B08-4DC8252AA3B5}"/>
                </a:ext>
              </a:extLst>
            </p:cNvPr>
            <p:cNvSpPr>
              <a:spLocks/>
            </p:cNvSpPr>
            <p:nvPr/>
          </p:nvSpPr>
          <p:spPr bwMode="auto">
            <a:xfrm>
              <a:off x="4887913" y="3246438"/>
              <a:ext cx="49213" cy="49213"/>
            </a:xfrm>
            <a:custGeom>
              <a:avLst/>
              <a:gdLst>
                <a:gd name="T0" fmla="*/ 154 w 154"/>
                <a:gd name="T1" fmla="*/ 77 h 154"/>
                <a:gd name="T2" fmla="*/ 152 w 154"/>
                <a:gd name="T3" fmla="*/ 93 h 154"/>
                <a:gd name="T4" fmla="*/ 147 w 154"/>
                <a:gd name="T5" fmla="*/ 107 h 154"/>
                <a:gd name="T6" fmla="*/ 140 w 154"/>
                <a:gd name="T7" fmla="*/ 121 h 154"/>
                <a:gd name="T8" fmla="*/ 131 w 154"/>
                <a:gd name="T9" fmla="*/ 132 h 154"/>
                <a:gd name="T10" fmla="*/ 120 w 154"/>
                <a:gd name="T11" fmla="*/ 141 h 154"/>
                <a:gd name="T12" fmla="*/ 107 w 154"/>
                <a:gd name="T13" fmla="*/ 148 h 154"/>
                <a:gd name="T14" fmla="*/ 92 w 154"/>
                <a:gd name="T15" fmla="*/ 153 h 154"/>
                <a:gd name="T16" fmla="*/ 76 w 154"/>
                <a:gd name="T17" fmla="*/ 154 h 154"/>
                <a:gd name="T18" fmla="*/ 70 w 154"/>
                <a:gd name="T19" fmla="*/ 154 h 154"/>
                <a:gd name="T20" fmla="*/ 54 w 154"/>
                <a:gd name="T21" fmla="*/ 150 h 154"/>
                <a:gd name="T22" fmla="*/ 40 w 154"/>
                <a:gd name="T23" fmla="*/ 145 h 154"/>
                <a:gd name="T24" fmla="*/ 28 w 154"/>
                <a:gd name="T25" fmla="*/ 137 h 154"/>
                <a:gd name="T26" fmla="*/ 18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5 w 154"/>
                <a:gd name="T39" fmla="*/ 47 h 154"/>
                <a:gd name="T40" fmla="*/ 13 w 154"/>
                <a:gd name="T41" fmla="*/ 34 h 154"/>
                <a:gd name="T42" fmla="*/ 23 w 154"/>
                <a:gd name="T43" fmla="*/ 22 h 154"/>
                <a:gd name="T44" fmla="*/ 34 w 154"/>
                <a:gd name="T45" fmla="*/ 13 h 154"/>
                <a:gd name="T46" fmla="*/ 47 w 154"/>
                <a:gd name="T47" fmla="*/ 6 h 154"/>
                <a:gd name="T48" fmla="*/ 62 w 154"/>
                <a:gd name="T49" fmla="*/ 2 h 154"/>
                <a:gd name="T50" fmla="*/ 76 w 154"/>
                <a:gd name="T51" fmla="*/ 0 h 154"/>
                <a:gd name="T52" fmla="*/ 84 w 154"/>
                <a:gd name="T53" fmla="*/ 0 h 154"/>
                <a:gd name="T54" fmla="*/ 99 w 154"/>
                <a:gd name="T55" fmla="*/ 4 h 154"/>
                <a:gd name="T56" fmla="*/ 114 w 154"/>
                <a:gd name="T57" fmla="*/ 10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7" y="107"/>
                  </a:lnTo>
                  <a:lnTo>
                    <a:pt x="145" y="114"/>
                  </a:lnTo>
                  <a:lnTo>
                    <a:pt x="140" y="121"/>
                  </a:lnTo>
                  <a:lnTo>
                    <a:pt x="136" y="126"/>
                  </a:lnTo>
                  <a:lnTo>
                    <a:pt x="131" y="132"/>
                  </a:lnTo>
                  <a:lnTo>
                    <a:pt x="126" y="137"/>
                  </a:lnTo>
                  <a:lnTo>
                    <a:pt x="120" y="141"/>
                  </a:lnTo>
                  <a:lnTo>
                    <a:pt x="114" y="145"/>
                  </a:lnTo>
                  <a:lnTo>
                    <a:pt x="107" y="148"/>
                  </a:lnTo>
                  <a:lnTo>
                    <a:pt x="99" y="150"/>
                  </a:lnTo>
                  <a:lnTo>
                    <a:pt x="92" y="153"/>
                  </a:lnTo>
                  <a:lnTo>
                    <a:pt x="84" y="154"/>
                  </a:lnTo>
                  <a:lnTo>
                    <a:pt x="76" y="154"/>
                  </a:lnTo>
                  <a:lnTo>
                    <a:pt x="76" y="154"/>
                  </a:lnTo>
                  <a:lnTo>
                    <a:pt x="70" y="154"/>
                  </a:lnTo>
                  <a:lnTo>
                    <a:pt x="62" y="153"/>
                  </a:lnTo>
                  <a:lnTo>
                    <a:pt x="54" y="150"/>
                  </a:lnTo>
                  <a:lnTo>
                    <a:pt x="47" y="148"/>
                  </a:lnTo>
                  <a:lnTo>
                    <a:pt x="40" y="145"/>
                  </a:lnTo>
                  <a:lnTo>
                    <a:pt x="34" y="141"/>
                  </a:lnTo>
                  <a:lnTo>
                    <a:pt x="28" y="137"/>
                  </a:lnTo>
                  <a:lnTo>
                    <a:pt x="23" y="132"/>
                  </a:lnTo>
                  <a:lnTo>
                    <a:pt x="18" y="126"/>
                  </a:lnTo>
                  <a:lnTo>
                    <a:pt x="13"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3" y="34"/>
                  </a:lnTo>
                  <a:lnTo>
                    <a:pt x="18" y="28"/>
                  </a:lnTo>
                  <a:lnTo>
                    <a:pt x="23" y="22"/>
                  </a:lnTo>
                  <a:lnTo>
                    <a:pt x="28" y="18"/>
                  </a:lnTo>
                  <a:lnTo>
                    <a:pt x="34" y="13"/>
                  </a:lnTo>
                  <a:lnTo>
                    <a:pt x="40" y="10"/>
                  </a:lnTo>
                  <a:lnTo>
                    <a:pt x="47" y="6"/>
                  </a:lnTo>
                  <a:lnTo>
                    <a:pt x="54" y="4"/>
                  </a:lnTo>
                  <a:lnTo>
                    <a:pt x="62" y="2"/>
                  </a:lnTo>
                  <a:lnTo>
                    <a:pt x="70" y="0"/>
                  </a:lnTo>
                  <a:lnTo>
                    <a:pt x="76" y="0"/>
                  </a:lnTo>
                  <a:lnTo>
                    <a:pt x="76" y="0"/>
                  </a:lnTo>
                  <a:lnTo>
                    <a:pt x="84" y="0"/>
                  </a:lnTo>
                  <a:lnTo>
                    <a:pt x="92" y="2"/>
                  </a:lnTo>
                  <a:lnTo>
                    <a:pt x="99" y="4"/>
                  </a:lnTo>
                  <a:lnTo>
                    <a:pt x="107" y="6"/>
                  </a:lnTo>
                  <a:lnTo>
                    <a:pt x="114" y="10"/>
                  </a:lnTo>
                  <a:lnTo>
                    <a:pt x="120" y="13"/>
                  </a:lnTo>
                  <a:lnTo>
                    <a:pt x="126" y="18"/>
                  </a:lnTo>
                  <a:lnTo>
                    <a:pt x="131" y="22"/>
                  </a:lnTo>
                  <a:lnTo>
                    <a:pt x="136" y="28"/>
                  </a:lnTo>
                  <a:lnTo>
                    <a:pt x="140" y="34"/>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300">
              <a:extLst>
                <a:ext uri="{FF2B5EF4-FFF2-40B4-BE49-F238E27FC236}">
                  <a16:creationId xmlns:a16="http://schemas.microsoft.com/office/drawing/2014/main" id="{C19C509E-1393-4E48-8FA8-9F3C567920AF}"/>
                </a:ext>
              </a:extLst>
            </p:cNvPr>
            <p:cNvSpPr>
              <a:spLocks/>
            </p:cNvSpPr>
            <p:nvPr/>
          </p:nvSpPr>
          <p:spPr bwMode="auto">
            <a:xfrm>
              <a:off x="4887913" y="3317876"/>
              <a:ext cx="49213" cy="49213"/>
            </a:xfrm>
            <a:custGeom>
              <a:avLst/>
              <a:gdLst>
                <a:gd name="T0" fmla="*/ 154 w 154"/>
                <a:gd name="T1" fmla="*/ 77 h 155"/>
                <a:gd name="T2" fmla="*/ 152 w 154"/>
                <a:gd name="T3" fmla="*/ 93 h 155"/>
                <a:gd name="T4" fmla="*/ 147 w 154"/>
                <a:gd name="T5" fmla="*/ 108 h 155"/>
                <a:gd name="T6" fmla="*/ 140 w 154"/>
                <a:gd name="T7" fmla="*/ 121 h 155"/>
                <a:gd name="T8" fmla="*/ 131 w 154"/>
                <a:gd name="T9" fmla="*/ 132 h 155"/>
                <a:gd name="T10" fmla="*/ 120 w 154"/>
                <a:gd name="T11" fmla="*/ 141 h 155"/>
                <a:gd name="T12" fmla="*/ 107 w 154"/>
                <a:gd name="T13" fmla="*/ 149 h 155"/>
                <a:gd name="T14" fmla="*/ 92 w 154"/>
                <a:gd name="T15" fmla="*/ 153 h 155"/>
                <a:gd name="T16" fmla="*/ 76 w 154"/>
                <a:gd name="T17" fmla="*/ 155 h 155"/>
                <a:gd name="T18" fmla="*/ 70 w 154"/>
                <a:gd name="T19" fmla="*/ 154 h 155"/>
                <a:gd name="T20" fmla="*/ 54 w 154"/>
                <a:gd name="T21" fmla="*/ 151 h 155"/>
                <a:gd name="T22" fmla="*/ 40 w 154"/>
                <a:gd name="T23" fmla="*/ 146 h 155"/>
                <a:gd name="T24" fmla="*/ 28 w 154"/>
                <a:gd name="T25" fmla="*/ 137 h 155"/>
                <a:gd name="T26" fmla="*/ 18 w 154"/>
                <a:gd name="T27" fmla="*/ 126 h 155"/>
                <a:gd name="T28" fmla="*/ 9 w 154"/>
                <a:gd name="T29" fmla="*/ 115 h 155"/>
                <a:gd name="T30" fmla="*/ 3 w 154"/>
                <a:gd name="T31" fmla="*/ 100 h 155"/>
                <a:gd name="T32" fmla="*/ 0 w 154"/>
                <a:gd name="T33" fmla="*/ 85 h 155"/>
                <a:gd name="T34" fmla="*/ 0 w 154"/>
                <a:gd name="T35" fmla="*/ 77 h 155"/>
                <a:gd name="T36" fmla="*/ 1 w 154"/>
                <a:gd name="T37" fmla="*/ 62 h 155"/>
                <a:gd name="T38" fmla="*/ 5 w 154"/>
                <a:gd name="T39" fmla="*/ 47 h 155"/>
                <a:gd name="T40" fmla="*/ 13 w 154"/>
                <a:gd name="T41" fmla="*/ 35 h 155"/>
                <a:gd name="T42" fmla="*/ 23 w 154"/>
                <a:gd name="T43" fmla="*/ 23 h 155"/>
                <a:gd name="T44" fmla="*/ 34 w 154"/>
                <a:gd name="T45" fmla="*/ 14 h 155"/>
                <a:gd name="T46" fmla="*/ 47 w 154"/>
                <a:gd name="T47" fmla="*/ 6 h 155"/>
                <a:gd name="T48" fmla="*/ 62 w 154"/>
                <a:gd name="T49" fmla="*/ 3 h 155"/>
                <a:gd name="T50" fmla="*/ 76 w 154"/>
                <a:gd name="T51" fmla="*/ 0 h 155"/>
                <a:gd name="T52" fmla="*/ 84 w 154"/>
                <a:gd name="T53" fmla="*/ 2 h 155"/>
                <a:gd name="T54" fmla="*/ 99 w 154"/>
                <a:gd name="T55" fmla="*/ 4 h 155"/>
                <a:gd name="T56" fmla="*/ 114 w 154"/>
                <a:gd name="T57" fmla="*/ 10 h 155"/>
                <a:gd name="T58" fmla="*/ 126 w 154"/>
                <a:gd name="T59" fmla="*/ 19 h 155"/>
                <a:gd name="T60" fmla="*/ 136 w 154"/>
                <a:gd name="T61" fmla="*/ 29 h 155"/>
                <a:gd name="T62" fmla="*/ 145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8"/>
                  </a:lnTo>
                  <a:lnTo>
                    <a:pt x="145" y="115"/>
                  </a:lnTo>
                  <a:lnTo>
                    <a:pt x="140" y="121"/>
                  </a:lnTo>
                  <a:lnTo>
                    <a:pt x="136" y="126"/>
                  </a:lnTo>
                  <a:lnTo>
                    <a:pt x="131" y="132"/>
                  </a:lnTo>
                  <a:lnTo>
                    <a:pt x="126" y="137"/>
                  </a:lnTo>
                  <a:lnTo>
                    <a:pt x="120" y="141"/>
                  </a:lnTo>
                  <a:lnTo>
                    <a:pt x="114" y="146"/>
                  </a:lnTo>
                  <a:lnTo>
                    <a:pt x="107" y="149"/>
                  </a:lnTo>
                  <a:lnTo>
                    <a:pt x="99" y="151"/>
                  </a:lnTo>
                  <a:lnTo>
                    <a:pt x="92" y="153"/>
                  </a:lnTo>
                  <a:lnTo>
                    <a:pt x="84" y="154"/>
                  </a:lnTo>
                  <a:lnTo>
                    <a:pt x="76" y="155"/>
                  </a:lnTo>
                  <a:lnTo>
                    <a:pt x="76" y="155"/>
                  </a:lnTo>
                  <a:lnTo>
                    <a:pt x="70" y="154"/>
                  </a:lnTo>
                  <a:lnTo>
                    <a:pt x="62" y="153"/>
                  </a:lnTo>
                  <a:lnTo>
                    <a:pt x="54" y="151"/>
                  </a:lnTo>
                  <a:lnTo>
                    <a:pt x="47" y="149"/>
                  </a:lnTo>
                  <a:lnTo>
                    <a:pt x="40" y="146"/>
                  </a:lnTo>
                  <a:lnTo>
                    <a:pt x="34" y="141"/>
                  </a:lnTo>
                  <a:lnTo>
                    <a:pt x="28" y="137"/>
                  </a:lnTo>
                  <a:lnTo>
                    <a:pt x="23" y="132"/>
                  </a:lnTo>
                  <a:lnTo>
                    <a:pt x="18" y="126"/>
                  </a:lnTo>
                  <a:lnTo>
                    <a:pt x="13" y="121"/>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3" y="35"/>
                  </a:lnTo>
                  <a:lnTo>
                    <a:pt x="18" y="29"/>
                  </a:lnTo>
                  <a:lnTo>
                    <a:pt x="23" y="23"/>
                  </a:lnTo>
                  <a:lnTo>
                    <a:pt x="28" y="19"/>
                  </a:lnTo>
                  <a:lnTo>
                    <a:pt x="34" y="14"/>
                  </a:lnTo>
                  <a:lnTo>
                    <a:pt x="40" y="10"/>
                  </a:lnTo>
                  <a:lnTo>
                    <a:pt x="47" y="6"/>
                  </a:lnTo>
                  <a:lnTo>
                    <a:pt x="54" y="4"/>
                  </a:lnTo>
                  <a:lnTo>
                    <a:pt x="62" y="3"/>
                  </a:lnTo>
                  <a:lnTo>
                    <a:pt x="70" y="2"/>
                  </a:lnTo>
                  <a:lnTo>
                    <a:pt x="76" y="0"/>
                  </a:lnTo>
                  <a:lnTo>
                    <a:pt x="76" y="0"/>
                  </a:lnTo>
                  <a:lnTo>
                    <a:pt x="84" y="2"/>
                  </a:lnTo>
                  <a:lnTo>
                    <a:pt x="92" y="3"/>
                  </a:lnTo>
                  <a:lnTo>
                    <a:pt x="99" y="4"/>
                  </a:lnTo>
                  <a:lnTo>
                    <a:pt x="107" y="6"/>
                  </a:lnTo>
                  <a:lnTo>
                    <a:pt x="114" y="10"/>
                  </a:lnTo>
                  <a:lnTo>
                    <a:pt x="120" y="14"/>
                  </a:lnTo>
                  <a:lnTo>
                    <a:pt x="126" y="19"/>
                  </a:lnTo>
                  <a:lnTo>
                    <a:pt x="131" y="23"/>
                  </a:lnTo>
                  <a:lnTo>
                    <a:pt x="136" y="29"/>
                  </a:lnTo>
                  <a:lnTo>
                    <a:pt x="140" y="35"/>
                  </a:lnTo>
                  <a:lnTo>
                    <a:pt x="145" y="40"/>
                  </a:lnTo>
                  <a:lnTo>
                    <a:pt x="147"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301">
              <a:extLst>
                <a:ext uri="{FF2B5EF4-FFF2-40B4-BE49-F238E27FC236}">
                  <a16:creationId xmlns:a16="http://schemas.microsoft.com/office/drawing/2014/main" id="{0EF60A47-4BE1-4721-92B1-ABBD0B281DC2}"/>
                </a:ext>
              </a:extLst>
            </p:cNvPr>
            <p:cNvSpPr>
              <a:spLocks/>
            </p:cNvSpPr>
            <p:nvPr/>
          </p:nvSpPr>
          <p:spPr bwMode="auto">
            <a:xfrm>
              <a:off x="4956176" y="3246438"/>
              <a:ext cx="49213" cy="49213"/>
            </a:xfrm>
            <a:custGeom>
              <a:avLst/>
              <a:gdLst>
                <a:gd name="T0" fmla="*/ 155 w 155"/>
                <a:gd name="T1" fmla="*/ 77 h 154"/>
                <a:gd name="T2" fmla="*/ 154 w 155"/>
                <a:gd name="T3" fmla="*/ 93 h 154"/>
                <a:gd name="T4" fmla="*/ 149 w 155"/>
                <a:gd name="T5" fmla="*/ 107 h 154"/>
                <a:gd name="T6" fmla="*/ 141 w 155"/>
                <a:gd name="T7" fmla="*/ 121 h 154"/>
                <a:gd name="T8" fmla="*/ 132 w 155"/>
                <a:gd name="T9" fmla="*/ 132 h 154"/>
                <a:gd name="T10" fmla="*/ 120 w 155"/>
                <a:gd name="T11" fmla="*/ 141 h 154"/>
                <a:gd name="T12" fmla="*/ 108 w 155"/>
                <a:gd name="T13" fmla="*/ 148 h 154"/>
                <a:gd name="T14" fmla="*/ 93 w 155"/>
                <a:gd name="T15" fmla="*/ 153 h 154"/>
                <a:gd name="T16" fmla="*/ 78 w 155"/>
                <a:gd name="T17" fmla="*/ 154 h 154"/>
                <a:gd name="T18" fmla="*/ 70 w 155"/>
                <a:gd name="T19" fmla="*/ 154 h 154"/>
                <a:gd name="T20" fmla="*/ 55 w 155"/>
                <a:gd name="T21" fmla="*/ 150 h 154"/>
                <a:gd name="T22" fmla="*/ 40 w 155"/>
                <a:gd name="T23" fmla="*/ 145 h 154"/>
                <a:gd name="T24" fmla="*/ 29 w 155"/>
                <a:gd name="T25" fmla="*/ 137 h 154"/>
                <a:gd name="T26" fmla="*/ 19 w 155"/>
                <a:gd name="T27" fmla="*/ 126 h 154"/>
                <a:gd name="T28" fmla="*/ 9 w 155"/>
                <a:gd name="T29" fmla="*/ 114 h 154"/>
                <a:gd name="T30" fmla="*/ 4 w 155"/>
                <a:gd name="T31" fmla="*/ 100 h 154"/>
                <a:gd name="T32" fmla="*/ 1 w 155"/>
                <a:gd name="T33" fmla="*/ 85 h 154"/>
                <a:gd name="T34" fmla="*/ 0 w 155"/>
                <a:gd name="T35" fmla="*/ 77 h 154"/>
                <a:gd name="T36" fmla="*/ 3 w 155"/>
                <a:gd name="T37" fmla="*/ 62 h 154"/>
                <a:gd name="T38" fmla="*/ 7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2 h 154"/>
                <a:gd name="T50" fmla="*/ 78 w 155"/>
                <a:gd name="T51" fmla="*/ 0 h 154"/>
                <a:gd name="T52" fmla="*/ 85 w 155"/>
                <a:gd name="T53" fmla="*/ 0 h 154"/>
                <a:gd name="T54" fmla="*/ 101 w 155"/>
                <a:gd name="T55" fmla="*/ 4 h 154"/>
                <a:gd name="T56" fmla="*/ 115 w 155"/>
                <a:gd name="T57" fmla="*/ 10 h 154"/>
                <a:gd name="T58" fmla="*/ 126 w 155"/>
                <a:gd name="T59" fmla="*/ 18 h 154"/>
                <a:gd name="T60" fmla="*/ 136 w 155"/>
                <a:gd name="T61" fmla="*/ 28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3"/>
                  </a:lnTo>
                  <a:lnTo>
                    <a:pt x="151" y="100"/>
                  </a:lnTo>
                  <a:lnTo>
                    <a:pt x="149" y="107"/>
                  </a:lnTo>
                  <a:lnTo>
                    <a:pt x="146" y="114"/>
                  </a:lnTo>
                  <a:lnTo>
                    <a:pt x="141" y="121"/>
                  </a:lnTo>
                  <a:lnTo>
                    <a:pt x="136" y="126"/>
                  </a:lnTo>
                  <a:lnTo>
                    <a:pt x="132" y="132"/>
                  </a:lnTo>
                  <a:lnTo>
                    <a:pt x="126" y="137"/>
                  </a:lnTo>
                  <a:lnTo>
                    <a:pt x="120" y="141"/>
                  </a:lnTo>
                  <a:lnTo>
                    <a:pt x="115"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5" y="141"/>
                  </a:lnTo>
                  <a:lnTo>
                    <a:pt x="29" y="137"/>
                  </a:lnTo>
                  <a:lnTo>
                    <a:pt x="23" y="132"/>
                  </a:lnTo>
                  <a:lnTo>
                    <a:pt x="19" y="126"/>
                  </a:lnTo>
                  <a:lnTo>
                    <a:pt x="14" y="121"/>
                  </a:lnTo>
                  <a:lnTo>
                    <a:pt x="9" y="114"/>
                  </a:lnTo>
                  <a:lnTo>
                    <a:pt x="7" y="107"/>
                  </a:lnTo>
                  <a:lnTo>
                    <a:pt x="4" y="100"/>
                  </a:lnTo>
                  <a:lnTo>
                    <a:pt x="3" y="93"/>
                  </a:lnTo>
                  <a:lnTo>
                    <a:pt x="1" y="85"/>
                  </a:lnTo>
                  <a:lnTo>
                    <a:pt x="0" y="77"/>
                  </a:lnTo>
                  <a:lnTo>
                    <a:pt x="0" y="77"/>
                  </a:lnTo>
                  <a:lnTo>
                    <a:pt x="1" y="69"/>
                  </a:lnTo>
                  <a:lnTo>
                    <a:pt x="3" y="62"/>
                  </a:lnTo>
                  <a:lnTo>
                    <a:pt x="4" y="54"/>
                  </a:lnTo>
                  <a:lnTo>
                    <a:pt x="7" y="47"/>
                  </a:lnTo>
                  <a:lnTo>
                    <a:pt x="9" y="40"/>
                  </a:lnTo>
                  <a:lnTo>
                    <a:pt x="14" y="34"/>
                  </a:lnTo>
                  <a:lnTo>
                    <a:pt x="19" y="28"/>
                  </a:lnTo>
                  <a:lnTo>
                    <a:pt x="23" y="22"/>
                  </a:lnTo>
                  <a:lnTo>
                    <a:pt x="29" y="18"/>
                  </a:lnTo>
                  <a:lnTo>
                    <a:pt x="35"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0" y="13"/>
                  </a:lnTo>
                  <a:lnTo>
                    <a:pt x="126" y="18"/>
                  </a:lnTo>
                  <a:lnTo>
                    <a:pt x="132" y="22"/>
                  </a:lnTo>
                  <a:lnTo>
                    <a:pt x="136" y="28"/>
                  </a:lnTo>
                  <a:lnTo>
                    <a:pt x="141" y="34"/>
                  </a:lnTo>
                  <a:lnTo>
                    <a:pt x="146" y="40"/>
                  </a:lnTo>
                  <a:lnTo>
                    <a:pt x="149" y="47"/>
                  </a:lnTo>
                  <a:lnTo>
                    <a:pt x="151"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302">
              <a:extLst>
                <a:ext uri="{FF2B5EF4-FFF2-40B4-BE49-F238E27FC236}">
                  <a16:creationId xmlns:a16="http://schemas.microsoft.com/office/drawing/2014/main" id="{1BCC2F5D-C7A4-4AC6-8411-736A3F569A38}"/>
                </a:ext>
              </a:extLst>
            </p:cNvPr>
            <p:cNvSpPr>
              <a:spLocks/>
            </p:cNvSpPr>
            <p:nvPr/>
          </p:nvSpPr>
          <p:spPr bwMode="auto">
            <a:xfrm>
              <a:off x="4956176" y="3317876"/>
              <a:ext cx="49213" cy="49213"/>
            </a:xfrm>
            <a:custGeom>
              <a:avLst/>
              <a:gdLst>
                <a:gd name="T0" fmla="*/ 155 w 155"/>
                <a:gd name="T1" fmla="*/ 77 h 155"/>
                <a:gd name="T2" fmla="*/ 154 w 155"/>
                <a:gd name="T3" fmla="*/ 93 h 155"/>
                <a:gd name="T4" fmla="*/ 149 w 155"/>
                <a:gd name="T5" fmla="*/ 108 h 155"/>
                <a:gd name="T6" fmla="*/ 141 w 155"/>
                <a:gd name="T7" fmla="*/ 121 h 155"/>
                <a:gd name="T8" fmla="*/ 132 w 155"/>
                <a:gd name="T9" fmla="*/ 132 h 155"/>
                <a:gd name="T10" fmla="*/ 120 w 155"/>
                <a:gd name="T11" fmla="*/ 141 h 155"/>
                <a:gd name="T12" fmla="*/ 108 w 155"/>
                <a:gd name="T13" fmla="*/ 149 h 155"/>
                <a:gd name="T14" fmla="*/ 93 w 155"/>
                <a:gd name="T15" fmla="*/ 153 h 155"/>
                <a:gd name="T16" fmla="*/ 78 w 155"/>
                <a:gd name="T17" fmla="*/ 155 h 155"/>
                <a:gd name="T18" fmla="*/ 70 w 155"/>
                <a:gd name="T19" fmla="*/ 154 h 155"/>
                <a:gd name="T20" fmla="*/ 55 w 155"/>
                <a:gd name="T21" fmla="*/ 151 h 155"/>
                <a:gd name="T22" fmla="*/ 40 w 155"/>
                <a:gd name="T23" fmla="*/ 146 h 155"/>
                <a:gd name="T24" fmla="*/ 29 w 155"/>
                <a:gd name="T25" fmla="*/ 137 h 155"/>
                <a:gd name="T26" fmla="*/ 19 w 155"/>
                <a:gd name="T27" fmla="*/ 126 h 155"/>
                <a:gd name="T28" fmla="*/ 9 w 155"/>
                <a:gd name="T29" fmla="*/ 115 h 155"/>
                <a:gd name="T30" fmla="*/ 4 w 155"/>
                <a:gd name="T31" fmla="*/ 100 h 155"/>
                <a:gd name="T32" fmla="*/ 1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3 h 155"/>
                <a:gd name="T50" fmla="*/ 78 w 155"/>
                <a:gd name="T51" fmla="*/ 0 h 155"/>
                <a:gd name="T52" fmla="*/ 85 w 155"/>
                <a:gd name="T53" fmla="*/ 2 h 155"/>
                <a:gd name="T54" fmla="*/ 101 w 155"/>
                <a:gd name="T55" fmla="*/ 4 h 155"/>
                <a:gd name="T56" fmla="*/ 115 w 155"/>
                <a:gd name="T57" fmla="*/ 10 h 155"/>
                <a:gd name="T58" fmla="*/ 126 w 155"/>
                <a:gd name="T59" fmla="*/ 19 h 155"/>
                <a:gd name="T60" fmla="*/ 136 w 155"/>
                <a:gd name="T61" fmla="*/ 29 h 155"/>
                <a:gd name="T62" fmla="*/ 146 w 155"/>
                <a:gd name="T63" fmla="*/ 40 h 155"/>
                <a:gd name="T64" fmla="*/ 151 w 155"/>
                <a:gd name="T65" fmla="*/ 54 h 155"/>
                <a:gd name="T66" fmla="*/ 155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4" y="93"/>
                  </a:lnTo>
                  <a:lnTo>
                    <a:pt x="151" y="100"/>
                  </a:lnTo>
                  <a:lnTo>
                    <a:pt x="149" y="108"/>
                  </a:lnTo>
                  <a:lnTo>
                    <a:pt x="146" y="115"/>
                  </a:lnTo>
                  <a:lnTo>
                    <a:pt x="141" y="121"/>
                  </a:lnTo>
                  <a:lnTo>
                    <a:pt x="136" y="126"/>
                  </a:lnTo>
                  <a:lnTo>
                    <a:pt x="132" y="132"/>
                  </a:lnTo>
                  <a:lnTo>
                    <a:pt x="126" y="137"/>
                  </a:lnTo>
                  <a:lnTo>
                    <a:pt x="120" y="141"/>
                  </a:lnTo>
                  <a:lnTo>
                    <a:pt x="115" y="146"/>
                  </a:lnTo>
                  <a:lnTo>
                    <a:pt x="108" y="149"/>
                  </a:lnTo>
                  <a:lnTo>
                    <a:pt x="101" y="151"/>
                  </a:lnTo>
                  <a:lnTo>
                    <a:pt x="93" y="153"/>
                  </a:lnTo>
                  <a:lnTo>
                    <a:pt x="85" y="154"/>
                  </a:lnTo>
                  <a:lnTo>
                    <a:pt x="78" y="155"/>
                  </a:lnTo>
                  <a:lnTo>
                    <a:pt x="78" y="155"/>
                  </a:lnTo>
                  <a:lnTo>
                    <a:pt x="70" y="154"/>
                  </a:lnTo>
                  <a:lnTo>
                    <a:pt x="62" y="153"/>
                  </a:lnTo>
                  <a:lnTo>
                    <a:pt x="55" y="151"/>
                  </a:lnTo>
                  <a:lnTo>
                    <a:pt x="47" y="149"/>
                  </a:lnTo>
                  <a:lnTo>
                    <a:pt x="40" y="146"/>
                  </a:lnTo>
                  <a:lnTo>
                    <a:pt x="35" y="141"/>
                  </a:lnTo>
                  <a:lnTo>
                    <a:pt x="29" y="137"/>
                  </a:lnTo>
                  <a:lnTo>
                    <a:pt x="23" y="132"/>
                  </a:lnTo>
                  <a:lnTo>
                    <a:pt x="19" y="126"/>
                  </a:lnTo>
                  <a:lnTo>
                    <a:pt x="14" y="121"/>
                  </a:lnTo>
                  <a:lnTo>
                    <a:pt x="9" y="115"/>
                  </a:lnTo>
                  <a:lnTo>
                    <a:pt x="7" y="108"/>
                  </a:lnTo>
                  <a:lnTo>
                    <a:pt x="4" y="100"/>
                  </a:lnTo>
                  <a:lnTo>
                    <a:pt x="3" y="93"/>
                  </a:lnTo>
                  <a:lnTo>
                    <a:pt x="1" y="85"/>
                  </a:lnTo>
                  <a:lnTo>
                    <a:pt x="0" y="77"/>
                  </a:lnTo>
                  <a:lnTo>
                    <a:pt x="0" y="77"/>
                  </a:lnTo>
                  <a:lnTo>
                    <a:pt x="1" y="70"/>
                  </a:lnTo>
                  <a:lnTo>
                    <a:pt x="3" y="62"/>
                  </a:lnTo>
                  <a:lnTo>
                    <a:pt x="4" y="54"/>
                  </a:lnTo>
                  <a:lnTo>
                    <a:pt x="7" y="47"/>
                  </a:lnTo>
                  <a:lnTo>
                    <a:pt x="9" y="40"/>
                  </a:lnTo>
                  <a:lnTo>
                    <a:pt x="14" y="35"/>
                  </a:lnTo>
                  <a:lnTo>
                    <a:pt x="19" y="29"/>
                  </a:lnTo>
                  <a:lnTo>
                    <a:pt x="23" y="23"/>
                  </a:lnTo>
                  <a:lnTo>
                    <a:pt x="29" y="19"/>
                  </a:lnTo>
                  <a:lnTo>
                    <a:pt x="35" y="14"/>
                  </a:lnTo>
                  <a:lnTo>
                    <a:pt x="40" y="10"/>
                  </a:lnTo>
                  <a:lnTo>
                    <a:pt x="47" y="6"/>
                  </a:lnTo>
                  <a:lnTo>
                    <a:pt x="55" y="4"/>
                  </a:lnTo>
                  <a:lnTo>
                    <a:pt x="62" y="3"/>
                  </a:lnTo>
                  <a:lnTo>
                    <a:pt x="70" y="2"/>
                  </a:lnTo>
                  <a:lnTo>
                    <a:pt x="78" y="0"/>
                  </a:lnTo>
                  <a:lnTo>
                    <a:pt x="78" y="0"/>
                  </a:lnTo>
                  <a:lnTo>
                    <a:pt x="85" y="2"/>
                  </a:lnTo>
                  <a:lnTo>
                    <a:pt x="93" y="3"/>
                  </a:lnTo>
                  <a:lnTo>
                    <a:pt x="101" y="4"/>
                  </a:lnTo>
                  <a:lnTo>
                    <a:pt x="108" y="6"/>
                  </a:lnTo>
                  <a:lnTo>
                    <a:pt x="115" y="10"/>
                  </a:lnTo>
                  <a:lnTo>
                    <a:pt x="120" y="14"/>
                  </a:lnTo>
                  <a:lnTo>
                    <a:pt x="126" y="19"/>
                  </a:lnTo>
                  <a:lnTo>
                    <a:pt x="132" y="23"/>
                  </a:lnTo>
                  <a:lnTo>
                    <a:pt x="136" y="29"/>
                  </a:lnTo>
                  <a:lnTo>
                    <a:pt x="141" y="35"/>
                  </a:lnTo>
                  <a:lnTo>
                    <a:pt x="146" y="40"/>
                  </a:lnTo>
                  <a:lnTo>
                    <a:pt x="149" y="47"/>
                  </a:lnTo>
                  <a:lnTo>
                    <a:pt x="151" y="54"/>
                  </a:lnTo>
                  <a:lnTo>
                    <a:pt x="154" y="62"/>
                  </a:lnTo>
                  <a:lnTo>
                    <a:pt x="155"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303">
              <a:extLst>
                <a:ext uri="{FF2B5EF4-FFF2-40B4-BE49-F238E27FC236}">
                  <a16:creationId xmlns:a16="http://schemas.microsoft.com/office/drawing/2014/main" id="{0E8A8EBE-B7F4-44F9-9E0B-C97E2FE0962A}"/>
                </a:ext>
              </a:extLst>
            </p:cNvPr>
            <p:cNvSpPr>
              <a:spLocks/>
            </p:cNvSpPr>
            <p:nvPr/>
          </p:nvSpPr>
          <p:spPr bwMode="auto">
            <a:xfrm>
              <a:off x="5027613" y="3246438"/>
              <a:ext cx="49213" cy="49213"/>
            </a:xfrm>
            <a:custGeom>
              <a:avLst/>
              <a:gdLst>
                <a:gd name="T0" fmla="*/ 155 w 155"/>
                <a:gd name="T1" fmla="*/ 77 h 154"/>
                <a:gd name="T2" fmla="*/ 152 w 155"/>
                <a:gd name="T3" fmla="*/ 93 h 154"/>
                <a:gd name="T4" fmla="*/ 148 w 155"/>
                <a:gd name="T5" fmla="*/ 107 h 154"/>
                <a:gd name="T6" fmla="*/ 141 w 155"/>
                <a:gd name="T7" fmla="*/ 121 h 154"/>
                <a:gd name="T8" fmla="*/ 132 w 155"/>
                <a:gd name="T9" fmla="*/ 132 h 154"/>
                <a:gd name="T10" fmla="*/ 120 w 155"/>
                <a:gd name="T11" fmla="*/ 141 h 154"/>
                <a:gd name="T12" fmla="*/ 107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8 w 155"/>
                <a:gd name="T25" fmla="*/ 137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2 h 154"/>
                <a:gd name="T38" fmla="*/ 6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2 h 154"/>
                <a:gd name="T50" fmla="*/ 77 w 155"/>
                <a:gd name="T51" fmla="*/ 0 h 154"/>
                <a:gd name="T52" fmla="*/ 85 w 155"/>
                <a:gd name="T53" fmla="*/ 0 h 154"/>
                <a:gd name="T54" fmla="*/ 100 w 155"/>
                <a:gd name="T55" fmla="*/ 4 h 154"/>
                <a:gd name="T56" fmla="*/ 113 w 155"/>
                <a:gd name="T57" fmla="*/ 10 h 154"/>
                <a:gd name="T58" fmla="*/ 126 w 155"/>
                <a:gd name="T59" fmla="*/ 18 h 154"/>
                <a:gd name="T60" fmla="*/ 136 w 155"/>
                <a:gd name="T61" fmla="*/ 28 h 154"/>
                <a:gd name="T62" fmla="*/ 144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3"/>
                  </a:lnTo>
                  <a:lnTo>
                    <a:pt x="151" y="100"/>
                  </a:lnTo>
                  <a:lnTo>
                    <a:pt x="148" y="107"/>
                  </a:lnTo>
                  <a:lnTo>
                    <a:pt x="144" y="114"/>
                  </a:lnTo>
                  <a:lnTo>
                    <a:pt x="141" y="121"/>
                  </a:lnTo>
                  <a:lnTo>
                    <a:pt x="136" y="126"/>
                  </a:lnTo>
                  <a:lnTo>
                    <a:pt x="132" y="132"/>
                  </a:lnTo>
                  <a:lnTo>
                    <a:pt x="126" y="137"/>
                  </a:lnTo>
                  <a:lnTo>
                    <a:pt x="120" y="141"/>
                  </a:lnTo>
                  <a:lnTo>
                    <a:pt x="113"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4"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3" y="10"/>
                  </a:lnTo>
                  <a:lnTo>
                    <a:pt x="120" y="13"/>
                  </a:lnTo>
                  <a:lnTo>
                    <a:pt x="126" y="18"/>
                  </a:lnTo>
                  <a:lnTo>
                    <a:pt x="132" y="22"/>
                  </a:lnTo>
                  <a:lnTo>
                    <a:pt x="136" y="28"/>
                  </a:lnTo>
                  <a:lnTo>
                    <a:pt x="141" y="34"/>
                  </a:lnTo>
                  <a:lnTo>
                    <a:pt x="144" y="40"/>
                  </a:lnTo>
                  <a:lnTo>
                    <a:pt x="148" y="47"/>
                  </a:lnTo>
                  <a:lnTo>
                    <a:pt x="151"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304">
              <a:extLst>
                <a:ext uri="{FF2B5EF4-FFF2-40B4-BE49-F238E27FC236}">
                  <a16:creationId xmlns:a16="http://schemas.microsoft.com/office/drawing/2014/main" id="{E8D51366-8C3A-44B8-A84C-D2264D1511B8}"/>
                </a:ext>
              </a:extLst>
            </p:cNvPr>
            <p:cNvSpPr>
              <a:spLocks/>
            </p:cNvSpPr>
            <p:nvPr/>
          </p:nvSpPr>
          <p:spPr bwMode="auto">
            <a:xfrm>
              <a:off x="5027613" y="3317876"/>
              <a:ext cx="49213" cy="49213"/>
            </a:xfrm>
            <a:custGeom>
              <a:avLst/>
              <a:gdLst>
                <a:gd name="T0" fmla="*/ 155 w 155"/>
                <a:gd name="T1" fmla="*/ 77 h 155"/>
                <a:gd name="T2" fmla="*/ 152 w 155"/>
                <a:gd name="T3" fmla="*/ 93 h 155"/>
                <a:gd name="T4" fmla="*/ 148 w 155"/>
                <a:gd name="T5" fmla="*/ 108 h 155"/>
                <a:gd name="T6" fmla="*/ 141 w 155"/>
                <a:gd name="T7" fmla="*/ 121 h 155"/>
                <a:gd name="T8" fmla="*/ 132 w 155"/>
                <a:gd name="T9" fmla="*/ 132 h 155"/>
                <a:gd name="T10" fmla="*/ 120 w 155"/>
                <a:gd name="T11" fmla="*/ 141 h 155"/>
                <a:gd name="T12" fmla="*/ 107 w 155"/>
                <a:gd name="T13" fmla="*/ 149 h 155"/>
                <a:gd name="T14" fmla="*/ 93 w 155"/>
                <a:gd name="T15" fmla="*/ 153 h 155"/>
                <a:gd name="T16" fmla="*/ 77 w 155"/>
                <a:gd name="T17" fmla="*/ 155 h 155"/>
                <a:gd name="T18" fmla="*/ 69 w 155"/>
                <a:gd name="T19" fmla="*/ 154 h 155"/>
                <a:gd name="T20" fmla="*/ 54 w 155"/>
                <a:gd name="T21" fmla="*/ 151 h 155"/>
                <a:gd name="T22" fmla="*/ 40 w 155"/>
                <a:gd name="T23" fmla="*/ 146 h 155"/>
                <a:gd name="T24" fmla="*/ 28 w 155"/>
                <a:gd name="T25" fmla="*/ 137 h 155"/>
                <a:gd name="T26" fmla="*/ 17 w 155"/>
                <a:gd name="T27" fmla="*/ 126 h 155"/>
                <a:gd name="T28" fmla="*/ 9 w 155"/>
                <a:gd name="T29" fmla="*/ 115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3 h 155"/>
                <a:gd name="T50" fmla="*/ 77 w 155"/>
                <a:gd name="T51" fmla="*/ 0 h 155"/>
                <a:gd name="T52" fmla="*/ 85 w 155"/>
                <a:gd name="T53" fmla="*/ 2 h 155"/>
                <a:gd name="T54" fmla="*/ 100 w 155"/>
                <a:gd name="T55" fmla="*/ 4 h 155"/>
                <a:gd name="T56" fmla="*/ 113 w 155"/>
                <a:gd name="T57" fmla="*/ 10 h 155"/>
                <a:gd name="T58" fmla="*/ 126 w 155"/>
                <a:gd name="T59" fmla="*/ 19 h 155"/>
                <a:gd name="T60" fmla="*/ 136 w 155"/>
                <a:gd name="T61" fmla="*/ 29 h 155"/>
                <a:gd name="T62" fmla="*/ 144 w 155"/>
                <a:gd name="T63" fmla="*/ 40 h 155"/>
                <a:gd name="T64" fmla="*/ 151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2" y="93"/>
                  </a:lnTo>
                  <a:lnTo>
                    <a:pt x="151" y="100"/>
                  </a:lnTo>
                  <a:lnTo>
                    <a:pt x="148" y="108"/>
                  </a:lnTo>
                  <a:lnTo>
                    <a:pt x="144" y="115"/>
                  </a:lnTo>
                  <a:lnTo>
                    <a:pt x="141" y="121"/>
                  </a:lnTo>
                  <a:lnTo>
                    <a:pt x="136" y="126"/>
                  </a:lnTo>
                  <a:lnTo>
                    <a:pt x="132" y="132"/>
                  </a:lnTo>
                  <a:lnTo>
                    <a:pt x="126" y="137"/>
                  </a:lnTo>
                  <a:lnTo>
                    <a:pt x="120" y="141"/>
                  </a:lnTo>
                  <a:lnTo>
                    <a:pt x="113" y="146"/>
                  </a:lnTo>
                  <a:lnTo>
                    <a:pt x="107" y="149"/>
                  </a:lnTo>
                  <a:lnTo>
                    <a:pt x="100" y="151"/>
                  </a:lnTo>
                  <a:lnTo>
                    <a:pt x="93" y="153"/>
                  </a:lnTo>
                  <a:lnTo>
                    <a:pt x="85" y="154"/>
                  </a:lnTo>
                  <a:lnTo>
                    <a:pt x="77" y="155"/>
                  </a:lnTo>
                  <a:lnTo>
                    <a:pt x="77" y="155"/>
                  </a:lnTo>
                  <a:lnTo>
                    <a:pt x="69" y="154"/>
                  </a:lnTo>
                  <a:lnTo>
                    <a:pt x="62" y="153"/>
                  </a:lnTo>
                  <a:lnTo>
                    <a:pt x="54" y="151"/>
                  </a:lnTo>
                  <a:lnTo>
                    <a:pt x="47" y="149"/>
                  </a:lnTo>
                  <a:lnTo>
                    <a:pt x="40" y="146"/>
                  </a:lnTo>
                  <a:lnTo>
                    <a:pt x="35" y="141"/>
                  </a:lnTo>
                  <a:lnTo>
                    <a:pt x="28" y="137"/>
                  </a:lnTo>
                  <a:lnTo>
                    <a:pt x="23" y="132"/>
                  </a:lnTo>
                  <a:lnTo>
                    <a:pt x="17" y="126"/>
                  </a:lnTo>
                  <a:lnTo>
                    <a:pt x="14"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4" y="35"/>
                  </a:lnTo>
                  <a:lnTo>
                    <a:pt x="17" y="29"/>
                  </a:lnTo>
                  <a:lnTo>
                    <a:pt x="23" y="23"/>
                  </a:lnTo>
                  <a:lnTo>
                    <a:pt x="28" y="19"/>
                  </a:lnTo>
                  <a:lnTo>
                    <a:pt x="35" y="14"/>
                  </a:lnTo>
                  <a:lnTo>
                    <a:pt x="40" y="10"/>
                  </a:lnTo>
                  <a:lnTo>
                    <a:pt x="47" y="6"/>
                  </a:lnTo>
                  <a:lnTo>
                    <a:pt x="54" y="4"/>
                  </a:lnTo>
                  <a:lnTo>
                    <a:pt x="62" y="3"/>
                  </a:lnTo>
                  <a:lnTo>
                    <a:pt x="69" y="2"/>
                  </a:lnTo>
                  <a:lnTo>
                    <a:pt x="77" y="0"/>
                  </a:lnTo>
                  <a:lnTo>
                    <a:pt x="77" y="0"/>
                  </a:lnTo>
                  <a:lnTo>
                    <a:pt x="85" y="2"/>
                  </a:lnTo>
                  <a:lnTo>
                    <a:pt x="93" y="3"/>
                  </a:lnTo>
                  <a:lnTo>
                    <a:pt x="100" y="4"/>
                  </a:lnTo>
                  <a:lnTo>
                    <a:pt x="107" y="6"/>
                  </a:lnTo>
                  <a:lnTo>
                    <a:pt x="113" y="10"/>
                  </a:lnTo>
                  <a:lnTo>
                    <a:pt x="120" y="14"/>
                  </a:lnTo>
                  <a:lnTo>
                    <a:pt x="126" y="19"/>
                  </a:lnTo>
                  <a:lnTo>
                    <a:pt x="132" y="23"/>
                  </a:lnTo>
                  <a:lnTo>
                    <a:pt x="136" y="29"/>
                  </a:lnTo>
                  <a:lnTo>
                    <a:pt x="141" y="35"/>
                  </a:lnTo>
                  <a:lnTo>
                    <a:pt x="144" y="40"/>
                  </a:lnTo>
                  <a:lnTo>
                    <a:pt x="148" y="47"/>
                  </a:lnTo>
                  <a:lnTo>
                    <a:pt x="151" y="54"/>
                  </a:lnTo>
                  <a:lnTo>
                    <a:pt x="152"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305">
              <a:extLst>
                <a:ext uri="{FF2B5EF4-FFF2-40B4-BE49-F238E27FC236}">
                  <a16:creationId xmlns:a16="http://schemas.microsoft.com/office/drawing/2014/main" id="{D231599A-228C-4D44-B0B4-E59FCA1C5781}"/>
                </a:ext>
              </a:extLst>
            </p:cNvPr>
            <p:cNvSpPr>
              <a:spLocks/>
            </p:cNvSpPr>
            <p:nvPr/>
          </p:nvSpPr>
          <p:spPr bwMode="auto">
            <a:xfrm>
              <a:off x="5097463" y="3246438"/>
              <a:ext cx="49213" cy="49213"/>
            </a:xfrm>
            <a:custGeom>
              <a:avLst/>
              <a:gdLst>
                <a:gd name="T0" fmla="*/ 155 w 155"/>
                <a:gd name="T1" fmla="*/ 77 h 154"/>
                <a:gd name="T2" fmla="*/ 154 w 155"/>
                <a:gd name="T3" fmla="*/ 93 h 154"/>
                <a:gd name="T4" fmla="*/ 149 w 155"/>
                <a:gd name="T5" fmla="*/ 107 h 154"/>
                <a:gd name="T6" fmla="*/ 142 w 155"/>
                <a:gd name="T7" fmla="*/ 121 h 154"/>
                <a:gd name="T8" fmla="*/ 132 w 155"/>
                <a:gd name="T9" fmla="*/ 132 h 154"/>
                <a:gd name="T10" fmla="*/ 120 w 155"/>
                <a:gd name="T11" fmla="*/ 141 h 154"/>
                <a:gd name="T12" fmla="*/ 108 w 155"/>
                <a:gd name="T13" fmla="*/ 148 h 154"/>
                <a:gd name="T14" fmla="*/ 93 w 155"/>
                <a:gd name="T15" fmla="*/ 153 h 154"/>
                <a:gd name="T16" fmla="*/ 78 w 155"/>
                <a:gd name="T17" fmla="*/ 154 h 154"/>
                <a:gd name="T18" fmla="*/ 70 w 155"/>
                <a:gd name="T19" fmla="*/ 154 h 154"/>
                <a:gd name="T20" fmla="*/ 55 w 155"/>
                <a:gd name="T21" fmla="*/ 150 h 154"/>
                <a:gd name="T22" fmla="*/ 41 w 155"/>
                <a:gd name="T23" fmla="*/ 145 h 154"/>
                <a:gd name="T24" fmla="*/ 29 w 155"/>
                <a:gd name="T25" fmla="*/ 137 h 154"/>
                <a:gd name="T26" fmla="*/ 18 w 155"/>
                <a:gd name="T27" fmla="*/ 126 h 154"/>
                <a:gd name="T28" fmla="*/ 10 w 155"/>
                <a:gd name="T29" fmla="*/ 114 h 154"/>
                <a:gd name="T30" fmla="*/ 4 w 155"/>
                <a:gd name="T31" fmla="*/ 100 h 154"/>
                <a:gd name="T32" fmla="*/ 1 w 155"/>
                <a:gd name="T33" fmla="*/ 85 h 154"/>
                <a:gd name="T34" fmla="*/ 0 w 155"/>
                <a:gd name="T35" fmla="*/ 77 h 154"/>
                <a:gd name="T36" fmla="*/ 2 w 155"/>
                <a:gd name="T37" fmla="*/ 62 h 154"/>
                <a:gd name="T38" fmla="*/ 7 w 155"/>
                <a:gd name="T39" fmla="*/ 47 h 154"/>
                <a:gd name="T40" fmla="*/ 14 w 155"/>
                <a:gd name="T41" fmla="*/ 34 h 154"/>
                <a:gd name="T42" fmla="*/ 23 w 155"/>
                <a:gd name="T43" fmla="*/ 22 h 154"/>
                <a:gd name="T44" fmla="*/ 35 w 155"/>
                <a:gd name="T45" fmla="*/ 13 h 154"/>
                <a:gd name="T46" fmla="*/ 48 w 155"/>
                <a:gd name="T47" fmla="*/ 6 h 154"/>
                <a:gd name="T48" fmla="*/ 62 w 155"/>
                <a:gd name="T49" fmla="*/ 2 h 154"/>
                <a:gd name="T50" fmla="*/ 78 w 155"/>
                <a:gd name="T51" fmla="*/ 0 h 154"/>
                <a:gd name="T52" fmla="*/ 86 w 155"/>
                <a:gd name="T53" fmla="*/ 0 h 154"/>
                <a:gd name="T54" fmla="*/ 101 w 155"/>
                <a:gd name="T55" fmla="*/ 4 h 154"/>
                <a:gd name="T56" fmla="*/ 115 w 155"/>
                <a:gd name="T57" fmla="*/ 10 h 154"/>
                <a:gd name="T58" fmla="*/ 127 w 155"/>
                <a:gd name="T59" fmla="*/ 18 h 154"/>
                <a:gd name="T60" fmla="*/ 138 w 155"/>
                <a:gd name="T61" fmla="*/ 28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3"/>
                  </a:lnTo>
                  <a:lnTo>
                    <a:pt x="151" y="100"/>
                  </a:lnTo>
                  <a:lnTo>
                    <a:pt x="149" y="107"/>
                  </a:lnTo>
                  <a:lnTo>
                    <a:pt x="146" y="114"/>
                  </a:lnTo>
                  <a:lnTo>
                    <a:pt x="142" y="121"/>
                  </a:lnTo>
                  <a:lnTo>
                    <a:pt x="138" y="126"/>
                  </a:lnTo>
                  <a:lnTo>
                    <a:pt x="132" y="132"/>
                  </a:lnTo>
                  <a:lnTo>
                    <a:pt x="127" y="137"/>
                  </a:lnTo>
                  <a:lnTo>
                    <a:pt x="120" y="141"/>
                  </a:lnTo>
                  <a:lnTo>
                    <a:pt x="115" y="145"/>
                  </a:lnTo>
                  <a:lnTo>
                    <a:pt x="108" y="148"/>
                  </a:lnTo>
                  <a:lnTo>
                    <a:pt x="101" y="150"/>
                  </a:lnTo>
                  <a:lnTo>
                    <a:pt x="93" y="153"/>
                  </a:lnTo>
                  <a:lnTo>
                    <a:pt x="86" y="154"/>
                  </a:lnTo>
                  <a:lnTo>
                    <a:pt x="78" y="154"/>
                  </a:lnTo>
                  <a:lnTo>
                    <a:pt x="78" y="154"/>
                  </a:lnTo>
                  <a:lnTo>
                    <a:pt x="70" y="154"/>
                  </a:lnTo>
                  <a:lnTo>
                    <a:pt x="62" y="153"/>
                  </a:lnTo>
                  <a:lnTo>
                    <a:pt x="55" y="150"/>
                  </a:lnTo>
                  <a:lnTo>
                    <a:pt x="48" y="148"/>
                  </a:lnTo>
                  <a:lnTo>
                    <a:pt x="41" y="145"/>
                  </a:lnTo>
                  <a:lnTo>
                    <a:pt x="35" y="141"/>
                  </a:lnTo>
                  <a:lnTo>
                    <a:pt x="29" y="137"/>
                  </a:lnTo>
                  <a:lnTo>
                    <a:pt x="23" y="132"/>
                  </a:lnTo>
                  <a:lnTo>
                    <a:pt x="18" y="126"/>
                  </a:lnTo>
                  <a:lnTo>
                    <a:pt x="14" y="121"/>
                  </a:lnTo>
                  <a:lnTo>
                    <a:pt x="10" y="114"/>
                  </a:lnTo>
                  <a:lnTo>
                    <a:pt x="7" y="107"/>
                  </a:lnTo>
                  <a:lnTo>
                    <a:pt x="4" y="100"/>
                  </a:lnTo>
                  <a:lnTo>
                    <a:pt x="2" y="93"/>
                  </a:lnTo>
                  <a:lnTo>
                    <a:pt x="1" y="85"/>
                  </a:lnTo>
                  <a:lnTo>
                    <a:pt x="0" y="77"/>
                  </a:lnTo>
                  <a:lnTo>
                    <a:pt x="0" y="77"/>
                  </a:lnTo>
                  <a:lnTo>
                    <a:pt x="1" y="69"/>
                  </a:lnTo>
                  <a:lnTo>
                    <a:pt x="2" y="62"/>
                  </a:lnTo>
                  <a:lnTo>
                    <a:pt x="4" y="54"/>
                  </a:lnTo>
                  <a:lnTo>
                    <a:pt x="7" y="47"/>
                  </a:lnTo>
                  <a:lnTo>
                    <a:pt x="10" y="40"/>
                  </a:lnTo>
                  <a:lnTo>
                    <a:pt x="14" y="34"/>
                  </a:lnTo>
                  <a:lnTo>
                    <a:pt x="18" y="28"/>
                  </a:lnTo>
                  <a:lnTo>
                    <a:pt x="23" y="22"/>
                  </a:lnTo>
                  <a:lnTo>
                    <a:pt x="29" y="18"/>
                  </a:lnTo>
                  <a:lnTo>
                    <a:pt x="35"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0" y="13"/>
                  </a:lnTo>
                  <a:lnTo>
                    <a:pt x="127" y="18"/>
                  </a:lnTo>
                  <a:lnTo>
                    <a:pt x="132" y="22"/>
                  </a:lnTo>
                  <a:lnTo>
                    <a:pt x="138" y="28"/>
                  </a:lnTo>
                  <a:lnTo>
                    <a:pt x="142" y="34"/>
                  </a:lnTo>
                  <a:lnTo>
                    <a:pt x="146" y="40"/>
                  </a:lnTo>
                  <a:lnTo>
                    <a:pt x="149" y="47"/>
                  </a:lnTo>
                  <a:lnTo>
                    <a:pt x="151"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306">
              <a:extLst>
                <a:ext uri="{FF2B5EF4-FFF2-40B4-BE49-F238E27FC236}">
                  <a16:creationId xmlns:a16="http://schemas.microsoft.com/office/drawing/2014/main" id="{FB65BCCF-DE44-4B90-A8F6-DCFB64740AFE}"/>
                </a:ext>
              </a:extLst>
            </p:cNvPr>
            <p:cNvSpPr>
              <a:spLocks/>
            </p:cNvSpPr>
            <p:nvPr/>
          </p:nvSpPr>
          <p:spPr bwMode="auto">
            <a:xfrm>
              <a:off x="5097463" y="3317876"/>
              <a:ext cx="49213" cy="49213"/>
            </a:xfrm>
            <a:custGeom>
              <a:avLst/>
              <a:gdLst>
                <a:gd name="T0" fmla="*/ 155 w 155"/>
                <a:gd name="T1" fmla="*/ 77 h 155"/>
                <a:gd name="T2" fmla="*/ 154 w 155"/>
                <a:gd name="T3" fmla="*/ 93 h 155"/>
                <a:gd name="T4" fmla="*/ 149 w 155"/>
                <a:gd name="T5" fmla="*/ 108 h 155"/>
                <a:gd name="T6" fmla="*/ 142 w 155"/>
                <a:gd name="T7" fmla="*/ 121 h 155"/>
                <a:gd name="T8" fmla="*/ 132 w 155"/>
                <a:gd name="T9" fmla="*/ 132 h 155"/>
                <a:gd name="T10" fmla="*/ 120 w 155"/>
                <a:gd name="T11" fmla="*/ 141 h 155"/>
                <a:gd name="T12" fmla="*/ 108 w 155"/>
                <a:gd name="T13" fmla="*/ 149 h 155"/>
                <a:gd name="T14" fmla="*/ 93 w 155"/>
                <a:gd name="T15" fmla="*/ 153 h 155"/>
                <a:gd name="T16" fmla="*/ 78 w 155"/>
                <a:gd name="T17" fmla="*/ 155 h 155"/>
                <a:gd name="T18" fmla="*/ 70 w 155"/>
                <a:gd name="T19" fmla="*/ 154 h 155"/>
                <a:gd name="T20" fmla="*/ 55 w 155"/>
                <a:gd name="T21" fmla="*/ 151 h 155"/>
                <a:gd name="T22" fmla="*/ 41 w 155"/>
                <a:gd name="T23" fmla="*/ 146 h 155"/>
                <a:gd name="T24" fmla="*/ 29 w 155"/>
                <a:gd name="T25" fmla="*/ 137 h 155"/>
                <a:gd name="T26" fmla="*/ 18 w 155"/>
                <a:gd name="T27" fmla="*/ 126 h 155"/>
                <a:gd name="T28" fmla="*/ 10 w 155"/>
                <a:gd name="T29" fmla="*/ 115 h 155"/>
                <a:gd name="T30" fmla="*/ 4 w 155"/>
                <a:gd name="T31" fmla="*/ 100 h 155"/>
                <a:gd name="T32" fmla="*/ 1 w 155"/>
                <a:gd name="T33" fmla="*/ 85 h 155"/>
                <a:gd name="T34" fmla="*/ 0 w 155"/>
                <a:gd name="T35" fmla="*/ 77 h 155"/>
                <a:gd name="T36" fmla="*/ 2 w 155"/>
                <a:gd name="T37" fmla="*/ 62 h 155"/>
                <a:gd name="T38" fmla="*/ 7 w 155"/>
                <a:gd name="T39" fmla="*/ 47 h 155"/>
                <a:gd name="T40" fmla="*/ 14 w 155"/>
                <a:gd name="T41" fmla="*/ 35 h 155"/>
                <a:gd name="T42" fmla="*/ 23 w 155"/>
                <a:gd name="T43" fmla="*/ 23 h 155"/>
                <a:gd name="T44" fmla="*/ 35 w 155"/>
                <a:gd name="T45" fmla="*/ 14 h 155"/>
                <a:gd name="T46" fmla="*/ 48 w 155"/>
                <a:gd name="T47" fmla="*/ 6 h 155"/>
                <a:gd name="T48" fmla="*/ 62 w 155"/>
                <a:gd name="T49" fmla="*/ 3 h 155"/>
                <a:gd name="T50" fmla="*/ 78 w 155"/>
                <a:gd name="T51" fmla="*/ 0 h 155"/>
                <a:gd name="T52" fmla="*/ 86 w 155"/>
                <a:gd name="T53" fmla="*/ 2 h 155"/>
                <a:gd name="T54" fmla="*/ 101 w 155"/>
                <a:gd name="T55" fmla="*/ 4 h 155"/>
                <a:gd name="T56" fmla="*/ 115 w 155"/>
                <a:gd name="T57" fmla="*/ 10 h 155"/>
                <a:gd name="T58" fmla="*/ 127 w 155"/>
                <a:gd name="T59" fmla="*/ 19 h 155"/>
                <a:gd name="T60" fmla="*/ 138 w 155"/>
                <a:gd name="T61" fmla="*/ 29 h 155"/>
                <a:gd name="T62" fmla="*/ 146 w 155"/>
                <a:gd name="T63" fmla="*/ 40 h 155"/>
                <a:gd name="T64" fmla="*/ 151 w 155"/>
                <a:gd name="T65" fmla="*/ 54 h 155"/>
                <a:gd name="T66" fmla="*/ 155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4" y="93"/>
                  </a:lnTo>
                  <a:lnTo>
                    <a:pt x="151" y="100"/>
                  </a:lnTo>
                  <a:lnTo>
                    <a:pt x="149" y="108"/>
                  </a:lnTo>
                  <a:lnTo>
                    <a:pt x="146" y="115"/>
                  </a:lnTo>
                  <a:lnTo>
                    <a:pt x="142" y="121"/>
                  </a:lnTo>
                  <a:lnTo>
                    <a:pt x="138" y="126"/>
                  </a:lnTo>
                  <a:lnTo>
                    <a:pt x="132" y="132"/>
                  </a:lnTo>
                  <a:lnTo>
                    <a:pt x="127" y="137"/>
                  </a:lnTo>
                  <a:lnTo>
                    <a:pt x="120" y="141"/>
                  </a:lnTo>
                  <a:lnTo>
                    <a:pt x="115" y="146"/>
                  </a:lnTo>
                  <a:lnTo>
                    <a:pt x="108" y="149"/>
                  </a:lnTo>
                  <a:lnTo>
                    <a:pt x="101" y="151"/>
                  </a:lnTo>
                  <a:lnTo>
                    <a:pt x="93" y="153"/>
                  </a:lnTo>
                  <a:lnTo>
                    <a:pt x="86" y="154"/>
                  </a:lnTo>
                  <a:lnTo>
                    <a:pt x="78" y="155"/>
                  </a:lnTo>
                  <a:lnTo>
                    <a:pt x="78" y="155"/>
                  </a:lnTo>
                  <a:lnTo>
                    <a:pt x="70" y="154"/>
                  </a:lnTo>
                  <a:lnTo>
                    <a:pt x="62" y="153"/>
                  </a:lnTo>
                  <a:lnTo>
                    <a:pt x="55" y="151"/>
                  </a:lnTo>
                  <a:lnTo>
                    <a:pt x="48" y="149"/>
                  </a:lnTo>
                  <a:lnTo>
                    <a:pt x="41" y="146"/>
                  </a:lnTo>
                  <a:lnTo>
                    <a:pt x="35" y="141"/>
                  </a:lnTo>
                  <a:lnTo>
                    <a:pt x="29" y="137"/>
                  </a:lnTo>
                  <a:lnTo>
                    <a:pt x="23" y="132"/>
                  </a:lnTo>
                  <a:lnTo>
                    <a:pt x="18" y="126"/>
                  </a:lnTo>
                  <a:lnTo>
                    <a:pt x="14" y="121"/>
                  </a:lnTo>
                  <a:lnTo>
                    <a:pt x="10" y="115"/>
                  </a:lnTo>
                  <a:lnTo>
                    <a:pt x="7" y="108"/>
                  </a:lnTo>
                  <a:lnTo>
                    <a:pt x="4" y="100"/>
                  </a:lnTo>
                  <a:lnTo>
                    <a:pt x="2" y="93"/>
                  </a:lnTo>
                  <a:lnTo>
                    <a:pt x="1" y="85"/>
                  </a:lnTo>
                  <a:lnTo>
                    <a:pt x="0" y="77"/>
                  </a:lnTo>
                  <a:lnTo>
                    <a:pt x="0" y="77"/>
                  </a:lnTo>
                  <a:lnTo>
                    <a:pt x="1" y="70"/>
                  </a:lnTo>
                  <a:lnTo>
                    <a:pt x="2" y="62"/>
                  </a:lnTo>
                  <a:lnTo>
                    <a:pt x="4" y="54"/>
                  </a:lnTo>
                  <a:lnTo>
                    <a:pt x="7" y="47"/>
                  </a:lnTo>
                  <a:lnTo>
                    <a:pt x="10" y="40"/>
                  </a:lnTo>
                  <a:lnTo>
                    <a:pt x="14" y="35"/>
                  </a:lnTo>
                  <a:lnTo>
                    <a:pt x="18" y="29"/>
                  </a:lnTo>
                  <a:lnTo>
                    <a:pt x="23" y="23"/>
                  </a:lnTo>
                  <a:lnTo>
                    <a:pt x="29" y="19"/>
                  </a:lnTo>
                  <a:lnTo>
                    <a:pt x="35" y="14"/>
                  </a:lnTo>
                  <a:lnTo>
                    <a:pt x="41" y="10"/>
                  </a:lnTo>
                  <a:lnTo>
                    <a:pt x="48" y="6"/>
                  </a:lnTo>
                  <a:lnTo>
                    <a:pt x="55" y="4"/>
                  </a:lnTo>
                  <a:lnTo>
                    <a:pt x="62" y="3"/>
                  </a:lnTo>
                  <a:lnTo>
                    <a:pt x="70" y="2"/>
                  </a:lnTo>
                  <a:lnTo>
                    <a:pt x="78" y="0"/>
                  </a:lnTo>
                  <a:lnTo>
                    <a:pt x="78" y="0"/>
                  </a:lnTo>
                  <a:lnTo>
                    <a:pt x="86" y="2"/>
                  </a:lnTo>
                  <a:lnTo>
                    <a:pt x="93" y="3"/>
                  </a:lnTo>
                  <a:lnTo>
                    <a:pt x="101" y="4"/>
                  </a:lnTo>
                  <a:lnTo>
                    <a:pt x="108" y="6"/>
                  </a:lnTo>
                  <a:lnTo>
                    <a:pt x="115" y="10"/>
                  </a:lnTo>
                  <a:lnTo>
                    <a:pt x="120" y="14"/>
                  </a:lnTo>
                  <a:lnTo>
                    <a:pt x="127" y="19"/>
                  </a:lnTo>
                  <a:lnTo>
                    <a:pt x="132" y="23"/>
                  </a:lnTo>
                  <a:lnTo>
                    <a:pt x="138" y="29"/>
                  </a:lnTo>
                  <a:lnTo>
                    <a:pt x="142" y="35"/>
                  </a:lnTo>
                  <a:lnTo>
                    <a:pt x="146" y="40"/>
                  </a:lnTo>
                  <a:lnTo>
                    <a:pt x="149" y="47"/>
                  </a:lnTo>
                  <a:lnTo>
                    <a:pt x="151" y="54"/>
                  </a:lnTo>
                  <a:lnTo>
                    <a:pt x="154" y="62"/>
                  </a:lnTo>
                  <a:lnTo>
                    <a:pt x="155"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307">
              <a:extLst>
                <a:ext uri="{FF2B5EF4-FFF2-40B4-BE49-F238E27FC236}">
                  <a16:creationId xmlns:a16="http://schemas.microsoft.com/office/drawing/2014/main" id="{52F2D4CB-5F7A-455E-B778-B93321D9152C}"/>
                </a:ext>
              </a:extLst>
            </p:cNvPr>
            <p:cNvSpPr>
              <a:spLocks/>
            </p:cNvSpPr>
            <p:nvPr/>
          </p:nvSpPr>
          <p:spPr bwMode="auto">
            <a:xfrm>
              <a:off x="5167313" y="3246438"/>
              <a:ext cx="49213" cy="49213"/>
            </a:xfrm>
            <a:custGeom>
              <a:avLst/>
              <a:gdLst>
                <a:gd name="T0" fmla="*/ 153 w 153"/>
                <a:gd name="T1" fmla="*/ 77 h 154"/>
                <a:gd name="T2" fmla="*/ 152 w 153"/>
                <a:gd name="T3" fmla="*/ 93 h 154"/>
                <a:gd name="T4" fmla="*/ 148 w 153"/>
                <a:gd name="T5" fmla="*/ 107 h 154"/>
                <a:gd name="T6" fmla="*/ 141 w 153"/>
                <a:gd name="T7" fmla="*/ 121 h 154"/>
                <a:gd name="T8" fmla="*/ 130 w 153"/>
                <a:gd name="T9" fmla="*/ 132 h 154"/>
                <a:gd name="T10" fmla="*/ 119 w 153"/>
                <a:gd name="T11" fmla="*/ 141 h 154"/>
                <a:gd name="T12" fmla="*/ 106 w 153"/>
                <a:gd name="T13" fmla="*/ 148 h 154"/>
                <a:gd name="T14" fmla="*/ 91 w 153"/>
                <a:gd name="T15" fmla="*/ 153 h 154"/>
                <a:gd name="T16" fmla="*/ 77 w 153"/>
                <a:gd name="T17" fmla="*/ 154 h 154"/>
                <a:gd name="T18" fmla="*/ 69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6 w 153"/>
                <a:gd name="T39" fmla="*/ 47 h 154"/>
                <a:gd name="T40" fmla="*/ 13 w 153"/>
                <a:gd name="T41" fmla="*/ 34 h 154"/>
                <a:gd name="T42" fmla="*/ 22 w 153"/>
                <a:gd name="T43" fmla="*/ 22 h 154"/>
                <a:gd name="T44" fmla="*/ 33 w 153"/>
                <a:gd name="T45" fmla="*/ 13 h 154"/>
                <a:gd name="T46" fmla="*/ 47 w 153"/>
                <a:gd name="T47" fmla="*/ 6 h 154"/>
                <a:gd name="T48" fmla="*/ 61 w 153"/>
                <a:gd name="T49" fmla="*/ 2 h 154"/>
                <a:gd name="T50" fmla="*/ 77 w 153"/>
                <a:gd name="T51" fmla="*/ 0 h 154"/>
                <a:gd name="T52" fmla="*/ 85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8" y="107"/>
                  </a:lnTo>
                  <a:lnTo>
                    <a:pt x="144" y="114"/>
                  </a:lnTo>
                  <a:lnTo>
                    <a:pt x="141" y="121"/>
                  </a:lnTo>
                  <a:lnTo>
                    <a:pt x="136" y="126"/>
                  </a:lnTo>
                  <a:lnTo>
                    <a:pt x="130" y="132"/>
                  </a:lnTo>
                  <a:lnTo>
                    <a:pt x="126" y="137"/>
                  </a:lnTo>
                  <a:lnTo>
                    <a:pt x="119" y="141"/>
                  </a:lnTo>
                  <a:lnTo>
                    <a:pt x="113" y="145"/>
                  </a:lnTo>
                  <a:lnTo>
                    <a:pt x="106" y="148"/>
                  </a:lnTo>
                  <a:lnTo>
                    <a:pt x="99" y="150"/>
                  </a:lnTo>
                  <a:lnTo>
                    <a:pt x="91" y="153"/>
                  </a:lnTo>
                  <a:lnTo>
                    <a:pt x="85" y="154"/>
                  </a:lnTo>
                  <a:lnTo>
                    <a:pt x="77" y="154"/>
                  </a:lnTo>
                  <a:lnTo>
                    <a:pt x="77" y="154"/>
                  </a:lnTo>
                  <a:lnTo>
                    <a:pt x="69" y="154"/>
                  </a:lnTo>
                  <a:lnTo>
                    <a:pt x="61" y="153"/>
                  </a:lnTo>
                  <a:lnTo>
                    <a:pt x="54" y="150"/>
                  </a:lnTo>
                  <a:lnTo>
                    <a:pt x="47" y="148"/>
                  </a:lnTo>
                  <a:lnTo>
                    <a:pt x="40" y="145"/>
                  </a:lnTo>
                  <a:lnTo>
                    <a:pt x="33" y="141"/>
                  </a:lnTo>
                  <a:lnTo>
                    <a:pt x="27" y="137"/>
                  </a:lnTo>
                  <a:lnTo>
                    <a:pt x="22" y="132"/>
                  </a:lnTo>
                  <a:lnTo>
                    <a:pt x="17" y="126"/>
                  </a:lnTo>
                  <a:lnTo>
                    <a:pt x="13"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4"/>
                  </a:lnTo>
                  <a:lnTo>
                    <a:pt x="17" y="28"/>
                  </a:lnTo>
                  <a:lnTo>
                    <a:pt x="22" y="22"/>
                  </a:lnTo>
                  <a:lnTo>
                    <a:pt x="27" y="18"/>
                  </a:lnTo>
                  <a:lnTo>
                    <a:pt x="33" y="13"/>
                  </a:lnTo>
                  <a:lnTo>
                    <a:pt x="40" y="10"/>
                  </a:lnTo>
                  <a:lnTo>
                    <a:pt x="47" y="6"/>
                  </a:lnTo>
                  <a:lnTo>
                    <a:pt x="54" y="4"/>
                  </a:lnTo>
                  <a:lnTo>
                    <a:pt x="61" y="2"/>
                  </a:lnTo>
                  <a:lnTo>
                    <a:pt x="69" y="0"/>
                  </a:lnTo>
                  <a:lnTo>
                    <a:pt x="77" y="0"/>
                  </a:lnTo>
                  <a:lnTo>
                    <a:pt x="77" y="0"/>
                  </a:lnTo>
                  <a:lnTo>
                    <a:pt x="85" y="0"/>
                  </a:lnTo>
                  <a:lnTo>
                    <a:pt x="91" y="2"/>
                  </a:lnTo>
                  <a:lnTo>
                    <a:pt x="99" y="4"/>
                  </a:lnTo>
                  <a:lnTo>
                    <a:pt x="106" y="6"/>
                  </a:lnTo>
                  <a:lnTo>
                    <a:pt x="113" y="10"/>
                  </a:lnTo>
                  <a:lnTo>
                    <a:pt x="119" y="13"/>
                  </a:lnTo>
                  <a:lnTo>
                    <a:pt x="126" y="18"/>
                  </a:lnTo>
                  <a:lnTo>
                    <a:pt x="130" y="22"/>
                  </a:lnTo>
                  <a:lnTo>
                    <a:pt x="136" y="28"/>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308">
              <a:extLst>
                <a:ext uri="{FF2B5EF4-FFF2-40B4-BE49-F238E27FC236}">
                  <a16:creationId xmlns:a16="http://schemas.microsoft.com/office/drawing/2014/main" id="{7A01D021-CAA2-4153-8DF1-70147370ECC5}"/>
                </a:ext>
              </a:extLst>
            </p:cNvPr>
            <p:cNvSpPr>
              <a:spLocks/>
            </p:cNvSpPr>
            <p:nvPr/>
          </p:nvSpPr>
          <p:spPr bwMode="auto">
            <a:xfrm>
              <a:off x="5167313" y="3317876"/>
              <a:ext cx="49213" cy="49213"/>
            </a:xfrm>
            <a:custGeom>
              <a:avLst/>
              <a:gdLst>
                <a:gd name="T0" fmla="*/ 153 w 153"/>
                <a:gd name="T1" fmla="*/ 77 h 155"/>
                <a:gd name="T2" fmla="*/ 152 w 153"/>
                <a:gd name="T3" fmla="*/ 93 h 155"/>
                <a:gd name="T4" fmla="*/ 148 w 153"/>
                <a:gd name="T5" fmla="*/ 108 h 155"/>
                <a:gd name="T6" fmla="*/ 141 w 153"/>
                <a:gd name="T7" fmla="*/ 121 h 155"/>
                <a:gd name="T8" fmla="*/ 130 w 153"/>
                <a:gd name="T9" fmla="*/ 132 h 155"/>
                <a:gd name="T10" fmla="*/ 119 w 153"/>
                <a:gd name="T11" fmla="*/ 141 h 155"/>
                <a:gd name="T12" fmla="*/ 106 w 153"/>
                <a:gd name="T13" fmla="*/ 149 h 155"/>
                <a:gd name="T14" fmla="*/ 91 w 153"/>
                <a:gd name="T15" fmla="*/ 153 h 155"/>
                <a:gd name="T16" fmla="*/ 77 w 153"/>
                <a:gd name="T17" fmla="*/ 155 h 155"/>
                <a:gd name="T18" fmla="*/ 69 w 153"/>
                <a:gd name="T19" fmla="*/ 154 h 155"/>
                <a:gd name="T20" fmla="*/ 54 w 153"/>
                <a:gd name="T21" fmla="*/ 151 h 155"/>
                <a:gd name="T22" fmla="*/ 40 w 153"/>
                <a:gd name="T23" fmla="*/ 146 h 155"/>
                <a:gd name="T24" fmla="*/ 27 w 153"/>
                <a:gd name="T25" fmla="*/ 137 h 155"/>
                <a:gd name="T26" fmla="*/ 17 w 153"/>
                <a:gd name="T27" fmla="*/ 126 h 155"/>
                <a:gd name="T28" fmla="*/ 9 w 153"/>
                <a:gd name="T29" fmla="*/ 115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4 h 155"/>
                <a:gd name="T46" fmla="*/ 47 w 153"/>
                <a:gd name="T47" fmla="*/ 6 h 155"/>
                <a:gd name="T48" fmla="*/ 61 w 153"/>
                <a:gd name="T49" fmla="*/ 3 h 155"/>
                <a:gd name="T50" fmla="*/ 77 w 153"/>
                <a:gd name="T51" fmla="*/ 0 h 155"/>
                <a:gd name="T52" fmla="*/ 85 w 153"/>
                <a:gd name="T53" fmla="*/ 2 h 155"/>
                <a:gd name="T54" fmla="*/ 99 w 153"/>
                <a:gd name="T55" fmla="*/ 4 h 155"/>
                <a:gd name="T56" fmla="*/ 113 w 153"/>
                <a:gd name="T57" fmla="*/ 10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5"/>
                  </a:lnTo>
                  <a:lnTo>
                    <a:pt x="141" y="121"/>
                  </a:lnTo>
                  <a:lnTo>
                    <a:pt x="136" y="126"/>
                  </a:lnTo>
                  <a:lnTo>
                    <a:pt x="130" y="132"/>
                  </a:lnTo>
                  <a:lnTo>
                    <a:pt x="126" y="137"/>
                  </a:lnTo>
                  <a:lnTo>
                    <a:pt x="119" y="141"/>
                  </a:lnTo>
                  <a:lnTo>
                    <a:pt x="113" y="146"/>
                  </a:lnTo>
                  <a:lnTo>
                    <a:pt x="106" y="149"/>
                  </a:lnTo>
                  <a:lnTo>
                    <a:pt x="99" y="151"/>
                  </a:lnTo>
                  <a:lnTo>
                    <a:pt x="91" y="153"/>
                  </a:lnTo>
                  <a:lnTo>
                    <a:pt x="85" y="154"/>
                  </a:lnTo>
                  <a:lnTo>
                    <a:pt x="77" y="155"/>
                  </a:lnTo>
                  <a:lnTo>
                    <a:pt x="77" y="155"/>
                  </a:lnTo>
                  <a:lnTo>
                    <a:pt x="69" y="154"/>
                  </a:lnTo>
                  <a:lnTo>
                    <a:pt x="61" y="153"/>
                  </a:lnTo>
                  <a:lnTo>
                    <a:pt x="54" y="151"/>
                  </a:lnTo>
                  <a:lnTo>
                    <a:pt x="47" y="149"/>
                  </a:lnTo>
                  <a:lnTo>
                    <a:pt x="40" y="146"/>
                  </a:lnTo>
                  <a:lnTo>
                    <a:pt x="33" y="141"/>
                  </a:lnTo>
                  <a:lnTo>
                    <a:pt x="27" y="137"/>
                  </a:lnTo>
                  <a:lnTo>
                    <a:pt x="22" y="132"/>
                  </a:lnTo>
                  <a:lnTo>
                    <a:pt x="17" y="126"/>
                  </a:lnTo>
                  <a:lnTo>
                    <a:pt x="13" y="121"/>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2" y="23"/>
                  </a:lnTo>
                  <a:lnTo>
                    <a:pt x="27" y="19"/>
                  </a:lnTo>
                  <a:lnTo>
                    <a:pt x="33" y="14"/>
                  </a:lnTo>
                  <a:lnTo>
                    <a:pt x="40" y="10"/>
                  </a:lnTo>
                  <a:lnTo>
                    <a:pt x="47" y="6"/>
                  </a:lnTo>
                  <a:lnTo>
                    <a:pt x="54" y="4"/>
                  </a:lnTo>
                  <a:lnTo>
                    <a:pt x="61" y="3"/>
                  </a:lnTo>
                  <a:lnTo>
                    <a:pt x="69" y="2"/>
                  </a:lnTo>
                  <a:lnTo>
                    <a:pt x="77" y="0"/>
                  </a:lnTo>
                  <a:lnTo>
                    <a:pt x="77" y="0"/>
                  </a:lnTo>
                  <a:lnTo>
                    <a:pt x="85" y="2"/>
                  </a:lnTo>
                  <a:lnTo>
                    <a:pt x="91" y="3"/>
                  </a:lnTo>
                  <a:lnTo>
                    <a:pt x="99" y="4"/>
                  </a:lnTo>
                  <a:lnTo>
                    <a:pt x="106" y="6"/>
                  </a:lnTo>
                  <a:lnTo>
                    <a:pt x="113" y="10"/>
                  </a:lnTo>
                  <a:lnTo>
                    <a:pt x="119" y="14"/>
                  </a:lnTo>
                  <a:lnTo>
                    <a:pt x="126" y="19"/>
                  </a:lnTo>
                  <a:lnTo>
                    <a:pt x="130" y="23"/>
                  </a:lnTo>
                  <a:lnTo>
                    <a:pt x="136" y="29"/>
                  </a:lnTo>
                  <a:lnTo>
                    <a:pt x="141" y="35"/>
                  </a:lnTo>
                  <a:lnTo>
                    <a:pt x="144" y="40"/>
                  </a:lnTo>
                  <a:lnTo>
                    <a:pt x="148"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309">
              <a:extLst>
                <a:ext uri="{FF2B5EF4-FFF2-40B4-BE49-F238E27FC236}">
                  <a16:creationId xmlns:a16="http://schemas.microsoft.com/office/drawing/2014/main" id="{F1442217-861B-447B-95BA-125615915475}"/>
                </a:ext>
              </a:extLst>
            </p:cNvPr>
            <p:cNvSpPr>
              <a:spLocks/>
            </p:cNvSpPr>
            <p:nvPr/>
          </p:nvSpPr>
          <p:spPr bwMode="auto">
            <a:xfrm>
              <a:off x="4821238" y="3246438"/>
              <a:ext cx="49213" cy="49213"/>
            </a:xfrm>
            <a:custGeom>
              <a:avLst/>
              <a:gdLst>
                <a:gd name="T0" fmla="*/ 154 w 154"/>
                <a:gd name="T1" fmla="*/ 77 h 154"/>
                <a:gd name="T2" fmla="*/ 152 w 154"/>
                <a:gd name="T3" fmla="*/ 93 h 154"/>
                <a:gd name="T4" fmla="*/ 148 w 154"/>
                <a:gd name="T5" fmla="*/ 107 h 154"/>
                <a:gd name="T6" fmla="*/ 140 w 154"/>
                <a:gd name="T7" fmla="*/ 121 h 154"/>
                <a:gd name="T8" fmla="*/ 131 w 154"/>
                <a:gd name="T9" fmla="*/ 132 h 154"/>
                <a:gd name="T10" fmla="*/ 120 w 154"/>
                <a:gd name="T11" fmla="*/ 141 h 154"/>
                <a:gd name="T12" fmla="*/ 107 w 154"/>
                <a:gd name="T13" fmla="*/ 148 h 154"/>
                <a:gd name="T14" fmla="*/ 92 w 154"/>
                <a:gd name="T15" fmla="*/ 153 h 154"/>
                <a:gd name="T16" fmla="*/ 77 w 154"/>
                <a:gd name="T17" fmla="*/ 154 h 154"/>
                <a:gd name="T18" fmla="*/ 69 w 154"/>
                <a:gd name="T19" fmla="*/ 154 h 154"/>
                <a:gd name="T20" fmla="*/ 55 w 154"/>
                <a:gd name="T21" fmla="*/ 150 h 154"/>
                <a:gd name="T22" fmla="*/ 40 w 154"/>
                <a:gd name="T23" fmla="*/ 145 h 154"/>
                <a:gd name="T24" fmla="*/ 28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2 h 154"/>
                <a:gd name="T38" fmla="*/ 6 w 154"/>
                <a:gd name="T39" fmla="*/ 47 h 154"/>
                <a:gd name="T40" fmla="*/ 13 w 154"/>
                <a:gd name="T41" fmla="*/ 34 h 154"/>
                <a:gd name="T42" fmla="*/ 22 w 154"/>
                <a:gd name="T43" fmla="*/ 22 h 154"/>
                <a:gd name="T44" fmla="*/ 34 w 154"/>
                <a:gd name="T45" fmla="*/ 13 h 154"/>
                <a:gd name="T46" fmla="*/ 47 w 154"/>
                <a:gd name="T47" fmla="*/ 6 h 154"/>
                <a:gd name="T48" fmla="*/ 61 w 154"/>
                <a:gd name="T49" fmla="*/ 2 h 154"/>
                <a:gd name="T50" fmla="*/ 77 w 154"/>
                <a:gd name="T51" fmla="*/ 0 h 154"/>
                <a:gd name="T52" fmla="*/ 84 w 154"/>
                <a:gd name="T53" fmla="*/ 0 h 154"/>
                <a:gd name="T54" fmla="*/ 100 w 154"/>
                <a:gd name="T55" fmla="*/ 4 h 154"/>
                <a:gd name="T56" fmla="*/ 114 w 154"/>
                <a:gd name="T57" fmla="*/ 10 h 154"/>
                <a:gd name="T58" fmla="*/ 125 w 154"/>
                <a:gd name="T59" fmla="*/ 18 h 154"/>
                <a:gd name="T60" fmla="*/ 136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1" y="100"/>
                  </a:lnTo>
                  <a:lnTo>
                    <a:pt x="148" y="107"/>
                  </a:lnTo>
                  <a:lnTo>
                    <a:pt x="145" y="114"/>
                  </a:lnTo>
                  <a:lnTo>
                    <a:pt x="140" y="121"/>
                  </a:lnTo>
                  <a:lnTo>
                    <a:pt x="136" y="126"/>
                  </a:lnTo>
                  <a:lnTo>
                    <a:pt x="131" y="132"/>
                  </a:lnTo>
                  <a:lnTo>
                    <a:pt x="125" y="137"/>
                  </a:lnTo>
                  <a:lnTo>
                    <a:pt x="120" y="141"/>
                  </a:lnTo>
                  <a:lnTo>
                    <a:pt x="114" y="145"/>
                  </a:lnTo>
                  <a:lnTo>
                    <a:pt x="107" y="148"/>
                  </a:lnTo>
                  <a:lnTo>
                    <a:pt x="100" y="150"/>
                  </a:lnTo>
                  <a:lnTo>
                    <a:pt x="92" y="153"/>
                  </a:lnTo>
                  <a:lnTo>
                    <a:pt x="84" y="154"/>
                  </a:lnTo>
                  <a:lnTo>
                    <a:pt x="77" y="154"/>
                  </a:lnTo>
                  <a:lnTo>
                    <a:pt x="77" y="154"/>
                  </a:lnTo>
                  <a:lnTo>
                    <a:pt x="69" y="154"/>
                  </a:lnTo>
                  <a:lnTo>
                    <a:pt x="61" y="153"/>
                  </a:lnTo>
                  <a:lnTo>
                    <a:pt x="55" y="150"/>
                  </a:lnTo>
                  <a:lnTo>
                    <a:pt x="47" y="148"/>
                  </a:lnTo>
                  <a:lnTo>
                    <a:pt x="40" y="145"/>
                  </a:lnTo>
                  <a:lnTo>
                    <a:pt x="34" y="141"/>
                  </a:lnTo>
                  <a:lnTo>
                    <a:pt x="28" y="137"/>
                  </a:lnTo>
                  <a:lnTo>
                    <a:pt x="22" y="132"/>
                  </a:lnTo>
                  <a:lnTo>
                    <a:pt x="18" y="126"/>
                  </a:lnTo>
                  <a:lnTo>
                    <a:pt x="13" y="121"/>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3" y="34"/>
                  </a:lnTo>
                  <a:lnTo>
                    <a:pt x="18" y="28"/>
                  </a:lnTo>
                  <a:lnTo>
                    <a:pt x="22" y="22"/>
                  </a:lnTo>
                  <a:lnTo>
                    <a:pt x="28" y="18"/>
                  </a:lnTo>
                  <a:lnTo>
                    <a:pt x="34" y="13"/>
                  </a:lnTo>
                  <a:lnTo>
                    <a:pt x="40" y="10"/>
                  </a:lnTo>
                  <a:lnTo>
                    <a:pt x="47" y="6"/>
                  </a:lnTo>
                  <a:lnTo>
                    <a:pt x="55" y="4"/>
                  </a:lnTo>
                  <a:lnTo>
                    <a:pt x="61" y="2"/>
                  </a:lnTo>
                  <a:lnTo>
                    <a:pt x="69" y="0"/>
                  </a:lnTo>
                  <a:lnTo>
                    <a:pt x="77" y="0"/>
                  </a:lnTo>
                  <a:lnTo>
                    <a:pt x="77" y="0"/>
                  </a:lnTo>
                  <a:lnTo>
                    <a:pt x="84" y="0"/>
                  </a:lnTo>
                  <a:lnTo>
                    <a:pt x="92" y="2"/>
                  </a:lnTo>
                  <a:lnTo>
                    <a:pt x="100" y="4"/>
                  </a:lnTo>
                  <a:lnTo>
                    <a:pt x="107" y="6"/>
                  </a:lnTo>
                  <a:lnTo>
                    <a:pt x="114" y="10"/>
                  </a:lnTo>
                  <a:lnTo>
                    <a:pt x="120" y="13"/>
                  </a:lnTo>
                  <a:lnTo>
                    <a:pt x="125" y="18"/>
                  </a:lnTo>
                  <a:lnTo>
                    <a:pt x="131" y="22"/>
                  </a:lnTo>
                  <a:lnTo>
                    <a:pt x="136" y="28"/>
                  </a:lnTo>
                  <a:lnTo>
                    <a:pt x="140" y="34"/>
                  </a:lnTo>
                  <a:lnTo>
                    <a:pt x="145" y="40"/>
                  </a:lnTo>
                  <a:lnTo>
                    <a:pt x="148" y="47"/>
                  </a:lnTo>
                  <a:lnTo>
                    <a:pt x="151"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310">
              <a:extLst>
                <a:ext uri="{FF2B5EF4-FFF2-40B4-BE49-F238E27FC236}">
                  <a16:creationId xmlns:a16="http://schemas.microsoft.com/office/drawing/2014/main" id="{84F6ED45-9F75-4CDF-97B1-1CBDD7D38C2A}"/>
                </a:ext>
              </a:extLst>
            </p:cNvPr>
            <p:cNvSpPr>
              <a:spLocks/>
            </p:cNvSpPr>
            <p:nvPr/>
          </p:nvSpPr>
          <p:spPr bwMode="auto">
            <a:xfrm>
              <a:off x="4821238" y="3317876"/>
              <a:ext cx="49213" cy="49213"/>
            </a:xfrm>
            <a:custGeom>
              <a:avLst/>
              <a:gdLst>
                <a:gd name="T0" fmla="*/ 154 w 154"/>
                <a:gd name="T1" fmla="*/ 77 h 155"/>
                <a:gd name="T2" fmla="*/ 152 w 154"/>
                <a:gd name="T3" fmla="*/ 93 h 155"/>
                <a:gd name="T4" fmla="*/ 148 w 154"/>
                <a:gd name="T5" fmla="*/ 108 h 155"/>
                <a:gd name="T6" fmla="*/ 140 w 154"/>
                <a:gd name="T7" fmla="*/ 121 h 155"/>
                <a:gd name="T8" fmla="*/ 131 w 154"/>
                <a:gd name="T9" fmla="*/ 132 h 155"/>
                <a:gd name="T10" fmla="*/ 120 w 154"/>
                <a:gd name="T11" fmla="*/ 141 h 155"/>
                <a:gd name="T12" fmla="*/ 107 w 154"/>
                <a:gd name="T13" fmla="*/ 149 h 155"/>
                <a:gd name="T14" fmla="*/ 92 w 154"/>
                <a:gd name="T15" fmla="*/ 153 h 155"/>
                <a:gd name="T16" fmla="*/ 77 w 154"/>
                <a:gd name="T17" fmla="*/ 155 h 155"/>
                <a:gd name="T18" fmla="*/ 69 w 154"/>
                <a:gd name="T19" fmla="*/ 154 h 155"/>
                <a:gd name="T20" fmla="*/ 55 w 154"/>
                <a:gd name="T21" fmla="*/ 151 h 155"/>
                <a:gd name="T22" fmla="*/ 40 w 154"/>
                <a:gd name="T23" fmla="*/ 146 h 155"/>
                <a:gd name="T24" fmla="*/ 28 w 154"/>
                <a:gd name="T25" fmla="*/ 137 h 155"/>
                <a:gd name="T26" fmla="*/ 18 w 154"/>
                <a:gd name="T27" fmla="*/ 126 h 155"/>
                <a:gd name="T28" fmla="*/ 9 w 154"/>
                <a:gd name="T29" fmla="*/ 115 h 155"/>
                <a:gd name="T30" fmla="*/ 3 w 154"/>
                <a:gd name="T31" fmla="*/ 100 h 155"/>
                <a:gd name="T32" fmla="*/ 1 w 154"/>
                <a:gd name="T33" fmla="*/ 85 h 155"/>
                <a:gd name="T34" fmla="*/ 0 w 154"/>
                <a:gd name="T35" fmla="*/ 77 h 155"/>
                <a:gd name="T36" fmla="*/ 2 w 154"/>
                <a:gd name="T37" fmla="*/ 62 h 155"/>
                <a:gd name="T38" fmla="*/ 6 w 154"/>
                <a:gd name="T39" fmla="*/ 47 h 155"/>
                <a:gd name="T40" fmla="*/ 13 w 154"/>
                <a:gd name="T41" fmla="*/ 35 h 155"/>
                <a:gd name="T42" fmla="*/ 22 w 154"/>
                <a:gd name="T43" fmla="*/ 23 h 155"/>
                <a:gd name="T44" fmla="*/ 34 w 154"/>
                <a:gd name="T45" fmla="*/ 14 h 155"/>
                <a:gd name="T46" fmla="*/ 47 w 154"/>
                <a:gd name="T47" fmla="*/ 6 h 155"/>
                <a:gd name="T48" fmla="*/ 61 w 154"/>
                <a:gd name="T49" fmla="*/ 3 h 155"/>
                <a:gd name="T50" fmla="*/ 77 w 154"/>
                <a:gd name="T51" fmla="*/ 0 h 155"/>
                <a:gd name="T52" fmla="*/ 84 w 154"/>
                <a:gd name="T53" fmla="*/ 2 h 155"/>
                <a:gd name="T54" fmla="*/ 100 w 154"/>
                <a:gd name="T55" fmla="*/ 4 h 155"/>
                <a:gd name="T56" fmla="*/ 114 w 154"/>
                <a:gd name="T57" fmla="*/ 10 h 155"/>
                <a:gd name="T58" fmla="*/ 125 w 154"/>
                <a:gd name="T59" fmla="*/ 19 h 155"/>
                <a:gd name="T60" fmla="*/ 136 w 154"/>
                <a:gd name="T61" fmla="*/ 29 h 155"/>
                <a:gd name="T62" fmla="*/ 145 w 154"/>
                <a:gd name="T63" fmla="*/ 40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1" y="100"/>
                  </a:lnTo>
                  <a:lnTo>
                    <a:pt x="148" y="108"/>
                  </a:lnTo>
                  <a:lnTo>
                    <a:pt x="145" y="115"/>
                  </a:lnTo>
                  <a:lnTo>
                    <a:pt x="140" y="121"/>
                  </a:lnTo>
                  <a:lnTo>
                    <a:pt x="136" y="126"/>
                  </a:lnTo>
                  <a:lnTo>
                    <a:pt x="131" y="132"/>
                  </a:lnTo>
                  <a:lnTo>
                    <a:pt x="125" y="137"/>
                  </a:lnTo>
                  <a:lnTo>
                    <a:pt x="120" y="141"/>
                  </a:lnTo>
                  <a:lnTo>
                    <a:pt x="114" y="146"/>
                  </a:lnTo>
                  <a:lnTo>
                    <a:pt x="107" y="149"/>
                  </a:lnTo>
                  <a:lnTo>
                    <a:pt x="100" y="151"/>
                  </a:lnTo>
                  <a:lnTo>
                    <a:pt x="92" y="153"/>
                  </a:lnTo>
                  <a:lnTo>
                    <a:pt x="84" y="154"/>
                  </a:lnTo>
                  <a:lnTo>
                    <a:pt x="77" y="155"/>
                  </a:lnTo>
                  <a:lnTo>
                    <a:pt x="77" y="155"/>
                  </a:lnTo>
                  <a:lnTo>
                    <a:pt x="69" y="154"/>
                  </a:lnTo>
                  <a:lnTo>
                    <a:pt x="61" y="153"/>
                  </a:lnTo>
                  <a:lnTo>
                    <a:pt x="55" y="151"/>
                  </a:lnTo>
                  <a:lnTo>
                    <a:pt x="47" y="149"/>
                  </a:lnTo>
                  <a:lnTo>
                    <a:pt x="40" y="146"/>
                  </a:lnTo>
                  <a:lnTo>
                    <a:pt x="34" y="141"/>
                  </a:lnTo>
                  <a:lnTo>
                    <a:pt x="28" y="137"/>
                  </a:lnTo>
                  <a:lnTo>
                    <a:pt x="22" y="132"/>
                  </a:lnTo>
                  <a:lnTo>
                    <a:pt x="18" y="126"/>
                  </a:lnTo>
                  <a:lnTo>
                    <a:pt x="13" y="121"/>
                  </a:lnTo>
                  <a:lnTo>
                    <a:pt x="9" y="115"/>
                  </a:lnTo>
                  <a:lnTo>
                    <a:pt x="6" y="108"/>
                  </a:lnTo>
                  <a:lnTo>
                    <a:pt x="3" y="100"/>
                  </a:lnTo>
                  <a:lnTo>
                    <a:pt x="2" y="93"/>
                  </a:lnTo>
                  <a:lnTo>
                    <a:pt x="1" y="85"/>
                  </a:lnTo>
                  <a:lnTo>
                    <a:pt x="0" y="77"/>
                  </a:lnTo>
                  <a:lnTo>
                    <a:pt x="0" y="77"/>
                  </a:lnTo>
                  <a:lnTo>
                    <a:pt x="1" y="70"/>
                  </a:lnTo>
                  <a:lnTo>
                    <a:pt x="2" y="62"/>
                  </a:lnTo>
                  <a:lnTo>
                    <a:pt x="3" y="54"/>
                  </a:lnTo>
                  <a:lnTo>
                    <a:pt x="6" y="47"/>
                  </a:lnTo>
                  <a:lnTo>
                    <a:pt x="9" y="40"/>
                  </a:lnTo>
                  <a:lnTo>
                    <a:pt x="13" y="35"/>
                  </a:lnTo>
                  <a:lnTo>
                    <a:pt x="18" y="29"/>
                  </a:lnTo>
                  <a:lnTo>
                    <a:pt x="22" y="23"/>
                  </a:lnTo>
                  <a:lnTo>
                    <a:pt x="28" y="19"/>
                  </a:lnTo>
                  <a:lnTo>
                    <a:pt x="34" y="14"/>
                  </a:lnTo>
                  <a:lnTo>
                    <a:pt x="40" y="10"/>
                  </a:lnTo>
                  <a:lnTo>
                    <a:pt x="47" y="6"/>
                  </a:lnTo>
                  <a:lnTo>
                    <a:pt x="55" y="4"/>
                  </a:lnTo>
                  <a:lnTo>
                    <a:pt x="61" y="3"/>
                  </a:lnTo>
                  <a:lnTo>
                    <a:pt x="69" y="2"/>
                  </a:lnTo>
                  <a:lnTo>
                    <a:pt x="77" y="0"/>
                  </a:lnTo>
                  <a:lnTo>
                    <a:pt x="77" y="0"/>
                  </a:lnTo>
                  <a:lnTo>
                    <a:pt x="84" y="2"/>
                  </a:lnTo>
                  <a:lnTo>
                    <a:pt x="92" y="3"/>
                  </a:lnTo>
                  <a:lnTo>
                    <a:pt x="100" y="4"/>
                  </a:lnTo>
                  <a:lnTo>
                    <a:pt x="107" y="6"/>
                  </a:lnTo>
                  <a:lnTo>
                    <a:pt x="114" y="10"/>
                  </a:lnTo>
                  <a:lnTo>
                    <a:pt x="120" y="14"/>
                  </a:lnTo>
                  <a:lnTo>
                    <a:pt x="125" y="19"/>
                  </a:lnTo>
                  <a:lnTo>
                    <a:pt x="131" y="23"/>
                  </a:lnTo>
                  <a:lnTo>
                    <a:pt x="136" y="29"/>
                  </a:lnTo>
                  <a:lnTo>
                    <a:pt x="140" y="35"/>
                  </a:lnTo>
                  <a:lnTo>
                    <a:pt x="145" y="40"/>
                  </a:lnTo>
                  <a:lnTo>
                    <a:pt x="148" y="47"/>
                  </a:lnTo>
                  <a:lnTo>
                    <a:pt x="151" y="54"/>
                  </a:lnTo>
                  <a:lnTo>
                    <a:pt x="152"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311">
              <a:extLst>
                <a:ext uri="{FF2B5EF4-FFF2-40B4-BE49-F238E27FC236}">
                  <a16:creationId xmlns:a16="http://schemas.microsoft.com/office/drawing/2014/main" id="{8170CC2C-C189-4FE3-80F5-F1E62322F925}"/>
                </a:ext>
              </a:extLst>
            </p:cNvPr>
            <p:cNvSpPr>
              <a:spLocks/>
            </p:cNvSpPr>
            <p:nvPr/>
          </p:nvSpPr>
          <p:spPr bwMode="auto">
            <a:xfrm>
              <a:off x="6146801" y="3246438"/>
              <a:ext cx="49213" cy="49213"/>
            </a:xfrm>
            <a:custGeom>
              <a:avLst/>
              <a:gdLst>
                <a:gd name="T0" fmla="*/ 155 w 155"/>
                <a:gd name="T1" fmla="*/ 77 h 154"/>
                <a:gd name="T2" fmla="*/ 153 w 155"/>
                <a:gd name="T3" fmla="*/ 93 h 154"/>
                <a:gd name="T4" fmla="*/ 148 w 155"/>
                <a:gd name="T5" fmla="*/ 107 h 154"/>
                <a:gd name="T6" fmla="*/ 141 w 155"/>
                <a:gd name="T7" fmla="*/ 121 h 154"/>
                <a:gd name="T8" fmla="*/ 132 w 155"/>
                <a:gd name="T9" fmla="*/ 132 h 154"/>
                <a:gd name="T10" fmla="*/ 121 w 155"/>
                <a:gd name="T11" fmla="*/ 141 h 154"/>
                <a:gd name="T12" fmla="*/ 108 w 155"/>
                <a:gd name="T13" fmla="*/ 148 h 154"/>
                <a:gd name="T14" fmla="*/ 93 w 155"/>
                <a:gd name="T15" fmla="*/ 153 h 154"/>
                <a:gd name="T16" fmla="*/ 77 w 155"/>
                <a:gd name="T17" fmla="*/ 154 h 154"/>
                <a:gd name="T18" fmla="*/ 70 w 155"/>
                <a:gd name="T19" fmla="*/ 154 h 154"/>
                <a:gd name="T20" fmla="*/ 54 w 155"/>
                <a:gd name="T21" fmla="*/ 150 h 154"/>
                <a:gd name="T22" fmla="*/ 40 w 155"/>
                <a:gd name="T23" fmla="*/ 145 h 154"/>
                <a:gd name="T24" fmla="*/ 29 w 155"/>
                <a:gd name="T25" fmla="*/ 137 h 154"/>
                <a:gd name="T26" fmla="*/ 19 w 155"/>
                <a:gd name="T27" fmla="*/ 126 h 154"/>
                <a:gd name="T28" fmla="*/ 10 w 155"/>
                <a:gd name="T29" fmla="*/ 114 h 154"/>
                <a:gd name="T30" fmla="*/ 4 w 155"/>
                <a:gd name="T31" fmla="*/ 100 h 154"/>
                <a:gd name="T32" fmla="*/ 2 w 155"/>
                <a:gd name="T33" fmla="*/ 85 h 154"/>
                <a:gd name="T34" fmla="*/ 0 w 155"/>
                <a:gd name="T35" fmla="*/ 77 h 154"/>
                <a:gd name="T36" fmla="*/ 3 w 155"/>
                <a:gd name="T37" fmla="*/ 62 h 154"/>
                <a:gd name="T38" fmla="*/ 6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2 h 154"/>
                <a:gd name="T50" fmla="*/ 77 w 155"/>
                <a:gd name="T51" fmla="*/ 0 h 154"/>
                <a:gd name="T52" fmla="*/ 85 w 155"/>
                <a:gd name="T53" fmla="*/ 0 h 154"/>
                <a:gd name="T54" fmla="*/ 100 w 155"/>
                <a:gd name="T55" fmla="*/ 4 h 154"/>
                <a:gd name="T56" fmla="*/ 114 w 155"/>
                <a:gd name="T57" fmla="*/ 10 h 154"/>
                <a:gd name="T58" fmla="*/ 126 w 155"/>
                <a:gd name="T59" fmla="*/ 18 h 154"/>
                <a:gd name="T60" fmla="*/ 137 w 155"/>
                <a:gd name="T61" fmla="*/ 28 h 154"/>
                <a:gd name="T62" fmla="*/ 145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8" y="107"/>
                  </a:lnTo>
                  <a:lnTo>
                    <a:pt x="145" y="114"/>
                  </a:lnTo>
                  <a:lnTo>
                    <a:pt x="141" y="121"/>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5" y="141"/>
                  </a:lnTo>
                  <a:lnTo>
                    <a:pt x="29" y="137"/>
                  </a:lnTo>
                  <a:lnTo>
                    <a:pt x="23" y="132"/>
                  </a:lnTo>
                  <a:lnTo>
                    <a:pt x="19" y="126"/>
                  </a:lnTo>
                  <a:lnTo>
                    <a:pt x="14" y="121"/>
                  </a:lnTo>
                  <a:lnTo>
                    <a:pt x="10" y="114"/>
                  </a:lnTo>
                  <a:lnTo>
                    <a:pt x="6" y="107"/>
                  </a:lnTo>
                  <a:lnTo>
                    <a:pt x="4" y="100"/>
                  </a:lnTo>
                  <a:lnTo>
                    <a:pt x="3" y="93"/>
                  </a:lnTo>
                  <a:lnTo>
                    <a:pt x="2" y="85"/>
                  </a:lnTo>
                  <a:lnTo>
                    <a:pt x="0" y="77"/>
                  </a:lnTo>
                  <a:lnTo>
                    <a:pt x="0" y="77"/>
                  </a:lnTo>
                  <a:lnTo>
                    <a:pt x="2" y="69"/>
                  </a:lnTo>
                  <a:lnTo>
                    <a:pt x="3" y="62"/>
                  </a:lnTo>
                  <a:lnTo>
                    <a:pt x="4" y="54"/>
                  </a:lnTo>
                  <a:lnTo>
                    <a:pt x="6" y="47"/>
                  </a:lnTo>
                  <a:lnTo>
                    <a:pt x="10" y="40"/>
                  </a:lnTo>
                  <a:lnTo>
                    <a:pt x="14" y="34"/>
                  </a:lnTo>
                  <a:lnTo>
                    <a:pt x="19" y="28"/>
                  </a:lnTo>
                  <a:lnTo>
                    <a:pt x="23" y="22"/>
                  </a:lnTo>
                  <a:lnTo>
                    <a:pt x="29" y="18"/>
                  </a:lnTo>
                  <a:lnTo>
                    <a:pt x="35" y="13"/>
                  </a:lnTo>
                  <a:lnTo>
                    <a:pt x="40" y="10"/>
                  </a:lnTo>
                  <a:lnTo>
                    <a:pt x="47" y="6"/>
                  </a:lnTo>
                  <a:lnTo>
                    <a:pt x="54" y="4"/>
                  </a:lnTo>
                  <a:lnTo>
                    <a:pt x="62" y="2"/>
                  </a:lnTo>
                  <a:lnTo>
                    <a:pt x="70" y="0"/>
                  </a:lnTo>
                  <a:lnTo>
                    <a:pt x="77" y="0"/>
                  </a:lnTo>
                  <a:lnTo>
                    <a:pt x="77" y="0"/>
                  </a:lnTo>
                  <a:lnTo>
                    <a:pt x="85" y="0"/>
                  </a:lnTo>
                  <a:lnTo>
                    <a:pt x="93" y="2"/>
                  </a:lnTo>
                  <a:lnTo>
                    <a:pt x="100" y="4"/>
                  </a:lnTo>
                  <a:lnTo>
                    <a:pt x="108" y="6"/>
                  </a:lnTo>
                  <a:lnTo>
                    <a:pt x="114" y="10"/>
                  </a:lnTo>
                  <a:lnTo>
                    <a:pt x="121" y="13"/>
                  </a:lnTo>
                  <a:lnTo>
                    <a:pt x="126" y="18"/>
                  </a:lnTo>
                  <a:lnTo>
                    <a:pt x="132" y="22"/>
                  </a:lnTo>
                  <a:lnTo>
                    <a:pt x="137" y="28"/>
                  </a:lnTo>
                  <a:lnTo>
                    <a:pt x="141" y="34"/>
                  </a:lnTo>
                  <a:lnTo>
                    <a:pt x="145"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312">
              <a:extLst>
                <a:ext uri="{FF2B5EF4-FFF2-40B4-BE49-F238E27FC236}">
                  <a16:creationId xmlns:a16="http://schemas.microsoft.com/office/drawing/2014/main" id="{2D39B216-5371-4917-B8A0-59F298747ADE}"/>
                </a:ext>
              </a:extLst>
            </p:cNvPr>
            <p:cNvSpPr>
              <a:spLocks/>
            </p:cNvSpPr>
            <p:nvPr/>
          </p:nvSpPr>
          <p:spPr bwMode="auto">
            <a:xfrm>
              <a:off x="6146801" y="3317876"/>
              <a:ext cx="49213" cy="49213"/>
            </a:xfrm>
            <a:custGeom>
              <a:avLst/>
              <a:gdLst>
                <a:gd name="T0" fmla="*/ 155 w 155"/>
                <a:gd name="T1" fmla="*/ 77 h 155"/>
                <a:gd name="T2" fmla="*/ 153 w 155"/>
                <a:gd name="T3" fmla="*/ 93 h 155"/>
                <a:gd name="T4" fmla="*/ 148 w 155"/>
                <a:gd name="T5" fmla="*/ 108 h 155"/>
                <a:gd name="T6" fmla="*/ 141 w 155"/>
                <a:gd name="T7" fmla="*/ 121 h 155"/>
                <a:gd name="T8" fmla="*/ 132 w 155"/>
                <a:gd name="T9" fmla="*/ 132 h 155"/>
                <a:gd name="T10" fmla="*/ 121 w 155"/>
                <a:gd name="T11" fmla="*/ 141 h 155"/>
                <a:gd name="T12" fmla="*/ 108 w 155"/>
                <a:gd name="T13" fmla="*/ 149 h 155"/>
                <a:gd name="T14" fmla="*/ 93 w 155"/>
                <a:gd name="T15" fmla="*/ 153 h 155"/>
                <a:gd name="T16" fmla="*/ 77 w 155"/>
                <a:gd name="T17" fmla="*/ 155 h 155"/>
                <a:gd name="T18" fmla="*/ 70 w 155"/>
                <a:gd name="T19" fmla="*/ 154 h 155"/>
                <a:gd name="T20" fmla="*/ 54 w 155"/>
                <a:gd name="T21" fmla="*/ 151 h 155"/>
                <a:gd name="T22" fmla="*/ 40 w 155"/>
                <a:gd name="T23" fmla="*/ 146 h 155"/>
                <a:gd name="T24" fmla="*/ 29 w 155"/>
                <a:gd name="T25" fmla="*/ 137 h 155"/>
                <a:gd name="T26" fmla="*/ 19 w 155"/>
                <a:gd name="T27" fmla="*/ 126 h 155"/>
                <a:gd name="T28" fmla="*/ 10 w 155"/>
                <a:gd name="T29" fmla="*/ 115 h 155"/>
                <a:gd name="T30" fmla="*/ 4 w 155"/>
                <a:gd name="T31" fmla="*/ 100 h 155"/>
                <a:gd name="T32" fmla="*/ 2 w 155"/>
                <a:gd name="T33" fmla="*/ 85 h 155"/>
                <a:gd name="T34" fmla="*/ 0 w 155"/>
                <a:gd name="T35" fmla="*/ 77 h 155"/>
                <a:gd name="T36" fmla="*/ 3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3 h 155"/>
                <a:gd name="T50" fmla="*/ 77 w 155"/>
                <a:gd name="T51" fmla="*/ 0 h 155"/>
                <a:gd name="T52" fmla="*/ 85 w 155"/>
                <a:gd name="T53" fmla="*/ 2 h 155"/>
                <a:gd name="T54" fmla="*/ 100 w 155"/>
                <a:gd name="T55" fmla="*/ 4 h 155"/>
                <a:gd name="T56" fmla="*/ 114 w 155"/>
                <a:gd name="T57" fmla="*/ 10 h 155"/>
                <a:gd name="T58" fmla="*/ 126 w 155"/>
                <a:gd name="T59" fmla="*/ 19 h 155"/>
                <a:gd name="T60" fmla="*/ 137 w 155"/>
                <a:gd name="T61" fmla="*/ 29 h 155"/>
                <a:gd name="T62" fmla="*/ 145 w 155"/>
                <a:gd name="T63" fmla="*/ 40 h 155"/>
                <a:gd name="T64" fmla="*/ 151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8"/>
                  </a:lnTo>
                  <a:lnTo>
                    <a:pt x="145" y="115"/>
                  </a:lnTo>
                  <a:lnTo>
                    <a:pt x="141" y="121"/>
                  </a:lnTo>
                  <a:lnTo>
                    <a:pt x="137" y="126"/>
                  </a:lnTo>
                  <a:lnTo>
                    <a:pt x="132" y="132"/>
                  </a:lnTo>
                  <a:lnTo>
                    <a:pt x="126" y="137"/>
                  </a:lnTo>
                  <a:lnTo>
                    <a:pt x="121" y="141"/>
                  </a:lnTo>
                  <a:lnTo>
                    <a:pt x="114" y="146"/>
                  </a:lnTo>
                  <a:lnTo>
                    <a:pt x="108" y="149"/>
                  </a:lnTo>
                  <a:lnTo>
                    <a:pt x="100" y="151"/>
                  </a:lnTo>
                  <a:lnTo>
                    <a:pt x="93" y="153"/>
                  </a:lnTo>
                  <a:lnTo>
                    <a:pt x="85" y="154"/>
                  </a:lnTo>
                  <a:lnTo>
                    <a:pt x="77" y="155"/>
                  </a:lnTo>
                  <a:lnTo>
                    <a:pt x="77" y="155"/>
                  </a:lnTo>
                  <a:lnTo>
                    <a:pt x="70" y="154"/>
                  </a:lnTo>
                  <a:lnTo>
                    <a:pt x="62" y="153"/>
                  </a:lnTo>
                  <a:lnTo>
                    <a:pt x="54" y="151"/>
                  </a:lnTo>
                  <a:lnTo>
                    <a:pt x="47" y="149"/>
                  </a:lnTo>
                  <a:lnTo>
                    <a:pt x="40" y="146"/>
                  </a:lnTo>
                  <a:lnTo>
                    <a:pt x="35" y="141"/>
                  </a:lnTo>
                  <a:lnTo>
                    <a:pt x="29" y="137"/>
                  </a:lnTo>
                  <a:lnTo>
                    <a:pt x="23" y="132"/>
                  </a:lnTo>
                  <a:lnTo>
                    <a:pt x="19" y="126"/>
                  </a:lnTo>
                  <a:lnTo>
                    <a:pt x="14" y="121"/>
                  </a:lnTo>
                  <a:lnTo>
                    <a:pt x="10" y="115"/>
                  </a:lnTo>
                  <a:lnTo>
                    <a:pt x="6" y="108"/>
                  </a:lnTo>
                  <a:lnTo>
                    <a:pt x="4" y="100"/>
                  </a:lnTo>
                  <a:lnTo>
                    <a:pt x="3" y="93"/>
                  </a:lnTo>
                  <a:lnTo>
                    <a:pt x="2" y="85"/>
                  </a:lnTo>
                  <a:lnTo>
                    <a:pt x="0" y="77"/>
                  </a:lnTo>
                  <a:lnTo>
                    <a:pt x="0" y="77"/>
                  </a:lnTo>
                  <a:lnTo>
                    <a:pt x="2" y="70"/>
                  </a:lnTo>
                  <a:lnTo>
                    <a:pt x="3" y="62"/>
                  </a:lnTo>
                  <a:lnTo>
                    <a:pt x="4" y="54"/>
                  </a:lnTo>
                  <a:lnTo>
                    <a:pt x="6" y="47"/>
                  </a:lnTo>
                  <a:lnTo>
                    <a:pt x="10" y="40"/>
                  </a:lnTo>
                  <a:lnTo>
                    <a:pt x="14" y="35"/>
                  </a:lnTo>
                  <a:lnTo>
                    <a:pt x="19" y="29"/>
                  </a:lnTo>
                  <a:lnTo>
                    <a:pt x="23" y="23"/>
                  </a:lnTo>
                  <a:lnTo>
                    <a:pt x="29" y="19"/>
                  </a:lnTo>
                  <a:lnTo>
                    <a:pt x="35" y="14"/>
                  </a:lnTo>
                  <a:lnTo>
                    <a:pt x="40" y="10"/>
                  </a:lnTo>
                  <a:lnTo>
                    <a:pt x="47" y="6"/>
                  </a:lnTo>
                  <a:lnTo>
                    <a:pt x="54" y="4"/>
                  </a:lnTo>
                  <a:lnTo>
                    <a:pt x="62" y="3"/>
                  </a:lnTo>
                  <a:lnTo>
                    <a:pt x="70" y="2"/>
                  </a:lnTo>
                  <a:lnTo>
                    <a:pt x="77" y="0"/>
                  </a:lnTo>
                  <a:lnTo>
                    <a:pt x="77" y="0"/>
                  </a:lnTo>
                  <a:lnTo>
                    <a:pt x="85" y="2"/>
                  </a:lnTo>
                  <a:lnTo>
                    <a:pt x="93" y="3"/>
                  </a:lnTo>
                  <a:lnTo>
                    <a:pt x="100" y="4"/>
                  </a:lnTo>
                  <a:lnTo>
                    <a:pt x="108" y="6"/>
                  </a:lnTo>
                  <a:lnTo>
                    <a:pt x="114" y="10"/>
                  </a:lnTo>
                  <a:lnTo>
                    <a:pt x="121" y="14"/>
                  </a:lnTo>
                  <a:lnTo>
                    <a:pt x="126" y="19"/>
                  </a:lnTo>
                  <a:lnTo>
                    <a:pt x="132" y="23"/>
                  </a:lnTo>
                  <a:lnTo>
                    <a:pt x="137" y="29"/>
                  </a:lnTo>
                  <a:lnTo>
                    <a:pt x="141" y="35"/>
                  </a:lnTo>
                  <a:lnTo>
                    <a:pt x="145" y="40"/>
                  </a:lnTo>
                  <a:lnTo>
                    <a:pt x="148" y="47"/>
                  </a:lnTo>
                  <a:lnTo>
                    <a:pt x="151" y="54"/>
                  </a:lnTo>
                  <a:lnTo>
                    <a:pt x="153"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313">
              <a:extLst>
                <a:ext uri="{FF2B5EF4-FFF2-40B4-BE49-F238E27FC236}">
                  <a16:creationId xmlns:a16="http://schemas.microsoft.com/office/drawing/2014/main" id="{2B09E283-1537-4A41-9304-FD104F919229}"/>
                </a:ext>
              </a:extLst>
            </p:cNvPr>
            <p:cNvSpPr>
              <a:spLocks/>
            </p:cNvSpPr>
            <p:nvPr/>
          </p:nvSpPr>
          <p:spPr bwMode="auto">
            <a:xfrm>
              <a:off x="6216651" y="3246438"/>
              <a:ext cx="49213" cy="49213"/>
            </a:xfrm>
            <a:custGeom>
              <a:avLst/>
              <a:gdLst>
                <a:gd name="T0" fmla="*/ 154 w 154"/>
                <a:gd name="T1" fmla="*/ 77 h 154"/>
                <a:gd name="T2" fmla="*/ 152 w 154"/>
                <a:gd name="T3" fmla="*/ 93 h 154"/>
                <a:gd name="T4" fmla="*/ 148 w 154"/>
                <a:gd name="T5" fmla="*/ 107 h 154"/>
                <a:gd name="T6" fmla="*/ 141 w 154"/>
                <a:gd name="T7" fmla="*/ 121 h 154"/>
                <a:gd name="T8" fmla="*/ 132 w 154"/>
                <a:gd name="T9" fmla="*/ 132 h 154"/>
                <a:gd name="T10" fmla="*/ 120 w 154"/>
                <a:gd name="T11" fmla="*/ 141 h 154"/>
                <a:gd name="T12" fmla="*/ 108 w 154"/>
                <a:gd name="T13" fmla="*/ 148 h 154"/>
                <a:gd name="T14" fmla="*/ 93 w 154"/>
                <a:gd name="T15" fmla="*/ 153 h 154"/>
                <a:gd name="T16" fmla="*/ 78 w 154"/>
                <a:gd name="T17" fmla="*/ 154 h 154"/>
                <a:gd name="T18" fmla="*/ 70 w 154"/>
                <a:gd name="T19" fmla="*/ 154 h 154"/>
                <a:gd name="T20" fmla="*/ 55 w 154"/>
                <a:gd name="T21" fmla="*/ 150 h 154"/>
                <a:gd name="T22" fmla="*/ 40 w 154"/>
                <a:gd name="T23" fmla="*/ 145 h 154"/>
                <a:gd name="T24" fmla="*/ 29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2 h 154"/>
                <a:gd name="T38" fmla="*/ 7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8 w 154"/>
                <a:gd name="T51" fmla="*/ 0 h 154"/>
                <a:gd name="T52" fmla="*/ 85 w 154"/>
                <a:gd name="T53" fmla="*/ 0 h 154"/>
                <a:gd name="T54" fmla="*/ 100 w 154"/>
                <a:gd name="T55" fmla="*/ 4 h 154"/>
                <a:gd name="T56" fmla="*/ 114 w 154"/>
                <a:gd name="T57" fmla="*/ 10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4" y="145"/>
                  </a:lnTo>
                  <a:lnTo>
                    <a:pt x="108" y="148"/>
                  </a:lnTo>
                  <a:lnTo>
                    <a:pt x="100"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4"/>
                  </a:lnTo>
                  <a:lnTo>
                    <a:pt x="18" y="28"/>
                  </a:lnTo>
                  <a:lnTo>
                    <a:pt x="23" y="22"/>
                  </a:lnTo>
                  <a:lnTo>
                    <a:pt x="29" y="18"/>
                  </a:lnTo>
                  <a:lnTo>
                    <a:pt x="34" y="13"/>
                  </a:lnTo>
                  <a:lnTo>
                    <a:pt x="40" y="10"/>
                  </a:lnTo>
                  <a:lnTo>
                    <a:pt x="47" y="6"/>
                  </a:lnTo>
                  <a:lnTo>
                    <a:pt x="55" y="4"/>
                  </a:lnTo>
                  <a:lnTo>
                    <a:pt x="62" y="2"/>
                  </a:lnTo>
                  <a:lnTo>
                    <a:pt x="70" y="0"/>
                  </a:lnTo>
                  <a:lnTo>
                    <a:pt x="78" y="0"/>
                  </a:lnTo>
                  <a:lnTo>
                    <a:pt x="78" y="0"/>
                  </a:lnTo>
                  <a:lnTo>
                    <a:pt x="85" y="0"/>
                  </a:lnTo>
                  <a:lnTo>
                    <a:pt x="93" y="2"/>
                  </a:lnTo>
                  <a:lnTo>
                    <a:pt x="100" y="4"/>
                  </a:lnTo>
                  <a:lnTo>
                    <a:pt x="108" y="6"/>
                  </a:lnTo>
                  <a:lnTo>
                    <a:pt x="114" y="10"/>
                  </a:lnTo>
                  <a:lnTo>
                    <a:pt x="120" y="13"/>
                  </a:lnTo>
                  <a:lnTo>
                    <a:pt x="126" y="18"/>
                  </a:lnTo>
                  <a:lnTo>
                    <a:pt x="132" y="22"/>
                  </a:lnTo>
                  <a:lnTo>
                    <a:pt x="136" y="28"/>
                  </a:lnTo>
                  <a:lnTo>
                    <a:pt x="141" y="34"/>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314">
              <a:extLst>
                <a:ext uri="{FF2B5EF4-FFF2-40B4-BE49-F238E27FC236}">
                  <a16:creationId xmlns:a16="http://schemas.microsoft.com/office/drawing/2014/main" id="{6AA3EB66-EC3B-472C-B60B-3E62AFC88784}"/>
                </a:ext>
              </a:extLst>
            </p:cNvPr>
            <p:cNvSpPr>
              <a:spLocks/>
            </p:cNvSpPr>
            <p:nvPr/>
          </p:nvSpPr>
          <p:spPr bwMode="auto">
            <a:xfrm>
              <a:off x="6216651" y="3317876"/>
              <a:ext cx="49213" cy="49213"/>
            </a:xfrm>
            <a:custGeom>
              <a:avLst/>
              <a:gdLst>
                <a:gd name="T0" fmla="*/ 154 w 154"/>
                <a:gd name="T1" fmla="*/ 77 h 155"/>
                <a:gd name="T2" fmla="*/ 152 w 154"/>
                <a:gd name="T3" fmla="*/ 93 h 155"/>
                <a:gd name="T4" fmla="*/ 148 w 154"/>
                <a:gd name="T5" fmla="*/ 108 h 155"/>
                <a:gd name="T6" fmla="*/ 141 w 154"/>
                <a:gd name="T7" fmla="*/ 121 h 155"/>
                <a:gd name="T8" fmla="*/ 132 w 154"/>
                <a:gd name="T9" fmla="*/ 132 h 155"/>
                <a:gd name="T10" fmla="*/ 120 w 154"/>
                <a:gd name="T11" fmla="*/ 141 h 155"/>
                <a:gd name="T12" fmla="*/ 108 w 154"/>
                <a:gd name="T13" fmla="*/ 149 h 155"/>
                <a:gd name="T14" fmla="*/ 93 w 154"/>
                <a:gd name="T15" fmla="*/ 153 h 155"/>
                <a:gd name="T16" fmla="*/ 78 w 154"/>
                <a:gd name="T17" fmla="*/ 155 h 155"/>
                <a:gd name="T18" fmla="*/ 70 w 154"/>
                <a:gd name="T19" fmla="*/ 154 h 155"/>
                <a:gd name="T20" fmla="*/ 55 w 154"/>
                <a:gd name="T21" fmla="*/ 151 h 155"/>
                <a:gd name="T22" fmla="*/ 40 w 154"/>
                <a:gd name="T23" fmla="*/ 146 h 155"/>
                <a:gd name="T24" fmla="*/ 29 w 154"/>
                <a:gd name="T25" fmla="*/ 137 h 155"/>
                <a:gd name="T26" fmla="*/ 18 w 154"/>
                <a:gd name="T27" fmla="*/ 126 h 155"/>
                <a:gd name="T28" fmla="*/ 9 w 154"/>
                <a:gd name="T29" fmla="*/ 115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3 h 155"/>
                <a:gd name="T50" fmla="*/ 78 w 154"/>
                <a:gd name="T51" fmla="*/ 0 h 155"/>
                <a:gd name="T52" fmla="*/ 85 w 154"/>
                <a:gd name="T53" fmla="*/ 2 h 155"/>
                <a:gd name="T54" fmla="*/ 100 w 154"/>
                <a:gd name="T55" fmla="*/ 4 h 155"/>
                <a:gd name="T56" fmla="*/ 114 w 154"/>
                <a:gd name="T57" fmla="*/ 10 h 155"/>
                <a:gd name="T58" fmla="*/ 126 w 154"/>
                <a:gd name="T59" fmla="*/ 19 h 155"/>
                <a:gd name="T60" fmla="*/ 136 w 154"/>
                <a:gd name="T61" fmla="*/ 29 h 155"/>
                <a:gd name="T62" fmla="*/ 145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8"/>
                  </a:lnTo>
                  <a:lnTo>
                    <a:pt x="145" y="115"/>
                  </a:lnTo>
                  <a:lnTo>
                    <a:pt x="141" y="121"/>
                  </a:lnTo>
                  <a:lnTo>
                    <a:pt x="136" y="126"/>
                  </a:lnTo>
                  <a:lnTo>
                    <a:pt x="132" y="132"/>
                  </a:lnTo>
                  <a:lnTo>
                    <a:pt x="126" y="137"/>
                  </a:lnTo>
                  <a:lnTo>
                    <a:pt x="120" y="141"/>
                  </a:lnTo>
                  <a:lnTo>
                    <a:pt x="114" y="146"/>
                  </a:lnTo>
                  <a:lnTo>
                    <a:pt x="108" y="149"/>
                  </a:lnTo>
                  <a:lnTo>
                    <a:pt x="100" y="151"/>
                  </a:lnTo>
                  <a:lnTo>
                    <a:pt x="93" y="153"/>
                  </a:lnTo>
                  <a:lnTo>
                    <a:pt x="85" y="154"/>
                  </a:lnTo>
                  <a:lnTo>
                    <a:pt x="78" y="155"/>
                  </a:lnTo>
                  <a:lnTo>
                    <a:pt x="78" y="155"/>
                  </a:lnTo>
                  <a:lnTo>
                    <a:pt x="70" y="154"/>
                  </a:lnTo>
                  <a:lnTo>
                    <a:pt x="62" y="153"/>
                  </a:lnTo>
                  <a:lnTo>
                    <a:pt x="55" y="151"/>
                  </a:lnTo>
                  <a:lnTo>
                    <a:pt x="47" y="149"/>
                  </a:lnTo>
                  <a:lnTo>
                    <a:pt x="40" y="146"/>
                  </a:lnTo>
                  <a:lnTo>
                    <a:pt x="34" y="141"/>
                  </a:lnTo>
                  <a:lnTo>
                    <a:pt x="29" y="137"/>
                  </a:lnTo>
                  <a:lnTo>
                    <a:pt x="23" y="132"/>
                  </a:lnTo>
                  <a:lnTo>
                    <a:pt x="18" y="126"/>
                  </a:lnTo>
                  <a:lnTo>
                    <a:pt x="14" y="121"/>
                  </a:lnTo>
                  <a:lnTo>
                    <a:pt x="9" y="115"/>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9" y="19"/>
                  </a:lnTo>
                  <a:lnTo>
                    <a:pt x="34" y="14"/>
                  </a:lnTo>
                  <a:lnTo>
                    <a:pt x="40" y="10"/>
                  </a:lnTo>
                  <a:lnTo>
                    <a:pt x="47" y="6"/>
                  </a:lnTo>
                  <a:lnTo>
                    <a:pt x="55" y="4"/>
                  </a:lnTo>
                  <a:lnTo>
                    <a:pt x="62" y="3"/>
                  </a:lnTo>
                  <a:lnTo>
                    <a:pt x="70" y="2"/>
                  </a:lnTo>
                  <a:lnTo>
                    <a:pt x="78" y="0"/>
                  </a:lnTo>
                  <a:lnTo>
                    <a:pt x="78" y="0"/>
                  </a:lnTo>
                  <a:lnTo>
                    <a:pt x="85" y="2"/>
                  </a:lnTo>
                  <a:lnTo>
                    <a:pt x="93" y="3"/>
                  </a:lnTo>
                  <a:lnTo>
                    <a:pt x="100" y="4"/>
                  </a:lnTo>
                  <a:lnTo>
                    <a:pt x="108" y="6"/>
                  </a:lnTo>
                  <a:lnTo>
                    <a:pt x="114" y="10"/>
                  </a:lnTo>
                  <a:lnTo>
                    <a:pt x="120" y="14"/>
                  </a:lnTo>
                  <a:lnTo>
                    <a:pt x="126" y="19"/>
                  </a:lnTo>
                  <a:lnTo>
                    <a:pt x="132" y="23"/>
                  </a:lnTo>
                  <a:lnTo>
                    <a:pt x="136" y="29"/>
                  </a:lnTo>
                  <a:lnTo>
                    <a:pt x="141" y="35"/>
                  </a:lnTo>
                  <a:lnTo>
                    <a:pt x="145" y="40"/>
                  </a:lnTo>
                  <a:lnTo>
                    <a:pt x="148"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315">
              <a:extLst>
                <a:ext uri="{FF2B5EF4-FFF2-40B4-BE49-F238E27FC236}">
                  <a16:creationId xmlns:a16="http://schemas.microsoft.com/office/drawing/2014/main" id="{08C75680-3601-451E-80B0-EAAB799448DA}"/>
                </a:ext>
              </a:extLst>
            </p:cNvPr>
            <p:cNvSpPr>
              <a:spLocks/>
            </p:cNvSpPr>
            <p:nvPr/>
          </p:nvSpPr>
          <p:spPr bwMode="auto">
            <a:xfrm>
              <a:off x="6286501" y="3246438"/>
              <a:ext cx="49213" cy="49213"/>
            </a:xfrm>
            <a:custGeom>
              <a:avLst/>
              <a:gdLst>
                <a:gd name="T0" fmla="*/ 154 w 154"/>
                <a:gd name="T1" fmla="*/ 77 h 154"/>
                <a:gd name="T2" fmla="*/ 152 w 154"/>
                <a:gd name="T3" fmla="*/ 93 h 154"/>
                <a:gd name="T4" fmla="*/ 147 w 154"/>
                <a:gd name="T5" fmla="*/ 107 h 154"/>
                <a:gd name="T6" fmla="*/ 141 w 154"/>
                <a:gd name="T7" fmla="*/ 121 h 154"/>
                <a:gd name="T8" fmla="*/ 131 w 154"/>
                <a:gd name="T9" fmla="*/ 132 h 154"/>
                <a:gd name="T10" fmla="*/ 120 w 154"/>
                <a:gd name="T11" fmla="*/ 141 h 154"/>
                <a:gd name="T12" fmla="*/ 106 w 154"/>
                <a:gd name="T13" fmla="*/ 148 h 154"/>
                <a:gd name="T14" fmla="*/ 93 w 154"/>
                <a:gd name="T15" fmla="*/ 153 h 154"/>
                <a:gd name="T16" fmla="*/ 76 w 154"/>
                <a:gd name="T17" fmla="*/ 154 h 154"/>
                <a:gd name="T18" fmla="*/ 68 w 154"/>
                <a:gd name="T19" fmla="*/ 154 h 154"/>
                <a:gd name="T20" fmla="*/ 54 w 154"/>
                <a:gd name="T21" fmla="*/ 150 h 154"/>
                <a:gd name="T22" fmla="*/ 40 w 154"/>
                <a:gd name="T23" fmla="*/ 145 h 154"/>
                <a:gd name="T24" fmla="*/ 27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6 w 154"/>
                <a:gd name="T39" fmla="*/ 47 h 154"/>
                <a:gd name="T40" fmla="*/ 12 w 154"/>
                <a:gd name="T41" fmla="*/ 34 h 154"/>
                <a:gd name="T42" fmla="*/ 23 w 154"/>
                <a:gd name="T43" fmla="*/ 22 h 154"/>
                <a:gd name="T44" fmla="*/ 34 w 154"/>
                <a:gd name="T45" fmla="*/ 13 h 154"/>
                <a:gd name="T46" fmla="*/ 47 w 154"/>
                <a:gd name="T47" fmla="*/ 6 h 154"/>
                <a:gd name="T48" fmla="*/ 62 w 154"/>
                <a:gd name="T49" fmla="*/ 2 h 154"/>
                <a:gd name="T50" fmla="*/ 76 w 154"/>
                <a:gd name="T51" fmla="*/ 0 h 154"/>
                <a:gd name="T52" fmla="*/ 84 w 154"/>
                <a:gd name="T53" fmla="*/ 0 h 154"/>
                <a:gd name="T54" fmla="*/ 99 w 154"/>
                <a:gd name="T55" fmla="*/ 4 h 154"/>
                <a:gd name="T56" fmla="*/ 113 w 154"/>
                <a:gd name="T57" fmla="*/ 10 h 154"/>
                <a:gd name="T58" fmla="*/ 126 w 154"/>
                <a:gd name="T59" fmla="*/ 18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3" y="153"/>
                  </a:lnTo>
                  <a:lnTo>
                    <a:pt x="84" y="154"/>
                  </a:lnTo>
                  <a:lnTo>
                    <a:pt x="76" y="154"/>
                  </a:lnTo>
                  <a:lnTo>
                    <a:pt x="76" y="154"/>
                  </a:lnTo>
                  <a:lnTo>
                    <a:pt x="68"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3" y="22"/>
                  </a:lnTo>
                  <a:lnTo>
                    <a:pt x="27" y="18"/>
                  </a:lnTo>
                  <a:lnTo>
                    <a:pt x="34" y="13"/>
                  </a:lnTo>
                  <a:lnTo>
                    <a:pt x="40" y="10"/>
                  </a:lnTo>
                  <a:lnTo>
                    <a:pt x="47" y="6"/>
                  </a:lnTo>
                  <a:lnTo>
                    <a:pt x="54" y="4"/>
                  </a:lnTo>
                  <a:lnTo>
                    <a:pt x="62" y="2"/>
                  </a:lnTo>
                  <a:lnTo>
                    <a:pt x="68" y="0"/>
                  </a:lnTo>
                  <a:lnTo>
                    <a:pt x="76" y="0"/>
                  </a:lnTo>
                  <a:lnTo>
                    <a:pt x="76" y="0"/>
                  </a:lnTo>
                  <a:lnTo>
                    <a:pt x="84" y="0"/>
                  </a:lnTo>
                  <a:lnTo>
                    <a:pt x="93" y="2"/>
                  </a:lnTo>
                  <a:lnTo>
                    <a:pt x="99" y="4"/>
                  </a:lnTo>
                  <a:lnTo>
                    <a:pt x="106" y="6"/>
                  </a:lnTo>
                  <a:lnTo>
                    <a:pt x="113" y="10"/>
                  </a:lnTo>
                  <a:lnTo>
                    <a:pt x="120" y="13"/>
                  </a:lnTo>
                  <a:lnTo>
                    <a:pt x="126" y="18"/>
                  </a:lnTo>
                  <a:lnTo>
                    <a:pt x="131" y="22"/>
                  </a:lnTo>
                  <a:lnTo>
                    <a:pt x="136" y="28"/>
                  </a:lnTo>
                  <a:lnTo>
                    <a:pt x="141" y="34"/>
                  </a:lnTo>
                  <a:lnTo>
                    <a:pt x="144"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316">
              <a:extLst>
                <a:ext uri="{FF2B5EF4-FFF2-40B4-BE49-F238E27FC236}">
                  <a16:creationId xmlns:a16="http://schemas.microsoft.com/office/drawing/2014/main" id="{924E58E4-8E1E-489F-B3DD-D0E7B4A8F176}"/>
                </a:ext>
              </a:extLst>
            </p:cNvPr>
            <p:cNvSpPr>
              <a:spLocks/>
            </p:cNvSpPr>
            <p:nvPr/>
          </p:nvSpPr>
          <p:spPr bwMode="auto">
            <a:xfrm>
              <a:off x="6286501" y="3317876"/>
              <a:ext cx="49213" cy="49213"/>
            </a:xfrm>
            <a:custGeom>
              <a:avLst/>
              <a:gdLst>
                <a:gd name="T0" fmla="*/ 154 w 154"/>
                <a:gd name="T1" fmla="*/ 77 h 155"/>
                <a:gd name="T2" fmla="*/ 152 w 154"/>
                <a:gd name="T3" fmla="*/ 93 h 155"/>
                <a:gd name="T4" fmla="*/ 147 w 154"/>
                <a:gd name="T5" fmla="*/ 108 h 155"/>
                <a:gd name="T6" fmla="*/ 141 w 154"/>
                <a:gd name="T7" fmla="*/ 121 h 155"/>
                <a:gd name="T8" fmla="*/ 131 w 154"/>
                <a:gd name="T9" fmla="*/ 132 h 155"/>
                <a:gd name="T10" fmla="*/ 120 w 154"/>
                <a:gd name="T11" fmla="*/ 141 h 155"/>
                <a:gd name="T12" fmla="*/ 106 w 154"/>
                <a:gd name="T13" fmla="*/ 149 h 155"/>
                <a:gd name="T14" fmla="*/ 93 w 154"/>
                <a:gd name="T15" fmla="*/ 153 h 155"/>
                <a:gd name="T16" fmla="*/ 76 w 154"/>
                <a:gd name="T17" fmla="*/ 155 h 155"/>
                <a:gd name="T18" fmla="*/ 68 w 154"/>
                <a:gd name="T19" fmla="*/ 154 h 155"/>
                <a:gd name="T20" fmla="*/ 54 w 154"/>
                <a:gd name="T21" fmla="*/ 151 h 155"/>
                <a:gd name="T22" fmla="*/ 40 w 154"/>
                <a:gd name="T23" fmla="*/ 146 h 155"/>
                <a:gd name="T24" fmla="*/ 27 w 154"/>
                <a:gd name="T25" fmla="*/ 137 h 155"/>
                <a:gd name="T26" fmla="*/ 17 w 154"/>
                <a:gd name="T27" fmla="*/ 126 h 155"/>
                <a:gd name="T28" fmla="*/ 9 w 154"/>
                <a:gd name="T29" fmla="*/ 115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2 w 154"/>
                <a:gd name="T41" fmla="*/ 35 h 155"/>
                <a:gd name="T42" fmla="*/ 23 w 154"/>
                <a:gd name="T43" fmla="*/ 23 h 155"/>
                <a:gd name="T44" fmla="*/ 34 w 154"/>
                <a:gd name="T45" fmla="*/ 14 h 155"/>
                <a:gd name="T46" fmla="*/ 47 w 154"/>
                <a:gd name="T47" fmla="*/ 6 h 155"/>
                <a:gd name="T48" fmla="*/ 62 w 154"/>
                <a:gd name="T49" fmla="*/ 3 h 155"/>
                <a:gd name="T50" fmla="*/ 76 w 154"/>
                <a:gd name="T51" fmla="*/ 0 h 155"/>
                <a:gd name="T52" fmla="*/ 84 w 154"/>
                <a:gd name="T53" fmla="*/ 2 h 155"/>
                <a:gd name="T54" fmla="*/ 99 w 154"/>
                <a:gd name="T55" fmla="*/ 4 h 155"/>
                <a:gd name="T56" fmla="*/ 113 w 154"/>
                <a:gd name="T57" fmla="*/ 10 h 155"/>
                <a:gd name="T58" fmla="*/ 126 w 154"/>
                <a:gd name="T59" fmla="*/ 19 h 155"/>
                <a:gd name="T60" fmla="*/ 136 w 154"/>
                <a:gd name="T61" fmla="*/ 29 h 155"/>
                <a:gd name="T62" fmla="*/ 144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8"/>
                  </a:lnTo>
                  <a:lnTo>
                    <a:pt x="144" y="115"/>
                  </a:lnTo>
                  <a:lnTo>
                    <a:pt x="141" y="121"/>
                  </a:lnTo>
                  <a:lnTo>
                    <a:pt x="136" y="126"/>
                  </a:lnTo>
                  <a:lnTo>
                    <a:pt x="131" y="132"/>
                  </a:lnTo>
                  <a:lnTo>
                    <a:pt x="126" y="137"/>
                  </a:lnTo>
                  <a:lnTo>
                    <a:pt x="120" y="141"/>
                  </a:lnTo>
                  <a:lnTo>
                    <a:pt x="113" y="146"/>
                  </a:lnTo>
                  <a:lnTo>
                    <a:pt x="106" y="149"/>
                  </a:lnTo>
                  <a:lnTo>
                    <a:pt x="99" y="151"/>
                  </a:lnTo>
                  <a:lnTo>
                    <a:pt x="93" y="153"/>
                  </a:lnTo>
                  <a:lnTo>
                    <a:pt x="84" y="154"/>
                  </a:lnTo>
                  <a:lnTo>
                    <a:pt x="76" y="155"/>
                  </a:lnTo>
                  <a:lnTo>
                    <a:pt x="76" y="155"/>
                  </a:lnTo>
                  <a:lnTo>
                    <a:pt x="68" y="154"/>
                  </a:lnTo>
                  <a:lnTo>
                    <a:pt x="62" y="153"/>
                  </a:lnTo>
                  <a:lnTo>
                    <a:pt x="54" y="151"/>
                  </a:lnTo>
                  <a:lnTo>
                    <a:pt x="47" y="149"/>
                  </a:lnTo>
                  <a:lnTo>
                    <a:pt x="40" y="146"/>
                  </a:lnTo>
                  <a:lnTo>
                    <a:pt x="34" y="141"/>
                  </a:lnTo>
                  <a:lnTo>
                    <a:pt x="27" y="137"/>
                  </a:lnTo>
                  <a:lnTo>
                    <a:pt x="23" y="132"/>
                  </a:lnTo>
                  <a:lnTo>
                    <a:pt x="17" y="126"/>
                  </a:lnTo>
                  <a:lnTo>
                    <a:pt x="12" y="121"/>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3" y="23"/>
                  </a:lnTo>
                  <a:lnTo>
                    <a:pt x="27" y="19"/>
                  </a:lnTo>
                  <a:lnTo>
                    <a:pt x="34" y="14"/>
                  </a:lnTo>
                  <a:lnTo>
                    <a:pt x="40" y="10"/>
                  </a:lnTo>
                  <a:lnTo>
                    <a:pt x="47" y="6"/>
                  </a:lnTo>
                  <a:lnTo>
                    <a:pt x="54" y="4"/>
                  </a:lnTo>
                  <a:lnTo>
                    <a:pt x="62" y="3"/>
                  </a:lnTo>
                  <a:lnTo>
                    <a:pt x="68" y="2"/>
                  </a:lnTo>
                  <a:lnTo>
                    <a:pt x="76" y="0"/>
                  </a:lnTo>
                  <a:lnTo>
                    <a:pt x="76" y="0"/>
                  </a:lnTo>
                  <a:lnTo>
                    <a:pt x="84" y="2"/>
                  </a:lnTo>
                  <a:lnTo>
                    <a:pt x="93" y="3"/>
                  </a:lnTo>
                  <a:lnTo>
                    <a:pt x="99" y="4"/>
                  </a:lnTo>
                  <a:lnTo>
                    <a:pt x="106" y="6"/>
                  </a:lnTo>
                  <a:lnTo>
                    <a:pt x="113" y="10"/>
                  </a:lnTo>
                  <a:lnTo>
                    <a:pt x="120" y="14"/>
                  </a:lnTo>
                  <a:lnTo>
                    <a:pt x="126" y="19"/>
                  </a:lnTo>
                  <a:lnTo>
                    <a:pt x="131" y="23"/>
                  </a:lnTo>
                  <a:lnTo>
                    <a:pt x="136" y="29"/>
                  </a:lnTo>
                  <a:lnTo>
                    <a:pt x="141" y="35"/>
                  </a:lnTo>
                  <a:lnTo>
                    <a:pt x="144" y="40"/>
                  </a:lnTo>
                  <a:lnTo>
                    <a:pt x="147"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317">
              <a:extLst>
                <a:ext uri="{FF2B5EF4-FFF2-40B4-BE49-F238E27FC236}">
                  <a16:creationId xmlns:a16="http://schemas.microsoft.com/office/drawing/2014/main" id="{EB5C5A93-6653-4F0B-9045-A1C3B925AB20}"/>
                </a:ext>
              </a:extLst>
            </p:cNvPr>
            <p:cNvSpPr>
              <a:spLocks/>
            </p:cNvSpPr>
            <p:nvPr/>
          </p:nvSpPr>
          <p:spPr bwMode="auto">
            <a:xfrm>
              <a:off x="6357938" y="3246438"/>
              <a:ext cx="47625" cy="49213"/>
            </a:xfrm>
            <a:custGeom>
              <a:avLst/>
              <a:gdLst>
                <a:gd name="T0" fmla="*/ 154 w 154"/>
                <a:gd name="T1" fmla="*/ 77 h 154"/>
                <a:gd name="T2" fmla="*/ 153 w 154"/>
                <a:gd name="T3" fmla="*/ 93 h 154"/>
                <a:gd name="T4" fmla="*/ 149 w 154"/>
                <a:gd name="T5" fmla="*/ 107 h 154"/>
                <a:gd name="T6" fmla="*/ 141 w 154"/>
                <a:gd name="T7" fmla="*/ 121 h 154"/>
                <a:gd name="T8" fmla="*/ 131 w 154"/>
                <a:gd name="T9" fmla="*/ 132 h 154"/>
                <a:gd name="T10" fmla="*/ 120 w 154"/>
                <a:gd name="T11" fmla="*/ 141 h 154"/>
                <a:gd name="T12" fmla="*/ 107 w 154"/>
                <a:gd name="T13" fmla="*/ 148 h 154"/>
                <a:gd name="T14" fmla="*/ 93 w 154"/>
                <a:gd name="T15" fmla="*/ 153 h 154"/>
                <a:gd name="T16" fmla="*/ 78 w 154"/>
                <a:gd name="T17" fmla="*/ 154 h 154"/>
                <a:gd name="T18" fmla="*/ 70 w 154"/>
                <a:gd name="T19" fmla="*/ 154 h 154"/>
                <a:gd name="T20" fmla="*/ 55 w 154"/>
                <a:gd name="T21" fmla="*/ 150 h 154"/>
                <a:gd name="T22" fmla="*/ 41 w 154"/>
                <a:gd name="T23" fmla="*/ 145 h 154"/>
                <a:gd name="T24" fmla="*/ 28 w 154"/>
                <a:gd name="T25" fmla="*/ 137 h 154"/>
                <a:gd name="T26" fmla="*/ 18 w 154"/>
                <a:gd name="T27" fmla="*/ 126 h 154"/>
                <a:gd name="T28" fmla="*/ 10 w 154"/>
                <a:gd name="T29" fmla="*/ 114 h 154"/>
                <a:gd name="T30" fmla="*/ 3 w 154"/>
                <a:gd name="T31" fmla="*/ 100 h 154"/>
                <a:gd name="T32" fmla="*/ 1 w 154"/>
                <a:gd name="T33" fmla="*/ 85 h 154"/>
                <a:gd name="T34" fmla="*/ 0 w 154"/>
                <a:gd name="T35" fmla="*/ 77 h 154"/>
                <a:gd name="T36" fmla="*/ 2 w 154"/>
                <a:gd name="T37" fmla="*/ 62 h 154"/>
                <a:gd name="T38" fmla="*/ 7 w 154"/>
                <a:gd name="T39" fmla="*/ 47 h 154"/>
                <a:gd name="T40" fmla="*/ 14 w 154"/>
                <a:gd name="T41" fmla="*/ 34 h 154"/>
                <a:gd name="T42" fmla="*/ 23 w 154"/>
                <a:gd name="T43" fmla="*/ 22 h 154"/>
                <a:gd name="T44" fmla="*/ 34 w 154"/>
                <a:gd name="T45" fmla="*/ 13 h 154"/>
                <a:gd name="T46" fmla="*/ 48 w 154"/>
                <a:gd name="T47" fmla="*/ 6 h 154"/>
                <a:gd name="T48" fmla="*/ 62 w 154"/>
                <a:gd name="T49" fmla="*/ 2 h 154"/>
                <a:gd name="T50" fmla="*/ 78 w 154"/>
                <a:gd name="T51" fmla="*/ 0 h 154"/>
                <a:gd name="T52" fmla="*/ 86 w 154"/>
                <a:gd name="T53" fmla="*/ 0 h 154"/>
                <a:gd name="T54" fmla="*/ 101 w 154"/>
                <a:gd name="T55" fmla="*/ 4 h 154"/>
                <a:gd name="T56" fmla="*/ 114 w 154"/>
                <a:gd name="T57" fmla="*/ 10 h 154"/>
                <a:gd name="T58" fmla="*/ 126 w 154"/>
                <a:gd name="T59" fmla="*/ 18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9" y="107"/>
                  </a:lnTo>
                  <a:lnTo>
                    <a:pt x="145" y="114"/>
                  </a:lnTo>
                  <a:lnTo>
                    <a:pt x="141" y="121"/>
                  </a:lnTo>
                  <a:lnTo>
                    <a:pt x="137" y="126"/>
                  </a:lnTo>
                  <a:lnTo>
                    <a:pt x="131" y="132"/>
                  </a:lnTo>
                  <a:lnTo>
                    <a:pt x="126" y="137"/>
                  </a:lnTo>
                  <a:lnTo>
                    <a:pt x="120" y="141"/>
                  </a:lnTo>
                  <a:lnTo>
                    <a:pt x="114" y="145"/>
                  </a:lnTo>
                  <a:lnTo>
                    <a:pt x="107" y="148"/>
                  </a:lnTo>
                  <a:lnTo>
                    <a:pt x="101" y="150"/>
                  </a:lnTo>
                  <a:lnTo>
                    <a:pt x="93" y="153"/>
                  </a:lnTo>
                  <a:lnTo>
                    <a:pt x="86" y="154"/>
                  </a:lnTo>
                  <a:lnTo>
                    <a:pt x="78" y="154"/>
                  </a:lnTo>
                  <a:lnTo>
                    <a:pt x="78" y="154"/>
                  </a:lnTo>
                  <a:lnTo>
                    <a:pt x="70" y="154"/>
                  </a:lnTo>
                  <a:lnTo>
                    <a:pt x="62" y="153"/>
                  </a:lnTo>
                  <a:lnTo>
                    <a:pt x="55" y="150"/>
                  </a:lnTo>
                  <a:lnTo>
                    <a:pt x="48" y="148"/>
                  </a:lnTo>
                  <a:lnTo>
                    <a:pt x="41" y="145"/>
                  </a:lnTo>
                  <a:lnTo>
                    <a:pt x="34" y="141"/>
                  </a:lnTo>
                  <a:lnTo>
                    <a:pt x="28"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4"/>
                  </a:lnTo>
                  <a:lnTo>
                    <a:pt x="18" y="28"/>
                  </a:lnTo>
                  <a:lnTo>
                    <a:pt x="23" y="22"/>
                  </a:lnTo>
                  <a:lnTo>
                    <a:pt x="28"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7" y="6"/>
                  </a:lnTo>
                  <a:lnTo>
                    <a:pt x="114" y="10"/>
                  </a:lnTo>
                  <a:lnTo>
                    <a:pt x="120" y="13"/>
                  </a:lnTo>
                  <a:lnTo>
                    <a:pt x="126" y="18"/>
                  </a:lnTo>
                  <a:lnTo>
                    <a:pt x="131" y="22"/>
                  </a:lnTo>
                  <a:lnTo>
                    <a:pt x="137" y="28"/>
                  </a:lnTo>
                  <a:lnTo>
                    <a:pt x="141" y="34"/>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318">
              <a:extLst>
                <a:ext uri="{FF2B5EF4-FFF2-40B4-BE49-F238E27FC236}">
                  <a16:creationId xmlns:a16="http://schemas.microsoft.com/office/drawing/2014/main" id="{C45CBE60-4537-4B42-8254-CEB2E2B786CD}"/>
                </a:ext>
              </a:extLst>
            </p:cNvPr>
            <p:cNvSpPr>
              <a:spLocks/>
            </p:cNvSpPr>
            <p:nvPr/>
          </p:nvSpPr>
          <p:spPr bwMode="auto">
            <a:xfrm>
              <a:off x="6357938" y="3317876"/>
              <a:ext cx="47625" cy="49213"/>
            </a:xfrm>
            <a:custGeom>
              <a:avLst/>
              <a:gdLst>
                <a:gd name="T0" fmla="*/ 154 w 154"/>
                <a:gd name="T1" fmla="*/ 77 h 155"/>
                <a:gd name="T2" fmla="*/ 153 w 154"/>
                <a:gd name="T3" fmla="*/ 93 h 155"/>
                <a:gd name="T4" fmla="*/ 149 w 154"/>
                <a:gd name="T5" fmla="*/ 108 h 155"/>
                <a:gd name="T6" fmla="*/ 141 w 154"/>
                <a:gd name="T7" fmla="*/ 121 h 155"/>
                <a:gd name="T8" fmla="*/ 131 w 154"/>
                <a:gd name="T9" fmla="*/ 132 h 155"/>
                <a:gd name="T10" fmla="*/ 120 w 154"/>
                <a:gd name="T11" fmla="*/ 141 h 155"/>
                <a:gd name="T12" fmla="*/ 107 w 154"/>
                <a:gd name="T13" fmla="*/ 149 h 155"/>
                <a:gd name="T14" fmla="*/ 93 w 154"/>
                <a:gd name="T15" fmla="*/ 153 h 155"/>
                <a:gd name="T16" fmla="*/ 78 w 154"/>
                <a:gd name="T17" fmla="*/ 155 h 155"/>
                <a:gd name="T18" fmla="*/ 70 w 154"/>
                <a:gd name="T19" fmla="*/ 154 h 155"/>
                <a:gd name="T20" fmla="*/ 55 w 154"/>
                <a:gd name="T21" fmla="*/ 151 h 155"/>
                <a:gd name="T22" fmla="*/ 41 w 154"/>
                <a:gd name="T23" fmla="*/ 146 h 155"/>
                <a:gd name="T24" fmla="*/ 28 w 154"/>
                <a:gd name="T25" fmla="*/ 137 h 155"/>
                <a:gd name="T26" fmla="*/ 18 w 154"/>
                <a:gd name="T27" fmla="*/ 126 h 155"/>
                <a:gd name="T28" fmla="*/ 10 w 154"/>
                <a:gd name="T29" fmla="*/ 115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8 w 154"/>
                <a:gd name="T47" fmla="*/ 6 h 155"/>
                <a:gd name="T48" fmla="*/ 62 w 154"/>
                <a:gd name="T49" fmla="*/ 3 h 155"/>
                <a:gd name="T50" fmla="*/ 78 w 154"/>
                <a:gd name="T51" fmla="*/ 0 h 155"/>
                <a:gd name="T52" fmla="*/ 86 w 154"/>
                <a:gd name="T53" fmla="*/ 2 h 155"/>
                <a:gd name="T54" fmla="*/ 101 w 154"/>
                <a:gd name="T55" fmla="*/ 4 h 155"/>
                <a:gd name="T56" fmla="*/ 114 w 154"/>
                <a:gd name="T57" fmla="*/ 10 h 155"/>
                <a:gd name="T58" fmla="*/ 126 w 154"/>
                <a:gd name="T59" fmla="*/ 19 h 155"/>
                <a:gd name="T60" fmla="*/ 137 w 154"/>
                <a:gd name="T61" fmla="*/ 29 h 155"/>
                <a:gd name="T62" fmla="*/ 145 w 154"/>
                <a:gd name="T63" fmla="*/ 40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5"/>
                  </a:lnTo>
                  <a:lnTo>
                    <a:pt x="141" y="121"/>
                  </a:lnTo>
                  <a:lnTo>
                    <a:pt x="137" y="126"/>
                  </a:lnTo>
                  <a:lnTo>
                    <a:pt x="131" y="132"/>
                  </a:lnTo>
                  <a:lnTo>
                    <a:pt x="126" y="137"/>
                  </a:lnTo>
                  <a:lnTo>
                    <a:pt x="120" y="141"/>
                  </a:lnTo>
                  <a:lnTo>
                    <a:pt x="114" y="146"/>
                  </a:lnTo>
                  <a:lnTo>
                    <a:pt x="107" y="149"/>
                  </a:lnTo>
                  <a:lnTo>
                    <a:pt x="101" y="151"/>
                  </a:lnTo>
                  <a:lnTo>
                    <a:pt x="93" y="153"/>
                  </a:lnTo>
                  <a:lnTo>
                    <a:pt x="86" y="154"/>
                  </a:lnTo>
                  <a:lnTo>
                    <a:pt x="78" y="155"/>
                  </a:lnTo>
                  <a:lnTo>
                    <a:pt x="78" y="155"/>
                  </a:lnTo>
                  <a:lnTo>
                    <a:pt x="70" y="154"/>
                  </a:lnTo>
                  <a:lnTo>
                    <a:pt x="62" y="153"/>
                  </a:lnTo>
                  <a:lnTo>
                    <a:pt x="55" y="151"/>
                  </a:lnTo>
                  <a:lnTo>
                    <a:pt x="48" y="149"/>
                  </a:lnTo>
                  <a:lnTo>
                    <a:pt x="41" y="146"/>
                  </a:lnTo>
                  <a:lnTo>
                    <a:pt x="34" y="141"/>
                  </a:lnTo>
                  <a:lnTo>
                    <a:pt x="28" y="137"/>
                  </a:lnTo>
                  <a:lnTo>
                    <a:pt x="23" y="132"/>
                  </a:lnTo>
                  <a:lnTo>
                    <a:pt x="18" y="126"/>
                  </a:lnTo>
                  <a:lnTo>
                    <a:pt x="14" y="121"/>
                  </a:lnTo>
                  <a:lnTo>
                    <a:pt x="10" y="115"/>
                  </a:lnTo>
                  <a:lnTo>
                    <a:pt x="7" y="108"/>
                  </a:lnTo>
                  <a:lnTo>
                    <a:pt x="3" y="100"/>
                  </a:lnTo>
                  <a:lnTo>
                    <a:pt x="2" y="93"/>
                  </a:lnTo>
                  <a:lnTo>
                    <a:pt x="1" y="85"/>
                  </a:lnTo>
                  <a:lnTo>
                    <a:pt x="0" y="77"/>
                  </a:lnTo>
                  <a:lnTo>
                    <a:pt x="0" y="77"/>
                  </a:lnTo>
                  <a:lnTo>
                    <a:pt x="1" y="70"/>
                  </a:lnTo>
                  <a:lnTo>
                    <a:pt x="2" y="62"/>
                  </a:lnTo>
                  <a:lnTo>
                    <a:pt x="3" y="54"/>
                  </a:lnTo>
                  <a:lnTo>
                    <a:pt x="7" y="47"/>
                  </a:lnTo>
                  <a:lnTo>
                    <a:pt x="10" y="40"/>
                  </a:lnTo>
                  <a:lnTo>
                    <a:pt x="14" y="35"/>
                  </a:lnTo>
                  <a:lnTo>
                    <a:pt x="18" y="29"/>
                  </a:lnTo>
                  <a:lnTo>
                    <a:pt x="23" y="23"/>
                  </a:lnTo>
                  <a:lnTo>
                    <a:pt x="28" y="19"/>
                  </a:lnTo>
                  <a:lnTo>
                    <a:pt x="34" y="14"/>
                  </a:lnTo>
                  <a:lnTo>
                    <a:pt x="41" y="10"/>
                  </a:lnTo>
                  <a:lnTo>
                    <a:pt x="48" y="6"/>
                  </a:lnTo>
                  <a:lnTo>
                    <a:pt x="55" y="4"/>
                  </a:lnTo>
                  <a:lnTo>
                    <a:pt x="62" y="3"/>
                  </a:lnTo>
                  <a:lnTo>
                    <a:pt x="70" y="2"/>
                  </a:lnTo>
                  <a:lnTo>
                    <a:pt x="78" y="0"/>
                  </a:lnTo>
                  <a:lnTo>
                    <a:pt x="78" y="0"/>
                  </a:lnTo>
                  <a:lnTo>
                    <a:pt x="86" y="2"/>
                  </a:lnTo>
                  <a:lnTo>
                    <a:pt x="93" y="3"/>
                  </a:lnTo>
                  <a:lnTo>
                    <a:pt x="101" y="4"/>
                  </a:lnTo>
                  <a:lnTo>
                    <a:pt x="107" y="6"/>
                  </a:lnTo>
                  <a:lnTo>
                    <a:pt x="114" y="10"/>
                  </a:lnTo>
                  <a:lnTo>
                    <a:pt x="120" y="14"/>
                  </a:lnTo>
                  <a:lnTo>
                    <a:pt x="126" y="19"/>
                  </a:lnTo>
                  <a:lnTo>
                    <a:pt x="131" y="23"/>
                  </a:lnTo>
                  <a:lnTo>
                    <a:pt x="137" y="29"/>
                  </a:lnTo>
                  <a:lnTo>
                    <a:pt x="141" y="35"/>
                  </a:lnTo>
                  <a:lnTo>
                    <a:pt x="145" y="40"/>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319">
              <a:extLst>
                <a:ext uri="{FF2B5EF4-FFF2-40B4-BE49-F238E27FC236}">
                  <a16:creationId xmlns:a16="http://schemas.microsoft.com/office/drawing/2014/main" id="{46FD5AEB-6DEC-45C5-B246-4EFAFE4229DD}"/>
                </a:ext>
              </a:extLst>
            </p:cNvPr>
            <p:cNvSpPr>
              <a:spLocks/>
            </p:cNvSpPr>
            <p:nvPr/>
          </p:nvSpPr>
          <p:spPr bwMode="auto">
            <a:xfrm>
              <a:off x="6427788" y="3246438"/>
              <a:ext cx="47625" cy="49213"/>
            </a:xfrm>
            <a:custGeom>
              <a:avLst/>
              <a:gdLst>
                <a:gd name="T0" fmla="*/ 153 w 153"/>
                <a:gd name="T1" fmla="*/ 77 h 154"/>
                <a:gd name="T2" fmla="*/ 152 w 153"/>
                <a:gd name="T3" fmla="*/ 93 h 154"/>
                <a:gd name="T4" fmla="*/ 147 w 153"/>
                <a:gd name="T5" fmla="*/ 107 h 154"/>
                <a:gd name="T6" fmla="*/ 140 w 153"/>
                <a:gd name="T7" fmla="*/ 121 h 154"/>
                <a:gd name="T8" fmla="*/ 130 w 153"/>
                <a:gd name="T9" fmla="*/ 132 h 154"/>
                <a:gd name="T10" fmla="*/ 119 w 153"/>
                <a:gd name="T11" fmla="*/ 141 h 154"/>
                <a:gd name="T12" fmla="*/ 106 w 153"/>
                <a:gd name="T13" fmla="*/ 148 h 154"/>
                <a:gd name="T14" fmla="*/ 91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1 w 153"/>
                <a:gd name="T43" fmla="*/ 22 h 154"/>
                <a:gd name="T44" fmla="*/ 33 w 153"/>
                <a:gd name="T45" fmla="*/ 13 h 154"/>
                <a:gd name="T46" fmla="*/ 46 w 153"/>
                <a:gd name="T47" fmla="*/ 6 h 154"/>
                <a:gd name="T48" fmla="*/ 60 w 153"/>
                <a:gd name="T49" fmla="*/ 2 h 154"/>
                <a:gd name="T50" fmla="*/ 76 w 153"/>
                <a:gd name="T51" fmla="*/ 0 h 154"/>
                <a:gd name="T52" fmla="*/ 84 w 153"/>
                <a:gd name="T53" fmla="*/ 0 h 154"/>
                <a:gd name="T54" fmla="*/ 99 w 153"/>
                <a:gd name="T55" fmla="*/ 4 h 154"/>
                <a:gd name="T56" fmla="*/ 113 w 153"/>
                <a:gd name="T57" fmla="*/ 10 h 154"/>
                <a:gd name="T58" fmla="*/ 125 w 153"/>
                <a:gd name="T59" fmla="*/ 18 h 154"/>
                <a:gd name="T60" fmla="*/ 136 w 153"/>
                <a:gd name="T61" fmla="*/ 28 h 154"/>
                <a:gd name="T62" fmla="*/ 144 w 153"/>
                <a:gd name="T63" fmla="*/ 40 h 154"/>
                <a:gd name="T64" fmla="*/ 149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49" y="100"/>
                  </a:lnTo>
                  <a:lnTo>
                    <a:pt x="147" y="107"/>
                  </a:lnTo>
                  <a:lnTo>
                    <a:pt x="144" y="114"/>
                  </a:lnTo>
                  <a:lnTo>
                    <a:pt x="140" y="121"/>
                  </a:lnTo>
                  <a:lnTo>
                    <a:pt x="136" y="126"/>
                  </a:lnTo>
                  <a:lnTo>
                    <a:pt x="130" y="132"/>
                  </a:lnTo>
                  <a:lnTo>
                    <a:pt x="125"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6"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2"/>
                  </a:lnTo>
                  <a:lnTo>
                    <a:pt x="27" y="18"/>
                  </a:lnTo>
                  <a:lnTo>
                    <a:pt x="33" y="13"/>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5" y="18"/>
                  </a:lnTo>
                  <a:lnTo>
                    <a:pt x="130" y="22"/>
                  </a:lnTo>
                  <a:lnTo>
                    <a:pt x="136" y="28"/>
                  </a:lnTo>
                  <a:lnTo>
                    <a:pt x="140" y="34"/>
                  </a:lnTo>
                  <a:lnTo>
                    <a:pt x="144" y="40"/>
                  </a:lnTo>
                  <a:lnTo>
                    <a:pt x="147" y="47"/>
                  </a:lnTo>
                  <a:lnTo>
                    <a:pt x="149"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320">
              <a:extLst>
                <a:ext uri="{FF2B5EF4-FFF2-40B4-BE49-F238E27FC236}">
                  <a16:creationId xmlns:a16="http://schemas.microsoft.com/office/drawing/2014/main" id="{2A49004D-8A1A-4EDA-B52F-CF73EADF1D62}"/>
                </a:ext>
              </a:extLst>
            </p:cNvPr>
            <p:cNvSpPr>
              <a:spLocks/>
            </p:cNvSpPr>
            <p:nvPr/>
          </p:nvSpPr>
          <p:spPr bwMode="auto">
            <a:xfrm>
              <a:off x="6427788" y="3317876"/>
              <a:ext cx="47625" cy="49213"/>
            </a:xfrm>
            <a:custGeom>
              <a:avLst/>
              <a:gdLst>
                <a:gd name="T0" fmla="*/ 153 w 153"/>
                <a:gd name="T1" fmla="*/ 77 h 155"/>
                <a:gd name="T2" fmla="*/ 152 w 153"/>
                <a:gd name="T3" fmla="*/ 93 h 155"/>
                <a:gd name="T4" fmla="*/ 147 w 153"/>
                <a:gd name="T5" fmla="*/ 108 h 155"/>
                <a:gd name="T6" fmla="*/ 140 w 153"/>
                <a:gd name="T7" fmla="*/ 121 h 155"/>
                <a:gd name="T8" fmla="*/ 130 w 153"/>
                <a:gd name="T9" fmla="*/ 132 h 155"/>
                <a:gd name="T10" fmla="*/ 119 w 153"/>
                <a:gd name="T11" fmla="*/ 141 h 155"/>
                <a:gd name="T12" fmla="*/ 106 w 153"/>
                <a:gd name="T13" fmla="*/ 149 h 155"/>
                <a:gd name="T14" fmla="*/ 91 w 153"/>
                <a:gd name="T15" fmla="*/ 153 h 155"/>
                <a:gd name="T16" fmla="*/ 76 w 153"/>
                <a:gd name="T17" fmla="*/ 155 h 155"/>
                <a:gd name="T18" fmla="*/ 68 w 153"/>
                <a:gd name="T19" fmla="*/ 154 h 155"/>
                <a:gd name="T20" fmla="*/ 53 w 153"/>
                <a:gd name="T21" fmla="*/ 151 h 155"/>
                <a:gd name="T22" fmla="*/ 40 w 153"/>
                <a:gd name="T23" fmla="*/ 146 h 155"/>
                <a:gd name="T24" fmla="*/ 27 w 153"/>
                <a:gd name="T25" fmla="*/ 137 h 155"/>
                <a:gd name="T26" fmla="*/ 17 w 153"/>
                <a:gd name="T27" fmla="*/ 126 h 155"/>
                <a:gd name="T28" fmla="*/ 9 w 153"/>
                <a:gd name="T29" fmla="*/ 115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6 w 153"/>
                <a:gd name="T47" fmla="*/ 6 h 155"/>
                <a:gd name="T48" fmla="*/ 60 w 153"/>
                <a:gd name="T49" fmla="*/ 3 h 155"/>
                <a:gd name="T50" fmla="*/ 76 w 153"/>
                <a:gd name="T51" fmla="*/ 0 h 155"/>
                <a:gd name="T52" fmla="*/ 84 w 153"/>
                <a:gd name="T53" fmla="*/ 2 h 155"/>
                <a:gd name="T54" fmla="*/ 99 w 153"/>
                <a:gd name="T55" fmla="*/ 4 h 155"/>
                <a:gd name="T56" fmla="*/ 113 w 153"/>
                <a:gd name="T57" fmla="*/ 10 h 155"/>
                <a:gd name="T58" fmla="*/ 125 w 153"/>
                <a:gd name="T59" fmla="*/ 19 h 155"/>
                <a:gd name="T60" fmla="*/ 136 w 153"/>
                <a:gd name="T61" fmla="*/ 29 h 155"/>
                <a:gd name="T62" fmla="*/ 144 w 153"/>
                <a:gd name="T63" fmla="*/ 40 h 155"/>
                <a:gd name="T64" fmla="*/ 149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49" y="100"/>
                  </a:lnTo>
                  <a:lnTo>
                    <a:pt x="147" y="108"/>
                  </a:lnTo>
                  <a:lnTo>
                    <a:pt x="144" y="115"/>
                  </a:lnTo>
                  <a:lnTo>
                    <a:pt x="140" y="121"/>
                  </a:lnTo>
                  <a:lnTo>
                    <a:pt x="136" y="126"/>
                  </a:lnTo>
                  <a:lnTo>
                    <a:pt x="130" y="132"/>
                  </a:lnTo>
                  <a:lnTo>
                    <a:pt x="125" y="137"/>
                  </a:lnTo>
                  <a:lnTo>
                    <a:pt x="119" y="141"/>
                  </a:lnTo>
                  <a:lnTo>
                    <a:pt x="113" y="146"/>
                  </a:lnTo>
                  <a:lnTo>
                    <a:pt x="106" y="149"/>
                  </a:lnTo>
                  <a:lnTo>
                    <a:pt x="99" y="151"/>
                  </a:lnTo>
                  <a:lnTo>
                    <a:pt x="91" y="153"/>
                  </a:lnTo>
                  <a:lnTo>
                    <a:pt x="84" y="154"/>
                  </a:lnTo>
                  <a:lnTo>
                    <a:pt x="76" y="155"/>
                  </a:lnTo>
                  <a:lnTo>
                    <a:pt x="76" y="155"/>
                  </a:lnTo>
                  <a:lnTo>
                    <a:pt x="68" y="154"/>
                  </a:lnTo>
                  <a:lnTo>
                    <a:pt x="60" y="153"/>
                  </a:lnTo>
                  <a:lnTo>
                    <a:pt x="53" y="151"/>
                  </a:lnTo>
                  <a:lnTo>
                    <a:pt x="46" y="149"/>
                  </a:lnTo>
                  <a:lnTo>
                    <a:pt x="40" y="146"/>
                  </a:lnTo>
                  <a:lnTo>
                    <a:pt x="33" y="141"/>
                  </a:lnTo>
                  <a:lnTo>
                    <a:pt x="27" y="137"/>
                  </a:lnTo>
                  <a:lnTo>
                    <a:pt x="21" y="132"/>
                  </a:lnTo>
                  <a:lnTo>
                    <a:pt x="17" y="126"/>
                  </a:lnTo>
                  <a:lnTo>
                    <a:pt x="12" y="121"/>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10"/>
                  </a:lnTo>
                  <a:lnTo>
                    <a:pt x="46" y="6"/>
                  </a:lnTo>
                  <a:lnTo>
                    <a:pt x="53" y="4"/>
                  </a:lnTo>
                  <a:lnTo>
                    <a:pt x="60" y="3"/>
                  </a:lnTo>
                  <a:lnTo>
                    <a:pt x="68" y="2"/>
                  </a:lnTo>
                  <a:lnTo>
                    <a:pt x="76" y="0"/>
                  </a:lnTo>
                  <a:lnTo>
                    <a:pt x="76" y="0"/>
                  </a:lnTo>
                  <a:lnTo>
                    <a:pt x="84" y="2"/>
                  </a:lnTo>
                  <a:lnTo>
                    <a:pt x="91" y="3"/>
                  </a:lnTo>
                  <a:lnTo>
                    <a:pt x="99" y="4"/>
                  </a:lnTo>
                  <a:lnTo>
                    <a:pt x="106" y="6"/>
                  </a:lnTo>
                  <a:lnTo>
                    <a:pt x="113" y="10"/>
                  </a:lnTo>
                  <a:lnTo>
                    <a:pt x="119" y="14"/>
                  </a:lnTo>
                  <a:lnTo>
                    <a:pt x="125" y="19"/>
                  </a:lnTo>
                  <a:lnTo>
                    <a:pt x="130" y="23"/>
                  </a:lnTo>
                  <a:lnTo>
                    <a:pt x="136" y="29"/>
                  </a:lnTo>
                  <a:lnTo>
                    <a:pt x="140" y="35"/>
                  </a:lnTo>
                  <a:lnTo>
                    <a:pt x="144" y="40"/>
                  </a:lnTo>
                  <a:lnTo>
                    <a:pt x="147" y="47"/>
                  </a:lnTo>
                  <a:lnTo>
                    <a:pt x="149"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321">
              <a:extLst>
                <a:ext uri="{FF2B5EF4-FFF2-40B4-BE49-F238E27FC236}">
                  <a16:creationId xmlns:a16="http://schemas.microsoft.com/office/drawing/2014/main" id="{DEACDC56-1501-48FF-BADF-023C3B350EE9}"/>
                </a:ext>
              </a:extLst>
            </p:cNvPr>
            <p:cNvSpPr>
              <a:spLocks/>
            </p:cNvSpPr>
            <p:nvPr/>
          </p:nvSpPr>
          <p:spPr bwMode="auto">
            <a:xfrm>
              <a:off x="5797551" y="3103563"/>
              <a:ext cx="49213" cy="47625"/>
            </a:xfrm>
            <a:custGeom>
              <a:avLst/>
              <a:gdLst>
                <a:gd name="T0" fmla="*/ 153 w 153"/>
                <a:gd name="T1" fmla="*/ 77 h 153"/>
                <a:gd name="T2" fmla="*/ 152 w 153"/>
                <a:gd name="T3" fmla="*/ 93 h 153"/>
                <a:gd name="T4" fmla="*/ 147 w 153"/>
                <a:gd name="T5" fmla="*/ 107 h 153"/>
                <a:gd name="T6" fmla="*/ 140 w 153"/>
                <a:gd name="T7" fmla="*/ 120 h 153"/>
                <a:gd name="T8" fmla="*/ 130 w 153"/>
                <a:gd name="T9" fmla="*/ 132 h 153"/>
                <a:gd name="T10" fmla="*/ 119 w 153"/>
                <a:gd name="T11" fmla="*/ 141 h 153"/>
                <a:gd name="T12" fmla="*/ 106 w 153"/>
                <a:gd name="T13" fmla="*/ 148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5 w 153"/>
                <a:gd name="T39" fmla="*/ 47 h 153"/>
                <a:gd name="T40" fmla="*/ 12 w 153"/>
                <a:gd name="T41" fmla="*/ 34 h 153"/>
                <a:gd name="T42" fmla="*/ 21 w 153"/>
                <a:gd name="T43" fmla="*/ 23 h 153"/>
                <a:gd name="T44" fmla="*/ 33 w 153"/>
                <a:gd name="T45" fmla="*/ 13 h 153"/>
                <a:gd name="T46" fmla="*/ 47 w 153"/>
                <a:gd name="T47" fmla="*/ 6 h 153"/>
                <a:gd name="T48" fmla="*/ 60 w 153"/>
                <a:gd name="T49" fmla="*/ 1 h 153"/>
                <a:gd name="T50" fmla="*/ 76 w 153"/>
                <a:gd name="T51" fmla="*/ 0 h 153"/>
                <a:gd name="T52" fmla="*/ 84 w 153"/>
                <a:gd name="T53" fmla="*/ 0 h 153"/>
                <a:gd name="T54" fmla="*/ 99 w 153"/>
                <a:gd name="T55" fmla="*/ 4 h 153"/>
                <a:gd name="T56" fmla="*/ 113 w 153"/>
                <a:gd name="T57" fmla="*/ 9 h 153"/>
                <a:gd name="T58" fmla="*/ 125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7" y="107"/>
                  </a:lnTo>
                  <a:lnTo>
                    <a:pt x="144" y="113"/>
                  </a:lnTo>
                  <a:lnTo>
                    <a:pt x="140" y="120"/>
                  </a:lnTo>
                  <a:lnTo>
                    <a:pt x="136" y="126"/>
                  </a:lnTo>
                  <a:lnTo>
                    <a:pt x="130" y="132"/>
                  </a:lnTo>
                  <a:lnTo>
                    <a:pt x="125"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3"/>
                  </a:lnTo>
                  <a:lnTo>
                    <a:pt x="136" y="28"/>
                  </a:lnTo>
                  <a:lnTo>
                    <a:pt x="140"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322">
              <a:extLst>
                <a:ext uri="{FF2B5EF4-FFF2-40B4-BE49-F238E27FC236}">
                  <a16:creationId xmlns:a16="http://schemas.microsoft.com/office/drawing/2014/main" id="{7769A4C8-6B91-4F69-959F-161D1604DA64}"/>
                </a:ext>
              </a:extLst>
            </p:cNvPr>
            <p:cNvSpPr>
              <a:spLocks/>
            </p:cNvSpPr>
            <p:nvPr/>
          </p:nvSpPr>
          <p:spPr bwMode="auto">
            <a:xfrm>
              <a:off x="5797551" y="3173413"/>
              <a:ext cx="49213" cy="49213"/>
            </a:xfrm>
            <a:custGeom>
              <a:avLst/>
              <a:gdLst>
                <a:gd name="T0" fmla="*/ 153 w 153"/>
                <a:gd name="T1" fmla="*/ 78 h 155"/>
                <a:gd name="T2" fmla="*/ 152 w 153"/>
                <a:gd name="T3" fmla="*/ 93 h 155"/>
                <a:gd name="T4" fmla="*/ 147 w 153"/>
                <a:gd name="T5" fmla="*/ 108 h 155"/>
                <a:gd name="T6" fmla="*/ 140 w 153"/>
                <a:gd name="T7" fmla="*/ 120 h 155"/>
                <a:gd name="T8" fmla="*/ 130 w 153"/>
                <a:gd name="T9" fmla="*/ 132 h 155"/>
                <a:gd name="T10" fmla="*/ 119 w 153"/>
                <a:gd name="T11" fmla="*/ 141 h 155"/>
                <a:gd name="T12" fmla="*/ 106 w 153"/>
                <a:gd name="T13" fmla="*/ 149 h 155"/>
                <a:gd name="T14" fmla="*/ 91 w 153"/>
                <a:gd name="T15" fmla="*/ 152 h 155"/>
                <a:gd name="T16" fmla="*/ 76 w 153"/>
                <a:gd name="T17" fmla="*/ 155 h 155"/>
                <a:gd name="T18" fmla="*/ 68 w 153"/>
                <a:gd name="T19" fmla="*/ 153 h 155"/>
                <a:gd name="T20" fmla="*/ 53 w 153"/>
                <a:gd name="T21" fmla="*/ 151 h 155"/>
                <a:gd name="T22" fmla="*/ 40 w 153"/>
                <a:gd name="T23" fmla="*/ 145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4 h 155"/>
                <a:gd name="T42" fmla="*/ 21 w 153"/>
                <a:gd name="T43" fmla="*/ 23 h 155"/>
                <a:gd name="T44" fmla="*/ 33 w 153"/>
                <a:gd name="T45" fmla="*/ 14 h 155"/>
                <a:gd name="T46" fmla="*/ 47 w 153"/>
                <a:gd name="T47" fmla="*/ 6 h 155"/>
                <a:gd name="T48" fmla="*/ 60 w 153"/>
                <a:gd name="T49" fmla="*/ 2 h 155"/>
                <a:gd name="T50" fmla="*/ 76 w 153"/>
                <a:gd name="T51" fmla="*/ 0 h 155"/>
                <a:gd name="T52" fmla="*/ 84 w 153"/>
                <a:gd name="T53" fmla="*/ 0 h 155"/>
                <a:gd name="T54" fmla="*/ 99 w 153"/>
                <a:gd name="T55" fmla="*/ 4 h 155"/>
                <a:gd name="T56" fmla="*/ 113 w 153"/>
                <a:gd name="T57" fmla="*/ 9 h 155"/>
                <a:gd name="T58" fmla="*/ 125 w 153"/>
                <a:gd name="T59" fmla="*/ 18 h 155"/>
                <a:gd name="T60" fmla="*/ 136 w 153"/>
                <a:gd name="T61" fmla="*/ 29 h 155"/>
                <a:gd name="T62" fmla="*/ 144 w 153"/>
                <a:gd name="T63" fmla="*/ 40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0" y="120"/>
                  </a:lnTo>
                  <a:lnTo>
                    <a:pt x="136" y="126"/>
                  </a:lnTo>
                  <a:lnTo>
                    <a:pt x="130" y="132"/>
                  </a:lnTo>
                  <a:lnTo>
                    <a:pt x="125" y="136"/>
                  </a:lnTo>
                  <a:lnTo>
                    <a:pt x="119" y="141"/>
                  </a:lnTo>
                  <a:lnTo>
                    <a:pt x="113" y="145"/>
                  </a:lnTo>
                  <a:lnTo>
                    <a:pt x="106" y="149"/>
                  </a:lnTo>
                  <a:lnTo>
                    <a:pt x="99" y="151"/>
                  </a:lnTo>
                  <a:lnTo>
                    <a:pt x="91" y="152"/>
                  </a:lnTo>
                  <a:lnTo>
                    <a:pt x="84" y="153"/>
                  </a:lnTo>
                  <a:lnTo>
                    <a:pt x="76" y="155"/>
                  </a:lnTo>
                  <a:lnTo>
                    <a:pt x="76" y="155"/>
                  </a:lnTo>
                  <a:lnTo>
                    <a:pt x="68" y="153"/>
                  </a:lnTo>
                  <a:lnTo>
                    <a:pt x="60" y="152"/>
                  </a:lnTo>
                  <a:lnTo>
                    <a:pt x="53" y="151"/>
                  </a:lnTo>
                  <a:lnTo>
                    <a:pt x="47" y="149"/>
                  </a:lnTo>
                  <a:lnTo>
                    <a:pt x="40" y="145"/>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1" y="23"/>
                  </a:lnTo>
                  <a:lnTo>
                    <a:pt x="27" y="18"/>
                  </a:lnTo>
                  <a:lnTo>
                    <a:pt x="33" y="14"/>
                  </a:lnTo>
                  <a:lnTo>
                    <a:pt x="40" y="9"/>
                  </a:lnTo>
                  <a:lnTo>
                    <a:pt x="47" y="6"/>
                  </a:lnTo>
                  <a:lnTo>
                    <a:pt x="53" y="4"/>
                  </a:lnTo>
                  <a:lnTo>
                    <a:pt x="60" y="2"/>
                  </a:lnTo>
                  <a:lnTo>
                    <a:pt x="68" y="0"/>
                  </a:lnTo>
                  <a:lnTo>
                    <a:pt x="76" y="0"/>
                  </a:lnTo>
                  <a:lnTo>
                    <a:pt x="76" y="0"/>
                  </a:lnTo>
                  <a:lnTo>
                    <a:pt x="84" y="0"/>
                  </a:lnTo>
                  <a:lnTo>
                    <a:pt x="91" y="2"/>
                  </a:lnTo>
                  <a:lnTo>
                    <a:pt x="99" y="4"/>
                  </a:lnTo>
                  <a:lnTo>
                    <a:pt x="106" y="6"/>
                  </a:lnTo>
                  <a:lnTo>
                    <a:pt x="113" y="9"/>
                  </a:lnTo>
                  <a:lnTo>
                    <a:pt x="119" y="14"/>
                  </a:lnTo>
                  <a:lnTo>
                    <a:pt x="125" y="18"/>
                  </a:lnTo>
                  <a:lnTo>
                    <a:pt x="130" y="23"/>
                  </a:lnTo>
                  <a:lnTo>
                    <a:pt x="136" y="29"/>
                  </a:lnTo>
                  <a:lnTo>
                    <a:pt x="140" y="34"/>
                  </a:lnTo>
                  <a:lnTo>
                    <a:pt x="144" y="40"/>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323">
              <a:extLst>
                <a:ext uri="{FF2B5EF4-FFF2-40B4-BE49-F238E27FC236}">
                  <a16:creationId xmlns:a16="http://schemas.microsoft.com/office/drawing/2014/main" id="{0E88347F-5CF6-44A7-9184-3D8944E7A16B}"/>
                </a:ext>
              </a:extLst>
            </p:cNvPr>
            <p:cNvSpPr>
              <a:spLocks/>
            </p:cNvSpPr>
            <p:nvPr/>
          </p:nvSpPr>
          <p:spPr bwMode="auto">
            <a:xfrm>
              <a:off x="5867401" y="3103563"/>
              <a:ext cx="49213" cy="47625"/>
            </a:xfrm>
            <a:custGeom>
              <a:avLst/>
              <a:gdLst>
                <a:gd name="T0" fmla="*/ 154 w 154"/>
                <a:gd name="T1" fmla="*/ 77 h 153"/>
                <a:gd name="T2" fmla="*/ 152 w 154"/>
                <a:gd name="T3" fmla="*/ 93 h 153"/>
                <a:gd name="T4" fmla="*/ 148 w 154"/>
                <a:gd name="T5" fmla="*/ 107 h 153"/>
                <a:gd name="T6" fmla="*/ 141 w 154"/>
                <a:gd name="T7" fmla="*/ 120 h 153"/>
                <a:gd name="T8" fmla="*/ 132 w 154"/>
                <a:gd name="T9" fmla="*/ 132 h 153"/>
                <a:gd name="T10" fmla="*/ 120 w 154"/>
                <a:gd name="T11" fmla="*/ 141 h 153"/>
                <a:gd name="T12" fmla="*/ 107 w 154"/>
                <a:gd name="T13" fmla="*/ 148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2 h 153"/>
                <a:gd name="T38" fmla="*/ 6 w 154"/>
                <a:gd name="T39" fmla="*/ 47 h 153"/>
                <a:gd name="T40" fmla="*/ 13 w 154"/>
                <a:gd name="T41" fmla="*/ 34 h 153"/>
                <a:gd name="T42" fmla="*/ 22 w 154"/>
                <a:gd name="T43" fmla="*/ 23 h 153"/>
                <a:gd name="T44" fmla="*/ 33 w 154"/>
                <a:gd name="T45" fmla="*/ 13 h 153"/>
                <a:gd name="T46" fmla="*/ 47 w 154"/>
                <a:gd name="T47" fmla="*/ 6 h 153"/>
                <a:gd name="T48" fmla="*/ 61 w 154"/>
                <a:gd name="T49" fmla="*/ 1 h 153"/>
                <a:gd name="T50" fmla="*/ 77 w 154"/>
                <a:gd name="T51" fmla="*/ 0 h 153"/>
                <a:gd name="T52" fmla="*/ 85 w 154"/>
                <a:gd name="T53" fmla="*/ 0 h 153"/>
                <a:gd name="T54" fmla="*/ 100 w 154"/>
                <a:gd name="T55" fmla="*/ 4 h 153"/>
                <a:gd name="T56" fmla="*/ 113 w 154"/>
                <a:gd name="T57" fmla="*/ 9 h 153"/>
                <a:gd name="T58" fmla="*/ 126 w 154"/>
                <a:gd name="T59" fmla="*/ 17 h 153"/>
                <a:gd name="T60" fmla="*/ 136 w 154"/>
                <a:gd name="T61" fmla="*/ 28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100"/>
                  </a:lnTo>
                  <a:lnTo>
                    <a:pt x="148" y="107"/>
                  </a:lnTo>
                  <a:lnTo>
                    <a:pt x="144" y="113"/>
                  </a:lnTo>
                  <a:lnTo>
                    <a:pt x="141" y="120"/>
                  </a:lnTo>
                  <a:lnTo>
                    <a:pt x="136" y="126"/>
                  </a:lnTo>
                  <a:lnTo>
                    <a:pt x="132" y="132"/>
                  </a:lnTo>
                  <a:lnTo>
                    <a:pt x="126" y="136"/>
                  </a:lnTo>
                  <a:lnTo>
                    <a:pt x="120" y="141"/>
                  </a:lnTo>
                  <a:lnTo>
                    <a:pt x="113"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20" y="13"/>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324">
              <a:extLst>
                <a:ext uri="{FF2B5EF4-FFF2-40B4-BE49-F238E27FC236}">
                  <a16:creationId xmlns:a16="http://schemas.microsoft.com/office/drawing/2014/main" id="{F18128E8-B9B2-4802-AA3E-9E36CCE5046D}"/>
                </a:ext>
              </a:extLst>
            </p:cNvPr>
            <p:cNvSpPr>
              <a:spLocks/>
            </p:cNvSpPr>
            <p:nvPr/>
          </p:nvSpPr>
          <p:spPr bwMode="auto">
            <a:xfrm>
              <a:off x="5867401" y="3173413"/>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9 h 155"/>
                <a:gd name="T14" fmla="*/ 92 w 154"/>
                <a:gd name="T15" fmla="*/ 152 h 155"/>
                <a:gd name="T16" fmla="*/ 77 w 154"/>
                <a:gd name="T17" fmla="*/ 155 h 155"/>
                <a:gd name="T18" fmla="*/ 69 w 154"/>
                <a:gd name="T19" fmla="*/ 153 h 155"/>
                <a:gd name="T20" fmla="*/ 54 w 154"/>
                <a:gd name="T21" fmla="*/ 151 h 155"/>
                <a:gd name="T22" fmla="*/ 40 w 154"/>
                <a:gd name="T23" fmla="*/ 145 h 155"/>
                <a:gd name="T24" fmla="*/ 28 w 154"/>
                <a:gd name="T25" fmla="*/ 136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4 h 155"/>
                <a:gd name="T42" fmla="*/ 22 w 154"/>
                <a:gd name="T43" fmla="*/ 23 h 155"/>
                <a:gd name="T44" fmla="*/ 33 w 154"/>
                <a:gd name="T45" fmla="*/ 14 h 155"/>
                <a:gd name="T46" fmla="*/ 47 w 154"/>
                <a:gd name="T47" fmla="*/ 6 h 155"/>
                <a:gd name="T48" fmla="*/ 61 w 154"/>
                <a:gd name="T49" fmla="*/ 2 h 155"/>
                <a:gd name="T50" fmla="*/ 77 w 154"/>
                <a:gd name="T51" fmla="*/ 0 h 155"/>
                <a:gd name="T52" fmla="*/ 85 w 154"/>
                <a:gd name="T53" fmla="*/ 0 h 155"/>
                <a:gd name="T54" fmla="*/ 100 w 154"/>
                <a:gd name="T55" fmla="*/ 4 h 155"/>
                <a:gd name="T56" fmla="*/ 113 w 154"/>
                <a:gd name="T57" fmla="*/ 9 h 155"/>
                <a:gd name="T58" fmla="*/ 126 w 154"/>
                <a:gd name="T59" fmla="*/ 18 h 155"/>
                <a:gd name="T60" fmla="*/ 136 w 154"/>
                <a:gd name="T61" fmla="*/ 29 h 155"/>
                <a:gd name="T62" fmla="*/ 144 w 154"/>
                <a:gd name="T63" fmla="*/ 40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3" y="145"/>
                  </a:lnTo>
                  <a:lnTo>
                    <a:pt x="107" y="149"/>
                  </a:lnTo>
                  <a:lnTo>
                    <a:pt x="100" y="151"/>
                  </a:lnTo>
                  <a:lnTo>
                    <a:pt x="92" y="152"/>
                  </a:lnTo>
                  <a:lnTo>
                    <a:pt x="85" y="153"/>
                  </a:lnTo>
                  <a:lnTo>
                    <a:pt x="77" y="155"/>
                  </a:lnTo>
                  <a:lnTo>
                    <a:pt x="77" y="155"/>
                  </a:lnTo>
                  <a:lnTo>
                    <a:pt x="69" y="153"/>
                  </a:lnTo>
                  <a:lnTo>
                    <a:pt x="61" y="152"/>
                  </a:lnTo>
                  <a:lnTo>
                    <a:pt x="54" y="151"/>
                  </a:lnTo>
                  <a:lnTo>
                    <a:pt x="47" y="149"/>
                  </a:lnTo>
                  <a:lnTo>
                    <a:pt x="40" y="145"/>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2" y="23"/>
                  </a:lnTo>
                  <a:lnTo>
                    <a:pt x="28" y="18"/>
                  </a:lnTo>
                  <a:lnTo>
                    <a:pt x="33" y="14"/>
                  </a:lnTo>
                  <a:lnTo>
                    <a:pt x="40" y="9"/>
                  </a:lnTo>
                  <a:lnTo>
                    <a:pt x="47" y="6"/>
                  </a:lnTo>
                  <a:lnTo>
                    <a:pt x="54" y="4"/>
                  </a:lnTo>
                  <a:lnTo>
                    <a:pt x="61" y="2"/>
                  </a:lnTo>
                  <a:lnTo>
                    <a:pt x="69" y="0"/>
                  </a:lnTo>
                  <a:lnTo>
                    <a:pt x="77" y="0"/>
                  </a:lnTo>
                  <a:lnTo>
                    <a:pt x="77" y="0"/>
                  </a:lnTo>
                  <a:lnTo>
                    <a:pt x="85" y="0"/>
                  </a:lnTo>
                  <a:lnTo>
                    <a:pt x="92" y="2"/>
                  </a:lnTo>
                  <a:lnTo>
                    <a:pt x="100" y="4"/>
                  </a:lnTo>
                  <a:lnTo>
                    <a:pt x="107" y="6"/>
                  </a:lnTo>
                  <a:lnTo>
                    <a:pt x="113" y="9"/>
                  </a:lnTo>
                  <a:lnTo>
                    <a:pt x="120" y="14"/>
                  </a:lnTo>
                  <a:lnTo>
                    <a:pt x="126" y="18"/>
                  </a:lnTo>
                  <a:lnTo>
                    <a:pt x="132" y="23"/>
                  </a:lnTo>
                  <a:lnTo>
                    <a:pt x="136" y="29"/>
                  </a:lnTo>
                  <a:lnTo>
                    <a:pt x="141" y="34"/>
                  </a:lnTo>
                  <a:lnTo>
                    <a:pt x="144" y="40"/>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325">
              <a:extLst>
                <a:ext uri="{FF2B5EF4-FFF2-40B4-BE49-F238E27FC236}">
                  <a16:creationId xmlns:a16="http://schemas.microsoft.com/office/drawing/2014/main" id="{7A3D1EC3-B793-4FFC-B927-FF680F5EE74E}"/>
                </a:ext>
              </a:extLst>
            </p:cNvPr>
            <p:cNvSpPr>
              <a:spLocks/>
            </p:cNvSpPr>
            <p:nvPr/>
          </p:nvSpPr>
          <p:spPr bwMode="auto">
            <a:xfrm>
              <a:off x="5937251" y="3103563"/>
              <a:ext cx="49213" cy="47625"/>
            </a:xfrm>
            <a:custGeom>
              <a:avLst/>
              <a:gdLst>
                <a:gd name="T0" fmla="*/ 154 w 154"/>
                <a:gd name="T1" fmla="*/ 77 h 153"/>
                <a:gd name="T2" fmla="*/ 153 w 154"/>
                <a:gd name="T3" fmla="*/ 93 h 153"/>
                <a:gd name="T4" fmla="*/ 149 w 154"/>
                <a:gd name="T5" fmla="*/ 107 h 153"/>
                <a:gd name="T6" fmla="*/ 141 w 154"/>
                <a:gd name="T7" fmla="*/ 120 h 153"/>
                <a:gd name="T8" fmla="*/ 132 w 154"/>
                <a:gd name="T9" fmla="*/ 132 h 153"/>
                <a:gd name="T10" fmla="*/ 120 w 154"/>
                <a:gd name="T11" fmla="*/ 141 h 153"/>
                <a:gd name="T12" fmla="*/ 107 w 154"/>
                <a:gd name="T13" fmla="*/ 148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10 w 154"/>
                <a:gd name="T29" fmla="*/ 113 h 153"/>
                <a:gd name="T30" fmla="*/ 3 w 154"/>
                <a:gd name="T31" fmla="*/ 100 h 153"/>
                <a:gd name="T32" fmla="*/ 1 w 154"/>
                <a:gd name="T33" fmla="*/ 85 h 153"/>
                <a:gd name="T34" fmla="*/ 0 w 154"/>
                <a:gd name="T35" fmla="*/ 77 h 153"/>
                <a:gd name="T36" fmla="*/ 2 w 154"/>
                <a:gd name="T37" fmla="*/ 62 h 153"/>
                <a:gd name="T38" fmla="*/ 7 w 154"/>
                <a:gd name="T39" fmla="*/ 47 h 153"/>
                <a:gd name="T40" fmla="*/ 14 w 154"/>
                <a:gd name="T41" fmla="*/ 34 h 153"/>
                <a:gd name="T42" fmla="*/ 23 w 154"/>
                <a:gd name="T43" fmla="*/ 23 h 153"/>
                <a:gd name="T44" fmla="*/ 34 w 154"/>
                <a:gd name="T45" fmla="*/ 13 h 153"/>
                <a:gd name="T46" fmla="*/ 47 w 154"/>
                <a:gd name="T47" fmla="*/ 6 h 153"/>
                <a:gd name="T48" fmla="*/ 62 w 154"/>
                <a:gd name="T49" fmla="*/ 1 h 153"/>
                <a:gd name="T50" fmla="*/ 78 w 154"/>
                <a:gd name="T51" fmla="*/ 0 h 153"/>
                <a:gd name="T52" fmla="*/ 86 w 154"/>
                <a:gd name="T53" fmla="*/ 0 h 153"/>
                <a:gd name="T54" fmla="*/ 101 w 154"/>
                <a:gd name="T55" fmla="*/ 4 h 153"/>
                <a:gd name="T56" fmla="*/ 114 w 154"/>
                <a:gd name="T57" fmla="*/ 9 h 153"/>
                <a:gd name="T58" fmla="*/ 126 w 154"/>
                <a:gd name="T59" fmla="*/ 17 h 153"/>
                <a:gd name="T60" fmla="*/ 137 w 154"/>
                <a:gd name="T61" fmla="*/ 28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100"/>
                  </a:lnTo>
                  <a:lnTo>
                    <a:pt x="149" y="107"/>
                  </a:lnTo>
                  <a:lnTo>
                    <a:pt x="145" y="113"/>
                  </a:lnTo>
                  <a:lnTo>
                    <a:pt x="141" y="120"/>
                  </a:lnTo>
                  <a:lnTo>
                    <a:pt x="137" y="126"/>
                  </a:lnTo>
                  <a:lnTo>
                    <a:pt x="132" y="132"/>
                  </a:lnTo>
                  <a:lnTo>
                    <a:pt x="126"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9" y="136"/>
                  </a:lnTo>
                  <a:lnTo>
                    <a:pt x="23" y="132"/>
                  </a:lnTo>
                  <a:lnTo>
                    <a:pt x="18" y="126"/>
                  </a:lnTo>
                  <a:lnTo>
                    <a:pt x="14" y="120"/>
                  </a:lnTo>
                  <a:lnTo>
                    <a:pt x="10" y="113"/>
                  </a:lnTo>
                  <a:lnTo>
                    <a:pt x="7" y="107"/>
                  </a:lnTo>
                  <a:lnTo>
                    <a:pt x="3" y="100"/>
                  </a:lnTo>
                  <a:lnTo>
                    <a:pt x="2" y="93"/>
                  </a:lnTo>
                  <a:lnTo>
                    <a:pt x="1" y="85"/>
                  </a:lnTo>
                  <a:lnTo>
                    <a:pt x="0" y="77"/>
                  </a:lnTo>
                  <a:lnTo>
                    <a:pt x="0" y="77"/>
                  </a:lnTo>
                  <a:lnTo>
                    <a:pt x="1" y="69"/>
                  </a:lnTo>
                  <a:lnTo>
                    <a:pt x="2" y="62"/>
                  </a:lnTo>
                  <a:lnTo>
                    <a:pt x="3" y="54"/>
                  </a:lnTo>
                  <a:lnTo>
                    <a:pt x="7" y="47"/>
                  </a:lnTo>
                  <a:lnTo>
                    <a:pt x="10" y="40"/>
                  </a:lnTo>
                  <a:lnTo>
                    <a:pt x="14" y="34"/>
                  </a:lnTo>
                  <a:lnTo>
                    <a:pt x="18" y="28"/>
                  </a:lnTo>
                  <a:lnTo>
                    <a:pt x="23" y="23"/>
                  </a:lnTo>
                  <a:lnTo>
                    <a:pt x="29" y="17"/>
                  </a:lnTo>
                  <a:lnTo>
                    <a:pt x="34" y="13"/>
                  </a:lnTo>
                  <a:lnTo>
                    <a:pt x="41" y="9"/>
                  </a:lnTo>
                  <a:lnTo>
                    <a:pt x="47"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2" y="23"/>
                  </a:lnTo>
                  <a:lnTo>
                    <a:pt x="137" y="28"/>
                  </a:lnTo>
                  <a:lnTo>
                    <a:pt x="141" y="34"/>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326">
              <a:extLst>
                <a:ext uri="{FF2B5EF4-FFF2-40B4-BE49-F238E27FC236}">
                  <a16:creationId xmlns:a16="http://schemas.microsoft.com/office/drawing/2014/main" id="{E3CE1CB0-DF0C-47AD-BF7A-D756F54C9E72}"/>
                </a:ext>
              </a:extLst>
            </p:cNvPr>
            <p:cNvSpPr>
              <a:spLocks/>
            </p:cNvSpPr>
            <p:nvPr/>
          </p:nvSpPr>
          <p:spPr bwMode="auto">
            <a:xfrm>
              <a:off x="5937251" y="3173413"/>
              <a:ext cx="49213" cy="49213"/>
            </a:xfrm>
            <a:custGeom>
              <a:avLst/>
              <a:gdLst>
                <a:gd name="T0" fmla="*/ 154 w 154"/>
                <a:gd name="T1" fmla="*/ 78 h 155"/>
                <a:gd name="T2" fmla="*/ 153 w 154"/>
                <a:gd name="T3" fmla="*/ 93 h 155"/>
                <a:gd name="T4" fmla="*/ 149 w 154"/>
                <a:gd name="T5" fmla="*/ 108 h 155"/>
                <a:gd name="T6" fmla="*/ 141 w 154"/>
                <a:gd name="T7" fmla="*/ 120 h 155"/>
                <a:gd name="T8" fmla="*/ 132 w 154"/>
                <a:gd name="T9" fmla="*/ 132 h 155"/>
                <a:gd name="T10" fmla="*/ 120 w 154"/>
                <a:gd name="T11" fmla="*/ 141 h 155"/>
                <a:gd name="T12" fmla="*/ 107 w 154"/>
                <a:gd name="T13" fmla="*/ 149 h 155"/>
                <a:gd name="T14" fmla="*/ 93 w 154"/>
                <a:gd name="T15" fmla="*/ 152 h 155"/>
                <a:gd name="T16" fmla="*/ 78 w 154"/>
                <a:gd name="T17" fmla="*/ 155 h 155"/>
                <a:gd name="T18" fmla="*/ 70 w 154"/>
                <a:gd name="T19" fmla="*/ 153 h 155"/>
                <a:gd name="T20" fmla="*/ 55 w 154"/>
                <a:gd name="T21" fmla="*/ 151 h 155"/>
                <a:gd name="T22" fmla="*/ 41 w 154"/>
                <a:gd name="T23" fmla="*/ 145 h 155"/>
                <a:gd name="T24" fmla="*/ 29 w 154"/>
                <a:gd name="T25" fmla="*/ 136 h 155"/>
                <a:gd name="T26" fmla="*/ 18 w 154"/>
                <a:gd name="T27" fmla="*/ 126 h 155"/>
                <a:gd name="T28" fmla="*/ 10 w 154"/>
                <a:gd name="T29" fmla="*/ 115 h 155"/>
                <a:gd name="T30" fmla="*/ 3 w 154"/>
                <a:gd name="T31" fmla="*/ 101 h 155"/>
                <a:gd name="T32" fmla="*/ 1 w 154"/>
                <a:gd name="T33" fmla="*/ 85 h 155"/>
                <a:gd name="T34" fmla="*/ 0 w 154"/>
                <a:gd name="T35" fmla="*/ 78 h 155"/>
                <a:gd name="T36" fmla="*/ 2 w 154"/>
                <a:gd name="T37" fmla="*/ 62 h 155"/>
                <a:gd name="T38" fmla="*/ 7 w 154"/>
                <a:gd name="T39" fmla="*/ 47 h 155"/>
                <a:gd name="T40" fmla="*/ 14 w 154"/>
                <a:gd name="T41" fmla="*/ 34 h 155"/>
                <a:gd name="T42" fmla="*/ 23 w 154"/>
                <a:gd name="T43" fmla="*/ 23 h 155"/>
                <a:gd name="T44" fmla="*/ 34 w 154"/>
                <a:gd name="T45" fmla="*/ 14 h 155"/>
                <a:gd name="T46" fmla="*/ 47 w 154"/>
                <a:gd name="T47" fmla="*/ 6 h 155"/>
                <a:gd name="T48" fmla="*/ 62 w 154"/>
                <a:gd name="T49" fmla="*/ 2 h 155"/>
                <a:gd name="T50" fmla="*/ 78 w 154"/>
                <a:gd name="T51" fmla="*/ 0 h 155"/>
                <a:gd name="T52" fmla="*/ 86 w 154"/>
                <a:gd name="T53" fmla="*/ 0 h 155"/>
                <a:gd name="T54" fmla="*/ 101 w 154"/>
                <a:gd name="T55" fmla="*/ 4 h 155"/>
                <a:gd name="T56" fmla="*/ 114 w 154"/>
                <a:gd name="T57" fmla="*/ 9 h 155"/>
                <a:gd name="T58" fmla="*/ 126 w 154"/>
                <a:gd name="T59" fmla="*/ 18 h 155"/>
                <a:gd name="T60" fmla="*/ 137 w 154"/>
                <a:gd name="T61" fmla="*/ 29 h 155"/>
                <a:gd name="T62" fmla="*/ 145 w 154"/>
                <a:gd name="T63" fmla="*/ 40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1"/>
                  </a:lnTo>
                  <a:lnTo>
                    <a:pt x="149" y="108"/>
                  </a:lnTo>
                  <a:lnTo>
                    <a:pt x="145" y="115"/>
                  </a:lnTo>
                  <a:lnTo>
                    <a:pt x="141" y="120"/>
                  </a:lnTo>
                  <a:lnTo>
                    <a:pt x="137" y="126"/>
                  </a:lnTo>
                  <a:lnTo>
                    <a:pt x="132" y="132"/>
                  </a:lnTo>
                  <a:lnTo>
                    <a:pt x="126" y="136"/>
                  </a:lnTo>
                  <a:lnTo>
                    <a:pt x="120" y="141"/>
                  </a:lnTo>
                  <a:lnTo>
                    <a:pt x="114" y="145"/>
                  </a:lnTo>
                  <a:lnTo>
                    <a:pt x="107" y="149"/>
                  </a:lnTo>
                  <a:lnTo>
                    <a:pt x="101" y="151"/>
                  </a:lnTo>
                  <a:lnTo>
                    <a:pt x="93" y="152"/>
                  </a:lnTo>
                  <a:lnTo>
                    <a:pt x="86" y="153"/>
                  </a:lnTo>
                  <a:lnTo>
                    <a:pt x="78" y="155"/>
                  </a:lnTo>
                  <a:lnTo>
                    <a:pt x="78" y="155"/>
                  </a:lnTo>
                  <a:lnTo>
                    <a:pt x="70" y="153"/>
                  </a:lnTo>
                  <a:lnTo>
                    <a:pt x="62" y="152"/>
                  </a:lnTo>
                  <a:lnTo>
                    <a:pt x="55" y="151"/>
                  </a:lnTo>
                  <a:lnTo>
                    <a:pt x="47" y="149"/>
                  </a:lnTo>
                  <a:lnTo>
                    <a:pt x="41" y="145"/>
                  </a:lnTo>
                  <a:lnTo>
                    <a:pt x="34" y="141"/>
                  </a:lnTo>
                  <a:lnTo>
                    <a:pt x="29" y="136"/>
                  </a:lnTo>
                  <a:lnTo>
                    <a:pt x="23" y="132"/>
                  </a:lnTo>
                  <a:lnTo>
                    <a:pt x="18" y="126"/>
                  </a:lnTo>
                  <a:lnTo>
                    <a:pt x="14" y="120"/>
                  </a:lnTo>
                  <a:lnTo>
                    <a:pt x="10" y="115"/>
                  </a:lnTo>
                  <a:lnTo>
                    <a:pt x="7" y="108"/>
                  </a:lnTo>
                  <a:lnTo>
                    <a:pt x="3" y="101"/>
                  </a:lnTo>
                  <a:lnTo>
                    <a:pt x="2" y="93"/>
                  </a:lnTo>
                  <a:lnTo>
                    <a:pt x="1" y="85"/>
                  </a:lnTo>
                  <a:lnTo>
                    <a:pt x="0" y="78"/>
                  </a:lnTo>
                  <a:lnTo>
                    <a:pt x="0" y="78"/>
                  </a:lnTo>
                  <a:lnTo>
                    <a:pt x="1" y="70"/>
                  </a:lnTo>
                  <a:lnTo>
                    <a:pt x="2" y="62"/>
                  </a:lnTo>
                  <a:lnTo>
                    <a:pt x="3" y="55"/>
                  </a:lnTo>
                  <a:lnTo>
                    <a:pt x="7" y="47"/>
                  </a:lnTo>
                  <a:lnTo>
                    <a:pt x="10" y="40"/>
                  </a:lnTo>
                  <a:lnTo>
                    <a:pt x="14" y="34"/>
                  </a:lnTo>
                  <a:lnTo>
                    <a:pt x="18" y="29"/>
                  </a:lnTo>
                  <a:lnTo>
                    <a:pt x="23" y="23"/>
                  </a:lnTo>
                  <a:lnTo>
                    <a:pt x="29" y="18"/>
                  </a:lnTo>
                  <a:lnTo>
                    <a:pt x="34" y="14"/>
                  </a:lnTo>
                  <a:lnTo>
                    <a:pt x="41" y="9"/>
                  </a:lnTo>
                  <a:lnTo>
                    <a:pt x="47" y="6"/>
                  </a:lnTo>
                  <a:lnTo>
                    <a:pt x="55" y="4"/>
                  </a:lnTo>
                  <a:lnTo>
                    <a:pt x="62" y="2"/>
                  </a:lnTo>
                  <a:lnTo>
                    <a:pt x="70" y="0"/>
                  </a:lnTo>
                  <a:lnTo>
                    <a:pt x="78" y="0"/>
                  </a:lnTo>
                  <a:lnTo>
                    <a:pt x="78" y="0"/>
                  </a:lnTo>
                  <a:lnTo>
                    <a:pt x="86" y="0"/>
                  </a:lnTo>
                  <a:lnTo>
                    <a:pt x="93" y="2"/>
                  </a:lnTo>
                  <a:lnTo>
                    <a:pt x="101" y="4"/>
                  </a:lnTo>
                  <a:lnTo>
                    <a:pt x="107" y="6"/>
                  </a:lnTo>
                  <a:lnTo>
                    <a:pt x="114" y="9"/>
                  </a:lnTo>
                  <a:lnTo>
                    <a:pt x="120" y="14"/>
                  </a:lnTo>
                  <a:lnTo>
                    <a:pt x="126" y="18"/>
                  </a:lnTo>
                  <a:lnTo>
                    <a:pt x="132" y="23"/>
                  </a:lnTo>
                  <a:lnTo>
                    <a:pt x="137" y="29"/>
                  </a:lnTo>
                  <a:lnTo>
                    <a:pt x="141" y="34"/>
                  </a:lnTo>
                  <a:lnTo>
                    <a:pt x="145" y="40"/>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327">
              <a:extLst>
                <a:ext uri="{FF2B5EF4-FFF2-40B4-BE49-F238E27FC236}">
                  <a16:creationId xmlns:a16="http://schemas.microsoft.com/office/drawing/2014/main" id="{301F0828-F8D9-46C1-8A92-C685F42F3A74}"/>
                </a:ext>
              </a:extLst>
            </p:cNvPr>
            <p:cNvSpPr>
              <a:spLocks/>
            </p:cNvSpPr>
            <p:nvPr/>
          </p:nvSpPr>
          <p:spPr bwMode="auto">
            <a:xfrm>
              <a:off x="6008688" y="3103563"/>
              <a:ext cx="47625" cy="47625"/>
            </a:xfrm>
            <a:custGeom>
              <a:avLst/>
              <a:gdLst>
                <a:gd name="T0" fmla="*/ 153 w 153"/>
                <a:gd name="T1" fmla="*/ 77 h 153"/>
                <a:gd name="T2" fmla="*/ 152 w 153"/>
                <a:gd name="T3" fmla="*/ 93 h 153"/>
                <a:gd name="T4" fmla="*/ 148 w 153"/>
                <a:gd name="T5" fmla="*/ 107 h 153"/>
                <a:gd name="T6" fmla="*/ 141 w 153"/>
                <a:gd name="T7" fmla="*/ 120 h 153"/>
                <a:gd name="T8" fmla="*/ 132 w 153"/>
                <a:gd name="T9" fmla="*/ 132 h 153"/>
                <a:gd name="T10" fmla="*/ 120 w 153"/>
                <a:gd name="T11" fmla="*/ 141 h 153"/>
                <a:gd name="T12" fmla="*/ 106 w 153"/>
                <a:gd name="T13" fmla="*/ 148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6 w 153"/>
                <a:gd name="T39" fmla="*/ 47 h 153"/>
                <a:gd name="T40" fmla="*/ 13 w 153"/>
                <a:gd name="T41" fmla="*/ 34 h 153"/>
                <a:gd name="T42" fmla="*/ 23 w 153"/>
                <a:gd name="T43" fmla="*/ 23 h 153"/>
                <a:gd name="T44" fmla="*/ 34 w 153"/>
                <a:gd name="T45" fmla="*/ 13 h 153"/>
                <a:gd name="T46" fmla="*/ 47 w 153"/>
                <a:gd name="T47" fmla="*/ 6 h 153"/>
                <a:gd name="T48" fmla="*/ 62 w 153"/>
                <a:gd name="T49" fmla="*/ 1 h 153"/>
                <a:gd name="T50" fmla="*/ 77 w 153"/>
                <a:gd name="T51" fmla="*/ 0 h 153"/>
                <a:gd name="T52" fmla="*/ 85 w 153"/>
                <a:gd name="T53" fmla="*/ 0 h 153"/>
                <a:gd name="T54" fmla="*/ 100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8" y="107"/>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2"/>
                  </a:lnTo>
                  <a:lnTo>
                    <a:pt x="17" y="126"/>
                  </a:lnTo>
                  <a:lnTo>
                    <a:pt x="13"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3" y="34"/>
                  </a:lnTo>
                  <a:lnTo>
                    <a:pt x="17" y="28"/>
                  </a:lnTo>
                  <a:lnTo>
                    <a:pt x="23" y="23"/>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328">
              <a:extLst>
                <a:ext uri="{FF2B5EF4-FFF2-40B4-BE49-F238E27FC236}">
                  <a16:creationId xmlns:a16="http://schemas.microsoft.com/office/drawing/2014/main" id="{C6A0BBDD-013B-4455-B148-ABAF41123223}"/>
                </a:ext>
              </a:extLst>
            </p:cNvPr>
            <p:cNvSpPr>
              <a:spLocks/>
            </p:cNvSpPr>
            <p:nvPr/>
          </p:nvSpPr>
          <p:spPr bwMode="auto">
            <a:xfrm>
              <a:off x="6008688" y="3173413"/>
              <a:ext cx="47625" cy="49213"/>
            </a:xfrm>
            <a:custGeom>
              <a:avLst/>
              <a:gdLst>
                <a:gd name="T0" fmla="*/ 153 w 153"/>
                <a:gd name="T1" fmla="*/ 78 h 155"/>
                <a:gd name="T2" fmla="*/ 152 w 153"/>
                <a:gd name="T3" fmla="*/ 93 h 155"/>
                <a:gd name="T4" fmla="*/ 148 w 153"/>
                <a:gd name="T5" fmla="*/ 108 h 155"/>
                <a:gd name="T6" fmla="*/ 141 w 153"/>
                <a:gd name="T7" fmla="*/ 120 h 155"/>
                <a:gd name="T8" fmla="*/ 132 w 153"/>
                <a:gd name="T9" fmla="*/ 132 h 155"/>
                <a:gd name="T10" fmla="*/ 120 w 153"/>
                <a:gd name="T11" fmla="*/ 141 h 155"/>
                <a:gd name="T12" fmla="*/ 106 w 153"/>
                <a:gd name="T13" fmla="*/ 149 h 155"/>
                <a:gd name="T14" fmla="*/ 93 w 153"/>
                <a:gd name="T15" fmla="*/ 152 h 155"/>
                <a:gd name="T16" fmla="*/ 77 w 153"/>
                <a:gd name="T17" fmla="*/ 155 h 155"/>
                <a:gd name="T18" fmla="*/ 69 w 153"/>
                <a:gd name="T19" fmla="*/ 153 h 155"/>
                <a:gd name="T20" fmla="*/ 54 w 153"/>
                <a:gd name="T21" fmla="*/ 151 h 155"/>
                <a:gd name="T22" fmla="*/ 40 w 153"/>
                <a:gd name="T23" fmla="*/ 145 h 155"/>
                <a:gd name="T24" fmla="*/ 28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6 w 153"/>
                <a:gd name="T39" fmla="*/ 47 h 155"/>
                <a:gd name="T40" fmla="*/ 13 w 153"/>
                <a:gd name="T41" fmla="*/ 34 h 155"/>
                <a:gd name="T42" fmla="*/ 23 w 153"/>
                <a:gd name="T43" fmla="*/ 23 h 155"/>
                <a:gd name="T44" fmla="*/ 34 w 153"/>
                <a:gd name="T45" fmla="*/ 14 h 155"/>
                <a:gd name="T46" fmla="*/ 47 w 153"/>
                <a:gd name="T47" fmla="*/ 6 h 155"/>
                <a:gd name="T48" fmla="*/ 62 w 153"/>
                <a:gd name="T49" fmla="*/ 2 h 155"/>
                <a:gd name="T50" fmla="*/ 77 w 153"/>
                <a:gd name="T51" fmla="*/ 0 h 155"/>
                <a:gd name="T52" fmla="*/ 85 w 153"/>
                <a:gd name="T53" fmla="*/ 0 h 155"/>
                <a:gd name="T54" fmla="*/ 100 w 153"/>
                <a:gd name="T55" fmla="*/ 4 h 155"/>
                <a:gd name="T56" fmla="*/ 113 w 153"/>
                <a:gd name="T57" fmla="*/ 9 h 155"/>
                <a:gd name="T58" fmla="*/ 126 w 153"/>
                <a:gd name="T59" fmla="*/ 18 h 155"/>
                <a:gd name="T60" fmla="*/ 136 w 153"/>
                <a:gd name="T61" fmla="*/ 29 h 155"/>
                <a:gd name="T62" fmla="*/ 144 w 153"/>
                <a:gd name="T63" fmla="*/ 40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8" y="108"/>
                  </a:lnTo>
                  <a:lnTo>
                    <a:pt x="144" y="115"/>
                  </a:lnTo>
                  <a:lnTo>
                    <a:pt x="141" y="120"/>
                  </a:lnTo>
                  <a:lnTo>
                    <a:pt x="136" y="126"/>
                  </a:lnTo>
                  <a:lnTo>
                    <a:pt x="132" y="132"/>
                  </a:lnTo>
                  <a:lnTo>
                    <a:pt x="126" y="136"/>
                  </a:lnTo>
                  <a:lnTo>
                    <a:pt x="120" y="141"/>
                  </a:lnTo>
                  <a:lnTo>
                    <a:pt x="113" y="145"/>
                  </a:lnTo>
                  <a:lnTo>
                    <a:pt x="106" y="149"/>
                  </a:lnTo>
                  <a:lnTo>
                    <a:pt x="100" y="151"/>
                  </a:lnTo>
                  <a:lnTo>
                    <a:pt x="93" y="152"/>
                  </a:lnTo>
                  <a:lnTo>
                    <a:pt x="85" y="153"/>
                  </a:lnTo>
                  <a:lnTo>
                    <a:pt x="77" y="155"/>
                  </a:lnTo>
                  <a:lnTo>
                    <a:pt x="77" y="155"/>
                  </a:lnTo>
                  <a:lnTo>
                    <a:pt x="69" y="153"/>
                  </a:lnTo>
                  <a:lnTo>
                    <a:pt x="62" y="152"/>
                  </a:lnTo>
                  <a:lnTo>
                    <a:pt x="54" y="151"/>
                  </a:lnTo>
                  <a:lnTo>
                    <a:pt x="47" y="149"/>
                  </a:lnTo>
                  <a:lnTo>
                    <a:pt x="40" y="145"/>
                  </a:lnTo>
                  <a:lnTo>
                    <a:pt x="34" y="141"/>
                  </a:lnTo>
                  <a:lnTo>
                    <a:pt x="28" y="136"/>
                  </a:lnTo>
                  <a:lnTo>
                    <a:pt x="23"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3" y="34"/>
                  </a:lnTo>
                  <a:lnTo>
                    <a:pt x="17" y="29"/>
                  </a:lnTo>
                  <a:lnTo>
                    <a:pt x="23" y="23"/>
                  </a:lnTo>
                  <a:lnTo>
                    <a:pt x="28" y="18"/>
                  </a:lnTo>
                  <a:lnTo>
                    <a:pt x="34" y="14"/>
                  </a:lnTo>
                  <a:lnTo>
                    <a:pt x="40" y="9"/>
                  </a:lnTo>
                  <a:lnTo>
                    <a:pt x="47" y="6"/>
                  </a:lnTo>
                  <a:lnTo>
                    <a:pt x="54" y="4"/>
                  </a:lnTo>
                  <a:lnTo>
                    <a:pt x="62" y="2"/>
                  </a:lnTo>
                  <a:lnTo>
                    <a:pt x="69" y="0"/>
                  </a:lnTo>
                  <a:lnTo>
                    <a:pt x="77" y="0"/>
                  </a:lnTo>
                  <a:lnTo>
                    <a:pt x="77" y="0"/>
                  </a:lnTo>
                  <a:lnTo>
                    <a:pt x="85" y="0"/>
                  </a:lnTo>
                  <a:lnTo>
                    <a:pt x="93" y="2"/>
                  </a:lnTo>
                  <a:lnTo>
                    <a:pt x="100" y="4"/>
                  </a:lnTo>
                  <a:lnTo>
                    <a:pt x="106" y="6"/>
                  </a:lnTo>
                  <a:lnTo>
                    <a:pt x="113" y="9"/>
                  </a:lnTo>
                  <a:lnTo>
                    <a:pt x="120" y="14"/>
                  </a:lnTo>
                  <a:lnTo>
                    <a:pt x="126" y="18"/>
                  </a:lnTo>
                  <a:lnTo>
                    <a:pt x="132" y="23"/>
                  </a:lnTo>
                  <a:lnTo>
                    <a:pt x="136" y="29"/>
                  </a:lnTo>
                  <a:lnTo>
                    <a:pt x="141" y="34"/>
                  </a:lnTo>
                  <a:lnTo>
                    <a:pt x="144" y="40"/>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329">
              <a:extLst>
                <a:ext uri="{FF2B5EF4-FFF2-40B4-BE49-F238E27FC236}">
                  <a16:creationId xmlns:a16="http://schemas.microsoft.com/office/drawing/2014/main" id="{3A28C41E-1BCA-4985-95EA-E1CF732836B4}"/>
                </a:ext>
              </a:extLst>
            </p:cNvPr>
            <p:cNvSpPr>
              <a:spLocks/>
            </p:cNvSpPr>
            <p:nvPr/>
          </p:nvSpPr>
          <p:spPr bwMode="auto">
            <a:xfrm>
              <a:off x="6076951" y="3103563"/>
              <a:ext cx="49213" cy="47625"/>
            </a:xfrm>
            <a:custGeom>
              <a:avLst/>
              <a:gdLst>
                <a:gd name="T0" fmla="*/ 153 w 153"/>
                <a:gd name="T1" fmla="*/ 77 h 153"/>
                <a:gd name="T2" fmla="*/ 152 w 153"/>
                <a:gd name="T3" fmla="*/ 93 h 153"/>
                <a:gd name="T4" fmla="*/ 147 w 153"/>
                <a:gd name="T5" fmla="*/ 107 h 153"/>
                <a:gd name="T6" fmla="*/ 140 w 153"/>
                <a:gd name="T7" fmla="*/ 120 h 153"/>
                <a:gd name="T8" fmla="*/ 131 w 153"/>
                <a:gd name="T9" fmla="*/ 132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5 w 153"/>
                <a:gd name="T39" fmla="*/ 47 h 153"/>
                <a:gd name="T40" fmla="*/ 12 w 153"/>
                <a:gd name="T41" fmla="*/ 34 h 153"/>
                <a:gd name="T42" fmla="*/ 23 w 153"/>
                <a:gd name="T43" fmla="*/ 23 h 153"/>
                <a:gd name="T44" fmla="*/ 34 w 153"/>
                <a:gd name="T45" fmla="*/ 13 h 153"/>
                <a:gd name="T46" fmla="*/ 47 w 153"/>
                <a:gd name="T47" fmla="*/ 6 h 153"/>
                <a:gd name="T48" fmla="*/ 61 w 153"/>
                <a:gd name="T49" fmla="*/ 1 h 153"/>
                <a:gd name="T50" fmla="*/ 76 w 153"/>
                <a:gd name="T51" fmla="*/ 0 h 153"/>
                <a:gd name="T52" fmla="*/ 84 w 153"/>
                <a:gd name="T53" fmla="*/ 0 h 153"/>
                <a:gd name="T54" fmla="*/ 99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7" y="107"/>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7" y="136"/>
                  </a:lnTo>
                  <a:lnTo>
                    <a:pt x="23"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3" y="23"/>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330">
              <a:extLst>
                <a:ext uri="{FF2B5EF4-FFF2-40B4-BE49-F238E27FC236}">
                  <a16:creationId xmlns:a16="http://schemas.microsoft.com/office/drawing/2014/main" id="{0F4DC308-2D5D-4653-BC39-EDF9AF59B40E}"/>
                </a:ext>
              </a:extLst>
            </p:cNvPr>
            <p:cNvSpPr>
              <a:spLocks/>
            </p:cNvSpPr>
            <p:nvPr/>
          </p:nvSpPr>
          <p:spPr bwMode="auto">
            <a:xfrm>
              <a:off x="6076951" y="3173413"/>
              <a:ext cx="49213" cy="49213"/>
            </a:xfrm>
            <a:custGeom>
              <a:avLst/>
              <a:gdLst>
                <a:gd name="T0" fmla="*/ 153 w 153"/>
                <a:gd name="T1" fmla="*/ 78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9 h 155"/>
                <a:gd name="T14" fmla="*/ 92 w 153"/>
                <a:gd name="T15" fmla="*/ 152 h 155"/>
                <a:gd name="T16" fmla="*/ 76 w 153"/>
                <a:gd name="T17" fmla="*/ 155 h 155"/>
                <a:gd name="T18" fmla="*/ 68 w 153"/>
                <a:gd name="T19" fmla="*/ 153 h 155"/>
                <a:gd name="T20" fmla="*/ 53 w 153"/>
                <a:gd name="T21" fmla="*/ 151 h 155"/>
                <a:gd name="T22" fmla="*/ 40 w 153"/>
                <a:gd name="T23" fmla="*/ 145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4 h 155"/>
                <a:gd name="T42" fmla="*/ 23 w 153"/>
                <a:gd name="T43" fmla="*/ 23 h 155"/>
                <a:gd name="T44" fmla="*/ 34 w 153"/>
                <a:gd name="T45" fmla="*/ 14 h 155"/>
                <a:gd name="T46" fmla="*/ 47 w 153"/>
                <a:gd name="T47" fmla="*/ 6 h 155"/>
                <a:gd name="T48" fmla="*/ 61 w 153"/>
                <a:gd name="T49" fmla="*/ 2 h 155"/>
                <a:gd name="T50" fmla="*/ 76 w 153"/>
                <a:gd name="T51" fmla="*/ 0 h 155"/>
                <a:gd name="T52" fmla="*/ 84 w 153"/>
                <a:gd name="T53" fmla="*/ 0 h 155"/>
                <a:gd name="T54" fmla="*/ 99 w 153"/>
                <a:gd name="T55" fmla="*/ 4 h 155"/>
                <a:gd name="T56" fmla="*/ 113 w 153"/>
                <a:gd name="T57" fmla="*/ 9 h 155"/>
                <a:gd name="T58" fmla="*/ 126 w 153"/>
                <a:gd name="T59" fmla="*/ 18 h 155"/>
                <a:gd name="T60" fmla="*/ 136 w 153"/>
                <a:gd name="T61" fmla="*/ 29 h 155"/>
                <a:gd name="T62" fmla="*/ 144 w 153"/>
                <a:gd name="T63" fmla="*/ 40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0" y="120"/>
                  </a:lnTo>
                  <a:lnTo>
                    <a:pt x="136" y="126"/>
                  </a:lnTo>
                  <a:lnTo>
                    <a:pt x="131" y="132"/>
                  </a:lnTo>
                  <a:lnTo>
                    <a:pt x="126" y="136"/>
                  </a:lnTo>
                  <a:lnTo>
                    <a:pt x="120" y="141"/>
                  </a:lnTo>
                  <a:lnTo>
                    <a:pt x="113" y="145"/>
                  </a:lnTo>
                  <a:lnTo>
                    <a:pt x="106" y="149"/>
                  </a:lnTo>
                  <a:lnTo>
                    <a:pt x="99" y="151"/>
                  </a:lnTo>
                  <a:lnTo>
                    <a:pt x="92" y="152"/>
                  </a:lnTo>
                  <a:lnTo>
                    <a:pt x="84" y="153"/>
                  </a:lnTo>
                  <a:lnTo>
                    <a:pt x="76" y="155"/>
                  </a:lnTo>
                  <a:lnTo>
                    <a:pt x="76" y="155"/>
                  </a:lnTo>
                  <a:lnTo>
                    <a:pt x="68" y="153"/>
                  </a:lnTo>
                  <a:lnTo>
                    <a:pt x="61" y="152"/>
                  </a:lnTo>
                  <a:lnTo>
                    <a:pt x="53" y="151"/>
                  </a:lnTo>
                  <a:lnTo>
                    <a:pt x="47" y="149"/>
                  </a:lnTo>
                  <a:lnTo>
                    <a:pt x="40" y="145"/>
                  </a:lnTo>
                  <a:lnTo>
                    <a:pt x="34" y="141"/>
                  </a:lnTo>
                  <a:lnTo>
                    <a:pt x="27" y="136"/>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3" y="23"/>
                  </a:lnTo>
                  <a:lnTo>
                    <a:pt x="27" y="18"/>
                  </a:lnTo>
                  <a:lnTo>
                    <a:pt x="34" y="14"/>
                  </a:lnTo>
                  <a:lnTo>
                    <a:pt x="40" y="9"/>
                  </a:lnTo>
                  <a:lnTo>
                    <a:pt x="47" y="6"/>
                  </a:lnTo>
                  <a:lnTo>
                    <a:pt x="53" y="4"/>
                  </a:lnTo>
                  <a:lnTo>
                    <a:pt x="61" y="2"/>
                  </a:lnTo>
                  <a:lnTo>
                    <a:pt x="68" y="0"/>
                  </a:lnTo>
                  <a:lnTo>
                    <a:pt x="76" y="0"/>
                  </a:lnTo>
                  <a:lnTo>
                    <a:pt x="76" y="0"/>
                  </a:lnTo>
                  <a:lnTo>
                    <a:pt x="84" y="0"/>
                  </a:lnTo>
                  <a:lnTo>
                    <a:pt x="92" y="2"/>
                  </a:lnTo>
                  <a:lnTo>
                    <a:pt x="99" y="4"/>
                  </a:lnTo>
                  <a:lnTo>
                    <a:pt x="106" y="6"/>
                  </a:lnTo>
                  <a:lnTo>
                    <a:pt x="113" y="9"/>
                  </a:lnTo>
                  <a:lnTo>
                    <a:pt x="120" y="14"/>
                  </a:lnTo>
                  <a:lnTo>
                    <a:pt x="126" y="18"/>
                  </a:lnTo>
                  <a:lnTo>
                    <a:pt x="131" y="23"/>
                  </a:lnTo>
                  <a:lnTo>
                    <a:pt x="136" y="29"/>
                  </a:lnTo>
                  <a:lnTo>
                    <a:pt x="140" y="34"/>
                  </a:lnTo>
                  <a:lnTo>
                    <a:pt x="144" y="40"/>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331">
              <a:extLst>
                <a:ext uri="{FF2B5EF4-FFF2-40B4-BE49-F238E27FC236}">
                  <a16:creationId xmlns:a16="http://schemas.microsoft.com/office/drawing/2014/main" id="{AAD4A4F0-B0AE-4708-B58E-9175A19E5B4E}"/>
                </a:ext>
              </a:extLst>
            </p:cNvPr>
            <p:cNvSpPr>
              <a:spLocks/>
            </p:cNvSpPr>
            <p:nvPr/>
          </p:nvSpPr>
          <p:spPr bwMode="auto">
            <a:xfrm>
              <a:off x="5448301" y="3103563"/>
              <a:ext cx="49213" cy="47625"/>
            </a:xfrm>
            <a:custGeom>
              <a:avLst/>
              <a:gdLst>
                <a:gd name="T0" fmla="*/ 154 w 154"/>
                <a:gd name="T1" fmla="*/ 77 h 153"/>
                <a:gd name="T2" fmla="*/ 152 w 154"/>
                <a:gd name="T3" fmla="*/ 93 h 153"/>
                <a:gd name="T4" fmla="*/ 147 w 154"/>
                <a:gd name="T5" fmla="*/ 107 h 153"/>
                <a:gd name="T6" fmla="*/ 140 w 154"/>
                <a:gd name="T7" fmla="*/ 120 h 153"/>
                <a:gd name="T8" fmla="*/ 131 w 154"/>
                <a:gd name="T9" fmla="*/ 132 h 153"/>
                <a:gd name="T10" fmla="*/ 120 w 154"/>
                <a:gd name="T11" fmla="*/ 141 h 153"/>
                <a:gd name="T12" fmla="*/ 106 w 154"/>
                <a:gd name="T13" fmla="*/ 148 h 153"/>
                <a:gd name="T14" fmla="*/ 92 w 154"/>
                <a:gd name="T15" fmla="*/ 152 h 153"/>
                <a:gd name="T16" fmla="*/ 76 w 154"/>
                <a:gd name="T17" fmla="*/ 153 h 153"/>
                <a:gd name="T18" fmla="*/ 68 w 154"/>
                <a:gd name="T19" fmla="*/ 153 h 153"/>
                <a:gd name="T20" fmla="*/ 53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2 h 153"/>
                <a:gd name="T38" fmla="*/ 5 w 154"/>
                <a:gd name="T39" fmla="*/ 47 h 153"/>
                <a:gd name="T40" fmla="*/ 12 w 154"/>
                <a:gd name="T41" fmla="*/ 34 h 153"/>
                <a:gd name="T42" fmla="*/ 23 w 154"/>
                <a:gd name="T43" fmla="*/ 23 h 153"/>
                <a:gd name="T44" fmla="*/ 34 w 154"/>
                <a:gd name="T45" fmla="*/ 13 h 153"/>
                <a:gd name="T46" fmla="*/ 47 w 154"/>
                <a:gd name="T47" fmla="*/ 6 h 153"/>
                <a:gd name="T48" fmla="*/ 61 w 154"/>
                <a:gd name="T49" fmla="*/ 1 h 153"/>
                <a:gd name="T50" fmla="*/ 76 w 154"/>
                <a:gd name="T51" fmla="*/ 0 h 153"/>
                <a:gd name="T52" fmla="*/ 84 w 154"/>
                <a:gd name="T53" fmla="*/ 0 h 153"/>
                <a:gd name="T54" fmla="*/ 99 w 154"/>
                <a:gd name="T55" fmla="*/ 4 h 153"/>
                <a:gd name="T56" fmla="*/ 113 w 154"/>
                <a:gd name="T57" fmla="*/ 9 h 153"/>
                <a:gd name="T58" fmla="*/ 126 w 154"/>
                <a:gd name="T59" fmla="*/ 17 h 153"/>
                <a:gd name="T60" fmla="*/ 136 w 154"/>
                <a:gd name="T61" fmla="*/ 28 h 153"/>
                <a:gd name="T62" fmla="*/ 144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7" y="107"/>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7" y="136"/>
                  </a:lnTo>
                  <a:lnTo>
                    <a:pt x="23"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3" y="23"/>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4"/>
                  </a:lnTo>
                  <a:lnTo>
                    <a:pt x="144"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332">
              <a:extLst>
                <a:ext uri="{FF2B5EF4-FFF2-40B4-BE49-F238E27FC236}">
                  <a16:creationId xmlns:a16="http://schemas.microsoft.com/office/drawing/2014/main" id="{1C16A982-4CED-4D97-86B8-0973B80433F5}"/>
                </a:ext>
              </a:extLst>
            </p:cNvPr>
            <p:cNvSpPr>
              <a:spLocks/>
            </p:cNvSpPr>
            <p:nvPr/>
          </p:nvSpPr>
          <p:spPr bwMode="auto">
            <a:xfrm>
              <a:off x="5448301" y="3173413"/>
              <a:ext cx="49213" cy="49213"/>
            </a:xfrm>
            <a:custGeom>
              <a:avLst/>
              <a:gdLst>
                <a:gd name="T0" fmla="*/ 154 w 154"/>
                <a:gd name="T1" fmla="*/ 78 h 155"/>
                <a:gd name="T2" fmla="*/ 152 w 154"/>
                <a:gd name="T3" fmla="*/ 93 h 155"/>
                <a:gd name="T4" fmla="*/ 147 w 154"/>
                <a:gd name="T5" fmla="*/ 108 h 155"/>
                <a:gd name="T6" fmla="*/ 140 w 154"/>
                <a:gd name="T7" fmla="*/ 120 h 155"/>
                <a:gd name="T8" fmla="*/ 131 w 154"/>
                <a:gd name="T9" fmla="*/ 132 h 155"/>
                <a:gd name="T10" fmla="*/ 120 w 154"/>
                <a:gd name="T11" fmla="*/ 141 h 155"/>
                <a:gd name="T12" fmla="*/ 106 w 154"/>
                <a:gd name="T13" fmla="*/ 149 h 155"/>
                <a:gd name="T14" fmla="*/ 92 w 154"/>
                <a:gd name="T15" fmla="*/ 152 h 155"/>
                <a:gd name="T16" fmla="*/ 76 w 154"/>
                <a:gd name="T17" fmla="*/ 155 h 155"/>
                <a:gd name="T18" fmla="*/ 68 w 154"/>
                <a:gd name="T19" fmla="*/ 153 h 155"/>
                <a:gd name="T20" fmla="*/ 53 w 154"/>
                <a:gd name="T21" fmla="*/ 151 h 155"/>
                <a:gd name="T22" fmla="*/ 40 w 154"/>
                <a:gd name="T23" fmla="*/ 145 h 155"/>
                <a:gd name="T24" fmla="*/ 27 w 154"/>
                <a:gd name="T25" fmla="*/ 136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5 w 154"/>
                <a:gd name="T39" fmla="*/ 47 h 155"/>
                <a:gd name="T40" fmla="*/ 12 w 154"/>
                <a:gd name="T41" fmla="*/ 34 h 155"/>
                <a:gd name="T42" fmla="*/ 23 w 154"/>
                <a:gd name="T43" fmla="*/ 23 h 155"/>
                <a:gd name="T44" fmla="*/ 34 w 154"/>
                <a:gd name="T45" fmla="*/ 14 h 155"/>
                <a:gd name="T46" fmla="*/ 47 w 154"/>
                <a:gd name="T47" fmla="*/ 6 h 155"/>
                <a:gd name="T48" fmla="*/ 61 w 154"/>
                <a:gd name="T49" fmla="*/ 2 h 155"/>
                <a:gd name="T50" fmla="*/ 76 w 154"/>
                <a:gd name="T51" fmla="*/ 0 h 155"/>
                <a:gd name="T52" fmla="*/ 84 w 154"/>
                <a:gd name="T53" fmla="*/ 0 h 155"/>
                <a:gd name="T54" fmla="*/ 99 w 154"/>
                <a:gd name="T55" fmla="*/ 4 h 155"/>
                <a:gd name="T56" fmla="*/ 113 w 154"/>
                <a:gd name="T57" fmla="*/ 9 h 155"/>
                <a:gd name="T58" fmla="*/ 126 w 154"/>
                <a:gd name="T59" fmla="*/ 18 h 155"/>
                <a:gd name="T60" fmla="*/ 136 w 154"/>
                <a:gd name="T61" fmla="*/ 29 h 155"/>
                <a:gd name="T62" fmla="*/ 144 w 154"/>
                <a:gd name="T63" fmla="*/ 40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4" y="115"/>
                  </a:lnTo>
                  <a:lnTo>
                    <a:pt x="140" y="120"/>
                  </a:lnTo>
                  <a:lnTo>
                    <a:pt x="136" y="126"/>
                  </a:lnTo>
                  <a:lnTo>
                    <a:pt x="131" y="132"/>
                  </a:lnTo>
                  <a:lnTo>
                    <a:pt x="126" y="136"/>
                  </a:lnTo>
                  <a:lnTo>
                    <a:pt x="120" y="141"/>
                  </a:lnTo>
                  <a:lnTo>
                    <a:pt x="113" y="145"/>
                  </a:lnTo>
                  <a:lnTo>
                    <a:pt x="106" y="149"/>
                  </a:lnTo>
                  <a:lnTo>
                    <a:pt x="99" y="151"/>
                  </a:lnTo>
                  <a:lnTo>
                    <a:pt x="92" y="152"/>
                  </a:lnTo>
                  <a:lnTo>
                    <a:pt x="84" y="153"/>
                  </a:lnTo>
                  <a:lnTo>
                    <a:pt x="76" y="155"/>
                  </a:lnTo>
                  <a:lnTo>
                    <a:pt x="76" y="155"/>
                  </a:lnTo>
                  <a:lnTo>
                    <a:pt x="68" y="153"/>
                  </a:lnTo>
                  <a:lnTo>
                    <a:pt x="61" y="152"/>
                  </a:lnTo>
                  <a:lnTo>
                    <a:pt x="53" y="151"/>
                  </a:lnTo>
                  <a:lnTo>
                    <a:pt x="47" y="149"/>
                  </a:lnTo>
                  <a:lnTo>
                    <a:pt x="40" y="145"/>
                  </a:lnTo>
                  <a:lnTo>
                    <a:pt x="34" y="141"/>
                  </a:lnTo>
                  <a:lnTo>
                    <a:pt x="27" y="136"/>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3" y="23"/>
                  </a:lnTo>
                  <a:lnTo>
                    <a:pt x="27" y="18"/>
                  </a:lnTo>
                  <a:lnTo>
                    <a:pt x="34" y="14"/>
                  </a:lnTo>
                  <a:lnTo>
                    <a:pt x="40" y="9"/>
                  </a:lnTo>
                  <a:lnTo>
                    <a:pt x="47" y="6"/>
                  </a:lnTo>
                  <a:lnTo>
                    <a:pt x="53" y="4"/>
                  </a:lnTo>
                  <a:lnTo>
                    <a:pt x="61" y="2"/>
                  </a:lnTo>
                  <a:lnTo>
                    <a:pt x="68" y="0"/>
                  </a:lnTo>
                  <a:lnTo>
                    <a:pt x="76" y="0"/>
                  </a:lnTo>
                  <a:lnTo>
                    <a:pt x="76" y="0"/>
                  </a:lnTo>
                  <a:lnTo>
                    <a:pt x="84" y="0"/>
                  </a:lnTo>
                  <a:lnTo>
                    <a:pt x="92" y="2"/>
                  </a:lnTo>
                  <a:lnTo>
                    <a:pt x="99" y="4"/>
                  </a:lnTo>
                  <a:lnTo>
                    <a:pt x="106" y="6"/>
                  </a:lnTo>
                  <a:lnTo>
                    <a:pt x="113" y="9"/>
                  </a:lnTo>
                  <a:lnTo>
                    <a:pt x="120" y="14"/>
                  </a:lnTo>
                  <a:lnTo>
                    <a:pt x="126" y="18"/>
                  </a:lnTo>
                  <a:lnTo>
                    <a:pt x="131" y="23"/>
                  </a:lnTo>
                  <a:lnTo>
                    <a:pt x="136" y="29"/>
                  </a:lnTo>
                  <a:lnTo>
                    <a:pt x="140" y="34"/>
                  </a:lnTo>
                  <a:lnTo>
                    <a:pt x="144" y="40"/>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333">
              <a:extLst>
                <a:ext uri="{FF2B5EF4-FFF2-40B4-BE49-F238E27FC236}">
                  <a16:creationId xmlns:a16="http://schemas.microsoft.com/office/drawing/2014/main" id="{1807C850-E746-4071-8017-689A245E66F0}"/>
                </a:ext>
              </a:extLst>
            </p:cNvPr>
            <p:cNvSpPr>
              <a:spLocks/>
            </p:cNvSpPr>
            <p:nvPr/>
          </p:nvSpPr>
          <p:spPr bwMode="auto">
            <a:xfrm>
              <a:off x="5518151" y="3103563"/>
              <a:ext cx="49213" cy="47625"/>
            </a:xfrm>
            <a:custGeom>
              <a:avLst/>
              <a:gdLst>
                <a:gd name="T0" fmla="*/ 155 w 155"/>
                <a:gd name="T1" fmla="*/ 77 h 153"/>
                <a:gd name="T2" fmla="*/ 152 w 155"/>
                <a:gd name="T3" fmla="*/ 93 h 153"/>
                <a:gd name="T4" fmla="*/ 148 w 155"/>
                <a:gd name="T5" fmla="*/ 107 h 153"/>
                <a:gd name="T6" fmla="*/ 141 w 155"/>
                <a:gd name="T7" fmla="*/ 120 h 153"/>
                <a:gd name="T8" fmla="*/ 132 w 155"/>
                <a:gd name="T9" fmla="*/ 132 h 153"/>
                <a:gd name="T10" fmla="*/ 120 w 155"/>
                <a:gd name="T11" fmla="*/ 141 h 153"/>
                <a:gd name="T12" fmla="*/ 108 w 155"/>
                <a:gd name="T13" fmla="*/ 148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100 h 153"/>
                <a:gd name="T32" fmla="*/ 0 w 155"/>
                <a:gd name="T33" fmla="*/ 85 h 153"/>
                <a:gd name="T34" fmla="*/ 0 w 155"/>
                <a:gd name="T35" fmla="*/ 77 h 153"/>
                <a:gd name="T36" fmla="*/ 1 w 155"/>
                <a:gd name="T37" fmla="*/ 62 h 153"/>
                <a:gd name="T38" fmla="*/ 6 w 155"/>
                <a:gd name="T39" fmla="*/ 47 h 153"/>
                <a:gd name="T40" fmla="*/ 14 w 155"/>
                <a:gd name="T41" fmla="*/ 34 h 153"/>
                <a:gd name="T42" fmla="*/ 23 w 155"/>
                <a:gd name="T43" fmla="*/ 23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4 h 153"/>
                <a:gd name="T56" fmla="*/ 114 w 155"/>
                <a:gd name="T57" fmla="*/ 9 h 153"/>
                <a:gd name="T58" fmla="*/ 126 w 155"/>
                <a:gd name="T59" fmla="*/ 17 h 153"/>
                <a:gd name="T60" fmla="*/ 136 w 155"/>
                <a:gd name="T61" fmla="*/ 28 h 153"/>
                <a:gd name="T62" fmla="*/ 146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2" y="93"/>
                  </a:lnTo>
                  <a:lnTo>
                    <a:pt x="151" y="100"/>
                  </a:lnTo>
                  <a:lnTo>
                    <a:pt x="148" y="107"/>
                  </a:lnTo>
                  <a:lnTo>
                    <a:pt x="146"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4" y="34"/>
                  </a:lnTo>
                  <a:lnTo>
                    <a:pt x="17"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3"/>
                  </a:lnTo>
                  <a:lnTo>
                    <a:pt x="136" y="28"/>
                  </a:lnTo>
                  <a:lnTo>
                    <a:pt x="141" y="34"/>
                  </a:lnTo>
                  <a:lnTo>
                    <a:pt x="146" y="40"/>
                  </a:lnTo>
                  <a:lnTo>
                    <a:pt x="148" y="47"/>
                  </a:lnTo>
                  <a:lnTo>
                    <a:pt x="151"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334">
              <a:extLst>
                <a:ext uri="{FF2B5EF4-FFF2-40B4-BE49-F238E27FC236}">
                  <a16:creationId xmlns:a16="http://schemas.microsoft.com/office/drawing/2014/main" id="{E7DC2D2F-7E55-43AD-B290-4F65A7352F58}"/>
                </a:ext>
              </a:extLst>
            </p:cNvPr>
            <p:cNvSpPr>
              <a:spLocks/>
            </p:cNvSpPr>
            <p:nvPr/>
          </p:nvSpPr>
          <p:spPr bwMode="auto">
            <a:xfrm>
              <a:off x="5518151" y="3173413"/>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9 h 155"/>
                <a:gd name="T14" fmla="*/ 93 w 155"/>
                <a:gd name="T15" fmla="*/ 152 h 155"/>
                <a:gd name="T16" fmla="*/ 77 w 155"/>
                <a:gd name="T17" fmla="*/ 155 h 155"/>
                <a:gd name="T18" fmla="*/ 69 w 155"/>
                <a:gd name="T19" fmla="*/ 153 h 155"/>
                <a:gd name="T20" fmla="*/ 54 w 155"/>
                <a:gd name="T21" fmla="*/ 151 h 155"/>
                <a:gd name="T22" fmla="*/ 40 w 155"/>
                <a:gd name="T23" fmla="*/ 145 h 155"/>
                <a:gd name="T24" fmla="*/ 29 w 155"/>
                <a:gd name="T25" fmla="*/ 136 h 155"/>
                <a:gd name="T26" fmla="*/ 17 w 155"/>
                <a:gd name="T27" fmla="*/ 126 h 155"/>
                <a:gd name="T28" fmla="*/ 9 w 155"/>
                <a:gd name="T29" fmla="*/ 115 h 155"/>
                <a:gd name="T30" fmla="*/ 4 w 155"/>
                <a:gd name="T31" fmla="*/ 101 h 155"/>
                <a:gd name="T32" fmla="*/ 0 w 155"/>
                <a:gd name="T33" fmla="*/ 85 h 155"/>
                <a:gd name="T34" fmla="*/ 0 w 155"/>
                <a:gd name="T35" fmla="*/ 78 h 155"/>
                <a:gd name="T36" fmla="*/ 1 w 155"/>
                <a:gd name="T37" fmla="*/ 62 h 155"/>
                <a:gd name="T38" fmla="*/ 6 w 155"/>
                <a:gd name="T39" fmla="*/ 47 h 155"/>
                <a:gd name="T40" fmla="*/ 14 w 155"/>
                <a:gd name="T41" fmla="*/ 34 h 155"/>
                <a:gd name="T42" fmla="*/ 23 w 155"/>
                <a:gd name="T43" fmla="*/ 23 h 155"/>
                <a:gd name="T44" fmla="*/ 35 w 155"/>
                <a:gd name="T45" fmla="*/ 14 h 155"/>
                <a:gd name="T46" fmla="*/ 47 w 155"/>
                <a:gd name="T47" fmla="*/ 6 h 155"/>
                <a:gd name="T48" fmla="*/ 62 w 155"/>
                <a:gd name="T49" fmla="*/ 2 h 155"/>
                <a:gd name="T50" fmla="*/ 77 w 155"/>
                <a:gd name="T51" fmla="*/ 0 h 155"/>
                <a:gd name="T52" fmla="*/ 85 w 155"/>
                <a:gd name="T53" fmla="*/ 0 h 155"/>
                <a:gd name="T54" fmla="*/ 100 w 155"/>
                <a:gd name="T55" fmla="*/ 4 h 155"/>
                <a:gd name="T56" fmla="*/ 114 w 155"/>
                <a:gd name="T57" fmla="*/ 9 h 155"/>
                <a:gd name="T58" fmla="*/ 126 w 155"/>
                <a:gd name="T59" fmla="*/ 18 h 155"/>
                <a:gd name="T60" fmla="*/ 136 w 155"/>
                <a:gd name="T61" fmla="*/ 29 h 155"/>
                <a:gd name="T62" fmla="*/ 146 w 155"/>
                <a:gd name="T63" fmla="*/ 40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2" y="93"/>
                  </a:lnTo>
                  <a:lnTo>
                    <a:pt x="151" y="101"/>
                  </a:lnTo>
                  <a:lnTo>
                    <a:pt x="148" y="108"/>
                  </a:lnTo>
                  <a:lnTo>
                    <a:pt x="146" y="115"/>
                  </a:lnTo>
                  <a:lnTo>
                    <a:pt x="141" y="120"/>
                  </a:lnTo>
                  <a:lnTo>
                    <a:pt x="136" y="126"/>
                  </a:lnTo>
                  <a:lnTo>
                    <a:pt x="132" y="132"/>
                  </a:lnTo>
                  <a:lnTo>
                    <a:pt x="126" y="136"/>
                  </a:lnTo>
                  <a:lnTo>
                    <a:pt x="120" y="141"/>
                  </a:lnTo>
                  <a:lnTo>
                    <a:pt x="114" y="145"/>
                  </a:lnTo>
                  <a:lnTo>
                    <a:pt x="108" y="149"/>
                  </a:lnTo>
                  <a:lnTo>
                    <a:pt x="100" y="151"/>
                  </a:lnTo>
                  <a:lnTo>
                    <a:pt x="93" y="152"/>
                  </a:lnTo>
                  <a:lnTo>
                    <a:pt x="85" y="153"/>
                  </a:lnTo>
                  <a:lnTo>
                    <a:pt x="77" y="155"/>
                  </a:lnTo>
                  <a:lnTo>
                    <a:pt x="77" y="155"/>
                  </a:lnTo>
                  <a:lnTo>
                    <a:pt x="69" y="153"/>
                  </a:lnTo>
                  <a:lnTo>
                    <a:pt x="62" y="152"/>
                  </a:lnTo>
                  <a:lnTo>
                    <a:pt x="54" y="151"/>
                  </a:lnTo>
                  <a:lnTo>
                    <a:pt x="47" y="149"/>
                  </a:lnTo>
                  <a:lnTo>
                    <a:pt x="40" y="145"/>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4" y="34"/>
                  </a:lnTo>
                  <a:lnTo>
                    <a:pt x="17" y="29"/>
                  </a:lnTo>
                  <a:lnTo>
                    <a:pt x="23" y="23"/>
                  </a:lnTo>
                  <a:lnTo>
                    <a:pt x="29" y="18"/>
                  </a:lnTo>
                  <a:lnTo>
                    <a:pt x="35" y="14"/>
                  </a:lnTo>
                  <a:lnTo>
                    <a:pt x="40" y="9"/>
                  </a:lnTo>
                  <a:lnTo>
                    <a:pt x="47" y="6"/>
                  </a:lnTo>
                  <a:lnTo>
                    <a:pt x="54" y="4"/>
                  </a:lnTo>
                  <a:lnTo>
                    <a:pt x="62" y="2"/>
                  </a:lnTo>
                  <a:lnTo>
                    <a:pt x="69" y="0"/>
                  </a:lnTo>
                  <a:lnTo>
                    <a:pt x="77" y="0"/>
                  </a:lnTo>
                  <a:lnTo>
                    <a:pt x="77" y="0"/>
                  </a:lnTo>
                  <a:lnTo>
                    <a:pt x="85" y="0"/>
                  </a:lnTo>
                  <a:lnTo>
                    <a:pt x="93" y="2"/>
                  </a:lnTo>
                  <a:lnTo>
                    <a:pt x="100" y="4"/>
                  </a:lnTo>
                  <a:lnTo>
                    <a:pt x="108" y="6"/>
                  </a:lnTo>
                  <a:lnTo>
                    <a:pt x="114" y="9"/>
                  </a:lnTo>
                  <a:lnTo>
                    <a:pt x="120" y="14"/>
                  </a:lnTo>
                  <a:lnTo>
                    <a:pt x="126" y="18"/>
                  </a:lnTo>
                  <a:lnTo>
                    <a:pt x="132" y="23"/>
                  </a:lnTo>
                  <a:lnTo>
                    <a:pt x="136" y="29"/>
                  </a:lnTo>
                  <a:lnTo>
                    <a:pt x="141" y="34"/>
                  </a:lnTo>
                  <a:lnTo>
                    <a:pt x="146" y="40"/>
                  </a:lnTo>
                  <a:lnTo>
                    <a:pt x="148" y="47"/>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335">
              <a:extLst>
                <a:ext uri="{FF2B5EF4-FFF2-40B4-BE49-F238E27FC236}">
                  <a16:creationId xmlns:a16="http://schemas.microsoft.com/office/drawing/2014/main" id="{061487DD-04BD-4D5B-9EB3-BC7A2D2E0F6B}"/>
                </a:ext>
              </a:extLst>
            </p:cNvPr>
            <p:cNvSpPr>
              <a:spLocks/>
            </p:cNvSpPr>
            <p:nvPr/>
          </p:nvSpPr>
          <p:spPr bwMode="auto">
            <a:xfrm>
              <a:off x="5588001" y="3103563"/>
              <a:ext cx="49213" cy="47625"/>
            </a:xfrm>
            <a:custGeom>
              <a:avLst/>
              <a:gdLst>
                <a:gd name="T0" fmla="*/ 153 w 153"/>
                <a:gd name="T1" fmla="*/ 77 h 153"/>
                <a:gd name="T2" fmla="*/ 152 w 153"/>
                <a:gd name="T3" fmla="*/ 93 h 153"/>
                <a:gd name="T4" fmla="*/ 148 w 153"/>
                <a:gd name="T5" fmla="*/ 107 h 153"/>
                <a:gd name="T6" fmla="*/ 141 w 153"/>
                <a:gd name="T7" fmla="*/ 120 h 153"/>
                <a:gd name="T8" fmla="*/ 132 w 153"/>
                <a:gd name="T9" fmla="*/ 132 h 153"/>
                <a:gd name="T10" fmla="*/ 120 w 153"/>
                <a:gd name="T11" fmla="*/ 141 h 153"/>
                <a:gd name="T12" fmla="*/ 107 w 153"/>
                <a:gd name="T13" fmla="*/ 148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4 w 153"/>
                <a:gd name="T31" fmla="*/ 100 h 153"/>
                <a:gd name="T32" fmla="*/ 0 w 153"/>
                <a:gd name="T33" fmla="*/ 85 h 153"/>
                <a:gd name="T34" fmla="*/ 0 w 153"/>
                <a:gd name="T35" fmla="*/ 77 h 153"/>
                <a:gd name="T36" fmla="*/ 1 w 153"/>
                <a:gd name="T37" fmla="*/ 62 h 153"/>
                <a:gd name="T38" fmla="*/ 6 w 153"/>
                <a:gd name="T39" fmla="*/ 47 h 153"/>
                <a:gd name="T40" fmla="*/ 13 w 153"/>
                <a:gd name="T41" fmla="*/ 34 h 153"/>
                <a:gd name="T42" fmla="*/ 23 w 153"/>
                <a:gd name="T43" fmla="*/ 23 h 153"/>
                <a:gd name="T44" fmla="*/ 33 w 153"/>
                <a:gd name="T45" fmla="*/ 13 h 153"/>
                <a:gd name="T46" fmla="*/ 47 w 153"/>
                <a:gd name="T47" fmla="*/ 6 h 153"/>
                <a:gd name="T48" fmla="*/ 62 w 153"/>
                <a:gd name="T49" fmla="*/ 1 h 153"/>
                <a:gd name="T50" fmla="*/ 77 w 153"/>
                <a:gd name="T51" fmla="*/ 0 h 153"/>
                <a:gd name="T52" fmla="*/ 85 w 153"/>
                <a:gd name="T53" fmla="*/ 0 h 153"/>
                <a:gd name="T54" fmla="*/ 100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8" y="107"/>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3" y="141"/>
                  </a:lnTo>
                  <a:lnTo>
                    <a:pt x="28" y="136"/>
                  </a:lnTo>
                  <a:lnTo>
                    <a:pt x="23"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3" y="23"/>
                  </a:lnTo>
                  <a:lnTo>
                    <a:pt x="28" y="17"/>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336">
              <a:extLst>
                <a:ext uri="{FF2B5EF4-FFF2-40B4-BE49-F238E27FC236}">
                  <a16:creationId xmlns:a16="http://schemas.microsoft.com/office/drawing/2014/main" id="{72F2392A-0290-42B2-ACCB-A3D56F58B204}"/>
                </a:ext>
              </a:extLst>
            </p:cNvPr>
            <p:cNvSpPr>
              <a:spLocks/>
            </p:cNvSpPr>
            <p:nvPr/>
          </p:nvSpPr>
          <p:spPr bwMode="auto">
            <a:xfrm>
              <a:off x="5588001" y="3173413"/>
              <a:ext cx="49213" cy="49213"/>
            </a:xfrm>
            <a:custGeom>
              <a:avLst/>
              <a:gdLst>
                <a:gd name="T0" fmla="*/ 153 w 153"/>
                <a:gd name="T1" fmla="*/ 78 h 155"/>
                <a:gd name="T2" fmla="*/ 152 w 153"/>
                <a:gd name="T3" fmla="*/ 93 h 155"/>
                <a:gd name="T4" fmla="*/ 148 w 153"/>
                <a:gd name="T5" fmla="*/ 108 h 155"/>
                <a:gd name="T6" fmla="*/ 141 w 153"/>
                <a:gd name="T7" fmla="*/ 120 h 155"/>
                <a:gd name="T8" fmla="*/ 132 w 153"/>
                <a:gd name="T9" fmla="*/ 132 h 155"/>
                <a:gd name="T10" fmla="*/ 120 w 153"/>
                <a:gd name="T11" fmla="*/ 141 h 155"/>
                <a:gd name="T12" fmla="*/ 107 w 153"/>
                <a:gd name="T13" fmla="*/ 149 h 155"/>
                <a:gd name="T14" fmla="*/ 93 w 153"/>
                <a:gd name="T15" fmla="*/ 152 h 155"/>
                <a:gd name="T16" fmla="*/ 77 w 153"/>
                <a:gd name="T17" fmla="*/ 155 h 155"/>
                <a:gd name="T18" fmla="*/ 69 w 153"/>
                <a:gd name="T19" fmla="*/ 153 h 155"/>
                <a:gd name="T20" fmla="*/ 54 w 153"/>
                <a:gd name="T21" fmla="*/ 151 h 155"/>
                <a:gd name="T22" fmla="*/ 40 w 153"/>
                <a:gd name="T23" fmla="*/ 145 h 155"/>
                <a:gd name="T24" fmla="*/ 28 w 153"/>
                <a:gd name="T25" fmla="*/ 136 h 155"/>
                <a:gd name="T26" fmla="*/ 17 w 153"/>
                <a:gd name="T27" fmla="*/ 126 h 155"/>
                <a:gd name="T28" fmla="*/ 9 w 153"/>
                <a:gd name="T29" fmla="*/ 115 h 155"/>
                <a:gd name="T30" fmla="*/ 4 w 153"/>
                <a:gd name="T31" fmla="*/ 101 h 155"/>
                <a:gd name="T32" fmla="*/ 0 w 153"/>
                <a:gd name="T33" fmla="*/ 85 h 155"/>
                <a:gd name="T34" fmla="*/ 0 w 153"/>
                <a:gd name="T35" fmla="*/ 78 h 155"/>
                <a:gd name="T36" fmla="*/ 1 w 153"/>
                <a:gd name="T37" fmla="*/ 62 h 155"/>
                <a:gd name="T38" fmla="*/ 6 w 153"/>
                <a:gd name="T39" fmla="*/ 47 h 155"/>
                <a:gd name="T40" fmla="*/ 13 w 153"/>
                <a:gd name="T41" fmla="*/ 34 h 155"/>
                <a:gd name="T42" fmla="*/ 23 w 153"/>
                <a:gd name="T43" fmla="*/ 23 h 155"/>
                <a:gd name="T44" fmla="*/ 33 w 153"/>
                <a:gd name="T45" fmla="*/ 14 h 155"/>
                <a:gd name="T46" fmla="*/ 47 w 153"/>
                <a:gd name="T47" fmla="*/ 6 h 155"/>
                <a:gd name="T48" fmla="*/ 62 w 153"/>
                <a:gd name="T49" fmla="*/ 2 h 155"/>
                <a:gd name="T50" fmla="*/ 77 w 153"/>
                <a:gd name="T51" fmla="*/ 0 h 155"/>
                <a:gd name="T52" fmla="*/ 85 w 153"/>
                <a:gd name="T53" fmla="*/ 0 h 155"/>
                <a:gd name="T54" fmla="*/ 100 w 153"/>
                <a:gd name="T55" fmla="*/ 4 h 155"/>
                <a:gd name="T56" fmla="*/ 113 w 153"/>
                <a:gd name="T57" fmla="*/ 9 h 155"/>
                <a:gd name="T58" fmla="*/ 126 w 153"/>
                <a:gd name="T59" fmla="*/ 18 h 155"/>
                <a:gd name="T60" fmla="*/ 136 w 153"/>
                <a:gd name="T61" fmla="*/ 29 h 155"/>
                <a:gd name="T62" fmla="*/ 144 w 153"/>
                <a:gd name="T63" fmla="*/ 40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8" y="108"/>
                  </a:lnTo>
                  <a:lnTo>
                    <a:pt x="144" y="115"/>
                  </a:lnTo>
                  <a:lnTo>
                    <a:pt x="141" y="120"/>
                  </a:lnTo>
                  <a:lnTo>
                    <a:pt x="136" y="126"/>
                  </a:lnTo>
                  <a:lnTo>
                    <a:pt x="132" y="132"/>
                  </a:lnTo>
                  <a:lnTo>
                    <a:pt x="126" y="136"/>
                  </a:lnTo>
                  <a:lnTo>
                    <a:pt x="120" y="141"/>
                  </a:lnTo>
                  <a:lnTo>
                    <a:pt x="113" y="145"/>
                  </a:lnTo>
                  <a:lnTo>
                    <a:pt x="107" y="149"/>
                  </a:lnTo>
                  <a:lnTo>
                    <a:pt x="100" y="151"/>
                  </a:lnTo>
                  <a:lnTo>
                    <a:pt x="93" y="152"/>
                  </a:lnTo>
                  <a:lnTo>
                    <a:pt x="85" y="153"/>
                  </a:lnTo>
                  <a:lnTo>
                    <a:pt x="77" y="155"/>
                  </a:lnTo>
                  <a:lnTo>
                    <a:pt x="77" y="155"/>
                  </a:lnTo>
                  <a:lnTo>
                    <a:pt x="69" y="153"/>
                  </a:lnTo>
                  <a:lnTo>
                    <a:pt x="62" y="152"/>
                  </a:lnTo>
                  <a:lnTo>
                    <a:pt x="54" y="151"/>
                  </a:lnTo>
                  <a:lnTo>
                    <a:pt x="47" y="149"/>
                  </a:lnTo>
                  <a:lnTo>
                    <a:pt x="40" y="145"/>
                  </a:lnTo>
                  <a:lnTo>
                    <a:pt x="33"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3" y="23"/>
                  </a:lnTo>
                  <a:lnTo>
                    <a:pt x="28" y="18"/>
                  </a:lnTo>
                  <a:lnTo>
                    <a:pt x="33" y="14"/>
                  </a:lnTo>
                  <a:lnTo>
                    <a:pt x="40" y="9"/>
                  </a:lnTo>
                  <a:lnTo>
                    <a:pt x="47" y="6"/>
                  </a:lnTo>
                  <a:lnTo>
                    <a:pt x="54" y="4"/>
                  </a:lnTo>
                  <a:lnTo>
                    <a:pt x="62" y="2"/>
                  </a:lnTo>
                  <a:lnTo>
                    <a:pt x="69" y="0"/>
                  </a:lnTo>
                  <a:lnTo>
                    <a:pt x="77" y="0"/>
                  </a:lnTo>
                  <a:lnTo>
                    <a:pt x="77" y="0"/>
                  </a:lnTo>
                  <a:lnTo>
                    <a:pt x="85" y="0"/>
                  </a:lnTo>
                  <a:lnTo>
                    <a:pt x="93" y="2"/>
                  </a:lnTo>
                  <a:lnTo>
                    <a:pt x="100" y="4"/>
                  </a:lnTo>
                  <a:lnTo>
                    <a:pt x="107" y="6"/>
                  </a:lnTo>
                  <a:lnTo>
                    <a:pt x="113" y="9"/>
                  </a:lnTo>
                  <a:lnTo>
                    <a:pt x="120" y="14"/>
                  </a:lnTo>
                  <a:lnTo>
                    <a:pt x="126" y="18"/>
                  </a:lnTo>
                  <a:lnTo>
                    <a:pt x="132" y="23"/>
                  </a:lnTo>
                  <a:lnTo>
                    <a:pt x="136" y="29"/>
                  </a:lnTo>
                  <a:lnTo>
                    <a:pt x="141" y="34"/>
                  </a:lnTo>
                  <a:lnTo>
                    <a:pt x="144" y="40"/>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337">
              <a:extLst>
                <a:ext uri="{FF2B5EF4-FFF2-40B4-BE49-F238E27FC236}">
                  <a16:creationId xmlns:a16="http://schemas.microsoft.com/office/drawing/2014/main" id="{64ADF0B8-2457-481D-BE98-EE57C6DB5637}"/>
                </a:ext>
              </a:extLst>
            </p:cNvPr>
            <p:cNvSpPr>
              <a:spLocks/>
            </p:cNvSpPr>
            <p:nvPr/>
          </p:nvSpPr>
          <p:spPr bwMode="auto">
            <a:xfrm>
              <a:off x="5657851" y="3103563"/>
              <a:ext cx="49213" cy="47625"/>
            </a:xfrm>
            <a:custGeom>
              <a:avLst/>
              <a:gdLst>
                <a:gd name="T0" fmla="*/ 155 w 155"/>
                <a:gd name="T1" fmla="*/ 77 h 153"/>
                <a:gd name="T2" fmla="*/ 152 w 155"/>
                <a:gd name="T3" fmla="*/ 93 h 153"/>
                <a:gd name="T4" fmla="*/ 148 w 155"/>
                <a:gd name="T5" fmla="*/ 107 h 153"/>
                <a:gd name="T6" fmla="*/ 141 w 155"/>
                <a:gd name="T7" fmla="*/ 120 h 153"/>
                <a:gd name="T8" fmla="*/ 132 w 155"/>
                <a:gd name="T9" fmla="*/ 132 h 153"/>
                <a:gd name="T10" fmla="*/ 120 w 155"/>
                <a:gd name="T11" fmla="*/ 141 h 153"/>
                <a:gd name="T12" fmla="*/ 108 w 155"/>
                <a:gd name="T13" fmla="*/ 148 h 153"/>
                <a:gd name="T14" fmla="*/ 93 w 155"/>
                <a:gd name="T15" fmla="*/ 152 h 153"/>
                <a:gd name="T16" fmla="*/ 78 w 155"/>
                <a:gd name="T17" fmla="*/ 153 h 153"/>
                <a:gd name="T18" fmla="*/ 70 w 155"/>
                <a:gd name="T19" fmla="*/ 153 h 153"/>
                <a:gd name="T20" fmla="*/ 55 w 155"/>
                <a:gd name="T21" fmla="*/ 150 h 153"/>
                <a:gd name="T22" fmla="*/ 40 w 155"/>
                <a:gd name="T23" fmla="*/ 144 h 153"/>
                <a:gd name="T24" fmla="*/ 29 w 155"/>
                <a:gd name="T25" fmla="*/ 136 h 153"/>
                <a:gd name="T26" fmla="*/ 18 w 155"/>
                <a:gd name="T27" fmla="*/ 126 h 153"/>
                <a:gd name="T28" fmla="*/ 9 w 155"/>
                <a:gd name="T29" fmla="*/ 113 h 153"/>
                <a:gd name="T30" fmla="*/ 4 w 155"/>
                <a:gd name="T31" fmla="*/ 100 h 153"/>
                <a:gd name="T32" fmla="*/ 1 w 155"/>
                <a:gd name="T33" fmla="*/ 85 h 153"/>
                <a:gd name="T34" fmla="*/ 0 w 155"/>
                <a:gd name="T35" fmla="*/ 77 h 153"/>
                <a:gd name="T36" fmla="*/ 2 w 155"/>
                <a:gd name="T37" fmla="*/ 62 h 153"/>
                <a:gd name="T38" fmla="*/ 7 w 155"/>
                <a:gd name="T39" fmla="*/ 47 h 153"/>
                <a:gd name="T40" fmla="*/ 14 w 155"/>
                <a:gd name="T41" fmla="*/ 34 h 153"/>
                <a:gd name="T42" fmla="*/ 23 w 155"/>
                <a:gd name="T43" fmla="*/ 23 h 153"/>
                <a:gd name="T44" fmla="*/ 34 w 155"/>
                <a:gd name="T45" fmla="*/ 13 h 153"/>
                <a:gd name="T46" fmla="*/ 47 w 155"/>
                <a:gd name="T47" fmla="*/ 6 h 153"/>
                <a:gd name="T48" fmla="*/ 62 w 155"/>
                <a:gd name="T49" fmla="*/ 1 h 153"/>
                <a:gd name="T50" fmla="*/ 78 w 155"/>
                <a:gd name="T51" fmla="*/ 0 h 153"/>
                <a:gd name="T52" fmla="*/ 85 w 155"/>
                <a:gd name="T53" fmla="*/ 0 h 153"/>
                <a:gd name="T54" fmla="*/ 101 w 155"/>
                <a:gd name="T55" fmla="*/ 4 h 153"/>
                <a:gd name="T56" fmla="*/ 115 w 155"/>
                <a:gd name="T57" fmla="*/ 9 h 153"/>
                <a:gd name="T58" fmla="*/ 126 w 155"/>
                <a:gd name="T59" fmla="*/ 17 h 153"/>
                <a:gd name="T60" fmla="*/ 136 w 155"/>
                <a:gd name="T61" fmla="*/ 28 h 153"/>
                <a:gd name="T62" fmla="*/ 145 w 155"/>
                <a:gd name="T63" fmla="*/ 40 h 153"/>
                <a:gd name="T64" fmla="*/ 151 w 155"/>
                <a:gd name="T65" fmla="*/ 54 h 153"/>
                <a:gd name="T66" fmla="*/ 153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3" y="85"/>
                  </a:lnTo>
                  <a:lnTo>
                    <a:pt x="152" y="93"/>
                  </a:lnTo>
                  <a:lnTo>
                    <a:pt x="151" y="100"/>
                  </a:lnTo>
                  <a:lnTo>
                    <a:pt x="148" y="107"/>
                  </a:lnTo>
                  <a:lnTo>
                    <a:pt x="145" y="113"/>
                  </a:lnTo>
                  <a:lnTo>
                    <a:pt x="141" y="120"/>
                  </a:lnTo>
                  <a:lnTo>
                    <a:pt x="136" y="126"/>
                  </a:lnTo>
                  <a:lnTo>
                    <a:pt x="132" y="132"/>
                  </a:lnTo>
                  <a:lnTo>
                    <a:pt x="126" y="136"/>
                  </a:lnTo>
                  <a:lnTo>
                    <a:pt x="120"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7"/>
                  </a:lnTo>
                  <a:lnTo>
                    <a:pt x="4" y="100"/>
                  </a:lnTo>
                  <a:lnTo>
                    <a:pt x="2" y="93"/>
                  </a:lnTo>
                  <a:lnTo>
                    <a:pt x="1" y="85"/>
                  </a:lnTo>
                  <a:lnTo>
                    <a:pt x="0" y="77"/>
                  </a:lnTo>
                  <a:lnTo>
                    <a:pt x="0" y="77"/>
                  </a:lnTo>
                  <a:lnTo>
                    <a:pt x="1" y="69"/>
                  </a:lnTo>
                  <a:lnTo>
                    <a:pt x="2" y="62"/>
                  </a:lnTo>
                  <a:lnTo>
                    <a:pt x="4" y="54"/>
                  </a:lnTo>
                  <a:lnTo>
                    <a:pt x="7" y="47"/>
                  </a:lnTo>
                  <a:lnTo>
                    <a:pt x="9" y="40"/>
                  </a:lnTo>
                  <a:lnTo>
                    <a:pt x="14" y="34"/>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3"/>
                  </a:lnTo>
                  <a:lnTo>
                    <a:pt x="126" y="17"/>
                  </a:lnTo>
                  <a:lnTo>
                    <a:pt x="132" y="23"/>
                  </a:lnTo>
                  <a:lnTo>
                    <a:pt x="136" y="28"/>
                  </a:lnTo>
                  <a:lnTo>
                    <a:pt x="141" y="34"/>
                  </a:lnTo>
                  <a:lnTo>
                    <a:pt x="145" y="40"/>
                  </a:lnTo>
                  <a:lnTo>
                    <a:pt x="148" y="47"/>
                  </a:lnTo>
                  <a:lnTo>
                    <a:pt x="151" y="54"/>
                  </a:lnTo>
                  <a:lnTo>
                    <a:pt x="152" y="62"/>
                  </a:lnTo>
                  <a:lnTo>
                    <a:pt x="153"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338">
              <a:extLst>
                <a:ext uri="{FF2B5EF4-FFF2-40B4-BE49-F238E27FC236}">
                  <a16:creationId xmlns:a16="http://schemas.microsoft.com/office/drawing/2014/main" id="{EAAF8852-91D6-480A-9C94-7F0047BB6930}"/>
                </a:ext>
              </a:extLst>
            </p:cNvPr>
            <p:cNvSpPr>
              <a:spLocks/>
            </p:cNvSpPr>
            <p:nvPr/>
          </p:nvSpPr>
          <p:spPr bwMode="auto">
            <a:xfrm>
              <a:off x="5657851" y="3173413"/>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9 h 155"/>
                <a:gd name="T14" fmla="*/ 93 w 155"/>
                <a:gd name="T15" fmla="*/ 152 h 155"/>
                <a:gd name="T16" fmla="*/ 78 w 155"/>
                <a:gd name="T17" fmla="*/ 155 h 155"/>
                <a:gd name="T18" fmla="*/ 70 w 155"/>
                <a:gd name="T19" fmla="*/ 153 h 155"/>
                <a:gd name="T20" fmla="*/ 55 w 155"/>
                <a:gd name="T21" fmla="*/ 151 h 155"/>
                <a:gd name="T22" fmla="*/ 40 w 155"/>
                <a:gd name="T23" fmla="*/ 145 h 155"/>
                <a:gd name="T24" fmla="*/ 29 w 155"/>
                <a:gd name="T25" fmla="*/ 136 h 155"/>
                <a:gd name="T26" fmla="*/ 18 w 155"/>
                <a:gd name="T27" fmla="*/ 126 h 155"/>
                <a:gd name="T28" fmla="*/ 9 w 155"/>
                <a:gd name="T29" fmla="*/ 115 h 155"/>
                <a:gd name="T30" fmla="*/ 4 w 155"/>
                <a:gd name="T31" fmla="*/ 101 h 155"/>
                <a:gd name="T32" fmla="*/ 1 w 155"/>
                <a:gd name="T33" fmla="*/ 85 h 155"/>
                <a:gd name="T34" fmla="*/ 0 w 155"/>
                <a:gd name="T35" fmla="*/ 78 h 155"/>
                <a:gd name="T36" fmla="*/ 2 w 155"/>
                <a:gd name="T37" fmla="*/ 62 h 155"/>
                <a:gd name="T38" fmla="*/ 7 w 155"/>
                <a:gd name="T39" fmla="*/ 47 h 155"/>
                <a:gd name="T40" fmla="*/ 14 w 155"/>
                <a:gd name="T41" fmla="*/ 34 h 155"/>
                <a:gd name="T42" fmla="*/ 23 w 155"/>
                <a:gd name="T43" fmla="*/ 23 h 155"/>
                <a:gd name="T44" fmla="*/ 34 w 155"/>
                <a:gd name="T45" fmla="*/ 14 h 155"/>
                <a:gd name="T46" fmla="*/ 47 w 155"/>
                <a:gd name="T47" fmla="*/ 6 h 155"/>
                <a:gd name="T48" fmla="*/ 62 w 155"/>
                <a:gd name="T49" fmla="*/ 2 h 155"/>
                <a:gd name="T50" fmla="*/ 78 w 155"/>
                <a:gd name="T51" fmla="*/ 0 h 155"/>
                <a:gd name="T52" fmla="*/ 85 w 155"/>
                <a:gd name="T53" fmla="*/ 0 h 155"/>
                <a:gd name="T54" fmla="*/ 101 w 155"/>
                <a:gd name="T55" fmla="*/ 4 h 155"/>
                <a:gd name="T56" fmla="*/ 115 w 155"/>
                <a:gd name="T57" fmla="*/ 9 h 155"/>
                <a:gd name="T58" fmla="*/ 126 w 155"/>
                <a:gd name="T59" fmla="*/ 18 h 155"/>
                <a:gd name="T60" fmla="*/ 136 w 155"/>
                <a:gd name="T61" fmla="*/ 29 h 155"/>
                <a:gd name="T62" fmla="*/ 145 w 155"/>
                <a:gd name="T63" fmla="*/ 40 h 155"/>
                <a:gd name="T64" fmla="*/ 151 w 155"/>
                <a:gd name="T65" fmla="*/ 55 h 155"/>
                <a:gd name="T66" fmla="*/ 153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5" y="145"/>
                  </a:lnTo>
                  <a:lnTo>
                    <a:pt x="108" y="149"/>
                  </a:lnTo>
                  <a:lnTo>
                    <a:pt x="101" y="151"/>
                  </a:lnTo>
                  <a:lnTo>
                    <a:pt x="93" y="152"/>
                  </a:lnTo>
                  <a:lnTo>
                    <a:pt x="85" y="153"/>
                  </a:lnTo>
                  <a:lnTo>
                    <a:pt x="78" y="155"/>
                  </a:lnTo>
                  <a:lnTo>
                    <a:pt x="78" y="155"/>
                  </a:lnTo>
                  <a:lnTo>
                    <a:pt x="70" y="153"/>
                  </a:lnTo>
                  <a:lnTo>
                    <a:pt x="62" y="152"/>
                  </a:lnTo>
                  <a:lnTo>
                    <a:pt x="55" y="151"/>
                  </a:lnTo>
                  <a:lnTo>
                    <a:pt x="47" y="149"/>
                  </a:lnTo>
                  <a:lnTo>
                    <a:pt x="40" y="145"/>
                  </a:lnTo>
                  <a:lnTo>
                    <a:pt x="34" y="141"/>
                  </a:lnTo>
                  <a:lnTo>
                    <a:pt x="29" y="136"/>
                  </a:lnTo>
                  <a:lnTo>
                    <a:pt x="23" y="132"/>
                  </a:lnTo>
                  <a:lnTo>
                    <a:pt x="18" y="126"/>
                  </a:lnTo>
                  <a:lnTo>
                    <a:pt x="14" y="120"/>
                  </a:lnTo>
                  <a:lnTo>
                    <a:pt x="9" y="115"/>
                  </a:lnTo>
                  <a:lnTo>
                    <a:pt x="7" y="108"/>
                  </a:lnTo>
                  <a:lnTo>
                    <a:pt x="4" y="101"/>
                  </a:lnTo>
                  <a:lnTo>
                    <a:pt x="2" y="93"/>
                  </a:lnTo>
                  <a:lnTo>
                    <a:pt x="1" y="85"/>
                  </a:lnTo>
                  <a:lnTo>
                    <a:pt x="0" y="78"/>
                  </a:lnTo>
                  <a:lnTo>
                    <a:pt x="0" y="78"/>
                  </a:lnTo>
                  <a:lnTo>
                    <a:pt x="1" y="70"/>
                  </a:lnTo>
                  <a:lnTo>
                    <a:pt x="2" y="62"/>
                  </a:lnTo>
                  <a:lnTo>
                    <a:pt x="4" y="55"/>
                  </a:lnTo>
                  <a:lnTo>
                    <a:pt x="7" y="47"/>
                  </a:lnTo>
                  <a:lnTo>
                    <a:pt x="9" y="40"/>
                  </a:lnTo>
                  <a:lnTo>
                    <a:pt x="14" y="34"/>
                  </a:lnTo>
                  <a:lnTo>
                    <a:pt x="18" y="29"/>
                  </a:lnTo>
                  <a:lnTo>
                    <a:pt x="23" y="23"/>
                  </a:lnTo>
                  <a:lnTo>
                    <a:pt x="29" y="18"/>
                  </a:lnTo>
                  <a:lnTo>
                    <a:pt x="34" y="14"/>
                  </a:lnTo>
                  <a:lnTo>
                    <a:pt x="40" y="9"/>
                  </a:lnTo>
                  <a:lnTo>
                    <a:pt x="47" y="6"/>
                  </a:lnTo>
                  <a:lnTo>
                    <a:pt x="55" y="4"/>
                  </a:lnTo>
                  <a:lnTo>
                    <a:pt x="62" y="2"/>
                  </a:lnTo>
                  <a:lnTo>
                    <a:pt x="70" y="0"/>
                  </a:lnTo>
                  <a:lnTo>
                    <a:pt x="78" y="0"/>
                  </a:lnTo>
                  <a:lnTo>
                    <a:pt x="78" y="0"/>
                  </a:lnTo>
                  <a:lnTo>
                    <a:pt x="85" y="0"/>
                  </a:lnTo>
                  <a:lnTo>
                    <a:pt x="93" y="2"/>
                  </a:lnTo>
                  <a:lnTo>
                    <a:pt x="101" y="4"/>
                  </a:lnTo>
                  <a:lnTo>
                    <a:pt x="108" y="6"/>
                  </a:lnTo>
                  <a:lnTo>
                    <a:pt x="115" y="9"/>
                  </a:lnTo>
                  <a:lnTo>
                    <a:pt x="120" y="14"/>
                  </a:lnTo>
                  <a:lnTo>
                    <a:pt x="126" y="18"/>
                  </a:lnTo>
                  <a:lnTo>
                    <a:pt x="132" y="23"/>
                  </a:lnTo>
                  <a:lnTo>
                    <a:pt x="136" y="29"/>
                  </a:lnTo>
                  <a:lnTo>
                    <a:pt x="141" y="34"/>
                  </a:lnTo>
                  <a:lnTo>
                    <a:pt x="145" y="40"/>
                  </a:lnTo>
                  <a:lnTo>
                    <a:pt x="148" y="47"/>
                  </a:lnTo>
                  <a:lnTo>
                    <a:pt x="151" y="55"/>
                  </a:lnTo>
                  <a:lnTo>
                    <a:pt x="152" y="62"/>
                  </a:lnTo>
                  <a:lnTo>
                    <a:pt x="153"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339">
              <a:extLst>
                <a:ext uri="{FF2B5EF4-FFF2-40B4-BE49-F238E27FC236}">
                  <a16:creationId xmlns:a16="http://schemas.microsoft.com/office/drawing/2014/main" id="{604015BF-0BFE-4B21-A265-019D4A9C5CCF}"/>
                </a:ext>
              </a:extLst>
            </p:cNvPr>
            <p:cNvSpPr>
              <a:spLocks/>
            </p:cNvSpPr>
            <p:nvPr/>
          </p:nvSpPr>
          <p:spPr bwMode="auto">
            <a:xfrm>
              <a:off x="5727701" y="3103563"/>
              <a:ext cx="49213" cy="47625"/>
            </a:xfrm>
            <a:custGeom>
              <a:avLst/>
              <a:gdLst>
                <a:gd name="T0" fmla="*/ 154 w 154"/>
                <a:gd name="T1" fmla="*/ 77 h 153"/>
                <a:gd name="T2" fmla="*/ 153 w 154"/>
                <a:gd name="T3" fmla="*/ 93 h 153"/>
                <a:gd name="T4" fmla="*/ 148 w 154"/>
                <a:gd name="T5" fmla="*/ 107 h 153"/>
                <a:gd name="T6" fmla="*/ 140 w 154"/>
                <a:gd name="T7" fmla="*/ 120 h 153"/>
                <a:gd name="T8" fmla="*/ 131 w 154"/>
                <a:gd name="T9" fmla="*/ 132 h 153"/>
                <a:gd name="T10" fmla="*/ 120 w 154"/>
                <a:gd name="T11" fmla="*/ 141 h 153"/>
                <a:gd name="T12" fmla="*/ 107 w 154"/>
                <a:gd name="T13" fmla="*/ 148 h 153"/>
                <a:gd name="T14" fmla="*/ 92 w 154"/>
                <a:gd name="T15" fmla="*/ 152 h 153"/>
                <a:gd name="T16" fmla="*/ 78 w 154"/>
                <a:gd name="T17" fmla="*/ 153 h 153"/>
                <a:gd name="T18" fmla="*/ 70 w 154"/>
                <a:gd name="T19" fmla="*/ 153 h 153"/>
                <a:gd name="T20" fmla="*/ 55 w 154"/>
                <a:gd name="T21" fmla="*/ 150 h 153"/>
                <a:gd name="T22" fmla="*/ 41 w 154"/>
                <a:gd name="T23" fmla="*/ 144 h 153"/>
                <a:gd name="T24" fmla="*/ 28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2 h 153"/>
                <a:gd name="T38" fmla="*/ 7 w 154"/>
                <a:gd name="T39" fmla="*/ 47 h 153"/>
                <a:gd name="T40" fmla="*/ 13 w 154"/>
                <a:gd name="T41" fmla="*/ 34 h 153"/>
                <a:gd name="T42" fmla="*/ 23 w 154"/>
                <a:gd name="T43" fmla="*/ 23 h 153"/>
                <a:gd name="T44" fmla="*/ 34 w 154"/>
                <a:gd name="T45" fmla="*/ 13 h 153"/>
                <a:gd name="T46" fmla="*/ 47 w 154"/>
                <a:gd name="T47" fmla="*/ 6 h 153"/>
                <a:gd name="T48" fmla="*/ 62 w 154"/>
                <a:gd name="T49" fmla="*/ 1 h 153"/>
                <a:gd name="T50" fmla="*/ 78 w 154"/>
                <a:gd name="T51" fmla="*/ 0 h 153"/>
                <a:gd name="T52" fmla="*/ 86 w 154"/>
                <a:gd name="T53" fmla="*/ 0 h 153"/>
                <a:gd name="T54" fmla="*/ 100 w 154"/>
                <a:gd name="T55" fmla="*/ 4 h 153"/>
                <a:gd name="T56" fmla="*/ 114 w 154"/>
                <a:gd name="T57" fmla="*/ 9 h 153"/>
                <a:gd name="T58" fmla="*/ 126 w 154"/>
                <a:gd name="T59" fmla="*/ 17 h 153"/>
                <a:gd name="T60" fmla="*/ 137 w 154"/>
                <a:gd name="T61" fmla="*/ 28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100"/>
                  </a:lnTo>
                  <a:lnTo>
                    <a:pt x="148" y="107"/>
                  </a:lnTo>
                  <a:lnTo>
                    <a:pt x="145" y="113"/>
                  </a:lnTo>
                  <a:lnTo>
                    <a:pt x="140" y="120"/>
                  </a:lnTo>
                  <a:lnTo>
                    <a:pt x="137" y="126"/>
                  </a:lnTo>
                  <a:lnTo>
                    <a:pt x="131" y="132"/>
                  </a:lnTo>
                  <a:lnTo>
                    <a:pt x="126" y="136"/>
                  </a:lnTo>
                  <a:lnTo>
                    <a:pt x="120" y="141"/>
                  </a:lnTo>
                  <a:lnTo>
                    <a:pt x="114" y="144"/>
                  </a:lnTo>
                  <a:lnTo>
                    <a:pt x="107" y="148"/>
                  </a:lnTo>
                  <a:lnTo>
                    <a:pt x="100" y="150"/>
                  </a:lnTo>
                  <a:lnTo>
                    <a:pt x="92" y="152"/>
                  </a:lnTo>
                  <a:lnTo>
                    <a:pt x="86" y="153"/>
                  </a:lnTo>
                  <a:lnTo>
                    <a:pt x="78" y="153"/>
                  </a:lnTo>
                  <a:lnTo>
                    <a:pt x="78" y="153"/>
                  </a:lnTo>
                  <a:lnTo>
                    <a:pt x="70" y="153"/>
                  </a:lnTo>
                  <a:lnTo>
                    <a:pt x="62" y="152"/>
                  </a:lnTo>
                  <a:lnTo>
                    <a:pt x="55" y="150"/>
                  </a:lnTo>
                  <a:lnTo>
                    <a:pt x="47" y="148"/>
                  </a:lnTo>
                  <a:lnTo>
                    <a:pt x="41" y="144"/>
                  </a:lnTo>
                  <a:lnTo>
                    <a:pt x="34" y="141"/>
                  </a:lnTo>
                  <a:lnTo>
                    <a:pt x="28" y="136"/>
                  </a:lnTo>
                  <a:lnTo>
                    <a:pt x="23" y="132"/>
                  </a:lnTo>
                  <a:lnTo>
                    <a:pt x="18" y="126"/>
                  </a:lnTo>
                  <a:lnTo>
                    <a:pt x="13" y="120"/>
                  </a:lnTo>
                  <a:lnTo>
                    <a:pt x="9" y="113"/>
                  </a:lnTo>
                  <a:lnTo>
                    <a:pt x="7" y="107"/>
                  </a:lnTo>
                  <a:lnTo>
                    <a:pt x="3" y="100"/>
                  </a:lnTo>
                  <a:lnTo>
                    <a:pt x="2" y="93"/>
                  </a:lnTo>
                  <a:lnTo>
                    <a:pt x="1" y="85"/>
                  </a:lnTo>
                  <a:lnTo>
                    <a:pt x="0" y="77"/>
                  </a:lnTo>
                  <a:lnTo>
                    <a:pt x="0" y="77"/>
                  </a:lnTo>
                  <a:lnTo>
                    <a:pt x="1" y="69"/>
                  </a:lnTo>
                  <a:lnTo>
                    <a:pt x="2" y="62"/>
                  </a:lnTo>
                  <a:lnTo>
                    <a:pt x="3" y="54"/>
                  </a:lnTo>
                  <a:lnTo>
                    <a:pt x="7" y="47"/>
                  </a:lnTo>
                  <a:lnTo>
                    <a:pt x="9" y="40"/>
                  </a:lnTo>
                  <a:lnTo>
                    <a:pt x="13" y="34"/>
                  </a:lnTo>
                  <a:lnTo>
                    <a:pt x="18" y="28"/>
                  </a:lnTo>
                  <a:lnTo>
                    <a:pt x="23" y="23"/>
                  </a:lnTo>
                  <a:lnTo>
                    <a:pt x="28" y="17"/>
                  </a:lnTo>
                  <a:lnTo>
                    <a:pt x="34" y="13"/>
                  </a:lnTo>
                  <a:lnTo>
                    <a:pt x="41" y="9"/>
                  </a:lnTo>
                  <a:lnTo>
                    <a:pt x="47" y="6"/>
                  </a:lnTo>
                  <a:lnTo>
                    <a:pt x="55" y="4"/>
                  </a:lnTo>
                  <a:lnTo>
                    <a:pt x="62" y="1"/>
                  </a:lnTo>
                  <a:lnTo>
                    <a:pt x="70" y="0"/>
                  </a:lnTo>
                  <a:lnTo>
                    <a:pt x="78" y="0"/>
                  </a:lnTo>
                  <a:lnTo>
                    <a:pt x="78" y="0"/>
                  </a:lnTo>
                  <a:lnTo>
                    <a:pt x="86" y="0"/>
                  </a:lnTo>
                  <a:lnTo>
                    <a:pt x="92" y="1"/>
                  </a:lnTo>
                  <a:lnTo>
                    <a:pt x="100" y="4"/>
                  </a:lnTo>
                  <a:lnTo>
                    <a:pt x="107" y="6"/>
                  </a:lnTo>
                  <a:lnTo>
                    <a:pt x="114" y="9"/>
                  </a:lnTo>
                  <a:lnTo>
                    <a:pt x="120" y="13"/>
                  </a:lnTo>
                  <a:lnTo>
                    <a:pt x="126" y="17"/>
                  </a:lnTo>
                  <a:lnTo>
                    <a:pt x="131" y="23"/>
                  </a:lnTo>
                  <a:lnTo>
                    <a:pt x="137" y="28"/>
                  </a:lnTo>
                  <a:lnTo>
                    <a:pt x="140" y="34"/>
                  </a:lnTo>
                  <a:lnTo>
                    <a:pt x="145" y="40"/>
                  </a:lnTo>
                  <a:lnTo>
                    <a:pt x="148"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340">
              <a:extLst>
                <a:ext uri="{FF2B5EF4-FFF2-40B4-BE49-F238E27FC236}">
                  <a16:creationId xmlns:a16="http://schemas.microsoft.com/office/drawing/2014/main" id="{A465363B-DE9F-40EA-AD79-3FC19E792788}"/>
                </a:ext>
              </a:extLst>
            </p:cNvPr>
            <p:cNvSpPr>
              <a:spLocks/>
            </p:cNvSpPr>
            <p:nvPr/>
          </p:nvSpPr>
          <p:spPr bwMode="auto">
            <a:xfrm>
              <a:off x="5727701" y="3173413"/>
              <a:ext cx="49213" cy="49213"/>
            </a:xfrm>
            <a:custGeom>
              <a:avLst/>
              <a:gdLst>
                <a:gd name="T0" fmla="*/ 154 w 154"/>
                <a:gd name="T1" fmla="*/ 78 h 155"/>
                <a:gd name="T2" fmla="*/ 153 w 154"/>
                <a:gd name="T3" fmla="*/ 93 h 155"/>
                <a:gd name="T4" fmla="*/ 148 w 154"/>
                <a:gd name="T5" fmla="*/ 108 h 155"/>
                <a:gd name="T6" fmla="*/ 140 w 154"/>
                <a:gd name="T7" fmla="*/ 120 h 155"/>
                <a:gd name="T8" fmla="*/ 131 w 154"/>
                <a:gd name="T9" fmla="*/ 132 h 155"/>
                <a:gd name="T10" fmla="*/ 120 w 154"/>
                <a:gd name="T11" fmla="*/ 141 h 155"/>
                <a:gd name="T12" fmla="*/ 107 w 154"/>
                <a:gd name="T13" fmla="*/ 149 h 155"/>
                <a:gd name="T14" fmla="*/ 92 w 154"/>
                <a:gd name="T15" fmla="*/ 152 h 155"/>
                <a:gd name="T16" fmla="*/ 78 w 154"/>
                <a:gd name="T17" fmla="*/ 155 h 155"/>
                <a:gd name="T18" fmla="*/ 70 w 154"/>
                <a:gd name="T19" fmla="*/ 153 h 155"/>
                <a:gd name="T20" fmla="*/ 55 w 154"/>
                <a:gd name="T21" fmla="*/ 151 h 155"/>
                <a:gd name="T22" fmla="*/ 41 w 154"/>
                <a:gd name="T23" fmla="*/ 145 h 155"/>
                <a:gd name="T24" fmla="*/ 28 w 154"/>
                <a:gd name="T25" fmla="*/ 136 h 155"/>
                <a:gd name="T26" fmla="*/ 18 w 154"/>
                <a:gd name="T27" fmla="*/ 126 h 155"/>
                <a:gd name="T28" fmla="*/ 9 w 154"/>
                <a:gd name="T29" fmla="*/ 115 h 155"/>
                <a:gd name="T30" fmla="*/ 3 w 154"/>
                <a:gd name="T31" fmla="*/ 101 h 155"/>
                <a:gd name="T32" fmla="*/ 1 w 154"/>
                <a:gd name="T33" fmla="*/ 85 h 155"/>
                <a:gd name="T34" fmla="*/ 0 w 154"/>
                <a:gd name="T35" fmla="*/ 78 h 155"/>
                <a:gd name="T36" fmla="*/ 2 w 154"/>
                <a:gd name="T37" fmla="*/ 62 h 155"/>
                <a:gd name="T38" fmla="*/ 7 w 154"/>
                <a:gd name="T39" fmla="*/ 47 h 155"/>
                <a:gd name="T40" fmla="*/ 13 w 154"/>
                <a:gd name="T41" fmla="*/ 34 h 155"/>
                <a:gd name="T42" fmla="*/ 23 w 154"/>
                <a:gd name="T43" fmla="*/ 23 h 155"/>
                <a:gd name="T44" fmla="*/ 34 w 154"/>
                <a:gd name="T45" fmla="*/ 14 h 155"/>
                <a:gd name="T46" fmla="*/ 47 w 154"/>
                <a:gd name="T47" fmla="*/ 6 h 155"/>
                <a:gd name="T48" fmla="*/ 62 w 154"/>
                <a:gd name="T49" fmla="*/ 2 h 155"/>
                <a:gd name="T50" fmla="*/ 78 w 154"/>
                <a:gd name="T51" fmla="*/ 0 h 155"/>
                <a:gd name="T52" fmla="*/ 86 w 154"/>
                <a:gd name="T53" fmla="*/ 0 h 155"/>
                <a:gd name="T54" fmla="*/ 100 w 154"/>
                <a:gd name="T55" fmla="*/ 4 h 155"/>
                <a:gd name="T56" fmla="*/ 114 w 154"/>
                <a:gd name="T57" fmla="*/ 9 h 155"/>
                <a:gd name="T58" fmla="*/ 126 w 154"/>
                <a:gd name="T59" fmla="*/ 18 h 155"/>
                <a:gd name="T60" fmla="*/ 137 w 154"/>
                <a:gd name="T61" fmla="*/ 29 h 155"/>
                <a:gd name="T62" fmla="*/ 145 w 154"/>
                <a:gd name="T63" fmla="*/ 40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1"/>
                  </a:lnTo>
                  <a:lnTo>
                    <a:pt x="148" y="108"/>
                  </a:lnTo>
                  <a:lnTo>
                    <a:pt x="145" y="115"/>
                  </a:lnTo>
                  <a:lnTo>
                    <a:pt x="140" y="120"/>
                  </a:lnTo>
                  <a:lnTo>
                    <a:pt x="137" y="126"/>
                  </a:lnTo>
                  <a:lnTo>
                    <a:pt x="131" y="132"/>
                  </a:lnTo>
                  <a:lnTo>
                    <a:pt x="126" y="136"/>
                  </a:lnTo>
                  <a:lnTo>
                    <a:pt x="120" y="141"/>
                  </a:lnTo>
                  <a:lnTo>
                    <a:pt x="114" y="145"/>
                  </a:lnTo>
                  <a:lnTo>
                    <a:pt x="107" y="149"/>
                  </a:lnTo>
                  <a:lnTo>
                    <a:pt x="100" y="151"/>
                  </a:lnTo>
                  <a:lnTo>
                    <a:pt x="92" y="152"/>
                  </a:lnTo>
                  <a:lnTo>
                    <a:pt x="86" y="153"/>
                  </a:lnTo>
                  <a:lnTo>
                    <a:pt x="78" y="155"/>
                  </a:lnTo>
                  <a:lnTo>
                    <a:pt x="78" y="155"/>
                  </a:lnTo>
                  <a:lnTo>
                    <a:pt x="70" y="153"/>
                  </a:lnTo>
                  <a:lnTo>
                    <a:pt x="62" y="152"/>
                  </a:lnTo>
                  <a:lnTo>
                    <a:pt x="55" y="151"/>
                  </a:lnTo>
                  <a:lnTo>
                    <a:pt x="47" y="149"/>
                  </a:lnTo>
                  <a:lnTo>
                    <a:pt x="41" y="145"/>
                  </a:lnTo>
                  <a:lnTo>
                    <a:pt x="34" y="141"/>
                  </a:lnTo>
                  <a:lnTo>
                    <a:pt x="28" y="136"/>
                  </a:lnTo>
                  <a:lnTo>
                    <a:pt x="23" y="132"/>
                  </a:lnTo>
                  <a:lnTo>
                    <a:pt x="18" y="126"/>
                  </a:lnTo>
                  <a:lnTo>
                    <a:pt x="13"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0"/>
                  </a:lnTo>
                  <a:lnTo>
                    <a:pt x="13" y="34"/>
                  </a:lnTo>
                  <a:lnTo>
                    <a:pt x="18" y="29"/>
                  </a:lnTo>
                  <a:lnTo>
                    <a:pt x="23" y="23"/>
                  </a:lnTo>
                  <a:lnTo>
                    <a:pt x="28" y="18"/>
                  </a:lnTo>
                  <a:lnTo>
                    <a:pt x="34" y="14"/>
                  </a:lnTo>
                  <a:lnTo>
                    <a:pt x="41" y="9"/>
                  </a:lnTo>
                  <a:lnTo>
                    <a:pt x="47" y="6"/>
                  </a:lnTo>
                  <a:lnTo>
                    <a:pt x="55" y="4"/>
                  </a:lnTo>
                  <a:lnTo>
                    <a:pt x="62" y="2"/>
                  </a:lnTo>
                  <a:lnTo>
                    <a:pt x="70" y="0"/>
                  </a:lnTo>
                  <a:lnTo>
                    <a:pt x="78" y="0"/>
                  </a:lnTo>
                  <a:lnTo>
                    <a:pt x="78" y="0"/>
                  </a:lnTo>
                  <a:lnTo>
                    <a:pt x="86" y="0"/>
                  </a:lnTo>
                  <a:lnTo>
                    <a:pt x="92" y="2"/>
                  </a:lnTo>
                  <a:lnTo>
                    <a:pt x="100" y="4"/>
                  </a:lnTo>
                  <a:lnTo>
                    <a:pt x="107" y="6"/>
                  </a:lnTo>
                  <a:lnTo>
                    <a:pt x="114" y="9"/>
                  </a:lnTo>
                  <a:lnTo>
                    <a:pt x="120" y="14"/>
                  </a:lnTo>
                  <a:lnTo>
                    <a:pt x="126" y="18"/>
                  </a:lnTo>
                  <a:lnTo>
                    <a:pt x="131" y="23"/>
                  </a:lnTo>
                  <a:lnTo>
                    <a:pt x="137" y="29"/>
                  </a:lnTo>
                  <a:lnTo>
                    <a:pt x="140" y="34"/>
                  </a:lnTo>
                  <a:lnTo>
                    <a:pt x="145" y="40"/>
                  </a:lnTo>
                  <a:lnTo>
                    <a:pt x="148"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341">
              <a:extLst>
                <a:ext uri="{FF2B5EF4-FFF2-40B4-BE49-F238E27FC236}">
                  <a16:creationId xmlns:a16="http://schemas.microsoft.com/office/drawing/2014/main" id="{C1B335FD-07F3-4E21-9381-F1408BDB118E}"/>
                </a:ext>
              </a:extLst>
            </p:cNvPr>
            <p:cNvSpPr>
              <a:spLocks/>
            </p:cNvSpPr>
            <p:nvPr/>
          </p:nvSpPr>
          <p:spPr bwMode="auto">
            <a:xfrm>
              <a:off x="5237163" y="3103563"/>
              <a:ext cx="49213" cy="47625"/>
            </a:xfrm>
            <a:custGeom>
              <a:avLst/>
              <a:gdLst>
                <a:gd name="T0" fmla="*/ 153 w 153"/>
                <a:gd name="T1" fmla="*/ 77 h 153"/>
                <a:gd name="T2" fmla="*/ 152 w 153"/>
                <a:gd name="T3" fmla="*/ 93 h 153"/>
                <a:gd name="T4" fmla="*/ 147 w 153"/>
                <a:gd name="T5" fmla="*/ 107 h 153"/>
                <a:gd name="T6" fmla="*/ 140 w 153"/>
                <a:gd name="T7" fmla="*/ 120 h 153"/>
                <a:gd name="T8" fmla="*/ 131 w 153"/>
                <a:gd name="T9" fmla="*/ 132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5 w 153"/>
                <a:gd name="T39" fmla="*/ 47 h 153"/>
                <a:gd name="T40" fmla="*/ 12 w 153"/>
                <a:gd name="T41" fmla="*/ 34 h 153"/>
                <a:gd name="T42" fmla="*/ 21 w 153"/>
                <a:gd name="T43" fmla="*/ 23 h 153"/>
                <a:gd name="T44" fmla="*/ 33 w 153"/>
                <a:gd name="T45" fmla="*/ 13 h 153"/>
                <a:gd name="T46" fmla="*/ 47 w 153"/>
                <a:gd name="T47" fmla="*/ 6 h 153"/>
                <a:gd name="T48" fmla="*/ 60 w 153"/>
                <a:gd name="T49" fmla="*/ 1 h 153"/>
                <a:gd name="T50" fmla="*/ 76 w 153"/>
                <a:gd name="T51" fmla="*/ 0 h 153"/>
                <a:gd name="T52" fmla="*/ 84 w 153"/>
                <a:gd name="T53" fmla="*/ 0 h 153"/>
                <a:gd name="T54" fmla="*/ 99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7" y="107"/>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342">
              <a:extLst>
                <a:ext uri="{FF2B5EF4-FFF2-40B4-BE49-F238E27FC236}">
                  <a16:creationId xmlns:a16="http://schemas.microsoft.com/office/drawing/2014/main" id="{296445A7-266F-492F-989C-56DBC0E6557A}"/>
                </a:ext>
              </a:extLst>
            </p:cNvPr>
            <p:cNvSpPr>
              <a:spLocks/>
            </p:cNvSpPr>
            <p:nvPr/>
          </p:nvSpPr>
          <p:spPr bwMode="auto">
            <a:xfrm>
              <a:off x="5237163" y="3173413"/>
              <a:ext cx="49213" cy="49213"/>
            </a:xfrm>
            <a:custGeom>
              <a:avLst/>
              <a:gdLst>
                <a:gd name="T0" fmla="*/ 153 w 153"/>
                <a:gd name="T1" fmla="*/ 78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9 h 155"/>
                <a:gd name="T14" fmla="*/ 92 w 153"/>
                <a:gd name="T15" fmla="*/ 152 h 155"/>
                <a:gd name="T16" fmla="*/ 76 w 153"/>
                <a:gd name="T17" fmla="*/ 155 h 155"/>
                <a:gd name="T18" fmla="*/ 68 w 153"/>
                <a:gd name="T19" fmla="*/ 153 h 155"/>
                <a:gd name="T20" fmla="*/ 53 w 153"/>
                <a:gd name="T21" fmla="*/ 151 h 155"/>
                <a:gd name="T22" fmla="*/ 40 w 153"/>
                <a:gd name="T23" fmla="*/ 145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4 h 155"/>
                <a:gd name="T42" fmla="*/ 21 w 153"/>
                <a:gd name="T43" fmla="*/ 23 h 155"/>
                <a:gd name="T44" fmla="*/ 33 w 153"/>
                <a:gd name="T45" fmla="*/ 14 h 155"/>
                <a:gd name="T46" fmla="*/ 47 w 153"/>
                <a:gd name="T47" fmla="*/ 6 h 155"/>
                <a:gd name="T48" fmla="*/ 60 w 153"/>
                <a:gd name="T49" fmla="*/ 2 h 155"/>
                <a:gd name="T50" fmla="*/ 76 w 153"/>
                <a:gd name="T51" fmla="*/ 0 h 155"/>
                <a:gd name="T52" fmla="*/ 84 w 153"/>
                <a:gd name="T53" fmla="*/ 0 h 155"/>
                <a:gd name="T54" fmla="*/ 99 w 153"/>
                <a:gd name="T55" fmla="*/ 4 h 155"/>
                <a:gd name="T56" fmla="*/ 113 w 153"/>
                <a:gd name="T57" fmla="*/ 9 h 155"/>
                <a:gd name="T58" fmla="*/ 126 w 153"/>
                <a:gd name="T59" fmla="*/ 18 h 155"/>
                <a:gd name="T60" fmla="*/ 136 w 153"/>
                <a:gd name="T61" fmla="*/ 29 h 155"/>
                <a:gd name="T62" fmla="*/ 144 w 153"/>
                <a:gd name="T63" fmla="*/ 40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0" y="120"/>
                  </a:lnTo>
                  <a:lnTo>
                    <a:pt x="136" y="126"/>
                  </a:lnTo>
                  <a:lnTo>
                    <a:pt x="131" y="132"/>
                  </a:lnTo>
                  <a:lnTo>
                    <a:pt x="126" y="136"/>
                  </a:lnTo>
                  <a:lnTo>
                    <a:pt x="120" y="141"/>
                  </a:lnTo>
                  <a:lnTo>
                    <a:pt x="113" y="145"/>
                  </a:lnTo>
                  <a:lnTo>
                    <a:pt x="106" y="149"/>
                  </a:lnTo>
                  <a:lnTo>
                    <a:pt x="99" y="151"/>
                  </a:lnTo>
                  <a:lnTo>
                    <a:pt x="92" y="152"/>
                  </a:lnTo>
                  <a:lnTo>
                    <a:pt x="84" y="153"/>
                  </a:lnTo>
                  <a:lnTo>
                    <a:pt x="76" y="155"/>
                  </a:lnTo>
                  <a:lnTo>
                    <a:pt x="76" y="155"/>
                  </a:lnTo>
                  <a:lnTo>
                    <a:pt x="68" y="153"/>
                  </a:lnTo>
                  <a:lnTo>
                    <a:pt x="60" y="152"/>
                  </a:lnTo>
                  <a:lnTo>
                    <a:pt x="53" y="151"/>
                  </a:lnTo>
                  <a:lnTo>
                    <a:pt x="47" y="149"/>
                  </a:lnTo>
                  <a:lnTo>
                    <a:pt x="40" y="145"/>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1" y="23"/>
                  </a:lnTo>
                  <a:lnTo>
                    <a:pt x="27" y="18"/>
                  </a:lnTo>
                  <a:lnTo>
                    <a:pt x="33" y="14"/>
                  </a:lnTo>
                  <a:lnTo>
                    <a:pt x="40" y="9"/>
                  </a:lnTo>
                  <a:lnTo>
                    <a:pt x="47" y="6"/>
                  </a:lnTo>
                  <a:lnTo>
                    <a:pt x="53" y="4"/>
                  </a:lnTo>
                  <a:lnTo>
                    <a:pt x="60" y="2"/>
                  </a:lnTo>
                  <a:lnTo>
                    <a:pt x="68" y="0"/>
                  </a:lnTo>
                  <a:lnTo>
                    <a:pt x="76" y="0"/>
                  </a:lnTo>
                  <a:lnTo>
                    <a:pt x="76" y="0"/>
                  </a:lnTo>
                  <a:lnTo>
                    <a:pt x="84" y="0"/>
                  </a:lnTo>
                  <a:lnTo>
                    <a:pt x="92" y="2"/>
                  </a:lnTo>
                  <a:lnTo>
                    <a:pt x="99" y="4"/>
                  </a:lnTo>
                  <a:lnTo>
                    <a:pt x="106" y="6"/>
                  </a:lnTo>
                  <a:lnTo>
                    <a:pt x="113" y="9"/>
                  </a:lnTo>
                  <a:lnTo>
                    <a:pt x="120" y="14"/>
                  </a:lnTo>
                  <a:lnTo>
                    <a:pt x="126" y="18"/>
                  </a:lnTo>
                  <a:lnTo>
                    <a:pt x="131" y="23"/>
                  </a:lnTo>
                  <a:lnTo>
                    <a:pt x="136" y="29"/>
                  </a:lnTo>
                  <a:lnTo>
                    <a:pt x="140" y="34"/>
                  </a:lnTo>
                  <a:lnTo>
                    <a:pt x="144" y="40"/>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343">
              <a:extLst>
                <a:ext uri="{FF2B5EF4-FFF2-40B4-BE49-F238E27FC236}">
                  <a16:creationId xmlns:a16="http://schemas.microsoft.com/office/drawing/2014/main" id="{44C3F1B6-71FC-4EDE-90D5-F0C5714CD53A}"/>
                </a:ext>
              </a:extLst>
            </p:cNvPr>
            <p:cNvSpPr>
              <a:spLocks/>
            </p:cNvSpPr>
            <p:nvPr/>
          </p:nvSpPr>
          <p:spPr bwMode="auto">
            <a:xfrm>
              <a:off x="5307013" y="3103563"/>
              <a:ext cx="47625" cy="47625"/>
            </a:xfrm>
            <a:custGeom>
              <a:avLst/>
              <a:gdLst>
                <a:gd name="T0" fmla="*/ 154 w 154"/>
                <a:gd name="T1" fmla="*/ 77 h 153"/>
                <a:gd name="T2" fmla="*/ 152 w 154"/>
                <a:gd name="T3" fmla="*/ 93 h 153"/>
                <a:gd name="T4" fmla="*/ 148 w 154"/>
                <a:gd name="T5" fmla="*/ 107 h 153"/>
                <a:gd name="T6" fmla="*/ 141 w 154"/>
                <a:gd name="T7" fmla="*/ 120 h 153"/>
                <a:gd name="T8" fmla="*/ 132 w 154"/>
                <a:gd name="T9" fmla="*/ 132 h 153"/>
                <a:gd name="T10" fmla="*/ 120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2 h 153"/>
                <a:gd name="T38" fmla="*/ 6 w 154"/>
                <a:gd name="T39" fmla="*/ 47 h 153"/>
                <a:gd name="T40" fmla="*/ 13 w 154"/>
                <a:gd name="T41" fmla="*/ 34 h 153"/>
                <a:gd name="T42" fmla="*/ 23 w 154"/>
                <a:gd name="T43" fmla="*/ 23 h 153"/>
                <a:gd name="T44" fmla="*/ 35 w 154"/>
                <a:gd name="T45" fmla="*/ 13 h 153"/>
                <a:gd name="T46" fmla="*/ 47 w 154"/>
                <a:gd name="T47" fmla="*/ 6 h 153"/>
                <a:gd name="T48" fmla="*/ 62 w 154"/>
                <a:gd name="T49" fmla="*/ 1 h 153"/>
                <a:gd name="T50" fmla="*/ 77 w 154"/>
                <a:gd name="T51" fmla="*/ 0 h 153"/>
                <a:gd name="T52" fmla="*/ 85 w 154"/>
                <a:gd name="T53" fmla="*/ 0 h 153"/>
                <a:gd name="T54" fmla="*/ 100 w 154"/>
                <a:gd name="T55" fmla="*/ 4 h 153"/>
                <a:gd name="T56" fmla="*/ 114 w 154"/>
                <a:gd name="T57" fmla="*/ 9 h 153"/>
                <a:gd name="T58" fmla="*/ 126 w 154"/>
                <a:gd name="T59" fmla="*/ 17 h 153"/>
                <a:gd name="T60" fmla="*/ 136 w 154"/>
                <a:gd name="T61" fmla="*/ 28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100"/>
                  </a:lnTo>
                  <a:lnTo>
                    <a:pt x="148" y="107"/>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44">
              <a:extLst>
                <a:ext uri="{FF2B5EF4-FFF2-40B4-BE49-F238E27FC236}">
                  <a16:creationId xmlns:a16="http://schemas.microsoft.com/office/drawing/2014/main" id="{5A2E3A65-F123-43E6-AE73-EC18E9DE3902}"/>
                </a:ext>
              </a:extLst>
            </p:cNvPr>
            <p:cNvSpPr>
              <a:spLocks/>
            </p:cNvSpPr>
            <p:nvPr/>
          </p:nvSpPr>
          <p:spPr bwMode="auto">
            <a:xfrm>
              <a:off x="5307013" y="3173413"/>
              <a:ext cx="47625"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9 h 155"/>
                <a:gd name="T14" fmla="*/ 93 w 154"/>
                <a:gd name="T15" fmla="*/ 152 h 155"/>
                <a:gd name="T16" fmla="*/ 77 w 154"/>
                <a:gd name="T17" fmla="*/ 155 h 155"/>
                <a:gd name="T18" fmla="*/ 69 w 154"/>
                <a:gd name="T19" fmla="*/ 153 h 155"/>
                <a:gd name="T20" fmla="*/ 54 w 154"/>
                <a:gd name="T21" fmla="*/ 151 h 155"/>
                <a:gd name="T22" fmla="*/ 40 w 154"/>
                <a:gd name="T23" fmla="*/ 145 h 155"/>
                <a:gd name="T24" fmla="*/ 28 w 154"/>
                <a:gd name="T25" fmla="*/ 136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4 h 155"/>
                <a:gd name="T42" fmla="*/ 23 w 154"/>
                <a:gd name="T43" fmla="*/ 23 h 155"/>
                <a:gd name="T44" fmla="*/ 35 w 154"/>
                <a:gd name="T45" fmla="*/ 14 h 155"/>
                <a:gd name="T46" fmla="*/ 47 w 154"/>
                <a:gd name="T47" fmla="*/ 6 h 155"/>
                <a:gd name="T48" fmla="*/ 62 w 154"/>
                <a:gd name="T49" fmla="*/ 2 h 155"/>
                <a:gd name="T50" fmla="*/ 77 w 154"/>
                <a:gd name="T51" fmla="*/ 0 h 155"/>
                <a:gd name="T52" fmla="*/ 85 w 154"/>
                <a:gd name="T53" fmla="*/ 0 h 155"/>
                <a:gd name="T54" fmla="*/ 100 w 154"/>
                <a:gd name="T55" fmla="*/ 4 h 155"/>
                <a:gd name="T56" fmla="*/ 114 w 154"/>
                <a:gd name="T57" fmla="*/ 9 h 155"/>
                <a:gd name="T58" fmla="*/ 126 w 154"/>
                <a:gd name="T59" fmla="*/ 18 h 155"/>
                <a:gd name="T60" fmla="*/ 136 w 154"/>
                <a:gd name="T61" fmla="*/ 29 h 155"/>
                <a:gd name="T62" fmla="*/ 144 w 154"/>
                <a:gd name="T63" fmla="*/ 40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5"/>
                  </a:lnTo>
                  <a:lnTo>
                    <a:pt x="107" y="149"/>
                  </a:lnTo>
                  <a:lnTo>
                    <a:pt x="100" y="151"/>
                  </a:lnTo>
                  <a:lnTo>
                    <a:pt x="93" y="152"/>
                  </a:lnTo>
                  <a:lnTo>
                    <a:pt x="85" y="153"/>
                  </a:lnTo>
                  <a:lnTo>
                    <a:pt x="77" y="155"/>
                  </a:lnTo>
                  <a:lnTo>
                    <a:pt x="77" y="155"/>
                  </a:lnTo>
                  <a:lnTo>
                    <a:pt x="69" y="153"/>
                  </a:lnTo>
                  <a:lnTo>
                    <a:pt x="62" y="152"/>
                  </a:lnTo>
                  <a:lnTo>
                    <a:pt x="54" y="151"/>
                  </a:lnTo>
                  <a:lnTo>
                    <a:pt x="47" y="149"/>
                  </a:lnTo>
                  <a:lnTo>
                    <a:pt x="40" y="145"/>
                  </a:lnTo>
                  <a:lnTo>
                    <a:pt x="35"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3" y="23"/>
                  </a:lnTo>
                  <a:lnTo>
                    <a:pt x="28" y="18"/>
                  </a:lnTo>
                  <a:lnTo>
                    <a:pt x="35" y="14"/>
                  </a:lnTo>
                  <a:lnTo>
                    <a:pt x="40" y="9"/>
                  </a:lnTo>
                  <a:lnTo>
                    <a:pt x="47" y="6"/>
                  </a:lnTo>
                  <a:lnTo>
                    <a:pt x="54" y="4"/>
                  </a:lnTo>
                  <a:lnTo>
                    <a:pt x="62" y="2"/>
                  </a:lnTo>
                  <a:lnTo>
                    <a:pt x="69" y="0"/>
                  </a:lnTo>
                  <a:lnTo>
                    <a:pt x="77" y="0"/>
                  </a:lnTo>
                  <a:lnTo>
                    <a:pt x="77" y="0"/>
                  </a:lnTo>
                  <a:lnTo>
                    <a:pt x="85" y="0"/>
                  </a:lnTo>
                  <a:lnTo>
                    <a:pt x="93" y="2"/>
                  </a:lnTo>
                  <a:lnTo>
                    <a:pt x="100" y="4"/>
                  </a:lnTo>
                  <a:lnTo>
                    <a:pt x="107" y="6"/>
                  </a:lnTo>
                  <a:lnTo>
                    <a:pt x="114" y="9"/>
                  </a:lnTo>
                  <a:lnTo>
                    <a:pt x="120" y="14"/>
                  </a:lnTo>
                  <a:lnTo>
                    <a:pt x="126" y="18"/>
                  </a:lnTo>
                  <a:lnTo>
                    <a:pt x="132" y="23"/>
                  </a:lnTo>
                  <a:lnTo>
                    <a:pt x="136" y="29"/>
                  </a:lnTo>
                  <a:lnTo>
                    <a:pt x="141" y="34"/>
                  </a:lnTo>
                  <a:lnTo>
                    <a:pt x="144" y="40"/>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345">
              <a:extLst>
                <a:ext uri="{FF2B5EF4-FFF2-40B4-BE49-F238E27FC236}">
                  <a16:creationId xmlns:a16="http://schemas.microsoft.com/office/drawing/2014/main" id="{071F1B44-1B8A-4F9D-B90E-33647F29A9F0}"/>
                </a:ext>
              </a:extLst>
            </p:cNvPr>
            <p:cNvSpPr>
              <a:spLocks/>
            </p:cNvSpPr>
            <p:nvPr/>
          </p:nvSpPr>
          <p:spPr bwMode="auto">
            <a:xfrm>
              <a:off x="5376863" y="3103563"/>
              <a:ext cx="47625" cy="47625"/>
            </a:xfrm>
            <a:custGeom>
              <a:avLst/>
              <a:gdLst>
                <a:gd name="T0" fmla="*/ 153 w 153"/>
                <a:gd name="T1" fmla="*/ 77 h 153"/>
                <a:gd name="T2" fmla="*/ 152 w 153"/>
                <a:gd name="T3" fmla="*/ 93 h 153"/>
                <a:gd name="T4" fmla="*/ 148 w 153"/>
                <a:gd name="T5" fmla="*/ 107 h 153"/>
                <a:gd name="T6" fmla="*/ 141 w 153"/>
                <a:gd name="T7" fmla="*/ 120 h 153"/>
                <a:gd name="T8" fmla="*/ 131 w 153"/>
                <a:gd name="T9" fmla="*/ 132 h 153"/>
                <a:gd name="T10" fmla="*/ 119 w 153"/>
                <a:gd name="T11" fmla="*/ 141 h 153"/>
                <a:gd name="T12" fmla="*/ 107 w 153"/>
                <a:gd name="T13" fmla="*/ 148 h 153"/>
                <a:gd name="T14" fmla="*/ 92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4 w 153"/>
                <a:gd name="T31" fmla="*/ 100 h 153"/>
                <a:gd name="T32" fmla="*/ 0 w 153"/>
                <a:gd name="T33" fmla="*/ 85 h 153"/>
                <a:gd name="T34" fmla="*/ 0 w 153"/>
                <a:gd name="T35" fmla="*/ 77 h 153"/>
                <a:gd name="T36" fmla="*/ 1 w 153"/>
                <a:gd name="T37" fmla="*/ 62 h 153"/>
                <a:gd name="T38" fmla="*/ 6 w 153"/>
                <a:gd name="T39" fmla="*/ 47 h 153"/>
                <a:gd name="T40" fmla="*/ 13 w 153"/>
                <a:gd name="T41" fmla="*/ 34 h 153"/>
                <a:gd name="T42" fmla="*/ 22 w 153"/>
                <a:gd name="T43" fmla="*/ 23 h 153"/>
                <a:gd name="T44" fmla="*/ 33 w 153"/>
                <a:gd name="T45" fmla="*/ 13 h 153"/>
                <a:gd name="T46" fmla="*/ 47 w 153"/>
                <a:gd name="T47" fmla="*/ 6 h 153"/>
                <a:gd name="T48" fmla="*/ 61 w 153"/>
                <a:gd name="T49" fmla="*/ 1 h 153"/>
                <a:gd name="T50" fmla="*/ 77 w 153"/>
                <a:gd name="T51" fmla="*/ 0 h 153"/>
                <a:gd name="T52" fmla="*/ 85 w 153"/>
                <a:gd name="T53" fmla="*/ 0 h 153"/>
                <a:gd name="T54" fmla="*/ 100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8" y="107"/>
                  </a:lnTo>
                  <a:lnTo>
                    <a:pt x="144" y="113"/>
                  </a:lnTo>
                  <a:lnTo>
                    <a:pt x="141" y="120"/>
                  </a:lnTo>
                  <a:lnTo>
                    <a:pt x="136" y="126"/>
                  </a:lnTo>
                  <a:lnTo>
                    <a:pt x="131" y="132"/>
                  </a:lnTo>
                  <a:lnTo>
                    <a:pt x="126" y="136"/>
                  </a:lnTo>
                  <a:lnTo>
                    <a:pt x="119" y="141"/>
                  </a:lnTo>
                  <a:lnTo>
                    <a:pt x="113"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3"/>
                  </a:lnTo>
                  <a:lnTo>
                    <a:pt x="126" y="17"/>
                  </a:lnTo>
                  <a:lnTo>
                    <a:pt x="131" y="23"/>
                  </a:lnTo>
                  <a:lnTo>
                    <a:pt x="136" y="28"/>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346">
              <a:extLst>
                <a:ext uri="{FF2B5EF4-FFF2-40B4-BE49-F238E27FC236}">
                  <a16:creationId xmlns:a16="http://schemas.microsoft.com/office/drawing/2014/main" id="{0BA9DA97-56F4-4E78-9768-D4DD50101776}"/>
                </a:ext>
              </a:extLst>
            </p:cNvPr>
            <p:cNvSpPr>
              <a:spLocks/>
            </p:cNvSpPr>
            <p:nvPr/>
          </p:nvSpPr>
          <p:spPr bwMode="auto">
            <a:xfrm>
              <a:off x="5376863" y="3173413"/>
              <a:ext cx="47625" cy="49213"/>
            </a:xfrm>
            <a:custGeom>
              <a:avLst/>
              <a:gdLst>
                <a:gd name="T0" fmla="*/ 153 w 153"/>
                <a:gd name="T1" fmla="*/ 78 h 155"/>
                <a:gd name="T2" fmla="*/ 152 w 153"/>
                <a:gd name="T3" fmla="*/ 93 h 155"/>
                <a:gd name="T4" fmla="*/ 148 w 153"/>
                <a:gd name="T5" fmla="*/ 108 h 155"/>
                <a:gd name="T6" fmla="*/ 141 w 153"/>
                <a:gd name="T7" fmla="*/ 120 h 155"/>
                <a:gd name="T8" fmla="*/ 131 w 153"/>
                <a:gd name="T9" fmla="*/ 132 h 155"/>
                <a:gd name="T10" fmla="*/ 119 w 153"/>
                <a:gd name="T11" fmla="*/ 141 h 155"/>
                <a:gd name="T12" fmla="*/ 107 w 153"/>
                <a:gd name="T13" fmla="*/ 149 h 155"/>
                <a:gd name="T14" fmla="*/ 92 w 153"/>
                <a:gd name="T15" fmla="*/ 152 h 155"/>
                <a:gd name="T16" fmla="*/ 77 w 153"/>
                <a:gd name="T17" fmla="*/ 155 h 155"/>
                <a:gd name="T18" fmla="*/ 69 w 153"/>
                <a:gd name="T19" fmla="*/ 153 h 155"/>
                <a:gd name="T20" fmla="*/ 54 w 153"/>
                <a:gd name="T21" fmla="*/ 151 h 155"/>
                <a:gd name="T22" fmla="*/ 40 w 153"/>
                <a:gd name="T23" fmla="*/ 145 h 155"/>
                <a:gd name="T24" fmla="*/ 28 w 153"/>
                <a:gd name="T25" fmla="*/ 136 h 155"/>
                <a:gd name="T26" fmla="*/ 17 w 153"/>
                <a:gd name="T27" fmla="*/ 126 h 155"/>
                <a:gd name="T28" fmla="*/ 9 w 153"/>
                <a:gd name="T29" fmla="*/ 115 h 155"/>
                <a:gd name="T30" fmla="*/ 4 w 153"/>
                <a:gd name="T31" fmla="*/ 101 h 155"/>
                <a:gd name="T32" fmla="*/ 0 w 153"/>
                <a:gd name="T33" fmla="*/ 85 h 155"/>
                <a:gd name="T34" fmla="*/ 0 w 153"/>
                <a:gd name="T35" fmla="*/ 78 h 155"/>
                <a:gd name="T36" fmla="*/ 1 w 153"/>
                <a:gd name="T37" fmla="*/ 62 h 155"/>
                <a:gd name="T38" fmla="*/ 6 w 153"/>
                <a:gd name="T39" fmla="*/ 47 h 155"/>
                <a:gd name="T40" fmla="*/ 13 w 153"/>
                <a:gd name="T41" fmla="*/ 34 h 155"/>
                <a:gd name="T42" fmla="*/ 22 w 153"/>
                <a:gd name="T43" fmla="*/ 23 h 155"/>
                <a:gd name="T44" fmla="*/ 33 w 153"/>
                <a:gd name="T45" fmla="*/ 14 h 155"/>
                <a:gd name="T46" fmla="*/ 47 w 153"/>
                <a:gd name="T47" fmla="*/ 6 h 155"/>
                <a:gd name="T48" fmla="*/ 61 w 153"/>
                <a:gd name="T49" fmla="*/ 2 h 155"/>
                <a:gd name="T50" fmla="*/ 77 w 153"/>
                <a:gd name="T51" fmla="*/ 0 h 155"/>
                <a:gd name="T52" fmla="*/ 85 w 153"/>
                <a:gd name="T53" fmla="*/ 0 h 155"/>
                <a:gd name="T54" fmla="*/ 100 w 153"/>
                <a:gd name="T55" fmla="*/ 4 h 155"/>
                <a:gd name="T56" fmla="*/ 113 w 153"/>
                <a:gd name="T57" fmla="*/ 9 h 155"/>
                <a:gd name="T58" fmla="*/ 126 w 153"/>
                <a:gd name="T59" fmla="*/ 18 h 155"/>
                <a:gd name="T60" fmla="*/ 136 w 153"/>
                <a:gd name="T61" fmla="*/ 29 h 155"/>
                <a:gd name="T62" fmla="*/ 144 w 153"/>
                <a:gd name="T63" fmla="*/ 40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8" y="108"/>
                  </a:lnTo>
                  <a:lnTo>
                    <a:pt x="144" y="115"/>
                  </a:lnTo>
                  <a:lnTo>
                    <a:pt x="141" y="120"/>
                  </a:lnTo>
                  <a:lnTo>
                    <a:pt x="136" y="126"/>
                  </a:lnTo>
                  <a:lnTo>
                    <a:pt x="131" y="132"/>
                  </a:lnTo>
                  <a:lnTo>
                    <a:pt x="126" y="136"/>
                  </a:lnTo>
                  <a:lnTo>
                    <a:pt x="119" y="141"/>
                  </a:lnTo>
                  <a:lnTo>
                    <a:pt x="113" y="145"/>
                  </a:lnTo>
                  <a:lnTo>
                    <a:pt x="107" y="149"/>
                  </a:lnTo>
                  <a:lnTo>
                    <a:pt x="100" y="151"/>
                  </a:lnTo>
                  <a:lnTo>
                    <a:pt x="92" y="152"/>
                  </a:lnTo>
                  <a:lnTo>
                    <a:pt x="85" y="153"/>
                  </a:lnTo>
                  <a:lnTo>
                    <a:pt x="77" y="155"/>
                  </a:lnTo>
                  <a:lnTo>
                    <a:pt x="77" y="155"/>
                  </a:lnTo>
                  <a:lnTo>
                    <a:pt x="69" y="153"/>
                  </a:lnTo>
                  <a:lnTo>
                    <a:pt x="61" y="152"/>
                  </a:lnTo>
                  <a:lnTo>
                    <a:pt x="54" y="151"/>
                  </a:lnTo>
                  <a:lnTo>
                    <a:pt x="47" y="149"/>
                  </a:lnTo>
                  <a:lnTo>
                    <a:pt x="40" y="145"/>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2" y="23"/>
                  </a:lnTo>
                  <a:lnTo>
                    <a:pt x="28" y="18"/>
                  </a:lnTo>
                  <a:lnTo>
                    <a:pt x="33" y="14"/>
                  </a:lnTo>
                  <a:lnTo>
                    <a:pt x="40" y="9"/>
                  </a:lnTo>
                  <a:lnTo>
                    <a:pt x="47" y="6"/>
                  </a:lnTo>
                  <a:lnTo>
                    <a:pt x="54" y="4"/>
                  </a:lnTo>
                  <a:lnTo>
                    <a:pt x="61" y="2"/>
                  </a:lnTo>
                  <a:lnTo>
                    <a:pt x="69" y="0"/>
                  </a:lnTo>
                  <a:lnTo>
                    <a:pt x="77" y="0"/>
                  </a:lnTo>
                  <a:lnTo>
                    <a:pt x="77" y="0"/>
                  </a:lnTo>
                  <a:lnTo>
                    <a:pt x="85" y="0"/>
                  </a:lnTo>
                  <a:lnTo>
                    <a:pt x="92" y="2"/>
                  </a:lnTo>
                  <a:lnTo>
                    <a:pt x="100" y="4"/>
                  </a:lnTo>
                  <a:lnTo>
                    <a:pt x="107" y="6"/>
                  </a:lnTo>
                  <a:lnTo>
                    <a:pt x="113" y="9"/>
                  </a:lnTo>
                  <a:lnTo>
                    <a:pt x="119" y="14"/>
                  </a:lnTo>
                  <a:lnTo>
                    <a:pt x="126" y="18"/>
                  </a:lnTo>
                  <a:lnTo>
                    <a:pt x="131" y="23"/>
                  </a:lnTo>
                  <a:lnTo>
                    <a:pt x="136" y="29"/>
                  </a:lnTo>
                  <a:lnTo>
                    <a:pt x="141" y="34"/>
                  </a:lnTo>
                  <a:lnTo>
                    <a:pt x="144" y="40"/>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47">
              <a:extLst>
                <a:ext uri="{FF2B5EF4-FFF2-40B4-BE49-F238E27FC236}">
                  <a16:creationId xmlns:a16="http://schemas.microsoft.com/office/drawing/2014/main" id="{5881185F-9EF4-4DA0-9747-DA5DE487E906}"/>
                </a:ext>
              </a:extLst>
            </p:cNvPr>
            <p:cNvSpPr>
              <a:spLocks/>
            </p:cNvSpPr>
            <p:nvPr/>
          </p:nvSpPr>
          <p:spPr bwMode="auto">
            <a:xfrm>
              <a:off x="4887913" y="3103563"/>
              <a:ext cx="49213" cy="47625"/>
            </a:xfrm>
            <a:custGeom>
              <a:avLst/>
              <a:gdLst>
                <a:gd name="T0" fmla="*/ 154 w 154"/>
                <a:gd name="T1" fmla="*/ 77 h 153"/>
                <a:gd name="T2" fmla="*/ 152 w 154"/>
                <a:gd name="T3" fmla="*/ 93 h 153"/>
                <a:gd name="T4" fmla="*/ 147 w 154"/>
                <a:gd name="T5" fmla="*/ 107 h 153"/>
                <a:gd name="T6" fmla="*/ 140 w 154"/>
                <a:gd name="T7" fmla="*/ 120 h 153"/>
                <a:gd name="T8" fmla="*/ 131 w 154"/>
                <a:gd name="T9" fmla="*/ 132 h 153"/>
                <a:gd name="T10" fmla="*/ 120 w 154"/>
                <a:gd name="T11" fmla="*/ 141 h 153"/>
                <a:gd name="T12" fmla="*/ 107 w 154"/>
                <a:gd name="T13" fmla="*/ 148 h 153"/>
                <a:gd name="T14" fmla="*/ 92 w 154"/>
                <a:gd name="T15" fmla="*/ 152 h 153"/>
                <a:gd name="T16" fmla="*/ 76 w 154"/>
                <a:gd name="T17" fmla="*/ 153 h 153"/>
                <a:gd name="T18" fmla="*/ 70 w 154"/>
                <a:gd name="T19" fmla="*/ 153 h 153"/>
                <a:gd name="T20" fmla="*/ 54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2 h 153"/>
                <a:gd name="T38" fmla="*/ 5 w 154"/>
                <a:gd name="T39" fmla="*/ 47 h 153"/>
                <a:gd name="T40" fmla="*/ 13 w 154"/>
                <a:gd name="T41" fmla="*/ 34 h 153"/>
                <a:gd name="T42" fmla="*/ 23 w 154"/>
                <a:gd name="T43" fmla="*/ 23 h 153"/>
                <a:gd name="T44" fmla="*/ 34 w 154"/>
                <a:gd name="T45" fmla="*/ 13 h 153"/>
                <a:gd name="T46" fmla="*/ 47 w 154"/>
                <a:gd name="T47" fmla="*/ 6 h 153"/>
                <a:gd name="T48" fmla="*/ 62 w 154"/>
                <a:gd name="T49" fmla="*/ 1 h 153"/>
                <a:gd name="T50" fmla="*/ 76 w 154"/>
                <a:gd name="T51" fmla="*/ 0 h 153"/>
                <a:gd name="T52" fmla="*/ 84 w 154"/>
                <a:gd name="T53" fmla="*/ 0 h 153"/>
                <a:gd name="T54" fmla="*/ 99 w 154"/>
                <a:gd name="T55" fmla="*/ 4 h 153"/>
                <a:gd name="T56" fmla="*/ 114 w 154"/>
                <a:gd name="T57" fmla="*/ 9 h 153"/>
                <a:gd name="T58" fmla="*/ 126 w 154"/>
                <a:gd name="T59" fmla="*/ 17 h 153"/>
                <a:gd name="T60" fmla="*/ 136 w 154"/>
                <a:gd name="T61" fmla="*/ 28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7" y="107"/>
                  </a:lnTo>
                  <a:lnTo>
                    <a:pt x="145" y="113"/>
                  </a:lnTo>
                  <a:lnTo>
                    <a:pt x="140" y="120"/>
                  </a:lnTo>
                  <a:lnTo>
                    <a:pt x="136" y="126"/>
                  </a:lnTo>
                  <a:lnTo>
                    <a:pt x="131" y="132"/>
                  </a:lnTo>
                  <a:lnTo>
                    <a:pt x="126" y="136"/>
                  </a:lnTo>
                  <a:lnTo>
                    <a:pt x="120" y="141"/>
                  </a:lnTo>
                  <a:lnTo>
                    <a:pt x="114" y="144"/>
                  </a:lnTo>
                  <a:lnTo>
                    <a:pt x="107" y="148"/>
                  </a:lnTo>
                  <a:lnTo>
                    <a:pt x="99" y="150"/>
                  </a:lnTo>
                  <a:lnTo>
                    <a:pt x="92" y="152"/>
                  </a:lnTo>
                  <a:lnTo>
                    <a:pt x="84" y="153"/>
                  </a:lnTo>
                  <a:lnTo>
                    <a:pt x="76" y="153"/>
                  </a:lnTo>
                  <a:lnTo>
                    <a:pt x="76" y="153"/>
                  </a:lnTo>
                  <a:lnTo>
                    <a:pt x="70" y="153"/>
                  </a:lnTo>
                  <a:lnTo>
                    <a:pt x="62" y="152"/>
                  </a:lnTo>
                  <a:lnTo>
                    <a:pt x="54" y="150"/>
                  </a:lnTo>
                  <a:lnTo>
                    <a:pt x="47" y="148"/>
                  </a:lnTo>
                  <a:lnTo>
                    <a:pt x="40" y="144"/>
                  </a:lnTo>
                  <a:lnTo>
                    <a:pt x="34" y="141"/>
                  </a:lnTo>
                  <a:lnTo>
                    <a:pt x="28" y="136"/>
                  </a:lnTo>
                  <a:lnTo>
                    <a:pt x="23" y="132"/>
                  </a:lnTo>
                  <a:lnTo>
                    <a:pt x="18" y="126"/>
                  </a:lnTo>
                  <a:lnTo>
                    <a:pt x="13"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3" y="34"/>
                  </a:lnTo>
                  <a:lnTo>
                    <a:pt x="18" y="28"/>
                  </a:lnTo>
                  <a:lnTo>
                    <a:pt x="23" y="23"/>
                  </a:lnTo>
                  <a:lnTo>
                    <a:pt x="28" y="17"/>
                  </a:lnTo>
                  <a:lnTo>
                    <a:pt x="34" y="13"/>
                  </a:lnTo>
                  <a:lnTo>
                    <a:pt x="40" y="9"/>
                  </a:lnTo>
                  <a:lnTo>
                    <a:pt x="47" y="6"/>
                  </a:lnTo>
                  <a:lnTo>
                    <a:pt x="54" y="4"/>
                  </a:lnTo>
                  <a:lnTo>
                    <a:pt x="62" y="1"/>
                  </a:lnTo>
                  <a:lnTo>
                    <a:pt x="70" y="0"/>
                  </a:lnTo>
                  <a:lnTo>
                    <a:pt x="76" y="0"/>
                  </a:lnTo>
                  <a:lnTo>
                    <a:pt x="76" y="0"/>
                  </a:lnTo>
                  <a:lnTo>
                    <a:pt x="84" y="0"/>
                  </a:lnTo>
                  <a:lnTo>
                    <a:pt x="92" y="1"/>
                  </a:lnTo>
                  <a:lnTo>
                    <a:pt x="99" y="4"/>
                  </a:lnTo>
                  <a:lnTo>
                    <a:pt x="107" y="6"/>
                  </a:lnTo>
                  <a:lnTo>
                    <a:pt x="114" y="9"/>
                  </a:lnTo>
                  <a:lnTo>
                    <a:pt x="120" y="13"/>
                  </a:lnTo>
                  <a:lnTo>
                    <a:pt x="126" y="17"/>
                  </a:lnTo>
                  <a:lnTo>
                    <a:pt x="131" y="23"/>
                  </a:lnTo>
                  <a:lnTo>
                    <a:pt x="136" y="28"/>
                  </a:lnTo>
                  <a:lnTo>
                    <a:pt x="140" y="34"/>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48">
              <a:extLst>
                <a:ext uri="{FF2B5EF4-FFF2-40B4-BE49-F238E27FC236}">
                  <a16:creationId xmlns:a16="http://schemas.microsoft.com/office/drawing/2014/main" id="{00B4FF35-6C28-47F8-AC45-CC2C0A55BA79}"/>
                </a:ext>
              </a:extLst>
            </p:cNvPr>
            <p:cNvSpPr>
              <a:spLocks/>
            </p:cNvSpPr>
            <p:nvPr/>
          </p:nvSpPr>
          <p:spPr bwMode="auto">
            <a:xfrm>
              <a:off x="4887913" y="3173413"/>
              <a:ext cx="49213" cy="49213"/>
            </a:xfrm>
            <a:custGeom>
              <a:avLst/>
              <a:gdLst>
                <a:gd name="T0" fmla="*/ 154 w 154"/>
                <a:gd name="T1" fmla="*/ 78 h 155"/>
                <a:gd name="T2" fmla="*/ 152 w 154"/>
                <a:gd name="T3" fmla="*/ 93 h 155"/>
                <a:gd name="T4" fmla="*/ 147 w 154"/>
                <a:gd name="T5" fmla="*/ 108 h 155"/>
                <a:gd name="T6" fmla="*/ 140 w 154"/>
                <a:gd name="T7" fmla="*/ 120 h 155"/>
                <a:gd name="T8" fmla="*/ 131 w 154"/>
                <a:gd name="T9" fmla="*/ 132 h 155"/>
                <a:gd name="T10" fmla="*/ 120 w 154"/>
                <a:gd name="T11" fmla="*/ 141 h 155"/>
                <a:gd name="T12" fmla="*/ 107 w 154"/>
                <a:gd name="T13" fmla="*/ 149 h 155"/>
                <a:gd name="T14" fmla="*/ 92 w 154"/>
                <a:gd name="T15" fmla="*/ 152 h 155"/>
                <a:gd name="T16" fmla="*/ 76 w 154"/>
                <a:gd name="T17" fmla="*/ 155 h 155"/>
                <a:gd name="T18" fmla="*/ 70 w 154"/>
                <a:gd name="T19" fmla="*/ 153 h 155"/>
                <a:gd name="T20" fmla="*/ 54 w 154"/>
                <a:gd name="T21" fmla="*/ 151 h 155"/>
                <a:gd name="T22" fmla="*/ 40 w 154"/>
                <a:gd name="T23" fmla="*/ 145 h 155"/>
                <a:gd name="T24" fmla="*/ 28 w 154"/>
                <a:gd name="T25" fmla="*/ 136 h 155"/>
                <a:gd name="T26" fmla="*/ 18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5 w 154"/>
                <a:gd name="T39" fmla="*/ 47 h 155"/>
                <a:gd name="T40" fmla="*/ 13 w 154"/>
                <a:gd name="T41" fmla="*/ 34 h 155"/>
                <a:gd name="T42" fmla="*/ 23 w 154"/>
                <a:gd name="T43" fmla="*/ 23 h 155"/>
                <a:gd name="T44" fmla="*/ 34 w 154"/>
                <a:gd name="T45" fmla="*/ 14 h 155"/>
                <a:gd name="T46" fmla="*/ 47 w 154"/>
                <a:gd name="T47" fmla="*/ 6 h 155"/>
                <a:gd name="T48" fmla="*/ 62 w 154"/>
                <a:gd name="T49" fmla="*/ 2 h 155"/>
                <a:gd name="T50" fmla="*/ 76 w 154"/>
                <a:gd name="T51" fmla="*/ 0 h 155"/>
                <a:gd name="T52" fmla="*/ 84 w 154"/>
                <a:gd name="T53" fmla="*/ 0 h 155"/>
                <a:gd name="T54" fmla="*/ 99 w 154"/>
                <a:gd name="T55" fmla="*/ 4 h 155"/>
                <a:gd name="T56" fmla="*/ 114 w 154"/>
                <a:gd name="T57" fmla="*/ 9 h 155"/>
                <a:gd name="T58" fmla="*/ 126 w 154"/>
                <a:gd name="T59" fmla="*/ 18 h 155"/>
                <a:gd name="T60" fmla="*/ 136 w 154"/>
                <a:gd name="T61" fmla="*/ 29 h 155"/>
                <a:gd name="T62" fmla="*/ 145 w 154"/>
                <a:gd name="T63" fmla="*/ 40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5" y="115"/>
                  </a:lnTo>
                  <a:lnTo>
                    <a:pt x="140" y="120"/>
                  </a:lnTo>
                  <a:lnTo>
                    <a:pt x="136" y="126"/>
                  </a:lnTo>
                  <a:lnTo>
                    <a:pt x="131" y="132"/>
                  </a:lnTo>
                  <a:lnTo>
                    <a:pt x="126" y="136"/>
                  </a:lnTo>
                  <a:lnTo>
                    <a:pt x="120" y="141"/>
                  </a:lnTo>
                  <a:lnTo>
                    <a:pt x="114" y="145"/>
                  </a:lnTo>
                  <a:lnTo>
                    <a:pt x="107" y="149"/>
                  </a:lnTo>
                  <a:lnTo>
                    <a:pt x="99" y="151"/>
                  </a:lnTo>
                  <a:lnTo>
                    <a:pt x="92" y="152"/>
                  </a:lnTo>
                  <a:lnTo>
                    <a:pt x="84" y="153"/>
                  </a:lnTo>
                  <a:lnTo>
                    <a:pt x="76" y="155"/>
                  </a:lnTo>
                  <a:lnTo>
                    <a:pt x="76" y="155"/>
                  </a:lnTo>
                  <a:lnTo>
                    <a:pt x="70" y="153"/>
                  </a:lnTo>
                  <a:lnTo>
                    <a:pt x="62" y="152"/>
                  </a:lnTo>
                  <a:lnTo>
                    <a:pt x="54" y="151"/>
                  </a:lnTo>
                  <a:lnTo>
                    <a:pt x="47" y="149"/>
                  </a:lnTo>
                  <a:lnTo>
                    <a:pt x="40" y="145"/>
                  </a:lnTo>
                  <a:lnTo>
                    <a:pt x="34" y="141"/>
                  </a:lnTo>
                  <a:lnTo>
                    <a:pt x="28" y="136"/>
                  </a:lnTo>
                  <a:lnTo>
                    <a:pt x="23" y="132"/>
                  </a:lnTo>
                  <a:lnTo>
                    <a:pt x="18" y="126"/>
                  </a:lnTo>
                  <a:lnTo>
                    <a:pt x="13"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3" y="34"/>
                  </a:lnTo>
                  <a:lnTo>
                    <a:pt x="18" y="29"/>
                  </a:lnTo>
                  <a:lnTo>
                    <a:pt x="23" y="23"/>
                  </a:lnTo>
                  <a:lnTo>
                    <a:pt x="28" y="18"/>
                  </a:lnTo>
                  <a:lnTo>
                    <a:pt x="34" y="14"/>
                  </a:lnTo>
                  <a:lnTo>
                    <a:pt x="40" y="9"/>
                  </a:lnTo>
                  <a:lnTo>
                    <a:pt x="47" y="6"/>
                  </a:lnTo>
                  <a:lnTo>
                    <a:pt x="54" y="4"/>
                  </a:lnTo>
                  <a:lnTo>
                    <a:pt x="62" y="2"/>
                  </a:lnTo>
                  <a:lnTo>
                    <a:pt x="70" y="0"/>
                  </a:lnTo>
                  <a:lnTo>
                    <a:pt x="76" y="0"/>
                  </a:lnTo>
                  <a:lnTo>
                    <a:pt x="76" y="0"/>
                  </a:lnTo>
                  <a:lnTo>
                    <a:pt x="84" y="0"/>
                  </a:lnTo>
                  <a:lnTo>
                    <a:pt x="92" y="2"/>
                  </a:lnTo>
                  <a:lnTo>
                    <a:pt x="99" y="4"/>
                  </a:lnTo>
                  <a:lnTo>
                    <a:pt x="107" y="6"/>
                  </a:lnTo>
                  <a:lnTo>
                    <a:pt x="114" y="9"/>
                  </a:lnTo>
                  <a:lnTo>
                    <a:pt x="120" y="14"/>
                  </a:lnTo>
                  <a:lnTo>
                    <a:pt x="126" y="18"/>
                  </a:lnTo>
                  <a:lnTo>
                    <a:pt x="131" y="23"/>
                  </a:lnTo>
                  <a:lnTo>
                    <a:pt x="136" y="29"/>
                  </a:lnTo>
                  <a:lnTo>
                    <a:pt x="140" y="34"/>
                  </a:lnTo>
                  <a:lnTo>
                    <a:pt x="145" y="40"/>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49">
              <a:extLst>
                <a:ext uri="{FF2B5EF4-FFF2-40B4-BE49-F238E27FC236}">
                  <a16:creationId xmlns:a16="http://schemas.microsoft.com/office/drawing/2014/main" id="{0B0FF1C7-2E85-4189-B9F3-9A65E5C59897}"/>
                </a:ext>
              </a:extLst>
            </p:cNvPr>
            <p:cNvSpPr>
              <a:spLocks/>
            </p:cNvSpPr>
            <p:nvPr/>
          </p:nvSpPr>
          <p:spPr bwMode="auto">
            <a:xfrm>
              <a:off x="4956176" y="3103563"/>
              <a:ext cx="49213" cy="47625"/>
            </a:xfrm>
            <a:custGeom>
              <a:avLst/>
              <a:gdLst>
                <a:gd name="T0" fmla="*/ 155 w 155"/>
                <a:gd name="T1" fmla="*/ 77 h 153"/>
                <a:gd name="T2" fmla="*/ 154 w 155"/>
                <a:gd name="T3" fmla="*/ 93 h 153"/>
                <a:gd name="T4" fmla="*/ 149 w 155"/>
                <a:gd name="T5" fmla="*/ 107 h 153"/>
                <a:gd name="T6" fmla="*/ 141 w 155"/>
                <a:gd name="T7" fmla="*/ 120 h 153"/>
                <a:gd name="T8" fmla="*/ 132 w 155"/>
                <a:gd name="T9" fmla="*/ 132 h 153"/>
                <a:gd name="T10" fmla="*/ 120 w 155"/>
                <a:gd name="T11" fmla="*/ 141 h 153"/>
                <a:gd name="T12" fmla="*/ 108 w 155"/>
                <a:gd name="T13" fmla="*/ 148 h 153"/>
                <a:gd name="T14" fmla="*/ 93 w 155"/>
                <a:gd name="T15" fmla="*/ 152 h 153"/>
                <a:gd name="T16" fmla="*/ 78 w 155"/>
                <a:gd name="T17" fmla="*/ 153 h 153"/>
                <a:gd name="T18" fmla="*/ 70 w 155"/>
                <a:gd name="T19" fmla="*/ 153 h 153"/>
                <a:gd name="T20" fmla="*/ 55 w 155"/>
                <a:gd name="T21" fmla="*/ 150 h 153"/>
                <a:gd name="T22" fmla="*/ 40 w 155"/>
                <a:gd name="T23" fmla="*/ 144 h 153"/>
                <a:gd name="T24" fmla="*/ 29 w 155"/>
                <a:gd name="T25" fmla="*/ 136 h 153"/>
                <a:gd name="T26" fmla="*/ 19 w 155"/>
                <a:gd name="T27" fmla="*/ 126 h 153"/>
                <a:gd name="T28" fmla="*/ 9 w 155"/>
                <a:gd name="T29" fmla="*/ 113 h 153"/>
                <a:gd name="T30" fmla="*/ 4 w 155"/>
                <a:gd name="T31" fmla="*/ 100 h 153"/>
                <a:gd name="T32" fmla="*/ 1 w 155"/>
                <a:gd name="T33" fmla="*/ 85 h 153"/>
                <a:gd name="T34" fmla="*/ 0 w 155"/>
                <a:gd name="T35" fmla="*/ 77 h 153"/>
                <a:gd name="T36" fmla="*/ 3 w 155"/>
                <a:gd name="T37" fmla="*/ 62 h 153"/>
                <a:gd name="T38" fmla="*/ 7 w 155"/>
                <a:gd name="T39" fmla="*/ 47 h 153"/>
                <a:gd name="T40" fmla="*/ 14 w 155"/>
                <a:gd name="T41" fmla="*/ 34 h 153"/>
                <a:gd name="T42" fmla="*/ 23 w 155"/>
                <a:gd name="T43" fmla="*/ 23 h 153"/>
                <a:gd name="T44" fmla="*/ 35 w 155"/>
                <a:gd name="T45" fmla="*/ 13 h 153"/>
                <a:gd name="T46" fmla="*/ 47 w 155"/>
                <a:gd name="T47" fmla="*/ 6 h 153"/>
                <a:gd name="T48" fmla="*/ 62 w 155"/>
                <a:gd name="T49" fmla="*/ 1 h 153"/>
                <a:gd name="T50" fmla="*/ 78 w 155"/>
                <a:gd name="T51" fmla="*/ 0 h 153"/>
                <a:gd name="T52" fmla="*/ 85 w 155"/>
                <a:gd name="T53" fmla="*/ 0 h 153"/>
                <a:gd name="T54" fmla="*/ 101 w 155"/>
                <a:gd name="T55" fmla="*/ 4 h 153"/>
                <a:gd name="T56" fmla="*/ 115 w 155"/>
                <a:gd name="T57" fmla="*/ 9 h 153"/>
                <a:gd name="T58" fmla="*/ 126 w 155"/>
                <a:gd name="T59" fmla="*/ 17 h 153"/>
                <a:gd name="T60" fmla="*/ 136 w 155"/>
                <a:gd name="T61" fmla="*/ 28 h 153"/>
                <a:gd name="T62" fmla="*/ 146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4" y="93"/>
                  </a:lnTo>
                  <a:lnTo>
                    <a:pt x="151" y="100"/>
                  </a:lnTo>
                  <a:lnTo>
                    <a:pt x="149" y="107"/>
                  </a:lnTo>
                  <a:lnTo>
                    <a:pt x="146" y="113"/>
                  </a:lnTo>
                  <a:lnTo>
                    <a:pt x="141" y="120"/>
                  </a:lnTo>
                  <a:lnTo>
                    <a:pt x="136" y="126"/>
                  </a:lnTo>
                  <a:lnTo>
                    <a:pt x="132" y="132"/>
                  </a:lnTo>
                  <a:lnTo>
                    <a:pt x="126" y="136"/>
                  </a:lnTo>
                  <a:lnTo>
                    <a:pt x="120"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5" y="141"/>
                  </a:lnTo>
                  <a:lnTo>
                    <a:pt x="29" y="136"/>
                  </a:lnTo>
                  <a:lnTo>
                    <a:pt x="23" y="132"/>
                  </a:lnTo>
                  <a:lnTo>
                    <a:pt x="19" y="126"/>
                  </a:lnTo>
                  <a:lnTo>
                    <a:pt x="14" y="120"/>
                  </a:lnTo>
                  <a:lnTo>
                    <a:pt x="9" y="113"/>
                  </a:lnTo>
                  <a:lnTo>
                    <a:pt x="7" y="107"/>
                  </a:lnTo>
                  <a:lnTo>
                    <a:pt x="4" y="100"/>
                  </a:lnTo>
                  <a:lnTo>
                    <a:pt x="3" y="93"/>
                  </a:lnTo>
                  <a:lnTo>
                    <a:pt x="1" y="85"/>
                  </a:lnTo>
                  <a:lnTo>
                    <a:pt x="0" y="77"/>
                  </a:lnTo>
                  <a:lnTo>
                    <a:pt x="0" y="77"/>
                  </a:lnTo>
                  <a:lnTo>
                    <a:pt x="1" y="69"/>
                  </a:lnTo>
                  <a:lnTo>
                    <a:pt x="3" y="62"/>
                  </a:lnTo>
                  <a:lnTo>
                    <a:pt x="4" y="54"/>
                  </a:lnTo>
                  <a:lnTo>
                    <a:pt x="7" y="47"/>
                  </a:lnTo>
                  <a:lnTo>
                    <a:pt x="9" y="40"/>
                  </a:lnTo>
                  <a:lnTo>
                    <a:pt x="14" y="34"/>
                  </a:lnTo>
                  <a:lnTo>
                    <a:pt x="19" y="28"/>
                  </a:lnTo>
                  <a:lnTo>
                    <a:pt x="23" y="23"/>
                  </a:lnTo>
                  <a:lnTo>
                    <a:pt x="29" y="17"/>
                  </a:lnTo>
                  <a:lnTo>
                    <a:pt x="35"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3"/>
                  </a:lnTo>
                  <a:lnTo>
                    <a:pt x="126" y="17"/>
                  </a:lnTo>
                  <a:lnTo>
                    <a:pt x="132" y="23"/>
                  </a:lnTo>
                  <a:lnTo>
                    <a:pt x="136" y="28"/>
                  </a:lnTo>
                  <a:lnTo>
                    <a:pt x="141" y="34"/>
                  </a:lnTo>
                  <a:lnTo>
                    <a:pt x="146" y="40"/>
                  </a:lnTo>
                  <a:lnTo>
                    <a:pt x="149" y="47"/>
                  </a:lnTo>
                  <a:lnTo>
                    <a:pt x="151"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50">
              <a:extLst>
                <a:ext uri="{FF2B5EF4-FFF2-40B4-BE49-F238E27FC236}">
                  <a16:creationId xmlns:a16="http://schemas.microsoft.com/office/drawing/2014/main" id="{233FC39C-8EBA-416B-80DB-86D3E1A3F1AD}"/>
                </a:ext>
              </a:extLst>
            </p:cNvPr>
            <p:cNvSpPr>
              <a:spLocks/>
            </p:cNvSpPr>
            <p:nvPr/>
          </p:nvSpPr>
          <p:spPr bwMode="auto">
            <a:xfrm>
              <a:off x="4956176" y="3173413"/>
              <a:ext cx="49213" cy="49213"/>
            </a:xfrm>
            <a:custGeom>
              <a:avLst/>
              <a:gdLst>
                <a:gd name="T0" fmla="*/ 155 w 155"/>
                <a:gd name="T1" fmla="*/ 78 h 155"/>
                <a:gd name="T2" fmla="*/ 154 w 155"/>
                <a:gd name="T3" fmla="*/ 93 h 155"/>
                <a:gd name="T4" fmla="*/ 149 w 155"/>
                <a:gd name="T5" fmla="*/ 108 h 155"/>
                <a:gd name="T6" fmla="*/ 141 w 155"/>
                <a:gd name="T7" fmla="*/ 120 h 155"/>
                <a:gd name="T8" fmla="*/ 132 w 155"/>
                <a:gd name="T9" fmla="*/ 132 h 155"/>
                <a:gd name="T10" fmla="*/ 120 w 155"/>
                <a:gd name="T11" fmla="*/ 141 h 155"/>
                <a:gd name="T12" fmla="*/ 108 w 155"/>
                <a:gd name="T13" fmla="*/ 149 h 155"/>
                <a:gd name="T14" fmla="*/ 93 w 155"/>
                <a:gd name="T15" fmla="*/ 152 h 155"/>
                <a:gd name="T16" fmla="*/ 78 w 155"/>
                <a:gd name="T17" fmla="*/ 155 h 155"/>
                <a:gd name="T18" fmla="*/ 70 w 155"/>
                <a:gd name="T19" fmla="*/ 153 h 155"/>
                <a:gd name="T20" fmla="*/ 55 w 155"/>
                <a:gd name="T21" fmla="*/ 151 h 155"/>
                <a:gd name="T22" fmla="*/ 40 w 155"/>
                <a:gd name="T23" fmla="*/ 145 h 155"/>
                <a:gd name="T24" fmla="*/ 29 w 155"/>
                <a:gd name="T25" fmla="*/ 136 h 155"/>
                <a:gd name="T26" fmla="*/ 19 w 155"/>
                <a:gd name="T27" fmla="*/ 126 h 155"/>
                <a:gd name="T28" fmla="*/ 9 w 155"/>
                <a:gd name="T29" fmla="*/ 115 h 155"/>
                <a:gd name="T30" fmla="*/ 4 w 155"/>
                <a:gd name="T31" fmla="*/ 101 h 155"/>
                <a:gd name="T32" fmla="*/ 1 w 155"/>
                <a:gd name="T33" fmla="*/ 85 h 155"/>
                <a:gd name="T34" fmla="*/ 0 w 155"/>
                <a:gd name="T35" fmla="*/ 78 h 155"/>
                <a:gd name="T36" fmla="*/ 3 w 155"/>
                <a:gd name="T37" fmla="*/ 62 h 155"/>
                <a:gd name="T38" fmla="*/ 7 w 155"/>
                <a:gd name="T39" fmla="*/ 47 h 155"/>
                <a:gd name="T40" fmla="*/ 14 w 155"/>
                <a:gd name="T41" fmla="*/ 34 h 155"/>
                <a:gd name="T42" fmla="*/ 23 w 155"/>
                <a:gd name="T43" fmla="*/ 23 h 155"/>
                <a:gd name="T44" fmla="*/ 35 w 155"/>
                <a:gd name="T45" fmla="*/ 14 h 155"/>
                <a:gd name="T46" fmla="*/ 47 w 155"/>
                <a:gd name="T47" fmla="*/ 6 h 155"/>
                <a:gd name="T48" fmla="*/ 62 w 155"/>
                <a:gd name="T49" fmla="*/ 2 h 155"/>
                <a:gd name="T50" fmla="*/ 78 w 155"/>
                <a:gd name="T51" fmla="*/ 0 h 155"/>
                <a:gd name="T52" fmla="*/ 85 w 155"/>
                <a:gd name="T53" fmla="*/ 0 h 155"/>
                <a:gd name="T54" fmla="*/ 101 w 155"/>
                <a:gd name="T55" fmla="*/ 4 h 155"/>
                <a:gd name="T56" fmla="*/ 115 w 155"/>
                <a:gd name="T57" fmla="*/ 9 h 155"/>
                <a:gd name="T58" fmla="*/ 126 w 155"/>
                <a:gd name="T59" fmla="*/ 18 h 155"/>
                <a:gd name="T60" fmla="*/ 136 w 155"/>
                <a:gd name="T61" fmla="*/ 29 h 155"/>
                <a:gd name="T62" fmla="*/ 146 w 155"/>
                <a:gd name="T63" fmla="*/ 40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4" y="93"/>
                  </a:lnTo>
                  <a:lnTo>
                    <a:pt x="151" y="101"/>
                  </a:lnTo>
                  <a:lnTo>
                    <a:pt x="149" y="108"/>
                  </a:lnTo>
                  <a:lnTo>
                    <a:pt x="146" y="115"/>
                  </a:lnTo>
                  <a:lnTo>
                    <a:pt x="141" y="120"/>
                  </a:lnTo>
                  <a:lnTo>
                    <a:pt x="136" y="126"/>
                  </a:lnTo>
                  <a:lnTo>
                    <a:pt x="132" y="132"/>
                  </a:lnTo>
                  <a:lnTo>
                    <a:pt x="126" y="136"/>
                  </a:lnTo>
                  <a:lnTo>
                    <a:pt x="120" y="141"/>
                  </a:lnTo>
                  <a:lnTo>
                    <a:pt x="115" y="145"/>
                  </a:lnTo>
                  <a:lnTo>
                    <a:pt x="108" y="149"/>
                  </a:lnTo>
                  <a:lnTo>
                    <a:pt x="101" y="151"/>
                  </a:lnTo>
                  <a:lnTo>
                    <a:pt x="93" y="152"/>
                  </a:lnTo>
                  <a:lnTo>
                    <a:pt x="85" y="153"/>
                  </a:lnTo>
                  <a:lnTo>
                    <a:pt x="78" y="155"/>
                  </a:lnTo>
                  <a:lnTo>
                    <a:pt x="78" y="155"/>
                  </a:lnTo>
                  <a:lnTo>
                    <a:pt x="70" y="153"/>
                  </a:lnTo>
                  <a:lnTo>
                    <a:pt x="62" y="152"/>
                  </a:lnTo>
                  <a:lnTo>
                    <a:pt x="55" y="151"/>
                  </a:lnTo>
                  <a:lnTo>
                    <a:pt x="47" y="149"/>
                  </a:lnTo>
                  <a:lnTo>
                    <a:pt x="40" y="145"/>
                  </a:lnTo>
                  <a:lnTo>
                    <a:pt x="35" y="141"/>
                  </a:lnTo>
                  <a:lnTo>
                    <a:pt x="29" y="136"/>
                  </a:lnTo>
                  <a:lnTo>
                    <a:pt x="23" y="132"/>
                  </a:lnTo>
                  <a:lnTo>
                    <a:pt x="19" y="126"/>
                  </a:lnTo>
                  <a:lnTo>
                    <a:pt x="14" y="120"/>
                  </a:lnTo>
                  <a:lnTo>
                    <a:pt x="9" y="115"/>
                  </a:lnTo>
                  <a:lnTo>
                    <a:pt x="7" y="108"/>
                  </a:lnTo>
                  <a:lnTo>
                    <a:pt x="4" y="101"/>
                  </a:lnTo>
                  <a:lnTo>
                    <a:pt x="3" y="93"/>
                  </a:lnTo>
                  <a:lnTo>
                    <a:pt x="1" y="85"/>
                  </a:lnTo>
                  <a:lnTo>
                    <a:pt x="0" y="78"/>
                  </a:lnTo>
                  <a:lnTo>
                    <a:pt x="0" y="78"/>
                  </a:lnTo>
                  <a:lnTo>
                    <a:pt x="1" y="70"/>
                  </a:lnTo>
                  <a:lnTo>
                    <a:pt x="3" y="62"/>
                  </a:lnTo>
                  <a:lnTo>
                    <a:pt x="4" y="55"/>
                  </a:lnTo>
                  <a:lnTo>
                    <a:pt x="7" y="47"/>
                  </a:lnTo>
                  <a:lnTo>
                    <a:pt x="9" y="40"/>
                  </a:lnTo>
                  <a:lnTo>
                    <a:pt x="14" y="34"/>
                  </a:lnTo>
                  <a:lnTo>
                    <a:pt x="19" y="29"/>
                  </a:lnTo>
                  <a:lnTo>
                    <a:pt x="23" y="23"/>
                  </a:lnTo>
                  <a:lnTo>
                    <a:pt x="29" y="18"/>
                  </a:lnTo>
                  <a:lnTo>
                    <a:pt x="35" y="14"/>
                  </a:lnTo>
                  <a:lnTo>
                    <a:pt x="40" y="9"/>
                  </a:lnTo>
                  <a:lnTo>
                    <a:pt x="47" y="6"/>
                  </a:lnTo>
                  <a:lnTo>
                    <a:pt x="55" y="4"/>
                  </a:lnTo>
                  <a:lnTo>
                    <a:pt x="62" y="2"/>
                  </a:lnTo>
                  <a:lnTo>
                    <a:pt x="70" y="0"/>
                  </a:lnTo>
                  <a:lnTo>
                    <a:pt x="78" y="0"/>
                  </a:lnTo>
                  <a:lnTo>
                    <a:pt x="78" y="0"/>
                  </a:lnTo>
                  <a:lnTo>
                    <a:pt x="85" y="0"/>
                  </a:lnTo>
                  <a:lnTo>
                    <a:pt x="93" y="2"/>
                  </a:lnTo>
                  <a:lnTo>
                    <a:pt x="101" y="4"/>
                  </a:lnTo>
                  <a:lnTo>
                    <a:pt x="108" y="6"/>
                  </a:lnTo>
                  <a:lnTo>
                    <a:pt x="115" y="9"/>
                  </a:lnTo>
                  <a:lnTo>
                    <a:pt x="120" y="14"/>
                  </a:lnTo>
                  <a:lnTo>
                    <a:pt x="126" y="18"/>
                  </a:lnTo>
                  <a:lnTo>
                    <a:pt x="132" y="23"/>
                  </a:lnTo>
                  <a:lnTo>
                    <a:pt x="136" y="29"/>
                  </a:lnTo>
                  <a:lnTo>
                    <a:pt x="141" y="34"/>
                  </a:lnTo>
                  <a:lnTo>
                    <a:pt x="146" y="40"/>
                  </a:lnTo>
                  <a:lnTo>
                    <a:pt x="149" y="47"/>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51">
              <a:extLst>
                <a:ext uri="{FF2B5EF4-FFF2-40B4-BE49-F238E27FC236}">
                  <a16:creationId xmlns:a16="http://schemas.microsoft.com/office/drawing/2014/main" id="{9BF95129-119E-4CE6-951E-80C28E43CDAD}"/>
                </a:ext>
              </a:extLst>
            </p:cNvPr>
            <p:cNvSpPr>
              <a:spLocks/>
            </p:cNvSpPr>
            <p:nvPr/>
          </p:nvSpPr>
          <p:spPr bwMode="auto">
            <a:xfrm>
              <a:off x="5027613" y="3103563"/>
              <a:ext cx="49213" cy="47625"/>
            </a:xfrm>
            <a:custGeom>
              <a:avLst/>
              <a:gdLst>
                <a:gd name="T0" fmla="*/ 155 w 155"/>
                <a:gd name="T1" fmla="*/ 77 h 153"/>
                <a:gd name="T2" fmla="*/ 152 w 155"/>
                <a:gd name="T3" fmla="*/ 93 h 153"/>
                <a:gd name="T4" fmla="*/ 148 w 155"/>
                <a:gd name="T5" fmla="*/ 107 h 153"/>
                <a:gd name="T6" fmla="*/ 141 w 155"/>
                <a:gd name="T7" fmla="*/ 120 h 153"/>
                <a:gd name="T8" fmla="*/ 132 w 155"/>
                <a:gd name="T9" fmla="*/ 132 h 153"/>
                <a:gd name="T10" fmla="*/ 120 w 155"/>
                <a:gd name="T11" fmla="*/ 141 h 153"/>
                <a:gd name="T12" fmla="*/ 107 w 155"/>
                <a:gd name="T13" fmla="*/ 148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8 w 155"/>
                <a:gd name="T25" fmla="*/ 136 h 153"/>
                <a:gd name="T26" fmla="*/ 17 w 155"/>
                <a:gd name="T27" fmla="*/ 126 h 153"/>
                <a:gd name="T28" fmla="*/ 9 w 155"/>
                <a:gd name="T29" fmla="*/ 113 h 153"/>
                <a:gd name="T30" fmla="*/ 4 w 155"/>
                <a:gd name="T31" fmla="*/ 100 h 153"/>
                <a:gd name="T32" fmla="*/ 0 w 155"/>
                <a:gd name="T33" fmla="*/ 85 h 153"/>
                <a:gd name="T34" fmla="*/ 0 w 155"/>
                <a:gd name="T35" fmla="*/ 77 h 153"/>
                <a:gd name="T36" fmla="*/ 1 w 155"/>
                <a:gd name="T37" fmla="*/ 62 h 153"/>
                <a:gd name="T38" fmla="*/ 6 w 155"/>
                <a:gd name="T39" fmla="*/ 47 h 153"/>
                <a:gd name="T40" fmla="*/ 14 w 155"/>
                <a:gd name="T41" fmla="*/ 34 h 153"/>
                <a:gd name="T42" fmla="*/ 23 w 155"/>
                <a:gd name="T43" fmla="*/ 23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4 h 153"/>
                <a:gd name="T56" fmla="*/ 113 w 155"/>
                <a:gd name="T57" fmla="*/ 9 h 153"/>
                <a:gd name="T58" fmla="*/ 126 w 155"/>
                <a:gd name="T59" fmla="*/ 17 h 153"/>
                <a:gd name="T60" fmla="*/ 136 w 155"/>
                <a:gd name="T61" fmla="*/ 28 h 153"/>
                <a:gd name="T62" fmla="*/ 144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2" y="93"/>
                  </a:lnTo>
                  <a:lnTo>
                    <a:pt x="151" y="100"/>
                  </a:lnTo>
                  <a:lnTo>
                    <a:pt x="148" y="107"/>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2"/>
                  </a:lnTo>
                  <a:lnTo>
                    <a:pt x="17" y="126"/>
                  </a:lnTo>
                  <a:lnTo>
                    <a:pt x="14"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4" y="34"/>
                  </a:lnTo>
                  <a:lnTo>
                    <a:pt x="17"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4"/>
                  </a:lnTo>
                  <a:lnTo>
                    <a:pt x="144" y="40"/>
                  </a:lnTo>
                  <a:lnTo>
                    <a:pt x="148" y="47"/>
                  </a:lnTo>
                  <a:lnTo>
                    <a:pt x="151"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352">
              <a:extLst>
                <a:ext uri="{FF2B5EF4-FFF2-40B4-BE49-F238E27FC236}">
                  <a16:creationId xmlns:a16="http://schemas.microsoft.com/office/drawing/2014/main" id="{615E7724-E0C5-4A27-A288-F39A66CE78EE}"/>
                </a:ext>
              </a:extLst>
            </p:cNvPr>
            <p:cNvSpPr>
              <a:spLocks/>
            </p:cNvSpPr>
            <p:nvPr/>
          </p:nvSpPr>
          <p:spPr bwMode="auto">
            <a:xfrm>
              <a:off x="5027613" y="3173413"/>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7 w 155"/>
                <a:gd name="T13" fmla="*/ 149 h 155"/>
                <a:gd name="T14" fmla="*/ 93 w 155"/>
                <a:gd name="T15" fmla="*/ 152 h 155"/>
                <a:gd name="T16" fmla="*/ 77 w 155"/>
                <a:gd name="T17" fmla="*/ 155 h 155"/>
                <a:gd name="T18" fmla="*/ 69 w 155"/>
                <a:gd name="T19" fmla="*/ 153 h 155"/>
                <a:gd name="T20" fmla="*/ 54 w 155"/>
                <a:gd name="T21" fmla="*/ 151 h 155"/>
                <a:gd name="T22" fmla="*/ 40 w 155"/>
                <a:gd name="T23" fmla="*/ 145 h 155"/>
                <a:gd name="T24" fmla="*/ 28 w 155"/>
                <a:gd name="T25" fmla="*/ 136 h 155"/>
                <a:gd name="T26" fmla="*/ 17 w 155"/>
                <a:gd name="T27" fmla="*/ 126 h 155"/>
                <a:gd name="T28" fmla="*/ 9 w 155"/>
                <a:gd name="T29" fmla="*/ 115 h 155"/>
                <a:gd name="T30" fmla="*/ 4 w 155"/>
                <a:gd name="T31" fmla="*/ 101 h 155"/>
                <a:gd name="T32" fmla="*/ 0 w 155"/>
                <a:gd name="T33" fmla="*/ 85 h 155"/>
                <a:gd name="T34" fmla="*/ 0 w 155"/>
                <a:gd name="T35" fmla="*/ 78 h 155"/>
                <a:gd name="T36" fmla="*/ 1 w 155"/>
                <a:gd name="T37" fmla="*/ 62 h 155"/>
                <a:gd name="T38" fmla="*/ 6 w 155"/>
                <a:gd name="T39" fmla="*/ 47 h 155"/>
                <a:gd name="T40" fmla="*/ 14 w 155"/>
                <a:gd name="T41" fmla="*/ 34 h 155"/>
                <a:gd name="T42" fmla="*/ 23 w 155"/>
                <a:gd name="T43" fmla="*/ 23 h 155"/>
                <a:gd name="T44" fmla="*/ 35 w 155"/>
                <a:gd name="T45" fmla="*/ 14 h 155"/>
                <a:gd name="T46" fmla="*/ 47 w 155"/>
                <a:gd name="T47" fmla="*/ 6 h 155"/>
                <a:gd name="T48" fmla="*/ 62 w 155"/>
                <a:gd name="T49" fmla="*/ 2 h 155"/>
                <a:gd name="T50" fmla="*/ 77 w 155"/>
                <a:gd name="T51" fmla="*/ 0 h 155"/>
                <a:gd name="T52" fmla="*/ 85 w 155"/>
                <a:gd name="T53" fmla="*/ 0 h 155"/>
                <a:gd name="T54" fmla="*/ 100 w 155"/>
                <a:gd name="T55" fmla="*/ 4 h 155"/>
                <a:gd name="T56" fmla="*/ 113 w 155"/>
                <a:gd name="T57" fmla="*/ 9 h 155"/>
                <a:gd name="T58" fmla="*/ 126 w 155"/>
                <a:gd name="T59" fmla="*/ 18 h 155"/>
                <a:gd name="T60" fmla="*/ 136 w 155"/>
                <a:gd name="T61" fmla="*/ 29 h 155"/>
                <a:gd name="T62" fmla="*/ 144 w 155"/>
                <a:gd name="T63" fmla="*/ 40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2" y="93"/>
                  </a:lnTo>
                  <a:lnTo>
                    <a:pt x="151" y="101"/>
                  </a:lnTo>
                  <a:lnTo>
                    <a:pt x="148" y="108"/>
                  </a:lnTo>
                  <a:lnTo>
                    <a:pt x="144" y="115"/>
                  </a:lnTo>
                  <a:lnTo>
                    <a:pt x="141" y="120"/>
                  </a:lnTo>
                  <a:lnTo>
                    <a:pt x="136" y="126"/>
                  </a:lnTo>
                  <a:lnTo>
                    <a:pt x="132" y="132"/>
                  </a:lnTo>
                  <a:lnTo>
                    <a:pt x="126" y="136"/>
                  </a:lnTo>
                  <a:lnTo>
                    <a:pt x="120" y="141"/>
                  </a:lnTo>
                  <a:lnTo>
                    <a:pt x="113" y="145"/>
                  </a:lnTo>
                  <a:lnTo>
                    <a:pt x="107" y="149"/>
                  </a:lnTo>
                  <a:lnTo>
                    <a:pt x="100" y="151"/>
                  </a:lnTo>
                  <a:lnTo>
                    <a:pt x="93" y="152"/>
                  </a:lnTo>
                  <a:lnTo>
                    <a:pt x="85" y="153"/>
                  </a:lnTo>
                  <a:lnTo>
                    <a:pt x="77" y="155"/>
                  </a:lnTo>
                  <a:lnTo>
                    <a:pt x="77" y="155"/>
                  </a:lnTo>
                  <a:lnTo>
                    <a:pt x="69" y="153"/>
                  </a:lnTo>
                  <a:lnTo>
                    <a:pt x="62" y="152"/>
                  </a:lnTo>
                  <a:lnTo>
                    <a:pt x="54" y="151"/>
                  </a:lnTo>
                  <a:lnTo>
                    <a:pt x="47" y="149"/>
                  </a:lnTo>
                  <a:lnTo>
                    <a:pt x="40" y="145"/>
                  </a:lnTo>
                  <a:lnTo>
                    <a:pt x="35" y="141"/>
                  </a:lnTo>
                  <a:lnTo>
                    <a:pt x="28"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4" y="34"/>
                  </a:lnTo>
                  <a:lnTo>
                    <a:pt x="17" y="29"/>
                  </a:lnTo>
                  <a:lnTo>
                    <a:pt x="23" y="23"/>
                  </a:lnTo>
                  <a:lnTo>
                    <a:pt x="28" y="18"/>
                  </a:lnTo>
                  <a:lnTo>
                    <a:pt x="35" y="14"/>
                  </a:lnTo>
                  <a:lnTo>
                    <a:pt x="40" y="9"/>
                  </a:lnTo>
                  <a:lnTo>
                    <a:pt x="47" y="6"/>
                  </a:lnTo>
                  <a:lnTo>
                    <a:pt x="54" y="4"/>
                  </a:lnTo>
                  <a:lnTo>
                    <a:pt x="62" y="2"/>
                  </a:lnTo>
                  <a:lnTo>
                    <a:pt x="69" y="0"/>
                  </a:lnTo>
                  <a:lnTo>
                    <a:pt x="77" y="0"/>
                  </a:lnTo>
                  <a:lnTo>
                    <a:pt x="77" y="0"/>
                  </a:lnTo>
                  <a:lnTo>
                    <a:pt x="85" y="0"/>
                  </a:lnTo>
                  <a:lnTo>
                    <a:pt x="93" y="2"/>
                  </a:lnTo>
                  <a:lnTo>
                    <a:pt x="100" y="4"/>
                  </a:lnTo>
                  <a:lnTo>
                    <a:pt x="107" y="6"/>
                  </a:lnTo>
                  <a:lnTo>
                    <a:pt x="113" y="9"/>
                  </a:lnTo>
                  <a:lnTo>
                    <a:pt x="120" y="14"/>
                  </a:lnTo>
                  <a:lnTo>
                    <a:pt x="126" y="18"/>
                  </a:lnTo>
                  <a:lnTo>
                    <a:pt x="132" y="23"/>
                  </a:lnTo>
                  <a:lnTo>
                    <a:pt x="136" y="29"/>
                  </a:lnTo>
                  <a:lnTo>
                    <a:pt x="141" y="34"/>
                  </a:lnTo>
                  <a:lnTo>
                    <a:pt x="144" y="40"/>
                  </a:lnTo>
                  <a:lnTo>
                    <a:pt x="148" y="47"/>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353">
              <a:extLst>
                <a:ext uri="{FF2B5EF4-FFF2-40B4-BE49-F238E27FC236}">
                  <a16:creationId xmlns:a16="http://schemas.microsoft.com/office/drawing/2014/main" id="{BD66C56C-3B7E-4468-8802-BBC374077645}"/>
                </a:ext>
              </a:extLst>
            </p:cNvPr>
            <p:cNvSpPr>
              <a:spLocks/>
            </p:cNvSpPr>
            <p:nvPr/>
          </p:nvSpPr>
          <p:spPr bwMode="auto">
            <a:xfrm>
              <a:off x="5097463" y="3103563"/>
              <a:ext cx="49213" cy="47625"/>
            </a:xfrm>
            <a:custGeom>
              <a:avLst/>
              <a:gdLst>
                <a:gd name="T0" fmla="*/ 155 w 155"/>
                <a:gd name="T1" fmla="*/ 77 h 153"/>
                <a:gd name="T2" fmla="*/ 154 w 155"/>
                <a:gd name="T3" fmla="*/ 93 h 153"/>
                <a:gd name="T4" fmla="*/ 149 w 155"/>
                <a:gd name="T5" fmla="*/ 107 h 153"/>
                <a:gd name="T6" fmla="*/ 142 w 155"/>
                <a:gd name="T7" fmla="*/ 120 h 153"/>
                <a:gd name="T8" fmla="*/ 132 w 155"/>
                <a:gd name="T9" fmla="*/ 132 h 153"/>
                <a:gd name="T10" fmla="*/ 120 w 155"/>
                <a:gd name="T11" fmla="*/ 141 h 153"/>
                <a:gd name="T12" fmla="*/ 108 w 155"/>
                <a:gd name="T13" fmla="*/ 148 h 153"/>
                <a:gd name="T14" fmla="*/ 93 w 155"/>
                <a:gd name="T15" fmla="*/ 152 h 153"/>
                <a:gd name="T16" fmla="*/ 78 w 155"/>
                <a:gd name="T17" fmla="*/ 153 h 153"/>
                <a:gd name="T18" fmla="*/ 70 w 155"/>
                <a:gd name="T19" fmla="*/ 153 h 153"/>
                <a:gd name="T20" fmla="*/ 55 w 155"/>
                <a:gd name="T21" fmla="*/ 150 h 153"/>
                <a:gd name="T22" fmla="*/ 41 w 155"/>
                <a:gd name="T23" fmla="*/ 144 h 153"/>
                <a:gd name="T24" fmla="*/ 29 w 155"/>
                <a:gd name="T25" fmla="*/ 136 h 153"/>
                <a:gd name="T26" fmla="*/ 18 w 155"/>
                <a:gd name="T27" fmla="*/ 126 h 153"/>
                <a:gd name="T28" fmla="*/ 10 w 155"/>
                <a:gd name="T29" fmla="*/ 113 h 153"/>
                <a:gd name="T30" fmla="*/ 4 w 155"/>
                <a:gd name="T31" fmla="*/ 100 h 153"/>
                <a:gd name="T32" fmla="*/ 1 w 155"/>
                <a:gd name="T33" fmla="*/ 85 h 153"/>
                <a:gd name="T34" fmla="*/ 0 w 155"/>
                <a:gd name="T35" fmla="*/ 77 h 153"/>
                <a:gd name="T36" fmla="*/ 2 w 155"/>
                <a:gd name="T37" fmla="*/ 62 h 153"/>
                <a:gd name="T38" fmla="*/ 7 w 155"/>
                <a:gd name="T39" fmla="*/ 47 h 153"/>
                <a:gd name="T40" fmla="*/ 14 w 155"/>
                <a:gd name="T41" fmla="*/ 34 h 153"/>
                <a:gd name="T42" fmla="*/ 23 w 155"/>
                <a:gd name="T43" fmla="*/ 23 h 153"/>
                <a:gd name="T44" fmla="*/ 35 w 155"/>
                <a:gd name="T45" fmla="*/ 13 h 153"/>
                <a:gd name="T46" fmla="*/ 48 w 155"/>
                <a:gd name="T47" fmla="*/ 6 h 153"/>
                <a:gd name="T48" fmla="*/ 62 w 155"/>
                <a:gd name="T49" fmla="*/ 1 h 153"/>
                <a:gd name="T50" fmla="*/ 78 w 155"/>
                <a:gd name="T51" fmla="*/ 0 h 153"/>
                <a:gd name="T52" fmla="*/ 86 w 155"/>
                <a:gd name="T53" fmla="*/ 0 h 153"/>
                <a:gd name="T54" fmla="*/ 101 w 155"/>
                <a:gd name="T55" fmla="*/ 4 h 153"/>
                <a:gd name="T56" fmla="*/ 115 w 155"/>
                <a:gd name="T57" fmla="*/ 9 h 153"/>
                <a:gd name="T58" fmla="*/ 127 w 155"/>
                <a:gd name="T59" fmla="*/ 17 h 153"/>
                <a:gd name="T60" fmla="*/ 138 w 155"/>
                <a:gd name="T61" fmla="*/ 28 h 153"/>
                <a:gd name="T62" fmla="*/ 146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4" y="93"/>
                  </a:lnTo>
                  <a:lnTo>
                    <a:pt x="151" y="100"/>
                  </a:lnTo>
                  <a:lnTo>
                    <a:pt x="149" y="107"/>
                  </a:lnTo>
                  <a:lnTo>
                    <a:pt x="146" y="113"/>
                  </a:lnTo>
                  <a:lnTo>
                    <a:pt x="142" y="120"/>
                  </a:lnTo>
                  <a:lnTo>
                    <a:pt x="138" y="126"/>
                  </a:lnTo>
                  <a:lnTo>
                    <a:pt x="132" y="132"/>
                  </a:lnTo>
                  <a:lnTo>
                    <a:pt x="127" y="136"/>
                  </a:lnTo>
                  <a:lnTo>
                    <a:pt x="120" y="141"/>
                  </a:lnTo>
                  <a:lnTo>
                    <a:pt x="115" y="144"/>
                  </a:lnTo>
                  <a:lnTo>
                    <a:pt x="108" y="148"/>
                  </a:lnTo>
                  <a:lnTo>
                    <a:pt x="101" y="150"/>
                  </a:lnTo>
                  <a:lnTo>
                    <a:pt x="93" y="152"/>
                  </a:lnTo>
                  <a:lnTo>
                    <a:pt x="86" y="153"/>
                  </a:lnTo>
                  <a:lnTo>
                    <a:pt x="78" y="153"/>
                  </a:lnTo>
                  <a:lnTo>
                    <a:pt x="78" y="153"/>
                  </a:lnTo>
                  <a:lnTo>
                    <a:pt x="70" y="153"/>
                  </a:lnTo>
                  <a:lnTo>
                    <a:pt x="62" y="152"/>
                  </a:lnTo>
                  <a:lnTo>
                    <a:pt x="55" y="150"/>
                  </a:lnTo>
                  <a:lnTo>
                    <a:pt x="48" y="148"/>
                  </a:lnTo>
                  <a:lnTo>
                    <a:pt x="41" y="144"/>
                  </a:lnTo>
                  <a:lnTo>
                    <a:pt x="35" y="141"/>
                  </a:lnTo>
                  <a:lnTo>
                    <a:pt x="29" y="136"/>
                  </a:lnTo>
                  <a:lnTo>
                    <a:pt x="23" y="132"/>
                  </a:lnTo>
                  <a:lnTo>
                    <a:pt x="18" y="126"/>
                  </a:lnTo>
                  <a:lnTo>
                    <a:pt x="14" y="120"/>
                  </a:lnTo>
                  <a:lnTo>
                    <a:pt x="10" y="113"/>
                  </a:lnTo>
                  <a:lnTo>
                    <a:pt x="7" y="107"/>
                  </a:lnTo>
                  <a:lnTo>
                    <a:pt x="4" y="100"/>
                  </a:lnTo>
                  <a:lnTo>
                    <a:pt x="2" y="93"/>
                  </a:lnTo>
                  <a:lnTo>
                    <a:pt x="1" y="85"/>
                  </a:lnTo>
                  <a:lnTo>
                    <a:pt x="0" y="77"/>
                  </a:lnTo>
                  <a:lnTo>
                    <a:pt x="0" y="77"/>
                  </a:lnTo>
                  <a:lnTo>
                    <a:pt x="1" y="69"/>
                  </a:lnTo>
                  <a:lnTo>
                    <a:pt x="2" y="62"/>
                  </a:lnTo>
                  <a:lnTo>
                    <a:pt x="4" y="54"/>
                  </a:lnTo>
                  <a:lnTo>
                    <a:pt x="7" y="47"/>
                  </a:lnTo>
                  <a:lnTo>
                    <a:pt x="10" y="40"/>
                  </a:lnTo>
                  <a:lnTo>
                    <a:pt x="14" y="34"/>
                  </a:lnTo>
                  <a:lnTo>
                    <a:pt x="18" y="28"/>
                  </a:lnTo>
                  <a:lnTo>
                    <a:pt x="23" y="23"/>
                  </a:lnTo>
                  <a:lnTo>
                    <a:pt x="29" y="17"/>
                  </a:lnTo>
                  <a:lnTo>
                    <a:pt x="35" y="13"/>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7" y="17"/>
                  </a:lnTo>
                  <a:lnTo>
                    <a:pt x="132" y="23"/>
                  </a:lnTo>
                  <a:lnTo>
                    <a:pt x="138" y="28"/>
                  </a:lnTo>
                  <a:lnTo>
                    <a:pt x="142" y="34"/>
                  </a:lnTo>
                  <a:lnTo>
                    <a:pt x="146" y="40"/>
                  </a:lnTo>
                  <a:lnTo>
                    <a:pt x="149" y="47"/>
                  </a:lnTo>
                  <a:lnTo>
                    <a:pt x="151"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354">
              <a:extLst>
                <a:ext uri="{FF2B5EF4-FFF2-40B4-BE49-F238E27FC236}">
                  <a16:creationId xmlns:a16="http://schemas.microsoft.com/office/drawing/2014/main" id="{4D4DFE03-9E44-477D-9A66-F2702EFEB815}"/>
                </a:ext>
              </a:extLst>
            </p:cNvPr>
            <p:cNvSpPr>
              <a:spLocks/>
            </p:cNvSpPr>
            <p:nvPr/>
          </p:nvSpPr>
          <p:spPr bwMode="auto">
            <a:xfrm>
              <a:off x="5097463" y="3173413"/>
              <a:ext cx="49213" cy="49213"/>
            </a:xfrm>
            <a:custGeom>
              <a:avLst/>
              <a:gdLst>
                <a:gd name="T0" fmla="*/ 155 w 155"/>
                <a:gd name="T1" fmla="*/ 78 h 155"/>
                <a:gd name="T2" fmla="*/ 154 w 155"/>
                <a:gd name="T3" fmla="*/ 93 h 155"/>
                <a:gd name="T4" fmla="*/ 149 w 155"/>
                <a:gd name="T5" fmla="*/ 108 h 155"/>
                <a:gd name="T6" fmla="*/ 142 w 155"/>
                <a:gd name="T7" fmla="*/ 120 h 155"/>
                <a:gd name="T8" fmla="*/ 132 w 155"/>
                <a:gd name="T9" fmla="*/ 132 h 155"/>
                <a:gd name="T10" fmla="*/ 120 w 155"/>
                <a:gd name="T11" fmla="*/ 141 h 155"/>
                <a:gd name="T12" fmla="*/ 108 w 155"/>
                <a:gd name="T13" fmla="*/ 149 h 155"/>
                <a:gd name="T14" fmla="*/ 93 w 155"/>
                <a:gd name="T15" fmla="*/ 152 h 155"/>
                <a:gd name="T16" fmla="*/ 78 w 155"/>
                <a:gd name="T17" fmla="*/ 155 h 155"/>
                <a:gd name="T18" fmla="*/ 70 w 155"/>
                <a:gd name="T19" fmla="*/ 153 h 155"/>
                <a:gd name="T20" fmla="*/ 55 w 155"/>
                <a:gd name="T21" fmla="*/ 151 h 155"/>
                <a:gd name="T22" fmla="*/ 41 w 155"/>
                <a:gd name="T23" fmla="*/ 145 h 155"/>
                <a:gd name="T24" fmla="*/ 29 w 155"/>
                <a:gd name="T25" fmla="*/ 136 h 155"/>
                <a:gd name="T26" fmla="*/ 18 w 155"/>
                <a:gd name="T27" fmla="*/ 126 h 155"/>
                <a:gd name="T28" fmla="*/ 10 w 155"/>
                <a:gd name="T29" fmla="*/ 115 h 155"/>
                <a:gd name="T30" fmla="*/ 4 w 155"/>
                <a:gd name="T31" fmla="*/ 101 h 155"/>
                <a:gd name="T32" fmla="*/ 1 w 155"/>
                <a:gd name="T33" fmla="*/ 85 h 155"/>
                <a:gd name="T34" fmla="*/ 0 w 155"/>
                <a:gd name="T35" fmla="*/ 78 h 155"/>
                <a:gd name="T36" fmla="*/ 2 w 155"/>
                <a:gd name="T37" fmla="*/ 62 h 155"/>
                <a:gd name="T38" fmla="*/ 7 w 155"/>
                <a:gd name="T39" fmla="*/ 47 h 155"/>
                <a:gd name="T40" fmla="*/ 14 w 155"/>
                <a:gd name="T41" fmla="*/ 34 h 155"/>
                <a:gd name="T42" fmla="*/ 23 w 155"/>
                <a:gd name="T43" fmla="*/ 23 h 155"/>
                <a:gd name="T44" fmla="*/ 35 w 155"/>
                <a:gd name="T45" fmla="*/ 14 h 155"/>
                <a:gd name="T46" fmla="*/ 48 w 155"/>
                <a:gd name="T47" fmla="*/ 6 h 155"/>
                <a:gd name="T48" fmla="*/ 62 w 155"/>
                <a:gd name="T49" fmla="*/ 2 h 155"/>
                <a:gd name="T50" fmla="*/ 78 w 155"/>
                <a:gd name="T51" fmla="*/ 0 h 155"/>
                <a:gd name="T52" fmla="*/ 86 w 155"/>
                <a:gd name="T53" fmla="*/ 0 h 155"/>
                <a:gd name="T54" fmla="*/ 101 w 155"/>
                <a:gd name="T55" fmla="*/ 4 h 155"/>
                <a:gd name="T56" fmla="*/ 115 w 155"/>
                <a:gd name="T57" fmla="*/ 9 h 155"/>
                <a:gd name="T58" fmla="*/ 127 w 155"/>
                <a:gd name="T59" fmla="*/ 18 h 155"/>
                <a:gd name="T60" fmla="*/ 138 w 155"/>
                <a:gd name="T61" fmla="*/ 29 h 155"/>
                <a:gd name="T62" fmla="*/ 146 w 155"/>
                <a:gd name="T63" fmla="*/ 40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4" y="93"/>
                  </a:lnTo>
                  <a:lnTo>
                    <a:pt x="151" y="101"/>
                  </a:lnTo>
                  <a:lnTo>
                    <a:pt x="149" y="108"/>
                  </a:lnTo>
                  <a:lnTo>
                    <a:pt x="146" y="115"/>
                  </a:lnTo>
                  <a:lnTo>
                    <a:pt x="142" y="120"/>
                  </a:lnTo>
                  <a:lnTo>
                    <a:pt x="138" y="126"/>
                  </a:lnTo>
                  <a:lnTo>
                    <a:pt x="132" y="132"/>
                  </a:lnTo>
                  <a:lnTo>
                    <a:pt x="127" y="136"/>
                  </a:lnTo>
                  <a:lnTo>
                    <a:pt x="120" y="141"/>
                  </a:lnTo>
                  <a:lnTo>
                    <a:pt x="115" y="145"/>
                  </a:lnTo>
                  <a:lnTo>
                    <a:pt x="108" y="149"/>
                  </a:lnTo>
                  <a:lnTo>
                    <a:pt x="101" y="151"/>
                  </a:lnTo>
                  <a:lnTo>
                    <a:pt x="93" y="152"/>
                  </a:lnTo>
                  <a:lnTo>
                    <a:pt x="86" y="153"/>
                  </a:lnTo>
                  <a:lnTo>
                    <a:pt x="78" y="155"/>
                  </a:lnTo>
                  <a:lnTo>
                    <a:pt x="78" y="155"/>
                  </a:lnTo>
                  <a:lnTo>
                    <a:pt x="70" y="153"/>
                  </a:lnTo>
                  <a:lnTo>
                    <a:pt x="62" y="152"/>
                  </a:lnTo>
                  <a:lnTo>
                    <a:pt x="55" y="151"/>
                  </a:lnTo>
                  <a:lnTo>
                    <a:pt x="48" y="149"/>
                  </a:lnTo>
                  <a:lnTo>
                    <a:pt x="41" y="145"/>
                  </a:lnTo>
                  <a:lnTo>
                    <a:pt x="35" y="141"/>
                  </a:lnTo>
                  <a:lnTo>
                    <a:pt x="29" y="136"/>
                  </a:lnTo>
                  <a:lnTo>
                    <a:pt x="23" y="132"/>
                  </a:lnTo>
                  <a:lnTo>
                    <a:pt x="18" y="126"/>
                  </a:lnTo>
                  <a:lnTo>
                    <a:pt x="14" y="120"/>
                  </a:lnTo>
                  <a:lnTo>
                    <a:pt x="10" y="115"/>
                  </a:lnTo>
                  <a:lnTo>
                    <a:pt x="7" y="108"/>
                  </a:lnTo>
                  <a:lnTo>
                    <a:pt x="4" y="101"/>
                  </a:lnTo>
                  <a:lnTo>
                    <a:pt x="2" y="93"/>
                  </a:lnTo>
                  <a:lnTo>
                    <a:pt x="1" y="85"/>
                  </a:lnTo>
                  <a:lnTo>
                    <a:pt x="0" y="78"/>
                  </a:lnTo>
                  <a:lnTo>
                    <a:pt x="0" y="78"/>
                  </a:lnTo>
                  <a:lnTo>
                    <a:pt x="1" y="70"/>
                  </a:lnTo>
                  <a:lnTo>
                    <a:pt x="2" y="62"/>
                  </a:lnTo>
                  <a:lnTo>
                    <a:pt x="4" y="55"/>
                  </a:lnTo>
                  <a:lnTo>
                    <a:pt x="7" y="47"/>
                  </a:lnTo>
                  <a:lnTo>
                    <a:pt x="10" y="40"/>
                  </a:lnTo>
                  <a:lnTo>
                    <a:pt x="14" y="34"/>
                  </a:lnTo>
                  <a:lnTo>
                    <a:pt x="18" y="29"/>
                  </a:lnTo>
                  <a:lnTo>
                    <a:pt x="23" y="23"/>
                  </a:lnTo>
                  <a:lnTo>
                    <a:pt x="29" y="18"/>
                  </a:lnTo>
                  <a:lnTo>
                    <a:pt x="35" y="14"/>
                  </a:lnTo>
                  <a:lnTo>
                    <a:pt x="41" y="9"/>
                  </a:lnTo>
                  <a:lnTo>
                    <a:pt x="48" y="6"/>
                  </a:lnTo>
                  <a:lnTo>
                    <a:pt x="55" y="4"/>
                  </a:lnTo>
                  <a:lnTo>
                    <a:pt x="62" y="2"/>
                  </a:lnTo>
                  <a:lnTo>
                    <a:pt x="70" y="0"/>
                  </a:lnTo>
                  <a:lnTo>
                    <a:pt x="78" y="0"/>
                  </a:lnTo>
                  <a:lnTo>
                    <a:pt x="78" y="0"/>
                  </a:lnTo>
                  <a:lnTo>
                    <a:pt x="86" y="0"/>
                  </a:lnTo>
                  <a:lnTo>
                    <a:pt x="93" y="2"/>
                  </a:lnTo>
                  <a:lnTo>
                    <a:pt x="101" y="4"/>
                  </a:lnTo>
                  <a:lnTo>
                    <a:pt x="108" y="6"/>
                  </a:lnTo>
                  <a:lnTo>
                    <a:pt x="115" y="9"/>
                  </a:lnTo>
                  <a:lnTo>
                    <a:pt x="120" y="14"/>
                  </a:lnTo>
                  <a:lnTo>
                    <a:pt x="127" y="18"/>
                  </a:lnTo>
                  <a:lnTo>
                    <a:pt x="132" y="23"/>
                  </a:lnTo>
                  <a:lnTo>
                    <a:pt x="138" y="29"/>
                  </a:lnTo>
                  <a:lnTo>
                    <a:pt x="142" y="34"/>
                  </a:lnTo>
                  <a:lnTo>
                    <a:pt x="146" y="40"/>
                  </a:lnTo>
                  <a:lnTo>
                    <a:pt x="149" y="47"/>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355">
              <a:extLst>
                <a:ext uri="{FF2B5EF4-FFF2-40B4-BE49-F238E27FC236}">
                  <a16:creationId xmlns:a16="http://schemas.microsoft.com/office/drawing/2014/main" id="{06ABC473-7F62-476D-AA2F-EDF3839A43AB}"/>
                </a:ext>
              </a:extLst>
            </p:cNvPr>
            <p:cNvSpPr>
              <a:spLocks/>
            </p:cNvSpPr>
            <p:nvPr/>
          </p:nvSpPr>
          <p:spPr bwMode="auto">
            <a:xfrm>
              <a:off x="5167313" y="3103563"/>
              <a:ext cx="49213" cy="47625"/>
            </a:xfrm>
            <a:custGeom>
              <a:avLst/>
              <a:gdLst>
                <a:gd name="T0" fmla="*/ 153 w 153"/>
                <a:gd name="T1" fmla="*/ 77 h 153"/>
                <a:gd name="T2" fmla="*/ 152 w 153"/>
                <a:gd name="T3" fmla="*/ 93 h 153"/>
                <a:gd name="T4" fmla="*/ 148 w 153"/>
                <a:gd name="T5" fmla="*/ 107 h 153"/>
                <a:gd name="T6" fmla="*/ 141 w 153"/>
                <a:gd name="T7" fmla="*/ 120 h 153"/>
                <a:gd name="T8" fmla="*/ 130 w 153"/>
                <a:gd name="T9" fmla="*/ 132 h 153"/>
                <a:gd name="T10" fmla="*/ 119 w 153"/>
                <a:gd name="T11" fmla="*/ 141 h 153"/>
                <a:gd name="T12" fmla="*/ 106 w 153"/>
                <a:gd name="T13" fmla="*/ 148 h 153"/>
                <a:gd name="T14" fmla="*/ 91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6 w 153"/>
                <a:gd name="T39" fmla="*/ 47 h 153"/>
                <a:gd name="T40" fmla="*/ 13 w 153"/>
                <a:gd name="T41" fmla="*/ 34 h 153"/>
                <a:gd name="T42" fmla="*/ 22 w 153"/>
                <a:gd name="T43" fmla="*/ 23 h 153"/>
                <a:gd name="T44" fmla="*/ 33 w 153"/>
                <a:gd name="T45" fmla="*/ 13 h 153"/>
                <a:gd name="T46" fmla="*/ 47 w 153"/>
                <a:gd name="T47" fmla="*/ 6 h 153"/>
                <a:gd name="T48" fmla="*/ 61 w 153"/>
                <a:gd name="T49" fmla="*/ 1 h 153"/>
                <a:gd name="T50" fmla="*/ 77 w 153"/>
                <a:gd name="T51" fmla="*/ 0 h 153"/>
                <a:gd name="T52" fmla="*/ 85 w 153"/>
                <a:gd name="T53" fmla="*/ 0 h 153"/>
                <a:gd name="T54" fmla="*/ 99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8" y="107"/>
                  </a:lnTo>
                  <a:lnTo>
                    <a:pt x="144" y="113"/>
                  </a:lnTo>
                  <a:lnTo>
                    <a:pt x="141" y="120"/>
                  </a:lnTo>
                  <a:lnTo>
                    <a:pt x="136" y="126"/>
                  </a:lnTo>
                  <a:lnTo>
                    <a:pt x="130" y="132"/>
                  </a:lnTo>
                  <a:lnTo>
                    <a:pt x="126" y="136"/>
                  </a:lnTo>
                  <a:lnTo>
                    <a:pt x="119" y="141"/>
                  </a:lnTo>
                  <a:lnTo>
                    <a:pt x="113" y="144"/>
                  </a:lnTo>
                  <a:lnTo>
                    <a:pt x="106" y="148"/>
                  </a:lnTo>
                  <a:lnTo>
                    <a:pt x="99" y="150"/>
                  </a:lnTo>
                  <a:lnTo>
                    <a:pt x="91" y="152"/>
                  </a:lnTo>
                  <a:lnTo>
                    <a:pt x="85" y="153"/>
                  </a:lnTo>
                  <a:lnTo>
                    <a:pt x="77" y="153"/>
                  </a:lnTo>
                  <a:lnTo>
                    <a:pt x="77" y="153"/>
                  </a:lnTo>
                  <a:lnTo>
                    <a:pt x="69" y="153"/>
                  </a:lnTo>
                  <a:lnTo>
                    <a:pt x="61" y="152"/>
                  </a:lnTo>
                  <a:lnTo>
                    <a:pt x="54" y="150"/>
                  </a:lnTo>
                  <a:lnTo>
                    <a:pt x="47" y="148"/>
                  </a:lnTo>
                  <a:lnTo>
                    <a:pt x="40" y="144"/>
                  </a:lnTo>
                  <a:lnTo>
                    <a:pt x="33" y="141"/>
                  </a:lnTo>
                  <a:lnTo>
                    <a:pt x="27" y="136"/>
                  </a:lnTo>
                  <a:lnTo>
                    <a:pt x="22" y="132"/>
                  </a:lnTo>
                  <a:lnTo>
                    <a:pt x="17" y="126"/>
                  </a:lnTo>
                  <a:lnTo>
                    <a:pt x="13"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3" y="34"/>
                  </a:lnTo>
                  <a:lnTo>
                    <a:pt x="17" y="28"/>
                  </a:lnTo>
                  <a:lnTo>
                    <a:pt x="22" y="23"/>
                  </a:lnTo>
                  <a:lnTo>
                    <a:pt x="27" y="17"/>
                  </a:lnTo>
                  <a:lnTo>
                    <a:pt x="33" y="13"/>
                  </a:lnTo>
                  <a:lnTo>
                    <a:pt x="40" y="9"/>
                  </a:lnTo>
                  <a:lnTo>
                    <a:pt x="47" y="6"/>
                  </a:lnTo>
                  <a:lnTo>
                    <a:pt x="54" y="4"/>
                  </a:lnTo>
                  <a:lnTo>
                    <a:pt x="61" y="1"/>
                  </a:lnTo>
                  <a:lnTo>
                    <a:pt x="69" y="0"/>
                  </a:lnTo>
                  <a:lnTo>
                    <a:pt x="77" y="0"/>
                  </a:lnTo>
                  <a:lnTo>
                    <a:pt x="77" y="0"/>
                  </a:lnTo>
                  <a:lnTo>
                    <a:pt x="85" y="0"/>
                  </a:lnTo>
                  <a:lnTo>
                    <a:pt x="91" y="1"/>
                  </a:lnTo>
                  <a:lnTo>
                    <a:pt x="99" y="4"/>
                  </a:lnTo>
                  <a:lnTo>
                    <a:pt x="106" y="6"/>
                  </a:lnTo>
                  <a:lnTo>
                    <a:pt x="113" y="9"/>
                  </a:lnTo>
                  <a:lnTo>
                    <a:pt x="119" y="13"/>
                  </a:lnTo>
                  <a:lnTo>
                    <a:pt x="126" y="17"/>
                  </a:lnTo>
                  <a:lnTo>
                    <a:pt x="130" y="23"/>
                  </a:lnTo>
                  <a:lnTo>
                    <a:pt x="136" y="28"/>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356">
              <a:extLst>
                <a:ext uri="{FF2B5EF4-FFF2-40B4-BE49-F238E27FC236}">
                  <a16:creationId xmlns:a16="http://schemas.microsoft.com/office/drawing/2014/main" id="{F8093C5A-9642-4217-9558-3D3150F52D64}"/>
                </a:ext>
              </a:extLst>
            </p:cNvPr>
            <p:cNvSpPr>
              <a:spLocks/>
            </p:cNvSpPr>
            <p:nvPr/>
          </p:nvSpPr>
          <p:spPr bwMode="auto">
            <a:xfrm>
              <a:off x="5167313" y="3173413"/>
              <a:ext cx="49213" cy="49213"/>
            </a:xfrm>
            <a:custGeom>
              <a:avLst/>
              <a:gdLst>
                <a:gd name="T0" fmla="*/ 153 w 153"/>
                <a:gd name="T1" fmla="*/ 78 h 155"/>
                <a:gd name="T2" fmla="*/ 152 w 153"/>
                <a:gd name="T3" fmla="*/ 93 h 155"/>
                <a:gd name="T4" fmla="*/ 148 w 153"/>
                <a:gd name="T5" fmla="*/ 108 h 155"/>
                <a:gd name="T6" fmla="*/ 141 w 153"/>
                <a:gd name="T7" fmla="*/ 120 h 155"/>
                <a:gd name="T8" fmla="*/ 130 w 153"/>
                <a:gd name="T9" fmla="*/ 132 h 155"/>
                <a:gd name="T10" fmla="*/ 119 w 153"/>
                <a:gd name="T11" fmla="*/ 141 h 155"/>
                <a:gd name="T12" fmla="*/ 106 w 153"/>
                <a:gd name="T13" fmla="*/ 149 h 155"/>
                <a:gd name="T14" fmla="*/ 91 w 153"/>
                <a:gd name="T15" fmla="*/ 152 h 155"/>
                <a:gd name="T16" fmla="*/ 77 w 153"/>
                <a:gd name="T17" fmla="*/ 155 h 155"/>
                <a:gd name="T18" fmla="*/ 69 w 153"/>
                <a:gd name="T19" fmla="*/ 153 h 155"/>
                <a:gd name="T20" fmla="*/ 54 w 153"/>
                <a:gd name="T21" fmla="*/ 151 h 155"/>
                <a:gd name="T22" fmla="*/ 40 w 153"/>
                <a:gd name="T23" fmla="*/ 145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6 w 153"/>
                <a:gd name="T39" fmla="*/ 47 h 155"/>
                <a:gd name="T40" fmla="*/ 13 w 153"/>
                <a:gd name="T41" fmla="*/ 34 h 155"/>
                <a:gd name="T42" fmla="*/ 22 w 153"/>
                <a:gd name="T43" fmla="*/ 23 h 155"/>
                <a:gd name="T44" fmla="*/ 33 w 153"/>
                <a:gd name="T45" fmla="*/ 14 h 155"/>
                <a:gd name="T46" fmla="*/ 47 w 153"/>
                <a:gd name="T47" fmla="*/ 6 h 155"/>
                <a:gd name="T48" fmla="*/ 61 w 153"/>
                <a:gd name="T49" fmla="*/ 2 h 155"/>
                <a:gd name="T50" fmla="*/ 77 w 153"/>
                <a:gd name="T51" fmla="*/ 0 h 155"/>
                <a:gd name="T52" fmla="*/ 85 w 153"/>
                <a:gd name="T53" fmla="*/ 0 h 155"/>
                <a:gd name="T54" fmla="*/ 99 w 153"/>
                <a:gd name="T55" fmla="*/ 4 h 155"/>
                <a:gd name="T56" fmla="*/ 113 w 153"/>
                <a:gd name="T57" fmla="*/ 9 h 155"/>
                <a:gd name="T58" fmla="*/ 126 w 153"/>
                <a:gd name="T59" fmla="*/ 18 h 155"/>
                <a:gd name="T60" fmla="*/ 136 w 153"/>
                <a:gd name="T61" fmla="*/ 29 h 155"/>
                <a:gd name="T62" fmla="*/ 144 w 153"/>
                <a:gd name="T63" fmla="*/ 40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8" y="108"/>
                  </a:lnTo>
                  <a:lnTo>
                    <a:pt x="144" y="115"/>
                  </a:lnTo>
                  <a:lnTo>
                    <a:pt x="141" y="120"/>
                  </a:lnTo>
                  <a:lnTo>
                    <a:pt x="136" y="126"/>
                  </a:lnTo>
                  <a:lnTo>
                    <a:pt x="130" y="132"/>
                  </a:lnTo>
                  <a:lnTo>
                    <a:pt x="126" y="136"/>
                  </a:lnTo>
                  <a:lnTo>
                    <a:pt x="119" y="141"/>
                  </a:lnTo>
                  <a:lnTo>
                    <a:pt x="113" y="145"/>
                  </a:lnTo>
                  <a:lnTo>
                    <a:pt x="106" y="149"/>
                  </a:lnTo>
                  <a:lnTo>
                    <a:pt x="99" y="151"/>
                  </a:lnTo>
                  <a:lnTo>
                    <a:pt x="91" y="152"/>
                  </a:lnTo>
                  <a:lnTo>
                    <a:pt x="85" y="153"/>
                  </a:lnTo>
                  <a:lnTo>
                    <a:pt x="77" y="155"/>
                  </a:lnTo>
                  <a:lnTo>
                    <a:pt x="77" y="155"/>
                  </a:lnTo>
                  <a:lnTo>
                    <a:pt x="69" y="153"/>
                  </a:lnTo>
                  <a:lnTo>
                    <a:pt x="61" y="152"/>
                  </a:lnTo>
                  <a:lnTo>
                    <a:pt x="54" y="151"/>
                  </a:lnTo>
                  <a:lnTo>
                    <a:pt x="47" y="149"/>
                  </a:lnTo>
                  <a:lnTo>
                    <a:pt x="40" y="145"/>
                  </a:lnTo>
                  <a:lnTo>
                    <a:pt x="33" y="141"/>
                  </a:lnTo>
                  <a:lnTo>
                    <a:pt x="27" y="136"/>
                  </a:lnTo>
                  <a:lnTo>
                    <a:pt x="22"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3" y="34"/>
                  </a:lnTo>
                  <a:lnTo>
                    <a:pt x="17" y="29"/>
                  </a:lnTo>
                  <a:lnTo>
                    <a:pt x="22" y="23"/>
                  </a:lnTo>
                  <a:lnTo>
                    <a:pt x="27" y="18"/>
                  </a:lnTo>
                  <a:lnTo>
                    <a:pt x="33" y="14"/>
                  </a:lnTo>
                  <a:lnTo>
                    <a:pt x="40" y="9"/>
                  </a:lnTo>
                  <a:lnTo>
                    <a:pt x="47" y="6"/>
                  </a:lnTo>
                  <a:lnTo>
                    <a:pt x="54" y="4"/>
                  </a:lnTo>
                  <a:lnTo>
                    <a:pt x="61" y="2"/>
                  </a:lnTo>
                  <a:lnTo>
                    <a:pt x="69" y="0"/>
                  </a:lnTo>
                  <a:lnTo>
                    <a:pt x="77" y="0"/>
                  </a:lnTo>
                  <a:lnTo>
                    <a:pt x="77" y="0"/>
                  </a:lnTo>
                  <a:lnTo>
                    <a:pt x="85" y="0"/>
                  </a:lnTo>
                  <a:lnTo>
                    <a:pt x="91" y="2"/>
                  </a:lnTo>
                  <a:lnTo>
                    <a:pt x="99" y="4"/>
                  </a:lnTo>
                  <a:lnTo>
                    <a:pt x="106" y="6"/>
                  </a:lnTo>
                  <a:lnTo>
                    <a:pt x="113" y="9"/>
                  </a:lnTo>
                  <a:lnTo>
                    <a:pt x="119" y="14"/>
                  </a:lnTo>
                  <a:lnTo>
                    <a:pt x="126" y="18"/>
                  </a:lnTo>
                  <a:lnTo>
                    <a:pt x="130" y="23"/>
                  </a:lnTo>
                  <a:lnTo>
                    <a:pt x="136" y="29"/>
                  </a:lnTo>
                  <a:lnTo>
                    <a:pt x="141" y="34"/>
                  </a:lnTo>
                  <a:lnTo>
                    <a:pt x="144" y="40"/>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357">
              <a:extLst>
                <a:ext uri="{FF2B5EF4-FFF2-40B4-BE49-F238E27FC236}">
                  <a16:creationId xmlns:a16="http://schemas.microsoft.com/office/drawing/2014/main" id="{F7E6C8BA-27FA-4EA9-879A-ED17B67B1CD8}"/>
                </a:ext>
              </a:extLst>
            </p:cNvPr>
            <p:cNvSpPr>
              <a:spLocks/>
            </p:cNvSpPr>
            <p:nvPr/>
          </p:nvSpPr>
          <p:spPr bwMode="auto">
            <a:xfrm>
              <a:off x="4821238" y="3173413"/>
              <a:ext cx="49213" cy="49213"/>
            </a:xfrm>
            <a:custGeom>
              <a:avLst/>
              <a:gdLst>
                <a:gd name="T0" fmla="*/ 154 w 154"/>
                <a:gd name="T1" fmla="*/ 78 h 155"/>
                <a:gd name="T2" fmla="*/ 152 w 154"/>
                <a:gd name="T3" fmla="*/ 93 h 155"/>
                <a:gd name="T4" fmla="*/ 148 w 154"/>
                <a:gd name="T5" fmla="*/ 108 h 155"/>
                <a:gd name="T6" fmla="*/ 140 w 154"/>
                <a:gd name="T7" fmla="*/ 120 h 155"/>
                <a:gd name="T8" fmla="*/ 131 w 154"/>
                <a:gd name="T9" fmla="*/ 132 h 155"/>
                <a:gd name="T10" fmla="*/ 120 w 154"/>
                <a:gd name="T11" fmla="*/ 141 h 155"/>
                <a:gd name="T12" fmla="*/ 107 w 154"/>
                <a:gd name="T13" fmla="*/ 149 h 155"/>
                <a:gd name="T14" fmla="*/ 92 w 154"/>
                <a:gd name="T15" fmla="*/ 152 h 155"/>
                <a:gd name="T16" fmla="*/ 77 w 154"/>
                <a:gd name="T17" fmla="*/ 155 h 155"/>
                <a:gd name="T18" fmla="*/ 69 w 154"/>
                <a:gd name="T19" fmla="*/ 153 h 155"/>
                <a:gd name="T20" fmla="*/ 55 w 154"/>
                <a:gd name="T21" fmla="*/ 151 h 155"/>
                <a:gd name="T22" fmla="*/ 40 w 154"/>
                <a:gd name="T23" fmla="*/ 145 h 155"/>
                <a:gd name="T24" fmla="*/ 28 w 154"/>
                <a:gd name="T25" fmla="*/ 136 h 155"/>
                <a:gd name="T26" fmla="*/ 18 w 154"/>
                <a:gd name="T27" fmla="*/ 126 h 155"/>
                <a:gd name="T28" fmla="*/ 9 w 154"/>
                <a:gd name="T29" fmla="*/ 115 h 155"/>
                <a:gd name="T30" fmla="*/ 3 w 154"/>
                <a:gd name="T31" fmla="*/ 101 h 155"/>
                <a:gd name="T32" fmla="*/ 1 w 154"/>
                <a:gd name="T33" fmla="*/ 85 h 155"/>
                <a:gd name="T34" fmla="*/ 0 w 154"/>
                <a:gd name="T35" fmla="*/ 78 h 155"/>
                <a:gd name="T36" fmla="*/ 2 w 154"/>
                <a:gd name="T37" fmla="*/ 62 h 155"/>
                <a:gd name="T38" fmla="*/ 6 w 154"/>
                <a:gd name="T39" fmla="*/ 47 h 155"/>
                <a:gd name="T40" fmla="*/ 13 w 154"/>
                <a:gd name="T41" fmla="*/ 34 h 155"/>
                <a:gd name="T42" fmla="*/ 22 w 154"/>
                <a:gd name="T43" fmla="*/ 23 h 155"/>
                <a:gd name="T44" fmla="*/ 34 w 154"/>
                <a:gd name="T45" fmla="*/ 14 h 155"/>
                <a:gd name="T46" fmla="*/ 47 w 154"/>
                <a:gd name="T47" fmla="*/ 6 h 155"/>
                <a:gd name="T48" fmla="*/ 61 w 154"/>
                <a:gd name="T49" fmla="*/ 2 h 155"/>
                <a:gd name="T50" fmla="*/ 77 w 154"/>
                <a:gd name="T51" fmla="*/ 0 h 155"/>
                <a:gd name="T52" fmla="*/ 84 w 154"/>
                <a:gd name="T53" fmla="*/ 0 h 155"/>
                <a:gd name="T54" fmla="*/ 100 w 154"/>
                <a:gd name="T55" fmla="*/ 4 h 155"/>
                <a:gd name="T56" fmla="*/ 114 w 154"/>
                <a:gd name="T57" fmla="*/ 9 h 155"/>
                <a:gd name="T58" fmla="*/ 125 w 154"/>
                <a:gd name="T59" fmla="*/ 18 h 155"/>
                <a:gd name="T60" fmla="*/ 136 w 154"/>
                <a:gd name="T61" fmla="*/ 29 h 155"/>
                <a:gd name="T62" fmla="*/ 145 w 154"/>
                <a:gd name="T63" fmla="*/ 40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1" y="101"/>
                  </a:lnTo>
                  <a:lnTo>
                    <a:pt x="148" y="108"/>
                  </a:lnTo>
                  <a:lnTo>
                    <a:pt x="145" y="115"/>
                  </a:lnTo>
                  <a:lnTo>
                    <a:pt x="140" y="120"/>
                  </a:lnTo>
                  <a:lnTo>
                    <a:pt x="136" y="126"/>
                  </a:lnTo>
                  <a:lnTo>
                    <a:pt x="131" y="132"/>
                  </a:lnTo>
                  <a:lnTo>
                    <a:pt x="125" y="136"/>
                  </a:lnTo>
                  <a:lnTo>
                    <a:pt x="120" y="141"/>
                  </a:lnTo>
                  <a:lnTo>
                    <a:pt x="114" y="145"/>
                  </a:lnTo>
                  <a:lnTo>
                    <a:pt x="107" y="149"/>
                  </a:lnTo>
                  <a:lnTo>
                    <a:pt x="100" y="151"/>
                  </a:lnTo>
                  <a:lnTo>
                    <a:pt x="92" y="152"/>
                  </a:lnTo>
                  <a:lnTo>
                    <a:pt x="84" y="153"/>
                  </a:lnTo>
                  <a:lnTo>
                    <a:pt x="77" y="155"/>
                  </a:lnTo>
                  <a:lnTo>
                    <a:pt x="77" y="155"/>
                  </a:lnTo>
                  <a:lnTo>
                    <a:pt x="69" y="153"/>
                  </a:lnTo>
                  <a:lnTo>
                    <a:pt x="61" y="152"/>
                  </a:lnTo>
                  <a:lnTo>
                    <a:pt x="55" y="151"/>
                  </a:lnTo>
                  <a:lnTo>
                    <a:pt x="47" y="149"/>
                  </a:lnTo>
                  <a:lnTo>
                    <a:pt x="40" y="145"/>
                  </a:lnTo>
                  <a:lnTo>
                    <a:pt x="34" y="141"/>
                  </a:lnTo>
                  <a:lnTo>
                    <a:pt x="28" y="136"/>
                  </a:lnTo>
                  <a:lnTo>
                    <a:pt x="22" y="132"/>
                  </a:lnTo>
                  <a:lnTo>
                    <a:pt x="18" y="126"/>
                  </a:lnTo>
                  <a:lnTo>
                    <a:pt x="13" y="120"/>
                  </a:lnTo>
                  <a:lnTo>
                    <a:pt x="9" y="115"/>
                  </a:lnTo>
                  <a:lnTo>
                    <a:pt x="6" y="108"/>
                  </a:lnTo>
                  <a:lnTo>
                    <a:pt x="3" y="101"/>
                  </a:lnTo>
                  <a:lnTo>
                    <a:pt x="2" y="93"/>
                  </a:lnTo>
                  <a:lnTo>
                    <a:pt x="1" y="85"/>
                  </a:lnTo>
                  <a:lnTo>
                    <a:pt x="0" y="78"/>
                  </a:lnTo>
                  <a:lnTo>
                    <a:pt x="0" y="78"/>
                  </a:lnTo>
                  <a:lnTo>
                    <a:pt x="1" y="70"/>
                  </a:lnTo>
                  <a:lnTo>
                    <a:pt x="2" y="62"/>
                  </a:lnTo>
                  <a:lnTo>
                    <a:pt x="3" y="55"/>
                  </a:lnTo>
                  <a:lnTo>
                    <a:pt x="6" y="47"/>
                  </a:lnTo>
                  <a:lnTo>
                    <a:pt x="9" y="40"/>
                  </a:lnTo>
                  <a:lnTo>
                    <a:pt x="13" y="34"/>
                  </a:lnTo>
                  <a:lnTo>
                    <a:pt x="18" y="29"/>
                  </a:lnTo>
                  <a:lnTo>
                    <a:pt x="22" y="23"/>
                  </a:lnTo>
                  <a:lnTo>
                    <a:pt x="28" y="18"/>
                  </a:lnTo>
                  <a:lnTo>
                    <a:pt x="34" y="14"/>
                  </a:lnTo>
                  <a:lnTo>
                    <a:pt x="40" y="9"/>
                  </a:lnTo>
                  <a:lnTo>
                    <a:pt x="47" y="6"/>
                  </a:lnTo>
                  <a:lnTo>
                    <a:pt x="55" y="4"/>
                  </a:lnTo>
                  <a:lnTo>
                    <a:pt x="61" y="2"/>
                  </a:lnTo>
                  <a:lnTo>
                    <a:pt x="69" y="0"/>
                  </a:lnTo>
                  <a:lnTo>
                    <a:pt x="77" y="0"/>
                  </a:lnTo>
                  <a:lnTo>
                    <a:pt x="77" y="0"/>
                  </a:lnTo>
                  <a:lnTo>
                    <a:pt x="84" y="0"/>
                  </a:lnTo>
                  <a:lnTo>
                    <a:pt x="92" y="2"/>
                  </a:lnTo>
                  <a:lnTo>
                    <a:pt x="100" y="4"/>
                  </a:lnTo>
                  <a:lnTo>
                    <a:pt x="107" y="6"/>
                  </a:lnTo>
                  <a:lnTo>
                    <a:pt x="114" y="9"/>
                  </a:lnTo>
                  <a:lnTo>
                    <a:pt x="120" y="14"/>
                  </a:lnTo>
                  <a:lnTo>
                    <a:pt x="125" y="18"/>
                  </a:lnTo>
                  <a:lnTo>
                    <a:pt x="131" y="23"/>
                  </a:lnTo>
                  <a:lnTo>
                    <a:pt x="136" y="29"/>
                  </a:lnTo>
                  <a:lnTo>
                    <a:pt x="140" y="34"/>
                  </a:lnTo>
                  <a:lnTo>
                    <a:pt x="145" y="40"/>
                  </a:lnTo>
                  <a:lnTo>
                    <a:pt x="148" y="47"/>
                  </a:lnTo>
                  <a:lnTo>
                    <a:pt x="151"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358">
              <a:extLst>
                <a:ext uri="{FF2B5EF4-FFF2-40B4-BE49-F238E27FC236}">
                  <a16:creationId xmlns:a16="http://schemas.microsoft.com/office/drawing/2014/main" id="{AE93780A-234B-4EE1-8ABD-6205CEF5BB98}"/>
                </a:ext>
              </a:extLst>
            </p:cNvPr>
            <p:cNvSpPr>
              <a:spLocks/>
            </p:cNvSpPr>
            <p:nvPr/>
          </p:nvSpPr>
          <p:spPr bwMode="auto">
            <a:xfrm>
              <a:off x="6146801" y="3103563"/>
              <a:ext cx="49213" cy="47625"/>
            </a:xfrm>
            <a:custGeom>
              <a:avLst/>
              <a:gdLst>
                <a:gd name="T0" fmla="*/ 155 w 155"/>
                <a:gd name="T1" fmla="*/ 77 h 153"/>
                <a:gd name="T2" fmla="*/ 153 w 155"/>
                <a:gd name="T3" fmla="*/ 93 h 153"/>
                <a:gd name="T4" fmla="*/ 148 w 155"/>
                <a:gd name="T5" fmla="*/ 107 h 153"/>
                <a:gd name="T6" fmla="*/ 141 w 155"/>
                <a:gd name="T7" fmla="*/ 120 h 153"/>
                <a:gd name="T8" fmla="*/ 132 w 155"/>
                <a:gd name="T9" fmla="*/ 132 h 153"/>
                <a:gd name="T10" fmla="*/ 121 w 155"/>
                <a:gd name="T11" fmla="*/ 141 h 153"/>
                <a:gd name="T12" fmla="*/ 108 w 155"/>
                <a:gd name="T13" fmla="*/ 148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9 w 155"/>
                <a:gd name="T27" fmla="*/ 126 h 153"/>
                <a:gd name="T28" fmla="*/ 10 w 155"/>
                <a:gd name="T29" fmla="*/ 113 h 153"/>
                <a:gd name="T30" fmla="*/ 4 w 155"/>
                <a:gd name="T31" fmla="*/ 100 h 153"/>
                <a:gd name="T32" fmla="*/ 2 w 155"/>
                <a:gd name="T33" fmla="*/ 85 h 153"/>
                <a:gd name="T34" fmla="*/ 0 w 155"/>
                <a:gd name="T35" fmla="*/ 77 h 153"/>
                <a:gd name="T36" fmla="*/ 3 w 155"/>
                <a:gd name="T37" fmla="*/ 62 h 153"/>
                <a:gd name="T38" fmla="*/ 6 w 155"/>
                <a:gd name="T39" fmla="*/ 47 h 153"/>
                <a:gd name="T40" fmla="*/ 14 w 155"/>
                <a:gd name="T41" fmla="*/ 34 h 153"/>
                <a:gd name="T42" fmla="*/ 23 w 155"/>
                <a:gd name="T43" fmla="*/ 23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4 h 153"/>
                <a:gd name="T56" fmla="*/ 114 w 155"/>
                <a:gd name="T57" fmla="*/ 9 h 153"/>
                <a:gd name="T58" fmla="*/ 126 w 155"/>
                <a:gd name="T59" fmla="*/ 17 h 153"/>
                <a:gd name="T60" fmla="*/ 137 w 155"/>
                <a:gd name="T61" fmla="*/ 28 h 153"/>
                <a:gd name="T62" fmla="*/ 145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1" y="100"/>
                  </a:lnTo>
                  <a:lnTo>
                    <a:pt x="148" y="107"/>
                  </a:lnTo>
                  <a:lnTo>
                    <a:pt x="145" y="113"/>
                  </a:lnTo>
                  <a:lnTo>
                    <a:pt x="141" y="120"/>
                  </a:lnTo>
                  <a:lnTo>
                    <a:pt x="137" y="126"/>
                  </a:lnTo>
                  <a:lnTo>
                    <a:pt x="132" y="132"/>
                  </a:lnTo>
                  <a:lnTo>
                    <a:pt x="126" y="136"/>
                  </a:lnTo>
                  <a:lnTo>
                    <a:pt x="121"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9" y="126"/>
                  </a:lnTo>
                  <a:lnTo>
                    <a:pt x="14" y="120"/>
                  </a:lnTo>
                  <a:lnTo>
                    <a:pt x="10" y="113"/>
                  </a:lnTo>
                  <a:lnTo>
                    <a:pt x="6" y="107"/>
                  </a:lnTo>
                  <a:lnTo>
                    <a:pt x="4" y="100"/>
                  </a:lnTo>
                  <a:lnTo>
                    <a:pt x="3" y="93"/>
                  </a:lnTo>
                  <a:lnTo>
                    <a:pt x="2" y="85"/>
                  </a:lnTo>
                  <a:lnTo>
                    <a:pt x="0" y="77"/>
                  </a:lnTo>
                  <a:lnTo>
                    <a:pt x="0" y="77"/>
                  </a:lnTo>
                  <a:lnTo>
                    <a:pt x="2" y="69"/>
                  </a:lnTo>
                  <a:lnTo>
                    <a:pt x="3" y="62"/>
                  </a:lnTo>
                  <a:lnTo>
                    <a:pt x="4" y="54"/>
                  </a:lnTo>
                  <a:lnTo>
                    <a:pt x="6" y="47"/>
                  </a:lnTo>
                  <a:lnTo>
                    <a:pt x="10" y="40"/>
                  </a:lnTo>
                  <a:lnTo>
                    <a:pt x="14" y="34"/>
                  </a:lnTo>
                  <a:lnTo>
                    <a:pt x="19" y="28"/>
                  </a:lnTo>
                  <a:lnTo>
                    <a:pt x="23" y="23"/>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1" y="13"/>
                  </a:lnTo>
                  <a:lnTo>
                    <a:pt x="126" y="17"/>
                  </a:lnTo>
                  <a:lnTo>
                    <a:pt x="132" y="23"/>
                  </a:lnTo>
                  <a:lnTo>
                    <a:pt x="137" y="28"/>
                  </a:lnTo>
                  <a:lnTo>
                    <a:pt x="141" y="34"/>
                  </a:lnTo>
                  <a:lnTo>
                    <a:pt x="145"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359">
              <a:extLst>
                <a:ext uri="{FF2B5EF4-FFF2-40B4-BE49-F238E27FC236}">
                  <a16:creationId xmlns:a16="http://schemas.microsoft.com/office/drawing/2014/main" id="{44A5382C-03D9-4297-A5D0-938F1981E915}"/>
                </a:ext>
              </a:extLst>
            </p:cNvPr>
            <p:cNvSpPr>
              <a:spLocks/>
            </p:cNvSpPr>
            <p:nvPr/>
          </p:nvSpPr>
          <p:spPr bwMode="auto">
            <a:xfrm>
              <a:off x="6146801" y="3173413"/>
              <a:ext cx="49213" cy="49213"/>
            </a:xfrm>
            <a:custGeom>
              <a:avLst/>
              <a:gdLst>
                <a:gd name="T0" fmla="*/ 155 w 155"/>
                <a:gd name="T1" fmla="*/ 78 h 155"/>
                <a:gd name="T2" fmla="*/ 153 w 155"/>
                <a:gd name="T3" fmla="*/ 93 h 155"/>
                <a:gd name="T4" fmla="*/ 148 w 155"/>
                <a:gd name="T5" fmla="*/ 108 h 155"/>
                <a:gd name="T6" fmla="*/ 141 w 155"/>
                <a:gd name="T7" fmla="*/ 120 h 155"/>
                <a:gd name="T8" fmla="*/ 132 w 155"/>
                <a:gd name="T9" fmla="*/ 132 h 155"/>
                <a:gd name="T10" fmla="*/ 121 w 155"/>
                <a:gd name="T11" fmla="*/ 141 h 155"/>
                <a:gd name="T12" fmla="*/ 108 w 155"/>
                <a:gd name="T13" fmla="*/ 149 h 155"/>
                <a:gd name="T14" fmla="*/ 93 w 155"/>
                <a:gd name="T15" fmla="*/ 152 h 155"/>
                <a:gd name="T16" fmla="*/ 77 w 155"/>
                <a:gd name="T17" fmla="*/ 155 h 155"/>
                <a:gd name="T18" fmla="*/ 70 w 155"/>
                <a:gd name="T19" fmla="*/ 153 h 155"/>
                <a:gd name="T20" fmla="*/ 54 w 155"/>
                <a:gd name="T21" fmla="*/ 151 h 155"/>
                <a:gd name="T22" fmla="*/ 40 w 155"/>
                <a:gd name="T23" fmla="*/ 145 h 155"/>
                <a:gd name="T24" fmla="*/ 29 w 155"/>
                <a:gd name="T25" fmla="*/ 136 h 155"/>
                <a:gd name="T26" fmla="*/ 19 w 155"/>
                <a:gd name="T27" fmla="*/ 126 h 155"/>
                <a:gd name="T28" fmla="*/ 10 w 155"/>
                <a:gd name="T29" fmla="*/ 115 h 155"/>
                <a:gd name="T30" fmla="*/ 4 w 155"/>
                <a:gd name="T31" fmla="*/ 101 h 155"/>
                <a:gd name="T32" fmla="*/ 2 w 155"/>
                <a:gd name="T33" fmla="*/ 85 h 155"/>
                <a:gd name="T34" fmla="*/ 0 w 155"/>
                <a:gd name="T35" fmla="*/ 78 h 155"/>
                <a:gd name="T36" fmla="*/ 3 w 155"/>
                <a:gd name="T37" fmla="*/ 62 h 155"/>
                <a:gd name="T38" fmla="*/ 6 w 155"/>
                <a:gd name="T39" fmla="*/ 47 h 155"/>
                <a:gd name="T40" fmla="*/ 14 w 155"/>
                <a:gd name="T41" fmla="*/ 34 h 155"/>
                <a:gd name="T42" fmla="*/ 23 w 155"/>
                <a:gd name="T43" fmla="*/ 23 h 155"/>
                <a:gd name="T44" fmla="*/ 35 w 155"/>
                <a:gd name="T45" fmla="*/ 14 h 155"/>
                <a:gd name="T46" fmla="*/ 47 w 155"/>
                <a:gd name="T47" fmla="*/ 6 h 155"/>
                <a:gd name="T48" fmla="*/ 62 w 155"/>
                <a:gd name="T49" fmla="*/ 2 h 155"/>
                <a:gd name="T50" fmla="*/ 77 w 155"/>
                <a:gd name="T51" fmla="*/ 0 h 155"/>
                <a:gd name="T52" fmla="*/ 85 w 155"/>
                <a:gd name="T53" fmla="*/ 0 h 155"/>
                <a:gd name="T54" fmla="*/ 100 w 155"/>
                <a:gd name="T55" fmla="*/ 4 h 155"/>
                <a:gd name="T56" fmla="*/ 114 w 155"/>
                <a:gd name="T57" fmla="*/ 9 h 155"/>
                <a:gd name="T58" fmla="*/ 126 w 155"/>
                <a:gd name="T59" fmla="*/ 18 h 155"/>
                <a:gd name="T60" fmla="*/ 137 w 155"/>
                <a:gd name="T61" fmla="*/ 29 h 155"/>
                <a:gd name="T62" fmla="*/ 145 w 155"/>
                <a:gd name="T63" fmla="*/ 40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3" y="93"/>
                  </a:lnTo>
                  <a:lnTo>
                    <a:pt x="151" y="101"/>
                  </a:lnTo>
                  <a:lnTo>
                    <a:pt x="148" y="108"/>
                  </a:lnTo>
                  <a:lnTo>
                    <a:pt x="145" y="115"/>
                  </a:lnTo>
                  <a:lnTo>
                    <a:pt x="141" y="120"/>
                  </a:lnTo>
                  <a:lnTo>
                    <a:pt x="137" y="126"/>
                  </a:lnTo>
                  <a:lnTo>
                    <a:pt x="132" y="132"/>
                  </a:lnTo>
                  <a:lnTo>
                    <a:pt x="126" y="136"/>
                  </a:lnTo>
                  <a:lnTo>
                    <a:pt x="121" y="141"/>
                  </a:lnTo>
                  <a:lnTo>
                    <a:pt x="114" y="145"/>
                  </a:lnTo>
                  <a:lnTo>
                    <a:pt x="108" y="149"/>
                  </a:lnTo>
                  <a:lnTo>
                    <a:pt x="100" y="151"/>
                  </a:lnTo>
                  <a:lnTo>
                    <a:pt x="93" y="152"/>
                  </a:lnTo>
                  <a:lnTo>
                    <a:pt x="85" y="153"/>
                  </a:lnTo>
                  <a:lnTo>
                    <a:pt x="77" y="155"/>
                  </a:lnTo>
                  <a:lnTo>
                    <a:pt x="77" y="155"/>
                  </a:lnTo>
                  <a:lnTo>
                    <a:pt x="70" y="153"/>
                  </a:lnTo>
                  <a:lnTo>
                    <a:pt x="62" y="152"/>
                  </a:lnTo>
                  <a:lnTo>
                    <a:pt x="54" y="151"/>
                  </a:lnTo>
                  <a:lnTo>
                    <a:pt x="47" y="149"/>
                  </a:lnTo>
                  <a:lnTo>
                    <a:pt x="40" y="145"/>
                  </a:lnTo>
                  <a:lnTo>
                    <a:pt x="35" y="141"/>
                  </a:lnTo>
                  <a:lnTo>
                    <a:pt x="29" y="136"/>
                  </a:lnTo>
                  <a:lnTo>
                    <a:pt x="23" y="132"/>
                  </a:lnTo>
                  <a:lnTo>
                    <a:pt x="19" y="126"/>
                  </a:lnTo>
                  <a:lnTo>
                    <a:pt x="14" y="120"/>
                  </a:lnTo>
                  <a:lnTo>
                    <a:pt x="10" y="115"/>
                  </a:lnTo>
                  <a:lnTo>
                    <a:pt x="6" y="108"/>
                  </a:lnTo>
                  <a:lnTo>
                    <a:pt x="4" y="101"/>
                  </a:lnTo>
                  <a:lnTo>
                    <a:pt x="3" y="93"/>
                  </a:lnTo>
                  <a:lnTo>
                    <a:pt x="2" y="85"/>
                  </a:lnTo>
                  <a:lnTo>
                    <a:pt x="0" y="78"/>
                  </a:lnTo>
                  <a:lnTo>
                    <a:pt x="0" y="78"/>
                  </a:lnTo>
                  <a:lnTo>
                    <a:pt x="2" y="70"/>
                  </a:lnTo>
                  <a:lnTo>
                    <a:pt x="3" y="62"/>
                  </a:lnTo>
                  <a:lnTo>
                    <a:pt x="4" y="55"/>
                  </a:lnTo>
                  <a:lnTo>
                    <a:pt x="6" y="47"/>
                  </a:lnTo>
                  <a:lnTo>
                    <a:pt x="10" y="40"/>
                  </a:lnTo>
                  <a:lnTo>
                    <a:pt x="14" y="34"/>
                  </a:lnTo>
                  <a:lnTo>
                    <a:pt x="19" y="29"/>
                  </a:lnTo>
                  <a:lnTo>
                    <a:pt x="23" y="23"/>
                  </a:lnTo>
                  <a:lnTo>
                    <a:pt x="29" y="18"/>
                  </a:lnTo>
                  <a:lnTo>
                    <a:pt x="35" y="14"/>
                  </a:lnTo>
                  <a:lnTo>
                    <a:pt x="40" y="9"/>
                  </a:lnTo>
                  <a:lnTo>
                    <a:pt x="47" y="6"/>
                  </a:lnTo>
                  <a:lnTo>
                    <a:pt x="54" y="4"/>
                  </a:lnTo>
                  <a:lnTo>
                    <a:pt x="62" y="2"/>
                  </a:lnTo>
                  <a:lnTo>
                    <a:pt x="70" y="0"/>
                  </a:lnTo>
                  <a:lnTo>
                    <a:pt x="77" y="0"/>
                  </a:lnTo>
                  <a:lnTo>
                    <a:pt x="77" y="0"/>
                  </a:lnTo>
                  <a:lnTo>
                    <a:pt x="85" y="0"/>
                  </a:lnTo>
                  <a:lnTo>
                    <a:pt x="93" y="2"/>
                  </a:lnTo>
                  <a:lnTo>
                    <a:pt x="100" y="4"/>
                  </a:lnTo>
                  <a:lnTo>
                    <a:pt x="108" y="6"/>
                  </a:lnTo>
                  <a:lnTo>
                    <a:pt x="114" y="9"/>
                  </a:lnTo>
                  <a:lnTo>
                    <a:pt x="121" y="14"/>
                  </a:lnTo>
                  <a:lnTo>
                    <a:pt x="126" y="18"/>
                  </a:lnTo>
                  <a:lnTo>
                    <a:pt x="132" y="23"/>
                  </a:lnTo>
                  <a:lnTo>
                    <a:pt x="137" y="29"/>
                  </a:lnTo>
                  <a:lnTo>
                    <a:pt x="141" y="34"/>
                  </a:lnTo>
                  <a:lnTo>
                    <a:pt x="145" y="40"/>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360">
              <a:extLst>
                <a:ext uri="{FF2B5EF4-FFF2-40B4-BE49-F238E27FC236}">
                  <a16:creationId xmlns:a16="http://schemas.microsoft.com/office/drawing/2014/main" id="{B3BEC7BB-1D1A-40D2-898F-D01EB33F5163}"/>
                </a:ext>
              </a:extLst>
            </p:cNvPr>
            <p:cNvSpPr>
              <a:spLocks/>
            </p:cNvSpPr>
            <p:nvPr/>
          </p:nvSpPr>
          <p:spPr bwMode="auto">
            <a:xfrm>
              <a:off x="6216651" y="3103563"/>
              <a:ext cx="49213" cy="47625"/>
            </a:xfrm>
            <a:custGeom>
              <a:avLst/>
              <a:gdLst>
                <a:gd name="T0" fmla="*/ 154 w 154"/>
                <a:gd name="T1" fmla="*/ 77 h 153"/>
                <a:gd name="T2" fmla="*/ 152 w 154"/>
                <a:gd name="T3" fmla="*/ 93 h 153"/>
                <a:gd name="T4" fmla="*/ 148 w 154"/>
                <a:gd name="T5" fmla="*/ 107 h 153"/>
                <a:gd name="T6" fmla="*/ 141 w 154"/>
                <a:gd name="T7" fmla="*/ 120 h 153"/>
                <a:gd name="T8" fmla="*/ 132 w 154"/>
                <a:gd name="T9" fmla="*/ 132 h 153"/>
                <a:gd name="T10" fmla="*/ 120 w 154"/>
                <a:gd name="T11" fmla="*/ 141 h 153"/>
                <a:gd name="T12" fmla="*/ 108 w 154"/>
                <a:gd name="T13" fmla="*/ 148 h 153"/>
                <a:gd name="T14" fmla="*/ 93 w 154"/>
                <a:gd name="T15" fmla="*/ 152 h 153"/>
                <a:gd name="T16" fmla="*/ 78 w 154"/>
                <a:gd name="T17" fmla="*/ 153 h 153"/>
                <a:gd name="T18" fmla="*/ 70 w 154"/>
                <a:gd name="T19" fmla="*/ 153 h 153"/>
                <a:gd name="T20" fmla="*/ 55 w 154"/>
                <a:gd name="T21" fmla="*/ 150 h 153"/>
                <a:gd name="T22" fmla="*/ 40 w 154"/>
                <a:gd name="T23" fmla="*/ 144 h 153"/>
                <a:gd name="T24" fmla="*/ 29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2 h 153"/>
                <a:gd name="T38" fmla="*/ 7 w 154"/>
                <a:gd name="T39" fmla="*/ 47 h 153"/>
                <a:gd name="T40" fmla="*/ 14 w 154"/>
                <a:gd name="T41" fmla="*/ 34 h 153"/>
                <a:gd name="T42" fmla="*/ 23 w 154"/>
                <a:gd name="T43" fmla="*/ 23 h 153"/>
                <a:gd name="T44" fmla="*/ 34 w 154"/>
                <a:gd name="T45" fmla="*/ 13 h 153"/>
                <a:gd name="T46" fmla="*/ 47 w 154"/>
                <a:gd name="T47" fmla="*/ 6 h 153"/>
                <a:gd name="T48" fmla="*/ 62 w 154"/>
                <a:gd name="T49" fmla="*/ 1 h 153"/>
                <a:gd name="T50" fmla="*/ 78 w 154"/>
                <a:gd name="T51" fmla="*/ 0 h 153"/>
                <a:gd name="T52" fmla="*/ 85 w 154"/>
                <a:gd name="T53" fmla="*/ 0 h 153"/>
                <a:gd name="T54" fmla="*/ 100 w 154"/>
                <a:gd name="T55" fmla="*/ 4 h 153"/>
                <a:gd name="T56" fmla="*/ 114 w 154"/>
                <a:gd name="T57" fmla="*/ 9 h 153"/>
                <a:gd name="T58" fmla="*/ 126 w 154"/>
                <a:gd name="T59" fmla="*/ 17 h 153"/>
                <a:gd name="T60" fmla="*/ 136 w 154"/>
                <a:gd name="T61" fmla="*/ 28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8" y="107"/>
                  </a:lnTo>
                  <a:lnTo>
                    <a:pt x="145"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7"/>
                  </a:lnTo>
                  <a:lnTo>
                    <a:pt x="3" y="100"/>
                  </a:lnTo>
                  <a:lnTo>
                    <a:pt x="2" y="93"/>
                  </a:lnTo>
                  <a:lnTo>
                    <a:pt x="1" y="85"/>
                  </a:lnTo>
                  <a:lnTo>
                    <a:pt x="0" y="77"/>
                  </a:lnTo>
                  <a:lnTo>
                    <a:pt x="0" y="77"/>
                  </a:lnTo>
                  <a:lnTo>
                    <a:pt x="1" y="69"/>
                  </a:lnTo>
                  <a:lnTo>
                    <a:pt x="2" y="62"/>
                  </a:lnTo>
                  <a:lnTo>
                    <a:pt x="3" y="54"/>
                  </a:lnTo>
                  <a:lnTo>
                    <a:pt x="7" y="47"/>
                  </a:lnTo>
                  <a:lnTo>
                    <a:pt x="9" y="40"/>
                  </a:lnTo>
                  <a:lnTo>
                    <a:pt x="14" y="34"/>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0" y="4"/>
                  </a:lnTo>
                  <a:lnTo>
                    <a:pt x="108" y="6"/>
                  </a:lnTo>
                  <a:lnTo>
                    <a:pt x="114" y="9"/>
                  </a:lnTo>
                  <a:lnTo>
                    <a:pt x="120" y="13"/>
                  </a:lnTo>
                  <a:lnTo>
                    <a:pt x="126" y="17"/>
                  </a:lnTo>
                  <a:lnTo>
                    <a:pt x="132" y="23"/>
                  </a:lnTo>
                  <a:lnTo>
                    <a:pt x="136" y="28"/>
                  </a:lnTo>
                  <a:lnTo>
                    <a:pt x="141" y="34"/>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361">
              <a:extLst>
                <a:ext uri="{FF2B5EF4-FFF2-40B4-BE49-F238E27FC236}">
                  <a16:creationId xmlns:a16="http://schemas.microsoft.com/office/drawing/2014/main" id="{5FAE3F2B-359D-4738-BBCB-FF566A03A6E0}"/>
                </a:ext>
              </a:extLst>
            </p:cNvPr>
            <p:cNvSpPr>
              <a:spLocks/>
            </p:cNvSpPr>
            <p:nvPr/>
          </p:nvSpPr>
          <p:spPr bwMode="auto">
            <a:xfrm>
              <a:off x="6216651" y="3173413"/>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8 w 154"/>
                <a:gd name="T13" fmla="*/ 149 h 155"/>
                <a:gd name="T14" fmla="*/ 93 w 154"/>
                <a:gd name="T15" fmla="*/ 152 h 155"/>
                <a:gd name="T16" fmla="*/ 78 w 154"/>
                <a:gd name="T17" fmla="*/ 155 h 155"/>
                <a:gd name="T18" fmla="*/ 70 w 154"/>
                <a:gd name="T19" fmla="*/ 153 h 155"/>
                <a:gd name="T20" fmla="*/ 55 w 154"/>
                <a:gd name="T21" fmla="*/ 151 h 155"/>
                <a:gd name="T22" fmla="*/ 40 w 154"/>
                <a:gd name="T23" fmla="*/ 145 h 155"/>
                <a:gd name="T24" fmla="*/ 29 w 154"/>
                <a:gd name="T25" fmla="*/ 136 h 155"/>
                <a:gd name="T26" fmla="*/ 18 w 154"/>
                <a:gd name="T27" fmla="*/ 126 h 155"/>
                <a:gd name="T28" fmla="*/ 9 w 154"/>
                <a:gd name="T29" fmla="*/ 115 h 155"/>
                <a:gd name="T30" fmla="*/ 3 w 154"/>
                <a:gd name="T31" fmla="*/ 101 h 155"/>
                <a:gd name="T32" fmla="*/ 1 w 154"/>
                <a:gd name="T33" fmla="*/ 85 h 155"/>
                <a:gd name="T34" fmla="*/ 0 w 154"/>
                <a:gd name="T35" fmla="*/ 78 h 155"/>
                <a:gd name="T36" fmla="*/ 2 w 154"/>
                <a:gd name="T37" fmla="*/ 62 h 155"/>
                <a:gd name="T38" fmla="*/ 7 w 154"/>
                <a:gd name="T39" fmla="*/ 47 h 155"/>
                <a:gd name="T40" fmla="*/ 14 w 154"/>
                <a:gd name="T41" fmla="*/ 34 h 155"/>
                <a:gd name="T42" fmla="*/ 23 w 154"/>
                <a:gd name="T43" fmla="*/ 23 h 155"/>
                <a:gd name="T44" fmla="*/ 34 w 154"/>
                <a:gd name="T45" fmla="*/ 14 h 155"/>
                <a:gd name="T46" fmla="*/ 47 w 154"/>
                <a:gd name="T47" fmla="*/ 6 h 155"/>
                <a:gd name="T48" fmla="*/ 62 w 154"/>
                <a:gd name="T49" fmla="*/ 2 h 155"/>
                <a:gd name="T50" fmla="*/ 78 w 154"/>
                <a:gd name="T51" fmla="*/ 0 h 155"/>
                <a:gd name="T52" fmla="*/ 85 w 154"/>
                <a:gd name="T53" fmla="*/ 0 h 155"/>
                <a:gd name="T54" fmla="*/ 100 w 154"/>
                <a:gd name="T55" fmla="*/ 4 h 155"/>
                <a:gd name="T56" fmla="*/ 114 w 154"/>
                <a:gd name="T57" fmla="*/ 9 h 155"/>
                <a:gd name="T58" fmla="*/ 126 w 154"/>
                <a:gd name="T59" fmla="*/ 18 h 155"/>
                <a:gd name="T60" fmla="*/ 136 w 154"/>
                <a:gd name="T61" fmla="*/ 29 h 155"/>
                <a:gd name="T62" fmla="*/ 145 w 154"/>
                <a:gd name="T63" fmla="*/ 40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4" y="145"/>
                  </a:lnTo>
                  <a:lnTo>
                    <a:pt x="108" y="149"/>
                  </a:lnTo>
                  <a:lnTo>
                    <a:pt x="100" y="151"/>
                  </a:lnTo>
                  <a:lnTo>
                    <a:pt x="93" y="152"/>
                  </a:lnTo>
                  <a:lnTo>
                    <a:pt x="85" y="153"/>
                  </a:lnTo>
                  <a:lnTo>
                    <a:pt x="78" y="155"/>
                  </a:lnTo>
                  <a:lnTo>
                    <a:pt x="78" y="155"/>
                  </a:lnTo>
                  <a:lnTo>
                    <a:pt x="70" y="153"/>
                  </a:lnTo>
                  <a:lnTo>
                    <a:pt x="62" y="152"/>
                  </a:lnTo>
                  <a:lnTo>
                    <a:pt x="55" y="151"/>
                  </a:lnTo>
                  <a:lnTo>
                    <a:pt x="47" y="149"/>
                  </a:lnTo>
                  <a:lnTo>
                    <a:pt x="40" y="145"/>
                  </a:lnTo>
                  <a:lnTo>
                    <a:pt x="34" y="141"/>
                  </a:lnTo>
                  <a:lnTo>
                    <a:pt x="29"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0"/>
                  </a:lnTo>
                  <a:lnTo>
                    <a:pt x="14" y="34"/>
                  </a:lnTo>
                  <a:lnTo>
                    <a:pt x="18" y="29"/>
                  </a:lnTo>
                  <a:lnTo>
                    <a:pt x="23" y="23"/>
                  </a:lnTo>
                  <a:lnTo>
                    <a:pt x="29" y="18"/>
                  </a:lnTo>
                  <a:lnTo>
                    <a:pt x="34" y="14"/>
                  </a:lnTo>
                  <a:lnTo>
                    <a:pt x="40" y="9"/>
                  </a:lnTo>
                  <a:lnTo>
                    <a:pt x="47" y="6"/>
                  </a:lnTo>
                  <a:lnTo>
                    <a:pt x="55" y="4"/>
                  </a:lnTo>
                  <a:lnTo>
                    <a:pt x="62" y="2"/>
                  </a:lnTo>
                  <a:lnTo>
                    <a:pt x="70" y="0"/>
                  </a:lnTo>
                  <a:lnTo>
                    <a:pt x="78" y="0"/>
                  </a:lnTo>
                  <a:lnTo>
                    <a:pt x="78" y="0"/>
                  </a:lnTo>
                  <a:lnTo>
                    <a:pt x="85" y="0"/>
                  </a:lnTo>
                  <a:lnTo>
                    <a:pt x="93" y="2"/>
                  </a:lnTo>
                  <a:lnTo>
                    <a:pt x="100" y="4"/>
                  </a:lnTo>
                  <a:lnTo>
                    <a:pt x="108" y="6"/>
                  </a:lnTo>
                  <a:lnTo>
                    <a:pt x="114" y="9"/>
                  </a:lnTo>
                  <a:lnTo>
                    <a:pt x="120" y="14"/>
                  </a:lnTo>
                  <a:lnTo>
                    <a:pt x="126" y="18"/>
                  </a:lnTo>
                  <a:lnTo>
                    <a:pt x="132" y="23"/>
                  </a:lnTo>
                  <a:lnTo>
                    <a:pt x="136" y="29"/>
                  </a:lnTo>
                  <a:lnTo>
                    <a:pt x="141" y="34"/>
                  </a:lnTo>
                  <a:lnTo>
                    <a:pt x="145" y="40"/>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362">
              <a:extLst>
                <a:ext uri="{FF2B5EF4-FFF2-40B4-BE49-F238E27FC236}">
                  <a16:creationId xmlns:a16="http://schemas.microsoft.com/office/drawing/2014/main" id="{9B5622D0-DC63-458C-A555-60F65A28C0C3}"/>
                </a:ext>
              </a:extLst>
            </p:cNvPr>
            <p:cNvSpPr>
              <a:spLocks/>
            </p:cNvSpPr>
            <p:nvPr/>
          </p:nvSpPr>
          <p:spPr bwMode="auto">
            <a:xfrm>
              <a:off x="6286501" y="3103563"/>
              <a:ext cx="49213" cy="47625"/>
            </a:xfrm>
            <a:custGeom>
              <a:avLst/>
              <a:gdLst>
                <a:gd name="T0" fmla="*/ 154 w 154"/>
                <a:gd name="T1" fmla="*/ 77 h 153"/>
                <a:gd name="T2" fmla="*/ 152 w 154"/>
                <a:gd name="T3" fmla="*/ 93 h 153"/>
                <a:gd name="T4" fmla="*/ 147 w 154"/>
                <a:gd name="T5" fmla="*/ 107 h 153"/>
                <a:gd name="T6" fmla="*/ 141 w 154"/>
                <a:gd name="T7" fmla="*/ 120 h 153"/>
                <a:gd name="T8" fmla="*/ 131 w 154"/>
                <a:gd name="T9" fmla="*/ 132 h 153"/>
                <a:gd name="T10" fmla="*/ 120 w 154"/>
                <a:gd name="T11" fmla="*/ 141 h 153"/>
                <a:gd name="T12" fmla="*/ 106 w 154"/>
                <a:gd name="T13" fmla="*/ 148 h 153"/>
                <a:gd name="T14" fmla="*/ 93 w 154"/>
                <a:gd name="T15" fmla="*/ 152 h 153"/>
                <a:gd name="T16" fmla="*/ 76 w 154"/>
                <a:gd name="T17" fmla="*/ 153 h 153"/>
                <a:gd name="T18" fmla="*/ 68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2 h 153"/>
                <a:gd name="T38" fmla="*/ 6 w 154"/>
                <a:gd name="T39" fmla="*/ 47 h 153"/>
                <a:gd name="T40" fmla="*/ 12 w 154"/>
                <a:gd name="T41" fmla="*/ 34 h 153"/>
                <a:gd name="T42" fmla="*/ 23 w 154"/>
                <a:gd name="T43" fmla="*/ 23 h 153"/>
                <a:gd name="T44" fmla="*/ 34 w 154"/>
                <a:gd name="T45" fmla="*/ 13 h 153"/>
                <a:gd name="T46" fmla="*/ 47 w 154"/>
                <a:gd name="T47" fmla="*/ 6 h 153"/>
                <a:gd name="T48" fmla="*/ 62 w 154"/>
                <a:gd name="T49" fmla="*/ 1 h 153"/>
                <a:gd name="T50" fmla="*/ 76 w 154"/>
                <a:gd name="T51" fmla="*/ 0 h 153"/>
                <a:gd name="T52" fmla="*/ 84 w 154"/>
                <a:gd name="T53" fmla="*/ 0 h 153"/>
                <a:gd name="T54" fmla="*/ 99 w 154"/>
                <a:gd name="T55" fmla="*/ 4 h 153"/>
                <a:gd name="T56" fmla="*/ 113 w 154"/>
                <a:gd name="T57" fmla="*/ 9 h 153"/>
                <a:gd name="T58" fmla="*/ 126 w 154"/>
                <a:gd name="T59" fmla="*/ 17 h 153"/>
                <a:gd name="T60" fmla="*/ 136 w 154"/>
                <a:gd name="T61" fmla="*/ 28 h 153"/>
                <a:gd name="T62" fmla="*/ 144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7" y="107"/>
                  </a:lnTo>
                  <a:lnTo>
                    <a:pt x="144" y="113"/>
                  </a:lnTo>
                  <a:lnTo>
                    <a:pt x="141" y="120"/>
                  </a:lnTo>
                  <a:lnTo>
                    <a:pt x="136" y="126"/>
                  </a:lnTo>
                  <a:lnTo>
                    <a:pt x="131" y="132"/>
                  </a:lnTo>
                  <a:lnTo>
                    <a:pt x="126" y="136"/>
                  </a:lnTo>
                  <a:lnTo>
                    <a:pt x="120" y="141"/>
                  </a:lnTo>
                  <a:lnTo>
                    <a:pt x="113" y="144"/>
                  </a:lnTo>
                  <a:lnTo>
                    <a:pt x="106" y="148"/>
                  </a:lnTo>
                  <a:lnTo>
                    <a:pt x="99" y="150"/>
                  </a:lnTo>
                  <a:lnTo>
                    <a:pt x="93" y="152"/>
                  </a:lnTo>
                  <a:lnTo>
                    <a:pt x="84"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2"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3" y="23"/>
                  </a:lnTo>
                  <a:lnTo>
                    <a:pt x="27" y="17"/>
                  </a:lnTo>
                  <a:lnTo>
                    <a:pt x="34" y="13"/>
                  </a:lnTo>
                  <a:lnTo>
                    <a:pt x="40" y="9"/>
                  </a:lnTo>
                  <a:lnTo>
                    <a:pt x="47" y="6"/>
                  </a:lnTo>
                  <a:lnTo>
                    <a:pt x="54" y="4"/>
                  </a:lnTo>
                  <a:lnTo>
                    <a:pt x="62" y="1"/>
                  </a:lnTo>
                  <a:lnTo>
                    <a:pt x="68" y="0"/>
                  </a:lnTo>
                  <a:lnTo>
                    <a:pt x="76" y="0"/>
                  </a:lnTo>
                  <a:lnTo>
                    <a:pt x="76" y="0"/>
                  </a:lnTo>
                  <a:lnTo>
                    <a:pt x="84" y="0"/>
                  </a:lnTo>
                  <a:lnTo>
                    <a:pt x="93" y="1"/>
                  </a:lnTo>
                  <a:lnTo>
                    <a:pt x="99" y="4"/>
                  </a:lnTo>
                  <a:lnTo>
                    <a:pt x="106" y="6"/>
                  </a:lnTo>
                  <a:lnTo>
                    <a:pt x="113" y="9"/>
                  </a:lnTo>
                  <a:lnTo>
                    <a:pt x="120" y="13"/>
                  </a:lnTo>
                  <a:lnTo>
                    <a:pt x="126" y="17"/>
                  </a:lnTo>
                  <a:lnTo>
                    <a:pt x="131" y="23"/>
                  </a:lnTo>
                  <a:lnTo>
                    <a:pt x="136" y="28"/>
                  </a:lnTo>
                  <a:lnTo>
                    <a:pt x="141" y="34"/>
                  </a:lnTo>
                  <a:lnTo>
                    <a:pt x="144"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363">
              <a:extLst>
                <a:ext uri="{FF2B5EF4-FFF2-40B4-BE49-F238E27FC236}">
                  <a16:creationId xmlns:a16="http://schemas.microsoft.com/office/drawing/2014/main" id="{51CD2304-F918-48D1-8884-9F9001547E16}"/>
                </a:ext>
              </a:extLst>
            </p:cNvPr>
            <p:cNvSpPr>
              <a:spLocks/>
            </p:cNvSpPr>
            <p:nvPr/>
          </p:nvSpPr>
          <p:spPr bwMode="auto">
            <a:xfrm>
              <a:off x="6286501" y="3173413"/>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6 w 154"/>
                <a:gd name="T13" fmla="*/ 149 h 155"/>
                <a:gd name="T14" fmla="*/ 93 w 154"/>
                <a:gd name="T15" fmla="*/ 152 h 155"/>
                <a:gd name="T16" fmla="*/ 76 w 154"/>
                <a:gd name="T17" fmla="*/ 155 h 155"/>
                <a:gd name="T18" fmla="*/ 68 w 154"/>
                <a:gd name="T19" fmla="*/ 153 h 155"/>
                <a:gd name="T20" fmla="*/ 54 w 154"/>
                <a:gd name="T21" fmla="*/ 151 h 155"/>
                <a:gd name="T22" fmla="*/ 40 w 154"/>
                <a:gd name="T23" fmla="*/ 145 h 155"/>
                <a:gd name="T24" fmla="*/ 27 w 154"/>
                <a:gd name="T25" fmla="*/ 136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6 w 154"/>
                <a:gd name="T39" fmla="*/ 47 h 155"/>
                <a:gd name="T40" fmla="*/ 12 w 154"/>
                <a:gd name="T41" fmla="*/ 34 h 155"/>
                <a:gd name="T42" fmla="*/ 23 w 154"/>
                <a:gd name="T43" fmla="*/ 23 h 155"/>
                <a:gd name="T44" fmla="*/ 34 w 154"/>
                <a:gd name="T45" fmla="*/ 14 h 155"/>
                <a:gd name="T46" fmla="*/ 47 w 154"/>
                <a:gd name="T47" fmla="*/ 6 h 155"/>
                <a:gd name="T48" fmla="*/ 62 w 154"/>
                <a:gd name="T49" fmla="*/ 2 h 155"/>
                <a:gd name="T50" fmla="*/ 76 w 154"/>
                <a:gd name="T51" fmla="*/ 0 h 155"/>
                <a:gd name="T52" fmla="*/ 84 w 154"/>
                <a:gd name="T53" fmla="*/ 0 h 155"/>
                <a:gd name="T54" fmla="*/ 99 w 154"/>
                <a:gd name="T55" fmla="*/ 4 h 155"/>
                <a:gd name="T56" fmla="*/ 113 w 154"/>
                <a:gd name="T57" fmla="*/ 9 h 155"/>
                <a:gd name="T58" fmla="*/ 126 w 154"/>
                <a:gd name="T59" fmla="*/ 18 h 155"/>
                <a:gd name="T60" fmla="*/ 136 w 154"/>
                <a:gd name="T61" fmla="*/ 29 h 155"/>
                <a:gd name="T62" fmla="*/ 144 w 154"/>
                <a:gd name="T63" fmla="*/ 40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4" y="115"/>
                  </a:lnTo>
                  <a:lnTo>
                    <a:pt x="141" y="120"/>
                  </a:lnTo>
                  <a:lnTo>
                    <a:pt x="136" y="126"/>
                  </a:lnTo>
                  <a:lnTo>
                    <a:pt x="131" y="132"/>
                  </a:lnTo>
                  <a:lnTo>
                    <a:pt x="126" y="136"/>
                  </a:lnTo>
                  <a:lnTo>
                    <a:pt x="120" y="141"/>
                  </a:lnTo>
                  <a:lnTo>
                    <a:pt x="113" y="145"/>
                  </a:lnTo>
                  <a:lnTo>
                    <a:pt x="106" y="149"/>
                  </a:lnTo>
                  <a:lnTo>
                    <a:pt x="99" y="151"/>
                  </a:lnTo>
                  <a:lnTo>
                    <a:pt x="93" y="152"/>
                  </a:lnTo>
                  <a:lnTo>
                    <a:pt x="84" y="153"/>
                  </a:lnTo>
                  <a:lnTo>
                    <a:pt x="76" y="155"/>
                  </a:lnTo>
                  <a:lnTo>
                    <a:pt x="76" y="155"/>
                  </a:lnTo>
                  <a:lnTo>
                    <a:pt x="68" y="153"/>
                  </a:lnTo>
                  <a:lnTo>
                    <a:pt x="62" y="152"/>
                  </a:lnTo>
                  <a:lnTo>
                    <a:pt x="54" y="151"/>
                  </a:lnTo>
                  <a:lnTo>
                    <a:pt x="47" y="149"/>
                  </a:lnTo>
                  <a:lnTo>
                    <a:pt x="40" y="145"/>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2" y="34"/>
                  </a:lnTo>
                  <a:lnTo>
                    <a:pt x="17" y="29"/>
                  </a:lnTo>
                  <a:lnTo>
                    <a:pt x="23" y="23"/>
                  </a:lnTo>
                  <a:lnTo>
                    <a:pt x="27" y="18"/>
                  </a:lnTo>
                  <a:lnTo>
                    <a:pt x="34" y="14"/>
                  </a:lnTo>
                  <a:lnTo>
                    <a:pt x="40" y="9"/>
                  </a:lnTo>
                  <a:lnTo>
                    <a:pt x="47" y="6"/>
                  </a:lnTo>
                  <a:lnTo>
                    <a:pt x="54" y="4"/>
                  </a:lnTo>
                  <a:lnTo>
                    <a:pt x="62" y="2"/>
                  </a:lnTo>
                  <a:lnTo>
                    <a:pt x="68" y="0"/>
                  </a:lnTo>
                  <a:lnTo>
                    <a:pt x="76" y="0"/>
                  </a:lnTo>
                  <a:lnTo>
                    <a:pt x="76" y="0"/>
                  </a:lnTo>
                  <a:lnTo>
                    <a:pt x="84" y="0"/>
                  </a:lnTo>
                  <a:lnTo>
                    <a:pt x="93" y="2"/>
                  </a:lnTo>
                  <a:lnTo>
                    <a:pt x="99" y="4"/>
                  </a:lnTo>
                  <a:lnTo>
                    <a:pt x="106" y="6"/>
                  </a:lnTo>
                  <a:lnTo>
                    <a:pt x="113" y="9"/>
                  </a:lnTo>
                  <a:lnTo>
                    <a:pt x="120" y="14"/>
                  </a:lnTo>
                  <a:lnTo>
                    <a:pt x="126" y="18"/>
                  </a:lnTo>
                  <a:lnTo>
                    <a:pt x="131" y="23"/>
                  </a:lnTo>
                  <a:lnTo>
                    <a:pt x="136" y="29"/>
                  </a:lnTo>
                  <a:lnTo>
                    <a:pt x="141" y="34"/>
                  </a:lnTo>
                  <a:lnTo>
                    <a:pt x="144" y="40"/>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364">
              <a:extLst>
                <a:ext uri="{FF2B5EF4-FFF2-40B4-BE49-F238E27FC236}">
                  <a16:creationId xmlns:a16="http://schemas.microsoft.com/office/drawing/2014/main" id="{23DF762A-12BC-4B78-899A-44829E0B0462}"/>
                </a:ext>
              </a:extLst>
            </p:cNvPr>
            <p:cNvSpPr>
              <a:spLocks/>
            </p:cNvSpPr>
            <p:nvPr/>
          </p:nvSpPr>
          <p:spPr bwMode="auto">
            <a:xfrm>
              <a:off x="6357938" y="3103563"/>
              <a:ext cx="47625" cy="47625"/>
            </a:xfrm>
            <a:custGeom>
              <a:avLst/>
              <a:gdLst>
                <a:gd name="T0" fmla="*/ 154 w 154"/>
                <a:gd name="T1" fmla="*/ 77 h 153"/>
                <a:gd name="T2" fmla="*/ 153 w 154"/>
                <a:gd name="T3" fmla="*/ 93 h 153"/>
                <a:gd name="T4" fmla="*/ 149 w 154"/>
                <a:gd name="T5" fmla="*/ 107 h 153"/>
                <a:gd name="T6" fmla="*/ 141 w 154"/>
                <a:gd name="T7" fmla="*/ 120 h 153"/>
                <a:gd name="T8" fmla="*/ 131 w 154"/>
                <a:gd name="T9" fmla="*/ 132 h 153"/>
                <a:gd name="T10" fmla="*/ 120 w 154"/>
                <a:gd name="T11" fmla="*/ 141 h 153"/>
                <a:gd name="T12" fmla="*/ 107 w 154"/>
                <a:gd name="T13" fmla="*/ 148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8 w 154"/>
                <a:gd name="T25" fmla="*/ 136 h 153"/>
                <a:gd name="T26" fmla="*/ 18 w 154"/>
                <a:gd name="T27" fmla="*/ 126 h 153"/>
                <a:gd name="T28" fmla="*/ 10 w 154"/>
                <a:gd name="T29" fmla="*/ 113 h 153"/>
                <a:gd name="T30" fmla="*/ 3 w 154"/>
                <a:gd name="T31" fmla="*/ 100 h 153"/>
                <a:gd name="T32" fmla="*/ 1 w 154"/>
                <a:gd name="T33" fmla="*/ 85 h 153"/>
                <a:gd name="T34" fmla="*/ 0 w 154"/>
                <a:gd name="T35" fmla="*/ 77 h 153"/>
                <a:gd name="T36" fmla="*/ 2 w 154"/>
                <a:gd name="T37" fmla="*/ 62 h 153"/>
                <a:gd name="T38" fmla="*/ 7 w 154"/>
                <a:gd name="T39" fmla="*/ 47 h 153"/>
                <a:gd name="T40" fmla="*/ 14 w 154"/>
                <a:gd name="T41" fmla="*/ 34 h 153"/>
                <a:gd name="T42" fmla="*/ 23 w 154"/>
                <a:gd name="T43" fmla="*/ 23 h 153"/>
                <a:gd name="T44" fmla="*/ 34 w 154"/>
                <a:gd name="T45" fmla="*/ 13 h 153"/>
                <a:gd name="T46" fmla="*/ 48 w 154"/>
                <a:gd name="T47" fmla="*/ 6 h 153"/>
                <a:gd name="T48" fmla="*/ 62 w 154"/>
                <a:gd name="T49" fmla="*/ 1 h 153"/>
                <a:gd name="T50" fmla="*/ 78 w 154"/>
                <a:gd name="T51" fmla="*/ 0 h 153"/>
                <a:gd name="T52" fmla="*/ 86 w 154"/>
                <a:gd name="T53" fmla="*/ 0 h 153"/>
                <a:gd name="T54" fmla="*/ 101 w 154"/>
                <a:gd name="T55" fmla="*/ 4 h 153"/>
                <a:gd name="T56" fmla="*/ 114 w 154"/>
                <a:gd name="T57" fmla="*/ 9 h 153"/>
                <a:gd name="T58" fmla="*/ 126 w 154"/>
                <a:gd name="T59" fmla="*/ 17 h 153"/>
                <a:gd name="T60" fmla="*/ 137 w 154"/>
                <a:gd name="T61" fmla="*/ 28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100"/>
                  </a:lnTo>
                  <a:lnTo>
                    <a:pt x="149" y="107"/>
                  </a:lnTo>
                  <a:lnTo>
                    <a:pt x="145" y="113"/>
                  </a:lnTo>
                  <a:lnTo>
                    <a:pt x="141" y="120"/>
                  </a:lnTo>
                  <a:lnTo>
                    <a:pt x="137" y="126"/>
                  </a:lnTo>
                  <a:lnTo>
                    <a:pt x="131" y="132"/>
                  </a:lnTo>
                  <a:lnTo>
                    <a:pt x="126"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8" y="148"/>
                  </a:lnTo>
                  <a:lnTo>
                    <a:pt x="41" y="144"/>
                  </a:lnTo>
                  <a:lnTo>
                    <a:pt x="34" y="141"/>
                  </a:lnTo>
                  <a:lnTo>
                    <a:pt x="28" y="136"/>
                  </a:lnTo>
                  <a:lnTo>
                    <a:pt x="23" y="132"/>
                  </a:lnTo>
                  <a:lnTo>
                    <a:pt x="18" y="126"/>
                  </a:lnTo>
                  <a:lnTo>
                    <a:pt x="14" y="120"/>
                  </a:lnTo>
                  <a:lnTo>
                    <a:pt x="10" y="113"/>
                  </a:lnTo>
                  <a:lnTo>
                    <a:pt x="7" y="107"/>
                  </a:lnTo>
                  <a:lnTo>
                    <a:pt x="3" y="100"/>
                  </a:lnTo>
                  <a:lnTo>
                    <a:pt x="2" y="93"/>
                  </a:lnTo>
                  <a:lnTo>
                    <a:pt x="1" y="85"/>
                  </a:lnTo>
                  <a:lnTo>
                    <a:pt x="0" y="77"/>
                  </a:lnTo>
                  <a:lnTo>
                    <a:pt x="0" y="77"/>
                  </a:lnTo>
                  <a:lnTo>
                    <a:pt x="1" y="69"/>
                  </a:lnTo>
                  <a:lnTo>
                    <a:pt x="2" y="62"/>
                  </a:lnTo>
                  <a:lnTo>
                    <a:pt x="3" y="54"/>
                  </a:lnTo>
                  <a:lnTo>
                    <a:pt x="7" y="47"/>
                  </a:lnTo>
                  <a:lnTo>
                    <a:pt x="10" y="40"/>
                  </a:lnTo>
                  <a:lnTo>
                    <a:pt x="14" y="34"/>
                  </a:lnTo>
                  <a:lnTo>
                    <a:pt x="18" y="28"/>
                  </a:lnTo>
                  <a:lnTo>
                    <a:pt x="23" y="23"/>
                  </a:lnTo>
                  <a:lnTo>
                    <a:pt x="28" y="17"/>
                  </a:lnTo>
                  <a:lnTo>
                    <a:pt x="34" y="13"/>
                  </a:lnTo>
                  <a:lnTo>
                    <a:pt x="41" y="9"/>
                  </a:lnTo>
                  <a:lnTo>
                    <a:pt x="48"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1" y="23"/>
                  </a:lnTo>
                  <a:lnTo>
                    <a:pt x="137" y="28"/>
                  </a:lnTo>
                  <a:lnTo>
                    <a:pt x="141" y="34"/>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365">
              <a:extLst>
                <a:ext uri="{FF2B5EF4-FFF2-40B4-BE49-F238E27FC236}">
                  <a16:creationId xmlns:a16="http://schemas.microsoft.com/office/drawing/2014/main" id="{8342579C-3AC1-4EE6-A599-3FBCEF825C5F}"/>
                </a:ext>
              </a:extLst>
            </p:cNvPr>
            <p:cNvSpPr>
              <a:spLocks/>
            </p:cNvSpPr>
            <p:nvPr/>
          </p:nvSpPr>
          <p:spPr bwMode="auto">
            <a:xfrm>
              <a:off x="5797551" y="3036888"/>
              <a:ext cx="49213" cy="47625"/>
            </a:xfrm>
            <a:custGeom>
              <a:avLst/>
              <a:gdLst>
                <a:gd name="T0" fmla="*/ 153 w 153"/>
                <a:gd name="T1" fmla="*/ 76 h 153"/>
                <a:gd name="T2" fmla="*/ 152 w 153"/>
                <a:gd name="T3" fmla="*/ 92 h 153"/>
                <a:gd name="T4" fmla="*/ 147 w 153"/>
                <a:gd name="T5" fmla="*/ 106 h 153"/>
                <a:gd name="T6" fmla="*/ 140 w 153"/>
                <a:gd name="T7" fmla="*/ 120 h 153"/>
                <a:gd name="T8" fmla="*/ 130 w 153"/>
                <a:gd name="T9" fmla="*/ 131 h 153"/>
                <a:gd name="T10" fmla="*/ 119 w 153"/>
                <a:gd name="T11" fmla="*/ 141 h 153"/>
                <a:gd name="T12" fmla="*/ 106 w 153"/>
                <a:gd name="T13" fmla="*/ 147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2 h 153"/>
                <a:gd name="T38" fmla="*/ 5 w 153"/>
                <a:gd name="T39" fmla="*/ 47 h 153"/>
                <a:gd name="T40" fmla="*/ 12 w 153"/>
                <a:gd name="T41" fmla="*/ 33 h 153"/>
                <a:gd name="T42" fmla="*/ 21 w 153"/>
                <a:gd name="T43" fmla="*/ 22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3"/>
                  </a:lnTo>
                  <a:lnTo>
                    <a:pt x="17" y="27"/>
                  </a:lnTo>
                  <a:lnTo>
                    <a:pt x="21" y="22"/>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5" y="17"/>
                  </a:lnTo>
                  <a:lnTo>
                    <a:pt x="130" y="22"/>
                  </a:lnTo>
                  <a:lnTo>
                    <a:pt x="136" y="27"/>
                  </a:lnTo>
                  <a:lnTo>
                    <a:pt x="140" y="33"/>
                  </a:lnTo>
                  <a:lnTo>
                    <a:pt x="144" y="40"/>
                  </a:lnTo>
                  <a:lnTo>
                    <a:pt x="147" y="47"/>
                  </a:lnTo>
                  <a:lnTo>
                    <a:pt x="150"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366">
              <a:extLst>
                <a:ext uri="{FF2B5EF4-FFF2-40B4-BE49-F238E27FC236}">
                  <a16:creationId xmlns:a16="http://schemas.microsoft.com/office/drawing/2014/main" id="{7B25CA13-1F40-4797-AE5F-3307D00AA677}"/>
                </a:ext>
              </a:extLst>
            </p:cNvPr>
            <p:cNvSpPr>
              <a:spLocks/>
            </p:cNvSpPr>
            <p:nvPr/>
          </p:nvSpPr>
          <p:spPr bwMode="auto">
            <a:xfrm>
              <a:off x="5867401" y="3036888"/>
              <a:ext cx="49213" cy="47625"/>
            </a:xfrm>
            <a:custGeom>
              <a:avLst/>
              <a:gdLst>
                <a:gd name="T0" fmla="*/ 154 w 154"/>
                <a:gd name="T1" fmla="*/ 76 h 153"/>
                <a:gd name="T2" fmla="*/ 152 w 154"/>
                <a:gd name="T3" fmla="*/ 92 h 153"/>
                <a:gd name="T4" fmla="*/ 148 w 154"/>
                <a:gd name="T5" fmla="*/ 106 h 153"/>
                <a:gd name="T6" fmla="*/ 141 w 154"/>
                <a:gd name="T7" fmla="*/ 120 h 153"/>
                <a:gd name="T8" fmla="*/ 132 w 154"/>
                <a:gd name="T9" fmla="*/ 131 h 153"/>
                <a:gd name="T10" fmla="*/ 120 w 154"/>
                <a:gd name="T11" fmla="*/ 141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2 h 153"/>
                <a:gd name="T38" fmla="*/ 6 w 154"/>
                <a:gd name="T39" fmla="*/ 47 h 153"/>
                <a:gd name="T40" fmla="*/ 13 w 154"/>
                <a:gd name="T41" fmla="*/ 33 h 153"/>
                <a:gd name="T42" fmla="*/ 22 w 154"/>
                <a:gd name="T43" fmla="*/ 22 h 153"/>
                <a:gd name="T44" fmla="*/ 33 w 154"/>
                <a:gd name="T45" fmla="*/ 12 h 153"/>
                <a:gd name="T46" fmla="*/ 47 w 154"/>
                <a:gd name="T47" fmla="*/ 5 h 153"/>
                <a:gd name="T48" fmla="*/ 61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3"/>
                  </a:lnTo>
                  <a:lnTo>
                    <a:pt x="17" y="27"/>
                  </a:lnTo>
                  <a:lnTo>
                    <a:pt x="22" y="22"/>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20" y="12"/>
                  </a:lnTo>
                  <a:lnTo>
                    <a:pt x="126" y="17"/>
                  </a:lnTo>
                  <a:lnTo>
                    <a:pt x="132" y="22"/>
                  </a:lnTo>
                  <a:lnTo>
                    <a:pt x="136" y="27"/>
                  </a:lnTo>
                  <a:lnTo>
                    <a:pt x="141" y="33"/>
                  </a:lnTo>
                  <a:lnTo>
                    <a:pt x="144" y="40"/>
                  </a:lnTo>
                  <a:lnTo>
                    <a:pt x="148" y="47"/>
                  </a:lnTo>
                  <a:lnTo>
                    <a:pt x="150" y="54"/>
                  </a:lnTo>
                  <a:lnTo>
                    <a:pt x="152" y="62"/>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367">
              <a:extLst>
                <a:ext uri="{FF2B5EF4-FFF2-40B4-BE49-F238E27FC236}">
                  <a16:creationId xmlns:a16="http://schemas.microsoft.com/office/drawing/2014/main" id="{69E9F46F-75E8-4676-A6E0-0A1BD2BE1001}"/>
                </a:ext>
              </a:extLst>
            </p:cNvPr>
            <p:cNvSpPr>
              <a:spLocks/>
            </p:cNvSpPr>
            <p:nvPr/>
          </p:nvSpPr>
          <p:spPr bwMode="auto">
            <a:xfrm>
              <a:off x="5937251" y="3036888"/>
              <a:ext cx="49213" cy="47625"/>
            </a:xfrm>
            <a:custGeom>
              <a:avLst/>
              <a:gdLst>
                <a:gd name="T0" fmla="*/ 154 w 154"/>
                <a:gd name="T1" fmla="*/ 76 h 153"/>
                <a:gd name="T2" fmla="*/ 153 w 154"/>
                <a:gd name="T3" fmla="*/ 92 h 153"/>
                <a:gd name="T4" fmla="*/ 149 w 154"/>
                <a:gd name="T5" fmla="*/ 106 h 153"/>
                <a:gd name="T6" fmla="*/ 141 w 154"/>
                <a:gd name="T7" fmla="*/ 120 h 153"/>
                <a:gd name="T8" fmla="*/ 132 w 154"/>
                <a:gd name="T9" fmla="*/ 131 h 153"/>
                <a:gd name="T10" fmla="*/ 120 w 154"/>
                <a:gd name="T11" fmla="*/ 141 h 153"/>
                <a:gd name="T12" fmla="*/ 107 w 154"/>
                <a:gd name="T13" fmla="*/ 147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10 w 154"/>
                <a:gd name="T29" fmla="*/ 113 h 153"/>
                <a:gd name="T30" fmla="*/ 3 w 154"/>
                <a:gd name="T31" fmla="*/ 99 h 153"/>
                <a:gd name="T32" fmla="*/ 1 w 154"/>
                <a:gd name="T33" fmla="*/ 84 h 153"/>
                <a:gd name="T34" fmla="*/ 0 w 154"/>
                <a:gd name="T35" fmla="*/ 76 h 153"/>
                <a:gd name="T36" fmla="*/ 2 w 154"/>
                <a:gd name="T37" fmla="*/ 62 h 153"/>
                <a:gd name="T38" fmla="*/ 7 w 154"/>
                <a:gd name="T39" fmla="*/ 47 h 153"/>
                <a:gd name="T40" fmla="*/ 14 w 154"/>
                <a:gd name="T41" fmla="*/ 33 h 153"/>
                <a:gd name="T42" fmla="*/ 23 w 154"/>
                <a:gd name="T43" fmla="*/ 22 h 153"/>
                <a:gd name="T44" fmla="*/ 34 w 154"/>
                <a:gd name="T45" fmla="*/ 12 h 153"/>
                <a:gd name="T46" fmla="*/ 47 w 154"/>
                <a:gd name="T47" fmla="*/ 5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2"/>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1"/>
                  </a:lnTo>
                  <a:lnTo>
                    <a:pt x="18" y="126"/>
                  </a:lnTo>
                  <a:lnTo>
                    <a:pt x="14" y="120"/>
                  </a:lnTo>
                  <a:lnTo>
                    <a:pt x="10" y="113"/>
                  </a:lnTo>
                  <a:lnTo>
                    <a:pt x="7" y="106"/>
                  </a:lnTo>
                  <a:lnTo>
                    <a:pt x="3" y="99"/>
                  </a:lnTo>
                  <a:lnTo>
                    <a:pt x="2" y="92"/>
                  </a:lnTo>
                  <a:lnTo>
                    <a:pt x="1" y="84"/>
                  </a:lnTo>
                  <a:lnTo>
                    <a:pt x="0" y="76"/>
                  </a:lnTo>
                  <a:lnTo>
                    <a:pt x="0" y="76"/>
                  </a:lnTo>
                  <a:lnTo>
                    <a:pt x="1" y="68"/>
                  </a:lnTo>
                  <a:lnTo>
                    <a:pt x="2" y="62"/>
                  </a:lnTo>
                  <a:lnTo>
                    <a:pt x="3" y="54"/>
                  </a:lnTo>
                  <a:lnTo>
                    <a:pt x="7" y="47"/>
                  </a:lnTo>
                  <a:lnTo>
                    <a:pt x="10" y="40"/>
                  </a:lnTo>
                  <a:lnTo>
                    <a:pt x="14" y="33"/>
                  </a:lnTo>
                  <a:lnTo>
                    <a:pt x="18" y="27"/>
                  </a:lnTo>
                  <a:lnTo>
                    <a:pt x="23" y="22"/>
                  </a:lnTo>
                  <a:lnTo>
                    <a:pt x="29" y="17"/>
                  </a:lnTo>
                  <a:lnTo>
                    <a:pt x="34" y="12"/>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6" y="17"/>
                  </a:lnTo>
                  <a:lnTo>
                    <a:pt x="132" y="22"/>
                  </a:lnTo>
                  <a:lnTo>
                    <a:pt x="137" y="27"/>
                  </a:lnTo>
                  <a:lnTo>
                    <a:pt x="141" y="33"/>
                  </a:lnTo>
                  <a:lnTo>
                    <a:pt x="145" y="40"/>
                  </a:lnTo>
                  <a:lnTo>
                    <a:pt x="149" y="47"/>
                  </a:lnTo>
                  <a:lnTo>
                    <a:pt x="151" y="54"/>
                  </a:lnTo>
                  <a:lnTo>
                    <a:pt x="153" y="62"/>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368">
              <a:extLst>
                <a:ext uri="{FF2B5EF4-FFF2-40B4-BE49-F238E27FC236}">
                  <a16:creationId xmlns:a16="http://schemas.microsoft.com/office/drawing/2014/main" id="{9E58EB3E-73EA-43E7-B7EE-7C0335FC0BCD}"/>
                </a:ext>
              </a:extLst>
            </p:cNvPr>
            <p:cNvSpPr>
              <a:spLocks/>
            </p:cNvSpPr>
            <p:nvPr/>
          </p:nvSpPr>
          <p:spPr bwMode="auto">
            <a:xfrm>
              <a:off x="6008688" y="3036888"/>
              <a:ext cx="47625" cy="47625"/>
            </a:xfrm>
            <a:custGeom>
              <a:avLst/>
              <a:gdLst>
                <a:gd name="T0" fmla="*/ 153 w 153"/>
                <a:gd name="T1" fmla="*/ 76 h 153"/>
                <a:gd name="T2" fmla="*/ 152 w 153"/>
                <a:gd name="T3" fmla="*/ 92 h 153"/>
                <a:gd name="T4" fmla="*/ 148 w 153"/>
                <a:gd name="T5" fmla="*/ 106 h 153"/>
                <a:gd name="T6" fmla="*/ 141 w 153"/>
                <a:gd name="T7" fmla="*/ 120 h 153"/>
                <a:gd name="T8" fmla="*/ 132 w 153"/>
                <a:gd name="T9" fmla="*/ 131 h 153"/>
                <a:gd name="T10" fmla="*/ 120 w 153"/>
                <a:gd name="T11" fmla="*/ 141 h 153"/>
                <a:gd name="T12" fmla="*/ 106 w 153"/>
                <a:gd name="T13" fmla="*/ 147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2 h 153"/>
                <a:gd name="T38" fmla="*/ 6 w 153"/>
                <a:gd name="T39" fmla="*/ 47 h 153"/>
                <a:gd name="T40" fmla="*/ 13 w 153"/>
                <a:gd name="T41" fmla="*/ 33 h 153"/>
                <a:gd name="T42" fmla="*/ 23 w 153"/>
                <a:gd name="T43" fmla="*/ 22 h 153"/>
                <a:gd name="T44" fmla="*/ 34 w 153"/>
                <a:gd name="T45" fmla="*/ 12 h 153"/>
                <a:gd name="T46" fmla="*/ 47 w 153"/>
                <a:gd name="T47" fmla="*/ 5 h 153"/>
                <a:gd name="T48" fmla="*/ 62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1"/>
                  </a:lnTo>
                  <a:lnTo>
                    <a:pt x="113" y="144"/>
                  </a:lnTo>
                  <a:lnTo>
                    <a:pt x="106"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3" y="131"/>
                  </a:lnTo>
                  <a:lnTo>
                    <a:pt x="17" y="126"/>
                  </a:lnTo>
                  <a:lnTo>
                    <a:pt x="13"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3" y="33"/>
                  </a:lnTo>
                  <a:lnTo>
                    <a:pt x="17" y="27"/>
                  </a:lnTo>
                  <a:lnTo>
                    <a:pt x="23" y="22"/>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6" y="5"/>
                  </a:lnTo>
                  <a:lnTo>
                    <a:pt x="113" y="9"/>
                  </a:lnTo>
                  <a:lnTo>
                    <a:pt x="120" y="12"/>
                  </a:lnTo>
                  <a:lnTo>
                    <a:pt x="126" y="17"/>
                  </a:lnTo>
                  <a:lnTo>
                    <a:pt x="132" y="22"/>
                  </a:lnTo>
                  <a:lnTo>
                    <a:pt x="136" y="27"/>
                  </a:lnTo>
                  <a:lnTo>
                    <a:pt x="141" y="33"/>
                  </a:lnTo>
                  <a:lnTo>
                    <a:pt x="144" y="40"/>
                  </a:lnTo>
                  <a:lnTo>
                    <a:pt x="148" y="47"/>
                  </a:lnTo>
                  <a:lnTo>
                    <a:pt x="150"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369">
              <a:extLst>
                <a:ext uri="{FF2B5EF4-FFF2-40B4-BE49-F238E27FC236}">
                  <a16:creationId xmlns:a16="http://schemas.microsoft.com/office/drawing/2014/main" id="{8DC1840C-F912-4E2C-8AC0-E3617234C4F7}"/>
                </a:ext>
              </a:extLst>
            </p:cNvPr>
            <p:cNvSpPr>
              <a:spLocks/>
            </p:cNvSpPr>
            <p:nvPr/>
          </p:nvSpPr>
          <p:spPr bwMode="auto">
            <a:xfrm>
              <a:off x="6076951" y="3036888"/>
              <a:ext cx="49213" cy="47625"/>
            </a:xfrm>
            <a:custGeom>
              <a:avLst/>
              <a:gdLst>
                <a:gd name="T0" fmla="*/ 153 w 153"/>
                <a:gd name="T1" fmla="*/ 76 h 153"/>
                <a:gd name="T2" fmla="*/ 152 w 153"/>
                <a:gd name="T3" fmla="*/ 92 h 153"/>
                <a:gd name="T4" fmla="*/ 147 w 153"/>
                <a:gd name="T5" fmla="*/ 106 h 153"/>
                <a:gd name="T6" fmla="*/ 140 w 153"/>
                <a:gd name="T7" fmla="*/ 120 h 153"/>
                <a:gd name="T8" fmla="*/ 131 w 153"/>
                <a:gd name="T9" fmla="*/ 131 h 153"/>
                <a:gd name="T10" fmla="*/ 120 w 153"/>
                <a:gd name="T11" fmla="*/ 141 h 153"/>
                <a:gd name="T12" fmla="*/ 106 w 153"/>
                <a:gd name="T13" fmla="*/ 147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2 h 153"/>
                <a:gd name="T38" fmla="*/ 5 w 153"/>
                <a:gd name="T39" fmla="*/ 47 h 153"/>
                <a:gd name="T40" fmla="*/ 12 w 153"/>
                <a:gd name="T41" fmla="*/ 33 h 153"/>
                <a:gd name="T42" fmla="*/ 23 w 153"/>
                <a:gd name="T43" fmla="*/ 22 h 153"/>
                <a:gd name="T44" fmla="*/ 34 w 153"/>
                <a:gd name="T45" fmla="*/ 12 h 153"/>
                <a:gd name="T46" fmla="*/ 47 w 153"/>
                <a:gd name="T47" fmla="*/ 5 h 153"/>
                <a:gd name="T48" fmla="*/ 61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7" y="136"/>
                  </a:lnTo>
                  <a:lnTo>
                    <a:pt x="23"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3"/>
                  </a:lnTo>
                  <a:lnTo>
                    <a:pt x="17" y="27"/>
                  </a:lnTo>
                  <a:lnTo>
                    <a:pt x="23" y="22"/>
                  </a:lnTo>
                  <a:lnTo>
                    <a:pt x="27" y="17"/>
                  </a:lnTo>
                  <a:lnTo>
                    <a:pt x="34"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6" y="17"/>
                  </a:lnTo>
                  <a:lnTo>
                    <a:pt x="131" y="22"/>
                  </a:lnTo>
                  <a:lnTo>
                    <a:pt x="136" y="27"/>
                  </a:lnTo>
                  <a:lnTo>
                    <a:pt x="140" y="33"/>
                  </a:lnTo>
                  <a:lnTo>
                    <a:pt x="144" y="40"/>
                  </a:lnTo>
                  <a:lnTo>
                    <a:pt x="147" y="47"/>
                  </a:lnTo>
                  <a:lnTo>
                    <a:pt x="150"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370">
              <a:extLst>
                <a:ext uri="{FF2B5EF4-FFF2-40B4-BE49-F238E27FC236}">
                  <a16:creationId xmlns:a16="http://schemas.microsoft.com/office/drawing/2014/main" id="{D7E0DFBA-1837-428E-B3DE-3D43674FA5FE}"/>
                </a:ext>
              </a:extLst>
            </p:cNvPr>
            <p:cNvSpPr>
              <a:spLocks/>
            </p:cNvSpPr>
            <p:nvPr/>
          </p:nvSpPr>
          <p:spPr bwMode="auto">
            <a:xfrm>
              <a:off x="5448301" y="3036888"/>
              <a:ext cx="49213" cy="47625"/>
            </a:xfrm>
            <a:custGeom>
              <a:avLst/>
              <a:gdLst>
                <a:gd name="T0" fmla="*/ 154 w 154"/>
                <a:gd name="T1" fmla="*/ 76 h 153"/>
                <a:gd name="T2" fmla="*/ 152 w 154"/>
                <a:gd name="T3" fmla="*/ 92 h 153"/>
                <a:gd name="T4" fmla="*/ 147 w 154"/>
                <a:gd name="T5" fmla="*/ 106 h 153"/>
                <a:gd name="T6" fmla="*/ 140 w 154"/>
                <a:gd name="T7" fmla="*/ 120 h 153"/>
                <a:gd name="T8" fmla="*/ 131 w 154"/>
                <a:gd name="T9" fmla="*/ 131 h 153"/>
                <a:gd name="T10" fmla="*/ 120 w 154"/>
                <a:gd name="T11" fmla="*/ 141 h 153"/>
                <a:gd name="T12" fmla="*/ 106 w 154"/>
                <a:gd name="T13" fmla="*/ 147 h 153"/>
                <a:gd name="T14" fmla="*/ 92 w 154"/>
                <a:gd name="T15" fmla="*/ 152 h 153"/>
                <a:gd name="T16" fmla="*/ 76 w 154"/>
                <a:gd name="T17" fmla="*/ 153 h 153"/>
                <a:gd name="T18" fmla="*/ 68 w 154"/>
                <a:gd name="T19" fmla="*/ 153 h 153"/>
                <a:gd name="T20" fmla="*/ 53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2 h 153"/>
                <a:gd name="T38" fmla="*/ 5 w 154"/>
                <a:gd name="T39" fmla="*/ 47 h 153"/>
                <a:gd name="T40" fmla="*/ 12 w 154"/>
                <a:gd name="T41" fmla="*/ 33 h 153"/>
                <a:gd name="T42" fmla="*/ 23 w 154"/>
                <a:gd name="T43" fmla="*/ 22 h 153"/>
                <a:gd name="T44" fmla="*/ 34 w 154"/>
                <a:gd name="T45" fmla="*/ 12 h 153"/>
                <a:gd name="T46" fmla="*/ 47 w 154"/>
                <a:gd name="T47" fmla="*/ 5 h 153"/>
                <a:gd name="T48" fmla="*/ 61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7" y="136"/>
                  </a:lnTo>
                  <a:lnTo>
                    <a:pt x="23"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3"/>
                  </a:lnTo>
                  <a:lnTo>
                    <a:pt x="17" y="27"/>
                  </a:lnTo>
                  <a:lnTo>
                    <a:pt x="23" y="22"/>
                  </a:lnTo>
                  <a:lnTo>
                    <a:pt x="27" y="17"/>
                  </a:lnTo>
                  <a:lnTo>
                    <a:pt x="34"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6" y="17"/>
                  </a:lnTo>
                  <a:lnTo>
                    <a:pt x="131" y="22"/>
                  </a:lnTo>
                  <a:lnTo>
                    <a:pt x="136" y="27"/>
                  </a:lnTo>
                  <a:lnTo>
                    <a:pt x="140" y="33"/>
                  </a:lnTo>
                  <a:lnTo>
                    <a:pt x="144" y="40"/>
                  </a:lnTo>
                  <a:lnTo>
                    <a:pt x="147" y="47"/>
                  </a:lnTo>
                  <a:lnTo>
                    <a:pt x="151" y="54"/>
                  </a:lnTo>
                  <a:lnTo>
                    <a:pt x="152" y="62"/>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371">
              <a:extLst>
                <a:ext uri="{FF2B5EF4-FFF2-40B4-BE49-F238E27FC236}">
                  <a16:creationId xmlns:a16="http://schemas.microsoft.com/office/drawing/2014/main" id="{009D949C-5925-4518-88B9-A7C00A68106A}"/>
                </a:ext>
              </a:extLst>
            </p:cNvPr>
            <p:cNvSpPr>
              <a:spLocks/>
            </p:cNvSpPr>
            <p:nvPr/>
          </p:nvSpPr>
          <p:spPr bwMode="auto">
            <a:xfrm>
              <a:off x="5518151" y="3036888"/>
              <a:ext cx="49213" cy="47625"/>
            </a:xfrm>
            <a:custGeom>
              <a:avLst/>
              <a:gdLst>
                <a:gd name="T0" fmla="*/ 155 w 155"/>
                <a:gd name="T1" fmla="*/ 76 h 153"/>
                <a:gd name="T2" fmla="*/ 152 w 155"/>
                <a:gd name="T3" fmla="*/ 92 h 153"/>
                <a:gd name="T4" fmla="*/ 148 w 155"/>
                <a:gd name="T5" fmla="*/ 106 h 153"/>
                <a:gd name="T6" fmla="*/ 141 w 155"/>
                <a:gd name="T7" fmla="*/ 120 h 153"/>
                <a:gd name="T8" fmla="*/ 132 w 155"/>
                <a:gd name="T9" fmla="*/ 131 h 153"/>
                <a:gd name="T10" fmla="*/ 120 w 155"/>
                <a:gd name="T11" fmla="*/ 141 h 153"/>
                <a:gd name="T12" fmla="*/ 108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99 h 153"/>
                <a:gd name="T32" fmla="*/ 0 w 155"/>
                <a:gd name="T33" fmla="*/ 84 h 153"/>
                <a:gd name="T34" fmla="*/ 0 w 155"/>
                <a:gd name="T35" fmla="*/ 76 h 153"/>
                <a:gd name="T36" fmla="*/ 1 w 155"/>
                <a:gd name="T37" fmla="*/ 62 h 153"/>
                <a:gd name="T38" fmla="*/ 6 w 155"/>
                <a:gd name="T39" fmla="*/ 47 h 153"/>
                <a:gd name="T40" fmla="*/ 14 w 155"/>
                <a:gd name="T41" fmla="*/ 33 h 153"/>
                <a:gd name="T42" fmla="*/ 23 w 155"/>
                <a:gd name="T43" fmla="*/ 22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6 w 155"/>
                <a:gd name="T61" fmla="*/ 27 h 153"/>
                <a:gd name="T62" fmla="*/ 146 w 155"/>
                <a:gd name="T63" fmla="*/ 40 h 153"/>
                <a:gd name="T64" fmla="*/ 151 w 155"/>
                <a:gd name="T65" fmla="*/ 54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2" y="92"/>
                  </a:lnTo>
                  <a:lnTo>
                    <a:pt x="151" y="99"/>
                  </a:lnTo>
                  <a:lnTo>
                    <a:pt x="148" y="106"/>
                  </a:lnTo>
                  <a:lnTo>
                    <a:pt x="146"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4" y="33"/>
                  </a:lnTo>
                  <a:lnTo>
                    <a:pt x="17" y="27"/>
                  </a:lnTo>
                  <a:lnTo>
                    <a:pt x="23" y="22"/>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0" y="12"/>
                  </a:lnTo>
                  <a:lnTo>
                    <a:pt x="126" y="17"/>
                  </a:lnTo>
                  <a:lnTo>
                    <a:pt x="132" y="22"/>
                  </a:lnTo>
                  <a:lnTo>
                    <a:pt x="136" y="27"/>
                  </a:lnTo>
                  <a:lnTo>
                    <a:pt x="141" y="33"/>
                  </a:lnTo>
                  <a:lnTo>
                    <a:pt x="146" y="40"/>
                  </a:lnTo>
                  <a:lnTo>
                    <a:pt x="148" y="47"/>
                  </a:lnTo>
                  <a:lnTo>
                    <a:pt x="151" y="54"/>
                  </a:lnTo>
                  <a:lnTo>
                    <a:pt x="152" y="62"/>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372">
              <a:extLst>
                <a:ext uri="{FF2B5EF4-FFF2-40B4-BE49-F238E27FC236}">
                  <a16:creationId xmlns:a16="http://schemas.microsoft.com/office/drawing/2014/main" id="{6D2E93AA-CBEA-4456-92A5-49391BBB68A5}"/>
                </a:ext>
              </a:extLst>
            </p:cNvPr>
            <p:cNvSpPr>
              <a:spLocks/>
            </p:cNvSpPr>
            <p:nvPr/>
          </p:nvSpPr>
          <p:spPr bwMode="auto">
            <a:xfrm>
              <a:off x="5588001" y="3036888"/>
              <a:ext cx="49213" cy="47625"/>
            </a:xfrm>
            <a:custGeom>
              <a:avLst/>
              <a:gdLst>
                <a:gd name="T0" fmla="*/ 153 w 153"/>
                <a:gd name="T1" fmla="*/ 76 h 153"/>
                <a:gd name="T2" fmla="*/ 152 w 153"/>
                <a:gd name="T3" fmla="*/ 92 h 153"/>
                <a:gd name="T4" fmla="*/ 148 w 153"/>
                <a:gd name="T5" fmla="*/ 106 h 153"/>
                <a:gd name="T6" fmla="*/ 141 w 153"/>
                <a:gd name="T7" fmla="*/ 120 h 153"/>
                <a:gd name="T8" fmla="*/ 132 w 153"/>
                <a:gd name="T9" fmla="*/ 131 h 153"/>
                <a:gd name="T10" fmla="*/ 120 w 153"/>
                <a:gd name="T11" fmla="*/ 141 h 153"/>
                <a:gd name="T12" fmla="*/ 107 w 153"/>
                <a:gd name="T13" fmla="*/ 147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4 w 153"/>
                <a:gd name="T31" fmla="*/ 99 h 153"/>
                <a:gd name="T32" fmla="*/ 0 w 153"/>
                <a:gd name="T33" fmla="*/ 84 h 153"/>
                <a:gd name="T34" fmla="*/ 0 w 153"/>
                <a:gd name="T35" fmla="*/ 76 h 153"/>
                <a:gd name="T36" fmla="*/ 1 w 153"/>
                <a:gd name="T37" fmla="*/ 62 h 153"/>
                <a:gd name="T38" fmla="*/ 6 w 153"/>
                <a:gd name="T39" fmla="*/ 47 h 153"/>
                <a:gd name="T40" fmla="*/ 13 w 153"/>
                <a:gd name="T41" fmla="*/ 33 h 153"/>
                <a:gd name="T42" fmla="*/ 23 w 153"/>
                <a:gd name="T43" fmla="*/ 22 h 153"/>
                <a:gd name="T44" fmla="*/ 33 w 153"/>
                <a:gd name="T45" fmla="*/ 12 h 153"/>
                <a:gd name="T46" fmla="*/ 47 w 153"/>
                <a:gd name="T47" fmla="*/ 5 h 153"/>
                <a:gd name="T48" fmla="*/ 62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3" y="141"/>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3"/>
                  </a:lnTo>
                  <a:lnTo>
                    <a:pt x="17" y="27"/>
                  </a:lnTo>
                  <a:lnTo>
                    <a:pt x="23" y="22"/>
                  </a:lnTo>
                  <a:lnTo>
                    <a:pt x="28" y="17"/>
                  </a:lnTo>
                  <a:lnTo>
                    <a:pt x="33"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2"/>
                  </a:lnTo>
                  <a:lnTo>
                    <a:pt x="136" y="27"/>
                  </a:lnTo>
                  <a:lnTo>
                    <a:pt x="141" y="33"/>
                  </a:lnTo>
                  <a:lnTo>
                    <a:pt x="144" y="40"/>
                  </a:lnTo>
                  <a:lnTo>
                    <a:pt x="148" y="47"/>
                  </a:lnTo>
                  <a:lnTo>
                    <a:pt x="150"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373">
              <a:extLst>
                <a:ext uri="{FF2B5EF4-FFF2-40B4-BE49-F238E27FC236}">
                  <a16:creationId xmlns:a16="http://schemas.microsoft.com/office/drawing/2014/main" id="{845E4650-CA66-4936-98A3-D1C06CE8B421}"/>
                </a:ext>
              </a:extLst>
            </p:cNvPr>
            <p:cNvSpPr>
              <a:spLocks/>
            </p:cNvSpPr>
            <p:nvPr/>
          </p:nvSpPr>
          <p:spPr bwMode="auto">
            <a:xfrm>
              <a:off x="5657851" y="3036888"/>
              <a:ext cx="49213" cy="47625"/>
            </a:xfrm>
            <a:custGeom>
              <a:avLst/>
              <a:gdLst>
                <a:gd name="T0" fmla="*/ 155 w 155"/>
                <a:gd name="T1" fmla="*/ 76 h 153"/>
                <a:gd name="T2" fmla="*/ 152 w 155"/>
                <a:gd name="T3" fmla="*/ 92 h 153"/>
                <a:gd name="T4" fmla="*/ 148 w 155"/>
                <a:gd name="T5" fmla="*/ 106 h 153"/>
                <a:gd name="T6" fmla="*/ 141 w 155"/>
                <a:gd name="T7" fmla="*/ 120 h 153"/>
                <a:gd name="T8" fmla="*/ 132 w 155"/>
                <a:gd name="T9" fmla="*/ 131 h 153"/>
                <a:gd name="T10" fmla="*/ 120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0 w 155"/>
                <a:gd name="T23" fmla="*/ 144 h 153"/>
                <a:gd name="T24" fmla="*/ 29 w 155"/>
                <a:gd name="T25" fmla="*/ 136 h 153"/>
                <a:gd name="T26" fmla="*/ 18 w 155"/>
                <a:gd name="T27" fmla="*/ 126 h 153"/>
                <a:gd name="T28" fmla="*/ 9 w 155"/>
                <a:gd name="T29" fmla="*/ 113 h 153"/>
                <a:gd name="T30" fmla="*/ 4 w 155"/>
                <a:gd name="T31" fmla="*/ 99 h 153"/>
                <a:gd name="T32" fmla="*/ 1 w 155"/>
                <a:gd name="T33" fmla="*/ 84 h 153"/>
                <a:gd name="T34" fmla="*/ 0 w 155"/>
                <a:gd name="T35" fmla="*/ 76 h 153"/>
                <a:gd name="T36" fmla="*/ 2 w 155"/>
                <a:gd name="T37" fmla="*/ 62 h 153"/>
                <a:gd name="T38" fmla="*/ 7 w 155"/>
                <a:gd name="T39" fmla="*/ 47 h 153"/>
                <a:gd name="T40" fmla="*/ 14 w 155"/>
                <a:gd name="T41" fmla="*/ 33 h 153"/>
                <a:gd name="T42" fmla="*/ 23 w 155"/>
                <a:gd name="T43" fmla="*/ 22 h 153"/>
                <a:gd name="T44" fmla="*/ 34 w 155"/>
                <a:gd name="T45" fmla="*/ 12 h 153"/>
                <a:gd name="T46" fmla="*/ 47 w 155"/>
                <a:gd name="T47" fmla="*/ 5 h 153"/>
                <a:gd name="T48" fmla="*/ 62 w 155"/>
                <a:gd name="T49" fmla="*/ 1 h 153"/>
                <a:gd name="T50" fmla="*/ 78 w 155"/>
                <a:gd name="T51" fmla="*/ 0 h 153"/>
                <a:gd name="T52" fmla="*/ 85 w 155"/>
                <a:gd name="T53" fmla="*/ 0 h 153"/>
                <a:gd name="T54" fmla="*/ 101 w 155"/>
                <a:gd name="T55" fmla="*/ 3 h 153"/>
                <a:gd name="T56" fmla="*/ 115 w 155"/>
                <a:gd name="T57" fmla="*/ 9 h 153"/>
                <a:gd name="T58" fmla="*/ 126 w 155"/>
                <a:gd name="T59" fmla="*/ 17 h 153"/>
                <a:gd name="T60" fmla="*/ 136 w 155"/>
                <a:gd name="T61" fmla="*/ 27 h 153"/>
                <a:gd name="T62" fmla="*/ 145 w 155"/>
                <a:gd name="T63" fmla="*/ 40 h 153"/>
                <a:gd name="T64" fmla="*/ 151 w 155"/>
                <a:gd name="T65" fmla="*/ 54 h 153"/>
                <a:gd name="T66" fmla="*/ 153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3" y="84"/>
                  </a:lnTo>
                  <a:lnTo>
                    <a:pt x="152" y="92"/>
                  </a:lnTo>
                  <a:lnTo>
                    <a:pt x="151" y="99"/>
                  </a:lnTo>
                  <a:lnTo>
                    <a:pt x="148" y="106"/>
                  </a:lnTo>
                  <a:lnTo>
                    <a:pt x="145" y="113"/>
                  </a:lnTo>
                  <a:lnTo>
                    <a:pt x="141" y="120"/>
                  </a:lnTo>
                  <a:lnTo>
                    <a:pt x="136" y="126"/>
                  </a:lnTo>
                  <a:lnTo>
                    <a:pt x="132" y="131"/>
                  </a:lnTo>
                  <a:lnTo>
                    <a:pt x="126" y="136"/>
                  </a:lnTo>
                  <a:lnTo>
                    <a:pt x="120" y="141"/>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4" y="99"/>
                  </a:lnTo>
                  <a:lnTo>
                    <a:pt x="2" y="92"/>
                  </a:lnTo>
                  <a:lnTo>
                    <a:pt x="1" y="84"/>
                  </a:lnTo>
                  <a:lnTo>
                    <a:pt x="0" y="76"/>
                  </a:lnTo>
                  <a:lnTo>
                    <a:pt x="0" y="76"/>
                  </a:lnTo>
                  <a:lnTo>
                    <a:pt x="1" y="68"/>
                  </a:lnTo>
                  <a:lnTo>
                    <a:pt x="2" y="62"/>
                  </a:lnTo>
                  <a:lnTo>
                    <a:pt x="4" y="54"/>
                  </a:lnTo>
                  <a:lnTo>
                    <a:pt x="7" y="47"/>
                  </a:lnTo>
                  <a:lnTo>
                    <a:pt x="9" y="40"/>
                  </a:lnTo>
                  <a:lnTo>
                    <a:pt x="14" y="33"/>
                  </a:lnTo>
                  <a:lnTo>
                    <a:pt x="18" y="27"/>
                  </a:lnTo>
                  <a:lnTo>
                    <a:pt x="23" y="22"/>
                  </a:lnTo>
                  <a:lnTo>
                    <a:pt x="29" y="17"/>
                  </a:lnTo>
                  <a:lnTo>
                    <a:pt x="34" y="12"/>
                  </a:lnTo>
                  <a:lnTo>
                    <a:pt x="40" y="9"/>
                  </a:lnTo>
                  <a:lnTo>
                    <a:pt x="47" y="5"/>
                  </a:lnTo>
                  <a:lnTo>
                    <a:pt x="55" y="3"/>
                  </a:lnTo>
                  <a:lnTo>
                    <a:pt x="62" y="1"/>
                  </a:lnTo>
                  <a:lnTo>
                    <a:pt x="70" y="0"/>
                  </a:lnTo>
                  <a:lnTo>
                    <a:pt x="78" y="0"/>
                  </a:lnTo>
                  <a:lnTo>
                    <a:pt x="78" y="0"/>
                  </a:lnTo>
                  <a:lnTo>
                    <a:pt x="85" y="0"/>
                  </a:lnTo>
                  <a:lnTo>
                    <a:pt x="93" y="1"/>
                  </a:lnTo>
                  <a:lnTo>
                    <a:pt x="101" y="3"/>
                  </a:lnTo>
                  <a:lnTo>
                    <a:pt x="108" y="5"/>
                  </a:lnTo>
                  <a:lnTo>
                    <a:pt x="115" y="9"/>
                  </a:lnTo>
                  <a:lnTo>
                    <a:pt x="120" y="12"/>
                  </a:lnTo>
                  <a:lnTo>
                    <a:pt x="126" y="17"/>
                  </a:lnTo>
                  <a:lnTo>
                    <a:pt x="132" y="22"/>
                  </a:lnTo>
                  <a:lnTo>
                    <a:pt x="136" y="27"/>
                  </a:lnTo>
                  <a:lnTo>
                    <a:pt x="141" y="33"/>
                  </a:lnTo>
                  <a:lnTo>
                    <a:pt x="145" y="40"/>
                  </a:lnTo>
                  <a:lnTo>
                    <a:pt x="148" y="47"/>
                  </a:lnTo>
                  <a:lnTo>
                    <a:pt x="151" y="54"/>
                  </a:lnTo>
                  <a:lnTo>
                    <a:pt x="152" y="62"/>
                  </a:lnTo>
                  <a:lnTo>
                    <a:pt x="153"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374">
              <a:extLst>
                <a:ext uri="{FF2B5EF4-FFF2-40B4-BE49-F238E27FC236}">
                  <a16:creationId xmlns:a16="http://schemas.microsoft.com/office/drawing/2014/main" id="{607B4437-7EE4-4BE8-A83F-3E2C872DFE33}"/>
                </a:ext>
              </a:extLst>
            </p:cNvPr>
            <p:cNvSpPr>
              <a:spLocks/>
            </p:cNvSpPr>
            <p:nvPr/>
          </p:nvSpPr>
          <p:spPr bwMode="auto">
            <a:xfrm>
              <a:off x="5727701" y="3036888"/>
              <a:ext cx="49213" cy="47625"/>
            </a:xfrm>
            <a:custGeom>
              <a:avLst/>
              <a:gdLst>
                <a:gd name="T0" fmla="*/ 154 w 154"/>
                <a:gd name="T1" fmla="*/ 76 h 153"/>
                <a:gd name="T2" fmla="*/ 153 w 154"/>
                <a:gd name="T3" fmla="*/ 92 h 153"/>
                <a:gd name="T4" fmla="*/ 148 w 154"/>
                <a:gd name="T5" fmla="*/ 106 h 153"/>
                <a:gd name="T6" fmla="*/ 140 w 154"/>
                <a:gd name="T7" fmla="*/ 120 h 153"/>
                <a:gd name="T8" fmla="*/ 131 w 154"/>
                <a:gd name="T9" fmla="*/ 131 h 153"/>
                <a:gd name="T10" fmla="*/ 120 w 154"/>
                <a:gd name="T11" fmla="*/ 141 h 153"/>
                <a:gd name="T12" fmla="*/ 107 w 154"/>
                <a:gd name="T13" fmla="*/ 147 h 153"/>
                <a:gd name="T14" fmla="*/ 92 w 154"/>
                <a:gd name="T15" fmla="*/ 152 h 153"/>
                <a:gd name="T16" fmla="*/ 78 w 154"/>
                <a:gd name="T17" fmla="*/ 153 h 153"/>
                <a:gd name="T18" fmla="*/ 70 w 154"/>
                <a:gd name="T19" fmla="*/ 153 h 153"/>
                <a:gd name="T20" fmla="*/ 55 w 154"/>
                <a:gd name="T21" fmla="*/ 150 h 153"/>
                <a:gd name="T22" fmla="*/ 41 w 154"/>
                <a:gd name="T23" fmla="*/ 144 h 153"/>
                <a:gd name="T24" fmla="*/ 28 w 154"/>
                <a:gd name="T25" fmla="*/ 136 h 153"/>
                <a:gd name="T26" fmla="*/ 18 w 154"/>
                <a:gd name="T27" fmla="*/ 126 h 153"/>
                <a:gd name="T28" fmla="*/ 9 w 154"/>
                <a:gd name="T29" fmla="*/ 113 h 153"/>
                <a:gd name="T30" fmla="*/ 3 w 154"/>
                <a:gd name="T31" fmla="*/ 99 h 153"/>
                <a:gd name="T32" fmla="*/ 1 w 154"/>
                <a:gd name="T33" fmla="*/ 84 h 153"/>
                <a:gd name="T34" fmla="*/ 0 w 154"/>
                <a:gd name="T35" fmla="*/ 76 h 153"/>
                <a:gd name="T36" fmla="*/ 2 w 154"/>
                <a:gd name="T37" fmla="*/ 62 h 153"/>
                <a:gd name="T38" fmla="*/ 7 w 154"/>
                <a:gd name="T39" fmla="*/ 47 h 153"/>
                <a:gd name="T40" fmla="*/ 13 w 154"/>
                <a:gd name="T41" fmla="*/ 33 h 153"/>
                <a:gd name="T42" fmla="*/ 23 w 154"/>
                <a:gd name="T43" fmla="*/ 22 h 153"/>
                <a:gd name="T44" fmla="*/ 34 w 154"/>
                <a:gd name="T45" fmla="*/ 12 h 153"/>
                <a:gd name="T46" fmla="*/ 47 w 154"/>
                <a:gd name="T47" fmla="*/ 5 h 153"/>
                <a:gd name="T48" fmla="*/ 62 w 154"/>
                <a:gd name="T49" fmla="*/ 1 h 153"/>
                <a:gd name="T50" fmla="*/ 78 w 154"/>
                <a:gd name="T51" fmla="*/ 0 h 153"/>
                <a:gd name="T52" fmla="*/ 86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2"/>
                  </a:lnTo>
                  <a:lnTo>
                    <a:pt x="151" y="99"/>
                  </a:lnTo>
                  <a:lnTo>
                    <a:pt x="148" y="106"/>
                  </a:lnTo>
                  <a:lnTo>
                    <a:pt x="145" y="113"/>
                  </a:lnTo>
                  <a:lnTo>
                    <a:pt x="140" y="120"/>
                  </a:lnTo>
                  <a:lnTo>
                    <a:pt x="137" y="126"/>
                  </a:lnTo>
                  <a:lnTo>
                    <a:pt x="131" y="131"/>
                  </a:lnTo>
                  <a:lnTo>
                    <a:pt x="126" y="136"/>
                  </a:lnTo>
                  <a:lnTo>
                    <a:pt x="120" y="141"/>
                  </a:lnTo>
                  <a:lnTo>
                    <a:pt x="114" y="144"/>
                  </a:lnTo>
                  <a:lnTo>
                    <a:pt x="107" y="147"/>
                  </a:lnTo>
                  <a:lnTo>
                    <a:pt x="100" y="150"/>
                  </a:lnTo>
                  <a:lnTo>
                    <a:pt x="92" y="152"/>
                  </a:lnTo>
                  <a:lnTo>
                    <a:pt x="86" y="153"/>
                  </a:lnTo>
                  <a:lnTo>
                    <a:pt x="78" y="153"/>
                  </a:lnTo>
                  <a:lnTo>
                    <a:pt x="78" y="153"/>
                  </a:lnTo>
                  <a:lnTo>
                    <a:pt x="70" y="153"/>
                  </a:lnTo>
                  <a:lnTo>
                    <a:pt x="62" y="152"/>
                  </a:lnTo>
                  <a:lnTo>
                    <a:pt x="55" y="150"/>
                  </a:lnTo>
                  <a:lnTo>
                    <a:pt x="47" y="147"/>
                  </a:lnTo>
                  <a:lnTo>
                    <a:pt x="41" y="144"/>
                  </a:lnTo>
                  <a:lnTo>
                    <a:pt x="34" y="141"/>
                  </a:lnTo>
                  <a:lnTo>
                    <a:pt x="28" y="136"/>
                  </a:lnTo>
                  <a:lnTo>
                    <a:pt x="23" y="131"/>
                  </a:lnTo>
                  <a:lnTo>
                    <a:pt x="18" y="126"/>
                  </a:lnTo>
                  <a:lnTo>
                    <a:pt x="13" y="120"/>
                  </a:lnTo>
                  <a:lnTo>
                    <a:pt x="9" y="113"/>
                  </a:lnTo>
                  <a:lnTo>
                    <a:pt x="7" y="106"/>
                  </a:lnTo>
                  <a:lnTo>
                    <a:pt x="3" y="99"/>
                  </a:lnTo>
                  <a:lnTo>
                    <a:pt x="2" y="92"/>
                  </a:lnTo>
                  <a:lnTo>
                    <a:pt x="1" y="84"/>
                  </a:lnTo>
                  <a:lnTo>
                    <a:pt x="0" y="76"/>
                  </a:lnTo>
                  <a:lnTo>
                    <a:pt x="0" y="76"/>
                  </a:lnTo>
                  <a:lnTo>
                    <a:pt x="1" y="68"/>
                  </a:lnTo>
                  <a:lnTo>
                    <a:pt x="2" y="62"/>
                  </a:lnTo>
                  <a:lnTo>
                    <a:pt x="3" y="54"/>
                  </a:lnTo>
                  <a:lnTo>
                    <a:pt x="7" y="47"/>
                  </a:lnTo>
                  <a:lnTo>
                    <a:pt x="9" y="40"/>
                  </a:lnTo>
                  <a:lnTo>
                    <a:pt x="13" y="33"/>
                  </a:lnTo>
                  <a:lnTo>
                    <a:pt x="18" y="27"/>
                  </a:lnTo>
                  <a:lnTo>
                    <a:pt x="23" y="22"/>
                  </a:lnTo>
                  <a:lnTo>
                    <a:pt x="28" y="17"/>
                  </a:lnTo>
                  <a:lnTo>
                    <a:pt x="34" y="12"/>
                  </a:lnTo>
                  <a:lnTo>
                    <a:pt x="41" y="9"/>
                  </a:lnTo>
                  <a:lnTo>
                    <a:pt x="47" y="5"/>
                  </a:lnTo>
                  <a:lnTo>
                    <a:pt x="55" y="3"/>
                  </a:lnTo>
                  <a:lnTo>
                    <a:pt x="62" y="1"/>
                  </a:lnTo>
                  <a:lnTo>
                    <a:pt x="70" y="0"/>
                  </a:lnTo>
                  <a:lnTo>
                    <a:pt x="78" y="0"/>
                  </a:lnTo>
                  <a:lnTo>
                    <a:pt x="78" y="0"/>
                  </a:lnTo>
                  <a:lnTo>
                    <a:pt x="86" y="0"/>
                  </a:lnTo>
                  <a:lnTo>
                    <a:pt x="92" y="1"/>
                  </a:lnTo>
                  <a:lnTo>
                    <a:pt x="100" y="3"/>
                  </a:lnTo>
                  <a:lnTo>
                    <a:pt x="107" y="5"/>
                  </a:lnTo>
                  <a:lnTo>
                    <a:pt x="114" y="9"/>
                  </a:lnTo>
                  <a:lnTo>
                    <a:pt x="120" y="12"/>
                  </a:lnTo>
                  <a:lnTo>
                    <a:pt x="126" y="17"/>
                  </a:lnTo>
                  <a:lnTo>
                    <a:pt x="131" y="22"/>
                  </a:lnTo>
                  <a:lnTo>
                    <a:pt x="137" y="27"/>
                  </a:lnTo>
                  <a:lnTo>
                    <a:pt x="140" y="33"/>
                  </a:lnTo>
                  <a:lnTo>
                    <a:pt x="145" y="40"/>
                  </a:lnTo>
                  <a:lnTo>
                    <a:pt x="148" y="47"/>
                  </a:lnTo>
                  <a:lnTo>
                    <a:pt x="151" y="54"/>
                  </a:lnTo>
                  <a:lnTo>
                    <a:pt x="153" y="62"/>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75">
              <a:extLst>
                <a:ext uri="{FF2B5EF4-FFF2-40B4-BE49-F238E27FC236}">
                  <a16:creationId xmlns:a16="http://schemas.microsoft.com/office/drawing/2014/main" id="{0183B3F0-D5CE-412C-901F-AA14D6D2BB66}"/>
                </a:ext>
              </a:extLst>
            </p:cNvPr>
            <p:cNvSpPr>
              <a:spLocks/>
            </p:cNvSpPr>
            <p:nvPr/>
          </p:nvSpPr>
          <p:spPr bwMode="auto">
            <a:xfrm>
              <a:off x="5237163" y="3036888"/>
              <a:ext cx="49213" cy="47625"/>
            </a:xfrm>
            <a:custGeom>
              <a:avLst/>
              <a:gdLst>
                <a:gd name="T0" fmla="*/ 153 w 153"/>
                <a:gd name="T1" fmla="*/ 76 h 153"/>
                <a:gd name="T2" fmla="*/ 152 w 153"/>
                <a:gd name="T3" fmla="*/ 92 h 153"/>
                <a:gd name="T4" fmla="*/ 147 w 153"/>
                <a:gd name="T5" fmla="*/ 106 h 153"/>
                <a:gd name="T6" fmla="*/ 140 w 153"/>
                <a:gd name="T7" fmla="*/ 120 h 153"/>
                <a:gd name="T8" fmla="*/ 131 w 153"/>
                <a:gd name="T9" fmla="*/ 131 h 153"/>
                <a:gd name="T10" fmla="*/ 120 w 153"/>
                <a:gd name="T11" fmla="*/ 141 h 153"/>
                <a:gd name="T12" fmla="*/ 106 w 153"/>
                <a:gd name="T13" fmla="*/ 147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2 h 153"/>
                <a:gd name="T38" fmla="*/ 5 w 153"/>
                <a:gd name="T39" fmla="*/ 47 h 153"/>
                <a:gd name="T40" fmla="*/ 12 w 153"/>
                <a:gd name="T41" fmla="*/ 33 h 153"/>
                <a:gd name="T42" fmla="*/ 21 w 153"/>
                <a:gd name="T43" fmla="*/ 22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3"/>
                  </a:lnTo>
                  <a:lnTo>
                    <a:pt x="17" y="27"/>
                  </a:lnTo>
                  <a:lnTo>
                    <a:pt x="21" y="22"/>
                  </a:lnTo>
                  <a:lnTo>
                    <a:pt x="27" y="17"/>
                  </a:lnTo>
                  <a:lnTo>
                    <a:pt x="33" y="12"/>
                  </a:lnTo>
                  <a:lnTo>
                    <a:pt x="40" y="9"/>
                  </a:lnTo>
                  <a:lnTo>
                    <a:pt x="47" y="5"/>
                  </a:lnTo>
                  <a:lnTo>
                    <a:pt x="53"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2"/>
                  </a:lnTo>
                  <a:lnTo>
                    <a:pt x="136" y="27"/>
                  </a:lnTo>
                  <a:lnTo>
                    <a:pt x="140" y="33"/>
                  </a:lnTo>
                  <a:lnTo>
                    <a:pt x="144" y="40"/>
                  </a:lnTo>
                  <a:lnTo>
                    <a:pt x="147" y="47"/>
                  </a:lnTo>
                  <a:lnTo>
                    <a:pt x="150"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376">
              <a:extLst>
                <a:ext uri="{FF2B5EF4-FFF2-40B4-BE49-F238E27FC236}">
                  <a16:creationId xmlns:a16="http://schemas.microsoft.com/office/drawing/2014/main" id="{BD165C9F-B7A7-41E2-BFBB-6DF31B069D38}"/>
                </a:ext>
              </a:extLst>
            </p:cNvPr>
            <p:cNvSpPr>
              <a:spLocks/>
            </p:cNvSpPr>
            <p:nvPr/>
          </p:nvSpPr>
          <p:spPr bwMode="auto">
            <a:xfrm>
              <a:off x="5307013" y="3036888"/>
              <a:ext cx="47625" cy="47625"/>
            </a:xfrm>
            <a:custGeom>
              <a:avLst/>
              <a:gdLst>
                <a:gd name="T0" fmla="*/ 154 w 154"/>
                <a:gd name="T1" fmla="*/ 76 h 153"/>
                <a:gd name="T2" fmla="*/ 152 w 154"/>
                <a:gd name="T3" fmla="*/ 92 h 153"/>
                <a:gd name="T4" fmla="*/ 148 w 154"/>
                <a:gd name="T5" fmla="*/ 106 h 153"/>
                <a:gd name="T6" fmla="*/ 141 w 154"/>
                <a:gd name="T7" fmla="*/ 120 h 153"/>
                <a:gd name="T8" fmla="*/ 132 w 154"/>
                <a:gd name="T9" fmla="*/ 131 h 153"/>
                <a:gd name="T10" fmla="*/ 120 w 154"/>
                <a:gd name="T11" fmla="*/ 141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2 h 153"/>
                <a:gd name="T38" fmla="*/ 6 w 154"/>
                <a:gd name="T39" fmla="*/ 47 h 153"/>
                <a:gd name="T40" fmla="*/ 13 w 154"/>
                <a:gd name="T41" fmla="*/ 33 h 153"/>
                <a:gd name="T42" fmla="*/ 23 w 154"/>
                <a:gd name="T43" fmla="*/ 22 h 153"/>
                <a:gd name="T44" fmla="*/ 35 w 154"/>
                <a:gd name="T45" fmla="*/ 12 h 153"/>
                <a:gd name="T46" fmla="*/ 47 w 154"/>
                <a:gd name="T47" fmla="*/ 5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3"/>
                  </a:lnTo>
                  <a:lnTo>
                    <a:pt x="17" y="27"/>
                  </a:lnTo>
                  <a:lnTo>
                    <a:pt x="23" y="22"/>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2"/>
                  </a:lnTo>
                  <a:lnTo>
                    <a:pt x="136" y="27"/>
                  </a:lnTo>
                  <a:lnTo>
                    <a:pt x="141" y="33"/>
                  </a:lnTo>
                  <a:lnTo>
                    <a:pt x="144" y="40"/>
                  </a:lnTo>
                  <a:lnTo>
                    <a:pt x="148" y="47"/>
                  </a:lnTo>
                  <a:lnTo>
                    <a:pt x="150" y="54"/>
                  </a:lnTo>
                  <a:lnTo>
                    <a:pt x="152" y="62"/>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377">
              <a:extLst>
                <a:ext uri="{FF2B5EF4-FFF2-40B4-BE49-F238E27FC236}">
                  <a16:creationId xmlns:a16="http://schemas.microsoft.com/office/drawing/2014/main" id="{F2F1979A-9CE9-43B5-B112-D3FBAE258C80}"/>
                </a:ext>
              </a:extLst>
            </p:cNvPr>
            <p:cNvSpPr>
              <a:spLocks/>
            </p:cNvSpPr>
            <p:nvPr/>
          </p:nvSpPr>
          <p:spPr bwMode="auto">
            <a:xfrm>
              <a:off x="5376863" y="3036888"/>
              <a:ext cx="47625" cy="47625"/>
            </a:xfrm>
            <a:custGeom>
              <a:avLst/>
              <a:gdLst>
                <a:gd name="T0" fmla="*/ 153 w 153"/>
                <a:gd name="T1" fmla="*/ 76 h 153"/>
                <a:gd name="T2" fmla="*/ 152 w 153"/>
                <a:gd name="T3" fmla="*/ 92 h 153"/>
                <a:gd name="T4" fmla="*/ 148 w 153"/>
                <a:gd name="T5" fmla="*/ 106 h 153"/>
                <a:gd name="T6" fmla="*/ 141 w 153"/>
                <a:gd name="T7" fmla="*/ 120 h 153"/>
                <a:gd name="T8" fmla="*/ 131 w 153"/>
                <a:gd name="T9" fmla="*/ 131 h 153"/>
                <a:gd name="T10" fmla="*/ 119 w 153"/>
                <a:gd name="T11" fmla="*/ 141 h 153"/>
                <a:gd name="T12" fmla="*/ 107 w 153"/>
                <a:gd name="T13" fmla="*/ 147 h 153"/>
                <a:gd name="T14" fmla="*/ 92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4 w 153"/>
                <a:gd name="T31" fmla="*/ 99 h 153"/>
                <a:gd name="T32" fmla="*/ 0 w 153"/>
                <a:gd name="T33" fmla="*/ 84 h 153"/>
                <a:gd name="T34" fmla="*/ 0 w 153"/>
                <a:gd name="T35" fmla="*/ 76 h 153"/>
                <a:gd name="T36" fmla="*/ 1 w 153"/>
                <a:gd name="T37" fmla="*/ 62 h 153"/>
                <a:gd name="T38" fmla="*/ 6 w 153"/>
                <a:gd name="T39" fmla="*/ 47 h 153"/>
                <a:gd name="T40" fmla="*/ 13 w 153"/>
                <a:gd name="T41" fmla="*/ 33 h 153"/>
                <a:gd name="T42" fmla="*/ 22 w 153"/>
                <a:gd name="T43" fmla="*/ 22 h 153"/>
                <a:gd name="T44" fmla="*/ 33 w 153"/>
                <a:gd name="T45" fmla="*/ 12 h 153"/>
                <a:gd name="T46" fmla="*/ 47 w 153"/>
                <a:gd name="T47" fmla="*/ 5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8" y="106"/>
                  </a:lnTo>
                  <a:lnTo>
                    <a:pt x="144" y="113"/>
                  </a:lnTo>
                  <a:lnTo>
                    <a:pt x="141" y="120"/>
                  </a:lnTo>
                  <a:lnTo>
                    <a:pt x="136" y="126"/>
                  </a:lnTo>
                  <a:lnTo>
                    <a:pt x="131" y="131"/>
                  </a:lnTo>
                  <a:lnTo>
                    <a:pt x="126" y="136"/>
                  </a:lnTo>
                  <a:lnTo>
                    <a:pt x="119"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3"/>
                  </a:lnTo>
                  <a:lnTo>
                    <a:pt x="17" y="27"/>
                  </a:lnTo>
                  <a:lnTo>
                    <a:pt x="22" y="22"/>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19" y="12"/>
                  </a:lnTo>
                  <a:lnTo>
                    <a:pt x="126" y="17"/>
                  </a:lnTo>
                  <a:lnTo>
                    <a:pt x="131" y="22"/>
                  </a:lnTo>
                  <a:lnTo>
                    <a:pt x="136" y="27"/>
                  </a:lnTo>
                  <a:lnTo>
                    <a:pt x="141" y="33"/>
                  </a:lnTo>
                  <a:lnTo>
                    <a:pt x="144" y="40"/>
                  </a:lnTo>
                  <a:lnTo>
                    <a:pt x="148" y="47"/>
                  </a:lnTo>
                  <a:lnTo>
                    <a:pt x="150"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378">
              <a:extLst>
                <a:ext uri="{FF2B5EF4-FFF2-40B4-BE49-F238E27FC236}">
                  <a16:creationId xmlns:a16="http://schemas.microsoft.com/office/drawing/2014/main" id="{A91E5993-20F8-484F-854D-E9E6589A4195}"/>
                </a:ext>
              </a:extLst>
            </p:cNvPr>
            <p:cNvSpPr>
              <a:spLocks/>
            </p:cNvSpPr>
            <p:nvPr/>
          </p:nvSpPr>
          <p:spPr bwMode="auto">
            <a:xfrm>
              <a:off x="4887913" y="3036888"/>
              <a:ext cx="49213" cy="47625"/>
            </a:xfrm>
            <a:custGeom>
              <a:avLst/>
              <a:gdLst>
                <a:gd name="T0" fmla="*/ 154 w 154"/>
                <a:gd name="T1" fmla="*/ 76 h 153"/>
                <a:gd name="T2" fmla="*/ 152 w 154"/>
                <a:gd name="T3" fmla="*/ 92 h 153"/>
                <a:gd name="T4" fmla="*/ 147 w 154"/>
                <a:gd name="T5" fmla="*/ 106 h 153"/>
                <a:gd name="T6" fmla="*/ 140 w 154"/>
                <a:gd name="T7" fmla="*/ 120 h 153"/>
                <a:gd name="T8" fmla="*/ 131 w 154"/>
                <a:gd name="T9" fmla="*/ 131 h 153"/>
                <a:gd name="T10" fmla="*/ 120 w 154"/>
                <a:gd name="T11" fmla="*/ 141 h 153"/>
                <a:gd name="T12" fmla="*/ 107 w 154"/>
                <a:gd name="T13" fmla="*/ 147 h 153"/>
                <a:gd name="T14" fmla="*/ 92 w 154"/>
                <a:gd name="T15" fmla="*/ 152 h 153"/>
                <a:gd name="T16" fmla="*/ 76 w 154"/>
                <a:gd name="T17" fmla="*/ 153 h 153"/>
                <a:gd name="T18" fmla="*/ 70 w 154"/>
                <a:gd name="T19" fmla="*/ 153 h 153"/>
                <a:gd name="T20" fmla="*/ 54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2 h 153"/>
                <a:gd name="T38" fmla="*/ 5 w 154"/>
                <a:gd name="T39" fmla="*/ 47 h 153"/>
                <a:gd name="T40" fmla="*/ 13 w 154"/>
                <a:gd name="T41" fmla="*/ 33 h 153"/>
                <a:gd name="T42" fmla="*/ 23 w 154"/>
                <a:gd name="T43" fmla="*/ 22 h 153"/>
                <a:gd name="T44" fmla="*/ 34 w 154"/>
                <a:gd name="T45" fmla="*/ 12 h 153"/>
                <a:gd name="T46" fmla="*/ 47 w 154"/>
                <a:gd name="T47" fmla="*/ 5 h 153"/>
                <a:gd name="T48" fmla="*/ 62 w 154"/>
                <a:gd name="T49" fmla="*/ 1 h 153"/>
                <a:gd name="T50" fmla="*/ 76 w 154"/>
                <a:gd name="T51" fmla="*/ 0 h 153"/>
                <a:gd name="T52" fmla="*/ 84 w 154"/>
                <a:gd name="T53" fmla="*/ 0 h 153"/>
                <a:gd name="T54" fmla="*/ 99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7" y="106"/>
                  </a:lnTo>
                  <a:lnTo>
                    <a:pt x="145" y="113"/>
                  </a:lnTo>
                  <a:lnTo>
                    <a:pt x="140" y="120"/>
                  </a:lnTo>
                  <a:lnTo>
                    <a:pt x="136" y="126"/>
                  </a:lnTo>
                  <a:lnTo>
                    <a:pt x="131" y="131"/>
                  </a:lnTo>
                  <a:lnTo>
                    <a:pt x="126" y="136"/>
                  </a:lnTo>
                  <a:lnTo>
                    <a:pt x="120" y="141"/>
                  </a:lnTo>
                  <a:lnTo>
                    <a:pt x="114" y="144"/>
                  </a:lnTo>
                  <a:lnTo>
                    <a:pt x="107" y="147"/>
                  </a:lnTo>
                  <a:lnTo>
                    <a:pt x="99" y="150"/>
                  </a:lnTo>
                  <a:lnTo>
                    <a:pt x="92" y="152"/>
                  </a:lnTo>
                  <a:lnTo>
                    <a:pt x="84" y="153"/>
                  </a:lnTo>
                  <a:lnTo>
                    <a:pt x="76" y="153"/>
                  </a:lnTo>
                  <a:lnTo>
                    <a:pt x="76" y="153"/>
                  </a:lnTo>
                  <a:lnTo>
                    <a:pt x="70" y="153"/>
                  </a:lnTo>
                  <a:lnTo>
                    <a:pt x="62" y="152"/>
                  </a:lnTo>
                  <a:lnTo>
                    <a:pt x="54" y="150"/>
                  </a:lnTo>
                  <a:lnTo>
                    <a:pt x="47" y="147"/>
                  </a:lnTo>
                  <a:lnTo>
                    <a:pt x="40" y="144"/>
                  </a:lnTo>
                  <a:lnTo>
                    <a:pt x="34" y="141"/>
                  </a:lnTo>
                  <a:lnTo>
                    <a:pt x="28" y="136"/>
                  </a:lnTo>
                  <a:lnTo>
                    <a:pt x="23" y="131"/>
                  </a:lnTo>
                  <a:lnTo>
                    <a:pt x="18" y="126"/>
                  </a:lnTo>
                  <a:lnTo>
                    <a:pt x="13"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3" y="33"/>
                  </a:lnTo>
                  <a:lnTo>
                    <a:pt x="18" y="27"/>
                  </a:lnTo>
                  <a:lnTo>
                    <a:pt x="23" y="22"/>
                  </a:lnTo>
                  <a:lnTo>
                    <a:pt x="28" y="17"/>
                  </a:lnTo>
                  <a:lnTo>
                    <a:pt x="34" y="12"/>
                  </a:lnTo>
                  <a:lnTo>
                    <a:pt x="40" y="9"/>
                  </a:lnTo>
                  <a:lnTo>
                    <a:pt x="47" y="5"/>
                  </a:lnTo>
                  <a:lnTo>
                    <a:pt x="54" y="3"/>
                  </a:lnTo>
                  <a:lnTo>
                    <a:pt x="62" y="1"/>
                  </a:lnTo>
                  <a:lnTo>
                    <a:pt x="70" y="0"/>
                  </a:lnTo>
                  <a:lnTo>
                    <a:pt x="76" y="0"/>
                  </a:lnTo>
                  <a:lnTo>
                    <a:pt x="76" y="0"/>
                  </a:lnTo>
                  <a:lnTo>
                    <a:pt x="84" y="0"/>
                  </a:lnTo>
                  <a:lnTo>
                    <a:pt x="92" y="1"/>
                  </a:lnTo>
                  <a:lnTo>
                    <a:pt x="99" y="3"/>
                  </a:lnTo>
                  <a:lnTo>
                    <a:pt x="107" y="5"/>
                  </a:lnTo>
                  <a:lnTo>
                    <a:pt x="114" y="9"/>
                  </a:lnTo>
                  <a:lnTo>
                    <a:pt x="120" y="12"/>
                  </a:lnTo>
                  <a:lnTo>
                    <a:pt x="126" y="17"/>
                  </a:lnTo>
                  <a:lnTo>
                    <a:pt x="131" y="22"/>
                  </a:lnTo>
                  <a:lnTo>
                    <a:pt x="136" y="27"/>
                  </a:lnTo>
                  <a:lnTo>
                    <a:pt x="140" y="33"/>
                  </a:lnTo>
                  <a:lnTo>
                    <a:pt x="145" y="40"/>
                  </a:lnTo>
                  <a:lnTo>
                    <a:pt x="147" y="47"/>
                  </a:lnTo>
                  <a:lnTo>
                    <a:pt x="151" y="54"/>
                  </a:lnTo>
                  <a:lnTo>
                    <a:pt x="152" y="62"/>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379">
              <a:extLst>
                <a:ext uri="{FF2B5EF4-FFF2-40B4-BE49-F238E27FC236}">
                  <a16:creationId xmlns:a16="http://schemas.microsoft.com/office/drawing/2014/main" id="{7FDB7B14-5E06-4752-B0FD-604772A5C109}"/>
                </a:ext>
              </a:extLst>
            </p:cNvPr>
            <p:cNvSpPr>
              <a:spLocks/>
            </p:cNvSpPr>
            <p:nvPr/>
          </p:nvSpPr>
          <p:spPr bwMode="auto">
            <a:xfrm>
              <a:off x="4956176" y="3036888"/>
              <a:ext cx="49213" cy="47625"/>
            </a:xfrm>
            <a:custGeom>
              <a:avLst/>
              <a:gdLst>
                <a:gd name="T0" fmla="*/ 155 w 155"/>
                <a:gd name="T1" fmla="*/ 76 h 153"/>
                <a:gd name="T2" fmla="*/ 154 w 155"/>
                <a:gd name="T3" fmla="*/ 92 h 153"/>
                <a:gd name="T4" fmla="*/ 149 w 155"/>
                <a:gd name="T5" fmla="*/ 106 h 153"/>
                <a:gd name="T6" fmla="*/ 141 w 155"/>
                <a:gd name="T7" fmla="*/ 120 h 153"/>
                <a:gd name="T8" fmla="*/ 132 w 155"/>
                <a:gd name="T9" fmla="*/ 131 h 153"/>
                <a:gd name="T10" fmla="*/ 120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0 w 155"/>
                <a:gd name="T23" fmla="*/ 144 h 153"/>
                <a:gd name="T24" fmla="*/ 29 w 155"/>
                <a:gd name="T25" fmla="*/ 136 h 153"/>
                <a:gd name="T26" fmla="*/ 19 w 155"/>
                <a:gd name="T27" fmla="*/ 126 h 153"/>
                <a:gd name="T28" fmla="*/ 9 w 155"/>
                <a:gd name="T29" fmla="*/ 113 h 153"/>
                <a:gd name="T30" fmla="*/ 4 w 155"/>
                <a:gd name="T31" fmla="*/ 99 h 153"/>
                <a:gd name="T32" fmla="*/ 1 w 155"/>
                <a:gd name="T33" fmla="*/ 84 h 153"/>
                <a:gd name="T34" fmla="*/ 0 w 155"/>
                <a:gd name="T35" fmla="*/ 76 h 153"/>
                <a:gd name="T36" fmla="*/ 3 w 155"/>
                <a:gd name="T37" fmla="*/ 62 h 153"/>
                <a:gd name="T38" fmla="*/ 7 w 155"/>
                <a:gd name="T39" fmla="*/ 47 h 153"/>
                <a:gd name="T40" fmla="*/ 14 w 155"/>
                <a:gd name="T41" fmla="*/ 33 h 153"/>
                <a:gd name="T42" fmla="*/ 23 w 155"/>
                <a:gd name="T43" fmla="*/ 22 h 153"/>
                <a:gd name="T44" fmla="*/ 35 w 155"/>
                <a:gd name="T45" fmla="*/ 12 h 153"/>
                <a:gd name="T46" fmla="*/ 47 w 155"/>
                <a:gd name="T47" fmla="*/ 5 h 153"/>
                <a:gd name="T48" fmla="*/ 62 w 155"/>
                <a:gd name="T49" fmla="*/ 1 h 153"/>
                <a:gd name="T50" fmla="*/ 78 w 155"/>
                <a:gd name="T51" fmla="*/ 0 h 153"/>
                <a:gd name="T52" fmla="*/ 85 w 155"/>
                <a:gd name="T53" fmla="*/ 0 h 153"/>
                <a:gd name="T54" fmla="*/ 101 w 155"/>
                <a:gd name="T55" fmla="*/ 3 h 153"/>
                <a:gd name="T56" fmla="*/ 115 w 155"/>
                <a:gd name="T57" fmla="*/ 9 h 153"/>
                <a:gd name="T58" fmla="*/ 126 w 155"/>
                <a:gd name="T59" fmla="*/ 17 h 153"/>
                <a:gd name="T60" fmla="*/ 136 w 155"/>
                <a:gd name="T61" fmla="*/ 27 h 153"/>
                <a:gd name="T62" fmla="*/ 146 w 155"/>
                <a:gd name="T63" fmla="*/ 40 h 153"/>
                <a:gd name="T64" fmla="*/ 151 w 155"/>
                <a:gd name="T65" fmla="*/ 54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4" y="92"/>
                  </a:lnTo>
                  <a:lnTo>
                    <a:pt x="151" y="99"/>
                  </a:lnTo>
                  <a:lnTo>
                    <a:pt x="149" y="106"/>
                  </a:lnTo>
                  <a:lnTo>
                    <a:pt x="146" y="113"/>
                  </a:lnTo>
                  <a:lnTo>
                    <a:pt x="141" y="120"/>
                  </a:lnTo>
                  <a:lnTo>
                    <a:pt x="136" y="126"/>
                  </a:lnTo>
                  <a:lnTo>
                    <a:pt x="132" y="131"/>
                  </a:lnTo>
                  <a:lnTo>
                    <a:pt x="126" y="136"/>
                  </a:lnTo>
                  <a:lnTo>
                    <a:pt x="120" y="141"/>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5" y="141"/>
                  </a:lnTo>
                  <a:lnTo>
                    <a:pt x="29" y="136"/>
                  </a:lnTo>
                  <a:lnTo>
                    <a:pt x="23" y="131"/>
                  </a:lnTo>
                  <a:lnTo>
                    <a:pt x="19" y="126"/>
                  </a:lnTo>
                  <a:lnTo>
                    <a:pt x="14" y="120"/>
                  </a:lnTo>
                  <a:lnTo>
                    <a:pt x="9" y="113"/>
                  </a:lnTo>
                  <a:lnTo>
                    <a:pt x="7" y="106"/>
                  </a:lnTo>
                  <a:lnTo>
                    <a:pt x="4" y="99"/>
                  </a:lnTo>
                  <a:lnTo>
                    <a:pt x="3" y="92"/>
                  </a:lnTo>
                  <a:lnTo>
                    <a:pt x="1" y="84"/>
                  </a:lnTo>
                  <a:lnTo>
                    <a:pt x="0" y="76"/>
                  </a:lnTo>
                  <a:lnTo>
                    <a:pt x="0" y="76"/>
                  </a:lnTo>
                  <a:lnTo>
                    <a:pt x="1" y="68"/>
                  </a:lnTo>
                  <a:lnTo>
                    <a:pt x="3" y="62"/>
                  </a:lnTo>
                  <a:lnTo>
                    <a:pt x="4" y="54"/>
                  </a:lnTo>
                  <a:lnTo>
                    <a:pt x="7" y="47"/>
                  </a:lnTo>
                  <a:lnTo>
                    <a:pt x="9" y="40"/>
                  </a:lnTo>
                  <a:lnTo>
                    <a:pt x="14" y="33"/>
                  </a:lnTo>
                  <a:lnTo>
                    <a:pt x="19" y="27"/>
                  </a:lnTo>
                  <a:lnTo>
                    <a:pt x="23" y="22"/>
                  </a:lnTo>
                  <a:lnTo>
                    <a:pt x="29" y="17"/>
                  </a:lnTo>
                  <a:lnTo>
                    <a:pt x="35" y="12"/>
                  </a:lnTo>
                  <a:lnTo>
                    <a:pt x="40" y="9"/>
                  </a:lnTo>
                  <a:lnTo>
                    <a:pt x="47" y="5"/>
                  </a:lnTo>
                  <a:lnTo>
                    <a:pt x="55" y="3"/>
                  </a:lnTo>
                  <a:lnTo>
                    <a:pt x="62" y="1"/>
                  </a:lnTo>
                  <a:lnTo>
                    <a:pt x="70" y="0"/>
                  </a:lnTo>
                  <a:lnTo>
                    <a:pt x="78" y="0"/>
                  </a:lnTo>
                  <a:lnTo>
                    <a:pt x="78" y="0"/>
                  </a:lnTo>
                  <a:lnTo>
                    <a:pt x="85" y="0"/>
                  </a:lnTo>
                  <a:lnTo>
                    <a:pt x="93" y="1"/>
                  </a:lnTo>
                  <a:lnTo>
                    <a:pt x="101" y="3"/>
                  </a:lnTo>
                  <a:lnTo>
                    <a:pt x="108" y="5"/>
                  </a:lnTo>
                  <a:lnTo>
                    <a:pt x="115" y="9"/>
                  </a:lnTo>
                  <a:lnTo>
                    <a:pt x="120" y="12"/>
                  </a:lnTo>
                  <a:lnTo>
                    <a:pt x="126" y="17"/>
                  </a:lnTo>
                  <a:lnTo>
                    <a:pt x="132" y="22"/>
                  </a:lnTo>
                  <a:lnTo>
                    <a:pt x="136" y="27"/>
                  </a:lnTo>
                  <a:lnTo>
                    <a:pt x="141" y="33"/>
                  </a:lnTo>
                  <a:lnTo>
                    <a:pt x="146" y="40"/>
                  </a:lnTo>
                  <a:lnTo>
                    <a:pt x="149" y="47"/>
                  </a:lnTo>
                  <a:lnTo>
                    <a:pt x="151" y="54"/>
                  </a:lnTo>
                  <a:lnTo>
                    <a:pt x="154" y="62"/>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380">
              <a:extLst>
                <a:ext uri="{FF2B5EF4-FFF2-40B4-BE49-F238E27FC236}">
                  <a16:creationId xmlns:a16="http://schemas.microsoft.com/office/drawing/2014/main" id="{B19F0BFF-9868-4089-A192-C45039D14C70}"/>
                </a:ext>
              </a:extLst>
            </p:cNvPr>
            <p:cNvSpPr>
              <a:spLocks/>
            </p:cNvSpPr>
            <p:nvPr/>
          </p:nvSpPr>
          <p:spPr bwMode="auto">
            <a:xfrm>
              <a:off x="5027613" y="3036888"/>
              <a:ext cx="49213" cy="47625"/>
            </a:xfrm>
            <a:custGeom>
              <a:avLst/>
              <a:gdLst>
                <a:gd name="T0" fmla="*/ 155 w 155"/>
                <a:gd name="T1" fmla="*/ 76 h 153"/>
                <a:gd name="T2" fmla="*/ 152 w 155"/>
                <a:gd name="T3" fmla="*/ 92 h 153"/>
                <a:gd name="T4" fmla="*/ 148 w 155"/>
                <a:gd name="T5" fmla="*/ 106 h 153"/>
                <a:gd name="T6" fmla="*/ 141 w 155"/>
                <a:gd name="T7" fmla="*/ 120 h 153"/>
                <a:gd name="T8" fmla="*/ 132 w 155"/>
                <a:gd name="T9" fmla="*/ 131 h 153"/>
                <a:gd name="T10" fmla="*/ 120 w 155"/>
                <a:gd name="T11" fmla="*/ 141 h 153"/>
                <a:gd name="T12" fmla="*/ 107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8 w 155"/>
                <a:gd name="T25" fmla="*/ 136 h 153"/>
                <a:gd name="T26" fmla="*/ 17 w 155"/>
                <a:gd name="T27" fmla="*/ 126 h 153"/>
                <a:gd name="T28" fmla="*/ 9 w 155"/>
                <a:gd name="T29" fmla="*/ 113 h 153"/>
                <a:gd name="T30" fmla="*/ 4 w 155"/>
                <a:gd name="T31" fmla="*/ 99 h 153"/>
                <a:gd name="T32" fmla="*/ 0 w 155"/>
                <a:gd name="T33" fmla="*/ 84 h 153"/>
                <a:gd name="T34" fmla="*/ 0 w 155"/>
                <a:gd name="T35" fmla="*/ 76 h 153"/>
                <a:gd name="T36" fmla="*/ 1 w 155"/>
                <a:gd name="T37" fmla="*/ 62 h 153"/>
                <a:gd name="T38" fmla="*/ 6 w 155"/>
                <a:gd name="T39" fmla="*/ 47 h 153"/>
                <a:gd name="T40" fmla="*/ 14 w 155"/>
                <a:gd name="T41" fmla="*/ 33 h 153"/>
                <a:gd name="T42" fmla="*/ 23 w 155"/>
                <a:gd name="T43" fmla="*/ 22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3 w 155"/>
                <a:gd name="T57" fmla="*/ 9 h 153"/>
                <a:gd name="T58" fmla="*/ 126 w 155"/>
                <a:gd name="T59" fmla="*/ 17 h 153"/>
                <a:gd name="T60" fmla="*/ 136 w 155"/>
                <a:gd name="T61" fmla="*/ 27 h 153"/>
                <a:gd name="T62" fmla="*/ 144 w 155"/>
                <a:gd name="T63" fmla="*/ 40 h 153"/>
                <a:gd name="T64" fmla="*/ 151 w 155"/>
                <a:gd name="T65" fmla="*/ 54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2" y="92"/>
                  </a:lnTo>
                  <a:lnTo>
                    <a:pt x="151"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4"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4" y="33"/>
                  </a:lnTo>
                  <a:lnTo>
                    <a:pt x="17" y="27"/>
                  </a:lnTo>
                  <a:lnTo>
                    <a:pt x="23" y="22"/>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2"/>
                  </a:lnTo>
                  <a:lnTo>
                    <a:pt x="136" y="27"/>
                  </a:lnTo>
                  <a:lnTo>
                    <a:pt x="141" y="33"/>
                  </a:lnTo>
                  <a:lnTo>
                    <a:pt x="144" y="40"/>
                  </a:lnTo>
                  <a:lnTo>
                    <a:pt x="148" y="47"/>
                  </a:lnTo>
                  <a:lnTo>
                    <a:pt x="151" y="54"/>
                  </a:lnTo>
                  <a:lnTo>
                    <a:pt x="152" y="62"/>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381">
              <a:extLst>
                <a:ext uri="{FF2B5EF4-FFF2-40B4-BE49-F238E27FC236}">
                  <a16:creationId xmlns:a16="http://schemas.microsoft.com/office/drawing/2014/main" id="{096BEA02-2565-4702-870D-A4910A70CAD7}"/>
                </a:ext>
              </a:extLst>
            </p:cNvPr>
            <p:cNvSpPr>
              <a:spLocks/>
            </p:cNvSpPr>
            <p:nvPr/>
          </p:nvSpPr>
          <p:spPr bwMode="auto">
            <a:xfrm>
              <a:off x="5097463" y="3036888"/>
              <a:ext cx="49213" cy="47625"/>
            </a:xfrm>
            <a:custGeom>
              <a:avLst/>
              <a:gdLst>
                <a:gd name="T0" fmla="*/ 155 w 155"/>
                <a:gd name="T1" fmla="*/ 76 h 153"/>
                <a:gd name="T2" fmla="*/ 154 w 155"/>
                <a:gd name="T3" fmla="*/ 92 h 153"/>
                <a:gd name="T4" fmla="*/ 149 w 155"/>
                <a:gd name="T5" fmla="*/ 106 h 153"/>
                <a:gd name="T6" fmla="*/ 142 w 155"/>
                <a:gd name="T7" fmla="*/ 120 h 153"/>
                <a:gd name="T8" fmla="*/ 132 w 155"/>
                <a:gd name="T9" fmla="*/ 131 h 153"/>
                <a:gd name="T10" fmla="*/ 120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1 w 155"/>
                <a:gd name="T23" fmla="*/ 144 h 153"/>
                <a:gd name="T24" fmla="*/ 29 w 155"/>
                <a:gd name="T25" fmla="*/ 136 h 153"/>
                <a:gd name="T26" fmla="*/ 18 w 155"/>
                <a:gd name="T27" fmla="*/ 126 h 153"/>
                <a:gd name="T28" fmla="*/ 10 w 155"/>
                <a:gd name="T29" fmla="*/ 113 h 153"/>
                <a:gd name="T30" fmla="*/ 4 w 155"/>
                <a:gd name="T31" fmla="*/ 99 h 153"/>
                <a:gd name="T32" fmla="*/ 1 w 155"/>
                <a:gd name="T33" fmla="*/ 84 h 153"/>
                <a:gd name="T34" fmla="*/ 0 w 155"/>
                <a:gd name="T35" fmla="*/ 76 h 153"/>
                <a:gd name="T36" fmla="*/ 2 w 155"/>
                <a:gd name="T37" fmla="*/ 62 h 153"/>
                <a:gd name="T38" fmla="*/ 7 w 155"/>
                <a:gd name="T39" fmla="*/ 47 h 153"/>
                <a:gd name="T40" fmla="*/ 14 w 155"/>
                <a:gd name="T41" fmla="*/ 33 h 153"/>
                <a:gd name="T42" fmla="*/ 23 w 155"/>
                <a:gd name="T43" fmla="*/ 22 h 153"/>
                <a:gd name="T44" fmla="*/ 35 w 155"/>
                <a:gd name="T45" fmla="*/ 12 h 153"/>
                <a:gd name="T46" fmla="*/ 48 w 155"/>
                <a:gd name="T47" fmla="*/ 5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7 w 155"/>
                <a:gd name="T59" fmla="*/ 17 h 153"/>
                <a:gd name="T60" fmla="*/ 138 w 155"/>
                <a:gd name="T61" fmla="*/ 27 h 153"/>
                <a:gd name="T62" fmla="*/ 146 w 155"/>
                <a:gd name="T63" fmla="*/ 40 h 153"/>
                <a:gd name="T64" fmla="*/ 151 w 155"/>
                <a:gd name="T65" fmla="*/ 54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4" y="92"/>
                  </a:lnTo>
                  <a:lnTo>
                    <a:pt x="151" y="99"/>
                  </a:lnTo>
                  <a:lnTo>
                    <a:pt x="149" y="106"/>
                  </a:lnTo>
                  <a:lnTo>
                    <a:pt x="146" y="113"/>
                  </a:lnTo>
                  <a:lnTo>
                    <a:pt x="142" y="120"/>
                  </a:lnTo>
                  <a:lnTo>
                    <a:pt x="138" y="126"/>
                  </a:lnTo>
                  <a:lnTo>
                    <a:pt x="132" y="131"/>
                  </a:lnTo>
                  <a:lnTo>
                    <a:pt x="127"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5" y="141"/>
                  </a:lnTo>
                  <a:lnTo>
                    <a:pt x="29" y="136"/>
                  </a:lnTo>
                  <a:lnTo>
                    <a:pt x="23" y="131"/>
                  </a:lnTo>
                  <a:lnTo>
                    <a:pt x="18" y="126"/>
                  </a:lnTo>
                  <a:lnTo>
                    <a:pt x="14" y="120"/>
                  </a:lnTo>
                  <a:lnTo>
                    <a:pt x="10" y="113"/>
                  </a:lnTo>
                  <a:lnTo>
                    <a:pt x="7" y="106"/>
                  </a:lnTo>
                  <a:lnTo>
                    <a:pt x="4" y="99"/>
                  </a:lnTo>
                  <a:lnTo>
                    <a:pt x="2" y="92"/>
                  </a:lnTo>
                  <a:lnTo>
                    <a:pt x="1" y="84"/>
                  </a:lnTo>
                  <a:lnTo>
                    <a:pt x="0" y="76"/>
                  </a:lnTo>
                  <a:lnTo>
                    <a:pt x="0" y="76"/>
                  </a:lnTo>
                  <a:lnTo>
                    <a:pt x="1" y="68"/>
                  </a:lnTo>
                  <a:lnTo>
                    <a:pt x="2" y="62"/>
                  </a:lnTo>
                  <a:lnTo>
                    <a:pt x="4" y="54"/>
                  </a:lnTo>
                  <a:lnTo>
                    <a:pt x="7" y="47"/>
                  </a:lnTo>
                  <a:lnTo>
                    <a:pt x="10" y="40"/>
                  </a:lnTo>
                  <a:lnTo>
                    <a:pt x="14" y="33"/>
                  </a:lnTo>
                  <a:lnTo>
                    <a:pt x="18" y="27"/>
                  </a:lnTo>
                  <a:lnTo>
                    <a:pt x="23" y="22"/>
                  </a:lnTo>
                  <a:lnTo>
                    <a:pt x="29" y="17"/>
                  </a:lnTo>
                  <a:lnTo>
                    <a:pt x="35" y="12"/>
                  </a:lnTo>
                  <a:lnTo>
                    <a:pt x="41" y="9"/>
                  </a:lnTo>
                  <a:lnTo>
                    <a:pt x="48" y="5"/>
                  </a:lnTo>
                  <a:lnTo>
                    <a:pt x="55" y="3"/>
                  </a:lnTo>
                  <a:lnTo>
                    <a:pt x="62" y="1"/>
                  </a:lnTo>
                  <a:lnTo>
                    <a:pt x="70" y="0"/>
                  </a:lnTo>
                  <a:lnTo>
                    <a:pt x="78" y="0"/>
                  </a:lnTo>
                  <a:lnTo>
                    <a:pt x="78" y="0"/>
                  </a:lnTo>
                  <a:lnTo>
                    <a:pt x="86" y="0"/>
                  </a:lnTo>
                  <a:lnTo>
                    <a:pt x="93" y="1"/>
                  </a:lnTo>
                  <a:lnTo>
                    <a:pt x="101" y="3"/>
                  </a:lnTo>
                  <a:lnTo>
                    <a:pt x="108" y="5"/>
                  </a:lnTo>
                  <a:lnTo>
                    <a:pt x="115" y="9"/>
                  </a:lnTo>
                  <a:lnTo>
                    <a:pt x="120" y="12"/>
                  </a:lnTo>
                  <a:lnTo>
                    <a:pt x="127" y="17"/>
                  </a:lnTo>
                  <a:lnTo>
                    <a:pt x="132" y="22"/>
                  </a:lnTo>
                  <a:lnTo>
                    <a:pt x="138" y="27"/>
                  </a:lnTo>
                  <a:lnTo>
                    <a:pt x="142" y="33"/>
                  </a:lnTo>
                  <a:lnTo>
                    <a:pt x="146" y="40"/>
                  </a:lnTo>
                  <a:lnTo>
                    <a:pt x="149" y="47"/>
                  </a:lnTo>
                  <a:lnTo>
                    <a:pt x="151" y="54"/>
                  </a:lnTo>
                  <a:lnTo>
                    <a:pt x="154" y="62"/>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382">
              <a:extLst>
                <a:ext uri="{FF2B5EF4-FFF2-40B4-BE49-F238E27FC236}">
                  <a16:creationId xmlns:a16="http://schemas.microsoft.com/office/drawing/2014/main" id="{DC39F86E-ADE4-4FCA-BE4A-1FF116665C82}"/>
                </a:ext>
              </a:extLst>
            </p:cNvPr>
            <p:cNvSpPr>
              <a:spLocks/>
            </p:cNvSpPr>
            <p:nvPr/>
          </p:nvSpPr>
          <p:spPr bwMode="auto">
            <a:xfrm>
              <a:off x="5167313" y="3036888"/>
              <a:ext cx="49213" cy="47625"/>
            </a:xfrm>
            <a:custGeom>
              <a:avLst/>
              <a:gdLst>
                <a:gd name="T0" fmla="*/ 153 w 153"/>
                <a:gd name="T1" fmla="*/ 76 h 153"/>
                <a:gd name="T2" fmla="*/ 152 w 153"/>
                <a:gd name="T3" fmla="*/ 92 h 153"/>
                <a:gd name="T4" fmla="*/ 148 w 153"/>
                <a:gd name="T5" fmla="*/ 106 h 153"/>
                <a:gd name="T6" fmla="*/ 141 w 153"/>
                <a:gd name="T7" fmla="*/ 120 h 153"/>
                <a:gd name="T8" fmla="*/ 130 w 153"/>
                <a:gd name="T9" fmla="*/ 131 h 153"/>
                <a:gd name="T10" fmla="*/ 119 w 153"/>
                <a:gd name="T11" fmla="*/ 141 h 153"/>
                <a:gd name="T12" fmla="*/ 106 w 153"/>
                <a:gd name="T13" fmla="*/ 147 h 153"/>
                <a:gd name="T14" fmla="*/ 91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2 h 153"/>
                <a:gd name="T38" fmla="*/ 6 w 153"/>
                <a:gd name="T39" fmla="*/ 47 h 153"/>
                <a:gd name="T40" fmla="*/ 13 w 153"/>
                <a:gd name="T41" fmla="*/ 33 h 153"/>
                <a:gd name="T42" fmla="*/ 22 w 153"/>
                <a:gd name="T43" fmla="*/ 22 h 153"/>
                <a:gd name="T44" fmla="*/ 33 w 153"/>
                <a:gd name="T45" fmla="*/ 12 h 153"/>
                <a:gd name="T46" fmla="*/ 47 w 153"/>
                <a:gd name="T47" fmla="*/ 5 h 153"/>
                <a:gd name="T48" fmla="*/ 61 w 153"/>
                <a:gd name="T49" fmla="*/ 1 h 153"/>
                <a:gd name="T50" fmla="*/ 77 w 153"/>
                <a:gd name="T51" fmla="*/ 0 h 153"/>
                <a:gd name="T52" fmla="*/ 85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8" y="106"/>
                  </a:lnTo>
                  <a:lnTo>
                    <a:pt x="144" y="113"/>
                  </a:lnTo>
                  <a:lnTo>
                    <a:pt x="141" y="120"/>
                  </a:lnTo>
                  <a:lnTo>
                    <a:pt x="136" y="126"/>
                  </a:lnTo>
                  <a:lnTo>
                    <a:pt x="130" y="131"/>
                  </a:lnTo>
                  <a:lnTo>
                    <a:pt x="126" y="136"/>
                  </a:lnTo>
                  <a:lnTo>
                    <a:pt x="119" y="141"/>
                  </a:lnTo>
                  <a:lnTo>
                    <a:pt x="113" y="144"/>
                  </a:lnTo>
                  <a:lnTo>
                    <a:pt x="106" y="147"/>
                  </a:lnTo>
                  <a:lnTo>
                    <a:pt x="99" y="150"/>
                  </a:lnTo>
                  <a:lnTo>
                    <a:pt x="91" y="152"/>
                  </a:lnTo>
                  <a:lnTo>
                    <a:pt x="85" y="153"/>
                  </a:lnTo>
                  <a:lnTo>
                    <a:pt x="77" y="153"/>
                  </a:lnTo>
                  <a:lnTo>
                    <a:pt x="77" y="153"/>
                  </a:lnTo>
                  <a:lnTo>
                    <a:pt x="69" y="153"/>
                  </a:lnTo>
                  <a:lnTo>
                    <a:pt x="61" y="152"/>
                  </a:lnTo>
                  <a:lnTo>
                    <a:pt x="54" y="150"/>
                  </a:lnTo>
                  <a:lnTo>
                    <a:pt x="47" y="147"/>
                  </a:lnTo>
                  <a:lnTo>
                    <a:pt x="40" y="144"/>
                  </a:lnTo>
                  <a:lnTo>
                    <a:pt x="33" y="141"/>
                  </a:lnTo>
                  <a:lnTo>
                    <a:pt x="27" y="136"/>
                  </a:lnTo>
                  <a:lnTo>
                    <a:pt x="22" y="131"/>
                  </a:lnTo>
                  <a:lnTo>
                    <a:pt x="17" y="126"/>
                  </a:lnTo>
                  <a:lnTo>
                    <a:pt x="13"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3" y="33"/>
                  </a:lnTo>
                  <a:lnTo>
                    <a:pt x="17" y="27"/>
                  </a:lnTo>
                  <a:lnTo>
                    <a:pt x="22" y="22"/>
                  </a:lnTo>
                  <a:lnTo>
                    <a:pt x="27" y="17"/>
                  </a:lnTo>
                  <a:lnTo>
                    <a:pt x="33" y="12"/>
                  </a:lnTo>
                  <a:lnTo>
                    <a:pt x="40" y="9"/>
                  </a:lnTo>
                  <a:lnTo>
                    <a:pt x="47" y="5"/>
                  </a:lnTo>
                  <a:lnTo>
                    <a:pt x="54" y="3"/>
                  </a:lnTo>
                  <a:lnTo>
                    <a:pt x="61" y="1"/>
                  </a:lnTo>
                  <a:lnTo>
                    <a:pt x="69" y="0"/>
                  </a:lnTo>
                  <a:lnTo>
                    <a:pt x="77" y="0"/>
                  </a:lnTo>
                  <a:lnTo>
                    <a:pt x="77" y="0"/>
                  </a:lnTo>
                  <a:lnTo>
                    <a:pt x="85" y="0"/>
                  </a:lnTo>
                  <a:lnTo>
                    <a:pt x="91" y="1"/>
                  </a:lnTo>
                  <a:lnTo>
                    <a:pt x="99" y="3"/>
                  </a:lnTo>
                  <a:lnTo>
                    <a:pt x="106" y="5"/>
                  </a:lnTo>
                  <a:lnTo>
                    <a:pt x="113" y="9"/>
                  </a:lnTo>
                  <a:lnTo>
                    <a:pt x="119" y="12"/>
                  </a:lnTo>
                  <a:lnTo>
                    <a:pt x="126" y="17"/>
                  </a:lnTo>
                  <a:lnTo>
                    <a:pt x="130" y="22"/>
                  </a:lnTo>
                  <a:lnTo>
                    <a:pt x="136" y="27"/>
                  </a:lnTo>
                  <a:lnTo>
                    <a:pt x="141" y="33"/>
                  </a:lnTo>
                  <a:lnTo>
                    <a:pt x="144" y="40"/>
                  </a:lnTo>
                  <a:lnTo>
                    <a:pt x="148" y="47"/>
                  </a:lnTo>
                  <a:lnTo>
                    <a:pt x="150"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Freeform 383">
              <a:extLst>
                <a:ext uri="{FF2B5EF4-FFF2-40B4-BE49-F238E27FC236}">
                  <a16:creationId xmlns:a16="http://schemas.microsoft.com/office/drawing/2014/main" id="{E97271EE-5180-4B43-8580-5F8495064136}"/>
                </a:ext>
              </a:extLst>
            </p:cNvPr>
            <p:cNvSpPr>
              <a:spLocks/>
            </p:cNvSpPr>
            <p:nvPr/>
          </p:nvSpPr>
          <p:spPr bwMode="auto">
            <a:xfrm>
              <a:off x="4608513" y="1636713"/>
              <a:ext cx="47625" cy="49213"/>
            </a:xfrm>
            <a:custGeom>
              <a:avLst/>
              <a:gdLst>
                <a:gd name="T0" fmla="*/ 154 w 154"/>
                <a:gd name="T1" fmla="*/ 78 h 155"/>
                <a:gd name="T2" fmla="*/ 153 w 154"/>
                <a:gd name="T3" fmla="*/ 93 h 155"/>
                <a:gd name="T4" fmla="*/ 148 w 154"/>
                <a:gd name="T5" fmla="*/ 108 h 155"/>
                <a:gd name="T6" fmla="*/ 141 w 154"/>
                <a:gd name="T7" fmla="*/ 120 h 155"/>
                <a:gd name="T8" fmla="*/ 131 w 154"/>
                <a:gd name="T9" fmla="*/ 132 h 155"/>
                <a:gd name="T10" fmla="*/ 120 w 154"/>
                <a:gd name="T11" fmla="*/ 142 h 155"/>
                <a:gd name="T12" fmla="*/ 107 w 154"/>
                <a:gd name="T13" fmla="*/ 149 h 155"/>
                <a:gd name="T14" fmla="*/ 92 w 154"/>
                <a:gd name="T15" fmla="*/ 154 h 155"/>
                <a:gd name="T16" fmla="*/ 77 w 154"/>
                <a:gd name="T17" fmla="*/ 155 h 155"/>
                <a:gd name="T18" fmla="*/ 69 w 154"/>
                <a:gd name="T19" fmla="*/ 155 h 155"/>
                <a:gd name="T20" fmla="*/ 54 w 154"/>
                <a:gd name="T21" fmla="*/ 151 h 155"/>
                <a:gd name="T22" fmla="*/ 41 w 154"/>
                <a:gd name="T23" fmla="*/ 146 h 155"/>
                <a:gd name="T24" fmla="*/ 28 w 154"/>
                <a:gd name="T25" fmla="*/ 138 h 155"/>
                <a:gd name="T26" fmla="*/ 18 w 154"/>
                <a:gd name="T27" fmla="*/ 127 h 155"/>
                <a:gd name="T28" fmla="*/ 10 w 154"/>
                <a:gd name="T29" fmla="*/ 115 h 155"/>
                <a:gd name="T30" fmla="*/ 3 w 154"/>
                <a:gd name="T31" fmla="*/ 101 h 155"/>
                <a:gd name="T32" fmla="*/ 1 w 154"/>
                <a:gd name="T33" fmla="*/ 86 h 155"/>
                <a:gd name="T34" fmla="*/ 0 w 154"/>
                <a:gd name="T35" fmla="*/ 78 h 155"/>
                <a:gd name="T36" fmla="*/ 2 w 154"/>
                <a:gd name="T37" fmla="*/ 62 h 155"/>
                <a:gd name="T38" fmla="*/ 6 w 154"/>
                <a:gd name="T39" fmla="*/ 48 h 155"/>
                <a:gd name="T40" fmla="*/ 13 w 154"/>
                <a:gd name="T41" fmla="*/ 35 h 155"/>
                <a:gd name="T42" fmla="*/ 22 w 154"/>
                <a:gd name="T43" fmla="*/ 23 h 155"/>
                <a:gd name="T44" fmla="*/ 34 w 154"/>
                <a:gd name="T45" fmla="*/ 14 h 155"/>
                <a:gd name="T46" fmla="*/ 48 w 154"/>
                <a:gd name="T47" fmla="*/ 7 h 155"/>
                <a:gd name="T48" fmla="*/ 61 w 154"/>
                <a:gd name="T49" fmla="*/ 3 h 155"/>
                <a:gd name="T50" fmla="*/ 77 w 154"/>
                <a:gd name="T51" fmla="*/ 0 h 155"/>
                <a:gd name="T52" fmla="*/ 85 w 154"/>
                <a:gd name="T53" fmla="*/ 1 h 155"/>
                <a:gd name="T54" fmla="*/ 100 w 154"/>
                <a:gd name="T55" fmla="*/ 4 h 155"/>
                <a:gd name="T56" fmla="*/ 114 w 154"/>
                <a:gd name="T57" fmla="*/ 11 h 155"/>
                <a:gd name="T58" fmla="*/ 127 w 154"/>
                <a:gd name="T59" fmla="*/ 19 h 155"/>
                <a:gd name="T60" fmla="*/ 137 w 154"/>
                <a:gd name="T61" fmla="*/ 29 h 155"/>
                <a:gd name="T62" fmla="*/ 145 w 154"/>
                <a:gd name="T63" fmla="*/ 42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8" y="108"/>
                  </a:lnTo>
                  <a:lnTo>
                    <a:pt x="145" y="115"/>
                  </a:lnTo>
                  <a:lnTo>
                    <a:pt x="141" y="120"/>
                  </a:lnTo>
                  <a:lnTo>
                    <a:pt x="137" y="127"/>
                  </a:lnTo>
                  <a:lnTo>
                    <a:pt x="131" y="132"/>
                  </a:lnTo>
                  <a:lnTo>
                    <a:pt x="127" y="138"/>
                  </a:lnTo>
                  <a:lnTo>
                    <a:pt x="120" y="142"/>
                  </a:lnTo>
                  <a:lnTo>
                    <a:pt x="114" y="146"/>
                  </a:lnTo>
                  <a:lnTo>
                    <a:pt x="107" y="149"/>
                  </a:lnTo>
                  <a:lnTo>
                    <a:pt x="100" y="151"/>
                  </a:lnTo>
                  <a:lnTo>
                    <a:pt x="92" y="154"/>
                  </a:lnTo>
                  <a:lnTo>
                    <a:pt x="85" y="155"/>
                  </a:lnTo>
                  <a:lnTo>
                    <a:pt x="77" y="155"/>
                  </a:lnTo>
                  <a:lnTo>
                    <a:pt x="77" y="155"/>
                  </a:lnTo>
                  <a:lnTo>
                    <a:pt x="69" y="155"/>
                  </a:lnTo>
                  <a:lnTo>
                    <a:pt x="61" y="154"/>
                  </a:lnTo>
                  <a:lnTo>
                    <a:pt x="54" y="151"/>
                  </a:lnTo>
                  <a:lnTo>
                    <a:pt x="48" y="149"/>
                  </a:lnTo>
                  <a:lnTo>
                    <a:pt x="41" y="146"/>
                  </a:lnTo>
                  <a:lnTo>
                    <a:pt x="34" y="142"/>
                  </a:lnTo>
                  <a:lnTo>
                    <a:pt x="28" y="138"/>
                  </a:lnTo>
                  <a:lnTo>
                    <a:pt x="22" y="132"/>
                  </a:lnTo>
                  <a:lnTo>
                    <a:pt x="18" y="127"/>
                  </a:lnTo>
                  <a:lnTo>
                    <a:pt x="13" y="120"/>
                  </a:lnTo>
                  <a:lnTo>
                    <a:pt x="10" y="115"/>
                  </a:lnTo>
                  <a:lnTo>
                    <a:pt x="6" y="108"/>
                  </a:lnTo>
                  <a:lnTo>
                    <a:pt x="3" y="101"/>
                  </a:lnTo>
                  <a:lnTo>
                    <a:pt x="2" y="93"/>
                  </a:lnTo>
                  <a:lnTo>
                    <a:pt x="1" y="86"/>
                  </a:lnTo>
                  <a:lnTo>
                    <a:pt x="0" y="78"/>
                  </a:lnTo>
                  <a:lnTo>
                    <a:pt x="0" y="78"/>
                  </a:lnTo>
                  <a:lnTo>
                    <a:pt x="1" y="70"/>
                  </a:lnTo>
                  <a:lnTo>
                    <a:pt x="2" y="62"/>
                  </a:lnTo>
                  <a:lnTo>
                    <a:pt x="3" y="55"/>
                  </a:lnTo>
                  <a:lnTo>
                    <a:pt x="6" y="48"/>
                  </a:lnTo>
                  <a:lnTo>
                    <a:pt x="10" y="42"/>
                  </a:lnTo>
                  <a:lnTo>
                    <a:pt x="13" y="35"/>
                  </a:lnTo>
                  <a:lnTo>
                    <a:pt x="18" y="29"/>
                  </a:lnTo>
                  <a:lnTo>
                    <a:pt x="22" y="23"/>
                  </a:lnTo>
                  <a:lnTo>
                    <a:pt x="28" y="19"/>
                  </a:lnTo>
                  <a:lnTo>
                    <a:pt x="34" y="14"/>
                  </a:lnTo>
                  <a:lnTo>
                    <a:pt x="41" y="11"/>
                  </a:lnTo>
                  <a:lnTo>
                    <a:pt x="48" y="7"/>
                  </a:lnTo>
                  <a:lnTo>
                    <a:pt x="54" y="4"/>
                  </a:lnTo>
                  <a:lnTo>
                    <a:pt x="61" y="3"/>
                  </a:lnTo>
                  <a:lnTo>
                    <a:pt x="69" y="1"/>
                  </a:lnTo>
                  <a:lnTo>
                    <a:pt x="77" y="0"/>
                  </a:lnTo>
                  <a:lnTo>
                    <a:pt x="77" y="0"/>
                  </a:lnTo>
                  <a:lnTo>
                    <a:pt x="85" y="1"/>
                  </a:lnTo>
                  <a:lnTo>
                    <a:pt x="92" y="3"/>
                  </a:lnTo>
                  <a:lnTo>
                    <a:pt x="100" y="4"/>
                  </a:lnTo>
                  <a:lnTo>
                    <a:pt x="107" y="7"/>
                  </a:lnTo>
                  <a:lnTo>
                    <a:pt x="114" y="11"/>
                  </a:lnTo>
                  <a:lnTo>
                    <a:pt x="120" y="14"/>
                  </a:lnTo>
                  <a:lnTo>
                    <a:pt x="127" y="19"/>
                  </a:lnTo>
                  <a:lnTo>
                    <a:pt x="131" y="23"/>
                  </a:lnTo>
                  <a:lnTo>
                    <a:pt x="137" y="29"/>
                  </a:lnTo>
                  <a:lnTo>
                    <a:pt x="141" y="35"/>
                  </a:lnTo>
                  <a:lnTo>
                    <a:pt x="145" y="42"/>
                  </a:lnTo>
                  <a:lnTo>
                    <a:pt x="148"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Freeform 384">
              <a:extLst>
                <a:ext uri="{FF2B5EF4-FFF2-40B4-BE49-F238E27FC236}">
                  <a16:creationId xmlns:a16="http://schemas.microsoft.com/office/drawing/2014/main" id="{18CC52BC-7432-4B1E-9839-BC33EA079FB1}"/>
                </a:ext>
              </a:extLst>
            </p:cNvPr>
            <p:cNvSpPr>
              <a:spLocks/>
            </p:cNvSpPr>
            <p:nvPr/>
          </p:nvSpPr>
          <p:spPr bwMode="auto">
            <a:xfrm>
              <a:off x="4676776" y="1636713"/>
              <a:ext cx="49213" cy="49213"/>
            </a:xfrm>
            <a:custGeom>
              <a:avLst/>
              <a:gdLst>
                <a:gd name="T0" fmla="*/ 154 w 154"/>
                <a:gd name="T1" fmla="*/ 78 h 155"/>
                <a:gd name="T2" fmla="*/ 152 w 154"/>
                <a:gd name="T3" fmla="*/ 93 h 155"/>
                <a:gd name="T4" fmla="*/ 148 w 154"/>
                <a:gd name="T5" fmla="*/ 108 h 155"/>
                <a:gd name="T6" fmla="*/ 141 w 154"/>
                <a:gd name="T7" fmla="*/ 120 h 155"/>
                <a:gd name="T8" fmla="*/ 131 w 154"/>
                <a:gd name="T9" fmla="*/ 132 h 155"/>
                <a:gd name="T10" fmla="*/ 119 w 154"/>
                <a:gd name="T11" fmla="*/ 142 h 155"/>
                <a:gd name="T12" fmla="*/ 107 w 154"/>
                <a:gd name="T13" fmla="*/ 149 h 155"/>
                <a:gd name="T14" fmla="*/ 92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5 h 155"/>
                <a:gd name="T42" fmla="*/ 22 w 154"/>
                <a:gd name="T43" fmla="*/ 23 h 155"/>
                <a:gd name="T44" fmla="*/ 33 w 154"/>
                <a:gd name="T45" fmla="*/ 14 h 155"/>
                <a:gd name="T46" fmla="*/ 47 w 154"/>
                <a:gd name="T47" fmla="*/ 7 h 155"/>
                <a:gd name="T48" fmla="*/ 61 w 154"/>
                <a:gd name="T49" fmla="*/ 3 h 155"/>
                <a:gd name="T50" fmla="*/ 77 w 154"/>
                <a:gd name="T51" fmla="*/ 0 h 155"/>
                <a:gd name="T52" fmla="*/ 85 w 154"/>
                <a:gd name="T53" fmla="*/ 1 h 155"/>
                <a:gd name="T54" fmla="*/ 100 w 154"/>
                <a:gd name="T55" fmla="*/ 4 h 155"/>
                <a:gd name="T56" fmla="*/ 114 w 154"/>
                <a:gd name="T57" fmla="*/ 11 h 155"/>
                <a:gd name="T58" fmla="*/ 126 w 154"/>
                <a:gd name="T59" fmla="*/ 19 h 155"/>
                <a:gd name="T60" fmla="*/ 136 w 154"/>
                <a:gd name="T61" fmla="*/ 29 h 155"/>
                <a:gd name="T62" fmla="*/ 144 w 154"/>
                <a:gd name="T63" fmla="*/ 42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3"/>
                  </a:lnTo>
                  <a:lnTo>
                    <a:pt x="150" y="101"/>
                  </a:lnTo>
                  <a:lnTo>
                    <a:pt x="148" y="108"/>
                  </a:lnTo>
                  <a:lnTo>
                    <a:pt x="144" y="115"/>
                  </a:lnTo>
                  <a:lnTo>
                    <a:pt x="141" y="120"/>
                  </a:lnTo>
                  <a:lnTo>
                    <a:pt x="136" y="127"/>
                  </a:lnTo>
                  <a:lnTo>
                    <a:pt x="131" y="132"/>
                  </a:lnTo>
                  <a:lnTo>
                    <a:pt x="126" y="138"/>
                  </a:lnTo>
                  <a:lnTo>
                    <a:pt x="119" y="142"/>
                  </a:lnTo>
                  <a:lnTo>
                    <a:pt x="114"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4"/>
                  </a:lnTo>
                  <a:lnTo>
                    <a:pt x="61" y="3"/>
                  </a:lnTo>
                  <a:lnTo>
                    <a:pt x="69" y="1"/>
                  </a:lnTo>
                  <a:lnTo>
                    <a:pt x="77" y="0"/>
                  </a:lnTo>
                  <a:lnTo>
                    <a:pt x="77" y="0"/>
                  </a:lnTo>
                  <a:lnTo>
                    <a:pt x="85" y="1"/>
                  </a:lnTo>
                  <a:lnTo>
                    <a:pt x="92" y="3"/>
                  </a:lnTo>
                  <a:lnTo>
                    <a:pt x="100" y="4"/>
                  </a:lnTo>
                  <a:lnTo>
                    <a:pt x="107" y="7"/>
                  </a:lnTo>
                  <a:lnTo>
                    <a:pt x="114" y="11"/>
                  </a:lnTo>
                  <a:lnTo>
                    <a:pt x="119" y="14"/>
                  </a:lnTo>
                  <a:lnTo>
                    <a:pt x="126" y="19"/>
                  </a:lnTo>
                  <a:lnTo>
                    <a:pt x="131" y="23"/>
                  </a:lnTo>
                  <a:lnTo>
                    <a:pt x="136" y="29"/>
                  </a:lnTo>
                  <a:lnTo>
                    <a:pt x="141" y="35"/>
                  </a:lnTo>
                  <a:lnTo>
                    <a:pt x="144" y="42"/>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385">
              <a:extLst>
                <a:ext uri="{FF2B5EF4-FFF2-40B4-BE49-F238E27FC236}">
                  <a16:creationId xmlns:a16="http://schemas.microsoft.com/office/drawing/2014/main" id="{22C99919-CF3F-4A32-BCDE-0DF9F74CB69E}"/>
                </a:ext>
              </a:extLst>
            </p:cNvPr>
            <p:cNvSpPr>
              <a:spLocks/>
            </p:cNvSpPr>
            <p:nvPr/>
          </p:nvSpPr>
          <p:spPr bwMode="auto">
            <a:xfrm>
              <a:off x="4746626" y="1636713"/>
              <a:ext cx="49213" cy="49213"/>
            </a:xfrm>
            <a:custGeom>
              <a:avLst/>
              <a:gdLst>
                <a:gd name="T0" fmla="*/ 154 w 154"/>
                <a:gd name="T1" fmla="*/ 78 h 155"/>
                <a:gd name="T2" fmla="*/ 152 w 154"/>
                <a:gd name="T3" fmla="*/ 93 h 155"/>
                <a:gd name="T4" fmla="*/ 149 w 154"/>
                <a:gd name="T5" fmla="*/ 108 h 155"/>
                <a:gd name="T6" fmla="*/ 141 w 154"/>
                <a:gd name="T7" fmla="*/ 120 h 155"/>
                <a:gd name="T8" fmla="*/ 132 w 154"/>
                <a:gd name="T9" fmla="*/ 132 h 155"/>
                <a:gd name="T10" fmla="*/ 120 w 154"/>
                <a:gd name="T11" fmla="*/ 142 h 155"/>
                <a:gd name="T12" fmla="*/ 108 w 154"/>
                <a:gd name="T13" fmla="*/ 149 h 155"/>
                <a:gd name="T14" fmla="*/ 93 w 154"/>
                <a:gd name="T15" fmla="*/ 154 h 155"/>
                <a:gd name="T16" fmla="*/ 78 w 154"/>
                <a:gd name="T17" fmla="*/ 155 h 155"/>
                <a:gd name="T18" fmla="*/ 70 w 154"/>
                <a:gd name="T19" fmla="*/ 155 h 155"/>
                <a:gd name="T20" fmla="*/ 55 w 154"/>
                <a:gd name="T21" fmla="*/ 151 h 155"/>
                <a:gd name="T22" fmla="*/ 41 w 154"/>
                <a:gd name="T23" fmla="*/ 146 h 155"/>
                <a:gd name="T24" fmla="*/ 29 w 154"/>
                <a:gd name="T25" fmla="*/ 138 h 155"/>
                <a:gd name="T26" fmla="*/ 18 w 154"/>
                <a:gd name="T27" fmla="*/ 127 h 155"/>
                <a:gd name="T28" fmla="*/ 9 w 154"/>
                <a:gd name="T29" fmla="*/ 115 h 155"/>
                <a:gd name="T30" fmla="*/ 3 w 154"/>
                <a:gd name="T31" fmla="*/ 101 h 155"/>
                <a:gd name="T32" fmla="*/ 1 w 154"/>
                <a:gd name="T33" fmla="*/ 86 h 155"/>
                <a:gd name="T34" fmla="*/ 0 w 154"/>
                <a:gd name="T35" fmla="*/ 78 h 155"/>
                <a:gd name="T36" fmla="*/ 2 w 154"/>
                <a:gd name="T37" fmla="*/ 62 h 155"/>
                <a:gd name="T38" fmla="*/ 7 w 154"/>
                <a:gd name="T39" fmla="*/ 48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8 w 154"/>
                <a:gd name="T51" fmla="*/ 0 h 155"/>
                <a:gd name="T52" fmla="*/ 85 w 154"/>
                <a:gd name="T53" fmla="*/ 1 h 155"/>
                <a:gd name="T54" fmla="*/ 101 w 154"/>
                <a:gd name="T55" fmla="*/ 4 h 155"/>
                <a:gd name="T56" fmla="*/ 114 w 154"/>
                <a:gd name="T57" fmla="*/ 11 h 155"/>
                <a:gd name="T58" fmla="*/ 126 w 154"/>
                <a:gd name="T59" fmla="*/ 19 h 155"/>
                <a:gd name="T60" fmla="*/ 137 w 154"/>
                <a:gd name="T61" fmla="*/ 29 h 155"/>
                <a:gd name="T62" fmla="*/ 145 w 154"/>
                <a:gd name="T63" fmla="*/ 42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9" y="108"/>
                  </a:lnTo>
                  <a:lnTo>
                    <a:pt x="145" y="115"/>
                  </a:lnTo>
                  <a:lnTo>
                    <a:pt x="141" y="120"/>
                  </a:lnTo>
                  <a:lnTo>
                    <a:pt x="137" y="127"/>
                  </a:lnTo>
                  <a:lnTo>
                    <a:pt x="132" y="132"/>
                  </a:lnTo>
                  <a:lnTo>
                    <a:pt x="126" y="138"/>
                  </a:lnTo>
                  <a:lnTo>
                    <a:pt x="120" y="142"/>
                  </a:lnTo>
                  <a:lnTo>
                    <a:pt x="114" y="146"/>
                  </a:lnTo>
                  <a:lnTo>
                    <a:pt x="108" y="149"/>
                  </a:lnTo>
                  <a:lnTo>
                    <a:pt x="101" y="151"/>
                  </a:lnTo>
                  <a:lnTo>
                    <a:pt x="93" y="154"/>
                  </a:lnTo>
                  <a:lnTo>
                    <a:pt x="85" y="155"/>
                  </a:lnTo>
                  <a:lnTo>
                    <a:pt x="78" y="155"/>
                  </a:lnTo>
                  <a:lnTo>
                    <a:pt x="78" y="155"/>
                  </a:lnTo>
                  <a:lnTo>
                    <a:pt x="70" y="155"/>
                  </a:lnTo>
                  <a:lnTo>
                    <a:pt x="62" y="154"/>
                  </a:lnTo>
                  <a:lnTo>
                    <a:pt x="55" y="151"/>
                  </a:lnTo>
                  <a:lnTo>
                    <a:pt x="47" y="149"/>
                  </a:lnTo>
                  <a:lnTo>
                    <a:pt x="41" y="146"/>
                  </a:lnTo>
                  <a:lnTo>
                    <a:pt x="34" y="142"/>
                  </a:lnTo>
                  <a:lnTo>
                    <a:pt x="29" y="138"/>
                  </a:lnTo>
                  <a:lnTo>
                    <a:pt x="23" y="132"/>
                  </a:lnTo>
                  <a:lnTo>
                    <a:pt x="18" y="127"/>
                  </a:lnTo>
                  <a:lnTo>
                    <a:pt x="14" y="120"/>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4" y="35"/>
                  </a:lnTo>
                  <a:lnTo>
                    <a:pt x="18" y="29"/>
                  </a:lnTo>
                  <a:lnTo>
                    <a:pt x="23" y="23"/>
                  </a:lnTo>
                  <a:lnTo>
                    <a:pt x="29" y="19"/>
                  </a:lnTo>
                  <a:lnTo>
                    <a:pt x="34" y="14"/>
                  </a:lnTo>
                  <a:lnTo>
                    <a:pt x="41" y="11"/>
                  </a:lnTo>
                  <a:lnTo>
                    <a:pt x="47" y="7"/>
                  </a:lnTo>
                  <a:lnTo>
                    <a:pt x="55" y="4"/>
                  </a:lnTo>
                  <a:lnTo>
                    <a:pt x="62" y="3"/>
                  </a:lnTo>
                  <a:lnTo>
                    <a:pt x="70" y="1"/>
                  </a:lnTo>
                  <a:lnTo>
                    <a:pt x="78" y="0"/>
                  </a:lnTo>
                  <a:lnTo>
                    <a:pt x="78" y="0"/>
                  </a:lnTo>
                  <a:lnTo>
                    <a:pt x="85" y="1"/>
                  </a:lnTo>
                  <a:lnTo>
                    <a:pt x="93" y="3"/>
                  </a:lnTo>
                  <a:lnTo>
                    <a:pt x="101" y="4"/>
                  </a:lnTo>
                  <a:lnTo>
                    <a:pt x="108" y="7"/>
                  </a:lnTo>
                  <a:lnTo>
                    <a:pt x="114" y="11"/>
                  </a:lnTo>
                  <a:lnTo>
                    <a:pt x="120" y="14"/>
                  </a:lnTo>
                  <a:lnTo>
                    <a:pt x="126" y="19"/>
                  </a:lnTo>
                  <a:lnTo>
                    <a:pt x="132" y="23"/>
                  </a:lnTo>
                  <a:lnTo>
                    <a:pt x="137" y="29"/>
                  </a:lnTo>
                  <a:lnTo>
                    <a:pt x="141" y="35"/>
                  </a:lnTo>
                  <a:lnTo>
                    <a:pt x="145" y="42"/>
                  </a:lnTo>
                  <a:lnTo>
                    <a:pt x="149"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386">
              <a:extLst>
                <a:ext uri="{FF2B5EF4-FFF2-40B4-BE49-F238E27FC236}">
                  <a16:creationId xmlns:a16="http://schemas.microsoft.com/office/drawing/2014/main" id="{FC8FBDD8-8AAB-4051-B63C-987D513D84E2}"/>
                </a:ext>
              </a:extLst>
            </p:cNvPr>
            <p:cNvSpPr>
              <a:spLocks/>
            </p:cNvSpPr>
            <p:nvPr/>
          </p:nvSpPr>
          <p:spPr bwMode="auto">
            <a:xfrm>
              <a:off x="4395788" y="1636713"/>
              <a:ext cx="49213" cy="49213"/>
            </a:xfrm>
            <a:custGeom>
              <a:avLst/>
              <a:gdLst>
                <a:gd name="T0" fmla="*/ 155 w 155"/>
                <a:gd name="T1" fmla="*/ 78 h 155"/>
                <a:gd name="T2" fmla="*/ 153 w 155"/>
                <a:gd name="T3" fmla="*/ 93 h 155"/>
                <a:gd name="T4" fmla="*/ 149 w 155"/>
                <a:gd name="T5" fmla="*/ 108 h 155"/>
                <a:gd name="T6" fmla="*/ 141 w 155"/>
                <a:gd name="T7" fmla="*/ 120 h 155"/>
                <a:gd name="T8" fmla="*/ 132 w 155"/>
                <a:gd name="T9" fmla="*/ 132 h 155"/>
                <a:gd name="T10" fmla="*/ 121 w 155"/>
                <a:gd name="T11" fmla="*/ 142 h 155"/>
                <a:gd name="T12" fmla="*/ 108 w 155"/>
                <a:gd name="T13" fmla="*/ 149 h 155"/>
                <a:gd name="T14" fmla="*/ 93 w 155"/>
                <a:gd name="T15" fmla="*/ 154 h 155"/>
                <a:gd name="T16" fmla="*/ 77 w 155"/>
                <a:gd name="T17" fmla="*/ 155 h 155"/>
                <a:gd name="T18" fmla="*/ 70 w 155"/>
                <a:gd name="T19" fmla="*/ 155 h 155"/>
                <a:gd name="T20" fmla="*/ 54 w 155"/>
                <a:gd name="T21" fmla="*/ 151 h 155"/>
                <a:gd name="T22" fmla="*/ 41 w 155"/>
                <a:gd name="T23" fmla="*/ 146 h 155"/>
                <a:gd name="T24" fmla="*/ 29 w 155"/>
                <a:gd name="T25" fmla="*/ 138 h 155"/>
                <a:gd name="T26" fmla="*/ 19 w 155"/>
                <a:gd name="T27" fmla="*/ 127 h 155"/>
                <a:gd name="T28" fmla="*/ 10 w 155"/>
                <a:gd name="T29" fmla="*/ 115 h 155"/>
                <a:gd name="T30" fmla="*/ 4 w 155"/>
                <a:gd name="T31" fmla="*/ 101 h 155"/>
                <a:gd name="T32" fmla="*/ 2 w 155"/>
                <a:gd name="T33" fmla="*/ 86 h 155"/>
                <a:gd name="T34" fmla="*/ 0 w 155"/>
                <a:gd name="T35" fmla="*/ 78 h 155"/>
                <a:gd name="T36" fmla="*/ 3 w 155"/>
                <a:gd name="T37" fmla="*/ 62 h 155"/>
                <a:gd name="T38" fmla="*/ 7 w 155"/>
                <a:gd name="T39" fmla="*/ 48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7 w 155"/>
                <a:gd name="T51" fmla="*/ 0 h 155"/>
                <a:gd name="T52" fmla="*/ 85 w 155"/>
                <a:gd name="T53" fmla="*/ 1 h 155"/>
                <a:gd name="T54" fmla="*/ 101 w 155"/>
                <a:gd name="T55" fmla="*/ 4 h 155"/>
                <a:gd name="T56" fmla="*/ 115 w 155"/>
                <a:gd name="T57" fmla="*/ 11 h 155"/>
                <a:gd name="T58" fmla="*/ 126 w 155"/>
                <a:gd name="T59" fmla="*/ 19 h 155"/>
                <a:gd name="T60" fmla="*/ 137 w 155"/>
                <a:gd name="T61" fmla="*/ 29 h 155"/>
                <a:gd name="T62" fmla="*/ 146 w 155"/>
                <a:gd name="T63" fmla="*/ 42 h 155"/>
                <a:gd name="T64" fmla="*/ 152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6"/>
                  </a:lnTo>
                  <a:lnTo>
                    <a:pt x="153" y="93"/>
                  </a:lnTo>
                  <a:lnTo>
                    <a:pt x="152" y="101"/>
                  </a:lnTo>
                  <a:lnTo>
                    <a:pt x="149" y="108"/>
                  </a:lnTo>
                  <a:lnTo>
                    <a:pt x="146" y="115"/>
                  </a:lnTo>
                  <a:lnTo>
                    <a:pt x="141" y="120"/>
                  </a:lnTo>
                  <a:lnTo>
                    <a:pt x="137" y="127"/>
                  </a:lnTo>
                  <a:lnTo>
                    <a:pt x="132" y="132"/>
                  </a:lnTo>
                  <a:lnTo>
                    <a:pt x="126" y="138"/>
                  </a:lnTo>
                  <a:lnTo>
                    <a:pt x="121" y="142"/>
                  </a:lnTo>
                  <a:lnTo>
                    <a:pt x="115" y="146"/>
                  </a:lnTo>
                  <a:lnTo>
                    <a:pt x="108" y="149"/>
                  </a:lnTo>
                  <a:lnTo>
                    <a:pt x="101" y="151"/>
                  </a:lnTo>
                  <a:lnTo>
                    <a:pt x="93" y="154"/>
                  </a:lnTo>
                  <a:lnTo>
                    <a:pt x="85" y="155"/>
                  </a:lnTo>
                  <a:lnTo>
                    <a:pt x="77" y="155"/>
                  </a:lnTo>
                  <a:lnTo>
                    <a:pt x="77" y="155"/>
                  </a:lnTo>
                  <a:lnTo>
                    <a:pt x="70" y="155"/>
                  </a:lnTo>
                  <a:lnTo>
                    <a:pt x="62" y="154"/>
                  </a:lnTo>
                  <a:lnTo>
                    <a:pt x="54" y="151"/>
                  </a:lnTo>
                  <a:lnTo>
                    <a:pt x="47" y="149"/>
                  </a:lnTo>
                  <a:lnTo>
                    <a:pt x="41" y="146"/>
                  </a:lnTo>
                  <a:lnTo>
                    <a:pt x="35" y="142"/>
                  </a:lnTo>
                  <a:lnTo>
                    <a:pt x="29" y="138"/>
                  </a:lnTo>
                  <a:lnTo>
                    <a:pt x="23" y="132"/>
                  </a:lnTo>
                  <a:lnTo>
                    <a:pt x="19" y="127"/>
                  </a:lnTo>
                  <a:lnTo>
                    <a:pt x="14" y="120"/>
                  </a:lnTo>
                  <a:lnTo>
                    <a:pt x="10" y="115"/>
                  </a:lnTo>
                  <a:lnTo>
                    <a:pt x="7" y="108"/>
                  </a:lnTo>
                  <a:lnTo>
                    <a:pt x="4" y="101"/>
                  </a:lnTo>
                  <a:lnTo>
                    <a:pt x="3" y="93"/>
                  </a:lnTo>
                  <a:lnTo>
                    <a:pt x="2" y="86"/>
                  </a:lnTo>
                  <a:lnTo>
                    <a:pt x="0" y="78"/>
                  </a:lnTo>
                  <a:lnTo>
                    <a:pt x="0" y="78"/>
                  </a:lnTo>
                  <a:lnTo>
                    <a:pt x="2" y="70"/>
                  </a:lnTo>
                  <a:lnTo>
                    <a:pt x="3" y="62"/>
                  </a:lnTo>
                  <a:lnTo>
                    <a:pt x="4" y="55"/>
                  </a:lnTo>
                  <a:lnTo>
                    <a:pt x="7" y="48"/>
                  </a:lnTo>
                  <a:lnTo>
                    <a:pt x="10" y="42"/>
                  </a:lnTo>
                  <a:lnTo>
                    <a:pt x="14" y="35"/>
                  </a:lnTo>
                  <a:lnTo>
                    <a:pt x="19" y="29"/>
                  </a:lnTo>
                  <a:lnTo>
                    <a:pt x="23" y="23"/>
                  </a:lnTo>
                  <a:lnTo>
                    <a:pt x="29" y="19"/>
                  </a:lnTo>
                  <a:lnTo>
                    <a:pt x="35" y="14"/>
                  </a:lnTo>
                  <a:lnTo>
                    <a:pt x="41" y="11"/>
                  </a:lnTo>
                  <a:lnTo>
                    <a:pt x="47" y="7"/>
                  </a:lnTo>
                  <a:lnTo>
                    <a:pt x="54" y="4"/>
                  </a:lnTo>
                  <a:lnTo>
                    <a:pt x="62" y="3"/>
                  </a:lnTo>
                  <a:lnTo>
                    <a:pt x="70" y="1"/>
                  </a:lnTo>
                  <a:lnTo>
                    <a:pt x="77" y="0"/>
                  </a:lnTo>
                  <a:lnTo>
                    <a:pt x="77" y="0"/>
                  </a:lnTo>
                  <a:lnTo>
                    <a:pt x="85" y="1"/>
                  </a:lnTo>
                  <a:lnTo>
                    <a:pt x="93" y="3"/>
                  </a:lnTo>
                  <a:lnTo>
                    <a:pt x="101" y="4"/>
                  </a:lnTo>
                  <a:lnTo>
                    <a:pt x="108" y="7"/>
                  </a:lnTo>
                  <a:lnTo>
                    <a:pt x="115" y="11"/>
                  </a:lnTo>
                  <a:lnTo>
                    <a:pt x="121" y="14"/>
                  </a:lnTo>
                  <a:lnTo>
                    <a:pt x="126" y="19"/>
                  </a:lnTo>
                  <a:lnTo>
                    <a:pt x="132" y="23"/>
                  </a:lnTo>
                  <a:lnTo>
                    <a:pt x="137" y="29"/>
                  </a:lnTo>
                  <a:lnTo>
                    <a:pt x="141" y="35"/>
                  </a:lnTo>
                  <a:lnTo>
                    <a:pt x="146" y="42"/>
                  </a:lnTo>
                  <a:lnTo>
                    <a:pt x="149" y="48"/>
                  </a:lnTo>
                  <a:lnTo>
                    <a:pt x="152"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387">
              <a:extLst>
                <a:ext uri="{FF2B5EF4-FFF2-40B4-BE49-F238E27FC236}">
                  <a16:creationId xmlns:a16="http://schemas.microsoft.com/office/drawing/2014/main" id="{7A70C2B1-53E1-48A4-AC06-CF57DDC607C0}"/>
                </a:ext>
              </a:extLst>
            </p:cNvPr>
            <p:cNvSpPr>
              <a:spLocks/>
            </p:cNvSpPr>
            <p:nvPr/>
          </p:nvSpPr>
          <p:spPr bwMode="auto">
            <a:xfrm>
              <a:off x="4465638" y="1636713"/>
              <a:ext cx="49213" cy="49213"/>
            </a:xfrm>
            <a:custGeom>
              <a:avLst/>
              <a:gdLst>
                <a:gd name="T0" fmla="*/ 155 w 155"/>
                <a:gd name="T1" fmla="*/ 78 h 155"/>
                <a:gd name="T2" fmla="*/ 153 w 155"/>
                <a:gd name="T3" fmla="*/ 93 h 155"/>
                <a:gd name="T4" fmla="*/ 149 w 155"/>
                <a:gd name="T5" fmla="*/ 108 h 155"/>
                <a:gd name="T6" fmla="*/ 141 w 155"/>
                <a:gd name="T7" fmla="*/ 120 h 155"/>
                <a:gd name="T8" fmla="*/ 132 w 155"/>
                <a:gd name="T9" fmla="*/ 132 h 155"/>
                <a:gd name="T10" fmla="*/ 120 w 155"/>
                <a:gd name="T11" fmla="*/ 142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1 w 155"/>
                <a:gd name="T23" fmla="*/ 146 h 155"/>
                <a:gd name="T24" fmla="*/ 29 w 155"/>
                <a:gd name="T25" fmla="*/ 138 h 155"/>
                <a:gd name="T26" fmla="*/ 18 w 155"/>
                <a:gd name="T27" fmla="*/ 127 h 155"/>
                <a:gd name="T28" fmla="*/ 9 w 155"/>
                <a:gd name="T29" fmla="*/ 115 h 155"/>
                <a:gd name="T30" fmla="*/ 4 w 155"/>
                <a:gd name="T31" fmla="*/ 101 h 155"/>
                <a:gd name="T32" fmla="*/ 1 w 155"/>
                <a:gd name="T33" fmla="*/ 86 h 155"/>
                <a:gd name="T34" fmla="*/ 0 w 155"/>
                <a:gd name="T35" fmla="*/ 78 h 155"/>
                <a:gd name="T36" fmla="*/ 2 w 155"/>
                <a:gd name="T37" fmla="*/ 62 h 155"/>
                <a:gd name="T38" fmla="*/ 7 w 155"/>
                <a:gd name="T39" fmla="*/ 48 h 155"/>
                <a:gd name="T40" fmla="*/ 14 w 155"/>
                <a:gd name="T41" fmla="*/ 35 h 155"/>
                <a:gd name="T42" fmla="*/ 23 w 155"/>
                <a:gd name="T43" fmla="*/ 23 h 155"/>
                <a:gd name="T44" fmla="*/ 34 w 155"/>
                <a:gd name="T45" fmla="*/ 14 h 155"/>
                <a:gd name="T46" fmla="*/ 47 w 155"/>
                <a:gd name="T47" fmla="*/ 7 h 155"/>
                <a:gd name="T48" fmla="*/ 62 w 155"/>
                <a:gd name="T49" fmla="*/ 3 h 155"/>
                <a:gd name="T50" fmla="*/ 78 w 155"/>
                <a:gd name="T51" fmla="*/ 0 h 155"/>
                <a:gd name="T52" fmla="*/ 86 w 155"/>
                <a:gd name="T53" fmla="*/ 1 h 155"/>
                <a:gd name="T54" fmla="*/ 101 w 155"/>
                <a:gd name="T55" fmla="*/ 4 h 155"/>
                <a:gd name="T56" fmla="*/ 115 w 155"/>
                <a:gd name="T57" fmla="*/ 11 h 155"/>
                <a:gd name="T58" fmla="*/ 126 w 155"/>
                <a:gd name="T59" fmla="*/ 19 h 155"/>
                <a:gd name="T60" fmla="*/ 137 w 155"/>
                <a:gd name="T61" fmla="*/ 29 h 155"/>
                <a:gd name="T62" fmla="*/ 145 w 155"/>
                <a:gd name="T63" fmla="*/ 42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3" y="93"/>
                  </a:lnTo>
                  <a:lnTo>
                    <a:pt x="151" y="101"/>
                  </a:lnTo>
                  <a:lnTo>
                    <a:pt x="149" y="108"/>
                  </a:lnTo>
                  <a:lnTo>
                    <a:pt x="145" y="115"/>
                  </a:lnTo>
                  <a:lnTo>
                    <a:pt x="141" y="120"/>
                  </a:lnTo>
                  <a:lnTo>
                    <a:pt x="137" y="127"/>
                  </a:lnTo>
                  <a:lnTo>
                    <a:pt x="132" y="132"/>
                  </a:lnTo>
                  <a:lnTo>
                    <a:pt x="126" y="138"/>
                  </a:lnTo>
                  <a:lnTo>
                    <a:pt x="120" y="142"/>
                  </a:lnTo>
                  <a:lnTo>
                    <a:pt x="115" y="146"/>
                  </a:lnTo>
                  <a:lnTo>
                    <a:pt x="108" y="149"/>
                  </a:lnTo>
                  <a:lnTo>
                    <a:pt x="101" y="151"/>
                  </a:lnTo>
                  <a:lnTo>
                    <a:pt x="93" y="154"/>
                  </a:lnTo>
                  <a:lnTo>
                    <a:pt x="86" y="155"/>
                  </a:lnTo>
                  <a:lnTo>
                    <a:pt x="78" y="155"/>
                  </a:lnTo>
                  <a:lnTo>
                    <a:pt x="78" y="155"/>
                  </a:lnTo>
                  <a:lnTo>
                    <a:pt x="70" y="155"/>
                  </a:lnTo>
                  <a:lnTo>
                    <a:pt x="62" y="154"/>
                  </a:lnTo>
                  <a:lnTo>
                    <a:pt x="55" y="151"/>
                  </a:lnTo>
                  <a:lnTo>
                    <a:pt x="47" y="149"/>
                  </a:lnTo>
                  <a:lnTo>
                    <a:pt x="41" y="146"/>
                  </a:lnTo>
                  <a:lnTo>
                    <a:pt x="34" y="142"/>
                  </a:lnTo>
                  <a:lnTo>
                    <a:pt x="29" y="138"/>
                  </a:lnTo>
                  <a:lnTo>
                    <a:pt x="23" y="132"/>
                  </a:lnTo>
                  <a:lnTo>
                    <a:pt x="18" y="127"/>
                  </a:lnTo>
                  <a:lnTo>
                    <a:pt x="14" y="120"/>
                  </a:lnTo>
                  <a:lnTo>
                    <a:pt x="9" y="115"/>
                  </a:lnTo>
                  <a:lnTo>
                    <a:pt x="7" y="108"/>
                  </a:lnTo>
                  <a:lnTo>
                    <a:pt x="4" y="101"/>
                  </a:lnTo>
                  <a:lnTo>
                    <a:pt x="2" y="93"/>
                  </a:lnTo>
                  <a:lnTo>
                    <a:pt x="1" y="86"/>
                  </a:lnTo>
                  <a:lnTo>
                    <a:pt x="0" y="78"/>
                  </a:lnTo>
                  <a:lnTo>
                    <a:pt x="0" y="78"/>
                  </a:lnTo>
                  <a:lnTo>
                    <a:pt x="1" y="70"/>
                  </a:lnTo>
                  <a:lnTo>
                    <a:pt x="2" y="62"/>
                  </a:lnTo>
                  <a:lnTo>
                    <a:pt x="4" y="55"/>
                  </a:lnTo>
                  <a:lnTo>
                    <a:pt x="7" y="48"/>
                  </a:lnTo>
                  <a:lnTo>
                    <a:pt x="9" y="42"/>
                  </a:lnTo>
                  <a:lnTo>
                    <a:pt x="14" y="35"/>
                  </a:lnTo>
                  <a:lnTo>
                    <a:pt x="18" y="29"/>
                  </a:lnTo>
                  <a:lnTo>
                    <a:pt x="23" y="23"/>
                  </a:lnTo>
                  <a:lnTo>
                    <a:pt x="29" y="19"/>
                  </a:lnTo>
                  <a:lnTo>
                    <a:pt x="34" y="14"/>
                  </a:lnTo>
                  <a:lnTo>
                    <a:pt x="41" y="11"/>
                  </a:lnTo>
                  <a:lnTo>
                    <a:pt x="47" y="7"/>
                  </a:lnTo>
                  <a:lnTo>
                    <a:pt x="55" y="4"/>
                  </a:lnTo>
                  <a:lnTo>
                    <a:pt x="62" y="3"/>
                  </a:lnTo>
                  <a:lnTo>
                    <a:pt x="70" y="1"/>
                  </a:lnTo>
                  <a:lnTo>
                    <a:pt x="78" y="0"/>
                  </a:lnTo>
                  <a:lnTo>
                    <a:pt x="78" y="0"/>
                  </a:lnTo>
                  <a:lnTo>
                    <a:pt x="86" y="1"/>
                  </a:lnTo>
                  <a:lnTo>
                    <a:pt x="93" y="3"/>
                  </a:lnTo>
                  <a:lnTo>
                    <a:pt x="101" y="4"/>
                  </a:lnTo>
                  <a:lnTo>
                    <a:pt x="108" y="7"/>
                  </a:lnTo>
                  <a:lnTo>
                    <a:pt x="115" y="11"/>
                  </a:lnTo>
                  <a:lnTo>
                    <a:pt x="120" y="14"/>
                  </a:lnTo>
                  <a:lnTo>
                    <a:pt x="126" y="19"/>
                  </a:lnTo>
                  <a:lnTo>
                    <a:pt x="132" y="23"/>
                  </a:lnTo>
                  <a:lnTo>
                    <a:pt x="137" y="29"/>
                  </a:lnTo>
                  <a:lnTo>
                    <a:pt x="141" y="35"/>
                  </a:lnTo>
                  <a:lnTo>
                    <a:pt x="145" y="42"/>
                  </a:lnTo>
                  <a:lnTo>
                    <a:pt x="149" y="48"/>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388">
              <a:extLst>
                <a:ext uri="{FF2B5EF4-FFF2-40B4-BE49-F238E27FC236}">
                  <a16:creationId xmlns:a16="http://schemas.microsoft.com/office/drawing/2014/main" id="{32F5BAF1-958B-452D-A328-F86A1CE8ADD3}"/>
                </a:ext>
              </a:extLst>
            </p:cNvPr>
            <p:cNvSpPr>
              <a:spLocks/>
            </p:cNvSpPr>
            <p:nvPr/>
          </p:nvSpPr>
          <p:spPr bwMode="auto">
            <a:xfrm>
              <a:off x="4535488" y="1636713"/>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2 h 155"/>
                <a:gd name="T12" fmla="*/ 108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9 w 154"/>
                <a:gd name="T25" fmla="*/ 138 h 155"/>
                <a:gd name="T26" fmla="*/ 17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6 w 154"/>
                <a:gd name="T39" fmla="*/ 48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1 h 155"/>
                <a:gd name="T54" fmla="*/ 100 w 154"/>
                <a:gd name="T55" fmla="*/ 4 h 155"/>
                <a:gd name="T56" fmla="*/ 113 w 154"/>
                <a:gd name="T57" fmla="*/ 11 h 155"/>
                <a:gd name="T58" fmla="*/ 126 w 154"/>
                <a:gd name="T59" fmla="*/ 19 h 155"/>
                <a:gd name="T60" fmla="*/ 136 w 154"/>
                <a:gd name="T61" fmla="*/ 29 h 155"/>
                <a:gd name="T62" fmla="*/ 145 w 154"/>
                <a:gd name="T63" fmla="*/ 42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8" y="108"/>
                  </a:lnTo>
                  <a:lnTo>
                    <a:pt x="145" y="115"/>
                  </a:lnTo>
                  <a:lnTo>
                    <a:pt x="141" y="120"/>
                  </a:lnTo>
                  <a:lnTo>
                    <a:pt x="136" y="127"/>
                  </a:lnTo>
                  <a:lnTo>
                    <a:pt x="132" y="132"/>
                  </a:lnTo>
                  <a:lnTo>
                    <a:pt x="126" y="138"/>
                  </a:lnTo>
                  <a:lnTo>
                    <a:pt x="120" y="142"/>
                  </a:lnTo>
                  <a:lnTo>
                    <a:pt x="113"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2"/>
                  </a:lnTo>
                  <a:lnTo>
                    <a:pt x="29" y="138"/>
                  </a:lnTo>
                  <a:lnTo>
                    <a:pt x="23" y="132"/>
                  </a:lnTo>
                  <a:lnTo>
                    <a:pt x="17" y="127"/>
                  </a:lnTo>
                  <a:lnTo>
                    <a:pt x="14"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2"/>
                  </a:lnTo>
                  <a:lnTo>
                    <a:pt x="14" y="35"/>
                  </a:lnTo>
                  <a:lnTo>
                    <a:pt x="17" y="29"/>
                  </a:lnTo>
                  <a:lnTo>
                    <a:pt x="23" y="23"/>
                  </a:lnTo>
                  <a:lnTo>
                    <a:pt x="29" y="19"/>
                  </a:lnTo>
                  <a:lnTo>
                    <a:pt x="34" y="14"/>
                  </a:lnTo>
                  <a:lnTo>
                    <a:pt x="40" y="11"/>
                  </a:lnTo>
                  <a:lnTo>
                    <a:pt x="47" y="7"/>
                  </a:lnTo>
                  <a:lnTo>
                    <a:pt x="54" y="4"/>
                  </a:lnTo>
                  <a:lnTo>
                    <a:pt x="62" y="3"/>
                  </a:lnTo>
                  <a:lnTo>
                    <a:pt x="69" y="1"/>
                  </a:lnTo>
                  <a:lnTo>
                    <a:pt x="77" y="0"/>
                  </a:lnTo>
                  <a:lnTo>
                    <a:pt x="77" y="0"/>
                  </a:lnTo>
                  <a:lnTo>
                    <a:pt x="85" y="1"/>
                  </a:lnTo>
                  <a:lnTo>
                    <a:pt x="93" y="3"/>
                  </a:lnTo>
                  <a:lnTo>
                    <a:pt x="100" y="4"/>
                  </a:lnTo>
                  <a:lnTo>
                    <a:pt x="108" y="7"/>
                  </a:lnTo>
                  <a:lnTo>
                    <a:pt x="113" y="11"/>
                  </a:lnTo>
                  <a:lnTo>
                    <a:pt x="120" y="14"/>
                  </a:lnTo>
                  <a:lnTo>
                    <a:pt x="126" y="19"/>
                  </a:lnTo>
                  <a:lnTo>
                    <a:pt x="132" y="23"/>
                  </a:lnTo>
                  <a:lnTo>
                    <a:pt x="136" y="29"/>
                  </a:lnTo>
                  <a:lnTo>
                    <a:pt x="141" y="35"/>
                  </a:lnTo>
                  <a:lnTo>
                    <a:pt x="145" y="42"/>
                  </a:lnTo>
                  <a:lnTo>
                    <a:pt x="148"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389">
              <a:extLst>
                <a:ext uri="{FF2B5EF4-FFF2-40B4-BE49-F238E27FC236}">
                  <a16:creationId xmlns:a16="http://schemas.microsoft.com/office/drawing/2014/main" id="{9B2F5099-362F-4788-9D2D-521AAC411A43}"/>
                </a:ext>
              </a:extLst>
            </p:cNvPr>
            <p:cNvSpPr>
              <a:spLocks/>
            </p:cNvSpPr>
            <p:nvPr/>
          </p:nvSpPr>
          <p:spPr bwMode="auto">
            <a:xfrm>
              <a:off x="4186238" y="1636713"/>
              <a:ext cx="49213" cy="49213"/>
            </a:xfrm>
            <a:custGeom>
              <a:avLst/>
              <a:gdLst>
                <a:gd name="T0" fmla="*/ 154 w 154"/>
                <a:gd name="T1" fmla="*/ 78 h 155"/>
                <a:gd name="T2" fmla="*/ 152 w 154"/>
                <a:gd name="T3" fmla="*/ 93 h 155"/>
                <a:gd name="T4" fmla="*/ 148 w 154"/>
                <a:gd name="T5" fmla="*/ 108 h 155"/>
                <a:gd name="T6" fmla="*/ 141 w 154"/>
                <a:gd name="T7" fmla="*/ 120 h 155"/>
                <a:gd name="T8" fmla="*/ 131 w 154"/>
                <a:gd name="T9" fmla="*/ 132 h 155"/>
                <a:gd name="T10" fmla="*/ 119 w 154"/>
                <a:gd name="T11" fmla="*/ 142 h 155"/>
                <a:gd name="T12" fmla="*/ 107 w 154"/>
                <a:gd name="T13" fmla="*/ 149 h 155"/>
                <a:gd name="T14" fmla="*/ 92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5 h 155"/>
                <a:gd name="T42" fmla="*/ 22 w 154"/>
                <a:gd name="T43" fmla="*/ 23 h 155"/>
                <a:gd name="T44" fmla="*/ 33 w 154"/>
                <a:gd name="T45" fmla="*/ 14 h 155"/>
                <a:gd name="T46" fmla="*/ 47 w 154"/>
                <a:gd name="T47" fmla="*/ 7 h 155"/>
                <a:gd name="T48" fmla="*/ 61 w 154"/>
                <a:gd name="T49" fmla="*/ 3 h 155"/>
                <a:gd name="T50" fmla="*/ 77 w 154"/>
                <a:gd name="T51" fmla="*/ 0 h 155"/>
                <a:gd name="T52" fmla="*/ 85 w 154"/>
                <a:gd name="T53" fmla="*/ 1 h 155"/>
                <a:gd name="T54" fmla="*/ 100 w 154"/>
                <a:gd name="T55" fmla="*/ 4 h 155"/>
                <a:gd name="T56" fmla="*/ 113 w 154"/>
                <a:gd name="T57" fmla="*/ 11 h 155"/>
                <a:gd name="T58" fmla="*/ 126 w 154"/>
                <a:gd name="T59" fmla="*/ 19 h 155"/>
                <a:gd name="T60" fmla="*/ 136 w 154"/>
                <a:gd name="T61" fmla="*/ 29 h 155"/>
                <a:gd name="T62" fmla="*/ 144 w 154"/>
                <a:gd name="T63" fmla="*/ 42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3"/>
                  </a:lnTo>
                  <a:lnTo>
                    <a:pt x="150" y="101"/>
                  </a:lnTo>
                  <a:lnTo>
                    <a:pt x="148" y="108"/>
                  </a:lnTo>
                  <a:lnTo>
                    <a:pt x="144" y="115"/>
                  </a:lnTo>
                  <a:lnTo>
                    <a:pt x="141" y="120"/>
                  </a:lnTo>
                  <a:lnTo>
                    <a:pt x="136" y="127"/>
                  </a:lnTo>
                  <a:lnTo>
                    <a:pt x="131" y="132"/>
                  </a:lnTo>
                  <a:lnTo>
                    <a:pt x="126" y="138"/>
                  </a:lnTo>
                  <a:lnTo>
                    <a:pt x="119" y="142"/>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4"/>
                  </a:lnTo>
                  <a:lnTo>
                    <a:pt x="61" y="3"/>
                  </a:lnTo>
                  <a:lnTo>
                    <a:pt x="69" y="1"/>
                  </a:lnTo>
                  <a:lnTo>
                    <a:pt x="77" y="0"/>
                  </a:lnTo>
                  <a:lnTo>
                    <a:pt x="77" y="0"/>
                  </a:lnTo>
                  <a:lnTo>
                    <a:pt x="85" y="1"/>
                  </a:lnTo>
                  <a:lnTo>
                    <a:pt x="92" y="3"/>
                  </a:lnTo>
                  <a:lnTo>
                    <a:pt x="100" y="4"/>
                  </a:lnTo>
                  <a:lnTo>
                    <a:pt x="107" y="7"/>
                  </a:lnTo>
                  <a:lnTo>
                    <a:pt x="113" y="11"/>
                  </a:lnTo>
                  <a:lnTo>
                    <a:pt x="119" y="14"/>
                  </a:lnTo>
                  <a:lnTo>
                    <a:pt x="126" y="19"/>
                  </a:lnTo>
                  <a:lnTo>
                    <a:pt x="131" y="23"/>
                  </a:lnTo>
                  <a:lnTo>
                    <a:pt x="136" y="29"/>
                  </a:lnTo>
                  <a:lnTo>
                    <a:pt x="141" y="35"/>
                  </a:lnTo>
                  <a:lnTo>
                    <a:pt x="144" y="42"/>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390">
              <a:extLst>
                <a:ext uri="{FF2B5EF4-FFF2-40B4-BE49-F238E27FC236}">
                  <a16:creationId xmlns:a16="http://schemas.microsoft.com/office/drawing/2014/main" id="{86B16D8F-68D3-4D0C-A0A6-084AFA2B0B4D}"/>
                </a:ext>
              </a:extLst>
            </p:cNvPr>
            <p:cNvSpPr>
              <a:spLocks/>
            </p:cNvSpPr>
            <p:nvPr/>
          </p:nvSpPr>
          <p:spPr bwMode="auto">
            <a:xfrm>
              <a:off x="4257676" y="1636713"/>
              <a:ext cx="47625"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2 h 155"/>
                <a:gd name="T12" fmla="*/ 107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5 h 155"/>
                <a:gd name="T42" fmla="*/ 23 w 154"/>
                <a:gd name="T43" fmla="*/ 23 h 155"/>
                <a:gd name="T44" fmla="*/ 35 w 154"/>
                <a:gd name="T45" fmla="*/ 14 h 155"/>
                <a:gd name="T46" fmla="*/ 47 w 154"/>
                <a:gd name="T47" fmla="*/ 7 h 155"/>
                <a:gd name="T48" fmla="*/ 62 w 154"/>
                <a:gd name="T49" fmla="*/ 3 h 155"/>
                <a:gd name="T50" fmla="*/ 77 w 154"/>
                <a:gd name="T51" fmla="*/ 0 h 155"/>
                <a:gd name="T52" fmla="*/ 85 w 154"/>
                <a:gd name="T53" fmla="*/ 1 h 155"/>
                <a:gd name="T54" fmla="*/ 100 w 154"/>
                <a:gd name="T55" fmla="*/ 4 h 155"/>
                <a:gd name="T56" fmla="*/ 113 w 154"/>
                <a:gd name="T57" fmla="*/ 11 h 155"/>
                <a:gd name="T58" fmla="*/ 126 w 154"/>
                <a:gd name="T59" fmla="*/ 19 h 155"/>
                <a:gd name="T60" fmla="*/ 136 w 154"/>
                <a:gd name="T61" fmla="*/ 29 h 155"/>
                <a:gd name="T62" fmla="*/ 144 w 154"/>
                <a:gd name="T63" fmla="*/ 42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3"/>
                  </a:lnTo>
                  <a:lnTo>
                    <a:pt x="150" y="101"/>
                  </a:lnTo>
                  <a:lnTo>
                    <a:pt x="148" y="108"/>
                  </a:lnTo>
                  <a:lnTo>
                    <a:pt x="144" y="115"/>
                  </a:lnTo>
                  <a:lnTo>
                    <a:pt x="141" y="120"/>
                  </a:lnTo>
                  <a:lnTo>
                    <a:pt x="136" y="127"/>
                  </a:lnTo>
                  <a:lnTo>
                    <a:pt x="132" y="132"/>
                  </a:lnTo>
                  <a:lnTo>
                    <a:pt x="126" y="138"/>
                  </a:lnTo>
                  <a:lnTo>
                    <a:pt x="120" y="142"/>
                  </a:lnTo>
                  <a:lnTo>
                    <a:pt x="113"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8" y="138"/>
                  </a:lnTo>
                  <a:lnTo>
                    <a:pt x="23"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3" y="23"/>
                  </a:lnTo>
                  <a:lnTo>
                    <a:pt x="28" y="19"/>
                  </a:lnTo>
                  <a:lnTo>
                    <a:pt x="35" y="14"/>
                  </a:lnTo>
                  <a:lnTo>
                    <a:pt x="40" y="11"/>
                  </a:lnTo>
                  <a:lnTo>
                    <a:pt x="47" y="7"/>
                  </a:lnTo>
                  <a:lnTo>
                    <a:pt x="54" y="4"/>
                  </a:lnTo>
                  <a:lnTo>
                    <a:pt x="62" y="3"/>
                  </a:lnTo>
                  <a:lnTo>
                    <a:pt x="69" y="1"/>
                  </a:lnTo>
                  <a:lnTo>
                    <a:pt x="77" y="0"/>
                  </a:lnTo>
                  <a:lnTo>
                    <a:pt x="77" y="0"/>
                  </a:lnTo>
                  <a:lnTo>
                    <a:pt x="85" y="1"/>
                  </a:lnTo>
                  <a:lnTo>
                    <a:pt x="93" y="3"/>
                  </a:lnTo>
                  <a:lnTo>
                    <a:pt x="100" y="4"/>
                  </a:lnTo>
                  <a:lnTo>
                    <a:pt x="107" y="7"/>
                  </a:lnTo>
                  <a:lnTo>
                    <a:pt x="113" y="11"/>
                  </a:lnTo>
                  <a:lnTo>
                    <a:pt x="120" y="14"/>
                  </a:lnTo>
                  <a:lnTo>
                    <a:pt x="126" y="19"/>
                  </a:lnTo>
                  <a:lnTo>
                    <a:pt x="132" y="23"/>
                  </a:lnTo>
                  <a:lnTo>
                    <a:pt x="136" y="29"/>
                  </a:lnTo>
                  <a:lnTo>
                    <a:pt x="141" y="35"/>
                  </a:lnTo>
                  <a:lnTo>
                    <a:pt x="144" y="42"/>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391">
              <a:extLst>
                <a:ext uri="{FF2B5EF4-FFF2-40B4-BE49-F238E27FC236}">
                  <a16:creationId xmlns:a16="http://schemas.microsoft.com/office/drawing/2014/main" id="{F56A202F-B3D4-4D9D-AECB-FF7C67BE00CF}"/>
                </a:ext>
              </a:extLst>
            </p:cNvPr>
            <p:cNvSpPr>
              <a:spLocks/>
            </p:cNvSpPr>
            <p:nvPr/>
          </p:nvSpPr>
          <p:spPr bwMode="auto">
            <a:xfrm>
              <a:off x="4325938" y="1636713"/>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2 h 155"/>
                <a:gd name="T12" fmla="*/ 107 w 154"/>
                <a:gd name="T13" fmla="*/ 149 h 155"/>
                <a:gd name="T14" fmla="*/ 92 w 154"/>
                <a:gd name="T15" fmla="*/ 154 h 155"/>
                <a:gd name="T16" fmla="*/ 76 w 154"/>
                <a:gd name="T17" fmla="*/ 155 h 155"/>
                <a:gd name="T18" fmla="*/ 68 w 154"/>
                <a:gd name="T19" fmla="*/ 155 h 155"/>
                <a:gd name="T20" fmla="*/ 54 w 154"/>
                <a:gd name="T21" fmla="*/ 151 h 155"/>
                <a:gd name="T22" fmla="*/ 40 w 154"/>
                <a:gd name="T23" fmla="*/ 146 h 155"/>
                <a:gd name="T24" fmla="*/ 28 w 154"/>
                <a:gd name="T25" fmla="*/ 138 h 155"/>
                <a:gd name="T26" fmla="*/ 17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5 w 154"/>
                <a:gd name="T39" fmla="*/ 48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6 w 154"/>
                <a:gd name="T51" fmla="*/ 0 h 155"/>
                <a:gd name="T52" fmla="*/ 84 w 154"/>
                <a:gd name="T53" fmla="*/ 1 h 155"/>
                <a:gd name="T54" fmla="*/ 99 w 154"/>
                <a:gd name="T55" fmla="*/ 4 h 155"/>
                <a:gd name="T56" fmla="*/ 113 w 154"/>
                <a:gd name="T57" fmla="*/ 11 h 155"/>
                <a:gd name="T58" fmla="*/ 126 w 154"/>
                <a:gd name="T59" fmla="*/ 19 h 155"/>
                <a:gd name="T60" fmla="*/ 136 w 154"/>
                <a:gd name="T61" fmla="*/ 29 h 155"/>
                <a:gd name="T62" fmla="*/ 144 w 154"/>
                <a:gd name="T63" fmla="*/ 42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7" y="108"/>
                  </a:lnTo>
                  <a:lnTo>
                    <a:pt x="144" y="115"/>
                  </a:lnTo>
                  <a:lnTo>
                    <a:pt x="141" y="120"/>
                  </a:lnTo>
                  <a:lnTo>
                    <a:pt x="136" y="127"/>
                  </a:lnTo>
                  <a:lnTo>
                    <a:pt x="131" y="132"/>
                  </a:lnTo>
                  <a:lnTo>
                    <a:pt x="126" y="138"/>
                  </a:lnTo>
                  <a:lnTo>
                    <a:pt x="120" y="142"/>
                  </a:lnTo>
                  <a:lnTo>
                    <a:pt x="113" y="146"/>
                  </a:lnTo>
                  <a:lnTo>
                    <a:pt x="107" y="149"/>
                  </a:lnTo>
                  <a:lnTo>
                    <a:pt x="99" y="151"/>
                  </a:lnTo>
                  <a:lnTo>
                    <a:pt x="92" y="154"/>
                  </a:lnTo>
                  <a:lnTo>
                    <a:pt x="84" y="155"/>
                  </a:lnTo>
                  <a:lnTo>
                    <a:pt x="76" y="155"/>
                  </a:lnTo>
                  <a:lnTo>
                    <a:pt x="76" y="155"/>
                  </a:lnTo>
                  <a:lnTo>
                    <a:pt x="68" y="155"/>
                  </a:lnTo>
                  <a:lnTo>
                    <a:pt x="62" y="154"/>
                  </a:lnTo>
                  <a:lnTo>
                    <a:pt x="54" y="151"/>
                  </a:lnTo>
                  <a:lnTo>
                    <a:pt x="47" y="149"/>
                  </a:lnTo>
                  <a:lnTo>
                    <a:pt x="40" y="146"/>
                  </a:lnTo>
                  <a:lnTo>
                    <a:pt x="34" y="142"/>
                  </a:lnTo>
                  <a:lnTo>
                    <a:pt x="28" y="138"/>
                  </a:lnTo>
                  <a:lnTo>
                    <a:pt x="23" y="132"/>
                  </a:lnTo>
                  <a:lnTo>
                    <a:pt x="17" y="127"/>
                  </a:lnTo>
                  <a:lnTo>
                    <a:pt x="14"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4" y="35"/>
                  </a:lnTo>
                  <a:lnTo>
                    <a:pt x="17" y="29"/>
                  </a:lnTo>
                  <a:lnTo>
                    <a:pt x="23" y="23"/>
                  </a:lnTo>
                  <a:lnTo>
                    <a:pt x="28" y="19"/>
                  </a:lnTo>
                  <a:lnTo>
                    <a:pt x="34" y="14"/>
                  </a:lnTo>
                  <a:lnTo>
                    <a:pt x="40" y="11"/>
                  </a:lnTo>
                  <a:lnTo>
                    <a:pt x="47" y="7"/>
                  </a:lnTo>
                  <a:lnTo>
                    <a:pt x="54" y="4"/>
                  </a:lnTo>
                  <a:lnTo>
                    <a:pt x="62" y="3"/>
                  </a:lnTo>
                  <a:lnTo>
                    <a:pt x="68" y="1"/>
                  </a:lnTo>
                  <a:lnTo>
                    <a:pt x="76" y="0"/>
                  </a:lnTo>
                  <a:lnTo>
                    <a:pt x="76" y="0"/>
                  </a:lnTo>
                  <a:lnTo>
                    <a:pt x="84" y="1"/>
                  </a:lnTo>
                  <a:lnTo>
                    <a:pt x="92" y="3"/>
                  </a:lnTo>
                  <a:lnTo>
                    <a:pt x="99" y="4"/>
                  </a:lnTo>
                  <a:lnTo>
                    <a:pt x="107" y="7"/>
                  </a:lnTo>
                  <a:lnTo>
                    <a:pt x="113" y="11"/>
                  </a:lnTo>
                  <a:lnTo>
                    <a:pt x="120" y="14"/>
                  </a:lnTo>
                  <a:lnTo>
                    <a:pt x="126" y="19"/>
                  </a:lnTo>
                  <a:lnTo>
                    <a:pt x="131" y="23"/>
                  </a:lnTo>
                  <a:lnTo>
                    <a:pt x="136" y="29"/>
                  </a:lnTo>
                  <a:lnTo>
                    <a:pt x="141" y="35"/>
                  </a:lnTo>
                  <a:lnTo>
                    <a:pt x="144" y="42"/>
                  </a:lnTo>
                  <a:lnTo>
                    <a:pt x="147"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392">
              <a:extLst>
                <a:ext uri="{FF2B5EF4-FFF2-40B4-BE49-F238E27FC236}">
                  <a16:creationId xmlns:a16="http://schemas.microsoft.com/office/drawing/2014/main" id="{23396723-2E25-4EF9-A775-3775D9B08D00}"/>
                </a:ext>
              </a:extLst>
            </p:cNvPr>
            <p:cNvSpPr>
              <a:spLocks/>
            </p:cNvSpPr>
            <p:nvPr/>
          </p:nvSpPr>
          <p:spPr bwMode="auto">
            <a:xfrm>
              <a:off x="4473576" y="1709738"/>
              <a:ext cx="49213" cy="49213"/>
            </a:xfrm>
            <a:custGeom>
              <a:avLst/>
              <a:gdLst>
                <a:gd name="T0" fmla="*/ 155 w 155"/>
                <a:gd name="T1" fmla="*/ 78 h 154"/>
                <a:gd name="T2" fmla="*/ 152 w 155"/>
                <a:gd name="T3" fmla="*/ 93 h 154"/>
                <a:gd name="T4" fmla="*/ 148 w 155"/>
                <a:gd name="T5" fmla="*/ 108 h 154"/>
                <a:gd name="T6" fmla="*/ 141 w 155"/>
                <a:gd name="T7" fmla="*/ 120 h 154"/>
                <a:gd name="T8" fmla="*/ 132 w 155"/>
                <a:gd name="T9" fmla="*/ 132 h 154"/>
                <a:gd name="T10" fmla="*/ 120 w 155"/>
                <a:gd name="T11" fmla="*/ 141 h 154"/>
                <a:gd name="T12" fmla="*/ 108 w 155"/>
                <a:gd name="T13" fmla="*/ 149 h 154"/>
                <a:gd name="T14" fmla="*/ 93 w 155"/>
                <a:gd name="T15" fmla="*/ 152 h 154"/>
                <a:gd name="T16" fmla="*/ 78 w 155"/>
                <a:gd name="T17" fmla="*/ 154 h 154"/>
                <a:gd name="T18" fmla="*/ 70 w 155"/>
                <a:gd name="T19" fmla="*/ 154 h 154"/>
                <a:gd name="T20" fmla="*/ 54 w 155"/>
                <a:gd name="T21" fmla="*/ 151 h 154"/>
                <a:gd name="T22" fmla="*/ 40 w 155"/>
                <a:gd name="T23" fmla="*/ 145 h 154"/>
                <a:gd name="T24" fmla="*/ 29 w 155"/>
                <a:gd name="T25" fmla="*/ 136 h 154"/>
                <a:gd name="T26" fmla="*/ 19 w 155"/>
                <a:gd name="T27" fmla="*/ 126 h 154"/>
                <a:gd name="T28" fmla="*/ 9 w 155"/>
                <a:gd name="T29" fmla="*/ 114 h 154"/>
                <a:gd name="T30" fmla="*/ 4 w 155"/>
                <a:gd name="T31" fmla="*/ 101 h 154"/>
                <a:gd name="T32" fmla="*/ 1 w 155"/>
                <a:gd name="T33" fmla="*/ 85 h 154"/>
                <a:gd name="T34" fmla="*/ 0 w 155"/>
                <a:gd name="T35" fmla="*/ 78 h 154"/>
                <a:gd name="T36" fmla="*/ 3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8 w 155"/>
                <a:gd name="T51" fmla="*/ 0 h 154"/>
                <a:gd name="T52" fmla="*/ 85 w 155"/>
                <a:gd name="T53" fmla="*/ 1 h 154"/>
                <a:gd name="T54" fmla="*/ 100 w 155"/>
                <a:gd name="T55" fmla="*/ 3 h 154"/>
                <a:gd name="T56" fmla="*/ 115 w 155"/>
                <a:gd name="T57" fmla="*/ 9 h 154"/>
                <a:gd name="T58" fmla="*/ 126 w 155"/>
                <a:gd name="T59" fmla="*/ 18 h 154"/>
                <a:gd name="T60" fmla="*/ 136 w 155"/>
                <a:gd name="T61" fmla="*/ 29 h 154"/>
                <a:gd name="T62" fmla="*/ 146 w 155"/>
                <a:gd name="T63" fmla="*/ 41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5"/>
                  </a:lnTo>
                  <a:lnTo>
                    <a:pt x="152" y="93"/>
                  </a:lnTo>
                  <a:lnTo>
                    <a:pt x="151" y="101"/>
                  </a:lnTo>
                  <a:lnTo>
                    <a:pt x="148" y="108"/>
                  </a:lnTo>
                  <a:lnTo>
                    <a:pt x="146" y="114"/>
                  </a:lnTo>
                  <a:lnTo>
                    <a:pt x="141" y="120"/>
                  </a:lnTo>
                  <a:lnTo>
                    <a:pt x="136" y="126"/>
                  </a:lnTo>
                  <a:lnTo>
                    <a:pt x="132" y="132"/>
                  </a:lnTo>
                  <a:lnTo>
                    <a:pt x="126" y="136"/>
                  </a:lnTo>
                  <a:lnTo>
                    <a:pt x="120" y="141"/>
                  </a:lnTo>
                  <a:lnTo>
                    <a:pt x="115" y="145"/>
                  </a:lnTo>
                  <a:lnTo>
                    <a:pt x="108" y="149"/>
                  </a:lnTo>
                  <a:lnTo>
                    <a:pt x="100" y="151"/>
                  </a:lnTo>
                  <a:lnTo>
                    <a:pt x="93" y="152"/>
                  </a:lnTo>
                  <a:lnTo>
                    <a:pt x="85" y="154"/>
                  </a:lnTo>
                  <a:lnTo>
                    <a:pt x="78" y="154"/>
                  </a:lnTo>
                  <a:lnTo>
                    <a:pt x="78" y="154"/>
                  </a:lnTo>
                  <a:lnTo>
                    <a:pt x="70" y="154"/>
                  </a:lnTo>
                  <a:lnTo>
                    <a:pt x="62" y="152"/>
                  </a:lnTo>
                  <a:lnTo>
                    <a:pt x="54" y="151"/>
                  </a:lnTo>
                  <a:lnTo>
                    <a:pt x="47" y="149"/>
                  </a:lnTo>
                  <a:lnTo>
                    <a:pt x="40" y="145"/>
                  </a:lnTo>
                  <a:lnTo>
                    <a:pt x="35" y="141"/>
                  </a:lnTo>
                  <a:lnTo>
                    <a:pt x="29" y="136"/>
                  </a:lnTo>
                  <a:lnTo>
                    <a:pt x="23" y="132"/>
                  </a:lnTo>
                  <a:lnTo>
                    <a:pt x="19" y="126"/>
                  </a:lnTo>
                  <a:lnTo>
                    <a:pt x="14" y="120"/>
                  </a:lnTo>
                  <a:lnTo>
                    <a:pt x="9" y="114"/>
                  </a:lnTo>
                  <a:lnTo>
                    <a:pt x="6" y="108"/>
                  </a:lnTo>
                  <a:lnTo>
                    <a:pt x="4" y="101"/>
                  </a:lnTo>
                  <a:lnTo>
                    <a:pt x="3" y="93"/>
                  </a:lnTo>
                  <a:lnTo>
                    <a:pt x="1" y="85"/>
                  </a:lnTo>
                  <a:lnTo>
                    <a:pt x="0" y="78"/>
                  </a:lnTo>
                  <a:lnTo>
                    <a:pt x="0" y="78"/>
                  </a:lnTo>
                  <a:lnTo>
                    <a:pt x="1" y="70"/>
                  </a:lnTo>
                  <a:lnTo>
                    <a:pt x="3" y="62"/>
                  </a:lnTo>
                  <a:lnTo>
                    <a:pt x="4" y="55"/>
                  </a:lnTo>
                  <a:lnTo>
                    <a:pt x="6" y="47"/>
                  </a:lnTo>
                  <a:lnTo>
                    <a:pt x="9" y="41"/>
                  </a:lnTo>
                  <a:lnTo>
                    <a:pt x="14" y="34"/>
                  </a:lnTo>
                  <a:lnTo>
                    <a:pt x="19" y="29"/>
                  </a:lnTo>
                  <a:lnTo>
                    <a:pt x="23" y="23"/>
                  </a:lnTo>
                  <a:lnTo>
                    <a:pt x="29" y="18"/>
                  </a:lnTo>
                  <a:lnTo>
                    <a:pt x="35" y="14"/>
                  </a:lnTo>
                  <a:lnTo>
                    <a:pt x="40" y="9"/>
                  </a:lnTo>
                  <a:lnTo>
                    <a:pt x="47" y="7"/>
                  </a:lnTo>
                  <a:lnTo>
                    <a:pt x="54" y="3"/>
                  </a:lnTo>
                  <a:lnTo>
                    <a:pt x="62" y="2"/>
                  </a:lnTo>
                  <a:lnTo>
                    <a:pt x="70" y="1"/>
                  </a:lnTo>
                  <a:lnTo>
                    <a:pt x="78" y="0"/>
                  </a:lnTo>
                  <a:lnTo>
                    <a:pt x="78" y="0"/>
                  </a:lnTo>
                  <a:lnTo>
                    <a:pt x="85" y="1"/>
                  </a:lnTo>
                  <a:lnTo>
                    <a:pt x="93" y="2"/>
                  </a:lnTo>
                  <a:lnTo>
                    <a:pt x="100" y="3"/>
                  </a:lnTo>
                  <a:lnTo>
                    <a:pt x="108" y="7"/>
                  </a:lnTo>
                  <a:lnTo>
                    <a:pt x="115" y="9"/>
                  </a:lnTo>
                  <a:lnTo>
                    <a:pt x="120" y="14"/>
                  </a:lnTo>
                  <a:lnTo>
                    <a:pt x="126" y="18"/>
                  </a:lnTo>
                  <a:lnTo>
                    <a:pt x="132" y="23"/>
                  </a:lnTo>
                  <a:lnTo>
                    <a:pt x="136" y="29"/>
                  </a:lnTo>
                  <a:lnTo>
                    <a:pt x="141" y="34"/>
                  </a:lnTo>
                  <a:lnTo>
                    <a:pt x="146" y="41"/>
                  </a:lnTo>
                  <a:lnTo>
                    <a:pt x="148" y="47"/>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393">
              <a:extLst>
                <a:ext uri="{FF2B5EF4-FFF2-40B4-BE49-F238E27FC236}">
                  <a16:creationId xmlns:a16="http://schemas.microsoft.com/office/drawing/2014/main" id="{2E02493D-9EB0-46F6-A4CF-6B2CFCABF964}"/>
                </a:ext>
              </a:extLst>
            </p:cNvPr>
            <p:cNvSpPr>
              <a:spLocks/>
            </p:cNvSpPr>
            <p:nvPr/>
          </p:nvSpPr>
          <p:spPr bwMode="auto">
            <a:xfrm>
              <a:off x="4543426" y="1709738"/>
              <a:ext cx="49213" cy="49213"/>
            </a:xfrm>
            <a:custGeom>
              <a:avLst/>
              <a:gdLst>
                <a:gd name="T0" fmla="*/ 154 w 154"/>
                <a:gd name="T1" fmla="*/ 78 h 154"/>
                <a:gd name="T2" fmla="*/ 153 w 154"/>
                <a:gd name="T3" fmla="*/ 93 h 154"/>
                <a:gd name="T4" fmla="*/ 149 w 154"/>
                <a:gd name="T5" fmla="*/ 108 h 154"/>
                <a:gd name="T6" fmla="*/ 141 w 154"/>
                <a:gd name="T7" fmla="*/ 120 h 154"/>
                <a:gd name="T8" fmla="*/ 131 w 154"/>
                <a:gd name="T9" fmla="*/ 132 h 154"/>
                <a:gd name="T10" fmla="*/ 120 w 154"/>
                <a:gd name="T11" fmla="*/ 141 h 154"/>
                <a:gd name="T12" fmla="*/ 107 w 154"/>
                <a:gd name="T13" fmla="*/ 149 h 154"/>
                <a:gd name="T14" fmla="*/ 93 w 154"/>
                <a:gd name="T15" fmla="*/ 152 h 154"/>
                <a:gd name="T16" fmla="*/ 78 w 154"/>
                <a:gd name="T17" fmla="*/ 154 h 154"/>
                <a:gd name="T18" fmla="*/ 70 w 154"/>
                <a:gd name="T19" fmla="*/ 154 h 154"/>
                <a:gd name="T20" fmla="*/ 55 w 154"/>
                <a:gd name="T21" fmla="*/ 151 h 154"/>
                <a:gd name="T22" fmla="*/ 40 w 154"/>
                <a:gd name="T23" fmla="*/ 145 h 154"/>
                <a:gd name="T24" fmla="*/ 28 w 154"/>
                <a:gd name="T25" fmla="*/ 136 h 154"/>
                <a:gd name="T26" fmla="*/ 18 w 154"/>
                <a:gd name="T27" fmla="*/ 126 h 154"/>
                <a:gd name="T28" fmla="*/ 9 w 154"/>
                <a:gd name="T29" fmla="*/ 114 h 154"/>
                <a:gd name="T30" fmla="*/ 3 w 154"/>
                <a:gd name="T31" fmla="*/ 101 h 154"/>
                <a:gd name="T32" fmla="*/ 1 w 154"/>
                <a:gd name="T33" fmla="*/ 85 h 154"/>
                <a:gd name="T34" fmla="*/ 0 w 154"/>
                <a:gd name="T35" fmla="*/ 78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5 w 154"/>
                <a:gd name="T53" fmla="*/ 1 h 154"/>
                <a:gd name="T54" fmla="*/ 101 w 154"/>
                <a:gd name="T55" fmla="*/ 3 h 154"/>
                <a:gd name="T56" fmla="*/ 114 w 154"/>
                <a:gd name="T57" fmla="*/ 9 h 154"/>
                <a:gd name="T58" fmla="*/ 126 w 154"/>
                <a:gd name="T59" fmla="*/ 18 h 154"/>
                <a:gd name="T60" fmla="*/ 137 w 154"/>
                <a:gd name="T61" fmla="*/ 29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5"/>
                  </a:lnTo>
                  <a:lnTo>
                    <a:pt x="153" y="93"/>
                  </a:lnTo>
                  <a:lnTo>
                    <a:pt x="151" y="101"/>
                  </a:lnTo>
                  <a:lnTo>
                    <a:pt x="149" y="108"/>
                  </a:lnTo>
                  <a:lnTo>
                    <a:pt x="145" y="114"/>
                  </a:lnTo>
                  <a:lnTo>
                    <a:pt x="141" y="120"/>
                  </a:lnTo>
                  <a:lnTo>
                    <a:pt x="137" y="126"/>
                  </a:lnTo>
                  <a:lnTo>
                    <a:pt x="131" y="132"/>
                  </a:lnTo>
                  <a:lnTo>
                    <a:pt x="126" y="136"/>
                  </a:lnTo>
                  <a:lnTo>
                    <a:pt x="120" y="141"/>
                  </a:lnTo>
                  <a:lnTo>
                    <a:pt x="114" y="145"/>
                  </a:lnTo>
                  <a:lnTo>
                    <a:pt x="107" y="149"/>
                  </a:lnTo>
                  <a:lnTo>
                    <a:pt x="101" y="151"/>
                  </a:lnTo>
                  <a:lnTo>
                    <a:pt x="93" y="152"/>
                  </a:lnTo>
                  <a:lnTo>
                    <a:pt x="85" y="154"/>
                  </a:lnTo>
                  <a:lnTo>
                    <a:pt x="78" y="154"/>
                  </a:lnTo>
                  <a:lnTo>
                    <a:pt x="78" y="154"/>
                  </a:lnTo>
                  <a:lnTo>
                    <a:pt x="70" y="154"/>
                  </a:lnTo>
                  <a:lnTo>
                    <a:pt x="62" y="152"/>
                  </a:lnTo>
                  <a:lnTo>
                    <a:pt x="55" y="151"/>
                  </a:lnTo>
                  <a:lnTo>
                    <a:pt x="47" y="149"/>
                  </a:lnTo>
                  <a:lnTo>
                    <a:pt x="40" y="145"/>
                  </a:lnTo>
                  <a:lnTo>
                    <a:pt x="34" y="141"/>
                  </a:lnTo>
                  <a:lnTo>
                    <a:pt x="28" y="136"/>
                  </a:lnTo>
                  <a:lnTo>
                    <a:pt x="23" y="132"/>
                  </a:lnTo>
                  <a:lnTo>
                    <a:pt x="18" y="126"/>
                  </a:lnTo>
                  <a:lnTo>
                    <a:pt x="14" y="120"/>
                  </a:lnTo>
                  <a:lnTo>
                    <a:pt x="9" y="114"/>
                  </a:lnTo>
                  <a:lnTo>
                    <a:pt x="7" y="108"/>
                  </a:lnTo>
                  <a:lnTo>
                    <a:pt x="3" y="101"/>
                  </a:lnTo>
                  <a:lnTo>
                    <a:pt x="2" y="93"/>
                  </a:lnTo>
                  <a:lnTo>
                    <a:pt x="1" y="85"/>
                  </a:lnTo>
                  <a:lnTo>
                    <a:pt x="0" y="78"/>
                  </a:lnTo>
                  <a:lnTo>
                    <a:pt x="0" y="78"/>
                  </a:lnTo>
                  <a:lnTo>
                    <a:pt x="1" y="70"/>
                  </a:lnTo>
                  <a:lnTo>
                    <a:pt x="2" y="62"/>
                  </a:lnTo>
                  <a:lnTo>
                    <a:pt x="3" y="55"/>
                  </a:lnTo>
                  <a:lnTo>
                    <a:pt x="7" y="47"/>
                  </a:lnTo>
                  <a:lnTo>
                    <a:pt x="9" y="41"/>
                  </a:lnTo>
                  <a:lnTo>
                    <a:pt x="14" y="34"/>
                  </a:lnTo>
                  <a:lnTo>
                    <a:pt x="18" y="29"/>
                  </a:lnTo>
                  <a:lnTo>
                    <a:pt x="23" y="23"/>
                  </a:lnTo>
                  <a:lnTo>
                    <a:pt x="28" y="18"/>
                  </a:lnTo>
                  <a:lnTo>
                    <a:pt x="34" y="14"/>
                  </a:lnTo>
                  <a:lnTo>
                    <a:pt x="40" y="9"/>
                  </a:lnTo>
                  <a:lnTo>
                    <a:pt x="47" y="7"/>
                  </a:lnTo>
                  <a:lnTo>
                    <a:pt x="55" y="3"/>
                  </a:lnTo>
                  <a:lnTo>
                    <a:pt x="62" y="2"/>
                  </a:lnTo>
                  <a:lnTo>
                    <a:pt x="70" y="1"/>
                  </a:lnTo>
                  <a:lnTo>
                    <a:pt x="78" y="0"/>
                  </a:lnTo>
                  <a:lnTo>
                    <a:pt x="78" y="0"/>
                  </a:lnTo>
                  <a:lnTo>
                    <a:pt x="85" y="1"/>
                  </a:lnTo>
                  <a:lnTo>
                    <a:pt x="93" y="2"/>
                  </a:lnTo>
                  <a:lnTo>
                    <a:pt x="101" y="3"/>
                  </a:lnTo>
                  <a:lnTo>
                    <a:pt x="107" y="7"/>
                  </a:lnTo>
                  <a:lnTo>
                    <a:pt x="114" y="9"/>
                  </a:lnTo>
                  <a:lnTo>
                    <a:pt x="120" y="14"/>
                  </a:lnTo>
                  <a:lnTo>
                    <a:pt x="126" y="18"/>
                  </a:lnTo>
                  <a:lnTo>
                    <a:pt x="131" y="23"/>
                  </a:lnTo>
                  <a:lnTo>
                    <a:pt x="137" y="29"/>
                  </a:lnTo>
                  <a:lnTo>
                    <a:pt x="141" y="34"/>
                  </a:lnTo>
                  <a:lnTo>
                    <a:pt x="145" y="41"/>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394">
              <a:extLst>
                <a:ext uri="{FF2B5EF4-FFF2-40B4-BE49-F238E27FC236}">
                  <a16:creationId xmlns:a16="http://schemas.microsoft.com/office/drawing/2014/main" id="{DF397399-2D52-4558-AC40-DA224D678684}"/>
                </a:ext>
              </a:extLst>
            </p:cNvPr>
            <p:cNvSpPr>
              <a:spLocks/>
            </p:cNvSpPr>
            <p:nvPr/>
          </p:nvSpPr>
          <p:spPr bwMode="auto">
            <a:xfrm>
              <a:off x="4262438" y="1709738"/>
              <a:ext cx="49213" cy="49213"/>
            </a:xfrm>
            <a:custGeom>
              <a:avLst/>
              <a:gdLst>
                <a:gd name="T0" fmla="*/ 155 w 155"/>
                <a:gd name="T1" fmla="*/ 78 h 154"/>
                <a:gd name="T2" fmla="*/ 152 w 155"/>
                <a:gd name="T3" fmla="*/ 93 h 154"/>
                <a:gd name="T4" fmla="*/ 148 w 155"/>
                <a:gd name="T5" fmla="*/ 108 h 154"/>
                <a:gd name="T6" fmla="*/ 141 w 155"/>
                <a:gd name="T7" fmla="*/ 120 h 154"/>
                <a:gd name="T8" fmla="*/ 132 w 155"/>
                <a:gd name="T9" fmla="*/ 132 h 154"/>
                <a:gd name="T10" fmla="*/ 120 w 155"/>
                <a:gd name="T11" fmla="*/ 141 h 154"/>
                <a:gd name="T12" fmla="*/ 107 w 155"/>
                <a:gd name="T13" fmla="*/ 149 h 154"/>
                <a:gd name="T14" fmla="*/ 93 w 155"/>
                <a:gd name="T15" fmla="*/ 152 h 154"/>
                <a:gd name="T16" fmla="*/ 77 w 155"/>
                <a:gd name="T17" fmla="*/ 154 h 154"/>
                <a:gd name="T18" fmla="*/ 69 w 155"/>
                <a:gd name="T19" fmla="*/ 154 h 154"/>
                <a:gd name="T20" fmla="*/ 54 w 155"/>
                <a:gd name="T21" fmla="*/ 151 h 154"/>
                <a:gd name="T22" fmla="*/ 40 w 155"/>
                <a:gd name="T23" fmla="*/ 145 h 154"/>
                <a:gd name="T24" fmla="*/ 28 w 155"/>
                <a:gd name="T25" fmla="*/ 136 h 154"/>
                <a:gd name="T26" fmla="*/ 17 w 155"/>
                <a:gd name="T27" fmla="*/ 126 h 154"/>
                <a:gd name="T28" fmla="*/ 9 w 155"/>
                <a:gd name="T29" fmla="*/ 114 h 154"/>
                <a:gd name="T30" fmla="*/ 4 w 155"/>
                <a:gd name="T31" fmla="*/ 101 h 154"/>
                <a:gd name="T32" fmla="*/ 0 w 155"/>
                <a:gd name="T33" fmla="*/ 85 h 154"/>
                <a:gd name="T34" fmla="*/ 0 w 155"/>
                <a:gd name="T35" fmla="*/ 78 h 154"/>
                <a:gd name="T36" fmla="*/ 1 w 155"/>
                <a:gd name="T37" fmla="*/ 62 h 154"/>
                <a:gd name="T38" fmla="*/ 6 w 155"/>
                <a:gd name="T39" fmla="*/ 47 h 154"/>
                <a:gd name="T40" fmla="*/ 13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6 w 155"/>
                <a:gd name="T61" fmla="*/ 29 h 154"/>
                <a:gd name="T62" fmla="*/ 144 w 155"/>
                <a:gd name="T63" fmla="*/ 41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5"/>
                  </a:lnTo>
                  <a:lnTo>
                    <a:pt x="152" y="93"/>
                  </a:lnTo>
                  <a:lnTo>
                    <a:pt x="151" y="101"/>
                  </a:lnTo>
                  <a:lnTo>
                    <a:pt x="148" y="108"/>
                  </a:lnTo>
                  <a:lnTo>
                    <a:pt x="144" y="114"/>
                  </a:lnTo>
                  <a:lnTo>
                    <a:pt x="141" y="120"/>
                  </a:lnTo>
                  <a:lnTo>
                    <a:pt x="136" y="126"/>
                  </a:lnTo>
                  <a:lnTo>
                    <a:pt x="132" y="132"/>
                  </a:lnTo>
                  <a:lnTo>
                    <a:pt x="126" y="136"/>
                  </a:lnTo>
                  <a:lnTo>
                    <a:pt x="120" y="141"/>
                  </a:lnTo>
                  <a:lnTo>
                    <a:pt x="114" y="145"/>
                  </a:lnTo>
                  <a:lnTo>
                    <a:pt x="107" y="149"/>
                  </a:lnTo>
                  <a:lnTo>
                    <a:pt x="100" y="151"/>
                  </a:lnTo>
                  <a:lnTo>
                    <a:pt x="93" y="152"/>
                  </a:lnTo>
                  <a:lnTo>
                    <a:pt x="85" y="154"/>
                  </a:lnTo>
                  <a:lnTo>
                    <a:pt x="77" y="154"/>
                  </a:lnTo>
                  <a:lnTo>
                    <a:pt x="77" y="154"/>
                  </a:lnTo>
                  <a:lnTo>
                    <a:pt x="69" y="154"/>
                  </a:lnTo>
                  <a:lnTo>
                    <a:pt x="62" y="152"/>
                  </a:lnTo>
                  <a:lnTo>
                    <a:pt x="54" y="151"/>
                  </a:lnTo>
                  <a:lnTo>
                    <a:pt x="47" y="149"/>
                  </a:lnTo>
                  <a:lnTo>
                    <a:pt x="40" y="145"/>
                  </a:lnTo>
                  <a:lnTo>
                    <a:pt x="35" y="141"/>
                  </a:lnTo>
                  <a:lnTo>
                    <a:pt x="28" y="136"/>
                  </a:lnTo>
                  <a:lnTo>
                    <a:pt x="23" y="132"/>
                  </a:lnTo>
                  <a:lnTo>
                    <a:pt x="17" y="126"/>
                  </a:lnTo>
                  <a:lnTo>
                    <a:pt x="13" y="120"/>
                  </a:lnTo>
                  <a:lnTo>
                    <a:pt x="9" y="114"/>
                  </a:lnTo>
                  <a:lnTo>
                    <a:pt x="6" y="108"/>
                  </a:lnTo>
                  <a:lnTo>
                    <a:pt x="4" y="101"/>
                  </a:lnTo>
                  <a:lnTo>
                    <a:pt x="1" y="93"/>
                  </a:lnTo>
                  <a:lnTo>
                    <a:pt x="0" y="85"/>
                  </a:lnTo>
                  <a:lnTo>
                    <a:pt x="0" y="78"/>
                  </a:lnTo>
                  <a:lnTo>
                    <a:pt x="0" y="78"/>
                  </a:lnTo>
                  <a:lnTo>
                    <a:pt x="0" y="70"/>
                  </a:lnTo>
                  <a:lnTo>
                    <a:pt x="1" y="62"/>
                  </a:lnTo>
                  <a:lnTo>
                    <a:pt x="4" y="55"/>
                  </a:lnTo>
                  <a:lnTo>
                    <a:pt x="6" y="47"/>
                  </a:lnTo>
                  <a:lnTo>
                    <a:pt x="9" y="41"/>
                  </a:lnTo>
                  <a:lnTo>
                    <a:pt x="13" y="34"/>
                  </a:lnTo>
                  <a:lnTo>
                    <a:pt x="17" y="29"/>
                  </a:lnTo>
                  <a:lnTo>
                    <a:pt x="23" y="23"/>
                  </a:lnTo>
                  <a:lnTo>
                    <a:pt x="28"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9"/>
                  </a:lnTo>
                  <a:lnTo>
                    <a:pt x="141" y="34"/>
                  </a:lnTo>
                  <a:lnTo>
                    <a:pt x="144" y="41"/>
                  </a:lnTo>
                  <a:lnTo>
                    <a:pt x="148" y="47"/>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395">
              <a:extLst>
                <a:ext uri="{FF2B5EF4-FFF2-40B4-BE49-F238E27FC236}">
                  <a16:creationId xmlns:a16="http://schemas.microsoft.com/office/drawing/2014/main" id="{62B96B2B-3147-46BB-AC62-579F6D631565}"/>
                </a:ext>
              </a:extLst>
            </p:cNvPr>
            <p:cNvSpPr>
              <a:spLocks/>
            </p:cNvSpPr>
            <p:nvPr/>
          </p:nvSpPr>
          <p:spPr bwMode="auto">
            <a:xfrm>
              <a:off x="4332288" y="1709738"/>
              <a:ext cx="47625" cy="49213"/>
            </a:xfrm>
            <a:custGeom>
              <a:avLst/>
              <a:gdLst>
                <a:gd name="T0" fmla="*/ 154 w 154"/>
                <a:gd name="T1" fmla="*/ 78 h 154"/>
                <a:gd name="T2" fmla="*/ 152 w 154"/>
                <a:gd name="T3" fmla="*/ 93 h 154"/>
                <a:gd name="T4" fmla="*/ 147 w 154"/>
                <a:gd name="T5" fmla="*/ 108 h 154"/>
                <a:gd name="T6" fmla="*/ 141 w 154"/>
                <a:gd name="T7" fmla="*/ 120 h 154"/>
                <a:gd name="T8" fmla="*/ 131 w 154"/>
                <a:gd name="T9" fmla="*/ 132 h 154"/>
                <a:gd name="T10" fmla="*/ 120 w 154"/>
                <a:gd name="T11" fmla="*/ 141 h 154"/>
                <a:gd name="T12" fmla="*/ 107 w 154"/>
                <a:gd name="T13" fmla="*/ 149 h 154"/>
                <a:gd name="T14" fmla="*/ 92 w 154"/>
                <a:gd name="T15" fmla="*/ 152 h 154"/>
                <a:gd name="T16" fmla="*/ 76 w 154"/>
                <a:gd name="T17" fmla="*/ 154 h 154"/>
                <a:gd name="T18" fmla="*/ 68 w 154"/>
                <a:gd name="T19" fmla="*/ 154 h 154"/>
                <a:gd name="T20" fmla="*/ 54 w 154"/>
                <a:gd name="T21" fmla="*/ 151 h 154"/>
                <a:gd name="T22" fmla="*/ 40 w 154"/>
                <a:gd name="T23" fmla="*/ 145 h 154"/>
                <a:gd name="T24" fmla="*/ 28 w 154"/>
                <a:gd name="T25" fmla="*/ 136 h 154"/>
                <a:gd name="T26" fmla="*/ 17 w 154"/>
                <a:gd name="T27" fmla="*/ 126 h 154"/>
                <a:gd name="T28" fmla="*/ 9 w 154"/>
                <a:gd name="T29" fmla="*/ 114 h 154"/>
                <a:gd name="T30" fmla="*/ 3 w 154"/>
                <a:gd name="T31" fmla="*/ 101 h 154"/>
                <a:gd name="T32" fmla="*/ 0 w 154"/>
                <a:gd name="T33" fmla="*/ 85 h 154"/>
                <a:gd name="T34" fmla="*/ 0 w 154"/>
                <a:gd name="T35" fmla="*/ 78 h 154"/>
                <a:gd name="T36" fmla="*/ 1 w 154"/>
                <a:gd name="T37" fmla="*/ 62 h 154"/>
                <a:gd name="T38" fmla="*/ 6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6 w 154"/>
                <a:gd name="T51" fmla="*/ 0 h 154"/>
                <a:gd name="T52" fmla="*/ 84 w 154"/>
                <a:gd name="T53" fmla="*/ 1 h 154"/>
                <a:gd name="T54" fmla="*/ 99 w 154"/>
                <a:gd name="T55" fmla="*/ 3 h 154"/>
                <a:gd name="T56" fmla="*/ 113 w 154"/>
                <a:gd name="T57" fmla="*/ 9 h 154"/>
                <a:gd name="T58" fmla="*/ 126 w 154"/>
                <a:gd name="T59" fmla="*/ 18 h 154"/>
                <a:gd name="T60" fmla="*/ 136 w 154"/>
                <a:gd name="T61" fmla="*/ 29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5"/>
                  </a:lnTo>
                  <a:lnTo>
                    <a:pt x="152" y="93"/>
                  </a:lnTo>
                  <a:lnTo>
                    <a:pt x="151" y="101"/>
                  </a:lnTo>
                  <a:lnTo>
                    <a:pt x="147" y="108"/>
                  </a:lnTo>
                  <a:lnTo>
                    <a:pt x="145" y="114"/>
                  </a:lnTo>
                  <a:lnTo>
                    <a:pt x="141" y="120"/>
                  </a:lnTo>
                  <a:lnTo>
                    <a:pt x="136" y="126"/>
                  </a:lnTo>
                  <a:lnTo>
                    <a:pt x="131" y="132"/>
                  </a:lnTo>
                  <a:lnTo>
                    <a:pt x="126" y="136"/>
                  </a:lnTo>
                  <a:lnTo>
                    <a:pt x="120" y="141"/>
                  </a:lnTo>
                  <a:lnTo>
                    <a:pt x="113" y="145"/>
                  </a:lnTo>
                  <a:lnTo>
                    <a:pt x="107" y="149"/>
                  </a:lnTo>
                  <a:lnTo>
                    <a:pt x="99" y="151"/>
                  </a:lnTo>
                  <a:lnTo>
                    <a:pt x="92" y="152"/>
                  </a:lnTo>
                  <a:lnTo>
                    <a:pt x="84" y="154"/>
                  </a:lnTo>
                  <a:lnTo>
                    <a:pt x="76" y="154"/>
                  </a:lnTo>
                  <a:lnTo>
                    <a:pt x="76" y="154"/>
                  </a:lnTo>
                  <a:lnTo>
                    <a:pt x="68" y="154"/>
                  </a:lnTo>
                  <a:lnTo>
                    <a:pt x="62" y="152"/>
                  </a:lnTo>
                  <a:lnTo>
                    <a:pt x="54" y="151"/>
                  </a:lnTo>
                  <a:lnTo>
                    <a:pt x="47" y="149"/>
                  </a:lnTo>
                  <a:lnTo>
                    <a:pt x="40" y="145"/>
                  </a:lnTo>
                  <a:lnTo>
                    <a:pt x="34" y="141"/>
                  </a:lnTo>
                  <a:lnTo>
                    <a:pt x="28" y="136"/>
                  </a:lnTo>
                  <a:lnTo>
                    <a:pt x="23" y="132"/>
                  </a:lnTo>
                  <a:lnTo>
                    <a:pt x="17" y="126"/>
                  </a:lnTo>
                  <a:lnTo>
                    <a:pt x="14" y="120"/>
                  </a:lnTo>
                  <a:lnTo>
                    <a:pt x="9" y="114"/>
                  </a:lnTo>
                  <a:lnTo>
                    <a:pt x="6" y="108"/>
                  </a:lnTo>
                  <a:lnTo>
                    <a:pt x="3" y="101"/>
                  </a:lnTo>
                  <a:lnTo>
                    <a:pt x="1" y="93"/>
                  </a:lnTo>
                  <a:lnTo>
                    <a:pt x="0" y="85"/>
                  </a:lnTo>
                  <a:lnTo>
                    <a:pt x="0" y="78"/>
                  </a:lnTo>
                  <a:lnTo>
                    <a:pt x="0" y="78"/>
                  </a:lnTo>
                  <a:lnTo>
                    <a:pt x="0" y="70"/>
                  </a:lnTo>
                  <a:lnTo>
                    <a:pt x="1" y="62"/>
                  </a:lnTo>
                  <a:lnTo>
                    <a:pt x="3" y="55"/>
                  </a:lnTo>
                  <a:lnTo>
                    <a:pt x="6" y="47"/>
                  </a:lnTo>
                  <a:lnTo>
                    <a:pt x="9" y="41"/>
                  </a:lnTo>
                  <a:lnTo>
                    <a:pt x="14" y="34"/>
                  </a:lnTo>
                  <a:lnTo>
                    <a:pt x="17" y="29"/>
                  </a:lnTo>
                  <a:lnTo>
                    <a:pt x="23" y="23"/>
                  </a:lnTo>
                  <a:lnTo>
                    <a:pt x="28" y="18"/>
                  </a:lnTo>
                  <a:lnTo>
                    <a:pt x="34" y="14"/>
                  </a:lnTo>
                  <a:lnTo>
                    <a:pt x="40" y="9"/>
                  </a:lnTo>
                  <a:lnTo>
                    <a:pt x="47" y="7"/>
                  </a:lnTo>
                  <a:lnTo>
                    <a:pt x="54" y="3"/>
                  </a:lnTo>
                  <a:lnTo>
                    <a:pt x="62" y="2"/>
                  </a:lnTo>
                  <a:lnTo>
                    <a:pt x="68" y="1"/>
                  </a:lnTo>
                  <a:lnTo>
                    <a:pt x="76" y="0"/>
                  </a:lnTo>
                  <a:lnTo>
                    <a:pt x="76" y="0"/>
                  </a:lnTo>
                  <a:lnTo>
                    <a:pt x="84" y="1"/>
                  </a:lnTo>
                  <a:lnTo>
                    <a:pt x="92" y="2"/>
                  </a:lnTo>
                  <a:lnTo>
                    <a:pt x="99" y="3"/>
                  </a:lnTo>
                  <a:lnTo>
                    <a:pt x="107" y="7"/>
                  </a:lnTo>
                  <a:lnTo>
                    <a:pt x="113" y="9"/>
                  </a:lnTo>
                  <a:lnTo>
                    <a:pt x="120" y="14"/>
                  </a:lnTo>
                  <a:lnTo>
                    <a:pt x="126" y="18"/>
                  </a:lnTo>
                  <a:lnTo>
                    <a:pt x="131" y="23"/>
                  </a:lnTo>
                  <a:lnTo>
                    <a:pt x="136" y="29"/>
                  </a:lnTo>
                  <a:lnTo>
                    <a:pt x="141" y="34"/>
                  </a:lnTo>
                  <a:lnTo>
                    <a:pt x="145" y="41"/>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Freeform 396">
              <a:extLst>
                <a:ext uri="{FF2B5EF4-FFF2-40B4-BE49-F238E27FC236}">
                  <a16:creationId xmlns:a16="http://schemas.microsoft.com/office/drawing/2014/main" id="{2786EE46-A11C-488B-BAD2-7A9B27349E46}"/>
                </a:ext>
              </a:extLst>
            </p:cNvPr>
            <p:cNvSpPr>
              <a:spLocks/>
            </p:cNvSpPr>
            <p:nvPr/>
          </p:nvSpPr>
          <p:spPr bwMode="auto">
            <a:xfrm>
              <a:off x="4402138" y="1709738"/>
              <a:ext cx="47625" cy="49213"/>
            </a:xfrm>
            <a:custGeom>
              <a:avLst/>
              <a:gdLst>
                <a:gd name="T0" fmla="*/ 153 w 153"/>
                <a:gd name="T1" fmla="*/ 78 h 154"/>
                <a:gd name="T2" fmla="*/ 152 w 153"/>
                <a:gd name="T3" fmla="*/ 93 h 154"/>
                <a:gd name="T4" fmla="*/ 147 w 153"/>
                <a:gd name="T5" fmla="*/ 108 h 154"/>
                <a:gd name="T6" fmla="*/ 140 w 153"/>
                <a:gd name="T7" fmla="*/ 120 h 154"/>
                <a:gd name="T8" fmla="*/ 131 w 153"/>
                <a:gd name="T9" fmla="*/ 132 h 154"/>
                <a:gd name="T10" fmla="*/ 120 w 153"/>
                <a:gd name="T11" fmla="*/ 141 h 154"/>
                <a:gd name="T12" fmla="*/ 106 w 153"/>
                <a:gd name="T13" fmla="*/ 149 h 154"/>
                <a:gd name="T14" fmla="*/ 92 w 153"/>
                <a:gd name="T15" fmla="*/ 152 h 154"/>
                <a:gd name="T16" fmla="*/ 76 w 153"/>
                <a:gd name="T17" fmla="*/ 154 h 154"/>
                <a:gd name="T18" fmla="*/ 68 w 153"/>
                <a:gd name="T19" fmla="*/ 154 h 154"/>
                <a:gd name="T20" fmla="*/ 53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1 h 154"/>
                <a:gd name="T32" fmla="*/ 0 w 153"/>
                <a:gd name="T33" fmla="*/ 85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7 h 154"/>
                <a:gd name="T48" fmla="*/ 61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9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5"/>
                  </a:lnTo>
                  <a:lnTo>
                    <a:pt x="152" y="93"/>
                  </a:lnTo>
                  <a:lnTo>
                    <a:pt x="150" y="101"/>
                  </a:lnTo>
                  <a:lnTo>
                    <a:pt x="147" y="108"/>
                  </a:lnTo>
                  <a:lnTo>
                    <a:pt x="144" y="114"/>
                  </a:lnTo>
                  <a:lnTo>
                    <a:pt x="140" y="120"/>
                  </a:lnTo>
                  <a:lnTo>
                    <a:pt x="136" y="126"/>
                  </a:lnTo>
                  <a:lnTo>
                    <a:pt x="131" y="132"/>
                  </a:lnTo>
                  <a:lnTo>
                    <a:pt x="126" y="136"/>
                  </a:lnTo>
                  <a:lnTo>
                    <a:pt x="120" y="141"/>
                  </a:lnTo>
                  <a:lnTo>
                    <a:pt x="113" y="145"/>
                  </a:lnTo>
                  <a:lnTo>
                    <a:pt x="106" y="149"/>
                  </a:lnTo>
                  <a:lnTo>
                    <a:pt x="99" y="151"/>
                  </a:lnTo>
                  <a:lnTo>
                    <a:pt x="92" y="152"/>
                  </a:lnTo>
                  <a:lnTo>
                    <a:pt x="84" y="154"/>
                  </a:lnTo>
                  <a:lnTo>
                    <a:pt x="76" y="154"/>
                  </a:lnTo>
                  <a:lnTo>
                    <a:pt x="76" y="154"/>
                  </a:lnTo>
                  <a:lnTo>
                    <a:pt x="68" y="154"/>
                  </a:lnTo>
                  <a:lnTo>
                    <a:pt x="61" y="152"/>
                  </a:lnTo>
                  <a:lnTo>
                    <a:pt x="53" y="151"/>
                  </a:lnTo>
                  <a:lnTo>
                    <a:pt x="47" y="149"/>
                  </a:lnTo>
                  <a:lnTo>
                    <a:pt x="40" y="145"/>
                  </a:lnTo>
                  <a:lnTo>
                    <a:pt x="33" y="141"/>
                  </a:lnTo>
                  <a:lnTo>
                    <a:pt x="27" y="136"/>
                  </a:lnTo>
                  <a:lnTo>
                    <a:pt x="21" y="132"/>
                  </a:lnTo>
                  <a:lnTo>
                    <a:pt x="17" y="126"/>
                  </a:lnTo>
                  <a:lnTo>
                    <a:pt x="12" y="120"/>
                  </a:lnTo>
                  <a:lnTo>
                    <a:pt x="9" y="114"/>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9"/>
                  </a:lnTo>
                  <a:lnTo>
                    <a:pt x="47" y="7"/>
                  </a:lnTo>
                  <a:lnTo>
                    <a:pt x="53" y="3"/>
                  </a:lnTo>
                  <a:lnTo>
                    <a:pt x="61"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0"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397">
              <a:extLst>
                <a:ext uri="{FF2B5EF4-FFF2-40B4-BE49-F238E27FC236}">
                  <a16:creationId xmlns:a16="http://schemas.microsoft.com/office/drawing/2014/main" id="{6611EAD2-C626-47B9-882A-A16131B068D4}"/>
                </a:ext>
              </a:extLst>
            </p:cNvPr>
            <p:cNvSpPr>
              <a:spLocks/>
            </p:cNvSpPr>
            <p:nvPr/>
          </p:nvSpPr>
          <p:spPr bwMode="auto">
            <a:xfrm>
              <a:off x="4122738" y="1709738"/>
              <a:ext cx="49213" cy="49213"/>
            </a:xfrm>
            <a:custGeom>
              <a:avLst/>
              <a:gdLst>
                <a:gd name="T0" fmla="*/ 153 w 153"/>
                <a:gd name="T1" fmla="*/ 78 h 154"/>
                <a:gd name="T2" fmla="*/ 152 w 153"/>
                <a:gd name="T3" fmla="*/ 93 h 154"/>
                <a:gd name="T4" fmla="*/ 148 w 153"/>
                <a:gd name="T5" fmla="*/ 108 h 154"/>
                <a:gd name="T6" fmla="*/ 141 w 153"/>
                <a:gd name="T7" fmla="*/ 120 h 154"/>
                <a:gd name="T8" fmla="*/ 132 w 153"/>
                <a:gd name="T9" fmla="*/ 132 h 154"/>
                <a:gd name="T10" fmla="*/ 120 w 153"/>
                <a:gd name="T11" fmla="*/ 141 h 154"/>
                <a:gd name="T12" fmla="*/ 106 w 153"/>
                <a:gd name="T13" fmla="*/ 149 h 154"/>
                <a:gd name="T14" fmla="*/ 91 w 153"/>
                <a:gd name="T15" fmla="*/ 152 h 154"/>
                <a:gd name="T16" fmla="*/ 77 w 153"/>
                <a:gd name="T17" fmla="*/ 154 h 154"/>
                <a:gd name="T18" fmla="*/ 69 w 153"/>
                <a:gd name="T19" fmla="*/ 154 h 154"/>
                <a:gd name="T20" fmla="*/ 54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1 h 154"/>
                <a:gd name="T32" fmla="*/ 0 w 153"/>
                <a:gd name="T33" fmla="*/ 85 h 154"/>
                <a:gd name="T34" fmla="*/ 0 w 153"/>
                <a:gd name="T35" fmla="*/ 78 h 154"/>
                <a:gd name="T36" fmla="*/ 1 w 153"/>
                <a:gd name="T37" fmla="*/ 62 h 154"/>
                <a:gd name="T38" fmla="*/ 6 w 153"/>
                <a:gd name="T39" fmla="*/ 47 h 154"/>
                <a:gd name="T40" fmla="*/ 12 w 153"/>
                <a:gd name="T41" fmla="*/ 34 h 154"/>
                <a:gd name="T42" fmla="*/ 22 w 153"/>
                <a:gd name="T43" fmla="*/ 23 h 154"/>
                <a:gd name="T44" fmla="*/ 33 w 153"/>
                <a:gd name="T45" fmla="*/ 14 h 154"/>
                <a:gd name="T46" fmla="*/ 47 w 153"/>
                <a:gd name="T47" fmla="*/ 7 h 154"/>
                <a:gd name="T48" fmla="*/ 61 w 153"/>
                <a:gd name="T49" fmla="*/ 2 h 154"/>
                <a:gd name="T50" fmla="*/ 77 w 153"/>
                <a:gd name="T51" fmla="*/ 0 h 154"/>
                <a:gd name="T52" fmla="*/ 85 w 153"/>
                <a:gd name="T53" fmla="*/ 1 h 154"/>
                <a:gd name="T54" fmla="*/ 99 w 153"/>
                <a:gd name="T55" fmla="*/ 3 h 154"/>
                <a:gd name="T56" fmla="*/ 113 w 153"/>
                <a:gd name="T57" fmla="*/ 9 h 154"/>
                <a:gd name="T58" fmla="*/ 126 w 153"/>
                <a:gd name="T59" fmla="*/ 18 h 154"/>
                <a:gd name="T60" fmla="*/ 136 w 153"/>
                <a:gd name="T61" fmla="*/ 29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5"/>
                  </a:lnTo>
                  <a:lnTo>
                    <a:pt x="152" y="93"/>
                  </a:lnTo>
                  <a:lnTo>
                    <a:pt x="150" y="101"/>
                  </a:lnTo>
                  <a:lnTo>
                    <a:pt x="148" y="108"/>
                  </a:lnTo>
                  <a:lnTo>
                    <a:pt x="144" y="114"/>
                  </a:lnTo>
                  <a:lnTo>
                    <a:pt x="141" y="120"/>
                  </a:lnTo>
                  <a:lnTo>
                    <a:pt x="136" y="126"/>
                  </a:lnTo>
                  <a:lnTo>
                    <a:pt x="132" y="132"/>
                  </a:lnTo>
                  <a:lnTo>
                    <a:pt x="126" y="136"/>
                  </a:lnTo>
                  <a:lnTo>
                    <a:pt x="120" y="141"/>
                  </a:lnTo>
                  <a:lnTo>
                    <a:pt x="113" y="145"/>
                  </a:lnTo>
                  <a:lnTo>
                    <a:pt x="106" y="149"/>
                  </a:lnTo>
                  <a:lnTo>
                    <a:pt x="99" y="151"/>
                  </a:lnTo>
                  <a:lnTo>
                    <a:pt x="91" y="152"/>
                  </a:lnTo>
                  <a:lnTo>
                    <a:pt x="85" y="154"/>
                  </a:lnTo>
                  <a:lnTo>
                    <a:pt x="77" y="154"/>
                  </a:lnTo>
                  <a:lnTo>
                    <a:pt x="77" y="154"/>
                  </a:lnTo>
                  <a:lnTo>
                    <a:pt x="69" y="154"/>
                  </a:lnTo>
                  <a:lnTo>
                    <a:pt x="61" y="152"/>
                  </a:lnTo>
                  <a:lnTo>
                    <a:pt x="54" y="151"/>
                  </a:lnTo>
                  <a:lnTo>
                    <a:pt x="47" y="149"/>
                  </a:lnTo>
                  <a:lnTo>
                    <a:pt x="40" y="145"/>
                  </a:lnTo>
                  <a:lnTo>
                    <a:pt x="33" y="141"/>
                  </a:lnTo>
                  <a:lnTo>
                    <a:pt x="27" y="136"/>
                  </a:lnTo>
                  <a:lnTo>
                    <a:pt x="22" y="132"/>
                  </a:lnTo>
                  <a:lnTo>
                    <a:pt x="17" y="126"/>
                  </a:lnTo>
                  <a:lnTo>
                    <a:pt x="12" y="120"/>
                  </a:lnTo>
                  <a:lnTo>
                    <a:pt x="9" y="114"/>
                  </a:lnTo>
                  <a:lnTo>
                    <a:pt x="6" y="108"/>
                  </a:lnTo>
                  <a:lnTo>
                    <a:pt x="3" y="101"/>
                  </a:lnTo>
                  <a:lnTo>
                    <a:pt x="1" y="93"/>
                  </a:lnTo>
                  <a:lnTo>
                    <a:pt x="0" y="85"/>
                  </a:lnTo>
                  <a:lnTo>
                    <a:pt x="0" y="78"/>
                  </a:lnTo>
                  <a:lnTo>
                    <a:pt x="0" y="78"/>
                  </a:lnTo>
                  <a:lnTo>
                    <a:pt x="0" y="70"/>
                  </a:lnTo>
                  <a:lnTo>
                    <a:pt x="1" y="62"/>
                  </a:lnTo>
                  <a:lnTo>
                    <a:pt x="3" y="55"/>
                  </a:lnTo>
                  <a:lnTo>
                    <a:pt x="6" y="47"/>
                  </a:lnTo>
                  <a:lnTo>
                    <a:pt x="9" y="41"/>
                  </a:lnTo>
                  <a:lnTo>
                    <a:pt x="12" y="34"/>
                  </a:lnTo>
                  <a:lnTo>
                    <a:pt x="17" y="29"/>
                  </a:lnTo>
                  <a:lnTo>
                    <a:pt x="22" y="23"/>
                  </a:lnTo>
                  <a:lnTo>
                    <a:pt x="27" y="18"/>
                  </a:lnTo>
                  <a:lnTo>
                    <a:pt x="33" y="14"/>
                  </a:lnTo>
                  <a:lnTo>
                    <a:pt x="40" y="9"/>
                  </a:lnTo>
                  <a:lnTo>
                    <a:pt x="47" y="7"/>
                  </a:lnTo>
                  <a:lnTo>
                    <a:pt x="54" y="3"/>
                  </a:lnTo>
                  <a:lnTo>
                    <a:pt x="61" y="2"/>
                  </a:lnTo>
                  <a:lnTo>
                    <a:pt x="69" y="1"/>
                  </a:lnTo>
                  <a:lnTo>
                    <a:pt x="77" y="0"/>
                  </a:lnTo>
                  <a:lnTo>
                    <a:pt x="77" y="0"/>
                  </a:lnTo>
                  <a:lnTo>
                    <a:pt x="85" y="1"/>
                  </a:lnTo>
                  <a:lnTo>
                    <a:pt x="91" y="2"/>
                  </a:lnTo>
                  <a:lnTo>
                    <a:pt x="99" y="3"/>
                  </a:lnTo>
                  <a:lnTo>
                    <a:pt x="106" y="7"/>
                  </a:lnTo>
                  <a:lnTo>
                    <a:pt x="113" y="9"/>
                  </a:lnTo>
                  <a:lnTo>
                    <a:pt x="120" y="14"/>
                  </a:lnTo>
                  <a:lnTo>
                    <a:pt x="126" y="18"/>
                  </a:lnTo>
                  <a:lnTo>
                    <a:pt x="132" y="23"/>
                  </a:lnTo>
                  <a:lnTo>
                    <a:pt x="136" y="29"/>
                  </a:lnTo>
                  <a:lnTo>
                    <a:pt x="141" y="34"/>
                  </a:lnTo>
                  <a:lnTo>
                    <a:pt x="144" y="41"/>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398">
              <a:extLst>
                <a:ext uri="{FF2B5EF4-FFF2-40B4-BE49-F238E27FC236}">
                  <a16:creationId xmlns:a16="http://schemas.microsoft.com/office/drawing/2014/main" id="{3C7D1400-BE29-421F-85E1-E9FD0622DA9E}"/>
                </a:ext>
              </a:extLst>
            </p:cNvPr>
            <p:cNvSpPr>
              <a:spLocks/>
            </p:cNvSpPr>
            <p:nvPr/>
          </p:nvSpPr>
          <p:spPr bwMode="auto">
            <a:xfrm>
              <a:off x="4192588" y="1709738"/>
              <a:ext cx="49213" cy="49213"/>
            </a:xfrm>
            <a:custGeom>
              <a:avLst/>
              <a:gdLst>
                <a:gd name="T0" fmla="*/ 154 w 154"/>
                <a:gd name="T1" fmla="*/ 78 h 154"/>
                <a:gd name="T2" fmla="*/ 153 w 154"/>
                <a:gd name="T3" fmla="*/ 93 h 154"/>
                <a:gd name="T4" fmla="*/ 148 w 154"/>
                <a:gd name="T5" fmla="*/ 108 h 154"/>
                <a:gd name="T6" fmla="*/ 141 w 154"/>
                <a:gd name="T7" fmla="*/ 120 h 154"/>
                <a:gd name="T8" fmla="*/ 132 w 154"/>
                <a:gd name="T9" fmla="*/ 132 h 154"/>
                <a:gd name="T10" fmla="*/ 121 w 154"/>
                <a:gd name="T11" fmla="*/ 141 h 154"/>
                <a:gd name="T12" fmla="*/ 107 w 154"/>
                <a:gd name="T13" fmla="*/ 149 h 154"/>
                <a:gd name="T14" fmla="*/ 93 w 154"/>
                <a:gd name="T15" fmla="*/ 152 h 154"/>
                <a:gd name="T16" fmla="*/ 77 w 154"/>
                <a:gd name="T17" fmla="*/ 154 h 154"/>
                <a:gd name="T18" fmla="*/ 69 w 154"/>
                <a:gd name="T19" fmla="*/ 154 h 154"/>
                <a:gd name="T20" fmla="*/ 54 w 154"/>
                <a:gd name="T21" fmla="*/ 151 h 154"/>
                <a:gd name="T22" fmla="*/ 41 w 154"/>
                <a:gd name="T23" fmla="*/ 145 h 154"/>
                <a:gd name="T24" fmla="*/ 28 w 154"/>
                <a:gd name="T25" fmla="*/ 136 h 154"/>
                <a:gd name="T26" fmla="*/ 18 w 154"/>
                <a:gd name="T27" fmla="*/ 126 h 154"/>
                <a:gd name="T28" fmla="*/ 10 w 154"/>
                <a:gd name="T29" fmla="*/ 114 h 154"/>
                <a:gd name="T30" fmla="*/ 4 w 154"/>
                <a:gd name="T31" fmla="*/ 101 h 154"/>
                <a:gd name="T32" fmla="*/ 0 w 154"/>
                <a:gd name="T33" fmla="*/ 85 h 154"/>
                <a:gd name="T34" fmla="*/ 0 w 154"/>
                <a:gd name="T35" fmla="*/ 78 h 154"/>
                <a:gd name="T36" fmla="*/ 2 w 154"/>
                <a:gd name="T37" fmla="*/ 62 h 154"/>
                <a:gd name="T38" fmla="*/ 6 w 154"/>
                <a:gd name="T39" fmla="*/ 47 h 154"/>
                <a:gd name="T40" fmla="*/ 13 w 154"/>
                <a:gd name="T41" fmla="*/ 34 h 154"/>
                <a:gd name="T42" fmla="*/ 22 w 154"/>
                <a:gd name="T43" fmla="*/ 23 h 154"/>
                <a:gd name="T44" fmla="*/ 34 w 154"/>
                <a:gd name="T45" fmla="*/ 14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7 w 154"/>
                <a:gd name="T61" fmla="*/ 29 h 154"/>
                <a:gd name="T62" fmla="*/ 145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5"/>
                  </a:lnTo>
                  <a:lnTo>
                    <a:pt x="153" y="93"/>
                  </a:lnTo>
                  <a:lnTo>
                    <a:pt x="150" y="101"/>
                  </a:lnTo>
                  <a:lnTo>
                    <a:pt x="148" y="108"/>
                  </a:lnTo>
                  <a:lnTo>
                    <a:pt x="145" y="114"/>
                  </a:lnTo>
                  <a:lnTo>
                    <a:pt x="141" y="120"/>
                  </a:lnTo>
                  <a:lnTo>
                    <a:pt x="137" y="126"/>
                  </a:lnTo>
                  <a:lnTo>
                    <a:pt x="132" y="132"/>
                  </a:lnTo>
                  <a:lnTo>
                    <a:pt x="126" y="136"/>
                  </a:lnTo>
                  <a:lnTo>
                    <a:pt x="121" y="141"/>
                  </a:lnTo>
                  <a:lnTo>
                    <a:pt x="114" y="145"/>
                  </a:lnTo>
                  <a:lnTo>
                    <a:pt x="107" y="149"/>
                  </a:lnTo>
                  <a:lnTo>
                    <a:pt x="100" y="151"/>
                  </a:lnTo>
                  <a:lnTo>
                    <a:pt x="93" y="152"/>
                  </a:lnTo>
                  <a:lnTo>
                    <a:pt x="85" y="154"/>
                  </a:lnTo>
                  <a:lnTo>
                    <a:pt x="77" y="154"/>
                  </a:lnTo>
                  <a:lnTo>
                    <a:pt x="77" y="154"/>
                  </a:lnTo>
                  <a:lnTo>
                    <a:pt x="69" y="154"/>
                  </a:lnTo>
                  <a:lnTo>
                    <a:pt x="61" y="152"/>
                  </a:lnTo>
                  <a:lnTo>
                    <a:pt x="54" y="151"/>
                  </a:lnTo>
                  <a:lnTo>
                    <a:pt x="47" y="149"/>
                  </a:lnTo>
                  <a:lnTo>
                    <a:pt x="41" y="145"/>
                  </a:lnTo>
                  <a:lnTo>
                    <a:pt x="34" y="141"/>
                  </a:lnTo>
                  <a:lnTo>
                    <a:pt x="28" y="136"/>
                  </a:lnTo>
                  <a:lnTo>
                    <a:pt x="22" y="132"/>
                  </a:lnTo>
                  <a:lnTo>
                    <a:pt x="18" y="126"/>
                  </a:lnTo>
                  <a:lnTo>
                    <a:pt x="13" y="120"/>
                  </a:lnTo>
                  <a:lnTo>
                    <a:pt x="10" y="114"/>
                  </a:lnTo>
                  <a:lnTo>
                    <a:pt x="6" y="108"/>
                  </a:lnTo>
                  <a:lnTo>
                    <a:pt x="4" y="101"/>
                  </a:lnTo>
                  <a:lnTo>
                    <a:pt x="2" y="93"/>
                  </a:lnTo>
                  <a:lnTo>
                    <a:pt x="0" y="85"/>
                  </a:lnTo>
                  <a:lnTo>
                    <a:pt x="0" y="78"/>
                  </a:lnTo>
                  <a:lnTo>
                    <a:pt x="0" y="78"/>
                  </a:lnTo>
                  <a:lnTo>
                    <a:pt x="0" y="70"/>
                  </a:lnTo>
                  <a:lnTo>
                    <a:pt x="2" y="62"/>
                  </a:lnTo>
                  <a:lnTo>
                    <a:pt x="4" y="55"/>
                  </a:lnTo>
                  <a:lnTo>
                    <a:pt x="6" y="47"/>
                  </a:lnTo>
                  <a:lnTo>
                    <a:pt x="10" y="41"/>
                  </a:lnTo>
                  <a:lnTo>
                    <a:pt x="13" y="34"/>
                  </a:lnTo>
                  <a:lnTo>
                    <a:pt x="18" y="29"/>
                  </a:lnTo>
                  <a:lnTo>
                    <a:pt x="22" y="23"/>
                  </a:lnTo>
                  <a:lnTo>
                    <a:pt x="28" y="18"/>
                  </a:lnTo>
                  <a:lnTo>
                    <a:pt x="34" y="14"/>
                  </a:lnTo>
                  <a:lnTo>
                    <a:pt x="41"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9"/>
                  </a:lnTo>
                  <a:lnTo>
                    <a:pt x="141" y="34"/>
                  </a:lnTo>
                  <a:lnTo>
                    <a:pt x="145" y="41"/>
                  </a:lnTo>
                  <a:lnTo>
                    <a:pt x="148" y="47"/>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399">
              <a:extLst>
                <a:ext uri="{FF2B5EF4-FFF2-40B4-BE49-F238E27FC236}">
                  <a16:creationId xmlns:a16="http://schemas.microsoft.com/office/drawing/2014/main" id="{C00DBC20-1813-45F7-925E-11695D9CD794}"/>
                </a:ext>
              </a:extLst>
            </p:cNvPr>
            <p:cNvSpPr>
              <a:spLocks/>
            </p:cNvSpPr>
            <p:nvPr/>
          </p:nvSpPr>
          <p:spPr bwMode="auto">
            <a:xfrm>
              <a:off x="4262438" y="1782763"/>
              <a:ext cx="49213" cy="49213"/>
            </a:xfrm>
            <a:custGeom>
              <a:avLst/>
              <a:gdLst>
                <a:gd name="T0" fmla="*/ 155 w 155"/>
                <a:gd name="T1" fmla="*/ 78 h 154"/>
                <a:gd name="T2" fmla="*/ 152 w 155"/>
                <a:gd name="T3" fmla="*/ 93 h 154"/>
                <a:gd name="T4" fmla="*/ 148 w 155"/>
                <a:gd name="T5" fmla="*/ 107 h 154"/>
                <a:gd name="T6" fmla="*/ 141 w 155"/>
                <a:gd name="T7" fmla="*/ 120 h 154"/>
                <a:gd name="T8" fmla="*/ 132 w 155"/>
                <a:gd name="T9" fmla="*/ 131 h 154"/>
                <a:gd name="T10" fmla="*/ 120 w 155"/>
                <a:gd name="T11" fmla="*/ 141 h 154"/>
                <a:gd name="T12" fmla="*/ 107 w 155"/>
                <a:gd name="T13" fmla="*/ 149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8 w 155"/>
                <a:gd name="T25" fmla="*/ 137 h 154"/>
                <a:gd name="T26" fmla="*/ 17 w 155"/>
                <a:gd name="T27" fmla="*/ 126 h 154"/>
                <a:gd name="T28" fmla="*/ 9 w 155"/>
                <a:gd name="T29" fmla="*/ 114 h 154"/>
                <a:gd name="T30" fmla="*/ 4 w 155"/>
                <a:gd name="T31" fmla="*/ 101 h 154"/>
                <a:gd name="T32" fmla="*/ 0 w 155"/>
                <a:gd name="T33" fmla="*/ 86 h 154"/>
                <a:gd name="T34" fmla="*/ 0 w 155"/>
                <a:gd name="T35" fmla="*/ 78 h 154"/>
                <a:gd name="T36" fmla="*/ 1 w 155"/>
                <a:gd name="T37" fmla="*/ 62 h 154"/>
                <a:gd name="T38" fmla="*/ 6 w 155"/>
                <a:gd name="T39" fmla="*/ 47 h 154"/>
                <a:gd name="T40" fmla="*/ 13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6 w 155"/>
                <a:gd name="T61" fmla="*/ 28 h 154"/>
                <a:gd name="T62" fmla="*/ 144 w 155"/>
                <a:gd name="T63" fmla="*/ 41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6"/>
                  </a:lnTo>
                  <a:lnTo>
                    <a:pt x="152" y="93"/>
                  </a:lnTo>
                  <a:lnTo>
                    <a:pt x="151" y="101"/>
                  </a:lnTo>
                  <a:lnTo>
                    <a:pt x="148" y="107"/>
                  </a:lnTo>
                  <a:lnTo>
                    <a:pt x="144" y="114"/>
                  </a:lnTo>
                  <a:lnTo>
                    <a:pt x="141" y="120"/>
                  </a:lnTo>
                  <a:lnTo>
                    <a:pt x="136" y="126"/>
                  </a:lnTo>
                  <a:lnTo>
                    <a:pt x="132" y="131"/>
                  </a:lnTo>
                  <a:lnTo>
                    <a:pt x="126" y="137"/>
                  </a:lnTo>
                  <a:lnTo>
                    <a:pt x="120" y="141"/>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8" y="137"/>
                  </a:lnTo>
                  <a:lnTo>
                    <a:pt x="23" y="131"/>
                  </a:lnTo>
                  <a:lnTo>
                    <a:pt x="17" y="126"/>
                  </a:lnTo>
                  <a:lnTo>
                    <a:pt x="13" y="120"/>
                  </a:lnTo>
                  <a:lnTo>
                    <a:pt x="9" y="114"/>
                  </a:lnTo>
                  <a:lnTo>
                    <a:pt x="6" y="107"/>
                  </a:lnTo>
                  <a:lnTo>
                    <a:pt x="4" y="101"/>
                  </a:lnTo>
                  <a:lnTo>
                    <a:pt x="1" y="93"/>
                  </a:lnTo>
                  <a:lnTo>
                    <a:pt x="0" y="86"/>
                  </a:lnTo>
                  <a:lnTo>
                    <a:pt x="0" y="78"/>
                  </a:lnTo>
                  <a:lnTo>
                    <a:pt x="0" y="78"/>
                  </a:lnTo>
                  <a:lnTo>
                    <a:pt x="0" y="70"/>
                  </a:lnTo>
                  <a:lnTo>
                    <a:pt x="1" y="62"/>
                  </a:lnTo>
                  <a:lnTo>
                    <a:pt x="4" y="55"/>
                  </a:lnTo>
                  <a:lnTo>
                    <a:pt x="6" y="47"/>
                  </a:lnTo>
                  <a:lnTo>
                    <a:pt x="9" y="41"/>
                  </a:lnTo>
                  <a:lnTo>
                    <a:pt x="13" y="34"/>
                  </a:lnTo>
                  <a:lnTo>
                    <a:pt x="17" y="28"/>
                  </a:lnTo>
                  <a:lnTo>
                    <a:pt x="23" y="23"/>
                  </a:lnTo>
                  <a:lnTo>
                    <a:pt x="28"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8"/>
                  </a:lnTo>
                  <a:lnTo>
                    <a:pt x="141" y="34"/>
                  </a:lnTo>
                  <a:lnTo>
                    <a:pt x="144" y="41"/>
                  </a:lnTo>
                  <a:lnTo>
                    <a:pt x="148" y="47"/>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400">
              <a:extLst>
                <a:ext uri="{FF2B5EF4-FFF2-40B4-BE49-F238E27FC236}">
                  <a16:creationId xmlns:a16="http://schemas.microsoft.com/office/drawing/2014/main" id="{90704D0D-3577-467B-BF80-434593531329}"/>
                </a:ext>
              </a:extLst>
            </p:cNvPr>
            <p:cNvSpPr>
              <a:spLocks/>
            </p:cNvSpPr>
            <p:nvPr/>
          </p:nvSpPr>
          <p:spPr bwMode="auto">
            <a:xfrm>
              <a:off x="4332288" y="1782763"/>
              <a:ext cx="47625" cy="49213"/>
            </a:xfrm>
            <a:custGeom>
              <a:avLst/>
              <a:gdLst>
                <a:gd name="T0" fmla="*/ 154 w 154"/>
                <a:gd name="T1" fmla="*/ 78 h 154"/>
                <a:gd name="T2" fmla="*/ 152 w 154"/>
                <a:gd name="T3" fmla="*/ 93 h 154"/>
                <a:gd name="T4" fmla="*/ 147 w 154"/>
                <a:gd name="T5" fmla="*/ 107 h 154"/>
                <a:gd name="T6" fmla="*/ 141 w 154"/>
                <a:gd name="T7" fmla="*/ 120 h 154"/>
                <a:gd name="T8" fmla="*/ 131 w 154"/>
                <a:gd name="T9" fmla="*/ 131 h 154"/>
                <a:gd name="T10" fmla="*/ 120 w 154"/>
                <a:gd name="T11" fmla="*/ 141 h 154"/>
                <a:gd name="T12" fmla="*/ 107 w 154"/>
                <a:gd name="T13" fmla="*/ 149 h 154"/>
                <a:gd name="T14" fmla="*/ 92 w 154"/>
                <a:gd name="T15" fmla="*/ 153 h 154"/>
                <a:gd name="T16" fmla="*/ 76 w 154"/>
                <a:gd name="T17" fmla="*/ 154 h 154"/>
                <a:gd name="T18" fmla="*/ 68 w 154"/>
                <a:gd name="T19" fmla="*/ 154 h 154"/>
                <a:gd name="T20" fmla="*/ 54 w 154"/>
                <a:gd name="T21" fmla="*/ 151 h 154"/>
                <a:gd name="T22" fmla="*/ 40 w 154"/>
                <a:gd name="T23" fmla="*/ 145 h 154"/>
                <a:gd name="T24" fmla="*/ 28 w 154"/>
                <a:gd name="T25" fmla="*/ 137 h 154"/>
                <a:gd name="T26" fmla="*/ 17 w 154"/>
                <a:gd name="T27" fmla="*/ 126 h 154"/>
                <a:gd name="T28" fmla="*/ 9 w 154"/>
                <a:gd name="T29" fmla="*/ 114 h 154"/>
                <a:gd name="T30" fmla="*/ 3 w 154"/>
                <a:gd name="T31" fmla="*/ 101 h 154"/>
                <a:gd name="T32" fmla="*/ 0 w 154"/>
                <a:gd name="T33" fmla="*/ 86 h 154"/>
                <a:gd name="T34" fmla="*/ 0 w 154"/>
                <a:gd name="T35" fmla="*/ 78 h 154"/>
                <a:gd name="T36" fmla="*/ 1 w 154"/>
                <a:gd name="T37" fmla="*/ 62 h 154"/>
                <a:gd name="T38" fmla="*/ 6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6 w 154"/>
                <a:gd name="T51" fmla="*/ 0 h 154"/>
                <a:gd name="T52" fmla="*/ 84 w 154"/>
                <a:gd name="T53" fmla="*/ 1 h 154"/>
                <a:gd name="T54" fmla="*/ 99 w 154"/>
                <a:gd name="T55" fmla="*/ 3 h 154"/>
                <a:gd name="T56" fmla="*/ 113 w 154"/>
                <a:gd name="T57" fmla="*/ 9 h 154"/>
                <a:gd name="T58" fmla="*/ 126 w 154"/>
                <a:gd name="T59" fmla="*/ 18 h 154"/>
                <a:gd name="T60" fmla="*/ 136 w 154"/>
                <a:gd name="T61" fmla="*/ 28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7" y="107"/>
                  </a:lnTo>
                  <a:lnTo>
                    <a:pt x="145" y="114"/>
                  </a:lnTo>
                  <a:lnTo>
                    <a:pt x="141" y="120"/>
                  </a:lnTo>
                  <a:lnTo>
                    <a:pt x="136" y="126"/>
                  </a:lnTo>
                  <a:lnTo>
                    <a:pt x="131" y="131"/>
                  </a:lnTo>
                  <a:lnTo>
                    <a:pt x="126" y="137"/>
                  </a:lnTo>
                  <a:lnTo>
                    <a:pt x="120" y="141"/>
                  </a:lnTo>
                  <a:lnTo>
                    <a:pt x="113" y="145"/>
                  </a:lnTo>
                  <a:lnTo>
                    <a:pt x="107" y="149"/>
                  </a:lnTo>
                  <a:lnTo>
                    <a:pt x="99" y="151"/>
                  </a:lnTo>
                  <a:lnTo>
                    <a:pt x="92" y="153"/>
                  </a:lnTo>
                  <a:lnTo>
                    <a:pt x="84" y="154"/>
                  </a:lnTo>
                  <a:lnTo>
                    <a:pt x="76" y="154"/>
                  </a:lnTo>
                  <a:lnTo>
                    <a:pt x="76" y="154"/>
                  </a:lnTo>
                  <a:lnTo>
                    <a:pt x="68" y="154"/>
                  </a:lnTo>
                  <a:lnTo>
                    <a:pt x="62" y="153"/>
                  </a:lnTo>
                  <a:lnTo>
                    <a:pt x="54" y="151"/>
                  </a:lnTo>
                  <a:lnTo>
                    <a:pt x="47" y="149"/>
                  </a:lnTo>
                  <a:lnTo>
                    <a:pt x="40" y="145"/>
                  </a:lnTo>
                  <a:lnTo>
                    <a:pt x="34" y="141"/>
                  </a:lnTo>
                  <a:lnTo>
                    <a:pt x="28" y="137"/>
                  </a:lnTo>
                  <a:lnTo>
                    <a:pt x="23" y="131"/>
                  </a:lnTo>
                  <a:lnTo>
                    <a:pt x="17" y="126"/>
                  </a:lnTo>
                  <a:lnTo>
                    <a:pt x="14" y="120"/>
                  </a:lnTo>
                  <a:lnTo>
                    <a:pt x="9" y="114"/>
                  </a:lnTo>
                  <a:lnTo>
                    <a:pt x="6" y="107"/>
                  </a:lnTo>
                  <a:lnTo>
                    <a:pt x="3" y="101"/>
                  </a:lnTo>
                  <a:lnTo>
                    <a:pt x="1" y="93"/>
                  </a:lnTo>
                  <a:lnTo>
                    <a:pt x="0" y="86"/>
                  </a:lnTo>
                  <a:lnTo>
                    <a:pt x="0" y="78"/>
                  </a:lnTo>
                  <a:lnTo>
                    <a:pt x="0" y="78"/>
                  </a:lnTo>
                  <a:lnTo>
                    <a:pt x="0" y="70"/>
                  </a:lnTo>
                  <a:lnTo>
                    <a:pt x="1" y="62"/>
                  </a:lnTo>
                  <a:lnTo>
                    <a:pt x="3" y="55"/>
                  </a:lnTo>
                  <a:lnTo>
                    <a:pt x="6" y="47"/>
                  </a:lnTo>
                  <a:lnTo>
                    <a:pt x="9" y="41"/>
                  </a:lnTo>
                  <a:lnTo>
                    <a:pt x="14" y="34"/>
                  </a:lnTo>
                  <a:lnTo>
                    <a:pt x="17" y="28"/>
                  </a:lnTo>
                  <a:lnTo>
                    <a:pt x="23" y="23"/>
                  </a:lnTo>
                  <a:lnTo>
                    <a:pt x="28" y="18"/>
                  </a:lnTo>
                  <a:lnTo>
                    <a:pt x="34" y="14"/>
                  </a:lnTo>
                  <a:lnTo>
                    <a:pt x="40" y="9"/>
                  </a:lnTo>
                  <a:lnTo>
                    <a:pt x="47" y="7"/>
                  </a:lnTo>
                  <a:lnTo>
                    <a:pt x="54" y="3"/>
                  </a:lnTo>
                  <a:lnTo>
                    <a:pt x="62" y="2"/>
                  </a:lnTo>
                  <a:lnTo>
                    <a:pt x="68" y="1"/>
                  </a:lnTo>
                  <a:lnTo>
                    <a:pt x="76" y="0"/>
                  </a:lnTo>
                  <a:lnTo>
                    <a:pt x="76" y="0"/>
                  </a:lnTo>
                  <a:lnTo>
                    <a:pt x="84" y="1"/>
                  </a:lnTo>
                  <a:lnTo>
                    <a:pt x="92" y="2"/>
                  </a:lnTo>
                  <a:lnTo>
                    <a:pt x="99" y="3"/>
                  </a:lnTo>
                  <a:lnTo>
                    <a:pt x="107" y="7"/>
                  </a:lnTo>
                  <a:lnTo>
                    <a:pt x="113" y="9"/>
                  </a:lnTo>
                  <a:lnTo>
                    <a:pt x="120" y="14"/>
                  </a:lnTo>
                  <a:lnTo>
                    <a:pt x="126" y="18"/>
                  </a:lnTo>
                  <a:lnTo>
                    <a:pt x="131" y="23"/>
                  </a:lnTo>
                  <a:lnTo>
                    <a:pt x="136" y="28"/>
                  </a:lnTo>
                  <a:lnTo>
                    <a:pt x="141" y="34"/>
                  </a:lnTo>
                  <a:lnTo>
                    <a:pt x="145" y="41"/>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401">
              <a:extLst>
                <a:ext uri="{FF2B5EF4-FFF2-40B4-BE49-F238E27FC236}">
                  <a16:creationId xmlns:a16="http://schemas.microsoft.com/office/drawing/2014/main" id="{244D0040-EBB5-4586-9F7A-3F41752E87FB}"/>
                </a:ext>
              </a:extLst>
            </p:cNvPr>
            <p:cNvSpPr>
              <a:spLocks/>
            </p:cNvSpPr>
            <p:nvPr/>
          </p:nvSpPr>
          <p:spPr bwMode="auto">
            <a:xfrm>
              <a:off x="4122738" y="1782763"/>
              <a:ext cx="49213" cy="49213"/>
            </a:xfrm>
            <a:custGeom>
              <a:avLst/>
              <a:gdLst>
                <a:gd name="T0" fmla="*/ 153 w 153"/>
                <a:gd name="T1" fmla="*/ 78 h 154"/>
                <a:gd name="T2" fmla="*/ 152 w 153"/>
                <a:gd name="T3" fmla="*/ 93 h 154"/>
                <a:gd name="T4" fmla="*/ 148 w 153"/>
                <a:gd name="T5" fmla="*/ 107 h 154"/>
                <a:gd name="T6" fmla="*/ 141 w 153"/>
                <a:gd name="T7" fmla="*/ 120 h 154"/>
                <a:gd name="T8" fmla="*/ 132 w 153"/>
                <a:gd name="T9" fmla="*/ 131 h 154"/>
                <a:gd name="T10" fmla="*/ 120 w 153"/>
                <a:gd name="T11" fmla="*/ 141 h 154"/>
                <a:gd name="T12" fmla="*/ 106 w 153"/>
                <a:gd name="T13" fmla="*/ 149 h 154"/>
                <a:gd name="T14" fmla="*/ 91 w 153"/>
                <a:gd name="T15" fmla="*/ 153 h 154"/>
                <a:gd name="T16" fmla="*/ 77 w 153"/>
                <a:gd name="T17" fmla="*/ 154 h 154"/>
                <a:gd name="T18" fmla="*/ 69 w 153"/>
                <a:gd name="T19" fmla="*/ 154 h 154"/>
                <a:gd name="T20" fmla="*/ 54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6 w 153"/>
                <a:gd name="T39" fmla="*/ 47 h 154"/>
                <a:gd name="T40" fmla="*/ 12 w 153"/>
                <a:gd name="T41" fmla="*/ 34 h 154"/>
                <a:gd name="T42" fmla="*/ 22 w 153"/>
                <a:gd name="T43" fmla="*/ 23 h 154"/>
                <a:gd name="T44" fmla="*/ 33 w 153"/>
                <a:gd name="T45" fmla="*/ 14 h 154"/>
                <a:gd name="T46" fmla="*/ 47 w 153"/>
                <a:gd name="T47" fmla="*/ 7 h 154"/>
                <a:gd name="T48" fmla="*/ 61 w 153"/>
                <a:gd name="T49" fmla="*/ 2 h 154"/>
                <a:gd name="T50" fmla="*/ 77 w 153"/>
                <a:gd name="T51" fmla="*/ 0 h 154"/>
                <a:gd name="T52" fmla="*/ 85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8" y="107"/>
                  </a:lnTo>
                  <a:lnTo>
                    <a:pt x="144" y="114"/>
                  </a:lnTo>
                  <a:lnTo>
                    <a:pt x="141" y="120"/>
                  </a:lnTo>
                  <a:lnTo>
                    <a:pt x="136" y="126"/>
                  </a:lnTo>
                  <a:lnTo>
                    <a:pt x="132" y="131"/>
                  </a:lnTo>
                  <a:lnTo>
                    <a:pt x="126" y="137"/>
                  </a:lnTo>
                  <a:lnTo>
                    <a:pt x="120" y="141"/>
                  </a:lnTo>
                  <a:lnTo>
                    <a:pt x="113" y="145"/>
                  </a:lnTo>
                  <a:lnTo>
                    <a:pt x="106" y="149"/>
                  </a:lnTo>
                  <a:lnTo>
                    <a:pt x="99" y="151"/>
                  </a:lnTo>
                  <a:lnTo>
                    <a:pt x="91" y="153"/>
                  </a:lnTo>
                  <a:lnTo>
                    <a:pt x="85" y="154"/>
                  </a:lnTo>
                  <a:lnTo>
                    <a:pt x="77" y="154"/>
                  </a:lnTo>
                  <a:lnTo>
                    <a:pt x="77" y="154"/>
                  </a:lnTo>
                  <a:lnTo>
                    <a:pt x="69" y="154"/>
                  </a:lnTo>
                  <a:lnTo>
                    <a:pt x="61" y="153"/>
                  </a:lnTo>
                  <a:lnTo>
                    <a:pt x="54" y="151"/>
                  </a:lnTo>
                  <a:lnTo>
                    <a:pt x="47" y="149"/>
                  </a:lnTo>
                  <a:lnTo>
                    <a:pt x="40" y="145"/>
                  </a:lnTo>
                  <a:lnTo>
                    <a:pt x="33" y="141"/>
                  </a:lnTo>
                  <a:lnTo>
                    <a:pt x="27" y="137"/>
                  </a:lnTo>
                  <a:lnTo>
                    <a:pt x="22" y="131"/>
                  </a:lnTo>
                  <a:lnTo>
                    <a:pt x="17" y="126"/>
                  </a:lnTo>
                  <a:lnTo>
                    <a:pt x="12" y="120"/>
                  </a:lnTo>
                  <a:lnTo>
                    <a:pt x="9" y="114"/>
                  </a:lnTo>
                  <a:lnTo>
                    <a:pt x="6" y="107"/>
                  </a:lnTo>
                  <a:lnTo>
                    <a:pt x="3" y="101"/>
                  </a:lnTo>
                  <a:lnTo>
                    <a:pt x="1" y="93"/>
                  </a:lnTo>
                  <a:lnTo>
                    <a:pt x="0" y="86"/>
                  </a:lnTo>
                  <a:lnTo>
                    <a:pt x="0" y="78"/>
                  </a:lnTo>
                  <a:lnTo>
                    <a:pt x="0" y="78"/>
                  </a:lnTo>
                  <a:lnTo>
                    <a:pt x="0" y="70"/>
                  </a:lnTo>
                  <a:lnTo>
                    <a:pt x="1" y="62"/>
                  </a:lnTo>
                  <a:lnTo>
                    <a:pt x="3" y="55"/>
                  </a:lnTo>
                  <a:lnTo>
                    <a:pt x="6" y="47"/>
                  </a:lnTo>
                  <a:lnTo>
                    <a:pt x="9" y="41"/>
                  </a:lnTo>
                  <a:lnTo>
                    <a:pt x="12" y="34"/>
                  </a:lnTo>
                  <a:lnTo>
                    <a:pt x="17" y="28"/>
                  </a:lnTo>
                  <a:lnTo>
                    <a:pt x="22" y="23"/>
                  </a:lnTo>
                  <a:lnTo>
                    <a:pt x="27" y="18"/>
                  </a:lnTo>
                  <a:lnTo>
                    <a:pt x="33" y="14"/>
                  </a:lnTo>
                  <a:lnTo>
                    <a:pt x="40" y="9"/>
                  </a:lnTo>
                  <a:lnTo>
                    <a:pt x="47" y="7"/>
                  </a:lnTo>
                  <a:lnTo>
                    <a:pt x="54" y="3"/>
                  </a:lnTo>
                  <a:lnTo>
                    <a:pt x="61" y="2"/>
                  </a:lnTo>
                  <a:lnTo>
                    <a:pt x="69" y="1"/>
                  </a:lnTo>
                  <a:lnTo>
                    <a:pt x="77" y="0"/>
                  </a:lnTo>
                  <a:lnTo>
                    <a:pt x="77" y="0"/>
                  </a:lnTo>
                  <a:lnTo>
                    <a:pt x="85" y="1"/>
                  </a:lnTo>
                  <a:lnTo>
                    <a:pt x="91" y="2"/>
                  </a:lnTo>
                  <a:lnTo>
                    <a:pt x="99" y="3"/>
                  </a:lnTo>
                  <a:lnTo>
                    <a:pt x="106" y="7"/>
                  </a:lnTo>
                  <a:lnTo>
                    <a:pt x="113" y="9"/>
                  </a:lnTo>
                  <a:lnTo>
                    <a:pt x="120" y="14"/>
                  </a:lnTo>
                  <a:lnTo>
                    <a:pt x="126" y="18"/>
                  </a:lnTo>
                  <a:lnTo>
                    <a:pt x="132" y="23"/>
                  </a:lnTo>
                  <a:lnTo>
                    <a:pt x="136" y="28"/>
                  </a:lnTo>
                  <a:lnTo>
                    <a:pt x="141" y="34"/>
                  </a:lnTo>
                  <a:lnTo>
                    <a:pt x="144" y="41"/>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402">
              <a:extLst>
                <a:ext uri="{FF2B5EF4-FFF2-40B4-BE49-F238E27FC236}">
                  <a16:creationId xmlns:a16="http://schemas.microsoft.com/office/drawing/2014/main" id="{4E45418B-2A07-4CA1-9B02-865982384EC1}"/>
                </a:ext>
              </a:extLst>
            </p:cNvPr>
            <p:cNvSpPr>
              <a:spLocks/>
            </p:cNvSpPr>
            <p:nvPr/>
          </p:nvSpPr>
          <p:spPr bwMode="auto">
            <a:xfrm>
              <a:off x="4192588" y="1782763"/>
              <a:ext cx="49213" cy="49213"/>
            </a:xfrm>
            <a:custGeom>
              <a:avLst/>
              <a:gdLst>
                <a:gd name="T0" fmla="*/ 154 w 154"/>
                <a:gd name="T1" fmla="*/ 78 h 154"/>
                <a:gd name="T2" fmla="*/ 153 w 154"/>
                <a:gd name="T3" fmla="*/ 93 h 154"/>
                <a:gd name="T4" fmla="*/ 148 w 154"/>
                <a:gd name="T5" fmla="*/ 107 h 154"/>
                <a:gd name="T6" fmla="*/ 141 w 154"/>
                <a:gd name="T7" fmla="*/ 120 h 154"/>
                <a:gd name="T8" fmla="*/ 132 w 154"/>
                <a:gd name="T9" fmla="*/ 131 h 154"/>
                <a:gd name="T10" fmla="*/ 121 w 154"/>
                <a:gd name="T11" fmla="*/ 141 h 154"/>
                <a:gd name="T12" fmla="*/ 107 w 154"/>
                <a:gd name="T13" fmla="*/ 149 h 154"/>
                <a:gd name="T14" fmla="*/ 93 w 154"/>
                <a:gd name="T15" fmla="*/ 153 h 154"/>
                <a:gd name="T16" fmla="*/ 77 w 154"/>
                <a:gd name="T17" fmla="*/ 154 h 154"/>
                <a:gd name="T18" fmla="*/ 69 w 154"/>
                <a:gd name="T19" fmla="*/ 154 h 154"/>
                <a:gd name="T20" fmla="*/ 54 w 154"/>
                <a:gd name="T21" fmla="*/ 151 h 154"/>
                <a:gd name="T22" fmla="*/ 41 w 154"/>
                <a:gd name="T23" fmla="*/ 145 h 154"/>
                <a:gd name="T24" fmla="*/ 28 w 154"/>
                <a:gd name="T25" fmla="*/ 137 h 154"/>
                <a:gd name="T26" fmla="*/ 18 w 154"/>
                <a:gd name="T27" fmla="*/ 126 h 154"/>
                <a:gd name="T28" fmla="*/ 10 w 154"/>
                <a:gd name="T29" fmla="*/ 114 h 154"/>
                <a:gd name="T30" fmla="*/ 4 w 154"/>
                <a:gd name="T31" fmla="*/ 101 h 154"/>
                <a:gd name="T32" fmla="*/ 0 w 154"/>
                <a:gd name="T33" fmla="*/ 86 h 154"/>
                <a:gd name="T34" fmla="*/ 0 w 154"/>
                <a:gd name="T35" fmla="*/ 78 h 154"/>
                <a:gd name="T36" fmla="*/ 2 w 154"/>
                <a:gd name="T37" fmla="*/ 62 h 154"/>
                <a:gd name="T38" fmla="*/ 6 w 154"/>
                <a:gd name="T39" fmla="*/ 47 h 154"/>
                <a:gd name="T40" fmla="*/ 13 w 154"/>
                <a:gd name="T41" fmla="*/ 34 h 154"/>
                <a:gd name="T42" fmla="*/ 22 w 154"/>
                <a:gd name="T43" fmla="*/ 23 h 154"/>
                <a:gd name="T44" fmla="*/ 34 w 154"/>
                <a:gd name="T45" fmla="*/ 14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7 w 154"/>
                <a:gd name="T61" fmla="*/ 28 h 154"/>
                <a:gd name="T62" fmla="*/ 145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3"/>
                  </a:lnTo>
                  <a:lnTo>
                    <a:pt x="150" y="101"/>
                  </a:lnTo>
                  <a:lnTo>
                    <a:pt x="148" y="107"/>
                  </a:lnTo>
                  <a:lnTo>
                    <a:pt x="145" y="114"/>
                  </a:lnTo>
                  <a:lnTo>
                    <a:pt x="141" y="120"/>
                  </a:lnTo>
                  <a:lnTo>
                    <a:pt x="137" y="126"/>
                  </a:lnTo>
                  <a:lnTo>
                    <a:pt x="132" y="131"/>
                  </a:lnTo>
                  <a:lnTo>
                    <a:pt x="126" y="137"/>
                  </a:lnTo>
                  <a:lnTo>
                    <a:pt x="121" y="141"/>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1" y="145"/>
                  </a:lnTo>
                  <a:lnTo>
                    <a:pt x="34" y="141"/>
                  </a:lnTo>
                  <a:lnTo>
                    <a:pt x="28" y="137"/>
                  </a:lnTo>
                  <a:lnTo>
                    <a:pt x="22" y="131"/>
                  </a:lnTo>
                  <a:lnTo>
                    <a:pt x="18" y="126"/>
                  </a:lnTo>
                  <a:lnTo>
                    <a:pt x="13" y="120"/>
                  </a:lnTo>
                  <a:lnTo>
                    <a:pt x="10" y="114"/>
                  </a:lnTo>
                  <a:lnTo>
                    <a:pt x="6" y="107"/>
                  </a:lnTo>
                  <a:lnTo>
                    <a:pt x="4" y="101"/>
                  </a:lnTo>
                  <a:lnTo>
                    <a:pt x="2" y="93"/>
                  </a:lnTo>
                  <a:lnTo>
                    <a:pt x="0" y="86"/>
                  </a:lnTo>
                  <a:lnTo>
                    <a:pt x="0" y="78"/>
                  </a:lnTo>
                  <a:lnTo>
                    <a:pt x="0" y="78"/>
                  </a:lnTo>
                  <a:lnTo>
                    <a:pt x="0" y="70"/>
                  </a:lnTo>
                  <a:lnTo>
                    <a:pt x="2" y="62"/>
                  </a:lnTo>
                  <a:lnTo>
                    <a:pt x="4" y="55"/>
                  </a:lnTo>
                  <a:lnTo>
                    <a:pt x="6" y="47"/>
                  </a:lnTo>
                  <a:lnTo>
                    <a:pt x="10" y="41"/>
                  </a:lnTo>
                  <a:lnTo>
                    <a:pt x="13" y="34"/>
                  </a:lnTo>
                  <a:lnTo>
                    <a:pt x="18" y="28"/>
                  </a:lnTo>
                  <a:lnTo>
                    <a:pt x="22" y="23"/>
                  </a:lnTo>
                  <a:lnTo>
                    <a:pt x="28" y="18"/>
                  </a:lnTo>
                  <a:lnTo>
                    <a:pt x="34" y="14"/>
                  </a:lnTo>
                  <a:lnTo>
                    <a:pt x="41"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8"/>
                  </a:lnTo>
                  <a:lnTo>
                    <a:pt x="141" y="34"/>
                  </a:lnTo>
                  <a:lnTo>
                    <a:pt x="145" y="41"/>
                  </a:lnTo>
                  <a:lnTo>
                    <a:pt x="148" y="47"/>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403">
              <a:extLst>
                <a:ext uri="{FF2B5EF4-FFF2-40B4-BE49-F238E27FC236}">
                  <a16:creationId xmlns:a16="http://schemas.microsoft.com/office/drawing/2014/main" id="{811B3520-9916-4777-8A43-0E1CB8265D65}"/>
                </a:ext>
              </a:extLst>
            </p:cNvPr>
            <p:cNvSpPr>
              <a:spLocks/>
            </p:cNvSpPr>
            <p:nvPr/>
          </p:nvSpPr>
          <p:spPr bwMode="auto">
            <a:xfrm>
              <a:off x="4262438" y="1849438"/>
              <a:ext cx="49213" cy="47625"/>
            </a:xfrm>
            <a:custGeom>
              <a:avLst/>
              <a:gdLst>
                <a:gd name="T0" fmla="*/ 155 w 155"/>
                <a:gd name="T1" fmla="*/ 77 h 154"/>
                <a:gd name="T2" fmla="*/ 152 w 155"/>
                <a:gd name="T3" fmla="*/ 93 h 154"/>
                <a:gd name="T4" fmla="*/ 148 w 155"/>
                <a:gd name="T5" fmla="*/ 107 h 154"/>
                <a:gd name="T6" fmla="*/ 141 w 155"/>
                <a:gd name="T7" fmla="*/ 120 h 154"/>
                <a:gd name="T8" fmla="*/ 132 w 155"/>
                <a:gd name="T9" fmla="*/ 132 h 154"/>
                <a:gd name="T10" fmla="*/ 120 w 155"/>
                <a:gd name="T11" fmla="*/ 141 h 154"/>
                <a:gd name="T12" fmla="*/ 107 w 155"/>
                <a:gd name="T13" fmla="*/ 148 h 154"/>
                <a:gd name="T14" fmla="*/ 93 w 155"/>
                <a:gd name="T15" fmla="*/ 152 h 154"/>
                <a:gd name="T16" fmla="*/ 77 w 155"/>
                <a:gd name="T17" fmla="*/ 154 h 154"/>
                <a:gd name="T18" fmla="*/ 69 w 155"/>
                <a:gd name="T19" fmla="*/ 154 h 154"/>
                <a:gd name="T20" fmla="*/ 54 w 155"/>
                <a:gd name="T21" fmla="*/ 150 h 154"/>
                <a:gd name="T22" fmla="*/ 40 w 155"/>
                <a:gd name="T23" fmla="*/ 144 h 154"/>
                <a:gd name="T24" fmla="*/ 28 w 155"/>
                <a:gd name="T25" fmla="*/ 136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2 h 154"/>
                <a:gd name="T38" fmla="*/ 6 w 155"/>
                <a:gd name="T39" fmla="*/ 47 h 154"/>
                <a:gd name="T40" fmla="*/ 13 w 155"/>
                <a:gd name="T41" fmla="*/ 35 h 154"/>
                <a:gd name="T42" fmla="*/ 23 w 155"/>
                <a:gd name="T43" fmla="*/ 23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9 h 154"/>
                <a:gd name="T58" fmla="*/ 126 w 155"/>
                <a:gd name="T59" fmla="*/ 17 h 154"/>
                <a:gd name="T60" fmla="*/ 136 w 155"/>
                <a:gd name="T61" fmla="*/ 28 h 154"/>
                <a:gd name="T62" fmla="*/ 144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3"/>
                  </a:lnTo>
                  <a:lnTo>
                    <a:pt x="151" y="100"/>
                  </a:lnTo>
                  <a:lnTo>
                    <a:pt x="148" y="107"/>
                  </a:lnTo>
                  <a:lnTo>
                    <a:pt x="144" y="114"/>
                  </a:lnTo>
                  <a:lnTo>
                    <a:pt x="141" y="120"/>
                  </a:lnTo>
                  <a:lnTo>
                    <a:pt x="136" y="126"/>
                  </a:lnTo>
                  <a:lnTo>
                    <a:pt x="132" y="132"/>
                  </a:lnTo>
                  <a:lnTo>
                    <a:pt x="126" y="136"/>
                  </a:lnTo>
                  <a:lnTo>
                    <a:pt x="120"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8" y="136"/>
                  </a:lnTo>
                  <a:lnTo>
                    <a:pt x="23"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5"/>
                  </a:lnTo>
                  <a:lnTo>
                    <a:pt x="144" y="40"/>
                  </a:lnTo>
                  <a:lnTo>
                    <a:pt x="148" y="47"/>
                  </a:lnTo>
                  <a:lnTo>
                    <a:pt x="151"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404">
              <a:extLst>
                <a:ext uri="{FF2B5EF4-FFF2-40B4-BE49-F238E27FC236}">
                  <a16:creationId xmlns:a16="http://schemas.microsoft.com/office/drawing/2014/main" id="{CBA6A68E-FA39-4D70-93F4-0FFFF05A8114}"/>
                </a:ext>
              </a:extLst>
            </p:cNvPr>
            <p:cNvSpPr>
              <a:spLocks/>
            </p:cNvSpPr>
            <p:nvPr/>
          </p:nvSpPr>
          <p:spPr bwMode="auto">
            <a:xfrm>
              <a:off x="4122738" y="1849438"/>
              <a:ext cx="49213" cy="47625"/>
            </a:xfrm>
            <a:custGeom>
              <a:avLst/>
              <a:gdLst>
                <a:gd name="T0" fmla="*/ 153 w 153"/>
                <a:gd name="T1" fmla="*/ 77 h 154"/>
                <a:gd name="T2" fmla="*/ 152 w 153"/>
                <a:gd name="T3" fmla="*/ 93 h 154"/>
                <a:gd name="T4" fmla="*/ 148 w 153"/>
                <a:gd name="T5" fmla="*/ 107 h 154"/>
                <a:gd name="T6" fmla="*/ 141 w 153"/>
                <a:gd name="T7" fmla="*/ 120 h 154"/>
                <a:gd name="T8" fmla="*/ 132 w 153"/>
                <a:gd name="T9" fmla="*/ 132 h 154"/>
                <a:gd name="T10" fmla="*/ 120 w 153"/>
                <a:gd name="T11" fmla="*/ 141 h 154"/>
                <a:gd name="T12" fmla="*/ 106 w 153"/>
                <a:gd name="T13" fmla="*/ 148 h 154"/>
                <a:gd name="T14" fmla="*/ 91 w 153"/>
                <a:gd name="T15" fmla="*/ 152 h 154"/>
                <a:gd name="T16" fmla="*/ 77 w 153"/>
                <a:gd name="T17" fmla="*/ 154 h 154"/>
                <a:gd name="T18" fmla="*/ 69 w 153"/>
                <a:gd name="T19" fmla="*/ 154 h 154"/>
                <a:gd name="T20" fmla="*/ 54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6 w 153"/>
                <a:gd name="T39" fmla="*/ 47 h 154"/>
                <a:gd name="T40" fmla="*/ 12 w 153"/>
                <a:gd name="T41" fmla="*/ 35 h 154"/>
                <a:gd name="T42" fmla="*/ 22 w 153"/>
                <a:gd name="T43" fmla="*/ 23 h 154"/>
                <a:gd name="T44" fmla="*/ 33 w 153"/>
                <a:gd name="T45" fmla="*/ 13 h 154"/>
                <a:gd name="T46" fmla="*/ 47 w 153"/>
                <a:gd name="T47" fmla="*/ 6 h 154"/>
                <a:gd name="T48" fmla="*/ 61 w 153"/>
                <a:gd name="T49" fmla="*/ 1 h 154"/>
                <a:gd name="T50" fmla="*/ 77 w 153"/>
                <a:gd name="T51" fmla="*/ 0 h 154"/>
                <a:gd name="T52" fmla="*/ 85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6" y="148"/>
                  </a:lnTo>
                  <a:lnTo>
                    <a:pt x="99" y="150"/>
                  </a:lnTo>
                  <a:lnTo>
                    <a:pt x="91" y="152"/>
                  </a:lnTo>
                  <a:lnTo>
                    <a:pt x="85" y="154"/>
                  </a:lnTo>
                  <a:lnTo>
                    <a:pt x="77" y="154"/>
                  </a:lnTo>
                  <a:lnTo>
                    <a:pt x="77" y="154"/>
                  </a:lnTo>
                  <a:lnTo>
                    <a:pt x="69" y="154"/>
                  </a:lnTo>
                  <a:lnTo>
                    <a:pt x="61" y="152"/>
                  </a:lnTo>
                  <a:lnTo>
                    <a:pt x="54" y="150"/>
                  </a:lnTo>
                  <a:lnTo>
                    <a:pt x="47" y="148"/>
                  </a:lnTo>
                  <a:lnTo>
                    <a:pt x="40" y="144"/>
                  </a:lnTo>
                  <a:lnTo>
                    <a:pt x="33" y="141"/>
                  </a:lnTo>
                  <a:lnTo>
                    <a:pt x="27" y="136"/>
                  </a:lnTo>
                  <a:lnTo>
                    <a:pt x="22" y="132"/>
                  </a:lnTo>
                  <a:lnTo>
                    <a:pt x="17" y="126"/>
                  </a:lnTo>
                  <a:lnTo>
                    <a:pt x="12"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2" y="23"/>
                  </a:lnTo>
                  <a:lnTo>
                    <a:pt x="27" y="17"/>
                  </a:lnTo>
                  <a:lnTo>
                    <a:pt x="33" y="13"/>
                  </a:lnTo>
                  <a:lnTo>
                    <a:pt x="40" y="9"/>
                  </a:lnTo>
                  <a:lnTo>
                    <a:pt x="47" y="6"/>
                  </a:lnTo>
                  <a:lnTo>
                    <a:pt x="54" y="4"/>
                  </a:lnTo>
                  <a:lnTo>
                    <a:pt x="61" y="1"/>
                  </a:lnTo>
                  <a:lnTo>
                    <a:pt x="69" y="0"/>
                  </a:lnTo>
                  <a:lnTo>
                    <a:pt x="77" y="0"/>
                  </a:lnTo>
                  <a:lnTo>
                    <a:pt x="77" y="0"/>
                  </a:lnTo>
                  <a:lnTo>
                    <a:pt x="85" y="0"/>
                  </a:lnTo>
                  <a:lnTo>
                    <a:pt x="91" y="1"/>
                  </a:lnTo>
                  <a:lnTo>
                    <a:pt x="99" y="4"/>
                  </a:lnTo>
                  <a:lnTo>
                    <a:pt x="106" y="6"/>
                  </a:lnTo>
                  <a:lnTo>
                    <a:pt x="113" y="9"/>
                  </a:lnTo>
                  <a:lnTo>
                    <a:pt x="120" y="13"/>
                  </a:lnTo>
                  <a:lnTo>
                    <a:pt x="126" y="17"/>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405">
              <a:extLst>
                <a:ext uri="{FF2B5EF4-FFF2-40B4-BE49-F238E27FC236}">
                  <a16:creationId xmlns:a16="http://schemas.microsoft.com/office/drawing/2014/main" id="{5A1B22CA-62CC-491E-B9EA-FA4BAE8E66B0}"/>
                </a:ext>
              </a:extLst>
            </p:cNvPr>
            <p:cNvSpPr>
              <a:spLocks/>
            </p:cNvSpPr>
            <p:nvPr/>
          </p:nvSpPr>
          <p:spPr bwMode="auto">
            <a:xfrm>
              <a:off x="4192588" y="1849438"/>
              <a:ext cx="49213" cy="47625"/>
            </a:xfrm>
            <a:custGeom>
              <a:avLst/>
              <a:gdLst>
                <a:gd name="T0" fmla="*/ 154 w 154"/>
                <a:gd name="T1" fmla="*/ 77 h 154"/>
                <a:gd name="T2" fmla="*/ 153 w 154"/>
                <a:gd name="T3" fmla="*/ 93 h 154"/>
                <a:gd name="T4" fmla="*/ 148 w 154"/>
                <a:gd name="T5" fmla="*/ 107 h 154"/>
                <a:gd name="T6" fmla="*/ 141 w 154"/>
                <a:gd name="T7" fmla="*/ 120 h 154"/>
                <a:gd name="T8" fmla="*/ 132 w 154"/>
                <a:gd name="T9" fmla="*/ 132 h 154"/>
                <a:gd name="T10" fmla="*/ 121 w 154"/>
                <a:gd name="T11" fmla="*/ 141 h 154"/>
                <a:gd name="T12" fmla="*/ 107 w 154"/>
                <a:gd name="T13" fmla="*/ 148 h 154"/>
                <a:gd name="T14" fmla="*/ 93 w 154"/>
                <a:gd name="T15" fmla="*/ 152 h 154"/>
                <a:gd name="T16" fmla="*/ 77 w 154"/>
                <a:gd name="T17" fmla="*/ 154 h 154"/>
                <a:gd name="T18" fmla="*/ 69 w 154"/>
                <a:gd name="T19" fmla="*/ 154 h 154"/>
                <a:gd name="T20" fmla="*/ 54 w 154"/>
                <a:gd name="T21" fmla="*/ 150 h 154"/>
                <a:gd name="T22" fmla="*/ 41 w 154"/>
                <a:gd name="T23" fmla="*/ 144 h 154"/>
                <a:gd name="T24" fmla="*/ 28 w 154"/>
                <a:gd name="T25" fmla="*/ 136 h 154"/>
                <a:gd name="T26" fmla="*/ 18 w 154"/>
                <a:gd name="T27" fmla="*/ 126 h 154"/>
                <a:gd name="T28" fmla="*/ 10 w 154"/>
                <a:gd name="T29" fmla="*/ 114 h 154"/>
                <a:gd name="T30" fmla="*/ 4 w 154"/>
                <a:gd name="T31" fmla="*/ 100 h 154"/>
                <a:gd name="T32" fmla="*/ 0 w 154"/>
                <a:gd name="T33" fmla="*/ 85 h 154"/>
                <a:gd name="T34" fmla="*/ 0 w 154"/>
                <a:gd name="T35" fmla="*/ 77 h 154"/>
                <a:gd name="T36" fmla="*/ 2 w 154"/>
                <a:gd name="T37" fmla="*/ 62 h 154"/>
                <a:gd name="T38" fmla="*/ 6 w 154"/>
                <a:gd name="T39" fmla="*/ 47 h 154"/>
                <a:gd name="T40" fmla="*/ 13 w 154"/>
                <a:gd name="T41" fmla="*/ 35 h 154"/>
                <a:gd name="T42" fmla="*/ 22 w 154"/>
                <a:gd name="T43" fmla="*/ 23 h 154"/>
                <a:gd name="T44" fmla="*/ 34 w 154"/>
                <a:gd name="T45" fmla="*/ 13 h 154"/>
                <a:gd name="T46" fmla="*/ 47 w 154"/>
                <a:gd name="T47" fmla="*/ 6 h 154"/>
                <a:gd name="T48" fmla="*/ 61 w 154"/>
                <a:gd name="T49" fmla="*/ 1 h 154"/>
                <a:gd name="T50" fmla="*/ 77 w 154"/>
                <a:gd name="T51" fmla="*/ 0 h 154"/>
                <a:gd name="T52" fmla="*/ 85 w 154"/>
                <a:gd name="T53" fmla="*/ 0 h 154"/>
                <a:gd name="T54" fmla="*/ 100 w 154"/>
                <a:gd name="T55" fmla="*/ 4 h 154"/>
                <a:gd name="T56" fmla="*/ 114 w 154"/>
                <a:gd name="T57" fmla="*/ 9 h 154"/>
                <a:gd name="T58" fmla="*/ 126 w 154"/>
                <a:gd name="T59" fmla="*/ 17 h 154"/>
                <a:gd name="T60" fmla="*/ 137 w 154"/>
                <a:gd name="T61" fmla="*/ 28 h 154"/>
                <a:gd name="T62" fmla="*/ 145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0" y="100"/>
                  </a:lnTo>
                  <a:lnTo>
                    <a:pt x="148" y="107"/>
                  </a:lnTo>
                  <a:lnTo>
                    <a:pt x="145" y="114"/>
                  </a:lnTo>
                  <a:lnTo>
                    <a:pt x="141" y="120"/>
                  </a:lnTo>
                  <a:lnTo>
                    <a:pt x="137" y="126"/>
                  </a:lnTo>
                  <a:lnTo>
                    <a:pt x="132" y="132"/>
                  </a:lnTo>
                  <a:lnTo>
                    <a:pt x="126" y="136"/>
                  </a:lnTo>
                  <a:lnTo>
                    <a:pt x="121" y="141"/>
                  </a:lnTo>
                  <a:lnTo>
                    <a:pt x="114" y="144"/>
                  </a:lnTo>
                  <a:lnTo>
                    <a:pt x="107" y="148"/>
                  </a:lnTo>
                  <a:lnTo>
                    <a:pt x="100" y="150"/>
                  </a:lnTo>
                  <a:lnTo>
                    <a:pt x="93" y="152"/>
                  </a:lnTo>
                  <a:lnTo>
                    <a:pt x="85" y="154"/>
                  </a:lnTo>
                  <a:lnTo>
                    <a:pt x="77" y="154"/>
                  </a:lnTo>
                  <a:lnTo>
                    <a:pt x="77" y="154"/>
                  </a:lnTo>
                  <a:lnTo>
                    <a:pt x="69" y="154"/>
                  </a:lnTo>
                  <a:lnTo>
                    <a:pt x="61" y="152"/>
                  </a:lnTo>
                  <a:lnTo>
                    <a:pt x="54" y="150"/>
                  </a:lnTo>
                  <a:lnTo>
                    <a:pt x="47" y="148"/>
                  </a:lnTo>
                  <a:lnTo>
                    <a:pt x="41" y="144"/>
                  </a:lnTo>
                  <a:lnTo>
                    <a:pt x="34" y="141"/>
                  </a:lnTo>
                  <a:lnTo>
                    <a:pt x="28" y="136"/>
                  </a:lnTo>
                  <a:lnTo>
                    <a:pt x="22" y="132"/>
                  </a:lnTo>
                  <a:lnTo>
                    <a:pt x="18" y="126"/>
                  </a:lnTo>
                  <a:lnTo>
                    <a:pt x="13" y="120"/>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3" y="35"/>
                  </a:lnTo>
                  <a:lnTo>
                    <a:pt x="18" y="28"/>
                  </a:lnTo>
                  <a:lnTo>
                    <a:pt x="22" y="23"/>
                  </a:lnTo>
                  <a:lnTo>
                    <a:pt x="28" y="17"/>
                  </a:lnTo>
                  <a:lnTo>
                    <a:pt x="34" y="13"/>
                  </a:lnTo>
                  <a:lnTo>
                    <a:pt x="41" y="9"/>
                  </a:lnTo>
                  <a:lnTo>
                    <a:pt x="47" y="6"/>
                  </a:lnTo>
                  <a:lnTo>
                    <a:pt x="54" y="4"/>
                  </a:lnTo>
                  <a:lnTo>
                    <a:pt x="61" y="1"/>
                  </a:lnTo>
                  <a:lnTo>
                    <a:pt x="69" y="0"/>
                  </a:lnTo>
                  <a:lnTo>
                    <a:pt x="77" y="0"/>
                  </a:lnTo>
                  <a:lnTo>
                    <a:pt x="77" y="0"/>
                  </a:lnTo>
                  <a:lnTo>
                    <a:pt x="85" y="0"/>
                  </a:lnTo>
                  <a:lnTo>
                    <a:pt x="93" y="1"/>
                  </a:lnTo>
                  <a:lnTo>
                    <a:pt x="100" y="4"/>
                  </a:lnTo>
                  <a:lnTo>
                    <a:pt x="107" y="6"/>
                  </a:lnTo>
                  <a:lnTo>
                    <a:pt x="114" y="9"/>
                  </a:lnTo>
                  <a:lnTo>
                    <a:pt x="121" y="13"/>
                  </a:lnTo>
                  <a:lnTo>
                    <a:pt x="126" y="17"/>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407">
              <a:extLst>
                <a:ext uri="{FF2B5EF4-FFF2-40B4-BE49-F238E27FC236}">
                  <a16:creationId xmlns:a16="http://schemas.microsoft.com/office/drawing/2014/main" id="{2243BB2B-CACF-47E7-9418-34CEACA75168}"/>
                </a:ext>
              </a:extLst>
            </p:cNvPr>
            <p:cNvSpPr>
              <a:spLocks/>
            </p:cNvSpPr>
            <p:nvPr/>
          </p:nvSpPr>
          <p:spPr bwMode="auto">
            <a:xfrm>
              <a:off x="4192588" y="1917700"/>
              <a:ext cx="49213" cy="49213"/>
            </a:xfrm>
            <a:custGeom>
              <a:avLst/>
              <a:gdLst>
                <a:gd name="T0" fmla="*/ 154 w 154"/>
                <a:gd name="T1" fmla="*/ 78 h 154"/>
                <a:gd name="T2" fmla="*/ 153 w 154"/>
                <a:gd name="T3" fmla="*/ 92 h 154"/>
                <a:gd name="T4" fmla="*/ 148 w 154"/>
                <a:gd name="T5" fmla="*/ 107 h 154"/>
                <a:gd name="T6" fmla="*/ 141 w 154"/>
                <a:gd name="T7" fmla="*/ 120 h 154"/>
                <a:gd name="T8" fmla="*/ 132 w 154"/>
                <a:gd name="T9" fmla="*/ 131 h 154"/>
                <a:gd name="T10" fmla="*/ 121 w 154"/>
                <a:gd name="T11" fmla="*/ 141 h 154"/>
                <a:gd name="T12" fmla="*/ 107 w 154"/>
                <a:gd name="T13" fmla="*/ 149 h 154"/>
                <a:gd name="T14" fmla="*/ 93 w 154"/>
                <a:gd name="T15" fmla="*/ 153 h 154"/>
                <a:gd name="T16" fmla="*/ 77 w 154"/>
                <a:gd name="T17" fmla="*/ 154 h 154"/>
                <a:gd name="T18" fmla="*/ 69 w 154"/>
                <a:gd name="T19" fmla="*/ 154 h 154"/>
                <a:gd name="T20" fmla="*/ 54 w 154"/>
                <a:gd name="T21" fmla="*/ 151 h 154"/>
                <a:gd name="T22" fmla="*/ 41 w 154"/>
                <a:gd name="T23" fmla="*/ 145 h 154"/>
                <a:gd name="T24" fmla="*/ 28 w 154"/>
                <a:gd name="T25" fmla="*/ 137 h 154"/>
                <a:gd name="T26" fmla="*/ 18 w 154"/>
                <a:gd name="T27" fmla="*/ 126 h 154"/>
                <a:gd name="T28" fmla="*/ 10 w 154"/>
                <a:gd name="T29" fmla="*/ 114 h 154"/>
                <a:gd name="T30" fmla="*/ 4 w 154"/>
                <a:gd name="T31" fmla="*/ 101 h 154"/>
                <a:gd name="T32" fmla="*/ 0 w 154"/>
                <a:gd name="T33" fmla="*/ 84 h 154"/>
                <a:gd name="T34" fmla="*/ 0 w 154"/>
                <a:gd name="T35" fmla="*/ 78 h 154"/>
                <a:gd name="T36" fmla="*/ 2 w 154"/>
                <a:gd name="T37" fmla="*/ 62 h 154"/>
                <a:gd name="T38" fmla="*/ 6 w 154"/>
                <a:gd name="T39" fmla="*/ 47 h 154"/>
                <a:gd name="T40" fmla="*/ 13 w 154"/>
                <a:gd name="T41" fmla="*/ 34 h 154"/>
                <a:gd name="T42" fmla="*/ 22 w 154"/>
                <a:gd name="T43" fmla="*/ 23 h 154"/>
                <a:gd name="T44" fmla="*/ 34 w 154"/>
                <a:gd name="T45" fmla="*/ 14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7 w 154"/>
                <a:gd name="T61" fmla="*/ 28 h 154"/>
                <a:gd name="T62" fmla="*/ 145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4"/>
                  </a:lnTo>
                  <a:lnTo>
                    <a:pt x="153" y="92"/>
                  </a:lnTo>
                  <a:lnTo>
                    <a:pt x="150" y="101"/>
                  </a:lnTo>
                  <a:lnTo>
                    <a:pt x="148" y="107"/>
                  </a:lnTo>
                  <a:lnTo>
                    <a:pt x="145" y="114"/>
                  </a:lnTo>
                  <a:lnTo>
                    <a:pt x="141" y="120"/>
                  </a:lnTo>
                  <a:lnTo>
                    <a:pt x="137" y="126"/>
                  </a:lnTo>
                  <a:lnTo>
                    <a:pt x="132" y="131"/>
                  </a:lnTo>
                  <a:lnTo>
                    <a:pt x="126" y="137"/>
                  </a:lnTo>
                  <a:lnTo>
                    <a:pt x="121" y="141"/>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1" y="145"/>
                  </a:lnTo>
                  <a:lnTo>
                    <a:pt x="34" y="141"/>
                  </a:lnTo>
                  <a:lnTo>
                    <a:pt x="28" y="137"/>
                  </a:lnTo>
                  <a:lnTo>
                    <a:pt x="22" y="131"/>
                  </a:lnTo>
                  <a:lnTo>
                    <a:pt x="18" y="126"/>
                  </a:lnTo>
                  <a:lnTo>
                    <a:pt x="13" y="120"/>
                  </a:lnTo>
                  <a:lnTo>
                    <a:pt x="10" y="114"/>
                  </a:lnTo>
                  <a:lnTo>
                    <a:pt x="6" y="107"/>
                  </a:lnTo>
                  <a:lnTo>
                    <a:pt x="4" y="101"/>
                  </a:lnTo>
                  <a:lnTo>
                    <a:pt x="2" y="92"/>
                  </a:lnTo>
                  <a:lnTo>
                    <a:pt x="0" y="84"/>
                  </a:lnTo>
                  <a:lnTo>
                    <a:pt x="0" y="78"/>
                  </a:lnTo>
                  <a:lnTo>
                    <a:pt x="0" y="78"/>
                  </a:lnTo>
                  <a:lnTo>
                    <a:pt x="0" y="70"/>
                  </a:lnTo>
                  <a:lnTo>
                    <a:pt x="2" y="62"/>
                  </a:lnTo>
                  <a:lnTo>
                    <a:pt x="4" y="55"/>
                  </a:lnTo>
                  <a:lnTo>
                    <a:pt x="6" y="47"/>
                  </a:lnTo>
                  <a:lnTo>
                    <a:pt x="10" y="41"/>
                  </a:lnTo>
                  <a:lnTo>
                    <a:pt x="13" y="34"/>
                  </a:lnTo>
                  <a:lnTo>
                    <a:pt x="18" y="28"/>
                  </a:lnTo>
                  <a:lnTo>
                    <a:pt x="22" y="23"/>
                  </a:lnTo>
                  <a:lnTo>
                    <a:pt x="28" y="18"/>
                  </a:lnTo>
                  <a:lnTo>
                    <a:pt x="34" y="14"/>
                  </a:lnTo>
                  <a:lnTo>
                    <a:pt x="41"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8"/>
                  </a:lnTo>
                  <a:lnTo>
                    <a:pt x="141" y="34"/>
                  </a:lnTo>
                  <a:lnTo>
                    <a:pt x="145" y="41"/>
                  </a:lnTo>
                  <a:lnTo>
                    <a:pt x="148" y="47"/>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408">
              <a:extLst>
                <a:ext uri="{FF2B5EF4-FFF2-40B4-BE49-F238E27FC236}">
                  <a16:creationId xmlns:a16="http://schemas.microsoft.com/office/drawing/2014/main" id="{123E03C4-4018-44EB-AC0A-0BCC5D10F822}"/>
                </a:ext>
              </a:extLst>
            </p:cNvPr>
            <p:cNvSpPr>
              <a:spLocks/>
            </p:cNvSpPr>
            <p:nvPr/>
          </p:nvSpPr>
          <p:spPr bwMode="auto">
            <a:xfrm>
              <a:off x="4608513" y="1500188"/>
              <a:ext cx="47625" cy="49213"/>
            </a:xfrm>
            <a:custGeom>
              <a:avLst/>
              <a:gdLst>
                <a:gd name="T0" fmla="*/ 154 w 154"/>
                <a:gd name="T1" fmla="*/ 76 h 154"/>
                <a:gd name="T2" fmla="*/ 153 w 154"/>
                <a:gd name="T3" fmla="*/ 92 h 154"/>
                <a:gd name="T4" fmla="*/ 148 w 154"/>
                <a:gd name="T5" fmla="*/ 107 h 154"/>
                <a:gd name="T6" fmla="*/ 141 w 154"/>
                <a:gd name="T7" fmla="*/ 120 h 154"/>
                <a:gd name="T8" fmla="*/ 131 w 154"/>
                <a:gd name="T9" fmla="*/ 131 h 154"/>
                <a:gd name="T10" fmla="*/ 120 w 154"/>
                <a:gd name="T11" fmla="*/ 140 h 154"/>
                <a:gd name="T12" fmla="*/ 107 w 154"/>
                <a:gd name="T13" fmla="*/ 147 h 154"/>
                <a:gd name="T14" fmla="*/ 92 w 154"/>
                <a:gd name="T15" fmla="*/ 152 h 154"/>
                <a:gd name="T16" fmla="*/ 77 w 154"/>
                <a:gd name="T17" fmla="*/ 154 h 154"/>
                <a:gd name="T18" fmla="*/ 69 w 154"/>
                <a:gd name="T19" fmla="*/ 153 h 154"/>
                <a:gd name="T20" fmla="*/ 54 w 154"/>
                <a:gd name="T21" fmla="*/ 151 h 154"/>
                <a:gd name="T22" fmla="*/ 41 w 154"/>
                <a:gd name="T23" fmla="*/ 145 h 154"/>
                <a:gd name="T24" fmla="*/ 28 w 154"/>
                <a:gd name="T25" fmla="*/ 136 h 154"/>
                <a:gd name="T26" fmla="*/ 18 w 154"/>
                <a:gd name="T27" fmla="*/ 126 h 154"/>
                <a:gd name="T28" fmla="*/ 10 w 154"/>
                <a:gd name="T29" fmla="*/ 114 h 154"/>
                <a:gd name="T30" fmla="*/ 3 w 154"/>
                <a:gd name="T31" fmla="*/ 99 h 154"/>
                <a:gd name="T32" fmla="*/ 1 w 154"/>
                <a:gd name="T33" fmla="*/ 84 h 154"/>
                <a:gd name="T34" fmla="*/ 0 w 154"/>
                <a:gd name="T35" fmla="*/ 76 h 154"/>
                <a:gd name="T36" fmla="*/ 2 w 154"/>
                <a:gd name="T37" fmla="*/ 61 h 154"/>
                <a:gd name="T38" fmla="*/ 6 w 154"/>
                <a:gd name="T39" fmla="*/ 47 h 154"/>
                <a:gd name="T40" fmla="*/ 13 w 154"/>
                <a:gd name="T41" fmla="*/ 34 h 154"/>
                <a:gd name="T42" fmla="*/ 22 w 154"/>
                <a:gd name="T43" fmla="*/ 23 h 154"/>
                <a:gd name="T44" fmla="*/ 34 w 154"/>
                <a:gd name="T45" fmla="*/ 13 h 154"/>
                <a:gd name="T46" fmla="*/ 48 w 154"/>
                <a:gd name="T47" fmla="*/ 5 h 154"/>
                <a:gd name="T48" fmla="*/ 61 w 154"/>
                <a:gd name="T49" fmla="*/ 2 h 154"/>
                <a:gd name="T50" fmla="*/ 77 w 154"/>
                <a:gd name="T51" fmla="*/ 0 h 154"/>
                <a:gd name="T52" fmla="*/ 85 w 154"/>
                <a:gd name="T53" fmla="*/ 0 h 154"/>
                <a:gd name="T54" fmla="*/ 100 w 154"/>
                <a:gd name="T55" fmla="*/ 3 h 154"/>
                <a:gd name="T56" fmla="*/ 114 w 154"/>
                <a:gd name="T57" fmla="*/ 9 h 154"/>
                <a:gd name="T58" fmla="*/ 127 w 154"/>
                <a:gd name="T59" fmla="*/ 17 h 154"/>
                <a:gd name="T60" fmla="*/ 137 w 154"/>
                <a:gd name="T61" fmla="*/ 28 h 154"/>
                <a:gd name="T62" fmla="*/ 145 w 154"/>
                <a:gd name="T63" fmla="*/ 40 h 154"/>
                <a:gd name="T64" fmla="*/ 151 w 154"/>
                <a:gd name="T65" fmla="*/ 53 h 154"/>
                <a:gd name="T66" fmla="*/ 154 w 154"/>
                <a:gd name="T67" fmla="*/ 69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99"/>
                  </a:lnTo>
                  <a:lnTo>
                    <a:pt x="148" y="107"/>
                  </a:lnTo>
                  <a:lnTo>
                    <a:pt x="145" y="114"/>
                  </a:lnTo>
                  <a:lnTo>
                    <a:pt x="141" y="120"/>
                  </a:lnTo>
                  <a:lnTo>
                    <a:pt x="137" y="126"/>
                  </a:lnTo>
                  <a:lnTo>
                    <a:pt x="131" y="131"/>
                  </a:lnTo>
                  <a:lnTo>
                    <a:pt x="127" y="136"/>
                  </a:lnTo>
                  <a:lnTo>
                    <a:pt x="120" y="140"/>
                  </a:lnTo>
                  <a:lnTo>
                    <a:pt x="114" y="145"/>
                  </a:lnTo>
                  <a:lnTo>
                    <a:pt x="107" y="147"/>
                  </a:lnTo>
                  <a:lnTo>
                    <a:pt x="100" y="151"/>
                  </a:lnTo>
                  <a:lnTo>
                    <a:pt x="92" y="152"/>
                  </a:lnTo>
                  <a:lnTo>
                    <a:pt x="85" y="153"/>
                  </a:lnTo>
                  <a:lnTo>
                    <a:pt x="77" y="154"/>
                  </a:lnTo>
                  <a:lnTo>
                    <a:pt x="77" y="154"/>
                  </a:lnTo>
                  <a:lnTo>
                    <a:pt x="69" y="153"/>
                  </a:lnTo>
                  <a:lnTo>
                    <a:pt x="61" y="152"/>
                  </a:lnTo>
                  <a:lnTo>
                    <a:pt x="54" y="151"/>
                  </a:lnTo>
                  <a:lnTo>
                    <a:pt x="48" y="147"/>
                  </a:lnTo>
                  <a:lnTo>
                    <a:pt x="41" y="145"/>
                  </a:lnTo>
                  <a:lnTo>
                    <a:pt x="34" y="140"/>
                  </a:lnTo>
                  <a:lnTo>
                    <a:pt x="28" y="136"/>
                  </a:lnTo>
                  <a:lnTo>
                    <a:pt x="22" y="131"/>
                  </a:lnTo>
                  <a:lnTo>
                    <a:pt x="18" y="126"/>
                  </a:lnTo>
                  <a:lnTo>
                    <a:pt x="13" y="120"/>
                  </a:lnTo>
                  <a:lnTo>
                    <a:pt x="10" y="114"/>
                  </a:lnTo>
                  <a:lnTo>
                    <a:pt x="6" y="107"/>
                  </a:lnTo>
                  <a:lnTo>
                    <a:pt x="3" y="99"/>
                  </a:lnTo>
                  <a:lnTo>
                    <a:pt x="2" y="92"/>
                  </a:lnTo>
                  <a:lnTo>
                    <a:pt x="1" y="84"/>
                  </a:lnTo>
                  <a:lnTo>
                    <a:pt x="0" y="76"/>
                  </a:lnTo>
                  <a:lnTo>
                    <a:pt x="0" y="76"/>
                  </a:lnTo>
                  <a:lnTo>
                    <a:pt x="1" y="69"/>
                  </a:lnTo>
                  <a:lnTo>
                    <a:pt x="2" y="61"/>
                  </a:lnTo>
                  <a:lnTo>
                    <a:pt x="3" y="53"/>
                  </a:lnTo>
                  <a:lnTo>
                    <a:pt x="6" y="47"/>
                  </a:lnTo>
                  <a:lnTo>
                    <a:pt x="10" y="40"/>
                  </a:lnTo>
                  <a:lnTo>
                    <a:pt x="13" y="34"/>
                  </a:lnTo>
                  <a:lnTo>
                    <a:pt x="18" y="28"/>
                  </a:lnTo>
                  <a:lnTo>
                    <a:pt x="22" y="23"/>
                  </a:lnTo>
                  <a:lnTo>
                    <a:pt x="28" y="17"/>
                  </a:lnTo>
                  <a:lnTo>
                    <a:pt x="34" y="13"/>
                  </a:lnTo>
                  <a:lnTo>
                    <a:pt x="41" y="9"/>
                  </a:lnTo>
                  <a:lnTo>
                    <a:pt x="48" y="5"/>
                  </a:lnTo>
                  <a:lnTo>
                    <a:pt x="54" y="3"/>
                  </a:lnTo>
                  <a:lnTo>
                    <a:pt x="61" y="2"/>
                  </a:lnTo>
                  <a:lnTo>
                    <a:pt x="69" y="0"/>
                  </a:lnTo>
                  <a:lnTo>
                    <a:pt x="77" y="0"/>
                  </a:lnTo>
                  <a:lnTo>
                    <a:pt x="77" y="0"/>
                  </a:lnTo>
                  <a:lnTo>
                    <a:pt x="85" y="0"/>
                  </a:lnTo>
                  <a:lnTo>
                    <a:pt x="92" y="2"/>
                  </a:lnTo>
                  <a:lnTo>
                    <a:pt x="100" y="3"/>
                  </a:lnTo>
                  <a:lnTo>
                    <a:pt x="107" y="5"/>
                  </a:lnTo>
                  <a:lnTo>
                    <a:pt x="114" y="9"/>
                  </a:lnTo>
                  <a:lnTo>
                    <a:pt x="120" y="13"/>
                  </a:lnTo>
                  <a:lnTo>
                    <a:pt x="127" y="17"/>
                  </a:lnTo>
                  <a:lnTo>
                    <a:pt x="131" y="23"/>
                  </a:lnTo>
                  <a:lnTo>
                    <a:pt x="137" y="28"/>
                  </a:lnTo>
                  <a:lnTo>
                    <a:pt x="141" y="34"/>
                  </a:lnTo>
                  <a:lnTo>
                    <a:pt x="145" y="40"/>
                  </a:lnTo>
                  <a:lnTo>
                    <a:pt x="148" y="47"/>
                  </a:lnTo>
                  <a:lnTo>
                    <a:pt x="151" y="53"/>
                  </a:lnTo>
                  <a:lnTo>
                    <a:pt x="153" y="61"/>
                  </a:lnTo>
                  <a:lnTo>
                    <a:pt x="154" y="69"/>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409">
              <a:extLst>
                <a:ext uri="{FF2B5EF4-FFF2-40B4-BE49-F238E27FC236}">
                  <a16:creationId xmlns:a16="http://schemas.microsoft.com/office/drawing/2014/main" id="{F7BD0047-36CA-49E6-AB42-E36C8914D33F}"/>
                </a:ext>
              </a:extLst>
            </p:cNvPr>
            <p:cNvSpPr>
              <a:spLocks/>
            </p:cNvSpPr>
            <p:nvPr/>
          </p:nvSpPr>
          <p:spPr bwMode="auto">
            <a:xfrm>
              <a:off x="4608513" y="1570038"/>
              <a:ext cx="47625" cy="49213"/>
            </a:xfrm>
            <a:custGeom>
              <a:avLst/>
              <a:gdLst>
                <a:gd name="T0" fmla="*/ 154 w 154"/>
                <a:gd name="T1" fmla="*/ 76 h 153"/>
                <a:gd name="T2" fmla="*/ 153 w 154"/>
                <a:gd name="T3" fmla="*/ 91 h 153"/>
                <a:gd name="T4" fmla="*/ 148 w 154"/>
                <a:gd name="T5" fmla="*/ 106 h 153"/>
                <a:gd name="T6" fmla="*/ 141 w 154"/>
                <a:gd name="T7" fmla="*/ 119 h 153"/>
                <a:gd name="T8" fmla="*/ 131 w 154"/>
                <a:gd name="T9" fmla="*/ 130 h 153"/>
                <a:gd name="T10" fmla="*/ 120 w 154"/>
                <a:gd name="T11" fmla="*/ 141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3 w 154"/>
                <a:gd name="T31" fmla="*/ 99 h 153"/>
                <a:gd name="T32" fmla="*/ 1 w 154"/>
                <a:gd name="T33" fmla="*/ 84 h 153"/>
                <a:gd name="T34" fmla="*/ 0 w 154"/>
                <a:gd name="T35" fmla="*/ 76 h 153"/>
                <a:gd name="T36" fmla="*/ 2 w 154"/>
                <a:gd name="T37" fmla="*/ 60 h 153"/>
                <a:gd name="T38" fmla="*/ 6 w 154"/>
                <a:gd name="T39" fmla="*/ 47 h 153"/>
                <a:gd name="T40" fmla="*/ 13 w 154"/>
                <a:gd name="T41" fmla="*/ 33 h 153"/>
                <a:gd name="T42" fmla="*/ 22 w 154"/>
                <a:gd name="T43" fmla="*/ 22 h 153"/>
                <a:gd name="T44" fmla="*/ 34 w 154"/>
                <a:gd name="T45" fmla="*/ 12 h 153"/>
                <a:gd name="T46" fmla="*/ 48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1" y="99"/>
                  </a:lnTo>
                  <a:lnTo>
                    <a:pt x="148" y="106"/>
                  </a:lnTo>
                  <a:lnTo>
                    <a:pt x="145" y="113"/>
                  </a:lnTo>
                  <a:lnTo>
                    <a:pt x="141" y="119"/>
                  </a:lnTo>
                  <a:lnTo>
                    <a:pt x="137" y="126"/>
                  </a:lnTo>
                  <a:lnTo>
                    <a:pt x="131" y="130"/>
                  </a:lnTo>
                  <a:lnTo>
                    <a:pt x="127" y="136"/>
                  </a:lnTo>
                  <a:lnTo>
                    <a:pt x="120" y="141"/>
                  </a:lnTo>
                  <a:lnTo>
                    <a:pt x="114" y="144"/>
                  </a:lnTo>
                  <a:lnTo>
                    <a:pt x="107" y="147"/>
                  </a:lnTo>
                  <a:lnTo>
                    <a:pt x="100" y="150"/>
                  </a:lnTo>
                  <a:lnTo>
                    <a:pt x="92" y="152"/>
                  </a:lnTo>
                  <a:lnTo>
                    <a:pt x="85" y="153"/>
                  </a:lnTo>
                  <a:lnTo>
                    <a:pt x="77" y="153"/>
                  </a:lnTo>
                  <a:lnTo>
                    <a:pt x="77" y="153"/>
                  </a:lnTo>
                  <a:lnTo>
                    <a:pt x="69" y="153"/>
                  </a:lnTo>
                  <a:lnTo>
                    <a:pt x="61" y="152"/>
                  </a:lnTo>
                  <a:lnTo>
                    <a:pt x="54" y="150"/>
                  </a:lnTo>
                  <a:lnTo>
                    <a:pt x="48" y="147"/>
                  </a:lnTo>
                  <a:lnTo>
                    <a:pt x="41" y="144"/>
                  </a:lnTo>
                  <a:lnTo>
                    <a:pt x="34" y="141"/>
                  </a:lnTo>
                  <a:lnTo>
                    <a:pt x="28" y="136"/>
                  </a:lnTo>
                  <a:lnTo>
                    <a:pt x="22" y="130"/>
                  </a:lnTo>
                  <a:lnTo>
                    <a:pt x="18" y="126"/>
                  </a:lnTo>
                  <a:lnTo>
                    <a:pt x="13" y="119"/>
                  </a:lnTo>
                  <a:lnTo>
                    <a:pt x="10" y="113"/>
                  </a:lnTo>
                  <a:lnTo>
                    <a:pt x="6" y="106"/>
                  </a:lnTo>
                  <a:lnTo>
                    <a:pt x="3" y="99"/>
                  </a:lnTo>
                  <a:lnTo>
                    <a:pt x="2" y="91"/>
                  </a:lnTo>
                  <a:lnTo>
                    <a:pt x="1" y="84"/>
                  </a:lnTo>
                  <a:lnTo>
                    <a:pt x="0" y="76"/>
                  </a:lnTo>
                  <a:lnTo>
                    <a:pt x="0" y="76"/>
                  </a:lnTo>
                  <a:lnTo>
                    <a:pt x="1" y="68"/>
                  </a:lnTo>
                  <a:lnTo>
                    <a:pt x="2" y="60"/>
                  </a:lnTo>
                  <a:lnTo>
                    <a:pt x="3" y="54"/>
                  </a:lnTo>
                  <a:lnTo>
                    <a:pt x="6" y="47"/>
                  </a:lnTo>
                  <a:lnTo>
                    <a:pt x="10" y="40"/>
                  </a:lnTo>
                  <a:lnTo>
                    <a:pt x="13" y="33"/>
                  </a:lnTo>
                  <a:lnTo>
                    <a:pt x="18" y="27"/>
                  </a:lnTo>
                  <a:lnTo>
                    <a:pt x="22" y="22"/>
                  </a:lnTo>
                  <a:lnTo>
                    <a:pt x="28" y="17"/>
                  </a:lnTo>
                  <a:lnTo>
                    <a:pt x="34" y="12"/>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7" y="17"/>
                  </a:lnTo>
                  <a:lnTo>
                    <a:pt x="131" y="22"/>
                  </a:lnTo>
                  <a:lnTo>
                    <a:pt x="137" y="27"/>
                  </a:lnTo>
                  <a:lnTo>
                    <a:pt x="141" y="33"/>
                  </a:lnTo>
                  <a:lnTo>
                    <a:pt x="145" y="40"/>
                  </a:lnTo>
                  <a:lnTo>
                    <a:pt x="148" y="47"/>
                  </a:lnTo>
                  <a:lnTo>
                    <a:pt x="151" y="54"/>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410">
              <a:extLst>
                <a:ext uri="{FF2B5EF4-FFF2-40B4-BE49-F238E27FC236}">
                  <a16:creationId xmlns:a16="http://schemas.microsoft.com/office/drawing/2014/main" id="{DA2C01A2-92CE-44A4-A190-C09F83690FBC}"/>
                </a:ext>
              </a:extLst>
            </p:cNvPr>
            <p:cNvSpPr>
              <a:spLocks/>
            </p:cNvSpPr>
            <p:nvPr/>
          </p:nvSpPr>
          <p:spPr bwMode="auto">
            <a:xfrm>
              <a:off x="4676776" y="1500188"/>
              <a:ext cx="49213" cy="49213"/>
            </a:xfrm>
            <a:custGeom>
              <a:avLst/>
              <a:gdLst>
                <a:gd name="T0" fmla="*/ 154 w 154"/>
                <a:gd name="T1" fmla="*/ 76 h 154"/>
                <a:gd name="T2" fmla="*/ 152 w 154"/>
                <a:gd name="T3" fmla="*/ 92 h 154"/>
                <a:gd name="T4" fmla="*/ 148 w 154"/>
                <a:gd name="T5" fmla="*/ 107 h 154"/>
                <a:gd name="T6" fmla="*/ 141 w 154"/>
                <a:gd name="T7" fmla="*/ 120 h 154"/>
                <a:gd name="T8" fmla="*/ 131 w 154"/>
                <a:gd name="T9" fmla="*/ 131 h 154"/>
                <a:gd name="T10" fmla="*/ 119 w 154"/>
                <a:gd name="T11" fmla="*/ 140 h 154"/>
                <a:gd name="T12" fmla="*/ 107 w 154"/>
                <a:gd name="T13" fmla="*/ 147 h 154"/>
                <a:gd name="T14" fmla="*/ 92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4 h 154"/>
                <a:gd name="T30" fmla="*/ 4 w 154"/>
                <a:gd name="T31" fmla="*/ 99 h 154"/>
                <a:gd name="T32" fmla="*/ 0 w 154"/>
                <a:gd name="T33" fmla="*/ 84 h 154"/>
                <a:gd name="T34" fmla="*/ 0 w 154"/>
                <a:gd name="T35" fmla="*/ 76 h 154"/>
                <a:gd name="T36" fmla="*/ 1 w 154"/>
                <a:gd name="T37" fmla="*/ 61 h 154"/>
                <a:gd name="T38" fmla="*/ 6 w 154"/>
                <a:gd name="T39" fmla="*/ 47 h 154"/>
                <a:gd name="T40" fmla="*/ 13 w 154"/>
                <a:gd name="T41" fmla="*/ 34 h 154"/>
                <a:gd name="T42" fmla="*/ 22 w 154"/>
                <a:gd name="T43" fmla="*/ 23 h 154"/>
                <a:gd name="T44" fmla="*/ 33 w 154"/>
                <a:gd name="T45" fmla="*/ 13 h 154"/>
                <a:gd name="T46" fmla="*/ 47 w 154"/>
                <a:gd name="T47" fmla="*/ 5 h 154"/>
                <a:gd name="T48" fmla="*/ 61 w 154"/>
                <a:gd name="T49" fmla="*/ 2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8 h 154"/>
                <a:gd name="T62" fmla="*/ 144 w 154"/>
                <a:gd name="T63" fmla="*/ 40 h 154"/>
                <a:gd name="T64" fmla="*/ 150 w 154"/>
                <a:gd name="T65" fmla="*/ 53 h 154"/>
                <a:gd name="T66" fmla="*/ 154 w 154"/>
                <a:gd name="T67" fmla="*/ 69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2" y="92"/>
                  </a:lnTo>
                  <a:lnTo>
                    <a:pt x="150" y="99"/>
                  </a:lnTo>
                  <a:lnTo>
                    <a:pt x="148" y="107"/>
                  </a:lnTo>
                  <a:lnTo>
                    <a:pt x="144" y="114"/>
                  </a:lnTo>
                  <a:lnTo>
                    <a:pt x="141" y="120"/>
                  </a:lnTo>
                  <a:lnTo>
                    <a:pt x="136" y="126"/>
                  </a:lnTo>
                  <a:lnTo>
                    <a:pt x="131" y="131"/>
                  </a:lnTo>
                  <a:lnTo>
                    <a:pt x="126" y="136"/>
                  </a:lnTo>
                  <a:lnTo>
                    <a:pt x="119" y="140"/>
                  </a:lnTo>
                  <a:lnTo>
                    <a:pt x="114"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0"/>
                  </a:lnTo>
                  <a:lnTo>
                    <a:pt x="28" y="136"/>
                  </a:lnTo>
                  <a:lnTo>
                    <a:pt x="22" y="131"/>
                  </a:lnTo>
                  <a:lnTo>
                    <a:pt x="17" y="126"/>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2" y="23"/>
                  </a:lnTo>
                  <a:lnTo>
                    <a:pt x="28" y="17"/>
                  </a:lnTo>
                  <a:lnTo>
                    <a:pt x="33" y="13"/>
                  </a:lnTo>
                  <a:lnTo>
                    <a:pt x="40" y="9"/>
                  </a:lnTo>
                  <a:lnTo>
                    <a:pt x="47" y="5"/>
                  </a:lnTo>
                  <a:lnTo>
                    <a:pt x="54" y="3"/>
                  </a:lnTo>
                  <a:lnTo>
                    <a:pt x="61" y="2"/>
                  </a:lnTo>
                  <a:lnTo>
                    <a:pt x="69" y="0"/>
                  </a:lnTo>
                  <a:lnTo>
                    <a:pt x="77" y="0"/>
                  </a:lnTo>
                  <a:lnTo>
                    <a:pt x="77" y="0"/>
                  </a:lnTo>
                  <a:lnTo>
                    <a:pt x="85" y="0"/>
                  </a:lnTo>
                  <a:lnTo>
                    <a:pt x="92" y="2"/>
                  </a:lnTo>
                  <a:lnTo>
                    <a:pt x="100" y="3"/>
                  </a:lnTo>
                  <a:lnTo>
                    <a:pt x="107" y="5"/>
                  </a:lnTo>
                  <a:lnTo>
                    <a:pt x="114" y="9"/>
                  </a:lnTo>
                  <a:lnTo>
                    <a:pt x="119" y="13"/>
                  </a:lnTo>
                  <a:lnTo>
                    <a:pt x="126" y="17"/>
                  </a:lnTo>
                  <a:lnTo>
                    <a:pt x="131" y="23"/>
                  </a:lnTo>
                  <a:lnTo>
                    <a:pt x="136" y="28"/>
                  </a:lnTo>
                  <a:lnTo>
                    <a:pt x="141" y="34"/>
                  </a:lnTo>
                  <a:lnTo>
                    <a:pt x="144" y="40"/>
                  </a:lnTo>
                  <a:lnTo>
                    <a:pt x="148" y="47"/>
                  </a:lnTo>
                  <a:lnTo>
                    <a:pt x="150" y="53"/>
                  </a:lnTo>
                  <a:lnTo>
                    <a:pt x="152" y="61"/>
                  </a:lnTo>
                  <a:lnTo>
                    <a:pt x="154" y="69"/>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411">
              <a:extLst>
                <a:ext uri="{FF2B5EF4-FFF2-40B4-BE49-F238E27FC236}">
                  <a16:creationId xmlns:a16="http://schemas.microsoft.com/office/drawing/2014/main" id="{838F99F6-5A7C-4AA3-9AE3-6987B51B7E85}"/>
                </a:ext>
              </a:extLst>
            </p:cNvPr>
            <p:cNvSpPr>
              <a:spLocks/>
            </p:cNvSpPr>
            <p:nvPr/>
          </p:nvSpPr>
          <p:spPr bwMode="auto">
            <a:xfrm>
              <a:off x="4676776" y="1570038"/>
              <a:ext cx="49213" cy="49213"/>
            </a:xfrm>
            <a:custGeom>
              <a:avLst/>
              <a:gdLst>
                <a:gd name="T0" fmla="*/ 154 w 154"/>
                <a:gd name="T1" fmla="*/ 76 h 153"/>
                <a:gd name="T2" fmla="*/ 152 w 154"/>
                <a:gd name="T3" fmla="*/ 91 h 153"/>
                <a:gd name="T4" fmla="*/ 148 w 154"/>
                <a:gd name="T5" fmla="*/ 106 h 153"/>
                <a:gd name="T6" fmla="*/ 141 w 154"/>
                <a:gd name="T7" fmla="*/ 119 h 153"/>
                <a:gd name="T8" fmla="*/ 131 w 154"/>
                <a:gd name="T9" fmla="*/ 130 h 153"/>
                <a:gd name="T10" fmla="*/ 119 w 154"/>
                <a:gd name="T11" fmla="*/ 141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2 w 154"/>
                <a:gd name="T43" fmla="*/ 22 h 153"/>
                <a:gd name="T44" fmla="*/ 33 w 154"/>
                <a:gd name="T45" fmla="*/ 12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1"/>
                  </a:lnTo>
                  <a:lnTo>
                    <a:pt x="150" y="99"/>
                  </a:lnTo>
                  <a:lnTo>
                    <a:pt x="148" y="106"/>
                  </a:lnTo>
                  <a:lnTo>
                    <a:pt x="144" y="113"/>
                  </a:lnTo>
                  <a:lnTo>
                    <a:pt x="141" y="119"/>
                  </a:lnTo>
                  <a:lnTo>
                    <a:pt x="136" y="126"/>
                  </a:lnTo>
                  <a:lnTo>
                    <a:pt x="131" y="130"/>
                  </a:lnTo>
                  <a:lnTo>
                    <a:pt x="126" y="136"/>
                  </a:lnTo>
                  <a:lnTo>
                    <a:pt x="119" y="141"/>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4" y="9"/>
                  </a:lnTo>
                  <a:lnTo>
                    <a:pt x="119" y="12"/>
                  </a:lnTo>
                  <a:lnTo>
                    <a:pt x="126" y="17"/>
                  </a:lnTo>
                  <a:lnTo>
                    <a:pt x="131" y="22"/>
                  </a:lnTo>
                  <a:lnTo>
                    <a:pt x="136" y="27"/>
                  </a:lnTo>
                  <a:lnTo>
                    <a:pt x="141" y="33"/>
                  </a:lnTo>
                  <a:lnTo>
                    <a:pt x="144" y="40"/>
                  </a:lnTo>
                  <a:lnTo>
                    <a:pt x="148" y="47"/>
                  </a:lnTo>
                  <a:lnTo>
                    <a:pt x="150" y="54"/>
                  </a:lnTo>
                  <a:lnTo>
                    <a:pt x="152"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412">
              <a:extLst>
                <a:ext uri="{FF2B5EF4-FFF2-40B4-BE49-F238E27FC236}">
                  <a16:creationId xmlns:a16="http://schemas.microsoft.com/office/drawing/2014/main" id="{C24816B7-3539-4109-B72C-F13C0BCD2503}"/>
                </a:ext>
              </a:extLst>
            </p:cNvPr>
            <p:cNvSpPr>
              <a:spLocks/>
            </p:cNvSpPr>
            <p:nvPr/>
          </p:nvSpPr>
          <p:spPr bwMode="auto">
            <a:xfrm>
              <a:off x="4746626" y="1500188"/>
              <a:ext cx="49213" cy="49213"/>
            </a:xfrm>
            <a:custGeom>
              <a:avLst/>
              <a:gdLst>
                <a:gd name="T0" fmla="*/ 154 w 154"/>
                <a:gd name="T1" fmla="*/ 76 h 154"/>
                <a:gd name="T2" fmla="*/ 152 w 154"/>
                <a:gd name="T3" fmla="*/ 92 h 154"/>
                <a:gd name="T4" fmla="*/ 149 w 154"/>
                <a:gd name="T5" fmla="*/ 107 h 154"/>
                <a:gd name="T6" fmla="*/ 141 w 154"/>
                <a:gd name="T7" fmla="*/ 120 h 154"/>
                <a:gd name="T8" fmla="*/ 132 w 154"/>
                <a:gd name="T9" fmla="*/ 131 h 154"/>
                <a:gd name="T10" fmla="*/ 120 w 154"/>
                <a:gd name="T11" fmla="*/ 140 h 154"/>
                <a:gd name="T12" fmla="*/ 108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9 w 154"/>
                <a:gd name="T25" fmla="*/ 136 h 154"/>
                <a:gd name="T26" fmla="*/ 18 w 154"/>
                <a:gd name="T27" fmla="*/ 126 h 154"/>
                <a:gd name="T28" fmla="*/ 9 w 154"/>
                <a:gd name="T29" fmla="*/ 114 h 154"/>
                <a:gd name="T30" fmla="*/ 3 w 154"/>
                <a:gd name="T31" fmla="*/ 99 h 154"/>
                <a:gd name="T32" fmla="*/ 1 w 154"/>
                <a:gd name="T33" fmla="*/ 84 h 154"/>
                <a:gd name="T34" fmla="*/ 0 w 154"/>
                <a:gd name="T35" fmla="*/ 76 h 154"/>
                <a:gd name="T36" fmla="*/ 2 w 154"/>
                <a:gd name="T37" fmla="*/ 61 h 154"/>
                <a:gd name="T38" fmla="*/ 7 w 154"/>
                <a:gd name="T39" fmla="*/ 47 h 154"/>
                <a:gd name="T40" fmla="*/ 14 w 154"/>
                <a:gd name="T41" fmla="*/ 34 h 154"/>
                <a:gd name="T42" fmla="*/ 23 w 154"/>
                <a:gd name="T43" fmla="*/ 23 h 154"/>
                <a:gd name="T44" fmla="*/ 34 w 154"/>
                <a:gd name="T45" fmla="*/ 13 h 154"/>
                <a:gd name="T46" fmla="*/ 47 w 154"/>
                <a:gd name="T47" fmla="*/ 5 h 154"/>
                <a:gd name="T48" fmla="*/ 62 w 154"/>
                <a:gd name="T49" fmla="*/ 2 h 154"/>
                <a:gd name="T50" fmla="*/ 78 w 154"/>
                <a:gd name="T51" fmla="*/ 0 h 154"/>
                <a:gd name="T52" fmla="*/ 85 w 154"/>
                <a:gd name="T53" fmla="*/ 0 h 154"/>
                <a:gd name="T54" fmla="*/ 101 w 154"/>
                <a:gd name="T55" fmla="*/ 3 h 154"/>
                <a:gd name="T56" fmla="*/ 114 w 154"/>
                <a:gd name="T57" fmla="*/ 9 h 154"/>
                <a:gd name="T58" fmla="*/ 126 w 154"/>
                <a:gd name="T59" fmla="*/ 17 h 154"/>
                <a:gd name="T60" fmla="*/ 137 w 154"/>
                <a:gd name="T61" fmla="*/ 28 h 154"/>
                <a:gd name="T62" fmla="*/ 145 w 154"/>
                <a:gd name="T63" fmla="*/ 40 h 154"/>
                <a:gd name="T64" fmla="*/ 151 w 154"/>
                <a:gd name="T65" fmla="*/ 53 h 154"/>
                <a:gd name="T66" fmla="*/ 153 w 154"/>
                <a:gd name="T67" fmla="*/ 69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9" y="107"/>
                  </a:lnTo>
                  <a:lnTo>
                    <a:pt x="145" y="114"/>
                  </a:lnTo>
                  <a:lnTo>
                    <a:pt x="141" y="120"/>
                  </a:lnTo>
                  <a:lnTo>
                    <a:pt x="137" y="126"/>
                  </a:lnTo>
                  <a:lnTo>
                    <a:pt x="132" y="131"/>
                  </a:lnTo>
                  <a:lnTo>
                    <a:pt x="126" y="136"/>
                  </a:lnTo>
                  <a:lnTo>
                    <a:pt x="120" y="140"/>
                  </a:lnTo>
                  <a:lnTo>
                    <a:pt x="114" y="145"/>
                  </a:lnTo>
                  <a:lnTo>
                    <a:pt x="108" y="147"/>
                  </a:lnTo>
                  <a:lnTo>
                    <a:pt x="101" y="151"/>
                  </a:lnTo>
                  <a:lnTo>
                    <a:pt x="93" y="152"/>
                  </a:lnTo>
                  <a:lnTo>
                    <a:pt x="85" y="153"/>
                  </a:lnTo>
                  <a:lnTo>
                    <a:pt x="78" y="154"/>
                  </a:lnTo>
                  <a:lnTo>
                    <a:pt x="78" y="154"/>
                  </a:lnTo>
                  <a:lnTo>
                    <a:pt x="70" y="153"/>
                  </a:lnTo>
                  <a:lnTo>
                    <a:pt x="62" y="152"/>
                  </a:lnTo>
                  <a:lnTo>
                    <a:pt x="55" y="151"/>
                  </a:lnTo>
                  <a:lnTo>
                    <a:pt x="47" y="147"/>
                  </a:lnTo>
                  <a:lnTo>
                    <a:pt x="41" y="145"/>
                  </a:lnTo>
                  <a:lnTo>
                    <a:pt x="34" y="140"/>
                  </a:lnTo>
                  <a:lnTo>
                    <a:pt x="29" y="136"/>
                  </a:lnTo>
                  <a:lnTo>
                    <a:pt x="23" y="131"/>
                  </a:lnTo>
                  <a:lnTo>
                    <a:pt x="18" y="126"/>
                  </a:lnTo>
                  <a:lnTo>
                    <a:pt x="14" y="120"/>
                  </a:lnTo>
                  <a:lnTo>
                    <a:pt x="9" y="114"/>
                  </a:lnTo>
                  <a:lnTo>
                    <a:pt x="7" y="107"/>
                  </a:lnTo>
                  <a:lnTo>
                    <a:pt x="3" y="99"/>
                  </a:lnTo>
                  <a:lnTo>
                    <a:pt x="2" y="92"/>
                  </a:lnTo>
                  <a:lnTo>
                    <a:pt x="1" y="84"/>
                  </a:lnTo>
                  <a:lnTo>
                    <a:pt x="0" y="76"/>
                  </a:lnTo>
                  <a:lnTo>
                    <a:pt x="0" y="76"/>
                  </a:lnTo>
                  <a:lnTo>
                    <a:pt x="1" y="69"/>
                  </a:lnTo>
                  <a:lnTo>
                    <a:pt x="2" y="61"/>
                  </a:lnTo>
                  <a:lnTo>
                    <a:pt x="3" y="53"/>
                  </a:lnTo>
                  <a:lnTo>
                    <a:pt x="7" y="47"/>
                  </a:lnTo>
                  <a:lnTo>
                    <a:pt x="9" y="40"/>
                  </a:lnTo>
                  <a:lnTo>
                    <a:pt x="14" y="34"/>
                  </a:lnTo>
                  <a:lnTo>
                    <a:pt x="18" y="28"/>
                  </a:lnTo>
                  <a:lnTo>
                    <a:pt x="23" y="23"/>
                  </a:lnTo>
                  <a:lnTo>
                    <a:pt x="29" y="17"/>
                  </a:lnTo>
                  <a:lnTo>
                    <a:pt x="34" y="13"/>
                  </a:lnTo>
                  <a:lnTo>
                    <a:pt x="41" y="9"/>
                  </a:lnTo>
                  <a:lnTo>
                    <a:pt x="47" y="5"/>
                  </a:lnTo>
                  <a:lnTo>
                    <a:pt x="55" y="3"/>
                  </a:lnTo>
                  <a:lnTo>
                    <a:pt x="62" y="2"/>
                  </a:lnTo>
                  <a:lnTo>
                    <a:pt x="70" y="0"/>
                  </a:lnTo>
                  <a:lnTo>
                    <a:pt x="78" y="0"/>
                  </a:lnTo>
                  <a:lnTo>
                    <a:pt x="78" y="0"/>
                  </a:lnTo>
                  <a:lnTo>
                    <a:pt x="85" y="0"/>
                  </a:lnTo>
                  <a:lnTo>
                    <a:pt x="93" y="2"/>
                  </a:lnTo>
                  <a:lnTo>
                    <a:pt x="101" y="3"/>
                  </a:lnTo>
                  <a:lnTo>
                    <a:pt x="108" y="5"/>
                  </a:lnTo>
                  <a:lnTo>
                    <a:pt x="114" y="9"/>
                  </a:lnTo>
                  <a:lnTo>
                    <a:pt x="120" y="13"/>
                  </a:lnTo>
                  <a:lnTo>
                    <a:pt x="126" y="17"/>
                  </a:lnTo>
                  <a:lnTo>
                    <a:pt x="132" y="23"/>
                  </a:lnTo>
                  <a:lnTo>
                    <a:pt x="137" y="28"/>
                  </a:lnTo>
                  <a:lnTo>
                    <a:pt x="141" y="34"/>
                  </a:lnTo>
                  <a:lnTo>
                    <a:pt x="145" y="40"/>
                  </a:lnTo>
                  <a:lnTo>
                    <a:pt x="149" y="47"/>
                  </a:lnTo>
                  <a:lnTo>
                    <a:pt x="151" y="53"/>
                  </a:lnTo>
                  <a:lnTo>
                    <a:pt x="152" y="61"/>
                  </a:lnTo>
                  <a:lnTo>
                    <a:pt x="153" y="69"/>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413">
              <a:extLst>
                <a:ext uri="{FF2B5EF4-FFF2-40B4-BE49-F238E27FC236}">
                  <a16:creationId xmlns:a16="http://schemas.microsoft.com/office/drawing/2014/main" id="{37D99C69-63F1-4542-A6B2-0EEFE31437BD}"/>
                </a:ext>
              </a:extLst>
            </p:cNvPr>
            <p:cNvSpPr>
              <a:spLocks/>
            </p:cNvSpPr>
            <p:nvPr/>
          </p:nvSpPr>
          <p:spPr bwMode="auto">
            <a:xfrm>
              <a:off x="4746626" y="1570038"/>
              <a:ext cx="49213" cy="49213"/>
            </a:xfrm>
            <a:custGeom>
              <a:avLst/>
              <a:gdLst>
                <a:gd name="T0" fmla="*/ 154 w 154"/>
                <a:gd name="T1" fmla="*/ 76 h 153"/>
                <a:gd name="T2" fmla="*/ 152 w 154"/>
                <a:gd name="T3" fmla="*/ 91 h 153"/>
                <a:gd name="T4" fmla="*/ 149 w 154"/>
                <a:gd name="T5" fmla="*/ 106 h 153"/>
                <a:gd name="T6" fmla="*/ 141 w 154"/>
                <a:gd name="T7" fmla="*/ 119 h 153"/>
                <a:gd name="T8" fmla="*/ 132 w 154"/>
                <a:gd name="T9" fmla="*/ 130 h 153"/>
                <a:gd name="T10" fmla="*/ 120 w 154"/>
                <a:gd name="T11" fmla="*/ 141 h 153"/>
                <a:gd name="T12" fmla="*/ 108 w 154"/>
                <a:gd name="T13" fmla="*/ 147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9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8 w 154"/>
                <a:gd name="T51" fmla="*/ 0 h 153"/>
                <a:gd name="T52" fmla="*/ 85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1"/>
                  </a:lnTo>
                  <a:lnTo>
                    <a:pt x="151" y="99"/>
                  </a:lnTo>
                  <a:lnTo>
                    <a:pt x="149" y="106"/>
                  </a:lnTo>
                  <a:lnTo>
                    <a:pt x="145" y="113"/>
                  </a:lnTo>
                  <a:lnTo>
                    <a:pt x="141" y="119"/>
                  </a:lnTo>
                  <a:lnTo>
                    <a:pt x="137" y="126"/>
                  </a:lnTo>
                  <a:lnTo>
                    <a:pt x="132" y="130"/>
                  </a:lnTo>
                  <a:lnTo>
                    <a:pt x="126" y="136"/>
                  </a:lnTo>
                  <a:lnTo>
                    <a:pt x="120" y="141"/>
                  </a:lnTo>
                  <a:lnTo>
                    <a:pt x="114" y="144"/>
                  </a:lnTo>
                  <a:lnTo>
                    <a:pt x="108" y="147"/>
                  </a:lnTo>
                  <a:lnTo>
                    <a:pt x="101" y="150"/>
                  </a:lnTo>
                  <a:lnTo>
                    <a:pt x="93" y="152"/>
                  </a:lnTo>
                  <a:lnTo>
                    <a:pt x="85" y="153"/>
                  </a:lnTo>
                  <a:lnTo>
                    <a:pt x="78" y="153"/>
                  </a:lnTo>
                  <a:lnTo>
                    <a:pt x="78" y="153"/>
                  </a:lnTo>
                  <a:lnTo>
                    <a:pt x="70" y="153"/>
                  </a:lnTo>
                  <a:lnTo>
                    <a:pt x="62" y="152"/>
                  </a:lnTo>
                  <a:lnTo>
                    <a:pt x="55" y="150"/>
                  </a:lnTo>
                  <a:lnTo>
                    <a:pt x="47" y="147"/>
                  </a:lnTo>
                  <a:lnTo>
                    <a:pt x="41" y="144"/>
                  </a:lnTo>
                  <a:lnTo>
                    <a:pt x="34" y="141"/>
                  </a:lnTo>
                  <a:lnTo>
                    <a:pt x="29" y="136"/>
                  </a:lnTo>
                  <a:lnTo>
                    <a:pt x="23" y="130"/>
                  </a:lnTo>
                  <a:lnTo>
                    <a:pt x="18" y="126"/>
                  </a:lnTo>
                  <a:lnTo>
                    <a:pt x="14" y="119"/>
                  </a:lnTo>
                  <a:lnTo>
                    <a:pt x="9" y="113"/>
                  </a:lnTo>
                  <a:lnTo>
                    <a:pt x="7" y="106"/>
                  </a:lnTo>
                  <a:lnTo>
                    <a:pt x="3" y="99"/>
                  </a:lnTo>
                  <a:lnTo>
                    <a:pt x="2" y="91"/>
                  </a:lnTo>
                  <a:lnTo>
                    <a:pt x="1" y="84"/>
                  </a:lnTo>
                  <a:lnTo>
                    <a:pt x="0" y="76"/>
                  </a:lnTo>
                  <a:lnTo>
                    <a:pt x="0" y="76"/>
                  </a:lnTo>
                  <a:lnTo>
                    <a:pt x="1" y="68"/>
                  </a:lnTo>
                  <a:lnTo>
                    <a:pt x="2" y="60"/>
                  </a:lnTo>
                  <a:lnTo>
                    <a:pt x="3" y="54"/>
                  </a:lnTo>
                  <a:lnTo>
                    <a:pt x="7" y="47"/>
                  </a:lnTo>
                  <a:lnTo>
                    <a:pt x="9" y="40"/>
                  </a:lnTo>
                  <a:lnTo>
                    <a:pt x="14" y="33"/>
                  </a:lnTo>
                  <a:lnTo>
                    <a:pt x="18" y="27"/>
                  </a:lnTo>
                  <a:lnTo>
                    <a:pt x="23" y="22"/>
                  </a:lnTo>
                  <a:lnTo>
                    <a:pt x="29" y="17"/>
                  </a:lnTo>
                  <a:lnTo>
                    <a:pt x="34" y="12"/>
                  </a:lnTo>
                  <a:lnTo>
                    <a:pt x="41" y="9"/>
                  </a:lnTo>
                  <a:lnTo>
                    <a:pt x="47" y="6"/>
                  </a:lnTo>
                  <a:lnTo>
                    <a:pt x="55" y="3"/>
                  </a:lnTo>
                  <a:lnTo>
                    <a:pt x="62" y="1"/>
                  </a:lnTo>
                  <a:lnTo>
                    <a:pt x="70" y="0"/>
                  </a:lnTo>
                  <a:lnTo>
                    <a:pt x="78" y="0"/>
                  </a:lnTo>
                  <a:lnTo>
                    <a:pt x="78" y="0"/>
                  </a:lnTo>
                  <a:lnTo>
                    <a:pt x="85" y="0"/>
                  </a:lnTo>
                  <a:lnTo>
                    <a:pt x="93" y="1"/>
                  </a:lnTo>
                  <a:lnTo>
                    <a:pt x="101" y="3"/>
                  </a:lnTo>
                  <a:lnTo>
                    <a:pt x="108" y="6"/>
                  </a:lnTo>
                  <a:lnTo>
                    <a:pt x="114" y="9"/>
                  </a:lnTo>
                  <a:lnTo>
                    <a:pt x="120" y="12"/>
                  </a:lnTo>
                  <a:lnTo>
                    <a:pt x="126" y="17"/>
                  </a:lnTo>
                  <a:lnTo>
                    <a:pt x="132" y="22"/>
                  </a:lnTo>
                  <a:lnTo>
                    <a:pt x="137" y="27"/>
                  </a:lnTo>
                  <a:lnTo>
                    <a:pt x="141" y="33"/>
                  </a:lnTo>
                  <a:lnTo>
                    <a:pt x="145" y="40"/>
                  </a:lnTo>
                  <a:lnTo>
                    <a:pt x="149" y="47"/>
                  </a:lnTo>
                  <a:lnTo>
                    <a:pt x="151" y="54"/>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414">
              <a:extLst>
                <a:ext uri="{FF2B5EF4-FFF2-40B4-BE49-F238E27FC236}">
                  <a16:creationId xmlns:a16="http://schemas.microsoft.com/office/drawing/2014/main" id="{9472B544-D0CD-4469-B442-E3DC3EF086DD}"/>
                </a:ext>
              </a:extLst>
            </p:cNvPr>
            <p:cNvSpPr>
              <a:spLocks/>
            </p:cNvSpPr>
            <p:nvPr/>
          </p:nvSpPr>
          <p:spPr bwMode="auto">
            <a:xfrm>
              <a:off x="4818063" y="1500188"/>
              <a:ext cx="49213" cy="49213"/>
            </a:xfrm>
            <a:custGeom>
              <a:avLst/>
              <a:gdLst>
                <a:gd name="T0" fmla="*/ 153 w 153"/>
                <a:gd name="T1" fmla="*/ 76 h 154"/>
                <a:gd name="T2" fmla="*/ 152 w 153"/>
                <a:gd name="T3" fmla="*/ 92 h 154"/>
                <a:gd name="T4" fmla="*/ 148 w 153"/>
                <a:gd name="T5" fmla="*/ 107 h 154"/>
                <a:gd name="T6" fmla="*/ 141 w 153"/>
                <a:gd name="T7" fmla="*/ 120 h 154"/>
                <a:gd name="T8" fmla="*/ 132 w 153"/>
                <a:gd name="T9" fmla="*/ 131 h 154"/>
                <a:gd name="T10" fmla="*/ 120 w 153"/>
                <a:gd name="T11" fmla="*/ 140 h 154"/>
                <a:gd name="T12" fmla="*/ 107 w 153"/>
                <a:gd name="T13" fmla="*/ 147 h 154"/>
                <a:gd name="T14" fmla="*/ 93 w 153"/>
                <a:gd name="T15" fmla="*/ 152 h 154"/>
                <a:gd name="T16" fmla="*/ 77 w 153"/>
                <a:gd name="T17" fmla="*/ 154 h 154"/>
                <a:gd name="T18" fmla="*/ 69 w 153"/>
                <a:gd name="T19" fmla="*/ 153 h 154"/>
                <a:gd name="T20" fmla="*/ 54 w 153"/>
                <a:gd name="T21" fmla="*/ 151 h 154"/>
                <a:gd name="T22" fmla="*/ 40 w 153"/>
                <a:gd name="T23" fmla="*/ 145 h 154"/>
                <a:gd name="T24" fmla="*/ 28 w 153"/>
                <a:gd name="T25" fmla="*/ 136 h 154"/>
                <a:gd name="T26" fmla="*/ 17 w 153"/>
                <a:gd name="T27" fmla="*/ 126 h 154"/>
                <a:gd name="T28" fmla="*/ 9 w 153"/>
                <a:gd name="T29" fmla="*/ 114 h 154"/>
                <a:gd name="T30" fmla="*/ 4 w 153"/>
                <a:gd name="T31" fmla="*/ 99 h 154"/>
                <a:gd name="T32" fmla="*/ 0 w 153"/>
                <a:gd name="T33" fmla="*/ 84 h 154"/>
                <a:gd name="T34" fmla="*/ 0 w 153"/>
                <a:gd name="T35" fmla="*/ 76 h 154"/>
                <a:gd name="T36" fmla="*/ 1 w 153"/>
                <a:gd name="T37" fmla="*/ 61 h 154"/>
                <a:gd name="T38" fmla="*/ 6 w 153"/>
                <a:gd name="T39" fmla="*/ 47 h 154"/>
                <a:gd name="T40" fmla="*/ 13 w 153"/>
                <a:gd name="T41" fmla="*/ 34 h 154"/>
                <a:gd name="T42" fmla="*/ 22 w 153"/>
                <a:gd name="T43" fmla="*/ 23 h 154"/>
                <a:gd name="T44" fmla="*/ 33 w 153"/>
                <a:gd name="T45" fmla="*/ 13 h 154"/>
                <a:gd name="T46" fmla="*/ 47 w 153"/>
                <a:gd name="T47" fmla="*/ 5 h 154"/>
                <a:gd name="T48" fmla="*/ 61 w 153"/>
                <a:gd name="T49" fmla="*/ 2 h 154"/>
                <a:gd name="T50" fmla="*/ 77 w 153"/>
                <a:gd name="T51" fmla="*/ 0 h 154"/>
                <a:gd name="T52" fmla="*/ 85 w 153"/>
                <a:gd name="T53" fmla="*/ 0 h 154"/>
                <a:gd name="T54" fmla="*/ 100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3 h 154"/>
                <a:gd name="T66" fmla="*/ 153 w 153"/>
                <a:gd name="T67" fmla="*/ 69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8" y="107"/>
                  </a:lnTo>
                  <a:lnTo>
                    <a:pt x="144" y="114"/>
                  </a:lnTo>
                  <a:lnTo>
                    <a:pt x="141" y="120"/>
                  </a:lnTo>
                  <a:lnTo>
                    <a:pt x="136" y="126"/>
                  </a:lnTo>
                  <a:lnTo>
                    <a:pt x="132" y="131"/>
                  </a:lnTo>
                  <a:lnTo>
                    <a:pt x="126" y="136"/>
                  </a:lnTo>
                  <a:lnTo>
                    <a:pt x="120" y="140"/>
                  </a:lnTo>
                  <a:lnTo>
                    <a:pt x="113" y="145"/>
                  </a:lnTo>
                  <a:lnTo>
                    <a:pt x="107" y="147"/>
                  </a:lnTo>
                  <a:lnTo>
                    <a:pt x="100" y="151"/>
                  </a:lnTo>
                  <a:lnTo>
                    <a:pt x="93" y="152"/>
                  </a:lnTo>
                  <a:lnTo>
                    <a:pt x="85" y="153"/>
                  </a:lnTo>
                  <a:lnTo>
                    <a:pt x="77" y="154"/>
                  </a:lnTo>
                  <a:lnTo>
                    <a:pt x="77" y="154"/>
                  </a:lnTo>
                  <a:lnTo>
                    <a:pt x="69" y="153"/>
                  </a:lnTo>
                  <a:lnTo>
                    <a:pt x="61" y="152"/>
                  </a:lnTo>
                  <a:lnTo>
                    <a:pt x="54" y="151"/>
                  </a:lnTo>
                  <a:lnTo>
                    <a:pt x="47" y="147"/>
                  </a:lnTo>
                  <a:lnTo>
                    <a:pt x="40" y="145"/>
                  </a:lnTo>
                  <a:lnTo>
                    <a:pt x="33" y="140"/>
                  </a:lnTo>
                  <a:lnTo>
                    <a:pt x="28" y="136"/>
                  </a:lnTo>
                  <a:lnTo>
                    <a:pt x="22" y="131"/>
                  </a:lnTo>
                  <a:lnTo>
                    <a:pt x="17" y="126"/>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2" y="23"/>
                  </a:lnTo>
                  <a:lnTo>
                    <a:pt x="28" y="17"/>
                  </a:lnTo>
                  <a:lnTo>
                    <a:pt x="33" y="13"/>
                  </a:lnTo>
                  <a:lnTo>
                    <a:pt x="40" y="9"/>
                  </a:lnTo>
                  <a:lnTo>
                    <a:pt x="47" y="5"/>
                  </a:lnTo>
                  <a:lnTo>
                    <a:pt x="54" y="3"/>
                  </a:lnTo>
                  <a:lnTo>
                    <a:pt x="61" y="2"/>
                  </a:lnTo>
                  <a:lnTo>
                    <a:pt x="69" y="0"/>
                  </a:lnTo>
                  <a:lnTo>
                    <a:pt x="77" y="0"/>
                  </a:lnTo>
                  <a:lnTo>
                    <a:pt x="77" y="0"/>
                  </a:lnTo>
                  <a:lnTo>
                    <a:pt x="85" y="0"/>
                  </a:lnTo>
                  <a:lnTo>
                    <a:pt x="93" y="2"/>
                  </a:lnTo>
                  <a:lnTo>
                    <a:pt x="100" y="3"/>
                  </a:lnTo>
                  <a:lnTo>
                    <a:pt x="107" y="5"/>
                  </a:lnTo>
                  <a:lnTo>
                    <a:pt x="113" y="9"/>
                  </a:lnTo>
                  <a:lnTo>
                    <a:pt x="120" y="13"/>
                  </a:lnTo>
                  <a:lnTo>
                    <a:pt x="126" y="17"/>
                  </a:lnTo>
                  <a:lnTo>
                    <a:pt x="132" y="23"/>
                  </a:lnTo>
                  <a:lnTo>
                    <a:pt x="136" y="28"/>
                  </a:lnTo>
                  <a:lnTo>
                    <a:pt x="141" y="34"/>
                  </a:lnTo>
                  <a:lnTo>
                    <a:pt x="144" y="40"/>
                  </a:lnTo>
                  <a:lnTo>
                    <a:pt x="148" y="47"/>
                  </a:lnTo>
                  <a:lnTo>
                    <a:pt x="150" y="53"/>
                  </a:lnTo>
                  <a:lnTo>
                    <a:pt x="152" y="61"/>
                  </a:lnTo>
                  <a:lnTo>
                    <a:pt x="153" y="69"/>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415">
              <a:extLst>
                <a:ext uri="{FF2B5EF4-FFF2-40B4-BE49-F238E27FC236}">
                  <a16:creationId xmlns:a16="http://schemas.microsoft.com/office/drawing/2014/main" id="{F15E91B0-1833-4DEB-8487-FDE1CE8024BD}"/>
                </a:ext>
              </a:extLst>
            </p:cNvPr>
            <p:cNvSpPr>
              <a:spLocks/>
            </p:cNvSpPr>
            <p:nvPr/>
          </p:nvSpPr>
          <p:spPr bwMode="auto">
            <a:xfrm>
              <a:off x="4818063" y="1570038"/>
              <a:ext cx="49213" cy="49213"/>
            </a:xfrm>
            <a:custGeom>
              <a:avLst/>
              <a:gdLst>
                <a:gd name="T0" fmla="*/ 153 w 153"/>
                <a:gd name="T1" fmla="*/ 76 h 153"/>
                <a:gd name="T2" fmla="*/ 152 w 153"/>
                <a:gd name="T3" fmla="*/ 91 h 153"/>
                <a:gd name="T4" fmla="*/ 148 w 153"/>
                <a:gd name="T5" fmla="*/ 106 h 153"/>
                <a:gd name="T6" fmla="*/ 141 w 153"/>
                <a:gd name="T7" fmla="*/ 119 h 153"/>
                <a:gd name="T8" fmla="*/ 132 w 153"/>
                <a:gd name="T9" fmla="*/ 130 h 153"/>
                <a:gd name="T10" fmla="*/ 120 w 153"/>
                <a:gd name="T11" fmla="*/ 141 h 153"/>
                <a:gd name="T12" fmla="*/ 107 w 153"/>
                <a:gd name="T13" fmla="*/ 147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4 w 153"/>
                <a:gd name="T31" fmla="*/ 99 h 153"/>
                <a:gd name="T32" fmla="*/ 0 w 153"/>
                <a:gd name="T33" fmla="*/ 84 h 153"/>
                <a:gd name="T34" fmla="*/ 0 w 153"/>
                <a:gd name="T35" fmla="*/ 76 h 153"/>
                <a:gd name="T36" fmla="*/ 1 w 153"/>
                <a:gd name="T37" fmla="*/ 60 h 153"/>
                <a:gd name="T38" fmla="*/ 6 w 153"/>
                <a:gd name="T39" fmla="*/ 47 h 153"/>
                <a:gd name="T40" fmla="*/ 13 w 153"/>
                <a:gd name="T41" fmla="*/ 33 h 153"/>
                <a:gd name="T42" fmla="*/ 22 w 153"/>
                <a:gd name="T43" fmla="*/ 22 h 153"/>
                <a:gd name="T44" fmla="*/ 33 w 153"/>
                <a:gd name="T45" fmla="*/ 12 h 153"/>
                <a:gd name="T46" fmla="*/ 47 w 153"/>
                <a:gd name="T47" fmla="*/ 6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8" y="106"/>
                  </a:lnTo>
                  <a:lnTo>
                    <a:pt x="144" y="113"/>
                  </a:lnTo>
                  <a:lnTo>
                    <a:pt x="141" y="119"/>
                  </a:lnTo>
                  <a:lnTo>
                    <a:pt x="136" y="126"/>
                  </a:lnTo>
                  <a:lnTo>
                    <a:pt x="132" y="130"/>
                  </a:lnTo>
                  <a:lnTo>
                    <a:pt x="126" y="136"/>
                  </a:lnTo>
                  <a:lnTo>
                    <a:pt x="120" y="141"/>
                  </a:lnTo>
                  <a:lnTo>
                    <a:pt x="113"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1"/>
                  </a:lnTo>
                  <a:lnTo>
                    <a:pt x="28" y="136"/>
                  </a:lnTo>
                  <a:lnTo>
                    <a:pt x="22"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416">
              <a:extLst>
                <a:ext uri="{FF2B5EF4-FFF2-40B4-BE49-F238E27FC236}">
                  <a16:creationId xmlns:a16="http://schemas.microsoft.com/office/drawing/2014/main" id="{BFB94B86-B6C3-4CEB-9A7B-27C4B7EF250C}"/>
                </a:ext>
              </a:extLst>
            </p:cNvPr>
            <p:cNvSpPr>
              <a:spLocks/>
            </p:cNvSpPr>
            <p:nvPr/>
          </p:nvSpPr>
          <p:spPr bwMode="auto">
            <a:xfrm>
              <a:off x="4887913" y="1500188"/>
              <a:ext cx="47625" cy="49213"/>
            </a:xfrm>
            <a:custGeom>
              <a:avLst/>
              <a:gdLst>
                <a:gd name="T0" fmla="*/ 153 w 153"/>
                <a:gd name="T1" fmla="*/ 76 h 154"/>
                <a:gd name="T2" fmla="*/ 152 w 153"/>
                <a:gd name="T3" fmla="*/ 92 h 154"/>
                <a:gd name="T4" fmla="*/ 147 w 153"/>
                <a:gd name="T5" fmla="*/ 107 h 154"/>
                <a:gd name="T6" fmla="*/ 140 w 153"/>
                <a:gd name="T7" fmla="*/ 120 h 154"/>
                <a:gd name="T8" fmla="*/ 131 w 153"/>
                <a:gd name="T9" fmla="*/ 131 h 154"/>
                <a:gd name="T10" fmla="*/ 120 w 153"/>
                <a:gd name="T11" fmla="*/ 140 h 154"/>
                <a:gd name="T12" fmla="*/ 106 w 153"/>
                <a:gd name="T13" fmla="*/ 147 h 154"/>
                <a:gd name="T14" fmla="*/ 92 w 153"/>
                <a:gd name="T15" fmla="*/ 152 h 154"/>
                <a:gd name="T16" fmla="*/ 76 w 153"/>
                <a:gd name="T17" fmla="*/ 154 h 154"/>
                <a:gd name="T18" fmla="*/ 68 w 153"/>
                <a:gd name="T19" fmla="*/ 153 h 154"/>
                <a:gd name="T20" fmla="*/ 54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99 h 154"/>
                <a:gd name="T32" fmla="*/ 0 w 153"/>
                <a:gd name="T33" fmla="*/ 84 h 154"/>
                <a:gd name="T34" fmla="*/ 0 w 153"/>
                <a:gd name="T35" fmla="*/ 76 h 154"/>
                <a:gd name="T36" fmla="*/ 1 w 153"/>
                <a:gd name="T37" fmla="*/ 61 h 154"/>
                <a:gd name="T38" fmla="*/ 5 w 153"/>
                <a:gd name="T39" fmla="*/ 47 h 154"/>
                <a:gd name="T40" fmla="*/ 12 w 153"/>
                <a:gd name="T41" fmla="*/ 34 h 154"/>
                <a:gd name="T42" fmla="*/ 23 w 153"/>
                <a:gd name="T43" fmla="*/ 23 h 154"/>
                <a:gd name="T44" fmla="*/ 33 w 153"/>
                <a:gd name="T45" fmla="*/ 13 h 154"/>
                <a:gd name="T46" fmla="*/ 47 w 153"/>
                <a:gd name="T47" fmla="*/ 5 h 154"/>
                <a:gd name="T48" fmla="*/ 62 w 153"/>
                <a:gd name="T49" fmla="*/ 2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3 h 154"/>
                <a:gd name="T66" fmla="*/ 153 w 153"/>
                <a:gd name="T67" fmla="*/ 69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7"/>
                  </a:lnTo>
                  <a:lnTo>
                    <a:pt x="144" y="114"/>
                  </a:lnTo>
                  <a:lnTo>
                    <a:pt x="140" y="120"/>
                  </a:lnTo>
                  <a:lnTo>
                    <a:pt x="136" y="126"/>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2" y="152"/>
                  </a:lnTo>
                  <a:lnTo>
                    <a:pt x="54" y="151"/>
                  </a:lnTo>
                  <a:lnTo>
                    <a:pt x="47" y="147"/>
                  </a:lnTo>
                  <a:lnTo>
                    <a:pt x="40" y="145"/>
                  </a:lnTo>
                  <a:lnTo>
                    <a:pt x="33" y="140"/>
                  </a:lnTo>
                  <a:lnTo>
                    <a:pt x="27" y="136"/>
                  </a:lnTo>
                  <a:lnTo>
                    <a:pt x="23" y="131"/>
                  </a:lnTo>
                  <a:lnTo>
                    <a:pt x="17" y="126"/>
                  </a:lnTo>
                  <a:lnTo>
                    <a:pt x="12" y="120"/>
                  </a:lnTo>
                  <a:lnTo>
                    <a:pt x="9" y="114"/>
                  </a:lnTo>
                  <a:lnTo>
                    <a:pt x="5" y="107"/>
                  </a:lnTo>
                  <a:lnTo>
                    <a:pt x="3" y="99"/>
                  </a:lnTo>
                  <a:lnTo>
                    <a:pt x="1" y="92"/>
                  </a:lnTo>
                  <a:lnTo>
                    <a:pt x="0" y="84"/>
                  </a:lnTo>
                  <a:lnTo>
                    <a:pt x="0" y="76"/>
                  </a:lnTo>
                  <a:lnTo>
                    <a:pt x="0" y="76"/>
                  </a:lnTo>
                  <a:lnTo>
                    <a:pt x="0" y="69"/>
                  </a:lnTo>
                  <a:lnTo>
                    <a:pt x="1" y="61"/>
                  </a:lnTo>
                  <a:lnTo>
                    <a:pt x="3" y="53"/>
                  </a:lnTo>
                  <a:lnTo>
                    <a:pt x="5" y="47"/>
                  </a:lnTo>
                  <a:lnTo>
                    <a:pt x="9" y="40"/>
                  </a:lnTo>
                  <a:lnTo>
                    <a:pt x="12" y="34"/>
                  </a:lnTo>
                  <a:lnTo>
                    <a:pt x="17" y="28"/>
                  </a:lnTo>
                  <a:lnTo>
                    <a:pt x="23" y="23"/>
                  </a:lnTo>
                  <a:lnTo>
                    <a:pt x="27" y="17"/>
                  </a:lnTo>
                  <a:lnTo>
                    <a:pt x="33" y="13"/>
                  </a:lnTo>
                  <a:lnTo>
                    <a:pt x="40" y="9"/>
                  </a:lnTo>
                  <a:lnTo>
                    <a:pt x="47" y="5"/>
                  </a:lnTo>
                  <a:lnTo>
                    <a:pt x="54" y="3"/>
                  </a:lnTo>
                  <a:lnTo>
                    <a:pt x="62" y="2"/>
                  </a:lnTo>
                  <a:lnTo>
                    <a:pt x="68" y="0"/>
                  </a:lnTo>
                  <a:lnTo>
                    <a:pt x="76" y="0"/>
                  </a:lnTo>
                  <a:lnTo>
                    <a:pt x="76" y="0"/>
                  </a:lnTo>
                  <a:lnTo>
                    <a:pt x="84" y="0"/>
                  </a:lnTo>
                  <a:lnTo>
                    <a:pt x="92" y="2"/>
                  </a:lnTo>
                  <a:lnTo>
                    <a:pt x="99" y="3"/>
                  </a:lnTo>
                  <a:lnTo>
                    <a:pt x="106" y="5"/>
                  </a:lnTo>
                  <a:lnTo>
                    <a:pt x="113" y="9"/>
                  </a:lnTo>
                  <a:lnTo>
                    <a:pt x="120" y="13"/>
                  </a:lnTo>
                  <a:lnTo>
                    <a:pt x="126" y="17"/>
                  </a:lnTo>
                  <a:lnTo>
                    <a:pt x="131" y="23"/>
                  </a:lnTo>
                  <a:lnTo>
                    <a:pt x="136" y="28"/>
                  </a:lnTo>
                  <a:lnTo>
                    <a:pt x="140" y="34"/>
                  </a:lnTo>
                  <a:lnTo>
                    <a:pt x="144" y="40"/>
                  </a:lnTo>
                  <a:lnTo>
                    <a:pt x="147" y="47"/>
                  </a:lnTo>
                  <a:lnTo>
                    <a:pt x="150" y="53"/>
                  </a:lnTo>
                  <a:lnTo>
                    <a:pt x="152" y="61"/>
                  </a:lnTo>
                  <a:lnTo>
                    <a:pt x="153" y="69"/>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417">
              <a:extLst>
                <a:ext uri="{FF2B5EF4-FFF2-40B4-BE49-F238E27FC236}">
                  <a16:creationId xmlns:a16="http://schemas.microsoft.com/office/drawing/2014/main" id="{B6E8EE43-999A-4883-B474-2A98EAFE83C1}"/>
                </a:ext>
              </a:extLst>
            </p:cNvPr>
            <p:cNvSpPr>
              <a:spLocks/>
            </p:cNvSpPr>
            <p:nvPr/>
          </p:nvSpPr>
          <p:spPr bwMode="auto">
            <a:xfrm>
              <a:off x="4395788" y="1500188"/>
              <a:ext cx="49213" cy="49213"/>
            </a:xfrm>
            <a:custGeom>
              <a:avLst/>
              <a:gdLst>
                <a:gd name="T0" fmla="*/ 155 w 155"/>
                <a:gd name="T1" fmla="*/ 76 h 154"/>
                <a:gd name="T2" fmla="*/ 153 w 155"/>
                <a:gd name="T3" fmla="*/ 92 h 154"/>
                <a:gd name="T4" fmla="*/ 149 w 155"/>
                <a:gd name="T5" fmla="*/ 107 h 154"/>
                <a:gd name="T6" fmla="*/ 141 w 155"/>
                <a:gd name="T7" fmla="*/ 120 h 154"/>
                <a:gd name="T8" fmla="*/ 132 w 155"/>
                <a:gd name="T9" fmla="*/ 131 h 154"/>
                <a:gd name="T10" fmla="*/ 121 w 155"/>
                <a:gd name="T11" fmla="*/ 140 h 154"/>
                <a:gd name="T12" fmla="*/ 108 w 155"/>
                <a:gd name="T13" fmla="*/ 147 h 154"/>
                <a:gd name="T14" fmla="*/ 93 w 155"/>
                <a:gd name="T15" fmla="*/ 152 h 154"/>
                <a:gd name="T16" fmla="*/ 77 w 155"/>
                <a:gd name="T17" fmla="*/ 154 h 154"/>
                <a:gd name="T18" fmla="*/ 70 w 155"/>
                <a:gd name="T19" fmla="*/ 153 h 154"/>
                <a:gd name="T20" fmla="*/ 54 w 155"/>
                <a:gd name="T21" fmla="*/ 151 h 154"/>
                <a:gd name="T22" fmla="*/ 41 w 155"/>
                <a:gd name="T23" fmla="*/ 145 h 154"/>
                <a:gd name="T24" fmla="*/ 29 w 155"/>
                <a:gd name="T25" fmla="*/ 136 h 154"/>
                <a:gd name="T26" fmla="*/ 19 w 155"/>
                <a:gd name="T27" fmla="*/ 126 h 154"/>
                <a:gd name="T28" fmla="*/ 10 w 155"/>
                <a:gd name="T29" fmla="*/ 114 h 154"/>
                <a:gd name="T30" fmla="*/ 4 w 155"/>
                <a:gd name="T31" fmla="*/ 99 h 154"/>
                <a:gd name="T32" fmla="*/ 2 w 155"/>
                <a:gd name="T33" fmla="*/ 84 h 154"/>
                <a:gd name="T34" fmla="*/ 0 w 155"/>
                <a:gd name="T35" fmla="*/ 76 h 154"/>
                <a:gd name="T36" fmla="*/ 3 w 155"/>
                <a:gd name="T37" fmla="*/ 61 h 154"/>
                <a:gd name="T38" fmla="*/ 7 w 155"/>
                <a:gd name="T39" fmla="*/ 47 h 154"/>
                <a:gd name="T40" fmla="*/ 14 w 155"/>
                <a:gd name="T41" fmla="*/ 34 h 154"/>
                <a:gd name="T42" fmla="*/ 23 w 155"/>
                <a:gd name="T43" fmla="*/ 23 h 154"/>
                <a:gd name="T44" fmla="*/ 35 w 155"/>
                <a:gd name="T45" fmla="*/ 13 h 154"/>
                <a:gd name="T46" fmla="*/ 47 w 155"/>
                <a:gd name="T47" fmla="*/ 5 h 154"/>
                <a:gd name="T48" fmla="*/ 62 w 155"/>
                <a:gd name="T49" fmla="*/ 2 h 154"/>
                <a:gd name="T50" fmla="*/ 77 w 155"/>
                <a:gd name="T51" fmla="*/ 0 h 154"/>
                <a:gd name="T52" fmla="*/ 85 w 155"/>
                <a:gd name="T53" fmla="*/ 0 h 154"/>
                <a:gd name="T54" fmla="*/ 101 w 155"/>
                <a:gd name="T55" fmla="*/ 3 h 154"/>
                <a:gd name="T56" fmla="*/ 115 w 155"/>
                <a:gd name="T57" fmla="*/ 9 h 154"/>
                <a:gd name="T58" fmla="*/ 126 w 155"/>
                <a:gd name="T59" fmla="*/ 17 h 154"/>
                <a:gd name="T60" fmla="*/ 137 w 155"/>
                <a:gd name="T61" fmla="*/ 28 h 154"/>
                <a:gd name="T62" fmla="*/ 146 w 155"/>
                <a:gd name="T63" fmla="*/ 40 h 154"/>
                <a:gd name="T64" fmla="*/ 152 w 155"/>
                <a:gd name="T65" fmla="*/ 53 h 154"/>
                <a:gd name="T66" fmla="*/ 154 w 155"/>
                <a:gd name="T67" fmla="*/ 69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3" y="92"/>
                  </a:lnTo>
                  <a:lnTo>
                    <a:pt x="152" y="99"/>
                  </a:lnTo>
                  <a:lnTo>
                    <a:pt x="149" y="107"/>
                  </a:lnTo>
                  <a:lnTo>
                    <a:pt x="146" y="114"/>
                  </a:lnTo>
                  <a:lnTo>
                    <a:pt x="141" y="120"/>
                  </a:lnTo>
                  <a:lnTo>
                    <a:pt x="137" y="126"/>
                  </a:lnTo>
                  <a:lnTo>
                    <a:pt x="132" y="131"/>
                  </a:lnTo>
                  <a:lnTo>
                    <a:pt x="126" y="136"/>
                  </a:lnTo>
                  <a:lnTo>
                    <a:pt x="121" y="140"/>
                  </a:lnTo>
                  <a:lnTo>
                    <a:pt x="115" y="145"/>
                  </a:lnTo>
                  <a:lnTo>
                    <a:pt x="108" y="147"/>
                  </a:lnTo>
                  <a:lnTo>
                    <a:pt x="101" y="151"/>
                  </a:lnTo>
                  <a:lnTo>
                    <a:pt x="93" y="152"/>
                  </a:lnTo>
                  <a:lnTo>
                    <a:pt x="85" y="153"/>
                  </a:lnTo>
                  <a:lnTo>
                    <a:pt x="77" y="154"/>
                  </a:lnTo>
                  <a:lnTo>
                    <a:pt x="77" y="154"/>
                  </a:lnTo>
                  <a:lnTo>
                    <a:pt x="70" y="153"/>
                  </a:lnTo>
                  <a:lnTo>
                    <a:pt x="62" y="152"/>
                  </a:lnTo>
                  <a:lnTo>
                    <a:pt x="54" y="151"/>
                  </a:lnTo>
                  <a:lnTo>
                    <a:pt x="47" y="147"/>
                  </a:lnTo>
                  <a:lnTo>
                    <a:pt x="41" y="145"/>
                  </a:lnTo>
                  <a:lnTo>
                    <a:pt x="35" y="140"/>
                  </a:lnTo>
                  <a:lnTo>
                    <a:pt x="29" y="136"/>
                  </a:lnTo>
                  <a:lnTo>
                    <a:pt x="23" y="131"/>
                  </a:lnTo>
                  <a:lnTo>
                    <a:pt x="19" y="126"/>
                  </a:lnTo>
                  <a:lnTo>
                    <a:pt x="14" y="120"/>
                  </a:lnTo>
                  <a:lnTo>
                    <a:pt x="10" y="114"/>
                  </a:lnTo>
                  <a:lnTo>
                    <a:pt x="7" y="107"/>
                  </a:lnTo>
                  <a:lnTo>
                    <a:pt x="4" y="99"/>
                  </a:lnTo>
                  <a:lnTo>
                    <a:pt x="3" y="92"/>
                  </a:lnTo>
                  <a:lnTo>
                    <a:pt x="2" y="84"/>
                  </a:lnTo>
                  <a:lnTo>
                    <a:pt x="0" y="76"/>
                  </a:lnTo>
                  <a:lnTo>
                    <a:pt x="0" y="76"/>
                  </a:lnTo>
                  <a:lnTo>
                    <a:pt x="2" y="69"/>
                  </a:lnTo>
                  <a:lnTo>
                    <a:pt x="3" y="61"/>
                  </a:lnTo>
                  <a:lnTo>
                    <a:pt x="4" y="53"/>
                  </a:lnTo>
                  <a:lnTo>
                    <a:pt x="7" y="47"/>
                  </a:lnTo>
                  <a:lnTo>
                    <a:pt x="10" y="40"/>
                  </a:lnTo>
                  <a:lnTo>
                    <a:pt x="14" y="34"/>
                  </a:lnTo>
                  <a:lnTo>
                    <a:pt x="19" y="28"/>
                  </a:lnTo>
                  <a:lnTo>
                    <a:pt x="23" y="23"/>
                  </a:lnTo>
                  <a:lnTo>
                    <a:pt x="29" y="17"/>
                  </a:lnTo>
                  <a:lnTo>
                    <a:pt x="35" y="13"/>
                  </a:lnTo>
                  <a:lnTo>
                    <a:pt x="41" y="9"/>
                  </a:lnTo>
                  <a:lnTo>
                    <a:pt x="47" y="5"/>
                  </a:lnTo>
                  <a:lnTo>
                    <a:pt x="54" y="3"/>
                  </a:lnTo>
                  <a:lnTo>
                    <a:pt x="62" y="2"/>
                  </a:lnTo>
                  <a:lnTo>
                    <a:pt x="70" y="0"/>
                  </a:lnTo>
                  <a:lnTo>
                    <a:pt x="77" y="0"/>
                  </a:lnTo>
                  <a:lnTo>
                    <a:pt x="77" y="0"/>
                  </a:lnTo>
                  <a:lnTo>
                    <a:pt x="85" y="0"/>
                  </a:lnTo>
                  <a:lnTo>
                    <a:pt x="93" y="2"/>
                  </a:lnTo>
                  <a:lnTo>
                    <a:pt x="101" y="3"/>
                  </a:lnTo>
                  <a:lnTo>
                    <a:pt x="108" y="5"/>
                  </a:lnTo>
                  <a:lnTo>
                    <a:pt x="115" y="9"/>
                  </a:lnTo>
                  <a:lnTo>
                    <a:pt x="121" y="13"/>
                  </a:lnTo>
                  <a:lnTo>
                    <a:pt x="126" y="17"/>
                  </a:lnTo>
                  <a:lnTo>
                    <a:pt x="132" y="23"/>
                  </a:lnTo>
                  <a:lnTo>
                    <a:pt x="137" y="28"/>
                  </a:lnTo>
                  <a:lnTo>
                    <a:pt x="141" y="34"/>
                  </a:lnTo>
                  <a:lnTo>
                    <a:pt x="146" y="40"/>
                  </a:lnTo>
                  <a:lnTo>
                    <a:pt x="149" y="47"/>
                  </a:lnTo>
                  <a:lnTo>
                    <a:pt x="152" y="53"/>
                  </a:lnTo>
                  <a:lnTo>
                    <a:pt x="153" y="61"/>
                  </a:lnTo>
                  <a:lnTo>
                    <a:pt x="154" y="69"/>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418">
              <a:extLst>
                <a:ext uri="{FF2B5EF4-FFF2-40B4-BE49-F238E27FC236}">
                  <a16:creationId xmlns:a16="http://schemas.microsoft.com/office/drawing/2014/main" id="{03047EEC-5305-4F3B-9B11-1B8CA1742220}"/>
                </a:ext>
              </a:extLst>
            </p:cNvPr>
            <p:cNvSpPr>
              <a:spLocks/>
            </p:cNvSpPr>
            <p:nvPr/>
          </p:nvSpPr>
          <p:spPr bwMode="auto">
            <a:xfrm>
              <a:off x="4395788" y="1570038"/>
              <a:ext cx="49213" cy="49213"/>
            </a:xfrm>
            <a:custGeom>
              <a:avLst/>
              <a:gdLst>
                <a:gd name="T0" fmla="*/ 155 w 155"/>
                <a:gd name="T1" fmla="*/ 76 h 153"/>
                <a:gd name="T2" fmla="*/ 153 w 155"/>
                <a:gd name="T3" fmla="*/ 91 h 153"/>
                <a:gd name="T4" fmla="*/ 149 w 155"/>
                <a:gd name="T5" fmla="*/ 106 h 153"/>
                <a:gd name="T6" fmla="*/ 141 w 155"/>
                <a:gd name="T7" fmla="*/ 119 h 153"/>
                <a:gd name="T8" fmla="*/ 132 w 155"/>
                <a:gd name="T9" fmla="*/ 130 h 153"/>
                <a:gd name="T10" fmla="*/ 121 w 155"/>
                <a:gd name="T11" fmla="*/ 141 h 153"/>
                <a:gd name="T12" fmla="*/ 108 w 155"/>
                <a:gd name="T13" fmla="*/ 147 h 153"/>
                <a:gd name="T14" fmla="*/ 93 w 155"/>
                <a:gd name="T15" fmla="*/ 152 h 153"/>
                <a:gd name="T16" fmla="*/ 77 w 155"/>
                <a:gd name="T17" fmla="*/ 153 h 153"/>
                <a:gd name="T18" fmla="*/ 70 w 155"/>
                <a:gd name="T19" fmla="*/ 153 h 153"/>
                <a:gd name="T20" fmla="*/ 54 w 155"/>
                <a:gd name="T21" fmla="*/ 150 h 153"/>
                <a:gd name="T22" fmla="*/ 41 w 155"/>
                <a:gd name="T23" fmla="*/ 144 h 153"/>
                <a:gd name="T24" fmla="*/ 29 w 155"/>
                <a:gd name="T25" fmla="*/ 136 h 153"/>
                <a:gd name="T26" fmla="*/ 19 w 155"/>
                <a:gd name="T27" fmla="*/ 126 h 153"/>
                <a:gd name="T28" fmla="*/ 10 w 155"/>
                <a:gd name="T29" fmla="*/ 113 h 153"/>
                <a:gd name="T30" fmla="*/ 4 w 155"/>
                <a:gd name="T31" fmla="*/ 99 h 153"/>
                <a:gd name="T32" fmla="*/ 2 w 155"/>
                <a:gd name="T33" fmla="*/ 84 h 153"/>
                <a:gd name="T34" fmla="*/ 0 w 155"/>
                <a:gd name="T35" fmla="*/ 76 h 153"/>
                <a:gd name="T36" fmla="*/ 3 w 155"/>
                <a:gd name="T37" fmla="*/ 60 h 153"/>
                <a:gd name="T38" fmla="*/ 7 w 155"/>
                <a:gd name="T39" fmla="*/ 47 h 153"/>
                <a:gd name="T40" fmla="*/ 14 w 155"/>
                <a:gd name="T41" fmla="*/ 33 h 153"/>
                <a:gd name="T42" fmla="*/ 23 w 155"/>
                <a:gd name="T43" fmla="*/ 22 h 153"/>
                <a:gd name="T44" fmla="*/ 35 w 155"/>
                <a:gd name="T45" fmla="*/ 12 h 153"/>
                <a:gd name="T46" fmla="*/ 47 w 155"/>
                <a:gd name="T47" fmla="*/ 6 h 153"/>
                <a:gd name="T48" fmla="*/ 62 w 155"/>
                <a:gd name="T49" fmla="*/ 1 h 153"/>
                <a:gd name="T50" fmla="*/ 77 w 155"/>
                <a:gd name="T51" fmla="*/ 0 h 153"/>
                <a:gd name="T52" fmla="*/ 85 w 155"/>
                <a:gd name="T53" fmla="*/ 0 h 153"/>
                <a:gd name="T54" fmla="*/ 101 w 155"/>
                <a:gd name="T55" fmla="*/ 3 h 153"/>
                <a:gd name="T56" fmla="*/ 115 w 155"/>
                <a:gd name="T57" fmla="*/ 9 h 153"/>
                <a:gd name="T58" fmla="*/ 126 w 155"/>
                <a:gd name="T59" fmla="*/ 17 h 153"/>
                <a:gd name="T60" fmla="*/ 137 w 155"/>
                <a:gd name="T61" fmla="*/ 27 h 153"/>
                <a:gd name="T62" fmla="*/ 146 w 155"/>
                <a:gd name="T63" fmla="*/ 40 h 153"/>
                <a:gd name="T64" fmla="*/ 152 w 155"/>
                <a:gd name="T65" fmla="*/ 54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1"/>
                  </a:lnTo>
                  <a:lnTo>
                    <a:pt x="152" y="99"/>
                  </a:lnTo>
                  <a:lnTo>
                    <a:pt x="149" y="106"/>
                  </a:lnTo>
                  <a:lnTo>
                    <a:pt x="146" y="113"/>
                  </a:lnTo>
                  <a:lnTo>
                    <a:pt x="141" y="119"/>
                  </a:lnTo>
                  <a:lnTo>
                    <a:pt x="137" y="126"/>
                  </a:lnTo>
                  <a:lnTo>
                    <a:pt x="132" y="130"/>
                  </a:lnTo>
                  <a:lnTo>
                    <a:pt x="126" y="136"/>
                  </a:lnTo>
                  <a:lnTo>
                    <a:pt x="121" y="141"/>
                  </a:lnTo>
                  <a:lnTo>
                    <a:pt x="115" y="144"/>
                  </a:lnTo>
                  <a:lnTo>
                    <a:pt x="108" y="147"/>
                  </a:lnTo>
                  <a:lnTo>
                    <a:pt x="101" y="150"/>
                  </a:lnTo>
                  <a:lnTo>
                    <a:pt x="93" y="152"/>
                  </a:lnTo>
                  <a:lnTo>
                    <a:pt x="85" y="153"/>
                  </a:lnTo>
                  <a:lnTo>
                    <a:pt x="77" y="153"/>
                  </a:lnTo>
                  <a:lnTo>
                    <a:pt x="77" y="153"/>
                  </a:lnTo>
                  <a:lnTo>
                    <a:pt x="70" y="153"/>
                  </a:lnTo>
                  <a:lnTo>
                    <a:pt x="62" y="152"/>
                  </a:lnTo>
                  <a:lnTo>
                    <a:pt x="54" y="150"/>
                  </a:lnTo>
                  <a:lnTo>
                    <a:pt x="47" y="147"/>
                  </a:lnTo>
                  <a:lnTo>
                    <a:pt x="41" y="144"/>
                  </a:lnTo>
                  <a:lnTo>
                    <a:pt x="35" y="141"/>
                  </a:lnTo>
                  <a:lnTo>
                    <a:pt x="29" y="136"/>
                  </a:lnTo>
                  <a:lnTo>
                    <a:pt x="23" y="130"/>
                  </a:lnTo>
                  <a:lnTo>
                    <a:pt x="19" y="126"/>
                  </a:lnTo>
                  <a:lnTo>
                    <a:pt x="14" y="119"/>
                  </a:lnTo>
                  <a:lnTo>
                    <a:pt x="10" y="113"/>
                  </a:lnTo>
                  <a:lnTo>
                    <a:pt x="7" y="106"/>
                  </a:lnTo>
                  <a:lnTo>
                    <a:pt x="4" y="99"/>
                  </a:lnTo>
                  <a:lnTo>
                    <a:pt x="3" y="91"/>
                  </a:lnTo>
                  <a:lnTo>
                    <a:pt x="2" y="84"/>
                  </a:lnTo>
                  <a:lnTo>
                    <a:pt x="0" y="76"/>
                  </a:lnTo>
                  <a:lnTo>
                    <a:pt x="0" y="76"/>
                  </a:lnTo>
                  <a:lnTo>
                    <a:pt x="2" y="68"/>
                  </a:lnTo>
                  <a:lnTo>
                    <a:pt x="3" y="60"/>
                  </a:lnTo>
                  <a:lnTo>
                    <a:pt x="4" y="54"/>
                  </a:lnTo>
                  <a:lnTo>
                    <a:pt x="7" y="47"/>
                  </a:lnTo>
                  <a:lnTo>
                    <a:pt x="10" y="40"/>
                  </a:lnTo>
                  <a:lnTo>
                    <a:pt x="14" y="33"/>
                  </a:lnTo>
                  <a:lnTo>
                    <a:pt x="19" y="27"/>
                  </a:lnTo>
                  <a:lnTo>
                    <a:pt x="23" y="22"/>
                  </a:lnTo>
                  <a:lnTo>
                    <a:pt x="29" y="17"/>
                  </a:lnTo>
                  <a:lnTo>
                    <a:pt x="35" y="12"/>
                  </a:lnTo>
                  <a:lnTo>
                    <a:pt x="41" y="9"/>
                  </a:lnTo>
                  <a:lnTo>
                    <a:pt x="47" y="6"/>
                  </a:lnTo>
                  <a:lnTo>
                    <a:pt x="54" y="3"/>
                  </a:lnTo>
                  <a:lnTo>
                    <a:pt x="62" y="1"/>
                  </a:lnTo>
                  <a:lnTo>
                    <a:pt x="70" y="0"/>
                  </a:lnTo>
                  <a:lnTo>
                    <a:pt x="77" y="0"/>
                  </a:lnTo>
                  <a:lnTo>
                    <a:pt x="77" y="0"/>
                  </a:lnTo>
                  <a:lnTo>
                    <a:pt x="85" y="0"/>
                  </a:lnTo>
                  <a:lnTo>
                    <a:pt x="93" y="1"/>
                  </a:lnTo>
                  <a:lnTo>
                    <a:pt x="101" y="3"/>
                  </a:lnTo>
                  <a:lnTo>
                    <a:pt x="108" y="6"/>
                  </a:lnTo>
                  <a:lnTo>
                    <a:pt x="115" y="9"/>
                  </a:lnTo>
                  <a:lnTo>
                    <a:pt x="121" y="12"/>
                  </a:lnTo>
                  <a:lnTo>
                    <a:pt x="126" y="17"/>
                  </a:lnTo>
                  <a:lnTo>
                    <a:pt x="132" y="22"/>
                  </a:lnTo>
                  <a:lnTo>
                    <a:pt x="137" y="27"/>
                  </a:lnTo>
                  <a:lnTo>
                    <a:pt x="141" y="33"/>
                  </a:lnTo>
                  <a:lnTo>
                    <a:pt x="146" y="40"/>
                  </a:lnTo>
                  <a:lnTo>
                    <a:pt x="149" y="47"/>
                  </a:lnTo>
                  <a:lnTo>
                    <a:pt x="152" y="54"/>
                  </a:lnTo>
                  <a:lnTo>
                    <a:pt x="153"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419">
              <a:extLst>
                <a:ext uri="{FF2B5EF4-FFF2-40B4-BE49-F238E27FC236}">
                  <a16:creationId xmlns:a16="http://schemas.microsoft.com/office/drawing/2014/main" id="{3A1EF6E0-8A7F-47F7-812F-043C0C50E0F6}"/>
                </a:ext>
              </a:extLst>
            </p:cNvPr>
            <p:cNvSpPr>
              <a:spLocks/>
            </p:cNvSpPr>
            <p:nvPr/>
          </p:nvSpPr>
          <p:spPr bwMode="auto">
            <a:xfrm>
              <a:off x="4465638" y="1500188"/>
              <a:ext cx="49213" cy="49213"/>
            </a:xfrm>
            <a:custGeom>
              <a:avLst/>
              <a:gdLst>
                <a:gd name="T0" fmla="*/ 155 w 155"/>
                <a:gd name="T1" fmla="*/ 76 h 154"/>
                <a:gd name="T2" fmla="*/ 153 w 155"/>
                <a:gd name="T3" fmla="*/ 92 h 154"/>
                <a:gd name="T4" fmla="*/ 149 w 155"/>
                <a:gd name="T5" fmla="*/ 107 h 154"/>
                <a:gd name="T6" fmla="*/ 141 w 155"/>
                <a:gd name="T7" fmla="*/ 120 h 154"/>
                <a:gd name="T8" fmla="*/ 132 w 155"/>
                <a:gd name="T9" fmla="*/ 131 h 154"/>
                <a:gd name="T10" fmla="*/ 120 w 155"/>
                <a:gd name="T11" fmla="*/ 140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1 w 155"/>
                <a:gd name="T23" fmla="*/ 145 h 154"/>
                <a:gd name="T24" fmla="*/ 29 w 155"/>
                <a:gd name="T25" fmla="*/ 136 h 154"/>
                <a:gd name="T26" fmla="*/ 18 w 155"/>
                <a:gd name="T27" fmla="*/ 126 h 154"/>
                <a:gd name="T28" fmla="*/ 9 w 155"/>
                <a:gd name="T29" fmla="*/ 114 h 154"/>
                <a:gd name="T30" fmla="*/ 4 w 155"/>
                <a:gd name="T31" fmla="*/ 99 h 154"/>
                <a:gd name="T32" fmla="*/ 1 w 155"/>
                <a:gd name="T33" fmla="*/ 84 h 154"/>
                <a:gd name="T34" fmla="*/ 0 w 155"/>
                <a:gd name="T35" fmla="*/ 76 h 154"/>
                <a:gd name="T36" fmla="*/ 2 w 155"/>
                <a:gd name="T37" fmla="*/ 61 h 154"/>
                <a:gd name="T38" fmla="*/ 7 w 155"/>
                <a:gd name="T39" fmla="*/ 47 h 154"/>
                <a:gd name="T40" fmla="*/ 14 w 155"/>
                <a:gd name="T41" fmla="*/ 34 h 154"/>
                <a:gd name="T42" fmla="*/ 23 w 155"/>
                <a:gd name="T43" fmla="*/ 23 h 154"/>
                <a:gd name="T44" fmla="*/ 34 w 155"/>
                <a:gd name="T45" fmla="*/ 13 h 154"/>
                <a:gd name="T46" fmla="*/ 47 w 155"/>
                <a:gd name="T47" fmla="*/ 5 h 154"/>
                <a:gd name="T48" fmla="*/ 62 w 155"/>
                <a:gd name="T49" fmla="*/ 2 h 154"/>
                <a:gd name="T50" fmla="*/ 78 w 155"/>
                <a:gd name="T51" fmla="*/ 0 h 154"/>
                <a:gd name="T52" fmla="*/ 86 w 155"/>
                <a:gd name="T53" fmla="*/ 0 h 154"/>
                <a:gd name="T54" fmla="*/ 101 w 155"/>
                <a:gd name="T55" fmla="*/ 3 h 154"/>
                <a:gd name="T56" fmla="*/ 115 w 155"/>
                <a:gd name="T57" fmla="*/ 9 h 154"/>
                <a:gd name="T58" fmla="*/ 126 w 155"/>
                <a:gd name="T59" fmla="*/ 17 h 154"/>
                <a:gd name="T60" fmla="*/ 137 w 155"/>
                <a:gd name="T61" fmla="*/ 28 h 154"/>
                <a:gd name="T62" fmla="*/ 145 w 155"/>
                <a:gd name="T63" fmla="*/ 40 h 154"/>
                <a:gd name="T64" fmla="*/ 151 w 155"/>
                <a:gd name="T65" fmla="*/ 53 h 154"/>
                <a:gd name="T66" fmla="*/ 155 w 155"/>
                <a:gd name="T67" fmla="*/ 69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5" y="84"/>
                  </a:lnTo>
                  <a:lnTo>
                    <a:pt x="153" y="92"/>
                  </a:lnTo>
                  <a:lnTo>
                    <a:pt x="151" y="99"/>
                  </a:lnTo>
                  <a:lnTo>
                    <a:pt x="149" y="107"/>
                  </a:lnTo>
                  <a:lnTo>
                    <a:pt x="145" y="114"/>
                  </a:lnTo>
                  <a:lnTo>
                    <a:pt x="141" y="120"/>
                  </a:lnTo>
                  <a:lnTo>
                    <a:pt x="137" y="126"/>
                  </a:lnTo>
                  <a:lnTo>
                    <a:pt x="132" y="131"/>
                  </a:lnTo>
                  <a:lnTo>
                    <a:pt x="126" y="136"/>
                  </a:lnTo>
                  <a:lnTo>
                    <a:pt x="120" y="140"/>
                  </a:lnTo>
                  <a:lnTo>
                    <a:pt x="115" y="145"/>
                  </a:lnTo>
                  <a:lnTo>
                    <a:pt x="108"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0"/>
                  </a:lnTo>
                  <a:lnTo>
                    <a:pt x="29" y="136"/>
                  </a:lnTo>
                  <a:lnTo>
                    <a:pt x="23" y="131"/>
                  </a:lnTo>
                  <a:lnTo>
                    <a:pt x="18" y="126"/>
                  </a:lnTo>
                  <a:lnTo>
                    <a:pt x="14" y="120"/>
                  </a:lnTo>
                  <a:lnTo>
                    <a:pt x="9" y="114"/>
                  </a:lnTo>
                  <a:lnTo>
                    <a:pt x="7" y="107"/>
                  </a:lnTo>
                  <a:lnTo>
                    <a:pt x="4" y="99"/>
                  </a:lnTo>
                  <a:lnTo>
                    <a:pt x="2" y="92"/>
                  </a:lnTo>
                  <a:lnTo>
                    <a:pt x="1" y="84"/>
                  </a:lnTo>
                  <a:lnTo>
                    <a:pt x="0" y="76"/>
                  </a:lnTo>
                  <a:lnTo>
                    <a:pt x="0" y="76"/>
                  </a:lnTo>
                  <a:lnTo>
                    <a:pt x="1" y="69"/>
                  </a:lnTo>
                  <a:lnTo>
                    <a:pt x="2" y="61"/>
                  </a:lnTo>
                  <a:lnTo>
                    <a:pt x="4" y="53"/>
                  </a:lnTo>
                  <a:lnTo>
                    <a:pt x="7" y="47"/>
                  </a:lnTo>
                  <a:lnTo>
                    <a:pt x="9" y="40"/>
                  </a:lnTo>
                  <a:lnTo>
                    <a:pt x="14" y="34"/>
                  </a:lnTo>
                  <a:lnTo>
                    <a:pt x="18" y="28"/>
                  </a:lnTo>
                  <a:lnTo>
                    <a:pt x="23" y="23"/>
                  </a:lnTo>
                  <a:lnTo>
                    <a:pt x="29" y="17"/>
                  </a:lnTo>
                  <a:lnTo>
                    <a:pt x="34" y="13"/>
                  </a:lnTo>
                  <a:lnTo>
                    <a:pt x="41" y="9"/>
                  </a:lnTo>
                  <a:lnTo>
                    <a:pt x="47" y="5"/>
                  </a:lnTo>
                  <a:lnTo>
                    <a:pt x="55" y="3"/>
                  </a:lnTo>
                  <a:lnTo>
                    <a:pt x="62" y="2"/>
                  </a:lnTo>
                  <a:lnTo>
                    <a:pt x="70" y="0"/>
                  </a:lnTo>
                  <a:lnTo>
                    <a:pt x="78" y="0"/>
                  </a:lnTo>
                  <a:lnTo>
                    <a:pt x="78" y="0"/>
                  </a:lnTo>
                  <a:lnTo>
                    <a:pt x="86" y="0"/>
                  </a:lnTo>
                  <a:lnTo>
                    <a:pt x="93" y="2"/>
                  </a:lnTo>
                  <a:lnTo>
                    <a:pt x="101" y="3"/>
                  </a:lnTo>
                  <a:lnTo>
                    <a:pt x="108" y="5"/>
                  </a:lnTo>
                  <a:lnTo>
                    <a:pt x="115" y="9"/>
                  </a:lnTo>
                  <a:lnTo>
                    <a:pt x="120" y="13"/>
                  </a:lnTo>
                  <a:lnTo>
                    <a:pt x="126" y="17"/>
                  </a:lnTo>
                  <a:lnTo>
                    <a:pt x="132" y="23"/>
                  </a:lnTo>
                  <a:lnTo>
                    <a:pt x="137" y="28"/>
                  </a:lnTo>
                  <a:lnTo>
                    <a:pt x="141" y="34"/>
                  </a:lnTo>
                  <a:lnTo>
                    <a:pt x="145" y="40"/>
                  </a:lnTo>
                  <a:lnTo>
                    <a:pt x="149" y="47"/>
                  </a:lnTo>
                  <a:lnTo>
                    <a:pt x="151" y="53"/>
                  </a:lnTo>
                  <a:lnTo>
                    <a:pt x="153" y="61"/>
                  </a:lnTo>
                  <a:lnTo>
                    <a:pt x="155" y="69"/>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420">
              <a:extLst>
                <a:ext uri="{FF2B5EF4-FFF2-40B4-BE49-F238E27FC236}">
                  <a16:creationId xmlns:a16="http://schemas.microsoft.com/office/drawing/2014/main" id="{4B2F5FC9-002B-437E-800D-06D99F40E83C}"/>
                </a:ext>
              </a:extLst>
            </p:cNvPr>
            <p:cNvSpPr>
              <a:spLocks/>
            </p:cNvSpPr>
            <p:nvPr/>
          </p:nvSpPr>
          <p:spPr bwMode="auto">
            <a:xfrm>
              <a:off x="4465638" y="1570038"/>
              <a:ext cx="49213" cy="49213"/>
            </a:xfrm>
            <a:custGeom>
              <a:avLst/>
              <a:gdLst>
                <a:gd name="T0" fmla="*/ 155 w 155"/>
                <a:gd name="T1" fmla="*/ 76 h 153"/>
                <a:gd name="T2" fmla="*/ 153 w 155"/>
                <a:gd name="T3" fmla="*/ 91 h 153"/>
                <a:gd name="T4" fmla="*/ 149 w 155"/>
                <a:gd name="T5" fmla="*/ 106 h 153"/>
                <a:gd name="T6" fmla="*/ 141 w 155"/>
                <a:gd name="T7" fmla="*/ 119 h 153"/>
                <a:gd name="T8" fmla="*/ 132 w 155"/>
                <a:gd name="T9" fmla="*/ 130 h 153"/>
                <a:gd name="T10" fmla="*/ 120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1 w 155"/>
                <a:gd name="T23" fmla="*/ 144 h 153"/>
                <a:gd name="T24" fmla="*/ 29 w 155"/>
                <a:gd name="T25" fmla="*/ 136 h 153"/>
                <a:gd name="T26" fmla="*/ 18 w 155"/>
                <a:gd name="T27" fmla="*/ 126 h 153"/>
                <a:gd name="T28" fmla="*/ 9 w 155"/>
                <a:gd name="T29" fmla="*/ 113 h 153"/>
                <a:gd name="T30" fmla="*/ 4 w 155"/>
                <a:gd name="T31" fmla="*/ 99 h 153"/>
                <a:gd name="T32" fmla="*/ 1 w 155"/>
                <a:gd name="T33" fmla="*/ 84 h 153"/>
                <a:gd name="T34" fmla="*/ 0 w 155"/>
                <a:gd name="T35" fmla="*/ 76 h 153"/>
                <a:gd name="T36" fmla="*/ 2 w 155"/>
                <a:gd name="T37" fmla="*/ 60 h 153"/>
                <a:gd name="T38" fmla="*/ 7 w 155"/>
                <a:gd name="T39" fmla="*/ 47 h 153"/>
                <a:gd name="T40" fmla="*/ 14 w 155"/>
                <a:gd name="T41" fmla="*/ 33 h 153"/>
                <a:gd name="T42" fmla="*/ 23 w 155"/>
                <a:gd name="T43" fmla="*/ 22 h 153"/>
                <a:gd name="T44" fmla="*/ 34 w 155"/>
                <a:gd name="T45" fmla="*/ 12 h 153"/>
                <a:gd name="T46" fmla="*/ 47 w 155"/>
                <a:gd name="T47" fmla="*/ 6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6 w 155"/>
                <a:gd name="T59" fmla="*/ 17 h 153"/>
                <a:gd name="T60" fmla="*/ 137 w 155"/>
                <a:gd name="T61" fmla="*/ 27 h 153"/>
                <a:gd name="T62" fmla="*/ 145 w 155"/>
                <a:gd name="T63" fmla="*/ 40 h 153"/>
                <a:gd name="T64" fmla="*/ 151 w 155"/>
                <a:gd name="T65" fmla="*/ 54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3" y="91"/>
                  </a:lnTo>
                  <a:lnTo>
                    <a:pt x="151" y="99"/>
                  </a:lnTo>
                  <a:lnTo>
                    <a:pt x="149" y="106"/>
                  </a:lnTo>
                  <a:lnTo>
                    <a:pt x="145" y="113"/>
                  </a:lnTo>
                  <a:lnTo>
                    <a:pt x="141" y="119"/>
                  </a:lnTo>
                  <a:lnTo>
                    <a:pt x="137" y="126"/>
                  </a:lnTo>
                  <a:lnTo>
                    <a:pt x="132" y="130"/>
                  </a:lnTo>
                  <a:lnTo>
                    <a:pt x="126"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0"/>
                  </a:lnTo>
                  <a:lnTo>
                    <a:pt x="18" y="126"/>
                  </a:lnTo>
                  <a:lnTo>
                    <a:pt x="14" y="119"/>
                  </a:lnTo>
                  <a:lnTo>
                    <a:pt x="9" y="113"/>
                  </a:lnTo>
                  <a:lnTo>
                    <a:pt x="7" y="106"/>
                  </a:lnTo>
                  <a:lnTo>
                    <a:pt x="4" y="99"/>
                  </a:lnTo>
                  <a:lnTo>
                    <a:pt x="2" y="91"/>
                  </a:lnTo>
                  <a:lnTo>
                    <a:pt x="1" y="84"/>
                  </a:lnTo>
                  <a:lnTo>
                    <a:pt x="0" y="76"/>
                  </a:lnTo>
                  <a:lnTo>
                    <a:pt x="0" y="76"/>
                  </a:lnTo>
                  <a:lnTo>
                    <a:pt x="1" y="68"/>
                  </a:lnTo>
                  <a:lnTo>
                    <a:pt x="2" y="60"/>
                  </a:lnTo>
                  <a:lnTo>
                    <a:pt x="4" y="54"/>
                  </a:lnTo>
                  <a:lnTo>
                    <a:pt x="7" y="47"/>
                  </a:lnTo>
                  <a:lnTo>
                    <a:pt x="9" y="40"/>
                  </a:lnTo>
                  <a:lnTo>
                    <a:pt x="14" y="33"/>
                  </a:lnTo>
                  <a:lnTo>
                    <a:pt x="18" y="27"/>
                  </a:lnTo>
                  <a:lnTo>
                    <a:pt x="23" y="22"/>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6" y="17"/>
                  </a:lnTo>
                  <a:lnTo>
                    <a:pt x="132" y="22"/>
                  </a:lnTo>
                  <a:lnTo>
                    <a:pt x="137" y="27"/>
                  </a:lnTo>
                  <a:lnTo>
                    <a:pt x="141" y="33"/>
                  </a:lnTo>
                  <a:lnTo>
                    <a:pt x="145" y="40"/>
                  </a:lnTo>
                  <a:lnTo>
                    <a:pt x="149" y="47"/>
                  </a:lnTo>
                  <a:lnTo>
                    <a:pt x="151" y="54"/>
                  </a:lnTo>
                  <a:lnTo>
                    <a:pt x="153" y="60"/>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421">
              <a:extLst>
                <a:ext uri="{FF2B5EF4-FFF2-40B4-BE49-F238E27FC236}">
                  <a16:creationId xmlns:a16="http://schemas.microsoft.com/office/drawing/2014/main" id="{30104881-822C-41DF-BEA2-904118A7FA82}"/>
                </a:ext>
              </a:extLst>
            </p:cNvPr>
            <p:cNvSpPr>
              <a:spLocks/>
            </p:cNvSpPr>
            <p:nvPr/>
          </p:nvSpPr>
          <p:spPr bwMode="auto">
            <a:xfrm>
              <a:off x="4535488" y="1500188"/>
              <a:ext cx="49213" cy="49213"/>
            </a:xfrm>
            <a:custGeom>
              <a:avLst/>
              <a:gdLst>
                <a:gd name="T0" fmla="*/ 154 w 154"/>
                <a:gd name="T1" fmla="*/ 76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8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9 w 154"/>
                <a:gd name="T25" fmla="*/ 136 h 154"/>
                <a:gd name="T26" fmla="*/ 17 w 154"/>
                <a:gd name="T27" fmla="*/ 126 h 154"/>
                <a:gd name="T28" fmla="*/ 9 w 154"/>
                <a:gd name="T29" fmla="*/ 114 h 154"/>
                <a:gd name="T30" fmla="*/ 3 w 154"/>
                <a:gd name="T31" fmla="*/ 99 h 154"/>
                <a:gd name="T32" fmla="*/ 0 w 154"/>
                <a:gd name="T33" fmla="*/ 84 h 154"/>
                <a:gd name="T34" fmla="*/ 0 w 154"/>
                <a:gd name="T35" fmla="*/ 76 h 154"/>
                <a:gd name="T36" fmla="*/ 1 w 154"/>
                <a:gd name="T37" fmla="*/ 61 h 154"/>
                <a:gd name="T38" fmla="*/ 6 w 154"/>
                <a:gd name="T39" fmla="*/ 47 h 154"/>
                <a:gd name="T40" fmla="*/ 14 w 154"/>
                <a:gd name="T41" fmla="*/ 34 h 154"/>
                <a:gd name="T42" fmla="*/ 23 w 154"/>
                <a:gd name="T43" fmla="*/ 23 h 154"/>
                <a:gd name="T44" fmla="*/ 34 w 154"/>
                <a:gd name="T45" fmla="*/ 13 h 154"/>
                <a:gd name="T46" fmla="*/ 47 w 154"/>
                <a:gd name="T47" fmla="*/ 5 h 154"/>
                <a:gd name="T48" fmla="*/ 62 w 154"/>
                <a:gd name="T49" fmla="*/ 2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8 h 154"/>
                <a:gd name="T62" fmla="*/ 145 w 154"/>
                <a:gd name="T63" fmla="*/ 40 h 154"/>
                <a:gd name="T64" fmla="*/ 151 w 154"/>
                <a:gd name="T65" fmla="*/ 53 h 154"/>
                <a:gd name="T66" fmla="*/ 153 w 154"/>
                <a:gd name="T67" fmla="*/ 69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8" y="107"/>
                  </a:lnTo>
                  <a:lnTo>
                    <a:pt x="145" y="114"/>
                  </a:lnTo>
                  <a:lnTo>
                    <a:pt x="141" y="120"/>
                  </a:lnTo>
                  <a:lnTo>
                    <a:pt x="136" y="126"/>
                  </a:lnTo>
                  <a:lnTo>
                    <a:pt x="132" y="131"/>
                  </a:lnTo>
                  <a:lnTo>
                    <a:pt x="126" y="136"/>
                  </a:lnTo>
                  <a:lnTo>
                    <a:pt x="120" y="140"/>
                  </a:lnTo>
                  <a:lnTo>
                    <a:pt x="113"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9" y="136"/>
                  </a:lnTo>
                  <a:lnTo>
                    <a:pt x="23" y="131"/>
                  </a:lnTo>
                  <a:lnTo>
                    <a:pt x="17" y="126"/>
                  </a:lnTo>
                  <a:lnTo>
                    <a:pt x="14" y="120"/>
                  </a:lnTo>
                  <a:lnTo>
                    <a:pt x="9" y="114"/>
                  </a:lnTo>
                  <a:lnTo>
                    <a:pt x="6" y="107"/>
                  </a:lnTo>
                  <a:lnTo>
                    <a:pt x="3" y="99"/>
                  </a:lnTo>
                  <a:lnTo>
                    <a:pt x="1" y="92"/>
                  </a:lnTo>
                  <a:lnTo>
                    <a:pt x="0" y="84"/>
                  </a:lnTo>
                  <a:lnTo>
                    <a:pt x="0" y="76"/>
                  </a:lnTo>
                  <a:lnTo>
                    <a:pt x="0" y="76"/>
                  </a:lnTo>
                  <a:lnTo>
                    <a:pt x="0" y="69"/>
                  </a:lnTo>
                  <a:lnTo>
                    <a:pt x="1" y="61"/>
                  </a:lnTo>
                  <a:lnTo>
                    <a:pt x="3" y="53"/>
                  </a:lnTo>
                  <a:lnTo>
                    <a:pt x="6" y="47"/>
                  </a:lnTo>
                  <a:lnTo>
                    <a:pt x="9" y="40"/>
                  </a:lnTo>
                  <a:lnTo>
                    <a:pt x="14" y="34"/>
                  </a:lnTo>
                  <a:lnTo>
                    <a:pt x="17" y="28"/>
                  </a:lnTo>
                  <a:lnTo>
                    <a:pt x="23" y="23"/>
                  </a:lnTo>
                  <a:lnTo>
                    <a:pt x="29" y="17"/>
                  </a:lnTo>
                  <a:lnTo>
                    <a:pt x="34" y="13"/>
                  </a:lnTo>
                  <a:lnTo>
                    <a:pt x="40" y="9"/>
                  </a:lnTo>
                  <a:lnTo>
                    <a:pt x="47" y="5"/>
                  </a:lnTo>
                  <a:lnTo>
                    <a:pt x="54" y="3"/>
                  </a:lnTo>
                  <a:lnTo>
                    <a:pt x="62" y="2"/>
                  </a:lnTo>
                  <a:lnTo>
                    <a:pt x="69" y="0"/>
                  </a:lnTo>
                  <a:lnTo>
                    <a:pt x="77" y="0"/>
                  </a:lnTo>
                  <a:lnTo>
                    <a:pt x="77" y="0"/>
                  </a:lnTo>
                  <a:lnTo>
                    <a:pt x="85" y="0"/>
                  </a:lnTo>
                  <a:lnTo>
                    <a:pt x="93" y="2"/>
                  </a:lnTo>
                  <a:lnTo>
                    <a:pt x="100" y="3"/>
                  </a:lnTo>
                  <a:lnTo>
                    <a:pt x="108" y="5"/>
                  </a:lnTo>
                  <a:lnTo>
                    <a:pt x="113" y="9"/>
                  </a:lnTo>
                  <a:lnTo>
                    <a:pt x="120" y="13"/>
                  </a:lnTo>
                  <a:lnTo>
                    <a:pt x="126" y="17"/>
                  </a:lnTo>
                  <a:lnTo>
                    <a:pt x="132" y="23"/>
                  </a:lnTo>
                  <a:lnTo>
                    <a:pt x="136" y="28"/>
                  </a:lnTo>
                  <a:lnTo>
                    <a:pt x="141" y="34"/>
                  </a:lnTo>
                  <a:lnTo>
                    <a:pt x="145" y="40"/>
                  </a:lnTo>
                  <a:lnTo>
                    <a:pt x="148" y="47"/>
                  </a:lnTo>
                  <a:lnTo>
                    <a:pt x="151" y="53"/>
                  </a:lnTo>
                  <a:lnTo>
                    <a:pt x="152" y="61"/>
                  </a:lnTo>
                  <a:lnTo>
                    <a:pt x="153" y="69"/>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422">
              <a:extLst>
                <a:ext uri="{FF2B5EF4-FFF2-40B4-BE49-F238E27FC236}">
                  <a16:creationId xmlns:a16="http://schemas.microsoft.com/office/drawing/2014/main" id="{D159E68E-BB5C-4F50-884E-3546AEBB58C7}"/>
                </a:ext>
              </a:extLst>
            </p:cNvPr>
            <p:cNvSpPr>
              <a:spLocks/>
            </p:cNvSpPr>
            <p:nvPr/>
          </p:nvSpPr>
          <p:spPr bwMode="auto">
            <a:xfrm>
              <a:off x="4535488" y="1570038"/>
              <a:ext cx="49213" cy="49213"/>
            </a:xfrm>
            <a:custGeom>
              <a:avLst/>
              <a:gdLst>
                <a:gd name="T0" fmla="*/ 154 w 154"/>
                <a:gd name="T1" fmla="*/ 76 h 153"/>
                <a:gd name="T2" fmla="*/ 152 w 154"/>
                <a:gd name="T3" fmla="*/ 91 h 153"/>
                <a:gd name="T4" fmla="*/ 148 w 154"/>
                <a:gd name="T5" fmla="*/ 106 h 153"/>
                <a:gd name="T6" fmla="*/ 141 w 154"/>
                <a:gd name="T7" fmla="*/ 119 h 153"/>
                <a:gd name="T8" fmla="*/ 132 w 154"/>
                <a:gd name="T9" fmla="*/ 130 h 153"/>
                <a:gd name="T10" fmla="*/ 120 w 154"/>
                <a:gd name="T11" fmla="*/ 141 h 153"/>
                <a:gd name="T12" fmla="*/ 108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9 w 154"/>
                <a:gd name="T25" fmla="*/ 136 h 153"/>
                <a:gd name="T26" fmla="*/ 17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6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1"/>
                  </a:lnTo>
                  <a:lnTo>
                    <a:pt x="151" y="99"/>
                  </a:lnTo>
                  <a:lnTo>
                    <a:pt x="148" y="106"/>
                  </a:lnTo>
                  <a:lnTo>
                    <a:pt x="145" y="113"/>
                  </a:lnTo>
                  <a:lnTo>
                    <a:pt x="141" y="119"/>
                  </a:lnTo>
                  <a:lnTo>
                    <a:pt x="136" y="126"/>
                  </a:lnTo>
                  <a:lnTo>
                    <a:pt x="132" y="130"/>
                  </a:lnTo>
                  <a:lnTo>
                    <a:pt x="126" y="136"/>
                  </a:lnTo>
                  <a:lnTo>
                    <a:pt x="120" y="141"/>
                  </a:lnTo>
                  <a:lnTo>
                    <a:pt x="113"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9" y="136"/>
                  </a:lnTo>
                  <a:lnTo>
                    <a:pt x="23" y="130"/>
                  </a:lnTo>
                  <a:lnTo>
                    <a:pt x="17" y="126"/>
                  </a:lnTo>
                  <a:lnTo>
                    <a:pt x="14" y="119"/>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4" y="33"/>
                  </a:lnTo>
                  <a:lnTo>
                    <a:pt x="17" y="27"/>
                  </a:lnTo>
                  <a:lnTo>
                    <a:pt x="23" y="22"/>
                  </a:lnTo>
                  <a:lnTo>
                    <a:pt x="29" y="17"/>
                  </a:lnTo>
                  <a:lnTo>
                    <a:pt x="34" y="12"/>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2"/>
                  </a:lnTo>
                  <a:lnTo>
                    <a:pt x="126" y="17"/>
                  </a:lnTo>
                  <a:lnTo>
                    <a:pt x="132" y="22"/>
                  </a:lnTo>
                  <a:lnTo>
                    <a:pt x="136" y="27"/>
                  </a:lnTo>
                  <a:lnTo>
                    <a:pt x="141" y="33"/>
                  </a:lnTo>
                  <a:lnTo>
                    <a:pt x="145" y="40"/>
                  </a:lnTo>
                  <a:lnTo>
                    <a:pt x="148" y="47"/>
                  </a:lnTo>
                  <a:lnTo>
                    <a:pt x="151" y="54"/>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423">
              <a:extLst>
                <a:ext uri="{FF2B5EF4-FFF2-40B4-BE49-F238E27FC236}">
                  <a16:creationId xmlns:a16="http://schemas.microsoft.com/office/drawing/2014/main" id="{489A3910-0893-45AB-9435-10592F061B80}"/>
                </a:ext>
              </a:extLst>
            </p:cNvPr>
            <p:cNvSpPr>
              <a:spLocks/>
            </p:cNvSpPr>
            <p:nvPr/>
          </p:nvSpPr>
          <p:spPr bwMode="auto">
            <a:xfrm>
              <a:off x="4186238" y="1500188"/>
              <a:ext cx="49213" cy="49213"/>
            </a:xfrm>
            <a:custGeom>
              <a:avLst/>
              <a:gdLst>
                <a:gd name="T0" fmla="*/ 154 w 154"/>
                <a:gd name="T1" fmla="*/ 76 h 154"/>
                <a:gd name="T2" fmla="*/ 152 w 154"/>
                <a:gd name="T3" fmla="*/ 92 h 154"/>
                <a:gd name="T4" fmla="*/ 148 w 154"/>
                <a:gd name="T5" fmla="*/ 107 h 154"/>
                <a:gd name="T6" fmla="*/ 141 w 154"/>
                <a:gd name="T7" fmla="*/ 120 h 154"/>
                <a:gd name="T8" fmla="*/ 131 w 154"/>
                <a:gd name="T9" fmla="*/ 131 h 154"/>
                <a:gd name="T10" fmla="*/ 119 w 154"/>
                <a:gd name="T11" fmla="*/ 140 h 154"/>
                <a:gd name="T12" fmla="*/ 107 w 154"/>
                <a:gd name="T13" fmla="*/ 147 h 154"/>
                <a:gd name="T14" fmla="*/ 92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4 h 154"/>
                <a:gd name="T30" fmla="*/ 4 w 154"/>
                <a:gd name="T31" fmla="*/ 99 h 154"/>
                <a:gd name="T32" fmla="*/ 0 w 154"/>
                <a:gd name="T33" fmla="*/ 84 h 154"/>
                <a:gd name="T34" fmla="*/ 0 w 154"/>
                <a:gd name="T35" fmla="*/ 76 h 154"/>
                <a:gd name="T36" fmla="*/ 1 w 154"/>
                <a:gd name="T37" fmla="*/ 61 h 154"/>
                <a:gd name="T38" fmla="*/ 6 w 154"/>
                <a:gd name="T39" fmla="*/ 47 h 154"/>
                <a:gd name="T40" fmla="*/ 13 w 154"/>
                <a:gd name="T41" fmla="*/ 34 h 154"/>
                <a:gd name="T42" fmla="*/ 22 w 154"/>
                <a:gd name="T43" fmla="*/ 23 h 154"/>
                <a:gd name="T44" fmla="*/ 33 w 154"/>
                <a:gd name="T45" fmla="*/ 13 h 154"/>
                <a:gd name="T46" fmla="*/ 47 w 154"/>
                <a:gd name="T47" fmla="*/ 5 h 154"/>
                <a:gd name="T48" fmla="*/ 61 w 154"/>
                <a:gd name="T49" fmla="*/ 2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8 h 154"/>
                <a:gd name="T62" fmla="*/ 144 w 154"/>
                <a:gd name="T63" fmla="*/ 40 h 154"/>
                <a:gd name="T64" fmla="*/ 150 w 154"/>
                <a:gd name="T65" fmla="*/ 53 h 154"/>
                <a:gd name="T66" fmla="*/ 154 w 154"/>
                <a:gd name="T67" fmla="*/ 69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2" y="92"/>
                  </a:lnTo>
                  <a:lnTo>
                    <a:pt x="150" y="99"/>
                  </a:lnTo>
                  <a:lnTo>
                    <a:pt x="148" y="107"/>
                  </a:lnTo>
                  <a:lnTo>
                    <a:pt x="144" y="114"/>
                  </a:lnTo>
                  <a:lnTo>
                    <a:pt x="141" y="120"/>
                  </a:lnTo>
                  <a:lnTo>
                    <a:pt x="136" y="126"/>
                  </a:lnTo>
                  <a:lnTo>
                    <a:pt x="131" y="131"/>
                  </a:lnTo>
                  <a:lnTo>
                    <a:pt x="126" y="136"/>
                  </a:lnTo>
                  <a:lnTo>
                    <a:pt x="119" y="140"/>
                  </a:lnTo>
                  <a:lnTo>
                    <a:pt x="113"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0"/>
                  </a:lnTo>
                  <a:lnTo>
                    <a:pt x="28" y="136"/>
                  </a:lnTo>
                  <a:lnTo>
                    <a:pt x="22" y="131"/>
                  </a:lnTo>
                  <a:lnTo>
                    <a:pt x="17" y="126"/>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2" y="23"/>
                  </a:lnTo>
                  <a:lnTo>
                    <a:pt x="28" y="17"/>
                  </a:lnTo>
                  <a:lnTo>
                    <a:pt x="33" y="13"/>
                  </a:lnTo>
                  <a:lnTo>
                    <a:pt x="40" y="9"/>
                  </a:lnTo>
                  <a:lnTo>
                    <a:pt x="47" y="5"/>
                  </a:lnTo>
                  <a:lnTo>
                    <a:pt x="54" y="3"/>
                  </a:lnTo>
                  <a:lnTo>
                    <a:pt x="61" y="2"/>
                  </a:lnTo>
                  <a:lnTo>
                    <a:pt x="69" y="0"/>
                  </a:lnTo>
                  <a:lnTo>
                    <a:pt x="77" y="0"/>
                  </a:lnTo>
                  <a:lnTo>
                    <a:pt x="77" y="0"/>
                  </a:lnTo>
                  <a:lnTo>
                    <a:pt x="85" y="0"/>
                  </a:lnTo>
                  <a:lnTo>
                    <a:pt x="92" y="2"/>
                  </a:lnTo>
                  <a:lnTo>
                    <a:pt x="100" y="3"/>
                  </a:lnTo>
                  <a:lnTo>
                    <a:pt x="107" y="5"/>
                  </a:lnTo>
                  <a:lnTo>
                    <a:pt x="113" y="9"/>
                  </a:lnTo>
                  <a:lnTo>
                    <a:pt x="119" y="13"/>
                  </a:lnTo>
                  <a:lnTo>
                    <a:pt x="126" y="17"/>
                  </a:lnTo>
                  <a:lnTo>
                    <a:pt x="131" y="23"/>
                  </a:lnTo>
                  <a:lnTo>
                    <a:pt x="136" y="28"/>
                  </a:lnTo>
                  <a:lnTo>
                    <a:pt x="141" y="34"/>
                  </a:lnTo>
                  <a:lnTo>
                    <a:pt x="144" y="40"/>
                  </a:lnTo>
                  <a:lnTo>
                    <a:pt x="148" y="47"/>
                  </a:lnTo>
                  <a:lnTo>
                    <a:pt x="150" y="53"/>
                  </a:lnTo>
                  <a:lnTo>
                    <a:pt x="152" y="61"/>
                  </a:lnTo>
                  <a:lnTo>
                    <a:pt x="154" y="69"/>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424">
              <a:extLst>
                <a:ext uri="{FF2B5EF4-FFF2-40B4-BE49-F238E27FC236}">
                  <a16:creationId xmlns:a16="http://schemas.microsoft.com/office/drawing/2014/main" id="{0298DBA9-7563-42EA-B655-FCCD451870D9}"/>
                </a:ext>
              </a:extLst>
            </p:cNvPr>
            <p:cNvSpPr>
              <a:spLocks/>
            </p:cNvSpPr>
            <p:nvPr/>
          </p:nvSpPr>
          <p:spPr bwMode="auto">
            <a:xfrm>
              <a:off x="4186238" y="1570038"/>
              <a:ext cx="49213" cy="49213"/>
            </a:xfrm>
            <a:custGeom>
              <a:avLst/>
              <a:gdLst>
                <a:gd name="T0" fmla="*/ 154 w 154"/>
                <a:gd name="T1" fmla="*/ 76 h 153"/>
                <a:gd name="T2" fmla="*/ 152 w 154"/>
                <a:gd name="T3" fmla="*/ 91 h 153"/>
                <a:gd name="T4" fmla="*/ 148 w 154"/>
                <a:gd name="T5" fmla="*/ 106 h 153"/>
                <a:gd name="T6" fmla="*/ 141 w 154"/>
                <a:gd name="T7" fmla="*/ 119 h 153"/>
                <a:gd name="T8" fmla="*/ 131 w 154"/>
                <a:gd name="T9" fmla="*/ 130 h 153"/>
                <a:gd name="T10" fmla="*/ 119 w 154"/>
                <a:gd name="T11" fmla="*/ 141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2 w 154"/>
                <a:gd name="T43" fmla="*/ 22 h 153"/>
                <a:gd name="T44" fmla="*/ 33 w 154"/>
                <a:gd name="T45" fmla="*/ 12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1"/>
                  </a:lnTo>
                  <a:lnTo>
                    <a:pt x="150" y="99"/>
                  </a:lnTo>
                  <a:lnTo>
                    <a:pt x="148" y="106"/>
                  </a:lnTo>
                  <a:lnTo>
                    <a:pt x="144" y="113"/>
                  </a:lnTo>
                  <a:lnTo>
                    <a:pt x="141" y="119"/>
                  </a:lnTo>
                  <a:lnTo>
                    <a:pt x="136" y="126"/>
                  </a:lnTo>
                  <a:lnTo>
                    <a:pt x="131" y="130"/>
                  </a:lnTo>
                  <a:lnTo>
                    <a:pt x="126" y="136"/>
                  </a:lnTo>
                  <a:lnTo>
                    <a:pt x="119"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2"/>
                  </a:lnTo>
                  <a:lnTo>
                    <a:pt x="126" y="17"/>
                  </a:lnTo>
                  <a:lnTo>
                    <a:pt x="131" y="22"/>
                  </a:lnTo>
                  <a:lnTo>
                    <a:pt x="136" y="27"/>
                  </a:lnTo>
                  <a:lnTo>
                    <a:pt x="141" y="33"/>
                  </a:lnTo>
                  <a:lnTo>
                    <a:pt x="144" y="40"/>
                  </a:lnTo>
                  <a:lnTo>
                    <a:pt x="148" y="47"/>
                  </a:lnTo>
                  <a:lnTo>
                    <a:pt x="150" y="54"/>
                  </a:lnTo>
                  <a:lnTo>
                    <a:pt x="152"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425">
              <a:extLst>
                <a:ext uri="{FF2B5EF4-FFF2-40B4-BE49-F238E27FC236}">
                  <a16:creationId xmlns:a16="http://schemas.microsoft.com/office/drawing/2014/main" id="{CD99B424-8122-4F77-8B45-E465D882EBD3}"/>
                </a:ext>
              </a:extLst>
            </p:cNvPr>
            <p:cNvSpPr>
              <a:spLocks/>
            </p:cNvSpPr>
            <p:nvPr/>
          </p:nvSpPr>
          <p:spPr bwMode="auto">
            <a:xfrm>
              <a:off x="4257676" y="1500188"/>
              <a:ext cx="47625" cy="49213"/>
            </a:xfrm>
            <a:custGeom>
              <a:avLst/>
              <a:gdLst>
                <a:gd name="T0" fmla="*/ 154 w 154"/>
                <a:gd name="T1" fmla="*/ 76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4 h 154"/>
                <a:gd name="T30" fmla="*/ 4 w 154"/>
                <a:gd name="T31" fmla="*/ 99 h 154"/>
                <a:gd name="T32" fmla="*/ 0 w 154"/>
                <a:gd name="T33" fmla="*/ 84 h 154"/>
                <a:gd name="T34" fmla="*/ 0 w 154"/>
                <a:gd name="T35" fmla="*/ 76 h 154"/>
                <a:gd name="T36" fmla="*/ 1 w 154"/>
                <a:gd name="T37" fmla="*/ 61 h 154"/>
                <a:gd name="T38" fmla="*/ 6 w 154"/>
                <a:gd name="T39" fmla="*/ 47 h 154"/>
                <a:gd name="T40" fmla="*/ 13 w 154"/>
                <a:gd name="T41" fmla="*/ 34 h 154"/>
                <a:gd name="T42" fmla="*/ 23 w 154"/>
                <a:gd name="T43" fmla="*/ 23 h 154"/>
                <a:gd name="T44" fmla="*/ 35 w 154"/>
                <a:gd name="T45" fmla="*/ 13 h 154"/>
                <a:gd name="T46" fmla="*/ 47 w 154"/>
                <a:gd name="T47" fmla="*/ 5 h 154"/>
                <a:gd name="T48" fmla="*/ 62 w 154"/>
                <a:gd name="T49" fmla="*/ 2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8 h 154"/>
                <a:gd name="T62" fmla="*/ 144 w 154"/>
                <a:gd name="T63" fmla="*/ 40 h 154"/>
                <a:gd name="T64" fmla="*/ 150 w 154"/>
                <a:gd name="T65" fmla="*/ 53 h 154"/>
                <a:gd name="T66" fmla="*/ 154 w 154"/>
                <a:gd name="T67" fmla="*/ 69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2" y="92"/>
                  </a:lnTo>
                  <a:lnTo>
                    <a:pt x="150" y="99"/>
                  </a:lnTo>
                  <a:lnTo>
                    <a:pt x="148" y="107"/>
                  </a:lnTo>
                  <a:lnTo>
                    <a:pt x="144" y="114"/>
                  </a:lnTo>
                  <a:lnTo>
                    <a:pt x="141" y="120"/>
                  </a:lnTo>
                  <a:lnTo>
                    <a:pt x="136" y="126"/>
                  </a:lnTo>
                  <a:lnTo>
                    <a:pt x="132" y="131"/>
                  </a:lnTo>
                  <a:lnTo>
                    <a:pt x="126" y="136"/>
                  </a:lnTo>
                  <a:lnTo>
                    <a:pt x="120" y="140"/>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6"/>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3" y="23"/>
                  </a:lnTo>
                  <a:lnTo>
                    <a:pt x="28" y="17"/>
                  </a:lnTo>
                  <a:lnTo>
                    <a:pt x="35" y="13"/>
                  </a:lnTo>
                  <a:lnTo>
                    <a:pt x="40" y="9"/>
                  </a:lnTo>
                  <a:lnTo>
                    <a:pt x="47" y="5"/>
                  </a:lnTo>
                  <a:lnTo>
                    <a:pt x="54" y="3"/>
                  </a:lnTo>
                  <a:lnTo>
                    <a:pt x="62" y="2"/>
                  </a:lnTo>
                  <a:lnTo>
                    <a:pt x="69" y="0"/>
                  </a:lnTo>
                  <a:lnTo>
                    <a:pt x="77" y="0"/>
                  </a:lnTo>
                  <a:lnTo>
                    <a:pt x="77" y="0"/>
                  </a:lnTo>
                  <a:lnTo>
                    <a:pt x="85" y="0"/>
                  </a:lnTo>
                  <a:lnTo>
                    <a:pt x="93" y="2"/>
                  </a:lnTo>
                  <a:lnTo>
                    <a:pt x="100" y="3"/>
                  </a:lnTo>
                  <a:lnTo>
                    <a:pt x="107" y="5"/>
                  </a:lnTo>
                  <a:lnTo>
                    <a:pt x="113" y="9"/>
                  </a:lnTo>
                  <a:lnTo>
                    <a:pt x="120" y="13"/>
                  </a:lnTo>
                  <a:lnTo>
                    <a:pt x="126" y="17"/>
                  </a:lnTo>
                  <a:lnTo>
                    <a:pt x="132" y="23"/>
                  </a:lnTo>
                  <a:lnTo>
                    <a:pt x="136" y="28"/>
                  </a:lnTo>
                  <a:lnTo>
                    <a:pt x="141" y="34"/>
                  </a:lnTo>
                  <a:lnTo>
                    <a:pt x="144" y="40"/>
                  </a:lnTo>
                  <a:lnTo>
                    <a:pt x="148" y="47"/>
                  </a:lnTo>
                  <a:lnTo>
                    <a:pt x="150" y="53"/>
                  </a:lnTo>
                  <a:lnTo>
                    <a:pt x="152" y="61"/>
                  </a:lnTo>
                  <a:lnTo>
                    <a:pt x="154" y="69"/>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426">
              <a:extLst>
                <a:ext uri="{FF2B5EF4-FFF2-40B4-BE49-F238E27FC236}">
                  <a16:creationId xmlns:a16="http://schemas.microsoft.com/office/drawing/2014/main" id="{82FCA9F9-1069-4B06-9B9B-BA8BCB372771}"/>
                </a:ext>
              </a:extLst>
            </p:cNvPr>
            <p:cNvSpPr>
              <a:spLocks/>
            </p:cNvSpPr>
            <p:nvPr/>
          </p:nvSpPr>
          <p:spPr bwMode="auto">
            <a:xfrm>
              <a:off x="4257676" y="1570038"/>
              <a:ext cx="47625" cy="49213"/>
            </a:xfrm>
            <a:custGeom>
              <a:avLst/>
              <a:gdLst>
                <a:gd name="T0" fmla="*/ 154 w 154"/>
                <a:gd name="T1" fmla="*/ 76 h 153"/>
                <a:gd name="T2" fmla="*/ 152 w 154"/>
                <a:gd name="T3" fmla="*/ 91 h 153"/>
                <a:gd name="T4" fmla="*/ 148 w 154"/>
                <a:gd name="T5" fmla="*/ 106 h 153"/>
                <a:gd name="T6" fmla="*/ 141 w 154"/>
                <a:gd name="T7" fmla="*/ 119 h 153"/>
                <a:gd name="T8" fmla="*/ 132 w 154"/>
                <a:gd name="T9" fmla="*/ 130 h 153"/>
                <a:gd name="T10" fmla="*/ 120 w 154"/>
                <a:gd name="T11" fmla="*/ 141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3 w 154"/>
                <a:gd name="T43" fmla="*/ 22 h 153"/>
                <a:gd name="T44" fmla="*/ 35 w 154"/>
                <a:gd name="T45" fmla="*/ 12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1"/>
                  </a:lnTo>
                  <a:lnTo>
                    <a:pt x="150" y="99"/>
                  </a:lnTo>
                  <a:lnTo>
                    <a:pt x="148" y="106"/>
                  </a:lnTo>
                  <a:lnTo>
                    <a:pt x="144" y="113"/>
                  </a:lnTo>
                  <a:lnTo>
                    <a:pt x="141" y="119"/>
                  </a:lnTo>
                  <a:lnTo>
                    <a:pt x="136" y="126"/>
                  </a:lnTo>
                  <a:lnTo>
                    <a:pt x="132" y="130"/>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427">
              <a:extLst>
                <a:ext uri="{FF2B5EF4-FFF2-40B4-BE49-F238E27FC236}">
                  <a16:creationId xmlns:a16="http://schemas.microsoft.com/office/drawing/2014/main" id="{3F25583A-6A5B-49C6-9E64-8C16AEAEFA70}"/>
                </a:ext>
              </a:extLst>
            </p:cNvPr>
            <p:cNvSpPr>
              <a:spLocks/>
            </p:cNvSpPr>
            <p:nvPr/>
          </p:nvSpPr>
          <p:spPr bwMode="auto">
            <a:xfrm>
              <a:off x="4325938" y="1500188"/>
              <a:ext cx="49213" cy="49213"/>
            </a:xfrm>
            <a:custGeom>
              <a:avLst/>
              <a:gdLst>
                <a:gd name="T0" fmla="*/ 154 w 154"/>
                <a:gd name="T1" fmla="*/ 76 h 154"/>
                <a:gd name="T2" fmla="*/ 152 w 154"/>
                <a:gd name="T3" fmla="*/ 92 h 154"/>
                <a:gd name="T4" fmla="*/ 147 w 154"/>
                <a:gd name="T5" fmla="*/ 107 h 154"/>
                <a:gd name="T6" fmla="*/ 141 w 154"/>
                <a:gd name="T7" fmla="*/ 120 h 154"/>
                <a:gd name="T8" fmla="*/ 131 w 154"/>
                <a:gd name="T9" fmla="*/ 131 h 154"/>
                <a:gd name="T10" fmla="*/ 120 w 154"/>
                <a:gd name="T11" fmla="*/ 140 h 154"/>
                <a:gd name="T12" fmla="*/ 107 w 154"/>
                <a:gd name="T13" fmla="*/ 147 h 154"/>
                <a:gd name="T14" fmla="*/ 92 w 154"/>
                <a:gd name="T15" fmla="*/ 152 h 154"/>
                <a:gd name="T16" fmla="*/ 76 w 154"/>
                <a:gd name="T17" fmla="*/ 154 h 154"/>
                <a:gd name="T18" fmla="*/ 68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4 h 154"/>
                <a:gd name="T30" fmla="*/ 3 w 154"/>
                <a:gd name="T31" fmla="*/ 99 h 154"/>
                <a:gd name="T32" fmla="*/ 0 w 154"/>
                <a:gd name="T33" fmla="*/ 84 h 154"/>
                <a:gd name="T34" fmla="*/ 0 w 154"/>
                <a:gd name="T35" fmla="*/ 76 h 154"/>
                <a:gd name="T36" fmla="*/ 1 w 154"/>
                <a:gd name="T37" fmla="*/ 61 h 154"/>
                <a:gd name="T38" fmla="*/ 5 w 154"/>
                <a:gd name="T39" fmla="*/ 47 h 154"/>
                <a:gd name="T40" fmla="*/ 14 w 154"/>
                <a:gd name="T41" fmla="*/ 34 h 154"/>
                <a:gd name="T42" fmla="*/ 23 w 154"/>
                <a:gd name="T43" fmla="*/ 23 h 154"/>
                <a:gd name="T44" fmla="*/ 34 w 154"/>
                <a:gd name="T45" fmla="*/ 13 h 154"/>
                <a:gd name="T46" fmla="*/ 47 w 154"/>
                <a:gd name="T47" fmla="*/ 5 h 154"/>
                <a:gd name="T48" fmla="*/ 62 w 154"/>
                <a:gd name="T49" fmla="*/ 2 h 154"/>
                <a:gd name="T50" fmla="*/ 76 w 154"/>
                <a:gd name="T51" fmla="*/ 0 h 154"/>
                <a:gd name="T52" fmla="*/ 84 w 154"/>
                <a:gd name="T53" fmla="*/ 0 h 154"/>
                <a:gd name="T54" fmla="*/ 99 w 154"/>
                <a:gd name="T55" fmla="*/ 3 h 154"/>
                <a:gd name="T56" fmla="*/ 113 w 154"/>
                <a:gd name="T57" fmla="*/ 9 h 154"/>
                <a:gd name="T58" fmla="*/ 126 w 154"/>
                <a:gd name="T59" fmla="*/ 17 h 154"/>
                <a:gd name="T60" fmla="*/ 136 w 154"/>
                <a:gd name="T61" fmla="*/ 28 h 154"/>
                <a:gd name="T62" fmla="*/ 144 w 154"/>
                <a:gd name="T63" fmla="*/ 40 h 154"/>
                <a:gd name="T64" fmla="*/ 151 w 154"/>
                <a:gd name="T65" fmla="*/ 53 h 154"/>
                <a:gd name="T66" fmla="*/ 153 w 154"/>
                <a:gd name="T67" fmla="*/ 69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7" y="107"/>
                  </a:lnTo>
                  <a:lnTo>
                    <a:pt x="144" y="114"/>
                  </a:lnTo>
                  <a:lnTo>
                    <a:pt x="141" y="120"/>
                  </a:lnTo>
                  <a:lnTo>
                    <a:pt x="136" y="126"/>
                  </a:lnTo>
                  <a:lnTo>
                    <a:pt x="131" y="131"/>
                  </a:lnTo>
                  <a:lnTo>
                    <a:pt x="126" y="136"/>
                  </a:lnTo>
                  <a:lnTo>
                    <a:pt x="120" y="140"/>
                  </a:lnTo>
                  <a:lnTo>
                    <a:pt x="113" y="145"/>
                  </a:lnTo>
                  <a:lnTo>
                    <a:pt x="107" y="147"/>
                  </a:lnTo>
                  <a:lnTo>
                    <a:pt x="99" y="151"/>
                  </a:lnTo>
                  <a:lnTo>
                    <a:pt x="92" y="152"/>
                  </a:lnTo>
                  <a:lnTo>
                    <a:pt x="84" y="153"/>
                  </a:lnTo>
                  <a:lnTo>
                    <a:pt x="76" y="154"/>
                  </a:lnTo>
                  <a:lnTo>
                    <a:pt x="76" y="154"/>
                  </a:lnTo>
                  <a:lnTo>
                    <a:pt x="68" y="153"/>
                  </a:lnTo>
                  <a:lnTo>
                    <a:pt x="62" y="152"/>
                  </a:lnTo>
                  <a:lnTo>
                    <a:pt x="54" y="151"/>
                  </a:lnTo>
                  <a:lnTo>
                    <a:pt x="47" y="147"/>
                  </a:lnTo>
                  <a:lnTo>
                    <a:pt x="40" y="145"/>
                  </a:lnTo>
                  <a:lnTo>
                    <a:pt x="34" y="140"/>
                  </a:lnTo>
                  <a:lnTo>
                    <a:pt x="28" y="136"/>
                  </a:lnTo>
                  <a:lnTo>
                    <a:pt x="23" y="131"/>
                  </a:lnTo>
                  <a:lnTo>
                    <a:pt x="17" y="126"/>
                  </a:lnTo>
                  <a:lnTo>
                    <a:pt x="14" y="120"/>
                  </a:lnTo>
                  <a:lnTo>
                    <a:pt x="9" y="114"/>
                  </a:lnTo>
                  <a:lnTo>
                    <a:pt x="5" y="107"/>
                  </a:lnTo>
                  <a:lnTo>
                    <a:pt x="3" y="99"/>
                  </a:lnTo>
                  <a:lnTo>
                    <a:pt x="1" y="92"/>
                  </a:lnTo>
                  <a:lnTo>
                    <a:pt x="0" y="84"/>
                  </a:lnTo>
                  <a:lnTo>
                    <a:pt x="0" y="76"/>
                  </a:lnTo>
                  <a:lnTo>
                    <a:pt x="0" y="76"/>
                  </a:lnTo>
                  <a:lnTo>
                    <a:pt x="0" y="69"/>
                  </a:lnTo>
                  <a:lnTo>
                    <a:pt x="1" y="61"/>
                  </a:lnTo>
                  <a:lnTo>
                    <a:pt x="3" y="53"/>
                  </a:lnTo>
                  <a:lnTo>
                    <a:pt x="5" y="47"/>
                  </a:lnTo>
                  <a:lnTo>
                    <a:pt x="9" y="40"/>
                  </a:lnTo>
                  <a:lnTo>
                    <a:pt x="14" y="34"/>
                  </a:lnTo>
                  <a:lnTo>
                    <a:pt x="17" y="28"/>
                  </a:lnTo>
                  <a:lnTo>
                    <a:pt x="23" y="23"/>
                  </a:lnTo>
                  <a:lnTo>
                    <a:pt x="28" y="17"/>
                  </a:lnTo>
                  <a:lnTo>
                    <a:pt x="34" y="13"/>
                  </a:lnTo>
                  <a:lnTo>
                    <a:pt x="40" y="9"/>
                  </a:lnTo>
                  <a:lnTo>
                    <a:pt x="47" y="5"/>
                  </a:lnTo>
                  <a:lnTo>
                    <a:pt x="54" y="3"/>
                  </a:lnTo>
                  <a:lnTo>
                    <a:pt x="62" y="2"/>
                  </a:lnTo>
                  <a:lnTo>
                    <a:pt x="68" y="0"/>
                  </a:lnTo>
                  <a:lnTo>
                    <a:pt x="76" y="0"/>
                  </a:lnTo>
                  <a:lnTo>
                    <a:pt x="76" y="0"/>
                  </a:lnTo>
                  <a:lnTo>
                    <a:pt x="84" y="0"/>
                  </a:lnTo>
                  <a:lnTo>
                    <a:pt x="92" y="2"/>
                  </a:lnTo>
                  <a:lnTo>
                    <a:pt x="99" y="3"/>
                  </a:lnTo>
                  <a:lnTo>
                    <a:pt x="107" y="5"/>
                  </a:lnTo>
                  <a:lnTo>
                    <a:pt x="113" y="9"/>
                  </a:lnTo>
                  <a:lnTo>
                    <a:pt x="120" y="13"/>
                  </a:lnTo>
                  <a:lnTo>
                    <a:pt x="126" y="17"/>
                  </a:lnTo>
                  <a:lnTo>
                    <a:pt x="131" y="23"/>
                  </a:lnTo>
                  <a:lnTo>
                    <a:pt x="136" y="28"/>
                  </a:lnTo>
                  <a:lnTo>
                    <a:pt x="141" y="34"/>
                  </a:lnTo>
                  <a:lnTo>
                    <a:pt x="144" y="40"/>
                  </a:lnTo>
                  <a:lnTo>
                    <a:pt x="147" y="47"/>
                  </a:lnTo>
                  <a:lnTo>
                    <a:pt x="151" y="53"/>
                  </a:lnTo>
                  <a:lnTo>
                    <a:pt x="152" y="61"/>
                  </a:lnTo>
                  <a:lnTo>
                    <a:pt x="153" y="69"/>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428">
              <a:extLst>
                <a:ext uri="{FF2B5EF4-FFF2-40B4-BE49-F238E27FC236}">
                  <a16:creationId xmlns:a16="http://schemas.microsoft.com/office/drawing/2014/main" id="{5838716D-B5E9-4768-BA08-BF22F95D24BF}"/>
                </a:ext>
              </a:extLst>
            </p:cNvPr>
            <p:cNvSpPr>
              <a:spLocks/>
            </p:cNvSpPr>
            <p:nvPr/>
          </p:nvSpPr>
          <p:spPr bwMode="auto">
            <a:xfrm>
              <a:off x="4325938" y="1570038"/>
              <a:ext cx="49213" cy="49213"/>
            </a:xfrm>
            <a:custGeom>
              <a:avLst/>
              <a:gdLst>
                <a:gd name="T0" fmla="*/ 154 w 154"/>
                <a:gd name="T1" fmla="*/ 76 h 153"/>
                <a:gd name="T2" fmla="*/ 152 w 154"/>
                <a:gd name="T3" fmla="*/ 91 h 153"/>
                <a:gd name="T4" fmla="*/ 147 w 154"/>
                <a:gd name="T5" fmla="*/ 106 h 153"/>
                <a:gd name="T6" fmla="*/ 141 w 154"/>
                <a:gd name="T7" fmla="*/ 119 h 153"/>
                <a:gd name="T8" fmla="*/ 131 w 154"/>
                <a:gd name="T9" fmla="*/ 130 h 153"/>
                <a:gd name="T10" fmla="*/ 120 w 154"/>
                <a:gd name="T11" fmla="*/ 141 h 153"/>
                <a:gd name="T12" fmla="*/ 107 w 154"/>
                <a:gd name="T13" fmla="*/ 147 h 153"/>
                <a:gd name="T14" fmla="*/ 92 w 154"/>
                <a:gd name="T15" fmla="*/ 152 h 153"/>
                <a:gd name="T16" fmla="*/ 76 w 154"/>
                <a:gd name="T17" fmla="*/ 153 h 153"/>
                <a:gd name="T18" fmla="*/ 68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5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1"/>
                  </a:lnTo>
                  <a:lnTo>
                    <a:pt x="151" y="99"/>
                  </a:lnTo>
                  <a:lnTo>
                    <a:pt x="147" y="106"/>
                  </a:lnTo>
                  <a:lnTo>
                    <a:pt x="144" y="113"/>
                  </a:lnTo>
                  <a:lnTo>
                    <a:pt x="141" y="119"/>
                  </a:lnTo>
                  <a:lnTo>
                    <a:pt x="136" y="126"/>
                  </a:lnTo>
                  <a:lnTo>
                    <a:pt x="131" y="130"/>
                  </a:lnTo>
                  <a:lnTo>
                    <a:pt x="126" y="136"/>
                  </a:lnTo>
                  <a:lnTo>
                    <a:pt x="120" y="141"/>
                  </a:lnTo>
                  <a:lnTo>
                    <a:pt x="113" y="144"/>
                  </a:lnTo>
                  <a:lnTo>
                    <a:pt x="107" y="147"/>
                  </a:lnTo>
                  <a:lnTo>
                    <a:pt x="99" y="150"/>
                  </a:lnTo>
                  <a:lnTo>
                    <a:pt x="92" y="152"/>
                  </a:lnTo>
                  <a:lnTo>
                    <a:pt x="84" y="153"/>
                  </a:lnTo>
                  <a:lnTo>
                    <a:pt x="76" y="153"/>
                  </a:lnTo>
                  <a:lnTo>
                    <a:pt x="76" y="153"/>
                  </a:lnTo>
                  <a:lnTo>
                    <a:pt x="68" y="153"/>
                  </a:lnTo>
                  <a:lnTo>
                    <a:pt x="62" y="152"/>
                  </a:lnTo>
                  <a:lnTo>
                    <a:pt x="54" y="150"/>
                  </a:lnTo>
                  <a:lnTo>
                    <a:pt x="47" y="147"/>
                  </a:lnTo>
                  <a:lnTo>
                    <a:pt x="40" y="144"/>
                  </a:lnTo>
                  <a:lnTo>
                    <a:pt x="34" y="141"/>
                  </a:lnTo>
                  <a:lnTo>
                    <a:pt x="28" y="136"/>
                  </a:lnTo>
                  <a:lnTo>
                    <a:pt x="23" y="130"/>
                  </a:lnTo>
                  <a:lnTo>
                    <a:pt x="17" y="126"/>
                  </a:lnTo>
                  <a:lnTo>
                    <a:pt x="14" y="119"/>
                  </a:lnTo>
                  <a:lnTo>
                    <a:pt x="9" y="113"/>
                  </a:lnTo>
                  <a:lnTo>
                    <a:pt x="5" y="106"/>
                  </a:lnTo>
                  <a:lnTo>
                    <a:pt x="3" y="99"/>
                  </a:lnTo>
                  <a:lnTo>
                    <a:pt x="1" y="91"/>
                  </a:lnTo>
                  <a:lnTo>
                    <a:pt x="0" y="84"/>
                  </a:lnTo>
                  <a:lnTo>
                    <a:pt x="0" y="76"/>
                  </a:lnTo>
                  <a:lnTo>
                    <a:pt x="0" y="76"/>
                  </a:lnTo>
                  <a:lnTo>
                    <a:pt x="0" y="68"/>
                  </a:lnTo>
                  <a:lnTo>
                    <a:pt x="1" y="60"/>
                  </a:lnTo>
                  <a:lnTo>
                    <a:pt x="3" y="54"/>
                  </a:lnTo>
                  <a:lnTo>
                    <a:pt x="5" y="47"/>
                  </a:lnTo>
                  <a:lnTo>
                    <a:pt x="9" y="40"/>
                  </a:lnTo>
                  <a:lnTo>
                    <a:pt x="14" y="33"/>
                  </a:lnTo>
                  <a:lnTo>
                    <a:pt x="17" y="27"/>
                  </a:lnTo>
                  <a:lnTo>
                    <a:pt x="23" y="22"/>
                  </a:lnTo>
                  <a:lnTo>
                    <a:pt x="28" y="17"/>
                  </a:lnTo>
                  <a:lnTo>
                    <a:pt x="34" y="12"/>
                  </a:lnTo>
                  <a:lnTo>
                    <a:pt x="40" y="9"/>
                  </a:lnTo>
                  <a:lnTo>
                    <a:pt x="47" y="6"/>
                  </a:lnTo>
                  <a:lnTo>
                    <a:pt x="54" y="3"/>
                  </a:lnTo>
                  <a:lnTo>
                    <a:pt x="62" y="1"/>
                  </a:lnTo>
                  <a:lnTo>
                    <a:pt x="68" y="0"/>
                  </a:lnTo>
                  <a:lnTo>
                    <a:pt x="76" y="0"/>
                  </a:lnTo>
                  <a:lnTo>
                    <a:pt x="76" y="0"/>
                  </a:lnTo>
                  <a:lnTo>
                    <a:pt x="84" y="0"/>
                  </a:lnTo>
                  <a:lnTo>
                    <a:pt x="92" y="1"/>
                  </a:lnTo>
                  <a:lnTo>
                    <a:pt x="99" y="3"/>
                  </a:lnTo>
                  <a:lnTo>
                    <a:pt x="107" y="6"/>
                  </a:lnTo>
                  <a:lnTo>
                    <a:pt x="113" y="9"/>
                  </a:lnTo>
                  <a:lnTo>
                    <a:pt x="120" y="12"/>
                  </a:lnTo>
                  <a:lnTo>
                    <a:pt x="126" y="17"/>
                  </a:lnTo>
                  <a:lnTo>
                    <a:pt x="131" y="22"/>
                  </a:lnTo>
                  <a:lnTo>
                    <a:pt x="136" y="27"/>
                  </a:lnTo>
                  <a:lnTo>
                    <a:pt x="141" y="33"/>
                  </a:lnTo>
                  <a:lnTo>
                    <a:pt x="144" y="40"/>
                  </a:lnTo>
                  <a:lnTo>
                    <a:pt x="147" y="47"/>
                  </a:lnTo>
                  <a:lnTo>
                    <a:pt x="151" y="54"/>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429">
              <a:extLst>
                <a:ext uri="{FF2B5EF4-FFF2-40B4-BE49-F238E27FC236}">
                  <a16:creationId xmlns:a16="http://schemas.microsoft.com/office/drawing/2014/main" id="{2AAFB787-B36D-47A8-8613-A619CC03C290}"/>
                </a:ext>
              </a:extLst>
            </p:cNvPr>
            <p:cNvSpPr>
              <a:spLocks/>
            </p:cNvSpPr>
            <p:nvPr/>
          </p:nvSpPr>
          <p:spPr bwMode="auto">
            <a:xfrm>
              <a:off x="4957763" y="1355725"/>
              <a:ext cx="49213" cy="49213"/>
            </a:xfrm>
            <a:custGeom>
              <a:avLst/>
              <a:gdLst>
                <a:gd name="T0" fmla="*/ 155 w 155"/>
                <a:gd name="T1" fmla="*/ 77 h 155"/>
                <a:gd name="T2" fmla="*/ 153 w 155"/>
                <a:gd name="T3" fmla="*/ 93 h 155"/>
                <a:gd name="T4" fmla="*/ 148 w 155"/>
                <a:gd name="T5" fmla="*/ 108 h 155"/>
                <a:gd name="T6" fmla="*/ 141 w 155"/>
                <a:gd name="T7" fmla="*/ 121 h 155"/>
                <a:gd name="T8" fmla="*/ 132 w 155"/>
                <a:gd name="T9" fmla="*/ 132 h 155"/>
                <a:gd name="T10" fmla="*/ 121 w 155"/>
                <a:gd name="T11" fmla="*/ 141 h 155"/>
                <a:gd name="T12" fmla="*/ 108 w 155"/>
                <a:gd name="T13" fmla="*/ 148 h 155"/>
                <a:gd name="T14" fmla="*/ 93 w 155"/>
                <a:gd name="T15" fmla="*/ 153 h 155"/>
                <a:gd name="T16" fmla="*/ 77 w 155"/>
                <a:gd name="T17" fmla="*/ 155 h 155"/>
                <a:gd name="T18" fmla="*/ 69 w 155"/>
                <a:gd name="T19" fmla="*/ 154 h 155"/>
                <a:gd name="T20" fmla="*/ 54 w 155"/>
                <a:gd name="T21" fmla="*/ 151 h 155"/>
                <a:gd name="T22" fmla="*/ 41 w 155"/>
                <a:gd name="T23" fmla="*/ 146 h 155"/>
                <a:gd name="T24" fmla="*/ 29 w 155"/>
                <a:gd name="T25" fmla="*/ 137 h 155"/>
                <a:gd name="T26" fmla="*/ 18 w 155"/>
                <a:gd name="T27" fmla="*/ 126 h 155"/>
                <a:gd name="T28" fmla="*/ 10 w 155"/>
                <a:gd name="T29" fmla="*/ 115 h 155"/>
                <a:gd name="T30" fmla="*/ 4 w 155"/>
                <a:gd name="T31" fmla="*/ 100 h 155"/>
                <a:gd name="T32" fmla="*/ 0 w 155"/>
                <a:gd name="T33" fmla="*/ 85 h 155"/>
                <a:gd name="T34" fmla="*/ 0 w 155"/>
                <a:gd name="T35" fmla="*/ 77 h 155"/>
                <a:gd name="T36" fmla="*/ 2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3 h 155"/>
                <a:gd name="T50" fmla="*/ 77 w 155"/>
                <a:gd name="T51" fmla="*/ 0 h 155"/>
                <a:gd name="T52" fmla="*/ 85 w 155"/>
                <a:gd name="T53" fmla="*/ 2 h 155"/>
                <a:gd name="T54" fmla="*/ 100 w 155"/>
                <a:gd name="T55" fmla="*/ 4 h 155"/>
                <a:gd name="T56" fmla="*/ 114 w 155"/>
                <a:gd name="T57" fmla="*/ 10 h 155"/>
                <a:gd name="T58" fmla="*/ 126 w 155"/>
                <a:gd name="T59" fmla="*/ 19 h 155"/>
                <a:gd name="T60" fmla="*/ 137 w 155"/>
                <a:gd name="T61" fmla="*/ 29 h 155"/>
                <a:gd name="T62" fmla="*/ 145 w 155"/>
                <a:gd name="T63" fmla="*/ 40 h 155"/>
                <a:gd name="T64" fmla="*/ 152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2" y="100"/>
                  </a:lnTo>
                  <a:lnTo>
                    <a:pt x="148" y="108"/>
                  </a:lnTo>
                  <a:lnTo>
                    <a:pt x="145" y="115"/>
                  </a:lnTo>
                  <a:lnTo>
                    <a:pt x="141" y="121"/>
                  </a:lnTo>
                  <a:lnTo>
                    <a:pt x="137" y="126"/>
                  </a:lnTo>
                  <a:lnTo>
                    <a:pt x="132" y="132"/>
                  </a:lnTo>
                  <a:lnTo>
                    <a:pt x="126" y="137"/>
                  </a:lnTo>
                  <a:lnTo>
                    <a:pt x="121" y="141"/>
                  </a:lnTo>
                  <a:lnTo>
                    <a:pt x="114" y="146"/>
                  </a:lnTo>
                  <a:lnTo>
                    <a:pt x="108" y="148"/>
                  </a:lnTo>
                  <a:lnTo>
                    <a:pt x="100" y="151"/>
                  </a:lnTo>
                  <a:lnTo>
                    <a:pt x="93" y="153"/>
                  </a:lnTo>
                  <a:lnTo>
                    <a:pt x="85" y="154"/>
                  </a:lnTo>
                  <a:lnTo>
                    <a:pt x="77" y="155"/>
                  </a:lnTo>
                  <a:lnTo>
                    <a:pt x="77" y="155"/>
                  </a:lnTo>
                  <a:lnTo>
                    <a:pt x="69" y="154"/>
                  </a:lnTo>
                  <a:lnTo>
                    <a:pt x="62" y="153"/>
                  </a:lnTo>
                  <a:lnTo>
                    <a:pt x="54" y="151"/>
                  </a:lnTo>
                  <a:lnTo>
                    <a:pt x="47" y="148"/>
                  </a:lnTo>
                  <a:lnTo>
                    <a:pt x="41" y="146"/>
                  </a:lnTo>
                  <a:lnTo>
                    <a:pt x="35" y="141"/>
                  </a:lnTo>
                  <a:lnTo>
                    <a:pt x="29" y="137"/>
                  </a:lnTo>
                  <a:lnTo>
                    <a:pt x="23" y="132"/>
                  </a:lnTo>
                  <a:lnTo>
                    <a:pt x="18" y="126"/>
                  </a:lnTo>
                  <a:lnTo>
                    <a:pt x="14" y="121"/>
                  </a:lnTo>
                  <a:lnTo>
                    <a:pt x="10" y="115"/>
                  </a:lnTo>
                  <a:lnTo>
                    <a:pt x="6" y="108"/>
                  </a:lnTo>
                  <a:lnTo>
                    <a:pt x="4" y="100"/>
                  </a:lnTo>
                  <a:lnTo>
                    <a:pt x="2" y="93"/>
                  </a:lnTo>
                  <a:lnTo>
                    <a:pt x="0" y="85"/>
                  </a:lnTo>
                  <a:lnTo>
                    <a:pt x="0" y="77"/>
                  </a:lnTo>
                  <a:lnTo>
                    <a:pt x="0" y="77"/>
                  </a:lnTo>
                  <a:lnTo>
                    <a:pt x="0" y="70"/>
                  </a:lnTo>
                  <a:lnTo>
                    <a:pt x="2" y="62"/>
                  </a:lnTo>
                  <a:lnTo>
                    <a:pt x="4" y="54"/>
                  </a:lnTo>
                  <a:lnTo>
                    <a:pt x="6" y="47"/>
                  </a:lnTo>
                  <a:lnTo>
                    <a:pt x="10" y="40"/>
                  </a:lnTo>
                  <a:lnTo>
                    <a:pt x="14" y="35"/>
                  </a:lnTo>
                  <a:lnTo>
                    <a:pt x="18" y="29"/>
                  </a:lnTo>
                  <a:lnTo>
                    <a:pt x="23" y="23"/>
                  </a:lnTo>
                  <a:lnTo>
                    <a:pt x="29" y="19"/>
                  </a:lnTo>
                  <a:lnTo>
                    <a:pt x="35" y="14"/>
                  </a:lnTo>
                  <a:lnTo>
                    <a:pt x="41" y="10"/>
                  </a:lnTo>
                  <a:lnTo>
                    <a:pt x="47" y="6"/>
                  </a:lnTo>
                  <a:lnTo>
                    <a:pt x="54" y="4"/>
                  </a:lnTo>
                  <a:lnTo>
                    <a:pt x="62" y="3"/>
                  </a:lnTo>
                  <a:lnTo>
                    <a:pt x="69" y="2"/>
                  </a:lnTo>
                  <a:lnTo>
                    <a:pt x="77" y="0"/>
                  </a:lnTo>
                  <a:lnTo>
                    <a:pt x="77" y="0"/>
                  </a:lnTo>
                  <a:lnTo>
                    <a:pt x="85" y="2"/>
                  </a:lnTo>
                  <a:lnTo>
                    <a:pt x="93" y="3"/>
                  </a:lnTo>
                  <a:lnTo>
                    <a:pt x="100" y="4"/>
                  </a:lnTo>
                  <a:lnTo>
                    <a:pt x="108" y="6"/>
                  </a:lnTo>
                  <a:lnTo>
                    <a:pt x="114" y="10"/>
                  </a:lnTo>
                  <a:lnTo>
                    <a:pt x="121" y="14"/>
                  </a:lnTo>
                  <a:lnTo>
                    <a:pt x="126" y="19"/>
                  </a:lnTo>
                  <a:lnTo>
                    <a:pt x="132" y="23"/>
                  </a:lnTo>
                  <a:lnTo>
                    <a:pt x="137" y="29"/>
                  </a:lnTo>
                  <a:lnTo>
                    <a:pt x="141" y="35"/>
                  </a:lnTo>
                  <a:lnTo>
                    <a:pt x="145" y="40"/>
                  </a:lnTo>
                  <a:lnTo>
                    <a:pt x="148" y="47"/>
                  </a:lnTo>
                  <a:lnTo>
                    <a:pt x="152" y="54"/>
                  </a:lnTo>
                  <a:lnTo>
                    <a:pt x="153"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430">
              <a:extLst>
                <a:ext uri="{FF2B5EF4-FFF2-40B4-BE49-F238E27FC236}">
                  <a16:creationId xmlns:a16="http://schemas.microsoft.com/office/drawing/2014/main" id="{196684AF-57BA-4151-8256-CC915CE20C63}"/>
                </a:ext>
              </a:extLst>
            </p:cNvPr>
            <p:cNvSpPr>
              <a:spLocks/>
            </p:cNvSpPr>
            <p:nvPr/>
          </p:nvSpPr>
          <p:spPr bwMode="auto">
            <a:xfrm>
              <a:off x="4957763" y="1427163"/>
              <a:ext cx="49213" cy="47625"/>
            </a:xfrm>
            <a:custGeom>
              <a:avLst/>
              <a:gdLst>
                <a:gd name="T0" fmla="*/ 155 w 155"/>
                <a:gd name="T1" fmla="*/ 76 h 153"/>
                <a:gd name="T2" fmla="*/ 153 w 155"/>
                <a:gd name="T3" fmla="*/ 91 h 153"/>
                <a:gd name="T4" fmla="*/ 148 w 155"/>
                <a:gd name="T5" fmla="*/ 106 h 153"/>
                <a:gd name="T6" fmla="*/ 141 w 155"/>
                <a:gd name="T7" fmla="*/ 119 h 153"/>
                <a:gd name="T8" fmla="*/ 132 w 155"/>
                <a:gd name="T9" fmla="*/ 130 h 153"/>
                <a:gd name="T10" fmla="*/ 121 w 155"/>
                <a:gd name="T11" fmla="*/ 140 h 153"/>
                <a:gd name="T12" fmla="*/ 108 w 155"/>
                <a:gd name="T13" fmla="*/ 147 h 153"/>
                <a:gd name="T14" fmla="*/ 93 w 155"/>
                <a:gd name="T15" fmla="*/ 152 h 153"/>
                <a:gd name="T16" fmla="*/ 77 w 155"/>
                <a:gd name="T17" fmla="*/ 153 h 153"/>
                <a:gd name="T18" fmla="*/ 69 w 155"/>
                <a:gd name="T19" fmla="*/ 153 h 153"/>
                <a:gd name="T20" fmla="*/ 54 w 155"/>
                <a:gd name="T21" fmla="*/ 149 h 153"/>
                <a:gd name="T22" fmla="*/ 41 w 155"/>
                <a:gd name="T23" fmla="*/ 144 h 153"/>
                <a:gd name="T24" fmla="*/ 29 w 155"/>
                <a:gd name="T25" fmla="*/ 136 h 153"/>
                <a:gd name="T26" fmla="*/ 18 w 155"/>
                <a:gd name="T27" fmla="*/ 125 h 153"/>
                <a:gd name="T28" fmla="*/ 10 w 155"/>
                <a:gd name="T29" fmla="*/ 113 h 153"/>
                <a:gd name="T30" fmla="*/ 4 w 155"/>
                <a:gd name="T31" fmla="*/ 99 h 153"/>
                <a:gd name="T32" fmla="*/ 0 w 155"/>
                <a:gd name="T33" fmla="*/ 84 h 153"/>
                <a:gd name="T34" fmla="*/ 0 w 155"/>
                <a:gd name="T35" fmla="*/ 76 h 153"/>
                <a:gd name="T36" fmla="*/ 2 w 155"/>
                <a:gd name="T37" fmla="*/ 60 h 153"/>
                <a:gd name="T38" fmla="*/ 6 w 155"/>
                <a:gd name="T39" fmla="*/ 46 h 153"/>
                <a:gd name="T40" fmla="*/ 14 w 155"/>
                <a:gd name="T41" fmla="*/ 33 h 153"/>
                <a:gd name="T42" fmla="*/ 23 w 155"/>
                <a:gd name="T43" fmla="*/ 21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2 w 155"/>
                <a:gd name="T65" fmla="*/ 53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1"/>
                  </a:lnTo>
                  <a:lnTo>
                    <a:pt x="152" y="99"/>
                  </a:lnTo>
                  <a:lnTo>
                    <a:pt x="148" y="106"/>
                  </a:lnTo>
                  <a:lnTo>
                    <a:pt x="145" y="113"/>
                  </a:lnTo>
                  <a:lnTo>
                    <a:pt x="141" y="119"/>
                  </a:lnTo>
                  <a:lnTo>
                    <a:pt x="137" y="125"/>
                  </a:lnTo>
                  <a:lnTo>
                    <a:pt x="132" y="130"/>
                  </a:lnTo>
                  <a:lnTo>
                    <a:pt x="126" y="136"/>
                  </a:lnTo>
                  <a:lnTo>
                    <a:pt x="121" y="140"/>
                  </a:lnTo>
                  <a:lnTo>
                    <a:pt x="114" y="144"/>
                  </a:lnTo>
                  <a:lnTo>
                    <a:pt x="108" y="147"/>
                  </a:lnTo>
                  <a:lnTo>
                    <a:pt x="100" y="149"/>
                  </a:lnTo>
                  <a:lnTo>
                    <a:pt x="93" y="152"/>
                  </a:lnTo>
                  <a:lnTo>
                    <a:pt x="85" y="153"/>
                  </a:lnTo>
                  <a:lnTo>
                    <a:pt x="77" y="153"/>
                  </a:lnTo>
                  <a:lnTo>
                    <a:pt x="77" y="153"/>
                  </a:lnTo>
                  <a:lnTo>
                    <a:pt x="69" y="153"/>
                  </a:lnTo>
                  <a:lnTo>
                    <a:pt x="62" y="152"/>
                  </a:lnTo>
                  <a:lnTo>
                    <a:pt x="54" y="149"/>
                  </a:lnTo>
                  <a:lnTo>
                    <a:pt x="47" y="147"/>
                  </a:lnTo>
                  <a:lnTo>
                    <a:pt x="41" y="144"/>
                  </a:lnTo>
                  <a:lnTo>
                    <a:pt x="35" y="140"/>
                  </a:lnTo>
                  <a:lnTo>
                    <a:pt x="29" y="136"/>
                  </a:lnTo>
                  <a:lnTo>
                    <a:pt x="23" y="130"/>
                  </a:lnTo>
                  <a:lnTo>
                    <a:pt x="18" y="125"/>
                  </a:lnTo>
                  <a:lnTo>
                    <a:pt x="14" y="119"/>
                  </a:lnTo>
                  <a:lnTo>
                    <a:pt x="10" y="113"/>
                  </a:lnTo>
                  <a:lnTo>
                    <a:pt x="6" y="106"/>
                  </a:lnTo>
                  <a:lnTo>
                    <a:pt x="4" y="99"/>
                  </a:lnTo>
                  <a:lnTo>
                    <a:pt x="2" y="91"/>
                  </a:lnTo>
                  <a:lnTo>
                    <a:pt x="0" y="84"/>
                  </a:lnTo>
                  <a:lnTo>
                    <a:pt x="0" y="76"/>
                  </a:lnTo>
                  <a:lnTo>
                    <a:pt x="0" y="76"/>
                  </a:lnTo>
                  <a:lnTo>
                    <a:pt x="0" y="68"/>
                  </a:lnTo>
                  <a:lnTo>
                    <a:pt x="2" y="60"/>
                  </a:lnTo>
                  <a:lnTo>
                    <a:pt x="4" y="53"/>
                  </a:lnTo>
                  <a:lnTo>
                    <a:pt x="6" y="46"/>
                  </a:lnTo>
                  <a:lnTo>
                    <a:pt x="10" y="40"/>
                  </a:lnTo>
                  <a:lnTo>
                    <a:pt x="14" y="33"/>
                  </a:lnTo>
                  <a:lnTo>
                    <a:pt x="18" y="27"/>
                  </a:lnTo>
                  <a:lnTo>
                    <a:pt x="23" y="21"/>
                  </a:lnTo>
                  <a:lnTo>
                    <a:pt x="29" y="17"/>
                  </a:lnTo>
                  <a:lnTo>
                    <a:pt x="35" y="12"/>
                  </a:lnTo>
                  <a:lnTo>
                    <a:pt x="41" y="9"/>
                  </a:lnTo>
                  <a:lnTo>
                    <a:pt x="47" y="5"/>
                  </a:lnTo>
                  <a:lnTo>
                    <a:pt x="54" y="3"/>
                  </a:lnTo>
                  <a:lnTo>
                    <a:pt x="62" y="1"/>
                  </a:lnTo>
                  <a:lnTo>
                    <a:pt x="69" y="0"/>
                  </a:lnTo>
                  <a:lnTo>
                    <a:pt x="77" y="0"/>
                  </a:lnTo>
                  <a:lnTo>
                    <a:pt x="77" y="0"/>
                  </a:lnTo>
                  <a:lnTo>
                    <a:pt x="85" y="0"/>
                  </a:lnTo>
                  <a:lnTo>
                    <a:pt x="93" y="1"/>
                  </a:lnTo>
                  <a:lnTo>
                    <a:pt x="100" y="3"/>
                  </a:lnTo>
                  <a:lnTo>
                    <a:pt x="108" y="5"/>
                  </a:lnTo>
                  <a:lnTo>
                    <a:pt x="114" y="9"/>
                  </a:lnTo>
                  <a:lnTo>
                    <a:pt x="121" y="12"/>
                  </a:lnTo>
                  <a:lnTo>
                    <a:pt x="126" y="17"/>
                  </a:lnTo>
                  <a:lnTo>
                    <a:pt x="132" y="21"/>
                  </a:lnTo>
                  <a:lnTo>
                    <a:pt x="137" y="27"/>
                  </a:lnTo>
                  <a:lnTo>
                    <a:pt x="141" y="33"/>
                  </a:lnTo>
                  <a:lnTo>
                    <a:pt x="145" y="40"/>
                  </a:lnTo>
                  <a:lnTo>
                    <a:pt x="148" y="46"/>
                  </a:lnTo>
                  <a:lnTo>
                    <a:pt x="152" y="53"/>
                  </a:lnTo>
                  <a:lnTo>
                    <a:pt x="153"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431">
              <a:extLst>
                <a:ext uri="{FF2B5EF4-FFF2-40B4-BE49-F238E27FC236}">
                  <a16:creationId xmlns:a16="http://schemas.microsoft.com/office/drawing/2014/main" id="{5B21AB72-5FE9-42B8-A7A5-87A983672960}"/>
                </a:ext>
              </a:extLst>
            </p:cNvPr>
            <p:cNvSpPr>
              <a:spLocks/>
            </p:cNvSpPr>
            <p:nvPr/>
          </p:nvSpPr>
          <p:spPr bwMode="auto">
            <a:xfrm>
              <a:off x="4608513" y="1355725"/>
              <a:ext cx="47625" cy="49213"/>
            </a:xfrm>
            <a:custGeom>
              <a:avLst/>
              <a:gdLst>
                <a:gd name="T0" fmla="*/ 154 w 154"/>
                <a:gd name="T1" fmla="*/ 77 h 155"/>
                <a:gd name="T2" fmla="*/ 153 w 154"/>
                <a:gd name="T3" fmla="*/ 93 h 155"/>
                <a:gd name="T4" fmla="*/ 148 w 154"/>
                <a:gd name="T5" fmla="*/ 108 h 155"/>
                <a:gd name="T6" fmla="*/ 141 w 154"/>
                <a:gd name="T7" fmla="*/ 121 h 155"/>
                <a:gd name="T8" fmla="*/ 131 w 154"/>
                <a:gd name="T9" fmla="*/ 132 h 155"/>
                <a:gd name="T10" fmla="*/ 120 w 154"/>
                <a:gd name="T11" fmla="*/ 141 h 155"/>
                <a:gd name="T12" fmla="*/ 107 w 154"/>
                <a:gd name="T13" fmla="*/ 148 h 155"/>
                <a:gd name="T14" fmla="*/ 92 w 154"/>
                <a:gd name="T15" fmla="*/ 153 h 155"/>
                <a:gd name="T16" fmla="*/ 77 w 154"/>
                <a:gd name="T17" fmla="*/ 155 h 155"/>
                <a:gd name="T18" fmla="*/ 69 w 154"/>
                <a:gd name="T19" fmla="*/ 154 h 155"/>
                <a:gd name="T20" fmla="*/ 54 w 154"/>
                <a:gd name="T21" fmla="*/ 151 h 155"/>
                <a:gd name="T22" fmla="*/ 41 w 154"/>
                <a:gd name="T23" fmla="*/ 146 h 155"/>
                <a:gd name="T24" fmla="*/ 28 w 154"/>
                <a:gd name="T25" fmla="*/ 137 h 155"/>
                <a:gd name="T26" fmla="*/ 18 w 154"/>
                <a:gd name="T27" fmla="*/ 126 h 155"/>
                <a:gd name="T28" fmla="*/ 10 w 154"/>
                <a:gd name="T29" fmla="*/ 115 h 155"/>
                <a:gd name="T30" fmla="*/ 3 w 154"/>
                <a:gd name="T31" fmla="*/ 100 h 155"/>
                <a:gd name="T32" fmla="*/ 1 w 154"/>
                <a:gd name="T33" fmla="*/ 85 h 155"/>
                <a:gd name="T34" fmla="*/ 0 w 154"/>
                <a:gd name="T35" fmla="*/ 77 h 155"/>
                <a:gd name="T36" fmla="*/ 2 w 154"/>
                <a:gd name="T37" fmla="*/ 62 h 155"/>
                <a:gd name="T38" fmla="*/ 6 w 154"/>
                <a:gd name="T39" fmla="*/ 47 h 155"/>
                <a:gd name="T40" fmla="*/ 13 w 154"/>
                <a:gd name="T41" fmla="*/ 35 h 155"/>
                <a:gd name="T42" fmla="*/ 22 w 154"/>
                <a:gd name="T43" fmla="*/ 23 h 155"/>
                <a:gd name="T44" fmla="*/ 34 w 154"/>
                <a:gd name="T45" fmla="*/ 14 h 155"/>
                <a:gd name="T46" fmla="*/ 48 w 154"/>
                <a:gd name="T47" fmla="*/ 6 h 155"/>
                <a:gd name="T48" fmla="*/ 61 w 154"/>
                <a:gd name="T49" fmla="*/ 3 h 155"/>
                <a:gd name="T50" fmla="*/ 77 w 154"/>
                <a:gd name="T51" fmla="*/ 0 h 155"/>
                <a:gd name="T52" fmla="*/ 85 w 154"/>
                <a:gd name="T53" fmla="*/ 2 h 155"/>
                <a:gd name="T54" fmla="*/ 100 w 154"/>
                <a:gd name="T55" fmla="*/ 4 h 155"/>
                <a:gd name="T56" fmla="*/ 114 w 154"/>
                <a:gd name="T57" fmla="*/ 10 h 155"/>
                <a:gd name="T58" fmla="*/ 127 w 154"/>
                <a:gd name="T59" fmla="*/ 19 h 155"/>
                <a:gd name="T60" fmla="*/ 137 w 154"/>
                <a:gd name="T61" fmla="*/ 29 h 155"/>
                <a:gd name="T62" fmla="*/ 145 w 154"/>
                <a:gd name="T63" fmla="*/ 40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8" y="108"/>
                  </a:lnTo>
                  <a:lnTo>
                    <a:pt x="145" y="115"/>
                  </a:lnTo>
                  <a:lnTo>
                    <a:pt x="141" y="121"/>
                  </a:lnTo>
                  <a:lnTo>
                    <a:pt x="137" y="126"/>
                  </a:lnTo>
                  <a:lnTo>
                    <a:pt x="131" y="132"/>
                  </a:lnTo>
                  <a:lnTo>
                    <a:pt x="127" y="137"/>
                  </a:lnTo>
                  <a:lnTo>
                    <a:pt x="120" y="141"/>
                  </a:lnTo>
                  <a:lnTo>
                    <a:pt x="114" y="146"/>
                  </a:lnTo>
                  <a:lnTo>
                    <a:pt x="107" y="148"/>
                  </a:lnTo>
                  <a:lnTo>
                    <a:pt x="100" y="151"/>
                  </a:lnTo>
                  <a:lnTo>
                    <a:pt x="92" y="153"/>
                  </a:lnTo>
                  <a:lnTo>
                    <a:pt x="85" y="154"/>
                  </a:lnTo>
                  <a:lnTo>
                    <a:pt x="77" y="155"/>
                  </a:lnTo>
                  <a:lnTo>
                    <a:pt x="77" y="155"/>
                  </a:lnTo>
                  <a:lnTo>
                    <a:pt x="69" y="154"/>
                  </a:lnTo>
                  <a:lnTo>
                    <a:pt x="61" y="153"/>
                  </a:lnTo>
                  <a:lnTo>
                    <a:pt x="54" y="151"/>
                  </a:lnTo>
                  <a:lnTo>
                    <a:pt x="48" y="148"/>
                  </a:lnTo>
                  <a:lnTo>
                    <a:pt x="41" y="146"/>
                  </a:lnTo>
                  <a:lnTo>
                    <a:pt x="34" y="141"/>
                  </a:lnTo>
                  <a:lnTo>
                    <a:pt x="28" y="137"/>
                  </a:lnTo>
                  <a:lnTo>
                    <a:pt x="22" y="132"/>
                  </a:lnTo>
                  <a:lnTo>
                    <a:pt x="18" y="126"/>
                  </a:lnTo>
                  <a:lnTo>
                    <a:pt x="13" y="121"/>
                  </a:lnTo>
                  <a:lnTo>
                    <a:pt x="10" y="115"/>
                  </a:lnTo>
                  <a:lnTo>
                    <a:pt x="6" y="108"/>
                  </a:lnTo>
                  <a:lnTo>
                    <a:pt x="3" y="100"/>
                  </a:lnTo>
                  <a:lnTo>
                    <a:pt x="2" y="93"/>
                  </a:lnTo>
                  <a:lnTo>
                    <a:pt x="1" y="85"/>
                  </a:lnTo>
                  <a:lnTo>
                    <a:pt x="0" y="77"/>
                  </a:lnTo>
                  <a:lnTo>
                    <a:pt x="0" y="77"/>
                  </a:lnTo>
                  <a:lnTo>
                    <a:pt x="1" y="70"/>
                  </a:lnTo>
                  <a:lnTo>
                    <a:pt x="2" y="62"/>
                  </a:lnTo>
                  <a:lnTo>
                    <a:pt x="3" y="54"/>
                  </a:lnTo>
                  <a:lnTo>
                    <a:pt x="6" y="47"/>
                  </a:lnTo>
                  <a:lnTo>
                    <a:pt x="10" y="40"/>
                  </a:lnTo>
                  <a:lnTo>
                    <a:pt x="13" y="35"/>
                  </a:lnTo>
                  <a:lnTo>
                    <a:pt x="18" y="29"/>
                  </a:lnTo>
                  <a:lnTo>
                    <a:pt x="22" y="23"/>
                  </a:lnTo>
                  <a:lnTo>
                    <a:pt x="28" y="19"/>
                  </a:lnTo>
                  <a:lnTo>
                    <a:pt x="34" y="14"/>
                  </a:lnTo>
                  <a:lnTo>
                    <a:pt x="41" y="10"/>
                  </a:lnTo>
                  <a:lnTo>
                    <a:pt x="48" y="6"/>
                  </a:lnTo>
                  <a:lnTo>
                    <a:pt x="54" y="4"/>
                  </a:lnTo>
                  <a:lnTo>
                    <a:pt x="61" y="3"/>
                  </a:lnTo>
                  <a:lnTo>
                    <a:pt x="69" y="2"/>
                  </a:lnTo>
                  <a:lnTo>
                    <a:pt x="77" y="0"/>
                  </a:lnTo>
                  <a:lnTo>
                    <a:pt x="77" y="0"/>
                  </a:lnTo>
                  <a:lnTo>
                    <a:pt x="85" y="2"/>
                  </a:lnTo>
                  <a:lnTo>
                    <a:pt x="92" y="3"/>
                  </a:lnTo>
                  <a:lnTo>
                    <a:pt x="100" y="4"/>
                  </a:lnTo>
                  <a:lnTo>
                    <a:pt x="107" y="6"/>
                  </a:lnTo>
                  <a:lnTo>
                    <a:pt x="114" y="10"/>
                  </a:lnTo>
                  <a:lnTo>
                    <a:pt x="120" y="14"/>
                  </a:lnTo>
                  <a:lnTo>
                    <a:pt x="127" y="19"/>
                  </a:lnTo>
                  <a:lnTo>
                    <a:pt x="131" y="23"/>
                  </a:lnTo>
                  <a:lnTo>
                    <a:pt x="137" y="29"/>
                  </a:lnTo>
                  <a:lnTo>
                    <a:pt x="141" y="35"/>
                  </a:lnTo>
                  <a:lnTo>
                    <a:pt x="145" y="40"/>
                  </a:lnTo>
                  <a:lnTo>
                    <a:pt x="148"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432">
              <a:extLst>
                <a:ext uri="{FF2B5EF4-FFF2-40B4-BE49-F238E27FC236}">
                  <a16:creationId xmlns:a16="http://schemas.microsoft.com/office/drawing/2014/main" id="{1CB12195-3F93-46AC-ABF1-C5E906515F4A}"/>
                </a:ext>
              </a:extLst>
            </p:cNvPr>
            <p:cNvSpPr>
              <a:spLocks/>
            </p:cNvSpPr>
            <p:nvPr/>
          </p:nvSpPr>
          <p:spPr bwMode="auto">
            <a:xfrm>
              <a:off x="4608513" y="1427163"/>
              <a:ext cx="47625" cy="47625"/>
            </a:xfrm>
            <a:custGeom>
              <a:avLst/>
              <a:gdLst>
                <a:gd name="T0" fmla="*/ 154 w 154"/>
                <a:gd name="T1" fmla="*/ 76 h 153"/>
                <a:gd name="T2" fmla="*/ 153 w 154"/>
                <a:gd name="T3" fmla="*/ 91 h 153"/>
                <a:gd name="T4" fmla="*/ 148 w 154"/>
                <a:gd name="T5" fmla="*/ 106 h 153"/>
                <a:gd name="T6" fmla="*/ 141 w 154"/>
                <a:gd name="T7" fmla="*/ 119 h 153"/>
                <a:gd name="T8" fmla="*/ 131 w 154"/>
                <a:gd name="T9" fmla="*/ 130 h 153"/>
                <a:gd name="T10" fmla="*/ 120 w 154"/>
                <a:gd name="T11" fmla="*/ 140 h 153"/>
                <a:gd name="T12" fmla="*/ 107 w 154"/>
                <a:gd name="T13" fmla="*/ 147 h 153"/>
                <a:gd name="T14" fmla="*/ 92 w 154"/>
                <a:gd name="T15" fmla="*/ 152 h 153"/>
                <a:gd name="T16" fmla="*/ 77 w 154"/>
                <a:gd name="T17" fmla="*/ 153 h 153"/>
                <a:gd name="T18" fmla="*/ 69 w 154"/>
                <a:gd name="T19" fmla="*/ 153 h 153"/>
                <a:gd name="T20" fmla="*/ 54 w 154"/>
                <a:gd name="T21" fmla="*/ 149 h 153"/>
                <a:gd name="T22" fmla="*/ 41 w 154"/>
                <a:gd name="T23" fmla="*/ 144 h 153"/>
                <a:gd name="T24" fmla="*/ 28 w 154"/>
                <a:gd name="T25" fmla="*/ 136 h 153"/>
                <a:gd name="T26" fmla="*/ 18 w 154"/>
                <a:gd name="T27" fmla="*/ 125 h 153"/>
                <a:gd name="T28" fmla="*/ 10 w 154"/>
                <a:gd name="T29" fmla="*/ 113 h 153"/>
                <a:gd name="T30" fmla="*/ 3 w 154"/>
                <a:gd name="T31" fmla="*/ 99 h 153"/>
                <a:gd name="T32" fmla="*/ 1 w 154"/>
                <a:gd name="T33" fmla="*/ 84 h 153"/>
                <a:gd name="T34" fmla="*/ 0 w 154"/>
                <a:gd name="T35" fmla="*/ 76 h 153"/>
                <a:gd name="T36" fmla="*/ 2 w 154"/>
                <a:gd name="T37" fmla="*/ 60 h 153"/>
                <a:gd name="T38" fmla="*/ 6 w 154"/>
                <a:gd name="T39" fmla="*/ 46 h 153"/>
                <a:gd name="T40" fmla="*/ 13 w 154"/>
                <a:gd name="T41" fmla="*/ 33 h 153"/>
                <a:gd name="T42" fmla="*/ 22 w 154"/>
                <a:gd name="T43" fmla="*/ 21 h 153"/>
                <a:gd name="T44" fmla="*/ 34 w 154"/>
                <a:gd name="T45" fmla="*/ 12 h 153"/>
                <a:gd name="T46" fmla="*/ 48 w 154"/>
                <a:gd name="T47" fmla="*/ 5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1" y="99"/>
                  </a:lnTo>
                  <a:lnTo>
                    <a:pt x="148" y="106"/>
                  </a:lnTo>
                  <a:lnTo>
                    <a:pt x="145" y="113"/>
                  </a:lnTo>
                  <a:lnTo>
                    <a:pt x="141" y="119"/>
                  </a:lnTo>
                  <a:lnTo>
                    <a:pt x="137" y="125"/>
                  </a:lnTo>
                  <a:lnTo>
                    <a:pt x="131" y="130"/>
                  </a:lnTo>
                  <a:lnTo>
                    <a:pt x="127" y="136"/>
                  </a:lnTo>
                  <a:lnTo>
                    <a:pt x="120" y="140"/>
                  </a:lnTo>
                  <a:lnTo>
                    <a:pt x="114" y="144"/>
                  </a:lnTo>
                  <a:lnTo>
                    <a:pt x="107" y="147"/>
                  </a:lnTo>
                  <a:lnTo>
                    <a:pt x="100" y="149"/>
                  </a:lnTo>
                  <a:lnTo>
                    <a:pt x="92" y="152"/>
                  </a:lnTo>
                  <a:lnTo>
                    <a:pt x="85" y="153"/>
                  </a:lnTo>
                  <a:lnTo>
                    <a:pt x="77" y="153"/>
                  </a:lnTo>
                  <a:lnTo>
                    <a:pt x="77" y="153"/>
                  </a:lnTo>
                  <a:lnTo>
                    <a:pt x="69" y="153"/>
                  </a:lnTo>
                  <a:lnTo>
                    <a:pt x="61" y="152"/>
                  </a:lnTo>
                  <a:lnTo>
                    <a:pt x="54" y="149"/>
                  </a:lnTo>
                  <a:lnTo>
                    <a:pt x="48" y="147"/>
                  </a:lnTo>
                  <a:lnTo>
                    <a:pt x="41" y="144"/>
                  </a:lnTo>
                  <a:lnTo>
                    <a:pt x="34" y="140"/>
                  </a:lnTo>
                  <a:lnTo>
                    <a:pt x="28" y="136"/>
                  </a:lnTo>
                  <a:lnTo>
                    <a:pt x="22" y="130"/>
                  </a:lnTo>
                  <a:lnTo>
                    <a:pt x="18" y="125"/>
                  </a:lnTo>
                  <a:lnTo>
                    <a:pt x="13" y="119"/>
                  </a:lnTo>
                  <a:lnTo>
                    <a:pt x="10" y="113"/>
                  </a:lnTo>
                  <a:lnTo>
                    <a:pt x="6" y="106"/>
                  </a:lnTo>
                  <a:lnTo>
                    <a:pt x="3" y="99"/>
                  </a:lnTo>
                  <a:lnTo>
                    <a:pt x="2" y="91"/>
                  </a:lnTo>
                  <a:lnTo>
                    <a:pt x="1" y="84"/>
                  </a:lnTo>
                  <a:lnTo>
                    <a:pt x="0" y="76"/>
                  </a:lnTo>
                  <a:lnTo>
                    <a:pt x="0" y="76"/>
                  </a:lnTo>
                  <a:lnTo>
                    <a:pt x="1" y="68"/>
                  </a:lnTo>
                  <a:lnTo>
                    <a:pt x="2" y="60"/>
                  </a:lnTo>
                  <a:lnTo>
                    <a:pt x="3" y="53"/>
                  </a:lnTo>
                  <a:lnTo>
                    <a:pt x="6" y="46"/>
                  </a:lnTo>
                  <a:lnTo>
                    <a:pt x="10" y="40"/>
                  </a:lnTo>
                  <a:lnTo>
                    <a:pt x="13" y="33"/>
                  </a:lnTo>
                  <a:lnTo>
                    <a:pt x="18" y="27"/>
                  </a:lnTo>
                  <a:lnTo>
                    <a:pt x="22" y="21"/>
                  </a:lnTo>
                  <a:lnTo>
                    <a:pt x="28" y="17"/>
                  </a:lnTo>
                  <a:lnTo>
                    <a:pt x="34" y="12"/>
                  </a:lnTo>
                  <a:lnTo>
                    <a:pt x="41" y="9"/>
                  </a:lnTo>
                  <a:lnTo>
                    <a:pt x="48" y="5"/>
                  </a:lnTo>
                  <a:lnTo>
                    <a:pt x="54" y="3"/>
                  </a:lnTo>
                  <a:lnTo>
                    <a:pt x="61" y="1"/>
                  </a:lnTo>
                  <a:lnTo>
                    <a:pt x="69" y="0"/>
                  </a:lnTo>
                  <a:lnTo>
                    <a:pt x="77" y="0"/>
                  </a:lnTo>
                  <a:lnTo>
                    <a:pt x="77" y="0"/>
                  </a:lnTo>
                  <a:lnTo>
                    <a:pt x="85" y="0"/>
                  </a:lnTo>
                  <a:lnTo>
                    <a:pt x="92" y="1"/>
                  </a:lnTo>
                  <a:lnTo>
                    <a:pt x="100" y="3"/>
                  </a:lnTo>
                  <a:lnTo>
                    <a:pt x="107" y="5"/>
                  </a:lnTo>
                  <a:lnTo>
                    <a:pt x="114" y="9"/>
                  </a:lnTo>
                  <a:lnTo>
                    <a:pt x="120" y="12"/>
                  </a:lnTo>
                  <a:lnTo>
                    <a:pt x="127" y="17"/>
                  </a:lnTo>
                  <a:lnTo>
                    <a:pt x="131" y="21"/>
                  </a:lnTo>
                  <a:lnTo>
                    <a:pt x="137" y="27"/>
                  </a:lnTo>
                  <a:lnTo>
                    <a:pt x="141" y="33"/>
                  </a:lnTo>
                  <a:lnTo>
                    <a:pt x="145" y="40"/>
                  </a:lnTo>
                  <a:lnTo>
                    <a:pt x="148" y="46"/>
                  </a:lnTo>
                  <a:lnTo>
                    <a:pt x="151"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433">
              <a:extLst>
                <a:ext uri="{FF2B5EF4-FFF2-40B4-BE49-F238E27FC236}">
                  <a16:creationId xmlns:a16="http://schemas.microsoft.com/office/drawing/2014/main" id="{8DAD10F8-CF62-433D-8DB1-144BA4F451FB}"/>
                </a:ext>
              </a:extLst>
            </p:cNvPr>
            <p:cNvSpPr>
              <a:spLocks/>
            </p:cNvSpPr>
            <p:nvPr/>
          </p:nvSpPr>
          <p:spPr bwMode="auto">
            <a:xfrm>
              <a:off x="4676776" y="1355725"/>
              <a:ext cx="49213" cy="49213"/>
            </a:xfrm>
            <a:custGeom>
              <a:avLst/>
              <a:gdLst>
                <a:gd name="T0" fmla="*/ 154 w 154"/>
                <a:gd name="T1" fmla="*/ 77 h 155"/>
                <a:gd name="T2" fmla="*/ 152 w 154"/>
                <a:gd name="T3" fmla="*/ 93 h 155"/>
                <a:gd name="T4" fmla="*/ 148 w 154"/>
                <a:gd name="T5" fmla="*/ 108 h 155"/>
                <a:gd name="T6" fmla="*/ 141 w 154"/>
                <a:gd name="T7" fmla="*/ 121 h 155"/>
                <a:gd name="T8" fmla="*/ 131 w 154"/>
                <a:gd name="T9" fmla="*/ 132 h 155"/>
                <a:gd name="T10" fmla="*/ 119 w 154"/>
                <a:gd name="T11" fmla="*/ 141 h 155"/>
                <a:gd name="T12" fmla="*/ 107 w 154"/>
                <a:gd name="T13" fmla="*/ 148 h 155"/>
                <a:gd name="T14" fmla="*/ 92 w 154"/>
                <a:gd name="T15" fmla="*/ 153 h 155"/>
                <a:gd name="T16" fmla="*/ 77 w 154"/>
                <a:gd name="T17" fmla="*/ 155 h 155"/>
                <a:gd name="T18" fmla="*/ 69 w 154"/>
                <a:gd name="T19" fmla="*/ 154 h 155"/>
                <a:gd name="T20" fmla="*/ 54 w 154"/>
                <a:gd name="T21" fmla="*/ 151 h 155"/>
                <a:gd name="T22" fmla="*/ 40 w 154"/>
                <a:gd name="T23" fmla="*/ 146 h 155"/>
                <a:gd name="T24" fmla="*/ 28 w 154"/>
                <a:gd name="T25" fmla="*/ 137 h 155"/>
                <a:gd name="T26" fmla="*/ 17 w 154"/>
                <a:gd name="T27" fmla="*/ 126 h 155"/>
                <a:gd name="T28" fmla="*/ 9 w 154"/>
                <a:gd name="T29" fmla="*/ 115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3 w 154"/>
                <a:gd name="T45" fmla="*/ 14 h 155"/>
                <a:gd name="T46" fmla="*/ 47 w 154"/>
                <a:gd name="T47" fmla="*/ 6 h 155"/>
                <a:gd name="T48" fmla="*/ 61 w 154"/>
                <a:gd name="T49" fmla="*/ 3 h 155"/>
                <a:gd name="T50" fmla="*/ 77 w 154"/>
                <a:gd name="T51" fmla="*/ 0 h 155"/>
                <a:gd name="T52" fmla="*/ 85 w 154"/>
                <a:gd name="T53" fmla="*/ 2 h 155"/>
                <a:gd name="T54" fmla="*/ 100 w 154"/>
                <a:gd name="T55" fmla="*/ 4 h 155"/>
                <a:gd name="T56" fmla="*/ 114 w 154"/>
                <a:gd name="T57" fmla="*/ 10 h 155"/>
                <a:gd name="T58" fmla="*/ 126 w 154"/>
                <a:gd name="T59" fmla="*/ 19 h 155"/>
                <a:gd name="T60" fmla="*/ 136 w 154"/>
                <a:gd name="T61" fmla="*/ 29 h 155"/>
                <a:gd name="T62" fmla="*/ 144 w 154"/>
                <a:gd name="T63" fmla="*/ 40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8"/>
                  </a:lnTo>
                  <a:lnTo>
                    <a:pt x="144" y="115"/>
                  </a:lnTo>
                  <a:lnTo>
                    <a:pt x="141" y="121"/>
                  </a:lnTo>
                  <a:lnTo>
                    <a:pt x="136" y="126"/>
                  </a:lnTo>
                  <a:lnTo>
                    <a:pt x="131" y="132"/>
                  </a:lnTo>
                  <a:lnTo>
                    <a:pt x="126" y="137"/>
                  </a:lnTo>
                  <a:lnTo>
                    <a:pt x="119" y="141"/>
                  </a:lnTo>
                  <a:lnTo>
                    <a:pt x="114" y="146"/>
                  </a:lnTo>
                  <a:lnTo>
                    <a:pt x="107"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10"/>
                  </a:lnTo>
                  <a:lnTo>
                    <a:pt x="47" y="6"/>
                  </a:lnTo>
                  <a:lnTo>
                    <a:pt x="54" y="4"/>
                  </a:lnTo>
                  <a:lnTo>
                    <a:pt x="61" y="3"/>
                  </a:lnTo>
                  <a:lnTo>
                    <a:pt x="69" y="2"/>
                  </a:lnTo>
                  <a:lnTo>
                    <a:pt x="77" y="0"/>
                  </a:lnTo>
                  <a:lnTo>
                    <a:pt x="77" y="0"/>
                  </a:lnTo>
                  <a:lnTo>
                    <a:pt x="85" y="2"/>
                  </a:lnTo>
                  <a:lnTo>
                    <a:pt x="92" y="3"/>
                  </a:lnTo>
                  <a:lnTo>
                    <a:pt x="100" y="4"/>
                  </a:lnTo>
                  <a:lnTo>
                    <a:pt x="107" y="6"/>
                  </a:lnTo>
                  <a:lnTo>
                    <a:pt x="114" y="10"/>
                  </a:lnTo>
                  <a:lnTo>
                    <a:pt x="119" y="14"/>
                  </a:lnTo>
                  <a:lnTo>
                    <a:pt x="126" y="19"/>
                  </a:lnTo>
                  <a:lnTo>
                    <a:pt x="131" y="23"/>
                  </a:lnTo>
                  <a:lnTo>
                    <a:pt x="136" y="29"/>
                  </a:lnTo>
                  <a:lnTo>
                    <a:pt x="141" y="35"/>
                  </a:lnTo>
                  <a:lnTo>
                    <a:pt x="144" y="40"/>
                  </a:lnTo>
                  <a:lnTo>
                    <a:pt x="148" y="47"/>
                  </a:lnTo>
                  <a:lnTo>
                    <a:pt x="150" y="54"/>
                  </a:lnTo>
                  <a:lnTo>
                    <a:pt x="152"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434">
              <a:extLst>
                <a:ext uri="{FF2B5EF4-FFF2-40B4-BE49-F238E27FC236}">
                  <a16:creationId xmlns:a16="http://schemas.microsoft.com/office/drawing/2014/main" id="{2C90A890-FA86-4DFE-8C07-F0DD3E1F4701}"/>
                </a:ext>
              </a:extLst>
            </p:cNvPr>
            <p:cNvSpPr>
              <a:spLocks/>
            </p:cNvSpPr>
            <p:nvPr/>
          </p:nvSpPr>
          <p:spPr bwMode="auto">
            <a:xfrm>
              <a:off x="4676776" y="1427163"/>
              <a:ext cx="49213" cy="47625"/>
            </a:xfrm>
            <a:custGeom>
              <a:avLst/>
              <a:gdLst>
                <a:gd name="T0" fmla="*/ 154 w 154"/>
                <a:gd name="T1" fmla="*/ 76 h 153"/>
                <a:gd name="T2" fmla="*/ 152 w 154"/>
                <a:gd name="T3" fmla="*/ 91 h 153"/>
                <a:gd name="T4" fmla="*/ 148 w 154"/>
                <a:gd name="T5" fmla="*/ 106 h 153"/>
                <a:gd name="T6" fmla="*/ 141 w 154"/>
                <a:gd name="T7" fmla="*/ 119 h 153"/>
                <a:gd name="T8" fmla="*/ 131 w 154"/>
                <a:gd name="T9" fmla="*/ 130 h 153"/>
                <a:gd name="T10" fmla="*/ 119 w 154"/>
                <a:gd name="T11" fmla="*/ 140 h 153"/>
                <a:gd name="T12" fmla="*/ 107 w 154"/>
                <a:gd name="T13" fmla="*/ 147 h 153"/>
                <a:gd name="T14" fmla="*/ 92 w 154"/>
                <a:gd name="T15" fmla="*/ 152 h 153"/>
                <a:gd name="T16" fmla="*/ 77 w 154"/>
                <a:gd name="T17" fmla="*/ 153 h 153"/>
                <a:gd name="T18" fmla="*/ 69 w 154"/>
                <a:gd name="T19" fmla="*/ 153 h 153"/>
                <a:gd name="T20" fmla="*/ 54 w 154"/>
                <a:gd name="T21" fmla="*/ 149 h 153"/>
                <a:gd name="T22" fmla="*/ 40 w 154"/>
                <a:gd name="T23" fmla="*/ 144 h 153"/>
                <a:gd name="T24" fmla="*/ 28 w 154"/>
                <a:gd name="T25" fmla="*/ 136 h 153"/>
                <a:gd name="T26" fmla="*/ 17 w 154"/>
                <a:gd name="T27" fmla="*/ 125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6 h 153"/>
                <a:gd name="T40" fmla="*/ 13 w 154"/>
                <a:gd name="T41" fmla="*/ 33 h 153"/>
                <a:gd name="T42" fmla="*/ 22 w 154"/>
                <a:gd name="T43" fmla="*/ 21 h 153"/>
                <a:gd name="T44" fmla="*/ 33 w 154"/>
                <a:gd name="T45" fmla="*/ 12 h 153"/>
                <a:gd name="T46" fmla="*/ 47 w 154"/>
                <a:gd name="T47" fmla="*/ 5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1"/>
                  </a:lnTo>
                  <a:lnTo>
                    <a:pt x="150" y="99"/>
                  </a:lnTo>
                  <a:lnTo>
                    <a:pt x="148" y="106"/>
                  </a:lnTo>
                  <a:lnTo>
                    <a:pt x="144" y="113"/>
                  </a:lnTo>
                  <a:lnTo>
                    <a:pt x="141" y="119"/>
                  </a:lnTo>
                  <a:lnTo>
                    <a:pt x="136" y="125"/>
                  </a:lnTo>
                  <a:lnTo>
                    <a:pt x="131" y="130"/>
                  </a:lnTo>
                  <a:lnTo>
                    <a:pt x="126" y="136"/>
                  </a:lnTo>
                  <a:lnTo>
                    <a:pt x="119" y="140"/>
                  </a:lnTo>
                  <a:lnTo>
                    <a:pt x="114" y="144"/>
                  </a:lnTo>
                  <a:lnTo>
                    <a:pt x="107" y="147"/>
                  </a:lnTo>
                  <a:lnTo>
                    <a:pt x="100" y="149"/>
                  </a:lnTo>
                  <a:lnTo>
                    <a:pt x="92" y="152"/>
                  </a:lnTo>
                  <a:lnTo>
                    <a:pt x="85" y="153"/>
                  </a:lnTo>
                  <a:lnTo>
                    <a:pt x="77" y="153"/>
                  </a:lnTo>
                  <a:lnTo>
                    <a:pt x="77" y="153"/>
                  </a:lnTo>
                  <a:lnTo>
                    <a:pt x="69" y="153"/>
                  </a:lnTo>
                  <a:lnTo>
                    <a:pt x="61" y="152"/>
                  </a:lnTo>
                  <a:lnTo>
                    <a:pt x="54" y="149"/>
                  </a:lnTo>
                  <a:lnTo>
                    <a:pt x="47" y="147"/>
                  </a:lnTo>
                  <a:lnTo>
                    <a:pt x="40" y="144"/>
                  </a:lnTo>
                  <a:lnTo>
                    <a:pt x="33" y="140"/>
                  </a:lnTo>
                  <a:lnTo>
                    <a:pt x="28" y="136"/>
                  </a:lnTo>
                  <a:lnTo>
                    <a:pt x="22" y="130"/>
                  </a:lnTo>
                  <a:lnTo>
                    <a:pt x="17" y="125"/>
                  </a:lnTo>
                  <a:lnTo>
                    <a:pt x="13" y="119"/>
                  </a:lnTo>
                  <a:lnTo>
                    <a:pt x="9" y="113"/>
                  </a:lnTo>
                  <a:lnTo>
                    <a:pt x="6" y="106"/>
                  </a:lnTo>
                  <a:lnTo>
                    <a:pt x="4" y="99"/>
                  </a:lnTo>
                  <a:lnTo>
                    <a:pt x="1" y="91"/>
                  </a:lnTo>
                  <a:lnTo>
                    <a:pt x="0" y="84"/>
                  </a:lnTo>
                  <a:lnTo>
                    <a:pt x="0" y="76"/>
                  </a:lnTo>
                  <a:lnTo>
                    <a:pt x="0" y="76"/>
                  </a:lnTo>
                  <a:lnTo>
                    <a:pt x="0" y="68"/>
                  </a:lnTo>
                  <a:lnTo>
                    <a:pt x="1" y="60"/>
                  </a:lnTo>
                  <a:lnTo>
                    <a:pt x="4" y="53"/>
                  </a:lnTo>
                  <a:lnTo>
                    <a:pt x="6" y="46"/>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4" y="9"/>
                  </a:lnTo>
                  <a:lnTo>
                    <a:pt x="119" y="12"/>
                  </a:lnTo>
                  <a:lnTo>
                    <a:pt x="126" y="17"/>
                  </a:lnTo>
                  <a:lnTo>
                    <a:pt x="131" y="21"/>
                  </a:lnTo>
                  <a:lnTo>
                    <a:pt x="136" y="27"/>
                  </a:lnTo>
                  <a:lnTo>
                    <a:pt x="141" y="33"/>
                  </a:lnTo>
                  <a:lnTo>
                    <a:pt x="144" y="40"/>
                  </a:lnTo>
                  <a:lnTo>
                    <a:pt x="148" y="46"/>
                  </a:lnTo>
                  <a:lnTo>
                    <a:pt x="150" y="53"/>
                  </a:lnTo>
                  <a:lnTo>
                    <a:pt x="152"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435">
              <a:extLst>
                <a:ext uri="{FF2B5EF4-FFF2-40B4-BE49-F238E27FC236}">
                  <a16:creationId xmlns:a16="http://schemas.microsoft.com/office/drawing/2014/main" id="{E6771EAF-160B-4BCB-B894-FFE662CA4FAC}"/>
                </a:ext>
              </a:extLst>
            </p:cNvPr>
            <p:cNvSpPr>
              <a:spLocks/>
            </p:cNvSpPr>
            <p:nvPr/>
          </p:nvSpPr>
          <p:spPr bwMode="auto">
            <a:xfrm>
              <a:off x="4746626" y="1355725"/>
              <a:ext cx="49213" cy="49213"/>
            </a:xfrm>
            <a:custGeom>
              <a:avLst/>
              <a:gdLst>
                <a:gd name="T0" fmla="*/ 154 w 154"/>
                <a:gd name="T1" fmla="*/ 77 h 155"/>
                <a:gd name="T2" fmla="*/ 152 w 154"/>
                <a:gd name="T3" fmla="*/ 93 h 155"/>
                <a:gd name="T4" fmla="*/ 149 w 154"/>
                <a:gd name="T5" fmla="*/ 108 h 155"/>
                <a:gd name="T6" fmla="*/ 141 w 154"/>
                <a:gd name="T7" fmla="*/ 121 h 155"/>
                <a:gd name="T8" fmla="*/ 132 w 154"/>
                <a:gd name="T9" fmla="*/ 132 h 155"/>
                <a:gd name="T10" fmla="*/ 120 w 154"/>
                <a:gd name="T11" fmla="*/ 141 h 155"/>
                <a:gd name="T12" fmla="*/ 108 w 154"/>
                <a:gd name="T13" fmla="*/ 148 h 155"/>
                <a:gd name="T14" fmla="*/ 93 w 154"/>
                <a:gd name="T15" fmla="*/ 153 h 155"/>
                <a:gd name="T16" fmla="*/ 78 w 154"/>
                <a:gd name="T17" fmla="*/ 155 h 155"/>
                <a:gd name="T18" fmla="*/ 70 w 154"/>
                <a:gd name="T19" fmla="*/ 154 h 155"/>
                <a:gd name="T20" fmla="*/ 55 w 154"/>
                <a:gd name="T21" fmla="*/ 151 h 155"/>
                <a:gd name="T22" fmla="*/ 41 w 154"/>
                <a:gd name="T23" fmla="*/ 146 h 155"/>
                <a:gd name="T24" fmla="*/ 29 w 154"/>
                <a:gd name="T25" fmla="*/ 137 h 155"/>
                <a:gd name="T26" fmla="*/ 18 w 154"/>
                <a:gd name="T27" fmla="*/ 126 h 155"/>
                <a:gd name="T28" fmla="*/ 9 w 154"/>
                <a:gd name="T29" fmla="*/ 115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3 h 155"/>
                <a:gd name="T50" fmla="*/ 78 w 154"/>
                <a:gd name="T51" fmla="*/ 0 h 155"/>
                <a:gd name="T52" fmla="*/ 85 w 154"/>
                <a:gd name="T53" fmla="*/ 2 h 155"/>
                <a:gd name="T54" fmla="*/ 101 w 154"/>
                <a:gd name="T55" fmla="*/ 4 h 155"/>
                <a:gd name="T56" fmla="*/ 114 w 154"/>
                <a:gd name="T57" fmla="*/ 10 h 155"/>
                <a:gd name="T58" fmla="*/ 126 w 154"/>
                <a:gd name="T59" fmla="*/ 19 h 155"/>
                <a:gd name="T60" fmla="*/ 137 w 154"/>
                <a:gd name="T61" fmla="*/ 29 h 155"/>
                <a:gd name="T62" fmla="*/ 145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9" y="108"/>
                  </a:lnTo>
                  <a:lnTo>
                    <a:pt x="145" y="115"/>
                  </a:lnTo>
                  <a:lnTo>
                    <a:pt x="141" y="121"/>
                  </a:lnTo>
                  <a:lnTo>
                    <a:pt x="137" y="126"/>
                  </a:lnTo>
                  <a:lnTo>
                    <a:pt x="132" y="132"/>
                  </a:lnTo>
                  <a:lnTo>
                    <a:pt x="126" y="137"/>
                  </a:lnTo>
                  <a:lnTo>
                    <a:pt x="120" y="141"/>
                  </a:lnTo>
                  <a:lnTo>
                    <a:pt x="114" y="146"/>
                  </a:lnTo>
                  <a:lnTo>
                    <a:pt x="108" y="148"/>
                  </a:lnTo>
                  <a:lnTo>
                    <a:pt x="101" y="151"/>
                  </a:lnTo>
                  <a:lnTo>
                    <a:pt x="93" y="153"/>
                  </a:lnTo>
                  <a:lnTo>
                    <a:pt x="85" y="154"/>
                  </a:lnTo>
                  <a:lnTo>
                    <a:pt x="78" y="155"/>
                  </a:lnTo>
                  <a:lnTo>
                    <a:pt x="78" y="155"/>
                  </a:lnTo>
                  <a:lnTo>
                    <a:pt x="70" y="154"/>
                  </a:lnTo>
                  <a:lnTo>
                    <a:pt x="62" y="153"/>
                  </a:lnTo>
                  <a:lnTo>
                    <a:pt x="55" y="151"/>
                  </a:lnTo>
                  <a:lnTo>
                    <a:pt x="47" y="148"/>
                  </a:lnTo>
                  <a:lnTo>
                    <a:pt x="41" y="146"/>
                  </a:lnTo>
                  <a:lnTo>
                    <a:pt x="34" y="141"/>
                  </a:lnTo>
                  <a:lnTo>
                    <a:pt x="29" y="137"/>
                  </a:lnTo>
                  <a:lnTo>
                    <a:pt x="23" y="132"/>
                  </a:lnTo>
                  <a:lnTo>
                    <a:pt x="18" y="126"/>
                  </a:lnTo>
                  <a:lnTo>
                    <a:pt x="14" y="121"/>
                  </a:lnTo>
                  <a:lnTo>
                    <a:pt x="9" y="115"/>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9" y="19"/>
                  </a:lnTo>
                  <a:lnTo>
                    <a:pt x="34" y="14"/>
                  </a:lnTo>
                  <a:lnTo>
                    <a:pt x="41" y="10"/>
                  </a:lnTo>
                  <a:lnTo>
                    <a:pt x="47" y="6"/>
                  </a:lnTo>
                  <a:lnTo>
                    <a:pt x="55" y="4"/>
                  </a:lnTo>
                  <a:lnTo>
                    <a:pt x="62" y="3"/>
                  </a:lnTo>
                  <a:lnTo>
                    <a:pt x="70" y="2"/>
                  </a:lnTo>
                  <a:lnTo>
                    <a:pt x="78" y="0"/>
                  </a:lnTo>
                  <a:lnTo>
                    <a:pt x="78" y="0"/>
                  </a:lnTo>
                  <a:lnTo>
                    <a:pt x="85" y="2"/>
                  </a:lnTo>
                  <a:lnTo>
                    <a:pt x="93" y="3"/>
                  </a:lnTo>
                  <a:lnTo>
                    <a:pt x="101" y="4"/>
                  </a:lnTo>
                  <a:lnTo>
                    <a:pt x="108" y="6"/>
                  </a:lnTo>
                  <a:lnTo>
                    <a:pt x="114" y="10"/>
                  </a:lnTo>
                  <a:lnTo>
                    <a:pt x="120" y="14"/>
                  </a:lnTo>
                  <a:lnTo>
                    <a:pt x="126" y="19"/>
                  </a:lnTo>
                  <a:lnTo>
                    <a:pt x="132" y="23"/>
                  </a:lnTo>
                  <a:lnTo>
                    <a:pt x="137" y="29"/>
                  </a:lnTo>
                  <a:lnTo>
                    <a:pt x="141" y="35"/>
                  </a:lnTo>
                  <a:lnTo>
                    <a:pt x="145" y="40"/>
                  </a:lnTo>
                  <a:lnTo>
                    <a:pt x="149"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436">
              <a:extLst>
                <a:ext uri="{FF2B5EF4-FFF2-40B4-BE49-F238E27FC236}">
                  <a16:creationId xmlns:a16="http://schemas.microsoft.com/office/drawing/2014/main" id="{84487331-4A80-4312-B281-ABAECCEB6974}"/>
                </a:ext>
              </a:extLst>
            </p:cNvPr>
            <p:cNvSpPr>
              <a:spLocks/>
            </p:cNvSpPr>
            <p:nvPr/>
          </p:nvSpPr>
          <p:spPr bwMode="auto">
            <a:xfrm>
              <a:off x="4746626" y="1427163"/>
              <a:ext cx="49213" cy="47625"/>
            </a:xfrm>
            <a:custGeom>
              <a:avLst/>
              <a:gdLst>
                <a:gd name="T0" fmla="*/ 154 w 154"/>
                <a:gd name="T1" fmla="*/ 76 h 153"/>
                <a:gd name="T2" fmla="*/ 152 w 154"/>
                <a:gd name="T3" fmla="*/ 91 h 153"/>
                <a:gd name="T4" fmla="*/ 149 w 154"/>
                <a:gd name="T5" fmla="*/ 106 h 153"/>
                <a:gd name="T6" fmla="*/ 141 w 154"/>
                <a:gd name="T7" fmla="*/ 119 h 153"/>
                <a:gd name="T8" fmla="*/ 132 w 154"/>
                <a:gd name="T9" fmla="*/ 130 h 153"/>
                <a:gd name="T10" fmla="*/ 120 w 154"/>
                <a:gd name="T11" fmla="*/ 140 h 153"/>
                <a:gd name="T12" fmla="*/ 108 w 154"/>
                <a:gd name="T13" fmla="*/ 147 h 153"/>
                <a:gd name="T14" fmla="*/ 93 w 154"/>
                <a:gd name="T15" fmla="*/ 152 h 153"/>
                <a:gd name="T16" fmla="*/ 78 w 154"/>
                <a:gd name="T17" fmla="*/ 153 h 153"/>
                <a:gd name="T18" fmla="*/ 70 w 154"/>
                <a:gd name="T19" fmla="*/ 153 h 153"/>
                <a:gd name="T20" fmla="*/ 55 w 154"/>
                <a:gd name="T21" fmla="*/ 149 h 153"/>
                <a:gd name="T22" fmla="*/ 41 w 154"/>
                <a:gd name="T23" fmla="*/ 144 h 153"/>
                <a:gd name="T24" fmla="*/ 29 w 154"/>
                <a:gd name="T25" fmla="*/ 136 h 153"/>
                <a:gd name="T26" fmla="*/ 18 w 154"/>
                <a:gd name="T27" fmla="*/ 125 h 153"/>
                <a:gd name="T28" fmla="*/ 9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6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8 w 154"/>
                <a:gd name="T51" fmla="*/ 0 h 153"/>
                <a:gd name="T52" fmla="*/ 85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1"/>
                  </a:lnTo>
                  <a:lnTo>
                    <a:pt x="151" y="99"/>
                  </a:lnTo>
                  <a:lnTo>
                    <a:pt x="149" y="106"/>
                  </a:lnTo>
                  <a:lnTo>
                    <a:pt x="145" y="113"/>
                  </a:lnTo>
                  <a:lnTo>
                    <a:pt x="141" y="119"/>
                  </a:lnTo>
                  <a:lnTo>
                    <a:pt x="137" y="125"/>
                  </a:lnTo>
                  <a:lnTo>
                    <a:pt x="132" y="130"/>
                  </a:lnTo>
                  <a:lnTo>
                    <a:pt x="126" y="136"/>
                  </a:lnTo>
                  <a:lnTo>
                    <a:pt x="120" y="140"/>
                  </a:lnTo>
                  <a:lnTo>
                    <a:pt x="114" y="144"/>
                  </a:lnTo>
                  <a:lnTo>
                    <a:pt x="108" y="147"/>
                  </a:lnTo>
                  <a:lnTo>
                    <a:pt x="101" y="149"/>
                  </a:lnTo>
                  <a:lnTo>
                    <a:pt x="93" y="152"/>
                  </a:lnTo>
                  <a:lnTo>
                    <a:pt x="85" y="153"/>
                  </a:lnTo>
                  <a:lnTo>
                    <a:pt x="78" y="153"/>
                  </a:lnTo>
                  <a:lnTo>
                    <a:pt x="78" y="153"/>
                  </a:lnTo>
                  <a:lnTo>
                    <a:pt x="70" y="153"/>
                  </a:lnTo>
                  <a:lnTo>
                    <a:pt x="62" y="152"/>
                  </a:lnTo>
                  <a:lnTo>
                    <a:pt x="55" y="149"/>
                  </a:lnTo>
                  <a:lnTo>
                    <a:pt x="47" y="147"/>
                  </a:lnTo>
                  <a:lnTo>
                    <a:pt x="41" y="144"/>
                  </a:lnTo>
                  <a:lnTo>
                    <a:pt x="34" y="140"/>
                  </a:lnTo>
                  <a:lnTo>
                    <a:pt x="29" y="136"/>
                  </a:lnTo>
                  <a:lnTo>
                    <a:pt x="23" y="130"/>
                  </a:lnTo>
                  <a:lnTo>
                    <a:pt x="18" y="125"/>
                  </a:lnTo>
                  <a:lnTo>
                    <a:pt x="14" y="119"/>
                  </a:lnTo>
                  <a:lnTo>
                    <a:pt x="9" y="113"/>
                  </a:lnTo>
                  <a:lnTo>
                    <a:pt x="7" y="106"/>
                  </a:lnTo>
                  <a:lnTo>
                    <a:pt x="3" y="99"/>
                  </a:lnTo>
                  <a:lnTo>
                    <a:pt x="2" y="91"/>
                  </a:lnTo>
                  <a:lnTo>
                    <a:pt x="1" y="84"/>
                  </a:lnTo>
                  <a:lnTo>
                    <a:pt x="0" y="76"/>
                  </a:lnTo>
                  <a:lnTo>
                    <a:pt x="0" y="76"/>
                  </a:lnTo>
                  <a:lnTo>
                    <a:pt x="1" y="68"/>
                  </a:lnTo>
                  <a:lnTo>
                    <a:pt x="2" y="60"/>
                  </a:lnTo>
                  <a:lnTo>
                    <a:pt x="3" y="53"/>
                  </a:lnTo>
                  <a:lnTo>
                    <a:pt x="7" y="46"/>
                  </a:lnTo>
                  <a:lnTo>
                    <a:pt x="9"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7" y="27"/>
                  </a:lnTo>
                  <a:lnTo>
                    <a:pt x="141" y="33"/>
                  </a:lnTo>
                  <a:lnTo>
                    <a:pt x="145" y="40"/>
                  </a:lnTo>
                  <a:lnTo>
                    <a:pt x="149" y="46"/>
                  </a:lnTo>
                  <a:lnTo>
                    <a:pt x="151" y="53"/>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437">
              <a:extLst>
                <a:ext uri="{FF2B5EF4-FFF2-40B4-BE49-F238E27FC236}">
                  <a16:creationId xmlns:a16="http://schemas.microsoft.com/office/drawing/2014/main" id="{FA03BF17-43FA-40E8-B024-12EC08DECE76}"/>
                </a:ext>
              </a:extLst>
            </p:cNvPr>
            <p:cNvSpPr>
              <a:spLocks/>
            </p:cNvSpPr>
            <p:nvPr/>
          </p:nvSpPr>
          <p:spPr bwMode="auto">
            <a:xfrm>
              <a:off x="4818063" y="1355725"/>
              <a:ext cx="49213" cy="49213"/>
            </a:xfrm>
            <a:custGeom>
              <a:avLst/>
              <a:gdLst>
                <a:gd name="T0" fmla="*/ 153 w 153"/>
                <a:gd name="T1" fmla="*/ 77 h 155"/>
                <a:gd name="T2" fmla="*/ 152 w 153"/>
                <a:gd name="T3" fmla="*/ 93 h 155"/>
                <a:gd name="T4" fmla="*/ 148 w 153"/>
                <a:gd name="T5" fmla="*/ 108 h 155"/>
                <a:gd name="T6" fmla="*/ 141 w 153"/>
                <a:gd name="T7" fmla="*/ 121 h 155"/>
                <a:gd name="T8" fmla="*/ 132 w 153"/>
                <a:gd name="T9" fmla="*/ 132 h 155"/>
                <a:gd name="T10" fmla="*/ 120 w 153"/>
                <a:gd name="T11" fmla="*/ 141 h 155"/>
                <a:gd name="T12" fmla="*/ 107 w 153"/>
                <a:gd name="T13" fmla="*/ 148 h 155"/>
                <a:gd name="T14" fmla="*/ 93 w 153"/>
                <a:gd name="T15" fmla="*/ 153 h 155"/>
                <a:gd name="T16" fmla="*/ 77 w 153"/>
                <a:gd name="T17" fmla="*/ 155 h 155"/>
                <a:gd name="T18" fmla="*/ 69 w 153"/>
                <a:gd name="T19" fmla="*/ 154 h 155"/>
                <a:gd name="T20" fmla="*/ 54 w 153"/>
                <a:gd name="T21" fmla="*/ 151 h 155"/>
                <a:gd name="T22" fmla="*/ 40 w 153"/>
                <a:gd name="T23" fmla="*/ 146 h 155"/>
                <a:gd name="T24" fmla="*/ 28 w 153"/>
                <a:gd name="T25" fmla="*/ 137 h 155"/>
                <a:gd name="T26" fmla="*/ 17 w 153"/>
                <a:gd name="T27" fmla="*/ 126 h 155"/>
                <a:gd name="T28" fmla="*/ 9 w 153"/>
                <a:gd name="T29" fmla="*/ 115 h 155"/>
                <a:gd name="T30" fmla="*/ 4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4 h 155"/>
                <a:gd name="T46" fmla="*/ 47 w 153"/>
                <a:gd name="T47" fmla="*/ 6 h 155"/>
                <a:gd name="T48" fmla="*/ 61 w 153"/>
                <a:gd name="T49" fmla="*/ 3 h 155"/>
                <a:gd name="T50" fmla="*/ 77 w 153"/>
                <a:gd name="T51" fmla="*/ 0 h 155"/>
                <a:gd name="T52" fmla="*/ 85 w 153"/>
                <a:gd name="T53" fmla="*/ 2 h 155"/>
                <a:gd name="T54" fmla="*/ 100 w 153"/>
                <a:gd name="T55" fmla="*/ 4 h 155"/>
                <a:gd name="T56" fmla="*/ 113 w 153"/>
                <a:gd name="T57" fmla="*/ 10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5"/>
                  </a:lnTo>
                  <a:lnTo>
                    <a:pt x="141" y="121"/>
                  </a:lnTo>
                  <a:lnTo>
                    <a:pt x="136" y="126"/>
                  </a:lnTo>
                  <a:lnTo>
                    <a:pt x="132" y="132"/>
                  </a:lnTo>
                  <a:lnTo>
                    <a:pt x="126" y="137"/>
                  </a:lnTo>
                  <a:lnTo>
                    <a:pt x="120" y="141"/>
                  </a:lnTo>
                  <a:lnTo>
                    <a:pt x="113" y="146"/>
                  </a:lnTo>
                  <a:lnTo>
                    <a:pt x="107" y="148"/>
                  </a:lnTo>
                  <a:lnTo>
                    <a:pt x="100" y="151"/>
                  </a:lnTo>
                  <a:lnTo>
                    <a:pt x="93"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10"/>
                  </a:lnTo>
                  <a:lnTo>
                    <a:pt x="47" y="6"/>
                  </a:lnTo>
                  <a:lnTo>
                    <a:pt x="54" y="4"/>
                  </a:lnTo>
                  <a:lnTo>
                    <a:pt x="61" y="3"/>
                  </a:lnTo>
                  <a:lnTo>
                    <a:pt x="69" y="2"/>
                  </a:lnTo>
                  <a:lnTo>
                    <a:pt x="77" y="0"/>
                  </a:lnTo>
                  <a:lnTo>
                    <a:pt x="77" y="0"/>
                  </a:lnTo>
                  <a:lnTo>
                    <a:pt x="85" y="2"/>
                  </a:lnTo>
                  <a:lnTo>
                    <a:pt x="93" y="3"/>
                  </a:lnTo>
                  <a:lnTo>
                    <a:pt x="100" y="4"/>
                  </a:lnTo>
                  <a:lnTo>
                    <a:pt x="107" y="6"/>
                  </a:lnTo>
                  <a:lnTo>
                    <a:pt x="113" y="10"/>
                  </a:lnTo>
                  <a:lnTo>
                    <a:pt x="120" y="14"/>
                  </a:lnTo>
                  <a:lnTo>
                    <a:pt x="126" y="19"/>
                  </a:lnTo>
                  <a:lnTo>
                    <a:pt x="132" y="23"/>
                  </a:lnTo>
                  <a:lnTo>
                    <a:pt x="136" y="29"/>
                  </a:lnTo>
                  <a:lnTo>
                    <a:pt x="141" y="35"/>
                  </a:lnTo>
                  <a:lnTo>
                    <a:pt x="144" y="40"/>
                  </a:lnTo>
                  <a:lnTo>
                    <a:pt x="148"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438">
              <a:extLst>
                <a:ext uri="{FF2B5EF4-FFF2-40B4-BE49-F238E27FC236}">
                  <a16:creationId xmlns:a16="http://schemas.microsoft.com/office/drawing/2014/main" id="{78BED3EA-4D03-44CD-9B4F-B73959894C15}"/>
                </a:ext>
              </a:extLst>
            </p:cNvPr>
            <p:cNvSpPr>
              <a:spLocks/>
            </p:cNvSpPr>
            <p:nvPr/>
          </p:nvSpPr>
          <p:spPr bwMode="auto">
            <a:xfrm>
              <a:off x="4818063" y="1427163"/>
              <a:ext cx="49213" cy="47625"/>
            </a:xfrm>
            <a:custGeom>
              <a:avLst/>
              <a:gdLst>
                <a:gd name="T0" fmla="*/ 153 w 153"/>
                <a:gd name="T1" fmla="*/ 76 h 153"/>
                <a:gd name="T2" fmla="*/ 152 w 153"/>
                <a:gd name="T3" fmla="*/ 91 h 153"/>
                <a:gd name="T4" fmla="*/ 148 w 153"/>
                <a:gd name="T5" fmla="*/ 106 h 153"/>
                <a:gd name="T6" fmla="*/ 141 w 153"/>
                <a:gd name="T7" fmla="*/ 119 h 153"/>
                <a:gd name="T8" fmla="*/ 132 w 153"/>
                <a:gd name="T9" fmla="*/ 130 h 153"/>
                <a:gd name="T10" fmla="*/ 120 w 153"/>
                <a:gd name="T11" fmla="*/ 140 h 153"/>
                <a:gd name="T12" fmla="*/ 107 w 153"/>
                <a:gd name="T13" fmla="*/ 147 h 153"/>
                <a:gd name="T14" fmla="*/ 93 w 153"/>
                <a:gd name="T15" fmla="*/ 152 h 153"/>
                <a:gd name="T16" fmla="*/ 77 w 153"/>
                <a:gd name="T17" fmla="*/ 153 h 153"/>
                <a:gd name="T18" fmla="*/ 69 w 153"/>
                <a:gd name="T19" fmla="*/ 153 h 153"/>
                <a:gd name="T20" fmla="*/ 54 w 153"/>
                <a:gd name="T21" fmla="*/ 149 h 153"/>
                <a:gd name="T22" fmla="*/ 40 w 153"/>
                <a:gd name="T23" fmla="*/ 144 h 153"/>
                <a:gd name="T24" fmla="*/ 28 w 153"/>
                <a:gd name="T25" fmla="*/ 136 h 153"/>
                <a:gd name="T26" fmla="*/ 17 w 153"/>
                <a:gd name="T27" fmla="*/ 125 h 153"/>
                <a:gd name="T28" fmla="*/ 9 w 153"/>
                <a:gd name="T29" fmla="*/ 113 h 153"/>
                <a:gd name="T30" fmla="*/ 4 w 153"/>
                <a:gd name="T31" fmla="*/ 99 h 153"/>
                <a:gd name="T32" fmla="*/ 0 w 153"/>
                <a:gd name="T33" fmla="*/ 84 h 153"/>
                <a:gd name="T34" fmla="*/ 0 w 153"/>
                <a:gd name="T35" fmla="*/ 76 h 153"/>
                <a:gd name="T36" fmla="*/ 1 w 153"/>
                <a:gd name="T37" fmla="*/ 60 h 153"/>
                <a:gd name="T38" fmla="*/ 6 w 153"/>
                <a:gd name="T39" fmla="*/ 46 h 153"/>
                <a:gd name="T40" fmla="*/ 13 w 153"/>
                <a:gd name="T41" fmla="*/ 33 h 153"/>
                <a:gd name="T42" fmla="*/ 22 w 153"/>
                <a:gd name="T43" fmla="*/ 21 h 153"/>
                <a:gd name="T44" fmla="*/ 33 w 153"/>
                <a:gd name="T45" fmla="*/ 12 h 153"/>
                <a:gd name="T46" fmla="*/ 47 w 153"/>
                <a:gd name="T47" fmla="*/ 5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8" y="106"/>
                  </a:lnTo>
                  <a:lnTo>
                    <a:pt x="144" y="113"/>
                  </a:lnTo>
                  <a:lnTo>
                    <a:pt x="141" y="119"/>
                  </a:lnTo>
                  <a:lnTo>
                    <a:pt x="136" y="125"/>
                  </a:lnTo>
                  <a:lnTo>
                    <a:pt x="132" y="130"/>
                  </a:lnTo>
                  <a:lnTo>
                    <a:pt x="126" y="136"/>
                  </a:lnTo>
                  <a:lnTo>
                    <a:pt x="120" y="140"/>
                  </a:lnTo>
                  <a:lnTo>
                    <a:pt x="113" y="144"/>
                  </a:lnTo>
                  <a:lnTo>
                    <a:pt x="107" y="147"/>
                  </a:lnTo>
                  <a:lnTo>
                    <a:pt x="100" y="149"/>
                  </a:lnTo>
                  <a:lnTo>
                    <a:pt x="93" y="152"/>
                  </a:lnTo>
                  <a:lnTo>
                    <a:pt x="85" y="153"/>
                  </a:lnTo>
                  <a:lnTo>
                    <a:pt x="77" y="153"/>
                  </a:lnTo>
                  <a:lnTo>
                    <a:pt x="77" y="153"/>
                  </a:lnTo>
                  <a:lnTo>
                    <a:pt x="69" y="153"/>
                  </a:lnTo>
                  <a:lnTo>
                    <a:pt x="61" y="152"/>
                  </a:lnTo>
                  <a:lnTo>
                    <a:pt x="54" y="149"/>
                  </a:lnTo>
                  <a:lnTo>
                    <a:pt x="47" y="147"/>
                  </a:lnTo>
                  <a:lnTo>
                    <a:pt x="40" y="144"/>
                  </a:lnTo>
                  <a:lnTo>
                    <a:pt x="33" y="140"/>
                  </a:lnTo>
                  <a:lnTo>
                    <a:pt x="28" y="136"/>
                  </a:lnTo>
                  <a:lnTo>
                    <a:pt x="22" y="130"/>
                  </a:lnTo>
                  <a:lnTo>
                    <a:pt x="17" y="125"/>
                  </a:lnTo>
                  <a:lnTo>
                    <a:pt x="13" y="119"/>
                  </a:lnTo>
                  <a:lnTo>
                    <a:pt x="9" y="113"/>
                  </a:lnTo>
                  <a:lnTo>
                    <a:pt x="6" y="106"/>
                  </a:lnTo>
                  <a:lnTo>
                    <a:pt x="4" y="99"/>
                  </a:lnTo>
                  <a:lnTo>
                    <a:pt x="1" y="91"/>
                  </a:lnTo>
                  <a:lnTo>
                    <a:pt x="0" y="84"/>
                  </a:lnTo>
                  <a:lnTo>
                    <a:pt x="0" y="76"/>
                  </a:lnTo>
                  <a:lnTo>
                    <a:pt x="0" y="76"/>
                  </a:lnTo>
                  <a:lnTo>
                    <a:pt x="0" y="68"/>
                  </a:lnTo>
                  <a:lnTo>
                    <a:pt x="1" y="60"/>
                  </a:lnTo>
                  <a:lnTo>
                    <a:pt x="4" y="53"/>
                  </a:lnTo>
                  <a:lnTo>
                    <a:pt x="6" y="46"/>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6"/>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439">
              <a:extLst>
                <a:ext uri="{FF2B5EF4-FFF2-40B4-BE49-F238E27FC236}">
                  <a16:creationId xmlns:a16="http://schemas.microsoft.com/office/drawing/2014/main" id="{B17C172D-7C9F-47BB-8C53-E9A4AD8F256D}"/>
                </a:ext>
              </a:extLst>
            </p:cNvPr>
            <p:cNvSpPr>
              <a:spLocks/>
            </p:cNvSpPr>
            <p:nvPr/>
          </p:nvSpPr>
          <p:spPr bwMode="auto">
            <a:xfrm>
              <a:off x="4887913" y="1355725"/>
              <a:ext cx="47625" cy="49213"/>
            </a:xfrm>
            <a:custGeom>
              <a:avLst/>
              <a:gdLst>
                <a:gd name="T0" fmla="*/ 153 w 153"/>
                <a:gd name="T1" fmla="*/ 77 h 155"/>
                <a:gd name="T2" fmla="*/ 152 w 153"/>
                <a:gd name="T3" fmla="*/ 93 h 155"/>
                <a:gd name="T4" fmla="*/ 147 w 153"/>
                <a:gd name="T5" fmla="*/ 108 h 155"/>
                <a:gd name="T6" fmla="*/ 140 w 153"/>
                <a:gd name="T7" fmla="*/ 121 h 155"/>
                <a:gd name="T8" fmla="*/ 131 w 153"/>
                <a:gd name="T9" fmla="*/ 132 h 155"/>
                <a:gd name="T10" fmla="*/ 120 w 153"/>
                <a:gd name="T11" fmla="*/ 141 h 155"/>
                <a:gd name="T12" fmla="*/ 106 w 153"/>
                <a:gd name="T13" fmla="*/ 148 h 155"/>
                <a:gd name="T14" fmla="*/ 92 w 153"/>
                <a:gd name="T15" fmla="*/ 153 h 155"/>
                <a:gd name="T16" fmla="*/ 76 w 153"/>
                <a:gd name="T17" fmla="*/ 155 h 155"/>
                <a:gd name="T18" fmla="*/ 68 w 153"/>
                <a:gd name="T19" fmla="*/ 154 h 155"/>
                <a:gd name="T20" fmla="*/ 54 w 153"/>
                <a:gd name="T21" fmla="*/ 151 h 155"/>
                <a:gd name="T22" fmla="*/ 40 w 153"/>
                <a:gd name="T23" fmla="*/ 146 h 155"/>
                <a:gd name="T24" fmla="*/ 27 w 153"/>
                <a:gd name="T25" fmla="*/ 137 h 155"/>
                <a:gd name="T26" fmla="*/ 17 w 153"/>
                <a:gd name="T27" fmla="*/ 126 h 155"/>
                <a:gd name="T28" fmla="*/ 9 w 153"/>
                <a:gd name="T29" fmla="*/ 115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3 w 153"/>
                <a:gd name="T43" fmla="*/ 23 h 155"/>
                <a:gd name="T44" fmla="*/ 33 w 153"/>
                <a:gd name="T45" fmla="*/ 14 h 155"/>
                <a:gd name="T46" fmla="*/ 47 w 153"/>
                <a:gd name="T47" fmla="*/ 6 h 155"/>
                <a:gd name="T48" fmla="*/ 62 w 153"/>
                <a:gd name="T49" fmla="*/ 3 h 155"/>
                <a:gd name="T50" fmla="*/ 76 w 153"/>
                <a:gd name="T51" fmla="*/ 0 h 155"/>
                <a:gd name="T52" fmla="*/ 84 w 153"/>
                <a:gd name="T53" fmla="*/ 2 h 155"/>
                <a:gd name="T54" fmla="*/ 99 w 153"/>
                <a:gd name="T55" fmla="*/ 4 h 155"/>
                <a:gd name="T56" fmla="*/ 113 w 153"/>
                <a:gd name="T57" fmla="*/ 10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5"/>
                  </a:lnTo>
                  <a:lnTo>
                    <a:pt x="140" y="121"/>
                  </a:lnTo>
                  <a:lnTo>
                    <a:pt x="136" y="126"/>
                  </a:lnTo>
                  <a:lnTo>
                    <a:pt x="131" y="132"/>
                  </a:lnTo>
                  <a:lnTo>
                    <a:pt x="126" y="137"/>
                  </a:lnTo>
                  <a:lnTo>
                    <a:pt x="120" y="141"/>
                  </a:lnTo>
                  <a:lnTo>
                    <a:pt x="113" y="146"/>
                  </a:lnTo>
                  <a:lnTo>
                    <a:pt x="106" y="148"/>
                  </a:lnTo>
                  <a:lnTo>
                    <a:pt x="99" y="151"/>
                  </a:lnTo>
                  <a:lnTo>
                    <a:pt x="92" y="153"/>
                  </a:lnTo>
                  <a:lnTo>
                    <a:pt x="84" y="154"/>
                  </a:lnTo>
                  <a:lnTo>
                    <a:pt x="76" y="155"/>
                  </a:lnTo>
                  <a:lnTo>
                    <a:pt x="76" y="155"/>
                  </a:lnTo>
                  <a:lnTo>
                    <a:pt x="68" y="154"/>
                  </a:lnTo>
                  <a:lnTo>
                    <a:pt x="62" y="153"/>
                  </a:lnTo>
                  <a:lnTo>
                    <a:pt x="54" y="151"/>
                  </a:lnTo>
                  <a:lnTo>
                    <a:pt x="47" y="148"/>
                  </a:lnTo>
                  <a:lnTo>
                    <a:pt x="40" y="146"/>
                  </a:lnTo>
                  <a:lnTo>
                    <a:pt x="33" y="141"/>
                  </a:lnTo>
                  <a:lnTo>
                    <a:pt x="27" y="137"/>
                  </a:lnTo>
                  <a:lnTo>
                    <a:pt x="23" y="132"/>
                  </a:lnTo>
                  <a:lnTo>
                    <a:pt x="17" y="126"/>
                  </a:lnTo>
                  <a:lnTo>
                    <a:pt x="12" y="121"/>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3" y="23"/>
                  </a:lnTo>
                  <a:lnTo>
                    <a:pt x="27" y="19"/>
                  </a:lnTo>
                  <a:lnTo>
                    <a:pt x="33" y="14"/>
                  </a:lnTo>
                  <a:lnTo>
                    <a:pt x="40" y="10"/>
                  </a:lnTo>
                  <a:lnTo>
                    <a:pt x="47" y="6"/>
                  </a:lnTo>
                  <a:lnTo>
                    <a:pt x="54" y="4"/>
                  </a:lnTo>
                  <a:lnTo>
                    <a:pt x="62" y="3"/>
                  </a:lnTo>
                  <a:lnTo>
                    <a:pt x="68" y="2"/>
                  </a:lnTo>
                  <a:lnTo>
                    <a:pt x="76" y="0"/>
                  </a:lnTo>
                  <a:lnTo>
                    <a:pt x="76" y="0"/>
                  </a:lnTo>
                  <a:lnTo>
                    <a:pt x="84" y="2"/>
                  </a:lnTo>
                  <a:lnTo>
                    <a:pt x="92" y="3"/>
                  </a:lnTo>
                  <a:lnTo>
                    <a:pt x="99" y="4"/>
                  </a:lnTo>
                  <a:lnTo>
                    <a:pt x="106" y="6"/>
                  </a:lnTo>
                  <a:lnTo>
                    <a:pt x="113" y="10"/>
                  </a:lnTo>
                  <a:lnTo>
                    <a:pt x="120" y="14"/>
                  </a:lnTo>
                  <a:lnTo>
                    <a:pt x="126" y="19"/>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440">
              <a:extLst>
                <a:ext uri="{FF2B5EF4-FFF2-40B4-BE49-F238E27FC236}">
                  <a16:creationId xmlns:a16="http://schemas.microsoft.com/office/drawing/2014/main" id="{3835A916-B764-47D5-835B-D87D0F9C49A7}"/>
                </a:ext>
              </a:extLst>
            </p:cNvPr>
            <p:cNvSpPr>
              <a:spLocks/>
            </p:cNvSpPr>
            <p:nvPr/>
          </p:nvSpPr>
          <p:spPr bwMode="auto">
            <a:xfrm>
              <a:off x="4887913" y="1427163"/>
              <a:ext cx="47625" cy="47625"/>
            </a:xfrm>
            <a:custGeom>
              <a:avLst/>
              <a:gdLst>
                <a:gd name="T0" fmla="*/ 153 w 153"/>
                <a:gd name="T1" fmla="*/ 76 h 153"/>
                <a:gd name="T2" fmla="*/ 152 w 153"/>
                <a:gd name="T3" fmla="*/ 91 h 153"/>
                <a:gd name="T4" fmla="*/ 147 w 153"/>
                <a:gd name="T5" fmla="*/ 106 h 153"/>
                <a:gd name="T6" fmla="*/ 140 w 153"/>
                <a:gd name="T7" fmla="*/ 119 h 153"/>
                <a:gd name="T8" fmla="*/ 131 w 153"/>
                <a:gd name="T9" fmla="*/ 130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4 w 153"/>
                <a:gd name="T21" fmla="*/ 149 h 153"/>
                <a:gd name="T22" fmla="*/ 40 w 153"/>
                <a:gd name="T23" fmla="*/ 144 h 153"/>
                <a:gd name="T24" fmla="*/ 27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6 h 153"/>
                <a:gd name="T40" fmla="*/ 12 w 153"/>
                <a:gd name="T41" fmla="*/ 33 h 153"/>
                <a:gd name="T42" fmla="*/ 23 w 153"/>
                <a:gd name="T43" fmla="*/ 21 h 153"/>
                <a:gd name="T44" fmla="*/ 33 w 153"/>
                <a:gd name="T45" fmla="*/ 12 h 153"/>
                <a:gd name="T46" fmla="*/ 47 w 153"/>
                <a:gd name="T47" fmla="*/ 5 h 153"/>
                <a:gd name="T48" fmla="*/ 62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7" y="106"/>
                  </a:lnTo>
                  <a:lnTo>
                    <a:pt x="144" y="113"/>
                  </a:lnTo>
                  <a:lnTo>
                    <a:pt x="140" y="119"/>
                  </a:lnTo>
                  <a:lnTo>
                    <a:pt x="136" y="125"/>
                  </a:lnTo>
                  <a:lnTo>
                    <a:pt x="131" y="130"/>
                  </a:lnTo>
                  <a:lnTo>
                    <a:pt x="126" y="136"/>
                  </a:lnTo>
                  <a:lnTo>
                    <a:pt x="120" y="140"/>
                  </a:lnTo>
                  <a:lnTo>
                    <a:pt x="113" y="144"/>
                  </a:lnTo>
                  <a:lnTo>
                    <a:pt x="106" y="147"/>
                  </a:lnTo>
                  <a:lnTo>
                    <a:pt x="99" y="149"/>
                  </a:lnTo>
                  <a:lnTo>
                    <a:pt x="92" y="152"/>
                  </a:lnTo>
                  <a:lnTo>
                    <a:pt x="84" y="153"/>
                  </a:lnTo>
                  <a:lnTo>
                    <a:pt x="76" y="153"/>
                  </a:lnTo>
                  <a:lnTo>
                    <a:pt x="76" y="153"/>
                  </a:lnTo>
                  <a:lnTo>
                    <a:pt x="68" y="153"/>
                  </a:lnTo>
                  <a:lnTo>
                    <a:pt x="62" y="152"/>
                  </a:lnTo>
                  <a:lnTo>
                    <a:pt x="54" y="149"/>
                  </a:lnTo>
                  <a:lnTo>
                    <a:pt x="47" y="147"/>
                  </a:lnTo>
                  <a:lnTo>
                    <a:pt x="40" y="144"/>
                  </a:lnTo>
                  <a:lnTo>
                    <a:pt x="33" y="140"/>
                  </a:lnTo>
                  <a:lnTo>
                    <a:pt x="27" y="136"/>
                  </a:lnTo>
                  <a:lnTo>
                    <a:pt x="23" y="130"/>
                  </a:lnTo>
                  <a:lnTo>
                    <a:pt x="17" y="125"/>
                  </a:lnTo>
                  <a:lnTo>
                    <a:pt x="12" y="119"/>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2" y="33"/>
                  </a:lnTo>
                  <a:lnTo>
                    <a:pt x="17" y="27"/>
                  </a:lnTo>
                  <a:lnTo>
                    <a:pt x="23" y="21"/>
                  </a:lnTo>
                  <a:lnTo>
                    <a:pt x="27" y="17"/>
                  </a:lnTo>
                  <a:lnTo>
                    <a:pt x="33"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0" y="33"/>
                  </a:lnTo>
                  <a:lnTo>
                    <a:pt x="144" y="40"/>
                  </a:lnTo>
                  <a:lnTo>
                    <a:pt x="147" y="46"/>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441">
              <a:extLst>
                <a:ext uri="{FF2B5EF4-FFF2-40B4-BE49-F238E27FC236}">
                  <a16:creationId xmlns:a16="http://schemas.microsoft.com/office/drawing/2014/main" id="{2FFC3746-FDB5-40FF-9930-A79B5142327E}"/>
                </a:ext>
              </a:extLst>
            </p:cNvPr>
            <p:cNvSpPr>
              <a:spLocks/>
            </p:cNvSpPr>
            <p:nvPr/>
          </p:nvSpPr>
          <p:spPr bwMode="auto">
            <a:xfrm>
              <a:off x="4395788" y="1355725"/>
              <a:ext cx="49213" cy="49213"/>
            </a:xfrm>
            <a:custGeom>
              <a:avLst/>
              <a:gdLst>
                <a:gd name="T0" fmla="*/ 155 w 155"/>
                <a:gd name="T1" fmla="*/ 77 h 155"/>
                <a:gd name="T2" fmla="*/ 153 w 155"/>
                <a:gd name="T3" fmla="*/ 93 h 155"/>
                <a:gd name="T4" fmla="*/ 149 w 155"/>
                <a:gd name="T5" fmla="*/ 108 h 155"/>
                <a:gd name="T6" fmla="*/ 141 w 155"/>
                <a:gd name="T7" fmla="*/ 121 h 155"/>
                <a:gd name="T8" fmla="*/ 132 w 155"/>
                <a:gd name="T9" fmla="*/ 132 h 155"/>
                <a:gd name="T10" fmla="*/ 121 w 155"/>
                <a:gd name="T11" fmla="*/ 141 h 155"/>
                <a:gd name="T12" fmla="*/ 108 w 155"/>
                <a:gd name="T13" fmla="*/ 148 h 155"/>
                <a:gd name="T14" fmla="*/ 93 w 155"/>
                <a:gd name="T15" fmla="*/ 153 h 155"/>
                <a:gd name="T16" fmla="*/ 77 w 155"/>
                <a:gd name="T17" fmla="*/ 155 h 155"/>
                <a:gd name="T18" fmla="*/ 70 w 155"/>
                <a:gd name="T19" fmla="*/ 154 h 155"/>
                <a:gd name="T20" fmla="*/ 54 w 155"/>
                <a:gd name="T21" fmla="*/ 151 h 155"/>
                <a:gd name="T22" fmla="*/ 41 w 155"/>
                <a:gd name="T23" fmla="*/ 146 h 155"/>
                <a:gd name="T24" fmla="*/ 29 w 155"/>
                <a:gd name="T25" fmla="*/ 137 h 155"/>
                <a:gd name="T26" fmla="*/ 19 w 155"/>
                <a:gd name="T27" fmla="*/ 126 h 155"/>
                <a:gd name="T28" fmla="*/ 10 w 155"/>
                <a:gd name="T29" fmla="*/ 115 h 155"/>
                <a:gd name="T30" fmla="*/ 4 w 155"/>
                <a:gd name="T31" fmla="*/ 100 h 155"/>
                <a:gd name="T32" fmla="*/ 2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3 h 155"/>
                <a:gd name="T50" fmla="*/ 77 w 155"/>
                <a:gd name="T51" fmla="*/ 0 h 155"/>
                <a:gd name="T52" fmla="*/ 85 w 155"/>
                <a:gd name="T53" fmla="*/ 2 h 155"/>
                <a:gd name="T54" fmla="*/ 101 w 155"/>
                <a:gd name="T55" fmla="*/ 4 h 155"/>
                <a:gd name="T56" fmla="*/ 115 w 155"/>
                <a:gd name="T57" fmla="*/ 10 h 155"/>
                <a:gd name="T58" fmla="*/ 126 w 155"/>
                <a:gd name="T59" fmla="*/ 19 h 155"/>
                <a:gd name="T60" fmla="*/ 137 w 155"/>
                <a:gd name="T61" fmla="*/ 29 h 155"/>
                <a:gd name="T62" fmla="*/ 146 w 155"/>
                <a:gd name="T63" fmla="*/ 40 h 155"/>
                <a:gd name="T64" fmla="*/ 152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2" y="100"/>
                  </a:lnTo>
                  <a:lnTo>
                    <a:pt x="149" y="108"/>
                  </a:lnTo>
                  <a:lnTo>
                    <a:pt x="146" y="115"/>
                  </a:lnTo>
                  <a:lnTo>
                    <a:pt x="141" y="121"/>
                  </a:lnTo>
                  <a:lnTo>
                    <a:pt x="137" y="126"/>
                  </a:lnTo>
                  <a:lnTo>
                    <a:pt x="132" y="132"/>
                  </a:lnTo>
                  <a:lnTo>
                    <a:pt x="126" y="137"/>
                  </a:lnTo>
                  <a:lnTo>
                    <a:pt x="121" y="141"/>
                  </a:lnTo>
                  <a:lnTo>
                    <a:pt x="115" y="146"/>
                  </a:lnTo>
                  <a:lnTo>
                    <a:pt x="108" y="148"/>
                  </a:lnTo>
                  <a:lnTo>
                    <a:pt x="101" y="151"/>
                  </a:lnTo>
                  <a:lnTo>
                    <a:pt x="93" y="153"/>
                  </a:lnTo>
                  <a:lnTo>
                    <a:pt x="85" y="154"/>
                  </a:lnTo>
                  <a:lnTo>
                    <a:pt x="77" y="155"/>
                  </a:lnTo>
                  <a:lnTo>
                    <a:pt x="77" y="155"/>
                  </a:lnTo>
                  <a:lnTo>
                    <a:pt x="70" y="154"/>
                  </a:lnTo>
                  <a:lnTo>
                    <a:pt x="62" y="153"/>
                  </a:lnTo>
                  <a:lnTo>
                    <a:pt x="54" y="151"/>
                  </a:lnTo>
                  <a:lnTo>
                    <a:pt x="47" y="148"/>
                  </a:lnTo>
                  <a:lnTo>
                    <a:pt x="41" y="146"/>
                  </a:lnTo>
                  <a:lnTo>
                    <a:pt x="35" y="141"/>
                  </a:lnTo>
                  <a:lnTo>
                    <a:pt x="29" y="137"/>
                  </a:lnTo>
                  <a:lnTo>
                    <a:pt x="23" y="132"/>
                  </a:lnTo>
                  <a:lnTo>
                    <a:pt x="19" y="126"/>
                  </a:lnTo>
                  <a:lnTo>
                    <a:pt x="14" y="121"/>
                  </a:lnTo>
                  <a:lnTo>
                    <a:pt x="10" y="115"/>
                  </a:lnTo>
                  <a:lnTo>
                    <a:pt x="7" y="108"/>
                  </a:lnTo>
                  <a:lnTo>
                    <a:pt x="4" y="100"/>
                  </a:lnTo>
                  <a:lnTo>
                    <a:pt x="3" y="93"/>
                  </a:lnTo>
                  <a:lnTo>
                    <a:pt x="2" y="85"/>
                  </a:lnTo>
                  <a:lnTo>
                    <a:pt x="0" y="77"/>
                  </a:lnTo>
                  <a:lnTo>
                    <a:pt x="0" y="77"/>
                  </a:lnTo>
                  <a:lnTo>
                    <a:pt x="2" y="70"/>
                  </a:lnTo>
                  <a:lnTo>
                    <a:pt x="3" y="62"/>
                  </a:lnTo>
                  <a:lnTo>
                    <a:pt x="4" y="54"/>
                  </a:lnTo>
                  <a:lnTo>
                    <a:pt x="7" y="47"/>
                  </a:lnTo>
                  <a:lnTo>
                    <a:pt x="10" y="40"/>
                  </a:lnTo>
                  <a:lnTo>
                    <a:pt x="14" y="35"/>
                  </a:lnTo>
                  <a:lnTo>
                    <a:pt x="19" y="29"/>
                  </a:lnTo>
                  <a:lnTo>
                    <a:pt x="23" y="23"/>
                  </a:lnTo>
                  <a:lnTo>
                    <a:pt x="29" y="19"/>
                  </a:lnTo>
                  <a:lnTo>
                    <a:pt x="35" y="14"/>
                  </a:lnTo>
                  <a:lnTo>
                    <a:pt x="41" y="10"/>
                  </a:lnTo>
                  <a:lnTo>
                    <a:pt x="47" y="6"/>
                  </a:lnTo>
                  <a:lnTo>
                    <a:pt x="54" y="4"/>
                  </a:lnTo>
                  <a:lnTo>
                    <a:pt x="62" y="3"/>
                  </a:lnTo>
                  <a:lnTo>
                    <a:pt x="70" y="2"/>
                  </a:lnTo>
                  <a:lnTo>
                    <a:pt x="77" y="0"/>
                  </a:lnTo>
                  <a:lnTo>
                    <a:pt x="77" y="0"/>
                  </a:lnTo>
                  <a:lnTo>
                    <a:pt x="85" y="2"/>
                  </a:lnTo>
                  <a:lnTo>
                    <a:pt x="93" y="3"/>
                  </a:lnTo>
                  <a:lnTo>
                    <a:pt x="101" y="4"/>
                  </a:lnTo>
                  <a:lnTo>
                    <a:pt x="108" y="6"/>
                  </a:lnTo>
                  <a:lnTo>
                    <a:pt x="115" y="10"/>
                  </a:lnTo>
                  <a:lnTo>
                    <a:pt x="121" y="14"/>
                  </a:lnTo>
                  <a:lnTo>
                    <a:pt x="126" y="19"/>
                  </a:lnTo>
                  <a:lnTo>
                    <a:pt x="132" y="23"/>
                  </a:lnTo>
                  <a:lnTo>
                    <a:pt x="137" y="29"/>
                  </a:lnTo>
                  <a:lnTo>
                    <a:pt x="141" y="35"/>
                  </a:lnTo>
                  <a:lnTo>
                    <a:pt x="146" y="40"/>
                  </a:lnTo>
                  <a:lnTo>
                    <a:pt x="149" y="47"/>
                  </a:lnTo>
                  <a:lnTo>
                    <a:pt x="152" y="54"/>
                  </a:lnTo>
                  <a:lnTo>
                    <a:pt x="153"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442">
              <a:extLst>
                <a:ext uri="{FF2B5EF4-FFF2-40B4-BE49-F238E27FC236}">
                  <a16:creationId xmlns:a16="http://schemas.microsoft.com/office/drawing/2014/main" id="{56D6B8A5-8406-4307-8DD1-3D60EF605169}"/>
                </a:ext>
              </a:extLst>
            </p:cNvPr>
            <p:cNvSpPr>
              <a:spLocks/>
            </p:cNvSpPr>
            <p:nvPr/>
          </p:nvSpPr>
          <p:spPr bwMode="auto">
            <a:xfrm>
              <a:off x="4395788" y="1427163"/>
              <a:ext cx="49213" cy="47625"/>
            </a:xfrm>
            <a:custGeom>
              <a:avLst/>
              <a:gdLst>
                <a:gd name="T0" fmla="*/ 155 w 155"/>
                <a:gd name="T1" fmla="*/ 76 h 153"/>
                <a:gd name="T2" fmla="*/ 153 w 155"/>
                <a:gd name="T3" fmla="*/ 91 h 153"/>
                <a:gd name="T4" fmla="*/ 149 w 155"/>
                <a:gd name="T5" fmla="*/ 106 h 153"/>
                <a:gd name="T6" fmla="*/ 141 w 155"/>
                <a:gd name="T7" fmla="*/ 119 h 153"/>
                <a:gd name="T8" fmla="*/ 132 w 155"/>
                <a:gd name="T9" fmla="*/ 130 h 153"/>
                <a:gd name="T10" fmla="*/ 121 w 155"/>
                <a:gd name="T11" fmla="*/ 140 h 153"/>
                <a:gd name="T12" fmla="*/ 108 w 155"/>
                <a:gd name="T13" fmla="*/ 147 h 153"/>
                <a:gd name="T14" fmla="*/ 93 w 155"/>
                <a:gd name="T15" fmla="*/ 152 h 153"/>
                <a:gd name="T16" fmla="*/ 77 w 155"/>
                <a:gd name="T17" fmla="*/ 153 h 153"/>
                <a:gd name="T18" fmla="*/ 70 w 155"/>
                <a:gd name="T19" fmla="*/ 153 h 153"/>
                <a:gd name="T20" fmla="*/ 54 w 155"/>
                <a:gd name="T21" fmla="*/ 149 h 153"/>
                <a:gd name="T22" fmla="*/ 41 w 155"/>
                <a:gd name="T23" fmla="*/ 144 h 153"/>
                <a:gd name="T24" fmla="*/ 29 w 155"/>
                <a:gd name="T25" fmla="*/ 136 h 153"/>
                <a:gd name="T26" fmla="*/ 19 w 155"/>
                <a:gd name="T27" fmla="*/ 125 h 153"/>
                <a:gd name="T28" fmla="*/ 10 w 155"/>
                <a:gd name="T29" fmla="*/ 113 h 153"/>
                <a:gd name="T30" fmla="*/ 4 w 155"/>
                <a:gd name="T31" fmla="*/ 99 h 153"/>
                <a:gd name="T32" fmla="*/ 2 w 155"/>
                <a:gd name="T33" fmla="*/ 84 h 153"/>
                <a:gd name="T34" fmla="*/ 0 w 155"/>
                <a:gd name="T35" fmla="*/ 76 h 153"/>
                <a:gd name="T36" fmla="*/ 3 w 155"/>
                <a:gd name="T37" fmla="*/ 60 h 153"/>
                <a:gd name="T38" fmla="*/ 7 w 155"/>
                <a:gd name="T39" fmla="*/ 46 h 153"/>
                <a:gd name="T40" fmla="*/ 14 w 155"/>
                <a:gd name="T41" fmla="*/ 33 h 153"/>
                <a:gd name="T42" fmla="*/ 23 w 155"/>
                <a:gd name="T43" fmla="*/ 21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1 w 155"/>
                <a:gd name="T55" fmla="*/ 3 h 153"/>
                <a:gd name="T56" fmla="*/ 115 w 155"/>
                <a:gd name="T57" fmla="*/ 9 h 153"/>
                <a:gd name="T58" fmla="*/ 126 w 155"/>
                <a:gd name="T59" fmla="*/ 17 h 153"/>
                <a:gd name="T60" fmla="*/ 137 w 155"/>
                <a:gd name="T61" fmla="*/ 27 h 153"/>
                <a:gd name="T62" fmla="*/ 146 w 155"/>
                <a:gd name="T63" fmla="*/ 40 h 153"/>
                <a:gd name="T64" fmla="*/ 152 w 155"/>
                <a:gd name="T65" fmla="*/ 53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1"/>
                  </a:lnTo>
                  <a:lnTo>
                    <a:pt x="152" y="99"/>
                  </a:lnTo>
                  <a:lnTo>
                    <a:pt x="149" y="106"/>
                  </a:lnTo>
                  <a:lnTo>
                    <a:pt x="146" y="113"/>
                  </a:lnTo>
                  <a:lnTo>
                    <a:pt x="141" y="119"/>
                  </a:lnTo>
                  <a:lnTo>
                    <a:pt x="137" y="125"/>
                  </a:lnTo>
                  <a:lnTo>
                    <a:pt x="132" y="130"/>
                  </a:lnTo>
                  <a:lnTo>
                    <a:pt x="126" y="136"/>
                  </a:lnTo>
                  <a:lnTo>
                    <a:pt x="121" y="140"/>
                  </a:lnTo>
                  <a:lnTo>
                    <a:pt x="115" y="144"/>
                  </a:lnTo>
                  <a:lnTo>
                    <a:pt x="108" y="147"/>
                  </a:lnTo>
                  <a:lnTo>
                    <a:pt x="101" y="149"/>
                  </a:lnTo>
                  <a:lnTo>
                    <a:pt x="93" y="152"/>
                  </a:lnTo>
                  <a:lnTo>
                    <a:pt x="85" y="153"/>
                  </a:lnTo>
                  <a:lnTo>
                    <a:pt x="77" y="153"/>
                  </a:lnTo>
                  <a:lnTo>
                    <a:pt x="77" y="153"/>
                  </a:lnTo>
                  <a:lnTo>
                    <a:pt x="70" y="153"/>
                  </a:lnTo>
                  <a:lnTo>
                    <a:pt x="62" y="152"/>
                  </a:lnTo>
                  <a:lnTo>
                    <a:pt x="54" y="149"/>
                  </a:lnTo>
                  <a:lnTo>
                    <a:pt x="47" y="147"/>
                  </a:lnTo>
                  <a:lnTo>
                    <a:pt x="41" y="144"/>
                  </a:lnTo>
                  <a:lnTo>
                    <a:pt x="35" y="140"/>
                  </a:lnTo>
                  <a:lnTo>
                    <a:pt x="29" y="136"/>
                  </a:lnTo>
                  <a:lnTo>
                    <a:pt x="23" y="130"/>
                  </a:lnTo>
                  <a:lnTo>
                    <a:pt x="19" y="125"/>
                  </a:lnTo>
                  <a:lnTo>
                    <a:pt x="14" y="119"/>
                  </a:lnTo>
                  <a:lnTo>
                    <a:pt x="10" y="113"/>
                  </a:lnTo>
                  <a:lnTo>
                    <a:pt x="7" y="106"/>
                  </a:lnTo>
                  <a:lnTo>
                    <a:pt x="4" y="99"/>
                  </a:lnTo>
                  <a:lnTo>
                    <a:pt x="3" y="91"/>
                  </a:lnTo>
                  <a:lnTo>
                    <a:pt x="2" y="84"/>
                  </a:lnTo>
                  <a:lnTo>
                    <a:pt x="0" y="76"/>
                  </a:lnTo>
                  <a:lnTo>
                    <a:pt x="0" y="76"/>
                  </a:lnTo>
                  <a:lnTo>
                    <a:pt x="2" y="68"/>
                  </a:lnTo>
                  <a:lnTo>
                    <a:pt x="3" y="60"/>
                  </a:lnTo>
                  <a:lnTo>
                    <a:pt x="4" y="53"/>
                  </a:lnTo>
                  <a:lnTo>
                    <a:pt x="7" y="46"/>
                  </a:lnTo>
                  <a:lnTo>
                    <a:pt x="10" y="40"/>
                  </a:lnTo>
                  <a:lnTo>
                    <a:pt x="14" y="33"/>
                  </a:lnTo>
                  <a:lnTo>
                    <a:pt x="19" y="27"/>
                  </a:lnTo>
                  <a:lnTo>
                    <a:pt x="23" y="21"/>
                  </a:lnTo>
                  <a:lnTo>
                    <a:pt x="29" y="17"/>
                  </a:lnTo>
                  <a:lnTo>
                    <a:pt x="35" y="12"/>
                  </a:lnTo>
                  <a:lnTo>
                    <a:pt x="41" y="9"/>
                  </a:lnTo>
                  <a:lnTo>
                    <a:pt x="47" y="5"/>
                  </a:lnTo>
                  <a:lnTo>
                    <a:pt x="54" y="3"/>
                  </a:lnTo>
                  <a:lnTo>
                    <a:pt x="62" y="1"/>
                  </a:lnTo>
                  <a:lnTo>
                    <a:pt x="70" y="0"/>
                  </a:lnTo>
                  <a:lnTo>
                    <a:pt x="77" y="0"/>
                  </a:lnTo>
                  <a:lnTo>
                    <a:pt x="77" y="0"/>
                  </a:lnTo>
                  <a:lnTo>
                    <a:pt x="85" y="0"/>
                  </a:lnTo>
                  <a:lnTo>
                    <a:pt x="93" y="1"/>
                  </a:lnTo>
                  <a:lnTo>
                    <a:pt x="101" y="3"/>
                  </a:lnTo>
                  <a:lnTo>
                    <a:pt x="108" y="5"/>
                  </a:lnTo>
                  <a:lnTo>
                    <a:pt x="115" y="9"/>
                  </a:lnTo>
                  <a:lnTo>
                    <a:pt x="121" y="12"/>
                  </a:lnTo>
                  <a:lnTo>
                    <a:pt x="126" y="17"/>
                  </a:lnTo>
                  <a:lnTo>
                    <a:pt x="132" y="21"/>
                  </a:lnTo>
                  <a:lnTo>
                    <a:pt x="137" y="27"/>
                  </a:lnTo>
                  <a:lnTo>
                    <a:pt x="141" y="33"/>
                  </a:lnTo>
                  <a:lnTo>
                    <a:pt x="146" y="40"/>
                  </a:lnTo>
                  <a:lnTo>
                    <a:pt x="149" y="46"/>
                  </a:lnTo>
                  <a:lnTo>
                    <a:pt x="152" y="53"/>
                  </a:lnTo>
                  <a:lnTo>
                    <a:pt x="153"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443">
              <a:extLst>
                <a:ext uri="{FF2B5EF4-FFF2-40B4-BE49-F238E27FC236}">
                  <a16:creationId xmlns:a16="http://schemas.microsoft.com/office/drawing/2014/main" id="{815DD01F-6599-4F09-9B6C-C8DECCB0E449}"/>
                </a:ext>
              </a:extLst>
            </p:cNvPr>
            <p:cNvSpPr>
              <a:spLocks/>
            </p:cNvSpPr>
            <p:nvPr/>
          </p:nvSpPr>
          <p:spPr bwMode="auto">
            <a:xfrm>
              <a:off x="4465638" y="1355725"/>
              <a:ext cx="49213" cy="49213"/>
            </a:xfrm>
            <a:custGeom>
              <a:avLst/>
              <a:gdLst>
                <a:gd name="T0" fmla="*/ 155 w 155"/>
                <a:gd name="T1" fmla="*/ 77 h 155"/>
                <a:gd name="T2" fmla="*/ 153 w 155"/>
                <a:gd name="T3" fmla="*/ 93 h 155"/>
                <a:gd name="T4" fmla="*/ 149 w 155"/>
                <a:gd name="T5" fmla="*/ 108 h 155"/>
                <a:gd name="T6" fmla="*/ 141 w 155"/>
                <a:gd name="T7" fmla="*/ 121 h 155"/>
                <a:gd name="T8" fmla="*/ 132 w 155"/>
                <a:gd name="T9" fmla="*/ 132 h 155"/>
                <a:gd name="T10" fmla="*/ 120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1 h 155"/>
                <a:gd name="T22" fmla="*/ 41 w 155"/>
                <a:gd name="T23" fmla="*/ 146 h 155"/>
                <a:gd name="T24" fmla="*/ 29 w 155"/>
                <a:gd name="T25" fmla="*/ 137 h 155"/>
                <a:gd name="T26" fmla="*/ 18 w 155"/>
                <a:gd name="T27" fmla="*/ 126 h 155"/>
                <a:gd name="T28" fmla="*/ 9 w 155"/>
                <a:gd name="T29" fmla="*/ 115 h 155"/>
                <a:gd name="T30" fmla="*/ 4 w 155"/>
                <a:gd name="T31" fmla="*/ 100 h 155"/>
                <a:gd name="T32" fmla="*/ 1 w 155"/>
                <a:gd name="T33" fmla="*/ 85 h 155"/>
                <a:gd name="T34" fmla="*/ 0 w 155"/>
                <a:gd name="T35" fmla="*/ 77 h 155"/>
                <a:gd name="T36" fmla="*/ 2 w 155"/>
                <a:gd name="T37" fmla="*/ 62 h 155"/>
                <a:gd name="T38" fmla="*/ 7 w 155"/>
                <a:gd name="T39" fmla="*/ 47 h 155"/>
                <a:gd name="T40" fmla="*/ 14 w 155"/>
                <a:gd name="T41" fmla="*/ 35 h 155"/>
                <a:gd name="T42" fmla="*/ 23 w 155"/>
                <a:gd name="T43" fmla="*/ 23 h 155"/>
                <a:gd name="T44" fmla="*/ 34 w 155"/>
                <a:gd name="T45" fmla="*/ 14 h 155"/>
                <a:gd name="T46" fmla="*/ 47 w 155"/>
                <a:gd name="T47" fmla="*/ 6 h 155"/>
                <a:gd name="T48" fmla="*/ 62 w 155"/>
                <a:gd name="T49" fmla="*/ 3 h 155"/>
                <a:gd name="T50" fmla="*/ 78 w 155"/>
                <a:gd name="T51" fmla="*/ 0 h 155"/>
                <a:gd name="T52" fmla="*/ 86 w 155"/>
                <a:gd name="T53" fmla="*/ 2 h 155"/>
                <a:gd name="T54" fmla="*/ 101 w 155"/>
                <a:gd name="T55" fmla="*/ 4 h 155"/>
                <a:gd name="T56" fmla="*/ 115 w 155"/>
                <a:gd name="T57" fmla="*/ 10 h 155"/>
                <a:gd name="T58" fmla="*/ 126 w 155"/>
                <a:gd name="T59" fmla="*/ 19 h 155"/>
                <a:gd name="T60" fmla="*/ 137 w 155"/>
                <a:gd name="T61" fmla="*/ 29 h 155"/>
                <a:gd name="T62" fmla="*/ 145 w 155"/>
                <a:gd name="T63" fmla="*/ 40 h 155"/>
                <a:gd name="T64" fmla="*/ 151 w 155"/>
                <a:gd name="T65" fmla="*/ 54 h 155"/>
                <a:gd name="T66" fmla="*/ 155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3" y="93"/>
                  </a:lnTo>
                  <a:lnTo>
                    <a:pt x="151" y="100"/>
                  </a:lnTo>
                  <a:lnTo>
                    <a:pt x="149" y="108"/>
                  </a:lnTo>
                  <a:lnTo>
                    <a:pt x="145" y="115"/>
                  </a:lnTo>
                  <a:lnTo>
                    <a:pt x="141" y="121"/>
                  </a:lnTo>
                  <a:lnTo>
                    <a:pt x="137" y="126"/>
                  </a:lnTo>
                  <a:lnTo>
                    <a:pt x="132" y="132"/>
                  </a:lnTo>
                  <a:lnTo>
                    <a:pt x="126" y="137"/>
                  </a:lnTo>
                  <a:lnTo>
                    <a:pt x="120" y="141"/>
                  </a:lnTo>
                  <a:lnTo>
                    <a:pt x="115" y="146"/>
                  </a:lnTo>
                  <a:lnTo>
                    <a:pt x="108" y="148"/>
                  </a:lnTo>
                  <a:lnTo>
                    <a:pt x="101" y="151"/>
                  </a:lnTo>
                  <a:lnTo>
                    <a:pt x="93" y="153"/>
                  </a:lnTo>
                  <a:lnTo>
                    <a:pt x="86" y="154"/>
                  </a:lnTo>
                  <a:lnTo>
                    <a:pt x="78" y="155"/>
                  </a:lnTo>
                  <a:lnTo>
                    <a:pt x="78" y="155"/>
                  </a:lnTo>
                  <a:lnTo>
                    <a:pt x="70" y="154"/>
                  </a:lnTo>
                  <a:lnTo>
                    <a:pt x="62" y="153"/>
                  </a:lnTo>
                  <a:lnTo>
                    <a:pt x="55" y="151"/>
                  </a:lnTo>
                  <a:lnTo>
                    <a:pt x="47" y="148"/>
                  </a:lnTo>
                  <a:lnTo>
                    <a:pt x="41" y="146"/>
                  </a:lnTo>
                  <a:lnTo>
                    <a:pt x="34" y="141"/>
                  </a:lnTo>
                  <a:lnTo>
                    <a:pt x="29" y="137"/>
                  </a:lnTo>
                  <a:lnTo>
                    <a:pt x="23" y="132"/>
                  </a:lnTo>
                  <a:lnTo>
                    <a:pt x="18" y="126"/>
                  </a:lnTo>
                  <a:lnTo>
                    <a:pt x="14" y="121"/>
                  </a:lnTo>
                  <a:lnTo>
                    <a:pt x="9" y="115"/>
                  </a:lnTo>
                  <a:lnTo>
                    <a:pt x="7" y="108"/>
                  </a:lnTo>
                  <a:lnTo>
                    <a:pt x="4" y="100"/>
                  </a:lnTo>
                  <a:lnTo>
                    <a:pt x="2" y="93"/>
                  </a:lnTo>
                  <a:lnTo>
                    <a:pt x="1" y="85"/>
                  </a:lnTo>
                  <a:lnTo>
                    <a:pt x="0" y="77"/>
                  </a:lnTo>
                  <a:lnTo>
                    <a:pt x="0" y="77"/>
                  </a:lnTo>
                  <a:lnTo>
                    <a:pt x="1" y="70"/>
                  </a:lnTo>
                  <a:lnTo>
                    <a:pt x="2" y="62"/>
                  </a:lnTo>
                  <a:lnTo>
                    <a:pt x="4" y="54"/>
                  </a:lnTo>
                  <a:lnTo>
                    <a:pt x="7" y="47"/>
                  </a:lnTo>
                  <a:lnTo>
                    <a:pt x="9" y="40"/>
                  </a:lnTo>
                  <a:lnTo>
                    <a:pt x="14" y="35"/>
                  </a:lnTo>
                  <a:lnTo>
                    <a:pt x="18" y="29"/>
                  </a:lnTo>
                  <a:lnTo>
                    <a:pt x="23" y="23"/>
                  </a:lnTo>
                  <a:lnTo>
                    <a:pt x="29" y="19"/>
                  </a:lnTo>
                  <a:lnTo>
                    <a:pt x="34" y="14"/>
                  </a:lnTo>
                  <a:lnTo>
                    <a:pt x="41" y="10"/>
                  </a:lnTo>
                  <a:lnTo>
                    <a:pt x="47" y="6"/>
                  </a:lnTo>
                  <a:lnTo>
                    <a:pt x="55" y="4"/>
                  </a:lnTo>
                  <a:lnTo>
                    <a:pt x="62" y="3"/>
                  </a:lnTo>
                  <a:lnTo>
                    <a:pt x="70" y="2"/>
                  </a:lnTo>
                  <a:lnTo>
                    <a:pt x="78" y="0"/>
                  </a:lnTo>
                  <a:lnTo>
                    <a:pt x="78" y="0"/>
                  </a:lnTo>
                  <a:lnTo>
                    <a:pt x="86" y="2"/>
                  </a:lnTo>
                  <a:lnTo>
                    <a:pt x="93" y="3"/>
                  </a:lnTo>
                  <a:lnTo>
                    <a:pt x="101" y="4"/>
                  </a:lnTo>
                  <a:lnTo>
                    <a:pt x="108" y="6"/>
                  </a:lnTo>
                  <a:lnTo>
                    <a:pt x="115" y="10"/>
                  </a:lnTo>
                  <a:lnTo>
                    <a:pt x="120" y="14"/>
                  </a:lnTo>
                  <a:lnTo>
                    <a:pt x="126" y="19"/>
                  </a:lnTo>
                  <a:lnTo>
                    <a:pt x="132" y="23"/>
                  </a:lnTo>
                  <a:lnTo>
                    <a:pt x="137" y="29"/>
                  </a:lnTo>
                  <a:lnTo>
                    <a:pt x="141" y="35"/>
                  </a:lnTo>
                  <a:lnTo>
                    <a:pt x="145" y="40"/>
                  </a:lnTo>
                  <a:lnTo>
                    <a:pt x="149" y="47"/>
                  </a:lnTo>
                  <a:lnTo>
                    <a:pt x="151" y="54"/>
                  </a:lnTo>
                  <a:lnTo>
                    <a:pt x="153" y="62"/>
                  </a:lnTo>
                  <a:lnTo>
                    <a:pt x="155"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444">
              <a:extLst>
                <a:ext uri="{FF2B5EF4-FFF2-40B4-BE49-F238E27FC236}">
                  <a16:creationId xmlns:a16="http://schemas.microsoft.com/office/drawing/2014/main" id="{77FBC04A-A41E-4311-9233-B71E3A87755A}"/>
                </a:ext>
              </a:extLst>
            </p:cNvPr>
            <p:cNvSpPr>
              <a:spLocks/>
            </p:cNvSpPr>
            <p:nvPr/>
          </p:nvSpPr>
          <p:spPr bwMode="auto">
            <a:xfrm>
              <a:off x="4465638" y="1427163"/>
              <a:ext cx="49213" cy="47625"/>
            </a:xfrm>
            <a:custGeom>
              <a:avLst/>
              <a:gdLst>
                <a:gd name="T0" fmla="*/ 155 w 155"/>
                <a:gd name="T1" fmla="*/ 76 h 153"/>
                <a:gd name="T2" fmla="*/ 153 w 155"/>
                <a:gd name="T3" fmla="*/ 91 h 153"/>
                <a:gd name="T4" fmla="*/ 149 w 155"/>
                <a:gd name="T5" fmla="*/ 106 h 153"/>
                <a:gd name="T6" fmla="*/ 141 w 155"/>
                <a:gd name="T7" fmla="*/ 119 h 153"/>
                <a:gd name="T8" fmla="*/ 132 w 155"/>
                <a:gd name="T9" fmla="*/ 130 h 153"/>
                <a:gd name="T10" fmla="*/ 120 w 155"/>
                <a:gd name="T11" fmla="*/ 140 h 153"/>
                <a:gd name="T12" fmla="*/ 108 w 155"/>
                <a:gd name="T13" fmla="*/ 147 h 153"/>
                <a:gd name="T14" fmla="*/ 93 w 155"/>
                <a:gd name="T15" fmla="*/ 152 h 153"/>
                <a:gd name="T16" fmla="*/ 78 w 155"/>
                <a:gd name="T17" fmla="*/ 153 h 153"/>
                <a:gd name="T18" fmla="*/ 70 w 155"/>
                <a:gd name="T19" fmla="*/ 153 h 153"/>
                <a:gd name="T20" fmla="*/ 55 w 155"/>
                <a:gd name="T21" fmla="*/ 149 h 153"/>
                <a:gd name="T22" fmla="*/ 41 w 155"/>
                <a:gd name="T23" fmla="*/ 144 h 153"/>
                <a:gd name="T24" fmla="*/ 29 w 155"/>
                <a:gd name="T25" fmla="*/ 136 h 153"/>
                <a:gd name="T26" fmla="*/ 18 w 155"/>
                <a:gd name="T27" fmla="*/ 125 h 153"/>
                <a:gd name="T28" fmla="*/ 9 w 155"/>
                <a:gd name="T29" fmla="*/ 113 h 153"/>
                <a:gd name="T30" fmla="*/ 4 w 155"/>
                <a:gd name="T31" fmla="*/ 99 h 153"/>
                <a:gd name="T32" fmla="*/ 1 w 155"/>
                <a:gd name="T33" fmla="*/ 84 h 153"/>
                <a:gd name="T34" fmla="*/ 0 w 155"/>
                <a:gd name="T35" fmla="*/ 76 h 153"/>
                <a:gd name="T36" fmla="*/ 2 w 155"/>
                <a:gd name="T37" fmla="*/ 60 h 153"/>
                <a:gd name="T38" fmla="*/ 7 w 155"/>
                <a:gd name="T39" fmla="*/ 46 h 153"/>
                <a:gd name="T40" fmla="*/ 14 w 155"/>
                <a:gd name="T41" fmla="*/ 33 h 153"/>
                <a:gd name="T42" fmla="*/ 23 w 155"/>
                <a:gd name="T43" fmla="*/ 21 h 153"/>
                <a:gd name="T44" fmla="*/ 34 w 155"/>
                <a:gd name="T45" fmla="*/ 12 h 153"/>
                <a:gd name="T46" fmla="*/ 47 w 155"/>
                <a:gd name="T47" fmla="*/ 5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6 w 155"/>
                <a:gd name="T59" fmla="*/ 17 h 153"/>
                <a:gd name="T60" fmla="*/ 137 w 155"/>
                <a:gd name="T61" fmla="*/ 27 h 153"/>
                <a:gd name="T62" fmla="*/ 145 w 155"/>
                <a:gd name="T63" fmla="*/ 40 h 153"/>
                <a:gd name="T64" fmla="*/ 151 w 155"/>
                <a:gd name="T65" fmla="*/ 53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3" y="91"/>
                  </a:lnTo>
                  <a:lnTo>
                    <a:pt x="151" y="99"/>
                  </a:lnTo>
                  <a:lnTo>
                    <a:pt x="149" y="106"/>
                  </a:lnTo>
                  <a:lnTo>
                    <a:pt x="145" y="113"/>
                  </a:lnTo>
                  <a:lnTo>
                    <a:pt x="141" y="119"/>
                  </a:lnTo>
                  <a:lnTo>
                    <a:pt x="137" y="125"/>
                  </a:lnTo>
                  <a:lnTo>
                    <a:pt x="132" y="130"/>
                  </a:lnTo>
                  <a:lnTo>
                    <a:pt x="126" y="136"/>
                  </a:lnTo>
                  <a:lnTo>
                    <a:pt x="120" y="140"/>
                  </a:lnTo>
                  <a:lnTo>
                    <a:pt x="115" y="144"/>
                  </a:lnTo>
                  <a:lnTo>
                    <a:pt x="108" y="147"/>
                  </a:lnTo>
                  <a:lnTo>
                    <a:pt x="101" y="149"/>
                  </a:lnTo>
                  <a:lnTo>
                    <a:pt x="93" y="152"/>
                  </a:lnTo>
                  <a:lnTo>
                    <a:pt x="86" y="153"/>
                  </a:lnTo>
                  <a:lnTo>
                    <a:pt x="78" y="153"/>
                  </a:lnTo>
                  <a:lnTo>
                    <a:pt x="78" y="153"/>
                  </a:lnTo>
                  <a:lnTo>
                    <a:pt x="70" y="153"/>
                  </a:lnTo>
                  <a:lnTo>
                    <a:pt x="62" y="152"/>
                  </a:lnTo>
                  <a:lnTo>
                    <a:pt x="55" y="149"/>
                  </a:lnTo>
                  <a:lnTo>
                    <a:pt x="47" y="147"/>
                  </a:lnTo>
                  <a:lnTo>
                    <a:pt x="41" y="144"/>
                  </a:lnTo>
                  <a:lnTo>
                    <a:pt x="34" y="140"/>
                  </a:lnTo>
                  <a:lnTo>
                    <a:pt x="29" y="136"/>
                  </a:lnTo>
                  <a:lnTo>
                    <a:pt x="23" y="130"/>
                  </a:lnTo>
                  <a:lnTo>
                    <a:pt x="18" y="125"/>
                  </a:lnTo>
                  <a:lnTo>
                    <a:pt x="14" y="119"/>
                  </a:lnTo>
                  <a:lnTo>
                    <a:pt x="9" y="113"/>
                  </a:lnTo>
                  <a:lnTo>
                    <a:pt x="7" y="106"/>
                  </a:lnTo>
                  <a:lnTo>
                    <a:pt x="4" y="99"/>
                  </a:lnTo>
                  <a:lnTo>
                    <a:pt x="2" y="91"/>
                  </a:lnTo>
                  <a:lnTo>
                    <a:pt x="1" y="84"/>
                  </a:lnTo>
                  <a:lnTo>
                    <a:pt x="0" y="76"/>
                  </a:lnTo>
                  <a:lnTo>
                    <a:pt x="0" y="76"/>
                  </a:lnTo>
                  <a:lnTo>
                    <a:pt x="1" y="68"/>
                  </a:lnTo>
                  <a:lnTo>
                    <a:pt x="2" y="60"/>
                  </a:lnTo>
                  <a:lnTo>
                    <a:pt x="4" y="53"/>
                  </a:lnTo>
                  <a:lnTo>
                    <a:pt x="7" y="46"/>
                  </a:lnTo>
                  <a:lnTo>
                    <a:pt x="9"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6" y="0"/>
                  </a:lnTo>
                  <a:lnTo>
                    <a:pt x="93" y="1"/>
                  </a:lnTo>
                  <a:lnTo>
                    <a:pt x="101" y="3"/>
                  </a:lnTo>
                  <a:lnTo>
                    <a:pt x="108" y="5"/>
                  </a:lnTo>
                  <a:lnTo>
                    <a:pt x="115" y="9"/>
                  </a:lnTo>
                  <a:lnTo>
                    <a:pt x="120" y="12"/>
                  </a:lnTo>
                  <a:lnTo>
                    <a:pt x="126" y="17"/>
                  </a:lnTo>
                  <a:lnTo>
                    <a:pt x="132" y="21"/>
                  </a:lnTo>
                  <a:lnTo>
                    <a:pt x="137" y="27"/>
                  </a:lnTo>
                  <a:lnTo>
                    <a:pt x="141" y="33"/>
                  </a:lnTo>
                  <a:lnTo>
                    <a:pt x="145" y="40"/>
                  </a:lnTo>
                  <a:lnTo>
                    <a:pt x="149" y="46"/>
                  </a:lnTo>
                  <a:lnTo>
                    <a:pt x="151" y="53"/>
                  </a:lnTo>
                  <a:lnTo>
                    <a:pt x="153" y="60"/>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445">
              <a:extLst>
                <a:ext uri="{FF2B5EF4-FFF2-40B4-BE49-F238E27FC236}">
                  <a16:creationId xmlns:a16="http://schemas.microsoft.com/office/drawing/2014/main" id="{907A61F7-0A5C-42E8-8027-FA118911974B}"/>
                </a:ext>
              </a:extLst>
            </p:cNvPr>
            <p:cNvSpPr>
              <a:spLocks/>
            </p:cNvSpPr>
            <p:nvPr/>
          </p:nvSpPr>
          <p:spPr bwMode="auto">
            <a:xfrm>
              <a:off x="4535488" y="1355725"/>
              <a:ext cx="49213" cy="49213"/>
            </a:xfrm>
            <a:custGeom>
              <a:avLst/>
              <a:gdLst>
                <a:gd name="T0" fmla="*/ 154 w 154"/>
                <a:gd name="T1" fmla="*/ 77 h 155"/>
                <a:gd name="T2" fmla="*/ 152 w 154"/>
                <a:gd name="T3" fmla="*/ 93 h 155"/>
                <a:gd name="T4" fmla="*/ 148 w 154"/>
                <a:gd name="T5" fmla="*/ 108 h 155"/>
                <a:gd name="T6" fmla="*/ 141 w 154"/>
                <a:gd name="T7" fmla="*/ 121 h 155"/>
                <a:gd name="T8" fmla="*/ 132 w 154"/>
                <a:gd name="T9" fmla="*/ 132 h 155"/>
                <a:gd name="T10" fmla="*/ 120 w 154"/>
                <a:gd name="T11" fmla="*/ 141 h 155"/>
                <a:gd name="T12" fmla="*/ 108 w 154"/>
                <a:gd name="T13" fmla="*/ 148 h 155"/>
                <a:gd name="T14" fmla="*/ 93 w 154"/>
                <a:gd name="T15" fmla="*/ 153 h 155"/>
                <a:gd name="T16" fmla="*/ 77 w 154"/>
                <a:gd name="T17" fmla="*/ 155 h 155"/>
                <a:gd name="T18" fmla="*/ 69 w 154"/>
                <a:gd name="T19" fmla="*/ 154 h 155"/>
                <a:gd name="T20" fmla="*/ 54 w 154"/>
                <a:gd name="T21" fmla="*/ 151 h 155"/>
                <a:gd name="T22" fmla="*/ 40 w 154"/>
                <a:gd name="T23" fmla="*/ 146 h 155"/>
                <a:gd name="T24" fmla="*/ 29 w 154"/>
                <a:gd name="T25" fmla="*/ 137 h 155"/>
                <a:gd name="T26" fmla="*/ 17 w 154"/>
                <a:gd name="T27" fmla="*/ 126 h 155"/>
                <a:gd name="T28" fmla="*/ 9 w 154"/>
                <a:gd name="T29" fmla="*/ 115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3 h 155"/>
                <a:gd name="T50" fmla="*/ 77 w 154"/>
                <a:gd name="T51" fmla="*/ 0 h 155"/>
                <a:gd name="T52" fmla="*/ 85 w 154"/>
                <a:gd name="T53" fmla="*/ 2 h 155"/>
                <a:gd name="T54" fmla="*/ 100 w 154"/>
                <a:gd name="T55" fmla="*/ 4 h 155"/>
                <a:gd name="T56" fmla="*/ 113 w 154"/>
                <a:gd name="T57" fmla="*/ 10 h 155"/>
                <a:gd name="T58" fmla="*/ 126 w 154"/>
                <a:gd name="T59" fmla="*/ 19 h 155"/>
                <a:gd name="T60" fmla="*/ 136 w 154"/>
                <a:gd name="T61" fmla="*/ 29 h 155"/>
                <a:gd name="T62" fmla="*/ 145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8"/>
                  </a:lnTo>
                  <a:lnTo>
                    <a:pt x="145" y="115"/>
                  </a:lnTo>
                  <a:lnTo>
                    <a:pt x="141" y="121"/>
                  </a:lnTo>
                  <a:lnTo>
                    <a:pt x="136" y="126"/>
                  </a:lnTo>
                  <a:lnTo>
                    <a:pt x="132" y="132"/>
                  </a:lnTo>
                  <a:lnTo>
                    <a:pt x="126" y="137"/>
                  </a:lnTo>
                  <a:lnTo>
                    <a:pt x="120" y="141"/>
                  </a:lnTo>
                  <a:lnTo>
                    <a:pt x="113" y="146"/>
                  </a:lnTo>
                  <a:lnTo>
                    <a:pt x="108" y="148"/>
                  </a:lnTo>
                  <a:lnTo>
                    <a:pt x="100" y="151"/>
                  </a:lnTo>
                  <a:lnTo>
                    <a:pt x="93" y="153"/>
                  </a:lnTo>
                  <a:lnTo>
                    <a:pt x="85" y="154"/>
                  </a:lnTo>
                  <a:lnTo>
                    <a:pt x="77" y="155"/>
                  </a:lnTo>
                  <a:lnTo>
                    <a:pt x="77" y="155"/>
                  </a:lnTo>
                  <a:lnTo>
                    <a:pt x="69" y="154"/>
                  </a:lnTo>
                  <a:lnTo>
                    <a:pt x="62" y="153"/>
                  </a:lnTo>
                  <a:lnTo>
                    <a:pt x="54" y="151"/>
                  </a:lnTo>
                  <a:lnTo>
                    <a:pt x="47" y="148"/>
                  </a:lnTo>
                  <a:lnTo>
                    <a:pt x="40" y="146"/>
                  </a:lnTo>
                  <a:lnTo>
                    <a:pt x="34" y="141"/>
                  </a:lnTo>
                  <a:lnTo>
                    <a:pt x="29" y="137"/>
                  </a:lnTo>
                  <a:lnTo>
                    <a:pt x="23" y="132"/>
                  </a:lnTo>
                  <a:lnTo>
                    <a:pt x="17" y="126"/>
                  </a:lnTo>
                  <a:lnTo>
                    <a:pt x="14" y="121"/>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4" y="35"/>
                  </a:lnTo>
                  <a:lnTo>
                    <a:pt x="17" y="29"/>
                  </a:lnTo>
                  <a:lnTo>
                    <a:pt x="23" y="23"/>
                  </a:lnTo>
                  <a:lnTo>
                    <a:pt x="29" y="19"/>
                  </a:lnTo>
                  <a:lnTo>
                    <a:pt x="34" y="14"/>
                  </a:lnTo>
                  <a:lnTo>
                    <a:pt x="40" y="10"/>
                  </a:lnTo>
                  <a:lnTo>
                    <a:pt x="47" y="6"/>
                  </a:lnTo>
                  <a:lnTo>
                    <a:pt x="54" y="4"/>
                  </a:lnTo>
                  <a:lnTo>
                    <a:pt x="62" y="3"/>
                  </a:lnTo>
                  <a:lnTo>
                    <a:pt x="69" y="2"/>
                  </a:lnTo>
                  <a:lnTo>
                    <a:pt x="77" y="0"/>
                  </a:lnTo>
                  <a:lnTo>
                    <a:pt x="77" y="0"/>
                  </a:lnTo>
                  <a:lnTo>
                    <a:pt x="85" y="2"/>
                  </a:lnTo>
                  <a:lnTo>
                    <a:pt x="93" y="3"/>
                  </a:lnTo>
                  <a:lnTo>
                    <a:pt x="100" y="4"/>
                  </a:lnTo>
                  <a:lnTo>
                    <a:pt x="108" y="6"/>
                  </a:lnTo>
                  <a:lnTo>
                    <a:pt x="113" y="10"/>
                  </a:lnTo>
                  <a:lnTo>
                    <a:pt x="120" y="14"/>
                  </a:lnTo>
                  <a:lnTo>
                    <a:pt x="126" y="19"/>
                  </a:lnTo>
                  <a:lnTo>
                    <a:pt x="132" y="23"/>
                  </a:lnTo>
                  <a:lnTo>
                    <a:pt x="136" y="29"/>
                  </a:lnTo>
                  <a:lnTo>
                    <a:pt x="141" y="35"/>
                  </a:lnTo>
                  <a:lnTo>
                    <a:pt x="145" y="40"/>
                  </a:lnTo>
                  <a:lnTo>
                    <a:pt x="148"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446">
              <a:extLst>
                <a:ext uri="{FF2B5EF4-FFF2-40B4-BE49-F238E27FC236}">
                  <a16:creationId xmlns:a16="http://schemas.microsoft.com/office/drawing/2014/main" id="{FEDCB460-9914-4321-8901-B0D09F57D2FB}"/>
                </a:ext>
              </a:extLst>
            </p:cNvPr>
            <p:cNvSpPr>
              <a:spLocks/>
            </p:cNvSpPr>
            <p:nvPr/>
          </p:nvSpPr>
          <p:spPr bwMode="auto">
            <a:xfrm>
              <a:off x="4535488" y="1427163"/>
              <a:ext cx="49213" cy="47625"/>
            </a:xfrm>
            <a:custGeom>
              <a:avLst/>
              <a:gdLst>
                <a:gd name="T0" fmla="*/ 154 w 154"/>
                <a:gd name="T1" fmla="*/ 76 h 153"/>
                <a:gd name="T2" fmla="*/ 152 w 154"/>
                <a:gd name="T3" fmla="*/ 91 h 153"/>
                <a:gd name="T4" fmla="*/ 148 w 154"/>
                <a:gd name="T5" fmla="*/ 106 h 153"/>
                <a:gd name="T6" fmla="*/ 141 w 154"/>
                <a:gd name="T7" fmla="*/ 119 h 153"/>
                <a:gd name="T8" fmla="*/ 132 w 154"/>
                <a:gd name="T9" fmla="*/ 130 h 153"/>
                <a:gd name="T10" fmla="*/ 120 w 154"/>
                <a:gd name="T11" fmla="*/ 140 h 153"/>
                <a:gd name="T12" fmla="*/ 108 w 154"/>
                <a:gd name="T13" fmla="*/ 147 h 153"/>
                <a:gd name="T14" fmla="*/ 93 w 154"/>
                <a:gd name="T15" fmla="*/ 152 h 153"/>
                <a:gd name="T16" fmla="*/ 77 w 154"/>
                <a:gd name="T17" fmla="*/ 153 h 153"/>
                <a:gd name="T18" fmla="*/ 69 w 154"/>
                <a:gd name="T19" fmla="*/ 153 h 153"/>
                <a:gd name="T20" fmla="*/ 54 w 154"/>
                <a:gd name="T21" fmla="*/ 149 h 153"/>
                <a:gd name="T22" fmla="*/ 40 w 154"/>
                <a:gd name="T23" fmla="*/ 144 h 153"/>
                <a:gd name="T24" fmla="*/ 29 w 154"/>
                <a:gd name="T25" fmla="*/ 136 h 153"/>
                <a:gd name="T26" fmla="*/ 17 w 154"/>
                <a:gd name="T27" fmla="*/ 125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6 w 154"/>
                <a:gd name="T39" fmla="*/ 46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1"/>
                  </a:lnTo>
                  <a:lnTo>
                    <a:pt x="151" y="99"/>
                  </a:lnTo>
                  <a:lnTo>
                    <a:pt x="148" y="106"/>
                  </a:lnTo>
                  <a:lnTo>
                    <a:pt x="145" y="113"/>
                  </a:lnTo>
                  <a:lnTo>
                    <a:pt x="141" y="119"/>
                  </a:lnTo>
                  <a:lnTo>
                    <a:pt x="136" y="125"/>
                  </a:lnTo>
                  <a:lnTo>
                    <a:pt x="132" y="130"/>
                  </a:lnTo>
                  <a:lnTo>
                    <a:pt x="126" y="136"/>
                  </a:lnTo>
                  <a:lnTo>
                    <a:pt x="120" y="140"/>
                  </a:lnTo>
                  <a:lnTo>
                    <a:pt x="113" y="144"/>
                  </a:lnTo>
                  <a:lnTo>
                    <a:pt x="108" y="147"/>
                  </a:lnTo>
                  <a:lnTo>
                    <a:pt x="100" y="149"/>
                  </a:lnTo>
                  <a:lnTo>
                    <a:pt x="93" y="152"/>
                  </a:lnTo>
                  <a:lnTo>
                    <a:pt x="85" y="153"/>
                  </a:lnTo>
                  <a:lnTo>
                    <a:pt x="77" y="153"/>
                  </a:lnTo>
                  <a:lnTo>
                    <a:pt x="77" y="153"/>
                  </a:lnTo>
                  <a:lnTo>
                    <a:pt x="69" y="153"/>
                  </a:lnTo>
                  <a:lnTo>
                    <a:pt x="62" y="152"/>
                  </a:lnTo>
                  <a:lnTo>
                    <a:pt x="54" y="149"/>
                  </a:lnTo>
                  <a:lnTo>
                    <a:pt x="47" y="147"/>
                  </a:lnTo>
                  <a:lnTo>
                    <a:pt x="40" y="144"/>
                  </a:lnTo>
                  <a:lnTo>
                    <a:pt x="34" y="140"/>
                  </a:lnTo>
                  <a:lnTo>
                    <a:pt x="29" y="136"/>
                  </a:lnTo>
                  <a:lnTo>
                    <a:pt x="23" y="130"/>
                  </a:lnTo>
                  <a:lnTo>
                    <a:pt x="17" y="125"/>
                  </a:lnTo>
                  <a:lnTo>
                    <a:pt x="14" y="119"/>
                  </a:lnTo>
                  <a:lnTo>
                    <a:pt x="9" y="113"/>
                  </a:lnTo>
                  <a:lnTo>
                    <a:pt x="6" y="106"/>
                  </a:lnTo>
                  <a:lnTo>
                    <a:pt x="3" y="99"/>
                  </a:lnTo>
                  <a:lnTo>
                    <a:pt x="1" y="91"/>
                  </a:lnTo>
                  <a:lnTo>
                    <a:pt x="0" y="84"/>
                  </a:lnTo>
                  <a:lnTo>
                    <a:pt x="0" y="76"/>
                  </a:lnTo>
                  <a:lnTo>
                    <a:pt x="0" y="76"/>
                  </a:lnTo>
                  <a:lnTo>
                    <a:pt x="0" y="68"/>
                  </a:lnTo>
                  <a:lnTo>
                    <a:pt x="1" y="60"/>
                  </a:lnTo>
                  <a:lnTo>
                    <a:pt x="3" y="53"/>
                  </a:lnTo>
                  <a:lnTo>
                    <a:pt x="6" y="46"/>
                  </a:lnTo>
                  <a:lnTo>
                    <a:pt x="9" y="40"/>
                  </a:lnTo>
                  <a:lnTo>
                    <a:pt x="14" y="33"/>
                  </a:lnTo>
                  <a:lnTo>
                    <a:pt x="17" y="27"/>
                  </a:lnTo>
                  <a:lnTo>
                    <a:pt x="23" y="21"/>
                  </a:lnTo>
                  <a:lnTo>
                    <a:pt x="29" y="17"/>
                  </a:lnTo>
                  <a:lnTo>
                    <a:pt x="34" y="12"/>
                  </a:lnTo>
                  <a:lnTo>
                    <a:pt x="40" y="9"/>
                  </a:lnTo>
                  <a:lnTo>
                    <a:pt x="47" y="5"/>
                  </a:lnTo>
                  <a:lnTo>
                    <a:pt x="54" y="3"/>
                  </a:lnTo>
                  <a:lnTo>
                    <a:pt x="62" y="1"/>
                  </a:lnTo>
                  <a:lnTo>
                    <a:pt x="69" y="0"/>
                  </a:lnTo>
                  <a:lnTo>
                    <a:pt x="77" y="0"/>
                  </a:lnTo>
                  <a:lnTo>
                    <a:pt x="77" y="0"/>
                  </a:lnTo>
                  <a:lnTo>
                    <a:pt x="85" y="0"/>
                  </a:lnTo>
                  <a:lnTo>
                    <a:pt x="93" y="1"/>
                  </a:lnTo>
                  <a:lnTo>
                    <a:pt x="100" y="3"/>
                  </a:lnTo>
                  <a:lnTo>
                    <a:pt x="108" y="5"/>
                  </a:lnTo>
                  <a:lnTo>
                    <a:pt x="113" y="9"/>
                  </a:lnTo>
                  <a:lnTo>
                    <a:pt x="120" y="12"/>
                  </a:lnTo>
                  <a:lnTo>
                    <a:pt x="126" y="17"/>
                  </a:lnTo>
                  <a:lnTo>
                    <a:pt x="132" y="21"/>
                  </a:lnTo>
                  <a:lnTo>
                    <a:pt x="136" y="27"/>
                  </a:lnTo>
                  <a:lnTo>
                    <a:pt x="141" y="33"/>
                  </a:lnTo>
                  <a:lnTo>
                    <a:pt x="145" y="40"/>
                  </a:lnTo>
                  <a:lnTo>
                    <a:pt x="148" y="46"/>
                  </a:lnTo>
                  <a:lnTo>
                    <a:pt x="151" y="53"/>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447">
              <a:extLst>
                <a:ext uri="{FF2B5EF4-FFF2-40B4-BE49-F238E27FC236}">
                  <a16:creationId xmlns:a16="http://schemas.microsoft.com/office/drawing/2014/main" id="{436614E7-527C-4E78-8D3E-F6EA645AD9DC}"/>
                </a:ext>
              </a:extLst>
            </p:cNvPr>
            <p:cNvSpPr>
              <a:spLocks/>
            </p:cNvSpPr>
            <p:nvPr/>
          </p:nvSpPr>
          <p:spPr bwMode="auto">
            <a:xfrm>
              <a:off x="4046538" y="1355725"/>
              <a:ext cx="49213" cy="49213"/>
            </a:xfrm>
            <a:custGeom>
              <a:avLst/>
              <a:gdLst>
                <a:gd name="T0" fmla="*/ 153 w 153"/>
                <a:gd name="T1" fmla="*/ 77 h 155"/>
                <a:gd name="T2" fmla="*/ 152 w 153"/>
                <a:gd name="T3" fmla="*/ 93 h 155"/>
                <a:gd name="T4" fmla="*/ 147 w 153"/>
                <a:gd name="T5" fmla="*/ 108 h 155"/>
                <a:gd name="T6" fmla="*/ 140 w 153"/>
                <a:gd name="T7" fmla="*/ 121 h 155"/>
                <a:gd name="T8" fmla="*/ 130 w 153"/>
                <a:gd name="T9" fmla="*/ 132 h 155"/>
                <a:gd name="T10" fmla="*/ 120 w 153"/>
                <a:gd name="T11" fmla="*/ 141 h 155"/>
                <a:gd name="T12" fmla="*/ 106 w 153"/>
                <a:gd name="T13" fmla="*/ 148 h 155"/>
                <a:gd name="T14" fmla="*/ 92 w 153"/>
                <a:gd name="T15" fmla="*/ 153 h 155"/>
                <a:gd name="T16" fmla="*/ 76 w 153"/>
                <a:gd name="T17" fmla="*/ 155 h 155"/>
                <a:gd name="T18" fmla="*/ 68 w 153"/>
                <a:gd name="T19" fmla="*/ 154 h 155"/>
                <a:gd name="T20" fmla="*/ 54 w 153"/>
                <a:gd name="T21" fmla="*/ 151 h 155"/>
                <a:gd name="T22" fmla="*/ 40 w 153"/>
                <a:gd name="T23" fmla="*/ 146 h 155"/>
                <a:gd name="T24" fmla="*/ 27 w 153"/>
                <a:gd name="T25" fmla="*/ 137 h 155"/>
                <a:gd name="T26" fmla="*/ 17 w 153"/>
                <a:gd name="T27" fmla="*/ 126 h 155"/>
                <a:gd name="T28" fmla="*/ 9 w 153"/>
                <a:gd name="T29" fmla="*/ 115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6 h 155"/>
                <a:gd name="T48" fmla="*/ 60 w 153"/>
                <a:gd name="T49" fmla="*/ 3 h 155"/>
                <a:gd name="T50" fmla="*/ 76 w 153"/>
                <a:gd name="T51" fmla="*/ 0 h 155"/>
                <a:gd name="T52" fmla="*/ 84 w 153"/>
                <a:gd name="T53" fmla="*/ 2 h 155"/>
                <a:gd name="T54" fmla="*/ 99 w 153"/>
                <a:gd name="T55" fmla="*/ 4 h 155"/>
                <a:gd name="T56" fmla="*/ 113 w 153"/>
                <a:gd name="T57" fmla="*/ 10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5"/>
                  </a:lnTo>
                  <a:lnTo>
                    <a:pt x="140" y="121"/>
                  </a:lnTo>
                  <a:lnTo>
                    <a:pt x="136" y="126"/>
                  </a:lnTo>
                  <a:lnTo>
                    <a:pt x="130" y="132"/>
                  </a:lnTo>
                  <a:lnTo>
                    <a:pt x="126" y="137"/>
                  </a:lnTo>
                  <a:lnTo>
                    <a:pt x="120" y="141"/>
                  </a:lnTo>
                  <a:lnTo>
                    <a:pt x="113" y="146"/>
                  </a:lnTo>
                  <a:lnTo>
                    <a:pt x="106" y="148"/>
                  </a:lnTo>
                  <a:lnTo>
                    <a:pt x="99" y="151"/>
                  </a:lnTo>
                  <a:lnTo>
                    <a:pt x="92" y="153"/>
                  </a:lnTo>
                  <a:lnTo>
                    <a:pt x="84" y="154"/>
                  </a:lnTo>
                  <a:lnTo>
                    <a:pt x="76" y="155"/>
                  </a:lnTo>
                  <a:lnTo>
                    <a:pt x="76" y="155"/>
                  </a:lnTo>
                  <a:lnTo>
                    <a:pt x="68" y="154"/>
                  </a:lnTo>
                  <a:lnTo>
                    <a:pt x="60" y="153"/>
                  </a:lnTo>
                  <a:lnTo>
                    <a:pt x="54" y="151"/>
                  </a:lnTo>
                  <a:lnTo>
                    <a:pt x="47" y="148"/>
                  </a:lnTo>
                  <a:lnTo>
                    <a:pt x="40" y="146"/>
                  </a:lnTo>
                  <a:lnTo>
                    <a:pt x="33" y="141"/>
                  </a:lnTo>
                  <a:lnTo>
                    <a:pt x="27" y="137"/>
                  </a:lnTo>
                  <a:lnTo>
                    <a:pt x="21" y="132"/>
                  </a:lnTo>
                  <a:lnTo>
                    <a:pt x="17" y="126"/>
                  </a:lnTo>
                  <a:lnTo>
                    <a:pt x="12" y="121"/>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10"/>
                  </a:lnTo>
                  <a:lnTo>
                    <a:pt x="47" y="6"/>
                  </a:lnTo>
                  <a:lnTo>
                    <a:pt x="54" y="4"/>
                  </a:lnTo>
                  <a:lnTo>
                    <a:pt x="60" y="3"/>
                  </a:lnTo>
                  <a:lnTo>
                    <a:pt x="68" y="2"/>
                  </a:lnTo>
                  <a:lnTo>
                    <a:pt x="76" y="0"/>
                  </a:lnTo>
                  <a:lnTo>
                    <a:pt x="76" y="0"/>
                  </a:lnTo>
                  <a:lnTo>
                    <a:pt x="84" y="2"/>
                  </a:lnTo>
                  <a:lnTo>
                    <a:pt x="92" y="3"/>
                  </a:lnTo>
                  <a:lnTo>
                    <a:pt x="99" y="4"/>
                  </a:lnTo>
                  <a:lnTo>
                    <a:pt x="106" y="6"/>
                  </a:lnTo>
                  <a:lnTo>
                    <a:pt x="113" y="10"/>
                  </a:lnTo>
                  <a:lnTo>
                    <a:pt x="120" y="14"/>
                  </a:lnTo>
                  <a:lnTo>
                    <a:pt x="126" y="19"/>
                  </a:lnTo>
                  <a:lnTo>
                    <a:pt x="130" y="23"/>
                  </a:lnTo>
                  <a:lnTo>
                    <a:pt x="136" y="29"/>
                  </a:lnTo>
                  <a:lnTo>
                    <a:pt x="140" y="35"/>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448">
              <a:extLst>
                <a:ext uri="{FF2B5EF4-FFF2-40B4-BE49-F238E27FC236}">
                  <a16:creationId xmlns:a16="http://schemas.microsoft.com/office/drawing/2014/main" id="{90652C92-8BA1-42EF-A74A-9D004127256C}"/>
                </a:ext>
              </a:extLst>
            </p:cNvPr>
            <p:cNvSpPr>
              <a:spLocks/>
            </p:cNvSpPr>
            <p:nvPr/>
          </p:nvSpPr>
          <p:spPr bwMode="auto">
            <a:xfrm>
              <a:off x="3911601" y="1355725"/>
              <a:ext cx="49213" cy="49213"/>
            </a:xfrm>
            <a:custGeom>
              <a:avLst/>
              <a:gdLst>
                <a:gd name="T0" fmla="*/ 154 w 154"/>
                <a:gd name="T1" fmla="*/ 77 h 155"/>
                <a:gd name="T2" fmla="*/ 152 w 154"/>
                <a:gd name="T3" fmla="*/ 93 h 155"/>
                <a:gd name="T4" fmla="*/ 149 w 154"/>
                <a:gd name="T5" fmla="*/ 108 h 155"/>
                <a:gd name="T6" fmla="*/ 141 w 154"/>
                <a:gd name="T7" fmla="*/ 121 h 155"/>
                <a:gd name="T8" fmla="*/ 131 w 154"/>
                <a:gd name="T9" fmla="*/ 132 h 155"/>
                <a:gd name="T10" fmla="*/ 120 w 154"/>
                <a:gd name="T11" fmla="*/ 141 h 155"/>
                <a:gd name="T12" fmla="*/ 107 w 154"/>
                <a:gd name="T13" fmla="*/ 148 h 155"/>
                <a:gd name="T14" fmla="*/ 93 w 154"/>
                <a:gd name="T15" fmla="*/ 153 h 155"/>
                <a:gd name="T16" fmla="*/ 77 w 154"/>
                <a:gd name="T17" fmla="*/ 155 h 155"/>
                <a:gd name="T18" fmla="*/ 70 w 154"/>
                <a:gd name="T19" fmla="*/ 154 h 155"/>
                <a:gd name="T20" fmla="*/ 54 w 154"/>
                <a:gd name="T21" fmla="*/ 151 h 155"/>
                <a:gd name="T22" fmla="*/ 40 w 154"/>
                <a:gd name="T23" fmla="*/ 146 h 155"/>
                <a:gd name="T24" fmla="*/ 28 w 154"/>
                <a:gd name="T25" fmla="*/ 137 h 155"/>
                <a:gd name="T26" fmla="*/ 18 w 154"/>
                <a:gd name="T27" fmla="*/ 126 h 155"/>
                <a:gd name="T28" fmla="*/ 9 w 154"/>
                <a:gd name="T29" fmla="*/ 115 h 155"/>
                <a:gd name="T30" fmla="*/ 3 w 154"/>
                <a:gd name="T31" fmla="*/ 100 h 155"/>
                <a:gd name="T32" fmla="*/ 0 w 154"/>
                <a:gd name="T33" fmla="*/ 85 h 155"/>
                <a:gd name="T34" fmla="*/ 0 w 154"/>
                <a:gd name="T35" fmla="*/ 77 h 155"/>
                <a:gd name="T36" fmla="*/ 2 w 154"/>
                <a:gd name="T37" fmla="*/ 62 h 155"/>
                <a:gd name="T38" fmla="*/ 6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3 h 155"/>
                <a:gd name="T50" fmla="*/ 77 w 154"/>
                <a:gd name="T51" fmla="*/ 0 h 155"/>
                <a:gd name="T52" fmla="*/ 85 w 154"/>
                <a:gd name="T53" fmla="*/ 2 h 155"/>
                <a:gd name="T54" fmla="*/ 101 w 154"/>
                <a:gd name="T55" fmla="*/ 4 h 155"/>
                <a:gd name="T56" fmla="*/ 114 w 154"/>
                <a:gd name="T57" fmla="*/ 10 h 155"/>
                <a:gd name="T58" fmla="*/ 126 w 154"/>
                <a:gd name="T59" fmla="*/ 19 h 155"/>
                <a:gd name="T60" fmla="*/ 136 w 154"/>
                <a:gd name="T61" fmla="*/ 29 h 155"/>
                <a:gd name="T62" fmla="*/ 145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9" y="108"/>
                  </a:lnTo>
                  <a:lnTo>
                    <a:pt x="145" y="115"/>
                  </a:lnTo>
                  <a:lnTo>
                    <a:pt x="141" y="121"/>
                  </a:lnTo>
                  <a:lnTo>
                    <a:pt x="136" y="126"/>
                  </a:lnTo>
                  <a:lnTo>
                    <a:pt x="131" y="132"/>
                  </a:lnTo>
                  <a:lnTo>
                    <a:pt x="126" y="137"/>
                  </a:lnTo>
                  <a:lnTo>
                    <a:pt x="120" y="141"/>
                  </a:lnTo>
                  <a:lnTo>
                    <a:pt x="114" y="146"/>
                  </a:lnTo>
                  <a:lnTo>
                    <a:pt x="107" y="148"/>
                  </a:lnTo>
                  <a:lnTo>
                    <a:pt x="101" y="151"/>
                  </a:lnTo>
                  <a:lnTo>
                    <a:pt x="93" y="153"/>
                  </a:lnTo>
                  <a:lnTo>
                    <a:pt x="85" y="154"/>
                  </a:lnTo>
                  <a:lnTo>
                    <a:pt x="77" y="155"/>
                  </a:lnTo>
                  <a:lnTo>
                    <a:pt x="77" y="155"/>
                  </a:lnTo>
                  <a:lnTo>
                    <a:pt x="70" y="154"/>
                  </a:lnTo>
                  <a:lnTo>
                    <a:pt x="62" y="153"/>
                  </a:lnTo>
                  <a:lnTo>
                    <a:pt x="54" y="151"/>
                  </a:lnTo>
                  <a:lnTo>
                    <a:pt x="47" y="148"/>
                  </a:lnTo>
                  <a:lnTo>
                    <a:pt x="40" y="146"/>
                  </a:lnTo>
                  <a:lnTo>
                    <a:pt x="34" y="141"/>
                  </a:lnTo>
                  <a:lnTo>
                    <a:pt x="28" y="137"/>
                  </a:lnTo>
                  <a:lnTo>
                    <a:pt x="23" y="132"/>
                  </a:lnTo>
                  <a:lnTo>
                    <a:pt x="18" y="126"/>
                  </a:lnTo>
                  <a:lnTo>
                    <a:pt x="14" y="121"/>
                  </a:lnTo>
                  <a:lnTo>
                    <a:pt x="9" y="115"/>
                  </a:lnTo>
                  <a:lnTo>
                    <a:pt x="6" y="108"/>
                  </a:lnTo>
                  <a:lnTo>
                    <a:pt x="3" y="100"/>
                  </a:lnTo>
                  <a:lnTo>
                    <a:pt x="2" y="93"/>
                  </a:lnTo>
                  <a:lnTo>
                    <a:pt x="0" y="85"/>
                  </a:lnTo>
                  <a:lnTo>
                    <a:pt x="0" y="77"/>
                  </a:lnTo>
                  <a:lnTo>
                    <a:pt x="0" y="77"/>
                  </a:lnTo>
                  <a:lnTo>
                    <a:pt x="0" y="70"/>
                  </a:lnTo>
                  <a:lnTo>
                    <a:pt x="2" y="62"/>
                  </a:lnTo>
                  <a:lnTo>
                    <a:pt x="3" y="54"/>
                  </a:lnTo>
                  <a:lnTo>
                    <a:pt x="6" y="47"/>
                  </a:lnTo>
                  <a:lnTo>
                    <a:pt x="9" y="40"/>
                  </a:lnTo>
                  <a:lnTo>
                    <a:pt x="14" y="35"/>
                  </a:lnTo>
                  <a:lnTo>
                    <a:pt x="18" y="29"/>
                  </a:lnTo>
                  <a:lnTo>
                    <a:pt x="23" y="23"/>
                  </a:lnTo>
                  <a:lnTo>
                    <a:pt x="28" y="19"/>
                  </a:lnTo>
                  <a:lnTo>
                    <a:pt x="34" y="14"/>
                  </a:lnTo>
                  <a:lnTo>
                    <a:pt x="40" y="10"/>
                  </a:lnTo>
                  <a:lnTo>
                    <a:pt x="47" y="6"/>
                  </a:lnTo>
                  <a:lnTo>
                    <a:pt x="54" y="4"/>
                  </a:lnTo>
                  <a:lnTo>
                    <a:pt x="62" y="3"/>
                  </a:lnTo>
                  <a:lnTo>
                    <a:pt x="70" y="2"/>
                  </a:lnTo>
                  <a:lnTo>
                    <a:pt x="77" y="0"/>
                  </a:lnTo>
                  <a:lnTo>
                    <a:pt x="77" y="0"/>
                  </a:lnTo>
                  <a:lnTo>
                    <a:pt x="85" y="2"/>
                  </a:lnTo>
                  <a:lnTo>
                    <a:pt x="93" y="3"/>
                  </a:lnTo>
                  <a:lnTo>
                    <a:pt x="101" y="4"/>
                  </a:lnTo>
                  <a:lnTo>
                    <a:pt x="107" y="6"/>
                  </a:lnTo>
                  <a:lnTo>
                    <a:pt x="114" y="10"/>
                  </a:lnTo>
                  <a:lnTo>
                    <a:pt x="120" y="14"/>
                  </a:lnTo>
                  <a:lnTo>
                    <a:pt x="126" y="19"/>
                  </a:lnTo>
                  <a:lnTo>
                    <a:pt x="131" y="23"/>
                  </a:lnTo>
                  <a:lnTo>
                    <a:pt x="136" y="29"/>
                  </a:lnTo>
                  <a:lnTo>
                    <a:pt x="141" y="35"/>
                  </a:lnTo>
                  <a:lnTo>
                    <a:pt x="145" y="40"/>
                  </a:lnTo>
                  <a:lnTo>
                    <a:pt x="149"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449">
              <a:extLst>
                <a:ext uri="{FF2B5EF4-FFF2-40B4-BE49-F238E27FC236}">
                  <a16:creationId xmlns:a16="http://schemas.microsoft.com/office/drawing/2014/main" id="{605A3E02-8053-4EA8-BDBA-139AA0AE06A5}"/>
                </a:ext>
              </a:extLst>
            </p:cNvPr>
            <p:cNvSpPr>
              <a:spLocks/>
            </p:cNvSpPr>
            <p:nvPr/>
          </p:nvSpPr>
          <p:spPr bwMode="auto">
            <a:xfrm>
              <a:off x="4046538" y="1427163"/>
              <a:ext cx="49213" cy="47625"/>
            </a:xfrm>
            <a:custGeom>
              <a:avLst/>
              <a:gdLst>
                <a:gd name="T0" fmla="*/ 153 w 153"/>
                <a:gd name="T1" fmla="*/ 76 h 153"/>
                <a:gd name="T2" fmla="*/ 152 w 153"/>
                <a:gd name="T3" fmla="*/ 91 h 153"/>
                <a:gd name="T4" fmla="*/ 147 w 153"/>
                <a:gd name="T5" fmla="*/ 106 h 153"/>
                <a:gd name="T6" fmla="*/ 140 w 153"/>
                <a:gd name="T7" fmla="*/ 119 h 153"/>
                <a:gd name="T8" fmla="*/ 130 w 153"/>
                <a:gd name="T9" fmla="*/ 130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4 w 153"/>
                <a:gd name="T21" fmla="*/ 149 h 153"/>
                <a:gd name="T22" fmla="*/ 40 w 153"/>
                <a:gd name="T23" fmla="*/ 144 h 153"/>
                <a:gd name="T24" fmla="*/ 27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6 h 153"/>
                <a:gd name="T40" fmla="*/ 12 w 153"/>
                <a:gd name="T41" fmla="*/ 33 h 153"/>
                <a:gd name="T42" fmla="*/ 21 w 153"/>
                <a:gd name="T43" fmla="*/ 21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7" y="106"/>
                  </a:lnTo>
                  <a:lnTo>
                    <a:pt x="144" y="113"/>
                  </a:lnTo>
                  <a:lnTo>
                    <a:pt x="140" y="119"/>
                  </a:lnTo>
                  <a:lnTo>
                    <a:pt x="136" y="125"/>
                  </a:lnTo>
                  <a:lnTo>
                    <a:pt x="130" y="130"/>
                  </a:lnTo>
                  <a:lnTo>
                    <a:pt x="126" y="136"/>
                  </a:lnTo>
                  <a:lnTo>
                    <a:pt x="120" y="140"/>
                  </a:lnTo>
                  <a:lnTo>
                    <a:pt x="113" y="144"/>
                  </a:lnTo>
                  <a:lnTo>
                    <a:pt x="106" y="147"/>
                  </a:lnTo>
                  <a:lnTo>
                    <a:pt x="99" y="149"/>
                  </a:lnTo>
                  <a:lnTo>
                    <a:pt x="92" y="152"/>
                  </a:lnTo>
                  <a:lnTo>
                    <a:pt x="84" y="153"/>
                  </a:lnTo>
                  <a:lnTo>
                    <a:pt x="76" y="153"/>
                  </a:lnTo>
                  <a:lnTo>
                    <a:pt x="76" y="153"/>
                  </a:lnTo>
                  <a:lnTo>
                    <a:pt x="68" y="153"/>
                  </a:lnTo>
                  <a:lnTo>
                    <a:pt x="60" y="152"/>
                  </a:lnTo>
                  <a:lnTo>
                    <a:pt x="54" y="149"/>
                  </a:lnTo>
                  <a:lnTo>
                    <a:pt x="47" y="147"/>
                  </a:lnTo>
                  <a:lnTo>
                    <a:pt x="40" y="144"/>
                  </a:lnTo>
                  <a:lnTo>
                    <a:pt x="33" y="140"/>
                  </a:lnTo>
                  <a:lnTo>
                    <a:pt x="27" y="136"/>
                  </a:lnTo>
                  <a:lnTo>
                    <a:pt x="21" y="130"/>
                  </a:lnTo>
                  <a:lnTo>
                    <a:pt x="17" y="125"/>
                  </a:lnTo>
                  <a:lnTo>
                    <a:pt x="12" y="119"/>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2" y="33"/>
                  </a:lnTo>
                  <a:lnTo>
                    <a:pt x="17" y="27"/>
                  </a:lnTo>
                  <a:lnTo>
                    <a:pt x="21" y="21"/>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0" y="21"/>
                  </a:lnTo>
                  <a:lnTo>
                    <a:pt x="136" y="27"/>
                  </a:lnTo>
                  <a:lnTo>
                    <a:pt x="140" y="33"/>
                  </a:lnTo>
                  <a:lnTo>
                    <a:pt x="144" y="40"/>
                  </a:lnTo>
                  <a:lnTo>
                    <a:pt x="147" y="46"/>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450">
              <a:extLst>
                <a:ext uri="{FF2B5EF4-FFF2-40B4-BE49-F238E27FC236}">
                  <a16:creationId xmlns:a16="http://schemas.microsoft.com/office/drawing/2014/main" id="{5B51DC83-49ED-4D7D-87BE-D5453E800FB9}"/>
                </a:ext>
              </a:extLst>
            </p:cNvPr>
            <p:cNvSpPr>
              <a:spLocks/>
            </p:cNvSpPr>
            <p:nvPr/>
          </p:nvSpPr>
          <p:spPr bwMode="auto">
            <a:xfrm>
              <a:off x="4116388" y="1355725"/>
              <a:ext cx="49213" cy="49213"/>
            </a:xfrm>
            <a:custGeom>
              <a:avLst/>
              <a:gdLst>
                <a:gd name="T0" fmla="*/ 154 w 154"/>
                <a:gd name="T1" fmla="*/ 77 h 155"/>
                <a:gd name="T2" fmla="*/ 153 w 154"/>
                <a:gd name="T3" fmla="*/ 93 h 155"/>
                <a:gd name="T4" fmla="*/ 148 w 154"/>
                <a:gd name="T5" fmla="*/ 108 h 155"/>
                <a:gd name="T6" fmla="*/ 141 w 154"/>
                <a:gd name="T7" fmla="*/ 121 h 155"/>
                <a:gd name="T8" fmla="*/ 132 w 154"/>
                <a:gd name="T9" fmla="*/ 132 h 155"/>
                <a:gd name="T10" fmla="*/ 120 w 154"/>
                <a:gd name="T11" fmla="*/ 141 h 155"/>
                <a:gd name="T12" fmla="*/ 107 w 154"/>
                <a:gd name="T13" fmla="*/ 148 h 155"/>
                <a:gd name="T14" fmla="*/ 93 w 154"/>
                <a:gd name="T15" fmla="*/ 153 h 155"/>
                <a:gd name="T16" fmla="*/ 77 w 154"/>
                <a:gd name="T17" fmla="*/ 155 h 155"/>
                <a:gd name="T18" fmla="*/ 69 w 154"/>
                <a:gd name="T19" fmla="*/ 154 h 155"/>
                <a:gd name="T20" fmla="*/ 54 w 154"/>
                <a:gd name="T21" fmla="*/ 151 h 155"/>
                <a:gd name="T22" fmla="*/ 40 w 154"/>
                <a:gd name="T23" fmla="*/ 146 h 155"/>
                <a:gd name="T24" fmla="*/ 28 w 154"/>
                <a:gd name="T25" fmla="*/ 137 h 155"/>
                <a:gd name="T26" fmla="*/ 17 w 154"/>
                <a:gd name="T27" fmla="*/ 126 h 155"/>
                <a:gd name="T28" fmla="*/ 9 w 154"/>
                <a:gd name="T29" fmla="*/ 115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3 w 154"/>
                <a:gd name="T45" fmla="*/ 14 h 155"/>
                <a:gd name="T46" fmla="*/ 47 w 154"/>
                <a:gd name="T47" fmla="*/ 6 h 155"/>
                <a:gd name="T48" fmla="*/ 61 w 154"/>
                <a:gd name="T49" fmla="*/ 3 h 155"/>
                <a:gd name="T50" fmla="*/ 77 w 154"/>
                <a:gd name="T51" fmla="*/ 0 h 155"/>
                <a:gd name="T52" fmla="*/ 85 w 154"/>
                <a:gd name="T53" fmla="*/ 2 h 155"/>
                <a:gd name="T54" fmla="*/ 100 w 154"/>
                <a:gd name="T55" fmla="*/ 4 h 155"/>
                <a:gd name="T56" fmla="*/ 114 w 154"/>
                <a:gd name="T57" fmla="*/ 10 h 155"/>
                <a:gd name="T58" fmla="*/ 126 w 154"/>
                <a:gd name="T59" fmla="*/ 19 h 155"/>
                <a:gd name="T60" fmla="*/ 136 w 154"/>
                <a:gd name="T61" fmla="*/ 29 h 155"/>
                <a:gd name="T62" fmla="*/ 145 w 154"/>
                <a:gd name="T63" fmla="*/ 40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0" y="100"/>
                  </a:lnTo>
                  <a:lnTo>
                    <a:pt x="148" y="108"/>
                  </a:lnTo>
                  <a:lnTo>
                    <a:pt x="145" y="115"/>
                  </a:lnTo>
                  <a:lnTo>
                    <a:pt x="141" y="121"/>
                  </a:lnTo>
                  <a:lnTo>
                    <a:pt x="136"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10"/>
                  </a:lnTo>
                  <a:lnTo>
                    <a:pt x="47" y="6"/>
                  </a:lnTo>
                  <a:lnTo>
                    <a:pt x="54" y="4"/>
                  </a:lnTo>
                  <a:lnTo>
                    <a:pt x="61" y="3"/>
                  </a:lnTo>
                  <a:lnTo>
                    <a:pt x="69" y="2"/>
                  </a:lnTo>
                  <a:lnTo>
                    <a:pt x="77" y="0"/>
                  </a:lnTo>
                  <a:lnTo>
                    <a:pt x="77" y="0"/>
                  </a:lnTo>
                  <a:lnTo>
                    <a:pt x="85" y="2"/>
                  </a:lnTo>
                  <a:lnTo>
                    <a:pt x="93" y="3"/>
                  </a:lnTo>
                  <a:lnTo>
                    <a:pt x="100" y="4"/>
                  </a:lnTo>
                  <a:lnTo>
                    <a:pt x="107" y="6"/>
                  </a:lnTo>
                  <a:lnTo>
                    <a:pt x="114" y="10"/>
                  </a:lnTo>
                  <a:lnTo>
                    <a:pt x="120" y="14"/>
                  </a:lnTo>
                  <a:lnTo>
                    <a:pt x="126" y="19"/>
                  </a:lnTo>
                  <a:lnTo>
                    <a:pt x="132" y="23"/>
                  </a:lnTo>
                  <a:lnTo>
                    <a:pt x="136" y="29"/>
                  </a:lnTo>
                  <a:lnTo>
                    <a:pt x="141" y="35"/>
                  </a:lnTo>
                  <a:lnTo>
                    <a:pt x="145" y="40"/>
                  </a:lnTo>
                  <a:lnTo>
                    <a:pt x="148" y="47"/>
                  </a:lnTo>
                  <a:lnTo>
                    <a:pt x="150"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451">
              <a:extLst>
                <a:ext uri="{FF2B5EF4-FFF2-40B4-BE49-F238E27FC236}">
                  <a16:creationId xmlns:a16="http://schemas.microsoft.com/office/drawing/2014/main" id="{9DF9C8EB-B142-4EEF-91DE-9B832E9910BE}"/>
                </a:ext>
              </a:extLst>
            </p:cNvPr>
            <p:cNvSpPr>
              <a:spLocks/>
            </p:cNvSpPr>
            <p:nvPr/>
          </p:nvSpPr>
          <p:spPr bwMode="auto">
            <a:xfrm>
              <a:off x="4116388" y="1427163"/>
              <a:ext cx="49213" cy="47625"/>
            </a:xfrm>
            <a:custGeom>
              <a:avLst/>
              <a:gdLst>
                <a:gd name="T0" fmla="*/ 154 w 154"/>
                <a:gd name="T1" fmla="*/ 76 h 153"/>
                <a:gd name="T2" fmla="*/ 153 w 154"/>
                <a:gd name="T3" fmla="*/ 91 h 153"/>
                <a:gd name="T4" fmla="*/ 148 w 154"/>
                <a:gd name="T5" fmla="*/ 106 h 153"/>
                <a:gd name="T6" fmla="*/ 141 w 154"/>
                <a:gd name="T7" fmla="*/ 119 h 153"/>
                <a:gd name="T8" fmla="*/ 132 w 154"/>
                <a:gd name="T9" fmla="*/ 130 h 153"/>
                <a:gd name="T10" fmla="*/ 120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49 h 153"/>
                <a:gd name="T22" fmla="*/ 40 w 154"/>
                <a:gd name="T23" fmla="*/ 144 h 153"/>
                <a:gd name="T24" fmla="*/ 28 w 154"/>
                <a:gd name="T25" fmla="*/ 136 h 153"/>
                <a:gd name="T26" fmla="*/ 17 w 154"/>
                <a:gd name="T27" fmla="*/ 125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6 h 153"/>
                <a:gd name="T40" fmla="*/ 13 w 154"/>
                <a:gd name="T41" fmla="*/ 33 h 153"/>
                <a:gd name="T42" fmla="*/ 22 w 154"/>
                <a:gd name="T43" fmla="*/ 21 h 153"/>
                <a:gd name="T44" fmla="*/ 33 w 154"/>
                <a:gd name="T45" fmla="*/ 12 h 153"/>
                <a:gd name="T46" fmla="*/ 47 w 154"/>
                <a:gd name="T47" fmla="*/ 5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5 w 154"/>
                <a:gd name="T63" fmla="*/ 40 h 153"/>
                <a:gd name="T64" fmla="*/ 150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0" y="99"/>
                  </a:lnTo>
                  <a:lnTo>
                    <a:pt x="148" y="106"/>
                  </a:lnTo>
                  <a:lnTo>
                    <a:pt x="145" y="113"/>
                  </a:lnTo>
                  <a:lnTo>
                    <a:pt x="141" y="119"/>
                  </a:lnTo>
                  <a:lnTo>
                    <a:pt x="136" y="125"/>
                  </a:lnTo>
                  <a:lnTo>
                    <a:pt x="132" y="130"/>
                  </a:lnTo>
                  <a:lnTo>
                    <a:pt x="126" y="136"/>
                  </a:lnTo>
                  <a:lnTo>
                    <a:pt x="120" y="140"/>
                  </a:lnTo>
                  <a:lnTo>
                    <a:pt x="114" y="144"/>
                  </a:lnTo>
                  <a:lnTo>
                    <a:pt x="107" y="147"/>
                  </a:lnTo>
                  <a:lnTo>
                    <a:pt x="100" y="149"/>
                  </a:lnTo>
                  <a:lnTo>
                    <a:pt x="93" y="152"/>
                  </a:lnTo>
                  <a:lnTo>
                    <a:pt x="85" y="153"/>
                  </a:lnTo>
                  <a:lnTo>
                    <a:pt x="77" y="153"/>
                  </a:lnTo>
                  <a:lnTo>
                    <a:pt x="77" y="153"/>
                  </a:lnTo>
                  <a:lnTo>
                    <a:pt x="69" y="153"/>
                  </a:lnTo>
                  <a:lnTo>
                    <a:pt x="61" y="152"/>
                  </a:lnTo>
                  <a:lnTo>
                    <a:pt x="54" y="149"/>
                  </a:lnTo>
                  <a:lnTo>
                    <a:pt x="47" y="147"/>
                  </a:lnTo>
                  <a:lnTo>
                    <a:pt x="40" y="144"/>
                  </a:lnTo>
                  <a:lnTo>
                    <a:pt x="33" y="140"/>
                  </a:lnTo>
                  <a:lnTo>
                    <a:pt x="28" y="136"/>
                  </a:lnTo>
                  <a:lnTo>
                    <a:pt x="22" y="130"/>
                  </a:lnTo>
                  <a:lnTo>
                    <a:pt x="17" y="125"/>
                  </a:lnTo>
                  <a:lnTo>
                    <a:pt x="13" y="119"/>
                  </a:lnTo>
                  <a:lnTo>
                    <a:pt x="9" y="113"/>
                  </a:lnTo>
                  <a:lnTo>
                    <a:pt x="6" y="106"/>
                  </a:lnTo>
                  <a:lnTo>
                    <a:pt x="4" y="99"/>
                  </a:lnTo>
                  <a:lnTo>
                    <a:pt x="1" y="91"/>
                  </a:lnTo>
                  <a:lnTo>
                    <a:pt x="0" y="84"/>
                  </a:lnTo>
                  <a:lnTo>
                    <a:pt x="0" y="76"/>
                  </a:lnTo>
                  <a:lnTo>
                    <a:pt x="0" y="76"/>
                  </a:lnTo>
                  <a:lnTo>
                    <a:pt x="0" y="68"/>
                  </a:lnTo>
                  <a:lnTo>
                    <a:pt x="1" y="60"/>
                  </a:lnTo>
                  <a:lnTo>
                    <a:pt x="4" y="53"/>
                  </a:lnTo>
                  <a:lnTo>
                    <a:pt x="6" y="46"/>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5" y="40"/>
                  </a:lnTo>
                  <a:lnTo>
                    <a:pt x="148" y="46"/>
                  </a:lnTo>
                  <a:lnTo>
                    <a:pt x="150"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452">
              <a:extLst>
                <a:ext uri="{FF2B5EF4-FFF2-40B4-BE49-F238E27FC236}">
                  <a16:creationId xmlns:a16="http://schemas.microsoft.com/office/drawing/2014/main" id="{8E6B4582-E6AC-4DC9-814F-6A01B5BE6580}"/>
                </a:ext>
              </a:extLst>
            </p:cNvPr>
            <p:cNvSpPr>
              <a:spLocks/>
            </p:cNvSpPr>
            <p:nvPr/>
          </p:nvSpPr>
          <p:spPr bwMode="auto">
            <a:xfrm>
              <a:off x="4186238" y="1355725"/>
              <a:ext cx="49213" cy="49213"/>
            </a:xfrm>
            <a:custGeom>
              <a:avLst/>
              <a:gdLst>
                <a:gd name="T0" fmla="*/ 154 w 154"/>
                <a:gd name="T1" fmla="*/ 77 h 155"/>
                <a:gd name="T2" fmla="*/ 152 w 154"/>
                <a:gd name="T3" fmla="*/ 93 h 155"/>
                <a:gd name="T4" fmla="*/ 148 w 154"/>
                <a:gd name="T5" fmla="*/ 108 h 155"/>
                <a:gd name="T6" fmla="*/ 141 w 154"/>
                <a:gd name="T7" fmla="*/ 121 h 155"/>
                <a:gd name="T8" fmla="*/ 131 w 154"/>
                <a:gd name="T9" fmla="*/ 132 h 155"/>
                <a:gd name="T10" fmla="*/ 119 w 154"/>
                <a:gd name="T11" fmla="*/ 141 h 155"/>
                <a:gd name="T12" fmla="*/ 107 w 154"/>
                <a:gd name="T13" fmla="*/ 148 h 155"/>
                <a:gd name="T14" fmla="*/ 92 w 154"/>
                <a:gd name="T15" fmla="*/ 153 h 155"/>
                <a:gd name="T16" fmla="*/ 77 w 154"/>
                <a:gd name="T17" fmla="*/ 155 h 155"/>
                <a:gd name="T18" fmla="*/ 69 w 154"/>
                <a:gd name="T19" fmla="*/ 154 h 155"/>
                <a:gd name="T20" fmla="*/ 54 w 154"/>
                <a:gd name="T21" fmla="*/ 151 h 155"/>
                <a:gd name="T22" fmla="*/ 40 w 154"/>
                <a:gd name="T23" fmla="*/ 146 h 155"/>
                <a:gd name="T24" fmla="*/ 28 w 154"/>
                <a:gd name="T25" fmla="*/ 137 h 155"/>
                <a:gd name="T26" fmla="*/ 17 w 154"/>
                <a:gd name="T27" fmla="*/ 126 h 155"/>
                <a:gd name="T28" fmla="*/ 9 w 154"/>
                <a:gd name="T29" fmla="*/ 115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3 w 154"/>
                <a:gd name="T45" fmla="*/ 14 h 155"/>
                <a:gd name="T46" fmla="*/ 47 w 154"/>
                <a:gd name="T47" fmla="*/ 6 h 155"/>
                <a:gd name="T48" fmla="*/ 61 w 154"/>
                <a:gd name="T49" fmla="*/ 3 h 155"/>
                <a:gd name="T50" fmla="*/ 77 w 154"/>
                <a:gd name="T51" fmla="*/ 0 h 155"/>
                <a:gd name="T52" fmla="*/ 85 w 154"/>
                <a:gd name="T53" fmla="*/ 2 h 155"/>
                <a:gd name="T54" fmla="*/ 100 w 154"/>
                <a:gd name="T55" fmla="*/ 4 h 155"/>
                <a:gd name="T56" fmla="*/ 113 w 154"/>
                <a:gd name="T57" fmla="*/ 10 h 155"/>
                <a:gd name="T58" fmla="*/ 126 w 154"/>
                <a:gd name="T59" fmla="*/ 19 h 155"/>
                <a:gd name="T60" fmla="*/ 136 w 154"/>
                <a:gd name="T61" fmla="*/ 29 h 155"/>
                <a:gd name="T62" fmla="*/ 144 w 154"/>
                <a:gd name="T63" fmla="*/ 40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8"/>
                  </a:lnTo>
                  <a:lnTo>
                    <a:pt x="144" y="115"/>
                  </a:lnTo>
                  <a:lnTo>
                    <a:pt x="141" y="121"/>
                  </a:lnTo>
                  <a:lnTo>
                    <a:pt x="136" y="126"/>
                  </a:lnTo>
                  <a:lnTo>
                    <a:pt x="131" y="132"/>
                  </a:lnTo>
                  <a:lnTo>
                    <a:pt x="126" y="137"/>
                  </a:lnTo>
                  <a:lnTo>
                    <a:pt x="119" y="141"/>
                  </a:lnTo>
                  <a:lnTo>
                    <a:pt x="113" y="146"/>
                  </a:lnTo>
                  <a:lnTo>
                    <a:pt x="107"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10"/>
                  </a:lnTo>
                  <a:lnTo>
                    <a:pt x="47" y="6"/>
                  </a:lnTo>
                  <a:lnTo>
                    <a:pt x="54" y="4"/>
                  </a:lnTo>
                  <a:lnTo>
                    <a:pt x="61" y="3"/>
                  </a:lnTo>
                  <a:lnTo>
                    <a:pt x="69" y="2"/>
                  </a:lnTo>
                  <a:lnTo>
                    <a:pt x="77" y="0"/>
                  </a:lnTo>
                  <a:lnTo>
                    <a:pt x="77" y="0"/>
                  </a:lnTo>
                  <a:lnTo>
                    <a:pt x="85" y="2"/>
                  </a:lnTo>
                  <a:lnTo>
                    <a:pt x="92" y="3"/>
                  </a:lnTo>
                  <a:lnTo>
                    <a:pt x="100" y="4"/>
                  </a:lnTo>
                  <a:lnTo>
                    <a:pt x="107" y="6"/>
                  </a:lnTo>
                  <a:lnTo>
                    <a:pt x="113" y="10"/>
                  </a:lnTo>
                  <a:lnTo>
                    <a:pt x="119" y="14"/>
                  </a:lnTo>
                  <a:lnTo>
                    <a:pt x="126" y="19"/>
                  </a:lnTo>
                  <a:lnTo>
                    <a:pt x="131" y="23"/>
                  </a:lnTo>
                  <a:lnTo>
                    <a:pt x="136" y="29"/>
                  </a:lnTo>
                  <a:lnTo>
                    <a:pt x="141" y="35"/>
                  </a:lnTo>
                  <a:lnTo>
                    <a:pt x="144" y="40"/>
                  </a:lnTo>
                  <a:lnTo>
                    <a:pt x="148" y="47"/>
                  </a:lnTo>
                  <a:lnTo>
                    <a:pt x="150" y="54"/>
                  </a:lnTo>
                  <a:lnTo>
                    <a:pt x="152"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453">
              <a:extLst>
                <a:ext uri="{FF2B5EF4-FFF2-40B4-BE49-F238E27FC236}">
                  <a16:creationId xmlns:a16="http://schemas.microsoft.com/office/drawing/2014/main" id="{CE0B877E-2A07-498B-A584-E1C76B26B95B}"/>
                </a:ext>
              </a:extLst>
            </p:cNvPr>
            <p:cNvSpPr>
              <a:spLocks/>
            </p:cNvSpPr>
            <p:nvPr/>
          </p:nvSpPr>
          <p:spPr bwMode="auto">
            <a:xfrm>
              <a:off x="4186238" y="1427163"/>
              <a:ext cx="49213" cy="47625"/>
            </a:xfrm>
            <a:custGeom>
              <a:avLst/>
              <a:gdLst>
                <a:gd name="T0" fmla="*/ 154 w 154"/>
                <a:gd name="T1" fmla="*/ 76 h 153"/>
                <a:gd name="T2" fmla="*/ 152 w 154"/>
                <a:gd name="T3" fmla="*/ 91 h 153"/>
                <a:gd name="T4" fmla="*/ 148 w 154"/>
                <a:gd name="T5" fmla="*/ 106 h 153"/>
                <a:gd name="T6" fmla="*/ 141 w 154"/>
                <a:gd name="T7" fmla="*/ 119 h 153"/>
                <a:gd name="T8" fmla="*/ 131 w 154"/>
                <a:gd name="T9" fmla="*/ 130 h 153"/>
                <a:gd name="T10" fmla="*/ 119 w 154"/>
                <a:gd name="T11" fmla="*/ 140 h 153"/>
                <a:gd name="T12" fmla="*/ 107 w 154"/>
                <a:gd name="T13" fmla="*/ 147 h 153"/>
                <a:gd name="T14" fmla="*/ 92 w 154"/>
                <a:gd name="T15" fmla="*/ 152 h 153"/>
                <a:gd name="T16" fmla="*/ 77 w 154"/>
                <a:gd name="T17" fmla="*/ 153 h 153"/>
                <a:gd name="T18" fmla="*/ 69 w 154"/>
                <a:gd name="T19" fmla="*/ 153 h 153"/>
                <a:gd name="T20" fmla="*/ 54 w 154"/>
                <a:gd name="T21" fmla="*/ 149 h 153"/>
                <a:gd name="T22" fmla="*/ 40 w 154"/>
                <a:gd name="T23" fmla="*/ 144 h 153"/>
                <a:gd name="T24" fmla="*/ 28 w 154"/>
                <a:gd name="T25" fmla="*/ 136 h 153"/>
                <a:gd name="T26" fmla="*/ 17 w 154"/>
                <a:gd name="T27" fmla="*/ 125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6 h 153"/>
                <a:gd name="T40" fmla="*/ 13 w 154"/>
                <a:gd name="T41" fmla="*/ 33 h 153"/>
                <a:gd name="T42" fmla="*/ 22 w 154"/>
                <a:gd name="T43" fmla="*/ 21 h 153"/>
                <a:gd name="T44" fmla="*/ 33 w 154"/>
                <a:gd name="T45" fmla="*/ 12 h 153"/>
                <a:gd name="T46" fmla="*/ 47 w 154"/>
                <a:gd name="T47" fmla="*/ 5 h 153"/>
                <a:gd name="T48" fmla="*/ 61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1"/>
                  </a:lnTo>
                  <a:lnTo>
                    <a:pt x="150" y="99"/>
                  </a:lnTo>
                  <a:lnTo>
                    <a:pt x="148" y="106"/>
                  </a:lnTo>
                  <a:lnTo>
                    <a:pt x="144" y="113"/>
                  </a:lnTo>
                  <a:lnTo>
                    <a:pt x="141" y="119"/>
                  </a:lnTo>
                  <a:lnTo>
                    <a:pt x="136" y="125"/>
                  </a:lnTo>
                  <a:lnTo>
                    <a:pt x="131" y="130"/>
                  </a:lnTo>
                  <a:lnTo>
                    <a:pt x="126" y="136"/>
                  </a:lnTo>
                  <a:lnTo>
                    <a:pt x="119" y="140"/>
                  </a:lnTo>
                  <a:lnTo>
                    <a:pt x="113" y="144"/>
                  </a:lnTo>
                  <a:lnTo>
                    <a:pt x="107" y="147"/>
                  </a:lnTo>
                  <a:lnTo>
                    <a:pt x="100" y="149"/>
                  </a:lnTo>
                  <a:lnTo>
                    <a:pt x="92" y="152"/>
                  </a:lnTo>
                  <a:lnTo>
                    <a:pt x="85" y="153"/>
                  </a:lnTo>
                  <a:lnTo>
                    <a:pt x="77" y="153"/>
                  </a:lnTo>
                  <a:lnTo>
                    <a:pt x="77" y="153"/>
                  </a:lnTo>
                  <a:lnTo>
                    <a:pt x="69" y="153"/>
                  </a:lnTo>
                  <a:lnTo>
                    <a:pt x="61" y="152"/>
                  </a:lnTo>
                  <a:lnTo>
                    <a:pt x="54" y="149"/>
                  </a:lnTo>
                  <a:lnTo>
                    <a:pt x="47" y="147"/>
                  </a:lnTo>
                  <a:lnTo>
                    <a:pt x="40" y="144"/>
                  </a:lnTo>
                  <a:lnTo>
                    <a:pt x="33" y="140"/>
                  </a:lnTo>
                  <a:lnTo>
                    <a:pt x="28" y="136"/>
                  </a:lnTo>
                  <a:lnTo>
                    <a:pt x="22" y="130"/>
                  </a:lnTo>
                  <a:lnTo>
                    <a:pt x="17" y="125"/>
                  </a:lnTo>
                  <a:lnTo>
                    <a:pt x="13" y="119"/>
                  </a:lnTo>
                  <a:lnTo>
                    <a:pt x="9" y="113"/>
                  </a:lnTo>
                  <a:lnTo>
                    <a:pt x="6" y="106"/>
                  </a:lnTo>
                  <a:lnTo>
                    <a:pt x="4" y="99"/>
                  </a:lnTo>
                  <a:lnTo>
                    <a:pt x="1" y="91"/>
                  </a:lnTo>
                  <a:lnTo>
                    <a:pt x="0" y="84"/>
                  </a:lnTo>
                  <a:lnTo>
                    <a:pt x="0" y="76"/>
                  </a:lnTo>
                  <a:lnTo>
                    <a:pt x="0" y="76"/>
                  </a:lnTo>
                  <a:lnTo>
                    <a:pt x="0" y="68"/>
                  </a:lnTo>
                  <a:lnTo>
                    <a:pt x="1" y="60"/>
                  </a:lnTo>
                  <a:lnTo>
                    <a:pt x="4" y="53"/>
                  </a:lnTo>
                  <a:lnTo>
                    <a:pt x="6" y="46"/>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19" y="12"/>
                  </a:lnTo>
                  <a:lnTo>
                    <a:pt x="126" y="17"/>
                  </a:lnTo>
                  <a:lnTo>
                    <a:pt x="131" y="21"/>
                  </a:lnTo>
                  <a:lnTo>
                    <a:pt x="136" y="27"/>
                  </a:lnTo>
                  <a:lnTo>
                    <a:pt x="141" y="33"/>
                  </a:lnTo>
                  <a:lnTo>
                    <a:pt x="144" y="40"/>
                  </a:lnTo>
                  <a:lnTo>
                    <a:pt x="148" y="46"/>
                  </a:lnTo>
                  <a:lnTo>
                    <a:pt x="150" y="53"/>
                  </a:lnTo>
                  <a:lnTo>
                    <a:pt x="152"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454">
              <a:extLst>
                <a:ext uri="{FF2B5EF4-FFF2-40B4-BE49-F238E27FC236}">
                  <a16:creationId xmlns:a16="http://schemas.microsoft.com/office/drawing/2014/main" id="{F8510A5A-E09A-4DC4-B17E-F192B87B0B47}"/>
                </a:ext>
              </a:extLst>
            </p:cNvPr>
            <p:cNvSpPr>
              <a:spLocks/>
            </p:cNvSpPr>
            <p:nvPr/>
          </p:nvSpPr>
          <p:spPr bwMode="auto">
            <a:xfrm>
              <a:off x="4257676" y="1355725"/>
              <a:ext cx="47625" cy="49213"/>
            </a:xfrm>
            <a:custGeom>
              <a:avLst/>
              <a:gdLst>
                <a:gd name="T0" fmla="*/ 154 w 154"/>
                <a:gd name="T1" fmla="*/ 77 h 155"/>
                <a:gd name="T2" fmla="*/ 152 w 154"/>
                <a:gd name="T3" fmla="*/ 93 h 155"/>
                <a:gd name="T4" fmla="*/ 148 w 154"/>
                <a:gd name="T5" fmla="*/ 108 h 155"/>
                <a:gd name="T6" fmla="*/ 141 w 154"/>
                <a:gd name="T7" fmla="*/ 121 h 155"/>
                <a:gd name="T8" fmla="*/ 132 w 154"/>
                <a:gd name="T9" fmla="*/ 132 h 155"/>
                <a:gd name="T10" fmla="*/ 120 w 154"/>
                <a:gd name="T11" fmla="*/ 141 h 155"/>
                <a:gd name="T12" fmla="*/ 107 w 154"/>
                <a:gd name="T13" fmla="*/ 148 h 155"/>
                <a:gd name="T14" fmla="*/ 93 w 154"/>
                <a:gd name="T15" fmla="*/ 153 h 155"/>
                <a:gd name="T16" fmla="*/ 77 w 154"/>
                <a:gd name="T17" fmla="*/ 155 h 155"/>
                <a:gd name="T18" fmla="*/ 69 w 154"/>
                <a:gd name="T19" fmla="*/ 154 h 155"/>
                <a:gd name="T20" fmla="*/ 54 w 154"/>
                <a:gd name="T21" fmla="*/ 151 h 155"/>
                <a:gd name="T22" fmla="*/ 40 w 154"/>
                <a:gd name="T23" fmla="*/ 146 h 155"/>
                <a:gd name="T24" fmla="*/ 28 w 154"/>
                <a:gd name="T25" fmla="*/ 137 h 155"/>
                <a:gd name="T26" fmla="*/ 17 w 154"/>
                <a:gd name="T27" fmla="*/ 126 h 155"/>
                <a:gd name="T28" fmla="*/ 9 w 154"/>
                <a:gd name="T29" fmla="*/ 115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3 w 154"/>
                <a:gd name="T43" fmla="*/ 23 h 155"/>
                <a:gd name="T44" fmla="*/ 35 w 154"/>
                <a:gd name="T45" fmla="*/ 14 h 155"/>
                <a:gd name="T46" fmla="*/ 47 w 154"/>
                <a:gd name="T47" fmla="*/ 6 h 155"/>
                <a:gd name="T48" fmla="*/ 62 w 154"/>
                <a:gd name="T49" fmla="*/ 3 h 155"/>
                <a:gd name="T50" fmla="*/ 77 w 154"/>
                <a:gd name="T51" fmla="*/ 0 h 155"/>
                <a:gd name="T52" fmla="*/ 85 w 154"/>
                <a:gd name="T53" fmla="*/ 2 h 155"/>
                <a:gd name="T54" fmla="*/ 100 w 154"/>
                <a:gd name="T55" fmla="*/ 4 h 155"/>
                <a:gd name="T56" fmla="*/ 113 w 154"/>
                <a:gd name="T57" fmla="*/ 10 h 155"/>
                <a:gd name="T58" fmla="*/ 126 w 154"/>
                <a:gd name="T59" fmla="*/ 19 h 155"/>
                <a:gd name="T60" fmla="*/ 136 w 154"/>
                <a:gd name="T61" fmla="*/ 29 h 155"/>
                <a:gd name="T62" fmla="*/ 144 w 154"/>
                <a:gd name="T63" fmla="*/ 40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8"/>
                  </a:lnTo>
                  <a:lnTo>
                    <a:pt x="144" y="115"/>
                  </a:lnTo>
                  <a:lnTo>
                    <a:pt x="141" y="121"/>
                  </a:lnTo>
                  <a:lnTo>
                    <a:pt x="136" y="126"/>
                  </a:lnTo>
                  <a:lnTo>
                    <a:pt x="132" y="132"/>
                  </a:lnTo>
                  <a:lnTo>
                    <a:pt x="126" y="137"/>
                  </a:lnTo>
                  <a:lnTo>
                    <a:pt x="120" y="141"/>
                  </a:lnTo>
                  <a:lnTo>
                    <a:pt x="113"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8" y="137"/>
                  </a:lnTo>
                  <a:lnTo>
                    <a:pt x="23" y="132"/>
                  </a:lnTo>
                  <a:lnTo>
                    <a:pt x="17" y="126"/>
                  </a:lnTo>
                  <a:lnTo>
                    <a:pt x="13" y="121"/>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3" y="23"/>
                  </a:lnTo>
                  <a:lnTo>
                    <a:pt x="28" y="19"/>
                  </a:lnTo>
                  <a:lnTo>
                    <a:pt x="35" y="14"/>
                  </a:lnTo>
                  <a:lnTo>
                    <a:pt x="40" y="10"/>
                  </a:lnTo>
                  <a:lnTo>
                    <a:pt x="47" y="6"/>
                  </a:lnTo>
                  <a:lnTo>
                    <a:pt x="54" y="4"/>
                  </a:lnTo>
                  <a:lnTo>
                    <a:pt x="62" y="3"/>
                  </a:lnTo>
                  <a:lnTo>
                    <a:pt x="69" y="2"/>
                  </a:lnTo>
                  <a:lnTo>
                    <a:pt x="77" y="0"/>
                  </a:lnTo>
                  <a:lnTo>
                    <a:pt x="77" y="0"/>
                  </a:lnTo>
                  <a:lnTo>
                    <a:pt x="85" y="2"/>
                  </a:lnTo>
                  <a:lnTo>
                    <a:pt x="93" y="3"/>
                  </a:lnTo>
                  <a:lnTo>
                    <a:pt x="100" y="4"/>
                  </a:lnTo>
                  <a:lnTo>
                    <a:pt x="107" y="6"/>
                  </a:lnTo>
                  <a:lnTo>
                    <a:pt x="113" y="10"/>
                  </a:lnTo>
                  <a:lnTo>
                    <a:pt x="120" y="14"/>
                  </a:lnTo>
                  <a:lnTo>
                    <a:pt x="126" y="19"/>
                  </a:lnTo>
                  <a:lnTo>
                    <a:pt x="132" y="23"/>
                  </a:lnTo>
                  <a:lnTo>
                    <a:pt x="136" y="29"/>
                  </a:lnTo>
                  <a:lnTo>
                    <a:pt x="141" y="35"/>
                  </a:lnTo>
                  <a:lnTo>
                    <a:pt x="144" y="40"/>
                  </a:lnTo>
                  <a:lnTo>
                    <a:pt x="148" y="47"/>
                  </a:lnTo>
                  <a:lnTo>
                    <a:pt x="150" y="54"/>
                  </a:lnTo>
                  <a:lnTo>
                    <a:pt x="152"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455">
              <a:extLst>
                <a:ext uri="{FF2B5EF4-FFF2-40B4-BE49-F238E27FC236}">
                  <a16:creationId xmlns:a16="http://schemas.microsoft.com/office/drawing/2014/main" id="{D93C09A1-286F-4027-9548-3CBF44D2CC8D}"/>
                </a:ext>
              </a:extLst>
            </p:cNvPr>
            <p:cNvSpPr>
              <a:spLocks/>
            </p:cNvSpPr>
            <p:nvPr/>
          </p:nvSpPr>
          <p:spPr bwMode="auto">
            <a:xfrm>
              <a:off x="4257676" y="1427163"/>
              <a:ext cx="47625" cy="47625"/>
            </a:xfrm>
            <a:custGeom>
              <a:avLst/>
              <a:gdLst>
                <a:gd name="T0" fmla="*/ 154 w 154"/>
                <a:gd name="T1" fmla="*/ 76 h 153"/>
                <a:gd name="T2" fmla="*/ 152 w 154"/>
                <a:gd name="T3" fmla="*/ 91 h 153"/>
                <a:gd name="T4" fmla="*/ 148 w 154"/>
                <a:gd name="T5" fmla="*/ 106 h 153"/>
                <a:gd name="T6" fmla="*/ 141 w 154"/>
                <a:gd name="T7" fmla="*/ 119 h 153"/>
                <a:gd name="T8" fmla="*/ 132 w 154"/>
                <a:gd name="T9" fmla="*/ 130 h 153"/>
                <a:gd name="T10" fmla="*/ 120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49 h 153"/>
                <a:gd name="T22" fmla="*/ 40 w 154"/>
                <a:gd name="T23" fmla="*/ 144 h 153"/>
                <a:gd name="T24" fmla="*/ 28 w 154"/>
                <a:gd name="T25" fmla="*/ 136 h 153"/>
                <a:gd name="T26" fmla="*/ 17 w 154"/>
                <a:gd name="T27" fmla="*/ 125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6 h 153"/>
                <a:gd name="T40" fmla="*/ 13 w 154"/>
                <a:gd name="T41" fmla="*/ 33 h 153"/>
                <a:gd name="T42" fmla="*/ 23 w 154"/>
                <a:gd name="T43" fmla="*/ 21 h 153"/>
                <a:gd name="T44" fmla="*/ 35 w 154"/>
                <a:gd name="T45" fmla="*/ 12 h 153"/>
                <a:gd name="T46" fmla="*/ 47 w 154"/>
                <a:gd name="T47" fmla="*/ 5 h 153"/>
                <a:gd name="T48" fmla="*/ 62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1"/>
                  </a:lnTo>
                  <a:lnTo>
                    <a:pt x="150" y="99"/>
                  </a:lnTo>
                  <a:lnTo>
                    <a:pt x="148" y="106"/>
                  </a:lnTo>
                  <a:lnTo>
                    <a:pt x="144" y="113"/>
                  </a:lnTo>
                  <a:lnTo>
                    <a:pt x="141" y="119"/>
                  </a:lnTo>
                  <a:lnTo>
                    <a:pt x="136" y="125"/>
                  </a:lnTo>
                  <a:lnTo>
                    <a:pt x="132" y="130"/>
                  </a:lnTo>
                  <a:lnTo>
                    <a:pt x="126" y="136"/>
                  </a:lnTo>
                  <a:lnTo>
                    <a:pt x="120" y="140"/>
                  </a:lnTo>
                  <a:lnTo>
                    <a:pt x="113" y="144"/>
                  </a:lnTo>
                  <a:lnTo>
                    <a:pt x="107" y="147"/>
                  </a:lnTo>
                  <a:lnTo>
                    <a:pt x="100" y="149"/>
                  </a:lnTo>
                  <a:lnTo>
                    <a:pt x="93" y="152"/>
                  </a:lnTo>
                  <a:lnTo>
                    <a:pt x="85" y="153"/>
                  </a:lnTo>
                  <a:lnTo>
                    <a:pt x="77" y="153"/>
                  </a:lnTo>
                  <a:lnTo>
                    <a:pt x="77" y="153"/>
                  </a:lnTo>
                  <a:lnTo>
                    <a:pt x="69" y="153"/>
                  </a:lnTo>
                  <a:lnTo>
                    <a:pt x="62" y="152"/>
                  </a:lnTo>
                  <a:lnTo>
                    <a:pt x="54" y="149"/>
                  </a:lnTo>
                  <a:lnTo>
                    <a:pt x="47" y="147"/>
                  </a:lnTo>
                  <a:lnTo>
                    <a:pt x="40" y="144"/>
                  </a:lnTo>
                  <a:lnTo>
                    <a:pt x="35" y="140"/>
                  </a:lnTo>
                  <a:lnTo>
                    <a:pt x="28" y="136"/>
                  </a:lnTo>
                  <a:lnTo>
                    <a:pt x="23" y="130"/>
                  </a:lnTo>
                  <a:lnTo>
                    <a:pt x="17" y="125"/>
                  </a:lnTo>
                  <a:lnTo>
                    <a:pt x="13" y="119"/>
                  </a:lnTo>
                  <a:lnTo>
                    <a:pt x="9" y="113"/>
                  </a:lnTo>
                  <a:lnTo>
                    <a:pt x="6" y="106"/>
                  </a:lnTo>
                  <a:lnTo>
                    <a:pt x="4" y="99"/>
                  </a:lnTo>
                  <a:lnTo>
                    <a:pt x="1" y="91"/>
                  </a:lnTo>
                  <a:lnTo>
                    <a:pt x="0" y="84"/>
                  </a:lnTo>
                  <a:lnTo>
                    <a:pt x="0" y="76"/>
                  </a:lnTo>
                  <a:lnTo>
                    <a:pt x="0" y="76"/>
                  </a:lnTo>
                  <a:lnTo>
                    <a:pt x="0" y="68"/>
                  </a:lnTo>
                  <a:lnTo>
                    <a:pt x="1" y="60"/>
                  </a:lnTo>
                  <a:lnTo>
                    <a:pt x="4" y="53"/>
                  </a:lnTo>
                  <a:lnTo>
                    <a:pt x="6" y="46"/>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6"/>
                  </a:lnTo>
                  <a:lnTo>
                    <a:pt x="150" y="53"/>
                  </a:lnTo>
                  <a:lnTo>
                    <a:pt x="152"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456">
              <a:extLst>
                <a:ext uri="{FF2B5EF4-FFF2-40B4-BE49-F238E27FC236}">
                  <a16:creationId xmlns:a16="http://schemas.microsoft.com/office/drawing/2014/main" id="{4E50F806-ACB9-46B5-862D-15A817B33181}"/>
                </a:ext>
              </a:extLst>
            </p:cNvPr>
            <p:cNvSpPr>
              <a:spLocks/>
            </p:cNvSpPr>
            <p:nvPr/>
          </p:nvSpPr>
          <p:spPr bwMode="auto">
            <a:xfrm>
              <a:off x="4325938" y="1355725"/>
              <a:ext cx="49213" cy="49213"/>
            </a:xfrm>
            <a:custGeom>
              <a:avLst/>
              <a:gdLst>
                <a:gd name="T0" fmla="*/ 154 w 154"/>
                <a:gd name="T1" fmla="*/ 77 h 155"/>
                <a:gd name="T2" fmla="*/ 152 w 154"/>
                <a:gd name="T3" fmla="*/ 93 h 155"/>
                <a:gd name="T4" fmla="*/ 147 w 154"/>
                <a:gd name="T5" fmla="*/ 108 h 155"/>
                <a:gd name="T6" fmla="*/ 141 w 154"/>
                <a:gd name="T7" fmla="*/ 121 h 155"/>
                <a:gd name="T8" fmla="*/ 131 w 154"/>
                <a:gd name="T9" fmla="*/ 132 h 155"/>
                <a:gd name="T10" fmla="*/ 120 w 154"/>
                <a:gd name="T11" fmla="*/ 141 h 155"/>
                <a:gd name="T12" fmla="*/ 107 w 154"/>
                <a:gd name="T13" fmla="*/ 148 h 155"/>
                <a:gd name="T14" fmla="*/ 92 w 154"/>
                <a:gd name="T15" fmla="*/ 153 h 155"/>
                <a:gd name="T16" fmla="*/ 76 w 154"/>
                <a:gd name="T17" fmla="*/ 155 h 155"/>
                <a:gd name="T18" fmla="*/ 68 w 154"/>
                <a:gd name="T19" fmla="*/ 154 h 155"/>
                <a:gd name="T20" fmla="*/ 54 w 154"/>
                <a:gd name="T21" fmla="*/ 151 h 155"/>
                <a:gd name="T22" fmla="*/ 40 w 154"/>
                <a:gd name="T23" fmla="*/ 146 h 155"/>
                <a:gd name="T24" fmla="*/ 28 w 154"/>
                <a:gd name="T25" fmla="*/ 137 h 155"/>
                <a:gd name="T26" fmla="*/ 17 w 154"/>
                <a:gd name="T27" fmla="*/ 126 h 155"/>
                <a:gd name="T28" fmla="*/ 9 w 154"/>
                <a:gd name="T29" fmla="*/ 115 h 155"/>
                <a:gd name="T30" fmla="*/ 3 w 154"/>
                <a:gd name="T31" fmla="*/ 100 h 155"/>
                <a:gd name="T32" fmla="*/ 0 w 154"/>
                <a:gd name="T33" fmla="*/ 85 h 155"/>
                <a:gd name="T34" fmla="*/ 0 w 154"/>
                <a:gd name="T35" fmla="*/ 77 h 155"/>
                <a:gd name="T36" fmla="*/ 1 w 154"/>
                <a:gd name="T37" fmla="*/ 62 h 155"/>
                <a:gd name="T38" fmla="*/ 5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3 h 155"/>
                <a:gd name="T50" fmla="*/ 76 w 154"/>
                <a:gd name="T51" fmla="*/ 0 h 155"/>
                <a:gd name="T52" fmla="*/ 84 w 154"/>
                <a:gd name="T53" fmla="*/ 2 h 155"/>
                <a:gd name="T54" fmla="*/ 99 w 154"/>
                <a:gd name="T55" fmla="*/ 4 h 155"/>
                <a:gd name="T56" fmla="*/ 113 w 154"/>
                <a:gd name="T57" fmla="*/ 10 h 155"/>
                <a:gd name="T58" fmla="*/ 126 w 154"/>
                <a:gd name="T59" fmla="*/ 19 h 155"/>
                <a:gd name="T60" fmla="*/ 136 w 154"/>
                <a:gd name="T61" fmla="*/ 29 h 155"/>
                <a:gd name="T62" fmla="*/ 144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8"/>
                  </a:lnTo>
                  <a:lnTo>
                    <a:pt x="144" y="115"/>
                  </a:lnTo>
                  <a:lnTo>
                    <a:pt x="141" y="121"/>
                  </a:lnTo>
                  <a:lnTo>
                    <a:pt x="136" y="126"/>
                  </a:lnTo>
                  <a:lnTo>
                    <a:pt x="131" y="132"/>
                  </a:lnTo>
                  <a:lnTo>
                    <a:pt x="126" y="137"/>
                  </a:lnTo>
                  <a:lnTo>
                    <a:pt x="120" y="141"/>
                  </a:lnTo>
                  <a:lnTo>
                    <a:pt x="113" y="146"/>
                  </a:lnTo>
                  <a:lnTo>
                    <a:pt x="107" y="148"/>
                  </a:lnTo>
                  <a:lnTo>
                    <a:pt x="99" y="151"/>
                  </a:lnTo>
                  <a:lnTo>
                    <a:pt x="92" y="153"/>
                  </a:lnTo>
                  <a:lnTo>
                    <a:pt x="84" y="154"/>
                  </a:lnTo>
                  <a:lnTo>
                    <a:pt x="76" y="155"/>
                  </a:lnTo>
                  <a:lnTo>
                    <a:pt x="76" y="155"/>
                  </a:lnTo>
                  <a:lnTo>
                    <a:pt x="68" y="154"/>
                  </a:lnTo>
                  <a:lnTo>
                    <a:pt x="62" y="153"/>
                  </a:lnTo>
                  <a:lnTo>
                    <a:pt x="54" y="151"/>
                  </a:lnTo>
                  <a:lnTo>
                    <a:pt x="47" y="148"/>
                  </a:lnTo>
                  <a:lnTo>
                    <a:pt x="40" y="146"/>
                  </a:lnTo>
                  <a:lnTo>
                    <a:pt x="34" y="141"/>
                  </a:lnTo>
                  <a:lnTo>
                    <a:pt x="28" y="137"/>
                  </a:lnTo>
                  <a:lnTo>
                    <a:pt x="23" y="132"/>
                  </a:lnTo>
                  <a:lnTo>
                    <a:pt x="17" y="126"/>
                  </a:lnTo>
                  <a:lnTo>
                    <a:pt x="14" y="121"/>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4" y="35"/>
                  </a:lnTo>
                  <a:lnTo>
                    <a:pt x="17" y="29"/>
                  </a:lnTo>
                  <a:lnTo>
                    <a:pt x="23" y="23"/>
                  </a:lnTo>
                  <a:lnTo>
                    <a:pt x="28" y="19"/>
                  </a:lnTo>
                  <a:lnTo>
                    <a:pt x="34" y="14"/>
                  </a:lnTo>
                  <a:lnTo>
                    <a:pt x="40" y="10"/>
                  </a:lnTo>
                  <a:lnTo>
                    <a:pt x="47" y="6"/>
                  </a:lnTo>
                  <a:lnTo>
                    <a:pt x="54" y="4"/>
                  </a:lnTo>
                  <a:lnTo>
                    <a:pt x="62" y="3"/>
                  </a:lnTo>
                  <a:lnTo>
                    <a:pt x="68" y="2"/>
                  </a:lnTo>
                  <a:lnTo>
                    <a:pt x="76" y="0"/>
                  </a:lnTo>
                  <a:lnTo>
                    <a:pt x="76" y="0"/>
                  </a:lnTo>
                  <a:lnTo>
                    <a:pt x="84" y="2"/>
                  </a:lnTo>
                  <a:lnTo>
                    <a:pt x="92" y="3"/>
                  </a:lnTo>
                  <a:lnTo>
                    <a:pt x="99" y="4"/>
                  </a:lnTo>
                  <a:lnTo>
                    <a:pt x="107" y="6"/>
                  </a:lnTo>
                  <a:lnTo>
                    <a:pt x="113" y="10"/>
                  </a:lnTo>
                  <a:lnTo>
                    <a:pt x="120" y="14"/>
                  </a:lnTo>
                  <a:lnTo>
                    <a:pt x="126" y="19"/>
                  </a:lnTo>
                  <a:lnTo>
                    <a:pt x="131" y="23"/>
                  </a:lnTo>
                  <a:lnTo>
                    <a:pt x="136" y="29"/>
                  </a:lnTo>
                  <a:lnTo>
                    <a:pt x="141" y="35"/>
                  </a:lnTo>
                  <a:lnTo>
                    <a:pt x="144" y="40"/>
                  </a:lnTo>
                  <a:lnTo>
                    <a:pt x="147"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457">
              <a:extLst>
                <a:ext uri="{FF2B5EF4-FFF2-40B4-BE49-F238E27FC236}">
                  <a16:creationId xmlns:a16="http://schemas.microsoft.com/office/drawing/2014/main" id="{C1BA40BE-F09F-4EFB-BD32-635CDCEAC53F}"/>
                </a:ext>
              </a:extLst>
            </p:cNvPr>
            <p:cNvSpPr>
              <a:spLocks/>
            </p:cNvSpPr>
            <p:nvPr/>
          </p:nvSpPr>
          <p:spPr bwMode="auto">
            <a:xfrm>
              <a:off x="4325938" y="1427163"/>
              <a:ext cx="49213" cy="47625"/>
            </a:xfrm>
            <a:custGeom>
              <a:avLst/>
              <a:gdLst>
                <a:gd name="T0" fmla="*/ 154 w 154"/>
                <a:gd name="T1" fmla="*/ 76 h 153"/>
                <a:gd name="T2" fmla="*/ 152 w 154"/>
                <a:gd name="T3" fmla="*/ 91 h 153"/>
                <a:gd name="T4" fmla="*/ 147 w 154"/>
                <a:gd name="T5" fmla="*/ 106 h 153"/>
                <a:gd name="T6" fmla="*/ 141 w 154"/>
                <a:gd name="T7" fmla="*/ 119 h 153"/>
                <a:gd name="T8" fmla="*/ 131 w 154"/>
                <a:gd name="T9" fmla="*/ 130 h 153"/>
                <a:gd name="T10" fmla="*/ 120 w 154"/>
                <a:gd name="T11" fmla="*/ 140 h 153"/>
                <a:gd name="T12" fmla="*/ 107 w 154"/>
                <a:gd name="T13" fmla="*/ 147 h 153"/>
                <a:gd name="T14" fmla="*/ 92 w 154"/>
                <a:gd name="T15" fmla="*/ 152 h 153"/>
                <a:gd name="T16" fmla="*/ 76 w 154"/>
                <a:gd name="T17" fmla="*/ 153 h 153"/>
                <a:gd name="T18" fmla="*/ 68 w 154"/>
                <a:gd name="T19" fmla="*/ 153 h 153"/>
                <a:gd name="T20" fmla="*/ 54 w 154"/>
                <a:gd name="T21" fmla="*/ 149 h 153"/>
                <a:gd name="T22" fmla="*/ 40 w 154"/>
                <a:gd name="T23" fmla="*/ 144 h 153"/>
                <a:gd name="T24" fmla="*/ 28 w 154"/>
                <a:gd name="T25" fmla="*/ 136 h 153"/>
                <a:gd name="T26" fmla="*/ 17 w 154"/>
                <a:gd name="T27" fmla="*/ 125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5 w 154"/>
                <a:gd name="T39" fmla="*/ 46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1"/>
                  </a:lnTo>
                  <a:lnTo>
                    <a:pt x="151" y="99"/>
                  </a:lnTo>
                  <a:lnTo>
                    <a:pt x="147" y="106"/>
                  </a:lnTo>
                  <a:lnTo>
                    <a:pt x="144" y="113"/>
                  </a:lnTo>
                  <a:lnTo>
                    <a:pt x="141" y="119"/>
                  </a:lnTo>
                  <a:lnTo>
                    <a:pt x="136" y="125"/>
                  </a:lnTo>
                  <a:lnTo>
                    <a:pt x="131" y="130"/>
                  </a:lnTo>
                  <a:lnTo>
                    <a:pt x="126" y="136"/>
                  </a:lnTo>
                  <a:lnTo>
                    <a:pt x="120" y="140"/>
                  </a:lnTo>
                  <a:lnTo>
                    <a:pt x="113" y="144"/>
                  </a:lnTo>
                  <a:lnTo>
                    <a:pt x="107" y="147"/>
                  </a:lnTo>
                  <a:lnTo>
                    <a:pt x="99" y="149"/>
                  </a:lnTo>
                  <a:lnTo>
                    <a:pt x="92" y="152"/>
                  </a:lnTo>
                  <a:lnTo>
                    <a:pt x="84" y="153"/>
                  </a:lnTo>
                  <a:lnTo>
                    <a:pt x="76" y="153"/>
                  </a:lnTo>
                  <a:lnTo>
                    <a:pt x="76" y="153"/>
                  </a:lnTo>
                  <a:lnTo>
                    <a:pt x="68" y="153"/>
                  </a:lnTo>
                  <a:lnTo>
                    <a:pt x="62" y="152"/>
                  </a:lnTo>
                  <a:lnTo>
                    <a:pt x="54" y="149"/>
                  </a:lnTo>
                  <a:lnTo>
                    <a:pt x="47" y="147"/>
                  </a:lnTo>
                  <a:lnTo>
                    <a:pt x="40" y="144"/>
                  </a:lnTo>
                  <a:lnTo>
                    <a:pt x="34" y="140"/>
                  </a:lnTo>
                  <a:lnTo>
                    <a:pt x="28" y="136"/>
                  </a:lnTo>
                  <a:lnTo>
                    <a:pt x="23" y="130"/>
                  </a:lnTo>
                  <a:lnTo>
                    <a:pt x="17" y="125"/>
                  </a:lnTo>
                  <a:lnTo>
                    <a:pt x="14" y="119"/>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4" y="33"/>
                  </a:lnTo>
                  <a:lnTo>
                    <a:pt x="17" y="27"/>
                  </a:lnTo>
                  <a:lnTo>
                    <a:pt x="23" y="21"/>
                  </a:lnTo>
                  <a:lnTo>
                    <a:pt x="28" y="17"/>
                  </a:lnTo>
                  <a:lnTo>
                    <a:pt x="34" y="12"/>
                  </a:lnTo>
                  <a:lnTo>
                    <a:pt x="40" y="9"/>
                  </a:lnTo>
                  <a:lnTo>
                    <a:pt x="47" y="5"/>
                  </a:lnTo>
                  <a:lnTo>
                    <a:pt x="54" y="3"/>
                  </a:lnTo>
                  <a:lnTo>
                    <a:pt x="62" y="1"/>
                  </a:lnTo>
                  <a:lnTo>
                    <a:pt x="68" y="0"/>
                  </a:lnTo>
                  <a:lnTo>
                    <a:pt x="76" y="0"/>
                  </a:lnTo>
                  <a:lnTo>
                    <a:pt x="76" y="0"/>
                  </a:lnTo>
                  <a:lnTo>
                    <a:pt x="84" y="0"/>
                  </a:lnTo>
                  <a:lnTo>
                    <a:pt x="92" y="1"/>
                  </a:lnTo>
                  <a:lnTo>
                    <a:pt x="99" y="3"/>
                  </a:lnTo>
                  <a:lnTo>
                    <a:pt x="107" y="5"/>
                  </a:lnTo>
                  <a:lnTo>
                    <a:pt x="113" y="9"/>
                  </a:lnTo>
                  <a:lnTo>
                    <a:pt x="120" y="12"/>
                  </a:lnTo>
                  <a:lnTo>
                    <a:pt x="126" y="17"/>
                  </a:lnTo>
                  <a:lnTo>
                    <a:pt x="131" y="21"/>
                  </a:lnTo>
                  <a:lnTo>
                    <a:pt x="136" y="27"/>
                  </a:lnTo>
                  <a:lnTo>
                    <a:pt x="141" y="33"/>
                  </a:lnTo>
                  <a:lnTo>
                    <a:pt x="144" y="40"/>
                  </a:lnTo>
                  <a:lnTo>
                    <a:pt x="147" y="46"/>
                  </a:lnTo>
                  <a:lnTo>
                    <a:pt x="151" y="53"/>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458">
              <a:extLst>
                <a:ext uri="{FF2B5EF4-FFF2-40B4-BE49-F238E27FC236}">
                  <a16:creationId xmlns:a16="http://schemas.microsoft.com/office/drawing/2014/main" id="{7D6A447A-F3FF-424E-8DC0-85E9B289E75A}"/>
                </a:ext>
              </a:extLst>
            </p:cNvPr>
            <p:cNvSpPr>
              <a:spLocks/>
            </p:cNvSpPr>
            <p:nvPr/>
          </p:nvSpPr>
          <p:spPr bwMode="auto">
            <a:xfrm>
              <a:off x="3981451" y="1427163"/>
              <a:ext cx="49213" cy="47625"/>
            </a:xfrm>
            <a:custGeom>
              <a:avLst/>
              <a:gdLst>
                <a:gd name="T0" fmla="*/ 153 w 153"/>
                <a:gd name="T1" fmla="*/ 76 h 153"/>
                <a:gd name="T2" fmla="*/ 152 w 153"/>
                <a:gd name="T3" fmla="*/ 91 h 153"/>
                <a:gd name="T4" fmla="*/ 147 w 153"/>
                <a:gd name="T5" fmla="*/ 106 h 153"/>
                <a:gd name="T6" fmla="*/ 140 w 153"/>
                <a:gd name="T7" fmla="*/ 119 h 153"/>
                <a:gd name="T8" fmla="*/ 131 w 153"/>
                <a:gd name="T9" fmla="*/ 130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3 w 153"/>
                <a:gd name="T21" fmla="*/ 149 h 153"/>
                <a:gd name="T22" fmla="*/ 40 w 153"/>
                <a:gd name="T23" fmla="*/ 144 h 153"/>
                <a:gd name="T24" fmla="*/ 27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6 h 153"/>
                <a:gd name="T40" fmla="*/ 12 w 153"/>
                <a:gd name="T41" fmla="*/ 33 h 153"/>
                <a:gd name="T42" fmla="*/ 22 w 153"/>
                <a:gd name="T43" fmla="*/ 21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7" y="106"/>
                  </a:lnTo>
                  <a:lnTo>
                    <a:pt x="144" y="113"/>
                  </a:lnTo>
                  <a:lnTo>
                    <a:pt x="140" y="119"/>
                  </a:lnTo>
                  <a:lnTo>
                    <a:pt x="136" y="125"/>
                  </a:lnTo>
                  <a:lnTo>
                    <a:pt x="131" y="130"/>
                  </a:lnTo>
                  <a:lnTo>
                    <a:pt x="125" y="136"/>
                  </a:lnTo>
                  <a:lnTo>
                    <a:pt x="120" y="140"/>
                  </a:lnTo>
                  <a:lnTo>
                    <a:pt x="113" y="144"/>
                  </a:lnTo>
                  <a:lnTo>
                    <a:pt x="106" y="147"/>
                  </a:lnTo>
                  <a:lnTo>
                    <a:pt x="99" y="149"/>
                  </a:lnTo>
                  <a:lnTo>
                    <a:pt x="92" y="152"/>
                  </a:lnTo>
                  <a:lnTo>
                    <a:pt x="84" y="153"/>
                  </a:lnTo>
                  <a:lnTo>
                    <a:pt x="76" y="153"/>
                  </a:lnTo>
                  <a:lnTo>
                    <a:pt x="76" y="153"/>
                  </a:lnTo>
                  <a:lnTo>
                    <a:pt x="68" y="153"/>
                  </a:lnTo>
                  <a:lnTo>
                    <a:pt x="60" y="152"/>
                  </a:lnTo>
                  <a:lnTo>
                    <a:pt x="53" y="149"/>
                  </a:lnTo>
                  <a:lnTo>
                    <a:pt x="47" y="147"/>
                  </a:lnTo>
                  <a:lnTo>
                    <a:pt x="40" y="144"/>
                  </a:lnTo>
                  <a:lnTo>
                    <a:pt x="33" y="140"/>
                  </a:lnTo>
                  <a:lnTo>
                    <a:pt x="27" y="136"/>
                  </a:lnTo>
                  <a:lnTo>
                    <a:pt x="22" y="130"/>
                  </a:lnTo>
                  <a:lnTo>
                    <a:pt x="17" y="125"/>
                  </a:lnTo>
                  <a:lnTo>
                    <a:pt x="12" y="119"/>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2" y="33"/>
                  </a:lnTo>
                  <a:lnTo>
                    <a:pt x="17" y="27"/>
                  </a:lnTo>
                  <a:lnTo>
                    <a:pt x="22" y="21"/>
                  </a:lnTo>
                  <a:lnTo>
                    <a:pt x="27" y="17"/>
                  </a:lnTo>
                  <a:lnTo>
                    <a:pt x="33" y="12"/>
                  </a:lnTo>
                  <a:lnTo>
                    <a:pt x="40" y="9"/>
                  </a:lnTo>
                  <a:lnTo>
                    <a:pt x="47" y="5"/>
                  </a:lnTo>
                  <a:lnTo>
                    <a:pt x="53" y="3"/>
                  </a:lnTo>
                  <a:lnTo>
                    <a:pt x="60" y="1"/>
                  </a:lnTo>
                  <a:lnTo>
                    <a:pt x="68" y="0"/>
                  </a:lnTo>
                  <a:lnTo>
                    <a:pt x="76" y="0"/>
                  </a:lnTo>
                  <a:lnTo>
                    <a:pt x="76" y="0"/>
                  </a:lnTo>
                  <a:lnTo>
                    <a:pt x="84" y="0"/>
                  </a:lnTo>
                  <a:lnTo>
                    <a:pt x="92" y="1"/>
                  </a:lnTo>
                  <a:lnTo>
                    <a:pt x="99" y="3"/>
                  </a:lnTo>
                  <a:lnTo>
                    <a:pt x="106" y="5"/>
                  </a:lnTo>
                  <a:lnTo>
                    <a:pt x="113" y="9"/>
                  </a:lnTo>
                  <a:lnTo>
                    <a:pt x="120" y="12"/>
                  </a:lnTo>
                  <a:lnTo>
                    <a:pt x="125" y="17"/>
                  </a:lnTo>
                  <a:lnTo>
                    <a:pt x="131" y="21"/>
                  </a:lnTo>
                  <a:lnTo>
                    <a:pt x="136" y="27"/>
                  </a:lnTo>
                  <a:lnTo>
                    <a:pt x="140" y="33"/>
                  </a:lnTo>
                  <a:lnTo>
                    <a:pt x="144" y="40"/>
                  </a:lnTo>
                  <a:lnTo>
                    <a:pt x="147" y="46"/>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459">
              <a:extLst>
                <a:ext uri="{FF2B5EF4-FFF2-40B4-BE49-F238E27FC236}">
                  <a16:creationId xmlns:a16="http://schemas.microsoft.com/office/drawing/2014/main" id="{F805DB37-BDA3-4EB7-9DFA-12E5E3EC4F42}"/>
                </a:ext>
              </a:extLst>
            </p:cNvPr>
            <p:cNvSpPr>
              <a:spLocks/>
            </p:cNvSpPr>
            <p:nvPr/>
          </p:nvSpPr>
          <p:spPr bwMode="auto">
            <a:xfrm>
              <a:off x="4957763" y="1289050"/>
              <a:ext cx="49213" cy="49213"/>
            </a:xfrm>
            <a:custGeom>
              <a:avLst/>
              <a:gdLst>
                <a:gd name="T0" fmla="*/ 155 w 155"/>
                <a:gd name="T1" fmla="*/ 77 h 154"/>
                <a:gd name="T2" fmla="*/ 153 w 155"/>
                <a:gd name="T3" fmla="*/ 93 h 154"/>
                <a:gd name="T4" fmla="*/ 148 w 155"/>
                <a:gd name="T5" fmla="*/ 108 h 154"/>
                <a:gd name="T6" fmla="*/ 141 w 155"/>
                <a:gd name="T7" fmla="*/ 120 h 154"/>
                <a:gd name="T8" fmla="*/ 132 w 155"/>
                <a:gd name="T9" fmla="*/ 132 h 154"/>
                <a:gd name="T10" fmla="*/ 121 w 155"/>
                <a:gd name="T11" fmla="*/ 141 h 154"/>
                <a:gd name="T12" fmla="*/ 108 w 155"/>
                <a:gd name="T13" fmla="*/ 148 h 154"/>
                <a:gd name="T14" fmla="*/ 93 w 155"/>
                <a:gd name="T15" fmla="*/ 152 h 154"/>
                <a:gd name="T16" fmla="*/ 77 w 155"/>
                <a:gd name="T17" fmla="*/ 154 h 154"/>
                <a:gd name="T18" fmla="*/ 69 w 155"/>
                <a:gd name="T19" fmla="*/ 153 h 154"/>
                <a:gd name="T20" fmla="*/ 54 w 155"/>
                <a:gd name="T21" fmla="*/ 151 h 154"/>
                <a:gd name="T22" fmla="*/ 41 w 155"/>
                <a:gd name="T23" fmla="*/ 145 h 154"/>
                <a:gd name="T24" fmla="*/ 29 w 155"/>
                <a:gd name="T25" fmla="*/ 136 h 154"/>
                <a:gd name="T26" fmla="*/ 18 w 155"/>
                <a:gd name="T27" fmla="*/ 126 h 154"/>
                <a:gd name="T28" fmla="*/ 10 w 155"/>
                <a:gd name="T29" fmla="*/ 113 h 154"/>
                <a:gd name="T30" fmla="*/ 4 w 155"/>
                <a:gd name="T31" fmla="*/ 100 h 154"/>
                <a:gd name="T32" fmla="*/ 0 w 155"/>
                <a:gd name="T33" fmla="*/ 85 h 154"/>
                <a:gd name="T34" fmla="*/ 0 w 155"/>
                <a:gd name="T35" fmla="*/ 77 h 154"/>
                <a:gd name="T36" fmla="*/ 2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6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7 w 155"/>
                <a:gd name="T61" fmla="*/ 29 h 154"/>
                <a:gd name="T62" fmla="*/ 145 w 155"/>
                <a:gd name="T63" fmla="*/ 40 h 154"/>
                <a:gd name="T64" fmla="*/ 152 w 155"/>
                <a:gd name="T65" fmla="*/ 54 h 154"/>
                <a:gd name="T66" fmla="*/ 154 w 155"/>
                <a:gd name="T67" fmla="*/ 70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2" y="100"/>
                  </a:lnTo>
                  <a:lnTo>
                    <a:pt x="148" y="108"/>
                  </a:lnTo>
                  <a:lnTo>
                    <a:pt x="145" y="113"/>
                  </a:lnTo>
                  <a:lnTo>
                    <a:pt x="141" y="120"/>
                  </a:lnTo>
                  <a:lnTo>
                    <a:pt x="137" y="126"/>
                  </a:lnTo>
                  <a:lnTo>
                    <a:pt x="132" y="132"/>
                  </a:lnTo>
                  <a:lnTo>
                    <a:pt x="126" y="136"/>
                  </a:lnTo>
                  <a:lnTo>
                    <a:pt x="121" y="141"/>
                  </a:lnTo>
                  <a:lnTo>
                    <a:pt x="114" y="145"/>
                  </a:lnTo>
                  <a:lnTo>
                    <a:pt x="108" y="148"/>
                  </a:lnTo>
                  <a:lnTo>
                    <a:pt x="100" y="151"/>
                  </a:lnTo>
                  <a:lnTo>
                    <a:pt x="93" y="152"/>
                  </a:lnTo>
                  <a:lnTo>
                    <a:pt x="85" y="153"/>
                  </a:lnTo>
                  <a:lnTo>
                    <a:pt x="77" y="154"/>
                  </a:lnTo>
                  <a:lnTo>
                    <a:pt x="77" y="154"/>
                  </a:lnTo>
                  <a:lnTo>
                    <a:pt x="69" y="153"/>
                  </a:lnTo>
                  <a:lnTo>
                    <a:pt x="62" y="152"/>
                  </a:lnTo>
                  <a:lnTo>
                    <a:pt x="54" y="151"/>
                  </a:lnTo>
                  <a:lnTo>
                    <a:pt x="47" y="148"/>
                  </a:lnTo>
                  <a:lnTo>
                    <a:pt x="41" y="145"/>
                  </a:lnTo>
                  <a:lnTo>
                    <a:pt x="35" y="141"/>
                  </a:lnTo>
                  <a:lnTo>
                    <a:pt x="29" y="136"/>
                  </a:lnTo>
                  <a:lnTo>
                    <a:pt x="23" y="132"/>
                  </a:lnTo>
                  <a:lnTo>
                    <a:pt x="18" y="126"/>
                  </a:lnTo>
                  <a:lnTo>
                    <a:pt x="14" y="120"/>
                  </a:lnTo>
                  <a:lnTo>
                    <a:pt x="10" y="113"/>
                  </a:lnTo>
                  <a:lnTo>
                    <a:pt x="6" y="108"/>
                  </a:lnTo>
                  <a:lnTo>
                    <a:pt x="4" y="100"/>
                  </a:lnTo>
                  <a:lnTo>
                    <a:pt x="2" y="93"/>
                  </a:lnTo>
                  <a:lnTo>
                    <a:pt x="0" y="85"/>
                  </a:lnTo>
                  <a:lnTo>
                    <a:pt x="0" y="77"/>
                  </a:lnTo>
                  <a:lnTo>
                    <a:pt x="0" y="77"/>
                  </a:lnTo>
                  <a:lnTo>
                    <a:pt x="0" y="70"/>
                  </a:lnTo>
                  <a:lnTo>
                    <a:pt x="2" y="62"/>
                  </a:lnTo>
                  <a:lnTo>
                    <a:pt x="4" y="54"/>
                  </a:lnTo>
                  <a:lnTo>
                    <a:pt x="6" y="47"/>
                  </a:lnTo>
                  <a:lnTo>
                    <a:pt x="10" y="40"/>
                  </a:lnTo>
                  <a:lnTo>
                    <a:pt x="14" y="34"/>
                  </a:lnTo>
                  <a:lnTo>
                    <a:pt x="18" y="29"/>
                  </a:lnTo>
                  <a:lnTo>
                    <a:pt x="23" y="23"/>
                  </a:lnTo>
                  <a:lnTo>
                    <a:pt x="29" y="17"/>
                  </a:lnTo>
                  <a:lnTo>
                    <a:pt x="35" y="14"/>
                  </a:lnTo>
                  <a:lnTo>
                    <a:pt x="41" y="9"/>
                  </a:lnTo>
                  <a:lnTo>
                    <a:pt x="47" y="6"/>
                  </a:lnTo>
                  <a:lnTo>
                    <a:pt x="54" y="3"/>
                  </a:lnTo>
                  <a:lnTo>
                    <a:pt x="62" y="1"/>
                  </a:lnTo>
                  <a:lnTo>
                    <a:pt x="69" y="0"/>
                  </a:lnTo>
                  <a:lnTo>
                    <a:pt x="77" y="0"/>
                  </a:lnTo>
                  <a:lnTo>
                    <a:pt x="77" y="0"/>
                  </a:lnTo>
                  <a:lnTo>
                    <a:pt x="85" y="0"/>
                  </a:lnTo>
                  <a:lnTo>
                    <a:pt x="93" y="1"/>
                  </a:lnTo>
                  <a:lnTo>
                    <a:pt x="100" y="3"/>
                  </a:lnTo>
                  <a:lnTo>
                    <a:pt x="108" y="6"/>
                  </a:lnTo>
                  <a:lnTo>
                    <a:pt x="114" y="9"/>
                  </a:lnTo>
                  <a:lnTo>
                    <a:pt x="121" y="14"/>
                  </a:lnTo>
                  <a:lnTo>
                    <a:pt x="126" y="17"/>
                  </a:lnTo>
                  <a:lnTo>
                    <a:pt x="132" y="23"/>
                  </a:lnTo>
                  <a:lnTo>
                    <a:pt x="137" y="29"/>
                  </a:lnTo>
                  <a:lnTo>
                    <a:pt x="141" y="34"/>
                  </a:lnTo>
                  <a:lnTo>
                    <a:pt x="145" y="40"/>
                  </a:lnTo>
                  <a:lnTo>
                    <a:pt x="148" y="47"/>
                  </a:lnTo>
                  <a:lnTo>
                    <a:pt x="152" y="54"/>
                  </a:lnTo>
                  <a:lnTo>
                    <a:pt x="153"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460">
              <a:extLst>
                <a:ext uri="{FF2B5EF4-FFF2-40B4-BE49-F238E27FC236}">
                  <a16:creationId xmlns:a16="http://schemas.microsoft.com/office/drawing/2014/main" id="{5044CAD9-AD83-4CC0-A964-409E5888D061}"/>
                </a:ext>
              </a:extLst>
            </p:cNvPr>
            <p:cNvSpPr>
              <a:spLocks/>
            </p:cNvSpPr>
            <p:nvPr/>
          </p:nvSpPr>
          <p:spPr bwMode="auto">
            <a:xfrm>
              <a:off x="4608513" y="1289050"/>
              <a:ext cx="47625" cy="49213"/>
            </a:xfrm>
            <a:custGeom>
              <a:avLst/>
              <a:gdLst>
                <a:gd name="T0" fmla="*/ 154 w 154"/>
                <a:gd name="T1" fmla="*/ 77 h 154"/>
                <a:gd name="T2" fmla="*/ 153 w 154"/>
                <a:gd name="T3" fmla="*/ 93 h 154"/>
                <a:gd name="T4" fmla="*/ 148 w 154"/>
                <a:gd name="T5" fmla="*/ 108 h 154"/>
                <a:gd name="T6" fmla="*/ 141 w 154"/>
                <a:gd name="T7" fmla="*/ 120 h 154"/>
                <a:gd name="T8" fmla="*/ 131 w 154"/>
                <a:gd name="T9" fmla="*/ 132 h 154"/>
                <a:gd name="T10" fmla="*/ 120 w 154"/>
                <a:gd name="T11" fmla="*/ 141 h 154"/>
                <a:gd name="T12" fmla="*/ 107 w 154"/>
                <a:gd name="T13" fmla="*/ 148 h 154"/>
                <a:gd name="T14" fmla="*/ 92 w 154"/>
                <a:gd name="T15" fmla="*/ 152 h 154"/>
                <a:gd name="T16" fmla="*/ 77 w 154"/>
                <a:gd name="T17" fmla="*/ 154 h 154"/>
                <a:gd name="T18" fmla="*/ 69 w 154"/>
                <a:gd name="T19" fmla="*/ 153 h 154"/>
                <a:gd name="T20" fmla="*/ 54 w 154"/>
                <a:gd name="T21" fmla="*/ 151 h 154"/>
                <a:gd name="T22" fmla="*/ 41 w 154"/>
                <a:gd name="T23" fmla="*/ 145 h 154"/>
                <a:gd name="T24" fmla="*/ 28 w 154"/>
                <a:gd name="T25" fmla="*/ 136 h 154"/>
                <a:gd name="T26" fmla="*/ 18 w 154"/>
                <a:gd name="T27" fmla="*/ 126 h 154"/>
                <a:gd name="T28" fmla="*/ 10 w 154"/>
                <a:gd name="T29" fmla="*/ 113 h 154"/>
                <a:gd name="T30" fmla="*/ 3 w 154"/>
                <a:gd name="T31" fmla="*/ 100 h 154"/>
                <a:gd name="T32" fmla="*/ 1 w 154"/>
                <a:gd name="T33" fmla="*/ 85 h 154"/>
                <a:gd name="T34" fmla="*/ 0 w 154"/>
                <a:gd name="T35" fmla="*/ 77 h 154"/>
                <a:gd name="T36" fmla="*/ 2 w 154"/>
                <a:gd name="T37" fmla="*/ 62 h 154"/>
                <a:gd name="T38" fmla="*/ 6 w 154"/>
                <a:gd name="T39" fmla="*/ 47 h 154"/>
                <a:gd name="T40" fmla="*/ 13 w 154"/>
                <a:gd name="T41" fmla="*/ 34 h 154"/>
                <a:gd name="T42" fmla="*/ 22 w 154"/>
                <a:gd name="T43" fmla="*/ 23 h 154"/>
                <a:gd name="T44" fmla="*/ 34 w 154"/>
                <a:gd name="T45" fmla="*/ 14 h 154"/>
                <a:gd name="T46" fmla="*/ 48 w 154"/>
                <a:gd name="T47" fmla="*/ 6 h 154"/>
                <a:gd name="T48" fmla="*/ 61 w 154"/>
                <a:gd name="T49" fmla="*/ 1 h 154"/>
                <a:gd name="T50" fmla="*/ 77 w 154"/>
                <a:gd name="T51" fmla="*/ 0 h 154"/>
                <a:gd name="T52" fmla="*/ 85 w 154"/>
                <a:gd name="T53" fmla="*/ 0 h 154"/>
                <a:gd name="T54" fmla="*/ 100 w 154"/>
                <a:gd name="T55" fmla="*/ 3 h 154"/>
                <a:gd name="T56" fmla="*/ 114 w 154"/>
                <a:gd name="T57" fmla="*/ 9 h 154"/>
                <a:gd name="T58" fmla="*/ 127 w 154"/>
                <a:gd name="T59" fmla="*/ 17 h 154"/>
                <a:gd name="T60" fmla="*/ 137 w 154"/>
                <a:gd name="T61" fmla="*/ 29 h 154"/>
                <a:gd name="T62" fmla="*/ 145 w 154"/>
                <a:gd name="T63" fmla="*/ 40 h 154"/>
                <a:gd name="T64" fmla="*/ 151 w 154"/>
                <a:gd name="T65" fmla="*/ 54 h 154"/>
                <a:gd name="T66" fmla="*/ 154 w 154"/>
                <a:gd name="T67" fmla="*/ 70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8" y="108"/>
                  </a:lnTo>
                  <a:lnTo>
                    <a:pt x="145" y="113"/>
                  </a:lnTo>
                  <a:lnTo>
                    <a:pt x="141" y="120"/>
                  </a:lnTo>
                  <a:lnTo>
                    <a:pt x="137" y="126"/>
                  </a:lnTo>
                  <a:lnTo>
                    <a:pt x="131" y="132"/>
                  </a:lnTo>
                  <a:lnTo>
                    <a:pt x="127" y="136"/>
                  </a:lnTo>
                  <a:lnTo>
                    <a:pt x="120" y="141"/>
                  </a:lnTo>
                  <a:lnTo>
                    <a:pt x="114" y="145"/>
                  </a:lnTo>
                  <a:lnTo>
                    <a:pt x="107" y="148"/>
                  </a:lnTo>
                  <a:lnTo>
                    <a:pt x="100" y="151"/>
                  </a:lnTo>
                  <a:lnTo>
                    <a:pt x="92" y="152"/>
                  </a:lnTo>
                  <a:lnTo>
                    <a:pt x="85" y="153"/>
                  </a:lnTo>
                  <a:lnTo>
                    <a:pt x="77" y="154"/>
                  </a:lnTo>
                  <a:lnTo>
                    <a:pt x="77" y="154"/>
                  </a:lnTo>
                  <a:lnTo>
                    <a:pt x="69" y="153"/>
                  </a:lnTo>
                  <a:lnTo>
                    <a:pt x="61" y="152"/>
                  </a:lnTo>
                  <a:lnTo>
                    <a:pt x="54" y="151"/>
                  </a:lnTo>
                  <a:lnTo>
                    <a:pt x="48" y="148"/>
                  </a:lnTo>
                  <a:lnTo>
                    <a:pt x="41" y="145"/>
                  </a:lnTo>
                  <a:lnTo>
                    <a:pt x="34" y="141"/>
                  </a:lnTo>
                  <a:lnTo>
                    <a:pt x="28" y="136"/>
                  </a:lnTo>
                  <a:lnTo>
                    <a:pt x="22" y="132"/>
                  </a:lnTo>
                  <a:lnTo>
                    <a:pt x="18" y="126"/>
                  </a:lnTo>
                  <a:lnTo>
                    <a:pt x="13" y="120"/>
                  </a:lnTo>
                  <a:lnTo>
                    <a:pt x="10" y="113"/>
                  </a:lnTo>
                  <a:lnTo>
                    <a:pt x="6" y="108"/>
                  </a:lnTo>
                  <a:lnTo>
                    <a:pt x="3" y="100"/>
                  </a:lnTo>
                  <a:lnTo>
                    <a:pt x="2" y="93"/>
                  </a:lnTo>
                  <a:lnTo>
                    <a:pt x="1" y="85"/>
                  </a:lnTo>
                  <a:lnTo>
                    <a:pt x="0" y="77"/>
                  </a:lnTo>
                  <a:lnTo>
                    <a:pt x="0" y="77"/>
                  </a:lnTo>
                  <a:lnTo>
                    <a:pt x="1" y="70"/>
                  </a:lnTo>
                  <a:lnTo>
                    <a:pt x="2" y="62"/>
                  </a:lnTo>
                  <a:lnTo>
                    <a:pt x="3" y="54"/>
                  </a:lnTo>
                  <a:lnTo>
                    <a:pt x="6" y="47"/>
                  </a:lnTo>
                  <a:lnTo>
                    <a:pt x="10" y="40"/>
                  </a:lnTo>
                  <a:lnTo>
                    <a:pt x="13" y="34"/>
                  </a:lnTo>
                  <a:lnTo>
                    <a:pt x="18" y="29"/>
                  </a:lnTo>
                  <a:lnTo>
                    <a:pt x="22" y="23"/>
                  </a:lnTo>
                  <a:lnTo>
                    <a:pt x="28" y="17"/>
                  </a:lnTo>
                  <a:lnTo>
                    <a:pt x="34" y="14"/>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0" y="14"/>
                  </a:lnTo>
                  <a:lnTo>
                    <a:pt x="127" y="17"/>
                  </a:lnTo>
                  <a:lnTo>
                    <a:pt x="131" y="23"/>
                  </a:lnTo>
                  <a:lnTo>
                    <a:pt x="137" y="29"/>
                  </a:lnTo>
                  <a:lnTo>
                    <a:pt x="141" y="34"/>
                  </a:lnTo>
                  <a:lnTo>
                    <a:pt x="145" y="40"/>
                  </a:lnTo>
                  <a:lnTo>
                    <a:pt x="148"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461">
              <a:extLst>
                <a:ext uri="{FF2B5EF4-FFF2-40B4-BE49-F238E27FC236}">
                  <a16:creationId xmlns:a16="http://schemas.microsoft.com/office/drawing/2014/main" id="{B824032F-313F-4344-9015-51FCEB1ABBBD}"/>
                </a:ext>
              </a:extLst>
            </p:cNvPr>
            <p:cNvSpPr>
              <a:spLocks/>
            </p:cNvSpPr>
            <p:nvPr/>
          </p:nvSpPr>
          <p:spPr bwMode="auto">
            <a:xfrm>
              <a:off x="4676776" y="1289050"/>
              <a:ext cx="49213" cy="49213"/>
            </a:xfrm>
            <a:custGeom>
              <a:avLst/>
              <a:gdLst>
                <a:gd name="T0" fmla="*/ 154 w 154"/>
                <a:gd name="T1" fmla="*/ 77 h 154"/>
                <a:gd name="T2" fmla="*/ 152 w 154"/>
                <a:gd name="T3" fmla="*/ 93 h 154"/>
                <a:gd name="T4" fmla="*/ 148 w 154"/>
                <a:gd name="T5" fmla="*/ 108 h 154"/>
                <a:gd name="T6" fmla="*/ 141 w 154"/>
                <a:gd name="T7" fmla="*/ 120 h 154"/>
                <a:gd name="T8" fmla="*/ 131 w 154"/>
                <a:gd name="T9" fmla="*/ 132 h 154"/>
                <a:gd name="T10" fmla="*/ 119 w 154"/>
                <a:gd name="T11" fmla="*/ 141 h 154"/>
                <a:gd name="T12" fmla="*/ 107 w 154"/>
                <a:gd name="T13" fmla="*/ 148 h 154"/>
                <a:gd name="T14" fmla="*/ 92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3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4 h 154"/>
                <a:gd name="T42" fmla="*/ 22 w 154"/>
                <a:gd name="T43" fmla="*/ 23 h 154"/>
                <a:gd name="T44" fmla="*/ 33 w 154"/>
                <a:gd name="T45" fmla="*/ 14 h 154"/>
                <a:gd name="T46" fmla="*/ 47 w 154"/>
                <a:gd name="T47" fmla="*/ 6 h 154"/>
                <a:gd name="T48" fmla="*/ 61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9 h 154"/>
                <a:gd name="T62" fmla="*/ 144 w 154"/>
                <a:gd name="T63" fmla="*/ 40 h 154"/>
                <a:gd name="T64" fmla="*/ 150 w 154"/>
                <a:gd name="T65" fmla="*/ 54 h 154"/>
                <a:gd name="T66" fmla="*/ 154 w 154"/>
                <a:gd name="T67" fmla="*/ 70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8"/>
                  </a:lnTo>
                  <a:lnTo>
                    <a:pt x="144" y="113"/>
                  </a:lnTo>
                  <a:lnTo>
                    <a:pt x="141" y="120"/>
                  </a:lnTo>
                  <a:lnTo>
                    <a:pt x="136" y="126"/>
                  </a:lnTo>
                  <a:lnTo>
                    <a:pt x="131" y="132"/>
                  </a:lnTo>
                  <a:lnTo>
                    <a:pt x="126" y="136"/>
                  </a:lnTo>
                  <a:lnTo>
                    <a:pt x="119" y="141"/>
                  </a:lnTo>
                  <a:lnTo>
                    <a:pt x="114" y="145"/>
                  </a:lnTo>
                  <a:lnTo>
                    <a:pt x="107" y="148"/>
                  </a:lnTo>
                  <a:lnTo>
                    <a:pt x="100" y="151"/>
                  </a:lnTo>
                  <a:lnTo>
                    <a:pt x="92" y="152"/>
                  </a:lnTo>
                  <a:lnTo>
                    <a:pt x="85" y="153"/>
                  </a:lnTo>
                  <a:lnTo>
                    <a:pt x="77" y="154"/>
                  </a:lnTo>
                  <a:lnTo>
                    <a:pt x="77" y="154"/>
                  </a:lnTo>
                  <a:lnTo>
                    <a:pt x="69" y="153"/>
                  </a:lnTo>
                  <a:lnTo>
                    <a:pt x="61" y="152"/>
                  </a:lnTo>
                  <a:lnTo>
                    <a:pt x="54" y="151"/>
                  </a:lnTo>
                  <a:lnTo>
                    <a:pt x="47" y="148"/>
                  </a:lnTo>
                  <a:lnTo>
                    <a:pt x="40" y="145"/>
                  </a:lnTo>
                  <a:lnTo>
                    <a:pt x="33" y="141"/>
                  </a:lnTo>
                  <a:lnTo>
                    <a:pt x="28" y="136"/>
                  </a:lnTo>
                  <a:lnTo>
                    <a:pt x="22" y="132"/>
                  </a:lnTo>
                  <a:lnTo>
                    <a:pt x="17" y="126"/>
                  </a:lnTo>
                  <a:lnTo>
                    <a:pt x="13"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3" y="34"/>
                  </a:lnTo>
                  <a:lnTo>
                    <a:pt x="17" y="29"/>
                  </a:lnTo>
                  <a:lnTo>
                    <a:pt x="22" y="23"/>
                  </a:lnTo>
                  <a:lnTo>
                    <a:pt x="28" y="17"/>
                  </a:lnTo>
                  <a:lnTo>
                    <a:pt x="33" y="14"/>
                  </a:lnTo>
                  <a:lnTo>
                    <a:pt x="40" y="9"/>
                  </a:lnTo>
                  <a:lnTo>
                    <a:pt x="47" y="6"/>
                  </a:lnTo>
                  <a:lnTo>
                    <a:pt x="54" y="3"/>
                  </a:lnTo>
                  <a:lnTo>
                    <a:pt x="61" y="1"/>
                  </a:lnTo>
                  <a:lnTo>
                    <a:pt x="69" y="0"/>
                  </a:lnTo>
                  <a:lnTo>
                    <a:pt x="77" y="0"/>
                  </a:lnTo>
                  <a:lnTo>
                    <a:pt x="77" y="0"/>
                  </a:lnTo>
                  <a:lnTo>
                    <a:pt x="85" y="0"/>
                  </a:lnTo>
                  <a:lnTo>
                    <a:pt x="92" y="1"/>
                  </a:lnTo>
                  <a:lnTo>
                    <a:pt x="100" y="3"/>
                  </a:lnTo>
                  <a:lnTo>
                    <a:pt x="107" y="6"/>
                  </a:lnTo>
                  <a:lnTo>
                    <a:pt x="114" y="9"/>
                  </a:lnTo>
                  <a:lnTo>
                    <a:pt x="119" y="14"/>
                  </a:lnTo>
                  <a:lnTo>
                    <a:pt x="126" y="17"/>
                  </a:lnTo>
                  <a:lnTo>
                    <a:pt x="131" y="23"/>
                  </a:lnTo>
                  <a:lnTo>
                    <a:pt x="136" y="29"/>
                  </a:lnTo>
                  <a:lnTo>
                    <a:pt x="141" y="34"/>
                  </a:lnTo>
                  <a:lnTo>
                    <a:pt x="144" y="40"/>
                  </a:lnTo>
                  <a:lnTo>
                    <a:pt x="148" y="47"/>
                  </a:lnTo>
                  <a:lnTo>
                    <a:pt x="150" y="54"/>
                  </a:lnTo>
                  <a:lnTo>
                    <a:pt x="152"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462">
              <a:extLst>
                <a:ext uri="{FF2B5EF4-FFF2-40B4-BE49-F238E27FC236}">
                  <a16:creationId xmlns:a16="http://schemas.microsoft.com/office/drawing/2014/main" id="{938119E4-59C4-4AD3-8765-2A2A71E33F50}"/>
                </a:ext>
              </a:extLst>
            </p:cNvPr>
            <p:cNvSpPr>
              <a:spLocks/>
            </p:cNvSpPr>
            <p:nvPr/>
          </p:nvSpPr>
          <p:spPr bwMode="auto">
            <a:xfrm>
              <a:off x="4746626" y="1289050"/>
              <a:ext cx="49213" cy="49213"/>
            </a:xfrm>
            <a:custGeom>
              <a:avLst/>
              <a:gdLst>
                <a:gd name="T0" fmla="*/ 154 w 154"/>
                <a:gd name="T1" fmla="*/ 77 h 154"/>
                <a:gd name="T2" fmla="*/ 152 w 154"/>
                <a:gd name="T3" fmla="*/ 93 h 154"/>
                <a:gd name="T4" fmla="*/ 149 w 154"/>
                <a:gd name="T5" fmla="*/ 108 h 154"/>
                <a:gd name="T6" fmla="*/ 141 w 154"/>
                <a:gd name="T7" fmla="*/ 120 h 154"/>
                <a:gd name="T8" fmla="*/ 132 w 154"/>
                <a:gd name="T9" fmla="*/ 132 h 154"/>
                <a:gd name="T10" fmla="*/ 120 w 154"/>
                <a:gd name="T11" fmla="*/ 141 h 154"/>
                <a:gd name="T12" fmla="*/ 108 w 154"/>
                <a:gd name="T13" fmla="*/ 148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9 w 154"/>
                <a:gd name="T25" fmla="*/ 136 h 154"/>
                <a:gd name="T26" fmla="*/ 18 w 154"/>
                <a:gd name="T27" fmla="*/ 126 h 154"/>
                <a:gd name="T28" fmla="*/ 9 w 154"/>
                <a:gd name="T29" fmla="*/ 113 h 154"/>
                <a:gd name="T30" fmla="*/ 3 w 154"/>
                <a:gd name="T31" fmla="*/ 100 h 154"/>
                <a:gd name="T32" fmla="*/ 1 w 154"/>
                <a:gd name="T33" fmla="*/ 85 h 154"/>
                <a:gd name="T34" fmla="*/ 0 w 154"/>
                <a:gd name="T35" fmla="*/ 77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7 w 154"/>
                <a:gd name="T47" fmla="*/ 6 h 154"/>
                <a:gd name="T48" fmla="*/ 62 w 154"/>
                <a:gd name="T49" fmla="*/ 1 h 154"/>
                <a:gd name="T50" fmla="*/ 78 w 154"/>
                <a:gd name="T51" fmla="*/ 0 h 154"/>
                <a:gd name="T52" fmla="*/ 85 w 154"/>
                <a:gd name="T53" fmla="*/ 0 h 154"/>
                <a:gd name="T54" fmla="*/ 101 w 154"/>
                <a:gd name="T55" fmla="*/ 3 h 154"/>
                <a:gd name="T56" fmla="*/ 114 w 154"/>
                <a:gd name="T57" fmla="*/ 9 h 154"/>
                <a:gd name="T58" fmla="*/ 126 w 154"/>
                <a:gd name="T59" fmla="*/ 17 h 154"/>
                <a:gd name="T60" fmla="*/ 137 w 154"/>
                <a:gd name="T61" fmla="*/ 29 h 154"/>
                <a:gd name="T62" fmla="*/ 145 w 154"/>
                <a:gd name="T63" fmla="*/ 40 h 154"/>
                <a:gd name="T64" fmla="*/ 151 w 154"/>
                <a:gd name="T65" fmla="*/ 54 h 154"/>
                <a:gd name="T66" fmla="*/ 153 w 154"/>
                <a:gd name="T67" fmla="*/ 70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9" y="108"/>
                  </a:lnTo>
                  <a:lnTo>
                    <a:pt x="145" y="113"/>
                  </a:lnTo>
                  <a:lnTo>
                    <a:pt x="141" y="120"/>
                  </a:lnTo>
                  <a:lnTo>
                    <a:pt x="137" y="126"/>
                  </a:lnTo>
                  <a:lnTo>
                    <a:pt x="132" y="132"/>
                  </a:lnTo>
                  <a:lnTo>
                    <a:pt x="126" y="136"/>
                  </a:lnTo>
                  <a:lnTo>
                    <a:pt x="120" y="141"/>
                  </a:lnTo>
                  <a:lnTo>
                    <a:pt x="114" y="145"/>
                  </a:lnTo>
                  <a:lnTo>
                    <a:pt x="108" y="148"/>
                  </a:lnTo>
                  <a:lnTo>
                    <a:pt x="101" y="151"/>
                  </a:lnTo>
                  <a:lnTo>
                    <a:pt x="93" y="152"/>
                  </a:lnTo>
                  <a:lnTo>
                    <a:pt x="85" y="153"/>
                  </a:lnTo>
                  <a:lnTo>
                    <a:pt x="78" y="154"/>
                  </a:lnTo>
                  <a:lnTo>
                    <a:pt x="78" y="154"/>
                  </a:lnTo>
                  <a:lnTo>
                    <a:pt x="70" y="153"/>
                  </a:lnTo>
                  <a:lnTo>
                    <a:pt x="62" y="152"/>
                  </a:lnTo>
                  <a:lnTo>
                    <a:pt x="55" y="151"/>
                  </a:lnTo>
                  <a:lnTo>
                    <a:pt x="47" y="148"/>
                  </a:lnTo>
                  <a:lnTo>
                    <a:pt x="41" y="145"/>
                  </a:lnTo>
                  <a:lnTo>
                    <a:pt x="34" y="141"/>
                  </a:lnTo>
                  <a:lnTo>
                    <a:pt x="29" y="136"/>
                  </a:lnTo>
                  <a:lnTo>
                    <a:pt x="23" y="132"/>
                  </a:lnTo>
                  <a:lnTo>
                    <a:pt x="18" y="126"/>
                  </a:lnTo>
                  <a:lnTo>
                    <a:pt x="14" y="120"/>
                  </a:lnTo>
                  <a:lnTo>
                    <a:pt x="9" y="113"/>
                  </a:lnTo>
                  <a:lnTo>
                    <a:pt x="7" y="108"/>
                  </a:lnTo>
                  <a:lnTo>
                    <a:pt x="3" y="100"/>
                  </a:lnTo>
                  <a:lnTo>
                    <a:pt x="2" y="93"/>
                  </a:lnTo>
                  <a:lnTo>
                    <a:pt x="1" y="85"/>
                  </a:lnTo>
                  <a:lnTo>
                    <a:pt x="0" y="77"/>
                  </a:lnTo>
                  <a:lnTo>
                    <a:pt x="0" y="77"/>
                  </a:lnTo>
                  <a:lnTo>
                    <a:pt x="1" y="70"/>
                  </a:lnTo>
                  <a:lnTo>
                    <a:pt x="2" y="62"/>
                  </a:lnTo>
                  <a:lnTo>
                    <a:pt x="3" y="54"/>
                  </a:lnTo>
                  <a:lnTo>
                    <a:pt x="7" y="47"/>
                  </a:lnTo>
                  <a:lnTo>
                    <a:pt x="9" y="40"/>
                  </a:lnTo>
                  <a:lnTo>
                    <a:pt x="14" y="34"/>
                  </a:lnTo>
                  <a:lnTo>
                    <a:pt x="18" y="29"/>
                  </a:lnTo>
                  <a:lnTo>
                    <a:pt x="23" y="23"/>
                  </a:lnTo>
                  <a:lnTo>
                    <a:pt x="29" y="17"/>
                  </a:lnTo>
                  <a:lnTo>
                    <a:pt x="34" y="14"/>
                  </a:lnTo>
                  <a:lnTo>
                    <a:pt x="41" y="9"/>
                  </a:lnTo>
                  <a:lnTo>
                    <a:pt x="47" y="6"/>
                  </a:lnTo>
                  <a:lnTo>
                    <a:pt x="55" y="3"/>
                  </a:lnTo>
                  <a:lnTo>
                    <a:pt x="62" y="1"/>
                  </a:lnTo>
                  <a:lnTo>
                    <a:pt x="70" y="0"/>
                  </a:lnTo>
                  <a:lnTo>
                    <a:pt x="78" y="0"/>
                  </a:lnTo>
                  <a:lnTo>
                    <a:pt x="78" y="0"/>
                  </a:lnTo>
                  <a:lnTo>
                    <a:pt x="85" y="0"/>
                  </a:lnTo>
                  <a:lnTo>
                    <a:pt x="93" y="1"/>
                  </a:lnTo>
                  <a:lnTo>
                    <a:pt x="101" y="3"/>
                  </a:lnTo>
                  <a:lnTo>
                    <a:pt x="108" y="6"/>
                  </a:lnTo>
                  <a:lnTo>
                    <a:pt x="114" y="9"/>
                  </a:lnTo>
                  <a:lnTo>
                    <a:pt x="120" y="14"/>
                  </a:lnTo>
                  <a:lnTo>
                    <a:pt x="126" y="17"/>
                  </a:lnTo>
                  <a:lnTo>
                    <a:pt x="132" y="23"/>
                  </a:lnTo>
                  <a:lnTo>
                    <a:pt x="137" y="29"/>
                  </a:lnTo>
                  <a:lnTo>
                    <a:pt x="141" y="34"/>
                  </a:lnTo>
                  <a:lnTo>
                    <a:pt x="145" y="40"/>
                  </a:lnTo>
                  <a:lnTo>
                    <a:pt x="149"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463">
              <a:extLst>
                <a:ext uri="{FF2B5EF4-FFF2-40B4-BE49-F238E27FC236}">
                  <a16:creationId xmlns:a16="http://schemas.microsoft.com/office/drawing/2014/main" id="{D4C64DB7-19CB-482E-9EDC-F69FA3F19413}"/>
                </a:ext>
              </a:extLst>
            </p:cNvPr>
            <p:cNvSpPr>
              <a:spLocks/>
            </p:cNvSpPr>
            <p:nvPr/>
          </p:nvSpPr>
          <p:spPr bwMode="auto">
            <a:xfrm>
              <a:off x="4818063" y="1289050"/>
              <a:ext cx="49213" cy="49213"/>
            </a:xfrm>
            <a:custGeom>
              <a:avLst/>
              <a:gdLst>
                <a:gd name="T0" fmla="*/ 153 w 153"/>
                <a:gd name="T1" fmla="*/ 77 h 154"/>
                <a:gd name="T2" fmla="*/ 152 w 153"/>
                <a:gd name="T3" fmla="*/ 93 h 154"/>
                <a:gd name="T4" fmla="*/ 148 w 153"/>
                <a:gd name="T5" fmla="*/ 108 h 154"/>
                <a:gd name="T6" fmla="*/ 141 w 153"/>
                <a:gd name="T7" fmla="*/ 120 h 154"/>
                <a:gd name="T8" fmla="*/ 132 w 153"/>
                <a:gd name="T9" fmla="*/ 132 h 154"/>
                <a:gd name="T10" fmla="*/ 120 w 153"/>
                <a:gd name="T11" fmla="*/ 141 h 154"/>
                <a:gd name="T12" fmla="*/ 107 w 153"/>
                <a:gd name="T13" fmla="*/ 148 h 154"/>
                <a:gd name="T14" fmla="*/ 93 w 153"/>
                <a:gd name="T15" fmla="*/ 152 h 154"/>
                <a:gd name="T16" fmla="*/ 77 w 153"/>
                <a:gd name="T17" fmla="*/ 154 h 154"/>
                <a:gd name="T18" fmla="*/ 69 w 153"/>
                <a:gd name="T19" fmla="*/ 153 h 154"/>
                <a:gd name="T20" fmla="*/ 54 w 153"/>
                <a:gd name="T21" fmla="*/ 151 h 154"/>
                <a:gd name="T22" fmla="*/ 40 w 153"/>
                <a:gd name="T23" fmla="*/ 145 h 154"/>
                <a:gd name="T24" fmla="*/ 28 w 153"/>
                <a:gd name="T25" fmla="*/ 136 h 154"/>
                <a:gd name="T26" fmla="*/ 17 w 153"/>
                <a:gd name="T27" fmla="*/ 126 h 154"/>
                <a:gd name="T28" fmla="*/ 9 w 153"/>
                <a:gd name="T29" fmla="*/ 113 h 154"/>
                <a:gd name="T30" fmla="*/ 4 w 153"/>
                <a:gd name="T31" fmla="*/ 100 h 154"/>
                <a:gd name="T32" fmla="*/ 0 w 153"/>
                <a:gd name="T33" fmla="*/ 85 h 154"/>
                <a:gd name="T34" fmla="*/ 0 w 153"/>
                <a:gd name="T35" fmla="*/ 77 h 154"/>
                <a:gd name="T36" fmla="*/ 1 w 153"/>
                <a:gd name="T37" fmla="*/ 62 h 154"/>
                <a:gd name="T38" fmla="*/ 6 w 153"/>
                <a:gd name="T39" fmla="*/ 47 h 154"/>
                <a:gd name="T40" fmla="*/ 13 w 153"/>
                <a:gd name="T41" fmla="*/ 34 h 154"/>
                <a:gd name="T42" fmla="*/ 22 w 153"/>
                <a:gd name="T43" fmla="*/ 23 h 154"/>
                <a:gd name="T44" fmla="*/ 33 w 153"/>
                <a:gd name="T45" fmla="*/ 14 h 154"/>
                <a:gd name="T46" fmla="*/ 47 w 153"/>
                <a:gd name="T47" fmla="*/ 6 h 154"/>
                <a:gd name="T48" fmla="*/ 61 w 153"/>
                <a:gd name="T49" fmla="*/ 1 h 154"/>
                <a:gd name="T50" fmla="*/ 77 w 153"/>
                <a:gd name="T51" fmla="*/ 0 h 154"/>
                <a:gd name="T52" fmla="*/ 85 w 153"/>
                <a:gd name="T53" fmla="*/ 0 h 154"/>
                <a:gd name="T54" fmla="*/ 100 w 153"/>
                <a:gd name="T55" fmla="*/ 3 h 154"/>
                <a:gd name="T56" fmla="*/ 113 w 153"/>
                <a:gd name="T57" fmla="*/ 9 h 154"/>
                <a:gd name="T58" fmla="*/ 126 w 153"/>
                <a:gd name="T59" fmla="*/ 17 h 154"/>
                <a:gd name="T60" fmla="*/ 136 w 153"/>
                <a:gd name="T61" fmla="*/ 29 h 154"/>
                <a:gd name="T62" fmla="*/ 144 w 153"/>
                <a:gd name="T63" fmla="*/ 40 h 154"/>
                <a:gd name="T64" fmla="*/ 150 w 153"/>
                <a:gd name="T65" fmla="*/ 54 h 154"/>
                <a:gd name="T66" fmla="*/ 153 w 153"/>
                <a:gd name="T67" fmla="*/ 70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8" y="108"/>
                  </a:lnTo>
                  <a:lnTo>
                    <a:pt x="144" y="113"/>
                  </a:lnTo>
                  <a:lnTo>
                    <a:pt x="141" y="120"/>
                  </a:lnTo>
                  <a:lnTo>
                    <a:pt x="136" y="126"/>
                  </a:lnTo>
                  <a:lnTo>
                    <a:pt x="132" y="132"/>
                  </a:lnTo>
                  <a:lnTo>
                    <a:pt x="126" y="136"/>
                  </a:lnTo>
                  <a:lnTo>
                    <a:pt x="120" y="141"/>
                  </a:lnTo>
                  <a:lnTo>
                    <a:pt x="113" y="145"/>
                  </a:lnTo>
                  <a:lnTo>
                    <a:pt x="107" y="148"/>
                  </a:lnTo>
                  <a:lnTo>
                    <a:pt x="100" y="151"/>
                  </a:lnTo>
                  <a:lnTo>
                    <a:pt x="93" y="152"/>
                  </a:lnTo>
                  <a:lnTo>
                    <a:pt x="85" y="153"/>
                  </a:lnTo>
                  <a:lnTo>
                    <a:pt x="77" y="154"/>
                  </a:lnTo>
                  <a:lnTo>
                    <a:pt x="77" y="154"/>
                  </a:lnTo>
                  <a:lnTo>
                    <a:pt x="69" y="153"/>
                  </a:lnTo>
                  <a:lnTo>
                    <a:pt x="61" y="152"/>
                  </a:lnTo>
                  <a:lnTo>
                    <a:pt x="54" y="151"/>
                  </a:lnTo>
                  <a:lnTo>
                    <a:pt x="47" y="148"/>
                  </a:lnTo>
                  <a:lnTo>
                    <a:pt x="40" y="145"/>
                  </a:lnTo>
                  <a:lnTo>
                    <a:pt x="33" y="141"/>
                  </a:lnTo>
                  <a:lnTo>
                    <a:pt x="28" y="136"/>
                  </a:lnTo>
                  <a:lnTo>
                    <a:pt x="22" y="132"/>
                  </a:lnTo>
                  <a:lnTo>
                    <a:pt x="17" y="126"/>
                  </a:lnTo>
                  <a:lnTo>
                    <a:pt x="13"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3" y="34"/>
                  </a:lnTo>
                  <a:lnTo>
                    <a:pt x="17" y="29"/>
                  </a:lnTo>
                  <a:lnTo>
                    <a:pt x="22" y="23"/>
                  </a:lnTo>
                  <a:lnTo>
                    <a:pt x="28" y="17"/>
                  </a:lnTo>
                  <a:lnTo>
                    <a:pt x="33" y="14"/>
                  </a:lnTo>
                  <a:lnTo>
                    <a:pt x="40" y="9"/>
                  </a:lnTo>
                  <a:lnTo>
                    <a:pt x="47" y="6"/>
                  </a:lnTo>
                  <a:lnTo>
                    <a:pt x="54" y="3"/>
                  </a:lnTo>
                  <a:lnTo>
                    <a:pt x="61" y="1"/>
                  </a:lnTo>
                  <a:lnTo>
                    <a:pt x="69" y="0"/>
                  </a:lnTo>
                  <a:lnTo>
                    <a:pt x="77" y="0"/>
                  </a:lnTo>
                  <a:lnTo>
                    <a:pt x="77" y="0"/>
                  </a:lnTo>
                  <a:lnTo>
                    <a:pt x="85" y="0"/>
                  </a:lnTo>
                  <a:lnTo>
                    <a:pt x="93" y="1"/>
                  </a:lnTo>
                  <a:lnTo>
                    <a:pt x="100" y="3"/>
                  </a:lnTo>
                  <a:lnTo>
                    <a:pt x="107" y="6"/>
                  </a:lnTo>
                  <a:lnTo>
                    <a:pt x="113" y="9"/>
                  </a:lnTo>
                  <a:lnTo>
                    <a:pt x="120" y="14"/>
                  </a:lnTo>
                  <a:lnTo>
                    <a:pt x="126" y="17"/>
                  </a:lnTo>
                  <a:lnTo>
                    <a:pt x="132" y="23"/>
                  </a:lnTo>
                  <a:lnTo>
                    <a:pt x="136" y="29"/>
                  </a:lnTo>
                  <a:lnTo>
                    <a:pt x="141" y="34"/>
                  </a:lnTo>
                  <a:lnTo>
                    <a:pt x="144" y="40"/>
                  </a:lnTo>
                  <a:lnTo>
                    <a:pt x="148"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464">
              <a:extLst>
                <a:ext uri="{FF2B5EF4-FFF2-40B4-BE49-F238E27FC236}">
                  <a16:creationId xmlns:a16="http://schemas.microsoft.com/office/drawing/2014/main" id="{7292F274-942B-49F0-9B97-30B74D96C992}"/>
                </a:ext>
              </a:extLst>
            </p:cNvPr>
            <p:cNvSpPr>
              <a:spLocks/>
            </p:cNvSpPr>
            <p:nvPr/>
          </p:nvSpPr>
          <p:spPr bwMode="auto">
            <a:xfrm>
              <a:off x="4887913" y="1289050"/>
              <a:ext cx="47625" cy="49213"/>
            </a:xfrm>
            <a:custGeom>
              <a:avLst/>
              <a:gdLst>
                <a:gd name="T0" fmla="*/ 153 w 153"/>
                <a:gd name="T1" fmla="*/ 77 h 154"/>
                <a:gd name="T2" fmla="*/ 152 w 153"/>
                <a:gd name="T3" fmla="*/ 93 h 154"/>
                <a:gd name="T4" fmla="*/ 147 w 153"/>
                <a:gd name="T5" fmla="*/ 108 h 154"/>
                <a:gd name="T6" fmla="*/ 140 w 153"/>
                <a:gd name="T7" fmla="*/ 120 h 154"/>
                <a:gd name="T8" fmla="*/ 131 w 153"/>
                <a:gd name="T9" fmla="*/ 132 h 154"/>
                <a:gd name="T10" fmla="*/ 120 w 153"/>
                <a:gd name="T11" fmla="*/ 141 h 154"/>
                <a:gd name="T12" fmla="*/ 106 w 153"/>
                <a:gd name="T13" fmla="*/ 148 h 154"/>
                <a:gd name="T14" fmla="*/ 92 w 153"/>
                <a:gd name="T15" fmla="*/ 152 h 154"/>
                <a:gd name="T16" fmla="*/ 76 w 153"/>
                <a:gd name="T17" fmla="*/ 154 h 154"/>
                <a:gd name="T18" fmla="*/ 68 w 153"/>
                <a:gd name="T19" fmla="*/ 153 h 154"/>
                <a:gd name="T20" fmla="*/ 54 w 153"/>
                <a:gd name="T21" fmla="*/ 151 h 154"/>
                <a:gd name="T22" fmla="*/ 40 w 153"/>
                <a:gd name="T23" fmla="*/ 145 h 154"/>
                <a:gd name="T24" fmla="*/ 27 w 153"/>
                <a:gd name="T25" fmla="*/ 136 h 154"/>
                <a:gd name="T26" fmla="*/ 17 w 153"/>
                <a:gd name="T27" fmla="*/ 126 h 154"/>
                <a:gd name="T28" fmla="*/ 9 w 153"/>
                <a:gd name="T29" fmla="*/ 113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3 w 153"/>
                <a:gd name="T43" fmla="*/ 23 h 154"/>
                <a:gd name="T44" fmla="*/ 33 w 153"/>
                <a:gd name="T45" fmla="*/ 14 h 154"/>
                <a:gd name="T46" fmla="*/ 47 w 153"/>
                <a:gd name="T47" fmla="*/ 6 h 154"/>
                <a:gd name="T48" fmla="*/ 62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9 h 154"/>
                <a:gd name="T62" fmla="*/ 144 w 153"/>
                <a:gd name="T63" fmla="*/ 40 h 154"/>
                <a:gd name="T64" fmla="*/ 150 w 153"/>
                <a:gd name="T65" fmla="*/ 54 h 154"/>
                <a:gd name="T66" fmla="*/ 153 w 153"/>
                <a:gd name="T67" fmla="*/ 70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8"/>
                  </a:lnTo>
                  <a:lnTo>
                    <a:pt x="144" y="113"/>
                  </a:lnTo>
                  <a:lnTo>
                    <a:pt x="140" y="120"/>
                  </a:lnTo>
                  <a:lnTo>
                    <a:pt x="136" y="126"/>
                  </a:lnTo>
                  <a:lnTo>
                    <a:pt x="131" y="132"/>
                  </a:lnTo>
                  <a:lnTo>
                    <a:pt x="126" y="136"/>
                  </a:lnTo>
                  <a:lnTo>
                    <a:pt x="120" y="141"/>
                  </a:lnTo>
                  <a:lnTo>
                    <a:pt x="113" y="145"/>
                  </a:lnTo>
                  <a:lnTo>
                    <a:pt x="106" y="148"/>
                  </a:lnTo>
                  <a:lnTo>
                    <a:pt x="99" y="151"/>
                  </a:lnTo>
                  <a:lnTo>
                    <a:pt x="92" y="152"/>
                  </a:lnTo>
                  <a:lnTo>
                    <a:pt x="84" y="153"/>
                  </a:lnTo>
                  <a:lnTo>
                    <a:pt x="76" y="154"/>
                  </a:lnTo>
                  <a:lnTo>
                    <a:pt x="76" y="154"/>
                  </a:lnTo>
                  <a:lnTo>
                    <a:pt x="68" y="153"/>
                  </a:lnTo>
                  <a:lnTo>
                    <a:pt x="62" y="152"/>
                  </a:lnTo>
                  <a:lnTo>
                    <a:pt x="54" y="151"/>
                  </a:lnTo>
                  <a:lnTo>
                    <a:pt x="47" y="148"/>
                  </a:lnTo>
                  <a:lnTo>
                    <a:pt x="40" y="145"/>
                  </a:lnTo>
                  <a:lnTo>
                    <a:pt x="33" y="141"/>
                  </a:lnTo>
                  <a:lnTo>
                    <a:pt x="27" y="136"/>
                  </a:lnTo>
                  <a:lnTo>
                    <a:pt x="23" y="132"/>
                  </a:lnTo>
                  <a:lnTo>
                    <a:pt x="17" y="126"/>
                  </a:lnTo>
                  <a:lnTo>
                    <a:pt x="12"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3" y="23"/>
                  </a:lnTo>
                  <a:lnTo>
                    <a:pt x="27" y="17"/>
                  </a:lnTo>
                  <a:lnTo>
                    <a:pt x="33" y="14"/>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9"/>
                  </a:lnTo>
                  <a:lnTo>
                    <a:pt x="140" y="34"/>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Freeform 465">
              <a:extLst>
                <a:ext uri="{FF2B5EF4-FFF2-40B4-BE49-F238E27FC236}">
                  <a16:creationId xmlns:a16="http://schemas.microsoft.com/office/drawing/2014/main" id="{D38ED4F4-8A52-422D-BF9A-CD802949F3A8}"/>
                </a:ext>
              </a:extLst>
            </p:cNvPr>
            <p:cNvSpPr>
              <a:spLocks/>
            </p:cNvSpPr>
            <p:nvPr/>
          </p:nvSpPr>
          <p:spPr bwMode="auto">
            <a:xfrm>
              <a:off x="4046538" y="1289050"/>
              <a:ext cx="49213" cy="49213"/>
            </a:xfrm>
            <a:custGeom>
              <a:avLst/>
              <a:gdLst>
                <a:gd name="T0" fmla="*/ 153 w 153"/>
                <a:gd name="T1" fmla="*/ 77 h 154"/>
                <a:gd name="T2" fmla="*/ 152 w 153"/>
                <a:gd name="T3" fmla="*/ 93 h 154"/>
                <a:gd name="T4" fmla="*/ 147 w 153"/>
                <a:gd name="T5" fmla="*/ 108 h 154"/>
                <a:gd name="T6" fmla="*/ 140 w 153"/>
                <a:gd name="T7" fmla="*/ 120 h 154"/>
                <a:gd name="T8" fmla="*/ 130 w 153"/>
                <a:gd name="T9" fmla="*/ 132 h 154"/>
                <a:gd name="T10" fmla="*/ 120 w 153"/>
                <a:gd name="T11" fmla="*/ 141 h 154"/>
                <a:gd name="T12" fmla="*/ 106 w 153"/>
                <a:gd name="T13" fmla="*/ 148 h 154"/>
                <a:gd name="T14" fmla="*/ 92 w 153"/>
                <a:gd name="T15" fmla="*/ 152 h 154"/>
                <a:gd name="T16" fmla="*/ 76 w 153"/>
                <a:gd name="T17" fmla="*/ 154 h 154"/>
                <a:gd name="T18" fmla="*/ 68 w 153"/>
                <a:gd name="T19" fmla="*/ 153 h 154"/>
                <a:gd name="T20" fmla="*/ 54 w 153"/>
                <a:gd name="T21" fmla="*/ 151 h 154"/>
                <a:gd name="T22" fmla="*/ 40 w 153"/>
                <a:gd name="T23" fmla="*/ 145 h 154"/>
                <a:gd name="T24" fmla="*/ 27 w 153"/>
                <a:gd name="T25" fmla="*/ 136 h 154"/>
                <a:gd name="T26" fmla="*/ 17 w 153"/>
                <a:gd name="T27" fmla="*/ 126 h 154"/>
                <a:gd name="T28" fmla="*/ 9 w 153"/>
                <a:gd name="T29" fmla="*/ 113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9 h 154"/>
                <a:gd name="T62" fmla="*/ 144 w 153"/>
                <a:gd name="T63" fmla="*/ 40 h 154"/>
                <a:gd name="T64" fmla="*/ 150 w 153"/>
                <a:gd name="T65" fmla="*/ 54 h 154"/>
                <a:gd name="T66" fmla="*/ 153 w 153"/>
                <a:gd name="T67" fmla="*/ 70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8"/>
                  </a:lnTo>
                  <a:lnTo>
                    <a:pt x="144" y="113"/>
                  </a:lnTo>
                  <a:lnTo>
                    <a:pt x="140" y="120"/>
                  </a:lnTo>
                  <a:lnTo>
                    <a:pt x="136" y="126"/>
                  </a:lnTo>
                  <a:lnTo>
                    <a:pt x="130" y="132"/>
                  </a:lnTo>
                  <a:lnTo>
                    <a:pt x="126" y="136"/>
                  </a:lnTo>
                  <a:lnTo>
                    <a:pt x="120" y="141"/>
                  </a:lnTo>
                  <a:lnTo>
                    <a:pt x="113" y="145"/>
                  </a:lnTo>
                  <a:lnTo>
                    <a:pt x="106" y="148"/>
                  </a:lnTo>
                  <a:lnTo>
                    <a:pt x="99" y="151"/>
                  </a:lnTo>
                  <a:lnTo>
                    <a:pt x="92" y="152"/>
                  </a:lnTo>
                  <a:lnTo>
                    <a:pt x="84" y="153"/>
                  </a:lnTo>
                  <a:lnTo>
                    <a:pt x="76" y="154"/>
                  </a:lnTo>
                  <a:lnTo>
                    <a:pt x="76" y="154"/>
                  </a:lnTo>
                  <a:lnTo>
                    <a:pt x="68" y="153"/>
                  </a:lnTo>
                  <a:lnTo>
                    <a:pt x="60" y="152"/>
                  </a:lnTo>
                  <a:lnTo>
                    <a:pt x="54" y="151"/>
                  </a:lnTo>
                  <a:lnTo>
                    <a:pt x="47" y="148"/>
                  </a:lnTo>
                  <a:lnTo>
                    <a:pt x="40" y="145"/>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1" y="23"/>
                  </a:lnTo>
                  <a:lnTo>
                    <a:pt x="27" y="17"/>
                  </a:lnTo>
                  <a:lnTo>
                    <a:pt x="33" y="14"/>
                  </a:lnTo>
                  <a:lnTo>
                    <a:pt x="40" y="9"/>
                  </a:lnTo>
                  <a:lnTo>
                    <a:pt x="47" y="6"/>
                  </a:lnTo>
                  <a:lnTo>
                    <a:pt x="54" y="3"/>
                  </a:lnTo>
                  <a:lnTo>
                    <a:pt x="60" y="1"/>
                  </a:lnTo>
                  <a:lnTo>
                    <a:pt x="68" y="0"/>
                  </a:lnTo>
                  <a:lnTo>
                    <a:pt x="76" y="0"/>
                  </a:lnTo>
                  <a:lnTo>
                    <a:pt x="76" y="0"/>
                  </a:lnTo>
                  <a:lnTo>
                    <a:pt x="84" y="0"/>
                  </a:lnTo>
                  <a:lnTo>
                    <a:pt x="92" y="1"/>
                  </a:lnTo>
                  <a:lnTo>
                    <a:pt x="99" y="3"/>
                  </a:lnTo>
                  <a:lnTo>
                    <a:pt x="106" y="6"/>
                  </a:lnTo>
                  <a:lnTo>
                    <a:pt x="113" y="9"/>
                  </a:lnTo>
                  <a:lnTo>
                    <a:pt x="120" y="14"/>
                  </a:lnTo>
                  <a:lnTo>
                    <a:pt x="126" y="17"/>
                  </a:lnTo>
                  <a:lnTo>
                    <a:pt x="130" y="23"/>
                  </a:lnTo>
                  <a:lnTo>
                    <a:pt x="136" y="29"/>
                  </a:lnTo>
                  <a:lnTo>
                    <a:pt x="140" y="34"/>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466">
              <a:extLst>
                <a:ext uri="{FF2B5EF4-FFF2-40B4-BE49-F238E27FC236}">
                  <a16:creationId xmlns:a16="http://schemas.microsoft.com/office/drawing/2014/main" id="{434282FD-77E5-4F3F-9122-BC1651B2FC5E}"/>
                </a:ext>
              </a:extLst>
            </p:cNvPr>
            <p:cNvSpPr>
              <a:spLocks/>
            </p:cNvSpPr>
            <p:nvPr/>
          </p:nvSpPr>
          <p:spPr bwMode="auto">
            <a:xfrm>
              <a:off x="3976688" y="1289050"/>
              <a:ext cx="49213" cy="49213"/>
            </a:xfrm>
            <a:custGeom>
              <a:avLst/>
              <a:gdLst>
                <a:gd name="T0" fmla="*/ 154 w 154"/>
                <a:gd name="T1" fmla="*/ 77 h 154"/>
                <a:gd name="T2" fmla="*/ 153 w 154"/>
                <a:gd name="T3" fmla="*/ 93 h 154"/>
                <a:gd name="T4" fmla="*/ 149 w 154"/>
                <a:gd name="T5" fmla="*/ 108 h 154"/>
                <a:gd name="T6" fmla="*/ 141 w 154"/>
                <a:gd name="T7" fmla="*/ 120 h 154"/>
                <a:gd name="T8" fmla="*/ 132 w 154"/>
                <a:gd name="T9" fmla="*/ 132 h 154"/>
                <a:gd name="T10" fmla="*/ 120 w 154"/>
                <a:gd name="T11" fmla="*/ 141 h 154"/>
                <a:gd name="T12" fmla="*/ 108 w 154"/>
                <a:gd name="T13" fmla="*/ 148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9 w 154"/>
                <a:gd name="T25" fmla="*/ 136 h 154"/>
                <a:gd name="T26" fmla="*/ 18 w 154"/>
                <a:gd name="T27" fmla="*/ 126 h 154"/>
                <a:gd name="T28" fmla="*/ 9 w 154"/>
                <a:gd name="T29" fmla="*/ 113 h 154"/>
                <a:gd name="T30" fmla="*/ 3 w 154"/>
                <a:gd name="T31" fmla="*/ 100 h 154"/>
                <a:gd name="T32" fmla="*/ 1 w 154"/>
                <a:gd name="T33" fmla="*/ 85 h 154"/>
                <a:gd name="T34" fmla="*/ 0 w 154"/>
                <a:gd name="T35" fmla="*/ 77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7 w 154"/>
                <a:gd name="T47" fmla="*/ 6 h 154"/>
                <a:gd name="T48" fmla="*/ 62 w 154"/>
                <a:gd name="T49" fmla="*/ 1 h 154"/>
                <a:gd name="T50" fmla="*/ 78 w 154"/>
                <a:gd name="T51" fmla="*/ 0 h 154"/>
                <a:gd name="T52" fmla="*/ 85 w 154"/>
                <a:gd name="T53" fmla="*/ 0 h 154"/>
                <a:gd name="T54" fmla="*/ 101 w 154"/>
                <a:gd name="T55" fmla="*/ 3 h 154"/>
                <a:gd name="T56" fmla="*/ 114 w 154"/>
                <a:gd name="T57" fmla="*/ 9 h 154"/>
                <a:gd name="T58" fmla="*/ 126 w 154"/>
                <a:gd name="T59" fmla="*/ 17 h 154"/>
                <a:gd name="T60" fmla="*/ 137 w 154"/>
                <a:gd name="T61" fmla="*/ 29 h 154"/>
                <a:gd name="T62" fmla="*/ 145 w 154"/>
                <a:gd name="T63" fmla="*/ 40 h 154"/>
                <a:gd name="T64" fmla="*/ 151 w 154"/>
                <a:gd name="T65" fmla="*/ 54 h 154"/>
                <a:gd name="T66" fmla="*/ 154 w 154"/>
                <a:gd name="T67" fmla="*/ 70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9" y="108"/>
                  </a:lnTo>
                  <a:lnTo>
                    <a:pt x="145" y="113"/>
                  </a:lnTo>
                  <a:lnTo>
                    <a:pt x="141" y="120"/>
                  </a:lnTo>
                  <a:lnTo>
                    <a:pt x="137" y="126"/>
                  </a:lnTo>
                  <a:lnTo>
                    <a:pt x="132" y="132"/>
                  </a:lnTo>
                  <a:lnTo>
                    <a:pt x="126" y="136"/>
                  </a:lnTo>
                  <a:lnTo>
                    <a:pt x="120" y="141"/>
                  </a:lnTo>
                  <a:lnTo>
                    <a:pt x="114" y="145"/>
                  </a:lnTo>
                  <a:lnTo>
                    <a:pt x="108" y="148"/>
                  </a:lnTo>
                  <a:lnTo>
                    <a:pt x="101" y="151"/>
                  </a:lnTo>
                  <a:lnTo>
                    <a:pt x="93" y="152"/>
                  </a:lnTo>
                  <a:lnTo>
                    <a:pt x="85" y="153"/>
                  </a:lnTo>
                  <a:lnTo>
                    <a:pt x="78" y="154"/>
                  </a:lnTo>
                  <a:lnTo>
                    <a:pt x="78" y="154"/>
                  </a:lnTo>
                  <a:lnTo>
                    <a:pt x="70" y="153"/>
                  </a:lnTo>
                  <a:lnTo>
                    <a:pt x="62" y="152"/>
                  </a:lnTo>
                  <a:lnTo>
                    <a:pt x="55" y="151"/>
                  </a:lnTo>
                  <a:lnTo>
                    <a:pt x="47" y="148"/>
                  </a:lnTo>
                  <a:lnTo>
                    <a:pt x="41" y="145"/>
                  </a:lnTo>
                  <a:lnTo>
                    <a:pt x="34" y="141"/>
                  </a:lnTo>
                  <a:lnTo>
                    <a:pt x="29" y="136"/>
                  </a:lnTo>
                  <a:lnTo>
                    <a:pt x="23" y="132"/>
                  </a:lnTo>
                  <a:lnTo>
                    <a:pt x="18" y="126"/>
                  </a:lnTo>
                  <a:lnTo>
                    <a:pt x="14" y="120"/>
                  </a:lnTo>
                  <a:lnTo>
                    <a:pt x="9" y="113"/>
                  </a:lnTo>
                  <a:lnTo>
                    <a:pt x="7" y="108"/>
                  </a:lnTo>
                  <a:lnTo>
                    <a:pt x="3" y="100"/>
                  </a:lnTo>
                  <a:lnTo>
                    <a:pt x="2" y="93"/>
                  </a:lnTo>
                  <a:lnTo>
                    <a:pt x="1" y="85"/>
                  </a:lnTo>
                  <a:lnTo>
                    <a:pt x="0" y="77"/>
                  </a:lnTo>
                  <a:lnTo>
                    <a:pt x="0" y="77"/>
                  </a:lnTo>
                  <a:lnTo>
                    <a:pt x="1" y="70"/>
                  </a:lnTo>
                  <a:lnTo>
                    <a:pt x="2" y="62"/>
                  </a:lnTo>
                  <a:lnTo>
                    <a:pt x="3" y="54"/>
                  </a:lnTo>
                  <a:lnTo>
                    <a:pt x="7" y="47"/>
                  </a:lnTo>
                  <a:lnTo>
                    <a:pt x="9" y="40"/>
                  </a:lnTo>
                  <a:lnTo>
                    <a:pt x="14" y="34"/>
                  </a:lnTo>
                  <a:lnTo>
                    <a:pt x="18" y="29"/>
                  </a:lnTo>
                  <a:lnTo>
                    <a:pt x="23" y="23"/>
                  </a:lnTo>
                  <a:lnTo>
                    <a:pt x="29" y="17"/>
                  </a:lnTo>
                  <a:lnTo>
                    <a:pt x="34" y="14"/>
                  </a:lnTo>
                  <a:lnTo>
                    <a:pt x="41" y="9"/>
                  </a:lnTo>
                  <a:lnTo>
                    <a:pt x="47" y="6"/>
                  </a:lnTo>
                  <a:lnTo>
                    <a:pt x="55" y="3"/>
                  </a:lnTo>
                  <a:lnTo>
                    <a:pt x="62" y="1"/>
                  </a:lnTo>
                  <a:lnTo>
                    <a:pt x="70" y="0"/>
                  </a:lnTo>
                  <a:lnTo>
                    <a:pt x="78" y="0"/>
                  </a:lnTo>
                  <a:lnTo>
                    <a:pt x="78" y="0"/>
                  </a:lnTo>
                  <a:lnTo>
                    <a:pt x="85" y="0"/>
                  </a:lnTo>
                  <a:lnTo>
                    <a:pt x="93" y="1"/>
                  </a:lnTo>
                  <a:lnTo>
                    <a:pt x="101" y="3"/>
                  </a:lnTo>
                  <a:lnTo>
                    <a:pt x="108" y="6"/>
                  </a:lnTo>
                  <a:lnTo>
                    <a:pt x="114" y="9"/>
                  </a:lnTo>
                  <a:lnTo>
                    <a:pt x="120" y="14"/>
                  </a:lnTo>
                  <a:lnTo>
                    <a:pt x="126" y="17"/>
                  </a:lnTo>
                  <a:lnTo>
                    <a:pt x="132" y="23"/>
                  </a:lnTo>
                  <a:lnTo>
                    <a:pt x="137" y="29"/>
                  </a:lnTo>
                  <a:lnTo>
                    <a:pt x="141" y="34"/>
                  </a:lnTo>
                  <a:lnTo>
                    <a:pt x="145" y="40"/>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Freeform 467">
              <a:extLst>
                <a:ext uri="{FF2B5EF4-FFF2-40B4-BE49-F238E27FC236}">
                  <a16:creationId xmlns:a16="http://schemas.microsoft.com/office/drawing/2014/main" id="{59DEE8A5-65BB-43B8-BAF8-AA3D6F61A37B}"/>
                </a:ext>
              </a:extLst>
            </p:cNvPr>
            <p:cNvSpPr>
              <a:spLocks/>
            </p:cNvSpPr>
            <p:nvPr/>
          </p:nvSpPr>
          <p:spPr bwMode="auto">
            <a:xfrm>
              <a:off x="4116388" y="1289050"/>
              <a:ext cx="49213" cy="49213"/>
            </a:xfrm>
            <a:custGeom>
              <a:avLst/>
              <a:gdLst>
                <a:gd name="T0" fmla="*/ 154 w 154"/>
                <a:gd name="T1" fmla="*/ 77 h 154"/>
                <a:gd name="T2" fmla="*/ 153 w 154"/>
                <a:gd name="T3" fmla="*/ 93 h 154"/>
                <a:gd name="T4" fmla="*/ 148 w 154"/>
                <a:gd name="T5" fmla="*/ 108 h 154"/>
                <a:gd name="T6" fmla="*/ 141 w 154"/>
                <a:gd name="T7" fmla="*/ 120 h 154"/>
                <a:gd name="T8" fmla="*/ 132 w 154"/>
                <a:gd name="T9" fmla="*/ 132 h 154"/>
                <a:gd name="T10" fmla="*/ 120 w 154"/>
                <a:gd name="T11" fmla="*/ 141 h 154"/>
                <a:gd name="T12" fmla="*/ 107 w 154"/>
                <a:gd name="T13" fmla="*/ 148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3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4 h 154"/>
                <a:gd name="T42" fmla="*/ 22 w 154"/>
                <a:gd name="T43" fmla="*/ 23 h 154"/>
                <a:gd name="T44" fmla="*/ 33 w 154"/>
                <a:gd name="T45" fmla="*/ 14 h 154"/>
                <a:gd name="T46" fmla="*/ 47 w 154"/>
                <a:gd name="T47" fmla="*/ 6 h 154"/>
                <a:gd name="T48" fmla="*/ 61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9 h 154"/>
                <a:gd name="T62" fmla="*/ 145 w 154"/>
                <a:gd name="T63" fmla="*/ 40 h 154"/>
                <a:gd name="T64" fmla="*/ 150 w 154"/>
                <a:gd name="T65" fmla="*/ 54 h 154"/>
                <a:gd name="T66" fmla="*/ 154 w 154"/>
                <a:gd name="T67" fmla="*/ 70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0" y="100"/>
                  </a:lnTo>
                  <a:lnTo>
                    <a:pt x="148" y="108"/>
                  </a:lnTo>
                  <a:lnTo>
                    <a:pt x="145" y="113"/>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4"/>
                  </a:lnTo>
                  <a:lnTo>
                    <a:pt x="77" y="154"/>
                  </a:lnTo>
                  <a:lnTo>
                    <a:pt x="69" y="153"/>
                  </a:lnTo>
                  <a:lnTo>
                    <a:pt x="61" y="152"/>
                  </a:lnTo>
                  <a:lnTo>
                    <a:pt x="54" y="151"/>
                  </a:lnTo>
                  <a:lnTo>
                    <a:pt x="47" y="148"/>
                  </a:lnTo>
                  <a:lnTo>
                    <a:pt x="40" y="145"/>
                  </a:lnTo>
                  <a:lnTo>
                    <a:pt x="33" y="141"/>
                  </a:lnTo>
                  <a:lnTo>
                    <a:pt x="28" y="136"/>
                  </a:lnTo>
                  <a:lnTo>
                    <a:pt x="22" y="132"/>
                  </a:lnTo>
                  <a:lnTo>
                    <a:pt x="17" y="126"/>
                  </a:lnTo>
                  <a:lnTo>
                    <a:pt x="13"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3" y="34"/>
                  </a:lnTo>
                  <a:lnTo>
                    <a:pt x="17" y="29"/>
                  </a:lnTo>
                  <a:lnTo>
                    <a:pt x="22" y="23"/>
                  </a:lnTo>
                  <a:lnTo>
                    <a:pt x="28" y="17"/>
                  </a:lnTo>
                  <a:lnTo>
                    <a:pt x="33" y="14"/>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4"/>
                  </a:lnTo>
                  <a:lnTo>
                    <a:pt x="126" y="17"/>
                  </a:lnTo>
                  <a:lnTo>
                    <a:pt x="132" y="23"/>
                  </a:lnTo>
                  <a:lnTo>
                    <a:pt x="136" y="29"/>
                  </a:lnTo>
                  <a:lnTo>
                    <a:pt x="141" y="34"/>
                  </a:lnTo>
                  <a:lnTo>
                    <a:pt x="145" y="40"/>
                  </a:lnTo>
                  <a:lnTo>
                    <a:pt x="148" y="47"/>
                  </a:lnTo>
                  <a:lnTo>
                    <a:pt x="150"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468">
              <a:extLst>
                <a:ext uri="{FF2B5EF4-FFF2-40B4-BE49-F238E27FC236}">
                  <a16:creationId xmlns:a16="http://schemas.microsoft.com/office/drawing/2014/main" id="{C42A43E2-6047-438D-A27B-26256E5A6AF7}"/>
                </a:ext>
              </a:extLst>
            </p:cNvPr>
            <p:cNvSpPr>
              <a:spLocks/>
            </p:cNvSpPr>
            <p:nvPr/>
          </p:nvSpPr>
          <p:spPr bwMode="auto">
            <a:xfrm>
              <a:off x="3838576" y="1355725"/>
              <a:ext cx="49213" cy="49213"/>
            </a:xfrm>
            <a:custGeom>
              <a:avLst/>
              <a:gdLst>
                <a:gd name="T0" fmla="*/ 153 w 153"/>
                <a:gd name="T1" fmla="*/ 77 h 155"/>
                <a:gd name="T2" fmla="*/ 152 w 153"/>
                <a:gd name="T3" fmla="*/ 93 h 155"/>
                <a:gd name="T4" fmla="*/ 147 w 153"/>
                <a:gd name="T5" fmla="*/ 108 h 155"/>
                <a:gd name="T6" fmla="*/ 141 w 153"/>
                <a:gd name="T7" fmla="*/ 121 h 155"/>
                <a:gd name="T8" fmla="*/ 130 w 153"/>
                <a:gd name="T9" fmla="*/ 132 h 155"/>
                <a:gd name="T10" fmla="*/ 120 w 153"/>
                <a:gd name="T11" fmla="*/ 141 h 155"/>
                <a:gd name="T12" fmla="*/ 106 w 153"/>
                <a:gd name="T13" fmla="*/ 148 h 155"/>
                <a:gd name="T14" fmla="*/ 91 w 153"/>
                <a:gd name="T15" fmla="*/ 153 h 155"/>
                <a:gd name="T16" fmla="*/ 77 w 153"/>
                <a:gd name="T17" fmla="*/ 155 h 155"/>
                <a:gd name="T18" fmla="*/ 69 w 153"/>
                <a:gd name="T19" fmla="*/ 154 h 155"/>
                <a:gd name="T20" fmla="*/ 54 w 153"/>
                <a:gd name="T21" fmla="*/ 151 h 155"/>
                <a:gd name="T22" fmla="*/ 40 w 153"/>
                <a:gd name="T23" fmla="*/ 146 h 155"/>
                <a:gd name="T24" fmla="*/ 27 w 153"/>
                <a:gd name="T25" fmla="*/ 137 h 155"/>
                <a:gd name="T26" fmla="*/ 17 w 153"/>
                <a:gd name="T27" fmla="*/ 126 h 155"/>
                <a:gd name="T28" fmla="*/ 9 w 153"/>
                <a:gd name="T29" fmla="*/ 115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2 w 153"/>
                <a:gd name="T41" fmla="*/ 35 h 155"/>
                <a:gd name="T42" fmla="*/ 22 w 153"/>
                <a:gd name="T43" fmla="*/ 23 h 155"/>
                <a:gd name="T44" fmla="*/ 33 w 153"/>
                <a:gd name="T45" fmla="*/ 14 h 155"/>
                <a:gd name="T46" fmla="*/ 47 w 153"/>
                <a:gd name="T47" fmla="*/ 6 h 155"/>
                <a:gd name="T48" fmla="*/ 60 w 153"/>
                <a:gd name="T49" fmla="*/ 3 h 155"/>
                <a:gd name="T50" fmla="*/ 77 w 153"/>
                <a:gd name="T51" fmla="*/ 0 h 155"/>
                <a:gd name="T52" fmla="*/ 85 w 153"/>
                <a:gd name="T53" fmla="*/ 2 h 155"/>
                <a:gd name="T54" fmla="*/ 99 w 153"/>
                <a:gd name="T55" fmla="*/ 4 h 155"/>
                <a:gd name="T56" fmla="*/ 113 w 153"/>
                <a:gd name="T57" fmla="*/ 10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5"/>
                  </a:lnTo>
                  <a:lnTo>
                    <a:pt x="141" y="121"/>
                  </a:lnTo>
                  <a:lnTo>
                    <a:pt x="136" y="126"/>
                  </a:lnTo>
                  <a:lnTo>
                    <a:pt x="130" y="132"/>
                  </a:lnTo>
                  <a:lnTo>
                    <a:pt x="126" y="137"/>
                  </a:lnTo>
                  <a:lnTo>
                    <a:pt x="120" y="141"/>
                  </a:lnTo>
                  <a:lnTo>
                    <a:pt x="113" y="146"/>
                  </a:lnTo>
                  <a:lnTo>
                    <a:pt x="106" y="148"/>
                  </a:lnTo>
                  <a:lnTo>
                    <a:pt x="99" y="151"/>
                  </a:lnTo>
                  <a:lnTo>
                    <a:pt x="91" y="153"/>
                  </a:lnTo>
                  <a:lnTo>
                    <a:pt x="85" y="154"/>
                  </a:lnTo>
                  <a:lnTo>
                    <a:pt x="77" y="155"/>
                  </a:lnTo>
                  <a:lnTo>
                    <a:pt x="77" y="155"/>
                  </a:lnTo>
                  <a:lnTo>
                    <a:pt x="69" y="154"/>
                  </a:lnTo>
                  <a:lnTo>
                    <a:pt x="60" y="153"/>
                  </a:lnTo>
                  <a:lnTo>
                    <a:pt x="54" y="151"/>
                  </a:lnTo>
                  <a:lnTo>
                    <a:pt x="47" y="148"/>
                  </a:lnTo>
                  <a:lnTo>
                    <a:pt x="40" y="146"/>
                  </a:lnTo>
                  <a:lnTo>
                    <a:pt x="33" y="141"/>
                  </a:lnTo>
                  <a:lnTo>
                    <a:pt x="27" y="137"/>
                  </a:lnTo>
                  <a:lnTo>
                    <a:pt x="22" y="132"/>
                  </a:lnTo>
                  <a:lnTo>
                    <a:pt x="17" y="126"/>
                  </a:lnTo>
                  <a:lnTo>
                    <a:pt x="12" y="121"/>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2" y="23"/>
                  </a:lnTo>
                  <a:lnTo>
                    <a:pt x="27" y="19"/>
                  </a:lnTo>
                  <a:lnTo>
                    <a:pt x="33" y="14"/>
                  </a:lnTo>
                  <a:lnTo>
                    <a:pt x="40" y="10"/>
                  </a:lnTo>
                  <a:lnTo>
                    <a:pt x="47" y="6"/>
                  </a:lnTo>
                  <a:lnTo>
                    <a:pt x="54" y="4"/>
                  </a:lnTo>
                  <a:lnTo>
                    <a:pt x="60" y="3"/>
                  </a:lnTo>
                  <a:lnTo>
                    <a:pt x="69" y="2"/>
                  </a:lnTo>
                  <a:lnTo>
                    <a:pt x="77" y="0"/>
                  </a:lnTo>
                  <a:lnTo>
                    <a:pt x="77" y="0"/>
                  </a:lnTo>
                  <a:lnTo>
                    <a:pt x="85" y="2"/>
                  </a:lnTo>
                  <a:lnTo>
                    <a:pt x="91" y="3"/>
                  </a:lnTo>
                  <a:lnTo>
                    <a:pt x="99" y="4"/>
                  </a:lnTo>
                  <a:lnTo>
                    <a:pt x="106" y="6"/>
                  </a:lnTo>
                  <a:lnTo>
                    <a:pt x="113" y="10"/>
                  </a:lnTo>
                  <a:lnTo>
                    <a:pt x="120" y="14"/>
                  </a:lnTo>
                  <a:lnTo>
                    <a:pt x="126" y="19"/>
                  </a:lnTo>
                  <a:lnTo>
                    <a:pt x="130" y="23"/>
                  </a:lnTo>
                  <a:lnTo>
                    <a:pt x="136" y="29"/>
                  </a:lnTo>
                  <a:lnTo>
                    <a:pt x="141" y="35"/>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469">
              <a:extLst>
                <a:ext uri="{FF2B5EF4-FFF2-40B4-BE49-F238E27FC236}">
                  <a16:creationId xmlns:a16="http://schemas.microsoft.com/office/drawing/2014/main" id="{61E8E315-BC72-4FE0-B3A9-572761796836}"/>
                </a:ext>
              </a:extLst>
            </p:cNvPr>
            <p:cNvSpPr>
              <a:spLocks/>
            </p:cNvSpPr>
            <p:nvPr/>
          </p:nvSpPr>
          <p:spPr bwMode="auto">
            <a:xfrm>
              <a:off x="3702051" y="1355725"/>
              <a:ext cx="49213" cy="49213"/>
            </a:xfrm>
            <a:custGeom>
              <a:avLst/>
              <a:gdLst>
                <a:gd name="T0" fmla="*/ 153 w 153"/>
                <a:gd name="T1" fmla="*/ 77 h 155"/>
                <a:gd name="T2" fmla="*/ 152 w 153"/>
                <a:gd name="T3" fmla="*/ 93 h 155"/>
                <a:gd name="T4" fmla="*/ 147 w 153"/>
                <a:gd name="T5" fmla="*/ 108 h 155"/>
                <a:gd name="T6" fmla="*/ 141 w 153"/>
                <a:gd name="T7" fmla="*/ 121 h 155"/>
                <a:gd name="T8" fmla="*/ 130 w 153"/>
                <a:gd name="T9" fmla="*/ 132 h 155"/>
                <a:gd name="T10" fmla="*/ 120 w 153"/>
                <a:gd name="T11" fmla="*/ 141 h 155"/>
                <a:gd name="T12" fmla="*/ 106 w 153"/>
                <a:gd name="T13" fmla="*/ 148 h 155"/>
                <a:gd name="T14" fmla="*/ 91 w 153"/>
                <a:gd name="T15" fmla="*/ 153 h 155"/>
                <a:gd name="T16" fmla="*/ 77 w 153"/>
                <a:gd name="T17" fmla="*/ 155 h 155"/>
                <a:gd name="T18" fmla="*/ 69 w 153"/>
                <a:gd name="T19" fmla="*/ 154 h 155"/>
                <a:gd name="T20" fmla="*/ 54 w 153"/>
                <a:gd name="T21" fmla="*/ 151 h 155"/>
                <a:gd name="T22" fmla="*/ 40 w 153"/>
                <a:gd name="T23" fmla="*/ 146 h 155"/>
                <a:gd name="T24" fmla="*/ 27 w 153"/>
                <a:gd name="T25" fmla="*/ 137 h 155"/>
                <a:gd name="T26" fmla="*/ 17 w 153"/>
                <a:gd name="T27" fmla="*/ 126 h 155"/>
                <a:gd name="T28" fmla="*/ 9 w 153"/>
                <a:gd name="T29" fmla="*/ 115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2 w 153"/>
                <a:gd name="T41" fmla="*/ 35 h 155"/>
                <a:gd name="T42" fmla="*/ 22 w 153"/>
                <a:gd name="T43" fmla="*/ 23 h 155"/>
                <a:gd name="T44" fmla="*/ 33 w 153"/>
                <a:gd name="T45" fmla="*/ 14 h 155"/>
                <a:gd name="T46" fmla="*/ 47 w 153"/>
                <a:gd name="T47" fmla="*/ 6 h 155"/>
                <a:gd name="T48" fmla="*/ 60 w 153"/>
                <a:gd name="T49" fmla="*/ 3 h 155"/>
                <a:gd name="T50" fmla="*/ 77 w 153"/>
                <a:gd name="T51" fmla="*/ 0 h 155"/>
                <a:gd name="T52" fmla="*/ 85 w 153"/>
                <a:gd name="T53" fmla="*/ 2 h 155"/>
                <a:gd name="T54" fmla="*/ 99 w 153"/>
                <a:gd name="T55" fmla="*/ 4 h 155"/>
                <a:gd name="T56" fmla="*/ 113 w 153"/>
                <a:gd name="T57" fmla="*/ 10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5"/>
                  </a:lnTo>
                  <a:lnTo>
                    <a:pt x="141" y="121"/>
                  </a:lnTo>
                  <a:lnTo>
                    <a:pt x="136" y="126"/>
                  </a:lnTo>
                  <a:lnTo>
                    <a:pt x="130" y="132"/>
                  </a:lnTo>
                  <a:lnTo>
                    <a:pt x="126" y="137"/>
                  </a:lnTo>
                  <a:lnTo>
                    <a:pt x="120" y="141"/>
                  </a:lnTo>
                  <a:lnTo>
                    <a:pt x="113" y="146"/>
                  </a:lnTo>
                  <a:lnTo>
                    <a:pt x="106" y="148"/>
                  </a:lnTo>
                  <a:lnTo>
                    <a:pt x="99" y="151"/>
                  </a:lnTo>
                  <a:lnTo>
                    <a:pt x="91" y="153"/>
                  </a:lnTo>
                  <a:lnTo>
                    <a:pt x="85" y="154"/>
                  </a:lnTo>
                  <a:lnTo>
                    <a:pt x="77" y="155"/>
                  </a:lnTo>
                  <a:lnTo>
                    <a:pt x="77" y="155"/>
                  </a:lnTo>
                  <a:lnTo>
                    <a:pt x="69" y="154"/>
                  </a:lnTo>
                  <a:lnTo>
                    <a:pt x="60" y="153"/>
                  </a:lnTo>
                  <a:lnTo>
                    <a:pt x="54" y="151"/>
                  </a:lnTo>
                  <a:lnTo>
                    <a:pt x="47" y="148"/>
                  </a:lnTo>
                  <a:lnTo>
                    <a:pt x="40" y="146"/>
                  </a:lnTo>
                  <a:lnTo>
                    <a:pt x="33" y="141"/>
                  </a:lnTo>
                  <a:lnTo>
                    <a:pt x="27" y="137"/>
                  </a:lnTo>
                  <a:lnTo>
                    <a:pt x="22" y="132"/>
                  </a:lnTo>
                  <a:lnTo>
                    <a:pt x="17" y="126"/>
                  </a:lnTo>
                  <a:lnTo>
                    <a:pt x="12" y="121"/>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2" y="23"/>
                  </a:lnTo>
                  <a:lnTo>
                    <a:pt x="27" y="19"/>
                  </a:lnTo>
                  <a:lnTo>
                    <a:pt x="33" y="14"/>
                  </a:lnTo>
                  <a:lnTo>
                    <a:pt x="40" y="10"/>
                  </a:lnTo>
                  <a:lnTo>
                    <a:pt x="47" y="6"/>
                  </a:lnTo>
                  <a:lnTo>
                    <a:pt x="54" y="4"/>
                  </a:lnTo>
                  <a:lnTo>
                    <a:pt x="60" y="3"/>
                  </a:lnTo>
                  <a:lnTo>
                    <a:pt x="69" y="2"/>
                  </a:lnTo>
                  <a:lnTo>
                    <a:pt x="77" y="0"/>
                  </a:lnTo>
                  <a:lnTo>
                    <a:pt x="77" y="0"/>
                  </a:lnTo>
                  <a:lnTo>
                    <a:pt x="85" y="2"/>
                  </a:lnTo>
                  <a:lnTo>
                    <a:pt x="91" y="3"/>
                  </a:lnTo>
                  <a:lnTo>
                    <a:pt x="99" y="4"/>
                  </a:lnTo>
                  <a:lnTo>
                    <a:pt x="106" y="6"/>
                  </a:lnTo>
                  <a:lnTo>
                    <a:pt x="113" y="10"/>
                  </a:lnTo>
                  <a:lnTo>
                    <a:pt x="120" y="14"/>
                  </a:lnTo>
                  <a:lnTo>
                    <a:pt x="126" y="19"/>
                  </a:lnTo>
                  <a:lnTo>
                    <a:pt x="130" y="23"/>
                  </a:lnTo>
                  <a:lnTo>
                    <a:pt x="136" y="29"/>
                  </a:lnTo>
                  <a:lnTo>
                    <a:pt x="141" y="35"/>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470">
              <a:extLst>
                <a:ext uri="{FF2B5EF4-FFF2-40B4-BE49-F238E27FC236}">
                  <a16:creationId xmlns:a16="http://schemas.microsoft.com/office/drawing/2014/main" id="{102825B2-5849-48B0-A307-1AF58A203C64}"/>
                </a:ext>
              </a:extLst>
            </p:cNvPr>
            <p:cNvSpPr>
              <a:spLocks/>
            </p:cNvSpPr>
            <p:nvPr/>
          </p:nvSpPr>
          <p:spPr bwMode="auto">
            <a:xfrm>
              <a:off x="3771901" y="1355725"/>
              <a:ext cx="49213" cy="49213"/>
            </a:xfrm>
            <a:custGeom>
              <a:avLst/>
              <a:gdLst>
                <a:gd name="T0" fmla="*/ 154 w 154"/>
                <a:gd name="T1" fmla="*/ 77 h 155"/>
                <a:gd name="T2" fmla="*/ 153 w 154"/>
                <a:gd name="T3" fmla="*/ 93 h 155"/>
                <a:gd name="T4" fmla="*/ 148 w 154"/>
                <a:gd name="T5" fmla="*/ 108 h 155"/>
                <a:gd name="T6" fmla="*/ 141 w 154"/>
                <a:gd name="T7" fmla="*/ 121 h 155"/>
                <a:gd name="T8" fmla="*/ 132 w 154"/>
                <a:gd name="T9" fmla="*/ 132 h 155"/>
                <a:gd name="T10" fmla="*/ 121 w 154"/>
                <a:gd name="T11" fmla="*/ 141 h 155"/>
                <a:gd name="T12" fmla="*/ 107 w 154"/>
                <a:gd name="T13" fmla="*/ 148 h 155"/>
                <a:gd name="T14" fmla="*/ 93 w 154"/>
                <a:gd name="T15" fmla="*/ 153 h 155"/>
                <a:gd name="T16" fmla="*/ 77 w 154"/>
                <a:gd name="T17" fmla="*/ 155 h 155"/>
                <a:gd name="T18" fmla="*/ 69 w 154"/>
                <a:gd name="T19" fmla="*/ 154 h 155"/>
                <a:gd name="T20" fmla="*/ 54 w 154"/>
                <a:gd name="T21" fmla="*/ 151 h 155"/>
                <a:gd name="T22" fmla="*/ 40 w 154"/>
                <a:gd name="T23" fmla="*/ 146 h 155"/>
                <a:gd name="T24" fmla="*/ 28 w 154"/>
                <a:gd name="T25" fmla="*/ 137 h 155"/>
                <a:gd name="T26" fmla="*/ 18 w 154"/>
                <a:gd name="T27" fmla="*/ 126 h 155"/>
                <a:gd name="T28" fmla="*/ 10 w 154"/>
                <a:gd name="T29" fmla="*/ 115 h 155"/>
                <a:gd name="T30" fmla="*/ 4 w 154"/>
                <a:gd name="T31" fmla="*/ 100 h 155"/>
                <a:gd name="T32" fmla="*/ 0 w 154"/>
                <a:gd name="T33" fmla="*/ 85 h 155"/>
                <a:gd name="T34" fmla="*/ 0 w 154"/>
                <a:gd name="T35" fmla="*/ 77 h 155"/>
                <a:gd name="T36" fmla="*/ 2 w 154"/>
                <a:gd name="T37" fmla="*/ 62 h 155"/>
                <a:gd name="T38" fmla="*/ 6 w 154"/>
                <a:gd name="T39" fmla="*/ 47 h 155"/>
                <a:gd name="T40" fmla="*/ 13 w 154"/>
                <a:gd name="T41" fmla="*/ 35 h 155"/>
                <a:gd name="T42" fmla="*/ 22 w 154"/>
                <a:gd name="T43" fmla="*/ 23 h 155"/>
                <a:gd name="T44" fmla="*/ 34 w 154"/>
                <a:gd name="T45" fmla="*/ 14 h 155"/>
                <a:gd name="T46" fmla="*/ 47 w 154"/>
                <a:gd name="T47" fmla="*/ 6 h 155"/>
                <a:gd name="T48" fmla="*/ 61 w 154"/>
                <a:gd name="T49" fmla="*/ 3 h 155"/>
                <a:gd name="T50" fmla="*/ 77 w 154"/>
                <a:gd name="T51" fmla="*/ 0 h 155"/>
                <a:gd name="T52" fmla="*/ 85 w 154"/>
                <a:gd name="T53" fmla="*/ 2 h 155"/>
                <a:gd name="T54" fmla="*/ 100 w 154"/>
                <a:gd name="T55" fmla="*/ 4 h 155"/>
                <a:gd name="T56" fmla="*/ 114 w 154"/>
                <a:gd name="T57" fmla="*/ 10 h 155"/>
                <a:gd name="T58" fmla="*/ 126 w 154"/>
                <a:gd name="T59" fmla="*/ 19 h 155"/>
                <a:gd name="T60" fmla="*/ 137 w 154"/>
                <a:gd name="T61" fmla="*/ 29 h 155"/>
                <a:gd name="T62" fmla="*/ 145 w 154"/>
                <a:gd name="T63" fmla="*/ 40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0" y="100"/>
                  </a:lnTo>
                  <a:lnTo>
                    <a:pt x="148" y="108"/>
                  </a:lnTo>
                  <a:lnTo>
                    <a:pt x="145" y="115"/>
                  </a:lnTo>
                  <a:lnTo>
                    <a:pt x="141" y="121"/>
                  </a:lnTo>
                  <a:lnTo>
                    <a:pt x="137" y="126"/>
                  </a:lnTo>
                  <a:lnTo>
                    <a:pt x="132" y="132"/>
                  </a:lnTo>
                  <a:lnTo>
                    <a:pt x="126" y="137"/>
                  </a:lnTo>
                  <a:lnTo>
                    <a:pt x="121" y="141"/>
                  </a:lnTo>
                  <a:lnTo>
                    <a:pt x="114" y="146"/>
                  </a:lnTo>
                  <a:lnTo>
                    <a:pt x="107" y="148"/>
                  </a:lnTo>
                  <a:lnTo>
                    <a:pt x="100" y="151"/>
                  </a:lnTo>
                  <a:lnTo>
                    <a:pt x="93" y="153"/>
                  </a:lnTo>
                  <a:lnTo>
                    <a:pt x="85" y="154"/>
                  </a:lnTo>
                  <a:lnTo>
                    <a:pt x="77" y="155"/>
                  </a:lnTo>
                  <a:lnTo>
                    <a:pt x="77" y="155"/>
                  </a:lnTo>
                  <a:lnTo>
                    <a:pt x="69" y="154"/>
                  </a:lnTo>
                  <a:lnTo>
                    <a:pt x="61" y="153"/>
                  </a:lnTo>
                  <a:lnTo>
                    <a:pt x="54" y="151"/>
                  </a:lnTo>
                  <a:lnTo>
                    <a:pt x="47" y="148"/>
                  </a:lnTo>
                  <a:lnTo>
                    <a:pt x="40" y="146"/>
                  </a:lnTo>
                  <a:lnTo>
                    <a:pt x="34" y="141"/>
                  </a:lnTo>
                  <a:lnTo>
                    <a:pt x="28" y="137"/>
                  </a:lnTo>
                  <a:lnTo>
                    <a:pt x="22" y="132"/>
                  </a:lnTo>
                  <a:lnTo>
                    <a:pt x="18" y="126"/>
                  </a:lnTo>
                  <a:lnTo>
                    <a:pt x="13" y="121"/>
                  </a:lnTo>
                  <a:lnTo>
                    <a:pt x="10" y="115"/>
                  </a:lnTo>
                  <a:lnTo>
                    <a:pt x="6" y="108"/>
                  </a:lnTo>
                  <a:lnTo>
                    <a:pt x="4" y="100"/>
                  </a:lnTo>
                  <a:lnTo>
                    <a:pt x="2" y="93"/>
                  </a:lnTo>
                  <a:lnTo>
                    <a:pt x="0" y="85"/>
                  </a:lnTo>
                  <a:lnTo>
                    <a:pt x="0" y="77"/>
                  </a:lnTo>
                  <a:lnTo>
                    <a:pt x="0" y="77"/>
                  </a:lnTo>
                  <a:lnTo>
                    <a:pt x="0" y="70"/>
                  </a:lnTo>
                  <a:lnTo>
                    <a:pt x="2" y="62"/>
                  </a:lnTo>
                  <a:lnTo>
                    <a:pt x="4" y="54"/>
                  </a:lnTo>
                  <a:lnTo>
                    <a:pt x="6" y="47"/>
                  </a:lnTo>
                  <a:lnTo>
                    <a:pt x="10" y="40"/>
                  </a:lnTo>
                  <a:lnTo>
                    <a:pt x="13" y="35"/>
                  </a:lnTo>
                  <a:lnTo>
                    <a:pt x="18" y="29"/>
                  </a:lnTo>
                  <a:lnTo>
                    <a:pt x="22" y="23"/>
                  </a:lnTo>
                  <a:lnTo>
                    <a:pt x="28" y="19"/>
                  </a:lnTo>
                  <a:lnTo>
                    <a:pt x="34" y="14"/>
                  </a:lnTo>
                  <a:lnTo>
                    <a:pt x="40" y="10"/>
                  </a:lnTo>
                  <a:lnTo>
                    <a:pt x="47" y="6"/>
                  </a:lnTo>
                  <a:lnTo>
                    <a:pt x="54" y="4"/>
                  </a:lnTo>
                  <a:lnTo>
                    <a:pt x="61" y="3"/>
                  </a:lnTo>
                  <a:lnTo>
                    <a:pt x="69" y="2"/>
                  </a:lnTo>
                  <a:lnTo>
                    <a:pt x="77" y="0"/>
                  </a:lnTo>
                  <a:lnTo>
                    <a:pt x="77" y="0"/>
                  </a:lnTo>
                  <a:lnTo>
                    <a:pt x="85" y="2"/>
                  </a:lnTo>
                  <a:lnTo>
                    <a:pt x="93" y="3"/>
                  </a:lnTo>
                  <a:lnTo>
                    <a:pt x="100" y="4"/>
                  </a:lnTo>
                  <a:lnTo>
                    <a:pt x="107" y="6"/>
                  </a:lnTo>
                  <a:lnTo>
                    <a:pt x="114" y="10"/>
                  </a:lnTo>
                  <a:lnTo>
                    <a:pt x="121" y="14"/>
                  </a:lnTo>
                  <a:lnTo>
                    <a:pt x="126" y="19"/>
                  </a:lnTo>
                  <a:lnTo>
                    <a:pt x="132" y="23"/>
                  </a:lnTo>
                  <a:lnTo>
                    <a:pt x="137" y="29"/>
                  </a:lnTo>
                  <a:lnTo>
                    <a:pt x="141" y="35"/>
                  </a:lnTo>
                  <a:lnTo>
                    <a:pt x="145" y="40"/>
                  </a:lnTo>
                  <a:lnTo>
                    <a:pt x="148" y="47"/>
                  </a:lnTo>
                  <a:lnTo>
                    <a:pt x="150"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471">
              <a:extLst>
                <a:ext uri="{FF2B5EF4-FFF2-40B4-BE49-F238E27FC236}">
                  <a16:creationId xmlns:a16="http://schemas.microsoft.com/office/drawing/2014/main" id="{6D4B7E47-9A18-42A2-A73A-D723BBD58770}"/>
                </a:ext>
              </a:extLst>
            </p:cNvPr>
            <p:cNvSpPr>
              <a:spLocks/>
            </p:cNvSpPr>
            <p:nvPr/>
          </p:nvSpPr>
          <p:spPr bwMode="auto">
            <a:xfrm>
              <a:off x="3908426" y="1427163"/>
              <a:ext cx="47625" cy="47625"/>
            </a:xfrm>
            <a:custGeom>
              <a:avLst/>
              <a:gdLst>
                <a:gd name="T0" fmla="*/ 154 w 154"/>
                <a:gd name="T1" fmla="*/ 76 h 153"/>
                <a:gd name="T2" fmla="*/ 153 w 154"/>
                <a:gd name="T3" fmla="*/ 91 h 153"/>
                <a:gd name="T4" fmla="*/ 148 w 154"/>
                <a:gd name="T5" fmla="*/ 106 h 153"/>
                <a:gd name="T6" fmla="*/ 141 w 154"/>
                <a:gd name="T7" fmla="*/ 119 h 153"/>
                <a:gd name="T8" fmla="*/ 132 w 154"/>
                <a:gd name="T9" fmla="*/ 130 h 153"/>
                <a:gd name="T10" fmla="*/ 121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49 h 153"/>
                <a:gd name="T22" fmla="*/ 40 w 154"/>
                <a:gd name="T23" fmla="*/ 144 h 153"/>
                <a:gd name="T24" fmla="*/ 28 w 154"/>
                <a:gd name="T25" fmla="*/ 136 h 153"/>
                <a:gd name="T26" fmla="*/ 18 w 154"/>
                <a:gd name="T27" fmla="*/ 125 h 153"/>
                <a:gd name="T28" fmla="*/ 10 w 154"/>
                <a:gd name="T29" fmla="*/ 113 h 153"/>
                <a:gd name="T30" fmla="*/ 4 w 154"/>
                <a:gd name="T31" fmla="*/ 99 h 153"/>
                <a:gd name="T32" fmla="*/ 0 w 154"/>
                <a:gd name="T33" fmla="*/ 84 h 153"/>
                <a:gd name="T34" fmla="*/ 0 w 154"/>
                <a:gd name="T35" fmla="*/ 76 h 153"/>
                <a:gd name="T36" fmla="*/ 2 w 154"/>
                <a:gd name="T37" fmla="*/ 60 h 153"/>
                <a:gd name="T38" fmla="*/ 6 w 154"/>
                <a:gd name="T39" fmla="*/ 46 h 153"/>
                <a:gd name="T40" fmla="*/ 13 w 154"/>
                <a:gd name="T41" fmla="*/ 33 h 153"/>
                <a:gd name="T42" fmla="*/ 22 w 154"/>
                <a:gd name="T43" fmla="*/ 21 h 153"/>
                <a:gd name="T44" fmla="*/ 34 w 154"/>
                <a:gd name="T45" fmla="*/ 12 h 153"/>
                <a:gd name="T46" fmla="*/ 47 w 154"/>
                <a:gd name="T47" fmla="*/ 5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0" y="99"/>
                  </a:lnTo>
                  <a:lnTo>
                    <a:pt x="148" y="106"/>
                  </a:lnTo>
                  <a:lnTo>
                    <a:pt x="145" y="113"/>
                  </a:lnTo>
                  <a:lnTo>
                    <a:pt x="141" y="119"/>
                  </a:lnTo>
                  <a:lnTo>
                    <a:pt x="137" y="125"/>
                  </a:lnTo>
                  <a:lnTo>
                    <a:pt x="132" y="130"/>
                  </a:lnTo>
                  <a:lnTo>
                    <a:pt x="126" y="136"/>
                  </a:lnTo>
                  <a:lnTo>
                    <a:pt x="121" y="140"/>
                  </a:lnTo>
                  <a:lnTo>
                    <a:pt x="114" y="144"/>
                  </a:lnTo>
                  <a:lnTo>
                    <a:pt x="107" y="147"/>
                  </a:lnTo>
                  <a:lnTo>
                    <a:pt x="100" y="149"/>
                  </a:lnTo>
                  <a:lnTo>
                    <a:pt x="93" y="152"/>
                  </a:lnTo>
                  <a:lnTo>
                    <a:pt x="85" y="153"/>
                  </a:lnTo>
                  <a:lnTo>
                    <a:pt x="77" y="153"/>
                  </a:lnTo>
                  <a:lnTo>
                    <a:pt x="77" y="153"/>
                  </a:lnTo>
                  <a:lnTo>
                    <a:pt x="69" y="153"/>
                  </a:lnTo>
                  <a:lnTo>
                    <a:pt x="61" y="152"/>
                  </a:lnTo>
                  <a:lnTo>
                    <a:pt x="54" y="149"/>
                  </a:lnTo>
                  <a:lnTo>
                    <a:pt x="47" y="147"/>
                  </a:lnTo>
                  <a:lnTo>
                    <a:pt x="40" y="144"/>
                  </a:lnTo>
                  <a:lnTo>
                    <a:pt x="34" y="140"/>
                  </a:lnTo>
                  <a:lnTo>
                    <a:pt x="28" y="136"/>
                  </a:lnTo>
                  <a:lnTo>
                    <a:pt x="22" y="130"/>
                  </a:lnTo>
                  <a:lnTo>
                    <a:pt x="18" y="125"/>
                  </a:lnTo>
                  <a:lnTo>
                    <a:pt x="13" y="119"/>
                  </a:lnTo>
                  <a:lnTo>
                    <a:pt x="10" y="113"/>
                  </a:lnTo>
                  <a:lnTo>
                    <a:pt x="6" y="106"/>
                  </a:lnTo>
                  <a:lnTo>
                    <a:pt x="4" y="99"/>
                  </a:lnTo>
                  <a:lnTo>
                    <a:pt x="2" y="91"/>
                  </a:lnTo>
                  <a:lnTo>
                    <a:pt x="0" y="84"/>
                  </a:lnTo>
                  <a:lnTo>
                    <a:pt x="0" y="76"/>
                  </a:lnTo>
                  <a:lnTo>
                    <a:pt x="0" y="76"/>
                  </a:lnTo>
                  <a:lnTo>
                    <a:pt x="0" y="68"/>
                  </a:lnTo>
                  <a:lnTo>
                    <a:pt x="2" y="60"/>
                  </a:lnTo>
                  <a:lnTo>
                    <a:pt x="4" y="53"/>
                  </a:lnTo>
                  <a:lnTo>
                    <a:pt x="6" y="46"/>
                  </a:lnTo>
                  <a:lnTo>
                    <a:pt x="10" y="40"/>
                  </a:lnTo>
                  <a:lnTo>
                    <a:pt x="13" y="33"/>
                  </a:lnTo>
                  <a:lnTo>
                    <a:pt x="18" y="27"/>
                  </a:lnTo>
                  <a:lnTo>
                    <a:pt x="22" y="21"/>
                  </a:lnTo>
                  <a:lnTo>
                    <a:pt x="28" y="17"/>
                  </a:lnTo>
                  <a:lnTo>
                    <a:pt x="34"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6"/>
                  </a:lnTo>
                  <a:lnTo>
                    <a:pt x="150"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472">
              <a:extLst>
                <a:ext uri="{FF2B5EF4-FFF2-40B4-BE49-F238E27FC236}">
                  <a16:creationId xmlns:a16="http://schemas.microsoft.com/office/drawing/2014/main" id="{D81C9226-323E-432E-9D43-655C7CA58669}"/>
                </a:ext>
              </a:extLst>
            </p:cNvPr>
            <p:cNvSpPr>
              <a:spLocks/>
            </p:cNvSpPr>
            <p:nvPr/>
          </p:nvSpPr>
          <p:spPr bwMode="auto">
            <a:xfrm>
              <a:off x="3697288" y="1427163"/>
              <a:ext cx="47625" cy="47625"/>
            </a:xfrm>
            <a:custGeom>
              <a:avLst/>
              <a:gdLst>
                <a:gd name="T0" fmla="*/ 153 w 153"/>
                <a:gd name="T1" fmla="*/ 76 h 153"/>
                <a:gd name="T2" fmla="*/ 152 w 153"/>
                <a:gd name="T3" fmla="*/ 91 h 153"/>
                <a:gd name="T4" fmla="*/ 147 w 153"/>
                <a:gd name="T5" fmla="*/ 106 h 153"/>
                <a:gd name="T6" fmla="*/ 140 w 153"/>
                <a:gd name="T7" fmla="*/ 119 h 153"/>
                <a:gd name="T8" fmla="*/ 131 w 153"/>
                <a:gd name="T9" fmla="*/ 130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3 w 153"/>
                <a:gd name="T21" fmla="*/ 149 h 153"/>
                <a:gd name="T22" fmla="*/ 40 w 153"/>
                <a:gd name="T23" fmla="*/ 144 h 153"/>
                <a:gd name="T24" fmla="*/ 27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6 h 153"/>
                <a:gd name="T40" fmla="*/ 12 w 153"/>
                <a:gd name="T41" fmla="*/ 33 h 153"/>
                <a:gd name="T42" fmla="*/ 22 w 153"/>
                <a:gd name="T43" fmla="*/ 21 h 153"/>
                <a:gd name="T44" fmla="*/ 33 w 153"/>
                <a:gd name="T45" fmla="*/ 12 h 153"/>
                <a:gd name="T46" fmla="*/ 46 w 153"/>
                <a:gd name="T47" fmla="*/ 5 h 153"/>
                <a:gd name="T48" fmla="*/ 61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49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49" y="99"/>
                  </a:lnTo>
                  <a:lnTo>
                    <a:pt x="147" y="106"/>
                  </a:lnTo>
                  <a:lnTo>
                    <a:pt x="144" y="113"/>
                  </a:lnTo>
                  <a:lnTo>
                    <a:pt x="140" y="119"/>
                  </a:lnTo>
                  <a:lnTo>
                    <a:pt x="136" y="125"/>
                  </a:lnTo>
                  <a:lnTo>
                    <a:pt x="131" y="130"/>
                  </a:lnTo>
                  <a:lnTo>
                    <a:pt x="125" y="136"/>
                  </a:lnTo>
                  <a:lnTo>
                    <a:pt x="120" y="140"/>
                  </a:lnTo>
                  <a:lnTo>
                    <a:pt x="113" y="144"/>
                  </a:lnTo>
                  <a:lnTo>
                    <a:pt x="106" y="147"/>
                  </a:lnTo>
                  <a:lnTo>
                    <a:pt x="99" y="149"/>
                  </a:lnTo>
                  <a:lnTo>
                    <a:pt x="92" y="152"/>
                  </a:lnTo>
                  <a:lnTo>
                    <a:pt x="84" y="153"/>
                  </a:lnTo>
                  <a:lnTo>
                    <a:pt x="76" y="153"/>
                  </a:lnTo>
                  <a:lnTo>
                    <a:pt x="76" y="153"/>
                  </a:lnTo>
                  <a:lnTo>
                    <a:pt x="68" y="153"/>
                  </a:lnTo>
                  <a:lnTo>
                    <a:pt x="61" y="152"/>
                  </a:lnTo>
                  <a:lnTo>
                    <a:pt x="53" y="149"/>
                  </a:lnTo>
                  <a:lnTo>
                    <a:pt x="46" y="147"/>
                  </a:lnTo>
                  <a:lnTo>
                    <a:pt x="40" y="144"/>
                  </a:lnTo>
                  <a:lnTo>
                    <a:pt x="33" y="140"/>
                  </a:lnTo>
                  <a:lnTo>
                    <a:pt x="27" y="136"/>
                  </a:lnTo>
                  <a:lnTo>
                    <a:pt x="22" y="130"/>
                  </a:lnTo>
                  <a:lnTo>
                    <a:pt x="17" y="125"/>
                  </a:lnTo>
                  <a:lnTo>
                    <a:pt x="12" y="119"/>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2" y="33"/>
                  </a:lnTo>
                  <a:lnTo>
                    <a:pt x="17" y="27"/>
                  </a:lnTo>
                  <a:lnTo>
                    <a:pt x="22" y="21"/>
                  </a:lnTo>
                  <a:lnTo>
                    <a:pt x="27" y="17"/>
                  </a:lnTo>
                  <a:lnTo>
                    <a:pt x="33" y="12"/>
                  </a:lnTo>
                  <a:lnTo>
                    <a:pt x="40" y="9"/>
                  </a:lnTo>
                  <a:lnTo>
                    <a:pt x="46"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5" y="17"/>
                  </a:lnTo>
                  <a:lnTo>
                    <a:pt x="131" y="21"/>
                  </a:lnTo>
                  <a:lnTo>
                    <a:pt x="136" y="27"/>
                  </a:lnTo>
                  <a:lnTo>
                    <a:pt x="140" y="33"/>
                  </a:lnTo>
                  <a:lnTo>
                    <a:pt x="144" y="40"/>
                  </a:lnTo>
                  <a:lnTo>
                    <a:pt x="147" y="46"/>
                  </a:lnTo>
                  <a:lnTo>
                    <a:pt x="149"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Freeform 473">
              <a:extLst>
                <a:ext uri="{FF2B5EF4-FFF2-40B4-BE49-F238E27FC236}">
                  <a16:creationId xmlns:a16="http://schemas.microsoft.com/office/drawing/2014/main" id="{358D0C3A-3D1F-4372-A421-0F7B6BB27137}"/>
                </a:ext>
              </a:extLst>
            </p:cNvPr>
            <p:cNvSpPr>
              <a:spLocks/>
            </p:cNvSpPr>
            <p:nvPr/>
          </p:nvSpPr>
          <p:spPr bwMode="auto">
            <a:xfrm>
              <a:off x="3838576" y="1289050"/>
              <a:ext cx="49213" cy="49213"/>
            </a:xfrm>
            <a:custGeom>
              <a:avLst/>
              <a:gdLst>
                <a:gd name="T0" fmla="*/ 153 w 153"/>
                <a:gd name="T1" fmla="*/ 77 h 154"/>
                <a:gd name="T2" fmla="*/ 152 w 153"/>
                <a:gd name="T3" fmla="*/ 93 h 154"/>
                <a:gd name="T4" fmla="*/ 147 w 153"/>
                <a:gd name="T5" fmla="*/ 108 h 154"/>
                <a:gd name="T6" fmla="*/ 141 w 153"/>
                <a:gd name="T7" fmla="*/ 120 h 154"/>
                <a:gd name="T8" fmla="*/ 130 w 153"/>
                <a:gd name="T9" fmla="*/ 132 h 154"/>
                <a:gd name="T10" fmla="*/ 120 w 153"/>
                <a:gd name="T11" fmla="*/ 141 h 154"/>
                <a:gd name="T12" fmla="*/ 106 w 153"/>
                <a:gd name="T13" fmla="*/ 148 h 154"/>
                <a:gd name="T14" fmla="*/ 91 w 153"/>
                <a:gd name="T15" fmla="*/ 152 h 154"/>
                <a:gd name="T16" fmla="*/ 77 w 153"/>
                <a:gd name="T17" fmla="*/ 154 h 154"/>
                <a:gd name="T18" fmla="*/ 69 w 153"/>
                <a:gd name="T19" fmla="*/ 153 h 154"/>
                <a:gd name="T20" fmla="*/ 54 w 153"/>
                <a:gd name="T21" fmla="*/ 151 h 154"/>
                <a:gd name="T22" fmla="*/ 40 w 153"/>
                <a:gd name="T23" fmla="*/ 145 h 154"/>
                <a:gd name="T24" fmla="*/ 27 w 153"/>
                <a:gd name="T25" fmla="*/ 136 h 154"/>
                <a:gd name="T26" fmla="*/ 17 w 153"/>
                <a:gd name="T27" fmla="*/ 126 h 154"/>
                <a:gd name="T28" fmla="*/ 9 w 153"/>
                <a:gd name="T29" fmla="*/ 113 h 154"/>
                <a:gd name="T30" fmla="*/ 3 w 153"/>
                <a:gd name="T31" fmla="*/ 100 h 154"/>
                <a:gd name="T32" fmla="*/ 0 w 153"/>
                <a:gd name="T33" fmla="*/ 85 h 154"/>
                <a:gd name="T34" fmla="*/ 0 w 153"/>
                <a:gd name="T35" fmla="*/ 77 h 154"/>
                <a:gd name="T36" fmla="*/ 1 w 153"/>
                <a:gd name="T37" fmla="*/ 62 h 154"/>
                <a:gd name="T38" fmla="*/ 6 w 153"/>
                <a:gd name="T39" fmla="*/ 47 h 154"/>
                <a:gd name="T40" fmla="*/ 12 w 153"/>
                <a:gd name="T41" fmla="*/ 34 h 154"/>
                <a:gd name="T42" fmla="*/ 22 w 153"/>
                <a:gd name="T43" fmla="*/ 23 h 154"/>
                <a:gd name="T44" fmla="*/ 33 w 153"/>
                <a:gd name="T45" fmla="*/ 14 h 154"/>
                <a:gd name="T46" fmla="*/ 47 w 153"/>
                <a:gd name="T47" fmla="*/ 6 h 154"/>
                <a:gd name="T48" fmla="*/ 60 w 153"/>
                <a:gd name="T49" fmla="*/ 1 h 154"/>
                <a:gd name="T50" fmla="*/ 77 w 153"/>
                <a:gd name="T51" fmla="*/ 0 h 154"/>
                <a:gd name="T52" fmla="*/ 85 w 153"/>
                <a:gd name="T53" fmla="*/ 0 h 154"/>
                <a:gd name="T54" fmla="*/ 99 w 153"/>
                <a:gd name="T55" fmla="*/ 3 h 154"/>
                <a:gd name="T56" fmla="*/ 113 w 153"/>
                <a:gd name="T57" fmla="*/ 9 h 154"/>
                <a:gd name="T58" fmla="*/ 126 w 153"/>
                <a:gd name="T59" fmla="*/ 17 h 154"/>
                <a:gd name="T60" fmla="*/ 136 w 153"/>
                <a:gd name="T61" fmla="*/ 29 h 154"/>
                <a:gd name="T62" fmla="*/ 144 w 153"/>
                <a:gd name="T63" fmla="*/ 40 h 154"/>
                <a:gd name="T64" fmla="*/ 150 w 153"/>
                <a:gd name="T65" fmla="*/ 54 h 154"/>
                <a:gd name="T66" fmla="*/ 153 w 153"/>
                <a:gd name="T67" fmla="*/ 70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8"/>
                  </a:lnTo>
                  <a:lnTo>
                    <a:pt x="144" y="113"/>
                  </a:lnTo>
                  <a:lnTo>
                    <a:pt x="141" y="120"/>
                  </a:lnTo>
                  <a:lnTo>
                    <a:pt x="136" y="126"/>
                  </a:lnTo>
                  <a:lnTo>
                    <a:pt x="130" y="132"/>
                  </a:lnTo>
                  <a:lnTo>
                    <a:pt x="126" y="136"/>
                  </a:lnTo>
                  <a:lnTo>
                    <a:pt x="120" y="141"/>
                  </a:lnTo>
                  <a:lnTo>
                    <a:pt x="113" y="145"/>
                  </a:lnTo>
                  <a:lnTo>
                    <a:pt x="106" y="148"/>
                  </a:lnTo>
                  <a:lnTo>
                    <a:pt x="99" y="151"/>
                  </a:lnTo>
                  <a:lnTo>
                    <a:pt x="91" y="152"/>
                  </a:lnTo>
                  <a:lnTo>
                    <a:pt x="85" y="153"/>
                  </a:lnTo>
                  <a:lnTo>
                    <a:pt x="77" y="154"/>
                  </a:lnTo>
                  <a:lnTo>
                    <a:pt x="77" y="154"/>
                  </a:lnTo>
                  <a:lnTo>
                    <a:pt x="69" y="153"/>
                  </a:lnTo>
                  <a:lnTo>
                    <a:pt x="60" y="152"/>
                  </a:lnTo>
                  <a:lnTo>
                    <a:pt x="54" y="151"/>
                  </a:lnTo>
                  <a:lnTo>
                    <a:pt x="47" y="148"/>
                  </a:lnTo>
                  <a:lnTo>
                    <a:pt x="40" y="145"/>
                  </a:lnTo>
                  <a:lnTo>
                    <a:pt x="33" y="141"/>
                  </a:lnTo>
                  <a:lnTo>
                    <a:pt x="27" y="136"/>
                  </a:lnTo>
                  <a:lnTo>
                    <a:pt x="22" y="132"/>
                  </a:lnTo>
                  <a:lnTo>
                    <a:pt x="17" y="126"/>
                  </a:lnTo>
                  <a:lnTo>
                    <a:pt x="12" y="120"/>
                  </a:lnTo>
                  <a:lnTo>
                    <a:pt x="9" y="113"/>
                  </a:lnTo>
                  <a:lnTo>
                    <a:pt x="6" y="108"/>
                  </a:lnTo>
                  <a:lnTo>
                    <a:pt x="3" y="100"/>
                  </a:lnTo>
                  <a:lnTo>
                    <a:pt x="1" y="93"/>
                  </a:lnTo>
                  <a:lnTo>
                    <a:pt x="0" y="85"/>
                  </a:lnTo>
                  <a:lnTo>
                    <a:pt x="0" y="77"/>
                  </a:lnTo>
                  <a:lnTo>
                    <a:pt x="0" y="77"/>
                  </a:lnTo>
                  <a:lnTo>
                    <a:pt x="0" y="70"/>
                  </a:lnTo>
                  <a:lnTo>
                    <a:pt x="1" y="62"/>
                  </a:lnTo>
                  <a:lnTo>
                    <a:pt x="3" y="54"/>
                  </a:lnTo>
                  <a:lnTo>
                    <a:pt x="6" y="47"/>
                  </a:lnTo>
                  <a:lnTo>
                    <a:pt x="9" y="40"/>
                  </a:lnTo>
                  <a:lnTo>
                    <a:pt x="12" y="34"/>
                  </a:lnTo>
                  <a:lnTo>
                    <a:pt x="17" y="29"/>
                  </a:lnTo>
                  <a:lnTo>
                    <a:pt x="22" y="23"/>
                  </a:lnTo>
                  <a:lnTo>
                    <a:pt x="27" y="17"/>
                  </a:lnTo>
                  <a:lnTo>
                    <a:pt x="33" y="14"/>
                  </a:lnTo>
                  <a:lnTo>
                    <a:pt x="40" y="9"/>
                  </a:lnTo>
                  <a:lnTo>
                    <a:pt x="47" y="6"/>
                  </a:lnTo>
                  <a:lnTo>
                    <a:pt x="54" y="3"/>
                  </a:lnTo>
                  <a:lnTo>
                    <a:pt x="60" y="1"/>
                  </a:lnTo>
                  <a:lnTo>
                    <a:pt x="69" y="0"/>
                  </a:lnTo>
                  <a:lnTo>
                    <a:pt x="77" y="0"/>
                  </a:lnTo>
                  <a:lnTo>
                    <a:pt x="77" y="0"/>
                  </a:lnTo>
                  <a:lnTo>
                    <a:pt x="85" y="0"/>
                  </a:lnTo>
                  <a:lnTo>
                    <a:pt x="91" y="1"/>
                  </a:lnTo>
                  <a:lnTo>
                    <a:pt x="99" y="3"/>
                  </a:lnTo>
                  <a:lnTo>
                    <a:pt x="106" y="6"/>
                  </a:lnTo>
                  <a:lnTo>
                    <a:pt x="113" y="9"/>
                  </a:lnTo>
                  <a:lnTo>
                    <a:pt x="120" y="14"/>
                  </a:lnTo>
                  <a:lnTo>
                    <a:pt x="126" y="17"/>
                  </a:lnTo>
                  <a:lnTo>
                    <a:pt x="130" y="23"/>
                  </a:lnTo>
                  <a:lnTo>
                    <a:pt x="136" y="29"/>
                  </a:lnTo>
                  <a:lnTo>
                    <a:pt x="141" y="34"/>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474">
              <a:extLst>
                <a:ext uri="{FF2B5EF4-FFF2-40B4-BE49-F238E27FC236}">
                  <a16:creationId xmlns:a16="http://schemas.microsoft.com/office/drawing/2014/main" id="{9ECA69B2-04CA-4085-BB85-06C0F161369C}"/>
                </a:ext>
              </a:extLst>
            </p:cNvPr>
            <p:cNvSpPr>
              <a:spLocks/>
            </p:cNvSpPr>
            <p:nvPr/>
          </p:nvSpPr>
          <p:spPr bwMode="auto">
            <a:xfrm>
              <a:off x="3908426" y="1289050"/>
              <a:ext cx="47625" cy="49213"/>
            </a:xfrm>
            <a:custGeom>
              <a:avLst/>
              <a:gdLst>
                <a:gd name="T0" fmla="*/ 154 w 154"/>
                <a:gd name="T1" fmla="*/ 77 h 154"/>
                <a:gd name="T2" fmla="*/ 153 w 154"/>
                <a:gd name="T3" fmla="*/ 93 h 154"/>
                <a:gd name="T4" fmla="*/ 148 w 154"/>
                <a:gd name="T5" fmla="*/ 108 h 154"/>
                <a:gd name="T6" fmla="*/ 141 w 154"/>
                <a:gd name="T7" fmla="*/ 120 h 154"/>
                <a:gd name="T8" fmla="*/ 132 w 154"/>
                <a:gd name="T9" fmla="*/ 132 h 154"/>
                <a:gd name="T10" fmla="*/ 121 w 154"/>
                <a:gd name="T11" fmla="*/ 141 h 154"/>
                <a:gd name="T12" fmla="*/ 107 w 154"/>
                <a:gd name="T13" fmla="*/ 148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8 w 154"/>
                <a:gd name="T27" fmla="*/ 126 h 154"/>
                <a:gd name="T28" fmla="*/ 10 w 154"/>
                <a:gd name="T29" fmla="*/ 113 h 154"/>
                <a:gd name="T30" fmla="*/ 4 w 154"/>
                <a:gd name="T31" fmla="*/ 100 h 154"/>
                <a:gd name="T32" fmla="*/ 0 w 154"/>
                <a:gd name="T33" fmla="*/ 85 h 154"/>
                <a:gd name="T34" fmla="*/ 0 w 154"/>
                <a:gd name="T35" fmla="*/ 77 h 154"/>
                <a:gd name="T36" fmla="*/ 2 w 154"/>
                <a:gd name="T37" fmla="*/ 62 h 154"/>
                <a:gd name="T38" fmla="*/ 6 w 154"/>
                <a:gd name="T39" fmla="*/ 47 h 154"/>
                <a:gd name="T40" fmla="*/ 13 w 154"/>
                <a:gd name="T41" fmla="*/ 34 h 154"/>
                <a:gd name="T42" fmla="*/ 22 w 154"/>
                <a:gd name="T43" fmla="*/ 23 h 154"/>
                <a:gd name="T44" fmla="*/ 34 w 154"/>
                <a:gd name="T45" fmla="*/ 14 h 154"/>
                <a:gd name="T46" fmla="*/ 47 w 154"/>
                <a:gd name="T47" fmla="*/ 6 h 154"/>
                <a:gd name="T48" fmla="*/ 61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7 w 154"/>
                <a:gd name="T61" fmla="*/ 29 h 154"/>
                <a:gd name="T62" fmla="*/ 145 w 154"/>
                <a:gd name="T63" fmla="*/ 40 h 154"/>
                <a:gd name="T64" fmla="*/ 150 w 154"/>
                <a:gd name="T65" fmla="*/ 54 h 154"/>
                <a:gd name="T66" fmla="*/ 154 w 154"/>
                <a:gd name="T67" fmla="*/ 70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0" y="100"/>
                  </a:lnTo>
                  <a:lnTo>
                    <a:pt x="148" y="108"/>
                  </a:lnTo>
                  <a:lnTo>
                    <a:pt x="145" y="113"/>
                  </a:lnTo>
                  <a:lnTo>
                    <a:pt x="141" y="120"/>
                  </a:lnTo>
                  <a:lnTo>
                    <a:pt x="137" y="126"/>
                  </a:lnTo>
                  <a:lnTo>
                    <a:pt x="132" y="132"/>
                  </a:lnTo>
                  <a:lnTo>
                    <a:pt x="126" y="136"/>
                  </a:lnTo>
                  <a:lnTo>
                    <a:pt x="121" y="141"/>
                  </a:lnTo>
                  <a:lnTo>
                    <a:pt x="114" y="145"/>
                  </a:lnTo>
                  <a:lnTo>
                    <a:pt x="107" y="148"/>
                  </a:lnTo>
                  <a:lnTo>
                    <a:pt x="100" y="151"/>
                  </a:lnTo>
                  <a:lnTo>
                    <a:pt x="93" y="152"/>
                  </a:lnTo>
                  <a:lnTo>
                    <a:pt x="85" y="153"/>
                  </a:lnTo>
                  <a:lnTo>
                    <a:pt x="77" y="154"/>
                  </a:lnTo>
                  <a:lnTo>
                    <a:pt x="77" y="154"/>
                  </a:lnTo>
                  <a:lnTo>
                    <a:pt x="69" y="153"/>
                  </a:lnTo>
                  <a:lnTo>
                    <a:pt x="61" y="152"/>
                  </a:lnTo>
                  <a:lnTo>
                    <a:pt x="54" y="151"/>
                  </a:lnTo>
                  <a:lnTo>
                    <a:pt x="47" y="148"/>
                  </a:lnTo>
                  <a:lnTo>
                    <a:pt x="40" y="145"/>
                  </a:lnTo>
                  <a:lnTo>
                    <a:pt x="34" y="141"/>
                  </a:lnTo>
                  <a:lnTo>
                    <a:pt x="28" y="136"/>
                  </a:lnTo>
                  <a:lnTo>
                    <a:pt x="22" y="132"/>
                  </a:lnTo>
                  <a:lnTo>
                    <a:pt x="18" y="126"/>
                  </a:lnTo>
                  <a:lnTo>
                    <a:pt x="13" y="120"/>
                  </a:lnTo>
                  <a:lnTo>
                    <a:pt x="10" y="113"/>
                  </a:lnTo>
                  <a:lnTo>
                    <a:pt x="6" y="108"/>
                  </a:lnTo>
                  <a:lnTo>
                    <a:pt x="4" y="100"/>
                  </a:lnTo>
                  <a:lnTo>
                    <a:pt x="2" y="93"/>
                  </a:lnTo>
                  <a:lnTo>
                    <a:pt x="0" y="85"/>
                  </a:lnTo>
                  <a:lnTo>
                    <a:pt x="0" y="77"/>
                  </a:lnTo>
                  <a:lnTo>
                    <a:pt x="0" y="77"/>
                  </a:lnTo>
                  <a:lnTo>
                    <a:pt x="0" y="70"/>
                  </a:lnTo>
                  <a:lnTo>
                    <a:pt x="2" y="62"/>
                  </a:lnTo>
                  <a:lnTo>
                    <a:pt x="4" y="54"/>
                  </a:lnTo>
                  <a:lnTo>
                    <a:pt x="6" y="47"/>
                  </a:lnTo>
                  <a:lnTo>
                    <a:pt x="10" y="40"/>
                  </a:lnTo>
                  <a:lnTo>
                    <a:pt x="13" y="34"/>
                  </a:lnTo>
                  <a:lnTo>
                    <a:pt x="18" y="29"/>
                  </a:lnTo>
                  <a:lnTo>
                    <a:pt x="22" y="23"/>
                  </a:lnTo>
                  <a:lnTo>
                    <a:pt x="28" y="17"/>
                  </a:lnTo>
                  <a:lnTo>
                    <a:pt x="34" y="14"/>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1" y="14"/>
                  </a:lnTo>
                  <a:lnTo>
                    <a:pt x="126" y="17"/>
                  </a:lnTo>
                  <a:lnTo>
                    <a:pt x="132" y="23"/>
                  </a:lnTo>
                  <a:lnTo>
                    <a:pt x="137" y="29"/>
                  </a:lnTo>
                  <a:lnTo>
                    <a:pt x="141" y="34"/>
                  </a:lnTo>
                  <a:lnTo>
                    <a:pt x="145" y="40"/>
                  </a:lnTo>
                  <a:lnTo>
                    <a:pt x="148" y="47"/>
                  </a:lnTo>
                  <a:lnTo>
                    <a:pt x="150"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475">
              <a:extLst>
                <a:ext uri="{FF2B5EF4-FFF2-40B4-BE49-F238E27FC236}">
                  <a16:creationId xmlns:a16="http://schemas.microsoft.com/office/drawing/2014/main" id="{F56F2467-9CB5-41FA-83C2-885054AED8B7}"/>
                </a:ext>
              </a:extLst>
            </p:cNvPr>
            <p:cNvSpPr>
              <a:spLocks/>
            </p:cNvSpPr>
            <p:nvPr/>
          </p:nvSpPr>
          <p:spPr bwMode="auto">
            <a:xfrm>
              <a:off x="6146801" y="3036888"/>
              <a:ext cx="49213" cy="47625"/>
            </a:xfrm>
            <a:custGeom>
              <a:avLst/>
              <a:gdLst>
                <a:gd name="T0" fmla="*/ 155 w 155"/>
                <a:gd name="T1" fmla="*/ 76 h 153"/>
                <a:gd name="T2" fmla="*/ 153 w 155"/>
                <a:gd name="T3" fmla="*/ 92 h 153"/>
                <a:gd name="T4" fmla="*/ 148 w 155"/>
                <a:gd name="T5" fmla="*/ 106 h 153"/>
                <a:gd name="T6" fmla="*/ 141 w 155"/>
                <a:gd name="T7" fmla="*/ 120 h 153"/>
                <a:gd name="T8" fmla="*/ 132 w 155"/>
                <a:gd name="T9" fmla="*/ 131 h 153"/>
                <a:gd name="T10" fmla="*/ 121 w 155"/>
                <a:gd name="T11" fmla="*/ 141 h 153"/>
                <a:gd name="T12" fmla="*/ 108 w 155"/>
                <a:gd name="T13" fmla="*/ 147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9 w 155"/>
                <a:gd name="T27" fmla="*/ 126 h 153"/>
                <a:gd name="T28" fmla="*/ 10 w 155"/>
                <a:gd name="T29" fmla="*/ 113 h 153"/>
                <a:gd name="T30" fmla="*/ 4 w 155"/>
                <a:gd name="T31" fmla="*/ 99 h 153"/>
                <a:gd name="T32" fmla="*/ 2 w 155"/>
                <a:gd name="T33" fmla="*/ 84 h 153"/>
                <a:gd name="T34" fmla="*/ 0 w 155"/>
                <a:gd name="T35" fmla="*/ 76 h 153"/>
                <a:gd name="T36" fmla="*/ 3 w 155"/>
                <a:gd name="T37" fmla="*/ 62 h 153"/>
                <a:gd name="T38" fmla="*/ 6 w 155"/>
                <a:gd name="T39" fmla="*/ 47 h 153"/>
                <a:gd name="T40" fmla="*/ 14 w 155"/>
                <a:gd name="T41" fmla="*/ 33 h 153"/>
                <a:gd name="T42" fmla="*/ 23 w 155"/>
                <a:gd name="T43" fmla="*/ 22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4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2"/>
                  </a:lnTo>
                  <a:lnTo>
                    <a:pt x="151" y="99"/>
                  </a:lnTo>
                  <a:lnTo>
                    <a:pt x="148" y="106"/>
                  </a:lnTo>
                  <a:lnTo>
                    <a:pt x="145" y="113"/>
                  </a:lnTo>
                  <a:lnTo>
                    <a:pt x="141" y="120"/>
                  </a:lnTo>
                  <a:lnTo>
                    <a:pt x="137" y="126"/>
                  </a:lnTo>
                  <a:lnTo>
                    <a:pt x="132" y="131"/>
                  </a:lnTo>
                  <a:lnTo>
                    <a:pt x="126" y="136"/>
                  </a:lnTo>
                  <a:lnTo>
                    <a:pt x="121" y="141"/>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1"/>
                  </a:lnTo>
                  <a:lnTo>
                    <a:pt x="29" y="136"/>
                  </a:lnTo>
                  <a:lnTo>
                    <a:pt x="23" y="131"/>
                  </a:lnTo>
                  <a:lnTo>
                    <a:pt x="19" y="126"/>
                  </a:lnTo>
                  <a:lnTo>
                    <a:pt x="14" y="120"/>
                  </a:lnTo>
                  <a:lnTo>
                    <a:pt x="10" y="113"/>
                  </a:lnTo>
                  <a:lnTo>
                    <a:pt x="6" y="106"/>
                  </a:lnTo>
                  <a:lnTo>
                    <a:pt x="4" y="99"/>
                  </a:lnTo>
                  <a:lnTo>
                    <a:pt x="3" y="92"/>
                  </a:lnTo>
                  <a:lnTo>
                    <a:pt x="2" y="84"/>
                  </a:lnTo>
                  <a:lnTo>
                    <a:pt x="0" y="76"/>
                  </a:lnTo>
                  <a:lnTo>
                    <a:pt x="0" y="76"/>
                  </a:lnTo>
                  <a:lnTo>
                    <a:pt x="2" y="68"/>
                  </a:lnTo>
                  <a:lnTo>
                    <a:pt x="3" y="62"/>
                  </a:lnTo>
                  <a:lnTo>
                    <a:pt x="4" y="54"/>
                  </a:lnTo>
                  <a:lnTo>
                    <a:pt x="6" y="47"/>
                  </a:lnTo>
                  <a:lnTo>
                    <a:pt x="10" y="40"/>
                  </a:lnTo>
                  <a:lnTo>
                    <a:pt x="14" y="33"/>
                  </a:lnTo>
                  <a:lnTo>
                    <a:pt x="19" y="27"/>
                  </a:lnTo>
                  <a:lnTo>
                    <a:pt x="23" y="22"/>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2"/>
                  </a:lnTo>
                  <a:lnTo>
                    <a:pt x="126" y="17"/>
                  </a:lnTo>
                  <a:lnTo>
                    <a:pt x="132" y="22"/>
                  </a:lnTo>
                  <a:lnTo>
                    <a:pt x="137" y="27"/>
                  </a:lnTo>
                  <a:lnTo>
                    <a:pt x="141" y="33"/>
                  </a:lnTo>
                  <a:lnTo>
                    <a:pt x="145" y="40"/>
                  </a:lnTo>
                  <a:lnTo>
                    <a:pt x="148" y="47"/>
                  </a:lnTo>
                  <a:lnTo>
                    <a:pt x="151" y="54"/>
                  </a:lnTo>
                  <a:lnTo>
                    <a:pt x="153" y="62"/>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476">
              <a:extLst>
                <a:ext uri="{FF2B5EF4-FFF2-40B4-BE49-F238E27FC236}">
                  <a16:creationId xmlns:a16="http://schemas.microsoft.com/office/drawing/2014/main" id="{75AEEF96-E7B5-4CF9-911E-395F39A92F8D}"/>
                </a:ext>
              </a:extLst>
            </p:cNvPr>
            <p:cNvSpPr>
              <a:spLocks/>
            </p:cNvSpPr>
            <p:nvPr/>
          </p:nvSpPr>
          <p:spPr bwMode="auto">
            <a:xfrm>
              <a:off x="6216651" y="3036888"/>
              <a:ext cx="49213" cy="47625"/>
            </a:xfrm>
            <a:custGeom>
              <a:avLst/>
              <a:gdLst>
                <a:gd name="T0" fmla="*/ 154 w 154"/>
                <a:gd name="T1" fmla="*/ 76 h 153"/>
                <a:gd name="T2" fmla="*/ 152 w 154"/>
                <a:gd name="T3" fmla="*/ 92 h 153"/>
                <a:gd name="T4" fmla="*/ 148 w 154"/>
                <a:gd name="T5" fmla="*/ 106 h 153"/>
                <a:gd name="T6" fmla="*/ 141 w 154"/>
                <a:gd name="T7" fmla="*/ 120 h 153"/>
                <a:gd name="T8" fmla="*/ 132 w 154"/>
                <a:gd name="T9" fmla="*/ 131 h 153"/>
                <a:gd name="T10" fmla="*/ 120 w 154"/>
                <a:gd name="T11" fmla="*/ 141 h 153"/>
                <a:gd name="T12" fmla="*/ 108 w 154"/>
                <a:gd name="T13" fmla="*/ 147 h 153"/>
                <a:gd name="T14" fmla="*/ 93 w 154"/>
                <a:gd name="T15" fmla="*/ 152 h 153"/>
                <a:gd name="T16" fmla="*/ 78 w 154"/>
                <a:gd name="T17" fmla="*/ 153 h 153"/>
                <a:gd name="T18" fmla="*/ 70 w 154"/>
                <a:gd name="T19" fmla="*/ 153 h 153"/>
                <a:gd name="T20" fmla="*/ 55 w 154"/>
                <a:gd name="T21" fmla="*/ 150 h 153"/>
                <a:gd name="T22" fmla="*/ 40 w 154"/>
                <a:gd name="T23" fmla="*/ 144 h 153"/>
                <a:gd name="T24" fmla="*/ 29 w 154"/>
                <a:gd name="T25" fmla="*/ 136 h 153"/>
                <a:gd name="T26" fmla="*/ 18 w 154"/>
                <a:gd name="T27" fmla="*/ 126 h 153"/>
                <a:gd name="T28" fmla="*/ 9 w 154"/>
                <a:gd name="T29" fmla="*/ 113 h 153"/>
                <a:gd name="T30" fmla="*/ 3 w 154"/>
                <a:gd name="T31" fmla="*/ 99 h 153"/>
                <a:gd name="T32" fmla="*/ 1 w 154"/>
                <a:gd name="T33" fmla="*/ 84 h 153"/>
                <a:gd name="T34" fmla="*/ 0 w 154"/>
                <a:gd name="T35" fmla="*/ 76 h 153"/>
                <a:gd name="T36" fmla="*/ 2 w 154"/>
                <a:gd name="T37" fmla="*/ 62 h 153"/>
                <a:gd name="T38" fmla="*/ 7 w 154"/>
                <a:gd name="T39" fmla="*/ 47 h 153"/>
                <a:gd name="T40" fmla="*/ 14 w 154"/>
                <a:gd name="T41" fmla="*/ 33 h 153"/>
                <a:gd name="T42" fmla="*/ 23 w 154"/>
                <a:gd name="T43" fmla="*/ 22 h 153"/>
                <a:gd name="T44" fmla="*/ 34 w 154"/>
                <a:gd name="T45" fmla="*/ 12 h 153"/>
                <a:gd name="T46" fmla="*/ 47 w 154"/>
                <a:gd name="T47" fmla="*/ 5 h 153"/>
                <a:gd name="T48" fmla="*/ 62 w 154"/>
                <a:gd name="T49" fmla="*/ 1 h 153"/>
                <a:gd name="T50" fmla="*/ 78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8" y="106"/>
                  </a:lnTo>
                  <a:lnTo>
                    <a:pt x="145"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2"/>
                  </a:lnTo>
                  <a:lnTo>
                    <a:pt x="3" y="54"/>
                  </a:lnTo>
                  <a:lnTo>
                    <a:pt x="7" y="47"/>
                  </a:lnTo>
                  <a:lnTo>
                    <a:pt x="9" y="40"/>
                  </a:lnTo>
                  <a:lnTo>
                    <a:pt x="14" y="33"/>
                  </a:lnTo>
                  <a:lnTo>
                    <a:pt x="18" y="27"/>
                  </a:lnTo>
                  <a:lnTo>
                    <a:pt x="23" y="22"/>
                  </a:lnTo>
                  <a:lnTo>
                    <a:pt x="29" y="17"/>
                  </a:lnTo>
                  <a:lnTo>
                    <a:pt x="34" y="12"/>
                  </a:lnTo>
                  <a:lnTo>
                    <a:pt x="40" y="9"/>
                  </a:lnTo>
                  <a:lnTo>
                    <a:pt x="47" y="5"/>
                  </a:lnTo>
                  <a:lnTo>
                    <a:pt x="55" y="3"/>
                  </a:lnTo>
                  <a:lnTo>
                    <a:pt x="62" y="1"/>
                  </a:lnTo>
                  <a:lnTo>
                    <a:pt x="70" y="0"/>
                  </a:lnTo>
                  <a:lnTo>
                    <a:pt x="78" y="0"/>
                  </a:lnTo>
                  <a:lnTo>
                    <a:pt x="78" y="0"/>
                  </a:lnTo>
                  <a:lnTo>
                    <a:pt x="85" y="0"/>
                  </a:lnTo>
                  <a:lnTo>
                    <a:pt x="93" y="1"/>
                  </a:lnTo>
                  <a:lnTo>
                    <a:pt x="100" y="3"/>
                  </a:lnTo>
                  <a:lnTo>
                    <a:pt x="108" y="5"/>
                  </a:lnTo>
                  <a:lnTo>
                    <a:pt x="114" y="9"/>
                  </a:lnTo>
                  <a:lnTo>
                    <a:pt x="120" y="12"/>
                  </a:lnTo>
                  <a:lnTo>
                    <a:pt x="126" y="17"/>
                  </a:lnTo>
                  <a:lnTo>
                    <a:pt x="132" y="22"/>
                  </a:lnTo>
                  <a:lnTo>
                    <a:pt x="136" y="27"/>
                  </a:lnTo>
                  <a:lnTo>
                    <a:pt x="141" y="33"/>
                  </a:lnTo>
                  <a:lnTo>
                    <a:pt x="145" y="40"/>
                  </a:lnTo>
                  <a:lnTo>
                    <a:pt x="148" y="47"/>
                  </a:lnTo>
                  <a:lnTo>
                    <a:pt x="151" y="54"/>
                  </a:lnTo>
                  <a:lnTo>
                    <a:pt x="152" y="62"/>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477">
              <a:extLst>
                <a:ext uri="{FF2B5EF4-FFF2-40B4-BE49-F238E27FC236}">
                  <a16:creationId xmlns:a16="http://schemas.microsoft.com/office/drawing/2014/main" id="{794ECADF-EA38-453F-90BB-054556FFFE8D}"/>
                </a:ext>
              </a:extLst>
            </p:cNvPr>
            <p:cNvSpPr>
              <a:spLocks/>
            </p:cNvSpPr>
            <p:nvPr/>
          </p:nvSpPr>
          <p:spPr bwMode="auto">
            <a:xfrm>
              <a:off x="6286501" y="3036888"/>
              <a:ext cx="49213" cy="47625"/>
            </a:xfrm>
            <a:custGeom>
              <a:avLst/>
              <a:gdLst>
                <a:gd name="T0" fmla="*/ 154 w 154"/>
                <a:gd name="T1" fmla="*/ 76 h 153"/>
                <a:gd name="T2" fmla="*/ 152 w 154"/>
                <a:gd name="T3" fmla="*/ 92 h 153"/>
                <a:gd name="T4" fmla="*/ 147 w 154"/>
                <a:gd name="T5" fmla="*/ 106 h 153"/>
                <a:gd name="T6" fmla="*/ 141 w 154"/>
                <a:gd name="T7" fmla="*/ 120 h 153"/>
                <a:gd name="T8" fmla="*/ 131 w 154"/>
                <a:gd name="T9" fmla="*/ 131 h 153"/>
                <a:gd name="T10" fmla="*/ 120 w 154"/>
                <a:gd name="T11" fmla="*/ 141 h 153"/>
                <a:gd name="T12" fmla="*/ 106 w 154"/>
                <a:gd name="T13" fmla="*/ 147 h 153"/>
                <a:gd name="T14" fmla="*/ 93 w 154"/>
                <a:gd name="T15" fmla="*/ 152 h 153"/>
                <a:gd name="T16" fmla="*/ 76 w 154"/>
                <a:gd name="T17" fmla="*/ 153 h 153"/>
                <a:gd name="T18" fmla="*/ 68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2 h 153"/>
                <a:gd name="T38" fmla="*/ 6 w 154"/>
                <a:gd name="T39" fmla="*/ 47 h 153"/>
                <a:gd name="T40" fmla="*/ 12 w 154"/>
                <a:gd name="T41" fmla="*/ 33 h 153"/>
                <a:gd name="T42" fmla="*/ 23 w 154"/>
                <a:gd name="T43" fmla="*/ 22 h 153"/>
                <a:gd name="T44" fmla="*/ 34 w 154"/>
                <a:gd name="T45" fmla="*/ 12 h 153"/>
                <a:gd name="T46" fmla="*/ 47 w 154"/>
                <a:gd name="T47" fmla="*/ 5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4" y="153"/>
                  </a:lnTo>
                  <a:lnTo>
                    <a:pt x="76" y="153"/>
                  </a:lnTo>
                  <a:lnTo>
                    <a:pt x="76" y="153"/>
                  </a:lnTo>
                  <a:lnTo>
                    <a:pt x="68"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2" y="33"/>
                  </a:lnTo>
                  <a:lnTo>
                    <a:pt x="17" y="27"/>
                  </a:lnTo>
                  <a:lnTo>
                    <a:pt x="23" y="22"/>
                  </a:lnTo>
                  <a:lnTo>
                    <a:pt x="27" y="17"/>
                  </a:lnTo>
                  <a:lnTo>
                    <a:pt x="34" y="12"/>
                  </a:lnTo>
                  <a:lnTo>
                    <a:pt x="40" y="9"/>
                  </a:lnTo>
                  <a:lnTo>
                    <a:pt x="47" y="5"/>
                  </a:lnTo>
                  <a:lnTo>
                    <a:pt x="54" y="3"/>
                  </a:lnTo>
                  <a:lnTo>
                    <a:pt x="62" y="1"/>
                  </a:lnTo>
                  <a:lnTo>
                    <a:pt x="68" y="0"/>
                  </a:lnTo>
                  <a:lnTo>
                    <a:pt x="76" y="0"/>
                  </a:lnTo>
                  <a:lnTo>
                    <a:pt x="76" y="0"/>
                  </a:lnTo>
                  <a:lnTo>
                    <a:pt x="84" y="0"/>
                  </a:lnTo>
                  <a:lnTo>
                    <a:pt x="93" y="1"/>
                  </a:lnTo>
                  <a:lnTo>
                    <a:pt x="99" y="3"/>
                  </a:lnTo>
                  <a:lnTo>
                    <a:pt x="106" y="5"/>
                  </a:lnTo>
                  <a:lnTo>
                    <a:pt x="113" y="9"/>
                  </a:lnTo>
                  <a:lnTo>
                    <a:pt x="120" y="12"/>
                  </a:lnTo>
                  <a:lnTo>
                    <a:pt x="126" y="17"/>
                  </a:lnTo>
                  <a:lnTo>
                    <a:pt x="131" y="22"/>
                  </a:lnTo>
                  <a:lnTo>
                    <a:pt x="136" y="27"/>
                  </a:lnTo>
                  <a:lnTo>
                    <a:pt x="141" y="33"/>
                  </a:lnTo>
                  <a:lnTo>
                    <a:pt x="144" y="40"/>
                  </a:lnTo>
                  <a:lnTo>
                    <a:pt x="147" y="47"/>
                  </a:lnTo>
                  <a:lnTo>
                    <a:pt x="151" y="54"/>
                  </a:lnTo>
                  <a:lnTo>
                    <a:pt x="152" y="62"/>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478">
              <a:extLst>
                <a:ext uri="{FF2B5EF4-FFF2-40B4-BE49-F238E27FC236}">
                  <a16:creationId xmlns:a16="http://schemas.microsoft.com/office/drawing/2014/main" id="{DE4573C8-7051-42EA-89E0-894FFA4AA89A}"/>
                </a:ext>
              </a:extLst>
            </p:cNvPr>
            <p:cNvSpPr>
              <a:spLocks/>
            </p:cNvSpPr>
            <p:nvPr/>
          </p:nvSpPr>
          <p:spPr bwMode="auto">
            <a:xfrm>
              <a:off x="5797551" y="2965450"/>
              <a:ext cx="49213" cy="49213"/>
            </a:xfrm>
            <a:custGeom>
              <a:avLst/>
              <a:gdLst>
                <a:gd name="T0" fmla="*/ 153 w 153"/>
                <a:gd name="T1" fmla="*/ 76 h 153"/>
                <a:gd name="T2" fmla="*/ 152 w 153"/>
                <a:gd name="T3" fmla="*/ 91 h 153"/>
                <a:gd name="T4" fmla="*/ 147 w 153"/>
                <a:gd name="T5" fmla="*/ 106 h 153"/>
                <a:gd name="T6" fmla="*/ 140 w 153"/>
                <a:gd name="T7" fmla="*/ 120 h 153"/>
                <a:gd name="T8" fmla="*/ 130 w 153"/>
                <a:gd name="T9" fmla="*/ 131 h 153"/>
                <a:gd name="T10" fmla="*/ 119 w 153"/>
                <a:gd name="T11" fmla="*/ 141 h 153"/>
                <a:gd name="T12" fmla="*/ 106 w 153"/>
                <a:gd name="T13" fmla="*/ 147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1 w 153"/>
                <a:gd name="T43" fmla="*/ 22 h 153"/>
                <a:gd name="T44" fmla="*/ 33 w 153"/>
                <a:gd name="T45" fmla="*/ 12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4"/>
                  </a:lnTo>
                  <a:lnTo>
                    <a:pt x="5" y="47"/>
                  </a:lnTo>
                  <a:lnTo>
                    <a:pt x="9" y="40"/>
                  </a:lnTo>
                  <a:lnTo>
                    <a:pt x="12" y="33"/>
                  </a:lnTo>
                  <a:lnTo>
                    <a:pt x="17" y="27"/>
                  </a:lnTo>
                  <a:lnTo>
                    <a:pt x="21" y="22"/>
                  </a:lnTo>
                  <a:lnTo>
                    <a:pt x="27" y="17"/>
                  </a:lnTo>
                  <a:lnTo>
                    <a:pt x="33" y="12"/>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50"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479">
              <a:extLst>
                <a:ext uri="{FF2B5EF4-FFF2-40B4-BE49-F238E27FC236}">
                  <a16:creationId xmlns:a16="http://schemas.microsoft.com/office/drawing/2014/main" id="{81A92840-D7FE-4E29-B248-AFF731C1BF80}"/>
                </a:ext>
              </a:extLst>
            </p:cNvPr>
            <p:cNvSpPr>
              <a:spLocks/>
            </p:cNvSpPr>
            <p:nvPr/>
          </p:nvSpPr>
          <p:spPr bwMode="auto">
            <a:xfrm>
              <a:off x="5867401" y="2965450"/>
              <a:ext cx="49213" cy="49213"/>
            </a:xfrm>
            <a:custGeom>
              <a:avLst/>
              <a:gdLst>
                <a:gd name="T0" fmla="*/ 154 w 154"/>
                <a:gd name="T1" fmla="*/ 76 h 153"/>
                <a:gd name="T2" fmla="*/ 152 w 154"/>
                <a:gd name="T3" fmla="*/ 91 h 153"/>
                <a:gd name="T4" fmla="*/ 148 w 154"/>
                <a:gd name="T5" fmla="*/ 106 h 153"/>
                <a:gd name="T6" fmla="*/ 141 w 154"/>
                <a:gd name="T7" fmla="*/ 120 h 153"/>
                <a:gd name="T8" fmla="*/ 132 w 154"/>
                <a:gd name="T9" fmla="*/ 131 h 153"/>
                <a:gd name="T10" fmla="*/ 120 w 154"/>
                <a:gd name="T11" fmla="*/ 141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2 w 154"/>
                <a:gd name="T43" fmla="*/ 22 h 153"/>
                <a:gd name="T44" fmla="*/ 33 w 154"/>
                <a:gd name="T45" fmla="*/ 12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1"/>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480">
              <a:extLst>
                <a:ext uri="{FF2B5EF4-FFF2-40B4-BE49-F238E27FC236}">
                  <a16:creationId xmlns:a16="http://schemas.microsoft.com/office/drawing/2014/main" id="{80D3E822-7756-472F-B5B4-884A36DF0A49}"/>
                </a:ext>
              </a:extLst>
            </p:cNvPr>
            <p:cNvSpPr>
              <a:spLocks/>
            </p:cNvSpPr>
            <p:nvPr/>
          </p:nvSpPr>
          <p:spPr bwMode="auto">
            <a:xfrm>
              <a:off x="5937251" y="2965450"/>
              <a:ext cx="49213" cy="49213"/>
            </a:xfrm>
            <a:custGeom>
              <a:avLst/>
              <a:gdLst>
                <a:gd name="T0" fmla="*/ 154 w 154"/>
                <a:gd name="T1" fmla="*/ 76 h 153"/>
                <a:gd name="T2" fmla="*/ 153 w 154"/>
                <a:gd name="T3" fmla="*/ 91 h 153"/>
                <a:gd name="T4" fmla="*/ 149 w 154"/>
                <a:gd name="T5" fmla="*/ 106 h 153"/>
                <a:gd name="T6" fmla="*/ 141 w 154"/>
                <a:gd name="T7" fmla="*/ 120 h 153"/>
                <a:gd name="T8" fmla="*/ 132 w 154"/>
                <a:gd name="T9" fmla="*/ 131 h 153"/>
                <a:gd name="T10" fmla="*/ 120 w 154"/>
                <a:gd name="T11" fmla="*/ 141 h 153"/>
                <a:gd name="T12" fmla="*/ 107 w 154"/>
                <a:gd name="T13" fmla="*/ 147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10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1"/>
                  </a:lnTo>
                  <a:lnTo>
                    <a:pt x="18" y="126"/>
                  </a:lnTo>
                  <a:lnTo>
                    <a:pt x="14" y="120"/>
                  </a:lnTo>
                  <a:lnTo>
                    <a:pt x="10" y="113"/>
                  </a:lnTo>
                  <a:lnTo>
                    <a:pt x="7" y="106"/>
                  </a:lnTo>
                  <a:lnTo>
                    <a:pt x="3" y="99"/>
                  </a:lnTo>
                  <a:lnTo>
                    <a:pt x="2" y="91"/>
                  </a:lnTo>
                  <a:lnTo>
                    <a:pt x="1" y="84"/>
                  </a:lnTo>
                  <a:lnTo>
                    <a:pt x="0" y="76"/>
                  </a:lnTo>
                  <a:lnTo>
                    <a:pt x="0" y="76"/>
                  </a:lnTo>
                  <a:lnTo>
                    <a:pt x="1" y="68"/>
                  </a:lnTo>
                  <a:lnTo>
                    <a:pt x="2" y="60"/>
                  </a:lnTo>
                  <a:lnTo>
                    <a:pt x="3" y="54"/>
                  </a:lnTo>
                  <a:lnTo>
                    <a:pt x="7" y="47"/>
                  </a:lnTo>
                  <a:lnTo>
                    <a:pt x="10" y="40"/>
                  </a:lnTo>
                  <a:lnTo>
                    <a:pt x="14" y="33"/>
                  </a:lnTo>
                  <a:lnTo>
                    <a:pt x="18" y="27"/>
                  </a:lnTo>
                  <a:lnTo>
                    <a:pt x="23" y="22"/>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2" y="22"/>
                  </a:lnTo>
                  <a:lnTo>
                    <a:pt x="137" y="27"/>
                  </a:lnTo>
                  <a:lnTo>
                    <a:pt x="141" y="33"/>
                  </a:lnTo>
                  <a:lnTo>
                    <a:pt x="145" y="40"/>
                  </a:lnTo>
                  <a:lnTo>
                    <a:pt x="149" y="47"/>
                  </a:lnTo>
                  <a:lnTo>
                    <a:pt x="151" y="54"/>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481">
              <a:extLst>
                <a:ext uri="{FF2B5EF4-FFF2-40B4-BE49-F238E27FC236}">
                  <a16:creationId xmlns:a16="http://schemas.microsoft.com/office/drawing/2014/main" id="{4E777AEF-FC7F-4396-AFD7-B31029C47E64}"/>
                </a:ext>
              </a:extLst>
            </p:cNvPr>
            <p:cNvSpPr>
              <a:spLocks/>
            </p:cNvSpPr>
            <p:nvPr/>
          </p:nvSpPr>
          <p:spPr bwMode="auto">
            <a:xfrm>
              <a:off x="6008688" y="2965450"/>
              <a:ext cx="47625" cy="49213"/>
            </a:xfrm>
            <a:custGeom>
              <a:avLst/>
              <a:gdLst>
                <a:gd name="T0" fmla="*/ 153 w 153"/>
                <a:gd name="T1" fmla="*/ 76 h 153"/>
                <a:gd name="T2" fmla="*/ 152 w 153"/>
                <a:gd name="T3" fmla="*/ 91 h 153"/>
                <a:gd name="T4" fmla="*/ 148 w 153"/>
                <a:gd name="T5" fmla="*/ 106 h 153"/>
                <a:gd name="T6" fmla="*/ 141 w 153"/>
                <a:gd name="T7" fmla="*/ 120 h 153"/>
                <a:gd name="T8" fmla="*/ 132 w 153"/>
                <a:gd name="T9" fmla="*/ 131 h 153"/>
                <a:gd name="T10" fmla="*/ 120 w 153"/>
                <a:gd name="T11" fmla="*/ 141 h 153"/>
                <a:gd name="T12" fmla="*/ 106 w 153"/>
                <a:gd name="T13" fmla="*/ 147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6 w 153"/>
                <a:gd name="T39" fmla="*/ 47 h 153"/>
                <a:gd name="T40" fmla="*/ 13 w 153"/>
                <a:gd name="T41" fmla="*/ 33 h 153"/>
                <a:gd name="T42" fmla="*/ 23 w 153"/>
                <a:gd name="T43" fmla="*/ 22 h 153"/>
                <a:gd name="T44" fmla="*/ 34 w 153"/>
                <a:gd name="T45" fmla="*/ 12 h 153"/>
                <a:gd name="T46" fmla="*/ 47 w 153"/>
                <a:gd name="T47" fmla="*/ 6 h 153"/>
                <a:gd name="T48" fmla="*/ 62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8" y="106"/>
                  </a:lnTo>
                  <a:lnTo>
                    <a:pt x="144" y="113"/>
                  </a:lnTo>
                  <a:lnTo>
                    <a:pt x="141" y="120"/>
                  </a:lnTo>
                  <a:lnTo>
                    <a:pt x="136" y="126"/>
                  </a:lnTo>
                  <a:lnTo>
                    <a:pt x="132" y="131"/>
                  </a:lnTo>
                  <a:lnTo>
                    <a:pt x="126" y="136"/>
                  </a:lnTo>
                  <a:lnTo>
                    <a:pt x="120" y="141"/>
                  </a:lnTo>
                  <a:lnTo>
                    <a:pt x="113" y="144"/>
                  </a:lnTo>
                  <a:lnTo>
                    <a:pt x="106"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3" y="131"/>
                  </a:lnTo>
                  <a:lnTo>
                    <a:pt x="17" y="126"/>
                  </a:lnTo>
                  <a:lnTo>
                    <a:pt x="13" y="120"/>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3" y="33"/>
                  </a:lnTo>
                  <a:lnTo>
                    <a:pt x="17" y="27"/>
                  </a:lnTo>
                  <a:lnTo>
                    <a:pt x="23"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2"/>
                  </a:lnTo>
                  <a:lnTo>
                    <a:pt x="126" y="17"/>
                  </a:lnTo>
                  <a:lnTo>
                    <a:pt x="132" y="22"/>
                  </a:lnTo>
                  <a:lnTo>
                    <a:pt x="136" y="27"/>
                  </a:lnTo>
                  <a:lnTo>
                    <a:pt x="141" y="33"/>
                  </a:lnTo>
                  <a:lnTo>
                    <a:pt x="144" y="40"/>
                  </a:lnTo>
                  <a:lnTo>
                    <a:pt x="148" y="47"/>
                  </a:lnTo>
                  <a:lnTo>
                    <a:pt x="150"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482">
              <a:extLst>
                <a:ext uri="{FF2B5EF4-FFF2-40B4-BE49-F238E27FC236}">
                  <a16:creationId xmlns:a16="http://schemas.microsoft.com/office/drawing/2014/main" id="{76411AD4-A647-4C71-B3FE-3F32B6C9D21E}"/>
                </a:ext>
              </a:extLst>
            </p:cNvPr>
            <p:cNvSpPr>
              <a:spLocks/>
            </p:cNvSpPr>
            <p:nvPr/>
          </p:nvSpPr>
          <p:spPr bwMode="auto">
            <a:xfrm>
              <a:off x="6076951" y="2965450"/>
              <a:ext cx="49213" cy="49213"/>
            </a:xfrm>
            <a:custGeom>
              <a:avLst/>
              <a:gdLst>
                <a:gd name="T0" fmla="*/ 153 w 153"/>
                <a:gd name="T1" fmla="*/ 76 h 153"/>
                <a:gd name="T2" fmla="*/ 152 w 153"/>
                <a:gd name="T3" fmla="*/ 91 h 153"/>
                <a:gd name="T4" fmla="*/ 147 w 153"/>
                <a:gd name="T5" fmla="*/ 106 h 153"/>
                <a:gd name="T6" fmla="*/ 140 w 153"/>
                <a:gd name="T7" fmla="*/ 120 h 153"/>
                <a:gd name="T8" fmla="*/ 131 w 153"/>
                <a:gd name="T9" fmla="*/ 131 h 153"/>
                <a:gd name="T10" fmla="*/ 120 w 153"/>
                <a:gd name="T11" fmla="*/ 141 h 153"/>
                <a:gd name="T12" fmla="*/ 106 w 153"/>
                <a:gd name="T13" fmla="*/ 147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3 w 153"/>
                <a:gd name="T43" fmla="*/ 22 h 153"/>
                <a:gd name="T44" fmla="*/ 34 w 153"/>
                <a:gd name="T45" fmla="*/ 12 h 153"/>
                <a:gd name="T46" fmla="*/ 47 w 153"/>
                <a:gd name="T47" fmla="*/ 6 h 153"/>
                <a:gd name="T48" fmla="*/ 61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7" y="136"/>
                  </a:lnTo>
                  <a:lnTo>
                    <a:pt x="23"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4"/>
                  </a:lnTo>
                  <a:lnTo>
                    <a:pt x="5" y="47"/>
                  </a:lnTo>
                  <a:lnTo>
                    <a:pt x="9" y="40"/>
                  </a:lnTo>
                  <a:lnTo>
                    <a:pt x="12" y="33"/>
                  </a:lnTo>
                  <a:lnTo>
                    <a:pt x="17" y="27"/>
                  </a:lnTo>
                  <a:lnTo>
                    <a:pt x="23" y="22"/>
                  </a:lnTo>
                  <a:lnTo>
                    <a:pt x="27" y="17"/>
                  </a:lnTo>
                  <a:lnTo>
                    <a:pt x="34"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0"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483">
              <a:extLst>
                <a:ext uri="{FF2B5EF4-FFF2-40B4-BE49-F238E27FC236}">
                  <a16:creationId xmlns:a16="http://schemas.microsoft.com/office/drawing/2014/main" id="{492222C9-A831-457D-8E16-F9B1F1D3E2EF}"/>
                </a:ext>
              </a:extLst>
            </p:cNvPr>
            <p:cNvSpPr>
              <a:spLocks/>
            </p:cNvSpPr>
            <p:nvPr/>
          </p:nvSpPr>
          <p:spPr bwMode="auto">
            <a:xfrm>
              <a:off x="5448301" y="2965450"/>
              <a:ext cx="49213" cy="49213"/>
            </a:xfrm>
            <a:custGeom>
              <a:avLst/>
              <a:gdLst>
                <a:gd name="T0" fmla="*/ 154 w 154"/>
                <a:gd name="T1" fmla="*/ 76 h 153"/>
                <a:gd name="T2" fmla="*/ 152 w 154"/>
                <a:gd name="T3" fmla="*/ 91 h 153"/>
                <a:gd name="T4" fmla="*/ 147 w 154"/>
                <a:gd name="T5" fmla="*/ 106 h 153"/>
                <a:gd name="T6" fmla="*/ 140 w 154"/>
                <a:gd name="T7" fmla="*/ 120 h 153"/>
                <a:gd name="T8" fmla="*/ 131 w 154"/>
                <a:gd name="T9" fmla="*/ 131 h 153"/>
                <a:gd name="T10" fmla="*/ 120 w 154"/>
                <a:gd name="T11" fmla="*/ 141 h 153"/>
                <a:gd name="T12" fmla="*/ 106 w 154"/>
                <a:gd name="T13" fmla="*/ 147 h 153"/>
                <a:gd name="T14" fmla="*/ 92 w 154"/>
                <a:gd name="T15" fmla="*/ 152 h 153"/>
                <a:gd name="T16" fmla="*/ 76 w 154"/>
                <a:gd name="T17" fmla="*/ 153 h 153"/>
                <a:gd name="T18" fmla="*/ 68 w 154"/>
                <a:gd name="T19" fmla="*/ 153 h 153"/>
                <a:gd name="T20" fmla="*/ 53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5 w 154"/>
                <a:gd name="T39" fmla="*/ 47 h 153"/>
                <a:gd name="T40" fmla="*/ 12 w 154"/>
                <a:gd name="T41" fmla="*/ 33 h 153"/>
                <a:gd name="T42" fmla="*/ 23 w 154"/>
                <a:gd name="T43" fmla="*/ 22 h 153"/>
                <a:gd name="T44" fmla="*/ 34 w 154"/>
                <a:gd name="T45" fmla="*/ 12 h 153"/>
                <a:gd name="T46" fmla="*/ 47 w 154"/>
                <a:gd name="T47" fmla="*/ 6 h 153"/>
                <a:gd name="T48" fmla="*/ 61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1"/>
                  </a:lnTo>
                  <a:lnTo>
                    <a:pt x="151"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7" y="136"/>
                  </a:lnTo>
                  <a:lnTo>
                    <a:pt x="23"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4"/>
                  </a:lnTo>
                  <a:lnTo>
                    <a:pt x="5" y="47"/>
                  </a:lnTo>
                  <a:lnTo>
                    <a:pt x="9" y="40"/>
                  </a:lnTo>
                  <a:lnTo>
                    <a:pt x="12" y="33"/>
                  </a:lnTo>
                  <a:lnTo>
                    <a:pt x="17" y="27"/>
                  </a:lnTo>
                  <a:lnTo>
                    <a:pt x="23" y="22"/>
                  </a:lnTo>
                  <a:lnTo>
                    <a:pt x="27" y="17"/>
                  </a:lnTo>
                  <a:lnTo>
                    <a:pt x="34"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1" y="54"/>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484">
              <a:extLst>
                <a:ext uri="{FF2B5EF4-FFF2-40B4-BE49-F238E27FC236}">
                  <a16:creationId xmlns:a16="http://schemas.microsoft.com/office/drawing/2014/main" id="{8D7EE583-ECCC-4A30-A3CA-4BF33817FED6}"/>
                </a:ext>
              </a:extLst>
            </p:cNvPr>
            <p:cNvSpPr>
              <a:spLocks/>
            </p:cNvSpPr>
            <p:nvPr/>
          </p:nvSpPr>
          <p:spPr bwMode="auto">
            <a:xfrm>
              <a:off x="5518151" y="2965450"/>
              <a:ext cx="49213" cy="49213"/>
            </a:xfrm>
            <a:custGeom>
              <a:avLst/>
              <a:gdLst>
                <a:gd name="T0" fmla="*/ 155 w 155"/>
                <a:gd name="T1" fmla="*/ 76 h 153"/>
                <a:gd name="T2" fmla="*/ 152 w 155"/>
                <a:gd name="T3" fmla="*/ 91 h 153"/>
                <a:gd name="T4" fmla="*/ 148 w 155"/>
                <a:gd name="T5" fmla="*/ 106 h 153"/>
                <a:gd name="T6" fmla="*/ 141 w 155"/>
                <a:gd name="T7" fmla="*/ 120 h 153"/>
                <a:gd name="T8" fmla="*/ 132 w 155"/>
                <a:gd name="T9" fmla="*/ 131 h 153"/>
                <a:gd name="T10" fmla="*/ 120 w 155"/>
                <a:gd name="T11" fmla="*/ 141 h 153"/>
                <a:gd name="T12" fmla="*/ 108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99 h 153"/>
                <a:gd name="T32" fmla="*/ 0 w 155"/>
                <a:gd name="T33" fmla="*/ 84 h 153"/>
                <a:gd name="T34" fmla="*/ 0 w 155"/>
                <a:gd name="T35" fmla="*/ 76 h 153"/>
                <a:gd name="T36" fmla="*/ 1 w 155"/>
                <a:gd name="T37" fmla="*/ 60 h 153"/>
                <a:gd name="T38" fmla="*/ 6 w 155"/>
                <a:gd name="T39" fmla="*/ 47 h 153"/>
                <a:gd name="T40" fmla="*/ 14 w 155"/>
                <a:gd name="T41" fmla="*/ 33 h 153"/>
                <a:gd name="T42" fmla="*/ 23 w 155"/>
                <a:gd name="T43" fmla="*/ 22 h 153"/>
                <a:gd name="T44" fmla="*/ 35 w 155"/>
                <a:gd name="T45" fmla="*/ 12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6 w 155"/>
                <a:gd name="T61" fmla="*/ 27 h 153"/>
                <a:gd name="T62" fmla="*/ 146 w 155"/>
                <a:gd name="T63" fmla="*/ 40 h 153"/>
                <a:gd name="T64" fmla="*/ 151 w 155"/>
                <a:gd name="T65" fmla="*/ 54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2" y="91"/>
                  </a:lnTo>
                  <a:lnTo>
                    <a:pt x="151" y="99"/>
                  </a:lnTo>
                  <a:lnTo>
                    <a:pt x="148" y="106"/>
                  </a:lnTo>
                  <a:lnTo>
                    <a:pt x="146"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4" y="33"/>
                  </a:lnTo>
                  <a:lnTo>
                    <a:pt x="17" y="27"/>
                  </a:lnTo>
                  <a:lnTo>
                    <a:pt x="23" y="22"/>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2"/>
                  </a:lnTo>
                  <a:lnTo>
                    <a:pt x="126" y="17"/>
                  </a:lnTo>
                  <a:lnTo>
                    <a:pt x="132" y="22"/>
                  </a:lnTo>
                  <a:lnTo>
                    <a:pt x="136" y="27"/>
                  </a:lnTo>
                  <a:lnTo>
                    <a:pt x="141" y="33"/>
                  </a:lnTo>
                  <a:lnTo>
                    <a:pt x="146" y="40"/>
                  </a:lnTo>
                  <a:lnTo>
                    <a:pt x="148" y="47"/>
                  </a:lnTo>
                  <a:lnTo>
                    <a:pt x="151" y="54"/>
                  </a:lnTo>
                  <a:lnTo>
                    <a:pt x="152"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485">
              <a:extLst>
                <a:ext uri="{FF2B5EF4-FFF2-40B4-BE49-F238E27FC236}">
                  <a16:creationId xmlns:a16="http://schemas.microsoft.com/office/drawing/2014/main" id="{B358422A-C56C-426C-936E-7F2C678AF6AA}"/>
                </a:ext>
              </a:extLst>
            </p:cNvPr>
            <p:cNvSpPr>
              <a:spLocks/>
            </p:cNvSpPr>
            <p:nvPr/>
          </p:nvSpPr>
          <p:spPr bwMode="auto">
            <a:xfrm>
              <a:off x="5588001" y="2965450"/>
              <a:ext cx="49213" cy="49213"/>
            </a:xfrm>
            <a:custGeom>
              <a:avLst/>
              <a:gdLst>
                <a:gd name="T0" fmla="*/ 153 w 153"/>
                <a:gd name="T1" fmla="*/ 76 h 153"/>
                <a:gd name="T2" fmla="*/ 152 w 153"/>
                <a:gd name="T3" fmla="*/ 91 h 153"/>
                <a:gd name="T4" fmla="*/ 148 w 153"/>
                <a:gd name="T5" fmla="*/ 106 h 153"/>
                <a:gd name="T6" fmla="*/ 141 w 153"/>
                <a:gd name="T7" fmla="*/ 120 h 153"/>
                <a:gd name="T8" fmla="*/ 132 w 153"/>
                <a:gd name="T9" fmla="*/ 131 h 153"/>
                <a:gd name="T10" fmla="*/ 120 w 153"/>
                <a:gd name="T11" fmla="*/ 141 h 153"/>
                <a:gd name="T12" fmla="*/ 107 w 153"/>
                <a:gd name="T13" fmla="*/ 147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4 w 153"/>
                <a:gd name="T31" fmla="*/ 99 h 153"/>
                <a:gd name="T32" fmla="*/ 0 w 153"/>
                <a:gd name="T33" fmla="*/ 84 h 153"/>
                <a:gd name="T34" fmla="*/ 0 w 153"/>
                <a:gd name="T35" fmla="*/ 76 h 153"/>
                <a:gd name="T36" fmla="*/ 1 w 153"/>
                <a:gd name="T37" fmla="*/ 60 h 153"/>
                <a:gd name="T38" fmla="*/ 6 w 153"/>
                <a:gd name="T39" fmla="*/ 47 h 153"/>
                <a:gd name="T40" fmla="*/ 13 w 153"/>
                <a:gd name="T41" fmla="*/ 33 h 153"/>
                <a:gd name="T42" fmla="*/ 23 w 153"/>
                <a:gd name="T43" fmla="*/ 22 h 153"/>
                <a:gd name="T44" fmla="*/ 33 w 153"/>
                <a:gd name="T45" fmla="*/ 12 h 153"/>
                <a:gd name="T46" fmla="*/ 47 w 153"/>
                <a:gd name="T47" fmla="*/ 6 h 153"/>
                <a:gd name="T48" fmla="*/ 62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3" y="141"/>
                  </a:lnTo>
                  <a:lnTo>
                    <a:pt x="28" y="136"/>
                  </a:lnTo>
                  <a:lnTo>
                    <a:pt x="23"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3" y="22"/>
                  </a:lnTo>
                  <a:lnTo>
                    <a:pt x="28" y="17"/>
                  </a:lnTo>
                  <a:lnTo>
                    <a:pt x="33"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486">
              <a:extLst>
                <a:ext uri="{FF2B5EF4-FFF2-40B4-BE49-F238E27FC236}">
                  <a16:creationId xmlns:a16="http://schemas.microsoft.com/office/drawing/2014/main" id="{5BECFC55-BFC5-41E6-AE65-0468DEF979D7}"/>
                </a:ext>
              </a:extLst>
            </p:cNvPr>
            <p:cNvSpPr>
              <a:spLocks/>
            </p:cNvSpPr>
            <p:nvPr/>
          </p:nvSpPr>
          <p:spPr bwMode="auto">
            <a:xfrm>
              <a:off x="5657851" y="2965450"/>
              <a:ext cx="49213" cy="49213"/>
            </a:xfrm>
            <a:custGeom>
              <a:avLst/>
              <a:gdLst>
                <a:gd name="T0" fmla="*/ 155 w 155"/>
                <a:gd name="T1" fmla="*/ 76 h 153"/>
                <a:gd name="T2" fmla="*/ 152 w 155"/>
                <a:gd name="T3" fmla="*/ 91 h 153"/>
                <a:gd name="T4" fmla="*/ 148 w 155"/>
                <a:gd name="T5" fmla="*/ 106 h 153"/>
                <a:gd name="T6" fmla="*/ 141 w 155"/>
                <a:gd name="T7" fmla="*/ 120 h 153"/>
                <a:gd name="T8" fmla="*/ 132 w 155"/>
                <a:gd name="T9" fmla="*/ 131 h 153"/>
                <a:gd name="T10" fmla="*/ 120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0 w 155"/>
                <a:gd name="T23" fmla="*/ 144 h 153"/>
                <a:gd name="T24" fmla="*/ 29 w 155"/>
                <a:gd name="T25" fmla="*/ 136 h 153"/>
                <a:gd name="T26" fmla="*/ 18 w 155"/>
                <a:gd name="T27" fmla="*/ 126 h 153"/>
                <a:gd name="T28" fmla="*/ 9 w 155"/>
                <a:gd name="T29" fmla="*/ 113 h 153"/>
                <a:gd name="T30" fmla="*/ 4 w 155"/>
                <a:gd name="T31" fmla="*/ 99 h 153"/>
                <a:gd name="T32" fmla="*/ 1 w 155"/>
                <a:gd name="T33" fmla="*/ 84 h 153"/>
                <a:gd name="T34" fmla="*/ 0 w 155"/>
                <a:gd name="T35" fmla="*/ 76 h 153"/>
                <a:gd name="T36" fmla="*/ 2 w 155"/>
                <a:gd name="T37" fmla="*/ 60 h 153"/>
                <a:gd name="T38" fmla="*/ 7 w 155"/>
                <a:gd name="T39" fmla="*/ 47 h 153"/>
                <a:gd name="T40" fmla="*/ 14 w 155"/>
                <a:gd name="T41" fmla="*/ 33 h 153"/>
                <a:gd name="T42" fmla="*/ 23 w 155"/>
                <a:gd name="T43" fmla="*/ 22 h 153"/>
                <a:gd name="T44" fmla="*/ 34 w 155"/>
                <a:gd name="T45" fmla="*/ 12 h 153"/>
                <a:gd name="T46" fmla="*/ 47 w 155"/>
                <a:gd name="T47" fmla="*/ 6 h 153"/>
                <a:gd name="T48" fmla="*/ 62 w 155"/>
                <a:gd name="T49" fmla="*/ 1 h 153"/>
                <a:gd name="T50" fmla="*/ 78 w 155"/>
                <a:gd name="T51" fmla="*/ 0 h 153"/>
                <a:gd name="T52" fmla="*/ 85 w 155"/>
                <a:gd name="T53" fmla="*/ 0 h 153"/>
                <a:gd name="T54" fmla="*/ 101 w 155"/>
                <a:gd name="T55" fmla="*/ 3 h 153"/>
                <a:gd name="T56" fmla="*/ 115 w 155"/>
                <a:gd name="T57" fmla="*/ 9 h 153"/>
                <a:gd name="T58" fmla="*/ 126 w 155"/>
                <a:gd name="T59" fmla="*/ 17 h 153"/>
                <a:gd name="T60" fmla="*/ 136 w 155"/>
                <a:gd name="T61" fmla="*/ 27 h 153"/>
                <a:gd name="T62" fmla="*/ 145 w 155"/>
                <a:gd name="T63" fmla="*/ 40 h 153"/>
                <a:gd name="T64" fmla="*/ 151 w 155"/>
                <a:gd name="T65" fmla="*/ 54 h 153"/>
                <a:gd name="T66" fmla="*/ 153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3" y="84"/>
                  </a:lnTo>
                  <a:lnTo>
                    <a:pt x="152" y="91"/>
                  </a:lnTo>
                  <a:lnTo>
                    <a:pt x="151" y="99"/>
                  </a:lnTo>
                  <a:lnTo>
                    <a:pt x="148" y="106"/>
                  </a:lnTo>
                  <a:lnTo>
                    <a:pt x="145" y="113"/>
                  </a:lnTo>
                  <a:lnTo>
                    <a:pt x="141" y="120"/>
                  </a:lnTo>
                  <a:lnTo>
                    <a:pt x="136" y="126"/>
                  </a:lnTo>
                  <a:lnTo>
                    <a:pt x="132" y="131"/>
                  </a:lnTo>
                  <a:lnTo>
                    <a:pt x="126" y="136"/>
                  </a:lnTo>
                  <a:lnTo>
                    <a:pt x="120" y="141"/>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4" y="99"/>
                  </a:lnTo>
                  <a:lnTo>
                    <a:pt x="2" y="91"/>
                  </a:lnTo>
                  <a:lnTo>
                    <a:pt x="1" y="84"/>
                  </a:lnTo>
                  <a:lnTo>
                    <a:pt x="0" y="76"/>
                  </a:lnTo>
                  <a:lnTo>
                    <a:pt x="0" y="76"/>
                  </a:lnTo>
                  <a:lnTo>
                    <a:pt x="1" y="68"/>
                  </a:lnTo>
                  <a:lnTo>
                    <a:pt x="2" y="60"/>
                  </a:lnTo>
                  <a:lnTo>
                    <a:pt x="4"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2"/>
                  </a:lnTo>
                  <a:lnTo>
                    <a:pt x="126" y="17"/>
                  </a:lnTo>
                  <a:lnTo>
                    <a:pt x="132" y="22"/>
                  </a:lnTo>
                  <a:lnTo>
                    <a:pt x="136" y="27"/>
                  </a:lnTo>
                  <a:lnTo>
                    <a:pt x="141" y="33"/>
                  </a:lnTo>
                  <a:lnTo>
                    <a:pt x="145" y="40"/>
                  </a:lnTo>
                  <a:lnTo>
                    <a:pt x="148" y="47"/>
                  </a:lnTo>
                  <a:lnTo>
                    <a:pt x="151" y="54"/>
                  </a:lnTo>
                  <a:lnTo>
                    <a:pt x="152" y="60"/>
                  </a:lnTo>
                  <a:lnTo>
                    <a:pt x="153"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487">
              <a:extLst>
                <a:ext uri="{FF2B5EF4-FFF2-40B4-BE49-F238E27FC236}">
                  <a16:creationId xmlns:a16="http://schemas.microsoft.com/office/drawing/2014/main" id="{B414CB4C-D157-4433-88CA-A034081413E6}"/>
                </a:ext>
              </a:extLst>
            </p:cNvPr>
            <p:cNvSpPr>
              <a:spLocks/>
            </p:cNvSpPr>
            <p:nvPr/>
          </p:nvSpPr>
          <p:spPr bwMode="auto">
            <a:xfrm>
              <a:off x="5727701" y="2965450"/>
              <a:ext cx="49213" cy="49213"/>
            </a:xfrm>
            <a:custGeom>
              <a:avLst/>
              <a:gdLst>
                <a:gd name="T0" fmla="*/ 154 w 154"/>
                <a:gd name="T1" fmla="*/ 76 h 153"/>
                <a:gd name="T2" fmla="*/ 153 w 154"/>
                <a:gd name="T3" fmla="*/ 91 h 153"/>
                <a:gd name="T4" fmla="*/ 148 w 154"/>
                <a:gd name="T5" fmla="*/ 106 h 153"/>
                <a:gd name="T6" fmla="*/ 140 w 154"/>
                <a:gd name="T7" fmla="*/ 120 h 153"/>
                <a:gd name="T8" fmla="*/ 131 w 154"/>
                <a:gd name="T9" fmla="*/ 131 h 153"/>
                <a:gd name="T10" fmla="*/ 120 w 154"/>
                <a:gd name="T11" fmla="*/ 141 h 153"/>
                <a:gd name="T12" fmla="*/ 107 w 154"/>
                <a:gd name="T13" fmla="*/ 147 h 153"/>
                <a:gd name="T14" fmla="*/ 92 w 154"/>
                <a:gd name="T15" fmla="*/ 152 h 153"/>
                <a:gd name="T16" fmla="*/ 78 w 154"/>
                <a:gd name="T17" fmla="*/ 153 h 153"/>
                <a:gd name="T18" fmla="*/ 70 w 154"/>
                <a:gd name="T19" fmla="*/ 153 h 153"/>
                <a:gd name="T20" fmla="*/ 55 w 154"/>
                <a:gd name="T21" fmla="*/ 150 h 153"/>
                <a:gd name="T22" fmla="*/ 41 w 154"/>
                <a:gd name="T23" fmla="*/ 144 h 153"/>
                <a:gd name="T24" fmla="*/ 28 w 154"/>
                <a:gd name="T25" fmla="*/ 136 h 153"/>
                <a:gd name="T26" fmla="*/ 18 w 154"/>
                <a:gd name="T27" fmla="*/ 126 h 153"/>
                <a:gd name="T28" fmla="*/ 9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7 h 153"/>
                <a:gd name="T40" fmla="*/ 13 w 154"/>
                <a:gd name="T41" fmla="*/ 33 h 153"/>
                <a:gd name="T42" fmla="*/ 23 w 154"/>
                <a:gd name="T43" fmla="*/ 22 h 153"/>
                <a:gd name="T44" fmla="*/ 34 w 154"/>
                <a:gd name="T45" fmla="*/ 12 h 153"/>
                <a:gd name="T46" fmla="*/ 47 w 154"/>
                <a:gd name="T47" fmla="*/ 6 h 153"/>
                <a:gd name="T48" fmla="*/ 62 w 154"/>
                <a:gd name="T49" fmla="*/ 1 h 153"/>
                <a:gd name="T50" fmla="*/ 78 w 154"/>
                <a:gd name="T51" fmla="*/ 0 h 153"/>
                <a:gd name="T52" fmla="*/ 86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1" y="99"/>
                  </a:lnTo>
                  <a:lnTo>
                    <a:pt x="148" y="106"/>
                  </a:lnTo>
                  <a:lnTo>
                    <a:pt x="145" y="113"/>
                  </a:lnTo>
                  <a:lnTo>
                    <a:pt x="140" y="120"/>
                  </a:lnTo>
                  <a:lnTo>
                    <a:pt x="137" y="126"/>
                  </a:lnTo>
                  <a:lnTo>
                    <a:pt x="131" y="131"/>
                  </a:lnTo>
                  <a:lnTo>
                    <a:pt x="126" y="136"/>
                  </a:lnTo>
                  <a:lnTo>
                    <a:pt x="120" y="141"/>
                  </a:lnTo>
                  <a:lnTo>
                    <a:pt x="114" y="144"/>
                  </a:lnTo>
                  <a:lnTo>
                    <a:pt x="107" y="147"/>
                  </a:lnTo>
                  <a:lnTo>
                    <a:pt x="100" y="150"/>
                  </a:lnTo>
                  <a:lnTo>
                    <a:pt x="92" y="152"/>
                  </a:lnTo>
                  <a:lnTo>
                    <a:pt x="86" y="153"/>
                  </a:lnTo>
                  <a:lnTo>
                    <a:pt x="78" y="153"/>
                  </a:lnTo>
                  <a:lnTo>
                    <a:pt x="78" y="153"/>
                  </a:lnTo>
                  <a:lnTo>
                    <a:pt x="70" y="153"/>
                  </a:lnTo>
                  <a:lnTo>
                    <a:pt x="62" y="152"/>
                  </a:lnTo>
                  <a:lnTo>
                    <a:pt x="55" y="150"/>
                  </a:lnTo>
                  <a:lnTo>
                    <a:pt x="47" y="147"/>
                  </a:lnTo>
                  <a:lnTo>
                    <a:pt x="41" y="144"/>
                  </a:lnTo>
                  <a:lnTo>
                    <a:pt x="34" y="141"/>
                  </a:lnTo>
                  <a:lnTo>
                    <a:pt x="28" y="136"/>
                  </a:lnTo>
                  <a:lnTo>
                    <a:pt x="23" y="131"/>
                  </a:lnTo>
                  <a:lnTo>
                    <a:pt x="18" y="126"/>
                  </a:lnTo>
                  <a:lnTo>
                    <a:pt x="13" y="120"/>
                  </a:lnTo>
                  <a:lnTo>
                    <a:pt x="9" y="113"/>
                  </a:lnTo>
                  <a:lnTo>
                    <a:pt x="7" y="106"/>
                  </a:lnTo>
                  <a:lnTo>
                    <a:pt x="3" y="99"/>
                  </a:lnTo>
                  <a:lnTo>
                    <a:pt x="2" y="91"/>
                  </a:lnTo>
                  <a:lnTo>
                    <a:pt x="1" y="84"/>
                  </a:lnTo>
                  <a:lnTo>
                    <a:pt x="0" y="76"/>
                  </a:lnTo>
                  <a:lnTo>
                    <a:pt x="0" y="76"/>
                  </a:lnTo>
                  <a:lnTo>
                    <a:pt x="1" y="68"/>
                  </a:lnTo>
                  <a:lnTo>
                    <a:pt x="2" y="60"/>
                  </a:lnTo>
                  <a:lnTo>
                    <a:pt x="3" y="54"/>
                  </a:lnTo>
                  <a:lnTo>
                    <a:pt x="7" y="47"/>
                  </a:lnTo>
                  <a:lnTo>
                    <a:pt x="9" y="40"/>
                  </a:lnTo>
                  <a:lnTo>
                    <a:pt x="13" y="33"/>
                  </a:lnTo>
                  <a:lnTo>
                    <a:pt x="18" y="27"/>
                  </a:lnTo>
                  <a:lnTo>
                    <a:pt x="23" y="22"/>
                  </a:lnTo>
                  <a:lnTo>
                    <a:pt x="28" y="17"/>
                  </a:lnTo>
                  <a:lnTo>
                    <a:pt x="34" y="12"/>
                  </a:lnTo>
                  <a:lnTo>
                    <a:pt x="41" y="9"/>
                  </a:lnTo>
                  <a:lnTo>
                    <a:pt x="47" y="6"/>
                  </a:lnTo>
                  <a:lnTo>
                    <a:pt x="55" y="3"/>
                  </a:lnTo>
                  <a:lnTo>
                    <a:pt x="62" y="1"/>
                  </a:lnTo>
                  <a:lnTo>
                    <a:pt x="70" y="0"/>
                  </a:lnTo>
                  <a:lnTo>
                    <a:pt x="78" y="0"/>
                  </a:lnTo>
                  <a:lnTo>
                    <a:pt x="78" y="0"/>
                  </a:lnTo>
                  <a:lnTo>
                    <a:pt x="86" y="0"/>
                  </a:lnTo>
                  <a:lnTo>
                    <a:pt x="92" y="1"/>
                  </a:lnTo>
                  <a:lnTo>
                    <a:pt x="100" y="3"/>
                  </a:lnTo>
                  <a:lnTo>
                    <a:pt x="107" y="6"/>
                  </a:lnTo>
                  <a:lnTo>
                    <a:pt x="114" y="9"/>
                  </a:lnTo>
                  <a:lnTo>
                    <a:pt x="120" y="12"/>
                  </a:lnTo>
                  <a:lnTo>
                    <a:pt x="126" y="17"/>
                  </a:lnTo>
                  <a:lnTo>
                    <a:pt x="131" y="22"/>
                  </a:lnTo>
                  <a:lnTo>
                    <a:pt x="137" y="27"/>
                  </a:lnTo>
                  <a:lnTo>
                    <a:pt x="140" y="33"/>
                  </a:lnTo>
                  <a:lnTo>
                    <a:pt x="145" y="40"/>
                  </a:lnTo>
                  <a:lnTo>
                    <a:pt x="148" y="47"/>
                  </a:lnTo>
                  <a:lnTo>
                    <a:pt x="151" y="54"/>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488">
              <a:extLst>
                <a:ext uri="{FF2B5EF4-FFF2-40B4-BE49-F238E27FC236}">
                  <a16:creationId xmlns:a16="http://schemas.microsoft.com/office/drawing/2014/main" id="{C02949CA-6901-43EB-B530-5F6088672886}"/>
                </a:ext>
              </a:extLst>
            </p:cNvPr>
            <p:cNvSpPr>
              <a:spLocks/>
            </p:cNvSpPr>
            <p:nvPr/>
          </p:nvSpPr>
          <p:spPr bwMode="auto">
            <a:xfrm>
              <a:off x="5237163" y="2965450"/>
              <a:ext cx="49213" cy="49213"/>
            </a:xfrm>
            <a:custGeom>
              <a:avLst/>
              <a:gdLst>
                <a:gd name="T0" fmla="*/ 153 w 153"/>
                <a:gd name="T1" fmla="*/ 76 h 153"/>
                <a:gd name="T2" fmla="*/ 152 w 153"/>
                <a:gd name="T3" fmla="*/ 91 h 153"/>
                <a:gd name="T4" fmla="*/ 147 w 153"/>
                <a:gd name="T5" fmla="*/ 106 h 153"/>
                <a:gd name="T6" fmla="*/ 140 w 153"/>
                <a:gd name="T7" fmla="*/ 120 h 153"/>
                <a:gd name="T8" fmla="*/ 131 w 153"/>
                <a:gd name="T9" fmla="*/ 131 h 153"/>
                <a:gd name="T10" fmla="*/ 120 w 153"/>
                <a:gd name="T11" fmla="*/ 141 h 153"/>
                <a:gd name="T12" fmla="*/ 106 w 153"/>
                <a:gd name="T13" fmla="*/ 147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1 w 153"/>
                <a:gd name="T43" fmla="*/ 22 h 153"/>
                <a:gd name="T44" fmla="*/ 33 w 153"/>
                <a:gd name="T45" fmla="*/ 12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4"/>
                  </a:lnTo>
                  <a:lnTo>
                    <a:pt x="5" y="47"/>
                  </a:lnTo>
                  <a:lnTo>
                    <a:pt x="9" y="40"/>
                  </a:lnTo>
                  <a:lnTo>
                    <a:pt x="12" y="33"/>
                  </a:lnTo>
                  <a:lnTo>
                    <a:pt x="17" y="27"/>
                  </a:lnTo>
                  <a:lnTo>
                    <a:pt x="21" y="22"/>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0"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489">
              <a:extLst>
                <a:ext uri="{FF2B5EF4-FFF2-40B4-BE49-F238E27FC236}">
                  <a16:creationId xmlns:a16="http://schemas.microsoft.com/office/drawing/2014/main" id="{60EE78D8-FEAB-4B6D-BD1B-C06267CBCBFA}"/>
                </a:ext>
              </a:extLst>
            </p:cNvPr>
            <p:cNvSpPr>
              <a:spLocks/>
            </p:cNvSpPr>
            <p:nvPr/>
          </p:nvSpPr>
          <p:spPr bwMode="auto">
            <a:xfrm>
              <a:off x="5307013" y="2965450"/>
              <a:ext cx="47625" cy="49213"/>
            </a:xfrm>
            <a:custGeom>
              <a:avLst/>
              <a:gdLst>
                <a:gd name="T0" fmla="*/ 154 w 154"/>
                <a:gd name="T1" fmla="*/ 76 h 153"/>
                <a:gd name="T2" fmla="*/ 152 w 154"/>
                <a:gd name="T3" fmla="*/ 91 h 153"/>
                <a:gd name="T4" fmla="*/ 148 w 154"/>
                <a:gd name="T5" fmla="*/ 106 h 153"/>
                <a:gd name="T6" fmla="*/ 141 w 154"/>
                <a:gd name="T7" fmla="*/ 120 h 153"/>
                <a:gd name="T8" fmla="*/ 132 w 154"/>
                <a:gd name="T9" fmla="*/ 131 h 153"/>
                <a:gd name="T10" fmla="*/ 120 w 154"/>
                <a:gd name="T11" fmla="*/ 141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3 w 154"/>
                <a:gd name="T43" fmla="*/ 22 h 153"/>
                <a:gd name="T44" fmla="*/ 35 w 154"/>
                <a:gd name="T45" fmla="*/ 12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1"/>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490">
              <a:extLst>
                <a:ext uri="{FF2B5EF4-FFF2-40B4-BE49-F238E27FC236}">
                  <a16:creationId xmlns:a16="http://schemas.microsoft.com/office/drawing/2014/main" id="{504CA1DA-0D2F-420B-8A9C-02C41DB231E0}"/>
                </a:ext>
              </a:extLst>
            </p:cNvPr>
            <p:cNvSpPr>
              <a:spLocks/>
            </p:cNvSpPr>
            <p:nvPr/>
          </p:nvSpPr>
          <p:spPr bwMode="auto">
            <a:xfrm>
              <a:off x="5376863" y="2965450"/>
              <a:ext cx="47625" cy="49213"/>
            </a:xfrm>
            <a:custGeom>
              <a:avLst/>
              <a:gdLst>
                <a:gd name="T0" fmla="*/ 153 w 153"/>
                <a:gd name="T1" fmla="*/ 76 h 153"/>
                <a:gd name="T2" fmla="*/ 152 w 153"/>
                <a:gd name="T3" fmla="*/ 91 h 153"/>
                <a:gd name="T4" fmla="*/ 148 w 153"/>
                <a:gd name="T5" fmla="*/ 106 h 153"/>
                <a:gd name="T6" fmla="*/ 141 w 153"/>
                <a:gd name="T7" fmla="*/ 120 h 153"/>
                <a:gd name="T8" fmla="*/ 131 w 153"/>
                <a:gd name="T9" fmla="*/ 131 h 153"/>
                <a:gd name="T10" fmla="*/ 119 w 153"/>
                <a:gd name="T11" fmla="*/ 141 h 153"/>
                <a:gd name="T12" fmla="*/ 107 w 153"/>
                <a:gd name="T13" fmla="*/ 147 h 153"/>
                <a:gd name="T14" fmla="*/ 92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4 w 153"/>
                <a:gd name="T31" fmla="*/ 99 h 153"/>
                <a:gd name="T32" fmla="*/ 0 w 153"/>
                <a:gd name="T33" fmla="*/ 84 h 153"/>
                <a:gd name="T34" fmla="*/ 0 w 153"/>
                <a:gd name="T35" fmla="*/ 76 h 153"/>
                <a:gd name="T36" fmla="*/ 1 w 153"/>
                <a:gd name="T37" fmla="*/ 60 h 153"/>
                <a:gd name="T38" fmla="*/ 6 w 153"/>
                <a:gd name="T39" fmla="*/ 47 h 153"/>
                <a:gd name="T40" fmla="*/ 13 w 153"/>
                <a:gd name="T41" fmla="*/ 33 h 153"/>
                <a:gd name="T42" fmla="*/ 22 w 153"/>
                <a:gd name="T43" fmla="*/ 22 h 153"/>
                <a:gd name="T44" fmla="*/ 33 w 153"/>
                <a:gd name="T45" fmla="*/ 12 h 153"/>
                <a:gd name="T46" fmla="*/ 47 w 153"/>
                <a:gd name="T47" fmla="*/ 6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8" y="106"/>
                  </a:lnTo>
                  <a:lnTo>
                    <a:pt x="144" y="113"/>
                  </a:lnTo>
                  <a:lnTo>
                    <a:pt x="141" y="120"/>
                  </a:lnTo>
                  <a:lnTo>
                    <a:pt x="136" y="126"/>
                  </a:lnTo>
                  <a:lnTo>
                    <a:pt x="131" y="131"/>
                  </a:lnTo>
                  <a:lnTo>
                    <a:pt x="126" y="136"/>
                  </a:lnTo>
                  <a:lnTo>
                    <a:pt x="119"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2"/>
                  </a:lnTo>
                  <a:lnTo>
                    <a:pt x="126" y="17"/>
                  </a:lnTo>
                  <a:lnTo>
                    <a:pt x="131" y="22"/>
                  </a:lnTo>
                  <a:lnTo>
                    <a:pt x="136" y="27"/>
                  </a:lnTo>
                  <a:lnTo>
                    <a:pt x="141" y="33"/>
                  </a:lnTo>
                  <a:lnTo>
                    <a:pt x="144" y="40"/>
                  </a:lnTo>
                  <a:lnTo>
                    <a:pt x="148" y="47"/>
                  </a:lnTo>
                  <a:lnTo>
                    <a:pt x="150"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491">
              <a:extLst>
                <a:ext uri="{FF2B5EF4-FFF2-40B4-BE49-F238E27FC236}">
                  <a16:creationId xmlns:a16="http://schemas.microsoft.com/office/drawing/2014/main" id="{ED93F0CE-CEB8-4D4D-88C1-22660B9C977B}"/>
                </a:ext>
              </a:extLst>
            </p:cNvPr>
            <p:cNvSpPr>
              <a:spLocks/>
            </p:cNvSpPr>
            <p:nvPr/>
          </p:nvSpPr>
          <p:spPr bwMode="auto">
            <a:xfrm>
              <a:off x="5027613" y="2965450"/>
              <a:ext cx="49213" cy="49213"/>
            </a:xfrm>
            <a:custGeom>
              <a:avLst/>
              <a:gdLst>
                <a:gd name="T0" fmla="*/ 155 w 155"/>
                <a:gd name="T1" fmla="*/ 76 h 153"/>
                <a:gd name="T2" fmla="*/ 152 w 155"/>
                <a:gd name="T3" fmla="*/ 91 h 153"/>
                <a:gd name="T4" fmla="*/ 148 w 155"/>
                <a:gd name="T5" fmla="*/ 106 h 153"/>
                <a:gd name="T6" fmla="*/ 141 w 155"/>
                <a:gd name="T7" fmla="*/ 120 h 153"/>
                <a:gd name="T8" fmla="*/ 132 w 155"/>
                <a:gd name="T9" fmla="*/ 131 h 153"/>
                <a:gd name="T10" fmla="*/ 120 w 155"/>
                <a:gd name="T11" fmla="*/ 141 h 153"/>
                <a:gd name="T12" fmla="*/ 107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8 w 155"/>
                <a:gd name="T25" fmla="*/ 136 h 153"/>
                <a:gd name="T26" fmla="*/ 17 w 155"/>
                <a:gd name="T27" fmla="*/ 126 h 153"/>
                <a:gd name="T28" fmla="*/ 9 w 155"/>
                <a:gd name="T29" fmla="*/ 113 h 153"/>
                <a:gd name="T30" fmla="*/ 4 w 155"/>
                <a:gd name="T31" fmla="*/ 99 h 153"/>
                <a:gd name="T32" fmla="*/ 0 w 155"/>
                <a:gd name="T33" fmla="*/ 84 h 153"/>
                <a:gd name="T34" fmla="*/ 0 w 155"/>
                <a:gd name="T35" fmla="*/ 76 h 153"/>
                <a:gd name="T36" fmla="*/ 1 w 155"/>
                <a:gd name="T37" fmla="*/ 60 h 153"/>
                <a:gd name="T38" fmla="*/ 6 w 155"/>
                <a:gd name="T39" fmla="*/ 47 h 153"/>
                <a:gd name="T40" fmla="*/ 14 w 155"/>
                <a:gd name="T41" fmla="*/ 33 h 153"/>
                <a:gd name="T42" fmla="*/ 23 w 155"/>
                <a:gd name="T43" fmla="*/ 22 h 153"/>
                <a:gd name="T44" fmla="*/ 35 w 155"/>
                <a:gd name="T45" fmla="*/ 12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3 w 155"/>
                <a:gd name="T57" fmla="*/ 9 h 153"/>
                <a:gd name="T58" fmla="*/ 126 w 155"/>
                <a:gd name="T59" fmla="*/ 17 h 153"/>
                <a:gd name="T60" fmla="*/ 136 w 155"/>
                <a:gd name="T61" fmla="*/ 27 h 153"/>
                <a:gd name="T62" fmla="*/ 144 w 155"/>
                <a:gd name="T63" fmla="*/ 40 h 153"/>
                <a:gd name="T64" fmla="*/ 151 w 155"/>
                <a:gd name="T65" fmla="*/ 54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2" y="91"/>
                  </a:lnTo>
                  <a:lnTo>
                    <a:pt x="151"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4" y="120"/>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4" y="33"/>
                  </a:lnTo>
                  <a:lnTo>
                    <a:pt x="17"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1" y="54"/>
                  </a:lnTo>
                  <a:lnTo>
                    <a:pt x="152"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492">
              <a:extLst>
                <a:ext uri="{FF2B5EF4-FFF2-40B4-BE49-F238E27FC236}">
                  <a16:creationId xmlns:a16="http://schemas.microsoft.com/office/drawing/2014/main" id="{736BE9CA-5D6E-4E74-B867-7BEAAB27E967}"/>
                </a:ext>
              </a:extLst>
            </p:cNvPr>
            <p:cNvSpPr>
              <a:spLocks/>
            </p:cNvSpPr>
            <p:nvPr/>
          </p:nvSpPr>
          <p:spPr bwMode="auto">
            <a:xfrm>
              <a:off x="5097463" y="2965450"/>
              <a:ext cx="49213" cy="49213"/>
            </a:xfrm>
            <a:custGeom>
              <a:avLst/>
              <a:gdLst>
                <a:gd name="T0" fmla="*/ 155 w 155"/>
                <a:gd name="T1" fmla="*/ 76 h 153"/>
                <a:gd name="T2" fmla="*/ 154 w 155"/>
                <a:gd name="T3" fmla="*/ 91 h 153"/>
                <a:gd name="T4" fmla="*/ 149 w 155"/>
                <a:gd name="T5" fmla="*/ 106 h 153"/>
                <a:gd name="T6" fmla="*/ 142 w 155"/>
                <a:gd name="T7" fmla="*/ 120 h 153"/>
                <a:gd name="T8" fmla="*/ 132 w 155"/>
                <a:gd name="T9" fmla="*/ 131 h 153"/>
                <a:gd name="T10" fmla="*/ 120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1 w 155"/>
                <a:gd name="T23" fmla="*/ 144 h 153"/>
                <a:gd name="T24" fmla="*/ 29 w 155"/>
                <a:gd name="T25" fmla="*/ 136 h 153"/>
                <a:gd name="T26" fmla="*/ 18 w 155"/>
                <a:gd name="T27" fmla="*/ 126 h 153"/>
                <a:gd name="T28" fmla="*/ 10 w 155"/>
                <a:gd name="T29" fmla="*/ 113 h 153"/>
                <a:gd name="T30" fmla="*/ 4 w 155"/>
                <a:gd name="T31" fmla="*/ 99 h 153"/>
                <a:gd name="T32" fmla="*/ 1 w 155"/>
                <a:gd name="T33" fmla="*/ 84 h 153"/>
                <a:gd name="T34" fmla="*/ 0 w 155"/>
                <a:gd name="T35" fmla="*/ 76 h 153"/>
                <a:gd name="T36" fmla="*/ 2 w 155"/>
                <a:gd name="T37" fmla="*/ 60 h 153"/>
                <a:gd name="T38" fmla="*/ 7 w 155"/>
                <a:gd name="T39" fmla="*/ 47 h 153"/>
                <a:gd name="T40" fmla="*/ 14 w 155"/>
                <a:gd name="T41" fmla="*/ 33 h 153"/>
                <a:gd name="T42" fmla="*/ 23 w 155"/>
                <a:gd name="T43" fmla="*/ 22 h 153"/>
                <a:gd name="T44" fmla="*/ 35 w 155"/>
                <a:gd name="T45" fmla="*/ 12 h 153"/>
                <a:gd name="T46" fmla="*/ 48 w 155"/>
                <a:gd name="T47" fmla="*/ 6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7 w 155"/>
                <a:gd name="T59" fmla="*/ 17 h 153"/>
                <a:gd name="T60" fmla="*/ 138 w 155"/>
                <a:gd name="T61" fmla="*/ 27 h 153"/>
                <a:gd name="T62" fmla="*/ 146 w 155"/>
                <a:gd name="T63" fmla="*/ 40 h 153"/>
                <a:gd name="T64" fmla="*/ 151 w 155"/>
                <a:gd name="T65" fmla="*/ 54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4" y="91"/>
                  </a:lnTo>
                  <a:lnTo>
                    <a:pt x="151" y="99"/>
                  </a:lnTo>
                  <a:lnTo>
                    <a:pt x="149" y="106"/>
                  </a:lnTo>
                  <a:lnTo>
                    <a:pt x="146" y="113"/>
                  </a:lnTo>
                  <a:lnTo>
                    <a:pt x="142" y="120"/>
                  </a:lnTo>
                  <a:lnTo>
                    <a:pt x="138" y="126"/>
                  </a:lnTo>
                  <a:lnTo>
                    <a:pt x="132" y="131"/>
                  </a:lnTo>
                  <a:lnTo>
                    <a:pt x="127"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5" y="141"/>
                  </a:lnTo>
                  <a:lnTo>
                    <a:pt x="29" y="136"/>
                  </a:lnTo>
                  <a:lnTo>
                    <a:pt x="23" y="131"/>
                  </a:lnTo>
                  <a:lnTo>
                    <a:pt x="18" y="126"/>
                  </a:lnTo>
                  <a:lnTo>
                    <a:pt x="14" y="120"/>
                  </a:lnTo>
                  <a:lnTo>
                    <a:pt x="10" y="113"/>
                  </a:lnTo>
                  <a:lnTo>
                    <a:pt x="7" y="106"/>
                  </a:lnTo>
                  <a:lnTo>
                    <a:pt x="4" y="99"/>
                  </a:lnTo>
                  <a:lnTo>
                    <a:pt x="2" y="91"/>
                  </a:lnTo>
                  <a:lnTo>
                    <a:pt x="1" y="84"/>
                  </a:lnTo>
                  <a:lnTo>
                    <a:pt x="0" y="76"/>
                  </a:lnTo>
                  <a:lnTo>
                    <a:pt x="0" y="76"/>
                  </a:lnTo>
                  <a:lnTo>
                    <a:pt x="1" y="68"/>
                  </a:lnTo>
                  <a:lnTo>
                    <a:pt x="2" y="60"/>
                  </a:lnTo>
                  <a:lnTo>
                    <a:pt x="4" y="54"/>
                  </a:lnTo>
                  <a:lnTo>
                    <a:pt x="7" y="47"/>
                  </a:lnTo>
                  <a:lnTo>
                    <a:pt x="10" y="40"/>
                  </a:lnTo>
                  <a:lnTo>
                    <a:pt x="14" y="33"/>
                  </a:lnTo>
                  <a:lnTo>
                    <a:pt x="18" y="27"/>
                  </a:lnTo>
                  <a:lnTo>
                    <a:pt x="23" y="22"/>
                  </a:lnTo>
                  <a:lnTo>
                    <a:pt x="29" y="17"/>
                  </a:lnTo>
                  <a:lnTo>
                    <a:pt x="35"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7" y="17"/>
                  </a:lnTo>
                  <a:lnTo>
                    <a:pt x="132" y="22"/>
                  </a:lnTo>
                  <a:lnTo>
                    <a:pt x="138" y="27"/>
                  </a:lnTo>
                  <a:lnTo>
                    <a:pt x="142" y="33"/>
                  </a:lnTo>
                  <a:lnTo>
                    <a:pt x="146" y="40"/>
                  </a:lnTo>
                  <a:lnTo>
                    <a:pt x="149" y="47"/>
                  </a:lnTo>
                  <a:lnTo>
                    <a:pt x="151" y="54"/>
                  </a:lnTo>
                  <a:lnTo>
                    <a:pt x="154" y="60"/>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493">
              <a:extLst>
                <a:ext uri="{FF2B5EF4-FFF2-40B4-BE49-F238E27FC236}">
                  <a16:creationId xmlns:a16="http://schemas.microsoft.com/office/drawing/2014/main" id="{83F694B8-5F36-43BD-A784-8F73398FCCB4}"/>
                </a:ext>
              </a:extLst>
            </p:cNvPr>
            <p:cNvSpPr>
              <a:spLocks/>
            </p:cNvSpPr>
            <p:nvPr/>
          </p:nvSpPr>
          <p:spPr bwMode="auto">
            <a:xfrm>
              <a:off x="5167313" y="2965450"/>
              <a:ext cx="49213" cy="49213"/>
            </a:xfrm>
            <a:custGeom>
              <a:avLst/>
              <a:gdLst>
                <a:gd name="T0" fmla="*/ 153 w 153"/>
                <a:gd name="T1" fmla="*/ 76 h 153"/>
                <a:gd name="T2" fmla="*/ 152 w 153"/>
                <a:gd name="T3" fmla="*/ 91 h 153"/>
                <a:gd name="T4" fmla="*/ 148 w 153"/>
                <a:gd name="T5" fmla="*/ 106 h 153"/>
                <a:gd name="T6" fmla="*/ 141 w 153"/>
                <a:gd name="T7" fmla="*/ 120 h 153"/>
                <a:gd name="T8" fmla="*/ 130 w 153"/>
                <a:gd name="T9" fmla="*/ 131 h 153"/>
                <a:gd name="T10" fmla="*/ 119 w 153"/>
                <a:gd name="T11" fmla="*/ 141 h 153"/>
                <a:gd name="T12" fmla="*/ 106 w 153"/>
                <a:gd name="T13" fmla="*/ 147 h 153"/>
                <a:gd name="T14" fmla="*/ 91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6 w 153"/>
                <a:gd name="T39" fmla="*/ 47 h 153"/>
                <a:gd name="T40" fmla="*/ 13 w 153"/>
                <a:gd name="T41" fmla="*/ 33 h 153"/>
                <a:gd name="T42" fmla="*/ 22 w 153"/>
                <a:gd name="T43" fmla="*/ 22 h 153"/>
                <a:gd name="T44" fmla="*/ 33 w 153"/>
                <a:gd name="T45" fmla="*/ 12 h 153"/>
                <a:gd name="T46" fmla="*/ 47 w 153"/>
                <a:gd name="T47" fmla="*/ 6 h 153"/>
                <a:gd name="T48" fmla="*/ 61 w 153"/>
                <a:gd name="T49" fmla="*/ 1 h 153"/>
                <a:gd name="T50" fmla="*/ 77 w 153"/>
                <a:gd name="T51" fmla="*/ 0 h 153"/>
                <a:gd name="T52" fmla="*/ 85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8" y="106"/>
                  </a:lnTo>
                  <a:lnTo>
                    <a:pt x="144" y="113"/>
                  </a:lnTo>
                  <a:lnTo>
                    <a:pt x="141" y="120"/>
                  </a:lnTo>
                  <a:lnTo>
                    <a:pt x="136" y="126"/>
                  </a:lnTo>
                  <a:lnTo>
                    <a:pt x="130" y="131"/>
                  </a:lnTo>
                  <a:lnTo>
                    <a:pt x="126" y="136"/>
                  </a:lnTo>
                  <a:lnTo>
                    <a:pt x="119" y="141"/>
                  </a:lnTo>
                  <a:lnTo>
                    <a:pt x="113" y="144"/>
                  </a:lnTo>
                  <a:lnTo>
                    <a:pt x="106" y="147"/>
                  </a:lnTo>
                  <a:lnTo>
                    <a:pt x="99" y="150"/>
                  </a:lnTo>
                  <a:lnTo>
                    <a:pt x="91" y="152"/>
                  </a:lnTo>
                  <a:lnTo>
                    <a:pt x="85" y="153"/>
                  </a:lnTo>
                  <a:lnTo>
                    <a:pt x="77" y="153"/>
                  </a:lnTo>
                  <a:lnTo>
                    <a:pt x="77" y="153"/>
                  </a:lnTo>
                  <a:lnTo>
                    <a:pt x="69" y="153"/>
                  </a:lnTo>
                  <a:lnTo>
                    <a:pt x="61" y="152"/>
                  </a:lnTo>
                  <a:lnTo>
                    <a:pt x="54" y="150"/>
                  </a:lnTo>
                  <a:lnTo>
                    <a:pt x="47" y="147"/>
                  </a:lnTo>
                  <a:lnTo>
                    <a:pt x="40" y="144"/>
                  </a:lnTo>
                  <a:lnTo>
                    <a:pt x="33" y="141"/>
                  </a:lnTo>
                  <a:lnTo>
                    <a:pt x="27" y="136"/>
                  </a:lnTo>
                  <a:lnTo>
                    <a:pt x="22" y="131"/>
                  </a:lnTo>
                  <a:lnTo>
                    <a:pt x="17" y="126"/>
                  </a:lnTo>
                  <a:lnTo>
                    <a:pt x="13" y="120"/>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3" y="33"/>
                  </a:lnTo>
                  <a:lnTo>
                    <a:pt x="17" y="27"/>
                  </a:lnTo>
                  <a:lnTo>
                    <a:pt x="22" y="22"/>
                  </a:lnTo>
                  <a:lnTo>
                    <a:pt x="27" y="17"/>
                  </a:lnTo>
                  <a:lnTo>
                    <a:pt x="33" y="12"/>
                  </a:lnTo>
                  <a:lnTo>
                    <a:pt x="40" y="9"/>
                  </a:lnTo>
                  <a:lnTo>
                    <a:pt x="47" y="6"/>
                  </a:lnTo>
                  <a:lnTo>
                    <a:pt x="54" y="3"/>
                  </a:lnTo>
                  <a:lnTo>
                    <a:pt x="61" y="1"/>
                  </a:lnTo>
                  <a:lnTo>
                    <a:pt x="69" y="0"/>
                  </a:lnTo>
                  <a:lnTo>
                    <a:pt x="77" y="0"/>
                  </a:lnTo>
                  <a:lnTo>
                    <a:pt x="77" y="0"/>
                  </a:lnTo>
                  <a:lnTo>
                    <a:pt x="85" y="0"/>
                  </a:lnTo>
                  <a:lnTo>
                    <a:pt x="91" y="1"/>
                  </a:lnTo>
                  <a:lnTo>
                    <a:pt x="99" y="3"/>
                  </a:lnTo>
                  <a:lnTo>
                    <a:pt x="106" y="6"/>
                  </a:lnTo>
                  <a:lnTo>
                    <a:pt x="113" y="9"/>
                  </a:lnTo>
                  <a:lnTo>
                    <a:pt x="119" y="12"/>
                  </a:lnTo>
                  <a:lnTo>
                    <a:pt x="126" y="17"/>
                  </a:lnTo>
                  <a:lnTo>
                    <a:pt x="130" y="22"/>
                  </a:lnTo>
                  <a:lnTo>
                    <a:pt x="136" y="27"/>
                  </a:lnTo>
                  <a:lnTo>
                    <a:pt x="141" y="33"/>
                  </a:lnTo>
                  <a:lnTo>
                    <a:pt x="144" y="40"/>
                  </a:lnTo>
                  <a:lnTo>
                    <a:pt x="148" y="47"/>
                  </a:lnTo>
                  <a:lnTo>
                    <a:pt x="150"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494">
              <a:extLst>
                <a:ext uri="{FF2B5EF4-FFF2-40B4-BE49-F238E27FC236}">
                  <a16:creationId xmlns:a16="http://schemas.microsoft.com/office/drawing/2014/main" id="{98E30584-F7CE-41CB-AE3E-76611E6BDEB5}"/>
                </a:ext>
              </a:extLst>
            </p:cNvPr>
            <p:cNvSpPr>
              <a:spLocks/>
            </p:cNvSpPr>
            <p:nvPr/>
          </p:nvSpPr>
          <p:spPr bwMode="auto">
            <a:xfrm>
              <a:off x="5448301" y="2898775"/>
              <a:ext cx="49213" cy="49213"/>
            </a:xfrm>
            <a:custGeom>
              <a:avLst/>
              <a:gdLst>
                <a:gd name="T0" fmla="*/ 154 w 154"/>
                <a:gd name="T1" fmla="*/ 78 h 154"/>
                <a:gd name="T2" fmla="*/ 152 w 154"/>
                <a:gd name="T3" fmla="*/ 93 h 154"/>
                <a:gd name="T4" fmla="*/ 147 w 154"/>
                <a:gd name="T5" fmla="*/ 108 h 154"/>
                <a:gd name="T6" fmla="*/ 140 w 154"/>
                <a:gd name="T7" fmla="*/ 120 h 154"/>
                <a:gd name="T8" fmla="*/ 131 w 154"/>
                <a:gd name="T9" fmla="*/ 132 h 154"/>
                <a:gd name="T10" fmla="*/ 120 w 154"/>
                <a:gd name="T11" fmla="*/ 142 h 154"/>
                <a:gd name="T12" fmla="*/ 106 w 154"/>
                <a:gd name="T13" fmla="*/ 149 h 154"/>
                <a:gd name="T14" fmla="*/ 92 w 154"/>
                <a:gd name="T15" fmla="*/ 153 h 154"/>
                <a:gd name="T16" fmla="*/ 76 w 154"/>
                <a:gd name="T17" fmla="*/ 154 h 154"/>
                <a:gd name="T18" fmla="*/ 68 w 154"/>
                <a:gd name="T19" fmla="*/ 154 h 154"/>
                <a:gd name="T20" fmla="*/ 53 w 154"/>
                <a:gd name="T21" fmla="*/ 151 h 154"/>
                <a:gd name="T22" fmla="*/ 40 w 154"/>
                <a:gd name="T23" fmla="*/ 145 h 154"/>
                <a:gd name="T24" fmla="*/ 27 w 154"/>
                <a:gd name="T25" fmla="*/ 137 h 154"/>
                <a:gd name="T26" fmla="*/ 17 w 154"/>
                <a:gd name="T27" fmla="*/ 127 h 154"/>
                <a:gd name="T28" fmla="*/ 9 w 154"/>
                <a:gd name="T29" fmla="*/ 114 h 154"/>
                <a:gd name="T30" fmla="*/ 3 w 154"/>
                <a:gd name="T31" fmla="*/ 101 h 154"/>
                <a:gd name="T32" fmla="*/ 0 w 154"/>
                <a:gd name="T33" fmla="*/ 86 h 154"/>
                <a:gd name="T34" fmla="*/ 0 w 154"/>
                <a:gd name="T35" fmla="*/ 78 h 154"/>
                <a:gd name="T36" fmla="*/ 1 w 154"/>
                <a:gd name="T37" fmla="*/ 62 h 154"/>
                <a:gd name="T38" fmla="*/ 5 w 154"/>
                <a:gd name="T39" fmla="*/ 48 h 154"/>
                <a:gd name="T40" fmla="*/ 12 w 154"/>
                <a:gd name="T41" fmla="*/ 34 h 154"/>
                <a:gd name="T42" fmla="*/ 23 w 154"/>
                <a:gd name="T43" fmla="*/ 23 h 154"/>
                <a:gd name="T44" fmla="*/ 34 w 154"/>
                <a:gd name="T45" fmla="*/ 14 h 154"/>
                <a:gd name="T46" fmla="*/ 47 w 154"/>
                <a:gd name="T47" fmla="*/ 7 h 154"/>
                <a:gd name="T48" fmla="*/ 61 w 154"/>
                <a:gd name="T49" fmla="*/ 2 h 154"/>
                <a:gd name="T50" fmla="*/ 76 w 154"/>
                <a:gd name="T51" fmla="*/ 0 h 154"/>
                <a:gd name="T52" fmla="*/ 84 w 154"/>
                <a:gd name="T53" fmla="*/ 1 h 154"/>
                <a:gd name="T54" fmla="*/ 99 w 154"/>
                <a:gd name="T55" fmla="*/ 3 h 154"/>
                <a:gd name="T56" fmla="*/ 113 w 154"/>
                <a:gd name="T57" fmla="*/ 9 h 154"/>
                <a:gd name="T58" fmla="*/ 126 w 154"/>
                <a:gd name="T59" fmla="*/ 18 h 154"/>
                <a:gd name="T60" fmla="*/ 136 w 154"/>
                <a:gd name="T61" fmla="*/ 29 h 154"/>
                <a:gd name="T62" fmla="*/ 144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7" y="108"/>
                  </a:lnTo>
                  <a:lnTo>
                    <a:pt x="144" y="114"/>
                  </a:lnTo>
                  <a:lnTo>
                    <a:pt x="140" y="120"/>
                  </a:lnTo>
                  <a:lnTo>
                    <a:pt x="136" y="127"/>
                  </a:lnTo>
                  <a:lnTo>
                    <a:pt x="131" y="132"/>
                  </a:lnTo>
                  <a:lnTo>
                    <a:pt x="126" y="137"/>
                  </a:lnTo>
                  <a:lnTo>
                    <a:pt x="120" y="142"/>
                  </a:lnTo>
                  <a:lnTo>
                    <a:pt x="113" y="145"/>
                  </a:lnTo>
                  <a:lnTo>
                    <a:pt x="106" y="149"/>
                  </a:lnTo>
                  <a:lnTo>
                    <a:pt x="99" y="151"/>
                  </a:lnTo>
                  <a:lnTo>
                    <a:pt x="92" y="153"/>
                  </a:lnTo>
                  <a:lnTo>
                    <a:pt x="84" y="154"/>
                  </a:lnTo>
                  <a:lnTo>
                    <a:pt x="76" y="154"/>
                  </a:lnTo>
                  <a:lnTo>
                    <a:pt x="76" y="154"/>
                  </a:lnTo>
                  <a:lnTo>
                    <a:pt x="68" y="154"/>
                  </a:lnTo>
                  <a:lnTo>
                    <a:pt x="61" y="153"/>
                  </a:lnTo>
                  <a:lnTo>
                    <a:pt x="53" y="151"/>
                  </a:lnTo>
                  <a:lnTo>
                    <a:pt x="47" y="149"/>
                  </a:lnTo>
                  <a:lnTo>
                    <a:pt x="40" y="145"/>
                  </a:lnTo>
                  <a:lnTo>
                    <a:pt x="34" y="142"/>
                  </a:lnTo>
                  <a:lnTo>
                    <a:pt x="27" y="137"/>
                  </a:lnTo>
                  <a:lnTo>
                    <a:pt x="23" y="132"/>
                  </a:lnTo>
                  <a:lnTo>
                    <a:pt x="17" y="127"/>
                  </a:lnTo>
                  <a:lnTo>
                    <a:pt x="12" y="120"/>
                  </a:lnTo>
                  <a:lnTo>
                    <a:pt x="9" y="114"/>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3" y="23"/>
                  </a:lnTo>
                  <a:lnTo>
                    <a:pt x="27" y="18"/>
                  </a:lnTo>
                  <a:lnTo>
                    <a:pt x="34" y="14"/>
                  </a:lnTo>
                  <a:lnTo>
                    <a:pt x="40" y="9"/>
                  </a:lnTo>
                  <a:lnTo>
                    <a:pt x="47" y="7"/>
                  </a:lnTo>
                  <a:lnTo>
                    <a:pt x="53" y="3"/>
                  </a:lnTo>
                  <a:lnTo>
                    <a:pt x="61"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0" y="34"/>
                  </a:lnTo>
                  <a:lnTo>
                    <a:pt x="144" y="41"/>
                  </a:lnTo>
                  <a:lnTo>
                    <a:pt x="147"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495">
              <a:extLst>
                <a:ext uri="{FF2B5EF4-FFF2-40B4-BE49-F238E27FC236}">
                  <a16:creationId xmlns:a16="http://schemas.microsoft.com/office/drawing/2014/main" id="{BB664256-18ED-4AE5-ADFF-542C0FFC2686}"/>
                </a:ext>
              </a:extLst>
            </p:cNvPr>
            <p:cNvSpPr>
              <a:spLocks/>
            </p:cNvSpPr>
            <p:nvPr/>
          </p:nvSpPr>
          <p:spPr bwMode="auto">
            <a:xfrm>
              <a:off x="5518151" y="2898775"/>
              <a:ext cx="49213" cy="49213"/>
            </a:xfrm>
            <a:custGeom>
              <a:avLst/>
              <a:gdLst>
                <a:gd name="T0" fmla="*/ 155 w 155"/>
                <a:gd name="T1" fmla="*/ 78 h 154"/>
                <a:gd name="T2" fmla="*/ 152 w 155"/>
                <a:gd name="T3" fmla="*/ 93 h 154"/>
                <a:gd name="T4" fmla="*/ 148 w 155"/>
                <a:gd name="T5" fmla="*/ 108 h 154"/>
                <a:gd name="T6" fmla="*/ 141 w 155"/>
                <a:gd name="T7" fmla="*/ 120 h 154"/>
                <a:gd name="T8" fmla="*/ 132 w 155"/>
                <a:gd name="T9" fmla="*/ 132 h 154"/>
                <a:gd name="T10" fmla="*/ 120 w 155"/>
                <a:gd name="T11" fmla="*/ 142 h 154"/>
                <a:gd name="T12" fmla="*/ 108 w 155"/>
                <a:gd name="T13" fmla="*/ 149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9 w 155"/>
                <a:gd name="T25" fmla="*/ 137 h 154"/>
                <a:gd name="T26" fmla="*/ 17 w 155"/>
                <a:gd name="T27" fmla="*/ 127 h 154"/>
                <a:gd name="T28" fmla="*/ 9 w 155"/>
                <a:gd name="T29" fmla="*/ 114 h 154"/>
                <a:gd name="T30" fmla="*/ 4 w 155"/>
                <a:gd name="T31" fmla="*/ 101 h 154"/>
                <a:gd name="T32" fmla="*/ 0 w 155"/>
                <a:gd name="T33" fmla="*/ 86 h 154"/>
                <a:gd name="T34" fmla="*/ 0 w 155"/>
                <a:gd name="T35" fmla="*/ 78 h 154"/>
                <a:gd name="T36" fmla="*/ 1 w 155"/>
                <a:gd name="T37" fmla="*/ 62 h 154"/>
                <a:gd name="T38" fmla="*/ 6 w 155"/>
                <a:gd name="T39" fmla="*/ 48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6 w 155"/>
                <a:gd name="T61" fmla="*/ 29 h 154"/>
                <a:gd name="T62" fmla="*/ 146 w 155"/>
                <a:gd name="T63" fmla="*/ 41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6"/>
                  </a:lnTo>
                  <a:lnTo>
                    <a:pt x="152" y="93"/>
                  </a:lnTo>
                  <a:lnTo>
                    <a:pt x="151" y="101"/>
                  </a:lnTo>
                  <a:lnTo>
                    <a:pt x="148" y="108"/>
                  </a:lnTo>
                  <a:lnTo>
                    <a:pt x="146" y="114"/>
                  </a:lnTo>
                  <a:lnTo>
                    <a:pt x="141" y="120"/>
                  </a:lnTo>
                  <a:lnTo>
                    <a:pt x="136" y="127"/>
                  </a:lnTo>
                  <a:lnTo>
                    <a:pt x="132" y="132"/>
                  </a:lnTo>
                  <a:lnTo>
                    <a:pt x="126" y="137"/>
                  </a:lnTo>
                  <a:lnTo>
                    <a:pt x="120" y="142"/>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2"/>
                  </a:lnTo>
                  <a:lnTo>
                    <a:pt x="29" y="137"/>
                  </a:lnTo>
                  <a:lnTo>
                    <a:pt x="23" y="132"/>
                  </a:lnTo>
                  <a:lnTo>
                    <a:pt x="17" y="127"/>
                  </a:lnTo>
                  <a:lnTo>
                    <a:pt x="14"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4" y="34"/>
                  </a:lnTo>
                  <a:lnTo>
                    <a:pt x="17" y="29"/>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0" y="14"/>
                  </a:lnTo>
                  <a:lnTo>
                    <a:pt x="126" y="18"/>
                  </a:lnTo>
                  <a:lnTo>
                    <a:pt x="132" y="23"/>
                  </a:lnTo>
                  <a:lnTo>
                    <a:pt x="136" y="29"/>
                  </a:lnTo>
                  <a:lnTo>
                    <a:pt x="141" y="34"/>
                  </a:lnTo>
                  <a:lnTo>
                    <a:pt x="146" y="41"/>
                  </a:lnTo>
                  <a:lnTo>
                    <a:pt x="148" y="48"/>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496">
              <a:extLst>
                <a:ext uri="{FF2B5EF4-FFF2-40B4-BE49-F238E27FC236}">
                  <a16:creationId xmlns:a16="http://schemas.microsoft.com/office/drawing/2014/main" id="{0805FF43-F1D1-4375-B4DB-40CD81502D18}"/>
                </a:ext>
              </a:extLst>
            </p:cNvPr>
            <p:cNvSpPr>
              <a:spLocks/>
            </p:cNvSpPr>
            <p:nvPr/>
          </p:nvSpPr>
          <p:spPr bwMode="auto">
            <a:xfrm>
              <a:off x="5588001" y="2898775"/>
              <a:ext cx="49213" cy="49213"/>
            </a:xfrm>
            <a:custGeom>
              <a:avLst/>
              <a:gdLst>
                <a:gd name="T0" fmla="*/ 153 w 153"/>
                <a:gd name="T1" fmla="*/ 78 h 154"/>
                <a:gd name="T2" fmla="*/ 152 w 153"/>
                <a:gd name="T3" fmla="*/ 93 h 154"/>
                <a:gd name="T4" fmla="*/ 148 w 153"/>
                <a:gd name="T5" fmla="*/ 108 h 154"/>
                <a:gd name="T6" fmla="*/ 141 w 153"/>
                <a:gd name="T7" fmla="*/ 120 h 154"/>
                <a:gd name="T8" fmla="*/ 132 w 153"/>
                <a:gd name="T9" fmla="*/ 132 h 154"/>
                <a:gd name="T10" fmla="*/ 120 w 153"/>
                <a:gd name="T11" fmla="*/ 142 h 154"/>
                <a:gd name="T12" fmla="*/ 107 w 153"/>
                <a:gd name="T13" fmla="*/ 149 h 154"/>
                <a:gd name="T14" fmla="*/ 93 w 153"/>
                <a:gd name="T15" fmla="*/ 153 h 154"/>
                <a:gd name="T16" fmla="*/ 77 w 153"/>
                <a:gd name="T17" fmla="*/ 154 h 154"/>
                <a:gd name="T18" fmla="*/ 69 w 153"/>
                <a:gd name="T19" fmla="*/ 154 h 154"/>
                <a:gd name="T20" fmla="*/ 54 w 153"/>
                <a:gd name="T21" fmla="*/ 151 h 154"/>
                <a:gd name="T22" fmla="*/ 40 w 153"/>
                <a:gd name="T23" fmla="*/ 145 h 154"/>
                <a:gd name="T24" fmla="*/ 28 w 153"/>
                <a:gd name="T25" fmla="*/ 137 h 154"/>
                <a:gd name="T26" fmla="*/ 17 w 153"/>
                <a:gd name="T27" fmla="*/ 127 h 154"/>
                <a:gd name="T28" fmla="*/ 9 w 153"/>
                <a:gd name="T29" fmla="*/ 114 h 154"/>
                <a:gd name="T30" fmla="*/ 4 w 153"/>
                <a:gd name="T31" fmla="*/ 101 h 154"/>
                <a:gd name="T32" fmla="*/ 0 w 153"/>
                <a:gd name="T33" fmla="*/ 86 h 154"/>
                <a:gd name="T34" fmla="*/ 0 w 153"/>
                <a:gd name="T35" fmla="*/ 78 h 154"/>
                <a:gd name="T36" fmla="*/ 1 w 153"/>
                <a:gd name="T37" fmla="*/ 62 h 154"/>
                <a:gd name="T38" fmla="*/ 6 w 153"/>
                <a:gd name="T39" fmla="*/ 48 h 154"/>
                <a:gd name="T40" fmla="*/ 13 w 153"/>
                <a:gd name="T41" fmla="*/ 34 h 154"/>
                <a:gd name="T42" fmla="*/ 23 w 153"/>
                <a:gd name="T43" fmla="*/ 23 h 154"/>
                <a:gd name="T44" fmla="*/ 33 w 153"/>
                <a:gd name="T45" fmla="*/ 14 h 154"/>
                <a:gd name="T46" fmla="*/ 47 w 153"/>
                <a:gd name="T47" fmla="*/ 7 h 154"/>
                <a:gd name="T48" fmla="*/ 62 w 153"/>
                <a:gd name="T49" fmla="*/ 2 h 154"/>
                <a:gd name="T50" fmla="*/ 77 w 153"/>
                <a:gd name="T51" fmla="*/ 0 h 154"/>
                <a:gd name="T52" fmla="*/ 85 w 153"/>
                <a:gd name="T53" fmla="*/ 1 h 154"/>
                <a:gd name="T54" fmla="*/ 100 w 153"/>
                <a:gd name="T55" fmla="*/ 3 h 154"/>
                <a:gd name="T56" fmla="*/ 113 w 153"/>
                <a:gd name="T57" fmla="*/ 9 h 154"/>
                <a:gd name="T58" fmla="*/ 126 w 153"/>
                <a:gd name="T59" fmla="*/ 18 h 154"/>
                <a:gd name="T60" fmla="*/ 136 w 153"/>
                <a:gd name="T61" fmla="*/ 29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8" y="108"/>
                  </a:lnTo>
                  <a:lnTo>
                    <a:pt x="144" y="114"/>
                  </a:lnTo>
                  <a:lnTo>
                    <a:pt x="141" y="120"/>
                  </a:lnTo>
                  <a:lnTo>
                    <a:pt x="136" y="127"/>
                  </a:lnTo>
                  <a:lnTo>
                    <a:pt x="132" y="132"/>
                  </a:lnTo>
                  <a:lnTo>
                    <a:pt x="126" y="137"/>
                  </a:lnTo>
                  <a:lnTo>
                    <a:pt x="120" y="142"/>
                  </a:lnTo>
                  <a:lnTo>
                    <a:pt x="113"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3" y="142"/>
                  </a:lnTo>
                  <a:lnTo>
                    <a:pt x="28" y="137"/>
                  </a:lnTo>
                  <a:lnTo>
                    <a:pt x="23" y="132"/>
                  </a:lnTo>
                  <a:lnTo>
                    <a:pt x="17" y="127"/>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3" y="23"/>
                  </a:lnTo>
                  <a:lnTo>
                    <a:pt x="28" y="18"/>
                  </a:lnTo>
                  <a:lnTo>
                    <a:pt x="33" y="14"/>
                  </a:lnTo>
                  <a:lnTo>
                    <a:pt x="40" y="9"/>
                  </a:lnTo>
                  <a:lnTo>
                    <a:pt x="47" y="7"/>
                  </a:lnTo>
                  <a:lnTo>
                    <a:pt x="54" y="3"/>
                  </a:lnTo>
                  <a:lnTo>
                    <a:pt x="62"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9"/>
                  </a:lnTo>
                  <a:lnTo>
                    <a:pt x="141" y="34"/>
                  </a:lnTo>
                  <a:lnTo>
                    <a:pt x="144" y="41"/>
                  </a:lnTo>
                  <a:lnTo>
                    <a:pt x="148"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97">
              <a:extLst>
                <a:ext uri="{FF2B5EF4-FFF2-40B4-BE49-F238E27FC236}">
                  <a16:creationId xmlns:a16="http://schemas.microsoft.com/office/drawing/2014/main" id="{9D329B6A-464E-447D-90FC-0AEE623A62BE}"/>
                </a:ext>
              </a:extLst>
            </p:cNvPr>
            <p:cNvSpPr>
              <a:spLocks/>
            </p:cNvSpPr>
            <p:nvPr/>
          </p:nvSpPr>
          <p:spPr bwMode="auto">
            <a:xfrm>
              <a:off x="5657851" y="2898775"/>
              <a:ext cx="49213" cy="49213"/>
            </a:xfrm>
            <a:custGeom>
              <a:avLst/>
              <a:gdLst>
                <a:gd name="T0" fmla="*/ 155 w 155"/>
                <a:gd name="T1" fmla="*/ 78 h 154"/>
                <a:gd name="T2" fmla="*/ 152 w 155"/>
                <a:gd name="T3" fmla="*/ 93 h 154"/>
                <a:gd name="T4" fmla="*/ 148 w 155"/>
                <a:gd name="T5" fmla="*/ 108 h 154"/>
                <a:gd name="T6" fmla="*/ 141 w 155"/>
                <a:gd name="T7" fmla="*/ 120 h 154"/>
                <a:gd name="T8" fmla="*/ 132 w 155"/>
                <a:gd name="T9" fmla="*/ 132 h 154"/>
                <a:gd name="T10" fmla="*/ 120 w 155"/>
                <a:gd name="T11" fmla="*/ 142 h 154"/>
                <a:gd name="T12" fmla="*/ 108 w 155"/>
                <a:gd name="T13" fmla="*/ 149 h 154"/>
                <a:gd name="T14" fmla="*/ 93 w 155"/>
                <a:gd name="T15" fmla="*/ 153 h 154"/>
                <a:gd name="T16" fmla="*/ 78 w 155"/>
                <a:gd name="T17" fmla="*/ 154 h 154"/>
                <a:gd name="T18" fmla="*/ 70 w 155"/>
                <a:gd name="T19" fmla="*/ 154 h 154"/>
                <a:gd name="T20" fmla="*/ 55 w 155"/>
                <a:gd name="T21" fmla="*/ 151 h 154"/>
                <a:gd name="T22" fmla="*/ 40 w 155"/>
                <a:gd name="T23" fmla="*/ 145 h 154"/>
                <a:gd name="T24" fmla="*/ 29 w 155"/>
                <a:gd name="T25" fmla="*/ 137 h 154"/>
                <a:gd name="T26" fmla="*/ 18 w 155"/>
                <a:gd name="T27" fmla="*/ 127 h 154"/>
                <a:gd name="T28" fmla="*/ 9 w 155"/>
                <a:gd name="T29" fmla="*/ 114 h 154"/>
                <a:gd name="T30" fmla="*/ 4 w 155"/>
                <a:gd name="T31" fmla="*/ 101 h 154"/>
                <a:gd name="T32" fmla="*/ 1 w 155"/>
                <a:gd name="T33" fmla="*/ 86 h 154"/>
                <a:gd name="T34" fmla="*/ 0 w 155"/>
                <a:gd name="T35" fmla="*/ 78 h 154"/>
                <a:gd name="T36" fmla="*/ 2 w 155"/>
                <a:gd name="T37" fmla="*/ 62 h 154"/>
                <a:gd name="T38" fmla="*/ 7 w 155"/>
                <a:gd name="T39" fmla="*/ 48 h 154"/>
                <a:gd name="T40" fmla="*/ 14 w 155"/>
                <a:gd name="T41" fmla="*/ 34 h 154"/>
                <a:gd name="T42" fmla="*/ 23 w 155"/>
                <a:gd name="T43" fmla="*/ 23 h 154"/>
                <a:gd name="T44" fmla="*/ 34 w 155"/>
                <a:gd name="T45" fmla="*/ 14 h 154"/>
                <a:gd name="T46" fmla="*/ 47 w 155"/>
                <a:gd name="T47" fmla="*/ 7 h 154"/>
                <a:gd name="T48" fmla="*/ 62 w 155"/>
                <a:gd name="T49" fmla="*/ 2 h 154"/>
                <a:gd name="T50" fmla="*/ 78 w 155"/>
                <a:gd name="T51" fmla="*/ 0 h 154"/>
                <a:gd name="T52" fmla="*/ 85 w 155"/>
                <a:gd name="T53" fmla="*/ 1 h 154"/>
                <a:gd name="T54" fmla="*/ 101 w 155"/>
                <a:gd name="T55" fmla="*/ 3 h 154"/>
                <a:gd name="T56" fmla="*/ 115 w 155"/>
                <a:gd name="T57" fmla="*/ 9 h 154"/>
                <a:gd name="T58" fmla="*/ 126 w 155"/>
                <a:gd name="T59" fmla="*/ 18 h 154"/>
                <a:gd name="T60" fmla="*/ 136 w 155"/>
                <a:gd name="T61" fmla="*/ 29 h 154"/>
                <a:gd name="T62" fmla="*/ 145 w 155"/>
                <a:gd name="T63" fmla="*/ 41 h 154"/>
                <a:gd name="T64" fmla="*/ 151 w 155"/>
                <a:gd name="T65" fmla="*/ 55 h 154"/>
                <a:gd name="T66" fmla="*/ 153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3" y="86"/>
                  </a:lnTo>
                  <a:lnTo>
                    <a:pt x="152" y="93"/>
                  </a:lnTo>
                  <a:lnTo>
                    <a:pt x="151" y="101"/>
                  </a:lnTo>
                  <a:lnTo>
                    <a:pt x="148" y="108"/>
                  </a:lnTo>
                  <a:lnTo>
                    <a:pt x="145" y="114"/>
                  </a:lnTo>
                  <a:lnTo>
                    <a:pt x="141" y="120"/>
                  </a:lnTo>
                  <a:lnTo>
                    <a:pt x="136" y="127"/>
                  </a:lnTo>
                  <a:lnTo>
                    <a:pt x="132" y="132"/>
                  </a:lnTo>
                  <a:lnTo>
                    <a:pt x="126" y="137"/>
                  </a:lnTo>
                  <a:lnTo>
                    <a:pt x="120" y="142"/>
                  </a:lnTo>
                  <a:lnTo>
                    <a:pt x="115"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2"/>
                  </a:lnTo>
                  <a:lnTo>
                    <a:pt x="29" y="137"/>
                  </a:lnTo>
                  <a:lnTo>
                    <a:pt x="23" y="132"/>
                  </a:lnTo>
                  <a:lnTo>
                    <a:pt x="18" y="127"/>
                  </a:lnTo>
                  <a:lnTo>
                    <a:pt x="14" y="120"/>
                  </a:lnTo>
                  <a:lnTo>
                    <a:pt x="9" y="114"/>
                  </a:lnTo>
                  <a:lnTo>
                    <a:pt x="7" y="108"/>
                  </a:lnTo>
                  <a:lnTo>
                    <a:pt x="4" y="101"/>
                  </a:lnTo>
                  <a:lnTo>
                    <a:pt x="2" y="93"/>
                  </a:lnTo>
                  <a:lnTo>
                    <a:pt x="1" y="86"/>
                  </a:lnTo>
                  <a:lnTo>
                    <a:pt x="0" y="78"/>
                  </a:lnTo>
                  <a:lnTo>
                    <a:pt x="0" y="78"/>
                  </a:lnTo>
                  <a:lnTo>
                    <a:pt x="1" y="70"/>
                  </a:lnTo>
                  <a:lnTo>
                    <a:pt x="2" y="62"/>
                  </a:lnTo>
                  <a:lnTo>
                    <a:pt x="4" y="55"/>
                  </a:lnTo>
                  <a:lnTo>
                    <a:pt x="7" y="48"/>
                  </a:lnTo>
                  <a:lnTo>
                    <a:pt x="9" y="41"/>
                  </a:lnTo>
                  <a:lnTo>
                    <a:pt x="14" y="34"/>
                  </a:lnTo>
                  <a:lnTo>
                    <a:pt x="18" y="29"/>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1" y="3"/>
                  </a:lnTo>
                  <a:lnTo>
                    <a:pt x="108" y="7"/>
                  </a:lnTo>
                  <a:lnTo>
                    <a:pt x="115" y="9"/>
                  </a:lnTo>
                  <a:lnTo>
                    <a:pt x="120" y="14"/>
                  </a:lnTo>
                  <a:lnTo>
                    <a:pt x="126" y="18"/>
                  </a:lnTo>
                  <a:lnTo>
                    <a:pt x="132" y="23"/>
                  </a:lnTo>
                  <a:lnTo>
                    <a:pt x="136" y="29"/>
                  </a:lnTo>
                  <a:lnTo>
                    <a:pt x="141" y="34"/>
                  </a:lnTo>
                  <a:lnTo>
                    <a:pt x="145" y="41"/>
                  </a:lnTo>
                  <a:lnTo>
                    <a:pt x="148" y="48"/>
                  </a:lnTo>
                  <a:lnTo>
                    <a:pt x="151" y="55"/>
                  </a:lnTo>
                  <a:lnTo>
                    <a:pt x="152" y="62"/>
                  </a:lnTo>
                  <a:lnTo>
                    <a:pt x="153"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98">
              <a:extLst>
                <a:ext uri="{FF2B5EF4-FFF2-40B4-BE49-F238E27FC236}">
                  <a16:creationId xmlns:a16="http://schemas.microsoft.com/office/drawing/2014/main" id="{9172D403-C08B-4825-8F24-5A5DF9ECB109}"/>
                </a:ext>
              </a:extLst>
            </p:cNvPr>
            <p:cNvSpPr>
              <a:spLocks/>
            </p:cNvSpPr>
            <p:nvPr/>
          </p:nvSpPr>
          <p:spPr bwMode="auto">
            <a:xfrm>
              <a:off x="5727701" y="2898775"/>
              <a:ext cx="49213" cy="49213"/>
            </a:xfrm>
            <a:custGeom>
              <a:avLst/>
              <a:gdLst>
                <a:gd name="T0" fmla="*/ 154 w 154"/>
                <a:gd name="T1" fmla="*/ 78 h 154"/>
                <a:gd name="T2" fmla="*/ 153 w 154"/>
                <a:gd name="T3" fmla="*/ 93 h 154"/>
                <a:gd name="T4" fmla="*/ 148 w 154"/>
                <a:gd name="T5" fmla="*/ 108 h 154"/>
                <a:gd name="T6" fmla="*/ 140 w 154"/>
                <a:gd name="T7" fmla="*/ 120 h 154"/>
                <a:gd name="T8" fmla="*/ 131 w 154"/>
                <a:gd name="T9" fmla="*/ 132 h 154"/>
                <a:gd name="T10" fmla="*/ 120 w 154"/>
                <a:gd name="T11" fmla="*/ 142 h 154"/>
                <a:gd name="T12" fmla="*/ 107 w 154"/>
                <a:gd name="T13" fmla="*/ 149 h 154"/>
                <a:gd name="T14" fmla="*/ 92 w 154"/>
                <a:gd name="T15" fmla="*/ 153 h 154"/>
                <a:gd name="T16" fmla="*/ 78 w 154"/>
                <a:gd name="T17" fmla="*/ 154 h 154"/>
                <a:gd name="T18" fmla="*/ 70 w 154"/>
                <a:gd name="T19" fmla="*/ 154 h 154"/>
                <a:gd name="T20" fmla="*/ 55 w 154"/>
                <a:gd name="T21" fmla="*/ 151 h 154"/>
                <a:gd name="T22" fmla="*/ 41 w 154"/>
                <a:gd name="T23" fmla="*/ 145 h 154"/>
                <a:gd name="T24" fmla="*/ 28 w 154"/>
                <a:gd name="T25" fmla="*/ 137 h 154"/>
                <a:gd name="T26" fmla="*/ 18 w 154"/>
                <a:gd name="T27" fmla="*/ 127 h 154"/>
                <a:gd name="T28" fmla="*/ 9 w 154"/>
                <a:gd name="T29" fmla="*/ 114 h 154"/>
                <a:gd name="T30" fmla="*/ 3 w 154"/>
                <a:gd name="T31" fmla="*/ 101 h 154"/>
                <a:gd name="T32" fmla="*/ 1 w 154"/>
                <a:gd name="T33" fmla="*/ 86 h 154"/>
                <a:gd name="T34" fmla="*/ 0 w 154"/>
                <a:gd name="T35" fmla="*/ 78 h 154"/>
                <a:gd name="T36" fmla="*/ 2 w 154"/>
                <a:gd name="T37" fmla="*/ 62 h 154"/>
                <a:gd name="T38" fmla="*/ 7 w 154"/>
                <a:gd name="T39" fmla="*/ 48 h 154"/>
                <a:gd name="T40" fmla="*/ 13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6 w 154"/>
                <a:gd name="T53" fmla="*/ 1 h 154"/>
                <a:gd name="T54" fmla="*/ 100 w 154"/>
                <a:gd name="T55" fmla="*/ 3 h 154"/>
                <a:gd name="T56" fmla="*/ 114 w 154"/>
                <a:gd name="T57" fmla="*/ 9 h 154"/>
                <a:gd name="T58" fmla="*/ 126 w 154"/>
                <a:gd name="T59" fmla="*/ 18 h 154"/>
                <a:gd name="T60" fmla="*/ 137 w 154"/>
                <a:gd name="T61" fmla="*/ 29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3"/>
                  </a:lnTo>
                  <a:lnTo>
                    <a:pt x="151" y="101"/>
                  </a:lnTo>
                  <a:lnTo>
                    <a:pt x="148" y="108"/>
                  </a:lnTo>
                  <a:lnTo>
                    <a:pt x="145" y="114"/>
                  </a:lnTo>
                  <a:lnTo>
                    <a:pt x="140" y="120"/>
                  </a:lnTo>
                  <a:lnTo>
                    <a:pt x="137" y="127"/>
                  </a:lnTo>
                  <a:lnTo>
                    <a:pt x="131" y="132"/>
                  </a:lnTo>
                  <a:lnTo>
                    <a:pt x="126" y="137"/>
                  </a:lnTo>
                  <a:lnTo>
                    <a:pt x="120" y="142"/>
                  </a:lnTo>
                  <a:lnTo>
                    <a:pt x="114" y="145"/>
                  </a:lnTo>
                  <a:lnTo>
                    <a:pt x="107" y="149"/>
                  </a:lnTo>
                  <a:lnTo>
                    <a:pt x="100" y="151"/>
                  </a:lnTo>
                  <a:lnTo>
                    <a:pt x="92" y="153"/>
                  </a:lnTo>
                  <a:lnTo>
                    <a:pt x="86" y="154"/>
                  </a:lnTo>
                  <a:lnTo>
                    <a:pt x="78" y="154"/>
                  </a:lnTo>
                  <a:lnTo>
                    <a:pt x="78" y="154"/>
                  </a:lnTo>
                  <a:lnTo>
                    <a:pt x="70" y="154"/>
                  </a:lnTo>
                  <a:lnTo>
                    <a:pt x="62" y="153"/>
                  </a:lnTo>
                  <a:lnTo>
                    <a:pt x="55" y="151"/>
                  </a:lnTo>
                  <a:lnTo>
                    <a:pt x="47" y="149"/>
                  </a:lnTo>
                  <a:lnTo>
                    <a:pt x="41" y="145"/>
                  </a:lnTo>
                  <a:lnTo>
                    <a:pt x="34" y="142"/>
                  </a:lnTo>
                  <a:lnTo>
                    <a:pt x="28" y="137"/>
                  </a:lnTo>
                  <a:lnTo>
                    <a:pt x="23" y="132"/>
                  </a:lnTo>
                  <a:lnTo>
                    <a:pt x="18" y="127"/>
                  </a:lnTo>
                  <a:lnTo>
                    <a:pt x="13" y="120"/>
                  </a:lnTo>
                  <a:lnTo>
                    <a:pt x="9" y="114"/>
                  </a:lnTo>
                  <a:lnTo>
                    <a:pt x="7" y="108"/>
                  </a:lnTo>
                  <a:lnTo>
                    <a:pt x="3" y="101"/>
                  </a:lnTo>
                  <a:lnTo>
                    <a:pt x="2" y="93"/>
                  </a:lnTo>
                  <a:lnTo>
                    <a:pt x="1" y="86"/>
                  </a:lnTo>
                  <a:lnTo>
                    <a:pt x="0" y="78"/>
                  </a:lnTo>
                  <a:lnTo>
                    <a:pt x="0" y="78"/>
                  </a:lnTo>
                  <a:lnTo>
                    <a:pt x="1" y="70"/>
                  </a:lnTo>
                  <a:lnTo>
                    <a:pt x="2" y="62"/>
                  </a:lnTo>
                  <a:lnTo>
                    <a:pt x="3" y="55"/>
                  </a:lnTo>
                  <a:lnTo>
                    <a:pt x="7" y="48"/>
                  </a:lnTo>
                  <a:lnTo>
                    <a:pt x="9" y="41"/>
                  </a:lnTo>
                  <a:lnTo>
                    <a:pt x="13" y="34"/>
                  </a:lnTo>
                  <a:lnTo>
                    <a:pt x="18" y="29"/>
                  </a:lnTo>
                  <a:lnTo>
                    <a:pt x="23" y="23"/>
                  </a:lnTo>
                  <a:lnTo>
                    <a:pt x="28" y="18"/>
                  </a:lnTo>
                  <a:lnTo>
                    <a:pt x="34" y="14"/>
                  </a:lnTo>
                  <a:lnTo>
                    <a:pt x="41" y="9"/>
                  </a:lnTo>
                  <a:lnTo>
                    <a:pt x="47" y="7"/>
                  </a:lnTo>
                  <a:lnTo>
                    <a:pt x="55" y="3"/>
                  </a:lnTo>
                  <a:lnTo>
                    <a:pt x="62" y="2"/>
                  </a:lnTo>
                  <a:lnTo>
                    <a:pt x="70" y="1"/>
                  </a:lnTo>
                  <a:lnTo>
                    <a:pt x="78" y="0"/>
                  </a:lnTo>
                  <a:lnTo>
                    <a:pt x="78" y="0"/>
                  </a:lnTo>
                  <a:lnTo>
                    <a:pt x="86" y="1"/>
                  </a:lnTo>
                  <a:lnTo>
                    <a:pt x="92" y="2"/>
                  </a:lnTo>
                  <a:lnTo>
                    <a:pt x="100" y="3"/>
                  </a:lnTo>
                  <a:lnTo>
                    <a:pt x="107" y="7"/>
                  </a:lnTo>
                  <a:lnTo>
                    <a:pt x="114" y="9"/>
                  </a:lnTo>
                  <a:lnTo>
                    <a:pt x="120" y="14"/>
                  </a:lnTo>
                  <a:lnTo>
                    <a:pt x="126" y="18"/>
                  </a:lnTo>
                  <a:lnTo>
                    <a:pt x="131" y="23"/>
                  </a:lnTo>
                  <a:lnTo>
                    <a:pt x="137" y="29"/>
                  </a:lnTo>
                  <a:lnTo>
                    <a:pt x="140" y="34"/>
                  </a:lnTo>
                  <a:lnTo>
                    <a:pt x="145" y="41"/>
                  </a:lnTo>
                  <a:lnTo>
                    <a:pt x="148"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99">
              <a:extLst>
                <a:ext uri="{FF2B5EF4-FFF2-40B4-BE49-F238E27FC236}">
                  <a16:creationId xmlns:a16="http://schemas.microsoft.com/office/drawing/2014/main" id="{1125B0CE-2F9C-42ED-A8B2-7CFA468DEA1A}"/>
                </a:ext>
              </a:extLst>
            </p:cNvPr>
            <p:cNvSpPr>
              <a:spLocks/>
            </p:cNvSpPr>
            <p:nvPr/>
          </p:nvSpPr>
          <p:spPr bwMode="auto">
            <a:xfrm>
              <a:off x="5237163" y="2898775"/>
              <a:ext cx="49213" cy="49213"/>
            </a:xfrm>
            <a:custGeom>
              <a:avLst/>
              <a:gdLst>
                <a:gd name="T0" fmla="*/ 153 w 153"/>
                <a:gd name="T1" fmla="*/ 78 h 154"/>
                <a:gd name="T2" fmla="*/ 152 w 153"/>
                <a:gd name="T3" fmla="*/ 93 h 154"/>
                <a:gd name="T4" fmla="*/ 147 w 153"/>
                <a:gd name="T5" fmla="*/ 108 h 154"/>
                <a:gd name="T6" fmla="*/ 140 w 153"/>
                <a:gd name="T7" fmla="*/ 120 h 154"/>
                <a:gd name="T8" fmla="*/ 131 w 153"/>
                <a:gd name="T9" fmla="*/ 132 h 154"/>
                <a:gd name="T10" fmla="*/ 120 w 153"/>
                <a:gd name="T11" fmla="*/ 142 h 154"/>
                <a:gd name="T12" fmla="*/ 106 w 153"/>
                <a:gd name="T13" fmla="*/ 149 h 154"/>
                <a:gd name="T14" fmla="*/ 92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5 w 153"/>
                <a:gd name="T39" fmla="*/ 48 h 154"/>
                <a:gd name="T40" fmla="*/ 12 w 153"/>
                <a:gd name="T41" fmla="*/ 34 h 154"/>
                <a:gd name="T42" fmla="*/ 21 w 153"/>
                <a:gd name="T43" fmla="*/ 23 h 154"/>
                <a:gd name="T44" fmla="*/ 33 w 153"/>
                <a:gd name="T45" fmla="*/ 14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9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7" y="108"/>
                  </a:lnTo>
                  <a:lnTo>
                    <a:pt x="144" y="114"/>
                  </a:lnTo>
                  <a:lnTo>
                    <a:pt x="140" y="120"/>
                  </a:lnTo>
                  <a:lnTo>
                    <a:pt x="136" y="127"/>
                  </a:lnTo>
                  <a:lnTo>
                    <a:pt x="131" y="132"/>
                  </a:lnTo>
                  <a:lnTo>
                    <a:pt x="126" y="137"/>
                  </a:lnTo>
                  <a:lnTo>
                    <a:pt x="120" y="142"/>
                  </a:lnTo>
                  <a:lnTo>
                    <a:pt x="113" y="145"/>
                  </a:lnTo>
                  <a:lnTo>
                    <a:pt x="106" y="149"/>
                  </a:lnTo>
                  <a:lnTo>
                    <a:pt x="99" y="151"/>
                  </a:lnTo>
                  <a:lnTo>
                    <a:pt x="92" y="153"/>
                  </a:lnTo>
                  <a:lnTo>
                    <a:pt x="84" y="154"/>
                  </a:lnTo>
                  <a:lnTo>
                    <a:pt x="76" y="154"/>
                  </a:lnTo>
                  <a:lnTo>
                    <a:pt x="76" y="154"/>
                  </a:lnTo>
                  <a:lnTo>
                    <a:pt x="68" y="154"/>
                  </a:lnTo>
                  <a:lnTo>
                    <a:pt x="60" y="153"/>
                  </a:lnTo>
                  <a:lnTo>
                    <a:pt x="53" y="151"/>
                  </a:lnTo>
                  <a:lnTo>
                    <a:pt x="47" y="149"/>
                  </a:lnTo>
                  <a:lnTo>
                    <a:pt x="40" y="145"/>
                  </a:lnTo>
                  <a:lnTo>
                    <a:pt x="33" y="142"/>
                  </a:lnTo>
                  <a:lnTo>
                    <a:pt x="27" y="137"/>
                  </a:lnTo>
                  <a:lnTo>
                    <a:pt x="21" y="132"/>
                  </a:lnTo>
                  <a:lnTo>
                    <a:pt x="17" y="127"/>
                  </a:lnTo>
                  <a:lnTo>
                    <a:pt x="12" y="120"/>
                  </a:lnTo>
                  <a:lnTo>
                    <a:pt x="9" y="114"/>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9"/>
                  </a:lnTo>
                  <a:lnTo>
                    <a:pt x="47" y="7"/>
                  </a:lnTo>
                  <a:lnTo>
                    <a:pt x="53" y="3"/>
                  </a:lnTo>
                  <a:lnTo>
                    <a:pt x="60"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0"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500">
              <a:extLst>
                <a:ext uri="{FF2B5EF4-FFF2-40B4-BE49-F238E27FC236}">
                  <a16:creationId xmlns:a16="http://schemas.microsoft.com/office/drawing/2014/main" id="{2B93E034-14A3-4FC4-A4CC-7634D6A06707}"/>
                </a:ext>
              </a:extLst>
            </p:cNvPr>
            <p:cNvSpPr>
              <a:spLocks/>
            </p:cNvSpPr>
            <p:nvPr/>
          </p:nvSpPr>
          <p:spPr bwMode="auto">
            <a:xfrm>
              <a:off x="5307013" y="2898775"/>
              <a:ext cx="47625" cy="49213"/>
            </a:xfrm>
            <a:custGeom>
              <a:avLst/>
              <a:gdLst>
                <a:gd name="T0" fmla="*/ 154 w 154"/>
                <a:gd name="T1" fmla="*/ 78 h 154"/>
                <a:gd name="T2" fmla="*/ 152 w 154"/>
                <a:gd name="T3" fmla="*/ 93 h 154"/>
                <a:gd name="T4" fmla="*/ 148 w 154"/>
                <a:gd name="T5" fmla="*/ 108 h 154"/>
                <a:gd name="T6" fmla="*/ 141 w 154"/>
                <a:gd name="T7" fmla="*/ 120 h 154"/>
                <a:gd name="T8" fmla="*/ 132 w 154"/>
                <a:gd name="T9" fmla="*/ 132 h 154"/>
                <a:gd name="T10" fmla="*/ 120 w 154"/>
                <a:gd name="T11" fmla="*/ 142 h 154"/>
                <a:gd name="T12" fmla="*/ 107 w 154"/>
                <a:gd name="T13" fmla="*/ 149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7 h 154"/>
                <a:gd name="T28" fmla="*/ 9 w 154"/>
                <a:gd name="T29" fmla="*/ 114 h 154"/>
                <a:gd name="T30" fmla="*/ 4 w 154"/>
                <a:gd name="T31" fmla="*/ 101 h 154"/>
                <a:gd name="T32" fmla="*/ 0 w 154"/>
                <a:gd name="T33" fmla="*/ 86 h 154"/>
                <a:gd name="T34" fmla="*/ 0 w 154"/>
                <a:gd name="T35" fmla="*/ 78 h 154"/>
                <a:gd name="T36" fmla="*/ 1 w 154"/>
                <a:gd name="T37" fmla="*/ 62 h 154"/>
                <a:gd name="T38" fmla="*/ 6 w 154"/>
                <a:gd name="T39" fmla="*/ 48 h 154"/>
                <a:gd name="T40" fmla="*/ 13 w 154"/>
                <a:gd name="T41" fmla="*/ 34 h 154"/>
                <a:gd name="T42" fmla="*/ 23 w 154"/>
                <a:gd name="T43" fmla="*/ 23 h 154"/>
                <a:gd name="T44" fmla="*/ 35 w 154"/>
                <a:gd name="T45" fmla="*/ 14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6 w 154"/>
                <a:gd name="T61" fmla="*/ 29 h 154"/>
                <a:gd name="T62" fmla="*/ 144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2" y="93"/>
                  </a:lnTo>
                  <a:lnTo>
                    <a:pt x="150" y="101"/>
                  </a:lnTo>
                  <a:lnTo>
                    <a:pt x="148" y="108"/>
                  </a:lnTo>
                  <a:lnTo>
                    <a:pt x="144" y="114"/>
                  </a:lnTo>
                  <a:lnTo>
                    <a:pt x="141" y="120"/>
                  </a:lnTo>
                  <a:lnTo>
                    <a:pt x="136" y="127"/>
                  </a:lnTo>
                  <a:lnTo>
                    <a:pt x="132" y="132"/>
                  </a:lnTo>
                  <a:lnTo>
                    <a:pt x="126" y="137"/>
                  </a:lnTo>
                  <a:lnTo>
                    <a:pt x="120" y="142"/>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2"/>
                  </a:lnTo>
                  <a:lnTo>
                    <a:pt x="28" y="137"/>
                  </a:lnTo>
                  <a:lnTo>
                    <a:pt x="23" y="132"/>
                  </a:lnTo>
                  <a:lnTo>
                    <a:pt x="17" y="127"/>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3" y="23"/>
                  </a:lnTo>
                  <a:lnTo>
                    <a:pt x="28"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9"/>
                  </a:lnTo>
                  <a:lnTo>
                    <a:pt x="141" y="34"/>
                  </a:lnTo>
                  <a:lnTo>
                    <a:pt x="144" y="41"/>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501">
              <a:extLst>
                <a:ext uri="{FF2B5EF4-FFF2-40B4-BE49-F238E27FC236}">
                  <a16:creationId xmlns:a16="http://schemas.microsoft.com/office/drawing/2014/main" id="{BC415466-2881-403A-907F-D6026164EB0E}"/>
                </a:ext>
              </a:extLst>
            </p:cNvPr>
            <p:cNvSpPr>
              <a:spLocks/>
            </p:cNvSpPr>
            <p:nvPr/>
          </p:nvSpPr>
          <p:spPr bwMode="auto">
            <a:xfrm>
              <a:off x="5376863" y="2898775"/>
              <a:ext cx="47625" cy="49213"/>
            </a:xfrm>
            <a:custGeom>
              <a:avLst/>
              <a:gdLst>
                <a:gd name="T0" fmla="*/ 153 w 153"/>
                <a:gd name="T1" fmla="*/ 78 h 154"/>
                <a:gd name="T2" fmla="*/ 152 w 153"/>
                <a:gd name="T3" fmla="*/ 93 h 154"/>
                <a:gd name="T4" fmla="*/ 148 w 153"/>
                <a:gd name="T5" fmla="*/ 108 h 154"/>
                <a:gd name="T6" fmla="*/ 141 w 153"/>
                <a:gd name="T7" fmla="*/ 120 h 154"/>
                <a:gd name="T8" fmla="*/ 131 w 153"/>
                <a:gd name="T9" fmla="*/ 132 h 154"/>
                <a:gd name="T10" fmla="*/ 119 w 153"/>
                <a:gd name="T11" fmla="*/ 142 h 154"/>
                <a:gd name="T12" fmla="*/ 107 w 153"/>
                <a:gd name="T13" fmla="*/ 149 h 154"/>
                <a:gd name="T14" fmla="*/ 92 w 153"/>
                <a:gd name="T15" fmla="*/ 153 h 154"/>
                <a:gd name="T16" fmla="*/ 77 w 153"/>
                <a:gd name="T17" fmla="*/ 154 h 154"/>
                <a:gd name="T18" fmla="*/ 69 w 153"/>
                <a:gd name="T19" fmla="*/ 154 h 154"/>
                <a:gd name="T20" fmla="*/ 54 w 153"/>
                <a:gd name="T21" fmla="*/ 151 h 154"/>
                <a:gd name="T22" fmla="*/ 40 w 153"/>
                <a:gd name="T23" fmla="*/ 145 h 154"/>
                <a:gd name="T24" fmla="*/ 28 w 153"/>
                <a:gd name="T25" fmla="*/ 137 h 154"/>
                <a:gd name="T26" fmla="*/ 17 w 153"/>
                <a:gd name="T27" fmla="*/ 127 h 154"/>
                <a:gd name="T28" fmla="*/ 9 w 153"/>
                <a:gd name="T29" fmla="*/ 114 h 154"/>
                <a:gd name="T30" fmla="*/ 4 w 153"/>
                <a:gd name="T31" fmla="*/ 101 h 154"/>
                <a:gd name="T32" fmla="*/ 0 w 153"/>
                <a:gd name="T33" fmla="*/ 86 h 154"/>
                <a:gd name="T34" fmla="*/ 0 w 153"/>
                <a:gd name="T35" fmla="*/ 78 h 154"/>
                <a:gd name="T36" fmla="*/ 1 w 153"/>
                <a:gd name="T37" fmla="*/ 62 h 154"/>
                <a:gd name="T38" fmla="*/ 6 w 153"/>
                <a:gd name="T39" fmla="*/ 48 h 154"/>
                <a:gd name="T40" fmla="*/ 13 w 153"/>
                <a:gd name="T41" fmla="*/ 34 h 154"/>
                <a:gd name="T42" fmla="*/ 22 w 153"/>
                <a:gd name="T43" fmla="*/ 23 h 154"/>
                <a:gd name="T44" fmla="*/ 33 w 153"/>
                <a:gd name="T45" fmla="*/ 14 h 154"/>
                <a:gd name="T46" fmla="*/ 47 w 153"/>
                <a:gd name="T47" fmla="*/ 7 h 154"/>
                <a:gd name="T48" fmla="*/ 61 w 153"/>
                <a:gd name="T49" fmla="*/ 2 h 154"/>
                <a:gd name="T50" fmla="*/ 77 w 153"/>
                <a:gd name="T51" fmla="*/ 0 h 154"/>
                <a:gd name="T52" fmla="*/ 85 w 153"/>
                <a:gd name="T53" fmla="*/ 1 h 154"/>
                <a:gd name="T54" fmla="*/ 100 w 153"/>
                <a:gd name="T55" fmla="*/ 3 h 154"/>
                <a:gd name="T56" fmla="*/ 113 w 153"/>
                <a:gd name="T57" fmla="*/ 9 h 154"/>
                <a:gd name="T58" fmla="*/ 126 w 153"/>
                <a:gd name="T59" fmla="*/ 18 h 154"/>
                <a:gd name="T60" fmla="*/ 136 w 153"/>
                <a:gd name="T61" fmla="*/ 29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8" y="108"/>
                  </a:lnTo>
                  <a:lnTo>
                    <a:pt x="144" y="114"/>
                  </a:lnTo>
                  <a:lnTo>
                    <a:pt x="141" y="120"/>
                  </a:lnTo>
                  <a:lnTo>
                    <a:pt x="136" y="127"/>
                  </a:lnTo>
                  <a:lnTo>
                    <a:pt x="131" y="132"/>
                  </a:lnTo>
                  <a:lnTo>
                    <a:pt x="126" y="137"/>
                  </a:lnTo>
                  <a:lnTo>
                    <a:pt x="119" y="142"/>
                  </a:lnTo>
                  <a:lnTo>
                    <a:pt x="113" y="145"/>
                  </a:lnTo>
                  <a:lnTo>
                    <a:pt x="107"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2"/>
                  </a:lnTo>
                  <a:lnTo>
                    <a:pt x="28" y="137"/>
                  </a:lnTo>
                  <a:lnTo>
                    <a:pt x="22" y="132"/>
                  </a:lnTo>
                  <a:lnTo>
                    <a:pt x="17" y="127"/>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9"/>
                  </a:lnTo>
                  <a:lnTo>
                    <a:pt x="47" y="7"/>
                  </a:lnTo>
                  <a:lnTo>
                    <a:pt x="54" y="3"/>
                  </a:lnTo>
                  <a:lnTo>
                    <a:pt x="61" y="2"/>
                  </a:lnTo>
                  <a:lnTo>
                    <a:pt x="69" y="1"/>
                  </a:lnTo>
                  <a:lnTo>
                    <a:pt x="77" y="0"/>
                  </a:lnTo>
                  <a:lnTo>
                    <a:pt x="77" y="0"/>
                  </a:lnTo>
                  <a:lnTo>
                    <a:pt x="85" y="1"/>
                  </a:lnTo>
                  <a:lnTo>
                    <a:pt x="92" y="2"/>
                  </a:lnTo>
                  <a:lnTo>
                    <a:pt x="100" y="3"/>
                  </a:lnTo>
                  <a:lnTo>
                    <a:pt x="107" y="7"/>
                  </a:lnTo>
                  <a:lnTo>
                    <a:pt x="113" y="9"/>
                  </a:lnTo>
                  <a:lnTo>
                    <a:pt x="119" y="14"/>
                  </a:lnTo>
                  <a:lnTo>
                    <a:pt x="126" y="18"/>
                  </a:lnTo>
                  <a:lnTo>
                    <a:pt x="131" y="23"/>
                  </a:lnTo>
                  <a:lnTo>
                    <a:pt x="136" y="29"/>
                  </a:lnTo>
                  <a:lnTo>
                    <a:pt x="141" y="34"/>
                  </a:lnTo>
                  <a:lnTo>
                    <a:pt x="144" y="41"/>
                  </a:lnTo>
                  <a:lnTo>
                    <a:pt x="148"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502">
              <a:extLst>
                <a:ext uri="{FF2B5EF4-FFF2-40B4-BE49-F238E27FC236}">
                  <a16:creationId xmlns:a16="http://schemas.microsoft.com/office/drawing/2014/main" id="{7606A227-6BC2-46A1-9391-9B5BE4B94DE4}"/>
                </a:ext>
              </a:extLst>
            </p:cNvPr>
            <p:cNvSpPr>
              <a:spLocks/>
            </p:cNvSpPr>
            <p:nvPr/>
          </p:nvSpPr>
          <p:spPr bwMode="auto">
            <a:xfrm>
              <a:off x="5027613" y="2898775"/>
              <a:ext cx="49213" cy="49213"/>
            </a:xfrm>
            <a:custGeom>
              <a:avLst/>
              <a:gdLst>
                <a:gd name="T0" fmla="*/ 155 w 155"/>
                <a:gd name="T1" fmla="*/ 78 h 154"/>
                <a:gd name="T2" fmla="*/ 152 w 155"/>
                <a:gd name="T3" fmla="*/ 93 h 154"/>
                <a:gd name="T4" fmla="*/ 148 w 155"/>
                <a:gd name="T5" fmla="*/ 108 h 154"/>
                <a:gd name="T6" fmla="*/ 141 w 155"/>
                <a:gd name="T7" fmla="*/ 120 h 154"/>
                <a:gd name="T8" fmla="*/ 132 w 155"/>
                <a:gd name="T9" fmla="*/ 132 h 154"/>
                <a:gd name="T10" fmla="*/ 120 w 155"/>
                <a:gd name="T11" fmla="*/ 142 h 154"/>
                <a:gd name="T12" fmla="*/ 107 w 155"/>
                <a:gd name="T13" fmla="*/ 149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8 w 155"/>
                <a:gd name="T25" fmla="*/ 137 h 154"/>
                <a:gd name="T26" fmla="*/ 17 w 155"/>
                <a:gd name="T27" fmla="*/ 127 h 154"/>
                <a:gd name="T28" fmla="*/ 9 w 155"/>
                <a:gd name="T29" fmla="*/ 114 h 154"/>
                <a:gd name="T30" fmla="*/ 4 w 155"/>
                <a:gd name="T31" fmla="*/ 101 h 154"/>
                <a:gd name="T32" fmla="*/ 0 w 155"/>
                <a:gd name="T33" fmla="*/ 86 h 154"/>
                <a:gd name="T34" fmla="*/ 0 w 155"/>
                <a:gd name="T35" fmla="*/ 78 h 154"/>
                <a:gd name="T36" fmla="*/ 1 w 155"/>
                <a:gd name="T37" fmla="*/ 62 h 154"/>
                <a:gd name="T38" fmla="*/ 6 w 155"/>
                <a:gd name="T39" fmla="*/ 48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3 w 155"/>
                <a:gd name="T57" fmla="*/ 9 h 154"/>
                <a:gd name="T58" fmla="*/ 126 w 155"/>
                <a:gd name="T59" fmla="*/ 18 h 154"/>
                <a:gd name="T60" fmla="*/ 136 w 155"/>
                <a:gd name="T61" fmla="*/ 29 h 154"/>
                <a:gd name="T62" fmla="*/ 144 w 155"/>
                <a:gd name="T63" fmla="*/ 41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6"/>
                  </a:lnTo>
                  <a:lnTo>
                    <a:pt x="152" y="93"/>
                  </a:lnTo>
                  <a:lnTo>
                    <a:pt x="151" y="101"/>
                  </a:lnTo>
                  <a:lnTo>
                    <a:pt x="148" y="108"/>
                  </a:lnTo>
                  <a:lnTo>
                    <a:pt x="144" y="114"/>
                  </a:lnTo>
                  <a:lnTo>
                    <a:pt x="141" y="120"/>
                  </a:lnTo>
                  <a:lnTo>
                    <a:pt x="136" y="127"/>
                  </a:lnTo>
                  <a:lnTo>
                    <a:pt x="132" y="132"/>
                  </a:lnTo>
                  <a:lnTo>
                    <a:pt x="126" y="137"/>
                  </a:lnTo>
                  <a:lnTo>
                    <a:pt x="120" y="142"/>
                  </a:lnTo>
                  <a:lnTo>
                    <a:pt x="113"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2"/>
                  </a:lnTo>
                  <a:lnTo>
                    <a:pt x="28" y="137"/>
                  </a:lnTo>
                  <a:lnTo>
                    <a:pt x="23" y="132"/>
                  </a:lnTo>
                  <a:lnTo>
                    <a:pt x="17" y="127"/>
                  </a:lnTo>
                  <a:lnTo>
                    <a:pt x="14"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4" y="34"/>
                  </a:lnTo>
                  <a:lnTo>
                    <a:pt x="17" y="29"/>
                  </a:lnTo>
                  <a:lnTo>
                    <a:pt x="23" y="23"/>
                  </a:lnTo>
                  <a:lnTo>
                    <a:pt x="28"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9"/>
                  </a:lnTo>
                  <a:lnTo>
                    <a:pt x="141" y="34"/>
                  </a:lnTo>
                  <a:lnTo>
                    <a:pt x="144" y="41"/>
                  </a:lnTo>
                  <a:lnTo>
                    <a:pt x="148" y="48"/>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503">
              <a:extLst>
                <a:ext uri="{FF2B5EF4-FFF2-40B4-BE49-F238E27FC236}">
                  <a16:creationId xmlns:a16="http://schemas.microsoft.com/office/drawing/2014/main" id="{D110C5E3-1EF1-4095-9BC2-11865AADB0B7}"/>
                </a:ext>
              </a:extLst>
            </p:cNvPr>
            <p:cNvSpPr>
              <a:spLocks/>
            </p:cNvSpPr>
            <p:nvPr/>
          </p:nvSpPr>
          <p:spPr bwMode="auto">
            <a:xfrm>
              <a:off x="5097463" y="2898775"/>
              <a:ext cx="49213" cy="49213"/>
            </a:xfrm>
            <a:custGeom>
              <a:avLst/>
              <a:gdLst>
                <a:gd name="T0" fmla="*/ 155 w 155"/>
                <a:gd name="T1" fmla="*/ 78 h 154"/>
                <a:gd name="T2" fmla="*/ 154 w 155"/>
                <a:gd name="T3" fmla="*/ 93 h 154"/>
                <a:gd name="T4" fmla="*/ 149 w 155"/>
                <a:gd name="T5" fmla="*/ 108 h 154"/>
                <a:gd name="T6" fmla="*/ 142 w 155"/>
                <a:gd name="T7" fmla="*/ 120 h 154"/>
                <a:gd name="T8" fmla="*/ 132 w 155"/>
                <a:gd name="T9" fmla="*/ 132 h 154"/>
                <a:gd name="T10" fmla="*/ 120 w 155"/>
                <a:gd name="T11" fmla="*/ 142 h 154"/>
                <a:gd name="T12" fmla="*/ 108 w 155"/>
                <a:gd name="T13" fmla="*/ 149 h 154"/>
                <a:gd name="T14" fmla="*/ 93 w 155"/>
                <a:gd name="T15" fmla="*/ 153 h 154"/>
                <a:gd name="T16" fmla="*/ 78 w 155"/>
                <a:gd name="T17" fmla="*/ 154 h 154"/>
                <a:gd name="T18" fmla="*/ 70 w 155"/>
                <a:gd name="T19" fmla="*/ 154 h 154"/>
                <a:gd name="T20" fmla="*/ 55 w 155"/>
                <a:gd name="T21" fmla="*/ 151 h 154"/>
                <a:gd name="T22" fmla="*/ 41 w 155"/>
                <a:gd name="T23" fmla="*/ 145 h 154"/>
                <a:gd name="T24" fmla="*/ 29 w 155"/>
                <a:gd name="T25" fmla="*/ 137 h 154"/>
                <a:gd name="T26" fmla="*/ 18 w 155"/>
                <a:gd name="T27" fmla="*/ 127 h 154"/>
                <a:gd name="T28" fmla="*/ 10 w 155"/>
                <a:gd name="T29" fmla="*/ 114 h 154"/>
                <a:gd name="T30" fmla="*/ 4 w 155"/>
                <a:gd name="T31" fmla="*/ 101 h 154"/>
                <a:gd name="T32" fmla="*/ 1 w 155"/>
                <a:gd name="T33" fmla="*/ 86 h 154"/>
                <a:gd name="T34" fmla="*/ 0 w 155"/>
                <a:gd name="T35" fmla="*/ 78 h 154"/>
                <a:gd name="T36" fmla="*/ 2 w 155"/>
                <a:gd name="T37" fmla="*/ 62 h 154"/>
                <a:gd name="T38" fmla="*/ 7 w 155"/>
                <a:gd name="T39" fmla="*/ 48 h 154"/>
                <a:gd name="T40" fmla="*/ 14 w 155"/>
                <a:gd name="T41" fmla="*/ 34 h 154"/>
                <a:gd name="T42" fmla="*/ 23 w 155"/>
                <a:gd name="T43" fmla="*/ 23 h 154"/>
                <a:gd name="T44" fmla="*/ 35 w 155"/>
                <a:gd name="T45" fmla="*/ 14 h 154"/>
                <a:gd name="T46" fmla="*/ 48 w 155"/>
                <a:gd name="T47" fmla="*/ 7 h 154"/>
                <a:gd name="T48" fmla="*/ 62 w 155"/>
                <a:gd name="T49" fmla="*/ 2 h 154"/>
                <a:gd name="T50" fmla="*/ 78 w 155"/>
                <a:gd name="T51" fmla="*/ 0 h 154"/>
                <a:gd name="T52" fmla="*/ 86 w 155"/>
                <a:gd name="T53" fmla="*/ 1 h 154"/>
                <a:gd name="T54" fmla="*/ 101 w 155"/>
                <a:gd name="T55" fmla="*/ 3 h 154"/>
                <a:gd name="T56" fmla="*/ 115 w 155"/>
                <a:gd name="T57" fmla="*/ 9 h 154"/>
                <a:gd name="T58" fmla="*/ 127 w 155"/>
                <a:gd name="T59" fmla="*/ 18 h 154"/>
                <a:gd name="T60" fmla="*/ 138 w 155"/>
                <a:gd name="T61" fmla="*/ 29 h 154"/>
                <a:gd name="T62" fmla="*/ 146 w 155"/>
                <a:gd name="T63" fmla="*/ 41 h 154"/>
                <a:gd name="T64" fmla="*/ 151 w 155"/>
                <a:gd name="T65" fmla="*/ 55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6"/>
                  </a:lnTo>
                  <a:lnTo>
                    <a:pt x="154" y="93"/>
                  </a:lnTo>
                  <a:lnTo>
                    <a:pt x="151" y="101"/>
                  </a:lnTo>
                  <a:lnTo>
                    <a:pt x="149" y="108"/>
                  </a:lnTo>
                  <a:lnTo>
                    <a:pt x="146" y="114"/>
                  </a:lnTo>
                  <a:lnTo>
                    <a:pt x="142" y="120"/>
                  </a:lnTo>
                  <a:lnTo>
                    <a:pt x="138" y="127"/>
                  </a:lnTo>
                  <a:lnTo>
                    <a:pt x="132" y="132"/>
                  </a:lnTo>
                  <a:lnTo>
                    <a:pt x="127" y="137"/>
                  </a:lnTo>
                  <a:lnTo>
                    <a:pt x="120" y="142"/>
                  </a:lnTo>
                  <a:lnTo>
                    <a:pt x="115" y="145"/>
                  </a:lnTo>
                  <a:lnTo>
                    <a:pt x="108" y="149"/>
                  </a:lnTo>
                  <a:lnTo>
                    <a:pt x="101" y="151"/>
                  </a:lnTo>
                  <a:lnTo>
                    <a:pt x="93" y="153"/>
                  </a:lnTo>
                  <a:lnTo>
                    <a:pt x="86" y="154"/>
                  </a:lnTo>
                  <a:lnTo>
                    <a:pt x="78" y="154"/>
                  </a:lnTo>
                  <a:lnTo>
                    <a:pt x="78" y="154"/>
                  </a:lnTo>
                  <a:lnTo>
                    <a:pt x="70" y="154"/>
                  </a:lnTo>
                  <a:lnTo>
                    <a:pt x="62" y="153"/>
                  </a:lnTo>
                  <a:lnTo>
                    <a:pt x="55" y="151"/>
                  </a:lnTo>
                  <a:lnTo>
                    <a:pt x="48" y="149"/>
                  </a:lnTo>
                  <a:lnTo>
                    <a:pt x="41" y="145"/>
                  </a:lnTo>
                  <a:lnTo>
                    <a:pt x="35" y="142"/>
                  </a:lnTo>
                  <a:lnTo>
                    <a:pt x="29" y="137"/>
                  </a:lnTo>
                  <a:lnTo>
                    <a:pt x="23" y="132"/>
                  </a:lnTo>
                  <a:lnTo>
                    <a:pt x="18" y="127"/>
                  </a:lnTo>
                  <a:lnTo>
                    <a:pt x="14" y="120"/>
                  </a:lnTo>
                  <a:lnTo>
                    <a:pt x="10" y="114"/>
                  </a:lnTo>
                  <a:lnTo>
                    <a:pt x="7" y="108"/>
                  </a:lnTo>
                  <a:lnTo>
                    <a:pt x="4" y="101"/>
                  </a:lnTo>
                  <a:lnTo>
                    <a:pt x="2" y="93"/>
                  </a:lnTo>
                  <a:lnTo>
                    <a:pt x="1" y="86"/>
                  </a:lnTo>
                  <a:lnTo>
                    <a:pt x="0" y="78"/>
                  </a:lnTo>
                  <a:lnTo>
                    <a:pt x="0" y="78"/>
                  </a:lnTo>
                  <a:lnTo>
                    <a:pt x="1" y="70"/>
                  </a:lnTo>
                  <a:lnTo>
                    <a:pt x="2" y="62"/>
                  </a:lnTo>
                  <a:lnTo>
                    <a:pt x="4" y="55"/>
                  </a:lnTo>
                  <a:lnTo>
                    <a:pt x="7" y="48"/>
                  </a:lnTo>
                  <a:lnTo>
                    <a:pt x="10" y="41"/>
                  </a:lnTo>
                  <a:lnTo>
                    <a:pt x="14" y="34"/>
                  </a:lnTo>
                  <a:lnTo>
                    <a:pt x="18" y="29"/>
                  </a:lnTo>
                  <a:lnTo>
                    <a:pt x="23" y="23"/>
                  </a:lnTo>
                  <a:lnTo>
                    <a:pt x="29" y="18"/>
                  </a:lnTo>
                  <a:lnTo>
                    <a:pt x="35" y="14"/>
                  </a:lnTo>
                  <a:lnTo>
                    <a:pt x="41" y="9"/>
                  </a:lnTo>
                  <a:lnTo>
                    <a:pt x="48" y="7"/>
                  </a:lnTo>
                  <a:lnTo>
                    <a:pt x="55" y="3"/>
                  </a:lnTo>
                  <a:lnTo>
                    <a:pt x="62" y="2"/>
                  </a:lnTo>
                  <a:lnTo>
                    <a:pt x="70" y="1"/>
                  </a:lnTo>
                  <a:lnTo>
                    <a:pt x="78" y="0"/>
                  </a:lnTo>
                  <a:lnTo>
                    <a:pt x="78" y="0"/>
                  </a:lnTo>
                  <a:lnTo>
                    <a:pt x="86" y="1"/>
                  </a:lnTo>
                  <a:lnTo>
                    <a:pt x="93" y="2"/>
                  </a:lnTo>
                  <a:lnTo>
                    <a:pt x="101" y="3"/>
                  </a:lnTo>
                  <a:lnTo>
                    <a:pt x="108" y="7"/>
                  </a:lnTo>
                  <a:lnTo>
                    <a:pt x="115" y="9"/>
                  </a:lnTo>
                  <a:lnTo>
                    <a:pt x="120" y="14"/>
                  </a:lnTo>
                  <a:lnTo>
                    <a:pt x="127" y="18"/>
                  </a:lnTo>
                  <a:lnTo>
                    <a:pt x="132" y="23"/>
                  </a:lnTo>
                  <a:lnTo>
                    <a:pt x="138" y="29"/>
                  </a:lnTo>
                  <a:lnTo>
                    <a:pt x="142" y="34"/>
                  </a:lnTo>
                  <a:lnTo>
                    <a:pt x="146" y="41"/>
                  </a:lnTo>
                  <a:lnTo>
                    <a:pt x="149" y="48"/>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504">
              <a:extLst>
                <a:ext uri="{FF2B5EF4-FFF2-40B4-BE49-F238E27FC236}">
                  <a16:creationId xmlns:a16="http://schemas.microsoft.com/office/drawing/2014/main" id="{8E0A10C4-4C0D-451F-A277-8BBB30B366C7}"/>
                </a:ext>
              </a:extLst>
            </p:cNvPr>
            <p:cNvSpPr>
              <a:spLocks/>
            </p:cNvSpPr>
            <p:nvPr/>
          </p:nvSpPr>
          <p:spPr bwMode="auto">
            <a:xfrm>
              <a:off x="5167313" y="2898775"/>
              <a:ext cx="49213" cy="49213"/>
            </a:xfrm>
            <a:custGeom>
              <a:avLst/>
              <a:gdLst>
                <a:gd name="T0" fmla="*/ 153 w 153"/>
                <a:gd name="T1" fmla="*/ 78 h 154"/>
                <a:gd name="T2" fmla="*/ 152 w 153"/>
                <a:gd name="T3" fmla="*/ 93 h 154"/>
                <a:gd name="T4" fmla="*/ 148 w 153"/>
                <a:gd name="T5" fmla="*/ 108 h 154"/>
                <a:gd name="T6" fmla="*/ 141 w 153"/>
                <a:gd name="T7" fmla="*/ 120 h 154"/>
                <a:gd name="T8" fmla="*/ 130 w 153"/>
                <a:gd name="T9" fmla="*/ 132 h 154"/>
                <a:gd name="T10" fmla="*/ 119 w 153"/>
                <a:gd name="T11" fmla="*/ 142 h 154"/>
                <a:gd name="T12" fmla="*/ 106 w 153"/>
                <a:gd name="T13" fmla="*/ 149 h 154"/>
                <a:gd name="T14" fmla="*/ 91 w 153"/>
                <a:gd name="T15" fmla="*/ 153 h 154"/>
                <a:gd name="T16" fmla="*/ 77 w 153"/>
                <a:gd name="T17" fmla="*/ 154 h 154"/>
                <a:gd name="T18" fmla="*/ 69 w 153"/>
                <a:gd name="T19" fmla="*/ 154 h 154"/>
                <a:gd name="T20" fmla="*/ 54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6 w 153"/>
                <a:gd name="T39" fmla="*/ 48 h 154"/>
                <a:gd name="T40" fmla="*/ 13 w 153"/>
                <a:gd name="T41" fmla="*/ 34 h 154"/>
                <a:gd name="T42" fmla="*/ 22 w 153"/>
                <a:gd name="T43" fmla="*/ 23 h 154"/>
                <a:gd name="T44" fmla="*/ 33 w 153"/>
                <a:gd name="T45" fmla="*/ 14 h 154"/>
                <a:gd name="T46" fmla="*/ 47 w 153"/>
                <a:gd name="T47" fmla="*/ 7 h 154"/>
                <a:gd name="T48" fmla="*/ 61 w 153"/>
                <a:gd name="T49" fmla="*/ 2 h 154"/>
                <a:gd name="T50" fmla="*/ 77 w 153"/>
                <a:gd name="T51" fmla="*/ 0 h 154"/>
                <a:gd name="T52" fmla="*/ 85 w 153"/>
                <a:gd name="T53" fmla="*/ 1 h 154"/>
                <a:gd name="T54" fmla="*/ 99 w 153"/>
                <a:gd name="T55" fmla="*/ 3 h 154"/>
                <a:gd name="T56" fmla="*/ 113 w 153"/>
                <a:gd name="T57" fmla="*/ 9 h 154"/>
                <a:gd name="T58" fmla="*/ 126 w 153"/>
                <a:gd name="T59" fmla="*/ 18 h 154"/>
                <a:gd name="T60" fmla="*/ 136 w 153"/>
                <a:gd name="T61" fmla="*/ 29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8" y="108"/>
                  </a:lnTo>
                  <a:lnTo>
                    <a:pt x="144" y="114"/>
                  </a:lnTo>
                  <a:lnTo>
                    <a:pt x="141" y="120"/>
                  </a:lnTo>
                  <a:lnTo>
                    <a:pt x="136" y="127"/>
                  </a:lnTo>
                  <a:lnTo>
                    <a:pt x="130" y="132"/>
                  </a:lnTo>
                  <a:lnTo>
                    <a:pt x="126" y="137"/>
                  </a:lnTo>
                  <a:lnTo>
                    <a:pt x="119" y="142"/>
                  </a:lnTo>
                  <a:lnTo>
                    <a:pt x="113" y="145"/>
                  </a:lnTo>
                  <a:lnTo>
                    <a:pt x="106" y="149"/>
                  </a:lnTo>
                  <a:lnTo>
                    <a:pt x="99" y="151"/>
                  </a:lnTo>
                  <a:lnTo>
                    <a:pt x="91" y="153"/>
                  </a:lnTo>
                  <a:lnTo>
                    <a:pt x="85" y="154"/>
                  </a:lnTo>
                  <a:lnTo>
                    <a:pt x="77" y="154"/>
                  </a:lnTo>
                  <a:lnTo>
                    <a:pt x="77" y="154"/>
                  </a:lnTo>
                  <a:lnTo>
                    <a:pt x="69" y="154"/>
                  </a:lnTo>
                  <a:lnTo>
                    <a:pt x="61" y="153"/>
                  </a:lnTo>
                  <a:lnTo>
                    <a:pt x="54" y="151"/>
                  </a:lnTo>
                  <a:lnTo>
                    <a:pt x="47" y="149"/>
                  </a:lnTo>
                  <a:lnTo>
                    <a:pt x="40" y="145"/>
                  </a:lnTo>
                  <a:lnTo>
                    <a:pt x="33" y="142"/>
                  </a:lnTo>
                  <a:lnTo>
                    <a:pt x="27" y="137"/>
                  </a:lnTo>
                  <a:lnTo>
                    <a:pt x="22" y="132"/>
                  </a:lnTo>
                  <a:lnTo>
                    <a:pt x="17" y="127"/>
                  </a:lnTo>
                  <a:lnTo>
                    <a:pt x="13" y="120"/>
                  </a:lnTo>
                  <a:lnTo>
                    <a:pt x="9" y="114"/>
                  </a:lnTo>
                  <a:lnTo>
                    <a:pt x="6" y="108"/>
                  </a:lnTo>
                  <a:lnTo>
                    <a:pt x="3" y="101"/>
                  </a:lnTo>
                  <a:lnTo>
                    <a:pt x="1" y="93"/>
                  </a:lnTo>
                  <a:lnTo>
                    <a:pt x="0" y="86"/>
                  </a:lnTo>
                  <a:lnTo>
                    <a:pt x="0" y="78"/>
                  </a:lnTo>
                  <a:lnTo>
                    <a:pt x="0" y="78"/>
                  </a:lnTo>
                  <a:lnTo>
                    <a:pt x="0" y="70"/>
                  </a:lnTo>
                  <a:lnTo>
                    <a:pt x="1" y="62"/>
                  </a:lnTo>
                  <a:lnTo>
                    <a:pt x="3" y="55"/>
                  </a:lnTo>
                  <a:lnTo>
                    <a:pt x="6" y="48"/>
                  </a:lnTo>
                  <a:lnTo>
                    <a:pt x="9" y="41"/>
                  </a:lnTo>
                  <a:lnTo>
                    <a:pt x="13" y="34"/>
                  </a:lnTo>
                  <a:lnTo>
                    <a:pt x="17" y="29"/>
                  </a:lnTo>
                  <a:lnTo>
                    <a:pt x="22" y="23"/>
                  </a:lnTo>
                  <a:lnTo>
                    <a:pt x="27" y="18"/>
                  </a:lnTo>
                  <a:lnTo>
                    <a:pt x="33" y="14"/>
                  </a:lnTo>
                  <a:lnTo>
                    <a:pt x="40" y="9"/>
                  </a:lnTo>
                  <a:lnTo>
                    <a:pt x="47" y="7"/>
                  </a:lnTo>
                  <a:lnTo>
                    <a:pt x="54" y="3"/>
                  </a:lnTo>
                  <a:lnTo>
                    <a:pt x="61" y="2"/>
                  </a:lnTo>
                  <a:lnTo>
                    <a:pt x="69" y="1"/>
                  </a:lnTo>
                  <a:lnTo>
                    <a:pt x="77" y="0"/>
                  </a:lnTo>
                  <a:lnTo>
                    <a:pt x="77" y="0"/>
                  </a:lnTo>
                  <a:lnTo>
                    <a:pt x="85" y="1"/>
                  </a:lnTo>
                  <a:lnTo>
                    <a:pt x="91" y="2"/>
                  </a:lnTo>
                  <a:lnTo>
                    <a:pt x="99" y="3"/>
                  </a:lnTo>
                  <a:lnTo>
                    <a:pt x="106" y="7"/>
                  </a:lnTo>
                  <a:lnTo>
                    <a:pt x="113" y="9"/>
                  </a:lnTo>
                  <a:lnTo>
                    <a:pt x="119" y="14"/>
                  </a:lnTo>
                  <a:lnTo>
                    <a:pt x="126" y="18"/>
                  </a:lnTo>
                  <a:lnTo>
                    <a:pt x="130" y="23"/>
                  </a:lnTo>
                  <a:lnTo>
                    <a:pt x="136" y="29"/>
                  </a:lnTo>
                  <a:lnTo>
                    <a:pt x="141" y="34"/>
                  </a:lnTo>
                  <a:lnTo>
                    <a:pt x="144" y="41"/>
                  </a:lnTo>
                  <a:lnTo>
                    <a:pt x="148"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505">
              <a:extLst>
                <a:ext uri="{FF2B5EF4-FFF2-40B4-BE49-F238E27FC236}">
                  <a16:creationId xmlns:a16="http://schemas.microsoft.com/office/drawing/2014/main" id="{249411F8-05D8-4E6E-8D66-6BECAEDEB577}"/>
                </a:ext>
              </a:extLst>
            </p:cNvPr>
            <p:cNvSpPr>
              <a:spLocks/>
            </p:cNvSpPr>
            <p:nvPr/>
          </p:nvSpPr>
          <p:spPr bwMode="auto">
            <a:xfrm>
              <a:off x="5448301" y="2824163"/>
              <a:ext cx="49213" cy="49213"/>
            </a:xfrm>
            <a:custGeom>
              <a:avLst/>
              <a:gdLst>
                <a:gd name="T0" fmla="*/ 154 w 154"/>
                <a:gd name="T1" fmla="*/ 77 h 154"/>
                <a:gd name="T2" fmla="*/ 152 w 154"/>
                <a:gd name="T3" fmla="*/ 92 h 154"/>
                <a:gd name="T4" fmla="*/ 147 w 154"/>
                <a:gd name="T5" fmla="*/ 107 h 154"/>
                <a:gd name="T6" fmla="*/ 140 w 154"/>
                <a:gd name="T7" fmla="*/ 120 h 154"/>
                <a:gd name="T8" fmla="*/ 131 w 154"/>
                <a:gd name="T9" fmla="*/ 131 h 154"/>
                <a:gd name="T10" fmla="*/ 120 w 154"/>
                <a:gd name="T11" fmla="*/ 142 h 154"/>
                <a:gd name="T12" fmla="*/ 106 w 154"/>
                <a:gd name="T13" fmla="*/ 148 h 154"/>
                <a:gd name="T14" fmla="*/ 92 w 154"/>
                <a:gd name="T15" fmla="*/ 153 h 154"/>
                <a:gd name="T16" fmla="*/ 76 w 154"/>
                <a:gd name="T17" fmla="*/ 154 h 154"/>
                <a:gd name="T18" fmla="*/ 68 w 154"/>
                <a:gd name="T19" fmla="*/ 154 h 154"/>
                <a:gd name="T20" fmla="*/ 53 w 154"/>
                <a:gd name="T21" fmla="*/ 151 h 154"/>
                <a:gd name="T22" fmla="*/ 40 w 154"/>
                <a:gd name="T23" fmla="*/ 145 h 154"/>
                <a:gd name="T24" fmla="*/ 27 w 154"/>
                <a:gd name="T25" fmla="*/ 137 h 154"/>
                <a:gd name="T26" fmla="*/ 17 w 154"/>
                <a:gd name="T27" fmla="*/ 127 h 154"/>
                <a:gd name="T28" fmla="*/ 9 w 154"/>
                <a:gd name="T29" fmla="*/ 114 h 154"/>
                <a:gd name="T30" fmla="*/ 3 w 154"/>
                <a:gd name="T31" fmla="*/ 100 h 154"/>
                <a:gd name="T32" fmla="*/ 0 w 154"/>
                <a:gd name="T33" fmla="*/ 86 h 154"/>
                <a:gd name="T34" fmla="*/ 0 w 154"/>
                <a:gd name="T35" fmla="*/ 77 h 154"/>
                <a:gd name="T36" fmla="*/ 1 w 154"/>
                <a:gd name="T37" fmla="*/ 61 h 154"/>
                <a:gd name="T38" fmla="*/ 5 w 154"/>
                <a:gd name="T39" fmla="*/ 48 h 154"/>
                <a:gd name="T40" fmla="*/ 12 w 154"/>
                <a:gd name="T41" fmla="*/ 34 h 154"/>
                <a:gd name="T42" fmla="*/ 23 w 154"/>
                <a:gd name="T43" fmla="*/ 23 h 154"/>
                <a:gd name="T44" fmla="*/ 34 w 154"/>
                <a:gd name="T45" fmla="*/ 13 h 154"/>
                <a:gd name="T46" fmla="*/ 47 w 154"/>
                <a:gd name="T47" fmla="*/ 7 h 154"/>
                <a:gd name="T48" fmla="*/ 61 w 154"/>
                <a:gd name="T49" fmla="*/ 2 h 154"/>
                <a:gd name="T50" fmla="*/ 76 w 154"/>
                <a:gd name="T51" fmla="*/ 0 h 154"/>
                <a:gd name="T52" fmla="*/ 84 w 154"/>
                <a:gd name="T53" fmla="*/ 1 h 154"/>
                <a:gd name="T54" fmla="*/ 99 w 154"/>
                <a:gd name="T55" fmla="*/ 4 h 154"/>
                <a:gd name="T56" fmla="*/ 113 w 154"/>
                <a:gd name="T57" fmla="*/ 10 h 154"/>
                <a:gd name="T58" fmla="*/ 126 w 154"/>
                <a:gd name="T59" fmla="*/ 18 h 154"/>
                <a:gd name="T60" fmla="*/ 136 w 154"/>
                <a:gd name="T61" fmla="*/ 28 h 154"/>
                <a:gd name="T62" fmla="*/ 144 w 154"/>
                <a:gd name="T63" fmla="*/ 41 h 154"/>
                <a:gd name="T64" fmla="*/ 151 w 154"/>
                <a:gd name="T65" fmla="*/ 55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6"/>
                  </a:lnTo>
                  <a:lnTo>
                    <a:pt x="152" y="92"/>
                  </a:lnTo>
                  <a:lnTo>
                    <a:pt x="151" y="100"/>
                  </a:lnTo>
                  <a:lnTo>
                    <a:pt x="147" y="107"/>
                  </a:lnTo>
                  <a:lnTo>
                    <a:pt x="144" y="114"/>
                  </a:lnTo>
                  <a:lnTo>
                    <a:pt x="140" y="120"/>
                  </a:lnTo>
                  <a:lnTo>
                    <a:pt x="136" y="127"/>
                  </a:lnTo>
                  <a:lnTo>
                    <a:pt x="131" y="131"/>
                  </a:lnTo>
                  <a:lnTo>
                    <a:pt x="126" y="137"/>
                  </a:lnTo>
                  <a:lnTo>
                    <a:pt x="120" y="142"/>
                  </a:lnTo>
                  <a:lnTo>
                    <a:pt x="113" y="145"/>
                  </a:lnTo>
                  <a:lnTo>
                    <a:pt x="106" y="148"/>
                  </a:lnTo>
                  <a:lnTo>
                    <a:pt x="99" y="151"/>
                  </a:lnTo>
                  <a:lnTo>
                    <a:pt x="92" y="153"/>
                  </a:lnTo>
                  <a:lnTo>
                    <a:pt x="84" y="154"/>
                  </a:lnTo>
                  <a:lnTo>
                    <a:pt x="76" y="154"/>
                  </a:lnTo>
                  <a:lnTo>
                    <a:pt x="76" y="154"/>
                  </a:lnTo>
                  <a:lnTo>
                    <a:pt x="68" y="154"/>
                  </a:lnTo>
                  <a:lnTo>
                    <a:pt x="61" y="153"/>
                  </a:lnTo>
                  <a:lnTo>
                    <a:pt x="53" y="151"/>
                  </a:lnTo>
                  <a:lnTo>
                    <a:pt x="47" y="148"/>
                  </a:lnTo>
                  <a:lnTo>
                    <a:pt x="40" y="145"/>
                  </a:lnTo>
                  <a:lnTo>
                    <a:pt x="34" y="142"/>
                  </a:lnTo>
                  <a:lnTo>
                    <a:pt x="27" y="137"/>
                  </a:lnTo>
                  <a:lnTo>
                    <a:pt x="23" y="131"/>
                  </a:lnTo>
                  <a:lnTo>
                    <a:pt x="17" y="127"/>
                  </a:lnTo>
                  <a:lnTo>
                    <a:pt x="12" y="120"/>
                  </a:lnTo>
                  <a:lnTo>
                    <a:pt x="9" y="114"/>
                  </a:lnTo>
                  <a:lnTo>
                    <a:pt x="5" y="107"/>
                  </a:lnTo>
                  <a:lnTo>
                    <a:pt x="3" y="100"/>
                  </a:lnTo>
                  <a:lnTo>
                    <a:pt x="1" y="92"/>
                  </a:lnTo>
                  <a:lnTo>
                    <a:pt x="0" y="86"/>
                  </a:lnTo>
                  <a:lnTo>
                    <a:pt x="0" y="77"/>
                  </a:lnTo>
                  <a:lnTo>
                    <a:pt x="0" y="77"/>
                  </a:lnTo>
                  <a:lnTo>
                    <a:pt x="0" y="69"/>
                  </a:lnTo>
                  <a:lnTo>
                    <a:pt x="1" y="61"/>
                  </a:lnTo>
                  <a:lnTo>
                    <a:pt x="3" y="55"/>
                  </a:lnTo>
                  <a:lnTo>
                    <a:pt x="5" y="48"/>
                  </a:lnTo>
                  <a:lnTo>
                    <a:pt x="9" y="41"/>
                  </a:lnTo>
                  <a:lnTo>
                    <a:pt x="12" y="34"/>
                  </a:lnTo>
                  <a:lnTo>
                    <a:pt x="17" y="28"/>
                  </a:lnTo>
                  <a:lnTo>
                    <a:pt x="23" y="23"/>
                  </a:lnTo>
                  <a:lnTo>
                    <a:pt x="27" y="18"/>
                  </a:lnTo>
                  <a:lnTo>
                    <a:pt x="34" y="13"/>
                  </a:lnTo>
                  <a:lnTo>
                    <a:pt x="40" y="10"/>
                  </a:lnTo>
                  <a:lnTo>
                    <a:pt x="47" y="7"/>
                  </a:lnTo>
                  <a:lnTo>
                    <a:pt x="53" y="4"/>
                  </a:lnTo>
                  <a:lnTo>
                    <a:pt x="61" y="2"/>
                  </a:lnTo>
                  <a:lnTo>
                    <a:pt x="68" y="1"/>
                  </a:lnTo>
                  <a:lnTo>
                    <a:pt x="76" y="0"/>
                  </a:lnTo>
                  <a:lnTo>
                    <a:pt x="76" y="0"/>
                  </a:lnTo>
                  <a:lnTo>
                    <a:pt x="84" y="1"/>
                  </a:lnTo>
                  <a:lnTo>
                    <a:pt x="92" y="2"/>
                  </a:lnTo>
                  <a:lnTo>
                    <a:pt x="99" y="4"/>
                  </a:lnTo>
                  <a:lnTo>
                    <a:pt x="106" y="7"/>
                  </a:lnTo>
                  <a:lnTo>
                    <a:pt x="113" y="10"/>
                  </a:lnTo>
                  <a:lnTo>
                    <a:pt x="120" y="13"/>
                  </a:lnTo>
                  <a:lnTo>
                    <a:pt x="126" y="18"/>
                  </a:lnTo>
                  <a:lnTo>
                    <a:pt x="131" y="23"/>
                  </a:lnTo>
                  <a:lnTo>
                    <a:pt x="136" y="28"/>
                  </a:lnTo>
                  <a:lnTo>
                    <a:pt x="140" y="34"/>
                  </a:lnTo>
                  <a:lnTo>
                    <a:pt x="144" y="41"/>
                  </a:lnTo>
                  <a:lnTo>
                    <a:pt x="147" y="48"/>
                  </a:lnTo>
                  <a:lnTo>
                    <a:pt x="151" y="55"/>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506">
              <a:extLst>
                <a:ext uri="{FF2B5EF4-FFF2-40B4-BE49-F238E27FC236}">
                  <a16:creationId xmlns:a16="http://schemas.microsoft.com/office/drawing/2014/main" id="{C65B2FC3-93DA-4856-8901-0698C9C8844D}"/>
                </a:ext>
              </a:extLst>
            </p:cNvPr>
            <p:cNvSpPr>
              <a:spLocks/>
            </p:cNvSpPr>
            <p:nvPr/>
          </p:nvSpPr>
          <p:spPr bwMode="auto">
            <a:xfrm>
              <a:off x="5518151" y="2824163"/>
              <a:ext cx="49213" cy="49213"/>
            </a:xfrm>
            <a:custGeom>
              <a:avLst/>
              <a:gdLst>
                <a:gd name="T0" fmla="*/ 155 w 155"/>
                <a:gd name="T1" fmla="*/ 77 h 154"/>
                <a:gd name="T2" fmla="*/ 152 w 155"/>
                <a:gd name="T3" fmla="*/ 92 h 154"/>
                <a:gd name="T4" fmla="*/ 148 w 155"/>
                <a:gd name="T5" fmla="*/ 107 h 154"/>
                <a:gd name="T6" fmla="*/ 141 w 155"/>
                <a:gd name="T7" fmla="*/ 120 h 154"/>
                <a:gd name="T8" fmla="*/ 132 w 155"/>
                <a:gd name="T9" fmla="*/ 131 h 154"/>
                <a:gd name="T10" fmla="*/ 120 w 155"/>
                <a:gd name="T11" fmla="*/ 142 h 154"/>
                <a:gd name="T12" fmla="*/ 108 w 155"/>
                <a:gd name="T13" fmla="*/ 148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9 w 155"/>
                <a:gd name="T25" fmla="*/ 137 h 154"/>
                <a:gd name="T26" fmla="*/ 17 w 155"/>
                <a:gd name="T27" fmla="*/ 127 h 154"/>
                <a:gd name="T28" fmla="*/ 9 w 155"/>
                <a:gd name="T29" fmla="*/ 114 h 154"/>
                <a:gd name="T30" fmla="*/ 4 w 155"/>
                <a:gd name="T31" fmla="*/ 100 h 154"/>
                <a:gd name="T32" fmla="*/ 0 w 155"/>
                <a:gd name="T33" fmla="*/ 86 h 154"/>
                <a:gd name="T34" fmla="*/ 0 w 155"/>
                <a:gd name="T35" fmla="*/ 77 h 154"/>
                <a:gd name="T36" fmla="*/ 1 w 155"/>
                <a:gd name="T37" fmla="*/ 61 h 154"/>
                <a:gd name="T38" fmla="*/ 6 w 155"/>
                <a:gd name="T39" fmla="*/ 48 h 154"/>
                <a:gd name="T40" fmla="*/ 14 w 155"/>
                <a:gd name="T41" fmla="*/ 34 h 154"/>
                <a:gd name="T42" fmla="*/ 23 w 155"/>
                <a:gd name="T43" fmla="*/ 23 h 154"/>
                <a:gd name="T44" fmla="*/ 35 w 155"/>
                <a:gd name="T45" fmla="*/ 13 h 154"/>
                <a:gd name="T46" fmla="*/ 47 w 155"/>
                <a:gd name="T47" fmla="*/ 7 h 154"/>
                <a:gd name="T48" fmla="*/ 62 w 155"/>
                <a:gd name="T49" fmla="*/ 2 h 154"/>
                <a:gd name="T50" fmla="*/ 77 w 155"/>
                <a:gd name="T51" fmla="*/ 0 h 154"/>
                <a:gd name="T52" fmla="*/ 85 w 155"/>
                <a:gd name="T53" fmla="*/ 1 h 154"/>
                <a:gd name="T54" fmla="*/ 100 w 155"/>
                <a:gd name="T55" fmla="*/ 4 h 154"/>
                <a:gd name="T56" fmla="*/ 114 w 155"/>
                <a:gd name="T57" fmla="*/ 10 h 154"/>
                <a:gd name="T58" fmla="*/ 126 w 155"/>
                <a:gd name="T59" fmla="*/ 18 h 154"/>
                <a:gd name="T60" fmla="*/ 136 w 155"/>
                <a:gd name="T61" fmla="*/ 28 h 154"/>
                <a:gd name="T62" fmla="*/ 146 w 155"/>
                <a:gd name="T63" fmla="*/ 41 h 154"/>
                <a:gd name="T64" fmla="*/ 151 w 155"/>
                <a:gd name="T65" fmla="*/ 55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6"/>
                  </a:lnTo>
                  <a:lnTo>
                    <a:pt x="152" y="92"/>
                  </a:lnTo>
                  <a:lnTo>
                    <a:pt x="151" y="100"/>
                  </a:lnTo>
                  <a:lnTo>
                    <a:pt x="148" y="107"/>
                  </a:lnTo>
                  <a:lnTo>
                    <a:pt x="146" y="114"/>
                  </a:lnTo>
                  <a:lnTo>
                    <a:pt x="141" y="120"/>
                  </a:lnTo>
                  <a:lnTo>
                    <a:pt x="136" y="127"/>
                  </a:lnTo>
                  <a:lnTo>
                    <a:pt x="132" y="131"/>
                  </a:lnTo>
                  <a:lnTo>
                    <a:pt x="126" y="137"/>
                  </a:lnTo>
                  <a:lnTo>
                    <a:pt x="120" y="142"/>
                  </a:lnTo>
                  <a:lnTo>
                    <a:pt x="114" y="145"/>
                  </a:lnTo>
                  <a:lnTo>
                    <a:pt x="108"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2"/>
                  </a:lnTo>
                  <a:lnTo>
                    <a:pt x="29" y="137"/>
                  </a:lnTo>
                  <a:lnTo>
                    <a:pt x="23" y="131"/>
                  </a:lnTo>
                  <a:lnTo>
                    <a:pt x="17" y="127"/>
                  </a:lnTo>
                  <a:lnTo>
                    <a:pt x="14" y="120"/>
                  </a:lnTo>
                  <a:lnTo>
                    <a:pt x="9" y="114"/>
                  </a:lnTo>
                  <a:lnTo>
                    <a:pt x="6" y="107"/>
                  </a:lnTo>
                  <a:lnTo>
                    <a:pt x="4" y="100"/>
                  </a:lnTo>
                  <a:lnTo>
                    <a:pt x="1" y="92"/>
                  </a:lnTo>
                  <a:lnTo>
                    <a:pt x="0" y="86"/>
                  </a:lnTo>
                  <a:lnTo>
                    <a:pt x="0" y="77"/>
                  </a:lnTo>
                  <a:lnTo>
                    <a:pt x="0" y="77"/>
                  </a:lnTo>
                  <a:lnTo>
                    <a:pt x="0" y="69"/>
                  </a:lnTo>
                  <a:lnTo>
                    <a:pt x="1" y="61"/>
                  </a:lnTo>
                  <a:lnTo>
                    <a:pt x="4" y="55"/>
                  </a:lnTo>
                  <a:lnTo>
                    <a:pt x="6" y="48"/>
                  </a:lnTo>
                  <a:lnTo>
                    <a:pt x="9" y="41"/>
                  </a:lnTo>
                  <a:lnTo>
                    <a:pt x="14" y="34"/>
                  </a:lnTo>
                  <a:lnTo>
                    <a:pt x="17" y="28"/>
                  </a:lnTo>
                  <a:lnTo>
                    <a:pt x="23" y="23"/>
                  </a:lnTo>
                  <a:lnTo>
                    <a:pt x="29" y="18"/>
                  </a:lnTo>
                  <a:lnTo>
                    <a:pt x="35" y="13"/>
                  </a:lnTo>
                  <a:lnTo>
                    <a:pt x="40" y="10"/>
                  </a:lnTo>
                  <a:lnTo>
                    <a:pt x="47" y="7"/>
                  </a:lnTo>
                  <a:lnTo>
                    <a:pt x="54" y="4"/>
                  </a:lnTo>
                  <a:lnTo>
                    <a:pt x="62" y="2"/>
                  </a:lnTo>
                  <a:lnTo>
                    <a:pt x="69" y="1"/>
                  </a:lnTo>
                  <a:lnTo>
                    <a:pt x="77" y="0"/>
                  </a:lnTo>
                  <a:lnTo>
                    <a:pt x="77" y="0"/>
                  </a:lnTo>
                  <a:lnTo>
                    <a:pt x="85" y="1"/>
                  </a:lnTo>
                  <a:lnTo>
                    <a:pt x="93" y="2"/>
                  </a:lnTo>
                  <a:lnTo>
                    <a:pt x="100" y="4"/>
                  </a:lnTo>
                  <a:lnTo>
                    <a:pt x="108" y="7"/>
                  </a:lnTo>
                  <a:lnTo>
                    <a:pt x="114" y="10"/>
                  </a:lnTo>
                  <a:lnTo>
                    <a:pt x="120" y="13"/>
                  </a:lnTo>
                  <a:lnTo>
                    <a:pt x="126" y="18"/>
                  </a:lnTo>
                  <a:lnTo>
                    <a:pt x="132" y="23"/>
                  </a:lnTo>
                  <a:lnTo>
                    <a:pt x="136" y="28"/>
                  </a:lnTo>
                  <a:lnTo>
                    <a:pt x="141" y="34"/>
                  </a:lnTo>
                  <a:lnTo>
                    <a:pt x="146" y="41"/>
                  </a:lnTo>
                  <a:lnTo>
                    <a:pt x="148" y="48"/>
                  </a:lnTo>
                  <a:lnTo>
                    <a:pt x="151" y="55"/>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507">
              <a:extLst>
                <a:ext uri="{FF2B5EF4-FFF2-40B4-BE49-F238E27FC236}">
                  <a16:creationId xmlns:a16="http://schemas.microsoft.com/office/drawing/2014/main" id="{BF4866E0-DCDC-4F68-8F78-5A3D443A9B44}"/>
                </a:ext>
              </a:extLst>
            </p:cNvPr>
            <p:cNvSpPr>
              <a:spLocks/>
            </p:cNvSpPr>
            <p:nvPr/>
          </p:nvSpPr>
          <p:spPr bwMode="auto">
            <a:xfrm>
              <a:off x="5588001" y="2824163"/>
              <a:ext cx="49213" cy="49213"/>
            </a:xfrm>
            <a:custGeom>
              <a:avLst/>
              <a:gdLst>
                <a:gd name="T0" fmla="*/ 153 w 153"/>
                <a:gd name="T1" fmla="*/ 77 h 154"/>
                <a:gd name="T2" fmla="*/ 152 w 153"/>
                <a:gd name="T3" fmla="*/ 92 h 154"/>
                <a:gd name="T4" fmla="*/ 148 w 153"/>
                <a:gd name="T5" fmla="*/ 107 h 154"/>
                <a:gd name="T6" fmla="*/ 141 w 153"/>
                <a:gd name="T7" fmla="*/ 120 h 154"/>
                <a:gd name="T8" fmla="*/ 132 w 153"/>
                <a:gd name="T9" fmla="*/ 131 h 154"/>
                <a:gd name="T10" fmla="*/ 120 w 153"/>
                <a:gd name="T11" fmla="*/ 142 h 154"/>
                <a:gd name="T12" fmla="*/ 107 w 153"/>
                <a:gd name="T13" fmla="*/ 148 h 154"/>
                <a:gd name="T14" fmla="*/ 93 w 153"/>
                <a:gd name="T15" fmla="*/ 153 h 154"/>
                <a:gd name="T16" fmla="*/ 77 w 153"/>
                <a:gd name="T17" fmla="*/ 154 h 154"/>
                <a:gd name="T18" fmla="*/ 69 w 153"/>
                <a:gd name="T19" fmla="*/ 154 h 154"/>
                <a:gd name="T20" fmla="*/ 54 w 153"/>
                <a:gd name="T21" fmla="*/ 151 h 154"/>
                <a:gd name="T22" fmla="*/ 40 w 153"/>
                <a:gd name="T23" fmla="*/ 145 h 154"/>
                <a:gd name="T24" fmla="*/ 28 w 153"/>
                <a:gd name="T25" fmla="*/ 137 h 154"/>
                <a:gd name="T26" fmla="*/ 17 w 153"/>
                <a:gd name="T27" fmla="*/ 127 h 154"/>
                <a:gd name="T28" fmla="*/ 9 w 153"/>
                <a:gd name="T29" fmla="*/ 114 h 154"/>
                <a:gd name="T30" fmla="*/ 4 w 153"/>
                <a:gd name="T31" fmla="*/ 100 h 154"/>
                <a:gd name="T32" fmla="*/ 0 w 153"/>
                <a:gd name="T33" fmla="*/ 86 h 154"/>
                <a:gd name="T34" fmla="*/ 0 w 153"/>
                <a:gd name="T35" fmla="*/ 77 h 154"/>
                <a:gd name="T36" fmla="*/ 1 w 153"/>
                <a:gd name="T37" fmla="*/ 61 h 154"/>
                <a:gd name="T38" fmla="*/ 6 w 153"/>
                <a:gd name="T39" fmla="*/ 48 h 154"/>
                <a:gd name="T40" fmla="*/ 13 w 153"/>
                <a:gd name="T41" fmla="*/ 34 h 154"/>
                <a:gd name="T42" fmla="*/ 23 w 153"/>
                <a:gd name="T43" fmla="*/ 23 h 154"/>
                <a:gd name="T44" fmla="*/ 33 w 153"/>
                <a:gd name="T45" fmla="*/ 13 h 154"/>
                <a:gd name="T46" fmla="*/ 47 w 153"/>
                <a:gd name="T47" fmla="*/ 7 h 154"/>
                <a:gd name="T48" fmla="*/ 62 w 153"/>
                <a:gd name="T49" fmla="*/ 2 h 154"/>
                <a:gd name="T50" fmla="*/ 77 w 153"/>
                <a:gd name="T51" fmla="*/ 0 h 154"/>
                <a:gd name="T52" fmla="*/ 85 w 153"/>
                <a:gd name="T53" fmla="*/ 1 h 154"/>
                <a:gd name="T54" fmla="*/ 100 w 153"/>
                <a:gd name="T55" fmla="*/ 4 h 154"/>
                <a:gd name="T56" fmla="*/ 113 w 153"/>
                <a:gd name="T57" fmla="*/ 10 h 154"/>
                <a:gd name="T58" fmla="*/ 126 w 153"/>
                <a:gd name="T59" fmla="*/ 18 h 154"/>
                <a:gd name="T60" fmla="*/ 136 w 153"/>
                <a:gd name="T61" fmla="*/ 28 h 154"/>
                <a:gd name="T62" fmla="*/ 144 w 153"/>
                <a:gd name="T63" fmla="*/ 41 h 154"/>
                <a:gd name="T64" fmla="*/ 150 w 153"/>
                <a:gd name="T65" fmla="*/ 55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6"/>
                  </a:lnTo>
                  <a:lnTo>
                    <a:pt x="152" y="92"/>
                  </a:lnTo>
                  <a:lnTo>
                    <a:pt x="150" y="100"/>
                  </a:lnTo>
                  <a:lnTo>
                    <a:pt x="148" y="107"/>
                  </a:lnTo>
                  <a:lnTo>
                    <a:pt x="144" y="114"/>
                  </a:lnTo>
                  <a:lnTo>
                    <a:pt x="141" y="120"/>
                  </a:lnTo>
                  <a:lnTo>
                    <a:pt x="136" y="127"/>
                  </a:lnTo>
                  <a:lnTo>
                    <a:pt x="132" y="131"/>
                  </a:lnTo>
                  <a:lnTo>
                    <a:pt x="126" y="137"/>
                  </a:lnTo>
                  <a:lnTo>
                    <a:pt x="120" y="142"/>
                  </a:lnTo>
                  <a:lnTo>
                    <a:pt x="113" y="145"/>
                  </a:lnTo>
                  <a:lnTo>
                    <a:pt x="107" y="148"/>
                  </a:lnTo>
                  <a:lnTo>
                    <a:pt x="100" y="151"/>
                  </a:lnTo>
                  <a:lnTo>
                    <a:pt x="93" y="153"/>
                  </a:lnTo>
                  <a:lnTo>
                    <a:pt x="85" y="154"/>
                  </a:lnTo>
                  <a:lnTo>
                    <a:pt x="77" y="154"/>
                  </a:lnTo>
                  <a:lnTo>
                    <a:pt x="77" y="154"/>
                  </a:lnTo>
                  <a:lnTo>
                    <a:pt x="69" y="154"/>
                  </a:lnTo>
                  <a:lnTo>
                    <a:pt x="62" y="153"/>
                  </a:lnTo>
                  <a:lnTo>
                    <a:pt x="54" y="151"/>
                  </a:lnTo>
                  <a:lnTo>
                    <a:pt x="47" y="148"/>
                  </a:lnTo>
                  <a:lnTo>
                    <a:pt x="40" y="145"/>
                  </a:lnTo>
                  <a:lnTo>
                    <a:pt x="33" y="142"/>
                  </a:lnTo>
                  <a:lnTo>
                    <a:pt x="28" y="137"/>
                  </a:lnTo>
                  <a:lnTo>
                    <a:pt x="23" y="131"/>
                  </a:lnTo>
                  <a:lnTo>
                    <a:pt x="17" y="127"/>
                  </a:lnTo>
                  <a:lnTo>
                    <a:pt x="13" y="120"/>
                  </a:lnTo>
                  <a:lnTo>
                    <a:pt x="9" y="114"/>
                  </a:lnTo>
                  <a:lnTo>
                    <a:pt x="6" y="107"/>
                  </a:lnTo>
                  <a:lnTo>
                    <a:pt x="4" y="100"/>
                  </a:lnTo>
                  <a:lnTo>
                    <a:pt x="1" y="92"/>
                  </a:lnTo>
                  <a:lnTo>
                    <a:pt x="0" y="86"/>
                  </a:lnTo>
                  <a:lnTo>
                    <a:pt x="0" y="77"/>
                  </a:lnTo>
                  <a:lnTo>
                    <a:pt x="0" y="77"/>
                  </a:lnTo>
                  <a:lnTo>
                    <a:pt x="0" y="69"/>
                  </a:lnTo>
                  <a:lnTo>
                    <a:pt x="1" y="61"/>
                  </a:lnTo>
                  <a:lnTo>
                    <a:pt x="4" y="55"/>
                  </a:lnTo>
                  <a:lnTo>
                    <a:pt x="6" y="48"/>
                  </a:lnTo>
                  <a:lnTo>
                    <a:pt x="9" y="41"/>
                  </a:lnTo>
                  <a:lnTo>
                    <a:pt x="13" y="34"/>
                  </a:lnTo>
                  <a:lnTo>
                    <a:pt x="17" y="28"/>
                  </a:lnTo>
                  <a:lnTo>
                    <a:pt x="23" y="23"/>
                  </a:lnTo>
                  <a:lnTo>
                    <a:pt x="28" y="18"/>
                  </a:lnTo>
                  <a:lnTo>
                    <a:pt x="33" y="13"/>
                  </a:lnTo>
                  <a:lnTo>
                    <a:pt x="40" y="10"/>
                  </a:lnTo>
                  <a:lnTo>
                    <a:pt x="47" y="7"/>
                  </a:lnTo>
                  <a:lnTo>
                    <a:pt x="54" y="4"/>
                  </a:lnTo>
                  <a:lnTo>
                    <a:pt x="62" y="2"/>
                  </a:lnTo>
                  <a:lnTo>
                    <a:pt x="69" y="1"/>
                  </a:lnTo>
                  <a:lnTo>
                    <a:pt x="77" y="0"/>
                  </a:lnTo>
                  <a:lnTo>
                    <a:pt x="77" y="0"/>
                  </a:lnTo>
                  <a:lnTo>
                    <a:pt x="85" y="1"/>
                  </a:lnTo>
                  <a:lnTo>
                    <a:pt x="93" y="2"/>
                  </a:lnTo>
                  <a:lnTo>
                    <a:pt x="100" y="4"/>
                  </a:lnTo>
                  <a:lnTo>
                    <a:pt x="107" y="7"/>
                  </a:lnTo>
                  <a:lnTo>
                    <a:pt x="113" y="10"/>
                  </a:lnTo>
                  <a:lnTo>
                    <a:pt x="120" y="13"/>
                  </a:lnTo>
                  <a:lnTo>
                    <a:pt x="126" y="18"/>
                  </a:lnTo>
                  <a:lnTo>
                    <a:pt x="132" y="23"/>
                  </a:lnTo>
                  <a:lnTo>
                    <a:pt x="136" y="28"/>
                  </a:lnTo>
                  <a:lnTo>
                    <a:pt x="141" y="34"/>
                  </a:lnTo>
                  <a:lnTo>
                    <a:pt x="144" y="41"/>
                  </a:lnTo>
                  <a:lnTo>
                    <a:pt x="148" y="48"/>
                  </a:lnTo>
                  <a:lnTo>
                    <a:pt x="150" y="55"/>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508">
              <a:extLst>
                <a:ext uri="{FF2B5EF4-FFF2-40B4-BE49-F238E27FC236}">
                  <a16:creationId xmlns:a16="http://schemas.microsoft.com/office/drawing/2014/main" id="{4234AB3F-EDAF-4072-AA3E-0CAE38C8163F}"/>
                </a:ext>
              </a:extLst>
            </p:cNvPr>
            <p:cNvSpPr>
              <a:spLocks/>
            </p:cNvSpPr>
            <p:nvPr/>
          </p:nvSpPr>
          <p:spPr bwMode="auto">
            <a:xfrm>
              <a:off x="5237163" y="2824163"/>
              <a:ext cx="49213" cy="49213"/>
            </a:xfrm>
            <a:custGeom>
              <a:avLst/>
              <a:gdLst>
                <a:gd name="T0" fmla="*/ 153 w 153"/>
                <a:gd name="T1" fmla="*/ 77 h 154"/>
                <a:gd name="T2" fmla="*/ 152 w 153"/>
                <a:gd name="T3" fmla="*/ 92 h 154"/>
                <a:gd name="T4" fmla="*/ 147 w 153"/>
                <a:gd name="T5" fmla="*/ 107 h 154"/>
                <a:gd name="T6" fmla="*/ 140 w 153"/>
                <a:gd name="T7" fmla="*/ 120 h 154"/>
                <a:gd name="T8" fmla="*/ 131 w 153"/>
                <a:gd name="T9" fmla="*/ 131 h 154"/>
                <a:gd name="T10" fmla="*/ 120 w 153"/>
                <a:gd name="T11" fmla="*/ 142 h 154"/>
                <a:gd name="T12" fmla="*/ 106 w 153"/>
                <a:gd name="T13" fmla="*/ 148 h 154"/>
                <a:gd name="T14" fmla="*/ 92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0 h 154"/>
                <a:gd name="T32" fmla="*/ 0 w 153"/>
                <a:gd name="T33" fmla="*/ 86 h 154"/>
                <a:gd name="T34" fmla="*/ 0 w 153"/>
                <a:gd name="T35" fmla="*/ 77 h 154"/>
                <a:gd name="T36" fmla="*/ 1 w 153"/>
                <a:gd name="T37" fmla="*/ 61 h 154"/>
                <a:gd name="T38" fmla="*/ 5 w 153"/>
                <a:gd name="T39" fmla="*/ 48 h 154"/>
                <a:gd name="T40" fmla="*/ 12 w 153"/>
                <a:gd name="T41" fmla="*/ 34 h 154"/>
                <a:gd name="T42" fmla="*/ 21 w 153"/>
                <a:gd name="T43" fmla="*/ 23 h 154"/>
                <a:gd name="T44" fmla="*/ 33 w 153"/>
                <a:gd name="T45" fmla="*/ 13 h 154"/>
                <a:gd name="T46" fmla="*/ 47 w 153"/>
                <a:gd name="T47" fmla="*/ 7 h 154"/>
                <a:gd name="T48" fmla="*/ 60 w 153"/>
                <a:gd name="T49" fmla="*/ 2 h 154"/>
                <a:gd name="T50" fmla="*/ 76 w 153"/>
                <a:gd name="T51" fmla="*/ 0 h 154"/>
                <a:gd name="T52" fmla="*/ 84 w 153"/>
                <a:gd name="T53" fmla="*/ 1 h 154"/>
                <a:gd name="T54" fmla="*/ 99 w 153"/>
                <a:gd name="T55" fmla="*/ 4 h 154"/>
                <a:gd name="T56" fmla="*/ 113 w 153"/>
                <a:gd name="T57" fmla="*/ 10 h 154"/>
                <a:gd name="T58" fmla="*/ 126 w 153"/>
                <a:gd name="T59" fmla="*/ 18 h 154"/>
                <a:gd name="T60" fmla="*/ 136 w 153"/>
                <a:gd name="T61" fmla="*/ 28 h 154"/>
                <a:gd name="T62" fmla="*/ 144 w 153"/>
                <a:gd name="T63" fmla="*/ 41 h 154"/>
                <a:gd name="T64" fmla="*/ 150 w 153"/>
                <a:gd name="T65" fmla="*/ 55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6"/>
                  </a:lnTo>
                  <a:lnTo>
                    <a:pt x="152" y="92"/>
                  </a:lnTo>
                  <a:lnTo>
                    <a:pt x="150" y="100"/>
                  </a:lnTo>
                  <a:lnTo>
                    <a:pt x="147" y="107"/>
                  </a:lnTo>
                  <a:lnTo>
                    <a:pt x="144" y="114"/>
                  </a:lnTo>
                  <a:lnTo>
                    <a:pt x="140" y="120"/>
                  </a:lnTo>
                  <a:lnTo>
                    <a:pt x="136" y="127"/>
                  </a:lnTo>
                  <a:lnTo>
                    <a:pt x="131" y="131"/>
                  </a:lnTo>
                  <a:lnTo>
                    <a:pt x="126" y="137"/>
                  </a:lnTo>
                  <a:lnTo>
                    <a:pt x="120" y="142"/>
                  </a:lnTo>
                  <a:lnTo>
                    <a:pt x="113" y="145"/>
                  </a:lnTo>
                  <a:lnTo>
                    <a:pt x="106" y="148"/>
                  </a:lnTo>
                  <a:lnTo>
                    <a:pt x="99" y="151"/>
                  </a:lnTo>
                  <a:lnTo>
                    <a:pt x="92" y="153"/>
                  </a:lnTo>
                  <a:lnTo>
                    <a:pt x="84" y="154"/>
                  </a:lnTo>
                  <a:lnTo>
                    <a:pt x="76" y="154"/>
                  </a:lnTo>
                  <a:lnTo>
                    <a:pt x="76" y="154"/>
                  </a:lnTo>
                  <a:lnTo>
                    <a:pt x="68" y="154"/>
                  </a:lnTo>
                  <a:lnTo>
                    <a:pt x="60" y="153"/>
                  </a:lnTo>
                  <a:lnTo>
                    <a:pt x="53" y="151"/>
                  </a:lnTo>
                  <a:lnTo>
                    <a:pt x="47" y="148"/>
                  </a:lnTo>
                  <a:lnTo>
                    <a:pt x="40" y="145"/>
                  </a:lnTo>
                  <a:lnTo>
                    <a:pt x="33" y="142"/>
                  </a:lnTo>
                  <a:lnTo>
                    <a:pt x="27" y="137"/>
                  </a:lnTo>
                  <a:lnTo>
                    <a:pt x="21" y="131"/>
                  </a:lnTo>
                  <a:lnTo>
                    <a:pt x="17" y="127"/>
                  </a:lnTo>
                  <a:lnTo>
                    <a:pt x="12" y="120"/>
                  </a:lnTo>
                  <a:lnTo>
                    <a:pt x="9" y="114"/>
                  </a:lnTo>
                  <a:lnTo>
                    <a:pt x="5" y="107"/>
                  </a:lnTo>
                  <a:lnTo>
                    <a:pt x="3" y="100"/>
                  </a:lnTo>
                  <a:lnTo>
                    <a:pt x="1" y="92"/>
                  </a:lnTo>
                  <a:lnTo>
                    <a:pt x="0" y="86"/>
                  </a:lnTo>
                  <a:lnTo>
                    <a:pt x="0" y="77"/>
                  </a:lnTo>
                  <a:lnTo>
                    <a:pt x="0" y="77"/>
                  </a:lnTo>
                  <a:lnTo>
                    <a:pt x="0" y="69"/>
                  </a:lnTo>
                  <a:lnTo>
                    <a:pt x="1" y="61"/>
                  </a:lnTo>
                  <a:lnTo>
                    <a:pt x="3" y="55"/>
                  </a:lnTo>
                  <a:lnTo>
                    <a:pt x="5" y="48"/>
                  </a:lnTo>
                  <a:lnTo>
                    <a:pt x="9" y="41"/>
                  </a:lnTo>
                  <a:lnTo>
                    <a:pt x="12" y="34"/>
                  </a:lnTo>
                  <a:lnTo>
                    <a:pt x="17" y="28"/>
                  </a:lnTo>
                  <a:lnTo>
                    <a:pt x="21" y="23"/>
                  </a:lnTo>
                  <a:lnTo>
                    <a:pt x="27" y="18"/>
                  </a:lnTo>
                  <a:lnTo>
                    <a:pt x="33" y="13"/>
                  </a:lnTo>
                  <a:lnTo>
                    <a:pt x="40" y="10"/>
                  </a:lnTo>
                  <a:lnTo>
                    <a:pt x="47" y="7"/>
                  </a:lnTo>
                  <a:lnTo>
                    <a:pt x="53" y="4"/>
                  </a:lnTo>
                  <a:lnTo>
                    <a:pt x="60" y="2"/>
                  </a:lnTo>
                  <a:lnTo>
                    <a:pt x="68" y="1"/>
                  </a:lnTo>
                  <a:lnTo>
                    <a:pt x="76" y="0"/>
                  </a:lnTo>
                  <a:lnTo>
                    <a:pt x="76" y="0"/>
                  </a:lnTo>
                  <a:lnTo>
                    <a:pt x="84" y="1"/>
                  </a:lnTo>
                  <a:lnTo>
                    <a:pt x="92" y="2"/>
                  </a:lnTo>
                  <a:lnTo>
                    <a:pt x="99" y="4"/>
                  </a:lnTo>
                  <a:lnTo>
                    <a:pt x="106" y="7"/>
                  </a:lnTo>
                  <a:lnTo>
                    <a:pt x="113" y="10"/>
                  </a:lnTo>
                  <a:lnTo>
                    <a:pt x="120" y="13"/>
                  </a:lnTo>
                  <a:lnTo>
                    <a:pt x="126" y="18"/>
                  </a:lnTo>
                  <a:lnTo>
                    <a:pt x="131" y="23"/>
                  </a:lnTo>
                  <a:lnTo>
                    <a:pt x="136" y="28"/>
                  </a:lnTo>
                  <a:lnTo>
                    <a:pt x="140" y="34"/>
                  </a:lnTo>
                  <a:lnTo>
                    <a:pt x="144" y="41"/>
                  </a:lnTo>
                  <a:lnTo>
                    <a:pt x="147" y="48"/>
                  </a:lnTo>
                  <a:lnTo>
                    <a:pt x="150" y="55"/>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509">
              <a:extLst>
                <a:ext uri="{FF2B5EF4-FFF2-40B4-BE49-F238E27FC236}">
                  <a16:creationId xmlns:a16="http://schemas.microsoft.com/office/drawing/2014/main" id="{5E0D25F6-5685-4613-98F4-B5150FEDF17F}"/>
                </a:ext>
              </a:extLst>
            </p:cNvPr>
            <p:cNvSpPr>
              <a:spLocks/>
            </p:cNvSpPr>
            <p:nvPr/>
          </p:nvSpPr>
          <p:spPr bwMode="auto">
            <a:xfrm>
              <a:off x="5307013" y="2824163"/>
              <a:ext cx="47625" cy="49213"/>
            </a:xfrm>
            <a:custGeom>
              <a:avLst/>
              <a:gdLst>
                <a:gd name="T0" fmla="*/ 154 w 154"/>
                <a:gd name="T1" fmla="*/ 77 h 154"/>
                <a:gd name="T2" fmla="*/ 152 w 154"/>
                <a:gd name="T3" fmla="*/ 92 h 154"/>
                <a:gd name="T4" fmla="*/ 148 w 154"/>
                <a:gd name="T5" fmla="*/ 107 h 154"/>
                <a:gd name="T6" fmla="*/ 141 w 154"/>
                <a:gd name="T7" fmla="*/ 120 h 154"/>
                <a:gd name="T8" fmla="*/ 132 w 154"/>
                <a:gd name="T9" fmla="*/ 131 h 154"/>
                <a:gd name="T10" fmla="*/ 120 w 154"/>
                <a:gd name="T11" fmla="*/ 142 h 154"/>
                <a:gd name="T12" fmla="*/ 107 w 154"/>
                <a:gd name="T13" fmla="*/ 148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7 h 154"/>
                <a:gd name="T28" fmla="*/ 9 w 154"/>
                <a:gd name="T29" fmla="*/ 114 h 154"/>
                <a:gd name="T30" fmla="*/ 4 w 154"/>
                <a:gd name="T31" fmla="*/ 100 h 154"/>
                <a:gd name="T32" fmla="*/ 0 w 154"/>
                <a:gd name="T33" fmla="*/ 86 h 154"/>
                <a:gd name="T34" fmla="*/ 0 w 154"/>
                <a:gd name="T35" fmla="*/ 77 h 154"/>
                <a:gd name="T36" fmla="*/ 1 w 154"/>
                <a:gd name="T37" fmla="*/ 61 h 154"/>
                <a:gd name="T38" fmla="*/ 6 w 154"/>
                <a:gd name="T39" fmla="*/ 48 h 154"/>
                <a:gd name="T40" fmla="*/ 13 w 154"/>
                <a:gd name="T41" fmla="*/ 34 h 154"/>
                <a:gd name="T42" fmla="*/ 23 w 154"/>
                <a:gd name="T43" fmla="*/ 23 h 154"/>
                <a:gd name="T44" fmla="*/ 35 w 154"/>
                <a:gd name="T45" fmla="*/ 13 h 154"/>
                <a:gd name="T46" fmla="*/ 47 w 154"/>
                <a:gd name="T47" fmla="*/ 7 h 154"/>
                <a:gd name="T48" fmla="*/ 62 w 154"/>
                <a:gd name="T49" fmla="*/ 2 h 154"/>
                <a:gd name="T50" fmla="*/ 77 w 154"/>
                <a:gd name="T51" fmla="*/ 0 h 154"/>
                <a:gd name="T52" fmla="*/ 85 w 154"/>
                <a:gd name="T53" fmla="*/ 1 h 154"/>
                <a:gd name="T54" fmla="*/ 100 w 154"/>
                <a:gd name="T55" fmla="*/ 4 h 154"/>
                <a:gd name="T56" fmla="*/ 114 w 154"/>
                <a:gd name="T57" fmla="*/ 10 h 154"/>
                <a:gd name="T58" fmla="*/ 126 w 154"/>
                <a:gd name="T59" fmla="*/ 18 h 154"/>
                <a:gd name="T60" fmla="*/ 136 w 154"/>
                <a:gd name="T61" fmla="*/ 28 h 154"/>
                <a:gd name="T62" fmla="*/ 144 w 154"/>
                <a:gd name="T63" fmla="*/ 41 h 154"/>
                <a:gd name="T64" fmla="*/ 150 w 154"/>
                <a:gd name="T65" fmla="*/ 55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6"/>
                  </a:lnTo>
                  <a:lnTo>
                    <a:pt x="152" y="92"/>
                  </a:lnTo>
                  <a:lnTo>
                    <a:pt x="150" y="100"/>
                  </a:lnTo>
                  <a:lnTo>
                    <a:pt x="148" y="107"/>
                  </a:lnTo>
                  <a:lnTo>
                    <a:pt x="144" y="114"/>
                  </a:lnTo>
                  <a:lnTo>
                    <a:pt x="141" y="120"/>
                  </a:lnTo>
                  <a:lnTo>
                    <a:pt x="136" y="127"/>
                  </a:lnTo>
                  <a:lnTo>
                    <a:pt x="132" y="131"/>
                  </a:lnTo>
                  <a:lnTo>
                    <a:pt x="126" y="137"/>
                  </a:lnTo>
                  <a:lnTo>
                    <a:pt x="120" y="142"/>
                  </a:lnTo>
                  <a:lnTo>
                    <a:pt x="114" y="145"/>
                  </a:lnTo>
                  <a:lnTo>
                    <a:pt x="107"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2"/>
                  </a:lnTo>
                  <a:lnTo>
                    <a:pt x="28" y="137"/>
                  </a:lnTo>
                  <a:lnTo>
                    <a:pt x="23" y="131"/>
                  </a:lnTo>
                  <a:lnTo>
                    <a:pt x="17" y="127"/>
                  </a:lnTo>
                  <a:lnTo>
                    <a:pt x="13" y="120"/>
                  </a:lnTo>
                  <a:lnTo>
                    <a:pt x="9" y="114"/>
                  </a:lnTo>
                  <a:lnTo>
                    <a:pt x="6" y="107"/>
                  </a:lnTo>
                  <a:lnTo>
                    <a:pt x="4" y="100"/>
                  </a:lnTo>
                  <a:lnTo>
                    <a:pt x="1" y="92"/>
                  </a:lnTo>
                  <a:lnTo>
                    <a:pt x="0" y="86"/>
                  </a:lnTo>
                  <a:lnTo>
                    <a:pt x="0" y="77"/>
                  </a:lnTo>
                  <a:lnTo>
                    <a:pt x="0" y="77"/>
                  </a:lnTo>
                  <a:lnTo>
                    <a:pt x="0" y="69"/>
                  </a:lnTo>
                  <a:lnTo>
                    <a:pt x="1" y="61"/>
                  </a:lnTo>
                  <a:lnTo>
                    <a:pt x="4" y="55"/>
                  </a:lnTo>
                  <a:lnTo>
                    <a:pt x="6" y="48"/>
                  </a:lnTo>
                  <a:lnTo>
                    <a:pt x="9" y="41"/>
                  </a:lnTo>
                  <a:lnTo>
                    <a:pt x="13" y="34"/>
                  </a:lnTo>
                  <a:lnTo>
                    <a:pt x="17" y="28"/>
                  </a:lnTo>
                  <a:lnTo>
                    <a:pt x="23" y="23"/>
                  </a:lnTo>
                  <a:lnTo>
                    <a:pt x="28" y="18"/>
                  </a:lnTo>
                  <a:lnTo>
                    <a:pt x="35" y="13"/>
                  </a:lnTo>
                  <a:lnTo>
                    <a:pt x="40" y="10"/>
                  </a:lnTo>
                  <a:lnTo>
                    <a:pt x="47" y="7"/>
                  </a:lnTo>
                  <a:lnTo>
                    <a:pt x="54" y="4"/>
                  </a:lnTo>
                  <a:lnTo>
                    <a:pt x="62" y="2"/>
                  </a:lnTo>
                  <a:lnTo>
                    <a:pt x="69" y="1"/>
                  </a:lnTo>
                  <a:lnTo>
                    <a:pt x="77" y="0"/>
                  </a:lnTo>
                  <a:lnTo>
                    <a:pt x="77" y="0"/>
                  </a:lnTo>
                  <a:lnTo>
                    <a:pt x="85" y="1"/>
                  </a:lnTo>
                  <a:lnTo>
                    <a:pt x="93" y="2"/>
                  </a:lnTo>
                  <a:lnTo>
                    <a:pt x="100" y="4"/>
                  </a:lnTo>
                  <a:lnTo>
                    <a:pt x="107" y="7"/>
                  </a:lnTo>
                  <a:lnTo>
                    <a:pt x="114" y="10"/>
                  </a:lnTo>
                  <a:lnTo>
                    <a:pt x="120" y="13"/>
                  </a:lnTo>
                  <a:lnTo>
                    <a:pt x="126" y="18"/>
                  </a:lnTo>
                  <a:lnTo>
                    <a:pt x="132" y="23"/>
                  </a:lnTo>
                  <a:lnTo>
                    <a:pt x="136" y="28"/>
                  </a:lnTo>
                  <a:lnTo>
                    <a:pt x="141" y="34"/>
                  </a:lnTo>
                  <a:lnTo>
                    <a:pt x="144" y="41"/>
                  </a:lnTo>
                  <a:lnTo>
                    <a:pt x="148" y="48"/>
                  </a:lnTo>
                  <a:lnTo>
                    <a:pt x="150" y="55"/>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510">
              <a:extLst>
                <a:ext uri="{FF2B5EF4-FFF2-40B4-BE49-F238E27FC236}">
                  <a16:creationId xmlns:a16="http://schemas.microsoft.com/office/drawing/2014/main" id="{15319E57-0453-4DD2-9E60-233775B7EBD7}"/>
                </a:ext>
              </a:extLst>
            </p:cNvPr>
            <p:cNvSpPr>
              <a:spLocks/>
            </p:cNvSpPr>
            <p:nvPr/>
          </p:nvSpPr>
          <p:spPr bwMode="auto">
            <a:xfrm>
              <a:off x="5376863" y="2824163"/>
              <a:ext cx="47625" cy="49213"/>
            </a:xfrm>
            <a:custGeom>
              <a:avLst/>
              <a:gdLst>
                <a:gd name="T0" fmla="*/ 153 w 153"/>
                <a:gd name="T1" fmla="*/ 77 h 154"/>
                <a:gd name="T2" fmla="*/ 152 w 153"/>
                <a:gd name="T3" fmla="*/ 92 h 154"/>
                <a:gd name="T4" fmla="*/ 148 w 153"/>
                <a:gd name="T5" fmla="*/ 107 h 154"/>
                <a:gd name="T6" fmla="*/ 141 w 153"/>
                <a:gd name="T7" fmla="*/ 120 h 154"/>
                <a:gd name="T8" fmla="*/ 131 w 153"/>
                <a:gd name="T9" fmla="*/ 131 h 154"/>
                <a:gd name="T10" fmla="*/ 119 w 153"/>
                <a:gd name="T11" fmla="*/ 142 h 154"/>
                <a:gd name="T12" fmla="*/ 107 w 153"/>
                <a:gd name="T13" fmla="*/ 148 h 154"/>
                <a:gd name="T14" fmla="*/ 92 w 153"/>
                <a:gd name="T15" fmla="*/ 153 h 154"/>
                <a:gd name="T16" fmla="*/ 77 w 153"/>
                <a:gd name="T17" fmla="*/ 154 h 154"/>
                <a:gd name="T18" fmla="*/ 69 w 153"/>
                <a:gd name="T19" fmla="*/ 154 h 154"/>
                <a:gd name="T20" fmla="*/ 54 w 153"/>
                <a:gd name="T21" fmla="*/ 151 h 154"/>
                <a:gd name="T22" fmla="*/ 40 w 153"/>
                <a:gd name="T23" fmla="*/ 145 h 154"/>
                <a:gd name="T24" fmla="*/ 28 w 153"/>
                <a:gd name="T25" fmla="*/ 137 h 154"/>
                <a:gd name="T26" fmla="*/ 17 w 153"/>
                <a:gd name="T27" fmla="*/ 127 h 154"/>
                <a:gd name="T28" fmla="*/ 9 w 153"/>
                <a:gd name="T29" fmla="*/ 114 h 154"/>
                <a:gd name="T30" fmla="*/ 4 w 153"/>
                <a:gd name="T31" fmla="*/ 100 h 154"/>
                <a:gd name="T32" fmla="*/ 0 w 153"/>
                <a:gd name="T33" fmla="*/ 86 h 154"/>
                <a:gd name="T34" fmla="*/ 0 w 153"/>
                <a:gd name="T35" fmla="*/ 77 h 154"/>
                <a:gd name="T36" fmla="*/ 1 w 153"/>
                <a:gd name="T37" fmla="*/ 61 h 154"/>
                <a:gd name="T38" fmla="*/ 6 w 153"/>
                <a:gd name="T39" fmla="*/ 48 h 154"/>
                <a:gd name="T40" fmla="*/ 13 w 153"/>
                <a:gd name="T41" fmla="*/ 34 h 154"/>
                <a:gd name="T42" fmla="*/ 22 w 153"/>
                <a:gd name="T43" fmla="*/ 23 h 154"/>
                <a:gd name="T44" fmla="*/ 33 w 153"/>
                <a:gd name="T45" fmla="*/ 13 h 154"/>
                <a:gd name="T46" fmla="*/ 47 w 153"/>
                <a:gd name="T47" fmla="*/ 7 h 154"/>
                <a:gd name="T48" fmla="*/ 61 w 153"/>
                <a:gd name="T49" fmla="*/ 2 h 154"/>
                <a:gd name="T50" fmla="*/ 77 w 153"/>
                <a:gd name="T51" fmla="*/ 0 h 154"/>
                <a:gd name="T52" fmla="*/ 85 w 153"/>
                <a:gd name="T53" fmla="*/ 1 h 154"/>
                <a:gd name="T54" fmla="*/ 100 w 153"/>
                <a:gd name="T55" fmla="*/ 4 h 154"/>
                <a:gd name="T56" fmla="*/ 113 w 153"/>
                <a:gd name="T57" fmla="*/ 10 h 154"/>
                <a:gd name="T58" fmla="*/ 126 w 153"/>
                <a:gd name="T59" fmla="*/ 18 h 154"/>
                <a:gd name="T60" fmla="*/ 136 w 153"/>
                <a:gd name="T61" fmla="*/ 28 h 154"/>
                <a:gd name="T62" fmla="*/ 144 w 153"/>
                <a:gd name="T63" fmla="*/ 41 h 154"/>
                <a:gd name="T64" fmla="*/ 150 w 153"/>
                <a:gd name="T65" fmla="*/ 55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6"/>
                  </a:lnTo>
                  <a:lnTo>
                    <a:pt x="152" y="92"/>
                  </a:lnTo>
                  <a:lnTo>
                    <a:pt x="150" y="100"/>
                  </a:lnTo>
                  <a:lnTo>
                    <a:pt x="148" y="107"/>
                  </a:lnTo>
                  <a:lnTo>
                    <a:pt x="144" y="114"/>
                  </a:lnTo>
                  <a:lnTo>
                    <a:pt x="141" y="120"/>
                  </a:lnTo>
                  <a:lnTo>
                    <a:pt x="136" y="127"/>
                  </a:lnTo>
                  <a:lnTo>
                    <a:pt x="131" y="131"/>
                  </a:lnTo>
                  <a:lnTo>
                    <a:pt x="126" y="137"/>
                  </a:lnTo>
                  <a:lnTo>
                    <a:pt x="119" y="142"/>
                  </a:lnTo>
                  <a:lnTo>
                    <a:pt x="113" y="145"/>
                  </a:lnTo>
                  <a:lnTo>
                    <a:pt x="107" y="148"/>
                  </a:lnTo>
                  <a:lnTo>
                    <a:pt x="100" y="151"/>
                  </a:lnTo>
                  <a:lnTo>
                    <a:pt x="92" y="153"/>
                  </a:lnTo>
                  <a:lnTo>
                    <a:pt x="85" y="154"/>
                  </a:lnTo>
                  <a:lnTo>
                    <a:pt x="77" y="154"/>
                  </a:lnTo>
                  <a:lnTo>
                    <a:pt x="77" y="154"/>
                  </a:lnTo>
                  <a:lnTo>
                    <a:pt x="69" y="154"/>
                  </a:lnTo>
                  <a:lnTo>
                    <a:pt x="61" y="153"/>
                  </a:lnTo>
                  <a:lnTo>
                    <a:pt x="54" y="151"/>
                  </a:lnTo>
                  <a:lnTo>
                    <a:pt x="47" y="148"/>
                  </a:lnTo>
                  <a:lnTo>
                    <a:pt x="40" y="145"/>
                  </a:lnTo>
                  <a:lnTo>
                    <a:pt x="33" y="142"/>
                  </a:lnTo>
                  <a:lnTo>
                    <a:pt x="28" y="137"/>
                  </a:lnTo>
                  <a:lnTo>
                    <a:pt x="22" y="131"/>
                  </a:lnTo>
                  <a:lnTo>
                    <a:pt x="17" y="127"/>
                  </a:lnTo>
                  <a:lnTo>
                    <a:pt x="13" y="120"/>
                  </a:lnTo>
                  <a:lnTo>
                    <a:pt x="9" y="114"/>
                  </a:lnTo>
                  <a:lnTo>
                    <a:pt x="6" y="107"/>
                  </a:lnTo>
                  <a:lnTo>
                    <a:pt x="4" y="100"/>
                  </a:lnTo>
                  <a:lnTo>
                    <a:pt x="1" y="92"/>
                  </a:lnTo>
                  <a:lnTo>
                    <a:pt x="0" y="86"/>
                  </a:lnTo>
                  <a:lnTo>
                    <a:pt x="0" y="77"/>
                  </a:lnTo>
                  <a:lnTo>
                    <a:pt x="0" y="77"/>
                  </a:lnTo>
                  <a:lnTo>
                    <a:pt x="0" y="69"/>
                  </a:lnTo>
                  <a:lnTo>
                    <a:pt x="1" y="61"/>
                  </a:lnTo>
                  <a:lnTo>
                    <a:pt x="4" y="55"/>
                  </a:lnTo>
                  <a:lnTo>
                    <a:pt x="6" y="48"/>
                  </a:lnTo>
                  <a:lnTo>
                    <a:pt x="9" y="41"/>
                  </a:lnTo>
                  <a:lnTo>
                    <a:pt x="13" y="34"/>
                  </a:lnTo>
                  <a:lnTo>
                    <a:pt x="17" y="28"/>
                  </a:lnTo>
                  <a:lnTo>
                    <a:pt x="22" y="23"/>
                  </a:lnTo>
                  <a:lnTo>
                    <a:pt x="28" y="18"/>
                  </a:lnTo>
                  <a:lnTo>
                    <a:pt x="33" y="13"/>
                  </a:lnTo>
                  <a:lnTo>
                    <a:pt x="40" y="10"/>
                  </a:lnTo>
                  <a:lnTo>
                    <a:pt x="47" y="7"/>
                  </a:lnTo>
                  <a:lnTo>
                    <a:pt x="54" y="4"/>
                  </a:lnTo>
                  <a:lnTo>
                    <a:pt x="61" y="2"/>
                  </a:lnTo>
                  <a:lnTo>
                    <a:pt x="69" y="1"/>
                  </a:lnTo>
                  <a:lnTo>
                    <a:pt x="77" y="0"/>
                  </a:lnTo>
                  <a:lnTo>
                    <a:pt x="77" y="0"/>
                  </a:lnTo>
                  <a:lnTo>
                    <a:pt x="85" y="1"/>
                  </a:lnTo>
                  <a:lnTo>
                    <a:pt x="92" y="2"/>
                  </a:lnTo>
                  <a:lnTo>
                    <a:pt x="100" y="4"/>
                  </a:lnTo>
                  <a:lnTo>
                    <a:pt x="107" y="7"/>
                  </a:lnTo>
                  <a:lnTo>
                    <a:pt x="113" y="10"/>
                  </a:lnTo>
                  <a:lnTo>
                    <a:pt x="119" y="13"/>
                  </a:lnTo>
                  <a:lnTo>
                    <a:pt x="126" y="18"/>
                  </a:lnTo>
                  <a:lnTo>
                    <a:pt x="131" y="23"/>
                  </a:lnTo>
                  <a:lnTo>
                    <a:pt x="136" y="28"/>
                  </a:lnTo>
                  <a:lnTo>
                    <a:pt x="141" y="34"/>
                  </a:lnTo>
                  <a:lnTo>
                    <a:pt x="144" y="41"/>
                  </a:lnTo>
                  <a:lnTo>
                    <a:pt x="148" y="48"/>
                  </a:lnTo>
                  <a:lnTo>
                    <a:pt x="150" y="55"/>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11">
              <a:extLst>
                <a:ext uri="{FF2B5EF4-FFF2-40B4-BE49-F238E27FC236}">
                  <a16:creationId xmlns:a16="http://schemas.microsoft.com/office/drawing/2014/main" id="{3B7AF406-1C31-48A4-BE25-EDD1452A2B0A}"/>
                </a:ext>
              </a:extLst>
            </p:cNvPr>
            <p:cNvSpPr>
              <a:spLocks/>
            </p:cNvSpPr>
            <p:nvPr/>
          </p:nvSpPr>
          <p:spPr bwMode="auto">
            <a:xfrm>
              <a:off x="5448301" y="2757488"/>
              <a:ext cx="49213" cy="49213"/>
            </a:xfrm>
            <a:custGeom>
              <a:avLst/>
              <a:gdLst>
                <a:gd name="T0" fmla="*/ 154 w 154"/>
                <a:gd name="T1" fmla="*/ 78 h 154"/>
                <a:gd name="T2" fmla="*/ 152 w 154"/>
                <a:gd name="T3" fmla="*/ 93 h 154"/>
                <a:gd name="T4" fmla="*/ 147 w 154"/>
                <a:gd name="T5" fmla="*/ 108 h 154"/>
                <a:gd name="T6" fmla="*/ 140 w 154"/>
                <a:gd name="T7" fmla="*/ 120 h 154"/>
                <a:gd name="T8" fmla="*/ 131 w 154"/>
                <a:gd name="T9" fmla="*/ 132 h 154"/>
                <a:gd name="T10" fmla="*/ 120 w 154"/>
                <a:gd name="T11" fmla="*/ 141 h 154"/>
                <a:gd name="T12" fmla="*/ 106 w 154"/>
                <a:gd name="T13" fmla="*/ 149 h 154"/>
                <a:gd name="T14" fmla="*/ 92 w 154"/>
                <a:gd name="T15" fmla="*/ 152 h 154"/>
                <a:gd name="T16" fmla="*/ 76 w 154"/>
                <a:gd name="T17" fmla="*/ 154 h 154"/>
                <a:gd name="T18" fmla="*/ 68 w 154"/>
                <a:gd name="T19" fmla="*/ 153 h 154"/>
                <a:gd name="T20" fmla="*/ 53 w 154"/>
                <a:gd name="T21" fmla="*/ 151 h 154"/>
                <a:gd name="T22" fmla="*/ 40 w 154"/>
                <a:gd name="T23" fmla="*/ 145 h 154"/>
                <a:gd name="T24" fmla="*/ 27 w 154"/>
                <a:gd name="T25" fmla="*/ 136 h 154"/>
                <a:gd name="T26" fmla="*/ 17 w 154"/>
                <a:gd name="T27" fmla="*/ 126 h 154"/>
                <a:gd name="T28" fmla="*/ 9 w 154"/>
                <a:gd name="T29" fmla="*/ 114 h 154"/>
                <a:gd name="T30" fmla="*/ 3 w 154"/>
                <a:gd name="T31" fmla="*/ 101 h 154"/>
                <a:gd name="T32" fmla="*/ 0 w 154"/>
                <a:gd name="T33" fmla="*/ 85 h 154"/>
                <a:gd name="T34" fmla="*/ 0 w 154"/>
                <a:gd name="T35" fmla="*/ 78 h 154"/>
                <a:gd name="T36" fmla="*/ 1 w 154"/>
                <a:gd name="T37" fmla="*/ 62 h 154"/>
                <a:gd name="T38" fmla="*/ 5 w 154"/>
                <a:gd name="T39" fmla="*/ 47 h 154"/>
                <a:gd name="T40" fmla="*/ 12 w 154"/>
                <a:gd name="T41" fmla="*/ 34 h 154"/>
                <a:gd name="T42" fmla="*/ 23 w 154"/>
                <a:gd name="T43" fmla="*/ 23 h 154"/>
                <a:gd name="T44" fmla="*/ 34 w 154"/>
                <a:gd name="T45" fmla="*/ 14 h 154"/>
                <a:gd name="T46" fmla="*/ 47 w 154"/>
                <a:gd name="T47" fmla="*/ 7 h 154"/>
                <a:gd name="T48" fmla="*/ 61 w 154"/>
                <a:gd name="T49" fmla="*/ 2 h 154"/>
                <a:gd name="T50" fmla="*/ 76 w 154"/>
                <a:gd name="T51" fmla="*/ 0 h 154"/>
                <a:gd name="T52" fmla="*/ 84 w 154"/>
                <a:gd name="T53" fmla="*/ 1 h 154"/>
                <a:gd name="T54" fmla="*/ 99 w 154"/>
                <a:gd name="T55" fmla="*/ 3 h 154"/>
                <a:gd name="T56" fmla="*/ 113 w 154"/>
                <a:gd name="T57" fmla="*/ 9 h 154"/>
                <a:gd name="T58" fmla="*/ 126 w 154"/>
                <a:gd name="T59" fmla="*/ 18 h 154"/>
                <a:gd name="T60" fmla="*/ 136 w 154"/>
                <a:gd name="T61" fmla="*/ 29 h 154"/>
                <a:gd name="T62" fmla="*/ 144 w 154"/>
                <a:gd name="T63" fmla="*/ 40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5"/>
                  </a:lnTo>
                  <a:lnTo>
                    <a:pt x="152" y="93"/>
                  </a:lnTo>
                  <a:lnTo>
                    <a:pt x="151" y="101"/>
                  </a:lnTo>
                  <a:lnTo>
                    <a:pt x="147" y="108"/>
                  </a:lnTo>
                  <a:lnTo>
                    <a:pt x="144" y="114"/>
                  </a:lnTo>
                  <a:lnTo>
                    <a:pt x="140" y="120"/>
                  </a:lnTo>
                  <a:lnTo>
                    <a:pt x="136" y="126"/>
                  </a:lnTo>
                  <a:lnTo>
                    <a:pt x="131" y="132"/>
                  </a:lnTo>
                  <a:lnTo>
                    <a:pt x="126" y="136"/>
                  </a:lnTo>
                  <a:lnTo>
                    <a:pt x="120" y="141"/>
                  </a:lnTo>
                  <a:lnTo>
                    <a:pt x="113" y="145"/>
                  </a:lnTo>
                  <a:lnTo>
                    <a:pt x="106" y="149"/>
                  </a:lnTo>
                  <a:lnTo>
                    <a:pt x="99" y="151"/>
                  </a:lnTo>
                  <a:lnTo>
                    <a:pt x="92" y="152"/>
                  </a:lnTo>
                  <a:lnTo>
                    <a:pt x="84" y="153"/>
                  </a:lnTo>
                  <a:lnTo>
                    <a:pt x="76" y="154"/>
                  </a:lnTo>
                  <a:lnTo>
                    <a:pt x="76" y="154"/>
                  </a:lnTo>
                  <a:lnTo>
                    <a:pt x="68" y="153"/>
                  </a:lnTo>
                  <a:lnTo>
                    <a:pt x="61" y="152"/>
                  </a:lnTo>
                  <a:lnTo>
                    <a:pt x="53" y="151"/>
                  </a:lnTo>
                  <a:lnTo>
                    <a:pt x="47" y="149"/>
                  </a:lnTo>
                  <a:lnTo>
                    <a:pt x="40" y="145"/>
                  </a:lnTo>
                  <a:lnTo>
                    <a:pt x="34" y="141"/>
                  </a:lnTo>
                  <a:lnTo>
                    <a:pt x="27" y="136"/>
                  </a:lnTo>
                  <a:lnTo>
                    <a:pt x="23" y="132"/>
                  </a:lnTo>
                  <a:lnTo>
                    <a:pt x="17" y="126"/>
                  </a:lnTo>
                  <a:lnTo>
                    <a:pt x="12" y="120"/>
                  </a:lnTo>
                  <a:lnTo>
                    <a:pt x="9" y="114"/>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3" y="23"/>
                  </a:lnTo>
                  <a:lnTo>
                    <a:pt x="27" y="18"/>
                  </a:lnTo>
                  <a:lnTo>
                    <a:pt x="34" y="14"/>
                  </a:lnTo>
                  <a:lnTo>
                    <a:pt x="40" y="9"/>
                  </a:lnTo>
                  <a:lnTo>
                    <a:pt x="47" y="7"/>
                  </a:lnTo>
                  <a:lnTo>
                    <a:pt x="53" y="3"/>
                  </a:lnTo>
                  <a:lnTo>
                    <a:pt x="61"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0" y="34"/>
                  </a:lnTo>
                  <a:lnTo>
                    <a:pt x="144" y="40"/>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12">
              <a:extLst>
                <a:ext uri="{FF2B5EF4-FFF2-40B4-BE49-F238E27FC236}">
                  <a16:creationId xmlns:a16="http://schemas.microsoft.com/office/drawing/2014/main" id="{D5DE22D3-3D0F-4BCA-AC46-B4FBDC07D043}"/>
                </a:ext>
              </a:extLst>
            </p:cNvPr>
            <p:cNvSpPr>
              <a:spLocks/>
            </p:cNvSpPr>
            <p:nvPr/>
          </p:nvSpPr>
          <p:spPr bwMode="auto">
            <a:xfrm>
              <a:off x="5518151" y="2757488"/>
              <a:ext cx="49213" cy="49213"/>
            </a:xfrm>
            <a:custGeom>
              <a:avLst/>
              <a:gdLst>
                <a:gd name="T0" fmla="*/ 155 w 155"/>
                <a:gd name="T1" fmla="*/ 78 h 154"/>
                <a:gd name="T2" fmla="*/ 152 w 155"/>
                <a:gd name="T3" fmla="*/ 93 h 154"/>
                <a:gd name="T4" fmla="*/ 148 w 155"/>
                <a:gd name="T5" fmla="*/ 108 h 154"/>
                <a:gd name="T6" fmla="*/ 141 w 155"/>
                <a:gd name="T7" fmla="*/ 120 h 154"/>
                <a:gd name="T8" fmla="*/ 132 w 155"/>
                <a:gd name="T9" fmla="*/ 132 h 154"/>
                <a:gd name="T10" fmla="*/ 120 w 155"/>
                <a:gd name="T11" fmla="*/ 141 h 154"/>
                <a:gd name="T12" fmla="*/ 108 w 155"/>
                <a:gd name="T13" fmla="*/ 149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9 w 155"/>
                <a:gd name="T25" fmla="*/ 136 h 154"/>
                <a:gd name="T26" fmla="*/ 17 w 155"/>
                <a:gd name="T27" fmla="*/ 126 h 154"/>
                <a:gd name="T28" fmla="*/ 9 w 155"/>
                <a:gd name="T29" fmla="*/ 114 h 154"/>
                <a:gd name="T30" fmla="*/ 4 w 155"/>
                <a:gd name="T31" fmla="*/ 101 h 154"/>
                <a:gd name="T32" fmla="*/ 0 w 155"/>
                <a:gd name="T33" fmla="*/ 85 h 154"/>
                <a:gd name="T34" fmla="*/ 0 w 155"/>
                <a:gd name="T35" fmla="*/ 78 h 154"/>
                <a:gd name="T36" fmla="*/ 1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6 w 155"/>
                <a:gd name="T61" fmla="*/ 29 h 154"/>
                <a:gd name="T62" fmla="*/ 146 w 155"/>
                <a:gd name="T63" fmla="*/ 40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5"/>
                  </a:lnTo>
                  <a:lnTo>
                    <a:pt x="152" y="93"/>
                  </a:lnTo>
                  <a:lnTo>
                    <a:pt x="151" y="101"/>
                  </a:lnTo>
                  <a:lnTo>
                    <a:pt x="148" y="108"/>
                  </a:lnTo>
                  <a:lnTo>
                    <a:pt x="146" y="114"/>
                  </a:lnTo>
                  <a:lnTo>
                    <a:pt x="141" y="120"/>
                  </a:lnTo>
                  <a:lnTo>
                    <a:pt x="136" y="126"/>
                  </a:lnTo>
                  <a:lnTo>
                    <a:pt x="132" y="132"/>
                  </a:lnTo>
                  <a:lnTo>
                    <a:pt x="126" y="136"/>
                  </a:lnTo>
                  <a:lnTo>
                    <a:pt x="120" y="141"/>
                  </a:lnTo>
                  <a:lnTo>
                    <a:pt x="114" y="145"/>
                  </a:lnTo>
                  <a:lnTo>
                    <a:pt x="108" y="149"/>
                  </a:lnTo>
                  <a:lnTo>
                    <a:pt x="100" y="151"/>
                  </a:lnTo>
                  <a:lnTo>
                    <a:pt x="93" y="152"/>
                  </a:lnTo>
                  <a:lnTo>
                    <a:pt x="85" y="153"/>
                  </a:lnTo>
                  <a:lnTo>
                    <a:pt x="77" y="154"/>
                  </a:lnTo>
                  <a:lnTo>
                    <a:pt x="77" y="154"/>
                  </a:lnTo>
                  <a:lnTo>
                    <a:pt x="69" y="153"/>
                  </a:lnTo>
                  <a:lnTo>
                    <a:pt x="62" y="152"/>
                  </a:lnTo>
                  <a:lnTo>
                    <a:pt x="54" y="151"/>
                  </a:lnTo>
                  <a:lnTo>
                    <a:pt x="47" y="149"/>
                  </a:lnTo>
                  <a:lnTo>
                    <a:pt x="40" y="145"/>
                  </a:lnTo>
                  <a:lnTo>
                    <a:pt x="35" y="141"/>
                  </a:lnTo>
                  <a:lnTo>
                    <a:pt x="29" y="136"/>
                  </a:lnTo>
                  <a:lnTo>
                    <a:pt x="23" y="132"/>
                  </a:lnTo>
                  <a:lnTo>
                    <a:pt x="17" y="126"/>
                  </a:lnTo>
                  <a:lnTo>
                    <a:pt x="14" y="120"/>
                  </a:lnTo>
                  <a:lnTo>
                    <a:pt x="9" y="114"/>
                  </a:lnTo>
                  <a:lnTo>
                    <a:pt x="6" y="108"/>
                  </a:lnTo>
                  <a:lnTo>
                    <a:pt x="4" y="101"/>
                  </a:lnTo>
                  <a:lnTo>
                    <a:pt x="1" y="93"/>
                  </a:lnTo>
                  <a:lnTo>
                    <a:pt x="0" y="85"/>
                  </a:lnTo>
                  <a:lnTo>
                    <a:pt x="0" y="78"/>
                  </a:lnTo>
                  <a:lnTo>
                    <a:pt x="0" y="78"/>
                  </a:lnTo>
                  <a:lnTo>
                    <a:pt x="0" y="70"/>
                  </a:lnTo>
                  <a:lnTo>
                    <a:pt x="1" y="62"/>
                  </a:lnTo>
                  <a:lnTo>
                    <a:pt x="4" y="55"/>
                  </a:lnTo>
                  <a:lnTo>
                    <a:pt x="6" y="47"/>
                  </a:lnTo>
                  <a:lnTo>
                    <a:pt x="9" y="40"/>
                  </a:lnTo>
                  <a:lnTo>
                    <a:pt x="14" y="34"/>
                  </a:lnTo>
                  <a:lnTo>
                    <a:pt x="17" y="29"/>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0" y="14"/>
                  </a:lnTo>
                  <a:lnTo>
                    <a:pt x="126" y="18"/>
                  </a:lnTo>
                  <a:lnTo>
                    <a:pt x="132" y="23"/>
                  </a:lnTo>
                  <a:lnTo>
                    <a:pt x="136" y="29"/>
                  </a:lnTo>
                  <a:lnTo>
                    <a:pt x="141" y="34"/>
                  </a:lnTo>
                  <a:lnTo>
                    <a:pt x="146" y="40"/>
                  </a:lnTo>
                  <a:lnTo>
                    <a:pt x="148" y="47"/>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13">
              <a:extLst>
                <a:ext uri="{FF2B5EF4-FFF2-40B4-BE49-F238E27FC236}">
                  <a16:creationId xmlns:a16="http://schemas.microsoft.com/office/drawing/2014/main" id="{9EAD6485-B04A-47E2-9AD9-F484A7348953}"/>
                </a:ext>
              </a:extLst>
            </p:cNvPr>
            <p:cNvSpPr>
              <a:spLocks/>
            </p:cNvSpPr>
            <p:nvPr/>
          </p:nvSpPr>
          <p:spPr bwMode="auto">
            <a:xfrm>
              <a:off x="5588001" y="2757488"/>
              <a:ext cx="49213" cy="49213"/>
            </a:xfrm>
            <a:custGeom>
              <a:avLst/>
              <a:gdLst>
                <a:gd name="T0" fmla="*/ 153 w 153"/>
                <a:gd name="T1" fmla="*/ 78 h 154"/>
                <a:gd name="T2" fmla="*/ 152 w 153"/>
                <a:gd name="T3" fmla="*/ 93 h 154"/>
                <a:gd name="T4" fmla="*/ 148 w 153"/>
                <a:gd name="T5" fmla="*/ 108 h 154"/>
                <a:gd name="T6" fmla="*/ 141 w 153"/>
                <a:gd name="T7" fmla="*/ 120 h 154"/>
                <a:gd name="T8" fmla="*/ 132 w 153"/>
                <a:gd name="T9" fmla="*/ 132 h 154"/>
                <a:gd name="T10" fmla="*/ 120 w 153"/>
                <a:gd name="T11" fmla="*/ 141 h 154"/>
                <a:gd name="T12" fmla="*/ 107 w 153"/>
                <a:gd name="T13" fmla="*/ 149 h 154"/>
                <a:gd name="T14" fmla="*/ 93 w 153"/>
                <a:gd name="T15" fmla="*/ 152 h 154"/>
                <a:gd name="T16" fmla="*/ 77 w 153"/>
                <a:gd name="T17" fmla="*/ 154 h 154"/>
                <a:gd name="T18" fmla="*/ 69 w 153"/>
                <a:gd name="T19" fmla="*/ 153 h 154"/>
                <a:gd name="T20" fmla="*/ 54 w 153"/>
                <a:gd name="T21" fmla="*/ 151 h 154"/>
                <a:gd name="T22" fmla="*/ 40 w 153"/>
                <a:gd name="T23" fmla="*/ 145 h 154"/>
                <a:gd name="T24" fmla="*/ 28 w 153"/>
                <a:gd name="T25" fmla="*/ 136 h 154"/>
                <a:gd name="T26" fmla="*/ 17 w 153"/>
                <a:gd name="T27" fmla="*/ 126 h 154"/>
                <a:gd name="T28" fmla="*/ 9 w 153"/>
                <a:gd name="T29" fmla="*/ 114 h 154"/>
                <a:gd name="T30" fmla="*/ 4 w 153"/>
                <a:gd name="T31" fmla="*/ 101 h 154"/>
                <a:gd name="T32" fmla="*/ 0 w 153"/>
                <a:gd name="T33" fmla="*/ 85 h 154"/>
                <a:gd name="T34" fmla="*/ 0 w 153"/>
                <a:gd name="T35" fmla="*/ 78 h 154"/>
                <a:gd name="T36" fmla="*/ 1 w 153"/>
                <a:gd name="T37" fmla="*/ 62 h 154"/>
                <a:gd name="T38" fmla="*/ 6 w 153"/>
                <a:gd name="T39" fmla="*/ 47 h 154"/>
                <a:gd name="T40" fmla="*/ 13 w 153"/>
                <a:gd name="T41" fmla="*/ 34 h 154"/>
                <a:gd name="T42" fmla="*/ 23 w 153"/>
                <a:gd name="T43" fmla="*/ 23 h 154"/>
                <a:gd name="T44" fmla="*/ 33 w 153"/>
                <a:gd name="T45" fmla="*/ 14 h 154"/>
                <a:gd name="T46" fmla="*/ 47 w 153"/>
                <a:gd name="T47" fmla="*/ 7 h 154"/>
                <a:gd name="T48" fmla="*/ 62 w 153"/>
                <a:gd name="T49" fmla="*/ 2 h 154"/>
                <a:gd name="T50" fmla="*/ 77 w 153"/>
                <a:gd name="T51" fmla="*/ 0 h 154"/>
                <a:gd name="T52" fmla="*/ 85 w 153"/>
                <a:gd name="T53" fmla="*/ 1 h 154"/>
                <a:gd name="T54" fmla="*/ 100 w 153"/>
                <a:gd name="T55" fmla="*/ 3 h 154"/>
                <a:gd name="T56" fmla="*/ 113 w 153"/>
                <a:gd name="T57" fmla="*/ 9 h 154"/>
                <a:gd name="T58" fmla="*/ 126 w 153"/>
                <a:gd name="T59" fmla="*/ 18 h 154"/>
                <a:gd name="T60" fmla="*/ 136 w 153"/>
                <a:gd name="T61" fmla="*/ 29 h 154"/>
                <a:gd name="T62" fmla="*/ 144 w 153"/>
                <a:gd name="T63" fmla="*/ 40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5"/>
                  </a:lnTo>
                  <a:lnTo>
                    <a:pt x="152" y="93"/>
                  </a:lnTo>
                  <a:lnTo>
                    <a:pt x="150" y="101"/>
                  </a:lnTo>
                  <a:lnTo>
                    <a:pt x="148" y="108"/>
                  </a:lnTo>
                  <a:lnTo>
                    <a:pt x="144" y="114"/>
                  </a:lnTo>
                  <a:lnTo>
                    <a:pt x="141" y="120"/>
                  </a:lnTo>
                  <a:lnTo>
                    <a:pt x="136" y="126"/>
                  </a:lnTo>
                  <a:lnTo>
                    <a:pt x="132" y="132"/>
                  </a:lnTo>
                  <a:lnTo>
                    <a:pt x="126" y="136"/>
                  </a:lnTo>
                  <a:lnTo>
                    <a:pt x="120" y="141"/>
                  </a:lnTo>
                  <a:lnTo>
                    <a:pt x="113" y="145"/>
                  </a:lnTo>
                  <a:lnTo>
                    <a:pt x="107" y="149"/>
                  </a:lnTo>
                  <a:lnTo>
                    <a:pt x="100" y="151"/>
                  </a:lnTo>
                  <a:lnTo>
                    <a:pt x="93" y="152"/>
                  </a:lnTo>
                  <a:lnTo>
                    <a:pt x="85" y="153"/>
                  </a:lnTo>
                  <a:lnTo>
                    <a:pt x="77" y="154"/>
                  </a:lnTo>
                  <a:lnTo>
                    <a:pt x="77" y="154"/>
                  </a:lnTo>
                  <a:lnTo>
                    <a:pt x="69" y="153"/>
                  </a:lnTo>
                  <a:lnTo>
                    <a:pt x="62" y="152"/>
                  </a:lnTo>
                  <a:lnTo>
                    <a:pt x="54" y="151"/>
                  </a:lnTo>
                  <a:lnTo>
                    <a:pt x="47" y="149"/>
                  </a:lnTo>
                  <a:lnTo>
                    <a:pt x="40" y="145"/>
                  </a:lnTo>
                  <a:lnTo>
                    <a:pt x="33" y="141"/>
                  </a:lnTo>
                  <a:lnTo>
                    <a:pt x="28" y="136"/>
                  </a:lnTo>
                  <a:lnTo>
                    <a:pt x="23" y="132"/>
                  </a:lnTo>
                  <a:lnTo>
                    <a:pt x="17" y="126"/>
                  </a:lnTo>
                  <a:lnTo>
                    <a:pt x="13" y="120"/>
                  </a:lnTo>
                  <a:lnTo>
                    <a:pt x="9" y="114"/>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3" y="23"/>
                  </a:lnTo>
                  <a:lnTo>
                    <a:pt x="28" y="18"/>
                  </a:lnTo>
                  <a:lnTo>
                    <a:pt x="33" y="14"/>
                  </a:lnTo>
                  <a:lnTo>
                    <a:pt x="40" y="9"/>
                  </a:lnTo>
                  <a:lnTo>
                    <a:pt x="47" y="7"/>
                  </a:lnTo>
                  <a:lnTo>
                    <a:pt x="54" y="3"/>
                  </a:lnTo>
                  <a:lnTo>
                    <a:pt x="62"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9"/>
                  </a:lnTo>
                  <a:lnTo>
                    <a:pt x="141" y="34"/>
                  </a:lnTo>
                  <a:lnTo>
                    <a:pt x="144" y="40"/>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14">
              <a:extLst>
                <a:ext uri="{FF2B5EF4-FFF2-40B4-BE49-F238E27FC236}">
                  <a16:creationId xmlns:a16="http://schemas.microsoft.com/office/drawing/2014/main" id="{10E3C0AF-3897-4C16-BFF0-F4E1FDCFEB96}"/>
                </a:ext>
              </a:extLst>
            </p:cNvPr>
            <p:cNvSpPr>
              <a:spLocks/>
            </p:cNvSpPr>
            <p:nvPr/>
          </p:nvSpPr>
          <p:spPr bwMode="auto">
            <a:xfrm>
              <a:off x="5307013" y="2757488"/>
              <a:ext cx="47625" cy="49213"/>
            </a:xfrm>
            <a:custGeom>
              <a:avLst/>
              <a:gdLst>
                <a:gd name="T0" fmla="*/ 154 w 154"/>
                <a:gd name="T1" fmla="*/ 78 h 154"/>
                <a:gd name="T2" fmla="*/ 152 w 154"/>
                <a:gd name="T3" fmla="*/ 93 h 154"/>
                <a:gd name="T4" fmla="*/ 148 w 154"/>
                <a:gd name="T5" fmla="*/ 108 h 154"/>
                <a:gd name="T6" fmla="*/ 141 w 154"/>
                <a:gd name="T7" fmla="*/ 120 h 154"/>
                <a:gd name="T8" fmla="*/ 132 w 154"/>
                <a:gd name="T9" fmla="*/ 132 h 154"/>
                <a:gd name="T10" fmla="*/ 120 w 154"/>
                <a:gd name="T11" fmla="*/ 141 h 154"/>
                <a:gd name="T12" fmla="*/ 107 w 154"/>
                <a:gd name="T13" fmla="*/ 149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4 h 154"/>
                <a:gd name="T30" fmla="*/ 4 w 154"/>
                <a:gd name="T31" fmla="*/ 101 h 154"/>
                <a:gd name="T32" fmla="*/ 0 w 154"/>
                <a:gd name="T33" fmla="*/ 85 h 154"/>
                <a:gd name="T34" fmla="*/ 0 w 154"/>
                <a:gd name="T35" fmla="*/ 78 h 154"/>
                <a:gd name="T36" fmla="*/ 1 w 154"/>
                <a:gd name="T37" fmla="*/ 62 h 154"/>
                <a:gd name="T38" fmla="*/ 6 w 154"/>
                <a:gd name="T39" fmla="*/ 47 h 154"/>
                <a:gd name="T40" fmla="*/ 13 w 154"/>
                <a:gd name="T41" fmla="*/ 34 h 154"/>
                <a:gd name="T42" fmla="*/ 23 w 154"/>
                <a:gd name="T43" fmla="*/ 23 h 154"/>
                <a:gd name="T44" fmla="*/ 35 w 154"/>
                <a:gd name="T45" fmla="*/ 14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6 w 154"/>
                <a:gd name="T61" fmla="*/ 29 h 154"/>
                <a:gd name="T62" fmla="*/ 144 w 154"/>
                <a:gd name="T63" fmla="*/ 40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5"/>
                  </a:lnTo>
                  <a:lnTo>
                    <a:pt x="152" y="93"/>
                  </a:lnTo>
                  <a:lnTo>
                    <a:pt x="150" y="101"/>
                  </a:lnTo>
                  <a:lnTo>
                    <a:pt x="148" y="108"/>
                  </a:lnTo>
                  <a:lnTo>
                    <a:pt x="144" y="114"/>
                  </a:lnTo>
                  <a:lnTo>
                    <a:pt x="141" y="120"/>
                  </a:lnTo>
                  <a:lnTo>
                    <a:pt x="136" y="126"/>
                  </a:lnTo>
                  <a:lnTo>
                    <a:pt x="132" y="132"/>
                  </a:lnTo>
                  <a:lnTo>
                    <a:pt x="126" y="136"/>
                  </a:lnTo>
                  <a:lnTo>
                    <a:pt x="120" y="141"/>
                  </a:lnTo>
                  <a:lnTo>
                    <a:pt x="114" y="145"/>
                  </a:lnTo>
                  <a:lnTo>
                    <a:pt x="107" y="149"/>
                  </a:lnTo>
                  <a:lnTo>
                    <a:pt x="100" y="151"/>
                  </a:lnTo>
                  <a:lnTo>
                    <a:pt x="93" y="152"/>
                  </a:lnTo>
                  <a:lnTo>
                    <a:pt x="85" y="153"/>
                  </a:lnTo>
                  <a:lnTo>
                    <a:pt x="77" y="154"/>
                  </a:lnTo>
                  <a:lnTo>
                    <a:pt x="77" y="154"/>
                  </a:lnTo>
                  <a:lnTo>
                    <a:pt x="69" y="153"/>
                  </a:lnTo>
                  <a:lnTo>
                    <a:pt x="62" y="152"/>
                  </a:lnTo>
                  <a:lnTo>
                    <a:pt x="54" y="151"/>
                  </a:lnTo>
                  <a:lnTo>
                    <a:pt x="47" y="149"/>
                  </a:lnTo>
                  <a:lnTo>
                    <a:pt x="40" y="145"/>
                  </a:lnTo>
                  <a:lnTo>
                    <a:pt x="35" y="141"/>
                  </a:lnTo>
                  <a:lnTo>
                    <a:pt x="28" y="136"/>
                  </a:lnTo>
                  <a:lnTo>
                    <a:pt x="23" y="132"/>
                  </a:lnTo>
                  <a:lnTo>
                    <a:pt x="17" y="126"/>
                  </a:lnTo>
                  <a:lnTo>
                    <a:pt x="13" y="120"/>
                  </a:lnTo>
                  <a:lnTo>
                    <a:pt x="9" y="114"/>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3" y="23"/>
                  </a:lnTo>
                  <a:lnTo>
                    <a:pt x="28"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9"/>
                  </a:lnTo>
                  <a:lnTo>
                    <a:pt x="141" y="34"/>
                  </a:lnTo>
                  <a:lnTo>
                    <a:pt x="144" y="40"/>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15">
              <a:extLst>
                <a:ext uri="{FF2B5EF4-FFF2-40B4-BE49-F238E27FC236}">
                  <a16:creationId xmlns:a16="http://schemas.microsoft.com/office/drawing/2014/main" id="{C57373E2-5C92-4ECB-BDE9-97C6C645918D}"/>
                </a:ext>
              </a:extLst>
            </p:cNvPr>
            <p:cNvSpPr>
              <a:spLocks/>
            </p:cNvSpPr>
            <p:nvPr/>
          </p:nvSpPr>
          <p:spPr bwMode="auto">
            <a:xfrm>
              <a:off x="5307013" y="2616200"/>
              <a:ext cx="47625" cy="49213"/>
            </a:xfrm>
            <a:custGeom>
              <a:avLst/>
              <a:gdLst>
                <a:gd name="T0" fmla="*/ 154 w 154"/>
                <a:gd name="T1" fmla="*/ 77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8 h 155"/>
                <a:gd name="T14" fmla="*/ 93 w 154"/>
                <a:gd name="T15" fmla="*/ 152 h 155"/>
                <a:gd name="T16" fmla="*/ 77 w 154"/>
                <a:gd name="T17" fmla="*/ 155 h 155"/>
                <a:gd name="T18" fmla="*/ 69 w 154"/>
                <a:gd name="T19" fmla="*/ 153 h 155"/>
                <a:gd name="T20" fmla="*/ 54 w 154"/>
                <a:gd name="T21" fmla="*/ 151 h 155"/>
                <a:gd name="T22" fmla="*/ 40 w 154"/>
                <a:gd name="T23" fmla="*/ 145 h 155"/>
                <a:gd name="T24" fmla="*/ 28 w 154"/>
                <a:gd name="T25" fmla="*/ 136 h 155"/>
                <a:gd name="T26" fmla="*/ 17 w 154"/>
                <a:gd name="T27" fmla="*/ 126 h 155"/>
                <a:gd name="T28" fmla="*/ 9 w 154"/>
                <a:gd name="T29" fmla="*/ 113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4 h 155"/>
                <a:gd name="T42" fmla="*/ 23 w 154"/>
                <a:gd name="T43" fmla="*/ 23 h 155"/>
                <a:gd name="T44" fmla="*/ 35 w 154"/>
                <a:gd name="T45" fmla="*/ 14 h 155"/>
                <a:gd name="T46" fmla="*/ 47 w 154"/>
                <a:gd name="T47" fmla="*/ 6 h 155"/>
                <a:gd name="T48" fmla="*/ 62 w 154"/>
                <a:gd name="T49" fmla="*/ 2 h 155"/>
                <a:gd name="T50" fmla="*/ 77 w 154"/>
                <a:gd name="T51" fmla="*/ 0 h 155"/>
                <a:gd name="T52" fmla="*/ 85 w 154"/>
                <a:gd name="T53" fmla="*/ 1 h 155"/>
                <a:gd name="T54" fmla="*/ 100 w 154"/>
                <a:gd name="T55" fmla="*/ 3 h 155"/>
                <a:gd name="T56" fmla="*/ 114 w 154"/>
                <a:gd name="T57" fmla="*/ 9 h 155"/>
                <a:gd name="T58" fmla="*/ 126 w 154"/>
                <a:gd name="T59" fmla="*/ 18 h 155"/>
                <a:gd name="T60" fmla="*/ 136 w 154"/>
                <a:gd name="T61" fmla="*/ 29 h 155"/>
                <a:gd name="T62" fmla="*/ 144 w 154"/>
                <a:gd name="T63" fmla="*/ 40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8"/>
                  </a:lnTo>
                  <a:lnTo>
                    <a:pt x="144" y="113"/>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8" y="136"/>
                  </a:lnTo>
                  <a:lnTo>
                    <a:pt x="23" y="132"/>
                  </a:lnTo>
                  <a:lnTo>
                    <a:pt x="17" y="126"/>
                  </a:lnTo>
                  <a:lnTo>
                    <a:pt x="13"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3" y="34"/>
                  </a:lnTo>
                  <a:lnTo>
                    <a:pt x="17" y="29"/>
                  </a:lnTo>
                  <a:lnTo>
                    <a:pt x="23" y="23"/>
                  </a:lnTo>
                  <a:lnTo>
                    <a:pt x="28" y="18"/>
                  </a:lnTo>
                  <a:lnTo>
                    <a:pt x="35" y="14"/>
                  </a:lnTo>
                  <a:lnTo>
                    <a:pt x="40" y="9"/>
                  </a:lnTo>
                  <a:lnTo>
                    <a:pt x="47" y="6"/>
                  </a:lnTo>
                  <a:lnTo>
                    <a:pt x="54" y="3"/>
                  </a:lnTo>
                  <a:lnTo>
                    <a:pt x="62" y="2"/>
                  </a:lnTo>
                  <a:lnTo>
                    <a:pt x="69" y="1"/>
                  </a:lnTo>
                  <a:lnTo>
                    <a:pt x="77" y="0"/>
                  </a:lnTo>
                  <a:lnTo>
                    <a:pt x="77" y="0"/>
                  </a:lnTo>
                  <a:lnTo>
                    <a:pt x="85" y="1"/>
                  </a:lnTo>
                  <a:lnTo>
                    <a:pt x="93" y="2"/>
                  </a:lnTo>
                  <a:lnTo>
                    <a:pt x="100" y="3"/>
                  </a:lnTo>
                  <a:lnTo>
                    <a:pt x="107" y="6"/>
                  </a:lnTo>
                  <a:lnTo>
                    <a:pt x="114" y="9"/>
                  </a:lnTo>
                  <a:lnTo>
                    <a:pt x="120" y="14"/>
                  </a:lnTo>
                  <a:lnTo>
                    <a:pt x="126" y="18"/>
                  </a:lnTo>
                  <a:lnTo>
                    <a:pt x="132" y="23"/>
                  </a:lnTo>
                  <a:lnTo>
                    <a:pt x="136" y="29"/>
                  </a:lnTo>
                  <a:lnTo>
                    <a:pt x="141" y="34"/>
                  </a:lnTo>
                  <a:lnTo>
                    <a:pt x="144" y="40"/>
                  </a:lnTo>
                  <a:lnTo>
                    <a:pt x="148" y="47"/>
                  </a:lnTo>
                  <a:lnTo>
                    <a:pt x="150" y="54"/>
                  </a:lnTo>
                  <a:lnTo>
                    <a:pt x="152"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16">
              <a:extLst>
                <a:ext uri="{FF2B5EF4-FFF2-40B4-BE49-F238E27FC236}">
                  <a16:creationId xmlns:a16="http://schemas.microsoft.com/office/drawing/2014/main" id="{E591B1E7-5B75-4DCE-A0F0-792BDD4E0B55}"/>
                </a:ext>
              </a:extLst>
            </p:cNvPr>
            <p:cNvSpPr>
              <a:spLocks/>
            </p:cNvSpPr>
            <p:nvPr/>
          </p:nvSpPr>
          <p:spPr bwMode="auto">
            <a:xfrm>
              <a:off x="5376863" y="2757488"/>
              <a:ext cx="47625" cy="49213"/>
            </a:xfrm>
            <a:custGeom>
              <a:avLst/>
              <a:gdLst>
                <a:gd name="T0" fmla="*/ 153 w 153"/>
                <a:gd name="T1" fmla="*/ 78 h 154"/>
                <a:gd name="T2" fmla="*/ 152 w 153"/>
                <a:gd name="T3" fmla="*/ 93 h 154"/>
                <a:gd name="T4" fmla="*/ 148 w 153"/>
                <a:gd name="T5" fmla="*/ 108 h 154"/>
                <a:gd name="T6" fmla="*/ 141 w 153"/>
                <a:gd name="T7" fmla="*/ 120 h 154"/>
                <a:gd name="T8" fmla="*/ 131 w 153"/>
                <a:gd name="T9" fmla="*/ 132 h 154"/>
                <a:gd name="T10" fmla="*/ 119 w 153"/>
                <a:gd name="T11" fmla="*/ 141 h 154"/>
                <a:gd name="T12" fmla="*/ 107 w 153"/>
                <a:gd name="T13" fmla="*/ 149 h 154"/>
                <a:gd name="T14" fmla="*/ 92 w 153"/>
                <a:gd name="T15" fmla="*/ 152 h 154"/>
                <a:gd name="T16" fmla="*/ 77 w 153"/>
                <a:gd name="T17" fmla="*/ 154 h 154"/>
                <a:gd name="T18" fmla="*/ 69 w 153"/>
                <a:gd name="T19" fmla="*/ 153 h 154"/>
                <a:gd name="T20" fmla="*/ 54 w 153"/>
                <a:gd name="T21" fmla="*/ 151 h 154"/>
                <a:gd name="T22" fmla="*/ 40 w 153"/>
                <a:gd name="T23" fmla="*/ 145 h 154"/>
                <a:gd name="T24" fmla="*/ 28 w 153"/>
                <a:gd name="T25" fmla="*/ 136 h 154"/>
                <a:gd name="T26" fmla="*/ 17 w 153"/>
                <a:gd name="T27" fmla="*/ 126 h 154"/>
                <a:gd name="T28" fmla="*/ 9 w 153"/>
                <a:gd name="T29" fmla="*/ 114 h 154"/>
                <a:gd name="T30" fmla="*/ 4 w 153"/>
                <a:gd name="T31" fmla="*/ 101 h 154"/>
                <a:gd name="T32" fmla="*/ 0 w 153"/>
                <a:gd name="T33" fmla="*/ 85 h 154"/>
                <a:gd name="T34" fmla="*/ 0 w 153"/>
                <a:gd name="T35" fmla="*/ 78 h 154"/>
                <a:gd name="T36" fmla="*/ 1 w 153"/>
                <a:gd name="T37" fmla="*/ 62 h 154"/>
                <a:gd name="T38" fmla="*/ 6 w 153"/>
                <a:gd name="T39" fmla="*/ 47 h 154"/>
                <a:gd name="T40" fmla="*/ 13 w 153"/>
                <a:gd name="T41" fmla="*/ 34 h 154"/>
                <a:gd name="T42" fmla="*/ 22 w 153"/>
                <a:gd name="T43" fmla="*/ 23 h 154"/>
                <a:gd name="T44" fmla="*/ 33 w 153"/>
                <a:gd name="T45" fmla="*/ 14 h 154"/>
                <a:gd name="T46" fmla="*/ 47 w 153"/>
                <a:gd name="T47" fmla="*/ 7 h 154"/>
                <a:gd name="T48" fmla="*/ 61 w 153"/>
                <a:gd name="T49" fmla="*/ 2 h 154"/>
                <a:gd name="T50" fmla="*/ 77 w 153"/>
                <a:gd name="T51" fmla="*/ 0 h 154"/>
                <a:gd name="T52" fmla="*/ 85 w 153"/>
                <a:gd name="T53" fmla="*/ 1 h 154"/>
                <a:gd name="T54" fmla="*/ 100 w 153"/>
                <a:gd name="T55" fmla="*/ 3 h 154"/>
                <a:gd name="T56" fmla="*/ 113 w 153"/>
                <a:gd name="T57" fmla="*/ 9 h 154"/>
                <a:gd name="T58" fmla="*/ 126 w 153"/>
                <a:gd name="T59" fmla="*/ 18 h 154"/>
                <a:gd name="T60" fmla="*/ 136 w 153"/>
                <a:gd name="T61" fmla="*/ 29 h 154"/>
                <a:gd name="T62" fmla="*/ 144 w 153"/>
                <a:gd name="T63" fmla="*/ 40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5"/>
                  </a:lnTo>
                  <a:lnTo>
                    <a:pt x="152" y="93"/>
                  </a:lnTo>
                  <a:lnTo>
                    <a:pt x="150" y="101"/>
                  </a:lnTo>
                  <a:lnTo>
                    <a:pt x="148" y="108"/>
                  </a:lnTo>
                  <a:lnTo>
                    <a:pt x="144" y="114"/>
                  </a:lnTo>
                  <a:lnTo>
                    <a:pt x="141" y="120"/>
                  </a:lnTo>
                  <a:lnTo>
                    <a:pt x="136" y="126"/>
                  </a:lnTo>
                  <a:lnTo>
                    <a:pt x="131" y="132"/>
                  </a:lnTo>
                  <a:lnTo>
                    <a:pt x="126" y="136"/>
                  </a:lnTo>
                  <a:lnTo>
                    <a:pt x="119" y="141"/>
                  </a:lnTo>
                  <a:lnTo>
                    <a:pt x="113" y="145"/>
                  </a:lnTo>
                  <a:lnTo>
                    <a:pt x="107" y="149"/>
                  </a:lnTo>
                  <a:lnTo>
                    <a:pt x="100" y="151"/>
                  </a:lnTo>
                  <a:lnTo>
                    <a:pt x="92" y="152"/>
                  </a:lnTo>
                  <a:lnTo>
                    <a:pt x="85" y="153"/>
                  </a:lnTo>
                  <a:lnTo>
                    <a:pt x="77" y="154"/>
                  </a:lnTo>
                  <a:lnTo>
                    <a:pt x="77" y="154"/>
                  </a:lnTo>
                  <a:lnTo>
                    <a:pt x="69" y="153"/>
                  </a:lnTo>
                  <a:lnTo>
                    <a:pt x="61" y="152"/>
                  </a:lnTo>
                  <a:lnTo>
                    <a:pt x="54" y="151"/>
                  </a:lnTo>
                  <a:lnTo>
                    <a:pt x="47" y="149"/>
                  </a:lnTo>
                  <a:lnTo>
                    <a:pt x="40" y="145"/>
                  </a:lnTo>
                  <a:lnTo>
                    <a:pt x="33" y="141"/>
                  </a:lnTo>
                  <a:lnTo>
                    <a:pt x="28" y="136"/>
                  </a:lnTo>
                  <a:lnTo>
                    <a:pt x="22" y="132"/>
                  </a:lnTo>
                  <a:lnTo>
                    <a:pt x="17" y="126"/>
                  </a:lnTo>
                  <a:lnTo>
                    <a:pt x="13" y="120"/>
                  </a:lnTo>
                  <a:lnTo>
                    <a:pt x="9" y="114"/>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2" y="23"/>
                  </a:lnTo>
                  <a:lnTo>
                    <a:pt x="28" y="18"/>
                  </a:lnTo>
                  <a:lnTo>
                    <a:pt x="33" y="14"/>
                  </a:lnTo>
                  <a:lnTo>
                    <a:pt x="40" y="9"/>
                  </a:lnTo>
                  <a:lnTo>
                    <a:pt x="47" y="7"/>
                  </a:lnTo>
                  <a:lnTo>
                    <a:pt x="54" y="3"/>
                  </a:lnTo>
                  <a:lnTo>
                    <a:pt x="61" y="2"/>
                  </a:lnTo>
                  <a:lnTo>
                    <a:pt x="69" y="1"/>
                  </a:lnTo>
                  <a:lnTo>
                    <a:pt x="77" y="0"/>
                  </a:lnTo>
                  <a:lnTo>
                    <a:pt x="77" y="0"/>
                  </a:lnTo>
                  <a:lnTo>
                    <a:pt x="85" y="1"/>
                  </a:lnTo>
                  <a:lnTo>
                    <a:pt x="92" y="2"/>
                  </a:lnTo>
                  <a:lnTo>
                    <a:pt x="100" y="3"/>
                  </a:lnTo>
                  <a:lnTo>
                    <a:pt x="107" y="7"/>
                  </a:lnTo>
                  <a:lnTo>
                    <a:pt x="113" y="9"/>
                  </a:lnTo>
                  <a:lnTo>
                    <a:pt x="119" y="14"/>
                  </a:lnTo>
                  <a:lnTo>
                    <a:pt x="126" y="18"/>
                  </a:lnTo>
                  <a:lnTo>
                    <a:pt x="131" y="23"/>
                  </a:lnTo>
                  <a:lnTo>
                    <a:pt x="136" y="29"/>
                  </a:lnTo>
                  <a:lnTo>
                    <a:pt x="141" y="34"/>
                  </a:lnTo>
                  <a:lnTo>
                    <a:pt x="144" y="40"/>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517">
              <a:extLst>
                <a:ext uri="{FF2B5EF4-FFF2-40B4-BE49-F238E27FC236}">
                  <a16:creationId xmlns:a16="http://schemas.microsoft.com/office/drawing/2014/main" id="{285FD1BD-F90D-4189-841F-3D969E41010D}"/>
                </a:ext>
              </a:extLst>
            </p:cNvPr>
            <p:cNvSpPr>
              <a:spLocks/>
            </p:cNvSpPr>
            <p:nvPr/>
          </p:nvSpPr>
          <p:spPr bwMode="auto">
            <a:xfrm>
              <a:off x="5097463" y="2824163"/>
              <a:ext cx="49213" cy="49213"/>
            </a:xfrm>
            <a:custGeom>
              <a:avLst/>
              <a:gdLst>
                <a:gd name="T0" fmla="*/ 155 w 155"/>
                <a:gd name="T1" fmla="*/ 77 h 154"/>
                <a:gd name="T2" fmla="*/ 154 w 155"/>
                <a:gd name="T3" fmla="*/ 92 h 154"/>
                <a:gd name="T4" fmla="*/ 149 w 155"/>
                <a:gd name="T5" fmla="*/ 107 h 154"/>
                <a:gd name="T6" fmla="*/ 142 w 155"/>
                <a:gd name="T7" fmla="*/ 120 h 154"/>
                <a:gd name="T8" fmla="*/ 132 w 155"/>
                <a:gd name="T9" fmla="*/ 131 h 154"/>
                <a:gd name="T10" fmla="*/ 120 w 155"/>
                <a:gd name="T11" fmla="*/ 142 h 154"/>
                <a:gd name="T12" fmla="*/ 108 w 155"/>
                <a:gd name="T13" fmla="*/ 148 h 154"/>
                <a:gd name="T14" fmla="*/ 93 w 155"/>
                <a:gd name="T15" fmla="*/ 153 h 154"/>
                <a:gd name="T16" fmla="*/ 78 w 155"/>
                <a:gd name="T17" fmla="*/ 154 h 154"/>
                <a:gd name="T18" fmla="*/ 70 w 155"/>
                <a:gd name="T19" fmla="*/ 154 h 154"/>
                <a:gd name="T20" fmla="*/ 55 w 155"/>
                <a:gd name="T21" fmla="*/ 151 h 154"/>
                <a:gd name="T22" fmla="*/ 41 w 155"/>
                <a:gd name="T23" fmla="*/ 145 h 154"/>
                <a:gd name="T24" fmla="*/ 29 w 155"/>
                <a:gd name="T25" fmla="*/ 137 h 154"/>
                <a:gd name="T26" fmla="*/ 18 w 155"/>
                <a:gd name="T27" fmla="*/ 127 h 154"/>
                <a:gd name="T28" fmla="*/ 10 w 155"/>
                <a:gd name="T29" fmla="*/ 114 h 154"/>
                <a:gd name="T30" fmla="*/ 4 w 155"/>
                <a:gd name="T31" fmla="*/ 100 h 154"/>
                <a:gd name="T32" fmla="*/ 1 w 155"/>
                <a:gd name="T33" fmla="*/ 86 h 154"/>
                <a:gd name="T34" fmla="*/ 0 w 155"/>
                <a:gd name="T35" fmla="*/ 77 h 154"/>
                <a:gd name="T36" fmla="*/ 2 w 155"/>
                <a:gd name="T37" fmla="*/ 61 h 154"/>
                <a:gd name="T38" fmla="*/ 7 w 155"/>
                <a:gd name="T39" fmla="*/ 48 h 154"/>
                <a:gd name="T40" fmla="*/ 14 w 155"/>
                <a:gd name="T41" fmla="*/ 34 h 154"/>
                <a:gd name="T42" fmla="*/ 23 w 155"/>
                <a:gd name="T43" fmla="*/ 23 h 154"/>
                <a:gd name="T44" fmla="*/ 35 w 155"/>
                <a:gd name="T45" fmla="*/ 13 h 154"/>
                <a:gd name="T46" fmla="*/ 48 w 155"/>
                <a:gd name="T47" fmla="*/ 7 h 154"/>
                <a:gd name="T48" fmla="*/ 62 w 155"/>
                <a:gd name="T49" fmla="*/ 2 h 154"/>
                <a:gd name="T50" fmla="*/ 78 w 155"/>
                <a:gd name="T51" fmla="*/ 0 h 154"/>
                <a:gd name="T52" fmla="*/ 86 w 155"/>
                <a:gd name="T53" fmla="*/ 1 h 154"/>
                <a:gd name="T54" fmla="*/ 101 w 155"/>
                <a:gd name="T55" fmla="*/ 4 h 154"/>
                <a:gd name="T56" fmla="*/ 115 w 155"/>
                <a:gd name="T57" fmla="*/ 10 h 154"/>
                <a:gd name="T58" fmla="*/ 127 w 155"/>
                <a:gd name="T59" fmla="*/ 18 h 154"/>
                <a:gd name="T60" fmla="*/ 138 w 155"/>
                <a:gd name="T61" fmla="*/ 28 h 154"/>
                <a:gd name="T62" fmla="*/ 146 w 155"/>
                <a:gd name="T63" fmla="*/ 41 h 154"/>
                <a:gd name="T64" fmla="*/ 151 w 155"/>
                <a:gd name="T65" fmla="*/ 55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6"/>
                  </a:lnTo>
                  <a:lnTo>
                    <a:pt x="154" y="92"/>
                  </a:lnTo>
                  <a:lnTo>
                    <a:pt x="151" y="100"/>
                  </a:lnTo>
                  <a:lnTo>
                    <a:pt x="149" y="107"/>
                  </a:lnTo>
                  <a:lnTo>
                    <a:pt x="146" y="114"/>
                  </a:lnTo>
                  <a:lnTo>
                    <a:pt x="142" y="120"/>
                  </a:lnTo>
                  <a:lnTo>
                    <a:pt x="138" y="127"/>
                  </a:lnTo>
                  <a:lnTo>
                    <a:pt x="132" y="131"/>
                  </a:lnTo>
                  <a:lnTo>
                    <a:pt x="127" y="137"/>
                  </a:lnTo>
                  <a:lnTo>
                    <a:pt x="120" y="142"/>
                  </a:lnTo>
                  <a:lnTo>
                    <a:pt x="115" y="145"/>
                  </a:lnTo>
                  <a:lnTo>
                    <a:pt x="108" y="148"/>
                  </a:lnTo>
                  <a:lnTo>
                    <a:pt x="101" y="151"/>
                  </a:lnTo>
                  <a:lnTo>
                    <a:pt x="93" y="153"/>
                  </a:lnTo>
                  <a:lnTo>
                    <a:pt x="86" y="154"/>
                  </a:lnTo>
                  <a:lnTo>
                    <a:pt x="78" y="154"/>
                  </a:lnTo>
                  <a:lnTo>
                    <a:pt x="78" y="154"/>
                  </a:lnTo>
                  <a:lnTo>
                    <a:pt x="70" y="154"/>
                  </a:lnTo>
                  <a:lnTo>
                    <a:pt x="62" y="153"/>
                  </a:lnTo>
                  <a:lnTo>
                    <a:pt x="55" y="151"/>
                  </a:lnTo>
                  <a:lnTo>
                    <a:pt x="48" y="148"/>
                  </a:lnTo>
                  <a:lnTo>
                    <a:pt x="41" y="145"/>
                  </a:lnTo>
                  <a:lnTo>
                    <a:pt x="35" y="142"/>
                  </a:lnTo>
                  <a:lnTo>
                    <a:pt x="29" y="137"/>
                  </a:lnTo>
                  <a:lnTo>
                    <a:pt x="23" y="131"/>
                  </a:lnTo>
                  <a:lnTo>
                    <a:pt x="18" y="127"/>
                  </a:lnTo>
                  <a:lnTo>
                    <a:pt x="14" y="120"/>
                  </a:lnTo>
                  <a:lnTo>
                    <a:pt x="10" y="114"/>
                  </a:lnTo>
                  <a:lnTo>
                    <a:pt x="7" y="107"/>
                  </a:lnTo>
                  <a:lnTo>
                    <a:pt x="4" y="100"/>
                  </a:lnTo>
                  <a:lnTo>
                    <a:pt x="2" y="92"/>
                  </a:lnTo>
                  <a:lnTo>
                    <a:pt x="1" y="86"/>
                  </a:lnTo>
                  <a:lnTo>
                    <a:pt x="0" y="77"/>
                  </a:lnTo>
                  <a:lnTo>
                    <a:pt x="0" y="77"/>
                  </a:lnTo>
                  <a:lnTo>
                    <a:pt x="1" y="69"/>
                  </a:lnTo>
                  <a:lnTo>
                    <a:pt x="2" y="61"/>
                  </a:lnTo>
                  <a:lnTo>
                    <a:pt x="4" y="55"/>
                  </a:lnTo>
                  <a:lnTo>
                    <a:pt x="7" y="48"/>
                  </a:lnTo>
                  <a:lnTo>
                    <a:pt x="10" y="41"/>
                  </a:lnTo>
                  <a:lnTo>
                    <a:pt x="14" y="34"/>
                  </a:lnTo>
                  <a:lnTo>
                    <a:pt x="18" y="28"/>
                  </a:lnTo>
                  <a:lnTo>
                    <a:pt x="23" y="23"/>
                  </a:lnTo>
                  <a:lnTo>
                    <a:pt x="29" y="18"/>
                  </a:lnTo>
                  <a:lnTo>
                    <a:pt x="35" y="13"/>
                  </a:lnTo>
                  <a:lnTo>
                    <a:pt x="41" y="10"/>
                  </a:lnTo>
                  <a:lnTo>
                    <a:pt x="48" y="7"/>
                  </a:lnTo>
                  <a:lnTo>
                    <a:pt x="55" y="4"/>
                  </a:lnTo>
                  <a:lnTo>
                    <a:pt x="62" y="2"/>
                  </a:lnTo>
                  <a:lnTo>
                    <a:pt x="70" y="1"/>
                  </a:lnTo>
                  <a:lnTo>
                    <a:pt x="78" y="0"/>
                  </a:lnTo>
                  <a:lnTo>
                    <a:pt x="78" y="0"/>
                  </a:lnTo>
                  <a:lnTo>
                    <a:pt x="86" y="1"/>
                  </a:lnTo>
                  <a:lnTo>
                    <a:pt x="93" y="2"/>
                  </a:lnTo>
                  <a:lnTo>
                    <a:pt x="101" y="4"/>
                  </a:lnTo>
                  <a:lnTo>
                    <a:pt x="108" y="7"/>
                  </a:lnTo>
                  <a:lnTo>
                    <a:pt x="115" y="10"/>
                  </a:lnTo>
                  <a:lnTo>
                    <a:pt x="120" y="13"/>
                  </a:lnTo>
                  <a:lnTo>
                    <a:pt x="127" y="18"/>
                  </a:lnTo>
                  <a:lnTo>
                    <a:pt x="132" y="23"/>
                  </a:lnTo>
                  <a:lnTo>
                    <a:pt x="138" y="28"/>
                  </a:lnTo>
                  <a:lnTo>
                    <a:pt x="142" y="34"/>
                  </a:lnTo>
                  <a:lnTo>
                    <a:pt x="146" y="41"/>
                  </a:lnTo>
                  <a:lnTo>
                    <a:pt x="149" y="48"/>
                  </a:lnTo>
                  <a:lnTo>
                    <a:pt x="151" y="55"/>
                  </a:lnTo>
                  <a:lnTo>
                    <a:pt x="154"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518">
              <a:extLst>
                <a:ext uri="{FF2B5EF4-FFF2-40B4-BE49-F238E27FC236}">
                  <a16:creationId xmlns:a16="http://schemas.microsoft.com/office/drawing/2014/main" id="{FE3F16A2-44A3-464D-8BDC-E1C3F5243F2C}"/>
                </a:ext>
              </a:extLst>
            </p:cNvPr>
            <p:cNvSpPr>
              <a:spLocks/>
            </p:cNvSpPr>
            <p:nvPr/>
          </p:nvSpPr>
          <p:spPr bwMode="auto">
            <a:xfrm>
              <a:off x="5167313" y="2824163"/>
              <a:ext cx="49213" cy="49213"/>
            </a:xfrm>
            <a:custGeom>
              <a:avLst/>
              <a:gdLst>
                <a:gd name="T0" fmla="*/ 153 w 153"/>
                <a:gd name="T1" fmla="*/ 77 h 154"/>
                <a:gd name="T2" fmla="*/ 152 w 153"/>
                <a:gd name="T3" fmla="*/ 92 h 154"/>
                <a:gd name="T4" fmla="*/ 148 w 153"/>
                <a:gd name="T5" fmla="*/ 107 h 154"/>
                <a:gd name="T6" fmla="*/ 141 w 153"/>
                <a:gd name="T7" fmla="*/ 120 h 154"/>
                <a:gd name="T8" fmla="*/ 130 w 153"/>
                <a:gd name="T9" fmla="*/ 131 h 154"/>
                <a:gd name="T10" fmla="*/ 119 w 153"/>
                <a:gd name="T11" fmla="*/ 142 h 154"/>
                <a:gd name="T12" fmla="*/ 106 w 153"/>
                <a:gd name="T13" fmla="*/ 148 h 154"/>
                <a:gd name="T14" fmla="*/ 91 w 153"/>
                <a:gd name="T15" fmla="*/ 153 h 154"/>
                <a:gd name="T16" fmla="*/ 77 w 153"/>
                <a:gd name="T17" fmla="*/ 154 h 154"/>
                <a:gd name="T18" fmla="*/ 69 w 153"/>
                <a:gd name="T19" fmla="*/ 154 h 154"/>
                <a:gd name="T20" fmla="*/ 54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0 h 154"/>
                <a:gd name="T32" fmla="*/ 0 w 153"/>
                <a:gd name="T33" fmla="*/ 86 h 154"/>
                <a:gd name="T34" fmla="*/ 0 w 153"/>
                <a:gd name="T35" fmla="*/ 77 h 154"/>
                <a:gd name="T36" fmla="*/ 1 w 153"/>
                <a:gd name="T37" fmla="*/ 61 h 154"/>
                <a:gd name="T38" fmla="*/ 6 w 153"/>
                <a:gd name="T39" fmla="*/ 48 h 154"/>
                <a:gd name="T40" fmla="*/ 13 w 153"/>
                <a:gd name="T41" fmla="*/ 34 h 154"/>
                <a:gd name="T42" fmla="*/ 22 w 153"/>
                <a:gd name="T43" fmla="*/ 23 h 154"/>
                <a:gd name="T44" fmla="*/ 33 w 153"/>
                <a:gd name="T45" fmla="*/ 13 h 154"/>
                <a:gd name="T46" fmla="*/ 47 w 153"/>
                <a:gd name="T47" fmla="*/ 7 h 154"/>
                <a:gd name="T48" fmla="*/ 61 w 153"/>
                <a:gd name="T49" fmla="*/ 2 h 154"/>
                <a:gd name="T50" fmla="*/ 77 w 153"/>
                <a:gd name="T51" fmla="*/ 0 h 154"/>
                <a:gd name="T52" fmla="*/ 85 w 153"/>
                <a:gd name="T53" fmla="*/ 1 h 154"/>
                <a:gd name="T54" fmla="*/ 99 w 153"/>
                <a:gd name="T55" fmla="*/ 4 h 154"/>
                <a:gd name="T56" fmla="*/ 113 w 153"/>
                <a:gd name="T57" fmla="*/ 10 h 154"/>
                <a:gd name="T58" fmla="*/ 126 w 153"/>
                <a:gd name="T59" fmla="*/ 18 h 154"/>
                <a:gd name="T60" fmla="*/ 136 w 153"/>
                <a:gd name="T61" fmla="*/ 28 h 154"/>
                <a:gd name="T62" fmla="*/ 144 w 153"/>
                <a:gd name="T63" fmla="*/ 41 h 154"/>
                <a:gd name="T64" fmla="*/ 150 w 153"/>
                <a:gd name="T65" fmla="*/ 55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6"/>
                  </a:lnTo>
                  <a:lnTo>
                    <a:pt x="152" y="92"/>
                  </a:lnTo>
                  <a:lnTo>
                    <a:pt x="150" y="100"/>
                  </a:lnTo>
                  <a:lnTo>
                    <a:pt x="148" y="107"/>
                  </a:lnTo>
                  <a:lnTo>
                    <a:pt x="144" y="114"/>
                  </a:lnTo>
                  <a:lnTo>
                    <a:pt x="141" y="120"/>
                  </a:lnTo>
                  <a:lnTo>
                    <a:pt x="136" y="127"/>
                  </a:lnTo>
                  <a:lnTo>
                    <a:pt x="130" y="131"/>
                  </a:lnTo>
                  <a:lnTo>
                    <a:pt x="126" y="137"/>
                  </a:lnTo>
                  <a:lnTo>
                    <a:pt x="119" y="142"/>
                  </a:lnTo>
                  <a:lnTo>
                    <a:pt x="113" y="145"/>
                  </a:lnTo>
                  <a:lnTo>
                    <a:pt x="106" y="148"/>
                  </a:lnTo>
                  <a:lnTo>
                    <a:pt x="99" y="151"/>
                  </a:lnTo>
                  <a:lnTo>
                    <a:pt x="91" y="153"/>
                  </a:lnTo>
                  <a:lnTo>
                    <a:pt x="85" y="154"/>
                  </a:lnTo>
                  <a:lnTo>
                    <a:pt x="77" y="154"/>
                  </a:lnTo>
                  <a:lnTo>
                    <a:pt x="77" y="154"/>
                  </a:lnTo>
                  <a:lnTo>
                    <a:pt x="69" y="154"/>
                  </a:lnTo>
                  <a:lnTo>
                    <a:pt x="61" y="153"/>
                  </a:lnTo>
                  <a:lnTo>
                    <a:pt x="54" y="151"/>
                  </a:lnTo>
                  <a:lnTo>
                    <a:pt x="47" y="148"/>
                  </a:lnTo>
                  <a:lnTo>
                    <a:pt x="40" y="145"/>
                  </a:lnTo>
                  <a:lnTo>
                    <a:pt x="33" y="142"/>
                  </a:lnTo>
                  <a:lnTo>
                    <a:pt x="27" y="137"/>
                  </a:lnTo>
                  <a:lnTo>
                    <a:pt x="22" y="131"/>
                  </a:lnTo>
                  <a:lnTo>
                    <a:pt x="17" y="127"/>
                  </a:lnTo>
                  <a:lnTo>
                    <a:pt x="13" y="120"/>
                  </a:lnTo>
                  <a:lnTo>
                    <a:pt x="9" y="114"/>
                  </a:lnTo>
                  <a:lnTo>
                    <a:pt x="6" y="107"/>
                  </a:lnTo>
                  <a:lnTo>
                    <a:pt x="3" y="100"/>
                  </a:lnTo>
                  <a:lnTo>
                    <a:pt x="1" y="92"/>
                  </a:lnTo>
                  <a:lnTo>
                    <a:pt x="0" y="86"/>
                  </a:lnTo>
                  <a:lnTo>
                    <a:pt x="0" y="77"/>
                  </a:lnTo>
                  <a:lnTo>
                    <a:pt x="0" y="77"/>
                  </a:lnTo>
                  <a:lnTo>
                    <a:pt x="0" y="69"/>
                  </a:lnTo>
                  <a:lnTo>
                    <a:pt x="1" y="61"/>
                  </a:lnTo>
                  <a:lnTo>
                    <a:pt x="3" y="55"/>
                  </a:lnTo>
                  <a:lnTo>
                    <a:pt x="6" y="48"/>
                  </a:lnTo>
                  <a:lnTo>
                    <a:pt x="9" y="41"/>
                  </a:lnTo>
                  <a:lnTo>
                    <a:pt x="13" y="34"/>
                  </a:lnTo>
                  <a:lnTo>
                    <a:pt x="17" y="28"/>
                  </a:lnTo>
                  <a:lnTo>
                    <a:pt x="22" y="23"/>
                  </a:lnTo>
                  <a:lnTo>
                    <a:pt x="27" y="18"/>
                  </a:lnTo>
                  <a:lnTo>
                    <a:pt x="33" y="13"/>
                  </a:lnTo>
                  <a:lnTo>
                    <a:pt x="40" y="10"/>
                  </a:lnTo>
                  <a:lnTo>
                    <a:pt x="47" y="7"/>
                  </a:lnTo>
                  <a:lnTo>
                    <a:pt x="54" y="4"/>
                  </a:lnTo>
                  <a:lnTo>
                    <a:pt x="61" y="2"/>
                  </a:lnTo>
                  <a:lnTo>
                    <a:pt x="69" y="1"/>
                  </a:lnTo>
                  <a:lnTo>
                    <a:pt x="77" y="0"/>
                  </a:lnTo>
                  <a:lnTo>
                    <a:pt x="77" y="0"/>
                  </a:lnTo>
                  <a:lnTo>
                    <a:pt x="85" y="1"/>
                  </a:lnTo>
                  <a:lnTo>
                    <a:pt x="91" y="2"/>
                  </a:lnTo>
                  <a:lnTo>
                    <a:pt x="99" y="4"/>
                  </a:lnTo>
                  <a:lnTo>
                    <a:pt x="106" y="7"/>
                  </a:lnTo>
                  <a:lnTo>
                    <a:pt x="113" y="10"/>
                  </a:lnTo>
                  <a:lnTo>
                    <a:pt x="119" y="13"/>
                  </a:lnTo>
                  <a:lnTo>
                    <a:pt x="126" y="18"/>
                  </a:lnTo>
                  <a:lnTo>
                    <a:pt x="130" y="23"/>
                  </a:lnTo>
                  <a:lnTo>
                    <a:pt x="136" y="28"/>
                  </a:lnTo>
                  <a:lnTo>
                    <a:pt x="141" y="34"/>
                  </a:lnTo>
                  <a:lnTo>
                    <a:pt x="144" y="41"/>
                  </a:lnTo>
                  <a:lnTo>
                    <a:pt x="148" y="48"/>
                  </a:lnTo>
                  <a:lnTo>
                    <a:pt x="150" y="55"/>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519">
              <a:extLst>
                <a:ext uri="{FF2B5EF4-FFF2-40B4-BE49-F238E27FC236}">
                  <a16:creationId xmlns:a16="http://schemas.microsoft.com/office/drawing/2014/main" id="{C55399AB-0B96-4A42-A137-0A425169ABAD}"/>
                </a:ext>
              </a:extLst>
            </p:cNvPr>
            <p:cNvSpPr>
              <a:spLocks/>
            </p:cNvSpPr>
            <p:nvPr/>
          </p:nvSpPr>
          <p:spPr bwMode="auto">
            <a:xfrm>
              <a:off x="5237163" y="2684463"/>
              <a:ext cx="49213" cy="47625"/>
            </a:xfrm>
            <a:custGeom>
              <a:avLst/>
              <a:gdLst>
                <a:gd name="T0" fmla="*/ 153 w 153"/>
                <a:gd name="T1" fmla="*/ 78 h 154"/>
                <a:gd name="T2" fmla="*/ 152 w 153"/>
                <a:gd name="T3" fmla="*/ 92 h 154"/>
                <a:gd name="T4" fmla="*/ 147 w 153"/>
                <a:gd name="T5" fmla="*/ 107 h 154"/>
                <a:gd name="T6" fmla="*/ 140 w 153"/>
                <a:gd name="T7" fmla="*/ 120 h 154"/>
                <a:gd name="T8" fmla="*/ 131 w 153"/>
                <a:gd name="T9" fmla="*/ 131 h 154"/>
                <a:gd name="T10" fmla="*/ 120 w 153"/>
                <a:gd name="T11" fmla="*/ 142 h 154"/>
                <a:gd name="T12" fmla="*/ 106 w 153"/>
                <a:gd name="T13" fmla="*/ 148 h 154"/>
                <a:gd name="T14" fmla="*/ 92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0 h 154"/>
                <a:gd name="T32" fmla="*/ 0 w 153"/>
                <a:gd name="T33" fmla="*/ 86 h 154"/>
                <a:gd name="T34" fmla="*/ 0 w 153"/>
                <a:gd name="T35" fmla="*/ 78 h 154"/>
                <a:gd name="T36" fmla="*/ 1 w 153"/>
                <a:gd name="T37" fmla="*/ 62 h 154"/>
                <a:gd name="T38" fmla="*/ 5 w 153"/>
                <a:gd name="T39" fmla="*/ 48 h 154"/>
                <a:gd name="T40" fmla="*/ 12 w 153"/>
                <a:gd name="T41" fmla="*/ 34 h 154"/>
                <a:gd name="T42" fmla="*/ 21 w 153"/>
                <a:gd name="T43" fmla="*/ 23 h 154"/>
                <a:gd name="T44" fmla="*/ 33 w 153"/>
                <a:gd name="T45" fmla="*/ 13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2"/>
                  </a:lnTo>
                  <a:lnTo>
                    <a:pt x="150" y="100"/>
                  </a:lnTo>
                  <a:lnTo>
                    <a:pt x="147" y="107"/>
                  </a:lnTo>
                  <a:lnTo>
                    <a:pt x="144" y="114"/>
                  </a:lnTo>
                  <a:lnTo>
                    <a:pt x="140" y="120"/>
                  </a:lnTo>
                  <a:lnTo>
                    <a:pt x="136" y="127"/>
                  </a:lnTo>
                  <a:lnTo>
                    <a:pt x="131" y="131"/>
                  </a:lnTo>
                  <a:lnTo>
                    <a:pt x="126" y="137"/>
                  </a:lnTo>
                  <a:lnTo>
                    <a:pt x="120" y="142"/>
                  </a:lnTo>
                  <a:lnTo>
                    <a:pt x="113" y="145"/>
                  </a:lnTo>
                  <a:lnTo>
                    <a:pt x="106" y="148"/>
                  </a:lnTo>
                  <a:lnTo>
                    <a:pt x="99" y="151"/>
                  </a:lnTo>
                  <a:lnTo>
                    <a:pt x="92" y="153"/>
                  </a:lnTo>
                  <a:lnTo>
                    <a:pt x="84" y="154"/>
                  </a:lnTo>
                  <a:lnTo>
                    <a:pt x="76" y="154"/>
                  </a:lnTo>
                  <a:lnTo>
                    <a:pt x="76" y="154"/>
                  </a:lnTo>
                  <a:lnTo>
                    <a:pt x="68" y="154"/>
                  </a:lnTo>
                  <a:lnTo>
                    <a:pt x="60" y="153"/>
                  </a:lnTo>
                  <a:lnTo>
                    <a:pt x="53" y="151"/>
                  </a:lnTo>
                  <a:lnTo>
                    <a:pt x="47" y="148"/>
                  </a:lnTo>
                  <a:lnTo>
                    <a:pt x="40" y="145"/>
                  </a:lnTo>
                  <a:lnTo>
                    <a:pt x="33" y="142"/>
                  </a:lnTo>
                  <a:lnTo>
                    <a:pt x="27" y="137"/>
                  </a:lnTo>
                  <a:lnTo>
                    <a:pt x="21" y="131"/>
                  </a:lnTo>
                  <a:lnTo>
                    <a:pt x="17" y="127"/>
                  </a:lnTo>
                  <a:lnTo>
                    <a:pt x="12" y="120"/>
                  </a:lnTo>
                  <a:lnTo>
                    <a:pt x="9" y="114"/>
                  </a:lnTo>
                  <a:lnTo>
                    <a:pt x="5" y="107"/>
                  </a:lnTo>
                  <a:lnTo>
                    <a:pt x="3" y="100"/>
                  </a:lnTo>
                  <a:lnTo>
                    <a:pt x="1" y="92"/>
                  </a:lnTo>
                  <a:lnTo>
                    <a:pt x="0" y="86"/>
                  </a:lnTo>
                  <a:lnTo>
                    <a:pt x="0" y="78"/>
                  </a:lnTo>
                  <a:lnTo>
                    <a:pt x="0" y="78"/>
                  </a:lnTo>
                  <a:lnTo>
                    <a:pt x="0" y="70"/>
                  </a:lnTo>
                  <a:lnTo>
                    <a:pt x="1" y="62"/>
                  </a:lnTo>
                  <a:lnTo>
                    <a:pt x="3" y="55"/>
                  </a:lnTo>
                  <a:lnTo>
                    <a:pt x="5" y="48"/>
                  </a:lnTo>
                  <a:lnTo>
                    <a:pt x="9" y="41"/>
                  </a:lnTo>
                  <a:lnTo>
                    <a:pt x="12" y="34"/>
                  </a:lnTo>
                  <a:lnTo>
                    <a:pt x="17" y="28"/>
                  </a:lnTo>
                  <a:lnTo>
                    <a:pt x="21" y="23"/>
                  </a:lnTo>
                  <a:lnTo>
                    <a:pt x="27" y="18"/>
                  </a:lnTo>
                  <a:lnTo>
                    <a:pt x="33" y="13"/>
                  </a:lnTo>
                  <a:lnTo>
                    <a:pt x="40" y="9"/>
                  </a:lnTo>
                  <a:lnTo>
                    <a:pt x="47" y="7"/>
                  </a:lnTo>
                  <a:lnTo>
                    <a:pt x="53" y="3"/>
                  </a:lnTo>
                  <a:lnTo>
                    <a:pt x="60" y="2"/>
                  </a:lnTo>
                  <a:lnTo>
                    <a:pt x="68" y="1"/>
                  </a:lnTo>
                  <a:lnTo>
                    <a:pt x="76" y="0"/>
                  </a:lnTo>
                  <a:lnTo>
                    <a:pt x="76" y="0"/>
                  </a:lnTo>
                  <a:lnTo>
                    <a:pt x="84" y="1"/>
                  </a:lnTo>
                  <a:lnTo>
                    <a:pt x="92" y="2"/>
                  </a:lnTo>
                  <a:lnTo>
                    <a:pt x="99" y="3"/>
                  </a:lnTo>
                  <a:lnTo>
                    <a:pt x="106" y="7"/>
                  </a:lnTo>
                  <a:lnTo>
                    <a:pt x="113" y="9"/>
                  </a:lnTo>
                  <a:lnTo>
                    <a:pt x="120" y="13"/>
                  </a:lnTo>
                  <a:lnTo>
                    <a:pt x="126" y="18"/>
                  </a:lnTo>
                  <a:lnTo>
                    <a:pt x="131" y="23"/>
                  </a:lnTo>
                  <a:lnTo>
                    <a:pt x="136" y="28"/>
                  </a:lnTo>
                  <a:lnTo>
                    <a:pt x="140"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520">
              <a:extLst>
                <a:ext uri="{FF2B5EF4-FFF2-40B4-BE49-F238E27FC236}">
                  <a16:creationId xmlns:a16="http://schemas.microsoft.com/office/drawing/2014/main" id="{C1AB6A2E-10E0-4C63-9308-5166F14DBF5A}"/>
                </a:ext>
              </a:extLst>
            </p:cNvPr>
            <p:cNvSpPr>
              <a:spLocks/>
            </p:cNvSpPr>
            <p:nvPr/>
          </p:nvSpPr>
          <p:spPr bwMode="auto">
            <a:xfrm>
              <a:off x="5097463" y="2684463"/>
              <a:ext cx="49213" cy="47625"/>
            </a:xfrm>
            <a:custGeom>
              <a:avLst/>
              <a:gdLst>
                <a:gd name="T0" fmla="*/ 155 w 155"/>
                <a:gd name="T1" fmla="*/ 78 h 154"/>
                <a:gd name="T2" fmla="*/ 154 w 155"/>
                <a:gd name="T3" fmla="*/ 92 h 154"/>
                <a:gd name="T4" fmla="*/ 149 w 155"/>
                <a:gd name="T5" fmla="*/ 107 h 154"/>
                <a:gd name="T6" fmla="*/ 142 w 155"/>
                <a:gd name="T7" fmla="*/ 120 h 154"/>
                <a:gd name="T8" fmla="*/ 132 w 155"/>
                <a:gd name="T9" fmla="*/ 131 h 154"/>
                <a:gd name="T10" fmla="*/ 120 w 155"/>
                <a:gd name="T11" fmla="*/ 142 h 154"/>
                <a:gd name="T12" fmla="*/ 108 w 155"/>
                <a:gd name="T13" fmla="*/ 148 h 154"/>
                <a:gd name="T14" fmla="*/ 93 w 155"/>
                <a:gd name="T15" fmla="*/ 153 h 154"/>
                <a:gd name="T16" fmla="*/ 78 w 155"/>
                <a:gd name="T17" fmla="*/ 154 h 154"/>
                <a:gd name="T18" fmla="*/ 70 w 155"/>
                <a:gd name="T19" fmla="*/ 154 h 154"/>
                <a:gd name="T20" fmla="*/ 55 w 155"/>
                <a:gd name="T21" fmla="*/ 151 h 154"/>
                <a:gd name="T22" fmla="*/ 41 w 155"/>
                <a:gd name="T23" fmla="*/ 145 h 154"/>
                <a:gd name="T24" fmla="*/ 29 w 155"/>
                <a:gd name="T25" fmla="*/ 137 h 154"/>
                <a:gd name="T26" fmla="*/ 18 w 155"/>
                <a:gd name="T27" fmla="*/ 127 h 154"/>
                <a:gd name="T28" fmla="*/ 10 w 155"/>
                <a:gd name="T29" fmla="*/ 114 h 154"/>
                <a:gd name="T30" fmla="*/ 4 w 155"/>
                <a:gd name="T31" fmla="*/ 100 h 154"/>
                <a:gd name="T32" fmla="*/ 1 w 155"/>
                <a:gd name="T33" fmla="*/ 86 h 154"/>
                <a:gd name="T34" fmla="*/ 0 w 155"/>
                <a:gd name="T35" fmla="*/ 78 h 154"/>
                <a:gd name="T36" fmla="*/ 2 w 155"/>
                <a:gd name="T37" fmla="*/ 62 h 154"/>
                <a:gd name="T38" fmla="*/ 7 w 155"/>
                <a:gd name="T39" fmla="*/ 48 h 154"/>
                <a:gd name="T40" fmla="*/ 14 w 155"/>
                <a:gd name="T41" fmla="*/ 34 h 154"/>
                <a:gd name="T42" fmla="*/ 23 w 155"/>
                <a:gd name="T43" fmla="*/ 23 h 154"/>
                <a:gd name="T44" fmla="*/ 35 w 155"/>
                <a:gd name="T45" fmla="*/ 13 h 154"/>
                <a:gd name="T46" fmla="*/ 48 w 155"/>
                <a:gd name="T47" fmla="*/ 7 h 154"/>
                <a:gd name="T48" fmla="*/ 62 w 155"/>
                <a:gd name="T49" fmla="*/ 2 h 154"/>
                <a:gd name="T50" fmla="*/ 78 w 155"/>
                <a:gd name="T51" fmla="*/ 0 h 154"/>
                <a:gd name="T52" fmla="*/ 86 w 155"/>
                <a:gd name="T53" fmla="*/ 1 h 154"/>
                <a:gd name="T54" fmla="*/ 101 w 155"/>
                <a:gd name="T55" fmla="*/ 3 h 154"/>
                <a:gd name="T56" fmla="*/ 115 w 155"/>
                <a:gd name="T57" fmla="*/ 9 h 154"/>
                <a:gd name="T58" fmla="*/ 127 w 155"/>
                <a:gd name="T59" fmla="*/ 18 h 154"/>
                <a:gd name="T60" fmla="*/ 138 w 155"/>
                <a:gd name="T61" fmla="*/ 28 h 154"/>
                <a:gd name="T62" fmla="*/ 146 w 155"/>
                <a:gd name="T63" fmla="*/ 41 h 154"/>
                <a:gd name="T64" fmla="*/ 151 w 155"/>
                <a:gd name="T65" fmla="*/ 55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6"/>
                  </a:lnTo>
                  <a:lnTo>
                    <a:pt x="154" y="92"/>
                  </a:lnTo>
                  <a:lnTo>
                    <a:pt x="151" y="100"/>
                  </a:lnTo>
                  <a:lnTo>
                    <a:pt x="149" y="107"/>
                  </a:lnTo>
                  <a:lnTo>
                    <a:pt x="146" y="114"/>
                  </a:lnTo>
                  <a:lnTo>
                    <a:pt x="142" y="120"/>
                  </a:lnTo>
                  <a:lnTo>
                    <a:pt x="138" y="127"/>
                  </a:lnTo>
                  <a:lnTo>
                    <a:pt x="132" y="131"/>
                  </a:lnTo>
                  <a:lnTo>
                    <a:pt x="127" y="137"/>
                  </a:lnTo>
                  <a:lnTo>
                    <a:pt x="120" y="142"/>
                  </a:lnTo>
                  <a:lnTo>
                    <a:pt x="115" y="145"/>
                  </a:lnTo>
                  <a:lnTo>
                    <a:pt x="108" y="148"/>
                  </a:lnTo>
                  <a:lnTo>
                    <a:pt x="101" y="151"/>
                  </a:lnTo>
                  <a:lnTo>
                    <a:pt x="93" y="153"/>
                  </a:lnTo>
                  <a:lnTo>
                    <a:pt x="86" y="154"/>
                  </a:lnTo>
                  <a:lnTo>
                    <a:pt x="78" y="154"/>
                  </a:lnTo>
                  <a:lnTo>
                    <a:pt x="78" y="154"/>
                  </a:lnTo>
                  <a:lnTo>
                    <a:pt x="70" y="154"/>
                  </a:lnTo>
                  <a:lnTo>
                    <a:pt x="62" y="153"/>
                  </a:lnTo>
                  <a:lnTo>
                    <a:pt x="55" y="151"/>
                  </a:lnTo>
                  <a:lnTo>
                    <a:pt x="48" y="148"/>
                  </a:lnTo>
                  <a:lnTo>
                    <a:pt x="41" y="145"/>
                  </a:lnTo>
                  <a:lnTo>
                    <a:pt x="35" y="142"/>
                  </a:lnTo>
                  <a:lnTo>
                    <a:pt x="29" y="137"/>
                  </a:lnTo>
                  <a:lnTo>
                    <a:pt x="23" y="131"/>
                  </a:lnTo>
                  <a:lnTo>
                    <a:pt x="18" y="127"/>
                  </a:lnTo>
                  <a:lnTo>
                    <a:pt x="14" y="120"/>
                  </a:lnTo>
                  <a:lnTo>
                    <a:pt x="10" y="114"/>
                  </a:lnTo>
                  <a:lnTo>
                    <a:pt x="7" y="107"/>
                  </a:lnTo>
                  <a:lnTo>
                    <a:pt x="4" y="100"/>
                  </a:lnTo>
                  <a:lnTo>
                    <a:pt x="2" y="92"/>
                  </a:lnTo>
                  <a:lnTo>
                    <a:pt x="1" y="86"/>
                  </a:lnTo>
                  <a:lnTo>
                    <a:pt x="0" y="78"/>
                  </a:lnTo>
                  <a:lnTo>
                    <a:pt x="0" y="78"/>
                  </a:lnTo>
                  <a:lnTo>
                    <a:pt x="1" y="70"/>
                  </a:lnTo>
                  <a:lnTo>
                    <a:pt x="2" y="62"/>
                  </a:lnTo>
                  <a:lnTo>
                    <a:pt x="4" y="55"/>
                  </a:lnTo>
                  <a:lnTo>
                    <a:pt x="7" y="48"/>
                  </a:lnTo>
                  <a:lnTo>
                    <a:pt x="10" y="41"/>
                  </a:lnTo>
                  <a:lnTo>
                    <a:pt x="14" y="34"/>
                  </a:lnTo>
                  <a:lnTo>
                    <a:pt x="18" y="28"/>
                  </a:lnTo>
                  <a:lnTo>
                    <a:pt x="23" y="23"/>
                  </a:lnTo>
                  <a:lnTo>
                    <a:pt x="29" y="18"/>
                  </a:lnTo>
                  <a:lnTo>
                    <a:pt x="35" y="13"/>
                  </a:lnTo>
                  <a:lnTo>
                    <a:pt x="41" y="9"/>
                  </a:lnTo>
                  <a:lnTo>
                    <a:pt x="48" y="7"/>
                  </a:lnTo>
                  <a:lnTo>
                    <a:pt x="55" y="3"/>
                  </a:lnTo>
                  <a:lnTo>
                    <a:pt x="62" y="2"/>
                  </a:lnTo>
                  <a:lnTo>
                    <a:pt x="70" y="1"/>
                  </a:lnTo>
                  <a:lnTo>
                    <a:pt x="78" y="0"/>
                  </a:lnTo>
                  <a:lnTo>
                    <a:pt x="78" y="0"/>
                  </a:lnTo>
                  <a:lnTo>
                    <a:pt x="86" y="1"/>
                  </a:lnTo>
                  <a:lnTo>
                    <a:pt x="93" y="2"/>
                  </a:lnTo>
                  <a:lnTo>
                    <a:pt x="101" y="3"/>
                  </a:lnTo>
                  <a:lnTo>
                    <a:pt x="108" y="7"/>
                  </a:lnTo>
                  <a:lnTo>
                    <a:pt x="115" y="9"/>
                  </a:lnTo>
                  <a:lnTo>
                    <a:pt x="120" y="13"/>
                  </a:lnTo>
                  <a:lnTo>
                    <a:pt x="127" y="18"/>
                  </a:lnTo>
                  <a:lnTo>
                    <a:pt x="132" y="23"/>
                  </a:lnTo>
                  <a:lnTo>
                    <a:pt x="138" y="28"/>
                  </a:lnTo>
                  <a:lnTo>
                    <a:pt x="142" y="34"/>
                  </a:lnTo>
                  <a:lnTo>
                    <a:pt x="146" y="41"/>
                  </a:lnTo>
                  <a:lnTo>
                    <a:pt x="149" y="48"/>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521">
              <a:extLst>
                <a:ext uri="{FF2B5EF4-FFF2-40B4-BE49-F238E27FC236}">
                  <a16:creationId xmlns:a16="http://schemas.microsoft.com/office/drawing/2014/main" id="{1ED92B7E-08BD-44BD-9336-AA96398DF564}"/>
                </a:ext>
              </a:extLst>
            </p:cNvPr>
            <p:cNvSpPr>
              <a:spLocks/>
            </p:cNvSpPr>
            <p:nvPr/>
          </p:nvSpPr>
          <p:spPr bwMode="auto">
            <a:xfrm>
              <a:off x="5167313" y="2684463"/>
              <a:ext cx="49213" cy="47625"/>
            </a:xfrm>
            <a:custGeom>
              <a:avLst/>
              <a:gdLst>
                <a:gd name="T0" fmla="*/ 153 w 153"/>
                <a:gd name="T1" fmla="*/ 78 h 154"/>
                <a:gd name="T2" fmla="*/ 152 w 153"/>
                <a:gd name="T3" fmla="*/ 92 h 154"/>
                <a:gd name="T4" fmla="*/ 148 w 153"/>
                <a:gd name="T5" fmla="*/ 107 h 154"/>
                <a:gd name="T6" fmla="*/ 141 w 153"/>
                <a:gd name="T7" fmla="*/ 120 h 154"/>
                <a:gd name="T8" fmla="*/ 130 w 153"/>
                <a:gd name="T9" fmla="*/ 131 h 154"/>
                <a:gd name="T10" fmla="*/ 119 w 153"/>
                <a:gd name="T11" fmla="*/ 142 h 154"/>
                <a:gd name="T12" fmla="*/ 106 w 153"/>
                <a:gd name="T13" fmla="*/ 148 h 154"/>
                <a:gd name="T14" fmla="*/ 91 w 153"/>
                <a:gd name="T15" fmla="*/ 153 h 154"/>
                <a:gd name="T16" fmla="*/ 77 w 153"/>
                <a:gd name="T17" fmla="*/ 154 h 154"/>
                <a:gd name="T18" fmla="*/ 69 w 153"/>
                <a:gd name="T19" fmla="*/ 154 h 154"/>
                <a:gd name="T20" fmla="*/ 54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0 h 154"/>
                <a:gd name="T32" fmla="*/ 0 w 153"/>
                <a:gd name="T33" fmla="*/ 86 h 154"/>
                <a:gd name="T34" fmla="*/ 0 w 153"/>
                <a:gd name="T35" fmla="*/ 78 h 154"/>
                <a:gd name="T36" fmla="*/ 1 w 153"/>
                <a:gd name="T37" fmla="*/ 62 h 154"/>
                <a:gd name="T38" fmla="*/ 6 w 153"/>
                <a:gd name="T39" fmla="*/ 48 h 154"/>
                <a:gd name="T40" fmla="*/ 13 w 153"/>
                <a:gd name="T41" fmla="*/ 34 h 154"/>
                <a:gd name="T42" fmla="*/ 22 w 153"/>
                <a:gd name="T43" fmla="*/ 23 h 154"/>
                <a:gd name="T44" fmla="*/ 33 w 153"/>
                <a:gd name="T45" fmla="*/ 13 h 154"/>
                <a:gd name="T46" fmla="*/ 47 w 153"/>
                <a:gd name="T47" fmla="*/ 7 h 154"/>
                <a:gd name="T48" fmla="*/ 61 w 153"/>
                <a:gd name="T49" fmla="*/ 2 h 154"/>
                <a:gd name="T50" fmla="*/ 77 w 153"/>
                <a:gd name="T51" fmla="*/ 0 h 154"/>
                <a:gd name="T52" fmla="*/ 85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2"/>
                  </a:lnTo>
                  <a:lnTo>
                    <a:pt x="150" y="100"/>
                  </a:lnTo>
                  <a:lnTo>
                    <a:pt x="148" y="107"/>
                  </a:lnTo>
                  <a:lnTo>
                    <a:pt x="144" y="114"/>
                  </a:lnTo>
                  <a:lnTo>
                    <a:pt x="141" y="120"/>
                  </a:lnTo>
                  <a:lnTo>
                    <a:pt x="136" y="127"/>
                  </a:lnTo>
                  <a:lnTo>
                    <a:pt x="130" y="131"/>
                  </a:lnTo>
                  <a:lnTo>
                    <a:pt x="126" y="137"/>
                  </a:lnTo>
                  <a:lnTo>
                    <a:pt x="119" y="142"/>
                  </a:lnTo>
                  <a:lnTo>
                    <a:pt x="113" y="145"/>
                  </a:lnTo>
                  <a:lnTo>
                    <a:pt x="106" y="148"/>
                  </a:lnTo>
                  <a:lnTo>
                    <a:pt x="99" y="151"/>
                  </a:lnTo>
                  <a:lnTo>
                    <a:pt x="91" y="153"/>
                  </a:lnTo>
                  <a:lnTo>
                    <a:pt x="85" y="154"/>
                  </a:lnTo>
                  <a:lnTo>
                    <a:pt x="77" y="154"/>
                  </a:lnTo>
                  <a:lnTo>
                    <a:pt x="77" y="154"/>
                  </a:lnTo>
                  <a:lnTo>
                    <a:pt x="69" y="154"/>
                  </a:lnTo>
                  <a:lnTo>
                    <a:pt x="61" y="153"/>
                  </a:lnTo>
                  <a:lnTo>
                    <a:pt x="54" y="151"/>
                  </a:lnTo>
                  <a:lnTo>
                    <a:pt x="47" y="148"/>
                  </a:lnTo>
                  <a:lnTo>
                    <a:pt x="40" y="145"/>
                  </a:lnTo>
                  <a:lnTo>
                    <a:pt x="33" y="142"/>
                  </a:lnTo>
                  <a:lnTo>
                    <a:pt x="27" y="137"/>
                  </a:lnTo>
                  <a:lnTo>
                    <a:pt x="22" y="131"/>
                  </a:lnTo>
                  <a:lnTo>
                    <a:pt x="17" y="127"/>
                  </a:lnTo>
                  <a:lnTo>
                    <a:pt x="13" y="120"/>
                  </a:lnTo>
                  <a:lnTo>
                    <a:pt x="9" y="114"/>
                  </a:lnTo>
                  <a:lnTo>
                    <a:pt x="6" y="107"/>
                  </a:lnTo>
                  <a:lnTo>
                    <a:pt x="3" y="100"/>
                  </a:lnTo>
                  <a:lnTo>
                    <a:pt x="1" y="92"/>
                  </a:lnTo>
                  <a:lnTo>
                    <a:pt x="0" y="86"/>
                  </a:lnTo>
                  <a:lnTo>
                    <a:pt x="0" y="78"/>
                  </a:lnTo>
                  <a:lnTo>
                    <a:pt x="0" y="78"/>
                  </a:lnTo>
                  <a:lnTo>
                    <a:pt x="0" y="70"/>
                  </a:lnTo>
                  <a:lnTo>
                    <a:pt x="1" y="62"/>
                  </a:lnTo>
                  <a:lnTo>
                    <a:pt x="3" y="55"/>
                  </a:lnTo>
                  <a:lnTo>
                    <a:pt x="6" y="48"/>
                  </a:lnTo>
                  <a:lnTo>
                    <a:pt x="9" y="41"/>
                  </a:lnTo>
                  <a:lnTo>
                    <a:pt x="13" y="34"/>
                  </a:lnTo>
                  <a:lnTo>
                    <a:pt x="17" y="28"/>
                  </a:lnTo>
                  <a:lnTo>
                    <a:pt x="22" y="23"/>
                  </a:lnTo>
                  <a:lnTo>
                    <a:pt x="27" y="18"/>
                  </a:lnTo>
                  <a:lnTo>
                    <a:pt x="33" y="13"/>
                  </a:lnTo>
                  <a:lnTo>
                    <a:pt x="40" y="9"/>
                  </a:lnTo>
                  <a:lnTo>
                    <a:pt x="47" y="7"/>
                  </a:lnTo>
                  <a:lnTo>
                    <a:pt x="54" y="3"/>
                  </a:lnTo>
                  <a:lnTo>
                    <a:pt x="61" y="2"/>
                  </a:lnTo>
                  <a:lnTo>
                    <a:pt x="69" y="1"/>
                  </a:lnTo>
                  <a:lnTo>
                    <a:pt x="77" y="0"/>
                  </a:lnTo>
                  <a:lnTo>
                    <a:pt x="77" y="0"/>
                  </a:lnTo>
                  <a:lnTo>
                    <a:pt x="85" y="1"/>
                  </a:lnTo>
                  <a:lnTo>
                    <a:pt x="91" y="2"/>
                  </a:lnTo>
                  <a:lnTo>
                    <a:pt x="99" y="3"/>
                  </a:lnTo>
                  <a:lnTo>
                    <a:pt x="106" y="7"/>
                  </a:lnTo>
                  <a:lnTo>
                    <a:pt x="113" y="9"/>
                  </a:lnTo>
                  <a:lnTo>
                    <a:pt x="119" y="13"/>
                  </a:lnTo>
                  <a:lnTo>
                    <a:pt x="126" y="18"/>
                  </a:lnTo>
                  <a:lnTo>
                    <a:pt x="130" y="23"/>
                  </a:lnTo>
                  <a:lnTo>
                    <a:pt x="136" y="28"/>
                  </a:lnTo>
                  <a:lnTo>
                    <a:pt x="141" y="34"/>
                  </a:lnTo>
                  <a:lnTo>
                    <a:pt x="144" y="41"/>
                  </a:lnTo>
                  <a:lnTo>
                    <a:pt x="148"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522">
              <a:extLst>
                <a:ext uri="{FF2B5EF4-FFF2-40B4-BE49-F238E27FC236}">
                  <a16:creationId xmlns:a16="http://schemas.microsoft.com/office/drawing/2014/main" id="{2712A2C5-C450-4554-A840-93DA41157C41}"/>
                </a:ext>
              </a:extLst>
            </p:cNvPr>
            <p:cNvSpPr>
              <a:spLocks/>
            </p:cNvSpPr>
            <p:nvPr/>
          </p:nvSpPr>
          <p:spPr bwMode="auto">
            <a:xfrm>
              <a:off x="5237163" y="2619375"/>
              <a:ext cx="49213" cy="49213"/>
            </a:xfrm>
            <a:custGeom>
              <a:avLst/>
              <a:gdLst>
                <a:gd name="T0" fmla="*/ 153 w 153"/>
                <a:gd name="T1" fmla="*/ 77 h 154"/>
                <a:gd name="T2" fmla="*/ 152 w 153"/>
                <a:gd name="T3" fmla="*/ 93 h 154"/>
                <a:gd name="T4" fmla="*/ 147 w 153"/>
                <a:gd name="T5" fmla="*/ 107 h 154"/>
                <a:gd name="T6" fmla="*/ 140 w 153"/>
                <a:gd name="T7" fmla="*/ 120 h 154"/>
                <a:gd name="T8" fmla="*/ 131 w 153"/>
                <a:gd name="T9" fmla="*/ 132 h 154"/>
                <a:gd name="T10" fmla="*/ 120 w 153"/>
                <a:gd name="T11" fmla="*/ 141 h 154"/>
                <a:gd name="T12" fmla="*/ 106 w 153"/>
                <a:gd name="T13" fmla="*/ 148 h 154"/>
                <a:gd name="T14" fmla="*/ 92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5 h 154"/>
                <a:gd name="T42" fmla="*/ 21 w 153"/>
                <a:gd name="T43" fmla="*/ 23 h 154"/>
                <a:gd name="T44" fmla="*/ 33 w 153"/>
                <a:gd name="T45" fmla="*/ 13 h 154"/>
                <a:gd name="T46" fmla="*/ 47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0"/>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8"/>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523">
              <a:extLst>
                <a:ext uri="{FF2B5EF4-FFF2-40B4-BE49-F238E27FC236}">
                  <a16:creationId xmlns:a16="http://schemas.microsoft.com/office/drawing/2014/main" id="{4B35C4D5-7F0F-41A9-B418-1E459B6DE1E2}"/>
                </a:ext>
              </a:extLst>
            </p:cNvPr>
            <p:cNvSpPr>
              <a:spLocks/>
            </p:cNvSpPr>
            <p:nvPr/>
          </p:nvSpPr>
          <p:spPr bwMode="auto">
            <a:xfrm>
              <a:off x="5097463" y="2619375"/>
              <a:ext cx="49213" cy="49213"/>
            </a:xfrm>
            <a:custGeom>
              <a:avLst/>
              <a:gdLst>
                <a:gd name="T0" fmla="*/ 155 w 155"/>
                <a:gd name="T1" fmla="*/ 77 h 154"/>
                <a:gd name="T2" fmla="*/ 154 w 155"/>
                <a:gd name="T3" fmla="*/ 93 h 154"/>
                <a:gd name="T4" fmla="*/ 149 w 155"/>
                <a:gd name="T5" fmla="*/ 107 h 154"/>
                <a:gd name="T6" fmla="*/ 142 w 155"/>
                <a:gd name="T7" fmla="*/ 120 h 154"/>
                <a:gd name="T8" fmla="*/ 132 w 155"/>
                <a:gd name="T9" fmla="*/ 132 h 154"/>
                <a:gd name="T10" fmla="*/ 120 w 155"/>
                <a:gd name="T11" fmla="*/ 141 h 154"/>
                <a:gd name="T12" fmla="*/ 108 w 155"/>
                <a:gd name="T13" fmla="*/ 148 h 154"/>
                <a:gd name="T14" fmla="*/ 93 w 155"/>
                <a:gd name="T15" fmla="*/ 153 h 154"/>
                <a:gd name="T16" fmla="*/ 78 w 155"/>
                <a:gd name="T17" fmla="*/ 154 h 154"/>
                <a:gd name="T18" fmla="*/ 70 w 155"/>
                <a:gd name="T19" fmla="*/ 154 h 154"/>
                <a:gd name="T20" fmla="*/ 55 w 155"/>
                <a:gd name="T21" fmla="*/ 150 h 154"/>
                <a:gd name="T22" fmla="*/ 41 w 155"/>
                <a:gd name="T23" fmla="*/ 145 h 154"/>
                <a:gd name="T24" fmla="*/ 29 w 155"/>
                <a:gd name="T25" fmla="*/ 137 h 154"/>
                <a:gd name="T26" fmla="*/ 18 w 155"/>
                <a:gd name="T27" fmla="*/ 126 h 154"/>
                <a:gd name="T28" fmla="*/ 10 w 155"/>
                <a:gd name="T29" fmla="*/ 114 h 154"/>
                <a:gd name="T30" fmla="*/ 4 w 155"/>
                <a:gd name="T31" fmla="*/ 100 h 154"/>
                <a:gd name="T32" fmla="*/ 1 w 155"/>
                <a:gd name="T33" fmla="*/ 85 h 154"/>
                <a:gd name="T34" fmla="*/ 0 w 155"/>
                <a:gd name="T35" fmla="*/ 77 h 154"/>
                <a:gd name="T36" fmla="*/ 2 w 155"/>
                <a:gd name="T37" fmla="*/ 62 h 154"/>
                <a:gd name="T38" fmla="*/ 7 w 155"/>
                <a:gd name="T39" fmla="*/ 47 h 154"/>
                <a:gd name="T40" fmla="*/ 14 w 155"/>
                <a:gd name="T41" fmla="*/ 35 h 154"/>
                <a:gd name="T42" fmla="*/ 23 w 155"/>
                <a:gd name="T43" fmla="*/ 23 h 154"/>
                <a:gd name="T44" fmla="*/ 35 w 155"/>
                <a:gd name="T45" fmla="*/ 13 h 154"/>
                <a:gd name="T46" fmla="*/ 48 w 155"/>
                <a:gd name="T47" fmla="*/ 6 h 154"/>
                <a:gd name="T48" fmla="*/ 62 w 155"/>
                <a:gd name="T49" fmla="*/ 1 h 154"/>
                <a:gd name="T50" fmla="*/ 78 w 155"/>
                <a:gd name="T51" fmla="*/ 0 h 154"/>
                <a:gd name="T52" fmla="*/ 86 w 155"/>
                <a:gd name="T53" fmla="*/ 0 h 154"/>
                <a:gd name="T54" fmla="*/ 101 w 155"/>
                <a:gd name="T55" fmla="*/ 4 h 154"/>
                <a:gd name="T56" fmla="*/ 115 w 155"/>
                <a:gd name="T57" fmla="*/ 9 h 154"/>
                <a:gd name="T58" fmla="*/ 127 w 155"/>
                <a:gd name="T59" fmla="*/ 18 h 154"/>
                <a:gd name="T60" fmla="*/ 138 w 155"/>
                <a:gd name="T61" fmla="*/ 28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3"/>
                  </a:lnTo>
                  <a:lnTo>
                    <a:pt x="151" y="100"/>
                  </a:lnTo>
                  <a:lnTo>
                    <a:pt x="149" y="107"/>
                  </a:lnTo>
                  <a:lnTo>
                    <a:pt x="146" y="114"/>
                  </a:lnTo>
                  <a:lnTo>
                    <a:pt x="142" y="120"/>
                  </a:lnTo>
                  <a:lnTo>
                    <a:pt x="138" y="126"/>
                  </a:lnTo>
                  <a:lnTo>
                    <a:pt x="132" y="132"/>
                  </a:lnTo>
                  <a:lnTo>
                    <a:pt x="127" y="137"/>
                  </a:lnTo>
                  <a:lnTo>
                    <a:pt x="120" y="141"/>
                  </a:lnTo>
                  <a:lnTo>
                    <a:pt x="115" y="145"/>
                  </a:lnTo>
                  <a:lnTo>
                    <a:pt x="108" y="148"/>
                  </a:lnTo>
                  <a:lnTo>
                    <a:pt x="101" y="150"/>
                  </a:lnTo>
                  <a:lnTo>
                    <a:pt x="93" y="153"/>
                  </a:lnTo>
                  <a:lnTo>
                    <a:pt x="86" y="154"/>
                  </a:lnTo>
                  <a:lnTo>
                    <a:pt x="78" y="154"/>
                  </a:lnTo>
                  <a:lnTo>
                    <a:pt x="78" y="154"/>
                  </a:lnTo>
                  <a:lnTo>
                    <a:pt x="70" y="154"/>
                  </a:lnTo>
                  <a:lnTo>
                    <a:pt x="62" y="153"/>
                  </a:lnTo>
                  <a:lnTo>
                    <a:pt x="55" y="150"/>
                  </a:lnTo>
                  <a:lnTo>
                    <a:pt x="48" y="148"/>
                  </a:lnTo>
                  <a:lnTo>
                    <a:pt x="41" y="145"/>
                  </a:lnTo>
                  <a:lnTo>
                    <a:pt x="35" y="141"/>
                  </a:lnTo>
                  <a:lnTo>
                    <a:pt x="29" y="137"/>
                  </a:lnTo>
                  <a:lnTo>
                    <a:pt x="23" y="132"/>
                  </a:lnTo>
                  <a:lnTo>
                    <a:pt x="18" y="126"/>
                  </a:lnTo>
                  <a:lnTo>
                    <a:pt x="14" y="120"/>
                  </a:lnTo>
                  <a:lnTo>
                    <a:pt x="10" y="114"/>
                  </a:lnTo>
                  <a:lnTo>
                    <a:pt x="7" y="107"/>
                  </a:lnTo>
                  <a:lnTo>
                    <a:pt x="4" y="100"/>
                  </a:lnTo>
                  <a:lnTo>
                    <a:pt x="2" y="93"/>
                  </a:lnTo>
                  <a:lnTo>
                    <a:pt x="1" y="85"/>
                  </a:lnTo>
                  <a:lnTo>
                    <a:pt x="0" y="77"/>
                  </a:lnTo>
                  <a:lnTo>
                    <a:pt x="0" y="77"/>
                  </a:lnTo>
                  <a:lnTo>
                    <a:pt x="1" y="69"/>
                  </a:lnTo>
                  <a:lnTo>
                    <a:pt x="2" y="62"/>
                  </a:lnTo>
                  <a:lnTo>
                    <a:pt x="4" y="54"/>
                  </a:lnTo>
                  <a:lnTo>
                    <a:pt x="7" y="47"/>
                  </a:lnTo>
                  <a:lnTo>
                    <a:pt x="10" y="40"/>
                  </a:lnTo>
                  <a:lnTo>
                    <a:pt x="14" y="35"/>
                  </a:lnTo>
                  <a:lnTo>
                    <a:pt x="18" y="28"/>
                  </a:lnTo>
                  <a:lnTo>
                    <a:pt x="23" y="23"/>
                  </a:lnTo>
                  <a:lnTo>
                    <a:pt x="29" y="18"/>
                  </a:lnTo>
                  <a:lnTo>
                    <a:pt x="35" y="13"/>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7" y="18"/>
                  </a:lnTo>
                  <a:lnTo>
                    <a:pt x="132" y="23"/>
                  </a:lnTo>
                  <a:lnTo>
                    <a:pt x="138" y="28"/>
                  </a:lnTo>
                  <a:lnTo>
                    <a:pt x="142" y="35"/>
                  </a:lnTo>
                  <a:lnTo>
                    <a:pt x="146" y="40"/>
                  </a:lnTo>
                  <a:lnTo>
                    <a:pt x="149" y="47"/>
                  </a:lnTo>
                  <a:lnTo>
                    <a:pt x="151"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524">
              <a:extLst>
                <a:ext uri="{FF2B5EF4-FFF2-40B4-BE49-F238E27FC236}">
                  <a16:creationId xmlns:a16="http://schemas.microsoft.com/office/drawing/2014/main" id="{C323B096-F6C2-48DF-8704-7F7BAC3C43AA}"/>
                </a:ext>
              </a:extLst>
            </p:cNvPr>
            <p:cNvSpPr>
              <a:spLocks/>
            </p:cNvSpPr>
            <p:nvPr/>
          </p:nvSpPr>
          <p:spPr bwMode="auto">
            <a:xfrm>
              <a:off x="5033963" y="2619375"/>
              <a:ext cx="49213" cy="49213"/>
            </a:xfrm>
            <a:custGeom>
              <a:avLst/>
              <a:gdLst>
                <a:gd name="T0" fmla="*/ 154 w 154"/>
                <a:gd name="T1" fmla="*/ 77 h 154"/>
                <a:gd name="T2" fmla="*/ 152 w 154"/>
                <a:gd name="T3" fmla="*/ 93 h 154"/>
                <a:gd name="T4" fmla="*/ 147 w 154"/>
                <a:gd name="T5" fmla="*/ 107 h 154"/>
                <a:gd name="T6" fmla="*/ 141 w 154"/>
                <a:gd name="T7" fmla="*/ 120 h 154"/>
                <a:gd name="T8" fmla="*/ 131 w 154"/>
                <a:gd name="T9" fmla="*/ 132 h 154"/>
                <a:gd name="T10" fmla="*/ 120 w 154"/>
                <a:gd name="T11" fmla="*/ 141 h 154"/>
                <a:gd name="T12" fmla="*/ 106 w 154"/>
                <a:gd name="T13" fmla="*/ 148 h 154"/>
                <a:gd name="T14" fmla="*/ 92 w 154"/>
                <a:gd name="T15" fmla="*/ 153 h 154"/>
                <a:gd name="T16" fmla="*/ 76 w 154"/>
                <a:gd name="T17" fmla="*/ 154 h 154"/>
                <a:gd name="T18" fmla="*/ 68 w 154"/>
                <a:gd name="T19" fmla="*/ 154 h 154"/>
                <a:gd name="T20" fmla="*/ 54 w 154"/>
                <a:gd name="T21" fmla="*/ 150 h 154"/>
                <a:gd name="T22" fmla="*/ 40 w 154"/>
                <a:gd name="T23" fmla="*/ 145 h 154"/>
                <a:gd name="T24" fmla="*/ 27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5 w 154"/>
                <a:gd name="T39" fmla="*/ 47 h 154"/>
                <a:gd name="T40" fmla="*/ 12 w 154"/>
                <a:gd name="T41" fmla="*/ 35 h 154"/>
                <a:gd name="T42" fmla="*/ 23 w 154"/>
                <a:gd name="T43" fmla="*/ 23 h 154"/>
                <a:gd name="T44" fmla="*/ 34 w 154"/>
                <a:gd name="T45" fmla="*/ 13 h 154"/>
                <a:gd name="T46" fmla="*/ 47 w 154"/>
                <a:gd name="T47" fmla="*/ 6 h 154"/>
                <a:gd name="T48" fmla="*/ 62 w 154"/>
                <a:gd name="T49" fmla="*/ 1 h 154"/>
                <a:gd name="T50" fmla="*/ 76 w 154"/>
                <a:gd name="T51" fmla="*/ 0 h 154"/>
                <a:gd name="T52" fmla="*/ 84 w 154"/>
                <a:gd name="T53" fmla="*/ 0 h 154"/>
                <a:gd name="T54" fmla="*/ 99 w 154"/>
                <a:gd name="T55" fmla="*/ 4 h 154"/>
                <a:gd name="T56" fmla="*/ 113 w 154"/>
                <a:gd name="T57" fmla="*/ 9 h 154"/>
                <a:gd name="T58" fmla="*/ 126 w 154"/>
                <a:gd name="T59" fmla="*/ 18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7" y="107"/>
                  </a:lnTo>
                  <a:lnTo>
                    <a:pt x="144" y="114"/>
                  </a:lnTo>
                  <a:lnTo>
                    <a:pt x="141" y="120"/>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2" y="153"/>
                  </a:lnTo>
                  <a:lnTo>
                    <a:pt x="54" y="150"/>
                  </a:lnTo>
                  <a:lnTo>
                    <a:pt x="47" y="148"/>
                  </a:lnTo>
                  <a:lnTo>
                    <a:pt x="40" y="145"/>
                  </a:lnTo>
                  <a:lnTo>
                    <a:pt x="34" y="141"/>
                  </a:lnTo>
                  <a:lnTo>
                    <a:pt x="27" y="137"/>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8"/>
                  </a:lnTo>
                  <a:lnTo>
                    <a:pt x="34"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8"/>
                  </a:lnTo>
                  <a:lnTo>
                    <a:pt x="131" y="23"/>
                  </a:lnTo>
                  <a:lnTo>
                    <a:pt x="136" y="28"/>
                  </a:lnTo>
                  <a:lnTo>
                    <a:pt x="141" y="35"/>
                  </a:lnTo>
                  <a:lnTo>
                    <a:pt x="144"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525">
              <a:extLst>
                <a:ext uri="{FF2B5EF4-FFF2-40B4-BE49-F238E27FC236}">
                  <a16:creationId xmlns:a16="http://schemas.microsoft.com/office/drawing/2014/main" id="{C5BCB9A9-2DE4-4946-A864-9962B1233300}"/>
                </a:ext>
              </a:extLst>
            </p:cNvPr>
            <p:cNvSpPr>
              <a:spLocks/>
            </p:cNvSpPr>
            <p:nvPr/>
          </p:nvSpPr>
          <p:spPr bwMode="auto">
            <a:xfrm>
              <a:off x="5167313" y="2619375"/>
              <a:ext cx="49213" cy="49213"/>
            </a:xfrm>
            <a:custGeom>
              <a:avLst/>
              <a:gdLst>
                <a:gd name="T0" fmla="*/ 153 w 153"/>
                <a:gd name="T1" fmla="*/ 77 h 154"/>
                <a:gd name="T2" fmla="*/ 152 w 153"/>
                <a:gd name="T3" fmla="*/ 93 h 154"/>
                <a:gd name="T4" fmla="*/ 148 w 153"/>
                <a:gd name="T5" fmla="*/ 107 h 154"/>
                <a:gd name="T6" fmla="*/ 141 w 153"/>
                <a:gd name="T7" fmla="*/ 120 h 154"/>
                <a:gd name="T8" fmla="*/ 130 w 153"/>
                <a:gd name="T9" fmla="*/ 132 h 154"/>
                <a:gd name="T10" fmla="*/ 119 w 153"/>
                <a:gd name="T11" fmla="*/ 141 h 154"/>
                <a:gd name="T12" fmla="*/ 106 w 153"/>
                <a:gd name="T13" fmla="*/ 148 h 154"/>
                <a:gd name="T14" fmla="*/ 91 w 153"/>
                <a:gd name="T15" fmla="*/ 153 h 154"/>
                <a:gd name="T16" fmla="*/ 77 w 153"/>
                <a:gd name="T17" fmla="*/ 154 h 154"/>
                <a:gd name="T18" fmla="*/ 69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6 w 153"/>
                <a:gd name="T39" fmla="*/ 47 h 154"/>
                <a:gd name="T40" fmla="*/ 13 w 153"/>
                <a:gd name="T41" fmla="*/ 35 h 154"/>
                <a:gd name="T42" fmla="*/ 22 w 153"/>
                <a:gd name="T43" fmla="*/ 23 h 154"/>
                <a:gd name="T44" fmla="*/ 33 w 153"/>
                <a:gd name="T45" fmla="*/ 13 h 154"/>
                <a:gd name="T46" fmla="*/ 47 w 153"/>
                <a:gd name="T47" fmla="*/ 6 h 154"/>
                <a:gd name="T48" fmla="*/ 61 w 153"/>
                <a:gd name="T49" fmla="*/ 1 h 154"/>
                <a:gd name="T50" fmla="*/ 77 w 153"/>
                <a:gd name="T51" fmla="*/ 0 h 154"/>
                <a:gd name="T52" fmla="*/ 85 w 153"/>
                <a:gd name="T53" fmla="*/ 0 h 154"/>
                <a:gd name="T54" fmla="*/ 99 w 153"/>
                <a:gd name="T55" fmla="*/ 4 h 154"/>
                <a:gd name="T56" fmla="*/ 113 w 153"/>
                <a:gd name="T57" fmla="*/ 9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8" y="107"/>
                  </a:lnTo>
                  <a:lnTo>
                    <a:pt x="144" y="114"/>
                  </a:lnTo>
                  <a:lnTo>
                    <a:pt x="141" y="120"/>
                  </a:lnTo>
                  <a:lnTo>
                    <a:pt x="136" y="126"/>
                  </a:lnTo>
                  <a:lnTo>
                    <a:pt x="130" y="132"/>
                  </a:lnTo>
                  <a:lnTo>
                    <a:pt x="126" y="137"/>
                  </a:lnTo>
                  <a:lnTo>
                    <a:pt x="119" y="141"/>
                  </a:lnTo>
                  <a:lnTo>
                    <a:pt x="113" y="145"/>
                  </a:lnTo>
                  <a:lnTo>
                    <a:pt x="106" y="148"/>
                  </a:lnTo>
                  <a:lnTo>
                    <a:pt x="99" y="150"/>
                  </a:lnTo>
                  <a:lnTo>
                    <a:pt x="91" y="153"/>
                  </a:lnTo>
                  <a:lnTo>
                    <a:pt x="85" y="154"/>
                  </a:lnTo>
                  <a:lnTo>
                    <a:pt x="77" y="154"/>
                  </a:lnTo>
                  <a:lnTo>
                    <a:pt x="77" y="154"/>
                  </a:lnTo>
                  <a:lnTo>
                    <a:pt x="69" y="154"/>
                  </a:lnTo>
                  <a:lnTo>
                    <a:pt x="61" y="153"/>
                  </a:lnTo>
                  <a:lnTo>
                    <a:pt x="54" y="150"/>
                  </a:lnTo>
                  <a:lnTo>
                    <a:pt x="47" y="148"/>
                  </a:lnTo>
                  <a:lnTo>
                    <a:pt x="40" y="145"/>
                  </a:lnTo>
                  <a:lnTo>
                    <a:pt x="33" y="141"/>
                  </a:lnTo>
                  <a:lnTo>
                    <a:pt x="27" y="137"/>
                  </a:lnTo>
                  <a:lnTo>
                    <a:pt x="22" y="132"/>
                  </a:lnTo>
                  <a:lnTo>
                    <a:pt x="17" y="126"/>
                  </a:lnTo>
                  <a:lnTo>
                    <a:pt x="13"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2" y="23"/>
                  </a:lnTo>
                  <a:lnTo>
                    <a:pt x="27" y="18"/>
                  </a:lnTo>
                  <a:lnTo>
                    <a:pt x="33" y="13"/>
                  </a:lnTo>
                  <a:lnTo>
                    <a:pt x="40" y="9"/>
                  </a:lnTo>
                  <a:lnTo>
                    <a:pt x="47" y="6"/>
                  </a:lnTo>
                  <a:lnTo>
                    <a:pt x="54" y="4"/>
                  </a:lnTo>
                  <a:lnTo>
                    <a:pt x="61" y="1"/>
                  </a:lnTo>
                  <a:lnTo>
                    <a:pt x="69" y="0"/>
                  </a:lnTo>
                  <a:lnTo>
                    <a:pt x="77" y="0"/>
                  </a:lnTo>
                  <a:lnTo>
                    <a:pt x="77" y="0"/>
                  </a:lnTo>
                  <a:lnTo>
                    <a:pt x="85" y="0"/>
                  </a:lnTo>
                  <a:lnTo>
                    <a:pt x="91" y="1"/>
                  </a:lnTo>
                  <a:lnTo>
                    <a:pt x="99" y="4"/>
                  </a:lnTo>
                  <a:lnTo>
                    <a:pt x="106" y="6"/>
                  </a:lnTo>
                  <a:lnTo>
                    <a:pt x="113" y="9"/>
                  </a:lnTo>
                  <a:lnTo>
                    <a:pt x="119" y="13"/>
                  </a:lnTo>
                  <a:lnTo>
                    <a:pt x="126" y="18"/>
                  </a:lnTo>
                  <a:lnTo>
                    <a:pt x="130" y="23"/>
                  </a:lnTo>
                  <a:lnTo>
                    <a:pt x="136" y="28"/>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526">
              <a:extLst>
                <a:ext uri="{FF2B5EF4-FFF2-40B4-BE49-F238E27FC236}">
                  <a16:creationId xmlns:a16="http://schemas.microsoft.com/office/drawing/2014/main" id="{C51081FA-AAE7-4675-96FB-CFC91BDCE49B}"/>
                </a:ext>
              </a:extLst>
            </p:cNvPr>
            <p:cNvSpPr>
              <a:spLocks/>
            </p:cNvSpPr>
            <p:nvPr/>
          </p:nvSpPr>
          <p:spPr bwMode="auto">
            <a:xfrm>
              <a:off x="5307013" y="2543175"/>
              <a:ext cx="47625" cy="49213"/>
            </a:xfrm>
            <a:custGeom>
              <a:avLst/>
              <a:gdLst>
                <a:gd name="T0" fmla="*/ 154 w 154"/>
                <a:gd name="T1" fmla="*/ 78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9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4 h 154"/>
                <a:gd name="T30" fmla="*/ 4 w 154"/>
                <a:gd name="T31" fmla="*/ 100 h 154"/>
                <a:gd name="T32" fmla="*/ 0 w 154"/>
                <a:gd name="T33" fmla="*/ 84 h 154"/>
                <a:gd name="T34" fmla="*/ 0 w 154"/>
                <a:gd name="T35" fmla="*/ 78 h 154"/>
                <a:gd name="T36" fmla="*/ 1 w 154"/>
                <a:gd name="T37" fmla="*/ 62 h 154"/>
                <a:gd name="T38" fmla="*/ 6 w 154"/>
                <a:gd name="T39" fmla="*/ 47 h 154"/>
                <a:gd name="T40" fmla="*/ 13 w 154"/>
                <a:gd name="T41" fmla="*/ 34 h 154"/>
                <a:gd name="T42" fmla="*/ 23 w 154"/>
                <a:gd name="T43" fmla="*/ 23 h 154"/>
                <a:gd name="T44" fmla="*/ 35 w 154"/>
                <a:gd name="T45" fmla="*/ 13 h 154"/>
                <a:gd name="T46" fmla="*/ 47 w 154"/>
                <a:gd name="T47" fmla="*/ 5 h 154"/>
                <a:gd name="T48" fmla="*/ 62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8 h 154"/>
                <a:gd name="T60" fmla="*/ 136 w 154"/>
                <a:gd name="T61" fmla="*/ 28 h 154"/>
                <a:gd name="T62" fmla="*/ 144 w 154"/>
                <a:gd name="T63" fmla="*/ 40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4"/>
                  </a:lnTo>
                  <a:lnTo>
                    <a:pt x="152" y="92"/>
                  </a:lnTo>
                  <a:lnTo>
                    <a:pt x="150" y="100"/>
                  </a:lnTo>
                  <a:lnTo>
                    <a:pt x="148" y="107"/>
                  </a:lnTo>
                  <a:lnTo>
                    <a:pt x="144" y="114"/>
                  </a:lnTo>
                  <a:lnTo>
                    <a:pt x="141" y="120"/>
                  </a:lnTo>
                  <a:lnTo>
                    <a:pt x="136" y="126"/>
                  </a:lnTo>
                  <a:lnTo>
                    <a:pt x="132" y="131"/>
                  </a:lnTo>
                  <a:lnTo>
                    <a:pt x="126" y="136"/>
                  </a:lnTo>
                  <a:lnTo>
                    <a:pt x="120" y="140"/>
                  </a:lnTo>
                  <a:lnTo>
                    <a:pt x="114" y="145"/>
                  </a:lnTo>
                  <a:lnTo>
                    <a:pt x="107" y="149"/>
                  </a:lnTo>
                  <a:lnTo>
                    <a:pt x="100" y="151"/>
                  </a:lnTo>
                  <a:lnTo>
                    <a:pt x="93" y="152"/>
                  </a:lnTo>
                  <a:lnTo>
                    <a:pt x="85" y="153"/>
                  </a:lnTo>
                  <a:lnTo>
                    <a:pt x="77" y="154"/>
                  </a:lnTo>
                  <a:lnTo>
                    <a:pt x="77" y="154"/>
                  </a:lnTo>
                  <a:lnTo>
                    <a:pt x="69" y="153"/>
                  </a:lnTo>
                  <a:lnTo>
                    <a:pt x="62" y="152"/>
                  </a:lnTo>
                  <a:lnTo>
                    <a:pt x="54" y="151"/>
                  </a:lnTo>
                  <a:lnTo>
                    <a:pt x="47" y="149"/>
                  </a:lnTo>
                  <a:lnTo>
                    <a:pt x="40" y="145"/>
                  </a:lnTo>
                  <a:lnTo>
                    <a:pt x="35" y="140"/>
                  </a:lnTo>
                  <a:lnTo>
                    <a:pt x="28" y="136"/>
                  </a:lnTo>
                  <a:lnTo>
                    <a:pt x="23"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0"/>
                  </a:lnTo>
                  <a:lnTo>
                    <a:pt x="13" y="34"/>
                  </a:lnTo>
                  <a:lnTo>
                    <a:pt x="17" y="28"/>
                  </a:lnTo>
                  <a:lnTo>
                    <a:pt x="23" y="23"/>
                  </a:lnTo>
                  <a:lnTo>
                    <a:pt x="28" y="18"/>
                  </a:lnTo>
                  <a:lnTo>
                    <a:pt x="35"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3"/>
                  </a:lnTo>
                  <a:lnTo>
                    <a:pt x="126" y="18"/>
                  </a:lnTo>
                  <a:lnTo>
                    <a:pt x="132" y="23"/>
                  </a:lnTo>
                  <a:lnTo>
                    <a:pt x="136" y="28"/>
                  </a:lnTo>
                  <a:lnTo>
                    <a:pt x="141" y="34"/>
                  </a:lnTo>
                  <a:lnTo>
                    <a:pt x="144" y="40"/>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527">
              <a:extLst>
                <a:ext uri="{FF2B5EF4-FFF2-40B4-BE49-F238E27FC236}">
                  <a16:creationId xmlns:a16="http://schemas.microsoft.com/office/drawing/2014/main" id="{4B8EDAAC-BF4E-48D5-8259-E69CB97D6F29}"/>
                </a:ext>
              </a:extLst>
            </p:cNvPr>
            <p:cNvSpPr>
              <a:spLocks/>
            </p:cNvSpPr>
            <p:nvPr/>
          </p:nvSpPr>
          <p:spPr bwMode="auto">
            <a:xfrm>
              <a:off x="5376863" y="2543175"/>
              <a:ext cx="49213" cy="49213"/>
            </a:xfrm>
            <a:custGeom>
              <a:avLst/>
              <a:gdLst>
                <a:gd name="T0" fmla="*/ 154 w 154"/>
                <a:gd name="T1" fmla="*/ 78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9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4 h 154"/>
                <a:gd name="T30" fmla="*/ 4 w 154"/>
                <a:gd name="T31" fmla="*/ 100 h 154"/>
                <a:gd name="T32" fmla="*/ 0 w 154"/>
                <a:gd name="T33" fmla="*/ 84 h 154"/>
                <a:gd name="T34" fmla="*/ 0 w 154"/>
                <a:gd name="T35" fmla="*/ 78 h 154"/>
                <a:gd name="T36" fmla="*/ 1 w 154"/>
                <a:gd name="T37" fmla="*/ 62 h 154"/>
                <a:gd name="T38" fmla="*/ 6 w 154"/>
                <a:gd name="T39" fmla="*/ 47 h 154"/>
                <a:gd name="T40" fmla="*/ 13 w 154"/>
                <a:gd name="T41" fmla="*/ 34 h 154"/>
                <a:gd name="T42" fmla="*/ 23 w 154"/>
                <a:gd name="T43" fmla="*/ 23 h 154"/>
                <a:gd name="T44" fmla="*/ 35 w 154"/>
                <a:gd name="T45" fmla="*/ 13 h 154"/>
                <a:gd name="T46" fmla="*/ 47 w 154"/>
                <a:gd name="T47" fmla="*/ 5 h 154"/>
                <a:gd name="T48" fmla="*/ 62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8 h 154"/>
                <a:gd name="T60" fmla="*/ 136 w 154"/>
                <a:gd name="T61" fmla="*/ 28 h 154"/>
                <a:gd name="T62" fmla="*/ 144 w 154"/>
                <a:gd name="T63" fmla="*/ 40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4"/>
                  </a:lnTo>
                  <a:lnTo>
                    <a:pt x="152" y="92"/>
                  </a:lnTo>
                  <a:lnTo>
                    <a:pt x="150" y="100"/>
                  </a:lnTo>
                  <a:lnTo>
                    <a:pt x="148" y="107"/>
                  </a:lnTo>
                  <a:lnTo>
                    <a:pt x="144" y="114"/>
                  </a:lnTo>
                  <a:lnTo>
                    <a:pt x="141" y="120"/>
                  </a:lnTo>
                  <a:lnTo>
                    <a:pt x="136" y="126"/>
                  </a:lnTo>
                  <a:lnTo>
                    <a:pt x="132" y="131"/>
                  </a:lnTo>
                  <a:lnTo>
                    <a:pt x="126" y="136"/>
                  </a:lnTo>
                  <a:lnTo>
                    <a:pt x="120" y="140"/>
                  </a:lnTo>
                  <a:lnTo>
                    <a:pt x="114" y="145"/>
                  </a:lnTo>
                  <a:lnTo>
                    <a:pt x="107" y="149"/>
                  </a:lnTo>
                  <a:lnTo>
                    <a:pt x="100" y="151"/>
                  </a:lnTo>
                  <a:lnTo>
                    <a:pt x="93" y="152"/>
                  </a:lnTo>
                  <a:lnTo>
                    <a:pt x="85" y="153"/>
                  </a:lnTo>
                  <a:lnTo>
                    <a:pt x="77" y="154"/>
                  </a:lnTo>
                  <a:lnTo>
                    <a:pt x="77" y="154"/>
                  </a:lnTo>
                  <a:lnTo>
                    <a:pt x="69" y="153"/>
                  </a:lnTo>
                  <a:lnTo>
                    <a:pt x="62" y="152"/>
                  </a:lnTo>
                  <a:lnTo>
                    <a:pt x="54" y="151"/>
                  </a:lnTo>
                  <a:lnTo>
                    <a:pt x="47" y="149"/>
                  </a:lnTo>
                  <a:lnTo>
                    <a:pt x="40" y="145"/>
                  </a:lnTo>
                  <a:lnTo>
                    <a:pt x="35" y="140"/>
                  </a:lnTo>
                  <a:lnTo>
                    <a:pt x="28" y="136"/>
                  </a:lnTo>
                  <a:lnTo>
                    <a:pt x="23"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0"/>
                  </a:lnTo>
                  <a:lnTo>
                    <a:pt x="13" y="34"/>
                  </a:lnTo>
                  <a:lnTo>
                    <a:pt x="17" y="28"/>
                  </a:lnTo>
                  <a:lnTo>
                    <a:pt x="23" y="23"/>
                  </a:lnTo>
                  <a:lnTo>
                    <a:pt x="28" y="18"/>
                  </a:lnTo>
                  <a:lnTo>
                    <a:pt x="35"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3"/>
                  </a:lnTo>
                  <a:lnTo>
                    <a:pt x="126" y="18"/>
                  </a:lnTo>
                  <a:lnTo>
                    <a:pt x="132" y="23"/>
                  </a:lnTo>
                  <a:lnTo>
                    <a:pt x="136" y="28"/>
                  </a:lnTo>
                  <a:lnTo>
                    <a:pt x="141" y="34"/>
                  </a:lnTo>
                  <a:lnTo>
                    <a:pt x="144" y="40"/>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528">
              <a:extLst>
                <a:ext uri="{FF2B5EF4-FFF2-40B4-BE49-F238E27FC236}">
                  <a16:creationId xmlns:a16="http://schemas.microsoft.com/office/drawing/2014/main" id="{9ED10986-DE06-403D-8CFC-8A6B65E814F1}"/>
                </a:ext>
              </a:extLst>
            </p:cNvPr>
            <p:cNvSpPr>
              <a:spLocks/>
            </p:cNvSpPr>
            <p:nvPr/>
          </p:nvSpPr>
          <p:spPr bwMode="auto">
            <a:xfrm>
              <a:off x="5307013" y="2474913"/>
              <a:ext cx="47625" cy="49213"/>
            </a:xfrm>
            <a:custGeom>
              <a:avLst/>
              <a:gdLst>
                <a:gd name="T0" fmla="*/ 154 w 154"/>
                <a:gd name="T1" fmla="*/ 77 h 155"/>
                <a:gd name="T2" fmla="*/ 152 w 154"/>
                <a:gd name="T3" fmla="*/ 93 h 155"/>
                <a:gd name="T4" fmla="*/ 148 w 154"/>
                <a:gd name="T5" fmla="*/ 106 h 155"/>
                <a:gd name="T6" fmla="*/ 141 w 154"/>
                <a:gd name="T7" fmla="*/ 120 h 155"/>
                <a:gd name="T8" fmla="*/ 132 w 154"/>
                <a:gd name="T9" fmla="*/ 132 h 155"/>
                <a:gd name="T10" fmla="*/ 120 w 154"/>
                <a:gd name="T11" fmla="*/ 141 h 155"/>
                <a:gd name="T12" fmla="*/ 107 w 154"/>
                <a:gd name="T13" fmla="*/ 148 h 155"/>
                <a:gd name="T14" fmla="*/ 93 w 154"/>
                <a:gd name="T15" fmla="*/ 152 h 155"/>
                <a:gd name="T16" fmla="*/ 77 w 154"/>
                <a:gd name="T17" fmla="*/ 155 h 155"/>
                <a:gd name="T18" fmla="*/ 69 w 154"/>
                <a:gd name="T19" fmla="*/ 153 h 155"/>
                <a:gd name="T20" fmla="*/ 54 w 154"/>
                <a:gd name="T21" fmla="*/ 151 h 155"/>
                <a:gd name="T22" fmla="*/ 40 w 154"/>
                <a:gd name="T23" fmla="*/ 145 h 155"/>
                <a:gd name="T24" fmla="*/ 28 w 154"/>
                <a:gd name="T25" fmla="*/ 136 h 155"/>
                <a:gd name="T26" fmla="*/ 17 w 154"/>
                <a:gd name="T27" fmla="*/ 126 h 155"/>
                <a:gd name="T28" fmla="*/ 9 w 154"/>
                <a:gd name="T29" fmla="*/ 113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4 h 155"/>
                <a:gd name="T42" fmla="*/ 23 w 154"/>
                <a:gd name="T43" fmla="*/ 23 h 155"/>
                <a:gd name="T44" fmla="*/ 35 w 154"/>
                <a:gd name="T45" fmla="*/ 13 h 155"/>
                <a:gd name="T46" fmla="*/ 47 w 154"/>
                <a:gd name="T47" fmla="*/ 6 h 155"/>
                <a:gd name="T48" fmla="*/ 62 w 154"/>
                <a:gd name="T49" fmla="*/ 1 h 155"/>
                <a:gd name="T50" fmla="*/ 77 w 154"/>
                <a:gd name="T51" fmla="*/ 0 h 155"/>
                <a:gd name="T52" fmla="*/ 85 w 154"/>
                <a:gd name="T53" fmla="*/ 0 h 155"/>
                <a:gd name="T54" fmla="*/ 100 w 154"/>
                <a:gd name="T55" fmla="*/ 4 h 155"/>
                <a:gd name="T56" fmla="*/ 114 w 154"/>
                <a:gd name="T57" fmla="*/ 9 h 155"/>
                <a:gd name="T58" fmla="*/ 126 w 154"/>
                <a:gd name="T59" fmla="*/ 17 h 155"/>
                <a:gd name="T60" fmla="*/ 136 w 154"/>
                <a:gd name="T61" fmla="*/ 28 h 155"/>
                <a:gd name="T62" fmla="*/ 144 w 154"/>
                <a:gd name="T63" fmla="*/ 40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8" y="136"/>
                  </a:lnTo>
                  <a:lnTo>
                    <a:pt x="23"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529">
              <a:extLst>
                <a:ext uri="{FF2B5EF4-FFF2-40B4-BE49-F238E27FC236}">
                  <a16:creationId xmlns:a16="http://schemas.microsoft.com/office/drawing/2014/main" id="{EFAA30D2-839B-4755-BE33-461BDB8448C2}"/>
                </a:ext>
              </a:extLst>
            </p:cNvPr>
            <p:cNvSpPr>
              <a:spLocks/>
            </p:cNvSpPr>
            <p:nvPr/>
          </p:nvSpPr>
          <p:spPr bwMode="auto">
            <a:xfrm>
              <a:off x="5376863" y="2474913"/>
              <a:ext cx="49213" cy="49213"/>
            </a:xfrm>
            <a:custGeom>
              <a:avLst/>
              <a:gdLst>
                <a:gd name="T0" fmla="*/ 154 w 154"/>
                <a:gd name="T1" fmla="*/ 77 h 155"/>
                <a:gd name="T2" fmla="*/ 152 w 154"/>
                <a:gd name="T3" fmla="*/ 93 h 155"/>
                <a:gd name="T4" fmla="*/ 148 w 154"/>
                <a:gd name="T5" fmla="*/ 106 h 155"/>
                <a:gd name="T6" fmla="*/ 141 w 154"/>
                <a:gd name="T7" fmla="*/ 120 h 155"/>
                <a:gd name="T8" fmla="*/ 132 w 154"/>
                <a:gd name="T9" fmla="*/ 132 h 155"/>
                <a:gd name="T10" fmla="*/ 120 w 154"/>
                <a:gd name="T11" fmla="*/ 141 h 155"/>
                <a:gd name="T12" fmla="*/ 107 w 154"/>
                <a:gd name="T13" fmla="*/ 148 h 155"/>
                <a:gd name="T14" fmla="*/ 93 w 154"/>
                <a:gd name="T15" fmla="*/ 152 h 155"/>
                <a:gd name="T16" fmla="*/ 77 w 154"/>
                <a:gd name="T17" fmla="*/ 155 h 155"/>
                <a:gd name="T18" fmla="*/ 69 w 154"/>
                <a:gd name="T19" fmla="*/ 153 h 155"/>
                <a:gd name="T20" fmla="*/ 54 w 154"/>
                <a:gd name="T21" fmla="*/ 151 h 155"/>
                <a:gd name="T22" fmla="*/ 40 w 154"/>
                <a:gd name="T23" fmla="*/ 145 h 155"/>
                <a:gd name="T24" fmla="*/ 28 w 154"/>
                <a:gd name="T25" fmla="*/ 136 h 155"/>
                <a:gd name="T26" fmla="*/ 17 w 154"/>
                <a:gd name="T27" fmla="*/ 126 h 155"/>
                <a:gd name="T28" fmla="*/ 9 w 154"/>
                <a:gd name="T29" fmla="*/ 113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4 h 155"/>
                <a:gd name="T42" fmla="*/ 23 w 154"/>
                <a:gd name="T43" fmla="*/ 23 h 155"/>
                <a:gd name="T44" fmla="*/ 35 w 154"/>
                <a:gd name="T45" fmla="*/ 13 h 155"/>
                <a:gd name="T46" fmla="*/ 47 w 154"/>
                <a:gd name="T47" fmla="*/ 6 h 155"/>
                <a:gd name="T48" fmla="*/ 62 w 154"/>
                <a:gd name="T49" fmla="*/ 1 h 155"/>
                <a:gd name="T50" fmla="*/ 77 w 154"/>
                <a:gd name="T51" fmla="*/ 0 h 155"/>
                <a:gd name="T52" fmla="*/ 85 w 154"/>
                <a:gd name="T53" fmla="*/ 0 h 155"/>
                <a:gd name="T54" fmla="*/ 100 w 154"/>
                <a:gd name="T55" fmla="*/ 4 h 155"/>
                <a:gd name="T56" fmla="*/ 114 w 154"/>
                <a:gd name="T57" fmla="*/ 9 h 155"/>
                <a:gd name="T58" fmla="*/ 126 w 154"/>
                <a:gd name="T59" fmla="*/ 17 h 155"/>
                <a:gd name="T60" fmla="*/ 136 w 154"/>
                <a:gd name="T61" fmla="*/ 28 h 155"/>
                <a:gd name="T62" fmla="*/ 144 w 154"/>
                <a:gd name="T63" fmla="*/ 40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8" y="136"/>
                  </a:lnTo>
                  <a:lnTo>
                    <a:pt x="23"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530">
              <a:extLst>
                <a:ext uri="{FF2B5EF4-FFF2-40B4-BE49-F238E27FC236}">
                  <a16:creationId xmlns:a16="http://schemas.microsoft.com/office/drawing/2014/main" id="{28855E16-EBDC-4E55-B444-DFD508CE24BD}"/>
                </a:ext>
              </a:extLst>
            </p:cNvPr>
            <p:cNvSpPr>
              <a:spLocks/>
            </p:cNvSpPr>
            <p:nvPr/>
          </p:nvSpPr>
          <p:spPr bwMode="auto">
            <a:xfrm>
              <a:off x="5443538" y="2474913"/>
              <a:ext cx="49213" cy="49213"/>
            </a:xfrm>
            <a:custGeom>
              <a:avLst/>
              <a:gdLst>
                <a:gd name="T0" fmla="*/ 153 w 153"/>
                <a:gd name="T1" fmla="*/ 77 h 155"/>
                <a:gd name="T2" fmla="*/ 152 w 153"/>
                <a:gd name="T3" fmla="*/ 93 h 155"/>
                <a:gd name="T4" fmla="*/ 147 w 153"/>
                <a:gd name="T5" fmla="*/ 106 h 155"/>
                <a:gd name="T6" fmla="*/ 141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3 h 155"/>
                <a:gd name="T20" fmla="*/ 54 w 153"/>
                <a:gd name="T21" fmla="*/ 151 h 155"/>
                <a:gd name="T22" fmla="*/ 40 w 153"/>
                <a:gd name="T23" fmla="*/ 145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2 w 153"/>
                <a:gd name="T41" fmla="*/ 34 h 155"/>
                <a:gd name="T42" fmla="*/ 22 w 153"/>
                <a:gd name="T43" fmla="*/ 23 h 155"/>
                <a:gd name="T44" fmla="*/ 33 w 153"/>
                <a:gd name="T45" fmla="*/ 13 h 155"/>
                <a:gd name="T46" fmla="*/ 47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6 w 153"/>
                <a:gd name="T59" fmla="*/ 17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5"/>
                  </a:lnTo>
                  <a:lnTo>
                    <a:pt x="106" y="148"/>
                  </a:lnTo>
                  <a:lnTo>
                    <a:pt x="99" y="151"/>
                  </a:lnTo>
                  <a:lnTo>
                    <a:pt x="92" y="152"/>
                  </a:lnTo>
                  <a:lnTo>
                    <a:pt x="84" y="153"/>
                  </a:lnTo>
                  <a:lnTo>
                    <a:pt x="76" y="155"/>
                  </a:lnTo>
                  <a:lnTo>
                    <a:pt x="76" y="155"/>
                  </a:lnTo>
                  <a:lnTo>
                    <a:pt x="68" y="153"/>
                  </a:lnTo>
                  <a:lnTo>
                    <a:pt x="60" y="152"/>
                  </a:lnTo>
                  <a:lnTo>
                    <a:pt x="54" y="151"/>
                  </a:lnTo>
                  <a:lnTo>
                    <a:pt x="47" y="148"/>
                  </a:lnTo>
                  <a:lnTo>
                    <a:pt x="40" y="145"/>
                  </a:lnTo>
                  <a:lnTo>
                    <a:pt x="33" y="141"/>
                  </a:lnTo>
                  <a:lnTo>
                    <a:pt x="27" y="136"/>
                  </a:lnTo>
                  <a:lnTo>
                    <a:pt x="22"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2" y="23"/>
                  </a:lnTo>
                  <a:lnTo>
                    <a:pt x="27" y="17"/>
                  </a:lnTo>
                  <a:lnTo>
                    <a:pt x="33" y="13"/>
                  </a:lnTo>
                  <a:lnTo>
                    <a:pt x="40" y="9"/>
                  </a:lnTo>
                  <a:lnTo>
                    <a:pt x="47" y="6"/>
                  </a:lnTo>
                  <a:lnTo>
                    <a:pt x="54"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1"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531">
              <a:extLst>
                <a:ext uri="{FF2B5EF4-FFF2-40B4-BE49-F238E27FC236}">
                  <a16:creationId xmlns:a16="http://schemas.microsoft.com/office/drawing/2014/main" id="{C3B13363-7172-4DE3-87C7-D7F302295B21}"/>
                </a:ext>
              </a:extLst>
            </p:cNvPr>
            <p:cNvSpPr>
              <a:spLocks/>
            </p:cNvSpPr>
            <p:nvPr/>
          </p:nvSpPr>
          <p:spPr bwMode="auto">
            <a:xfrm>
              <a:off x="5514976" y="2474913"/>
              <a:ext cx="47625" cy="49213"/>
            </a:xfrm>
            <a:custGeom>
              <a:avLst/>
              <a:gdLst>
                <a:gd name="T0" fmla="*/ 153 w 153"/>
                <a:gd name="T1" fmla="*/ 77 h 155"/>
                <a:gd name="T2" fmla="*/ 152 w 153"/>
                <a:gd name="T3" fmla="*/ 93 h 155"/>
                <a:gd name="T4" fmla="*/ 147 w 153"/>
                <a:gd name="T5" fmla="*/ 106 h 155"/>
                <a:gd name="T6" fmla="*/ 141 w 153"/>
                <a:gd name="T7" fmla="*/ 120 h 155"/>
                <a:gd name="T8" fmla="*/ 131 w 153"/>
                <a:gd name="T9" fmla="*/ 132 h 155"/>
                <a:gd name="T10" fmla="*/ 120 w 153"/>
                <a:gd name="T11" fmla="*/ 141 h 155"/>
                <a:gd name="T12" fmla="*/ 106 w 153"/>
                <a:gd name="T13" fmla="*/ 148 h 155"/>
                <a:gd name="T14" fmla="*/ 93 w 153"/>
                <a:gd name="T15" fmla="*/ 152 h 155"/>
                <a:gd name="T16" fmla="*/ 76 w 153"/>
                <a:gd name="T17" fmla="*/ 155 h 155"/>
                <a:gd name="T18" fmla="*/ 68 w 153"/>
                <a:gd name="T19" fmla="*/ 153 h 155"/>
                <a:gd name="T20" fmla="*/ 54 w 153"/>
                <a:gd name="T21" fmla="*/ 151 h 155"/>
                <a:gd name="T22" fmla="*/ 40 w 153"/>
                <a:gd name="T23" fmla="*/ 145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2 w 153"/>
                <a:gd name="T41" fmla="*/ 34 h 155"/>
                <a:gd name="T42" fmla="*/ 22 w 153"/>
                <a:gd name="T43" fmla="*/ 23 h 155"/>
                <a:gd name="T44" fmla="*/ 33 w 153"/>
                <a:gd name="T45" fmla="*/ 13 h 155"/>
                <a:gd name="T46" fmla="*/ 47 w 153"/>
                <a:gd name="T47" fmla="*/ 6 h 155"/>
                <a:gd name="T48" fmla="*/ 62 w 153"/>
                <a:gd name="T49" fmla="*/ 1 h 155"/>
                <a:gd name="T50" fmla="*/ 76 w 153"/>
                <a:gd name="T51" fmla="*/ 0 h 155"/>
                <a:gd name="T52" fmla="*/ 85 w 153"/>
                <a:gd name="T53" fmla="*/ 0 h 155"/>
                <a:gd name="T54" fmla="*/ 99 w 153"/>
                <a:gd name="T55" fmla="*/ 4 h 155"/>
                <a:gd name="T56" fmla="*/ 113 w 153"/>
                <a:gd name="T57" fmla="*/ 9 h 155"/>
                <a:gd name="T58" fmla="*/ 126 w 153"/>
                <a:gd name="T59" fmla="*/ 17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5"/>
                  </a:lnTo>
                  <a:lnTo>
                    <a:pt x="106" y="148"/>
                  </a:lnTo>
                  <a:lnTo>
                    <a:pt x="99" y="151"/>
                  </a:lnTo>
                  <a:lnTo>
                    <a:pt x="93" y="152"/>
                  </a:lnTo>
                  <a:lnTo>
                    <a:pt x="85" y="153"/>
                  </a:lnTo>
                  <a:lnTo>
                    <a:pt x="76" y="155"/>
                  </a:lnTo>
                  <a:lnTo>
                    <a:pt x="76" y="155"/>
                  </a:lnTo>
                  <a:lnTo>
                    <a:pt x="68" y="153"/>
                  </a:lnTo>
                  <a:lnTo>
                    <a:pt x="62" y="152"/>
                  </a:lnTo>
                  <a:lnTo>
                    <a:pt x="54" y="151"/>
                  </a:lnTo>
                  <a:lnTo>
                    <a:pt x="47" y="148"/>
                  </a:lnTo>
                  <a:lnTo>
                    <a:pt x="40" y="145"/>
                  </a:lnTo>
                  <a:lnTo>
                    <a:pt x="33" y="141"/>
                  </a:lnTo>
                  <a:lnTo>
                    <a:pt x="27" y="136"/>
                  </a:lnTo>
                  <a:lnTo>
                    <a:pt x="22"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2" y="23"/>
                  </a:lnTo>
                  <a:lnTo>
                    <a:pt x="27" y="17"/>
                  </a:lnTo>
                  <a:lnTo>
                    <a:pt x="33" y="13"/>
                  </a:lnTo>
                  <a:lnTo>
                    <a:pt x="40" y="9"/>
                  </a:lnTo>
                  <a:lnTo>
                    <a:pt x="47" y="6"/>
                  </a:lnTo>
                  <a:lnTo>
                    <a:pt x="54" y="4"/>
                  </a:lnTo>
                  <a:lnTo>
                    <a:pt x="62" y="1"/>
                  </a:lnTo>
                  <a:lnTo>
                    <a:pt x="68" y="0"/>
                  </a:lnTo>
                  <a:lnTo>
                    <a:pt x="76" y="0"/>
                  </a:lnTo>
                  <a:lnTo>
                    <a:pt x="76" y="0"/>
                  </a:lnTo>
                  <a:lnTo>
                    <a:pt x="85" y="0"/>
                  </a:lnTo>
                  <a:lnTo>
                    <a:pt x="93" y="1"/>
                  </a:lnTo>
                  <a:lnTo>
                    <a:pt x="99" y="4"/>
                  </a:lnTo>
                  <a:lnTo>
                    <a:pt x="106" y="6"/>
                  </a:lnTo>
                  <a:lnTo>
                    <a:pt x="113" y="9"/>
                  </a:lnTo>
                  <a:lnTo>
                    <a:pt x="120" y="13"/>
                  </a:lnTo>
                  <a:lnTo>
                    <a:pt x="126" y="17"/>
                  </a:lnTo>
                  <a:lnTo>
                    <a:pt x="131" y="23"/>
                  </a:lnTo>
                  <a:lnTo>
                    <a:pt x="136" y="28"/>
                  </a:lnTo>
                  <a:lnTo>
                    <a:pt x="141"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532">
              <a:extLst>
                <a:ext uri="{FF2B5EF4-FFF2-40B4-BE49-F238E27FC236}">
                  <a16:creationId xmlns:a16="http://schemas.microsoft.com/office/drawing/2014/main" id="{CD1C9CF3-419B-4457-8A06-1748767AC0F7}"/>
                </a:ext>
              </a:extLst>
            </p:cNvPr>
            <p:cNvSpPr>
              <a:spLocks/>
            </p:cNvSpPr>
            <p:nvPr/>
          </p:nvSpPr>
          <p:spPr bwMode="auto">
            <a:xfrm>
              <a:off x="5307013" y="2408238"/>
              <a:ext cx="47625" cy="49213"/>
            </a:xfrm>
            <a:custGeom>
              <a:avLst/>
              <a:gdLst>
                <a:gd name="T0" fmla="*/ 154 w 154"/>
                <a:gd name="T1" fmla="*/ 77 h 154"/>
                <a:gd name="T2" fmla="*/ 152 w 154"/>
                <a:gd name="T3" fmla="*/ 93 h 154"/>
                <a:gd name="T4" fmla="*/ 148 w 154"/>
                <a:gd name="T5" fmla="*/ 107 h 154"/>
                <a:gd name="T6" fmla="*/ 141 w 154"/>
                <a:gd name="T7" fmla="*/ 121 h 154"/>
                <a:gd name="T8" fmla="*/ 132 w 154"/>
                <a:gd name="T9" fmla="*/ 132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4 h 154"/>
                <a:gd name="T42" fmla="*/ 23 w 154"/>
                <a:gd name="T43" fmla="*/ 22 h 154"/>
                <a:gd name="T44" fmla="*/ 35 w 154"/>
                <a:gd name="T45" fmla="*/ 13 h 154"/>
                <a:gd name="T46" fmla="*/ 47 w 154"/>
                <a:gd name="T47" fmla="*/ 6 h 154"/>
                <a:gd name="T48" fmla="*/ 62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533">
              <a:extLst>
                <a:ext uri="{FF2B5EF4-FFF2-40B4-BE49-F238E27FC236}">
                  <a16:creationId xmlns:a16="http://schemas.microsoft.com/office/drawing/2014/main" id="{2CA2A927-B6DC-464F-91A8-18FB545E0830}"/>
                </a:ext>
              </a:extLst>
            </p:cNvPr>
            <p:cNvSpPr>
              <a:spLocks/>
            </p:cNvSpPr>
            <p:nvPr/>
          </p:nvSpPr>
          <p:spPr bwMode="auto">
            <a:xfrm>
              <a:off x="5376863" y="2408238"/>
              <a:ext cx="49213" cy="49213"/>
            </a:xfrm>
            <a:custGeom>
              <a:avLst/>
              <a:gdLst>
                <a:gd name="T0" fmla="*/ 154 w 154"/>
                <a:gd name="T1" fmla="*/ 77 h 154"/>
                <a:gd name="T2" fmla="*/ 152 w 154"/>
                <a:gd name="T3" fmla="*/ 93 h 154"/>
                <a:gd name="T4" fmla="*/ 148 w 154"/>
                <a:gd name="T5" fmla="*/ 107 h 154"/>
                <a:gd name="T6" fmla="*/ 141 w 154"/>
                <a:gd name="T7" fmla="*/ 121 h 154"/>
                <a:gd name="T8" fmla="*/ 132 w 154"/>
                <a:gd name="T9" fmla="*/ 132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4 h 154"/>
                <a:gd name="T42" fmla="*/ 23 w 154"/>
                <a:gd name="T43" fmla="*/ 22 h 154"/>
                <a:gd name="T44" fmla="*/ 35 w 154"/>
                <a:gd name="T45" fmla="*/ 13 h 154"/>
                <a:gd name="T46" fmla="*/ 47 w 154"/>
                <a:gd name="T47" fmla="*/ 6 h 154"/>
                <a:gd name="T48" fmla="*/ 62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534">
              <a:extLst>
                <a:ext uri="{FF2B5EF4-FFF2-40B4-BE49-F238E27FC236}">
                  <a16:creationId xmlns:a16="http://schemas.microsoft.com/office/drawing/2014/main" id="{013B978A-57A4-4E20-9098-1207395D3015}"/>
                </a:ext>
              </a:extLst>
            </p:cNvPr>
            <p:cNvSpPr>
              <a:spLocks/>
            </p:cNvSpPr>
            <p:nvPr/>
          </p:nvSpPr>
          <p:spPr bwMode="auto">
            <a:xfrm>
              <a:off x="5443538" y="2408238"/>
              <a:ext cx="49213" cy="49213"/>
            </a:xfrm>
            <a:custGeom>
              <a:avLst/>
              <a:gdLst>
                <a:gd name="T0" fmla="*/ 153 w 153"/>
                <a:gd name="T1" fmla="*/ 77 h 154"/>
                <a:gd name="T2" fmla="*/ 152 w 153"/>
                <a:gd name="T3" fmla="*/ 93 h 154"/>
                <a:gd name="T4" fmla="*/ 147 w 153"/>
                <a:gd name="T5" fmla="*/ 107 h 154"/>
                <a:gd name="T6" fmla="*/ 141 w 153"/>
                <a:gd name="T7" fmla="*/ 121 h 154"/>
                <a:gd name="T8" fmla="*/ 131 w 153"/>
                <a:gd name="T9" fmla="*/ 132 h 154"/>
                <a:gd name="T10" fmla="*/ 120 w 153"/>
                <a:gd name="T11" fmla="*/ 141 h 154"/>
                <a:gd name="T12" fmla="*/ 106 w 153"/>
                <a:gd name="T13" fmla="*/ 148 h 154"/>
                <a:gd name="T14" fmla="*/ 92 w 153"/>
                <a:gd name="T15" fmla="*/ 153 h 154"/>
                <a:gd name="T16" fmla="*/ 76 w 153"/>
                <a:gd name="T17" fmla="*/ 154 h 154"/>
                <a:gd name="T18" fmla="*/ 68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6 w 153"/>
                <a:gd name="T39" fmla="*/ 47 h 154"/>
                <a:gd name="T40" fmla="*/ 12 w 153"/>
                <a:gd name="T41" fmla="*/ 34 h 154"/>
                <a:gd name="T42" fmla="*/ 22 w 153"/>
                <a:gd name="T43" fmla="*/ 22 h 154"/>
                <a:gd name="T44" fmla="*/ 33 w 153"/>
                <a:gd name="T45" fmla="*/ 13 h 154"/>
                <a:gd name="T46" fmla="*/ 47 w 153"/>
                <a:gd name="T47" fmla="*/ 6 h 154"/>
                <a:gd name="T48" fmla="*/ 60 w 153"/>
                <a:gd name="T49" fmla="*/ 2 h 154"/>
                <a:gd name="T50" fmla="*/ 76 w 153"/>
                <a:gd name="T51" fmla="*/ 0 h 154"/>
                <a:gd name="T52" fmla="*/ 84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4" y="150"/>
                  </a:lnTo>
                  <a:lnTo>
                    <a:pt x="47" y="148"/>
                  </a:lnTo>
                  <a:lnTo>
                    <a:pt x="40" y="145"/>
                  </a:lnTo>
                  <a:lnTo>
                    <a:pt x="33" y="141"/>
                  </a:lnTo>
                  <a:lnTo>
                    <a:pt x="27" y="137"/>
                  </a:lnTo>
                  <a:lnTo>
                    <a:pt x="22" y="132"/>
                  </a:lnTo>
                  <a:lnTo>
                    <a:pt x="17" y="126"/>
                  </a:lnTo>
                  <a:lnTo>
                    <a:pt x="12" y="121"/>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2" y="34"/>
                  </a:lnTo>
                  <a:lnTo>
                    <a:pt x="17" y="28"/>
                  </a:lnTo>
                  <a:lnTo>
                    <a:pt x="22" y="22"/>
                  </a:lnTo>
                  <a:lnTo>
                    <a:pt x="27" y="18"/>
                  </a:lnTo>
                  <a:lnTo>
                    <a:pt x="33" y="13"/>
                  </a:lnTo>
                  <a:lnTo>
                    <a:pt x="40" y="10"/>
                  </a:lnTo>
                  <a:lnTo>
                    <a:pt x="47" y="6"/>
                  </a:lnTo>
                  <a:lnTo>
                    <a:pt x="54" y="4"/>
                  </a:lnTo>
                  <a:lnTo>
                    <a:pt x="60"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1" y="34"/>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535">
              <a:extLst>
                <a:ext uri="{FF2B5EF4-FFF2-40B4-BE49-F238E27FC236}">
                  <a16:creationId xmlns:a16="http://schemas.microsoft.com/office/drawing/2014/main" id="{9B479747-EA5B-4A42-BE80-8E605F768436}"/>
                </a:ext>
              </a:extLst>
            </p:cNvPr>
            <p:cNvSpPr>
              <a:spLocks/>
            </p:cNvSpPr>
            <p:nvPr/>
          </p:nvSpPr>
          <p:spPr bwMode="auto">
            <a:xfrm>
              <a:off x="5514976" y="2408238"/>
              <a:ext cx="47625" cy="49213"/>
            </a:xfrm>
            <a:custGeom>
              <a:avLst/>
              <a:gdLst>
                <a:gd name="T0" fmla="*/ 153 w 153"/>
                <a:gd name="T1" fmla="*/ 77 h 154"/>
                <a:gd name="T2" fmla="*/ 152 w 153"/>
                <a:gd name="T3" fmla="*/ 93 h 154"/>
                <a:gd name="T4" fmla="*/ 147 w 153"/>
                <a:gd name="T5" fmla="*/ 107 h 154"/>
                <a:gd name="T6" fmla="*/ 141 w 153"/>
                <a:gd name="T7" fmla="*/ 121 h 154"/>
                <a:gd name="T8" fmla="*/ 131 w 153"/>
                <a:gd name="T9" fmla="*/ 132 h 154"/>
                <a:gd name="T10" fmla="*/ 120 w 153"/>
                <a:gd name="T11" fmla="*/ 141 h 154"/>
                <a:gd name="T12" fmla="*/ 106 w 153"/>
                <a:gd name="T13" fmla="*/ 148 h 154"/>
                <a:gd name="T14" fmla="*/ 93 w 153"/>
                <a:gd name="T15" fmla="*/ 153 h 154"/>
                <a:gd name="T16" fmla="*/ 76 w 153"/>
                <a:gd name="T17" fmla="*/ 154 h 154"/>
                <a:gd name="T18" fmla="*/ 68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6 w 153"/>
                <a:gd name="T39" fmla="*/ 47 h 154"/>
                <a:gd name="T40" fmla="*/ 12 w 153"/>
                <a:gd name="T41" fmla="*/ 34 h 154"/>
                <a:gd name="T42" fmla="*/ 22 w 153"/>
                <a:gd name="T43" fmla="*/ 22 h 154"/>
                <a:gd name="T44" fmla="*/ 33 w 153"/>
                <a:gd name="T45" fmla="*/ 13 h 154"/>
                <a:gd name="T46" fmla="*/ 47 w 153"/>
                <a:gd name="T47" fmla="*/ 6 h 154"/>
                <a:gd name="T48" fmla="*/ 62 w 153"/>
                <a:gd name="T49" fmla="*/ 2 h 154"/>
                <a:gd name="T50" fmla="*/ 76 w 153"/>
                <a:gd name="T51" fmla="*/ 0 h 154"/>
                <a:gd name="T52" fmla="*/ 85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3" y="153"/>
                  </a:lnTo>
                  <a:lnTo>
                    <a:pt x="85" y="154"/>
                  </a:lnTo>
                  <a:lnTo>
                    <a:pt x="76" y="154"/>
                  </a:lnTo>
                  <a:lnTo>
                    <a:pt x="76" y="154"/>
                  </a:lnTo>
                  <a:lnTo>
                    <a:pt x="68" y="154"/>
                  </a:lnTo>
                  <a:lnTo>
                    <a:pt x="62" y="153"/>
                  </a:lnTo>
                  <a:lnTo>
                    <a:pt x="54" y="150"/>
                  </a:lnTo>
                  <a:lnTo>
                    <a:pt x="47" y="148"/>
                  </a:lnTo>
                  <a:lnTo>
                    <a:pt x="40" y="145"/>
                  </a:lnTo>
                  <a:lnTo>
                    <a:pt x="33" y="141"/>
                  </a:lnTo>
                  <a:lnTo>
                    <a:pt x="27" y="137"/>
                  </a:lnTo>
                  <a:lnTo>
                    <a:pt x="22" y="132"/>
                  </a:lnTo>
                  <a:lnTo>
                    <a:pt x="17" y="126"/>
                  </a:lnTo>
                  <a:lnTo>
                    <a:pt x="12" y="121"/>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2" y="34"/>
                  </a:lnTo>
                  <a:lnTo>
                    <a:pt x="17" y="28"/>
                  </a:lnTo>
                  <a:lnTo>
                    <a:pt x="22" y="22"/>
                  </a:lnTo>
                  <a:lnTo>
                    <a:pt x="27" y="18"/>
                  </a:lnTo>
                  <a:lnTo>
                    <a:pt x="33" y="13"/>
                  </a:lnTo>
                  <a:lnTo>
                    <a:pt x="40" y="10"/>
                  </a:lnTo>
                  <a:lnTo>
                    <a:pt x="47" y="6"/>
                  </a:lnTo>
                  <a:lnTo>
                    <a:pt x="54" y="4"/>
                  </a:lnTo>
                  <a:lnTo>
                    <a:pt x="62" y="2"/>
                  </a:lnTo>
                  <a:lnTo>
                    <a:pt x="68" y="0"/>
                  </a:lnTo>
                  <a:lnTo>
                    <a:pt x="76" y="0"/>
                  </a:lnTo>
                  <a:lnTo>
                    <a:pt x="76" y="0"/>
                  </a:lnTo>
                  <a:lnTo>
                    <a:pt x="85" y="0"/>
                  </a:lnTo>
                  <a:lnTo>
                    <a:pt x="93" y="2"/>
                  </a:lnTo>
                  <a:lnTo>
                    <a:pt x="99" y="4"/>
                  </a:lnTo>
                  <a:lnTo>
                    <a:pt x="106" y="6"/>
                  </a:lnTo>
                  <a:lnTo>
                    <a:pt x="113" y="10"/>
                  </a:lnTo>
                  <a:lnTo>
                    <a:pt x="120" y="13"/>
                  </a:lnTo>
                  <a:lnTo>
                    <a:pt x="126" y="18"/>
                  </a:lnTo>
                  <a:lnTo>
                    <a:pt x="131" y="22"/>
                  </a:lnTo>
                  <a:lnTo>
                    <a:pt x="136" y="28"/>
                  </a:lnTo>
                  <a:lnTo>
                    <a:pt x="141" y="34"/>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536">
              <a:extLst>
                <a:ext uri="{FF2B5EF4-FFF2-40B4-BE49-F238E27FC236}">
                  <a16:creationId xmlns:a16="http://schemas.microsoft.com/office/drawing/2014/main" id="{BF23BB72-470F-4A26-93D5-1F5A6911F402}"/>
                </a:ext>
              </a:extLst>
            </p:cNvPr>
            <p:cNvSpPr>
              <a:spLocks/>
            </p:cNvSpPr>
            <p:nvPr/>
          </p:nvSpPr>
          <p:spPr bwMode="auto">
            <a:xfrm>
              <a:off x="5307013" y="2341563"/>
              <a:ext cx="47625" cy="47625"/>
            </a:xfrm>
            <a:custGeom>
              <a:avLst/>
              <a:gdLst>
                <a:gd name="T0" fmla="*/ 154 w 154"/>
                <a:gd name="T1" fmla="*/ 77 h 154"/>
                <a:gd name="T2" fmla="*/ 152 w 154"/>
                <a:gd name="T3" fmla="*/ 92 h 154"/>
                <a:gd name="T4" fmla="*/ 148 w 154"/>
                <a:gd name="T5" fmla="*/ 107 h 154"/>
                <a:gd name="T6" fmla="*/ 141 w 154"/>
                <a:gd name="T7" fmla="*/ 120 h 154"/>
                <a:gd name="T8" fmla="*/ 132 w 154"/>
                <a:gd name="T9" fmla="*/ 131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7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8 h 154"/>
                <a:gd name="T40" fmla="*/ 13 w 154"/>
                <a:gd name="T41" fmla="*/ 34 h 154"/>
                <a:gd name="T42" fmla="*/ 23 w 154"/>
                <a:gd name="T43" fmla="*/ 22 h 154"/>
                <a:gd name="T44" fmla="*/ 35 w 154"/>
                <a:gd name="T45" fmla="*/ 13 h 154"/>
                <a:gd name="T46" fmla="*/ 47 w 154"/>
                <a:gd name="T47" fmla="*/ 6 h 154"/>
                <a:gd name="T48" fmla="*/ 62 w 154"/>
                <a:gd name="T49" fmla="*/ 2 h 154"/>
                <a:gd name="T50" fmla="*/ 77 w 154"/>
                <a:gd name="T51" fmla="*/ 0 h 154"/>
                <a:gd name="T52" fmla="*/ 85 w 154"/>
                <a:gd name="T53" fmla="*/ 1 h 154"/>
                <a:gd name="T54" fmla="*/ 100 w 154"/>
                <a:gd name="T55" fmla="*/ 3 h 154"/>
                <a:gd name="T56" fmla="*/ 114 w 154"/>
                <a:gd name="T57" fmla="*/ 10 h 154"/>
                <a:gd name="T58" fmla="*/ 126 w 154"/>
                <a:gd name="T59" fmla="*/ 18 h 154"/>
                <a:gd name="T60" fmla="*/ 136 w 154"/>
                <a:gd name="T61" fmla="*/ 28 h 154"/>
                <a:gd name="T62" fmla="*/ 144 w 154"/>
                <a:gd name="T63" fmla="*/ 41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2"/>
                  </a:lnTo>
                  <a:lnTo>
                    <a:pt x="150" y="100"/>
                  </a:lnTo>
                  <a:lnTo>
                    <a:pt x="148" y="107"/>
                  </a:lnTo>
                  <a:lnTo>
                    <a:pt x="144" y="114"/>
                  </a:lnTo>
                  <a:lnTo>
                    <a:pt x="141" y="120"/>
                  </a:lnTo>
                  <a:lnTo>
                    <a:pt x="136" y="127"/>
                  </a:lnTo>
                  <a:lnTo>
                    <a:pt x="132" y="131"/>
                  </a:lnTo>
                  <a:lnTo>
                    <a:pt x="126" y="137"/>
                  </a:lnTo>
                  <a:lnTo>
                    <a:pt x="120" y="141"/>
                  </a:lnTo>
                  <a:lnTo>
                    <a:pt x="114" y="145"/>
                  </a:lnTo>
                  <a:lnTo>
                    <a:pt x="107"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1"/>
                  </a:lnTo>
                  <a:lnTo>
                    <a:pt x="28" y="137"/>
                  </a:lnTo>
                  <a:lnTo>
                    <a:pt x="23" y="131"/>
                  </a:lnTo>
                  <a:lnTo>
                    <a:pt x="17" y="127"/>
                  </a:lnTo>
                  <a:lnTo>
                    <a:pt x="13" y="120"/>
                  </a:lnTo>
                  <a:lnTo>
                    <a:pt x="9" y="114"/>
                  </a:lnTo>
                  <a:lnTo>
                    <a:pt x="6" y="107"/>
                  </a:lnTo>
                  <a:lnTo>
                    <a:pt x="4" y="100"/>
                  </a:lnTo>
                  <a:lnTo>
                    <a:pt x="1" y="92"/>
                  </a:lnTo>
                  <a:lnTo>
                    <a:pt x="0" y="85"/>
                  </a:lnTo>
                  <a:lnTo>
                    <a:pt x="0" y="77"/>
                  </a:lnTo>
                  <a:lnTo>
                    <a:pt x="0" y="77"/>
                  </a:lnTo>
                  <a:lnTo>
                    <a:pt x="0" y="69"/>
                  </a:lnTo>
                  <a:lnTo>
                    <a:pt x="1" y="61"/>
                  </a:lnTo>
                  <a:lnTo>
                    <a:pt x="4" y="54"/>
                  </a:lnTo>
                  <a:lnTo>
                    <a:pt x="6" y="48"/>
                  </a:lnTo>
                  <a:lnTo>
                    <a:pt x="9" y="41"/>
                  </a:lnTo>
                  <a:lnTo>
                    <a:pt x="13" y="34"/>
                  </a:lnTo>
                  <a:lnTo>
                    <a:pt x="17" y="28"/>
                  </a:lnTo>
                  <a:lnTo>
                    <a:pt x="23" y="22"/>
                  </a:lnTo>
                  <a:lnTo>
                    <a:pt x="28" y="18"/>
                  </a:lnTo>
                  <a:lnTo>
                    <a:pt x="35" y="13"/>
                  </a:lnTo>
                  <a:lnTo>
                    <a:pt x="40" y="10"/>
                  </a:lnTo>
                  <a:lnTo>
                    <a:pt x="47" y="6"/>
                  </a:lnTo>
                  <a:lnTo>
                    <a:pt x="54" y="3"/>
                  </a:lnTo>
                  <a:lnTo>
                    <a:pt x="62" y="2"/>
                  </a:lnTo>
                  <a:lnTo>
                    <a:pt x="69" y="1"/>
                  </a:lnTo>
                  <a:lnTo>
                    <a:pt x="77" y="0"/>
                  </a:lnTo>
                  <a:lnTo>
                    <a:pt x="77" y="0"/>
                  </a:lnTo>
                  <a:lnTo>
                    <a:pt x="85" y="1"/>
                  </a:lnTo>
                  <a:lnTo>
                    <a:pt x="93" y="2"/>
                  </a:lnTo>
                  <a:lnTo>
                    <a:pt x="100" y="3"/>
                  </a:lnTo>
                  <a:lnTo>
                    <a:pt x="107" y="6"/>
                  </a:lnTo>
                  <a:lnTo>
                    <a:pt x="114" y="10"/>
                  </a:lnTo>
                  <a:lnTo>
                    <a:pt x="120" y="13"/>
                  </a:lnTo>
                  <a:lnTo>
                    <a:pt x="126" y="18"/>
                  </a:lnTo>
                  <a:lnTo>
                    <a:pt x="132" y="22"/>
                  </a:lnTo>
                  <a:lnTo>
                    <a:pt x="136" y="28"/>
                  </a:lnTo>
                  <a:lnTo>
                    <a:pt x="141" y="34"/>
                  </a:lnTo>
                  <a:lnTo>
                    <a:pt x="144" y="41"/>
                  </a:lnTo>
                  <a:lnTo>
                    <a:pt x="148" y="48"/>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537">
              <a:extLst>
                <a:ext uri="{FF2B5EF4-FFF2-40B4-BE49-F238E27FC236}">
                  <a16:creationId xmlns:a16="http://schemas.microsoft.com/office/drawing/2014/main" id="{6E7D2411-BD35-4FCB-85AE-42A9C1AA6C2E}"/>
                </a:ext>
              </a:extLst>
            </p:cNvPr>
            <p:cNvSpPr>
              <a:spLocks/>
            </p:cNvSpPr>
            <p:nvPr/>
          </p:nvSpPr>
          <p:spPr bwMode="auto">
            <a:xfrm>
              <a:off x="5235576" y="2341563"/>
              <a:ext cx="49213" cy="47625"/>
            </a:xfrm>
            <a:custGeom>
              <a:avLst/>
              <a:gdLst>
                <a:gd name="T0" fmla="*/ 154 w 154"/>
                <a:gd name="T1" fmla="*/ 77 h 154"/>
                <a:gd name="T2" fmla="*/ 152 w 154"/>
                <a:gd name="T3" fmla="*/ 92 h 154"/>
                <a:gd name="T4" fmla="*/ 148 w 154"/>
                <a:gd name="T5" fmla="*/ 107 h 154"/>
                <a:gd name="T6" fmla="*/ 141 w 154"/>
                <a:gd name="T7" fmla="*/ 120 h 154"/>
                <a:gd name="T8" fmla="*/ 132 w 154"/>
                <a:gd name="T9" fmla="*/ 131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7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8 h 154"/>
                <a:gd name="T40" fmla="*/ 13 w 154"/>
                <a:gd name="T41" fmla="*/ 34 h 154"/>
                <a:gd name="T42" fmla="*/ 22 w 154"/>
                <a:gd name="T43" fmla="*/ 22 h 154"/>
                <a:gd name="T44" fmla="*/ 33 w 154"/>
                <a:gd name="T45" fmla="*/ 13 h 154"/>
                <a:gd name="T46" fmla="*/ 47 w 154"/>
                <a:gd name="T47" fmla="*/ 6 h 154"/>
                <a:gd name="T48" fmla="*/ 61 w 154"/>
                <a:gd name="T49" fmla="*/ 2 h 154"/>
                <a:gd name="T50" fmla="*/ 77 w 154"/>
                <a:gd name="T51" fmla="*/ 0 h 154"/>
                <a:gd name="T52" fmla="*/ 85 w 154"/>
                <a:gd name="T53" fmla="*/ 1 h 154"/>
                <a:gd name="T54" fmla="*/ 100 w 154"/>
                <a:gd name="T55" fmla="*/ 3 h 154"/>
                <a:gd name="T56" fmla="*/ 114 w 154"/>
                <a:gd name="T57" fmla="*/ 10 h 154"/>
                <a:gd name="T58" fmla="*/ 126 w 154"/>
                <a:gd name="T59" fmla="*/ 18 h 154"/>
                <a:gd name="T60" fmla="*/ 136 w 154"/>
                <a:gd name="T61" fmla="*/ 28 h 154"/>
                <a:gd name="T62" fmla="*/ 144 w 154"/>
                <a:gd name="T63" fmla="*/ 41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2"/>
                  </a:lnTo>
                  <a:lnTo>
                    <a:pt x="150" y="100"/>
                  </a:lnTo>
                  <a:lnTo>
                    <a:pt x="148" y="107"/>
                  </a:lnTo>
                  <a:lnTo>
                    <a:pt x="144" y="114"/>
                  </a:lnTo>
                  <a:lnTo>
                    <a:pt x="141" y="120"/>
                  </a:lnTo>
                  <a:lnTo>
                    <a:pt x="136" y="127"/>
                  </a:lnTo>
                  <a:lnTo>
                    <a:pt x="132" y="131"/>
                  </a:lnTo>
                  <a:lnTo>
                    <a:pt x="126" y="137"/>
                  </a:lnTo>
                  <a:lnTo>
                    <a:pt x="120" y="141"/>
                  </a:lnTo>
                  <a:lnTo>
                    <a:pt x="114" y="145"/>
                  </a:lnTo>
                  <a:lnTo>
                    <a:pt x="107" y="148"/>
                  </a:lnTo>
                  <a:lnTo>
                    <a:pt x="100" y="151"/>
                  </a:lnTo>
                  <a:lnTo>
                    <a:pt x="93" y="153"/>
                  </a:lnTo>
                  <a:lnTo>
                    <a:pt x="85" y="154"/>
                  </a:lnTo>
                  <a:lnTo>
                    <a:pt x="77" y="154"/>
                  </a:lnTo>
                  <a:lnTo>
                    <a:pt x="77" y="154"/>
                  </a:lnTo>
                  <a:lnTo>
                    <a:pt x="69" y="154"/>
                  </a:lnTo>
                  <a:lnTo>
                    <a:pt x="61" y="153"/>
                  </a:lnTo>
                  <a:lnTo>
                    <a:pt x="54" y="151"/>
                  </a:lnTo>
                  <a:lnTo>
                    <a:pt x="47" y="148"/>
                  </a:lnTo>
                  <a:lnTo>
                    <a:pt x="40" y="145"/>
                  </a:lnTo>
                  <a:lnTo>
                    <a:pt x="33" y="141"/>
                  </a:lnTo>
                  <a:lnTo>
                    <a:pt x="28" y="137"/>
                  </a:lnTo>
                  <a:lnTo>
                    <a:pt x="22" y="131"/>
                  </a:lnTo>
                  <a:lnTo>
                    <a:pt x="17" y="127"/>
                  </a:lnTo>
                  <a:lnTo>
                    <a:pt x="13" y="120"/>
                  </a:lnTo>
                  <a:lnTo>
                    <a:pt x="9" y="114"/>
                  </a:lnTo>
                  <a:lnTo>
                    <a:pt x="6" y="107"/>
                  </a:lnTo>
                  <a:lnTo>
                    <a:pt x="4" y="100"/>
                  </a:lnTo>
                  <a:lnTo>
                    <a:pt x="1" y="92"/>
                  </a:lnTo>
                  <a:lnTo>
                    <a:pt x="0" y="85"/>
                  </a:lnTo>
                  <a:lnTo>
                    <a:pt x="0" y="77"/>
                  </a:lnTo>
                  <a:lnTo>
                    <a:pt x="0" y="77"/>
                  </a:lnTo>
                  <a:lnTo>
                    <a:pt x="0" y="69"/>
                  </a:lnTo>
                  <a:lnTo>
                    <a:pt x="1" y="61"/>
                  </a:lnTo>
                  <a:lnTo>
                    <a:pt x="4" y="54"/>
                  </a:lnTo>
                  <a:lnTo>
                    <a:pt x="6" y="48"/>
                  </a:lnTo>
                  <a:lnTo>
                    <a:pt x="9" y="41"/>
                  </a:lnTo>
                  <a:lnTo>
                    <a:pt x="13" y="34"/>
                  </a:lnTo>
                  <a:lnTo>
                    <a:pt x="17" y="28"/>
                  </a:lnTo>
                  <a:lnTo>
                    <a:pt x="22" y="22"/>
                  </a:lnTo>
                  <a:lnTo>
                    <a:pt x="28" y="18"/>
                  </a:lnTo>
                  <a:lnTo>
                    <a:pt x="33" y="13"/>
                  </a:lnTo>
                  <a:lnTo>
                    <a:pt x="40" y="10"/>
                  </a:lnTo>
                  <a:lnTo>
                    <a:pt x="47" y="6"/>
                  </a:lnTo>
                  <a:lnTo>
                    <a:pt x="54" y="3"/>
                  </a:lnTo>
                  <a:lnTo>
                    <a:pt x="61" y="2"/>
                  </a:lnTo>
                  <a:lnTo>
                    <a:pt x="69" y="1"/>
                  </a:lnTo>
                  <a:lnTo>
                    <a:pt x="77" y="0"/>
                  </a:lnTo>
                  <a:lnTo>
                    <a:pt x="77" y="0"/>
                  </a:lnTo>
                  <a:lnTo>
                    <a:pt x="85" y="1"/>
                  </a:lnTo>
                  <a:lnTo>
                    <a:pt x="93" y="2"/>
                  </a:lnTo>
                  <a:lnTo>
                    <a:pt x="100" y="3"/>
                  </a:lnTo>
                  <a:lnTo>
                    <a:pt x="107" y="6"/>
                  </a:lnTo>
                  <a:lnTo>
                    <a:pt x="114" y="10"/>
                  </a:lnTo>
                  <a:lnTo>
                    <a:pt x="120" y="13"/>
                  </a:lnTo>
                  <a:lnTo>
                    <a:pt x="126" y="18"/>
                  </a:lnTo>
                  <a:lnTo>
                    <a:pt x="132" y="22"/>
                  </a:lnTo>
                  <a:lnTo>
                    <a:pt x="136" y="28"/>
                  </a:lnTo>
                  <a:lnTo>
                    <a:pt x="141" y="34"/>
                  </a:lnTo>
                  <a:lnTo>
                    <a:pt x="144" y="41"/>
                  </a:lnTo>
                  <a:lnTo>
                    <a:pt x="148" y="48"/>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538">
              <a:extLst>
                <a:ext uri="{FF2B5EF4-FFF2-40B4-BE49-F238E27FC236}">
                  <a16:creationId xmlns:a16="http://schemas.microsoft.com/office/drawing/2014/main" id="{B2579FF1-5473-42A8-AC74-4AB371502C27}"/>
                </a:ext>
              </a:extLst>
            </p:cNvPr>
            <p:cNvSpPr>
              <a:spLocks/>
            </p:cNvSpPr>
            <p:nvPr/>
          </p:nvSpPr>
          <p:spPr bwMode="auto">
            <a:xfrm>
              <a:off x="5167313" y="2128838"/>
              <a:ext cx="49213" cy="49213"/>
            </a:xfrm>
            <a:custGeom>
              <a:avLst/>
              <a:gdLst>
                <a:gd name="T0" fmla="*/ 155 w 155"/>
                <a:gd name="T1" fmla="*/ 76 h 154"/>
                <a:gd name="T2" fmla="*/ 152 w 155"/>
                <a:gd name="T3" fmla="*/ 92 h 154"/>
                <a:gd name="T4" fmla="*/ 148 w 155"/>
                <a:gd name="T5" fmla="*/ 107 h 154"/>
                <a:gd name="T6" fmla="*/ 141 w 155"/>
                <a:gd name="T7" fmla="*/ 120 h 154"/>
                <a:gd name="T8" fmla="*/ 132 w 155"/>
                <a:gd name="T9" fmla="*/ 131 h 154"/>
                <a:gd name="T10" fmla="*/ 120 w 155"/>
                <a:gd name="T11" fmla="*/ 140 h 154"/>
                <a:gd name="T12" fmla="*/ 108 w 155"/>
                <a:gd name="T13" fmla="*/ 147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9 w 155"/>
                <a:gd name="T25" fmla="*/ 136 h 154"/>
                <a:gd name="T26" fmla="*/ 17 w 155"/>
                <a:gd name="T27" fmla="*/ 125 h 154"/>
                <a:gd name="T28" fmla="*/ 9 w 155"/>
                <a:gd name="T29" fmla="*/ 114 h 154"/>
                <a:gd name="T30" fmla="*/ 4 w 155"/>
                <a:gd name="T31" fmla="*/ 99 h 154"/>
                <a:gd name="T32" fmla="*/ 0 w 155"/>
                <a:gd name="T33" fmla="*/ 84 h 154"/>
                <a:gd name="T34" fmla="*/ 0 w 155"/>
                <a:gd name="T35" fmla="*/ 76 h 154"/>
                <a:gd name="T36" fmla="*/ 1 w 155"/>
                <a:gd name="T37" fmla="*/ 61 h 154"/>
                <a:gd name="T38" fmla="*/ 6 w 155"/>
                <a:gd name="T39" fmla="*/ 47 h 154"/>
                <a:gd name="T40" fmla="*/ 13 w 155"/>
                <a:gd name="T41" fmla="*/ 34 h 154"/>
                <a:gd name="T42" fmla="*/ 23 w 155"/>
                <a:gd name="T43" fmla="*/ 23 h 154"/>
                <a:gd name="T44" fmla="*/ 35 w 155"/>
                <a:gd name="T45" fmla="*/ 13 h 154"/>
                <a:gd name="T46" fmla="*/ 47 w 155"/>
                <a:gd name="T47" fmla="*/ 6 h 154"/>
                <a:gd name="T48" fmla="*/ 62 w 155"/>
                <a:gd name="T49" fmla="*/ 2 h 154"/>
                <a:gd name="T50" fmla="*/ 77 w 155"/>
                <a:gd name="T51" fmla="*/ 0 h 154"/>
                <a:gd name="T52" fmla="*/ 85 w 155"/>
                <a:gd name="T53" fmla="*/ 1 h 154"/>
                <a:gd name="T54" fmla="*/ 100 w 155"/>
                <a:gd name="T55" fmla="*/ 3 h 154"/>
                <a:gd name="T56" fmla="*/ 113 w 155"/>
                <a:gd name="T57" fmla="*/ 9 h 154"/>
                <a:gd name="T58" fmla="*/ 126 w 155"/>
                <a:gd name="T59" fmla="*/ 18 h 154"/>
                <a:gd name="T60" fmla="*/ 136 w 155"/>
                <a:gd name="T61" fmla="*/ 28 h 154"/>
                <a:gd name="T62" fmla="*/ 146 w 155"/>
                <a:gd name="T63" fmla="*/ 40 h 154"/>
                <a:gd name="T64" fmla="*/ 151 w 155"/>
                <a:gd name="T65" fmla="*/ 53 h 154"/>
                <a:gd name="T66" fmla="*/ 154 w 155"/>
                <a:gd name="T67" fmla="*/ 69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2" y="92"/>
                  </a:lnTo>
                  <a:lnTo>
                    <a:pt x="151" y="99"/>
                  </a:lnTo>
                  <a:lnTo>
                    <a:pt x="148" y="107"/>
                  </a:lnTo>
                  <a:lnTo>
                    <a:pt x="146" y="114"/>
                  </a:lnTo>
                  <a:lnTo>
                    <a:pt x="141" y="120"/>
                  </a:lnTo>
                  <a:lnTo>
                    <a:pt x="136" y="125"/>
                  </a:lnTo>
                  <a:lnTo>
                    <a:pt x="132" y="131"/>
                  </a:lnTo>
                  <a:lnTo>
                    <a:pt x="126" y="136"/>
                  </a:lnTo>
                  <a:lnTo>
                    <a:pt x="120" y="140"/>
                  </a:lnTo>
                  <a:lnTo>
                    <a:pt x="113"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9" y="136"/>
                  </a:lnTo>
                  <a:lnTo>
                    <a:pt x="23" y="131"/>
                  </a:lnTo>
                  <a:lnTo>
                    <a:pt x="17" y="125"/>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3" y="23"/>
                  </a:lnTo>
                  <a:lnTo>
                    <a:pt x="29" y="18"/>
                  </a:lnTo>
                  <a:lnTo>
                    <a:pt x="35" y="13"/>
                  </a:lnTo>
                  <a:lnTo>
                    <a:pt x="40" y="9"/>
                  </a:lnTo>
                  <a:lnTo>
                    <a:pt x="47" y="6"/>
                  </a:lnTo>
                  <a:lnTo>
                    <a:pt x="54" y="3"/>
                  </a:lnTo>
                  <a:lnTo>
                    <a:pt x="62" y="2"/>
                  </a:lnTo>
                  <a:lnTo>
                    <a:pt x="69" y="1"/>
                  </a:lnTo>
                  <a:lnTo>
                    <a:pt x="77" y="0"/>
                  </a:lnTo>
                  <a:lnTo>
                    <a:pt x="77" y="0"/>
                  </a:lnTo>
                  <a:lnTo>
                    <a:pt x="85" y="1"/>
                  </a:lnTo>
                  <a:lnTo>
                    <a:pt x="93" y="2"/>
                  </a:lnTo>
                  <a:lnTo>
                    <a:pt x="100" y="3"/>
                  </a:lnTo>
                  <a:lnTo>
                    <a:pt x="108" y="6"/>
                  </a:lnTo>
                  <a:lnTo>
                    <a:pt x="113" y="9"/>
                  </a:lnTo>
                  <a:lnTo>
                    <a:pt x="120" y="13"/>
                  </a:lnTo>
                  <a:lnTo>
                    <a:pt x="126" y="18"/>
                  </a:lnTo>
                  <a:lnTo>
                    <a:pt x="132" y="23"/>
                  </a:lnTo>
                  <a:lnTo>
                    <a:pt x="136" y="28"/>
                  </a:lnTo>
                  <a:lnTo>
                    <a:pt x="141" y="34"/>
                  </a:lnTo>
                  <a:lnTo>
                    <a:pt x="146" y="40"/>
                  </a:lnTo>
                  <a:lnTo>
                    <a:pt x="148" y="47"/>
                  </a:lnTo>
                  <a:lnTo>
                    <a:pt x="151" y="53"/>
                  </a:lnTo>
                  <a:lnTo>
                    <a:pt x="152" y="61"/>
                  </a:lnTo>
                  <a:lnTo>
                    <a:pt x="154" y="69"/>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539">
              <a:extLst>
                <a:ext uri="{FF2B5EF4-FFF2-40B4-BE49-F238E27FC236}">
                  <a16:creationId xmlns:a16="http://schemas.microsoft.com/office/drawing/2014/main" id="{D0217F4E-F46D-4914-AC2A-1A4943D0EB69}"/>
                </a:ext>
              </a:extLst>
            </p:cNvPr>
            <p:cNvSpPr>
              <a:spLocks/>
            </p:cNvSpPr>
            <p:nvPr/>
          </p:nvSpPr>
          <p:spPr bwMode="auto">
            <a:xfrm>
              <a:off x="5097463" y="2128838"/>
              <a:ext cx="49213" cy="49213"/>
            </a:xfrm>
            <a:custGeom>
              <a:avLst/>
              <a:gdLst>
                <a:gd name="T0" fmla="*/ 155 w 155"/>
                <a:gd name="T1" fmla="*/ 76 h 154"/>
                <a:gd name="T2" fmla="*/ 152 w 155"/>
                <a:gd name="T3" fmla="*/ 92 h 154"/>
                <a:gd name="T4" fmla="*/ 148 w 155"/>
                <a:gd name="T5" fmla="*/ 107 h 154"/>
                <a:gd name="T6" fmla="*/ 141 w 155"/>
                <a:gd name="T7" fmla="*/ 120 h 154"/>
                <a:gd name="T8" fmla="*/ 132 w 155"/>
                <a:gd name="T9" fmla="*/ 131 h 154"/>
                <a:gd name="T10" fmla="*/ 120 w 155"/>
                <a:gd name="T11" fmla="*/ 140 h 154"/>
                <a:gd name="T12" fmla="*/ 107 w 155"/>
                <a:gd name="T13" fmla="*/ 147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8 w 155"/>
                <a:gd name="T25" fmla="*/ 136 h 154"/>
                <a:gd name="T26" fmla="*/ 17 w 155"/>
                <a:gd name="T27" fmla="*/ 125 h 154"/>
                <a:gd name="T28" fmla="*/ 9 w 155"/>
                <a:gd name="T29" fmla="*/ 114 h 154"/>
                <a:gd name="T30" fmla="*/ 4 w 155"/>
                <a:gd name="T31" fmla="*/ 99 h 154"/>
                <a:gd name="T32" fmla="*/ 0 w 155"/>
                <a:gd name="T33" fmla="*/ 84 h 154"/>
                <a:gd name="T34" fmla="*/ 0 w 155"/>
                <a:gd name="T35" fmla="*/ 76 h 154"/>
                <a:gd name="T36" fmla="*/ 1 w 155"/>
                <a:gd name="T37" fmla="*/ 61 h 154"/>
                <a:gd name="T38" fmla="*/ 6 w 155"/>
                <a:gd name="T39" fmla="*/ 47 h 154"/>
                <a:gd name="T40" fmla="*/ 13 w 155"/>
                <a:gd name="T41" fmla="*/ 34 h 154"/>
                <a:gd name="T42" fmla="*/ 23 w 155"/>
                <a:gd name="T43" fmla="*/ 23 h 154"/>
                <a:gd name="T44" fmla="*/ 35 w 155"/>
                <a:gd name="T45" fmla="*/ 13 h 154"/>
                <a:gd name="T46" fmla="*/ 47 w 155"/>
                <a:gd name="T47" fmla="*/ 6 h 154"/>
                <a:gd name="T48" fmla="*/ 62 w 155"/>
                <a:gd name="T49" fmla="*/ 2 h 154"/>
                <a:gd name="T50" fmla="*/ 77 w 155"/>
                <a:gd name="T51" fmla="*/ 0 h 154"/>
                <a:gd name="T52" fmla="*/ 85 w 155"/>
                <a:gd name="T53" fmla="*/ 1 h 154"/>
                <a:gd name="T54" fmla="*/ 100 w 155"/>
                <a:gd name="T55" fmla="*/ 3 h 154"/>
                <a:gd name="T56" fmla="*/ 113 w 155"/>
                <a:gd name="T57" fmla="*/ 9 h 154"/>
                <a:gd name="T58" fmla="*/ 126 w 155"/>
                <a:gd name="T59" fmla="*/ 18 h 154"/>
                <a:gd name="T60" fmla="*/ 136 w 155"/>
                <a:gd name="T61" fmla="*/ 28 h 154"/>
                <a:gd name="T62" fmla="*/ 144 w 155"/>
                <a:gd name="T63" fmla="*/ 40 h 154"/>
                <a:gd name="T64" fmla="*/ 151 w 155"/>
                <a:gd name="T65" fmla="*/ 53 h 154"/>
                <a:gd name="T66" fmla="*/ 154 w 155"/>
                <a:gd name="T67" fmla="*/ 69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2" y="92"/>
                  </a:lnTo>
                  <a:lnTo>
                    <a:pt x="151" y="99"/>
                  </a:lnTo>
                  <a:lnTo>
                    <a:pt x="148" y="107"/>
                  </a:lnTo>
                  <a:lnTo>
                    <a:pt x="144" y="114"/>
                  </a:lnTo>
                  <a:lnTo>
                    <a:pt x="141" y="120"/>
                  </a:lnTo>
                  <a:lnTo>
                    <a:pt x="136" y="125"/>
                  </a:lnTo>
                  <a:lnTo>
                    <a:pt x="132" y="131"/>
                  </a:lnTo>
                  <a:lnTo>
                    <a:pt x="126" y="136"/>
                  </a:lnTo>
                  <a:lnTo>
                    <a:pt x="120" y="140"/>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5"/>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3" y="23"/>
                  </a:lnTo>
                  <a:lnTo>
                    <a:pt x="28" y="18"/>
                  </a:lnTo>
                  <a:lnTo>
                    <a:pt x="35" y="13"/>
                  </a:lnTo>
                  <a:lnTo>
                    <a:pt x="40" y="9"/>
                  </a:lnTo>
                  <a:lnTo>
                    <a:pt x="47" y="6"/>
                  </a:lnTo>
                  <a:lnTo>
                    <a:pt x="54" y="3"/>
                  </a:lnTo>
                  <a:lnTo>
                    <a:pt x="62" y="2"/>
                  </a:lnTo>
                  <a:lnTo>
                    <a:pt x="69" y="1"/>
                  </a:lnTo>
                  <a:lnTo>
                    <a:pt x="77" y="0"/>
                  </a:lnTo>
                  <a:lnTo>
                    <a:pt x="77" y="0"/>
                  </a:lnTo>
                  <a:lnTo>
                    <a:pt x="85" y="1"/>
                  </a:lnTo>
                  <a:lnTo>
                    <a:pt x="93" y="2"/>
                  </a:lnTo>
                  <a:lnTo>
                    <a:pt x="100" y="3"/>
                  </a:lnTo>
                  <a:lnTo>
                    <a:pt x="107" y="6"/>
                  </a:lnTo>
                  <a:lnTo>
                    <a:pt x="113" y="9"/>
                  </a:lnTo>
                  <a:lnTo>
                    <a:pt x="120" y="13"/>
                  </a:lnTo>
                  <a:lnTo>
                    <a:pt x="126" y="18"/>
                  </a:lnTo>
                  <a:lnTo>
                    <a:pt x="132" y="23"/>
                  </a:lnTo>
                  <a:lnTo>
                    <a:pt x="136" y="28"/>
                  </a:lnTo>
                  <a:lnTo>
                    <a:pt x="141" y="34"/>
                  </a:lnTo>
                  <a:lnTo>
                    <a:pt x="144" y="40"/>
                  </a:lnTo>
                  <a:lnTo>
                    <a:pt x="148" y="47"/>
                  </a:lnTo>
                  <a:lnTo>
                    <a:pt x="151" y="53"/>
                  </a:lnTo>
                  <a:lnTo>
                    <a:pt x="152" y="61"/>
                  </a:lnTo>
                  <a:lnTo>
                    <a:pt x="154" y="69"/>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540">
              <a:extLst>
                <a:ext uri="{FF2B5EF4-FFF2-40B4-BE49-F238E27FC236}">
                  <a16:creationId xmlns:a16="http://schemas.microsoft.com/office/drawing/2014/main" id="{51EB21EE-1CC6-4917-936D-5E4E983728BD}"/>
                </a:ext>
              </a:extLst>
            </p:cNvPr>
            <p:cNvSpPr>
              <a:spLocks/>
            </p:cNvSpPr>
            <p:nvPr/>
          </p:nvSpPr>
          <p:spPr bwMode="auto">
            <a:xfrm>
              <a:off x="4959351" y="1779588"/>
              <a:ext cx="49213" cy="49213"/>
            </a:xfrm>
            <a:custGeom>
              <a:avLst/>
              <a:gdLst>
                <a:gd name="T0" fmla="*/ 154 w 154"/>
                <a:gd name="T1" fmla="*/ 77 h 153"/>
                <a:gd name="T2" fmla="*/ 153 w 154"/>
                <a:gd name="T3" fmla="*/ 93 h 153"/>
                <a:gd name="T4" fmla="*/ 148 w 154"/>
                <a:gd name="T5" fmla="*/ 106 h 153"/>
                <a:gd name="T6" fmla="*/ 141 w 154"/>
                <a:gd name="T7" fmla="*/ 120 h 153"/>
                <a:gd name="T8" fmla="*/ 131 w 154"/>
                <a:gd name="T9" fmla="*/ 132 h 153"/>
                <a:gd name="T10" fmla="*/ 121 w 154"/>
                <a:gd name="T11" fmla="*/ 141 h 153"/>
                <a:gd name="T12" fmla="*/ 107 w 154"/>
                <a:gd name="T13" fmla="*/ 148 h 153"/>
                <a:gd name="T14" fmla="*/ 92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4 w 154"/>
                <a:gd name="T31" fmla="*/ 100 h 153"/>
                <a:gd name="T32" fmla="*/ 0 w 154"/>
                <a:gd name="T33" fmla="*/ 85 h 153"/>
                <a:gd name="T34" fmla="*/ 0 w 154"/>
                <a:gd name="T35" fmla="*/ 77 h 153"/>
                <a:gd name="T36" fmla="*/ 2 w 154"/>
                <a:gd name="T37" fmla="*/ 61 h 153"/>
                <a:gd name="T38" fmla="*/ 6 w 154"/>
                <a:gd name="T39" fmla="*/ 47 h 153"/>
                <a:gd name="T40" fmla="*/ 13 w 154"/>
                <a:gd name="T41" fmla="*/ 33 h 153"/>
                <a:gd name="T42" fmla="*/ 22 w 154"/>
                <a:gd name="T43" fmla="*/ 22 h 153"/>
                <a:gd name="T44" fmla="*/ 34 w 154"/>
                <a:gd name="T45" fmla="*/ 13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0" y="100"/>
                  </a:lnTo>
                  <a:lnTo>
                    <a:pt x="148" y="106"/>
                  </a:lnTo>
                  <a:lnTo>
                    <a:pt x="145" y="113"/>
                  </a:lnTo>
                  <a:lnTo>
                    <a:pt x="141" y="120"/>
                  </a:lnTo>
                  <a:lnTo>
                    <a:pt x="137" y="126"/>
                  </a:lnTo>
                  <a:lnTo>
                    <a:pt x="131" y="132"/>
                  </a:lnTo>
                  <a:lnTo>
                    <a:pt x="126" y="136"/>
                  </a:lnTo>
                  <a:lnTo>
                    <a:pt x="121" y="141"/>
                  </a:lnTo>
                  <a:lnTo>
                    <a:pt x="114" y="144"/>
                  </a:lnTo>
                  <a:lnTo>
                    <a:pt x="107" y="148"/>
                  </a:lnTo>
                  <a:lnTo>
                    <a:pt x="100" y="150"/>
                  </a:lnTo>
                  <a:lnTo>
                    <a:pt x="92" y="152"/>
                  </a:lnTo>
                  <a:lnTo>
                    <a:pt x="85" y="153"/>
                  </a:lnTo>
                  <a:lnTo>
                    <a:pt x="77" y="153"/>
                  </a:lnTo>
                  <a:lnTo>
                    <a:pt x="77" y="153"/>
                  </a:lnTo>
                  <a:lnTo>
                    <a:pt x="69" y="153"/>
                  </a:lnTo>
                  <a:lnTo>
                    <a:pt x="61" y="152"/>
                  </a:lnTo>
                  <a:lnTo>
                    <a:pt x="54" y="150"/>
                  </a:lnTo>
                  <a:lnTo>
                    <a:pt x="47" y="148"/>
                  </a:lnTo>
                  <a:lnTo>
                    <a:pt x="41" y="144"/>
                  </a:lnTo>
                  <a:lnTo>
                    <a:pt x="34" y="141"/>
                  </a:lnTo>
                  <a:lnTo>
                    <a:pt x="28" y="136"/>
                  </a:lnTo>
                  <a:lnTo>
                    <a:pt x="22" y="132"/>
                  </a:lnTo>
                  <a:lnTo>
                    <a:pt x="18" y="126"/>
                  </a:lnTo>
                  <a:lnTo>
                    <a:pt x="13" y="120"/>
                  </a:lnTo>
                  <a:lnTo>
                    <a:pt x="10" y="113"/>
                  </a:lnTo>
                  <a:lnTo>
                    <a:pt x="6" y="106"/>
                  </a:lnTo>
                  <a:lnTo>
                    <a:pt x="4" y="100"/>
                  </a:lnTo>
                  <a:lnTo>
                    <a:pt x="2" y="93"/>
                  </a:lnTo>
                  <a:lnTo>
                    <a:pt x="0" y="85"/>
                  </a:lnTo>
                  <a:lnTo>
                    <a:pt x="0" y="77"/>
                  </a:lnTo>
                  <a:lnTo>
                    <a:pt x="0" y="77"/>
                  </a:lnTo>
                  <a:lnTo>
                    <a:pt x="0" y="69"/>
                  </a:lnTo>
                  <a:lnTo>
                    <a:pt x="2" y="61"/>
                  </a:lnTo>
                  <a:lnTo>
                    <a:pt x="4" y="54"/>
                  </a:lnTo>
                  <a:lnTo>
                    <a:pt x="6" y="47"/>
                  </a:lnTo>
                  <a:lnTo>
                    <a:pt x="10" y="40"/>
                  </a:lnTo>
                  <a:lnTo>
                    <a:pt x="13" y="33"/>
                  </a:lnTo>
                  <a:lnTo>
                    <a:pt x="18" y="27"/>
                  </a:lnTo>
                  <a:lnTo>
                    <a:pt x="22" y="22"/>
                  </a:lnTo>
                  <a:lnTo>
                    <a:pt x="28" y="17"/>
                  </a:lnTo>
                  <a:lnTo>
                    <a:pt x="34" y="13"/>
                  </a:lnTo>
                  <a:lnTo>
                    <a:pt x="41" y="9"/>
                  </a:lnTo>
                  <a:lnTo>
                    <a:pt x="47" y="6"/>
                  </a:lnTo>
                  <a:lnTo>
                    <a:pt x="54" y="3"/>
                  </a:lnTo>
                  <a:lnTo>
                    <a:pt x="61" y="1"/>
                  </a:lnTo>
                  <a:lnTo>
                    <a:pt x="69" y="0"/>
                  </a:lnTo>
                  <a:lnTo>
                    <a:pt x="77" y="0"/>
                  </a:lnTo>
                  <a:lnTo>
                    <a:pt x="77" y="0"/>
                  </a:lnTo>
                  <a:lnTo>
                    <a:pt x="85" y="0"/>
                  </a:lnTo>
                  <a:lnTo>
                    <a:pt x="92" y="1"/>
                  </a:lnTo>
                  <a:lnTo>
                    <a:pt x="100" y="3"/>
                  </a:lnTo>
                  <a:lnTo>
                    <a:pt x="107" y="6"/>
                  </a:lnTo>
                  <a:lnTo>
                    <a:pt x="114" y="9"/>
                  </a:lnTo>
                  <a:lnTo>
                    <a:pt x="121" y="13"/>
                  </a:lnTo>
                  <a:lnTo>
                    <a:pt x="126" y="17"/>
                  </a:lnTo>
                  <a:lnTo>
                    <a:pt x="131" y="22"/>
                  </a:lnTo>
                  <a:lnTo>
                    <a:pt x="137" y="27"/>
                  </a:lnTo>
                  <a:lnTo>
                    <a:pt x="141" y="33"/>
                  </a:lnTo>
                  <a:lnTo>
                    <a:pt x="145" y="40"/>
                  </a:lnTo>
                  <a:lnTo>
                    <a:pt x="148" y="47"/>
                  </a:lnTo>
                  <a:lnTo>
                    <a:pt x="150"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541">
              <a:extLst>
                <a:ext uri="{FF2B5EF4-FFF2-40B4-BE49-F238E27FC236}">
                  <a16:creationId xmlns:a16="http://schemas.microsoft.com/office/drawing/2014/main" id="{118E4FFA-A6DE-4040-A873-D0FDB40AD04E}"/>
                </a:ext>
              </a:extLst>
            </p:cNvPr>
            <p:cNvSpPr>
              <a:spLocks/>
            </p:cNvSpPr>
            <p:nvPr/>
          </p:nvSpPr>
          <p:spPr bwMode="auto">
            <a:xfrm>
              <a:off x="4889501" y="1779588"/>
              <a:ext cx="49213" cy="49213"/>
            </a:xfrm>
            <a:custGeom>
              <a:avLst/>
              <a:gdLst>
                <a:gd name="T0" fmla="*/ 154 w 154"/>
                <a:gd name="T1" fmla="*/ 77 h 153"/>
                <a:gd name="T2" fmla="*/ 153 w 154"/>
                <a:gd name="T3" fmla="*/ 93 h 153"/>
                <a:gd name="T4" fmla="*/ 148 w 154"/>
                <a:gd name="T5" fmla="*/ 106 h 153"/>
                <a:gd name="T6" fmla="*/ 141 w 154"/>
                <a:gd name="T7" fmla="*/ 120 h 153"/>
                <a:gd name="T8" fmla="*/ 131 w 154"/>
                <a:gd name="T9" fmla="*/ 132 h 153"/>
                <a:gd name="T10" fmla="*/ 119 w 154"/>
                <a:gd name="T11" fmla="*/ 141 h 153"/>
                <a:gd name="T12" fmla="*/ 107 w 154"/>
                <a:gd name="T13" fmla="*/ 148 h 153"/>
                <a:gd name="T14" fmla="*/ 92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4 w 154"/>
                <a:gd name="T31" fmla="*/ 100 h 153"/>
                <a:gd name="T32" fmla="*/ 0 w 154"/>
                <a:gd name="T33" fmla="*/ 85 h 153"/>
                <a:gd name="T34" fmla="*/ 0 w 154"/>
                <a:gd name="T35" fmla="*/ 77 h 153"/>
                <a:gd name="T36" fmla="*/ 2 w 154"/>
                <a:gd name="T37" fmla="*/ 61 h 153"/>
                <a:gd name="T38" fmla="*/ 6 w 154"/>
                <a:gd name="T39" fmla="*/ 47 h 153"/>
                <a:gd name="T40" fmla="*/ 13 w 154"/>
                <a:gd name="T41" fmla="*/ 33 h 153"/>
                <a:gd name="T42" fmla="*/ 22 w 154"/>
                <a:gd name="T43" fmla="*/ 22 h 153"/>
                <a:gd name="T44" fmla="*/ 34 w 154"/>
                <a:gd name="T45" fmla="*/ 13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0" y="100"/>
                  </a:lnTo>
                  <a:lnTo>
                    <a:pt x="148" y="106"/>
                  </a:lnTo>
                  <a:lnTo>
                    <a:pt x="145" y="113"/>
                  </a:lnTo>
                  <a:lnTo>
                    <a:pt x="141" y="120"/>
                  </a:lnTo>
                  <a:lnTo>
                    <a:pt x="137" y="126"/>
                  </a:lnTo>
                  <a:lnTo>
                    <a:pt x="131" y="132"/>
                  </a:lnTo>
                  <a:lnTo>
                    <a:pt x="126" y="136"/>
                  </a:lnTo>
                  <a:lnTo>
                    <a:pt x="119" y="141"/>
                  </a:lnTo>
                  <a:lnTo>
                    <a:pt x="114" y="144"/>
                  </a:lnTo>
                  <a:lnTo>
                    <a:pt x="107" y="148"/>
                  </a:lnTo>
                  <a:lnTo>
                    <a:pt x="100" y="150"/>
                  </a:lnTo>
                  <a:lnTo>
                    <a:pt x="92" y="152"/>
                  </a:lnTo>
                  <a:lnTo>
                    <a:pt x="85" y="153"/>
                  </a:lnTo>
                  <a:lnTo>
                    <a:pt x="77" y="153"/>
                  </a:lnTo>
                  <a:lnTo>
                    <a:pt x="77" y="153"/>
                  </a:lnTo>
                  <a:lnTo>
                    <a:pt x="69" y="153"/>
                  </a:lnTo>
                  <a:lnTo>
                    <a:pt x="61" y="152"/>
                  </a:lnTo>
                  <a:lnTo>
                    <a:pt x="54" y="150"/>
                  </a:lnTo>
                  <a:lnTo>
                    <a:pt x="47" y="148"/>
                  </a:lnTo>
                  <a:lnTo>
                    <a:pt x="41" y="144"/>
                  </a:lnTo>
                  <a:lnTo>
                    <a:pt x="34" y="141"/>
                  </a:lnTo>
                  <a:lnTo>
                    <a:pt x="28" y="136"/>
                  </a:lnTo>
                  <a:lnTo>
                    <a:pt x="22" y="132"/>
                  </a:lnTo>
                  <a:lnTo>
                    <a:pt x="18" y="126"/>
                  </a:lnTo>
                  <a:lnTo>
                    <a:pt x="13" y="120"/>
                  </a:lnTo>
                  <a:lnTo>
                    <a:pt x="10" y="113"/>
                  </a:lnTo>
                  <a:lnTo>
                    <a:pt x="6" y="106"/>
                  </a:lnTo>
                  <a:lnTo>
                    <a:pt x="4" y="100"/>
                  </a:lnTo>
                  <a:lnTo>
                    <a:pt x="2" y="93"/>
                  </a:lnTo>
                  <a:lnTo>
                    <a:pt x="0" y="85"/>
                  </a:lnTo>
                  <a:lnTo>
                    <a:pt x="0" y="77"/>
                  </a:lnTo>
                  <a:lnTo>
                    <a:pt x="0" y="77"/>
                  </a:lnTo>
                  <a:lnTo>
                    <a:pt x="0" y="69"/>
                  </a:lnTo>
                  <a:lnTo>
                    <a:pt x="2" y="61"/>
                  </a:lnTo>
                  <a:lnTo>
                    <a:pt x="4" y="54"/>
                  </a:lnTo>
                  <a:lnTo>
                    <a:pt x="6" y="47"/>
                  </a:lnTo>
                  <a:lnTo>
                    <a:pt x="10" y="40"/>
                  </a:lnTo>
                  <a:lnTo>
                    <a:pt x="13" y="33"/>
                  </a:lnTo>
                  <a:lnTo>
                    <a:pt x="18" y="27"/>
                  </a:lnTo>
                  <a:lnTo>
                    <a:pt x="22" y="22"/>
                  </a:lnTo>
                  <a:lnTo>
                    <a:pt x="28" y="17"/>
                  </a:lnTo>
                  <a:lnTo>
                    <a:pt x="34" y="13"/>
                  </a:lnTo>
                  <a:lnTo>
                    <a:pt x="41" y="9"/>
                  </a:lnTo>
                  <a:lnTo>
                    <a:pt x="47" y="6"/>
                  </a:lnTo>
                  <a:lnTo>
                    <a:pt x="54" y="3"/>
                  </a:lnTo>
                  <a:lnTo>
                    <a:pt x="61" y="1"/>
                  </a:lnTo>
                  <a:lnTo>
                    <a:pt x="69" y="0"/>
                  </a:lnTo>
                  <a:lnTo>
                    <a:pt x="77" y="0"/>
                  </a:lnTo>
                  <a:lnTo>
                    <a:pt x="77" y="0"/>
                  </a:lnTo>
                  <a:lnTo>
                    <a:pt x="85" y="0"/>
                  </a:lnTo>
                  <a:lnTo>
                    <a:pt x="92" y="1"/>
                  </a:lnTo>
                  <a:lnTo>
                    <a:pt x="100" y="3"/>
                  </a:lnTo>
                  <a:lnTo>
                    <a:pt x="107" y="6"/>
                  </a:lnTo>
                  <a:lnTo>
                    <a:pt x="114" y="9"/>
                  </a:lnTo>
                  <a:lnTo>
                    <a:pt x="119" y="13"/>
                  </a:lnTo>
                  <a:lnTo>
                    <a:pt x="126" y="17"/>
                  </a:lnTo>
                  <a:lnTo>
                    <a:pt x="131" y="22"/>
                  </a:lnTo>
                  <a:lnTo>
                    <a:pt x="137" y="27"/>
                  </a:lnTo>
                  <a:lnTo>
                    <a:pt x="141" y="33"/>
                  </a:lnTo>
                  <a:lnTo>
                    <a:pt x="145" y="40"/>
                  </a:lnTo>
                  <a:lnTo>
                    <a:pt x="148" y="47"/>
                  </a:lnTo>
                  <a:lnTo>
                    <a:pt x="150"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542">
              <a:extLst>
                <a:ext uri="{FF2B5EF4-FFF2-40B4-BE49-F238E27FC236}">
                  <a16:creationId xmlns:a16="http://schemas.microsoft.com/office/drawing/2014/main" id="{8C250EC3-65BA-41DE-BF80-E085C2C41C96}"/>
                </a:ext>
              </a:extLst>
            </p:cNvPr>
            <p:cNvSpPr>
              <a:spLocks/>
            </p:cNvSpPr>
            <p:nvPr/>
          </p:nvSpPr>
          <p:spPr bwMode="auto">
            <a:xfrm>
              <a:off x="4824413" y="1779588"/>
              <a:ext cx="49213" cy="49213"/>
            </a:xfrm>
            <a:custGeom>
              <a:avLst/>
              <a:gdLst>
                <a:gd name="T0" fmla="*/ 154 w 154"/>
                <a:gd name="T1" fmla="*/ 77 h 153"/>
                <a:gd name="T2" fmla="*/ 152 w 154"/>
                <a:gd name="T3" fmla="*/ 93 h 153"/>
                <a:gd name="T4" fmla="*/ 148 w 154"/>
                <a:gd name="T5" fmla="*/ 106 h 153"/>
                <a:gd name="T6" fmla="*/ 141 w 154"/>
                <a:gd name="T7" fmla="*/ 120 h 153"/>
                <a:gd name="T8" fmla="*/ 131 w 154"/>
                <a:gd name="T9" fmla="*/ 132 h 153"/>
                <a:gd name="T10" fmla="*/ 120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1 h 153"/>
                <a:gd name="T38" fmla="*/ 6 w 154"/>
                <a:gd name="T39" fmla="*/ 47 h 153"/>
                <a:gd name="T40" fmla="*/ 14 w 154"/>
                <a:gd name="T41" fmla="*/ 33 h 153"/>
                <a:gd name="T42" fmla="*/ 23 w 154"/>
                <a:gd name="T43" fmla="*/ 22 h 153"/>
                <a:gd name="T44" fmla="*/ 34 w 154"/>
                <a:gd name="T45" fmla="*/ 13 h 153"/>
                <a:gd name="T46" fmla="*/ 47 w 154"/>
                <a:gd name="T47" fmla="*/ 6 h 153"/>
                <a:gd name="T48" fmla="*/ 62 w 154"/>
                <a:gd name="T49" fmla="*/ 1 h 153"/>
                <a:gd name="T50" fmla="*/ 77 w 154"/>
                <a:gd name="T51" fmla="*/ 0 h 153"/>
                <a:gd name="T52" fmla="*/ 85 w 154"/>
                <a:gd name="T53" fmla="*/ 0 h 153"/>
                <a:gd name="T54" fmla="*/ 99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8" y="106"/>
                  </a:lnTo>
                  <a:lnTo>
                    <a:pt x="145" y="113"/>
                  </a:lnTo>
                  <a:lnTo>
                    <a:pt x="141" y="120"/>
                  </a:lnTo>
                  <a:lnTo>
                    <a:pt x="136" y="126"/>
                  </a:lnTo>
                  <a:lnTo>
                    <a:pt x="131" y="132"/>
                  </a:lnTo>
                  <a:lnTo>
                    <a:pt x="126" y="136"/>
                  </a:lnTo>
                  <a:lnTo>
                    <a:pt x="120" y="141"/>
                  </a:lnTo>
                  <a:lnTo>
                    <a:pt x="113" y="144"/>
                  </a:lnTo>
                  <a:lnTo>
                    <a:pt x="107"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2"/>
                  </a:lnTo>
                  <a:lnTo>
                    <a:pt x="18" y="126"/>
                  </a:lnTo>
                  <a:lnTo>
                    <a:pt x="14" y="120"/>
                  </a:lnTo>
                  <a:lnTo>
                    <a:pt x="9" y="113"/>
                  </a:lnTo>
                  <a:lnTo>
                    <a:pt x="6" y="106"/>
                  </a:lnTo>
                  <a:lnTo>
                    <a:pt x="3" y="100"/>
                  </a:lnTo>
                  <a:lnTo>
                    <a:pt x="2" y="93"/>
                  </a:lnTo>
                  <a:lnTo>
                    <a:pt x="1" y="85"/>
                  </a:lnTo>
                  <a:lnTo>
                    <a:pt x="0" y="77"/>
                  </a:lnTo>
                  <a:lnTo>
                    <a:pt x="0" y="77"/>
                  </a:lnTo>
                  <a:lnTo>
                    <a:pt x="1" y="69"/>
                  </a:lnTo>
                  <a:lnTo>
                    <a:pt x="2" y="61"/>
                  </a:lnTo>
                  <a:lnTo>
                    <a:pt x="3" y="54"/>
                  </a:lnTo>
                  <a:lnTo>
                    <a:pt x="6" y="47"/>
                  </a:lnTo>
                  <a:lnTo>
                    <a:pt x="9" y="40"/>
                  </a:lnTo>
                  <a:lnTo>
                    <a:pt x="14" y="33"/>
                  </a:lnTo>
                  <a:lnTo>
                    <a:pt x="18" y="27"/>
                  </a:lnTo>
                  <a:lnTo>
                    <a:pt x="23" y="22"/>
                  </a:lnTo>
                  <a:lnTo>
                    <a:pt x="28" y="17"/>
                  </a:lnTo>
                  <a:lnTo>
                    <a:pt x="34" y="13"/>
                  </a:lnTo>
                  <a:lnTo>
                    <a:pt x="40" y="9"/>
                  </a:lnTo>
                  <a:lnTo>
                    <a:pt x="47" y="6"/>
                  </a:lnTo>
                  <a:lnTo>
                    <a:pt x="54" y="3"/>
                  </a:lnTo>
                  <a:lnTo>
                    <a:pt x="62" y="1"/>
                  </a:lnTo>
                  <a:lnTo>
                    <a:pt x="69" y="0"/>
                  </a:lnTo>
                  <a:lnTo>
                    <a:pt x="77" y="0"/>
                  </a:lnTo>
                  <a:lnTo>
                    <a:pt x="77" y="0"/>
                  </a:lnTo>
                  <a:lnTo>
                    <a:pt x="85" y="0"/>
                  </a:lnTo>
                  <a:lnTo>
                    <a:pt x="93" y="1"/>
                  </a:lnTo>
                  <a:lnTo>
                    <a:pt x="99" y="3"/>
                  </a:lnTo>
                  <a:lnTo>
                    <a:pt x="107" y="6"/>
                  </a:lnTo>
                  <a:lnTo>
                    <a:pt x="113" y="9"/>
                  </a:lnTo>
                  <a:lnTo>
                    <a:pt x="120" y="13"/>
                  </a:lnTo>
                  <a:lnTo>
                    <a:pt x="126" y="17"/>
                  </a:lnTo>
                  <a:lnTo>
                    <a:pt x="131" y="22"/>
                  </a:lnTo>
                  <a:lnTo>
                    <a:pt x="136" y="27"/>
                  </a:lnTo>
                  <a:lnTo>
                    <a:pt x="141" y="33"/>
                  </a:lnTo>
                  <a:lnTo>
                    <a:pt x="145" y="40"/>
                  </a:lnTo>
                  <a:lnTo>
                    <a:pt x="148"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543">
              <a:extLst>
                <a:ext uri="{FF2B5EF4-FFF2-40B4-BE49-F238E27FC236}">
                  <a16:creationId xmlns:a16="http://schemas.microsoft.com/office/drawing/2014/main" id="{1906FB91-862F-4DA0-859F-8CB5922D1154}"/>
                </a:ext>
              </a:extLst>
            </p:cNvPr>
            <p:cNvSpPr>
              <a:spLocks/>
            </p:cNvSpPr>
            <p:nvPr/>
          </p:nvSpPr>
          <p:spPr bwMode="auto">
            <a:xfrm>
              <a:off x="5307013" y="2197100"/>
              <a:ext cx="47625"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2 h 155"/>
                <a:gd name="T12" fmla="*/ 107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5 h 155"/>
                <a:gd name="T42" fmla="*/ 23 w 154"/>
                <a:gd name="T43" fmla="*/ 23 h 155"/>
                <a:gd name="T44" fmla="*/ 35 w 154"/>
                <a:gd name="T45" fmla="*/ 14 h 155"/>
                <a:gd name="T46" fmla="*/ 47 w 154"/>
                <a:gd name="T47" fmla="*/ 7 h 155"/>
                <a:gd name="T48" fmla="*/ 62 w 154"/>
                <a:gd name="T49" fmla="*/ 3 h 155"/>
                <a:gd name="T50" fmla="*/ 77 w 154"/>
                <a:gd name="T51" fmla="*/ 0 h 155"/>
                <a:gd name="T52" fmla="*/ 85 w 154"/>
                <a:gd name="T53" fmla="*/ 1 h 155"/>
                <a:gd name="T54" fmla="*/ 100 w 154"/>
                <a:gd name="T55" fmla="*/ 4 h 155"/>
                <a:gd name="T56" fmla="*/ 114 w 154"/>
                <a:gd name="T57" fmla="*/ 11 h 155"/>
                <a:gd name="T58" fmla="*/ 126 w 154"/>
                <a:gd name="T59" fmla="*/ 19 h 155"/>
                <a:gd name="T60" fmla="*/ 136 w 154"/>
                <a:gd name="T61" fmla="*/ 29 h 155"/>
                <a:gd name="T62" fmla="*/ 144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3"/>
                  </a:lnTo>
                  <a:lnTo>
                    <a:pt x="150" y="101"/>
                  </a:lnTo>
                  <a:lnTo>
                    <a:pt x="148" y="108"/>
                  </a:lnTo>
                  <a:lnTo>
                    <a:pt x="144" y="115"/>
                  </a:lnTo>
                  <a:lnTo>
                    <a:pt x="141" y="120"/>
                  </a:lnTo>
                  <a:lnTo>
                    <a:pt x="136" y="127"/>
                  </a:lnTo>
                  <a:lnTo>
                    <a:pt x="132" y="132"/>
                  </a:lnTo>
                  <a:lnTo>
                    <a:pt x="126" y="138"/>
                  </a:lnTo>
                  <a:lnTo>
                    <a:pt x="120"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8" y="138"/>
                  </a:lnTo>
                  <a:lnTo>
                    <a:pt x="23"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5"/>
                  </a:lnTo>
                  <a:lnTo>
                    <a:pt x="17" y="29"/>
                  </a:lnTo>
                  <a:lnTo>
                    <a:pt x="23" y="23"/>
                  </a:lnTo>
                  <a:lnTo>
                    <a:pt x="28" y="19"/>
                  </a:lnTo>
                  <a:lnTo>
                    <a:pt x="35" y="14"/>
                  </a:lnTo>
                  <a:lnTo>
                    <a:pt x="40" y="11"/>
                  </a:lnTo>
                  <a:lnTo>
                    <a:pt x="47" y="7"/>
                  </a:lnTo>
                  <a:lnTo>
                    <a:pt x="54" y="4"/>
                  </a:lnTo>
                  <a:lnTo>
                    <a:pt x="62" y="3"/>
                  </a:lnTo>
                  <a:lnTo>
                    <a:pt x="69" y="1"/>
                  </a:lnTo>
                  <a:lnTo>
                    <a:pt x="77" y="0"/>
                  </a:lnTo>
                  <a:lnTo>
                    <a:pt x="77" y="0"/>
                  </a:lnTo>
                  <a:lnTo>
                    <a:pt x="85" y="1"/>
                  </a:lnTo>
                  <a:lnTo>
                    <a:pt x="93" y="3"/>
                  </a:lnTo>
                  <a:lnTo>
                    <a:pt x="100" y="4"/>
                  </a:lnTo>
                  <a:lnTo>
                    <a:pt x="107" y="7"/>
                  </a:lnTo>
                  <a:lnTo>
                    <a:pt x="114" y="11"/>
                  </a:lnTo>
                  <a:lnTo>
                    <a:pt x="120" y="14"/>
                  </a:lnTo>
                  <a:lnTo>
                    <a:pt x="126" y="19"/>
                  </a:lnTo>
                  <a:lnTo>
                    <a:pt x="132" y="23"/>
                  </a:lnTo>
                  <a:lnTo>
                    <a:pt x="136" y="29"/>
                  </a:lnTo>
                  <a:lnTo>
                    <a:pt x="141" y="35"/>
                  </a:lnTo>
                  <a:lnTo>
                    <a:pt x="144" y="41"/>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544">
              <a:extLst>
                <a:ext uri="{FF2B5EF4-FFF2-40B4-BE49-F238E27FC236}">
                  <a16:creationId xmlns:a16="http://schemas.microsoft.com/office/drawing/2014/main" id="{C57A4EB4-AFA2-439C-B705-9E5FC96F3606}"/>
                </a:ext>
              </a:extLst>
            </p:cNvPr>
            <p:cNvSpPr>
              <a:spLocks/>
            </p:cNvSpPr>
            <p:nvPr/>
          </p:nvSpPr>
          <p:spPr bwMode="auto">
            <a:xfrm>
              <a:off x="5235576" y="2197100"/>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2 h 155"/>
                <a:gd name="T12" fmla="*/ 107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5 h 155"/>
                <a:gd name="T42" fmla="*/ 22 w 154"/>
                <a:gd name="T43" fmla="*/ 23 h 155"/>
                <a:gd name="T44" fmla="*/ 33 w 154"/>
                <a:gd name="T45" fmla="*/ 14 h 155"/>
                <a:gd name="T46" fmla="*/ 47 w 154"/>
                <a:gd name="T47" fmla="*/ 7 h 155"/>
                <a:gd name="T48" fmla="*/ 61 w 154"/>
                <a:gd name="T49" fmla="*/ 3 h 155"/>
                <a:gd name="T50" fmla="*/ 77 w 154"/>
                <a:gd name="T51" fmla="*/ 0 h 155"/>
                <a:gd name="T52" fmla="*/ 85 w 154"/>
                <a:gd name="T53" fmla="*/ 1 h 155"/>
                <a:gd name="T54" fmla="*/ 100 w 154"/>
                <a:gd name="T55" fmla="*/ 4 h 155"/>
                <a:gd name="T56" fmla="*/ 114 w 154"/>
                <a:gd name="T57" fmla="*/ 11 h 155"/>
                <a:gd name="T58" fmla="*/ 126 w 154"/>
                <a:gd name="T59" fmla="*/ 19 h 155"/>
                <a:gd name="T60" fmla="*/ 136 w 154"/>
                <a:gd name="T61" fmla="*/ 29 h 155"/>
                <a:gd name="T62" fmla="*/ 144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3"/>
                  </a:lnTo>
                  <a:lnTo>
                    <a:pt x="150" y="101"/>
                  </a:lnTo>
                  <a:lnTo>
                    <a:pt x="148" y="108"/>
                  </a:lnTo>
                  <a:lnTo>
                    <a:pt x="144" y="115"/>
                  </a:lnTo>
                  <a:lnTo>
                    <a:pt x="141" y="120"/>
                  </a:lnTo>
                  <a:lnTo>
                    <a:pt x="136" y="127"/>
                  </a:lnTo>
                  <a:lnTo>
                    <a:pt x="132" y="132"/>
                  </a:lnTo>
                  <a:lnTo>
                    <a:pt x="126" y="138"/>
                  </a:lnTo>
                  <a:lnTo>
                    <a:pt x="120" y="142"/>
                  </a:lnTo>
                  <a:lnTo>
                    <a:pt x="114" y="146"/>
                  </a:lnTo>
                  <a:lnTo>
                    <a:pt x="107" y="149"/>
                  </a:lnTo>
                  <a:lnTo>
                    <a:pt x="100" y="151"/>
                  </a:lnTo>
                  <a:lnTo>
                    <a:pt x="93"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5"/>
                  </a:lnTo>
                  <a:lnTo>
                    <a:pt x="17" y="29"/>
                  </a:lnTo>
                  <a:lnTo>
                    <a:pt x="22" y="23"/>
                  </a:lnTo>
                  <a:lnTo>
                    <a:pt x="28" y="19"/>
                  </a:lnTo>
                  <a:lnTo>
                    <a:pt x="33" y="14"/>
                  </a:lnTo>
                  <a:lnTo>
                    <a:pt x="40" y="11"/>
                  </a:lnTo>
                  <a:lnTo>
                    <a:pt x="47" y="7"/>
                  </a:lnTo>
                  <a:lnTo>
                    <a:pt x="54" y="4"/>
                  </a:lnTo>
                  <a:lnTo>
                    <a:pt x="61" y="3"/>
                  </a:lnTo>
                  <a:lnTo>
                    <a:pt x="69" y="1"/>
                  </a:lnTo>
                  <a:lnTo>
                    <a:pt x="77" y="0"/>
                  </a:lnTo>
                  <a:lnTo>
                    <a:pt x="77" y="0"/>
                  </a:lnTo>
                  <a:lnTo>
                    <a:pt x="85" y="1"/>
                  </a:lnTo>
                  <a:lnTo>
                    <a:pt x="93" y="3"/>
                  </a:lnTo>
                  <a:lnTo>
                    <a:pt x="100" y="4"/>
                  </a:lnTo>
                  <a:lnTo>
                    <a:pt x="107" y="7"/>
                  </a:lnTo>
                  <a:lnTo>
                    <a:pt x="114" y="11"/>
                  </a:lnTo>
                  <a:lnTo>
                    <a:pt x="120" y="14"/>
                  </a:lnTo>
                  <a:lnTo>
                    <a:pt x="126" y="19"/>
                  </a:lnTo>
                  <a:lnTo>
                    <a:pt x="132" y="23"/>
                  </a:lnTo>
                  <a:lnTo>
                    <a:pt x="136" y="29"/>
                  </a:lnTo>
                  <a:lnTo>
                    <a:pt x="141" y="35"/>
                  </a:lnTo>
                  <a:lnTo>
                    <a:pt x="144" y="41"/>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545">
              <a:extLst>
                <a:ext uri="{FF2B5EF4-FFF2-40B4-BE49-F238E27FC236}">
                  <a16:creationId xmlns:a16="http://schemas.microsoft.com/office/drawing/2014/main" id="{DB476FDB-3E73-4344-B1B5-2FC9B62525CF}"/>
                </a:ext>
              </a:extLst>
            </p:cNvPr>
            <p:cNvSpPr>
              <a:spLocks/>
            </p:cNvSpPr>
            <p:nvPr/>
          </p:nvSpPr>
          <p:spPr bwMode="auto">
            <a:xfrm>
              <a:off x="5094288" y="2197100"/>
              <a:ext cx="49213" cy="49213"/>
            </a:xfrm>
            <a:custGeom>
              <a:avLst/>
              <a:gdLst>
                <a:gd name="T0" fmla="*/ 154 w 154"/>
                <a:gd name="T1" fmla="*/ 78 h 155"/>
                <a:gd name="T2" fmla="*/ 152 w 154"/>
                <a:gd name="T3" fmla="*/ 93 h 155"/>
                <a:gd name="T4" fmla="*/ 148 w 154"/>
                <a:gd name="T5" fmla="*/ 108 h 155"/>
                <a:gd name="T6" fmla="*/ 141 w 154"/>
                <a:gd name="T7" fmla="*/ 120 h 155"/>
                <a:gd name="T8" fmla="*/ 131 w 154"/>
                <a:gd name="T9" fmla="*/ 132 h 155"/>
                <a:gd name="T10" fmla="*/ 119 w 154"/>
                <a:gd name="T11" fmla="*/ 142 h 155"/>
                <a:gd name="T12" fmla="*/ 107 w 154"/>
                <a:gd name="T13" fmla="*/ 149 h 155"/>
                <a:gd name="T14" fmla="*/ 92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5 h 155"/>
                <a:gd name="T42" fmla="*/ 22 w 154"/>
                <a:gd name="T43" fmla="*/ 23 h 155"/>
                <a:gd name="T44" fmla="*/ 33 w 154"/>
                <a:gd name="T45" fmla="*/ 14 h 155"/>
                <a:gd name="T46" fmla="*/ 47 w 154"/>
                <a:gd name="T47" fmla="*/ 7 h 155"/>
                <a:gd name="T48" fmla="*/ 61 w 154"/>
                <a:gd name="T49" fmla="*/ 3 h 155"/>
                <a:gd name="T50" fmla="*/ 77 w 154"/>
                <a:gd name="T51" fmla="*/ 0 h 155"/>
                <a:gd name="T52" fmla="*/ 85 w 154"/>
                <a:gd name="T53" fmla="*/ 1 h 155"/>
                <a:gd name="T54" fmla="*/ 100 w 154"/>
                <a:gd name="T55" fmla="*/ 4 h 155"/>
                <a:gd name="T56" fmla="*/ 113 w 154"/>
                <a:gd name="T57" fmla="*/ 11 h 155"/>
                <a:gd name="T58" fmla="*/ 126 w 154"/>
                <a:gd name="T59" fmla="*/ 19 h 155"/>
                <a:gd name="T60" fmla="*/ 136 w 154"/>
                <a:gd name="T61" fmla="*/ 29 h 155"/>
                <a:gd name="T62" fmla="*/ 144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3"/>
                  </a:lnTo>
                  <a:lnTo>
                    <a:pt x="150" y="101"/>
                  </a:lnTo>
                  <a:lnTo>
                    <a:pt x="148" y="108"/>
                  </a:lnTo>
                  <a:lnTo>
                    <a:pt x="144" y="115"/>
                  </a:lnTo>
                  <a:lnTo>
                    <a:pt x="141" y="120"/>
                  </a:lnTo>
                  <a:lnTo>
                    <a:pt x="136" y="127"/>
                  </a:lnTo>
                  <a:lnTo>
                    <a:pt x="131" y="132"/>
                  </a:lnTo>
                  <a:lnTo>
                    <a:pt x="126" y="138"/>
                  </a:lnTo>
                  <a:lnTo>
                    <a:pt x="119" y="142"/>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5"/>
                  </a:lnTo>
                  <a:lnTo>
                    <a:pt x="17" y="29"/>
                  </a:lnTo>
                  <a:lnTo>
                    <a:pt x="22" y="23"/>
                  </a:lnTo>
                  <a:lnTo>
                    <a:pt x="28" y="19"/>
                  </a:lnTo>
                  <a:lnTo>
                    <a:pt x="33" y="14"/>
                  </a:lnTo>
                  <a:lnTo>
                    <a:pt x="40" y="11"/>
                  </a:lnTo>
                  <a:lnTo>
                    <a:pt x="47" y="7"/>
                  </a:lnTo>
                  <a:lnTo>
                    <a:pt x="54" y="4"/>
                  </a:lnTo>
                  <a:lnTo>
                    <a:pt x="61" y="3"/>
                  </a:lnTo>
                  <a:lnTo>
                    <a:pt x="69" y="1"/>
                  </a:lnTo>
                  <a:lnTo>
                    <a:pt x="77" y="0"/>
                  </a:lnTo>
                  <a:lnTo>
                    <a:pt x="77" y="0"/>
                  </a:lnTo>
                  <a:lnTo>
                    <a:pt x="85" y="1"/>
                  </a:lnTo>
                  <a:lnTo>
                    <a:pt x="92" y="3"/>
                  </a:lnTo>
                  <a:lnTo>
                    <a:pt x="100" y="4"/>
                  </a:lnTo>
                  <a:lnTo>
                    <a:pt x="107" y="7"/>
                  </a:lnTo>
                  <a:lnTo>
                    <a:pt x="113" y="11"/>
                  </a:lnTo>
                  <a:lnTo>
                    <a:pt x="119" y="14"/>
                  </a:lnTo>
                  <a:lnTo>
                    <a:pt x="126" y="19"/>
                  </a:lnTo>
                  <a:lnTo>
                    <a:pt x="131" y="23"/>
                  </a:lnTo>
                  <a:lnTo>
                    <a:pt x="136" y="29"/>
                  </a:lnTo>
                  <a:lnTo>
                    <a:pt x="141" y="35"/>
                  </a:lnTo>
                  <a:lnTo>
                    <a:pt x="144" y="41"/>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546">
              <a:extLst>
                <a:ext uri="{FF2B5EF4-FFF2-40B4-BE49-F238E27FC236}">
                  <a16:creationId xmlns:a16="http://schemas.microsoft.com/office/drawing/2014/main" id="{AE75B249-5E2A-4D7F-87CD-CF1CACAD3276}"/>
                </a:ext>
              </a:extLst>
            </p:cNvPr>
            <p:cNvSpPr>
              <a:spLocks/>
            </p:cNvSpPr>
            <p:nvPr/>
          </p:nvSpPr>
          <p:spPr bwMode="auto">
            <a:xfrm>
              <a:off x="5376863" y="2341563"/>
              <a:ext cx="49213" cy="47625"/>
            </a:xfrm>
            <a:custGeom>
              <a:avLst/>
              <a:gdLst>
                <a:gd name="T0" fmla="*/ 154 w 154"/>
                <a:gd name="T1" fmla="*/ 77 h 154"/>
                <a:gd name="T2" fmla="*/ 152 w 154"/>
                <a:gd name="T3" fmla="*/ 92 h 154"/>
                <a:gd name="T4" fmla="*/ 148 w 154"/>
                <a:gd name="T5" fmla="*/ 107 h 154"/>
                <a:gd name="T6" fmla="*/ 141 w 154"/>
                <a:gd name="T7" fmla="*/ 120 h 154"/>
                <a:gd name="T8" fmla="*/ 132 w 154"/>
                <a:gd name="T9" fmla="*/ 131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7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8 h 154"/>
                <a:gd name="T40" fmla="*/ 13 w 154"/>
                <a:gd name="T41" fmla="*/ 34 h 154"/>
                <a:gd name="T42" fmla="*/ 23 w 154"/>
                <a:gd name="T43" fmla="*/ 22 h 154"/>
                <a:gd name="T44" fmla="*/ 35 w 154"/>
                <a:gd name="T45" fmla="*/ 13 h 154"/>
                <a:gd name="T46" fmla="*/ 47 w 154"/>
                <a:gd name="T47" fmla="*/ 6 h 154"/>
                <a:gd name="T48" fmla="*/ 62 w 154"/>
                <a:gd name="T49" fmla="*/ 2 h 154"/>
                <a:gd name="T50" fmla="*/ 77 w 154"/>
                <a:gd name="T51" fmla="*/ 0 h 154"/>
                <a:gd name="T52" fmla="*/ 85 w 154"/>
                <a:gd name="T53" fmla="*/ 1 h 154"/>
                <a:gd name="T54" fmla="*/ 100 w 154"/>
                <a:gd name="T55" fmla="*/ 3 h 154"/>
                <a:gd name="T56" fmla="*/ 114 w 154"/>
                <a:gd name="T57" fmla="*/ 10 h 154"/>
                <a:gd name="T58" fmla="*/ 126 w 154"/>
                <a:gd name="T59" fmla="*/ 18 h 154"/>
                <a:gd name="T60" fmla="*/ 136 w 154"/>
                <a:gd name="T61" fmla="*/ 28 h 154"/>
                <a:gd name="T62" fmla="*/ 144 w 154"/>
                <a:gd name="T63" fmla="*/ 41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2"/>
                  </a:lnTo>
                  <a:lnTo>
                    <a:pt x="150" y="100"/>
                  </a:lnTo>
                  <a:lnTo>
                    <a:pt x="148" y="107"/>
                  </a:lnTo>
                  <a:lnTo>
                    <a:pt x="144" y="114"/>
                  </a:lnTo>
                  <a:lnTo>
                    <a:pt x="141" y="120"/>
                  </a:lnTo>
                  <a:lnTo>
                    <a:pt x="136" y="127"/>
                  </a:lnTo>
                  <a:lnTo>
                    <a:pt x="132" y="131"/>
                  </a:lnTo>
                  <a:lnTo>
                    <a:pt x="126" y="137"/>
                  </a:lnTo>
                  <a:lnTo>
                    <a:pt x="120" y="141"/>
                  </a:lnTo>
                  <a:lnTo>
                    <a:pt x="114" y="145"/>
                  </a:lnTo>
                  <a:lnTo>
                    <a:pt x="107"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1"/>
                  </a:lnTo>
                  <a:lnTo>
                    <a:pt x="28" y="137"/>
                  </a:lnTo>
                  <a:lnTo>
                    <a:pt x="23" y="131"/>
                  </a:lnTo>
                  <a:lnTo>
                    <a:pt x="17" y="127"/>
                  </a:lnTo>
                  <a:lnTo>
                    <a:pt x="13" y="120"/>
                  </a:lnTo>
                  <a:lnTo>
                    <a:pt x="9" y="114"/>
                  </a:lnTo>
                  <a:lnTo>
                    <a:pt x="6" y="107"/>
                  </a:lnTo>
                  <a:lnTo>
                    <a:pt x="4" y="100"/>
                  </a:lnTo>
                  <a:lnTo>
                    <a:pt x="1" y="92"/>
                  </a:lnTo>
                  <a:lnTo>
                    <a:pt x="0" y="85"/>
                  </a:lnTo>
                  <a:lnTo>
                    <a:pt x="0" y="77"/>
                  </a:lnTo>
                  <a:lnTo>
                    <a:pt x="0" y="77"/>
                  </a:lnTo>
                  <a:lnTo>
                    <a:pt x="0" y="69"/>
                  </a:lnTo>
                  <a:lnTo>
                    <a:pt x="1" y="61"/>
                  </a:lnTo>
                  <a:lnTo>
                    <a:pt x="4" y="54"/>
                  </a:lnTo>
                  <a:lnTo>
                    <a:pt x="6" y="48"/>
                  </a:lnTo>
                  <a:lnTo>
                    <a:pt x="9" y="41"/>
                  </a:lnTo>
                  <a:lnTo>
                    <a:pt x="13" y="34"/>
                  </a:lnTo>
                  <a:lnTo>
                    <a:pt x="17" y="28"/>
                  </a:lnTo>
                  <a:lnTo>
                    <a:pt x="23" y="22"/>
                  </a:lnTo>
                  <a:lnTo>
                    <a:pt x="28" y="18"/>
                  </a:lnTo>
                  <a:lnTo>
                    <a:pt x="35" y="13"/>
                  </a:lnTo>
                  <a:lnTo>
                    <a:pt x="40" y="10"/>
                  </a:lnTo>
                  <a:lnTo>
                    <a:pt x="47" y="6"/>
                  </a:lnTo>
                  <a:lnTo>
                    <a:pt x="54" y="3"/>
                  </a:lnTo>
                  <a:lnTo>
                    <a:pt x="62" y="2"/>
                  </a:lnTo>
                  <a:lnTo>
                    <a:pt x="69" y="1"/>
                  </a:lnTo>
                  <a:lnTo>
                    <a:pt x="77" y="0"/>
                  </a:lnTo>
                  <a:lnTo>
                    <a:pt x="77" y="0"/>
                  </a:lnTo>
                  <a:lnTo>
                    <a:pt x="85" y="1"/>
                  </a:lnTo>
                  <a:lnTo>
                    <a:pt x="93" y="2"/>
                  </a:lnTo>
                  <a:lnTo>
                    <a:pt x="100" y="3"/>
                  </a:lnTo>
                  <a:lnTo>
                    <a:pt x="107" y="6"/>
                  </a:lnTo>
                  <a:lnTo>
                    <a:pt x="114" y="10"/>
                  </a:lnTo>
                  <a:lnTo>
                    <a:pt x="120" y="13"/>
                  </a:lnTo>
                  <a:lnTo>
                    <a:pt x="126" y="18"/>
                  </a:lnTo>
                  <a:lnTo>
                    <a:pt x="132" y="22"/>
                  </a:lnTo>
                  <a:lnTo>
                    <a:pt x="136" y="28"/>
                  </a:lnTo>
                  <a:lnTo>
                    <a:pt x="141" y="34"/>
                  </a:lnTo>
                  <a:lnTo>
                    <a:pt x="144" y="41"/>
                  </a:lnTo>
                  <a:lnTo>
                    <a:pt x="148" y="48"/>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547">
              <a:extLst>
                <a:ext uri="{FF2B5EF4-FFF2-40B4-BE49-F238E27FC236}">
                  <a16:creationId xmlns:a16="http://schemas.microsoft.com/office/drawing/2014/main" id="{11AEE016-AF8A-4BA6-9A61-543717A67AEE}"/>
                </a:ext>
              </a:extLst>
            </p:cNvPr>
            <p:cNvSpPr>
              <a:spLocks/>
            </p:cNvSpPr>
            <p:nvPr/>
          </p:nvSpPr>
          <p:spPr bwMode="auto">
            <a:xfrm>
              <a:off x="5443538" y="2341563"/>
              <a:ext cx="49213" cy="47625"/>
            </a:xfrm>
            <a:custGeom>
              <a:avLst/>
              <a:gdLst>
                <a:gd name="T0" fmla="*/ 153 w 153"/>
                <a:gd name="T1" fmla="*/ 77 h 154"/>
                <a:gd name="T2" fmla="*/ 152 w 153"/>
                <a:gd name="T3" fmla="*/ 92 h 154"/>
                <a:gd name="T4" fmla="*/ 147 w 153"/>
                <a:gd name="T5" fmla="*/ 107 h 154"/>
                <a:gd name="T6" fmla="*/ 141 w 153"/>
                <a:gd name="T7" fmla="*/ 120 h 154"/>
                <a:gd name="T8" fmla="*/ 131 w 153"/>
                <a:gd name="T9" fmla="*/ 131 h 154"/>
                <a:gd name="T10" fmla="*/ 120 w 153"/>
                <a:gd name="T11" fmla="*/ 141 h 154"/>
                <a:gd name="T12" fmla="*/ 106 w 153"/>
                <a:gd name="T13" fmla="*/ 148 h 154"/>
                <a:gd name="T14" fmla="*/ 92 w 153"/>
                <a:gd name="T15" fmla="*/ 153 h 154"/>
                <a:gd name="T16" fmla="*/ 76 w 153"/>
                <a:gd name="T17" fmla="*/ 154 h 154"/>
                <a:gd name="T18" fmla="*/ 68 w 153"/>
                <a:gd name="T19" fmla="*/ 154 h 154"/>
                <a:gd name="T20" fmla="*/ 54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6 w 153"/>
                <a:gd name="T39" fmla="*/ 48 h 154"/>
                <a:gd name="T40" fmla="*/ 12 w 153"/>
                <a:gd name="T41" fmla="*/ 34 h 154"/>
                <a:gd name="T42" fmla="*/ 22 w 153"/>
                <a:gd name="T43" fmla="*/ 22 h 154"/>
                <a:gd name="T44" fmla="*/ 33 w 153"/>
                <a:gd name="T45" fmla="*/ 13 h 154"/>
                <a:gd name="T46" fmla="*/ 47 w 153"/>
                <a:gd name="T47" fmla="*/ 6 h 154"/>
                <a:gd name="T48" fmla="*/ 60 w 153"/>
                <a:gd name="T49" fmla="*/ 2 h 154"/>
                <a:gd name="T50" fmla="*/ 76 w 153"/>
                <a:gd name="T51" fmla="*/ 0 h 154"/>
                <a:gd name="T52" fmla="*/ 84 w 153"/>
                <a:gd name="T53" fmla="*/ 1 h 154"/>
                <a:gd name="T54" fmla="*/ 99 w 153"/>
                <a:gd name="T55" fmla="*/ 3 h 154"/>
                <a:gd name="T56" fmla="*/ 113 w 153"/>
                <a:gd name="T57" fmla="*/ 10 h 154"/>
                <a:gd name="T58" fmla="*/ 126 w 153"/>
                <a:gd name="T59" fmla="*/ 18 h 154"/>
                <a:gd name="T60" fmla="*/ 136 w 153"/>
                <a:gd name="T61" fmla="*/ 28 h 154"/>
                <a:gd name="T62" fmla="*/ 144 w 153"/>
                <a:gd name="T63" fmla="*/ 41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1" y="120"/>
                  </a:lnTo>
                  <a:lnTo>
                    <a:pt x="136" y="127"/>
                  </a:lnTo>
                  <a:lnTo>
                    <a:pt x="131" y="131"/>
                  </a:lnTo>
                  <a:lnTo>
                    <a:pt x="126" y="137"/>
                  </a:lnTo>
                  <a:lnTo>
                    <a:pt x="120" y="141"/>
                  </a:lnTo>
                  <a:lnTo>
                    <a:pt x="113" y="145"/>
                  </a:lnTo>
                  <a:lnTo>
                    <a:pt x="106" y="148"/>
                  </a:lnTo>
                  <a:lnTo>
                    <a:pt x="99" y="151"/>
                  </a:lnTo>
                  <a:lnTo>
                    <a:pt x="92" y="153"/>
                  </a:lnTo>
                  <a:lnTo>
                    <a:pt x="84" y="154"/>
                  </a:lnTo>
                  <a:lnTo>
                    <a:pt x="76" y="154"/>
                  </a:lnTo>
                  <a:lnTo>
                    <a:pt x="76" y="154"/>
                  </a:lnTo>
                  <a:lnTo>
                    <a:pt x="68" y="154"/>
                  </a:lnTo>
                  <a:lnTo>
                    <a:pt x="60" y="153"/>
                  </a:lnTo>
                  <a:lnTo>
                    <a:pt x="54" y="151"/>
                  </a:lnTo>
                  <a:lnTo>
                    <a:pt x="47" y="148"/>
                  </a:lnTo>
                  <a:lnTo>
                    <a:pt x="40" y="145"/>
                  </a:lnTo>
                  <a:lnTo>
                    <a:pt x="33" y="141"/>
                  </a:lnTo>
                  <a:lnTo>
                    <a:pt x="27" y="137"/>
                  </a:lnTo>
                  <a:lnTo>
                    <a:pt x="22" y="131"/>
                  </a:lnTo>
                  <a:lnTo>
                    <a:pt x="17" y="127"/>
                  </a:lnTo>
                  <a:lnTo>
                    <a:pt x="12" y="120"/>
                  </a:lnTo>
                  <a:lnTo>
                    <a:pt x="9" y="114"/>
                  </a:lnTo>
                  <a:lnTo>
                    <a:pt x="6" y="107"/>
                  </a:lnTo>
                  <a:lnTo>
                    <a:pt x="3" y="100"/>
                  </a:lnTo>
                  <a:lnTo>
                    <a:pt x="1" y="92"/>
                  </a:lnTo>
                  <a:lnTo>
                    <a:pt x="0" y="85"/>
                  </a:lnTo>
                  <a:lnTo>
                    <a:pt x="0" y="77"/>
                  </a:lnTo>
                  <a:lnTo>
                    <a:pt x="0" y="77"/>
                  </a:lnTo>
                  <a:lnTo>
                    <a:pt x="0" y="69"/>
                  </a:lnTo>
                  <a:lnTo>
                    <a:pt x="1" y="61"/>
                  </a:lnTo>
                  <a:lnTo>
                    <a:pt x="3" y="54"/>
                  </a:lnTo>
                  <a:lnTo>
                    <a:pt x="6" y="48"/>
                  </a:lnTo>
                  <a:lnTo>
                    <a:pt x="9" y="41"/>
                  </a:lnTo>
                  <a:lnTo>
                    <a:pt x="12" y="34"/>
                  </a:lnTo>
                  <a:lnTo>
                    <a:pt x="17" y="28"/>
                  </a:lnTo>
                  <a:lnTo>
                    <a:pt x="22" y="22"/>
                  </a:lnTo>
                  <a:lnTo>
                    <a:pt x="27" y="18"/>
                  </a:lnTo>
                  <a:lnTo>
                    <a:pt x="33" y="13"/>
                  </a:lnTo>
                  <a:lnTo>
                    <a:pt x="40" y="10"/>
                  </a:lnTo>
                  <a:lnTo>
                    <a:pt x="47" y="6"/>
                  </a:lnTo>
                  <a:lnTo>
                    <a:pt x="54" y="3"/>
                  </a:lnTo>
                  <a:lnTo>
                    <a:pt x="60" y="2"/>
                  </a:lnTo>
                  <a:lnTo>
                    <a:pt x="68" y="1"/>
                  </a:lnTo>
                  <a:lnTo>
                    <a:pt x="76" y="0"/>
                  </a:lnTo>
                  <a:lnTo>
                    <a:pt x="76" y="0"/>
                  </a:lnTo>
                  <a:lnTo>
                    <a:pt x="84" y="1"/>
                  </a:lnTo>
                  <a:lnTo>
                    <a:pt x="92" y="2"/>
                  </a:lnTo>
                  <a:lnTo>
                    <a:pt x="99" y="3"/>
                  </a:lnTo>
                  <a:lnTo>
                    <a:pt x="106" y="6"/>
                  </a:lnTo>
                  <a:lnTo>
                    <a:pt x="113" y="10"/>
                  </a:lnTo>
                  <a:lnTo>
                    <a:pt x="120" y="13"/>
                  </a:lnTo>
                  <a:lnTo>
                    <a:pt x="126" y="18"/>
                  </a:lnTo>
                  <a:lnTo>
                    <a:pt x="131" y="22"/>
                  </a:lnTo>
                  <a:lnTo>
                    <a:pt x="136" y="28"/>
                  </a:lnTo>
                  <a:lnTo>
                    <a:pt x="141" y="34"/>
                  </a:lnTo>
                  <a:lnTo>
                    <a:pt x="144" y="41"/>
                  </a:lnTo>
                  <a:lnTo>
                    <a:pt x="147" y="48"/>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548">
              <a:extLst>
                <a:ext uri="{FF2B5EF4-FFF2-40B4-BE49-F238E27FC236}">
                  <a16:creationId xmlns:a16="http://schemas.microsoft.com/office/drawing/2014/main" id="{D721C377-F8F6-4CA1-9740-E7C98E89A59D}"/>
                </a:ext>
              </a:extLst>
            </p:cNvPr>
            <p:cNvSpPr>
              <a:spLocks/>
            </p:cNvSpPr>
            <p:nvPr/>
          </p:nvSpPr>
          <p:spPr bwMode="auto">
            <a:xfrm>
              <a:off x="5514976" y="2341563"/>
              <a:ext cx="47625" cy="47625"/>
            </a:xfrm>
            <a:custGeom>
              <a:avLst/>
              <a:gdLst>
                <a:gd name="T0" fmla="*/ 153 w 153"/>
                <a:gd name="T1" fmla="*/ 77 h 154"/>
                <a:gd name="T2" fmla="*/ 152 w 153"/>
                <a:gd name="T3" fmla="*/ 92 h 154"/>
                <a:gd name="T4" fmla="*/ 147 w 153"/>
                <a:gd name="T5" fmla="*/ 107 h 154"/>
                <a:gd name="T6" fmla="*/ 141 w 153"/>
                <a:gd name="T7" fmla="*/ 120 h 154"/>
                <a:gd name="T8" fmla="*/ 131 w 153"/>
                <a:gd name="T9" fmla="*/ 131 h 154"/>
                <a:gd name="T10" fmla="*/ 120 w 153"/>
                <a:gd name="T11" fmla="*/ 141 h 154"/>
                <a:gd name="T12" fmla="*/ 106 w 153"/>
                <a:gd name="T13" fmla="*/ 148 h 154"/>
                <a:gd name="T14" fmla="*/ 93 w 153"/>
                <a:gd name="T15" fmla="*/ 153 h 154"/>
                <a:gd name="T16" fmla="*/ 76 w 153"/>
                <a:gd name="T17" fmla="*/ 154 h 154"/>
                <a:gd name="T18" fmla="*/ 68 w 153"/>
                <a:gd name="T19" fmla="*/ 154 h 154"/>
                <a:gd name="T20" fmla="*/ 54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6 w 153"/>
                <a:gd name="T39" fmla="*/ 48 h 154"/>
                <a:gd name="T40" fmla="*/ 12 w 153"/>
                <a:gd name="T41" fmla="*/ 34 h 154"/>
                <a:gd name="T42" fmla="*/ 22 w 153"/>
                <a:gd name="T43" fmla="*/ 22 h 154"/>
                <a:gd name="T44" fmla="*/ 33 w 153"/>
                <a:gd name="T45" fmla="*/ 13 h 154"/>
                <a:gd name="T46" fmla="*/ 47 w 153"/>
                <a:gd name="T47" fmla="*/ 6 h 154"/>
                <a:gd name="T48" fmla="*/ 62 w 153"/>
                <a:gd name="T49" fmla="*/ 2 h 154"/>
                <a:gd name="T50" fmla="*/ 76 w 153"/>
                <a:gd name="T51" fmla="*/ 0 h 154"/>
                <a:gd name="T52" fmla="*/ 85 w 153"/>
                <a:gd name="T53" fmla="*/ 1 h 154"/>
                <a:gd name="T54" fmla="*/ 99 w 153"/>
                <a:gd name="T55" fmla="*/ 3 h 154"/>
                <a:gd name="T56" fmla="*/ 113 w 153"/>
                <a:gd name="T57" fmla="*/ 10 h 154"/>
                <a:gd name="T58" fmla="*/ 126 w 153"/>
                <a:gd name="T59" fmla="*/ 18 h 154"/>
                <a:gd name="T60" fmla="*/ 136 w 153"/>
                <a:gd name="T61" fmla="*/ 28 h 154"/>
                <a:gd name="T62" fmla="*/ 144 w 153"/>
                <a:gd name="T63" fmla="*/ 41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1" y="120"/>
                  </a:lnTo>
                  <a:lnTo>
                    <a:pt x="136" y="127"/>
                  </a:lnTo>
                  <a:lnTo>
                    <a:pt x="131" y="131"/>
                  </a:lnTo>
                  <a:lnTo>
                    <a:pt x="126" y="137"/>
                  </a:lnTo>
                  <a:lnTo>
                    <a:pt x="120" y="141"/>
                  </a:lnTo>
                  <a:lnTo>
                    <a:pt x="113" y="145"/>
                  </a:lnTo>
                  <a:lnTo>
                    <a:pt x="106" y="148"/>
                  </a:lnTo>
                  <a:lnTo>
                    <a:pt x="99" y="151"/>
                  </a:lnTo>
                  <a:lnTo>
                    <a:pt x="93" y="153"/>
                  </a:lnTo>
                  <a:lnTo>
                    <a:pt x="85" y="154"/>
                  </a:lnTo>
                  <a:lnTo>
                    <a:pt x="76" y="154"/>
                  </a:lnTo>
                  <a:lnTo>
                    <a:pt x="76" y="154"/>
                  </a:lnTo>
                  <a:lnTo>
                    <a:pt x="68" y="154"/>
                  </a:lnTo>
                  <a:lnTo>
                    <a:pt x="62" y="153"/>
                  </a:lnTo>
                  <a:lnTo>
                    <a:pt x="54" y="151"/>
                  </a:lnTo>
                  <a:lnTo>
                    <a:pt x="47" y="148"/>
                  </a:lnTo>
                  <a:lnTo>
                    <a:pt x="40" y="145"/>
                  </a:lnTo>
                  <a:lnTo>
                    <a:pt x="33" y="141"/>
                  </a:lnTo>
                  <a:lnTo>
                    <a:pt x="27" y="137"/>
                  </a:lnTo>
                  <a:lnTo>
                    <a:pt x="22" y="131"/>
                  </a:lnTo>
                  <a:lnTo>
                    <a:pt x="17" y="127"/>
                  </a:lnTo>
                  <a:lnTo>
                    <a:pt x="12" y="120"/>
                  </a:lnTo>
                  <a:lnTo>
                    <a:pt x="9" y="114"/>
                  </a:lnTo>
                  <a:lnTo>
                    <a:pt x="6" y="107"/>
                  </a:lnTo>
                  <a:lnTo>
                    <a:pt x="3" y="100"/>
                  </a:lnTo>
                  <a:lnTo>
                    <a:pt x="1" y="92"/>
                  </a:lnTo>
                  <a:lnTo>
                    <a:pt x="0" y="85"/>
                  </a:lnTo>
                  <a:lnTo>
                    <a:pt x="0" y="77"/>
                  </a:lnTo>
                  <a:lnTo>
                    <a:pt x="0" y="77"/>
                  </a:lnTo>
                  <a:lnTo>
                    <a:pt x="0" y="69"/>
                  </a:lnTo>
                  <a:lnTo>
                    <a:pt x="1" y="61"/>
                  </a:lnTo>
                  <a:lnTo>
                    <a:pt x="3" y="54"/>
                  </a:lnTo>
                  <a:lnTo>
                    <a:pt x="6" y="48"/>
                  </a:lnTo>
                  <a:lnTo>
                    <a:pt x="9" y="41"/>
                  </a:lnTo>
                  <a:lnTo>
                    <a:pt x="12" y="34"/>
                  </a:lnTo>
                  <a:lnTo>
                    <a:pt x="17" y="28"/>
                  </a:lnTo>
                  <a:lnTo>
                    <a:pt x="22" y="22"/>
                  </a:lnTo>
                  <a:lnTo>
                    <a:pt x="27" y="18"/>
                  </a:lnTo>
                  <a:lnTo>
                    <a:pt x="33" y="13"/>
                  </a:lnTo>
                  <a:lnTo>
                    <a:pt x="40" y="10"/>
                  </a:lnTo>
                  <a:lnTo>
                    <a:pt x="47" y="6"/>
                  </a:lnTo>
                  <a:lnTo>
                    <a:pt x="54" y="3"/>
                  </a:lnTo>
                  <a:lnTo>
                    <a:pt x="62" y="2"/>
                  </a:lnTo>
                  <a:lnTo>
                    <a:pt x="68" y="1"/>
                  </a:lnTo>
                  <a:lnTo>
                    <a:pt x="76" y="0"/>
                  </a:lnTo>
                  <a:lnTo>
                    <a:pt x="76" y="0"/>
                  </a:lnTo>
                  <a:lnTo>
                    <a:pt x="85" y="1"/>
                  </a:lnTo>
                  <a:lnTo>
                    <a:pt x="93" y="2"/>
                  </a:lnTo>
                  <a:lnTo>
                    <a:pt x="99" y="3"/>
                  </a:lnTo>
                  <a:lnTo>
                    <a:pt x="106" y="6"/>
                  </a:lnTo>
                  <a:lnTo>
                    <a:pt x="113" y="10"/>
                  </a:lnTo>
                  <a:lnTo>
                    <a:pt x="120" y="13"/>
                  </a:lnTo>
                  <a:lnTo>
                    <a:pt x="126" y="18"/>
                  </a:lnTo>
                  <a:lnTo>
                    <a:pt x="131" y="22"/>
                  </a:lnTo>
                  <a:lnTo>
                    <a:pt x="136" y="28"/>
                  </a:lnTo>
                  <a:lnTo>
                    <a:pt x="141" y="34"/>
                  </a:lnTo>
                  <a:lnTo>
                    <a:pt x="144" y="41"/>
                  </a:lnTo>
                  <a:lnTo>
                    <a:pt x="147" y="48"/>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549">
              <a:extLst>
                <a:ext uri="{FF2B5EF4-FFF2-40B4-BE49-F238E27FC236}">
                  <a16:creationId xmlns:a16="http://schemas.microsoft.com/office/drawing/2014/main" id="{7E225C48-72CD-4C35-B3DA-D1A6175D3CDA}"/>
                </a:ext>
              </a:extLst>
            </p:cNvPr>
            <p:cNvSpPr>
              <a:spLocks/>
            </p:cNvSpPr>
            <p:nvPr/>
          </p:nvSpPr>
          <p:spPr bwMode="auto">
            <a:xfrm>
              <a:off x="5376863" y="2270125"/>
              <a:ext cx="49213" cy="49213"/>
            </a:xfrm>
            <a:custGeom>
              <a:avLst/>
              <a:gdLst>
                <a:gd name="T0" fmla="*/ 154 w 154"/>
                <a:gd name="T1" fmla="*/ 77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8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5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6 h 154"/>
                <a:gd name="T40" fmla="*/ 13 w 154"/>
                <a:gd name="T41" fmla="*/ 34 h 154"/>
                <a:gd name="T42" fmla="*/ 23 w 154"/>
                <a:gd name="T43" fmla="*/ 22 h 154"/>
                <a:gd name="T44" fmla="*/ 35 w 154"/>
                <a:gd name="T45" fmla="*/ 13 h 154"/>
                <a:gd name="T46" fmla="*/ 47 w 154"/>
                <a:gd name="T47" fmla="*/ 6 h 154"/>
                <a:gd name="T48" fmla="*/ 62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6 w 154"/>
                <a:gd name="T61" fmla="*/ 28 h 154"/>
                <a:gd name="T62" fmla="*/ 144 w 154"/>
                <a:gd name="T63" fmla="*/ 41 h 154"/>
                <a:gd name="T64" fmla="*/ 150 w 154"/>
                <a:gd name="T65" fmla="*/ 55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2"/>
                  </a:lnTo>
                  <a:lnTo>
                    <a:pt x="150" y="100"/>
                  </a:lnTo>
                  <a:lnTo>
                    <a:pt x="148" y="107"/>
                  </a:lnTo>
                  <a:lnTo>
                    <a:pt x="144" y="114"/>
                  </a:lnTo>
                  <a:lnTo>
                    <a:pt x="141" y="120"/>
                  </a:lnTo>
                  <a:lnTo>
                    <a:pt x="136" y="125"/>
                  </a:lnTo>
                  <a:lnTo>
                    <a:pt x="132" y="131"/>
                  </a:lnTo>
                  <a:lnTo>
                    <a:pt x="126" y="137"/>
                  </a:lnTo>
                  <a:lnTo>
                    <a:pt x="120" y="140"/>
                  </a:lnTo>
                  <a:lnTo>
                    <a:pt x="114" y="145"/>
                  </a:lnTo>
                  <a:lnTo>
                    <a:pt x="107"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0"/>
                  </a:lnTo>
                  <a:lnTo>
                    <a:pt x="28" y="137"/>
                  </a:lnTo>
                  <a:lnTo>
                    <a:pt x="23" y="131"/>
                  </a:lnTo>
                  <a:lnTo>
                    <a:pt x="17" y="125"/>
                  </a:lnTo>
                  <a:lnTo>
                    <a:pt x="13" y="120"/>
                  </a:lnTo>
                  <a:lnTo>
                    <a:pt x="9" y="114"/>
                  </a:lnTo>
                  <a:lnTo>
                    <a:pt x="6" y="107"/>
                  </a:lnTo>
                  <a:lnTo>
                    <a:pt x="4" y="100"/>
                  </a:lnTo>
                  <a:lnTo>
                    <a:pt x="1" y="92"/>
                  </a:lnTo>
                  <a:lnTo>
                    <a:pt x="0" y="85"/>
                  </a:lnTo>
                  <a:lnTo>
                    <a:pt x="0" y="77"/>
                  </a:lnTo>
                  <a:lnTo>
                    <a:pt x="0" y="77"/>
                  </a:lnTo>
                  <a:lnTo>
                    <a:pt x="0" y="69"/>
                  </a:lnTo>
                  <a:lnTo>
                    <a:pt x="1" y="61"/>
                  </a:lnTo>
                  <a:lnTo>
                    <a:pt x="4" y="55"/>
                  </a:lnTo>
                  <a:lnTo>
                    <a:pt x="6" y="46"/>
                  </a:lnTo>
                  <a:lnTo>
                    <a:pt x="9" y="41"/>
                  </a:lnTo>
                  <a:lnTo>
                    <a:pt x="13" y="34"/>
                  </a:lnTo>
                  <a:lnTo>
                    <a:pt x="17" y="28"/>
                  </a:lnTo>
                  <a:lnTo>
                    <a:pt x="23" y="22"/>
                  </a:lnTo>
                  <a:lnTo>
                    <a:pt x="28" y="18"/>
                  </a:lnTo>
                  <a:lnTo>
                    <a:pt x="35" y="13"/>
                  </a:lnTo>
                  <a:lnTo>
                    <a:pt x="40" y="9"/>
                  </a:lnTo>
                  <a:lnTo>
                    <a:pt x="47" y="6"/>
                  </a:lnTo>
                  <a:lnTo>
                    <a:pt x="54" y="3"/>
                  </a:lnTo>
                  <a:lnTo>
                    <a:pt x="62" y="2"/>
                  </a:lnTo>
                  <a:lnTo>
                    <a:pt x="69" y="1"/>
                  </a:lnTo>
                  <a:lnTo>
                    <a:pt x="77" y="0"/>
                  </a:lnTo>
                  <a:lnTo>
                    <a:pt x="77" y="0"/>
                  </a:lnTo>
                  <a:lnTo>
                    <a:pt x="85" y="1"/>
                  </a:lnTo>
                  <a:lnTo>
                    <a:pt x="93" y="2"/>
                  </a:lnTo>
                  <a:lnTo>
                    <a:pt x="100" y="3"/>
                  </a:lnTo>
                  <a:lnTo>
                    <a:pt x="107" y="6"/>
                  </a:lnTo>
                  <a:lnTo>
                    <a:pt x="114" y="9"/>
                  </a:lnTo>
                  <a:lnTo>
                    <a:pt x="120" y="13"/>
                  </a:lnTo>
                  <a:lnTo>
                    <a:pt x="126" y="18"/>
                  </a:lnTo>
                  <a:lnTo>
                    <a:pt x="132" y="22"/>
                  </a:lnTo>
                  <a:lnTo>
                    <a:pt x="136" y="28"/>
                  </a:lnTo>
                  <a:lnTo>
                    <a:pt x="141" y="34"/>
                  </a:lnTo>
                  <a:lnTo>
                    <a:pt x="144" y="41"/>
                  </a:lnTo>
                  <a:lnTo>
                    <a:pt x="148" y="46"/>
                  </a:lnTo>
                  <a:lnTo>
                    <a:pt x="150" y="55"/>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550">
              <a:extLst>
                <a:ext uri="{FF2B5EF4-FFF2-40B4-BE49-F238E27FC236}">
                  <a16:creationId xmlns:a16="http://schemas.microsoft.com/office/drawing/2014/main" id="{B2FCE38A-0304-4CE9-AB4F-EACA56941F49}"/>
                </a:ext>
              </a:extLst>
            </p:cNvPr>
            <p:cNvSpPr>
              <a:spLocks/>
            </p:cNvSpPr>
            <p:nvPr/>
          </p:nvSpPr>
          <p:spPr bwMode="auto">
            <a:xfrm>
              <a:off x="5241926" y="2058988"/>
              <a:ext cx="49213" cy="49213"/>
            </a:xfrm>
            <a:custGeom>
              <a:avLst/>
              <a:gdLst>
                <a:gd name="T0" fmla="*/ 153 w 153"/>
                <a:gd name="T1" fmla="*/ 76 h 154"/>
                <a:gd name="T2" fmla="*/ 152 w 153"/>
                <a:gd name="T3" fmla="*/ 92 h 154"/>
                <a:gd name="T4" fmla="*/ 147 w 153"/>
                <a:gd name="T5" fmla="*/ 107 h 154"/>
                <a:gd name="T6" fmla="*/ 140 w 153"/>
                <a:gd name="T7" fmla="*/ 120 h 154"/>
                <a:gd name="T8" fmla="*/ 131 w 153"/>
                <a:gd name="T9" fmla="*/ 131 h 154"/>
                <a:gd name="T10" fmla="*/ 120 w 153"/>
                <a:gd name="T11" fmla="*/ 140 h 154"/>
                <a:gd name="T12" fmla="*/ 106 w 153"/>
                <a:gd name="T13" fmla="*/ 147 h 154"/>
                <a:gd name="T14" fmla="*/ 92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3 h 154"/>
                <a:gd name="T30" fmla="*/ 3 w 153"/>
                <a:gd name="T31" fmla="*/ 99 h 154"/>
                <a:gd name="T32" fmla="*/ 0 w 153"/>
                <a:gd name="T33" fmla="*/ 84 h 154"/>
                <a:gd name="T34" fmla="*/ 0 w 153"/>
                <a:gd name="T35" fmla="*/ 76 h 154"/>
                <a:gd name="T36" fmla="*/ 1 w 153"/>
                <a:gd name="T37" fmla="*/ 61 h 154"/>
                <a:gd name="T38" fmla="*/ 5 w 153"/>
                <a:gd name="T39" fmla="*/ 47 h 154"/>
                <a:gd name="T40" fmla="*/ 12 w 153"/>
                <a:gd name="T41" fmla="*/ 34 h 154"/>
                <a:gd name="T42" fmla="*/ 22 w 153"/>
                <a:gd name="T43" fmla="*/ 23 h 154"/>
                <a:gd name="T44" fmla="*/ 34 w 153"/>
                <a:gd name="T45" fmla="*/ 13 h 154"/>
                <a:gd name="T46" fmla="*/ 46 w 153"/>
                <a:gd name="T47" fmla="*/ 5 h 154"/>
                <a:gd name="T48" fmla="*/ 61 w 153"/>
                <a:gd name="T49" fmla="*/ 2 h 154"/>
                <a:gd name="T50" fmla="*/ 76 w 153"/>
                <a:gd name="T51" fmla="*/ 0 h 154"/>
                <a:gd name="T52" fmla="*/ 84 w 153"/>
                <a:gd name="T53" fmla="*/ 0 h 154"/>
                <a:gd name="T54" fmla="*/ 99 w 153"/>
                <a:gd name="T55" fmla="*/ 3 h 154"/>
                <a:gd name="T56" fmla="*/ 113 w 153"/>
                <a:gd name="T57" fmla="*/ 9 h 154"/>
                <a:gd name="T58" fmla="*/ 125 w 153"/>
                <a:gd name="T59" fmla="*/ 17 h 154"/>
                <a:gd name="T60" fmla="*/ 136 w 153"/>
                <a:gd name="T61" fmla="*/ 28 h 154"/>
                <a:gd name="T62" fmla="*/ 144 w 153"/>
                <a:gd name="T63" fmla="*/ 40 h 154"/>
                <a:gd name="T64" fmla="*/ 149 w 153"/>
                <a:gd name="T65" fmla="*/ 53 h 154"/>
                <a:gd name="T66" fmla="*/ 153 w 153"/>
                <a:gd name="T67" fmla="*/ 69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49" y="99"/>
                  </a:lnTo>
                  <a:lnTo>
                    <a:pt x="147" y="107"/>
                  </a:lnTo>
                  <a:lnTo>
                    <a:pt x="144" y="113"/>
                  </a:lnTo>
                  <a:lnTo>
                    <a:pt x="140" y="120"/>
                  </a:lnTo>
                  <a:lnTo>
                    <a:pt x="136" y="126"/>
                  </a:lnTo>
                  <a:lnTo>
                    <a:pt x="131" y="131"/>
                  </a:lnTo>
                  <a:lnTo>
                    <a:pt x="125" y="136"/>
                  </a:lnTo>
                  <a:lnTo>
                    <a:pt x="120" y="140"/>
                  </a:lnTo>
                  <a:lnTo>
                    <a:pt x="113" y="145"/>
                  </a:lnTo>
                  <a:lnTo>
                    <a:pt x="106" y="147"/>
                  </a:lnTo>
                  <a:lnTo>
                    <a:pt x="99" y="151"/>
                  </a:lnTo>
                  <a:lnTo>
                    <a:pt x="92" y="152"/>
                  </a:lnTo>
                  <a:lnTo>
                    <a:pt x="84" y="153"/>
                  </a:lnTo>
                  <a:lnTo>
                    <a:pt x="76" y="154"/>
                  </a:lnTo>
                  <a:lnTo>
                    <a:pt x="76" y="154"/>
                  </a:lnTo>
                  <a:lnTo>
                    <a:pt x="68" y="153"/>
                  </a:lnTo>
                  <a:lnTo>
                    <a:pt x="61" y="152"/>
                  </a:lnTo>
                  <a:lnTo>
                    <a:pt x="53" y="151"/>
                  </a:lnTo>
                  <a:lnTo>
                    <a:pt x="46" y="147"/>
                  </a:lnTo>
                  <a:lnTo>
                    <a:pt x="40" y="145"/>
                  </a:lnTo>
                  <a:lnTo>
                    <a:pt x="34" y="140"/>
                  </a:lnTo>
                  <a:lnTo>
                    <a:pt x="27" y="136"/>
                  </a:lnTo>
                  <a:lnTo>
                    <a:pt x="22" y="131"/>
                  </a:lnTo>
                  <a:lnTo>
                    <a:pt x="17" y="126"/>
                  </a:lnTo>
                  <a:lnTo>
                    <a:pt x="12" y="120"/>
                  </a:lnTo>
                  <a:lnTo>
                    <a:pt x="9" y="113"/>
                  </a:lnTo>
                  <a:lnTo>
                    <a:pt x="5" y="107"/>
                  </a:lnTo>
                  <a:lnTo>
                    <a:pt x="3" y="99"/>
                  </a:lnTo>
                  <a:lnTo>
                    <a:pt x="1" y="92"/>
                  </a:lnTo>
                  <a:lnTo>
                    <a:pt x="0" y="84"/>
                  </a:lnTo>
                  <a:lnTo>
                    <a:pt x="0" y="76"/>
                  </a:lnTo>
                  <a:lnTo>
                    <a:pt x="0" y="76"/>
                  </a:lnTo>
                  <a:lnTo>
                    <a:pt x="0" y="69"/>
                  </a:lnTo>
                  <a:lnTo>
                    <a:pt x="1" y="61"/>
                  </a:lnTo>
                  <a:lnTo>
                    <a:pt x="3" y="53"/>
                  </a:lnTo>
                  <a:lnTo>
                    <a:pt x="5" y="47"/>
                  </a:lnTo>
                  <a:lnTo>
                    <a:pt x="9" y="40"/>
                  </a:lnTo>
                  <a:lnTo>
                    <a:pt x="12" y="34"/>
                  </a:lnTo>
                  <a:lnTo>
                    <a:pt x="17" y="28"/>
                  </a:lnTo>
                  <a:lnTo>
                    <a:pt x="22" y="23"/>
                  </a:lnTo>
                  <a:lnTo>
                    <a:pt x="27" y="17"/>
                  </a:lnTo>
                  <a:lnTo>
                    <a:pt x="34" y="13"/>
                  </a:lnTo>
                  <a:lnTo>
                    <a:pt x="40" y="9"/>
                  </a:lnTo>
                  <a:lnTo>
                    <a:pt x="46" y="5"/>
                  </a:lnTo>
                  <a:lnTo>
                    <a:pt x="53" y="3"/>
                  </a:lnTo>
                  <a:lnTo>
                    <a:pt x="61" y="2"/>
                  </a:lnTo>
                  <a:lnTo>
                    <a:pt x="68" y="0"/>
                  </a:lnTo>
                  <a:lnTo>
                    <a:pt x="76" y="0"/>
                  </a:lnTo>
                  <a:lnTo>
                    <a:pt x="76" y="0"/>
                  </a:lnTo>
                  <a:lnTo>
                    <a:pt x="84" y="0"/>
                  </a:lnTo>
                  <a:lnTo>
                    <a:pt x="92" y="2"/>
                  </a:lnTo>
                  <a:lnTo>
                    <a:pt x="99" y="3"/>
                  </a:lnTo>
                  <a:lnTo>
                    <a:pt x="106" y="5"/>
                  </a:lnTo>
                  <a:lnTo>
                    <a:pt x="113" y="9"/>
                  </a:lnTo>
                  <a:lnTo>
                    <a:pt x="120" y="13"/>
                  </a:lnTo>
                  <a:lnTo>
                    <a:pt x="125" y="17"/>
                  </a:lnTo>
                  <a:lnTo>
                    <a:pt x="131" y="23"/>
                  </a:lnTo>
                  <a:lnTo>
                    <a:pt x="136" y="28"/>
                  </a:lnTo>
                  <a:lnTo>
                    <a:pt x="140" y="34"/>
                  </a:lnTo>
                  <a:lnTo>
                    <a:pt x="144" y="40"/>
                  </a:lnTo>
                  <a:lnTo>
                    <a:pt x="147" y="47"/>
                  </a:lnTo>
                  <a:lnTo>
                    <a:pt x="149" y="53"/>
                  </a:lnTo>
                  <a:lnTo>
                    <a:pt x="152" y="61"/>
                  </a:lnTo>
                  <a:lnTo>
                    <a:pt x="153" y="69"/>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551">
              <a:extLst>
                <a:ext uri="{FF2B5EF4-FFF2-40B4-BE49-F238E27FC236}">
                  <a16:creationId xmlns:a16="http://schemas.microsoft.com/office/drawing/2014/main" id="{A7BF5C19-44FB-4D5C-A2EE-2FE2445262EA}"/>
                </a:ext>
              </a:extLst>
            </p:cNvPr>
            <p:cNvSpPr>
              <a:spLocks/>
            </p:cNvSpPr>
            <p:nvPr/>
          </p:nvSpPr>
          <p:spPr bwMode="auto">
            <a:xfrm>
              <a:off x="5305426" y="2128838"/>
              <a:ext cx="49213" cy="49213"/>
            </a:xfrm>
            <a:custGeom>
              <a:avLst/>
              <a:gdLst>
                <a:gd name="T0" fmla="*/ 154 w 154"/>
                <a:gd name="T1" fmla="*/ 76 h 154"/>
                <a:gd name="T2" fmla="*/ 153 w 154"/>
                <a:gd name="T3" fmla="*/ 92 h 154"/>
                <a:gd name="T4" fmla="*/ 149 w 154"/>
                <a:gd name="T5" fmla="*/ 107 h 154"/>
                <a:gd name="T6" fmla="*/ 141 w 154"/>
                <a:gd name="T7" fmla="*/ 120 h 154"/>
                <a:gd name="T8" fmla="*/ 132 w 154"/>
                <a:gd name="T9" fmla="*/ 131 h 154"/>
                <a:gd name="T10" fmla="*/ 120 w 154"/>
                <a:gd name="T11" fmla="*/ 140 h 154"/>
                <a:gd name="T12" fmla="*/ 108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9 w 154"/>
                <a:gd name="T25" fmla="*/ 136 h 154"/>
                <a:gd name="T26" fmla="*/ 18 w 154"/>
                <a:gd name="T27" fmla="*/ 125 h 154"/>
                <a:gd name="T28" fmla="*/ 9 w 154"/>
                <a:gd name="T29" fmla="*/ 114 h 154"/>
                <a:gd name="T30" fmla="*/ 3 w 154"/>
                <a:gd name="T31" fmla="*/ 99 h 154"/>
                <a:gd name="T32" fmla="*/ 1 w 154"/>
                <a:gd name="T33" fmla="*/ 84 h 154"/>
                <a:gd name="T34" fmla="*/ 0 w 154"/>
                <a:gd name="T35" fmla="*/ 76 h 154"/>
                <a:gd name="T36" fmla="*/ 2 w 154"/>
                <a:gd name="T37" fmla="*/ 61 h 154"/>
                <a:gd name="T38" fmla="*/ 7 w 154"/>
                <a:gd name="T39" fmla="*/ 47 h 154"/>
                <a:gd name="T40" fmla="*/ 14 w 154"/>
                <a:gd name="T41" fmla="*/ 34 h 154"/>
                <a:gd name="T42" fmla="*/ 23 w 154"/>
                <a:gd name="T43" fmla="*/ 23 h 154"/>
                <a:gd name="T44" fmla="*/ 34 w 154"/>
                <a:gd name="T45" fmla="*/ 13 h 154"/>
                <a:gd name="T46" fmla="*/ 47 w 154"/>
                <a:gd name="T47" fmla="*/ 6 h 154"/>
                <a:gd name="T48" fmla="*/ 62 w 154"/>
                <a:gd name="T49" fmla="*/ 2 h 154"/>
                <a:gd name="T50" fmla="*/ 78 w 154"/>
                <a:gd name="T51" fmla="*/ 0 h 154"/>
                <a:gd name="T52" fmla="*/ 86 w 154"/>
                <a:gd name="T53" fmla="*/ 1 h 154"/>
                <a:gd name="T54" fmla="*/ 101 w 154"/>
                <a:gd name="T55" fmla="*/ 3 h 154"/>
                <a:gd name="T56" fmla="*/ 114 w 154"/>
                <a:gd name="T57" fmla="*/ 9 h 154"/>
                <a:gd name="T58" fmla="*/ 126 w 154"/>
                <a:gd name="T59" fmla="*/ 18 h 154"/>
                <a:gd name="T60" fmla="*/ 137 w 154"/>
                <a:gd name="T61" fmla="*/ 28 h 154"/>
                <a:gd name="T62" fmla="*/ 145 w 154"/>
                <a:gd name="T63" fmla="*/ 40 h 154"/>
                <a:gd name="T64" fmla="*/ 151 w 154"/>
                <a:gd name="T65" fmla="*/ 53 h 154"/>
                <a:gd name="T66" fmla="*/ 154 w 154"/>
                <a:gd name="T67" fmla="*/ 69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99"/>
                  </a:lnTo>
                  <a:lnTo>
                    <a:pt x="149" y="107"/>
                  </a:lnTo>
                  <a:lnTo>
                    <a:pt x="145" y="114"/>
                  </a:lnTo>
                  <a:lnTo>
                    <a:pt x="141" y="120"/>
                  </a:lnTo>
                  <a:lnTo>
                    <a:pt x="137" y="125"/>
                  </a:lnTo>
                  <a:lnTo>
                    <a:pt x="132" y="131"/>
                  </a:lnTo>
                  <a:lnTo>
                    <a:pt x="126" y="136"/>
                  </a:lnTo>
                  <a:lnTo>
                    <a:pt x="120" y="140"/>
                  </a:lnTo>
                  <a:lnTo>
                    <a:pt x="114" y="145"/>
                  </a:lnTo>
                  <a:lnTo>
                    <a:pt x="108"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0"/>
                  </a:lnTo>
                  <a:lnTo>
                    <a:pt x="29" y="136"/>
                  </a:lnTo>
                  <a:lnTo>
                    <a:pt x="23" y="131"/>
                  </a:lnTo>
                  <a:lnTo>
                    <a:pt x="18" y="125"/>
                  </a:lnTo>
                  <a:lnTo>
                    <a:pt x="14" y="120"/>
                  </a:lnTo>
                  <a:lnTo>
                    <a:pt x="9" y="114"/>
                  </a:lnTo>
                  <a:lnTo>
                    <a:pt x="7" y="107"/>
                  </a:lnTo>
                  <a:lnTo>
                    <a:pt x="3" y="99"/>
                  </a:lnTo>
                  <a:lnTo>
                    <a:pt x="2" y="92"/>
                  </a:lnTo>
                  <a:lnTo>
                    <a:pt x="1" y="84"/>
                  </a:lnTo>
                  <a:lnTo>
                    <a:pt x="0" y="76"/>
                  </a:lnTo>
                  <a:lnTo>
                    <a:pt x="0" y="76"/>
                  </a:lnTo>
                  <a:lnTo>
                    <a:pt x="1" y="69"/>
                  </a:lnTo>
                  <a:lnTo>
                    <a:pt x="2" y="61"/>
                  </a:lnTo>
                  <a:lnTo>
                    <a:pt x="3" y="53"/>
                  </a:lnTo>
                  <a:lnTo>
                    <a:pt x="7" y="47"/>
                  </a:lnTo>
                  <a:lnTo>
                    <a:pt x="9" y="40"/>
                  </a:lnTo>
                  <a:lnTo>
                    <a:pt x="14" y="34"/>
                  </a:lnTo>
                  <a:lnTo>
                    <a:pt x="18" y="28"/>
                  </a:lnTo>
                  <a:lnTo>
                    <a:pt x="23" y="23"/>
                  </a:lnTo>
                  <a:lnTo>
                    <a:pt x="29" y="18"/>
                  </a:lnTo>
                  <a:lnTo>
                    <a:pt x="34" y="13"/>
                  </a:lnTo>
                  <a:lnTo>
                    <a:pt x="41" y="9"/>
                  </a:lnTo>
                  <a:lnTo>
                    <a:pt x="47" y="6"/>
                  </a:lnTo>
                  <a:lnTo>
                    <a:pt x="55" y="3"/>
                  </a:lnTo>
                  <a:lnTo>
                    <a:pt x="62" y="2"/>
                  </a:lnTo>
                  <a:lnTo>
                    <a:pt x="70" y="1"/>
                  </a:lnTo>
                  <a:lnTo>
                    <a:pt x="78" y="0"/>
                  </a:lnTo>
                  <a:lnTo>
                    <a:pt x="78" y="0"/>
                  </a:lnTo>
                  <a:lnTo>
                    <a:pt x="86" y="1"/>
                  </a:lnTo>
                  <a:lnTo>
                    <a:pt x="93" y="2"/>
                  </a:lnTo>
                  <a:lnTo>
                    <a:pt x="101" y="3"/>
                  </a:lnTo>
                  <a:lnTo>
                    <a:pt x="108" y="6"/>
                  </a:lnTo>
                  <a:lnTo>
                    <a:pt x="114" y="9"/>
                  </a:lnTo>
                  <a:lnTo>
                    <a:pt x="120" y="13"/>
                  </a:lnTo>
                  <a:lnTo>
                    <a:pt x="126" y="18"/>
                  </a:lnTo>
                  <a:lnTo>
                    <a:pt x="132" y="23"/>
                  </a:lnTo>
                  <a:lnTo>
                    <a:pt x="137" y="28"/>
                  </a:lnTo>
                  <a:lnTo>
                    <a:pt x="141" y="34"/>
                  </a:lnTo>
                  <a:lnTo>
                    <a:pt x="145" y="40"/>
                  </a:lnTo>
                  <a:lnTo>
                    <a:pt x="149" y="47"/>
                  </a:lnTo>
                  <a:lnTo>
                    <a:pt x="151" y="53"/>
                  </a:lnTo>
                  <a:lnTo>
                    <a:pt x="153" y="61"/>
                  </a:lnTo>
                  <a:lnTo>
                    <a:pt x="154" y="69"/>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552">
              <a:extLst>
                <a:ext uri="{FF2B5EF4-FFF2-40B4-BE49-F238E27FC236}">
                  <a16:creationId xmlns:a16="http://schemas.microsoft.com/office/drawing/2014/main" id="{1CC2D6D9-0042-4BDE-A47F-30F5E8E2795A}"/>
                </a:ext>
              </a:extLst>
            </p:cNvPr>
            <p:cNvSpPr>
              <a:spLocks/>
            </p:cNvSpPr>
            <p:nvPr/>
          </p:nvSpPr>
          <p:spPr bwMode="auto">
            <a:xfrm>
              <a:off x="5443538" y="2270125"/>
              <a:ext cx="49213" cy="49213"/>
            </a:xfrm>
            <a:custGeom>
              <a:avLst/>
              <a:gdLst>
                <a:gd name="T0" fmla="*/ 153 w 153"/>
                <a:gd name="T1" fmla="*/ 77 h 154"/>
                <a:gd name="T2" fmla="*/ 152 w 153"/>
                <a:gd name="T3" fmla="*/ 92 h 154"/>
                <a:gd name="T4" fmla="*/ 147 w 153"/>
                <a:gd name="T5" fmla="*/ 107 h 154"/>
                <a:gd name="T6" fmla="*/ 141 w 153"/>
                <a:gd name="T7" fmla="*/ 120 h 154"/>
                <a:gd name="T8" fmla="*/ 131 w 153"/>
                <a:gd name="T9" fmla="*/ 131 h 154"/>
                <a:gd name="T10" fmla="*/ 120 w 153"/>
                <a:gd name="T11" fmla="*/ 140 h 154"/>
                <a:gd name="T12" fmla="*/ 106 w 153"/>
                <a:gd name="T13" fmla="*/ 148 h 154"/>
                <a:gd name="T14" fmla="*/ 92 w 153"/>
                <a:gd name="T15" fmla="*/ 153 h 154"/>
                <a:gd name="T16" fmla="*/ 76 w 153"/>
                <a:gd name="T17" fmla="*/ 154 h 154"/>
                <a:gd name="T18" fmla="*/ 68 w 153"/>
                <a:gd name="T19" fmla="*/ 154 h 154"/>
                <a:gd name="T20" fmla="*/ 54 w 153"/>
                <a:gd name="T21" fmla="*/ 151 h 154"/>
                <a:gd name="T22" fmla="*/ 40 w 153"/>
                <a:gd name="T23" fmla="*/ 145 h 154"/>
                <a:gd name="T24" fmla="*/ 27 w 153"/>
                <a:gd name="T25" fmla="*/ 137 h 154"/>
                <a:gd name="T26" fmla="*/ 17 w 153"/>
                <a:gd name="T27" fmla="*/ 125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6 w 153"/>
                <a:gd name="T39" fmla="*/ 46 h 154"/>
                <a:gd name="T40" fmla="*/ 12 w 153"/>
                <a:gd name="T41" fmla="*/ 34 h 154"/>
                <a:gd name="T42" fmla="*/ 22 w 153"/>
                <a:gd name="T43" fmla="*/ 22 h 154"/>
                <a:gd name="T44" fmla="*/ 33 w 153"/>
                <a:gd name="T45" fmla="*/ 13 h 154"/>
                <a:gd name="T46" fmla="*/ 47 w 153"/>
                <a:gd name="T47" fmla="*/ 6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1 h 154"/>
                <a:gd name="T64" fmla="*/ 150 w 153"/>
                <a:gd name="T65" fmla="*/ 55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1" y="120"/>
                  </a:lnTo>
                  <a:lnTo>
                    <a:pt x="136" y="125"/>
                  </a:lnTo>
                  <a:lnTo>
                    <a:pt x="131" y="131"/>
                  </a:lnTo>
                  <a:lnTo>
                    <a:pt x="126" y="137"/>
                  </a:lnTo>
                  <a:lnTo>
                    <a:pt x="120" y="140"/>
                  </a:lnTo>
                  <a:lnTo>
                    <a:pt x="113" y="145"/>
                  </a:lnTo>
                  <a:lnTo>
                    <a:pt x="106" y="148"/>
                  </a:lnTo>
                  <a:lnTo>
                    <a:pt x="99" y="151"/>
                  </a:lnTo>
                  <a:lnTo>
                    <a:pt x="92" y="153"/>
                  </a:lnTo>
                  <a:lnTo>
                    <a:pt x="84" y="154"/>
                  </a:lnTo>
                  <a:lnTo>
                    <a:pt x="76" y="154"/>
                  </a:lnTo>
                  <a:lnTo>
                    <a:pt x="76" y="154"/>
                  </a:lnTo>
                  <a:lnTo>
                    <a:pt x="68" y="154"/>
                  </a:lnTo>
                  <a:lnTo>
                    <a:pt x="60" y="153"/>
                  </a:lnTo>
                  <a:lnTo>
                    <a:pt x="54" y="151"/>
                  </a:lnTo>
                  <a:lnTo>
                    <a:pt x="47" y="148"/>
                  </a:lnTo>
                  <a:lnTo>
                    <a:pt x="40" y="145"/>
                  </a:lnTo>
                  <a:lnTo>
                    <a:pt x="33" y="140"/>
                  </a:lnTo>
                  <a:lnTo>
                    <a:pt x="27" y="137"/>
                  </a:lnTo>
                  <a:lnTo>
                    <a:pt x="22" y="131"/>
                  </a:lnTo>
                  <a:lnTo>
                    <a:pt x="17" y="125"/>
                  </a:lnTo>
                  <a:lnTo>
                    <a:pt x="12" y="120"/>
                  </a:lnTo>
                  <a:lnTo>
                    <a:pt x="9" y="114"/>
                  </a:lnTo>
                  <a:lnTo>
                    <a:pt x="6" y="107"/>
                  </a:lnTo>
                  <a:lnTo>
                    <a:pt x="3" y="100"/>
                  </a:lnTo>
                  <a:lnTo>
                    <a:pt x="1" y="92"/>
                  </a:lnTo>
                  <a:lnTo>
                    <a:pt x="0" y="85"/>
                  </a:lnTo>
                  <a:lnTo>
                    <a:pt x="0" y="77"/>
                  </a:lnTo>
                  <a:lnTo>
                    <a:pt x="0" y="77"/>
                  </a:lnTo>
                  <a:lnTo>
                    <a:pt x="0" y="69"/>
                  </a:lnTo>
                  <a:lnTo>
                    <a:pt x="1" y="61"/>
                  </a:lnTo>
                  <a:lnTo>
                    <a:pt x="3" y="55"/>
                  </a:lnTo>
                  <a:lnTo>
                    <a:pt x="6" y="46"/>
                  </a:lnTo>
                  <a:lnTo>
                    <a:pt x="9" y="41"/>
                  </a:lnTo>
                  <a:lnTo>
                    <a:pt x="12" y="34"/>
                  </a:lnTo>
                  <a:lnTo>
                    <a:pt x="17" y="28"/>
                  </a:lnTo>
                  <a:lnTo>
                    <a:pt x="22" y="22"/>
                  </a:lnTo>
                  <a:lnTo>
                    <a:pt x="27" y="18"/>
                  </a:lnTo>
                  <a:lnTo>
                    <a:pt x="33" y="13"/>
                  </a:lnTo>
                  <a:lnTo>
                    <a:pt x="40" y="9"/>
                  </a:lnTo>
                  <a:lnTo>
                    <a:pt x="47" y="6"/>
                  </a:lnTo>
                  <a:lnTo>
                    <a:pt x="54" y="3"/>
                  </a:lnTo>
                  <a:lnTo>
                    <a:pt x="60" y="2"/>
                  </a:lnTo>
                  <a:lnTo>
                    <a:pt x="68" y="1"/>
                  </a:lnTo>
                  <a:lnTo>
                    <a:pt x="76" y="0"/>
                  </a:lnTo>
                  <a:lnTo>
                    <a:pt x="76" y="0"/>
                  </a:lnTo>
                  <a:lnTo>
                    <a:pt x="84" y="1"/>
                  </a:lnTo>
                  <a:lnTo>
                    <a:pt x="92" y="2"/>
                  </a:lnTo>
                  <a:lnTo>
                    <a:pt x="99" y="3"/>
                  </a:lnTo>
                  <a:lnTo>
                    <a:pt x="106" y="6"/>
                  </a:lnTo>
                  <a:lnTo>
                    <a:pt x="113" y="9"/>
                  </a:lnTo>
                  <a:lnTo>
                    <a:pt x="120" y="13"/>
                  </a:lnTo>
                  <a:lnTo>
                    <a:pt x="126" y="18"/>
                  </a:lnTo>
                  <a:lnTo>
                    <a:pt x="131" y="22"/>
                  </a:lnTo>
                  <a:lnTo>
                    <a:pt x="136" y="28"/>
                  </a:lnTo>
                  <a:lnTo>
                    <a:pt x="141" y="34"/>
                  </a:lnTo>
                  <a:lnTo>
                    <a:pt x="144" y="41"/>
                  </a:lnTo>
                  <a:lnTo>
                    <a:pt x="147" y="46"/>
                  </a:lnTo>
                  <a:lnTo>
                    <a:pt x="150" y="55"/>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553">
              <a:extLst>
                <a:ext uri="{FF2B5EF4-FFF2-40B4-BE49-F238E27FC236}">
                  <a16:creationId xmlns:a16="http://schemas.microsoft.com/office/drawing/2014/main" id="{F5C6582D-1299-410D-B6E7-10AED4252CF2}"/>
                </a:ext>
              </a:extLst>
            </p:cNvPr>
            <p:cNvSpPr>
              <a:spLocks/>
            </p:cNvSpPr>
            <p:nvPr/>
          </p:nvSpPr>
          <p:spPr bwMode="auto">
            <a:xfrm>
              <a:off x="5514976" y="2270125"/>
              <a:ext cx="47625" cy="49213"/>
            </a:xfrm>
            <a:custGeom>
              <a:avLst/>
              <a:gdLst>
                <a:gd name="T0" fmla="*/ 153 w 153"/>
                <a:gd name="T1" fmla="*/ 77 h 154"/>
                <a:gd name="T2" fmla="*/ 152 w 153"/>
                <a:gd name="T3" fmla="*/ 92 h 154"/>
                <a:gd name="T4" fmla="*/ 147 w 153"/>
                <a:gd name="T5" fmla="*/ 107 h 154"/>
                <a:gd name="T6" fmla="*/ 141 w 153"/>
                <a:gd name="T7" fmla="*/ 120 h 154"/>
                <a:gd name="T8" fmla="*/ 131 w 153"/>
                <a:gd name="T9" fmla="*/ 131 h 154"/>
                <a:gd name="T10" fmla="*/ 120 w 153"/>
                <a:gd name="T11" fmla="*/ 140 h 154"/>
                <a:gd name="T12" fmla="*/ 106 w 153"/>
                <a:gd name="T13" fmla="*/ 148 h 154"/>
                <a:gd name="T14" fmla="*/ 93 w 153"/>
                <a:gd name="T15" fmla="*/ 153 h 154"/>
                <a:gd name="T16" fmla="*/ 76 w 153"/>
                <a:gd name="T17" fmla="*/ 154 h 154"/>
                <a:gd name="T18" fmla="*/ 68 w 153"/>
                <a:gd name="T19" fmla="*/ 154 h 154"/>
                <a:gd name="T20" fmla="*/ 54 w 153"/>
                <a:gd name="T21" fmla="*/ 151 h 154"/>
                <a:gd name="T22" fmla="*/ 40 w 153"/>
                <a:gd name="T23" fmla="*/ 145 h 154"/>
                <a:gd name="T24" fmla="*/ 27 w 153"/>
                <a:gd name="T25" fmla="*/ 137 h 154"/>
                <a:gd name="T26" fmla="*/ 17 w 153"/>
                <a:gd name="T27" fmla="*/ 125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6 w 153"/>
                <a:gd name="T39" fmla="*/ 46 h 154"/>
                <a:gd name="T40" fmla="*/ 12 w 153"/>
                <a:gd name="T41" fmla="*/ 34 h 154"/>
                <a:gd name="T42" fmla="*/ 22 w 153"/>
                <a:gd name="T43" fmla="*/ 22 h 154"/>
                <a:gd name="T44" fmla="*/ 33 w 153"/>
                <a:gd name="T45" fmla="*/ 13 h 154"/>
                <a:gd name="T46" fmla="*/ 47 w 153"/>
                <a:gd name="T47" fmla="*/ 6 h 154"/>
                <a:gd name="T48" fmla="*/ 62 w 153"/>
                <a:gd name="T49" fmla="*/ 2 h 154"/>
                <a:gd name="T50" fmla="*/ 76 w 153"/>
                <a:gd name="T51" fmla="*/ 0 h 154"/>
                <a:gd name="T52" fmla="*/ 85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1 h 154"/>
                <a:gd name="T64" fmla="*/ 150 w 153"/>
                <a:gd name="T65" fmla="*/ 55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1" y="120"/>
                  </a:lnTo>
                  <a:lnTo>
                    <a:pt x="136" y="125"/>
                  </a:lnTo>
                  <a:lnTo>
                    <a:pt x="131" y="131"/>
                  </a:lnTo>
                  <a:lnTo>
                    <a:pt x="126" y="137"/>
                  </a:lnTo>
                  <a:lnTo>
                    <a:pt x="120" y="140"/>
                  </a:lnTo>
                  <a:lnTo>
                    <a:pt x="113" y="145"/>
                  </a:lnTo>
                  <a:lnTo>
                    <a:pt x="106" y="148"/>
                  </a:lnTo>
                  <a:lnTo>
                    <a:pt x="99" y="151"/>
                  </a:lnTo>
                  <a:lnTo>
                    <a:pt x="93" y="153"/>
                  </a:lnTo>
                  <a:lnTo>
                    <a:pt x="85" y="154"/>
                  </a:lnTo>
                  <a:lnTo>
                    <a:pt x="76" y="154"/>
                  </a:lnTo>
                  <a:lnTo>
                    <a:pt x="76" y="154"/>
                  </a:lnTo>
                  <a:lnTo>
                    <a:pt x="68" y="154"/>
                  </a:lnTo>
                  <a:lnTo>
                    <a:pt x="62" y="153"/>
                  </a:lnTo>
                  <a:lnTo>
                    <a:pt x="54" y="151"/>
                  </a:lnTo>
                  <a:lnTo>
                    <a:pt x="47" y="148"/>
                  </a:lnTo>
                  <a:lnTo>
                    <a:pt x="40" y="145"/>
                  </a:lnTo>
                  <a:lnTo>
                    <a:pt x="33" y="140"/>
                  </a:lnTo>
                  <a:lnTo>
                    <a:pt x="27" y="137"/>
                  </a:lnTo>
                  <a:lnTo>
                    <a:pt x="22" y="131"/>
                  </a:lnTo>
                  <a:lnTo>
                    <a:pt x="17" y="125"/>
                  </a:lnTo>
                  <a:lnTo>
                    <a:pt x="12" y="120"/>
                  </a:lnTo>
                  <a:lnTo>
                    <a:pt x="9" y="114"/>
                  </a:lnTo>
                  <a:lnTo>
                    <a:pt x="6" y="107"/>
                  </a:lnTo>
                  <a:lnTo>
                    <a:pt x="3" y="100"/>
                  </a:lnTo>
                  <a:lnTo>
                    <a:pt x="1" y="92"/>
                  </a:lnTo>
                  <a:lnTo>
                    <a:pt x="0" y="85"/>
                  </a:lnTo>
                  <a:lnTo>
                    <a:pt x="0" y="77"/>
                  </a:lnTo>
                  <a:lnTo>
                    <a:pt x="0" y="77"/>
                  </a:lnTo>
                  <a:lnTo>
                    <a:pt x="0" y="69"/>
                  </a:lnTo>
                  <a:lnTo>
                    <a:pt x="1" y="61"/>
                  </a:lnTo>
                  <a:lnTo>
                    <a:pt x="3" y="55"/>
                  </a:lnTo>
                  <a:lnTo>
                    <a:pt x="6" y="46"/>
                  </a:lnTo>
                  <a:lnTo>
                    <a:pt x="9" y="41"/>
                  </a:lnTo>
                  <a:lnTo>
                    <a:pt x="12" y="34"/>
                  </a:lnTo>
                  <a:lnTo>
                    <a:pt x="17" y="28"/>
                  </a:lnTo>
                  <a:lnTo>
                    <a:pt x="22" y="22"/>
                  </a:lnTo>
                  <a:lnTo>
                    <a:pt x="27" y="18"/>
                  </a:lnTo>
                  <a:lnTo>
                    <a:pt x="33" y="13"/>
                  </a:lnTo>
                  <a:lnTo>
                    <a:pt x="40" y="9"/>
                  </a:lnTo>
                  <a:lnTo>
                    <a:pt x="47" y="6"/>
                  </a:lnTo>
                  <a:lnTo>
                    <a:pt x="54" y="3"/>
                  </a:lnTo>
                  <a:lnTo>
                    <a:pt x="62" y="2"/>
                  </a:lnTo>
                  <a:lnTo>
                    <a:pt x="68" y="1"/>
                  </a:lnTo>
                  <a:lnTo>
                    <a:pt x="76" y="0"/>
                  </a:lnTo>
                  <a:lnTo>
                    <a:pt x="76" y="0"/>
                  </a:lnTo>
                  <a:lnTo>
                    <a:pt x="85" y="1"/>
                  </a:lnTo>
                  <a:lnTo>
                    <a:pt x="93" y="2"/>
                  </a:lnTo>
                  <a:lnTo>
                    <a:pt x="99" y="3"/>
                  </a:lnTo>
                  <a:lnTo>
                    <a:pt x="106" y="6"/>
                  </a:lnTo>
                  <a:lnTo>
                    <a:pt x="113" y="9"/>
                  </a:lnTo>
                  <a:lnTo>
                    <a:pt x="120" y="13"/>
                  </a:lnTo>
                  <a:lnTo>
                    <a:pt x="126" y="18"/>
                  </a:lnTo>
                  <a:lnTo>
                    <a:pt x="131" y="22"/>
                  </a:lnTo>
                  <a:lnTo>
                    <a:pt x="136" y="28"/>
                  </a:lnTo>
                  <a:lnTo>
                    <a:pt x="141" y="34"/>
                  </a:lnTo>
                  <a:lnTo>
                    <a:pt x="144" y="41"/>
                  </a:lnTo>
                  <a:lnTo>
                    <a:pt x="147" y="46"/>
                  </a:lnTo>
                  <a:lnTo>
                    <a:pt x="150" y="55"/>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554">
              <a:extLst>
                <a:ext uri="{FF2B5EF4-FFF2-40B4-BE49-F238E27FC236}">
                  <a16:creationId xmlns:a16="http://schemas.microsoft.com/office/drawing/2014/main" id="{1B858AE5-5324-4F85-9A55-C0DA31D65F6D}"/>
                </a:ext>
              </a:extLst>
            </p:cNvPr>
            <p:cNvSpPr>
              <a:spLocks/>
            </p:cNvSpPr>
            <p:nvPr/>
          </p:nvSpPr>
          <p:spPr bwMode="auto">
            <a:xfrm>
              <a:off x="5237163" y="2546350"/>
              <a:ext cx="49213" cy="49213"/>
            </a:xfrm>
            <a:custGeom>
              <a:avLst/>
              <a:gdLst>
                <a:gd name="T0" fmla="*/ 153 w 153"/>
                <a:gd name="T1" fmla="*/ 77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3 h 155"/>
                <a:gd name="T20" fmla="*/ 53 w 153"/>
                <a:gd name="T21" fmla="*/ 151 h 155"/>
                <a:gd name="T22" fmla="*/ 40 w 153"/>
                <a:gd name="T23" fmla="*/ 145 h 155"/>
                <a:gd name="T24" fmla="*/ 27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4 h 155"/>
                <a:gd name="T42" fmla="*/ 21 w 153"/>
                <a:gd name="T43" fmla="*/ 23 h 155"/>
                <a:gd name="T44" fmla="*/ 33 w 153"/>
                <a:gd name="T45" fmla="*/ 14 h 155"/>
                <a:gd name="T46" fmla="*/ 47 w 153"/>
                <a:gd name="T47" fmla="*/ 6 h 155"/>
                <a:gd name="T48" fmla="*/ 60 w 153"/>
                <a:gd name="T49" fmla="*/ 1 h 155"/>
                <a:gd name="T50" fmla="*/ 76 w 153"/>
                <a:gd name="T51" fmla="*/ 0 h 155"/>
                <a:gd name="T52" fmla="*/ 84 w 153"/>
                <a:gd name="T53" fmla="*/ 0 h 155"/>
                <a:gd name="T54" fmla="*/ 99 w 153"/>
                <a:gd name="T55" fmla="*/ 3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0" y="120"/>
                  </a:lnTo>
                  <a:lnTo>
                    <a:pt x="136" y="126"/>
                  </a:lnTo>
                  <a:lnTo>
                    <a:pt x="131" y="132"/>
                  </a:lnTo>
                  <a:lnTo>
                    <a:pt x="126" y="136"/>
                  </a:lnTo>
                  <a:lnTo>
                    <a:pt x="120" y="141"/>
                  </a:lnTo>
                  <a:lnTo>
                    <a:pt x="113" y="145"/>
                  </a:lnTo>
                  <a:lnTo>
                    <a:pt x="106" y="148"/>
                  </a:lnTo>
                  <a:lnTo>
                    <a:pt x="99" y="151"/>
                  </a:lnTo>
                  <a:lnTo>
                    <a:pt x="92" y="152"/>
                  </a:lnTo>
                  <a:lnTo>
                    <a:pt x="84" y="153"/>
                  </a:lnTo>
                  <a:lnTo>
                    <a:pt x="76" y="155"/>
                  </a:lnTo>
                  <a:lnTo>
                    <a:pt x="76" y="155"/>
                  </a:lnTo>
                  <a:lnTo>
                    <a:pt x="68" y="153"/>
                  </a:lnTo>
                  <a:lnTo>
                    <a:pt x="60" y="152"/>
                  </a:lnTo>
                  <a:lnTo>
                    <a:pt x="53" y="151"/>
                  </a:lnTo>
                  <a:lnTo>
                    <a:pt x="47" y="148"/>
                  </a:lnTo>
                  <a:lnTo>
                    <a:pt x="40" y="145"/>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1" y="23"/>
                  </a:lnTo>
                  <a:lnTo>
                    <a:pt x="27" y="17"/>
                  </a:lnTo>
                  <a:lnTo>
                    <a:pt x="33" y="14"/>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9"/>
                  </a:lnTo>
                  <a:lnTo>
                    <a:pt x="140" y="34"/>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555">
              <a:extLst>
                <a:ext uri="{FF2B5EF4-FFF2-40B4-BE49-F238E27FC236}">
                  <a16:creationId xmlns:a16="http://schemas.microsoft.com/office/drawing/2014/main" id="{4217795E-01E6-4E5F-89F0-A20600FAA752}"/>
                </a:ext>
              </a:extLst>
            </p:cNvPr>
            <p:cNvSpPr>
              <a:spLocks/>
            </p:cNvSpPr>
            <p:nvPr/>
          </p:nvSpPr>
          <p:spPr bwMode="auto">
            <a:xfrm>
              <a:off x="5097463" y="2546350"/>
              <a:ext cx="49213" cy="49213"/>
            </a:xfrm>
            <a:custGeom>
              <a:avLst/>
              <a:gdLst>
                <a:gd name="T0" fmla="*/ 155 w 155"/>
                <a:gd name="T1" fmla="*/ 77 h 155"/>
                <a:gd name="T2" fmla="*/ 154 w 155"/>
                <a:gd name="T3" fmla="*/ 93 h 155"/>
                <a:gd name="T4" fmla="*/ 149 w 155"/>
                <a:gd name="T5" fmla="*/ 108 h 155"/>
                <a:gd name="T6" fmla="*/ 142 w 155"/>
                <a:gd name="T7" fmla="*/ 120 h 155"/>
                <a:gd name="T8" fmla="*/ 132 w 155"/>
                <a:gd name="T9" fmla="*/ 132 h 155"/>
                <a:gd name="T10" fmla="*/ 120 w 155"/>
                <a:gd name="T11" fmla="*/ 141 h 155"/>
                <a:gd name="T12" fmla="*/ 108 w 155"/>
                <a:gd name="T13" fmla="*/ 148 h 155"/>
                <a:gd name="T14" fmla="*/ 93 w 155"/>
                <a:gd name="T15" fmla="*/ 152 h 155"/>
                <a:gd name="T16" fmla="*/ 78 w 155"/>
                <a:gd name="T17" fmla="*/ 155 h 155"/>
                <a:gd name="T18" fmla="*/ 70 w 155"/>
                <a:gd name="T19" fmla="*/ 153 h 155"/>
                <a:gd name="T20" fmla="*/ 55 w 155"/>
                <a:gd name="T21" fmla="*/ 151 h 155"/>
                <a:gd name="T22" fmla="*/ 41 w 155"/>
                <a:gd name="T23" fmla="*/ 145 h 155"/>
                <a:gd name="T24" fmla="*/ 29 w 155"/>
                <a:gd name="T25" fmla="*/ 136 h 155"/>
                <a:gd name="T26" fmla="*/ 18 w 155"/>
                <a:gd name="T27" fmla="*/ 126 h 155"/>
                <a:gd name="T28" fmla="*/ 10 w 155"/>
                <a:gd name="T29" fmla="*/ 114 h 155"/>
                <a:gd name="T30" fmla="*/ 4 w 155"/>
                <a:gd name="T31" fmla="*/ 100 h 155"/>
                <a:gd name="T32" fmla="*/ 1 w 155"/>
                <a:gd name="T33" fmla="*/ 85 h 155"/>
                <a:gd name="T34" fmla="*/ 0 w 155"/>
                <a:gd name="T35" fmla="*/ 77 h 155"/>
                <a:gd name="T36" fmla="*/ 2 w 155"/>
                <a:gd name="T37" fmla="*/ 62 h 155"/>
                <a:gd name="T38" fmla="*/ 7 w 155"/>
                <a:gd name="T39" fmla="*/ 47 h 155"/>
                <a:gd name="T40" fmla="*/ 14 w 155"/>
                <a:gd name="T41" fmla="*/ 34 h 155"/>
                <a:gd name="T42" fmla="*/ 23 w 155"/>
                <a:gd name="T43" fmla="*/ 23 h 155"/>
                <a:gd name="T44" fmla="*/ 35 w 155"/>
                <a:gd name="T45" fmla="*/ 14 h 155"/>
                <a:gd name="T46" fmla="*/ 48 w 155"/>
                <a:gd name="T47" fmla="*/ 6 h 155"/>
                <a:gd name="T48" fmla="*/ 62 w 155"/>
                <a:gd name="T49" fmla="*/ 1 h 155"/>
                <a:gd name="T50" fmla="*/ 78 w 155"/>
                <a:gd name="T51" fmla="*/ 0 h 155"/>
                <a:gd name="T52" fmla="*/ 86 w 155"/>
                <a:gd name="T53" fmla="*/ 0 h 155"/>
                <a:gd name="T54" fmla="*/ 101 w 155"/>
                <a:gd name="T55" fmla="*/ 3 h 155"/>
                <a:gd name="T56" fmla="*/ 115 w 155"/>
                <a:gd name="T57" fmla="*/ 9 h 155"/>
                <a:gd name="T58" fmla="*/ 127 w 155"/>
                <a:gd name="T59" fmla="*/ 17 h 155"/>
                <a:gd name="T60" fmla="*/ 138 w 155"/>
                <a:gd name="T61" fmla="*/ 29 h 155"/>
                <a:gd name="T62" fmla="*/ 146 w 155"/>
                <a:gd name="T63" fmla="*/ 40 h 155"/>
                <a:gd name="T64" fmla="*/ 151 w 155"/>
                <a:gd name="T65" fmla="*/ 54 h 155"/>
                <a:gd name="T66" fmla="*/ 155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4" y="93"/>
                  </a:lnTo>
                  <a:lnTo>
                    <a:pt x="151" y="100"/>
                  </a:lnTo>
                  <a:lnTo>
                    <a:pt x="149" y="108"/>
                  </a:lnTo>
                  <a:lnTo>
                    <a:pt x="146" y="114"/>
                  </a:lnTo>
                  <a:lnTo>
                    <a:pt x="142" y="120"/>
                  </a:lnTo>
                  <a:lnTo>
                    <a:pt x="138" y="126"/>
                  </a:lnTo>
                  <a:lnTo>
                    <a:pt x="132" y="132"/>
                  </a:lnTo>
                  <a:lnTo>
                    <a:pt x="127" y="136"/>
                  </a:lnTo>
                  <a:lnTo>
                    <a:pt x="120" y="141"/>
                  </a:lnTo>
                  <a:lnTo>
                    <a:pt x="115" y="145"/>
                  </a:lnTo>
                  <a:lnTo>
                    <a:pt x="108" y="148"/>
                  </a:lnTo>
                  <a:lnTo>
                    <a:pt x="101" y="151"/>
                  </a:lnTo>
                  <a:lnTo>
                    <a:pt x="93" y="152"/>
                  </a:lnTo>
                  <a:lnTo>
                    <a:pt x="86" y="153"/>
                  </a:lnTo>
                  <a:lnTo>
                    <a:pt x="78" y="155"/>
                  </a:lnTo>
                  <a:lnTo>
                    <a:pt x="78" y="155"/>
                  </a:lnTo>
                  <a:lnTo>
                    <a:pt x="70" y="153"/>
                  </a:lnTo>
                  <a:lnTo>
                    <a:pt x="62" y="152"/>
                  </a:lnTo>
                  <a:lnTo>
                    <a:pt x="55" y="151"/>
                  </a:lnTo>
                  <a:lnTo>
                    <a:pt x="48" y="148"/>
                  </a:lnTo>
                  <a:lnTo>
                    <a:pt x="41" y="145"/>
                  </a:lnTo>
                  <a:lnTo>
                    <a:pt x="35" y="141"/>
                  </a:lnTo>
                  <a:lnTo>
                    <a:pt x="29" y="136"/>
                  </a:lnTo>
                  <a:lnTo>
                    <a:pt x="23" y="132"/>
                  </a:lnTo>
                  <a:lnTo>
                    <a:pt x="18" y="126"/>
                  </a:lnTo>
                  <a:lnTo>
                    <a:pt x="14" y="120"/>
                  </a:lnTo>
                  <a:lnTo>
                    <a:pt x="10" y="114"/>
                  </a:lnTo>
                  <a:lnTo>
                    <a:pt x="7" y="108"/>
                  </a:lnTo>
                  <a:lnTo>
                    <a:pt x="4" y="100"/>
                  </a:lnTo>
                  <a:lnTo>
                    <a:pt x="2" y="93"/>
                  </a:lnTo>
                  <a:lnTo>
                    <a:pt x="1" y="85"/>
                  </a:lnTo>
                  <a:lnTo>
                    <a:pt x="0" y="77"/>
                  </a:lnTo>
                  <a:lnTo>
                    <a:pt x="0" y="77"/>
                  </a:lnTo>
                  <a:lnTo>
                    <a:pt x="1" y="70"/>
                  </a:lnTo>
                  <a:lnTo>
                    <a:pt x="2" y="62"/>
                  </a:lnTo>
                  <a:lnTo>
                    <a:pt x="4" y="54"/>
                  </a:lnTo>
                  <a:lnTo>
                    <a:pt x="7" y="47"/>
                  </a:lnTo>
                  <a:lnTo>
                    <a:pt x="10" y="40"/>
                  </a:lnTo>
                  <a:lnTo>
                    <a:pt x="14" y="34"/>
                  </a:lnTo>
                  <a:lnTo>
                    <a:pt x="18" y="29"/>
                  </a:lnTo>
                  <a:lnTo>
                    <a:pt x="23" y="23"/>
                  </a:lnTo>
                  <a:lnTo>
                    <a:pt x="29" y="17"/>
                  </a:lnTo>
                  <a:lnTo>
                    <a:pt x="35" y="14"/>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4"/>
                  </a:lnTo>
                  <a:lnTo>
                    <a:pt x="127" y="17"/>
                  </a:lnTo>
                  <a:lnTo>
                    <a:pt x="132" y="23"/>
                  </a:lnTo>
                  <a:lnTo>
                    <a:pt x="138" y="29"/>
                  </a:lnTo>
                  <a:lnTo>
                    <a:pt x="142" y="34"/>
                  </a:lnTo>
                  <a:lnTo>
                    <a:pt x="146" y="40"/>
                  </a:lnTo>
                  <a:lnTo>
                    <a:pt x="149" y="47"/>
                  </a:lnTo>
                  <a:lnTo>
                    <a:pt x="151" y="54"/>
                  </a:lnTo>
                  <a:lnTo>
                    <a:pt x="154" y="62"/>
                  </a:lnTo>
                  <a:lnTo>
                    <a:pt x="155"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556">
              <a:extLst>
                <a:ext uri="{FF2B5EF4-FFF2-40B4-BE49-F238E27FC236}">
                  <a16:creationId xmlns:a16="http://schemas.microsoft.com/office/drawing/2014/main" id="{21C1A7C0-1B11-402D-8D0E-47FCA99B1255}"/>
                </a:ext>
              </a:extLst>
            </p:cNvPr>
            <p:cNvSpPr>
              <a:spLocks/>
            </p:cNvSpPr>
            <p:nvPr/>
          </p:nvSpPr>
          <p:spPr bwMode="auto">
            <a:xfrm>
              <a:off x="5167313" y="2546350"/>
              <a:ext cx="49213" cy="49213"/>
            </a:xfrm>
            <a:custGeom>
              <a:avLst/>
              <a:gdLst>
                <a:gd name="T0" fmla="*/ 153 w 153"/>
                <a:gd name="T1" fmla="*/ 77 h 155"/>
                <a:gd name="T2" fmla="*/ 152 w 153"/>
                <a:gd name="T3" fmla="*/ 93 h 155"/>
                <a:gd name="T4" fmla="*/ 148 w 153"/>
                <a:gd name="T5" fmla="*/ 108 h 155"/>
                <a:gd name="T6" fmla="*/ 141 w 153"/>
                <a:gd name="T7" fmla="*/ 120 h 155"/>
                <a:gd name="T8" fmla="*/ 130 w 153"/>
                <a:gd name="T9" fmla="*/ 132 h 155"/>
                <a:gd name="T10" fmla="*/ 119 w 153"/>
                <a:gd name="T11" fmla="*/ 141 h 155"/>
                <a:gd name="T12" fmla="*/ 106 w 153"/>
                <a:gd name="T13" fmla="*/ 148 h 155"/>
                <a:gd name="T14" fmla="*/ 91 w 153"/>
                <a:gd name="T15" fmla="*/ 152 h 155"/>
                <a:gd name="T16" fmla="*/ 77 w 153"/>
                <a:gd name="T17" fmla="*/ 155 h 155"/>
                <a:gd name="T18" fmla="*/ 69 w 153"/>
                <a:gd name="T19" fmla="*/ 153 h 155"/>
                <a:gd name="T20" fmla="*/ 54 w 153"/>
                <a:gd name="T21" fmla="*/ 151 h 155"/>
                <a:gd name="T22" fmla="*/ 40 w 153"/>
                <a:gd name="T23" fmla="*/ 145 h 155"/>
                <a:gd name="T24" fmla="*/ 27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4 h 155"/>
                <a:gd name="T42" fmla="*/ 22 w 153"/>
                <a:gd name="T43" fmla="*/ 23 h 155"/>
                <a:gd name="T44" fmla="*/ 33 w 153"/>
                <a:gd name="T45" fmla="*/ 14 h 155"/>
                <a:gd name="T46" fmla="*/ 47 w 153"/>
                <a:gd name="T47" fmla="*/ 6 h 155"/>
                <a:gd name="T48" fmla="*/ 61 w 153"/>
                <a:gd name="T49" fmla="*/ 1 h 155"/>
                <a:gd name="T50" fmla="*/ 77 w 153"/>
                <a:gd name="T51" fmla="*/ 0 h 155"/>
                <a:gd name="T52" fmla="*/ 85 w 153"/>
                <a:gd name="T53" fmla="*/ 0 h 155"/>
                <a:gd name="T54" fmla="*/ 99 w 153"/>
                <a:gd name="T55" fmla="*/ 3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4"/>
                  </a:lnTo>
                  <a:lnTo>
                    <a:pt x="141" y="120"/>
                  </a:lnTo>
                  <a:lnTo>
                    <a:pt x="136" y="126"/>
                  </a:lnTo>
                  <a:lnTo>
                    <a:pt x="130" y="132"/>
                  </a:lnTo>
                  <a:lnTo>
                    <a:pt x="126" y="136"/>
                  </a:lnTo>
                  <a:lnTo>
                    <a:pt x="119" y="141"/>
                  </a:lnTo>
                  <a:lnTo>
                    <a:pt x="113" y="145"/>
                  </a:lnTo>
                  <a:lnTo>
                    <a:pt x="106" y="148"/>
                  </a:lnTo>
                  <a:lnTo>
                    <a:pt x="99" y="151"/>
                  </a:lnTo>
                  <a:lnTo>
                    <a:pt x="91" y="152"/>
                  </a:lnTo>
                  <a:lnTo>
                    <a:pt x="85" y="153"/>
                  </a:lnTo>
                  <a:lnTo>
                    <a:pt x="77" y="155"/>
                  </a:lnTo>
                  <a:lnTo>
                    <a:pt x="77" y="155"/>
                  </a:lnTo>
                  <a:lnTo>
                    <a:pt x="69" y="153"/>
                  </a:lnTo>
                  <a:lnTo>
                    <a:pt x="61" y="152"/>
                  </a:lnTo>
                  <a:lnTo>
                    <a:pt x="54" y="151"/>
                  </a:lnTo>
                  <a:lnTo>
                    <a:pt x="47" y="148"/>
                  </a:lnTo>
                  <a:lnTo>
                    <a:pt x="40" y="145"/>
                  </a:lnTo>
                  <a:lnTo>
                    <a:pt x="33" y="141"/>
                  </a:lnTo>
                  <a:lnTo>
                    <a:pt x="27" y="136"/>
                  </a:lnTo>
                  <a:lnTo>
                    <a:pt x="22" y="132"/>
                  </a:lnTo>
                  <a:lnTo>
                    <a:pt x="17" y="126"/>
                  </a:lnTo>
                  <a:lnTo>
                    <a:pt x="13"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3" y="34"/>
                  </a:lnTo>
                  <a:lnTo>
                    <a:pt x="17" y="29"/>
                  </a:lnTo>
                  <a:lnTo>
                    <a:pt x="22" y="23"/>
                  </a:lnTo>
                  <a:lnTo>
                    <a:pt x="27" y="17"/>
                  </a:lnTo>
                  <a:lnTo>
                    <a:pt x="33" y="14"/>
                  </a:lnTo>
                  <a:lnTo>
                    <a:pt x="40" y="9"/>
                  </a:lnTo>
                  <a:lnTo>
                    <a:pt x="47" y="6"/>
                  </a:lnTo>
                  <a:lnTo>
                    <a:pt x="54" y="3"/>
                  </a:lnTo>
                  <a:lnTo>
                    <a:pt x="61" y="1"/>
                  </a:lnTo>
                  <a:lnTo>
                    <a:pt x="69" y="0"/>
                  </a:lnTo>
                  <a:lnTo>
                    <a:pt x="77" y="0"/>
                  </a:lnTo>
                  <a:lnTo>
                    <a:pt x="77" y="0"/>
                  </a:lnTo>
                  <a:lnTo>
                    <a:pt x="85" y="0"/>
                  </a:lnTo>
                  <a:lnTo>
                    <a:pt x="91" y="1"/>
                  </a:lnTo>
                  <a:lnTo>
                    <a:pt x="99" y="3"/>
                  </a:lnTo>
                  <a:lnTo>
                    <a:pt x="106" y="6"/>
                  </a:lnTo>
                  <a:lnTo>
                    <a:pt x="113" y="9"/>
                  </a:lnTo>
                  <a:lnTo>
                    <a:pt x="119" y="14"/>
                  </a:lnTo>
                  <a:lnTo>
                    <a:pt x="126" y="17"/>
                  </a:lnTo>
                  <a:lnTo>
                    <a:pt x="130" y="23"/>
                  </a:lnTo>
                  <a:lnTo>
                    <a:pt x="136" y="29"/>
                  </a:lnTo>
                  <a:lnTo>
                    <a:pt x="141" y="34"/>
                  </a:lnTo>
                  <a:lnTo>
                    <a:pt x="144" y="40"/>
                  </a:lnTo>
                  <a:lnTo>
                    <a:pt x="148"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557">
              <a:extLst>
                <a:ext uri="{FF2B5EF4-FFF2-40B4-BE49-F238E27FC236}">
                  <a16:creationId xmlns:a16="http://schemas.microsoft.com/office/drawing/2014/main" id="{7551C55D-1E86-430B-932C-C242005DC9D7}"/>
                </a:ext>
              </a:extLst>
            </p:cNvPr>
            <p:cNvSpPr>
              <a:spLocks/>
            </p:cNvSpPr>
            <p:nvPr/>
          </p:nvSpPr>
          <p:spPr bwMode="auto">
            <a:xfrm>
              <a:off x="5097463" y="2484438"/>
              <a:ext cx="49213" cy="49213"/>
            </a:xfrm>
            <a:custGeom>
              <a:avLst/>
              <a:gdLst>
                <a:gd name="T0" fmla="*/ 155 w 155"/>
                <a:gd name="T1" fmla="*/ 78 h 154"/>
                <a:gd name="T2" fmla="*/ 154 w 155"/>
                <a:gd name="T3" fmla="*/ 93 h 154"/>
                <a:gd name="T4" fmla="*/ 149 w 155"/>
                <a:gd name="T5" fmla="*/ 107 h 154"/>
                <a:gd name="T6" fmla="*/ 142 w 155"/>
                <a:gd name="T7" fmla="*/ 120 h 154"/>
                <a:gd name="T8" fmla="*/ 132 w 155"/>
                <a:gd name="T9" fmla="*/ 131 h 154"/>
                <a:gd name="T10" fmla="*/ 120 w 155"/>
                <a:gd name="T11" fmla="*/ 141 h 154"/>
                <a:gd name="T12" fmla="*/ 108 w 155"/>
                <a:gd name="T13" fmla="*/ 149 h 154"/>
                <a:gd name="T14" fmla="*/ 93 w 155"/>
                <a:gd name="T15" fmla="*/ 153 h 154"/>
                <a:gd name="T16" fmla="*/ 78 w 155"/>
                <a:gd name="T17" fmla="*/ 154 h 154"/>
                <a:gd name="T18" fmla="*/ 70 w 155"/>
                <a:gd name="T19" fmla="*/ 154 h 154"/>
                <a:gd name="T20" fmla="*/ 55 w 155"/>
                <a:gd name="T21" fmla="*/ 151 h 154"/>
                <a:gd name="T22" fmla="*/ 41 w 155"/>
                <a:gd name="T23" fmla="*/ 145 h 154"/>
                <a:gd name="T24" fmla="*/ 29 w 155"/>
                <a:gd name="T25" fmla="*/ 137 h 154"/>
                <a:gd name="T26" fmla="*/ 18 w 155"/>
                <a:gd name="T27" fmla="*/ 127 h 154"/>
                <a:gd name="T28" fmla="*/ 10 w 155"/>
                <a:gd name="T29" fmla="*/ 114 h 154"/>
                <a:gd name="T30" fmla="*/ 4 w 155"/>
                <a:gd name="T31" fmla="*/ 101 h 154"/>
                <a:gd name="T32" fmla="*/ 1 w 155"/>
                <a:gd name="T33" fmla="*/ 86 h 154"/>
                <a:gd name="T34" fmla="*/ 0 w 155"/>
                <a:gd name="T35" fmla="*/ 78 h 154"/>
                <a:gd name="T36" fmla="*/ 2 w 155"/>
                <a:gd name="T37" fmla="*/ 62 h 154"/>
                <a:gd name="T38" fmla="*/ 7 w 155"/>
                <a:gd name="T39" fmla="*/ 48 h 154"/>
                <a:gd name="T40" fmla="*/ 14 w 155"/>
                <a:gd name="T41" fmla="*/ 34 h 154"/>
                <a:gd name="T42" fmla="*/ 23 w 155"/>
                <a:gd name="T43" fmla="*/ 23 h 154"/>
                <a:gd name="T44" fmla="*/ 35 w 155"/>
                <a:gd name="T45" fmla="*/ 14 h 154"/>
                <a:gd name="T46" fmla="*/ 48 w 155"/>
                <a:gd name="T47" fmla="*/ 7 h 154"/>
                <a:gd name="T48" fmla="*/ 62 w 155"/>
                <a:gd name="T49" fmla="*/ 2 h 154"/>
                <a:gd name="T50" fmla="*/ 78 w 155"/>
                <a:gd name="T51" fmla="*/ 0 h 154"/>
                <a:gd name="T52" fmla="*/ 86 w 155"/>
                <a:gd name="T53" fmla="*/ 1 h 154"/>
                <a:gd name="T54" fmla="*/ 101 w 155"/>
                <a:gd name="T55" fmla="*/ 3 h 154"/>
                <a:gd name="T56" fmla="*/ 115 w 155"/>
                <a:gd name="T57" fmla="*/ 10 h 154"/>
                <a:gd name="T58" fmla="*/ 127 w 155"/>
                <a:gd name="T59" fmla="*/ 18 h 154"/>
                <a:gd name="T60" fmla="*/ 138 w 155"/>
                <a:gd name="T61" fmla="*/ 28 h 154"/>
                <a:gd name="T62" fmla="*/ 146 w 155"/>
                <a:gd name="T63" fmla="*/ 41 h 154"/>
                <a:gd name="T64" fmla="*/ 151 w 155"/>
                <a:gd name="T65" fmla="*/ 55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6"/>
                  </a:lnTo>
                  <a:lnTo>
                    <a:pt x="154" y="93"/>
                  </a:lnTo>
                  <a:lnTo>
                    <a:pt x="151" y="101"/>
                  </a:lnTo>
                  <a:lnTo>
                    <a:pt x="149" y="107"/>
                  </a:lnTo>
                  <a:lnTo>
                    <a:pt x="146" y="114"/>
                  </a:lnTo>
                  <a:lnTo>
                    <a:pt x="142" y="120"/>
                  </a:lnTo>
                  <a:lnTo>
                    <a:pt x="138" y="127"/>
                  </a:lnTo>
                  <a:lnTo>
                    <a:pt x="132" y="131"/>
                  </a:lnTo>
                  <a:lnTo>
                    <a:pt x="127" y="137"/>
                  </a:lnTo>
                  <a:lnTo>
                    <a:pt x="120" y="141"/>
                  </a:lnTo>
                  <a:lnTo>
                    <a:pt x="115" y="145"/>
                  </a:lnTo>
                  <a:lnTo>
                    <a:pt x="108" y="149"/>
                  </a:lnTo>
                  <a:lnTo>
                    <a:pt x="101" y="151"/>
                  </a:lnTo>
                  <a:lnTo>
                    <a:pt x="93" y="153"/>
                  </a:lnTo>
                  <a:lnTo>
                    <a:pt x="86" y="154"/>
                  </a:lnTo>
                  <a:lnTo>
                    <a:pt x="78" y="154"/>
                  </a:lnTo>
                  <a:lnTo>
                    <a:pt x="78" y="154"/>
                  </a:lnTo>
                  <a:lnTo>
                    <a:pt x="70" y="154"/>
                  </a:lnTo>
                  <a:lnTo>
                    <a:pt x="62" y="153"/>
                  </a:lnTo>
                  <a:lnTo>
                    <a:pt x="55" y="151"/>
                  </a:lnTo>
                  <a:lnTo>
                    <a:pt x="48" y="149"/>
                  </a:lnTo>
                  <a:lnTo>
                    <a:pt x="41" y="145"/>
                  </a:lnTo>
                  <a:lnTo>
                    <a:pt x="35" y="141"/>
                  </a:lnTo>
                  <a:lnTo>
                    <a:pt x="29" y="137"/>
                  </a:lnTo>
                  <a:lnTo>
                    <a:pt x="23" y="131"/>
                  </a:lnTo>
                  <a:lnTo>
                    <a:pt x="18" y="127"/>
                  </a:lnTo>
                  <a:lnTo>
                    <a:pt x="14" y="120"/>
                  </a:lnTo>
                  <a:lnTo>
                    <a:pt x="10" y="114"/>
                  </a:lnTo>
                  <a:lnTo>
                    <a:pt x="7" y="107"/>
                  </a:lnTo>
                  <a:lnTo>
                    <a:pt x="4" y="101"/>
                  </a:lnTo>
                  <a:lnTo>
                    <a:pt x="2" y="93"/>
                  </a:lnTo>
                  <a:lnTo>
                    <a:pt x="1" y="86"/>
                  </a:lnTo>
                  <a:lnTo>
                    <a:pt x="0" y="78"/>
                  </a:lnTo>
                  <a:lnTo>
                    <a:pt x="0" y="78"/>
                  </a:lnTo>
                  <a:lnTo>
                    <a:pt x="1" y="70"/>
                  </a:lnTo>
                  <a:lnTo>
                    <a:pt x="2" y="62"/>
                  </a:lnTo>
                  <a:lnTo>
                    <a:pt x="4" y="55"/>
                  </a:lnTo>
                  <a:lnTo>
                    <a:pt x="7" y="48"/>
                  </a:lnTo>
                  <a:lnTo>
                    <a:pt x="10" y="41"/>
                  </a:lnTo>
                  <a:lnTo>
                    <a:pt x="14" y="34"/>
                  </a:lnTo>
                  <a:lnTo>
                    <a:pt x="18" y="28"/>
                  </a:lnTo>
                  <a:lnTo>
                    <a:pt x="23" y="23"/>
                  </a:lnTo>
                  <a:lnTo>
                    <a:pt x="29" y="18"/>
                  </a:lnTo>
                  <a:lnTo>
                    <a:pt x="35" y="14"/>
                  </a:lnTo>
                  <a:lnTo>
                    <a:pt x="41" y="10"/>
                  </a:lnTo>
                  <a:lnTo>
                    <a:pt x="48" y="7"/>
                  </a:lnTo>
                  <a:lnTo>
                    <a:pt x="55" y="3"/>
                  </a:lnTo>
                  <a:lnTo>
                    <a:pt x="62" y="2"/>
                  </a:lnTo>
                  <a:lnTo>
                    <a:pt x="70" y="1"/>
                  </a:lnTo>
                  <a:lnTo>
                    <a:pt x="78" y="0"/>
                  </a:lnTo>
                  <a:lnTo>
                    <a:pt x="78" y="0"/>
                  </a:lnTo>
                  <a:lnTo>
                    <a:pt x="86" y="1"/>
                  </a:lnTo>
                  <a:lnTo>
                    <a:pt x="93" y="2"/>
                  </a:lnTo>
                  <a:lnTo>
                    <a:pt x="101" y="3"/>
                  </a:lnTo>
                  <a:lnTo>
                    <a:pt x="108" y="7"/>
                  </a:lnTo>
                  <a:lnTo>
                    <a:pt x="115" y="10"/>
                  </a:lnTo>
                  <a:lnTo>
                    <a:pt x="120" y="14"/>
                  </a:lnTo>
                  <a:lnTo>
                    <a:pt x="127" y="18"/>
                  </a:lnTo>
                  <a:lnTo>
                    <a:pt x="132" y="23"/>
                  </a:lnTo>
                  <a:lnTo>
                    <a:pt x="138" y="28"/>
                  </a:lnTo>
                  <a:lnTo>
                    <a:pt x="142" y="34"/>
                  </a:lnTo>
                  <a:lnTo>
                    <a:pt x="146" y="41"/>
                  </a:lnTo>
                  <a:lnTo>
                    <a:pt x="149" y="48"/>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558">
              <a:extLst>
                <a:ext uri="{FF2B5EF4-FFF2-40B4-BE49-F238E27FC236}">
                  <a16:creationId xmlns:a16="http://schemas.microsoft.com/office/drawing/2014/main" id="{599ECD02-1823-46E1-B679-B0462D4B2102}"/>
                </a:ext>
              </a:extLst>
            </p:cNvPr>
            <p:cNvSpPr>
              <a:spLocks/>
            </p:cNvSpPr>
            <p:nvPr/>
          </p:nvSpPr>
          <p:spPr bwMode="auto">
            <a:xfrm>
              <a:off x="5167313" y="2484438"/>
              <a:ext cx="49213" cy="49213"/>
            </a:xfrm>
            <a:custGeom>
              <a:avLst/>
              <a:gdLst>
                <a:gd name="T0" fmla="*/ 153 w 153"/>
                <a:gd name="T1" fmla="*/ 78 h 154"/>
                <a:gd name="T2" fmla="*/ 152 w 153"/>
                <a:gd name="T3" fmla="*/ 93 h 154"/>
                <a:gd name="T4" fmla="*/ 148 w 153"/>
                <a:gd name="T5" fmla="*/ 107 h 154"/>
                <a:gd name="T6" fmla="*/ 141 w 153"/>
                <a:gd name="T7" fmla="*/ 120 h 154"/>
                <a:gd name="T8" fmla="*/ 130 w 153"/>
                <a:gd name="T9" fmla="*/ 131 h 154"/>
                <a:gd name="T10" fmla="*/ 119 w 153"/>
                <a:gd name="T11" fmla="*/ 141 h 154"/>
                <a:gd name="T12" fmla="*/ 106 w 153"/>
                <a:gd name="T13" fmla="*/ 149 h 154"/>
                <a:gd name="T14" fmla="*/ 91 w 153"/>
                <a:gd name="T15" fmla="*/ 153 h 154"/>
                <a:gd name="T16" fmla="*/ 77 w 153"/>
                <a:gd name="T17" fmla="*/ 154 h 154"/>
                <a:gd name="T18" fmla="*/ 69 w 153"/>
                <a:gd name="T19" fmla="*/ 154 h 154"/>
                <a:gd name="T20" fmla="*/ 54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6 w 153"/>
                <a:gd name="T39" fmla="*/ 48 h 154"/>
                <a:gd name="T40" fmla="*/ 13 w 153"/>
                <a:gd name="T41" fmla="*/ 34 h 154"/>
                <a:gd name="T42" fmla="*/ 22 w 153"/>
                <a:gd name="T43" fmla="*/ 23 h 154"/>
                <a:gd name="T44" fmla="*/ 33 w 153"/>
                <a:gd name="T45" fmla="*/ 14 h 154"/>
                <a:gd name="T46" fmla="*/ 47 w 153"/>
                <a:gd name="T47" fmla="*/ 7 h 154"/>
                <a:gd name="T48" fmla="*/ 61 w 153"/>
                <a:gd name="T49" fmla="*/ 2 h 154"/>
                <a:gd name="T50" fmla="*/ 77 w 153"/>
                <a:gd name="T51" fmla="*/ 0 h 154"/>
                <a:gd name="T52" fmla="*/ 85 w 153"/>
                <a:gd name="T53" fmla="*/ 1 h 154"/>
                <a:gd name="T54" fmla="*/ 99 w 153"/>
                <a:gd name="T55" fmla="*/ 3 h 154"/>
                <a:gd name="T56" fmla="*/ 113 w 153"/>
                <a:gd name="T57" fmla="*/ 10 h 154"/>
                <a:gd name="T58" fmla="*/ 126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8" y="107"/>
                  </a:lnTo>
                  <a:lnTo>
                    <a:pt x="144" y="114"/>
                  </a:lnTo>
                  <a:lnTo>
                    <a:pt x="141" y="120"/>
                  </a:lnTo>
                  <a:lnTo>
                    <a:pt x="136" y="127"/>
                  </a:lnTo>
                  <a:lnTo>
                    <a:pt x="130" y="131"/>
                  </a:lnTo>
                  <a:lnTo>
                    <a:pt x="126" y="137"/>
                  </a:lnTo>
                  <a:lnTo>
                    <a:pt x="119" y="141"/>
                  </a:lnTo>
                  <a:lnTo>
                    <a:pt x="113" y="145"/>
                  </a:lnTo>
                  <a:lnTo>
                    <a:pt x="106" y="149"/>
                  </a:lnTo>
                  <a:lnTo>
                    <a:pt x="99" y="151"/>
                  </a:lnTo>
                  <a:lnTo>
                    <a:pt x="91" y="153"/>
                  </a:lnTo>
                  <a:lnTo>
                    <a:pt x="85" y="154"/>
                  </a:lnTo>
                  <a:lnTo>
                    <a:pt x="77" y="154"/>
                  </a:lnTo>
                  <a:lnTo>
                    <a:pt x="77" y="154"/>
                  </a:lnTo>
                  <a:lnTo>
                    <a:pt x="69" y="154"/>
                  </a:lnTo>
                  <a:lnTo>
                    <a:pt x="61" y="153"/>
                  </a:lnTo>
                  <a:lnTo>
                    <a:pt x="54" y="151"/>
                  </a:lnTo>
                  <a:lnTo>
                    <a:pt x="47" y="149"/>
                  </a:lnTo>
                  <a:lnTo>
                    <a:pt x="40" y="145"/>
                  </a:lnTo>
                  <a:lnTo>
                    <a:pt x="33" y="141"/>
                  </a:lnTo>
                  <a:lnTo>
                    <a:pt x="27" y="137"/>
                  </a:lnTo>
                  <a:lnTo>
                    <a:pt x="22" y="131"/>
                  </a:lnTo>
                  <a:lnTo>
                    <a:pt x="17" y="127"/>
                  </a:lnTo>
                  <a:lnTo>
                    <a:pt x="13" y="120"/>
                  </a:lnTo>
                  <a:lnTo>
                    <a:pt x="9" y="114"/>
                  </a:lnTo>
                  <a:lnTo>
                    <a:pt x="6" y="107"/>
                  </a:lnTo>
                  <a:lnTo>
                    <a:pt x="3" y="101"/>
                  </a:lnTo>
                  <a:lnTo>
                    <a:pt x="1" y="93"/>
                  </a:lnTo>
                  <a:lnTo>
                    <a:pt x="0" y="86"/>
                  </a:lnTo>
                  <a:lnTo>
                    <a:pt x="0" y="78"/>
                  </a:lnTo>
                  <a:lnTo>
                    <a:pt x="0" y="78"/>
                  </a:lnTo>
                  <a:lnTo>
                    <a:pt x="0" y="70"/>
                  </a:lnTo>
                  <a:lnTo>
                    <a:pt x="1" y="62"/>
                  </a:lnTo>
                  <a:lnTo>
                    <a:pt x="3" y="55"/>
                  </a:lnTo>
                  <a:lnTo>
                    <a:pt x="6" y="48"/>
                  </a:lnTo>
                  <a:lnTo>
                    <a:pt x="9" y="41"/>
                  </a:lnTo>
                  <a:lnTo>
                    <a:pt x="13" y="34"/>
                  </a:lnTo>
                  <a:lnTo>
                    <a:pt x="17" y="28"/>
                  </a:lnTo>
                  <a:lnTo>
                    <a:pt x="22" y="23"/>
                  </a:lnTo>
                  <a:lnTo>
                    <a:pt x="27" y="18"/>
                  </a:lnTo>
                  <a:lnTo>
                    <a:pt x="33" y="14"/>
                  </a:lnTo>
                  <a:lnTo>
                    <a:pt x="40" y="10"/>
                  </a:lnTo>
                  <a:lnTo>
                    <a:pt x="47" y="7"/>
                  </a:lnTo>
                  <a:lnTo>
                    <a:pt x="54" y="3"/>
                  </a:lnTo>
                  <a:lnTo>
                    <a:pt x="61" y="2"/>
                  </a:lnTo>
                  <a:lnTo>
                    <a:pt x="69" y="1"/>
                  </a:lnTo>
                  <a:lnTo>
                    <a:pt x="77" y="0"/>
                  </a:lnTo>
                  <a:lnTo>
                    <a:pt x="77" y="0"/>
                  </a:lnTo>
                  <a:lnTo>
                    <a:pt x="85" y="1"/>
                  </a:lnTo>
                  <a:lnTo>
                    <a:pt x="91" y="2"/>
                  </a:lnTo>
                  <a:lnTo>
                    <a:pt x="99" y="3"/>
                  </a:lnTo>
                  <a:lnTo>
                    <a:pt x="106" y="7"/>
                  </a:lnTo>
                  <a:lnTo>
                    <a:pt x="113" y="10"/>
                  </a:lnTo>
                  <a:lnTo>
                    <a:pt x="119" y="14"/>
                  </a:lnTo>
                  <a:lnTo>
                    <a:pt x="126" y="18"/>
                  </a:lnTo>
                  <a:lnTo>
                    <a:pt x="130" y="23"/>
                  </a:lnTo>
                  <a:lnTo>
                    <a:pt x="136" y="28"/>
                  </a:lnTo>
                  <a:lnTo>
                    <a:pt x="141" y="34"/>
                  </a:lnTo>
                  <a:lnTo>
                    <a:pt x="144" y="41"/>
                  </a:lnTo>
                  <a:lnTo>
                    <a:pt x="148"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559">
              <a:extLst>
                <a:ext uri="{FF2B5EF4-FFF2-40B4-BE49-F238E27FC236}">
                  <a16:creationId xmlns:a16="http://schemas.microsoft.com/office/drawing/2014/main" id="{186B44F1-FCA5-446B-B25D-0F024BB7275F}"/>
                </a:ext>
              </a:extLst>
            </p:cNvPr>
            <p:cNvSpPr>
              <a:spLocks/>
            </p:cNvSpPr>
            <p:nvPr/>
          </p:nvSpPr>
          <p:spPr bwMode="auto">
            <a:xfrm>
              <a:off x="6146801" y="2965450"/>
              <a:ext cx="49213" cy="49213"/>
            </a:xfrm>
            <a:custGeom>
              <a:avLst/>
              <a:gdLst>
                <a:gd name="T0" fmla="*/ 155 w 155"/>
                <a:gd name="T1" fmla="*/ 76 h 153"/>
                <a:gd name="T2" fmla="*/ 153 w 155"/>
                <a:gd name="T3" fmla="*/ 91 h 153"/>
                <a:gd name="T4" fmla="*/ 148 w 155"/>
                <a:gd name="T5" fmla="*/ 106 h 153"/>
                <a:gd name="T6" fmla="*/ 141 w 155"/>
                <a:gd name="T7" fmla="*/ 120 h 153"/>
                <a:gd name="T8" fmla="*/ 132 w 155"/>
                <a:gd name="T9" fmla="*/ 131 h 153"/>
                <a:gd name="T10" fmla="*/ 121 w 155"/>
                <a:gd name="T11" fmla="*/ 141 h 153"/>
                <a:gd name="T12" fmla="*/ 108 w 155"/>
                <a:gd name="T13" fmla="*/ 147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9 w 155"/>
                <a:gd name="T27" fmla="*/ 126 h 153"/>
                <a:gd name="T28" fmla="*/ 10 w 155"/>
                <a:gd name="T29" fmla="*/ 113 h 153"/>
                <a:gd name="T30" fmla="*/ 4 w 155"/>
                <a:gd name="T31" fmla="*/ 99 h 153"/>
                <a:gd name="T32" fmla="*/ 2 w 155"/>
                <a:gd name="T33" fmla="*/ 84 h 153"/>
                <a:gd name="T34" fmla="*/ 0 w 155"/>
                <a:gd name="T35" fmla="*/ 76 h 153"/>
                <a:gd name="T36" fmla="*/ 3 w 155"/>
                <a:gd name="T37" fmla="*/ 60 h 153"/>
                <a:gd name="T38" fmla="*/ 6 w 155"/>
                <a:gd name="T39" fmla="*/ 47 h 153"/>
                <a:gd name="T40" fmla="*/ 14 w 155"/>
                <a:gd name="T41" fmla="*/ 33 h 153"/>
                <a:gd name="T42" fmla="*/ 23 w 155"/>
                <a:gd name="T43" fmla="*/ 22 h 153"/>
                <a:gd name="T44" fmla="*/ 35 w 155"/>
                <a:gd name="T45" fmla="*/ 12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4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1"/>
                  </a:lnTo>
                  <a:lnTo>
                    <a:pt x="151" y="99"/>
                  </a:lnTo>
                  <a:lnTo>
                    <a:pt x="148" y="106"/>
                  </a:lnTo>
                  <a:lnTo>
                    <a:pt x="145" y="113"/>
                  </a:lnTo>
                  <a:lnTo>
                    <a:pt x="141" y="120"/>
                  </a:lnTo>
                  <a:lnTo>
                    <a:pt x="137" y="126"/>
                  </a:lnTo>
                  <a:lnTo>
                    <a:pt x="132" y="131"/>
                  </a:lnTo>
                  <a:lnTo>
                    <a:pt x="126" y="136"/>
                  </a:lnTo>
                  <a:lnTo>
                    <a:pt x="121" y="141"/>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1"/>
                  </a:lnTo>
                  <a:lnTo>
                    <a:pt x="29" y="136"/>
                  </a:lnTo>
                  <a:lnTo>
                    <a:pt x="23" y="131"/>
                  </a:lnTo>
                  <a:lnTo>
                    <a:pt x="19" y="126"/>
                  </a:lnTo>
                  <a:lnTo>
                    <a:pt x="14" y="120"/>
                  </a:lnTo>
                  <a:lnTo>
                    <a:pt x="10" y="113"/>
                  </a:lnTo>
                  <a:lnTo>
                    <a:pt x="6" y="106"/>
                  </a:lnTo>
                  <a:lnTo>
                    <a:pt x="4" y="99"/>
                  </a:lnTo>
                  <a:lnTo>
                    <a:pt x="3" y="91"/>
                  </a:lnTo>
                  <a:lnTo>
                    <a:pt x="2" y="84"/>
                  </a:lnTo>
                  <a:lnTo>
                    <a:pt x="0" y="76"/>
                  </a:lnTo>
                  <a:lnTo>
                    <a:pt x="0" y="76"/>
                  </a:lnTo>
                  <a:lnTo>
                    <a:pt x="2" y="68"/>
                  </a:lnTo>
                  <a:lnTo>
                    <a:pt x="3" y="60"/>
                  </a:lnTo>
                  <a:lnTo>
                    <a:pt x="4" y="54"/>
                  </a:lnTo>
                  <a:lnTo>
                    <a:pt x="6" y="47"/>
                  </a:lnTo>
                  <a:lnTo>
                    <a:pt x="10" y="40"/>
                  </a:lnTo>
                  <a:lnTo>
                    <a:pt x="14" y="33"/>
                  </a:lnTo>
                  <a:lnTo>
                    <a:pt x="19" y="27"/>
                  </a:lnTo>
                  <a:lnTo>
                    <a:pt x="23" y="22"/>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2"/>
                  </a:lnTo>
                  <a:lnTo>
                    <a:pt x="126" y="17"/>
                  </a:lnTo>
                  <a:lnTo>
                    <a:pt x="132" y="22"/>
                  </a:lnTo>
                  <a:lnTo>
                    <a:pt x="137" y="27"/>
                  </a:lnTo>
                  <a:lnTo>
                    <a:pt x="141" y="33"/>
                  </a:lnTo>
                  <a:lnTo>
                    <a:pt x="145" y="40"/>
                  </a:lnTo>
                  <a:lnTo>
                    <a:pt x="148" y="47"/>
                  </a:lnTo>
                  <a:lnTo>
                    <a:pt x="151" y="54"/>
                  </a:lnTo>
                  <a:lnTo>
                    <a:pt x="153"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560">
              <a:extLst>
                <a:ext uri="{FF2B5EF4-FFF2-40B4-BE49-F238E27FC236}">
                  <a16:creationId xmlns:a16="http://schemas.microsoft.com/office/drawing/2014/main" id="{4D7D9442-656C-42A3-B1A4-30725A1930AC}"/>
                </a:ext>
              </a:extLst>
            </p:cNvPr>
            <p:cNvSpPr>
              <a:spLocks/>
            </p:cNvSpPr>
            <p:nvPr/>
          </p:nvSpPr>
          <p:spPr bwMode="auto">
            <a:xfrm>
              <a:off x="6216651" y="2965450"/>
              <a:ext cx="49213" cy="49213"/>
            </a:xfrm>
            <a:custGeom>
              <a:avLst/>
              <a:gdLst>
                <a:gd name="T0" fmla="*/ 154 w 154"/>
                <a:gd name="T1" fmla="*/ 76 h 153"/>
                <a:gd name="T2" fmla="*/ 152 w 154"/>
                <a:gd name="T3" fmla="*/ 91 h 153"/>
                <a:gd name="T4" fmla="*/ 148 w 154"/>
                <a:gd name="T5" fmla="*/ 106 h 153"/>
                <a:gd name="T6" fmla="*/ 141 w 154"/>
                <a:gd name="T7" fmla="*/ 120 h 153"/>
                <a:gd name="T8" fmla="*/ 132 w 154"/>
                <a:gd name="T9" fmla="*/ 131 h 153"/>
                <a:gd name="T10" fmla="*/ 120 w 154"/>
                <a:gd name="T11" fmla="*/ 141 h 153"/>
                <a:gd name="T12" fmla="*/ 108 w 154"/>
                <a:gd name="T13" fmla="*/ 147 h 153"/>
                <a:gd name="T14" fmla="*/ 93 w 154"/>
                <a:gd name="T15" fmla="*/ 152 h 153"/>
                <a:gd name="T16" fmla="*/ 78 w 154"/>
                <a:gd name="T17" fmla="*/ 153 h 153"/>
                <a:gd name="T18" fmla="*/ 70 w 154"/>
                <a:gd name="T19" fmla="*/ 153 h 153"/>
                <a:gd name="T20" fmla="*/ 55 w 154"/>
                <a:gd name="T21" fmla="*/ 150 h 153"/>
                <a:gd name="T22" fmla="*/ 40 w 154"/>
                <a:gd name="T23" fmla="*/ 144 h 153"/>
                <a:gd name="T24" fmla="*/ 29 w 154"/>
                <a:gd name="T25" fmla="*/ 136 h 153"/>
                <a:gd name="T26" fmla="*/ 18 w 154"/>
                <a:gd name="T27" fmla="*/ 126 h 153"/>
                <a:gd name="T28" fmla="*/ 9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8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1"/>
                  </a:lnTo>
                  <a:lnTo>
                    <a:pt x="151" y="99"/>
                  </a:lnTo>
                  <a:lnTo>
                    <a:pt x="148" y="106"/>
                  </a:lnTo>
                  <a:lnTo>
                    <a:pt x="145"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3" y="99"/>
                  </a:lnTo>
                  <a:lnTo>
                    <a:pt x="2" y="91"/>
                  </a:lnTo>
                  <a:lnTo>
                    <a:pt x="1" y="84"/>
                  </a:lnTo>
                  <a:lnTo>
                    <a:pt x="0" y="76"/>
                  </a:lnTo>
                  <a:lnTo>
                    <a:pt x="0" y="76"/>
                  </a:lnTo>
                  <a:lnTo>
                    <a:pt x="1" y="68"/>
                  </a:lnTo>
                  <a:lnTo>
                    <a:pt x="2" y="60"/>
                  </a:lnTo>
                  <a:lnTo>
                    <a:pt x="3"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2"/>
                  </a:lnTo>
                  <a:lnTo>
                    <a:pt x="126" y="17"/>
                  </a:lnTo>
                  <a:lnTo>
                    <a:pt x="132" y="22"/>
                  </a:lnTo>
                  <a:lnTo>
                    <a:pt x="136" y="27"/>
                  </a:lnTo>
                  <a:lnTo>
                    <a:pt x="141" y="33"/>
                  </a:lnTo>
                  <a:lnTo>
                    <a:pt x="145" y="40"/>
                  </a:lnTo>
                  <a:lnTo>
                    <a:pt x="148" y="47"/>
                  </a:lnTo>
                  <a:lnTo>
                    <a:pt x="151" y="54"/>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561">
              <a:extLst>
                <a:ext uri="{FF2B5EF4-FFF2-40B4-BE49-F238E27FC236}">
                  <a16:creationId xmlns:a16="http://schemas.microsoft.com/office/drawing/2014/main" id="{C064D519-127E-4B9F-9BCF-E78FD50749EA}"/>
                </a:ext>
              </a:extLst>
            </p:cNvPr>
            <p:cNvSpPr>
              <a:spLocks/>
            </p:cNvSpPr>
            <p:nvPr/>
          </p:nvSpPr>
          <p:spPr bwMode="auto">
            <a:xfrm>
              <a:off x="6286501" y="2965450"/>
              <a:ext cx="49213" cy="49213"/>
            </a:xfrm>
            <a:custGeom>
              <a:avLst/>
              <a:gdLst>
                <a:gd name="T0" fmla="*/ 154 w 154"/>
                <a:gd name="T1" fmla="*/ 76 h 153"/>
                <a:gd name="T2" fmla="*/ 152 w 154"/>
                <a:gd name="T3" fmla="*/ 91 h 153"/>
                <a:gd name="T4" fmla="*/ 147 w 154"/>
                <a:gd name="T5" fmla="*/ 106 h 153"/>
                <a:gd name="T6" fmla="*/ 141 w 154"/>
                <a:gd name="T7" fmla="*/ 120 h 153"/>
                <a:gd name="T8" fmla="*/ 131 w 154"/>
                <a:gd name="T9" fmla="*/ 131 h 153"/>
                <a:gd name="T10" fmla="*/ 120 w 154"/>
                <a:gd name="T11" fmla="*/ 141 h 153"/>
                <a:gd name="T12" fmla="*/ 106 w 154"/>
                <a:gd name="T13" fmla="*/ 147 h 153"/>
                <a:gd name="T14" fmla="*/ 93 w 154"/>
                <a:gd name="T15" fmla="*/ 152 h 153"/>
                <a:gd name="T16" fmla="*/ 76 w 154"/>
                <a:gd name="T17" fmla="*/ 153 h 153"/>
                <a:gd name="T18" fmla="*/ 68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6 w 154"/>
                <a:gd name="T39" fmla="*/ 47 h 153"/>
                <a:gd name="T40" fmla="*/ 12 w 154"/>
                <a:gd name="T41" fmla="*/ 33 h 153"/>
                <a:gd name="T42" fmla="*/ 23 w 154"/>
                <a:gd name="T43" fmla="*/ 22 h 153"/>
                <a:gd name="T44" fmla="*/ 34 w 154"/>
                <a:gd name="T45" fmla="*/ 12 h 153"/>
                <a:gd name="T46" fmla="*/ 47 w 154"/>
                <a:gd name="T47" fmla="*/ 6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1"/>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4" y="153"/>
                  </a:lnTo>
                  <a:lnTo>
                    <a:pt x="76" y="153"/>
                  </a:lnTo>
                  <a:lnTo>
                    <a:pt x="76" y="153"/>
                  </a:lnTo>
                  <a:lnTo>
                    <a:pt x="68"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1" y="54"/>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562">
              <a:extLst>
                <a:ext uri="{FF2B5EF4-FFF2-40B4-BE49-F238E27FC236}">
                  <a16:creationId xmlns:a16="http://schemas.microsoft.com/office/drawing/2014/main" id="{23C4EE60-6799-40C5-9549-CEFE4FDA210B}"/>
                </a:ext>
              </a:extLst>
            </p:cNvPr>
            <p:cNvSpPr>
              <a:spLocks/>
            </p:cNvSpPr>
            <p:nvPr/>
          </p:nvSpPr>
          <p:spPr bwMode="auto">
            <a:xfrm>
              <a:off x="6350001" y="2965450"/>
              <a:ext cx="49213" cy="49213"/>
            </a:xfrm>
            <a:custGeom>
              <a:avLst/>
              <a:gdLst>
                <a:gd name="T0" fmla="*/ 154 w 154"/>
                <a:gd name="T1" fmla="*/ 76 h 153"/>
                <a:gd name="T2" fmla="*/ 152 w 154"/>
                <a:gd name="T3" fmla="*/ 91 h 153"/>
                <a:gd name="T4" fmla="*/ 148 w 154"/>
                <a:gd name="T5" fmla="*/ 106 h 153"/>
                <a:gd name="T6" fmla="*/ 141 w 154"/>
                <a:gd name="T7" fmla="*/ 120 h 153"/>
                <a:gd name="T8" fmla="*/ 132 w 154"/>
                <a:gd name="T9" fmla="*/ 131 h 153"/>
                <a:gd name="T10" fmla="*/ 120 w 154"/>
                <a:gd name="T11" fmla="*/ 141 h 153"/>
                <a:gd name="T12" fmla="*/ 106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3 w 154"/>
                <a:gd name="T43" fmla="*/ 22 h 153"/>
                <a:gd name="T44" fmla="*/ 34 w 154"/>
                <a:gd name="T45" fmla="*/ 12 h 153"/>
                <a:gd name="T46" fmla="*/ 47 w 154"/>
                <a:gd name="T47" fmla="*/ 6 h 153"/>
                <a:gd name="T48" fmla="*/ 62 w 154"/>
                <a:gd name="T49" fmla="*/ 1 h 153"/>
                <a:gd name="T50" fmla="*/ 77 w 154"/>
                <a:gd name="T51" fmla="*/ 0 h 153"/>
                <a:gd name="T52" fmla="*/ 85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1"/>
                  </a:lnTo>
                  <a:lnTo>
                    <a:pt x="151" y="99"/>
                  </a:lnTo>
                  <a:lnTo>
                    <a:pt x="148" y="106"/>
                  </a:lnTo>
                  <a:lnTo>
                    <a:pt x="144" y="113"/>
                  </a:lnTo>
                  <a:lnTo>
                    <a:pt x="141" y="120"/>
                  </a:lnTo>
                  <a:lnTo>
                    <a:pt x="136" y="126"/>
                  </a:lnTo>
                  <a:lnTo>
                    <a:pt x="132" y="131"/>
                  </a:lnTo>
                  <a:lnTo>
                    <a:pt x="126" y="136"/>
                  </a:lnTo>
                  <a:lnTo>
                    <a:pt x="120" y="141"/>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1"/>
                  </a:lnTo>
                  <a:lnTo>
                    <a:pt x="27" y="136"/>
                  </a:lnTo>
                  <a:lnTo>
                    <a:pt x="23" y="131"/>
                  </a:lnTo>
                  <a:lnTo>
                    <a:pt x="17" y="126"/>
                  </a:lnTo>
                  <a:lnTo>
                    <a:pt x="13" y="120"/>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3" y="33"/>
                  </a:lnTo>
                  <a:lnTo>
                    <a:pt x="17" y="27"/>
                  </a:lnTo>
                  <a:lnTo>
                    <a:pt x="23" y="22"/>
                  </a:lnTo>
                  <a:lnTo>
                    <a:pt x="27" y="17"/>
                  </a:lnTo>
                  <a:lnTo>
                    <a:pt x="34" y="12"/>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2"/>
                  </a:lnTo>
                  <a:lnTo>
                    <a:pt x="126" y="17"/>
                  </a:lnTo>
                  <a:lnTo>
                    <a:pt x="132" y="22"/>
                  </a:lnTo>
                  <a:lnTo>
                    <a:pt x="136" y="27"/>
                  </a:lnTo>
                  <a:lnTo>
                    <a:pt x="141" y="33"/>
                  </a:lnTo>
                  <a:lnTo>
                    <a:pt x="144" y="40"/>
                  </a:lnTo>
                  <a:lnTo>
                    <a:pt x="148" y="47"/>
                  </a:lnTo>
                  <a:lnTo>
                    <a:pt x="151" y="54"/>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563">
              <a:extLst>
                <a:ext uri="{FF2B5EF4-FFF2-40B4-BE49-F238E27FC236}">
                  <a16:creationId xmlns:a16="http://schemas.microsoft.com/office/drawing/2014/main" id="{B7B02ED3-E211-43C0-9186-FC2053A02D52}"/>
                </a:ext>
              </a:extLst>
            </p:cNvPr>
            <p:cNvSpPr>
              <a:spLocks/>
            </p:cNvSpPr>
            <p:nvPr/>
          </p:nvSpPr>
          <p:spPr bwMode="auto">
            <a:xfrm>
              <a:off x="6357938" y="3173413"/>
              <a:ext cx="47625" cy="49213"/>
            </a:xfrm>
            <a:custGeom>
              <a:avLst/>
              <a:gdLst>
                <a:gd name="T0" fmla="*/ 154 w 154"/>
                <a:gd name="T1" fmla="*/ 78 h 155"/>
                <a:gd name="T2" fmla="*/ 153 w 154"/>
                <a:gd name="T3" fmla="*/ 93 h 155"/>
                <a:gd name="T4" fmla="*/ 149 w 154"/>
                <a:gd name="T5" fmla="*/ 108 h 155"/>
                <a:gd name="T6" fmla="*/ 141 w 154"/>
                <a:gd name="T7" fmla="*/ 120 h 155"/>
                <a:gd name="T8" fmla="*/ 131 w 154"/>
                <a:gd name="T9" fmla="*/ 132 h 155"/>
                <a:gd name="T10" fmla="*/ 120 w 154"/>
                <a:gd name="T11" fmla="*/ 141 h 155"/>
                <a:gd name="T12" fmla="*/ 107 w 154"/>
                <a:gd name="T13" fmla="*/ 149 h 155"/>
                <a:gd name="T14" fmla="*/ 93 w 154"/>
                <a:gd name="T15" fmla="*/ 152 h 155"/>
                <a:gd name="T16" fmla="*/ 78 w 154"/>
                <a:gd name="T17" fmla="*/ 155 h 155"/>
                <a:gd name="T18" fmla="*/ 70 w 154"/>
                <a:gd name="T19" fmla="*/ 153 h 155"/>
                <a:gd name="T20" fmla="*/ 55 w 154"/>
                <a:gd name="T21" fmla="*/ 151 h 155"/>
                <a:gd name="T22" fmla="*/ 41 w 154"/>
                <a:gd name="T23" fmla="*/ 145 h 155"/>
                <a:gd name="T24" fmla="*/ 28 w 154"/>
                <a:gd name="T25" fmla="*/ 136 h 155"/>
                <a:gd name="T26" fmla="*/ 18 w 154"/>
                <a:gd name="T27" fmla="*/ 126 h 155"/>
                <a:gd name="T28" fmla="*/ 10 w 154"/>
                <a:gd name="T29" fmla="*/ 115 h 155"/>
                <a:gd name="T30" fmla="*/ 3 w 154"/>
                <a:gd name="T31" fmla="*/ 101 h 155"/>
                <a:gd name="T32" fmla="*/ 1 w 154"/>
                <a:gd name="T33" fmla="*/ 85 h 155"/>
                <a:gd name="T34" fmla="*/ 0 w 154"/>
                <a:gd name="T35" fmla="*/ 78 h 155"/>
                <a:gd name="T36" fmla="*/ 2 w 154"/>
                <a:gd name="T37" fmla="*/ 62 h 155"/>
                <a:gd name="T38" fmla="*/ 7 w 154"/>
                <a:gd name="T39" fmla="*/ 47 h 155"/>
                <a:gd name="T40" fmla="*/ 14 w 154"/>
                <a:gd name="T41" fmla="*/ 34 h 155"/>
                <a:gd name="T42" fmla="*/ 23 w 154"/>
                <a:gd name="T43" fmla="*/ 23 h 155"/>
                <a:gd name="T44" fmla="*/ 34 w 154"/>
                <a:gd name="T45" fmla="*/ 14 h 155"/>
                <a:gd name="T46" fmla="*/ 48 w 154"/>
                <a:gd name="T47" fmla="*/ 6 h 155"/>
                <a:gd name="T48" fmla="*/ 62 w 154"/>
                <a:gd name="T49" fmla="*/ 2 h 155"/>
                <a:gd name="T50" fmla="*/ 78 w 154"/>
                <a:gd name="T51" fmla="*/ 0 h 155"/>
                <a:gd name="T52" fmla="*/ 86 w 154"/>
                <a:gd name="T53" fmla="*/ 0 h 155"/>
                <a:gd name="T54" fmla="*/ 101 w 154"/>
                <a:gd name="T55" fmla="*/ 4 h 155"/>
                <a:gd name="T56" fmla="*/ 114 w 154"/>
                <a:gd name="T57" fmla="*/ 9 h 155"/>
                <a:gd name="T58" fmla="*/ 126 w 154"/>
                <a:gd name="T59" fmla="*/ 18 h 155"/>
                <a:gd name="T60" fmla="*/ 137 w 154"/>
                <a:gd name="T61" fmla="*/ 29 h 155"/>
                <a:gd name="T62" fmla="*/ 145 w 154"/>
                <a:gd name="T63" fmla="*/ 40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1"/>
                  </a:lnTo>
                  <a:lnTo>
                    <a:pt x="149" y="108"/>
                  </a:lnTo>
                  <a:lnTo>
                    <a:pt x="145" y="115"/>
                  </a:lnTo>
                  <a:lnTo>
                    <a:pt x="141" y="120"/>
                  </a:lnTo>
                  <a:lnTo>
                    <a:pt x="137" y="126"/>
                  </a:lnTo>
                  <a:lnTo>
                    <a:pt x="131" y="132"/>
                  </a:lnTo>
                  <a:lnTo>
                    <a:pt x="126" y="136"/>
                  </a:lnTo>
                  <a:lnTo>
                    <a:pt x="120" y="141"/>
                  </a:lnTo>
                  <a:lnTo>
                    <a:pt x="114" y="145"/>
                  </a:lnTo>
                  <a:lnTo>
                    <a:pt x="107" y="149"/>
                  </a:lnTo>
                  <a:lnTo>
                    <a:pt x="101" y="151"/>
                  </a:lnTo>
                  <a:lnTo>
                    <a:pt x="93" y="152"/>
                  </a:lnTo>
                  <a:lnTo>
                    <a:pt x="86" y="153"/>
                  </a:lnTo>
                  <a:lnTo>
                    <a:pt x="78" y="155"/>
                  </a:lnTo>
                  <a:lnTo>
                    <a:pt x="78" y="155"/>
                  </a:lnTo>
                  <a:lnTo>
                    <a:pt x="70" y="153"/>
                  </a:lnTo>
                  <a:lnTo>
                    <a:pt x="62" y="152"/>
                  </a:lnTo>
                  <a:lnTo>
                    <a:pt x="55" y="151"/>
                  </a:lnTo>
                  <a:lnTo>
                    <a:pt x="48" y="149"/>
                  </a:lnTo>
                  <a:lnTo>
                    <a:pt x="41" y="145"/>
                  </a:lnTo>
                  <a:lnTo>
                    <a:pt x="34" y="141"/>
                  </a:lnTo>
                  <a:lnTo>
                    <a:pt x="28" y="136"/>
                  </a:lnTo>
                  <a:lnTo>
                    <a:pt x="23" y="132"/>
                  </a:lnTo>
                  <a:lnTo>
                    <a:pt x="18" y="126"/>
                  </a:lnTo>
                  <a:lnTo>
                    <a:pt x="14" y="120"/>
                  </a:lnTo>
                  <a:lnTo>
                    <a:pt x="10" y="115"/>
                  </a:lnTo>
                  <a:lnTo>
                    <a:pt x="7" y="108"/>
                  </a:lnTo>
                  <a:lnTo>
                    <a:pt x="3" y="101"/>
                  </a:lnTo>
                  <a:lnTo>
                    <a:pt x="2" y="93"/>
                  </a:lnTo>
                  <a:lnTo>
                    <a:pt x="1" y="85"/>
                  </a:lnTo>
                  <a:lnTo>
                    <a:pt x="0" y="78"/>
                  </a:lnTo>
                  <a:lnTo>
                    <a:pt x="0" y="78"/>
                  </a:lnTo>
                  <a:lnTo>
                    <a:pt x="1" y="70"/>
                  </a:lnTo>
                  <a:lnTo>
                    <a:pt x="2" y="62"/>
                  </a:lnTo>
                  <a:lnTo>
                    <a:pt x="3" y="55"/>
                  </a:lnTo>
                  <a:lnTo>
                    <a:pt x="7" y="47"/>
                  </a:lnTo>
                  <a:lnTo>
                    <a:pt x="10" y="40"/>
                  </a:lnTo>
                  <a:lnTo>
                    <a:pt x="14" y="34"/>
                  </a:lnTo>
                  <a:lnTo>
                    <a:pt x="18" y="29"/>
                  </a:lnTo>
                  <a:lnTo>
                    <a:pt x="23" y="23"/>
                  </a:lnTo>
                  <a:lnTo>
                    <a:pt x="28" y="18"/>
                  </a:lnTo>
                  <a:lnTo>
                    <a:pt x="34" y="14"/>
                  </a:lnTo>
                  <a:lnTo>
                    <a:pt x="41" y="9"/>
                  </a:lnTo>
                  <a:lnTo>
                    <a:pt x="48" y="6"/>
                  </a:lnTo>
                  <a:lnTo>
                    <a:pt x="55" y="4"/>
                  </a:lnTo>
                  <a:lnTo>
                    <a:pt x="62" y="2"/>
                  </a:lnTo>
                  <a:lnTo>
                    <a:pt x="70" y="0"/>
                  </a:lnTo>
                  <a:lnTo>
                    <a:pt x="78" y="0"/>
                  </a:lnTo>
                  <a:lnTo>
                    <a:pt x="78" y="0"/>
                  </a:lnTo>
                  <a:lnTo>
                    <a:pt x="86" y="0"/>
                  </a:lnTo>
                  <a:lnTo>
                    <a:pt x="93" y="2"/>
                  </a:lnTo>
                  <a:lnTo>
                    <a:pt x="101" y="4"/>
                  </a:lnTo>
                  <a:lnTo>
                    <a:pt x="107" y="6"/>
                  </a:lnTo>
                  <a:lnTo>
                    <a:pt x="114" y="9"/>
                  </a:lnTo>
                  <a:lnTo>
                    <a:pt x="120" y="14"/>
                  </a:lnTo>
                  <a:lnTo>
                    <a:pt x="126" y="18"/>
                  </a:lnTo>
                  <a:lnTo>
                    <a:pt x="131" y="23"/>
                  </a:lnTo>
                  <a:lnTo>
                    <a:pt x="137" y="29"/>
                  </a:lnTo>
                  <a:lnTo>
                    <a:pt x="141" y="34"/>
                  </a:lnTo>
                  <a:lnTo>
                    <a:pt x="145" y="40"/>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564">
              <a:extLst>
                <a:ext uri="{FF2B5EF4-FFF2-40B4-BE49-F238E27FC236}">
                  <a16:creationId xmlns:a16="http://schemas.microsoft.com/office/drawing/2014/main" id="{EE6890AA-788E-4E00-980F-97A34AA3C95F}"/>
                </a:ext>
              </a:extLst>
            </p:cNvPr>
            <p:cNvSpPr>
              <a:spLocks/>
            </p:cNvSpPr>
            <p:nvPr/>
          </p:nvSpPr>
          <p:spPr bwMode="auto">
            <a:xfrm>
              <a:off x="5797551" y="2614613"/>
              <a:ext cx="49213" cy="49213"/>
            </a:xfrm>
            <a:custGeom>
              <a:avLst/>
              <a:gdLst>
                <a:gd name="T0" fmla="*/ 153 w 153"/>
                <a:gd name="T1" fmla="*/ 77 h 154"/>
                <a:gd name="T2" fmla="*/ 152 w 153"/>
                <a:gd name="T3" fmla="*/ 92 h 154"/>
                <a:gd name="T4" fmla="*/ 147 w 153"/>
                <a:gd name="T5" fmla="*/ 107 h 154"/>
                <a:gd name="T6" fmla="*/ 140 w 153"/>
                <a:gd name="T7" fmla="*/ 119 h 154"/>
                <a:gd name="T8" fmla="*/ 130 w 153"/>
                <a:gd name="T9" fmla="*/ 131 h 154"/>
                <a:gd name="T10" fmla="*/ 119 w 153"/>
                <a:gd name="T11" fmla="*/ 141 h 154"/>
                <a:gd name="T12" fmla="*/ 106 w 153"/>
                <a:gd name="T13" fmla="*/ 148 h 154"/>
                <a:gd name="T14" fmla="*/ 91 w 153"/>
                <a:gd name="T15" fmla="*/ 153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4 h 154"/>
                <a:gd name="T42" fmla="*/ 21 w 153"/>
                <a:gd name="T43" fmla="*/ 22 h 154"/>
                <a:gd name="T44" fmla="*/ 33 w 153"/>
                <a:gd name="T45" fmla="*/ 13 h 154"/>
                <a:gd name="T46" fmla="*/ 47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5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0" y="119"/>
                  </a:lnTo>
                  <a:lnTo>
                    <a:pt x="136" y="126"/>
                  </a:lnTo>
                  <a:lnTo>
                    <a:pt x="130" y="131"/>
                  </a:lnTo>
                  <a:lnTo>
                    <a:pt x="125" y="136"/>
                  </a:lnTo>
                  <a:lnTo>
                    <a:pt x="119" y="141"/>
                  </a:lnTo>
                  <a:lnTo>
                    <a:pt x="113" y="144"/>
                  </a:lnTo>
                  <a:lnTo>
                    <a:pt x="106" y="148"/>
                  </a:lnTo>
                  <a:lnTo>
                    <a:pt x="99" y="150"/>
                  </a:lnTo>
                  <a:lnTo>
                    <a:pt x="91" y="153"/>
                  </a:lnTo>
                  <a:lnTo>
                    <a:pt x="84" y="154"/>
                  </a:lnTo>
                  <a:lnTo>
                    <a:pt x="76" y="154"/>
                  </a:lnTo>
                  <a:lnTo>
                    <a:pt x="76" y="154"/>
                  </a:lnTo>
                  <a:lnTo>
                    <a:pt x="68" y="154"/>
                  </a:lnTo>
                  <a:lnTo>
                    <a:pt x="60" y="153"/>
                  </a:lnTo>
                  <a:lnTo>
                    <a:pt x="53" y="150"/>
                  </a:lnTo>
                  <a:lnTo>
                    <a:pt x="47" y="148"/>
                  </a:lnTo>
                  <a:lnTo>
                    <a:pt x="40" y="144"/>
                  </a:lnTo>
                  <a:lnTo>
                    <a:pt x="33" y="141"/>
                  </a:lnTo>
                  <a:lnTo>
                    <a:pt x="27" y="136"/>
                  </a:lnTo>
                  <a:lnTo>
                    <a:pt x="21"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2"/>
                  </a:lnTo>
                  <a:lnTo>
                    <a:pt x="136" y="28"/>
                  </a:lnTo>
                  <a:lnTo>
                    <a:pt x="140" y="34"/>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565">
              <a:extLst>
                <a:ext uri="{FF2B5EF4-FFF2-40B4-BE49-F238E27FC236}">
                  <a16:creationId xmlns:a16="http://schemas.microsoft.com/office/drawing/2014/main" id="{C9D39C78-BE36-45D6-84B8-5A0C56569225}"/>
                </a:ext>
              </a:extLst>
            </p:cNvPr>
            <p:cNvSpPr>
              <a:spLocks/>
            </p:cNvSpPr>
            <p:nvPr/>
          </p:nvSpPr>
          <p:spPr bwMode="auto">
            <a:xfrm>
              <a:off x="5722938" y="2690813"/>
              <a:ext cx="49213" cy="49213"/>
            </a:xfrm>
            <a:custGeom>
              <a:avLst/>
              <a:gdLst>
                <a:gd name="T0" fmla="*/ 154 w 154"/>
                <a:gd name="T1" fmla="*/ 77 h 155"/>
                <a:gd name="T2" fmla="*/ 152 w 154"/>
                <a:gd name="T3" fmla="*/ 93 h 155"/>
                <a:gd name="T4" fmla="*/ 147 w 154"/>
                <a:gd name="T5" fmla="*/ 107 h 155"/>
                <a:gd name="T6" fmla="*/ 140 w 154"/>
                <a:gd name="T7" fmla="*/ 120 h 155"/>
                <a:gd name="T8" fmla="*/ 131 w 154"/>
                <a:gd name="T9" fmla="*/ 132 h 155"/>
                <a:gd name="T10" fmla="*/ 120 w 154"/>
                <a:gd name="T11" fmla="*/ 141 h 155"/>
                <a:gd name="T12" fmla="*/ 107 w 154"/>
                <a:gd name="T13" fmla="*/ 148 h 155"/>
                <a:gd name="T14" fmla="*/ 92 w 154"/>
                <a:gd name="T15" fmla="*/ 153 h 155"/>
                <a:gd name="T16" fmla="*/ 76 w 154"/>
                <a:gd name="T17" fmla="*/ 155 h 155"/>
                <a:gd name="T18" fmla="*/ 69 w 154"/>
                <a:gd name="T19" fmla="*/ 154 h 155"/>
                <a:gd name="T20" fmla="*/ 53 w 154"/>
                <a:gd name="T21" fmla="*/ 151 h 155"/>
                <a:gd name="T22" fmla="*/ 40 w 154"/>
                <a:gd name="T23" fmla="*/ 146 h 155"/>
                <a:gd name="T24" fmla="*/ 28 w 154"/>
                <a:gd name="T25" fmla="*/ 136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5 w 154"/>
                <a:gd name="T39" fmla="*/ 47 h 155"/>
                <a:gd name="T40" fmla="*/ 13 w 154"/>
                <a:gd name="T41" fmla="*/ 35 h 155"/>
                <a:gd name="T42" fmla="*/ 22 w 154"/>
                <a:gd name="T43" fmla="*/ 23 h 155"/>
                <a:gd name="T44" fmla="*/ 34 w 154"/>
                <a:gd name="T45" fmla="*/ 14 h 155"/>
                <a:gd name="T46" fmla="*/ 46 w 154"/>
                <a:gd name="T47" fmla="*/ 6 h 155"/>
                <a:gd name="T48" fmla="*/ 61 w 154"/>
                <a:gd name="T49" fmla="*/ 1 h 155"/>
                <a:gd name="T50" fmla="*/ 76 w 154"/>
                <a:gd name="T51" fmla="*/ 0 h 155"/>
                <a:gd name="T52" fmla="*/ 84 w 154"/>
                <a:gd name="T53" fmla="*/ 0 h 155"/>
                <a:gd name="T54" fmla="*/ 99 w 154"/>
                <a:gd name="T55" fmla="*/ 4 h 155"/>
                <a:gd name="T56" fmla="*/ 114 w 154"/>
                <a:gd name="T57" fmla="*/ 9 h 155"/>
                <a:gd name="T58" fmla="*/ 125 w 154"/>
                <a:gd name="T59" fmla="*/ 17 h 155"/>
                <a:gd name="T60" fmla="*/ 136 w 154"/>
                <a:gd name="T61" fmla="*/ 29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7"/>
                  </a:lnTo>
                  <a:lnTo>
                    <a:pt x="145" y="114"/>
                  </a:lnTo>
                  <a:lnTo>
                    <a:pt x="140" y="120"/>
                  </a:lnTo>
                  <a:lnTo>
                    <a:pt x="136" y="126"/>
                  </a:lnTo>
                  <a:lnTo>
                    <a:pt x="131" y="132"/>
                  </a:lnTo>
                  <a:lnTo>
                    <a:pt x="125" y="136"/>
                  </a:lnTo>
                  <a:lnTo>
                    <a:pt x="120" y="141"/>
                  </a:lnTo>
                  <a:lnTo>
                    <a:pt x="114" y="146"/>
                  </a:lnTo>
                  <a:lnTo>
                    <a:pt x="107" y="148"/>
                  </a:lnTo>
                  <a:lnTo>
                    <a:pt x="99" y="151"/>
                  </a:lnTo>
                  <a:lnTo>
                    <a:pt x="92" y="153"/>
                  </a:lnTo>
                  <a:lnTo>
                    <a:pt x="84" y="154"/>
                  </a:lnTo>
                  <a:lnTo>
                    <a:pt x="76" y="155"/>
                  </a:lnTo>
                  <a:lnTo>
                    <a:pt x="76" y="155"/>
                  </a:lnTo>
                  <a:lnTo>
                    <a:pt x="69" y="154"/>
                  </a:lnTo>
                  <a:lnTo>
                    <a:pt x="61" y="153"/>
                  </a:lnTo>
                  <a:lnTo>
                    <a:pt x="53" y="151"/>
                  </a:lnTo>
                  <a:lnTo>
                    <a:pt x="46" y="148"/>
                  </a:lnTo>
                  <a:lnTo>
                    <a:pt x="40" y="146"/>
                  </a:lnTo>
                  <a:lnTo>
                    <a:pt x="34" y="141"/>
                  </a:lnTo>
                  <a:lnTo>
                    <a:pt x="28" y="136"/>
                  </a:lnTo>
                  <a:lnTo>
                    <a:pt x="22" y="132"/>
                  </a:lnTo>
                  <a:lnTo>
                    <a:pt x="18" y="126"/>
                  </a:lnTo>
                  <a:lnTo>
                    <a:pt x="13" y="120"/>
                  </a:lnTo>
                  <a:lnTo>
                    <a:pt x="9" y="114"/>
                  </a:lnTo>
                  <a:lnTo>
                    <a:pt x="5" y="107"/>
                  </a:lnTo>
                  <a:lnTo>
                    <a:pt x="3" y="100"/>
                  </a:lnTo>
                  <a:lnTo>
                    <a:pt x="2" y="93"/>
                  </a:lnTo>
                  <a:lnTo>
                    <a:pt x="1" y="85"/>
                  </a:lnTo>
                  <a:lnTo>
                    <a:pt x="0" y="77"/>
                  </a:lnTo>
                  <a:lnTo>
                    <a:pt x="0" y="77"/>
                  </a:lnTo>
                  <a:lnTo>
                    <a:pt x="1" y="69"/>
                  </a:lnTo>
                  <a:lnTo>
                    <a:pt x="2" y="62"/>
                  </a:lnTo>
                  <a:lnTo>
                    <a:pt x="3" y="54"/>
                  </a:lnTo>
                  <a:lnTo>
                    <a:pt x="5" y="47"/>
                  </a:lnTo>
                  <a:lnTo>
                    <a:pt x="9" y="40"/>
                  </a:lnTo>
                  <a:lnTo>
                    <a:pt x="13" y="35"/>
                  </a:lnTo>
                  <a:lnTo>
                    <a:pt x="18" y="29"/>
                  </a:lnTo>
                  <a:lnTo>
                    <a:pt x="22" y="23"/>
                  </a:lnTo>
                  <a:lnTo>
                    <a:pt x="28" y="17"/>
                  </a:lnTo>
                  <a:lnTo>
                    <a:pt x="34" y="14"/>
                  </a:lnTo>
                  <a:lnTo>
                    <a:pt x="40" y="9"/>
                  </a:lnTo>
                  <a:lnTo>
                    <a:pt x="46" y="6"/>
                  </a:lnTo>
                  <a:lnTo>
                    <a:pt x="53" y="4"/>
                  </a:lnTo>
                  <a:lnTo>
                    <a:pt x="61" y="1"/>
                  </a:lnTo>
                  <a:lnTo>
                    <a:pt x="69" y="0"/>
                  </a:lnTo>
                  <a:lnTo>
                    <a:pt x="76" y="0"/>
                  </a:lnTo>
                  <a:lnTo>
                    <a:pt x="76" y="0"/>
                  </a:lnTo>
                  <a:lnTo>
                    <a:pt x="84" y="0"/>
                  </a:lnTo>
                  <a:lnTo>
                    <a:pt x="92" y="1"/>
                  </a:lnTo>
                  <a:lnTo>
                    <a:pt x="99" y="4"/>
                  </a:lnTo>
                  <a:lnTo>
                    <a:pt x="107" y="6"/>
                  </a:lnTo>
                  <a:lnTo>
                    <a:pt x="114" y="9"/>
                  </a:lnTo>
                  <a:lnTo>
                    <a:pt x="120" y="14"/>
                  </a:lnTo>
                  <a:lnTo>
                    <a:pt x="125" y="17"/>
                  </a:lnTo>
                  <a:lnTo>
                    <a:pt x="131" y="23"/>
                  </a:lnTo>
                  <a:lnTo>
                    <a:pt x="136" y="29"/>
                  </a:lnTo>
                  <a:lnTo>
                    <a:pt x="140" y="35"/>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566">
              <a:extLst>
                <a:ext uri="{FF2B5EF4-FFF2-40B4-BE49-F238E27FC236}">
                  <a16:creationId xmlns:a16="http://schemas.microsoft.com/office/drawing/2014/main" id="{23D73A36-28EC-419B-AA42-E2903E2EBE97}"/>
                </a:ext>
              </a:extLst>
            </p:cNvPr>
            <p:cNvSpPr>
              <a:spLocks/>
            </p:cNvSpPr>
            <p:nvPr/>
          </p:nvSpPr>
          <p:spPr bwMode="auto">
            <a:xfrm>
              <a:off x="5584826" y="2616200"/>
              <a:ext cx="49213" cy="49213"/>
            </a:xfrm>
            <a:custGeom>
              <a:avLst/>
              <a:gdLst>
                <a:gd name="T0" fmla="*/ 154 w 154"/>
                <a:gd name="T1" fmla="*/ 77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6 w 154"/>
                <a:gd name="T13" fmla="*/ 148 h 155"/>
                <a:gd name="T14" fmla="*/ 93 w 154"/>
                <a:gd name="T15" fmla="*/ 152 h 155"/>
                <a:gd name="T16" fmla="*/ 77 w 154"/>
                <a:gd name="T17" fmla="*/ 155 h 155"/>
                <a:gd name="T18" fmla="*/ 68 w 154"/>
                <a:gd name="T19" fmla="*/ 153 h 155"/>
                <a:gd name="T20" fmla="*/ 54 w 154"/>
                <a:gd name="T21" fmla="*/ 151 h 155"/>
                <a:gd name="T22" fmla="*/ 40 w 154"/>
                <a:gd name="T23" fmla="*/ 145 h 155"/>
                <a:gd name="T24" fmla="*/ 27 w 154"/>
                <a:gd name="T25" fmla="*/ 136 h 155"/>
                <a:gd name="T26" fmla="*/ 17 w 154"/>
                <a:gd name="T27" fmla="*/ 126 h 155"/>
                <a:gd name="T28" fmla="*/ 9 w 154"/>
                <a:gd name="T29" fmla="*/ 113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2 w 154"/>
                <a:gd name="T41" fmla="*/ 34 h 155"/>
                <a:gd name="T42" fmla="*/ 23 w 154"/>
                <a:gd name="T43" fmla="*/ 23 h 155"/>
                <a:gd name="T44" fmla="*/ 34 w 154"/>
                <a:gd name="T45" fmla="*/ 14 h 155"/>
                <a:gd name="T46" fmla="*/ 47 w 154"/>
                <a:gd name="T47" fmla="*/ 6 h 155"/>
                <a:gd name="T48" fmla="*/ 62 w 154"/>
                <a:gd name="T49" fmla="*/ 2 h 155"/>
                <a:gd name="T50" fmla="*/ 77 w 154"/>
                <a:gd name="T51" fmla="*/ 0 h 155"/>
                <a:gd name="T52" fmla="*/ 85 w 154"/>
                <a:gd name="T53" fmla="*/ 1 h 155"/>
                <a:gd name="T54" fmla="*/ 99 w 154"/>
                <a:gd name="T55" fmla="*/ 3 h 155"/>
                <a:gd name="T56" fmla="*/ 113 w 154"/>
                <a:gd name="T57" fmla="*/ 9 h 155"/>
                <a:gd name="T58" fmla="*/ 126 w 154"/>
                <a:gd name="T59" fmla="*/ 18 h 155"/>
                <a:gd name="T60" fmla="*/ 136 w 154"/>
                <a:gd name="T61" fmla="*/ 29 h 155"/>
                <a:gd name="T62" fmla="*/ 144 w 154"/>
                <a:gd name="T63" fmla="*/ 40 h 155"/>
                <a:gd name="T64" fmla="*/ 150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0" y="100"/>
                  </a:lnTo>
                  <a:lnTo>
                    <a:pt x="147" y="108"/>
                  </a:lnTo>
                  <a:lnTo>
                    <a:pt x="144" y="113"/>
                  </a:lnTo>
                  <a:lnTo>
                    <a:pt x="141" y="120"/>
                  </a:lnTo>
                  <a:lnTo>
                    <a:pt x="136" y="126"/>
                  </a:lnTo>
                  <a:lnTo>
                    <a:pt x="131" y="132"/>
                  </a:lnTo>
                  <a:lnTo>
                    <a:pt x="126" y="136"/>
                  </a:lnTo>
                  <a:lnTo>
                    <a:pt x="120" y="141"/>
                  </a:lnTo>
                  <a:lnTo>
                    <a:pt x="113" y="145"/>
                  </a:lnTo>
                  <a:lnTo>
                    <a:pt x="106" y="148"/>
                  </a:lnTo>
                  <a:lnTo>
                    <a:pt x="99" y="151"/>
                  </a:lnTo>
                  <a:lnTo>
                    <a:pt x="93" y="152"/>
                  </a:lnTo>
                  <a:lnTo>
                    <a:pt x="85" y="153"/>
                  </a:lnTo>
                  <a:lnTo>
                    <a:pt x="77" y="155"/>
                  </a:lnTo>
                  <a:lnTo>
                    <a:pt x="77" y="155"/>
                  </a:lnTo>
                  <a:lnTo>
                    <a:pt x="68" y="153"/>
                  </a:lnTo>
                  <a:lnTo>
                    <a:pt x="62" y="152"/>
                  </a:lnTo>
                  <a:lnTo>
                    <a:pt x="54" y="151"/>
                  </a:lnTo>
                  <a:lnTo>
                    <a:pt x="47" y="148"/>
                  </a:lnTo>
                  <a:lnTo>
                    <a:pt x="40" y="145"/>
                  </a:lnTo>
                  <a:lnTo>
                    <a:pt x="34" y="141"/>
                  </a:lnTo>
                  <a:lnTo>
                    <a:pt x="27" y="136"/>
                  </a:lnTo>
                  <a:lnTo>
                    <a:pt x="23" y="132"/>
                  </a:lnTo>
                  <a:lnTo>
                    <a:pt x="17" y="126"/>
                  </a:lnTo>
                  <a:lnTo>
                    <a:pt x="12" y="120"/>
                  </a:lnTo>
                  <a:lnTo>
                    <a:pt x="9" y="113"/>
                  </a:lnTo>
                  <a:lnTo>
                    <a:pt x="6" y="108"/>
                  </a:lnTo>
                  <a:lnTo>
                    <a:pt x="3" y="100"/>
                  </a:lnTo>
                  <a:lnTo>
                    <a:pt x="1" y="93"/>
                  </a:lnTo>
                  <a:lnTo>
                    <a:pt x="0" y="85"/>
                  </a:lnTo>
                  <a:lnTo>
                    <a:pt x="0" y="77"/>
                  </a:lnTo>
                  <a:lnTo>
                    <a:pt x="0" y="77"/>
                  </a:lnTo>
                  <a:lnTo>
                    <a:pt x="0" y="70"/>
                  </a:lnTo>
                  <a:lnTo>
                    <a:pt x="1" y="62"/>
                  </a:lnTo>
                  <a:lnTo>
                    <a:pt x="3" y="54"/>
                  </a:lnTo>
                  <a:lnTo>
                    <a:pt x="6" y="47"/>
                  </a:lnTo>
                  <a:lnTo>
                    <a:pt x="9" y="40"/>
                  </a:lnTo>
                  <a:lnTo>
                    <a:pt x="12" y="34"/>
                  </a:lnTo>
                  <a:lnTo>
                    <a:pt x="17" y="29"/>
                  </a:lnTo>
                  <a:lnTo>
                    <a:pt x="23" y="23"/>
                  </a:lnTo>
                  <a:lnTo>
                    <a:pt x="27" y="18"/>
                  </a:lnTo>
                  <a:lnTo>
                    <a:pt x="34" y="14"/>
                  </a:lnTo>
                  <a:lnTo>
                    <a:pt x="40" y="9"/>
                  </a:lnTo>
                  <a:lnTo>
                    <a:pt x="47" y="6"/>
                  </a:lnTo>
                  <a:lnTo>
                    <a:pt x="54" y="3"/>
                  </a:lnTo>
                  <a:lnTo>
                    <a:pt x="62" y="2"/>
                  </a:lnTo>
                  <a:lnTo>
                    <a:pt x="68" y="1"/>
                  </a:lnTo>
                  <a:lnTo>
                    <a:pt x="77" y="0"/>
                  </a:lnTo>
                  <a:lnTo>
                    <a:pt x="77" y="0"/>
                  </a:lnTo>
                  <a:lnTo>
                    <a:pt x="85" y="1"/>
                  </a:lnTo>
                  <a:lnTo>
                    <a:pt x="93" y="2"/>
                  </a:lnTo>
                  <a:lnTo>
                    <a:pt x="99" y="3"/>
                  </a:lnTo>
                  <a:lnTo>
                    <a:pt x="106" y="6"/>
                  </a:lnTo>
                  <a:lnTo>
                    <a:pt x="113" y="9"/>
                  </a:lnTo>
                  <a:lnTo>
                    <a:pt x="120" y="14"/>
                  </a:lnTo>
                  <a:lnTo>
                    <a:pt x="126" y="18"/>
                  </a:lnTo>
                  <a:lnTo>
                    <a:pt x="131" y="23"/>
                  </a:lnTo>
                  <a:lnTo>
                    <a:pt x="136" y="29"/>
                  </a:lnTo>
                  <a:lnTo>
                    <a:pt x="141" y="34"/>
                  </a:lnTo>
                  <a:lnTo>
                    <a:pt x="144" y="40"/>
                  </a:lnTo>
                  <a:lnTo>
                    <a:pt x="147" y="47"/>
                  </a:lnTo>
                  <a:lnTo>
                    <a:pt x="150"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567">
              <a:extLst>
                <a:ext uri="{FF2B5EF4-FFF2-40B4-BE49-F238E27FC236}">
                  <a16:creationId xmlns:a16="http://schemas.microsoft.com/office/drawing/2014/main" id="{86F5BB65-D341-4BE8-A027-0C3E3C176E19}"/>
                </a:ext>
              </a:extLst>
            </p:cNvPr>
            <p:cNvSpPr>
              <a:spLocks/>
            </p:cNvSpPr>
            <p:nvPr/>
          </p:nvSpPr>
          <p:spPr bwMode="auto">
            <a:xfrm>
              <a:off x="5937251" y="2543175"/>
              <a:ext cx="49213" cy="49213"/>
            </a:xfrm>
            <a:custGeom>
              <a:avLst/>
              <a:gdLst>
                <a:gd name="T0" fmla="*/ 154 w 154"/>
                <a:gd name="T1" fmla="*/ 77 h 155"/>
                <a:gd name="T2" fmla="*/ 153 w 154"/>
                <a:gd name="T3" fmla="*/ 93 h 155"/>
                <a:gd name="T4" fmla="*/ 149 w 154"/>
                <a:gd name="T5" fmla="*/ 108 h 155"/>
                <a:gd name="T6" fmla="*/ 141 w 154"/>
                <a:gd name="T7" fmla="*/ 120 h 155"/>
                <a:gd name="T8" fmla="*/ 132 w 154"/>
                <a:gd name="T9" fmla="*/ 132 h 155"/>
                <a:gd name="T10" fmla="*/ 120 w 154"/>
                <a:gd name="T11" fmla="*/ 141 h 155"/>
                <a:gd name="T12" fmla="*/ 107 w 154"/>
                <a:gd name="T13" fmla="*/ 149 h 155"/>
                <a:gd name="T14" fmla="*/ 93 w 154"/>
                <a:gd name="T15" fmla="*/ 152 h 155"/>
                <a:gd name="T16" fmla="*/ 78 w 154"/>
                <a:gd name="T17" fmla="*/ 155 h 155"/>
                <a:gd name="T18" fmla="*/ 70 w 154"/>
                <a:gd name="T19" fmla="*/ 154 h 155"/>
                <a:gd name="T20" fmla="*/ 55 w 154"/>
                <a:gd name="T21" fmla="*/ 151 h 155"/>
                <a:gd name="T22" fmla="*/ 41 w 154"/>
                <a:gd name="T23" fmla="*/ 146 h 155"/>
                <a:gd name="T24" fmla="*/ 29 w 154"/>
                <a:gd name="T25" fmla="*/ 136 h 155"/>
                <a:gd name="T26" fmla="*/ 18 w 154"/>
                <a:gd name="T27" fmla="*/ 126 h 155"/>
                <a:gd name="T28" fmla="*/ 10 w 154"/>
                <a:gd name="T29" fmla="*/ 115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2 h 155"/>
                <a:gd name="T50" fmla="*/ 78 w 154"/>
                <a:gd name="T51" fmla="*/ 0 h 155"/>
                <a:gd name="T52" fmla="*/ 86 w 154"/>
                <a:gd name="T53" fmla="*/ 1 h 155"/>
                <a:gd name="T54" fmla="*/ 101 w 154"/>
                <a:gd name="T55" fmla="*/ 4 h 155"/>
                <a:gd name="T56" fmla="*/ 114 w 154"/>
                <a:gd name="T57" fmla="*/ 9 h 155"/>
                <a:gd name="T58" fmla="*/ 126 w 154"/>
                <a:gd name="T59" fmla="*/ 18 h 155"/>
                <a:gd name="T60" fmla="*/ 137 w 154"/>
                <a:gd name="T61" fmla="*/ 29 h 155"/>
                <a:gd name="T62" fmla="*/ 145 w 154"/>
                <a:gd name="T63" fmla="*/ 40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5"/>
                  </a:lnTo>
                  <a:lnTo>
                    <a:pt x="141" y="120"/>
                  </a:lnTo>
                  <a:lnTo>
                    <a:pt x="137" y="126"/>
                  </a:lnTo>
                  <a:lnTo>
                    <a:pt x="132" y="132"/>
                  </a:lnTo>
                  <a:lnTo>
                    <a:pt x="126" y="136"/>
                  </a:lnTo>
                  <a:lnTo>
                    <a:pt x="120" y="141"/>
                  </a:lnTo>
                  <a:lnTo>
                    <a:pt x="114" y="146"/>
                  </a:lnTo>
                  <a:lnTo>
                    <a:pt x="107" y="149"/>
                  </a:lnTo>
                  <a:lnTo>
                    <a:pt x="101" y="151"/>
                  </a:lnTo>
                  <a:lnTo>
                    <a:pt x="93" y="152"/>
                  </a:lnTo>
                  <a:lnTo>
                    <a:pt x="86" y="154"/>
                  </a:lnTo>
                  <a:lnTo>
                    <a:pt x="78" y="155"/>
                  </a:lnTo>
                  <a:lnTo>
                    <a:pt x="78" y="155"/>
                  </a:lnTo>
                  <a:lnTo>
                    <a:pt x="70" y="154"/>
                  </a:lnTo>
                  <a:lnTo>
                    <a:pt x="62" y="152"/>
                  </a:lnTo>
                  <a:lnTo>
                    <a:pt x="55" y="151"/>
                  </a:lnTo>
                  <a:lnTo>
                    <a:pt x="47" y="149"/>
                  </a:lnTo>
                  <a:lnTo>
                    <a:pt x="41" y="146"/>
                  </a:lnTo>
                  <a:lnTo>
                    <a:pt x="34" y="141"/>
                  </a:lnTo>
                  <a:lnTo>
                    <a:pt x="29" y="136"/>
                  </a:lnTo>
                  <a:lnTo>
                    <a:pt x="23" y="132"/>
                  </a:lnTo>
                  <a:lnTo>
                    <a:pt x="18" y="126"/>
                  </a:lnTo>
                  <a:lnTo>
                    <a:pt x="14" y="120"/>
                  </a:lnTo>
                  <a:lnTo>
                    <a:pt x="10" y="115"/>
                  </a:lnTo>
                  <a:lnTo>
                    <a:pt x="7" y="108"/>
                  </a:lnTo>
                  <a:lnTo>
                    <a:pt x="3" y="100"/>
                  </a:lnTo>
                  <a:lnTo>
                    <a:pt x="2" y="93"/>
                  </a:lnTo>
                  <a:lnTo>
                    <a:pt x="1" y="85"/>
                  </a:lnTo>
                  <a:lnTo>
                    <a:pt x="0" y="77"/>
                  </a:lnTo>
                  <a:lnTo>
                    <a:pt x="0" y="77"/>
                  </a:lnTo>
                  <a:lnTo>
                    <a:pt x="1" y="70"/>
                  </a:lnTo>
                  <a:lnTo>
                    <a:pt x="2" y="62"/>
                  </a:lnTo>
                  <a:lnTo>
                    <a:pt x="3" y="54"/>
                  </a:lnTo>
                  <a:lnTo>
                    <a:pt x="7" y="47"/>
                  </a:lnTo>
                  <a:lnTo>
                    <a:pt x="10" y="40"/>
                  </a:lnTo>
                  <a:lnTo>
                    <a:pt x="14" y="35"/>
                  </a:lnTo>
                  <a:lnTo>
                    <a:pt x="18" y="29"/>
                  </a:lnTo>
                  <a:lnTo>
                    <a:pt x="23" y="23"/>
                  </a:lnTo>
                  <a:lnTo>
                    <a:pt x="29" y="18"/>
                  </a:lnTo>
                  <a:lnTo>
                    <a:pt x="34" y="14"/>
                  </a:lnTo>
                  <a:lnTo>
                    <a:pt x="41" y="9"/>
                  </a:lnTo>
                  <a:lnTo>
                    <a:pt x="47" y="6"/>
                  </a:lnTo>
                  <a:lnTo>
                    <a:pt x="55" y="4"/>
                  </a:lnTo>
                  <a:lnTo>
                    <a:pt x="62" y="2"/>
                  </a:lnTo>
                  <a:lnTo>
                    <a:pt x="70" y="1"/>
                  </a:lnTo>
                  <a:lnTo>
                    <a:pt x="78" y="0"/>
                  </a:lnTo>
                  <a:lnTo>
                    <a:pt x="78" y="0"/>
                  </a:lnTo>
                  <a:lnTo>
                    <a:pt x="86" y="1"/>
                  </a:lnTo>
                  <a:lnTo>
                    <a:pt x="93" y="2"/>
                  </a:lnTo>
                  <a:lnTo>
                    <a:pt x="101" y="4"/>
                  </a:lnTo>
                  <a:lnTo>
                    <a:pt x="107" y="6"/>
                  </a:lnTo>
                  <a:lnTo>
                    <a:pt x="114" y="9"/>
                  </a:lnTo>
                  <a:lnTo>
                    <a:pt x="120" y="14"/>
                  </a:lnTo>
                  <a:lnTo>
                    <a:pt x="126" y="18"/>
                  </a:lnTo>
                  <a:lnTo>
                    <a:pt x="132" y="23"/>
                  </a:lnTo>
                  <a:lnTo>
                    <a:pt x="137" y="29"/>
                  </a:lnTo>
                  <a:lnTo>
                    <a:pt x="141" y="35"/>
                  </a:lnTo>
                  <a:lnTo>
                    <a:pt x="145" y="40"/>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568">
              <a:extLst>
                <a:ext uri="{FF2B5EF4-FFF2-40B4-BE49-F238E27FC236}">
                  <a16:creationId xmlns:a16="http://schemas.microsoft.com/office/drawing/2014/main" id="{4D8D70AE-5A8C-4082-9871-66449B24C506}"/>
                </a:ext>
              </a:extLst>
            </p:cNvPr>
            <p:cNvSpPr>
              <a:spLocks/>
            </p:cNvSpPr>
            <p:nvPr/>
          </p:nvSpPr>
          <p:spPr bwMode="auto">
            <a:xfrm>
              <a:off x="5937251" y="2614613"/>
              <a:ext cx="49213" cy="49213"/>
            </a:xfrm>
            <a:custGeom>
              <a:avLst/>
              <a:gdLst>
                <a:gd name="T0" fmla="*/ 154 w 154"/>
                <a:gd name="T1" fmla="*/ 77 h 154"/>
                <a:gd name="T2" fmla="*/ 153 w 154"/>
                <a:gd name="T3" fmla="*/ 92 h 154"/>
                <a:gd name="T4" fmla="*/ 149 w 154"/>
                <a:gd name="T5" fmla="*/ 107 h 154"/>
                <a:gd name="T6" fmla="*/ 141 w 154"/>
                <a:gd name="T7" fmla="*/ 119 h 154"/>
                <a:gd name="T8" fmla="*/ 132 w 154"/>
                <a:gd name="T9" fmla="*/ 131 h 154"/>
                <a:gd name="T10" fmla="*/ 120 w 154"/>
                <a:gd name="T11" fmla="*/ 141 h 154"/>
                <a:gd name="T12" fmla="*/ 107 w 154"/>
                <a:gd name="T13" fmla="*/ 148 h 154"/>
                <a:gd name="T14" fmla="*/ 93 w 154"/>
                <a:gd name="T15" fmla="*/ 153 h 154"/>
                <a:gd name="T16" fmla="*/ 78 w 154"/>
                <a:gd name="T17" fmla="*/ 154 h 154"/>
                <a:gd name="T18" fmla="*/ 70 w 154"/>
                <a:gd name="T19" fmla="*/ 154 h 154"/>
                <a:gd name="T20" fmla="*/ 55 w 154"/>
                <a:gd name="T21" fmla="*/ 150 h 154"/>
                <a:gd name="T22" fmla="*/ 41 w 154"/>
                <a:gd name="T23" fmla="*/ 144 h 154"/>
                <a:gd name="T24" fmla="*/ 29 w 154"/>
                <a:gd name="T25" fmla="*/ 136 h 154"/>
                <a:gd name="T26" fmla="*/ 18 w 154"/>
                <a:gd name="T27" fmla="*/ 126 h 154"/>
                <a:gd name="T28" fmla="*/ 10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1 h 154"/>
                <a:gd name="T50" fmla="*/ 78 w 154"/>
                <a:gd name="T51" fmla="*/ 0 h 154"/>
                <a:gd name="T52" fmla="*/ 86 w 154"/>
                <a:gd name="T53" fmla="*/ 0 h 154"/>
                <a:gd name="T54" fmla="*/ 101 w 154"/>
                <a:gd name="T55" fmla="*/ 4 h 154"/>
                <a:gd name="T56" fmla="*/ 114 w 154"/>
                <a:gd name="T57" fmla="*/ 9 h 154"/>
                <a:gd name="T58" fmla="*/ 126 w 154"/>
                <a:gd name="T59" fmla="*/ 17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1" y="100"/>
                  </a:lnTo>
                  <a:lnTo>
                    <a:pt x="149" y="107"/>
                  </a:lnTo>
                  <a:lnTo>
                    <a:pt x="145" y="114"/>
                  </a:lnTo>
                  <a:lnTo>
                    <a:pt x="141" y="119"/>
                  </a:lnTo>
                  <a:lnTo>
                    <a:pt x="137" y="126"/>
                  </a:lnTo>
                  <a:lnTo>
                    <a:pt x="132" y="131"/>
                  </a:lnTo>
                  <a:lnTo>
                    <a:pt x="126" y="136"/>
                  </a:lnTo>
                  <a:lnTo>
                    <a:pt x="120" y="141"/>
                  </a:lnTo>
                  <a:lnTo>
                    <a:pt x="114" y="144"/>
                  </a:lnTo>
                  <a:lnTo>
                    <a:pt x="107" y="148"/>
                  </a:lnTo>
                  <a:lnTo>
                    <a:pt x="101" y="150"/>
                  </a:lnTo>
                  <a:lnTo>
                    <a:pt x="93" y="153"/>
                  </a:lnTo>
                  <a:lnTo>
                    <a:pt x="86" y="154"/>
                  </a:lnTo>
                  <a:lnTo>
                    <a:pt x="78" y="154"/>
                  </a:lnTo>
                  <a:lnTo>
                    <a:pt x="78" y="154"/>
                  </a:lnTo>
                  <a:lnTo>
                    <a:pt x="70" y="154"/>
                  </a:lnTo>
                  <a:lnTo>
                    <a:pt x="62" y="153"/>
                  </a:lnTo>
                  <a:lnTo>
                    <a:pt x="55" y="150"/>
                  </a:lnTo>
                  <a:lnTo>
                    <a:pt x="47" y="148"/>
                  </a:lnTo>
                  <a:lnTo>
                    <a:pt x="41" y="144"/>
                  </a:lnTo>
                  <a:lnTo>
                    <a:pt x="34" y="141"/>
                  </a:lnTo>
                  <a:lnTo>
                    <a:pt x="29" y="136"/>
                  </a:lnTo>
                  <a:lnTo>
                    <a:pt x="23" y="131"/>
                  </a:lnTo>
                  <a:lnTo>
                    <a:pt x="18" y="126"/>
                  </a:lnTo>
                  <a:lnTo>
                    <a:pt x="14" y="119"/>
                  </a:lnTo>
                  <a:lnTo>
                    <a:pt x="10" y="114"/>
                  </a:lnTo>
                  <a:lnTo>
                    <a:pt x="7" y="107"/>
                  </a:lnTo>
                  <a:lnTo>
                    <a:pt x="3" y="100"/>
                  </a:lnTo>
                  <a:lnTo>
                    <a:pt x="2" y="92"/>
                  </a:lnTo>
                  <a:lnTo>
                    <a:pt x="1" y="85"/>
                  </a:lnTo>
                  <a:lnTo>
                    <a:pt x="0" y="77"/>
                  </a:lnTo>
                  <a:lnTo>
                    <a:pt x="0" y="77"/>
                  </a:lnTo>
                  <a:lnTo>
                    <a:pt x="1" y="69"/>
                  </a:lnTo>
                  <a:lnTo>
                    <a:pt x="2" y="61"/>
                  </a:lnTo>
                  <a:lnTo>
                    <a:pt x="3" y="54"/>
                  </a:lnTo>
                  <a:lnTo>
                    <a:pt x="7" y="47"/>
                  </a:lnTo>
                  <a:lnTo>
                    <a:pt x="10" y="40"/>
                  </a:lnTo>
                  <a:lnTo>
                    <a:pt x="14" y="34"/>
                  </a:lnTo>
                  <a:lnTo>
                    <a:pt x="18" y="28"/>
                  </a:lnTo>
                  <a:lnTo>
                    <a:pt x="23" y="22"/>
                  </a:lnTo>
                  <a:lnTo>
                    <a:pt x="29" y="17"/>
                  </a:lnTo>
                  <a:lnTo>
                    <a:pt x="34" y="13"/>
                  </a:lnTo>
                  <a:lnTo>
                    <a:pt x="41" y="9"/>
                  </a:lnTo>
                  <a:lnTo>
                    <a:pt x="47"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2" y="22"/>
                  </a:lnTo>
                  <a:lnTo>
                    <a:pt x="137" y="28"/>
                  </a:lnTo>
                  <a:lnTo>
                    <a:pt x="141" y="34"/>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569">
              <a:extLst>
                <a:ext uri="{FF2B5EF4-FFF2-40B4-BE49-F238E27FC236}">
                  <a16:creationId xmlns:a16="http://schemas.microsoft.com/office/drawing/2014/main" id="{70063A92-E516-4BD7-A0FD-E619EA12962D}"/>
                </a:ext>
              </a:extLst>
            </p:cNvPr>
            <p:cNvSpPr>
              <a:spLocks/>
            </p:cNvSpPr>
            <p:nvPr/>
          </p:nvSpPr>
          <p:spPr bwMode="auto">
            <a:xfrm>
              <a:off x="6008688" y="2543175"/>
              <a:ext cx="47625" cy="49213"/>
            </a:xfrm>
            <a:custGeom>
              <a:avLst/>
              <a:gdLst>
                <a:gd name="T0" fmla="*/ 153 w 153"/>
                <a:gd name="T1" fmla="*/ 77 h 155"/>
                <a:gd name="T2" fmla="*/ 152 w 153"/>
                <a:gd name="T3" fmla="*/ 93 h 155"/>
                <a:gd name="T4" fmla="*/ 148 w 153"/>
                <a:gd name="T5" fmla="*/ 108 h 155"/>
                <a:gd name="T6" fmla="*/ 141 w 153"/>
                <a:gd name="T7" fmla="*/ 120 h 155"/>
                <a:gd name="T8" fmla="*/ 132 w 153"/>
                <a:gd name="T9" fmla="*/ 132 h 155"/>
                <a:gd name="T10" fmla="*/ 120 w 153"/>
                <a:gd name="T11" fmla="*/ 141 h 155"/>
                <a:gd name="T12" fmla="*/ 106 w 153"/>
                <a:gd name="T13" fmla="*/ 149 h 155"/>
                <a:gd name="T14" fmla="*/ 93 w 153"/>
                <a:gd name="T15" fmla="*/ 152 h 155"/>
                <a:gd name="T16" fmla="*/ 77 w 153"/>
                <a:gd name="T17" fmla="*/ 155 h 155"/>
                <a:gd name="T18" fmla="*/ 69 w 153"/>
                <a:gd name="T19" fmla="*/ 154 h 155"/>
                <a:gd name="T20" fmla="*/ 54 w 153"/>
                <a:gd name="T21" fmla="*/ 151 h 155"/>
                <a:gd name="T22" fmla="*/ 40 w 153"/>
                <a:gd name="T23" fmla="*/ 146 h 155"/>
                <a:gd name="T24" fmla="*/ 28 w 153"/>
                <a:gd name="T25" fmla="*/ 136 h 155"/>
                <a:gd name="T26" fmla="*/ 17 w 153"/>
                <a:gd name="T27" fmla="*/ 126 h 155"/>
                <a:gd name="T28" fmla="*/ 9 w 153"/>
                <a:gd name="T29" fmla="*/ 115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3 w 153"/>
                <a:gd name="T43" fmla="*/ 23 h 155"/>
                <a:gd name="T44" fmla="*/ 34 w 153"/>
                <a:gd name="T45" fmla="*/ 14 h 155"/>
                <a:gd name="T46" fmla="*/ 47 w 153"/>
                <a:gd name="T47" fmla="*/ 6 h 155"/>
                <a:gd name="T48" fmla="*/ 62 w 153"/>
                <a:gd name="T49" fmla="*/ 2 h 155"/>
                <a:gd name="T50" fmla="*/ 77 w 153"/>
                <a:gd name="T51" fmla="*/ 0 h 155"/>
                <a:gd name="T52" fmla="*/ 85 w 153"/>
                <a:gd name="T53" fmla="*/ 1 h 155"/>
                <a:gd name="T54" fmla="*/ 100 w 153"/>
                <a:gd name="T55" fmla="*/ 4 h 155"/>
                <a:gd name="T56" fmla="*/ 113 w 153"/>
                <a:gd name="T57" fmla="*/ 9 h 155"/>
                <a:gd name="T58" fmla="*/ 126 w 153"/>
                <a:gd name="T59" fmla="*/ 18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5"/>
                  </a:lnTo>
                  <a:lnTo>
                    <a:pt x="141" y="120"/>
                  </a:lnTo>
                  <a:lnTo>
                    <a:pt x="136" y="126"/>
                  </a:lnTo>
                  <a:lnTo>
                    <a:pt x="132" y="132"/>
                  </a:lnTo>
                  <a:lnTo>
                    <a:pt x="126" y="136"/>
                  </a:lnTo>
                  <a:lnTo>
                    <a:pt x="120" y="141"/>
                  </a:lnTo>
                  <a:lnTo>
                    <a:pt x="113" y="146"/>
                  </a:lnTo>
                  <a:lnTo>
                    <a:pt x="106" y="149"/>
                  </a:lnTo>
                  <a:lnTo>
                    <a:pt x="100" y="151"/>
                  </a:lnTo>
                  <a:lnTo>
                    <a:pt x="93" y="152"/>
                  </a:lnTo>
                  <a:lnTo>
                    <a:pt x="85" y="154"/>
                  </a:lnTo>
                  <a:lnTo>
                    <a:pt x="77" y="155"/>
                  </a:lnTo>
                  <a:lnTo>
                    <a:pt x="77" y="155"/>
                  </a:lnTo>
                  <a:lnTo>
                    <a:pt x="69" y="154"/>
                  </a:lnTo>
                  <a:lnTo>
                    <a:pt x="62" y="152"/>
                  </a:lnTo>
                  <a:lnTo>
                    <a:pt x="54" y="151"/>
                  </a:lnTo>
                  <a:lnTo>
                    <a:pt x="47" y="149"/>
                  </a:lnTo>
                  <a:lnTo>
                    <a:pt x="40" y="146"/>
                  </a:lnTo>
                  <a:lnTo>
                    <a:pt x="34" y="141"/>
                  </a:lnTo>
                  <a:lnTo>
                    <a:pt x="28" y="136"/>
                  </a:lnTo>
                  <a:lnTo>
                    <a:pt x="23" y="132"/>
                  </a:lnTo>
                  <a:lnTo>
                    <a:pt x="17" y="126"/>
                  </a:lnTo>
                  <a:lnTo>
                    <a:pt x="13" y="120"/>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3" y="23"/>
                  </a:lnTo>
                  <a:lnTo>
                    <a:pt x="28" y="18"/>
                  </a:lnTo>
                  <a:lnTo>
                    <a:pt x="34" y="14"/>
                  </a:lnTo>
                  <a:lnTo>
                    <a:pt x="40" y="9"/>
                  </a:lnTo>
                  <a:lnTo>
                    <a:pt x="47" y="6"/>
                  </a:lnTo>
                  <a:lnTo>
                    <a:pt x="54" y="4"/>
                  </a:lnTo>
                  <a:lnTo>
                    <a:pt x="62" y="2"/>
                  </a:lnTo>
                  <a:lnTo>
                    <a:pt x="69" y="1"/>
                  </a:lnTo>
                  <a:lnTo>
                    <a:pt x="77" y="0"/>
                  </a:lnTo>
                  <a:lnTo>
                    <a:pt x="77" y="0"/>
                  </a:lnTo>
                  <a:lnTo>
                    <a:pt x="85" y="1"/>
                  </a:lnTo>
                  <a:lnTo>
                    <a:pt x="93" y="2"/>
                  </a:lnTo>
                  <a:lnTo>
                    <a:pt x="100" y="4"/>
                  </a:lnTo>
                  <a:lnTo>
                    <a:pt x="106" y="6"/>
                  </a:lnTo>
                  <a:lnTo>
                    <a:pt x="113" y="9"/>
                  </a:lnTo>
                  <a:lnTo>
                    <a:pt x="120" y="14"/>
                  </a:lnTo>
                  <a:lnTo>
                    <a:pt x="126" y="18"/>
                  </a:lnTo>
                  <a:lnTo>
                    <a:pt x="132" y="23"/>
                  </a:lnTo>
                  <a:lnTo>
                    <a:pt x="136" y="29"/>
                  </a:lnTo>
                  <a:lnTo>
                    <a:pt x="141" y="35"/>
                  </a:lnTo>
                  <a:lnTo>
                    <a:pt x="144" y="40"/>
                  </a:lnTo>
                  <a:lnTo>
                    <a:pt x="148"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570">
              <a:extLst>
                <a:ext uri="{FF2B5EF4-FFF2-40B4-BE49-F238E27FC236}">
                  <a16:creationId xmlns:a16="http://schemas.microsoft.com/office/drawing/2014/main" id="{1A2A1ECB-1832-4E6A-BA8E-75382E457BAD}"/>
                </a:ext>
              </a:extLst>
            </p:cNvPr>
            <p:cNvSpPr>
              <a:spLocks/>
            </p:cNvSpPr>
            <p:nvPr/>
          </p:nvSpPr>
          <p:spPr bwMode="auto">
            <a:xfrm>
              <a:off x="6076951" y="2543175"/>
              <a:ext cx="49213" cy="49213"/>
            </a:xfrm>
            <a:custGeom>
              <a:avLst/>
              <a:gdLst>
                <a:gd name="T0" fmla="*/ 153 w 153"/>
                <a:gd name="T1" fmla="*/ 77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9 h 155"/>
                <a:gd name="T14" fmla="*/ 92 w 153"/>
                <a:gd name="T15" fmla="*/ 152 h 155"/>
                <a:gd name="T16" fmla="*/ 76 w 153"/>
                <a:gd name="T17" fmla="*/ 155 h 155"/>
                <a:gd name="T18" fmla="*/ 68 w 153"/>
                <a:gd name="T19" fmla="*/ 154 h 155"/>
                <a:gd name="T20" fmla="*/ 53 w 153"/>
                <a:gd name="T21" fmla="*/ 151 h 155"/>
                <a:gd name="T22" fmla="*/ 40 w 153"/>
                <a:gd name="T23" fmla="*/ 146 h 155"/>
                <a:gd name="T24" fmla="*/ 27 w 153"/>
                <a:gd name="T25" fmla="*/ 136 h 155"/>
                <a:gd name="T26" fmla="*/ 17 w 153"/>
                <a:gd name="T27" fmla="*/ 126 h 155"/>
                <a:gd name="T28" fmla="*/ 9 w 153"/>
                <a:gd name="T29" fmla="*/ 115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3 w 153"/>
                <a:gd name="T43" fmla="*/ 23 h 155"/>
                <a:gd name="T44" fmla="*/ 34 w 153"/>
                <a:gd name="T45" fmla="*/ 14 h 155"/>
                <a:gd name="T46" fmla="*/ 47 w 153"/>
                <a:gd name="T47" fmla="*/ 6 h 155"/>
                <a:gd name="T48" fmla="*/ 61 w 153"/>
                <a:gd name="T49" fmla="*/ 2 h 155"/>
                <a:gd name="T50" fmla="*/ 76 w 153"/>
                <a:gd name="T51" fmla="*/ 0 h 155"/>
                <a:gd name="T52" fmla="*/ 84 w 153"/>
                <a:gd name="T53" fmla="*/ 1 h 155"/>
                <a:gd name="T54" fmla="*/ 99 w 153"/>
                <a:gd name="T55" fmla="*/ 4 h 155"/>
                <a:gd name="T56" fmla="*/ 113 w 153"/>
                <a:gd name="T57" fmla="*/ 9 h 155"/>
                <a:gd name="T58" fmla="*/ 126 w 153"/>
                <a:gd name="T59" fmla="*/ 18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5"/>
                  </a:lnTo>
                  <a:lnTo>
                    <a:pt x="140" y="120"/>
                  </a:lnTo>
                  <a:lnTo>
                    <a:pt x="136" y="126"/>
                  </a:lnTo>
                  <a:lnTo>
                    <a:pt x="131" y="132"/>
                  </a:lnTo>
                  <a:lnTo>
                    <a:pt x="126" y="136"/>
                  </a:lnTo>
                  <a:lnTo>
                    <a:pt x="120" y="141"/>
                  </a:lnTo>
                  <a:lnTo>
                    <a:pt x="113" y="146"/>
                  </a:lnTo>
                  <a:lnTo>
                    <a:pt x="106" y="149"/>
                  </a:lnTo>
                  <a:lnTo>
                    <a:pt x="99" y="151"/>
                  </a:lnTo>
                  <a:lnTo>
                    <a:pt x="92" y="152"/>
                  </a:lnTo>
                  <a:lnTo>
                    <a:pt x="84" y="154"/>
                  </a:lnTo>
                  <a:lnTo>
                    <a:pt x="76" y="155"/>
                  </a:lnTo>
                  <a:lnTo>
                    <a:pt x="76" y="155"/>
                  </a:lnTo>
                  <a:lnTo>
                    <a:pt x="68" y="154"/>
                  </a:lnTo>
                  <a:lnTo>
                    <a:pt x="61" y="152"/>
                  </a:lnTo>
                  <a:lnTo>
                    <a:pt x="53" y="151"/>
                  </a:lnTo>
                  <a:lnTo>
                    <a:pt x="47" y="149"/>
                  </a:lnTo>
                  <a:lnTo>
                    <a:pt x="40" y="146"/>
                  </a:lnTo>
                  <a:lnTo>
                    <a:pt x="34" y="141"/>
                  </a:lnTo>
                  <a:lnTo>
                    <a:pt x="27" y="136"/>
                  </a:lnTo>
                  <a:lnTo>
                    <a:pt x="23" y="132"/>
                  </a:lnTo>
                  <a:lnTo>
                    <a:pt x="17" y="126"/>
                  </a:lnTo>
                  <a:lnTo>
                    <a:pt x="12" y="120"/>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3" y="23"/>
                  </a:lnTo>
                  <a:lnTo>
                    <a:pt x="27" y="18"/>
                  </a:lnTo>
                  <a:lnTo>
                    <a:pt x="34" y="14"/>
                  </a:lnTo>
                  <a:lnTo>
                    <a:pt x="40" y="9"/>
                  </a:lnTo>
                  <a:lnTo>
                    <a:pt x="47" y="6"/>
                  </a:lnTo>
                  <a:lnTo>
                    <a:pt x="53" y="4"/>
                  </a:lnTo>
                  <a:lnTo>
                    <a:pt x="61" y="2"/>
                  </a:lnTo>
                  <a:lnTo>
                    <a:pt x="68" y="1"/>
                  </a:lnTo>
                  <a:lnTo>
                    <a:pt x="76" y="0"/>
                  </a:lnTo>
                  <a:lnTo>
                    <a:pt x="76" y="0"/>
                  </a:lnTo>
                  <a:lnTo>
                    <a:pt x="84" y="1"/>
                  </a:lnTo>
                  <a:lnTo>
                    <a:pt x="92" y="2"/>
                  </a:lnTo>
                  <a:lnTo>
                    <a:pt x="99" y="4"/>
                  </a:lnTo>
                  <a:lnTo>
                    <a:pt x="106" y="6"/>
                  </a:lnTo>
                  <a:lnTo>
                    <a:pt x="113" y="9"/>
                  </a:lnTo>
                  <a:lnTo>
                    <a:pt x="120" y="14"/>
                  </a:lnTo>
                  <a:lnTo>
                    <a:pt x="126" y="18"/>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571">
              <a:extLst>
                <a:ext uri="{FF2B5EF4-FFF2-40B4-BE49-F238E27FC236}">
                  <a16:creationId xmlns:a16="http://schemas.microsoft.com/office/drawing/2014/main" id="{DB803065-A1D1-4D93-8677-27F8DE87BC05}"/>
                </a:ext>
              </a:extLst>
            </p:cNvPr>
            <p:cNvSpPr>
              <a:spLocks/>
            </p:cNvSpPr>
            <p:nvPr/>
          </p:nvSpPr>
          <p:spPr bwMode="auto">
            <a:xfrm>
              <a:off x="6008688" y="2684463"/>
              <a:ext cx="47625" cy="49213"/>
            </a:xfrm>
            <a:custGeom>
              <a:avLst/>
              <a:gdLst>
                <a:gd name="T0" fmla="*/ 153 w 153"/>
                <a:gd name="T1" fmla="*/ 77 h 155"/>
                <a:gd name="T2" fmla="*/ 152 w 153"/>
                <a:gd name="T3" fmla="*/ 93 h 155"/>
                <a:gd name="T4" fmla="*/ 148 w 153"/>
                <a:gd name="T5" fmla="*/ 107 h 155"/>
                <a:gd name="T6" fmla="*/ 141 w 153"/>
                <a:gd name="T7" fmla="*/ 120 h 155"/>
                <a:gd name="T8" fmla="*/ 132 w 153"/>
                <a:gd name="T9" fmla="*/ 132 h 155"/>
                <a:gd name="T10" fmla="*/ 120 w 153"/>
                <a:gd name="T11" fmla="*/ 141 h 155"/>
                <a:gd name="T12" fmla="*/ 106 w 153"/>
                <a:gd name="T13" fmla="*/ 148 h 155"/>
                <a:gd name="T14" fmla="*/ 93 w 153"/>
                <a:gd name="T15" fmla="*/ 152 h 155"/>
                <a:gd name="T16" fmla="*/ 77 w 153"/>
                <a:gd name="T17" fmla="*/ 155 h 155"/>
                <a:gd name="T18" fmla="*/ 69 w 153"/>
                <a:gd name="T19" fmla="*/ 154 h 155"/>
                <a:gd name="T20" fmla="*/ 54 w 153"/>
                <a:gd name="T21" fmla="*/ 151 h 155"/>
                <a:gd name="T22" fmla="*/ 40 w 153"/>
                <a:gd name="T23" fmla="*/ 146 h 155"/>
                <a:gd name="T24" fmla="*/ 28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3 w 153"/>
                <a:gd name="T43" fmla="*/ 23 h 155"/>
                <a:gd name="T44" fmla="*/ 34 w 153"/>
                <a:gd name="T45" fmla="*/ 13 h 155"/>
                <a:gd name="T46" fmla="*/ 47 w 153"/>
                <a:gd name="T47" fmla="*/ 6 h 155"/>
                <a:gd name="T48" fmla="*/ 62 w 153"/>
                <a:gd name="T49" fmla="*/ 1 h 155"/>
                <a:gd name="T50" fmla="*/ 77 w 153"/>
                <a:gd name="T51" fmla="*/ 0 h 155"/>
                <a:gd name="T52" fmla="*/ 85 w 153"/>
                <a:gd name="T53" fmla="*/ 0 h 155"/>
                <a:gd name="T54" fmla="*/ 100 w 153"/>
                <a:gd name="T55" fmla="*/ 4 h 155"/>
                <a:gd name="T56" fmla="*/ 113 w 153"/>
                <a:gd name="T57" fmla="*/ 9 h 155"/>
                <a:gd name="T58" fmla="*/ 126 w 153"/>
                <a:gd name="T59" fmla="*/ 17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7"/>
                  </a:lnTo>
                  <a:lnTo>
                    <a:pt x="144" y="114"/>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8" y="136"/>
                  </a:lnTo>
                  <a:lnTo>
                    <a:pt x="23" y="132"/>
                  </a:lnTo>
                  <a:lnTo>
                    <a:pt x="17" y="126"/>
                  </a:lnTo>
                  <a:lnTo>
                    <a:pt x="13"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572">
              <a:extLst>
                <a:ext uri="{FF2B5EF4-FFF2-40B4-BE49-F238E27FC236}">
                  <a16:creationId xmlns:a16="http://schemas.microsoft.com/office/drawing/2014/main" id="{DB5DC362-4E34-4CCF-8199-B24B02DA3207}"/>
                </a:ext>
              </a:extLst>
            </p:cNvPr>
            <p:cNvSpPr>
              <a:spLocks/>
            </p:cNvSpPr>
            <p:nvPr/>
          </p:nvSpPr>
          <p:spPr bwMode="auto">
            <a:xfrm>
              <a:off x="6076951" y="2755900"/>
              <a:ext cx="49213" cy="49213"/>
            </a:xfrm>
            <a:custGeom>
              <a:avLst/>
              <a:gdLst>
                <a:gd name="T0" fmla="*/ 153 w 153"/>
                <a:gd name="T1" fmla="*/ 78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9 h 155"/>
                <a:gd name="T14" fmla="*/ 92 w 153"/>
                <a:gd name="T15" fmla="*/ 154 h 155"/>
                <a:gd name="T16" fmla="*/ 76 w 153"/>
                <a:gd name="T17" fmla="*/ 155 h 155"/>
                <a:gd name="T18" fmla="*/ 68 w 153"/>
                <a:gd name="T19" fmla="*/ 155 h 155"/>
                <a:gd name="T20" fmla="*/ 53 w 153"/>
                <a:gd name="T21" fmla="*/ 151 h 155"/>
                <a:gd name="T22" fmla="*/ 40 w 153"/>
                <a:gd name="T23" fmla="*/ 146 h 155"/>
                <a:gd name="T24" fmla="*/ 27 w 153"/>
                <a:gd name="T25" fmla="*/ 138 h 155"/>
                <a:gd name="T26" fmla="*/ 17 w 153"/>
                <a:gd name="T27" fmla="*/ 126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7 h 155"/>
                <a:gd name="T40" fmla="*/ 12 w 153"/>
                <a:gd name="T41" fmla="*/ 35 h 155"/>
                <a:gd name="T42" fmla="*/ 23 w 153"/>
                <a:gd name="T43" fmla="*/ 23 h 155"/>
                <a:gd name="T44" fmla="*/ 34 w 153"/>
                <a:gd name="T45" fmla="*/ 14 h 155"/>
                <a:gd name="T46" fmla="*/ 47 w 153"/>
                <a:gd name="T47" fmla="*/ 7 h 155"/>
                <a:gd name="T48" fmla="*/ 61 w 153"/>
                <a:gd name="T49" fmla="*/ 3 h 155"/>
                <a:gd name="T50" fmla="*/ 76 w 153"/>
                <a:gd name="T51" fmla="*/ 0 h 155"/>
                <a:gd name="T52" fmla="*/ 84 w 153"/>
                <a:gd name="T53" fmla="*/ 1 h 155"/>
                <a:gd name="T54" fmla="*/ 99 w 153"/>
                <a:gd name="T55" fmla="*/ 5 h 155"/>
                <a:gd name="T56" fmla="*/ 113 w 153"/>
                <a:gd name="T57" fmla="*/ 11 h 155"/>
                <a:gd name="T58" fmla="*/ 126 w 153"/>
                <a:gd name="T59" fmla="*/ 19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0" y="120"/>
                  </a:lnTo>
                  <a:lnTo>
                    <a:pt x="136" y="126"/>
                  </a:lnTo>
                  <a:lnTo>
                    <a:pt x="131" y="132"/>
                  </a:lnTo>
                  <a:lnTo>
                    <a:pt x="126" y="138"/>
                  </a:lnTo>
                  <a:lnTo>
                    <a:pt x="120" y="141"/>
                  </a:lnTo>
                  <a:lnTo>
                    <a:pt x="113" y="146"/>
                  </a:lnTo>
                  <a:lnTo>
                    <a:pt x="106" y="149"/>
                  </a:lnTo>
                  <a:lnTo>
                    <a:pt x="99" y="151"/>
                  </a:lnTo>
                  <a:lnTo>
                    <a:pt x="92" y="154"/>
                  </a:lnTo>
                  <a:lnTo>
                    <a:pt x="84" y="155"/>
                  </a:lnTo>
                  <a:lnTo>
                    <a:pt x="76" y="155"/>
                  </a:lnTo>
                  <a:lnTo>
                    <a:pt x="76" y="155"/>
                  </a:lnTo>
                  <a:lnTo>
                    <a:pt x="68" y="155"/>
                  </a:lnTo>
                  <a:lnTo>
                    <a:pt x="61" y="154"/>
                  </a:lnTo>
                  <a:lnTo>
                    <a:pt x="53" y="151"/>
                  </a:lnTo>
                  <a:lnTo>
                    <a:pt x="47" y="149"/>
                  </a:lnTo>
                  <a:lnTo>
                    <a:pt x="40" y="146"/>
                  </a:lnTo>
                  <a:lnTo>
                    <a:pt x="34" y="141"/>
                  </a:lnTo>
                  <a:lnTo>
                    <a:pt x="27" y="138"/>
                  </a:lnTo>
                  <a:lnTo>
                    <a:pt x="23" y="132"/>
                  </a:lnTo>
                  <a:lnTo>
                    <a:pt x="17" y="126"/>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7"/>
                  </a:lnTo>
                  <a:lnTo>
                    <a:pt x="9" y="41"/>
                  </a:lnTo>
                  <a:lnTo>
                    <a:pt x="12" y="35"/>
                  </a:lnTo>
                  <a:lnTo>
                    <a:pt x="17" y="29"/>
                  </a:lnTo>
                  <a:lnTo>
                    <a:pt x="23" y="23"/>
                  </a:lnTo>
                  <a:lnTo>
                    <a:pt x="27" y="19"/>
                  </a:lnTo>
                  <a:lnTo>
                    <a:pt x="34" y="14"/>
                  </a:lnTo>
                  <a:lnTo>
                    <a:pt x="40" y="11"/>
                  </a:lnTo>
                  <a:lnTo>
                    <a:pt x="47" y="7"/>
                  </a:lnTo>
                  <a:lnTo>
                    <a:pt x="53" y="5"/>
                  </a:lnTo>
                  <a:lnTo>
                    <a:pt x="61" y="3"/>
                  </a:lnTo>
                  <a:lnTo>
                    <a:pt x="68" y="1"/>
                  </a:lnTo>
                  <a:lnTo>
                    <a:pt x="76" y="0"/>
                  </a:lnTo>
                  <a:lnTo>
                    <a:pt x="76" y="0"/>
                  </a:lnTo>
                  <a:lnTo>
                    <a:pt x="84" y="1"/>
                  </a:lnTo>
                  <a:lnTo>
                    <a:pt x="92" y="3"/>
                  </a:lnTo>
                  <a:lnTo>
                    <a:pt x="99" y="5"/>
                  </a:lnTo>
                  <a:lnTo>
                    <a:pt x="106" y="7"/>
                  </a:lnTo>
                  <a:lnTo>
                    <a:pt x="113" y="11"/>
                  </a:lnTo>
                  <a:lnTo>
                    <a:pt x="120" y="14"/>
                  </a:lnTo>
                  <a:lnTo>
                    <a:pt x="126" y="19"/>
                  </a:lnTo>
                  <a:lnTo>
                    <a:pt x="131" y="23"/>
                  </a:lnTo>
                  <a:lnTo>
                    <a:pt x="136" y="29"/>
                  </a:lnTo>
                  <a:lnTo>
                    <a:pt x="140" y="35"/>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573">
              <a:extLst>
                <a:ext uri="{FF2B5EF4-FFF2-40B4-BE49-F238E27FC236}">
                  <a16:creationId xmlns:a16="http://schemas.microsoft.com/office/drawing/2014/main" id="{ACB5B894-BB14-4B18-9923-AD5C8CF2B187}"/>
                </a:ext>
              </a:extLst>
            </p:cNvPr>
            <p:cNvSpPr>
              <a:spLocks/>
            </p:cNvSpPr>
            <p:nvPr/>
          </p:nvSpPr>
          <p:spPr bwMode="auto">
            <a:xfrm>
              <a:off x="5937251" y="2894013"/>
              <a:ext cx="49213" cy="47625"/>
            </a:xfrm>
            <a:custGeom>
              <a:avLst/>
              <a:gdLst>
                <a:gd name="T0" fmla="*/ 154 w 154"/>
                <a:gd name="T1" fmla="*/ 77 h 154"/>
                <a:gd name="T2" fmla="*/ 153 w 154"/>
                <a:gd name="T3" fmla="*/ 93 h 154"/>
                <a:gd name="T4" fmla="*/ 149 w 154"/>
                <a:gd name="T5" fmla="*/ 108 h 154"/>
                <a:gd name="T6" fmla="*/ 141 w 154"/>
                <a:gd name="T7" fmla="*/ 120 h 154"/>
                <a:gd name="T8" fmla="*/ 132 w 154"/>
                <a:gd name="T9" fmla="*/ 132 h 154"/>
                <a:gd name="T10" fmla="*/ 120 w 154"/>
                <a:gd name="T11" fmla="*/ 141 h 154"/>
                <a:gd name="T12" fmla="*/ 107 w 154"/>
                <a:gd name="T13" fmla="*/ 148 h 154"/>
                <a:gd name="T14" fmla="*/ 93 w 154"/>
                <a:gd name="T15" fmla="*/ 152 h 154"/>
                <a:gd name="T16" fmla="*/ 78 w 154"/>
                <a:gd name="T17" fmla="*/ 154 h 154"/>
                <a:gd name="T18" fmla="*/ 70 w 154"/>
                <a:gd name="T19" fmla="*/ 153 h 154"/>
                <a:gd name="T20" fmla="*/ 55 w 154"/>
                <a:gd name="T21" fmla="*/ 151 h 154"/>
                <a:gd name="T22" fmla="*/ 41 w 154"/>
                <a:gd name="T23" fmla="*/ 144 h 154"/>
                <a:gd name="T24" fmla="*/ 29 w 154"/>
                <a:gd name="T25" fmla="*/ 136 h 154"/>
                <a:gd name="T26" fmla="*/ 18 w 154"/>
                <a:gd name="T27" fmla="*/ 126 h 154"/>
                <a:gd name="T28" fmla="*/ 10 w 154"/>
                <a:gd name="T29" fmla="*/ 113 h 154"/>
                <a:gd name="T30" fmla="*/ 3 w 154"/>
                <a:gd name="T31" fmla="*/ 99 h 154"/>
                <a:gd name="T32" fmla="*/ 1 w 154"/>
                <a:gd name="T33" fmla="*/ 85 h 154"/>
                <a:gd name="T34" fmla="*/ 0 w 154"/>
                <a:gd name="T35" fmla="*/ 77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7 w 154"/>
                <a:gd name="T47" fmla="*/ 6 h 154"/>
                <a:gd name="T48" fmla="*/ 62 w 154"/>
                <a:gd name="T49" fmla="*/ 1 h 154"/>
                <a:gd name="T50" fmla="*/ 78 w 154"/>
                <a:gd name="T51" fmla="*/ 0 h 154"/>
                <a:gd name="T52" fmla="*/ 86 w 154"/>
                <a:gd name="T53" fmla="*/ 0 h 154"/>
                <a:gd name="T54" fmla="*/ 101 w 154"/>
                <a:gd name="T55" fmla="*/ 3 h 154"/>
                <a:gd name="T56" fmla="*/ 114 w 154"/>
                <a:gd name="T57" fmla="*/ 9 h 154"/>
                <a:gd name="T58" fmla="*/ 126 w 154"/>
                <a:gd name="T59" fmla="*/ 17 h 154"/>
                <a:gd name="T60" fmla="*/ 137 w 154"/>
                <a:gd name="T61" fmla="*/ 29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99"/>
                  </a:lnTo>
                  <a:lnTo>
                    <a:pt x="149" y="108"/>
                  </a:lnTo>
                  <a:lnTo>
                    <a:pt x="145" y="113"/>
                  </a:lnTo>
                  <a:lnTo>
                    <a:pt x="141" y="120"/>
                  </a:lnTo>
                  <a:lnTo>
                    <a:pt x="137" y="126"/>
                  </a:lnTo>
                  <a:lnTo>
                    <a:pt x="132" y="132"/>
                  </a:lnTo>
                  <a:lnTo>
                    <a:pt x="126" y="136"/>
                  </a:lnTo>
                  <a:lnTo>
                    <a:pt x="120" y="141"/>
                  </a:lnTo>
                  <a:lnTo>
                    <a:pt x="114" y="144"/>
                  </a:lnTo>
                  <a:lnTo>
                    <a:pt x="107" y="148"/>
                  </a:lnTo>
                  <a:lnTo>
                    <a:pt x="101" y="151"/>
                  </a:lnTo>
                  <a:lnTo>
                    <a:pt x="93" y="152"/>
                  </a:lnTo>
                  <a:lnTo>
                    <a:pt x="86" y="153"/>
                  </a:lnTo>
                  <a:lnTo>
                    <a:pt x="78" y="154"/>
                  </a:lnTo>
                  <a:lnTo>
                    <a:pt x="78" y="154"/>
                  </a:lnTo>
                  <a:lnTo>
                    <a:pt x="70" y="153"/>
                  </a:lnTo>
                  <a:lnTo>
                    <a:pt x="62" y="152"/>
                  </a:lnTo>
                  <a:lnTo>
                    <a:pt x="55" y="151"/>
                  </a:lnTo>
                  <a:lnTo>
                    <a:pt x="47" y="148"/>
                  </a:lnTo>
                  <a:lnTo>
                    <a:pt x="41" y="144"/>
                  </a:lnTo>
                  <a:lnTo>
                    <a:pt x="34" y="141"/>
                  </a:lnTo>
                  <a:lnTo>
                    <a:pt x="29" y="136"/>
                  </a:lnTo>
                  <a:lnTo>
                    <a:pt x="23" y="132"/>
                  </a:lnTo>
                  <a:lnTo>
                    <a:pt x="18" y="126"/>
                  </a:lnTo>
                  <a:lnTo>
                    <a:pt x="14" y="120"/>
                  </a:lnTo>
                  <a:lnTo>
                    <a:pt x="10" y="113"/>
                  </a:lnTo>
                  <a:lnTo>
                    <a:pt x="7" y="108"/>
                  </a:lnTo>
                  <a:lnTo>
                    <a:pt x="3" y="99"/>
                  </a:lnTo>
                  <a:lnTo>
                    <a:pt x="2" y="93"/>
                  </a:lnTo>
                  <a:lnTo>
                    <a:pt x="1" y="85"/>
                  </a:lnTo>
                  <a:lnTo>
                    <a:pt x="0" y="77"/>
                  </a:lnTo>
                  <a:lnTo>
                    <a:pt x="0" y="77"/>
                  </a:lnTo>
                  <a:lnTo>
                    <a:pt x="1" y="69"/>
                  </a:lnTo>
                  <a:lnTo>
                    <a:pt x="2" y="62"/>
                  </a:lnTo>
                  <a:lnTo>
                    <a:pt x="3" y="54"/>
                  </a:lnTo>
                  <a:lnTo>
                    <a:pt x="7" y="47"/>
                  </a:lnTo>
                  <a:lnTo>
                    <a:pt x="10" y="40"/>
                  </a:lnTo>
                  <a:lnTo>
                    <a:pt x="14" y="34"/>
                  </a:lnTo>
                  <a:lnTo>
                    <a:pt x="18" y="29"/>
                  </a:lnTo>
                  <a:lnTo>
                    <a:pt x="23" y="23"/>
                  </a:lnTo>
                  <a:lnTo>
                    <a:pt x="29" y="17"/>
                  </a:lnTo>
                  <a:lnTo>
                    <a:pt x="34" y="14"/>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4"/>
                  </a:lnTo>
                  <a:lnTo>
                    <a:pt x="126" y="17"/>
                  </a:lnTo>
                  <a:lnTo>
                    <a:pt x="132" y="23"/>
                  </a:lnTo>
                  <a:lnTo>
                    <a:pt x="137" y="29"/>
                  </a:lnTo>
                  <a:lnTo>
                    <a:pt x="141" y="34"/>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574">
              <a:extLst>
                <a:ext uri="{FF2B5EF4-FFF2-40B4-BE49-F238E27FC236}">
                  <a16:creationId xmlns:a16="http://schemas.microsoft.com/office/drawing/2014/main" id="{5EF6B1F2-4675-4D7C-B1AF-542BB8FEDC0D}"/>
                </a:ext>
              </a:extLst>
            </p:cNvPr>
            <p:cNvSpPr>
              <a:spLocks/>
            </p:cNvSpPr>
            <p:nvPr/>
          </p:nvSpPr>
          <p:spPr bwMode="auto">
            <a:xfrm>
              <a:off x="6008688" y="2894013"/>
              <a:ext cx="47625" cy="47625"/>
            </a:xfrm>
            <a:custGeom>
              <a:avLst/>
              <a:gdLst>
                <a:gd name="T0" fmla="*/ 153 w 153"/>
                <a:gd name="T1" fmla="*/ 77 h 154"/>
                <a:gd name="T2" fmla="*/ 152 w 153"/>
                <a:gd name="T3" fmla="*/ 93 h 154"/>
                <a:gd name="T4" fmla="*/ 148 w 153"/>
                <a:gd name="T5" fmla="*/ 108 h 154"/>
                <a:gd name="T6" fmla="*/ 141 w 153"/>
                <a:gd name="T7" fmla="*/ 120 h 154"/>
                <a:gd name="T8" fmla="*/ 132 w 153"/>
                <a:gd name="T9" fmla="*/ 132 h 154"/>
                <a:gd name="T10" fmla="*/ 120 w 153"/>
                <a:gd name="T11" fmla="*/ 141 h 154"/>
                <a:gd name="T12" fmla="*/ 106 w 153"/>
                <a:gd name="T13" fmla="*/ 148 h 154"/>
                <a:gd name="T14" fmla="*/ 93 w 153"/>
                <a:gd name="T15" fmla="*/ 152 h 154"/>
                <a:gd name="T16" fmla="*/ 77 w 153"/>
                <a:gd name="T17" fmla="*/ 154 h 154"/>
                <a:gd name="T18" fmla="*/ 69 w 153"/>
                <a:gd name="T19" fmla="*/ 153 h 154"/>
                <a:gd name="T20" fmla="*/ 54 w 153"/>
                <a:gd name="T21" fmla="*/ 151 h 154"/>
                <a:gd name="T22" fmla="*/ 40 w 153"/>
                <a:gd name="T23" fmla="*/ 144 h 154"/>
                <a:gd name="T24" fmla="*/ 28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7 h 154"/>
                <a:gd name="T36" fmla="*/ 1 w 153"/>
                <a:gd name="T37" fmla="*/ 62 h 154"/>
                <a:gd name="T38" fmla="*/ 6 w 153"/>
                <a:gd name="T39" fmla="*/ 47 h 154"/>
                <a:gd name="T40" fmla="*/ 13 w 153"/>
                <a:gd name="T41" fmla="*/ 34 h 154"/>
                <a:gd name="T42" fmla="*/ 23 w 153"/>
                <a:gd name="T43" fmla="*/ 23 h 154"/>
                <a:gd name="T44" fmla="*/ 34 w 153"/>
                <a:gd name="T45" fmla="*/ 14 h 154"/>
                <a:gd name="T46" fmla="*/ 47 w 153"/>
                <a:gd name="T47" fmla="*/ 6 h 154"/>
                <a:gd name="T48" fmla="*/ 62 w 153"/>
                <a:gd name="T49" fmla="*/ 1 h 154"/>
                <a:gd name="T50" fmla="*/ 77 w 153"/>
                <a:gd name="T51" fmla="*/ 0 h 154"/>
                <a:gd name="T52" fmla="*/ 85 w 153"/>
                <a:gd name="T53" fmla="*/ 0 h 154"/>
                <a:gd name="T54" fmla="*/ 100 w 153"/>
                <a:gd name="T55" fmla="*/ 3 h 154"/>
                <a:gd name="T56" fmla="*/ 113 w 153"/>
                <a:gd name="T57" fmla="*/ 9 h 154"/>
                <a:gd name="T58" fmla="*/ 126 w 153"/>
                <a:gd name="T59" fmla="*/ 17 h 154"/>
                <a:gd name="T60" fmla="*/ 136 w 153"/>
                <a:gd name="T61" fmla="*/ 29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8" y="108"/>
                  </a:lnTo>
                  <a:lnTo>
                    <a:pt x="144" y="113"/>
                  </a:lnTo>
                  <a:lnTo>
                    <a:pt x="141" y="120"/>
                  </a:lnTo>
                  <a:lnTo>
                    <a:pt x="136" y="126"/>
                  </a:lnTo>
                  <a:lnTo>
                    <a:pt x="132" y="132"/>
                  </a:lnTo>
                  <a:lnTo>
                    <a:pt x="126" y="136"/>
                  </a:lnTo>
                  <a:lnTo>
                    <a:pt x="120" y="141"/>
                  </a:lnTo>
                  <a:lnTo>
                    <a:pt x="113" y="144"/>
                  </a:lnTo>
                  <a:lnTo>
                    <a:pt x="106" y="148"/>
                  </a:lnTo>
                  <a:lnTo>
                    <a:pt x="100" y="151"/>
                  </a:lnTo>
                  <a:lnTo>
                    <a:pt x="93" y="152"/>
                  </a:lnTo>
                  <a:lnTo>
                    <a:pt x="85" y="153"/>
                  </a:lnTo>
                  <a:lnTo>
                    <a:pt x="77" y="154"/>
                  </a:lnTo>
                  <a:lnTo>
                    <a:pt x="77" y="154"/>
                  </a:lnTo>
                  <a:lnTo>
                    <a:pt x="69" y="153"/>
                  </a:lnTo>
                  <a:lnTo>
                    <a:pt x="62" y="152"/>
                  </a:lnTo>
                  <a:lnTo>
                    <a:pt x="54" y="151"/>
                  </a:lnTo>
                  <a:lnTo>
                    <a:pt x="47" y="148"/>
                  </a:lnTo>
                  <a:lnTo>
                    <a:pt x="40" y="144"/>
                  </a:lnTo>
                  <a:lnTo>
                    <a:pt x="34" y="141"/>
                  </a:lnTo>
                  <a:lnTo>
                    <a:pt x="28" y="136"/>
                  </a:lnTo>
                  <a:lnTo>
                    <a:pt x="23" y="132"/>
                  </a:lnTo>
                  <a:lnTo>
                    <a:pt x="17" y="126"/>
                  </a:lnTo>
                  <a:lnTo>
                    <a:pt x="13" y="120"/>
                  </a:lnTo>
                  <a:lnTo>
                    <a:pt x="9" y="113"/>
                  </a:lnTo>
                  <a:lnTo>
                    <a:pt x="6" y="108"/>
                  </a:lnTo>
                  <a:lnTo>
                    <a:pt x="3" y="99"/>
                  </a:lnTo>
                  <a:lnTo>
                    <a:pt x="1" y="93"/>
                  </a:lnTo>
                  <a:lnTo>
                    <a:pt x="0" y="85"/>
                  </a:lnTo>
                  <a:lnTo>
                    <a:pt x="0" y="77"/>
                  </a:lnTo>
                  <a:lnTo>
                    <a:pt x="0" y="77"/>
                  </a:lnTo>
                  <a:lnTo>
                    <a:pt x="0" y="69"/>
                  </a:lnTo>
                  <a:lnTo>
                    <a:pt x="1" y="62"/>
                  </a:lnTo>
                  <a:lnTo>
                    <a:pt x="3" y="54"/>
                  </a:lnTo>
                  <a:lnTo>
                    <a:pt x="6" y="47"/>
                  </a:lnTo>
                  <a:lnTo>
                    <a:pt x="9" y="40"/>
                  </a:lnTo>
                  <a:lnTo>
                    <a:pt x="13" y="34"/>
                  </a:lnTo>
                  <a:lnTo>
                    <a:pt x="17" y="29"/>
                  </a:lnTo>
                  <a:lnTo>
                    <a:pt x="23" y="23"/>
                  </a:lnTo>
                  <a:lnTo>
                    <a:pt x="28" y="17"/>
                  </a:lnTo>
                  <a:lnTo>
                    <a:pt x="34" y="14"/>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4"/>
                  </a:lnTo>
                  <a:lnTo>
                    <a:pt x="126" y="17"/>
                  </a:lnTo>
                  <a:lnTo>
                    <a:pt x="132" y="23"/>
                  </a:lnTo>
                  <a:lnTo>
                    <a:pt x="136" y="29"/>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575">
              <a:extLst>
                <a:ext uri="{FF2B5EF4-FFF2-40B4-BE49-F238E27FC236}">
                  <a16:creationId xmlns:a16="http://schemas.microsoft.com/office/drawing/2014/main" id="{36E077EB-3C6F-4E4D-AE0A-CDAD38F4496C}"/>
                </a:ext>
              </a:extLst>
            </p:cNvPr>
            <p:cNvSpPr>
              <a:spLocks/>
            </p:cNvSpPr>
            <p:nvPr/>
          </p:nvSpPr>
          <p:spPr bwMode="auto">
            <a:xfrm>
              <a:off x="6146801" y="2543175"/>
              <a:ext cx="49213" cy="49213"/>
            </a:xfrm>
            <a:custGeom>
              <a:avLst/>
              <a:gdLst>
                <a:gd name="T0" fmla="*/ 155 w 155"/>
                <a:gd name="T1" fmla="*/ 77 h 155"/>
                <a:gd name="T2" fmla="*/ 153 w 155"/>
                <a:gd name="T3" fmla="*/ 93 h 155"/>
                <a:gd name="T4" fmla="*/ 148 w 155"/>
                <a:gd name="T5" fmla="*/ 108 h 155"/>
                <a:gd name="T6" fmla="*/ 141 w 155"/>
                <a:gd name="T7" fmla="*/ 120 h 155"/>
                <a:gd name="T8" fmla="*/ 132 w 155"/>
                <a:gd name="T9" fmla="*/ 132 h 155"/>
                <a:gd name="T10" fmla="*/ 121 w 155"/>
                <a:gd name="T11" fmla="*/ 141 h 155"/>
                <a:gd name="T12" fmla="*/ 108 w 155"/>
                <a:gd name="T13" fmla="*/ 149 h 155"/>
                <a:gd name="T14" fmla="*/ 93 w 155"/>
                <a:gd name="T15" fmla="*/ 152 h 155"/>
                <a:gd name="T16" fmla="*/ 77 w 155"/>
                <a:gd name="T17" fmla="*/ 155 h 155"/>
                <a:gd name="T18" fmla="*/ 70 w 155"/>
                <a:gd name="T19" fmla="*/ 154 h 155"/>
                <a:gd name="T20" fmla="*/ 54 w 155"/>
                <a:gd name="T21" fmla="*/ 151 h 155"/>
                <a:gd name="T22" fmla="*/ 40 w 155"/>
                <a:gd name="T23" fmla="*/ 146 h 155"/>
                <a:gd name="T24" fmla="*/ 29 w 155"/>
                <a:gd name="T25" fmla="*/ 136 h 155"/>
                <a:gd name="T26" fmla="*/ 19 w 155"/>
                <a:gd name="T27" fmla="*/ 126 h 155"/>
                <a:gd name="T28" fmla="*/ 10 w 155"/>
                <a:gd name="T29" fmla="*/ 115 h 155"/>
                <a:gd name="T30" fmla="*/ 4 w 155"/>
                <a:gd name="T31" fmla="*/ 100 h 155"/>
                <a:gd name="T32" fmla="*/ 2 w 155"/>
                <a:gd name="T33" fmla="*/ 85 h 155"/>
                <a:gd name="T34" fmla="*/ 0 w 155"/>
                <a:gd name="T35" fmla="*/ 77 h 155"/>
                <a:gd name="T36" fmla="*/ 3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2 h 155"/>
                <a:gd name="T50" fmla="*/ 77 w 155"/>
                <a:gd name="T51" fmla="*/ 0 h 155"/>
                <a:gd name="T52" fmla="*/ 85 w 155"/>
                <a:gd name="T53" fmla="*/ 1 h 155"/>
                <a:gd name="T54" fmla="*/ 100 w 155"/>
                <a:gd name="T55" fmla="*/ 4 h 155"/>
                <a:gd name="T56" fmla="*/ 114 w 155"/>
                <a:gd name="T57" fmla="*/ 9 h 155"/>
                <a:gd name="T58" fmla="*/ 126 w 155"/>
                <a:gd name="T59" fmla="*/ 18 h 155"/>
                <a:gd name="T60" fmla="*/ 137 w 155"/>
                <a:gd name="T61" fmla="*/ 29 h 155"/>
                <a:gd name="T62" fmla="*/ 145 w 155"/>
                <a:gd name="T63" fmla="*/ 40 h 155"/>
                <a:gd name="T64" fmla="*/ 151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8"/>
                  </a:lnTo>
                  <a:lnTo>
                    <a:pt x="145" y="115"/>
                  </a:lnTo>
                  <a:lnTo>
                    <a:pt x="141" y="120"/>
                  </a:lnTo>
                  <a:lnTo>
                    <a:pt x="137" y="126"/>
                  </a:lnTo>
                  <a:lnTo>
                    <a:pt x="132" y="132"/>
                  </a:lnTo>
                  <a:lnTo>
                    <a:pt x="126" y="136"/>
                  </a:lnTo>
                  <a:lnTo>
                    <a:pt x="121" y="141"/>
                  </a:lnTo>
                  <a:lnTo>
                    <a:pt x="114" y="146"/>
                  </a:lnTo>
                  <a:lnTo>
                    <a:pt x="108" y="149"/>
                  </a:lnTo>
                  <a:lnTo>
                    <a:pt x="100" y="151"/>
                  </a:lnTo>
                  <a:lnTo>
                    <a:pt x="93" y="152"/>
                  </a:lnTo>
                  <a:lnTo>
                    <a:pt x="85" y="154"/>
                  </a:lnTo>
                  <a:lnTo>
                    <a:pt x="77" y="155"/>
                  </a:lnTo>
                  <a:lnTo>
                    <a:pt x="77" y="155"/>
                  </a:lnTo>
                  <a:lnTo>
                    <a:pt x="70" y="154"/>
                  </a:lnTo>
                  <a:lnTo>
                    <a:pt x="62" y="152"/>
                  </a:lnTo>
                  <a:lnTo>
                    <a:pt x="54" y="151"/>
                  </a:lnTo>
                  <a:lnTo>
                    <a:pt x="47" y="149"/>
                  </a:lnTo>
                  <a:lnTo>
                    <a:pt x="40" y="146"/>
                  </a:lnTo>
                  <a:lnTo>
                    <a:pt x="35" y="141"/>
                  </a:lnTo>
                  <a:lnTo>
                    <a:pt x="29" y="136"/>
                  </a:lnTo>
                  <a:lnTo>
                    <a:pt x="23" y="132"/>
                  </a:lnTo>
                  <a:lnTo>
                    <a:pt x="19" y="126"/>
                  </a:lnTo>
                  <a:lnTo>
                    <a:pt x="14" y="120"/>
                  </a:lnTo>
                  <a:lnTo>
                    <a:pt x="10" y="115"/>
                  </a:lnTo>
                  <a:lnTo>
                    <a:pt x="6" y="108"/>
                  </a:lnTo>
                  <a:lnTo>
                    <a:pt x="4" y="100"/>
                  </a:lnTo>
                  <a:lnTo>
                    <a:pt x="3" y="93"/>
                  </a:lnTo>
                  <a:lnTo>
                    <a:pt x="2" y="85"/>
                  </a:lnTo>
                  <a:lnTo>
                    <a:pt x="0" y="77"/>
                  </a:lnTo>
                  <a:lnTo>
                    <a:pt x="0" y="77"/>
                  </a:lnTo>
                  <a:lnTo>
                    <a:pt x="2" y="70"/>
                  </a:lnTo>
                  <a:lnTo>
                    <a:pt x="3" y="62"/>
                  </a:lnTo>
                  <a:lnTo>
                    <a:pt x="4" y="54"/>
                  </a:lnTo>
                  <a:lnTo>
                    <a:pt x="6" y="47"/>
                  </a:lnTo>
                  <a:lnTo>
                    <a:pt x="10" y="40"/>
                  </a:lnTo>
                  <a:lnTo>
                    <a:pt x="14" y="35"/>
                  </a:lnTo>
                  <a:lnTo>
                    <a:pt x="19" y="29"/>
                  </a:lnTo>
                  <a:lnTo>
                    <a:pt x="23" y="23"/>
                  </a:lnTo>
                  <a:lnTo>
                    <a:pt x="29" y="18"/>
                  </a:lnTo>
                  <a:lnTo>
                    <a:pt x="35" y="14"/>
                  </a:lnTo>
                  <a:lnTo>
                    <a:pt x="40" y="9"/>
                  </a:lnTo>
                  <a:lnTo>
                    <a:pt x="47" y="6"/>
                  </a:lnTo>
                  <a:lnTo>
                    <a:pt x="54" y="4"/>
                  </a:lnTo>
                  <a:lnTo>
                    <a:pt x="62" y="2"/>
                  </a:lnTo>
                  <a:lnTo>
                    <a:pt x="70" y="1"/>
                  </a:lnTo>
                  <a:lnTo>
                    <a:pt x="77" y="0"/>
                  </a:lnTo>
                  <a:lnTo>
                    <a:pt x="77" y="0"/>
                  </a:lnTo>
                  <a:lnTo>
                    <a:pt x="85" y="1"/>
                  </a:lnTo>
                  <a:lnTo>
                    <a:pt x="93" y="2"/>
                  </a:lnTo>
                  <a:lnTo>
                    <a:pt x="100" y="4"/>
                  </a:lnTo>
                  <a:lnTo>
                    <a:pt x="108" y="6"/>
                  </a:lnTo>
                  <a:lnTo>
                    <a:pt x="114" y="9"/>
                  </a:lnTo>
                  <a:lnTo>
                    <a:pt x="121" y="14"/>
                  </a:lnTo>
                  <a:lnTo>
                    <a:pt x="126" y="18"/>
                  </a:lnTo>
                  <a:lnTo>
                    <a:pt x="132" y="23"/>
                  </a:lnTo>
                  <a:lnTo>
                    <a:pt x="137" y="29"/>
                  </a:lnTo>
                  <a:lnTo>
                    <a:pt x="141" y="35"/>
                  </a:lnTo>
                  <a:lnTo>
                    <a:pt x="145" y="40"/>
                  </a:lnTo>
                  <a:lnTo>
                    <a:pt x="148" y="47"/>
                  </a:lnTo>
                  <a:lnTo>
                    <a:pt x="151" y="54"/>
                  </a:lnTo>
                  <a:lnTo>
                    <a:pt x="153"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576">
              <a:extLst>
                <a:ext uri="{FF2B5EF4-FFF2-40B4-BE49-F238E27FC236}">
                  <a16:creationId xmlns:a16="http://schemas.microsoft.com/office/drawing/2014/main" id="{B5DCA0C8-633B-41E4-B28E-91EE4283659B}"/>
                </a:ext>
              </a:extLst>
            </p:cNvPr>
            <p:cNvSpPr>
              <a:spLocks/>
            </p:cNvSpPr>
            <p:nvPr/>
          </p:nvSpPr>
          <p:spPr bwMode="auto">
            <a:xfrm>
              <a:off x="6146801" y="2614613"/>
              <a:ext cx="49213" cy="49213"/>
            </a:xfrm>
            <a:custGeom>
              <a:avLst/>
              <a:gdLst>
                <a:gd name="T0" fmla="*/ 155 w 155"/>
                <a:gd name="T1" fmla="*/ 77 h 154"/>
                <a:gd name="T2" fmla="*/ 153 w 155"/>
                <a:gd name="T3" fmla="*/ 92 h 154"/>
                <a:gd name="T4" fmla="*/ 148 w 155"/>
                <a:gd name="T5" fmla="*/ 107 h 154"/>
                <a:gd name="T6" fmla="*/ 141 w 155"/>
                <a:gd name="T7" fmla="*/ 119 h 154"/>
                <a:gd name="T8" fmla="*/ 132 w 155"/>
                <a:gd name="T9" fmla="*/ 131 h 154"/>
                <a:gd name="T10" fmla="*/ 121 w 155"/>
                <a:gd name="T11" fmla="*/ 141 h 154"/>
                <a:gd name="T12" fmla="*/ 108 w 155"/>
                <a:gd name="T13" fmla="*/ 148 h 154"/>
                <a:gd name="T14" fmla="*/ 93 w 155"/>
                <a:gd name="T15" fmla="*/ 153 h 154"/>
                <a:gd name="T16" fmla="*/ 77 w 155"/>
                <a:gd name="T17" fmla="*/ 154 h 154"/>
                <a:gd name="T18" fmla="*/ 70 w 155"/>
                <a:gd name="T19" fmla="*/ 154 h 154"/>
                <a:gd name="T20" fmla="*/ 54 w 155"/>
                <a:gd name="T21" fmla="*/ 150 h 154"/>
                <a:gd name="T22" fmla="*/ 40 w 155"/>
                <a:gd name="T23" fmla="*/ 144 h 154"/>
                <a:gd name="T24" fmla="*/ 29 w 155"/>
                <a:gd name="T25" fmla="*/ 136 h 154"/>
                <a:gd name="T26" fmla="*/ 19 w 155"/>
                <a:gd name="T27" fmla="*/ 126 h 154"/>
                <a:gd name="T28" fmla="*/ 10 w 155"/>
                <a:gd name="T29" fmla="*/ 114 h 154"/>
                <a:gd name="T30" fmla="*/ 4 w 155"/>
                <a:gd name="T31" fmla="*/ 100 h 154"/>
                <a:gd name="T32" fmla="*/ 2 w 155"/>
                <a:gd name="T33" fmla="*/ 85 h 154"/>
                <a:gd name="T34" fmla="*/ 0 w 155"/>
                <a:gd name="T35" fmla="*/ 77 h 154"/>
                <a:gd name="T36" fmla="*/ 3 w 155"/>
                <a:gd name="T37" fmla="*/ 61 h 154"/>
                <a:gd name="T38" fmla="*/ 6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9 h 154"/>
                <a:gd name="T58" fmla="*/ 126 w 155"/>
                <a:gd name="T59" fmla="*/ 17 h 154"/>
                <a:gd name="T60" fmla="*/ 137 w 155"/>
                <a:gd name="T61" fmla="*/ 28 h 154"/>
                <a:gd name="T62" fmla="*/ 145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2"/>
                  </a:lnTo>
                  <a:lnTo>
                    <a:pt x="151" y="100"/>
                  </a:lnTo>
                  <a:lnTo>
                    <a:pt x="148" y="107"/>
                  </a:lnTo>
                  <a:lnTo>
                    <a:pt x="145" y="114"/>
                  </a:lnTo>
                  <a:lnTo>
                    <a:pt x="141" y="119"/>
                  </a:lnTo>
                  <a:lnTo>
                    <a:pt x="137" y="126"/>
                  </a:lnTo>
                  <a:lnTo>
                    <a:pt x="132" y="131"/>
                  </a:lnTo>
                  <a:lnTo>
                    <a:pt x="126" y="136"/>
                  </a:lnTo>
                  <a:lnTo>
                    <a:pt x="121" y="141"/>
                  </a:lnTo>
                  <a:lnTo>
                    <a:pt x="114" y="144"/>
                  </a:lnTo>
                  <a:lnTo>
                    <a:pt x="108" y="148"/>
                  </a:lnTo>
                  <a:lnTo>
                    <a:pt x="100" y="150"/>
                  </a:lnTo>
                  <a:lnTo>
                    <a:pt x="93" y="153"/>
                  </a:lnTo>
                  <a:lnTo>
                    <a:pt x="85" y="154"/>
                  </a:lnTo>
                  <a:lnTo>
                    <a:pt x="77" y="154"/>
                  </a:lnTo>
                  <a:lnTo>
                    <a:pt x="77" y="154"/>
                  </a:lnTo>
                  <a:lnTo>
                    <a:pt x="70" y="154"/>
                  </a:lnTo>
                  <a:lnTo>
                    <a:pt x="62" y="153"/>
                  </a:lnTo>
                  <a:lnTo>
                    <a:pt x="54" y="150"/>
                  </a:lnTo>
                  <a:lnTo>
                    <a:pt x="47" y="148"/>
                  </a:lnTo>
                  <a:lnTo>
                    <a:pt x="40" y="144"/>
                  </a:lnTo>
                  <a:lnTo>
                    <a:pt x="35" y="141"/>
                  </a:lnTo>
                  <a:lnTo>
                    <a:pt x="29" y="136"/>
                  </a:lnTo>
                  <a:lnTo>
                    <a:pt x="23" y="131"/>
                  </a:lnTo>
                  <a:lnTo>
                    <a:pt x="19" y="126"/>
                  </a:lnTo>
                  <a:lnTo>
                    <a:pt x="14" y="119"/>
                  </a:lnTo>
                  <a:lnTo>
                    <a:pt x="10" y="114"/>
                  </a:lnTo>
                  <a:lnTo>
                    <a:pt x="6" y="107"/>
                  </a:lnTo>
                  <a:lnTo>
                    <a:pt x="4" y="100"/>
                  </a:lnTo>
                  <a:lnTo>
                    <a:pt x="3" y="92"/>
                  </a:lnTo>
                  <a:lnTo>
                    <a:pt x="2" y="85"/>
                  </a:lnTo>
                  <a:lnTo>
                    <a:pt x="0" y="77"/>
                  </a:lnTo>
                  <a:lnTo>
                    <a:pt x="0" y="77"/>
                  </a:lnTo>
                  <a:lnTo>
                    <a:pt x="2" y="69"/>
                  </a:lnTo>
                  <a:lnTo>
                    <a:pt x="3" y="61"/>
                  </a:lnTo>
                  <a:lnTo>
                    <a:pt x="4" y="54"/>
                  </a:lnTo>
                  <a:lnTo>
                    <a:pt x="6" y="47"/>
                  </a:lnTo>
                  <a:lnTo>
                    <a:pt x="10" y="40"/>
                  </a:lnTo>
                  <a:lnTo>
                    <a:pt x="14" y="34"/>
                  </a:lnTo>
                  <a:lnTo>
                    <a:pt x="19" y="28"/>
                  </a:lnTo>
                  <a:lnTo>
                    <a:pt x="23" y="22"/>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1" y="13"/>
                  </a:lnTo>
                  <a:lnTo>
                    <a:pt x="126" y="17"/>
                  </a:lnTo>
                  <a:lnTo>
                    <a:pt x="132" y="22"/>
                  </a:lnTo>
                  <a:lnTo>
                    <a:pt x="137" y="28"/>
                  </a:lnTo>
                  <a:lnTo>
                    <a:pt x="141" y="34"/>
                  </a:lnTo>
                  <a:lnTo>
                    <a:pt x="145"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577">
              <a:extLst>
                <a:ext uri="{FF2B5EF4-FFF2-40B4-BE49-F238E27FC236}">
                  <a16:creationId xmlns:a16="http://schemas.microsoft.com/office/drawing/2014/main" id="{D1DB2C1C-338B-4EBD-B543-442034F5199C}"/>
                </a:ext>
              </a:extLst>
            </p:cNvPr>
            <p:cNvSpPr>
              <a:spLocks/>
            </p:cNvSpPr>
            <p:nvPr/>
          </p:nvSpPr>
          <p:spPr bwMode="auto">
            <a:xfrm>
              <a:off x="6216651" y="2614613"/>
              <a:ext cx="49213" cy="49213"/>
            </a:xfrm>
            <a:custGeom>
              <a:avLst/>
              <a:gdLst>
                <a:gd name="T0" fmla="*/ 154 w 154"/>
                <a:gd name="T1" fmla="*/ 77 h 154"/>
                <a:gd name="T2" fmla="*/ 152 w 154"/>
                <a:gd name="T3" fmla="*/ 92 h 154"/>
                <a:gd name="T4" fmla="*/ 148 w 154"/>
                <a:gd name="T5" fmla="*/ 107 h 154"/>
                <a:gd name="T6" fmla="*/ 141 w 154"/>
                <a:gd name="T7" fmla="*/ 119 h 154"/>
                <a:gd name="T8" fmla="*/ 132 w 154"/>
                <a:gd name="T9" fmla="*/ 131 h 154"/>
                <a:gd name="T10" fmla="*/ 120 w 154"/>
                <a:gd name="T11" fmla="*/ 141 h 154"/>
                <a:gd name="T12" fmla="*/ 108 w 154"/>
                <a:gd name="T13" fmla="*/ 148 h 154"/>
                <a:gd name="T14" fmla="*/ 93 w 154"/>
                <a:gd name="T15" fmla="*/ 153 h 154"/>
                <a:gd name="T16" fmla="*/ 78 w 154"/>
                <a:gd name="T17" fmla="*/ 154 h 154"/>
                <a:gd name="T18" fmla="*/ 70 w 154"/>
                <a:gd name="T19" fmla="*/ 154 h 154"/>
                <a:gd name="T20" fmla="*/ 55 w 154"/>
                <a:gd name="T21" fmla="*/ 150 h 154"/>
                <a:gd name="T22" fmla="*/ 40 w 154"/>
                <a:gd name="T23" fmla="*/ 144 h 154"/>
                <a:gd name="T24" fmla="*/ 29 w 154"/>
                <a:gd name="T25" fmla="*/ 136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1 h 154"/>
                <a:gd name="T50" fmla="*/ 78 w 154"/>
                <a:gd name="T51" fmla="*/ 0 h 154"/>
                <a:gd name="T52" fmla="*/ 85 w 154"/>
                <a:gd name="T53" fmla="*/ 0 h 154"/>
                <a:gd name="T54" fmla="*/ 100 w 154"/>
                <a:gd name="T55" fmla="*/ 4 h 154"/>
                <a:gd name="T56" fmla="*/ 114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8" y="107"/>
                  </a:lnTo>
                  <a:lnTo>
                    <a:pt x="145" y="114"/>
                  </a:lnTo>
                  <a:lnTo>
                    <a:pt x="141" y="119"/>
                  </a:lnTo>
                  <a:lnTo>
                    <a:pt x="136" y="126"/>
                  </a:lnTo>
                  <a:lnTo>
                    <a:pt x="132" y="131"/>
                  </a:lnTo>
                  <a:lnTo>
                    <a:pt x="126" y="136"/>
                  </a:lnTo>
                  <a:lnTo>
                    <a:pt x="120" y="141"/>
                  </a:lnTo>
                  <a:lnTo>
                    <a:pt x="114" y="144"/>
                  </a:lnTo>
                  <a:lnTo>
                    <a:pt x="108" y="148"/>
                  </a:lnTo>
                  <a:lnTo>
                    <a:pt x="100" y="150"/>
                  </a:lnTo>
                  <a:lnTo>
                    <a:pt x="93" y="153"/>
                  </a:lnTo>
                  <a:lnTo>
                    <a:pt x="85" y="154"/>
                  </a:lnTo>
                  <a:lnTo>
                    <a:pt x="78" y="154"/>
                  </a:lnTo>
                  <a:lnTo>
                    <a:pt x="78" y="154"/>
                  </a:lnTo>
                  <a:lnTo>
                    <a:pt x="70" y="154"/>
                  </a:lnTo>
                  <a:lnTo>
                    <a:pt x="62" y="153"/>
                  </a:lnTo>
                  <a:lnTo>
                    <a:pt x="55" y="150"/>
                  </a:lnTo>
                  <a:lnTo>
                    <a:pt x="47" y="148"/>
                  </a:lnTo>
                  <a:lnTo>
                    <a:pt x="40" y="144"/>
                  </a:lnTo>
                  <a:lnTo>
                    <a:pt x="34" y="141"/>
                  </a:lnTo>
                  <a:lnTo>
                    <a:pt x="29" y="136"/>
                  </a:lnTo>
                  <a:lnTo>
                    <a:pt x="23" y="131"/>
                  </a:lnTo>
                  <a:lnTo>
                    <a:pt x="18" y="126"/>
                  </a:lnTo>
                  <a:lnTo>
                    <a:pt x="14" y="119"/>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4"/>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0" y="4"/>
                  </a:lnTo>
                  <a:lnTo>
                    <a:pt x="108" y="6"/>
                  </a:lnTo>
                  <a:lnTo>
                    <a:pt x="114" y="9"/>
                  </a:lnTo>
                  <a:lnTo>
                    <a:pt x="120" y="13"/>
                  </a:lnTo>
                  <a:lnTo>
                    <a:pt x="126" y="17"/>
                  </a:lnTo>
                  <a:lnTo>
                    <a:pt x="132" y="22"/>
                  </a:lnTo>
                  <a:lnTo>
                    <a:pt x="136" y="28"/>
                  </a:lnTo>
                  <a:lnTo>
                    <a:pt x="141" y="34"/>
                  </a:lnTo>
                  <a:lnTo>
                    <a:pt x="145" y="40"/>
                  </a:lnTo>
                  <a:lnTo>
                    <a:pt x="148"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578">
              <a:extLst>
                <a:ext uri="{FF2B5EF4-FFF2-40B4-BE49-F238E27FC236}">
                  <a16:creationId xmlns:a16="http://schemas.microsoft.com/office/drawing/2014/main" id="{F9FF2D60-E989-487A-8878-3C3F5EDAB02E}"/>
                </a:ext>
              </a:extLst>
            </p:cNvPr>
            <p:cNvSpPr>
              <a:spLocks/>
            </p:cNvSpPr>
            <p:nvPr/>
          </p:nvSpPr>
          <p:spPr bwMode="auto">
            <a:xfrm>
              <a:off x="6286501" y="2543175"/>
              <a:ext cx="49213" cy="49213"/>
            </a:xfrm>
            <a:custGeom>
              <a:avLst/>
              <a:gdLst>
                <a:gd name="T0" fmla="*/ 154 w 154"/>
                <a:gd name="T1" fmla="*/ 77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6 w 154"/>
                <a:gd name="T13" fmla="*/ 149 h 155"/>
                <a:gd name="T14" fmla="*/ 93 w 154"/>
                <a:gd name="T15" fmla="*/ 152 h 155"/>
                <a:gd name="T16" fmla="*/ 76 w 154"/>
                <a:gd name="T17" fmla="*/ 155 h 155"/>
                <a:gd name="T18" fmla="*/ 68 w 154"/>
                <a:gd name="T19" fmla="*/ 154 h 155"/>
                <a:gd name="T20" fmla="*/ 54 w 154"/>
                <a:gd name="T21" fmla="*/ 151 h 155"/>
                <a:gd name="T22" fmla="*/ 40 w 154"/>
                <a:gd name="T23" fmla="*/ 146 h 155"/>
                <a:gd name="T24" fmla="*/ 27 w 154"/>
                <a:gd name="T25" fmla="*/ 136 h 155"/>
                <a:gd name="T26" fmla="*/ 17 w 154"/>
                <a:gd name="T27" fmla="*/ 126 h 155"/>
                <a:gd name="T28" fmla="*/ 9 w 154"/>
                <a:gd name="T29" fmla="*/ 115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2 w 154"/>
                <a:gd name="T41" fmla="*/ 35 h 155"/>
                <a:gd name="T42" fmla="*/ 23 w 154"/>
                <a:gd name="T43" fmla="*/ 23 h 155"/>
                <a:gd name="T44" fmla="*/ 34 w 154"/>
                <a:gd name="T45" fmla="*/ 14 h 155"/>
                <a:gd name="T46" fmla="*/ 47 w 154"/>
                <a:gd name="T47" fmla="*/ 6 h 155"/>
                <a:gd name="T48" fmla="*/ 62 w 154"/>
                <a:gd name="T49" fmla="*/ 2 h 155"/>
                <a:gd name="T50" fmla="*/ 76 w 154"/>
                <a:gd name="T51" fmla="*/ 0 h 155"/>
                <a:gd name="T52" fmla="*/ 84 w 154"/>
                <a:gd name="T53" fmla="*/ 1 h 155"/>
                <a:gd name="T54" fmla="*/ 99 w 154"/>
                <a:gd name="T55" fmla="*/ 4 h 155"/>
                <a:gd name="T56" fmla="*/ 113 w 154"/>
                <a:gd name="T57" fmla="*/ 9 h 155"/>
                <a:gd name="T58" fmla="*/ 126 w 154"/>
                <a:gd name="T59" fmla="*/ 18 h 155"/>
                <a:gd name="T60" fmla="*/ 136 w 154"/>
                <a:gd name="T61" fmla="*/ 29 h 155"/>
                <a:gd name="T62" fmla="*/ 144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8"/>
                  </a:lnTo>
                  <a:lnTo>
                    <a:pt x="144" y="115"/>
                  </a:lnTo>
                  <a:lnTo>
                    <a:pt x="141" y="120"/>
                  </a:lnTo>
                  <a:lnTo>
                    <a:pt x="136" y="126"/>
                  </a:lnTo>
                  <a:lnTo>
                    <a:pt x="131" y="132"/>
                  </a:lnTo>
                  <a:lnTo>
                    <a:pt x="126" y="136"/>
                  </a:lnTo>
                  <a:lnTo>
                    <a:pt x="120" y="141"/>
                  </a:lnTo>
                  <a:lnTo>
                    <a:pt x="113" y="146"/>
                  </a:lnTo>
                  <a:lnTo>
                    <a:pt x="106" y="149"/>
                  </a:lnTo>
                  <a:lnTo>
                    <a:pt x="99" y="151"/>
                  </a:lnTo>
                  <a:lnTo>
                    <a:pt x="93" y="152"/>
                  </a:lnTo>
                  <a:lnTo>
                    <a:pt x="84" y="154"/>
                  </a:lnTo>
                  <a:lnTo>
                    <a:pt x="76" y="155"/>
                  </a:lnTo>
                  <a:lnTo>
                    <a:pt x="76" y="155"/>
                  </a:lnTo>
                  <a:lnTo>
                    <a:pt x="68" y="154"/>
                  </a:lnTo>
                  <a:lnTo>
                    <a:pt x="62" y="152"/>
                  </a:lnTo>
                  <a:lnTo>
                    <a:pt x="54" y="151"/>
                  </a:lnTo>
                  <a:lnTo>
                    <a:pt x="47" y="149"/>
                  </a:lnTo>
                  <a:lnTo>
                    <a:pt x="40" y="146"/>
                  </a:lnTo>
                  <a:lnTo>
                    <a:pt x="34" y="141"/>
                  </a:lnTo>
                  <a:lnTo>
                    <a:pt x="27" y="136"/>
                  </a:lnTo>
                  <a:lnTo>
                    <a:pt x="23" y="132"/>
                  </a:lnTo>
                  <a:lnTo>
                    <a:pt x="17" y="126"/>
                  </a:lnTo>
                  <a:lnTo>
                    <a:pt x="12" y="120"/>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3" y="23"/>
                  </a:lnTo>
                  <a:lnTo>
                    <a:pt x="27" y="18"/>
                  </a:lnTo>
                  <a:lnTo>
                    <a:pt x="34" y="14"/>
                  </a:lnTo>
                  <a:lnTo>
                    <a:pt x="40" y="9"/>
                  </a:lnTo>
                  <a:lnTo>
                    <a:pt x="47" y="6"/>
                  </a:lnTo>
                  <a:lnTo>
                    <a:pt x="54" y="4"/>
                  </a:lnTo>
                  <a:lnTo>
                    <a:pt x="62" y="2"/>
                  </a:lnTo>
                  <a:lnTo>
                    <a:pt x="68" y="1"/>
                  </a:lnTo>
                  <a:lnTo>
                    <a:pt x="76" y="0"/>
                  </a:lnTo>
                  <a:lnTo>
                    <a:pt x="76" y="0"/>
                  </a:lnTo>
                  <a:lnTo>
                    <a:pt x="84" y="1"/>
                  </a:lnTo>
                  <a:lnTo>
                    <a:pt x="93" y="2"/>
                  </a:lnTo>
                  <a:lnTo>
                    <a:pt x="99" y="4"/>
                  </a:lnTo>
                  <a:lnTo>
                    <a:pt x="106" y="6"/>
                  </a:lnTo>
                  <a:lnTo>
                    <a:pt x="113" y="9"/>
                  </a:lnTo>
                  <a:lnTo>
                    <a:pt x="120" y="14"/>
                  </a:lnTo>
                  <a:lnTo>
                    <a:pt x="126" y="18"/>
                  </a:lnTo>
                  <a:lnTo>
                    <a:pt x="131" y="23"/>
                  </a:lnTo>
                  <a:lnTo>
                    <a:pt x="136" y="29"/>
                  </a:lnTo>
                  <a:lnTo>
                    <a:pt x="141" y="35"/>
                  </a:lnTo>
                  <a:lnTo>
                    <a:pt x="144" y="40"/>
                  </a:lnTo>
                  <a:lnTo>
                    <a:pt x="147"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579">
              <a:extLst>
                <a:ext uri="{FF2B5EF4-FFF2-40B4-BE49-F238E27FC236}">
                  <a16:creationId xmlns:a16="http://schemas.microsoft.com/office/drawing/2014/main" id="{9C68788D-A3C9-4A84-9F8B-68666F6A84D6}"/>
                </a:ext>
              </a:extLst>
            </p:cNvPr>
            <p:cNvSpPr>
              <a:spLocks/>
            </p:cNvSpPr>
            <p:nvPr/>
          </p:nvSpPr>
          <p:spPr bwMode="auto">
            <a:xfrm>
              <a:off x="6286501" y="2614613"/>
              <a:ext cx="49213" cy="49213"/>
            </a:xfrm>
            <a:custGeom>
              <a:avLst/>
              <a:gdLst>
                <a:gd name="T0" fmla="*/ 154 w 154"/>
                <a:gd name="T1" fmla="*/ 77 h 154"/>
                <a:gd name="T2" fmla="*/ 152 w 154"/>
                <a:gd name="T3" fmla="*/ 92 h 154"/>
                <a:gd name="T4" fmla="*/ 147 w 154"/>
                <a:gd name="T5" fmla="*/ 107 h 154"/>
                <a:gd name="T6" fmla="*/ 141 w 154"/>
                <a:gd name="T7" fmla="*/ 119 h 154"/>
                <a:gd name="T8" fmla="*/ 131 w 154"/>
                <a:gd name="T9" fmla="*/ 131 h 154"/>
                <a:gd name="T10" fmla="*/ 120 w 154"/>
                <a:gd name="T11" fmla="*/ 141 h 154"/>
                <a:gd name="T12" fmla="*/ 106 w 154"/>
                <a:gd name="T13" fmla="*/ 148 h 154"/>
                <a:gd name="T14" fmla="*/ 93 w 154"/>
                <a:gd name="T15" fmla="*/ 153 h 154"/>
                <a:gd name="T16" fmla="*/ 76 w 154"/>
                <a:gd name="T17" fmla="*/ 154 h 154"/>
                <a:gd name="T18" fmla="*/ 68 w 154"/>
                <a:gd name="T19" fmla="*/ 154 h 154"/>
                <a:gd name="T20" fmla="*/ 54 w 154"/>
                <a:gd name="T21" fmla="*/ 150 h 154"/>
                <a:gd name="T22" fmla="*/ 40 w 154"/>
                <a:gd name="T23" fmla="*/ 144 h 154"/>
                <a:gd name="T24" fmla="*/ 27 w 154"/>
                <a:gd name="T25" fmla="*/ 136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1 h 154"/>
                <a:gd name="T38" fmla="*/ 6 w 154"/>
                <a:gd name="T39" fmla="*/ 47 h 154"/>
                <a:gd name="T40" fmla="*/ 12 w 154"/>
                <a:gd name="T41" fmla="*/ 34 h 154"/>
                <a:gd name="T42" fmla="*/ 23 w 154"/>
                <a:gd name="T43" fmla="*/ 22 h 154"/>
                <a:gd name="T44" fmla="*/ 34 w 154"/>
                <a:gd name="T45" fmla="*/ 13 h 154"/>
                <a:gd name="T46" fmla="*/ 47 w 154"/>
                <a:gd name="T47" fmla="*/ 6 h 154"/>
                <a:gd name="T48" fmla="*/ 62 w 154"/>
                <a:gd name="T49" fmla="*/ 1 h 154"/>
                <a:gd name="T50" fmla="*/ 76 w 154"/>
                <a:gd name="T51" fmla="*/ 0 h 154"/>
                <a:gd name="T52" fmla="*/ 84 w 154"/>
                <a:gd name="T53" fmla="*/ 0 h 154"/>
                <a:gd name="T54" fmla="*/ 99 w 154"/>
                <a:gd name="T55" fmla="*/ 4 h 154"/>
                <a:gd name="T56" fmla="*/ 113 w 154"/>
                <a:gd name="T57" fmla="*/ 9 h 154"/>
                <a:gd name="T58" fmla="*/ 126 w 154"/>
                <a:gd name="T59" fmla="*/ 17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7" y="107"/>
                  </a:lnTo>
                  <a:lnTo>
                    <a:pt x="144" y="114"/>
                  </a:lnTo>
                  <a:lnTo>
                    <a:pt x="141" y="119"/>
                  </a:lnTo>
                  <a:lnTo>
                    <a:pt x="136" y="126"/>
                  </a:lnTo>
                  <a:lnTo>
                    <a:pt x="131" y="131"/>
                  </a:lnTo>
                  <a:lnTo>
                    <a:pt x="126" y="136"/>
                  </a:lnTo>
                  <a:lnTo>
                    <a:pt x="120" y="141"/>
                  </a:lnTo>
                  <a:lnTo>
                    <a:pt x="113" y="144"/>
                  </a:lnTo>
                  <a:lnTo>
                    <a:pt x="106" y="148"/>
                  </a:lnTo>
                  <a:lnTo>
                    <a:pt x="99" y="150"/>
                  </a:lnTo>
                  <a:lnTo>
                    <a:pt x="93" y="153"/>
                  </a:lnTo>
                  <a:lnTo>
                    <a:pt x="84" y="154"/>
                  </a:lnTo>
                  <a:lnTo>
                    <a:pt x="76" y="154"/>
                  </a:lnTo>
                  <a:lnTo>
                    <a:pt x="76" y="154"/>
                  </a:lnTo>
                  <a:lnTo>
                    <a:pt x="68" y="154"/>
                  </a:lnTo>
                  <a:lnTo>
                    <a:pt x="62" y="153"/>
                  </a:lnTo>
                  <a:lnTo>
                    <a:pt x="54" y="150"/>
                  </a:lnTo>
                  <a:lnTo>
                    <a:pt x="47" y="148"/>
                  </a:lnTo>
                  <a:lnTo>
                    <a:pt x="40" y="144"/>
                  </a:lnTo>
                  <a:lnTo>
                    <a:pt x="34" y="141"/>
                  </a:lnTo>
                  <a:lnTo>
                    <a:pt x="27" y="136"/>
                  </a:lnTo>
                  <a:lnTo>
                    <a:pt x="23" y="131"/>
                  </a:lnTo>
                  <a:lnTo>
                    <a:pt x="17" y="126"/>
                  </a:lnTo>
                  <a:lnTo>
                    <a:pt x="12" y="119"/>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2" y="34"/>
                  </a:lnTo>
                  <a:lnTo>
                    <a:pt x="17" y="28"/>
                  </a:lnTo>
                  <a:lnTo>
                    <a:pt x="23" y="22"/>
                  </a:lnTo>
                  <a:lnTo>
                    <a:pt x="27" y="17"/>
                  </a:lnTo>
                  <a:lnTo>
                    <a:pt x="34" y="13"/>
                  </a:lnTo>
                  <a:lnTo>
                    <a:pt x="40" y="9"/>
                  </a:lnTo>
                  <a:lnTo>
                    <a:pt x="47" y="6"/>
                  </a:lnTo>
                  <a:lnTo>
                    <a:pt x="54" y="4"/>
                  </a:lnTo>
                  <a:lnTo>
                    <a:pt x="62" y="1"/>
                  </a:lnTo>
                  <a:lnTo>
                    <a:pt x="68" y="0"/>
                  </a:lnTo>
                  <a:lnTo>
                    <a:pt x="76" y="0"/>
                  </a:lnTo>
                  <a:lnTo>
                    <a:pt x="76" y="0"/>
                  </a:lnTo>
                  <a:lnTo>
                    <a:pt x="84" y="0"/>
                  </a:lnTo>
                  <a:lnTo>
                    <a:pt x="93" y="1"/>
                  </a:lnTo>
                  <a:lnTo>
                    <a:pt x="99" y="4"/>
                  </a:lnTo>
                  <a:lnTo>
                    <a:pt x="106" y="6"/>
                  </a:lnTo>
                  <a:lnTo>
                    <a:pt x="113" y="9"/>
                  </a:lnTo>
                  <a:lnTo>
                    <a:pt x="120" y="13"/>
                  </a:lnTo>
                  <a:lnTo>
                    <a:pt x="126" y="17"/>
                  </a:lnTo>
                  <a:lnTo>
                    <a:pt x="131" y="22"/>
                  </a:lnTo>
                  <a:lnTo>
                    <a:pt x="136" y="28"/>
                  </a:lnTo>
                  <a:lnTo>
                    <a:pt x="141" y="34"/>
                  </a:lnTo>
                  <a:lnTo>
                    <a:pt x="144"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580">
              <a:extLst>
                <a:ext uri="{FF2B5EF4-FFF2-40B4-BE49-F238E27FC236}">
                  <a16:creationId xmlns:a16="http://schemas.microsoft.com/office/drawing/2014/main" id="{491247CA-EAEC-4BDA-8EC6-077E36CE58B9}"/>
                </a:ext>
              </a:extLst>
            </p:cNvPr>
            <p:cNvSpPr>
              <a:spLocks/>
            </p:cNvSpPr>
            <p:nvPr/>
          </p:nvSpPr>
          <p:spPr bwMode="auto">
            <a:xfrm>
              <a:off x="6357938" y="2543175"/>
              <a:ext cx="47625" cy="49213"/>
            </a:xfrm>
            <a:custGeom>
              <a:avLst/>
              <a:gdLst>
                <a:gd name="T0" fmla="*/ 154 w 154"/>
                <a:gd name="T1" fmla="*/ 77 h 155"/>
                <a:gd name="T2" fmla="*/ 153 w 154"/>
                <a:gd name="T3" fmla="*/ 93 h 155"/>
                <a:gd name="T4" fmla="*/ 149 w 154"/>
                <a:gd name="T5" fmla="*/ 108 h 155"/>
                <a:gd name="T6" fmla="*/ 141 w 154"/>
                <a:gd name="T7" fmla="*/ 120 h 155"/>
                <a:gd name="T8" fmla="*/ 131 w 154"/>
                <a:gd name="T9" fmla="*/ 132 h 155"/>
                <a:gd name="T10" fmla="*/ 120 w 154"/>
                <a:gd name="T11" fmla="*/ 141 h 155"/>
                <a:gd name="T12" fmla="*/ 107 w 154"/>
                <a:gd name="T13" fmla="*/ 149 h 155"/>
                <a:gd name="T14" fmla="*/ 93 w 154"/>
                <a:gd name="T15" fmla="*/ 152 h 155"/>
                <a:gd name="T16" fmla="*/ 78 w 154"/>
                <a:gd name="T17" fmla="*/ 155 h 155"/>
                <a:gd name="T18" fmla="*/ 70 w 154"/>
                <a:gd name="T19" fmla="*/ 154 h 155"/>
                <a:gd name="T20" fmla="*/ 55 w 154"/>
                <a:gd name="T21" fmla="*/ 151 h 155"/>
                <a:gd name="T22" fmla="*/ 41 w 154"/>
                <a:gd name="T23" fmla="*/ 146 h 155"/>
                <a:gd name="T24" fmla="*/ 28 w 154"/>
                <a:gd name="T25" fmla="*/ 136 h 155"/>
                <a:gd name="T26" fmla="*/ 18 w 154"/>
                <a:gd name="T27" fmla="*/ 126 h 155"/>
                <a:gd name="T28" fmla="*/ 10 w 154"/>
                <a:gd name="T29" fmla="*/ 115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8 w 154"/>
                <a:gd name="T47" fmla="*/ 6 h 155"/>
                <a:gd name="T48" fmla="*/ 62 w 154"/>
                <a:gd name="T49" fmla="*/ 2 h 155"/>
                <a:gd name="T50" fmla="*/ 78 w 154"/>
                <a:gd name="T51" fmla="*/ 0 h 155"/>
                <a:gd name="T52" fmla="*/ 86 w 154"/>
                <a:gd name="T53" fmla="*/ 1 h 155"/>
                <a:gd name="T54" fmla="*/ 101 w 154"/>
                <a:gd name="T55" fmla="*/ 4 h 155"/>
                <a:gd name="T56" fmla="*/ 114 w 154"/>
                <a:gd name="T57" fmla="*/ 9 h 155"/>
                <a:gd name="T58" fmla="*/ 126 w 154"/>
                <a:gd name="T59" fmla="*/ 18 h 155"/>
                <a:gd name="T60" fmla="*/ 137 w 154"/>
                <a:gd name="T61" fmla="*/ 29 h 155"/>
                <a:gd name="T62" fmla="*/ 145 w 154"/>
                <a:gd name="T63" fmla="*/ 40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5"/>
                  </a:lnTo>
                  <a:lnTo>
                    <a:pt x="141" y="120"/>
                  </a:lnTo>
                  <a:lnTo>
                    <a:pt x="137" y="126"/>
                  </a:lnTo>
                  <a:lnTo>
                    <a:pt x="131" y="132"/>
                  </a:lnTo>
                  <a:lnTo>
                    <a:pt x="126" y="136"/>
                  </a:lnTo>
                  <a:lnTo>
                    <a:pt x="120" y="141"/>
                  </a:lnTo>
                  <a:lnTo>
                    <a:pt x="114" y="146"/>
                  </a:lnTo>
                  <a:lnTo>
                    <a:pt x="107" y="149"/>
                  </a:lnTo>
                  <a:lnTo>
                    <a:pt x="101" y="151"/>
                  </a:lnTo>
                  <a:lnTo>
                    <a:pt x="93" y="152"/>
                  </a:lnTo>
                  <a:lnTo>
                    <a:pt x="86" y="154"/>
                  </a:lnTo>
                  <a:lnTo>
                    <a:pt x="78" y="155"/>
                  </a:lnTo>
                  <a:lnTo>
                    <a:pt x="78" y="155"/>
                  </a:lnTo>
                  <a:lnTo>
                    <a:pt x="70" y="154"/>
                  </a:lnTo>
                  <a:lnTo>
                    <a:pt x="62" y="152"/>
                  </a:lnTo>
                  <a:lnTo>
                    <a:pt x="55" y="151"/>
                  </a:lnTo>
                  <a:lnTo>
                    <a:pt x="48" y="149"/>
                  </a:lnTo>
                  <a:lnTo>
                    <a:pt x="41" y="146"/>
                  </a:lnTo>
                  <a:lnTo>
                    <a:pt x="34" y="141"/>
                  </a:lnTo>
                  <a:lnTo>
                    <a:pt x="28" y="136"/>
                  </a:lnTo>
                  <a:lnTo>
                    <a:pt x="23" y="132"/>
                  </a:lnTo>
                  <a:lnTo>
                    <a:pt x="18" y="126"/>
                  </a:lnTo>
                  <a:lnTo>
                    <a:pt x="14" y="120"/>
                  </a:lnTo>
                  <a:lnTo>
                    <a:pt x="10" y="115"/>
                  </a:lnTo>
                  <a:lnTo>
                    <a:pt x="7" y="108"/>
                  </a:lnTo>
                  <a:lnTo>
                    <a:pt x="3" y="100"/>
                  </a:lnTo>
                  <a:lnTo>
                    <a:pt x="2" y="93"/>
                  </a:lnTo>
                  <a:lnTo>
                    <a:pt x="1" y="85"/>
                  </a:lnTo>
                  <a:lnTo>
                    <a:pt x="0" y="77"/>
                  </a:lnTo>
                  <a:lnTo>
                    <a:pt x="0" y="77"/>
                  </a:lnTo>
                  <a:lnTo>
                    <a:pt x="1" y="70"/>
                  </a:lnTo>
                  <a:lnTo>
                    <a:pt x="2" y="62"/>
                  </a:lnTo>
                  <a:lnTo>
                    <a:pt x="3" y="54"/>
                  </a:lnTo>
                  <a:lnTo>
                    <a:pt x="7" y="47"/>
                  </a:lnTo>
                  <a:lnTo>
                    <a:pt x="10" y="40"/>
                  </a:lnTo>
                  <a:lnTo>
                    <a:pt x="14" y="35"/>
                  </a:lnTo>
                  <a:lnTo>
                    <a:pt x="18" y="29"/>
                  </a:lnTo>
                  <a:lnTo>
                    <a:pt x="23" y="23"/>
                  </a:lnTo>
                  <a:lnTo>
                    <a:pt x="28" y="18"/>
                  </a:lnTo>
                  <a:lnTo>
                    <a:pt x="34" y="14"/>
                  </a:lnTo>
                  <a:lnTo>
                    <a:pt x="41" y="9"/>
                  </a:lnTo>
                  <a:lnTo>
                    <a:pt x="48" y="6"/>
                  </a:lnTo>
                  <a:lnTo>
                    <a:pt x="55" y="4"/>
                  </a:lnTo>
                  <a:lnTo>
                    <a:pt x="62" y="2"/>
                  </a:lnTo>
                  <a:lnTo>
                    <a:pt x="70" y="1"/>
                  </a:lnTo>
                  <a:lnTo>
                    <a:pt x="78" y="0"/>
                  </a:lnTo>
                  <a:lnTo>
                    <a:pt x="78" y="0"/>
                  </a:lnTo>
                  <a:lnTo>
                    <a:pt x="86" y="1"/>
                  </a:lnTo>
                  <a:lnTo>
                    <a:pt x="93" y="2"/>
                  </a:lnTo>
                  <a:lnTo>
                    <a:pt x="101" y="4"/>
                  </a:lnTo>
                  <a:lnTo>
                    <a:pt x="107" y="6"/>
                  </a:lnTo>
                  <a:lnTo>
                    <a:pt x="114" y="9"/>
                  </a:lnTo>
                  <a:lnTo>
                    <a:pt x="120" y="14"/>
                  </a:lnTo>
                  <a:lnTo>
                    <a:pt x="126" y="18"/>
                  </a:lnTo>
                  <a:lnTo>
                    <a:pt x="131" y="23"/>
                  </a:lnTo>
                  <a:lnTo>
                    <a:pt x="137" y="29"/>
                  </a:lnTo>
                  <a:lnTo>
                    <a:pt x="141" y="35"/>
                  </a:lnTo>
                  <a:lnTo>
                    <a:pt x="145" y="40"/>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581">
              <a:extLst>
                <a:ext uri="{FF2B5EF4-FFF2-40B4-BE49-F238E27FC236}">
                  <a16:creationId xmlns:a16="http://schemas.microsoft.com/office/drawing/2014/main" id="{666F3480-0921-4497-B881-3C8CFA46C7DC}"/>
                </a:ext>
              </a:extLst>
            </p:cNvPr>
            <p:cNvSpPr>
              <a:spLocks/>
            </p:cNvSpPr>
            <p:nvPr/>
          </p:nvSpPr>
          <p:spPr bwMode="auto">
            <a:xfrm>
              <a:off x="6357938" y="2614613"/>
              <a:ext cx="47625" cy="49213"/>
            </a:xfrm>
            <a:custGeom>
              <a:avLst/>
              <a:gdLst>
                <a:gd name="T0" fmla="*/ 154 w 154"/>
                <a:gd name="T1" fmla="*/ 77 h 154"/>
                <a:gd name="T2" fmla="*/ 153 w 154"/>
                <a:gd name="T3" fmla="*/ 92 h 154"/>
                <a:gd name="T4" fmla="*/ 149 w 154"/>
                <a:gd name="T5" fmla="*/ 107 h 154"/>
                <a:gd name="T6" fmla="*/ 141 w 154"/>
                <a:gd name="T7" fmla="*/ 119 h 154"/>
                <a:gd name="T8" fmla="*/ 131 w 154"/>
                <a:gd name="T9" fmla="*/ 131 h 154"/>
                <a:gd name="T10" fmla="*/ 120 w 154"/>
                <a:gd name="T11" fmla="*/ 141 h 154"/>
                <a:gd name="T12" fmla="*/ 107 w 154"/>
                <a:gd name="T13" fmla="*/ 148 h 154"/>
                <a:gd name="T14" fmla="*/ 93 w 154"/>
                <a:gd name="T15" fmla="*/ 153 h 154"/>
                <a:gd name="T16" fmla="*/ 78 w 154"/>
                <a:gd name="T17" fmla="*/ 154 h 154"/>
                <a:gd name="T18" fmla="*/ 70 w 154"/>
                <a:gd name="T19" fmla="*/ 154 h 154"/>
                <a:gd name="T20" fmla="*/ 55 w 154"/>
                <a:gd name="T21" fmla="*/ 150 h 154"/>
                <a:gd name="T22" fmla="*/ 41 w 154"/>
                <a:gd name="T23" fmla="*/ 144 h 154"/>
                <a:gd name="T24" fmla="*/ 28 w 154"/>
                <a:gd name="T25" fmla="*/ 136 h 154"/>
                <a:gd name="T26" fmla="*/ 18 w 154"/>
                <a:gd name="T27" fmla="*/ 126 h 154"/>
                <a:gd name="T28" fmla="*/ 10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4 h 154"/>
                <a:gd name="T42" fmla="*/ 23 w 154"/>
                <a:gd name="T43" fmla="*/ 22 h 154"/>
                <a:gd name="T44" fmla="*/ 34 w 154"/>
                <a:gd name="T45" fmla="*/ 13 h 154"/>
                <a:gd name="T46" fmla="*/ 48 w 154"/>
                <a:gd name="T47" fmla="*/ 6 h 154"/>
                <a:gd name="T48" fmla="*/ 62 w 154"/>
                <a:gd name="T49" fmla="*/ 1 h 154"/>
                <a:gd name="T50" fmla="*/ 78 w 154"/>
                <a:gd name="T51" fmla="*/ 0 h 154"/>
                <a:gd name="T52" fmla="*/ 86 w 154"/>
                <a:gd name="T53" fmla="*/ 0 h 154"/>
                <a:gd name="T54" fmla="*/ 101 w 154"/>
                <a:gd name="T55" fmla="*/ 4 h 154"/>
                <a:gd name="T56" fmla="*/ 114 w 154"/>
                <a:gd name="T57" fmla="*/ 9 h 154"/>
                <a:gd name="T58" fmla="*/ 126 w 154"/>
                <a:gd name="T59" fmla="*/ 17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1" y="100"/>
                  </a:lnTo>
                  <a:lnTo>
                    <a:pt x="149" y="107"/>
                  </a:lnTo>
                  <a:lnTo>
                    <a:pt x="145" y="114"/>
                  </a:lnTo>
                  <a:lnTo>
                    <a:pt x="141" y="119"/>
                  </a:lnTo>
                  <a:lnTo>
                    <a:pt x="137" y="126"/>
                  </a:lnTo>
                  <a:lnTo>
                    <a:pt x="131" y="131"/>
                  </a:lnTo>
                  <a:lnTo>
                    <a:pt x="126" y="136"/>
                  </a:lnTo>
                  <a:lnTo>
                    <a:pt x="120" y="141"/>
                  </a:lnTo>
                  <a:lnTo>
                    <a:pt x="114" y="144"/>
                  </a:lnTo>
                  <a:lnTo>
                    <a:pt x="107" y="148"/>
                  </a:lnTo>
                  <a:lnTo>
                    <a:pt x="101" y="150"/>
                  </a:lnTo>
                  <a:lnTo>
                    <a:pt x="93" y="153"/>
                  </a:lnTo>
                  <a:lnTo>
                    <a:pt x="86" y="154"/>
                  </a:lnTo>
                  <a:lnTo>
                    <a:pt x="78" y="154"/>
                  </a:lnTo>
                  <a:lnTo>
                    <a:pt x="78" y="154"/>
                  </a:lnTo>
                  <a:lnTo>
                    <a:pt x="70" y="154"/>
                  </a:lnTo>
                  <a:lnTo>
                    <a:pt x="62" y="153"/>
                  </a:lnTo>
                  <a:lnTo>
                    <a:pt x="55" y="150"/>
                  </a:lnTo>
                  <a:lnTo>
                    <a:pt x="48" y="148"/>
                  </a:lnTo>
                  <a:lnTo>
                    <a:pt x="41" y="144"/>
                  </a:lnTo>
                  <a:lnTo>
                    <a:pt x="34" y="141"/>
                  </a:lnTo>
                  <a:lnTo>
                    <a:pt x="28" y="136"/>
                  </a:lnTo>
                  <a:lnTo>
                    <a:pt x="23" y="131"/>
                  </a:lnTo>
                  <a:lnTo>
                    <a:pt x="18" y="126"/>
                  </a:lnTo>
                  <a:lnTo>
                    <a:pt x="14" y="119"/>
                  </a:lnTo>
                  <a:lnTo>
                    <a:pt x="10" y="114"/>
                  </a:lnTo>
                  <a:lnTo>
                    <a:pt x="7" y="107"/>
                  </a:lnTo>
                  <a:lnTo>
                    <a:pt x="3" y="100"/>
                  </a:lnTo>
                  <a:lnTo>
                    <a:pt x="2" y="92"/>
                  </a:lnTo>
                  <a:lnTo>
                    <a:pt x="1" y="85"/>
                  </a:lnTo>
                  <a:lnTo>
                    <a:pt x="0" y="77"/>
                  </a:lnTo>
                  <a:lnTo>
                    <a:pt x="0" y="77"/>
                  </a:lnTo>
                  <a:lnTo>
                    <a:pt x="1" y="69"/>
                  </a:lnTo>
                  <a:lnTo>
                    <a:pt x="2" y="61"/>
                  </a:lnTo>
                  <a:lnTo>
                    <a:pt x="3" y="54"/>
                  </a:lnTo>
                  <a:lnTo>
                    <a:pt x="7" y="47"/>
                  </a:lnTo>
                  <a:lnTo>
                    <a:pt x="10" y="40"/>
                  </a:lnTo>
                  <a:lnTo>
                    <a:pt x="14" y="34"/>
                  </a:lnTo>
                  <a:lnTo>
                    <a:pt x="18" y="28"/>
                  </a:lnTo>
                  <a:lnTo>
                    <a:pt x="23" y="22"/>
                  </a:lnTo>
                  <a:lnTo>
                    <a:pt x="28" y="17"/>
                  </a:lnTo>
                  <a:lnTo>
                    <a:pt x="34" y="13"/>
                  </a:lnTo>
                  <a:lnTo>
                    <a:pt x="41" y="9"/>
                  </a:lnTo>
                  <a:lnTo>
                    <a:pt x="48"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1" y="22"/>
                  </a:lnTo>
                  <a:lnTo>
                    <a:pt x="137" y="28"/>
                  </a:lnTo>
                  <a:lnTo>
                    <a:pt x="141" y="34"/>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582">
              <a:extLst>
                <a:ext uri="{FF2B5EF4-FFF2-40B4-BE49-F238E27FC236}">
                  <a16:creationId xmlns:a16="http://schemas.microsoft.com/office/drawing/2014/main" id="{39FFCB10-9F2F-4C7F-8AF8-CE4A0AE885B1}"/>
                </a:ext>
              </a:extLst>
            </p:cNvPr>
            <p:cNvSpPr>
              <a:spLocks/>
            </p:cNvSpPr>
            <p:nvPr/>
          </p:nvSpPr>
          <p:spPr bwMode="auto">
            <a:xfrm>
              <a:off x="6146801" y="2684463"/>
              <a:ext cx="49213" cy="49213"/>
            </a:xfrm>
            <a:custGeom>
              <a:avLst/>
              <a:gdLst>
                <a:gd name="T0" fmla="*/ 155 w 155"/>
                <a:gd name="T1" fmla="*/ 77 h 155"/>
                <a:gd name="T2" fmla="*/ 153 w 155"/>
                <a:gd name="T3" fmla="*/ 93 h 155"/>
                <a:gd name="T4" fmla="*/ 148 w 155"/>
                <a:gd name="T5" fmla="*/ 107 h 155"/>
                <a:gd name="T6" fmla="*/ 141 w 155"/>
                <a:gd name="T7" fmla="*/ 120 h 155"/>
                <a:gd name="T8" fmla="*/ 132 w 155"/>
                <a:gd name="T9" fmla="*/ 132 h 155"/>
                <a:gd name="T10" fmla="*/ 121 w 155"/>
                <a:gd name="T11" fmla="*/ 141 h 155"/>
                <a:gd name="T12" fmla="*/ 108 w 155"/>
                <a:gd name="T13" fmla="*/ 148 h 155"/>
                <a:gd name="T14" fmla="*/ 93 w 155"/>
                <a:gd name="T15" fmla="*/ 152 h 155"/>
                <a:gd name="T16" fmla="*/ 77 w 155"/>
                <a:gd name="T17" fmla="*/ 155 h 155"/>
                <a:gd name="T18" fmla="*/ 70 w 155"/>
                <a:gd name="T19" fmla="*/ 154 h 155"/>
                <a:gd name="T20" fmla="*/ 54 w 155"/>
                <a:gd name="T21" fmla="*/ 151 h 155"/>
                <a:gd name="T22" fmla="*/ 40 w 155"/>
                <a:gd name="T23" fmla="*/ 146 h 155"/>
                <a:gd name="T24" fmla="*/ 29 w 155"/>
                <a:gd name="T25" fmla="*/ 136 h 155"/>
                <a:gd name="T26" fmla="*/ 19 w 155"/>
                <a:gd name="T27" fmla="*/ 126 h 155"/>
                <a:gd name="T28" fmla="*/ 10 w 155"/>
                <a:gd name="T29" fmla="*/ 114 h 155"/>
                <a:gd name="T30" fmla="*/ 4 w 155"/>
                <a:gd name="T31" fmla="*/ 100 h 155"/>
                <a:gd name="T32" fmla="*/ 2 w 155"/>
                <a:gd name="T33" fmla="*/ 85 h 155"/>
                <a:gd name="T34" fmla="*/ 0 w 155"/>
                <a:gd name="T35" fmla="*/ 77 h 155"/>
                <a:gd name="T36" fmla="*/ 3 w 155"/>
                <a:gd name="T37" fmla="*/ 62 h 155"/>
                <a:gd name="T38" fmla="*/ 6 w 155"/>
                <a:gd name="T39" fmla="*/ 47 h 155"/>
                <a:gd name="T40" fmla="*/ 14 w 155"/>
                <a:gd name="T41" fmla="*/ 35 h 155"/>
                <a:gd name="T42" fmla="*/ 23 w 155"/>
                <a:gd name="T43" fmla="*/ 23 h 155"/>
                <a:gd name="T44" fmla="*/ 35 w 155"/>
                <a:gd name="T45" fmla="*/ 13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7 h 155"/>
                <a:gd name="T60" fmla="*/ 137 w 155"/>
                <a:gd name="T61" fmla="*/ 28 h 155"/>
                <a:gd name="T62" fmla="*/ 145 w 155"/>
                <a:gd name="T63" fmla="*/ 40 h 155"/>
                <a:gd name="T64" fmla="*/ 151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7"/>
                  </a:lnTo>
                  <a:lnTo>
                    <a:pt x="145" y="114"/>
                  </a:lnTo>
                  <a:lnTo>
                    <a:pt x="141" y="120"/>
                  </a:lnTo>
                  <a:lnTo>
                    <a:pt x="137" y="126"/>
                  </a:lnTo>
                  <a:lnTo>
                    <a:pt x="132" y="132"/>
                  </a:lnTo>
                  <a:lnTo>
                    <a:pt x="126" y="136"/>
                  </a:lnTo>
                  <a:lnTo>
                    <a:pt x="121" y="141"/>
                  </a:lnTo>
                  <a:lnTo>
                    <a:pt x="114" y="146"/>
                  </a:lnTo>
                  <a:lnTo>
                    <a:pt x="108" y="148"/>
                  </a:lnTo>
                  <a:lnTo>
                    <a:pt x="100" y="151"/>
                  </a:lnTo>
                  <a:lnTo>
                    <a:pt x="93" y="152"/>
                  </a:lnTo>
                  <a:lnTo>
                    <a:pt x="85" y="154"/>
                  </a:lnTo>
                  <a:lnTo>
                    <a:pt x="77" y="155"/>
                  </a:lnTo>
                  <a:lnTo>
                    <a:pt x="77" y="155"/>
                  </a:lnTo>
                  <a:lnTo>
                    <a:pt x="70" y="154"/>
                  </a:lnTo>
                  <a:lnTo>
                    <a:pt x="62" y="152"/>
                  </a:lnTo>
                  <a:lnTo>
                    <a:pt x="54" y="151"/>
                  </a:lnTo>
                  <a:lnTo>
                    <a:pt x="47" y="148"/>
                  </a:lnTo>
                  <a:lnTo>
                    <a:pt x="40" y="146"/>
                  </a:lnTo>
                  <a:lnTo>
                    <a:pt x="35" y="141"/>
                  </a:lnTo>
                  <a:lnTo>
                    <a:pt x="29" y="136"/>
                  </a:lnTo>
                  <a:lnTo>
                    <a:pt x="23" y="132"/>
                  </a:lnTo>
                  <a:lnTo>
                    <a:pt x="19" y="126"/>
                  </a:lnTo>
                  <a:lnTo>
                    <a:pt x="14" y="120"/>
                  </a:lnTo>
                  <a:lnTo>
                    <a:pt x="10" y="114"/>
                  </a:lnTo>
                  <a:lnTo>
                    <a:pt x="6" y="107"/>
                  </a:lnTo>
                  <a:lnTo>
                    <a:pt x="4" y="100"/>
                  </a:lnTo>
                  <a:lnTo>
                    <a:pt x="3" y="93"/>
                  </a:lnTo>
                  <a:lnTo>
                    <a:pt x="2" y="85"/>
                  </a:lnTo>
                  <a:lnTo>
                    <a:pt x="0" y="77"/>
                  </a:lnTo>
                  <a:lnTo>
                    <a:pt x="0" y="77"/>
                  </a:lnTo>
                  <a:lnTo>
                    <a:pt x="2" y="69"/>
                  </a:lnTo>
                  <a:lnTo>
                    <a:pt x="3" y="62"/>
                  </a:lnTo>
                  <a:lnTo>
                    <a:pt x="4" y="54"/>
                  </a:lnTo>
                  <a:lnTo>
                    <a:pt x="6" y="47"/>
                  </a:lnTo>
                  <a:lnTo>
                    <a:pt x="10" y="40"/>
                  </a:lnTo>
                  <a:lnTo>
                    <a:pt x="14" y="35"/>
                  </a:lnTo>
                  <a:lnTo>
                    <a:pt x="19" y="28"/>
                  </a:lnTo>
                  <a:lnTo>
                    <a:pt x="23" y="23"/>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1" y="13"/>
                  </a:lnTo>
                  <a:lnTo>
                    <a:pt x="126" y="17"/>
                  </a:lnTo>
                  <a:lnTo>
                    <a:pt x="132" y="23"/>
                  </a:lnTo>
                  <a:lnTo>
                    <a:pt x="137" y="28"/>
                  </a:lnTo>
                  <a:lnTo>
                    <a:pt x="141" y="35"/>
                  </a:lnTo>
                  <a:lnTo>
                    <a:pt x="145"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583">
              <a:extLst>
                <a:ext uri="{FF2B5EF4-FFF2-40B4-BE49-F238E27FC236}">
                  <a16:creationId xmlns:a16="http://schemas.microsoft.com/office/drawing/2014/main" id="{D27F1C29-AF01-45C5-9861-0865756E61C3}"/>
                </a:ext>
              </a:extLst>
            </p:cNvPr>
            <p:cNvSpPr>
              <a:spLocks/>
            </p:cNvSpPr>
            <p:nvPr/>
          </p:nvSpPr>
          <p:spPr bwMode="auto">
            <a:xfrm>
              <a:off x="6216651" y="2684463"/>
              <a:ext cx="49213" cy="49213"/>
            </a:xfrm>
            <a:custGeom>
              <a:avLst/>
              <a:gdLst>
                <a:gd name="T0" fmla="*/ 154 w 154"/>
                <a:gd name="T1" fmla="*/ 77 h 155"/>
                <a:gd name="T2" fmla="*/ 152 w 154"/>
                <a:gd name="T3" fmla="*/ 93 h 155"/>
                <a:gd name="T4" fmla="*/ 148 w 154"/>
                <a:gd name="T5" fmla="*/ 107 h 155"/>
                <a:gd name="T6" fmla="*/ 141 w 154"/>
                <a:gd name="T7" fmla="*/ 120 h 155"/>
                <a:gd name="T8" fmla="*/ 132 w 154"/>
                <a:gd name="T9" fmla="*/ 132 h 155"/>
                <a:gd name="T10" fmla="*/ 120 w 154"/>
                <a:gd name="T11" fmla="*/ 141 h 155"/>
                <a:gd name="T12" fmla="*/ 108 w 154"/>
                <a:gd name="T13" fmla="*/ 148 h 155"/>
                <a:gd name="T14" fmla="*/ 93 w 154"/>
                <a:gd name="T15" fmla="*/ 152 h 155"/>
                <a:gd name="T16" fmla="*/ 78 w 154"/>
                <a:gd name="T17" fmla="*/ 155 h 155"/>
                <a:gd name="T18" fmla="*/ 70 w 154"/>
                <a:gd name="T19" fmla="*/ 154 h 155"/>
                <a:gd name="T20" fmla="*/ 55 w 154"/>
                <a:gd name="T21" fmla="*/ 151 h 155"/>
                <a:gd name="T22" fmla="*/ 40 w 154"/>
                <a:gd name="T23" fmla="*/ 146 h 155"/>
                <a:gd name="T24" fmla="*/ 29 w 154"/>
                <a:gd name="T25" fmla="*/ 136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1 h 155"/>
                <a:gd name="T50" fmla="*/ 78 w 154"/>
                <a:gd name="T51" fmla="*/ 0 h 155"/>
                <a:gd name="T52" fmla="*/ 85 w 154"/>
                <a:gd name="T53" fmla="*/ 0 h 155"/>
                <a:gd name="T54" fmla="*/ 100 w 154"/>
                <a:gd name="T55" fmla="*/ 4 h 155"/>
                <a:gd name="T56" fmla="*/ 114 w 154"/>
                <a:gd name="T57" fmla="*/ 9 h 155"/>
                <a:gd name="T58" fmla="*/ 126 w 154"/>
                <a:gd name="T59" fmla="*/ 17 h 155"/>
                <a:gd name="T60" fmla="*/ 136 w 154"/>
                <a:gd name="T61" fmla="*/ 28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7"/>
                  </a:lnTo>
                  <a:lnTo>
                    <a:pt x="145" y="114"/>
                  </a:lnTo>
                  <a:lnTo>
                    <a:pt x="141" y="120"/>
                  </a:lnTo>
                  <a:lnTo>
                    <a:pt x="136" y="126"/>
                  </a:lnTo>
                  <a:lnTo>
                    <a:pt x="132" y="132"/>
                  </a:lnTo>
                  <a:lnTo>
                    <a:pt x="126" y="136"/>
                  </a:lnTo>
                  <a:lnTo>
                    <a:pt x="120" y="141"/>
                  </a:lnTo>
                  <a:lnTo>
                    <a:pt x="114" y="146"/>
                  </a:lnTo>
                  <a:lnTo>
                    <a:pt x="108" y="148"/>
                  </a:lnTo>
                  <a:lnTo>
                    <a:pt x="100" y="151"/>
                  </a:lnTo>
                  <a:lnTo>
                    <a:pt x="93" y="152"/>
                  </a:lnTo>
                  <a:lnTo>
                    <a:pt x="85" y="154"/>
                  </a:lnTo>
                  <a:lnTo>
                    <a:pt x="78" y="155"/>
                  </a:lnTo>
                  <a:lnTo>
                    <a:pt x="78" y="155"/>
                  </a:lnTo>
                  <a:lnTo>
                    <a:pt x="70" y="154"/>
                  </a:lnTo>
                  <a:lnTo>
                    <a:pt x="62" y="152"/>
                  </a:lnTo>
                  <a:lnTo>
                    <a:pt x="55" y="151"/>
                  </a:lnTo>
                  <a:lnTo>
                    <a:pt x="47" y="148"/>
                  </a:lnTo>
                  <a:lnTo>
                    <a:pt x="40" y="146"/>
                  </a:lnTo>
                  <a:lnTo>
                    <a:pt x="34" y="141"/>
                  </a:lnTo>
                  <a:lnTo>
                    <a:pt x="29"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0" y="4"/>
                  </a:lnTo>
                  <a:lnTo>
                    <a:pt x="108" y="6"/>
                  </a:lnTo>
                  <a:lnTo>
                    <a:pt x="114" y="9"/>
                  </a:lnTo>
                  <a:lnTo>
                    <a:pt x="120" y="13"/>
                  </a:lnTo>
                  <a:lnTo>
                    <a:pt x="126" y="17"/>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584">
              <a:extLst>
                <a:ext uri="{FF2B5EF4-FFF2-40B4-BE49-F238E27FC236}">
                  <a16:creationId xmlns:a16="http://schemas.microsoft.com/office/drawing/2014/main" id="{80534098-F8B2-4269-ABB2-92304508ED6D}"/>
                </a:ext>
              </a:extLst>
            </p:cNvPr>
            <p:cNvSpPr>
              <a:spLocks/>
            </p:cNvSpPr>
            <p:nvPr/>
          </p:nvSpPr>
          <p:spPr bwMode="auto">
            <a:xfrm>
              <a:off x="6286501" y="2684463"/>
              <a:ext cx="49213" cy="49213"/>
            </a:xfrm>
            <a:custGeom>
              <a:avLst/>
              <a:gdLst>
                <a:gd name="T0" fmla="*/ 154 w 154"/>
                <a:gd name="T1" fmla="*/ 77 h 155"/>
                <a:gd name="T2" fmla="*/ 152 w 154"/>
                <a:gd name="T3" fmla="*/ 93 h 155"/>
                <a:gd name="T4" fmla="*/ 147 w 154"/>
                <a:gd name="T5" fmla="*/ 107 h 155"/>
                <a:gd name="T6" fmla="*/ 141 w 154"/>
                <a:gd name="T7" fmla="*/ 120 h 155"/>
                <a:gd name="T8" fmla="*/ 131 w 154"/>
                <a:gd name="T9" fmla="*/ 132 h 155"/>
                <a:gd name="T10" fmla="*/ 120 w 154"/>
                <a:gd name="T11" fmla="*/ 141 h 155"/>
                <a:gd name="T12" fmla="*/ 106 w 154"/>
                <a:gd name="T13" fmla="*/ 148 h 155"/>
                <a:gd name="T14" fmla="*/ 93 w 154"/>
                <a:gd name="T15" fmla="*/ 152 h 155"/>
                <a:gd name="T16" fmla="*/ 76 w 154"/>
                <a:gd name="T17" fmla="*/ 155 h 155"/>
                <a:gd name="T18" fmla="*/ 68 w 154"/>
                <a:gd name="T19" fmla="*/ 154 h 155"/>
                <a:gd name="T20" fmla="*/ 54 w 154"/>
                <a:gd name="T21" fmla="*/ 151 h 155"/>
                <a:gd name="T22" fmla="*/ 40 w 154"/>
                <a:gd name="T23" fmla="*/ 146 h 155"/>
                <a:gd name="T24" fmla="*/ 27 w 154"/>
                <a:gd name="T25" fmla="*/ 136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2 w 154"/>
                <a:gd name="T41" fmla="*/ 35 h 155"/>
                <a:gd name="T42" fmla="*/ 23 w 154"/>
                <a:gd name="T43" fmla="*/ 23 h 155"/>
                <a:gd name="T44" fmla="*/ 34 w 154"/>
                <a:gd name="T45" fmla="*/ 13 h 155"/>
                <a:gd name="T46" fmla="*/ 47 w 154"/>
                <a:gd name="T47" fmla="*/ 6 h 155"/>
                <a:gd name="T48" fmla="*/ 62 w 154"/>
                <a:gd name="T49" fmla="*/ 1 h 155"/>
                <a:gd name="T50" fmla="*/ 76 w 154"/>
                <a:gd name="T51" fmla="*/ 0 h 155"/>
                <a:gd name="T52" fmla="*/ 84 w 154"/>
                <a:gd name="T53" fmla="*/ 0 h 155"/>
                <a:gd name="T54" fmla="*/ 99 w 154"/>
                <a:gd name="T55" fmla="*/ 4 h 155"/>
                <a:gd name="T56" fmla="*/ 113 w 154"/>
                <a:gd name="T57" fmla="*/ 9 h 155"/>
                <a:gd name="T58" fmla="*/ 126 w 154"/>
                <a:gd name="T59" fmla="*/ 17 h 155"/>
                <a:gd name="T60" fmla="*/ 136 w 154"/>
                <a:gd name="T61" fmla="*/ 28 h 155"/>
                <a:gd name="T62" fmla="*/ 144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7"/>
                  </a:lnTo>
                  <a:lnTo>
                    <a:pt x="144" y="114"/>
                  </a:lnTo>
                  <a:lnTo>
                    <a:pt x="141" y="120"/>
                  </a:lnTo>
                  <a:lnTo>
                    <a:pt x="136" y="126"/>
                  </a:lnTo>
                  <a:lnTo>
                    <a:pt x="131" y="132"/>
                  </a:lnTo>
                  <a:lnTo>
                    <a:pt x="126" y="136"/>
                  </a:lnTo>
                  <a:lnTo>
                    <a:pt x="120" y="141"/>
                  </a:lnTo>
                  <a:lnTo>
                    <a:pt x="113" y="146"/>
                  </a:lnTo>
                  <a:lnTo>
                    <a:pt x="106" y="148"/>
                  </a:lnTo>
                  <a:lnTo>
                    <a:pt x="99" y="151"/>
                  </a:lnTo>
                  <a:lnTo>
                    <a:pt x="93" y="152"/>
                  </a:lnTo>
                  <a:lnTo>
                    <a:pt x="84" y="154"/>
                  </a:lnTo>
                  <a:lnTo>
                    <a:pt x="76" y="155"/>
                  </a:lnTo>
                  <a:lnTo>
                    <a:pt x="76" y="155"/>
                  </a:lnTo>
                  <a:lnTo>
                    <a:pt x="68" y="154"/>
                  </a:lnTo>
                  <a:lnTo>
                    <a:pt x="62" y="152"/>
                  </a:lnTo>
                  <a:lnTo>
                    <a:pt x="54" y="151"/>
                  </a:lnTo>
                  <a:lnTo>
                    <a:pt x="47" y="148"/>
                  </a:lnTo>
                  <a:lnTo>
                    <a:pt x="40" y="146"/>
                  </a:lnTo>
                  <a:lnTo>
                    <a:pt x="34" y="141"/>
                  </a:lnTo>
                  <a:lnTo>
                    <a:pt x="27" y="136"/>
                  </a:lnTo>
                  <a:lnTo>
                    <a:pt x="23" y="132"/>
                  </a:lnTo>
                  <a:lnTo>
                    <a:pt x="17" y="126"/>
                  </a:lnTo>
                  <a:lnTo>
                    <a:pt x="12"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7"/>
                  </a:lnTo>
                  <a:lnTo>
                    <a:pt x="34" y="13"/>
                  </a:lnTo>
                  <a:lnTo>
                    <a:pt x="40" y="9"/>
                  </a:lnTo>
                  <a:lnTo>
                    <a:pt x="47" y="6"/>
                  </a:lnTo>
                  <a:lnTo>
                    <a:pt x="54" y="4"/>
                  </a:lnTo>
                  <a:lnTo>
                    <a:pt x="62" y="1"/>
                  </a:lnTo>
                  <a:lnTo>
                    <a:pt x="68" y="0"/>
                  </a:lnTo>
                  <a:lnTo>
                    <a:pt x="76" y="0"/>
                  </a:lnTo>
                  <a:lnTo>
                    <a:pt x="76" y="0"/>
                  </a:lnTo>
                  <a:lnTo>
                    <a:pt x="84" y="0"/>
                  </a:lnTo>
                  <a:lnTo>
                    <a:pt x="93" y="1"/>
                  </a:lnTo>
                  <a:lnTo>
                    <a:pt x="99" y="4"/>
                  </a:lnTo>
                  <a:lnTo>
                    <a:pt x="106" y="6"/>
                  </a:lnTo>
                  <a:lnTo>
                    <a:pt x="113" y="9"/>
                  </a:lnTo>
                  <a:lnTo>
                    <a:pt x="120" y="13"/>
                  </a:lnTo>
                  <a:lnTo>
                    <a:pt x="126" y="17"/>
                  </a:lnTo>
                  <a:lnTo>
                    <a:pt x="131" y="23"/>
                  </a:lnTo>
                  <a:lnTo>
                    <a:pt x="136" y="28"/>
                  </a:lnTo>
                  <a:lnTo>
                    <a:pt x="141" y="35"/>
                  </a:lnTo>
                  <a:lnTo>
                    <a:pt x="144"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585">
              <a:extLst>
                <a:ext uri="{FF2B5EF4-FFF2-40B4-BE49-F238E27FC236}">
                  <a16:creationId xmlns:a16="http://schemas.microsoft.com/office/drawing/2014/main" id="{EAE1F927-44AE-4E3F-9858-60BDA5A78501}"/>
                </a:ext>
              </a:extLst>
            </p:cNvPr>
            <p:cNvSpPr>
              <a:spLocks/>
            </p:cNvSpPr>
            <p:nvPr/>
          </p:nvSpPr>
          <p:spPr bwMode="auto">
            <a:xfrm>
              <a:off x="6357938" y="2684463"/>
              <a:ext cx="47625" cy="49213"/>
            </a:xfrm>
            <a:custGeom>
              <a:avLst/>
              <a:gdLst>
                <a:gd name="T0" fmla="*/ 154 w 154"/>
                <a:gd name="T1" fmla="*/ 77 h 155"/>
                <a:gd name="T2" fmla="*/ 153 w 154"/>
                <a:gd name="T3" fmla="*/ 93 h 155"/>
                <a:gd name="T4" fmla="*/ 149 w 154"/>
                <a:gd name="T5" fmla="*/ 107 h 155"/>
                <a:gd name="T6" fmla="*/ 141 w 154"/>
                <a:gd name="T7" fmla="*/ 120 h 155"/>
                <a:gd name="T8" fmla="*/ 131 w 154"/>
                <a:gd name="T9" fmla="*/ 132 h 155"/>
                <a:gd name="T10" fmla="*/ 120 w 154"/>
                <a:gd name="T11" fmla="*/ 141 h 155"/>
                <a:gd name="T12" fmla="*/ 107 w 154"/>
                <a:gd name="T13" fmla="*/ 148 h 155"/>
                <a:gd name="T14" fmla="*/ 93 w 154"/>
                <a:gd name="T15" fmla="*/ 152 h 155"/>
                <a:gd name="T16" fmla="*/ 78 w 154"/>
                <a:gd name="T17" fmla="*/ 155 h 155"/>
                <a:gd name="T18" fmla="*/ 70 w 154"/>
                <a:gd name="T19" fmla="*/ 154 h 155"/>
                <a:gd name="T20" fmla="*/ 55 w 154"/>
                <a:gd name="T21" fmla="*/ 151 h 155"/>
                <a:gd name="T22" fmla="*/ 41 w 154"/>
                <a:gd name="T23" fmla="*/ 146 h 155"/>
                <a:gd name="T24" fmla="*/ 28 w 154"/>
                <a:gd name="T25" fmla="*/ 136 h 155"/>
                <a:gd name="T26" fmla="*/ 18 w 154"/>
                <a:gd name="T27" fmla="*/ 126 h 155"/>
                <a:gd name="T28" fmla="*/ 10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3 h 155"/>
                <a:gd name="T46" fmla="*/ 48 w 154"/>
                <a:gd name="T47" fmla="*/ 6 h 155"/>
                <a:gd name="T48" fmla="*/ 62 w 154"/>
                <a:gd name="T49" fmla="*/ 1 h 155"/>
                <a:gd name="T50" fmla="*/ 78 w 154"/>
                <a:gd name="T51" fmla="*/ 0 h 155"/>
                <a:gd name="T52" fmla="*/ 86 w 154"/>
                <a:gd name="T53" fmla="*/ 0 h 155"/>
                <a:gd name="T54" fmla="*/ 101 w 154"/>
                <a:gd name="T55" fmla="*/ 4 h 155"/>
                <a:gd name="T56" fmla="*/ 114 w 154"/>
                <a:gd name="T57" fmla="*/ 9 h 155"/>
                <a:gd name="T58" fmla="*/ 126 w 154"/>
                <a:gd name="T59" fmla="*/ 17 h 155"/>
                <a:gd name="T60" fmla="*/ 137 w 154"/>
                <a:gd name="T61" fmla="*/ 28 h 155"/>
                <a:gd name="T62" fmla="*/ 145 w 154"/>
                <a:gd name="T63" fmla="*/ 40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7"/>
                  </a:lnTo>
                  <a:lnTo>
                    <a:pt x="145" y="114"/>
                  </a:lnTo>
                  <a:lnTo>
                    <a:pt x="141" y="120"/>
                  </a:lnTo>
                  <a:lnTo>
                    <a:pt x="137" y="126"/>
                  </a:lnTo>
                  <a:lnTo>
                    <a:pt x="131" y="132"/>
                  </a:lnTo>
                  <a:lnTo>
                    <a:pt x="126" y="136"/>
                  </a:lnTo>
                  <a:lnTo>
                    <a:pt x="120" y="141"/>
                  </a:lnTo>
                  <a:lnTo>
                    <a:pt x="114" y="146"/>
                  </a:lnTo>
                  <a:lnTo>
                    <a:pt x="107" y="148"/>
                  </a:lnTo>
                  <a:lnTo>
                    <a:pt x="101" y="151"/>
                  </a:lnTo>
                  <a:lnTo>
                    <a:pt x="93" y="152"/>
                  </a:lnTo>
                  <a:lnTo>
                    <a:pt x="86" y="154"/>
                  </a:lnTo>
                  <a:lnTo>
                    <a:pt x="78" y="155"/>
                  </a:lnTo>
                  <a:lnTo>
                    <a:pt x="78" y="155"/>
                  </a:lnTo>
                  <a:lnTo>
                    <a:pt x="70" y="154"/>
                  </a:lnTo>
                  <a:lnTo>
                    <a:pt x="62" y="152"/>
                  </a:lnTo>
                  <a:lnTo>
                    <a:pt x="55" y="151"/>
                  </a:lnTo>
                  <a:lnTo>
                    <a:pt x="48" y="148"/>
                  </a:lnTo>
                  <a:lnTo>
                    <a:pt x="41" y="146"/>
                  </a:lnTo>
                  <a:lnTo>
                    <a:pt x="34" y="141"/>
                  </a:lnTo>
                  <a:lnTo>
                    <a:pt x="28" y="136"/>
                  </a:lnTo>
                  <a:lnTo>
                    <a:pt x="23" y="132"/>
                  </a:lnTo>
                  <a:lnTo>
                    <a:pt x="18" y="126"/>
                  </a:lnTo>
                  <a:lnTo>
                    <a:pt x="14" y="120"/>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8" y="17"/>
                  </a:lnTo>
                  <a:lnTo>
                    <a:pt x="34" y="13"/>
                  </a:lnTo>
                  <a:lnTo>
                    <a:pt x="41" y="9"/>
                  </a:lnTo>
                  <a:lnTo>
                    <a:pt x="48"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1" y="23"/>
                  </a:lnTo>
                  <a:lnTo>
                    <a:pt x="137" y="28"/>
                  </a:lnTo>
                  <a:lnTo>
                    <a:pt x="141"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586">
              <a:extLst>
                <a:ext uri="{FF2B5EF4-FFF2-40B4-BE49-F238E27FC236}">
                  <a16:creationId xmlns:a16="http://schemas.microsoft.com/office/drawing/2014/main" id="{09F34D97-D0AE-413B-AED0-03B0D5FC88E0}"/>
                </a:ext>
              </a:extLst>
            </p:cNvPr>
            <p:cNvSpPr>
              <a:spLocks/>
            </p:cNvSpPr>
            <p:nvPr/>
          </p:nvSpPr>
          <p:spPr bwMode="auto">
            <a:xfrm>
              <a:off x="5797551" y="2406650"/>
              <a:ext cx="49213" cy="47625"/>
            </a:xfrm>
            <a:custGeom>
              <a:avLst/>
              <a:gdLst>
                <a:gd name="T0" fmla="*/ 153 w 153"/>
                <a:gd name="T1" fmla="*/ 76 h 153"/>
                <a:gd name="T2" fmla="*/ 152 w 153"/>
                <a:gd name="T3" fmla="*/ 92 h 153"/>
                <a:gd name="T4" fmla="*/ 147 w 153"/>
                <a:gd name="T5" fmla="*/ 106 h 153"/>
                <a:gd name="T6" fmla="*/ 140 w 153"/>
                <a:gd name="T7" fmla="*/ 120 h 153"/>
                <a:gd name="T8" fmla="*/ 130 w 153"/>
                <a:gd name="T9" fmla="*/ 131 h 153"/>
                <a:gd name="T10" fmla="*/ 119 w 153"/>
                <a:gd name="T11" fmla="*/ 140 h 153"/>
                <a:gd name="T12" fmla="*/ 106 w 153"/>
                <a:gd name="T13" fmla="*/ 147 h 153"/>
                <a:gd name="T14" fmla="*/ 91 w 153"/>
                <a:gd name="T15" fmla="*/ 152 h 153"/>
                <a:gd name="T16" fmla="*/ 76 w 153"/>
                <a:gd name="T17" fmla="*/ 153 h 153"/>
                <a:gd name="T18" fmla="*/ 68 w 153"/>
                <a:gd name="T19" fmla="*/ 153 h 153"/>
                <a:gd name="T20" fmla="*/ 53 w 153"/>
                <a:gd name="T21" fmla="*/ 149 h 153"/>
                <a:gd name="T22" fmla="*/ 40 w 153"/>
                <a:gd name="T23" fmla="*/ 144 h 153"/>
                <a:gd name="T24" fmla="*/ 27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1 h 153"/>
                <a:gd name="T38" fmla="*/ 5 w 153"/>
                <a:gd name="T39" fmla="*/ 46 h 153"/>
                <a:gd name="T40" fmla="*/ 12 w 153"/>
                <a:gd name="T41" fmla="*/ 33 h 153"/>
                <a:gd name="T42" fmla="*/ 21 w 153"/>
                <a:gd name="T43" fmla="*/ 22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0" y="120"/>
                  </a:lnTo>
                  <a:lnTo>
                    <a:pt x="136" y="125"/>
                  </a:lnTo>
                  <a:lnTo>
                    <a:pt x="130" y="131"/>
                  </a:lnTo>
                  <a:lnTo>
                    <a:pt x="125" y="136"/>
                  </a:lnTo>
                  <a:lnTo>
                    <a:pt x="119" y="140"/>
                  </a:lnTo>
                  <a:lnTo>
                    <a:pt x="113" y="144"/>
                  </a:lnTo>
                  <a:lnTo>
                    <a:pt x="106" y="147"/>
                  </a:lnTo>
                  <a:lnTo>
                    <a:pt x="99" y="149"/>
                  </a:lnTo>
                  <a:lnTo>
                    <a:pt x="91" y="152"/>
                  </a:lnTo>
                  <a:lnTo>
                    <a:pt x="84" y="153"/>
                  </a:lnTo>
                  <a:lnTo>
                    <a:pt x="76" y="153"/>
                  </a:lnTo>
                  <a:lnTo>
                    <a:pt x="76" y="153"/>
                  </a:lnTo>
                  <a:lnTo>
                    <a:pt x="68" y="153"/>
                  </a:lnTo>
                  <a:lnTo>
                    <a:pt x="60" y="152"/>
                  </a:lnTo>
                  <a:lnTo>
                    <a:pt x="53" y="149"/>
                  </a:lnTo>
                  <a:lnTo>
                    <a:pt x="47" y="147"/>
                  </a:lnTo>
                  <a:lnTo>
                    <a:pt x="40" y="144"/>
                  </a:lnTo>
                  <a:lnTo>
                    <a:pt x="33" y="140"/>
                  </a:lnTo>
                  <a:lnTo>
                    <a:pt x="27" y="136"/>
                  </a:lnTo>
                  <a:lnTo>
                    <a:pt x="21" y="131"/>
                  </a:lnTo>
                  <a:lnTo>
                    <a:pt x="17" y="125"/>
                  </a:lnTo>
                  <a:lnTo>
                    <a:pt x="12" y="120"/>
                  </a:lnTo>
                  <a:lnTo>
                    <a:pt x="9" y="113"/>
                  </a:lnTo>
                  <a:lnTo>
                    <a:pt x="5" y="106"/>
                  </a:lnTo>
                  <a:lnTo>
                    <a:pt x="3" y="99"/>
                  </a:lnTo>
                  <a:lnTo>
                    <a:pt x="1" y="92"/>
                  </a:lnTo>
                  <a:lnTo>
                    <a:pt x="0" y="84"/>
                  </a:lnTo>
                  <a:lnTo>
                    <a:pt x="0" y="76"/>
                  </a:lnTo>
                  <a:lnTo>
                    <a:pt x="0" y="76"/>
                  </a:lnTo>
                  <a:lnTo>
                    <a:pt x="0" y="68"/>
                  </a:lnTo>
                  <a:lnTo>
                    <a:pt x="1" y="61"/>
                  </a:lnTo>
                  <a:lnTo>
                    <a:pt x="3" y="53"/>
                  </a:lnTo>
                  <a:lnTo>
                    <a:pt x="5" y="46"/>
                  </a:lnTo>
                  <a:lnTo>
                    <a:pt x="9" y="40"/>
                  </a:lnTo>
                  <a:lnTo>
                    <a:pt x="12" y="33"/>
                  </a:lnTo>
                  <a:lnTo>
                    <a:pt x="17" y="27"/>
                  </a:lnTo>
                  <a:lnTo>
                    <a:pt x="21" y="22"/>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5" y="17"/>
                  </a:lnTo>
                  <a:lnTo>
                    <a:pt x="130" y="22"/>
                  </a:lnTo>
                  <a:lnTo>
                    <a:pt x="136" y="27"/>
                  </a:lnTo>
                  <a:lnTo>
                    <a:pt x="140" y="33"/>
                  </a:lnTo>
                  <a:lnTo>
                    <a:pt x="144" y="40"/>
                  </a:lnTo>
                  <a:lnTo>
                    <a:pt x="147" y="46"/>
                  </a:lnTo>
                  <a:lnTo>
                    <a:pt x="150"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587">
              <a:extLst>
                <a:ext uri="{FF2B5EF4-FFF2-40B4-BE49-F238E27FC236}">
                  <a16:creationId xmlns:a16="http://schemas.microsoft.com/office/drawing/2014/main" id="{42828860-3659-46AB-A894-04291991EDEF}"/>
                </a:ext>
              </a:extLst>
            </p:cNvPr>
            <p:cNvSpPr>
              <a:spLocks/>
            </p:cNvSpPr>
            <p:nvPr/>
          </p:nvSpPr>
          <p:spPr bwMode="auto">
            <a:xfrm>
              <a:off x="5797551" y="2476500"/>
              <a:ext cx="49213" cy="49213"/>
            </a:xfrm>
            <a:custGeom>
              <a:avLst/>
              <a:gdLst>
                <a:gd name="T0" fmla="*/ 153 w 153"/>
                <a:gd name="T1" fmla="*/ 77 h 154"/>
                <a:gd name="T2" fmla="*/ 152 w 153"/>
                <a:gd name="T3" fmla="*/ 92 h 154"/>
                <a:gd name="T4" fmla="*/ 147 w 153"/>
                <a:gd name="T5" fmla="*/ 107 h 154"/>
                <a:gd name="T6" fmla="*/ 140 w 153"/>
                <a:gd name="T7" fmla="*/ 120 h 154"/>
                <a:gd name="T8" fmla="*/ 130 w 153"/>
                <a:gd name="T9" fmla="*/ 131 h 154"/>
                <a:gd name="T10" fmla="*/ 119 w 153"/>
                <a:gd name="T11" fmla="*/ 140 h 154"/>
                <a:gd name="T12" fmla="*/ 106 w 153"/>
                <a:gd name="T13" fmla="*/ 148 h 154"/>
                <a:gd name="T14" fmla="*/ 91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5 h 154"/>
                <a:gd name="T28" fmla="*/ 9 w 153"/>
                <a:gd name="T29" fmla="*/ 114 h 154"/>
                <a:gd name="T30" fmla="*/ 3 w 153"/>
                <a:gd name="T31" fmla="*/ 100 h 154"/>
                <a:gd name="T32" fmla="*/ 0 w 153"/>
                <a:gd name="T33" fmla="*/ 84 h 154"/>
                <a:gd name="T34" fmla="*/ 0 w 153"/>
                <a:gd name="T35" fmla="*/ 77 h 154"/>
                <a:gd name="T36" fmla="*/ 1 w 153"/>
                <a:gd name="T37" fmla="*/ 61 h 154"/>
                <a:gd name="T38" fmla="*/ 5 w 153"/>
                <a:gd name="T39" fmla="*/ 46 h 154"/>
                <a:gd name="T40" fmla="*/ 12 w 153"/>
                <a:gd name="T41" fmla="*/ 34 h 154"/>
                <a:gd name="T42" fmla="*/ 21 w 153"/>
                <a:gd name="T43" fmla="*/ 22 h 154"/>
                <a:gd name="T44" fmla="*/ 33 w 153"/>
                <a:gd name="T45" fmla="*/ 13 h 154"/>
                <a:gd name="T46" fmla="*/ 47 w 153"/>
                <a:gd name="T47" fmla="*/ 6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5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4"/>
                  </a:lnTo>
                  <a:lnTo>
                    <a:pt x="152" y="92"/>
                  </a:lnTo>
                  <a:lnTo>
                    <a:pt x="150" y="100"/>
                  </a:lnTo>
                  <a:lnTo>
                    <a:pt x="147" y="107"/>
                  </a:lnTo>
                  <a:lnTo>
                    <a:pt x="144" y="114"/>
                  </a:lnTo>
                  <a:lnTo>
                    <a:pt x="140" y="120"/>
                  </a:lnTo>
                  <a:lnTo>
                    <a:pt x="136" y="125"/>
                  </a:lnTo>
                  <a:lnTo>
                    <a:pt x="130" y="131"/>
                  </a:lnTo>
                  <a:lnTo>
                    <a:pt x="125" y="137"/>
                  </a:lnTo>
                  <a:lnTo>
                    <a:pt x="119" y="140"/>
                  </a:lnTo>
                  <a:lnTo>
                    <a:pt x="113" y="145"/>
                  </a:lnTo>
                  <a:lnTo>
                    <a:pt x="106" y="148"/>
                  </a:lnTo>
                  <a:lnTo>
                    <a:pt x="99" y="151"/>
                  </a:lnTo>
                  <a:lnTo>
                    <a:pt x="91" y="153"/>
                  </a:lnTo>
                  <a:lnTo>
                    <a:pt x="84" y="154"/>
                  </a:lnTo>
                  <a:lnTo>
                    <a:pt x="76" y="154"/>
                  </a:lnTo>
                  <a:lnTo>
                    <a:pt x="76" y="154"/>
                  </a:lnTo>
                  <a:lnTo>
                    <a:pt x="68" y="154"/>
                  </a:lnTo>
                  <a:lnTo>
                    <a:pt x="60" y="153"/>
                  </a:lnTo>
                  <a:lnTo>
                    <a:pt x="53" y="151"/>
                  </a:lnTo>
                  <a:lnTo>
                    <a:pt x="47" y="148"/>
                  </a:lnTo>
                  <a:lnTo>
                    <a:pt x="40" y="145"/>
                  </a:lnTo>
                  <a:lnTo>
                    <a:pt x="33" y="140"/>
                  </a:lnTo>
                  <a:lnTo>
                    <a:pt x="27" y="137"/>
                  </a:lnTo>
                  <a:lnTo>
                    <a:pt x="21" y="131"/>
                  </a:lnTo>
                  <a:lnTo>
                    <a:pt x="17" y="125"/>
                  </a:lnTo>
                  <a:lnTo>
                    <a:pt x="12" y="120"/>
                  </a:lnTo>
                  <a:lnTo>
                    <a:pt x="9" y="114"/>
                  </a:lnTo>
                  <a:lnTo>
                    <a:pt x="5" y="107"/>
                  </a:lnTo>
                  <a:lnTo>
                    <a:pt x="3" y="100"/>
                  </a:lnTo>
                  <a:lnTo>
                    <a:pt x="1" y="92"/>
                  </a:lnTo>
                  <a:lnTo>
                    <a:pt x="0" y="84"/>
                  </a:lnTo>
                  <a:lnTo>
                    <a:pt x="0" y="77"/>
                  </a:lnTo>
                  <a:lnTo>
                    <a:pt x="0" y="77"/>
                  </a:lnTo>
                  <a:lnTo>
                    <a:pt x="0" y="69"/>
                  </a:lnTo>
                  <a:lnTo>
                    <a:pt x="1" y="61"/>
                  </a:lnTo>
                  <a:lnTo>
                    <a:pt x="3" y="54"/>
                  </a:lnTo>
                  <a:lnTo>
                    <a:pt x="5" y="46"/>
                  </a:lnTo>
                  <a:lnTo>
                    <a:pt x="9" y="40"/>
                  </a:lnTo>
                  <a:lnTo>
                    <a:pt x="12" y="34"/>
                  </a:lnTo>
                  <a:lnTo>
                    <a:pt x="17" y="28"/>
                  </a:lnTo>
                  <a:lnTo>
                    <a:pt x="21" y="22"/>
                  </a:lnTo>
                  <a:lnTo>
                    <a:pt x="27" y="18"/>
                  </a:lnTo>
                  <a:lnTo>
                    <a:pt x="33" y="13"/>
                  </a:lnTo>
                  <a:lnTo>
                    <a:pt x="40" y="9"/>
                  </a:lnTo>
                  <a:lnTo>
                    <a:pt x="47" y="6"/>
                  </a:lnTo>
                  <a:lnTo>
                    <a:pt x="53" y="3"/>
                  </a:lnTo>
                  <a:lnTo>
                    <a:pt x="60" y="2"/>
                  </a:lnTo>
                  <a:lnTo>
                    <a:pt x="68" y="1"/>
                  </a:lnTo>
                  <a:lnTo>
                    <a:pt x="76" y="0"/>
                  </a:lnTo>
                  <a:lnTo>
                    <a:pt x="76" y="0"/>
                  </a:lnTo>
                  <a:lnTo>
                    <a:pt x="84" y="1"/>
                  </a:lnTo>
                  <a:lnTo>
                    <a:pt x="91" y="2"/>
                  </a:lnTo>
                  <a:lnTo>
                    <a:pt x="99" y="3"/>
                  </a:lnTo>
                  <a:lnTo>
                    <a:pt x="106" y="6"/>
                  </a:lnTo>
                  <a:lnTo>
                    <a:pt x="113" y="9"/>
                  </a:lnTo>
                  <a:lnTo>
                    <a:pt x="119" y="13"/>
                  </a:lnTo>
                  <a:lnTo>
                    <a:pt x="125" y="18"/>
                  </a:lnTo>
                  <a:lnTo>
                    <a:pt x="130" y="22"/>
                  </a:lnTo>
                  <a:lnTo>
                    <a:pt x="136" y="28"/>
                  </a:lnTo>
                  <a:lnTo>
                    <a:pt x="140" y="34"/>
                  </a:lnTo>
                  <a:lnTo>
                    <a:pt x="144" y="40"/>
                  </a:lnTo>
                  <a:lnTo>
                    <a:pt x="147" y="46"/>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588">
              <a:extLst>
                <a:ext uri="{FF2B5EF4-FFF2-40B4-BE49-F238E27FC236}">
                  <a16:creationId xmlns:a16="http://schemas.microsoft.com/office/drawing/2014/main" id="{6984D73C-5345-4D8D-B6E9-44E6668A9FEB}"/>
                </a:ext>
              </a:extLst>
            </p:cNvPr>
            <p:cNvSpPr>
              <a:spLocks/>
            </p:cNvSpPr>
            <p:nvPr/>
          </p:nvSpPr>
          <p:spPr bwMode="auto">
            <a:xfrm>
              <a:off x="5867401" y="2406650"/>
              <a:ext cx="49213" cy="47625"/>
            </a:xfrm>
            <a:custGeom>
              <a:avLst/>
              <a:gdLst>
                <a:gd name="T0" fmla="*/ 154 w 154"/>
                <a:gd name="T1" fmla="*/ 76 h 153"/>
                <a:gd name="T2" fmla="*/ 152 w 154"/>
                <a:gd name="T3" fmla="*/ 92 h 153"/>
                <a:gd name="T4" fmla="*/ 148 w 154"/>
                <a:gd name="T5" fmla="*/ 106 h 153"/>
                <a:gd name="T6" fmla="*/ 141 w 154"/>
                <a:gd name="T7" fmla="*/ 120 h 153"/>
                <a:gd name="T8" fmla="*/ 132 w 154"/>
                <a:gd name="T9" fmla="*/ 131 h 153"/>
                <a:gd name="T10" fmla="*/ 120 w 154"/>
                <a:gd name="T11" fmla="*/ 140 h 153"/>
                <a:gd name="T12" fmla="*/ 107 w 154"/>
                <a:gd name="T13" fmla="*/ 147 h 153"/>
                <a:gd name="T14" fmla="*/ 92 w 154"/>
                <a:gd name="T15" fmla="*/ 152 h 153"/>
                <a:gd name="T16" fmla="*/ 77 w 154"/>
                <a:gd name="T17" fmla="*/ 153 h 153"/>
                <a:gd name="T18" fmla="*/ 69 w 154"/>
                <a:gd name="T19" fmla="*/ 153 h 153"/>
                <a:gd name="T20" fmla="*/ 54 w 154"/>
                <a:gd name="T21" fmla="*/ 149 h 153"/>
                <a:gd name="T22" fmla="*/ 40 w 154"/>
                <a:gd name="T23" fmla="*/ 144 h 153"/>
                <a:gd name="T24" fmla="*/ 28 w 154"/>
                <a:gd name="T25" fmla="*/ 136 h 153"/>
                <a:gd name="T26" fmla="*/ 17 w 154"/>
                <a:gd name="T27" fmla="*/ 125 h 153"/>
                <a:gd name="T28" fmla="*/ 9 w 154"/>
                <a:gd name="T29" fmla="*/ 113 h 153"/>
                <a:gd name="T30" fmla="*/ 4 w 154"/>
                <a:gd name="T31" fmla="*/ 99 h 153"/>
                <a:gd name="T32" fmla="*/ 0 w 154"/>
                <a:gd name="T33" fmla="*/ 84 h 153"/>
                <a:gd name="T34" fmla="*/ 0 w 154"/>
                <a:gd name="T35" fmla="*/ 76 h 153"/>
                <a:gd name="T36" fmla="*/ 1 w 154"/>
                <a:gd name="T37" fmla="*/ 61 h 153"/>
                <a:gd name="T38" fmla="*/ 6 w 154"/>
                <a:gd name="T39" fmla="*/ 46 h 153"/>
                <a:gd name="T40" fmla="*/ 13 w 154"/>
                <a:gd name="T41" fmla="*/ 33 h 153"/>
                <a:gd name="T42" fmla="*/ 22 w 154"/>
                <a:gd name="T43" fmla="*/ 22 h 153"/>
                <a:gd name="T44" fmla="*/ 33 w 154"/>
                <a:gd name="T45" fmla="*/ 12 h 153"/>
                <a:gd name="T46" fmla="*/ 47 w 154"/>
                <a:gd name="T47" fmla="*/ 5 h 153"/>
                <a:gd name="T48" fmla="*/ 61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2"/>
                  </a:lnTo>
                  <a:lnTo>
                    <a:pt x="150" y="99"/>
                  </a:lnTo>
                  <a:lnTo>
                    <a:pt x="148" y="106"/>
                  </a:lnTo>
                  <a:lnTo>
                    <a:pt x="144" y="113"/>
                  </a:lnTo>
                  <a:lnTo>
                    <a:pt x="141" y="120"/>
                  </a:lnTo>
                  <a:lnTo>
                    <a:pt x="136" y="125"/>
                  </a:lnTo>
                  <a:lnTo>
                    <a:pt x="132" y="131"/>
                  </a:lnTo>
                  <a:lnTo>
                    <a:pt x="126" y="136"/>
                  </a:lnTo>
                  <a:lnTo>
                    <a:pt x="120" y="140"/>
                  </a:lnTo>
                  <a:lnTo>
                    <a:pt x="113" y="144"/>
                  </a:lnTo>
                  <a:lnTo>
                    <a:pt x="107" y="147"/>
                  </a:lnTo>
                  <a:lnTo>
                    <a:pt x="100" y="149"/>
                  </a:lnTo>
                  <a:lnTo>
                    <a:pt x="92" y="152"/>
                  </a:lnTo>
                  <a:lnTo>
                    <a:pt x="85" y="153"/>
                  </a:lnTo>
                  <a:lnTo>
                    <a:pt x="77" y="153"/>
                  </a:lnTo>
                  <a:lnTo>
                    <a:pt x="77" y="153"/>
                  </a:lnTo>
                  <a:lnTo>
                    <a:pt x="69" y="153"/>
                  </a:lnTo>
                  <a:lnTo>
                    <a:pt x="61" y="152"/>
                  </a:lnTo>
                  <a:lnTo>
                    <a:pt x="54" y="149"/>
                  </a:lnTo>
                  <a:lnTo>
                    <a:pt x="47" y="147"/>
                  </a:lnTo>
                  <a:lnTo>
                    <a:pt x="40" y="144"/>
                  </a:lnTo>
                  <a:lnTo>
                    <a:pt x="33" y="140"/>
                  </a:lnTo>
                  <a:lnTo>
                    <a:pt x="28" y="136"/>
                  </a:lnTo>
                  <a:lnTo>
                    <a:pt x="22" y="131"/>
                  </a:lnTo>
                  <a:lnTo>
                    <a:pt x="17" y="125"/>
                  </a:lnTo>
                  <a:lnTo>
                    <a:pt x="13" y="120"/>
                  </a:lnTo>
                  <a:lnTo>
                    <a:pt x="9" y="113"/>
                  </a:lnTo>
                  <a:lnTo>
                    <a:pt x="6" y="106"/>
                  </a:lnTo>
                  <a:lnTo>
                    <a:pt x="4" y="99"/>
                  </a:lnTo>
                  <a:lnTo>
                    <a:pt x="1" y="92"/>
                  </a:lnTo>
                  <a:lnTo>
                    <a:pt x="0" y="84"/>
                  </a:lnTo>
                  <a:lnTo>
                    <a:pt x="0" y="76"/>
                  </a:lnTo>
                  <a:lnTo>
                    <a:pt x="0" y="76"/>
                  </a:lnTo>
                  <a:lnTo>
                    <a:pt x="0" y="68"/>
                  </a:lnTo>
                  <a:lnTo>
                    <a:pt x="1" y="61"/>
                  </a:lnTo>
                  <a:lnTo>
                    <a:pt x="4" y="53"/>
                  </a:lnTo>
                  <a:lnTo>
                    <a:pt x="6" y="46"/>
                  </a:lnTo>
                  <a:lnTo>
                    <a:pt x="9" y="40"/>
                  </a:lnTo>
                  <a:lnTo>
                    <a:pt x="13" y="33"/>
                  </a:lnTo>
                  <a:lnTo>
                    <a:pt x="17" y="27"/>
                  </a:lnTo>
                  <a:lnTo>
                    <a:pt x="22" y="22"/>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20" y="12"/>
                  </a:lnTo>
                  <a:lnTo>
                    <a:pt x="126" y="17"/>
                  </a:lnTo>
                  <a:lnTo>
                    <a:pt x="132" y="22"/>
                  </a:lnTo>
                  <a:lnTo>
                    <a:pt x="136" y="27"/>
                  </a:lnTo>
                  <a:lnTo>
                    <a:pt x="141" y="33"/>
                  </a:lnTo>
                  <a:lnTo>
                    <a:pt x="144" y="40"/>
                  </a:lnTo>
                  <a:lnTo>
                    <a:pt x="148" y="46"/>
                  </a:lnTo>
                  <a:lnTo>
                    <a:pt x="150" y="53"/>
                  </a:lnTo>
                  <a:lnTo>
                    <a:pt x="152"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589">
              <a:extLst>
                <a:ext uri="{FF2B5EF4-FFF2-40B4-BE49-F238E27FC236}">
                  <a16:creationId xmlns:a16="http://schemas.microsoft.com/office/drawing/2014/main" id="{B9534CD2-5C0F-4253-A3B4-CF7CAF1D0B66}"/>
                </a:ext>
              </a:extLst>
            </p:cNvPr>
            <p:cNvSpPr>
              <a:spLocks/>
            </p:cNvSpPr>
            <p:nvPr/>
          </p:nvSpPr>
          <p:spPr bwMode="auto">
            <a:xfrm>
              <a:off x="5867401" y="2476500"/>
              <a:ext cx="49213" cy="49213"/>
            </a:xfrm>
            <a:custGeom>
              <a:avLst/>
              <a:gdLst>
                <a:gd name="T0" fmla="*/ 154 w 154"/>
                <a:gd name="T1" fmla="*/ 77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8 h 154"/>
                <a:gd name="T14" fmla="*/ 92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5 h 154"/>
                <a:gd name="T28" fmla="*/ 9 w 154"/>
                <a:gd name="T29" fmla="*/ 114 h 154"/>
                <a:gd name="T30" fmla="*/ 4 w 154"/>
                <a:gd name="T31" fmla="*/ 100 h 154"/>
                <a:gd name="T32" fmla="*/ 0 w 154"/>
                <a:gd name="T33" fmla="*/ 84 h 154"/>
                <a:gd name="T34" fmla="*/ 0 w 154"/>
                <a:gd name="T35" fmla="*/ 77 h 154"/>
                <a:gd name="T36" fmla="*/ 1 w 154"/>
                <a:gd name="T37" fmla="*/ 61 h 154"/>
                <a:gd name="T38" fmla="*/ 6 w 154"/>
                <a:gd name="T39" fmla="*/ 46 h 154"/>
                <a:gd name="T40" fmla="*/ 13 w 154"/>
                <a:gd name="T41" fmla="*/ 34 h 154"/>
                <a:gd name="T42" fmla="*/ 22 w 154"/>
                <a:gd name="T43" fmla="*/ 22 h 154"/>
                <a:gd name="T44" fmla="*/ 33 w 154"/>
                <a:gd name="T45" fmla="*/ 13 h 154"/>
                <a:gd name="T46" fmla="*/ 47 w 154"/>
                <a:gd name="T47" fmla="*/ 6 h 154"/>
                <a:gd name="T48" fmla="*/ 61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2" y="92"/>
                  </a:lnTo>
                  <a:lnTo>
                    <a:pt x="150" y="100"/>
                  </a:lnTo>
                  <a:lnTo>
                    <a:pt x="148" y="107"/>
                  </a:lnTo>
                  <a:lnTo>
                    <a:pt x="144" y="114"/>
                  </a:lnTo>
                  <a:lnTo>
                    <a:pt x="141" y="120"/>
                  </a:lnTo>
                  <a:lnTo>
                    <a:pt x="136" y="125"/>
                  </a:lnTo>
                  <a:lnTo>
                    <a:pt x="132" y="131"/>
                  </a:lnTo>
                  <a:lnTo>
                    <a:pt x="126" y="137"/>
                  </a:lnTo>
                  <a:lnTo>
                    <a:pt x="120" y="140"/>
                  </a:lnTo>
                  <a:lnTo>
                    <a:pt x="113" y="145"/>
                  </a:lnTo>
                  <a:lnTo>
                    <a:pt x="107" y="148"/>
                  </a:lnTo>
                  <a:lnTo>
                    <a:pt x="100" y="151"/>
                  </a:lnTo>
                  <a:lnTo>
                    <a:pt x="92" y="153"/>
                  </a:lnTo>
                  <a:lnTo>
                    <a:pt x="85" y="154"/>
                  </a:lnTo>
                  <a:lnTo>
                    <a:pt x="77" y="154"/>
                  </a:lnTo>
                  <a:lnTo>
                    <a:pt x="77" y="154"/>
                  </a:lnTo>
                  <a:lnTo>
                    <a:pt x="69" y="154"/>
                  </a:lnTo>
                  <a:lnTo>
                    <a:pt x="61" y="153"/>
                  </a:lnTo>
                  <a:lnTo>
                    <a:pt x="54" y="151"/>
                  </a:lnTo>
                  <a:lnTo>
                    <a:pt x="47" y="148"/>
                  </a:lnTo>
                  <a:lnTo>
                    <a:pt x="40" y="145"/>
                  </a:lnTo>
                  <a:lnTo>
                    <a:pt x="33" y="140"/>
                  </a:lnTo>
                  <a:lnTo>
                    <a:pt x="28" y="137"/>
                  </a:lnTo>
                  <a:lnTo>
                    <a:pt x="22" y="131"/>
                  </a:lnTo>
                  <a:lnTo>
                    <a:pt x="17" y="125"/>
                  </a:lnTo>
                  <a:lnTo>
                    <a:pt x="13" y="120"/>
                  </a:lnTo>
                  <a:lnTo>
                    <a:pt x="9" y="114"/>
                  </a:lnTo>
                  <a:lnTo>
                    <a:pt x="6" y="107"/>
                  </a:lnTo>
                  <a:lnTo>
                    <a:pt x="4" y="100"/>
                  </a:lnTo>
                  <a:lnTo>
                    <a:pt x="1" y="92"/>
                  </a:lnTo>
                  <a:lnTo>
                    <a:pt x="0" y="84"/>
                  </a:lnTo>
                  <a:lnTo>
                    <a:pt x="0" y="77"/>
                  </a:lnTo>
                  <a:lnTo>
                    <a:pt x="0" y="77"/>
                  </a:lnTo>
                  <a:lnTo>
                    <a:pt x="0" y="69"/>
                  </a:lnTo>
                  <a:lnTo>
                    <a:pt x="1" y="61"/>
                  </a:lnTo>
                  <a:lnTo>
                    <a:pt x="4" y="54"/>
                  </a:lnTo>
                  <a:lnTo>
                    <a:pt x="6" y="46"/>
                  </a:lnTo>
                  <a:lnTo>
                    <a:pt x="9" y="40"/>
                  </a:lnTo>
                  <a:lnTo>
                    <a:pt x="13" y="34"/>
                  </a:lnTo>
                  <a:lnTo>
                    <a:pt x="17" y="28"/>
                  </a:lnTo>
                  <a:lnTo>
                    <a:pt x="22" y="22"/>
                  </a:lnTo>
                  <a:lnTo>
                    <a:pt x="28" y="18"/>
                  </a:lnTo>
                  <a:lnTo>
                    <a:pt x="33" y="13"/>
                  </a:lnTo>
                  <a:lnTo>
                    <a:pt x="40" y="9"/>
                  </a:lnTo>
                  <a:lnTo>
                    <a:pt x="47" y="6"/>
                  </a:lnTo>
                  <a:lnTo>
                    <a:pt x="54" y="3"/>
                  </a:lnTo>
                  <a:lnTo>
                    <a:pt x="61" y="2"/>
                  </a:lnTo>
                  <a:lnTo>
                    <a:pt x="69" y="1"/>
                  </a:lnTo>
                  <a:lnTo>
                    <a:pt x="77" y="0"/>
                  </a:lnTo>
                  <a:lnTo>
                    <a:pt x="77" y="0"/>
                  </a:lnTo>
                  <a:lnTo>
                    <a:pt x="85" y="1"/>
                  </a:lnTo>
                  <a:lnTo>
                    <a:pt x="92" y="2"/>
                  </a:lnTo>
                  <a:lnTo>
                    <a:pt x="100" y="3"/>
                  </a:lnTo>
                  <a:lnTo>
                    <a:pt x="107" y="6"/>
                  </a:lnTo>
                  <a:lnTo>
                    <a:pt x="113" y="9"/>
                  </a:lnTo>
                  <a:lnTo>
                    <a:pt x="120" y="13"/>
                  </a:lnTo>
                  <a:lnTo>
                    <a:pt x="126" y="18"/>
                  </a:lnTo>
                  <a:lnTo>
                    <a:pt x="132" y="22"/>
                  </a:lnTo>
                  <a:lnTo>
                    <a:pt x="136" y="28"/>
                  </a:lnTo>
                  <a:lnTo>
                    <a:pt x="141" y="34"/>
                  </a:lnTo>
                  <a:lnTo>
                    <a:pt x="144" y="40"/>
                  </a:lnTo>
                  <a:lnTo>
                    <a:pt x="148" y="46"/>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590">
              <a:extLst>
                <a:ext uri="{FF2B5EF4-FFF2-40B4-BE49-F238E27FC236}">
                  <a16:creationId xmlns:a16="http://schemas.microsoft.com/office/drawing/2014/main" id="{9161A0DD-5562-4459-A089-31F26EAE55F4}"/>
                </a:ext>
              </a:extLst>
            </p:cNvPr>
            <p:cNvSpPr>
              <a:spLocks/>
            </p:cNvSpPr>
            <p:nvPr/>
          </p:nvSpPr>
          <p:spPr bwMode="auto">
            <a:xfrm>
              <a:off x="5937251" y="2406650"/>
              <a:ext cx="49213" cy="47625"/>
            </a:xfrm>
            <a:custGeom>
              <a:avLst/>
              <a:gdLst>
                <a:gd name="T0" fmla="*/ 154 w 154"/>
                <a:gd name="T1" fmla="*/ 76 h 153"/>
                <a:gd name="T2" fmla="*/ 153 w 154"/>
                <a:gd name="T3" fmla="*/ 92 h 153"/>
                <a:gd name="T4" fmla="*/ 149 w 154"/>
                <a:gd name="T5" fmla="*/ 106 h 153"/>
                <a:gd name="T6" fmla="*/ 141 w 154"/>
                <a:gd name="T7" fmla="*/ 120 h 153"/>
                <a:gd name="T8" fmla="*/ 132 w 154"/>
                <a:gd name="T9" fmla="*/ 131 h 153"/>
                <a:gd name="T10" fmla="*/ 120 w 154"/>
                <a:gd name="T11" fmla="*/ 140 h 153"/>
                <a:gd name="T12" fmla="*/ 107 w 154"/>
                <a:gd name="T13" fmla="*/ 147 h 153"/>
                <a:gd name="T14" fmla="*/ 93 w 154"/>
                <a:gd name="T15" fmla="*/ 152 h 153"/>
                <a:gd name="T16" fmla="*/ 78 w 154"/>
                <a:gd name="T17" fmla="*/ 153 h 153"/>
                <a:gd name="T18" fmla="*/ 70 w 154"/>
                <a:gd name="T19" fmla="*/ 153 h 153"/>
                <a:gd name="T20" fmla="*/ 55 w 154"/>
                <a:gd name="T21" fmla="*/ 149 h 153"/>
                <a:gd name="T22" fmla="*/ 41 w 154"/>
                <a:gd name="T23" fmla="*/ 144 h 153"/>
                <a:gd name="T24" fmla="*/ 29 w 154"/>
                <a:gd name="T25" fmla="*/ 136 h 153"/>
                <a:gd name="T26" fmla="*/ 18 w 154"/>
                <a:gd name="T27" fmla="*/ 125 h 153"/>
                <a:gd name="T28" fmla="*/ 10 w 154"/>
                <a:gd name="T29" fmla="*/ 113 h 153"/>
                <a:gd name="T30" fmla="*/ 3 w 154"/>
                <a:gd name="T31" fmla="*/ 99 h 153"/>
                <a:gd name="T32" fmla="*/ 1 w 154"/>
                <a:gd name="T33" fmla="*/ 84 h 153"/>
                <a:gd name="T34" fmla="*/ 0 w 154"/>
                <a:gd name="T35" fmla="*/ 76 h 153"/>
                <a:gd name="T36" fmla="*/ 2 w 154"/>
                <a:gd name="T37" fmla="*/ 61 h 153"/>
                <a:gd name="T38" fmla="*/ 7 w 154"/>
                <a:gd name="T39" fmla="*/ 46 h 153"/>
                <a:gd name="T40" fmla="*/ 14 w 154"/>
                <a:gd name="T41" fmla="*/ 33 h 153"/>
                <a:gd name="T42" fmla="*/ 23 w 154"/>
                <a:gd name="T43" fmla="*/ 22 h 153"/>
                <a:gd name="T44" fmla="*/ 34 w 154"/>
                <a:gd name="T45" fmla="*/ 12 h 153"/>
                <a:gd name="T46" fmla="*/ 47 w 154"/>
                <a:gd name="T47" fmla="*/ 5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2"/>
                  </a:lnTo>
                  <a:lnTo>
                    <a:pt x="151" y="99"/>
                  </a:lnTo>
                  <a:lnTo>
                    <a:pt x="149" y="106"/>
                  </a:lnTo>
                  <a:lnTo>
                    <a:pt x="145" y="113"/>
                  </a:lnTo>
                  <a:lnTo>
                    <a:pt x="141" y="120"/>
                  </a:lnTo>
                  <a:lnTo>
                    <a:pt x="137" y="125"/>
                  </a:lnTo>
                  <a:lnTo>
                    <a:pt x="132" y="131"/>
                  </a:lnTo>
                  <a:lnTo>
                    <a:pt x="126" y="136"/>
                  </a:lnTo>
                  <a:lnTo>
                    <a:pt x="120" y="140"/>
                  </a:lnTo>
                  <a:lnTo>
                    <a:pt x="114" y="144"/>
                  </a:lnTo>
                  <a:lnTo>
                    <a:pt x="107" y="147"/>
                  </a:lnTo>
                  <a:lnTo>
                    <a:pt x="101" y="149"/>
                  </a:lnTo>
                  <a:lnTo>
                    <a:pt x="93" y="152"/>
                  </a:lnTo>
                  <a:lnTo>
                    <a:pt x="86" y="153"/>
                  </a:lnTo>
                  <a:lnTo>
                    <a:pt x="78" y="153"/>
                  </a:lnTo>
                  <a:lnTo>
                    <a:pt x="78" y="153"/>
                  </a:lnTo>
                  <a:lnTo>
                    <a:pt x="70" y="153"/>
                  </a:lnTo>
                  <a:lnTo>
                    <a:pt x="62" y="152"/>
                  </a:lnTo>
                  <a:lnTo>
                    <a:pt x="55" y="149"/>
                  </a:lnTo>
                  <a:lnTo>
                    <a:pt x="47" y="147"/>
                  </a:lnTo>
                  <a:lnTo>
                    <a:pt x="41" y="144"/>
                  </a:lnTo>
                  <a:lnTo>
                    <a:pt x="34" y="140"/>
                  </a:lnTo>
                  <a:lnTo>
                    <a:pt x="29" y="136"/>
                  </a:lnTo>
                  <a:lnTo>
                    <a:pt x="23" y="131"/>
                  </a:lnTo>
                  <a:lnTo>
                    <a:pt x="18" y="125"/>
                  </a:lnTo>
                  <a:lnTo>
                    <a:pt x="14" y="120"/>
                  </a:lnTo>
                  <a:lnTo>
                    <a:pt x="10" y="113"/>
                  </a:lnTo>
                  <a:lnTo>
                    <a:pt x="7" y="106"/>
                  </a:lnTo>
                  <a:lnTo>
                    <a:pt x="3" y="99"/>
                  </a:lnTo>
                  <a:lnTo>
                    <a:pt x="2" y="92"/>
                  </a:lnTo>
                  <a:lnTo>
                    <a:pt x="1" y="84"/>
                  </a:lnTo>
                  <a:lnTo>
                    <a:pt x="0" y="76"/>
                  </a:lnTo>
                  <a:lnTo>
                    <a:pt x="0" y="76"/>
                  </a:lnTo>
                  <a:lnTo>
                    <a:pt x="1" y="68"/>
                  </a:lnTo>
                  <a:lnTo>
                    <a:pt x="2" y="61"/>
                  </a:lnTo>
                  <a:lnTo>
                    <a:pt x="3" y="53"/>
                  </a:lnTo>
                  <a:lnTo>
                    <a:pt x="7" y="46"/>
                  </a:lnTo>
                  <a:lnTo>
                    <a:pt x="10" y="40"/>
                  </a:lnTo>
                  <a:lnTo>
                    <a:pt x="14" y="33"/>
                  </a:lnTo>
                  <a:lnTo>
                    <a:pt x="18" y="27"/>
                  </a:lnTo>
                  <a:lnTo>
                    <a:pt x="23" y="22"/>
                  </a:lnTo>
                  <a:lnTo>
                    <a:pt x="29" y="17"/>
                  </a:lnTo>
                  <a:lnTo>
                    <a:pt x="34" y="12"/>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6" y="17"/>
                  </a:lnTo>
                  <a:lnTo>
                    <a:pt x="132" y="22"/>
                  </a:lnTo>
                  <a:lnTo>
                    <a:pt x="137" y="27"/>
                  </a:lnTo>
                  <a:lnTo>
                    <a:pt x="141" y="33"/>
                  </a:lnTo>
                  <a:lnTo>
                    <a:pt x="145" y="40"/>
                  </a:lnTo>
                  <a:lnTo>
                    <a:pt x="149" y="46"/>
                  </a:lnTo>
                  <a:lnTo>
                    <a:pt x="151" y="53"/>
                  </a:lnTo>
                  <a:lnTo>
                    <a:pt x="153"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591">
              <a:extLst>
                <a:ext uri="{FF2B5EF4-FFF2-40B4-BE49-F238E27FC236}">
                  <a16:creationId xmlns:a16="http://schemas.microsoft.com/office/drawing/2014/main" id="{A1D26EB0-8B20-42D0-B85A-0CC854C46B73}"/>
                </a:ext>
              </a:extLst>
            </p:cNvPr>
            <p:cNvSpPr>
              <a:spLocks/>
            </p:cNvSpPr>
            <p:nvPr/>
          </p:nvSpPr>
          <p:spPr bwMode="auto">
            <a:xfrm>
              <a:off x="5937251" y="2476500"/>
              <a:ext cx="49213" cy="49213"/>
            </a:xfrm>
            <a:custGeom>
              <a:avLst/>
              <a:gdLst>
                <a:gd name="T0" fmla="*/ 154 w 154"/>
                <a:gd name="T1" fmla="*/ 77 h 154"/>
                <a:gd name="T2" fmla="*/ 153 w 154"/>
                <a:gd name="T3" fmla="*/ 92 h 154"/>
                <a:gd name="T4" fmla="*/ 149 w 154"/>
                <a:gd name="T5" fmla="*/ 107 h 154"/>
                <a:gd name="T6" fmla="*/ 141 w 154"/>
                <a:gd name="T7" fmla="*/ 120 h 154"/>
                <a:gd name="T8" fmla="*/ 132 w 154"/>
                <a:gd name="T9" fmla="*/ 131 h 154"/>
                <a:gd name="T10" fmla="*/ 120 w 154"/>
                <a:gd name="T11" fmla="*/ 140 h 154"/>
                <a:gd name="T12" fmla="*/ 107 w 154"/>
                <a:gd name="T13" fmla="*/ 148 h 154"/>
                <a:gd name="T14" fmla="*/ 93 w 154"/>
                <a:gd name="T15" fmla="*/ 153 h 154"/>
                <a:gd name="T16" fmla="*/ 78 w 154"/>
                <a:gd name="T17" fmla="*/ 154 h 154"/>
                <a:gd name="T18" fmla="*/ 70 w 154"/>
                <a:gd name="T19" fmla="*/ 154 h 154"/>
                <a:gd name="T20" fmla="*/ 55 w 154"/>
                <a:gd name="T21" fmla="*/ 151 h 154"/>
                <a:gd name="T22" fmla="*/ 41 w 154"/>
                <a:gd name="T23" fmla="*/ 145 h 154"/>
                <a:gd name="T24" fmla="*/ 29 w 154"/>
                <a:gd name="T25" fmla="*/ 137 h 154"/>
                <a:gd name="T26" fmla="*/ 18 w 154"/>
                <a:gd name="T27" fmla="*/ 125 h 154"/>
                <a:gd name="T28" fmla="*/ 10 w 154"/>
                <a:gd name="T29" fmla="*/ 114 h 154"/>
                <a:gd name="T30" fmla="*/ 3 w 154"/>
                <a:gd name="T31" fmla="*/ 100 h 154"/>
                <a:gd name="T32" fmla="*/ 1 w 154"/>
                <a:gd name="T33" fmla="*/ 84 h 154"/>
                <a:gd name="T34" fmla="*/ 0 w 154"/>
                <a:gd name="T35" fmla="*/ 77 h 154"/>
                <a:gd name="T36" fmla="*/ 2 w 154"/>
                <a:gd name="T37" fmla="*/ 61 h 154"/>
                <a:gd name="T38" fmla="*/ 7 w 154"/>
                <a:gd name="T39" fmla="*/ 46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8 w 154"/>
                <a:gd name="T51" fmla="*/ 0 h 154"/>
                <a:gd name="T52" fmla="*/ 86 w 154"/>
                <a:gd name="T53" fmla="*/ 1 h 154"/>
                <a:gd name="T54" fmla="*/ 101 w 154"/>
                <a:gd name="T55" fmla="*/ 3 h 154"/>
                <a:gd name="T56" fmla="*/ 114 w 154"/>
                <a:gd name="T57" fmla="*/ 9 h 154"/>
                <a:gd name="T58" fmla="*/ 126 w 154"/>
                <a:gd name="T59" fmla="*/ 18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3" y="92"/>
                  </a:lnTo>
                  <a:lnTo>
                    <a:pt x="151" y="100"/>
                  </a:lnTo>
                  <a:lnTo>
                    <a:pt x="149" y="107"/>
                  </a:lnTo>
                  <a:lnTo>
                    <a:pt x="145" y="114"/>
                  </a:lnTo>
                  <a:lnTo>
                    <a:pt x="141" y="120"/>
                  </a:lnTo>
                  <a:lnTo>
                    <a:pt x="137" y="125"/>
                  </a:lnTo>
                  <a:lnTo>
                    <a:pt x="132" y="131"/>
                  </a:lnTo>
                  <a:lnTo>
                    <a:pt x="126" y="137"/>
                  </a:lnTo>
                  <a:lnTo>
                    <a:pt x="120" y="140"/>
                  </a:lnTo>
                  <a:lnTo>
                    <a:pt x="114" y="145"/>
                  </a:lnTo>
                  <a:lnTo>
                    <a:pt x="107" y="148"/>
                  </a:lnTo>
                  <a:lnTo>
                    <a:pt x="101" y="151"/>
                  </a:lnTo>
                  <a:lnTo>
                    <a:pt x="93" y="153"/>
                  </a:lnTo>
                  <a:lnTo>
                    <a:pt x="86" y="154"/>
                  </a:lnTo>
                  <a:lnTo>
                    <a:pt x="78" y="154"/>
                  </a:lnTo>
                  <a:lnTo>
                    <a:pt x="78" y="154"/>
                  </a:lnTo>
                  <a:lnTo>
                    <a:pt x="70" y="154"/>
                  </a:lnTo>
                  <a:lnTo>
                    <a:pt x="62" y="153"/>
                  </a:lnTo>
                  <a:lnTo>
                    <a:pt x="55" y="151"/>
                  </a:lnTo>
                  <a:lnTo>
                    <a:pt x="47" y="148"/>
                  </a:lnTo>
                  <a:lnTo>
                    <a:pt x="41" y="145"/>
                  </a:lnTo>
                  <a:lnTo>
                    <a:pt x="34" y="140"/>
                  </a:lnTo>
                  <a:lnTo>
                    <a:pt x="29" y="137"/>
                  </a:lnTo>
                  <a:lnTo>
                    <a:pt x="23" y="131"/>
                  </a:lnTo>
                  <a:lnTo>
                    <a:pt x="18" y="125"/>
                  </a:lnTo>
                  <a:lnTo>
                    <a:pt x="14" y="120"/>
                  </a:lnTo>
                  <a:lnTo>
                    <a:pt x="10" y="114"/>
                  </a:lnTo>
                  <a:lnTo>
                    <a:pt x="7" y="107"/>
                  </a:lnTo>
                  <a:lnTo>
                    <a:pt x="3" y="100"/>
                  </a:lnTo>
                  <a:lnTo>
                    <a:pt x="2" y="92"/>
                  </a:lnTo>
                  <a:lnTo>
                    <a:pt x="1" y="84"/>
                  </a:lnTo>
                  <a:lnTo>
                    <a:pt x="0" y="77"/>
                  </a:lnTo>
                  <a:lnTo>
                    <a:pt x="0" y="77"/>
                  </a:lnTo>
                  <a:lnTo>
                    <a:pt x="1" y="69"/>
                  </a:lnTo>
                  <a:lnTo>
                    <a:pt x="2" y="61"/>
                  </a:lnTo>
                  <a:lnTo>
                    <a:pt x="3" y="54"/>
                  </a:lnTo>
                  <a:lnTo>
                    <a:pt x="7" y="46"/>
                  </a:lnTo>
                  <a:lnTo>
                    <a:pt x="10" y="40"/>
                  </a:lnTo>
                  <a:lnTo>
                    <a:pt x="14" y="34"/>
                  </a:lnTo>
                  <a:lnTo>
                    <a:pt x="18" y="28"/>
                  </a:lnTo>
                  <a:lnTo>
                    <a:pt x="23" y="22"/>
                  </a:lnTo>
                  <a:lnTo>
                    <a:pt x="29" y="18"/>
                  </a:lnTo>
                  <a:lnTo>
                    <a:pt x="34" y="13"/>
                  </a:lnTo>
                  <a:lnTo>
                    <a:pt x="41" y="9"/>
                  </a:lnTo>
                  <a:lnTo>
                    <a:pt x="47" y="6"/>
                  </a:lnTo>
                  <a:lnTo>
                    <a:pt x="55" y="3"/>
                  </a:lnTo>
                  <a:lnTo>
                    <a:pt x="62" y="2"/>
                  </a:lnTo>
                  <a:lnTo>
                    <a:pt x="70" y="1"/>
                  </a:lnTo>
                  <a:lnTo>
                    <a:pt x="78" y="0"/>
                  </a:lnTo>
                  <a:lnTo>
                    <a:pt x="78" y="0"/>
                  </a:lnTo>
                  <a:lnTo>
                    <a:pt x="86" y="1"/>
                  </a:lnTo>
                  <a:lnTo>
                    <a:pt x="93" y="2"/>
                  </a:lnTo>
                  <a:lnTo>
                    <a:pt x="101" y="3"/>
                  </a:lnTo>
                  <a:lnTo>
                    <a:pt x="107" y="6"/>
                  </a:lnTo>
                  <a:lnTo>
                    <a:pt x="114" y="9"/>
                  </a:lnTo>
                  <a:lnTo>
                    <a:pt x="120" y="13"/>
                  </a:lnTo>
                  <a:lnTo>
                    <a:pt x="126" y="18"/>
                  </a:lnTo>
                  <a:lnTo>
                    <a:pt x="132" y="22"/>
                  </a:lnTo>
                  <a:lnTo>
                    <a:pt x="137" y="28"/>
                  </a:lnTo>
                  <a:lnTo>
                    <a:pt x="141" y="34"/>
                  </a:lnTo>
                  <a:lnTo>
                    <a:pt x="145" y="40"/>
                  </a:lnTo>
                  <a:lnTo>
                    <a:pt x="149" y="46"/>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592">
              <a:extLst>
                <a:ext uri="{FF2B5EF4-FFF2-40B4-BE49-F238E27FC236}">
                  <a16:creationId xmlns:a16="http://schemas.microsoft.com/office/drawing/2014/main" id="{A96F4705-2F94-4CAF-8D50-A41896094B08}"/>
                </a:ext>
              </a:extLst>
            </p:cNvPr>
            <p:cNvSpPr>
              <a:spLocks/>
            </p:cNvSpPr>
            <p:nvPr/>
          </p:nvSpPr>
          <p:spPr bwMode="auto">
            <a:xfrm>
              <a:off x="6008688" y="2406650"/>
              <a:ext cx="47625" cy="47625"/>
            </a:xfrm>
            <a:custGeom>
              <a:avLst/>
              <a:gdLst>
                <a:gd name="T0" fmla="*/ 153 w 153"/>
                <a:gd name="T1" fmla="*/ 76 h 153"/>
                <a:gd name="T2" fmla="*/ 152 w 153"/>
                <a:gd name="T3" fmla="*/ 92 h 153"/>
                <a:gd name="T4" fmla="*/ 148 w 153"/>
                <a:gd name="T5" fmla="*/ 106 h 153"/>
                <a:gd name="T6" fmla="*/ 141 w 153"/>
                <a:gd name="T7" fmla="*/ 120 h 153"/>
                <a:gd name="T8" fmla="*/ 132 w 153"/>
                <a:gd name="T9" fmla="*/ 131 h 153"/>
                <a:gd name="T10" fmla="*/ 120 w 153"/>
                <a:gd name="T11" fmla="*/ 140 h 153"/>
                <a:gd name="T12" fmla="*/ 106 w 153"/>
                <a:gd name="T13" fmla="*/ 147 h 153"/>
                <a:gd name="T14" fmla="*/ 93 w 153"/>
                <a:gd name="T15" fmla="*/ 152 h 153"/>
                <a:gd name="T16" fmla="*/ 77 w 153"/>
                <a:gd name="T17" fmla="*/ 153 h 153"/>
                <a:gd name="T18" fmla="*/ 69 w 153"/>
                <a:gd name="T19" fmla="*/ 153 h 153"/>
                <a:gd name="T20" fmla="*/ 54 w 153"/>
                <a:gd name="T21" fmla="*/ 149 h 153"/>
                <a:gd name="T22" fmla="*/ 40 w 153"/>
                <a:gd name="T23" fmla="*/ 144 h 153"/>
                <a:gd name="T24" fmla="*/ 28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1 h 153"/>
                <a:gd name="T38" fmla="*/ 6 w 153"/>
                <a:gd name="T39" fmla="*/ 46 h 153"/>
                <a:gd name="T40" fmla="*/ 13 w 153"/>
                <a:gd name="T41" fmla="*/ 33 h 153"/>
                <a:gd name="T42" fmla="*/ 23 w 153"/>
                <a:gd name="T43" fmla="*/ 22 h 153"/>
                <a:gd name="T44" fmla="*/ 34 w 153"/>
                <a:gd name="T45" fmla="*/ 12 h 153"/>
                <a:gd name="T46" fmla="*/ 47 w 153"/>
                <a:gd name="T47" fmla="*/ 5 h 153"/>
                <a:gd name="T48" fmla="*/ 62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8" y="106"/>
                  </a:lnTo>
                  <a:lnTo>
                    <a:pt x="144" y="113"/>
                  </a:lnTo>
                  <a:lnTo>
                    <a:pt x="141" y="120"/>
                  </a:lnTo>
                  <a:lnTo>
                    <a:pt x="136" y="125"/>
                  </a:lnTo>
                  <a:lnTo>
                    <a:pt x="132" y="131"/>
                  </a:lnTo>
                  <a:lnTo>
                    <a:pt x="126" y="136"/>
                  </a:lnTo>
                  <a:lnTo>
                    <a:pt x="120" y="140"/>
                  </a:lnTo>
                  <a:lnTo>
                    <a:pt x="113" y="144"/>
                  </a:lnTo>
                  <a:lnTo>
                    <a:pt x="106" y="147"/>
                  </a:lnTo>
                  <a:lnTo>
                    <a:pt x="100" y="149"/>
                  </a:lnTo>
                  <a:lnTo>
                    <a:pt x="93" y="152"/>
                  </a:lnTo>
                  <a:lnTo>
                    <a:pt x="85" y="153"/>
                  </a:lnTo>
                  <a:lnTo>
                    <a:pt x="77" y="153"/>
                  </a:lnTo>
                  <a:lnTo>
                    <a:pt x="77" y="153"/>
                  </a:lnTo>
                  <a:lnTo>
                    <a:pt x="69" y="153"/>
                  </a:lnTo>
                  <a:lnTo>
                    <a:pt x="62" y="152"/>
                  </a:lnTo>
                  <a:lnTo>
                    <a:pt x="54" y="149"/>
                  </a:lnTo>
                  <a:lnTo>
                    <a:pt x="47" y="147"/>
                  </a:lnTo>
                  <a:lnTo>
                    <a:pt x="40" y="144"/>
                  </a:lnTo>
                  <a:lnTo>
                    <a:pt x="34" y="140"/>
                  </a:lnTo>
                  <a:lnTo>
                    <a:pt x="28" y="136"/>
                  </a:lnTo>
                  <a:lnTo>
                    <a:pt x="23" y="131"/>
                  </a:lnTo>
                  <a:lnTo>
                    <a:pt x="17" y="125"/>
                  </a:lnTo>
                  <a:lnTo>
                    <a:pt x="13" y="120"/>
                  </a:lnTo>
                  <a:lnTo>
                    <a:pt x="9" y="113"/>
                  </a:lnTo>
                  <a:lnTo>
                    <a:pt x="6" y="106"/>
                  </a:lnTo>
                  <a:lnTo>
                    <a:pt x="3" y="99"/>
                  </a:lnTo>
                  <a:lnTo>
                    <a:pt x="1" y="92"/>
                  </a:lnTo>
                  <a:lnTo>
                    <a:pt x="0" y="84"/>
                  </a:lnTo>
                  <a:lnTo>
                    <a:pt x="0" y="76"/>
                  </a:lnTo>
                  <a:lnTo>
                    <a:pt x="0" y="76"/>
                  </a:lnTo>
                  <a:lnTo>
                    <a:pt x="0" y="68"/>
                  </a:lnTo>
                  <a:lnTo>
                    <a:pt x="1" y="61"/>
                  </a:lnTo>
                  <a:lnTo>
                    <a:pt x="3" y="53"/>
                  </a:lnTo>
                  <a:lnTo>
                    <a:pt x="6" y="46"/>
                  </a:lnTo>
                  <a:lnTo>
                    <a:pt x="9" y="40"/>
                  </a:lnTo>
                  <a:lnTo>
                    <a:pt x="13" y="33"/>
                  </a:lnTo>
                  <a:lnTo>
                    <a:pt x="17" y="27"/>
                  </a:lnTo>
                  <a:lnTo>
                    <a:pt x="23" y="22"/>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6" y="5"/>
                  </a:lnTo>
                  <a:lnTo>
                    <a:pt x="113" y="9"/>
                  </a:lnTo>
                  <a:lnTo>
                    <a:pt x="120" y="12"/>
                  </a:lnTo>
                  <a:lnTo>
                    <a:pt x="126" y="17"/>
                  </a:lnTo>
                  <a:lnTo>
                    <a:pt x="132" y="22"/>
                  </a:lnTo>
                  <a:lnTo>
                    <a:pt x="136" y="27"/>
                  </a:lnTo>
                  <a:lnTo>
                    <a:pt x="141" y="33"/>
                  </a:lnTo>
                  <a:lnTo>
                    <a:pt x="144" y="40"/>
                  </a:lnTo>
                  <a:lnTo>
                    <a:pt x="148" y="46"/>
                  </a:lnTo>
                  <a:lnTo>
                    <a:pt x="150"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593">
              <a:extLst>
                <a:ext uri="{FF2B5EF4-FFF2-40B4-BE49-F238E27FC236}">
                  <a16:creationId xmlns:a16="http://schemas.microsoft.com/office/drawing/2014/main" id="{3543EE6C-CA8B-4F10-8FF7-D9BE4CEAEB21}"/>
                </a:ext>
              </a:extLst>
            </p:cNvPr>
            <p:cNvSpPr>
              <a:spLocks/>
            </p:cNvSpPr>
            <p:nvPr/>
          </p:nvSpPr>
          <p:spPr bwMode="auto">
            <a:xfrm>
              <a:off x="6008688" y="2476500"/>
              <a:ext cx="47625" cy="49213"/>
            </a:xfrm>
            <a:custGeom>
              <a:avLst/>
              <a:gdLst>
                <a:gd name="T0" fmla="*/ 153 w 153"/>
                <a:gd name="T1" fmla="*/ 77 h 154"/>
                <a:gd name="T2" fmla="*/ 152 w 153"/>
                <a:gd name="T3" fmla="*/ 92 h 154"/>
                <a:gd name="T4" fmla="*/ 148 w 153"/>
                <a:gd name="T5" fmla="*/ 107 h 154"/>
                <a:gd name="T6" fmla="*/ 141 w 153"/>
                <a:gd name="T7" fmla="*/ 120 h 154"/>
                <a:gd name="T8" fmla="*/ 132 w 153"/>
                <a:gd name="T9" fmla="*/ 131 h 154"/>
                <a:gd name="T10" fmla="*/ 120 w 153"/>
                <a:gd name="T11" fmla="*/ 140 h 154"/>
                <a:gd name="T12" fmla="*/ 106 w 153"/>
                <a:gd name="T13" fmla="*/ 148 h 154"/>
                <a:gd name="T14" fmla="*/ 93 w 153"/>
                <a:gd name="T15" fmla="*/ 153 h 154"/>
                <a:gd name="T16" fmla="*/ 77 w 153"/>
                <a:gd name="T17" fmla="*/ 154 h 154"/>
                <a:gd name="T18" fmla="*/ 69 w 153"/>
                <a:gd name="T19" fmla="*/ 154 h 154"/>
                <a:gd name="T20" fmla="*/ 54 w 153"/>
                <a:gd name="T21" fmla="*/ 151 h 154"/>
                <a:gd name="T22" fmla="*/ 40 w 153"/>
                <a:gd name="T23" fmla="*/ 145 h 154"/>
                <a:gd name="T24" fmla="*/ 28 w 153"/>
                <a:gd name="T25" fmla="*/ 137 h 154"/>
                <a:gd name="T26" fmla="*/ 17 w 153"/>
                <a:gd name="T27" fmla="*/ 125 h 154"/>
                <a:gd name="T28" fmla="*/ 9 w 153"/>
                <a:gd name="T29" fmla="*/ 114 h 154"/>
                <a:gd name="T30" fmla="*/ 3 w 153"/>
                <a:gd name="T31" fmla="*/ 100 h 154"/>
                <a:gd name="T32" fmla="*/ 0 w 153"/>
                <a:gd name="T33" fmla="*/ 84 h 154"/>
                <a:gd name="T34" fmla="*/ 0 w 153"/>
                <a:gd name="T35" fmla="*/ 77 h 154"/>
                <a:gd name="T36" fmla="*/ 1 w 153"/>
                <a:gd name="T37" fmla="*/ 61 h 154"/>
                <a:gd name="T38" fmla="*/ 6 w 153"/>
                <a:gd name="T39" fmla="*/ 46 h 154"/>
                <a:gd name="T40" fmla="*/ 13 w 153"/>
                <a:gd name="T41" fmla="*/ 34 h 154"/>
                <a:gd name="T42" fmla="*/ 23 w 153"/>
                <a:gd name="T43" fmla="*/ 22 h 154"/>
                <a:gd name="T44" fmla="*/ 34 w 153"/>
                <a:gd name="T45" fmla="*/ 13 h 154"/>
                <a:gd name="T46" fmla="*/ 47 w 153"/>
                <a:gd name="T47" fmla="*/ 6 h 154"/>
                <a:gd name="T48" fmla="*/ 62 w 153"/>
                <a:gd name="T49" fmla="*/ 2 h 154"/>
                <a:gd name="T50" fmla="*/ 77 w 153"/>
                <a:gd name="T51" fmla="*/ 0 h 154"/>
                <a:gd name="T52" fmla="*/ 85 w 153"/>
                <a:gd name="T53" fmla="*/ 1 h 154"/>
                <a:gd name="T54" fmla="*/ 100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4"/>
                  </a:lnTo>
                  <a:lnTo>
                    <a:pt x="152" y="92"/>
                  </a:lnTo>
                  <a:lnTo>
                    <a:pt x="150" y="100"/>
                  </a:lnTo>
                  <a:lnTo>
                    <a:pt x="148" y="107"/>
                  </a:lnTo>
                  <a:lnTo>
                    <a:pt x="144" y="114"/>
                  </a:lnTo>
                  <a:lnTo>
                    <a:pt x="141" y="120"/>
                  </a:lnTo>
                  <a:lnTo>
                    <a:pt x="136" y="125"/>
                  </a:lnTo>
                  <a:lnTo>
                    <a:pt x="132" y="131"/>
                  </a:lnTo>
                  <a:lnTo>
                    <a:pt x="126" y="137"/>
                  </a:lnTo>
                  <a:lnTo>
                    <a:pt x="120" y="140"/>
                  </a:lnTo>
                  <a:lnTo>
                    <a:pt x="113" y="145"/>
                  </a:lnTo>
                  <a:lnTo>
                    <a:pt x="106" y="148"/>
                  </a:lnTo>
                  <a:lnTo>
                    <a:pt x="100" y="151"/>
                  </a:lnTo>
                  <a:lnTo>
                    <a:pt x="93" y="153"/>
                  </a:lnTo>
                  <a:lnTo>
                    <a:pt x="85" y="154"/>
                  </a:lnTo>
                  <a:lnTo>
                    <a:pt x="77" y="154"/>
                  </a:lnTo>
                  <a:lnTo>
                    <a:pt x="77" y="154"/>
                  </a:lnTo>
                  <a:lnTo>
                    <a:pt x="69" y="154"/>
                  </a:lnTo>
                  <a:lnTo>
                    <a:pt x="62" y="153"/>
                  </a:lnTo>
                  <a:lnTo>
                    <a:pt x="54" y="151"/>
                  </a:lnTo>
                  <a:lnTo>
                    <a:pt x="47" y="148"/>
                  </a:lnTo>
                  <a:lnTo>
                    <a:pt x="40" y="145"/>
                  </a:lnTo>
                  <a:lnTo>
                    <a:pt x="34" y="140"/>
                  </a:lnTo>
                  <a:lnTo>
                    <a:pt x="28" y="137"/>
                  </a:lnTo>
                  <a:lnTo>
                    <a:pt x="23" y="131"/>
                  </a:lnTo>
                  <a:lnTo>
                    <a:pt x="17" y="125"/>
                  </a:lnTo>
                  <a:lnTo>
                    <a:pt x="13" y="120"/>
                  </a:lnTo>
                  <a:lnTo>
                    <a:pt x="9" y="114"/>
                  </a:lnTo>
                  <a:lnTo>
                    <a:pt x="6" y="107"/>
                  </a:lnTo>
                  <a:lnTo>
                    <a:pt x="3" y="100"/>
                  </a:lnTo>
                  <a:lnTo>
                    <a:pt x="1" y="92"/>
                  </a:lnTo>
                  <a:lnTo>
                    <a:pt x="0" y="84"/>
                  </a:lnTo>
                  <a:lnTo>
                    <a:pt x="0" y="77"/>
                  </a:lnTo>
                  <a:lnTo>
                    <a:pt x="0" y="77"/>
                  </a:lnTo>
                  <a:lnTo>
                    <a:pt x="0" y="69"/>
                  </a:lnTo>
                  <a:lnTo>
                    <a:pt x="1" y="61"/>
                  </a:lnTo>
                  <a:lnTo>
                    <a:pt x="3" y="54"/>
                  </a:lnTo>
                  <a:lnTo>
                    <a:pt x="6" y="46"/>
                  </a:lnTo>
                  <a:lnTo>
                    <a:pt x="9" y="40"/>
                  </a:lnTo>
                  <a:lnTo>
                    <a:pt x="13" y="34"/>
                  </a:lnTo>
                  <a:lnTo>
                    <a:pt x="17" y="28"/>
                  </a:lnTo>
                  <a:lnTo>
                    <a:pt x="23" y="22"/>
                  </a:lnTo>
                  <a:lnTo>
                    <a:pt x="28" y="18"/>
                  </a:lnTo>
                  <a:lnTo>
                    <a:pt x="34" y="13"/>
                  </a:lnTo>
                  <a:lnTo>
                    <a:pt x="40" y="9"/>
                  </a:lnTo>
                  <a:lnTo>
                    <a:pt x="47" y="6"/>
                  </a:lnTo>
                  <a:lnTo>
                    <a:pt x="54" y="3"/>
                  </a:lnTo>
                  <a:lnTo>
                    <a:pt x="62" y="2"/>
                  </a:lnTo>
                  <a:lnTo>
                    <a:pt x="69" y="1"/>
                  </a:lnTo>
                  <a:lnTo>
                    <a:pt x="77" y="0"/>
                  </a:lnTo>
                  <a:lnTo>
                    <a:pt x="77" y="0"/>
                  </a:lnTo>
                  <a:lnTo>
                    <a:pt x="85" y="1"/>
                  </a:lnTo>
                  <a:lnTo>
                    <a:pt x="93" y="2"/>
                  </a:lnTo>
                  <a:lnTo>
                    <a:pt x="100" y="3"/>
                  </a:lnTo>
                  <a:lnTo>
                    <a:pt x="106" y="6"/>
                  </a:lnTo>
                  <a:lnTo>
                    <a:pt x="113" y="9"/>
                  </a:lnTo>
                  <a:lnTo>
                    <a:pt x="120" y="13"/>
                  </a:lnTo>
                  <a:lnTo>
                    <a:pt x="126" y="18"/>
                  </a:lnTo>
                  <a:lnTo>
                    <a:pt x="132" y="22"/>
                  </a:lnTo>
                  <a:lnTo>
                    <a:pt x="136" y="28"/>
                  </a:lnTo>
                  <a:lnTo>
                    <a:pt x="141" y="34"/>
                  </a:lnTo>
                  <a:lnTo>
                    <a:pt x="144" y="40"/>
                  </a:lnTo>
                  <a:lnTo>
                    <a:pt x="148" y="46"/>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594">
              <a:extLst>
                <a:ext uri="{FF2B5EF4-FFF2-40B4-BE49-F238E27FC236}">
                  <a16:creationId xmlns:a16="http://schemas.microsoft.com/office/drawing/2014/main" id="{E6184F51-4482-4E09-921A-82A24475FF09}"/>
                </a:ext>
              </a:extLst>
            </p:cNvPr>
            <p:cNvSpPr>
              <a:spLocks/>
            </p:cNvSpPr>
            <p:nvPr/>
          </p:nvSpPr>
          <p:spPr bwMode="auto">
            <a:xfrm>
              <a:off x="6076951" y="2406650"/>
              <a:ext cx="49213" cy="47625"/>
            </a:xfrm>
            <a:custGeom>
              <a:avLst/>
              <a:gdLst>
                <a:gd name="T0" fmla="*/ 153 w 153"/>
                <a:gd name="T1" fmla="*/ 76 h 153"/>
                <a:gd name="T2" fmla="*/ 152 w 153"/>
                <a:gd name="T3" fmla="*/ 92 h 153"/>
                <a:gd name="T4" fmla="*/ 147 w 153"/>
                <a:gd name="T5" fmla="*/ 106 h 153"/>
                <a:gd name="T6" fmla="*/ 140 w 153"/>
                <a:gd name="T7" fmla="*/ 120 h 153"/>
                <a:gd name="T8" fmla="*/ 131 w 153"/>
                <a:gd name="T9" fmla="*/ 131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3 w 153"/>
                <a:gd name="T21" fmla="*/ 149 h 153"/>
                <a:gd name="T22" fmla="*/ 40 w 153"/>
                <a:gd name="T23" fmla="*/ 144 h 153"/>
                <a:gd name="T24" fmla="*/ 27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1 h 153"/>
                <a:gd name="T38" fmla="*/ 5 w 153"/>
                <a:gd name="T39" fmla="*/ 46 h 153"/>
                <a:gd name="T40" fmla="*/ 12 w 153"/>
                <a:gd name="T41" fmla="*/ 33 h 153"/>
                <a:gd name="T42" fmla="*/ 23 w 153"/>
                <a:gd name="T43" fmla="*/ 22 h 153"/>
                <a:gd name="T44" fmla="*/ 34 w 153"/>
                <a:gd name="T45" fmla="*/ 12 h 153"/>
                <a:gd name="T46" fmla="*/ 47 w 153"/>
                <a:gd name="T47" fmla="*/ 5 h 153"/>
                <a:gd name="T48" fmla="*/ 61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0" y="120"/>
                  </a:lnTo>
                  <a:lnTo>
                    <a:pt x="136" y="125"/>
                  </a:lnTo>
                  <a:lnTo>
                    <a:pt x="131" y="131"/>
                  </a:lnTo>
                  <a:lnTo>
                    <a:pt x="126" y="136"/>
                  </a:lnTo>
                  <a:lnTo>
                    <a:pt x="120" y="140"/>
                  </a:lnTo>
                  <a:lnTo>
                    <a:pt x="113" y="144"/>
                  </a:lnTo>
                  <a:lnTo>
                    <a:pt x="106" y="147"/>
                  </a:lnTo>
                  <a:lnTo>
                    <a:pt x="99" y="149"/>
                  </a:lnTo>
                  <a:lnTo>
                    <a:pt x="92" y="152"/>
                  </a:lnTo>
                  <a:lnTo>
                    <a:pt x="84" y="153"/>
                  </a:lnTo>
                  <a:lnTo>
                    <a:pt x="76" y="153"/>
                  </a:lnTo>
                  <a:lnTo>
                    <a:pt x="76" y="153"/>
                  </a:lnTo>
                  <a:lnTo>
                    <a:pt x="68" y="153"/>
                  </a:lnTo>
                  <a:lnTo>
                    <a:pt x="61" y="152"/>
                  </a:lnTo>
                  <a:lnTo>
                    <a:pt x="53" y="149"/>
                  </a:lnTo>
                  <a:lnTo>
                    <a:pt x="47" y="147"/>
                  </a:lnTo>
                  <a:lnTo>
                    <a:pt x="40" y="144"/>
                  </a:lnTo>
                  <a:lnTo>
                    <a:pt x="34" y="140"/>
                  </a:lnTo>
                  <a:lnTo>
                    <a:pt x="27" y="136"/>
                  </a:lnTo>
                  <a:lnTo>
                    <a:pt x="23" y="131"/>
                  </a:lnTo>
                  <a:lnTo>
                    <a:pt x="17" y="125"/>
                  </a:lnTo>
                  <a:lnTo>
                    <a:pt x="12" y="120"/>
                  </a:lnTo>
                  <a:lnTo>
                    <a:pt x="9" y="113"/>
                  </a:lnTo>
                  <a:lnTo>
                    <a:pt x="5" y="106"/>
                  </a:lnTo>
                  <a:lnTo>
                    <a:pt x="3" y="99"/>
                  </a:lnTo>
                  <a:lnTo>
                    <a:pt x="1" y="92"/>
                  </a:lnTo>
                  <a:lnTo>
                    <a:pt x="0" y="84"/>
                  </a:lnTo>
                  <a:lnTo>
                    <a:pt x="0" y="76"/>
                  </a:lnTo>
                  <a:lnTo>
                    <a:pt x="0" y="76"/>
                  </a:lnTo>
                  <a:lnTo>
                    <a:pt x="0" y="68"/>
                  </a:lnTo>
                  <a:lnTo>
                    <a:pt x="1" y="61"/>
                  </a:lnTo>
                  <a:lnTo>
                    <a:pt x="3" y="53"/>
                  </a:lnTo>
                  <a:lnTo>
                    <a:pt x="5" y="46"/>
                  </a:lnTo>
                  <a:lnTo>
                    <a:pt x="9" y="40"/>
                  </a:lnTo>
                  <a:lnTo>
                    <a:pt x="12" y="33"/>
                  </a:lnTo>
                  <a:lnTo>
                    <a:pt x="17" y="27"/>
                  </a:lnTo>
                  <a:lnTo>
                    <a:pt x="23" y="22"/>
                  </a:lnTo>
                  <a:lnTo>
                    <a:pt x="27" y="17"/>
                  </a:lnTo>
                  <a:lnTo>
                    <a:pt x="34"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6" y="17"/>
                  </a:lnTo>
                  <a:lnTo>
                    <a:pt x="131" y="22"/>
                  </a:lnTo>
                  <a:lnTo>
                    <a:pt x="136" y="27"/>
                  </a:lnTo>
                  <a:lnTo>
                    <a:pt x="140" y="33"/>
                  </a:lnTo>
                  <a:lnTo>
                    <a:pt x="144" y="40"/>
                  </a:lnTo>
                  <a:lnTo>
                    <a:pt x="147" y="46"/>
                  </a:lnTo>
                  <a:lnTo>
                    <a:pt x="150"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595">
              <a:extLst>
                <a:ext uri="{FF2B5EF4-FFF2-40B4-BE49-F238E27FC236}">
                  <a16:creationId xmlns:a16="http://schemas.microsoft.com/office/drawing/2014/main" id="{223BAC66-B0EA-4771-96CB-36881D318646}"/>
                </a:ext>
              </a:extLst>
            </p:cNvPr>
            <p:cNvSpPr>
              <a:spLocks/>
            </p:cNvSpPr>
            <p:nvPr/>
          </p:nvSpPr>
          <p:spPr bwMode="auto">
            <a:xfrm>
              <a:off x="6076951" y="2476500"/>
              <a:ext cx="49213" cy="49213"/>
            </a:xfrm>
            <a:custGeom>
              <a:avLst/>
              <a:gdLst>
                <a:gd name="T0" fmla="*/ 153 w 153"/>
                <a:gd name="T1" fmla="*/ 77 h 154"/>
                <a:gd name="T2" fmla="*/ 152 w 153"/>
                <a:gd name="T3" fmla="*/ 92 h 154"/>
                <a:gd name="T4" fmla="*/ 147 w 153"/>
                <a:gd name="T5" fmla="*/ 107 h 154"/>
                <a:gd name="T6" fmla="*/ 140 w 153"/>
                <a:gd name="T7" fmla="*/ 120 h 154"/>
                <a:gd name="T8" fmla="*/ 131 w 153"/>
                <a:gd name="T9" fmla="*/ 131 h 154"/>
                <a:gd name="T10" fmla="*/ 120 w 153"/>
                <a:gd name="T11" fmla="*/ 140 h 154"/>
                <a:gd name="T12" fmla="*/ 106 w 153"/>
                <a:gd name="T13" fmla="*/ 148 h 154"/>
                <a:gd name="T14" fmla="*/ 92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5 h 154"/>
                <a:gd name="T28" fmla="*/ 9 w 153"/>
                <a:gd name="T29" fmla="*/ 114 h 154"/>
                <a:gd name="T30" fmla="*/ 3 w 153"/>
                <a:gd name="T31" fmla="*/ 100 h 154"/>
                <a:gd name="T32" fmla="*/ 0 w 153"/>
                <a:gd name="T33" fmla="*/ 84 h 154"/>
                <a:gd name="T34" fmla="*/ 0 w 153"/>
                <a:gd name="T35" fmla="*/ 77 h 154"/>
                <a:gd name="T36" fmla="*/ 1 w 153"/>
                <a:gd name="T37" fmla="*/ 61 h 154"/>
                <a:gd name="T38" fmla="*/ 5 w 153"/>
                <a:gd name="T39" fmla="*/ 46 h 154"/>
                <a:gd name="T40" fmla="*/ 12 w 153"/>
                <a:gd name="T41" fmla="*/ 34 h 154"/>
                <a:gd name="T42" fmla="*/ 23 w 153"/>
                <a:gd name="T43" fmla="*/ 22 h 154"/>
                <a:gd name="T44" fmla="*/ 34 w 153"/>
                <a:gd name="T45" fmla="*/ 13 h 154"/>
                <a:gd name="T46" fmla="*/ 47 w 153"/>
                <a:gd name="T47" fmla="*/ 6 h 154"/>
                <a:gd name="T48" fmla="*/ 61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4"/>
                  </a:lnTo>
                  <a:lnTo>
                    <a:pt x="152" y="92"/>
                  </a:lnTo>
                  <a:lnTo>
                    <a:pt x="150" y="100"/>
                  </a:lnTo>
                  <a:lnTo>
                    <a:pt x="147" y="107"/>
                  </a:lnTo>
                  <a:lnTo>
                    <a:pt x="144" y="114"/>
                  </a:lnTo>
                  <a:lnTo>
                    <a:pt x="140" y="120"/>
                  </a:lnTo>
                  <a:lnTo>
                    <a:pt x="136" y="125"/>
                  </a:lnTo>
                  <a:lnTo>
                    <a:pt x="131" y="131"/>
                  </a:lnTo>
                  <a:lnTo>
                    <a:pt x="126" y="137"/>
                  </a:lnTo>
                  <a:lnTo>
                    <a:pt x="120" y="140"/>
                  </a:lnTo>
                  <a:lnTo>
                    <a:pt x="113" y="145"/>
                  </a:lnTo>
                  <a:lnTo>
                    <a:pt x="106" y="148"/>
                  </a:lnTo>
                  <a:lnTo>
                    <a:pt x="99" y="151"/>
                  </a:lnTo>
                  <a:lnTo>
                    <a:pt x="92" y="153"/>
                  </a:lnTo>
                  <a:lnTo>
                    <a:pt x="84" y="154"/>
                  </a:lnTo>
                  <a:lnTo>
                    <a:pt x="76" y="154"/>
                  </a:lnTo>
                  <a:lnTo>
                    <a:pt x="76" y="154"/>
                  </a:lnTo>
                  <a:lnTo>
                    <a:pt x="68" y="154"/>
                  </a:lnTo>
                  <a:lnTo>
                    <a:pt x="61" y="153"/>
                  </a:lnTo>
                  <a:lnTo>
                    <a:pt x="53" y="151"/>
                  </a:lnTo>
                  <a:lnTo>
                    <a:pt x="47" y="148"/>
                  </a:lnTo>
                  <a:lnTo>
                    <a:pt x="40" y="145"/>
                  </a:lnTo>
                  <a:lnTo>
                    <a:pt x="34" y="140"/>
                  </a:lnTo>
                  <a:lnTo>
                    <a:pt x="27" y="137"/>
                  </a:lnTo>
                  <a:lnTo>
                    <a:pt x="23" y="131"/>
                  </a:lnTo>
                  <a:lnTo>
                    <a:pt x="17" y="125"/>
                  </a:lnTo>
                  <a:lnTo>
                    <a:pt x="12" y="120"/>
                  </a:lnTo>
                  <a:lnTo>
                    <a:pt x="9" y="114"/>
                  </a:lnTo>
                  <a:lnTo>
                    <a:pt x="5" y="107"/>
                  </a:lnTo>
                  <a:lnTo>
                    <a:pt x="3" y="100"/>
                  </a:lnTo>
                  <a:lnTo>
                    <a:pt x="1" y="92"/>
                  </a:lnTo>
                  <a:lnTo>
                    <a:pt x="0" y="84"/>
                  </a:lnTo>
                  <a:lnTo>
                    <a:pt x="0" y="77"/>
                  </a:lnTo>
                  <a:lnTo>
                    <a:pt x="0" y="77"/>
                  </a:lnTo>
                  <a:lnTo>
                    <a:pt x="0" y="69"/>
                  </a:lnTo>
                  <a:lnTo>
                    <a:pt x="1" y="61"/>
                  </a:lnTo>
                  <a:lnTo>
                    <a:pt x="3" y="54"/>
                  </a:lnTo>
                  <a:lnTo>
                    <a:pt x="5" y="46"/>
                  </a:lnTo>
                  <a:lnTo>
                    <a:pt x="9" y="40"/>
                  </a:lnTo>
                  <a:lnTo>
                    <a:pt x="12" y="34"/>
                  </a:lnTo>
                  <a:lnTo>
                    <a:pt x="17" y="28"/>
                  </a:lnTo>
                  <a:lnTo>
                    <a:pt x="23" y="22"/>
                  </a:lnTo>
                  <a:lnTo>
                    <a:pt x="27" y="18"/>
                  </a:lnTo>
                  <a:lnTo>
                    <a:pt x="34" y="13"/>
                  </a:lnTo>
                  <a:lnTo>
                    <a:pt x="40" y="9"/>
                  </a:lnTo>
                  <a:lnTo>
                    <a:pt x="47" y="6"/>
                  </a:lnTo>
                  <a:lnTo>
                    <a:pt x="53" y="3"/>
                  </a:lnTo>
                  <a:lnTo>
                    <a:pt x="61" y="2"/>
                  </a:lnTo>
                  <a:lnTo>
                    <a:pt x="68" y="1"/>
                  </a:lnTo>
                  <a:lnTo>
                    <a:pt x="76" y="0"/>
                  </a:lnTo>
                  <a:lnTo>
                    <a:pt x="76" y="0"/>
                  </a:lnTo>
                  <a:lnTo>
                    <a:pt x="84" y="1"/>
                  </a:lnTo>
                  <a:lnTo>
                    <a:pt x="92" y="2"/>
                  </a:lnTo>
                  <a:lnTo>
                    <a:pt x="99" y="3"/>
                  </a:lnTo>
                  <a:lnTo>
                    <a:pt x="106" y="6"/>
                  </a:lnTo>
                  <a:lnTo>
                    <a:pt x="113" y="9"/>
                  </a:lnTo>
                  <a:lnTo>
                    <a:pt x="120" y="13"/>
                  </a:lnTo>
                  <a:lnTo>
                    <a:pt x="126" y="18"/>
                  </a:lnTo>
                  <a:lnTo>
                    <a:pt x="131" y="22"/>
                  </a:lnTo>
                  <a:lnTo>
                    <a:pt x="136" y="28"/>
                  </a:lnTo>
                  <a:lnTo>
                    <a:pt x="140" y="34"/>
                  </a:lnTo>
                  <a:lnTo>
                    <a:pt x="144" y="40"/>
                  </a:lnTo>
                  <a:lnTo>
                    <a:pt x="147" y="46"/>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596">
              <a:extLst>
                <a:ext uri="{FF2B5EF4-FFF2-40B4-BE49-F238E27FC236}">
                  <a16:creationId xmlns:a16="http://schemas.microsoft.com/office/drawing/2014/main" id="{7E5FE513-18A9-4196-8B17-A37C7F41AD14}"/>
                </a:ext>
              </a:extLst>
            </p:cNvPr>
            <p:cNvSpPr>
              <a:spLocks/>
            </p:cNvSpPr>
            <p:nvPr/>
          </p:nvSpPr>
          <p:spPr bwMode="auto">
            <a:xfrm>
              <a:off x="6146801" y="2406650"/>
              <a:ext cx="49213" cy="47625"/>
            </a:xfrm>
            <a:custGeom>
              <a:avLst/>
              <a:gdLst>
                <a:gd name="T0" fmla="*/ 155 w 155"/>
                <a:gd name="T1" fmla="*/ 76 h 153"/>
                <a:gd name="T2" fmla="*/ 153 w 155"/>
                <a:gd name="T3" fmla="*/ 92 h 153"/>
                <a:gd name="T4" fmla="*/ 148 w 155"/>
                <a:gd name="T5" fmla="*/ 106 h 153"/>
                <a:gd name="T6" fmla="*/ 141 w 155"/>
                <a:gd name="T7" fmla="*/ 120 h 153"/>
                <a:gd name="T8" fmla="*/ 132 w 155"/>
                <a:gd name="T9" fmla="*/ 131 h 153"/>
                <a:gd name="T10" fmla="*/ 121 w 155"/>
                <a:gd name="T11" fmla="*/ 140 h 153"/>
                <a:gd name="T12" fmla="*/ 108 w 155"/>
                <a:gd name="T13" fmla="*/ 147 h 153"/>
                <a:gd name="T14" fmla="*/ 93 w 155"/>
                <a:gd name="T15" fmla="*/ 152 h 153"/>
                <a:gd name="T16" fmla="*/ 77 w 155"/>
                <a:gd name="T17" fmla="*/ 153 h 153"/>
                <a:gd name="T18" fmla="*/ 70 w 155"/>
                <a:gd name="T19" fmla="*/ 153 h 153"/>
                <a:gd name="T20" fmla="*/ 54 w 155"/>
                <a:gd name="T21" fmla="*/ 149 h 153"/>
                <a:gd name="T22" fmla="*/ 40 w 155"/>
                <a:gd name="T23" fmla="*/ 144 h 153"/>
                <a:gd name="T24" fmla="*/ 29 w 155"/>
                <a:gd name="T25" fmla="*/ 136 h 153"/>
                <a:gd name="T26" fmla="*/ 19 w 155"/>
                <a:gd name="T27" fmla="*/ 125 h 153"/>
                <a:gd name="T28" fmla="*/ 10 w 155"/>
                <a:gd name="T29" fmla="*/ 113 h 153"/>
                <a:gd name="T30" fmla="*/ 4 w 155"/>
                <a:gd name="T31" fmla="*/ 99 h 153"/>
                <a:gd name="T32" fmla="*/ 2 w 155"/>
                <a:gd name="T33" fmla="*/ 84 h 153"/>
                <a:gd name="T34" fmla="*/ 0 w 155"/>
                <a:gd name="T35" fmla="*/ 76 h 153"/>
                <a:gd name="T36" fmla="*/ 3 w 155"/>
                <a:gd name="T37" fmla="*/ 61 h 153"/>
                <a:gd name="T38" fmla="*/ 6 w 155"/>
                <a:gd name="T39" fmla="*/ 46 h 153"/>
                <a:gd name="T40" fmla="*/ 14 w 155"/>
                <a:gd name="T41" fmla="*/ 33 h 153"/>
                <a:gd name="T42" fmla="*/ 23 w 155"/>
                <a:gd name="T43" fmla="*/ 22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3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2"/>
                  </a:lnTo>
                  <a:lnTo>
                    <a:pt x="151" y="99"/>
                  </a:lnTo>
                  <a:lnTo>
                    <a:pt x="148" y="106"/>
                  </a:lnTo>
                  <a:lnTo>
                    <a:pt x="145" y="113"/>
                  </a:lnTo>
                  <a:lnTo>
                    <a:pt x="141" y="120"/>
                  </a:lnTo>
                  <a:lnTo>
                    <a:pt x="137" y="125"/>
                  </a:lnTo>
                  <a:lnTo>
                    <a:pt x="132" y="131"/>
                  </a:lnTo>
                  <a:lnTo>
                    <a:pt x="126" y="136"/>
                  </a:lnTo>
                  <a:lnTo>
                    <a:pt x="121" y="140"/>
                  </a:lnTo>
                  <a:lnTo>
                    <a:pt x="114" y="144"/>
                  </a:lnTo>
                  <a:lnTo>
                    <a:pt x="108" y="147"/>
                  </a:lnTo>
                  <a:lnTo>
                    <a:pt x="100" y="149"/>
                  </a:lnTo>
                  <a:lnTo>
                    <a:pt x="93" y="152"/>
                  </a:lnTo>
                  <a:lnTo>
                    <a:pt x="85" y="153"/>
                  </a:lnTo>
                  <a:lnTo>
                    <a:pt x="77" y="153"/>
                  </a:lnTo>
                  <a:lnTo>
                    <a:pt x="77" y="153"/>
                  </a:lnTo>
                  <a:lnTo>
                    <a:pt x="70" y="153"/>
                  </a:lnTo>
                  <a:lnTo>
                    <a:pt x="62" y="152"/>
                  </a:lnTo>
                  <a:lnTo>
                    <a:pt x="54" y="149"/>
                  </a:lnTo>
                  <a:lnTo>
                    <a:pt x="47" y="147"/>
                  </a:lnTo>
                  <a:lnTo>
                    <a:pt x="40" y="144"/>
                  </a:lnTo>
                  <a:lnTo>
                    <a:pt x="35" y="140"/>
                  </a:lnTo>
                  <a:lnTo>
                    <a:pt x="29" y="136"/>
                  </a:lnTo>
                  <a:lnTo>
                    <a:pt x="23" y="131"/>
                  </a:lnTo>
                  <a:lnTo>
                    <a:pt x="19" y="125"/>
                  </a:lnTo>
                  <a:lnTo>
                    <a:pt x="14" y="120"/>
                  </a:lnTo>
                  <a:lnTo>
                    <a:pt x="10" y="113"/>
                  </a:lnTo>
                  <a:lnTo>
                    <a:pt x="6" y="106"/>
                  </a:lnTo>
                  <a:lnTo>
                    <a:pt x="4" y="99"/>
                  </a:lnTo>
                  <a:lnTo>
                    <a:pt x="3" y="92"/>
                  </a:lnTo>
                  <a:lnTo>
                    <a:pt x="2" y="84"/>
                  </a:lnTo>
                  <a:lnTo>
                    <a:pt x="0" y="76"/>
                  </a:lnTo>
                  <a:lnTo>
                    <a:pt x="0" y="76"/>
                  </a:lnTo>
                  <a:lnTo>
                    <a:pt x="2" y="68"/>
                  </a:lnTo>
                  <a:lnTo>
                    <a:pt x="3" y="61"/>
                  </a:lnTo>
                  <a:lnTo>
                    <a:pt x="4" y="53"/>
                  </a:lnTo>
                  <a:lnTo>
                    <a:pt x="6" y="46"/>
                  </a:lnTo>
                  <a:lnTo>
                    <a:pt x="10" y="40"/>
                  </a:lnTo>
                  <a:lnTo>
                    <a:pt x="14" y="33"/>
                  </a:lnTo>
                  <a:lnTo>
                    <a:pt x="19" y="27"/>
                  </a:lnTo>
                  <a:lnTo>
                    <a:pt x="23" y="22"/>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2"/>
                  </a:lnTo>
                  <a:lnTo>
                    <a:pt x="126" y="17"/>
                  </a:lnTo>
                  <a:lnTo>
                    <a:pt x="132" y="22"/>
                  </a:lnTo>
                  <a:lnTo>
                    <a:pt x="137" y="27"/>
                  </a:lnTo>
                  <a:lnTo>
                    <a:pt x="141" y="33"/>
                  </a:lnTo>
                  <a:lnTo>
                    <a:pt x="145" y="40"/>
                  </a:lnTo>
                  <a:lnTo>
                    <a:pt x="148" y="46"/>
                  </a:lnTo>
                  <a:lnTo>
                    <a:pt x="151" y="53"/>
                  </a:lnTo>
                  <a:lnTo>
                    <a:pt x="153" y="61"/>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597">
              <a:extLst>
                <a:ext uri="{FF2B5EF4-FFF2-40B4-BE49-F238E27FC236}">
                  <a16:creationId xmlns:a16="http://schemas.microsoft.com/office/drawing/2014/main" id="{7B3FD6BA-0321-4415-94A3-464930E4889E}"/>
                </a:ext>
              </a:extLst>
            </p:cNvPr>
            <p:cNvSpPr>
              <a:spLocks/>
            </p:cNvSpPr>
            <p:nvPr/>
          </p:nvSpPr>
          <p:spPr bwMode="auto">
            <a:xfrm>
              <a:off x="6146801" y="2476500"/>
              <a:ext cx="49213" cy="49213"/>
            </a:xfrm>
            <a:custGeom>
              <a:avLst/>
              <a:gdLst>
                <a:gd name="T0" fmla="*/ 155 w 155"/>
                <a:gd name="T1" fmla="*/ 77 h 154"/>
                <a:gd name="T2" fmla="*/ 153 w 155"/>
                <a:gd name="T3" fmla="*/ 92 h 154"/>
                <a:gd name="T4" fmla="*/ 148 w 155"/>
                <a:gd name="T5" fmla="*/ 107 h 154"/>
                <a:gd name="T6" fmla="*/ 141 w 155"/>
                <a:gd name="T7" fmla="*/ 120 h 154"/>
                <a:gd name="T8" fmla="*/ 132 w 155"/>
                <a:gd name="T9" fmla="*/ 131 h 154"/>
                <a:gd name="T10" fmla="*/ 121 w 155"/>
                <a:gd name="T11" fmla="*/ 140 h 154"/>
                <a:gd name="T12" fmla="*/ 108 w 155"/>
                <a:gd name="T13" fmla="*/ 148 h 154"/>
                <a:gd name="T14" fmla="*/ 93 w 155"/>
                <a:gd name="T15" fmla="*/ 153 h 154"/>
                <a:gd name="T16" fmla="*/ 77 w 155"/>
                <a:gd name="T17" fmla="*/ 154 h 154"/>
                <a:gd name="T18" fmla="*/ 70 w 155"/>
                <a:gd name="T19" fmla="*/ 154 h 154"/>
                <a:gd name="T20" fmla="*/ 54 w 155"/>
                <a:gd name="T21" fmla="*/ 151 h 154"/>
                <a:gd name="T22" fmla="*/ 40 w 155"/>
                <a:gd name="T23" fmla="*/ 145 h 154"/>
                <a:gd name="T24" fmla="*/ 29 w 155"/>
                <a:gd name="T25" fmla="*/ 137 h 154"/>
                <a:gd name="T26" fmla="*/ 19 w 155"/>
                <a:gd name="T27" fmla="*/ 125 h 154"/>
                <a:gd name="T28" fmla="*/ 10 w 155"/>
                <a:gd name="T29" fmla="*/ 114 h 154"/>
                <a:gd name="T30" fmla="*/ 4 w 155"/>
                <a:gd name="T31" fmla="*/ 100 h 154"/>
                <a:gd name="T32" fmla="*/ 2 w 155"/>
                <a:gd name="T33" fmla="*/ 84 h 154"/>
                <a:gd name="T34" fmla="*/ 0 w 155"/>
                <a:gd name="T35" fmla="*/ 77 h 154"/>
                <a:gd name="T36" fmla="*/ 3 w 155"/>
                <a:gd name="T37" fmla="*/ 61 h 154"/>
                <a:gd name="T38" fmla="*/ 6 w 155"/>
                <a:gd name="T39" fmla="*/ 46 h 154"/>
                <a:gd name="T40" fmla="*/ 14 w 155"/>
                <a:gd name="T41" fmla="*/ 34 h 154"/>
                <a:gd name="T42" fmla="*/ 23 w 155"/>
                <a:gd name="T43" fmla="*/ 22 h 154"/>
                <a:gd name="T44" fmla="*/ 35 w 155"/>
                <a:gd name="T45" fmla="*/ 13 h 154"/>
                <a:gd name="T46" fmla="*/ 47 w 155"/>
                <a:gd name="T47" fmla="*/ 6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8 h 154"/>
                <a:gd name="T62" fmla="*/ 145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4"/>
                  </a:lnTo>
                  <a:lnTo>
                    <a:pt x="153" y="92"/>
                  </a:lnTo>
                  <a:lnTo>
                    <a:pt x="151" y="100"/>
                  </a:lnTo>
                  <a:lnTo>
                    <a:pt x="148" y="107"/>
                  </a:lnTo>
                  <a:lnTo>
                    <a:pt x="145" y="114"/>
                  </a:lnTo>
                  <a:lnTo>
                    <a:pt x="141" y="120"/>
                  </a:lnTo>
                  <a:lnTo>
                    <a:pt x="137" y="125"/>
                  </a:lnTo>
                  <a:lnTo>
                    <a:pt x="132" y="131"/>
                  </a:lnTo>
                  <a:lnTo>
                    <a:pt x="126" y="137"/>
                  </a:lnTo>
                  <a:lnTo>
                    <a:pt x="121" y="140"/>
                  </a:lnTo>
                  <a:lnTo>
                    <a:pt x="114" y="145"/>
                  </a:lnTo>
                  <a:lnTo>
                    <a:pt x="108" y="148"/>
                  </a:lnTo>
                  <a:lnTo>
                    <a:pt x="100" y="151"/>
                  </a:lnTo>
                  <a:lnTo>
                    <a:pt x="93" y="153"/>
                  </a:lnTo>
                  <a:lnTo>
                    <a:pt x="85" y="154"/>
                  </a:lnTo>
                  <a:lnTo>
                    <a:pt x="77" y="154"/>
                  </a:lnTo>
                  <a:lnTo>
                    <a:pt x="77" y="154"/>
                  </a:lnTo>
                  <a:lnTo>
                    <a:pt x="70" y="154"/>
                  </a:lnTo>
                  <a:lnTo>
                    <a:pt x="62" y="153"/>
                  </a:lnTo>
                  <a:lnTo>
                    <a:pt x="54" y="151"/>
                  </a:lnTo>
                  <a:lnTo>
                    <a:pt x="47" y="148"/>
                  </a:lnTo>
                  <a:lnTo>
                    <a:pt x="40" y="145"/>
                  </a:lnTo>
                  <a:lnTo>
                    <a:pt x="35" y="140"/>
                  </a:lnTo>
                  <a:lnTo>
                    <a:pt x="29" y="137"/>
                  </a:lnTo>
                  <a:lnTo>
                    <a:pt x="23" y="131"/>
                  </a:lnTo>
                  <a:lnTo>
                    <a:pt x="19" y="125"/>
                  </a:lnTo>
                  <a:lnTo>
                    <a:pt x="14" y="120"/>
                  </a:lnTo>
                  <a:lnTo>
                    <a:pt x="10" y="114"/>
                  </a:lnTo>
                  <a:lnTo>
                    <a:pt x="6" y="107"/>
                  </a:lnTo>
                  <a:lnTo>
                    <a:pt x="4" y="100"/>
                  </a:lnTo>
                  <a:lnTo>
                    <a:pt x="3" y="92"/>
                  </a:lnTo>
                  <a:lnTo>
                    <a:pt x="2" y="84"/>
                  </a:lnTo>
                  <a:lnTo>
                    <a:pt x="0" y="77"/>
                  </a:lnTo>
                  <a:lnTo>
                    <a:pt x="0" y="77"/>
                  </a:lnTo>
                  <a:lnTo>
                    <a:pt x="2" y="69"/>
                  </a:lnTo>
                  <a:lnTo>
                    <a:pt x="3" y="61"/>
                  </a:lnTo>
                  <a:lnTo>
                    <a:pt x="4" y="54"/>
                  </a:lnTo>
                  <a:lnTo>
                    <a:pt x="6" y="46"/>
                  </a:lnTo>
                  <a:lnTo>
                    <a:pt x="10" y="40"/>
                  </a:lnTo>
                  <a:lnTo>
                    <a:pt x="14" y="34"/>
                  </a:lnTo>
                  <a:lnTo>
                    <a:pt x="19" y="28"/>
                  </a:lnTo>
                  <a:lnTo>
                    <a:pt x="23" y="22"/>
                  </a:lnTo>
                  <a:lnTo>
                    <a:pt x="29" y="18"/>
                  </a:lnTo>
                  <a:lnTo>
                    <a:pt x="35" y="13"/>
                  </a:lnTo>
                  <a:lnTo>
                    <a:pt x="40" y="9"/>
                  </a:lnTo>
                  <a:lnTo>
                    <a:pt x="47" y="6"/>
                  </a:lnTo>
                  <a:lnTo>
                    <a:pt x="54" y="3"/>
                  </a:lnTo>
                  <a:lnTo>
                    <a:pt x="62" y="2"/>
                  </a:lnTo>
                  <a:lnTo>
                    <a:pt x="70" y="1"/>
                  </a:lnTo>
                  <a:lnTo>
                    <a:pt x="77" y="0"/>
                  </a:lnTo>
                  <a:lnTo>
                    <a:pt x="77" y="0"/>
                  </a:lnTo>
                  <a:lnTo>
                    <a:pt x="85" y="1"/>
                  </a:lnTo>
                  <a:lnTo>
                    <a:pt x="93" y="2"/>
                  </a:lnTo>
                  <a:lnTo>
                    <a:pt x="100" y="3"/>
                  </a:lnTo>
                  <a:lnTo>
                    <a:pt x="108" y="6"/>
                  </a:lnTo>
                  <a:lnTo>
                    <a:pt x="114" y="9"/>
                  </a:lnTo>
                  <a:lnTo>
                    <a:pt x="121" y="13"/>
                  </a:lnTo>
                  <a:lnTo>
                    <a:pt x="126" y="18"/>
                  </a:lnTo>
                  <a:lnTo>
                    <a:pt x="132" y="22"/>
                  </a:lnTo>
                  <a:lnTo>
                    <a:pt x="137" y="28"/>
                  </a:lnTo>
                  <a:lnTo>
                    <a:pt x="141" y="34"/>
                  </a:lnTo>
                  <a:lnTo>
                    <a:pt x="145" y="40"/>
                  </a:lnTo>
                  <a:lnTo>
                    <a:pt x="148" y="46"/>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598">
              <a:extLst>
                <a:ext uri="{FF2B5EF4-FFF2-40B4-BE49-F238E27FC236}">
                  <a16:creationId xmlns:a16="http://schemas.microsoft.com/office/drawing/2014/main" id="{EB984CEE-B4B2-4472-9297-203D15AE8893}"/>
                </a:ext>
              </a:extLst>
            </p:cNvPr>
            <p:cNvSpPr>
              <a:spLocks/>
            </p:cNvSpPr>
            <p:nvPr/>
          </p:nvSpPr>
          <p:spPr bwMode="auto">
            <a:xfrm>
              <a:off x="6286501" y="2406650"/>
              <a:ext cx="49213" cy="47625"/>
            </a:xfrm>
            <a:custGeom>
              <a:avLst/>
              <a:gdLst>
                <a:gd name="T0" fmla="*/ 154 w 154"/>
                <a:gd name="T1" fmla="*/ 76 h 153"/>
                <a:gd name="T2" fmla="*/ 152 w 154"/>
                <a:gd name="T3" fmla="*/ 92 h 153"/>
                <a:gd name="T4" fmla="*/ 147 w 154"/>
                <a:gd name="T5" fmla="*/ 106 h 153"/>
                <a:gd name="T6" fmla="*/ 141 w 154"/>
                <a:gd name="T7" fmla="*/ 120 h 153"/>
                <a:gd name="T8" fmla="*/ 131 w 154"/>
                <a:gd name="T9" fmla="*/ 131 h 153"/>
                <a:gd name="T10" fmla="*/ 120 w 154"/>
                <a:gd name="T11" fmla="*/ 140 h 153"/>
                <a:gd name="T12" fmla="*/ 106 w 154"/>
                <a:gd name="T13" fmla="*/ 147 h 153"/>
                <a:gd name="T14" fmla="*/ 93 w 154"/>
                <a:gd name="T15" fmla="*/ 152 h 153"/>
                <a:gd name="T16" fmla="*/ 76 w 154"/>
                <a:gd name="T17" fmla="*/ 153 h 153"/>
                <a:gd name="T18" fmla="*/ 68 w 154"/>
                <a:gd name="T19" fmla="*/ 153 h 153"/>
                <a:gd name="T20" fmla="*/ 54 w 154"/>
                <a:gd name="T21" fmla="*/ 149 h 153"/>
                <a:gd name="T22" fmla="*/ 40 w 154"/>
                <a:gd name="T23" fmla="*/ 144 h 153"/>
                <a:gd name="T24" fmla="*/ 27 w 154"/>
                <a:gd name="T25" fmla="*/ 136 h 153"/>
                <a:gd name="T26" fmla="*/ 17 w 154"/>
                <a:gd name="T27" fmla="*/ 125 h 153"/>
                <a:gd name="T28" fmla="*/ 9 w 154"/>
                <a:gd name="T29" fmla="*/ 113 h 153"/>
                <a:gd name="T30" fmla="*/ 3 w 154"/>
                <a:gd name="T31" fmla="*/ 99 h 153"/>
                <a:gd name="T32" fmla="*/ 0 w 154"/>
                <a:gd name="T33" fmla="*/ 84 h 153"/>
                <a:gd name="T34" fmla="*/ 0 w 154"/>
                <a:gd name="T35" fmla="*/ 76 h 153"/>
                <a:gd name="T36" fmla="*/ 1 w 154"/>
                <a:gd name="T37" fmla="*/ 61 h 153"/>
                <a:gd name="T38" fmla="*/ 6 w 154"/>
                <a:gd name="T39" fmla="*/ 46 h 153"/>
                <a:gd name="T40" fmla="*/ 12 w 154"/>
                <a:gd name="T41" fmla="*/ 33 h 153"/>
                <a:gd name="T42" fmla="*/ 23 w 154"/>
                <a:gd name="T43" fmla="*/ 22 h 153"/>
                <a:gd name="T44" fmla="*/ 34 w 154"/>
                <a:gd name="T45" fmla="*/ 12 h 153"/>
                <a:gd name="T46" fmla="*/ 47 w 154"/>
                <a:gd name="T47" fmla="*/ 5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7" y="106"/>
                  </a:lnTo>
                  <a:lnTo>
                    <a:pt x="144" y="113"/>
                  </a:lnTo>
                  <a:lnTo>
                    <a:pt x="141" y="120"/>
                  </a:lnTo>
                  <a:lnTo>
                    <a:pt x="136" y="125"/>
                  </a:lnTo>
                  <a:lnTo>
                    <a:pt x="131" y="131"/>
                  </a:lnTo>
                  <a:lnTo>
                    <a:pt x="126" y="136"/>
                  </a:lnTo>
                  <a:lnTo>
                    <a:pt x="120" y="140"/>
                  </a:lnTo>
                  <a:lnTo>
                    <a:pt x="113" y="144"/>
                  </a:lnTo>
                  <a:lnTo>
                    <a:pt x="106" y="147"/>
                  </a:lnTo>
                  <a:lnTo>
                    <a:pt x="99" y="149"/>
                  </a:lnTo>
                  <a:lnTo>
                    <a:pt x="93" y="152"/>
                  </a:lnTo>
                  <a:lnTo>
                    <a:pt x="84" y="153"/>
                  </a:lnTo>
                  <a:lnTo>
                    <a:pt x="76" y="153"/>
                  </a:lnTo>
                  <a:lnTo>
                    <a:pt x="76" y="153"/>
                  </a:lnTo>
                  <a:lnTo>
                    <a:pt x="68" y="153"/>
                  </a:lnTo>
                  <a:lnTo>
                    <a:pt x="62" y="152"/>
                  </a:lnTo>
                  <a:lnTo>
                    <a:pt x="54" y="149"/>
                  </a:lnTo>
                  <a:lnTo>
                    <a:pt x="47" y="147"/>
                  </a:lnTo>
                  <a:lnTo>
                    <a:pt x="40" y="144"/>
                  </a:lnTo>
                  <a:lnTo>
                    <a:pt x="34" y="140"/>
                  </a:lnTo>
                  <a:lnTo>
                    <a:pt x="27" y="136"/>
                  </a:lnTo>
                  <a:lnTo>
                    <a:pt x="23" y="131"/>
                  </a:lnTo>
                  <a:lnTo>
                    <a:pt x="17" y="125"/>
                  </a:lnTo>
                  <a:lnTo>
                    <a:pt x="12" y="120"/>
                  </a:lnTo>
                  <a:lnTo>
                    <a:pt x="9" y="113"/>
                  </a:lnTo>
                  <a:lnTo>
                    <a:pt x="6" y="106"/>
                  </a:lnTo>
                  <a:lnTo>
                    <a:pt x="3" y="99"/>
                  </a:lnTo>
                  <a:lnTo>
                    <a:pt x="1" y="92"/>
                  </a:lnTo>
                  <a:lnTo>
                    <a:pt x="0" y="84"/>
                  </a:lnTo>
                  <a:lnTo>
                    <a:pt x="0" y="76"/>
                  </a:lnTo>
                  <a:lnTo>
                    <a:pt x="0" y="76"/>
                  </a:lnTo>
                  <a:lnTo>
                    <a:pt x="0" y="68"/>
                  </a:lnTo>
                  <a:lnTo>
                    <a:pt x="1" y="61"/>
                  </a:lnTo>
                  <a:lnTo>
                    <a:pt x="3" y="53"/>
                  </a:lnTo>
                  <a:lnTo>
                    <a:pt x="6" y="46"/>
                  </a:lnTo>
                  <a:lnTo>
                    <a:pt x="9" y="40"/>
                  </a:lnTo>
                  <a:lnTo>
                    <a:pt x="12" y="33"/>
                  </a:lnTo>
                  <a:lnTo>
                    <a:pt x="17" y="27"/>
                  </a:lnTo>
                  <a:lnTo>
                    <a:pt x="23" y="22"/>
                  </a:lnTo>
                  <a:lnTo>
                    <a:pt x="27" y="17"/>
                  </a:lnTo>
                  <a:lnTo>
                    <a:pt x="34" y="12"/>
                  </a:lnTo>
                  <a:lnTo>
                    <a:pt x="40" y="9"/>
                  </a:lnTo>
                  <a:lnTo>
                    <a:pt x="47" y="5"/>
                  </a:lnTo>
                  <a:lnTo>
                    <a:pt x="54" y="3"/>
                  </a:lnTo>
                  <a:lnTo>
                    <a:pt x="62" y="1"/>
                  </a:lnTo>
                  <a:lnTo>
                    <a:pt x="68" y="0"/>
                  </a:lnTo>
                  <a:lnTo>
                    <a:pt x="76" y="0"/>
                  </a:lnTo>
                  <a:lnTo>
                    <a:pt x="76" y="0"/>
                  </a:lnTo>
                  <a:lnTo>
                    <a:pt x="84" y="0"/>
                  </a:lnTo>
                  <a:lnTo>
                    <a:pt x="93" y="1"/>
                  </a:lnTo>
                  <a:lnTo>
                    <a:pt x="99" y="3"/>
                  </a:lnTo>
                  <a:lnTo>
                    <a:pt x="106" y="5"/>
                  </a:lnTo>
                  <a:lnTo>
                    <a:pt x="113" y="9"/>
                  </a:lnTo>
                  <a:lnTo>
                    <a:pt x="120" y="12"/>
                  </a:lnTo>
                  <a:lnTo>
                    <a:pt x="126" y="17"/>
                  </a:lnTo>
                  <a:lnTo>
                    <a:pt x="131" y="22"/>
                  </a:lnTo>
                  <a:lnTo>
                    <a:pt x="136" y="27"/>
                  </a:lnTo>
                  <a:lnTo>
                    <a:pt x="141" y="33"/>
                  </a:lnTo>
                  <a:lnTo>
                    <a:pt x="144" y="40"/>
                  </a:lnTo>
                  <a:lnTo>
                    <a:pt x="147" y="46"/>
                  </a:lnTo>
                  <a:lnTo>
                    <a:pt x="151" y="53"/>
                  </a:lnTo>
                  <a:lnTo>
                    <a:pt x="152" y="61"/>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599">
              <a:extLst>
                <a:ext uri="{FF2B5EF4-FFF2-40B4-BE49-F238E27FC236}">
                  <a16:creationId xmlns:a16="http://schemas.microsoft.com/office/drawing/2014/main" id="{3F039092-0A9D-4215-947E-5626699098D6}"/>
                </a:ext>
              </a:extLst>
            </p:cNvPr>
            <p:cNvSpPr>
              <a:spLocks/>
            </p:cNvSpPr>
            <p:nvPr/>
          </p:nvSpPr>
          <p:spPr bwMode="auto">
            <a:xfrm>
              <a:off x="5797551" y="2262188"/>
              <a:ext cx="49213" cy="49213"/>
            </a:xfrm>
            <a:custGeom>
              <a:avLst/>
              <a:gdLst>
                <a:gd name="T0" fmla="*/ 153 w 153"/>
                <a:gd name="T1" fmla="*/ 77 h 154"/>
                <a:gd name="T2" fmla="*/ 152 w 153"/>
                <a:gd name="T3" fmla="*/ 93 h 154"/>
                <a:gd name="T4" fmla="*/ 147 w 153"/>
                <a:gd name="T5" fmla="*/ 107 h 154"/>
                <a:gd name="T6" fmla="*/ 140 w 153"/>
                <a:gd name="T7" fmla="*/ 120 h 154"/>
                <a:gd name="T8" fmla="*/ 130 w 153"/>
                <a:gd name="T9" fmla="*/ 132 h 154"/>
                <a:gd name="T10" fmla="*/ 119 w 153"/>
                <a:gd name="T11" fmla="*/ 141 h 154"/>
                <a:gd name="T12" fmla="*/ 106 w 153"/>
                <a:gd name="T13" fmla="*/ 148 h 154"/>
                <a:gd name="T14" fmla="*/ 91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5 h 154"/>
                <a:gd name="T42" fmla="*/ 21 w 153"/>
                <a:gd name="T43" fmla="*/ 23 h 154"/>
                <a:gd name="T44" fmla="*/ 33 w 153"/>
                <a:gd name="T45" fmla="*/ 13 h 154"/>
                <a:gd name="T46" fmla="*/ 47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5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0"/>
                  </a:lnTo>
                  <a:lnTo>
                    <a:pt x="136" y="126"/>
                  </a:lnTo>
                  <a:lnTo>
                    <a:pt x="130" y="132"/>
                  </a:lnTo>
                  <a:lnTo>
                    <a:pt x="125"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7"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600">
              <a:extLst>
                <a:ext uri="{FF2B5EF4-FFF2-40B4-BE49-F238E27FC236}">
                  <a16:creationId xmlns:a16="http://schemas.microsoft.com/office/drawing/2014/main" id="{F07E781B-AB35-40A7-A066-70A3432744D4}"/>
                </a:ext>
              </a:extLst>
            </p:cNvPr>
            <p:cNvSpPr>
              <a:spLocks/>
            </p:cNvSpPr>
            <p:nvPr/>
          </p:nvSpPr>
          <p:spPr bwMode="auto">
            <a:xfrm>
              <a:off x="5797551" y="2332038"/>
              <a:ext cx="49213" cy="49213"/>
            </a:xfrm>
            <a:custGeom>
              <a:avLst/>
              <a:gdLst>
                <a:gd name="T0" fmla="*/ 153 w 153"/>
                <a:gd name="T1" fmla="*/ 78 h 155"/>
                <a:gd name="T2" fmla="*/ 152 w 153"/>
                <a:gd name="T3" fmla="*/ 93 h 155"/>
                <a:gd name="T4" fmla="*/ 147 w 153"/>
                <a:gd name="T5" fmla="*/ 108 h 155"/>
                <a:gd name="T6" fmla="*/ 140 w 153"/>
                <a:gd name="T7" fmla="*/ 120 h 155"/>
                <a:gd name="T8" fmla="*/ 130 w 153"/>
                <a:gd name="T9" fmla="*/ 132 h 155"/>
                <a:gd name="T10" fmla="*/ 119 w 153"/>
                <a:gd name="T11" fmla="*/ 141 h 155"/>
                <a:gd name="T12" fmla="*/ 106 w 153"/>
                <a:gd name="T13" fmla="*/ 148 h 155"/>
                <a:gd name="T14" fmla="*/ 91 w 153"/>
                <a:gd name="T15" fmla="*/ 152 h 155"/>
                <a:gd name="T16" fmla="*/ 76 w 153"/>
                <a:gd name="T17" fmla="*/ 155 h 155"/>
                <a:gd name="T18" fmla="*/ 68 w 153"/>
                <a:gd name="T19" fmla="*/ 154 h 155"/>
                <a:gd name="T20" fmla="*/ 53 w 153"/>
                <a:gd name="T21" fmla="*/ 151 h 155"/>
                <a:gd name="T22" fmla="*/ 40 w 153"/>
                <a:gd name="T23" fmla="*/ 146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7 h 155"/>
                <a:gd name="T48" fmla="*/ 60 w 153"/>
                <a:gd name="T49" fmla="*/ 3 h 155"/>
                <a:gd name="T50" fmla="*/ 76 w 153"/>
                <a:gd name="T51" fmla="*/ 0 h 155"/>
                <a:gd name="T52" fmla="*/ 84 w 153"/>
                <a:gd name="T53" fmla="*/ 1 h 155"/>
                <a:gd name="T54" fmla="*/ 99 w 153"/>
                <a:gd name="T55" fmla="*/ 4 h 155"/>
                <a:gd name="T56" fmla="*/ 113 w 153"/>
                <a:gd name="T57" fmla="*/ 9 h 155"/>
                <a:gd name="T58" fmla="*/ 125 w 153"/>
                <a:gd name="T59" fmla="*/ 19 h 155"/>
                <a:gd name="T60" fmla="*/ 136 w 153"/>
                <a:gd name="T61" fmla="*/ 29 h 155"/>
                <a:gd name="T62" fmla="*/ 144 w 153"/>
                <a:gd name="T63" fmla="*/ 40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0" y="120"/>
                  </a:lnTo>
                  <a:lnTo>
                    <a:pt x="136" y="126"/>
                  </a:lnTo>
                  <a:lnTo>
                    <a:pt x="130" y="132"/>
                  </a:lnTo>
                  <a:lnTo>
                    <a:pt x="125" y="136"/>
                  </a:lnTo>
                  <a:lnTo>
                    <a:pt x="119" y="141"/>
                  </a:lnTo>
                  <a:lnTo>
                    <a:pt x="113" y="146"/>
                  </a:lnTo>
                  <a:lnTo>
                    <a:pt x="106" y="148"/>
                  </a:lnTo>
                  <a:lnTo>
                    <a:pt x="99" y="151"/>
                  </a:lnTo>
                  <a:lnTo>
                    <a:pt x="91" y="152"/>
                  </a:lnTo>
                  <a:lnTo>
                    <a:pt x="84" y="154"/>
                  </a:lnTo>
                  <a:lnTo>
                    <a:pt x="76" y="155"/>
                  </a:lnTo>
                  <a:lnTo>
                    <a:pt x="76" y="155"/>
                  </a:lnTo>
                  <a:lnTo>
                    <a:pt x="68" y="154"/>
                  </a:lnTo>
                  <a:lnTo>
                    <a:pt x="60" y="152"/>
                  </a:lnTo>
                  <a:lnTo>
                    <a:pt x="53" y="151"/>
                  </a:lnTo>
                  <a:lnTo>
                    <a:pt x="47" y="148"/>
                  </a:lnTo>
                  <a:lnTo>
                    <a:pt x="40" y="146"/>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5"/>
                  </a:lnTo>
                  <a:lnTo>
                    <a:pt x="17" y="29"/>
                  </a:lnTo>
                  <a:lnTo>
                    <a:pt x="21" y="23"/>
                  </a:lnTo>
                  <a:lnTo>
                    <a:pt x="27" y="19"/>
                  </a:lnTo>
                  <a:lnTo>
                    <a:pt x="33" y="14"/>
                  </a:lnTo>
                  <a:lnTo>
                    <a:pt x="40" y="9"/>
                  </a:lnTo>
                  <a:lnTo>
                    <a:pt x="47" y="7"/>
                  </a:lnTo>
                  <a:lnTo>
                    <a:pt x="53" y="4"/>
                  </a:lnTo>
                  <a:lnTo>
                    <a:pt x="60" y="3"/>
                  </a:lnTo>
                  <a:lnTo>
                    <a:pt x="68" y="1"/>
                  </a:lnTo>
                  <a:lnTo>
                    <a:pt x="76" y="0"/>
                  </a:lnTo>
                  <a:lnTo>
                    <a:pt x="76" y="0"/>
                  </a:lnTo>
                  <a:lnTo>
                    <a:pt x="84" y="1"/>
                  </a:lnTo>
                  <a:lnTo>
                    <a:pt x="91" y="3"/>
                  </a:lnTo>
                  <a:lnTo>
                    <a:pt x="99" y="4"/>
                  </a:lnTo>
                  <a:lnTo>
                    <a:pt x="106" y="7"/>
                  </a:lnTo>
                  <a:lnTo>
                    <a:pt x="113" y="9"/>
                  </a:lnTo>
                  <a:lnTo>
                    <a:pt x="119" y="14"/>
                  </a:lnTo>
                  <a:lnTo>
                    <a:pt x="125" y="19"/>
                  </a:lnTo>
                  <a:lnTo>
                    <a:pt x="130" y="23"/>
                  </a:lnTo>
                  <a:lnTo>
                    <a:pt x="136" y="29"/>
                  </a:lnTo>
                  <a:lnTo>
                    <a:pt x="140" y="35"/>
                  </a:lnTo>
                  <a:lnTo>
                    <a:pt x="144" y="40"/>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601">
              <a:extLst>
                <a:ext uri="{FF2B5EF4-FFF2-40B4-BE49-F238E27FC236}">
                  <a16:creationId xmlns:a16="http://schemas.microsoft.com/office/drawing/2014/main" id="{A958FACE-1059-4E44-8B6D-77BCD18A930C}"/>
                </a:ext>
              </a:extLst>
            </p:cNvPr>
            <p:cNvSpPr>
              <a:spLocks/>
            </p:cNvSpPr>
            <p:nvPr/>
          </p:nvSpPr>
          <p:spPr bwMode="auto">
            <a:xfrm>
              <a:off x="5867401" y="2262188"/>
              <a:ext cx="49213" cy="49213"/>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2 h 154"/>
                <a:gd name="T10" fmla="*/ 120 w 154"/>
                <a:gd name="T11" fmla="*/ 141 h 154"/>
                <a:gd name="T12" fmla="*/ 107 w 154"/>
                <a:gd name="T13" fmla="*/ 148 h 154"/>
                <a:gd name="T14" fmla="*/ 92 w 154"/>
                <a:gd name="T15" fmla="*/ 152 h 154"/>
                <a:gd name="T16" fmla="*/ 77 w 154"/>
                <a:gd name="T17" fmla="*/ 154 h 154"/>
                <a:gd name="T18" fmla="*/ 69 w 154"/>
                <a:gd name="T19" fmla="*/ 154 h 154"/>
                <a:gd name="T20" fmla="*/ 54 w 154"/>
                <a:gd name="T21" fmla="*/ 150 h 154"/>
                <a:gd name="T22" fmla="*/ 40 w 154"/>
                <a:gd name="T23" fmla="*/ 144 h 154"/>
                <a:gd name="T24" fmla="*/ 28 w 154"/>
                <a:gd name="T25" fmla="*/ 136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5 h 154"/>
                <a:gd name="T42" fmla="*/ 22 w 154"/>
                <a:gd name="T43" fmla="*/ 23 h 154"/>
                <a:gd name="T44" fmla="*/ 33 w 154"/>
                <a:gd name="T45" fmla="*/ 13 h 154"/>
                <a:gd name="T46" fmla="*/ 47 w 154"/>
                <a:gd name="T47" fmla="*/ 6 h 154"/>
                <a:gd name="T48" fmla="*/ 61 w 154"/>
                <a:gd name="T49" fmla="*/ 1 h 154"/>
                <a:gd name="T50" fmla="*/ 77 w 154"/>
                <a:gd name="T51" fmla="*/ 0 h 154"/>
                <a:gd name="T52" fmla="*/ 85 w 154"/>
                <a:gd name="T53" fmla="*/ 0 h 154"/>
                <a:gd name="T54" fmla="*/ 100 w 154"/>
                <a:gd name="T55" fmla="*/ 4 h 154"/>
                <a:gd name="T56" fmla="*/ 113 w 154"/>
                <a:gd name="T57" fmla="*/ 9 h 154"/>
                <a:gd name="T58" fmla="*/ 126 w 154"/>
                <a:gd name="T59" fmla="*/ 17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602">
              <a:extLst>
                <a:ext uri="{FF2B5EF4-FFF2-40B4-BE49-F238E27FC236}">
                  <a16:creationId xmlns:a16="http://schemas.microsoft.com/office/drawing/2014/main" id="{8342A9AF-3F35-43C6-BA24-AE356CFD617E}"/>
                </a:ext>
              </a:extLst>
            </p:cNvPr>
            <p:cNvSpPr>
              <a:spLocks/>
            </p:cNvSpPr>
            <p:nvPr/>
          </p:nvSpPr>
          <p:spPr bwMode="auto">
            <a:xfrm>
              <a:off x="5867401" y="2332038"/>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8 h 155"/>
                <a:gd name="T14" fmla="*/ 92 w 154"/>
                <a:gd name="T15" fmla="*/ 152 h 155"/>
                <a:gd name="T16" fmla="*/ 77 w 154"/>
                <a:gd name="T17" fmla="*/ 155 h 155"/>
                <a:gd name="T18" fmla="*/ 69 w 154"/>
                <a:gd name="T19" fmla="*/ 154 h 155"/>
                <a:gd name="T20" fmla="*/ 54 w 154"/>
                <a:gd name="T21" fmla="*/ 151 h 155"/>
                <a:gd name="T22" fmla="*/ 40 w 154"/>
                <a:gd name="T23" fmla="*/ 146 h 155"/>
                <a:gd name="T24" fmla="*/ 28 w 154"/>
                <a:gd name="T25" fmla="*/ 136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5 h 155"/>
                <a:gd name="T42" fmla="*/ 22 w 154"/>
                <a:gd name="T43" fmla="*/ 23 h 155"/>
                <a:gd name="T44" fmla="*/ 33 w 154"/>
                <a:gd name="T45" fmla="*/ 14 h 155"/>
                <a:gd name="T46" fmla="*/ 47 w 154"/>
                <a:gd name="T47" fmla="*/ 7 h 155"/>
                <a:gd name="T48" fmla="*/ 61 w 154"/>
                <a:gd name="T49" fmla="*/ 3 h 155"/>
                <a:gd name="T50" fmla="*/ 77 w 154"/>
                <a:gd name="T51" fmla="*/ 0 h 155"/>
                <a:gd name="T52" fmla="*/ 85 w 154"/>
                <a:gd name="T53" fmla="*/ 1 h 155"/>
                <a:gd name="T54" fmla="*/ 100 w 154"/>
                <a:gd name="T55" fmla="*/ 4 h 155"/>
                <a:gd name="T56" fmla="*/ 113 w 154"/>
                <a:gd name="T57" fmla="*/ 9 h 155"/>
                <a:gd name="T58" fmla="*/ 126 w 154"/>
                <a:gd name="T59" fmla="*/ 19 h 155"/>
                <a:gd name="T60" fmla="*/ 136 w 154"/>
                <a:gd name="T61" fmla="*/ 29 h 155"/>
                <a:gd name="T62" fmla="*/ 144 w 154"/>
                <a:gd name="T63" fmla="*/ 40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3" y="146"/>
                  </a:lnTo>
                  <a:lnTo>
                    <a:pt x="107"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5"/>
                  </a:lnTo>
                  <a:lnTo>
                    <a:pt x="17" y="29"/>
                  </a:lnTo>
                  <a:lnTo>
                    <a:pt x="22" y="23"/>
                  </a:lnTo>
                  <a:lnTo>
                    <a:pt x="28" y="19"/>
                  </a:lnTo>
                  <a:lnTo>
                    <a:pt x="33" y="14"/>
                  </a:lnTo>
                  <a:lnTo>
                    <a:pt x="40" y="9"/>
                  </a:lnTo>
                  <a:lnTo>
                    <a:pt x="47" y="7"/>
                  </a:lnTo>
                  <a:lnTo>
                    <a:pt x="54" y="4"/>
                  </a:lnTo>
                  <a:lnTo>
                    <a:pt x="61" y="3"/>
                  </a:lnTo>
                  <a:lnTo>
                    <a:pt x="69" y="1"/>
                  </a:lnTo>
                  <a:lnTo>
                    <a:pt x="77" y="0"/>
                  </a:lnTo>
                  <a:lnTo>
                    <a:pt x="77" y="0"/>
                  </a:lnTo>
                  <a:lnTo>
                    <a:pt x="85" y="1"/>
                  </a:lnTo>
                  <a:lnTo>
                    <a:pt x="92" y="3"/>
                  </a:lnTo>
                  <a:lnTo>
                    <a:pt x="100" y="4"/>
                  </a:lnTo>
                  <a:lnTo>
                    <a:pt x="107" y="7"/>
                  </a:lnTo>
                  <a:lnTo>
                    <a:pt x="113" y="9"/>
                  </a:lnTo>
                  <a:lnTo>
                    <a:pt x="120" y="14"/>
                  </a:lnTo>
                  <a:lnTo>
                    <a:pt x="126" y="19"/>
                  </a:lnTo>
                  <a:lnTo>
                    <a:pt x="132" y="23"/>
                  </a:lnTo>
                  <a:lnTo>
                    <a:pt x="136" y="29"/>
                  </a:lnTo>
                  <a:lnTo>
                    <a:pt x="141" y="35"/>
                  </a:lnTo>
                  <a:lnTo>
                    <a:pt x="144" y="40"/>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603">
              <a:extLst>
                <a:ext uri="{FF2B5EF4-FFF2-40B4-BE49-F238E27FC236}">
                  <a16:creationId xmlns:a16="http://schemas.microsoft.com/office/drawing/2014/main" id="{B97FE4DF-A94D-480D-84CE-1EACCAAF2D60}"/>
                </a:ext>
              </a:extLst>
            </p:cNvPr>
            <p:cNvSpPr>
              <a:spLocks/>
            </p:cNvSpPr>
            <p:nvPr/>
          </p:nvSpPr>
          <p:spPr bwMode="auto">
            <a:xfrm>
              <a:off x="5937251" y="2262188"/>
              <a:ext cx="49213" cy="49213"/>
            </a:xfrm>
            <a:custGeom>
              <a:avLst/>
              <a:gdLst>
                <a:gd name="T0" fmla="*/ 154 w 154"/>
                <a:gd name="T1" fmla="*/ 77 h 154"/>
                <a:gd name="T2" fmla="*/ 153 w 154"/>
                <a:gd name="T3" fmla="*/ 93 h 154"/>
                <a:gd name="T4" fmla="*/ 149 w 154"/>
                <a:gd name="T5" fmla="*/ 107 h 154"/>
                <a:gd name="T6" fmla="*/ 141 w 154"/>
                <a:gd name="T7" fmla="*/ 120 h 154"/>
                <a:gd name="T8" fmla="*/ 132 w 154"/>
                <a:gd name="T9" fmla="*/ 132 h 154"/>
                <a:gd name="T10" fmla="*/ 120 w 154"/>
                <a:gd name="T11" fmla="*/ 141 h 154"/>
                <a:gd name="T12" fmla="*/ 107 w 154"/>
                <a:gd name="T13" fmla="*/ 148 h 154"/>
                <a:gd name="T14" fmla="*/ 93 w 154"/>
                <a:gd name="T15" fmla="*/ 152 h 154"/>
                <a:gd name="T16" fmla="*/ 78 w 154"/>
                <a:gd name="T17" fmla="*/ 154 h 154"/>
                <a:gd name="T18" fmla="*/ 70 w 154"/>
                <a:gd name="T19" fmla="*/ 154 h 154"/>
                <a:gd name="T20" fmla="*/ 55 w 154"/>
                <a:gd name="T21" fmla="*/ 150 h 154"/>
                <a:gd name="T22" fmla="*/ 41 w 154"/>
                <a:gd name="T23" fmla="*/ 144 h 154"/>
                <a:gd name="T24" fmla="*/ 29 w 154"/>
                <a:gd name="T25" fmla="*/ 136 h 154"/>
                <a:gd name="T26" fmla="*/ 18 w 154"/>
                <a:gd name="T27" fmla="*/ 126 h 154"/>
                <a:gd name="T28" fmla="*/ 10 w 154"/>
                <a:gd name="T29" fmla="*/ 114 h 154"/>
                <a:gd name="T30" fmla="*/ 3 w 154"/>
                <a:gd name="T31" fmla="*/ 100 h 154"/>
                <a:gd name="T32" fmla="*/ 1 w 154"/>
                <a:gd name="T33" fmla="*/ 85 h 154"/>
                <a:gd name="T34" fmla="*/ 0 w 154"/>
                <a:gd name="T35" fmla="*/ 77 h 154"/>
                <a:gd name="T36" fmla="*/ 2 w 154"/>
                <a:gd name="T37" fmla="*/ 62 h 154"/>
                <a:gd name="T38" fmla="*/ 7 w 154"/>
                <a:gd name="T39" fmla="*/ 47 h 154"/>
                <a:gd name="T40" fmla="*/ 14 w 154"/>
                <a:gd name="T41" fmla="*/ 35 h 154"/>
                <a:gd name="T42" fmla="*/ 23 w 154"/>
                <a:gd name="T43" fmla="*/ 23 h 154"/>
                <a:gd name="T44" fmla="*/ 34 w 154"/>
                <a:gd name="T45" fmla="*/ 13 h 154"/>
                <a:gd name="T46" fmla="*/ 47 w 154"/>
                <a:gd name="T47" fmla="*/ 6 h 154"/>
                <a:gd name="T48" fmla="*/ 62 w 154"/>
                <a:gd name="T49" fmla="*/ 1 h 154"/>
                <a:gd name="T50" fmla="*/ 78 w 154"/>
                <a:gd name="T51" fmla="*/ 0 h 154"/>
                <a:gd name="T52" fmla="*/ 86 w 154"/>
                <a:gd name="T53" fmla="*/ 0 h 154"/>
                <a:gd name="T54" fmla="*/ 101 w 154"/>
                <a:gd name="T55" fmla="*/ 4 h 154"/>
                <a:gd name="T56" fmla="*/ 114 w 154"/>
                <a:gd name="T57" fmla="*/ 9 h 154"/>
                <a:gd name="T58" fmla="*/ 126 w 154"/>
                <a:gd name="T59" fmla="*/ 17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9" y="107"/>
                  </a:lnTo>
                  <a:lnTo>
                    <a:pt x="145" y="114"/>
                  </a:lnTo>
                  <a:lnTo>
                    <a:pt x="141" y="120"/>
                  </a:lnTo>
                  <a:lnTo>
                    <a:pt x="137" y="126"/>
                  </a:lnTo>
                  <a:lnTo>
                    <a:pt x="132" y="132"/>
                  </a:lnTo>
                  <a:lnTo>
                    <a:pt x="126" y="136"/>
                  </a:lnTo>
                  <a:lnTo>
                    <a:pt x="120" y="141"/>
                  </a:lnTo>
                  <a:lnTo>
                    <a:pt x="114" y="144"/>
                  </a:lnTo>
                  <a:lnTo>
                    <a:pt x="107" y="148"/>
                  </a:lnTo>
                  <a:lnTo>
                    <a:pt x="101" y="150"/>
                  </a:lnTo>
                  <a:lnTo>
                    <a:pt x="93" y="152"/>
                  </a:lnTo>
                  <a:lnTo>
                    <a:pt x="86" y="154"/>
                  </a:lnTo>
                  <a:lnTo>
                    <a:pt x="78" y="154"/>
                  </a:lnTo>
                  <a:lnTo>
                    <a:pt x="78" y="154"/>
                  </a:lnTo>
                  <a:lnTo>
                    <a:pt x="70" y="154"/>
                  </a:lnTo>
                  <a:lnTo>
                    <a:pt x="62" y="152"/>
                  </a:lnTo>
                  <a:lnTo>
                    <a:pt x="55" y="150"/>
                  </a:lnTo>
                  <a:lnTo>
                    <a:pt x="47" y="148"/>
                  </a:lnTo>
                  <a:lnTo>
                    <a:pt x="41" y="144"/>
                  </a:lnTo>
                  <a:lnTo>
                    <a:pt x="34" y="141"/>
                  </a:lnTo>
                  <a:lnTo>
                    <a:pt x="29" y="136"/>
                  </a:lnTo>
                  <a:lnTo>
                    <a:pt x="23" y="132"/>
                  </a:lnTo>
                  <a:lnTo>
                    <a:pt x="18" y="126"/>
                  </a:lnTo>
                  <a:lnTo>
                    <a:pt x="14" y="120"/>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9" y="17"/>
                  </a:lnTo>
                  <a:lnTo>
                    <a:pt x="34" y="13"/>
                  </a:lnTo>
                  <a:lnTo>
                    <a:pt x="41" y="9"/>
                  </a:lnTo>
                  <a:lnTo>
                    <a:pt x="47" y="6"/>
                  </a:lnTo>
                  <a:lnTo>
                    <a:pt x="55" y="4"/>
                  </a:lnTo>
                  <a:lnTo>
                    <a:pt x="62" y="1"/>
                  </a:lnTo>
                  <a:lnTo>
                    <a:pt x="70" y="0"/>
                  </a:lnTo>
                  <a:lnTo>
                    <a:pt x="78" y="0"/>
                  </a:lnTo>
                  <a:lnTo>
                    <a:pt x="78" y="0"/>
                  </a:lnTo>
                  <a:lnTo>
                    <a:pt x="86" y="0"/>
                  </a:lnTo>
                  <a:lnTo>
                    <a:pt x="93" y="1"/>
                  </a:lnTo>
                  <a:lnTo>
                    <a:pt x="101" y="4"/>
                  </a:lnTo>
                  <a:lnTo>
                    <a:pt x="107" y="6"/>
                  </a:lnTo>
                  <a:lnTo>
                    <a:pt x="114" y="9"/>
                  </a:lnTo>
                  <a:lnTo>
                    <a:pt x="120" y="13"/>
                  </a:lnTo>
                  <a:lnTo>
                    <a:pt x="126" y="17"/>
                  </a:lnTo>
                  <a:lnTo>
                    <a:pt x="132" y="23"/>
                  </a:lnTo>
                  <a:lnTo>
                    <a:pt x="137" y="28"/>
                  </a:lnTo>
                  <a:lnTo>
                    <a:pt x="141"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604">
              <a:extLst>
                <a:ext uri="{FF2B5EF4-FFF2-40B4-BE49-F238E27FC236}">
                  <a16:creationId xmlns:a16="http://schemas.microsoft.com/office/drawing/2014/main" id="{51E9C118-8DC4-47D0-BACE-80AD82698695}"/>
                </a:ext>
              </a:extLst>
            </p:cNvPr>
            <p:cNvSpPr>
              <a:spLocks/>
            </p:cNvSpPr>
            <p:nvPr/>
          </p:nvSpPr>
          <p:spPr bwMode="auto">
            <a:xfrm>
              <a:off x="5937251" y="2332038"/>
              <a:ext cx="49213" cy="49213"/>
            </a:xfrm>
            <a:custGeom>
              <a:avLst/>
              <a:gdLst>
                <a:gd name="T0" fmla="*/ 154 w 154"/>
                <a:gd name="T1" fmla="*/ 78 h 155"/>
                <a:gd name="T2" fmla="*/ 153 w 154"/>
                <a:gd name="T3" fmla="*/ 93 h 155"/>
                <a:gd name="T4" fmla="*/ 149 w 154"/>
                <a:gd name="T5" fmla="*/ 108 h 155"/>
                <a:gd name="T6" fmla="*/ 141 w 154"/>
                <a:gd name="T7" fmla="*/ 120 h 155"/>
                <a:gd name="T8" fmla="*/ 132 w 154"/>
                <a:gd name="T9" fmla="*/ 132 h 155"/>
                <a:gd name="T10" fmla="*/ 120 w 154"/>
                <a:gd name="T11" fmla="*/ 141 h 155"/>
                <a:gd name="T12" fmla="*/ 107 w 154"/>
                <a:gd name="T13" fmla="*/ 148 h 155"/>
                <a:gd name="T14" fmla="*/ 93 w 154"/>
                <a:gd name="T15" fmla="*/ 152 h 155"/>
                <a:gd name="T16" fmla="*/ 78 w 154"/>
                <a:gd name="T17" fmla="*/ 155 h 155"/>
                <a:gd name="T18" fmla="*/ 70 w 154"/>
                <a:gd name="T19" fmla="*/ 154 h 155"/>
                <a:gd name="T20" fmla="*/ 55 w 154"/>
                <a:gd name="T21" fmla="*/ 151 h 155"/>
                <a:gd name="T22" fmla="*/ 41 w 154"/>
                <a:gd name="T23" fmla="*/ 146 h 155"/>
                <a:gd name="T24" fmla="*/ 29 w 154"/>
                <a:gd name="T25" fmla="*/ 136 h 155"/>
                <a:gd name="T26" fmla="*/ 18 w 154"/>
                <a:gd name="T27" fmla="*/ 126 h 155"/>
                <a:gd name="T28" fmla="*/ 10 w 154"/>
                <a:gd name="T29" fmla="*/ 115 h 155"/>
                <a:gd name="T30" fmla="*/ 3 w 154"/>
                <a:gd name="T31" fmla="*/ 101 h 155"/>
                <a:gd name="T32" fmla="*/ 1 w 154"/>
                <a:gd name="T33" fmla="*/ 85 h 155"/>
                <a:gd name="T34" fmla="*/ 0 w 154"/>
                <a:gd name="T35" fmla="*/ 78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8 w 154"/>
                <a:gd name="T51" fmla="*/ 0 h 155"/>
                <a:gd name="T52" fmla="*/ 86 w 154"/>
                <a:gd name="T53" fmla="*/ 1 h 155"/>
                <a:gd name="T54" fmla="*/ 101 w 154"/>
                <a:gd name="T55" fmla="*/ 4 h 155"/>
                <a:gd name="T56" fmla="*/ 114 w 154"/>
                <a:gd name="T57" fmla="*/ 9 h 155"/>
                <a:gd name="T58" fmla="*/ 126 w 154"/>
                <a:gd name="T59" fmla="*/ 19 h 155"/>
                <a:gd name="T60" fmla="*/ 137 w 154"/>
                <a:gd name="T61" fmla="*/ 29 h 155"/>
                <a:gd name="T62" fmla="*/ 145 w 154"/>
                <a:gd name="T63" fmla="*/ 40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1"/>
                  </a:lnTo>
                  <a:lnTo>
                    <a:pt x="149" y="108"/>
                  </a:lnTo>
                  <a:lnTo>
                    <a:pt x="145" y="115"/>
                  </a:lnTo>
                  <a:lnTo>
                    <a:pt x="141" y="120"/>
                  </a:lnTo>
                  <a:lnTo>
                    <a:pt x="137" y="126"/>
                  </a:lnTo>
                  <a:lnTo>
                    <a:pt x="132" y="132"/>
                  </a:lnTo>
                  <a:lnTo>
                    <a:pt x="126" y="136"/>
                  </a:lnTo>
                  <a:lnTo>
                    <a:pt x="120" y="141"/>
                  </a:lnTo>
                  <a:lnTo>
                    <a:pt x="114" y="146"/>
                  </a:lnTo>
                  <a:lnTo>
                    <a:pt x="107" y="148"/>
                  </a:lnTo>
                  <a:lnTo>
                    <a:pt x="101" y="151"/>
                  </a:lnTo>
                  <a:lnTo>
                    <a:pt x="93" y="152"/>
                  </a:lnTo>
                  <a:lnTo>
                    <a:pt x="86" y="154"/>
                  </a:lnTo>
                  <a:lnTo>
                    <a:pt x="78" y="155"/>
                  </a:lnTo>
                  <a:lnTo>
                    <a:pt x="78" y="155"/>
                  </a:lnTo>
                  <a:lnTo>
                    <a:pt x="70" y="154"/>
                  </a:lnTo>
                  <a:lnTo>
                    <a:pt x="62" y="152"/>
                  </a:lnTo>
                  <a:lnTo>
                    <a:pt x="55" y="151"/>
                  </a:lnTo>
                  <a:lnTo>
                    <a:pt x="47" y="148"/>
                  </a:lnTo>
                  <a:lnTo>
                    <a:pt x="41" y="146"/>
                  </a:lnTo>
                  <a:lnTo>
                    <a:pt x="34" y="141"/>
                  </a:lnTo>
                  <a:lnTo>
                    <a:pt x="29" y="136"/>
                  </a:lnTo>
                  <a:lnTo>
                    <a:pt x="23" y="132"/>
                  </a:lnTo>
                  <a:lnTo>
                    <a:pt x="18" y="126"/>
                  </a:lnTo>
                  <a:lnTo>
                    <a:pt x="14" y="120"/>
                  </a:lnTo>
                  <a:lnTo>
                    <a:pt x="10" y="115"/>
                  </a:lnTo>
                  <a:lnTo>
                    <a:pt x="7" y="108"/>
                  </a:lnTo>
                  <a:lnTo>
                    <a:pt x="3" y="101"/>
                  </a:lnTo>
                  <a:lnTo>
                    <a:pt x="2" y="93"/>
                  </a:lnTo>
                  <a:lnTo>
                    <a:pt x="1" y="85"/>
                  </a:lnTo>
                  <a:lnTo>
                    <a:pt x="0" y="78"/>
                  </a:lnTo>
                  <a:lnTo>
                    <a:pt x="0" y="78"/>
                  </a:lnTo>
                  <a:lnTo>
                    <a:pt x="1" y="70"/>
                  </a:lnTo>
                  <a:lnTo>
                    <a:pt x="2" y="62"/>
                  </a:lnTo>
                  <a:lnTo>
                    <a:pt x="3" y="55"/>
                  </a:lnTo>
                  <a:lnTo>
                    <a:pt x="7" y="47"/>
                  </a:lnTo>
                  <a:lnTo>
                    <a:pt x="10" y="40"/>
                  </a:lnTo>
                  <a:lnTo>
                    <a:pt x="14" y="35"/>
                  </a:lnTo>
                  <a:lnTo>
                    <a:pt x="18" y="29"/>
                  </a:lnTo>
                  <a:lnTo>
                    <a:pt x="23" y="23"/>
                  </a:lnTo>
                  <a:lnTo>
                    <a:pt x="29" y="19"/>
                  </a:lnTo>
                  <a:lnTo>
                    <a:pt x="34" y="14"/>
                  </a:lnTo>
                  <a:lnTo>
                    <a:pt x="41" y="9"/>
                  </a:lnTo>
                  <a:lnTo>
                    <a:pt x="47" y="7"/>
                  </a:lnTo>
                  <a:lnTo>
                    <a:pt x="55" y="4"/>
                  </a:lnTo>
                  <a:lnTo>
                    <a:pt x="62" y="3"/>
                  </a:lnTo>
                  <a:lnTo>
                    <a:pt x="70" y="1"/>
                  </a:lnTo>
                  <a:lnTo>
                    <a:pt x="78" y="0"/>
                  </a:lnTo>
                  <a:lnTo>
                    <a:pt x="78" y="0"/>
                  </a:lnTo>
                  <a:lnTo>
                    <a:pt x="86" y="1"/>
                  </a:lnTo>
                  <a:lnTo>
                    <a:pt x="93" y="3"/>
                  </a:lnTo>
                  <a:lnTo>
                    <a:pt x="101" y="4"/>
                  </a:lnTo>
                  <a:lnTo>
                    <a:pt x="107" y="7"/>
                  </a:lnTo>
                  <a:lnTo>
                    <a:pt x="114" y="9"/>
                  </a:lnTo>
                  <a:lnTo>
                    <a:pt x="120" y="14"/>
                  </a:lnTo>
                  <a:lnTo>
                    <a:pt x="126" y="19"/>
                  </a:lnTo>
                  <a:lnTo>
                    <a:pt x="132" y="23"/>
                  </a:lnTo>
                  <a:lnTo>
                    <a:pt x="137" y="29"/>
                  </a:lnTo>
                  <a:lnTo>
                    <a:pt x="141" y="35"/>
                  </a:lnTo>
                  <a:lnTo>
                    <a:pt x="145" y="40"/>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605">
              <a:extLst>
                <a:ext uri="{FF2B5EF4-FFF2-40B4-BE49-F238E27FC236}">
                  <a16:creationId xmlns:a16="http://schemas.microsoft.com/office/drawing/2014/main" id="{6320F008-280E-4561-A064-7C00944F1132}"/>
                </a:ext>
              </a:extLst>
            </p:cNvPr>
            <p:cNvSpPr>
              <a:spLocks/>
            </p:cNvSpPr>
            <p:nvPr/>
          </p:nvSpPr>
          <p:spPr bwMode="auto">
            <a:xfrm>
              <a:off x="6008688" y="2262188"/>
              <a:ext cx="47625" cy="49213"/>
            </a:xfrm>
            <a:custGeom>
              <a:avLst/>
              <a:gdLst>
                <a:gd name="T0" fmla="*/ 153 w 153"/>
                <a:gd name="T1" fmla="*/ 77 h 154"/>
                <a:gd name="T2" fmla="*/ 152 w 153"/>
                <a:gd name="T3" fmla="*/ 93 h 154"/>
                <a:gd name="T4" fmla="*/ 148 w 153"/>
                <a:gd name="T5" fmla="*/ 107 h 154"/>
                <a:gd name="T6" fmla="*/ 141 w 153"/>
                <a:gd name="T7" fmla="*/ 120 h 154"/>
                <a:gd name="T8" fmla="*/ 132 w 153"/>
                <a:gd name="T9" fmla="*/ 132 h 154"/>
                <a:gd name="T10" fmla="*/ 120 w 153"/>
                <a:gd name="T11" fmla="*/ 141 h 154"/>
                <a:gd name="T12" fmla="*/ 106 w 153"/>
                <a:gd name="T13" fmla="*/ 148 h 154"/>
                <a:gd name="T14" fmla="*/ 93 w 153"/>
                <a:gd name="T15" fmla="*/ 152 h 154"/>
                <a:gd name="T16" fmla="*/ 77 w 153"/>
                <a:gd name="T17" fmla="*/ 154 h 154"/>
                <a:gd name="T18" fmla="*/ 69 w 153"/>
                <a:gd name="T19" fmla="*/ 154 h 154"/>
                <a:gd name="T20" fmla="*/ 54 w 153"/>
                <a:gd name="T21" fmla="*/ 150 h 154"/>
                <a:gd name="T22" fmla="*/ 40 w 153"/>
                <a:gd name="T23" fmla="*/ 144 h 154"/>
                <a:gd name="T24" fmla="*/ 28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6 w 153"/>
                <a:gd name="T39" fmla="*/ 47 h 154"/>
                <a:gd name="T40" fmla="*/ 13 w 153"/>
                <a:gd name="T41" fmla="*/ 35 h 154"/>
                <a:gd name="T42" fmla="*/ 23 w 153"/>
                <a:gd name="T43" fmla="*/ 23 h 154"/>
                <a:gd name="T44" fmla="*/ 34 w 153"/>
                <a:gd name="T45" fmla="*/ 13 h 154"/>
                <a:gd name="T46" fmla="*/ 47 w 153"/>
                <a:gd name="T47" fmla="*/ 6 h 154"/>
                <a:gd name="T48" fmla="*/ 62 w 153"/>
                <a:gd name="T49" fmla="*/ 1 h 154"/>
                <a:gd name="T50" fmla="*/ 77 w 153"/>
                <a:gd name="T51" fmla="*/ 0 h 154"/>
                <a:gd name="T52" fmla="*/ 85 w 153"/>
                <a:gd name="T53" fmla="*/ 0 h 154"/>
                <a:gd name="T54" fmla="*/ 100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6" y="148"/>
                  </a:lnTo>
                  <a:lnTo>
                    <a:pt x="100" y="150"/>
                  </a:lnTo>
                  <a:lnTo>
                    <a:pt x="93" y="152"/>
                  </a:lnTo>
                  <a:lnTo>
                    <a:pt x="85" y="154"/>
                  </a:lnTo>
                  <a:lnTo>
                    <a:pt x="77" y="154"/>
                  </a:lnTo>
                  <a:lnTo>
                    <a:pt x="77" y="154"/>
                  </a:lnTo>
                  <a:lnTo>
                    <a:pt x="69" y="154"/>
                  </a:lnTo>
                  <a:lnTo>
                    <a:pt x="62" y="152"/>
                  </a:lnTo>
                  <a:lnTo>
                    <a:pt x="54" y="150"/>
                  </a:lnTo>
                  <a:lnTo>
                    <a:pt x="47" y="148"/>
                  </a:lnTo>
                  <a:lnTo>
                    <a:pt x="40" y="144"/>
                  </a:lnTo>
                  <a:lnTo>
                    <a:pt x="34" y="141"/>
                  </a:lnTo>
                  <a:lnTo>
                    <a:pt x="28" y="136"/>
                  </a:lnTo>
                  <a:lnTo>
                    <a:pt x="23" y="132"/>
                  </a:lnTo>
                  <a:lnTo>
                    <a:pt x="17" y="126"/>
                  </a:lnTo>
                  <a:lnTo>
                    <a:pt x="13"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606">
              <a:extLst>
                <a:ext uri="{FF2B5EF4-FFF2-40B4-BE49-F238E27FC236}">
                  <a16:creationId xmlns:a16="http://schemas.microsoft.com/office/drawing/2014/main" id="{56FCA292-AC7E-45A2-AFB2-E7C2090FEFD7}"/>
                </a:ext>
              </a:extLst>
            </p:cNvPr>
            <p:cNvSpPr>
              <a:spLocks/>
            </p:cNvSpPr>
            <p:nvPr/>
          </p:nvSpPr>
          <p:spPr bwMode="auto">
            <a:xfrm>
              <a:off x="6008688" y="2332038"/>
              <a:ext cx="47625" cy="49213"/>
            </a:xfrm>
            <a:custGeom>
              <a:avLst/>
              <a:gdLst>
                <a:gd name="T0" fmla="*/ 153 w 153"/>
                <a:gd name="T1" fmla="*/ 78 h 155"/>
                <a:gd name="T2" fmla="*/ 152 w 153"/>
                <a:gd name="T3" fmla="*/ 93 h 155"/>
                <a:gd name="T4" fmla="*/ 148 w 153"/>
                <a:gd name="T5" fmla="*/ 108 h 155"/>
                <a:gd name="T6" fmla="*/ 141 w 153"/>
                <a:gd name="T7" fmla="*/ 120 h 155"/>
                <a:gd name="T8" fmla="*/ 132 w 153"/>
                <a:gd name="T9" fmla="*/ 132 h 155"/>
                <a:gd name="T10" fmla="*/ 120 w 153"/>
                <a:gd name="T11" fmla="*/ 141 h 155"/>
                <a:gd name="T12" fmla="*/ 106 w 153"/>
                <a:gd name="T13" fmla="*/ 148 h 155"/>
                <a:gd name="T14" fmla="*/ 93 w 153"/>
                <a:gd name="T15" fmla="*/ 152 h 155"/>
                <a:gd name="T16" fmla="*/ 77 w 153"/>
                <a:gd name="T17" fmla="*/ 155 h 155"/>
                <a:gd name="T18" fmla="*/ 69 w 153"/>
                <a:gd name="T19" fmla="*/ 154 h 155"/>
                <a:gd name="T20" fmla="*/ 54 w 153"/>
                <a:gd name="T21" fmla="*/ 151 h 155"/>
                <a:gd name="T22" fmla="*/ 40 w 153"/>
                <a:gd name="T23" fmla="*/ 146 h 155"/>
                <a:gd name="T24" fmla="*/ 28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6 w 153"/>
                <a:gd name="T39" fmla="*/ 47 h 155"/>
                <a:gd name="T40" fmla="*/ 13 w 153"/>
                <a:gd name="T41" fmla="*/ 35 h 155"/>
                <a:gd name="T42" fmla="*/ 23 w 153"/>
                <a:gd name="T43" fmla="*/ 23 h 155"/>
                <a:gd name="T44" fmla="*/ 34 w 153"/>
                <a:gd name="T45" fmla="*/ 14 h 155"/>
                <a:gd name="T46" fmla="*/ 47 w 153"/>
                <a:gd name="T47" fmla="*/ 7 h 155"/>
                <a:gd name="T48" fmla="*/ 62 w 153"/>
                <a:gd name="T49" fmla="*/ 3 h 155"/>
                <a:gd name="T50" fmla="*/ 77 w 153"/>
                <a:gd name="T51" fmla="*/ 0 h 155"/>
                <a:gd name="T52" fmla="*/ 85 w 153"/>
                <a:gd name="T53" fmla="*/ 1 h 155"/>
                <a:gd name="T54" fmla="*/ 100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8" y="108"/>
                  </a:lnTo>
                  <a:lnTo>
                    <a:pt x="144" y="115"/>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8" y="136"/>
                  </a:lnTo>
                  <a:lnTo>
                    <a:pt x="23"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3" y="35"/>
                  </a:lnTo>
                  <a:lnTo>
                    <a:pt x="17" y="29"/>
                  </a:lnTo>
                  <a:lnTo>
                    <a:pt x="23" y="23"/>
                  </a:lnTo>
                  <a:lnTo>
                    <a:pt x="28" y="19"/>
                  </a:lnTo>
                  <a:lnTo>
                    <a:pt x="34" y="14"/>
                  </a:lnTo>
                  <a:lnTo>
                    <a:pt x="40" y="9"/>
                  </a:lnTo>
                  <a:lnTo>
                    <a:pt x="47" y="7"/>
                  </a:lnTo>
                  <a:lnTo>
                    <a:pt x="54" y="4"/>
                  </a:lnTo>
                  <a:lnTo>
                    <a:pt x="62" y="3"/>
                  </a:lnTo>
                  <a:lnTo>
                    <a:pt x="69" y="1"/>
                  </a:lnTo>
                  <a:lnTo>
                    <a:pt x="77" y="0"/>
                  </a:lnTo>
                  <a:lnTo>
                    <a:pt x="77" y="0"/>
                  </a:lnTo>
                  <a:lnTo>
                    <a:pt x="85" y="1"/>
                  </a:lnTo>
                  <a:lnTo>
                    <a:pt x="93" y="3"/>
                  </a:lnTo>
                  <a:lnTo>
                    <a:pt x="100" y="4"/>
                  </a:lnTo>
                  <a:lnTo>
                    <a:pt x="106" y="7"/>
                  </a:lnTo>
                  <a:lnTo>
                    <a:pt x="113" y="9"/>
                  </a:lnTo>
                  <a:lnTo>
                    <a:pt x="120" y="14"/>
                  </a:lnTo>
                  <a:lnTo>
                    <a:pt x="126" y="19"/>
                  </a:lnTo>
                  <a:lnTo>
                    <a:pt x="132" y="23"/>
                  </a:lnTo>
                  <a:lnTo>
                    <a:pt x="136" y="29"/>
                  </a:lnTo>
                  <a:lnTo>
                    <a:pt x="141" y="35"/>
                  </a:lnTo>
                  <a:lnTo>
                    <a:pt x="144" y="40"/>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608">
              <a:extLst>
                <a:ext uri="{FF2B5EF4-FFF2-40B4-BE49-F238E27FC236}">
                  <a16:creationId xmlns:a16="http://schemas.microsoft.com/office/drawing/2014/main" id="{73F50A3A-E69F-4B3C-9753-F097B76D03D1}"/>
                </a:ext>
              </a:extLst>
            </p:cNvPr>
            <p:cNvSpPr>
              <a:spLocks/>
            </p:cNvSpPr>
            <p:nvPr/>
          </p:nvSpPr>
          <p:spPr bwMode="auto">
            <a:xfrm>
              <a:off x="6076951" y="2262188"/>
              <a:ext cx="49213" cy="49213"/>
            </a:xfrm>
            <a:custGeom>
              <a:avLst/>
              <a:gdLst>
                <a:gd name="T0" fmla="*/ 153 w 153"/>
                <a:gd name="T1" fmla="*/ 77 h 154"/>
                <a:gd name="T2" fmla="*/ 152 w 153"/>
                <a:gd name="T3" fmla="*/ 93 h 154"/>
                <a:gd name="T4" fmla="*/ 147 w 153"/>
                <a:gd name="T5" fmla="*/ 107 h 154"/>
                <a:gd name="T6" fmla="*/ 140 w 153"/>
                <a:gd name="T7" fmla="*/ 120 h 154"/>
                <a:gd name="T8" fmla="*/ 131 w 153"/>
                <a:gd name="T9" fmla="*/ 132 h 154"/>
                <a:gd name="T10" fmla="*/ 120 w 153"/>
                <a:gd name="T11" fmla="*/ 141 h 154"/>
                <a:gd name="T12" fmla="*/ 106 w 153"/>
                <a:gd name="T13" fmla="*/ 148 h 154"/>
                <a:gd name="T14" fmla="*/ 92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5 h 154"/>
                <a:gd name="T42" fmla="*/ 23 w 153"/>
                <a:gd name="T43" fmla="*/ 23 h 154"/>
                <a:gd name="T44" fmla="*/ 34 w 153"/>
                <a:gd name="T45" fmla="*/ 13 h 154"/>
                <a:gd name="T46" fmla="*/ 47 w 153"/>
                <a:gd name="T47" fmla="*/ 6 h 154"/>
                <a:gd name="T48" fmla="*/ 61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7" y="136"/>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609">
              <a:extLst>
                <a:ext uri="{FF2B5EF4-FFF2-40B4-BE49-F238E27FC236}">
                  <a16:creationId xmlns:a16="http://schemas.microsoft.com/office/drawing/2014/main" id="{0FE2865F-B7ED-4AE2-83DA-0AAE72BF9D1E}"/>
                </a:ext>
              </a:extLst>
            </p:cNvPr>
            <p:cNvSpPr>
              <a:spLocks/>
            </p:cNvSpPr>
            <p:nvPr/>
          </p:nvSpPr>
          <p:spPr bwMode="auto">
            <a:xfrm>
              <a:off x="6076951" y="2332038"/>
              <a:ext cx="49213" cy="49213"/>
            </a:xfrm>
            <a:custGeom>
              <a:avLst/>
              <a:gdLst>
                <a:gd name="T0" fmla="*/ 153 w 153"/>
                <a:gd name="T1" fmla="*/ 78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4 h 155"/>
                <a:gd name="T20" fmla="*/ 53 w 153"/>
                <a:gd name="T21" fmla="*/ 151 h 155"/>
                <a:gd name="T22" fmla="*/ 40 w 153"/>
                <a:gd name="T23" fmla="*/ 146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5 h 155"/>
                <a:gd name="T42" fmla="*/ 23 w 153"/>
                <a:gd name="T43" fmla="*/ 23 h 155"/>
                <a:gd name="T44" fmla="*/ 34 w 153"/>
                <a:gd name="T45" fmla="*/ 14 h 155"/>
                <a:gd name="T46" fmla="*/ 47 w 153"/>
                <a:gd name="T47" fmla="*/ 7 h 155"/>
                <a:gd name="T48" fmla="*/ 61 w 153"/>
                <a:gd name="T49" fmla="*/ 3 h 155"/>
                <a:gd name="T50" fmla="*/ 76 w 153"/>
                <a:gd name="T51" fmla="*/ 0 h 155"/>
                <a:gd name="T52" fmla="*/ 84 w 153"/>
                <a:gd name="T53" fmla="*/ 1 h 155"/>
                <a:gd name="T54" fmla="*/ 99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0"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1" y="152"/>
                  </a:lnTo>
                  <a:lnTo>
                    <a:pt x="53" y="151"/>
                  </a:lnTo>
                  <a:lnTo>
                    <a:pt x="47" y="148"/>
                  </a:lnTo>
                  <a:lnTo>
                    <a:pt x="40" y="146"/>
                  </a:lnTo>
                  <a:lnTo>
                    <a:pt x="34" y="141"/>
                  </a:lnTo>
                  <a:lnTo>
                    <a:pt x="27" y="136"/>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5"/>
                  </a:lnTo>
                  <a:lnTo>
                    <a:pt x="17" y="29"/>
                  </a:lnTo>
                  <a:lnTo>
                    <a:pt x="23" y="23"/>
                  </a:lnTo>
                  <a:lnTo>
                    <a:pt x="27" y="19"/>
                  </a:lnTo>
                  <a:lnTo>
                    <a:pt x="34" y="14"/>
                  </a:lnTo>
                  <a:lnTo>
                    <a:pt x="40" y="9"/>
                  </a:lnTo>
                  <a:lnTo>
                    <a:pt x="47" y="7"/>
                  </a:lnTo>
                  <a:lnTo>
                    <a:pt x="53" y="4"/>
                  </a:lnTo>
                  <a:lnTo>
                    <a:pt x="61" y="3"/>
                  </a:lnTo>
                  <a:lnTo>
                    <a:pt x="68" y="1"/>
                  </a:lnTo>
                  <a:lnTo>
                    <a:pt x="76" y="0"/>
                  </a:lnTo>
                  <a:lnTo>
                    <a:pt x="76" y="0"/>
                  </a:lnTo>
                  <a:lnTo>
                    <a:pt x="84" y="1"/>
                  </a:lnTo>
                  <a:lnTo>
                    <a:pt x="92" y="3"/>
                  </a:lnTo>
                  <a:lnTo>
                    <a:pt x="99" y="4"/>
                  </a:lnTo>
                  <a:lnTo>
                    <a:pt x="106" y="7"/>
                  </a:lnTo>
                  <a:lnTo>
                    <a:pt x="113" y="9"/>
                  </a:lnTo>
                  <a:lnTo>
                    <a:pt x="120" y="14"/>
                  </a:lnTo>
                  <a:lnTo>
                    <a:pt x="126" y="19"/>
                  </a:lnTo>
                  <a:lnTo>
                    <a:pt x="131" y="23"/>
                  </a:lnTo>
                  <a:lnTo>
                    <a:pt x="136" y="29"/>
                  </a:lnTo>
                  <a:lnTo>
                    <a:pt x="140" y="35"/>
                  </a:lnTo>
                  <a:lnTo>
                    <a:pt x="144" y="40"/>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610">
              <a:extLst>
                <a:ext uri="{FF2B5EF4-FFF2-40B4-BE49-F238E27FC236}">
                  <a16:creationId xmlns:a16="http://schemas.microsoft.com/office/drawing/2014/main" id="{32A9DE2A-1534-4065-AB26-97FEFF1385B3}"/>
                </a:ext>
              </a:extLst>
            </p:cNvPr>
            <p:cNvSpPr>
              <a:spLocks/>
            </p:cNvSpPr>
            <p:nvPr/>
          </p:nvSpPr>
          <p:spPr bwMode="auto">
            <a:xfrm>
              <a:off x="6146801" y="2262188"/>
              <a:ext cx="49213" cy="49213"/>
            </a:xfrm>
            <a:custGeom>
              <a:avLst/>
              <a:gdLst>
                <a:gd name="T0" fmla="*/ 155 w 155"/>
                <a:gd name="T1" fmla="*/ 77 h 154"/>
                <a:gd name="T2" fmla="*/ 153 w 155"/>
                <a:gd name="T3" fmla="*/ 93 h 154"/>
                <a:gd name="T4" fmla="*/ 148 w 155"/>
                <a:gd name="T5" fmla="*/ 107 h 154"/>
                <a:gd name="T6" fmla="*/ 141 w 155"/>
                <a:gd name="T7" fmla="*/ 120 h 154"/>
                <a:gd name="T8" fmla="*/ 132 w 155"/>
                <a:gd name="T9" fmla="*/ 132 h 154"/>
                <a:gd name="T10" fmla="*/ 121 w 155"/>
                <a:gd name="T11" fmla="*/ 141 h 154"/>
                <a:gd name="T12" fmla="*/ 108 w 155"/>
                <a:gd name="T13" fmla="*/ 148 h 154"/>
                <a:gd name="T14" fmla="*/ 93 w 155"/>
                <a:gd name="T15" fmla="*/ 152 h 154"/>
                <a:gd name="T16" fmla="*/ 77 w 155"/>
                <a:gd name="T17" fmla="*/ 154 h 154"/>
                <a:gd name="T18" fmla="*/ 70 w 155"/>
                <a:gd name="T19" fmla="*/ 154 h 154"/>
                <a:gd name="T20" fmla="*/ 54 w 155"/>
                <a:gd name="T21" fmla="*/ 150 h 154"/>
                <a:gd name="T22" fmla="*/ 40 w 155"/>
                <a:gd name="T23" fmla="*/ 144 h 154"/>
                <a:gd name="T24" fmla="*/ 29 w 155"/>
                <a:gd name="T25" fmla="*/ 136 h 154"/>
                <a:gd name="T26" fmla="*/ 19 w 155"/>
                <a:gd name="T27" fmla="*/ 126 h 154"/>
                <a:gd name="T28" fmla="*/ 10 w 155"/>
                <a:gd name="T29" fmla="*/ 114 h 154"/>
                <a:gd name="T30" fmla="*/ 4 w 155"/>
                <a:gd name="T31" fmla="*/ 100 h 154"/>
                <a:gd name="T32" fmla="*/ 2 w 155"/>
                <a:gd name="T33" fmla="*/ 85 h 154"/>
                <a:gd name="T34" fmla="*/ 0 w 155"/>
                <a:gd name="T35" fmla="*/ 77 h 154"/>
                <a:gd name="T36" fmla="*/ 3 w 155"/>
                <a:gd name="T37" fmla="*/ 62 h 154"/>
                <a:gd name="T38" fmla="*/ 6 w 155"/>
                <a:gd name="T39" fmla="*/ 47 h 154"/>
                <a:gd name="T40" fmla="*/ 14 w 155"/>
                <a:gd name="T41" fmla="*/ 35 h 154"/>
                <a:gd name="T42" fmla="*/ 23 w 155"/>
                <a:gd name="T43" fmla="*/ 23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9 h 154"/>
                <a:gd name="T58" fmla="*/ 126 w 155"/>
                <a:gd name="T59" fmla="*/ 17 h 154"/>
                <a:gd name="T60" fmla="*/ 137 w 155"/>
                <a:gd name="T61" fmla="*/ 28 h 154"/>
                <a:gd name="T62" fmla="*/ 145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8" y="107"/>
                  </a:lnTo>
                  <a:lnTo>
                    <a:pt x="145" y="114"/>
                  </a:lnTo>
                  <a:lnTo>
                    <a:pt x="141" y="120"/>
                  </a:lnTo>
                  <a:lnTo>
                    <a:pt x="137" y="126"/>
                  </a:lnTo>
                  <a:lnTo>
                    <a:pt x="132" y="132"/>
                  </a:lnTo>
                  <a:lnTo>
                    <a:pt x="126" y="136"/>
                  </a:lnTo>
                  <a:lnTo>
                    <a:pt x="121" y="141"/>
                  </a:lnTo>
                  <a:lnTo>
                    <a:pt x="114" y="144"/>
                  </a:lnTo>
                  <a:lnTo>
                    <a:pt x="108" y="148"/>
                  </a:lnTo>
                  <a:lnTo>
                    <a:pt x="100" y="150"/>
                  </a:lnTo>
                  <a:lnTo>
                    <a:pt x="93" y="152"/>
                  </a:lnTo>
                  <a:lnTo>
                    <a:pt x="85" y="154"/>
                  </a:lnTo>
                  <a:lnTo>
                    <a:pt x="77" y="154"/>
                  </a:lnTo>
                  <a:lnTo>
                    <a:pt x="77" y="154"/>
                  </a:lnTo>
                  <a:lnTo>
                    <a:pt x="70" y="154"/>
                  </a:lnTo>
                  <a:lnTo>
                    <a:pt x="62" y="152"/>
                  </a:lnTo>
                  <a:lnTo>
                    <a:pt x="54" y="150"/>
                  </a:lnTo>
                  <a:lnTo>
                    <a:pt x="47" y="148"/>
                  </a:lnTo>
                  <a:lnTo>
                    <a:pt x="40" y="144"/>
                  </a:lnTo>
                  <a:lnTo>
                    <a:pt x="35" y="141"/>
                  </a:lnTo>
                  <a:lnTo>
                    <a:pt x="29" y="136"/>
                  </a:lnTo>
                  <a:lnTo>
                    <a:pt x="23" y="132"/>
                  </a:lnTo>
                  <a:lnTo>
                    <a:pt x="19" y="126"/>
                  </a:lnTo>
                  <a:lnTo>
                    <a:pt x="14" y="120"/>
                  </a:lnTo>
                  <a:lnTo>
                    <a:pt x="10" y="114"/>
                  </a:lnTo>
                  <a:lnTo>
                    <a:pt x="6" y="107"/>
                  </a:lnTo>
                  <a:lnTo>
                    <a:pt x="4" y="100"/>
                  </a:lnTo>
                  <a:lnTo>
                    <a:pt x="3" y="93"/>
                  </a:lnTo>
                  <a:lnTo>
                    <a:pt x="2" y="85"/>
                  </a:lnTo>
                  <a:lnTo>
                    <a:pt x="0" y="77"/>
                  </a:lnTo>
                  <a:lnTo>
                    <a:pt x="0" y="77"/>
                  </a:lnTo>
                  <a:lnTo>
                    <a:pt x="2" y="69"/>
                  </a:lnTo>
                  <a:lnTo>
                    <a:pt x="3" y="62"/>
                  </a:lnTo>
                  <a:lnTo>
                    <a:pt x="4" y="54"/>
                  </a:lnTo>
                  <a:lnTo>
                    <a:pt x="6" y="47"/>
                  </a:lnTo>
                  <a:lnTo>
                    <a:pt x="10" y="40"/>
                  </a:lnTo>
                  <a:lnTo>
                    <a:pt x="14" y="35"/>
                  </a:lnTo>
                  <a:lnTo>
                    <a:pt x="19" y="28"/>
                  </a:lnTo>
                  <a:lnTo>
                    <a:pt x="23" y="23"/>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1" y="13"/>
                  </a:lnTo>
                  <a:lnTo>
                    <a:pt x="126" y="17"/>
                  </a:lnTo>
                  <a:lnTo>
                    <a:pt x="132" y="23"/>
                  </a:lnTo>
                  <a:lnTo>
                    <a:pt x="137" y="28"/>
                  </a:lnTo>
                  <a:lnTo>
                    <a:pt x="141" y="35"/>
                  </a:lnTo>
                  <a:lnTo>
                    <a:pt x="145"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611">
              <a:extLst>
                <a:ext uri="{FF2B5EF4-FFF2-40B4-BE49-F238E27FC236}">
                  <a16:creationId xmlns:a16="http://schemas.microsoft.com/office/drawing/2014/main" id="{91E4AE1F-C629-417B-9856-F28A885B5A02}"/>
                </a:ext>
              </a:extLst>
            </p:cNvPr>
            <p:cNvSpPr>
              <a:spLocks/>
            </p:cNvSpPr>
            <p:nvPr/>
          </p:nvSpPr>
          <p:spPr bwMode="auto">
            <a:xfrm>
              <a:off x="6146801" y="2332038"/>
              <a:ext cx="49213" cy="49213"/>
            </a:xfrm>
            <a:custGeom>
              <a:avLst/>
              <a:gdLst>
                <a:gd name="T0" fmla="*/ 155 w 155"/>
                <a:gd name="T1" fmla="*/ 78 h 155"/>
                <a:gd name="T2" fmla="*/ 153 w 155"/>
                <a:gd name="T3" fmla="*/ 93 h 155"/>
                <a:gd name="T4" fmla="*/ 148 w 155"/>
                <a:gd name="T5" fmla="*/ 108 h 155"/>
                <a:gd name="T6" fmla="*/ 141 w 155"/>
                <a:gd name="T7" fmla="*/ 120 h 155"/>
                <a:gd name="T8" fmla="*/ 132 w 155"/>
                <a:gd name="T9" fmla="*/ 132 h 155"/>
                <a:gd name="T10" fmla="*/ 121 w 155"/>
                <a:gd name="T11" fmla="*/ 141 h 155"/>
                <a:gd name="T12" fmla="*/ 108 w 155"/>
                <a:gd name="T13" fmla="*/ 148 h 155"/>
                <a:gd name="T14" fmla="*/ 93 w 155"/>
                <a:gd name="T15" fmla="*/ 152 h 155"/>
                <a:gd name="T16" fmla="*/ 77 w 155"/>
                <a:gd name="T17" fmla="*/ 155 h 155"/>
                <a:gd name="T18" fmla="*/ 70 w 155"/>
                <a:gd name="T19" fmla="*/ 154 h 155"/>
                <a:gd name="T20" fmla="*/ 54 w 155"/>
                <a:gd name="T21" fmla="*/ 151 h 155"/>
                <a:gd name="T22" fmla="*/ 40 w 155"/>
                <a:gd name="T23" fmla="*/ 146 h 155"/>
                <a:gd name="T24" fmla="*/ 29 w 155"/>
                <a:gd name="T25" fmla="*/ 136 h 155"/>
                <a:gd name="T26" fmla="*/ 19 w 155"/>
                <a:gd name="T27" fmla="*/ 126 h 155"/>
                <a:gd name="T28" fmla="*/ 10 w 155"/>
                <a:gd name="T29" fmla="*/ 115 h 155"/>
                <a:gd name="T30" fmla="*/ 4 w 155"/>
                <a:gd name="T31" fmla="*/ 101 h 155"/>
                <a:gd name="T32" fmla="*/ 2 w 155"/>
                <a:gd name="T33" fmla="*/ 85 h 155"/>
                <a:gd name="T34" fmla="*/ 0 w 155"/>
                <a:gd name="T35" fmla="*/ 78 h 155"/>
                <a:gd name="T36" fmla="*/ 3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7 w 155"/>
                <a:gd name="T51" fmla="*/ 0 h 155"/>
                <a:gd name="T52" fmla="*/ 85 w 155"/>
                <a:gd name="T53" fmla="*/ 1 h 155"/>
                <a:gd name="T54" fmla="*/ 100 w 155"/>
                <a:gd name="T55" fmla="*/ 4 h 155"/>
                <a:gd name="T56" fmla="*/ 114 w 155"/>
                <a:gd name="T57" fmla="*/ 9 h 155"/>
                <a:gd name="T58" fmla="*/ 126 w 155"/>
                <a:gd name="T59" fmla="*/ 19 h 155"/>
                <a:gd name="T60" fmla="*/ 137 w 155"/>
                <a:gd name="T61" fmla="*/ 29 h 155"/>
                <a:gd name="T62" fmla="*/ 145 w 155"/>
                <a:gd name="T63" fmla="*/ 40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3" y="93"/>
                  </a:lnTo>
                  <a:lnTo>
                    <a:pt x="151" y="101"/>
                  </a:lnTo>
                  <a:lnTo>
                    <a:pt x="148" y="108"/>
                  </a:lnTo>
                  <a:lnTo>
                    <a:pt x="145" y="115"/>
                  </a:lnTo>
                  <a:lnTo>
                    <a:pt x="141" y="120"/>
                  </a:lnTo>
                  <a:lnTo>
                    <a:pt x="137" y="126"/>
                  </a:lnTo>
                  <a:lnTo>
                    <a:pt x="132" y="132"/>
                  </a:lnTo>
                  <a:lnTo>
                    <a:pt x="126" y="136"/>
                  </a:lnTo>
                  <a:lnTo>
                    <a:pt x="121" y="141"/>
                  </a:lnTo>
                  <a:lnTo>
                    <a:pt x="114" y="146"/>
                  </a:lnTo>
                  <a:lnTo>
                    <a:pt x="108" y="148"/>
                  </a:lnTo>
                  <a:lnTo>
                    <a:pt x="100" y="151"/>
                  </a:lnTo>
                  <a:lnTo>
                    <a:pt x="93" y="152"/>
                  </a:lnTo>
                  <a:lnTo>
                    <a:pt x="85" y="154"/>
                  </a:lnTo>
                  <a:lnTo>
                    <a:pt x="77" y="155"/>
                  </a:lnTo>
                  <a:lnTo>
                    <a:pt x="77" y="155"/>
                  </a:lnTo>
                  <a:lnTo>
                    <a:pt x="70" y="154"/>
                  </a:lnTo>
                  <a:lnTo>
                    <a:pt x="62" y="152"/>
                  </a:lnTo>
                  <a:lnTo>
                    <a:pt x="54" y="151"/>
                  </a:lnTo>
                  <a:lnTo>
                    <a:pt x="47" y="148"/>
                  </a:lnTo>
                  <a:lnTo>
                    <a:pt x="40" y="146"/>
                  </a:lnTo>
                  <a:lnTo>
                    <a:pt x="35" y="141"/>
                  </a:lnTo>
                  <a:lnTo>
                    <a:pt x="29" y="136"/>
                  </a:lnTo>
                  <a:lnTo>
                    <a:pt x="23" y="132"/>
                  </a:lnTo>
                  <a:lnTo>
                    <a:pt x="19" y="126"/>
                  </a:lnTo>
                  <a:lnTo>
                    <a:pt x="14" y="120"/>
                  </a:lnTo>
                  <a:lnTo>
                    <a:pt x="10" y="115"/>
                  </a:lnTo>
                  <a:lnTo>
                    <a:pt x="6" y="108"/>
                  </a:lnTo>
                  <a:lnTo>
                    <a:pt x="4" y="101"/>
                  </a:lnTo>
                  <a:lnTo>
                    <a:pt x="3" y="93"/>
                  </a:lnTo>
                  <a:lnTo>
                    <a:pt x="2" y="85"/>
                  </a:lnTo>
                  <a:lnTo>
                    <a:pt x="0" y="78"/>
                  </a:lnTo>
                  <a:lnTo>
                    <a:pt x="0" y="78"/>
                  </a:lnTo>
                  <a:lnTo>
                    <a:pt x="2" y="70"/>
                  </a:lnTo>
                  <a:lnTo>
                    <a:pt x="3" y="62"/>
                  </a:lnTo>
                  <a:lnTo>
                    <a:pt x="4" y="55"/>
                  </a:lnTo>
                  <a:lnTo>
                    <a:pt x="6" y="47"/>
                  </a:lnTo>
                  <a:lnTo>
                    <a:pt x="10" y="40"/>
                  </a:lnTo>
                  <a:lnTo>
                    <a:pt x="14" y="35"/>
                  </a:lnTo>
                  <a:lnTo>
                    <a:pt x="19" y="29"/>
                  </a:lnTo>
                  <a:lnTo>
                    <a:pt x="23" y="23"/>
                  </a:lnTo>
                  <a:lnTo>
                    <a:pt x="29" y="19"/>
                  </a:lnTo>
                  <a:lnTo>
                    <a:pt x="35" y="14"/>
                  </a:lnTo>
                  <a:lnTo>
                    <a:pt x="40" y="9"/>
                  </a:lnTo>
                  <a:lnTo>
                    <a:pt x="47" y="7"/>
                  </a:lnTo>
                  <a:lnTo>
                    <a:pt x="54" y="4"/>
                  </a:lnTo>
                  <a:lnTo>
                    <a:pt x="62" y="3"/>
                  </a:lnTo>
                  <a:lnTo>
                    <a:pt x="70" y="1"/>
                  </a:lnTo>
                  <a:lnTo>
                    <a:pt x="77" y="0"/>
                  </a:lnTo>
                  <a:lnTo>
                    <a:pt x="77" y="0"/>
                  </a:lnTo>
                  <a:lnTo>
                    <a:pt x="85" y="1"/>
                  </a:lnTo>
                  <a:lnTo>
                    <a:pt x="93" y="3"/>
                  </a:lnTo>
                  <a:lnTo>
                    <a:pt x="100" y="4"/>
                  </a:lnTo>
                  <a:lnTo>
                    <a:pt x="108" y="7"/>
                  </a:lnTo>
                  <a:lnTo>
                    <a:pt x="114" y="9"/>
                  </a:lnTo>
                  <a:lnTo>
                    <a:pt x="121" y="14"/>
                  </a:lnTo>
                  <a:lnTo>
                    <a:pt x="126" y="19"/>
                  </a:lnTo>
                  <a:lnTo>
                    <a:pt x="132" y="23"/>
                  </a:lnTo>
                  <a:lnTo>
                    <a:pt x="137" y="29"/>
                  </a:lnTo>
                  <a:lnTo>
                    <a:pt x="141" y="35"/>
                  </a:lnTo>
                  <a:lnTo>
                    <a:pt x="145" y="40"/>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612">
              <a:extLst>
                <a:ext uri="{FF2B5EF4-FFF2-40B4-BE49-F238E27FC236}">
                  <a16:creationId xmlns:a16="http://schemas.microsoft.com/office/drawing/2014/main" id="{266A177B-AF48-464F-B356-8262E1DD1B28}"/>
                </a:ext>
              </a:extLst>
            </p:cNvPr>
            <p:cNvSpPr>
              <a:spLocks/>
            </p:cNvSpPr>
            <p:nvPr/>
          </p:nvSpPr>
          <p:spPr bwMode="auto">
            <a:xfrm>
              <a:off x="6216651" y="2262188"/>
              <a:ext cx="49213" cy="49213"/>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2 h 154"/>
                <a:gd name="T10" fmla="*/ 120 w 154"/>
                <a:gd name="T11" fmla="*/ 141 h 154"/>
                <a:gd name="T12" fmla="*/ 108 w 154"/>
                <a:gd name="T13" fmla="*/ 148 h 154"/>
                <a:gd name="T14" fmla="*/ 93 w 154"/>
                <a:gd name="T15" fmla="*/ 152 h 154"/>
                <a:gd name="T16" fmla="*/ 78 w 154"/>
                <a:gd name="T17" fmla="*/ 154 h 154"/>
                <a:gd name="T18" fmla="*/ 70 w 154"/>
                <a:gd name="T19" fmla="*/ 154 h 154"/>
                <a:gd name="T20" fmla="*/ 55 w 154"/>
                <a:gd name="T21" fmla="*/ 150 h 154"/>
                <a:gd name="T22" fmla="*/ 40 w 154"/>
                <a:gd name="T23" fmla="*/ 144 h 154"/>
                <a:gd name="T24" fmla="*/ 29 w 154"/>
                <a:gd name="T25" fmla="*/ 136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2 h 154"/>
                <a:gd name="T38" fmla="*/ 7 w 154"/>
                <a:gd name="T39" fmla="*/ 47 h 154"/>
                <a:gd name="T40" fmla="*/ 14 w 154"/>
                <a:gd name="T41" fmla="*/ 35 h 154"/>
                <a:gd name="T42" fmla="*/ 23 w 154"/>
                <a:gd name="T43" fmla="*/ 23 h 154"/>
                <a:gd name="T44" fmla="*/ 34 w 154"/>
                <a:gd name="T45" fmla="*/ 13 h 154"/>
                <a:gd name="T46" fmla="*/ 47 w 154"/>
                <a:gd name="T47" fmla="*/ 6 h 154"/>
                <a:gd name="T48" fmla="*/ 62 w 154"/>
                <a:gd name="T49" fmla="*/ 1 h 154"/>
                <a:gd name="T50" fmla="*/ 78 w 154"/>
                <a:gd name="T51" fmla="*/ 0 h 154"/>
                <a:gd name="T52" fmla="*/ 85 w 154"/>
                <a:gd name="T53" fmla="*/ 0 h 154"/>
                <a:gd name="T54" fmla="*/ 100 w 154"/>
                <a:gd name="T55" fmla="*/ 4 h 154"/>
                <a:gd name="T56" fmla="*/ 114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5" y="114"/>
                  </a:lnTo>
                  <a:lnTo>
                    <a:pt x="141" y="120"/>
                  </a:lnTo>
                  <a:lnTo>
                    <a:pt x="136" y="126"/>
                  </a:lnTo>
                  <a:lnTo>
                    <a:pt x="132" y="132"/>
                  </a:lnTo>
                  <a:lnTo>
                    <a:pt x="126" y="136"/>
                  </a:lnTo>
                  <a:lnTo>
                    <a:pt x="120" y="141"/>
                  </a:lnTo>
                  <a:lnTo>
                    <a:pt x="114" y="144"/>
                  </a:lnTo>
                  <a:lnTo>
                    <a:pt x="108" y="148"/>
                  </a:lnTo>
                  <a:lnTo>
                    <a:pt x="100" y="150"/>
                  </a:lnTo>
                  <a:lnTo>
                    <a:pt x="93" y="152"/>
                  </a:lnTo>
                  <a:lnTo>
                    <a:pt x="85" y="154"/>
                  </a:lnTo>
                  <a:lnTo>
                    <a:pt x="78" y="154"/>
                  </a:lnTo>
                  <a:lnTo>
                    <a:pt x="78" y="154"/>
                  </a:lnTo>
                  <a:lnTo>
                    <a:pt x="70" y="154"/>
                  </a:lnTo>
                  <a:lnTo>
                    <a:pt x="62" y="152"/>
                  </a:lnTo>
                  <a:lnTo>
                    <a:pt x="55" y="150"/>
                  </a:lnTo>
                  <a:lnTo>
                    <a:pt x="47" y="148"/>
                  </a:lnTo>
                  <a:lnTo>
                    <a:pt x="40" y="144"/>
                  </a:lnTo>
                  <a:lnTo>
                    <a:pt x="34" y="141"/>
                  </a:lnTo>
                  <a:lnTo>
                    <a:pt x="29"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0" y="4"/>
                  </a:lnTo>
                  <a:lnTo>
                    <a:pt x="108" y="6"/>
                  </a:lnTo>
                  <a:lnTo>
                    <a:pt x="114" y="9"/>
                  </a:lnTo>
                  <a:lnTo>
                    <a:pt x="120" y="13"/>
                  </a:lnTo>
                  <a:lnTo>
                    <a:pt x="126" y="17"/>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613">
              <a:extLst>
                <a:ext uri="{FF2B5EF4-FFF2-40B4-BE49-F238E27FC236}">
                  <a16:creationId xmlns:a16="http://schemas.microsoft.com/office/drawing/2014/main" id="{BB620FC3-D251-4B24-AB9A-305B60A18028}"/>
                </a:ext>
              </a:extLst>
            </p:cNvPr>
            <p:cNvSpPr>
              <a:spLocks/>
            </p:cNvSpPr>
            <p:nvPr/>
          </p:nvSpPr>
          <p:spPr bwMode="auto">
            <a:xfrm>
              <a:off x="6216651" y="2332038"/>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8 w 154"/>
                <a:gd name="T13" fmla="*/ 148 h 155"/>
                <a:gd name="T14" fmla="*/ 93 w 154"/>
                <a:gd name="T15" fmla="*/ 152 h 155"/>
                <a:gd name="T16" fmla="*/ 78 w 154"/>
                <a:gd name="T17" fmla="*/ 155 h 155"/>
                <a:gd name="T18" fmla="*/ 70 w 154"/>
                <a:gd name="T19" fmla="*/ 154 h 155"/>
                <a:gd name="T20" fmla="*/ 55 w 154"/>
                <a:gd name="T21" fmla="*/ 151 h 155"/>
                <a:gd name="T22" fmla="*/ 40 w 154"/>
                <a:gd name="T23" fmla="*/ 146 h 155"/>
                <a:gd name="T24" fmla="*/ 29 w 154"/>
                <a:gd name="T25" fmla="*/ 136 h 155"/>
                <a:gd name="T26" fmla="*/ 18 w 154"/>
                <a:gd name="T27" fmla="*/ 126 h 155"/>
                <a:gd name="T28" fmla="*/ 9 w 154"/>
                <a:gd name="T29" fmla="*/ 115 h 155"/>
                <a:gd name="T30" fmla="*/ 3 w 154"/>
                <a:gd name="T31" fmla="*/ 101 h 155"/>
                <a:gd name="T32" fmla="*/ 1 w 154"/>
                <a:gd name="T33" fmla="*/ 85 h 155"/>
                <a:gd name="T34" fmla="*/ 0 w 154"/>
                <a:gd name="T35" fmla="*/ 78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8 w 154"/>
                <a:gd name="T51" fmla="*/ 0 h 155"/>
                <a:gd name="T52" fmla="*/ 85 w 154"/>
                <a:gd name="T53" fmla="*/ 1 h 155"/>
                <a:gd name="T54" fmla="*/ 100 w 154"/>
                <a:gd name="T55" fmla="*/ 4 h 155"/>
                <a:gd name="T56" fmla="*/ 114 w 154"/>
                <a:gd name="T57" fmla="*/ 9 h 155"/>
                <a:gd name="T58" fmla="*/ 126 w 154"/>
                <a:gd name="T59" fmla="*/ 19 h 155"/>
                <a:gd name="T60" fmla="*/ 136 w 154"/>
                <a:gd name="T61" fmla="*/ 29 h 155"/>
                <a:gd name="T62" fmla="*/ 145 w 154"/>
                <a:gd name="T63" fmla="*/ 40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4" y="146"/>
                  </a:lnTo>
                  <a:lnTo>
                    <a:pt x="108" y="148"/>
                  </a:lnTo>
                  <a:lnTo>
                    <a:pt x="100" y="151"/>
                  </a:lnTo>
                  <a:lnTo>
                    <a:pt x="93" y="152"/>
                  </a:lnTo>
                  <a:lnTo>
                    <a:pt x="85" y="154"/>
                  </a:lnTo>
                  <a:lnTo>
                    <a:pt x="78" y="155"/>
                  </a:lnTo>
                  <a:lnTo>
                    <a:pt x="78" y="155"/>
                  </a:lnTo>
                  <a:lnTo>
                    <a:pt x="70" y="154"/>
                  </a:lnTo>
                  <a:lnTo>
                    <a:pt x="62" y="152"/>
                  </a:lnTo>
                  <a:lnTo>
                    <a:pt x="55" y="151"/>
                  </a:lnTo>
                  <a:lnTo>
                    <a:pt x="47" y="148"/>
                  </a:lnTo>
                  <a:lnTo>
                    <a:pt x="40" y="146"/>
                  </a:lnTo>
                  <a:lnTo>
                    <a:pt x="34" y="141"/>
                  </a:lnTo>
                  <a:lnTo>
                    <a:pt x="29"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0"/>
                  </a:lnTo>
                  <a:lnTo>
                    <a:pt x="14" y="35"/>
                  </a:lnTo>
                  <a:lnTo>
                    <a:pt x="18" y="29"/>
                  </a:lnTo>
                  <a:lnTo>
                    <a:pt x="23" y="23"/>
                  </a:lnTo>
                  <a:lnTo>
                    <a:pt x="29" y="19"/>
                  </a:lnTo>
                  <a:lnTo>
                    <a:pt x="34" y="14"/>
                  </a:lnTo>
                  <a:lnTo>
                    <a:pt x="40" y="9"/>
                  </a:lnTo>
                  <a:lnTo>
                    <a:pt x="47" y="7"/>
                  </a:lnTo>
                  <a:lnTo>
                    <a:pt x="55" y="4"/>
                  </a:lnTo>
                  <a:lnTo>
                    <a:pt x="62" y="3"/>
                  </a:lnTo>
                  <a:lnTo>
                    <a:pt x="70" y="1"/>
                  </a:lnTo>
                  <a:lnTo>
                    <a:pt x="78" y="0"/>
                  </a:lnTo>
                  <a:lnTo>
                    <a:pt x="78" y="0"/>
                  </a:lnTo>
                  <a:lnTo>
                    <a:pt x="85" y="1"/>
                  </a:lnTo>
                  <a:lnTo>
                    <a:pt x="93" y="3"/>
                  </a:lnTo>
                  <a:lnTo>
                    <a:pt x="100" y="4"/>
                  </a:lnTo>
                  <a:lnTo>
                    <a:pt x="108" y="7"/>
                  </a:lnTo>
                  <a:lnTo>
                    <a:pt x="114" y="9"/>
                  </a:lnTo>
                  <a:lnTo>
                    <a:pt x="120" y="14"/>
                  </a:lnTo>
                  <a:lnTo>
                    <a:pt x="126" y="19"/>
                  </a:lnTo>
                  <a:lnTo>
                    <a:pt x="132" y="23"/>
                  </a:lnTo>
                  <a:lnTo>
                    <a:pt x="136" y="29"/>
                  </a:lnTo>
                  <a:lnTo>
                    <a:pt x="141" y="35"/>
                  </a:lnTo>
                  <a:lnTo>
                    <a:pt x="145" y="40"/>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614">
              <a:extLst>
                <a:ext uri="{FF2B5EF4-FFF2-40B4-BE49-F238E27FC236}">
                  <a16:creationId xmlns:a16="http://schemas.microsoft.com/office/drawing/2014/main" id="{2827482C-83BC-46CB-A515-6697BB43CF73}"/>
                </a:ext>
              </a:extLst>
            </p:cNvPr>
            <p:cNvSpPr>
              <a:spLocks/>
            </p:cNvSpPr>
            <p:nvPr/>
          </p:nvSpPr>
          <p:spPr bwMode="auto">
            <a:xfrm>
              <a:off x="6286501" y="2262188"/>
              <a:ext cx="49213" cy="49213"/>
            </a:xfrm>
            <a:custGeom>
              <a:avLst/>
              <a:gdLst>
                <a:gd name="T0" fmla="*/ 154 w 154"/>
                <a:gd name="T1" fmla="*/ 77 h 154"/>
                <a:gd name="T2" fmla="*/ 152 w 154"/>
                <a:gd name="T3" fmla="*/ 93 h 154"/>
                <a:gd name="T4" fmla="*/ 147 w 154"/>
                <a:gd name="T5" fmla="*/ 107 h 154"/>
                <a:gd name="T6" fmla="*/ 141 w 154"/>
                <a:gd name="T7" fmla="*/ 120 h 154"/>
                <a:gd name="T8" fmla="*/ 131 w 154"/>
                <a:gd name="T9" fmla="*/ 132 h 154"/>
                <a:gd name="T10" fmla="*/ 120 w 154"/>
                <a:gd name="T11" fmla="*/ 141 h 154"/>
                <a:gd name="T12" fmla="*/ 106 w 154"/>
                <a:gd name="T13" fmla="*/ 148 h 154"/>
                <a:gd name="T14" fmla="*/ 93 w 154"/>
                <a:gd name="T15" fmla="*/ 152 h 154"/>
                <a:gd name="T16" fmla="*/ 76 w 154"/>
                <a:gd name="T17" fmla="*/ 154 h 154"/>
                <a:gd name="T18" fmla="*/ 68 w 154"/>
                <a:gd name="T19" fmla="*/ 154 h 154"/>
                <a:gd name="T20" fmla="*/ 54 w 154"/>
                <a:gd name="T21" fmla="*/ 150 h 154"/>
                <a:gd name="T22" fmla="*/ 40 w 154"/>
                <a:gd name="T23" fmla="*/ 144 h 154"/>
                <a:gd name="T24" fmla="*/ 27 w 154"/>
                <a:gd name="T25" fmla="*/ 136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6 w 154"/>
                <a:gd name="T39" fmla="*/ 47 h 154"/>
                <a:gd name="T40" fmla="*/ 12 w 154"/>
                <a:gd name="T41" fmla="*/ 35 h 154"/>
                <a:gd name="T42" fmla="*/ 23 w 154"/>
                <a:gd name="T43" fmla="*/ 23 h 154"/>
                <a:gd name="T44" fmla="*/ 34 w 154"/>
                <a:gd name="T45" fmla="*/ 13 h 154"/>
                <a:gd name="T46" fmla="*/ 47 w 154"/>
                <a:gd name="T47" fmla="*/ 6 h 154"/>
                <a:gd name="T48" fmla="*/ 62 w 154"/>
                <a:gd name="T49" fmla="*/ 1 h 154"/>
                <a:gd name="T50" fmla="*/ 76 w 154"/>
                <a:gd name="T51" fmla="*/ 0 h 154"/>
                <a:gd name="T52" fmla="*/ 84 w 154"/>
                <a:gd name="T53" fmla="*/ 0 h 154"/>
                <a:gd name="T54" fmla="*/ 99 w 154"/>
                <a:gd name="T55" fmla="*/ 4 h 154"/>
                <a:gd name="T56" fmla="*/ 113 w 154"/>
                <a:gd name="T57" fmla="*/ 9 h 154"/>
                <a:gd name="T58" fmla="*/ 126 w 154"/>
                <a:gd name="T59" fmla="*/ 17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3" y="152"/>
                  </a:lnTo>
                  <a:lnTo>
                    <a:pt x="84" y="154"/>
                  </a:lnTo>
                  <a:lnTo>
                    <a:pt x="76" y="154"/>
                  </a:lnTo>
                  <a:lnTo>
                    <a:pt x="76" y="154"/>
                  </a:lnTo>
                  <a:lnTo>
                    <a:pt x="68" y="154"/>
                  </a:lnTo>
                  <a:lnTo>
                    <a:pt x="62" y="152"/>
                  </a:lnTo>
                  <a:lnTo>
                    <a:pt x="54" y="150"/>
                  </a:lnTo>
                  <a:lnTo>
                    <a:pt x="47" y="148"/>
                  </a:lnTo>
                  <a:lnTo>
                    <a:pt x="40" y="144"/>
                  </a:lnTo>
                  <a:lnTo>
                    <a:pt x="34" y="141"/>
                  </a:lnTo>
                  <a:lnTo>
                    <a:pt x="27" y="136"/>
                  </a:lnTo>
                  <a:lnTo>
                    <a:pt x="23" y="132"/>
                  </a:lnTo>
                  <a:lnTo>
                    <a:pt x="17" y="126"/>
                  </a:lnTo>
                  <a:lnTo>
                    <a:pt x="12"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7"/>
                  </a:lnTo>
                  <a:lnTo>
                    <a:pt x="34" y="13"/>
                  </a:lnTo>
                  <a:lnTo>
                    <a:pt x="40" y="9"/>
                  </a:lnTo>
                  <a:lnTo>
                    <a:pt x="47" y="6"/>
                  </a:lnTo>
                  <a:lnTo>
                    <a:pt x="54" y="4"/>
                  </a:lnTo>
                  <a:lnTo>
                    <a:pt x="62" y="1"/>
                  </a:lnTo>
                  <a:lnTo>
                    <a:pt x="68" y="0"/>
                  </a:lnTo>
                  <a:lnTo>
                    <a:pt x="76" y="0"/>
                  </a:lnTo>
                  <a:lnTo>
                    <a:pt x="76" y="0"/>
                  </a:lnTo>
                  <a:lnTo>
                    <a:pt x="84" y="0"/>
                  </a:lnTo>
                  <a:lnTo>
                    <a:pt x="93" y="1"/>
                  </a:lnTo>
                  <a:lnTo>
                    <a:pt x="99" y="4"/>
                  </a:lnTo>
                  <a:lnTo>
                    <a:pt x="106" y="6"/>
                  </a:lnTo>
                  <a:lnTo>
                    <a:pt x="113" y="9"/>
                  </a:lnTo>
                  <a:lnTo>
                    <a:pt x="120" y="13"/>
                  </a:lnTo>
                  <a:lnTo>
                    <a:pt x="126" y="17"/>
                  </a:lnTo>
                  <a:lnTo>
                    <a:pt x="131" y="23"/>
                  </a:lnTo>
                  <a:lnTo>
                    <a:pt x="136" y="28"/>
                  </a:lnTo>
                  <a:lnTo>
                    <a:pt x="141" y="35"/>
                  </a:lnTo>
                  <a:lnTo>
                    <a:pt x="144"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615">
              <a:extLst>
                <a:ext uri="{FF2B5EF4-FFF2-40B4-BE49-F238E27FC236}">
                  <a16:creationId xmlns:a16="http://schemas.microsoft.com/office/drawing/2014/main" id="{17D44B46-A4E5-4BD9-B1CB-0101CBB0FB83}"/>
                </a:ext>
              </a:extLst>
            </p:cNvPr>
            <p:cNvSpPr>
              <a:spLocks/>
            </p:cNvSpPr>
            <p:nvPr/>
          </p:nvSpPr>
          <p:spPr bwMode="auto">
            <a:xfrm>
              <a:off x="6286501" y="2332038"/>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6 w 154"/>
                <a:gd name="T13" fmla="*/ 148 h 155"/>
                <a:gd name="T14" fmla="*/ 93 w 154"/>
                <a:gd name="T15" fmla="*/ 152 h 155"/>
                <a:gd name="T16" fmla="*/ 76 w 154"/>
                <a:gd name="T17" fmla="*/ 155 h 155"/>
                <a:gd name="T18" fmla="*/ 68 w 154"/>
                <a:gd name="T19" fmla="*/ 154 h 155"/>
                <a:gd name="T20" fmla="*/ 54 w 154"/>
                <a:gd name="T21" fmla="*/ 151 h 155"/>
                <a:gd name="T22" fmla="*/ 40 w 154"/>
                <a:gd name="T23" fmla="*/ 146 h 155"/>
                <a:gd name="T24" fmla="*/ 27 w 154"/>
                <a:gd name="T25" fmla="*/ 136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6 w 154"/>
                <a:gd name="T39" fmla="*/ 47 h 155"/>
                <a:gd name="T40" fmla="*/ 12 w 154"/>
                <a:gd name="T41" fmla="*/ 35 h 155"/>
                <a:gd name="T42" fmla="*/ 23 w 154"/>
                <a:gd name="T43" fmla="*/ 23 h 155"/>
                <a:gd name="T44" fmla="*/ 34 w 154"/>
                <a:gd name="T45" fmla="*/ 14 h 155"/>
                <a:gd name="T46" fmla="*/ 47 w 154"/>
                <a:gd name="T47" fmla="*/ 7 h 155"/>
                <a:gd name="T48" fmla="*/ 62 w 154"/>
                <a:gd name="T49" fmla="*/ 3 h 155"/>
                <a:gd name="T50" fmla="*/ 76 w 154"/>
                <a:gd name="T51" fmla="*/ 0 h 155"/>
                <a:gd name="T52" fmla="*/ 84 w 154"/>
                <a:gd name="T53" fmla="*/ 1 h 155"/>
                <a:gd name="T54" fmla="*/ 99 w 154"/>
                <a:gd name="T55" fmla="*/ 4 h 155"/>
                <a:gd name="T56" fmla="*/ 113 w 154"/>
                <a:gd name="T57" fmla="*/ 9 h 155"/>
                <a:gd name="T58" fmla="*/ 126 w 154"/>
                <a:gd name="T59" fmla="*/ 19 h 155"/>
                <a:gd name="T60" fmla="*/ 136 w 154"/>
                <a:gd name="T61" fmla="*/ 29 h 155"/>
                <a:gd name="T62" fmla="*/ 144 w 154"/>
                <a:gd name="T63" fmla="*/ 40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4" y="115"/>
                  </a:lnTo>
                  <a:lnTo>
                    <a:pt x="141" y="120"/>
                  </a:lnTo>
                  <a:lnTo>
                    <a:pt x="136" y="126"/>
                  </a:lnTo>
                  <a:lnTo>
                    <a:pt x="131" y="132"/>
                  </a:lnTo>
                  <a:lnTo>
                    <a:pt x="126" y="136"/>
                  </a:lnTo>
                  <a:lnTo>
                    <a:pt x="120" y="141"/>
                  </a:lnTo>
                  <a:lnTo>
                    <a:pt x="113" y="146"/>
                  </a:lnTo>
                  <a:lnTo>
                    <a:pt x="106" y="148"/>
                  </a:lnTo>
                  <a:lnTo>
                    <a:pt x="99" y="151"/>
                  </a:lnTo>
                  <a:lnTo>
                    <a:pt x="93" y="152"/>
                  </a:lnTo>
                  <a:lnTo>
                    <a:pt x="84" y="154"/>
                  </a:lnTo>
                  <a:lnTo>
                    <a:pt x="76" y="155"/>
                  </a:lnTo>
                  <a:lnTo>
                    <a:pt x="76" y="155"/>
                  </a:lnTo>
                  <a:lnTo>
                    <a:pt x="68" y="154"/>
                  </a:lnTo>
                  <a:lnTo>
                    <a:pt x="62" y="152"/>
                  </a:lnTo>
                  <a:lnTo>
                    <a:pt x="54" y="151"/>
                  </a:lnTo>
                  <a:lnTo>
                    <a:pt x="47" y="148"/>
                  </a:lnTo>
                  <a:lnTo>
                    <a:pt x="40" y="146"/>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2" y="35"/>
                  </a:lnTo>
                  <a:lnTo>
                    <a:pt x="17" y="29"/>
                  </a:lnTo>
                  <a:lnTo>
                    <a:pt x="23" y="23"/>
                  </a:lnTo>
                  <a:lnTo>
                    <a:pt x="27" y="19"/>
                  </a:lnTo>
                  <a:lnTo>
                    <a:pt x="34" y="14"/>
                  </a:lnTo>
                  <a:lnTo>
                    <a:pt x="40" y="9"/>
                  </a:lnTo>
                  <a:lnTo>
                    <a:pt x="47" y="7"/>
                  </a:lnTo>
                  <a:lnTo>
                    <a:pt x="54" y="4"/>
                  </a:lnTo>
                  <a:lnTo>
                    <a:pt x="62" y="3"/>
                  </a:lnTo>
                  <a:lnTo>
                    <a:pt x="68" y="1"/>
                  </a:lnTo>
                  <a:lnTo>
                    <a:pt x="76" y="0"/>
                  </a:lnTo>
                  <a:lnTo>
                    <a:pt x="76" y="0"/>
                  </a:lnTo>
                  <a:lnTo>
                    <a:pt x="84" y="1"/>
                  </a:lnTo>
                  <a:lnTo>
                    <a:pt x="93" y="3"/>
                  </a:lnTo>
                  <a:lnTo>
                    <a:pt x="99" y="4"/>
                  </a:lnTo>
                  <a:lnTo>
                    <a:pt x="106" y="7"/>
                  </a:lnTo>
                  <a:lnTo>
                    <a:pt x="113" y="9"/>
                  </a:lnTo>
                  <a:lnTo>
                    <a:pt x="120" y="14"/>
                  </a:lnTo>
                  <a:lnTo>
                    <a:pt x="126" y="19"/>
                  </a:lnTo>
                  <a:lnTo>
                    <a:pt x="131" y="23"/>
                  </a:lnTo>
                  <a:lnTo>
                    <a:pt x="136" y="29"/>
                  </a:lnTo>
                  <a:lnTo>
                    <a:pt x="141" y="35"/>
                  </a:lnTo>
                  <a:lnTo>
                    <a:pt x="144" y="40"/>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616">
              <a:extLst>
                <a:ext uri="{FF2B5EF4-FFF2-40B4-BE49-F238E27FC236}">
                  <a16:creationId xmlns:a16="http://schemas.microsoft.com/office/drawing/2014/main" id="{DC76B551-4DB3-4DF1-9D8E-9353367E0899}"/>
                </a:ext>
              </a:extLst>
            </p:cNvPr>
            <p:cNvSpPr>
              <a:spLocks/>
            </p:cNvSpPr>
            <p:nvPr/>
          </p:nvSpPr>
          <p:spPr bwMode="auto">
            <a:xfrm>
              <a:off x="6357938" y="2130426"/>
              <a:ext cx="47625" cy="49213"/>
            </a:xfrm>
            <a:custGeom>
              <a:avLst/>
              <a:gdLst>
                <a:gd name="T0" fmla="*/ 154 w 154"/>
                <a:gd name="T1" fmla="*/ 77 h 154"/>
                <a:gd name="T2" fmla="*/ 153 w 154"/>
                <a:gd name="T3" fmla="*/ 93 h 154"/>
                <a:gd name="T4" fmla="*/ 149 w 154"/>
                <a:gd name="T5" fmla="*/ 107 h 154"/>
                <a:gd name="T6" fmla="*/ 141 w 154"/>
                <a:gd name="T7" fmla="*/ 120 h 154"/>
                <a:gd name="T8" fmla="*/ 131 w 154"/>
                <a:gd name="T9" fmla="*/ 131 h 154"/>
                <a:gd name="T10" fmla="*/ 120 w 154"/>
                <a:gd name="T11" fmla="*/ 141 h 154"/>
                <a:gd name="T12" fmla="*/ 107 w 154"/>
                <a:gd name="T13" fmla="*/ 148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8 w 154"/>
                <a:gd name="T25" fmla="*/ 136 h 154"/>
                <a:gd name="T26" fmla="*/ 18 w 154"/>
                <a:gd name="T27" fmla="*/ 126 h 154"/>
                <a:gd name="T28" fmla="*/ 10 w 154"/>
                <a:gd name="T29" fmla="*/ 113 h 154"/>
                <a:gd name="T30" fmla="*/ 3 w 154"/>
                <a:gd name="T31" fmla="*/ 99 h 154"/>
                <a:gd name="T32" fmla="*/ 1 w 154"/>
                <a:gd name="T33" fmla="*/ 85 h 154"/>
                <a:gd name="T34" fmla="*/ 0 w 154"/>
                <a:gd name="T35" fmla="*/ 77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8 w 154"/>
                <a:gd name="T47" fmla="*/ 6 h 154"/>
                <a:gd name="T48" fmla="*/ 62 w 154"/>
                <a:gd name="T49" fmla="*/ 1 h 154"/>
                <a:gd name="T50" fmla="*/ 78 w 154"/>
                <a:gd name="T51" fmla="*/ 0 h 154"/>
                <a:gd name="T52" fmla="*/ 86 w 154"/>
                <a:gd name="T53" fmla="*/ 0 h 154"/>
                <a:gd name="T54" fmla="*/ 101 w 154"/>
                <a:gd name="T55" fmla="*/ 3 h 154"/>
                <a:gd name="T56" fmla="*/ 114 w 154"/>
                <a:gd name="T57" fmla="*/ 9 h 154"/>
                <a:gd name="T58" fmla="*/ 126 w 154"/>
                <a:gd name="T59" fmla="*/ 17 h 154"/>
                <a:gd name="T60" fmla="*/ 137 w 154"/>
                <a:gd name="T61" fmla="*/ 29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99"/>
                  </a:lnTo>
                  <a:lnTo>
                    <a:pt x="149" y="107"/>
                  </a:lnTo>
                  <a:lnTo>
                    <a:pt x="145" y="113"/>
                  </a:lnTo>
                  <a:lnTo>
                    <a:pt x="141" y="120"/>
                  </a:lnTo>
                  <a:lnTo>
                    <a:pt x="137" y="126"/>
                  </a:lnTo>
                  <a:lnTo>
                    <a:pt x="131" y="131"/>
                  </a:lnTo>
                  <a:lnTo>
                    <a:pt x="126" y="136"/>
                  </a:lnTo>
                  <a:lnTo>
                    <a:pt x="120" y="141"/>
                  </a:lnTo>
                  <a:lnTo>
                    <a:pt x="114" y="145"/>
                  </a:lnTo>
                  <a:lnTo>
                    <a:pt x="107" y="148"/>
                  </a:lnTo>
                  <a:lnTo>
                    <a:pt x="101" y="151"/>
                  </a:lnTo>
                  <a:lnTo>
                    <a:pt x="93" y="152"/>
                  </a:lnTo>
                  <a:lnTo>
                    <a:pt x="86" y="153"/>
                  </a:lnTo>
                  <a:lnTo>
                    <a:pt x="78" y="154"/>
                  </a:lnTo>
                  <a:lnTo>
                    <a:pt x="78" y="154"/>
                  </a:lnTo>
                  <a:lnTo>
                    <a:pt x="70" y="153"/>
                  </a:lnTo>
                  <a:lnTo>
                    <a:pt x="62" y="152"/>
                  </a:lnTo>
                  <a:lnTo>
                    <a:pt x="55" y="151"/>
                  </a:lnTo>
                  <a:lnTo>
                    <a:pt x="48" y="148"/>
                  </a:lnTo>
                  <a:lnTo>
                    <a:pt x="41" y="145"/>
                  </a:lnTo>
                  <a:lnTo>
                    <a:pt x="34" y="141"/>
                  </a:lnTo>
                  <a:lnTo>
                    <a:pt x="28" y="136"/>
                  </a:lnTo>
                  <a:lnTo>
                    <a:pt x="23" y="131"/>
                  </a:lnTo>
                  <a:lnTo>
                    <a:pt x="18" y="126"/>
                  </a:lnTo>
                  <a:lnTo>
                    <a:pt x="14" y="120"/>
                  </a:lnTo>
                  <a:lnTo>
                    <a:pt x="10" y="113"/>
                  </a:lnTo>
                  <a:lnTo>
                    <a:pt x="7" y="107"/>
                  </a:lnTo>
                  <a:lnTo>
                    <a:pt x="3" y="99"/>
                  </a:lnTo>
                  <a:lnTo>
                    <a:pt x="2" y="93"/>
                  </a:lnTo>
                  <a:lnTo>
                    <a:pt x="1" y="85"/>
                  </a:lnTo>
                  <a:lnTo>
                    <a:pt x="0" y="77"/>
                  </a:lnTo>
                  <a:lnTo>
                    <a:pt x="0" y="77"/>
                  </a:lnTo>
                  <a:lnTo>
                    <a:pt x="1" y="69"/>
                  </a:lnTo>
                  <a:lnTo>
                    <a:pt x="2" y="62"/>
                  </a:lnTo>
                  <a:lnTo>
                    <a:pt x="3" y="54"/>
                  </a:lnTo>
                  <a:lnTo>
                    <a:pt x="7" y="47"/>
                  </a:lnTo>
                  <a:lnTo>
                    <a:pt x="10" y="40"/>
                  </a:lnTo>
                  <a:lnTo>
                    <a:pt x="14" y="34"/>
                  </a:lnTo>
                  <a:lnTo>
                    <a:pt x="18" y="29"/>
                  </a:lnTo>
                  <a:lnTo>
                    <a:pt x="23" y="23"/>
                  </a:lnTo>
                  <a:lnTo>
                    <a:pt x="28" y="17"/>
                  </a:lnTo>
                  <a:lnTo>
                    <a:pt x="34" y="14"/>
                  </a:lnTo>
                  <a:lnTo>
                    <a:pt x="41" y="9"/>
                  </a:lnTo>
                  <a:lnTo>
                    <a:pt x="48" y="6"/>
                  </a:lnTo>
                  <a:lnTo>
                    <a:pt x="55" y="3"/>
                  </a:lnTo>
                  <a:lnTo>
                    <a:pt x="62" y="1"/>
                  </a:lnTo>
                  <a:lnTo>
                    <a:pt x="70" y="0"/>
                  </a:lnTo>
                  <a:lnTo>
                    <a:pt x="78" y="0"/>
                  </a:lnTo>
                  <a:lnTo>
                    <a:pt x="78" y="0"/>
                  </a:lnTo>
                  <a:lnTo>
                    <a:pt x="86" y="0"/>
                  </a:lnTo>
                  <a:lnTo>
                    <a:pt x="93" y="1"/>
                  </a:lnTo>
                  <a:lnTo>
                    <a:pt x="101" y="3"/>
                  </a:lnTo>
                  <a:lnTo>
                    <a:pt x="107" y="6"/>
                  </a:lnTo>
                  <a:lnTo>
                    <a:pt x="114" y="9"/>
                  </a:lnTo>
                  <a:lnTo>
                    <a:pt x="120" y="14"/>
                  </a:lnTo>
                  <a:lnTo>
                    <a:pt x="126" y="17"/>
                  </a:lnTo>
                  <a:lnTo>
                    <a:pt x="131" y="23"/>
                  </a:lnTo>
                  <a:lnTo>
                    <a:pt x="137" y="29"/>
                  </a:lnTo>
                  <a:lnTo>
                    <a:pt x="141" y="34"/>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617">
              <a:extLst>
                <a:ext uri="{FF2B5EF4-FFF2-40B4-BE49-F238E27FC236}">
                  <a16:creationId xmlns:a16="http://schemas.microsoft.com/office/drawing/2014/main" id="{DFE3BEBE-9997-4987-9EC1-D147A2397F06}"/>
                </a:ext>
              </a:extLst>
            </p:cNvPr>
            <p:cNvSpPr>
              <a:spLocks/>
            </p:cNvSpPr>
            <p:nvPr/>
          </p:nvSpPr>
          <p:spPr bwMode="auto">
            <a:xfrm>
              <a:off x="5797551" y="2195513"/>
              <a:ext cx="49213" cy="49213"/>
            </a:xfrm>
            <a:custGeom>
              <a:avLst/>
              <a:gdLst>
                <a:gd name="T0" fmla="*/ 153 w 153"/>
                <a:gd name="T1" fmla="*/ 77 h 153"/>
                <a:gd name="T2" fmla="*/ 152 w 153"/>
                <a:gd name="T3" fmla="*/ 93 h 153"/>
                <a:gd name="T4" fmla="*/ 147 w 153"/>
                <a:gd name="T5" fmla="*/ 106 h 153"/>
                <a:gd name="T6" fmla="*/ 140 w 153"/>
                <a:gd name="T7" fmla="*/ 120 h 153"/>
                <a:gd name="T8" fmla="*/ 130 w 153"/>
                <a:gd name="T9" fmla="*/ 131 h 153"/>
                <a:gd name="T10" fmla="*/ 119 w 153"/>
                <a:gd name="T11" fmla="*/ 141 h 153"/>
                <a:gd name="T12" fmla="*/ 106 w 153"/>
                <a:gd name="T13" fmla="*/ 147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2 h 153"/>
                <a:gd name="T38" fmla="*/ 5 w 153"/>
                <a:gd name="T39" fmla="*/ 47 h 153"/>
                <a:gd name="T40" fmla="*/ 12 w 153"/>
                <a:gd name="T41" fmla="*/ 33 h 153"/>
                <a:gd name="T42" fmla="*/ 21 w 153"/>
                <a:gd name="T43" fmla="*/ 22 h 153"/>
                <a:gd name="T44" fmla="*/ 33 w 153"/>
                <a:gd name="T45" fmla="*/ 12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3"/>
                  </a:lnTo>
                  <a:lnTo>
                    <a:pt x="17" y="27"/>
                  </a:lnTo>
                  <a:lnTo>
                    <a:pt x="21" y="22"/>
                  </a:lnTo>
                  <a:lnTo>
                    <a:pt x="27" y="17"/>
                  </a:lnTo>
                  <a:lnTo>
                    <a:pt x="33" y="12"/>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618">
              <a:extLst>
                <a:ext uri="{FF2B5EF4-FFF2-40B4-BE49-F238E27FC236}">
                  <a16:creationId xmlns:a16="http://schemas.microsoft.com/office/drawing/2014/main" id="{56BD9CE1-1116-4E47-93FB-5F45752E48C0}"/>
                </a:ext>
              </a:extLst>
            </p:cNvPr>
            <p:cNvSpPr>
              <a:spLocks/>
            </p:cNvSpPr>
            <p:nvPr/>
          </p:nvSpPr>
          <p:spPr bwMode="auto">
            <a:xfrm>
              <a:off x="5867401" y="2195513"/>
              <a:ext cx="49213" cy="49213"/>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1 h 153"/>
                <a:gd name="T10" fmla="*/ 120 w 154"/>
                <a:gd name="T11" fmla="*/ 141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5 h 153"/>
                <a:gd name="T34" fmla="*/ 0 w 154"/>
                <a:gd name="T35" fmla="*/ 77 h 153"/>
                <a:gd name="T36" fmla="*/ 1 w 154"/>
                <a:gd name="T37" fmla="*/ 62 h 153"/>
                <a:gd name="T38" fmla="*/ 6 w 154"/>
                <a:gd name="T39" fmla="*/ 47 h 153"/>
                <a:gd name="T40" fmla="*/ 13 w 154"/>
                <a:gd name="T41" fmla="*/ 33 h 153"/>
                <a:gd name="T42" fmla="*/ 22 w 154"/>
                <a:gd name="T43" fmla="*/ 22 h 153"/>
                <a:gd name="T44" fmla="*/ 33 w 154"/>
                <a:gd name="T45" fmla="*/ 12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619">
              <a:extLst>
                <a:ext uri="{FF2B5EF4-FFF2-40B4-BE49-F238E27FC236}">
                  <a16:creationId xmlns:a16="http://schemas.microsoft.com/office/drawing/2014/main" id="{656182A7-5073-43C8-B7B8-096C5A73C023}"/>
                </a:ext>
              </a:extLst>
            </p:cNvPr>
            <p:cNvSpPr>
              <a:spLocks/>
            </p:cNvSpPr>
            <p:nvPr/>
          </p:nvSpPr>
          <p:spPr bwMode="auto">
            <a:xfrm>
              <a:off x="5937251" y="2195513"/>
              <a:ext cx="49213" cy="49213"/>
            </a:xfrm>
            <a:custGeom>
              <a:avLst/>
              <a:gdLst>
                <a:gd name="T0" fmla="*/ 154 w 154"/>
                <a:gd name="T1" fmla="*/ 77 h 153"/>
                <a:gd name="T2" fmla="*/ 153 w 154"/>
                <a:gd name="T3" fmla="*/ 93 h 153"/>
                <a:gd name="T4" fmla="*/ 149 w 154"/>
                <a:gd name="T5" fmla="*/ 106 h 153"/>
                <a:gd name="T6" fmla="*/ 141 w 154"/>
                <a:gd name="T7" fmla="*/ 120 h 153"/>
                <a:gd name="T8" fmla="*/ 132 w 154"/>
                <a:gd name="T9" fmla="*/ 131 h 153"/>
                <a:gd name="T10" fmla="*/ 120 w 154"/>
                <a:gd name="T11" fmla="*/ 141 h 153"/>
                <a:gd name="T12" fmla="*/ 107 w 154"/>
                <a:gd name="T13" fmla="*/ 147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10 w 154"/>
                <a:gd name="T29" fmla="*/ 113 h 153"/>
                <a:gd name="T30" fmla="*/ 3 w 154"/>
                <a:gd name="T31" fmla="*/ 99 h 153"/>
                <a:gd name="T32" fmla="*/ 1 w 154"/>
                <a:gd name="T33" fmla="*/ 85 h 153"/>
                <a:gd name="T34" fmla="*/ 0 w 154"/>
                <a:gd name="T35" fmla="*/ 77 h 153"/>
                <a:gd name="T36" fmla="*/ 2 w 154"/>
                <a:gd name="T37" fmla="*/ 62 h 153"/>
                <a:gd name="T38" fmla="*/ 7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2"/>
                  </a:lnTo>
                  <a:lnTo>
                    <a:pt x="3" y="54"/>
                  </a:lnTo>
                  <a:lnTo>
                    <a:pt x="7" y="47"/>
                  </a:lnTo>
                  <a:lnTo>
                    <a:pt x="10" y="40"/>
                  </a:lnTo>
                  <a:lnTo>
                    <a:pt x="14" y="33"/>
                  </a:lnTo>
                  <a:lnTo>
                    <a:pt x="18" y="27"/>
                  </a:lnTo>
                  <a:lnTo>
                    <a:pt x="23" y="22"/>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2" y="22"/>
                  </a:lnTo>
                  <a:lnTo>
                    <a:pt x="137" y="27"/>
                  </a:lnTo>
                  <a:lnTo>
                    <a:pt x="141" y="33"/>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620">
              <a:extLst>
                <a:ext uri="{FF2B5EF4-FFF2-40B4-BE49-F238E27FC236}">
                  <a16:creationId xmlns:a16="http://schemas.microsoft.com/office/drawing/2014/main" id="{529CE3BB-5725-4928-BE84-9D750956732E}"/>
                </a:ext>
              </a:extLst>
            </p:cNvPr>
            <p:cNvSpPr>
              <a:spLocks/>
            </p:cNvSpPr>
            <p:nvPr/>
          </p:nvSpPr>
          <p:spPr bwMode="auto">
            <a:xfrm>
              <a:off x="6008688" y="2195513"/>
              <a:ext cx="47625" cy="49213"/>
            </a:xfrm>
            <a:custGeom>
              <a:avLst/>
              <a:gdLst>
                <a:gd name="T0" fmla="*/ 153 w 153"/>
                <a:gd name="T1" fmla="*/ 77 h 153"/>
                <a:gd name="T2" fmla="*/ 152 w 153"/>
                <a:gd name="T3" fmla="*/ 93 h 153"/>
                <a:gd name="T4" fmla="*/ 148 w 153"/>
                <a:gd name="T5" fmla="*/ 106 h 153"/>
                <a:gd name="T6" fmla="*/ 141 w 153"/>
                <a:gd name="T7" fmla="*/ 120 h 153"/>
                <a:gd name="T8" fmla="*/ 132 w 153"/>
                <a:gd name="T9" fmla="*/ 131 h 153"/>
                <a:gd name="T10" fmla="*/ 120 w 153"/>
                <a:gd name="T11" fmla="*/ 141 h 153"/>
                <a:gd name="T12" fmla="*/ 106 w 153"/>
                <a:gd name="T13" fmla="*/ 147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2 h 153"/>
                <a:gd name="T38" fmla="*/ 6 w 153"/>
                <a:gd name="T39" fmla="*/ 47 h 153"/>
                <a:gd name="T40" fmla="*/ 13 w 153"/>
                <a:gd name="T41" fmla="*/ 33 h 153"/>
                <a:gd name="T42" fmla="*/ 23 w 153"/>
                <a:gd name="T43" fmla="*/ 22 h 153"/>
                <a:gd name="T44" fmla="*/ 34 w 153"/>
                <a:gd name="T45" fmla="*/ 12 h 153"/>
                <a:gd name="T46" fmla="*/ 47 w 153"/>
                <a:gd name="T47" fmla="*/ 6 h 153"/>
                <a:gd name="T48" fmla="*/ 62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6"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3" y="131"/>
                  </a:lnTo>
                  <a:lnTo>
                    <a:pt x="17" y="126"/>
                  </a:lnTo>
                  <a:lnTo>
                    <a:pt x="13"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3" y="33"/>
                  </a:lnTo>
                  <a:lnTo>
                    <a:pt x="17" y="27"/>
                  </a:lnTo>
                  <a:lnTo>
                    <a:pt x="23"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2"/>
                  </a:lnTo>
                  <a:lnTo>
                    <a:pt x="126" y="17"/>
                  </a:lnTo>
                  <a:lnTo>
                    <a:pt x="132" y="22"/>
                  </a:lnTo>
                  <a:lnTo>
                    <a:pt x="136" y="27"/>
                  </a:lnTo>
                  <a:lnTo>
                    <a:pt x="141" y="33"/>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621">
              <a:extLst>
                <a:ext uri="{FF2B5EF4-FFF2-40B4-BE49-F238E27FC236}">
                  <a16:creationId xmlns:a16="http://schemas.microsoft.com/office/drawing/2014/main" id="{391DABAA-C1E8-4265-A4AB-8C00F13149E1}"/>
                </a:ext>
              </a:extLst>
            </p:cNvPr>
            <p:cNvSpPr>
              <a:spLocks/>
            </p:cNvSpPr>
            <p:nvPr/>
          </p:nvSpPr>
          <p:spPr bwMode="auto">
            <a:xfrm>
              <a:off x="6076951" y="2195513"/>
              <a:ext cx="49213" cy="49213"/>
            </a:xfrm>
            <a:custGeom>
              <a:avLst/>
              <a:gdLst>
                <a:gd name="T0" fmla="*/ 153 w 153"/>
                <a:gd name="T1" fmla="*/ 77 h 153"/>
                <a:gd name="T2" fmla="*/ 152 w 153"/>
                <a:gd name="T3" fmla="*/ 93 h 153"/>
                <a:gd name="T4" fmla="*/ 147 w 153"/>
                <a:gd name="T5" fmla="*/ 106 h 153"/>
                <a:gd name="T6" fmla="*/ 140 w 153"/>
                <a:gd name="T7" fmla="*/ 120 h 153"/>
                <a:gd name="T8" fmla="*/ 131 w 153"/>
                <a:gd name="T9" fmla="*/ 131 h 153"/>
                <a:gd name="T10" fmla="*/ 120 w 153"/>
                <a:gd name="T11" fmla="*/ 141 h 153"/>
                <a:gd name="T12" fmla="*/ 106 w 153"/>
                <a:gd name="T13" fmla="*/ 147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2 h 153"/>
                <a:gd name="T38" fmla="*/ 5 w 153"/>
                <a:gd name="T39" fmla="*/ 47 h 153"/>
                <a:gd name="T40" fmla="*/ 12 w 153"/>
                <a:gd name="T41" fmla="*/ 33 h 153"/>
                <a:gd name="T42" fmla="*/ 23 w 153"/>
                <a:gd name="T43" fmla="*/ 22 h 153"/>
                <a:gd name="T44" fmla="*/ 34 w 153"/>
                <a:gd name="T45" fmla="*/ 12 h 153"/>
                <a:gd name="T46" fmla="*/ 47 w 153"/>
                <a:gd name="T47" fmla="*/ 6 h 153"/>
                <a:gd name="T48" fmla="*/ 61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3"/>
                  </a:lnTo>
                  <a:lnTo>
                    <a:pt x="17" y="27"/>
                  </a:lnTo>
                  <a:lnTo>
                    <a:pt x="23" y="22"/>
                  </a:lnTo>
                  <a:lnTo>
                    <a:pt x="27" y="17"/>
                  </a:lnTo>
                  <a:lnTo>
                    <a:pt x="34"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622">
              <a:extLst>
                <a:ext uri="{FF2B5EF4-FFF2-40B4-BE49-F238E27FC236}">
                  <a16:creationId xmlns:a16="http://schemas.microsoft.com/office/drawing/2014/main" id="{11116796-F974-4B0A-8224-8F693C1379C4}"/>
                </a:ext>
              </a:extLst>
            </p:cNvPr>
            <p:cNvSpPr>
              <a:spLocks/>
            </p:cNvSpPr>
            <p:nvPr/>
          </p:nvSpPr>
          <p:spPr bwMode="auto">
            <a:xfrm>
              <a:off x="6146801" y="2195513"/>
              <a:ext cx="49213" cy="49213"/>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1 h 153"/>
                <a:gd name="T10" fmla="*/ 121 w 155"/>
                <a:gd name="T11" fmla="*/ 141 h 153"/>
                <a:gd name="T12" fmla="*/ 108 w 155"/>
                <a:gd name="T13" fmla="*/ 147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9 w 155"/>
                <a:gd name="T27" fmla="*/ 126 h 153"/>
                <a:gd name="T28" fmla="*/ 10 w 155"/>
                <a:gd name="T29" fmla="*/ 113 h 153"/>
                <a:gd name="T30" fmla="*/ 4 w 155"/>
                <a:gd name="T31" fmla="*/ 99 h 153"/>
                <a:gd name="T32" fmla="*/ 2 w 155"/>
                <a:gd name="T33" fmla="*/ 85 h 153"/>
                <a:gd name="T34" fmla="*/ 0 w 155"/>
                <a:gd name="T35" fmla="*/ 77 h 153"/>
                <a:gd name="T36" fmla="*/ 3 w 155"/>
                <a:gd name="T37" fmla="*/ 62 h 153"/>
                <a:gd name="T38" fmla="*/ 6 w 155"/>
                <a:gd name="T39" fmla="*/ 47 h 153"/>
                <a:gd name="T40" fmla="*/ 14 w 155"/>
                <a:gd name="T41" fmla="*/ 33 h 153"/>
                <a:gd name="T42" fmla="*/ 23 w 155"/>
                <a:gd name="T43" fmla="*/ 22 h 153"/>
                <a:gd name="T44" fmla="*/ 35 w 155"/>
                <a:gd name="T45" fmla="*/ 12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1" y="141"/>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1"/>
                  </a:lnTo>
                  <a:lnTo>
                    <a:pt x="29" y="136"/>
                  </a:lnTo>
                  <a:lnTo>
                    <a:pt x="23" y="131"/>
                  </a:lnTo>
                  <a:lnTo>
                    <a:pt x="19" y="126"/>
                  </a:lnTo>
                  <a:lnTo>
                    <a:pt x="14" y="120"/>
                  </a:lnTo>
                  <a:lnTo>
                    <a:pt x="10" y="113"/>
                  </a:lnTo>
                  <a:lnTo>
                    <a:pt x="6" y="106"/>
                  </a:lnTo>
                  <a:lnTo>
                    <a:pt x="4" y="99"/>
                  </a:lnTo>
                  <a:lnTo>
                    <a:pt x="3" y="93"/>
                  </a:lnTo>
                  <a:lnTo>
                    <a:pt x="2" y="85"/>
                  </a:lnTo>
                  <a:lnTo>
                    <a:pt x="0" y="77"/>
                  </a:lnTo>
                  <a:lnTo>
                    <a:pt x="0" y="77"/>
                  </a:lnTo>
                  <a:lnTo>
                    <a:pt x="2" y="69"/>
                  </a:lnTo>
                  <a:lnTo>
                    <a:pt x="3" y="62"/>
                  </a:lnTo>
                  <a:lnTo>
                    <a:pt x="4" y="54"/>
                  </a:lnTo>
                  <a:lnTo>
                    <a:pt x="6" y="47"/>
                  </a:lnTo>
                  <a:lnTo>
                    <a:pt x="10" y="40"/>
                  </a:lnTo>
                  <a:lnTo>
                    <a:pt x="14" y="33"/>
                  </a:lnTo>
                  <a:lnTo>
                    <a:pt x="19" y="27"/>
                  </a:lnTo>
                  <a:lnTo>
                    <a:pt x="23" y="22"/>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2"/>
                  </a:lnTo>
                  <a:lnTo>
                    <a:pt x="126" y="17"/>
                  </a:lnTo>
                  <a:lnTo>
                    <a:pt x="132" y="22"/>
                  </a:lnTo>
                  <a:lnTo>
                    <a:pt x="137" y="27"/>
                  </a:lnTo>
                  <a:lnTo>
                    <a:pt x="141" y="33"/>
                  </a:lnTo>
                  <a:lnTo>
                    <a:pt x="145"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623">
              <a:extLst>
                <a:ext uri="{FF2B5EF4-FFF2-40B4-BE49-F238E27FC236}">
                  <a16:creationId xmlns:a16="http://schemas.microsoft.com/office/drawing/2014/main" id="{138B4250-8F9F-4866-9FD9-4F074CF13CB3}"/>
                </a:ext>
              </a:extLst>
            </p:cNvPr>
            <p:cNvSpPr>
              <a:spLocks/>
            </p:cNvSpPr>
            <p:nvPr/>
          </p:nvSpPr>
          <p:spPr bwMode="auto">
            <a:xfrm>
              <a:off x="6216651" y="2195513"/>
              <a:ext cx="49213" cy="49213"/>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1 h 153"/>
                <a:gd name="T10" fmla="*/ 120 w 154"/>
                <a:gd name="T11" fmla="*/ 141 h 153"/>
                <a:gd name="T12" fmla="*/ 108 w 154"/>
                <a:gd name="T13" fmla="*/ 147 h 153"/>
                <a:gd name="T14" fmla="*/ 93 w 154"/>
                <a:gd name="T15" fmla="*/ 152 h 153"/>
                <a:gd name="T16" fmla="*/ 78 w 154"/>
                <a:gd name="T17" fmla="*/ 153 h 153"/>
                <a:gd name="T18" fmla="*/ 70 w 154"/>
                <a:gd name="T19" fmla="*/ 153 h 153"/>
                <a:gd name="T20" fmla="*/ 55 w 154"/>
                <a:gd name="T21" fmla="*/ 150 h 153"/>
                <a:gd name="T22" fmla="*/ 40 w 154"/>
                <a:gd name="T23" fmla="*/ 144 h 153"/>
                <a:gd name="T24" fmla="*/ 29 w 154"/>
                <a:gd name="T25" fmla="*/ 136 h 153"/>
                <a:gd name="T26" fmla="*/ 18 w 154"/>
                <a:gd name="T27" fmla="*/ 126 h 153"/>
                <a:gd name="T28" fmla="*/ 9 w 154"/>
                <a:gd name="T29" fmla="*/ 113 h 153"/>
                <a:gd name="T30" fmla="*/ 3 w 154"/>
                <a:gd name="T31" fmla="*/ 99 h 153"/>
                <a:gd name="T32" fmla="*/ 1 w 154"/>
                <a:gd name="T33" fmla="*/ 85 h 153"/>
                <a:gd name="T34" fmla="*/ 0 w 154"/>
                <a:gd name="T35" fmla="*/ 77 h 153"/>
                <a:gd name="T36" fmla="*/ 2 w 154"/>
                <a:gd name="T37" fmla="*/ 62 h 153"/>
                <a:gd name="T38" fmla="*/ 7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8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2"/>
                  </a:lnTo>
                  <a:lnTo>
                    <a:pt x="126" y="17"/>
                  </a:lnTo>
                  <a:lnTo>
                    <a:pt x="132" y="22"/>
                  </a:lnTo>
                  <a:lnTo>
                    <a:pt x="136" y="27"/>
                  </a:lnTo>
                  <a:lnTo>
                    <a:pt x="141" y="33"/>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624">
              <a:extLst>
                <a:ext uri="{FF2B5EF4-FFF2-40B4-BE49-F238E27FC236}">
                  <a16:creationId xmlns:a16="http://schemas.microsoft.com/office/drawing/2014/main" id="{873FF99C-10EF-47E7-8FD1-BA95D7B37799}"/>
                </a:ext>
              </a:extLst>
            </p:cNvPr>
            <p:cNvSpPr>
              <a:spLocks/>
            </p:cNvSpPr>
            <p:nvPr/>
          </p:nvSpPr>
          <p:spPr bwMode="auto">
            <a:xfrm>
              <a:off x="6286501" y="2195513"/>
              <a:ext cx="49213" cy="49213"/>
            </a:xfrm>
            <a:custGeom>
              <a:avLst/>
              <a:gdLst>
                <a:gd name="T0" fmla="*/ 154 w 154"/>
                <a:gd name="T1" fmla="*/ 77 h 153"/>
                <a:gd name="T2" fmla="*/ 152 w 154"/>
                <a:gd name="T3" fmla="*/ 93 h 153"/>
                <a:gd name="T4" fmla="*/ 147 w 154"/>
                <a:gd name="T5" fmla="*/ 106 h 153"/>
                <a:gd name="T6" fmla="*/ 141 w 154"/>
                <a:gd name="T7" fmla="*/ 120 h 153"/>
                <a:gd name="T8" fmla="*/ 131 w 154"/>
                <a:gd name="T9" fmla="*/ 131 h 153"/>
                <a:gd name="T10" fmla="*/ 120 w 154"/>
                <a:gd name="T11" fmla="*/ 141 h 153"/>
                <a:gd name="T12" fmla="*/ 106 w 154"/>
                <a:gd name="T13" fmla="*/ 147 h 153"/>
                <a:gd name="T14" fmla="*/ 93 w 154"/>
                <a:gd name="T15" fmla="*/ 152 h 153"/>
                <a:gd name="T16" fmla="*/ 76 w 154"/>
                <a:gd name="T17" fmla="*/ 153 h 153"/>
                <a:gd name="T18" fmla="*/ 68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99 h 153"/>
                <a:gd name="T32" fmla="*/ 0 w 154"/>
                <a:gd name="T33" fmla="*/ 85 h 153"/>
                <a:gd name="T34" fmla="*/ 0 w 154"/>
                <a:gd name="T35" fmla="*/ 77 h 153"/>
                <a:gd name="T36" fmla="*/ 1 w 154"/>
                <a:gd name="T37" fmla="*/ 62 h 153"/>
                <a:gd name="T38" fmla="*/ 6 w 154"/>
                <a:gd name="T39" fmla="*/ 47 h 153"/>
                <a:gd name="T40" fmla="*/ 12 w 154"/>
                <a:gd name="T41" fmla="*/ 33 h 153"/>
                <a:gd name="T42" fmla="*/ 23 w 154"/>
                <a:gd name="T43" fmla="*/ 22 h 153"/>
                <a:gd name="T44" fmla="*/ 34 w 154"/>
                <a:gd name="T45" fmla="*/ 12 h 153"/>
                <a:gd name="T46" fmla="*/ 47 w 154"/>
                <a:gd name="T47" fmla="*/ 6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4" y="153"/>
                  </a:lnTo>
                  <a:lnTo>
                    <a:pt x="76" y="153"/>
                  </a:lnTo>
                  <a:lnTo>
                    <a:pt x="76" y="153"/>
                  </a:lnTo>
                  <a:lnTo>
                    <a:pt x="68"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625">
              <a:extLst>
                <a:ext uri="{FF2B5EF4-FFF2-40B4-BE49-F238E27FC236}">
                  <a16:creationId xmlns:a16="http://schemas.microsoft.com/office/drawing/2014/main" id="{41C6EA2A-26DC-4F81-B576-EEBB205CAB12}"/>
                </a:ext>
              </a:extLst>
            </p:cNvPr>
            <p:cNvSpPr>
              <a:spLocks/>
            </p:cNvSpPr>
            <p:nvPr/>
          </p:nvSpPr>
          <p:spPr bwMode="auto">
            <a:xfrm>
              <a:off x="5797551" y="2125663"/>
              <a:ext cx="49213" cy="47625"/>
            </a:xfrm>
            <a:custGeom>
              <a:avLst/>
              <a:gdLst>
                <a:gd name="T0" fmla="*/ 153 w 153"/>
                <a:gd name="T1" fmla="*/ 77 h 153"/>
                <a:gd name="T2" fmla="*/ 152 w 153"/>
                <a:gd name="T3" fmla="*/ 93 h 153"/>
                <a:gd name="T4" fmla="*/ 147 w 153"/>
                <a:gd name="T5" fmla="*/ 106 h 153"/>
                <a:gd name="T6" fmla="*/ 140 w 153"/>
                <a:gd name="T7" fmla="*/ 120 h 153"/>
                <a:gd name="T8" fmla="*/ 130 w 153"/>
                <a:gd name="T9" fmla="*/ 131 h 153"/>
                <a:gd name="T10" fmla="*/ 119 w 153"/>
                <a:gd name="T11" fmla="*/ 141 h 153"/>
                <a:gd name="T12" fmla="*/ 106 w 153"/>
                <a:gd name="T13" fmla="*/ 147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1 w 153"/>
                <a:gd name="T43" fmla="*/ 22 h 153"/>
                <a:gd name="T44" fmla="*/ 33 w 153"/>
                <a:gd name="T45" fmla="*/ 12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626">
              <a:extLst>
                <a:ext uri="{FF2B5EF4-FFF2-40B4-BE49-F238E27FC236}">
                  <a16:creationId xmlns:a16="http://schemas.microsoft.com/office/drawing/2014/main" id="{C527BDC7-BA5C-4B93-96A8-84033596F32A}"/>
                </a:ext>
              </a:extLst>
            </p:cNvPr>
            <p:cNvSpPr>
              <a:spLocks/>
            </p:cNvSpPr>
            <p:nvPr/>
          </p:nvSpPr>
          <p:spPr bwMode="auto">
            <a:xfrm>
              <a:off x="5867401" y="2125663"/>
              <a:ext cx="49213" cy="47625"/>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1 h 153"/>
                <a:gd name="T10" fmla="*/ 120 w 154"/>
                <a:gd name="T11" fmla="*/ 141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2 w 154"/>
                <a:gd name="T43" fmla="*/ 22 h 153"/>
                <a:gd name="T44" fmla="*/ 33 w 154"/>
                <a:gd name="T45" fmla="*/ 12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627">
              <a:extLst>
                <a:ext uri="{FF2B5EF4-FFF2-40B4-BE49-F238E27FC236}">
                  <a16:creationId xmlns:a16="http://schemas.microsoft.com/office/drawing/2014/main" id="{9107E1D8-8D11-4D8E-9AA1-EFA85C6CA187}"/>
                </a:ext>
              </a:extLst>
            </p:cNvPr>
            <p:cNvSpPr>
              <a:spLocks/>
            </p:cNvSpPr>
            <p:nvPr/>
          </p:nvSpPr>
          <p:spPr bwMode="auto">
            <a:xfrm>
              <a:off x="5659438" y="2406651"/>
              <a:ext cx="49213" cy="47625"/>
            </a:xfrm>
            <a:custGeom>
              <a:avLst/>
              <a:gdLst>
                <a:gd name="T0" fmla="*/ 153 w 153"/>
                <a:gd name="T1" fmla="*/ 76 h 153"/>
                <a:gd name="T2" fmla="*/ 152 w 153"/>
                <a:gd name="T3" fmla="*/ 92 h 153"/>
                <a:gd name="T4" fmla="*/ 147 w 153"/>
                <a:gd name="T5" fmla="*/ 106 h 153"/>
                <a:gd name="T6" fmla="*/ 140 w 153"/>
                <a:gd name="T7" fmla="*/ 120 h 153"/>
                <a:gd name="T8" fmla="*/ 131 w 153"/>
                <a:gd name="T9" fmla="*/ 131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3 w 153"/>
                <a:gd name="T21" fmla="*/ 149 h 153"/>
                <a:gd name="T22" fmla="*/ 40 w 153"/>
                <a:gd name="T23" fmla="*/ 144 h 153"/>
                <a:gd name="T24" fmla="*/ 27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1 h 153"/>
                <a:gd name="T38" fmla="*/ 5 w 153"/>
                <a:gd name="T39" fmla="*/ 46 h 153"/>
                <a:gd name="T40" fmla="*/ 12 w 153"/>
                <a:gd name="T41" fmla="*/ 33 h 153"/>
                <a:gd name="T42" fmla="*/ 21 w 153"/>
                <a:gd name="T43" fmla="*/ 22 h 153"/>
                <a:gd name="T44" fmla="*/ 33 w 153"/>
                <a:gd name="T45" fmla="*/ 12 h 153"/>
                <a:gd name="T46" fmla="*/ 46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49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49" y="99"/>
                  </a:lnTo>
                  <a:lnTo>
                    <a:pt x="147" y="106"/>
                  </a:lnTo>
                  <a:lnTo>
                    <a:pt x="144" y="113"/>
                  </a:lnTo>
                  <a:lnTo>
                    <a:pt x="140" y="120"/>
                  </a:lnTo>
                  <a:lnTo>
                    <a:pt x="136" y="125"/>
                  </a:lnTo>
                  <a:lnTo>
                    <a:pt x="131" y="131"/>
                  </a:lnTo>
                  <a:lnTo>
                    <a:pt x="125" y="136"/>
                  </a:lnTo>
                  <a:lnTo>
                    <a:pt x="120" y="140"/>
                  </a:lnTo>
                  <a:lnTo>
                    <a:pt x="113" y="144"/>
                  </a:lnTo>
                  <a:lnTo>
                    <a:pt x="106" y="147"/>
                  </a:lnTo>
                  <a:lnTo>
                    <a:pt x="99" y="149"/>
                  </a:lnTo>
                  <a:lnTo>
                    <a:pt x="92" y="152"/>
                  </a:lnTo>
                  <a:lnTo>
                    <a:pt x="84" y="153"/>
                  </a:lnTo>
                  <a:lnTo>
                    <a:pt x="76" y="153"/>
                  </a:lnTo>
                  <a:lnTo>
                    <a:pt x="76" y="153"/>
                  </a:lnTo>
                  <a:lnTo>
                    <a:pt x="68" y="153"/>
                  </a:lnTo>
                  <a:lnTo>
                    <a:pt x="60" y="152"/>
                  </a:lnTo>
                  <a:lnTo>
                    <a:pt x="53" y="149"/>
                  </a:lnTo>
                  <a:lnTo>
                    <a:pt x="46" y="147"/>
                  </a:lnTo>
                  <a:lnTo>
                    <a:pt x="40" y="144"/>
                  </a:lnTo>
                  <a:lnTo>
                    <a:pt x="33" y="140"/>
                  </a:lnTo>
                  <a:lnTo>
                    <a:pt x="27" y="136"/>
                  </a:lnTo>
                  <a:lnTo>
                    <a:pt x="21" y="131"/>
                  </a:lnTo>
                  <a:lnTo>
                    <a:pt x="17" y="125"/>
                  </a:lnTo>
                  <a:lnTo>
                    <a:pt x="12" y="120"/>
                  </a:lnTo>
                  <a:lnTo>
                    <a:pt x="9" y="113"/>
                  </a:lnTo>
                  <a:lnTo>
                    <a:pt x="5" y="106"/>
                  </a:lnTo>
                  <a:lnTo>
                    <a:pt x="3" y="99"/>
                  </a:lnTo>
                  <a:lnTo>
                    <a:pt x="1" y="92"/>
                  </a:lnTo>
                  <a:lnTo>
                    <a:pt x="0" y="84"/>
                  </a:lnTo>
                  <a:lnTo>
                    <a:pt x="0" y="76"/>
                  </a:lnTo>
                  <a:lnTo>
                    <a:pt x="0" y="76"/>
                  </a:lnTo>
                  <a:lnTo>
                    <a:pt x="0" y="68"/>
                  </a:lnTo>
                  <a:lnTo>
                    <a:pt x="1" y="61"/>
                  </a:lnTo>
                  <a:lnTo>
                    <a:pt x="3" y="53"/>
                  </a:lnTo>
                  <a:lnTo>
                    <a:pt x="5" y="46"/>
                  </a:lnTo>
                  <a:lnTo>
                    <a:pt x="9" y="40"/>
                  </a:lnTo>
                  <a:lnTo>
                    <a:pt x="12" y="33"/>
                  </a:lnTo>
                  <a:lnTo>
                    <a:pt x="17" y="27"/>
                  </a:lnTo>
                  <a:lnTo>
                    <a:pt x="21" y="22"/>
                  </a:lnTo>
                  <a:lnTo>
                    <a:pt x="27" y="17"/>
                  </a:lnTo>
                  <a:lnTo>
                    <a:pt x="33" y="12"/>
                  </a:lnTo>
                  <a:lnTo>
                    <a:pt x="40" y="9"/>
                  </a:lnTo>
                  <a:lnTo>
                    <a:pt x="46" y="5"/>
                  </a:lnTo>
                  <a:lnTo>
                    <a:pt x="53" y="3"/>
                  </a:lnTo>
                  <a:lnTo>
                    <a:pt x="60" y="1"/>
                  </a:lnTo>
                  <a:lnTo>
                    <a:pt x="68" y="0"/>
                  </a:lnTo>
                  <a:lnTo>
                    <a:pt x="76" y="0"/>
                  </a:lnTo>
                  <a:lnTo>
                    <a:pt x="76" y="0"/>
                  </a:lnTo>
                  <a:lnTo>
                    <a:pt x="84" y="0"/>
                  </a:lnTo>
                  <a:lnTo>
                    <a:pt x="92" y="1"/>
                  </a:lnTo>
                  <a:lnTo>
                    <a:pt x="99" y="3"/>
                  </a:lnTo>
                  <a:lnTo>
                    <a:pt x="106" y="5"/>
                  </a:lnTo>
                  <a:lnTo>
                    <a:pt x="113" y="9"/>
                  </a:lnTo>
                  <a:lnTo>
                    <a:pt x="120" y="12"/>
                  </a:lnTo>
                  <a:lnTo>
                    <a:pt x="125" y="17"/>
                  </a:lnTo>
                  <a:lnTo>
                    <a:pt x="131" y="22"/>
                  </a:lnTo>
                  <a:lnTo>
                    <a:pt x="136" y="27"/>
                  </a:lnTo>
                  <a:lnTo>
                    <a:pt x="140" y="33"/>
                  </a:lnTo>
                  <a:lnTo>
                    <a:pt x="144" y="40"/>
                  </a:lnTo>
                  <a:lnTo>
                    <a:pt x="147" y="46"/>
                  </a:lnTo>
                  <a:lnTo>
                    <a:pt x="149"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628">
              <a:extLst>
                <a:ext uri="{FF2B5EF4-FFF2-40B4-BE49-F238E27FC236}">
                  <a16:creationId xmlns:a16="http://schemas.microsoft.com/office/drawing/2014/main" id="{76D8C91F-6063-480E-B854-A71D34E65F90}"/>
                </a:ext>
              </a:extLst>
            </p:cNvPr>
            <p:cNvSpPr>
              <a:spLocks/>
            </p:cNvSpPr>
            <p:nvPr/>
          </p:nvSpPr>
          <p:spPr bwMode="auto">
            <a:xfrm>
              <a:off x="5659438" y="2476501"/>
              <a:ext cx="49213" cy="49213"/>
            </a:xfrm>
            <a:custGeom>
              <a:avLst/>
              <a:gdLst>
                <a:gd name="T0" fmla="*/ 153 w 153"/>
                <a:gd name="T1" fmla="*/ 77 h 154"/>
                <a:gd name="T2" fmla="*/ 152 w 153"/>
                <a:gd name="T3" fmla="*/ 92 h 154"/>
                <a:gd name="T4" fmla="*/ 147 w 153"/>
                <a:gd name="T5" fmla="*/ 107 h 154"/>
                <a:gd name="T6" fmla="*/ 140 w 153"/>
                <a:gd name="T7" fmla="*/ 120 h 154"/>
                <a:gd name="T8" fmla="*/ 131 w 153"/>
                <a:gd name="T9" fmla="*/ 131 h 154"/>
                <a:gd name="T10" fmla="*/ 120 w 153"/>
                <a:gd name="T11" fmla="*/ 140 h 154"/>
                <a:gd name="T12" fmla="*/ 106 w 153"/>
                <a:gd name="T13" fmla="*/ 148 h 154"/>
                <a:gd name="T14" fmla="*/ 92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5 h 154"/>
                <a:gd name="T28" fmla="*/ 9 w 153"/>
                <a:gd name="T29" fmla="*/ 114 h 154"/>
                <a:gd name="T30" fmla="*/ 3 w 153"/>
                <a:gd name="T31" fmla="*/ 100 h 154"/>
                <a:gd name="T32" fmla="*/ 0 w 153"/>
                <a:gd name="T33" fmla="*/ 84 h 154"/>
                <a:gd name="T34" fmla="*/ 0 w 153"/>
                <a:gd name="T35" fmla="*/ 77 h 154"/>
                <a:gd name="T36" fmla="*/ 1 w 153"/>
                <a:gd name="T37" fmla="*/ 61 h 154"/>
                <a:gd name="T38" fmla="*/ 5 w 153"/>
                <a:gd name="T39" fmla="*/ 46 h 154"/>
                <a:gd name="T40" fmla="*/ 12 w 153"/>
                <a:gd name="T41" fmla="*/ 34 h 154"/>
                <a:gd name="T42" fmla="*/ 21 w 153"/>
                <a:gd name="T43" fmla="*/ 22 h 154"/>
                <a:gd name="T44" fmla="*/ 33 w 153"/>
                <a:gd name="T45" fmla="*/ 13 h 154"/>
                <a:gd name="T46" fmla="*/ 46 w 153"/>
                <a:gd name="T47" fmla="*/ 6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5 w 153"/>
                <a:gd name="T59" fmla="*/ 18 h 154"/>
                <a:gd name="T60" fmla="*/ 136 w 153"/>
                <a:gd name="T61" fmla="*/ 28 h 154"/>
                <a:gd name="T62" fmla="*/ 144 w 153"/>
                <a:gd name="T63" fmla="*/ 40 h 154"/>
                <a:gd name="T64" fmla="*/ 149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4"/>
                  </a:lnTo>
                  <a:lnTo>
                    <a:pt x="152" y="92"/>
                  </a:lnTo>
                  <a:lnTo>
                    <a:pt x="149" y="100"/>
                  </a:lnTo>
                  <a:lnTo>
                    <a:pt x="147" y="107"/>
                  </a:lnTo>
                  <a:lnTo>
                    <a:pt x="144" y="114"/>
                  </a:lnTo>
                  <a:lnTo>
                    <a:pt x="140" y="120"/>
                  </a:lnTo>
                  <a:lnTo>
                    <a:pt x="136" y="125"/>
                  </a:lnTo>
                  <a:lnTo>
                    <a:pt x="131" y="131"/>
                  </a:lnTo>
                  <a:lnTo>
                    <a:pt x="125" y="137"/>
                  </a:lnTo>
                  <a:lnTo>
                    <a:pt x="120" y="140"/>
                  </a:lnTo>
                  <a:lnTo>
                    <a:pt x="113" y="145"/>
                  </a:lnTo>
                  <a:lnTo>
                    <a:pt x="106" y="148"/>
                  </a:lnTo>
                  <a:lnTo>
                    <a:pt x="99" y="151"/>
                  </a:lnTo>
                  <a:lnTo>
                    <a:pt x="92" y="153"/>
                  </a:lnTo>
                  <a:lnTo>
                    <a:pt x="84" y="154"/>
                  </a:lnTo>
                  <a:lnTo>
                    <a:pt x="76" y="154"/>
                  </a:lnTo>
                  <a:lnTo>
                    <a:pt x="76" y="154"/>
                  </a:lnTo>
                  <a:lnTo>
                    <a:pt x="68" y="154"/>
                  </a:lnTo>
                  <a:lnTo>
                    <a:pt x="60" y="153"/>
                  </a:lnTo>
                  <a:lnTo>
                    <a:pt x="53" y="151"/>
                  </a:lnTo>
                  <a:lnTo>
                    <a:pt x="46" y="148"/>
                  </a:lnTo>
                  <a:lnTo>
                    <a:pt x="40" y="145"/>
                  </a:lnTo>
                  <a:lnTo>
                    <a:pt x="33" y="140"/>
                  </a:lnTo>
                  <a:lnTo>
                    <a:pt x="27" y="137"/>
                  </a:lnTo>
                  <a:lnTo>
                    <a:pt x="21" y="131"/>
                  </a:lnTo>
                  <a:lnTo>
                    <a:pt x="17" y="125"/>
                  </a:lnTo>
                  <a:lnTo>
                    <a:pt x="12" y="120"/>
                  </a:lnTo>
                  <a:lnTo>
                    <a:pt x="9" y="114"/>
                  </a:lnTo>
                  <a:lnTo>
                    <a:pt x="5" y="107"/>
                  </a:lnTo>
                  <a:lnTo>
                    <a:pt x="3" y="100"/>
                  </a:lnTo>
                  <a:lnTo>
                    <a:pt x="1" y="92"/>
                  </a:lnTo>
                  <a:lnTo>
                    <a:pt x="0" y="84"/>
                  </a:lnTo>
                  <a:lnTo>
                    <a:pt x="0" y="77"/>
                  </a:lnTo>
                  <a:lnTo>
                    <a:pt x="0" y="77"/>
                  </a:lnTo>
                  <a:lnTo>
                    <a:pt x="0" y="69"/>
                  </a:lnTo>
                  <a:lnTo>
                    <a:pt x="1" y="61"/>
                  </a:lnTo>
                  <a:lnTo>
                    <a:pt x="3" y="54"/>
                  </a:lnTo>
                  <a:lnTo>
                    <a:pt x="5" y="46"/>
                  </a:lnTo>
                  <a:lnTo>
                    <a:pt x="9" y="40"/>
                  </a:lnTo>
                  <a:lnTo>
                    <a:pt x="12" y="34"/>
                  </a:lnTo>
                  <a:lnTo>
                    <a:pt x="17" y="28"/>
                  </a:lnTo>
                  <a:lnTo>
                    <a:pt x="21" y="22"/>
                  </a:lnTo>
                  <a:lnTo>
                    <a:pt x="27" y="18"/>
                  </a:lnTo>
                  <a:lnTo>
                    <a:pt x="33" y="13"/>
                  </a:lnTo>
                  <a:lnTo>
                    <a:pt x="40" y="9"/>
                  </a:lnTo>
                  <a:lnTo>
                    <a:pt x="46" y="6"/>
                  </a:lnTo>
                  <a:lnTo>
                    <a:pt x="53" y="3"/>
                  </a:lnTo>
                  <a:lnTo>
                    <a:pt x="60" y="2"/>
                  </a:lnTo>
                  <a:lnTo>
                    <a:pt x="68" y="1"/>
                  </a:lnTo>
                  <a:lnTo>
                    <a:pt x="76" y="0"/>
                  </a:lnTo>
                  <a:lnTo>
                    <a:pt x="76" y="0"/>
                  </a:lnTo>
                  <a:lnTo>
                    <a:pt x="84" y="1"/>
                  </a:lnTo>
                  <a:lnTo>
                    <a:pt x="92" y="2"/>
                  </a:lnTo>
                  <a:lnTo>
                    <a:pt x="99" y="3"/>
                  </a:lnTo>
                  <a:lnTo>
                    <a:pt x="106" y="6"/>
                  </a:lnTo>
                  <a:lnTo>
                    <a:pt x="113" y="9"/>
                  </a:lnTo>
                  <a:lnTo>
                    <a:pt x="120" y="13"/>
                  </a:lnTo>
                  <a:lnTo>
                    <a:pt x="125" y="18"/>
                  </a:lnTo>
                  <a:lnTo>
                    <a:pt x="131" y="22"/>
                  </a:lnTo>
                  <a:lnTo>
                    <a:pt x="136" y="28"/>
                  </a:lnTo>
                  <a:lnTo>
                    <a:pt x="140" y="34"/>
                  </a:lnTo>
                  <a:lnTo>
                    <a:pt x="144" y="40"/>
                  </a:lnTo>
                  <a:lnTo>
                    <a:pt x="147" y="46"/>
                  </a:lnTo>
                  <a:lnTo>
                    <a:pt x="149"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629">
              <a:extLst>
                <a:ext uri="{FF2B5EF4-FFF2-40B4-BE49-F238E27FC236}">
                  <a16:creationId xmlns:a16="http://schemas.microsoft.com/office/drawing/2014/main" id="{8B542736-64E1-46F7-9309-454CB511BF2E}"/>
                </a:ext>
              </a:extLst>
            </p:cNvPr>
            <p:cNvSpPr>
              <a:spLocks/>
            </p:cNvSpPr>
            <p:nvPr/>
          </p:nvSpPr>
          <p:spPr bwMode="auto">
            <a:xfrm>
              <a:off x="5729288" y="2406651"/>
              <a:ext cx="49213" cy="47625"/>
            </a:xfrm>
            <a:custGeom>
              <a:avLst/>
              <a:gdLst>
                <a:gd name="T0" fmla="*/ 154 w 154"/>
                <a:gd name="T1" fmla="*/ 76 h 153"/>
                <a:gd name="T2" fmla="*/ 152 w 154"/>
                <a:gd name="T3" fmla="*/ 92 h 153"/>
                <a:gd name="T4" fmla="*/ 148 w 154"/>
                <a:gd name="T5" fmla="*/ 106 h 153"/>
                <a:gd name="T6" fmla="*/ 141 w 154"/>
                <a:gd name="T7" fmla="*/ 120 h 153"/>
                <a:gd name="T8" fmla="*/ 132 w 154"/>
                <a:gd name="T9" fmla="*/ 131 h 153"/>
                <a:gd name="T10" fmla="*/ 120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49 h 153"/>
                <a:gd name="T22" fmla="*/ 40 w 154"/>
                <a:gd name="T23" fmla="*/ 144 h 153"/>
                <a:gd name="T24" fmla="*/ 28 w 154"/>
                <a:gd name="T25" fmla="*/ 136 h 153"/>
                <a:gd name="T26" fmla="*/ 17 w 154"/>
                <a:gd name="T27" fmla="*/ 125 h 153"/>
                <a:gd name="T28" fmla="*/ 9 w 154"/>
                <a:gd name="T29" fmla="*/ 113 h 153"/>
                <a:gd name="T30" fmla="*/ 4 w 154"/>
                <a:gd name="T31" fmla="*/ 99 h 153"/>
                <a:gd name="T32" fmla="*/ 0 w 154"/>
                <a:gd name="T33" fmla="*/ 84 h 153"/>
                <a:gd name="T34" fmla="*/ 0 w 154"/>
                <a:gd name="T35" fmla="*/ 76 h 153"/>
                <a:gd name="T36" fmla="*/ 1 w 154"/>
                <a:gd name="T37" fmla="*/ 61 h 153"/>
                <a:gd name="T38" fmla="*/ 6 w 154"/>
                <a:gd name="T39" fmla="*/ 46 h 153"/>
                <a:gd name="T40" fmla="*/ 13 w 154"/>
                <a:gd name="T41" fmla="*/ 33 h 153"/>
                <a:gd name="T42" fmla="*/ 23 w 154"/>
                <a:gd name="T43" fmla="*/ 22 h 153"/>
                <a:gd name="T44" fmla="*/ 34 w 154"/>
                <a:gd name="T45" fmla="*/ 12 h 153"/>
                <a:gd name="T46" fmla="*/ 47 w 154"/>
                <a:gd name="T47" fmla="*/ 5 h 153"/>
                <a:gd name="T48" fmla="*/ 62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2"/>
                  </a:lnTo>
                  <a:lnTo>
                    <a:pt x="150" y="99"/>
                  </a:lnTo>
                  <a:lnTo>
                    <a:pt x="148" y="106"/>
                  </a:lnTo>
                  <a:lnTo>
                    <a:pt x="144" y="113"/>
                  </a:lnTo>
                  <a:lnTo>
                    <a:pt x="141" y="120"/>
                  </a:lnTo>
                  <a:lnTo>
                    <a:pt x="136" y="125"/>
                  </a:lnTo>
                  <a:lnTo>
                    <a:pt x="132" y="131"/>
                  </a:lnTo>
                  <a:lnTo>
                    <a:pt x="126" y="136"/>
                  </a:lnTo>
                  <a:lnTo>
                    <a:pt x="120" y="140"/>
                  </a:lnTo>
                  <a:lnTo>
                    <a:pt x="113" y="144"/>
                  </a:lnTo>
                  <a:lnTo>
                    <a:pt x="107" y="147"/>
                  </a:lnTo>
                  <a:lnTo>
                    <a:pt x="100" y="149"/>
                  </a:lnTo>
                  <a:lnTo>
                    <a:pt x="93" y="152"/>
                  </a:lnTo>
                  <a:lnTo>
                    <a:pt x="85" y="153"/>
                  </a:lnTo>
                  <a:lnTo>
                    <a:pt x="77" y="153"/>
                  </a:lnTo>
                  <a:lnTo>
                    <a:pt x="77" y="153"/>
                  </a:lnTo>
                  <a:lnTo>
                    <a:pt x="69" y="153"/>
                  </a:lnTo>
                  <a:lnTo>
                    <a:pt x="62" y="152"/>
                  </a:lnTo>
                  <a:lnTo>
                    <a:pt x="54" y="149"/>
                  </a:lnTo>
                  <a:lnTo>
                    <a:pt x="47" y="147"/>
                  </a:lnTo>
                  <a:lnTo>
                    <a:pt x="40" y="144"/>
                  </a:lnTo>
                  <a:lnTo>
                    <a:pt x="34" y="140"/>
                  </a:lnTo>
                  <a:lnTo>
                    <a:pt x="28" y="136"/>
                  </a:lnTo>
                  <a:lnTo>
                    <a:pt x="23" y="131"/>
                  </a:lnTo>
                  <a:lnTo>
                    <a:pt x="17" y="125"/>
                  </a:lnTo>
                  <a:lnTo>
                    <a:pt x="13" y="120"/>
                  </a:lnTo>
                  <a:lnTo>
                    <a:pt x="9" y="113"/>
                  </a:lnTo>
                  <a:lnTo>
                    <a:pt x="6" y="106"/>
                  </a:lnTo>
                  <a:lnTo>
                    <a:pt x="4" y="99"/>
                  </a:lnTo>
                  <a:lnTo>
                    <a:pt x="1" y="92"/>
                  </a:lnTo>
                  <a:lnTo>
                    <a:pt x="0" y="84"/>
                  </a:lnTo>
                  <a:lnTo>
                    <a:pt x="0" y="76"/>
                  </a:lnTo>
                  <a:lnTo>
                    <a:pt x="0" y="76"/>
                  </a:lnTo>
                  <a:lnTo>
                    <a:pt x="0" y="68"/>
                  </a:lnTo>
                  <a:lnTo>
                    <a:pt x="1" y="61"/>
                  </a:lnTo>
                  <a:lnTo>
                    <a:pt x="4" y="53"/>
                  </a:lnTo>
                  <a:lnTo>
                    <a:pt x="6" y="46"/>
                  </a:lnTo>
                  <a:lnTo>
                    <a:pt x="9" y="40"/>
                  </a:lnTo>
                  <a:lnTo>
                    <a:pt x="13" y="33"/>
                  </a:lnTo>
                  <a:lnTo>
                    <a:pt x="17" y="27"/>
                  </a:lnTo>
                  <a:lnTo>
                    <a:pt x="23" y="22"/>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2"/>
                  </a:lnTo>
                  <a:lnTo>
                    <a:pt x="136" y="27"/>
                  </a:lnTo>
                  <a:lnTo>
                    <a:pt x="141" y="33"/>
                  </a:lnTo>
                  <a:lnTo>
                    <a:pt x="144" y="40"/>
                  </a:lnTo>
                  <a:lnTo>
                    <a:pt x="148" y="46"/>
                  </a:lnTo>
                  <a:lnTo>
                    <a:pt x="150" y="53"/>
                  </a:lnTo>
                  <a:lnTo>
                    <a:pt x="152"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630">
              <a:extLst>
                <a:ext uri="{FF2B5EF4-FFF2-40B4-BE49-F238E27FC236}">
                  <a16:creationId xmlns:a16="http://schemas.microsoft.com/office/drawing/2014/main" id="{85E2DF1B-C499-4CC3-99E6-49437A4853CC}"/>
                </a:ext>
              </a:extLst>
            </p:cNvPr>
            <p:cNvSpPr>
              <a:spLocks/>
            </p:cNvSpPr>
            <p:nvPr/>
          </p:nvSpPr>
          <p:spPr bwMode="auto">
            <a:xfrm>
              <a:off x="5729288" y="2549526"/>
              <a:ext cx="49213" cy="49213"/>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2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5 h 154"/>
                <a:gd name="T42" fmla="*/ 23 w 154"/>
                <a:gd name="T43" fmla="*/ 23 h 154"/>
                <a:gd name="T44" fmla="*/ 34 w 154"/>
                <a:gd name="T45" fmla="*/ 13 h 154"/>
                <a:gd name="T46" fmla="*/ 47 w 154"/>
                <a:gd name="T47" fmla="*/ 6 h 154"/>
                <a:gd name="T48" fmla="*/ 62 w 154"/>
                <a:gd name="T49" fmla="*/ 1 h 154"/>
                <a:gd name="T50" fmla="*/ 77 w 154"/>
                <a:gd name="T51" fmla="*/ 0 h 154"/>
                <a:gd name="T52" fmla="*/ 85 w 154"/>
                <a:gd name="T53" fmla="*/ 0 h 154"/>
                <a:gd name="T54" fmla="*/ 100 w 154"/>
                <a:gd name="T55" fmla="*/ 4 h 154"/>
                <a:gd name="T56" fmla="*/ 113 w 154"/>
                <a:gd name="T57" fmla="*/ 10 h 154"/>
                <a:gd name="T58" fmla="*/ 126 w 154"/>
                <a:gd name="T59" fmla="*/ 18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0"/>
                  </a:lnTo>
                  <a:lnTo>
                    <a:pt x="136" y="126"/>
                  </a:lnTo>
                  <a:lnTo>
                    <a:pt x="132" y="132"/>
                  </a:lnTo>
                  <a:lnTo>
                    <a:pt x="126" y="137"/>
                  </a:lnTo>
                  <a:lnTo>
                    <a:pt x="120" y="141"/>
                  </a:lnTo>
                  <a:lnTo>
                    <a:pt x="113"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8" y="137"/>
                  </a:lnTo>
                  <a:lnTo>
                    <a:pt x="23"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8"/>
                  </a:lnTo>
                  <a:lnTo>
                    <a:pt x="34" y="13"/>
                  </a:lnTo>
                  <a:lnTo>
                    <a:pt x="40" y="10"/>
                  </a:lnTo>
                  <a:lnTo>
                    <a:pt x="47" y="6"/>
                  </a:lnTo>
                  <a:lnTo>
                    <a:pt x="54" y="4"/>
                  </a:lnTo>
                  <a:lnTo>
                    <a:pt x="62" y="1"/>
                  </a:lnTo>
                  <a:lnTo>
                    <a:pt x="69" y="0"/>
                  </a:lnTo>
                  <a:lnTo>
                    <a:pt x="77" y="0"/>
                  </a:lnTo>
                  <a:lnTo>
                    <a:pt x="77" y="0"/>
                  </a:lnTo>
                  <a:lnTo>
                    <a:pt x="85" y="0"/>
                  </a:lnTo>
                  <a:lnTo>
                    <a:pt x="93" y="1"/>
                  </a:lnTo>
                  <a:lnTo>
                    <a:pt x="100" y="4"/>
                  </a:lnTo>
                  <a:lnTo>
                    <a:pt x="107" y="6"/>
                  </a:lnTo>
                  <a:lnTo>
                    <a:pt x="113" y="10"/>
                  </a:lnTo>
                  <a:lnTo>
                    <a:pt x="120" y="13"/>
                  </a:lnTo>
                  <a:lnTo>
                    <a:pt x="126" y="18"/>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631">
              <a:extLst>
                <a:ext uri="{FF2B5EF4-FFF2-40B4-BE49-F238E27FC236}">
                  <a16:creationId xmlns:a16="http://schemas.microsoft.com/office/drawing/2014/main" id="{8D0E5EB2-7579-4DB5-8952-C0C0DFE280C1}"/>
                </a:ext>
              </a:extLst>
            </p:cNvPr>
            <p:cNvSpPr>
              <a:spLocks/>
            </p:cNvSpPr>
            <p:nvPr/>
          </p:nvSpPr>
          <p:spPr bwMode="auto">
            <a:xfrm>
              <a:off x="5659438" y="2262188"/>
              <a:ext cx="49213" cy="49213"/>
            </a:xfrm>
            <a:custGeom>
              <a:avLst/>
              <a:gdLst>
                <a:gd name="T0" fmla="*/ 153 w 153"/>
                <a:gd name="T1" fmla="*/ 77 h 154"/>
                <a:gd name="T2" fmla="*/ 152 w 153"/>
                <a:gd name="T3" fmla="*/ 93 h 154"/>
                <a:gd name="T4" fmla="*/ 147 w 153"/>
                <a:gd name="T5" fmla="*/ 107 h 154"/>
                <a:gd name="T6" fmla="*/ 140 w 153"/>
                <a:gd name="T7" fmla="*/ 120 h 154"/>
                <a:gd name="T8" fmla="*/ 131 w 153"/>
                <a:gd name="T9" fmla="*/ 132 h 154"/>
                <a:gd name="T10" fmla="*/ 120 w 153"/>
                <a:gd name="T11" fmla="*/ 141 h 154"/>
                <a:gd name="T12" fmla="*/ 106 w 153"/>
                <a:gd name="T13" fmla="*/ 148 h 154"/>
                <a:gd name="T14" fmla="*/ 92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5 h 154"/>
                <a:gd name="T42" fmla="*/ 21 w 153"/>
                <a:gd name="T43" fmla="*/ 23 h 154"/>
                <a:gd name="T44" fmla="*/ 33 w 153"/>
                <a:gd name="T45" fmla="*/ 13 h 154"/>
                <a:gd name="T46" fmla="*/ 46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5 w 153"/>
                <a:gd name="T59" fmla="*/ 17 h 154"/>
                <a:gd name="T60" fmla="*/ 136 w 153"/>
                <a:gd name="T61" fmla="*/ 28 h 154"/>
                <a:gd name="T62" fmla="*/ 144 w 153"/>
                <a:gd name="T63" fmla="*/ 40 h 154"/>
                <a:gd name="T64" fmla="*/ 149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49" y="100"/>
                  </a:lnTo>
                  <a:lnTo>
                    <a:pt x="147" y="107"/>
                  </a:lnTo>
                  <a:lnTo>
                    <a:pt x="144" y="114"/>
                  </a:lnTo>
                  <a:lnTo>
                    <a:pt x="140" y="120"/>
                  </a:lnTo>
                  <a:lnTo>
                    <a:pt x="136" y="126"/>
                  </a:lnTo>
                  <a:lnTo>
                    <a:pt x="131" y="132"/>
                  </a:lnTo>
                  <a:lnTo>
                    <a:pt x="125" y="136"/>
                  </a:lnTo>
                  <a:lnTo>
                    <a:pt x="120" y="141"/>
                  </a:lnTo>
                  <a:lnTo>
                    <a:pt x="113" y="144"/>
                  </a:lnTo>
                  <a:lnTo>
                    <a:pt x="106" y="148"/>
                  </a:lnTo>
                  <a:lnTo>
                    <a:pt x="99" y="150"/>
                  </a:lnTo>
                  <a:lnTo>
                    <a:pt x="92" y="152"/>
                  </a:lnTo>
                  <a:lnTo>
                    <a:pt x="84" y="154"/>
                  </a:lnTo>
                  <a:lnTo>
                    <a:pt x="76" y="154"/>
                  </a:lnTo>
                  <a:lnTo>
                    <a:pt x="76" y="154"/>
                  </a:lnTo>
                  <a:lnTo>
                    <a:pt x="68" y="154"/>
                  </a:lnTo>
                  <a:lnTo>
                    <a:pt x="60" y="152"/>
                  </a:lnTo>
                  <a:lnTo>
                    <a:pt x="53" y="150"/>
                  </a:lnTo>
                  <a:lnTo>
                    <a:pt x="46"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6"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5" y="17"/>
                  </a:lnTo>
                  <a:lnTo>
                    <a:pt x="131" y="23"/>
                  </a:lnTo>
                  <a:lnTo>
                    <a:pt x="136" y="28"/>
                  </a:lnTo>
                  <a:lnTo>
                    <a:pt x="140" y="35"/>
                  </a:lnTo>
                  <a:lnTo>
                    <a:pt x="144" y="40"/>
                  </a:lnTo>
                  <a:lnTo>
                    <a:pt x="147" y="47"/>
                  </a:lnTo>
                  <a:lnTo>
                    <a:pt x="149"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632">
              <a:extLst>
                <a:ext uri="{FF2B5EF4-FFF2-40B4-BE49-F238E27FC236}">
                  <a16:creationId xmlns:a16="http://schemas.microsoft.com/office/drawing/2014/main" id="{54D44954-62C6-4283-A562-95F9F20349F1}"/>
                </a:ext>
              </a:extLst>
            </p:cNvPr>
            <p:cNvSpPr>
              <a:spLocks/>
            </p:cNvSpPr>
            <p:nvPr/>
          </p:nvSpPr>
          <p:spPr bwMode="auto">
            <a:xfrm>
              <a:off x="5659438" y="2332038"/>
              <a:ext cx="49213" cy="49213"/>
            </a:xfrm>
            <a:custGeom>
              <a:avLst/>
              <a:gdLst>
                <a:gd name="T0" fmla="*/ 153 w 153"/>
                <a:gd name="T1" fmla="*/ 78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4 h 155"/>
                <a:gd name="T20" fmla="*/ 53 w 153"/>
                <a:gd name="T21" fmla="*/ 151 h 155"/>
                <a:gd name="T22" fmla="*/ 40 w 153"/>
                <a:gd name="T23" fmla="*/ 146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6 w 153"/>
                <a:gd name="T47" fmla="*/ 7 h 155"/>
                <a:gd name="T48" fmla="*/ 60 w 153"/>
                <a:gd name="T49" fmla="*/ 3 h 155"/>
                <a:gd name="T50" fmla="*/ 76 w 153"/>
                <a:gd name="T51" fmla="*/ 0 h 155"/>
                <a:gd name="T52" fmla="*/ 84 w 153"/>
                <a:gd name="T53" fmla="*/ 1 h 155"/>
                <a:gd name="T54" fmla="*/ 99 w 153"/>
                <a:gd name="T55" fmla="*/ 4 h 155"/>
                <a:gd name="T56" fmla="*/ 113 w 153"/>
                <a:gd name="T57" fmla="*/ 9 h 155"/>
                <a:gd name="T58" fmla="*/ 125 w 153"/>
                <a:gd name="T59" fmla="*/ 19 h 155"/>
                <a:gd name="T60" fmla="*/ 136 w 153"/>
                <a:gd name="T61" fmla="*/ 29 h 155"/>
                <a:gd name="T62" fmla="*/ 144 w 153"/>
                <a:gd name="T63" fmla="*/ 40 h 155"/>
                <a:gd name="T64" fmla="*/ 149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49" y="101"/>
                  </a:lnTo>
                  <a:lnTo>
                    <a:pt x="147" y="108"/>
                  </a:lnTo>
                  <a:lnTo>
                    <a:pt x="144" y="115"/>
                  </a:lnTo>
                  <a:lnTo>
                    <a:pt x="140" y="120"/>
                  </a:lnTo>
                  <a:lnTo>
                    <a:pt x="136" y="126"/>
                  </a:lnTo>
                  <a:lnTo>
                    <a:pt x="131" y="132"/>
                  </a:lnTo>
                  <a:lnTo>
                    <a:pt x="125" y="136"/>
                  </a:lnTo>
                  <a:lnTo>
                    <a:pt x="120" y="141"/>
                  </a:lnTo>
                  <a:lnTo>
                    <a:pt x="113" y="146"/>
                  </a:lnTo>
                  <a:lnTo>
                    <a:pt x="106" y="148"/>
                  </a:lnTo>
                  <a:lnTo>
                    <a:pt x="99" y="151"/>
                  </a:lnTo>
                  <a:lnTo>
                    <a:pt x="92" y="152"/>
                  </a:lnTo>
                  <a:lnTo>
                    <a:pt x="84" y="154"/>
                  </a:lnTo>
                  <a:lnTo>
                    <a:pt x="76" y="155"/>
                  </a:lnTo>
                  <a:lnTo>
                    <a:pt x="76" y="155"/>
                  </a:lnTo>
                  <a:lnTo>
                    <a:pt x="68" y="154"/>
                  </a:lnTo>
                  <a:lnTo>
                    <a:pt x="60" y="152"/>
                  </a:lnTo>
                  <a:lnTo>
                    <a:pt x="53" y="151"/>
                  </a:lnTo>
                  <a:lnTo>
                    <a:pt x="46" y="148"/>
                  </a:lnTo>
                  <a:lnTo>
                    <a:pt x="40" y="146"/>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5"/>
                  </a:lnTo>
                  <a:lnTo>
                    <a:pt x="17" y="29"/>
                  </a:lnTo>
                  <a:lnTo>
                    <a:pt x="21" y="23"/>
                  </a:lnTo>
                  <a:lnTo>
                    <a:pt x="27" y="19"/>
                  </a:lnTo>
                  <a:lnTo>
                    <a:pt x="33" y="14"/>
                  </a:lnTo>
                  <a:lnTo>
                    <a:pt x="40" y="9"/>
                  </a:lnTo>
                  <a:lnTo>
                    <a:pt x="46" y="7"/>
                  </a:lnTo>
                  <a:lnTo>
                    <a:pt x="53" y="4"/>
                  </a:lnTo>
                  <a:lnTo>
                    <a:pt x="60" y="3"/>
                  </a:lnTo>
                  <a:lnTo>
                    <a:pt x="68" y="1"/>
                  </a:lnTo>
                  <a:lnTo>
                    <a:pt x="76" y="0"/>
                  </a:lnTo>
                  <a:lnTo>
                    <a:pt x="76" y="0"/>
                  </a:lnTo>
                  <a:lnTo>
                    <a:pt x="84" y="1"/>
                  </a:lnTo>
                  <a:lnTo>
                    <a:pt x="92" y="3"/>
                  </a:lnTo>
                  <a:lnTo>
                    <a:pt x="99" y="4"/>
                  </a:lnTo>
                  <a:lnTo>
                    <a:pt x="106" y="7"/>
                  </a:lnTo>
                  <a:lnTo>
                    <a:pt x="113" y="9"/>
                  </a:lnTo>
                  <a:lnTo>
                    <a:pt x="120" y="14"/>
                  </a:lnTo>
                  <a:lnTo>
                    <a:pt x="125" y="19"/>
                  </a:lnTo>
                  <a:lnTo>
                    <a:pt x="131" y="23"/>
                  </a:lnTo>
                  <a:lnTo>
                    <a:pt x="136" y="29"/>
                  </a:lnTo>
                  <a:lnTo>
                    <a:pt x="140" y="35"/>
                  </a:lnTo>
                  <a:lnTo>
                    <a:pt x="144" y="40"/>
                  </a:lnTo>
                  <a:lnTo>
                    <a:pt x="147" y="47"/>
                  </a:lnTo>
                  <a:lnTo>
                    <a:pt x="149"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633">
              <a:extLst>
                <a:ext uri="{FF2B5EF4-FFF2-40B4-BE49-F238E27FC236}">
                  <a16:creationId xmlns:a16="http://schemas.microsoft.com/office/drawing/2014/main" id="{03E77CE1-175E-4834-BB64-78691625E332}"/>
                </a:ext>
              </a:extLst>
            </p:cNvPr>
            <p:cNvSpPr>
              <a:spLocks/>
            </p:cNvSpPr>
            <p:nvPr/>
          </p:nvSpPr>
          <p:spPr bwMode="auto">
            <a:xfrm>
              <a:off x="5729288" y="2262188"/>
              <a:ext cx="49213" cy="49213"/>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2 h 154"/>
                <a:gd name="T10" fmla="*/ 120 w 154"/>
                <a:gd name="T11" fmla="*/ 141 h 154"/>
                <a:gd name="T12" fmla="*/ 107 w 154"/>
                <a:gd name="T13" fmla="*/ 148 h 154"/>
                <a:gd name="T14" fmla="*/ 93 w 154"/>
                <a:gd name="T15" fmla="*/ 152 h 154"/>
                <a:gd name="T16" fmla="*/ 77 w 154"/>
                <a:gd name="T17" fmla="*/ 154 h 154"/>
                <a:gd name="T18" fmla="*/ 69 w 154"/>
                <a:gd name="T19" fmla="*/ 154 h 154"/>
                <a:gd name="T20" fmla="*/ 54 w 154"/>
                <a:gd name="T21" fmla="*/ 150 h 154"/>
                <a:gd name="T22" fmla="*/ 40 w 154"/>
                <a:gd name="T23" fmla="*/ 144 h 154"/>
                <a:gd name="T24" fmla="*/ 28 w 154"/>
                <a:gd name="T25" fmla="*/ 136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5 h 154"/>
                <a:gd name="T42" fmla="*/ 23 w 154"/>
                <a:gd name="T43" fmla="*/ 23 h 154"/>
                <a:gd name="T44" fmla="*/ 34 w 154"/>
                <a:gd name="T45" fmla="*/ 13 h 154"/>
                <a:gd name="T46" fmla="*/ 47 w 154"/>
                <a:gd name="T47" fmla="*/ 6 h 154"/>
                <a:gd name="T48" fmla="*/ 62 w 154"/>
                <a:gd name="T49" fmla="*/ 1 h 154"/>
                <a:gd name="T50" fmla="*/ 77 w 154"/>
                <a:gd name="T51" fmla="*/ 0 h 154"/>
                <a:gd name="T52" fmla="*/ 85 w 154"/>
                <a:gd name="T53" fmla="*/ 0 h 154"/>
                <a:gd name="T54" fmla="*/ 100 w 154"/>
                <a:gd name="T55" fmla="*/ 4 h 154"/>
                <a:gd name="T56" fmla="*/ 113 w 154"/>
                <a:gd name="T57" fmla="*/ 9 h 154"/>
                <a:gd name="T58" fmla="*/ 126 w 154"/>
                <a:gd name="T59" fmla="*/ 17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4" y="141"/>
                  </a:lnTo>
                  <a:lnTo>
                    <a:pt x="28" y="136"/>
                  </a:lnTo>
                  <a:lnTo>
                    <a:pt x="23"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634">
              <a:extLst>
                <a:ext uri="{FF2B5EF4-FFF2-40B4-BE49-F238E27FC236}">
                  <a16:creationId xmlns:a16="http://schemas.microsoft.com/office/drawing/2014/main" id="{3D4021AC-245F-4800-99E4-0842F590377F}"/>
                </a:ext>
              </a:extLst>
            </p:cNvPr>
            <p:cNvSpPr>
              <a:spLocks/>
            </p:cNvSpPr>
            <p:nvPr/>
          </p:nvSpPr>
          <p:spPr bwMode="auto">
            <a:xfrm>
              <a:off x="5729288" y="2332038"/>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8 h 155"/>
                <a:gd name="T14" fmla="*/ 93 w 154"/>
                <a:gd name="T15" fmla="*/ 152 h 155"/>
                <a:gd name="T16" fmla="*/ 77 w 154"/>
                <a:gd name="T17" fmla="*/ 155 h 155"/>
                <a:gd name="T18" fmla="*/ 69 w 154"/>
                <a:gd name="T19" fmla="*/ 154 h 155"/>
                <a:gd name="T20" fmla="*/ 54 w 154"/>
                <a:gd name="T21" fmla="*/ 151 h 155"/>
                <a:gd name="T22" fmla="*/ 40 w 154"/>
                <a:gd name="T23" fmla="*/ 146 h 155"/>
                <a:gd name="T24" fmla="*/ 28 w 154"/>
                <a:gd name="T25" fmla="*/ 136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1 h 155"/>
                <a:gd name="T54" fmla="*/ 100 w 154"/>
                <a:gd name="T55" fmla="*/ 4 h 155"/>
                <a:gd name="T56" fmla="*/ 113 w 154"/>
                <a:gd name="T57" fmla="*/ 9 h 155"/>
                <a:gd name="T58" fmla="*/ 126 w 154"/>
                <a:gd name="T59" fmla="*/ 19 h 155"/>
                <a:gd name="T60" fmla="*/ 136 w 154"/>
                <a:gd name="T61" fmla="*/ 29 h 155"/>
                <a:gd name="T62" fmla="*/ 144 w 154"/>
                <a:gd name="T63" fmla="*/ 40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3"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5"/>
                  </a:lnTo>
                  <a:lnTo>
                    <a:pt x="17" y="29"/>
                  </a:lnTo>
                  <a:lnTo>
                    <a:pt x="23" y="23"/>
                  </a:lnTo>
                  <a:lnTo>
                    <a:pt x="28" y="19"/>
                  </a:lnTo>
                  <a:lnTo>
                    <a:pt x="34" y="14"/>
                  </a:lnTo>
                  <a:lnTo>
                    <a:pt x="40" y="9"/>
                  </a:lnTo>
                  <a:lnTo>
                    <a:pt x="47" y="7"/>
                  </a:lnTo>
                  <a:lnTo>
                    <a:pt x="54" y="4"/>
                  </a:lnTo>
                  <a:lnTo>
                    <a:pt x="62" y="3"/>
                  </a:lnTo>
                  <a:lnTo>
                    <a:pt x="69" y="1"/>
                  </a:lnTo>
                  <a:lnTo>
                    <a:pt x="77" y="0"/>
                  </a:lnTo>
                  <a:lnTo>
                    <a:pt x="77" y="0"/>
                  </a:lnTo>
                  <a:lnTo>
                    <a:pt x="85" y="1"/>
                  </a:lnTo>
                  <a:lnTo>
                    <a:pt x="93" y="3"/>
                  </a:lnTo>
                  <a:lnTo>
                    <a:pt x="100" y="4"/>
                  </a:lnTo>
                  <a:lnTo>
                    <a:pt x="107" y="7"/>
                  </a:lnTo>
                  <a:lnTo>
                    <a:pt x="113" y="9"/>
                  </a:lnTo>
                  <a:lnTo>
                    <a:pt x="120" y="14"/>
                  </a:lnTo>
                  <a:lnTo>
                    <a:pt x="126" y="19"/>
                  </a:lnTo>
                  <a:lnTo>
                    <a:pt x="132" y="23"/>
                  </a:lnTo>
                  <a:lnTo>
                    <a:pt x="136" y="29"/>
                  </a:lnTo>
                  <a:lnTo>
                    <a:pt x="141" y="35"/>
                  </a:lnTo>
                  <a:lnTo>
                    <a:pt x="144" y="40"/>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635">
              <a:extLst>
                <a:ext uri="{FF2B5EF4-FFF2-40B4-BE49-F238E27FC236}">
                  <a16:creationId xmlns:a16="http://schemas.microsoft.com/office/drawing/2014/main" id="{02043DB5-1CC3-4B29-86F7-CC29566C4A35}"/>
                </a:ext>
              </a:extLst>
            </p:cNvPr>
            <p:cNvSpPr>
              <a:spLocks/>
            </p:cNvSpPr>
            <p:nvPr/>
          </p:nvSpPr>
          <p:spPr bwMode="auto">
            <a:xfrm>
              <a:off x="5659438" y="2195513"/>
              <a:ext cx="49213" cy="49213"/>
            </a:xfrm>
            <a:custGeom>
              <a:avLst/>
              <a:gdLst>
                <a:gd name="T0" fmla="*/ 153 w 153"/>
                <a:gd name="T1" fmla="*/ 77 h 153"/>
                <a:gd name="T2" fmla="*/ 152 w 153"/>
                <a:gd name="T3" fmla="*/ 93 h 153"/>
                <a:gd name="T4" fmla="*/ 147 w 153"/>
                <a:gd name="T5" fmla="*/ 106 h 153"/>
                <a:gd name="T6" fmla="*/ 140 w 153"/>
                <a:gd name="T7" fmla="*/ 120 h 153"/>
                <a:gd name="T8" fmla="*/ 131 w 153"/>
                <a:gd name="T9" fmla="*/ 131 h 153"/>
                <a:gd name="T10" fmla="*/ 120 w 153"/>
                <a:gd name="T11" fmla="*/ 141 h 153"/>
                <a:gd name="T12" fmla="*/ 106 w 153"/>
                <a:gd name="T13" fmla="*/ 147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2 h 153"/>
                <a:gd name="T38" fmla="*/ 5 w 153"/>
                <a:gd name="T39" fmla="*/ 47 h 153"/>
                <a:gd name="T40" fmla="*/ 12 w 153"/>
                <a:gd name="T41" fmla="*/ 33 h 153"/>
                <a:gd name="T42" fmla="*/ 21 w 153"/>
                <a:gd name="T43" fmla="*/ 22 h 153"/>
                <a:gd name="T44" fmla="*/ 33 w 153"/>
                <a:gd name="T45" fmla="*/ 12 h 153"/>
                <a:gd name="T46" fmla="*/ 46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49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49" y="99"/>
                  </a:lnTo>
                  <a:lnTo>
                    <a:pt x="147" y="106"/>
                  </a:lnTo>
                  <a:lnTo>
                    <a:pt x="144" y="113"/>
                  </a:lnTo>
                  <a:lnTo>
                    <a:pt x="140" y="120"/>
                  </a:lnTo>
                  <a:lnTo>
                    <a:pt x="136" y="126"/>
                  </a:lnTo>
                  <a:lnTo>
                    <a:pt x="131" y="131"/>
                  </a:lnTo>
                  <a:lnTo>
                    <a:pt x="125" y="136"/>
                  </a:lnTo>
                  <a:lnTo>
                    <a:pt x="120" y="141"/>
                  </a:lnTo>
                  <a:lnTo>
                    <a:pt x="113" y="144"/>
                  </a:lnTo>
                  <a:lnTo>
                    <a:pt x="106" y="147"/>
                  </a:lnTo>
                  <a:lnTo>
                    <a:pt x="99" y="150"/>
                  </a:lnTo>
                  <a:lnTo>
                    <a:pt x="92" y="152"/>
                  </a:lnTo>
                  <a:lnTo>
                    <a:pt x="84" y="153"/>
                  </a:lnTo>
                  <a:lnTo>
                    <a:pt x="76" y="153"/>
                  </a:lnTo>
                  <a:lnTo>
                    <a:pt x="76" y="153"/>
                  </a:lnTo>
                  <a:lnTo>
                    <a:pt x="68" y="153"/>
                  </a:lnTo>
                  <a:lnTo>
                    <a:pt x="60" y="152"/>
                  </a:lnTo>
                  <a:lnTo>
                    <a:pt x="53" y="150"/>
                  </a:lnTo>
                  <a:lnTo>
                    <a:pt x="46"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3"/>
                  </a:lnTo>
                  <a:lnTo>
                    <a:pt x="17" y="27"/>
                  </a:lnTo>
                  <a:lnTo>
                    <a:pt x="21" y="22"/>
                  </a:lnTo>
                  <a:lnTo>
                    <a:pt x="27" y="17"/>
                  </a:lnTo>
                  <a:lnTo>
                    <a:pt x="33" y="12"/>
                  </a:lnTo>
                  <a:lnTo>
                    <a:pt x="40" y="9"/>
                  </a:lnTo>
                  <a:lnTo>
                    <a:pt x="46"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5" y="17"/>
                  </a:lnTo>
                  <a:lnTo>
                    <a:pt x="131" y="22"/>
                  </a:lnTo>
                  <a:lnTo>
                    <a:pt x="136" y="27"/>
                  </a:lnTo>
                  <a:lnTo>
                    <a:pt x="140" y="33"/>
                  </a:lnTo>
                  <a:lnTo>
                    <a:pt x="144" y="40"/>
                  </a:lnTo>
                  <a:lnTo>
                    <a:pt x="147" y="47"/>
                  </a:lnTo>
                  <a:lnTo>
                    <a:pt x="149"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636">
              <a:extLst>
                <a:ext uri="{FF2B5EF4-FFF2-40B4-BE49-F238E27FC236}">
                  <a16:creationId xmlns:a16="http://schemas.microsoft.com/office/drawing/2014/main" id="{E113B328-2A95-421E-83D3-994FBA67897D}"/>
                </a:ext>
              </a:extLst>
            </p:cNvPr>
            <p:cNvSpPr>
              <a:spLocks/>
            </p:cNvSpPr>
            <p:nvPr/>
          </p:nvSpPr>
          <p:spPr bwMode="auto">
            <a:xfrm>
              <a:off x="5729288" y="2195513"/>
              <a:ext cx="49213" cy="49213"/>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1 h 153"/>
                <a:gd name="T10" fmla="*/ 120 w 154"/>
                <a:gd name="T11" fmla="*/ 141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5 h 153"/>
                <a:gd name="T34" fmla="*/ 0 w 154"/>
                <a:gd name="T35" fmla="*/ 77 h 153"/>
                <a:gd name="T36" fmla="*/ 1 w 154"/>
                <a:gd name="T37" fmla="*/ 62 h 153"/>
                <a:gd name="T38" fmla="*/ 6 w 154"/>
                <a:gd name="T39" fmla="*/ 47 h 153"/>
                <a:gd name="T40" fmla="*/ 13 w 154"/>
                <a:gd name="T41" fmla="*/ 33 h 153"/>
                <a:gd name="T42" fmla="*/ 23 w 154"/>
                <a:gd name="T43" fmla="*/ 22 h 153"/>
                <a:gd name="T44" fmla="*/ 34 w 154"/>
                <a:gd name="T45" fmla="*/ 12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3"/>
                  </a:lnTo>
                  <a:lnTo>
                    <a:pt x="17" y="27"/>
                  </a:lnTo>
                  <a:lnTo>
                    <a:pt x="23"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637">
              <a:extLst>
                <a:ext uri="{FF2B5EF4-FFF2-40B4-BE49-F238E27FC236}">
                  <a16:creationId xmlns:a16="http://schemas.microsoft.com/office/drawing/2014/main" id="{4FC7A718-1ECD-45D9-835B-A340C81EF481}"/>
                </a:ext>
              </a:extLst>
            </p:cNvPr>
            <p:cNvSpPr>
              <a:spLocks/>
            </p:cNvSpPr>
            <p:nvPr/>
          </p:nvSpPr>
          <p:spPr bwMode="auto">
            <a:xfrm>
              <a:off x="5659438" y="2125663"/>
              <a:ext cx="49213" cy="47625"/>
            </a:xfrm>
            <a:custGeom>
              <a:avLst/>
              <a:gdLst>
                <a:gd name="T0" fmla="*/ 153 w 153"/>
                <a:gd name="T1" fmla="*/ 77 h 153"/>
                <a:gd name="T2" fmla="*/ 152 w 153"/>
                <a:gd name="T3" fmla="*/ 93 h 153"/>
                <a:gd name="T4" fmla="*/ 147 w 153"/>
                <a:gd name="T5" fmla="*/ 106 h 153"/>
                <a:gd name="T6" fmla="*/ 140 w 153"/>
                <a:gd name="T7" fmla="*/ 120 h 153"/>
                <a:gd name="T8" fmla="*/ 131 w 153"/>
                <a:gd name="T9" fmla="*/ 131 h 153"/>
                <a:gd name="T10" fmla="*/ 120 w 153"/>
                <a:gd name="T11" fmla="*/ 141 h 153"/>
                <a:gd name="T12" fmla="*/ 106 w 153"/>
                <a:gd name="T13" fmla="*/ 147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1 w 153"/>
                <a:gd name="T43" fmla="*/ 22 h 153"/>
                <a:gd name="T44" fmla="*/ 33 w 153"/>
                <a:gd name="T45" fmla="*/ 12 h 153"/>
                <a:gd name="T46" fmla="*/ 46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49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49" y="99"/>
                  </a:lnTo>
                  <a:lnTo>
                    <a:pt x="147" y="106"/>
                  </a:lnTo>
                  <a:lnTo>
                    <a:pt x="144" y="113"/>
                  </a:lnTo>
                  <a:lnTo>
                    <a:pt x="140" y="120"/>
                  </a:lnTo>
                  <a:lnTo>
                    <a:pt x="136" y="126"/>
                  </a:lnTo>
                  <a:lnTo>
                    <a:pt x="131" y="131"/>
                  </a:lnTo>
                  <a:lnTo>
                    <a:pt x="125" y="136"/>
                  </a:lnTo>
                  <a:lnTo>
                    <a:pt x="120" y="141"/>
                  </a:lnTo>
                  <a:lnTo>
                    <a:pt x="113" y="144"/>
                  </a:lnTo>
                  <a:lnTo>
                    <a:pt x="106" y="147"/>
                  </a:lnTo>
                  <a:lnTo>
                    <a:pt x="99" y="150"/>
                  </a:lnTo>
                  <a:lnTo>
                    <a:pt x="92" y="152"/>
                  </a:lnTo>
                  <a:lnTo>
                    <a:pt x="84" y="153"/>
                  </a:lnTo>
                  <a:lnTo>
                    <a:pt x="76" y="153"/>
                  </a:lnTo>
                  <a:lnTo>
                    <a:pt x="76" y="153"/>
                  </a:lnTo>
                  <a:lnTo>
                    <a:pt x="68" y="153"/>
                  </a:lnTo>
                  <a:lnTo>
                    <a:pt x="60" y="152"/>
                  </a:lnTo>
                  <a:lnTo>
                    <a:pt x="53" y="150"/>
                  </a:lnTo>
                  <a:lnTo>
                    <a:pt x="46"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6"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5" y="17"/>
                  </a:lnTo>
                  <a:lnTo>
                    <a:pt x="131" y="22"/>
                  </a:lnTo>
                  <a:lnTo>
                    <a:pt x="136" y="27"/>
                  </a:lnTo>
                  <a:lnTo>
                    <a:pt x="140" y="33"/>
                  </a:lnTo>
                  <a:lnTo>
                    <a:pt x="144" y="40"/>
                  </a:lnTo>
                  <a:lnTo>
                    <a:pt x="147" y="47"/>
                  </a:lnTo>
                  <a:lnTo>
                    <a:pt x="149"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638">
              <a:extLst>
                <a:ext uri="{FF2B5EF4-FFF2-40B4-BE49-F238E27FC236}">
                  <a16:creationId xmlns:a16="http://schemas.microsoft.com/office/drawing/2014/main" id="{CF600E93-0641-4D65-8D79-034A39B09975}"/>
                </a:ext>
              </a:extLst>
            </p:cNvPr>
            <p:cNvSpPr>
              <a:spLocks/>
            </p:cNvSpPr>
            <p:nvPr/>
          </p:nvSpPr>
          <p:spPr bwMode="auto">
            <a:xfrm>
              <a:off x="5589588" y="2057401"/>
              <a:ext cx="47625" cy="49213"/>
            </a:xfrm>
            <a:custGeom>
              <a:avLst/>
              <a:gdLst>
                <a:gd name="T0" fmla="*/ 153 w 153"/>
                <a:gd name="T1" fmla="*/ 77 h 154"/>
                <a:gd name="T2" fmla="*/ 152 w 153"/>
                <a:gd name="T3" fmla="*/ 92 h 154"/>
                <a:gd name="T4" fmla="*/ 147 w 153"/>
                <a:gd name="T5" fmla="*/ 107 h 154"/>
                <a:gd name="T6" fmla="*/ 140 w 153"/>
                <a:gd name="T7" fmla="*/ 119 h 154"/>
                <a:gd name="T8" fmla="*/ 131 w 153"/>
                <a:gd name="T9" fmla="*/ 131 h 154"/>
                <a:gd name="T10" fmla="*/ 120 w 153"/>
                <a:gd name="T11" fmla="*/ 141 h 154"/>
                <a:gd name="T12" fmla="*/ 106 w 153"/>
                <a:gd name="T13" fmla="*/ 148 h 154"/>
                <a:gd name="T14" fmla="*/ 91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3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3 h 154"/>
                <a:gd name="T42" fmla="*/ 21 w 153"/>
                <a:gd name="T43" fmla="*/ 22 h 154"/>
                <a:gd name="T44" fmla="*/ 33 w 153"/>
                <a:gd name="T45" fmla="*/ 13 h 154"/>
                <a:gd name="T46" fmla="*/ 46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5 w 153"/>
                <a:gd name="T59" fmla="*/ 17 h 154"/>
                <a:gd name="T60" fmla="*/ 136 w 153"/>
                <a:gd name="T61" fmla="*/ 28 h 154"/>
                <a:gd name="T62" fmla="*/ 144 w 153"/>
                <a:gd name="T63" fmla="*/ 40 h 154"/>
                <a:gd name="T64" fmla="*/ 149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49" y="100"/>
                  </a:lnTo>
                  <a:lnTo>
                    <a:pt x="147" y="107"/>
                  </a:lnTo>
                  <a:lnTo>
                    <a:pt x="144" y="113"/>
                  </a:lnTo>
                  <a:lnTo>
                    <a:pt x="140" y="119"/>
                  </a:lnTo>
                  <a:lnTo>
                    <a:pt x="136" y="126"/>
                  </a:lnTo>
                  <a:lnTo>
                    <a:pt x="131" y="131"/>
                  </a:lnTo>
                  <a:lnTo>
                    <a:pt x="125" y="136"/>
                  </a:lnTo>
                  <a:lnTo>
                    <a:pt x="120" y="141"/>
                  </a:lnTo>
                  <a:lnTo>
                    <a:pt x="113" y="144"/>
                  </a:lnTo>
                  <a:lnTo>
                    <a:pt x="106" y="148"/>
                  </a:lnTo>
                  <a:lnTo>
                    <a:pt x="99" y="150"/>
                  </a:lnTo>
                  <a:lnTo>
                    <a:pt x="91" y="152"/>
                  </a:lnTo>
                  <a:lnTo>
                    <a:pt x="84" y="154"/>
                  </a:lnTo>
                  <a:lnTo>
                    <a:pt x="76" y="154"/>
                  </a:lnTo>
                  <a:lnTo>
                    <a:pt x="76" y="154"/>
                  </a:lnTo>
                  <a:lnTo>
                    <a:pt x="68" y="154"/>
                  </a:lnTo>
                  <a:lnTo>
                    <a:pt x="60" y="152"/>
                  </a:lnTo>
                  <a:lnTo>
                    <a:pt x="53" y="150"/>
                  </a:lnTo>
                  <a:lnTo>
                    <a:pt x="46" y="148"/>
                  </a:lnTo>
                  <a:lnTo>
                    <a:pt x="40" y="144"/>
                  </a:lnTo>
                  <a:lnTo>
                    <a:pt x="33" y="141"/>
                  </a:lnTo>
                  <a:lnTo>
                    <a:pt x="27" y="136"/>
                  </a:lnTo>
                  <a:lnTo>
                    <a:pt x="21" y="131"/>
                  </a:lnTo>
                  <a:lnTo>
                    <a:pt x="17" y="126"/>
                  </a:lnTo>
                  <a:lnTo>
                    <a:pt x="12" y="119"/>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20" y="13"/>
                  </a:lnTo>
                  <a:lnTo>
                    <a:pt x="125" y="17"/>
                  </a:lnTo>
                  <a:lnTo>
                    <a:pt x="131" y="22"/>
                  </a:lnTo>
                  <a:lnTo>
                    <a:pt x="136" y="28"/>
                  </a:lnTo>
                  <a:lnTo>
                    <a:pt x="140" y="33"/>
                  </a:lnTo>
                  <a:lnTo>
                    <a:pt x="144" y="40"/>
                  </a:lnTo>
                  <a:lnTo>
                    <a:pt x="147" y="47"/>
                  </a:lnTo>
                  <a:lnTo>
                    <a:pt x="149"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639">
              <a:extLst>
                <a:ext uri="{FF2B5EF4-FFF2-40B4-BE49-F238E27FC236}">
                  <a16:creationId xmlns:a16="http://schemas.microsoft.com/office/drawing/2014/main" id="{D9378152-DE53-4D51-9DF8-E1E21C0BADBC}"/>
                </a:ext>
              </a:extLst>
            </p:cNvPr>
            <p:cNvSpPr>
              <a:spLocks/>
            </p:cNvSpPr>
            <p:nvPr/>
          </p:nvSpPr>
          <p:spPr bwMode="auto">
            <a:xfrm>
              <a:off x="5588001" y="2406651"/>
              <a:ext cx="49213" cy="47625"/>
            </a:xfrm>
            <a:custGeom>
              <a:avLst/>
              <a:gdLst>
                <a:gd name="T0" fmla="*/ 153 w 153"/>
                <a:gd name="T1" fmla="*/ 76 h 153"/>
                <a:gd name="T2" fmla="*/ 152 w 153"/>
                <a:gd name="T3" fmla="*/ 92 h 153"/>
                <a:gd name="T4" fmla="*/ 148 w 153"/>
                <a:gd name="T5" fmla="*/ 106 h 153"/>
                <a:gd name="T6" fmla="*/ 141 w 153"/>
                <a:gd name="T7" fmla="*/ 120 h 153"/>
                <a:gd name="T8" fmla="*/ 132 w 153"/>
                <a:gd name="T9" fmla="*/ 131 h 153"/>
                <a:gd name="T10" fmla="*/ 120 w 153"/>
                <a:gd name="T11" fmla="*/ 140 h 153"/>
                <a:gd name="T12" fmla="*/ 107 w 153"/>
                <a:gd name="T13" fmla="*/ 147 h 153"/>
                <a:gd name="T14" fmla="*/ 92 w 153"/>
                <a:gd name="T15" fmla="*/ 152 h 153"/>
                <a:gd name="T16" fmla="*/ 77 w 153"/>
                <a:gd name="T17" fmla="*/ 153 h 153"/>
                <a:gd name="T18" fmla="*/ 69 w 153"/>
                <a:gd name="T19" fmla="*/ 153 h 153"/>
                <a:gd name="T20" fmla="*/ 54 w 153"/>
                <a:gd name="T21" fmla="*/ 149 h 153"/>
                <a:gd name="T22" fmla="*/ 40 w 153"/>
                <a:gd name="T23" fmla="*/ 144 h 153"/>
                <a:gd name="T24" fmla="*/ 28 w 153"/>
                <a:gd name="T25" fmla="*/ 136 h 153"/>
                <a:gd name="T26" fmla="*/ 17 w 153"/>
                <a:gd name="T27" fmla="*/ 125 h 153"/>
                <a:gd name="T28" fmla="*/ 9 w 153"/>
                <a:gd name="T29" fmla="*/ 113 h 153"/>
                <a:gd name="T30" fmla="*/ 4 w 153"/>
                <a:gd name="T31" fmla="*/ 99 h 153"/>
                <a:gd name="T32" fmla="*/ 0 w 153"/>
                <a:gd name="T33" fmla="*/ 84 h 153"/>
                <a:gd name="T34" fmla="*/ 0 w 153"/>
                <a:gd name="T35" fmla="*/ 76 h 153"/>
                <a:gd name="T36" fmla="*/ 1 w 153"/>
                <a:gd name="T37" fmla="*/ 61 h 153"/>
                <a:gd name="T38" fmla="*/ 6 w 153"/>
                <a:gd name="T39" fmla="*/ 46 h 153"/>
                <a:gd name="T40" fmla="*/ 13 w 153"/>
                <a:gd name="T41" fmla="*/ 33 h 153"/>
                <a:gd name="T42" fmla="*/ 22 w 153"/>
                <a:gd name="T43" fmla="*/ 22 h 153"/>
                <a:gd name="T44" fmla="*/ 33 w 153"/>
                <a:gd name="T45" fmla="*/ 12 h 153"/>
                <a:gd name="T46" fmla="*/ 47 w 153"/>
                <a:gd name="T47" fmla="*/ 5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8" y="106"/>
                  </a:lnTo>
                  <a:lnTo>
                    <a:pt x="144" y="113"/>
                  </a:lnTo>
                  <a:lnTo>
                    <a:pt x="141" y="120"/>
                  </a:lnTo>
                  <a:lnTo>
                    <a:pt x="136" y="125"/>
                  </a:lnTo>
                  <a:lnTo>
                    <a:pt x="132" y="131"/>
                  </a:lnTo>
                  <a:lnTo>
                    <a:pt x="126" y="136"/>
                  </a:lnTo>
                  <a:lnTo>
                    <a:pt x="120" y="140"/>
                  </a:lnTo>
                  <a:lnTo>
                    <a:pt x="113" y="144"/>
                  </a:lnTo>
                  <a:lnTo>
                    <a:pt x="107" y="147"/>
                  </a:lnTo>
                  <a:lnTo>
                    <a:pt x="100" y="149"/>
                  </a:lnTo>
                  <a:lnTo>
                    <a:pt x="92" y="152"/>
                  </a:lnTo>
                  <a:lnTo>
                    <a:pt x="85" y="153"/>
                  </a:lnTo>
                  <a:lnTo>
                    <a:pt x="77" y="153"/>
                  </a:lnTo>
                  <a:lnTo>
                    <a:pt x="77" y="153"/>
                  </a:lnTo>
                  <a:lnTo>
                    <a:pt x="69" y="153"/>
                  </a:lnTo>
                  <a:lnTo>
                    <a:pt x="61" y="152"/>
                  </a:lnTo>
                  <a:lnTo>
                    <a:pt x="54" y="149"/>
                  </a:lnTo>
                  <a:lnTo>
                    <a:pt x="47" y="147"/>
                  </a:lnTo>
                  <a:lnTo>
                    <a:pt x="40" y="144"/>
                  </a:lnTo>
                  <a:lnTo>
                    <a:pt x="33" y="140"/>
                  </a:lnTo>
                  <a:lnTo>
                    <a:pt x="28" y="136"/>
                  </a:lnTo>
                  <a:lnTo>
                    <a:pt x="22" y="131"/>
                  </a:lnTo>
                  <a:lnTo>
                    <a:pt x="17" y="125"/>
                  </a:lnTo>
                  <a:lnTo>
                    <a:pt x="13" y="120"/>
                  </a:lnTo>
                  <a:lnTo>
                    <a:pt x="9" y="113"/>
                  </a:lnTo>
                  <a:lnTo>
                    <a:pt x="6" y="106"/>
                  </a:lnTo>
                  <a:lnTo>
                    <a:pt x="4" y="99"/>
                  </a:lnTo>
                  <a:lnTo>
                    <a:pt x="1" y="92"/>
                  </a:lnTo>
                  <a:lnTo>
                    <a:pt x="0" y="84"/>
                  </a:lnTo>
                  <a:lnTo>
                    <a:pt x="0" y="76"/>
                  </a:lnTo>
                  <a:lnTo>
                    <a:pt x="0" y="76"/>
                  </a:lnTo>
                  <a:lnTo>
                    <a:pt x="0" y="68"/>
                  </a:lnTo>
                  <a:lnTo>
                    <a:pt x="1" y="61"/>
                  </a:lnTo>
                  <a:lnTo>
                    <a:pt x="4" y="53"/>
                  </a:lnTo>
                  <a:lnTo>
                    <a:pt x="6" y="46"/>
                  </a:lnTo>
                  <a:lnTo>
                    <a:pt x="9" y="40"/>
                  </a:lnTo>
                  <a:lnTo>
                    <a:pt x="13" y="33"/>
                  </a:lnTo>
                  <a:lnTo>
                    <a:pt x="17" y="27"/>
                  </a:lnTo>
                  <a:lnTo>
                    <a:pt x="22" y="22"/>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20" y="12"/>
                  </a:lnTo>
                  <a:lnTo>
                    <a:pt x="126" y="17"/>
                  </a:lnTo>
                  <a:lnTo>
                    <a:pt x="132" y="22"/>
                  </a:lnTo>
                  <a:lnTo>
                    <a:pt x="136" y="27"/>
                  </a:lnTo>
                  <a:lnTo>
                    <a:pt x="141" y="33"/>
                  </a:lnTo>
                  <a:lnTo>
                    <a:pt x="144" y="40"/>
                  </a:lnTo>
                  <a:lnTo>
                    <a:pt x="148" y="46"/>
                  </a:lnTo>
                  <a:lnTo>
                    <a:pt x="150"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640">
              <a:extLst>
                <a:ext uri="{FF2B5EF4-FFF2-40B4-BE49-F238E27FC236}">
                  <a16:creationId xmlns:a16="http://schemas.microsoft.com/office/drawing/2014/main" id="{E8B82728-2C0E-45A6-892E-9335444940C9}"/>
                </a:ext>
              </a:extLst>
            </p:cNvPr>
            <p:cNvSpPr>
              <a:spLocks/>
            </p:cNvSpPr>
            <p:nvPr/>
          </p:nvSpPr>
          <p:spPr bwMode="auto">
            <a:xfrm>
              <a:off x="5588001" y="2262188"/>
              <a:ext cx="49213" cy="49213"/>
            </a:xfrm>
            <a:custGeom>
              <a:avLst/>
              <a:gdLst>
                <a:gd name="T0" fmla="*/ 153 w 153"/>
                <a:gd name="T1" fmla="*/ 77 h 154"/>
                <a:gd name="T2" fmla="*/ 152 w 153"/>
                <a:gd name="T3" fmla="*/ 93 h 154"/>
                <a:gd name="T4" fmla="*/ 148 w 153"/>
                <a:gd name="T5" fmla="*/ 107 h 154"/>
                <a:gd name="T6" fmla="*/ 141 w 153"/>
                <a:gd name="T7" fmla="*/ 120 h 154"/>
                <a:gd name="T8" fmla="*/ 132 w 153"/>
                <a:gd name="T9" fmla="*/ 132 h 154"/>
                <a:gd name="T10" fmla="*/ 120 w 153"/>
                <a:gd name="T11" fmla="*/ 141 h 154"/>
                <a:gd name="T12" fmla="*/ 107 w 153"/>
                <a:gd name="T13" fmla="*/ 148 h 154"/>
                <a:gd name="T14" fmla="*/ 92 w 153"/>
                <a:gd name="T15" fmla="*/ 152 h 154"/>
                <a:gd name="T16" fmla="*/ 77 w 153"/>
                <a:gd name="T17" fmla="*/ 154 h 154"/>
                <a:gd name="T18" fmla="*/ 69 w 153"/>
                <a:gd name="T19" fmla="*/ 154 h 154"/>
                <a:gd name="T20" fmla="*/ 54 w 153"/>
                <a:gd name="T21" fmla="*/ 150 h 154"/>
                <a:gd name="T22" fmla="*/ 40 w 153"/>
                <a:gd name="T23" fmla="*/ 144 h 154"/>
                <a:gd name="T24" fmla="*/ 28 w 153"/>
                <a:gd name="T25" fmla="*/ 136 h 154"/>
                <a:gd name="T26" fmla="*/ 17 w 153"/>
                <a:gd name="T27" fmla="*/ 126 h 154"/>
                <a:gd name="T28" fmla="*/ 9 w 153"/>
                <a:gd name="T29" fmla="*/ 114 h 154"/>
                <a:gd name="T30" fmla="*/ 4 w 153"/>
                <a:gd name="T31" fmla="*/ 100 h 154"/>
                <a:gd name="T32" fmla="*/ 0 w 153"/>
                <a:gd name="T33" fmla="*/ 85 h 154"/>
                <a:gd name="T34" fmla="*/ 0 w 153"/>
                <a:gd name="T35" fmla="*/ 77 h 154"/>
                <a:gd name="T36" fmla="*/ 1 w 153"/>
                <a:gd name="T37" fmla="*/ 62 h 154"/>
                <a:gd name="T38" fmla="*/ 6 w 153"/>
                <a:gd name="T39" fmla="*/ 47 h 154"/>
                <a:gd name="T40" fmla="*/ 13 w 153"/>
                <a:gd name="T41" fmla="*/ 35 h 154"/>
                <a:gd name="T42" fmla="*/ 22 w 153"/>
                <a:gd name="T43" fmla="*/ 23 h 154"/>
                <a:gd name="T44" fmla="*/ 33 w 153"/>
                <a:gd name="T45" fmla="*/ 13 h 154"/>
                <a:gd name="T46" fmla="*/ 47 w 153"/>
                <a:gd name="T47" fmla="*/ 6 h 154"/>
                <a:gd name="T48" fmla="*/ 61 w 153"/>
                <a:gd name="T49" fmla="*/ 1 h 154"/>
                <a:gd name="T50" fmla="*/ 77 w 153"/>
                <a:gd name="T51" fmla="*/ 0 h 154"/>
                <a:gd name="T52" fmla="*/ 85 w 153"/>
                <a:gd name="T53" fmla="*/ 0 h 154"/>
                <a:gd name="T54" fmla="*/ 100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641">
              <a:extLst>
                <a:ext uri="{FF2B5EF4-FFF2-40B4-BE49-F238E27FC236}">
                  <a16:creationId xmlns:a16="http://schemas.microsoft.com/office/drawing/2014/main" id="{D6FB76F7-066A-4437-931F-3A4551E06E24}"/>
                </a:ext>
              </a:extLst>
            </p:cNvPr>
            <p:cNvSpPr>
              <a:spLocks/>
            </p:cNvSpPr>
            <p:nvPr/>
          </p:nvSpPr>
          <p:spPr bwMode="auto">
            <a:xfrm>
              <a:off x="5588001" y="2332038"/>
              <a:ext cx="49213" cy="49213"/>
            </a:xfrm>
            <a:custGeom>
              <a:avLst/>
              <a:gdLst>
                <a:gd name="T0" fmla="*/ 153 w 153"/>
                <a:gd name="T1" fmla="*/ 78 h 155"/>
                <a:gd name="T2" fmla="*/ 152 w 153"/>
                <a:gd name="T3" fmla="*/ 93 h 155"/>
                <a:gd name="T4" fmla="*/ 148 w 153"/>
                <a:gd name="T5" fmla="*/ 108 h 155"/>
                <a:gd name="T6" fmla="*/ 141 w 153"/>
                <a:gd name="T7" fmla="*/ 120 h 155"/>
                <a:gd name="T8" fmla="*/ 132 w 153"/>
                <a:gd name="T9" fmla="*/ 132 h 155"/>
                <a:gd name="T10" fmla="*/ 120 w 153"/>
                <a:gd name="T11" fmla="*/ 141 h 155"/>
                <a:gd name="T12" fmla="*/ 107 w 153"/>
                <a:gd name="T13" fmla="*/ 148 h 155"/>
                <a:gd name="T14" fmla="*/ 92 w 153"/>
                <a:gd name="T15" fmla="*/ 152 h 155"/>
                <a:gd name="T16" fmla="*/ 77 w 153"/>
                <a:gd name="T17" fmla="*/ 155 h 155"/>
                <a:gd name="T18" fmla="*/ 69 w 153"/>
                <a:gd name="T19" fmla="*/ 154 h 155"/>
                <a:gd name="T20" fmla="*/ 54 w 153"/>
                <a:gd name="T21" fmla="*/ 151 h 155"/>
                <a:gd name="T22" fmla="*/ 40 w 153"/>
                <a:gd name="T23" fmla="*/ 146 h 155"/>
                <a:gd name="T24" fmla="*/ 28 w 153"/>
                <a:gd name="T25" fmla="*/ 136 h 155"/>
                <a:gd name="T26" fmla="*/ 17 w 153"/>
                <a:gd name="T27" fmla="*/ 126 h 155"/>
                <a:gd name="T28" fmla="*/ 9 w 153"/>
                <a:gd name="T29" fmla="*/ 115 h 155"/>
                <a:gd name="T30" fmla="*/ 4 w 153"/>
                <a:gd name="T31" fmla="*/ 101 h 155"/>
                <a:gd name="T32" fmla="*/ 0 w 153"/>
                <a:gd name="T33" fmla="*/ 85 h 155"/>
                <a:gd name="T34" fmla="*/ 0 w 153"/>
                <a:gd name="T35" fmla="*/ 78 h 155"/>
                <a:gd name="T36" fmla="*/ 1 w 153"/>
                <a:gd name="T37" fmla="*/ 62 h 155"/>
                <a:gd name="T38" fmla="*/ 6 w 153"/>
                <a:gd name="T39" fmla="*/ 47 h 155"/>
                <a:gd name="T40" fmla="*/ 13 w 153"/>
                <a:gd name="T41" fmla="*/ 35 h 155"/>
                <a:gd name="T42" fmla="*/ 22 w 153"/>
                <a:gd name="T43" fmla="*/ 23 h 155"/>
                <a:gd name="T44" fmla="*/ 33 w 153"/>
                <a:gd name="T45" fmla="*/ 14 h 155"/>
                <a:gd name="T46" fmla="*/ 47 w 153"/>
                <a:gd name="T47" fmla="*/ 7 h 155"/>
                <a:gd name="T48" fmla="*/ 61 w 153"/>
                <a:gd name="T49" fmla="*/ 3 h 155"/>
                <a:gd name="T50" fmla="*/ 77 w 153"/>
                <a:gd name="T51" fmla="*/ 0 h 155"/>
                <a:gd name="T52" fmla="*/ 85 w 153"/>
                <a:gd name="T53" fmla="*/ 1 h 155"/>
                <a:gd name="T54" fmla="*/ 100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8" y="108"/>
                  </a:lnTo>
                  <a:lnTo>
                    <a:pt x="144" y="115"/>
                  </a:lnTo>
                  <a:lnTo>
                    <a:pt x="141" y="120"/>
                  </a:lnTo>
                  <a:lnTo>
                    <a:pt x="136" y="126"/>
                  </a:lnTo>
                  <a:lnTo>
                    <a:pt x="132" y="132"/>
                  </a:lnTo>
                  <a:lnTo>
                    <a:pt x="126" y="136"/>
                  </a:lnTo>
                  <a:lnTo>
                    <a:pt x="120" y="141"/>
                  </a:lnTo>
                  <a:lnTo>
                    <a:pt x="113" y="146"/>
                  </a:lnTo>
                  <a:lnTo>
                    <a:pt x="107"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5"/>
                  </a:lnTo>
                  <a:lnTo>
                    <a:pt x="17" y="29"/>
                  </a:lnTo>
                  <a:lnTo>
                    <a:pt x="22" y="23"/>
                  </a:lnTo>
                  <a:lnTo>
                    <a:pt x="28" y="19"/>
                  </a:lnTo>
                  <a:lnTo>
                    <a:pt x="33" y="14"/>
                  </a:lnTo>
                  <a:lnTo>
                    <a:pt x="40" y="9"/>
                  </a:lnTo>
                  <a:lnTo>
                    <a:pt x="47" y="7"/>
                  </a:lnTo>
                  <a:lnTo>
                    <a:pt x="54" y="4"/>
                  </a:lnTo>
                  <a:lnTo>
                    <a:pt x="61" y="3"/>
                  </a:lnTo>
                  <a:lnTo>
                    <a:pt x="69" y="1"/>
                  </a:lnTo>
                  <a:lnTo>
                    <a:pt x="77" y="0"/>
                  </a:lnTo>
                  <a:lnTo>
                    <a:pt x="77" y="0"/>
                  </a:lnTo>
                  <a:lnTo>
                    <a:pt x="85" y="1"/>
                  </a:lnTo>
                  <a:lnTo>
                    <a:pt x="92" y="3"/>
                  </a:lnTo>
                  <a:lnTo>
                    <a:pt x="100" y="4"/>
                  </a:lnTo>
                  <a:lnTo>
                    <a:pt x="107" y="7"/>
                  </a:lnTo>
                  <a:lnTo>
                    <a:pt x="113" y="9"/>
                  </a:lnTo>
                  <a:lnTo>
                    <a:pt x="120" y="14"/>
                  </a:lnTo>
                  <a:lnTo>
                    <a:pt x="126" y="19"/>
                  </a:lnTo>
                  <a:lnTo>
                    <a:pt x="132" y="23"/>
                  </a:lnTo>
                  <a:lnTo>
                    <a:pt x="136" y="29"/>
                  </a:lnTo>
                  <a:lnTo>
                    <a:pt x="141" y="35"/>
                  </a:lnTo>
                  <a:lnTo>
                    <a:pt x="144" y="40"/>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642">
              <a:extLst>
                <a:ext uri="{FF2B5EF4-FFF2-40B4-BE49-F238E27FC236}">
                  <a16:creationId xmlns:a16="http://schemas.microsoft.com/office/drawing/2014/main" id="{0D28BD43-8D44-464E-9139-1175A52C35AA}"/>
                </a:ext>
              </a:extLst>
            </p:cNvPr>
            <p:cNvSpPr>
              <a:spLocks/>
            </p:cNvSpPr>
            <p:nvPr/>
          </p:nvSpPr>
          <p:spPr bwMode="auto">
            <a:xfrm>
              <a:off x="5588001" y="2195513"/>
              <a:ext cx="49213" cy="49213"/>
            </a:xfrm>
            <a:custGeom>
              <a:avLst/>
              <a:gdLst>
                <a:gd name="T0" fmla="*/ 153 w 153"/>
                <a:gd name="T1" fmla="*/ 77 h 153"/>
                <a:gd name="T2" fmla="*/ 152 w 153"/>
                <a:gd name="T3" fmla="*/ 93 h 153"/>
                <a:gd name="T4" fmla="*/ 148 w 153"/>
                <a:gd name="T5" fmla="*/ 106 h 153"/>
                <a:gd name="T6" fmla="*/ 141 w 153"/>
                <a:gd name="T7" fmla="*/ 120 h 153"/>
                <a:gd name="T8" fmla="*/ 132 w 153"/>
                <a:gd name="T9" fmla="*/ 131 h 153"/>
                <a:gd name="T10" fmla="*/ 120 w 153"/>
                <a:gd name="T11" fmla="*/ 141 h 153"/>
                <a:gd name="T12" fmla="*/ 107 w 153"/>
                <a:gd name="T13" fmla="*/ 147 h 153"/>
                <a:gd name="T14" fmla="*/ 92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4 w 153"/>
                <a:gd name="T31" fmla="*/ 99 h 153"/>
                <a:gd name="T32" fmla="*/ 0 w 153"/>
                <a:gd name="T33" fmla="*/ 85 h 153"/>
                <a:gd name="T34" fmla="*/ 0 w 153"/>
                <a:gd name="T35" fmla="*/ 77 h 153"/>
                <a:gd name="T36" fmla="*/ 1 w 153"/>
                <a:gd name="T37" fmla="*/ 62 h 153"/>
                <a:gd name="T38" fmla="*/ 6 w 153"/>
                <a:gd name="T39" fmla="*/ 47 h 153"/>
                <a:gd name="T40" fmla="*/ 13 w 153"/>
                <a:gd name="T41" fmla="*/ 33 h 153"/>
                <a:gd name="T42" fmla="*/ 22 w 153"/>
                <a:gd name="T43" fmla="*/ 22 h 153"/>
                <a:gd name="T44" fmla="*/ 33 w 153"/>
                <a:gd name="T45" fmla="*/ 12 h 153"/>
                <a:gd name="T46" fmla="*/ 47 w 153"/>
                <a:gd name="T47" fmla="*/ 6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643">
              <a:extLst>
                <a:ext uri="{FF2B5EF4-FFF2-40B4-BE49-F238E27FC236}">
                  <a16:creationId xmlns:a16="http://schemas.microsoft.com/office/drawing/2014/main" id="{19316D5D-6EA1-4EC0-9BBC-551AD6FC76FF}"/>
                </a:ext>
              </a:extLst>
            </p:cNvPr>
            <p:cNvSpPr>
              <a:spLocks/>
            </p:cNvSpPr>
            <p:nvPr/>
          </p:nvSpPr>
          <p:spPr bwMode="auto">
            <a:xfrm>
              <a:off x="5518151" y="2195513"/>
              <a:ext cx="49213" cy="49213"/>
            </a:xfrm>
            <a:custGeom>
              <a:avLst/>
              <a:gdLst>
                <a:gd name="T0" fmla="*/ 153 w 153"/>
                <a:gd name="T1" fmla="*/ 77 h 153"/>
                <a:gd name="T2" fmla="*/ 152 w 153"/>
                <a:gd name="T3" fmla="*/ 93 h 153"/>
                <a:gd name="T4" fmla="*/ 147 w 153"/>
                <a:gd name="T5" fmla="*/ 106 h 153"/>
                <a:gd name="T6" fmla="*/ 140 w 153"/>
                <a:gd name="T7" fmla="*/ 120 h 153"/>
                <a:gd name="T8" fmla="*/ 130 w 153"/>
                <a:gd name="T9" fmla="*/ 131 h 153"/>
                <a:gd name="T10" fmla="*/ 119 w 153"/>
                <a:gd name="T11" fmla="*/ 141 h 153"/>
                <a:gd name="T12" fmla="*/ 106 w 153"/>
                <a:gd name="T13" fmla="*/ 147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2 h 153"/>
                <a:gd name="T38" fmla="*/ 5 w 153"/>
                <a:gd name="T39" fmla="*/ 47 h 153"/>
                <a:gd name="T40" fmla="*/ 12 w 153"/>
                <a:gd name="T41" fmla="*/ 33 h 153"/>
                <a:gd name="T42" fmla="*/ 21 w 153"/>
                <a:gd name="T43" fmla="*/ 22 h 153"/>
                <a:gd name="T44" fmla="*/ 33 w 153"/>
                <a:gd name="T45" fmla="*/ 12 h 153"/>
                <a:gd name="T46" fmla="*/ 46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49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6"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3"/>
                  </a:lnTo>
                  <a:lnTo>
                    <a:pt x="17" y="27"/>
                  </a:lnTo>
                  <a:lnTo>
                    <a:pt x="21" y="22"/>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49"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644">
              <a:extLst>
                <a:ext uri="{FF2B5EF4-FFF2-40B4-BE49-F238E27FC236}">
                  <a16:creationId xmlns:a16="http://schemas.microsoft.com/office/drawing/2014/main" id="{E528833E-99E9-4DC2-9A6B-E32C84400EFE}"/>
                </a:ext>
              </a:extLst>
            </p:cNvPr>
            <p:cNvSpPr>
              <a:spLocks/>
            </p:cNvSpPr>
            <p:nvPr/>
          </p:nvSpPr>
          <p:spPr bwMode="auto">
            <a:xfrm>
              <a:off x="5446713" y="2195513"/>
              <a:ext cx="49213" cy="49213"/>
            </a:xfrm>
            <a:custGeom>
              <a:avLst/>
              <a:gdLst>
                <a:gd name="T0" fmla="*/ 154 w 154"/>
                <a:gd name="T1" fmla="*/ 77 h 153"/>
                <a:gd name="T2" fmla="*/ 153 w 154"/>
                <a:gd name="T3" fmla="*/ 93 h 153"/>
                <a:gd name="T4" fmla="*/ 149 w 154"/>
                <a:gd name="T5" fmla="*/ 106 h 153"/>
                <a:gd name="T6" fmla="*/ 142 w 154"/>
                <a:gd name="T7" fmla="*/ 120 h 153"/>
                <a:gd name="T8" fmla="*/ 132 w 154"/>
                <a:gd name="T9" fmla="*/ 131 h 153"/>
                <a:gd name="T10" fmla="*/ 120 w 154"/>
                <a:gd name="T11" fmla="*/ 141 h 153"/>
                <a:gd name="T12" fmla="*/ 108 w 154"/>
                <a:gd name="T13" fmla="*/ 147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10 w 154"/>
                <a:gd name="T29" fmla="*/ 113 h 153"/>
                <a:gd name="T30" fmla="*/ 5 w 154"/>
                <a:gd name="T31" fmla="*/ 99 h 153"/>
                <a:gd name="T32" fmla="*/ 1 w 154"/>
                <a:gd name="T33" fmla="*/ 85 h 153"/>
                <a:gd name="T34" fmla="*/ 0 w 154"/>
                <a:gd name="T35" fmla="*/ 77 h 153"/>
                <a:gd name="T36" fmla="*/ 2 w 154"/>
                <a:gd name="T37" fmla="*/ 62 h 153"/>
                <a:gd name="T38" fmla="*/ 7 w 154"/>
                <a:gd name="T39" fmla="*/ 47 h 153"/>
                <a:gd name="T40" fmla="*/ 14 w 154"/>
                <a:gd name="T41" fmla="*/ 33 h 153"/>
                <a:gd name="T42" fmla="*/ 23 w 154"/>
                <a:gd name="T43" fmla="*/ 22 h 153"/>
                <a:gd name="T44" fmla="*/ 34 w 154"/>
                <a:gd name="T45" fmla="*/ 12 h 153"/>
                <a:gd name="T46" fmla="*/ 48 w 154"/>
                <a:gd name="T47" fmla="*/ 6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99"/>
                  </a:lnTo>
                  <a:lnTo>
                    <a:pt x="149" y="106"/>
                  </a:lnTo>
                  <a:lnTo>
                    <a:pt x="145" y="113"/>
                  </a:lnTo>
                  <a:lnTo>
                    <a:pt x="142" y="120"/>
                  </a:lnTo>
                  <a:lnTo>
                    <a:pt x="137" y="126"/>
                  </a:lnTo>
                  <a:lnTo>
                    <a:pt x="132" y="131"/>
                  </a:lnTo>
                  <a:lnTo>
                    <a:pt x="127" y="136"/>
                  </a:lnTo>
                  <a:lnTo>
                    <a:pt x="120" y="141"/>
                  </a:lnTo>
                  <a:lnTo>
                    <a:pt x="114"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5" y="99"/>
                  </a:lnTo>
                  <a:lnTo>
                    <a:pt x="2" y="93"/>
                  </a:lnTo>
                  <a:lnTo>
                    <a:pt x="1" y="85"/>
                  </a:lnTo>
                  <a:lnTo>
                    <a:pt x="0" y="77"/>
                  </a:lnTo>
                  <a:lnTo>
                    <a:pt x="0" y="77"/>
                  </a:lnTo>
                  <a:lnTo>
                    <a:pt x="1" y="69"/>
                  </a:lnTo>
                  <a:lnTo>
                    <a:pt x="2" y="62"/>
                  </a:lnTo>
                  <a:lnTo>
                    <a:pt x="5" y="54"/>
                  </a:lnTo>
                  <a:lnTo>
                    <a:pt x="7" y="47"/>
                  </a:lnTo>
                  <a:lnTo>
                    <a:pt x="10" y="40"/>
                  </a:lnTo>
                  <a:lnTo>
                    <a:pt x="14" y="33"/>
                  </a:lnTo>
                  <a:lnTo>
                    <a:pt x="18" y="27"/>
                  </a:lnTo>
                  <a:lnTo>
                    <a:pt x="23" y="22"/>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7" y="17"/>
                  </a:lnTo>
                  <a:lnTo>
                    <a:pt x="132" y="22"/>
                  </a:lnTo>
                  <a:lnTo>
                    <a:pt x="137" y="27"/>
                  </a:lnTo>
                  <a:lnTo>
                    <a:pt x="142" y="33"/>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645">
              <a:extLst>
                <a:ext uri="{FF2B5EF4-FFF2-40B4-BE49-F238E27FC236}">
                  <a16:creationId xmlns:a16="http://schemas.microsoft.com/office/drawing/2014/main" id="{0A5228BD-51FB-4B41-BAE4-7E2404F2ADF6}"/>
                </a:ext>
              </a:extLst>
            </p:cNvPr>
            <p:cNvSpPr>
              <a:spLocks/>
            </p:cNvSpPr>
            <p:nvPr/>
          </p:nvSpPr>
          <p:spPr bwMode="auto">
            <a:xfrm>
              <a:off x="5588001" y="2125663"/>
              <a:ext cx="49213" cy="47625"/>
            </a:xfrm>
            <a:custGeom>
              <a:avLst/>
              <a:gdLst>
                <a:gd name="T0" fmla="*/ 153 w 153"/>
                <a:gd name="T1" fmla="*/ 77 h 153"/>
                <a:gd name="T2" fmla="*/ 152 w 153"/>
                <a:gd name="T3" fmla="*/ 93 h 153"/>
                <a:gd name="T4" fmla="*/ 148 w 153"/>
                <a:gd name="T5" fmla="*/ 106 h 153"/>
                <a:gd name="T6" fmla="*/ 141 w 153"/>
                <a:gd name="T7" fmla="*/ 120 h 153"/>
                <a:gd name="T8" fmla="*/ 132 w 153"/>
                <a:gd name="T9" fmla="*/ 131 h 153"/>
                <a:gd name="T10" fmla="*/ 120 w 153"/>
                <a:gd name="T11" fmla="*/ 141 h 153"/>
                <a:gd name="T12" fmla="*/ 107 w 153"/>
                <a:gd name="T13" fmla="*/ 147 h 153"/>
                <a:gd name="T14" fmla="*/ 92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4 w 153"/>
                <a:gd name="T31" fmla="*/ 99 h 153"/>
                <a:gd name="T32" fmla="*/ 0 w 153"/>
                <a:gd name="T33" fmla="*/ 85 h 153"/>
                <a:gd name="T34" fmla="*/ 0 w 153"/>
                <a:gd name="T35" fmla="*/ 77 h 153"/>
                <a:gd name="T36" fmla="*/ 1 w 153"/>
                <a:gd name="T37" fmla="*/ 61 h 153"/>
                <a:gd name="T38" fmla="*/ 6 w 153"/>
                <a:gd name="T39" fmla="*/ 47 h 153"/>
                <a:gd name="T40" fmla="*/ 13 w 153"/>
                <a:gd name="T41" fmla="*/ 33 h 153"/>
                <a:gd name="T42" fmla="*/ 22 w 153"/>
                <a:gd name="T43" fmla="*/ 22 h 153"/>
                <a:gd name="T44" fmla="*/ 33 w 153"/>
                <a:gd name="T45" fmla="*/ 12 h 153"/>
                <a:gd name="T46" fmla="*/ 47 w 153"/>
                <a:gd name="T47" fmla="*/ 6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646">
              <a:extLst>
                <a:ext uri="{FF2B5EF4-FFF2-40B4-BE49-F238E27FC236}">
                  <a16:creationId xmlns:a16="http://schemas.microsoft.com/office/drawing/2014/main" id="{368830F0-10A0-4A66-8BF0-2E81D324C1C2}"/>
                </a:ext>
              </a:extLst>
            </p:cNvPr>
            <p:cNvSpPr>
              <a:spLocks/>
            </p:cNvSpPr>
            <p:nvPr/>
          </p:nvSpPr>
          <p:spPr bwMode="auto">
            <a:xfrm>
              <a:off x="5729288" y="2125663"/>
              <a:ext cx="49213" cy="47625"/>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1 h 153"/>
                <a:gd name="T10" fmla="*/ 120 w 154"/>
                <a:gd name="T11" fmla="*/ 141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3 w 154"/>
                <a:gd name="T43" fmla="*/ 22 h 153"/>
                <a:gd name="T44" fmla="*/ 34 w 154"/>
                <a:gd name="T45" fmla="*/ 12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3"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647">
              <a:extLst>
                <a:ext uri="{FF2B5EF4-FFF2-40B4-BE49-F238E27FC236}">
                  <a16:creationId xmlns:a16="http://schemas.microsoft.com/office/drawing/2014/main" id="{9E42680C-4359-4B6C-88DF-7A2489030B15}"/>
                </a:ext>
              </a:extLst>
            </p:cNvPr>
            <p:cNvSpPr>
              <a:spLocks/>
            </p:cNvSpPr>
            <p:nvPr/>
          </p:nvSpPr>
          <p:spPr bwMode="auto">
            <a:xfrm>
              <a:off x="5937251" y="2125663"/>
              <a:ext cx="49213" cy="47625"/>
            </a:xfrm>
            <a:custGeom>
              <a:avLst/>
              <a:gdLst>
                <a:gd name="T0" fmla="*/ 154 w 154"/>
                <a:gd name="T1" fmla="*/ 77 h 153"/>
                <a:gd name="T2" fmla="*/ 153 w 154"/>
                <a:gd name="T3" fmla="*/ 93 h 153"/>
                <a:gd name="T4" fmla="*/ 149 w 154"/>
                <a:gd name="T5" fmla="*/ 106 h 153"/>
                <a:gd name="T6" fmla="*/ 141 w 154"/>
                <a:gd name="T7" fmla="*/ 120 h 153"/>
                <a:gd name="T8" fmla="*/ 132 w 154"/>
                <a:gd name="T9" fmla="*/ 131 h 153"/>
                <a:gd name="T10" fmla="*/ 120 w 154"/>
                <a:gd name="T11" fmla="*/ 141 h 153"/>
                <a:gd name="T12" fmla="*/ 107 w 154"/>
                <a:gd name="T13" fmla="*/ 147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10 w 154"/>
                <a:gd name="T29" fmla="*/ 113 h 153"/>
                <a:gd name="T30" fmla="*/ 3 w 154"/>
                <a:gd name="T31" fmla="*/ 99 h 153"/>
                <a:gd name="T32" fmla="*/ 1 w 154"/>
                <a:gd name="T33" fmla="*/ 85 h 153"/>
                <a:gd name="T34" fmla="*/ 0 w 154"/>
                <a:gd name="T35" fmla="*/ 77 h 153"/>
                <a:gd name="T36" fmla="*/ 2 w 154"/>
                <a:gd name="T37" fmla="*/ 61 h 153"/>
                <a:gd name="T38" fmla="*/ 7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1"/>
                  </a:lnTo>
                  <a:lnTo>
                    <a:pt x="3" y="54"/>
                  </a:lnTo>
                  <a:lnTo>
                    <a:pt x="7" y="47"/>
                  </a:lnTo>
                  <a:lnTo>
                    <a:pt x="10" y="40"/>
                  </a:lnTo>
                  <a:lnTo>
                    <a:pt x="14" y="33"/>
                  </a:lnTo>
                  <a:lnTo>
                    <a:pt x="18" y="27"/>
                  </a:lnTo>
                  <a:lnTo>
                    <a:pt x="23" y="22"/>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2" y="22"/>
                  </a:lnTo>
                  <a:lnTo>
                    <a:pt x="137" y="27"/>
                  </a:lnTo>
                  <a:lnTo>
                    <a:pt x="141"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648">
              <a:extLst>
                <a:ext uri="{FF2B5EF4-FFF2-40B4-BE49-F238E27FC236}">
                  <a16:creationId xmlns:a16="http://schemas.microsoft.com/office/drawing/2014/main" id="{8BFCC5C7-0FE8-4BA0-8FC5-16C79DAEBCF9}"/>
                </a:ext>
              </a:extLst>
            </p:cNvPr>
            <p:cNvSpPr>
              <a:spLocks/>
            </p:cNvSpPr>
            <p:nvPr/>
          </p:nvSpPr>
          <p:spPr bwMode="auto">
            <a:xfrm>
              <a:off x="6008688" y="2125663"/>
              <a:ext cx="47625" cy="47625"/>
            </a:xfrm>
            <a:custGeom>
              <a:avLst/>
              <a:gdLst>
                <a:gd name="T0" fmla="*/ 153 w 153"/>
                <a:gd name="T1" fmla="*/ 77 h 153"/>
                <a:gd name="T2" fmla="*/ 152 w 153"/>
                <a:gd name="T3" fmla="*/ 93 h 153"/>
                <a:gd name="T4" fmla="*/ 148 w 153"/>
                <a:gd name="T5" fmla="*/ 106 h 153"/>
                <a:gd name="T6" fmla="*/ 141 w 153"/>
                <a:gd name="T7" fmla="*/ 120 h 153"/>
                <a:gd name="T8" fmla="*/ 132 w 153"/>
                <a:gd name="T9" fmla="*/ 131 h 153"/>
                <a:gd name="T10" fmla="*/ 120 w 153"/>
                <a:gd name="T11" fmla="*/ 141 h 153"/>
                <a:gd name="T12" fmla="*/ 106 w 153"/>
                <a:gd name="T13" fmla="*/ 147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6 w 153"/>
                <a:gd name="T39" fmla="*/ 47 h 153"/>
                <a:gd name="T40" fmla="*/ 13 w 153"/>
                <a:gd name="T41" fmla="*/ 33 h 153"/>
                <a:gd name="T42" fmla="*/ 23 w 153"/>
                <a:gd name="T43" fmla="*/ 22 h 153"/>
                <a:gd name="T44" fmla="*/ 34 w 153"/>
                <a:gd name="T45" fmla="*/ 12 h 153"/>
                <a:gd name="T46" fmla="*/ 47 w 153"/>
                <a:gd name="T47" fmla="*/ 6 h 153"/>
                <a:gd name="T48" fmla="*/ 62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6"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3" y="131"/>
                  </a:lnTo>
                  <a:lnTo>
                    <a:pt x="17" y="126"/>
                  </a:lnTo>
                  <a:lnTo>
                    <a:pt x="13"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3" y="33"/>
                  </a:lnTo>
                  <a:lnTo>
                    <a:pt x="17" y="27"/>
                  </a:lnTo>
                  <a:lnTo>
                    <a:pt x="23"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2"/>
                  </a:lnTo>
                  <a:lnTo>
                    <a:pt x="126" y="17"/>
                  </a:lnTo>
                  <a:lnTo>
                    <a:pt x="132" y="22"/>
                  </a:lnTo>
                  <a:lnTo>
                    <a:pt x="136" y="27"/>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649">
              <a:extLst>
                <a:ext uri="{FF2B5EF4-FFF2-40B4-BE49-F238E27FC236}">
                  <a16:creationId xmlns:a16="http://schemas.microsoft.com/office/drawing/2014/main" id="{B4B68B9E-85E2-48CC-A97D-D047E387E11F}"/>
                </a:ext>
              </a:extLst>
            </p:cNvPr>
            <p:cNvSpPr>
              <a:spLocks/>
            </p:cNvSpPr>
            <p:nvPr/>
          </p:nvSpPr>
          <p:spPr bwMode="auto">
            <a:xfrm>
              <a:off x="6076951" y="2125663"/>
              <a:ext cx="49213" cy="47625"/>
            </a:xfrm>
            <a:custGeom>
              <a:avLst/>
              <a:gdLst>
                <a:gd name="T0" fmla="*/ 153 w 153"/>
                <a:gd name="T1" fmla="*/ 77 h 153"/>
                <a:gd name="T2" fmla="*/ 152 w 153"/>
                <a:gd name="T3" fmla="*/ 93 h 153"/>
                <a:gd name="T4" fmla="*/ 147 w 153"/>
                <a:gd name="T5" fmla="*/ 106 h 153"/>
                <a:gd name="T6" fmla="*/ 140 w 153"/>
                <a:gd name="T7" fmla="*/ 120 h 153"/>
                <a:gd name="T8" fmla="*/ 131 w 153"/>
                <a:gd name="T9" fmla="*/ 131 h 153"/>
                <a:gd name="T10" fmla="*/ 120 w 153"/>
                <a:gd name="T11" fmla="*/ 141 h 153"/>
                <a:gd name="T12" fmla="*/ 106 w 153"/>
                <a:gd name="T13" fmla="*/ 147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3 w 153"/>
                <a:gd name="T43" fmla="*/ 22 h 153"/>
                <a:gd name="T44" fmla="*/ 34 w 153"/>
                <a:gd name="T45" fmla="*/ 12 h 153"/>
                <a:gd name="T46" fmla="*/ 47 w 153"/>
                <a:gd name="T47" fmla="*/ 6 h 153"/>
                <a:gd name="T48" fmla="*/ 61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3" y="22"/>
                  </a:lnTo>
                  <a:lnTo>
                    <a:pt x="27" y="17"/>
                  </a:lnTo>
                  <a:lnTo>
                    <a:pt x="34"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650">
              <a:extLst>
                <a:ext uri="{FF2B5EF4-FFF2-40B4-BE49-F238E27FC236}">
                  <a16:creationId xmlns:a16="http://schemas.microsoft.com/office/drawing/2014/main" id="{B42641B0-C237-4993-BA8D-83E56F6711B7}"/>
                </a:ext>
              </a:extLst>
            </p:cNvPr>
            <p:cNvSpPr>
              <a:spLocks/>
            </p:cNvSpPr>
            <p:nvPr/>
          </p:nvSpPr>
          <p:spPr bwMode="auto">
            <a:xfrm>
              <a:off x="6146801" y="2125663"/>
              <a:ext cx="49213" cy="47625"/>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1 h 153"/>
                <a:gd name="T10" fmla="*/ 121 w 155"/>
                <a:gd name="T11" fmla="*/ 141 h 153"/>
                <a:gd name="T12" fmla="*/ 108 w 155"/>
                <a:gd name="T13" fmla="*/ 147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9 w 155"/>
                <a:gd name="T27" fmla="*/ 126 h 153"/>
                <a:gd name="T28" fmla="*/ 10 w 155"/>
                <a:gd name="T29" fmla="*/ 113 h 153"/>
                <a:gd name="T30" fmla="*/ 4 w 155"/>
                <a:gd name="T31" fmla="*/ 99 h 153"/>
                <a:gd name="T32" fmla="*/ 2 w 155"/>
                <a:gd name="T33" fmla="*/ 85 h 153"/>
                <a:gd name="T34" fmla="*/ 0 w 155"/>
                <a:gd name="T35" fmla="*/ 77 h 153"/>
                <a:gd name="T36" fmla="*/ 3 w 155"/>
                <a:gd name="T37" fmla="*/ 61 h 153"/>
                <a:gd name="T38" fmla="*/ 6 w 155"/>
                <a:gd name="T39" fmla="*/ 47 h 153"/>
                <a:gd name="T40" fmla="*/ 14 w 155"/>
                <a:gd name="T41" fmla="*/ 33 h 153"/>
                <a:gd name="T42" fmla="*/ 23 w 155"/>
                <a:gd name="T43" fmla="*/ 22 h 153"/>
                <a:gd name="T44" fmla="*/ 35 w 155"/>
                <a:gd name="T45" fmla="*/ 12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1" y="141"/>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1"/>
                  </a:lnTo>
                  <a:lnTo>
                    <a:pt x="29" y="136"/>
                  </a:lnTo>
                  <a:lnTo>
                    <a:pt x="23" y="131"/>
                  </a:lnTo>
                  <a:lnTo>
                    <a:pt x="19" y="126"/>
                  </a:lnTo>
                  <a:lnTo>
                    <a:pt x="14" y="120"/>
                  </a:lnTo>
                  <a:lnTo>
                    <a:pt x="10" y="113"/>
                  </a:lnTo>
                  <a:lnTo>
                    <a:pt x="6" y="106"/>
                  </a:lnTo>
                  <a:lnTo>
                    <a:pt x="4" y="99"/>
                  </a:lnTo>
                  <a:lnTo>
                    <a:pt x="3" y="93"/>
                  </a:lnTo>
                  <a:lnTo>
                    <a:pt x="2" y="85"/>
                  </a:lnTo>
                  <a:lnTo>
                    <a:pt x="0" y="77"/>
                  </a:lnTo>
                  <a:lnTo>
                    <a:pt x="0" y="77"/>
                  </a:lnTo>
                  <a:lnTo>
                    <a:pt x="2" y="69"/>
                  </a:lnTo>
                  <a:lnTo>
                    <a:pt x="3" y="61"/>
                  </a:lnTo>
                  <a:lnTo>
                    <a:pt x="4" y="54"/>
                  </a:lnTo>
                  <a:lnTo>
                    <a:pt x="6" y="47"/>
                  </a:lnTo>
                  <a:lnTo>
                    <a:pt x="10" y="40"/>
                  </a:lnTo>
                  <a:lnTo>
                    <a:pt x="14" y="33"/>
                  </a:lnTo>
                  <a:lnTo>
                    <a:pt x="19" y="27"/>
                  </a:lnTo>
                  <a:lnTo>
                    <a:pt x="23" y="22"/>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2"/>
                  </a:lnTo>
                  <a:lnTo>
                    <a:pt x="126" y="17"/>
                  </a:lnTo>
                  <a:lnTo>
                    <a:pt x="132" y="22"/>
                  </a:lnTo>
                  <a:lnTo>
                    <a:pt x="137" y="27"/>
                  </a:lnTo>
                  <a:lnTo>
                    <a:pt x="141" y="33"/>
                  </a:lnTo>
                  <a:lnTo>
                    <a:pt x="145"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651">
              <a:extLst>
                <a:ext uri="{FF2B5EF4-FFF2-40B4-BE49-F238E27FC236}">
                  <a16:creationId xmlns:a16="http://schemas.microsoft.com/office/drawing/2014/main" id="{DA589974-BD73-4666-8A7B-BC7031987235}"/>
                </a:ext>
              </a:extLst>
            </p:cNvPr>
            <p:cNvSpPr>
              <a:spLocks/>
            </p:cNvSpPr>
            <p:nvPr/>
          </p:nvSpPr>
          <p:spPr bwMode="auto">
            <a:xfrm>
              <a:off x="6216651" y="2125663"/>
              <a:ext cx="49213" cy="47625"/>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1 h 153"/>
                <a:gd name="T10" fmla="*/ 120 w 154"/>
                <a:gd name="T11" fmla="*/ 141 h 153"/>
                <a:gd name="T12" fmla="*/ 108 w 154"/>
                <a:gd name="T13" fmla="*/ 147 h 153"/>
                <a:gd name="T14" fmla="*/ 93 w 154"/>
                <a:gd name="T15" fmla="*/ 152 h 153"/>
                <a:gd name="T16" fmla="*/ 78 w 154"/>
                <a:gd name="T17" fmla="*/ 153 h 153"/>
                <a:gd name="T18" fmla="*/ 70 w 154"/>
                <a:gd name="T19" fmla="*/ 153 h 153"/>
                <a:gd name="T20" fmla="*/ 55 w 154"/>
                <a:gd name="T21" fmla="*/ 150 h 153"/>
                <a:gd name="T22" fmla="*/ 40 w 154"/>
                <a:gd name="T23" fmla="*/ 144 h 153"/>
                <a:gd name="T24" fmla="*/ 29 w 154"/>
                <a:gd name="T25" fmla="*/ 136 h 153"/>
                <a:gd name="T26" fmla="*/ 18 w 154"/>
                <a:gd name="T27" fmla="*/ 126 h 153"/>
                <a:gd name="T28" fmla="*/ 9 w 154"/>
                <a:gd name="T29" fmla="*/ 113 h 153"/>
                <a:gd name="T30" fmla="*/ 3 w 154"/>
                <a:gd name="T31" fmla="*/ 99 h 153"/>
                <a:gd name="T32" fmla="*/ 1 w 154"/>
                <a:gd name="T33" fmla="*/ 85 h 153"/>
                <a:gd name="T34" fmla="*/ 0 w 154"/>
                <a:gd name="T35" fmla="*/ 77 h 153"/>
                <a:gd name="T36" fmla="*/ 2 w 154"/>
                <a:gd name="T37" fmla="*/ 61 h 153"/>
                <a:gd name="T38" fmla="*/ 7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8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1"/>
                  </a:lnTo>
                  <a:lnTo>
                    <a:pt x="3"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2"/>
                  </a:lnTo>
                  <a:lnTo>
                    <a:pt x="126" y="17"/>
                  </a:lnTo>
                  <a:lnTo>
                    <a:pt x="132" y="22"/>
                  </a:lnTo>
                  <a:lnTo>
                    <a:pt x="136" y="27"/>
                  </a:lnTo>
                  <a:lnTo>
                    <a:pt x="141" y="33"/>
                  </a:lnTo>
                  <a:lnTo>
                    <a:pt x="145" y="40"/>
                  </a:lnTo>
                  <a:lnTo>
                    <a:pt x="148"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652">
              <a:extLst>
                <a:ext uri="{FF2B5EF4-FFF2-40B4-BE49-F238E27FC236}">
                  <a16:creationId xmlns:a16="http://schemas.microsoft.com/office/drawing/2014/main" id="{7FF23A57-B754-4EDB-B1A3-8C414C572158}"/>
                </a:ext>
              </a:extLst>
            </p:cNvPr>
            <p:cNvSpPr>
              <a:spLocks/>
            </p:cNvSpPr>
            <p:nvPr/>
          </p:nvSpPr>
          <p:spPr bwMode="auto">
            <a:xfrm>
              <a:off x="6286501" y="2125663"/>
              <a:ext cx="49213" cy="47625"/>
            </a:xfrm>
            <a:custGeom>
              <a:avLst/>
              <a:gdLst>
                <a:gd name="T0" fmla="*/ 154 w 154"/>
                <a:gd name="T1" fmla="*/ 77 h 153"/>
                <a:gd name="T2" fmla="*/ 152 w 154"/>
                <a:gd name="T3" fmla="*/ 93 h 153"/>
                <a:gd name="T4" fmla="*/ 147 w 154"/>
                <a:gd name="T5" fmla="*/ 106 h 153"/>
                <a:gd name="T6" fmla="*/ 141 w 154"/>
                <a:gd name="T7" fmla="*/ 120 h 153"/>
                <a:gd name="T8" fmla="*/ 131 w 154"/>
                <a:gd name="T9" fmla="*/ 131 h 153"/>
                <a:gd name="T10" fmla="*/ 120 w 154"/>
                <a:gd name="T11" fmla="*/ 141 h 153"/>
                <a:gd name="T12" fmla="*/ 106 w 154"/>
                <a:gd name="T13" fmla="*/ 147 h 153"/>
                <a:gd name="T14" fmla="*/ 93 w 154"/>
                <a:gd name="T15" fmla="*/ 152 h 153"/>
                <a:gd name="T16" fmla="*/ 76 w 154"/>
                <a:gd name="T17" fmla="*/ 153 h 153"/>
                <a:gd name="T18" fmla="*/ 68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99 h 153"/>
                <a:gd name="T32" fmla="*/ 0 w 154"/>
                <a:gd name="T33" fmla="*/ 85 h 153"/>
                <a:gd name="T34" fmla="*/ 0 w 154"/>
                <a:gd name="T35" fmla="*/ 77 h 153"/>
                <a:gd name="T36" fmla="*/ 1 w 154"/>
                <a:gd name="T37" fmla="*/ 61 h 153"/>
                <a:gd name="T38" fmla="*/ 6 w 154"/>
                <a:gd name="T39" fmla="*/ 47 h 153"/>
                <a:gd name="T40" fmla="*/ 12 w 154"/>
                <a:gd name="T41" fmla="*/ 33 h 153"/>
                <a:gd name="T42" fmla="*/ 23 w 154"/>
                <a:gd name="T43" fmla="*/ 22 h 153"/>
                <a:gd name="T44" fmla="*/ 34 w 154"/>
                <a:gd name="T45" fmla="*/ 12 h 153"/>
                <a:gd name="T46" fmla="*/ 47 w 154"/>
                <a:gd name="T47" fmla="*/ 6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4" y="153"/>
                  </a:lnTo>
                  <a:lnTo>
                    <a:pt x="76" y="153"/>
                  </a:lnTo>
                  <a:lnTo>
                    <a:pt x="76" y="153"/>
                  </a:lnTo>
                  <a:lnTo>
                    <a:pt x="68"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653">
              <a:extLst>
                <a:ext uri="{FF2B5EF4-FFF2-40B4-BE49-F238E27FC236}">
                  <a16:creationId xmlns:a16="http://schemas.microsoft.com/office/drawing/2014/main" id="{1F195A86-BA6A-4380-9AE6-E28BF14096EB}"/>
                </a:ext>
              </a:extLst>
            </p:cNvPr>
            <p:cNvSpPr>
              <a:spLocks/>
            </p:cNvSpPr>
            <p:nvPr/>
          </p:nvSpPr>
          <p:spPr bwMode="auto">
            <a:xfrm>
              <a:off x="6567488" y="2265363"/>
              <a:ext cx="49213" cy="49213"/>
            </a:xfrm>
            <a:custGeom>
              <a:avLst/>
              <a:gdLst>
                <a:gd name="T0" fmla="*/ 154 w 154"/>
                <a:gd name="T1" fmla="*/ 76 h 153"/>
                <a:gd name="T2" fmla="*/ 152 w 154"/>
                <a:gd name="T3" fmla="*/ 92 h 153"/>
                <a:gd name="T4" fmla="*/ 148 w 154"/>
                <a:gd name="T5" fmla="*/ 106 h 153"/>
                <a:gd name="T6" fmla="*/ 141 w 154"/>
                <a:gd name="T7" fmla="*/ 120 h 153"/>
                <a:gd name="T8" fmla="*/ 132 w 154"/>
                <a:gd name="T9" fmla="*/ 130 h 153"/>
                <a:gd name="T10" fmla="*/ 120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49 h 153"/>
                <a:gd name="T22" fmla="*/ 40 w 154"/>
                <a:gd name="T23" fmla="*/ 144 h 153"/>
                <a:gd name="T24" fmla="*/ 28 w 154"/>
                <a:gd name="T25" fmla="*/ 136 h 153"/>
                <a:gd name="T26" fmla="*/ 17 w 154"/>
                <a:gd name="T27" fmla="*/ 125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6 h 153"/>
                <a:gd name="T40" fmla="*/ 13 w 154"/>
                <a:gd name="T41" fmla="*/ 33 h 153"/>
                <a:gd name="T42" fmla="*/ 22 w 154"/>
                <a:gd name="T43" fmla="*/ 21 h 153"/>
                <a:gd name="T44" fmla="*/ 33 w 154"/>
                <a:gd name="T45" fmla="*/ 12 h 153"/>
                <a:gd name="T46" fmla="*/ 47 w 154"/>
                <a:gd name="T47" fmla="*/ 5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2"/>
                  </a:lnTo>
                  <a:lnTo>
                    <a:pt x="150" y="99"/>
                  </a:lnTo>
                  <a:lnTo>
                    <a:pt x="148" y="106"/>
                  </a:lnTo>
                  <a:lnTo>
                    <a:pt x="144" y="113"/>
                  </a:lnTo>
                  <a:lnTo>
                    <a:pt x="141" y="120"/>
                  </a:lnTo>
                  <a:lnTo>
                    <a:pt x="136" y="125"/>
                  </a:lnTo>
                  <a:lnTo>
                    <a:pt x="132" y="130"/>
                  </a:lnTo>
                  <a:lnTo>
                    <a:pt x="126" y="136"/>
                  </a:lnTo>
                  <a:lnTo>
                    <a:pt x="120" y="140"/>
                  </a:lnTo>
                  <a:lnTo>
                    <a:pt x="114" y="144"/>
                  </a:lnTo>
                  <a:lnTo>
                    <a:pt x="107" y="147"/>
                  </a:lnTo>
                  <a:lnTo>
                    <a:pt x="100" y="149"/>
                  </a:lnTo>
                  <a:lnTo>
                    <a:pt x="93" y="152"/>
                  </a:lnTo>
                  <a:lnTo>
                    <a:pt x="85" y="153"/>
                  </a:lnTo>
                  <a:lnTo>
                    <a:pt x="77" y="153"/>
                  </a:lnTo>
                  <a:lnTo>
                    <a:pt x="77" y="153"/>
                  </a:lnTo>
                  <a:lnTo>
                    <a:pt x="69" y="153"/>
                  </a:lnTo>
                  <a:lnTo>
                    <a:pt x="61" y="152"/>
                  </a:lnTo>
                  <a:lnTo>
                    <a:pt x="54" y="149"/>
                  </a:lnTo>
                  <a:lnTo>
                    <a:pt x="47" y="147"/>
                  </a:lnTo>
                  <a:lnTo>
                    <a:pt x="40" y="144"/>
                  </a:lnTo>
                  <a:lnTo>
                    <a:pt x="33" y="140"/>
                  </a:lnTo>
                  <a:lnTo>
                    <a:pt x="28" y="136"/>
                  </a:lnTo>
                  <a:lnTo>
                    <a:pt x="22" y="130"/>
                  </a:lnTo>
                  <a:lnTo>
                    <a:pt x="17" y="125"/>
                  </a:lnTo>
                  <a:lnTo>
                    <a:pt x="13" y="120"/>
                  </a:lnTo>
                  <a:lnTo>
                    <a:pt x="9" y="113"/>
                  </a:lnTo>
                  <a:lnTo>
                    <a:pt x="6" y="106"/>
                  </a:lnTo>
                  <a:lnTo>
                    <a:pt x="4" y="99"/>
                  </a:lnTo>
                  <a:lnTo>
                    <a:pt x="1" y="92"/>
                  </a:lnTo>
                  <a:lnTo>
                    <a:pt x="0" y="84"/>
                  </a:lnTo>
                  <a:lnTo>
                    <a:pt x="0" y="76"/>
                  </a:lnTo>
                  <a:lnTo>
                    <a:pt x="0" y="76"/>
                  </a:lnTo>
                  <a:lnTo>
                    <a:pt x="0" y="68"/>
                  </a:lnTo>
                  <a:lnTo>
                    <a:pt x="1" y="60"/>
                  </a:lnTo>
                  <a:lnTo>
                    <a:pt x="4" y="53"/>
                  </a:lnTo>
                  <a:lnTo>
                    <a:pt x="6" y="46"/>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6"/>
                  </a:lnTo>
                  <a:lnTo>
                    <a:pt x="150" y="53"/>
                  </a:lnTo>
                  <a:lnTo>
                    <a:pt x="152"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654">
              <a:extLst>
                <a:ext uri="{FF2B5EF4-FFF2-40B4-BE49-F238E27FC236}">
                  <a16:creationId xmlns:a16="http://schemas.microsoft.com/office/drawing/2014/main" id="{86456BBB-70A9-4AE0-8E23-D85900B84A93}"/>
                </a:ext>
              </a:extLst>
            </p:cNvPr>
            <p:cNvSpPr>
              <a:spLocks/>
            </p:cNvSpPr>
            <p:nvPr/>
          </p:nvSpPr>
          <p:spPr bwMode="auto">
            <a:xfrm>
              <a:off x="6637338" y="2265363"/>
              <a:ext cx="47625" cy="49213"/>
            </a:xfrm>
            <a:custGeom>
              <a:avLst/>
              <a:gdLst>
                <a:gd name="T0" fmla="*/ 153 w 153"/>
                <a:gd name="T1" fmla="*/ 76 h 153"/>
                <a:gd name="T2" fmla="*/ 152 w 153"/>
                <a:gd name="T3" fmla="*/ 92 h 153"/>
                <a:gd name="T4" fmla="*/ 147 w 153"/>
                <a:gd name="T5" fmla="*/ 106 h 153"/>
                <a:gd name="T6" fmla="*/ 141 w 153"/>
                <a:gd name="T7" fmla="*/ 120 h 153"/>
                <a:gd name="T8" fmla="*/ 131 w 153"/>
                <a:gd name="T9" fmla="*/ 130 h 153"/>
                <a:gd name="T10" fmla="*/ 120 w 153"/>
                <a:gd name="T11" fmla="*/ 140 h 153"/>
                <a:gd name="T12" fmla="*/ 106 w 153"/>
                <a:gd name="T13" fmla="*/ 147 h 153"/>
                <a:gd name="T14" fmla="*/ 93 w 153"/>
                <a:gd name="T15" fmla="*/ 152 h 153"/>
                <a:gd name="T16" fmla="*/ 77 w 153"/>
                <a:gd name="T17" fmla="*/ 153 h 153"/>
                <a:gd name="T18" fmla="*/ 69 w 153"/>
                <a:gd name="T19" fmla="*/ 153 h 153"/>
                <a:gd name="T20" fmla="*/ 54 w 153"/>
                <a:gd name="T21" fmla="*/ 149 h 153"/>
                <a:gd name="T22" fmla="*/ 40 w 153"/>
                <a:gd name="T23" fmla="*/ 144 h 153"/>
                <a:gd name="T24" fmla="*/ 27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6 w 153"/>
                <a:gd name="T39" fmla="*/ 46 h 153"/>
                <a:gd name="T40" fmla="*/ 12 w 153"/>
                <a:gd name="T41" fmla="*/ 33 h 153"/>
                <a:gd name="T42" fmla="*/ 23 w 153"/>
                <a:gd name="T43" fmla="*/ 21 h 153"/>
                <a:gd name="T44" fmla="*/ 34 w 153"/>
                <a:gd name="T45" fmla="*/ 12 h 153"/>
                <a:gd name="T46" fmla="*/ 47 w 153"/>
                <a:gd name="T47" fmla="*/ 5 h 153"/>
                <a:gd name="T48" fmla="*/ 62 w 153"/>
                <a:gd name="T49" fmla="*/ 1 h 153"/>
                <a:gd name="T50" fmla="*/ 77 w 153"/>
                <a:gd name="T51" fmla="*/ 0 h 153"/>
                <a:gd name="T52" fmla="*/ 85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1" y="120"/>
                  </a:lnTo>
                  <a:lnTo>
                    <a:pt x="136" y="125"/>
                  </a:lnTo>
                  <a:lnTo>
                    <a:pt x="131" y="130"/>
                  </a:lnTo>
                  <a:lnTo>
                    <a:pt x="126" y="136"/>
                  </a:lnTo>
                  <a:lnTo>
                    <a:pt x="120" y="140"/>
                  </a:lnTo>
                  <a:lnTo>
                    <a:pt x="113" y="144"/>
                  </a:lnTo>
                  <a:lnTo>
                    <a:pt x="106" y="147"/>
                  </a:lnTo>
                  <a:lnTo>
                    <a:pt x="99" y="149"/>
                  </a:lnTo>
                  <a:lnTo>
                    <a:pt x="93" y="152"/>
                  </a:lnTo>
                  <a:lnTo>
                    <a:pt x="85" y="153"/>
                  </a:lnTo>
                  <a:lnTo>
                    <a:pt x="77" y="153"/>
                  </a:lnTo>
                  <a:lnTo>
                    <a:pt x="77" y="153"/>
                  </a:lnTo>
                  <a:lnTo>
                    <a:pt x="69" y="153"/>
                  </a:lnTo>
                  <a:lnTo>
                    <a:pt x="62" y="152"/>
                  </a:lnTo>
                  <a:lnTo>
                    <a:pt x="54" y="149"/>
                  </a:lnTo>
                  <a:lnTo>
                    <a:pt x="47" y="147"/>
                  </a:lnTo>
                  <a:lnTo>
                    <a:pt x="40" y="144"/>
                  </a:lnTo>
                  <a:lnTo>
                    <a:pt x="34" y="140"/>
                  </a:lnTo>
                  <a:lnTo>
                    <a:pt x="27" y="136"/>
                  </a:lnTo>
                  <a:lnTo>
                    <a:pt x="23" y="130"/>
                  </a:lnTo>
                  <a:lnTo>
                    <a:pt x="17" y="125"/>
                  </a:lnTo>
                  <a:lnTo>
                    <a:pt x="12" y="120"/>
                  </a:lnTo>
                  <a:lnTo>
                    <a:pt x="9" y="113"/>
                  </a:lnTo>
                  <a:lnTo>
                    <a:pt x="6" y="106"/>
                  </a:lnTo>
                  <a:lnTo>
                    <a:pt x="3" y="99"/>
                  </a:lnTo>
                  <a:lnTo>
                    <a:pt x="1" y="92"/>
                  </a:lnTo>
                  <a:lnTo>
                    <a:pt x="0" y="84"/>
                  </a:lnTo>
                  <a:lnTo>
                    <a:pt x="0" y="76"/>
                  </a:lnTo>
                  <a:lnTo>
                    <a:pt x="0" y="76"/>
                  </a:lnTo>
                  <a:lnTo>
                    <a:pt x="0" y="68"/>
                  </a:lnTo>
                  <a:lnTo>
                    <a:pt x="1" y="60"/>
                  </a:lnTo>
                  <a:lnTo>
                    <a:pt x="3" y="53"/>
                  </a:lnTo>
                  <a:lnTo>
                    <a:pt x="6" y="46"/>
                  </a:lnTo>
                  <a:lnTo>
                    <a:pt x="9" y="40"/>
                  </a:lnTo>
                  <a:lnTo>
                    <a:pt x="12" y="33"/>
                  </a:lnTo>
                  <a:lnTo>
                    <a:pt x="17" y="27"/>
                  </a:lnTo>
                  <a:lnTo>
                    <a:pt x="23" y="21"/>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1" y="21"/>
                  </a:lnTo>
                  <a:lnTo>
                    <a:pt x="136" y="27"/>
                  </a:lnTo>
                  <a:lnTo>
                    <a:pt x="141" y="33"/>
                  </a:lnTo>
                  <a:lnTo>
                    <a:pt x="144" y="40"/>
                  </a:lnTo>
                  <a:lnTo>
                    <a:pt x="147" y="46"/>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655">
              <a:extLst>
                <a:ext uri="{FF2B5EF4-FFF2-40B4-BE49-F238E27FC236}">
                  <a16:creationId xmlns:a16="http://schemas.microsoft.com/office/drawing/2014/main" id="{3A933979-3A65-4E92-A710-29BFCE23ECB9}"/>
                </a:ext>
              </a:extLst>
            </p:cNvPr>
            <p:cNvSpPr>
              <a:spLocks/>
            </p:cNvSpPr>
            <p:nvPr/>
          </p:nvSpPr>
          <p:spPr bwMode="auto">
            <a:xfrm>
              <a:off x="6707188" y="2265363"/>
              <a:ext cx="47625" cy="49213"/>
            </a:xfrm>
            <a:custGeom>
              <a:avLst/>
              <a:gdLst>
                <a:gd name="T0" fmla="*/ 153 w 153"/>
                <a:gd name="T1" fmla="*/ 76 h 153"/>
                <a:gd name="T2" fmla="*/ 152 w 153"/>
                <a:gd name="T3" fmla="*/ 92 h 153"/>
                <a:gd name="T4" fmla="*/ 147 w 153"/>
                <a:gd name="T5" fmla="*/ 106 h 153"/>
                <a:gd name="T6" fmla="*/ 140 w 153"/>
                <a:gd name="T7" fmla="*/ 120 h 153"/>
                <a:gd name="T8" fmla="*/ 131 w 153"/>
                <a:gd name="T9" fmla="*/ 130 h 153"/>
                <a:gd name="T10" fmla="*/ 120 w 153"/>
                <a:gd name="T11" fmla="*/ 140 h 153"/>
                <a:gd name="T12" fmla="*/ 106 w 153"/>
                <a:gd name="T13" fmla="*/ 147 h 153"/>
                <a:gd name="T14" fmla="*/ 91 w 153"/>
                <a:gd name="T15" fmla="*/ 152 h 153"/>
                <a:gd name="T16" fmla="*/ 76 w 153"/>
                <a:gd name="T17" fmla="*/ 153 h 153"/>
                <a:gd name="T18" fmla="*/ 68 w 153"/>
                <a:gd name="T19" fmla="*/ 153 h 153"/>
                <a:gd name="T20" fmla="*/ 54 w 153"/>
                <a:gd name="T21" fmla="*/ 149 h 153"/>
                <a:gd name="T22" fmla="*/ 40 w 153"/>
                <a:gd name="T23" fmla="*/ 144 h 153"/>
                <a:gd name="T24" fmla="*/ 27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6 h 153"/>
                <a:gd name="T40" fmla="*/ 12 w 153"/>
                <a:gd name="T41" fmla="*/ 33 h 153"/>
                <a:gd name="T42" fmla="*/ 21 w 153"/>
                <a:gd name="T43" fmla="*/ 21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0" y="120"/>
                  </a:lnTo>
                  <a:lnTo>
                    <a:pt x="136" y="125"/>
                  </a:lnTo>
                  <a:lnTo>
                    <a:pt x="131" y="130"/>
                  </a:lnTo>
                  <a:lnTo>
                    <a:pt x="126" y="136"/>
                  </a:lnTo>
                  <a:lnTo>
                    <a:pt x="120" y="140"/>
                  </a:lnTo>
                  <a:lnTo>
                    <a:pt x="113" y="144"/>
                  </a:lnTo>
                  <a:lnTo>
                    <a:pt x="106" y="147"/>
                  </a:lnTo>
                  <a:lnTo>
                    <a:pt x="99" y="149"/>
                  </a:lnTo>
                  <a:lnTo>
                    <a:pt x="91" y="152"/>
                  </a:lnTo>
                  <a:lnTo>
                    <a:pt x="84" y="153"/>
                  </a:lnTo>
                  <a:lnTo>
                    <a:pt x="76" y="153"/>
                  </a:lnTo>
                  <a:lnTo>
                    <a:pt x="76" y="153"/>
                  </a:lnTo>
                  <a:lnTo>
                    <a:pt x="68" y="153"/>
                  </a:lnTo>
                  <a:lnTo>
                    <a:pt x="60" y="152"/>
                  </a:lnTo>
                  <a:lnTo>
                    <a:pt x="54" y="149"/>
                  </a:lnTo>
                  <a:lnTo>
                    <a:pt x="47" y="147"/>
                  </a:lnTo>
                  <a:lnTo>
                    <a:pt x="40" y="144"/>
                  </a:lnTo>
                  <a:lnTo>
                    <a:pt x="33" y="140"/>
                  </a:lnTo>
                  <a:lnTo>
                    <a:pt x="27" y="136"/>
                  </a:lnTo>
                  <a:lnTo>
                    <a:pt x="21" y="130"/>
                  </a:lnTo>
                  <a:lnTo>
                    <a:pt x="17" y="125"/>
                  </a:lnTo>
                  <a:lnTo>
                    <a:pt x="12" y="120"/>
                  </a:lnTo>
                  <a:lnTo>
                    <a:pt x="9" y="113"/>
                  </a:lnTo>
                  <a:lnTo>
                    <a:pt x="5" y="106"/>
                  </a:lnTo>
                  <a:lnTo>
                    <a:pt x="3" y="99"/>
                  </a:lnTo>
                  <a:lnTo>
                    <a:pt x="1" y="92"/>
                  </a:lnTo>
                  <a:lnTo>
                    <a:pt x="0" y="84"/>
                  </a:lnTo>
                  <a:lnTo>
                    <a:pt x="0" y="76"/>
                  </a:lnTo>
                  <a:lnTo>
                    <a:pt x="0" y="76"/>
                  </a:lnTo>
                  <a:lnTo>
                    <a:pt x="0" y="68"/>
                  </a:lnTo>
                  <a:lnTo>
                    <a:pt x="1" y="60"/>
                  </a:lnTo>
                  <a:lnTo>
                    <a:pt x="3" y="53"/>
                  </a:lnTo>
                  <a:lnTo>
                    <a:pt x="5" y="46"/>
                  </a:lnTo>
                  <a:lnTo>
                    <a:pt x="9" y="40"/>
                  </a:lnTo>
                  <a:lnTo>
                    <a:pt x="12" y="33"/>
                  </a:lnTo>
                  <a:lnTo>
                    <a:pt x="17" y="27"/>
                  </a:lnTo>
                  <a:lnTo>
                    <a:pt x="21" y="21"/>
                  </a:lnTo>
                  <a:lnTo>
                    <a:pt x="27" y="17"/>
                  </a:lnTo>
                  <a:lnTo>
                    <a:pt x="33" y="12"/>
                  </a:lnTo>
                  <a:lnTo>
                    <a:pt x="40" y="9"/>
                  </a:lnTo>
                  <a:lnTo>
                    <a:pt x="47" y="5"/>
                  </a:lnTo>
                  <a:lnTo>
                    <a:pt x="54" y="3"/>
                  </a:lnTo>
                  <a:lnTo>
                    <a:pt x="60" y="1"/>
                  </a:lnTo>
                  <a:lnTo>
                    <a:pt x="68" y="0"/>
                  </a:lnTo>
                  <a:lnTo>
                    <a:pt x="76" y="0"/>
                  </a:lnTo>
                  <a:lnTo>
                    <a:pt x="76" y="0"/>
                  </a:lnTo>
                  <a:lnTo>
                    <a:pt x="84" y="0"/>
                  </a:lnTo>
                  <a:lnTo>
                    <a:pt x="91" y="1"/>
                  </a:lnTo>
                  <a:lnTo>
                    <a:pt x="99" y="3"/>
                  </a:lnTo>
                  <a:lnTo>
                    <a:pt x="106" y="5"/>
                  </a:lnTo>
                  <a:lnTo>
                    <a:pt x="113" y="9"/>
                  </a:lnTo>
                  <a:lnTo>
                    <a:pt x="120" y="12"/>
                  </a:lnTo>
                  <a:lnTo>
                    <a:pt x="126" y="17"/>
                  </a:lnTo>
                  <a:lnTo>
                    <a:pt x="131" y="21"/>
                  </a:lnTo>
                  <a:lnTo>
                    <a:pt x="136" y="27"/>
                  </a:lnTo>
                  <a:lnTo>
                    <a:pt x="140" y="33"/>
                  </a:lnTo>
                  <a:lnTo>
                    <a:pt x="144" y="40"/>
                  </a:lnTo>
                  <a:lnTo>
                    <a:pt x="147" y="46"/>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656">
              <a:extLst>
                <a:ext uri="{FF2B5EF4-FFF2-40B4-BE49-F238E27FC236}">
                  <a16:creationId xmlns:a16="http://schemas.microsoft.com/office/drawing/2014/main" id="{33C768D2-E98A-427F-AB98-CEB55D490ED5}"/>
                </a:ext>
              </a:extLst>
            </p:cNvPr>
            <p:cNvSpPr>
              <a:spLocks/>
            </p:cNvSpPr>
            <p:nvPr/>
          </p:nvSpPr>
          <p:spPr bwMode="auto">
            <a:xfrm>
              <a:off x="6777038" y="2265363"/>
              <a:ext cx="49213" cy="49213"/>
            </a:xfrm>
            <a:custGeom>
              <a:avLst/>
              <a:gdLst>
                <a:gd name="T0" fmla="*/ 154 w 154"/>
                <a:gd name="T1" fmla="*/ 76 h 153"/>
                <a:gd name="T2" fmla="*/ 152 w 154"/>
                <a:gd name="T3" fmla="*/ 92 h 153"/>
                <a:gd name="T4" fmla="*/ 147 w 154"/>
                <a:gd name="T5" fmla="*/ 106 h 153"/>
                <a:gd name="T6" fmla="*/ 141 w 154"/>
                <a:gd name="T7" fmla="*/ 120 h 153"/>
                <a:gd name="T8" fmla="*/ 131 w 154"/>
                <a:gd name="T9" fmla="*/ 130 h 153"/>
                <a:gd name="T10" fmla="*/ 120 w 154"/>
                <a:gd name="T11" fmla="*/ 140 h 153"/>
                <a:gd name="T12" fmla="*/ 107 w 154"/>
                <a:gd name="T13" fmla="*/ 147 h 153"/>
                <a:gd name="T14" fmla="*/ 92 w 154"/>
                <a:gd name="T15" fmla="*/ 152 h 153"/>
                <a:gd name="T16" fmla="*/ 76 w 154"/>
                <a:gd name="T17" fmla="*/ 153 h 153"/>
                <a:gd name="T18" fmla="*/ 68 w 154"/>
                <a:gd name="T19" fmla="*/ 153 h 153"/>
                <a:gd name="T20" fmla="*/ 54 w 154"/>
                <a:gd name="T21" fmla="*/ 149 h 153"/>
                <a:gd name="T22" fmla="*/ 40 w 154"/>
                <a:gd name="T23" fmla="*/ 144 h 153"/>
                <a:gd name="T24" fmla="*/ 27 w 154"/>
                <a:gd name="T25" fmla="*/ 136 h 153"/>
                <a:gd name="T26" fmla="*/ 17 w 154"/>
                <a:gd name="T27" fmla="*/ 125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5 w 154"/>
                <a:gd name="T39" fmla="*/ 46 h 153"/>
                <a:gd name="T40" fmla="*/ 13 w 154"/>
                <a:gd name="T41" fmla="*/ 33 h 153"/>
                <a:gd name="T42" fmla="*/ 23 w 154"/>
                <a:gd name="T43" fmla="*/ 21 h 153"/>
                <a:gd name="T44" fmla="*/ 34 w 154"/>
                <a:gd name="T45" fmla="*/ 12 h 153"/>
                <a:gd name="T46" fmla="*/ 47 w 154"/>
                <a:gd name="T47" fmla="*/ 5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7" y="106"/>
                  </a:lnTo>
                  <a:lnTo>
                    <a:pt x="145" y="113"/>
                  </a:lnTo>
                  <a:lnTo>
                    <a:pt x="141" y="120"/>
                  </a:lnTo>
                  <a:lnTo>
                    <a:pt x="136" y="125"/>
                  </a:lnTo>
                  <a:lnTo>
                    <a:pt x="131" y="130"/>
                  </a:lnTo>
                  <a:lnTo>
                    <a:pt x="126" y="136"/>
                  </a:lnTo>
                  <a:lnTo>
                    <a:pt x="120" y="140"/>
                  </a:lnTo>
                  <a:lnTo>
                    <a:pt x="113" y="144"/>
                  </a:lnTo>
                  <a:lnTo>
                    <a:pt x="107" y="147"/>
                  </a:lnTo>
                  <a:lnTo>
                    <a:pt x="99" y="149"/>
                  </a:lnTo>
                  <a:lnTo>
                    <a:pt x="92" y="152"/>
                  </a:lnTo>
                  <a:lnTo>
                    <a:pt x="84" y="153"/>
                  </a:lnTo>
                  <a:lnTo>
                    <a:pt x="76" y="153"/>
                  </a:lnTo>
                  <a:lnTo>
                    <a:pt x="76" y="153"/>
                  </a:lnTo>
                  <a:lnTo>
                    <a:pt x="68" y="153"/>
                  </a:lnTo>
                  <a:lnTo>
                    <a:pt x="62" y="152"/>
                  </a:lnTo>
                  <a:lnTo>
                    <a:pt x="54" y="149"/>
                  </a:lnTo>
                  <a:lnTo>
                    <a:pt x="47" y="147"/>
                  </a:lnTo>
                  <a:lnTo>
                    <a:pt x="40" y="144"/>
                  </a:lnTo>
                  <a:lnTo>
                    <a:pt x="34" y="140"/>
                  </a:lnTo>
                  <a:lnTo>
                    <a:pt x="27" y="136"/>
                  </a:lnTo>
                  <a:lnTo>
                    <a:pt x="23" y="130"/>
                  </a:lnTo>
                  <a:lnTo>
                    <a:pt x="17" y="125"/>
                  </a:lnTo>
                  <a:lnTo>
                    <a:pt x="13" y="120"/>
                  </a:lnTo>
                  <a:lnTo>
                    <a:pt x="9" y="113"/>
                  </a:lnTo>
                  <a:lnTo>
                    <a:pt x="5" y="106"/>
                  </a:lnTo>
                  <a:lnTo>
                    <a:pt x="3" y="99"/>
                  </a:lnTo>
                  <a:lnTo>
                    <a:pt x="1" y="92"/>
                  </a:lnTo>
                  <a:lnTo>
                    <a:pt x="0" y="84"/>
                  </a:lnTo>
                  <a:lnTo>
                    <a:pt x="0" y="76"/>
                  </a:lnTo>
                  <a:lnTo>
                    <a:pt x="0" y="76"/>
                  </a:lnTo>
                  <a:lnTo>
                    <a:pt x="0" y="68"/>
                  </a:lnTo>
                  <a:lnTo>
                    <a:pt x="1" y="60"/>
                  </a:lnTo>
                  <a:lnTo>
                    <a:pt x="3" y="53"/>
                  </a:lnTo>
                  <a:lnTo>
                    <a:pt x="5" y="46"/>
                  </a:lnTo>
                  <a:lnTo>
                    <a:pt x="9" y="40"/>
                  </a:lnTo>
                  <a:lnTo>
                    <a:pt x="13" y="33"/>
                  </a:lnTo>
                  <a:lnTo>
                    <a:pt x="17" y="27"/>
                  </a:lnTo>
                  <a:lnTo>
                    <a:pt x="23" y="21"/>
                  </a:lnTo>
                  <a:lnTo>
                    <a:pt x="27" y="17"/>
                  </a:lnTo>
                  <a:lnTo>
                    <a:pt x="34" y="12"/>
                  </a:lnTo>
                  <a:lnTo>
                    <a:pt x="40" y="9"/>
                  </a:lnTo>
                  <a:lnTo>
                    <a:pt x="47" y="5"/>
                  </a:lnTo>
                  <a:lnTo>
                    <a:pt x="54" y="3"/>
                  </a:lnTo>
                  <a:lnTo>
                    <a:pt x="62" y="1"/>
                  </a:lnTo>
                  <a:lnTo>
                    <a:pt x="68" y="0"/>
                  </a:lnTo>
                  <a:lnTo>
                    <a:pt x="76" y="0"/>
                  </a:lnTo>
                  <a:lnTo>
                    <a:pt x="76" y="0"/>
                  </a:lnTo>
                  <a:lnTo>
                    <a:pt x="84" y="0"/>
                  </a:lnTo>
                  <a:lnTo>
                    <a:pt x="92" y="1"/>
                  </a:lnTo>
                  <a:lnTo>
                    <a:pt x="99" y="3"/>
                  </a:lnTo>
                  <a:lnTo>
                    <a:pt x="107" y="5"/>
                  </a:lnTo>
                  <a:lnTo>
                    <a:pt x="113" y="9"/>
                  </a:lnTo>
                  <a:lnTo>
                    <a:pt x="120" y="12"/>
                  </a:lnTo>
                  <a:lnTo>
                    <a:pt x="126" y="17"/>
                  </a:lnTo>
                  <a:lnTo>
                    <a:pt x="131" y="21"/>
                  </a:lnTo>
                  <a:lnTo>
                    <a:pt x="136" y="27"/>
                  </a:lnTo>
                  <a:lnTo>
                    <a:pt x="141" y="33"/>
                  </a:lnTo>
                  <a:lnTo>
                    <a:pt x="145" y="40"/>
                  </a:lnTo>
                  <a:lnTo>
                    <a:pt x="147" y="46"/>
                  </a:lnTo>
                  <a:lnTo>
                    <a:pt x="151" y="53"/>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657">
              <a:extLst>
                <a:ext uri="{FF2B5EF4-FFF2-40B4-BE49-F238E27FC236}">
                  <a16:creationId xmlns:a16="http://schemas.microsoft.com/office/drawing/2014/main" id="{25FBAD47-396C-40DA-822F-109BF574C2EE}"/>
                </a:ext>
              </a:extLst>
            </p:cNvPr>
            <p:cNvSpPr>
              <a:spLocks/>
            </p:cNvSpPr>
            <p:nvPr/>
          </p:nvSpPr>
          <p:spPr bwMode="auto">
            <a:xfrm>
              <a:off x="6846888" y="2265363"/>
              <a:ext cx="49213" cy="49213"/>
            </a:xfrm>
            <a:custGeom>
              <a:avLst/>
              <a:gdLst>
                <a:gd name="T0" fmla="*/ 155 w 155"/>
                <a:gd name="T1" fmla="*/ 76 h 153"/>
                <a:gd name="T2" fmla="*/ 153 w 155"/>
                <a:gd name="T3" fmla="*/ 92 h 153"/>
                <a:gd name="T4" fmla="*/ 148 w 155"/>
                <a:gd name="T5" fmla="*/ 106 h 153"/>
                <a:gd name="T6" fmla="*/ 141 w 155"/>
                <a:gd name="T7" fmla="*/ 120 h 153"/>
                <a:gd name="T8" fmla="*/ 132 w 155"/>
                <a:gd name="T9" fmla="*/ 130 h 153"/>
                <a:gd name="T10" fmla="*/ 120 w 155"/>
                <a:gd name="T11" fmla="*/ 140 h 153"/>
                <a:gd name="T12" fmla="*/ 108 w 155"/>
                <a:gd name="T13" fmla="*/ 147 h 153"/>
                <a:gd name="T14" fmla="*/ 93 w 155"/>
                <a:gd name="T15" fmla="*/ 152 h 153"/>
                <a:gd name="T16" fmla="*/ 77 w 155"/>
                <a:gd name="T17" fmla="*/ 153 h 153"/>
                <a:gd name="T18" fmla="*/ 70 w 155"/>
                <a:gd name="T19" fmla="*/ 153 h 153"/>
                <a:gd name="T20" fmla="*/ 54 w 155"/>
                <a:gd name="T21" fmla="*/ 149 h 153"/>
                <a:gd name="T22" fmla="*/ 40 w 155"/>
                <a:gd name="T23" fmla="*/ 144 h 153"/>
                <a:gd name="T24" fmla="*/ 29 w 155"/>
                <a:gd name="T25" fmla="*/ 136 h 153"/>
                <a:gd name="T26" fmla="*/ 17 w 155"/>
                <a:gd name="T27" fmla="*/ 125 h 153"/>
                <a:gd name="T28" fmla="*/ 9 w 155"/>
                <a:gd name="T29" fmla="*/ 113 h 153"/>
                <a:gd name="T30" fmla="*/ 4 w 155"/>
                <a:gd name="T31" fmla="*/ 99 h 153"/>
                <a:gd name="T32" fmla="*/ 0 w 155"/>
                <a:gd name="T33" fmla="*/ 84 h 153"/>
                <a:gd name="T34" fmla="*/ 0 w 155"/>
                <a:gd name="T35" fmla="*/ 76 h 153"/>
                <a:gd name="T36" fmla="*/ 1 w 155"/>
                <a:gd name="T37" fmla="*/ 60 h 153"/>
                <a:gd name="T38" fmla="*/ 6 w 155"/>
                <a:gd name="T39" fmla="*/ 46 h 153"/>
                <a:gd name="T40" fmla="*/ 14 w 155"/>
                <a:gd name="T41" fmla="*/ 33 h 153"/>
                <a:gd name="T42" fmla="*/ 23 w 155"/>
                <a:gd name="T43" fmla="*/ 21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5 w 155"/>
                <a:gd name="T57" fmla="*/ 9 h 153"/>
                <a:gd name="T58" fmla="*/ 126 w 155"/>
                <a:gd name="T59" fmla="*/ 17 h 153"/>
                <a:gd name="T60" fmla="*/ 137 w 155"/>
                <a:gd name="T61" fmla="*/ 27 h 153"/>
                <a:gd name="T62" fmla="*/ 146 w 155"/>
                <a:gd name="T63" fmla="*/ 40 h 153"/>
                <a:gd name="T64" fmla="*/ 151 w 155"/>
                <a:gd name="T65" fmla="*/ 53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2"/>
                  </a:lnTo>
                  <a:lnTo>
                    <a:pt x="151" y="99"/>
                  </a:lnTo>
                  <a:lnTo>
                    <a:pt x="148" y="106"/>
                  </a:lnTo>
                  <a:lnTo>
                    <a:pt x="146" y="113"/>
                  </a:lnTo>
                  <a:lnTo>
                    <a:pt x="141" y="120"/>
                  </a:lnTo>
                  <a:lnTo>
                    <a:pt x="137" y="125"/>
                  </a:lnTo>
                  <a:lnTo>
                    <a:pt x="132" y="130"/>
                  </a:lnTo>
                  <a:lnTo>
                    <a:pt x="126" y="136"/>
                  </a:lnTo>
                  <a:lnTo>
                    <a:pt x="120" y="140"/>
                  </a:lnTo>
                  <a:lnTo>
                    <a:pt x="115" y="144"/>
                  </a:lnTo>
                  <a:lnTo>
                    <a:pt x="108" y="147"/>
                  </a:lnTo>
                  <a:lnTo>
                    <a:pt x="100" y="149"/>
                  </a:lnTo>
                  <a:lnTo>
                    <a:pt x="93" y="152"/>
                  </a:lnTo>
                  <a:lnTo>
                    <a:pt x="85" y="153"/>
                  </a:lnTo>
                  <a:lnTo>
                    <a:pt x="77" y="153"/>
                  </a:lnTo>
                  <a:lnTo>
                    <a:pt x="77" y="153"/>
                  </a:lnTo>
                  <a:lnTo>
                    <a:pt x="70" y="153"/>
                  </a:lnTo>
                  <a:lnTo>
                    <a:pt x="62" y="152"/>
                  </a:lnTo>
                  <a:lnTo>
                    <a:pt x="54" y="149"/>
                  </a:lnTo>
                  <a:lnTo>
                    <a:pt x="47" y="147"/>
                  </a:lnTo>
                  <a:lnTo>
                    <a:pt x="40" y="144"/>
                  </a:lnTo>
                  <a:lnTo>
                    <a:pt x="35" y="140"/>
                  </a:lnTo>
                  <a:lnTo>
                    <a:pt x="29" y="136"/>
                  </a:lnTo>
                  <a:lnTo>
                    <a:pt x="23" y="130"/>
                  </a:lnTo>
                  <a:lnTo>
                    <a:pt x="17" y="125"/>
                  </a:lnTo>
                  <a:lnTo>
                    <a:pt x="14" y="120"/>
                  </a:lnTo>
                  <a:lnTo>
                    <a:pt x="9" y="113"/>
                  </a:lnTo>
                  <a:lnTo>
                    <a:pt x="6" y="106"/>
                  </a:lnTo>
                  <a:lnTo>
                    <a:pt x="4" y="99"/>
                  </a:lnTo>
                  <a:lnTo>
                    <a:pt x="1" y="92"/>
                  </a:lnTo>
                  <a:lnTo>
                    <a:pt x="0" y="84"/>
                  </a:lnTo>
                  <a:lnTo>
                    <a:pt x="0" y="76"/>
                  </a:lnTo>
                  <a:lnTo>
                    <a:pt x="0" y="76"/>
                  </a:lnTo>
                  <a:lnTo>
                    <a:pt x="0" y="68"/>
                  </a:lnTo>
                  <a:lnTo>
                    <a:pt x="1" y="60"/>
                  </a:lnTo>
                  <a:lnTo>
                    <a:pt x="4" y="53"/>
                  </a:lnTo>
                  <a:lnTo>
                    <a:pt x="6" y="46"/>
                  </a:lnTo>
                  <a:lnTo>
                    <a:pt x="9" y="40"/>
                  </a:lnTo>
                  <a:lnTo>
                    <a:pt x="14" y="33"/>
                  </a:lnTo>
                  <a:lnTo>
                    <a:pt x="17" y="27"/>
                  </a:lnTo>
                  <a:lnTo>
                    <a:pt x="23" y="21"/>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5" y="9"/>
                  </a:lnTo>
                  <a:lnTo>
                    <a:pt x="120" y="12"/>
                  </a:lnTo>
                  <a:lnTo>
                    <a:pt x="126" y="17"/>
                  </a:lnTo>
                  <a:lnTo>
                    <a:pt x="132" y="21"/>
                  </a:lnTo>
                  <a:lnTo>
                    <a:pt x="137" y="27"/>
                  </a:lnTo>
                  <a:lnTo>
                    <a:pt x="141" y="33"/>
                  </a:lnTo>
                  <a:lnTo>
                    <a:pt x="146" y="40"/>
                  </a:lnTo>
                  <a:lnTo>
                    <a:pt x="148" y="46"/>
                  </a:lnTo>
                  <a:lnTo>
                    <a:pt x="151" y="53"/>
                  </a:lnTo>
                  <a:lnTo>
                    <a:pt x="153"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658">
              <a:extLst>
                <a:ext uri="{FF2B5EF4-FFF2-40B4-BE49-F238E27FC236}">
                  <a16:creationId xmlns:a16="http://schemas.microsoft.com/office/drawing/2014/main" id="{9F35F39D-191F-4954-9EAD-18162CED7D88}"/>
                </a:ext>
              </a:extLst>
            </p:cNvPr>
            <p:cNvSpPr>
              <a:spLocks/>
            </p:cNvSpPr>
            <p:nvPr/>
          </p:nvSpPr>
          <p:spPr bwMode="auto">
            <a:xfrm>
              <a:off x="6916738" y="2265363"/>
              <a:ext cx="49213" cy="49213"/>
            </a:xfrm>
            <a:custGeom>
              <a:avLst/>
              <a:gdLst>
                <a:gd name="T0" fmla="*/ 155 w 155"/>
                <a:gd name="T1" fmla="*/ 76 h 153"/>
                <a:gd name="T2" fmla="*/ 153 w 155"/>
                <a:gd name="T3" fmla="*/ 92 h 153"/>
                <a:gd name="T4" fmla="*/ 149 w 155"/>
                <a:gd name="T5" fmla="*/ 106 h 153"/>
                <a:gd name="T6" fmla="*/ 142 w 155"/>
                <a:gd name="T7" fmla="*/ 120 h 153"/>
                <a:gd name="T8" fmla="*/ 132 w 155"/>
                <a:gd name="T9" fmla="*/ 130 h 153"/>
                <a:gd name="T10" fmla="*/ 120 w 155"/>
                <a:gd name="T11" fmla="*/ 140 h 153"/>
                <a:gd name="T12" fmla="*/ 108 w 155"/>
                <a:gd name="T13" fmla="*/ 147 h 153"/>
                <a:gd name="T14" fmla="*/ 93 w 155"/>
                <a:gd name="T15" fmla="*/ 152 h 153"/>
                <a:gd name="T16" fmla="*/ 78 w 155"/>
                <a:gd name="T17" fmla="*/ 153 h 153"/>
                <a:gd name="T18" fmla="*/ 70 w 155"/>
                <a:gd name="T19" fmla="*/ 153 h 153"/>
                <a:gd name="T20" fmla="*/ 55 w 155"/>
                <a:gd name="T21" fmla="*/ 149 h 153"/>
                <a:gd name="T22" fmla="*/ 40 w 155"/>
                <a:gd name="T23" fmla="*/ 144 h 153"/>
                <a:gd name="T24" fmla="*/ 29 w 155"/>
                <a:gd name="T25" fmla="*/ 136 h 153"/>
                <a:gd name="T26" fmla="*/ 18 w 155"/>
                <a:gd name="T27" fmla="*/ 125 h 153"/>
                <a:gd name="T28" fmla="*/ 9 w 155"/>
                <a:gd name="T29" fmla="*/ 113 h 153"/>
                <a:gd name="T30" fmla="*/ 3 w 155"/>
                <a:gd name="T31" fmla="*/ 99 h 153"/>
                <a:gd name="T32" fmla="*/ 1 w 155"/>
                <a:gd name="T33" fmla="*/ 84 h 153"/>
                <a:gd name="T34" fmla="*/ 0 w 155"/>
                <a:gd name="T35" fmla="*/ 76 h 153"/>
                <a:gd name="T36" fmla="*/ 2 w 155"/>
                <a:gd name="T37" fmla="*/ 60 h 153"/>
                <a:gd name="T38" fmla="*/ 7 w 155"/>
                <a:gd name="T39" fmla="*/ 46 h 153"/>
                <a:gd name="T40" fmla="*/ 14 w 155"/>
                <a:gd name="T41" fmla="*/ 33 h 153"/>
                <a:gd name="T42" fmla="*/ 23 w 155"/>
                <a:gd name="T43" fmla="*/ 21 h 153"/>
                <a:gd name="T44" fmla="*/ 34 w 155"/>
                <a:gd name="T45" fmla="*/ 12 h 153"/>
                <a:gd name="T46" fmla="*/ 47 w 155"/>
                <a:gd name="T47" fmla="*/ 5 h 153"/>
                <a:gd name="T48" fmla="*/ 62 w 155"/>
                <a:gd name="T49" fmla="*/ 1 h 153"/>
                <a:gd name="T50" fmla="*/ 78 w 155"/>
                <a:gd name="T51" fmla="*/ 0 h 153"/>
                <a:gd name="T52" fmla="*/ 85 w 155"/>
                <a:gd name="T53" fmla="*/ 0 h 153"/>
                <a:gd name="T54" fmla="*/ 101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3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3" y="92"/>
                  </a:lnTo>
                  <a:lnTo>
                    <a:pt x="151" y="99"/>
                  </a:lnTo>
                  <a:lnTo>
                    <a:pt x="149" y="106"/>
                  </a:lnTo>
                  <a:lnTo>
                    <a:pt x="145" y="113"/>
                  </a:lnTo>
                  <a:lnTo>
                    <a:pt x="142" y="120"/>
                  </a:lnTo>
                  <a:lnTo>
                    <a:pt x="137" y="125"/>
                  </a:lnTo>
                  <a:lnTo>
                    <a:pt x="132" y="130"/>
                  </a:lnTo>
                  <a:lnTo>
                    <a:pt x="126" y="136"/>
                  </a:lnTo>
                  <a:lnTo>
                    <a:pt x="120" y="140"/>
                  </a:lnTo>
                  <a:lnTo>
                    <a:pt x="114" y="144"/>
                  </a:lnTo>
                  <a:lnTo>
                    <a:pt x="108" y="147"/>
                  </a:lnTo>
                  <a:lnTo>
                    <a:pt x="101" y="149"/>
                  </a:lnTo>
                  <a:lnTo>
                    <a:pt x="93" y="152"/>
                  </a:lnTo>
                  <a:lnTo>
                    <a:pt x="85" y="153"/>
                  </a:lnTo>
                  <a:lnTo>
                    <a:pt x="78" y="153"/>
                  </a:lnTo>
                  <a:lnTo>
                    <a:pt x="78" y="153"/>
                  </a:lnTo>
                  <a:lnTo>
                    <a:pt x="70" y="153"/>
                  </a:lnTo>
                  <a:lnTo>
                    <a:pt x="62" y="152"/>
                  </a:lnTo>
                  <a:lnTo>
                    <a:pt x="55" y="149"/>
                  </a:lnTo>
                  <a:lnTo>
                    <a:pt x="47" y="147"/>
                  </a:lnTo>
                  <a:lnTo>
                    <a:pt x="40" y="144"/>
                  </a:lnTo>
                  <a:lnTo>
                    <a:pt x="34" y="140"/>
                  </a:lnTo>
                  <a:lnTo>
                    <a:pt x="29" y="136"/>
                  </a:lnTo>
                  <a:lnTo>
                    <a:pt x="23" y="130"/>
                  </a:lnTo>
                  <a:lnTo>
                    <a:pt x="18" y="125"/>
                  </a:lnTo>
                  <a:lnTo>
                    <a:pt x="14" y="120"/>
                  </a:lnTo>
                  <a:lnTo>
                    <a:pt x="9" y="113"/>
                  </a:lnTo>
                  <a:lnTo>
                    <a:pt x="7" y="106"/>
                  </a:lnTo>
                  <a:lnTo>
                    <a:pt x="3" y="99"/>
                  </a:lnTo>
                  <a:lnTo>
                    <a:pt x="2" y="92"/>
                  </a:lnTo>
                  <a:lnTo>
                    <a:pt x="1" y="84"/>
                  </a:lnTo>
                  <a:lnTo>
                    <a:pt x="0" y="76"/>
                  </a:lnTo>
                  <a:lnTo>
                    <a:pt x="0" y="76"/>
                  </a:lnTo>
                  <a:lnTo>
                    <a:pt x="1" y="68"/>
                  </a:lnTo>
                  <a:lnTo>
                    <a:pt x="2" y="60"/>
                  </a:lnTo>
                  <a:lnTo>
                    <a:pt x="3" y="53"/>
                  </a:lnTo>
                  <a:lnTo>
                    <a:pt x="7" y="46"/>
                  </a:lnTo>
                  <a:lnTo>
                    <a:pt x="9" y="40"/>
                  </a:lnTo>
                  <a:lnTo>
                    <a:pt x="14" y="33"/>
                  </a:lnTo>
                  <a:lnTo>
                    <a:pt x="18" y="27"/>
                  </a:lnTo>
                  <a:lnTo>
                    <a:pt x="23" y="21"/>
                  </a:lnTo>
                  <a:lnTo>
                    <a:pt x="29" y="17"/>
                  </a:lnTo>
                  <a:lnTo>
                    <a:pt x="34" y="12"/>
                  </a:lnTo>
                  <a:lnTo>
                    <a:pt x="40"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7" y="27"/>
                  </a:lnTo>
                  <a:lnTo>
                    <a:pt x="142" y="33"/>
                  </a:lnTo>
                  <a:lnTo>
                    <a:pt x="145" y="40"/>
                  </a:lnTo>
                  <a:lnTo>
                    <a:pt x="149" y="46"/>
                  </a:lnTo>
                  <a:lnTo>
                    <a:pt x="151" y="53"/>
                  </a:lnTo>
                  <a:lnTo>
                    <a:pt x="153" y="60"/>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659">
              <a:extLst>
                <a:ext uri="{FF2B5EF4-FFF2-40B4-BE49-F238E27FC236}">
                  <a16:creationId xmlns:a16="http://schemas.microsoft.com/office/drawing/2014/main" id="{116A70FA-AB7A-4794-B59E-FE30D4AA26F1}"/>
                </a:ext>
              </a:extLst>
            </p:cNvPr>
            <p:cNvSpPr>
              <a:spLocks/>
            </p:cNvSpPr>
            <p:nvPr/>
          </p:nvSpPr>
          <p:spPr bwMode="auto">
            <a:xfrm>
              <a:off x="6986588" y="2265363"/>
              <a:ext cx="47625" cy="49213"/>
            </a:xfrm>
            <a:custGeom>
              <a:avLst/>
              <a:gdLst>
                <a:gd name="T0" fmla="*/ 154 w 154"/>
                <a:gd name="T1" fmla="*/ 76 h 153"/>
                <a:gd name="T2" fmla="*/ 153 w 154"/>
                <a:gd name="T3" fmla="*/ 92 h 153"/>
                <a:gd name="T4" fmla="*/ 148 w 154"/>
                <a:gd name="T5" fmla="*/ 106 h 153"/>
                <a:gd name="T6" fmla="*/ 142 w 154"/>
                <a:gd name="T7" fmla="*/ 120 h 153"/>
                <a:gd name="T8" fmla="*/ 131 w 154"/>
                <a:gd name="T9" fmla="*/ 130 h 153"/>
                <a:gd name="T10" fmla="*/ 120 w 154"/>
                <a:gd name="T11" fmla="*/ 140 h 153"/>
                <a:gd name="T12" fmla="*/ 107 w 154"/>
                <a:gd name="T13" fmla="*/ 147 h 153"/>
                <a:gd name="T14" fmla="*/ 92 w 154"/>
                <a:gd name="T15" fmla="*/ 152 h 153"/>
                <a:gd name="T16" fmla="*/ 77 w 154"/>
                <a:gd name="T17" fmla="*/ 153 h 153"/>
                <a:gd name="T18" fmla="*/ 69 w 154"/>
                <a:gd name="T19" fmla="*/ 153 h 153"/>
                <a:gd name="T20" fmla="*/ 55 w 154"/>
                <a:gd name="T21" fmla="*/ 149 h 153"/>
                <a:gd name="T22" fmla="*/ 41 w 154"/>
                <a:gd name="T23" fmla="*/ 144 h 153"/>
                <a:gd name="T24" fmla="*/ 28 w 154"/>
                <a:gd name="T25" fmla="*/ 136 h 153"/>
                <a:gd name="T26" fmla="*/ 18 w 154"/>
                <a:gd name="T27" fmla="*/ 125 h 153"/>
                <a:gd name="T28" fmla="*/ 9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6 h 153"/>
                <a:gd name="T40" fmla="*/ 13 w 154"/>
                <a:gd name="T41" fmla="*/ 33 h 153"/>
                <a:gd name="T42" fmla="*/ 23 w 154"/>
                <a:gd name="T43" fmla="*/ 21 h 153"/>
                <a:gd name="T44" fmla="*/ 34 w 154"/>
                <a:gd name="T45" fmla="*/ 12 h 153"/>
                <a:gd name="T46" fmla="*/ 48 w 154"/>
                <a:gd name="T47" fmla="*/ 5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2"/>
                  </a:lnTo>
                  <a:lnTo>
                    <a:pt x="151" y="99"/>
                  </a:lnTo>
                  <a:lnTo>
                    <a:pt x="148" y="106"/>
                  </a:lnTo>
                  <a:lnTo>
                    <a:pt x="145" y="113"/>
                  </a:lnTo>
                  <a:lnTo>
                    <a:pt x="142" y="120"/>
                  </a:lnTo>
                  <a:lnTo>
                    <a:pt x="137" y="125"/>
                  </a:lnTo>
                  <a:lnTo>
                    <a:pt x="131" y="130"/>
                  </a:lnTo>
                  <a:lnTo>
                    <a:pt x="127" y="136"/>
                  </a:lnTo>
                  <a:lnTo>
                    <a:pt x="120" y="140"/>
                  </a:lnTo>
                  <a:lnTo>
                    <a:pt x="114" y="144"/>
                  </a:lnTo>
                  <a:lnTo>
                    <a:pt x="107" y="147"/>
                  </a:lnTo>
                  <a:lnTo>
                    <a:pt x="100" y="149"/>
                  </a:lnTo>
                  <a:lnTo>
                    <a:pt x="92" y="152"/>
                  </a:lnTo>
                  <a:lnTo>
                    <a:pt x="85" y="153"/>
                  </a:lnTo>
                  <a:lnTo>
                    <a:pt x="77" y="153"/>
                  </a:lnTo>
                  <a:lnTo>
                    <a:pt x="77" y="153"/>
                  </a:lnTo>
                  <a:lnTo>
                    <a:pt x="69" y="153"/>
                  </a:lnTo>
                  <a:lnTo>
                    <a:pt x="61" y="152"/>
                  </a:lnTo>
                  <a:lnTo>
                    <a:pt x="55" y="149"/>
                  </a:lnTo>
                  <a:lnTo>
                    <a:pt x="48" y="147"/>
                  </a:lnTo>
                  <a:lnTo>
                    <a:pt x="41" y="144"/>
                  </a:lnTo>
                  <a:lnTo>
                    <a:pt x="34" y="140"/>
                  </a:lnTo>
                  <a:lnTo>
                    <a:pt x="28" y="136"/>
                  </a:lnTo>
                  <a:lnTo>
                    <a:pt x="23" y="130"/>
                  </a:lnTo>
                  <a:lnTo>
                    <a:pt x="18" y="125"/>
                  </a:lnTo>
                  <a:lnTo>
                    <a:pt x="13" y="120"/>
                  </a:lnTo>
                  <a:lnTo>
                    <a:pt x="9" y="113"/>
                  </a:lnTo>
                  <a:lnTo>
                    <a:pt x="7" y="106"/>
                  </a:lnTo>
                  <a:lnTo>
                    <a:pt x="3" y="99"/>
                  </a:lnTo>
                  <a:lnTo>
                    <a:pt x="2" y="92"/>
                  </a:lnTo>
                  <a:lnTo>
                    <a:pt x="1" y="84"/>
                  </a:lnTo>
                  <a:lnTo>
                    <a:pt x="0" y="76"/>
                  </a:lnTo>
                  <a:lnTo>
                    <a:pt x="0" y="76"/>
                  </a:lnTo>
                  <a:lnTo>
                    <a:pt x="1" y="68"/>
                  </a:lnTo>
                  <a:lnTo>
                    <a:pt x="2" y="60"/>
                  </a:lnTo>
                  <a:lnTo>
                    <a:pt x="3" y="53"/>
                  </a:lnTo>
                  <a:lnTo>
                    <a:pt x="7" y="46"/>
                  </a:lnTo>
                  <a:lnTo>
                    <a:pt x="9" y="40"/>
                  </a:lnTo>
                  <a:lnTo>
                    <a:pt x="13" y="33"/>
                  </a:lnTo>
                  <a:lnTo>
                    <a:pt x="18" y="27"/>
                  </a:lnTo>
                  <a:lnTo>
                    <a:pt x="23" y="21"/>
                  </a:lnTo>
                  <a:lnTo>
                    <a:pt x="28" y="17"/>
                  </a:lnTo>
                  <a:lnTo>
                    <a:pt x="34" y="12"/>
                  </a:lnTo>
                  <a:lnTo>
                    <a:pt x="41" y="9"/>
                  </a:lnTo>
                  <a:lnTo>
                    <a:pt x="48" y="5"/>
                  </a:lnTo>
                  <a:lnTo>
                    <a:pt x="55" y="3"/>
                  </a:lnTo>
                  <a:lnTo>
                    <a:pt x="61" y="1"/>
                  </a:lnTo>
                  <a:lnTo>
                    <a:pt x="69" y="0"/>
                  </a:lnTo>
                  <a:lnTo>
                    <a:pt x="77" y="0"/>
                  </a:lnTo>
                  <a:lnTo>
                    <a:pt x="77" y="0"/>
                  </a:lnTo>
                  <a:lnTo>
                    <a:pt x="85" y="0"/>
                  </a:lnTo>
                  <a:lnTo>
                    <a:pt x="92" y="1"/>
                  </a:lnTo>
                  <a:lnTo>
                    <a:pt x="100" y="3"/>
                  </a:lnTo>
                  <a:lnTo>
                    <a:pt x="107" y="5"/>
                  </a:lnTo>
                  <a:lnTo>
                    <a:pt x="114" y="9"/>
                  </a:lnTo>
                  <a:lnTo>
                    <a:pt x="120" y="12"/>
                  </a:lnTo>
                  <a:lnTo>
                    <a:pt x="127" y="17"/>
                  </a:lnTo>
                  <a:lnTo>
                    <a:pt x="131" y="21"/>
                  </a:lnTo>
                  <a:lnTo>
                    <a:pt x="137" y="27"/>
                  </a:lnTo>
                  <a:lnTo>
                    <a:pt x="142" y="33"/>
                  </a:lnTo>
                  <a:lnTo>
                    <a:pt x="145" y="40"/>
                  </a:lnTo>
                  <a:lnTo>
                    <a:pt x="148" y="46"/>
                  </a:lnTo>
                  <a:lnTo>
                    <a:pt x="151"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660">
              <a:extLst>
                <a:ext uri="{FF2B5EF4-FFF2-40B4-BE49-F238E27FC236}">
                  <a16:creationId xmlns:a16="http://schemas.microsoft.com/office/drawing/2014/main" id="{2360539E-4F2F-41D5-873A-F480609C5AC1}"/>
                </a:ext>
              </a:extLst>
            </p:cNvPr>
            <p:cNvSpPr>
              <a:spLocks/>
            </p:cNvSpPr>
            <p:nvPr/>
          </p:nvSpPr>
          <p:spPr bwMode="auto">
            <a:xfrm>
              <a:off x="7056438" y="2265363"/>
              <a:ext cx="49213" cy="49213"/>
            </a:xfrm>
            <a:custGeom>
              <a:avLst/>
              <a:gdLst>
                <a:gd name="T0" fmla="*/ 154 w 154"/>
                <a:gd name="T1" fmla="*/ 76 h 153"/>
                <a:gd name="T2" fmla="*/ 152 w 154"/>
                <a:gd name="T3" fmla="*/ 92 h 153"/>
                <a:gd name="T4" fmla="*/ 147 w 154"/>
                <a:gd name="T5" fmla="*/ 106 h 153"/>
                <a:gd name="T6" fmla="*/ 140 w 154"/>
                <a:gd name="T7" fmla="*/ 120 h 153"/>
                <a:gd name="T8" fmla="*/ 131 w 154"/>
                <a:gd name="T9" fmla="*/ 130 h 153"/>
                <a:gd name="T10" fmla="*/ 120 w 154"/>
                <a:gd name="T11" fmla="*/ 140 h 153"/>
                <a:gd name="T12" fmla="*/ 107 w 154"/>
                <a:gd name="T13" fmla="*/ 147 h 153"/>
                <a:gd name="T14" fmla="*/ 92 w 154"/>
                <a:gd name="T15" fmla="*/ 152 h 153"/>
                <a:gd name="T16" fmla="*/ 76 w 154"/>
                <a:gd name="T17" fmla="*/ 153 h 153"/>
                <a:gd name="T18" fmla="*/ 68 w 154"/>
                <a:gd name="T19" fmla="*/ 153 h 153"/>
                <a:gd name="T20" fmla="*/ 53 w 154"/>
                <a:gd name="T21" fmla="*/ 149 h 153"/>
                <a:gd name="T22" fmla="*/ 40 w 154"/>
                <a:gd name="T23" fmla="*/ 144 h 153"/>
                <a:gd name="T24" fmla="*/ 28 w 154"/>
                <a:gd name="T25" fmla="*/ 136 h 153"/>
                <a:gd name="T26" fmla="*/ 18 w 154"/>
                <a:gd name="T27" fmla="*/ 125 h 153"/>
                <a:gd name="T28" fmla="*/ 9 w 154"/>
                <a:gd name="T29" fmla="*/ 113 h 153"/>
                <a:gd name="T30" fmla="*/ 3 w 154"/>
                <a:gd name="T31" fmla="*/ 99 h 153"/>
                <a:gd name="T32" fmla="*/ 0 w 154"/>
                <a:gd name="T33" fmla="*/ 84 h 153"/>
                <a:gd name="T34" fmla="*/ 0 w 154"/>
                <a:gd name="T35" fmla="*/ 76 h 153"/>
                <a:gd name="T36" fmla="*/ 2 w 154"/>
                <a:gd name="T37" fmla="*/ 60 h 153"/>
                <a:gd name="T38" fmla="*/ 5 w 154"/>
                <a:gd name="T39" fmla="*/ 46 h 153"/>
                <a:gd name="T40" fmla="*/ 13 w 154"/>
                <a:gd name="T41" fmla="*/ 33 h 153"/>
                <a:gd name="T42" fmla="*/ 22 w 154"/>
                <a:gd name="T43" fmla="*/ 21 h 153"/>
                <a:gd name="T44" fmla="*/ 34 w 154"/>
                <a:gd name="T45" fmla="*/ 12 h 153"/>
                <a:gd name="T46" fmla="*/ 46 w 154"/>
                <a:gd name="T47" fmla="*/ 5 h 153"/>
                <a:gd name="T48" fmla="*/ 61 w 154"/>
                <a:gd name="T49" fmla="*/ 1 h 153"/>
                <a:gd name="T50" fmla="*/ 76 w 154"/>
                <a:gd name="T51" fmla="*/ 0 h 153"/>
                <a:gd name="T52" fmla="*/ 84 w 154"/>
                <a:gd name="T53" fmla="*/ 0 h 153"/>
                <a:gd name="T54" fmla="*/ 99 w 154"/>
                <a:gd name="T55" fmla="*/ 3 h 153"/>
                <a:gd name="T56" fmla="*/ 113 w 154"/>
                <a:gd name="T57" fmla="*/ 9 h 153"/>
                <a:gd name="T58" fmla="*/ 125 w 154"/>
                <a:gd name="T59" fmla="*/ 17 h 153"/>
                <a:gd name="T60" fmla="*/ 136 w 154"/>
                <a:gd name="T61" fmla="*/ 27 h 153"/>
                <a:gd name="T62" fmla="*/ 145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7" y="106"/>
                  </a:lnTo>
                  <a:lnTo>
                    <a:pt x="145" y="113"/>
                  </a:lnTo>
                  <a:lnTo>
                    <a:pt x="140" y="120"/>
                  </a:lnTo>
                  <a:lnTo>
                    <a:pt x="136" y="125"/>
                  </a:lnTo>
                  <a:lnTo>
                    <a:pt x="131" y="130"/>
                  </a:lnTo>
                  <a:lnTo>
                    <a:pt x="125" y="136"/>
                  </a:lnTo>
                  <a:lnTo>
                    <a:pt x="120" y="140"/>
                  </a:lnTo>
                  <a:lnTo>
                    <a:pt x="113" y="144"/>
                  </a:lnTo>
                  <a:lnTo>
                    <a:pt x="107" y="147"/>
                  </a:lnTo>
                  <a:lnTo>
                    <a:pt x="99" y="149"/>
                  </a:lnTo>
                  <a:lnTo>
                    <a:pt x="92" y="152"/>
                  </a:lnTo>
                  <a:lnTo>
                    <a:pt x="84" y="153"/>
                  </a:lnTo>
                  <a:lnTo>
                    <a:pt x="76" y="153"/>
                  </a:lnTo>
                  <a:lnTo>
                    <a:pt x="76" y="153"/>
                  </a:lnTo>
                  <a:lnTo>
                    <a:pt x="68" y="153"/>
                  </a:lnTo>
                  <a:lnTo>
                    <a:pt x="61" y="152"/>
                  </a:lnTo>
                  <a:lnTo>
                    <a:pt x="53" y="149"/>
                  </a:lnTo>
                  <a:lnTo>
                    <a:pt x="46" y="147"/>
                  </a:lnTo>
                  <a:lnTo>
                    <a:pt x="40" y="144"/>
                  </a:lnTo>
                  <a:lnTo>
                    <a:pt x="34" y="140"/>
                  </a:lnTo>
                  <a:lnTo>
                    <a:pt x="28" y="136"/>
                  </a:lnTo>
                  <a:lnTo>
                    <a:pt x="22" y="130"/>
                  </a:lnTo>
                  <a:lnTo>
                    <a:pt x="18" y="125"/>
                  </a:lnTo>
                  <a:lnTo>
                    <a:pt x="13" y="120"/>
                  </a:lnTo>
                  <a:lnTo>
                    <a:pt x="9" y="113"/>
                  </a:lnTo>
                  <a:lnTo>
                    <a:pt x="5" y="106"/>
                  </a:lnTo>
                  <a:lnTo>
                    <a:pt x="3" y="99"/>
                  </a:lnTo>
                  <a:lnTo>
                    <a:pt x="2" y="92"/>
                  </a:lnTo>
                  <a:lnTo>
                    <a:pt x="0" y="84"/>
                  </a:lnTo>
                  <a:lnTo>
                    <a:pt x="0" y="76"/>
                  </a:lnTo>
                  <a:lnTo>
                    <a:pt x="0" y="76"/>
                  </a:lnTo>
                  <a:lnTo>
                    <a:pt x="0" y="68"/>
                  </a:lnTo>
                  <a:lnTo>
                    <a:pt x="2" y="60"/>
                  </a:lnTo>
                  <a:lnTo>
                    <a:pt x="3" y="53"/>
                  </a:lnTo>
                  <a:lnTo>
                    <a:pt x="5" y="46"/>
                  </a:lnTo>
                  <a:lnTo>
                    <a:pt x="9" y="40"/>
                  </a:lnTo>
                  <a:lnTo>
                    <a:pt x="13" y="33"/>
                  </a:lnTo>
                  <a:lnTo>
                    <a:pt x="18" y="27"/>
                  </a:lnTo>
                  <a:lnTo>
                    <a:pt x="22" y="21"/>
                  </a:lnTo>
                  <a:lnTo>
                    <a:pt x="28" y="17"/>
                  </a:lnTo>
                  <a:lnTo>
                    <a:pt x="34" y="12"/>
                  </a:lnTo>
                  <a:lnTo>
                    <a:pt x="40" y="9"/>
                  </a:lnTo>
                  <a:lnTo>
                    <a:pt x="46" y="5"/>
                  </a:lnTo>
                  <a:lnTo>
                    <a:pt x="53" y="3"/>
                  </a:lnTo>
                  <a:lnTo>
                    <a:pt x="61" y="1"/>
                  </a:lnTo>
                  <a:lnTo>
                    <a:pt x="68" y="0"/>
                  </a:lnTo>
                  <a:lnTo>
                    <a:pt x="76" y="0"/>
                  </a:lnTo>
                  <a:lnTo>
                    <a:pt x="76" y="0"/>
                  </a:lnTo>
                  <a:lnTo>
                    <a:pt x="84" y="0"/>
                  </a:lnTo>
                  <a:lnTo>
                    <a:pt x="92" y="1"/>
                  </a:lnTo>
                  <a:lnTo>
                    <a:pt x="99" y="3"/>
                  </a:lnTo>
                  <a:lnTo>
                    <a:pt x="107" y="5"/>
                  </a:lnTo>
                  <a:lnTo>
                    <a:pt x="113" y="9"/>
                  </a:lnTo>
                  <a:lnTo>
                    <a:pt x="120" y="12"/>
                  </a:lnTo>
                  <a:lnTo>
                    <a:pt x="125" y="17"/>
                  </a:lnTo>
                  <a:lnTo>
                    <a:pt x="131" y="21"/>
                  </a:lnTo>
                  <a:lnTo>
                    <a:pt x="136" y="27"/>
                  </a:lnTo>
                  <a:lnTo>
                    <a:pt x="140" y="33"/>
                  </a:lnTo>
                  <a:lnTo>
                    <a:pt x="145" y="40"/>
                  </a:lnTo>
                  <a:lnTo>
                    <a:pt x="147" y="46"/>
                  </a:lnTo>
                  <a:lnTo>
                    <a:pt x="151" y="53"/>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661">
              <a:extLst>
                <a:ext uri="{FF2B5EF4-FFF2-40B4-BE49-F238E27FC236}">
                  <a16:creationId xmlns:a16="http://schemas.microsoft.com/office/drawing/2014/main" id="{A3C90DFD-11E3-4F26-AE59-C0DADEC8E6E6}"/>
                </a:ext>
              </a:extLst>
            </p:cNvPr>
            <p:cNvSpPr>
              <a:spLocks/>
            </p:cNvSpPr>
            <p:nvPr/>
          </p:nvSpPr>
          <p:spPr bwMode="auto">
            <a:xfrm>
              <a:off x="7126288" y="2265363"/>
              <a:ext cx="49213" cy="49213"/>
            </a:xfrm>
            <a:custGeom>
              <a:avLst/>
              <a:gdLst>
                <a:gd name="T0" fmla="*/ 153 w 153"/>
                <a:gd name="T1" fmla="*/ 76 h 153"/>
                <a:gd name="T2" fmla="*/ 152 w 153"/>
                <a:gd name="T3" fmla="*/ 92 h 153"/>
                <a:gd name="T4" fmla="*/ 147 w 153"/>
                <a:gd name="T5" fmla="*/ 106 h 153"/>
                <a:gd name="T6" fmla="*/ 140 w 153"/>
                <a:gd name="T7" fmla="*/ 120 h 153"/>
                <a:gd name="T8" fmla="*/ 130 w 153"/>
                <a:gd name="T9" fmla="*/ 130 h 153"/>
                <a:gd name="T10" fmla="*/ 119 w 153"/>
                <a:gd name="T11" fmla="*/ 140 h 153"/>
                <a:gd name="T12" fmla="*/ 106 w 153"/>
                <a:gd name="T13" fmla="*/ 147 h 153"/>
                <a:gd name="T14" fmla="*/ 91 w 153"/>
                <a:gd name="T15" fmla="*/ 152 h 153"/>
                <a:gd name="T16" fmla="*/ 76 w 153"/>
                <a:gd name="T17" fmla="*/ 153 h 153"/>
                <a:gd name="T18" fmla="*/ 68 w 153"/>
                <a:gd name="T19" fmla="*/ 153 h 153"/>
                <a:gd name="T20" fmla="*/ 53 w 153"/>
                <a:gd name="T21" fmla="*/ 149 h 153"/>
                <a:gd name="T22" fmla="*/ 40 w 153"/>
                <a:gd name="T23" fmla="*/ 144 h 153"/>
                <a:gd name="T24" fmla="*/ 27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6 h 153"/>
                <a:gd name="T40" fmla="*/ 12 w 153"/>
                <a:gd name="T41" fmla="*/ 33 h 153"/>
                <a:gd name="T42" fmla="*/ 21 w 153"/>
                <a:gd name="T43" fmla="*/ 21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0" y="120"/>
                  </a:lnTo>
                  <a:lnTo>
                    <a:pt x="136" y="125"/>
                  </a:lnTo>
                  <a:lnTo>
                    <a:pt x="130" y="130"/>
                  </a:lnTo>
                  <a:lnTo>
                    <a:pt x="126" y="136"/>
                  </a:lnTo>
                  <a:lnTo>
                    <a:pt x="119" y="140"/>
                  </a:lnTo>
                  <a:lnTo>
                    <a:pt x="113" y="144"/>
                  </a:lnTo>
                  <a:lnTo>
                    <a:pt x="106" y="147"/>
                  </a:lnTo>
                  <a:lnTo>
                    <a:pt x="99" y="149"/>
                  </a:lnTo>
                  <a:lnTo>
                    <a:pt x="91" y="152"/>
                  </a:lnTo>
                  <a:lnTo>
                    <a:pt x="84" y="153"/>
                  </a:lnTo>
                  <a:lnTo>
                    <a:pt x="76" y="153"/>
                  </a:lnTo>
                  <a:lnTo>
                    <a:pt x="76" y="153"/>
                  </a:lnTo>
                  <a:lnTo>
                    <a:pt x="68" y="153"/>
                  </a:lnTo>
                  <a:lnTo>
                    <a:pt x="60" y="152"/>
                  </a:lnTo>
                  <a:lnTo>
                    <a:pt x="53" y="149"/>
                  </a:lnTo>
                  <a:lnTo>
                    <a:pt x="47" y="147"/>
                  </a:lnTo>
                  <a:lnTo>
                    <a:pt x="40" y="144"/>
                  </a:lnTo>
                  <a:lnTo>
                    <a:pt x="33" y="140"/>
                  </a:lnTo>
                  <a:lnTo>
                    <a:pt x="27" y="136"/>
                  </a:lnTo>
                  <a:lnTo>
                    <a:pt x="21" y="130"/>
                  </a:lnTo>
                  <a:lnTo>
                    <a:pt x="17" y="125"/>
                  </a:lnTo>
                  <a:lnTo>
                    <a:pt x="12" y="120"/>
                  </a:lnTo>
                  <a:lnTo>
                    <a:pt x="9" y="113"/>
                  </a:lnTo>
                  <a:lnTo>
                    <a:pt x="5" y="106"/>
                  </a:lnTo>
                  <a:lnTo>
                    <a:pt x="3" y="99"/>
                  </a:lnTo>
                  <a:lnTo>
                    <a:pt x="1" y="92"/>
                  </a:lnTo>
                  <a:lnTo>
                    <a:pt x="0" y="84"/>
                  </a:lnTo>
                  <a:lnTo>
                    <a:pt x="0" y="76"/>
                  </a:lnTo>
                  <a:lnTo>
                    <a:pt x="0" y="76"/>
                  </a:lnTo>
                  <a:lnTo>
                    <a:pt x="0" y="68"/>
                  </a:lnTo>
                  <a:lnTo>
                    <a:pt x="1" y="60"/>
                  </a:lnTo>
                  <a:lnTo>
                    <a:pt x="3" y="53"/>
                  </a:lnTo>
                  <a:lnTo>
                    <a:pt x="5" y="46"/>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6" y="17"/>
                  </a:lnTo>
                  <a:lnTo>
                    <a:pt x="130" y="21"/>
                  </a:lnTo>
                  <a:lnTo>
                    <a:pt x="136" y="27"/>
                  </a:lnTo>
                  <a:lnTo>
                    <a:pt x="140" y="33"/>
                  </a:lnTo>
                  <a:lnTo>
                    <a:pt x="144" y="40"/>
                  </a:lnTo>
                  <a:lnTo>
                    <a:pt x="147" y="46"/>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662">
              <a:extLst>
                <a:ext uri="{FF2B5EF4-FFF2-40B4-BE49-F238E27FC236}">
                  <a16:creationId xmlns:a16="http://schemas.microsoft.com/office/drawing/2014/main" id="{5C6EC72E-9D74-4599-A4AF-2D2B7D1AC5C4}"/>
                </a:ext>
              </a:extLst>
            </p:cNvPr>
            <p:cNvSpPr>
              <a:spLocks/>
            </p:cNvSpPr>
            <p:nvPr/>
          </p:nvSpPr>
          <p:spPr bwMode="auto">
            <a:xfrm>
              <a:off x="6567488" y="2198688"/>
              <a:ext cx="49213" cy="49213"/>
            </a:xfrm>
            <a:custGeom>
              <a:avLst/>
              <a:gdLst>
                <a:gd name="T0" fmla="*/ 154 w 154"/>
                <a:gd name="T1" fmla="*/ 77 h 153"/>
                <a:gd name="T2" fmla="*/ 152 w 154"/>
                <a:gd name="T3" fmla="*/ 92 h 153"/>
                <a:gd name="T4" fmla="*/ 148 w 154"/>
                <a:gd name="T5" fmla="*/ 107 h 153"/>
                <a:gd name="T6" fmla="*/ 141 w 154"/>
                <a:gd name="T7" fmla="*/ 120 h 153"/>
                <a:gd name="T8" fmla="*/ 132 w 154"/>
                <a:gd name="T9" fmla="*/ 131 h 153"/>
                <a:gd name="T10" fmla="*/ 120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2 w 154"/>
                <a:gd name="T43" fmla="*/ 22 h 153"/>
                <a:gd name="T44" fmla="*/ 33 w 154"/>
                <a:gd name="T45" fmla="*/ 13 h 153"/>
                <a:gd name="T46" fmla="*/ 47 w 154"/>
                <a:gd name="T47" fmla="*/ 6 h 153"/>
                <a:gd name="T48" fmla="*/ 61 w 154"/>
                <a:gd name="T49" fmla="*/ 1 h 153"/>
                <a:gd name="T50" fmla="*/ 77 w 154"/>
                <a:gd name="T51" fmla="*/ 0 h 153"/>
                <a:gd name="T52" fmla="*/ 85 w 154"/>
                <a:gd name="T53" fmla="*/ 0 h 153"/>
                <a:gd name="T54" fmla="*/ 100 w 154"/>
                <a:gd name="T55" fmla="*/ 4 h 153"/>
                <a:gd name="T56" fmla="*/ 114 w 154"/>
                <a:gd name="T57" fmla="*/ 9 h 153"/>
                <a:gd name="T58" fmla="*/ 126 w 154"/>
                <a:gd name="T59" fmla="*/ 17 h 153"/>
                <a:gd name="T60" fmla="*/ 136 w 154"/>
                <a:gd name="T61" fmla="*/ 28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2"/>
                  </a:lnTo>
                  <a:lnTo>
                    <a:pt x="150" y="100"/>
                  </a:lnTo>
                  <a:lnTo>
                    <a:pt x="148" y="107"/>
                  </a:lnTo>
                  <a:lnTo>
                    <a:pt x="144" y="113"/>
                  </a:lnTo>
                  <a:lnTo>
                    <a:pt x="141" y="120"/>
                  </a:lnTo>
                  <a:lnTo>
                    <a:pt x="136" y="126"/>
                  </a:lnTo>
                  <a:lnTo>
                    <a:pt x="132" y="131"/>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1"/>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663">
              <a:extLst>
                <a:ext uri="{FF2B5EF4-FFF2-40B4-BE49-F238E27FC236}">
                  <a16:creationId xmlns:a16="http://schemas.microsoft.com/office/drawing/2014/main" id="{DE244715-8867-452F-B15E-A9987DB778D2}"/>
                </a:ext>
              </a:extLst>
            </p:cNvPr>
            <p:cNvSpPr>
              <a:spLocks/>
            </p:cNvSpPr>
            <p:nvPr/>
          </p:nvSpPr>
          <p:spPr bwMode="auto">
            <a:xfrm>
              <a:off x="6637338" y="2198688"/>
              <a:ext cx="47625" cy="49213"/>
            </a:xfrm>
            <a:custGeom>
              <a:avLst/>
              <a:gdLst>
                <a:gd name="T0" fmla="*/ 153 w 153"/>
                <a:gd name="T1" fmla="*/ 77 h 153"/>
                <a:gd name="T2" fmla="*/ 152 w 153"/>
                <a:gd name="T3" fmla="*/ 92 h 153"/>
                <a:gd name="T4" fmla="*/ 147 w 153"/>
                <a:gd name="T5" fmla="*/ 107 h 153"/>
                <a:gd name="T6" fmla="*/ 141 w 153"/>
                <a:gd name="T7" fmla="*/ 120 h 153"/>
                <a:gd name="T8" fmla="*/ 131 w 153"/>
                <a:gd name="T9" fmla="*/ 131 h 153"/>
                <a:gd name="T10" fmla="*/ 120 w 153"/>
                <a:gd name="T11" fmla="*/ 141 h 153"/>
                <a:gd name="T12" fmla="*/ 106 w 153"/>
                <a:gd name="T13" fmla="*/ 148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6 w 153"/>
                <a:gd name="T39" fmla="*/ 47 h 153"/>
                <a:gd name="T40" fmla="*/ 12 w 153"/>
                <a:gd name="T41" fmla="*/ 33 h 153"/>
                <a:gd name="T42" fmla="*/ 23 w 153"/>
                <a:gd name="T43" fmla="*/ 22 h 153"/>
                <a:gd name="T44" fmla="*/ 34 w 153"/>
                <a:gd name="T45" fmla="*/ 13 h 153"/>
                <a:gd name="T46" fmla="*/ 47 w 153"/>
                <a:gd name="T47" fmla="*/ 6 h 153"/>
                <a:gd name="T48" fmla="*/ 62 w 153"/>
                <a:gd name="T49" fmla="*/ 1 h 153"/>
                <a:gd name="T50" fmla="*/ 77 w 153"/>
                <a:gd name="T51" fmla="*/ 0 h 153"/>
                <a:gd name="T52" fmla="*/ 85 w 153"/>
                <a:gd name="T53" fmla="*/ 0 h 153"/>
                <a:gd name="T54" fmla="*/ 99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2"/>
                  </a:lnTo>
                  <a:lnTo>
                    <a:pt x="150" y="100"/>
                  </a:lnTo>
                  <a:lnTo>
                    <a:pt x="147" y="107"/>
                  </a:lnTo>
                  <a:lnTo>
                    <a:pt x="144" y="113"/>
                  </a:lnTo>
                  <a:lnTo>
                    <a:pt x="141" y="120"/>
                  </a:lnTo>
                  <a:lnTo>
                    <a:pt x="136" y="126"/>
                  </a:lnTo>
                  <a:lnTo>
                    <a:pt x="131" y="131"/>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1"/>
                  </a:lnTo>
                  <a:lnTo>
                    <a:pt x="17" y="126"/>
                  </a:lnTo>
                  <a:lnTo>
                    <a:pt x="12" y="120"/>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2"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664">
              <a:extLst>
                <a:ext uri="{FF2B5EF4-FFF2-40B4-BE49-F238E27FC236}">
                  <a16:creationId xmlns:a16="http://schemas.microsoft.com/office/drawing/2014/main" id="{D6663AD5-6CCA-4CAC-9907-B60A24BC8AA4}"/>
                </a:ext>
              </a:extLst>
            </p:cNvPr>
            <p:cNvSpPr>
              <a:spLocks/>
            </p:cNvSpPr>
            <p:nvPr/>
          </p:nvSpPr>
          <p:spPr bwMode="auto">
            <a:xfrm>
              <a:off x="6707188" y="2198688"/>
              <a:ext cx="47625" cy="49213"/>
            </a:xfrm>
            <a:custGeom>
              <a:avLst/>
              <a:gdLst>
                <a:gd name="T0" fmla="*/ 153 w 153"/>
                <a:gd name="T1" fmla="*/ 77 h 153"/>
                <a:gd name="T2" fmla="*/ 152 w 153"/>
                <a:gd name="T3" fmla="*/ 92 h 153"/>
                <a:gd name="T4" fmla="*/ 147 w 153"/>
                <a:gd name="T5" fmla="*/ 107 h 153"/>
                <a:gd name="T6" fmla="*/ 140 w 153"/>
                <a:gd name="T7" fmla="*/ 120 h 153"/>
                <a:gd name="T8" fmla="*/ 131 w 153"/>
                <a:gd name="T9" fmla="*/ 131 h 153"/>
                <a:gd name="T10" fmla="*/ 120 w 153"/>
                <a:gd name="T11" fmla="*/ 141 h 153"/>
                <a:gd name="T12" fmla="*/ 106 w 153"/>
                <a:gd name="T13" fmla="*/ 148 h 153"/>
                <a:gd name="T14" fmla="*/ 91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1 w 153"/>
                <a:gd name="T43" fmla="*/ 22 h 153"/>
                <a:gd name="T44" fmla="*/ 33 w 153"/>
                <a:gd name="T45" fmla="*/ 13 h 153"/>
                <a:gd name="T46" fmla="*/ 47 w 153"/>
                <a:gd name="T47" fmla="*/ 6 h 153"/>
                <a:gd name="T48" fmla="*/ 60 w 153"/>
                <a:gd name="T49" fmla="*/ 1 h 153"/>
                <a:gd name="T50" fmla="*/ 76 w 153"/>
                <a:gd name="T51" fmla="*/ 0 h 153"/>
                <a:gd name="T52" fmla="*/ 84 w 153"/>
                <a:gd name="T53" fmla="*/ 0 h 153"/>
                <a:gd name="T54" fmla="*/ 99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2"/>
                  </a:lnTo>
                  <a:lnTo>
                    <a:pt x="150" y="100"/>
                  </a:lnTo>
                  <a:lnTo>
                    <a:pt x="147" y="107"/>
                  </a:lnTo>
                  <a:lnTo>
                    <a:pt x="144" y="113"/>
                  </a:lnTo>
                  <a:lnTo>
                    <a:pt x="140" y="120"/>
                  </a:lnTo>
                  <a:lnTo>
                    <a:pt x="136" y="126"/>
                  </a:lnTo>
                  <a:lnTo>
                    <a:pt x="131" y="131"/>
                  </a:lnTo>
                  <a:lnTo>
                    <a:pt x="126" y="136"/>
                  </a:lnTo>
                  <a:lnTo>
                    <a:pt x="120" y="141"/>
                  </a:lnTo>
                  <a:lnTo>
                    <a:pt x="113" y="144"/>
                  </a:lnTo>
                  <a:lnTo>
                    <a:pt x="106" y="148"/>
                  </a:lnTo>
                  <a:lnTo>
                    <a:pt x="99" y="150"/>
                  </a:lnTo>
                  <a:lnTo>
                    <a:pt x="91" y="152"/>
                  </a:lnTo>
                  <a:lnTo>
                    <a:pt x="84" y="153"/>
                  </a:lnTo>
                  <a:lnTo>
                    <a:pt x="76" y="153"/>
                  </a:lnTo>
                  <a:lnTo>
                    <a:pt x="76" y="153"/>
                  </a:lnTo>
                  <a:lnTo>
                    <a:pt x="68" y="153"/>
                  </a:lnTo>
                  <a:lnTo>
                    <a:pt x="60" y="152"/>
                  </a:lnTo>
                  <a:lnTo>
                    <a:pt x="54" y="150"/>
                  </a:lnTo>
                  <a:lnTo>
                    <a:pt x="47" y="148"/>
                  </a:lnTo>
                  <a:lnTo>
                    <a:pt x="40" y="144"/>
                  </a:lnTo>
                  <a:lnTo>
                    <a:pt x="33" y="141"/>
                  </a:lnTo>
                  <a:lnTo>
                    <a:pt x="27" y="136"/>
                  </a:lnTo>
                  <a:lnTo>
                    <a:pt x="21" y="131"/>
                  </a:lnTo>
                  <a:lnTo>
                    <a:pt x="17" y="126"/>
                  </a:lnTo>
                  <a:lnTo>
                    <a:pt x="12"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4" y="4"/>
                  </a:lnTo>
                  <a:lnTo>
                    <a:pt x="60" y="1"/>
                  </a:lnTo>
                  <a:lnTo>
                    <a:pt x="68" y="0"/>
                  </a:lnTo>
                  <a:lnTo>
                    <a:pt x="76" y="0"/>
                  </a:lnTo>
                  <a:lnTo>
                    <a:pt x="76" y="0"/>
                  </a:lnTo>
                  <a:lnTo>
                    <a:pt x="84" y="0"/>
                  </a:lnTo>
                  <a:lnTo>
                    <a:pt x="91"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Freeform 665">
              <a:extLst>
                <a:ext uri="{FF2B5EF4-FFF2-40B4-BE49-F238E27FC236}">
                  <a16:creationId xmlns:a16="http://schemas.microsoft.com/office/drawing/2014/main" id="{B709E831-59CA-4BE6-98C6-1B07BF81A642}"/>
                </a:ext>
              </a:extLst>
            </p:cNvPr>
            <p:cNvSpPr>
              <a:spLocks/>
            </p:cNvSpPr>
            <p:nvPr/>
          </p:nvSpPr>
          <p:spPr bwMode="auto">
            <a:xfrm>
              <a:off x="6777038" y="2198688"/>
              <a:ext cx="49213" cy="49213"/>
            </a:xfrm>
            <a:custGeom>
              <a:avLst/>
              <a:gdLst>
                <a:gd name="T0" fmla="*/ 154 w 154"/>
                <a:gd name="T1" fmla="*/ 77 h 153"/>
                <a:gd name="T2" fmla="*/ 152 w 154"/>
                <a:gd name="T3" fmla="*/ 92 h 153"/>
                <a:gd name="T4" fmla="*/ 147 w 154"/>
                <a:gd name="T5" fmla="*/ 107 h 153"/>
                <a:gd name="T6" fmla="*/ 141 w 154"/>
                <a:gd name="T7" fmla="*/ 120 h 153"/>
                <a:gd name="T8" fmla="*/ 131 w 154"/>
                <a:gd name="T9" fmla="*/ 131 h 153"/>
                <a:gd name="T10" fmla="*/ 120 w 154"/>
                <a:gd name="T11" fmla="*/ 141 h 153"/>
                <a:gd name="T12" fmla="*/ 107 w 154"/>
                <a:gd name="T13" fmla="*/ 148 h 153"/>
                <a:gd name="T14" fmla="*/ 92 w 154"/>
                <a:gd name="T15" fmla="*/ 152 h 153"/>
                <a:gd name="T16" fmla="*/ 76 w 154"/>
                <a:gd name="T17" fmla="*/ 153 h 153"/>
                <a:gd name="T18" fmla="*/ 68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1 h 153"/>
                <a:gd name="T38" fmla="*/ 5 w 154"/>
                <a:gd name="T39" fmla="*/ 47 h 153"/>
                <a:gd name="T40" fmla="*/ 13 w 154"/>
                <a:gd name="T41" fmla="*/ 33 h 153"/>
                <a:gd name="T42" fmla="*/ 23 w 154"/>
                <a:gd name="T43" fmla="*/ 22 h 153"/>
                <a:gd name="T44" fmla="*/ 34 w 154"/>
                <a:gd name="T45" fmla="*/ 13 h 153"/>
                <a:gd name="T46" fmla="*/ 47 w 154"/>
                <a:gd name="T47" fmla="*/ 6 h 153"/>
                <a:gd name="T48" fmla="*/ 62 w 154"/>
                <a:gd name="T49" fmla="*/ 1 h 153"/>
                <a:gd name="T50" fmla="*/ 76 w 154"/>
                <a:gd name="T51" fmla="*/ 0 h 153"/>
                <a:gd name="T52" fmla="*/ 84 w 154"/>
                <a:gd name="T53" fmla="*/ 0 h 153"/>
                <a:gd name="T54" fmla="*/ 99 w 154"/>
                <a:gd name="T55" fmla="*/ 4 h 153"/>
                <a:gd name="T56" fmla="*/ 113 w 154"/>
                <a:gd name="T57" fmla="*/ 9 h 153"/>
                <a:gd name="T58" fmla="*/ 126 w 154"/>
                <a:gd name="T59" fmla="*/ 17 h 153"/>
                <a:gd name="T60" fmla="*/ 136 w 154"/>
                <a:gd name="T61" fmla="*/ 28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2"/>
                  </a:lnTo>
                  <a:lnTo>
                    <a:pt x="151" y="100"/>
                  </a:lnTo>
                  <a:lnTo>
                    <a:pt x="147" y="107"/>
                  </a:lnTo>
                  <a:lnTo>
                    <a:pt x="145" y="113"/>
                  </a:lnTo>
                  <a:lnTo>
                    <a:pt x="141" y="120"/>
                  </a:lnTo>
                  <a:lnTo>
                    <a:pt x="136" y="126"/>
                  </a:lnTo>
                  <a:lnTo>
                    <a:pt x="131" y="131"/>
                  </a:lnTo>
                  <a:lnTo>
                    <a:pt x="126" y="136"/>
                  </a:lnTo>
                  <a:lnTo>
                    <a:pt x="120" y="141"/>
                  </a:lnTo>
                  <a:lnTo>
                    <a:pt x="113" y="144"/>
                  </a:lnTo>
                  <a:lnTo>
                    <a:pt x="107"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7" y="136"/>
                  </a:lnTo>
                  <a:lnTo>
                    <a:pt x="23" y="131"/>
                  </a:lnTo>
                  <a:lnTo>
                    <a:pt x="17" y="126"/>
                  </a:lnTo>
                  <a:lnTo>
                    <a:pt x="13"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3" y="33"/>
                  </a:lnTo>
                  <a:lnTo>
                    <a:pt x="17" y="28"/>
                  </a:lnTo>
                  <a:lnTo>
                    <a:pt x="23" y="22"/>
                  </a:lnTo>
                  <a:lnTo>
                    <a:pt x="27" y="17"/>
                  </a:lnTo>
                  <a:lnTo>
                    <a:pt x="34" y="13"/>
                  </a:lnTo>
                  <a:lnTo>
                    <a:pt x="40" y="9"/>
                  </a:lnTo>
                  <a:lnTo>
                    <a:pt x="47" y="6"/>
                  </a:lnTo>
                  <a:lnTo>
                    <a:pt x="54" y="4"/>
                  </a:lnTo>
                  <a:lnTo>
                    <a:pt x="62" y="1"/>
                  </a:lnTo>
                  <a:lnTo>
                    <a:pt x="68" y="0"/>
                  </a:lnTo>
                  <a:lnTo>
                    <a:pt x="76" y="0"/>
                  </a:lnTo>
                  <a:lnTo>
                    <a:pt x="76" y="0"/>
                  </a:lnTo>
                  <a:lnTo>
                    <a:pt x="84" y="0"/>
                  </a:lnTo>
                  <a:lnTo>
                    <a:pt x="92"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666">
              <a:extLst>
                <a:ext uri="{FF2B5EF4-FFF2-40B4-BE49-F238E27FC236}">
                  <a16:creationId xmlns:a16="http://schemas.microsoft.com/office/drawing/2014/main" id="{B7868AA4-DBE6-4196-A250-CA51DEAFB3A0}"/>
                </a:ext>
              </a:extLst>
            </p:cNvPr>
            <p:cNvSpPr>
              <a:spLocks/>
            </p:cNvSpPr>
            <p:nvPr/>
          </p:nvSpPr>
          <p:spPr bwMode="auto">
            <a:xfrm>
              <a:off x="6846888" y="2198688"/>
              <a:ext cx="49213" cy="49213"/>
            </a:xfrm>
            <a:custGeom>
              <a:avLst/>
              <a:gdLst>
                <a:gd name="T0" fmla="*/ 155 w 155"/>
                <a:gd name="T1" fmla="*/ 77 h 153"/>
                <a:gd name="T2" fmla="*/ 153 w 155"/>
                <a:gd name="T3" fmla="*/ 92 h 153"/>
                <a:gd name="T4" fmla="*/ 148 w 155"/>
                <a:gd name="T5" fmla="*/ 107 h 153"/>
                <a:gd name="T6" fmla="*/ 141 w 155"/>
                <a:gd name="T7" fmla="*/ 120 h 153"/>
                <a:gd name="T8" fmla="*/ 132 w 155"/>
                <a:gd name="T9" fmla="*/ 131 h 153"/>
                <a:gd name="T10" fmla="*/ 120 w 155"/>
                <a:gd name="T11" fmla="*/ 141 h 153"/>
                <a:gd name="T12" fmla="*/ 108 w 155"/>
                <a:gd name="T13" fmla="*/ 148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100 h 153"/>
                <a:gd name="T32" fmla="*/ 0 w 155"/>
                <a:gd name="T33" fmla="*/ 85 h 153"/>
                <a:gd name="T34" fmla="*/ 0 w 155"/>
                <a:gd name="T35" fmla="*/ 77 h 153"/>
                <a:gd name="T36" fmla="*/ 1 w 155"/>
                <a:gd name="T37" fmla="*/ 61 h 153"/>
                <a:gd name="T38" fmla="*/ 6 w 155"/>
                <a:gd name="T39" fmla="*/ 47 h 153"/>
                <a:gd name="T40" fmla="*/ 14 w 155"/>
                <a:gd name="T41" fmla="*/ 33 h 153"/>
                <a:gd name="T42" fmla="*/ 23 w 155"/>
                <a:gd name="T43" fmla="*/ 22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4 h 153"/>
                <a:gd name="T56" fmla="*/ 115 w 155"/>
                <a:gd name="T57" fmla="*/ 9 h 153"/>
                <a:gd name="T58" fmla="*/ 126 w 155"/>
                <a:gd name="T59" fmla="*/ 17 h 153"/>
                <a:gd name="T60" fmla="*/ 137 w 155"/>
                <a:gd name="T61" fmla="*/ 28 h 153"/>
                <a:gd name="T62" fmla="*/ 146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2"/>
                  </a:lnTo>
                  <a:lnTo>
                    <a:pt x="151" y="100"/>
                  </a:lnTo>
                  <a:lnTo>
                    <a:pt x="148" y="107"/>
                  </a:lnTo>
                  <a:lnTo>
                    <a:pt x="146" y="113"/>
                  </a:lnTo>
                  <a:lnTo>
                    <a:pt x="141" y="120"/>
                  </a:lnTo>
                  <a:lnTo>
                    <a:pt x="137" y="126"/>
                  </a:lnTo>
                  <a:lnTo>
                    <a:pt x="132" y="131"/>
                  </a:lnTo>
                  <a:lnTo>
                    <a:pt x="126" y="136"/>
                  </a:lnTo>
                  <a:lnTo>
                    <a:pt x="120" y="141"/>
                  </a:lnTo>
                  <a:lnTo>
                    <a:pt x="115"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1"/>
                  </a:lnTo>
                  <a:lnTo>
                    <a:pt x="17" y="126"/>
                  </a:lnTo>
                  <a:lnTo>
                    <a:pt x="14"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5" y="9"/>
                  </a:lnTo>
                  <a:lnTo>
                    <a:pt x="120" y="13"/>
                  </a:lnTo>
                  <a:lnTo>
                    <a:pt x="126" y="17"/>
                  </a:lnTo>
                  <a:lnTo>
                    <a:pt x="132" y="22"/>
                  </a:lnTo>
                  <a:lnTo>
                    <a:pt x="137" y="28"/>
                  </a:lnTo>
                  <a:lnTo>
                    <a:pt x="141" y="33"/>
                  </a:lnTo>
                  <a:lnTo>
                    <a:pt x="146"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2" name="Freeform 667">
              <a:extLst>
                <a:ext uri="{FF2B5EF4-FFF2-40B4-BE49-F238E27FC236}">
                  <a16:creationId xmlns:a16="http://schemas.microsoft.com/office/drawing/2014/main" id="{E14EA7B4-6FB8-4615-8592-169E3385DF60}"/>
                </a:ext>
              </a:extLst>
            </p:cNvPr>
            <p:cNvSpPr>
              <a:spLocks/>
            </p:cNvSpPr>
            <p:nvPr/>
          </p:nvSpPr>
          <p:spPr bwMode="auto">
            <a:xfrm>
              <a:off x="6916738" y="2198688"/>
              <a:ext cx="49213" cy="49213"/>
            </a:xfrm>
            <a:custGeom>
              <a:avLst/>
              <a:gdLst>
                <a:gd name="T0" fmla="*/ 155 w 155"/>
                <a:gd name="T1" fmla="*/ 77 h 153"/>
                <a:gd name="T2" fmla="*/ 153 w 155"/>
                <a:gd name="T3" fmla="*/ 92 h 153"/>
                <a:gd name="T4" fmla="*/ 149 w 155"/>
                <a:gd name="T5" fmla="*/ 107 h 153"/>
                <a:gd name="T6" fmla="*/ 142 w 155"/>
                <a:gd name="T7" fmla="*/ 120 h 153"/>
                <a:gd name="T8" fmla="*/ 132 w 155"/>
                <a:gd name="T9" fmla="*/ 131 h 153"/>
                <a:gd name="T10" fmla="*/ 120 w 155"/>
                <a:gd name="T11" fmla="*/ 141 h 153"/>
                <a:gd name="T12" fmla="*/ 108 w 155"/>
                <a:gd name="T13" fmla="*/ 148 h 153"/>
                <a:gd name="T14" fmla="*/ 93 w 155"/>
                <a:gd name="T15" fmla="*/ 152 h 153"/>
                <a:gd name="T16" fmla="*/ 78 w 155"/>
                <a:gd name="T17" fmla="*/ 153 h 153"/>
                <a:gd name="T18" fmla="*/ 70 w 155"/>
                <a:gd name="T19" fmla="*/ 153 h 153"/>
                <a:gd name="T20" fmla="*/ 55 w 155"/>
                <a:gd name="T21" fmla="*/ 150 h 153"/>
                <a:gd name="T22" fmla="*/ 40 w 155"/>
                <a:gd name="T23" fmla="*/ 144 h 153"/>
                <a:gd name="T24" fmla="*/ 29 w 155"/>
                <a:gd name="T25" fmla="*/ 136 h 153"/>
                <a:gd name="T26" fmla="*/ 18 w 155"/>
                <a:gd name="T27" fmla="*/ 126 h 153"/>
                <a:gd name="T28" fmla="*/ 9 w 155"/>
                <a:gd name="T29" fmla="*/ 113 h 153"/>
                <a:gd name="T30" fmla="*/ 3 w 155"/>
                <a:gd name="T31" fmla="*/ 100 h 153"/>
                <a:gd name="T32" fmla="*/ 1 w 155"/>
                <a:gd name="T33" fmla="*/ 85 h 153"/>
                <a:gd name="T34" fmla="*/ 0 w 155"/>
                <a:gd name="T35" fmla="*/ 77 h 153"/>
                <a:gd name="T36" fmla="*/ 2 w 155"/>
                <a:gd name="T37" fmla="*/ 61 h 153"/>
                <a:gd name="T38" fmla="*/ 7 w 155"/>
                <a:gd name="T39" fmla="*/ 47 h 153"/>
                <a:gd name="T40" fmla="*/ 14 w 155"/>
                <a:gd name="T41" fmla="*/ 33 h 153"/>
                <a:gd name="T42" fmla="*/ 23 w 155"/>
                <a:gd name="T43" fmla="*/ 22 h 153"/>
                <a:gd name="T44" fmla="*/ 34 w 155"/>
                <a:gd name="T45" fmla="*/ 13 h 153"/>
                <a:gd name="T46" fmla="*/ 47 w 155"/>
                <a:gd name="T47" fmla="*/ 6 h 153"/>
                <a:gd name="T48" fmla="*/ 62 w 155"/>
                <a:gd name="T49" fmla="*/ 1 h 153"/>
                <a:gd name="T50" fmla="*/ 78 w 155"/>
                <a:gd name="T51" fmla="*/ 0 h 153"/>
                <a:gd name="T52" fmla="*/ 85 w 155"/>
                <a:gd name="T53" fmla="*/ 0 h 153"/>
                <a:gd name="T54" fmla="*/ 101 w 155"/>
                <a:gd name="T55" fmla="*/ 4 h 153"/>
                <a:gd name="T56" fmla="*/ 114 w 155"/>
                <a:gd name="T57" fmla="*/ 9 h 153"/>
                <a:gd name="T58" fmla="*/ 126 w 155"/>
                <a:gd name="T59" fmla="*/ 17 h 153"/>
                <a:gd name="T60" fmla="*/ 137 w 155"/>
                <a:gd name="T61" fmla="*/ 28 h 153"/>
                <a:gd name="T62" fmla="*/ 145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3" y="92"/>
                  </a:lnTo>
                  <a:lnTo>
                    <a:pt x="151" y="100"/>
                  </a:lnTo>
                  <a:lnTo>
                    <a:pt x="149" y="107"/>
                  </a:lnTo>
                  <a:lnTo>
                    <a:pt x="145" y="113"/>
                  </a:lnTo>
                  <a:lnTo>
                    <a:pt x="142" y="120"/>
                  </a:lnTo>
                  <a:lnTo>
                    <a:pt x="137" y="126"/>
                  </a:lnTo>
                  <a:lnTo>
                    <a:pt x="132" y="131"/>
                  </a:lnTo>
                  <a:lnTo>
                    <a:pt x="126" y="136"/>
                  </a:lnTo>
                  <a:lnTo>
                    <a:pt x="120" y="141"/>
                  </a:lnTo>
                  <a:lnTo>
                    <a:pt x="114"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1"/>
                  </a:lnTo>
                  <a:lnTo>
                    <a:pt x="18" y="126"/>
                  </a:lnTo>
                  <a:lnTo>
                    <a:pt x="14" y="120"/>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7" y="28"/>
                  </a:lnTo>
                  <a:lnTo>
                    <a:pt x="142" y="33"/>
                  </a:lnTo>
                  <a:lnTo>
                    <a:pt x="145" y="40"/>
                  </a:lnTo>
                  <a:lnTo>
                    <a:pt x="149" y="47"/>
                  </a:lnTo>
                  <a:lnTo>
                    <a:pt x="151" y="54"/>
                  </a:lnTo>
                  <a:lnTo>
                    <a:pt x="153"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3" name="Freeform 668">
              <a:extLst>
                <a:ext uri="{FF2B5EF4-FFF2-40B4-BE49-F238E27FC236}">
                  <a16:creationId xmlns:a16="http://schemas.microsoft.com/office/drawing/2014/main" id="{68AD6240-7FA6-4EDF-A557-0A7EA1797C28}"/>
                </a:ext>
              </a:extLst>
            </p:cNvPr>
            <p:cNvSpPr>
              <a:spLocks/>
            </p:cNvSpPr>
            <p:nvPr/>
          </p:nvSpPr>
          <p:spPr bwMode="auto">
            <a:xfrm>
              <a:off x="6986588" y="2198688"/>
              <a:ext cx="47625" cy="49213"/>
            </a:xfrm>
            <a:custGeom>
              <a:avLst/>
              <a:gdLst>
                <a:gd name="T0" fmla="*/ 154 w 154"/>
                <a:gd name="T1" fmla="*/ 77 h 153"/>
                <a:gd name="T2" fmla="*/ 153 w 154"/>
                <a:gd name="T3" fmla="*/ 92 h 153"/>
                <a:gd name="T4" fmla="*/ 148 w 154"/>
                <a:gd name="T5" fmla="*/ 107 h 153"/>
                <a:gd name="T6" fmla="*/ 142 w 154"/>
                <a:gd name="T7" fmla="*/ 120 h 153"/>
                <a:gd name="T8" fmla="*/ 131 w 154"/>
                <a:gd name="T9" fmla="*/ 131 h 153"/>
                <a:gd name="T10" fmla="*/ 120 w 154"/>
                <a:gd name="T11" fmla="*/ 141 h 153"/>
                <a:gd name="T12" fmla="*/ 107 w 154"/>
                <a:gd name="T13" fmla="*/ 148 h 153"/>
                <a:gd name="T14" fmla="*/ 92 w 154"/>
                <a:gd name="T15" fmla="*/ 152 h 153"/>
                <a:gd name="T16" fmla="*/ 77 w 154"/>
                <a:gd name="T17" fmla="*/ 153 h 153"/>
                <a:gd name="T18" fmla="*/ 69 w 154"/>
                <a:gd name="T19" fmla="*/ 153 h 153"/>
                <a:gd name="T20" fmla="*/ 55 w 154"/>
                <a:gd name="T21" fmla="*/ 150 h 153"/>
                <a:gd name="T22" fmla="*/ 41 w 154"/>
                <a:gd name="T23" fmla="*/ 144 h 153"/>
                <a:gd name="T24" fmla="*/ 28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1 h 153"/>
                <a:gd name="T38" fmla="*/ 7 w 154"/>
                <a:gd name="T39" fmla="*/ 47 h 153"/>
                <a:gd name="T40" fmla="*/ 13 w 154"/>
                <a:gd name="T41" fmla="*/ 33 h 153"/>
                <a:gd name="T42" fmla="*/ 23 w 154"/>
                <a:gd name="T43" fmla="*/ 22 h 153"/>
                <a:gd name="T44" fmla="*/ 34 w 154"/>
                <a:gd name="T45" fmla="*/ 13 h 153"/>
                <a:gd name="T46" fmla="*/ 48 w 154"/>
                <a:gd name="T47" fmla="*/ 6 h 153"/>
                <a:gd name="T48" fmla="*/ 61 w 154"/>
                <a:gd name="T49" fmla="*/ 1 h 153"/>
                <a:gd name="T50" fmla="*/ 77 w 154"/>
                <a:gd name="T51" fmla="*/ 0 h 153"/>
                <a:gd name="T52" fmla="*/ 85 w 154"/>
                <a:gd name="T53" fmla="*/ 0 h 153"/>
                <a:gd name="T54" fmla="*/ 100 w 154"/>
                <a:gd name="T55" fmla="*/ 4 h 153"/>
                <a:gd name="T56" fmla="*/ 114 w 154"/>
                <a:gd name="T57" fmla="*/ 9 h 153"/>
                <a:gd name="T58" fmla="*/ 127 w 154"/>
                <a:gd name="T59" fmla="*/ 17 h 153"/>
                <a:gd name="T60" fmla="*/ 137 w 154"/>
                <a:gd name="T61" fmla="*/ 28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2"/>
                  </a:lnTo>
                  <a:lnTo>
                    <a:pt x="151" y="100"/>
                  </a:lnTo>
                  <a:lnTo>
                    <a:pt x="148" y="107"/>
                  </a:lnTo>
                  <a:lnTo>
                    <a:pt x="145" y="113"/>
                  </a:lnTo>
                  <a:lnTo>
                    <a:pt x="142" y="120"/>
                  </a:lnTo>
                  <a:lnTo>
                    <a:pt x="137" y="126"/>
                  </a:lnTo>
                  <a:lnTo>
                    <a:pt x="131" y="131"/>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5" y="150"/>
                  </a:lnTo>
                  <a:lnTo>
                    <a:pt x="48" y="148"/>
                  </a:lnTo>
                  <a:lnTo>
                    <a:pt x="41" y="144"/>
                  </a:lnTo>
                  <a:lnTo>
                    <a:pt x="34" y="141"/>
                  </a:lnTo>
                  <a:lnTo>
                    <a:pt x="28" y="136"/>
                  </a:lnTo>
                  <a:lnTo>
                    <a:pt x="23" y="131"/>
                  </a:lnTo>
                  <a:lnTo>
                    <a:pt x="18" y="126"/>
                  </a:lnTo>
                  <a:lnTo>
                    <a:pt x="13" y="120"/>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3" y="33"/>
                  </a:lnTo>
                  <a:lnTo>
                    <a:pt x="18" y="28"/>
                  </a:lnTo>
                  <a:lnTo>
                    <a:pt x="23" y="22"/>
                  </a:lnTo>
                  <a:lnTo>
                    <a:pt x="28" y="17"/>
                  </a:lnTo>
                  <a:lnTo>
                    <a:pt x="34" y="13"/>
                  </a:lnTo>
                  <a:lnTo>
                    <a:pt x="41" y="9"/>
                  </a:lnTo>
                  <a:lnTo>
                    <a:pt x="48" y="6"/>
                  </a:lnTo>
                  <a:lnTo>
                    <a:pt x="55" y="4"/>
                  </a:lnTo>
                  <a:lnTo>
                    <a:pt x="61" y="1"/>
                  </a:lnTo>
                  <a:lnTo>
                    <a:pt x="69" y="0"/>
                  </a:lnTo>
                  <a:lnTo>
                    <a:pt x="77" y="0"/>
                  </a:lnTo>
                  <a:lnTo>
                    <a:pt x="77" y="0"/>
                  </a:lnTo>
                  <a:lnTo>
                    <a:pt x="85" y="0"/>
                  </a:lnTo>
                  <a:lnTo>
                    <a:pt x="92" y="1"/>
                  </a:lnTo>
                  <a:lnTo>
                    <a:pt x="100" y="4"/>
                  </a:lnTo>
                  <a:lnTo>
                    <a:pt x="107" y="6"/>
                  </a:lnTo>
                  <a:lnTo>
                    <a:pt x="114" y="9"/>
                  </a:lnTo>
                  <a:lnTo>
                    <a:pt x="120" y="13"/>
                  </a:lnTo>
                  <a:lnTo>
                    <a:pt x="127" y="17"/>
                  </a:lnTo>
                  <a:lnTo>
                    <a:pt x="131" y="22"/>
                  </a:lnTo>
                  <a:lnTo>
                    <a:pt x="137" y="28"/>
                  </a:lnTo>
                  <a:lnTo>
                    <a:pt x="142" y="33"/>
                  </a:lnTo>
                  <a:lnTo>
                    <a:pt x="145" y="40"/>
                  </a:lnTo>
                  <a:lnTo>
                    <a:pt x="148"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669">
              <a:extLst>
                <a:ext uri="{FF2B5EF4-FFF2-40B4-BE49-F238E27FC236}">
                  <a16:creationId xmlns:a16="http://schemas.microsoft.com/office/drawing/2014/main" id="{6295B8EE-6514-4852-9CA5-AF3CE4CA34AF}"/>
                </a:ext>
              </a:extLst>
            </p:cNvPr>
            <p:cNvSpPr>
              <a:spLocks/>
            </p:cNvSpPr>
            <p:nvPr/>
          </p:nvSpPr>
          <p:spPr bwMode="auto">
            <a:xfrm>
              <a:off x="7056438" y="2198688"/>
              <a:ext cx="49213" cy="49213"/>
            </a:xfrm>
            <a:custGeom>
              <a:avLst/>
              <a:gdLst>
                <a:gd name="T0" fmla="*/ 154 w 154"/>
                <a:gd name="T1" fmla="*/ 77 h 153"/>
                <a:gd name="T2" fmla="*/ 152 w 154"/>
                <a:gd name="T3" fmla="*/ 92 h 153"/>
                <a:gd name="T4" fmla="*/ 147 w 154"/>
                <a:gd name="T5" fmla="*/ 107 h 153"/>
                <a:gd name="T6" fmla="*/ 140 w 154"/>
                <a:gd name="T7" fmla="*/ 120 h 153"/>
                <a:gd name="T8" fmla="*/ 131 w 154"/>
                <a:gd name="T9" fmla="*/ 131 h 153"/>
                <a:gd name="T10" fmla="*/ 120 w 154"/>
                <a:gd name="T11" fmla="*/ 141 h 153"/>
                <a:gd name="T12" fmla="*/ 107 w 154"/>
                <a:gd name="T13" fmla="*/ 148 h 153"/>
                <a:gd name="T14" fmla="*/ 92 w 154"/>
                <a:gd name="T15" fmla="*/ 152 h 153"/>
                <a:gd name="T16" fmla="*/ 76 w 154"/>
                <a:gd name="T17" fmla="*/ 153 h 153"/>
                <a:gd name="T18" fmla="*/ 68 w 154"/>
                <a:gd name="T19" fmla="*/ 153 h 153"/>
                <a:gd name="T20" fmla="*/ 53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100 h 153"/>
                <a:gd name="T32" fmla="*/ 0 w 154"/>
                <a:gd name="T33" fmla="*/ 85 h 153"/>
                <a:gd name="T34" fmla="*/ 0 w 154"/>
                <a:gd name="T35" fmla="*/ 77 h 153"/>
                <a:gd name="T36" fmla="*/ 2 w 154"/>
                <a:gd name="T37" fmla="*/ 61 h 153"/>
                <a:gd name="T38" fmla="*/ 5 w 154"/>
                <a:gd name="T39" fmla="*/ 47 h 153"/>
                <a:gd name="T40" fmla="*/ 13 w 154"/>
                <a:gd name="T41" fmla="*/ 33 h 153"/>
                <a:gd name="T42" fmla="*/ 22 w 154"/>
                <a:gd name="T43" fmla="*/ 22 h 153"/>
                <a:gd name="T44" fmla="*/ 34 w 154"/>
                <a:gd name="T45" fmla="*/ 13 h 153"/>
                <a:gd name="T46" fmla="*/ 46 w 154"/>
                <a:gd name="T47" fmla="*/ 6 h 153"/>
                <a:gd name="T48" fmla="*/ 61 w 154"/>
                <a:gd name="T49" fmla="*/ 1 h 153"/>
                <a:gd name="T50" fmla="*/ 76 w 154"/>
                <a:gd name="T51" fmla="*/ 0 h 153"/>
                <a:gd name="T52" fmla="*/ 84 w 154"/>
                <a:gd name="T53" fmla="*/ 0 h 153"/>
                <a:gd name="T54" fmla="*/ 99 w 154"/>
                <a:gd name="T55" fmla="*/ 4 h 153"/>
                <a:gd name="T56" fmla="*/ 113 w 154"/>
                <a:gd name="T57" fmla="*/ 9 h 153"/>
                <a:gd name="T58" fmla="*/ 125 w 154"/>
                <a:gd name="T59" fmla="*/ 17 h 153"/>
                <a:gd name="T60" fmla="*/ 136 w 154"/>
                <a:gd name="T61" fmla="*/ 28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2"/>
                  </a:lnTo>
                  <a:lnTo>
                    <a:pt x="151" y="100"/>
                  </a:lnTo>
                  <a:lnTo>
                    <a:pt x="147" y="107"/>
                  </a:lnTo>
                  <a:lnTo>
                    <a:pt x="145" y="113"/>
                  </a:lnTo>
                  <a:lnTo>
                    <a:pt x="140" y="120"/>
                  </a:lnTo>
                  <a:lnTo>
                    <a:pt x="136" y="126"/>
                  </a:lnTo>
                  <a:lnTo>
                    <a:pt x="131" y="131"/>
                  </a:lnTo>
                  <a:lnTo>
                    <a:pt x="125" y="136"/>
                  </a:lnTo>
                  <a:lnTo>
                    <a:pt x="120" y="141"/>
                  </a:lnTo>
                  <a:lnTo>
                    <a:pt x="113" y="144"/>
                  </a:lnTo>
                  <a:lnTo>
                    <a:pt x="107" y="148"/>
                  </a:lnTo>
                  <a:lnTo>
                    <a:pt x="99" y="150"/>
                  </a:lnTo>
                  <a:lnTo>
                    <a:pt x="92" y="152"/>
                  </a:lnTo>
                  <a:lnTo>
                    <a:pt x="84" y="153"/>
                  </a:lnTo>
                  <a:lnTo>
                    <a:pt x="76" y="153"/>
                  </a:lnTo>
                  <a:lnTo>
                    <a:pt x="76" y="153"/>
                  </a:lnTo>
                  <a:lnTo>
                    <a:pt x="68" y="153"/>
                  </a:lnTo>
                  <a:lnTo>
                    <a:pt x="61" y="152"/>
                  </a:lnTo>
                  <a:lnTo>
                    <a:pt x="53" y="150"/>
                  </a:lnTo>
                  <a:lnTo>
                    <a:pt x="46" y="148"/>
                  </a:lnTo>
                  <a:lnTo>
                    <a:pt x="40" y="144"/>
                  </a:lnTo>
                  <a:lnTo>
                    <a:pt x="34" y="141"/>
                  </a:lnTo>
                  <a:lnTo>
                    <a:pt x="28" y="136"/>
                  </a:lnTo>
                  <a:lnTo>
                    <a:pt x="22" y="131"/>
                  </a:lnTo>
                  <a:lnTo>
                    <a:pt x="18" y="126"/>
                  </a:lnTo>
                  <a:lnTo>
                    <a:pt x="13" y="120"/>
                  </a:lnTo>
                  <a:lnTo>
                    <a:pt x="9" y="113"/>
                  </a:lnTo>
                  <a:lnTo>
                    <a:pt x="5" y="107"/>
                  </a:lnTo>
                  <a:lnTo>
                    <a:pt x="3" y="100"/>
                  </a:lnTo>
                  <a:lnTo>
                    <a:pt x="2" y="92"/>
                  </a:lnTo>
                  <a:lnTo>
                    <a:pt x="0" y="85"/>
                  </a:lnTo>
                  <a:lnTo>
                    <a:pt x="0" y="77"/>
                  </a:lnTo>
                  <a:lnTo>
                    <a:pt x="0" y="77"/>
                  </a:lnTo>
                  <a:lnTo>
                    <a:pt x="0" y="69"/>
                  </a:lnTo>
                  <a:lnTo>
                    <a:pt x="2" y="61"/>
                  </a:lnTo>
                  <a:lnTo>
                    <a:pt x="3" y="54"/>
                  </a:lnTo>
                  <a:lnTo>
                    <a:pt x="5" y="47"/>
                  </a:lnTo>
                  <a:lnTo>
                    <a:pt x="9" y="40"/>
                  </a:lnTo>
                  <a:lnTo>
                    <a:pt x="13" y="33"/>
                  </a:lnTo>
                  <a:lnTo>
                    <a:pt x="18" y="28"/>
                  </a:lnTo>
                  <a:lnTo>
                    <a:pt x="22" y="22"/>
                  </a:lnTo>
                  <a:lnTo>
                    <a:pt x="28" y="17"/>
                  </a:lnTo>
                  <a:lnTo>
                    <a:pt x="34" y="13"/>
                  </a:lnTo>
                  <a:lnTo>
                    <a:pt x="40" y="9"/>
                  </a:lnTo>
                  <a:lnTo>
                    <a:pt x="46" y="6"/>
                  </a:lnTo>
                  <a:lnTo>
                    <a:pt x="53" y="4"/>
                  </a:lnTo>
                  <a:lnTo>
                    <a:pt x="61" y="1"/>
                  </a:lnTo>
                  <a:lnTo>
                    <a:pt x="68" y="0"/>
                  </a:lnTo>
                  <a:lnTo>
                    <a:pt x="76" y="0"/>
                  </a:lnTo>
                  <a:lnTo>
                    <a:pt x="76" y="0"/>
                  </a:lnTo>
                  <a:lnTo>
                    <a:pt x="84" y="0"/>
                  </a:lnTo>
                  <a:lnTo>
                    <a:pt x="92" y="1"/>
                  </a:lnTo>
                  <a:lnTo>
                    <a:pt x="99" y="4"/>
                  </a:lnTo>
                  <a:lnTo>
                    <a:pt x="107" y="6"/>
                  </a:lnTo>
                  <a:lnTo>
                    <a:pt x="113" y="9"/>
                  </a:lnTo>
                  <a:lnTo>
                    <a:pt x="120" y="13"/>
                  </a:lnTo>
                  <a:lnTo>
                    <a:pt x="125" y="17"/>
                  </a:lnTo>
                  <a:lnTo>
                    <a:pt x="131" y="22"/>
                  </a:lnTo>
                  <a:lnTo>
                    <a:pt x="136" y="28"/>
                  </a:lnTo>
                  <a:lnTo>
                    <a:pt x="140" y="33"/>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670">
              <a:extLst>
                <a:ext uri="{FF2B5EF4-FFF2-40B4-BE49-F238E27FC236}">
                  <a16:creationId xmlns:a16="http://schemas.microsoft.com/office/drawing/2014/main" id="{6BC17402-2FF9-40D5-A0A8-F1B6E815EBC1}"/>
                </a:ext>
              </a:extLst>
            </p:cNvPr>
            <p:cNvSpPr>
              <a:spLocks/>
            </p:cNvSpPr>
            <p:nvPr/>
          </p:nvSpPr>
          <p:spPr bwMode="auto">
            <a:xfrm>
              <a:off x="6567488" y="2128838"/>
              <a:ext cx="49213" cy="47625"/>
            </a:xfrm>
            <a:custGeom>
              <a:avLst/>
              <a:gdLst>
                <a:gd name="T0" fmla="*/ 154 w 154"/>
                <a:gd name="T1" fmla="*/ 77 h 154"/>
                <a:gd name="T2" fmla="*/ 152 w 154"/>
                <a:gd name="T3" fmla="*/ 92 h 154"/>
                <a:gd name="T4" fmla="*/ 148 w 154"/>
                <a:gd name="T5" fmla="*/ 107 h 154"/>
                <a:gd name="T6" fmla="*/ 141 w 154"/>
                <a:gd name="T7" fmla="*/ 119 h 154"/>
                <a:gd name="T8" fmla="*/ 132 w 154"/>
                <a:gd name="T9" fmla="*/ 131 h 154"/>
                <a:gd name="T10" fmla="*/ 120 w 154"/>
                <a:gd name="T11" fmla="*/ 141 h 154"/>
                <a:gd name="T12" fmla="*/ 107 w 154"/>
                <a:gd name="T13" fmla="*/ 148 h 154"/>
                <a:gd name="T14" fmla="*/ 93 w 154"/>
                <a:gd name="T15" fmla="*/ 152 h 154"/>
                <a:gd name="T16" fmla="*/ 77 w 154"/>
                <a:gd name="T17" fmla="*/ 154 h 154"/>
                <a:gd name="T18" fmla="*/ 69 w 154"/>
                <a:gd name="T19" fmla="*/ 154 h 154"/>
                <a:gd name="T20" fmla="*/ 54 w 154"/>
                <a:gd name="T21" fmla="*/ 150 h 154"/>
                <a:gd name="T22" fmla="*/ 40 w 154"/>
                <a:gd name="T23" fmla="*/ 144 h 154"/>
                <a:gd name="T24" fmla="*/ 28 w 154"/>
                <a:gd name="T25" fmla="*/ 136 h 154"/>
                <a:gd name="T26" fmla="*/ 17 w 154"/>
                <a:gd name="T27" fmla="*/ 126 h 154"/>
                <a:gd name="T28" fmla="*/ 9 w 154"/>
                <a:gd name="T29" fmla="*/ 113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3 h 154"/>
                <a:gd name="T42" fmla="*/ 22 w 154"/>
                <a:gd name="T43" fmla="*/ 22 h 154"/>
                <a:gd name="T44" fmla="*/ 33 w 154"/>
                <a:gd name="T45" fmla="*/ 13 h 154"/>
                <a:gd name="T46" fmla="*/ 47 w 154"/>
                <a:gd name="T47" fmla="*/ 6 h 154"/>
                <a:gd name="T48" fmla="*/ 61 w 154"/>
                <a:gd name="T49" fmla="*/ 1 h 154"/>
                <a:gd name="T50" fmla="*/ 77 w 154"/>
                <a:gd name="T51" fmla="*/ 0 h 154"/>
                <a:gd name="T52" fmla="*/ 85 w 154"/>
                <a:gd name="T53" fmla="*/ 0 h 154"/>
                <a:gd name="T54" fmla="*/ 100 w 154"/>
                <a:gd name="T55" fmla="*/ 4 h 154"/>
                <a:gd name="T56" fmla="*/ 114 w 154"/>
                <a:gd name="T57" fmla="*/ 9 h 154"/>
                <a:gd name="T58" fmla="*/ 126 w 154"/>
                <a:gd name="T59" fmla="*/ 17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2"/>
                  </a:lnTo>
                  <a:lnTo>
                    <a:pt x="150" y="100"/>
                  </a:lnTo>
                  <a:lnTo>
                    <a:pt x="148" y="107"/>
                  </a:lnTo>
                  <a:lnTo>
                    <a:pt x="144" y="113"/>
                  </a:lnTo>
                  <a:lnTo>
                    <a:pt x="141" y="119"/>
                  </a:lnTo>
                  <a:lnTo>
                    <a:pt x="136" y="126"/>
                  </a:lnTo>
                  <a:lnTo>
                    <a:pt x="132" y="131"/>
                  </a:lnTo>
                  <a:lnTo>
                    <a:pt x="126" y="136"/>
                  </a:lnTo>
                  <a:lnTo>
                    <a:pt x="120" y="141"/>
                  </a:lnTo>
                  <a:lnTo>
                    <a:pt x="114" y="144"/>
                  </a:lnTo>
                  <a:lnTo>
                    <a:pt x="107"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6" name="Freeform 671">
              <a:extLst>
                <a:ext uri="{FF2B5EF4-FFF2-40B4-BE49-F238E27FC236}">
                  <a16:creationId xmlns:a16="http://schemas.microsoft.com/office/drawing/2014/main" id="{B5438A8B-B8D2-437D-B4F0-AB837B2123A7}"/>
                </a:ext>
              </a:extLst>
            </p:cNvPr>
            <p:cNvSpPr>
              <a:spLocks/>
            </p:cNvSpPr>
            <p:nvPr/>
          </p:nvSpPr>
          <p:spPr bwMode="auto">
            <a:xfrm>
              <a:off x="6637338" y="2128838"/>
              <a:ext cx="47625" cy="47625"/>
            </a:xfrm>
            <a:custGeom>
              <a:avLst/>
              <a:gdLst>
                <a:gd name="T0" fmla="*/ 153 w 153"/>
                <a:gd name="T1" fmla="*/ 77 h 154"/>
                <a:gd name="T2" fmla="*/ 152 w 153"/>
                <a:gd name="T3" fmla="*/ 92 h 154"/>
                <a:gd name="T4" fmla="*/ 147 w 153"/>
                <a:gd name="T5" fmla="*/ 107 h 154"/>
                <a:gd name="T6" fmla="*/ 141 w 153"/>
                <a:gd name="T7" fmla="*/ 119 h 154"/>
                <a:gd name="T8" fmla="*/ 131 w 153"/>
                <a:gd name="T9" fmla="*/ 131 h 154"/>
                <a:gd name="T10" fmla="*/ 120 w 153"/>
                <a:gd name="T11" fmla="*/ 141 h 154"/>
                <a:gd name="T12" fmla="*/ 106 w 153"/>
                <a:gd name="T13" fmla="*/ 148 h 154"/>
                <a:gd name="T14" fmla="*/ 93 w 153"/>
                <a:gd name="T15" fmla="*/ 152 h 154"/>
                <a:gd name="T16" fmla="*/ 77 w 153"/>
                <a:gd name="T17" fmla="*/ 154 h 154"/>
                <a:gd name="T18" fmla="*/ 69 w 153"/>
                <a:gd name="T19" fmla="*/ 154 h 154"/>
                <a:gd name="T20" fmla="*/ 54 w 153"/>
                <a:gd name="T21" fmla="*/ 150 h 154"/>
                <a:gd name="T22" fmla="*/ 40 w 153"/>
                <a:gd name="T23" fmla="*/ 144 h 154"/>
                <a:gd name="T24" fmla="*/ 27 w 153"/>
                <a:gd name="T25" fmla="*/ 136 h 154"/>
                <a:gd name="T26" fmla="*/ 17 w 153"/>
                <a:gd name="T27" fmla="*/ 126 h 154"/>
                <a:gd name="T28" fmla="*/ 9 w 153"/>
                <a:gd name="T29" fmla="*/ 113 h 154"/>
                <a:gd name="T30" fmla="*/ 3 w 153"/>
                <a:gd name="T31" fmla="*/ 100 h 154"/>
                <a:gd name="T32" fmla="*/ 0 w 153"/>
                <a:gd name="T33" fmla="*/ 85 h 154"/>
                <a:gd name="T34" fmla="*/ 0 w 153"/>
                <a:gd name="T35" fmla="*/ 77 h 154"/>
                <a:gd name="T36" fmla="*/ 1 w 153"/>
                <a:gd name="T37" fmla="*/ 61 h 154"/>
                <a:gd name="T38" fmla="*/ 6 w 153"/>
                <a:gd name="T39" fmla="*/ 47 h 154"/>
                <a:gd name="T40" fmla="*/ 12 w 153"/>
                <a:gd name="T41" fmla="*/ 33 h 154"/>
                <a:gd name="T42" fmla="*/ 23 w 153"/>
                <a:gd name="T43" fmla="*/ 22 h 154"/>
                <a:gd name="T44" fmla="*/ 34 w 153"/>
                <a:gd name="T45" fmla="*/ 13 h 154"/>
                <a:gd name="T46" fmla="*/ 47 w 153"/>
                <a:gd name="T47" fmla="*/ 6 h 154"/>
                <a:gd name="T48" fmla="*/ 62 w 153"/>
                <a:gd name="T49" fmla="*/ 1 h 154"/>
                <a:gd name="T50" fmla="*/ 77 w 153"/>
                <a:gd name="T51" fmla="*/ 0 h 154"/>
                <a:gd name="T52" fmla="*/ 85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3"/>
                  </a:lnTo>
                  <a:lnTo>
                    <a:pt x="141" y="119"/>
                  </a:lnTo>
                  <a:lnTo>
                    <a:pt x="136" y="126"/>
                  </a:lnTo>
                  <a:lnTo>
                    <a:pt x="131" y="131"/>
                  </a:lnTo>
                  <a:lnTo>
                    <a:pt x="126" y="136"/>
                  </a:lnTo>
                  <a:lnTo>
                    <a:pt x="120" y="141"/>
                  </a:lnTo>
                  <a:lnTo>
                    <a:pt x="113" y="144"/>
                  </a:lnTo>
                  <a:lnTo>
                    <a:pt x="106" y="148"/>
                  </a:lnTo>
                  <a:lnTo>
                    <a:pt x="99" y="150"/>
                  </a:lnTo>
                  <a:lnTo>
                    <a:pt x="93" y="152"/>
                  </a:lnTo>
                  <a:lnTo>
                    <a:pt x="85" y="154"/>
                  </a:lnTo>
                  <a:lnTo>
                    <a:pt x="77" y="154"/>
                  </a:lnTo>
                  <a:lnTo>
                    <a:pt x="77" y="154"/>
                  </a:lnTo>
                  <a:lnTo>
                    <a:pt x="69" y="154"/>
                  </a:lnTo>
                  <a:lnTo>
                    <a:pt x="62" y="152"/>
                  </a:lnTo>
                  <a:lnTo>
                    <a:pt x="54" y="150"/>
                  </a:lnTo>
                  <a:lnTo>
                    <a:pt x="47" y="148"/>
                  </a:lnTo>
                  <a:lnTo>
                    <a:pt x="40" y="144"/>
                  </a:lnTo>
                  <a:lnTo>
                    <a:pt x="34" y="141"/>
                  </a:lnTo>
                  <a:lnTo>
                    <a:pt x="27" y="136"/>
                  </a:lnTo>
                  <a:lnTo>
                    <a:pt x="23" y="131"/>
                  </a:lnTo>
                  <a:lnTo>
                    <a:pt x="17" y="126"/>
                  </a:lnTo>
                  <a:lnTo>
                    <a:pt x="12" y="119"/>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2"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7" name="Freeform 672">
              <a:extLst>
                <a:ext uri="{FF2B5EF4-FFF2-40B4-BE49-F238E27FC236}">
                  <a16:creationId xmlns:a16="http://schemas.microsoft.com/office/drawing/2014/main" id="{195E9CC3-72CA-428B-A225-27EE1F84E8EB}"/>
                </a:ext>
              </a:extLst>
            </p:cNvPr>
            <p:cNvSpPr>
              <a:spLocks/>
            </p:cNvSpPr>
            <p:nvPr/>
          </p:nvSpPr>
          <p:spPr bwMode="auto">
            <a:xfrm>
              <a:off x="6429376" y="2265363"/>
              <a:ext cx="49213" cy="49213"/>
            </a:xfrm>
            <a:custGeom>
              <a:avLst/>
              <a:gdLst>
                <a:gd name="T0" fmla="*/ 155 w 155"/>
                <a:gd name="T1" fmla="*/ 76 h 153"/>
                <a:gd name="T2" fmla="*/ 152 w 155"/>
                <a:gd name="T3" fmla="*/ 92 h 153"/>
                <a:gd name="T4" fmla="*/ 148 w 155"/>
                <a:gd name="T5" fmla="*/ 106 h 153"/>
                <a:gd name="T6" fmla="*/ 141 w 155"/>
                <a:gd name="T7" fmla="*/ 120 h 153"/>
                <a:gd name="T8" fmla="*/ 132 w 155"/>
                <a:gd name="T9" fmla="*/ 130 h 153"/>
                <a:gd name="T10" fmla="*/ 120 w 155"/>
                <a:gd name="T11" fmla="*/ 140 h 153"/>
                <a:gd name="T12" fmla="*/ 107 w 155"/>
                <a:gd name="T13" fmla="*/ 147 h 153"/>
                <a:gd name="T14" fmla="*/ 93 w 155"/>
                <a:gd name="T15" fmla="*/ 152 h 153"/>
                <a:gd name="T16" fmla="*/ 77 w 155"/>
                <a:gd name="T17" fmla="*/ 153 h 153"/>
                <a:gd name="T18" fmla="*/ 69 w 155"/>
                <a:gd name="T19" fmla="*/ 153 h 153"/>
                <a:gd name="T20" fmla="*/ 54 w 155"/>
                <a:gd name="T21" fmla="*/ 149 h 153"/>
                <a:gd name="T22" fmla="*/ 40 w 155"/>
                <a:gd name="T23" fmla="*/ 144 h 153"/>
                <a:gd name="T24" fmla="*/ 29 w 155"/>
                <a:gd name="T25" fmla="*/ 136 h 153"/>
                <a:gd name="T26" fmla="*/ 17 w 155"/>
                <a:gd name="T27" fmla="*/ 125 h 153"/>
                <a:gd name="T28" fmla="*/ 9 w 155"/>
                <a:gd name="T29" fmla="*/ 113 h 153"/>
                <a:gd name="T30" fmla="*/ 4 w 155"/>
                <a:gd name="T31" fmla="*/ 99 h 153"/>
                <a:gd name="T32" fmla="*/ 0 w 155"/>
                <a:gd name="T33" fmla="*/ 84 h 153"/>
                <a:gd name="T34" fmla="*/ 0 w 155"/>
                <a:gd name="T35" fmla="*/ 76 h 153"/>
                <a:gd name="T36" fmla="*/ 1 w 155"/>
                <a:gd name="T37" fmla="*/ 60 h 153"/>
                <a:gd name="T38" fmla="*/ 6 w 155"/>
                <a:gd name="T39" fmla="*/ 46 h 153"/>
                <a:gd name="T40" fmla="*/ 14 w 155"/>
                <a:gd name="T41" fmla="*/ 33 h 153"/>
                <a:gd name="T42" fmla="*/ 23 w 155"/>
                <a:gd name="T43" fmla="*/ 21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6 w 155"/>
                <a:gd name="T61" fmla="*/ 27 h 153"/>
                <a:gd name="T62" fmla="*/ 144 w 155"/>
                <a:gd name="T63" fmla="*/ 40 h 153"/>
                <a:gd name="T64" fmla="*/ 151 w 155"/>
                <a:gd name="T65" fmla="*/ 53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2" y="92"/>
                  </a:lnTo>
                  <a:lnTo>
                    <a:pt x="151" y="99"/>
                  </a:lnTo>
                  <a:lnTo>
                    <a:pt x="148" y="106"/>
                  </a:lnTo>
                  <a:lnTo>
                    <a:pt x="144" y="113"/>
                  </a:lnTo>
                  <a:lnTo>
                    <a:pt x="141" y="120"/>
                  </a:lnTo>
                  <a:lnTo>
                    <a:pt x="136" y="125"/>
                  </a:lnTo>
                  <a:lnTo>
                    <a:pt x="132" y="130"/>
                  </a:lnTo>
                  <a:lnTo>
                    <a:pt x="126" y="136"/>
                  </a:lnTo>
                  <a:lnTo>
                    <a:pt x="120" y="140"/>
                  </a:lnTo>
                  <a:lnTo>
                    <a:pt x="114" y="144"/>
                  </a:lnTo>
                  <a:lnTo>
                    <a:pt x="107" y="147"/>
                  </a:lnTo>
                  <a:lnTo>
                    <a:pt x="100" y="149"/>
                  </a:lnTo>
                  <a:lnTo>
                    <a:pt x="93" y="152"/>
                  </a:lnTo>
                  <a:lnTo>
                    <a:pt x="85" y="153"/>
                  </a:lnTo>
                  <a:lnTo>
                    <a:pt x="77" y="153"/>
                  </a:lnTo>
                  <a:lnTo>
                    <a:pt x="77" y="153"/>
                  </a:lnTo>
                  <a:lnTo>
                    <a:pt x="69" y="153"/>
                  </a:lnTo>
                  <a:lnTo>
                    <a:pt x="62" y="152"/>
                  </a:lnTo>
                  <a:lnTo>
                    <a:pt x="54" y="149"/>
                  </a:lnTo>
                  <a:lnTo>
                    <a:pt x="47" y="147"/>
                  </a:lnTo>
                  <a:lnTo>
                    <a:pt x="40" y="144"/>
                  </a:lnTo>
                  <a:lnTo>
                    <a:pt x="35" y="140"/>
                  </a:lnTo>
                  <a:lnTo>
                    <a:pt x="29" y="136"/>
                  </a:lnTo>
                  <a:lnTo>
                    <a:pt x="23" y="130"/>
                  </a:lnTo>
                  <a:lnTo>
                    <a:pt x="17" y="125"/>
                  </a:lnTo>
                  <a:lnTo>
                    <a:pt x="14" y="120"/>
                  </a:lnTo>
                  <a:lnTo>
                    <a:pt x="9" y="113"/>
                  </a:lnTo>
                  <a:lnTo>
                    <a:pt x="6" y="106"/>
                  </a:lnTo>
                  <a:lnTo>
                    <a:pt x="4" y="99"/>
                  </a:lnTo>
                  <a:lnTo>
                    <a:pt x="1" y="92"/>
                  </a:lnTo>
                  <a:lnTo>
                    <a:pt x="0" y="84"/>
                  </a:lnTo>
                  <a:lnTo>
                    <a:pt x="0" y="76"/>
                  </a:lnTo>
                  <a:lnTo>
                    <a:pt x="0" y="76"/>
                  </a:lnTo>
                  <a:lnTo>
                    <a:pt x="0" y="68"/>
                  </a:lnTo>
                  <a:lnTo>
                    <a:pt x="1" y="60"/>
                  </a:lnTo>
                  <a:lnTo>
                    <a:pt x="4" y="53"/>
                  </a:lnTo>
                  <a:lnTo>
                    <a:pt x="6" y="46"/>
                  </a:lnTo>
                  <a:lnTo>
                    <a:pt x="9" y="40"/>
                  </a:lnTo>
                  <a:lnTo>
                    <a:pt x="14" y="33"/>
                  </a:lnTo>
                  <a:lnTo>
                    <a:pt x="17" y="27"/>
                  </a:lnTo>
                  <a:lnTo>
                    <a:pt x="23" y="21"/>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6"/>
                  </a:lnTo>
                  <a:lnTo>
                    <a:pt x="151" y="53"/>
                  </a:lnTo>
                  <a:lnTo>
                    <a:pt x="152"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Freeform 673">
              <a:extLst>
                <a:ext uri="{FF2B5EF4-FFF2-40B4-BE49-F238E27FC236}">
                  <a16:creationId xmlns:a16="http://schemas.microsoft.com/office/drawing/2014/main" id="{69DB2ED5-4152-4E02-AB89-81F4F8B17FE7}"/>
                </a:ext>
              </a:extLst>
            </p:cNvPr>
            <p:cNvSpPr>
              <a:spLocks/>
            </p:cNvSpPr>
            <p:nvPr/>
          </p:nvSpPr>
          <p:spPr bwMode="auto">
            <a:xfrm>
              <a:off x="6497638" y="2265363"/>
              <a:ext cx="49213" cy="49213"/>
            </a:xfrm>
            <a:custGeom>
              <a:avLst/>
              <a:gdLst>
                <a:gd name="T0" fmla="*/ 154 w 154"/>
                <a:gd name="T1" fmla="*/ 76 h 153"/>
                <a:gd name="T2" fmla="*/ 152 w 154"/>
                <a:gd name="T3" fmla="*/ 92 h 153"/>
                <a:gd name="T4" fmla="*/ 147 w 154"/>
                <a:gd name="T5" fmla="*/ 106 h 153"/>
                <a:gd name="T6" fmla="*/ 141 w 154"/>
                <a:gd name="T7" fmla="*/ 120 h 153"/>
                <a:gd name="T8" fmla="*/ 131 w 154"/>
                <a:gd name="T9" fmla="*/ 130 h 153"/>
                <a:gd name="T10" fmla="*/ 120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49 h 153"/>
                <a:gd name="T22" fmla="*/ 40 w 154"/>
                <a:gd name="T23" fmla="*/ 144 h 153"/>
                <a:gd name="T24" fmla="*/ 27 w 154"/>
                <a:gd name="T25" fmla="*/ 136 h 153"/>
                <a:gd name="T26" fmla="*/ 17 w 154"/>
                <a:gd name="T27" fmla="*/ 125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6 w 154"/>
                <a:gd name="T39" fmla="*/ 46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7 w 154"/>
                <a:gd name="T51" fmla="*/ 0 h 153"/>
                <a:gd name="T52" fmla="*/ 85 w 154"/>
                <a:gd name="T53" fmla="*/ 0 h 153"/>
                <a:gd name="T54" fmla="*/ 99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7" y="106"/>
                  </a:lnTo>
                  <a:lnTo>
                    <a:pt x="145" y="113"/>
                  </a:lnTo>
                  <a:lnTo>
                    <a:pt x="141" y="120"/>
                  </a:lnTo>
                  <a:lnTo>
                    <a:pt x="136" y="125"/>
                  </a:lnTo>
                  <a:lnTo>
                    <a:pt x="131" y="130"/>
                  </a:lnTo>
                  <a:lnTo>
                    <a:pt x="126" y="136"/>
                  </a:lnTo>
                  <a:lnTo>
                    <a:pt x="120" y="140"/>
                  </a:lnTo>
                  <a:lnTo>
                    <a:pt x="113" y="144"/>
                  </a:lnTo>
                  <a:lnTo>
                    <a:pt x="107" y="147"/>
                  </a:lnTo>
                  <a:lnTo>
                    <a:pt x="99" y="149"/>
                  </a:lnTo>
                  <a:lnTo>
                    <a:pt x="93" y="152"/>
                  </a:lnTo>
                  <a:lnTo>
                    <a:pt x="85" y="153"/>
                  </a:lnTo>
                  <a:lnTo>
                    <a:pt x="77" y="153"/>
                  </a:lnTo>
                  <a:lnTo>
                    <a:pt x="77" y="153"/>
                  </a:lnTo>
                  <a:lnTo>
                    <a:pt x="69" y="153"/>
                  </a:lnTo>
                  <a:lnTo>
                    <a:pt x="62" y="152"/>
                  </a:lnTo>
                  <a:lnTo>
                    <a:pt x="54" y="149"/>
                  </a:lnTo>
                  <a:lnTo>
                    <a:pt x="47" y="147"/>
                  </a:lnTo>
                  <a:lnTo>
                    <a:pt x="40" y="144"/>
                  </a:lnTo>
                  <a:lnTo>
                    <a:pt x="34" y="140"/>
                  </a:lnTo>
                  <a:lnTo>
                    <a:pt x="27" y="136"/>
                  </a:lnTo>
                  <a:lnTo>
                    <a:pt x="23" y="130"/>
                  </a:lnTo>
                  <a:lnTo>
                    <a:pt x="17" y="125"/>
                  </a:lnTo>
                  <a:lnTo>
                    <a:pt x="14" y="120"/>
                  </a:lnTo>
                  <a:lnTo>
                    <a:pt x="9" y="113"/>
                  </a:lnTo>
                  <a:lnTo>
                    <a:pt x="6" y="106"/>
                  </a:lnTo>
                  <a:lnTo>
                    <a:pt x="3" y="99"/>
                  </a:lnTo>
                  <a:lnTo>
                    <a:pt x="1" y="92"/>
                  </a:lnTo>
                  <a:lnTo>
                    <a:pt x="0" y="84"/>
                  </a:lnTo>
                  <a:lnTo>
                    <a:pt x="0" y="76"/>
                  </a:lnTo>
                  <a:lnTo>
                    <a:pt x="0" y="76"/>
                  </a:lnTo>
                  <a:lnTo>
                    <a:pt x="0" y="68"/>
                  </a:lnTo>
                  <a:lnTo>
                    <a:pt x="1" y="60"/>
                  </a:lnTo>
                  <a:lnTo>
                    <a:pt x="3" y="53"/>
                  </a:lnTo>
                  <a:lnTo>
                    <a:pt x="6" y="46"/>
                  </a:lnTo>
                  <a:lnTo>
                    <a:pt x="9" y="40"/>
                  </a:lnTo>
                  <a:lnTo>
                    <a:pt x="14" y="33"/>
                  </a:lnTo>
                  <a:lnTo>
                    <a:pt x="17" y="27"/>
                  </a:lnTo>
                  <a:lnTo>
                    <a:pt x="23" y="21"/>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7" y="5"/>
                  </a:lnTo>
                  <a:lnTo>
                    <a:pt x="113" y="9"/>
                  </a:lnTo>
                  <a:lnTo>
                    <a:pt x="120" y="12"/>
                  </a:lnTo>
                  <a:lnTo>
                    <a:pt x="126" y="17"/>
                  </a:lnTo>
                  <a:lnTo>
                    <a:pt x="131" y="21"/>
                  </a:lnTo>
                  <a:lnTo>
                    <a:pt x="136" y="27"/>
                  </a:lnTo>
                  <a:lnTo>
                    <a:pt x="141" y="33"/>
                  </a:lnTo>
                  <a:lnTo>
                    <a:pt x="145" y="40"/>
                  </a:lnTo>
                  <a:lnTo>
                    <a:pt x="147" y="46"/>
                  </a:lnTo>
                  <a:lnTo>
                    <a:pt x="151" y="53"/>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Freeform 674">
              <a:extLst>
                <a:ext uri="{FF2B5EF4-FFF2-40B4-BE49-F238E27FC236}">
                  <a16:creationId xmlns:a16="http://schemas.microsoft.com/office/drawing/2014/main" id="{C95D7CAA-82A0-4887-B33F-50955F32B766}"/>
                </a:ext>
              </a:extLst>
            </p:cNvPr>
            <p:cNvSpPr>
              <a:spLocks/>
            </p:cNvSpPr>
            <p:nvPr/>
          </p:nvSpPr>
          <p:spPr bwMode="auto">
            <a:xfrm>
              <a:off x="6429376" y="2198688"/>
              <a:ext cx="49213" cy="49213"/>
            </a:xfrm>
            <a:custGeom>
              <a:avLst/>
              <a:gdLst>
                <a:gd name="T0" fmla="*/ 155 w 155"/>
                <a:gd name="T1" fmla="*/ 77 h 153"/>
                <a:gd name="T2" fmla="*/ 152 w 155"/>
                <a:gd name="T3" fmla="*/ 92 h 153"/>
                <a:gd name="T4" fmla="*/ 148 w 155"/>
                <a:gd name="T5" fmla="*/ 107 h 153"/>
                <a:gd name="T6" fmla="*/ 141 w 155"/>
                <a:gd name="T7" fmla="*/ 120 h 153"/>
                <a:gd name="T8" fmla="*/ 132 w 155"/>
                <a:gd name="T9" fmla="*/ 131 h 153"/>
                <a:gd name="T10" fmla="*/ 120 w 155"/>
                <a:gd name="T11" fmla="*/ 141 h 153"/>
                <a:gd name="T12" fmla="*/ 107 w 155"/>
                <a:gd name="T13" fmla="*/ 148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100 h 153"/>
                <a:gd name="T32" fmla="*/ 0 w 155"/>
                <a:gd name="T33" fmla="*/ 85 h 153"/>
                <a:gd name="T34" fmla="*/ 0 w 155"/>
                <a:gd name="T35" fmla="*/ 77 h 153"/>
                <a:gd name="T36" fmla="*/ 1 w 155"/>
                <a:gd name="T37" fmla="*/ 61 h 153"/>
                <a:gd name="T38" fmla="*/ 6 w 155"/>
                <a:gd name="T39" fmla="*/ 47 h 153"/>
                <a:gd name="T40" fmla="*/ 14 w 155"/>
                <a:gd name="T41" fmla="*/ 33 h 153"/>
                <a:gd name="T42" fmla="*/ 23 w 155"/>
                <a:gd name="T43" fmla="*/ 22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4 h 153"/>
                <a:gd name="T56" fmla="*/ 114 w 155"/>
                <a:gd name="T57" fmla="*/ 9 h 153"/>
                <a:gd name="T58" fmla="*/ 126 w 155"/>
                <a:gd name="T59" fmla="*/ 17 h 153"/>
                <a:gd name="T60" fmla="*/ 136 w 155"/>
                <a:gd name="T61" fmla="*/ 28 h 153"/>
                <a:gd name="T62" fmla="*/ 144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2" y="92"/>
                  </a:lnTo>
                  <a:lnTo>
                    <a:pt x="151" y="100"/>
                  </a:lnTo>
                  <a:lnTo>
                    <a:pt x="148" y="107"/>
                  </a:lnTo>
                  <a:lnTo>
                    <a:pt x="144" y="113"/>
                  </a:lnTo>
                  <a:lnTo>
                    <a:pt x="141" y="120"/>
                  </a:lnTo>
                  <a:lnTo>
                    <a:pt x="136" y="126"/>
                  </a:lnTo>
                  <a:lnTo>
                    <a:pt x="132" y="131"/>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1"/>
                  </a:lnTo>
                  <a:lnTo>
                    <a:pt x="17" y="126"/>
                  </a:lnTo>
                  <a:lnTo>
                    <a:pt x="14"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1" y="54"/>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Freeform 675">
              <a:extLst>
                <a:ext uri="{FF2B5EF4-FFF2-40B4-BE49-F238E27FC236}">
                  <a16:creationId xmlns:a16="http://schemas.microsoft.com/office/drawing/2014/main" id="{D7CDDD6F-6D13-4BE9-8FC3-B99C7BE3BE93}"/>
                </a:ext>
              </a:extLst>
            </p:cNvPr>
            <p:cNvSpPr>
              <a:spLocks/>
            </p:cNvSpPr>
            <p:nvPr/>
          </p:nvSpPr>
          <p:spPr bwMode="auto">
            <a:xfrm>
              <a:off x="6497638" y="2198688"/>
              <a:ext cx="49213" cy="49213"/>
            </a:xfrm>
            <a:custGeom>
              <a:avLst/>
              <a:gdLst>
                <a:gd name="T0" fmla="*/ 154 w 154"/>
                <a:gd name="T1" fmla="*/ 77 h 153"/>
                <a:gd name="T2" fmla="*/ 152 w 154"/>
                <a:gd name="T3" fmla="*/ 92 h 153"/>
                <a:gd name="T4" fmla="*/ 147 w 154"/>
                <a:gd name="T5" fmla="*/ 107 h 153"/>
                <a:gd name="T6" fmla="*/ 141 w 154"/>
                <a:gd name="T7" fmla="*/ 120 h 153"/>
                <a:gd name="T8" fmla="*/ 131 w 154"/>
                <a:gd name="T9" fmla="*/ 131 h 153"/>
                <a:gd name="T10" fmla="*/ 120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1 h 153"/>
                <a:gd name="T38" fmla="*/ 6 w 154"/>
                <a:gd name="T39" fmla="*/ 47 h 153"/>
                <a:gd name="T40" fmla="*/ 14 w 154"/>
                <a:gd name="T41" fmla="*/ 33 h 153"/>
                <a:gd name="T42" fmla="*/ 23 w 154"/>
                <a:gd name="T43" fmla="*/ 22 h 153"/>
                <a:gd name="T44" fmla="*/ 34 w 154"/>
                <a:gd name="T45" fmla="*/ 13 h 153"/>
                <a:gd name="T46" fmla="*/ 47 w 154"/>
                <a:gd name="T47" fmla="*/ 6 h 153"/>
                <a:gd name="T48" fmla="*/ 62 w 154"/>
                <a:gd name="T49" fmla="*/ 1 h 153"/>
                <a:gd name="T50" fmla="*/ 77 w 154"/>
                <a:gd name="T51" fmla="*/ 0 h 153"/>
                <a:gd name="T52" fmla="*/ 85 w 154"/>
                <a:gd name="T53" fmla="*/ 0 h 153"/>
                <a:gd name="T54" fmla="*/ 99 w 154"/>
                <a:gd name="T55" fmla="*/ 4 h 153"/>
                <a:gd name="T56" fmla="*/ 113 w 154"/>
                <a:gd name="T57" fmla="*/ 9 h 153"/>
                <a:gd name="T58" fmla="*/ 126 w 154"/>
                <a:gd name="T59" fmla="*/ 17 h 153"/>
                <a:gd name="T60" fmla="*/ 136 w 154"/>
                <a:gd name="T61" fmla="*/ 28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2"/>
                  </a:lnTo>
                  <a:lnTo>
                    <a:pt x="151" y="100"/>
                  </a:lnTo>
                  <a:lnTo>
                    <a:pt x="147" y="107"/>
                  </a:lnTo>
                  <a:lnTo>
                    <a:pt x="145" y="113"/>
                  </a:lnTo>
                  <a:lnTo>
                    <a:pt x="141" y="120"/>
                  </a:lnTo>
                  <a:lnTo>
                    <a:pt x="136" y="126"/>
                  </a:lnTo>
                  <a:lnTo>
                    <a:pt x="131" y="131"/>
                  </a:lnTo>
                  <a:lnTo>
                    <a:pt x="126" y="136"/>
                  </a:lnTo>
                  <a:lnTo>
                    <a:pt x="120" y="141"/>
                  </a:lnTo>
                  <a:lnTo>
                    <a:pt x="113" y="144"/>
                  </a:lnTo>
                  <a:lnTo>
                    <a:pt x="107"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1"/>
                  </a:lnTo>
                  <a:lnTo>
                    <a:pt x="17" y="126"/>
                  </a:lnTo>
                  <a:lnTo>
                    <a:pt x="14" y="120"/>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4"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Freeform 676">
              <a:extLst>
                <a:ext uri="{FF2B5EF4-FFF2-40B4-BE49-F238E27FC236}">
                  <a16:creationId xmlns:a16="http://schemas.microsoft.com/office/drawing/2014/main" id="{177A94AB-FBBC-40E5-A0AE-E3C3180839DC}"/>
                </a:ext>
              </a:extLst>
            </p:cNvPr>
            <p:cNvSpPr>
              <a:spLocks/>
            </p:cNvSpPr>
            <p:nvPr/>
          </p:nvSpPr>
          <p:spPr bwMode="auto">
            <a:xfrm>
              <a:off x="6567488" y="2406651"/>
              <a:ext cx="49213" cy="49213"/>
            </a:xfrm>
            <a:custGeom>
              <a:avLst/>
              <a:gdLst>
                <a:gd name="T0" fmla="*/ 154 w 154"/>
                <a:gd name="T1" fmla="*/ 77 h 154"/>
                <a:gd name="T2" fmla="*/ 152 w 154"/>
                <a:gd name="T3" fmla="*/ 93 h 154"/>
                <a:gd name="T4" fmla="*/ 148 w 154"/>
                <a:gd name="T5" fmla="*/ 108 h 154"/>
                <a:gd name="T6" fmla="*/ 141 w 154"/>
                <a:gd name="T7" fmla="*/ 120 h 154"/>
                <a:gd name="T8" fmla="*/ 132 w 154"/>
                <a:gd name="T9" fmla="*/ 132 h 154"/>
                <a:gd name="T10" fmla="*/ 120 w 154"/>
                <a:gd name="T11" fmla="*/ 141 h 154"/>
                <a:gd name="T12" fmla="*/ 107 w 154"/>
                <a:gd name="T13" fmla="*/ 148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3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4 h 154"/>
                <a:gd name="T42" fmla="*/ 22 w 154"/>
                <a:gd name="T43" fmla="*/ 23 h 154"/>
                <a:gd name="T44" fmla="*/ 33 w 154"/>
                <a:gd name="T45" fmla="*/ 14 h 154"/>
                <a:gd name="T46" fmla="*/ 47 w 154"/>
                <a:gd name="T47" fmla="*/ 6 h 154"/>
                <a:gd name="T48" fmla="*/ 61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9 h 154"/>
                <a:gd name="T62" fmla="*/ 144 w 154"/>
                <a:gd name="T63" fmla="*/ 40 h 154"/>
                <a:gd name="T64" fmla="*/ 150 w 154"/>
                <a:gd name="T65" fmla="*/ 54 h 154"/>
                <a:gd name="T66" fmla="*/ 154 w 154"/>
                <a:gd name="T67" fmla="*/ 70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8"/>
                  </a:lnTo>
                  <a:lnTo>
                    <a:pt x="144" y="113"/>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4"/>
                  </a:lnTo>
                  <a:lnTo>
                    <a:pt x="77" y="154"/>
                  </a:lnTo>
                  <a:lnTo>
                    <a:pt x="69" y="153"/>
                  </a:lnTo>
                  <a:lnTo>
                    <a:pt x="61" y="152"/>
                  </a:lnTo>
                  <a:lnTo>
                    <a:pt x="54" y="151"/>
                  </a:lnTo>
                  <a:lnTo>
                    <a:pt x="47" y="148"/>
                  </a:lnTo>
                  <a:lnTo>
                    <a:pt x="40" y="145"/>
                  </a:lnTo>
                  <a:lnTo>
                    <a:pt x="33" y="141"/>
                  </a:lnTo>
                  <a:lnTo>
                    <a:pt x="28" y="136"/>
                  </a:lnTo>
                  <a:lnTo>
                    <a:pt x="22" y="132"/>
                  </a:lnTo>
                  <a:lnTo>
                    <a:pt x="17" y="126"/>
                  </a:lnTo>
                  <a:lnTo>
                    <a:pt x="13"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3" y="34"/>
                  </a:lnTo>
                  <a:lnTo>
                    <a:pt x="17" y="29"/>
                  </a:lnTo>
                  <a:lnTo>
                    <a:pt x="22" y="23"/>
                  </a:lnTo>
                  <a:lnTo>
                    <a:pt x="28" y="17"/>
                  </a:lnTo>
                  <a:lnTo>
                    <a:pt x="33" y="14"/>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4"/>
                  </a:lnTo>
                  <a:lnTo>
                    <a:pt x="126" y="17"/>
                  </a:lnTo>
                  <a:lnTo>
                    <a:pt x="132" y="23"/>
                  </a:lnTo>
                  <a:lnTo>
                    <a:pt x="136" y="29"/>
                  </a:lnTo>
                  <a:lnTo>
                    <a:pt x="141" y="34"/>
                  </a:lnTo>
                  <a:lnTo>
                    <a:pt x="144" y="40"/>
                  </a:lnTo>
                  <a:lnTo>
                    <a:pt x="148" y="47"/>
                  </a:lnTo>
                  <a:lnTo>
                    <a:pt x="150" y="54"/>
                  </a:lnTo>
                  <a:lnTo>
                    <a:pt x="152"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Freeform 677">
              <a:extLst>
                <a:ext uri="{FF2B5EF4-FFF2-40B4-BE49-F238E27FC236}">
                  <a16:creationId xmlns:a16="http://schemas.microsoft.com/office/drawing/2014/main" id="{4AA8B2AF-F3CB-4357-B22D-C3422979F558}"/>
                </a:ext>
              </a:extLst>
            </p:cNvPr>
            <p:cNvSpPr>
              <a:spLocks/>
            </p:cNvSpPr>
            <p:nvPr/>
          </p:nvSpPr>
          <p:spPr bwMode="auto">
            <a:xfrm>
              <a:off x="6637338" y="2406651"/>
              <a:ext cx="47625" cy="49213"/>
            </a:xfrm>
            <a:custGeom>
              <a:avLst/>
              <a:gdLst>
                <a:gd name="T0" fmla="*/ 153 w 153"/>
                <a:gd name="T1" fmla="*/ 77 h 154"/>
                <a:gd name="T2" fmla="*/ 152 w 153"/>
                <a:gd name="T3" fmla="*/ 93 h 154"/>
                <a:gd name="T4" fmla="*/ 147 w 153"/>
                <a:gd name="T5" fmla="*/ 108 h 154"/>
                <a:gd name="T6" fmla="*/ 141 w 153"/>
                <a:gd name="T7" fmla="*/ 120 h 154"/>
                <a:gd name="T8" fmla="*/ 131 w 153"/>
                <a:gd name="T9" fmla="*/ 132 h 154"/>
                <a:gd name="T10" fmla="*/ 120 w 153"/>
                <a:gd name="T11" fmla="*/ 141 h 154"/>
                <a:gd name="T12" fmla="*/ 106 w 153"/>
                <a:gd name="T13" fmla="*/ 148 h 154"/>
                <a:gd name="T14" fmla="*/ 93 w 153"/>
                <a:gd name="T15" fmla="*/ 152 h 154"/>
                <a:gd name="T16" fmla="*/ 77 w 153"/>
                <a:gd name="T17" fmla="*/ 154 h 154"/>
                <a:gd name="T18" fmla="*/ 69 w 153"/>
                <a:gd name="T19" fmla="*/ 153 h 154"/>
                <a:gd name="T20" fmla="*/ 54 w 153"/>
                <a:gd name="T21" fmla="*/ 151 h 154"/>
                <a:gd name="T22" fmla="*/ 40 w 153"/>
                <a:gd name="T23" fmla="*/ 145 h 154"/>
                <a:gd name="T24" fmla="*/ 27 w 153"/>
                <a:gd name="T25" fmla="*/ 136 h 154"/>
                <a:gd name="T26" fmla="*/ 17 w 153"/>
                <a:gd name="T27" fmla="*/ 126 h 154"/>
                <a:gd name="T28" fmla="*/ 9 w 153"/>
                <a:gd name="T29" fmla="*/ 113 h 154"/>
                <a:gd name="T30" fmla="*/ 3 w 153"/>
                <a:gd name="T31" fmla="*/ 100 h 154"/>
                <a:gd name="T32" fmla="*/ 0 w 153"/>
                <a:gd name="T33" fmla="*/ 85 h 154"/>
                <a:gd name="T34" fmla="*/ 0 w 153"/>
                <a:gd name="T35" fmla="*/ 77 h 154"/>
                <a:gd name="T36" fmla="*/ 1 w 153"/>
                <a:gd name="T37" fmla="*/ 62 h 154"/>
                <a:gd name="T38" fmla="*/ 6 w 153"/>
                <a:gd name="T39" fmla="*/ 47 h 154"/>
                <a:gd name="T40" fmla="*/ 12 w 153"/>
                <a:gd name="T41" fmla="*/ 34 h 154"/>
                <a:gd name="T42" fmla="*/ 23 w 153"/>
                <a:gd name="T43" fmla="*/ 23 h 154"/>
                <a:gd name="T44" fmla="*/ 34 w 153"/>
                <a:gd name="T45" fmla="*/ 14 h 154"/>
                <a:gd name="T46" fmla="*/ 47 w 153"/>
                <a:gd name="T47" fmla="*/ 6 h 154"/>
                <a:gd name="T48" fmla="*/ 62 w 153"/>
                <a:gd name="T49" fmla="*/ 1 h 154"/>
                <a:gd name="T50" fmla="*/ 77 w 153"/>
                <a:gd name="T51" fmla="*/ 0 h 154"/>
                <a:gd name="T52" fmla="*/ 85 w 153"/>
                <a:gd name="T53" fmla="*/ 0 h 154"/>
                <a:gd name="T54" fmla="*/ 99 w 153"/>
                <a:gd name="T55" fmla="*/ 3 h 154"/>
                <a:gd name="T56" fmla="*/ 113 w 153"/>
                <a:gd name="T57" fmla="*/ 9 h 154"/>
                <a:gd name="T58" fmla="*/ 126 w 153"/>
                <a:gd name="T59" fmla="*/ 17 h 154"/>
                <a:gd name="T60" fmla="*/ 136 w 153"/>
                <a:gd name="T61" fmla="*/ 29 h 154"/>
                <a:gd name="T62" fmla="*/ 144 w 153"/>
                <a:gd name="T63" fmla="*/ 40 h 154"/>
                <a:gd name="T64" fmla="*/ 150 w 153"/>
                <a:gd name="T65" fmla="*/ 54 h 154"/>
                <a:gd name="T66" fmla="*/ 153 w 153"/>
                <a:gd name="T67" fmla="*/ 70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8"/>
                  </a:lnTo>
                  <a:lnTo>
                    <a:pt x="144" y="113"/>
                  </a:lnTo>
                  <a:lnTo>
                    <a:pt x="141" y="120"/>
                  </a:lnTo>
                  <a:lnTo>
                    <a:pt x="136" y="126"/>
                  </a:lnTo>
                  <a:lnTo>
                    <a:pt x="131" y="132"/>
                  </a:lnTo>
                  <a:lnTo>
                    <a:pt x="126" y="136"/>
                  </a:lnTo>
                  <a:lnTo>
                    <a:pt x="120" y="141"/>
                  </a:lnTo>
                  <a:lnTo>
                    <a:pt x="113" y="145"/>
                  </a:lnTo>
                  <a:lnTo>
                    <a:pt x="106" y="148"/>
                  </a:lnTo>
                  <a:lnTo>
                    <a:pt x="99" y="151"/>
                  </a:lnTo>
                  <a:lnTo>
                    <a:pt x="93" y="152"/>
                  </a:lnTo>
                  <a:lnTo>
                    <a:pt x="85" y="153"/>
                  </a:lnTo>
                  <a:lnTo>
                    <a:pt x="77" y="154"/>
                  </a:lnTo>
                  <a:lnTo>
                    <a:pt x="77" y="154"/>
                  </a:lnTo>
                  <a:lnTo>
                    <a:pt x="69" y="153"/>
                  </a:lnTo>
                  <a:lnTo>
                    <a:pt x="62" y="152"/>
                  </a:lnTo>
                  <a:lnTo>
                    <a:pt x="54" y="151"/>
                  </a:lnTo>
                  <a:lnTo>
                    <a:pt x="47" y="148"/>
                  </a:lnTo>
                  <a:lnTo>
                    <a:pt x="40" y="145"/>
                  </a:lnTo>
                  <a:lnTo>
                    <a:pt x="34" y="141"/>
                  </a:lnTo>
                  <a:lnTo>
                    <a:pt x="27" y="136"/>
                  </a:lnTo>
                  <a:lnTo>
                    <a:pt x="23" y="132"/>
                  </a:lnTo>
                  <a:lnTo>
                    <a:pt x="17" y="126"/>
                  </a:lnTo>
                  <a:lnTo>
                    <a:pt x="12" y="120"/>
                  </a:lnTo>
                  <a:lnTo>
                    <a:pt x="9" y="113"/>
                  </a:lnTo>
                  <a:lnTo>
                    <a:pt x="6" y="108"/>
                  </a:lnTo>
                  <a:lnTo>
                    <a:pt x="3" y="100"/>
                  </a:lnTo>
                  <a:lnTo>
                    <a:pt x="1" y="93"/>
                  </a:lnTo>
                  <a:lnTo>
                    <a:pt x="0" y="85"/>
                  </a:lnTo>
                  <a:lnTo>
                    <a:pt x="0" y="77"/>
                  </a:lnTo>
                  <a:lnTo>
                    <a:pt x="0" y="77"/>
                  </a:lnTo>
                  <a:lnTo>
                    <a:pt x="0" y="70"/>
                  </a:lnTo>
                  <a:lnTo>
                    <a:pt x="1" y="62"/>
                  </a:lnTo>
                  <a:lnTo>
                    <a:pt x="3" y="54"/>
                  </a:lnTo>
                  <a:lnTo>
                    <a:pt x="6" y="47"/>
                  </a:lnTo>
                  <a:lnTo>
                    <a:pt x="9" y="40"/>
                  </a:lnTo>
                  <a:lnTo>
                    <a:pt x="12" y="34"/>
                  </a:lnTo>
                  <a:lnTo>
                    <a:pt x="17" y="29"/>
                  </a:lnTo>
                  <a:lnTo>
                    <a:pt x="23" y="23"/>
                  </a:lnTo>
                  <a:lnTo>
                    <a:pt x="27" y="17"/>
                  </a:lnTo>
                  <a:lnTo>
                    <a:pt x="34" y="14"/>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4"/>
                  </a:lnTo>
                  <a:lnTo>
                    <a:pt x="126" y="17"/>
                  </a:lnTo>
                  <a:lnTo>
                    <a:pt x="131" y="23"/>
                  </a:lnTo>
                  <a:lnTo>
                    <a:pt x="136" y="29"/>
                  </a:lnTo>
                  <a:lnTo>
                    <a:pt x="141" y="34"/>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Freeform 678">
              <a:extLst>
                <a:ext uri="{FF2B5EF4-FFF2-40B4-BE49-F238E27FC236}">
                  <a16:creationId xmlns:a16="http://schemas.microsoft.com/office/drawing/2014/main" id="{2E2FB3A6-D96D-4524-BFA8-28CDF22C4C3B}"/>
                </a:ext>
              </a:extLst>
            </p:cNvPr>
            <p:cNvSpPr>
              <a:spLocks/>
            </p:cNvSpPr>
            <p:nvPr/>
          </p:nvSpPr>
          <p:spPr bwMode="auto">
            <a:xfrm>
              <a:off x="6707188" y="2406651"/>
              <a:ext cx="47625" cy="49213"/>
            </a:xfrm>
            <a:custGeom>
              <a:avLst/>
              <a:gdLst>
                <a:gd name="T0" fmla="*/ 153 w 153"/>
                <a:gd name="T1" fmla="*/ 77 h 154"/>
                <a:gd name="T2" fmla="*/ 152 w 153"/>
                <a:gd name="T3" fmla="*/ 93 h 154"/>
                <a:gd name="T4" fmla="*/ 147 w 153"/>
                <a:gd name="T5" fmla="*/ 108 h 154"/>
                <a:gd name="T6" fmla="*/ 140 w 153"/>
                <a:gd name="T7" fmla="*/ 120 h 154"/>
                <a:gd name="T8" fmla="*/ 131 w 153"/>
                <a:gd name="T9" fmla="*/ 132 h 154"/>
                <a:gd name="T10" fmla="*/ 120 w 153"/>
                <a:gd name="T11" fmla="*/ 141 h 154"/>
                <a:gd name="T12" fmla="*/ 106 w 153"/>
                <a:gd name="T13" fmla="*/ 148 h 154"/>
                <a:gd name="T14" fmla="*/ 91 w 153"/>
                <a:gd name="T15" fmla="*/ 152 h 154"/>
                <a:gd name="T16" fmla="*/ 76 w 153"/>
                <a:gd name="T17" fmla="*/ 154 h 154"/>
                <a:gd name="T18" fmla="*/ 68 w 153"/>
                <a:gd name="T19" fmla="*/ 153 h 154"/>
                <a:gd name="T20" fmla="*/ 54 w 153"/>
                <a:gd name="T21" fmla="*/ 151 h 154"/>
                <a:gd name="T22" fmla="*/ 40 w 153"/>
                <a:gd name="T23" fmla="*/ 145 h 154"/>
                <a:gd name="T24" fmla="*/ 27 w 153"/>
                <a:gd name="T25" fmla="*/ 136 h 154"/>
                <a:gd name="T26" fmla="*/ 17 w 153"/>
                <a:gd name="T27" fmla="*/ 126 h 154"/>
                <a:gd name="T28" fmla="*/ 9 w 153"/>
                <a:gd name="T29" fmla="*/ 113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9 h 154"/>
                <a:gd name="T62" fmla="*/ 144 w 153"/>
                <a:gd name="T63" fmla="*/ 40 h 154"/>
                <a:gd name="T64" fmla="*/ 150 w 153"/>
                <a:gd name="T65" fmla="*/ 54 h 154"/>
                <a:gd name="T66" fmla="*/ 153 w 153"/>
                <a:gd name="T67" fmla="*/ 70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8"/>
                  </a:lnTo>
                  <a:lnTo>
                    <a:pt x="144" y="113"/>
                  </a:lnTo>
                  <a:lnTo>
                    <a:pt x="140" y="120"/>
                  </a:lnTo>
                  <a:lnTo>
                    <a:pt x="136" y="126"/>
                  </a:lnTo>
                  <a:lnTo>
                    <a:pt x="131" y="132"/>
                  </a:lnTo>
                  <a:lnTo>
                    <a:pt x="126" y="136"/>
                  </a:lnTo>
                  <a:lnTo>
                    <a:pt x="120" y="141"/>
                  </a:lnTo>
                  <a:lnTo>
                    <a:pt x="113" y="145"/>
                  </a:lnTo>
                  <a:lnTo>
                    <a:pt x="106" y="148"/>
                  </a:lnTo>
                  <a:lnTo>
                    <a:pt x="99" y="151"/>
                  </a:lnTo>
                  <a:lnTo>
                    <a:pt x="91" y="152"/>
                  </a:lnTo>
                  <a:lnTo>
                    <a:pt x="84" y="153"/>
                  </a:lnTo>
                  <a:lnTo>
                    <a:pt x="76" y="154"/>
                  </a:lnTo>
                  <a:lnTo>
                    <a:pt x="76" y="154"/>
                  </a:lnTo>
                  <a:lnTo>
                    <a:pt x="68" y="153"/>
                  </a:lnTo>
                  <a:lnTo>
                    <a:pt x="60" y="152"/>
                  </a:lnTo>
                  <a:lnTo>
                    <a:pt x="54" y="151"/>
                  </a:lnTo>
                  <a:lnTo>
                    <a:pt x="47" y="148"/>
                  </a:lnTo>
                  <a:lnTo>
                    <a:pt x="40" y="145"/>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1" y="23"/>
                  </a:lnTo>
                  <a:lnTo>
                    <a:pt x="27" y="17"/>
                  </a:lnTo>
                  <a:lnTo>
                    <a:pt x="33" y="14"/>
                  </a:lnTo>
                  <a:lnTo>
                    <a:pt x="40" y="9"/>
                  </a:lnTo>
                  <a:lnTo>
                    <a:pt x="47" y="6"/>
                  </a:lnTo>
                  <a:lnTo>
                    <a:pt x="54" y="3"/>
                  </a:lnTo>
                  <a:lnTo>
                    <a:pt x="60" y="1"/>
                  </a:lnTo>
                  <a:lnTo>
                    <a:pt x="68" y="0"/>
                  </a:lnTo>
                  <a:lnTo>
                    <a:pt x="76" y="0"/>
                  </a:lnTo>
                  <a:lnTo>
                    <a:pt x="76" y="0"/>
                  </a:lnTo>
                  <a:lnTo>
                    <a:pt x="84" y="0"/>
                  </a:lnTo>
                  <a:lnTo>
                    <a:pt x="91" y="1"/>
                  </a:lnTo>
                  <a:lnTo>
                    <a:pt x="99" y="3"/>
                  </a:lnTo>
                  <a:lnTo>
                    <a:pt x="106" y="6"/>
                  </a:lnTo>
                  <a:lnTo>
                    <a:pt x="113" y="9"/>
                  </a:lnTo>
                  <a:lnTo>
                    <a:pt x="120" y="14"/>
                  </a:lnTo>
                  <a:lnTo>
                    <a:pt x="126" y="17"/>
                  </a:lnTo>
                  <a:lnTo>
                    <a:pt x="131" y="23"/>
                  </a:lnTo>
                  <a:lnTo>
                    <a:pt x="136" y="29"/>
                  </a:lnTo>
                  <a:lnTo>
                    <a:pt x="140" y="34"/>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Freeform 679">
              <a:extLst>
                <a:ext uri="{FF2B5EF4-FFF2-40B4-BE49-F238E27FC236}">
                  <a16:creationId xmlns:a16="http://schemas.microsoft.com/office/drawing/2014/main" id="{21F6A5F4-C10B-4B40-9E02-7C9862774233}"/>
                </a:ext>
              </a:extLst>
            </p:cNvPr>
            <p:cNvSpPr>
              <a:spLocks/>
            </p:cNvSpPr>
            <p:nvPr/>
          </p:nvSpPr>
          <p:spPr bwMode="auto">
            <a:xfrm>
              <a:off x="6567488" y="2341563"/>
              <a:ext cx="49213" cy="47625"/>
            </a:xfrm>
            <a:custGeom>
              <a:avLst/>
              <a:gdLst>
                <a:gd name="T0" fmla="*/ 154 w 154"/>
                <a:gd name="T1" fmla="*/ 76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4 h 154"/>
                <a:gd name="T24" fmla="*/ 28 w 154"/>
                <a:gd name="T25" fmla="*/ 136 h 154"/>
                <a:gd name="T26" fmla="*/ 17 w 154"/>
                <a:gd name="T27" fmla="*/ 125 h 154"/>
                <a:gd name="T28" fmla="*/ 9 w 154"/>
                <a:gd name="T29" fmla="*/ 113 h 154"/>
                <a:gd name="T30" fmla="*/ 4 w 154"/>
                <a:gd name="T31" fmla="*/ 99 h 154"/>
                <a:gd name="T32" fmla="*/ 0 w 154"/>
                <a:gd name="T33" fmla="*/ 84 h 154"/>
                <a:gd name="T34" fmla="*/ 0 w 154"/>
                <a:gd name="T35" fmla="*/ 76 h 154"/>
                <a:gd name="T36" fmla="*/ 1 w 154"/>
                <a:gd name="T37" fmla="*/ 61 h 154"/>
                <a:gd name="T38" fmla="*/ 6 w 154"/>
                <a:gd name="T39" fmla="*/ 46 h 154"/>
                <a:gd name="T40" fmla="*/ 13 w 154"/>
                <a:gd name="T41" fmla="*/ 34 h 154"/>
                <a:gd name="T42" fmla="*/ 22 w 154"/>
                <a:gd name="T43" fmla="*/ 22 h 154"/>
                <a:gd name="T44" fmla="*/ 33 w 154"/>
                <a:gd name="T45" fmla="*/ 12 h 154"/>
                <a:gd name="T46" fmla="*/ 47 w 154"/>
                <a:gd name="T47" fmla="*/ 5 h 154"/>
                <a:gd name="T48" fmla="*/ 61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7 h 154"/>
                <a:gd name="T62" fmla="*/ 144 w 154"/>
                <a:gd name="T63" fmla="*/ 40 h 154"/>
                <a:gd name="T64" fmla="*/ 150 w 154"/>
                <a:gd name="T65" fmla="*/ 53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2" y="92"/>
                  </a:lnTo>
                  <a:lnTo>
                    <a:pt x="150" y="99"/>
                  </a:lnTo>
                  <a:lnTo>
                    <a:pt x="148" y="107"/>
                  </a:lnTo>
                  <a:lnTo>
                    <a:pt x="144" y="113"/>
                  </a:lnTo>
                  <a:lnTo>
                    <a:pt x="141" y="120"/>
                  </a:lnTo>
                  <a:lnTo>
                    <a:pt x="136" y="125"/>
                  </a:lnTo>
                  <a:lnTo>
                    <a:pt x="132" y="131"/>
                  </a:lnTo>
                  <a:lnTo>
                    <a:pt x="126" y="136"/>
                  </a:lnTo>
                  <a:lnTo>
                    <a:pt x="120" y="140"/>
                  </a:lnTo>
                  <a:lnTo>
                    <a:pt x="114" y="144"/>
                  </a:lnTo>
                  <a:lnTo>
                    <a:pt x="107" y="147"/>
                  </a:lnTo>
                  <a:lnTo>
                    <a:pt x="100" y="151"/>
                  </a:lnTo>
                  <a:lnTo>
                    <a:pt x="93" y="152"/>
                  </a:lnTo>
                  <a:lnTo>
                    <a:pt x="85" y="153"/>
                  </a:lnTo>
                  <a:lnTo>
                    <a:pt x="77" y="154"/>
                  </a:lnTo>
                  <a:lnTo>
                    <a:pt x="77" y="154"/>
                  </a:lnTo>
                  <a:lnTo>
                    <a:pt x="69" y="153"/>
                  </a:lnTo>
                  <a:lnTo>
                    <a:pt x="61" y="152"/>
                  </a:lnTo>
                  <a:lnTo>
                    <a:pt x="54" y="151"/>
                  </a:lnTo>
                  <a:lnTo>
                    <a:pt x="47" y="147"/>
                  </a:lnTo>
                  <a:lnTo>
                    <a:pt x="40" y="144"/>
                  </a:lnTo>
                  <a:lnTo>
                    <a:pt x="33" y="140"/>
                  </a:lnTo>
                  <a:lnTo>
                    <a:pt x="28" y="136"/>
                  </a:lnTo>
                  <a:lnTo>
                    <a:pt x="22" y="131"/>
                  </a:lnTo>
                  <a:lnTo>
                    <a:pt x="17" y="125"/>
                  </a:lnTo>
                  <a:lnTo>
                    <a:pt x="13" y="120"/>
                  </a:lnTo>
                  <a:lnTo>
                    <a:pt x="9" y="113"/>
                  </a:lnTo>
                  <a:lnTo>
                    <a:pt x="6" y="107"/>
                  </a:lnTo>
                  <a:lnTo>
                    <a:pt x="4" y="99"/>
                  </a:lnTo>
                  <a:lnTo>
                    <a:pt x="1" y="92"/>
                  </a:lnTo>
                  <a:lnTo>
                    <a:pt x="0" y="84"/>
                  </a:lnTo>
                  <a:lnTo>
                    <a:pt x="0" y="76"/>
                  </a:lnTo>
                  <a:lnTo>
                    <a:pt x="0" y="76"/>
                  </a:lnTo>
                  <a:lnTo>
                    <a:pt x="0" y="68"/>
                  </a:lnTo>
                  <a:lnTo>
                    <a:pt x="1" y="61"/>
                  </a:lnTo>
                  <a:lnTo>
                    <a:pt x="4" y="53"/>
                  </a:lnTo>
                  <a:lnTo>
                    <a:pt x="6" y="46"/>
                  </a:lnTo>
                  <a:lnTo>
                    <a:pt x="9" y="40"/>
                  </a:lnTo>
                  <a:lnTo>
                    <a:pt x="13" y="34"/>
                  </a:lnTo>
                  <a:lnTo>
                    <a:pt x="17" y="27"/>
                  </a:lnTo>
                  <a:lnTo>
                    <a:pt x="22" y="22"/>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2"/>
                  </a:lnTo>
                  <a:lnTo>
                    <a:pt x="136" y="27"/>
                  </a:lnTo>
                  <a:lnTo>
                    <a:pt x="141" y="34"/>
                  </a:lnTo>
                  <a:lnTo>
                    <a:pt x="144" y="40"/>
                  </a:lnTo>
                  <a:lnTo>
                    <a:pt x="148" y="46"/>
                  </a:lnTo>
                  <a:lnTo>
                    <a:pt x="150" y="53"/>
                  </a:lnTo>
                  <a:lnTo>
                    <a:pt x="152"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Freeform 680">
              <a:extLst>
                <a:ext uri="{FF2B5EF4-FFF2-40B4-BE49-F238E27FC236}">
                  <a16:creationId xmlns:a16="http://schemas.microsoft.com/office/drawing/2014/main" id="{94A8E87C-FF33-41A7-991D-4E4DF1EDB9D0}"/>
                </a:ext>
              </a:extLst>
            </p:cNvPr>
            <p:cNvSpPr>
              <a:spLocks/>
            </p:cNvSpPr>
            <p:nvPr/>
          </p:nvSpPr>
          <p:spPr bwMode="auto">
            <a:xfrm>
              <a:off x="6637338" y="2341563"/>
              <a:ext cx="47625" cy="47625"/>
            </a:xfrm>
            <a:custGeom>
              <a:avLst/>
              <a:gdLst>
                <a:gd name="T0" fmla="*/ 153 w 153"/>
                <a:gd name="T1" fmla="*/ 76 h 154"/>
                <a:gd name="T2" fmla="*/ 152 w 153"/>
                <a:gd name="T3" fmla="*/ 92 h 154"/>
                <a:gd name="T4" fmla="*/ 147 w 153"/>
                <a:gd name="T5" fmla="*/ 107 h 154"/>
                <a:gd name="T6" fmla="*/ 141 w 153"/>
                <a:gd name="T7" fmla="*/ 120 h 154"/>
                <a:gd name="T8" fmla="*/ 131 w 153"/>
                <a:gd name="T9" fmla="*/ 131 h 154"/>
                <a:gd name="T10" fmla="*/ 120 w 153"/>
                <a:gd name="T11" fmla="*/ 140 h 154"/>
                <a:gd name="T12" fmla="*/ 106 w 153"/>
                <a:gd name="T13" fmla="*/ 147 h 154"/>
                <a:gd name="T14" fmla="*/ 93 w 153"/>
                <a:gd name="T15" fmla="*/ 152 h 154"/>
                <a:gd name="T16" fmla="*/ 77 w 153"/>
                <a:gd name="T17" fmla="*/ 154 h 154"/>
                <a:gd name="T18" fmla="*/ 69 w 153"/>
                <a:gd name="T19" fmla="*/ 153 h 154"/>
                <a:gd name="T20" fmla="*/ 54 w 153"/>
                <a:gd name="T21" fmla="*/ 151 h 154"/>
                <a:gd name="T22" fmla="*/ 40 w 153"/>
                <a:gd name="T23" fmla="*/ 144 h 154"/>
                <a:gd name="T24" fmla="*/ 27 w 153"/>
                <a:gd name="T25" fmla="*/ 136 h 154"/>
                <a:gd name="T26" fmla="*/ 17 w 153"/>
                <a:gd name="T27" fmla="*/ 125 h 154"/>
                <a:gd name="T28" fmla="*/ 9 w 153"/>
                <a:gd name="T29" fmla="*/ 113 h 154"/>
                <a:gd name="T30" fmla="*/ 3 w 153"/>
                <a:gd name="T31" fmla="*/ 99 h 154"/>
                <a:gd name="T32" fmla="*/ 0 w 153"/>
                <a:gd name="T33" fmla="*/ 84 h 154"/>
                <a:gd name="T34" fmla="*/ 0 w 153"/>
                <a:gd name="T35" fmla="*/ 76 h 154"/>
                <a:gd name="T36" fmla="*/ 1 w 153"/>
                <a:gd name="T37" fmla="*/ 61 h 154"/>
                <a:gd name="T38" fmla="*/ 6 w 153"/>
                <a:gd name="T39" fmla="*/ 46 h 154"/>
                <a:gd name="T40" fmla="*/ 12 w 153"/>
                <a:gd name="T41" fmla="*/ 34 h 154"/>
                <a:gd name="T42" fmla="*/ 23 w 153"/>
                <a:gd name="T43" fmla="*/ 22 h 154"/>
                <a:gd name="T44" fmla="*/ 34 w 153"/>
                <a:gd name="T45" fmla="*/ 12 h 154"/>
                <a:gd name="T46" fmla="*/ 47 w 153"/>
                <a:gd name="T47" fmla="*/ 5 h 154"/>
                <a:gd name="T48" fmla="*/ 62 w 153"/>
                <a:gd name="T49" fmla="*/ 1 h 154"/>
                <a:gd name="T50" fmla="*/ 77 w 153"/>
                <a:gd name="T51" fmla="*/ 0 h 154"/>
                <a:gd name="T52" fmla="*/ 85 w 153"/>
                <a:gd name="T53" fmla="*/ 0 h 154"/>
                <a:gd name="T54" fmla="*/ 99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3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7"/>
                  </a:lnTo>
                  <a:lnTo>
                    <a:pt x="144" y="113"/>
                  </a:lnTo>
                  <a:lnTo>
                    <a:pt x="141" y="120"/>
                  </a:lnTo>
                  <a:lnTo>
                    <a:pt x="136" y="125"/>
                  </a:lnTo>
                  <a:lnTo>
                    <a:pt x="131" y="131"/>
                  </a:lnTo>
                  <a:lnTo>
                    <a:pt x="126" y="136"/>
                  </a:lnTo>
                  <a:lnTo>
                    <a:pt x="120" y="140"/>
                  </a:lnTo>
                  <a:lnTo>
                    <a:pt x="113" y="144"/>
                  </a:lnTo>
                  <a:lnTo>
                    <a:pt x="106" y="147"/>
                  </a:lnTo>
                  <a:lnTo>
                    <a:pt x="99" y="151"/>
                  </a:lnTo>
                  <a:lnTo>
                    <a:pt x="93" y="152"/>
                  </a:lnTo>
                  <a:lnTo>
                    <a:pt x="85" y="153"/>
                  </a:lnTo>
                  <a:lnTo>
                    <a:pt x="77" y="154"/>
                  </a:lnTo>
                  <a:lnTo>
                    <a:pt x="77" y="154"/>
                  </a:lnTo>
                  <a:lnTo>
                    <a:pt x="69" y="153"/>
                  </a:lnTo>
                  <a:lnTo>
                    <a:pt x="62" y="152"/>
                  </a:lnTo>
                  <a:lnTo>
                    <a:pt x="54" y="151"/>
                  </a:lnTo>
                  <a:lnTo>
                    <a:pt x="47" y="147"/>
                  </a:lnTo>
                  <a:lnTo>
                    <a:pt x="40" y="144"/>
                  </a:lnTo>
                  <a:lnTo>
                    <a:pt x="34" y="140"/>
                  </a:lnTo>
                  <a:lnTo>
                    <a:pt x="27" y="136"/>
                  </a:lnTo>
                  <a:lnTo>
                    <a:pt x="23" y="131"/>
                  </a:lnTo>
                  <a:lnTo>
                    <a:pt x="17" y="125"/>
                  </a:lnTo>
                  <a:lnTo>
                    <a:pt x="12" y="120"/>
                  </a:lnTo>
                  <a:lnTo>
                    <a:pt x="9" y="113"/>
                  </a:lnTo>
                  <a:lnTo>
                    <a:pt x="6" y="107"/>
                  </a:lnTo>
                  <a:lnTo>
                    <a:pt x="3" y="99"/>
                  </a:lnTo>
                  <a:lnTo>
                    <a:pt x="1" y="92"/>
                  </a:lnTo>
                  <a:lnTo>
                    <a:pt x="0" y="84"/>
                  </a:lnTo>
                  <a:lnTo>
                    <a:pt x="0" y="76"/>
                  </a:lnTo>
                  <a:lnTo>
                    <a:pt x="0" y="76"/>
                  </a:lnTo>
                  <a:lnTo>
                    <a:pt x="0" y="68"/>
                  </a:lnTo>
                  <a:lnTo>
                    <a:pt x="1" y="61"/>
                  </a:lnTo>
                  <a:lnTo>
                    <a:pt x="3" y="53"/>
                  </a:lnTo>
                  <a:lnTo>
                    <a:pt x="6" y="46"/>
                  </a:lnTo>
                  <a:lnTo>
                    <a:pt x="9" y="40"/>
                  </a:lnTo>
                  <a:lnTo>
                    <a:pt x="12" y="34"/>
                  </a:lnTo>
                  <a:lnTo>
                    <a:pt x="17" y="27"/>
                  </a:lnTo>
                  <a:lnTo>
                    <a:pt x="23" y="22"/>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1" y="22"/>
                  </a:lnTo>
                  <a:lnTo>
                    <a:pt x="136" y="27"/>
                  </a:lnTo>
                  <a:lnTo>
                    <a:pt x="141" y="34"/>
                  </a:lnTo>
                  <a:lnTo>
                    <a:pt x="144" y="40"/>
                  </a:lnTo>
                  <a:lnTo>
                    <a:pt x="147" y="46"/>
                  </a:lnTo>
                  <a:lnTo>
                    <a:pt x="150"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Freeform 681">
              <a:extLst>
                <a:ext uri="{FF2B5EF4-FFF2-40B4-BE49-F238E27FC236}">
                  <a16:creationId xmlns:a16="http://schemas.microsoft.com/office/drawing/2014/main" id="{57DEFBD5-3634-4A8D-9A16-CAB1AF64E40B}"/>
                </a:ext>
              </a:extLst>
            </p:cNvPr>
            <p:cNvSpPr>
              <a:spLocks/>
            </p:cNvSpPr>
            <p:nvPr/>
          </p:nvSpPr>
          <p:spPr bwMode="auto">
            <a:xfrm>
              <a:off x="6707188" y="2341563"/>
              <a:ext cx="47625" cy="47625"/>
            </a:xfrm>
            <a:custGeom>
              <a:avLst/>
              <a:gdLst>
                <a:gd name="T0" fmla="*/ 153 w 153"/>
                <a:gd name="T1" fmla="*/ 76 h 154"/>
                <a:gd name="T2" fmla="*/ 152 w 153"/>
                <a:gd name="T3" fmla="*/ 92 h 154"/>
                <a:gd name="T4" fmla="*/ 147 w 153"/>
                <a:gd name="T5" fmla="*/ 107 h 154"/>
                <a:gd name="T6" fmla="*/ 140 w 153"/>
                <a:gd name="T7" fmla="*/ 120 h 154"/>
                <a:gd name="T8" fmla="*/ 131 w 153"/>
                <a:gd name="T9" fmla="*/ 131 h 154"/>
                <a:gd name="T10" fmla="*/ 120 w 153"/>
                <a:gd name="T11" fmla="*/ 140 h 154"/>
                <a:gd name="T12" fmla="*/ 106 w 153"/>
                <a:gd name="T13" fmla="*/ 147 h 154"/>
                <a:gd name="T14" fmla="*/ 91 w 153"/>
                <a:gd name="T15" fmla="*/ 152 h 154"/>
                <a:gd name="T16" fmla="*/ 76 w 153"/>
                <a:gd name="T17" fmla="*/ 154 h 154"/>
                <a:gd name="T18" fmla="*/ 68 w 153"/>
                <a:gd name="T19" fmla="*/ 153 h 154"/>
                <a:gd name="T20" fmla="*/ 54 w 153"/>
                <a:gd name="T21" fmla="*/ 151 h 154"/>
                <a:gd name="T22" fmla="*/ 40 w 153"/>
                <a:gd name="T23" fmla="*/ 144 h 154"/>
                <a:gd name="T24" fmla="*/ 27 w 153"/>
                <a:gd name="T25" fmla="*/ 136 h 154"/>
                <a:gd name="T26" fmla="*/ 17 w 153"/>
                <a:gd name="T27" fmla="*/ 125 h 154"/>
                <a:gd name="T28" fmla="*/ 9 w 153"/>
                <a:gd name="T29" fmla="*/ 113 h 154"/>
                <a:gd name="T30" fmla="*/ 3 w 153"/>
                <a:gd name="T31" fmla="*/ 99 h 154"/>
                <a:gd name="T32" fmla="*/ 0 w 153"/>
                <a:gd name="T33" fmla="*/ 84 h 154"/>
                <a:gd name="T34" fmla="*/ 0 w 153"/>
                <a:gd name="T35" fmla="*/ 76 h 154"/>
                <a:gd name="T36" fmla="*/ 1 w 153"/>
                <a:gd name="T37" fmla="*/ 61 h 154"/>
                <a:gd name="T38" fmla="*/ 5 w 153"/>
                <a:gd name="T39" fmla="*/ 46 h 154"/>
                <a:gd name="T40" fmla="*/ 12 w 153"/>
                <a:gd name="T41" fmla="*/ 34 h 154"/>
                <a:gd name="T42" fmla="*/ 21 w 153"/>
                <a:gd name="T43" fmla="*/ 22 h 154"/>
                <a:gd name="T44" fmla="*/ 33 w 153"/>
                <a:gd name="T45" fmla="*/ 12 h 154"/>
                <a:gd name="T46" fmla="*/ 47 w 153"/>
                <a:gd name="T47" fmla="*/ 5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3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7"/>
                  </a:lnTo>
                  <a:lnTo>
                    <a:pt x="144" y="113"/>
                  </a:lnTo>
                  <a:lnTo>
                    <a:pt x="140" y="120"/>
                  </a:lnTo>
                  <a:lnTo>
                    <a:pt x="136" y="125"/>
                  </a:lnTo>
                  <a:lnTo>
                    <a:pt x="131" y="131"/>
                  </a:lnTo>
                  <a:lnTo>
                    <a:pt x="126" y="136"/>
                  </a:lnTo>
                  <a:lnTo>
                    <a:pt x="120" y="140"/>
                  </a:lnTo>
                  <a:lnTo>
                    <a:pt x="113" y="144"/>
                  </a:lnTo>
                  <a:lnTo>
                    <a:pt x="106" y="147"/>
                  </a:lnTo>
                  <a:lnTo>
                    <a:pt x="99" y="151"/>
                  </a:lnTo>
                  <a:lnTo>
                    <a:pt x="91" y="152"/>
                  </a:lnTo>
                  <a:lnTo>
                    <a:pt x="84" y="153"/>
                  </a:lnTo>
                  <a:lnTo>
                    <a:pt x="76" y="154"/>
                  </a:lnTo>
                  <a:lnTo>
                    <a:pt x="76" y="154"/>
                  </a:lnTo>
                  <a:lnTo>
                    <a:pt x="68" y="153"/>
                  </a:lnTo>
                  <a:lnTo>
                    <a:pt x="60" y="152"/>
                  </a:lnTo>
                  <a:lnTo>
                    <a:pt x="54" y="151"/>
                  </a:lnTo>
                  <a:lnTo>
                    <a:pt x="47" y="147"/>
                  </a:lnTo>
                  <a:lnTo>
                    <a:pt x="40" y="144"/>
                  </a:lnTo>
                  <a:lnTo>
                    <a:pt x="33" y="140"/>
                  </a:lnTo>
                  <a:lnTo>
                    <a:pt x="27" y="136"/>
                  </a:lnTo>
                  <a:lnTo>
                    <a:pt x="21" y="131"/>
                  </a:lnTo>
                  <a:lnTo>
                    <a:pt x="17" y="125"/>
                  </a:lnTo>
                  <a:lnTo>
                    <a:pt x="12" y="120"/>
                  </a:lnTo>
                  <a:lnTo>
                    <a:pt x="9" y="113"/>
                  </a:lnTo>
                  <a:lnTo>
                    <a:pt x="5" y="107"/>
                  </a:lnTo>
                  <a:lnTo>
                    <a:pt x="3" y="99"/>
                  </a:lnTo>
                  <a:lnTo>
                    <a:pt x="1" y="92"/>
                  </a:lnTo>
                  <a:lnTo>
                    <a:pt x="0" y="84"/>
                  </a:lnTo>
                  <a:lnTo>
                    <a:pt x="0" y="76"/>
                  </a:lnTo>
                  <a:lnTo>
                    <a:pt x="0" y="76"/>
                  </a:lnTo>
                  <a:lnTo>
                    <a:pt x="0" y="68"/>
                  </a:lnTo>
                  <a:lnTo>
                    <a:pt x="1" y="61"/>
                  </a:lnTo>
                  <a:lnTo>
                    <a:pt x="3" y="53"/>
                  </a:lnTo>
                  <a:lnTo>
                    <a:pt x="5" y="46"/>
                  </a:lnTo>
                  <a:lnTo>
                    <a:pt x="9" y="40"/>
                  </a:lnTo>
                  <a:lnTo>
                    <a:pt x="12" y="34"/>
                  </a:lnTo>
                  <a:lnTo>
                    <a:pt x="17" y="27"/>
                  </a:lnTo>
                  <a:lnTo>
                    <a:pt x="21" y="22"/>
                  </a:lnTo>
                  <a:lnTo>
                    <a:pt x="27" y="17"/>
                  </a:lnTo>
                  <a:lnTo>
                    <a:pt x="33" y="12"/>
                  </a:lnTo>
                  <a:lnTo>
                    <a:pt x="40" y="9"/>
                  </a:lnTo>
                  <a:lnTo>
                    <a:pt x="47" y="5"/>
                  </a:lnTo>
                  <a:lnTo>
                    <a:pt x="54" y="3"/>
                  </a:lnTo>
                  <a:lnTo>
                    <a:pt x="60" y="1"/>
                  </a:lnTo>
                  <a:lnTo>
                    <a:pt x="68" y="0"/>
                  </a:lnTo>
                  <a:lnTo>
                    <a:pt x="76" y="0"/>
                  </a:lnTo>
                  <a:lnTo>
                    <a:pt x="76" y="0"/>
                  </a:lnTo>
                  <a:lnTo>
                    <a:pt x="84" y="0"/>
                  </a:lnTo>
                  <a:lnTo>
                    <a:pt x="91" y="1"/>
                  </a:lnTo>
                  <a:lnTo>
                    <a:pt x="99" y="3"/>
                  </a:lnTo>
                  <a:lnTo>
                    <a:pt x="106" y="5"/>
                  </a:lnTo>
                  <a:lnTo>
                    <a:pt x="113" y="9"/>
                  </a:lnTo>
                  <a:lnTo>
                    <a:pt x="120" y="12"/>
                  </a:lnTo>
                  <a:lnTo>
                    <a:pt x="126" y="17"/>
                  </a:lnTo>
                  <a:lnTo>
                    <a:pt x="131" y="22"/>
                  </a:lnTo>
                  <a:lnTo>
                    <a:pt x="136" y="27"/>
                  </a:lnTo>
                  <a:lnTo>
                    <a:pt x="140" y="34"/>
                  </a:lnTo>
                  <a:lnTo>
                    <a:pt x="144" y="40"/>
                  </a:lnTo>
                  <a:lnTo>
                    <a:pt x="147" y="46"/>
                  </a:lnTo>
                  <a:lnTo>
                    <a:pt x="150"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Freeform 682">
              <a:extLst>
                <a:ext uri="{FF2B5EF4-FFF2-40B4-BE49-F238E27FC236}">
                  <a16:creationId xmlns:a16="http://schemas.microsoft.com/office/drawing/2014/main" id="{5111DD89-4C02-438A-AA8D-C474CB8FDEE4}"/>
                </a:ext>
              </a:extLst>
            </p:cNvPr>
            <p:cNvSpPr>
              <a:spLocks/>
            </p:cNvSpPr>
            <p:nvPr/>
          </p:nvSpPr>
          <p:spPr bwMode="auto">
            <a:xfrm>
              <a:off x="6429376" y="2406651"/>
              <a:ext cx="49213" cy="49213"/>
            </a:xfrm>
            <a:custGeom>
              <a:avLst/>
              <a:gdLst>
                <a:gd name="T0" fmla="*/ 155 w 155"/>
                <a:gd name="T1" fmla="*/ 77 h 154"/>
                <a:gd name="T2" fmla="*/ 152 w 155"/>
                <a:gd name="T3" fmla="*/ 93 h 154"/>
                <a:gd name="T4" fmla="*/ 148 w 155"/>
                <a:gd name="T5" fmla="*/ 108 h 154"/>
                <a:gd name="T6" fmla="*/ 141 w 155"/>
                <a:gd name="T7" fmla="*/ 120 h 154"/>
                <a:gd name="T8" fmla="*/ 132 w 155"/>
                <a:gd name="T9" fmla="*/ 132 h 154"/>
                <a:gd name="T10" fmla="*/ 120 w 155"/>
                <a:gd name="T11" fmla="*/ 141 h 154"/>
                <a:gd name="T12" fmla="*/ 107 w 155"/>
                <a:gd name="T13" fmla="*/ 148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9 w 155"/>
                <a:gd name="T25" fmla="*/ 136 h 154"/>
                <a:gd name="T26" fmla="*/ 17 w 155"/>
                <a:gd name="T27" fmla="*/ 126 h 154"/>
                <a:gd name="T28" fmla="*/ 9 w 155"/>
                <a:gd name="T29" fmla="*/ 113 h 154"/>
                <a:gd name="T30" fmla="*/ 4 w 155"/>
                <a:gd name="T31" fmla="*/ 100 h 154"/>
                <a:gd name="T32" fmla="*/ 0 w 155"/>
                <a:gd name="T33" fmla="*/ 85 h 154"/>
                <a:gd name="T34" fmla="*/ 0 w 155"/>
                <a:gd name="T35" fmla="*/ 77 h 154"/>
                <a:gd name="T36" fmla="*/ 1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6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6 w 155"/>
                <a:gd name="T61" fmla="*/ 29 h 154"/>
                <a:gd name="T62" fmla="*/ 144 w 155"/>
                <a:gd name="T63" fmla="*/ 40 h 154"/>
                <a:gd name="T64" fmla="*/ 151 w 155"/>
                <a:gd name="T65" fmla="*/ 54 h 154"/>
                <a:gd name="T66" fmla="*/ 154 w 155"/>
                <a:gd name="T67" fmla="*/ 70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3"/>
                  </a:lnTo>
                  <a:lnTo>
                    <a:pt x="151" y="100"/>
                  </a:lnTo>
                  <a:lnTo>
                    <a:pt x="148" y="108"/>
                  </a:lnTo>
                  <a:lnTo>
                    <a:pt x="144" y="113"/>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1"/>
                  </a:lnTo>
                  <a:lnTo>
                    <a:pt x="29" y="136"/>
                  </a:lnTo>
                  <a:lnTo>
                    <a:pt x="23" y="132"/>
                  </a:lnTo>
                  <a:lnTo>
                    <a:pt x="17" y="126"/>
                  </a:lnTo>
                  <a:lnTo>
                    <a:pt x="14"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4" y="34"/>
                  </a:lnTo>
                  <a:lnTo>
                    <a:pt x="17" y="29"/>
                  </a:lnTo>
                  <a:lnTo>
                    <a:pt x="23" y="23"/>
                  </a:lnTo>
                  <a:lnTo>
                    <a:pt x="29" y="17"/>
                  </a:lnTo>
                  <a:lnTo>
                    <a:pt x="35" y="14"/>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4"/>
                  </a:lnTo>
                  <a:lnTo>
                    <a:pt x="126" y="17"/>
                  </a:lnTo>
                  <a:lnTo>
                    <a:pt x="132" y="23"/>
                  </a:lnTo>
                  <a:lnTo>
                    <a:pt x="136" y="29"/>
                  </a:lnTo>
                  <a:lnTo>
                    <a:pt x="141" y="34"/>
                  </a:lnTo>
                  <a:lnTo>
                    <a:pt x="144" y="40"/>
                  </a:lnTo>
                  <a:lnTo>
                    <a:pt x="148" y="47"/>
                  </a:lnTo>
                  <a:lnTo>
                    <a:pt x="151" y="54"/>
                  </a:lnTo>
                  <a:lnTo>
                    <a:pt x="152"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Freeform 683">
              <a:extLst>
                <a:ext uri="{FF2B5EF4-FFF2-40B4-BE49-F238E27FC236}">
                  <a16:creationId xmlns:a16="http://schemas.microsoft.com/office/drawing/2014/main" id="{BE304212-5856-4B72-9C88-8120E6C00126}"/>
                </a:ext>
              </a:extLst>
            </p:cNvPr>
            <p:cNvSpPr>
              <a:spLocks/>
            </p:cNvSpPr>
            <p:nvPr/>
          </p:nvSpPr>
          <p:spPr bwMode="auto">
            <a:xfrm>
              <a:off x="6497638" y="2406651"/>
              <a:ext cx="49213" cy="49213"/>
            </a:xfrm>
            <a:custGeom>
              <a:avLst/>
              <a:gdLst>
                <a:gd name="T0" fmla="*/ 154 w 154"/>
                <a:gd name="T1" fmla="*/ 77 h 154"/>
                <a:gd name="T2" fmla="*/ 152 w 154"/>
                <a:gd name="T3" fmla="*/ 93 h 154"/>
                <a:gd name="T4" fmla="*/ 147 w 154"/>
                <a:gd name="T5" fmla="*/ 108 h 154"/>
                <a:gd name="T6" fmla="*/ 141 w 154"/>
                <a:gd name="T7" fmla="*/ 120 h 154"/>
                <a:gd name="T8" fmla="*/ 131 w 154"/>
                <a:gd name="T9" fmla="*/ 132 h 154"/>
                <a:gd name="T10" fmla="*/ 120 w 154"/>
                <a:gd name="T11" fmla="*/ 141 h 154"/>
                <a:gd name="T12" fmla="*/ 107 w 154"/>
                <a:gd name="T13" fmla="*/ 148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7 w 154"/>
                <a:gd name="T25" fmla="*/ 136 h 154"/>
                <a:gd name="T26" fmla="*/ 17 w 154"/>
                <a:gd name="T27" fmla="*/ 126 h 154"/>
                <a:gd name="T28" fmla="*/ 9 w 154"/>
                <a:gd name="T29" fmla="*/ 113 h 154"/>
                <a:gd name="T30" fmla="*/ 3 w 154"/>
                <a:gd name="T31" fmla="*/ 100 h 154"/>
                <a:gd name="T32" fmla="*/ 0 w 154"/>
                <a:gd name="T33" fmla="*/ 85 h 154"/>
                <a:gd name="T34" fmla="*/ 0 w 154"/>
                <a:gd name="T35" fmla="*/ 77 h 154"/>
                <a:gd name="T36" fmla="*/ 1 w 154"/>
                <a:gd name="T37" fmla="*/ 62 h 154"/>
                <a:gd name="T38" fmla="*/ 6 w 154"/>
                <a:gd name="T39" fmla="*/ 47 h 154"/>
                <a:gd name="T40" fmla="*/ 14 w 154"/>
                <a:gd name="T41" fmla="*/ 34 h 154"/>
                <a:gd name="T42" fmla="*/ 23 w 154"/>
                <a:gd name="T43" fmla="*/ 23 h 154"/>
                <a:gd name="T44" fmla="*/ 34 w 154"/>
                <a:gd name="T45" fmla="*/ 14 h 154"/>
                <a:gd name="T46" fmla="*/ 47 w 154"/>
                <a:gd name="T47" fmla="*/ 6 h 154"/>
                <a:gd name="T48" fmla="*/ 62 w 154"/>
                <a:gd name="T49" fmla="*/ 1 h 154"/>
                <a:gd name="T50" fmla="*/ 77 w 154"/>
                <a:gd name="T51" fmla="*/ 0 h 154"/>
                <a:gd name="T52" fmla="*/ 85 w 154"/>
                <a:gd name="T53" fmla="*/ 0 h 154"/>
                <a:gd name="T54" fmla="*/ 99 w 154"/>
                <a:gd name="T55" fmla="*/ 3 h 154"/>
                <a:gd name="T56" fmla="*/ 113 w 154"/>
                <a:gd name="T57" fmla="*/ 9 h 154"/>
                <a:gd name="T58" fmla="*/ 126 w 154"/>
                <a:gd name="T59" fmla="*/ 17 h 154"/>
                <a:gd name="T60" fmla="*/ 136 w 154"/>
                <a:gd name="T61" fmla="*/ 29 h 154"/>
                <a:gd name="T62" fmla="*/ 145 w 154"/>
                <a:gd name="T63" fmla="*/ 40 h 154"/>
                <a:gd name="T64" fmla="*/ 151 w 154"/>
                <a:gd name="T65" fmla="*/ 54 h 154"/>
                <a:gd name="T66" fmla="*/ 153 w 154"/>
                <a:gd name="T67" fmla="*/ 70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7" y="108"/>
                  </a:lnTo>
                  <a:lnTo>
                    <a:pt x="145" y="113"/>
                  </a:lnTo>
                  <a:lnTo>
                    <a:pt x="141" y="120"/>
                  </a:lnTo>
                  <a:lnTo>
                    <a:pt x="136" y="126"/>
                  </a:lnTo>
                  <a:lnTo>
                    <a:pt x="131" y="132"/>
                  </a:lnTo>
                  <a:lnTo>
                    <a:pt x="126" y="136"/>
                  </a:lnTo>
                  <a:lnTo>
                    <a:pt x="120" y="141"/>
                  </a:lnTo>
                  <a:lnTo>
                    <a:pt x="113" y="145"/>
                  </a:lnTo>
                  <a:lnTo>
                    <a:pt x="107" y="148"/>
                  </a:lnTo>
                  <a:lnTo>
                    <a:pt x="99" y="151"/>
                  </a:lnTo>
                  <a:lnTo>
                    <a:pt x="93" y="152"/>
                  </a:lnTo>
                  <a:lnTo>
                    <a:pt x="85" y="153"/>
                  </a:lnTo>
                  <a:lnTo>
                    <a:pt x="77" y="154"/>
                  </a:lnTo>
                  <a:lnTo>
                    <a:pt x="77" y="154"/>
                  </a:lnTo>
                  <a:lnTo>
                    <a:pt x="69" y="153"/>
                  </a:lnTo>
                  <a:lnTo>
                    <a:pt x="62" y="152"/>
                  </a:lnTo>
                  <a:lnTo>
                    <a:pt x="54" y="151"/>
                  </a:lnTo>
                  <a:lnTo>
                    <a:pt x="47" y="148"/>
                  </a:lnTo>
                  <a:lnTo>
                    <a:pt x="40" y="145"/>
                  </a:lnTo>
                  <a:lnTo>
                    <a:pt x="34" y="141"/>
                  </a:lnTo>
                  <a:lnTo>
                    <a:pt x="27" y="136"/>
                  </a:lnTo>
                  <a:lnTo>
                    <a:pt x="23" y="132"/>
                  </a:lnTo>
                  <a:lnTo>
                    <a:pt x="17" y="126"/>
                  </a:lnTo>
                  <a:lnTo>
                    <a:pt x="14" y="120"/>
                  </a:lnTo>
                  <a:lnTo>
                    <a:pt x="9" y="113"/>
                  </a:lnTo>
                  <a:lnTo>
                    <a:pt x="6" y="108"/>
                  </a:lnTo>
                  <a:lnTo>
                    <a:pt x="3" y="100"/>
                  </a:lnTo>
                  <a:lnTo>
                    <a:pt x="1" y="93"/>
                  </a:lnTo>
                  <a:lnTo>
                    <a:pt x="0" y="85"/>
                  </a:lnTo>
                  <a:lnTo>
                    <a:pt x="0" y="77"/>
                  </a:lnTo>
                  <a:lnTo>
                    <a:pt x="0" y="77"/>
                  </a:lnTo>
                  <a:lnTo>
                    <a:pt x="0" y="70"/>
                  </a:lnTo>
                  <a:lnTo>
                    <a:pt x="1" y="62"/>
                  </a:lnTo>
                  <a:lnTo>
                    <a:pt x="3" y="54"/>
                  </a:lnTo>
                  <a:lnTo>
                    <a:pt x="6" y="47"/>
                  </a:lnTo>
                  <a:lnTo>
                    <a:pt x="9" y="40"/>
                  </a:lnTo>
                  <a:lnTo>
                    <a:pt x="14" y="34"/>
                  </a:lnTo>
                  <a:lnTo>
                    <a:pt x="17" y="29"/>
                  </a:lnTo>
                  <a:lnTo>
                    <a:pt x="23" y="23"/>
                  </a:lnTo>
                  <a:lnTo>
                    <a:pt x="27" y="17"/>
                  </a:lnTo>
                  <a:lnTo>
                    <a:pt x="34" y="14"/>
                  </a:lnTo>
                  <a:lnTo>
                    <a:pt x="40" y="9"/>
                  </a:lnTo>
                  <a:lnTo>
                    <a:pt x="47" y="6"/>
                  </a:lnTo>
                  <a:lnTo>
                    <a:pt x="54" y="3"/>
                  </a:lnTo>
                  <a:lnTo>
                    <a:pt x="62" y="1"/>
                  </a:lnTo>
                  <a:lnTo>
                    <a:pt x="69" y="0"/>
                  </a:lnTo>
                  <a:lnTo>
                    <a:pt x="77" y="0"/>
                  </a:lnTo>
                  <a:lnTo>
                    <a:pt x="77" y="0"/>
                  </a:lnTo>
                  <a:lnTo>
                    <a:pt x="85" y="0"/>
                  </a:lnTo>
                  <a:lnTo>
                    <a:pt x="93" y="1"/>
                  </a:lnTo>
                  <a:lnTo>
                    <a:pt x="99" y="3"/>
                  </a:lnTo>
                  <a:lnTo>
                    <a:pt x="107" y="6"/>
                  </a:lnTo>
                  <a:lnTo>
                    <a:pt x="113" y="9"/>
                  </a:lnTo>
                  <a:lnTo>
                    <a:pt x="120" y="14"/>
                  </a:lnTo>
                  <a:lnTo>
                    <a:pt x="126" y="17"/>
                  </a:lnTo>
                  <a:lnTo>
                    <a:pt x="131" y="23"/>
                  </a:lnTo>
                  <a:lnTo>
                    <a:pt x="136" y="29"/>
                  </a:lnTo>
                  <a:lnTo>
                    <a:pt x="141" y="34"/>
                  </a:lnTo>
                  <a:lnTo>
                    <a:pt x="145" y="40"/>
                  </a:lnTo>
                  <a:lnTo>
                    <a:pt x="147"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Freeform 684">
              <a:extLst>
                <a:ext uri="{FF2B5EF4-FFF2-40B4-BE49-F238E27FC236}">
                  <a16:creationId xmlns:a16="http://schemas.microsoft.com/office/drawing/2014/main" id="{26813576-2AFF-468A-AFF3-95C58C5A69A9}"/>
                </a:ext>
              </a:extLst>
            </p:cNvPr>
            <p:cNvSpPr>
              <a:spLocks/>
            </p:cNvSpPr>
            <p:nvPr/>
          </p:nvSpPr>
          <p:spPr bwMode="auto">
            <a:xfrm>
              <a:off x="6429376" y="2341563"/>
              <a:ext cx="49213" cy="47625"/>
            </a:xfrm>
            <a:custGeom>
              <a:avLst/>
              <a:gdLst>
                <a:gd name="T0" fmla="*/ 155 w 155"/>
                <a:gd name="T1" fmla="*/ 76 h 154"/>
                <a:gd name="T2" fmla="*/ 152 w 155"/>
                <a:gd name="T3" fmla="*/ 92 h 154"/>
                <a:gd name="T4" fmla="*/ 148 w 155"/>
                <a:gd name="T5" fmla="*/ 107 h 154"/>
                <a:gd name="T6" fmla="*/ 141 w 155"/>
                <a:gd name="T7" fmla="*/ 120 h 154"/>
                <a:gd name="T8" fmla="*/ 132 w 155"/>
                <a:gd name="T9" fmla="*/ 131 h 154"/>
                <a:gd name="T10" fmla="*/ 120 w 155"/>
                <a:gd name="T11" fmla="*/ 140 h 154"/>
                <a:gd name="T12" fmla="*/ 107 w 155"/>
                <a:gd name="T13" fmla="*/ 147 h 154"/>
                <a:gd name="T14" fmla="*/ 93 w 155"/>
                <a:gd name="T15" fmla="*/ 152 h 154"/>
                <a:gd name="T16" fmla="*/ 77 w 155"/>
                <a:gd name="T17" fmla="*/ 154 h 154"/>
                <a:gd name="T18" fmla="*/ 69 w 155"/>
                <a:gd name="T19" fmla="*/ 153 h 154"/>
                <a:gd name="T20" fmla="*/ 54 w 155"/>
                <a:gd name="T21" fmla="*/ 151 h 154"/>
                <a:gd name="T22" fmla="*/ 40 w 155"/>
                <a:gd name="T23" fmla="*/ 144 h 154"/>
                <a:gd name="T24" fmla="*/ 29 w 155"/>
                <a:gd name="T25" fmla="*/ 136 h 154"/>
                <a:gd name="T26" fmla="*/ 17 w 155"/>
                <a:gd name="T27" fmla="*/ 125 h 154"/>
                <a:gd name="T28" fmla="*/ 9 w 155"/>
                <a:gd name="T29" fmla="*/ 113 h 154"/>
                <a:gd name="T30" fmla="*/ 4 w 155"/>
                <a:gd name="T31" fmla="*/ 99 h 154"/>
                <a:gd name="T32" fmla="*/ 0 w 155"/>
                <a:gd name="T33" fmla="*/ 84 h 154"/>
                <a:gd name="T34" fmla="*/ 0 w 155"/>
                <a:gd name="T35" fmla="*/ 76 h 154"/>
                <a:gd name="T36" fmla="*/ 1 w 155"/>
                <a:gd name="T37" fmla="*/ 61 h 154"/>
                <a:gd name="T38" fmla="*/ 6 w 155"/>
                <a:gd name="T39" fmla="*/ 46 h 154"/>
                <a:gd name="T40" fmla="*/ 14 w 155"/>
                <a:gd name="T41" fmla="*/ 34 h 154"/>
                <a:gd name="T42" fmla="*/ 23 w 155"/>
                <a:gd name="T43" fmla="*/ 22 h 154"/>
                <a:gd name="T44" fmla="*/ 35 w 155"/>
                <a:gd name="T45" fmla="*/ 12 h 154"/>
                <a:gd name="T46" fmla="*/ 47 w 155"/>
                <a:gd name="T47" fmla="*/ 5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6 w 155"/>
                <a:gd name="T61" fmla="*/ 27 h 154"/>
                <a:gd name="T62" fmla="*/ 144 w 155"/>
                <a:gd name="T63" fmla="*/ 40 h 154"/>
                <a:gd name="T64" fmla="*/ 151 w 155"/>
                <a:gd name="T65" fmla="*/ 53 h 154"/>
                <a:gd name="T66" fmla="*/ 154 w 155"/>
                <a:gd name="T67" fmla="*/ 68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2" y="92"/>
                  </a:lnTo>
                  <a:lnTo>
                    <a:pt x="151" y="99"/>
                  </a:lnTo>
                  <a:lnTo>
                    <a:pt x="148" y="107"/>
                  </a:lnTo>
                  <a:lnTo>
                    <a:pt x="144" y="113"/>
                  </a:lnTo>
                  <a:lnTo>
                    <a:pt x="141" y="120"/>
                  </a:lnTo>
                  <a:lnTo>
                    <a:pt x="136" y="125"/>
                  </a:lnTo>
                  <a:lnTo>
                    <a:pt x="132" y="131"/>
                  </a:lnTo>
                  <a:lnTo>
                    <a:pt x="126" y="136"/>
                  </a:lnTo>
                  <a:lnTo>
                    <a:pt x="120" y="140"/>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0"/>
                  </a:lnTo>
                  <a:lnTo>
                    <a:pt x="29" y="136"/>
                  </a:lnTo>
                  <a:lnTo>
                    <a:pt x="23" y="131"/>
                  </a:lnTo>
                  <a:lnTo>
                    <a:pt x="17" y="125"/>
                  </a:lnTo>
                  <a:lnTo>
                    <a:pt x="14" y="120"/>
                  </a:lnTo>
                  <a:lnTo>
                    <a:pt x="9" y="113"/>
                  </a:lnTo>
                  <a:lnTo>
                    <a:pt x="6" y="107"/>
                  </a:lnTo>
                  <a:lnTo>
                    <a:pt x="4" y="99"/>
                  </a:lnTo>
                  <a:lnTo>
                    <a:pt x="1" y="92"/>
                  </a:lnTo>
                  <a:lnTo>
                    <a:pt x="0" y="84"/>
                  </a:lnTo>
                  <a:lnTo>
                    <a:pt x="0" y="76"/>
                  </a:lnTo>
                  <a:lnTo>
                    <a:pt x="0" y="76"/>
                  </a:lnTo>
                  <a:lnTo>
                    <a:pt x="0" y="68"/>
                  </a:lnTo>
                  <a:lnTo>
                    <a:pt x="1" y="61"/>
                  </a:lnTo>
                  <a:lnTo>
                    <a:pt x="4" y="53"/>
                  </a:lnTo>
                  <a:lnTo>
                    <a:pt x="6" y="46"/>
                  </a:lnTo>
                  <a:lnTo>
                    <a:pt x="9" y="40"/>
                  </a:lnTo>
                  <a:lnTo>
                    <a:pt x="14" y="34"/>
                  </a:lnTo>
                  <a:lnTo>
                    <a:pt x="17" y="27"/>
                  </a:lnTo>
                  <a:lnTo>
                    <a:pt x="23" y="22"/>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2"/>
                  </a:lnTo>
                  <a:lnTo>
                    <a:pt x="136" y="27"/>
                  </a:lnTo>
                  <a:lnTo>
                    <a:pt x="141" y="34"/>
                  </a:lnTo>
                  <a:lnTo>
                    <a:pt x="144" y="40"/>
                  </a:lnTo>
                  <a:lnTo>
                    <a:pt x="148" y="46"/>
                  </a:lnTo>
                  <a:lnTo>
                    <a:pt x="151" y="53"/>
                  </a:lnTo>
                  <a:lnTo>
                    <a:pt x="152" y="61"/>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Freeform 685">
              <a:extLst>
                <a:ext uri="{FF2B5EF4-FFF2-40B4-BE49-F238E27FC236}">
                  <a16:creationId xmlns:a16="http://schemas.microsoft.com/office/drawing/2014/main" id="{B793F7D3-BA65-4A0B-A0C9-859BFF4BDEBA}"/>
                </a:ext>
              </a:extLst>
            </p:cNvPr>
            <p:cNvSpPr>
              <a:spLocks/>
            </p:cNvSpPr>
            <p:nvPr/>
          </p:nvSpPr>
          <p:spPr bwMode="auto">
            <a:xfrm>
              <a:off x="6357938" y="2265363"/>
              <a:ext cx="49213" cy="49213"/>
            </a:xfrm>
            <a:custGeom>
              <a:avLst/>
              <a:gdLst>
                <a:gd name="T0" fmla="*/ 154 w 154"/>
                <a:gd name="T1" fmla="*/ 76 h 153"/>
                <a:gd name="T2" fmla="*/ 152 w 154"/>
                <a:gd name="T3" fmla="*/ 92 h 153"/>
                <a:gd name="T4" fmla="*/ 148 w 154"/>
                <a:gd name="T5" fmla="*/ 106 h 153"/>
                <a:gd name="T6" fmla="*/ 141 w 154"/>
                <a:gd name="T7" fmla="*/ 120 h 153"/>
                <a:gd name="T8" fmla="*/ 132 w 154"/>
                <a:gd name="T9" fmla="*/ 130 h 153"/>
                <a:gd name="T10" fmla="*/ 120 w 154"/>
                <a:gd name="T11" fmla="*/ 140 h 153"/>
                <a:gd name="T12" fmla="*/ 108 w 154"/>
                <a:gd name="T13" fmla="*/ 147 h 153"/>
                <a:gd name="T14" fmla="*/ 93 w 154"/>
                <a:gd name="T15" fmla="*/ 152 h 153"/>
                <a:gd name="T16" fmla="*/ 77 w 154"/>
                <a:gd name="T17" fmla="*/ 153 h 153"/>
                <a:gd name="T18" fmla="*/ 69 w 154"/>
                <a:gd name="T19" fmla="*/ 153 h 153"/>
                <a:gd name="T20" fmla="*/ 54 w 154"/>
                <a:gd name="T21" fmla="*/ 149 h 153"/>
                <a:gd name="T22" fmla="*/ 40 w 154"/>
                <a:gd name="T23" fmla="*/ 144 h 153"/>
                <a:gd name="T24" fmla="*/ 27 w 154"/>
                <a:gd name="T25" fmla="*/ 136 h 153"/>
                <a:gd name="T26" fmla="*/ 17 w 154"/>
                <a:gd name="T27" fmla="*/ 125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6 w 154"/>
                <a:gd name="T39" fmla="*/ 46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8" y="106"/>
                  </a:lnTo>
                  <a:lnTo>
                    <a:pt x="145" y="113"/>
                  </a:lnTo>
                  <a:lnTo>
                    <a:pt x="141" y="120"/>
                  </a:lnTo>
                  <a:lnTo>
                    <a:pt x="136" y="125"/>
                  </a:lnTo>
                  <a:lnTo>
                    <a:pt x="132" y="130"/>
                  </a:lnTo>
                  <a:lnTo>
                    <a:pt x="126" y="136"/>
                  </a:lnTo>
                  <a:lnTo>
                    <a:pt x="120" y="140"/>
                  </a:lnTo>
                  <a:lnTo>
                    <a:pt x="113" y="144"/>
                  </a:lnTo>
                  <a:lnTo>
                    <a:pt x="108" y="147"/>
                  </a:lnTo>
                  <a:lnTo>
                    <a:pt x="100" y="149"/>
                  </a:lnTo>
                  <a:lnTo>
                    <a:pt x="93" y="152"/>
                  </a:lnTo>
                  <a:lnTo>
                    <a:pt x="85" y="153"/>
                  </a:lnTo>
                  <a:lnTo>
                    <a:pt x="77" y="153"/>
                  </a:lnTo>
                  <a:lnTo>
                    <a:pt x="77" y="153"/>
                  </a:lnTo>
                  <a:lnTo>
                    <a:pt x="69" y="153"/>
                  </a:lnTo>
                  <a:lnTo>
                    <a:pt x="62" y="152"/>
                  </a:lnTo>
                  <a:lnTo>
                    <a:pt x="54" y="149"/>
                  </a:lnTo>
                  <a:lnTo>
                    <a:pt x="47" y="147"/>
                  </a:lnTo>
                  <a:lnTo>
                    <a:pt x="40" y="144"/>
                  </a:lnTo>
                  <a:lnTo>
                    <a:pt x="34" y="140"/>
                  </a:lnTo>
                  <a:lnTo>
                    <a:pt x="27" y="136"/>
                  </a:lnTo>
                  <a:lnTo>
                    <a:pt x="23" y="130"/>
                  </a:lnTo>
                  <a:lnTo>
                    <a:pt x="17" y="125"/>
                  </a:lnTo>
                  <a:lnTo>
                    <a:pt x="14" y="120"/>
                  </a:lnTo>
                  <a:lnTo>
                    <a:pt x="9" y="113"/>
                  </a:lnTo>
                  <a:lnTo>
                    <a:pt x="6" y="106"/>
                  </a:lnTo>
                  <a:lnTo>
                    <a:pt x="3" y="99"/>
                  </a:lnTo>
                  <a:lnTo>
                    <a:pt x="1" y="92"/>
                  </a:lnTo>
                  <a:lnTo>
                    <a:pt x="0" y="84"/>
                  </a:lnTo>
                  <a:lnTo>
                    <a:pt x="0" y="76"/>
                  </a:lnTo>
                  <a:lnTo>
                    <a:pt x="0" y="76"/>
                  </a:lnTo>
                  <a:lnTo>
                    <a:pt x="0" y="68"/>
                  </a:lnTo>
                  <a:lnTo>
                    <a:pt x="1" y="60"/>
                  </a:lnTo>
                  <a:lnTo>
                    <a:pt x="3" y="53"/>
                  </a:lnTo>
                  <a:lnTo>
                    <a:pt x="6" y="46"/>
                  </a:lnTo>
                  <a:lnTo>
                    <a:pt x="9" y="40"/>
                  </a:lnTo>
                  <a:lnTo>
                    <a:pt x="14" y="33"/>
                  </a:lnTo>
                  <a:lnTo>
                    <a:pt x="17" y="27"/>
                  </a:lnTo>
                  <a:lnTo>
                    <a:pt x="23" y="21"/>
                  </a:lnTo>
                  <a:lnTo>
                    <a:pt x="27" y="17"/>
                  </a:lnTo>
                  <a:lnTo>
                    <a:pt x="34" y="12"/>
                  </a:lnTo>
                  <a:lnTo>
                    <a:pt x="40" y="9"/>
                  </a:lnTo>
                  <a:lnTo>
                    <a:pt x="47" y="5"/>
                  </a:lnTo>
                  <a:lnTo>
                    <a:pt x="54" y="3"/>
                  </a:lnTo>
                  <a:lnTo>
                    <a:pt x="62" y="1"/>
                  </a:lnTo>
                  <a:lnTo>
                    <a:pt x="69" y="0"/>
                  </a:lnTo>
                  <a:lnTo>
                    <a:pt x="77" y="0"/>
                  </a:lnTo>
                  <a:lnTo>
                    <a:pt x="77" y="0"/>
                  </a:lnTo>
                  <a:lnTo>
                    <a:pt x="85" y="0"/>
                  </a:lnTo>
                  <a:lnTo>
                    <a:pt x="93" y="1"/>
                  </a:lnTo>
                  <a:lnTo>
                    <a:pt x="100" y="3"/>
                  </a:lnTo>
                  <a:lnTo>
                    <a:pt x="108" y="5"/>
                  </a:lnTo>
                  <a:lnTo>
                    <a:pt x="113" y="9"/>
                  </a:lnTo>
                  <a:lnTo>
                    <a:pt x="120" y="12"/>
                  </a:lnTo>
                  <a:lnTo>
                    <a:pt x="126" y="17"/>
                  </a:lnTo>
                  <a:lnTo>
                    <a:pt x="132" y="21"/>
                  </a:lnTo>
                  <a:lnTo>
                    <a:pt x="136" y="27"/>
                  </a:lnTo>
                  <a:lnTo>
                    <a:pt x="141" y="33"/>
                  </a:lnTo>
                  <a:lnTo>
                    <a:pt x="145" y="40"/>
                  </a:lnTo>
                  <a:lnTo>
                    <a:pt x="148" y="46"/>
                  </a:lnTo>
                  <a:lnTo>
                    <a:pt x="151" y="53"/>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Freeform 686">
              <a:extLst>
                <a:ext uri="{FF2B5EF4-FFF2-40B4-BE49-F238E27FC236}">
                  <a16:creationId xmlns:a16="http://schemas.microsoft.com/office/drawing/2014/main" id="{B1B14F07-A08C-477F-8A14-0679196C9448}"/>
                </a:ext>
              </a:extLst>
            </p:cNvPr>
            <p:cNvSpPr>
              <a:spLocks/>
            </p:cNvSpPr>
            <p:nvPr/>
          </p:nvSpPr>
          <p:spPr bwMode="auto">
            <a:xfrm>
              <a:off x="6357938" y="2341563"/>
              <a:ext cx="49213" cy="47625"/>
            </a:xfrm>
            <a:custGeom>
              <a:avLst/>
              <a:gdLst>
                <a:gd name="T0" fmla="*/ 154 w 154"/>
                <a:gd name="T1" fmla="*/ 76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8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4 h 154"/>
                <a:gd name="T24" fmla="*/ 27 w 154"/>
                <a:gd name="T25" fmla="*/ 136 h 154"/>
                <a:gd name="T26" fmla="*/ 17 w 154"/>
                <a:gd name="T27" fmla="*/ 125 h 154"/>
                <a:gd name="T28" fmla="*/ 9 w 154"/>
                <a:gd name="T29" fmla="*/ 113 h 154"/>
                <a:gd name="T30" fmla="*/ 3 w 154"/>
                <a:gd name="T31" fmla="*/ 99 h 154"/>
                <a:gd name="T32" fmla="*/ 0 w 154"/>
                <a:gd name="T33" fmla="*/ 84 h 154"/>
                <a:gd name="T34" fmla="*/ 0 w 154"/>
                <a:gd name="T35" fmla="*/ 76 h 154"/>
                <a:gd name="T36" fmla="*/ 1 w 154"/>
                <a:gd name="T37" fmla="*/ 61 h 154"/>
                <a:gd name="T38" fmla="*/ 6 w 154"/>
                <a:gd name="T39" fmla="*/ 46 h 154"/>
                <a:gd name="T40" fmla="*/ 14 w 154"/>
                <a:gd name="T41" fmla="*/ 34 h 154"/>
                <a:gd name="T42" fmla="*/ 23 w 154"/>
                <a:gd name="T43" fmla="*/ 22 h 154"/>
                <a:gd name="T44" fmla="*/ 34 w 154"/>
                <a:gd name="T45" fmla="*/ 12 h 154"/>
                <a:gd name="T46" fmla="*/ 47 w 154"/>
                <a:gd name="T47" fmla="*/ 5 h 154"/>
                <a:gd name="T48" fmla="*/ 62 w 154"/>
                <a:gd name="T49" fmla="*/ 1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7 h 154"/>
                <a:gd name="T62" fmla="*/ 145 w 154"/>
                <a:gd name="T63" fmla="*/ 40 h 154"/>
                <a:gd name="T64" fmla="*/ 151 w 154"/>
                <a:gd name="T65" fmla="*/ 53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8" y="107"/>
                  </a:lnTo>
                  <a:lnTo>
                    <a:pt x="145" y="113"/>
                  </a:lnTo>
                  <a:lnTo>
                    <a:pt x="141" y="120"/>
                  </a:lnTo>
                  <a:lnTo>
                    <a:pt x="136" y="125"/>
                  </a:lnTo>
                  <a:lnTo>
                    <a:pt x="132" y="131"/>
                  </a:lnTo>
                  <a:lnTo>
                    <a:pt x="126" y="136"/>
                  </a:lnTo>
                  <a:lnTo>
                    <a:pt x="120" y="140"/>
                  </a:lnTo>
                  <a:lnTo>
                    <a:pt x="113" y="144"/>
                  </a:lnTo>
                  <a:lnTo>
                    <a:pt x="108" y="147"/>
                  </a:lnTo>
                  <a:lnTo>
                    <a:pt x="100" y="151"/>
                  </a:lnTo>
                  <a:lnTo>
                    <a:pt x="93" y="152"/>
                  </a:lnTo>
                  <a:lnTo>
                    <a:pt x="85" y="153"/>
                  </a:lnTo>
                  <a:lnTo>
                    <a:pt x="77" y="154"/>
                  </a:lnTo>
                  <a:lnTo>
                    <a:pt x="77" y="154"/>
                  </a:lnTo>
                  <a:lnTo>
                    <a:pt x="69" y="153"/>
                  </a:lnTo>
                  <a:lnTo>
                    <a:pt x="62" y="152"/>
                  </a:lnTo>
                  <a:lnTo>
                    <a:pt x="54" y="151"/>
                  </a:lnTo>
                  <a:lnTo>
                    <a:pt x="47" y="147"/>
                  </a:lnTo>
                  <a:lnTo>
                    <a:pt x="40" y="144"/>
                  </a:lnTo>
                  <a:lnTo>
                    <a:pt x="34" y="140"/>
                  </a:lnTo>
                  <a:lnTo>
                    <a:pt x="27" y="136"/>
                  </a:lnTo>
                  <a:lnTo>
                    <a:pt x="23" y="131"/>
                  </a:lnTo>
                  <a:lnTo>
                    <a:pt x="17" y="125"/>
                  </a:lnTo>
                  <a:lnTo>
                    <a:pt x="14" y="120"/>
                  </a:lnTo>
                  <a:lnTo>
                    <a:pt x="9" y="113"/>
                  </a:lnTo>
                  <a:lnTo>
                    <a:pt x="6" y="107"/>
                  </a:lnTo>
                  <a:lnTo>
                    <a:pt x="3" y="99"/>
                  </a:lnTo>
                  <a:lnTo>
                    <a:pt x="1" y="92"/>
                  </a:lnTo>
                  <a:lnTo>
                    <a:pt x="0" y="84"/>
                  </a:lnTo>
                  <a:lnTo>
                    <a:pt x="0" y="76"/>
                  </a:lnTo>
                  <a:lnTo>
                    <a:pt x="0" y="76"/>
                  </a:lnTo>
                  <a:lnTo>
                    <a:pt x="0" y="68"/>
                  </a:lnTo>
                  <a:lnTo>
                    <a:pt x="1" y="61"/>
                  </a:lnTo>
                  <a:lnTo>
                    <a:pt x="3" y="53"/>
                  </a:lnTo>
                  <a:lnTo>
                    <a:pt x="6" y="46"/>
                  </a:lnTo>
                  <a:lnTo>
                    <a:pt x="9" y="40"/>
                  </a:lnTo>
                  <a:lnTo>
                    <a:pt x="14" y="34"/>
                  </a:lnTo>
                  <a:lnTo>
                    <a:pt x="17" y="27"/>
                  </a:lnTo>
                  <a:lnTo>
                    <a:pt x="23" y="22"/>
                  </a:lnTo>
                  <a:lnTo>
                    <a:pt x="27" y="17"/>
                  </a:lnTo>
                  <a:lnTo>
                    <a:pt x="34" y="12"/>
                  </a:lnTo>
                  <a:lnTo>
                    <a:pt x="40" y="9"/>
                  </a:lnTo>
                  <a:lnTo>
                    <a:pt x="47" y="5"/>
                  </a:lnTo>
                  <a:lnTo>
                    <a:pt x="54" y="3"/>
                  </a:lnTo>
                  <a:lnTo>
                    <a:pt x="62" y="1"/>
                  </a:lnTo>
                  <a:lnTo>
                    <a:pt x="69" y="0"/>
                  </a:lnTo>
                  <a:lnTo>
                    <a:pt x="77" y="0"/>
                  </a:lnTo>
                  <a:lnTo>
                    <a:pt x="77" y="0"/>
                  </a:lnTo>
                  <a:lnTo>
                    <a:pt x="85" y="0"/>
                  </a:lnTo>
                  <a:lnTo>
                    <a:pt x="93" y="1"/>
                  </a:lnTo>
                  <a:lnTo>
                    <a:pt x="100" y="3"/>
                  </a:lnTo>
                  <a:lnTo>
                    <a:pt x="108" y="5"/>
                  </a:lnTo>
                  <a:lnTo>
                    <a:pt x="113" y="9"/>
                  </a:lnTo>
                  <a:lnTo>
                    <a:pt x="120" y="12"/>
                  </a:lnTo>
                  <a:lnTo>
                    <a:pt x="126" y="17"/>
                  </a:lnTo>
                  <a:lnTo>
                    <a:pt x="132" y="22"/>
                  </a:lnTo>
                  <a:lnTo>
                    <a:pt x="136" y="27"/>
                  </a:lnTo>
                  <a:lnTo>
                    <a:pt x="141" y="34"/>
                  </a:lnTo>
                  <a:lnTo>
                    <a:pt x="145" y="40"/>
                  </a:lnTo>
                  <a:lnTo>
                    <a:pt x="148" y="46"/>
                  </a:lnTo>
                  <a:lnTo>
                    <a:pt x="151" y="53"/>
                  </a:lnTo>
                  <a:lnTo>
                    <a:pt x="152" y="61"/>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Freeform 687">
              <a:extLst>
                <a:ext uri="{FF2B5EF4-FFF2-40B4-BE49-F238E27FC236}">
                  <a16:creationId xmlns:a16="http://schemas.microsoft.com/office/drawing/2014/main" id="{284833E0-B0A6-4A3C-A4B1-2D81D20439CA}"/>
                </a:ext>
              </a:extLst>
            </p:cNvPr>
            <p:cNvSpPr>
              <a:spLocks/>
            </p:cNvSpPr>
            <p:nvPr/>
          </p:nvSpPr>
          <p:spPr bwMode="auto">
            <a:xfrm>
              <a:off x="6497638" y="2341563"/>
              <a:ext cx="49213" cy="47625"/>
            </a:xfrm>
            <a:custGeom>
              <a:avLst/>
              <a:gdLst>
                <a:gd name="T0" fmla="*/ 154 w 154"/>
                <a:gd name="T1" fmla="*/ 76 h 154"/>
                <a:gd name="T2" fmla="*/ 152 w 154"/>
                <a:gd name="T3" fmla="*/ 92 h 154"/>
                <a:gd name="T4" fmla="*/ 147 w 154"/>
                <a:gd name="T5" fmla="*/ 107 h 154"/>
                <a:gd name="T6" fmla="*/ 141 w 154"/>
                <a:gd name="T7" fmla="*/ 120 h 154"/>
                <a:gd name="T8" fmla="*/ 131 w 154"/>
                <a:gd name="T9" fmla="*/ 131 h 154"/>
                <a:gd name="T10" fmla="*/ 120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4 h 154"/>
                <a:gd name="T24" fmla="*/ 27 w 154"/>
                <a:gd name="T25" fmla="*/ 136 h 154"/>
                <a:gd name="T26" fmla="*/ 17 w 154"/>
                <a:gd name="T27" fmla="*/ 125 h 154"/>
                <a:gd name="T28" fmla="*/ 9 w 154"/>
                <a:gd name="T29" fmla="*/ 113 h 154"/>
                <a:gd name="T30" fmla="*/ 3 w 154"/>
                <a:gd name="T31" fmla="*/ 99 h 154"/>
                <a:gd name="T32" fmla="*/ 0 w 154"/>
                <a:gd name="T33" fmla="*/ 84 h 154"/>
                <a:gd name="T34" fmla="*/ 0 w 154"/>
                <a:gd name="T35" fmla="*/ 76 h 154"/>
                <a:gd name="T36" fmla="*/ 1 w 154"/>
                <a:gd name="T37" fmla="*/ 61 h 154"/>
                <a:gd name="T38" fmla="*/ 6 w 154"/>
                <a:gd name="T39" fmla="*/ 46 h 154"/>
                <a:gd name="T40" fmla="*/ 14 w 154"/>
                <a:gd name="T41" fmla="*/ 34 h 154"/>
                <a:gd name="T42" fmla="*/ 23 w 154"/>
                <a:gd name="T43" fmla="*/ 22 h 154"/>
                <a:gd name="T44" fmla="*/ 34 w 154"/>
                <a:gd name="T45" fmla="*/ 12 h 154"/>
                <a:gd name="T46" fmla="*/ 47 w 154"/>
                <a:gd name="T47" fmla="*/ 5 h 154"/>
                <a:gd name="T48" fmla="*/ 62 w 154"/>
                <a:gd name="T49" fmla="*/ 1 h 154"/>
                <a:gd name="T50" fmla="*/ 77 w 154"/>
                <a:gd name="T51" fmla="*/ 0 h 154"/>
                <a:gd name="T52" fmla="*/ 85 w 154"/>
                <a:gd name="T53" fmla="*/ 0 h 154"/>
                <a:gd name="T54" fmla="*/ 99 w 154"/>
                <a:gd name="T55" fmla="*/ 3 h 154"/>
                <a:gd name="T56" fmla="*/ 113 w 154"/>
                <a:gd name="T57" fmla="*/ 9 h 154"/>
                <a:gd name="T58" fmla="*/ 126 w 154"/>
                <a:gd name="T59" fmla="*/ 17 h 154"/>
                <a:gd name="T60" fmla="*/ 136 w 154"/>
                <a:gd name="T61" fmla="*/ 27 h 154"/>
                <a:gd name="T62" fmla="*/ 145 w 154"/>
                <a:gd name="T63" fmla="*/ 40 h 154"/>
                <a:gd name="T64" fmla="*/ 151 w 154"/>
                <a:gd name="T65" fmla="*/ 53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7" y="107"/>
                  </a:lnTo>
                  <a:lnTo>
                    <a:pt x="145" y="113"/>
                  </a:lnTo>
                  <a:lnTo>
                    <a:pt x="141" y="120"/>
                  </a:lnTo>
                  <a:lnTo>
                    <a:pt x="136" y="125"/>
                  </a:lnTo>
                  <a:lnTo>
                    <a:pt x="131" y="131"/>
                  </a:lnTo>
                  <a:lnTo>
                    <a:pt x="126" y="136"/>
                  </a:lnTo>
                  <a:lnTo>
                    <a:pt x="120" y="140"/>
                  </a:lnTo>
                  <a:lnTo>
                    <a:pt x="113" y="144"/>
                  </a:lnTo>
                  <a:lnTo>
                    <a:pt x="107" y="147"/>
                  </a:lnTo>
                  <a:lnTo>
                    <a:pt x="99" y="151"/>
                  </a:lnTo>
                  <a:lnTo>
                    <a:pt x="93" y="152"/>
                  </a:lnTo>
                  <a:lnTo>
                    <a:pt x="85" y="153"/>
                  </a:lnTo>
                  <a:lnTo>
                    <a:pt x="77" y="154"/>
                  </a:lnTo>
                  <a:lnTo>
                    <a:pt x="77" y="154"/>
                  </a:lnTo>
                  <a:lnTo>
                    <a:pt x="69" y="153"/>
                  </a:lnTo>
                  <a:lnTo>
                    <a:pt x="62" y="152"/>
                  </a:lnTo>
                  <a:lnTo>
                    <a:pt x="54" y="151"/>
                  </a:lnTo>
                  <a:lnTo>
                    <a:pt x="47" y="147"/>
                  </a:lnTo>
                  <a:lnTo>
                    <a:pt x="40" y="144"/>
                  </a:lnTo>
                  <a:lnTo>
                    <a:pt x="34" y="140"/>
                  </a:lnTo>
                  <a:lnTo>
                    <a:pt x="27" y="136"/>
                  </a:lnTo>
                  <a:lnTo>
                    <a:pt x="23" y="131"/>
                  </a:lnTo>
                  <a:lnTo>
                    <a:pt x="17" y="125"/>
                  </a:lnTo>
                  <a:lnTo>
                    <a:pt x="14" y="120"/>
                  </a:lnTo>
                  <a:lnTo>
                    <a:pt x="9" y="113"/>
                  </a:lnTo>
                  <a:lnTo>
                    <a:pt x="6" y="107"/>
                  </a:lnTo>
                  <a:lnTo>
                    <a:pt x="3" y="99"/>
                  </a:lnTo>
                  <a:lnTo>
                    <a:pt x="1" y="92"/>
                  </a:lnTo>
                  <a:lnTo>
                    <a:pt x="0" y="84"/>
                  </a:lnTo>
                  <a:lnTo>
                    <a:pt x="0" y="76"/>
                  </a:lnTo>
                  <a:lnTo>
                    <a:pt x="0" y="76"/>
                  </a:lnTo>
                  <a:lnTo>
                    <a:pt x="0" y="68"/>
                  </a:lnTo>
                  <a:lnTo>
                    <a:pt x="1" y="61"/>
                  </a:lnTo>
                  <a:lnTo>
                    <a:pt x="3" y="53"/>
                  </a:lnTo>
                  <a:lnTo>
                    <a:pt x="6" y="46"/>
                  </a:lnTo>
                  <a:lnTo>
                    <a:pt x="9" y="40"/>
                  </a:lnTo>
                  <a:lnTo>
                    <a:pt x="14" y="34"/>
                  </a:lnTo>
                  <a:lnTo>
                    <a:pt x="17" y="27"/>
                  </a:lnTo>
                  <a:lnTo>
                    <a:pt x="23" y="22"/>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7" y="5"/>
                  </a:lnTo>
                  <a:lnTo>
                    <a:pt x="113" y="9"/>
                  </a:lnTo>
                  <a:lnTo>
                    <a:pt x="120" y="12"/>
                  </a:lnTo>
                  <a:lnTo>
                    <a:pt x="126" y="17"/>
                  </a:lnTo>
                  <a:lnTo>
                    <a:pt x="131" y="22"/>
                  </a:lnTo>
                  <a:lnTo>
                    <a:pt x="136" y="27"/>
                  </a:lnTo>
                  <a:lnTo>
                    <a:pt x="141" y="34"/>
                  </a:lnTo>
                  <a:lnTo>
                    <a:pt x="145" y="40"/>
                  </a:lnTo>
                  <a:lnTo>
                    <a:pt x="147" y="46"/>
                  </a:lnTo>
                  <a:lnTo>
                    <a:pt x="151" y="53"/>
                  </a:lnTo>
                  <a:lnTo>
                    <a:pt x="152" y="61"/>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688">
              <a:extLst>
                <a:ext uri="{FF2B5EF4-FFF2-40B4-BE49-F238E27FC236}">
                  <a16:creationId xmlns:a16="http://schemas.microsoft.com/office/drawing/2014/main" id="{18D17BA1-B33B-4A89-BE46-A6493279E096}"/>
                </a:ext>
              </a:extLst>
            </p:cNvPr>
            <p:cNvSpPr>
              <a:spLocks/>
            </p:cNvSpPr>
            <p:nvPr/>
          </p:nvSpPr>
          <p:spPr bwMode="auto">
            <a:xfrm>
              <a:off x="6567488" y="2546351"/>
              <a:ext cx="49213" cy="49213"/>
            </a:xfrm>
            <a:custGeom>
              <a:avLst/>
              <a:gdLst>
                <a:gd name="T0" fmla="*/ 154 w 154"/>
                <a:gd name="T1" fmla="*/ 78 h 155"/>
                <a:gd name="T2" fmla="*/ 152 w 154"/>
                <a:gd name="T3" fmla="*/ 93 h 155"/>
                <a:gd name="T4" fmla="*/ 148 w 154"/>
                <a:gd name="T5" fmla="*/ 108 h 155"/>
                <a:gd name="T6" fmla="*/ 141 w 154"/>
                <a:gd name="T7" fmla="*/ 121 h 155"/>
                <a:gd name="T8" fmla="*/ 132 w 154"/>
                <a:gd name="T9" fmla="*/ 132 h 155"/>
                <a:gd name="T10" fmla="*/ 120 w 154"/>
                <a:gd name="T11" fmla="*/ 142 h 155"/>
                <a:gd name="T12" fmla="*/ 107 w 154"/>
                <a:gd name="T13" fmla="*/ 149 h 155"/>
                <a:gd name="T14" fmla="*/ 93 w 154"/>
                <a:gd name="T15" fmla="*/ 154 h 155"/>
                <a:gd name="T16" fmla="*/ 77 w 154"/>
                <a:gd name="T17" fmla="*/ 155 h 155"/>
                <a:gd name="T18" fmla="*/ 69 w 154"/>
                <a:gd name="T19" fmla="*/ 155 h 155"/>
                <a:gd name="T20" fmla="*/ 54 w 154"/>
                <a:gd name="T21" fmla="*/ 152 h 155"/>
                <a:gd name="T22" fmla="*/ 40 w 154"/>
                <a:gd name="T23" fmla="*/ 146 h 155"/>
                <a:gd name="T24" fmla="*/ 28 w 154"/>
                <a:gd name="T25" fmla="*/ 138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9 h 155"/>
                <a:gd name="T40" fmla="*/ 13 w 154"/>
                <a:gd name="T41" fmla="*/ 35 h 155"/>
                <a:gd name="T42" fmla="*/ 22 w 154"/>
                <a:gd name="T43" fmla="*/ 23 h 155"/>
                <a:gd name="T44" fmla="*/ 33 w 154"/>
                <a:gd name="T45" fmla="*/ 14 h 155"/>
                <a:gd name="T46" fmla="*/ 47 w 154"/>
                <a:gd name="T47" fmla="*/ 7 h 155"/>
                <a:gd name="T48" fmla="*/ 61 w 154"/>
                <a:gd name="T49" fmla="*/ 3 h 155"/>
                <a:gd name="T50" fmla="*/ 77 w 154"/>
                <a:gd name="T51" fmla="*/ 0 h 155"/>
                <a:gd name="T52" fmla="*/ 85 w 154"/>
                <a:gd name="T53" fmla="*/ 2 h 155"/>
                <a:gd name="T54" fmla="*/ 100 w 154"/>
                <a:gd name="T55" fmla="*/ 4 h 155"/>
                <a:gd name="T56" fmla="*/ 114 w 154"/>
                <a:gd name="T57" fmla="*/ 11 h 155"/>
                <a:gd name="T58" fmla="*/ 126 w 154"/>
                <a:gd name="T59" fmla="*/ 19 h 155"/>
                <a:gd name="T60" fmla="*/ 136 w 154"/>
                <a:gd name="T61" fmla="*/ 29 h 155"/>
                <a:gd name="T62" fmla="*/ 144 w 154"/>
                <a:gd name="T63" fmla="*/ 42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3"/>
                  </a:lnTo>
                  <a:lnTo>
                    <a:pt x="150" y="101"/>
                  </a:lnTo>
                  <a:lnTo>
                    <a:pt x="148" y="108"/>
                  </a:lnTo>
                  <a:lnTo>
                    <a:pt x="144" y="115"/>
                  </a:lnTo>
                  <a:lnTo>
                    <a:pt x="141" y="121"/>
                  </a:lnTo>
                  <a:lnTo>
                    <a:pt x="136" y="127"/>
                  </a:lnTo>
                  <a:lnTo>
                    <a:pt x="132" y="132"/>
                  </a:lnTo>
                  <a:lnTo>
                    <a:pt x="126" y="138"/>
                  </a:lnTo>
                  <a:lnTo>
                    <a:pt x="120" y="142"/>
                  </a:lnTo>
                  <a:lnTo>
                    <a:pt x="114" y="146"/>
                  </a:lnTo>
                  <a:lnTo>
                    <a:pt x="107" y="149"/>
                  </a:lnTo>
                  <a:lnTo>
                    <a:pt x="100" y="152"/>
                  </a:lnTo>
                  <a:lnTo>
                    <a:pt x="93" y="154"/>
                  </a:lnTo>
                  <a:lnTo>
                    <a:pt x="85" y="155"/>
                  </a:lnTo>
                  <a:lnTo>
                    <a:pt x="77" y="155"/>
                  </a:lnTo>
                  <a:lnTo>
                    <a:pt x="77" y="155"/>
                  </a:lnTo>
                  <a:lnTo>
                    <a:pt x="69" y="155"/>
                  </a:lnTo>
                  <a:lnTo>
                    <a:pt x="61" y="154"/>
                  </a:lnTo>
                  <a:lnTo>
                    <a:pt x="54" y="152"/>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9"/>
                  </a:lnTo>
                  <a:lnTo>
                    <a:pt x="9" y="42"/>
                  </a:lnTo>
                  <a:lnTo>
                    <a:pt x="13" y="35"/>
                  </a:lnTo>
                  <a:lnTo>
                    <a:pt x="17" y="29"/>
                  </a:lnTo>
                  <a:lnTo>
                    <a:pt x="22" y="23"/>
                  </a:lnTo>
                  <a:lnTo>
                    <a:pt x="28" y="19"/>
                  </a:lnTo>
                  <a:lnTo>
                    <a:pt x="33" y="14"/>
                  </a:lnTo>
                  <a:lnTo>
                    <a:pt x="40" y="11"/>
                  </a:lnTo>
                  <a:lnTo>
                    <a:pt x="47" y="7"/>
                  </a:lnTo>
                  <a:lnTo>
                    <a:pt x="54" y="4"/>
                  </a:lnTo>
                  <a:lnTo>
                    <a:pt x="61" y="3"/>
                  </a:lnTo>
                  <a:lnTo>
                    <a:pt x="69" y="2"/>
                  </a:lnTo>
                  <a:lnTo>
                    <a:pt x="77" y="0"/>
                  </a:lnTo>
                  <a:lnTo>
                    <a:pt x="77" y="0"/>
                  </a:lnTo>
                  <a:lnTo>
                    <a:pt x="85" y="2"/>
                  </a:lnTo>
                  <a:lnTo>
                    <a:pt x="93" y="3"/>
                  </a:lnTo>
                  <a:lnTo>
                    <a:pt x="100" y="4"/>
                  </a:lnTo>
                  <a:lnTo>
                    <a:pt x="107" y="7"/>
                  </a:lnTo>
                  <a:lnTo>
                    <a:pt x="114" y="11"/>
                  </a:lnTo>
                  <a:lnTo>
                    <a:pt x="120" y="14"/>
                  </a:lnTo>
                  <a:lnTo>
                    <a:pt x="126" y="19"/>
                  </a:lnTo>
                  <a:lnTo>
                    <a:pt x="132" y="23"/>
                  </a:lnTo>
                  <a:lnTo>
                    <a:pt x="136" y="29"/>
                  </a:lnTo>
                  <a:lnTo>
                    <a:pt x="141" y="35"/>
                  </a:lnTo>
                  <a:lnTo>
                    <a:pt x="144" y="42"/>
                  </a:lnTo>
                  <a:lnTo>
                    <a:pt x="148" y="49"/>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4" name="Freeform 689">
              <a:extLst>
                <a:ext uri="{FF2B5EF4-FFF2-40B4-BE49-F238E27FC236}">
                  <a16:creationId xmlns:a16="http://schemas.microsoft.com/office/drawing/2014/main" id="{EC761022-A58A-4303-A29D-7E1C510AEFA0}"/>
                </a:ext>
              </a:extLst>
            </p:cNvPr>
            <p:cNvSpPr>
              <a:spLocks/>
            </p:cNvSpPr>
            <p:nvPr/>
          </p:nvSpPr>
          <p:spPr bwMode="auto">
            <a:xfrm>
              <a:off x="6637338" y="2546351"/>
              <a:ext cx="47625" cy="49213"/>
            </a:xfrm>
            <a:custGeom>
              <a:avLst/>
              <a:gdLst>
                <a:gd name="T0" fmla="*/ 153 w 153"/>
                <a:gd name="T1" fmla="*/ 78 h 155"/>
                <a:gd name="T2" fmla="*/ 152 w 153"/>
                <a:gd name="T3" fmla="*/ 93 h 155"/>
                <a:gd name="T4" fmla="*/ 147 w 153"/>
                <a:gd name="T5" fmla="*/ 108 h 155"/>
                <a:gd name="T6" fmla="*/ 141 w 153"/>
                <a:gd name="T7" fmla="*/ 121 h 155"/>
                <a:gd name="T8" fmla="*/ 131 w 153"/>
                <a:gd name="T9" fmla="*/ 132 h 155"/>
                <a:gd name="T10" fmla="*/ 120 w 153"/>
                <a:gd name="T11" fmla="*/ 142 h 155"/>
                <a:gd name="T12" fmla="*/ 106 w 153"/>
                <a:gd name="T13" fmla="*/ 149 h 155"/>
                <a:gd name="T14" fmla="*/ 93 w 153"/>
                <a:gd name="T15" fmla="*/ 154 h 155"/>
                <a:gd name="T16" fmla="*/ 77 w 153"/>
                <a:gd name="T17" fmla="*/ 155 h 155"/>
                <a:gd name="T18" fmla="*/ 69 w 153"/>
                <a:gd name="T19" fmla="*/ 155 h 155"/>
                <a:gd name="T20" fmla="*/ 54 w 153"/>
                <a:gd name="T21" fmla="*/ 152 h 155"/>
                <a:gd name="T22" fmla="*/ 40 w 153"/>
                <a:gd name="T23" fmla="*/ 146 h 155"/>
                <a:gd name="T24" fmla="*/ 27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6 w 153"/>
                <a:gd name="T39" fmla="*/ 49 h 155"/>
                <a:gd name="T40" fmla="*/ 12 w 153"/>
                <a:gd name="T41" fmla="*/ 35 h 155"/>
                <a:gd name="T42" fmla="*/ 23 w 153"/>
                <a:gd name="T43" fmla="*/ 23 h 155"/>
                <a:gd name="T44" fmla="*/ 34 w 153"/>
                <a:gd name="T45" fmla="*/ 14 h 155"/>
                <a:gd name="T46" fmla="*/ 47 w 153"/>
                <a:gd name="T47" fmla="*/ 7 h 155"/>
                <a:gd name="T48" fmla="*/ 62 w 153"/>
                <a:gd name="T49" fmla="*/ 3 h 155"/>
                <a:gd name="T50" fmla="*/ 77 w 153"/>
                <a:gd name="T51" fmla="*/ 0 h 155"/>
                <a:gd name="T52" fmla="*/ 85 w 153"/>
                <a:gd name="T53" fmla="*/ 2 h 155"/>
                <a:gd name="T54" fmla="*/ 99 w 153"/>
                <a:gd name="T55" fmla="*/ 4 h 155"/>
                <a:gd name="T56" fmla="*/ 113 w 153"/>
                <a:gd name="T57" fmla="*/ 11 h 155"/>
                <a:gd name="T58" fmla="*/ 126 w 153"/>
                <a:gd name="T59" fmla="*/ 19 h 155"/>
                <a:gd name="T60" fmla="*/ 136 w 153"/>
                <a:gd name="T61" fmla="*/ 29 h 155"/>
                <a:gd name="T62" fmla="*/ 144 w 153"/>
                <a:gd name="T63" fmla="*/ 42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1" y="121"/>
                  </a:lnTo>
                  <a:lnTo>
                    <a:pt x="136" y="127"/>
                  </a:lnTo>
                  <a:lnTo>
                    <a:pt x="131" y="132"/>
                  </a:lnTo>
                  <a:lnTo>
                    <a:pt x="126" y="138"/>
                  </a:lnTo>
                  <a:lnTo>
                    <a:pt x="120" y="142"/>
                  </a:lnTo>
                  <a:lnTo>
                    <a:pt x="113" y="146"/>
                  </a:lnTo>
                  <a:lnTo>
                    <a:pt x="106" y="149"/>
                  </a:lnTo>
                  <a:lnTo>
                    <a:pt x="99" y="152"/>
                  </a:lnTo>
                  <a:lnTo>
                    <a:pt x="93" y="154"/>
                  </a:lnTo>
                  <a:lnTo>
                    <a:pt x="85" y="155"/>
                  </a:lnTo>
                  <a:lnTo>
                    <a:pt x="77" y="155"/>
                  </a:lnTo>
                  <a:lnTo>
                    <a:pt x="77" y="155"/>
                  </a:lnTo>
                  <a:lnTo>
                    <a:pt x="69" y="155"/>
                  </a:lnTo>
                  <a:lnTo>
                    <a:pt x="62" y="154"/>
                  </a:lnTo>
                  <a:lnTo>
                    <a:pt x="54" y="152"/>
                  </a:lnTo>
                  <a:lnTo>
                    <a:pt x="47" y="149"/>
                  </a:lnTo>
                  <a:lnTo>
                    <a:pt x="40" y="146"/>
                  </a:lnTo>
                  <a:lnTo>
                    <a:pt x="34" y="142"/>
                  </a:lnTo>
                  <a:lnTo>
                    <a:pt x="27" y="138"/>
                  </a:lnTo>
                  <a:lnTo>
                    <a:pt x="23" y="132"/>
                  </a:lnTo>
                  <a:lnTo>
                    <a:pt x="17" y="127"/>
                  </a:lnTo>
                  <a:lnTo>
                    <a:pt x="12" y="121"/>
                  </a:lnTo>
                  <a:lnTo>
                    <a:pt x="9" y="115"/>
                  </a:lnTo>
                  <a:lnTo>
                    <a:pt x="6" y="108"/>
                  </a:lnTo>
                  <a:lnTo>
                    <a:pt x="3" y="101"/>
                  </a:lnTo>
                  <a:lnTo>
                    <a:pt x="1" y="93"/>
                  </a:lnTo>
                  <a:lnTo>
                    <a:pt x="0" y="86"/>
                  </a:lnTo>
                  <a:lnTo>
                    <a:pt x="0" y="78"/>
                  </a:lnTo>
                  <a:lnTo>
                    <a:pt x="0" y="78"/>
                  </a:lnTo>
                  <a:lnTo>
                    <a:pt x="0" y="70"/>
                  </a:lnTo>
                  <a:lnTo>
                    <a:pt x="1" y="62"/>
                  </a:lnTo>
                  <a:lnTo>
                    <a:pt x="3" y="55"/>
                  </a:lnTo>
                  <a:lnTo>
                    <a:pt x="6" y="49"/>
                  </a:lnTo>
                  <a:lnTo>
                    <a:pt x="9" y="42"/>
                  </a:lnTo>
                  <a:lnTo>
                    <a:pt x="12" y="35"/>
                  </a:lnTo>
                  <a:lnTo>
                    <a:pt x="17" y="29"/>
                  </a:lnTo>
                  <a:lnTo>
                    <a:pt x="23" y="23"/>
                  </a:lnTo>
                  <a:lnTo>
                    <a:pt x="27" y="19"/>
                  </a:lnTo>
                  <a:lnTo>
                    <a:pt x="34" y="14"/>
                  </a:lnTo>
                  <a:lnTo>
                    <a:pt x="40" y="11"/>
                  </a:lnTo>
                  <a:lnTo>
                    <a:pt x="47" y="7"/>
                  </a:lnTo>
                  <a:lnTo>
                    <a:pt x="54" y="4"/>
                  </a:lnTo>
                  <a:lnTo>
                    <a:pt x="62" y="3"/>
                  </a:lnTo>
                  <a:lnTo>
                    <a:pt x="69" y="2"/>
                  </a:lnTo>
                  <a:lnTo>
                    <a:pt x="77" y="0"/>
                  </a:lnTo>
                  <a:lnTo>
                    <a:pt x="77" y="0"/>
                  </a:lnTo>
                  <a:lnTo>
                    <a:pt x="85" y="2"/>
                  </a:lnTo>
                  <a:lnTo>
                    <a:pt x="93" y="3"/>
                  </a:lnTo>
                  <a:lnTo>
                    <a:pt x="99" y="4"/>
                  </a:lnTo>
                  <a:lnTo>
                    <a:pt x="106" y="7"/>
                  </a:lnTo>
                  <a:lnTo>
                    <a:pt x="113" y="11"/>
                  </a:lnTo>
                  <a:lnTo>
                    <a:pt x="120" y="14"/>
                  </a:lnTo>
                  <a:lnTo>
                    <a:pt x="126" y="19"/>
                  </a:lnTo>
                  <a:lnTo>
                    <a:pt x="131" y="23"/>
                  </a:lnTo>
                  <a:lnTo>
                    <a:pt x="136" y="29"/>
                  </a:lnTo>
                  <a:lnTo>
                    <a:pt x="141" y="35"/>
                  </a:lnTo>
                  <a:lnTo>
                    <a:pt x="144" y="42"/>
                  </a:lnTo>
                  <a:lnTo>
                    <a:pt x="147" y="49"/>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5" name="Freeform 690">
              <a:extLst>
                <a:ext uri="{FF2B5EF4-FFF2-40B4-BE49-F238E27FC236}">
                  <a16:creationId xmlns:a16="http://schemas.microsoft.com/office/drawing/2014/main" id="{3CC385F4-ADE8-4E55-8AD0-6F9807041F3D}"/>
                </a:ext>
              </a:extLst>
            </p:cNvPr>
            <p:cNvSpPr>
              <a:spLocks/>
            </p:cNvSpPr>
            <p:nvPr/>
          </p:nvSpPr>
          <p:spPr bwMode="auto">
            <a:xfrm>
              <a:off x="6707188" y="2546351"/>
              <a:ext cx="47625" cy="49213"/>
            </a:xfrm>
            <a:custGeom>
              <a:avLst/>
              <a:gdLst>
                <a:gd name="T0" fmla="*/ 153 w 153"/>
                <a:gd name="T1" fmla="*/ 78 h 155"/>
                <a:gd name="T2" fmla="*/ 152 w 153"/>
                <a:gd name="T3" fmla="*/ 93 h 155"/>
                <a:gd name="T4" fmla="*/ 147 w 153"/>
                <a:gd name="T5" fmla="*/ 108 h 155"/>
                <a:gd name="T6" fmla="*/ 140 w 153"/>
                <a:gd name="T7" fmla="*/ 121 h 155"/>
                <a:gd name="T8" fmla="*/ 131 w 153"/>
                <a:gd name="T9" fmla="*/ 132 h 155"/>
                <a:gd name="T10" fmla="*/ 120 w 153"/>
                <a:gd name="T11" fmla="*/ 142 h 155"/>
                <a:gd name="T12" fmla="*/ 106 w 153"/>
                <a:gd name="T13" fmla="*/ 149 h 155"/>
                <a:gd name="T14" fmla="*/ 91 w 153"/>
                <a:gd name="T15" fmla="*/ 154 h 155"/>
                <a:gd name="T16" fmla="*/ 76 w 153"/>
                <a:gd name="T17" fmla="*/ 155 h 155"/>
                <a:gd name="T18" fmla="*/ 68 w 153"/>
                <a:gd name="T19" fmla="*/ 155 h 155"/>
                <a:gd name="T20" fmla="*/ 54 w 153"/>
                <a:gd name="T21" fmla="*/ 152 h 155"/>
                <a:gd name="T22" fmla="*/ 40 w 153"/>
                <a:gd name="T23" fmla="*/ 146 h 155"/>
                <a:gd name="T24" fmla="*/ 27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9 h 155"/>
                <a:gd name="T40" fmla="*/ 12 w 153"/>
                <a:gd name="T41" fmla="*/ 35 h 155"/>
                <a:gd name="T42" fmla="*/ 21 w 153"/>
                <a:gd name="T43" fmla="*/ 23 h 155"/>
                <a:gd name="T44" fmla="*/ 33 w 153"/>
                <a:gd name="T45" fmla="*/ 14 h 155"/>
                <a:gd name="T46" fmla="*/ 47 w 153"/>
                <a:gd name="T47" fmla="*/ 7 h 155"/>
                <a:gd name="T48" fmla="*/ 60 w 153"/>
                <a:gd name="T49" fmla="*/ 3 h 155"/>
                <a:gd name="T50" fmla="*/ 76 w 153"/>
                <a:gd name="T51" fmla="*/ 0 h 155"/>
                <a:gd name="T52" fmla="*/ 84 w 153"/>
                <a:gd name="T53" fmla="*/ 2 h 155"/>
                <a:gd name="T54" fmla="*/ 99 w 153"/>
                <a:gd name="T55" fmla="*/ 4 h 155"/>
                <a:gd name="T56" fmla="*/ 113 w 153"/>
                <a:gd name="T57" fmla="*/ 11 h 155"/>
                <a:gd name="T58" fmla="*/ 126 w 153"/>
                <a:gd name="T59" fmla="*/ 19 h 155"/>
                <a:gd name="T60" fmla="*/ 136 w 153"/>
                <a:gd name="T61" fmla="*/ 29 h 155"/>
                <a:gd name="T62" fmla="*/ 144 w 153"/>
                <a:gd name="T63" fmla="*/ 42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0" y="121"/>
                  </a:lnTo>
                  <a:lnTo>
                    <a:pt x="136" y="127"/>
                  </a:lnTo>
                  <a:lnTo>
                    <a:pt x="131" y="132"/>
                  </a:lnTo>
                  <a:lnTo>
                    <a:pt x="126" y="138"/>
                  </a:lnTo>
                  <a:lnTo>
                    <a:pt x="120" y="142"/>
                  </a:lnTo>
                  <a:lnTo>
                    <a:pt x="113" y="146"/>
                  </a:lnTo>
                  <a:lnTo>
                    <a:pt x="106" y="149"/>
                  </a:lnTo>
                  <a:lnTo>
                    <a:pt x="99" y="152"/>
                  </a:lnTo>
                  <a:lnTo>
                    <a:pt x="91" y="154"/>
                  </a:lnTo>
                  <a:lnTo>
                    <a:pt x="84" y="155"/>
                  </a:lnTo>
                  <a:lnTo>
                    <a:pt x="76" y="155"/>
                  </a:lnTo>
                  <a:lnTo>
                    <a:pt x="76" y="155"/>
                  </a:lnTo>
                  <a:lnTo>
                    <a:pt x="68" y="155"/>
                  </a:lnTo>
                  <a:lnTo>
                    <a:pt x="60" y="154"/>
                  </a:lnTo>
                  <a:lnTo>
                    <a:pt x="54" y="152"/>
                  </a:lnTo>
                  <a:lnTo>
                    <a:pt x="47" y="149"/>
                  </a:lnTo>
                  <a:lnTo>
                    <a:pt x="40" y="146"/>
                  </a:lnTo>
                  <a:lnTo>
                    <a:pt x="33" y="142"/>
                  </a:lnTo>
                  <a:lnTo>
                    <a:pt x="27" y="138"/>
                  </a:lnTo>
                  <a:lnTo>
                    <a:pt x="21"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9"/>
                  </a:lnTo>
                  <a:lnTo>
                    <a:pt x="9" y="42"/>
                  </a:lnTo>
                  <a:lnTo>
                    <a:pt x="12" y="35"/>
                  </a:lnTo>
                  <a:lnTo>
                    <a:pt x="17" y="29"/>
                  </a:lnTo>
                  <a:lnTo>
                    <a:pt x="21" y="23"/>
                  </a:lnTo>
                  <a:lnTo>
                    <a:pt x="27" y="19"/>
                  </a:lnTo>
                  <a:lnTo>
                    <a:pt x="33" y="14"/>
                  </a:lnTo>
                  <a:lnTo>
                    <a:pt x="40" y="11"/>
                  </a:lnTo>
                  <a:lnTo>
                    <a:pt x="47" y="7"/>
                  </a:lnTo>
                  <a:lnTo>
                    <a:pt x="54" y="4"/>
                  </a:lnTo>
                  <a:lnTo>
                    <a:pt x="60" y="3"/>
                  </a:lnTo>
                  <a:lnTo>
                    <a:pt x="68" y="2"/>
                  </a:lnTo>
                  <a:lnTo>
                    <a:pt x="76" y="0"/>
                  </a:lnTo>
                  <a:lnTo>
                    <a:pt x="76" y="0"/>
                  </a:lnTo>
                  <a:lnTo>
                    <a:pt x="84" y="2"/>
                  </a:lnTo>
                  <a:lnTo>
                    <a:pt x="91" y="3"/>
                  </a:lnTo>
                  <a:lnTo>
                    <a:pt x="99" y="4"/>
                  </a:lnTo>
                  <a:lnTo>
                    <a:pt x="106" y="7"/>
                  </a:lnTo>
                  <a:lnTo>
                    <a:pt x="113" y="11"/>
                  </a:lnTo>
                  <a:lnTo>
                    <a:pt x="120" y="14"/>
                  </a:lnTo>
                  <a:lnTo>
                    <a:pt x="126" y="19"/>
                  </a:lnTo>
                  <a:lnTo>
                    <a:pt x="131" y="23"/>
                  </a:lnTo>
                  <a:lnTo>
                    <a:pt x="136" y="29"/>
                  </a:lnTo>
                  <a:lnTo>
                    <a:pt x="140" y="35"/>
                  </a:lnTo>
                  <a:lnTo>
                    <a:pt x="144" y="42"/>
                  </a:lnTo>
                  <a:lnTo>
                    <a:pt x="147" y="49"/>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6" name="Freeform 691">
              <a:extLst>
                <a:ext uri="{FF2B5EF4-FFF2-40B4-BE49-F238E27FC236}">
                  <a16:creationId xmlns:a16="http://schemas.microsoft.com/office/drawing/2014/main" id="{2E82C9D3-3568-4C47-9F4D-423C523AE59D}"/>
                </a:ext>
              </a:extLst>
            </p:cNvPr>
            <p:cNvSpPr>
              <a:spLocks/>
            </p:cNvSpPr>
            <p:nvPr/>
          </p:nvSpPr>
          <p:spPr bwMode="auto">
            <a:xfrm>
              <a:off x="6707188" y="2619376"/>
              <a:ext cx="47625" cy="49213"/>
            </a:xfrm>
            <a:custGeom>
              <a:avLst/>
              <a:gdLst>
                <a:gd name="T0" fmla="*/ 153 w 153"/>
                <a:gd name="T1" fmla="*/ 77 h 154"/>
                <a:gd name="T2" fmla="*/ 152 w 153"/>
                <a:gd name="T3" fmla="*/ 93 h 154"/>
                <a:gd name="T4" fmla="*/ 147 w 153"/>
                <a:gd name="T5" fmla="*/ 107 h 154"/>
                <a:gd name="T6" fmla="*/ 140 w 153"/>
                <a:gd name="T7" fmla="*/ 120 h 154"/>
                <a:gd name="T8" fmla="*/ 131 w 153"/>
                <a:gd name="T9" fmla="*/ 132 h 154"/>
                <a:gd name="T10" fmla="*/ 120 w 153"/>
                <a:gd name="T11" fmla="*/ 141 h 154"/>
                <a:gd name="T12" fmla="*/ 106 w 153"/>
                <a:gd name="T13" fmla="*/ 148 h 154"/>
                <a:gd name="T14" fmla="*/ 91 w 153"/>
                <a:gd name="T15" fmla="*/ 153 h 154"/>
                <a:gd name="T16" fmla="*/ 76 w 153"/>
                <a:gd name="T17" fmla="*/ 154 h 154"/>
                <a:gd name="T18" fmla="*/ 68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5 h 154"/>
                <a:gd name="T42" fmla="*/ 21 w 153"/>
                <a:gd name="T43" fmla="*/ 23 h 154"/>
                <a:gd name="T44" fmla="*/ 33 w 153"/>
                <a:gd name="T45" fmla="*/ 14 h 154"/>
                <a:gd name="T46" fmla="*/ 47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8 h 154"/>
                <a:gd name="T60" fmla="*/ 136 w 153"/>
                <a:gd name="T61" fmla="*/ 29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0"/>
                  </a:lnTo>
                  <a:lnTo>
                    <a:pt x="136" y="126"/>
                  </a:lnTo>
                  <a:lnTo>
                    <a:pt x="131" y="132"/>
                  </a:lnTo>
                  <a:lnTo>
                    <a:pt x="126" y="137"/>
                  </a:lnTo>
                  <a:lnTo>
                    <a:pt x="120" y="141"/>
                  </a:lnTo>
                  <a:lnTo>
                    <a:pt x="113" y="145"/>
                  </a:lnTo>
                  <a:lnTo>
                    <a:pt x="106" y="148"/>
                  </a:lnTo>
                  <a:lnTo>
                    <a:pt x="99" y="150"/>
                  </a:lnTo>
                  <a:lnTo>
                    <a:pt x="91" y="153"/>
                  </a:lnTo>
                  <a:lnTo>
                    <a:pt x="84" y="154"/>
                  </a:lnTo>
                  <a:lnTo>
                    <a:pt x="76" y="154"/>
                  </a:lnTo>
                  <a:lnTo>
                    <a:pt x="76" y="154"/>
                  </a:lnTo>
                  <a:lnTo>
                    <a:pt x="68" y="154"/>
                  </a:lnTo>
                  <a:lnTo>
                    <a:pt x="60" y="153"/>
                  </a:lnTo>
                  <a:lnTo>
                    <a:pt x="54" y="150"/>
                  </a:lnTo>
                  <a:lnTo>
                    <a:pt x="47" y="148"/>
                  </a:lnTo>
                  <a:lnTo>
                    <a:pt x="40" y="145"/>
                  </a:lnTo>
                  <a:lnTo>
                    <a:pt x="33" y="141"/>
                  </a:lnTo>
                  <a:lnTo>
                    <a:pt x="27" y="137"/>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1" y="23"/>
                  </a:lnTo>
                  <a:lnTo>
                    <a:pt x="27" y="18"/>
                  </a:lnTo>
                  <a:lnTo>
                    <a:pt x="33" y="14"/>
                  </a:lnTo>
                  <a:lnTo>
                    <a:pt x="40" y="9"/>
                  </a:lnTo>
                  <a:lnTo>
                    <a:pt x="47" y="6"/>
                  </a:lnTo>
                  <a:lnTo>
                    <a:pt x="54" y="4"/>
                  </a:lnTo>
                  <a:lnTo>
                    <a:pt x="60" y="1"/>
                  </a:lnTo>
                  <a:lnTo>
                    <a:pt x="68" y="0"/>
                  </a:lnTo>
                  <a:lnTo>
                    <a:pt x="76" y="0"/>
                  </a:lnTo>
                  <a:lnTo>
                    <a:pt x="76" y="0"/>
                  </a:lnTo>
                  <a:lnTo>
                    <a:pt x="84" y="0"/>
                  </a:lnTo>
                  <a:lnTo>
                    <a:pt x="91" y="1"/>
                  </a:lnTo>
                  <a:lnTo>
                    <a:pt x="99" y="4"/>
                  </a:lnTo>
                  <a:lnTo>
                    <a:pt x="106" y="6"/>
                  </a:lnTo>
                  <a:lnTo>
                    <a:pt x="113" y="9"/>
                  </a:lnTo>
                  <a:lnTo>
                    <a:pt x="120" y="14"/>
                  </a:lnTo>
                  <a:lnTo>
                    <a:pt x="126" y="18"/>
                  </a:lnTo>
                  <a:lnTo>
                    <a:pt x="131" y="23"/>
                  </a:lnTo>
                  <a:lnTo>
                    <a:pt x="136" y="29"/>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Freeform 692">
              <a:extLst>
                <a:ext uri="{FF2B5EF4-FFF2-40B4-BE49-F238E27FC236}">
                  <a16:creationId xmlns:a16="http://schemas.microsoft.com/office/drawing/2014/main" id="{64ABB8BA-D80D-4335-99B4-3F0A1F3D6F79}"/>
                </a:ext>
              </a:extLst>
            </p:cNvPr>
            <p:cNvSpPr>
              <a:spLocks/>
            </p:cNvSpPr>
            <p:nvPr/>
          </p:nvSpPr>
          <p:spPr bwMode="auto">
            <a:xfrm>
              <a:off x="6567488" y="2481263"/>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2 h 155"/>
                <a:gd name="T12" fmla="*/ 107 w 154"/>
                <a:gd name="T13" fmla="*/ 149 h 155"/>
                <a:gd name="T14" fmla="*/ 93 w 154"/>
                <a:gd name="T15" fmla="*/ 153 h 155"/>
                <a:gd name="T16" fmla="*/ 77 w 154"/>
                <a:gd name="T17" fmla="*/ 155 h 155"/>
                <a:gd name="T18" fmla="*/ 69 w 154"/>
                <a:gd name="T19" fmla="*/ 155 h 155"/>
                <a:gd name="T20" fmla="*/ 54 w 154"/>
                <a:gd name="T21" fmla="*/ 151 h 155"/>
                <a:gd name="T22" fmla="*/ 40 w 154"/>
                <a:gd name="T23" fmla="*/ 145 h 155"/>
                <a:gd name="T24" fmla="*/ 28 w 154"/>
                <a:gd name="T25" fmla="*/ 137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4 h 155"/>
                <a:gd name="T42" fmla="*/ 22 w 154"/>
                <a:gd name="T43" fmla="*/ 23 h 155"/>
                <a:gd name="T44" fmla="*/ 33 w 154"/>
                <a:gd name="T45" fmla="*/ 14 h 155"/>
                <a:gd name="T46" fmla="*/ 47 w 154"/>
                <a:gd name="T47" fmla="*/ 7 h 155"/>
                <a:gd name="T48" fmla="*/ 61 w 154"/>
                <a:gd name="T49" fmla="*/ 2 h 155"/>
                <a:gd name="T50" fmla="*/ 77 w 154"/>
                <a:gd name="T51" fmla="*/ 0 h 155"/>
                <a:gd name="T52" fmla="*/ 85 w 154"/>
                <a:gd name="T53" fmla="*/ 1 h 155"/>
                <a:gd name="T54" fmla="*/ 100 w 154"/>
                <a:gd name="T55" fmla="*/ 4 h 155"/>
                <a:gd name="T56" fmla="*/ 114 w 154"/>
                <a:gd name="T57" fmla="*/ 10 h 155"/>
                <a:gd name="T58" fmla="*/ 126 w 154"/>
                <a:gd name="T59" fmla="*/ 18 h 155"/>
                <a:gd name="T60" fmla="*/ 136 w 154"/>
                <a:gd name="T61" fmla="*/ 29 h 155"/>
                <a:gd name="T62" fmla="*/ 144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3"/>
                  </a:lnTo>
                  <a:lnTo>
                    <a:pt x="150" y="101"/>
                  </a:lnTo>
                  <a:lnTo>
                    <a:pt x="148" y="108"/>
                  </a:lnTo>
                  <a:lnTo>
                    <a:pt x="144" y="115"/>
                  </a:lnTo>
                  <a:lnTo>
                    <a:pt x="141" y="120"/>
                  </a:lnTo>
                  <a:lnTo>
                    <a:pt x="136" y="127"/>
                  </a:lnTo>
                  <a:lnTo>
                    <a:pt x="132" y="132"/>
                  </a:lnTo>
                  <a:lnTo>
                    <a:pt x="126" y="137"/>
                  </a:lnTo>
                  <a:lnTo>
                    <a:pt x="120" y="142"/>
                  </a:lnTo>
                  <a:lnTo>
                    <a:pt x="114" y="145"/>
                  </a:lnTo>
                  <a:lnTo>
                    <a:pt x="107" y="149"/>
                  </a:lnTo>
                  <a:lnTo>
                    <a:pt x="100" y="151"/>
                  </a:lnTo>
                  <a:lnTo>
                    <a:pt x="93"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4"/>
                  </a:lnTo>
                  <a:lnTo>
                    <a:pt x="61" y="2"/>
                  </a:lnTo>
                  <a:lnTo>
                    <a:pt x="69" y="1"/>
                  </a:lnTo>
                  <a:lnTo>
                    <a:pt x="77" y="0"/>
                  </a:lnTo>
                  <a:lnTo>
                    <a:pt x="77" y="0"/>
                  </a:lnTo>
                  <a:lnTo>
                    <a:pt x="85" y="1"/>
                  </a:lnTo>
                  <a:lnTo>
                    <a:pt x="93" y="2"/>
                  </a:lnTo>
                  <a:lnTo>
                    <a:pt x="100" y="4"/>
                  </a:lnTo>
                  <a:lnTo>
                    <a:pt x="107" y="7"/>
                  </a:lnTo>
                  <a:lnTo>
                    <a:pt x="114" y="10"/>
                  </a:lnTo>
                  <a:lnTo>
                    <a:pt x="120" y="14"/>
                  </a:lnTo>
                  <a:lnTo>
                    <a:pt x="126" y="18"/>
                  </a:lnTo>
                  <a:lnTo>
                    <a:pt x="132" y="23"/>
                  </a:lnTo>
                  <a:lnTo>
                    <a:pt x="136" y="29"/>
                  </a:lnTo>
                  <a:lnTo>
                    <a:pt x="141" y="34"/>
                  </a:lnTo>
                  <a:lnTo>
                    <a:pt x="144" y="41"/>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693">
              <a:extLst>
                <a:ext uri="{FF2B5EF4-FFF2-40B4-BE49-F238E27FC236}">
                  <a16:creationId xmlns:a16="http://schemas.microsoft.com/office/drawing/2014/main" id="{2B7DB748-A274-43C6-AB2A-7484436575AF}"/>
                </a:ext>
              </a:extLst>
            </p:cNvPr>
            <p:cNvSpPr>
              <a:spLocks/>
            </p:cNvSpPr>
            <p:nvPr/>
          </p:nvSpPr>
          <p:spPr bwMode="auto">
            <a:xfrm>
              <a:off x="6637338" y="2481263"/>
              <a:ext cx="47625" cy="49213"/>
            </a:xfrm>
            <a:custGeom>
              <a:avLst/>
              <a:gdLst>
                <a:gd name="T0" fmla="*/ 153 w 153"/>
                <a:gd name="T1" fmla="*/ 78 h 155"/>
                <a:gd name="T2" fmla="*/ 152 w 153"/>
                <a:gd name="T3" fmla="*/ 93 h 155"/>
                <a:gd name="T4" fmla="*/ 147 w 153"/>
                <a:gd name="T5" fmla="*/ 108 h 155"/>
                <a:gd name="T6" fmla="*/ 141 w 153"/>
                <a:gd name="T7" fmla="*/ 120 h 155"/>
                <a:gd name="T8" fmla="*/ 131 w 153"/>
                <a:gd name="T9" fmla="*/ 132 h 155"/>
                <a:gd name="T10" fmla="*/ 120 w 153"/>
                <a:gd name="T11" fmla="*/ 142 h 155"/>
                <a:gd name="T12" fmla="*/ 106 w 153"/>
                <a:gd name="T13" fmla="*/ 149 h 155"/>
                <a:gd name="T14" fmla="*/ 93 w 153"/>
                <a:gd name="T15" fmla="*/ 153 h 155"/>
                <a:gd name="T16" fmla="*/ 77 w 153"/>
                <a:gd name="T17" fmla="*/ 155 h 155"/>
                <a:gd name="T18" fmla="*/ 69 w 153"/>
                <a:gd name="T19" fmla="*/ 155 h 155"/>
                <a:gd name="T20" fmla="*/ 54 w 153"/>
                <a:gd name="T21" fmla="*/ 151 h 155"/>
                <a:gd name="T22" fmla="*/ 40 w 153"/>
                <a:gd name="T23" fmla="*/ 145 h 155"/>
                <a:gd name="T24" fmla="*/ 27 w 153"/>
                <a:gd name="T25" fmla="*/ 137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6 w 153"/>
                <a:gd name="T39" fmla="*/ 48 h 155"/>
                <a:gd name="T40" fmla="*/ 12 w 153"/>
                <a:gd name="T41" fmla="*/ 34 h 155"/>
                <a:gd name="T42" fmla="*/ 23 w 153"/>
                <a:gd name="T43" fmla="*/ 23 h 155"/>
                <a:gd name="T44" fmla="*/ 34 w 153"/>
                <a:gd name="T45" fmla="*/ 14 h 155"/>
                <a:gd name="T46" fmla="*/ 47 w 153"/>
                <a:gd name="T47" fmla="*/ 7 h 155"/>
                <a:gd name="T48" fmla="*/ 62 w 153"/>
                <a:gd name="T49" fmla="*/ 2 h 155"/>
                <a:gd name="T50" fmla="*/ 77 w 153"/>
                <a:gd name="T51" fmla="*/ 0 h 155"/>
                <a:gd name="T52" fmla="*/ 85 w 153"/>
                <a:gd name="T53" fmla="*/ 1 h 155"/>
                <a:gd name="T54" fmla="*/ 99 w 153"/>
                <a:gd name="T55" fmla="*/ 4 h 155"/>
                <a:gd name="T56" fmla="*/ 113 w 153"/>
                <a:gd name="T57" fmla="*/ 10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1" y="120"/>
                  </a:lnTo>
                  <a:lnTo>
                    <a:pt x="136" y="127"/>
                  </a:lnTo>
                  <a:lnTo>
                    <a:pt x="131" y="132"/>
                  </a:lnTo>
                  <a:lnTo>
                    <a:pt x="126" y="137"/>
                  </a:lnTo>
                  <a:lnTo>
                    <a:pt x="120" y="142"/>
                  </a:lnTo>
                  <a:lnTo>
                    <a:pt x="113" y="145"/>
                  </a:lnTo>
                  <a:lnTo>
                    <a:pt x="106" y="149"/>
                  </a:lnTo>
                  <a:lnTo>
                    <a:pt x="99" y="151"/>
                  </a:lnTo>
                  <a:lnTo>
                    <a:pt x="93" y="153"/>
                  </a:lnTo>
                  <a:lnTo>
                    <a:pt x="85" y="155"/>
                  </a:lnTo>
                  <a:lnTo>
                    <a:pt x="77" y="155"/>
                  </a:lnTo>
                  <a:lnTo>
                    <a:pt x="77" y="155"/>
                  </a:lnTo>
                  <a:lnTo>
                    <a:pt x="69" y="155"/>
                  </a:lnTo>
                  <a:lnTo>
                    <a:pt x="62" y="153"/>
                  </a:lnTo>
                  <a:lnTo>
                    <a:pt x="54" y="151"/>
                  </a:lnTo>
                  <a:lnTo>
                    <a:pt x="47" y="149"/>
                  </a:lnTo>
                  <a:lnTo>
                    <a:pt x="40" y="145"/>
                  </a:lnTo>
                  <a:lnTo>
                    <a:pt x="34" y="142"/>
                  </a:lnTo>
                  <a:lnTo>
                    <a:pt x="27" y="137"/>
                  </a:lnTo>
                  <a:lnTo>
                    <a:pt x="23" y="132"/>
                  </a:lnTo>
                  <a:lnTo>
                    <a:pt x="17" y="127"/>
                  </a:lnTo>
                  <a:lnTo>
                    <a:pt x="12"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2" y="34"/>
                  </a:lnTo>
                  <a:lnTo>
                    <a:pt x="17" y="29"/>
                  </a:lnTo>
                  <a:lnTo>
                    <a:pt x="23" y="23"/>
                  </a:lnTo>
                  <a:lnTo>
                    <a:pt x="27" y="18"/>
                  </a:lnTo>
                  <a:lnTo>
                    <a:pt x="34" y="14"/>
                  </a:lnTo>
                  <a:lnTo>
                    <a:pt x="40" y="10"/>
                  </a:lnTo>
                  <a:lnTo>
                    <a:pt x="47" y="7"/>
                  </a:lnTo>
                  <a:lnTo>
                    <a:pt x="54" y="4"/>
                  </a:lnTo>
                  <a:lnTo>
                    <a:pt x="62" y="2"/>
                  </a:lnTo>
                  <a:lnTo>
                    <a:pt x="69" y="1"/>
                  </a:lnTo>
                  <a:lnTo>
                    <a:pt x="77" y="0"/>
                  </a:lnTo>
                  <a:lnTo>
                    <a:pt x="77" y="0"/>
                  </a:lnTo>
                  <a:lnTo>
                    <a:pt x="85" y="1"/>
                  </a:lnTo>
                  <a:lnTo>
                    <a:pt x="93" y="2"/>
                  </a:lnTo>
                  <a:lnTo>
                    <a:pt x="99" y="4"/>
                  </a:lnTo>
                  <a:lnTo>
                    <a:pt x="106" y="7"/>
                  </a:lnTo>
                  <a:lnTo>
                    <a:pt x="113" y="10"/>
                  </a:lnTo>
                  <a:lnTo>
                    <a:pt x="120" y="14"/>
                  </a:lnTo>
                  <a:lnTo>
                    <a:pt x="126" y="18"/>
                  </a:lnTo>
                  <a:lnTo>
                    <a:pt x="131" y="23"/>
                  </a:lnTo>
                  <a:lnTo>
                    <a:pt x="136" y="29"/>
                  </a:lnTo>
                  <a:lnTo>
                    <a:pt x="141"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9" name="Freeform 694">
              <a:extLst>
                <a:ext uri="{FF2B5EF4-FFF2-40B4-BE49-F238E27FC236}">
                  <a16:creationId xmlns:a16="http://schemas.microsoft.com/office/drawing/2014/main" id="{A0B269A7-49EA-4430-84EF-1FDA31D2B5C5}"/>
                </a:ext>
              </a:extLst>
            </p:cNvPr>
            <p:cNvSpPr>
              <a:spLocks/>
            </p:cNvSpPr>
            <p:nvPr/>
          </p:nvSpPr>
          <p:spPr bwMode="auto">
            <a:xfrm>
              <a:off x="6707188" y="2481263"/>
              <a:ext cx="47625" cy="49213"/>
            </a:xfrm>
            <a:custGeom>
              <a:avLst/>
              <a:gdLst>
                <a:gd name="T0" fmla="*/ 153 w 153"/>
                <a:gd name="T1" fmla="*/ 78 h 155"/>
                <a:gd name="T2" fmla="*/ 152 w 153"/>
                <a:gd name="T3" fmla="*/ 93 h 155"/>
                <a:gd name="T4" fmla="*/ 147 w 153"/>
                <a:gd name="T5" fmla="*/ 108 h 155"/>
                <a:gd name="T6" fmla="*/ 140 w 153"/>
                <a:gd name="T7" fmla="*/ 120 h 155"/>
                <a:gd name="T8" fmla="*/ 131 w 153"/>
                <a:gd name="T9" fmla="*/ 132 h 155"/>
                <a:gd name="T10" fmla="*/ 120 w 153"/>
                <a:gd name="T11" fmla="*/ 142 h 155"/>
                <a:gd name="T12" fmla="*/ 106 w 153"/>
                <a:gd name="T13" fmla="*/ 149 h 155"/>
                <a:gd name="T14" fmla="*/ 91 w 153"/>
                <a:gd name="T15" fmla="*/ 153 h 155"/>
                <a:gd name="T16" fmla="*/ 76 w 153"/>
                <a:gd name="T17" fmla="*/ 155 h 155"/>
                <a:gd name="T18" fmla="*/ 68 w 153"/>
                <a:gd name="T19" fmla="*/ 155 h 155"/>
                <a:gd name="T20" fmla="*/ 54 w 153"/>
                <a:gd name="T21" fmla="*/ 151 h 155"/>
                <a:gd name="T22" fmla="*/ 40 w 153"/>
                <a:gd name="T23" fmla="*/ 145 h 155"/>
                <a:gd name="T24" fmla="*/ 27 w 153"/>
                <a:gd name="T25" fmla="*/ 137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4 h 155"/>
                <a:gd name="T42" fmla="*/ 21 w 153"/>
                <a:gd name="T43" fmla="*/ 23 h 155"/>
                <a:gd name="T44" fmla="*/ 33 w 153"/>
                <a:gd name="T45" fmla="*/ 14 h 155"/>
                <a:gd name="T46" fmla="*/ 47 w 153"/>
                <a:gd name="T47" fmla="*/ 7 h 155"/>
                <a:gd name="T48" fmla="*/ 60 w 153"/>
                <a:gd name="T49" fmla="*/ 2 h 155"/>
                <a:gd name="T50" fmla="*/ 76 w 153"/>
                <a:gd name="T51" fmla="*/ 0 h 155"/>
                <a:gd name="T52" fmla="*/ 84 w 153"/>
                <a:gd name="T53" fmla="*/ 1 h 155"/>
                <a:gd name="T54" fmla="*/ 99 w 153"/>
                <a:gd name="T55" fmla="*/ 4 h 155"/>
                <a:gd name="T56" fmla="*/ 113 w 153"/>
                <a:gd name="T57" fmla="*/ 10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0" y="120"/>
                  </a:lnTo>
                  <a:lnTo>
                    <a:pt x="136" y="127"/>
                  </a:lnTo>
                  <a:lnTo>
                    <a:pt x="131" y="132"/>
                  </a:lnTo>
                  <a:lnTo>
                    <a:pt x="126" y="137"/>
                  </a:lnTo>
                  <a:lnTo>
                    <a:pt x="120" y="142"/>
                  </a:lnTo>
                  <a:lnTo>
                    <a:pt x="113" y="145"/>
                  </a:lnTo>
                  <a:lnTo>
                    <a:pt x="106" y="149"/>
                  </a:lnTo>
                  <a:lnTo>
                    <a:pt x="99" y="151"/>
                  </a:lnTo>
                  <a:lnTo>
                    <a:pt x="91" y="153"/>
                  </a:lnTo>
                  <a:lnTo>
                    <a:pt x="84" y="155"/>
                  </a:lnTo>
                  <a:lnTo>
                    <a:pt x="76" y="155"/>
                  </a:lnTo>
                  <a:lnTo>
                    <a:pt x="76" y="155"/>
                  </a:lnTo>
                  <a:lnTo>
                    <a:pt x="68" y="155"/>
                  </a:lnTo>
                  <a:lnTo>
                    <a:pt x="60" y="153"/>
                  </a:lnTo>
                  <a:lnTo>
                    <a:pt x="54" y="151"/>
                  </a:lnTo>
                  <a:lnTo>
                    <a:pt x="47"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4" y="4"/>
                  </a:lnTo>
                  <a:lnTo>
                    <a:pt x="60" y="2"/>
                  </a:lnTo>
                  <a:lnTo>
                    <a:pt x="68" y="1"/>
                  </a:lnTo>
                  <a:lnTo>
                    <a:pt x="76" y="0"/>
                  </a:lnTo>
                  <a:lnTo>
                    <a:pt x="76" y="0"/>
                  </a:lnTo>
                  <a:lnTo>
                    <a:pt x="84" y="1"/>
                  </a:lnTo>
                  <a:lnTo>
                    <a:pt x="91" y="2"/>
                  </a:lnTo>
                  <a:lnTo>
                    <a:pt x="99" y="4"/>
                  </a:lnTo>
                  <a:lnTo>
                    <a:pt x="106" y="7"/>
                  </a:lnTo>
                  <a:lnTo>
                    <a:pt x="113" y="10"/>
                  </a:lnTo>
                  <a:lnTo>
                    <a:pt x="120" y="14"/>
                  </a:lnTo>
                  <a:lnTo>
                    <a:pt x="126" y="18"/>
                  </a:lnTo>
                  <a:lnTo>
                    <a:pt x="131" y="23"/>
                  </a:lnTo>
                  <a:lnTo>
                    <a:pt x="136" y="29"/>
                  </a:lnTo>
                  <a:lnTo>
                    <a:pt x="140"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0" name="Freeform 695">
              <a:extLst>
                <a:ext uri="{FF2B5EF4-FFF2-40B4-BE49-F238E27FC236}">
                  <a16:creationId xmlns:a16="http://schemas.microsoft.com/office/drawing/2014/main" id="{55078EA7-B3F0-4DB2-AA2B-164B7C41374B}"/>
                </a:ext>
              </a:extLst>
            </p:cNvPr>
            <p:cNvSpPr>
              <a:spLocks/>
            </p:cNvSpPr>
            <p:nvPr/>
          </p:nvSpPr>
          <p:spPr bwMode="auto">
            <a:xfrm>
              <a:off x="6497638" y="2481263"/>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2 h 155"/>
                <a:gd name="T12" fmla="*/ 107 w 154"/>
                <a:gd name="T13" fmla="*/ 149 h 155"/>
                <a:gd name="T14" fmla="*/ 93 w 154"/>
                <a:gd name="T15" fmla="*/ 153 h 155"/>
                <a:gd name="T16" fmla="*/ 77 w 154"/>
                <a:gd name="T17" fmla="*/ 155 h 155"/>
                <a:gd name="T18" fmla="*/ 69 w 154"/>
                <a:gd name="T19" fmla="*/ 155 h 155"/>
                <a:gd name="T20" fmla="*/ 54 w 154"/>
                <a:gd name="T21" fmla="*/ 151 h 155"/>
                <a:gd name="T22" fmla="*/ 40 w 154"/>
                <a:gd name="T23" fmla="*/ 145 h 155"/>
                <a:gd name="T24" fmla="*/ 27 w 154"/>
                <a:gd name="T25" fmla="*/ 137 h 155"/>
                <a:gd name="T26" fmla="*/ 17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6 w 154"/>
                <a:gd name="T39" fmla="*/ 48 h 155"/>
                <a:gd name="T40" fmla="*/ 14 w 154"/>
                <a:gd name="T41" fmla="*/ 34 h 155"/>
                <a:gd name="T42" fmla="*/ 23 w 154"/>
                <a:gd name="T43" fmla="*/ 23 h 155"/>
                <a:gd name="T44" fmla="*/ 34 w 154"/>
                <a:gd name="T45" fmla="*/ 14 h 155"/>
                <a:gd name="T46" fmla="*/ 47 w 154"/>
                <a:gd name="T47" fmla="*/ 7 h 155"/>
                <a:gd name="T48" fmla="*/ 62 w 154"/>
                <a:gd name="T49" fmla="*/ 2 h 155"/>
                <a:gd name="T50" fmla="*/ 77 w 154"/>
                <a:gd name="T51" fmla="*/ 0 h 155"/>
                <a:gd name="T52" fmla="*/ 85 w 154"/>
                <a:gd name="T53" fmla="*/ 1 h 155"/>
                <a:gd name="T54" fmla="*/ 99 w 154"/>
                <a:gd name="T55" fmla="*/ 4 h 155"/>
                <a:gd name="T56" fmla="*/ 113 w 154"/>
                <a:gd name="T57" fmla="*/ 10 h 155"/>
                <a:gd name="T58" fmla="*/ 126 w 154"/>
                <a:gd name="T59" fmla="*/ 18 h 155"/>
                <a:gd name="T60" fmla="*/ 136 w 154"/>
                <a:gd name="T61" fmla="*/ 29 h 155"/>
                <a:gd name="T62" fmla="*/ 145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7" y="108"/>
                  </a:lnTo>
                  <a:lnTo>
                    <a:pt x="145" y="115"/>
                  </a:lnTo>
                  <a:lnTo>
                    <a:pt x="141" y="120"/>
                  </a:lnTo>
                  <a:lnTo>
                    <a:pt x="136" y="127"/>
                  </a:lnTo>
                  <a:lnTo>
                    <a:pt x="131" y="132"/>
                  </a:lnTo>
                  <a:lnTo>
                    <a:pt x="126" y="137"/>
                  </a:lnTo>
                  <a:lnTo>
                    <a:pt x="120" y="142"/>
                  </a:lnTo>
                  <a:lnTo>
                    <a:pt x="113" y="145"/>
                  </a:lnTo>
                  <a:lnTo>
                    <a:pt x="107" y="149"/>
                  </a:lnTo>
                  <a:lnTo>
                    <a:pt x="99" y="151"/>
                  </a:lnTo>
                  <a:lnTo>
                    <a:pt x="93" y="153"/>
                  </a:lnTo>
                  <a:lnTo>
                    <a:pt x="85" y="155"/>
                  </a:lnTo>
                  <a:lnTo>
                    <a:pt x="77" y="155"/>
                  </a:lnTo>
                  <a:lnTo>
                    <a:pt x="77" y="155"/>
                  </a:lnTo>
                  <a:lnTo>
                    <a:pt x="69" y="155"/>
                  </a:lnTo>
                  <a:lnTo>
                    <a:pt x="62" y="153"/>
                  </a:lnTo>
                  <a:lnTo>
                    <a:pt x="54" y="151"/>
                  </a:lnTo>
                  <a:lnTo>
                    <a:pt x="47" y="149"/>
                  </a:lnTo>
                  <a:lnTo>
                    <a:pt x="40" y="145"/>
                  </a:lnTo>
                  <a:lnTo>
                    <a:pt x="34" y="142"/>
                  </a:lnTo>
                  <a:lnTo>
                    <a:pt x="27" y="137"/>
                  </a:lnTo>
                  <a:lnTo>
                    <a:pt x="23" y="132"/>
                  </a:lnTo>
                  <a:lnTo>
                    <a:pt x="17" y="127"/>
                  </a:lnTo>
                  <a:lnTo>
                    <a:pt x="14"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4" y="34"/>
                  </a:lnTo>
                  <a:lnTo>
                    <a:pt x="17" y="29"/>
                  </a:lnTo>
                  <a:lnTo>
                    <a:pt x="23" y="23"/>
                  </a:lnTo>
                  <a:lnTo>
                    <a:pt x="27" y="18"/>
                  </a:lnTo>
                  <a:lnTo>
                    <a:pt x="34" y="14"/>
                  </a:lnTo>
                  <a:lnTo>
                    <a:pt x="40" y="10"/>
                  </a:lnTo>
                  <a:lnTo>
                    <a:pt x="47" y="7"/>
                  </a:lnTo>
                  <a:lnTo>
                    <a:pt x="54" y="4"/>
                  </a:lnTo>
                  <a:lnTo>
                    <a:pt x="62" y="2"/>
                  </a:lnTo>
                  <a:lnTo>
                    <a:pt x="69" y="1"/>
                  </a:lnTo>
                  <a:lnTo>
                    <a:pt x="77" y="0"/>
                  </a:lnTo>
                  <a:lnTo>
                    <a:pt x="77" y="0"/>
                  </a:lnTo>
                  <a:lnTo>
                    <a:pt x="85" y="1"/>
                  </a:lnTo>
                  <a:lnTo>
                    <a:pt x="93" y="2"/>
                  </a:lnTo>
                  <a:lnTo>
                    <a:pt x="99" y="4"/>
                  </a:lnTo>
                  <a:lnTo>
                    <a:pt x="107" y="7"/>
                  </a:lnTo>
                  <a:lnTo>
                    <a:pt x="113" y="10"/>
                  </a:lnTo>
                  <a:lnTo>
                    <a:pt x="120" y="14"/>
                  </a:lnTo>
                  <a:lnTo>
                    <a:pt x="126" y="18"/>
                  </a:lnTo>
                  <a:lnTo>
                    <a:pt x="131" y="23"/>
                  </a:lnTo>
                  <a:lnTo>
                    <a:pt x="136" y="29"/>
                  </a:lnTo>
                  <a:lnTo>
                    <a:pt x="141" y="34"/>
                  </a:lnTo>
                  <a:lnTo>
                    <a:pt x="145" y="41"/>
                  </a:lnTo>
                  <a:lnTo>
                    <a:pt x="147"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696">
              <a:extLst>
                <a:ext uri="{FF2B5EF4-FFF2-40B4-BE49-F238E27FC236}">
                  <a16:creationId xmlns:a16="http://schemas.microsoft.com/office/drawing/2014/main" id="{3FAAF4DA-ACB0-4F9C-8E4D-E1131E25C3D7}"/>
                </a:ext>
              </a:extLst>
            </p:cNvPr>
            <p:cNvSpPr>
              <a:spLocks/>
            </p:cNvSpPr>
            <p:nvPr/>
          </p:nvSpPr>
          <p:spPr bwMode="auto">
            <a:xfrm>
              <a:off x="6429376" y="2128838"/>
              <a:ext cx="49213" cy="47625"/>
            </a:xfrm>
            <a:custGeom>
              <a:avLst/>
              <a:gdLst>
                <a:gd name="T0" fmla="*/ 155 w 155"/>
                <a:gd name="T1" fmla="*/ 77 h 154"/>
                <a:gd name="T2" fmla="*/ 152 w 155"/>
                <a:gd name="T3" fmla="*/ 92 h 154"/>
                <a:gd name="T4" fmla="*/ 148 w 155"/>
                <a:gd name="T5" fmla="*/ 107 h 154"/>
                <a:gd name="T6" fmla="*/ 141 w 155"/>
                <a:gd name="T7" fmla="*/ 119 h 154"/>
                <a:gd name="T8" fmla="*/ 132 w 155"/>
                <a:gd name="T9" fmla="*/ 131 h 154"/>
                <a:gd name="T10" fmla="*/ 120 w 155"/>
                <a:gd name="T11" fmla="*/ 141 h 154"/>
                <a:gd name="T12" fmla="*/ 107 w 155"/>
                <a:gd name="T13" fmla="*/ 148 h 154"/>
                <a:gd name="T14" fmla="*/ 93 w 155"/>
                <a:gd name="T15" fmla="*/ 152 h 154"/>
                <a:gd name="T16" fmla="*/ 77 w 155"/>
                <a:gd name="T17" fmla="*/ 154 h 154"/>
                <a:gd name="T18" fmla="*/ 69 w 155"/>
                <a:gd name="T19" fmla="*/ 154 h 154"/>
                <a:gd name="T20" fmla="*/ 54 w 155"/>
                <a:gd name="T21" fmla="*/ 150 h 154"/>
                <a:gd name="T22" fmla="*/ 40 w 155"/>
                <a:gd name="T23" fmla="*/ 144 h 154"/>
                <a:gd name="T24" fmla="*/ 29 w 155"/>
                <a:gd name="T25" fmla="*/ 136 h 154"/>
                <a:gd name="T26" fmla="*/ 17 w 155"/>
                <a:gd name="T27" fmla="*/ 126 h 154"/>
                <a:gd name="T28" fmla="*/ 9 w 155"/>
                <a:gd name="T29" fmla="*/ 113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4 w 155"/>
                <a:gd name="T41" fmla="*/ 33 h 154"/>
                <a:gd name="T42" fmla="*/ 23 w 155"/>
                <a:gd name="T43" fmla="*/ 22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9 h 154"/>
                <a:gd name="T58" fmla="*/ 126 w 155"/>
                <a:gd name="T59" fmla="*/ 17 h 154"/>
                <a:gd name="T60" fmla="*/ 136 w 155"/>
                <a:gd name="T61" fmla="*/ 28 h 154"/>
                <a:gd name="T62" fmla="*/ 144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2"/>
                  </a:lnTo>
                  <a:lnTo>
                    <a:pt x="151" y="100"/>
                  </a:lnTo>
                  <a:lnTo>
                    <a:pt x="148" y="107"/>
                  </a:lnTo>
                  <a:lnTo>
                    <a:pt x="144" y="113"/>
                  </a:lnTo>
                  <a:lnTo>
                    <a:pt x="141" y="119"/>
                  </a:lnTo>
                  <a:lnTo>
                    <a:pt x="136" y="126"/>
                  </a:lnTo>
                  <a:lnTo>
                    <a:pt x="132" y="131"/>
                  </a:lnTo>
                  <a:lnTo>
                    <a:pt x="126" y="136"/>
                  </a:lnTo>
                  <a:lnTo>
                    <a:pt x="120"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1"/>
                  </a:lnTo>
                  <a:lnTo>
                    <a:pt x="17" y="126"/>
                  </a:lnTo>
                  <a:lnTo>
                    <a:pt x="14"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1" y="54"/>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697">
              <a:extLst>
                <a:ext uri="{FF2B5EF4-FFF2-40B4-BE49-F238E27FC236}">
                  <a16:creationId xmlns:a16="http://schemas.microsoft.com/office/drawing/2014/main" id="{ED62F48E-4D0E-49F6-B5C8-97F0AE0C2172}"/>
                </a:ext>
              </a:extLst>
            </p:cNvPr>
            <p:cNvSpPr>
              <a:spLocks/>
            </p:cNvSpPr>
            <p:nvPr/>
          </p:nvSpPr>
          <p:spPr bwMode="auto">
            <a:xfrm>
              <a:off x="6497638" y="2128838"/>
              <a:ext cx="49213" cy="47625"/>
            </a:xfrm>
            <a:custGeom>
              <a:avLst/>
              <a:gdLst>
                <a:gd name="T0" fmla="*/ 154 w 154"/>
                <a:gd name="T1" fmla="*/ 77 h 154"/>
                <a:gd name="T2" fmla="*/ 152 w 154"/>
                <a:gd name="T3" fmla="*/ 92 h 154"/>
                <a:gd name="T4" fmla="*/ 147 w 154"/>
                <a:gd name="T5" fmla="*/ 107 h 154"/>
                <a:gd name="T6" fmla="*/ 141 w 154"/>
                <a:gd name="T7" fmla="*/ 119 h 154"/>
                <a:gd name="T8" fmla="*/ 131 w 154"/>
                <a:gd name="T9" fmla="*/ 131 h 154"/>
                <a:gd name="T10" fmla="*/ 120 w 154"/>
                <a:gd name="T11" fmla="*/ 141 h 154"/>
                <a:gd name="T12" fmla="*/ 107 w 154"/>
                <a:gd name="T13" fmla="*/ 148 h 154"/>
                <a:gd name="T14" fmla="*/ 93 w 154"/>
                <a:gd name="T15" fmla="*/ 152 h 154"/>
                <a:gd name="T16" fmla="*/ 77 w 154"/>
                <a:gd name="T17" fmla="*/ 154 h 154"/>
                <a:gd name="T18" fmla="*/ 69 w 154"/>
                <a:gd name="T19" fmla="*/ 154 h 154"/>
                <a:gd name="T20" fmla="*/ 54 w 154"/>
                <a:gd name="T21" fmla="*/ 150 h 154"/>
                <a:gd name="T22" fmla="*/ 40 w 154"/>
                <a:gd name="T23" fmla="*/ 144 h 154"/>
                <a:gd name="T24" fmla="*/ 27 w 154"/>
                <a:gd name="T25" fmla="*/ 136 h 154"/>
                <a:gd name="T26" fmla="*/ 17 w 154"/>
                <a:gd name="T27" fmla="*/ 126 h 154"/>
                <a:gd name="T28" fmla="*/ 9 w 154"/>
                <a:gd name="T29" fmla="*/ 113 h 154"/>
                <a:gd name="T30" fmla="*/ 3 w 154"/>
                <a:gd name="T31" fmla="*/ 100 h 154"/>
                <a:gd name="T32" fmla="*/ 0 w 154"/>
                <a:gd name="T33" fmla="*/ 85 h 154"/>
                <a:gd name="T34" fmla="*/ 0 w 154"/>
                <a:gd name="T35" fmla="*/ 77 h 154"/>
                <a:gd name="T36" fmla="*/ 1 w 154"/>
                <a:gd name="T37" fmla="*/ 61 h 154"/>
                <a:gd name="T38" fmla="*/ 6 w 154"/>
                <a:gd name="T39" fmla="*/ 47 h 154"/>
                <a:gd name="T40" fmla="*/ 14 w 154"/>
                <a:gd name="T41" fmla="*/ 33 h 154"/>
                <a:gd name="T42" fmla="*/ 23 w 154"/>
                <a:gd name="T43" fmla="*/ 22 h 154"/>
                <a:gd name="T44" fmla="*/ 34 w 154"/>
                <a:gd name="T45" fmla="*/ 13 h 154"/>
                <a:gd name="T46" fmla="*/ 47 w 154"/>
                <a:gd name="T47" fmla="*/ 6 h 154"/>
                <a:gd name="T48" fmla="*/ 62 w 154"/>
                <a:gd name="T49" fmla="*/ 1 h 154"/>
                <a:gd name="T50" fmla="*/ 77 w 154"/>
                <a:gd name="T51" fmla="*/ 0 h 154"/>
                <a:gd name="T52" fmla="*/ 85 w 154"/>
                <a:gd name="T53" fmla="*/ 0 h 154"/>
                <a:gd name="T54" fmla="*/ 99 w 154"/>
                <a:gd name="T55" fmla="*/ 4 h 154"/>
                <a:gd name="T56" fmla="*/ 113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7" y="107"/>
                  </a:lnTo>
                  <a:lnTo>
                    <a:pt x="145" y="113"/>
                  </a:lnTo>
                  <a:lnTo>
                    <a:pt x="141" y="119"/>
                  </a:lnTo>
                  <a:lnTo>
                    <a:pt x="136" y="126"/>
                  </a:lnTo>
                  <a:lnTo>
                    <a:pt x="131" y="131"/>
                  </a:lnTo>
                  <a:lnTo>
                    <a:pt x="126" y="136"/>
                  </a:lnTo>
                  <a:lnTo>
                    <a:pt x="120" y="141"/>
                  </a:lnTo>
                  <a:lnTo>
                    <a:pt x="113" y="144"/>
                  </a:lnTo>
                  <a:lnTo>
                    <a:pt x="107" y="148"/>
                  </a:lnTo>
                  <a:lnTo>
                    <a:pt x="99" y="150"/>
                  </a:lnTo>
                  <a:lnTo>
                    <a:pt x="93" y="152"/>
                  </a:lnTo>
                  <a:lnTo>
                    <a:pt x="85" y="154"/>
                  </a:lnTo>
                  <a:lnTo>
                    <a:pt x="77" y="154"/>
                  </a:lnTo>
                  <a:lnTo>
                    <a:pt x="77" y="154"/>
                  </a:lnTo>
                  <a:lnTo>
                    <a:pt x="69" y="154"/>
                  </a:lnTo>
                  <a:lnTo>
                    <a:pt x="62" y="152"/>
                  </a:lnTo>
                  <a:lnTo>
                    <a:pt x="54" y="150"/>
                  </a:lnTo>
                  <a:lnTo>
                    <a:pt x="47" y="148"/>
                  </a:lnTo>
                  <a:lnTo>
                    <a:pt x="40" y="144"/>
                  </a:lnTo>
                  <a:lnTo>
                    <a:pt x="34" y="141"/>
                  </a:lnTo>
                  <a:lnTo>
                    <a:pt x="27" y="136"/>
                  </a:lnTo>
                  <a:lnTo>
                    <a:pt x="23" y="131"/>
                  </a:lnTo>
                  <a:lnTo>
                    <a:pt x="17" y="126"/>
                  </a:lnTo>
                  <a:lnTo>
                    <a:pt x="14" y="119"/>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4"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698">
              <a:extLst>
                <a:ext uri="{FF2B5EF4-FFF2-40B4-BE49-F238E27FC236}">
                  <a16:creationId xmlns:a16="http://schemas.microsoft.com/office/drawing/2014/main" id="{951660A4-F63E-475A-B2ED-7BCB5164053D}"/>
                </a:ext>
              </a:extLst>
            </p:cNvPr>
            <p:cNvSpPr>
              <a:spLocks/>
            </p:cNvSpPr>
            <p:nvPr/>
          </p:nvSpPr>
          <p:spPr bwMode="auto">
            <a:xfrm>
              <a:off x="6707188" y="2128838"/>
              <a:ext cx="47625" cy="47625"/>
            </a:xfrm>
            <a:custGeom>
              <a:avLst/>
              <a:gdLst>
                <a:gd name="T0" fmla="*/ 153 w 153"/>
                <a:gd name="T1" fmla="*/ 77 h 154"/>
                <a:gd name="T2" fmla="*/ 152 w 153"/>
                <a:gd name="T3" fmla="*/ 92 h 154"/>
                <a:gd name="T4" fmla="*/ 147 w 153"/>
                <a:gd name="T5" fmla="*/ 107 h 154"/>
                <a:gd name="T6" fmla="*/ 140 w 153"/>
                <a:gd name="T7" fmla="*/ 119 h 154"/>
                <a:gd name="T8" fmla="*/ 131 w 153"/>
                <a:gd name="T9" fmla="*/ 131 h 154"/>
                <a:gd name="T10" fmla="*/ 120 w 153"/>
                <a:gd name="T11" fmla="*/ 141 h 154"/>
                <a:gd name="T12" fmla="*/ 106 w 153"/>
                <a:gd name="T13" fmla="*/ 148 h 154"/>
                <a:gd name="T14" fmla="*/ 91 w 153"/>
                <a:gd name="T15" fmla="*/ 152 h 154"/>
                <a:gd name="T16" fmla="*/ 76 w 153"/>
                <a:gd name="T17" fmla="*/ 154 h 154"/>
                <a:gd name="T18" fmla="*/ 68 w 153"/>
                <a:gd name="T19" fmla="*/ 154 h 154"/>
                <a:gd name="T20" fmla="*/ 54 w 153"/>
                <a:gd name="T21" fmla="*/ 150 h 154"/>
                <a:gd name="T22" fmla="*/ 40 w 153"/>
                <a:gd name="T23" fmla="*/ 144 h 154"/>
                <a:gd name="T24" fmla="*/ 27 w 153"/>
                <a:gd name="T25" fmla="*/ 136 h 154"/>
                <a:gd name="T26" fmla="*/ 17 w 153"/>
                <a:gd name="T27" fmla="*/ 126 h 154"/>
                <a:gd name="T28" fmla="*/ 9 w 153"/>
                <a:gd name="T29" fmla="*/ 113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3 h 154"/>
                <a:gd name="T42" fmla="*/ 21 w 153"/>
                <a:gd name="T43" fmla="*/ 22 h 154"/>
                <a:gd name="T44" fmla="*/ 33 w 153"/>
                <a:gd name="T45" fmla="*/ 13 h 154"/>
                <a:gd name="T46" fmla="*/ 47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3"/>
                  </a:lnTo>
                  <a:lnTo>
                    <a:pt x="140" y="119"/>
                  </a:lnTo>
                  <a:lnTo>
                    <a:pt x="136" y="126"/>
                  </a:lnTo>
                  <a:lnTo>
                    <a:pt x="131" y="131"/>
                  </a:lnTo>
                  <a:lnTo>
                    <a:pt x="126" y="136"/>
                  </a:lnTo>
                  <a:lnTo>
                    <a:pt x="120" y="141"/>
                  </a:lnTo>
                  <a:lnTo>
                    <a:pt x="113" y="144"/>
                  </a:lnTo>
                  <a:lnTo>
                    <a:pt x="106" y="148"/>
                  </a:lnTo>
                  <a:lnTo>
                    <a:pt x="99" y="150"/>
                  </a:lnTo>
                  <a:lnTo>
                    <a:pt x="91" y="152"/>
                  </a:lnTo>
                  <a:lnTo>
                    <a:pt x="84" y="154"/>
                  </a:lnTo>
                  <a:lnTo>
                    <a:pt x="76" y="154"/>
                  </a:lnTo>
                  <a:lnTo>
                    <a:pt x="76" y="154"/>
                  </a:lnTo>
                  <a:lnTo>
                    <a:pt x="68" y="154"/>
                  </a:lnTo>
                  <a:lnTo>
                    <a:pt x="60" y="152"/>
                  </a:lnTo>
                  <a:lnTo>
                    <a:pt x="54" y="150"/>
                  </a:lnTo>
                  <a:lnTo>
                    <a:pt x="47" y="148"/>
                  </a:lnTo>
                  <a:lnTo>
                    <a:pt x="40" y="144"/>
                  </a:lnTo>
                  <a:lnTo>
                    <a:pt x="33" y="141"/>
                  </a:lnTo>
                  <a:lnTo>
                    <a:pt x="27" y="136"/>
                  </a:lnTo>
                  <a:lnTo>
                    <a:pt x="21" y="131"/>
                  </a:lnTo>
                  <a:lnTo>
                    <a:pt x="17" y="126"/>
                  </a:lnTo>
                  <a:lnTo>
                    <a:pt x="12" y="119"/>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4" y="4"/>
                  </a:lnTo>
                  <a:lnTo>
                    <a:pt x="60" y="1"/>
                  </a:lnTo>
                  <a:lnTo>
                    <a:pt x="68" y="0"/>
                  </a:lnTo>
                  <a:lnTo>
                    <a:pt x="76" y="0"/>
                  </a:lnTo>
                  <a:lnTo>
                    <a:pt x="76" y="0"/>
                  </a:lnTo>
                  <a:lnTo>
                    <a:pt x="84" y="0"/>
                  </a:lnTo>
                  <a:lnTo>
                    <a:pt x="91"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4" name="Freeform 699">
              <a:extLst>
                <a:ext uri="{FF2B5EF4-FFF2-40B4-BE49-F238E27FC236}">
                  <a16:creationId xmlns:a16="http://schemas.microsoft.com/office/drawing/2014/main" id="{3F10F43C-27E7-4AFB-889B-246EA9723DF5}"/>
                </a:ext>
              </a:extLst>
            </p:cNvPr>
            <p:cNvSpPr>
              <a:spLocks/>
            </p:cNvSpPr>
            <p:nvPr/>
          </p:nvSpPr>
          <p:spPr bwMode="auto">
            <a:xfrm>
              <a:off x="6777038" y="2128838"/>
              <a:ext cx="49213" cy="47625"/>
            </a:xfrm>
            <a:custGeom>
              <a:avLst/>
              <a:gdLst>
                <a:gd name="T0" fmla="*/ 154 w 154"/>
                <a:gd name="T1" fmla="*/ 77 h 154"/>
                <a:gd name="T2" fmla="*/ 152 w 154"/>
                <a:gd name="T3" fmla="*/ 92 h 154"/>
                <a:gd name="T4" fmla="*/ 147 w 154"/>
                <a:gd name="T5" fmla="*/ 107 h 154"/>
                <a:gd name="T6" fmla="*/ 141 w 154"/>
                <a:gd name="T7" fmla="*/ 119 h 154"/>
                <a:gd name="T8" fmla="*/ 131 w 154"/>
                <a:gd name="T9" fmla="*/ 131 h 154"/>
                <a:gd name="T10" fmla="*/ 120 w 154"/>
                <a:gd name="T11" fmla="*/ 141 h 154"/>
                <a:gd name="T12" fmla="*/ 107 w 154"/>
                <a:gd name="T13" fmla="*/ 148 h 154"/>
                <a:gd name="T14" fmla="*/ 92 w 154"/>
                <a:gd name="T15" fmla="*/ 152 h 154"/>
                <a:gd name="T16" fmla="*/ 76 w 154"/>
                <a:gd name="T17" fmla="*/ 154 h 154"/>
                <a:gd name="T18" fmla="*/ 68 w 154"/>
                <a:gd name="T19" fmla="*/ 154 h 154"/>
                <a:gd name="T20" fmla="*/ 54 w 154"/>
                <a:gd name="T21" fmla="*/ 150 h 154"/>
                <a:gd name="T22" fmla="*/ 40 w 154"/>
                <a:gd name="T23" fmla="*/ 144 h 154"/>
                <a:gd name="T24" fmla="*/ 27 w 154"/>
                <a:gd name="T25" fmla="*/ 136 h 154"/>
                <a:gd name="T26" fmla="*/ 17 w 154"/>
                <a:gd name="T27" fmla="*/ 126 h 154"/>
                <a:gd name="T28" fmla="*/ 9 w 154"/>
                <a:gd name="T29" fmla="*/ 113 h 154"/>
                <a:gd name="T30" fmla="*/ 3 w 154"/>
                <a:gd name="T31" fmla="*/ 100 h 154"/>
                <a:gd name="T32" fmla="*/ 0 w 154"/>
                <a:gd name="T33" fmla="*/ 85 h 154"/>
                <a:gd name="T34" fmla="*/ 0 w 154"/>
                <a:gd name="T35" fmla="*/ 77 h 154"/>
                <a:gd name="T36" fmla="*/ 1 w 154"/>
                <a:gd name="T37" fmla="*/ 61 h 154"/>
                <a:gd name="T38" fmla="*/ 5 w 154"/>
                <a:gd name="T39" fmla="*/ 47 h 154"/>
                <a:gd name="T40" fmla="*/ 13 w 154"/>
                <a:gd name="T41" fmla="*/ 33 h 154"/>
                <a:gd name="T42" fmla="*/ 23 w 154"/>
                <a:gd name="T43" fmla="*/ 22 h 154"/>
                <a:gd name="T44" fmla="*/ 34 w 154"/>
                <a:gd name="T45" fmla="*/ 13 h 154"/>
                <a:gd name="T46" fmla="*/ 47 w 154"/>
                <a:gd name="T47" fmla="*/ 6 h 154"/>
                <a:gd name="T48" fmla="*/ 62 w 154"/>
                <a:gd name="T49" fmla="*/ 1 h 154"/>
                <a:gd name="T50" fmla="*/ 76 w 154"/>
                <a:gd name="T51" fmla="*/ 0 h 154"/>
                <a:gd name="T52" fmla="*/ 84 w 154"/>
                <a:gd name="T53" fmla="*/ 0 h 154"/>
                <a:gd name="T54" fmla="*/ 99 w 154"/>
                <a:gd name="T55" fmla="*/ 4 h 154"/>
                <a:gd name="T56" fmla="*/ 113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7" y="107"/>
                  </a:lnTo>
                  <a:lnTo>
                    <a:pt x="145" y="113"/>
                  </a:lnTo>
                  <a:lnTo>
                    <a:pt x="141" y="119"/>
                  </a:lnTo>
                  <a:lnTo>
                    <a:pt x="136" y="126"/>
                  </a:lnTo>
                  <a:lnTo>
                    <a:pt x="131" y="131"/>
                  </a:lnTo>
                  <a:lnTo>
                    <a:pt x="126" y="136"/>
                  </a:lnTo>
                  <a:lnTo>
                    <a:pt x="120" y="141"/>
                  </a:lnTo>
                  <a:lnTo>
                    <a:pt x="113" y="144"/>
                  </a:lnTo>
                  <a:lnTo>
                    <a:pt x="107" y="148"/>
                  </a:lnTo>
                  <a:lnTo>
                    <a:pt x="99" y="150"/>
                  </a:lnTo>
                  <a:lnTo>
                    <a:pt x="92" y="152"/>
                  </a:lnTo>
                  <a:lnTo>
                    <a:pt x="84" y="154"/>
                  </a:lnTo>
                  <a:lnTo>
                    <a:pt x="76" y="154"/>
                  </a:lnTo>
                  <a:lnTo>
                    <a:pt x="76" y="154"/>
                  </a:lnTo>
                  <a:lnTo>
                    <a:pt x="68" y="154"/>
                  </a:lnTo>
                  <a:lnTo>
                    <a:pt x="62" y="152"/>
                  </a:lnTo>
                  <a:lnTo>
                    <a:pt x="54" y="150"/>
                  </a:lnTo>
                  <a:lnTo>
                    <a:pt x="47" y="148"/>
                  </a:lnTo>
                  <a:lnTo>
                    <a:pt x="40" y="144"/>
                  </a:lnTo>
                  <a:lnTo>
                    <a:pt x="34" y="141"/>
                  </a:lnTo>
                  <a:lnTo>
                    <a:pt x="27" y="136"/>
                  </a:lnTo>
                  <a:lnTo>
                    <a:pt x="23" y="131"/>
                  </a:lnTo>
                  <a:lnTo>
                    <a:pt x="17" y="126"/>
                  </a:lnTo>
                  <a:lnTo>
                    <a:pt x="13" y="119"/>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3" y="33"/>
                  </a:lnTo>
                  <a:lnTo>
                    <a:pt x="17" y="28"/>
                  </a:lnTo>
                  <a:lnTo>
                    <a:pt x="23" y="22"/>
                  </a:lnTo>
                  <a:lnTo>
                    <a:pt x="27" y="17"/>
                  </a:lnTo>
                  <a:lnTo>
                    <a:pt x="34" y="13"/>
                  </a:lnTo>
                  <a:lnTo>
                    <a:pt x="40" y="9"/>
                  </a:lnTo>
                  <a:lnTo>
                    <a:pt x="47" y="6"/>
                  </a:lnTo>
                  <a:lnTo>
                    <a:pt x="54" y="4"/>
                  </a:lnTo>
                  <a:lnTo>
                    <a:pt x="62" y="1"/>
                  </a:lnTo>
                  <a:lnTo>
                    <a:pt x="68" y="0"/>
                  </a:lnTo>
                  <a:lnTo>
                    <a:pt x="76" y="0"/>
                  </a:lnTo>
                  <a:lnTo>
                    <a:pt x="76" y="0"/>
                  </a:lnTo>
                  <a:lnTo>
                    <a:pt x="84" y="0"/>
                  </a:lnTo>
                  <a:lnTo>
                    <a:pt x="92"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5" name="Freeform 700">
              <a:extLst>
                <a:ext uri="{FF2B5EF4-FFF2-40B4-BE49-F238E27FC236}">
                  <a16:creationId xmlns:a16="http://schemas.microsoft.com/office/drawing/2014/main" id="{417D5846-EB9F-4024-94A2-1D6453A433DC}"/>
                </a:ext>
              </a:extLst>
            </p:cNvPr>
            <p:cNvSpPr>
              <a:spLocks/>
            </p:cNvSpPr>
            <p:nvPr/>
          </p:nvSpPr>
          <p:spPr bwMode="auto">
            <a:xfrm>
              <a:off x="6846888" y="2128838"/>
              <a:ext cx="49213" cy="47625"/>
            </a:xfrm>
            <a:custGeom>
              <a:avLst/>
              <a:gdLst>
                <a:gd name="T0" fmla="*/ 155 w 155"/>
                <a:gd name="T1" fmla="*/ 77 h 154"/>
                <a:gd name="T2" fmla="*/ 153 w 155"/>
                <a:gd name="T3" fmla="*/ 92 h 154"/>
                <a:gd name="T4" fmla="*/ 148 w 155"/>
                <a:gd name="T5" fmla="*/ 107 h 154"/>
                <a:gd name="T6" fmla="*/ 141 w 155"/>
                <a:gd name="T7" fmla="*/ 119 h 154"/>
                <a:gd name="T8" fmla="*/ 132 w 155"/>
                <a:gd name="T9" fmla="*/ 131 h 154"/>
                <a:gd name="T10" fmla="*/ 120 w 155"/>
                <a:gd name="T11" fmla="*/ 141 h 154"/>
                <a:gd name="T12" fmla="*/ 108 w 155"/>
                <a:gd name="T13" fmla="*/ 148 h 154"/>
                <a:gd name="T14" fmla="*/ 93 w 155"/>
                <a:gd name="T15" fmla="*/ 152 h 154"/>
                <a:gd name="T16" fmla="*/ 77 w 155"/>
                <a:gd name="T17" fmla="*/ 154 h 154"/>
                <a:gd name="T18" fmla="*/ 70 w 155"/>
                <a:gd name="T19" fmla="*/ 154 h 154"/>
                <a:gd name="T20" fmla="*/ 54 w 155"/>
                <a:gd name="T21" fmla="*/ 150 h 154"/>
                <a:gd name="T22" fmla="*/ 40 w 155"/>
                <a:gd name="T23" fmla="*/ 144 h 154"/>
                <a:gd name="T24" fmla="*/ 29 w 155"/>
                <a:gd name="T25" fmla="*/ 136 h 154"/>
                <a:gd name="T26" fmla="*/ 17 w 155"/>
                <a:gd name="T27" fmla="*/ 126 h 154"/>
                <a:gd name="T28" fmla="*/ 9 w 155"/>
                <a:gd name="T29" fmla="*/ 113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4 w 155"/>
                <a:gd name="T41" fmla="*/ 33 h 154"/>
                <a:gd name="T42" fmla="*/ 23 w 155"/>
                <a:gd name="T43" fmla="*/ 22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5 w 155"/>
                <a:gd name="T57" fmla="*/ 9 h 154"/>
                <a:gd name="T58" fmla="*/ 126 w 155"/>
                <a:gd name="T59" fmla="*/ 17 h 154"/>
                <a:gd name="T60" fmla="*/ 137 w 155"/>
                <a:gd name="T61" fmla="*/ 28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2"/>
                  </a:lnTo>
                  <a:lnTo>
                    <a:pt x="151" y="100"/>
                  </a:lnTo>
                  <a:lnTo>
                    <a:pt x="148" y="107"/>
                  </a:lnTo>
                  <a:lnTo>
                    <a:pt x="146" y="113"/>
                  </a:lnTo>
                  <a:lnTo>
                    <a:pt x="141" y="119"/>
                  </a:lnTo>
                  <a:lnTo>
                    <a:pt x="137" y="126"/>
                  </a:lnTo>
                  <a:lnTo>
                    <a:pt x="132" y="131"/>
                  </a:lnTo>
                  <a:lnTo>
                    <a:pt x="126" y="136"/>
                  </a:lnTo>
                  <a:lnTo>
                    <a:pt x="120" y="141"/>
                  </a:lnTo>
                  <a:lnTo>
                    <a:pt x="115" y="144"/>
                  </a:lnTo>
                  <a:lnTo>
                    <a:pt x="108" y="148"/>
                  </a:lnTo>
                  <a:lnTo>
                    <a:pt x="100" y="150"/>
                  </a:lnTo>
                  <a:lnTo>
                    <a:pt x="93" y="152"/>
                  </a:lnTo>
                  <a:lnTo>
                    <a:pt x="85" y="154"/>
                  </a:lnTo>
                  <a:lnTo>
                    <a:pt x="77" y="154"/>
                  </a:lnTo>
                  <a:lnTo>
                    <a:pt x="77" y="154"/>
                  </a:lnTo>
                  <a:lnTo>
                    <a:pt x="70" y="154"/>
                  </a:lnTo>
                  <a:lnTo>
                    <a:pt x="62" y="152"/>
                  </a:lnTo>
                  <a:lnTo>
                    <a:pt x="54" y="150"/>
                  </a:lnTo>
                  <a:lnTo>
                    <a:pt x="47" y="148"/>
                  </a:lnTo>
                  <a:lnTo>
                    <a:pt x="40" y="144"/>
                  </a:lnTo>
                  <a:lnTo>
                    <a:pt x="35" y="141"/>
                  </a:lnTo>
                  <a:lnTo>
                    <a:pt x="29" y="136"/>
                  </a:lnTo>
                  <a:lnTo>
                    <a:pt x="23" y="131"/>
                  </a:lnTo>
                  <a:lnTo>
                    <a:pt x="17" y="126"/>
                  </a:lnTo>
                  <a:lnTo>
                    <a:pt x="14"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5" y="9"/>
                  </a:lnTo>
                  <a:lnTo>
                    <a:pt x="120" y="13"/>
                  </a:lnTo>
                  <a:lnTo>
                    <a:pt x="126" y="17"/>
                  </a:lnTo>
                  <a:lnTo>
                    <a:pt x="132" y="22"/>
                  </a:lnTo>
                  <a:lnTo>
                    <a:pt x="137" y="28"/>
                  </a:lnTo>
                  <a:lnTo>
                    <a:pt x="141" y="33"/>
                  </a:lnTo>
                  <a:lnTo>
                    <a:pt x="146"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701">
              <a:extLst>
                <a:ext uri="{FF2B5EF4-FFF2-40B4-BE49-F238E27FC236}">
                  <a16:creationId xmlns:a16="http://schemas.microsoft.com/office/drawing/2014/main" id="{3F4B97DA-5FAD-40B6-A88C-EF9A4EDC6965}"/>
                </a:ext>
              </a:extLst>
            </p:cNvPr>
            <p:cNvSpPr>
              <a:spLocks/>
            </p:cNvSpPr>
            <p:nvPr/>
          </p:nvSpPr>
          <p:spPr bwMode="auto">
            <a:xfrm>
              <a:off x="6916738" y="2128838"/>
              <a:ext cx="49213" cy="47625"/>
            </a:xfrm>
            <a:custGeom>
              <a:avLst/>
              <a:gdLst>
                <a:gd name="T0" fmla="*/ 155 w 155"/>
                <a:gd name="T1" fmla="*/ 77 h 154"/>
                <a:gd name="T2" fmla="*/ 153 w 155"/>
                <a:gd name="T3" fmla="*/ 92 h 154"/>
                <a:gd name="T4" fmla="*/ 149 w 155"/>
                <a:gd name="T5" fmla="*/ 107 h 154"/>
                <a:gd name="T6" fmla="*/ 142 w 155"/>
                <a:gd name="T7" fmla="*/ 119 h 154"/>
                <a:gd name="T8" fmla="*/ 132 w 155"/>
                <a:gd name="T9" fmla="*/ 131 h 154"/>
                <a:gd name="T10" fmla="*/ 120 w 155"/>
                <a:gd name="T11" fmla="*/ 141 h 154"/>
                <a:gd name="T12" fmla="*/ 108 w 155"/>
                <a:gd name="T13" fmla="*/ 148 h 154"/>
                <a:gd name="T14" fmla="*/ 93 w 155"/>
                <a:gd name="T15" fmla="*/ 152 h 154"/>
                <a:gd name="T16" fmla="*/ 78 w 155"/>
                <a:gd name="T17" fmla="*/ 154 h 154"/>
                <a:gd name="T18" fmla="*/ 70 w 155"/>
                <a:gd name="T19" fmla="*/ 154 h 154"/>
                <a:gd name="T20" fmla="*/ 55 w 155"/>
                <a:gd name="T21" fmla="*/ 150 h 154"/>
                <a:gd name="T22" fmla="*/ 40 w 155"/>
                <a:gd name="T23" fmla="*/ 144 h 154"/>
                <a:gd name="T24" fmla="*/ 29 w 155"/>
                <a:gd name="T25" fmla="*/ 136 h 154"/>
                <a:gd name="T26" fmla="*/ 18 w 155"/>
                <a:gd name="T27" fmla="*/ 126 h 154"/>
                <a:gd name="T28" fmla="*/ 9 w 155"/>
                <a:gd name="T29" fmla="*/ 113 h 154"/>
                <a:gd name="T30" fmla="*/ 3 w 155"/>
                <a:gd name="T31" fmla="*/ 100 h 154"/>
                <a:gd name="T32" fmla="*/ 1 w 155"/>
                <a:gd name="T33" fmla="*/ 85 h 154"/>
                <a:gd name="T34" fmla="*/ 0 w 155"/>
                <a:gd name="T35" fmla="*/ 77 h 154"/>
                <a:gd name="T36" fmla="*/ 2 w 155"/>
                <a:gd name="T37" fmla="*/ 61 h 154"/>
                <a:gd name="T38" fmla="*/ 7 w 155"/>
                <a:gd name="T39" fmla="*/ 47 h 154"/>
                <a:gd name="T40" fmla="*/ 14 w 155"/>
                <a:gd name="T41" fmla="*/ 33 h 154"/>
                <a:gd name="T42" fmla="*/ 23 w 155"/>
                <a:gd name="T43" fmla="*/ 22 h 154"/>
                <a:gd name="T44" fmla="*/ 34 w 155"/>
                <a:gd name="T45" fmla="*/ 13 h 154"/>
                <a:gd name="T46" fmla="*/ 47 w 155"/>
                <a:gd name="T47" fmla="*/ 6 h 154"/>
                <a:gd name="T48" fmla="*/ 62 w 155"/>
                <a:gd name="T49" fmla="*/ 1 h 154"/>
                <a:gd name="T50" fmla="*/ 78 w 155"/>
                <a:gd name="T51" fmla="*/ 0 h 154"/>
                <a:gd name="T52" fmla="*/ 85 w 155"/>
                <a:gd name="T53" fmla="*/ 0 h 154"/>
                <a:gd name="T54" fmla="*/ 101 w 155"/>
                <a:gd name="T55" fmla="*/ 4 h 154"/>
                <a:gd name="T56" fmla="*/ 114 w 155"/>
                <a:gd name="T57" fmla="*/ 9 h 154"/>
                <a:gd name="T58" fmla="*/ 126 w 155"/>
                <a:gd name="T59" fmla="*/ 17 h 154"/>
                <a:gd name="T60" fmla="*/ 137 w 155"/>
                <a:gd name="T61" fmla="*/ 28 h 154"/>
                <a:gd name="T62" fmla="*/ 145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3" y="92"/>
                  </a:lnTo>
                  <a:lnTo>
                    <a:pt x="151" y="100"/>
                  </a:lnTo>
                  <a:lnTo>
                    <a:pt x="149" y="107"/>
                  </a:lnTo>
                  <a:lnTo>
                    <a:pt x="145" y="113"/>
                  </a:lnTo>
                  <a:lnTo>
                    <a:pt x="142" y="119"/>
                  </a:lnTo>
                  <a:lnTo>
                    <a:pt x="137" y="126"/>
                  </a:lnTo>
                  <a:lnTo>
                    <a:pt x="132" y="131"/>
                  </a:lnTo>
                  <a:lnTo>
                    <a:pt x="126" y="136"/>
                  </a:lnTo>
                  <a:lnTo>
                    <a:pt x="120" y="141"/>
                  </a:lnTo>
                  <a:lnTo>
                    <a:pt x="114" y="144"/>
                  </a:lnTo>
                  <a:lnTo>
                    <a:pt x="108" y="148"/>
                  </a:lnTo>
                  <a:lnTo>
                    <a:pt x="101" y="150"/>
                  </a:lnTo>
                  <a:lnTo>
                    <a:pt x="93" y="152"/>
                  </a:lnTo>
                  <a:lnTo>
                    <a:pt x="85" y="154"/>
                  </a:lnTo>
                  <a:lnTo>
                    <a:pt x="78" y="154"/>
                  </a:lnTo>
                  <a:lnTo>
                    <a:pt x="78" y="154"/>
                  </a:lnTo>
                  <a:lnTo>
                    <a:pt x="70" y="154"/>
                  </a:lnTo>
                  <a:lnTo>
                    <a:pt x="62" y="152"/>
                  </a:lnTo>
                  <a:lnTo>
                    <a:pt x="55" y="150"/>
                  </a:lnTo>
                  <a:lnTo>
                    <a:pt x="47" y="148"/>
                  </a:lnTo>
                  <a:lnTo>
                    <a:pt x="40" y="144"/>
                  </a:lnTo>
                  <a:lnTo>
                    <a:pt x="34" y="141"/>
                  </a:lnTo>
                  <a:lnTo>
                    <a:pt x="29" y="136"/>
                  </a:lnTo>
                  <a:lnTo>
                    <a:pt x="23" y="131"/>
                  </a:lnTo>
                  <a:lnTo>
                    <a:pt x="18" y="126"/>
                  </a:lnTo>
                  <a:lnTo>
                    <a:pt x="14" y="119"/>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7" y="28"/>
                  </a:lnTo>
                  <a:lnTo>
                    <a:pt x="142" y="33"/>
                  </a:lnTo>
                  <a:lnTo>
                    <a:pt x="145" y="40"/>
                  </a:lnTo>
                  <a:lnTo>
                    <a:pt x="149" y="47"/>
                  </a:lnTo>
                  <a:lnTo>
                    <a:pt x="151" y="54"/>
                  </a:lnTo>
                  <a:lnTo>
                    <a:pt x="153"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702">
              <a:extLst>
                <a:ext uri="{FF2B5EF4-FFF2-40B4-BE49-F238E27FC236}">
                  <a16:creationId xmlns:a16="http://schemas.microsoft.com/office/drawing/2014/main" id="{1BA7D62D-D91C-4C5B-B35A-D8CFA6D8DEDE}"/>
                </a:ext>
              </a:extLst>
            </p:cNvPr>
            <p:cNvSpPr>
              <a:spLocks/>
            </p:cNvSpPr>
            <p:nvPr/>
          </p:nvSpPr>
          <p:spPr bwMode="auto">
            <a:xfrm>
              <a:off x="6986588" y="2128838"/>
              <a:ext cx="47625" cy="47625"/>
            </a:xfrm>
            <a:custGeom>
              <a:avLst/>
              <a:gdLst>
                <a:gd name="T0" fmla="*/ 154 w 154"/>
                <a:gd name="T1" fmla="*/ 77 h 154"/>
                <a:gd name="T2" fmla="*/ 153 w 154"/>
                <a:gd name="T3" fmla="*/ 92 h 154"/>
                <a:gd name="T4" fmla="*/ 148 w 154"/>
                <a:gd name="T5" fmla="*/ 107 h 154"/>
                <a:gd name="T6" fmla="*/ 142 w 154"/>
                <a:gd name="T7" fmla="*/ 119 h 154"/>
                <a:gd name="T8" fmla="*/ 131 w 154"/>
                <a:gd name="T9" fmla="*/ 131 h 154"/>
                <a:gd name="T10" fmla="*/ 120 w 154"/>
                <a:gd name="T11" fmla="*/ 141 h 154"/>
                <a:gd name="T12" fmla="*/ 107 w 154"/>
                <a:gd name="T13" fmla="*/ 148 h 154"/>
                <a:gd name="T14" fmla="*/ 92 w 154"/>
                <a:gd name="T15" fmla="*/ 152 h 154"/>
                <a:gd name="T16" fmla="*/ 77 w 154"/>
                <a:gd name="T17" fmla="*/ 154 h 154"/>
                <a:gd name="T18" fmla="*/ 69 w 154"/>
                <a:gd name="T19" fmla="*/ 154 h 154"/>
                <a:gd name="T20" fmla="*/ 55 w 154"/>
                <a:gd name="T21" fmla="*/ 150 h 154"/>
                <a:gd name="T22" fmla="*/ 41 w 154"/>
                <a:gd name="T23" fmla="*/ 144 h 154"/>
                <a:gd name="T24" fmla="*/ 28 w 154"/>
                <a:gd name="T25" fmla="*/ 136 h 154"/>
                <a:gd name="T26" fmla="*/ 18 w 154"/>
                <a:gd name="T27" fmla="*/ 126 h 154"/>
                <a:gd name="T28" fmla="*/ 9 w 154"/>
                <a:gd name="T29" fmla="*/ 113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3 w 154"/>
                <a:gd name="T41" fmla="*/ 33 h 154"/>
                <a:gd name="T42" fmla="*/ 23 w 154"/>
                <a:gd name="T43" fmla="*/ 22 h 154"/>
                <a:gd name="T44" fmla="*/ 34 w 154"/>
                <a:gd name="T45" fmla="*/ 13 h 154"/>
                <a:gd name="T46" fmla="*/ 48 w 154"/>
                <a:gd name="T47" fmla="*/ 6 h 154"/>
                <a:gd name="T48" fmla="*/ 61 w 154"/>
                <a:gd name="T49" fmla="*/ 1 h 154"/>
                <a:gd name="T50" fmla="*/ 77 w 154"/>
                <a:gd name="T51" fmla="*/ 0 h 154"/>
                <a:gd name="T52" fmla="*/ 85 w 154"/>
                <a:gd name="T53" fmla="*/ 0 h 154"/>
                <a:gd name="T54" fmla="*/ 100 w 154"/>
                <a:gd name="T55" fmla="*/ 4 h 154"/>
                <a:gd name="T56" fmla="*/ 114 w 154"/>
                <a:gd name="T57" fmla="*/ 9 h 154"/>
                <a:gd name="T58" fmla="*/ 127 w 154"/>
                <a:gd name="T59" fmla="*/ 17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1" y="100"/>
                  </a:lnTo>
                  <a:lnTo>
                    <a:pt x="148" y="107"/>
                  </a:lnTo>
                  <a:lnTo>
                    <a:pt x="145" y="113"/>
                  </a:lnTo>
                  <a:lnTo>
                    <a:pt x="142" y="119"/>
                  </a:lnTo>
                  <a:lnTo>
                    <a:pt x="137" y="126"/>
                  </a:lnTo>
                  <a:lnTo>
                    <a:pt x="131" y="131"/>
                  </a:lnTo>
                  <a:lnTo>
                    <a:pt x="127" y="136"/>
                  </a:lnTo>
                  <a:lnTo>
                    <a:pt x="120" y="141"/>
                  </a:lnTo>
                  <a:lnTo>
                    <a:pt x="114" y="144"/>
                  </a:lnTo>
                  <a:lnTo>
                    <a:pt x="107" y="148"/>
                  </a:lnTo>
                  <a:lnTo>
                    <a:pt x="100" y="150"/>
                  </a:lnTo>
                  <a:lnTo>
                    <a:pt x="92" y="152"/>
                  </a:lnTo>
                  <a:lnTo>
                    <a:pt x="85" y="154"/>
                  </a:lnTo>
                  <a:lnTo>
                    <a:pt x="77" y="154"/>
                  </a:lnTo>
                  <a:lnTo>
                    <a:pt x="77" y="154"/>
                  </a:lnTo>
                  <a:lnTo>
                    <a:pt x="69" y="154"/>
                  </a:lnTo>
                  <a:lnTo>
                    <a:pt x="61" y="152"/>
                  </a:lnTo>
                  <a:lnTo>
                    <a:pt x="55" y="150"/>
                  </a:lnTo>
                  <a:lnTo>
                    <a:pt x="48" y="148"/>
                  </a:lnTo>
                  <a:lnTo>
                    <a:pt x="41" y="144"/>
                  </a:lnTo>
                  <a:lnTo>
                    <a:pt x="34" y="141"/>
                  </a:lnTo>
                  <a:lnTo>
                    <a:pt x="28" y="136"/>
                  </a:lnTo>
                  <a:lnTo>
                    <a:pt x="23" y="131"/>
                  </a:lnTo>
                  <a:lnTo>
                    <a:pt x="18" y="126"/>
                  </a:lnTo>
                  <a:lnTo>
                    <a:pt x="13" y="119"/>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3" y="33"/>
                  </a:lnTo>
                  <a:lnTo>
                    <a:pt x="18" y="28"/>
                  </a:lnTo>
                  <a:lnTo>
                    <a:pt x="23" y="22"/>
                  </a:lnTo>
                  <a:lnTo>
                    <a:pt x="28" y="17"/>
                  </a:lnTo>
                  <a:lnTo>
                    <a:pt x="34" y="13"/>
                  </a:lnTo>
                  <a:lnTo>
                    <a:pt x="41" y="9"/>
                  </a:lnTo>
                  <a:lnTo>
                    <a:pt x="48" y="6"/>
                  </a:lnTo>
                  <a:lnTo>
                    <a:pt x="55" y="4"/>
                  </a:lnTo>
                  <a:lnTo>
                    <a:pt x="61" y="1"/>
                  </a:lnTo>
                  <a:lnTo>
                    <a:pt x="69" y="0"/>
                  </a:lnTo>
                  <a:lnTo>
                    <a:pt x="77" y="0"/>
                  </a:lnTo>
                  <a:lnTo>
                    <a:pt x="77" y="0"/>
                  </a:lnTo>
                  <a:lnTo>
                    <a:pt x="85" y="0"/>
                  </a:lnTo>
                  <a:lnTo>
                    <a:pt x="92" y="1"/>
                  </a:lnTo>
                  <a:lnTo>
                    <a:pt x="100" y="4"/>
                  </a:lnTo>
                  <a:lnTo>
                    <a:pt x="107" y="6"/>
                  </a:lnTo>
                  <a:lnTo>
                    <a:pt x="114" y="9"/>
                  </a:lnTo>
                  <a:lnTo>
                    <a:pt x="120" y="13"/>
                  </a:lnTo>
                  <a:lnTo>
                    <a:pt x="127" y="17"/>
                  </a:lnTo>
                  <a:lnTo>
                    <a:pt x="131" y="22"/>
                  </a:lnTo>
                  <a:lnTo>
                    <a:pt x="137" y="28"/>
                  </a:lnTo>
                  <a:lnTo>
                    <a:pt x="142" y="33"/>
                  </a:lnTo>
                  <a:lnTo>
                    <a:pt x="145" y="40"/>
                  </a:lnTo>
                  <a:lnTo>
                    <a:pt x="148"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703">
              <a:extLst>
                <a:ext uri="{FF2B5EF4-FFF2-40B4-BE49-F238E27FC236}">
                  <a16:creationId xmlns:a16="http://schemas.microsoft.com/office/drawing/2014/main" id="{9E7F1291-9FF1-4F1A-B859-3A9F3028833E}"/>
                </a:ext>
              </a:extLst>
            </p:cNvPr>
            <p:cNvSpPr>
              <a:spLocks/>
            </p:cNvSpPr>
            <p:nvPr/>
          </p:nvSpPr>
          <p:spPr bwMode="auto">
            <a:xfrm>
              <a:off x="7056438" y="2128838"/>
              <a:ext cx="49213" cy="47625"/>
            </a:xfrm>
            <a:custGeom>
              <a:avLst/>
              <a:gdLst>
                <a:gd name="T0" fmla="*/ 154 w 154"/>
                <a:gd name="T1" fmla="*/ 77 h 154"/>
                <a:gd name="T2" fmla="*/ 152 w 154"/>
                <a:gd name="T3" fmla="*/ 92 h 154"/>
                <a:gd name="T4" fmla="*/ 147 w 154"/>
                <a:gd name="T5" fmla="*/ 107 h 154"/>
                <a:gd name="T6" fmla="*/ 140 w 154"/>
                <a:gd name="T7" fmla="*/ 119 h 154"/>
                <a:gd name="T8" fmla="*/ 131 w 154"/>
                <a:gd name="T9" fmla="*/ 131 h 154"/>
                <a:gd name="T10" fmla="*/ 120 w 154"/>
                <a:gd name="T11" fmla="*/ 141 h 154"/>
                <a:gd name="T12" fmla="*/ 107 w 154"/>
                <a:gd name="T13" fmla="*/ 148 h 154"/>
                <a:gd name="T14" fmla="*/ 92 w 154"/>
                <a:gd name="T15" fmla="*/ 152 h 154"/>
                <a:gd name="T16" fmla="*/ 76 w 154"/>
                <a:gd name="T17" fmla="*/ 154 h 154"/>
                <a:gd name="T18" fmla="*/ 68 w 154"/>
                <a:gd name="T19" fmla="*/ 154 h 154"/>
                <a:gd name="T20" fmla="*/ 53 w 154"/>
                <a:gd name="T21" fmla="*/ 150 h 154"/>
                <a:gd name="T22" fmla="*/ 40 w 154"/>
                <a:gd name="T23" fmla="*/ 144 h 154"/>
                <a:gd name="T24" fmla="*/ 28 w 154"/>
                <a:gd name="T25" fmla="*/ 136 h 154"/>
                <a:gd name="T26" fmla="*/ 18 w 154"/>
                <a:gd name="T27" fmla="*/ 126 h 154"/>
                <a:gd name="T28" fmla="*/ 9 w 154"/>
                <a:gd name="T29" fmla="*/ 113 h 154"/>
                <a:gd name="T30" fmla="*/ 3 w 154"/>
                <a:gd name="T31" fmla="*/ 100 h 154"/>
                <a:gd name="T32" fmla="*/ 0 w 154"/>
                <a:gd name="T33" fmla="*/ 85 h 154"/>
                <a:gd name="T34" fmla="*/ 0 w 154"/>
                <a:gd name="T35" fmla="*/ 77 h 154"/>
                <a:gd name="T36" fmla="*/ 2 w 154"/>
                <a:gd name="T37" fmla="*/ 61 h 154"/>
                <a:gd name="T38" fmla="*/ 5 w 154"/>
                <a:gd name="T39" fmla="*/ 47 h 154"/>
                <a:gd name="T40" fmla="*/ 13 w 154"/>
                <a:gd name="T41" fmla="*/ 33 h 154"/>
                <a:gd name="T42" fmla="*/ 22 w 154"/>
                <a:gd name="T43" fmla="*/ 22 h 154"/>
                <a:gd name="T44" fmla="*/ 34 w 154"/>
                <a:gd name="T45" fmla="*/ 13 h 154"/>
                <a:gd name="T46" fmla="*/ 46 w 154"/>
                <a:gd name="T47" fmla="*/ 6 h 154"/>
                <a:gd name="T48" fmla="*/ 61 w 154"/>
                <a:gd name="T49" fmla="*/ 1 h 154"/>
                <a:gd name="T50" fmla="*/ 76 w 154"/>
                <a:gd name="T51" fmla="*/ 0 h 154"/>
                <a:gd name="T52" fmla="*/ 84 w 154"/>
                <a:gd name="T53" fmla="*/ 0 h 154"/>
                <a:gd name="T54" fmla="*/ 99 w 154"/>
                <a:gd name="T55" fmla="*/ 4 h 154"/>
                <a:gd name="T56" fmla="*/ 113 w 154"/>
                <a:gd name="T57" fmla="*/ 9 h 154"/>
                <a:gd name="T58" fmla="*/ 125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7" y="107"/>
                  </a:lnTo>
                  <a:lnTo>
                    <a:pt x="145" y="113"/>
                  </a:lnTo>
                  <a:lnTo>
                    <a:pt x="140" y="119"/>
                  </a:lnTo>
                  <a:lnTo>
                    <a:pt x="136" y="126"/>
                  </a:lnTo>
                  <a:lnTo>
                    <a:pt x="131" y="131"/>
                  </a:lnTo>
                  <a:lnTo>
                    <a:pt x="125" y="136"/>
                  </a:lnTo>
                  <a:lnTo>
                    <a:pt x="120" y="141"/>
                  </a:lnTo>
                  <a:lnTo>
                    <a:pt x="113" y="144"/>
                  </a:lnTo>
                  <a:lnTo>
                    <a:pt x="107" y="148"/>
                  </a:lnTo>
                  <a:lnTo>
                    <a:pt x="99" y="150"/>
                  </a:lnTo>
                  <a:lnTo>
                    <a:pt x="92" y="152"/>
                  </a:lnTo>
                  <a:lnTo>
                    <a:pt x="84" y="154"/>
                  </a:lnTo>
                  <a:lnTo>
                    <a:pt x="76" y="154"/>
                  </a:lnTo>
                  <a:lnTo>
                    <a:pt x="76" y="154"/>
                  </a:lnTo>
                  <a:lnTo>
                    <a:pt x="68" y="154"/>
                  </a:lnTo>
                  <a:lnTo>
                    <a:pt x="61" y="152"/>
                  </a:lnTo>
                  <a:lnTo>
                    <a:pt x="53" y="150"/>
                  </a:lnTo>
                  <a:lnTo>
                    <a:pt x="46" y="148"/>
                  </a:lnTo>
                  <a:lnTo>
                    <a:pt x="40" y="144"/>
                  </a:lnTo>
                  <a:lnTo>
                    <a:pt x="34" y="141"/>
                  </a:lnTo>
                  <a:lnTo>
                    <a:pt x="28" y="136"/>
                  </a:lnTo>
                  <a:lnTo>
                    <a:pt x="22" y="131"/>
                  </a:lnTo>
                  <a:lnTo>
                    <a:pt x="18" y="126"/>
                  </a:lnTo>
                  <a:lnTo>
                    <a:pt x="13" y="119"/>
                  </a:lnTo>
                  <a:lnTo>
                    <a:pt x="9" y="113"/>
                  </a:lnTo>
                  <a:lnTo>
                    <a:pt x="5" y="107"/>
                  </a:lnTo>
                  <a:lnTo>
                    <a:pt x="3" y="100"/>
                  </a:lnTo>
                  <a:lnTo>
                    <a:pt x="2" y="92"/>
                  </a:lnTo>
                  <a:lnTo>
                    <a:pt x="0" y="85"/>
                  </a:lnTo>
                  <a:lnTo>
                    <a:pt x="0" y="77"/>
                  </a:lnTo>
                  <a:lnTo>
                    <a:pt x="0" y="77"/>
                  </a:lnTo>
                  <a:lnTo>
                    <a:pt x="0" y="69"/>
                  </a:lnTo>
                  <a:lnTo>
                    <a:pt x="2" y="61"/>
                  </a:lnTo>
                  <a:lnTo>
                    <a:pt x="3" y="54"/>
                  </a:lnTo>
                  <a:lnTo>
                    <a:pt x="5" y="47"/>
                  </a:lnTo>
                  <a:lnTo>
                    <a:pt x="9" y="40"/>
                  </a:lnTo>
                  <a:lnTo>
                    <a:pt x="13" y="33"/>
                  </a:lnTo>
                  <a:lnTo>
                    <a:pt x="18" y="28"/>
                  </a:lnTo>
                  <a:lnTo>
                    <a:pt x="22" y="22"/>
                  </a:lnTo>
                  <a:lnTo>
                    <a:pt x="28" y="17"/>
                  </a:lnTo>
                  <a:lnTo>
                    <a:pt x="34" y="13"/>
                  </a:lnTo>
                  <a:lnTo>
                    <a:pt x="40" y="9"/>
                  </a:lnTo>
                  <a:lnTo>
                    <a:pt x="46" y="6"/>
                  </a:lnTo>
                  <a:lnTo>
                    <a:pt x="53" y="4"/>
                  </a:lnTo>
                  <a:lnTo>
                    <a:pt x="61" y="1"/>
                  </a:lnTo>
                  <a:lnTo>
                    <a:pt x="68" y="0"/>
                  </a:lnTo>
                  <a:lnTo>
                    <a:pt x="76" y="0"/>
                  </a:lnTo>
                  <a:lnTo>
                    <a:pt x="76" y="0"/>
                  </a:lnTo>
                  <a:lnTo>
                    <a:pt x="84" y="0"/>
                  </a:lnTo>
                  <a:lnTo>
                    <a:pt x="92" y="1"/>
                  </a:lnTo>
                  <a:lnTo>
                    <a:pt x="99" y="4"/>
                  </a:lnTo>
                  <a:lnTo>
                    <a:pt x="107" y="6"/>
                  </a:lnTo>
                  <a:lnTo>
                    <a:pt x="113" y="9"/>
                  </a:lnTo>
                  <a:lnTo>
                    <a:pt x="120" y="13"/>
                  </a:lnTo>
                  <a:lnTo>
                    <a:pt x="125" y="17"/>
                  </a:lnTo>
                  <a:lnTo>
                    <a:pt x="131" y="22"/>
                  </a:lnTo>
                  <a:lnTo>
                    <a:pt x="136" y="28"/>
                  </a:lnTo>
                  <a:lnTo>
                    <a:pt x="140" y="33"/>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 name="Freeform 704">
              <a:extLst>
                <a:ext uri="{FF2B5EF4-FFF2-40B4-BE49-F238E27FC236}">
                  <a16:creationId xmlns:a16="http://schemas.microsoft.com/office/drawing/2014/main" id="{48A8B4DB-AD26-4CA1-9BA8-DC06A40B09B5}"/>
                </a:ext>
              </a:extLst>
            </p:cNvPr>
            <p:cNvSpPr>
              <a:spLocks/>
            </p:cNvSpPr>
            <p:nvPr/>
          </p:nvSpPr>
          <p:spPr bwMode="auto">
            <a:xfrm>
              <a:off x="5937251" y="2057401"/>
              <a:ext cx="49213" cy="49213"/>
            </a:xfrm>
            <a:custGeom>
              <a:avLst/>
              <a:gdLst>
                <a:gd name="T0" fmla="*/ 154 w 154"/>
                <a:gd name="T1" fmla="*/ 77 h 153"/>
                <a:gd name="T2" fmla="*/ 153 w 154"/>
                <a:gd name="T3" fmla="*/ 93 h 153"/>
                <a:gd name="T4" fmla="*/ 149 w 154"/>
                <a:gd name="T5" fmla="*/ 106 h 153"/>
                <a:gd name="T6" fmla="*/ 141 w 154"/>
                <a:gd name="T7" fmla="*/ 120 h 153"/>
                <a:gd name="T8" fmla="*/ 132 w 154"/>
                <a:gd name="T9" fmla="*/ 132 h 153"/>
                <a:gd name="T10" fmla="*/ 120 w 154"/>
                <a:gd name="T11" fmla="*/ 141 h 153"/>
                <a:gd name="T12" fmla="*/ 107 w 154"/>
                <a:gd name="T13" fmla="*/ 148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10 w 154"/>
                <a:gd name="T29" fmla="*/ 113 h 153"/>
                <a:gd name="T30" fmla="*/ 3 w 154"/>
                <a:gd name="T31" fmla="*/ 100 h 153"/>
                <a:gd name="T32" fmla="*/ 1 w 154"/>
                <a:gd name="T33" fmla="*/ 85 h 153"/>
                <a:gd name="T34" fmla="*/ 0 w 154"/>
                <a:gd name="T35" fmla="*/ 77 h 153"/>
                <a:gd name="T36" fmla="*/ 2 w 154"/>
                <a:gd name="T37" fmla="*/ 62 h 153"/>
                <a:gd name="T38" fmla="*/ 7 w 154"/>
                <a:gd name="T39" fmla="*/ 47 h 153"/>
                <a:gd name="T40" fmla="*/ 14 w 154"/>
                <a:gd name="T41" fmla="*/ 34 h 153"/>
                <a:gd name="T42" fmla="*/ 23 w 154"/>
                <a:gd name="T43" fmla="*/ 23 h 153"/>
                <a:gd name="T44" fmla="*/ 34 w 154"/>
                <a:gd name="T45" fmla="*/ 13 h 153"/>
                <a:gd name="T46" fmla="*/ 47 w 154"/>
                <a:gd name="T47" fmla="*/ 6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6 w 154"/>
                <a:gd name="T59" fmla="*/ 17 h 153"/>
                <a:gd name="T60" fmla="*/ 137 w 154"/>
                <a:gd name="T61" fmla="*/ 28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100"/>
                  </a:lnTo>
                  <a:lnTo>
                    <a:pt x="149" y="106"/>
                  </a:lnTo>
                  <a:lnTo>
                    <a:pt x="145" y="113"/>
                  </a:lnTo>
                  <a:lnTo>
                    <a:pt x="141" y="120"/>
                  </a:lnTo>
                  <a:lnTo>
                    <a:pt x="137" y="126"/>
                  </a:lnTo>
                  <a:lnTo>
                    <a:pt x="132" y="132"/>
                  </a:lnTo>
                  <a:lnTo>
                    <a:pt x="126"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9" y="136"/>
                  </a:lnTo>
                  <a:lnTo>
                    <a:pt x="23" y="132"/>
                  </a:lnTo>
                  <a:lnTo>
                    <a:pt x="18" y="126"/>
                  </a:lnTo>
                  <a:lnTo>
                    <a:pt x="14" y="120"/>
                  </a:lnTo>
                  <a:lnTo>
                    <a:pt x="10" y="113"/>
                  </a:lnTo>
                  <a:lnTo>
                    <a:pt x="7" y="106"/>
                  </a:lnTo>
                  <a:lnTo>
                    <a:pt x="3" y="100"/>
                  </a:lnTo>
                  <a:lnTo>
                    <a:pt x="2" y="93"/>
                  </a:lnTo>
                  <a:lnTo>
                    <a:pt x="1" y="85"/>
                  </a:lnTo>
                  <a:lnTo>
                    <a:pt x="0" y="77"/>
                  </a:lnTo>
                  <a:lnTo>
                    <a:pt x="0" y="77"/>
                  </a:lnTo>
                  <a:lnTo>
                    <a:pt x="1" y="69"/>
                  </a:lnTo>
                  <a:lnTo>
                    <a:pt x="2" y="62"/>
                  </a:lnTo>
                  <a:lnTo>
                    <a:pt x="3" y="54"/>
                  </a:lnTo>
                  <a:lnTo>
                    <a:pt x="7" y="47"/>
                  </a:lnTo>
                  <a:lnTo>
                    <a:pt x="10" y="40"/>
                  </a:lnTo>
                  <a:lnTo>
                    <a:pt x="14" y="34"/>
                  </a:lnTo>
                  <a:lnTo>
                    <a:pt x="18" y="28"/>
                  </a:lnTo>
                  <a:lnTo>
                    <a:pt x="23" y="23"/>
                  </a:lnTo>
                  <a:lnTo>
                    <a:pt x="29" y="17"/>
                  </a:lnTo>
                  <a:lnTo>
                    <a:pt x="34" y="13"/>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3"/>
                  </a:lnTo>
                  <a:lnTo>
                    <a:pt x="126" y="17"/>
                  </a:lnTo>
                  <a:lnTo>
                    <a:pt x="132" y="23"/>
                  </a:lnTo>
                  <a:lnTo>
                    <a:pt x="137" y="28"/>
                  </a:lnTo>
                  <a:lnTo>
                    <a:pt x="141" y="34"/>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 name="Freeform 705">
              <a:extLst>
                <a:ext uri="{FF2B5EF4-FFF2-40B4-BE49-F238E27FC236}">
                  <a16:creationId xmlns:a16="http://schemas.microsoft.com/office/drawing/2014/main" id="{7317B1E4-BD0B-439A-8728-FF5A02181237}"/>
                </a:ext>
              </a:extLst>
            </p:cNvPr>
            <p:cNvSpPr>
              <a:spLocks/>
            </p:cNvSpPr>
            <p:nvPr/>
          </p:nvSpPr>
          <p:spPr bwMode="auto">
            <a:xfrm>
              <a:off x="6008688" y="2057401"/>
              <a:ext cx="47625" cy="49213"/>
            </a:xfrm>
            <a:custGeom>
              <a:avLst/>
              <a:gdLst>
                <a:gd name="T0" fmla="*/ 153 w 153"/>
                <a:gd name="T1" fmla="*/ 77 h 153"/>
                <a:gd name="T2" fmla="*/ 152 w 153"/>
                <a:gd name="T3" fmla="*/ 93 h 153"/>
                <a:gd name="T4" fmla="*/ 148 w 153"/>
                <a:gd name="T5" fmla="*/ 106 h 153"/>
                <a:gd name="T6" fmla="*/ 141 w 153"/>
                <a:gd name="T7" fmla="*/ 120 h 153"/>
                <a:gd name="T8" fmla="*/ 132 w 153"/>
                <a:gd name="T9" fmla="*/ 132 h 153"/>
                <a:gd name="T10" fmla="*/ 120 w 153"/>
                <a:gd name="T11" fmla="*/ 141 h 153"/>
                <a:gd name="T12" fmla="*/ 106 w 153"/>
                <a:gd name="T13" fmla="*/ 148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6 w 153"/>
                <a:gd name="T39" fmla="*/ 47 h 153"/>
                <a:gd name="T40" fmla="*/ 13 w 153"/>
                <a:gd name="T41" fmla="*/ 34 h 153"/>
                <a:gd name="T42" fmla="*/ 23 w 153"/>
                <a:gd name="T43" fmla="*/ 23 h 153"/>
                <a:gd name="T44" fmla="*/ 34 w 153"/>
                <a:gd name="T45" fmla="*/ 13 h 153"/>
                <a:gd name="T46" fmla="*/ 47 w 153"/>
                <a:gd name="T47" fmla="*/ 6 h 153"/>
                <a:gd name="T48" fmla="*/ 62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2"/>
                  </a:lnTo>
                  <a:lnTo>
                    <a:pt x="17" y="126"/>
                  </a:lnTo>
                  <a:lnTo>
                    <a:pt x="13"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3" y="34"/>
                  </a:lnTo>
                  <a:lnTo>
                    <a:pt x="17" y="28"/>
                  </a:lnTo>
                  <a:lnTo>
                    <a:pt x="23" y="23"/>
                  </a:lnTo>
                  <a:lnTo>
                    <a:pt x="28" y="17"/>
                  </a:lnTo>
                  <a:lnTo>
                    <a:pt x="34" y="13"/>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3"/>
                  </a:lnTo>
                  <a:lnTo>
                    <a:pt x="126" y="17"/>
                  </a:lnTo>
                  <a:lnTo>
                    <a:pt x="132" y="23"/>
                  </a:lnTo>
                  <a:lnTo>
                    <a:pt x="136" y="28"/>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1" name="Freeform 706">
              <a:extLst>
                <a:ext uri="{FF2B5EF4-FFF2-40B4-BE49-F238E27FC236}">
                  <a16:creationId xmlns:a16="http://schemas.microsoft.com/office/drawing/2014/main" id="{6F2BF684-690F-46D0-91B9-D819FAA47A57}"/>
                </a:ext>
              </a:extLst>
            </p:cNvPr>
            <p:cNvSpPr>
              <a:spLocks/>
            </p:cNvSpPr>
            <p:nvPr/>
          </p:nvSpPr>
          <p:spPr bwMode="auto">
            <a:xfrm>
              <a:off x="6076951" y="2057401"/>
              <a:ext cx="49213" cy="49213"/>
            </a:xfrm>
            <a:custGeom>
              <a:avLst/>
              <a:gdLst>
                <a:gd name="T0" fmla="*/ 153 w 153"/>
                <a:gd name="T1" fmla="*/ 77 h 153"/>
                <a:gd name="T2" fmla="*/ 152 w 153"/>
                <a:gd name="T3" fmla="*/ 93 h 153"/>
                <a:gd name="T4" fmla="*/ 147 w 153"/>
                <a:gd name="T5" fmla="*/ 106 h 153"/>
                <a:gd name="T6" fmla="*/ 140 w 153"/>
                <a:gd name="T7" fmla="*/ 120 h 153"/>
                <a:gd name="T8" fmla="*/ 131 w 153"/>
                <a:gd name="T9" fmla="*/ 132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5 w 153"/>
                <a:gd name="T39" fmla="*/ 47 h 153"/>
                <a:gd name="T40" fmla="*/ 12 w 153"/>
                <a:gd name="T41" fmla="*/ 34 h 153"/>
                <a:gd name="T42" fmla="*/ 23 w 153"/>
                <a:gd name="T43" fmla="*/ 23 h 153"/>
                <a:gd name="T44" fmla="*/ 34 w 153"/>
                <a:gd name="T45" fmla="*/ 13 h 153"/>
                <a:gd name="T46" fmla="*/ 47 w 153"/>
                <a:gd name="T47" fmla="*/ 6 h 153"/>
                <a:gd name="T48" fmla="*/ 61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7" y="106"/>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7" y="136"/>
                  </a:lnTo>
                  <a:lnTo>
                    <a:pt x="23"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3" y="23"/>
                  </a:lnTo>
                  <a:lnTo>
                    <a:pt x="27" y="17"/>
                  </a:lnTo>
                  <a:lnTo>
                    <a:pt x="34" y="13"/>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8"/>
                  </a:lnTo>
                  <a:lnTo>
                    <a:pt x="140"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707">
              <a:extLst>
                <a:ext uri="{FF2B5EF4-FFF2-40B4-BE49-F238E27FC236}">
                  <a16:creationId xmlns:a16="http://schemas.microsoft.com/office/drawing/2014/main" id="{0BF86DD0-AFA2-47C4-A536-054A482E5434}"/>
                </a:ext>
              </a:extLst>
            </p:cNvPr>
            <p:cNvSpPr>
              <a:spLocks/>
            </p:cNvSpPr>
            <p:nvPr/>
          </p:nvSpPr>
          <p:spPr bwMode="auto">
            <a:xfrm>
              <a:off x="6146801" y="2057401"/>
              <a:ext cx="49213" cy="49213"/>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2 h 153"/>
                <a:gd name="T10" fmla="*/ 121 w 155"/>
                <a:gd name="T11" fmla="*/ 141 h 153"/>
                <a:gd name="T12" fmla="*/ 108 w 155"/>
                <a:gd name="T13" fmla="*/ 148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9 w 155"/>
                <a:gd name="T27" fmla="*/ 126 h 153"/>
                <a:gd name="T28" fmla="*/ 10 w 155"/>
                <a:gd name="T29" fmla="*/ 113 h 153"/>
                <a:gd name="T30" fmla="*/ 4 w 155"/>
                <a:gd name="T31" fmla="*/ 100 h 153"/>
                <a:gd name="T32" fmla="*/ 2 w 155"/>
                <a:gd name="T33" fmla="*/ 85 h 153"/>
                <a:gd name="T34" fmla="*/ 0 w 155"/>
                <a:gd name="T35" fmla="*/ 77 h 153"/>
                <a:gd name="T36" fmla="*/ 3 w 155"/>
                <a:gd name="T37" fmla="*/ 62 h 153"/>
                <a:gd name="T38" fmla="*/ 6 w 155"/>
                <a:gd name="T39" fmla="*/ 47 h 153"/>
                <a:gd name="T40" fmla="*/ 14 w 155"/>
                <a:gd name="T41" fmla="*/ 34 h 153"/>
                <a:gd name="T42" fmla="*/ 23 w 155"/>
                <a:gd name="T43" fmla="*/ 23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8 h 153"/>
                <a:gd name="T62" fmla="*/ 145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1" y="100"/>
                  </a:lnTo>
                  <a:lnTo>
                    <a:pt x="148" y="106"/>
                  </a:lnTo>
                  <a:lnTo>
                    <a:pt x="145" y="113"/>
                  </a:lnTo>
                  <a:lnTo>
                    <a:pt x="141" y="120"/>
                  </a:lnTo>
                  <a:lnTo>
                    <a:pt x="137" y="126"/>
                  </a:lnTo>
                  <a:lnTo>
                    <a:pt x="132" y="132"/>
                  </a:lnTo>
                  <a:lnTo>
                    <a:pt x="126" y="136"/>
                  </a:lnTo>
                  <a:lnTo>
                    <a:pt x="121"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9" y="126"/>
                  </a:lnTo>
                  <a:lnTo>
                    <a:pt x="14" y="120"/>
                  </a:lnTo>
                  <a:lnTo>
                    <a:pt x="10" y="113"/>
                  </a:lnTo>
                  <a:lnTo>
                    <a:pt x="6" y="106"/>
                  </a:lnTo>
                  <a:lnTo>
                    <a:pt x="4" y="100"/>
                  </a:lnTo>
                  <a:lnTo>
                    <a:pt x="3" y="93"/>
                  </a:lnTo>
                  <a:lnTo>
                    <a:pt x="2" y="85"/>
                  </a:lnTo>
                  <a:lnTo>
                    <a:pt x="0" y="77"/>
                  </a:lnTo>
                  <a:lnTo>
                    <a:pt x="0" y="77"/>
                  </a:lnTo>
                  <a:lnTo>
                    <a:pt x="2" y="69"/>
                  </a:lnTo>
                  <a:lnTo>
                    <a:pt x="3" y="62"/>
                  </a:lnTo>
                  <a:lnTo>
                    <a:pt x="4" y="54"/>
                  </a:lnTo>
                  <a:lnTo>
                    <a:pt x="6" y="47"/>
                  </a:lnTo>
                  <a:lnTo>
                    <a:pt x="10" y="40"/>
                  </a:lnTo>
                  <a:lnTo>
                    <a:pt x="14" y="34"/>
                  </a:lnTo>
                  <a:lnTo>
                    <a:pt x="19" y="28"/>
                  </a:lnTo>
                  <a:lnTo>
                    <a:pt x="23" y="23"/>
                  </a:lnTo>
                  <a:lnTo>
                    <a:pt x="29" y="17"/>
                  </a:lnTo>
                  <a:lnTo>
                    <a:pt x="35" y="13"/>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1" y="13"/>
                  </a:lnTo>
                  <a:lnTo>
                    <a:pt x="126" y="17"/>
                  </a:lnTo>
                  <a:lnTo>
                    <a:pt x="132" y="23"/>
                  </a:lnTo>
                  <a:lnTo>
                    <a:pt x="137" y="28"/>
                  </a:lnTo>
                  <a:lnTo>
                    <a:pt x="141" y="34"/>
                  </a:lnTo>
                  <a:lnTo>
                    <a:pt x="145"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Freeform 708">
              <a:extLst>
                <a:ext uri="{FF2B5EF4-FFF2-40B4-BE49-F238E27FC236}">
                  <a16:creationId xmlns:a16="http://schemas.microsoft.com/office/drawing/2014/main" id="{54F6C80A-7E40-47DD-AE2A-D8D86748F481}"/>
                </a:ext>
              </a:extLst>
            </p:cNvPr>
            <p:cNvSpPr>
              <a:spLocks/>
            </p:cNvSpPr>
            <p:nvPr/>
          </p:nvSpPr>
          <p:spPr bwMode="auto">
            <a:xfrm>
              <a:off x="6216651" y="2057401"/>
              <a:ext cx="49213" cy="49213"/>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2 h 153"/>
                <a:gd name="T10" fmla="*/ 120 w 154"/>
                <a:gd name="T11" fmla="*/ 141 h 153"/>
                <a:gd name="T12" fmla="*/ 108 w 154"/>
                <a:gd name="T13" fmla="*/ 148 h 153"/>
                <a:gd name="T14" fmla="*/ 93 w 154"/>
                <a:gd name="T15" fmla="*/ 152 h 153"/>
                <a:gd name="T16" fmla="*/ 78 w 154"/>
                <a:gd name="T17" fmla="*/ 153 h 153"/>
                <a:gd name="T18" fmla="*/ 70 w 154"/>
                <a:gd name="T19" fmla="*/ 153 h 153"/>
                <a:gd name="T20" fmla="*/ 55 w 154"/>
                <a:gd name="T21" fmla="*/ 150 h 153"/>
                <a:gd name="T22" fmla="*/ 40 w 154"/>
                <a:gd name="T23" fmla="*/ 144 h 153"/>
                <a:gd name="T24" fmla="*/ 29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2 h 153"/>
                <a:gd name="T38" fmla="*/ 7 w 154"/>
                <a:gd name="T39" fmla="*/ 47 h 153"/>
                <a:gd name="T40" fmla="*/ 14 w 154"/>
                <a:gd name="T41" fmla="*/ 34 h 153"/>
                <a:gd name="T42" fmla="*/ 23 w 154"/>
                <a:gd name="T43" fmla="*/ 23 h 153"/>
                <a:gd name="T44" fmla="*/ 34 w 154"/>
                <a:gd name="T45" fmla="*/ 13 h 153"/>
                <a:gd name="T46" fmla="*/ 47 w 154"/>
                <a:gd name="T47" fmla="*/ 6 h 153"/>
                <a:gd name="T48" fmla="*/ 62 w 154"/>
                <a:gd name="T49" fmla="*/ 1 h 153"/>
                <a:gd name="T50" fmla="*/ 78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8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4" y="34"/>
                  </a:lnTo>
                  <a:lnTo>
                    <a:pt x="18" y="28"/>
                  </a:lnTo>
                  <a:lnTo>
                    <a:pt x="23" y="23"/>
                  </a:lnTo>
                  <a:lnTo>
                    <a:pt x="29" y="17"/>
                  </a:lnTo>
                  <a:lnTo>
                    <a:pt x="34" y="13"/>
                  </a:lnTo>
                  <a:lnTo>
                    <a:pt x="40" y="9"/>
                  </a:lnTo>
                  <a:lnTo>
                    <a:pt x="47" y="6"/>
                  </a:lnTo>
                  <a:lnTo>
                    <a:pt x="55" y="3"/>
                  </a:lnTo>
                  <a:lnTo>
                    <a:pt x="62" y="1"/>
                  </a:lnTo>
                  <a:lnTo>
                    <a:pt x="70" y="0"/>
                  </a:lnTo>
                  <a:lnTo>
                    <a:pt x="78" y="0"/>
                  </a:lnTo>
                  <a:lnTo>
                    <a:pt x="78" y="0"/>
                  </a:lnTo>
                  <a:lnTo>
                    <a:pt x="85" y="0"/>
                  </a:lnTo>
                  <a:lnTo>
                    <a:pt x="93" y="1"/>
                  </a:lnTo>
                  <a:lnTo>
                    <a:pt x="100" y="3"/>
                  </a:lnTo>
                  <a:lnTo>
                    <a:pt x="108" y="6"/>
                  </a:lnTo>
                  <a:lnTo>
                    <a:pt x="114" y="9"/>
                  </a:lnTo>
                  <a:lnTo>
                    <a:pt x="120" y="13"/>
                  </a:lnTo>
                  <a:lnTo>
                    <a:pt x="126" y="17"/>
                  </a:lnTo>
                  <a:lnTo>
                    <a:pt x="132" y="23"/>
                  </a:lnTo>
                  <a:lnTo>
                    <a:pt x="136" y="28"/>
                  </a:lnTo>
                  <a:lnTo>
                    <a:pt x="141" y="34"/>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709">
              <a:extLst>
                <a:ext uri="{FF2B5EF4-FFF2-40B4-BE49-F238E27FC236}">
                  <a16:creationId xmlns:a16="http://schemas.microsoft.com/office/drawing/2014/main" id="{7DFA24A3-B083-488C-9917-232205743F8B}"/>
                </a:ext>
              </a:extLst>
            </p:cNvPr>
            <p:cNvSpPr>
              <a:spLocks/>
            </p:cNvSpPr>
            <p:nvPr/>
          </p:nvSpPr>
          <p:spPr bwMode="auto">
            <a:xfrm>
              <a:off x="6286501" y="2057401"/>
              <a:ext cx="49213" cy="49213"/>
            </a:xfrm>
            <a:custGeom>
              <a:avLst/>
              <a:gdLst>
                <a:gd name="T0" fmla="*/ 154 w 154"/>
                <a:gd name="T1" fmla="*/ 77 h 153"/>
                <a:gd name="T2" fmla="*/ 152 w 154"/>
                <a:gd name="T3" fmla="*/ 93 h 153"/>
                <a:gd name="T4" fmla="*/ 147 w 154"/>
                <a:gd name="T5" fmla="*/ 106 h 153"/>
                <a:gd name="T6" fmla="*/ 141 w 154"/>
                <a:gd name="T7" fmla="*/ 120 h 153"/>
                <a:gd name="T8" fmla="*/ 131 w 154"/>
                <a:gd name="T9" fmla="*/ 132 h 153"/>
                <a:gd name="T10" fmla="*/ 120 w 154"/>
                <a:gd name="T11" fmla="*/ 141 h 153"/>
                <a:gd name="T12" fmla="*/ 106 w 154"/>
                <a:gd name="T13" fmla="*/ 148 h 153"/>
                <a:gd name="T14" fmla="*/ 93 w 154"/>
                <a:gd name="T15" fmla="*/ 152 h 153"/>
                <a:gd name="T16" fmla="*/ 76 w 154"/>
                <a:gd name="T17" fmla="*/ 153 h 153"/>
                <a:gd name="T18" fmla="*/ 68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2 h 153"/>
                <a:gd name="T38" fmla="*/ 6 w 154"/>
                <a:gd name="T39" fmla="*/ 47 h 153"/>
                <a:gd name="T40" fmla="*/ 12 w 154"/>
                <a:gd name="T41" fmla="*/ 34 h 153"/>
                <a:gd name="T42" fmla="*/ 23 w 154"/>
                <a:gd name="T43" fmla="*/ 23 h 153"/>
                <a:gd name="T44" fmla="*/ 34 w 154"/>
                <a:gd name="T45" fmla="*/ 13 h 153"/>
                <a:gd name="T46" fmla="*/ 47 w 154"/>
                <a:gd name="T47" fmla="*/ 6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8 h 153"/>
                <a:gd name="T62" fmla="*/ 144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4"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3" y="23"/>
                  </a:lnTo>
                  <a:lnTo>
                    <a:pt x="27" y="17"/>
                  </a:lnTo>
                  <a:lnTo>
                    <a:pt x="34" y="13"/>
                  </a:lnTo>
                  <a:lnTo>
                    <a:pt x="40" y="9"/>
                  </a:lnTo>
                  <a:lnTo>
                    <a:pt x="47" y="6"/>
                  </a:lnTo>
                  <a:lnTo>
                    <a:pt x="54" y="3"/>
                  </a:lnTo>
                  <a:lnTo>
                    <a:pt x="62" y="1"/>
                  </a:lnTo>
                  <a:lnTo>
                    <a:pt x="68" y="0"/>
                  </a:lnTo>
                  <a:lnTo>
                    <a:pt x="76" y="0"/>
                  </a:lnTo>
                  <a:lnTo>
                    <a:pt x="76" y="0"/>
                  </a:lnTo>
                  <a:lnTo>
                    <a:pt x="84" y="0"/>
                  </a:lnTo>
                  <a:lnTo>
                    <a:pt x="93" y="1"/>
                  </a:lnTo>
                  <a:lnTo>
                    <a:pt x="99" y="3"/>
                  </a:lnTo>
                  <a:lnTo>
                    <a:pt x="106" y="6"/>
                  </a:lnTo>
                  <a:lnTo>
                    <a:pt x="113" y="9"/>
                  </a:lnTo>
                  <a:lnTo>
                    <a:pt x="120" y="13"/>
                  </a:lnTo>
                  <a:lnTo>
                    <a:pt x="126" y="17"/>
                  </a:lnTo>
                  <a:lnTo>
                    <a:pt x="131" y="23"/>
                  </a:lnTo>
                  <a:lnTo>
                    <a:pt x="136" y="28"/>
                  </a:lnTo>
                  <a:lnTo>
                    <a:pt x="141" y="34"/>
                  </a:lnTo>
                  <a:lnTo>
                    <a:pt x="144"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5" name="Freeform 710">
              <a:extLst>
                <a:ext uri="{FF2B5EF4-FFF2-40B4-BE49-F238E27FC236}">
                  <a16:creationId xmlns:a16="http://schemas.microsoft.com/office/drawing/2014/main" id="{B5F922A3-CF81-45E9-A903-E29B8C21AC53}"/>
                </a:ext>
              </a:extLst>
            </p:cNvPr>
            <p:cNvSpPr>
              <a:spLocks/>
            </p:cNvSpPr>
            <p:nvPr/>
          </p:nvSpPr>
          <p:spPr bwMode="auto">
            <a:xfrm>
              <a:off x="6357938" y="2057401"/>
              <a:ext cx="47625" cy="49213"/>
            </a:xfrm>
            <a:custGeom>
              <a:avLst/>
              <a:gdLst>
                <a:gd name="T0" fmla="*/ 154 w 154"/>
                <a:gd name="T1" fmla="*/ 77 h 153"/>
                <a:gd name="T2" fmla="*/ 153 w 154"/>
                <a:gd name="T3" fmla="*/ 93 h 153"/>
                <a:gd name="T4" fmla="*/ 149 w 154"/>
                <a:gd name="T5" fmla="*/ 106 h 153"/>
                <a:gd name="T6" fmla="*/ 141 w 154"/>
                <a:gd name="T7" fmla="*/ 120 h 153"/>
                <a:gd name="T8" fmla="*/ 131 w 154"/>
                <a:gd name="T9" fmla="*/ 132 h 153"/>
                <a:gd name="T10" fmla="*/ 120 w 154"/>
                <a:gd name="T11" fmla="*/ 141 h 153"/>
                <a:gd name="T12" fmla="*/ 107 w 154"/>
                <a:gd name="T13" fmla="*/ 148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8 w 154"/>
                <a:gd name="T25" fmla="*/ 136 h 153"/>
                <a:gd name="T26" fmla="*/ 18 w 154"/>
                <a:gd name="T27" fmla="*/ 126 h 153"/>
                <a:gd name="T28" fmla="*/ 10 w 154"/>
                <a:gd name="T29" fmla="*/ 113 h 153"/>
                <a:gd name="T30" fmla="*/ 3 w 154"/>
                <a:gd name="T31" fmla="*/ 100 h 153"/>
                <a:gd name="T32" fmla="*/ 1 w 154"/>
                <a:gd name="T33" fmla="*/ 85 h 153"/>
                <a:gd name="T34" fmla="*/ 0 w 154"/>
                <a:gd name="T35" fmla="*/ 77 h 153"/>
                <a:gd name="T36" fmla="*/ 2 w 154"/>
                <a:gd name="T37" fmla="*/ 62 h 153"/>
                <a:gd name="T38" fmla="*/ 7 w 154"/>
                <a:gd name="T39" fmla="*/ 47 h 153"/>
                <a:gd name="T40" fmla="*/ 14 w 154"/>
                <a:gd name="T41" fmla="*/ 34 h 153"/>
                <a:gd name="T42" fmla="*/ 23 w 154"/>
                <a:gd name="T43" fmla="*/ 23 h 153"/>
                <a:gd name="T44" fmla="*/ 34 w 154"/>
                <a:gd name="T45" fmla="*/ 13 h 153"/>
                <a:gd name="T46" fmla="*/ 48 w 154"/>
                <a:gd name="T47" fmla="*/ 6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6 w 154"/>
                <a:gd name="T59" fmla="*/ 17 h 153"/>
                <a:gd name="T60" fmla="*/ 137 w 154"/>
                <a:gd name="T61" fmla="*/ 28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100"/>
                  </a:lnTo>
                  <a:lnTo>
                    <a:pt x="149" y="106"/>
                  </a:lnTo>
                  <a:lnTo>
                    <a:pt x="145" y="113"/>
                  </a:lnTo>
                  <a:lnTo>
                    <a:pt x="141" y="120"/>
                  </a:lnTo>
                  <a:lnTo>
                    <a:pt x="137" y="126"/>
                  </a:lnTo>
                  <a:lnTo>
                    <a:pt x="131" y="132"/>
                  </a:lnTo>
                  <a:lnTo>
                    <a:pt x="126"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8" y="148"/>
                  </a:lnTo>
                  <a:lnTo>
                    <a:pt x="41" y="144"/>
                  </a:lnTo>
                  <a:lnTo>
                    <a:pt x="34" y="141"/>
                  </a:lnTo>
                  <a:lnTo>
                    <a:pt x="28" y="136"/>
                  </a:lnTo>
                  <a:lnTo>
                    <a:pt x="23" y="132"/>
                  </a:lnTo>
                  <a:lnTo>
                    <a:pt x="18" y="126"/>
                  </a:lnTo>
                  <a:lnTo>
                    <a:pt x="14" y="120"/>
                  </a:lnTo>
                  <a:lnTo>
                    <a:pt x="10" y="113"/>
                  </a:lnTo>
                  <a:lnTo>
                    <a:pt x="7" y="106"/>
                  </a:lnTo>
                  <a:lnTo>
                    <a:pt x="3" y="100"/>
                  </a:lnTo>
                  <a:lnTo>
                    <a:pt x="2" y="93"/>
                  </a:lnTo>
                  <a:lnTo>
                    <a:pt x="1" y="85"/>
                  </a:lnTo>
                  <a:lnTo>
                    <a:pt x="0" y="77"/>
                  </a:lnTo>
                  <a:lnTo>
                    <a:pt x="0" y="77"/>
                  </a:lnTo>
                  <a:lnTo>
                    <a:pt x="1" y="69"/>
                  </a:lnTo>
                  <a:lnTo>
                    <a:pt x="2" y="62"/>
                  </a:lnTo>
                  <a:lnTo>
                    <a:pt x="3" y="54"/>
                  </a:lnTo>
                  <a:lnTo>
                    <a:pt x="7" y="47"/>
                  </a:lnTo>
                  <a:lnTo>
                    <a:pt x="10" y="40"/>
                  </a:lnTo>
                  <a:lnTo>
                    <a:pt x="14" y="34"/>
                  </a:lnTo>
                  <a:lnTo>
                    <a:pt x="18" y="28"/>
                  </a:lnTo>
                  <a:lnTo>
                    <a:pt x="23" y="23"/>
                  </a:lnTo>
                  <a:lnTo>
                    <a:pt x="28" y="17"/>
                  </a:lnTo>
                  <a:lnTo>
                    <a:pt x="34" y="13"/>
                  </a:lnTo>
                  <a:lnTo>
                    <a:pt x="41" y="9"/>
                  </a:lnTo>
                  <a:lnTo>
                    <a:pt x="48" y="6"/>
                  </a:lnTo>
                  <a:lnTo>
                    <a:pt x="55" y="3"/>
                  </a:lnTo>
                  <a:lnTo>
                    <a:pt x="62" y="1"/>
                  </a:lnTo>
                  <a:lnTo>
                    <a:pt x="70" y="0"/>
                  </a:lnTo>
                  <a:lnTo>
                    <a:pt x="78" y="0"/>
                  </a:lnTo>
                  <a:lnTo>
                    <a:pt x="78" y="0"/>
                  </a:lnTo>
                  <a:lnTo>
                    <a:pt x="86" y="0"/>
                  </a:lnTo>
                  <a:lnTo>
                    <a:pt x="93" y="1"/>
                  </a:lnTo>
                  <a:lnTo>
                    <a:pt x="101" y="3"/>
                  </a:lnTo>
                  <a:lnTo>
                    <a:pt x="107" y="6"/>
                  </a:lnTo>
                  <a:lnTo>
                    <a:pt x="114" y="9"/>
                  </a:lnTo>
                  <a:lnTo>
                    <a:pt x="120" y="13"/>
                  </a:lnTo>
                  <a:lnTo>
                    <a:pt x="126" y="17"/>
                  </a:lnTo>
                  <a:lnTo>
                    <a:pt x="131" y="23"/>
                  </a:lnTo>
                  <a:lnTo>
                    <a:pt x="137" y="28"/>
                  </a:lnTo>
                  <a:lnTo>
                    <a:pt x="141" y="34"/>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6" name="Freeform 711">
              <a:extLst>
                <a:ext uri="{FF2B5EF4-FFF2-40B4-BE49-F238E27FC236}">
                  <a16:creationId xmlns:a16="http://schemas.microsoft.com/office/drawing/2014/main" id="{826C63E7-C52F-4CF0-90C9-BF5BB1F0B3C6}"/>
                </a:ext>
              </a:extLst>
            </p:cNvPr>
            <p:cNvSpPr>
              <a:spLocks/>
            </p:cNvSpPr>
            <p:nvPr/>
          </p:nvSpPr>
          <p:spPr bwMode="auto">
            <a:xfrm>
              <a:off x="6008688" y="1990726"/>
              <a:ext cx="47625" cy="49213"/>
            </a:xfrm>
            <a:custGeom>
              <a:avLst/>
              <a:gdLst>
                <a:gd name="T0" fmla="*/ 153 w 153"/>
                <a:gd name="T1" fmla="*/ 76 h 153"/>
                <a:gd name="T2" fmla="*/ 152 w 153"/>
                <a:gd name="T3" fmla="*/ 92 h 153"/>
                <a:gd name="T4" fmla="*/ 148 w 153"/>
                <a:gd name="T5" fmla="*/ 106 h 153"/>
                <a:gd name="T6" fmla="*/ 141 w 153"/>
                <a:gd name="T7" fmla="*/ 120 h 153"/>
                <a:gd name="T8" fmla="*/ 132 w 153"/>
                <a:gd name="T9" fmla="*/ 131 h 153"/>
                <a:gd name="T10" fmla="*/ 120 w 153"/>
                <a:gd name="T11" fmla="*/ 140 h 153"/>
                <a:gd name="T12" fmla="*/ 106 w 153"/>
                <a:gd name="T13" fmla="*/ 147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6 w 153"/>
                <a:gd name="T39" fmla="*/ 47 h 153"/>
                <a:gd name="T40" fmla="*/ 13 w 153"/>
                <a:gd name="T41" fmla="*/ 33 h 153"/>
                <a:gd name="T42" fmla="*/ 23 w 153"/>
                <a:gd name="T43" fmla="*/ 21 h 153"/>
                <a:gd name="T44" fmla="*/ 34 w 153"/>
                <a:gd name="T45" fmla="*/ 12 h 153"/>
                <a:gd name="T46" fmla="*/ 47 w 153"/>
                <a:gd name="T47" fmla="*/ 5 h 153"/>
                <a:gd name="T48" fmla="*/ 62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0"/>
                  </a:lnTo>
                  <a:lnTo>
                    <a:pt x="113" y="144"/>
                  </a:lnTo>
                  <a:lnTo>
                    <a:pt x="106"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1"/>
                  </a:lnTo>
                  <a:lnTo>
                    <a:pt x="17" y="126"/>
                  </a:lnTo>
                  <a:lnTo>
                    <a:pt x="13" y="120"/>
                  </a:lnTo>
                  <a:lnTo>
                    <a:pt x="9" y="113"/>
                  </a:lnTo>
                  <a:lnTo>
                    <a:pt x="6" y="106"/>
                  </a:lnTo>
                  <a:lnTo>
                    <a:pt x="3" y="99"/>
                  </a:lnTo>
                  <a:lnTo>
                    <a:pt x="1" y="92"/>
                  </a:lnTo>
                  <a:lnTo>
                    <a:pt x="0" y="84"/>
                  </a:lnTo>
                  <a:lnTo>
                    <a:pt x="0" y="76"/>
                  </a:lnTo>
                  <a:lnTo>
                    <a:pt x="0" y="76"/>
                  </a:lnTo>
                  <a:lnTo>
                    <a:pt x="0" y="68"/>
                  </a:lnTo>
                  <a:lnTo>
                    <a:pt x="1" y="60"/>
                  </a:lnTo>
                  <a:lnTo>
                    <a:pt x="3" y="53"/>
                  </a:lnTo>
                  <a:lnTo>
                    <a:pt x="6" y="47"/>
                  </a:lnTo>
                  <a:lnTo>
                    <a:pt x="9" y="40"/>
                  </a:lnTo>
                  <a:lnTo>
                    <a:pt x="13" y="33"/>
                  </a:lnTo>
                  <a:lnTo>
                    <a:pt x="17"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6" y="5"/>
                  </a:lnTo>
                  <a:lnTo>
                    <a:pt x="113" y="9"/>
                  </a:lnTo>
                  <a:lnTo>
                    <a:pt x="120" y="12"/>
                  </a:lnTo>
                  <a:lnTo>
                    <a:pt x="126" y="17"/>
                  </a:lnTo>
                  <a:lnTo>
                    <a:pt x="132" y="21"/>
                  </a:lnTo>
                  <a:lnTo>
                    <a:pt x="136" y="27"/>
                  </a:lnTo>
                  <a:lnTo>
                    <a:pt x="141" y="33"/>
                  </a:lnTo>
                  <a:lnTo>
                    <a:pt x="144" y="40"/>
                  </a:lnTo>
                  <a:lnTo>
                    <a:pt x="148" y="47"/>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7" name="Freeform 712">
              <a:extLst>
                <a:ext uri="{FF2B5EF4-FFF2-40B4-BE49-F238E27FC236}">
                  <a16:creationId xmlns:a16="http://schemas.microsoft.com/office/drawing/2014/main" id="{4837D408-861E-4886-89FD-67F62C207FD3}"/>
                </a:ext>
              </a:extLst>
            </p:cNvPr>
            <p:cNvSpPr>
              <a:spLocks/>
            </p:cNvSpPr>
            <p:nvPr/>
          </p:nvSpPr>
          <p:spPr bwMode="auto">
            <a:xfrm>
              <a:off x="6076951" y="1990726"/>
              <a:ext cx="49213" cy="49213"/>
            </a:xfrm>
            <a:custGeom>
              <a:avLst/>
              <a:gdLst>
                <a:gd name="T0" fmla="*/ 153 w 153"/>
                <a:gd name="T1" fmla="*/ 76 h 153"/>
                <a:gd name="T2" fmla="*/ 152 w 153"/>
                <a:gd name="T3" fmla="*/ 92 h 153"/>
                <a:gd name="T4" fmla="*/ 147 w 153"/>
                <a:gd name="T5" fmla="*/ 106 h 153"/>
                <a:gd name="T6" fmla="*/ 140 w 153"/>
                <a:gd name="T7" fmla="*/ 120 h 153"/>
                <a:gd name="T8" fmla="*/ 131 w 153"/>
                <a:gd name="T9" fmla="*/ 131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3 w 153"/>
                <a:gd name="T43" fmla="*/ 21 h 153"/>
                <a:gd name="T44" fmla="*/ 34 w 153"/>
                <a:gd name="T45" fmla="*/ 12 h 153"/>
                <a:gd name="T46" fmla="*/ 47 w 153"/>
                <a:gd name="T47" fmla="*/ 5 h 153"/>
                <a:gd name="T48" fmla="*/ 61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0" y="120"/>
                  </a:lnTo>
                  <a:lnTo>
                    <a:pt x="136" y="126"/>
                  </a:lnTo>
                  <a:lnTo>
                    <a:pt x="131" y="131"/>
                  </a:lnTo>
                  <a:lnTo>
                    <a:pt x="126" y="136"/>
                  </a:lnTo>
                  <a:lnTo>
                    <a:pt x="120" y="140"/>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0"/>
                  </a:lnTo>
                  <a:lnTo>
                    <a:pt x="27" y="136"/>
                  </a:lnTo>
                  <a:lnTo>
                    <a:pt x="23"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3"/>
                  </a:lnTo>
                  <a:lnTo>
                    <a:pt x="5" y="47"/>
                  </a:lnTo>
                  <a:lnTo>
                    <a:pt x="9" y="40"/>
                  </a:lnTo>
                  <a:lnTo>
                    <a:pt x="12" y="33"/>
                  </a:lnTo>
                  <a:lnTo>
                    <a:pt x="17" y="27"/>
                  </a:lnTo>
                  <a:lnTo>
                    <a:pt x="23" y="21"/>
                  </a:lnTo>
                  <a:lnTo>
                    <a:pt x="27" y="17"/>
                  </a:lnTo>
                  <a:lnTo>
                    <a:pt x="34"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0" y="33"/>
                  </a:lnTo>
                  <a:lnTo>
                    <a:pt x="144" y="40"/>
                  </a:lnTo>
                  <a:lnTo>
                    <a:pt x="147" y="47"/>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713">
              <a:extLst>
                <a:ext uri="{FF2B5EF4-FFF2-40B4-BE49-F238E27FC236}">
                  <a16:creationId xmlns:a16="http://schemas.microsoft.com/office/drawing/2014/main" id="{B9C68545-7C95-427A-AC6D-EC14BBEF74E5}"/>
                </a:ext>
              </a:extLst>
            </p:cNvPr>
            <p:cNvSpPr>
              <a:spLocks/>
            </p:cNvSpPr>
            <p:nvPr/>
          </p:nvSpPr>
          <p:spPr bwMode="auto">
            <a:xfrm>
              <a:off x="6146801" y="1990726"/>
              <a:ext cx="49213" cy="49213"/>
            </a:xfrm>
            <a:custGeom>
              <a:avLst/>
              <a:gdLst>
                <a:gd name="T0" fmla="*/ 155 w 155"/>
                <a:gd name="T1" fmla="*/ 76 h 153"/>
                <a:gd name="T2" fmla="*/ 153 w 155"/>
                <a:gd name="T3" fmla="*/ 92 h 153"/>
                <a:gd name="T4" fmla="*/ 148 w 155"/>
                <a:gd name="T5" fmla="*/ 106 h 153"/>
                <a:gd name="T6" fmla="*/ 141 w 155"/>
                <a:gd name="T7" fmla="*/ 120 h 153"/>
                <a:gd name="T8" fmla="*/ 132 w 155"/>
                <a:gd name="T9" fmla="*/ 131 h 153"/>
                <a:gd name="T10" fmla="*/ 121 w 155"/>
                <a:gd name="T11" fmla="*/ 140 h 153"/>
                <a:gd name="T12" fmla="*/ 108 w 155"/>
                <a:gd name="T13" fmla="*/ 147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9 w 155"/>
                <a:gd name="T27" fmla="*/ 126 h 153"/>
                <a:gd name="T28" fmla="*/ 10 w 155"/>
                <a:gd name="T29" fmla="*/ 113 h 153"/>
                <a:gd name="T30" fmla="*/ 4 w 155"/>
                <a:gd name="T31" fmla="*/ 99 h 153"/>
                <a:gd name="T32" fmla="*/ 2 w 155"/>
                <a:gd name="T33" fmla="*/ 84 h 153"/>
                <a:gd name="T34" fmla="*/ 0 w 155"/>
                <a:gd name="T35" fmla="*/ 76 h 153"/>
                <a:gd name="T36" fmla="*/ 3 w 155"/>
                <a:gd name="T37" fmla="*/ 60 h 153"/>
                <a:gd name="T38" fmla="*/ 6 w 155"/>
                <a:gd name="T39" fmla="*/ 47 h 153"/>
                <a:gd name="T40" fmla="*/ 14 w 155"/>
                <a:gd name="T41" fmla="*/ 33 h 153"/>
                <a:gd name="T42" fmla="*/ 23 w 155"/>
                <a:gd name="T43" fmla="*/ 21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3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2"/>
                  </a:lnTo>
                  <a:lnTo>
                    <a:pt x="151" y="99"/>
                  </a:lnTo>
                  <a:lnTo>
                    <a:pt x="148" y="106"/>
                  </a:lnTo>
                  <a:lnTo>
                    <a:pt x="145" y="113"/>
                  </a:lnTo>
                  <a:lnTo>
                    <a:pt x="141" y="120"/>
                  </a:lnTo>
                  <a:lnTo>
                    <a:pt x="137" y="126"/>
                  </a:lnTo>
                  <a:lnTo>
                    <a:pt x="132" y="131"/>
                  </a:lnTo>
                  <a:lnTo>
                    <a:pt x="126" y="136"/>
                  </a:lnTo>
                  <a:lnTo>
                    <a:pt x="121" y="140"/>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0"/>
                  </a:lnTo>
                  <a:lnTo>
                    <a:pt x="29" y="136"/>
                  </a:lnTo>
                  <a:lnTo>
                    <a:pt x="23" y="131"/>
                  </a:lnTo>
                  <a:lnTo>
                    <a:pt x="19" y="126"/>
                  </a:lnTo>
                  <a:lnTo>
                    <a:pt x="14" y="120"/>
                  </a:lnTo>
                  <a:lnTo>
                    <a:pt x="10" y="113"/>
                  </a:lnTo>
                  <a:lnTo>
                    <a:pt x="6" y="106"/>
                  </a:lnTo>
                  <a:lnTo>
                    <a:pt x="4" y="99"/>
                  </a:lnTo>
                  <a:lnTo>
                    <a:pt x="3" y="92"/>
                  </a:lnTo>
                  <a:lnTo>
                    <a:pt x="2" y="84"/>
                  </a:lnTo>
                  <a:lnTo>
                    <a:pt x="0" y="76"/>
                  </a:lnTo>
                  <a:lnTo>
                    <a:pt x="0" y="76"/>
                  </a:lnTo>
                  <a:lnTo>
                    <a:pt x="2" y="68"/>
                  </a:lnTo>
                  <a:lnTo>
                    <a:pt x="3" y="60"/>
                  </a:lnTo>
                  <a:lnTo>
                    <a:pt x="4" y="53"/>
                  </a:lnTo>
                  <a:lnTo>
                    <a:pt x="6" y="47"/>
                  </a:lnTo>
                  <a:lnTo>
                    <a:pt x="10" y="40"/>
                  </a:lnTo>
                  <a:lnTo>
                    <a:pt x="14" y="33"/>
                  </a:lnTo>
                  <a:lnTo>
                    <a:pt x="19" y="27"/>
                  </a:lnTo>
                  <a:lnTo>
                    <a:pt x="23" y="21"/>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2"/>
                  </a:lnTo>
                  <a:lnTo>
                    <a:pt x="126" y="17"/>
                  </a:lnTo>
                  <a:lnTo>
                    <a:pt x="132" y="21"/>
                  </a:lnTo>
                  <a:lnTo>
                    <a:pt x="137" y="27"/>
                  </a:lnTo>
                  <a:lnTo>
                    <a:pt x="141" y="33"/>
                  </a:lnTo>
                  <a:lnTo>
                    <a:pt x="145" y="40"/>
                  </a:lnTo>
                  <a:lnTo>
                    <a:pt x="148" y="47"/>
                  </a:lnTo>
                  <a:lnTo>
                    <a:pt x="151" y="53"/>
                  </a:lnTo>
                  <a:lnTo>
                    <a:pt x="153"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714">
              <a:extLst>
                <a:ext uri="{FF2B5EF4-FFF2-40B4-BE49-F238E27FC236}">
                  <a16:creationId xmlns:a16="http://schemas.microsoft.com/office/drawing/2014/main" id="{60F9B5CA-209B-48A7-82FF-42863A46E890}"/>
                </a:ext>
              </a:extLst>
            </p:cNvPr>
            <p:cNvSpPr>
              <a:spLocks/>
            </p:cNvSpPr>
            <p:nvPr/>
          </p:nvSpPr>
          <p:spPr bwMode="auto">
            <a:xfrm>
              <a:off x="6216651" y="1990726"/>
              <a:ext cx="49213" cy="49213"/>
            </a:xfrm>
            <a:custGeom>
              <a:avLst/>
              <a:gdLst>
                <a:gd name="T0" fmla="*/ 154 w 154"/>
                <a:gd name="T1" fmla="*/ 76 h 153"/>
                <a:gd name="T2" fmla="*/ 152 w 154"/>
                <a:gd name="T3" fmla="*/ 92 h 153"/>
                <a:gd name="T4" fmla="*/ 148 w 154"/>
                <a:gd name="T5" fmla="*/ 106 h 153"/>
                <a:gd name="T6" fmla="*/ 141 w 154"/>
                <a:gd name="T7" fmla="*/ 120 h 153"/>
                <a:gd name="T8" fmla="*/ 132 w 154"/>
                <a:gd name="T9" fmla="*/ 131 h 153"/>
                <a:gd name="T10" fmla="*/ 120 w 154"/>
                <a:gd name="T11" fmla="*/ 140 h 153"/>
                <a:gd name="T12" fmla="*/ 108 w 154"/>
                <a:gd name="T13" fmla="*/ 147 h 153"/>
                <a:gd name="T14" fmla="*/ 93 w 154"/>
                <a:gd name="T15" fmla="*/ 152 h 153"/>
                <a:gd name="T16" fmla="*/ 78 w 154"/>
                <a:gd name="T17" fmla="*/ 153 h 153"/>
                <a:gd name="T18" fmla="*/ 70 w 154"/>
                <a:gd name="T19" fmla="*/ 153 h 153"/>
                <a:gd name="T20" fmla="*/ 55 w 154"/>
                <a:gd name="T21" fmla="*/ 150 h 153"/>
                <a:gd name="T22" fmla="*/ 40 w 154"/>
                <a:gd name="T23" fmla="*/ 144 h 153"/>
                <a:gd name="T24" fmla="*/ 29 w 154"/>
                <a:gd name="T25" fmla="*/ 136 h 153"/>
                <a:gd name="T26" fmla="*/ 18 w 154"/>
                <a:gd name="T27" fmla="*/ 126 h 153"/>
                <a:gd name="T28" fmla="*/ 9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7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8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8" y="106"/>
                  </a:lnTo>
                  <a:lnTo>
                    <a:pt x="145" y="113"/>
                  </a:lnTo>
                  <a:lnTo>
                    <a:pt x="141" y="120"/>
                  </a:lnTo>
                  <a:lnTo>
                    <a:pt x="136" y="126"/>
                  </a:lnTo>
                  <a:lnTo>
                    <a:pt x="132" y="131"/>
                  </a:lnTo>
                  <a:lnTo>
                    <a:pt x="126" y="136"/>
                  </a:lnTo>
                  <a:lnTo>
                    <a:pt x="120" y="140"/>
                  </a:lnTo>
                  <a:lnTo>
                    <a:pt x="114" y="144"/>
                  </a:lnTo>
                  <a:lnTo>
                    <a:pt x="108" y="147"/>
                  </a:lnTo>
                  <a:lnTo>
                    <a:pt x="100" y="150"/>
                  </a:lnTo>
                  <a:lnTo>
                    <a:pt x="93" y="152"/>
                  </a:lnTo>
                  <a:lnTo>
                    <a:pt x="85" y="153"/>
                  </a:lnTo>
                  <a:lnTo>
                    <a:pt x="78" y="153"/>
                  </a:lnTo>
                  <a:lnTo>
                    <a:pt x="78" y="153"/>
                  </a:lnTo>
                  <a:lnTo>
                    <a:pt x="70" y="153"/>
                  </a:lnTo>
                  <a:lnTo>
                    <a:pt x="62" y="152"/>
                  </a:lnTo>
                  <a:lnTo>
                    <a:pt x="55" y="150"/>
                  </a:lnTo>
                  <a:lnTo>
                    <a:pt x="47" y="147"/>
                  </a:lnTo>
                  <a:lnTo>
                    <a:pt x="40" y="144"/>
                  </a:lnTo>
                  <a:lnTo>
                    <a:pt x="34" y="140"/>
                  </a:lnTo>
                  <a:lnTo>
                    <a:pt x="29"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0"/>
                  </a:lnTo>
                  <a:lnTo>
                    <a:pt x="3" y="53"/>
                  </a:lnTo>
                  <a:lnTo>
                    <a:pt x="7" y="47"/>
                  </a:lnTo>
                  <a:lnTo>
                    <a:pt x="9" y="40"/>
                  </a:lnTo>
                  <a:lnTo>
                    <a:pt x="14" y="33"/>
                  </a:lnTo>
                  <a:lnTo>
                    <a:pt x="18" y="27"/>
                  </a:lnTo>
                  <a:lnTo>
                    <a:pt x="23" y="21"/>
                  </a:lnTo>
                  <a:lnTo>
                    <a:pt x="29" y="17"/>
                  </a:lnTo>
                  <a:lnTo>
                    <a:pt x="34" y="12"/>
                  </a:lnTo>
                  <a:lnTo>
                    <a:pt x="40" y="9"/>
                  </a:lnTo>
                  <a:lnTo>
                    <a:pt x="47" y="5"/>
                  </a:lnTo>
                  <a:lnTo>
                    <a:pt x="55" y="3"/>
                  </a:lnTo>
                  <a:lnTo>
                    <a:pt x="62" y="1"/>
                  </a:lnTo>
                  <a:lnTo>
                    <a:pt x="70" y="0"/>
                  </a:lnTo>
                  <a:lnTo>
                    <a:pt x="78" y="0"/>
                  </a:lnTo>
                  <a:lnTo>
                    <a:pt x="78" y="0"/>
                  </a:lnTo>
                  <a:lnTo>
                    <a:pt x="85" y="0"/>
                  </a:lnTo>
                  <a:lnTo>
                    <a:pt x="93" y="1"/>
                  </a:lnTo>
                  <a:lnTo>
                    <a:pt x="100" y="3"/>
                  </a:lnTo>
                  <a:lnTo>
                    <a:pt x="108" y="5"/>
                  </a:lnTo>
                  <a:lnTo>
                    <a:pt x="114" y="9"/>
                  </a:lnTo>
                  <a:lnTo>
                    <a:pt x="120" y="12"/>
                  </a:lnTo>
                  <a:lnTo>
                    <a:pt x="126" y="17"/>
                  </a:lnTo>
                  <a:lnTo>
                    <a:pt x="132" y="21"/>
                  </a:lnTo>
                  <a:lnTo>
                    <a:pt x="136" y="27"/>
                  </a:lnTo>
                  <a:lnTo>
                    <a:pt x="141" y="33"/>
                  </a:lnTo>
                  <a:lnTo>
                    <a:pt x="145" y="40"/>
                  </a:lnTo>
                  <a:lnTo>
                    <a:pt x="148" y="47"/>
                  </a:lnTo>
                  <a:lnTo>
                    <a:pt x="151" y="53"/>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 name="Freeform 715">
              <a:extLst>
                <a:ext uri="{FF2B5EF4-FFF2-40B4-BE49-F238E27FC236}">
                  <a16:creationId xmlns:a16="http://schemas.microsoft.com/office/drawing/2014/main" id="{9FA0DAF0-2A21-43F2-849F-70F2A31EC45D}"/>
                </a:ext>
              </a:extLst>
            </p:cNvPr>
            <p:cNvSpPr>
              <a:spLocks/>
            </p:cNvSpPr>
            <p:nvPr/>
          </p:nvSpPr>
          <p:spPr bwMode="auto">
            <a:xfrm>
              <a:off x="6286501" y="1990726"/>
              <a:ext cx="49213" cy="49213"/>
            </a:xfrm>
            <a:custGeom>
              <a:avLst/>
              <a:gdLst>
                <a:gd name="T0" fmla="*/ 154 w 154"/>
                <a:gd name="T1" fmla="*/ 76 h 153"/>
                <a:gd name="T2" fmla="*/ 152 w 154"/>
                <a:gd name="T3" fmla="*/ 92 h 153"/>
                <a:gd name="T4" fmla="*/ 147 w 154"/>
                <a:gd name="T5" fmla="*/ 106 h 153"/>
                <a:gd name="T6" fmla="*/ 141 w 154"/>
                <a:gd name="T7" fmla="*/ 120 h 153"/>
                <a:gd name="T8" fmla="*/ 131 w 154"/>
                <a:gd name="T9" fmla="*/ 131 h 153"/>
                <a:gd name="T10" fmla="*/ 120 w 154"/>
                <a:gd name="T11" fmla="*/ 140 h 153"/>
                <a:gd name="T12" fmla="*/ 106 w 154"/>
                <a:gd name="T13" fmla="*/ 147 h 153"/>
                <a:gd name="T14" fmla="*/ 93 w 154"/>
                <a:gd name="T15" fmla="*/ 152 h 153"/>
                <a:gd name="T16" fmla="*/ 76 w 154"/>
                <a:gd name="T17" fmla="*/ 153 h 153"/>
                <a:gd name="T18" fmla="*/ 68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6 w 154"/>
                <a:gd name="T39" fmla="*/ 47 h 153"/>
                <a:gd name="T40" fmla="*/ 12 w 154"/>
                <a:gd name="T41" fmla="*/ 33 h 153"/>
                <a:gd name="T42" fmla="*/ 23 w 154"/>
                <a:gd name="T43" fmla="*/ 21 h 153"/>
                <a:gd name="T44" fmla="*/ 34 w 154"/>
                <a:gd name="T45" fmla="*/ 12 h 153"/>
                <a:gd name="T46" fmla="*/ 47 w 154"/>
                <a:gd name="T47" fmla="*/ 5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3" y="152"/>
                  </a:lnTo>
                  <a:lnTo>
                    <a:pt x="84" y="153"/>
                  </a:lnTo>
                  <a:lnTo>
                    <a:pt x="76" y="153"/>
                  </a:lnTo>
                  <a:lnTo>
                    <a:pt x="76" y="153"/>
                  </a:lnTo>
                  <a:lnTo>
                    <a:pt x="68" y="153"/>
                  </a:lnTo>
                  <a:lnTo>
                    <a:pt x="62" y="152"/>
                  </a:lnTo>
                  <a:lnTo>
                    <a:pt x="54" y="150"/>
                  </a:lnTo>
                  <a:lnTo>
                    <a:pt x="47" y="147"/>
                  </a:lnTo>
                  <a:lnTo>
                    <a:pt x="40" y="144"/>
                  </a:lnTo>
                  <a:lnTo>
                    <a:pt x="34" y="140"/>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0"/>
                  </a:lnTo>
                  <a:lnTo>
                    <a:pt x="3" y="53"/>
                  </a:lnTo>
                  <a:lnTo>
                    <a:pt x="6" y="47"/>
                  </a:lnTo>
                  <a:lnTo>
                    <a:pt x="9" y="40"/>
                  </a:lnTo>
                  <a:lnTo>
                    <a:pt x="12" y="33"/>
                  </a:lnTo>
                  <a:lnTo>
                    <a:pt x="17" y="27"/>
                  </a:lnTo>
                  <a:lnTo>
                    <a:pt x="23" y="21"/>
                  </a:lnTo>
                  <a:lnTo>
                    <a:pt x="27" y="17"/>
                  </a:lnTo>
                  <a:lnTo>
                    <a:pt x="34" y="12"/>
                  </a:lnTo>
                  <a:lnTo>
                    <a:pt x="40" y="9"/>
                  </a:lnTo>
                  <a:lnTo>
                    <a:pt x="47" y="5"/>
                  </a:lnTo>
                  <a:lnTo>
                    <a:pt x="54" y="3"/>
                  </a:lnTo>
                  <a:lnTo>
                    <a:pt x="62" y="1"/>
                  </a:lnTo>
                  <a:lnTo>
                    <a:pt x="68" y="0"/>
                  </a:lnTo>
                  <a:lnTo>
                    <a:pt x="76" y="0"/>
                  </a:lnTo>
                  <a:lnTo>
                    <a:pt x="76" y="0"/>
                  </a:lnTo>
                  <a:lnTo>
                    <a:pt x="84" y="0"/>
                  </a:lnTo>
                  <a:lnTo>
                    <a:pt x="93" y="1"/>
                  </a:lnTo>
                  <a:lnTo>
                    <a:pt x="99" y="3"/>
                  </a:lnTo>
                  <a:lnTo>
                    <a:pt x="106" y="5"/>
                  </a:lnTo>
                  <a:lnTo>
                    <a:pt x="113" y="9"/>
                  </a:lnTo>
                  <a:lnTo>
                    <a:pt x="120" y="12"/>
                  </a:lnTo>
                  <a:lnTo>
                    <a:pt x="126" y="17"/>
                  </a:lnTo>
                  <a:lnTo>
                    <a:pt x="131" y="21"/>
                  </a:lnTo>
                  <a:lnTo>
                    <a:pt x="136" y="27"/>
                  </a:lnTo>
                  <a:lnTo>
                    <a:pt x="141" y="33"/>
                  </a:lnTo>
                  <a:lnTo>
                    <a:pt x="144" y="40"/>
                  </a:lnTo>
                  <a:lnTo>
                    <a:pt x="147" y="47"/>
                  </a:lnTo>
                  <a:lnTo>
                    <a:pt x="151" y="53"/>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Freeform 716">
              <a:extLst>
                <a:ext uri="{FF2B5EF4-FFF2-40B4-BE49-F238E27FC236}">
                  <a16:creationId xmlns:a16="http://schemas.microsoft.com/office/drawing/2014/main" id="{16D52025-B96D-42CC-B682-48236E4E5F25}"/>
                </a:ext>
              </a:extLst>
            </p:cNvPr>
            <p:cNvSpPr>
              <a:spLocks/>
            </p:cNvSpPr>
            <p:nvPr/>
          </p:nvSpPr>
          <p:spPr bwMode="auto">
            <a:xfrm>
              <a:off x="5797551" y="1920876"/>
              <a:ext cx="49213" cy="47625"/>
            </a:xfrm>
            <a:custGeom>
              <a:avLst/>
              <a:gdLst>
                <a:gd name="T0" fmla="*/ 153 w 153"/>
                <a:gd name="T1" fmla="*/ 76 h 153"/>
                <a:gd name="T2" fmla="*/ 152 w 153"/>
                <a:gd name="T3" fmla="*/ 92 h 153"/>
                <a:gd name="T4" fmla="*/ 147 w 153"/>
                <a:gd name="T5" fmla="*/ 106 h 153"/>
                <a:gd name="T6" fmla="*/ 140 w 153"/>
                <a:gd name="T7" fmla="*/ 120 h 153"/>
                <a:gd name="T8" fmla="*/ 130 w 153"/>
                <a:gd name="T9" fmla="*/ 131 h 153"/>
                <a:gd name="T10" fmla="*/ 119 w 153"/>
                <a:gd name="T11" fmla="*/ 140 h 153"/>
                <a:gd name="T12" fmla="*/ 106 w 153"/>
                <a:gd name="T13" fmla="*/ 147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1 w 153"/>
                <a:gd name="T43" fmla="*/ 21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0" y="120"/>
                  </a:lnTo>
                  <a:lnTo>
                    <a:pt x="136" y="126"/>
                  </a:lnTo>
                  <a:lnTo>
                    <a:pt x="130" y="131"/>
                  </a:lnTo>
                  <a:lnTo>
                    <a:pt x="125" y="136"/>
                  </a:lnTo>
                  <a:lnTo>
                    <a:pt x="119" y="140"/>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3"/>
                  </a:lnTo>
                  <a:lnTo>
                    <a:pt x="5" y="47"/>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5" y="17"/>
                  </a:lnTo>
                  <a:lnTo>
                    <a:pt x="130" y="21"/>
                  </a:lnTo>
                  <a:lnTo>
                    <a:pt x="136" y="27"/>
                  </a:lnTo>
                  <a:lnTo>
                    <a:pt x="140" y="33"/>
                  </a:lnTo>
                  <a:lnTo>
                    <a:pt x="144" y="40"/>
                  </a:lnTo>
                  <a:lnTo>
                    <a:pt x="147" y="47"/>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717">
              <a:extLst>
                <a:ext uri="{FF2B5EF4-FFF2-40B4-BE49-F238E27FC236}">
                  <a16:creationId xmlns:a16="http://schemas.microsoft.com/office/drawing/2014/main" id="{1A9509F9-5A01-430F-B1D2-CC7E305F6E2B}"/>
                </a:ext>
              </a:extLst>
            </p:cNvPr>
            <p:cNvSpPr>
              <a:spLocks/>
            </p:cNvSpPr>
            <p:nvPr/>
          </p:nvSpPr>
          <p:spPr bwMode="auto">
            <a:xfrm>
              <a:off x="5797551" y="1851026"/>
              <a:ext cx="49213" cy="49213"/>
            </a:xfrm>
            <a:custGeom>
              <a:avLst/>
              <a:gdLst>
                <a:gd name="T0" fmla="*/ 153 w 153"/>
                <a:gd name="T1" fmla="*/ 78 h 154"/>
                <a:gd name="T2" fmla="*/ 152 w 153"/>
                <a:gd name="T3" fmla="*/ 93 h 154"/>
                <a:gd name="T4" fmla="*/ 147 w 153"/>
                <a:gd name="T5" fmla="*/ 108 h 154"/>
                <a:gd name="T6" fmla="*/ 140 w 153"/>
                <a:gd name="T7" fmla="*/ 120 h 154"/>
                <a:gd name="T8" fmla="*/ 130 w 153"/>
                <a:gd name="T9" fmla="*/ 132 h 154"/>
                <a:gd name="T10" fmla="*/ 119 w 153"/>
                <a:gd name="T11" fmla="*/ 142 h 154"/>
                <a:gd name="T12" fmla="*/ 106 w 153"/>
                <a:gd name="T13" fmla="*/ 149 h 154"/>
                <a:gd name="T14" fmla="*/ 91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1 h 154"/>
                <a:gd name="T32" fmla="*/ 0 w 153"/>
                <a:gd name="T33" fmla="*/ 85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10 h 154"/>
                <a:gd name="T58" fmla="*/ 125 w 153"/>
                <a:gd name="T59" fmla="*/ 18 h 154"/>
                <a:gd name="T60" fmla="*/ 136 w 153"/>
                <a:gd name="T61" fmla="*/ 29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5"/>
                  </a:lnTo>
                  <a:lnTo>
                    <a:pt x="152" y="93"/>
                  </a:lnTo>
                  <a:lnTo>
                    <a:pt x="150" y="101"/>
                  </a:lnTo>
                  <a:lnTo>
                    <a:pt x="147" y="108"/>
                  </a:lnTo>
                  <a:lnTo>
                    <a:pt x="144" y="114"/>
                  </a:lnTo>
                  <a:lnTo>
                    <a:pt x="140" y="120"/>
                  </a:lnTo>
                  <a:lnTo>
                    <a:pt x="136" y="127"/>
                  </a:lnTo>
                  <a:lnTo>
                    <a:pt x="130" y="132"/>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2"/>
                  </a:lnTo>
                  <a:lnTo>
                    <a:pt x="27" y="137"/>
                  </a:lnTo>
                  <a:lnTo>
                    <a:pt x="21" y="132"/>
                  </a:lnTo>
                  <a:lnTo>
                    <a:pt x="17" y="127"/>
                  </a:lnTo>
                  <a:lnTo>
                    <a:pt x="12" y="120"/>
                  </a:lnTo>
                  <a:lnTo>
                    <a:pt x="9" y="114"/>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10"/>
                  </a:lnTo>
                  <a:lnTo>
                    <a:pt x="47" y="7"/>
                  </a:lnTo>
                  <a:lnTo>
                    <a:pt x="53" y="3"/>
                  </a:lnTo>
                  <a:lnTo>
                    <a:pt x="60" y="2"/>
                  </a:lnTo>
                  <a:lnTo>
                    <a:pt x="68" y="1"/>
                  </a:lnTo>
                  <a:lnTo>
                    <a:pt x="76" y="0"/>
                  </a:lnTo>
                  <a:lnTo>
                    <a:pt x="76" y="0"/>
                  </a:lnTo>
                  <a:lnTo>
                    <a:pt x="84" y="1"/>
                  </a:lnTo>
                  <a:lnTo>
                    <a:pt x="91" y="2"/>
                  </a:lnTo>
                  <a:lnTo>
                    <a:pt x="99" y="3"/>
                  </a:lnTo>
                  <a:lnTo>
                    <a:pt x="106" y="7"/>
                  </a:lnTo>
                  <a:lnTo>
                    <a:pt x="113" y="10"/>
                  </a:lnTo>
                  <a:lnTo>
                    <a:pt x="119" y="14"/>
                  </a:lnTo>
                  <a:lnTo>
                    <a:pt x="125" y="18"/>
                  </a:lnTo>
                  <a:lnTo>
                    <a:pt x="130" y="23"/>
                  </a:lnTo>
                  <a:lnTo>
                    <a:pt x="136" y="29"/>
                  </a:lnTo>
                  <a:lnTo>
                    <a:pt x="140"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 name="Freeform 718">
              <a:extLst>
                <a:ext uri="{FF2B5EF4-FFF2-40B4-BE49-F238E27FC236}">
                  <a16:creationId xmlns:a16="http://schemas.microsoft.com/office/drawing/2014/main" id="{377A607F-CBB3-4375-8DD9-336861014DA5}"/>
                </a:ext>
              </a:extLst>
            </p:cNvPr>
            <p:cNvSpPr>
              <a:spLocks/>
            </p:cNvSpPr>
            <p:nvPr/>
          </p:nvSpPr>
          <p:spPr bwMode="auto">
            <a:xfrm>
              <a:off x="5659438" y="2057401"/>
              <a:ext cx="49213" cy="49213"/>
            </a:xfrm>
            <a:custGeom>
              <a:avLst/>
              <a:gdLst>
                <a:gd name="T0" fmla="*/ 153 w 153"/>
                <a:gd name="T1" fmla="*/ 77 h 153"/>
                <a:gd name="T2" fmla="*/ 152 w 153"/>
                <a:gd name="T3" fmla="*/ 93 h 153"/>
                <a:gd name="T4" fmla="*/ 147 w 153"/>
                <a:gd name="T5" fmla="*/ 106 h 153"/>
                <a:gd name="T6" fmla="*/ 140 w 153"/>
                <a:gd name="T7" fmla="*/ 120 h 153"/>
                <a:gd name="T8" fmla="*/ 131 w 153"/>
                <a:gd name="T9" fmla="*/ 132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5 w 153"/>
                <a:gd name="T39" fmla="*/ 47 h 153"/>
                <a:gd name="T40" fmla="*/ 12 w 153"/>
                <a:gd name="T41" fmla="*/ 34 h 153"/>
                <a:gd name="T42" fmla="*/ 21 w 153"/>
                <a:gd name="T43" fmla="*/ 23 h 153"/>
                <a:gd name="T44" fmla="*/ 33 w 153"/>
                <a:gd name="T45" fmla="*/ 13 h 153"/>
                <a:gd name="T46" fmla="*/ 46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8 h 153"/>
                <a:gd name="T62" fmla="*/ 144 w 153"/>
                <a:gd name="T63" fmla="*/ 40 h 153"/>
                <a:gd name="T64" fmla="*/ 149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49" y="100"/>
                  </a:lnTo>
                  <a:lnTo>
                    <a:pt x="147" y="106"/>
                  </a:lnTo>
                  <a:lnTo>
                    <a:pt x="144" y="113"/>
                  </a:lnTo>
                  <a:lnTo>
                    <a:pt x="140" y="120"/>
                  </a:lnTo>
                  <a:lnTo>
                    <a:pt x="136" y="126"/>
                  </a:lnTo>
                  <a:lnTo>
                    <a:pt x="131" y="132"/>
                  </a:lnTo>
                  <a:lnTo>
                    <a:pt x="125" y="136"/>
                  </a:lnTo>
                  <a:lnTo>
                    <a:pt x="120" y="141"/>
                  </a:lnTo>
                  <a:lnTo>
                    <a:pt x="113" y="144"/>
                  </a:lnTo>
                  <a:lnTo>
                    <a:pt x="106" y="148"/>
                  </a:lnTo>
                  <a:lnTo>
                    <a:pt x="99" y="150"/>
                  </a:lnTo>
                  <a:lnTo>
                    <a:pt x="92" y="152"/>
                  </a:lnTo>
                  <a:lnTo>
                    <a:pt x="84" y="153"/>
                  </a:lnTo>
                  <a:lnTo>
                    <a:pt x="76" y="153"/>
                  </a:lnTo>
                  <a:lnTo>
                    <a:pt x="76" y="153"/>
                  </a:lnTo>
                  <a:lnTo>
                    <a:pt x="68" y="153"/>
                  </a:lnTo>
                  <a:lnTo>
                    <a:pt x="60" y="152"/>
                  </a:lnTo>
                  <a:lnTo>
                    <a:pt x="53" y="150"/>
                  </a:lnTo>
                  <a:lnTo>
                    <a:pt x="46"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3"/>
                  </a:lnTo>
                  <a:lnTo>
                    <a:pt x="40" y="9"/>
                  </a:lnTo>
                  <a:lnTo>
                    <a:pt x="46" y="6"/>
                  </a:lnTo>
                  <a:lnTo>
                    <a:pt x="53" y="3"/>
                  </a:lnTo>
                  <a:lnTo>
                    <a:pt x="60" y="1"/>
                  </a:lnTo>
                  <a:lnTo>
                    <a:pt x="68" y="0"/>
                  </a:lnTo>
                  <a:lnTo>
                    <a:pt x="76" y="0"/>
                  </a:lnTo>
                  <a:lnTo>
                    <a:pt x="76" y="0"/>
                  </a:lnTo>
                  <a:lnTo>
                    <a:pt x="84" y="0"/>
                  </a:lnTo>
                  <a:lnTo>
                    <a:pt x="92" y="1"/>
                  </a:lnTo>
                  <a:lnTo>
                    <a:pt x="99" y="3"/>
                  </a:lnTo>
                  <a:lnTo>
                    <a:pt x="106" y="6"/>
                  </a:lnTo>
                  <a:lnTo>
                    <a:pt x="113" y="9"/>
                  </a:lnTo>
                  <a:lnTo>
                    <a:pt x="120" y="13"/>
                  </a:lnTo>
                  <a:lnTo>
                    <a:pt x="125" y="17"/>
                  </a:lnTo>
                  <a:lnTo>
                    <a:pt x="131" y="23"/>
                  </a:lnTo>
                  <a:lnTo>
                    <a:pt x="136" y="28"/>
                  </a:lnTo>
                  <a:lnTo>
                    <a:pt x="140" y="34"/>
                  </a:lnTo>
                  <a:lnTo>
                    <a:pt x="144" y="40"/>
                  </a:lnTo>
                  <a:lnTo>
                    <a:pt x="147" y="47"/>
                  </a:lnTo>
                  <a:lnTo>
                    <a:pt x="149"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 name="Freeform 719">
              <a:extLst>
                <a:ext uri="{FF2B5EF4-FFF2-40B4-BE49-F238E27FC236}">
                  <a16:creationId xmlns:a16="http://schemas.microsoft.com/office/drawing/2014/main" id="{15C98817-6C14-4775-A779-6711B32B1165}"/>
                </a:ext>
              </a:extLst>
            </p:cNvPr>
            <p:cNvSpPr>
              <a:spLocks/>
            </p:cNvSpPr>
            <p:nvPr/>
          </p:nvSpPr>
          <p:spPr bwMode="auto">
            <a:xfrm>
              <a:off x="5729288" y="2057401"/>
              <a:ext cx="49213" cy="49213"/>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2 h 153"/>
                <a:gd name="T10" fmla="*/ 120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2 h 153"/>
                <a:gd name="T38" fmla="*/ 6 w 154"/>
                <a:gd name="T39" fmla="*/ 47 h 153"/>
                <a:gd name="T40" fmla="*/ 13 w 154"/>
                <a:gd name="T41" fmla="*/ 34 h 153"/>
                <a:gd name="T42" fmla="*/ 23 w 154"/>
                <a:gd name="T43" fmla="*/ 23 h 153"/>
                <a:gd name="T44" fmla="*/ 34 w 154"/>
                <a:gd name="T45" fmla="*/ 13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8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3" y="23"/>
                  </a:lnTo>
                  <a:lnTo>
                    <a:pt x="28" y="17"/>
                  </a:lnTo>
                  <a:lnTo>
                    <a:pt x="34" y="13"/>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3"/>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 name="Freeform 720">
              <a:extLst>
                <a:ext uri="{FF2B5EF4-FFF2-40B4-BE49-F238E27FC236}">
                  <a16:creationId xmlns:a16="http://schemas.microsoft.com/office/drawing/2014/main" id="{189D934A-1F16-43DE-9835-30B8AA706CBF}"/>
                </a:ext>
              </a:extLst>
            </p:cNvPr>
            <p:cNvSpPr>
              <a:spLocks/>
            </p:cNvSpPr>
            <p:nvPr/>
          </p:nvSpPr>
          <p:spPr bwMode="auto">
            <a:xfrm>
              <a:off x="5659438" y="1990726"/>
              <a:ext cx="49213" cy="49213"/>
            </a:xfrm>
            <a:custGeom>
              <a:avLst/>
              <a:gdLst>
                <a:gd name="T0" fmla="*/ 153 w 153"/>
                <a:gd name="T1" fmla="*/ 76 h 153"/>
                <a:gd name="T2" fmla="*/ 152 w 153"/>
                <a:gd name="T3" fmla="*/ 92 h 153"/>
                <a:gd name="T4" fmla="*/ 147 w 153"/>
                <a:gd name="T5" fmla="*/ 106 h 153"/>
                <a:gd name="T6" fmla="*/ 140 w 153"/>
                <a:gd name="T7" fmla="*/ 120 h 153"/>
                <a:gd name="T8" fmla="*/ 131 w 153"/>
                <a:gd name="T9" fmla="*/ 131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1 w 153"/>
                <a:gd name="T43" fmla="*/ 21 h 153"/>
                <a:gd name="T44" fmla="*/ 33 w 153"/>
                <a:gd name="T45" fmla="*/ 12 h 153"/>
                <a:gd name="T46" fmla="*/ 46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49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49" y="99"/>
                  </a:lnTo>
                  <a:lnTo>
                    <a:pt x="147" y="106"/>
                  </a:lnTo>
                  <a:lnTo>
                    <a:pt x="144" y="113"/>
                  </a:lnTo>
                  <a:lnTo>
                    <a:pt x="140" y="120"/>
                  </a:lnTo>
                  <a:lnTo>
                    <a:pt x="136" y="126"/>
                  </a:lnTo>
                  <a:lnTo>
                    <a:pt x="131" y="131"/>
                  </a:lnTo>
                  <a:lnTo>
                    <a:pt x="125" y="136"/>
                  </a:lnTo>
                  <a:lnTo>
                    <a:pt x="120" y="140"/>
                  </a:lnTo>
                  <a:lnTo>
                    <a:pt x="113" y="144"/>
                  </a:lnTo>
                  <a:lnTo>
                    <a:pt x="106" y="147"/>
                  </a:lnTo>
                  <a:lnTo>
                    <a:pt x="99" y="150"/>
                  </a:lnTo>
                  <a:lnTo>
                    <a:pt x="92" y="152"/>
                  </a:lnTo>
                  <a:lnTo>
                    <a:pt x="84" y="153"/>
                  </a:lnTo>
                  <a:lnTo>
                    <a:pt x="76" y="153"/>
                  </a:lnTo>
                  <a:lnTo>
                    <a:pt x="76" y="153"/>
                  </a:lnTo>
                  <a:lnTo>
                    <a:pt x="68" y="153"/>
                  </a:lnTo>
                  <a:lnTo>
                    <a:pt x="60" y="152"/>
                  </a:lnTo>
                  <a:lnTo>
                    <a:pt x="53" y="150"/>
                  </a:lnTo>
                  <a:lnTo>
                    <a:pt x="46"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3"/>
                  </a:lnTo>
                  <a:lnTo>
                    <a:pt x="5" y="47"/>
                  </a:lnTo>
                  <a:lnTo>
                    <a:pt x="9" y="40"/>
                  </a:lnTo>
                  <a:lnTo>
                    <a:pt x="12" y="33"/>
                  </a:lnTo>
                  <a:lnTo>
                    <a:pt x="17" y="27"/>
                  </a:lnTo>
                  <a:lnTo>
                    <a:pt x="21" y="21"/>
                  </a:lnTo>
                  <a:lnTo>
                    <a:pt x="27" y="17"/>
                  </a:lnTo>
                  <a:lnTo>
                    <a:pt x="33" y="12"/>
                  </a:lnTo>
                  <a:lnTo>
                    <a:pt x="40" y="9"/>
                  </a:lnTo>
                  <a:lnTo>
                    <a:pt x="46" y="5"/>
                  </a:lnTo>
                  <a:lnTo>
                    <a:pt x="53" y="3"/>
                  </a:lnTo>
                  <a:lnTo>
                    <a:pt x="60" y="1"/>
                  </a:lnTo>
                  <a:lnTo>
                    <a:pt x="68" y="0"/>
                  </a:lnTo>
                  <a:lnTo>
                    <a:pt x="76" y="0"/>
                  </a:lnTo>
                  <a:lnTo>
                    <a:pt x="76" y="0"/>
                  </a:lnTo>
                  <a:lnTo>
                    <a:pt x="84" y="0"/>
                  </a:lnTo>
                  <a:lnTo>
                    <a:pt x="92" y="1"/>
                  </a:lnTo>
                  <a:lnTo>
                    <a:pt x="99" y="3"/>
                  </a:lnTo>
                  <a:lnTo>
                    <a:pt x="106" y="5"/>
                  </a:lnTo>
                  <a:lnTo>
                    <a:pt x="113" y="9"/>
                  </a:lnTo>
                  <a:lnTo>
                    <a:pt x="120" y="12"/>
                  </a:lnTo>
                  <a:lnTo>
                    <a:pt x="125" y="17"/>
                  </a:lnTo>
                  <a:lnTo>
                    <a:pt x="131" y="21"/>
                  </a:lnTo>
                  <a:lnTo>
                    <a:pt x="136" y="27"/>
                  </a:lnTo>
                  <a:lnTo>
                    <a:pt x="140" y="33"/>
                  </a:lnTo>
                  <a:lnTo>
                    <a:pt x="144" y="40"/>
                  </a:lnTo>
                  <a:lnTo>
                    <a:pt x="147" y="47"/>
                  </a:lnTo>
                  <a:lnTo>
                    <a:pt x="149"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 name="Freeform 721">
              <a:extLst>
                <a:ext uri="{FF2B5EF4-FFF2-40B4-BE49-F238E27FC236}">
                  <a16:creationId xmlns:a16="http://schemas.microsoft.com/office/drawing/2014/main" id="{FA53F465-E7FA-4F97-B5D5-692E4A4F5208}"/>
                </a:ext>
              </a:extLst>
            </p:cNvPr>
            <p:cNvSpPr>
              <a:spLocks/>
            </p:cNvSpPr>
            <p:nvPr/>
          </p:nvSpPr>
          <p:spPr bwMode="auto">
            <a:xfrm>
              <a:off x="5729288" y="1990726"/>
              <a:ext cx="49213" cy="49213"/>
            </a:xfrm>
            <a:custGeom>
              <a:avLst/>
              <a:gdLst>
                <a:gd name="T0" fmla="*/ 154 w 154"/>
                <a:gd name="T1" fmla="*/ 76 h 153"/>
                <a:gd name="T2" fmla="*/ 152 w 154"/>
                <a:gd name="T3" fmla="*/ 92 h 153"/>
                <a:gd name="T4" fmla="*/ 148 w 154"/>
                <a:gd name="T5" fmla="*/ 106 h 153"/>
                <a:gd name="T6" fmla="*/ 141 w 154"/>
                <a:gd name="T7" fmla="*/ 120 h 153"/>
                <a:gd name="T8" fmla="*/ 132 w 154"/>
                <a:gd name="T9" fmla="*/ 131 h 153"/>
                <a:gd name="T10" fmla="*/ 120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3 w 154"/>
                <a:gd name="T43" fmla="*/ 21 h 153"/>
                <a:gd name="T44" fmla="*/ 34 w 154"/>
                <a:gd name="T45" fmla="*/ 12 h 153"/>
                <a:gd name="T46" fmla="*/ 47 w 154"/>
                <a:gd name="T47" fmla="*/ 5 h 153"/>
                <a:gd name="T48" fmla="*/ 62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0"/>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3"/>
                  </a:lnTo>
                  <a:lnTo>
                    <a:pt x="6" y="47"/>
                  </a:lnTo>
                  <a:lnTo>
                    <a:pt x="9" y="40"/>
                  </a:lnTo>
                  <a:lnTo>
                    <a:pt x="13" y="33"/>
                  </a:lnTo>
                  <a:lnTo>
                    <a:pt x="17"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7"/>
                  </a:lnTo>
                  <a:lnTo>
                    <a:pt x="150" y="53"/>
                  </a:lnTo>
                  <a:lnTo>
                    <a:pt x="152"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 name="Freeform 722">
              <a:extLst>
                <a:ext uri="{FF2B5EF4-FFF2-40B4-BE49-F238E27FC236}">
                  <a16:creationId xmlns:a16="http://schemas.microsoft.com/office/drawing/2014/main" id="{6D0E87F3-E8EA-487C-8FA6-FC04E45649DC}"/>
                </a:ext>
              </a:extLst>
            </p:cNvPr>
            <p:cNvSpPr>
              <a:spLocks/>
            </p:cNvSpPr>
            <p:nvPr/>
          </p:nvSpPr>
          <p:spPr bwMode="auto">
            <a:xfrm>
              <a:off x="5659438" y="1920876"/>
              <a:ext cx="49213" cy="47625"/>
            </a:xfrm>
            <a:custGeom>
              <a:avLst/>
              <a:gdLst>
                <a:gd name="T0" fmla="*/ 153 w 153"/>
                <a:gd name="T1" fmla="*/ 76 h 153"/>
                <a:gd name="T2" fmla="*/ 152 w 153"/>
                <a:gd name="T3" fmla="*/ 92 h 153"/>
                <a:gd name="T4" fmla="*/ 147 w 153"/>
                <a:gd name="T5" fmla="*/ 106 h 153"/>
                <a:gd name="T6" fmla="*/ 140 w 153"/>
                <a:gd name="T7" fmla="*/ 120 h 153"/>
                <a:gd name="T8" fmla="*/ 131 w 153"/>
                <a:gd name="T9" fmla="*/ 131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1 w 153"/>
                <a:gd name="T43" fmla="*/ 21 h 153"/>
                <a:gd name="T44" fmla="*/ 33 w 153"/>
                <a:gd name="T45" fmla="*/ 12 h 153"/>
                <a:gd name="T46" fmla="*/ 46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49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49" y="99"/>
                  </a:lnTo>
                  <a:lnTo>
                    <a:pt x="147" y="106"/>
                  </a:lnTo>
                  <a:lnTo>
                    <a:pt x="144" y="113"/>
                  </a:lnTo>
                  <a:lnTo>
                    <a:pt x="140" y="120"/>
                  </a:lnTo>
                  <a:lnTo>
                    <a:pt x="136" y="126"/>
                  </a:lnTo>
                  <a:lnTo>
                    <a:pt x="131" y="131"/>
                  </a:lnTo>
                  <a:lnTo>
                    <a:pt x="125" y="136"/>
                  </a:lnTo>
                  <a:lnTo>
                    <a:pt x="120" y="140"/>
                  </a:lnTo>
                  <a:lnTo>
                    <a:pt x="113" y="144"/>
                  </a:lnTo>
                  <a:lnTo>
                    <a:pt x="106" y="147"/>
                  </a:lnTo>
                  <a:lnTo>
                    <a:pt x="99" y="150"/>
                  </a:lnTo>
                  <a:lnTo>
                    <a:pt x="92" y="152"/>
                  </a:lnTo>
                  <a:lnTo>
                    <a:pt x="84" y="153"/>
                  </a:lnTo>
                  <a:lnTo>
                    <a:pt x="76" y="153"/>
                  </a:lnTo>
                  <a:lnTo>
                    <a:pt x="76" y="153"/>
                  </a:lnTo>
                  <a:lnTo>
                    <a:pt x="68" y="153"/>
                  </a:lnTo>
                  <a:lnTo>
                    <a:pt x="60" y="152"/>
                  </a:lnTo>
                  <a:lnTo>
                    <a:pt x="53" y="150"/>
                  </a:lnTo>
                  <a:lnTo>
                    <a:pt x="46"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3"/>
                  </a:lnTo>
                  <a:lnTo>
                    <a:pt x="5" y="47"/>
                  </a:lnTo>
                  <a:lnTo>
                    <a:pt x="9" y="40"/>
                  </a:lnTo>
                  <a:lnTo>
                    <a:pt x="12" y="33"/>
                  </a:lnTo>
                  <a:lnTo>
                    <a:pt x="17" y="27"/>
                  </a:lnTo>
                  <a:lnTo>
                    <a:pt x="21" y="21"/>
                  </a:lnTo>
                  <a:lnTo>
                    <a:pt x="27" y="17"/>
                  </a:lnTo>
                  <a:lnTo>
                    <a:pt x="33" y="12"/>
                  </a:lnTo>
                  <a:lnTo>
                    <a:pt x="40" y="9"/>
                  </a:lnTo>
                  <a:lnTo>
                    <a:pt x="46" y="5"/>
                  </a:lnTo>
                  <a:lnTo>
                    <a:pt x="53" y="3"/>
                  </a:lnTo>
                  <a:lnTo>
                    <a:pt x="60" y="1"/>
                  </a:lnTo>
                  <a:lnTo>
                    <a:pt x="68" y="0"/>
                  </a:lnTo>
                  <a:lnTo>
                    <a:pt x="76" y="0"/>
                  </a:lnTo>
                  <a:lnTo>
                    <a:pt x="76" y="0"/>
                  </a:lnTo>
                  <a:lnTo>
                    <a:pt x="84" y="0"/>
                  </a:lnTo>
                  <a:lnTo>
                    <a:pt x="92" y="1"/>
                  </a:lnTo>
                  <a:lnTo>
                    <a:pt x="99" y="3"/>
                  </a:lnTo>
                  <a:lnTo>
                    <a:pt x="106" y="5"/>
                  </a:lnTo>
                  <a:lnTo>
                    <a:pt x="113" y="9"/>
                  </a:lnTo>
                  <a:lnTo>
                    <a:pt x="120" y="12"/>
                  </a:lnTo>
                  <a:lnTo>
                    <a:pt x="125" y="17"/>
                  </a:lnTo>
                  <a:lnTo>
                    <a:pt x="131" y="21"/>
                  </a:lnTo>
                  <a:lnTo>
                    <a:pt x="136" y="27"/>
                  </a:lnTo>
                  <a:lnTo>
                    <a:pt x="140" y="33"/>
                  </a:lnTo>
                  <a:lnTo>
                    <a:pt x="144" y="40"/>
                  </a:lnTo>
                  <a:lnTo>
                    <a:pt x="147" y="47"/>
                  </a:lnTo>
                  <a:lnTo>
                    <a:pt x="149"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 name="Freeform 723">
              <a:extLst>
                <a:ext uri="{FF2B5EF4-FFF2-40B4-BE49-F238E27FC236}">
                  <a16:creationId xmlns:a16="http://schemas.microsoft.com/office/drawing/2014/main" id="{F457A43A-E0C7-4097-8F58-EFCF13645C05}"/>
                </a:ext>
              </a:extLst>
            </p:cNvPr>
            <p:cNvSpPr>
              <a:spLocks/>
            </p:cNvSpPr>
            <p:nvPr/>
          </p:nvSpPr>
          <p:spPr bwMode="auto">
            <a:xfrm>
              <a:off x="5589588" y="1852613"/>
              <a:ext cx="47625" cy="49213"/>
            </a:xfrm>
            <a:custGeom>
              <a:avLst/>
              <a:gdLst>
                <a:gd name="T0" fmla="*/ 153 w 153"/>
                <a:gd name="T1" fmla="*/ 78 h 154"/>
                <a:gd name="T2" fmla="*/ 152 w 153"/>
                <a:gd name="T3" fmla="*/ 93 h 154"/>
                <a:gd name="T4" fmla="*/ 147 w 153"/>
                <a:gd name="T5" fmla="*/ 107 h 154"/>
                <a:gd name="T6" fmla="*/ 140 w 153"/>
                <a:gd name="T7" fmla="*/ 120 h 154"/>
                <a:gd name="T8" fmla="*/ 131 w 153"/>
                <a:gd name="T9" fmla="*/ 131 h 154"/>
                <a:gd name="T10" fmla="*/ 120 w 153"/>
                <a:gd name="T11" fmla="*/ 142 h 154"/>
                <a:gd name="T12" fmla="*/ 106 w 153"/>
                <a:gd name="T13" fmla="*/ 149 h 154"/>
                <a:gd name="T14" fmla="*/ 91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5 w 153"/>
                <a:gd name="T39" fmla="*/ 48 h 154"/>
                <a:gd name="T40" fmla="*/ 12 w 153"/>
                <a:gd name="T41" fmla="*/ 34 h 154"/>
                <a:gd name="T42" fmla="*/ 21 w 153"/>
                <a:gd name="T43" fmla="*/ 23 h 154"/>
                <a:gd name="T44" fmla="*/ 33 w 153"/>
                <a:gd name="T45" fmla="*/ 14 h 154"/>
                <a:gd name="T46" fmla="*/ 46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10 h 154"/>
                <a:gd name="T58" fmla="*/ 125 w 153"/>
                <a:gd name="T59" fmla="*/ 18 h 154"/>
                <a:gd name="T60" fmla="*/ 136 w 153"/>
                <a:gd name="T61" fmla="*/ 28 h 154"/>
                <a:gd name="T62" fmla="*/ 144 w 153"/>
                <a:gd name="T63" fmla="*/ 41 h 154"/>
                <a:gd name="T64" fmla="*/ 149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49" y="101"/>
                  </a:lnTo>
                  <a:lnTo>
                    <a:pt x="147" y="107"/>
                  </a:lnTo>
                  <a:lnTo>
                    <a:pt x="144" y="114"/>
                  </a:lnTo>
                  <a:lnTo>
                    <a:pt x="140" y="120"/>
                  </a:lnTo>
                  <a:lnTo>
                    <a:pt x="136" y="127"/>
                  </a:lnTo>
                  <a:lnTo>
                    <a:pt x="131" y="131"/>
                  </a:lnTo>
                  <a:lnTo>
                    <a:pt x="125" y="137"/>
                  </a:lnTo>
                  <a:lnTo>
                    <a:pt x="120" y="142"/>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2"/>
                  </a:lnTo>
                  <a:lnTo>
                    <a:pt x="27" y="137"/>
                  </a:lnTo>
                  <a:lnTo>
                    <a:pt x="21" y="131"/>
                  </a:lnTo>
                  <a:lnTo>
                    <a:pt x="17" y="127"/>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8"/>
                  </a:lnTo>
                  <a:lnTo>
                    <a:pt x="9" y="41"/>
                  </a:lnTo>
                  <a:lnTo>
                    <a:pt x="12" y="34"/>
                  </a:lnTo>
                  <a:lnTo>
                    <a:pt x="17" y="28"/>
                  </a:lnTo>
                  <a:lnTo>
                    <a:pt x="21" y="23"/>
                  </a:lnTo>
                  <a:lnTo>
                    <a:pt x="27" y="18"/>
                  </a:lnTo>
                  <a:lnTo>
                    <a:pt x="33" y="14"/>
                  </a:lnTo>
                  <a:lnTo>
                    <a:pt x="40" y="10"/>
                  </a:lnTo>
                  <a:lnTo>
                    <a:pt x="46" y="7"/>
                  </a:lnTo>
                  <a:lnTo>
                    <a:pt x="53" y="3"/>
                  </a:lnTo>
                  <a:lnTo>
                    <a:pt x="60" y="2"/>
                  </a:lnTo>
                  <a:lnTo>
                    <a:pt x="68" y="1"/>
                  </a:lnTo>
                  <a:lnTo>
                    <a:pt x="76" y="0"/>
                  </a:lnTo>
                  <a:lnTo>
                    <a:pt x="76" y="0"/>
                  </a:lnTo>
                  <a:lnTo>
                    <a:pt x="84" y="1"/>
                  </a:lnTo>
                  <a:lnTo>
                    <a:pt x="91" y="2"/>
                  </a:lnTo>
                  <a:lnTo>
                    <a:pt x="99" y="3"/>
                  </a:lnTo>
                  <a:lnTo>
                    <a:pt x="106" y="7"/>
                  </a:lnTo>
                  <a:lnTo>
                    <a:pt x="113" y="10"/>
                  </a:lnTo>
                  <a:lnTo>
                    <a:pt x="120" y="14"/>
                  </a:lnTo>
                  <a:lnTo>
                    <a:pt x="125" y="18"/>
                  </a:lnTo>
                  <a:lnTo>
                    <a:pt x="131" y="23"/>
                  </a:lnTo>
                  <a:lnTo>
                    <a:pt x="136" y="28"/>
                  </a:lnTo>
                  <a:lnTo>
                    <a:pt x="140" y="34"/>
                  </a:lnTo>
                  <a:lnTo>
                    <a:pt x="144" y="41"/>
                  </a:lnTo>
                  <a:lnTo>
                    <a:pt x="147" y="48"/>
                  </a:lnTo>
                  <a:lnTo>
                    <a:pt x="149"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 name="Freeform 724">
              <a:extLst>
                <a:ext uri="{FF2B5EF4-FFF2-40B4-BE49-F238E27FC236}">
                  <a16:creationId xmlns:a16="http://schemas.microsoft.com/office/drawing/2014/main" id="{3EC5F1D4-8F97-49B0-8EF5-933F4ED4850B}"/>
                </a:ext>
              </a:extLst>
            </p:cNvPr>
            <p:cNvSpPr>
              <a:spLocks/>
            </p:cNvSpPr>
            <p:nvPr/>
          </p:nvSpPr>
          <p:spPr bwMode="auto">
            <a:xfrm>
              <a:off x="5588001" y="1920876"/>
              <a:ext cx="49213" cy="47625"/>
            </a:xfrm>
            <a:custGeom>
              <a:avLst/>
              <a:gdLst>
                <a:gd name="T0" fmla="*/ 153 w 153"/>
                <a:gd name="T1" fmla="*/ 76 h 153"/>
                <a:gd name="T2" fmla="*/ 152 w 153"/>
                <a:gd name="T3" fmla="*/ 92 h 153"/>
                <a:gd name="T4" fmla="*/ 148 w 153"/>
                <a:gd name="T5" fmla="*/ 106 h 153"/>
                <a:gd name="T6" fmla="*/ 141 w 153"/>
                <a:gd name="T7" fmla="*/ 120 h 153"/>
                <a:gd name="T8" fmla="*/ 132 w 153"/>
                <a:gd name="T9" fmla="*/ 131 h 153"/>
                <a:gd name="T10" fmla="*/ 120 w 153"/>
                <a:gd name="T11" fmla="*/ 140 h 153"/>
                <a:gd name="T12" fmla="*/ 107 w 153"/>
                <a:gd name="T13" fmla="*/ 147 h 153"/>
                <a:gd name="T14" fmla="*/ 92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4 w 153"/>
                <a:gd name="T31" fmla="*/ 99 h 153"/>
                <a:gd name="T32" fmla="*/ 0 w 153"/>
                <a:gd name="T33" fmla="*/ 84 h 153"/>
                <a:gd name="T34" fmla="*/ 0 w 153"/>
                <a:gd name="T35" fmla="*/ 76 h 153"/>
                <a:gd name="T36" fmla="*/ 1 w 153"/>
                <a:gd name="T37" fmla="*/ 60 h 153"/>
                <a:gd name="T38" fmla="*/ 6 w 153"/>
                <a:gd name="T39" fmla="*/ 47 h 153"/>
                <a:gd name="T40" fmla="*/ 13 w 153"/>
                <a:gd name="T41" fmla="*/ 33 h 153"/>
                <a:gd name="T42" fmla="*/ 22 w 153"/>
                <a:gd name="T43" fmla="*/ 21 h 153"/>
                <a:gd name="T44" fmla="*/ 33 w 153"/>
                <a:gd name="T45" fmla="*/ 12 h 153"/>
                <a:gd name="T46" fmla="*/ 47 w 153"/>
                <a:gd name="T47" fmla="*/ 5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0"/>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3"/>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20" y="12"/>
                  </a:lnTo>
                  <a:lnTo>
                    <a:pt x="126" y="17"/>
                  </a:lnTo>
                  <a:lnTo>
                    <a:pt x="132" y="21"/>
                  </a:lnTo>
                  <a:lnTo>
                    <a:pt x="136" y="27"/>
                  </a:lnTo>
                  <a:lnTo>
                    <a:pt x="141" y="33"/>
                  </a:lnTo>
                  <a:lnTo>
                    <a:pt x="144" y="40"/>
                  </a:lnTo>
                  <a:lnTo>
                    <a:pt x="148" y="47"/>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 name="Freeform 725">
              <a:extLst>
                <a:ext uri="{FF2B5EF4-FFF2-40B4-BE49-F238E27FC236}">
                  <a16:creationId xmlns:a16="http://schemas.microsoft.com/office/drawing/2014/main" id="{E3DBC211-B952-41B3-9C11-75245603EAAA}"/>
                </a:ext>
              </a:extLst>
            </p:cNvPr>
            <p:cNvSpPr>
              <a:spLocks/>
            </p:cNvSpPr>
            <p:nvPr/>
          </p:nvSpPr>
          <p:spPr bwMode="auto">
            <a:xfrm>
              <a:off x="5518151" y="1852613"/>
              <a:ext cx="49213" cy="49213"/>
            </a:xfrm>
            <a:custGeom>
              <a:avLst/>
              <a:gdLst>
                <a:gd name="T0" fmla="*/ 155 w 155"/>
                <a:gd name="T1" fmla="*/ 78 h 154"/>
                <a:gd name="T2" fmla="*/ 154 w 155"/>
                <a:gd name="T3" fmla="*/ 93 h 154"/>
                <a:gd name="T4" fmla="*/ 149 w 155"/>
                <a:gd name="T5" fmla="*/ 107 h 154"/>
                <a:gd name="T6" fmla="*/ 142 w 155"/>
                <a:gd name="T7" fmla="*/ 120 h 154"/>
                <a:gd name="T8" fmla="*/ 132 w 155"/>
                <a:gd name="T9" fmla="*/ 131 h 154"/>
                <a:gd name="T10" fmla="*/ 120 w 155"/>
                <a:gd name="T11" fmla="*/ 142 h 154"/>
                <a:gd name="T12" fmla="*/ 108 w 155"/>
                <a:gd name="T13" fmla="*/ 149 h 154"/>
                <a:gd name="T14" fmla="*/ 93 w 155"/>
                <a:gd name="T15" fmla="*/ 153 h 154"/>
                <a:gd name="T16" fmla="*/ 78 w 155"/>
                <a:gd name="T17" fmla="*/ 154 h 154"/>
                <a:gd name="T18" fmla="*/ 70 w 155"/>
                <a:gd name="T19" fmla="*/ 154 h 154"/>
                <a:gd name="T20" fmla="*/ 55 w 155"/>
                <a:gd name="T21" fmla="*/ 151 h 154"/>
                <a:gd name="T22" fmla="*/ 41 w 155"/>
                <a:gd name="T23" fmla="*/ 145 h 154"/>
                <a:gd name="T24" fmla="*/ 29 w 155"/>
                <a:gd name="T25" fmla="*/ 137 h 154"/>
                <a:gd name="T26" fmla="*/ 19 w 155"/>
                <a:gd name="T27" fmla="*/ 127 h 154"/>
                <a:gd name="T28" fmla="*/ 11 w 155"/>
                <a:gd name="T29" fmla="*/ 114 h 154"/>
                <a:gd name="T30" fmla="*/ 4 w 155"/>
                <a:gd name="T31" fmla="*/ 101 h 154"/>
                <a:gd name="T32" fmla="*/ 1 w 155"/>
                <a:gd name="T33" fmla="*/ 86 h 154"/>
                <a:gd name="T34" fmla="*/ 0 w 155"/>
                <a:gd name="T35" fmla="*/ 78 h 154"/>
                <a:gd name="T36" fmla="*/ 3 w 155"/>
                <a:gd name="T37" fmla="*/ 62 h 154"/>
                <a:gd name="T38" fmla="*/ 7 w 155"/>
                <a:gd name="T39" fmla="*/ 48 h 154"/>
                <a:gd name="T40" fmla="*/ 14 w 155"/>
                <a:gd name="T41" fmla="*/ 34 h 154"/>
                <a:gd name="T42" fmla="*/ 23 w 155"/>
                <a:gd name="T43" fmla="*/ 23 h 154"/>
                <a:gd name="T44" fmla="*/ 35 w 155"/>
                <a:gd name="T45" fmla="*/ 14 h 154"/>
                <a:gd name="T46" fmla="*/ 48 w 155"/>
                <a:gd name="T47" fmla="*/ 7 h 154"/>
                <a:gd name="T48" fmla="*/ 62 w 155"/>
                <a:gd name="T49" fmla="*/ 2 h 154"/>
                <a:gd name="T50" fmla="*/ 78 w 155"/>
                <a:gd name="T51" fmla="*/ 0 h 154"/>
                <a:gd name="T52" fmla="*/ 86 w 155"/>
                <a:gd name="T53" fmla="*/ 1 h 154"/>
                <a:gd name="T54" fmla="*/ 101 w 155"/>
                <a:gd name="T55" fmla="*/ 3 h 154"/>
                <a:gd name="T56" fmla="*/ 115 w 155"/>
                <a:gd name="T57" fmla="*/ 10 h 154"/>
                <a:gd name="T58" fmla="*/ 127 w 155"/>
                <a:gd name="T59" fmla="*/ 18 h 154"/>
                <a:gd name="T60" fmla="*/ 138 w 155"/>
                <a:gd name="T61" fmla="*/ 28 h 154"/>
                <a:gd name="T62" fmla="*/ 146 w 155"/>
                <a:gd name="T63" fmla="*/ 41 h 154"/>
                <a:gd name="T64" fmla="*/ 151 w 155"/>
                <a:gd name="T65" fmla="*/ 55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6"/>
                  </a:lnTo>
                  <a:lnTo>
                    <a:pt x="154" y="93"/>
                  </a:lnTo>
                  <a:lnTo>
                    <a:pt x="151" y="101"/>
                  </a:lnTo>
                  <a:lnTo>
                    <a:pt x="149" y="107"/>
                  </a:lnTo>
                  <a:lnTo>
                    <a:pt x="146" y="114"/>
                  </a:lnTo>
                  <a:lnTo>
                    <a:pt x="142" y="120"/>
                  </a:lnTo>
                  <a:lnTo>
                    <a:pt x="138" y="127"/>
                  </a:lnTo>
                  <a:lnTo>
                    <a:pt x="132" y="131"/>
                  </a:lnTo>
                  <a:lnTo>
                    <a:pt x="127" y="137"/>
                  </a:lnTo>
                  <a:lnTo>
                    <a:pt x="120" y="142"/>
                  </a:lnTo>
                  <a:lnTo>
                    <a:pt x="115" y="145"/>
                  </a:lnTo>
                  <a:lnTo>
                    <a:pt x="108" y="149"/>
                  </a:lnTo>
                  <a:lnTo>
                    <a:pt x="101" y="151"/>
                  </a:lnTo>
                  <a:lnTo>
                    <a:pt x="93" y="153"/>
                  </a:lnTo>
                  <a:lnTo>
                    <a:pt x="86" y="154"/>
                  </a:lnTo>
                  <a:lnTo>
                    <a:pt x="78" y="154"/>
                  </a:lnTo>
                  <a:lnTo>
                    <a:pt x="78" y="154"/>
                  </a:lnTo>
                  <a:lnTo>
                    <a:pt x="70" y="154"/>
                  </a:lnTo>
                  <a:lnTo>
                    <a:pt x="62" y="153"/>
                  </a:lnTo>
                  <a:lnTo>
                    <a:pt x="55" y="151"/>
                  </a:lnTo>
                  <a:lnTo>
                    <a:pt x="48" y="149"/>
                  </a:lnTo>
                  <a:lnTo>
                    <a:pt x="41" y="145"/>
                  </a:lnTo>
                  <a:lnTo>
                    <a:pt x="35" y="142"/>
                  </a:lnTo>
                  <a:lnTo>
                    <a:pt x="29" y="137"/>
                  </a:lnTo>
                  <a:lnTo>
                    <a:pt x="23" y="131"/>
                  </a:lnTo>
                  <a:lnTo>
                    <a:pt x="19" y="127"/>
                  </a:lnTo>
                  <a:lnTo>
                    <a:pt x="14" y="120"/>
                  </a:lnTo>
                  <a:lnTo>
                    <a:pt x="11" y="114"/>
                  </a:lnTo>
                  <a:lnTo>
                    <a:pt x="7" y="107"/>
                  </a:lnTo>
                  <a:lnTo>
                    <a:pt x="4" y="101"/>
                  </a:lnTo>
                  <a:lnTo>
                    <a:pt x="3" y="93"/>
                  </a:lnTo>
                  <a:lnTo>
                    <a:pt x="1" y="86"/>
                  </a:lnTo>
                  <a:lnTo>
                    <a:pt x="0" y="78"/>
                  </a:lnTo>
                  <a:lnTo>
                    <a:pt x="0" y="78"/>
                  </a:lnTo>
                  <a:lnTo>
                    <a:pt x="1" y="70"/>
                  </a:lnTo>
                  <a:lnTo>
                    <a:pt x="3" y="62"/>
                  </a:lnTo>
                  <a:lnTo>
                    <a:pt x="4" y="55"/>
                  </a:lnTo>
                  <a:lnTo>
                    <a:pt x="7" y="48"/>
                  </a:lnTo>
                  <a:lnTo>
                    <a:pt x="11" y="41"/>
                  </a:lnTo>
                  <a:lnTo>
                    <a:pt x="14" y="34"/>
                  </a:lnTo>
                  <a:lnTo>
                    <a:pt x="19" y="28"/>
                  </a:lnTo>
                  <a:lnTo>
                    <a:pt x="23" y="23"/>
                  </a:lnTo>
                  <a:lnTo>
                    <a:pt x="29" y="18"/>
                  </a:lnTo>
                  <a:lnTo>
                    <a:pt x="35" y="14"/>
                  </a:lnTo>
                  <a:lnTo>
                    <a:pt x="41" y="10"/>
                  </a:lnTo>
                  <a:lnTo>
                    <a:pt x="48" y="7"/>
                  </a:lnTo>
                  <a:lnTo>
                    <a:pt x="55" y="3"/>
                  </a:lnTo>
                  <a:lnTo>
                    <a:pt x="62" y="2"/>
                  </a:lnTo>
                  <a:lnTo>
                    <a:pt x="70" y="1"/>
                  </a:lnTo>
                  <a:lnTo>
                    <a:pt x="78" y="0"/>
                  </a:lnTo>
                  <a:lnTo>
                    <a:pt x="78" y="0"/>
                  </a:lnTo>
                  <a:lnTo>
                    <a:pt x="86" y="1"/>
                  </a:lnTo>
                  <a:lnTo>
                    <a:pt x="93" y="2"/>
                  </a:lnTo>
                  <a:lnTo>
                    <a:pt x="101" y="3"/>
                  </a:lnTo>
                  <a:lnTo>
                    <a:pt x="108" y="7"/>
                  </a:lnTo>
                  <a:lnTo>
                    <a:pt x="115" y="10"/>
                  </a:lnTo>
                  <a:lnTo>
                    <a:pt x="120" y="14"/>
                  </a:lnTo>
                  <a:lnTo>
                    <a:pt x="127" y="18"/>
                  </a:lnTo>
                  <a:lnTo>
                    <a:pt x="132" y="23"/>
                  </a:lnTo>
                  <a:lnTo>
                    <a:pt x="138" y="28"/>
                  </a:lnTo>
                  <a:lnTo>
                    <a:pt x="142" y="34"/>
                  </a:lnTo>
                  <a:lnTo>
                    <a:pt x="146" y="41"/>
                  </a:lnTo>
                  <a:lnTo>
                    <a:pt x="149" y="48"/>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 name="Freeform 726">
              <a:extLst>
                <a:ext uri="{FF2B5EF4-FFF2-40B4-BE49-F238E27FC236}">
                  <a16:creationId xmlns:a16="http://schemas.microsoft.com/office/drawing/2014/main" id="{9C07A9C7-7856-4C2C-9340-6FA588E2695B}"/>
                </a:ext>
              </a:extLst>
            </p:cNvPr>
            <p:cNvSpPr>
              <a:spLocks/>
            </p:cNvSpPr>
            <p:nvPr/>
          </p:nvSpPr>
          <p:spPr bwMode="auto">
            <a:xfrm>
              <a:off x="5516563" y="1920876"/>
              <a:ext cx="49213" cy="47625"/>
            </a:xfrm>
            <a:custGeom>
              <a:avLst/>
              <a:gdLst>
                <a:gd name="T0" fmla="*/ 153 w 153"/>
                <a:gd name="T1" fmla="*/ 76 h 153"/>
                <a:gd name="T2" fmla="*/ 152 w 153"/>
                <a:gd name="T3" fmla="*/ 92 h 153"/>
                <a:gd name="T4" fmla="*/ 148 w 153"/>
                <a:gd name="T5" fmla="*/ 106 h 153"/>
                <a:gd name="T6" fmla="*/ 141 w 153"/>
                <a:gd name="T7" fmla="*/ 120 h 153"/>
                <a:gd name="T8" fmla="*/ 130 w 153"/>
                <a:gd name="T9" fmla="*/ 131 h 153"/>
                <a:gd name="T10" fmla="*/ 119 w 153"/>
                <a:gd name="T11" fmla="*/ 140 h 153"/>
                <a:gd name="T12" fmla="*/ 106 w 153"/>
                <a:gd name="T13" fmla="*/ 147 h 153"/>
                <a:gd name="T14" fmla="*/ 92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6 w 153"/>
                <a:gd name="T39" fmla="*/ 47 h 153"/>
                <a:gd name="T40" fmla="*/ 13 w 153"/>
                <a:gd name="T41" fmla="*/ 33 h 153"/>
                <a:gd name="T42" fmla="*/ 22 w 153"/>
                <a:gd name="T43" fmla="*/ 21 h 153"/>
                <a:gd name="T44" fmla="*/ 33 w 153"/>
                <a:gd name="T45" fmla="*/ 12 h 153"/>
                <a:gd name="T46" fmla="*/ 47 w 153"/>
                <a:gd name="T47" fmla="*/ 5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8" y="106"/>
                  </a:lnTo>
                  <a:lnTo>
                    <a:pt x="144" y="113"/>
                  </a:lnTo>
                  <a:lnTo>
                    <a:pt x="141" y="120"/>
                  </a:lnTo>
                  <a:lnTo>
                    <a:pt x="136" y="126"/>
                  </a:lnTo>
                  <a:lnTo>
                    <a:pt x="130" y="131"/>
                  </a:lnTo>
                  <a:lnTo>
                    <a:pt x="126" y="136"/>
                  </a:lnTo>
                  <a:lnTo>
                    <a:pt x="119" y="140"/>
                  </a:lnTo>
                  <a:lnTo>
                    <a:pt x="113" y="144"/>
                  </a:lnTo>
                  <a:lnTo>
                    <a:pt x="106"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7" y="136"/>
                  </a:lnTo>
                  <a:lnTo>
                    <a:pt x="22" y="131"/>
                  </a:lnTo>
                  <a:lnTo>
                    <a:pt x="17" y="126"/>
                  </a:lnTo>
                  <a:lnTo>
                    <a:pt x="13" y="120"/>
                  </a:lnTo>
                  <a:lnTo>
                    <a:pt x="9" y="113"/>
                  </a:lnTo>
                  <a:lnTo>
                    <a:pt x="6" y="106"/>
                  </a:lnTo>
                  <a:lnTo>
                    <a:pt x="3" y="99"/>
                  </a:lnTo>
                  <a:lnTo>
                    <a:pt x="1" y="92"/>
                  </a:lnTo>
                  <a:lnTo>
                    <a:pt x="0" y="84"/>
                  </a:lnTo>
                  <a:lnTo>
                    <a:pt x="0" y="76"/>
                  </a:lnTo>
                  <a:lnTo>
                    <a:pt x="0" y="76"/>
                  </a:lnTo>
                  <a:lnTo>
                    <a:pt x="0" y="68"/>
                  </a:lnTo>
                  <a:lnTo>
                    <a:pt x="1" y="60"/>
                  </a:lnTo>
                  <a:lnTo>
                    <a:pt x="3" y="53"/>
                  </a:lnTo>
                  <a:lnTo>
                    <a:pt x="6" y="47"/>
                  </a:lnTo>
                  <a:lnTo>
                    <a:pt x="9" y="40"/>
                  </a:lnTo>
                  <a:lnTo>
                    <a:pt x="13" y="33"/>
                  </a:lnTo>
                  <a:lnTo>
                    <a:pt x="17" y="27"/>
                  </a:lnTo>
                  <a:lnTo>
                    <a:pt x="22" y="21"/>
                  </a:lnTo>
                  <a:lnTo>
                    <a:pt x="27" y="17"/>
                  </a:lnTo>
                  <a:lnTo>
                    <a:pt x="33" y="12"/>
                  </a:lnTo>
                  <a:lnTo>
                    <a:pt x="40" y="9"/>
                  </a:lnTo>
                  <a:lnTo>
                    <a:pt x="47" y="5"/>
                  </a:lnTo>
                  <a:lnTo>
                    <a:pt x="54" y="3"/>
                  </a:lnTo>
                  <a:lnTo>
                    <a:pt x="61" y="1"/>
                  </a:lnTo>
                  <a:lnTo>
                    <a:pt x="69" y="0"/>
                  </a:lnTo>
                  <a:lnTo>
                    <a:pt x="77" y="0"/>
                  </a:lnTo>
                  <a:lnTo>
                    <a:pt x="77" y="0"/>
                  </a:lnTo>
                  <a:lnTo>
                    <a:pt x="85" y="0"/>
                  </a:lnTo>
                  <a:lnTo>
                    <a:pt x="92" y="1"/>
                  </a:lnTo>
                  <a:lnTo>
                    <a:pt x="100" y="3"/>
                  </a:lnTo>
                  <a:lnTo>
                    <a:pt x="106" y="5"/>
                  </a:lnTo>
                  <a:lnTo>
                    <a:pt x="113" y="9"/>
                  </a:lnTo>
                  <a:lnTo>
                    <a:pt x="119" y="12"/>
                  </a:lnTo>
                  <a:lnTo>
                    <a:pt x="126" y="17"/>
                  </a:lnTo>
                  <a:lnTo>
                    <a:pt x="130" y="21"/>
                  </a:lnTo>
                  <a:lnTo>
                    <a:pt x="136" y="27"/>
                  </a:lnTo>
                  <a:lnTo>
                    <a:pt x="141" y="33"/>
                  </a:lnTo>
                  <a:lnTo>
                    <a:pt x="144" y="40"/>
                  </a:lnTo>
                  <a:lnTo>
                    <a:pt x="148" y="47"/>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2" name="Freeform 727">
              <a:extLst>
                <a:ext uri="{FF2B5EF4-FFF2-40B4-BE49-F238E27FC236}">
                  <a16:creationId xmlns:a16="http://schemas.microsoft.com/office/drawing/2014/main" id="{8DBF8AFB-1C26-411D-B09E-BBF191E135D9}"/>
                </a:ext>
              </a:extLst>
            </p:cNvPr>
            <p:cNvSpPr>
              <a:spLocks/>
            </p:cNvSpPr>
            <p:nvPr/>
          </p:nvSpPr>
          <p:spPr bwMode="auto">
            <a:xfrm>
              <a:off x="5729288" y="1920876"/>
              <a:ext cx="49213" cy="47625"/>
            </a:xfrm>
            <a:custGeom>
              <a:avLst/>
              <a:gdLst>
                <a:gd name="T0" fmla="*/ 154 w 154"/>
                <a:gd name="T1" fmla="*/ 76 h 153"/>
                <a:gd name="T2" fmla="*/ 152 w 154"/>
                <a:gd name="T3" fmla="*/ 92 h 153"/>
                <a:gd name="T4" fmla="*/ 148 w 154"/>
                <a:gd name="T5" fmla="*/ 106 h 153"/>
                <a:gd name="T6" fmla="*/ 141 w 154"/>
                <a:gd name="T7" fmla="*/ 120 h 153"/>
                <a:gd name="T8" fmla="*/ 132 w 154"/>
                <a:gd name="T9" fmla="*/ 131 h 153"/>
                <a:gd name="T10" fmla="*/ 120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3 w 154"/>
                <a:gd name="T43" fmla="*/ 21 h 153"/>
                <a:gd name="T44" fmla="*/ 34 w 154"/>
                <a:gd name="T45" fmla="*/ 12 h 153"/>
                <a:gd name="T46" fmla="*/ 47 w 154"/>
                <a:gd name="T47" fmla="*/ 5 h 153"/>
                <a:gd name="T48" fmla="*/ 62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0"/>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3"/>
                  </a:lnTo>
                  <a:lnTo>
                    <a:pt x="6" y="47"/>
                  </a:lnTo>
                  <a:lnTo>
                    <a:pt x="9" y="40"/>
                  </a:lnTo>
                  <a:lnTo>
                    <a:pt x="13" y="33"/>
                  </a:lnTo>
                  <a:lnTo>
                    <a:pt x="17"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7"/>
                  </a:lnTo>
                  <a:lnTo>
                    <a:pt x="150" y="53"/>
                  </a:lnTo>
                  <a:lnTo>
                    <a:pt x="152"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3" name="Freeform 728">
              <a:extLst>
                <a:ext uri="{FF2B5EF4-FFF2-40B4-BE49-F238E27FC236}">
                  <a16:creationId xmlns:a16="http://schemas.microsoft.com/office/drawing/2014/main" id="{AE8CEB5E-0D91-4813-9D56-A6A5D9920F15}"/>
                </a:ext>
              </a:extLst>
            </p:cNvPr>
            <p:cNvSpPr>
              <a:spLocks/>
            </p:cNvSpPr>
            <p:nvPr/>
          </p:nvSpPr>
          <p:spPr bwMode="auto">
            <a:xfrm>
              <a:off x="5659438" y="1849438"/>
              <a:ext cx="49213" cy="47625"/>
            </a:xfrm>
            <a:custGeom>
              <a:avLst/>
              <a:gdLst>
                <a:gd name="T0" fmla="*/ 153 w 153"/>
                <a:gd name="T1" fmla="*/ 77 h 154"/>
                <a:gd name="T2" fmla="*/ 152 w 153"/>
                <a:gd name="T3" fmla="*/ 93 h 154"/>
                <a:gd name="T4" fmla="*/ 147 w 153"/>
                <a:gd name="T5" fmla="*/ 107 h 154"/>
                <a:gd name="T6" fmla="*/ 140 w 153"/>
                <a:gd name="T7" fmla="*/ 120 h 154"/>
                <a:gd name="T8" fmla="*/ 131 w 153"/>
                <a:gd name="T9" fmla="*/ 132 h 154"/>
                <a:gd name="T10" fmla="*/ 120 w 153"/>
                <a:gd name="T11" fmla="*/ 141 h 154"/>
                <a:gd name="T12" fmla="*/ 106 w 153"/>
                <a:gd name="T13" fmla="*/ 148 h 154"/>
                <a:gd name="T14" fmla="*/ 92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5 h 154"/>
                <a:gd name="T42" fmla="*/ 21 w 153"/>
                <a:gd name="T43" fmla="*/ 23 h 154"/>
                <a:gd name="T44" fmla="*/ 33 w 153"/>
                <a:gd name="T45" fmla="*/ 13 h 154"/>
                <a:gd name="T46" fmla="*/ 46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5 w 153"/>
                <a:gd name="T59" fmla="*/ 17 h 154"/>
                <a:gd name="T60" fmla="*/ 136 w 153"/>
                <a:gd name="T61" fmla="*/ 28 h 154"/>
                <a:gd name="T62" fmla="*/ 144 w 153"/>
                <a:gd name="T63" fmla="*/ 40 h 154"/>
                <a:gd name="T64" fmla="*/ 149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49" y="100"/>
                  </a:lnTo>
                  <a:lnTo>
                    <a:pt x="147" y="107"/>
                  </a:lnTo>
                  <a:lnTo>
                    <a:pt x="144" y="114"/>
                  </a:lnTo>
                  <a:lnTo>
                    <a:pt x="140" y="120"/>
                  </a:lnTo>
                  <a:lnTo>
                    <a:pt x="136" y="126"/>
                  </a:lnTo>
                  <a:lnTo>
                    <a:pt x="131" y="132"/>
                  </a:lnTo>
                  <a:lnTo>
                    <a:pt x="125" y="136"/>
                  </a:lnTo>
                  <a:lnTo>
                    <a:pt x="120" y="141"/>
                  </a:lnTo>
                  <a:lnTo>
                    <a:pt x="113" y="144"/>
                  </a:lnTo>
                  <a:lnTo>
                    <a:pt x="106" y="148"/>
                  </a:lnTo>
                  <a:lnTo>
                    <a:pt x="99" y="150"/>
                  </a:lnTo>
                  <a:lnTo>
                    <a:pt x="92" y="152"/>
                  </a:lnTo>
                  <a:lnTo>
                    <a:pt x="84" y="154"/>
                  </a:lnTo>
                  <a:lnTo>
                    <a:pt x="76" y="154"/>
                  </a:lnTo>
                  <a:lnTo>
                    <a:pt x="76" y="154"/>
                  </a:lnTo>
                  <a:lnTo>
                    <a:pt x="68" y="154"/>
                  </a:lnTo>
                  <a:lnTo>
                    <a:pt x="60" y="152"/>
                  </a:lnTo>
                  <a:lnTo>
                    <a:pt x="53" y="150"/>
                  </a:lnTo>
                  <a:lnTo>
                    <a:pt x="46"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6"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5" y="17"/>
                  </a:lnTo>
                  <a:lnTo>
                    <a:pt x="131" y="23"/>
                  </a:lnTo>
                  <a:lnTo>
                    <a:pt x="136" y="28"/>
                  </a:lnTo>
                  <a:lnTo>
                    <a:pt x="140" y="35"/>
                  </a:lnTo>
                  <a:lnTo>
                    <a:pt x="144" y="40"/>
                  </a:lnTo>
                  <a:lnTo>
                    <a:pt x="147" y="47"/>
                  </a:lnTo>
                  <a:lnTo>
                    <a:pt x="149"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4" name="Freeform 729">
              <a:extLst>
                <a:ext uri="{FF2B5EF4-FFF2-40B4-BE49-F238E27FC236}">
                  <a16:creationId xmlns:a16="http://schemas.microsoft.com/office/drawing/2014/main" id="{289B052F-E4B8-43C8-8135-99347F9DCAFF}"/>
                </a:ext>
              </a:extLst>
            </p:cNvPr>
            <p:cNvSpPr>
              <a:spLocks/>
            </p:cNvSpPr>
            <p:nvPr/>
          </p:nvSpPr>
          <p:spPr bwMode="auto">
            <a:xfrm>
              <a:off x="5729288" y="1849438"/>
              <a:ext cx="49213" cy="47625"/>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2 h 154"/>
                <a:gd name="T10" fmla="*/ 120 w 154"/>
                <a:gd name="T11" fmla="*/ 141 h 154"/>
                <a:gd name="T12" fmla="*/ 107 w 154"/>
                <a:gd name="T13" fmla="*/ 148 h 154"/>
                <a:gd name="T14" fmla="*/ 93 w 154"/>
                <a:gd name="T15" fmla="*/ 152 h 154"/>
                <a:gd name="T16" fmla="*/ 77 w 154"/>
                <a:gd name="T17" fmla="*/ 154 h 154"/>
                <a:gd name="T18" fmla="*/ 69 w 154"/>
                <a:gd name="T19" fmla="*/ 154 h 154"/>
                <a:gd name="T20" fmla="*/ 54 w 154"/>
                <a:gd name="T21" fmla="*/ 150 h 154"/>
                <a:gd name="T22" fmla="*/ 40 w 154"/>
                <a:gd name="T23" fmla="*/ 144 h 154"/>
                <a:gd name="T24" fmla="*/ 28 w 154"/>
                <a:gd name="T25" fmla="*/ 136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5 h 154"/>
                <a:gd name="T42" fmla="*/ 23 w 154"/>
                <a:gd name="T43" fmla="*/ 23 h 154"/>
                <a:gd name="T44" fmla="*/ 34 w 154"/>
                <a:gd name="T45" fmla="*/ 13 h 154"/>
                <a:gd name="T46" fmla="*/ 47 w 154"/>
                <a:gd name="T47" fmla="*/ 6 h 154"/>
                <a:gd name="T48" fmla="*/ 62 w 154"/>
                <a:gd name="T49" fmla="*/ 1 h 154"/>
                <a:gd name="T50" fmla="*/ 77 w 154"/>
                <a:gd name="T51" fmla="*/ 0 h 154"/>
                <a:gd name="T52" fmla="*/ 85 w 154"/>
                <a:gd name="T53" fmla="*/ 0 h 154"/>
                <a:gd name="T54" fmla="*/ 100 w 154"/>
                <a:gd name="T55" fmla="*/ 4 h 154"/>
                <a:gd name="T56" fmla="*/ 113 w 154"/>
                <a:gd name="T57" fmla="*/ 9 h 154"/>
                <a:gd name="T58" fmla="*/ 126 w 154"/>
                <a:gd name="T59" fmla="*/ 17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4" y="141"/>
                  </a:lnTo>
                  <a:lnTo>
                    <a:pt x="28" y="136"/>
                  </a:lnTo>
                  <a:lnTo>
                    <a:pt x="23"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5" name="Freeform 730">
              <a:extLst>
                <a:ext uri="{FF2B5EF4-FFF2-40B4-BE49-F238E27FC236}">
                  <a16:creationId xmlns:a16="http://schemas.microsoft.com/office/drawing/2014/main" id="{A8E0336C-B654-4382-9967-949C28DD6AA5}"/>
                </a:ext>
              </a:extLst>
            </p:cNvPr>
            <p:cNvSpPr>
              <a:spLocks/>
            </p:cNvSpPr>
            <p:nvPr/>
          </p:nvSpPr>
          <p:spPr bwMode="auto">
            <a:xfrm>
              <a:off x="5659438" y="1778001"/>
              <a:ext cx="49213" cy="49213"/>
            </a:xfrm>
            <a:custGeom>
              <a:avLst/>
              <a:gdLst>
                <a:gd name="T0" fmla="*/ 153 w 153"/>
                <a:gd name="T1" fmla="*/ 77 h 154"/>
                <a:gd name="T2" fmla="*/ 152 w 153"/>
                <a:gd name="T3" fmla="*/ 93 h 154"/>
                <a:gd name="T4" fmla="*/ 147 w 153"/>
                <a:gd name="T5" fmla="*/ 107 h 154"/>
                <a:gd name="T6" fmla="*/ 140 w 153"/>
                <a:gd name="T7" fmla="*/ 120 h 154"/>
                <a:gd name="T8" fmla="*/ 131 w 153"/>
                <a:gd name="T9" fmla="*/ 132 h 154"/>
                <a:gd name="T10" fmla="*/ 120 w 153"/>
                <a:gd name="T11" fmla="*/ 141 h 154"/>
                <a:gd name="T12" fmla="*/ 106 w 153"/>
                <a:gd name="T13" fmla="*/ 148 h 154"/>
                <a:gd name="T14" fmla="*/ 92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5 h 154"/>
                <a:gd name="T42" fmla="*/ 21 w 153"/>
                <a:gd name="T43" fmla="*/ 23 h 154"/>
                <a:gd name="T44" fmla="*/ 33 w 153"/>
                <a:gd name="T45" fmla="*/ 13 h 154"/>
                <a:gd name="T46" fmla="*/ 46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5 w 153"/>
                <a:gd name="T59" fmla="*/ 17 h 154"/>
                <a:gd name="T60" fmla="*/ 136 w 153"/>
                <a:gd name="T61" fmla="*/ 28 h 154"/>
                <a:gd name="T62" fmla="*/ 144 w 153"/>
                <a:gd name="T63" fmla="*/ 40 h 154"/>
                <a:gd name="T64" fmla="*/ 149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49" y="100"/>
                  </a:lnTo>
                  <a:lnTo>
                    <a:pt x="147" y="107"/>
                  </a:lnTo>
                  <a:lnTo>
                    <a:pt x="144" y="114"/>
                  </a:lnTo>
                  <a:lnTo>
                    <a:pt x="140" y="120"/>
                  </a:lnTo>
                  <a:lnTo>
                    <a:pt x="136" y="126"/>
                  </a:lnTo>
                  <a:lnTo>
                    <a:pt x="131" y="132"/>
                  </a:lnTo>
                  <a:lnTo>
                    <a:pt x="125" y="136"/>
                  </a:lnTo>
                  <a:lnTo>
                    <a:pt x="120" y="141"/>
                  </a:lnTo>
                  <a:lnTo>
                    <a:pt x="113" y="144"/>
                  </a:lnTo>
                  <a:lnTo>
                    <a:pt x="106" y="148"/>
                  </a:lnTo>
                  <a:lnTo>
                    <a:pt x="99" y="150"/>
                  </a:lnTo>
                  <a:lnTo>
                    <a:pt x="92" y="152"/>
                  </a:lnTo>
                  <a:lnTo>
                    <a:pt x="84" y="154"/>
                  </a:lnTo>
                  <a:lnTo>
                    <a:pt x="76" y="154"/>
                  </a:lnTo>
                  <a:lnTo>
                    <a:pt x="76" y="154"/>
                  </a:lnTo>
                  <a:lnTo>
                    <a:pt x="68" y="154"/>
                  </a:lnTo>
                  <a:lnTo>
                    <a:pt x="60" y="152"/>
                  </a:lnTo>
                  <a:lnTo>
                    <a:pt x="53" y="150"/>
                  </a:lnTo>
                  <a:lnTo>
                    <a:pt x="46"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6"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5" y="17"/>
                  </a:lnTo>
                  <a:lnTo>
                    <a:pt x="131" y="23"/>
                  </a:lnTo>
                  <a:lnTo>
                    <a:pt x="136" y="28"/>
                  </a:lnTo>
                  <a:lnTo>
                    <a:pt x="140" y="35"/>
                  </a:lnTo>
                  <a:lnTo>
                    <a:pt x="144" y="40"/>
                  </a:lnTo>
                  <a:lnTo>
                    <a:pt x="147" y="47"/>
                  </a:lnTo>
                  <a:lnTo>
                    <a:pt x="149"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6" name="Freeform 731">
              <a:extLst>
                <a:ext uri="{FF2B5EF4-FFF2-40B4-BE49-F238E27FC236}">
                  <a16:creationId xmlns:a16="http://schemas.microsoft.com/office/drawing/2014/main" id="{080A8622-FC34-4316-976D-872DE1E1EFC1}"/>
                </a:ext>
              </a:extLst>
            </p:cNvPr>
            <p:cNvSpPr>
              <a:spLocks/>
            </p:cNvSpPr>
            <p:nvPr/>
          </p:nvSpPr>
          <p:spPr bwMode="auto">
            <a:xfrm>
              <a:off x="5729288" y="1778001"/>
              <a:ext cx="49213" cy="49213"/>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2 h 154"/>
                <a:gd name="T10" fmla="*/ 120 w 154"/>
                <a:gd name="T11" fmla="*/ 141 h 154"/>
                <a:gd name="T12" fmla="*/ 107 w 154"/>
                <a:gd name="T13" fmla="*/ 148 h 154"/>
                <a:gd name="T14" fmla="*/ 93 w 154"/>
                <a:gd name="T15" fmla="*/ 152 h 154"/>
                <a:gd name="T16" fmla="*/ 77 w 154"/>
                <a:gd name="T17" fmla="*/ 154 h 154"/>
                <a:gd name="T18" fmla="*/ 69 w 154"/>
                <a:gd name="T19" fmla="*/ 154 h 154"/>
                <a:gd name="T20" fmla="*/ 54 w 154"/>
                <a:gd name="T21" fmla="*/ 150 h 154"/>
                <a:gd name="T22" fmla="*/ 40 w 154"/>
                <a:gd name="T23" fmla="*/ 144 h 154"/>
                <a:gd name="T24" fmla="*/ 28 w 154"/>
                <a:gd name="T25" fmla="*/ 136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5 h 154"/>
                <a:gd name="T42" fmla="*/ 23 w 154"/>
                <a:gd name="T43" fmla="*/ 23 h 154"/>
                <a:gd name="T44" fmla="*/ 34 w 154"/>
                <a:gd name="T45" fmla="*/ 13 h 154"/>
                <a:gd name="T46" fmla="*/ 47 w 154"/>
                <a:gd name="T47" fmla="*/ 6 h 154"/>
                <a:gd name="T48" fmla="*/ 62 w 154"/>
                <a:gd name="T49" fmla="*/ 1 h 154"/>
                <a:gd name="T50" fmla="*/ 77 w 154"/>
                <a:gd name="T51" fmla="*/ 0 h 154"/>
                <a:gd name="T52" fmla="*/ 85 w 154"/>
                <a:gd name="T53" fmla="*/ 0 h 154"/>
                <a:gd name="T54" fmla="*/ 100 w 154"/>
                <a:gd name="T55" fmla="*/ 4 h 154"/>
                <a:gd name="T56" fmla="*/ 113 w 154"/>
                <a:gd name="T57" fmla="*/ 9 h 154"/>
                <a:gd name="T58" fmla="*/ 126 w 154"/>
                <a:gd name="T59" fmla="*/ 17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4" y="141"/>
                  </a:lnTo>
                  <a:lnTo>
                    <a:pt x="28" y="136"/>
                  </a:lnTo>
                  <a:lnTo>
                    <a:pt x="23"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7" name="Freeform 732">
              <a:extLst>
                <a:ext uri="{FF2B5EF4-FFF2-40B4-BE49-F238E27FC236}">
                  <a16:creationId xmlns:a16="http://schemas.microsoft.com/office/drawing/2014/main" id="{D1649085-56B2-43A2-8C9A-E84541C1FC16}"/>
                </a:ext>
              </a:extLst>
            </p:cNvPr>
            <p:cNvSpPr>
              <a:spLocks/>
            </p:cNvSpPr>
            <p:nvPr/>
          </p:nvSpPr>
          <p:spPr bwMode="auto">
            <a:xfrm>
              <a:off x="5729288" y="1709738"/>
              <a:ext cx="49213" cy="47625"/>
            </a:xfrm>
            <a:custGeom>
              <a:avLst/>
              <a:gdLst>
                <a:gd name="T0" fmla="*/ 154 w 154"/>
                <a:gd name="T1" fmla="*/ 76 h 153"/>
                <a:gd name="T2" fmla="*/ 152 w 154"/>
                <a:gd name="T3" fmla="*/ 91 h 153"/>
                <a:gd name="T4" fmla="*/ 148 w 154"/>
                <a:gd name="T5" fmla="*/ 106 h 153"/>
                <a:gd name="T6" fmla="*/ 141 w 154"/>
                <a:gd name="T7" fmla="*/ 119 h 153"/>
                <a:gd name="T8" fmla="*/ 132 w 154"/>
                <a:gd name="T9" fmla="*/ 130 h 153"/>
                <a:gd name="T10" fmla="*/ 120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3 w 154"/>
                <a:gd name="T43" fmla="*/ 21 h 153"/>
                <a:gd name="T44" fmla="*/ 34 w 154"/>
                <a:gd name="T45" fmla="*/ 12 h 153"/>
                <a:gd name="T46" fmla="*/ 47 w 154"/>
                <a:gd name="T47" fmla="*/ 5 h 153"/>
                <a:gd name="T48" fmla="*/ 62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1"/>
                  </a:lnTo>
                  <a:lnTo>
                    <a:pt x="150" y="99"/>
                  </a:lnTo>
                  <a:lnTo>
                    <a:pt x="148" y="106"/>
                  </a:lnTo>
                  <a:lnTo>
                    <a:pt x="144" y="113"/>
                  </a:lnTo>
                  <a:lnTo>
                    <a:pt x="141" y="119"/>
                  </a:lnTo>
                  <a:lnTo>
                    <a:pt x="136" y="126"/>
                  </a:lnTo>
                  <a:lnTo>
                    <a:pt x="132" y="130"/>
                  </a:lnTo>
                  <a:lnTo>
                    <a:pt x="126" y="136"/>
                  </a:lnTo>
                  <a:lnTo>
                    <a:pt x="120" y="140"/>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7"/>
                  </a:lnTo>
                  <a:lnTo>
                    <a:pt x="150" y="54"/>
                  </a:lnTo>
                  <a:lnTo>
                    <a:pt x="152"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8" name="Freeform 733">
              <a:extLst>
                <a:ext uri="{FF2B5EF4-FFF2-40B4-BE49-F238E27FC236}">
                  <a16:creationId xmlns:a16="http://schemas.microsoft.com/office/drawing/2014/main" id="{3F17AF1A-68C0-4A21-AE65-86A8118A65A3}"/>
                </a:ext>
              </a:extLst>
            </p:cNvPr>
            <p:cNvSpPr>
              <a:spLocks/>
            </p:cNvSpPr>
            <p:nvPr/>
          </p:nvSpPr>
          <p:spPr bwMode="auto">
            <a:xfrm>
              <a:off x="5937251" y="1920876"/>
              <a:ext cx="49213" cy="47625"/>
            </a:xfrm>
            <a:custGeom>
              <a:avLst/>
              <a:gdLst>
                <a:gd name="T0" fmla="*/ 154 w 154"/>
                <a:gd name="T1" fmla="*/ 76 h 153"/>
                <a:gd name="T2" fmla="*/ 153 w 154"/>
                <a:gd name="T3" fmla="*/ 92 h 153"/>
                <a:gd name="T4" fmla="*/ 149 w 154"/>
                <a:gd name="T5" fmla="*/ 106 h 153"/>
                <a:gd name="T6" fmla="*/ 141 w 154"/>
                <a:gd name="T7" fmla="*/ 120 h 153"/>
                <a:gd name="T8" fmla="*/ 132 w 154"/>
                <a:gd name="T9" fmla="*/ 131 h 153"/>
                <a:gd name="T10" fmla="*/ 120 w 154"/>
                <a:gd name="T11" fmla="*/ 140 h 153"/>
                <a:gd name="T12" fmla="*/ 107 w 154"/>
                <a:gd name="T13" fmla="*/ 147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10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7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2"/>
                  </a:lnTo>
                  <a:lnTo>
                    <a:pt x="151" y="99"/>
                  </a:lnTo>
                  <a:lnTo>
                    <a:pt x="149" y="106"/>
                  </a:lnTo>
                  <a:lnTo>
                    <a:pt x="145" y="113"/>
                  </a:lnTo>
                  <a:lnTo>
                    <a:pt x="141" y="120"/>
                  </a:lnTo>
                  <a:lnTo>
                    <a:pt x="137" y="126"/>
                  </a:lnTo>
                  <a:lnTo>
                    <a:pt x="132" y="131"/>
                  </a:lnTo>
                  <a:lnTo>
                    <a:pt x="126" y="136"/>
                  </a:lnTo>
                  <a:lnTo>
                    <a:pt x="120" y="140"/>
                  </a:lnTo>
                  <a:lnTo>
                    <a:pt x="114" y="144"/>
                  </a:lnTo>
                  <a:lnTo>
                    <a:pt x="107"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0"/>
                  </a:lnTo>
                  <a:lnTo>
                    <a:pt x="29" y="136"/>
                  </a:lnTo>
                  <a:lnTo>
                    <a:pt x="23" y="131"/>
                  </a:lnTo>
                  <a:lnTo>
                    <a:pt x="18" y="126"/>
                  </a:lnTo>
                  <a:lnTo>
                    <a:pt x="14" y="120"/>
                  </a:lnTo>
                  <a:lnTo>
                    <a:pt x="10" y="113"/>
                  </a:lnTo>
                  <a:lnTo>
                    <a:pt x="7" y="106"/>
                  </a:lnTo>
                  <a:lnTo>
                    <a:pt x="3" y="99"/>
                  </a:lnTo>
                  <a:lnTo>
                    <a:pt x="2" y="92"/>
                  </a:lnTo>
                  <a:lnTo>
                    <a:pt x="1" y="84"/>
                  </a:lnTo>
                  <a:lnTo>
                    <a:pt x="0" y="76"/>
                  </a:lnTo>
                  <a:lnTo>
                    <a:pt x="0" y="76"/>
                  </a:lnTo>
                  <a:lnTo>
                    <a:pt x="1" y="68"/>
                  </a:lnTo>
                  <a:lnTo>
                    <a:pt x="2" y="60"/>
                  </a:lnTo>
                  <a:lnTo>
                    <a:pt x="3" y="53"/>
                  </a:lnTo>
                  <a:lnTo>
                    <a:pt x="7" y="47"/>
                  </a:lnTo>
                  <a:lnTo>
                    <a:pt x="10"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6" y="17"/>
                  </a:lnTo>
                  <a:lnTo>
                    <a:pt x="132" y="21"/>
                  </a:lnTo>
                  <a:lnTo>
                    <a:pt x="137" y="27"/>
                  </a:lnTo>
                  <a:lnTo>
                    <a:pt x="141" y="33"/>
                  </a:lnTo>
                  <a:lnTo>
                    <a:pt x="145" y="40"/>
                  </a:lnTo>
                  <a:lnTo>
                    <a:pt x="149" y="47"/>
                  </a:lnTo>
                  <a:lnTo>
                    <a:pt x="151"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9" name="Freeform 734">
              <a:extLst>
                <a:ext uri="{FF2B5EF4-FFF2-40B4-BE49-F238E27FC236}">
                  <a16:creationId xmlns:a16="http://schemas.microsoft.com/office/drawing/2014/main" id="{7481AD62-E6E1-4CA1-81E7-92018A975B4B}"/>
                </a:ext>
              </a:extLst>
            </p:cNvPr>
            <p:cNvSpPr>
              <a:spLocks/>
            </p:cNvSpPr>
            <p:nvPr/>
          </p:nvSpPr>
          <p:spPr bwMode="auto">
            <a:xfrm>
              <a:off x="6008688" y="1920876"/>
              <a:ext cx="47625" cy="47625"/>
            </a:xfrm>
            <a:custGeom>
              <a:avLst/>
              <a:gdLst>
                <a:gd name="T0" fmla="*/ 153 w 153"/>
                <a:gd name="T1" fmla="*/ 76 h 153"/>
                <a:gd name="T2" fmla="*/ 152 w 153"/>
                <a:gd name="T3" fmla="*/ 92 h 153"/>
                <a:gd name="T4" fmla="*/ 148 w 153"/>
                <a:gd name="T5" fmla="*/ 106 h 153"/>
                <a:gd name="T6" fmla="*/ 141 w 153"/>
                <a:gd name="T7" fmla="*/ 120 h 153"/>
                <a:gd name="T8" fmla="*/ 132 w 153"/>
                <a:gd name="T9" fmla="*/ 131 h 153"/>
                <a:gd name="T10" fmla="*/ 120 w 153"/>
                <a:gd name="T11" fmla="*/ 140 h 153"/>
                <a:gd name="T12" fmla="*/ 106 w 153"/>
                <a:gd name="T13" fmla="*/ 147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6 w 153"/>
                <a:gd name="T39" fmla="*/ 47 h 153"/>
                <a:gd name="T40" fmla="*/ 13 w 153"/>
                <a:gd name="T41" fmla="*/ 33 h 153"/>
                <a:gd name="T42" fmla="*/ 23 w 153"/>
                <a:gd name="T43" fmla="*/ 21 h 153"/>
                <a:gd name="T44" fmla="*/ 34 w 153"/>
                <a:gd name="T45" fmla="*/ 12 h 153"/>
                <a:gd name="T46" fmla="*/ 47 w 153"/>
                <a:gd name="T47" fmla="*/ 5 h 153"/>
                <a:gd name="T48" fmla="*/ 62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0"/>
                  </a:lnTo>
                  <a:lnTo>
                    <a:pt x="113" y="144"/>
                  </a:lnTo>
                  <a:lnTo>
                    <a:pt x="106"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1"/>
                  </a:lnTo>
                  <a:lnTo>
                    <a:pt x="17" y="126"/>
                  </a:lnTo>
                  <a:lnTo>
                    <a:pt x="13" y="120"/>
                  </a:lnTo>
                  <a:lnTo>
                    <a:pt x="9" y="113"/>
                  </a:lnTo>
                  <a:lnTo>
                    <a:pt x="6" y="106"/>
                  </a:lnTo>
                  <a:lnTo>
                    <a:pt x="3" y="99"/>
                  </a:lnTo>
                  <a:lnTo>
                    <a:pt x="1" y="92"/>
                  </a:lnTo>
                  <a:lnTo>
                    <a:pt x="0" y="84"/>
                  </a:lnTo>
                  <a:lnTo>
                    <a:pt x="0" y="76"/>
                  </a:lnTo>
                  <a:lnTo>
                    <a:pt x="0" y="76"/>
                  </a:lnTo>
                  <a:lnTo>
                    <a:pt x="0" y="68"/>
                  </a:lnTo>
                  <a:lnTo>
                    <a:pt x="1" y="60"/>
                  </a:lnTo>
                  <a:lnTo>
                    <a:pt x="3" y="53"/>
                  </a:lnTo>
                  <a:lnTo>
                    <a:pt x="6" y="47"/>
                  </a:lnTo>
                  <a:lnTo>
                    <a:pt x="9" y="40"/>
                  </a:lnTo>
                  <a:lnTo>
                    <a:pt x="13" y="33"/>
                  </a:lnTo>
                  <a:lnTo>
                    <a:pt x="17"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6" y="5"/>
                  </a:lnTo>
                  <a:lnTo>
                    <a:pt x="113" y="9"/>
                  </a:lnTo>
                  <a:lnTo>
                    <a:pt x="120" y="12"/>
                  </a:lnTo>
                  <a:lnTo>
                    <a:pt x="126" y="17"/>
                  </a:lnTo>
                  <a:lnTo>
                    <a:pt x="132" y="21"/>
                  </a:lnTo>
                  <a:lnTo>
                    <a:pt x="136" y="27"/>
                  </a:lnTo>
                  <a:lnTo>
                    <a:pt x="141" y="33"/>
                  </a:lnTo>
                  <a:lnTo>
                    <a:pt x="144" y="40"/>
                  </a:lnTo>
                  <a:lnTo>
                    <a:pt x="148" y="47"/>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0" name="Freeform 735">
              <a:extLst>
                <a:ext uri="{FF2B5EF4-FFF2-40B4-BE49-F238E27FC236}">
                  <a16:creationId xmlns:a16="http://schemas.microsoft.com/office/drawing/2014/main" id="{ADAAC99B-EE64-439A-A671-C9351B4BE361}"/>
                </a:ext>
              </a:extLst>
            </p:cNvPr>
            <p:cNvSpPr>
              <a:spLocks/>
            </p:cNvSpPr>
            <p:nvPr/>
          </p:nvSpPr>
          <p:spPr bwMode="auto">
            <a:xfrm>
              <a:off x="6076951" y="1920876"/>
              <a:ext cx="49213" cy="47625"/>
            </a:xfrm>
            <a:custGeom>
              <a:avLst/>
              <a:gdLst>
                <a:gd name="T0" fmla="*/ 153 w 153"/>
                <a:gd name="T1" fmla="*/ 76 h 153"/>
                <a:gd name="T2" fmla="*/ 152 w 153"/>
                <a:gd name="T3" fmla="*/ 92 h 153"/>
                <a:gd name="T4" fmla="*/ 147 w 153"/>
                <a:gd name="T5" fmla="*/ 106 h 153"/>
                <a:gd name="T6" fmla="*/ 140 w 153"/>
                <a:gd name="T7" fmla="*/ 120 h 153"/>
                <a:gd name="T8" fmla="*/ 131 w 153"/>
                <a:gd name="T9" fmla="*/ 131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3 w 153"/>
                <a:gd name="T43" fmla="*/ 21 h 153"/>
                <a:gd name="T44" fmla="*/ 34 w 153"/>
                <a:gd name="T45" fmla="*/ 12 h 153"/>
                <a:gd name="T46" fmla="*/ 47 w 153"/>
                <a:gd name="T47" fmla="*/ 5 h 153"/>
                <a:gd name="T48" fmla="*/ 61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0" y="120"/>
                  </a:lnTo>
                  <a:lnTo>
                    <a:pt x="136" y="126"/>
                  </a:lnTo>
                  <a:lnTo>
                    <a:pt x="131" y="131"/>
                  </a:lnTo>
                  <a:lnTo>
                    <a:pt x="126" y="136"/>
                  </a:lnTo>
                  <a:lnTo>
                    <a:pt x="120" y="140"/>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0"/>
                  </a:lnTo>
                  <a:lnTo>
                    <a:pt x="27" y="136"/>
                  </a:lnTo>
                  <a:lnTo>
                    <a:pt x="23"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3"/>
                  </a:lnTo>
                  <a:lnTo>
                    <a:pt x="5" y="47"/>
                  </a:lnTo>
                  <a:lnTo>
                    <a:pt x="9" y="40"/>
                  </a:lnTo>
                  <a:lnTo>
                    <a:pt x="12" y="33"/>
                  </a:lnTo>
                  <a:lnTo>
                    <a:pt x="17" y="27"/>
                  </a:lnTo>
                  <a:lnTo>
                    <a:pt x="23" y="21"/>
                  </a:lnTo>
                  <a:lnTo>
                    <a:pt x="27" y="17"/>
                  </a:lnTo>
                  <a:lnTo>
                    <a:pt x="34"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0" y="33"/>
                  </a:lnTo>
                  <a:lnTo>
                    <a:pt x="144" y="40"/>
                  </a:lnTo>
                  <a:lnTo>
                    <a:pt x="147" y="47"/>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1" name="Freeform 736">
              <a:extLst>
                <a:ext uri="{FF2B5EF4-FFF2-40B4-BE49-F238E27FC236}">
                  <a16:creationId xmlns:a16="http://schemas.microsoft.com/office/drawing/2014/main" id="{FE20AD30-F254-4E82-9BF4-715BC4FE29A6}"/>
                </a:ext>
              </a:extLst>
            </p:cNvPr>
            <p:cNvSpPr>
              <a:spLocks/>
            </p:cNvSpPr>
            <p:nvPr/>
          </p:nvSpPr>
          <p:spPr bwMode="auto">
            <a:xfrm>
              <a:off x="6146801" y="1920876"/>
              <a:ext cx="49213" cy="47625"/>
            </a:xfrm>
            <a:custGeom>
              <a:avLst/>
              <a:gdLst>
                <a:gd name="T0" fmla="*/ 155 w 155"/>
                <a:gd name="T1" fmla="*/ 76 h 153"/>
                <a:gd name="T2" fmla="*/ 153 w 155"/>
                <a:gd name="T3" fmla="*/ 92 h 153"/>
                <a:gd name="T4" fmla="*/ 148 w 155"/>
                <a:gd name="T5" fmla="*/ 106 h 153"/>
                <a:gd name="T6" fmla="*/ 141 w 155"/>
                <a:gd name="T7" fmla="*/ 120 h 153"/>
                <a:gd name="T8" fmla="*/ 132 w 155"/>
                <a:gd name="T9" fmla="*/ 131 h 153"/>
                <a:gd name="T10" fmla="*/ 121 w 155"/>
                <a:gd name="T11" fmla="*/ 140 h 153"/>
                <a:gd name="T12" fmla="*/ 108 w 155"/>
                <a:gd name="T13" fmla="*/ 147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9 w 155"/>
                <a:gd name="T27" fmla="*/ 126 h 153"/>
                <a:gd name="T28" fmla="*/ 10 w 155"/>
                <a:gd name="T29" fmla="*/ 113 h 153"/>
                <a:gd name="T30" fmla="*/ 4 w 155"/>
                <a:gd name="T31" fmla="*/ 99 h 153"/>
                <a:gd name="T32" fmla="*/ 2 w 155"/>
                <a:gd name="T33" fmla="*/ 84 h 153"/>
                <a:gd name="T34" fmla="*/ 0 w 155"/>
                <a:gd name="T35" fmla="*/ 76 h 153"/>
                <a:gd name="T36" fmla="*/ 3 w 155"/>
                <a:gd name="T37" fmla="*/ 60 h 153"/>
                <a:gd name="T38" fmla="*/ 6 w 155"/>
                <a:gd name="T39" fmla="*/ 47 h 153"/>
                <a:gd name="T40" fmla="*/ 14 w 155"/>
                <a:gd name="T41" fmla="*/ 33 h 153"/>
                <a:gd name="T42" fmla="*/ 23 w 155"/>
                <a:gd name="T43" fmla="*/ 21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3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2"/>
                  </a:lnTo>
                  <a:lnTo>
                    <a:pt x="151" y="99"/>
                  </a:lnTo>
                  <a:lnTo>
                    <a:pt x="148" y="106"/>
                  </a:lnTo>
                  <a:lnTo>
                    <a:pt x="145" y="113"/>
                  </a:lnTo>
                  <a:lnTo>
                    <a:pt x="141" y="120"/>
                  </a:lnTo>
                  <a:lnTo>
                    <a:pt x="137" y="126"/>
                  </a:lnTo>
                  <a:lnTo>
                    <a:pt x="132" y="131"/>
                  </a:lnTo>
                  <a:lnTo>
                    <a:pt x="126" y="136"/>
                  </a:lnTo>
                  <a:lnTo>
                    <a:pt x="121" y="140"/>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0"/>
                  </a:lnTo>
                  <a:lnTo>
                    <a:pt x="29" y="136"/>
                  </a:lnTo>
                  <a:lnTo>
                    <a:pt x="23" y="131"/>
                  </a:lnTo>
                  <a:lnTo>
                    <a:pt x="19" y="126"/>
                  </a:lnTo>
                  <a:lnTo>
                    <a:pt x="14" y="120"/>
                  </a:lnTo>
                  <a:lnTo>
                    <a:pt x="10" y="113"/>
                  </a:lnTo>
                  <a:lnTo>
                    <a:pt x="6" y="106"/>
                  </a:lnTo>
                  <a:lnTo>
                    <a:pt x="4" y="99"/>
                  </a:lnTo>
                  <a:lnTo>
                    <a:pt x="3" y="92"/>
                  </a:lnTo>
                  <a:lnTo>
                    <a:pt x="2" y="84"/>
                  </a:lnTo>
                  <a:lnTo>
                    <a:pt x="0" y="76"/>
                  </a:lnTo>
                  <a:lnTo>
                    <a:pt x="0" y="76"/>
                  </a:lnTo>
                  <a:lnTo>
                    <a:pt x="2" y="68"/>
                  </a:lnTo>
                  <a:lnTo>
                    <a:pt x="3" y="60"/>
                  </a:lnTo>
                  <a:lnTo>
                    <a:pt x="4" y="53"/>
                  </a:lnTo>
                  <a:lnTo>
                    <a:pt x="6" y="47"/>
                  </a:lnTo>
                  <a:lnTo>
                    <a:pt x="10" y="40"/>
                  </a:lnTo>
                  <a:lnTo>
                    <a:pt x="14" y="33"/>
                  </a:lnTo>
                  <a:lnTo>
                    <a:pt x="19" y="27"/>
                  </a:lnTo>
                  <a:lnTo>
                    <a:pt x="23" y="21"/>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2"/>
                  </a:lnTo>
                  <a:lnTo>
                    <a:pt x="126" y="17"/>
                  </a:lnTo>
                  <a:lnTo>
                    <a:pt x="132" y="21"/>
                  </a:lnTo>
                  <a:lnTo>
                    <a:pt x="137" y="27"/>
                  </a:lnTo>
                  <a:lnTo>
                    <a:pt x="141" y="33"/>
                  </a:lnTo>
                  <a:lnTo>
                    <a:pt x="145" y="40"/>
                  </a:lnTo>
                  <a:lnTo>
                    <a:pt x="148" y="47"/>
                  </a:lnTo>
                  <a:lnTo>
                    <a:pt x="151" y="53"/>
                  </a:lnTo>
                  <a:lnTo>
                    <a:pt x="153"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2" name="Freeform 737">
              <a:extLst>
                <a:ext uri="{FF2B5EF4-FFF2-40B4-BE49-F238E27FC236}">
                  <a16:creationId xmlns:a16="http://schemas.microsoft.com/office/drawing/2014/main" id="{8DB6BE86-2D6C-406E-BA34-B482DB2D5671}"/>
                </a:ext>
              </a:extLst>
            </p:cNvPr>
            <p:cNvSpPr>
              <a:spLocks/>
            </p:cNvSpPr>
            <p:nvPr/>
          </p:nvSpPr>
          <p:spPr bwMode="auto">
            <a:xfrm>
              <a:off x="6216651" y="1920876"/>
              <a:ext cx="49213" cy="47625"/>
            </a:xfrm>
            <a:custGeom>
              <a:avLst/>
              <a:gdLst>
                <a:gd name="T0" fmla="*/ 154 w 154"/>
                <a:gd name="T1" fmla="*/ 76 h 153"/>
                <a:gd name="T2" fmla="*/ 152 w 154"/>
                <a:gd name="T3" fmla="*/ 92 h 153"/>
                <a:gd name="T4" fmla="*/ 148 w 154"/>
                <a:gd name="T5" fmla="*/ 106 h 153"/>
                <a:gd name="T6" fmla="*/ 141 w 154"/>
                <a:gd name="T7" fmla="*/ 120 h 153"/>
                <a:gd name="T8" fmla="*/ 132 w 154"/>
                <a:gd name="T9" fmla="*/ 131 h 153"/>
                <a:gd name="T10" fmla="*/ 120 w 154"/>
                <a:gd name="T11" fmla="*/ 140 h 153"/>
                <a:gd name="T12" fmla="*/ 108 w 154"/>
                <a:gd name="T13" fmla="*/ 147 h 153"/>
                <a:gd name="T14" fmla="*/ 93 w 154"/>
                <a:gd name="T15" fmla="*/ 152 h 153"/>
                <a:gd name="T16" fmla="*/ 78 w 154"/>
                <a:gd name="T17" fmla="*/ 153 h 153"/>
                <a:gd name="T18" fmla="*/ 70 w 154"/>
                <a:gd name="T19" fmla="*/ 153 h 153"/>
                <a:gd name="T20" fmla="*/ 55 w 154"/>
                <a:gd name="T21" fmla="*/ 150 h 153"/>
                <a:gd name="T22" fmla="*/ 40 w 154"/>
                <a:gd name="T23" fmla="*/ 144 h 153"/>
                <a:gd name="T24" fmla="*/ 29 w 154"/>
                <a:gd name="T25" fmla="*/ 136 h 153"/>
                <a:gd name="T26" fmla="*/ 18 w 154"/>
                <a:gd name="T27" fmla="*/ 126 h 153"/>
                <a:gd name="T28" fmla="*/ 9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7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8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8" y="106"/>
                  </a:lnTo>
                  <a:lnTo>
                    <a:pt x="145" y="113"/>
                  </a:lnTo>
                  <a:lnTo>
                    <a:pt x="141" y="120"/>
                  </a:lnTo>
                  <a:lnTo>
                    <a:pt x="136" y="126"/>
                  </a:lnTo>
                  <a:lnTo>
                    <a:pt x="132" y="131"/>
                  </a:lnTo>
                  <a:lnTo>
                    <a:pt x="126" y="136"/>
                  </a:lnTo>
                  <a:lnTo>
                    <a:pt x="120" y="140"/>
                  </a:lnTo>
                  <a:lnTo>
                    <a:pt x="114" y="144"/>
                  </a:lnTo>
                  <a:lnTo>
                    <a:pt x="108" y="147"/>
                  </a:lnTo>
                  <a:lnTo>
                    <a:pt x="100" y="150"/>
                  </a:lnTo>
                  <a:lnTo>
                    <a:pt x="93" y="152"/>
                  </a:lnTo>
                  <a:lnTo>
                    <a:pt x="85" y="153"/>
                  </a:lnTo>
                  <a:lnTo>
                    <a:pt x="78" y="153"/>
                  </a:lnTo>
                  <a:lnTo>
                    <a:pt x="78" y="153"/>
                  </a:lnTo>
                  <a:lnTo>
                    <a:pt x="70" y="153"/>
                  </a:lnTo>
                  <a:lnTo>
                    <a:pt x="62" y="152"/>
                  </a:lnTo>
                  <a:lnTo>
                    <a:pt x="55" y="150"/>
                  </a:lnTo>
                  <a:lnTo>
                    <a:pt x="47" y="147"/>
                  </a:lnTo>
                  <a:lnTo>
                    <a:pt x="40" y="144"/>
                  </a:lnTo>
                  <a:lnTo>
                    <a:pt x="34" y="140"/>
                  </a:lnTo>
                  <a:lnTo>
                    <a:pt x="29"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0"/>
                  </a:lnTo>
                  <a:lnTo>
                    <a:pt x="3" y="53"/>
                  </a:lnTo>
                  <a:lnTo>
                    <a:pt x="7" y="47"/>
                  </a:lnTo>
                  <a:lnTo>
                    <a:pt x="9" y="40"/>
                  </a:lnTo>
                  <a:lnTo>
                    <a:pt x="14" y="33"/>
                  </a:lnTo>
                  <a:lnTo>
                    <a:pt x="18" y="27"/>
                  </a:lnTo>
                  <a:lnTo>
                    <a:pt x="23" y="21"/>
                  </a:lnTo>
                  <a:lnTo>
                    <a:pt x="29" y="17"/>
                  </a:lnTo>
                  <a:lnTo>
                    <a:pt x="34" y="12"/>
                  </a:lnTo>
                  <a:lnTo>
                    <a:pt x="40" y="9"/>
                  </a:lnTo>
                  <a:lnTo>
                    <a:pt x="47" y="5"/>
                  </a:lnTo>
                  <a:lnTo>
                    <a:pt x="55" y="3"/>
                  </a:lnTo>
                  <a:lnTo>
                    <a:pt x="62" y="1"/>
                  </a:lnTo>
                  <a:lnTo>
                    <a:pt x="70" y="0"/>
                  </a:lnTo>
                  <a:lnTo>
                    <a:pt x="78" y="0"/>
                  </a:lnTo>
                  <a:lnTo>
                    <a:pt x="78" y="0"/>
                  </a:lnTo>
                  <a:lnTo>
                    <a:pt x="85" y="0"/>
                  </a:lnTo>
                  <a:lnTo>
                    <a:pt x="93" y="1"/>
                  </a:lnTo>
                  <a:lnTo>
                    <a:pt x="100" y="3"/>
                  </a:lnTo>
                  <a:lnTo>
                    <a:pt x="108" y="5"/>
                  </a:lnTo>
                  <a:lnTo>
                    <a:pt x="114" y="9"/>
                  </a:lnTo>
                  <a:lnTo>
                    <a:pt x="120" y="12"/>
                  </a:lnTo>
                  <a:lnTo>
                    <a:pt x="126" y="17"/>
                  </a:lnTo>
                  <a:lnTo>
                    <a:pt x="132" y="21"/>
                  </a:lnTo>
                  <a:lnTo>
                    <a:pt x="136" y="27"/>
                  </a:lnTo>
                  <a:lnTo>
                    <a:pt x="141" y="33"/>
                  </a:lnTo>
                  <a:lnTo>
                    <a:pt x="145" y="40"/>
                  </a:lnTo>
                  <a:lnTo>
                    <a:pt x="148" y="47"/>
                  </a:lnTo>
                  <a:lnTo>
                    <a:pt x="151" y="53"/>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3" name="Freeform 738">
              <a:extLst>
                <a:ext uri="{FF2B5EF4-FFF2-40B4-BE49-F238E27FC236}">
                  <a16:creationId xmlns:a16="http://schemas.microsoft.com/office/drawing/2014/main" id="{2F70EE8D-3AAA-4615-BC26-44FA1DC3F143}"/>
                </a:ext>
              </a:extLst>
            </p:cNvPr>
            <p:cNvSpPr>
              <a:spLocks/>
            </p:cNvSpPr>
            <p:nvPr/>
          </p:nvSpPr>
          <p:spPr bwMode="auto">
            <a:xfrm>
              <a:off x="6286501" y="1920876"/>
              <a:ext cx="49213" cy="47625"/>
            </a:xfrm>
            <a:custGeom>
              <a:avLst/>
              <a:gdLst>
                <a:gd name="T0" fmla="*/ 154 w 154"/>
                <a:gd name="T1" fmla="*/ 76 h 153"/>
                <a:gd name="T2" fmla="*/ 152 w 154"/>
                <a:gd name="T3" fmla="*/ 92 h 153"/>
                <a:gd name="T4" fmla="*/ 147 w 154"/>
                <a:gd name="T5" fmla="*/ 106 h 153"/>
                <a:gd name="T6" fmla="*/ 141 w 154"/>
                <a:gd name="T7" fmla="*/ 120 h 153"/>
                <a:gd name="T8" fmla="*/ 131 w 154"/>
                <a:gd name="T9" fmla="*/ 131 h 153"/>
                <a:gd name="T10" fmla="*/ 120 w 154"/>
                <a:gd name="T11" fmla="*/ 140 h 153"/>
                <a:gd name="T12" fmla="*/ 106 w 154"/>
                <a:gd name="T13" fmla="*/ 147 h 153"/>
                <a:gd name="T14" fmla="*/ 93 w 154"/>
                <a:gd name="T15" fmla="*/ 152 h 153"/>
                <a:gd name="T16" fmla="*/ 76 w 154"/>
                <a:gd name="T17" fmla="*/ 153 h 153"/>
                <a:gd name="T18" fmla="*/ 68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6 w 154"/>
                <a:gd name="T39" fmla="*/ 47 h 153"/>
                <a:gd name="T40" fmla="*/ 12 w 154"/>
                <a:gd name="T41" fmla="*/ 33 h 153"/>
                <a:gd name="T42" fmla="*/ 23 w 154"/>
                <a:gd name="T43" fmla="*/ 21 h 153"/>
                <a:gd name="T44" fmla="*/ 34 w 154"/>
                <a:gd name="T45" fmla="*/ 12 h 153"/>
                <a:gd name="T46" fmla="*/ 47 w 154"/>
                <a:gd name="T47" fmla="*/ 5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3" y="152"/>
                  </a:lnTo>
                  <a:lnTo>
                    <a:pt x="84" y="153"/>
                  </a:lnTo>
                  <a:lnTo>
                    <a:pt x="76" y="153"/>
                  </a:lnTo>
                  <a:lnTo>
                    <a:pt x="76" y="153"/>
                  </a:lnTo>
                  <a:lnTo>
                    <a:pt x="68" y="153"/>
                  </a:lnTo>
                  <a:lnTo>
                    <a:pt x="62" y="152"/>
                  </a:lnTo>
                  <a:lnTo>
                    <a:pt x="54" y="150"/>
                  </a:lnTo>
                  <a:lnTo>
                    <a:pt x="47" y="147"/>
                  </a:lnTo>
                  <a:lnTo>
                    <a:pt x="40" y="144"/>
                  </a:lnTo>
                  <a:lnTo>
                    <a:pt x="34" y="140"/>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0"/>
                  </a:lnTo>
                  <a:lnTo>
                    <a:pt x="3" y="53"/>
                  </a:lnTo>
                  <a:lnTo>
                    <a:pt x="6" y="47"/>
                  </a:lnTo>
                  <a:lnTo>
                    <a:pt x="9" y="40"/>
                  </a:lnTo>
                  <a:lnTo>
                    <a:pt x="12" y="33"/>
                  </a:lnTo>
                  <a:lnTo>
                    <a:pt x="17" y="27"/>
                  </a:lnTo>
                  <a:lnTo>
                    <a:pt x="23" y="21"/>
                  </a:lnTo>
                  <a:lnTo>
                    <a:pt x="27" y="17"/>
                  </a:lnTo>
                  <a:lnTo>
                    <a:pt x="34" y="12"/>
                  </a:lnTo>
                  <a:lnTo>
                    <a:pt x="40" y="9"/>
                  </a:lnTo>
                  <a:lnTo>
                    <a:pt x="47" y="5"/>
                  </a:lnTo>
                  <a:lnTo>
                    <a:pt x="54" y="3"/>
                  </a:lnTo>
                  <a:lnTo>
                    <a:pt x="62" y="1"/>
                  </a:lnTo>
                  <a:lnTo>
                    <a:pt x="68" y="0"/>
                  </a:lnTo>
                  <a:lnTo>
                    <a:pt x="76" y="0"/>
                  </a:lnTo>
                  <a:lnTo>
                    <a:pt x="76" y="0"/>
                  </a:lnTo>
                  <a:lnTo>
                    <a:pt x="84" y="0"/>
                  </a:lnTo>
                  <a:lnTo>
                    <a:pt x="93" y="1"/>
                  </a:lnTo>
                  <a:lnTo>
                    <a:pt x="99" y="3"/>
                  </a:lnTo>
                  <a:lnTo>
                    <a:pt x="106" y="5"/>
                  </a:lnTo>
                  <a:lnTo>
                    <a:pt x="113" y="9"/>
                  </a:lnTo>
                  <a:lnTo>
                    <a:pt x="120" y="12"/>
                  </a:lnTo>
                  <a:lnTo>
                    <a:pt x="126" y="17"/>
                  </a:lnTo>
                  <a:lnTo>
                    <a:pt x="131" y="21"/>
                  </a:lnTo>
                  <a:lnTo>
                    <a:pt x="136" y="27"/>
                  </a:lnTo>
                  <a:lnTo>
                    <a:pt x="141" y="33"/>
                  </a:lnTo>
                  <a:lnTo>
                    <a:pt x="144" y="40"/>
                  </a:lnTo>
                  <a:lnTo>
                    <a:pt x="147" y="47"/>
                  </a:lnTo>
                  <a:lnTo>
                    <a:pt x="151" y="53"/>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4" name="Freeform 739">
              <a:extLst>
                <a:ext uri="{FF2B5EF4-FFF2-40B4-BE49-F238E27FC236}">
                  <a16:creationId xmlns:a16="http://schemas.microsoft.com/office/drawing/2014/main" id="{122CF6DA-28D8-45DE-AAC6-828E94C875B8}"/>
                </a:ext>
              </a:extLst>
            </p:cNvPr>
            <p:cNvSpPr>
              <a:spLocks/>
            </p:cNvSpPr>
            <p:nvPr/>
          </p:nvSpPr>
          <p:spPr bwMode="auto">
            <a:xfrm>
              <a:off x="6567488" y="2060576"/>
              <a:ext cx="49213" cy="49213"/>
            </a:xfrm>
            <a:custGeom>
              <a:avLst/>
              <a:gdLst>
                <a:gd name="T0" fmla="*/ 154 w 154"/>
                <a:gd name="T1" fmla="*/ 77 h 154"/>
                <a:gd name="T2" fmla="*/ 152 w 154"/>
                <a:gd name="T3" fmla="*/ 92 h 154"/>
                <a:gd name="T4" fmla="*/ 148 w 154"/>
                <a:gd name="T5" fmla="*/ 107 h 154"/>
                <a:gd name="T6" fmla="*/ 141 w 154"/>
                <a:gd name="T7" fmla="*/ 121 h 154"/>
                <a:gd name="T8" fmla="*/ 132 w 154"/>
                <a:gd name="T9" fmla="*/ 132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4 h 154"/>
                <a:gd name="T42" fmla="*/ 22 w 154"/>
                <a:gd name="T43" fmla="*/ 22 h 154"/>
                <a:gd name="T44" fmla="*/ 33 w 154"/>
                <a:gd name="T45" fmla="*/ 13 h 154"/>
                <a:gd name="T46" fmla="*/ 47 w 154"/>
                <a:gd name="T47" fmla="*/ 6 h 154"/>
                <a:gd name="T48" fmla="*/ 61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2"/>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5" name="Freeform 740">
              <a:extLst>
                <a:ext uri="{FF2B5EF4-FFF2-40B4-BE49-F238E27FC236}">
                  <a16:creationId xmlns:a16="http://schemas.microsoft.com/office/drawing/2014/main" id="{196C6BB6-0226-49D3-A19D-4A071972275D}"/>
                </a:ext>
              </a:extLst>
            </p:cNvPr>
            <p:cNvSpPr>
              <a:spLocks/>
            </p:cNvSpPr>
            <p:nvPr/>
          </p:nvSpPr>
          <p:spPr bwMode="auto">
            <a:xfrm>
              <a:off x="6637338" y="2060576"/>
              <a:ext cx="47625" cy="49213"/>
            </a:xfrm>
            <a:custGeom>
              <a:avLst/>
              <a:gdLst>
                <a:gd name="T0" fmla="*/ 153 w 153"/>
                <a:gd name="T1" fmla="*/ 77 h 154"/>
                <a:gd name="T2" fmla="*/ 152 w 153"/>
                <a:gd name="T3" fmla="*/ 92 h 154"/>
                <a:gd name="T4" fmla="*/ 147 w 153"/>
                <a:gd name="T5" fmla="*/ 107 h 154"/>
                <a:gd name="T6" fmla="*/ 141 w 153"/>
                <a:gd name="T7" fmla="*/ 121 h 154"/>
                <a:gd name="T8" fmla="*/ 131 w 153"/>
                <a:gd name="T9" fmla="*/ 132 h 154"/>
                <a:gd name="T10" fmla="*/ 120 w 153"/>
                <a:gd name="T11" fmla="*/ 141 h 154"/>
                <a:gd name="T12" fmla="*/ 106 w 153"/>
                <a:gd name="T13" fmla="*/ 148 h 154"/>
                <a:gd name="T14" fmla="*/ 93 w 153"/>
                <a:gd name="T15" fmla="*/ 153 h 154"/>
                <a:gd name="T16" fmla="*/ 77 w 153"/>
                <a:gd name="T17" fmla="*/ 154 h 154"/>
                <a:gd name="T18" fmla="*/ 69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6 w 153"/>
                <a:gd name="T39" fmla="*/ 47 h 154"/>
                <a:gd name="T40" fmla="*/ 12 w 153"/>
                <a:gd name="T41" fmla="*/ 34 h 154"/>
                <a:gd name="T42" fmla="*/ 23 w 153"/>
                <a:gd name="T43" fmla="*/ 22 h 154"/>
                <a:gd name="T44" fmla="*/ 34 w 153"/>
                <a:gd name="T45" fmla="*/ 13 h 154"/>
                <a:gd name="T46" fmla="*/ 47 w 153"/>
                <a:gd name="T47" fmla="*/ 6 h 154"/>
                <a:gd name="T48" fmla="*/ 62 w 153"/>
                <a:gd name="T49" fmla="*/ 2 h 154"/>
                <a:gd name="T50" fmla="*/ 77 w 153"/>
                <a:gd name="T51" fmla="*/ 0 h 154"/>
                <a:gd name="T52" fmla="*/ 85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2" y="34"/>
                  </a:lnTo>
                  <a:lnTo>
                    <a:pt x="17" y="28"/>
                  </a:lnTo>
                  <a:lnTo>
                    <a:pt x="23" y="22"/>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3"/>
                  </a:lnTo>
                  <a:lnTo>
                    <a:pt x="126" y="18"/>
                  </a:lnTo>
                  <a:lnTo>
                    <a:pt x="131" y="22"/>
                  </a:lnTo>
                  <a:lnTo>
                    <a:pt x="136" y="28"/>
                  </a:lnTo>
                  <a:lnTo>
                    <a:pt x="141" y="34"/>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6" name="Freeform 741">
              <a:extLst>
                <a:ext uri="{FF2B5EF4-FFF2-40B4-BE49-F238E27FC236}">
                  <a16:creationId xmlns:a16="http://schemas.microsoft.com/office/drawing/2014/main" id="{1494F08D-6094-4734-B153-DD0058C3D0F1}"/>
                </a:ext>
              </a:extLst>
            </p:cNvPr>
            <p:cNvSpPr>
              <a:spLocks/>
            </p:cNvSpPr>
            <p:nvPr/>
          </p:nvSpPr>
          <p:spPr bwMode="auto">
            <a:xfrm>
              <a:off x="6707188" y="2060576"/>
              <a:ext cx="47625" cy="49213"/>
            </a:xfrm>
            <a:custGeom>
              <a:avLst/>
              <a:gdLst>
                <a:gd name="T0" fmla="*/ 153 w 153"/>
                <a:gd name="T1" fmla="*/ 77 h 154"/>
                <a:gd name="T2" fmla="*/ 152 w 153"/>
                <a:gd name="T3" fmla="*/ 92 h 154"/>
                <a:gd name="T4" fmla="*/ 147 w 153"/>
                <a:gd name="T5" fmla="*/ 107 h 154"/>
                <a:gd name="T6" fmla="*/ 140 w 153"/>
                <a:gd name="T7" fmla="*/ 121 h 154"/>
                <a:gd name="T8" fmla="*/ 131 w 153"/>
                <a:gd name="T9" fmla="*/ 132 h 154"/>
                <a:gd name="T10" fmla="*/ 120 w 153"/>
                <a:gd name="T11" fmla="*/ 141 h 154"/>
                <a:gd name="T12" fmla="*/ 106 w 153"/>
                <a:gd name="T13" fmla="*/ 148 h 154"/>
                <a:gd name="T14" fmla="*/ 91 w 153"/>
                <a:gd name="T15" fmla="*/ 153 h 154"/>
                <a:gd name="T16" fmla="*/ 76 w 153"/>
                <a:gd name="T17" fmla="*/ 154 h 154"/>
                <a:gd name="T18" fmla="*/ 68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4 h 154"/>
                <a:gd name="T42" fmla="*/ 21 w 153"/>
                <a:gd name="T43" fmla="*/ 22 h 154"/>
                <a:gd name="T44" fmla="*/ 33 w 153"/>
                <a:gd name="T45" fmla="*/ 13 h 154"/>
                <a:gd name="T46" fmla="*/ 47 w 153"/>
                <a:gd name="T47" fmla="*/ 6 h 154"/>
                <a:gd name="T48" fmla="*/ 60 w 153"/>
                <a:gd name="T49" fmla="*/ 2 h 154"/>
                <a:gd name="T50" fmla="*/ 76 w 153"/>
                <a:gd name="T51" fmla="*/ 0 h 154"/>
                <a:gd name="T52" fmla="*/ 84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1" y="153"/>
                  </a:lnTo>
                  <a:lnTo>
                    <a:pt x="84" y="154"/>
                  </a:lnTo>
                  <a:lnTo>
                    <a:pt x="76" y="154"/>
                  </a:lnTo>
                  <a:lnTo>
                    <a:pt x="76" y="154"/>
                  </a:lnTo>
                  <a:lnTo>
                    <a:pt x="68" y="154"/>
                  </a:lnTo>
                  <a:lnTo>
                    <a:pt x="60" y="153"/>
                  </a:lnTo>
                  <a:lnTo>
                    <a:pt x="54" y="150"/>
                  </a:lnTo>
                  <a:lnTo>
                    <a:pt x="47" y="148"/>
                  </a:lnTo>
                  <a:lnTo>
                    <a:pt x="40" y="145"/>
                  </a:lnTo>
                  <a:lnTo>
                    <a:pt x="33" y="141"/>
                  </a:lnTo>
                  <a:lnTo>
                    <a:pt x="27" y="137"/>
                  </a:lnTo>
                  <a:lnTo>
                    <a:pt x="21" y="132"/>
                  </a:lnTo>
                  <a:lnTo>
                    <a:pt x="17" y="126"/>
                  </a:lnTo>
                  <a:lnTo>
                    <a:pt x="12" y="121"/>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7" y="6"/>
                  </a:lnTo>
                  <a:lnTo>
                    <a:pt x="54" y="4"/>
                  </a:lnTo>
                  <a:lnTo>
                    <a:pt x="60" y="2"/>
                  </a:lnTo>
                  <a:lnTo>
                    <a:pt x="68" y="0"/>
                  </a:lnTo>
                  <a:lnTo>
                    <a:pt x="76" y="0"/>
                  </a:lnTo>
                  <a:lnTo>
                    <a:pt x="76" y="0"/>
                  </a:lnTo>
                  <a:lnTo>
                    <a:pt x="84" y="0"/>
                  </a:lnTo>
                  <a:lnTo>
                    <a:pt x="91" y="2"/>
                  </a:lnTo>
                  <a:lnTo>
                    <a:pt x="99" y="4"/>
                  </a:lnTo>
                  <a:lnTo>
                    <a:pt x="106" y="6"/>
                  </a:lnTo>
                  <a:lnTo>
                    <a:pt x="113" y="10"/>
                  </a:lnTo>
                  <a:lnTo>
                    <a:pt x="120" y="13"/>
                  </a:lnTo>
                  <a:lnTo>
                    <a:pt x="126" y="18"/>
                  </a:lnTo>
                  <a:lnTo>
                    <a:pt x="131" y="22"/>
                  </a:lnTo>
                  <a:lnTo>
                    <a:pt x="136" y="28"/>
                  </a:lnTo>
                  <a:lnTo>
                    <a:pt x="140" y="34"/>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7" name="Freeform 742">
              <a:extLst>
                <a:ext uri="{FF2B5EF4-FFF2-40B4-BE49-F238E27FC236}">
                  <a16:creationId xmlns:a16="http://schemas.microsoft.com/office/drawing/2014/main" id="{BA304AF7-70C1-4ED4-A2F8-FE65C2614C52}"/>
                </a:ext>
              </a:extLst>
            </p:cNvPr>
            <p:cNvSpPr>
              <a:spLocks/>
            </p:cNvSpPr>
            <p:nvPr/>
          </p:nvSpPr>
          <p:spPr bwMode="auto">
            <a:xfrm>
              <a:off x="6777038" y="2060576"/>
              <a:ext cx="49213" cy="49213"/>
            </a:xfrm>
            <a:custGeom>
              <a:avLst/>
              <a:gdLst>
                <a:gd name="T0" fmla="*/ 154 w 154"/>
                <a:gd name="T1" fmla="*/ 77 h 154"/>
                <a:gd name="T2" fmla="*/ 152 w 154"/>
                <a:gd name="T3" fmla="*/ 92 h 154"/>
                <a:gd name="T4" fmla="*/ 147 w 154"/>
                <a:gd name="T5" fmla="*/ 107 h 154"/>
                <a:gd name="T6" fmla="*/ 141 w 154"/>
                <a:gd name="T7" fmla="*/ 121 h 154"/>
                <a:gd name="T8" fmla="*/ 131 w 154"/>
                <a:gd name="T9" fmla="*/ 132 h 154"/>
                <a:gd name="T10" fmla="*/ 120 w 154"/>
                <a:gd name="T11" fmla="*/ 141 h 154"/>
                <a:gd name="T12" fmla="*/ 107 w 154"/>
                <a:gd name="T13" fmla="*/ 148 h 154"/>
                <a:gd name="T14" fmla="*/ 92 w 154"/>
                <a:gd name="T15" fmla="*/ 153 h 154"/>
                <a:gd name="T16" fmla="*/ 76 w 154"/>
                <a:gd name="T17" fmla="*/ 154 h 154"/>
                <a:gd name="T18" fmla="*/ 68 w 154"/>
                <a:gd name="T19" fmla="*/ 154 h 154"/>
                <a:gd name="T20" fmla="*/ 54 w 154"/>
                <a:gd name="T21" fmla="*/ 150 h 154"/>
                <a:gd name="T22" fmla="*/ 40 w 154"/>
                <a:gd name="T23" fmla="*/ 145 h 154"/>
                <a:gd name="T24" fmla="*/ 27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1 h 154"/>
                <a:gd name="T38" fmla="*/ 5 w 154"/>
                <a:gd name="T39" fmla="*/ 47 h 154"/>
                <a:gd name="T40" fmla="*/ 13 w 154"/>
                <a:gd name="T41" fmla="*/ 34 h 154"/>
                <a:gd name="T42" fmla="*/ 23 w 154"/>
                <a:gd name="T43" fmla="*/ 22 h 154"/>
                <a:gd name="T44" fmla="*/ 34 w 154"/>
                <a:gd name="T45" fmla="*/ 13 h 154"/>
                <a:gd name="T46" fmla="*/ 47 w 154"/>
                <a:gd name="T47" fmla="*/ 6 h 154"/>
                <a:gd name="T48" fmla="*/ 62 w 154"/>
                <a:gd name="T49" fmla="*/ 2 h 154"/>
                <a:gd name="T50" fmla="*/ 76 w 154"/>
                <a:gd name="T51" fmla="*/ 0 h 154"/>
                <a:gd name="T52" fmla="*/ 84 w 154"/>
                <a:gd name="T53" fmla="*/ 0 h 154"/>
                <a:gd name="T54" fmla="*/ 99 w 154"/>
                <a:gd name="T55" fmla="*/ 4 h 154"/>
                <a:gd name="T56" fmla="*/ 113 w 154"/>
                <a:gd name="T57" fmla="*/ 10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7" y="107"/>
                  </a:lnTo>
                  <a:lnTo>
                    <a:pt x="145" y="114"/>
                  </a:lnTo>
                  <a:lnTo>
                    <a:pt x="141" y="121"/>
                  </a:lnTo>
                  <a:lnTo>
                    <a:pt x="136" y="126"/>
                  </a:lnTo>
                  <a:lnTo>
                    <a:pt x="131" y="132"/>
                  </a:lnTo>
                  <a:lnTo>
                    <a:pt x="126" y="137"/>
                  </a:lnTo>
                  <a:lnTo>
                    <a:pt x="120" y="141"/>
                  </a:lnTo>
                  <a:lnTo>
                    <a:pt x="113" y="145"/>
                  </a:lnTo>
                  <a:lnTo>
                    <a:pt x="107" y="148"/>
                  </a:lnTo>
                  <a:lnTo>
                    <a:pt x="99" y="150"/>
                  </a:lnTo>
                  <a:lnTo>
                    <a:pt x="92" y="153"/>
                  </a:lnTo>
                  <a:lnTo>
                    <a:pt x="84" y="154"/>
                  </a:lnTo>
                  <a:lnTo>
                    <a:pt x="76" y="154"/>
                  </a:lnTo>
                  <a:lnTo>
                    <a:pt x="76" y="154"/>
                  </a:lnTo>
                  <a:lnTo>
                    <a:pt x="68" y="154"/>
                  </a:lnTo>
                  <a:lnTo>
                    <a:pt x="62" y="153"/>
                  </a:lnTo>
                  <a:lnTo>
                    <a:pt x="54" y="150"/>
                  </a:lnTo>
                  <a:lnTo>
                    <a:pt x="47" y="148"/>
                  </a:lnTo>
                  <a:lnTo>
                    <a:pt x="40" y="145"/>
                  </a:lnTo>
                  <a:lnTo>
                    <a:pt x="34" y="141"/>
                  </a:lnTo>
                  <a:lnTo>
                    <a:pt x="27" y="137"/>
                  </a:lnTo>
                  <a:lnTo>
                    <a:pt x="23" y="132"/>
                  </a:lnTo>
                  <a:lnTo>
                    <a:pt x="17" y="126"/>
                  </a:lnTo>
                  <a:lnTo>
                    <a:pt x="13" y="121"/>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3" y="34"/>
                  </a:lnTo>
                  <a:lnTo>
                    <a:pt x="17" y="28"/>
                  </a:lnTo>
                  <a:lnTo>
                    <a:pt x="23" y="22"/>
                  </a:lnTo>
                  <a:lnTo>
                    <a:pt x="27" y="18"/>
                  </a:lnTo>
                  <a:lnTo>
                    <a:pt x="34" y="13"/>
                  </a:lnTo>
                  <a:lnTo>
                    <a:pt x="40" y="10"/>
                  </a:lnTo>
                  <a:lnTo>
                    <a:pt x="47" y="6"/>
                  </a:lnTo>
                  <a:lnTo>
                    <a:pt x="54" y="4"/>
                  </a:lnTo>
                  <a:lnTo>
                    <a:pt x="62" y="2"/>
                  </a:lnTo>
                  <a:lnTo>
                    <a:pt x="68" y="0"/>
                  </a:lnTo>
                  <a:lnTo>
                    <a:pt x="76" y="0"/>
                  </a:lnTo>
                  <a:lnTo>
                    <a:pt x="76" y="0"/>
                  </a:lnTo>
                  <a:lnTo>
                    <a:pt x="84" y="0"/>
                  </a:lnTo>
                  <a:lnTo>
                    <a:pt x="92" y="2"/>
                  </a:lnTo>
                  <a:lnTo>
                    <a:pt x="99" y="4"/>
                  </a:lnTo>
                  <a:lnTo>
                    <a:pt x="107" y="6"/>
                  </a:lnTo>
                  <a:lnTo>
                    <a:pt x="113" y="10"/>
                  </a:lnTo>
                  <a:lnTo>
                    <a:pt x="120" y="13"/>
                  </a:lnTo>
                  <a:lnTo>
                    <a:pt x="126" y="18"/>
                  </a:lnTo>
                  <a:lnTo>
                    <a:pt x="131" y="22"/>
                  </a:lnTo>
                  <a:lnTo>
                    <a:pt x="136" y="28"/>
                  </a:lnTo>
                  <a:lnTo>
                    <a:pt x="141" y="34"/>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8" name="Freeform 743">
              <a:extLst>
                <a:ext uri="{FF2B5EF4-FFF2-40B4-BE49-F238E27FC236}">
                  <a16:creationId xmlns:a16="http://schemas.microsoft.com/office/drawing/2014/main" id="{2EBE670E-3B2D-42F8-A8AA-BC8B4866CA5C}"/>
                </a:ext>
              </a:extLst>
            </p:cNvPr>
            <p:cNvSpPr>
              <a:spLocks/>
            </p:cNvSpPr>
            <p:nvPr/>
          </p:nvSpPr>
          <p:spPr bwMode="auto">
            <a:xfrm>
              <a:off x="6846888" y="2060576"/>
              <a:ext cx="49213" cy="49213"/>
            </a:xfrm>
            <a:custGeom>
              <a:avLst/>
              <a:gdLst>
                <a:gd name="T0" fmla="*/ 155 w 155"/>
                <a:gd name="T1" fmla="*/ 77 h 154"/>
                <a:gd name="T2" fmla="*/ 153 w 155"/>
                <a:gd name="T3" fmla="*/ 92 h 154"/>
                <a:gd name="T4" fmla="*/ 148 w 155"/>
                <a:gd name="T5" fmla="*/ 107 h 154"/>
                <a:gd name="T6" fmla="*/ 141 w 155"/>
                <a:gd name="T7" fmla="*/ 121 h 154"/>
                <a:gd name="T8" fmla="*/ 132 w 155"/>
                <a:gd name="T9" fmla="*/ 132 h 154"/>
                <a:gd name="T10" fmla="*/ 120 w 155"/>
                <a:gd name="T11" fmla="*/ 141 h 154"/>
                <a:gd name="T12" fmla="*/ 108 w 155"/>
                <a:gd name="T13" fmla="*/ 148 h 154"/>
                <a:gd name="T14" fmla="*/ 93 w 155"/>
                <a:gd name="T15" fmla="*/ 153 h 154"/>
                <a:gd name="T16" fmla="*/ 77 w 155"/>
                <a:gd name="T17" fmla="*/ 154 h 154"/>
                <a:gd name="T18" fmla="*/ 70 w 155"/>
                <a:gd name="T19" fmla="*/ 154 h 154"/>
                <a:gd name="T20" fmla="*/ 54 w 155"/>
                <a:gd name="T21" fmla="*/ 150 h 154"/>
                <a:gd name="T22" fmla="*/ 40 w 155"/>
                <a:gd name="T23" fmla="*/ 145 h 154"/>
                <a:gd name="T24" fmla="*/ 29 w 155"/>
                <a:gd name="T25" fmla="*/ 137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2 h 154"/>
                <a:gd name="T50" fmla="*/ 77 w 155"/>
                <a:gd name="T51" fmla="*/ 0 h 154"/>
                <a:gd name="T52" fmla="*/ 85 w 155"/>
                <a:gd name="T53" fmla="*/ 0 h 154"/>
                <a:gd name="T54" fmla="*/ 100 w 155"/>
                <a:gd name="T55" fmla="*/ 4 h 154"/>
                <a:gd name="T56" fmla="*/ 115 w 155"/>
                <a:gd name="T57" fmla="*/ 10 h 154"/>
                <a:gd name="T58" fmla="*/ 126 w 155"/>
                <a:gd name="T59" fmla="*/ 18 h 154"/>
                <a:gd name="T60" fmla="*/ 137 w 155"/>
                <a:gd name="T61" fmla="*/ 28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2"/>
                  </a:lnTo>
                  <a:lnTo>
                    <a:pt x="151" y="100"/>
                  </a:lnTo>
                  <a:lnTo>
                    <a:pt x="148" y="107"/>
                  </a:lnTo>
                  <a:lnTo>
                    <a:pt x="146" y="114"/>
                  </a:lnTo>
                  <a:lnTo>
                    <a:pt x="141" y="121"/>
                  </a:lnTo>
                  <a:lnTo>
                    <a:pt x="137" y="126"/>
                  </a:lnTo>
                  <a:lnTo>
                    <a:pt x="132" y="132"/>
                  </a:lnTo>
                  <a:lnTo>
                    <a:pt x="126" y="137"/>
                  </a:lnTo>
                  <a:lnTo>
                    <a:pt x="120" y="141"/>
                  </a:lnTo>
                  <a:lnTo>
                    <a:pt x="115"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4"/>
                  </a:lnTo>
                  <a:lnTo>
                    <a:pt x="17" y="28"/>
                  </a:lnTo>
                  <a:lnTo>
                    <a:pt x="23" y="22"/>
                  </a:lnTo>
                  <a:lnTo>
                    <a:pt x="29" y="18"/>
                  </a:lnTo>
                  <a:lnTo>
                    <a:pt x="35" y="13"/>
                  </a:lnTo>
                  <a:lnTo>
                    <a:pt x="40" y="10"/>
                  </a:lnTo>
                  <a:lnTo>
                    <a:pt x="47" y="6"/>
                  </a:lnTo>
                  <a:lnTo>
                    <a:pt x="54" y="4"/>
                  </a:lnTo>
                  <a:lnTo>
                    <a:pt x="62" y="2"/>
                  </a:lnTo>
                  <a:lnTo>
                    <a:pt x="70" y="0"/>
                  </a:lnTo>
                  <a:lnTo>
                    <a:pt x="77" y="0"/>
                  </a:lnTo>
                  <a:lnTo>
                    <a:pt x="77" y="0"/>
                  </a:lnTo>
                  <a:lnTo>
                    <a:pt x="85" y="0"/>
                  </a:lnTo>
                  <a:lnTo>
                    <a:pt x="93" y="2"/>
                  </a:lnTo>
                  <a:lnTo>
                    <a:pt x="100" y="4"/>
                  </a:lnTo>
                  <a:lnTo>
                    <a:pt x="108" y="6"/>
                  </a:lnTo>
                  <a:lnTo>
                    <a:pt x="115" y="10"/>
                  </a:lnTo>
                  <a:lnTo>
                    <a:pt x="120" y="13"/>
                  </a:lnTo>
                  <a:lnTo>
                    <a:pt x="126" y="18"/>
                  </a:lnTo>
                  <a:lnTo>
                    <a:pt x="132" y="22"/>
                  </a:lnTo>
                  <a:lnTo>
                    <a:pt x="137" y="28"/>
                  </a:lnTo>
                  <a:lnTo>
                    <a:pt x="141" y="34"/>
                  </a:lnTo>
                  <a:lnTo>
                    <a:pt x="146"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9" name="Freeform 744">
              <a:extLst>
                <a:ext uri="{FF2B5EF4-FFF2-40B4-BE49-F238E27FC236}">
                  <a16:creationId xmlns:a16="http://schemas.microsoft.com/office/drawing/2014/main" id="{1AC52736-62F2-4FA5-BC44-123B44CF3B1F}"/>
                </a:ext>
              </a:extLst>
            </p:cNvPr>
            <p:cNvSpPr>
              <a:spLocks/>
            </p:cNvSpPr>
            <p:nvPr/>
          </p:nvSpPr>
          <p:spPr bwMode="auto">
            <a:xfrm>
              <a:off x="6916738" y="2060576"/>
              <a:ext cx="49213" cy="49213"/>
            </a:xfrm>
            <a:custGeom>
              <a:avLst/>
              <a:gdLst>
                <a:gd name="T0" fmla="*/ 155 w 155"/>
                <a:gd name="T1" fmla="*/ 77 h 154"/>
                <a:gd name="T2" fmla="*/ 153 w 155"/>
                <a:gd name="T3" fmla="*/ 92 h 154"/>
                <a:gd name="T4" fmla="*/ 149 w 155"/>
                <a:gd name="T5" fmla="*/ 107 h 154"/>
                <a:gd name="T6" fmla="*/ 142 w 155"/>
                <a:gd name="T7" fmla="*/ 121 h 154"/>
                <a:gd name="T8" fmla="*/ 132 w 155"/>
                <a:gd name="T9" fmla="*/ 132 h 154"/>
                <a:gd name="T10" fmla="*/ 120 w 155"/>
                <a:gd name="T11" fmla="*/ 141 h 154"/>
                <a:gd name="T12" fmla="*/ 108 w 155"/>
                <a:gd name="T13" fmla="*/ 148 h 154"/>
                <a:gd name="T14" fmla="*/ 93 w 155"/>
                <a:gd name="T15" fmla="*/ 153 h 154"/>
                <a:gd name="T16" fmla="*/ 78 w 155"/>
                <a:gd name="T17" fmla="*/ 154 h 154"/>
                <a:gd name="T18" fmla="*/ 70 w 155"/>
                <a:gd name="T19" fmla="*/ 154 h 154"/>
                <a:gd name="T20" fmla="*/ 55 w 155"/>
                <a:gd name="T21" fmla="*/ 150 h 154"/>
                <a:gd name="T22" fmla="*/ 40 w 155"/>
                <a:gd name="T23" fmla="*/ 145 h 154"/>
                <a:gd name="T24" fmla="*/ 29 w 155"/>
                <a:gd name="T25" fmla="*/ 137 h 154"/>
                <a:gd name="T26" fmla="*/ 18 w 155"/>
                <a:gd name="T27" fmla="*/ 126 h 154"/>
                <a:gd name="T28" fmla="*/ 9 w 155"/>
                <a:gd name="T29" fmla="*/ 114 h 154"/>
                <a:gd name="T30" fmla="*/ 3 w 155"/>
                <a:gd name="T31" fmla="*/ 100 h 154"/>
                <a:gd name="T32" fmla="*/ 1 w 155"/>
                <a:gd name="T33" fmla="*/ 85 h 154"/>
                <a:gd name="T34" fmla="*/ 0 w 155"/>
                <a:gd name="T35" fmla="*/ 77 h 154"/>
                <a:gd name="T36" fmla="*/ 2 w 155"/>
                <a:gd name="T37" fmla="*/ 61 h 154"/>
                <a:gd name="T38" fmla="*/ 7 w 155"/>
                <a:gd name="T39" fmla="*/ 47 h 154"/>
                <a:gd name="T40" fmla="*/ 14 w 155"/>
                <a:gd name="T41" fmla="*/ 34 h 154"/>
                <a:gd name="T42" fmla="*/ 23 w 155"/>
                <a:gd name="T43" fmla="*/ 22 h 154"/>
                <a:gd name="T44" fmla="*/ 34 w 155"/>
                <a:gd name="T45" fmla="*/ 13 h 154"/>
                <a:gd name="T46" fmla="*/ 47 w 155"/>
                <a:gd name="T47" fmla="*/ 6 h 154"/>
                <a:gd name="T48" fmla="*/ 62 w 155"/>
                <a:gd name="T49" fmla="*/ 2 h 154"/>
                <a:gd name="T50" fmla="*/ 78 w 155"/>
                <a:gd name="T51" fmla="*/ 0 h 154"/>
                <a:gd name="T52" fmla="*/ 85 w 155"/>
                <a:gd name="T53" fmla="*/ 0 h 154"/>
                <a:gd name="T54" fmla="*/ 101 w 155"/>
                <a:gd name="T55" fmla="*/ 4 h 154"/>
                <a:gd name="T56" fmla="*/ 114 w 155"/>
                <a:gd name="T57" fmla="*/ 10 h 154"/>
                <a:gd name="T58" fmla="*/ 126 w 155"/>
                <a:gd name="T59" fmla="*/ 18 h 154"/>
                <a:gd name="T60" fmla="*/ 137 w 155"/>
                <a:gd name="T61" fmla="*/ 28 h 154"/>
                <a:gd name="T62" fmla="*/ 145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3" y="92"/>
                  </a:lnTo>
                  <a:lnTo>
                    <a:pt x="151" y="100"/>
                  </a:lnTo>
                  <a:lnTo>
                    <a:pt x="149" y="107"/>
                  </a:lnTo>
                  <a:lnTo>
                    <a:pt x="145" y="114"/>
                  </a:lnTo>
                  <a:lnTo>
                    <a:pt x="142" y="121"/>
                  </a:lnTo>
                  <a:lnTo>
                    <a:pt x="137"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4"/>
                  </a:lnTo>
                  <a:lnTo>
                    <a:pt x="18" y="28"/>
                  </a:lnTo>
                  <a:lnTo>
                    <a:pt x="23" y="22"/>
                  </a:lnTo>
                  <a:lnTo>
                    <a:pt x="29"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2"/>
                  </a:lnTo>
                  <a:lnTo>
                    <a:pt x="137" y="28"/>
                  </a:lnTo>
                  <a:lnTo>
                    <a:pt x="142" y="34"/>
                  </a:lnTo>
                  <a:lnTo>
                    <a:pt x="145" y="40"/>
                  </a:lnTo>
                  <a:lnTo>
                    <a:pt x="149" y="47"/>
                  </a:lnTo>
                  <a:lnTo>
                    <a:pt x="151" y="54"/>
                  </a:lnTo>
                  <a:lnTo>
                    <a:pt x="153"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0" name="Freeform 745">
              <a:extLst>
                <a:ext uri="{FF2B5EF4-FFF2-40B4-BE49-F238E27FC236}">
                  <a16:creationId xmlns:a16="http://schemas.microsoft.com/office/drawing/2014/main" id="{1A7E0929-0AEF-4DD4-8897-C60DCC33A236}"/>
                </a:ext>
              </a:extLst>
            </p:cNvPr>
            <p:cNvSpPr>
              <a:spLocks/>
            </p:cNvSpPr>
            <p:nvPr/>
          </p:nvSpPr>
          <p:spPr bwMode="auto">
            <a:xfrm>
              <a:off x="6986588" y="2060576"/>
              <a:ext cx="47625" cy="49213"/>
            </a:xfrm>
            <a:custGeom>
              <a:avLst/>
              <a:gdLst>
                <a:gd name="T0" fmla="*/ 154 w 154"/>
                <a:gd name="T1" fmla="*/ 77 h 154"/>
                <a:gd name="T2" fmla="*/ 153 w 154"/>
                <a:gd name="T3" fmla="*/ 92 h 154"/>
                <a:gd name="T4" fmla="*/ 148 w 154"/>
                <a:gd name="T5" fmla="*/ 107 h 154"/>
                <a:gd name="T6" fmla="*/ 142 w 154"/>
                <a:gd name="T7" fmla="*/ 121 h 154"/>
                <a:gd name="T8" fmla="*/ 131 w 154"/>
                <a:gd name="T9" fmla="*/ 132 h 154"/>
                <a:gd name="T10" fmla="*/ 120 w 154"/>
                <a:gd name="T11" fmla="*/ 141 h 154"/>
                <a:gd name="T12" fmla="*/ 107 w 154"/>
                <a:gd name="T13" fmla="*/ 148 h 154"/>
                <a:gd name="T14" fmla="*/ 92 w 154"/>
                <a:gd name="T15" fmla="*/ 153 h 154"/>
                <a:gd name="T16" fmla="*/ 77 w 154"/>
                <a:gd name="T17" fmla="*/ 154 h 154"/>
                <a:gd name="T18" fmla="*/ 69 w 154"/>
                <a:gd name="T19" fmla="*/ 154 h 154"/>
                <a:gd name="T20" fmla="*/ 55 w 154"/>
                <a:gd name="T21" fmla="*/ 150 h 154"/>
                <a:gd name="T22" fmla="*/ 41 w 154"/>
                <a:gd name="T23" fmla="*/ 145 h 154"/>
                <a:gd name="T24" fmla="*/ 28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3 w 154"/>
                <a:gd name="T41" fmla="*/ 34 h 154"/>
                <a:gd name="T42" fmla="*/ 23 w 154"/>
                <a:gd name="T43" fmla="*/ 22 h 154"/>
                <a:gd name="T44" fmla="*/ 34 w 154"/>
                <a:gd name="T45" fmla="*/ 13 h 154"/>
                <a:gd name="T46" fmla="*/ 48 w 154"/>
                <a:gd name="T47" fmla="*/ 6 h 154"/>
                <a:gd name="T48" fmla="*/ 61 w 154"/>
                <a:gd name="T49" fmla="*/ 2 h 154"/>
                <a:gd name="T50" fmla="*/ 77 w 154"/>
                <a:gd name="T51" fmla="*/ 0 h 154"/>
                <a:gd name="T52" fmla="*/ 85 w 154"/>
                <a:gd name="T53" fmla="*/ 0 h 154"/>
                <a:gd name="T54" fmla="*/ 100 w 154"/>
                <a:gd name="T55" fmla="*/ 4 h 154"/>
                <a:gd name="T56" fmla="*/ 114 w 154"/>
                <a:gd name="T57" fmla="*/ 10 h 154"/>
                <a:gd name="T58" fmla="*/ 127 w 154"/>
                <a:gd name="T59" fmla="*/ 18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1" y="100"/>
                  </a:lnTo>
                  <a:lnTo>
                    <a:pt x="148" y="107"/>
                  </a:lnTo>
                  <a:lnTo>
                    <a:pt x="145" y="114"/>
                  </a:lnTo>
                  <a:lnTo>
                    <a:pt x="142" y="121"/>
                  </a:lnTo>
                  <a:lnTo>
                    <a:pt x="137" y="126"/>
                  </a:lnTo>
                  <a:lnTo>
                    <a:pt x="131" y="132"/>
                  </a:lnTo>
                  <a:lnTo>
                    <a:pt x="127" y="137"/>
                  </a:lnTo>
                  <a:lnTo>
                    <a:pt x="120" y="141"/>
                  </a:lnTo>
                  <a:lnTo>
                    <a:pt x="114" y="145"/>
                  </a:lnTo>
                  <a:lnTo>
                    <a:pt x="107" y="148"/>
                  </a:lnTo>
                  <a:lnTo>
                    <a:pt x="100" y="150"/>
                  </a:lnTo>
                  <a:lnTo>
                    <a:pt x="92" y="153"/>
                  </a:lnTo>
                  <a:lnTo>
                    <a:pt x="85" y="154"/>
                  </a:lnTo>
                  <a:lnTo>
                    <a:pt x="77" y="154"/>
                  </a:lnTo>
                  <a:lnTo>
                    <a:pt x="77" y="154"/>
                  </a:lnTo>
                  <a:lnTo>
                    <a:pt x="69" y="154"/>
                  </a:lnTo>
                  <a:lnTo>
                    <a:pt x="61" y="153"/>
                  </a:lnTo>
                  <a:lnTo>
                    <a:pt x="55" y="150"/>
                  </a:lnTo>
                  <a:lnTo>
                    <a:pt x="48" y="148"/>
                  </a:lnTo>
                  <a:lnTo>
                    <a:pt x="41" y="145"/>
                  </a:lnTo>
                  <a:lnTo>
                    <a:pt x="34" y="141"/>
                  </a:lnTo>
                  <a:lnTo>
                    <a:pt x="28" y="137"/>
                  </a:lnTo>
                  <a:lnTo>
                    <a:pt x="23" y="132"/>
                  </a:lnTo>
                  <a:lnTo>
                    <a:pt x="18" y="126"/>
                  </a:lnTo>
                  <a:lnTo>
                    <a:pt x="13" y="121"/>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3" y="34"/>
                  </a:lnTo>
                  <a:lnTo>
                    <a:pt x="18" y="28"/>
                  </a:lnTo>
                  <a:lnTo>
                    <a:pt x="23" y="22"/>
                  </a:lnTo>
                  <a:lnTo>
                    <a:pt x="28" y="18"/>
                  </a:lnTo>
                  <a:lnTo>
                    <a:pt x="34" y="13"/>
                  </a:lnTo>
                  <a:lnTo>
                    <a:pt x="41" y="10"/>
                  </a:lnTo>
                  <a:lnTo>
                    <a:pt x="48" y="6"/>
                  </a:lnTo>
                  <a:lnTo>
                    <a:pt x="55" y="4"/>
                  </a:lnTo>
                  <a:lnTo>
                    <a:pt x="61" y="2"/>
                  </a:lnTo>
                  <a:lnTo>
                    <a:pt x="69" y="0"/>
                  </a:lnTo>
                  <a:lnTo>
                    <a:pt x="77" y="0"/>
                  </a:lnTo>
                  <a:lnTo>
                    <a:pt x="77" y="0"/>
                  </a:lnTo>
                  <a:lnTo>
                    <a:pt x="85" y="0"/>
                  </a:lnTo>
                  <a:lnTo>
                    <a:pt x="92" y="2"/>
                  </a:lnTo>
                  <a:lnTo>
                    <a:pt x="100" y="4"/>
                  </a:lnTo>
                  <a:lnTo>
                    <a:pt x="107" y="6"/>
                  </a:lnTo>
                  <a:lnTo>
                    <a:pt x="114" y="10"/>
                  </a:lnTo>
                  <a:lnTo>
                    <a:pt x="120" y="13"/>
                  </a:lnTo>
                  <a:lnTo>
                    <a:pt x="127" y="18"/>
                  </a:lnTo>
                  <a:lnTo>
                    <a:pt x="131" y="22"/>
                  </a:lnTo>
                  <a:lnTo>
                    <a:pt x="137" y="28"/>
                  </a:lnTo>
                  <a:lnTo>
                    <a:pt x="142" y="34"/>
                  </a:lnTo>
                  <a:lnTo>
                    <a:pt x="145" y="40"/>
                  </a:lnTo>
                  <a:lnTo>
                    <a:pt x="148"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1" name="Freeform 746">
              <a:extLst>
                <a:ext uri="{FF2B5EF4-FFF2-40B4-BE49-F238E27FC236}">
                  <a16:creationId xmlns:a16="http://schemas.microsoft.com/office/drawing/2014/main" id="{C7EFB074-F2C3-4D92-95C7-E23B0DD26EDC}"/>
                </a:ext>
              </a:extLst>
            </p:cNvPr>
            <p:cNvSpPr>
              <a:spLocks/>
            </p:cNvSpPr>
            <p:nvPr/>
          </p:nvSpPr>
          <p:spPr bwMode="auto">
            <a:xfrm>
              <a:off x="7056438" y="2060576"/>
              <a:ext cx="49213" cy="49213"/>
            </a:xfrm>
            <a:custGeom>
              <a:avLst/>
              <a:gdLst>
                <a:gd name="T0" fmla="*/ 154 w 154"/>
                <a:gd name="T1" fmla="*/ 77 h 154"/>
                <a:gd name="T2" fmla="*/ 152 w 154"/>
                <a:gd name="T3" fmla="*/ 92 h 154"/>
                <a:gd name="T4" fmla="*/ 147 w 154"/>
                <a:gd name="T5" fmla="*/ 107 h 154"/>
                <a:gd name="T6" fmla="*/ 140 w 154"/>
                <a:gd name="T7" fmla="*/ 121 h 154"/>
                <a:gd name="T8" fmla="*/ 131 w 154"/>
                <a:gd name="T9" fmla="*/ 132 h 154"/>
                <a:gd name="T10" fmla="*/ 120 w 154"/>
                <a:gd name="T11" fmla="*/ 141 h 154"/>
                <a:gd name="T12" fmla="*/ 107 w 154"/>
                <a:gd name="T13" fmla="*/ 148 h 154"/>
                <a:gd name="T14" fmla="*/ 92 w 154"/>
                <a:gd name="T15" fmla="*/ 153 h 154"/>
                <a:gd name="T16" fmla="*/ 76 w 154"/>
                <a:gd name="T17" fmla="*/ 154 h 154"/>
                <a:gd name="T18" fmla="*/ 68 w 154"/>
                <a:gd name="T19" fmla="*/ 154 h 154"/>
                <a:gd name="T20" fmla="*/ 53 w 154"/>
                <a:gd name="T21" fmla="*/ 150 h 154"/>
                <a:gd name="T22" fmla="*/ 40 w 154"/>
                <a:gd name="T23" fmla="*/ 145 h 154"/>
                <a:gd name="T24" fmla="*/ 28 w 154"/>
                <a:gd name="T25" fmla="*/ 137 h 154"/>
                <a:gd name="T26" fmla="*/ 18 w 154"/>
                <a:gd name="T27" fmla="*/ 126 h 154"/>
                <a:gd name="T28" fmla="*/ 9 w 154"/>
                <a:gd name="T29" fmla="*/ 114 h 154"/>
                <a:gd name="T30" fmla="*/ 3 w 154"/>
                <a:gd name="T31" fmla="*/ 100 h 154"/>
                <a:gd name="T32" fmla="*/ 0 w 154"/>
                <a:gd name="T33" fmla="*/ 85 h 154"/>
                <a:gd name="T34" fmla="*/ 0 w 154"/>
                <a:gd name="T35" fmla="*/ 77 h 154"/>
                <a:gd name="T36" fmla="*/ 2 w 154"/>
                <a:gd name="T37" fmla="*/ 61 h 154"/>
                <a:gd name="T38" fmla="*/ 5 w 154"/>
                <a:gd name="T39" fmla="*/ 47 h 154"/>
                <a:gd name="T40" fmla="*/ 13 w 154"/>
                <a:gd name="T41" fmla="*/ 34 h 154"/>
                <a:gd name="T42" fmla="*/ 22 w 154"/>
                <a:gd name="T43" fmla="*/ 22 h 154"/>
                <a:gd name="T44" fmla="*/ 34 w 154"/>
                <a:gd name="T45" fmla="*/ 13 h 154"/>
                <a:gd name="T46" fmla="*/ 46 w 154"/>
                <a:gd name="T47" fmla="*/ 6 h 154"/>
                <a:gd name="T48" fmla="*/ 61 w 154"/>
                <a:gd name="T49" fmla="*/ 2 h 154"/>
                <a:gd name="T50" fmla="*/ 76 w 154"/>
                <a:gd name="T51" fmla="*/ 0 h 154"/>
                <a:gd name="T52" fmla="*/ 84 w 154"/>
                <a:gd name="T53" fmla="*/ 0 h 154"/>
                <a:gd name="T54" fmla="*/ 99 w 154"/>
                <a:gd name="T55" fmla="*/ 4 h 154"/>
                <a:gd name="T56" fmla="*/ 113 w 154"/>
                <a:gd name="T57" fmla="*/ 10 h 154"/>
                <a:gd name="T58" fmla="*/ 125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7" y="107"/>
                  </a:lnTo>
                  <a:lnTo>
                    <a:pt x="145" y="114"/>
                  </a:lnTo>
                  <a:lnTo>
                    <a:pt x="140" y="121"/>
                  </a:lnTo>
                  <a:lnTo>
                    <a:pt x="136" y="126"/>
                  </a:lnTo>
                  <a:lnTo>
                    <a:pt x="131" y="132"/>
                  </a:lnTo>
                  <a:lnTo>
                    <a:pt x="125" y="137"/>
                  </a:lnTo>
                  <a:lnTo>
                    <a:pt x="120" y="141"/>
                  </a:lnTo>
                  <a:lnTo>
                    <a:pt x="113" y="145"/>
                  </a:lnTo>
                  <a:lnTo>
                    <a:pt x="107" y="148"/>
                  </a:lnTo>
                  <a:lnTo>
                    <a:pt x="99" y="150"/>
                  </a:lnTo>
                  <a:lnTo>
                    <a:pt x="92" y="153"/>
                  </a:lnTo>
                  <a:lnTo>
                    <a:pt x="84" y="154"/>
                  </a:lnTo>
                  <a:lnTo>
                    <a:pt x="76" y="154"/>
                  </a:lnTo>
                  <a:lnTo>
                    <a:pt x="76" y="154"/>
                  </a:lnTo>
                  <a:lnTo>
                    <a:pt x="68" y="154"/>
                  </a:lnTo>
                  <a:lnTo>
                    <a:pt x="61" y="153"/>
                  </a:lnTo>
                  <a:lnTo>
                    <a:pt x="53" y="150"/>
                  </a:lnTo>
                  <a:lnTo>
                    <a:pt x="46" y="148"/>
                  </a:lnTo>
                  <a:lnTo>
                    <a:pt x="40" y="145"/>
                  </a:lnTo>
                  <a:lnTo>
                    <a:pt x="34" y="141"/>
                  </a:lnTo>
                  <a:lnTo>
                    <a:pt x="28" y="137"/>
                  </a:lnTo>
                  <a:lnTo>
                    <a:pt x="22" y="132"/>
                  </a:lnTo>
                  <a:lnTo>
                    <a:pt x="18" y="126"/>
                  </a:lnTo>
                  <a:lnTo>
                    <a:pt x="13" y="121"/>
                  </a:lnTo>
                  <a:lnTo>
                    <a:pt x="9" y="114"/>
                  </a:lnTo>
                  <a:lnTo>
                    <a:pt x="5" y="107"/>
                  </a:lnTo>
                  <a:lnTo>
                    <a:pt x="3" y="100"/>
                  </a:lnTo>
                  <a:lnTo>
                    <a:pt x="2" y="92"/>
                  </a:lnTo>
                  <a:lnTo>
                    <a:pt x="0" y="85"/>
                  </a:lnTo>
                  <a:lnTo>
                    <a:pt x="0" y="77"/>
                  </a:lnTo>
                  <a:lnTo>
                    <a:pt x="0" y="77"/>
                  </a:lnTo>
                  <a:lnTo>
                    <a:pt x="0" y="69"/>
                  </a:lnTo>
                  <a:lnTo>
                    <a:pt x="2" y="61"/>
                  </a:lnTo>
                  <a:lnTo>
                    <a:pt x="3" y="54"/>
                  </a:lnTo>
                  <a:lnTo>
                    <a:pt x="5" y="47"/>
                  </a:lnTo>
                  <a:lnTo>
                    <a:pt x="9" y="40"/>
                  </a:lnTo>
                  <a:lnTo>
                    <a:pt x="13" y="34"/>
                  </a:lnTo>
                  <a:lnTo>
                    <a:pt x="18" y="28"/>
                  </a:lnTo>
                  <a:lnTo>
                    <a:pt x="22" y="22"/>
                  </a:lnTo>
                  <a:lnTo>
                    <a:pt x="28" y="18"/>
                  </a:lnTo>
                  <a:lnTo>
                    <a:pt x="34" y="13"/>
                  </a:lnTo>
                  <a:lnTo>
                    <a:pt x="40" y="10"/>
                  </a:lnTo>
                  <a:lnTo>
                    <a:pt x="46" y="6"/>
                  </a:lnTo>
                  <a:lnTo>
                    <a:pt x="53" y="4"/>
                  </a:lnTo>
                  <a:lnTo>
                    <a:pt x="61" y="2"/>
                  </a:lnTo>
                  <a:lnTo>
                    <a:pt x="68" y="0"/>
                  </a:lnTo>
                  <a:lnTo>
                    <a:pt x="76" y="0"/>
                  </a:lnTo>
                  <a:lnTo>
                    <a:pt x="76" y="0"/>
                  </a:lnTo>
                  <a:lnTo>
                    <a:pt x="84" y="0"/>
                  </a:lnTo>
                  <a:lnTo>
                    <a:pt x="92" y="2"/>
                  </a:lnTo>
                  <a:lnTo>
                    <a:pt x="99" y="4"/>
                  </a:lnTo>
                  <a:lnTo>
                    <a:pt x="107" y="6"/>
                  </a:lnTo>
                  <a:lnTo>
                    <a:pt x="113" y="10"/>
                  </a:lnTo>
                  <a:lnTo>
                    <a:pt x="120" y="13"/>
                  </a:lnTo>
                  <a:lnTo>
                    <a:pt x="125" y="18"/>
                  </a:lnTo>
                  <a:lnTo>
                    <a:pt x="131" y="22"/>
                  </a:lnTo>
                  <a:lnTo>
                    <a:pt x="136" y="28"/>
                  </a:lnTo>
                  <a:lnTo>
                    <a:pt x="140" y="34"/>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2" name="Freeform 747">
              <a:extLst>
                <a:ext uri="{FF2B5EF4-FFF2-40B4-BE49-F238E27FC236}">
                  <a16:creationId xmlns:a16="http://schemas.microsoft.com/office/drawing/2014/main" id="{A23F1A63-8BD5-448B-8B09-4D3674E1C335}"/>
                </a:ext>
              </a:extLst>
            </p:cNvPr>
            <p:cNvSpPr>
              <a:spLocks/>
            </p:cNvSpPr>
            <p:nvPr/>
          </p:nvSpPr>
          <p:spPr bwMode="auto">
            <a:xfrm>
              <a:off x="7126288" y="2060576"/>
              <a:ext cx="49213" cy="49213"/>
            </a:xfrm>
            <a:custGeom>
              <a:avLst/>
              <a:gdLst>
                <a:gd name="T0" fmla="*/ 153 w 153"/>
                <a:gd name="T1" fmla="*/ 77 h 154"/>
                <a:gd name="T2" fmla="*/ 152 w 153"/>
                <a:gd name="T3" fmla="*/ 92 h 154"/>
                <a:gd name="T4" fmla="*/ 147 w 153"/>
                <a:gd name="T5" fmla="*/ 107 h 154"/>
                <a:gd name="T6" fmla="*/ 140 w 153"/>
                <a:gd name="T7" fmla="*/ 121 h 154"/>
                <a:gd name="T8" fmla="*/ 130 w 153"/>
                <a:gd name="T9" fmla="*/ 132 h 154"/>
                <a:gd name="T10" fmla="*/ 119 w 153"/>
                <a:gd name="T11" fmla="*/ 141 h 154"/>
                <a:gd name="T12" fmla="*/ 106 w 153"/>
                <a:gd name="T13" fmla="*/ 148 h 154"/>
                <a:gd name="T14" fmla="*/ 91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4 h 154"/>
                <a:gd name="T42" fmla="*/ 21 w 153"/>
                <a:gd name="T43" fmla="*/ 22 h 154"/>
                <a:gd name="T44" fmla="*/ 33 w 153"/>
                <a:gd name="T45" fmla="*/ 13 h 154"/>
                <a:gd name="T46" fmla="*/ 47 w 153"/>
                <a:gd name="T47" fmla="*/ 6 h 154"/>
                <a:gd name="T48" fmla="*/ 60 w 153"/>
                <a:gd name="T49" fmla="*/ 2 h 154"/>
                <a:gd name="T50" fmla="*/ 76 w 153"/>
                <a:gd name="T51" fmla="*/ 0 h 154"/>
                <a:gd name="T52" fmla="*/ 84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0" y="121"/>
                  </a:lnTo>
                  <a:lnTo>
                    <a:pt x="136" y="126"/>
                  </a:lnTo>
                  <a:lnTo>
                    <a:pt x="130" y="132"/>
                  </a:lnTo>
                  <a:lnTo>
                    <a:pt x="126"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6" y="18"/>
                  </a:lnTo>
                  <a:lnTo>
                    <a:pt x="130" y="22"/>
                  </a:lnTo>
                  <a:lnTo>
                    <a:pt x="136" y="28"/>
                  </a:lnTo>
                  <a:lnTo>
                    <a:pt x="140" y="34"/>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3" name="Freeform 748">
              <a:extLst>
                <a:ext uri="{FF2B5EF4-FFF2-40B4-BE49-F238E27FC236}">
                  <a16:creationId xmlns:a16="http://schemas.microsoft.com/office/drawing/2014/main" id="{3FFFB44F-5AA8-474C-B2F2-083216BEC3F5}"/>
                </a:ext>
              </a:extLst>
            </p:cNvPr>
            <p:cNvSpPr>
              <a:spLocks/>
            </p:cNvSpPr>
            <p:nvPr/>
          </p:nvSpPr>
          <p:spPr bwMode="auto">
            <a:xfrm>
              <a:off x="6567488" y="1993901"/>
              <a:ext cx="49213" cy="49213"/>
            </a:xfrm>
            <a:custGeom>
              <a:avLst/>
              <a:gdLst>
                <a:gd name="T0" fmla="*/ 154 w 154"/>
                <a:gd name="T1" fmla="*/ 77 h 153"/>
                <a:gd name="T2" fmla="*/ 152 w 154"/>
                <a:gd name="T3" fmla="*/ 92 h 153"/>
                <a:gd name="T4" fmla="*/ 148 w 154"/>
                <a:gd name="T5" fmla="*/ 106 h 153"/>
                <a:gd name="T6" fmla="*/ 141 w 154"/>
                <a:gd name="T7" fmla="*/ 120 h 153"/>
                <a:gd name="T8" fmla="*/ 132 w 154"/>
                <a:gd name="T9" fmla="*/ 132 h 153"/>
                <a:gd name="T10" fmla="*/ 120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2 w 154"/>
                <a:gd name="T43" fmla="*/ 22 h 153"/>
                <a:gd name="T44" fmla="*/ 33 w 154"/>
                <a:gd name="T45" fmla="*/ 13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2"/>
                  </a:lnTo>
                  <a:lnTo>
                    <a:pt x="150"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2"/>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3"/>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3"/>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4" name="Freeform 749">
              <a:extLst>
                <a:ext uri="{FF2B5EF4-FFF2-40B4-BE49-F238E27FC236}">
                  <a16:creationId xmlns:a16="http://schemas.microsoft.com/office/drawing/2014/main" id="{93F7BFB6-A4FC-4630-93CD-910732FF8153}"/>
                </a:ext>
              </a:extLst>
            </p:cNvPr>
            <p:cNvSpPr>
              <a:spLocks/>
            </p:cNvSpPr>
            <p:nvPr/>
          </p:nvSpPr>
          <p:spPr bwMode="auto">
            <a:xfrm>
              <a:off x="6637338" y="1993901"/>
              <a:ext cx="47625" cy="49213"/>
            </a:xfrm>
            <a:custGeom>
              <a:avLst/>
              <a:gdLst>
                <a:gd name="T0" fmla="*/ 153 w 153"/>
                <a:gd name="T1" fmla="*/ 77 h 153"/>
                <a:gd name="T2" fmla="*/ 152 w 153"/>
                <a:gd name="T3" fmla="*/ 92 h 153"/>
                <a:gd name="T4" fmla="*/ 147 w 153"/>
                <a:gd name="T5" fmla="*/ 106 h 153"/>
                <a:gd name="T6" fmla="*/ 141 w 153"/>
                <a:gd name="T7" fmla="*/ 120 h 153"/>
                <a:gd name="T8" fmla="*/ 131 w 153"/>
                <a:gd name="T9" fmla="*/ 132 h 153"/>
                <a:gd name="T10" fmla="*/ 120 w 153"/>
                <a:gd name="T11" fmla="*/ 141 h 153"/>
                <a:gd name="T12" fmla="*/ 106 w 153"/>
                <a:gd name="T13" fmla="*/ 148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6 w 153"/>
                <a:gd name="T39" fmla="*/ 47 h 153"/>
                <a:gd name="T40" fmla="*/ 12 w 153"/>
                <a:gd name="T41" fmla="*/ 33 h 153"/>
                <a:gd name="T42" fmla="*/ 23 w 153"/>
                <a:gd name="T43" fmla="*/ 22 h 153"/>
                <a:gd name="T44" fmla="*/ 34 w 153"/>
                <a:gd name="T45" fmla="*/ 13 h 153"/>
                <a:gd name="T46" fmla="*/ 47 w 153"/>
                <a:gd name="T47" fmla="*/ 6 h 153"/>
                <a:gd name="T48" fmla="*/ 62 w 153"/>
                <a:gd name="T49" fmla="*/ 1 h 153"/>
                <a:gd name="T50" fmla="*/ 77 w 153"/>
                <a:gd name="T51" fmla="*/ 0 h 153"/>
                <a:gd name="T52" fmla="*/ 85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2"/>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2"/>
                  </a:lnTo>
                  <a:lnTo>
                    <a:pt x="17" y="126"/>
                  </a:lnTo>
                  <a:lnTo>
                    <a:pt x="12" y="120"/>
                  </a:lnTo>
                  <a:lnTo>
                    <a:pt x="9" y="113"/>
                  </a:lnTo>
                  <a:lnTo>
                    <a:pt x="6" y="106"/>
                  </a:lnTo>
                  <a:lnTo>
                    <a:pt x="3" y="100"/>
                  </a:lnTo>
                  <a:lnTo>
                    <a:pt x="1" y="92"/>
                  </a:lnTo>
                  <a:lnTo>
                    <a:pt x="0" y="85"/>
                  </a:lnTo>
                  <a:lnTo>
                    <a:pt x="0" y="77"/>
                  </a:lnTo>
                  <a:lnTo>
                    <a:pt x="0" y="77"/>
                  </a:lnTo>
                  <a:lnTo>
                    <a:pt x="0" y="69"/>
                  </a:lnTo>
                  <a:lnTo>
                    <a:pt x="1" y="61"/>
                  </a:lnTo>
                  <a:lnTo>
                    <a:pt x="3" y="54"/>
                  </a:lnTo>
                  <a:lnTo>
                    <a:pt x="6" y="47"/>
                  </a:lnTo>
                  <a:lnTo>
                    <a:pt x="9" y="40"/>
                  </a:lnTo>
                  <a:lnTo>
                    <a:pt x="12" y="33"/>
                  </a:lnTo>
                  <a:lnTo>
                    <a:pt x="17" y="27"/>
                  </a:lnTo>
                  <a:lnTo>
                    <a:pt x="23" y="22"/>
                  </a:lnTo>
                  <a:lnTo>
                    <a:pt x="27" y="17"/>
                  </a:lnTo>
                  <a:lnTo>
                    <a:pt x="34" y="13"/>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5" name="Freeform 750">
              <a:extLst>
                <a:ext uri="{FF2B5EF4-FFF2-40B4-BE49-F238E27FC236}">
                  <a16:creationId xmlns:a16="http://schemas.microsoft.com/office/drawing/2014/main" id="{3E4F8DD7-19DC-4C4A-82EE-D0F427579F2C}"/>
                </a:ext>
              </a:extLst>
            </p:cNvPr>
            <p:cNvSpPr>
              <a:spLocks/>
            </p:cNvSpPr>
            <p:nvPr/>
          </p:nvSpPr>
          <p:spPr bwMode="auto">
            <a:xfrm>
              <a:off x="6707188" y="1993901"/>
              <a:ext cx="47625" cy="49213"/>
            </a:xfrm>
            <a:custGeom>
              <a:avLst/>
              <a:gdLst>
                <a:gd name="T0" fmla="*/ 153 w 153"/>
                <a:gd name="T1" fmla="*/ 77 h 153"/>
                <a:gd name="T2" fmla="*/ 152 w 153"/>
                <a:gd name="T3" fmla="*/ 92 h 153"/>
                <a:gd name="T4" fmla="*/ 147 w 153"/>
                <a:gd name="T5" fmla="*/ 106 h 153"/>
                <a:gd name="T6" fmla="*/ 140 w 153"/>
                <a:gd name="T7" fmla="*/ 120 h 153"/>
                <a:gd name="T8" fmla="*/ 131 w 153"/>
                <a:gd name="T9" fmla="*/ 132 h 153"/>
                <a:gd name="T10" fmla="*/ 120 w 153"/>
                <a:gd name="T11" fmla="*/ 141 h 153"/>
                <a:gd name="T12" fmla="*/ 106 w 153"/>
                <a:gd name="T13" fmla="*/ 148 h 153"/>
                <a:gd name="T14" fmla="*/ 91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1 w 153"/>
                <a:gd name="T43" fmla="*/ 22 h 153"/>
                <a:gd name="T44" fmla="*/ 33 w 153"/>
                <a:gd name="T45" fmla="*/ 13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2"/>
                  </a:lnTo>
                  <a:lnTo>
                    <a:pt x="150" y="100"/>
                  </a:lnTo>
                  <a:lnTo>
                    <a:pt x="147" y="106"/>
                  </a:lnTo>
                  <a:lnTo>
                    <a:pt x="144" y="113"/>
                  </a:lnTo>
                  <a:lnTo>
                    <a:pt x="140" y="120"/>
                  </a:lnTo>
                  <a:lnTo>
                    <a:pt x="136" y="126"/>
                  </a:lnTo>
                  <a:lnTo>
                    <a:pt x="131" y="132"/>
                  </a:lnTo>
                  <a:lnTo>
                    <a:pt x="126" y="136"/>
                  </a:lnTo>
                  <a:lnTo>
                    <a:pt x="120" y="141"/>
                  </a:lnTo>
                  <a:lnTo>
                    <a:pt x="113" y="144"/>
                  </a:lnTo>
                  <a:lnTo>
                    <a:pt x="106" y="148"/>
                  </a:lnTo>
                  <a:lnTo>
                    <a:pt x="99" y="150"/>
                  </a:lnTo>
                  <a:lnTo>
                    <a:pt x="91" y="152"/>
                  </a:lnTo>
                  <a:lnTo>
                    <a:pt x="84" y="153"/>
                  </a:lnTo>
                  <a:lnTo>
                    <a:pt x="76" y="153"/>
                  </a:lnTo>
                  <a:lnTo>
                    <a:pt x="76" y="153"/>
                  </a:lnTo>
                  <a:lnTo>
                    <a:pt x="68" y="153"/>
                  </a:lnTo>
                  <a:lnTo>
                    <a:pt x="60" y="152"/>
                  </a:lnTo>
                  <a:lnTo>
                    <a:pt x="54" y="150"/>
                  </a:lnTo>
                  <a:lnTo>
                    <a:pt x="47" y="148"/>
                  </a:lnTo>
                  <a:lnTo>
                    <a:pt x="40" y="144"/>
                  </a:lnTo>
                  <a:lnTo>
                    <a:pt x="33" y="141"/>
                  </a:lnTo>
                  <a:lnTo>
                    <a:pt x="27" y="136"/>
                  </a:lnTo>
                  <a:lnTo>
                    <a:pt x="21" y="132"/>
                  </a:lnTo>
                  <a:lnTo>
                    <a:pt x="17" y="126"/>
                  </a:lnTo>
                  <a:lnTo>
                    <a:pt x="12" y="120"/>
                  </a:lnTo>
                  <a:lnTo>
                    <a:pt x="9" y="113"/>
                  </a:lnTo>
                  <a:lnTo>
                    <a:pt x="5" y="106"/>
                  </a:lnTo>
                  <a:lnTo>
                    <a:pt x="3" y="100"/>
                  </a:lnTo>
                  <a:lnTo>
                    <a:pt x="1" y="92"/>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3"/>
                  </a:lnTo>
                  <a:lnTo>
                    <a:pt x="40" y="9"/>
                  </a:lnTo>
                  <a:lnTo>
                    <a:pt x="47" y="6"/>
                  </a:lnTo>
                  <a:lnTo>
                    <a:pt x="54" y="3"/>
                  </a:lnTo>
                  <a:lnTo>
                    <a:pt x="60" y="1"/>
                  </a:lnTo>
                  <a:lnTo>
                    <a:pt x="68" y="0"/>
                  </a:lnTo>
                  <a:lnTo>
                    <a:pt x="76" y="0"/>
                  </a:lnTo>
                  <a:lnTo>
                    <a:pt x="76" y="0"/>
                  </a:lnTo>
                  <a:lnTo>
                    <a:pt x="84" y="0"/>
                  </a:lnTo>
                  <a:lnTo>
                    <a:pt x="91" y="1"/>
                  </a:lnTo>
                  <a:lnTo>
                    <a:pt x="99" y="3"/>
                  </a:lnTo>
                  <a:lnTo>
                    <a:pt x="106" y="6"/>
                  </a:lnTo>
                  <a:lnTo>
                    <a:pt x="113" y="9"/>
                  </a:lnTo>
                  <a:lnTo>
                    <a:pt x="120" y="13"/>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6" name="Freeform 751">
              <a:extLst>
                <a:ext uri="{FF2B5EF4-FFF2-40B4-BE49-F238E27FC236}">
                  <a16:creationId xmlns:a16="http://schemas.microsoft.com/office/drawing/2014/main" id="{C43BE1F7-94B1-488F-89B6-99989AE9FBA0}"/>
                </a:ext>
              </a:extLst>
            </p:cNvPr>
            <p:cNvSpPr>
              <a:spLocks/>
            </p:cNvSpPr>
            <p:nvPr/>
          </p:nvSpPr>
          <p:spPr bwMode="auto">
            <a:xfrm>
              <a:off x="6777038" y="1993901"/>
              <a:ext cx="49213" cy="49213"/>
            </a:xfrm>
            <a:custGeom>
              <a:avLst/>
              <a:gdLst>
                <a:gd name="T0" fmla="*/ 154 w 154"/>
                <a:gd name="T1" fmla="*/ 77 h 153"/>
                <a:gd name="T2" fmla="*/ 152 w 154"/>
                <a:gd name="T3" fmla="*/ 92 h 153"/>
                <a:gd name="T4" fmla="*/ 147 w 154"/>
                <a:gd name="T5" fmla="*/ 106 h 153"/>
                <a:gd name="T6" fmla="*/ 141 w 154"/>
                <a:gd name="T7" fmla="*/ 120 h 153"/>
                <a:gd name="T8" fmla="*/ 131 w 154"/>
                <a:gd name="T9" fmla="*/ 132 h 153"/>
                <a:gd name="T10" fmla="*/ 120 w 154"/>
                <a:gd name="T11" fmla="*/ 141 h 153"/>
                <a:gd name="T12" fmla="*/ 107 w 154"/>
                <a:gd name="T13" fmla="*/ 148 h 153"/>
                <a:gd name="T14" fmla="*/ 92 w 154"/>
                <a:gd name="T15" fmla="*/ 152 h 153"/>
                <a:gd name="T16" fmla="*/ 76 w 154"/>
                <a:gd name="T17" fmla="*/ 153 h 153"/>
                <a:gd name="T18" fmla="*/ 68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1 h 153"/>
                <a:gd name="T38" fmla="*/ 5 w 154"/>
                <a:gd name="T39" fmla="*/ 47 h 153"/>
                <a:gd name="T40" fmla="*/ 13 w 154"/>
                <a:gd name="T41" fmla="*/ 33 h 153"/>
                <a:gd name="T42" fmla="*/ 23 w 154"/>
                <a:gd name="T43" fmla="*/ 22 h 153"/>
                <a:gd name="T44" fmla="*/ 34 w 154"/>
                <a:gd name="T45" fmla="*/ 13 h 153"/>
                <a:gd name="T46" fmla="*/ 47 w 154"/>
                <a:gd name="T47" fmla="*/ 6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2"/>
                  </a:lnTo>
                  <a:lnTo>
                    <a:pt x="151" y="100"/>
                  </a:lnTo>
                  <a:lnTo>
                    <a:pt x="147" y="106"/>
                  </a:lnTo>
                  <a:lnTo>
                    <a:pt x="145" y="113"/>
                  </a:lnTo>
                  <a:lnTo>
                    <a:pt x="141" y="120"/>
                  </a:lnTo>
                  <a:lnTo>
                    <a:pt x="136" y="126"/>
                  </a:lnTo>
                  <a:lnTo>
                    <a:pt x="131" y="132"/>
                  </a:lnTo>
                  <a:lnTo>
                    <a:pt x="126" y="136"/>
                  </a:lnTo>
                  <a:lnTo>
                    <a:pt x="120" y="141"/>
                  </a:lnTo>
                  <a:lnTo>
                    <a:pt x="113" y="144"/>
                  </a:lnTo>
                  <a:lnTo>
                    <a:pt x="107"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3" y="120"/>
                  </a:lnTo>
                  <a:lnTo>
                    <a:pt x="9" y="113"/>
                  </a:lnTo>
                  <a:lnTo>
                    <a:pt x="5" y="106"/>
                  </a:lnTo>
                  <a:lnTo>
                    <a:pt x="3" y="100"/>
                  </a:lnTo>
                  <a:lnTo>
                    <a:pt x="1" y="92"/>
                  </a:lnTo>
                  <a:lnTo>
                    <a:pt x="0" y="85"/>
                  </a:lnTo>
                  <a:lnTo>
                    <a:pt x="0" y="77"/>
                  </a:lnTo>
                  <a:lnTo>
                    <a:pt x="0" y="77"/>
                  </a:lnTo>
                  <a:lnTo>
                    <a:pt x="0" y="69"/>
                  </a:lnTo>
                  <a:lnTo>
                    <a:pt x="1" y="61"/>
                  </a:lnTo>
                  <a:lnTo>
                    <a:pt x="3" y="54"/>
                  </a:lnTo>
                  <a:lnTo>
                    <a:pt x="5" y="47"/>
                  </a:lnTo>
                  <a:lnTo>
                    <a:pt x="9" y="40"/>
                  </a:lnTo>
                  <a:lnTo>
                    <a:pt x="13" y="33"/>
                  </a:lnTo>
                  <a:lnTo>
                    <a:pt x="17" y="27"/>
                  </a:lnTo>
                  <a:lnTo>
                    <a:pt x="23" y="22"/>
                  </a:lnTo>
                  <a:lnTo>
                    <a:pt x="27" y="17"/>
                  </a:lnTo>
                  <a:lnTo>
                    <a:pt x="34" y="13"/>
                  </a:lnTo>
                  <a:lnTo>
                    <a:pt x="40" y="9"/>
                  </a:lnTo>
                  <a:lnTo>
                    <a:pt x="47" y="6"/>
                  </a:lnTo>
                  <a:lnTo>
                    <a:pt x="54" y="3"/>
                  </a:lnTo>
                  <a:lnTo>
                    <a:pt x="62" y="1"/>
                  </a:lnTo>
                  <a:lnTo>
                    <a:pt x="68" y="0"/>
                  </a:lnTo>
                  <a:lnTo>
                    <a:pt x="76" y="0"/>
                  </a:lnTo>
                  <a:lnTo>
                    <a:pt x="76" y="0"/>
                  </a:lnTo>
                  <a:lnTo>
                    <a:pt x="84" y="0"/>
                  </a:lnTo>
                  <a:lnTo>
                    <a:pt x="92" y="1"/>
                  </a:lnTo>
                  <a:lnTo>
                    <a:pt x="99" y="3"/>
                  </a:lnTo>
                  <a:lnTo>
                    <a:pt x="107" y="6"/>
                  </a:lnTo>
                  <a:lnTo>
                    <a:pt x="113" y="9"/>
                  </a:lnTo>
                  <a:lnTo>
                    <a:pt x="120" y="13"/>
                  </a:lnTo>
                  <a:lnTo>
                    <a:pt x="126" y="17"/>
                  </a:lnTo>
                  <a:lnTo>
                    <a:pt x="131" y="22"/>
                  </a:lnTo>
                  <a:lnTo>
                    <a:pt x="136" y="27"/>
                  </a:lnTo>
                  <a:lnTo>
                    <a:pt x="141" y="33"/>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7" name="Freeform 752">
              <a:extLst>
                <a:ext uri="{FF2B5EF4-FFF2-40B4-BE49-F238E27FC236}">
                  <a16:creationId xmlns:a16="http://schemas.microsoft.com/office/drawing/2014/main" id="{8282B86E-A6CC-4E17-82C9-3220460FC317}"/>
                </a:ext>
              </a:extLst>
            </p:cNvPr>
            <p:cNvSpPr>
              <a:spLocks/>
            </p:cNvSpPr>
            <p:nvPr/>
          </p:nvSpPr>
          <p:spPr bwMode="auto">
            <a:xfrm>
              <a:off x="6846888" y="1993901"/>
              <a:ext cx="49213" cy="49213"/>
            </a:xfrm>
            <a:custGeom>
              <a:avLst/>
              <a:gdLst>
                <a:gd name="T0" fmla="*/ 155 w 155"/>
                <a:gd name="T1" fmla="*/ 77 h 153"/>
                <a:gd name="T2" fmla="*/ 153 w 155"/>
                <a:gd name="T3" fmla="*/ 92 h 153"/>
                <a:gd name="T4" fmla="*/ 148 w 155"/>
                <a:gd name="T5" fmla="*/ 106 h 153"/>
                <a:gd name="T6" fmla="*/ 141 w 155"/>
                <a:gd name="T7" fmla="*/ 120 h 153"/>
                <a:gd name="T8" fmla="*/ 132 w 155"/>
                <a:gd name="T9" fmla="*/ 132 h 153"/>
                <a:gd name="T10" fmla="*/ 120 w 155"/>
                <a:gd name="T11" fmla="*/ 141 h 153"/>
                <a:gd name="T12" fmla="*/ 108 w 155"/>
                <a:gd name="T13" fmla="*/ 148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100 h 153"/>
                <a:gd name="T32" fmla="*/ 0 w 155"/>
                <a:gd name="T33" fmla="*/ 85 h 153"/>
                <a:gd name="T34" fmla="*/ 0 w 155"/>
                <a:gd name="T35" fmla="*/ 77 h 153"/>
                <a:gd name="T36" fmla="*/ 1 w 155"/>
                <a:gd name="T37" fmla="*/ 61 h 153"/>
                <a:gd name="T38" fmla="*/ 6 w 155"/>
                <a:gd name="T39" fmla="*/ 47 h 153"/>
                <a:gd name="T40" fmla="*/ 14 w 155"/>
                <a:gd name="T41" fmla="*/ 33 h 153"/>
                <a:gd name="T42" fmla="*/ 23 w 155"/>
                <a:gd name="T43" fmla="*/ 22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5 w 155"/>
                <a:gd name="T57" fmla="*/ 9 h 153"/>
                <a:gd name="T58" fmla="*/ 126 w 155"/>
                <a:gd name="T59" fmla="*/ 17 h 153"/>
                <a:gd name="T60" fmla="*/ 137 w 155"/>
                <a:gd name="T61" fmla="*/ 27 h 153"/>
                <a:gd name="T62" fmla="*/ 146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2"/>
                  </a:lnTo>
                  <a:lnTo>
                    <a:pt x="151" y="100"/>
                  </a:lnTo>
                  <a:lnTo>
                    <a:pt x="148" y="106"/>
                  </a:lnTo>
                  <a:lnTo>
                    <a:pt x="146" y="113"/>
                  </a:lnTo>
                  <a:lnTo>
                    <a:pt x="141" y="120"/>
                  </a:lnTo>
                  <a:lnTo>
                    <a:pt x="137" y="126"/>
                  </a:lnTo>
                  <a:lnTo>
                    <a:pt x="132" y="132"/>
                  </a:lnTo>
                  <a:lnTo>
                    <a:pt x="126" y="136"/>
                  </a:lnTo>
                  <a:lnTo>
                    <a:pt x="120" y="141"/>
                  </a:lnTo>
                  <a:lnTo>
                    <a:pt x="115"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2"/>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3"/>
                  </a:lnTo>
                  <a:lnTo>
                    <a:pt x="40" y="9"/>
                  </a:lnTo>
                  <a:lnTo>
                    <a:pt x="47" y="6"/>
                  </a:lnTo>
                  <a:lnTo>
                    <a:pt x="54" y="3"/>
                  </a:lnTo>
                  <a:lnTo>
                    <a:pt x="62" y="1"/>
                  </a:lnTo>
                  <a:lnTo>
                    <a:pt x="70" y="0"/>
                  </a:lnTo>
                  <a:lnTo>
                    <a:pt x="77" y="0"/>
                  </a:lnTo>
                  <a:lnTo>
                    <a:pt x="77" y="0"/>
                  </a:lnTo>
                  <a:lnTo>
                    <a:pt x="85" y="0"/>
                  </a:lnTo>
                  <a:lnTo>
                    <a:pt x="93" y="1"/>
                  </a:lnTo>
                  <a:lnTo>
                    <a:pt x="100" y="3"/>
                  </a:lnTo>
                  <a:lnTo>
                    <a:pt x="108" y="6"/>
                  </a:lnTo>
                  <a:lnTo>
                    <a:pt x="115" y="9"/>
                  </a:lnTo>
                  <a:lnTo>
                    <a:pt x="120" y="13"/>
                  </a:lnTo>
                  <a:lnTo>
                    <a:pt x="126" y="17"/>
                  </a:lnTo>
                  <a:lnTo>
                    <a:pt x="132" y="22"/>
                  </a:lnTo>
                  <a:lnTo>
                    <a:pt x="137" y="27"/>
                  </a:lnTo>
                  <a:lnTo>
                    <a:pt x="141" y="33"/>
                  </a:lnTo>
                  <a:lnTo>
                    <a:pt x="146"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8" name="Freeform 753">
              <a:extLst>
                <a:ext uri="{FF2B5EF4-FFF2-40B4-BE49-F238E27FC236}">
                  <a16:creationId xmlns:a16="http://schemas.microsoft.com/office/drawing/2014/main" id="{13D87D9C-3AB4-4B5F-9EBC-C462C722F413}"/>
                </a:ext>
              </a:extLst>
            </p:cNvPr>
            <p:cNvSpPr>
              <a:spLocks/>
            </p:cNvSpPr>
            <p:nvPr/>
          </p:nvSpPr>
          <p:spPr bwMode="auto">
            <a:xfrm>
              <a:off x="6916738" y="1993901"/>
              <a:ext cx="49213" cy="49213"/>
            </a:xfrm>
            <a:custGeom>
              <a:avLst/>
              <a:gdLst>
                <a:gd name="T0" fmla="*/ 155 w 155"/>
                <a:gd name="T1" fmla="*/ 77 h 153"/>
                <a:gd name="T2" fmla="*/ 153 w 155"/>
                <a:gd name="T3" fmla="*/ 92 h 153"/>
                <a:gd name="T4" fmla="*/ 149 w 155"/>
                <a:gd name="T5" fmla="*/ 106 h 153"/>
                <a:gd name="T6" fmla="*/ 142 w 155"/>
                <a:gd name="T7" fmla="*/ 120 h 153"/>
                <a:gd name="T8" fmla="*/ 132 w 155"/>
                <a:gd name="T9" fmla="*/ 132 h 153"/>
                <a:gd name="T10" fmla="*/ 120 w 155"/>
                <a:gd name="T11" fmla="*/ 141 h 153"/>
                <a:gd name="T12" fmla="*/ 108 w 155"/>
                <a:gd name="T13" fmla="*/ 148 h 153"/>
                <a:gd name="T14" fmla="*/ 93 w 155"/>
                <a:gd name="T15" fmla="*/ 152 h 153"/>
                <a:gd name="T16" fmla="*/ 78 w 155"/>
                <a:gd name="T17" fmla="*/ 153 h 153"/>
                <a:gd name="T18" fmla="*/ 70 w 155"/>
                <a:gd name="T19" fmla="*/ 153 h 153"/>
                <a:gd name="T20" fmla="*/ 55 w 155"/>
                <a:gd name="T21" fmla="*/ 150 h 153"/>
                <a:gd name="T22" fmla="*/ 40 w 155"/>
                <a:gd name="T23" fmla="*/ 144 h 153"/>
                <a:gd name="T24" fmla="*/ 29 w 155"/>
                <a:gd name="T25" fmla="*/ 136 h 153"/>
                <a:gd name="T26" fmla="*/ 18 w 155"/>
                <a:gd name="T27" fmla="*/ 126 h 153"/>
                <a:gd name="T28" fmla="*/ 9 w 155"/>
                <a:gd name="T29" fmla="*/ 113 h 153"/>
                <a:gd name="T30" fmla="*/ 3 w 155"/>
                <a:gd name="T31" fmla="*/ 100 h 153"/>
                <a:gd name="T32" fmla="*/ 1 w 155"/>
                <a:gd name="T33" fmla="*/ 85 h 153"/>
                <a:gd name="T34" fmla="*/ 0 w 155"/>
                <a:gd name="T35" fmla="*/ 77 h 153"/>
                <a:gd name="T36" fmla="*/ 2 w 155"/>
                <a:gd name="T37" fmla="*/ 61 h 153"/>
                <a:gd name="T38" fmla="*/ 7 w 155"/>
                <a:gd name="T39" fmla="*/ 47 h 153"/>
                <a:gd name="T40" fmla="*/ 14 w 155"/>
                <a:gd name="T41" fmla="*/ 33 h 153"/>
                <a:gd name="T42" fmla="*/ 23 w 155"/>
                <a:gd name="T43" fmla="*/ 22 h 153"/>
                <a:gd name="T44" fmla="*/ 34 w 155"/>
                <a:gd name="T45" fmla="*/ 13 h 153"/>
                <a:gd name="T46" fmla="*/ 47 w 155"/>
                <a:gd name="T47" fmla="*/ 6 h 153"/>
                <a:gd name="T48" fmla="*/ 62 w 155"/>
                <a:gd name="T49" fmla="*/ 1 h 153"/>
                <a:gd name="T50" fmla="*/ 78 w 155"/>
                <a:gd name="T51" fmla="*/ 0 h 153"/>
                <a:gd name="T52" fmla="*/ 85 w 155"/>
                <a:gd name="T53" fmla="*/ 0 h 153"/>
                <a:gd name="T54" fmla="*/ 101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3" y="92"/>
                  </a:lnTo>
                  <a:lnTo>
                    <a:pt x="151" y="100"/>
                  </a:lnTo>
                  <a:lnTo>
                    <a:pt x="149" y="106"/>
                  </a:lnTo>
                  <a:lnTo>
                    <a:pt x="145" y="113"/>
                  </a:lnTo>
                  <a:lnTo>
                    <a:pt x="142" y="120"/>
                  </a:lnTo>
                  <a:lnTo>
                    <a:pt x="137" y="126"/>
                  </a:lnTo>
                  <a:lnTo>
                    <a:pt x="132" y="132"/>
                  </a:lnTo>
                  <a:lnTo>
                    <a:pt x="126" y="136"/>
                  </a:lnTo>
                  <a:lnTo>
                    <a:pt x="120" y="141"/>
                  </a:lnTo>
                  <a:lnTo>
                    <a:pt x="114"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6"/>
                  </a:lnTo>
                  <a:lnTo>
                    <a:pt x="3" y="100"/>
                  </a:lnTo>
                  <a:lnTo>
                    <a:pt x="2" y="92"/>
                  </a:lnTo>
                  <a:lnTo>
                    <a:pt x="1" y="85"/>
                  </a:lnTo>
                  <a:lnTo>
                    <a:pt x="0" y="77"/>
                  </a:lnTo>
                  <a:lnTo>
                    <a:pt x="0" y="77"/>
                  </a:lnTo>
                  <a:lnTo>
                    <a:pt x="1" y="69"/>
                  </a:lnTo>
                  <a:lnTo>
                    <a:pt x="2" y="61"/>
                  </a:lnTo>
                  <a:lnTo>
                    <a:pt x="3" y="54"/>
                  </a:lnTo>
                  <a:lnTo>
                    <a:pt x="7" y="47"/>
                  </a:lnTo>
                  <a:lnTo>
                    <a:pt x="9" y="40"/>
                  </a:lnTo>
                  <a:lnTo>
                    <a:pt x="14" y="33"/>
                  </a:lnTo>
                  <a:lnTo>
                    <a:pt x="18" y="27"/>
                  </a:lnTo>
                  <a:lnTo>
                    <a:pt x="23" y="22"/>
                  </a:lnTo>
                  <a:lnTo>
                    <a:pt x="29" y="17"/>
                  </a:lnTo>
                  <a:lnTo>
                    <a:pt x="34" y="13"/>
                  </a:lnTo>
                  <a:lnTo>
                    <a:pt x="40" y="9"/>
                  </a:lnTo>
                  <a:lnTo>
                    <a:pt x="47" y="6"/>
                  </a:lnTo>
                  <a:lnTo>
                    <a:pt x="55" y="3"/>
                  </a:lnTo>
                  <a:lnTo>
                    <a:pt x="62" y="1"/>
                  </a:lnTo>
                  <a:lnTo>
                    <a:pt x="70" y="0"/>
                  </a:lnTo>
                  <a:lnTo>
                    <a:pt x="78" y="0"/>
                  </a:lnTo>
                  <a:lnTo>
                    <a:pt x="78" y="0"/>
                  </a:lnTo>
                  <a:lnTo>
                    <a:pt x="85" y="0"/>
                  </a:lnTo>
                  <a:lnTo>
                    <a:pt x="93" y="1"/>
                  </a:lnTo>
                  <a:lnTo>
                    <a:pt x="101" y="3"/>
                  </a:lnTo>
                  <a:lnTo>
                    <a:pt x="108" y="6"/>
                  </a:lnTo>
                  <a:lnTo>
                    <a:pt x="114" y="9"/>
                  </a:lnTo>
                  <a:lnTo>
                    <a:pt x="120" y="13"/>
                  </a:lnTo>
                  <a:lnTo>
                    <a:pt x="126" y="17"/>
                  </a:lnTo>
                  <a:lnTo>
                    <a:pt x="132" y="22"/>
                  </a:lnTo>
                  <a:lnTo>
                    <a:pt x="137" y="27"/>
                  </a:lnTo>
                  <a:lnTo>
                    <a:pt x="142" y="33"/>
                  </a:lnTo>
                  <a:lnTo>
                    <a:pt x="145" y="40"/>
                  </a:lnTo>
                  <a:lnTo>
                    <a:pt x="149" y="47"/>
                  </a:lnTo>
                  <a:lnTo>
                    <a:pt x="151" y="54"/>
                  </a:lnTo>
                  <a:lnTo>
                    <a:pt x="153"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9" name="Freeform 754">
              <a:extLst>
                <a:ext uri="{FF2B5EF4-FFF2-40B4-BE49-F238E27FC236}">
                  <a16:creationId xmlns:a16="http://schemas.microsoft.com/office/drawing/2014/main" id="{67D788E5-4383-4974-A431-1D3697B69D68}"/>
                </a:ext>
              </a:extLst>
            </p:cNvPr>
            <p:cNvSpPr>
              <a:spLocks/>
            </p:cNvSpPr>
            <p:nvPr/>
          </p:nvSpPr>
          <p:spPr bwMode="auto">
            <a:xfrm>
              <a:off x="6986588" y="1993901"/>
              <a:ext cx="47625" cy="49213"/>
            </a:xfrm>
            <a:custGeom>
              <a:avLst/>
              <a:gdLst>
                <a:gd name="T0" fmla="*/ 154 w 154"/>
                <a:gd name="T1" fmla="*/ 77 h 153"/>
                <a:gd name="T2" fmla="*/ 153 w 154"/>
                <a:gd name="T3" fmla="*/ 92 h 153"/>
                <a:gd name="T4" fmla="*/ 148 w 154"/>
                <a:gd name="T5" fmla="*/ 106 h 153"/>
                <a:gd name="T6" fmla="*/ 142 w 154"/>
                <a:gd name="T7" fmla="*/ 120 h 153"/>
                <a:gd name="T8" fmla="*/ 131 w 154"/>
                <a:gd name="T9" fmla="*/ 132 h 153"/>
                <a:gd name="T10" fmla="*/ 120 w 154"/>
                <a:gd name="T11" fmla="*/ 141 h 153"/>
                <a:gd name="T12" fmla="*/ 107 w 154"/>
                <a:gd name="T13" fmla="*/ 148 h 153"/>
                <a:gd name="T14" fmla="*/ 92 w 154"/>
                <a:gd name="T15" fmla="*/ 152 h 153"/>
                <a:gd name="T16" fmla="*/ 77 w 154"/>
                <a:gd name="T17" fmla="*/ 153 h 153"/>
                <a:gd name="T18" fmla="*/ 69 w 154"/>
                <a:gd name="T19" fmla="*/ 153 h 153"/>
                <a:gd name="T20" fmla="*/ 55 w 154"/>
                <a:gd name="T21" fmla="*/ 150 h 153"/>
                <a:gd name="T22" fmla="*/ 41 w 154"/>
                <a:gd name="T23" fmla="*/ 144 h 153"/>
                <a:gd name="T24" fmla="*/ 28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1 h 153"/>
                <a:gd name="T38" fmla="*/ 7 w 154"/>
                <a:gd name="T39" fmla="*/ 47 h 153"/>
                <a:gd name="T40" fmla="*/ 13 w 154"/>
                <a:gd name="T41" fmla="*/ 33 h 153"/>
                <a:gd name="T42" fmla="*/ 23 w 154"/>
                <a:gd name="T43" fmla="*/ 22 h 153"/>
                <a:gd name="T44" fmla="*/ 34 w 154"/>
                <a:gd name="T45" fmla="*/ 13 h 153"/>
                <a:gd name="T46" fmla="*/ 48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2"/>
                  </a:lnTo>
                  <a:lnTo>
                    <a:pt x="151" y="100"/>
                  </a:lnTo>
                  <a:lnTo>
                    <a:pt x="148" y="106"/>
                  </a:lnTo>
                  <a:lnTo>
                    <a:pt x="145" y="113"/>
                  </a:lnTo>
                  <a:lnTo>
                    <a:pt x="142" y="120"/>
                  </a:lnTo>
                  <a:lnTo>
                    <a:pt x="137" y="126"/>
                  </a:lnTo>
                  <a:lnTo>
                    <a:pt x="131" y="132"/>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5" y="150"/>
                  </a:lnTo>
                  <a:lnTo>
                    <a:pt x="48" y="148"/>
                  </a:lnTo>
                  <a:lnTo>
                    <a:pt x="41" y="144"/>
                  </a:lnTo>
                  <a:lnTo>
                    <a:pt x="34" y="141"/>
                  </a:lnTo>
                  <a:lnTo>
                    <a:pt x="28" y="136"/>
                  </a:lnTo>
                  <a:lnTo>
                    <a:pt x="23" y="132"/>
                  </a:lnTo>
                  <a:lnTo>
                    <a:pt x="18" y="126"/>
                  </a:lnTo>
                  <a:lnTo>
                    <a:pt x="13" y="120"/>
                  </a:lnTo>
                  <a:lnTo>
                    <a:pt x="9" y="113"/>
                  </a:lnTo>
                  <a:lnTo>
                    <a:pt x="7" y="106"/>
                  </a:lnTo>
                  <a:lnTo>
                    <a:pt x="3" y="100"/>
                  </a:lnTo>
                  <a:lnTo>
                    <a:pt x="2" y="92"/>
                  </a:lnTo>
                  <a:lnTo>
                    <a:pt x="1" y="85"/>
                  </a:lnTo>
                  <a:lnTo>
                    <a:pt x="0" y="77"/>
                  </a:lnTo>
                  <a:lnTo>
                    <a:pt x="0" y="77"/>
                  </a:lnTo>
                  <a:lnTo>
                    <a:pt x="1" y="69"/>
                  </a:lnTo>
                  <a:lnTo>
                    <a:pt x="2" y="61"/>
                  </a:lnTo>
                  <a:lnTo>
                    <a:pt x="3" y="54"/>
                  </a:lnTo>
                  <a:lnTo>
                    <a:pt x="7" y="47"/>
                  </a:lnTo>
                  <a:lnTo>
                    <a:pt x="9" y="40"/>
                  </a:lnTo>
                  <a:lnTo>
                    <a:pt x="13" y="33"/>
                  </a:lnTo>
                  <a:lnTo>
                    <a:pt x="18" y="27"/>
                  </a:lnTo>
                  <a:lnTo>
                    <a:pt x="23" y="22"/>
                  </a:lnTo>
                  <a:lnTo>
                    <a:pt x="28" y="17"/>
                  </a:lnTo>
                  <a:lnTo>
                    <a:pt x="34" y="13"/>
                  </a:lnTo>
                  <a:lnTo>
                    <a:pt x="41" y="9"/>
                  </a:lnTo>
                  <a:lnTo>
                    <a:pt x="48" y="6"/>
                  </a:lnTo>
                  <a:lnTo>
                    <a:pt x="55" y="3"/>
                  </a:lnTo>
                  <a:lnTo>
                    <a:pt x="61" y="1"/>
                  </a:lnTo>
                  <a:lnTo>
                    <a:pt x="69" y="0"/>
                  </a:lnTo>
                  <a:lnTo>
                    <a:pt x="77" y="0"/>
                  </a:lnTo>
                  <a:lnTo>
                    <a:pt x="77" y="0"/>
                  </a:lnTo>
                  <a:lnTo>
                    <a:pt x="85" y="0"/>
                  </a:lnTo>
                  <a:lnTo>
                    <a:pt x="92" y="1"/>
                  </a:lnTo>
                  <a:lnTo>
                    <a:pt x="100" y="3"/>
                  </a:lnTo>
                  <a:lnTo>
                    <a:pt x="107" y="6"/>
                  </a:lnTo>
                  <a:lnTo>
                    <a:pt x="114" y="9"/>
                  </a:lnTo>
                  <a:lnTo>
                    <a:pt x="120" y="13"/>
                  </a:lnTo>
                  <a:lnTo>
                    <a:pt x="127" y="17"/>
                  </a:lnTo>
                  <a:lnTo>
                    <a:pt x="131" y="22"/>
                  </a:lnTo>
                  <a:lnTo>
                    <a:pt x="137" y="27"/>
                  </a:lnTo>
                  <a:lnTo>
                    <a:pt x="142" y="33"/>
                  </a:lnTo>
                  <a:lnTo>
                    <a:pt x="145" y="40"/>
                  </a:lnTo>
                  <a:lnTo>
                    <a:pt x="148"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0" name="Freeform 755">
              <a:extLst>
                <a:ext uri="{FF2B5EF4-FFF2-40B4-BE49-F238E27FC236}">
                  <a16:creationId xmlns:a16="http://schemas.microsoft.com/office/drawing/2014/main" id="{FCEB2AAC-53B3-491A-9D40-61682AA091DB}"/>
                </a:ext>
              </a:extLst>
            </p:cNvPr>
            <p:cNvSpPr>
              <a:spLocks/>
            </p:cNvSpPr>
            <p:nvPr/>
          </p:nvSpPr>
          <p:spPr bwMode="auto">
            <a:xfrm>
              <a:off x="7056438" y="1993901"/>
              <a:ext cx="49213" cy="49213"/>
            </a:xfrm>
            <a:custGeom>
              <a:avLst/>
              <a:gdLst>
                <a:gd name="T0" fmla="*/ 154 w 154"/>
                <a:gd name="T1" fmla="*/ 77 h 153"/>
                <a:gd name="T2" fmla="*/ 152 w 154"/>
                <a:gd name="T3" fmla="*/ 92 h 153"/>
                <a:gd name="T4" fmla="*/ 147 w 154"/>
                <a:gd name="T5" fmla="*/ 106 h 153"/>
                <a:gd name="T6" fmla="*/ 140 w 154"/>
                <a:gd name="T7" fmla="*/ 120 h 153"/>
                <a:gd name="T8" fmla="*/ 131 w 154"/>
                <a:gd name="T9" fmla="*/ 132 h 153"/>
                <a:gd name="T10" fmla="*/ 120 w 154"/>
                <a:gd name="T11" fmla="*/ 141 h 153"/>
                <a:gd name="T12" fmla="*/ 107 w 154"/>
                <a:gd name="T13" fmla="*/ 148 h 153"/>
                <a:gd name="T14" fmla="*/ 92 w 154"/>
                <a:gd name="T15" fmla="*/ 152 h 153"/>
                <a:gd name="T16" fmla="*/ 76 w 154"/>
                <a:gd name="T17" fmla="*/ 153 h 153"/>
                <a:gd name="T18" fmla="*/ 68 w 154"/>
                <a:gd name="T19" fmla="*/ 153 h 153"/>
                <a:gd name="T20" fmla="*/ 53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100 h 153"/>
                <a:gd name="T32" fmla="*/ 0 w 154"/>
                <a:gd name="T33" fmla="*/ 85 h 153"/>
                <a:gd name="T34" fmla="*/ 0 w 154"/>
                <a:gd name="T35" fmla="*/ 77 h 153"/>
                <a:gd name="T36" fmla="*/ 2 w 154"/>
                <a:gd name="T37" fmla="*/ 61 h 153"/>
                <a:gd name="T38" fmla="*/ 5 w 154"/>
                <a:gd name="T39" fmla="*/ 47 h 153"/>
                <a:gd name="T40" fmla="*/ 13 w 154"/>
                <a:gd name="T41" fmla="*/ 33 h 153"/>
                <a:gd name="T42" fmla="*/ 22 w 154"/>
                <a:gd name="T43" fmla="*/ 22 h 153"/>
                <a:gd name="T44" fmla="*/ 34 w 154"/>
                <a:gd name="T45" fmla="*/ 13 h 153"/>
                <a:gd name="T46" fmla="*/ 46 w 154"/>
                <a:gd name="T47" fmla="*/ 6 h 153"/>
                <a:gd name="T48" fmla="*/ 61 w 154"/>
                <a:gd name="T49" fmla="*/ 1 h 153"/>
                <a:gd name="T50" fmla="*/ 76 w 154"/>
                <a:gd name="T51" fmla="*/ 0 h 153"/>
                <a:gd name="T52" fmla="*/ 84 w 154"/>
                <a:gd name="T53" fmla="*/ 0 h 153"/>
                <a:gd name="T54" fmla="*/ 99 w 154"/>
                <a:gd name="T55" fmla="*/ 3 h 153"/>
                <a:gd name="T56" fmla="*/ 113 w 154"/>
                <a:gd name="T57" fmla="*/ 9 h 153"/>
                <a:gd name="T58" fmla="*/ 125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2"/>
                  </a:lnTo>
                  <a:lnTo>
                    <a:pt x="151" y="100"/>
                  </a:lnTo>
                  <a:lnTo>
                    <a:pt x="147" y="106"/>
                  </a:lnTo>
                  <a:lnTo>
                    <a:pt x="145" y="113"/>
                  </a:lnTo>
                  <a:lnTo>
                    <a:pt x="140" y="120"/>
                  </a:lnTo>
                  <a:lnTo>
                    <a:pt x="136" y="126"/>
                  </a:lnTo>
                  <a:lnTo>
                    <a:pt x="131" y="132"/>
                  </a:lnTo>
                  <a:lnTo>
                    <a:pt x="125" y="136"/>
                  </a:lnTo>
                  <a:lnTo>
                    <a:pt x="120" y="141"/>
                  </a:lnTo>
                  <a:lnTo>
                    <a:pt x="113" y="144"/>
                  </a:lnTo>
                  <a:lnTo>
                    <a:pt x="107" y="148"/>
                  </a:lnTo>
                  <a:lnTo>
                    <a:pt x="99" y="150"/>
                  </a:lnTo>
                  <a:lnTo>
                    <a:pt x="92" y="152"/>
                  </a:lnTo>
                  <a:lnTo>
                    <a:pt x="84" y="153"/>
                  </a:lnTo>
                  <a:lnTo>
                    <a:pt x="76" y="153"/>
                  </a:lnTo>
                  <a:lnTo>
                    <a:pt x="76" y="153"/>
                  </a:lnTo>
                  <a:lnTo>
                    <a:pt x="68" y="153"/>
                  </a:lnTo>
                  <a:lnTo>
                    <a:pt x="61" y="152"/>
                  </a:lnTo>
                  <a:lnTo>
                    <a:pt x="53" y="150"/>
                  </a:lnTo>
                  <a:lnTo>
                    <a:pt x="46" y="148"/>
                  </a:lnTo>
                  <a:lnTo>
                    <a:pt x="40" y="144"/>
                  </a:lnTo>
                  <a:lnTo>
                    <a:pt x="34" y="141"/>
                  </a:lnTo>
                  <a:lnTo>
                    <a:pt x="28" y="136"/>
                  </a:lnTo>
                  <a:lnTo>
                    <a:pt x="22" y="132"/>
                  </a:lnTo>
                  <a:lnTo>
                    <a:pt x="18" y="126"/>
                  </a:lnTo>
                  <a:lnTo>
                    <a:pt x="13" y="120"/>
                  </a:lnTo>
                  <a:lnTo>
                    <a:pt x="9" y="113"/>
                  </a:lnTo>
                  <a:lnTo>
                    <a:pt x="5" y="106"/>
                  </a:lnTo>
                  <a:lnTo>
                    <a:pt x="3" y="100"/>
                  </a:lnTo>
                  <a:lnTo>
                    <a:pt x="2" y="92"/>
                  </a:lnTo>
                  <a:lnTo>
                    <a:pt x="0" y="85"/>
                  </a:lnTo>
                  <a:lnTo>
                    <a:pt x="0" y="77"/>
                  </a:lnTo>
                  <a:lnTo>
                    <a:pt x="0" y="77"/>
                  </a:lnTo>
                  <a:lnTo>
                    <a:pt x="0" y="69"/>
                  </a:lnTo>
                  <a:lnTo>
                    <a:pt x="2" y="61"/>
                  </a:lnTo>
                  <a:lnTo>
                    <a:pt x="3" y="54"/>
                  </a:lnTo>
                  <a:lnTo>
                    <a:pt x="5" y="47"/>
                  </a:lnTo>
                  <a:lnTo>
                    <a:pt x="9" y="40"/>
                  </a:lnTo>
                  <a:lnTo>
                    <a:pt x="13" y="33"/>
                  </a:lnTo>
                  <a:lnTo>
                    <a:pt x="18" y="27"/>
                  </a:lnTo>
                  <a:lnTo>
                    <a:pt x="22" y="22"/>
                  </a:lnTo>
                  <a:lnTo>
                    <a:pt x="28" y="17"/>
                  </a:lnTo>
                  <a:lnTo>
                    <a:pt x="34" y="13"/>
                  </a:lnTo>
                  <a:lnTo>
                    <a:pt x="40" y="9"/>
                  </a:lnTo>
                  <a:lnTo>
                    <a:pt x="46" y="6"/>
                  </a:lnTo>
                  <a:lnTo>
                    <a:pt x="53" y="3"/>
                  </a:lnTo>
                  <a:lnTo>
                    <a:pt x="61" y="1"/>
                  </a:lnTo>
                  <a:lnTo>
                    <a:pt x="68" y="0"/>
                  </a:lnTo>
                  <a:lnTo>
                    <a:pt x="76" y="0"/>
                  </a:lnTo>
                  <a:lnTo>
                    <a:pt x="76" y="0"/>
                  </a:lnTo>
                  <a:lnTo>
                    <a:pt x="84" y="0"/>
                  </a:lnTo>
                  <a:lnTo>
                    <a:pt x="92" y="1"/>
                  </a:lnTo>
                  <a:lnTo>
                    <a:pt x="99" y="3"/>
                  </a:lnTo>
                  <a:lnTo>
                    <a:pt x="107" y="6"/>
                  </a:lnTo>
                  <a:lnTo>
                    <a:pt x="113" y="9"/>
                  </a:lnTo>
                  <a:lnTo>
                    <a:pt x="120" y="13"/>
                  </a:lnTo>
                  <a:lnTo>
                    <a:pt x="125" y="17"/>
                  </a:lnTo>
                  <a:lnTo>
                    <a:pt x="131" y="22"/>
                  </a:lnTo>
                  <a:lnTo>
                    <a:pt x="136" y="27"/>
                  </a:lnTo>
                  <a:lnTo>
                    <a:pt x="140" y="33"/>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1" name="Freeform 756">
              <a:extLst>
                <a:ext uri="{FF2B5EF4-FFF2-40B4-BE49-F238E27FC236}">
                  <a16:creationId xmlns:a16="http://schemas.microsoft.com/office/drawing/2014/main" id="{2A1084AF-D2BC-4BB8-B337-C779E5C9299A}"/>
                </a:ext>
              </a:extLst>
            </p:cNvPr>
            <p:cNvSpPr>
              <a:spLocks/>
            </p:cNvSpPr>
            <p:nvPr/>
          </p:nvSpPr>
          <p:spPr bwMode="auto">
            <a:xfrm>
              <a:off x="6567488" y="1924051"/>
              <a:ext cx="49213" cy="47625"/>
            </a:xfrm>
            <a:custGeom>
              <a:avLst/>
              <a:gdLst>
                <a:gd name="T0" fmla="*/ 154 w 154"/>
                <a:gd name="T1" fmla="*/ 77 h 153"/>
                <a:gd name="T2" fmla="*/ 152 w 154"/>
                <a:gd name="T3" fmla="*/ 92 h 153"/>
                <a:gd name="T4" fmla="*/ 148 w 154"/>
                <a:gd name="T5" fmla="*/ 106 h 153"/>
                <a:gd name="T6" fmla="*/ 141 w 154"/>
                <a:gd name="T7" fmla="*/ 119 h 153"/>
                <a:gd name="T8" fmla="*/ 132 w 154"/>
                <a:gd name="T9" fmla="*/ 130 h 153"/>
                <a:gd name="T10" fmla="*/ 120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2 w 154"/>
                <a:gd name="T43" fmla="*/ 22 h 153"/>
                <a:gd name="T44" fmla="*/ 33 w 154"/>
                <a:gd name="T45" fmla="*/ 13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2"/>
                  </a:lnTo>
                  <a:lnTo>
                    <a:pt x="150" y="100"/>
                  </a:lnTo>
                  <a:lnTo>
                    <a:pt x="148" y="106"/>
                  </a:lnTo>
                  <a:lnTo>
                    <a:pt x="144" y="113"/>
                  </a:lnTo>
                  <a:lnTo>
                    <a:pt x="141" y="119"/>
                  </a:lnTo>
                  <a:lnTo>
                    <a:pt x="136" y="126"/>
                  </a:lnTo>
                  <a:lnTo>
                    <a:pt x="132" y="130"/>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0"/>
                  </a:lnTo>
                  <a:lnTo>
                    <a:pt x="17" y="126"/>
                  </a:lnTo>
                  <a:lnTo>
                    <a:pt x="13" y="119"/>
                  </a:lnTo>
                  <a:lnTo>
                    <a:pt x="9" y="113"/>
                  </a:lnTo>
                  <a:lnTo>
                    <a:pt x="6" y="106"/>
                  </a:lnTo>
                  <a:lnTo>
                    <a:pt x="4" y="100"/>
                  </a:lnTo>
                  <a:lnTo>
                    <a:pt x="1" y="92"/>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3"/>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3"/>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2" name="Freeform 757">
              <a:extLst>
                <a:ext uri="{FF2B5EF4-FFF2-40B4-BE49-F238E27FC236}">
                  <a16:creationId xmlns:a16="http://schemas.microsoft.com/office/drawing/2014/main" id="{76DCCC85-521A-4059-9809-02D8B86D05BB}"/>
                </a:ext>
              </a:extLst>
            </p:cNvPr>
            <p:cNvSpPr>
              <a:spLocks/>
            </p:cNvSpPr>
            <p:nvPr/>
          </p:nvSpPr>
          <p:spPr bwMode="auto">
            <a:xfrm>
              <a:off x="6637338" y="1924051"/>
              <a:ext cx="47625" cy="47625"/>
            </a:xfrm>
            <a:custGeom>
              <a:avLst/>
              <a:gdLst>
                <a:gd name="T0" fmla="*/ 153 w 153"/>
                <a:gd name="T1" fmla="*/ 77 h 153"/>
                <a:gd name="T2" fmla="*/ 152 w 153"/>
                <a:gd name="T3" fmla="*/ 92 h 153"/>
                <a:gd name="T4" fmla="*/ 147 w 153"/>
                <a:gd name="T5" fmla="*/ 106 h 153"/>
                <a:gd name="T6" fmla="*/ 141 w 153"/>
                <a:gd name="T7" fmla="*/ 119 h 153"/>
                <a:gd name="T8" fmla="*/ 131 w 153"/>
                <a:gd name="T9" fmla="*/ 130 h 153"/>
                <a:gd name="T10" fmla="*/ 120 w 153"/>
                <a:gd name="T11" fmla="*/ 141 h 153"/>
                <a:gd name="T12" fmla="*/ 106 w 153"/>
                <a:gd name="T13" fmla="*/ 148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6 w 153"/>
                <a:gd name="T39" fmla="*/ 47 h 153"/>
                <a:gd name="T40" fmla="*/ 12 w 153"/>
                <a:gd name="T41" fmla="*/ 33 h 153"/>
                <a:gd name="T42" fmla="*/ 23 w 153"/>
                <a:gd name="T43" fmla="*/ 22 h 153"/>
                <a:gd name="T44" fmla="*/ 34 w 153"/>
                <a:gd name="T45" fmla="*/ 13 h 153"/>
                <a:gd name="T46" fmla="*/ 47 w 153"/>
                <a:gd name="T47" fmla="*/ 6 h 153"/>
                <a:gd name="T48" fmla="*/ 62 w 153"/>
                <a:gd name="T49" fmla="*/ 1 h 153"/>
                <a:gd name="T50" fmla="*/ 77 w 153"/>
                <a:gd name="T51" fmla="*/ 0 h 153"/>
                <a:gd name="T52" fmla="*/ 85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2"/>
                  </a:lnTo>
                  <a:lnTo>
                    <a:pt x="150" y="100"/>
                  </a:lnTo>
                  <a:lnTo>
                    <a:pt x="147" y="106"/>
                  </a:lnTo>
                  <a:lnTo>
                    <a:pt x="144" y="113"/>
                  </a:lnTo>
                  <a:lnTo>
                    <a:pt x="141" y="119"/>
                  </a:lnTo>
                  <a:lnTo>
                    <a:pt x="136" y="126"/>
                  </a:lnTo>
                  <a:lnTo>
                    <a:pt x="131" y="130"/>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0"/>
                  </a:lnTo>
                  <a:lnTo>
                    <a:pt x="17" y="126"/>
                  </a:lnTo>
                  <a:lnTo>
                    <a:pt x="12" y="119"/>
                  </a:lnTo>
                  <a:lnTo>
                    <a:pt x="9" y="113"/>
                  </a:lnTo>
                  <a:lnTo>
                    <a:pt x="6" y="106"/>
                  </a:lnTo>
                  <a:lnTo>
                    <a:pt x="3" y="100"/>
                  </a:lnTo>
                  <a:lnTo>
                    <a:pt x="1" y="92"/>
                  </a:lnTo>
                  <a:lnTo>
                    <a:pt x="0" y="85"/>
                  </a:lnTo>
                  <a:lnTo>
                    <a:pt x="0" y="77"/>
                  </a:lnTo>
                  <a:lnTo>
                    <a:pt x="0" y="77"/>
                  </a:lnTo>
                  <a:lnTo>
                    <a:pt x="0" y="69"/>
                  </a:lnTo>
                  <a:lnTo>
                    <a:pt x="1" y="61"/>
                  </a:lnTo>
                  <a:lnTo>
                    <a:pt x="3" y="54"/>
                  </a:lnTo>
                  <a:lnTo>
                    <a:pt x="6" y="47"/>
                  </a:lnTo>
                  <a:lnTo>
                    <a:pt x="9" y="40"/>
                  </a:lnTo>
                  <a:lnTo>
                    <a:pt x="12" y="33"/>
                  </a:lnTo>
                  <a:lnTo>
                    <a:pt x="17" y="27"/>
                  </a:lnTo>
                  <a:lnTo>
                    <a:pt x="23" y="22"/>
                  </a:lnTo>
                  <a:lnTo>
                    <a:pt x="27" y="17"/>
                  </a:lnTo>
                  <a:lnTo>
                    <a:pt x="34" y="13"/>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3" name="Freeform 758">
              <a:extLst>
                <a:ext uri="{FF2B5EF4-FFF2-40B4-BE49-F238E27FC236}">
                  <a16:creationId xmlns:a16="http://schemas.microsoft.com/office/drawing/2014/main" id="{BC2B9B48-D423-4FE7-93AD-A6137C8B04D7}"/>
                </a:ext>
              </a:extLst>
            </p:cNvPr>
            <p:cNvSpPr>
              <a:spLocks/>
            </p:cNvSpPr>
            <p:nvPr/>
          </p:nvSpPr>
          <p:spPr bwMode="auto">
            <a:xfrm>
              <a:off x="6429376" y="2060576"/>
              <a:ext cx="49213" cy="49213"/>
            </a:xfrm>
            <a:custGeom>
              <a:avLst/>
              <a:gdLst>
                <a:gd name="T0" fmla="*/ 155 w 155"/>
                <a:gd name="T1" fmla="*/ 77 h 154"/>
                <a:gd name="T2" fmla="*/ 152 w 155"/>
                <a:gd name="T3" fmla="*/ 92 h 154"/>
                <a:gd name="T4" fmla="*/ 148 w 155"/>
                <a:gd name="T5" fmla="*/ 107 h 154"/>
                <a:gd name="T6" fmla="*/ 141 w 155"/>
                <a:gd name="T7" fmla="*/ 121 h 154"/>
                <a:gd name="T8" fmla="*/ 132 w 155"/>
                <a:gd name="T9" fmla="*/ 132 h 154"/>
                <a:gd name="T10" fmla="*/ 120 w 155"/>
                <a:gd name="T11" fmla="*/ 141 h 154"/>
                <a:gd name="T12" fmla="*/ 107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9 w 155"/>
                <a:gd name="T25" fmla="*/ 137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2 h 154"/>
                <a:gd name="T50" fmla="*/ 77 w 155"/>
                <a:gd name="T51" fmla="*/ 0 h 154"/>
                <a:gd name="T52" fmla="*/ 85 w 155"/>
                <a:gd name="T53" fmla="*/ 0 h 154"/>
                <a:gd name="T54" fmla="*/ 100 w 155"/>
                <a:gd name="T55" fmla="*/ 4 h 154"/>
                <a:gd name="T56" fmla="*/ 114 w 155"/>
                <a:gd name="T57" fmla="*/ 10 h 154"/>
                <a:gd name="T58" fmla="*/ 126 w 155"/>
                <a:gd name="T59" fmla="*/ 18 h 154"/>
                <a:gd name="T60" fmla="*/ 136 w 155"/>
                <a:gd name="T61" fmla="*/ 28 h 154"/>
                <a:gd name="T62" fmla="*/ 144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2"/>
                  </a:lnTo>
                  <a:lnTo>
                    <a:pt x="151"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4"/>
                  </a:lnTo>
                  <a:lnTo>
                    <a:pt x="17" y="28"/>
                  </a:lnTo>
                  <a:lnTo>
                    <a:pt x="23" y="22"/>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1" y="54"/>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4" name="Freeform 759">
              <a:extLst>
                <a:ext uri="{FF2B5EF4-FFF2-40B4-BE49-F238E27FC236}">
                  <a16:creationId xmlns:a16="http://schemas.microsoft.com/office/drawing/2014/main" id="{144174C5-76CC-4840-A591-8F5BCECAA6C8}"/>
                </a:ext>
              </a:extLst>
            </p:cNvPr>
            <p:cNvSpPr>
              <a:spLocks/>
            </p:cNvSpPr>
            <p:nvPr/>
          </p:nvSpPr>
          <p:spPr bwMode="auto">
            <a:xfrm>
              <a:off x="6497638" y="2060576"/>
              <a:ext cx="49213" cy="49213"/>
            </a:xfrm>
            <a:custGeom>
              <a:avLst/>
              <a:gdLst>
                <a:gd name="T0" fmla="*/ 154 w 154"/>
                <a:gd name="T1" fmla="*/ 77 h 154"/>
                <a:gd name="T2" fmla="*/ 152 w 154"/>
                <a:gd name="T3" fmla="*/ 92 h 154"/>
                <a:gd name="T4" fmla="*/ 147 w 154"/>
                <a:gd name="T5" fmla="*/ 107 h 154"/>
                <a:gd name="T6" fmla="*/ 141 w 154"/>
                <a:gd name="T7" fmla="*/ 121 h 154"/>
                <a:gd name="T8" fmla="*/ 131 w 154"/>
                <a:gd name="T9" fmla="*/ 132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7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1 h 154"/>
                <a:gd name="T38" fmla="*/ 6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7 w 154"/>
                <a:gd name="T51" fmla="*/ 0 h 154"/>
                <a:gd name="T52" fmla="*/ 85 w 154"/>
                <a:gd name="T53" fmla="*/ 0 h 154"/>
                <a:gd name="T54" fmla="*/ 99 w 154"/>
                <a:gd name="T55" fmla="*/ 4 h 154"/>
                <a:gd name="T56" fmla="*/ 113 w 154"/>
                <a:gd name="T57" fmla="*/ 10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7" y="107"/>
                  </a:lnTo>
                  <a:lnTo>
                    <a:pt x="145" y="114"/>
                  </a:lnTo>
                  <a:lnTo>
                    <a:pt x="141" y="121"/>
                  </a:lnTo>
                  <a:lnTo>
                    <a:pt x="136" y="126"/>
                  </a:lnTo>
                  <a:lnTo>
                    <a:pt x="131" y="132"/>
                  </a:lnTo>
                  <a:lnTo>
                    <a:pt x="126" y="137"/>
                  </a:lnTo>
                  <a:lnTo>
                    <a:pt x="120" y="141"/>
                  </a:lnTo>
                  <a:lnTo>
                    <a:pt x="113" y="145"/>
                  </a:lnTo>
                  <a:lnTo>
                    <a:pt x="107"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4" y="121"/>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4" y="34"/>
                  </a:lnTo>
                  <a:lnTo>
                    <a:pt x="17" y="28"/>
                  </a:lnTo>
                  <a:lnTo>
                    <a:pt x="23" y="22"/>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7" y="6"/>
                  </a:lnTo>
                  <a:lnTo>
                    <a:pt x="113" y="10"/>
                  </a:lnTo>
                  <a:lnTo>
                    <a:pt x="120" y="13"/>
                  </a:lnTo>
                  <a:lnTo>
                    <a:pt x="126" y="18"/>
                  </a:lnTo>
                  <a:lnTo>
                    <a:pt x="131" y="22"/>
                  </a:lnTo>
                  <a:lnTo>
                    <a:pt x="136" y="28"/>
                  </a:lnTo>
                  <a:lnTo>
                    <a:pt x="141" y="34"/>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5" name="Freeform 760">
              <a:extLst>
                <a:ext uri="{FF2B5EF4-FFF2-40B4-BE49-F238E27FC236}">
                  <a16:creationId xmlns:a16="http://schemas.microsoft.com/office/drawing/2014/main" id="{D7E922E2-07BE-4508-B373-47C03E8508C3}"/>
                </a:ext>
              </a:extLst>
            </p:cNvPr>
            <p:cNvSpPr>
              <a:spLocks/>
            </p:cNvSpPr>
            <p:nvPr/>
          </p:nvSpPr>
          <p:spPr bwMode="auto">
            <a:xfrm>
              <a:off x="6567488" y="2820988"/>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5 h 155"/>
                <a:gd name="T42" fmla="*/ 22 w 154"/>
                <a:gd name="T43" fmla="*/ 23 h 155"/>
                <a:gd name="T44" fmla="*/ 33 w 154"/>
                <a:gd name="T45" fmla="*/ 14 h 155"/>
                <a:gd name="T46" fmla="*/ 47 w 154"/>
                <a:gd name="T47" fmla="*/ 7 h 155"/>
                <a:gd name="T48" fmla="*/ 61 w 154"/>
                <a:gd name="T49" fmla="*/ 3 h 155"/>
                <a:gd name="T50" fmla="*/ 77 w 154"/>
                <a:gd name="T51" fmla="*/ 0 h 155"/>
                <a:gd name="T52" fmla="*/ 85 w 154"/>
                <a:gd name="T53" fmla="*/ 1 h 155"/>
                <a:gd name="T54" fmla="*/ 100 w 154"/>
                <a:gd name="T55" fmla="*/ 5 h 155"/>
                <a:gd name="T56" fmla="*/ 114 w 154"/>
                <a:gd name="T57" fmla="*/ 11 h 155"/>
                <a:gd name="T58" fmla="*/ 126 w 154"/>
                <a:gd name="T59" fmla="*/ 19 h 155"/>
                <a:gd name="T60" fmla="*/ 136 w 154"/>
                <a:gd name="T61" fmla="*/ 29 h 155"/>
                <a:gd name="T62" fmla="*/ 144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3"/>
                  </a:lnTo>
                  <a:lnTo>
                    <a:pt x="150" y="101"/>
                  </a:lnTo>
                  <a:lnTo>
                    <a:pt x="148" y="108"/>
                  </a:lnTo>
                  <a:lnTo>
                    <a:pt x="144" y="115"/>
                  </a:lnTo>
                  <a:lnTo>
                    <a:pt x="141" y="120"/>
                  </a:lnTo>
                  <a:lnTo>
                    <a:pt x="136" y="127"/>
                  </a:lnTo>
                  <a:lnTo>
                    <a:pt x="132" y="132"/>
                  </a:lnTo>
                  <a:lnTo>
                    <a:pt x="126" y="138"/>
                  </a:lnTo>
                  <a:lnTo>
                    <a:pt x="120" y="141"/>
                  </a:lnTo>
                  <a:lnTo>
                    <a:pt x="114" y="146"/>
                  </a:lnTo>
                  <a:lnTo>
                    <a:pt x="107" y="149"/>
                  </a:lnTo>
                  <a:lnTo>
                    <a:pt x="100" y="151"/>
                  </a:lnTo>
                  <a:lnTo>
                    <a:pt x="93" y="154"/>
                  </a:lnTo>
                  <a:lnTo>
                    <a:pt x="85" y="155"/>
                  </a:lnTo>
                  <a:lnTo>
                    <a:pt x="77" y="155"/>
                  </a:lnTo>
                  <a:lnTo>
                    <a:pt x="77" y="155"/>
                  </a:lnTo>
                  <a:lnTo>
                    <a:pt x="69" y="155"/>
                  </a:lnTo>
                  <a:lnTo>
                    <a:pt x="61" y="154"/>
                  </a:lnTo>
                  <a:lnTo>
                    <a:pt x="54" y="151"/>
                  </a:lnTo>
                  <a:lnTo>
                    <a:pt x="47" y="149"/>
                  </a:lnTo>
                  <a:lnTo>
                    <a:pt x="40" y="146"/>
                  </a:lnTo>
                  <a:lnTo>
                    <a:pt x="33" y="141"/>
                  </a:lnTo>
                  <a:lnTo>
                    <a:pt x="28" y="138"/>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5"/>
                  </a:lnTo>
                  <a:lnTo>
                    <a:pt x="17" y="29"/>
                  </a:lnTo>
                  <a:lnTo>
                    <a:pt x="22" y="23"/>
                  </a:lnTo>
                  <a:lnTo>
                    <a:pt x="28" y="19"/>
                  </a:lnTo>
                  <a:lnTo>
                    <a:pt x="33" y="14"/>
                  </a:lnTo>
                  <a:lnTo>
                    <a:pt x="40" y="11"/>
                  </a:lnTo>
                  <a:lnTo>
                    <a:pt x="47" y="7"/>
                  </a:lnTo>
                  <a:lnTo>
                    <a:pt x="54" y="5"/>
                  </a:lnTo>
                  <a:lnTo>
                    <a:pt x="61" y="3"/>
                  </a:lnTo>
                  <a:lnTo>
                    <a:pt x="69" y="1"/>
                  </a:lnTo>
                  <a:lnTo>
                    <a:pt x="77" y="0"/>
                  </a:lnTo>
                  <a:lnTo>
                    <a:pt x="77" y="0"/>
                  </a:lnTo>
                  <a:lnTo>
                    <a:pt x="85" y="1"/>
                  </a:lnTo>
                  <a:lnTo>
                    <a:pt x="93" y="3"/>
                  </a:lnTo>
                  <a:lnTo>
                    <a:pt x="100" y="5"/>
                  </a:lnTo>
                  <a:lnTo>
                    <a:pt x="107" y="7"/>
                  </a:lnTo>
                  <a:lnTo>
                    <a:pt x="114" y="11"/>
                  </a:lnTo>
                  <a:lnTo>
                    <a:pt x="120" y="14"/>
                  </a:lnTo>
                  <a:lnTo>
                    <a:pt x="126" y="19"/>
                  </a:lnTo>
                  <a:lnTo>
                    <a:pt x="132" y="23"/>
                  </a:lnTo>
                  <a:lnTo>
                    <a:pt x="136" y="29"/>
                  </a:lnTo>
                  <a:lnTo>
                    <a:pt x="141" y="35"/>
                  </a:lnTo>
                  <a:lnTo>
                    <a:pt x="144" y="41"/>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6" name="Freeform 761">
              <a:extLst>
                <a:ext uri="{FF2B5EF4-FFF2-40B4-BE49-F238E27FC236}">
                  <a16:creationId xmlns:a16="http://schemas.microsoft.com/office/drawing/2014/main" id="{57F62703-9522-4A67-8133-1F5C1E46962B}"/>
                </a:ext>
              </a:extLst>
            </p:cNvPr>
            <p:cNvSpPr>
              <a:spLocks/>
            </p:cNvSpPr>
            <p:nvPr/>
          </p:nvSpPr>
          <p:spPr bwMode="auto">
            <a:xfrm>
              <a:off x="6637338" y="2820988"/>
              <a:ext cx="47625" cy="49213"/>
            </a:xfrm>
            <a:custGeom>
              <a:avLst/>
              <a:gdLst>
                <a:gd name="T0" fmla="*/ 153 w 153"/>
                <a:gd name="T1" fmla="*/ 78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9 h 155"/>
                <a:gd name="T14" fmla="*/ 93 w 153"/>
                <a:gd name="T15" fmla="*/ 154 h 155"/>
                <a:gd name="T16" fmla="*/ 77 w 153"/>
                <a:gd name="T17" fmla="*/ 155 h 155"/>
                <a:gd name="T18" fmla="*/ 69 w 153"/>
                <a:gd name="T19" fmla="*/ 155 h 155"/>
                <a:gd name="T20" fmla="*/ 54 w 153"/>
                <a:gd name="T21" fmla="*/ 151 h 155"/>
                <a:gd name="T22" fmla="*/ 40 w 153"/>
                <a:gd name="T23" fmla="*/ 146 h 155"/>
                <a:gd name="T24" fmla="*/ 27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6 w 153"/>
                <a:gd name="T39" fmla="*/ 48 h 155"/>
                <a:gd name="T40" fmla="*/ 12 w 153"/>
                <a:gd name="T41" fmla="*/ 35 h 155"/>
                <a:gd name="T42" fmla="*/ 23 w 153"/>
                <a:gd name="T43" fmla="*/ 23 h 155"/>
                <a:gd name="T44" fmla="*/ 34 w 153"/>
                <a:gd name="T45" fmla="*/ 14 h 155"/>
                <a:gd name="T46" fmla="*/ 47 w 153"/>
                <a:gd name="T47" fmla="*/ 7 h 155"/>
                <a:gd name="T48" fmla="*/ 62 w 153"/>
                <a:gd name="T49" fmla="*/ 3 h 155"/>
                <a:gd name="T50" fmla="*/ 77 w 153"/>
                <a:gd name="T51" fmla="*/ 0 h 155"/>
                <a:gd name="T52" fmla="*/ 85 w 153"/>
                <a:gd name="T53" fmla="*/ 1 h 155"/>
                <a:gd name="T54" fmla="*/ 99 w 153"/>
                <a:gd name="T55" fmla="*/ 5 h 155"/>
                <a:gd name="T56" fmla="*/ 113 w 153"/>
                <a:gd name="T57" fmla="*/ 11 h 155"/>
                <a:gd name="T58" fmla="*/ 126 w 153"/>
                <a:gd name="T59" fmla="*/ 19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1" y="120"/>
                  </a:lnTo>
                  <a:lnTo>
                    <a:pt x="136" y="127"/>
                  </a:lnTo>
                  <a:lnTo>
                    <a:pt x="131" y="132"/>
                  </a:lnTo>
                  <a:lnTo>
                    <a:pt x="126" y="138"/>
                  </a:lnTo>
                  <a:lnTo>
                    <a:pt x="120" y="141"/>
                  </a:lnTo>
                  <a:lnTo>
                    <a:pt x="113" y="146"/>
                  </a:lnTo>
                  <a:lnTo>
                    <a:pt x="106" y="149"/>
                  </a:lnTo>
                  <a:lnTo>
                    <a:pt x="99" y="151"/>
                  </a:lnTo>
                  <a:lnTo>
                    <a:pt x="93" y="154"/>
                  </a:lnTo>
                  <a:lnTo>
                    <a:pt x="85" y="155"/>
                  </a:lnTo>
                  <a:lnTo>
                    <a:pt x="77" y="155"/>
                  </a:lnTo>
                  <a:lnTo>
                    <a:pt x="77" y="155"/>
                  </a:lnTo>
                  <a:lnTo>
                    <a:pt x="69" y="155"/>
                  </a:lnTo>
                  <a:lnTo>
                    <a:pt x="62" y="154"/>
                  </a:lnTo>
                  <a:lnTo>
                    <a:pt x="54" y="151"/>
                  </a:lnTo>
                  <a:lnTo>
                    <a:pt x="47" y="149"/>
                  </a:lnTo>
                  <a:lnTo>
                    <a:pt x="40" y="146"/>
                  </a:lnTo>
                  <a:lnTo>
                    <a:pt x="34" y="141"/>
                  </a:lnTo>
                  <a:lnTo>
                    <a:pt x="27" y="138"/>
                  </a:lnTo>
                  <a:lnTo>
                    <a:pt x="23" y="132"/>
                  </a:lnTo>
                  <a:lnTo>
                    <a:pt x="17" y="127"/>
                  </a:lnTo>
                  <a:lnTo>
                    <a:pt x="12"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2" y="35"/>
                  </a:lnTo>
                  <a:lnTo>
                    <a:pt x="17" y="29"/>
                  </a:lnTo>
                  <a:lnTo>
                    <a:pt x="23" y="23"/>
                  </a:lnTo>
                  <a:lnTo>
                    <a:pt x="27" y="19"/>
                  </a:lnTo>
                  <a:lnTo>
                    <a:pt x="34" y="14"/>
                  </a:lnTo>
                  <a:lnTo>
                    <a:pt x="40" y="11"/>
                  </a:lnTo>
                  <a:lnTo>
                    <a:pt x="47" y="7"/>
                  </a:lnTo>
                  <a:lnTo>
                    <a:pt x="54" y="5"/>
                  </a:lnTo>
                  <a:lnTo>
                    <a:pt x="62" y="3"/>
                  </a:lnTo>
                  <a:lnTo>
                    <a:pt x="69" y="1"/>
                  </a:lnTo>
                  <a:lnTo>
                    <a:pt x="77" y="0"/>
                  </a:lnTo>
                  <a:lnTo>
                    <a:pt x="77" y="0"/>
                  </a:lnTo>
                  <a:lnTo>
                    <a:pt x="85" y="1"/>
                  </a:lnTo>
                  <a:lnTo>
                    <a:pt x="93" y="3"/>
                  </a:lnTo>
                  <a:lnTo>
                    <a:pt x="99" y="5"/>
                  </a:lnTo>
                  <a:lnTo>
                    <a:pt x="106" y="7"/>
                  </a:lnTo>
                  <a:lnTo>
                    <a:pt x="113" y="11"/>
                  </a:lnTo>
                  <a:lnTo>
                    <a:pt x="120" y="14"/>
                  </a:lnTo>
                  <a:lnTo>
                    <a:pt x="126" y="19"/>
                  </a:lnTo>
                  <a:lnTo>
                    <a:pt x="131" y="23"/>
                  </a:lnTo>
                  <a:lnTo>
                    <a:pt x="136" y="29"/>
                  </a:lnTo>
                  <a:lnTo>
                    <a:pt x="141" y="35"/>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7" name="Freeform 762">
              <a:extLst>
                <a:ext uri="{FF2B5EF4-FFF2-40B4-BE49-F238E27FC236}">
                  <a16:creationId xmlns:a16="http://schemas.microsoft.com/office/drawing/2014/main" id="{41706589-57C8-4A31-B424-263652925813}"/>
                </a:ext>
              </a:extLst>
            </p:cNvPr>
            <p:cNvSpPr>
              <a:spLocks/>
            </p:cNvSpPr>
            <p:nvPr/>
          </p:nvSpPr>
          <p:spPr bwMode="auto">
            <a:xfrm>
              <a:off x="6567488" y="2754313"/>
              <a:ext cx="49213" cy="49213"/>
            </a:xfrm>
            <a:custGeom>
              <a:avLst/>
              <a:gdLst>
                <a:gd name="T0" fmla="*/ 154 w 154"/>
                <a:gd name="T1" fmla="*/ 78 h 154"/>
                <a:gd name="T2" fmla="*/ 152 w 154"/>
                <a:gd name="T3" fmla="*/ 93 h 154"/>
                <a:gd name="T4" fmla="*/ 148 w 154"/>
                <a:gd name="T5" fmla="*/ 107 h 154"/>
                <a:gd name="T6" fmla="*/ 141 w 154"/>
                <a:gd name="T7" fmla="*/ 120 h 154"/>
                <a:gd name="T8" fmla="*/ 132 w 154"/>
                <a:gd name="T9" fmla="*/ 131 h 154"/>
                <a:gd name="T10" fmla="*/ 120 w 154"/>
                <a:gd name="T11" fmla="*/ 141 h 154"/>
                <a:gd name="T12" fmla="*/ 107 w 154"/>
                <a:gd name="T13" fmla="*/ 149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6 h 154"/>
                <a:gd name="T28" fmla="*/ 9 w 154"/>
                <a:gd name="T29" fmla="*/ 114 h 154"/>
                <a:gd name="T30" fmla="*/ 4 w 154"/>
                <a:gd name="T31" fmla="*/ 101 h 154"/>
                <a:gd name="T32" fmla="*/ 0 w 154"/>
                <a:gd name="T33" fmla="*/ 86 h 154"/>
                <a:gd name="T34" fmla="*/ 0 w 154"/>
                <a:gd name="T35" fmla="*/ 78 h 154"/>
                <a:gd name="T36" fmla="*/ 1 w 154"/>
                <a:gd name="T37" fmla="*/ 62 h 154"/>
                <a:gd name="T38" fmla="*/ 6 w 154"/>
                <a:gd name="T39" fmla="*/ 47 h 154"/>
                <a:gd name="T40" fmla="*/ 13 w 154"/>
                <a:gd name="T41" fmla="*/ 34 h 154"/>
                <a:gd name="T42" fmla="*/ 22 w 154"/>
                <a:gd name="T43" fmla="*/ 23 h 154"/>
                <a:gd name="T44" fmla="*/ 33 w 154"/>
                <a:gd name="T45" fmla="*/ 14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10 h 154"/>
                <a:gd name="T58" fmla="*/ 126 w 154"/>
                <a:gd name="T59" fmla="*/ 18 h 154"/>
                <a:gd name="T60" fmla="*/ 136 w 154"/>
                <a:gd name="T61" fmla="*/ 28 h 154"/>
                <a:gd name="T62" fmla="*/ 144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2" y="93"/>
                  </a:lnTo>
                  <a:lnTo>
                    <a:pt x="150" y="101"/>
                  </a:lnTo>
                  <a:lnTo>
                    <a:pt x="148" y="107"/>
                  </a:lnTo>
                  <a:lnTo>
                    <a:pt x="144" y="114"/>
                  </a:lnTo>
                  <a:lnTo>
                    <a:pt x="141" y="120"/>
                  </a:lnTo>
                  <a:lnTo>
                    <a:pt x="136" y="126"/>
                  </a:lnTo>
                  <a:lnTo>
                    <a:pt x="132" y="131"/>
                  </a:lnTo>
                  <a:lnTo>
                    <a:pt x="126" y="137"/>
                  </a:lnTo>
                  <a:lnTo>
                    <a:pt x="120" y="141"/>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1"/>
                  </a:lnTo>
                  <a:lnTo>
                    <a:pt x="28" y="137"/>
                  </a:lnTo>
                  <a:lnTo>
                    <a:pt x="22" y="131"/>
                  </a:lnTo>
                  <a:lnTo>
                    <a:pt x="17" y="126"/>
                  </a:lnTo>
                  <a:lnTo>
                    <a:pt x="13" y="120"/>
                  </a:lnTo>
                  <a:lnTo>
                    <a:pt x="9" y="114"/>
                  </a:lnTo>
                  <a:lnTo>
                    <a:pt x="6" y="107"/>
                  </a:lnTo>
                  <a:lnTo>
                    <a:pt x="4" y="101"/>
                  </a:lnTo>
                  <a:lnTo>
                    <a:pt x="1" y="93"/>
                  </a:lnTo>
                  <a:lnTo>
                    <a:pt x="0" y="86"/>
                  </a:lnTo>
                  <a:lnTo>
                    <a:pt x="0" y="78"/>
                  </a:lnTo>
                  <a:lnTo>
                    <a:pt x="0" y="78"/>
                  </a:lnTo>
                  <a:lnTo>
                    <a:pt x="0" y="70"/>
                  </a:lnTo>
                  <a:lnTo>
                    <a:pt x="1" y="62"/>
                  </a:lnTo>
                  <a:lnTo>
                    <a:pt x="4" y="55"/>
                  </a:lnTo>
                  <a:lnTo>
                    <a:pt x="6" y="47"/>
                  </a:lnTo>
                  <a:lnTo>
                    <a:pt x="9" y="41"/>
                  </a:lnTo>
                  <a:lnTo>
                    <a:pt x="13" y="34"/>
                  </a:lnTo>
                  <a:lnTo>
                    <a:pt x="17" y="28"/>
                  </a:lnTo>
                  <a:lnTo>
                    <a:pt x="22" y="23"/>
                  </a:lnTo>
                  <a:lnTo>
                    <a:pt x="28" y="18"/>
                  </a:lnTo>
                  <a:lnTo>
                    <a:pt x="33" y="14"/>
                  </a:lnTo>
                  <a:lnTo>
                    <a:pt x="40" y="10"/>
                  </a:lnTo>
                  <a:lnTo>
                    <a:pt x="47" y="7"/>
                  </a:lnTo>
                  <a:lnTo>
                    <a:pt x="54" y="3"/>
                  </a:lnTo>
                  <a:lnTo>
                    <a:pt x="61" y="2"/>
                  </a:lnTo>
                  <a:lnTo>
                    <a:pt x="69" y="1"/>
                  </a:lnTo>
                  <a:lnTo>
                    <a:pt x="77" y="0"/>
                  </a:lnTo>
                  <a:lnTo>
                    <a:pt x="77" y="0"/>
                  </a:lnTo>
                  <a:lnTo>
                    <a:pt x="85" y="1"/>
                  </a:lnTo>
                  <a:lnTo>
                    <a:pt x="93" y="2"/>
                  </a:lnTo>
                  <a:lnTo>
                    <a:pt x="100" y="3"/>
                  </a:lnTo>
                  <a:lnTo>
                    <a:pt x="107" y="7"/>
                  </a:lnTo>
                  <a:lnTo>
                    <a:pt x="114" y="10"/>
                  </a:lnTo>
                  <a:lnTo>
                    <a:pt x="120" y="14"/>
                  </a:lnTo>
                  <a:lnTo>
                    <a:pt x="126" y="18"/>
                  </a:lnTo>
                  <a:lnTo>
                    <a:pt x="132" y="23"/>
                  </a:lnTo>
                  <a:lnTo>
                    <a:pt x="136" y="28"/>
                  </a:lnTo>
                  <a:lnTo>
                    <a:pt x="141" y="34"/>
                  </a:lnTo>
                  <a:lnTo>
                    <a:pt x="144" y="41"/>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8" name="Freeform 763">
              <a:extLst>
                <a:ext uri="{FF2B5EF4-FFF2-40B4-BE49-F238E27FC236}">
                  <a16:creationId xmlns:a16="http://schemas.microsoft.com/office/drawing/2014/main" id="{013B9ED7-DD4C-4F39-935E-B298FB93257E}"/>
                </a:ext>
              </a:extLst>
            </p:cNvPr>
            <p:cNvSpPr>
              <a:spLocks/>
            </p:cNvSpPr>
            <p:nvPr/>
          </p:nvSpPr>
          <p:spPr bwMode="auto">
            <a:xfrm>
              <a:off x="6637338" y="2754313"/>
              <a:ext cx="47625" cy="49213"/>
            </a:xfrm>
            <a:custGeom>
              <a:avLst/>
              <a:gdLst>
                <a:gd name="T0" fmla="*/ 153 w 153"/>
                <a:gd name="T1" fmla="*/ 78 h 154"/>
                <a:gd name="T2" fmla="*/ 152 w 153"/>
                <a:gd name="T3" fmla="*/ 93 h 154"/>
                <a:gd name="T4" fmla="*/ 147 w 153"/>
                <a:gd name="T5" fmla="*/ 107 h 154"/>
                <a:gd name="T6" fmla="*/ 141 w 153"/>
                <a:gd name="T7" fmla="*/ 120 h 154"/>
                <a:gd name="T8" fmla="*/ 131 w 153"/>
                <a:gd name="T9" fmla="*/ 131 h 154"/>
                <a:gd name="T10" fmla="*/ 120 w 153"/>
                <a:gd name="T11" fmla="*/ 141 h 154"/>
                <a:gd name="T12" fmla="*/ 106 w 153"/>
                <a:gd name="T13" fmla="*/ 149 h 154"/>
                <a:gd name="T14" fmla="*/ 93 w 153"/>
                <a:gd name="T15" fmla="*/ 153 h 154"/>
                <a:gd name="T16" fmla="*/ 77 w 153"/>
                <a:gd name="T17" fmla="*/ 154 h 154"/>
                <a:gd name="T18" fmla="*/ 69 w 153"/>
                <a:gd name="T19" fmla="*/ 154 h 154"/>
                <a:gd name="T20" fmla="*/ 54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6 w 153"/>
                <a:gd name="T39" fmla="*/ 47 h 154"/>
                <a:gd name="T40" fmla="*/ 12 w 153"/>
                <a:gd name="T41" fmla="*/ 34 h 154"/>
                <a:gd name="T42" fmla="*/ 23 w 153"/>
                <a:gd name="T43" fmla="*/ 23 h 154"/>
                <a:gd name="T44" fmla="*/ 34 w 153"/>
                <a:gd name="T45" fmla="*/ 14 h 154"/>
                <a:gd name="T46" fmla="*/ 47 w 153"/>
                <a:gd name="T47" fmla="*/ 7 h 154"/>
                <a:gd name="T48" fmla="*/ 62 w 153"/>
                <a:gd name="T49" fmla="*/ 2 h 154"/>
                <a:gd name="T50" fmla="*/ 77 w 153"/>
                <a:gd name="T51" fmla="*/ 0 h 154"/>
                <a:gd name="T52" fmla="*/ 85 w 153"/>
                <a:gd name="T53" fmla="*/ 1 h 154"/>
                <a:gd name="T54" fmla="*/ 99 w 153"/>
                <a:gd name="T55" fmla="*/ 3 h 154"/>
                <a:gd name="T56" fmla="*/ 113 w 153"/>
                <a:gd name="T57" fmla="*/ 10 h 154"/>
                <a:gd name="T58" fmla="*/ 126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7" y="107"/>
                  </a:lnTo>
                  <a:lnTo>
                    <a:pt x="144" y="114"/>
                  </a:lnTo>
                  <a:lnTo>
                    <a:pt x="141" y="120"/>
                  </a:lnTo>
                  <a:lnTo>
                    <a:pt x="136" y="126"/>
                  </a:lnTo>
                  <a:lnTo>
                    <a:pt x="131" y="131"/>
                  </a:lnTo>
                  <a:lnTo>
                    <a:pt x="126" y="137"/>
                  </a:lnTo>
                  <a:lnTo>
                    <a:pt x="120" y="141"/>
                  </a:lnTo>
                  <a:lnTo>
                    <a:pt x="113" y="145"/>
                  </a:lnTo>
                  <a:lnTo>
                    <a:pt x="106" y="149"/>
                  </a:lnTo>
                  <a:lnTo>
                    <a:pt x="99" y="151"/>
                  </a:lnTo>
                  <a:lnTo>
                    <a:pt x="93" y="153"/>
                  </a:lnTo>
                  <a:lnTo>
                    <a:pt x="85" y="154"/>
                  </a:lnTo>
                  <a:lnTo>
                    <a:pt x="77" y="154"/>
                  </a:lnTo>
                  <a:lnTo>
                    <a:pt x="77" y="154"/>
                  </a:lnTo>
                  <a:lnTo>
                    <a:pt x="69" y="154"/>
                  </a:lnTo>
                  <a:lnTo>
                    <a:pt x="62" y="153"/>
                  </a:lnTo>
                  <a:lnTo>
                    <a:pt x="54" y="151"/>
                  </a:lnTo>
                  <a:lnTo>
                    <a:pt x="47" y="149"/>
                  </a:lnTo>
                  <a:lnTo>
                    <a:pt x="40" y="145"/>
                  </a:lnTo>
                  <a:lnTo>
                    <a:pt x="34" y="141"/>
                  </a:lnTo>
                  <a:lnTo>
                    <a:pt x="27" y="137"/>
                  </a:lnTo>
                  <a:lnTo>
                    <a:pt x="23" y="131"/>
                  </a:lnTo>
                  <a:lnTo>
                    <a:pt x="17" y="126"/>
                  </a:lnTo>
                  <a:lnTo>
                    <a:pt x="12" y="120"/>
                  </a:lnTo>
                  <a:lnTo>
                    <a:pt x="9" y="114"/>
                  </a:lnTo>
                  <a:lnTo>
                    <a:pt x="6" y="107"/>
                  </a:lnTo>
                  <a:lnTo>
                    <a:pt x="3" y="101"/>
                  </a:lnTo>
                  <a:lnTo>
                    <a:pt x="1" y="93"/>
                  </a:lnTo>
                  <a:lnTo>
                    <a:pt x="0" y="86"/>
                  </a:lnTo>
                  <a:lnTo>
                    <a:pt x="0" y="78"/>
                  </a:lnTo>
                  <a:lnTo>
                    <a:pt x="0" y="78"/>
                  </a:lnTo>
                  <a:lnTo>
                    <a:pt x="0" y="70"/>
                  </a:lnTo>
                  <a:lnTo>
                    <a:pt x="1" y="62"/>
                  </a:lnTo>
                  <a:lnTo>
                    <a:pt x="3" y="55"/>
                  </a:lnTo>
                  <a:lnTo>
                    <a:pt x="6" y="47"/>
                  </a:lnTo>
                  <a:lnTo>
                    <a:pt x="9" y="41"/>
                  </a:lnTo>
                  <a:lnTo>
                    <a:pt x="12" y="34"/>
                  </a:lnTo>
                  <a:lnTo>
                    <a:pt x="17" y="28"/>
                  </a:lnTo>
                  <a:lnTo>
                    <a:pt x="23" y="23"/>
                  </a:lnTo>
                  <a:lnTo>
                    <a:pt x="27" y="18"/>
                  </a:lnTo>
                  <a:lnTo>
                    <a:pt x="34" y="14"/>
                  </a:lnTo>
                  <a:lnTo>
                    <a:pt x="40" y="10"/>
                  </a:lnTo>
                  <a:lnTo>
                    <a:pt x="47" y="7"/>
                  </a:lnTo>
                  <a:lnTo>
                    <a:pt x="54" y="3"/>
                  </a:lnTo>
                  <a:lnTo>
                    <a:pt x="62" y="2"/>
                  </a:lnTo>
                  <a:lnTo>
                    <a:pt x="69" y="1"/>
                  </a:lnTo>
                  <a:lnTo>
                    <a:pt x="77" y="0"/>
                  </a:lnTo>
                  <a:lnTo>
                    <a:pt x="77" y="0"/>
                  </a:lnTo>
                  <a:lnTo>
                    <a:pt x="85" y="1"/>
                  </a:lnTo>
                  <a:lnTo>
                    <a:pt x="93" y="2"/>
                  </a:lnTo>
                  <a:lnTo>
                    <a:pt x="99" y="3"/>
                  </a:lnTo>
                  <a:lnTo>
                    <a:pt x="106" y="7"/>
                  </a:lnTo>
                  <a:lnTo>
                    <a:pt x="113" y="10"/>
                  </a:lnTo>
                  <a:lnTo>
                    <a:pt x="120" y="14"/>
                  </a:lnTo>
                  <a:lnTo>
                    <a:pt x="126" y="18"/>
                  </a:lnTo>
                  <a:lnTo>
                    <a:pt x="131" y="23"/>
                  </a:lnTo>
                  <a:lnTo>
                    <a:pt x="136" y="28"/>
                  </a:lnTo>
                  <a:lnTo>
                    <a:pt x="141"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9" name="Freeform 764">
              <a:extLst>
                <a:ext uri="{FF2B5EF4-FFF2-40B4-BE49-F238E27FC236}">
                  <a16:creationId xmlns:a16="http://schemas.microsoft.com/office/drawing/2014/main" id="{C2035D97-BE58-48E8-9ACD-4A76803A6B27}"/>
                </a:ext>
              </a:extLst>
            </p:cNvPr>
            <p:cNvSpPr>
              <a:spLocks/>
            </p:cNvSpPr>
            <p:nvPr/>
          </p:nvSpPr>
          <p:spPr bwMode="auto">
            <a:xfrm>
              <a:off x="6567488" y="2684463"/>
              <a:ext cx="49213" cy="49213"/>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1 h 154"/>
                <a:gd name="T10" fmla="*/ 120 w 154"/>
                <a:gd name="T11" fmla="*/ 141 h 154"/>
                <a:gd name="T12" fmla="*/ 107 w 154"/>
                <a:gd name="T13" fmla="*/ 149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6 h 154"/>
                <a:gd name="T28" fmla="*/ 9 w 154"/>
                <a:gd name="T29" fmla="*/ 114 h 154"/>
                <a:gd name="T30" fmla="*/ 4 w 154"/>
                <a:gd name="T31" fmla="*/ 101 h 154"/>
                <a:gd name="T32" fmla="*/ 0 w 154"/>
                <a:gd name="T33" fmla="*/ 85 h 154"/>
                <a:gd name="T34" fmla="*/ 0 w 154"/>
                <a:gd name="T35" fmla="*/ 77 h 154"/>
                <a:gd name="T36" fmla="*/ 1 w 154"/>
                <a:gd name="T37" fmla="*/ 62 h 154"/>
                <a:gd name="T38" fmla="*/ 6 w 154"/>
                <a:gd name="T39" fmla="*/ 47 h 154"/>
                <a:gd name="T40" fmla="*/ 13 w 154"/>
                <a:gd name="T41" fmla="*/ 34 h 154"/>
                <a:gd name="T42" fmla="*/ 22 w 154"/>
                <a:gd name="T43" fmla="*/ 23 h 154"/>
                <a:gd name="T44" fmla="*/ 33 w 154"/>
                <a:gd name="T45" fmla="*/ 14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6 w 154"/>
                <a:gd name="T61" fmla="*/ 28 h 154"/>
                <a:gd name="T62" fmla="*/ 144 w 154"/>
                <a:gd name="T63" fmla="*/ 40 h 154"/>
                <a:gd name="T64" fmla="*/ 150 w 154"/>
                <a:gd name="T65" fmla="*/ 55 h 154"/>
                <a:gd name="T66" fmla="*/ 154 w 154"/>
                <a:gd name="T67" fmla="*/ 70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1"/>
                  </a:lnTo>
                  <a:lnTo>
                    <a:pt x="148" y="107"/>
                  </a:lnTo>
                  <a:lnTo>
                    <a:pt x="144" y="114"/>
                  </a:lnTo>
                  <a:lnTo>
                    <a:pt x="141" y="120"/>
                  </a:lnTo>
                  <a:lnTo>
                    <a:pt x="136" y="126"/>
                  </a:lnTo>
                  <a:lnTo>
                    <a:pt x="132" y="131"/>
                  </a:lnTo>
                  <a:lnTo>
                    <a:pt x="126" y="137"/>
                  </a:lnTo>
                  <a:lnTo>
                    <a:pt x="120" y="141"/>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1"/>
                  </a:lnTo>
                  <a:lnTo>
                    <a:pt x="28" y="137"/>
                  </a:lnTo>
                  <a:lnTo>
                    <a:pt x="22" y="131"/>
                  </a:lnTo>
                  <a:lnTo>
                    <a:pt x="17" y="126"/>
                  </a:lnTo>
                  <a:lnTo>
                    <a:pt x="13" y="120"/>
                  </a:lnTo>
                  <a:lnTo>
                    <a:pt x="9" y="114"/>
                  </a:lnTo>
                  <a:lnTo>
                    <a:pt x="6" y="107"/>
                  </a:lnTo>
                  <a:lnTo>
                    <a:pt x="4" y="101"/>
                  </a:lnTo>
                  <a:lnTo>
                    <a:pt x="1" y="93"/>
                  </a:lnTo>
                  <a:lnTo>
                    <a:pt x="0" y="85"/>
                  </a:lnTo>
                  <a:lnTo>
                    <a:pt x="0" y="77"/>
                  </a:lnTo>
                  <a:lnTo>
                    <a:pt x="0" y="77"/>
                  </a:lnTo>
                  <a:lnTo>
                    <a:pt x="0" y="70"/>
                  </a:lnTo>
                  <a:lnTo>
                    <a:pt x="1" y="62"/>
                  </a:lnTo>
                  <a:lnTo>
                    <a:pt x="4" y="55"/>
                  </a:lnTo>
                  <a:lnTo>
                    <a:pt x="6" y="47"/>
                  </a:lnTo>
                  <a:lnTo>
                    <a:pt x="9" y="40"/>
                  </a:lnTo>
                  <a:lnTo>
                    <a:pt x="13" y="34"/>
                  </a:lnTo>
                  <a:lnTo>
                    <a:pt x="17" y="28"/>
                  </a:lnTo>
                  <a:lnTo>
                    <a:pt x="22" y="23"/>
                  </a:lnTo>
                  <a:lnTo>
                    <a:pt x="28" y="18"/>
                  </a:lnTo>
                  <a:lnTo>
                    <a:pt x="33" y="14"/>
                  </a:lnTo>
                  <a:lnTo>
                    <a:pt x="40" y="9"/>
                  </a:lnTo>
                  <a:lnTo>
                    <a:pt x="47" y="7"/>
                  </a:lnTo>
                  <a:lnTo>
                    <a:pt x="54" y="3"/>
                  </a:lnTo>
                  <a:lnTo>
                    <a:pt x="61"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8"/>
                  </a:lnTo>
                  <a:lnTo>
                    <a:pt x="141" y="34"/>
                  </a:lnTo>
                  <a:lnTo>
                    <a:pt x="144" y="40"/>
                  </a:lnTo>
                  <a:lnTo>
                    <a:pt x="148" y="47"/>
                  </a:lnTo>
                  <a:lnTo>
                    <a:pt x="150" y="55"/>
                  </a:lnTo>
                  <a:lnTo>
                    <a:pt x="152"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0" name="Freeform 765">
              <a:extLst>
                <a:ext uri="{FF2B5EF4-FFF2-40B4-BE49-F238E27FC236}">
                  <a16:creationId xmlns:a16="http://schemas.microsoft.com/office/drawing/2014/main" id="{652EEB4C-0D7B-4C3A-B8D3-1F1105B6CDA6}"/>
                </a:ext>
              </a:extLst>
            </p:cNvPr>
            <p:cNvSpPr>
              <a:spLocks/>
            </p:cNvSpPr>
            <p:nvPr/>
          </p:nvSpPr>
          <p:spPr bwMode="auto">
            <a:xfrm>
              <a:off x="6637338" y="2684463"/>
              <a:ext cx="47625" cy="49213"/>
            </a:xfrm>
            <a:custGeom>
              <a:avLst/>
              <a:gdLst>
                <a:gd name="T0" fmla="*/ 153 w 153"/>
                <a:gd name="T1" fmla="*/ 77 h 154"/>
                <a:gd name="T2" fmla="*/ 152 w 153"/>
                <a:gd name="T3" fmla="*/ 93 h 154"/>
                <a:gd name="T4" fmla="*/ 147 w 153"/>
                <a:gd name="T5" fmla="*/ 107 h 154"/>
                <a:gd name="T6" fmla="*/ 141 w 153"/>
                <a:gd name="T7" fmla="*/ 120 h 154"/>
                <a:gd name="T8" fmla="*/ 131 w 153"/>
                <a:gd name="T9" fmla="*/ 131 h 154"/>
                <a:gd name="T10" fmla="*/ 120 w 153"/>
                <a:gd name="T11" fmla="*/ 141 h 154"/>
                <a:gd name="T12" fmla="*/ 106 w 153"/>
                <a:gd name="T13" fmla="*/ 149 h 154"/>
                <a:gd name="T14" fmla="*/ 93 w 153"/>
                <a:gd name="T15" fmla="*/ 153 h 154"/>
                <a:gd name="T16" fmla="*/ 77 w 153"/>
                <a:gd name="T17" fmla="*/ 154 h 154"/>
                <a:gd name="T18" fmla="*/ 69 w 153"/>
                <a:gd name="T19" fmla="*/ 154 h 154"/>
                <a:gd name="T20" fmla="*/ 54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1 h 154"/>
                <a:gd name="T32" fmla="*/ 0 w 153"/>
                <a:gd name="T33" fmla="*/ 85 h 154"/>
                <a:gd name="T34" fmla="*/ 0 w 153"/>
                <a:gd name="T35" fmla="*/ 77 h 154"/>
                <a:gd name="T36" fmla="*/ 1 w 153"/>
                <a:gd name="T37" fmla="*/ 62 h 154"/>
                <a:gd name="T38" fmla="*/ 6 w 153"/>
                <a:gd name="T39" fmla="*/ 47 h 154"/>
                <a:gd name="T40" fmla="*/ 12 w 153"/>
                <a:gd name="T41" fmla="*/ 34 h 154"/>
                <a:gd name="T42" fmla="*/ 23 w 153"/>
                <a:gd name="T43" fmla="*/ 23 h 154"/>
                <a:gd name="T44" fmla="*/ 34 w 153"/>
                <a:gd name="T45" fmla="*/ 14 h 154"/>
                <a:gd name="T46" fmla="*/ 47 w 153"/>
                <a:gd name="T47" fmla="*/ 7 h 154"/>
                <a:gd name="T48" fmla="*/ 62 w 153"/>
                <a:gd name="T49" fmla="*/ 2 h 154"/>
                <a:gd name="T50" fmla="*/ 77 w 153"/>
                <a:gd name="T51" fmla="*/ 0 h 154"/>
                <a:gd name="T52" fmla="*/ 85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5 h 154"/>
                <a:gd name="T66" fmla="*/ 153 w 153"/>
                <a:gd name="T67" fmla="*/ 70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1"/>
                  </a:lnTo>
                  <a:lnTo>
                    <a:pt x="147" y="107"/>
                  </a:lnTo>
                  <a:lnTo>
                    <a:pt x="144" y="114"/>
                  </a:lnTo>
                  <a:lnTo>
                    <a:pt x="141" y="120"/>
                  </a:lnTo>
                  <a:lnTo>
                    <a:pt x="136" y="126"/>
                  </a:lnTo>
                  <a:lnTo>
                    <a:pt x="131" y="131"/>
                  </a:lnTo>
                  <a:lnTo>
                    <a:pt x="126" y="137"/>
                  </a:lnTo>
                  <a:lnTo>
                    <a:pt x="120" y="141"/>
                  </a:lnTo>
                  <a:lnTo>
                    <a:pt x="113" y="145"/>
                  </a:lnTo>
                  <a:lnTo>
                    <a:pt x="106" y="149"/>
                  </a:lnTo>
                  <a:lnTo>
                    <a:pt x="99" y="151"/>
                  </a:lnTo>
                  <a:lnTo>
                    <a:pt x="93" y="153"/>
                  </a:lnTo>
                  <a:lnTo>
                    <a:pt x="85" y="154"/>
                  </a:lnTo>
                  <a:lnTo>
                    <a:pt x="77" y="154"/>
                  </a:lnTo>
                  <a:lnTo>
                    <a:pt x="77" y="154"/>
                  </a:lnTo>
                  <a:lnTo>
                    <a:pt x="69" y="154"/>
                  </a:lnTo>
                  <a:lnTo>
                    <a:pt x="62" y="153"/>
                  </a:lnTo>
                  <a:lnTo>
                    <a:pt x="54" y="151"/>
                  </a:lnTo>
                  <a:lnTo>
                    <a:pt x="47" y="149"/>
                  </a:lnTo>
                  <a:lnTo>
                    <a:pt x="40" y="145"/>
                  </a:lnTo>
                  <a:lnTo>
                    <a:pt x="34" y="141"/>
                  </a:lnTo>
                  <a:lnTo>
                    <a:pt x="27" y="137"/>
                  </a:lnTo>
                  <a:lnTo>
                    <a:pt x="23" y="131"/>
                  </a:lnTo>
                  <a:lnTo>
                    <a:pt x="17" y="126"/>
                  </a:lnTo>
                  <a:lnTo>
                    <a:pt x="12" y="120"/>
                  </a:lnTo>
                  <a:lnTo>
                    <a:pt x="9" y="114"/>
                  </a:lnTo>
                  <a:lnTo>
                    <a:pt x="6" y="107"/>
                  </a:lnTo>
                  <a:lnTo>
                    <a:pt x="3" y="101"/>
                  </a:lnTo>
                  <a:lnTo>
                    <a:pt x="1" y="93"/>
                  </a:lnTo>
                  <a:lnTo>
                    <a:pt x="0" y="85"/>
                  </a:lnTo>
                  <a:lnTo>
                    <a:pt x="0" y="77"/>
                  </a:lnTo>
                  <a:lnTo>
                    <a:pt x="0" y="77"/>
                  </a:lnTo>
                  <a:lnTo>
                    <a:pt x="0" y="70"/>
                  </a:lnTo>
                  <a:lnTo>
                    <a:pt x="1" y="62"/>
                  </a:lnTo>
                  <a:lnTo>
                    <a:pt x="3" y="55"/>
                  </a:lnTo>
                  <a:lnTo>
                    <a:pt x="6" y="47"/>
                  </a:lnTo>
                  <a:lnTo>
                    <a:pt x="9" y="40"/>
                  </a:lnTo>
                  <a:lnTo>
                    <a:pt x="12" y="34"/>
                  </a:lnTo>
                  <a:lnTo>
                    <a:pt x="17" y="28"/>
                  </a:lnTo>
                  <a:lnTo>
                    <a:pt x="23" y="23"/>
                  </a:lnTo>
                  <a:lnTo>
                    <a:pt x="27" y="18"/>
                  </a:lnTo>
                  <a:lnTo>
                    <a:pt x="34" y="14"/>
                  </a:lnTo>
                  <a:lnTo>
                    <a:pt x="40" y="9"/>
                  </a:lnTo>
                  <a:lnTo>
                    <a:pt x="47" y="7"/>
                  </a:lnTo>
                  <a:lnTo>
                    <a:pt x="54" y="3"/>
                  </a:lnTo>
                  <a:lnTo>
                    <a:pt x="62" y="2"/>
                  </a:lnTo>
                  <a:lnTo>
                    <a:pt x="69" y="1"/>
                  </a:lnTo>
                  <a:lnTo>
                    <a:pt x="77" y="0"/>
                  </a:lnTo>
                  <a:lnTo>
                    <a:pt x="77" y="0"/>
                  </a:lnTo>
                  <a:lnTo>
                    <a:pt x="85" y="1"/>
                  </a:lnTo>
                  <a:lnTo>
                    <a:pt x="93" y="2"/>
                  </a:lnTo>
                  <a:lnTo>
                    <a:pt x="99" y="3"/>
                  </a:lnTo>
                  <a:lnTo>
                    <a:pt x="106" y="7"/>
                  </a:lnTo>
                  <a:lnTo>
                    <a:pt x="113" y="9"/>
                  </a:lnTo>
                  <a:lnTo>
                    <a:pt x="120" y="14"/>
                  </a:lnTo>
                  <a:lnTo>
                    <a:pt x="126" y="18"/>
                  </a:lnTo>
                  <a:lnTo>
                    <a:pt x="131" y="23"/>
                  </a:lnTo>
                  <a:lnTo>
                    <a:pt x="136" y="28"/>
                  </a:lnTo>
                  <a:lnTo>
                    <a:pt x="141" y="34"/>
                  </a:lnTo>
                  <a:lnTo>
                    <a:pt x="144" y="40"/>
                  </a:lnTo>
                  <a:lnTo>
                    <a:pt x="147" y="47"/>
                  </a:lnTo>
                  <a:lnTo>
                    <a:pt x="150" y="55"/>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1" name="Freeform 766">
              <a:extLst>
                <a:ext uri="{FF2B5EF4-FFF2-40B4-BE49-F238E27FC236}">
                  <a16:creationId xmlns:a16="http://schemas.microsoft.com/office/drawing/2014/main" id="{10D49DBA-6DF6-4D9A-A75F-D9A3871118B4}"/>
                </a:ext>
              </a:extLst>
            </p:cNvPr>
            <p:cNvSpPr>
              <a:spLocks/>
            </p:cNvSpPr>
            <p:nvPr/>
          </p:nvSpPr>
          <p:spPr bwMode="auto">
            <a:xfrm>
              <a:off x="6497638" y="2820988"/>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7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7 w 154"/>
                <a:gd name="T25" fmla="*/ 138 h 155"/>
                <a:gd name="T26" fmla="*/ 17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6 w 154"/>
                <a:gd name="T39" fmla="*/ 48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1 h 155"/>
                <a:gd name="T54" fmla="*/ 99 w 154"/>
                <a:gd name="T55" fmla="*/ 5 h 155"/>
                <a:gd name="T56" fmla="*/ 113 w 154"/>
                <a:gd name="T57" fmla="*/ 11 h 155"/>
                <a:gd name="T58" fmla="*/ 126 w 154"/>
                <a:gd name="T59" fmla="*/ 19 h 155"/>
                <a:gd name="T60" fmla="*/ 136 w 154"/>
                <a:gd name="T61" fmla="*/ 29 h 155"/>
                <a:gd name="T62" fmla="*/ 145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7" y="108"/>
                  </a:lnTo>
                  <a:lnTo>
                    <a:pt x="145" y="115"/>
                  </a:lnTo>
                  <a:lnTo>
                    <a:pt x="141" y="120"/>
                  </a:lnTo>
                  <a:lnTo>
                    <a:pt x="136" y="127"/>
                  </a:lnTo>
                  <a:lnTo>
                    <a:pt x="131" y="132"/>
                  </a:lnTo>
                  <a:lnTo>
                    <a:pt x="126" y="138"/>
                  </a:lnTo>
                  <a:lnTo>
                    <a:pt x="120" y="141"/>
                  </a:lnTo>
                  <a:lnTo>
                    <a:pt x="113" y="146"/>
                  </a:lnTo>
                  <a:lnTo>
                    <a:pt x="107" y="149"/>
                  </a:lnTo>
                  <a:lnTo>
                    <a:pt x="99" y="151"/>
                  </a:lnTo>
                  <a:lnTo>
                    <a:pt x="93" y="154"/>
                  </a:lnTo>
                  <a:lnTo>
                    <a:pt x="85" y="155"/>
                  </a:lnTo>
                  <a:lnTo>
                    <a:pt x="77" y="155"/>
                  </a:lnTo>
                  <a:lnTo>
                    <a:pt x="77" y="155"/>
                  </a:lnTo>
                  <a:lnTo>
                    <a:pt x="69" y="155"/>
                  </a:lnTo>
                  <a:lnTo>
                    <a:pt x="62" y="154"/>
                  </a:lnTo>
                  <a:lnTo>
                    <a:pt x="54" y="151"/>
                  </a:lnTo>
                  <a:lnTo>
                    <a:pt x="47" y="149"/>
                  </a:lnTo>
                  <a:lnTo>
                    <a:pt x="40" y="146"/>
                  </a:lnTo>
                  <a:lnTo>
                    <a:pt x="34" y="141"/>
                  </a:lnTo>
                  <a:lnTo>
                    <a:pt x="27" y="138"/>
                  </a:lnTo>
                  <a:lnTo>
                    <a:pt x="23" y="132"/>
                  </a:lnTo>
                  <a:lnTo>
                    <a:pt x="17" y="127"/>
                  </a:lnTo>
                  <a:lnTo>
                    <a:pt x="14"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4" y="35"/>
                  </a:lnTo>
                  <a:lnTo>
                    <a:pt x="17" y="29"/>
                  </a:lnTo>
                  <a:lnTo>
                    <a:pt x="23" y="23"/>
                  </a:lnTo>
                  <a:lnTo>
                    <a:pt x="27" y="19"/>
                  </a:lnTo>
                  <a:lnTo>
                    <a:pt x="34" y="14"/>
                  </a:lnTo>
                  <a:lnTo>
                    <a:pt x="40" y="11"/>
                  </a:lnTo>
                  <a:lnTo>
                    <a:pt x="47" y="7"/>
                  </a:lnTo>
                  <a:lnTo>
                    <a:pt x="54" y="5"/>
                  </a:lnTo>
                  <a:lnTo>
                    <a:pt x="62" y="3"/>
                  </a:lnTo>
                  <a:lnTo>
                    <a:pt x="69" y="1"/>
                  </a:lnTo>
                  <a:lnTo>
                    <a:pt x="77" y="0"/>
                  </a:lnTo>
                  <a:lnTo>
                    <a:pt x="77" y="0"/>
                  </a:lnTo>
                  <a:lnTo>
                    <a:pt x="85" y="1"/>
                  </a:lnTo>
                  <a:lnTo>
                    <a:pt x="93" y="3"/>
                  </a:lnTo>
                  <a:lnTo>
                    <a:pt x="99" y="5"/>
                  </a:lnTo>
                  <a:lnTo>
                    <a:pt x="107" y="7"/>
                  </a:lnTo>
                  <a:lnTo>
                    <a:pt x="113" y="11"/>
                  </a:lnTo>
                  <a:lnTo>
                    <a:pt x="120" y="14"/>
                  </a:lnTo>
                  <a:lnTo>
                    <a:pt x="126" y="19"/>
                  </a:lnTo>
                  <a:lnTo>
                    <a:pt x="131" y="23"/>
                  </a:lnTo>
                  <a:lnTo>
                    <a:pt x="136" y="29"/>
                  </a:lnTo>
                  <a:lnTo>
                    <a:pt x="141" y="35"/>
                  </a:lnTo>
                  <a:lnTo>
                    <a:pt x="145" y="41"/>
                  </a:lnTo>
                  <a:lnTo>
                    <a:pt x="147"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2" name="Freeform 767">
              <a:extLst>
                <a:ext uri="{FF2B5EF4-FFF2-40B4-BE49-F238E27FC236}">
                  <a16:creationId xmlns:a16="http://schemas.microsoft.com/office/drawing/2014/main" id="{ABA5F423-DC28-4A59-948E-AD1D6B0B1525}"/>
                </a:ext>
              </a:extLst>
            </p:cNvPr>
            <p:cNvSpPr>
              <a:spLocks/>
            </p:cNvSpPr>
            <p:nvPr/>
          </p:nvSpPr>
          <p:spPr bwMode="auto">
            <a:xfrm>
              <a:off x="6497638" y="2754313"/>
              <a:ext cx="49213" cy="49213"/>
            </a:xfrm>
            <a:custGeom>
              <a:avLst/>
              <a:gdLst>
                <a:gd name="T0" fmla="*/ 154 w 154"/>
                <a:gd name="T1" fmla="*/ 78 h 154"/>
                <a:gd name="T2" fmla="*/ 152 w 154"/>
                <a:gd name="T3" fmla="*/ 93 h 154"/>
                <a:gd name="T4" fmla="*/ 147 w 154"/>
                <a:gd name="T5" fmla="*/ 107 h 154"/>
                <a:gd name="T6" fmla="*/ 141 w 154"/>
                <a:gd name="T7" fmla="*/ 120 h 154"/>
                <a:gd name="T8" fmla="*/ 131 w 154"/>
                <a:gd name="T9" fmla="*/ 131 h 154"/>
                <a:gd name="T10" fmla="*/ 120 w 154"/>
                <a:gd name="T11" fmla="*/ 141 h 154"/>
                <a:gd name="T12" fmla="*/ 107 w 154"/>
                <a:gd name="T13" fmla="*/ 149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7 w 154"/>
                <a:gd name="T25" fmla="*/ 137 h 154"/>
                <a:gd name="T26" fmla="*/ 17 w 154"/>
                <a:gd name="T27" fmla="*/ 126 h 154"/>
                <a:gd name="T28" fmla="*/ 9 w 154"/>
                <a:gd name="T29" fmla="*/ 114 h 154"/>
                <a:gd name="T30" fmla="*/ 3 w 154"/>
                <a:gd name="T31" fmla="*/ 101 h 154"/>
                <a:gd name="T32" fmla="*/ 0 w 154"/>
                <a:gd name="T33" fmla="*/ 86 h 154"/>
                <a:gd name="T34" fmla="*/ 0 w 154"/>
                <a:gd name="T35" fmla="*/ 78 h 154"/>
                <a:gd name="T36" fmla="*/ 1 w 154"/>
                <a:gd name="T37" fmla="*/ 62 h 154"/>
                <a:gd name="T38" fmla="*/ 6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7 w 154"/>
                <a:gd name="T51" fmla="*/ 0 h 154"/>
                <a:gd name="T52" fmla="*/ 85 w 154"/>
                <a:gd name="T53" fmla="*/ 1 h 154"/>
                <a:gd name="T54" fmla="*/ 99 w 154"/>
                <a:gd name="T55" fmla="*/ 3 h 154"/>
                <a:gd name="T56" fmla="*/ 113 w 154"/>
                <a:gd name="T57" fmla="*/ 10 h 154"/>
                <a:gd name="T58" fmla="*/ 126 w 154"/>
                <a:gd name="T59" fmla="*/ 18 h 154"/>
                <a:gd name="T60" fmla="*/ 136 w 154"/>
                <a:gd name="T61" fmla="*/ 28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7" y="107"/>
                  </a:lnTo>
                  <a:lnTo>
                    <a:pt x="145" y="114"/>
                  </a:lnTo>
                  <a:lnTo>
                    <a:pt x="141" y="120"/>
                  </a:lnTo>
                  <a:lnTo>
                    <a:pt x="136" y="126"/>
                  </a:lnTo>
                  <a:lnTo>
                    <a:pt x="131" y="131"/>
                  </a:lnTo>
                  <a:lnTo>
                    <a:pt x="126" y="137"/>
                  </a:lnTo>
                  <a:lnTo>
                    <a:pt x="120" y="141"/>
                  </a:lnTo>
                  <a:lnTo>
                    <a:pt x="113" y="145"/>
                  </a:lnTo>
                  <a:lnTo>
                    <a:pt x="107" y="149"/>
                  </a:lnTo>
                  <a:lnTo>
                    <a:pt x="99" y="151"/>
                  </a:lnTo>
                  <a:lnTo>
                    <a:pt x="93" y="153"/>
                  </a:lnTo>
                  <a:lnTo>
                    <a:pt x="85" y="154"/>
                  </a:lnTo>
                  <a:lnTo>
                    <a:pt x="77" y="154"/>
                  </a:lnTo>
                  <a:lnTo>
                    <a:pt x="77" y="154"/>
                  </a:lnTo>
                  <a:lnTo>
                    <a:pt x="69" y="154"/>
                  </a:lnTo>
                  <a:lnTo>
                    <a:pt x="62" y="153"/>
                  </a:lnTo>
                  <a:lnTo>
                    <a:pt x="54" y="151"/>
                  </a:lnTo>
                  <a:lnTo>
                    <a:pt x="47" y="149"/>
                  </a:lnTo>
                  <a:lnTo>
                    <a:pt x="40" y="145"/>
                  </a:lnTo>
                  <a:lnTo>
                    <a:pt x="34" y="141"/>
                  </a:lnTo>
                  <a:lnTo>
                    <a:pt x="27" y="137"/>
                  </a:lnTo>
                  <a:lnTo>
                    <a:pt x="23" y="131"/>
                  </a:lnTo>
                  <a:lnTo>
                    <a:pt x="17" y="126"/>
                  </a:lnTo>
                  <a:lnTo>
                    <a:pt x="14" y="120"/>
                  </a:lnTo>
                  <a:lnTo>
                    <a:pt x="9" y="114"/>
                  </a:lnTo>
                  <a:lnTo>
                    <a:pt x="6" y="107"/>
                  </a:lnTo>
                  <a:lnTo>
                    <a:pt x="3" y="101"/>
                  </a:lnTo>
                  <a:lnTo>
                    <a:pt x="1" y="93"/>
                  </a:lnTo>
                  <a:lnTo>
                    <a:pt x="0" y="86"/>
                  </a:lnTo>
                  <a:lnTo>
                    <a:pt x="0" y="78"/>
                  </a:lnTo>
                  <a:lnTo>
                    <a:pt x="0" y="78"/>
                  </a:lnTo>
                  <a:lnTo>
                    <a:pt x="0" y="70"/>
                  </a:lnTo>
                  <a:lnTo>
                    <a:pt x="1" y="62"/>
                  </a:lnTo>
                  <a:lnTo>
                    <a:pt x="3" y="55"/>
                  </a:lnTo>
                  <a:lnTo>
                    <a:pt x="6" y="47"/>
                  </a:lnTo>
                  <a:lnTo>
                    <a:pt x="9" y="41"/>
                  </a:lnTo>
                  <a:lnTo>
                    <a:pt x="14" y="34"/>
                  </a:lnTo>
                  <a:lnTo>
                    <a:pt x="17" y="28"/>
                  </a:lnTo>
                  <a:lnTo>
                    <a:pt x="23" y="23"/>
                  </a:lnTo>
                  <a:lnTo>
                    <a:pt x="27" y="18"/>
                  </a:lnTo>
                  <a:lnTo>
                    <a:pt x="34" y="14"/>
                  </a:lnTo>
                  <a:lnTo>
                    <a:pt x="40" y="10"/>
                  </a:lnTo>
                  <a:lnTo>
                    <a:pt x="47" y="7"/>
                  </a:lnTo>
                  <a:lnTo>
                    <a:pt x="54" y="3"/>
                  </a:lnTo>
                  <a:lnTo>
                    <a:pt x="62" y="2"/>
                  </a:lnTo>
                  <a:lnTo>
                    <a:pt x="69" y="1"/>
                  </a:lnTo>
                  <a:lnTo>
                    <a:pt x="77" y="0"/>
                  </a:lnTo>
                  <a:lnTo>
                    <a:pt x="77" y="0"/>
                  </a:lnTo>
                  <a:lnTo>
                    <a:pt x="85" y="1"/>
                  </a:lnTo>
                  <a:lnTo>
                    <a:pt x="93" y="2"/>
                  </a:lnTo>
                  <a:lnTo>
                    <a:pt x="99" y="3"/>
                  </a:lnTo>
                  <a:lnTo>
                    <a:pt x="107" y="7"/>
                  </a:lnTo>
                  <a:lnTo>
                    <a:pt x="113" y="10"/>
                  </a:lnTo>
                  <a:lnTo>
                    <a:pt x="120" y="14"/>
                  </a:lnTo>
                  <a:lnTo>
                    <a:pt x="126" y="18"/>
                  </a:lnTo>
                  <a:lnTo>
                    <a:pt x="131" y="23"/>
                  </a:lnTo>
                  <a:lnTo>
                    <a:pt x="136" y="28"/>
                  </a:lnTo>
                  <a:lnTo>
                    <a:pt x="141" y="34"/>
                  </a:lnTo>
                  <a:lnTo>
                    <a:pt x="145" y="41"/>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3" name="Freeform 768">
              <a:extLst>
                <a:ext uri="{FF2B5EF4-FFF2-40B4-BE49-F238E27FC236}">
                  <a16:creationId xmlns:a16="http://schemas.microsoft.com/office/drawing/2014/main" id="{5530872C-02E6-4D9F-87D1-0C8E168E058B}"/>
                </a:ext>
              </a:extLst>
            </p:cNvPr>
            <p:cNvSpPr>
              <a:spLocks/>
            </p:cNvSpPr>
            <p:nvPr/>
          </p:nvSpPr>
          <p:spPr bwMode="auto">
            <a:xfrm>
              <a:off x="6567488" y="2963863"/>
              <a:ext cx="49213" cy="47625"/>
            </a:xfrm>
            <a:custGeom>
              <a:avLst/>
              <a:gdLst>
                <a:gd name="T0" fmla="*/ 154 w 154"/>
                <a:gd name="T1" fmla="*/ 76 h 153"/>
                <a:gd name="T2" fmla="*/ 152 w 154"/>
                <a:gd name="T3" fmla="*/ 92 h 153"/>
                <a:gd name="T4" fmla="*/ 148 w 154"/>
                <a:gd name="T5" fmla="*/ 106 h 153"/>
                <a:gd name="T6" fmla="*/ 141 w 154"/>
                <a:gd name="T7" fmla="*/ 120 h 153"/>
                <a:gd name="T8" fmla="*/ 132 w 154"/>
                <a:gd name="T9" fmla="*/ 131 h 153"/>
                <a:gd name="T10" fmla="*/ 120 w 154"/>
                <a:gd name="T11" fmla="*/ 141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2 h 153"/>
                <a:gd name="T38" fmla="*/ 6 w 154"/>
                <a:gd name="T39" fmla="*/ 47 h 153"/>
                <a:gd name="T40" fmla="*/ 13 w 154"/>
                <a:gd name="T41" fmla="*/ 33 h 153"/>
                <a:gd name="T42" fmla="*/ 22 w 154"/>
                <a:gd name="T43" fmla="*/ 22 h 153"/>
                <a:gd name="T44" fmla="*/ 33 w 154"/>
                <a:gd name="T45" fmla="*/ 12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2"/>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4" name="Freeform 769">
              <a:extLst>
                <a:ext uri="{FF2B5EF4-FFF2-40B4-BE49-F238E27FC236}">
                  <a16:creationId xmlns:a16="http://schemas.microsoft.com/office/drawing/2014/main" id="{63660645-9C73-4AB4-909C-D8AB4ACFA8CA}"/>
                </a:ext>
              </a:extLst>
            </p:cNvPr>
            <p:cNvSpPr>
              <a:spLocks/>
            </p:cNvSpPr>
            <p:nvPr/>
          </p:nvSpPr>
          <p:spPr bwMode="auto">
            <a:xfrm>
              <a:off x="6637338" y="2963863"/>
              <a:ext cx="47625" cy="47625"/>
            </a:xfrm>
            <a:custGeom>
              <a:avLst/>
              <a:gdLst>
                <a:gd name="T0" fmla="*/ 153 w 153"/>
                <a:gd name="T1" fmla="*/ 76 h 153"/>
                <a:gd name="T2" fmla="*/ 152 w 153"/>
                <a:gd name="T3" fmla="*/ 92 h 153"/>
                <a:gd name="T4" fmla="*/ 147 w 153"/>
                <a:gd name="T5" fmla="*/ 106 h 153"/>
                <a:gd name="T6" fmla="*/ 141 w 153"/>
                <a:gd name="T7" fmla="*/ 120 h 153"/>
                <a:gd name="T8" fmla="*/ 131 w 153"/>
                <a:gd name="T9" fmla="*/ 131 h 153"/>
                <a:gd name="T10" fmla="*/ 120 w 153"/>
                <a:gd name="T11" fmla="*/ 141 h 153"/>
                <a:gd name="T12" fmla="*/ 106 w 153"/>
                <a:gd name="T13" fmla="*/ 147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2 h 153"/>
                <a:gd name="T38" fmla="*/ 6 w 153"/>
                <a:gd name="T39" fmla="*/ 47 h 153"/>
                <a:gd name="T40" fmla="*/ 12 w 153"/>
                <a:gd name="T41" fmla="*/ 33 h 153"/>
                <a:gd name="T42" fmla="*/ 23 w 153"/>
                <a:gd name="T43" fmla="*/ 22 h 153"/>
                <a:gd name="T44" fmla="*/ 34 w 153"/>
                <a:gd name="T45" fmla="*/ 12 h 153"/>
                <a:gd name="T46" fmla="*/ 47 w 153"/>
                <a:gd name="T47" fmla="*/ 6 h 153"/>
                <a:gd name="T48" fmla="*/ 62 w 153"/>
                <a:gd name="T49" fmla="*/ 1 h 153"/>
                <a:gd name="T50" fmla="*/ 77 w 153"/>
                <a:gd name="T51" fmla="*/ 0 h 153"/>
                <a:gd name="T52" fmla="*/ 85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5" name="Freeform 770">
              <a:extLst>
                <a:ext uri="{FF2B5EF4-FFF2-40B4-BE49-F238E27FC236}">
                  <a16:creationId xmlns:a16="http://schemas.microsoft.com/office/drawing/2014/main" id="{C875A869-3F16-4079-AD45-8B30DF735F75}"/>
                </a:ext>
              </a:extLst>
            </p:cNvPr>
            <p:cNvSpPr>
              <a:spLocks/>
            </p:cNvSpPr>
            <p:nvPr/>
          </p:nvSpPr>
          <p:spPr bwMode="auto">
            <a:xfrm>
              <a:off x="6567488" y="2897188"/>
              <a:ext cx="49213" cy="49213"/>
            </a:xfrm>
            <a:custGeom>
              <a:avLst/>
              <a:gdLst>
                <a:gd name="T0" fmla="*/ 154 w 154"/>
                <a:gd name="T1" fmla="*/ 77 h 154"/>
                <a:gd name="T2" fmla="*/ 152 w 154"/>
                <a:gd name="T3" fmla="*/ 93 h 154"/>
                <a:gd name="T4" fmla="*/ 148 w 154"/>
                <a:gd name="T5" fmla="*/ 107 h 154"/>
                <a:gd name="T6" fmla="*/ 141 w 154"/>
                <a:gd name="T7" fmla="*/ 121 h 154"/>
                <a:gd name="T8" fmla="*/ 132 w 154"/>
                <a:gd name="T9" fmla="*/ 132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4 h 154"/>
                <a:gd name="T42" fmla="*/ 22 w 154"/>
                <a:gd name="T43" fmla="*/ 22 h 154"/>
                <a:gd name="T44" fmla="*/ 33 w 154"/>
                <a:gd name="T45" fmla="*/ 13 h 154"/>
                <a:gd name="T46" fmla="*/ 47 w 154"/>
                <a:gd name="T47" fmla="*/ 6 h 154"/>
                <a:gd name="T48" fmla="*/ 61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6" name="Freeform 771">
              <a:extLst>
                <a:ext uri="{FF2B5EF4-FFF2-40B4-BE49-F238E27FC236}">
                  <a16:creationId xmlns:a16="http://schemas.microsoft.com/office/drawing/2014/main" id="{064DCB6B-4E8C-4447-971C-AAB9A80FF021}"/>
                </a:ext>
              </a:extLst>
            </p:cNvPr>
            <p:cNvSpPr>
              <a:spLocks/>
            </p:cNvSpPr>
            <p:nvPr/>
          </p:nvSpPr>
          <p:spPr bwMode="auto">
            <a:xfrm>
              <a:off x="6637338" y="2897188"/>
              <a:ext cx="47625" cy="49213"/>
            </a:xfrm>
            <a:custGeom>
              <a:avLst/>
              <a:gdLst>
                <a:gd name="T0" fmla="*/ 153 w 153"/>
                <a:gd name="T1" fmla="*/ 77 h 154"/>
                <a:gd name="T2" fmla="*/ 152 w 153"/>
                <a:gd name="T3" fmla="*/ 93 h 154"/>
                <a:gd name="T4" fmla="*/ 147 w 153"/>
                <a:gd name="T5" fmla="*/ 107 h 154"/>
                <a:gd name="T6" fmla="*/ 141 w 153"/>
                <a:gd name="T7" fmla="*/ 121 h 154"/>
                <a:gd name="T8" fmla="*/ 131 w 153"/>
                <a:gd name="T9" fmla="*/ 132 h 154"/>
                <a:gd name="T10" fmla="*/ 120 w 153"/>
                <a:gd name="T11" fmla="*/ 141 h 154"/>
                <a:gd name="T12" fmla="*/ 106 w 153"/>
                <a:gd name="T13" fmla="*/ 148 h 154"/>
                <a:gd name="T14" fmla="*/ 93 w 153"/>
                <a:gd name="T15" fmla="*/ 153 h 154"/>
                <a:gd name="T16" fmla="*/ 77 w 153"/>
                <a:gd name="T17" fmla="*/ 154 h 154"/>
                <a:gd name="T18" fmla="*/ 69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6 w 153"/>
                <a:gd name="T39" fmla="*/ 47 h 154"/>
                <a:gd name="T40" fmla="*/ 12 w 153"/>
                <a:gd name="T41" fmla="*/ 34 h 154"/>
                <a:gd name="T42" fmla="*/ 23 w 153"/>
                <a:gd name="T43" fmla="*/ 22 h 154"/>
                <a:gd name="T44" fmla="*/ 34 w 153"/>
                <a:gd name="T45" fmla="*/ 13 h 154"/>
                <a:gd name="T46" fmla="*/ 47 w 153"/>
                <a:gd name="T47" fmla="*/ 6 h 154"/>
                <a:gd name="T48" fmla="*/ 62 w 153"/>
                <a:gd name="T49" fmla="*/ 2 h 154"/>
                <a:gd name="T50" fmla="*/ 77 w 153"/>
                <a:gd name="T51" fmla="*/ 0 h 154"/>
                <a:gd name="T52" fmla="*/ 85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3" y="22"/>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3"/>
                  </a:lnTo>
                  <a:lnTo>
                    <a:pt x="126" y="18"/>
                  </a:lnTo>
                  <a:lnTo>
                    <a:pt x="131" y="22"/>
                  </a:lnTo>
                  <a:lnTo>
                    <a:pt x="136" y="28"/>
                  </a:lnTo>
                  <a:lnTo>
                    <a:pt x="141"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7" name="Freeform 772">
              <a:extLst>
                <a:ext uri="{FF2B5EF4-FFF2-40B4-BE49-F238E27FC236}">
                  <a16:creationId xmlns:a16="http://schemas.microsoft.com/office/drawing/2014/main" id="{83266C22-E3BD-4D53-9954-3F0102A68B53}"/>
                </a:ext>
              </a:extLst>
            </p:cNvPr>
            <p:cNvSpPr>
              <a:spLocks/>
            </p:cNvSpPr>
            <p:nvPr/>
          </p:nvSpPr>
          <p:spPr bwMode="auto">
            <a:xfrm>
              <a:off x="6497638" y="2963863"/>
              <a:ext cx="49213" cy="47625"/>
            </a:xfrm>
            <a:custGeom>
              <a:avLst/>
              <a:gdLst>
                <a:gd name="T0" fmla="*/ 154 w 154"/>
                <a:gd name="T1" fmla="*/ 76 h 153"/>
                <a:gd name="T2" fmla="*/ 152 w 154"/>
                <a:gd name="T3" fmla="*/ 92 h 153"/>
                <a:gd name="T4" fmla="*/ 147 w 154"/>
                <a:gd name="T5" fmla="*/ 106 h 153"/>
                <a:gd name="T6" fmla="*/ 141 w 154"/>
                <a:gd name="T7" fmla="*/ 120 h 153"/>
                <a:gd name="T8" fmla="*/ 131 w 154"/>
                <a:gd name="T9" fmla="*/ 131 h 153"/>
                <a:gd name="T10" fmla="*/ 120 w 154"/>
                <a:gd name="T11" fmla="*/ 141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2 h 153"/>
                <a:gd name="T38" fmla="*/ 6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7 w 154"/>
                <a:gd name="T51" fmla="*/ 0 h 153"/>
                <a:gd name="T52" fmla="*/ 85 w 154"/>
                <a:gd name="T53" fmla="*/ 0 h 153"/>
                <a:gd name="T54" fmla="*/ 99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7" y="106"/>
                  </a:lnTo>
                  <a:lnTo>
                    <a:pt x="145" y="113"/>
                  </a:lnTo>
                  <a:lnTo>
                    <a:pt x="141" y="120"/>
                  </a:lnTo>
                  <a:lnTo>
                    <a:pt x="136" y="126"/>
                  </a:lnTo>
                  <a:lnTo>
                    <a:pt x="131" y="131"/>
                  </a:lnTo>
                  <a:lnTo>
                    <a:pt x="126" y="136"/>
                  </a:lnTo>
                  <a:lnTo>
                    <a:pt x="120" y="141"/>
                  </a:lnTo>
                  <a:lnTo>
                    <a:pt x="113" y="144"/>
                  </a:lnTo>
                  <a:lnTo>
                    <a:pt x="107" y="147"/>
                  </a:lnTo>
                  <a:lnTo>
                    <a:pt x="99" y="150"/>
                  </a:lnTo>
                  <a:lnTo>
                    <a:pt x="93" y="152"/>
                  </a:lnTo>
                  <a:lnTo>
                    <a:pt x="85" y="153"/>
                  </a:lnTo>
                  <a:lnTo>
                    <a:pt x="77" y="153"/>
                  </a:lnTo>
                  <a:lnTo>
                    <a:pt x="77" y="153"/>
                  </a:lnTo>
                  <a:lnTo>
                    <a:pt x="69" y="153"/>
                  </a:lnTo>
                  <a:lnTo>
                    <a:pt x="62" y="152"/>
                  </a:lnTo>
                  <a:lnTo>
                    <a:pt x="54" y="150"/>
                  </a:lnTo>
                  <a:lnTo>
                    <a:pt x="47" y="147"/>
                  </a:lnTo>
                  <a:lnTo>
                    <a:pt x="40" y="144"/>
                  </a:lnTo>
                  <a:lnTo>
                    <a:pt x="34" y="141"/>
                  </a:lnTo>
                  <a:lnTo>
                    <a:pt x="27" y="136"/>
                  </a:lnTo>
                  <a:lnTo>
                    <a:pt x="23" y="131"/>
                  </a:lnTo>
                  <a:lnTo>
                    <a:pt x="17" y="126"/>
                  </a:lnTo>
                  <a:lnTo>
                    <a:pt x="14"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4" y="33"/>
                  </a:lnTo>
                  <a:lnTo>
                    <a:pt x="17" y="27"/>
                  </a:lnTo>
                  <a:lnTo>
                    <a:pt x="23" y="22"/>
                  </a:lnTo>
                  <a:lnTo>
                    <a:pt x="27" y="17"/>
                  </a:lnTo>
                  <a:lnTo>
                    <a:pt x="34" y="12"/>
                  </a:lnTo>
                  <a:lnTo>
                    <a:pt x="40" y="9"/>
                  </a:lnTo>
                  <a:lnTo>
                    <a:pt x="47" y="6"/>
                  </a:lnTo>
                  <a:lnTo>
                    <a:pt x="54" y="3"/>
                  </a:lnTo>
                  <a:lnTo>
                    <a:pt x="62" y="1"/>
                  </a:lnTo>
                  <a:lnTo>
                    <a:pt x="69" y="0"/>
                  </a:lnTo>
                  <a:lnTo>
                    <a:pt x="77" y="0"/>
                  </a:lnTo>
                  <a:lnTo>
                    <a:pt x="77" y="0"/>
                  </a:lnTo>
                  <a:lnTo>
                    <a:pt x="85" y="0"/>
                  </a:lnTo>
                  <a:lnTo>
                    <a:pt x="93" y="1"/>
                  </a:lnTo>
                  <a:lnTo>
                    <a:pt x="99" y="3"/>
                  </a:lnTo>
                  <a:lnTo>
                    <a:pt x="107" y="6"/>
                  </a:lnTo>
                  <a:lnTo>
                    <a:pt x="113" y="9"/>
                  </a:lnTo>
                  <a:lnTo>
                    <a:pt x="120" y="12"/>
                  </a:lnTo>
                  <a:lnTo>
                    <a:pt x="126" y="17"/>
                  </a:lnTo>
                  <a:lnTo>
                    <a:pt x="131" y="22"/>
                  </a:lnTo>
                  <a:lnTo>
                    <a:pt x="136" y="27"/>
                  </a:lnTo>
                  <a:lnTo>
                    <a:pt x="141" y="33"/>
                  </a:lnTo>
                  <a:lnTo>
                    <a:pt x="145" y="40"/>
                  </a:lnTo>
                  <a:lnTo>
                    <a:pt x="147" y="47"/>
                  </a:lnTo>
                  <a:lnTo>
                    <a:pt x="151" y="54"/>
                  </a:lnTo>
                  <a:lnTo>
                    <a:pt x="152" y="62"/>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8" name="Freeform 773">
              <a:extLst>
                <a:ext uri="{FF2B5EF4-FFF2-40B4-BE49-F238E27FC236}">
                  <a16:creationId xmlns:a16="http://schemas.microsoft.com/office/drawing/2014/main" id="{4CD9B27A-DB58-4C4C-8CFB-23E6D8E4CB78}"/>
                </a:ext>
              </a:extLst>
            </p:cNvPr>
            <p:cNvSpPr>
              <a:spLocks/>
            </p:cNvSpPr>
            <p:nvPr/>
          </p:nvSpPr>
          <p:spPr bwMode="auto">
            <a:xfrm>
              <a:off x="6497638" y="2897188"/>
              <a:ext cx="49213" cy="49213"/>
            </a:xfrm>
            <a:custGeom>
              <a:avLst/>
              <a:gdLst>
                <a:gd name="T0" fmla="*/ 154 w 154"/>
                <a:gd name="T1" fmla="*/ 77 h 154"/>
                <a:gd name="T2" fmla="*/ 152 w 154"/>
                <a:gd name="T3" fmla="*/ 93 h 154"/>
                <a:gd name="T4" fmla="*/ 147 w 154"/>
                <a:gd name="T5" fmla="*/ 107 h 154"/>
                <a:gd name="T6" fmla="*/ 141 w 154"/>
                <a:gd name="T7" fmla="*/ 121 h 154"/>
                <a:gd name="T8" fmla="*/ 131 w 154"/>
                <a:gd name="T9" fmla="*/ 132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7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6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7 w 154"/>
                <a:gd name="T51" fmla="*/ 0 h 154"/>
                <a:gd name="T52" fmla="*/ 85 w 154"/>
                <a:gd name="T53" fmla="*/ 0 h 154"/>
                <a:gd name="T54" fmla="*/ 99 w 154"/>
                <a:gd name="T55" fmla="*/ 4 h 154"/>
                <a:gd name="T56" fmla="*/ 113 w 154"/>
                <a:gd name="T57" fmla="*/ 10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7" y="107"/>
                  </a:lnTo>
                  <a:lnTo>
                    <a:pt x="145" y="114"/>
                  </a:lnTo>
                  <a:lnTo>
                    <a:pt x="141" y="121"/>
                  </a:lnTo>
                  <a:lnTo>
                    <a:pt x="136" y="126"/>
                  </a:lnTo>
                  <a:lnTo>
                    <a:pt x="131" y="132"/>
                  </a:lnTo>
                  <a:lnTo>
                    <a:pt x="126" y="137"/>
                  </a:lnTo>
                  <a:lnTo>
                    <a:pt x="120" y="141"/>
                  </a:lnTo>
                  <a:lnTo>
                    <a:pt x="113" y="145"/>
                  </a:lnTo>
                  <a:lnTo>
                    <a:pt x="107"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4"/>
                  </a:lnTo>
                  <a:lnTo>
                    <a:pt x="17" y="28"/>
                  </a:lnTo>
                  <a:lnTo>
                    <a:pt x="23" y="22"/>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7" y="6"/>
                  </a:lnTo>
                  <a:lnTo>
                    <a:pt x="113" y="10"/>
                  </a:lnTo>
                  <a:lnTo>
                    <a:pt x="120" y="13"/>
                  </a:lnTo>
                  <a:lnTo>
                    <a:pt x="126" y="18"/>
                  </a:lnTo>
                  <a:lnTo>
                    <a:pt x="131" y="22"/>
                  </a:lnTo>
                  <a:lnTo>
                    <a:pt x="136" y="28"/>
                  </a:lnTo>
                  <a:lnTo>
                    <a:pt x="141" y="34"/>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9" name="Freeform 774">
              <a:extLst>
                <a:ext uri="{FF2B5EF4-FFF2-40B4-BE49-F238E27FC236}">
                  <a16:creationId xmlns:a16="http://schemas.microsoft.com/office/drawing/2014/main" id="{F19AD638-C424-4518-BAD4-4233B1AC0AEA}"/>
                </a:ext>
              </a:extLst>
            </p:cNvPr>
            <p:cNvSpPr>
              <a:spLocks/>
            </p:cNvSpPr>
            <p:nvPr/>
          </p:nvSpPr>
          <p:spPr bwMode="auto">
            <a:xfrm>
              <a:off x="6567488" y="3103563"/>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8 h 155"/>
                <a:gd name="T14" fmla="*/ 93 w 154"/>
                <a:gd name="T15" fmla="*/ 152 h 155"/>
                <a:gd name="T16" fmla="*/ 77 w 154"/>
                <a:gd name="T17" fmla="*/ 155 h 155"/>
                <a:gd name="T18" fmla="*/ 69 w 154"/>
                <a:gd name="T19" fmla="*/ 154 h 155"/>
                <a:gd name="T20" fmla="*/ 54 w 154"/>
                <a:gd name="T21" fmla="*/ 151 h 155"/>
                <a:gd name="T22" fmla="*/ 40 w 154"/>
                <a:gd name="T23" fmla="*/ 146 h 155"/>
                <a:gd name="T24" fmla="*/ 28 w 154"/>
                <a:gd name="T25" fmla="*/ 136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5 h 155"/>
                <a:gd name="T42" fmla="*/ 22 w 154"/>
                <a:gd name="T43" fmla="*/ 23 h 155"/>
                <a:gd name="T44" fmla="*/ 33 w 154"/>
                <a:gd name="T45" fmla="*/ 14 h 155"/>
                <a:gd name="T46" fmla="*/ 47 w 154"/>
                <a:gd name="T47" fmla="*/ 7 h 155"/>
                <a:gd name="T48" fmla="*/ 61 w 154"/>
                <a:gd name="T49" fmla="*/ 3 h 155"/>
                <a:gd name="T50" fmla="*/ 77 w 154"/>
                <a:gd name="T51" fmla="*/ 0 h 155"/>
                <a:gd name="T52" fmla="*/ 85 w 154"/>
                <a:gd name="T53" fmla="*/ 1 h 155"/>
                <a:gd name="T54" fmla="*/ 100 w 154"/>
                <a:gd name="T55" fmla="*/ 4 h 155"/>
                <a:gd name="T56" fmla="*/ 114 w 154"/>
                <a:gd name="T57" fmla="*/ 9 h 155"/>
                <a:gd name="T58" fmla="*/ 126 w 154"/>
                <a:gd name="T59" fmla="*/ 19 h 155"/>
                <a:gd name="T60" fmla="*/ 136 w 154"/>
                <a:gd name="T61" fmla="*/ 29 h 155"/>
                <a:gd name="T62" fmla="*/ 144 w 154"/>
                <a:gd name="T63" fmla="*/ 40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6"/>
                  </a:lnTo>
                  <a:lnTo>
                    <a:pt x="107" y="148"/>
                  </a:lnTo>
                  <a:lnTo>
                    <a:pt x="100" y="151"/>
                  </a:lnTo>
                  <a:lnTo>
                    <a:pt x="93"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5"/>
                  </a:lnTo>
                  <a:lnTo>
                    <a:pt x="17" y="29"/>
                  </a:lnTo>
                  <a:lnTo>
                    <a:pt x="22" y="23"/>
                  </a:lnTo>
                  <a:lnTo>
                    <a:pt x="28" y="19"/>
                  </a:lnTo>
                  <a:lnTo>
                    <a:pt x="33" y="14"/>
                  </a:lnTo>
                  <a:lnTo>
                    <a:pt x="40" y="9"/>
                  </a:lnTo>
                  <a:lnTo>
                    <a:pt x="47" y="7"/>
                  </a:lnTo>
                  <a:lnTo>
                    <a:pt x="54" y="4"/>
                  </a:lnTo>
                  <a:lnTo>
                    <a:pt x="61" y="3"/>
                  </a:lnTo>
                  <a:lnTo>
                    <a:pt x="69" y="1"/>
                  </a:lnTo>
                  <a:lnTo>
                    <a:pt x="77" y="0"/>
                  </a:lnTo>
                  <a:lnTo>
                    <a:pt x="77" y="0"/>
                  </a:lnTo>
                  <a:lnTo>
                    <a:pt x="85" y="1"/>
                  </a:lnTo>
                  <a:lnTo>
                    <a:pt x="93" y="3"/>
                  </a:lnTo>
                  <a:lnTo>
                    <a:pt x="100" y="4"/>
                  </a:lnTo>
                  <a:lnTo>
                    <a:pt x="107" y="7"/>
                  </a:lnTo>
                  <a:lnTo>
                    <a:pt x="114" y="9"/>
                  </a:lnTo>
                  <a:lnTo>
                    <a:pt x="120" y="14"/>
                  </a:lnTo>
                  <a:lnTo>
                    <a:pt x="126" y="19"/>
                  </a:lnTo>
                  <a:lnTo>
                    <a:pt x="132" y="23"/>
                  </a:lnTo>
                  <a:lnTo>
                    <a:pt x="136" y="29"/>
                  </a:lnTo>
                  <a:lnTo>
                    <a:pt x="141" y="35"/>
                  </a:lnTo>
                  <a:lnTo>
                    <a:pt x="144" y="40"/>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0" name="Freeform 775">
              <a:extLst>
                <a:ext uri="{FF2B5EF4-FFF2-40B4-BE49-F238E27FC236}">
                  <a16:creationId xmlns:a16="http://schemas.microsoft.com/office/drawing/2014/main" id="{C736460C-7697-4DB6-8356-26443070A938}"/>
                </a:ext>
              </a:extLst>
            </p:cNvPr>
            <p:cNvSpPr>
              <a:spLocks/>
            </p:cNvSpPr>
            <p:nvPr/>
          </p:nvSpPr>
          <p:spPr bwMode="auto">
            <a:xfrm>
              <a:off x="6497638" y="3103563"/>
              <a:ext cx="49213" cy="49213"/>
            </a:xfrm>
            <a:custGeom>
              <a:avLst/>
              <a:gdLst>
                <a:gd name="T0" fmla="*/ 154 w 154"/>
                <a:gd name="T1" fmla="*/ 78 h 155"/>
                <a:gd name="T2" fmla="*/ 153 w 154"/>
                <a:gd name="T3" fmla="*/ 93 h 155"/>
                <a:gd name="T4" fmla="*/ 148 w 154"/>
                <a:gd name="T5" fmla="*/ 108 h 155"/>
                <a:gd name="T6" fmla="*/ 140 w 154"/>
                <a:gd name="T7" fmla="*/ 120 h 155"/>
                <a:gd name="T8" fmla="*/ 131 w 154"/>
                <a:gd name="T9" fmla="*/ 132 h 155"/>
                <a:gd name="T10" fmla="*/ 120 w 154"/>
                <a:gd name="T11" fmla="*/ 141 h 155"/>
                <a:gd name="T12" fmla="*/ 107 w 154"/>
                <a:gd name="T13" fmla="*/ 148 h 155"/>
                <a:gd name="T14" fmla="*/ 92 w 154"/>
                <a:gd name="T15" fmla="*/ 152 h 155"/>
                <a:gd name="T16" fmla="*/ 77 w 154"/>
                <a:gd name="T17" fmla="*/ 155 h 155"/>
                <a:gd name="T18" fmla="*/ 69 w 154"/>
                <a:gd name="T19" fmla="*/ 154 h 155"/>
                <a:gd name="T20" fmla="*/ 54 w 154"/>
                <a:gd name="T21" fmla="*/ 151 h 155"/>
                <a:gd name="T22" fmla="*/ 41 w 154"/>
                <a:gd name="T23" fmla="*/ 146 h 155"/>
                <a:gd name="T24" fmla="*/ 28 w 154"/>
                <a:gd name="T25" fmla="*/ 136 h 155"/>
                <a:gd name="T26" fmla="*/ 18 w 154"/>
                <a:gd name="T27" fmla="*/ 126 h 155"/>
                <a:gd name="T28" fmla="*/ 10 w 154"/>
                <a:gd name="T29" fmla="*/ 115 h 155"/>
                <a:gd name="T30" fmla="*/ 3 w 154"/>
                <a:gd name="T31" fmla="*/ 101 h 155"/>
                <a:gd name="T32" fmla="*/ 1 w 154"/>
                <a:gd name="T33" fmla="*/ 85 h 155"/>
                <a:gd name="T34" fmla="*/ 0 w 154"/>
                <a:gd name="T35" fmla="*/ 78 h 155"/>
                <a:gd name="T36" fmla="*/ 2 w 154"/>
                <a:gd name="T37" fmla="*/ 62 h 155"/>
                <a:gd name="T38" fmla="*/ 6 w 154"/>
                <a:gd name="T39" fmla="*/ 47 h 155"/>
                <a:gd name="T40" fmla="*/ 13 w 154"/>
                <a:gd name="T41" fmla="*/ 35 h 155"/>
                <a:gd name="T42" fmla="*/ 22 w 154"/>
                <a:gd name="T43" fmla="*/ 23 h 155"/>
                <a:gd name="T44" fmla="*/ 34 w 154"/>
                <a:gd name="T45" fmla="*/ 14 h 155"/>
                <a:gd name="T46" fmla="*/ 48 w 154"/>
                <a:gd name="T47" fmla="*/ 7 h 155"/>
                <a:gd name="T48" fmla="*/ 61 w 154"/>
                <a:gd name="T49" fmla="*/ 3 h 155"/>
                <a:gd name="T50" fmla="*/ 77 w 154"/>
                <a:gd name="T51" fmla="*/ 0 h 155"/>
                <a:gd name="T52" fmla="*/ 85 w 154"/>
                <a:gd name="T53" fmla="*/ 1 h 155"/>
                <a:gd name="T54" fmla="*/ 100 w 154"/>
                <a:gd name="T55" fmla="*/ 4 h 155"/>
                <a:gd name="T56" fmla="*/ 114 w 154"/>
                <a:gd name="T57" fmla="*/ 9 h 155"/>
                <a:gd name="T58" fmla="*/ 125 w 154"/>
                <a:gd name="T59" fmla="*/ 19 h 155"/>
                <a:gd name="T60" fmla="*/ 137 w 154"/>
                <a:gd name="T61" fmla="*/ 29 h 155"/>
                <a:gd name="T62" fmla="*/ 145 w 154"/>
                <a:gd name="T63" fmla="*/ 40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1"/>
                  </a:lnTo>
                  <a:lnTo>
                    <a:pt x="148" y="108"/>
                  </a:lnTo>
                  <a:lnTo>
                    <a:pt x="145" y="115"/>
                  </a:lnTo>
                  <a:lnTo>
                    <a:pt x="140" y="120"/>
                  </a:lnTo>
                  <a:lnTo>
                    <a:pt x="137" y="126"/>
                  </a:lnTo>
                  <a:lnTo>
                    <a:pt x="131" y="132"/>
                  </a:lnTo>
                  <a:lnTo>
                    <a:pt x="125" y="136"/>
                  </a:lnTo>
                  <a:lnTo>
                    <a:pt x="120" y="141"/>
                  </a:lnTo>
                  <a:lnTo>
                    <a:pt x="114" y="146"/>
                  </a:lnTo>
                  <a:lnTo>
                    <a:pt x="107" y="148"/>
                  </a:lnTo>
                  <a:lnTo>
                    <a:pt x="100" y="151"/>
                  </a:lnTo>
                  <a:lnTo>
                    <a:pt x="92" y="152"/>
                  </a:lnTo>
                  <a:lnTo>
                    <a:pt x="85" y="154"/>
                  </a:lnTo>
                  <a:lnTo>
                    <a:pt x="77" y="155"/>
                  </a:lnTo>
                  <a:lnTo>
                    <a:pt x="77" y="155"/>
                  </a:lnTo>
                  <a:lnTo>
                    <a:pt x="69" y="154"/>
                  </a:lnTo>
                  <a:lnTo>
                    <a:pt x="61" y="152"/>
                  </a:lnTo>
                  <a:lnTo>
                    <a:pt x="54" y="151"/>
                  </a:lnTo>
                  <a:lnTo>
                    <a:pt x="48" y="148"/>
                  </a:lnTo>
                  <a:lnTo>
                    <a:pt x="41" y="146"/>
                  </a:lnTo>
                  <a:lnTo>
                    <a:pt x="34" y="141"/>
                  </a:lnTo>
                  <a:lnTo>
                    <a:pt x="28" y="136"/>
                  </a:lnTo>
                  <a:lnTo>
                    <a:pt x="22" y="132"/>
                  </a:lnTo>
                  <a:lnTo>
                    <a:pt x="18" y="126"/>
                  </a:lnTo>
                  <a:lnTo>
                    <a:pt x="13" y="120"/>
                  </a:lnTo>
                  <a:lnTo>
                    <a:pt x="10" y="115"/>
                  </a:lnTo>
                  <a:lnTo>
                    <a:pt x="6" y="108"/>
                  </a:lnTo>
                  <a:lnTo>
                    <a:pt x="3" y="101"/>
                  </a:lnTo>
                  <a:lnTo>
                    <a:pt x="2" y="93"/>
                  </a:lnTo>
                  <a:lnTo>
                    <a:pt x="1" y="85"/>
                  </a:lnTo>
                  <a:lnTo>
                    <a:pt x="0" y="78"/>
                  </a:lnTo>
                  <a:lnTo>
                    <a:pt x="0" y="78"/>
                  </a:lnTo>
                  <a:lnTo>
                    <a:pt x="1" y="70"/>
                  </a:lnTo>
                  <a:lnTo>
                    <a:pt x="2" y="62"/>
                  </a:lnTo>
                  <a:lnTo>
                    <a:pt x="3" y="55"/>
                  </a:lnTo>
                  <a:lnTo>
                    <a:pt x="6" y="47"/>
                  </a:lnTo>
                  <a:lnTo>
                    <a:pt x="10" y="40"/>
                  </a:lnTo>
                  <a:lnTo>
                    <a:pt x="13" y="35"/>
                  </a:lnTo>
                  <a:lnTo>
                    <a:pt x="18" y="29"/>
                  </a:lnTo>
                  <a:lnTo>
                    <a:pt x="22" y="23"/>
                  </a:lnTo>
                  <a:lnTo>
                    <a:pt x="28" y="19"/>
                  </a:lnTo>
                  <a:lnTo>
                    <a:pt x="34" y="14"/>
                  </a:lnTo>
                  <a:lnTo>
                    <a:pt x="41" y="9"/>
                  </a:lnTo>
                  <a:lnTo>
                    <a:pt x="48" y="7"/>
                  </a:lnTo>
                  <a:lnTo>
                    <a:pt x="54" y="4"/>
                  </a:lnTo>
                  <a:lnTo>
                    <a:pt x="61" y="3"/>
                  </a:lnTo>
                  <a:lnTo>
                    <a:pt x="69" y="1"/>
                  </a:lnTo>
                  <a:lnTo>
                    <a:pt x="77" y="0"/>
                  </a:lnTo>
                  <a:lnTo>
                    <a:pt x="77" y="0"/>
                  </a:lnTo>
                  <a:lnTo>
                    <a:pt x="85" y="1"/>
                  </a:lnTo>
                  <a:lnTo>
                    <a:pt x="92" y="3"/>
                  </a:lnTo>
                  <a:lnTo>
                    <a:pt x="100" y="4"/>
                  </a:lnTo>
                  <a:lnTo>
                    <a:pt x="107" y="7"/>
                  </a:lnTo>
                  <a:lnTo>
                    <a:pt x="114" y="9"/>
                  </a:lnTo>
                  <a:lnTo>
                    <a:pt x="120" y="14"/>
                  </a:lnTo>
                  <a:lnTo>
                    <a:pt x="125" y="19"/>
                  </a:lnTo>
                  <a:lnTo>
                    <a:pt x="131" y="23"/>
                  </a:lnTo>
                  <a:lnTo>
                    <a:pt x="137" y="29"/>
                  </a:lnTo>
                  <a:lnTo>
                    <a:pt x="140" y="35"/>
                  </a:lnTo>
                  <a:lnTo>
                    <a:pt x="145" y="40"/>
                  </a:lnTo>
                  <a:lnTo>
                    <a:pt x="148"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1" name="Freeform 776">
              <a:extLst>
                <a:ext uri="{FF2B5EF4-FFF2-40B4-BE49-F238E27FC236}">
                  <a16:creationId xmlns:a16="http://schemas.microsoft.com/office/drawing/2014/main" id="{C62B4D4D-29F5-4EAB-9928-9F0E23F7D1EE}"/>
                </a:ext>
              </a:extLst>
            </p:cNvPr>
            <p:cNvSpPr>
              <a:spLocks/>
            </p:cNvSpPr>
            <p:nvPr/>
          </p:nvSpPr>
          <p:spPr bwMode="auto">
            <a:xfrm>
              <a:off x="6637338" y="3103563"/>
              <a:ext cx="47625" cy="49213"/>
            </a:xfrm>
            <a:custGeom>
              <a:avLst/>
              <a:gdLst>
                <a:gd name="T0" fmla="*/ 153 w 153"/>
                <a:gd name="T1" fmla="*/ 78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8 h 155"/>
                <a:gd name="T14" fmla="*/ 93 w 153"/>
                <a:gd name="T15" fmla="*/ 152 h 155"/>
                <a:gd name="T16" fmla="*/ 77 w 153"/>
                <a:gd name="T17" fmla="*/ 155 h 155"/>
                <a:gd name="T18" fmla="*/ 69 w 153"/>
                <a:gd name="T19" fmla="*/ 154 h 155"/>
                <a:gd name="T20" fmla="*/ 54 w 153"/>
                <a:gd name="T21" fmla="*/ 151 h 155"/>
                <a:gd name="T22" fmla="*/ 40 w 153"/>
                <a:gd name="T23" fmla="*/ 146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6 w 153"/>
                <a:gd name="T39" fmla="*/ 47 h 155"/>
                <a:gd name="T40" fmla="*/ 12 w 153"/>
                <a:gd name="T41" fmla="*/ 35 h 155"/>
                <a:gd name="T42" fmla="*/ 23 w 153"/>
                <a:gd name="T43" fmla="*/ 23 h 155"/>
                <a:gd name="T44" fmla="*/ 34 w 153"/>
                <a:gd name="T45" fmla="*/ 14 h 155"/>
                <a:gd name="T46" fmla="*/ 47 w 153"/>
                <a:gd name="T47" fmla="*/ 7 h 155"/>
                <a:gd name="T48" fmla="*/ 62 w 153"/>
                <a:gd name="T49" fmla="*/ 3 h 155"/>
                <a:gd name="T50" fmla="*/ 77 w 153"/>
                <a:gd name="T51" fmla="*/ 0 h 155"/>
                <a:gd name="T52" fmla="*/ 85 w 153"/>
                <a:gd name="T53" fmla="*/ 1 h 155"/>
                <a:gd name="T54" fmla="*/ 99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1" y="120"/>
                  </a:lnTo>
                  <a:lnTo>
                    <a:pt x="136" y="126"/>
                  </a:lnTo>
                  <a:lnTo>
                    <a:pt x="131" y="132"/>
                  </a:lnTo>
                  <a:lnTo>
                    <a:pt x="126" y="136"/>
                  </a:lnTo>
                  <a:lnTo>
                    <a:pt x="120" y="141"/>
                  </a:lnTo>
                  <a:lnTo>
                    <a:pt x="113" y="146"/>
                  </a:lnTo>
                  <a:lnTo>
                    <a:pt x="106" y="148"/>
                  </a:lnTo>
                  <a:lnTo>
                    <a:pt x="99" y="151"/>
                  </a:lnTo>
                  <a:lnTo>
                    <a:pt x="93" y="152"/>
                  </a:lnTo>
                  <a:lnTo>
                    <a:pt x="85" y="154"/>
                  </a:lnTo>
                  <a:lnTo>
                    <a:pt x="77" y="155"/>
                  </a:lnTo>
                  <a:lnTo>
                    <a:pt x="77" y="155"/>
                  </a:lnTo>
                  <a:lnTo>
                    <a:pt x="69" y="154"/>
                  </a:lnTo>
                  <a:lnTo>
                    <a:pt x="62" y="152"/>
                  </a:lnTo>
                  <a:lnTo>
                    <a:pt x="54" y="151"/>
                  </a:lnTo>
                  <a:lnTo>
                    <a:pt x="47" y="148"/>
                  </a:lnTo>
                  <a:lnTo>
                    <a:pt x="40" y="146"/>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2" y="35"/>
                  </a:lnTo>
                  <a:lnTo>
                    <a:pt x="17" y="29"/>
                  </a:lnTo>
                  <a:lnTo>
                    <a:pt x="23" y="23"/>
                  </a:lnTo>
                  <a:lnTo>
                    <a:pt x="27" y="19"/>
                  </a:lnTo>
                  <a:lnTo>
                    <a:pt x="34" y="14"/>
                  </a:lnTo>
                  <a:lnTo>
                    <a:pt x="40" y="9"/>
                  </a:lnTo>
                  <a:lnTo>
                    <a:pt x="47" y="7"/>
                  </a:lnTo>
                  <a:lnTo>
                    <a:pt x="54" y="4"/>
                  </a:lnTo>
                  <a:lnTo>
                    <a:pt x="62" y="3"/>
                  </a:lnTo>
                  <a:lnTo>
                    <a:pt x="69" y="1"/>
                  </a:lnTo>
                  <a:lnTo>
                    <a:pt x="77" y="0"/>
                  </a:lnTo>
                  <a:lnTo>
                    <a:pt x="77" y="0"/>
                  </a:lnTo>
                  <a:lnTo>
                    <a:pt x="85" y="1"/>
                  </a:lnTo>
                  <a:lnTo>
                    <a:pt x="93" y="3"/>
                  </a:lnTo>
                  <a:lnTo>
                    <a:pt x="99" y="4"/>
                  </a:lnTo>
                  <a:lnTo>
                    <a:pt x="106" y="7"/>
                  </a:lnTo>
                  <a:lnTo>
                    <a:pt x="113" y="9"/>
                  </a:lnTo>
                  <a:lnTo>
                    <a:pt x="120" y="14"/>
                  </a:lnTo>
                  <a:lnTo>
                    <a:pt x="126" y="19"/>
                  </a:lnTo>
                  <a:lnTo>
                    <a:pt x="131" y="23"/>
                  </a:lnTo>
                  <a:lnTo>
                    <a:pt x="136" y="29"/>
                  </a:lnTo>
                  <a:lnTo>
                    <a:pt x="141" y="35"/>
                  </a:lnTo>
                  <a:lnTo>
                    <a:pt x="144" y="40"/>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2" name="Freeform 777">
              <a:extLst>
                <a:ext uri="{FF2B5EF4-FFF2-40B4-BE49-F238E27FC236}">
                  <a16:creationId xmlns:a16="http://schemas.microsoft.com/office/drawing/2014/main" id="{09A05001-9649-40DC-9223-C69001524D3D}"/>
                </a:ext>
              </a:extLst>
            </p:cNvPr>
            <p:cNvSpPr>
              <a:spLocks/>
            </p:cNvSpPr>
            <p:nvPr/>
          </p:nvSpPr>
          <p:spPr bwMode="auto">
            <a:xfrm>
              <a:off x="6567488" y="3036888"/>
              <a:ext cx="49213" cy="49213"/>
            </a:xfrm>
            <a:custGeom>
              <a:avLst/>
              <a:gdLst>
                <a:gd name="T0" fmla="*/ 154 w 154"/>
                <a:gd name="T1" fmla="*/ 78 h 154"/>
                <a:gd name="T2" fmla="*/ 152 w 154"/>
                <a:gd name="T3" fmla="*/ 93 h 154"/>
                <a:gd name="T4" fmla="*/ 148 w 154"/>
                <a:gd name="T5" fmla="*/ 107 h 154"/>
                <a:gd name="T6" fmla="*/ 141 w 154"/>
                <a:gd name="T7" fmla="*/ 120 h 154"/>
                <a:gd name="T8" fmla="*/ 132 w 154"/>
                <a:gd name="T9" fmla="*/ 132 h 154"/>
                <a:gd name="T10" fmla="*/ 120 w 154"/>
                <a:gd name="T11" fmla="*/ 141 h 154"/>
                <a:gd name="T12" fmla="*/ 107 w 154"/>
                <a:gd name="T13" fmla="*/ 148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4 h 154"/>
                <a:gd name="T30" fmla="*/ 4 w 154"/>
                <a:gd name="T31" fmla="*/ 101 h 154"/>
                <a:gd name="T32" fmla="*/ 0 w 154"/>
                <a:gd name="T33" fmla="*/ 85 h 154"/>
                <a:gd name="T34" fmla="*/ 0 w 154"/>
                <a:gd name="T35" fmla="*/ 78 h 154"/>
                <a:gd name="T36" fmla="*/ 1 w 154"/>
                <a:gd name="T37" fmla="*/ 62 h 154"/>
                <a:gd name="T38" fmla="*/ 6 w 154"/>
                <a:gd name="T39" fmla="*/ 47 h 154"/>
                <a:gd name="T40" fmla="*/ 13 w 154"/>
                <a:gd name="T41" fmla="*/ 34 h 154"/>
                <a:gd name="T42" fmla="*/ 22 w 154"/>
                <a:gd name="T43" fmla="*/ 23 h 154"/>
                <a:gd name="T44" fmla="*/ 33 w 154"/>
                <a:gd name="T45" fmla="*/ 14 h 154"/>
                <a:gd name="T46" fmla="*/ 47 w 154"/>
                <a:gd name="T47" fmla="*/ 6 h 154"/>
                <a:gd name="T48" fmla="*/ 61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9 h 154"/>
                <a:gd name="T62" fmla="*/ 144 w 154"/>
                <a:gd name="T63" fmla="*/ 40 h 154"/>
                <a:gd name="T64" fmla="*/ 150 w 154"/>
                <a:gd name="T65" fmla="*/ 54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5"/>
                  </a:lnTo>
                  <a:lnTo>
                    <a:pt x="152" y="93"/>
                  </a:lnTo>
                  <a:lnTo>
                    <a:pt x="150" y="101"/>
                  </a:lnTo>
                  <a:lnTo>
                    <a:pt x="148" y="107"/>
                  </a:lnTo>
                  <a:lnTo>
                    <a:pt x="144" y="114"/>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4"/>
                  </a:lnTo>
                  <a:lnTo>
                    <a:pt x="77" y="154"/>
                  </a:lnTo>
                  <a:lnTo>
                    <a:pt x="69" y="153"/>
                  </a:lnTo>
                  <a:lnTo>
                    <a:pt x="61" y="152"/>
                  </a:lnTo>
                  <a:lnTo>
                    <a:pt x="54" y="151"/>
                  </a:lnTo>
                  <a:lnTo>
                    <a:pt x="47" y="148"/>
                  </a:lnTo>
                  <a:lnTo>
                    <a:pt x="40" y="145"/>
                  </a:lnTo>
                  <a:lnTo>
                    <a:pt x="33" y="141"/>
                  </a:lnTo>
                  <a:lnTo>
                    <a:pt x="28" y="136"/>
                  </a:lnTo>
                  <a:lnTo>
                    <a:pt x="22" y="132"/>
                  </a:lnTo>
                  <a:lnTo>
                    <a:pt x="17" y="126"/>
                  </a:lnTo>
                  <a:lnTo>
                    <a:pt x="13" y="120"/>
                  </a:lnTo>
                  <a:lnTo>
                    <a:pt x="9" y="114"/>
                  </a:lnTo>
                  <a:lnTo>
                    <a:pt x="6" y="107"/>
                  </a:lnTo>
                  <a:lnTo>
                    <a:pt x="4" y="101"/>
                  </a:lnTo>
                  <a:lnTo>
                    <a:pt x="1" y="93"/>
                  </a:lnTo>
                  <a:lnTo>
                    <a:pt x="0" y="85"/>
                  </a:lnTo>
                  <a:lnTo>
                    <a:pt x="0" y="78"/>
                  </a:lnTo>
                  <a:lnTo>
                    <a:pt x="0" y="78"/>
                  </a:lnTo>
                  <a:lnTo>
                    <a:pt x="0" y="70"/>
                  </a:lnTo>
                  <a:lnTo>
                    <a:pt x="1" y="62"/>
                  </a:lnTo>
                  <a:lnTo>
                    <a:pt x="4" y="54"/>
                  </a:lnTo>
                  <a:lnTo>
                    <a:pt x="6" y="47"/>
                  </a:lnTo>
                  <a:lnTo>
                    <a:pt x="9" y="40"/>
                  </a:lnTo>
                  <a:lnTo>
                    <a:pt x="13" y="34"/>
                  </a:lnTo>
                  <a:lnTo>
                    <a:pt x="17" y="29"/>
                  </a:lnTo>
                  <a:lnTo>
                    <a:pt x="22" y="23"/>
                  </a:lnTo>
                  <a:lnTo>
                    <a:pt x="28" y="17"/>
                  </a:lnTo>
                  <a:lnTo>
                    <a:pt x="33" y="14"/>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4"/>
                  </a:lnTo>
                  <a:lnTo>
                    <a:pt x="126" y="17"/>
                  </a:lnTo>
                  <a:lnTo>
                    <a:pt x="132" y="23"/>
                  </a:lnTo>
                  <a:lnTo>
                    <a:pt x="136" y="29"/>
                  </a:lnTo>
                  <a:lnTo>
                    <a:pt x="141" y="34"/>
                  </a:lnTo>
                  <a:lnTo>
                    <a:pt x="144" y="40"/>
                  </a:lnTo>
                  <a:lnTo>
                    <a:pt x="148" y="47"/>
                  </a:lnTo>
                  <a:lnTo>
                    <a:pt x="150" y="54"/>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3" name="Freeform 778">
              <a:extLst>
                <a:ext uri="{FF2B5EF4-FFF2-40B4-BE49-F238E27FC236}">
                  <a16:creationId xmlns:a16="http://schemas.microsoft.com/office/drawing/2014/main" id="{F4BC7CA5-1AAC-47DE-A50B-03737CDF621D}"/>
                </a:ext>
              </a:extLst>
            </p:cNvPr>
            <p:cNvSpPr>
              <a:spLocks/>
            </p:cNvSpPr>
            <p:nvPr/>
          </p:nvSpPr>
          <p:spPr bwMode="auto">
            <a:xfrm>
              <a:off x="6637338" y="3036888"/>
              <a:ext cx="47625" cy="49213"/>
            </a:xfrm>
            <a:custGeom>
              <a:avLst/>
              <a:gdLst>
                <a:gd name="T0" fmla="*/ 153 w 153"/>
                <a:gd name="T1" fmla="*/ 78 h 154"/>
                <a:gd name="T2" fmla="*/ 152 w 153"/>
                <a:gd name="T3" fmla="*/ 93 h 154"/>
                <a:gd name="T4" fmla="*/ 147 w 153"/>
                <a:gd name="T5" fmla="*/ 107 h 154"/>
                <a:gd name="T6" fmla="*/ 141 w 153"/>
                <a:gd name="T7" fmla="*/ 120 h 154"/>
                <a:gd name="T8" fmla="*/ 131 w 153"/>
                <a:gd name="T9" fmla="*/ 132 h 154"/>
                <a:gd name="T10" fmla="*/ 120 w 153"/>
                <a:gd name="T11" fmla="*/ 141 h 154"/>
                <a:gd name="T12" fmla="*/ 106 w 153"/>
                <a:gd name="T13" fmla="*/ 148 h 154"/>
                <a:gd name="T14" fmla="*/ 93 w 153"/>
                <a:gd name="T15" fmla="*/ 152 h 154"/>
                <a:gd name="T16" fmla="*/ 77 w 153"/>
                <a:gd name="T17" fmla="*/ 154 h 154"/>
                <a:gd name="T18" fmla="*/ 69 w 153"/>
                <a:gd name="T19" fmla="*/ 153 h 154"/>
                <a:gd name="T20" fmla="*/ 54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1 h 154"/>
                <a:gd name="T32" fmla="*/ 0 w 153"/>
                <a:gd name="T33" fmla="*/ 85 h 154"/>
                <a:gd name="T34" fmla="*/ 0 w 153"/>
                <a:gd name="T35" fmla="*/ 78 h 154"/>
                <a:gd name="T36" fmla="*/ 1 w 153"/>
                <a:gd name="T37" fmla="*/ 62 h 154"/>
                <a:gd name="T38" fmla="*/ 6 w 153"/>
                <a:gd name="T39" fmla="*/ 47 h 154"/>
                <a:gd name="T40" fmla="*/ 12 w 153"/>
                <a:gd name="T41" fmla="*/ 34 h 154"/>
                <a:gd name="T42" fmla="*/ 23 w 153"/>
                <a:gd name="T43" fmla="*/ 23 h 154"/>
                <a:gd name="T44" fmla="*/ 34 w 153"/>
                <a:gd name="T45" fmla="*/ 14 h 154"/>
                <a:gd name="T46" fmla="*/ 47 w 153"/>
                <a:gd name="T47" fmla="*/ 6 h 154"/>
                <a:gd name="T48" fmla="*/ 62 w 153"/>
                <a:gd name="T49" fmla="*/ 1 h 154"/>
                <a:gd name="T50" fmla="*/ 77 w 153"/>
                <a:gd name="T51" fmla="*/ 0 h 154"/>
                <a:gd name="T52" fmla="*/ 85 w 153"/>
                <a:gd name="T53" fmla="*/ 0 h 154"/>
                <a:gd name="T54" fmla="*/ 99 w 153"/>
                <a:gd name="T55" fmla="*/ 3 h 154"/>
                <a:gd name="T56" fmla="*/ 113 w 153"/>
                <a:gd name="T57" fmla="*/ 9 h 154"/>
                <a:gd name="T58" fmla="*/ 126 w 153"/>
                <a:gd name="T59" fmla="*/ 17 h 154"/>
                <a:gd name="T60" fmla="*/ 136 w 153"/>
                <a:gd name="T61" fmla="*/ 29 h 154"/>
                <a:gd name="T62" fmla="*/ 144 w 153"/>
                <a:gd name="T63" fmla="*/ 40 h 154"/>
                <a:gd name="T64" fmla="*/ 150 w 153"/>
                <a:gd name="T65" fmla="*/ 54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5"/>
                  </a:lnTo>
                  <a:lnTo>
                    <a:pt x="152" y="93"/>
                  </a:lnTo>
                  <a:lnTo>
                    <a:pt x="150" y="101"/>
                  </a:lnTo>
                  <a:lnTo>
                    <a:pt x="147" y="107"/>
                  </a:lnTo>
                  <a:lnTo>
                    <a:pt x="144" y="114"/>
                  </a:lnTo>
                  <a:lnTo>
                    <a:pt x="141" y="120"/>
                  </a:lnTo>
                  <a:lnTo>
                    <a:pt x="136" y="126"/>
                  </a:lnTo>
                  <a:lnTo>
                    <a:pt x="131" y="132"/>
                  </a:lnTo>
                  <a:lnTo>
                    <a:pt x="126" y="136"/>
                  </a:lnTo>
                  <a:lnTo>
                    <a:pt x="120" y="141"/>
                  </a:lnTo>
                  <a:lnTo>
                    <a:pt x="113" y="145"/>
                  </a:lnTo>
                  <a:lnTo>
                    <a:pt x="106" y="148"/>
                  </a:lnTo>
                  <a:lnTo>
                    <a:pt x="99" y="151"/>
                  </a:lnTo>
                  <a:lnTo>
                    <a:pt x="93" y="152"/>
                  </a:lnTo>
                  <a:lnTo>
                    <a:pt x="85" y="153"/>
                  </a:lnTo>
                  <a:lnTo>
                    <a:pt x="77" y="154"/>
                  </a:lnTo>
                  <a:lnTo>
                    <a:pt x="77" y="154"/>
                  </a:lnTo>
                  <a:lnTo>
                    <a:pt x="69" y="153"/>
                  </a:lnTo>
                  <a:lnTo>
                    <a:pt x="62" y="152"/>
                  </a:lnTo>
                  <a:lnTo>
                    <a:pt x="54" y="151"/>
                  </a:lnTo>
                  <a:lnTo>
                    <a:pt x="47" y="148"/>
                  </a:lnTo>
                  <a:lnTo>
                    <a:pt x="40" y="145"/>
                  </a:lnTo>
                  <a:lnTo>
                    <a:pt x="34" y="141"/>
                  </a:lnTo>
                  <a:lnTo>
                    <a:pt x="27" y="136"/>
                  </a:lnTo>
                  <a:lnTo>
                    <a:pt x="23" y="132"/>
                  </a:lnTo>
                  <a:lnTo>
                    <a:pt x="17" y="126"/>
                  </a:lnTo>
                  <a:lnTo>
                    <a:pt x="12" y="120"/>
                  </a:lnTo>
                  <a:lnTo>
                    <a:pt x="9" y="114"/>
                  </a:lnTo>
                  <a:lnTo>
                    <a:pt x="6" y="107"/>
                  </a:lnTo>
                  <a:lnTo>
                    <a:pt x="3" y="101"/>
                  </a:lnTo>
                  <a:lnTo>
                    <a:pt x="1" y="93"/>
                  </a:lnTo>
                  <a:lnTo>
                    <a:pt x="0" y="85"/>
                  </a:lnTo>
                  <a:lnTo>
                    <a:pt x="0" y="78"/>
                  </a:lnTo>
                  <a:lnTo>
                    <a:pt x="0" y="78"/>
                  </a:lnTo>
                  <a:lnTo>
                    <a:pt x="0" y="70"/>
                  </a:lnTo>
                  <a:lnTo>
                    <a:pt x="1" y="62"/>
                  </a:lnTo>
                  <a:lnTo>
                    <a:pt x="3" y="54"/>
                  </a:lnTo>
                  <a:lnTo>
                    <a:pt x="6" y="47"/>
                  </a:lnTo>
                  <a:lnTo>
                    <a:pt x="9" y="40"/>
                  </a:lnTo>
                  <a:lnTo>
                    <a:pt x="12" y="34"/>
                  </a:lnTo>
                  <a:lnTo>
                    <a:pt x="17" y="29"/>
                  </a:lnTo>
                  <a:lnTo>
                    <a:pt x="23" y="23"/>
                  </a:lnTo>
                  <a:lnTo>
                    <a:pt x="27" y="17"/>
                  </a:lnTo>
                  <a:lnTo>
                    <a:pt x="34" y="14"/>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4"/>
                  </a:lnTo>
                  <a:lnTo>
                    <a:pt x="126" y="17"/>
                  </a:lnTo>
                  <a:lnTo>
                    <a:pt x="131" y="23"/>
                  </a:lnTo>
                  <a:lnTo>
                    <a:pt x="136" y="29"/>
                  </a:lnTo>
                  <a:lnTo>
                    <a:pt x="141" y="34"/>
                  </a:lnTo>
                  <a:lnTo>
                    <a:pt x="144" y="40"/>
                  </a:lnTo>
                  <a:lnTo>
                    <a:pt x="147"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4" name="Freeform 779">
              <a:extLst>
                <a:ext uri="{FF2B5EF4-FFF2-40B4-BE49-F238E27FC236}">
                  <a16:creationId xmlns:a16="http://schemas.microsoft.com/office/drawing/2014/main" id="{7A6DB865-040E-48F4-8E06-BD2B1EE03B35}"/>
                </a:ext>
              </a:extLst>
            </p:cNvPr>
            <p:cNvSpPr>
              <a:spLocks/>
            </p:cNvSpPr>
            <p:nvPr/>
          </p:nvSpPr>
          <p:spPr bwMode="auto">
            <a:xfrm>
              <a:off x="6497638" y="3036888"/>
              <a:ext cx="49213" cy="49213"/>
            </a:xfrm>
            <a:custGeom>
              <a:avLst/>
              <a:gdLst>
                <a:gd name="T0" fmla="*/ 154 w 154"/>
                <a:gd name="T1" fmla="*/ 78 h 154"/>
                <a:gd name="T2" fmla="*/ 152 w 154"/>
                <a:gd name="T3" fmla="*/ 93 h 154"/>
                <a:gd name="T4" fmla="*/ 147 w 154"/>
                <a:gd name="T5" fmla="*/ 107 h 154"/>
                <a:gd name="T6" fmla="*/ 141 w 154"/>
                <a:gd name="T7" fmla="*/ 120 h 154"/>
                <a:gd name="T8" fmla="*/ 131 w 154"/>
                <a:gd name="T9" fmla="*/ 132 h 154"/>
                <a:gd name="T10" fmla="*/ 120 w 154"/>
                <a:gd name="T11" fmla="*/ 141 h 154"/>
                <a:gd name="T12" fmla="*/ 107 w 154"/>
                <a:gd name="T13" fmla="*/ 148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7 w 154"/>
                <a:gd name="T25" fmla="*/ 136 h 154"/>
                <a:gd name="T26" fmla="*/ 17 w 154"/>
                <a:gd name="T27" fmla="*/ 126 h 154"/>
                <a:gd name="T28" fmla="*/ 9 w 154"/>
                <a:gd name="T29" fmla="*/ 114 h 154"/>
                <a:gd name="T30" fmla="*/ 3 w 154"/>
                <a:gd name="T31" fmla="*/ 101 h 154"/>
                <a:gd name="T32" fmla="*/ 0 w 154"/>
                <a:gd name="T33" fmla="*/ 85 h 154"/>
                <a:gd name="T34" fmla="*/ 0 w 154"/>
                <a:gd name="T35" fmla="*/ 78 h 154"/>
                <a:gd name="T36" fmla="*/ 1 w 154"/>
                <a:gd name="T37" fmla="*/ 62 h 154"/>
                <a:gd name="T38" fmla="*/ 6 w 154"/>
                <a:gd name="T39" fmla="*/ 47 h 154"/>
                <a:gd name="T40" fmla="*/ 14 w 154"/>
                <a:gd name="T41" fmla="*/ 34 h 154"/>
                <a:gd name="T42" fmla="*/ 23 w 154"/>
                <a:gd name="T43" fmla="*/ 23 h 154"/>
                <a:gd name="T44" fmla="*/ 34 w 154"/>
                <a:gd name="T45" fmla="*/ 14 h 154"/>
                <a:gd name="T46" fmla="*/ 47 w 154"/>
                <a:gd name="T47" fmla="*/ 6 h 154"/>
                <a:gd name="T48" fmla="*/ 62 w 154"/>
                <a:gd name="T49" fmla="*/ 1 h 154"/>
                <a:gd name="T50" fmla="*/ 77 w 154"/>
                <a:gd name="T51" fmla="*/ 0 h 154"/>
                <a:gd name="T52" fmla="*/ 85 w 154"/>
                <a:gd name="T53" fmla="*/ 0 h 154"/>
                <a:gd name="T54" fmla="*/ 99 w 154"/>
                <a:gd name="T55" fmla="*/ 3 h 154"/>
                <a:gd name="T56" fmla="*/ 113 w 154"/>
                <a:gd name="T57" fmla="*/ 9 h 154"/>
                <a:gd name="T58" fmla="*/ 126 w 154"/>
                <a:gd name="T59" fmla="*/ 17 h 154"/>
                <a:gd name="T60" fmla="*/ 136 w 154"/>
                <a:gd name="T61" fmla="*/ 29 h 154"/>
                <a:gd name="T62" fmla="*/ 145 w 154"/>
                <a:gd name="T63" fmla="*/ 40 h 154"/>
                <a:gd name="T64" fmla="*/ 151 w 154"/>
                <a:gd name="T65" fmla="*/ 54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5"/>
                  </a:lnTo>
                  <a:lnTo>
                    <a:pt x="152" y="93"/>
                  </a:lnTo>
                  <a:lnTo>
                    <a:pt x="151" y="101"/>
                  </a:lnTo>
                  <a:lnTo>
                    <a:pt x="147" y="107"/>
                  </a:lnTo>
                  <a:lnTo>
                    <a:pt x="145" y="114"/>
                  </a:lnTo>
                  <a:lnTo>
                    <a:pt x="141" y="120"/>
                  </a:lnTo>
                  <a:lnTo>
                    <a:pt x="136" y="126"/>
                  </a:lnTo>
                  <a:lnTo>
                    <a:pt x="131" y="132"/>
                  </a:lnTo>
                  <a:lnTo>
                    <a:pt x="126" y="136"/>
                  </a:lnTo>
                  <a:lnTo>
                    <a:pt x="120" y="141"/>
                  </a:lnTo>
                  <a:lnTo>
                    <a:pt x="113" y="145"/>
                  </a:lnTo>
                  <a:lnTo>
                    <a:pt x="107" y="148"/>
                  </a:lnTo>
                  <a:lnTo>
                    <a:pt x="99" y="151"/>
                  </a:lnTo>
                  <a:lnTo>
                    <a:pt x="93" y="152"/>
                  </a:lnTo>
                  <a:lnTo>
                    <a:pt x="85" y="153"/>
                  </a:lnTo>
                  <a:lnTo>
                    <a:pt x="77" y="154"/>
                  </a:lnTo>
                  <a:lnTo>
                    <a:pt x="77" y="154"/>
                  </a:lnTo>
                  <a:lnTo>
                    <a:pt x="69" y="153"/>
                  </a:lnTo>
                  <a:lnTo>
                    <a:pt x="62" y="152"/>
                  </a:lnTo>
                  <a:lnTo>
                    <a:pt x="54" y="151"/>
                  </a:lnTo>
                  <a:lnTo>
                    <a:pt x="47" y="148"/>
                  </a:lnTo>
                  <a:lnTo>
                    <a:pt x="40" y="145"/>
                  </a:lnTo>
                  <a:lnTo>
                    <a:pt x="34" y="141"/>
                  </a:lnTo>
                  <a:lnTo>
                    <a:pt x="27" y="136"/>
                  </a:lnTo>
                  <a:lnTo>
                    <a:pt x="23" y="132"/>
                  </a:lnTo>
                  <a:lnTo>
                    <a:pt x="17" y="126"/>
                  </a:lnTo>
                  <a:lnTo>
                    <a:pt x="14" y="120"/>
                  </a:lnTo>
                  <a:lnTo>
                    <a:pt x="9" y="114"/>
                  </a:lnTo>
                  <a:lnTo>
                    <a:pt x="6" y="107"/>
                  </a:lnTo>
                  <a:lnTo>
                    <a:pt x="3" y="101"/>
                  </a:lnTo>
                  <a:lnTo>
                    <a:pt x="1" y="93"/>
                  </a:lnTo>
                  <a:lnTo>
                    <a:pt x="0" y="85"/>
                  </a:lnTo>
                  <a:lnTo>
                    <a:pt x="0" y="78"/>
                  </a:lnTo>
                  <a:lnTo>
                    <a:pt x="0" y="78"/>
                  </a:lnTo>
                  <a:lnTo>
                    <a:pt x="0" y="70"/>
                  </a:lnTo>
                  <a:lnTo>
                    <a:pt x="1" y="62"/>
                  </a:lnTo>
                  <a:lnTo>
                    <a:pt x="3" y="54"/>
                  </a:lnTo>
                  <a:lnTo>
                    <a:pt x="6" y="47"/>
                  </a:lnTo>
                  <a:lnTo>
                    <a:pt x="9" y="40"/>
                  </a:lnTo>
                  <a:lnTo>
                    <a:pt x="14" y="34"/>
                  </a:lnTo>
                  <a:lnTo>
                    <a:pt x="17" y="29"/>
                  </a:lnTo>
                  <a:lnTo>
                    <a:pt x="23" y="23"/>
                  </a:lnTo>
                  <a:lnTo>
                    <a:pt x="27" y="17"/>
                  </a:lnTo>
                  <a:lnTo>
                    <a:pt x="34" y="14"/>
                  </a:lnTo>
                  <a:lnTo>
                    <a:pt x="40" y="9"/>
                  </a:lnTo>
                  <a:lnTo>
                    <a:pt x="47" y="6"/>
                  </a:lnTo>
                  <a:lnTo>
                    <a:pt x="54" y="3"/>
                  </a:lnTo>
                  <a:lnTo>
                    <a:pt x="62" y="1"/>
                  </a:lnTo>
                  <a:lnTo>
                    <a:pt x="69" y="0"/>
                  </a:lnTo>
                  <a:lnTo>
                    <a:pt x="77" y="0"/>
                  </a:lnTo>
                  <a:lnTo>
                    <a:pt x="77" y="0"/>
                  </a:lnTo>
                  <a:lnTo>
                    <a:pt x="85" y="0"/>
                  </a:lnTo>
                  <a:lnTo>
                    <a:pt x="93" y="1"/>
                  </a:lnTo>
                  <a:lnTo>
                    <a:pt x="99" y="3"/>
                  </a:lnTo>
                  <a:lnTo>
                    <a:pt x="107" y="6"/>
                  </a:lnTo>
                  <a:lnTo>
                    <a:pt x="113" y="9"/>
                  </a:lnTo>
                  <a:lnTo>
                    <a:pt x="120" y="14"/>
                  </a:lnTo>
                  <a:lnTo>
                    <a:pt x="126" y="17"/>
                  </a:lnTo>
                  <a:lnTo>
                    <a:pt x="131" y="23"/>
                  </a:lnTo>
                  <a:lnTo>
                    <a:pt x="136" y="29"/>
                  </a:lnTo>
                  <a:lnTo>
                    <a:pt x="141" y="34"/>
                  </a:lnTo>
                  <a:lnTo>
                    <a:pt x="145" y="40"/>
                  </a:lnTo>
                  <a:lnTo>
                    <a:pt x="147" y="47"/>
                  </a:lnTo>
                  <a:lnTo>
                    <a:pt x="151" y="54"/>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5" name="Freeform 780">
              <a:extLst>
                <a:ext uri="{FF2B5EF4-FFF2-40B4-BE49-F238E27FC236}">
                  <a16:creationId xmlns:a16="http://schemas.microsoft.com/office/drawing/2014/main" id="{F7BC3A13-439E-44B7-982C-1C801DB52236}"/>
                </a:ext>
              </a:extLst>
            </p:cNvPr>
            <p:cNvSpPr>
              <a:spLocks/>
            </p:cNvSpPr>
            <p:nvPr/>
          </p:nvSpPr>
          <p:spPr bwMode="auto">
            <a:xfrm>
              <a:off x="6426201" y="3036888"/>
              <a:ext cx="47625" cy="49213"/>
            </a:xfrm>
            <a:custGeom>
              <a:avLst/>
              <a:gdLst>
                <a:gd name="T0" fmla="*/ 154 w 154"/>
                <a:gd name="T1" fmla="*/ 78 h 154"/>
                <a:gd name="T2" fmla="*/ 152 w 154"/>
                <a:gd name="T3" fmla="*/ 93 h 154"/>
                <a:gd name="T4" fmla="*/ 148 w 154"/>
                <a:gd name="T5" fmla="*/ 107 h 154"/>
                <a:gd name="T6" fmla="*/ 141 w 154"/>
                <a:gd name="T7" fmla="*/ 120 h 154"/>
                <a:gd name="T8" fmla="*/ 132 w 154"/>
                <a:gd name="T9" fmla="*/ 132 h 154"/>
                <a:gd name="T10" fmla="*/ 120 w 154"/>
                <a:gd name="T11" fmla="*/ 141 h 154"/>
                <a:gd name="T12" fmla="*/ 108 w 154"/>
                <a:gd name="T13" fmla="*/ 148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7 w 154"/>
                <a:gd name="T25" fmla="*/ 136 h 154"/>
                <a:gd name="T26" fmla="*/ 17 w 154"/>
                <a:gd name="T27" fmla="*/ 126 h 154"/>
                <a:gd name="T28" fmla="*/ 9 w 154"/>
                <a:gd name="T29" fmla="*/ 114 h 154"/>
                <a:gd name="T30" fmla="*/ 3 w 154"/>
                <a:gd name="T31" fmla="*/ 101 h 154"/>
                <a:gd name="T32" fmla="*/ 0 w 154"/>
                <a:gd name="T33" fmla="*/ 85 h 154"/>
                <a:gd name="T34" fmla="*/ 0 w 154"/>
                <a:gd name="T35" fmla="*/ 78 h 154"/>
                <a:gd name="T36" fmla="*/ 1 w 154"/>
                <a:gd name="T37" fmla="*/ 62 h 154"/>
                <a:gd name="T38" fmla="*/ 6 w 154"/>
                <a:gd name="T39" fmla="*/ 47 h 154"/>
                <a:gd name="T40" fmla="*/ 14 w 154"/>
                <a:gd name="T41" fmla="*/ 34 h 154"/>
                <a:gd name="T42" fmla="*/ 23 w 154"/>
                <a:gd name="T43" fmla="*/ 23 h 154"/>
                <a:gd name="T44" fmla="*/ 34 w 154"/>
                <a:gd name="T45" fmla="*/ 14 h 154"/>
                <a:gd name="T46" fmla="*/ 47 w 154"/>
                <a:gd name="T47" fmla="*/ 6 h 154"/>
                <a:gd name="T48" fmla="*/ 62 w 154"/>
                <a:gd name="T49" fmla="*/ 1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9 h 154"/>
                <a:gd name="T62" fmla="*/ 145 w 154"/>
                <a:gd name="T63" fmla="*/ 40 h 154"/>
                <a:gd name="T64" fmla="*/ 151 w 154"/>
                <a:gd name="T65" fmla="*/ 54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5"/>
                  </a:lnTo>
                  <a:lnTo>
                    <a:pt x="152" y="93"/>
                  </a:lnTo>
                  <a:lnTo>
                    <a:pt x="151" y="101"/>
                  </a:lnTo>
                  <a:lnTo>
                    <a:pt x="148" y="107"/>
                  </a:lnTo>
                  <a:lnTo>
                    <a:pt x="145" y="114"/>
                  </a:lnTo>
                  <a:lnTo>
                    <a:pt x="141" y="120"/>
                  </a:lnTo>
                  <a:lnTo>
                    <a:pt x="136" y="126"/>
                  </a:lnTo>
                  <a:lnTo>
                    <a:pt x="132" y="132"/>
                  </a:lnTo>
                  <a:lnTo>
                    <a:pt x="126" y="136"/>
                  </a:lnTo>
                  <a:lnTo>
                    <a:pt x="120" y="141"/>
                  </a:lnTo>
                  <a:lnTo>
                    <a:pt x="113" y="145"/>
                  </a:lnTo>
                  <a:lnTo>
                    <a:pt x="108" y="148"/>
                  </a:lnTo>
                  <a:lnTo>
                    <a:pt x="100" y="151"/>
                  </a:lnTo>
                  <a:lnTo>
                    <a:pt x="93" y="152"/>
                  </a:lnTo>
                  <a:lnTo>
                    <a:pt x="85" y="153"/>
                  </a:lnTo>
                  <a:lnTo>
                    <a:pt x="77" y="154"/>
                  </a:lnTo>
                  <a:lnTo>
                    <a:pt x="77" y="154"/>
                  </a:lnTo>
                  <a:lnTo>
                    <a:pt x="69" y="153"/>
                  </a:lnTo>
                  <a:lnTo>
                    <a:pt x="62" y="152"/>
                  </a:lnTo>
                  <a:lnTo>
                    <a:pt x="54" y="151"/>
                  </a:lnTo>
                  <a:lnTo>
                    <a:pt x="47" y="148"/>
                  </a:lnTo>
                  <a:lnTo>
                    <a:pt x="40" y="145"/>
                  </a:lnTo>
                  <a:lnTo>
                    <a:pt x="34" y="141"/>
                  </a:lnTo>
                  <a:lnTo>
                    <a:pt x="27" y="136"/>
                  </a:lnTo>
                  <a:lnTo>
                    <a:pt x="23" y="132"/>
                  </a:lnTo>
                  <a:lnTo>
                    <a:pt x="17" y="126"/>
                  </a:lnTo>
                  <a:lnTo>
                    <a:pt x="14" y="120"/>
                  </a:lnTo>
                  <a:lnTo>
                    <a:pt x="9" y="114"/>
                  </a:lnTo>
                  <a:lnTo>
                    <a:pt x="6" y="107"/>
                  </a:lnTo>
                  <a:lnTo>
                    <a:pt x="3" y="101"/>
                  </a:lnTo>
                  <a:lnTo>
                    <a:pt x="1" y="93"/>
                  </a:lnTo>
                  <a:lnTo>
                    <a:pt x="0" y="85"/>
                  </a:lnTo>
                  <a:lnTo>
                    <a:pt x="0" y="78"/>
                  </a:lnTo>
                  <a:lnTo>
                    <a:pt x="0" y="78"/>
                  </a:lnTo>
                  <a:lnTo>
                    <a:pt x="0" y="70"/>
                  </a:lnTo>
                  <a:lnTo>
                    <a:pt x="1" y="62"/>
                  </a:lnTo>
                  <a:lnTo>
                    <a:pt x="3" y="54"/>
                  </a:lnTo>
                  <a:lnTo>
                    <a:pt x="6" y="47"/>
                  </a:lnTo>
                  <a:lnTo>
                    <a:pt x="9" y="40"/>
                  </a:lnTo>
                  <a:lnTo>
                    <a:pt x="14" y="34"/>
                  </a:lnTo>
                  <a:lnTo>
                    <a:pt x="17" y="29"/>
                  </a:lnTo>
                  <a:lnTo>
                    <a:pt x="23" y="23"/>
                  </a:lnTo>
                  <a:lnTo>
                    <a:pt x="27" y="17"/>
                  </a:lnTo>
                  <a:lnTo>
                    <a:pt x="34" y="14"/>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4"/>
                  </a:lnTo>
                  <a:lnTo>
                    <a:pt x="126" y="17"/>
                  </a:lnTo>
                  <a:lnTo>
                    <a:pt x="132" y="23"/>
                  </a:lnTo>
                  <a:lnTo>
                    <a:pt x="136" y="29"/>
                  </a:lnTo>
                  <a:lnTo>
                    <a:pt x="141" y="34"/>
                  </a:lnTo>
                  <a:lnTo>
                    <a:pt x="145" y="40"/>
                  </a:lnTo>
                  <a:lnTo>
                    <a:pt x="148" y="47"/>
                  </a:lnTo>
                  <a:lnTo>
                    <a:pt x="151" y="54"/>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6" name="Freeform 781">
              <a:extLst>
                <a:ext uri="{FF2B5EF4-FFF2-40B4-BE49-F238E27FC236}">
                  <a16:creationId xmlns:a16="http://schemas.microsoft.com/office/drawing/2014/main" id="{EEC4DEB0-8AB9-4E56-AA24-7B64A13234B3}"/>
                </a:ext>
              </a:extLst>
            </p:cNvPr>
            <p:cNvSpPr>
              <a:spLocks/>
            </p:cNvSpPr>
            <p:nvPr/>
          </p:nvSpPr>
          <p:spPr bwMode="auto">
            <a:xfrm>
              <a:off x="6567488" y="3243263"/>
              <a:ext cx="49213" cy="47625"/>
            </a:xfrm>
            <a:custGeom>
              <a:avLst/>
              <a:gdLst>
                <a:gd name="T0" fmla="*/ 154 w 154"/>
                <a:gd name="T1" fmla="*/ 76 h 154"/>
                <a:gd name="T2" fmla="*/ 152 w 154"/>
                <a:gd name="T3" fmla="*/ 92 h 154"/>
                <a:gd name="T4" fmla="*/ 148 w 154"/>
                <a:gd name="T5" fmla="*/ 106 h 154"/>
                <a:gd name="T6" fmla="*/ 141 w 154"/>
                <a:gd name="T7" fmla="*/ 120 h 154"/>
                <a:gd name="T8" fmla="*/ 132 w 154"/>
                <a:gd name="T9" fmla="*/ 131 h 154"/>
                <a:gd name="T10" fmla="*/ 120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4 h 154"/>
                <a:gd name="T24" fmla="*/ 28 w 154"/>
                <a:gd name="T25" fmla="*/ 136 h 154"/>
                <a:gd name="T26" fmla="*/ 17 w 154"/>
                <a:gd name="T27" fmla="*/ 125 h 154"/>
                <a:gd name="T28" fmla="*/ 9 w 154"/>
                <a:gd name="T29" fmla="*/ 113 h 154"/>
                <a:gd name="T30" fmla="*/ 4 w 154"/>
                <a:gd name="T31" fmla="*/ 99 h 154"/>
                <a:gd name="T32" fmla="*/ 0 w 154"/>
                <a:gd name="T33" fmla="*/ 84 h 154"/>
                <a:gd name="T34" fmla="*/ 0 w 154"/>
                <a:gd name="T35" fmla="*/ 76 h 154"/>
                <a:gd name="T36" fmla="*/ 1 w 154"/>
                <a:gd name="T37" fmla="*/ 61 h 154"/>
                <a:gd name="T38" fmla="*/ 6 w 154"/>
                <a:gd name="T39" fmla="*/ 46 h 154"/>
                <a:gd name="T40" fmla="*/ 13 w 154"/>
                <a:gd name="T41" fmla="*/ 34 h 154"/>
                <a:gd name="T42" fmla="*/ 22 w 154"/>
                <a:gd name="T43" fmla="*/ 22 h 154"/>
                <a:gd name="T44" fmla="*/ 33 w 154"/>
                <a:gd name="T45" fmla="*/ 12 h 154"/>
                <a:gd name="T46" fmla="*/ 47 w 154"/>
                <a:gd name="T47" fmla="*/ 5 h 154"/>
                <a:gd name="T48" fmla="*/ 61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7 h 154"/>
                <a:gd name="T62" fmla="*/ 144 w 154"/>
                <a:gd name="T63" fmla="*/ 40 h 154"/>
                <a:gd name="T64" fmla="*/ 150 w 154"/>
                <a:gd name="T65" fmla="*/ 53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2" y="92"/>
                  </a:lnTo>
                  <a:lnTo>
                    <a:pt x="150" y="99"/>
                  </a:lnTo>
                  <a:lnTo>
                    <a:pt x="148" y="106"/>
                  </a:lnTo>
                  <a:lnTo>
                    <a:pt x="144" y="113"/>
                  </a:lnTo>
                  <a:lnTo>
                    <a:pt x="141" y="120"/>
                  </a:lnTo>
                  <a:lnTo>
                    <a:pt x="136" y="125"/>
                  </a:lnTo>
                  <a:lnTo>
                    <a:pt x="132" y="131"/>
                  </a:lnTo>
                  <a:lnTo>
                    <a:pt x="126" y="136"/>
                  </a:lnTo>
                  <a:lnTo>
                    <a:pt x="120" y="140"/>
                  </a:lnTo>
                  <a:lnTo>
                    <a:pt x="114" y="144"/>
                  </a:lnTo>
                  <a:lnTo>
                    <a:pt x="107" y="147"/>
                  </a:lnTo>
                  <a:lnTo>
                    <a:pt x="100" y="151"/>
                  </a:lnTo>
                  <a:lnTo>
                    <a:pt x="93" y="152"/>
                  </a:lnTo>
                  <a:lnTo>
                    <a:pt x="85" y="153"/>
                  </a:lnTo>
                  <a:lnTo>
                    <a:pt x="77" y="154"/>
                  </a:lnTo>
                  <a:lnTo>
                    <a:pt x="77" y="154"/>
                  </a:lnTo>
                  <a:lnTo>
                    <a:pt x="69" y="153"/>
                  </a:lnTo>
                  <a:lnTo>
                    <a:pt x="61" y="152"/>
                  </a:lnTo>
                  <a:lnTo>
                    <a:pt x="54" y="151"/>
                  </a:lnTo>
                  <a:lnTo>
                    <a:pt x="47" y="147"/>
                  </a:lnTo>
                  <a:lnTo>
                    <a:pt x="40" y="144"/>
                  </a:lnTo>
                  <a:lnTo>
                    <a:pt x="33" y="140"/>
                  </a:lnTo>
                  <a:lnTo>
                    <a:pt x="28" y="136"/>
                  </a:lnTo>
                  <a:lnTo>
                    <a:pt x="22" y="131"/>
                  </a:lnTo>
                  <a:lnTo>
                    <a:pt x="17" y="125"/>
                  </a:lnTo>
                  <a:lnTo>
                    <a:pt x="13" y="120"/>
                  </a:lnTo>
                  <a:lnTo>
                    <a:pt x="9" y="113"/>
                  </a:lnTo>
                  <a:lnTo>
                    <a:pt x="6" y="106"/>
                  </a:lnTo>
                  <a:lnTo>
                    <a:pt x="4" y="99"/>
                  </a:lnTo>
                  <a:lnTo>
                    <a:pt x="1" y="92"/>
                  </a:lnTo>
                  <a:lnTo>
                    <a:pt x="0" y="84"/>
                  </a:lnTo>
                  <a:lnTo>
                    <a:pt x="0" y="76"/>
                  </a:lnTo>
                  <a:lnTo>
                    <a:pt x="0" y="76"/>
                  </a:lnTo>
                  <a:lnTo>
                    <a:pt x="0" y="68"/>
                  </a:lnTo>
                  <a:lnTo>
                    <a:pt x="1" y="61"/>
                  </a:lnTo>
                  <a:lnTo>
                    <a:pt x="4" y="53"/>
                  </a:lnTo>
                  <a:lnTo>
                    <a:pt x="6" y="46"/>
                  </a:lnTo>
                  <a:lnTo>
                    <a:pt x="9" y="40"/>
                  </a:lnTo>
                  <a:lnTo>
                    <a:pt x="13" y="34"/>
                  </a:lnTo>
                  <a:lnTo>
                    <a:pt x="17" y="27"/>
                  </a:lnTo>
                  <a:lnTo>
                    <a:pt x="22" y="22"/>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2"/>
                  </a:lnTo>
                  <a:lnTo>
                    <a:pt x="136" y="27"/>
                  </a:lnTo>
                  <a:lnTo>
                    <a:pt x="141" y="34"/>
                  </a:lnTo>
                  <a:lnTo>
                    <a:pt x="144" y="40"/>
                  </a:lnTo>
                  <a:lnTo>
                    <a:pt x="148" y="46"/>
                  </a:lnTo>
                  <a:lnTo>
                    <a:pt x="150" y="53"/>
                  </a:lnTo>
                  <a:lnTo>
                    <a:pt x="152"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7" name="Freeform 782">
              <a:extLst>
                <a:ext uri="{FF2B5EF4-FFF2-40B4-BE49-F238E27FC236}">
                  <a16:creationId xmlns:a16="http://schemas.microsoft.com/office/drawing/2014/main" id="{F7B480F0-9277-4466-A805-8E283E835CCE}"/>
                </a:ext>
              </a:extLst>
            </p:cNvPr>
            <p:cNvSpPr>
              <a:spLocks/>
            </p:cNvSpPr>
            <p:nvPr/>
          </p:nvSpPr>
          <p:spPr bwMode="auto">
            <a:xfrm>
              <a:off x="6567488" y="3317876"/>
              <a:ext cx="49213" cy="49213"/>
            </a:xfrm>
            <a:custGeom>
              <a:avLst/>
              <a:gdLst>
                <a:gd name="T0" fmla="*/ 154 w 154"/>
                <a:gd name="T1" fmla="*/ 77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5 h 154"/>
                <a:gd name="T28" fmla="*/ 9 w 154"/>
                <a:gd name="T29" fmla="*/ 114 h 154"/>
                <a:gd name="T30" fmla="*/ 4 w 154"/>
                <a:gd name="T31" fmla="*/ 100 h 154"/>
                <a:gd name="T32" fmla="*/ 0 w 154"/>
                <a:gd name="T33" fmla="*/ 84 h 154"/>
                <a:gd name="T34" fmla="*/ 0 w 154"/>
                <a:gd name="T35" fmla="*/ 77 h 154"/>
                <a:gd name="T36" fmla="*/ 1 w 154"/>
                <a:gd name="T37" fmla="*/ 61 h 154"/>
                <a:gd name="T38" fmla="*/ 6 w 154"/>
                <a:gd name="T39" fmla="*/ 46 h 154"/>
                <a:gd name="T40" fmla="*/ 13 w 154"/>
                <a:gd name="T41" fmla="*/ 34 h 154"/>
                <a:gd name="T42" fmla="*/ 22 w 154"/>
                <a:gd name="T43" fmla="*/ 22 h 154"/>
                <a:gd name="T44" fmla="*/ 33 w 154"/>
                <a:gd name="T45" fmla="*/ 13 h 154"/>
                <a:gd name="T46" fmla="*/ 47 w 154"/>
                <a:gd name="T47" fmla="*/ 6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2" y="92"/>
                  </a:lnTo>
                  <a:lnTo>
                    <a:pt x="150" y="100"/>
                  </a:lnTo>
                  <a:lnTo>
                    <a:pt x="148" y="107"/>
                  </a:lnTo>
                  <a:lnTo>
                    <a:pt x="144" y="114"/>
                  </a:lnTo>
                  <a:lnTo>
                    <a:pt x="141" y="120"/>
                  </a:lnTo>
                  <a:lnTo>
                    <a:pt x="136"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1" y="152"/>
                  </a:lnTo>
                  <a:lnTo>
                    <a:pt x="54" y="151"/>
                  </a:lnTo>
                  <a:lnTo>
                    <a:pt x="47" y="147"/>
                  </a:lnTo>
                  <a:lnTo>
                    <a:pt x="40" y="145"/>
                  </a:lnTo>
                  <a:lnTo>
                    <a:pt x="33" y="140"/>
                  </a:lnTo>
                  <a:lnTo>
                    <a:pt x="28" y="136"/>
                  </a:lnTo>
                  <a:lnTo>
                    <a:pt x="22" y="131"/>
                  </a:lnTo>
                  <a:lnTo>
                    <a:pt x="17" y="125"/>
                  </a:lnTo>
                  <a:lnTo>
                    <a:pt x="13" y="120"/>
                  </a:lnTo>
                  <a:lnTo>
                    <a:pt x="9" y="114"/>
                  </a:lnTo>
                  <a:lnTo>
                    <a:pt x="6" y="107"/>
                  </a:lnTo>
                  <a:lnTo>
                    <a:pt x="4" y="100"/>
                  </a:lnTo>
                  <a:lnTo>
                    <a:pt x="1" y="92"/>
                  </a:lnTo>
                  <a:lnTo>
                    <a:pt x="0" y="84"/>
                  </a:lnTo>
                  <a:lnTo>
                    <a:pt x="0" y="77"/>
                  </a:lnTo>
                  <a:lnTo>
                    <a:pt x="0" y="77"/>
                  </a:lnTo>
                  <a:lnTo>
                    <a:pt x="0" y="69"/>
                  </a:lnTo>
                  <a:lnTo>
                    <a:pt x="1" y="61"/>
                  </a:lnTo>
                  <a:lnTo>
                    <a:pt x="4" y="54"/>
                  </a:lnTo>
                  <a:lnTo>
                    <a:pt x="6" y="46"/>
                  </a:lnTo>
                  <a:lnTo>
                    <a:pt x="9" y="40"/>
                  </a:lnTo>
                  <a:lnTo>
                    <a:pt x="13" y="34"/>
                  </a:lnTo>
                  <a:lnTo>
                    <a:pt x="17" y="28"/>
                  </a:lnTo>
                  <a:lnTo>
                    <a:pt x="22" y="22"/>
                  </a:lnTo>
                  <a:lnTo>
                    <a:pt x="28" y="18"/>
                  </a:lnTo>
                  <a:lnTo>
                    <a:pt x="33" y="13"/>
                  </a:lnTo>
                  <a:lnTo>
                    <a:pt x="40" y="9"/>
                  </a:lnTo>
                  <a:lnTo>
                    <a:pt x="47" y="6"/>
                  </a:lnTo>
                  <a:lnTo>
                    <a:pt x="54" y="3"/>
                  </a:lnTo>
                  <a:lnTo>
                    <a:pt x="61" y="2"/>
                  </a:lnTo>
                  <a:lnTo>
                    <a:pt x="69" y="1"/>
                  </a:lnTo>
                  <a:lnTo>
                    <a:pt x="77" y="0"/>
                  </a:lnTo>
                  <a:lnTo>
                    <a:pt x="77" y="0"/>
                  </a:lnTo>
                  <a:lnTo>
                    <a:pt x="85" y="1"/>
                  </a:lnTo>
                  <a:lnTo>
                    <a:pt x="93" y="2"/>
                  </a:lnTo>
                  <a:lnTo>
                    <a:pt x="100" y="3"/>
                  </a:lnTo>
                  <a:lnTo>
                    <a:pt x="107" y="6"/>
                  </a:lnTo>
                  <a:lnTo>
                    <a:pt x="114" y="9"/>
                  </a:lnTo>
                  <a:lnTo>
                    <a:pt x="120" y="13"/>
                  </a:lnTo>
                  <a:lnTo>
                    <a:pt x="126" y="18"/>
                  </a:lnTo>
                  <a:lnTo>
                    <a:pt x="132" y="22"/>
                  </a:lnTo>
                  <a:lnTo>
                    <a:pt x="136" y="28"/>
                  </a:lnTo>
                  <a:lnTo>
                    <a:pt x="141" y="34"/>
                  </a:lnTo>
                  <a:lnTo>
                    <a:pt x="144" y="40"/>
                  </a:lnTo>
                  <a:lnTo>
                    <a:pt x="148" y="46"/>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8" name="Freeform 783">
              <a:extLst>
                <a:ext uri="{FF2B5EF4-FFF2-40B4-BE49-F238E27FC236}">
                  <a16:creationId xmlns:a16="http://schemas.microsoft.com/office/drawing/2014/main" id="{F9DC00C2-6842-44C8-B686-373A8205EDCF}"/>
                </a:ext>
              </a:extLst>
            </p:cNvPr>
            <p:cNvSpPr>
              <a:spLocks/>
            </p:cNvSpPr>
            <p:nvPr/>
          </p:nvSpPr>
          <p:spPr bwMode="auto">
            <a:xfrm>
              <a:off x="6637338" y="3243263"/>
              <a:ext cx="47625" cy="47625"/>
            </a:xfrm>
            <a:custGeom>
              <a:avLst/>
              <a:gdLst>
                <a:gd name="T0" fmla="*/ 153 w 153"/>
                <a:gd name="T1" fmla="*/ 76 h 154"/>
                <a:gd name="T2" fmla="*/ 152 w 153"/>
                <a:gd name="T3" fmla="*/ 92 h 154"/>
                <a:gd name="T4" fmla="*/ 147 w 153"/>
                <a:gd name="T5" fmla="*/ 106 h 154"/>
                <a:gd name="T6" fmla="*/ 141 w 153"/>
                <a:gd name="T7" fmla="*/ 120 h 154"/>
                <a:gd name="T8" fmla="*/ 131 w 153"/>
                <a:gd name="T9" fmla="*/ 131 h 154"/>
                <a:gd name="T10" fmla="*/ 120 w 153"/>
                <a:gd name="T11" fmla="*/ 140 h 154"/>
                <a:gd name="T12" fmla="*/ 106 w 153"/>
                <a:gd name="T13" fmla="*/ 147 h 154"/>
                <a:gd name="T14" fmla="*/ 93 w 153"/>
                <a:gd name="T15" fmla="*/ 152 h 154"/>
                <a:gd name="T16" fmla="*/ 77 w 153"/>
                <a:gd name="T17" fmla="*/ 154 h 154"/>
                <a:gd name="T18" fmla="*/ 69 w 153"/>
                <a:gd name="T19" fmla="*/ 153 h 154"/>
                <a:gd name="T20" fmla="*/ 54 w 153"/>
                <a:gd name="T21" fmla="*/ 151 h 154"/>
                <a:gd name="T22" fmla="*/ 40 w 153"/>
                <a:gd name="T23" fmla="*/ 144 h 154"/>
                <a:gd name="T24" fmla="*/ 27 w 153"/>
                <a:gd name="T25" fmla="*/ 136 h 154"/>
                <a:gd name="T26" fmla="*/ 17 w 153"/>
                <a:gd name="T27" fmla="*/ 125 h 154"/>
                <a:gd name="T28" fmla="*/ 9 w 153"/>
                <a:gd name="T29" fmla="*/ 113 h 154"/>
                <a:gd name="T30" fmla="*/ 3 w 153"/>
                <a:gd name="T31" fmla="*/ 99 h 154"/>
                <a:gd name="T32" fmla="*/ 0 w 153"/>
                <a:gd name="T33" fmla="*/ 84 h 154"/>
                <a:gd name="T34" fmla="*/ 0 w 153"/>
                <a:gd name="T35" fmla="*/ 76 h 154"/>
                <a:gd name="T36" fmla="*/ 1 w 153"/>
                <a:gd name="T37" fmla="*/ 61 h 154"/>
                <a:gd name="T38" fmla="*/ 6 w 153"/>
                <a:gd name="T39" fmla="*/ 46 h 154"/>
                <a:gd name="T40" fmla="*/ 12 w 153"/>
                <a:gd name="T41" fmla="*/ 34 h 154"/>
                <a:gd name="T42" fmla="*/ 23 w 153"/>
                <a:gd name="T43" fmla="*/ 22 h 154"/>
                <a:gd name="T44" fmla="*/ 34 w 153"/>
                <a:gd name="T45" fmla="*/ 12 h 154"/>
                <a:gd name="T46" fmla="*/ 47 w 153"/>
                <a:gd name="T47" fmla="*/ 5 h 154"/>
                <a:gd name="T48" fmla="*/ 62 w 153"/>
                <a:gd name="T49" fmla="*/ 1 h 154"/>
                <a:gd name="T50" fmla="*/ 77 w 153"/>
                <a:gd name="T51" fmla="*/ 0 h 154"/>
                <a:gd name="T52" fmla="*/ 85 w 153"/>
                <a:gd name="T53" fmla="*/ 0 h 154"/>
                <a:gd name="T54" fmla="*/ 99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3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6"/>
                  </a:lnTo>
                  <a:lnTo>
                    <a:pt x="144" y="113"/>
                  </a:lnTo>
                  <a:lnTo>
                    <a:pt x="141" y="120"/>
                  </a:lnTo>
                  <a:lnTo>
                    <a:pt x="136" y="125"/>
                  </a:lnTo>
                  <a:lnTo>
                    <a:pt x="131" y="131"/>
                  </a:lnTo>
                  <a:lnTo>
                    <a:pt x="126" y="136"/>
                  </a:lnTo>
                  <a:lnTo>
                    <a:pt x="120" y="140"/>
                  </a:lnTo>
                  <a:lnTo>
                    <a:pt x="113" y="144"/>
                  </a:lnTo>
                  <a:lnTo>
                    <a:pt x="106" y="147"/>
                  </a:lnTo>
                  <a:lnTo>
                    <a:pt x="99" y="151"/>
                  </a:lnTo>
                  <a:lnTo>
                    <a:pt x="93" y="152"/>
                  </a:lnTo>
                  <a:lnTo>
                    <a:pt x="85" y="153"/>
                  </a:lnTo>
                  <a:lnTo>
                    <a:pt x="77" y="154"/>
                  </a:lnTo>
                  <a:lnTo>
                    <a:pt x="77" y="154"/>
                  </a:lnTo>
                  <a:lnTo>
                    <a:pt x="69" y="153"/>
                  </a:lnTo>
                  <a:lnTo>
                    <a:pt x="62" y="152"/>
                  </a:lnTo>
                  <a:lnTo>
                    <a:pt x="54" y="151"/>
                  </a:lnTo>
                  <a:lnTo>
                    <a:pt x="47" y="147"/>
                  </a:lnTo>
                  <a:lnTo>
                    <a:pt x="40" y="144"/>
                  </a:lnTo>
                  <a:lnTo>
                    <a:pt x="34" y="140"/>
                  </a:lnTo>
                  <a:lnTo>
                    <a:pt x="27" y="136"/>
                  </a:lnTo>
                  <a:lnTo>
                    <a:pt x="23" y="131"/>
                  </a:lnTo>
                  <a:lnTo>
                    <a:pt x="17" y="125"/>
                  </a:lnTo>
                  <a:lnTo>
                    <a:pt x="12" y="120"/>
                  </a:lnTo>
                  <a:lnTo>
                    <a:pt x="9" y="113"/>
                  </a:lnTo>
                  <a:lnTo>
                    <a:pt x="6" y="106"/>
                  </a:lnTo>
                  <a:lnTo>
                    <a:pt x="3" y="99"/>
                  </a:lnTo>
                  <a:lnTo>
                    <a:pt x="1" y="92"/>
                  </a:lnTo>
                  <a:lnTo>
                    <a:pt x="0" y="84"/>
                  </a:lnTo>
                  <a:lnTo>
                    <a:pt x="0" y="76"/>
                  </a:lnTo>
                  <a:lnTo>
                    <a:pt x="0" y="76"/>
                  </a:lnTo>
                  <a:lnTo>
                    <a:pt x="0" y="68"/>
                  </a:lnTo>
                  <a:lnTo>
                    <a:pt x="1" y="61"/>
                  </a:lnTo>
                  <a:lnTo>
                    <a:pt x="3" y="53"/>
                  </a:lnTo>
                  <a:lnTo>
                    <a:pt x="6" y="46"/>
                  </a:lnTo>
                  <a:lnTo>
                    <a:pt x="9" y="40"/>
                  </a:lnTo>
                  <a:lnTo>
                    <a:pt x="12" y="34"/>
                  </a:lnTo>
                  <a:lnTo>
                    <a:pt x="17" y="27"/>
                  </a:lnTo>
                  <a:lnTo>
                    <a:pt x="23" y="22"/>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1" y="22"/>
                  </a:lnTo>
                  <a:lnTo>
                    <a:pt x="136" y="27"/>
                  </a:lnTo>
                  <a:lnTo>
                    <a:pt x="141" y="34"/>
                  </a:lnTo>
                  <a:lnTo>
                    <a:pt x="144" y="40"/>
                  </a:lnTo>
                  <a:lnTo>
                    <a:pt x="147" y="46"/>
                  </a:lnTo>
                  <a:lnTo>
                    <a:pt x="150"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9" name="Freeform 784">
              <a:extLst>
                <a:ext uri="{FF2B5EF4-FFF2-40B4-BE49-F238E27FC236}">
                  <a16:creationId xmlns:a16="http://schemas.microsoft.com/office/drawing/2014/main" id="{FCFDE795-6F7E-4870-BF78-48C620565595}"/>
                </a:ext>
              </a:extLst>
            </p:cNvPr>
            <p:cNvSpPr>
              <a:spLocks/>
            </p:cNvSpPr>
            <p:nvPr/>
          </p:nvSpPr>
          <p:spPr bwMode="auto">
            <a:xfrm>
              <a:off x="6567488" y="3176588"/>
              <a:ext cx="49213" cy="49213"/>
            </a:xfrm>
            <a:custGeom>
              <a:avLst/>
              <a:gdLst>
                <a:gd name="T0" fmla="*/ 154 w 154"/>
                <a:gd name="T1" fmla="*/ 77 h 155"/>
                <a:gd name="T2" fmla="*/ 152 w 154"/>
                <a:gd name="T3" fmla="*/ 93 h 155"/>
                <a:gd name="T4" fmla="*/ 148 w 154"/>
                <a:gd name="T5" fmla="*/ 107 h 155"/>
                <a:gd name="T6" fmla="*/ 141 w 154"/>
                <a:gd name="T7" fmla="*/ 120 h 155"/>
                <a:gd name="T8" fmla="*/ 132 w 154"/>
                <a:gd name="T9" fmla="*/ 132 h 155"/>
                <a:gd name="T10" fmla="*/ 120 w 154"/>
                <a:gd name="T11" fmla="*/ 141 h 155"/>
                <a:gd name="T12" fmla="*/ 107 w 154"/>
                <a:gd name="T13" fmla="*/ 148 h 155"/>
                <a:gd name="T14" fmla="*/ 93 w 154"/>
                <a:gd name="T15" fmla="*/ 152 h 155"/>
                <a:gd name="T16" fmla="*/ 77 w 154"/>
                <a:gd name="T17" fmla="*/ 155 h 155"/>
                <a:gd name="T18" fmla="*/ 69 w 154"/>
                <a:gd name="T19" fmla="*/ 153 h 155"/>
                <a:gd name="T20" fmla="*/ 54 w 154"/>
                <a:gd name="T21" fmla="*/ 151 h 155"/>
                <a:gd name="T22" fmla="*/ 40 w 154"/>
                <a:gd name="T23" fmla="*/ 144 h 155"/>
                <a:gd name="T24" fmla="*/ 28 w 154"/>
                <a:gd name="T25" fmla="*/ 136 h 155"/>
                <a:gd name="T26" fmla="*/ 17 w 154"/>
                <a:gd name="T27" fmla="*/ 126 h 155"/>
                <a:gd name="T28" fmla="*/ 9 w 154"/>
                <a:gd name="T29" fmla="*/ 113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3 h 155"/>
                <a:gd name="T42" fmla="*/ 22 w 154"/>
                <a:gd name="T43" fmla="*/ 23 h 155"/>
                <a:gd name="T44" fmla="*/ 33 w 154"/>
                <a:gd name="T45" fmla="*/ 13 h 155"/>
                <a:gd name="T46" fmla="*/ 47 w 154"/>
                <a:gd name="T47" fmla="*/ 6 h 155"/>
                <a:gd name="T48" fmla="*/ 61 w 154"/>
                <a:gd name="T49" fmla="*/ 1 h 155"/>
                <a:gd name="T50" fmla="*/ 77 w 154"/>
                <a:gd name="T51" fmla="*/ 0 h 155"/>
                <a:gd name="T52" fmla="*/ 85 w 154"/>
                <a:gd name="T53" fmla="*/ 0 h 155"/>
                <a:gd name="T54" fmla="*/ 100 w 154"/>
                <a:gd name="T55" fmla="*/ 4 h 155"/>
                <a:gd name="T56" fmla="*/ 114 w 154"/>
                <a:gd name="T57" fmla="*/ 9 h 155"/>
                <a:gd name="T58" fmla="*/ 126 w 154"/>
                <a:gd name="T59" fmla="*/ 17 h 155"/>
                <a:gd name="T60" fmla="*/ 136 w 154"/>
                <a:gd name="T61" fmla="*/ 28 h 155"/>
                <a:gd name="T62" fmla="*/ 144 w 154"/>
                <a:gd name="T63" fmla="*/ 40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7"/>
                  </a:lnTo>
                  <a:lnTo>
                    <a:pt x="144" y="113"/>
                  </a:lnTo>
                  <a:lnTo>
                    <a:pt x="141" y="120"/>
                  </a:lnTo>
                  <a:lnTo>
                    <a:pt x="136" y="126"/>
                  </a:lnTo>
                  <a:lnTo>
                    <a:pt x="132" y="132"/>
                  </a:lnTo>
                  <a:lnTo>
                    <a:pt x="126" y="136"/>
                  </a:lnTo>
                  <a:lnTo>
                    <a:pt x="120" y="141"/>
                  </a:lnTo>
                  <a:lnTo>
                    <a:pt x="114" y="144"/>
                  </a:lnTo>
                  <a:lnTo>
                    <a:pt x="107" y="148"/>
                  </a:lnTo>
                  <a:lnTo>
                    <a:pt x="100" y="151"/>
                  </a:lnTo>
                  <a:lnTo>
                    <a:pt x="93" y="152"/>
                  </a:lnTo>
                  <a:lnTo>
                    <a:pt x="85" y="153"/>
                  </a:lnTo>
                  <a:lnTo>
                    <a:pt x="77" y="155"/>
                  </a:lnTo>
                  <a:lnTo>
                    <a:pt x="77" y="155"/>
                  </a:lnTo>
                  <a:lnTo>
                    <a:pt x="69" y="153"/>
                  </a:lnTo>
                  <a:lnTo>
                    <a:pt x="61" y="152"/>
                  </a:lnTo>
                  <a:lnTo>
                    <a:pt x="54" y="151"/>
                  </a:lnTo>
                  <a:lnTo>
                    <a:pt x="47" y="148"/>
                  </a:lnTo>
                  <a:lnTo>
                    <a:pt x="40" y="144"/>
                  </a:lnTo>
                  <a:lnTo>
                    <a:pt x="33" y="141"/>
                  </a:lnTo>
                  <a:lnTo>
                    <a:pt x="28" y="136"/>
                  </a:lnTo>
                  <a:lnTo>
                    <a:pt x="22"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3"/>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3"/>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0" name="Freeform 785">
              <a:extLst>
                <a:ext uri="{FF2B5EF4-FFF2-40B4-BE49-F238E27FC236}">
                  <a16:creationId xmlns:a16="http://schemas.microsoft.com/office/drawing/2014/main" id="{832C943E-3364-4C73-A411-BDF6A60471E9}"/>
                </a:ext>
              </a:extLst>
            </p:cNvPr>
            <p:cNvSpPr>
              <a:spLocks/>
            </p:cNvSpPr>
            <p:nvPr/>
          </p:nvSpPr>
          <p:spPr bwMode="auto">
            <a:xfrm>
              <a:off x="6637338" y="3176588"/>
              <a:ext cx="47625" cy="49213"/>
            </a:xfrm>
            <a:custGeom>
              <a:avLst/>
              <a:gdLst>
                <a:gd name="T0" fmla="*/ 153 w 153"/>
                <a:gd name="T1" fmla="*/ 77 h 155"/>
                <a:gd name="T2" fmla="*/ 152 w 153"/>
                <a:gd name="T3" fmla="*/ 93 h 155"/>
                <a:gd name="T4" fmla="*/ 147 w 153"/>
                <a:gd name="T5" fmla="*/ 107 h 155"/>
                <a:gd name="T6" fmla="*/ 141 w 153"/>
                <a:gd name="T7" fmla="*/ 120 h 155"/>
                <a:gd name="T8" fmla="*/ 131 w 153"/>
                <a:gd name="T9" fmla="*/ 132 h 155"/>
                <a:gd name="T10" fmla="*/ 120 w 153"/>
                <a:gd name="T11" fmla="*/ 141 h 155"/>
                <a:gd name="T12" fmla="*/ 106 w 153"/>
                <a:gd name="T13" fmla="*/ 148 h 155"/>
                <a:gd name="T14" fmla="*/ 93 w 153"/>
                <a:gd name="T15" fmla="*/ 152 h 155"/>
                <a:gd name="T16" fmla="*/ 77 w 153"/>
                <a:gd name="T17" fmla="*/ 155 h 155"/>
                <a:gd name="T18" fmla="*/ 69 w 153"/>
                <a:gd name="T19" fmla="*/ 153 h 155"/>
                <a:gd name="T20" fmla="*/ 54 w 153"/>
                <a:gd name="T21" fmla="*/ 151 h 155"/>
                <a:gd name="T22" fmla="*/ 40 w 153"/>
                <a:gd name="T23" fmla="*/ 144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2 w 153"/>
                <a:gd name="T41" fmla="*/ 33 h 155"/>
                <a:gd name="T42" fmla="*/ 23 w 153"/>
                <a:gd name="T43" fmla="*/ 23 h 155"/>
                <a:gd name="T44" fmla="*/ 34 w 153"/>
                <a:gd name="T45" fmla="*/ 13 h 155"/>
                <a:gd name="T46" fmla="*/ 47 w 153"/>
                <a:gd name="T47" fmla="*/ 6 h 155"/>
                <a:gd name="T48" fmla="*/ 62 w 153"/>
                <a:gd name="T49" fmla="*/ 1 h 155"/>
                <a:gd name="T50" fmla="*/ 77 w 153"/>
                <a:gd name="T51" fmla="*/ 0 h 155"/>
                <a:gd name="T52" fmla="*/ 85 w 153"/>
                <a:gd name="T53" fmla="*/ 0 h 155"/>
                <a:gd name="T54" fmla="*/ 99 w 153"/>
                <a:gd name="T55" fmla="*/ 4 h 155"/>
                <a:gd name="T56" fmla="*/ 113 w 153"/>
                <a:gd name="T57" fmla="*/ 9 h 155"/>
                <a:gd name="T58" fmla="*/ 126 w 153"/>
                <a:gd name="T59" fmla="*/ 17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7"/>
                  </a:lnTo>
                  <a:lnTo>
                    <a:pt x="144" y="113"/>
                  </a:lnTo>
                  <a:lnTo>
                    <a:pt x="141" y="120"/>
                  </a:lnTo>
                  <a:lnTo>
                    <a:pt x="136" y="126"/>
                  </a:lnTo>
                  <a:lnTo>
                    <a:pt x="131" y="132"/>
                  </a:lnTo>
                  <a:lnTo>
                    <a:pt x="126" y="136"/>
                  </a:lnTo>
                  <a:lnTo>
                    <a:pt x="120" y="141"/>
                  </a:lnTo>
                  <a:lnTo>
                    <a:pt x="113" y="144"/>
                  </a:lnTo>
                  <a:lnTo>
                    <a:pt x="106" y="148"/>
                  </a:lnTo>
                  <a:lnTo>
                    <a:pt x="99" y="151"/>
                  </a:lnTo>
                  <a:lnTo>
                    <a:pt x="93" y="152"/>
                  </a:lnTo>
                  <a:lnTo>
                    <a:pt x="85" y="153"/>
                  </a:lnTo>
                  <a:lnTo>
                    <a:pt x="77" y="155"/>
                  </a:lnTo>
                  <a:lnTo>
                    <a:pt x="77" y="155"/>
                  </a:lnTo>
                  <a:lnTo>
                    <a:pt x="69" y="153"/>
                  </a:lnTo>
                  <a:lnTo>
                    <a:pt x="62" y="152"/>
                  </a:lnTo>
                  <a:lnTo>
                    <a:pt x="54" y="151"/>
                  </a:lnTo>
                  <a:lnTo>
                    <a:pt x="47" y="148"/>
                  </a:lnTo>
                  <a:lnTo>
                    <a:pt x="40" y="144"/>
                  </a:lnTo>
                  <a:lnTo>
                    <a:pt x="34" y="141"/>
                  </a:lnTo>
                  <a:lnTo>
                    <a:pt x="27" y="136"/>
                  </a:lnTo>
                  <a:lnTo>
                    <a:pt x="23" y="132"/>
                  </a:lnTo>
                  <a:lnTo>
                    <a:pt x="17" y="126"/>
                  </a:lnTo>
                  <a:lnTo>
                    <a:pt x="12"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2" y="33"/>
                  </a:lnTo>
                  <a:lnTo>
                    <a:pt x="17" y="28"/>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3"/>
                  </a:lnTo>
                  <a:lnTo>
                    <a:pt x="136" y="28"/>
                  </a:lnTo>
                  <a:lnTo>
                    <a:pt x="141" y="33"/>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1" name="Freeform 786">
              <a:extLst>
                <a:ext uri="{FF2B5EF4-FFF2-40B4-BE49-F238E27FC236}">
                  <a16:creationId xmlns:a16="http://schemas.microsoft.com/office/drawing/2014/main" id="{152DD893-3ACA-452E-981F-2286773B6C86}"/>
                </a:ext>
              </a:extLst>
            </p:cNvPr>
            <p:cNvSpPr>
              <a:spLocks/>
            </p:cNvSpPr>
            <p:nvPr/>
          </p:nvSpPr>
          <p:spPr bwMode="auto">
            <a:xfrm>
              <a:off x="6497638" y="3176588"/>
              <a:ext cx="49213" cy="49213"/>
            </a:xfrm>
            <a:custGeom>
              <a:avLst/>
              <a:gdLst>
                <a:gd name="T0" fmla="*/ 154 w 154"/>
                <a:gd name="T1" fmla="*/ 77 h 155"/>
                <a:gd name="T2" fmla="*/ 152 w 154"/>
                <a:gd name="T3" fmla="*/ 93 h 155"/>
                <a:gd name="T4" fmla="*/ 147 w 154"/>
                <a:gd name="T5" fmla="*/ 107 h 155"/>
                <a:gd name="T6" fmla="*/ 141 w 154"/>
                <a:gd name="T7" fmla="*/ 120 h 155"/>
                <a:gd name="T8" fmla="*/ 131 w 154"/>
                <a:gd name="T9" fmla="*/ 132 h 155"/>
                <a:gd name="T10" fmla="*/ 120 w 154"/>
                <a:gd name="T11" fmla="*/ 141 h 155"/>
                <a:gd name="T12" fmla="*/ 107 w 154"/>
                <a:gd name="T13" fmla="*/ 148 h 155"/>
                <a:gd name="T14" fmla="*/ 93 w 154"/>
                <a:gd name="T15" fmla="*/ 152 h 155"/>
                <a:gd name="T16" fmla="*/ 77 w 154"/>
                <a:gd name="T17" fmla="*/ 155 h 155"/>
                <a:gd name="T18" fmla="*/ 69 w 154"/>
                <a:gd name="T19" fmla="*/ 153 h 155"/>
                <a:gd name="T20" fmla="*/ 54 w 154"/>
                <a:gd name="T21" fmla="*/ 151 h 155"/>
                <a:gd name="T22" fmla="*/ 40 w 154"/>
                <a:gd name="T23" fmla="*/ 144 h 155"/>
                <a:gd name="T24" fmla="*/ 27 w 154"/>
                <a:gd name="T25" fmla="*/ 136 h 155"/>
                <a:gd name="T26" fmla="*/ 17 w 154"/>
                <a:gd name="T27" fmla="*/ 126 h 155"/>
                <a:gd name="T28" fmla="*/ 9 w 154"/>
                <a:gd name="T29" fmla="*/ 113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4 w 154"/>
                <a:gd name="T41" fmla="*/ 33 h 155"/>
                <a:gd name="T42" fmla="*/ 23 w 154"/>
                <a:gd name="T43" fmla="*/ 23 h 155"/>
                <a:gd name="T44" fmla="*/ 34 w 154"/>
                <a:gd name="T45" fmla="*/ 13 h 155"/>
                <a:gd name="T46" fmla="*/ 47 w 154"/>
                <a:gd name="T47" fmla="*/ 6 h 155"/>
                <a:gd name="T48" fmla="*/ 62 w 154"/>
                <a:gd name="T49" fmla="*/ 1 h 155"/>
                <a:gd name="T50" fmla="*/ 77 w 154"/>
                <a:gd name="T51" fmla="*/ 0 h 155"/>
                <a:gd name="T52" fmla="*/ 85 w 154"/>
                <a:gd name="T53" fmla="*/ 0 h 155"/>
                <a:gd name="T54" fmla="*/ 99 w 154"/>
                <a:gd name="T55" fmla="*/ 4 h 155"/>
                <a:gd name="T56" fmla="*/ 113 w 154"/>
                <a:gd name="T57" fmla="*/ 9 h 155"/>
                <a:gd name="T58" fmla="*/ 126 w 154"/>
                <a:gd name="T59" fmla="*/ 17 h 155"/>
                <a:gd name="T60" fmla="*/ 136 w 154"/>
                <a:gd name="T61" fmla="*/ 28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7"/>
                  </a:lnTo>
                  <a:lnTo>
                    <a:pt x="145" y="113"/>
                  </a:lnTo>
                  <a:lnTo>
                    <a:pt x="141" y="120"/>
                  </a:lnTo>
                  <a:lnTo>
                    <a:pt x="136" y="126"/>
                  </a:lnTo>
                  <a:lnTo>
                    <a:pt x="131" y="132"/>
                  </a:lnTo>
                  <a:lnTo>
                    <a:pt x="126" y="136"/>
                  </a:lnTo>
                  <a:lnTo>
                    <a:pt x="120" y="141"/>
                  </a:lnTo>
                  <a:lnTo>
                    <a:pt x="113" y="144"/>
                  </a:lnTo>
                  <a:lnTo>
                    <a:pt x="107" y="148"/>
                  </a:lnTo>
                  <a:lnTo>
                    <a:pt x="99" y="151"/>
                  </a:lnTo>
                  <a:lnTo>
                    <a:pt x="93" y="152"/>
                  </a:lnTo>
                  <a:lnTo>
                    <a:pt x="85" y="153"/>
                  </a:lnTo>
                  <a:lnTo>
                    <a:pt x="77" y="155"/>
                  </a:lnTo>
                  <a:lnTo>
                    <a:pt x="77" y="155"/>
                  </a:lnTo>
                  <a:lnTo>
                    <a:pt x="69" y="153"/>
                  </a:lnTo>
                  <a:lnTo>
                    <a:pt x="62" y="152"/>
                  </a:lnTo>
                  <a:lnTo>
                    <a:pt x="54" y="151"/>
                  </a:lnTo>
                  <a:lnTo>
                    <a:pt x="47" y="148"/>
                  </a:lnTo>
                  <a:lnTo>
                    <a:pt x="40" y="144"/>
                  </a:lnTo>
                  <a:lnTo>
                    <a:pt x="34" y="141"/>
                  </a:lnTo>
                  <a:lnTo>
                    <a:pt x="27" y="136"/>
                  </a:lnTo>
                  <a:lnTo>
                    <a:pt x="23" y="132"/>
                  </a:lnTo>
                  <a:lnTo>
                    <a:pt x="17" y="126"/>
                  </a:lnTo>
                  <a:lnTo>
                    <a:pt x="14"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4" y="33"/>
                  </a:lnTo>
                  <a:lnTo>
                    <a:pt x="17" y="28"/>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7" y="6"/>
                  </a:lnTo>
                  <a:lnTo>
                    <a:pt x="113" y="9"/>
                  </a:lnTo>
                  <a:lnTo>
                    <a:pt x="120" y="13"/>
                  </a:lnTo>
                  <a:lnTo>
                    <a:pt x="126" y="17"/>
                  </a:lnTo>
                  <a:lnTo>
                    <a:pt x="131" y="23"/>
                  </a:lnTo>
                  <a:lnTo>
                    <a:pt x="136" y="28"/>
                  </a:lnTo>
                  <a:lnTo>
                    <a:pt x="141" y="33"/>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2" name="Freeform 787">
              <a:extLst>
                <a:ext uri="{FF2B5EF4-FFF2-40B4-BE49-F238E27FC236}">
                  <a16:creationId xmlns:a16="http://schemas.microsoft.com/office/drawing/2014/main" id="{DCF7D020-85B0-47EC-9FE5-6CDF046864FB}"/>
                </a:ext>
              </a:extLst>
            </p:cNvPr>
            <p:cNvSpPr>
              <a:spLocks/>
            </p:cNvSpPr>
            <p:nvPr/>
          </p:nvSpPr>
          <p:spPr bwMode="auto">
            <a:xfrm>
              <a:off x="6497638" y="2684463"/>
              <a:ext cx="49213" cy="49213"/>
            </a:xfrm>
            <a:custGeom>
              <a:avLst/>
              <a:gdLst>
                <a:gd name="T0" fmla="*/ 154 w 154"/>
                <a:gd name="T1" fmla="*/ 77 h 154"/>
                <a:gd name="T2" fmla="*/ 152 w 154"/>
                <a:gd name="T3" fmla="*/ 93 h 154"/>
                <a:gd name="T4" fmla="*/ 147 w 154"/>
                <a:gd name="T5" fmla="*/ 107 h 154"/>
                <a:gd name="T6" fmla="*/ 141 w 154"/>
                <a:gd name="T7" fmla="*/ 120 h 154"/>
                <a:gd name="T8" fmla="*/ 131 w 154"/>
                <a:gd name="T9" fmla="*/ 131 h 154"/>
                <a:gd name="T10" fmla="*/ 120 w 154"/>
                <a:gd name="T11" fmla="*/ 141 h 154"/>
                <a:gd name="T12" fmla="*/ 107 w 154"/>
                <a:gd name="T13" fmla="*/ 149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7 w 154"/>
                <a:gd name="T25" fmla="*/ 137 h 154"/>
                <a:gd name="T26" fmla="*/ 17 w 154"/>
                <a:gd name="T27" fmla="*/ 126 h 154"/>
                <a:gd name="T28" fmla="*/ 9 w 154"/>
                <a:gd name="T29" fmla="*/ 114 h 154"/>
                <a:gd name="T30" fmla="*/ 3 w 154"/>
                <a:gd name="T31" fmla="*/ 101 h 154"/>
                <a:gd name="T32" fmla="*/ 0 w 154"/>
                <a:gd name="T33" fmla="*/ 85 h 154"/>
                <a:gd name="T34" fmla="*/ 0 w 154"/>
                <a:gd name="T35" fmla="*/ 77 h 154"/>
                <a:gd name="T36" fmla="*/ 1 w 154"/>
                <a:gd name="T37" fmla="*/ 62 h 154"/>
                <a:gd name="T38" fmla="*/ 6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7 w 154"/>
                <a:gd name="T51" fmla="*/ 0 h 154"/>
                <a:gd name="T52" fmla="*/ 85 w 154"/>
                <a:gd name="T53" fmla="*/ 1 h 154"/>
                <a:gd name="T54" fmla="*/ 99 w 154"/>
                <a:gd name="T55" fmla="*/ 3 h 154"/>
                <a:gd name="T56" fmla="*/ 113 w 154"/>
                <a:gd name="T57" fmla="*/ 9 h 154"/>
                <a:gd name="T58" fmla="*/ 126 w 154"/>
                <a:gd name="T59" fmla="*/ 18 h 154"/>
                <a:gd name="T60" fmla="*/ 136 w 154"/>
                <a:gd name="T61" fmla="*/ 28 h 154"/>
                <a:gd name="T62" fmla="*/ 145 w 154"/>
                <a:gd name="T63" fmla="*/ 40 h 154"/>
                <a:gd name="T64" fmla="*/ 151 w 154"/>
                <a:gd name="T65" fmla="*/ 55 h 154"/>
                <a:gd name="T66" fmla="*/ 153 w 154"/>
                <a:gd name="T67" fmla="*/ 70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1"/>
                  </a:lnTo>
                  <a:lnTo>
                    <a:pt x="147" y="107"/>
                  </a:lnTo>
                  <a:lnTo>
                    <a:pt x="145" y="114"/>
                  </a:lnTo>
                  <a:lnTo>
                    <a:pt x="141" y="120"/>
                  </a:lnTo>
                  <a:lnTo>
                    <a:pt x="136" y="126"/>
                  </a:lnTo>
                  <a:lnTo>
                    <a:pt x="131" y="131"/>
                  </a:lnTo>
                  <a:lnTo>
                    <a:pt x="126" y="137"/>
                  </a:lnTo>
                  <a:lnTo>
                    <a:pt x="120" y="141"/>
                  </a:lnTo>
                  <a:lnTo>
                    <a:pt x="113" y="145"/>
                  </a:lnTo>
                  <a:lnTo>
                    <a:pt x="107" y="149"/>
                  </a:lnTo>
                  <a:lnTo>
                    <a:pt x="99" y="151"/>
                  </a:lnTo>
                  <a:lnTo>
                    <a:pt x="93" y="153"/>
                  </a:lnTo>
                  <a:lnTo>
                    <a:pt x="85" y="154"/>
                  </a:lnTo>
                  <a:lnTo>
                    <a:pt x="77" y="154"/>
                  </a:lnTo>
                  <a:lnTo>
                    <a:pt x="77" y="154"/>
                  </a:lnTo>
                  <a:lnTo>
                    <a:pt x="69" y="154"/>
                  </a:lnTo>
                  <a:lnTo>
                    <a:pt x="62" y="153"/>
                  </a:lnTo>
                  <a:lnTo>
                    <a:pt x="54" y="151"/>
                  </a:lnTo>
                  <a:lnTo>
                    <a:pt x="47" y="149"/>
                  </a:lnTo>
                  <a:lnTo>
                    <a:pt x="40" y="145"/>
                  </a:lnTo>
                  <a:lnTo>
                    <a:pt x="34" y="141"/>
                  </a:lnTo>
                  <a:lnTo>
                    <a:pt x="27" y="137"/>
                  </a:lnTo>
                  <a:lnTo>
                    <a:pt x="23" y="131"/>
                  </a:lnTo>
                  <a:lnTo>
                    <a:pt x="17" y="126"/>
                  </a:lnTo>
                  <a:lnTo>
                    <a:pt x="14" y="120"/>
                  </a:lnTo>
                  <a:lnTo>
                    <a:pt x="9" y="114"/>
                  </a:lnTo>
                  <a:lnTo>
                    <a:pt x="6" y="107"/>
                  </a:lnTo>
                  <a:lnTo>
                    <a:pt x="3" y="101"/>
                  </a:lnTo>
                  <a:lnTo>
                    <a:pt x="1" y="93"/>
                  </a:lnTo>
                  <a:lnTo>
                    <a:pt x="0" y="85"/>
                  </a:lnTo>
                  <a:lnTo>
                    <a:pt x="0" y="77"/>
                  </a:lnTo>
                  <a:lnTo>
                    <a:pt x="0" y="77"/>
                  </a:lnTo>
                  <a:lnTo>
                    <a:pt x="0" y="70"/>
                  </a:lnTo>
                  <a:lnTo>
                    <a:pt x="1" y="62"/>
                  </a:lnTo>
                  <a:lnTo>
                    <a:pt x="3" y="55"/>
                  </a:lnTo>
                  <a:lnTo>
                    <a:pt x="6" y="47"/>
                  </a:lnTo>
                  <a:lnTo>
                    <a:pt x="9" y="40"/>
                  </a:lnTo>
                  <a:lnTo>
                    <a:pt x="14" y="34"/>
                  </a:lnTo>
                  <a:lnTo>
                    <a:pt x="17" y="28"/>
                  </a:lnTo>
                  <a:lnTo>
                    <a:pt x="23" y="23"/>
                  </a:lnTo>
                  <a:lnTo>
                    <a:pt x="27" y="18"/>
                  </a:lnTo>
                  <a:lnTo>
                    <a:pt x="34" y="14"/>
                  </a:lnTo>
                  <a:lnTo>
                    <a:pt x="40" y="9"/>
                  </a:lnTo>
                  <a:lnTo>
                    <a:pt x="47" y="7"/>
                  </a:lnTo>
                  <a:lnTo>
                    <a:pt x="54" y="3"/>
                  </a:lnTo>
                  <a:lnTo>
                    <a:pt x="62" y="2"/>
                  </a:lnTo>
                  <a:lnTo>
                    <a:pt x="69" y="1"/>
                  </a:lnTo>
                  <a:lnTo>
                    <a:pt x="77" y="0"/>
                  </a:lnTo>
                  <a:lnTo>
                    <a:pt x="77" y="0"/>
                  </a:lnTo>
                  <a:lnTo>
                    <a:pt x="85" y="1"/>
                  </a:lnTo>
                  <a:lnTo>
                    <a:pt x="93" y="2"/>
                  </a:lnTo>
                  <a:lnTo>
                    <a:pt x="99" y="3"/>
                  </a:lnTo>
                  <a:lnTo>
                    <a:pt x="107" y="7"/>
                  </a:lnTo>
                  <a:lnTo>
                    <a:pt x="113" y="9"/>
                  </a:lnTo>
                  <a:lnTo>
                    <a:pt x="120" y="14"/>
                  </a:lnTo>
                  <a:lnTo>
                    <a:pt x="126" y="18"/>
                  </a:lnTo>
                  <a:lnTo>
                    <a:pt x="131" y="23"/>
                  </a:lnTo>
                  <a:lnTo>
                    <a:pt x="136" y="28"/>
                  </a:lnTo>
                  <a:lnTo>
                    <a:pt x="141" y="34"/>
                  </a:lnTo>
                  <a:lnTo>
                    <a:pt x="145" y="40"/>
                  </a:lnTo>
                  <a:lnTo>
                    <a:pt x="147" y="47"/>
                  </a:lnTo>
                  <a:lnTo>
                    <a:pt x="151" y="55"/>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3" name="Freeform 788">
              <a:extLst>
                <a:ext uri="{FF2B5EF4-FFF2-40B4-BE49-F238E27FC236}">
                  <a16:creationId xmlns:a16="http://schemas.microsoft.com/office/drawing/2014/main" id="{F50CC961-F70D-4D1D-AC9D-0101A076E4BE}"/>
                </a:ext>
              </a:extLst>
            </p:cNvPr>
            <p:cNvSpPr>
              <a:spLocks/>
            </p:cNvSpPr>
            <p:nvPr/>
          </p:nvSpPr>
          <p:spPr bwMode="auto">
            <a:xfrm>
              <a:off x="6567488" y="2616201"/>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2 h 155"/>
                <a:gd name="T12" fmla="*/ 107 w 154"/>
                <a:gd name="T13" fmla="*/ 149 h 155"/>
                <a:gd name="T14" fmla="*/ 93 w 154"/>
                <a:gd name="T15" fmla="*/ 153 h 155"/>
                <a:gd name="T16" fmla="*/ 77 w 154"/>
                <a:gd name="T17" fmla="*/ 155 h 155"/>
                <a:gd name="T18" fmla="*/ 69 w 154"/>
                <a:gd name="T19" fmla="*/ 155 h 155"/>
                <a:gd name="T20" fmla="*/ 54 w 154"/>
                <a:gd name="T21" fmla="*/ 151 h 155"/>
                <a:gd name="T22" fmla="*/ 40 w 154"/>
                <a:gd name="T23" fmla="*/ 145 h 155"/>
                <a:gd name="T24" fmla="*/ 28 w 154"/>
                <a:gd name="T25" fmla="*/ 137 h 155"/>
                <a:gd name="T26" fmla="*/ 17 w 154"/>
                <a:gd name="T27" fmla="*/ 127 h 155"/>
                <a:gd name="T28" fmla="*/ 9 w 154"/>
                <a:gd name="T29" fmla="*/ 114 h 155"/>
                <a:gd name="T30" fmla="*/ 4 w 154"/>
                <a:gd name="T31" fmla="*/ 101 h 155"/>
                <a:gd name="T32" fmla="*/ 0 w 154"/>
                <a:gd name="T33" fmla="*/ 86 h 155"/>
                <a:gd name="T34" fmla="*/ 0 w 154"/>
                <a:gd name="T35" fmla="*/ 78 h 155"/>
                <a:gd name="T36" fmla="*/ 1 w 154"/>
                <a:gd name="T37" fmla="*/ 62 h 155"/>
                <a:gd name="T38" fmla="*/ 6 w 154"/>
                <a:gd name="T39" fmla="*/ 47 h 155"/>
                <a:gd name="T40" fmla="*/ 13 w 154"/>
                <a:gd name="T41" fmla="*/ 34 h 155"/>
                <a:gd name="T42" fmla="*/ 22 w 154"/>
                <a:gd name="T43" fmla="*/ 23 h 155"/>
                <a:gd name="T44" fmla="*/ 33 w 154"/>
                <a:gd name="T45" fmla="*/ 14 h 155"/>
                <a:gd name="T46" fmla="*/ 47 w 154"/>
                <a:gd name="T47" fmla="*/ 7 h 155"/>
                <a:gd name="T48" fmla="*/ 61 w 154"/>
                <a:gd name="T49" fmla="*/ 2 h 155"/>
                <a:gd name="T50" fmla="*/ 77 w 154"/>
                <a:gd name="T51" fmla="*/ 0 h 155"/>
                <a:gd name="T52" fmla="*/ 85 w 154"/>
                <a:gd name="T53" fmla="*/ 1 h 155"/>
                <a:gd name="T54" fmla="*/ 100 w 154"/>
                <a:gd name="T55" fmla="*/ 3 h 155"/>
                <a:gd name="T56" fmla="*/ 114 w 154"/>
                <a:gd name="T57" fmla="*/ 10 h 155"/>
                <a:gd name="T58" fmla="*/ 126 w 154"/>
                <a:gd name="T59" fmla="*/ 18 h 155"/>
                <a:gd name="T60" fmla="*/ 136 w 154"/>
                <a:gd name="T61" fmla="*/ 29 h 155"/>
                <a:gd name="T62" fmla="*/ 144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3"/>
                  </a:lnTo>
                  <a:lnTo>
                    <a:pt x="150" y="101"/>
                  </a:lnTo>
                  <a:lnTo>
                    <a:pt x="148" y="108"/>
                  </a:lnTo>
                  <a:lnTo>
                    <a:pt x="144" y="114"/>
                  </a:lnTo>
                  <a:lnTo>
                    <a:pt x="141" y="120"/>
                  </a:lnTo>
                  <a:lnTo>
                    <a:pt x="136" y="127"/>
                  </a:lnTo>
                  <a:lnTo>
                    <a:pt x="132" y="132"/>
                  </a:lnTo>
                  <a:lnTo>
                    <a:pt x="126" y="137"/>
                  </a:lnTo>
                  <a:lnTo>
                    <a:pt x="120" y="142"/>
                  </a:lnTo>
                  <a:lnTo>
                    <a:pt x="114" y="145"/>
                  </a:lnTo>
                  <a:lnTo>
                    <a:pt x="107" y="149"/>
                  </a:lnTo>
                  <a:lnTo>
                    <a:pt x="100" y="151"/>
                  </a:lnTo>
                  <a:lnTo>
                    <a:pt x="93"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7"/>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10"/>
                  </a:lnTo>
                  <a:lnTo>
                    <a:pt x="47" y="7"/>
                  </a:lnTo>
                  <a:lnTo>
                    <a:pt x="54" y="3"/>
                  </a:lnTo>
                  <a:lnTo>
                    <a:pt x="61" y="2"/>
                  </a:lnTo>
                  <a:lnTo>
                    <a:pt x="69" y="1"/>
                  </a:lnTo>
                  <a:lnTo>
                    <a:pt x="77" y="0"/>
                  </a:lnTo>
                  <a:lnTo>
                    <a:pt x="77" y="0"/>
                  </a:lnTo>
                  <a:lnTo>
                    <a:pt x="85" y="1"/>
                  </a:lnTo>
                  <a:lnTo>
                    <a:pt x="93" y="2"/>
                  </a:lnTo>
                  <a:lnTo>
                    <a:pt x="100" y="3"/>
                  </a:lnTo>
                  <a:lnTo>
                    <a:pt x="107" y="7"/>
                  </a:lnTo>
                  <a:lnTo>
                    <a:pt x="114" y="10"/>
                  </a:lnTo>
                  <a:lnTo>
                    <a:pt x="120" y="14"/>
                  </a:lnTo>
                  <a:lnTo>
                    <a:pt x="126" y="18"/>
                  </a:lnTo>
                  <a:lnTo>
                    <a:pt x="132" y="23"/>
                  </a:lnTo>
                  <a:lnTo>
                    <a:pt x="136" y="29"/>
                  </a:lnTo>
                  <a:lnTo>
                    <a:pt x="141" y="34"/>
                  </a:lnTo>
                  <a:lnTo>
                    <a:pt x="144" y="41"/>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4" name="Freeform 789">
              <a:extLst>
                <a:ext uri="{FF2B5EF4-FFF2-40B4-BE49-F238E27FC236}">
                  <a16:creationId xmlns:a16="http://schemas.microsoft.com/office/drawing/2014/main" id="{36C4089C-5732-45FC-93A9-A8FFB7F7A348}"/>
                </a:ext>
              </a:extLst>
            </p:cNvPr>
            <p:cNvSpPr>
              <a:spLocks/>
            </p:cNvSpPr>
            <p:nvPr/>
          </p:nvSpPr>
          <p:spPr bwMode="auto">
            <a:xfrm>
              <a:off x="6637338" y="2616201"/>
              <a:ext cx="47625" cy="49213"/>
            </a:xfrm>
            <a:custGeom>
              <a:avLst/>
              <a:gdLst>
                <a:gd name="T0" fmla="*/ 153 w 153"/>
                <a:gd name="T1" fmla="*/ 78 h 155"/>
                <a:gd name="T2" fmla="*/ 152 w 153"/>
                <a:gd name="T3" fmla="*/ 93 h 155"/>
                <a:gd name="T4" fmla="*/ 147 w 153"/>
                <a:gd name="T5" fmla="*/ 108 h 155"/>
                <a:gd name="T6" fmla="*/ 141 w 153"/>
                <a:gd name="T7" fmla="*/ 120 h 155"/>
                <a:gd name="T8" fmla="*/ 131 w 153"/>
                <a:gd name="T9" fmla="*/ 132 h 155"/>
                <a:gd name="T10" fmla="*/ 120 w 153"/>
                <a:gd name="T11" fmla="*/ 142 h 155"/>
                <a:gd name="T12" fmla="*/ 106 w 153"/>
                <a:gd name="T13" fmla="*/ 149 h 155"/>
                <a:gd name="T14" fmla="*/ 93 w 153"/>
                <a:gd name="T15" fmla="*/ 153 h 155"/>
                <a:gd name="T16" fmla="*/ 77 w 153"/>
                <a:gd name="T17" fmla="*/ 155 h 155"/>
                <a:gd name="T18" fmla="*/ 69 w 153"/>
                <a:gd name="T19" fmla="*/ 155 h 155"/>
                <a:gd name="T20" fmla="*/ 54 w 153"/>
                <a:gd name="T21" fmla="*/ 151 h 155"/>
                <a:gd name="T22" fmla="*/ 40 w 153"/>
                <a:gd name="T23" fmla="*/ 145 h 155"/>
                <a:gd name="T24" fmla="*/ 27 w 153"/>
                <a:gd name="T25" fmla="*/ 137 h 155"/>
                <a:gd name="T26" fmla="*/ 17 w 153"/>
                <a:gd name="T27" fmla="*/ 127 h 155"/>
                <a:gd name="T28" fmla="*/ 9 w 153"/>
                <a:gd name="T29" fmla="*/ 114 h 155"/>
                <a:gd name="T30" fmla="*/ 3 w 153"/>
                <a:gd name="T31" fmla="*/ 101 h 155"/>
                <a:gd name="T32" fmla="*/ 0 w 153"/>
                <a:gd name="T33" fmla="*/ 86 h 155"/>
                <a:gd name="T34" fmla="*/ 0 w 153"/>
                <a:gd name="T35" fmla="*/ 78 h 155"/>
                <a:gd name="T36" fmla="*/ 1 w 153"/>
                <a:gd name="T37" fmla="*/ 62 h 155"/>
                <a:gd name="T38" fmla="*/ 6 w 153"/>
                <a:gd name="T39" fmla="*/ 47 h 155"/>
                <a:gd name="T40" fmla="*/ 12 w 153"/>
                <a:gd name="T41" fmla="*/ 34 h 155"/>
                <a:gd name="T42" fmla="*/ 23 w 153"/>
                <a:gd name="T43" fmla="*/ 23 h 155"/>
                <a:gd name="T44" fmla="*/ 34 w 153"/>
                <a:gd name="T45" fmla="*/ 14 h 155"/>
                <a:gd name="T46" fmla="*/ 47 w 153"/>
                <a:gd name="T47" fmla="*/ 7 h 155"/>
                <a:gd name="T48" fmla="*/ 62 w 153"/>
                <a:gd name="T49" fmla="*/ 2 h 155"/>
                <a:gd name="T50" fmla="*/ 77 w 153"/>
                <a:gd name="T51" fmla="*/ 0 h 155"/>
                <a:gd name="T52" fmla="*/ 85 w 153"/>
                <a:gd name="T53" fmla="*/ 1 h 155"/>
                <a:gd name="T54" fmla="*/ 99 w 153"/>
                <a:gd name="T55" fmla="*/ 3 h 155"/>
                <a:gd name="T56" fmla="*/ 113 w 153"/>
                <a:gd name="T57" fmla="*/ 10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4"/>
                  </a:lnTo>
                  <a:lnTo>
                    <a:pt x="141" y="120"/>
                  </a:lnTo>
                  <a:lnTo>
                    <a:pt x="136" y="127"/>
                  </a:lnTo>
                  <a:lnTo>
                    <a:pt x="131" y="132"/>
                  </a:lnTo>
                  <a:lnTo>
                    <a:pt x="126" y="137"/>
                  </a:lnTo>
                  <a:lnTo>
                    <a:pt x="120" y="142"/>
                  </a:lnTo>
                  <a:lnTo>
                    <a:pt x="113" y="145"/>
                  </a:lnTo>
                  <a:lnTo>
                    <a:pt x="106" y="149"/>
                  </a:lnTo>
                  <a:lnTo>
                    <a:pt x="99" y="151"/>
                  </a:lnTo>
                  <a:lnTo>
                    <a:pt x="93" y="153"/>
                  </a:lnTo>
                  <a:lnTo>
                    <a:pt x="85" y="155"/>
                  </a:lnTo>
                  <a:lnTo>
                    <a:pt x="77" y="155"/>
                  </a:lnTo>
                  <a:lnTo>
                    <a:pt x="77" y="155"/>
                  </a:lnTo>
                  <a:lnTo>
                    <a:pt x="69" y="155"/>
                  </a:lnTo>
                  <a:lnTo>
                    <a:pt x="62" y="153"/>
                  </a:lnTo>
                  <a:lnTo>
                    <a:pt x="54" y="151"/>
                  </a:lnTo>
                  <a:lnTo>
                    <a:pt x="47" y="149"/>
                  </a:lnTo>
                  <a:lnTo>
                    <a:pt x="40" y="145"/>
                  </a:lnTo>
                  <a:lnTo>
                    <a:pt x="34" y="142"/>
                  </a:lnTo>
                  <a:lnTo>
                    <a:pt x="27" y="137"/>
                  </a:lnTo>
                  <a:lnTo>
                    <a:pt x="23" y="132"/>
                  </a:lnTo>
                  <a:lnTo>
                    <a:pt x="17" y="127"/>
                  </a:lnTo>
                  <a:lnTo>
                    <a:pt x="12"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2" y="34"/>
                  </a:lnTo>
                  <a:lnTo>
                    <a:pt x="17" y="29"/>
                  </a:lnTo>
                  <a:lnTo>
                    <a:pt x="23" y="23"/>
                  </a:lnTo>
                  <a:lnTo>
                    <a:pt x="27" y="18"/>
                  </a:lnTo>
                  <a:lnTo>
                    <a:pt x="34" y="14"/>
                  </a:lnTo>
                  <a:lnTo>
                    <a:pt x="40" y="10"/>
                  </a:lnTo>
                  <a:lnTo>
                    <a:pt x="47" y="7"/>
                  </a:lnTo>
                  <a:lnTo>
                    <a:pt x="54" y="3"/>
                  </a:lnTo>
                  <a:lnTo>
                    <a:pt x="62" y="2"/>
                  </a:lnTo>
                  <a:lnTo>
                    <a:pt x="69" y="1"/>
                  </a:lnTo>
                  <a:lnTo>
                    <a:pt x="77" y="0"/>
                  </a:lnTo>
                  <a:lnTo>
                    <a:pt x="77" y="0"/>
                  </a:lnTo>
                  <a:lnTo>
                    <a:pt x="85" y="1"/>
                  </a:lnTo>
                  <a:lnTo>
                    <a:pt x="93" y="2"/>
                  </a:lnTo>
                  <a:lnTo>
                    <a:pt x="99" y="3"/>
                  </a:lnTo>
                  <a:lnTo>
                    <a:pt x="106" y="7"/>
                  </a:lnTo>
                  <a:lnTo>
                    <a:pt x="113" y="10"/>
                  </a:lnTo>
                  <a:lnTo>
                    <a:pt x="120" y="14"/>
                  </a:lnTo>
                  <a:lnTo>
                    <a:pt x="126" y="18"/>
                  </a:lnTo>
                  <a:lnTo>
                    <a:pt x="131" y="23"/>
                  </a:lnTo>
                  <a:lnTo>
                    <a:pt x="136" y="29"/>
                  </a:lnTo>
                  <a:lnTo>
                    <a:pt x="141"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5" name="Freeform 790">
              <a:extLst>
                <a:ext uri="{FF2B5EF4-FFF2-40B4-BE49-F238E27FC236}">
                  <a16:creationId xmlns:a16="http://schemas.microsoft.com/office/drawing/2014/main" id="{6A0C8C5E-F5CC-49DB-BB79-4A612131043E}"/>
                </a:ext>
              </a:extLst>
            </p:cNvPr>
            <p:cNvSpPr>
              <a:spLocks/>
            </p:cNvSpPr>
            <p:nvPr/>
          </p:nvSpPr>
          <p:spPr bwMode="auto">
            <a:xfrm>
              <a:off x="6497638" y="2616201"/>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2 h 155"/>
                <a:gd name="T12" fmla="*/ 107 w 154"/>
                <a:gd name="T13" fmla="*/ 149 h 155"/>
                <a:gd name="T14" fmla="*/ 93 w 154"/>
                <a:gd name="T15" fmla="*/ 153 h 155"/>
                <a:gd name="T16" fmla="*/ 77 w 154"/>
                <a:gd name="T17" fmla="*/ 155 h 155"/>
                <a:gd name="T18" fmla="*/ 69 w 154"/>
                <a:gd name="T19" fmla="*/ 155 h 155"/>
                <a:gd name="T20" fmla="*/ 54 w 154"/>
                <a:gd name="T21" fmla="*/ 151 h 155"/>
                <a:gd name="T22" fmla="*/ 40 w 154"/>
                <a:gd name="T23" fmla="*/ 145 h 155"/>
                <a:gd name="T24" fmla="*/ 27 w 154"/>
                <a:gd name="T25" fmla="*/ 137 h 155"/>
                <a:gd name="T26" fmla="*/ 17 w 154"/>
                <a:gd name="T27" fmla="*/ 127 h 155"/>
                <a:gd name="T28" fmla="*/ 9 w 154"/>
                <a:gd name="T29" fmla="*/ 114 h 155"/>
                <a:gd name="T30" fmla="*/ 3 w 154"/>
                <a:gd name="T31" fmla="*/ 101 h 155"/>
                <a:gd name="T32" fmla="*/ 0 w 154"/>
                <a:gd name="T33" fmla="*/ 86 h 155"/>
                <a:gd name="T34" fmla="*/ 0 w 154"/>
                <a:gd name="T35" fmla="*/ 78 h 155"/>
                <a:gd name="T36" fmla="*/ 1 w 154"/>
                <a:gd name="T37" fmla="*/ 62 h 155"/>
                <a:gd name="T38" fmla="*/ 6 w 154"/>
                <a:gd name="T39" fmla="*/ 47 h 155"/>
                <a:gd name="T40" fmla="*/ 14 w 154"/>
                <a:gd name="T41" fmla="*/ 34 h 155"/>
                <a:gd name="T42" fmla="*/ 23 w 154"/>
                <a:gd name="T43" fmla="*/ 23 h 155"/>
                <a:gd name="T44" fmla="*/ 34 w 154"/>
                <a:gd name="T45" fmla="*/ 14 h 155"/>
                <a:gd name="T46" fmla="*/ 47 w 154"/>
                <a:gd name="T47" fmla="*/ 7 h 155"/>
                <a:gd name="T48" fmla="*/ 62 w 154"/>
                <a:gd name="T49" fmla="*/ 2 h 155"/>
                <a:gd name="T50" fmla="*/ 77 w 154"/>
                <a:gd name="T51" fmla="*/ 0 h 155"/>
                <a:gd name="T52" fmla="*/ 85 w 154"/>
                <a:gd name="T53" fmla="*/ 1 h 155"/>
                <a:gd name="T54" fmla="*/ 99 w 154"/>
                <a:gd name="T55" fmla="*/ 3 h 155"/>
                <a:gd name="T56" fmla="*/ 113 w 154"/>
                <a:gd name="T57" fmla="*/ 10 h 155"/>
                <a:gd name="T58" fmla="*/ 126 w 154"/>
                <a:gd name="T59" fmla="*/ 18 h 155"/>
                <a:gd name="T60" fmla="*/ 136 w 154"/>
                <a:gd name="T61" fmla="*/ 29 h 155"/>
                <a:gd name="T62" fmla="*/ 145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7" y="108"/>
                  </a:lnTo>
                  <a:lnTo>
                    <a:pt x="145" y="114"/>
                  </a:lnTo>
                  <a:lnTo>
                    <a:pt x="141" y="120"/>
                  </a:lnTo>
                  <a:lnTo>
                    <a:pt x="136" y="127"/>
                  </a:lnTo>
                  <a:lnTo>
                    <a:pt x="131" y="132"/>
                  </a:lnTo>
                  <a:lnTo>
                    <a:pt x="126" y="137"/>
                  </a:lnTo>
                  <a:lnTo>
                    <a:pt x="120" y="142"/>
                  </a:lnTo>
                  <a:lnTo>
                    <a:pt x="113" y="145"/>
                  </a:lnTo>
                  <a:lnTo>
                    <a:pt x="107" y="149"/>
                  </a:lnTo>
                  <a:lnTo>
                    <a:pt x="99" y="151"/>
                  </a:lnTo>
                  <a:lnTo>
                    <a:pt x="93" y="153"/>
                  </a:lnTo>
                  <a:lnTo>
                    <a:pt x="85" y="155"/>
                  </a:lnTo>
                  <a:lnTo>
                    <a:pt x="77" y="155"/>
                  </a:lnTo>
                  <a:lnTo>
                    <a:pt x="77" y="155"/>
                  </a:lnTo>
                  <a:lnTo>
                    <a:pt x="69" y="155"/>
                  </a:lnTo>
                  <a:lnTo>
                    <a:pt x="62" y="153"/>
                  </a:lnTo>
                  <a:lnTo>
                    <a:pt x="54" y="151"/>
                  </a:lnTo>
                  <a:lnTo>
                    <a:pt x="47" y="149"/>
                  </a:lnTo>
                  <a:lnTo>
                    <a:pt x="40" y="145"/>
                  </a:lnTo>
                  <a:lnTo>
                    <a:pt x="34" y="142"/>
                  </a:lnTo>
                  <a:lnTo>
                    <a:pt x="27" y="137"/>
                  </a:lnTo>
                  <a:lnTo>
                    <a:pt x="23" y="132"/>
                  </a:lnTo>
                  <a:lnTo>
                    <a:pt x="17" y="127"/>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4" y="34"/>
                  </a:lnTo>
                  <a:lnTo>
                    <a:pt x="17" y="29"/>
                  </a:lnTo>
                  <a:lnTo>
                    <a:pt x="23" y="23"/>
                  </a:lnTo>
                  <a:lnTo>
                    <a:pt x="27" y="18"/>
                  </a:lnTo>
                  <a:lnTo>
                    <a:pt x="34" y="14"/>
                  </a:lnTo>
                  <a:lnTo>
                    <a:pt x="40" y="10"/>
                  </a:lnTo>
                  <a:lnTo>
                    <a:pt x="47" y="7"/>
                  </a:lnTo>
                  <a:lnTo>
                    <a:pt x="54" y="3"/>
                  </a:lnTo>
                  <a:lnTo>
                    <a:pt x="62" y="2"/>
                  </a:lnTo>
                  <a:lnTo>
                    <a:pt x="69" y="1"/>
                  </a:lnTo>
                  <a:lnTo>
                    <a:pt x="77" y="0"/>
                  </a:lnTo>
                  <a:lnTo>
                    <a:pt x="77" y="0"/>
                  </a:lnTo>
                  <a:lnTo>
                    <a:pt x="85" y="1"/>
                  </a:lnTo>
                  <a:lnTo>
                    <a:pt x="93" y="2"/>
                  </a:lnTo>
                  <a:lnTo>
                    <a:pt x="99" y="3"/>
                  </a:lnTo>
                  <a:lnTo>
                    <a:pt x="107" y="7"/>
                  </a:lnTo>
                  <a:lnTo>
                    <a:pt x="113" y="10"/>
                  </a:lnTo>
                  <a:lnTo>
                    <a:pt x="120" y="14"/>
                  </a:lnTo>
                  <a:lnTo>
                    <a:pt x="126" y="18"/>
                  </a:lnTo>
                  <a:lnTo>
                    <a:pt x="131" y="23"/>
                  </a:lnTo>
                  <a:lnTo>
                    <a:pt x="136" y="29"/>
                  </a:lnTo>
                  <a:lnTo>
                    <a:pt x="141" y="34"/>
                  </a:lnTo>
                  <a:lnTo>
                    <a:pt x="145" y="41"/>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6" name="Freeform 791">
              <a:extLst>
                <a:ext uri="{FF2B5EF4-FFF2-40B4-BE49-F238E27FC236}">
                  <a16:creationId xmlns:a16="http://schemas.microsoft.com/office/drawing/2014/main" id="{56BEA9AA-4886-4AA1-BF26-CE5C38A226A7}"/>
                </a:ext>
              </a:extLst>
            </p:cNvPr>
            <p:cNvSpPr>
              <a:spLocks/>
            </p:cNvSpPr>
            <p:nvPr/>
          </p:nvSpPr>
          <p:spPr bwMode="auto">
            <a:xfrm>
              <a:off x="6429376" y="1993901"/>
              <a:ext cx="49213" cy="49213"/>
            </a:xfrm>
            <a:custGeom>
              <a:avLst/>
              <a:gdLst>
                <a:gd name="T0" fmla="*/ 155 w 155"/>
                <a:gd name="T1" fmla="*/ 77 h 153"/>
                <a:gd name="T2" fmla="*/ 152 w 155"/>
                <a:gd name="T3" fmla="*/ 92 h 153"/>
                <a:gd name="T4" fmla="*/ 148 w 155"/>
                <a:gd name="T5" fmla="*/ 106 h 153"/>
                <a:gd name="T6" fmla="*/ 141 w 155"/>
                <a:gd name="T7" fmla="*/ 120 h 153"/>
                <a:gd name="T8" fmla="*/ 132 w 155"/>
                <a:gd name="T9" fmla="*/ 132 h 153"/>
                <a:gd name="T10" fmla="*/ 120 w 155"/>
                <a:gd name="T11" fmla="*/ 141 h 153"/>
                <a:gd name="T12" fmla="*/ 107 w 155"/>
                <a:gd name="T13" fmla="*/ 148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100 h 153"/>
                <a:gd name="T32" fmla="*/ 0 w 155"/>
                <a:gd name="T33" fmla="*/ 85 h 153"/>
                <a:gd name="T34" fmla="*/ 0 w 155"/>
                <a:gd name="T35" fmla="*/ 77 h 153"/>
                <a:gd name="T36" fmla="*/ 1 w 155"/>
                <a:gd name="T37" fmla="*/ 61 h 153"/>
                <a:gd name="T38" fmla="*/ 6 w 155"/>
                <a:gd name="T39" fmla="*/ 47 h 153"/>
                <a:gd name="T40" fmla="*/ 14 w 155"/>
                <a:gd name="T41" fmla="*/ 33 h 153"/>
                <a:gd name="T42" fmla="*/ 23 w 155"/>
                <a:gd name="T43" fmla="*/ 22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6 w 155"/>
                <a:gd name="T61" fmla="*/ 27 h 153"/>
                <a:gd name="T62" fmla="*/ 144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2" y="92"/>
                  </a:lnTo>
                  <a:lnTo>
                    <a:pt x="151"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2"/>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3"/>
                  </a:lnTo>
                  <a:lnTo>
                    <a:pt x="126" y="17"/>
                  </a:lnTo>
                  <a:lnTo>
                    <a:pt x="132" y="22"/>
                  </a:lnTo>
                  <a:lnTo>
                    <a:pt x="136" y="27"/>
                  </a:lnTo>
                  <a:lnTo>
                    <a:pt x="141" y="33"/>
                  </a:lnTo>
                  <a:lnTo>
                    <a:pt x="144" y="40"/>
                  </a:lnTo>
                  <a:lnTo>
                    <a:pt x="148" y="47"/>
                  </a:lnTo>
                  <a:lnTo>
                    <a:pt x="151" y="54"/>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7" name="Freeform 792">
              <a:extLst>
                <a:ext uri="{FF2B5EF4-FFF2-40B4-BE49-F238E27FC236}">
                  <a16:creationId xmlns:a16="http://schemas.microsoft.com/office/drawing/2014/main" id="{8EE57818-A41D-4D01-927E-DD4D2F80A6B2}"/>
                </a:ext>
              </a:extLst>
            </p:cNvPr>
            <p:cNvSpPr>
              <a:spLocks/>
            </p:cNvSpPr>
            <p:nvPr/>
          </p:nvSpPr>
          <p:spPr bwMode="auto">
            <a:xfrm>
              <a:off x="6497638" y="1993901"/>
              <a:ext cx="49213" cy="49213"/>
            </a:xfrm>
            <a:custGeom>
              <a:avLst/>
              <a:gdLst>
                <a:gd name="T0" fmla="*/ 154 w 154"/>
                <a:gd name="T1" fmla="*/ 77 h 153"/>
                <a:gd name="T2" fmla="*/ 152 w 154"/>
                <a:gd name="T3" fmla="*/ 92 h 153"/>
                <a:gd name="T4" fmla="*/ 147 w 154"/>
                <a:gd name="T5" fmla="*/ 106 h 153"/>
                <a:gd name="T6" fmla="*/ 141 w 154"/>
                <a:gd name="T7" fmla="*/ 120 h 153"/>
                <a:gd name="T8" fmla="*/ 131 w 154"/>
                <a:gd name="T9" fmla="*/ 132 h 153"/>
                <a:gd name="T10" fmla="*/ 120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1 h 153"/>
                <a:gd name="T38" fmla="*/ 6 w 154"/>
                <a:gd name="T39" fmla="*/ 47 h 153"/>
                <a:gd name="T40" fmla="*/ 14 w 154"/>
                <a:gd name="T41" fmla="*/ 33 h 153"/>
                <a:gd name="T42" fmla="*/ 23 w 154"/>
                <a:gd name="T43" fmla="*/ 22 h 153"/>
                <a:gd name="T44" fmla="*/ 34 w 154"/>
                <a:gd name="T45" fmla="*/ 13 h 153"/>
                <a:gd name="T46" fmla="*/ 47 w 154"/>
                <a:gd name="T47" fmla="*/ 6 h 153"/>
                <a:gd name="T48" fmla="*/ 62 w 154"/>
                <a:gd name="T49" fmla="*/ 1 h 153"/>
                <a:gd name="T50" fmla="*/ 77 w 154"/>
                <a:gd name="T51" fmla="*/ 0 h 153"/>
                <a:gd name="T52" fmla="*/ 85 w 154"/>
                <a:gd name="T53" fmla="*/ 0 h 153"/>
                <a:gd name="T54" fmla="*/ 99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2"/>
                  </a:lnTo>
                  <a:lnTo>
                    <a:pt x="151" y="100"/>
                  </a:lnTo>
                  <a:lnTo>
                    <a:pt x="147" y="106"/>
                  </a:lnTo>
                  <a:lnTo>
                    <a:pt x="145" y="113"/>
                  </a:lnTo>
                  <a:lnTo>
                    <a:pt x="141" y="120"/>
                  </a:lnTo>
                  <a:lnTo>
                    <a:pt x="136" y="126"/>
                  </a:lnTo>
                  <a:lnTo>
                    <a:pt x="131" y="132"/>
                  </a:lnTo>
                  <a:lnTo>
                    <a:pt x="126" y="136"/>
                  </a:lnTo>
                  <a:lnTo>
                    <a:pt x="120" y="141"/>
                  </a:lnTo>
                  <a:lnTo>
                    <a:pt x="113" y="144"/>
                  </a:lnTo>
                  <a:lnTo>
                    <a:pt x="107"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2"/>
                  </a:lnTo>
                  <a:lnTo>
                    <a:pt x="17" y="126"/>
                  </a:lnTo>
                  <a:lnTo>
                    <a:pt x="14" y="120"/>
                  </a:lnTo>
                  <a:lnTo>
                    <a:pt x="9" y="113"/>
                  </a:lnTo>
                  <a:lnTo>
                    <a:pt x="6" y="106"/>
                  </a:lnTo>
                  <a:lnTo>
                    <a:pt x="3" y="100"/>
                  </a:lnTo>
                  <a:lnTo>
                    <a:pt x="1" y="92"/>
                  </a:lnTo>
                  <a:lnTo>
                    <a:pt x="0" y="85"/>
                  </a:lnTo>
                  <a:lnTo>
                    <a:pt x="0" y="77"/>
                  </a:lnTo>
                  <a:lnTo>
                    <a:pt x="0" y="77"/>
                  </a:lnTo>
                  <a:lnTo>
                    <a:pt x="0" y="69"/>
                  </a:lnTo>
                  <a:lnTo>
                    <a:pt x="1" y="61"/>
                  </a:lnTo>
                  <a:lnTo>
                    <a:pt x="3" y="54"/>
                  </a:lnTo>
                  <a:lnTo>
                    <a:pt x="6" y="47"/>
                  </a:lnTo>
                  <a:lnTo>
                    <a:pt x="9" y="40"/>
                  </a:lnTo>
                  <a:lnTo>
                    <a:pt x="14" y="33"/>
                  </a:lnTo>
                  <a:lnTo>
                    <a:pt x="17" y="27"/>
                  </a:lnTo>
                  <a:lnTo>
                    <a:pt x="23" y="22"/>
                  </a:lnTo>
                  <a:lnTo>
                    <a:pt x="27" y="17"/>
                  </a:lnTo>
                  <a:lnTo>
                    <a:pt x="34" y="13"/>
                  </a:lnTo>
                  <a:lnTo>
                    <a:pt x="40" y="9"/>
                  </a:lnTo>
                  <a:lnTo>
                    <a:pt x="47" y="6"/>
                  </a:lnTo>
                  <a:lnTo>
                    <a:pt x="54" y="3"/>
                  </a:lnTo>
                  <a:lnTo>
                    <a:pt x="62" y="1"/>
                  </a:lnTo>
                  <a:lnTo>
                    <a:pt x="69" y="0"/>
                  </a:lnTo>
                  <a:lnTo>
                    <a:pt x="77" y="0"/>
                  </a:lnTo>
                  <a:lnTo>
                    <a:pt x="77" y="0"/>
                  </a:lnTo>
                  <a:lnTo>
                    <a:pt x="85" y="0"/>
                  </a:lnTo>
                  <a:lnTo>
                    <a:pt x="93" y="1"/>
                  </a:lnTo>
                  <a:lnTo>
                    <a:pt x="99" y="3"/>
                  </a:lnTo>
                  <a:lnTo>
                    <a:pt x="107" y="6"/>
                  </a:lnTo>
                  <a:lnTo>
                    <a:pt x="113" y="9"/>
                  </a:lnTo>
                  <a:lnTo>
                    <a:pt x="120" y="13"/>
                  </a:lnTo>
                  <a:lnTo>
                    <a:pt x="126" y="17"/>
                  </a:lnTo>
                  <a:lnTo>
                    <a:pt x="131" y="22"/>
                  </a:lnTo>
                  <a:lnTo>
                    <a:pt x="136" y="27"/>
                  </a:lnTo>
                  <a:lnTo>
                    <a:pt x="141" y="33"/>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8" name="Freeform 793">
              <a:extLst>
                <a:ext uri="{FF2B5EF4-FFF2-40B4-BE49-F238E27FC236}">
                  <a16:creationId xmlns:a16="http://schemas.microsoft.com/office/drawing/2014/main" id="{23DAA573-B5A7-4C08-8EA0-DD629670395F}"/>
                </a:ext>
              </a:extLst>
            </p:cNvPr>
            <p:cNvSpPr>
              <a:spLocks/>
            </p:cNvSpPr>
            <p:nvPr/>
          </p:nvSpPr>
          <p:spPr bwMode="auto">
            <a:xfrm>
              <a:off x="6429376" y="1924051"/>
              <a:ext cx="49213" cy="47625"/>
            </a:xfrm>
            <a:custGeom>
              <a:avLst/>
              <a:gdLst>
                <a:gd name="T0" fmla="*/ 155 w 155"/>
                <a:gd name="T1" fmla="*/ 77 h 153"/>
                <a:gd name="T2" fmla="*/ 152 w 155"/>
                <a:gd name="T3" fmla="*/ 92 h 153"/>
                <a:gd name="T4" fmla="*/ 148 w 155"/>
                <a:gd name="T5" fmla="*/ 106 h 153"/>
                <a:gd name="T6" fmla="*/ 141 w 155"/>
                <a:gd name="T7" fmla="*/ 119 h 153"/>
                <a:gd name="T8" fmla="*/ 132 w 155"/>
                <a:gd name="T9" fmla="*/ 130 h 153"/>
                <a:gd name="T10" fmla="*/ 120 w 155"/>
                <a:gd name="T11" fmla="*/ 141 h 153"/>
                <a:gd name="T12" fmla="*/ 107 w 155"/>
                <a:gd name="T13" fmla="*/ 148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100 h 153"/>
                <a:gd name="T32" fmla="*/ 0 w 155"/>
                <a:gd name="T33" fmla="*/ 85 h 153"/>
                <a:gd name="T34" fmla="*/ 0 w 155"/>
                <a:gd name="T35" fmla="*/ 77 h 153"/>
                <a:gd name="T36" fmla="*/ 1 w 155"/>
                <a:gd name="T37" fmla="*/ 61 h 153"/>
                <a:gd name="T38" fmla="*/ 6 w 155"/>
                <a:gd name="T39" fmla="*/ 47 h 153"/>
                <a:gd name="T40" fmla="*/ 14 w 155"/>
                <a:gd name="T41" fmla="*/ 33 h 153"/>
                <a:gd name="T42" fmla="*/ 23 w 155"/>
                <a:gd name="T43" fmla="*/ 22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6 w 155"/>
                <a:gd name="T61" fmla="*/ 27 h 153"/>
                <a:gd name="T62" fmla="*/ 144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2" y="92"/>
                  </a:lnTo>
                  <a:lnTo>
                    <a:pt x="151" y="100"/>
                  </a:lnTo>
                  <a:lnTo>
                    <a:pt x="148" y="106"/>
                  </a:lnTo>
                  <a:lnTo>
                    <a:pt x="144" y="113"/>
                  </a:lnTo>
                  <a:lnTo>
                    <a:pt x="141" y="119"/>
                  </a:lnTo>
                  <a:lnTo>
                    <a:pt x="136" y="126"/>
                  </a:lnTo>
                  <a:lnTo>
                    <a:pt x="132" y="130"/>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0"/>
                  </a:lnTo>
                  <a:lnTo>
                    <a:pt x="17" y="126"/>
                  </a:lnTo>
                  <a:lnTo>
                    <a:pt x="14" y="119"/>
                  </a:lnTo>
                  <a:lnTo>
                    <a:pt x="9" y="113"/>
                  </a:lnTo>
                  <a:lnTo>
                    <a:pt x="6" y="106"/>
                  </a:lnTo>
                  <a:lnTo>
                    <a:pt x="4" y="100"/>
                  </a:lnTo>
                  <a:lnTo>
                    <a:pt x="1" y="92"/>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3"/>
                  </a:lnTo>
                  <a:lnTo>
                    <a:pt x="126" y="17"/>
                  </a:lnTo>
                  <a:lnTo>
                    <a:pt x="132" y="22"/>
                  </a:lnTo>
                  <a:lnTo>
                    <a:pt x="136" y="27"/>
                  </a:lnTo>
                  <a:lnTo>
                    <a:pt x="141" y="33"/>
                  </a:lnTo>
                  <a:lnTo>
                    <a:pt x="144" y="40"/>
                  </a:lnTo>
                  <a:lnTo>
                    <a:pt x="148" y="47"/>
                  </a:lnTo>
                  <a:lnTo>
                    <a:pt x="151" y="54"/>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9" name="Freeform 794">
              <a:extLst>
                <a:ext uri="{FF2B5EF4-FFF2-40B4-BE49-F238E27FC236}">
                  <a16:creationId xmlns:a16="http://schemas.microsoft.com/office/drawing/2014/main" id="{0EDAFEF3-518D-4A78-A2EA-CB72B40974BC}"/>
                </a:ext>
              </a:extLst>
            </p:cNvPr>
            <p:cNvSpPr>
              <a:spLocks/>
            </p:cNvSpPr>
            <p:nvPr/>
          </p:nvSpPr>
          <p:spPr bwMode="auto">
            <a:xfrm>
              <a:off x="6429376" y="2957513"/>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7 w 155"/>
                <a:gd name="T13" fmla="*/ 149 h 155"/>
                <a:gd name="T14" fmla="*/ 93 w 155"/>
                <a:gd name="T15" fmla="*/ 154 h 155"/>
                <a:gd name="T16" fmla="*/ 77 w 155"/>
                <a:gd name="T17" fmla="*/ 155 h 155"/>
                <a:gd name="T18" fmla="*/ 69 w 155"/>
                <a:gd name="T19" fmla="*/ 155 h 155"/>
                <a:gd name="T20" fmla="*/ 54 w 155"/>
                <a:gd name="T21" fmla="*/ 151 h 155"/>
                <a:gd name="T22" fmla="*/ 40 w 155"/>
                <a:gd name="T23" fmla="*/ 146 h 155"/>
                <a:gd name="T24" fmla="*/ 29 w 155"/>
                <a:gd name="T25" fmla="*/ 137 h 155"/>
                <a:gd name="T26" fmla="*/ 17 w 155"/>
                <a:gd name="T27" fmla="*/ 127 h 155"/>
                <a:gd name="T28" fmla="*/ 9 w 155"/>
                <a:gd name="T29" fmla="*/ 115 h 155"/>
                <a:gd name="T30" fmla="*/ 4 w 155"/>
                <a:gd name="T31" fmla="*/ 101 h 155"/>
                <a:gd name="T32" fmla="*/ 0 w 155"/>
                <a:gd name="T33" fmla="*/ 86 h 155"/>
                <a:gd name="T34" fmla="*/ 0 w 155"/>
                <a:gd name="T35" fmla="*/ 78 h 155"/>
                <a:gd name="T36" fmla="*/ 1 w 155"/>
                <a:gd name="T37" fmla="*/ 62 h 155"/>
                <a:gd name="T38" fmla="*/ 6 w 155"/>
                <a:gd name="T39" fmla="*/ 48 h 155"/>
                <a:gd name="T40" fmla="*/ 14 w 155"/>
                <a:gd name="T41" fmla="*/ 35 h 155"/>
                <a:gd name="T42" fmla="*/ 23 w 155"/>
                <a:gd name="T43" fmla="*/ 23 h 155"/>
                <a:gd name="T44" fmla="*/ 35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5 h 155"/>
                <a:gd name="T56" fmla="*/ 114 w 155"/>
                <a:gd name="T57" fmla="*/ 10 h 155"/>
                <a:gd name="T58" fmla="*/ 126 w 155"/>
                <a:gd name="T59" fmla="*/ 18 h 155"/>
                <a:gd name="T60" fmla="*/ 136 w 155"/>
                <a:gd name="T61" fmla="*/ 29 h 155"/>
                <a:gd name="T62" fmla="*/ 144 w 155"/>
                <a:gd name="T63" fmla="*/ 41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6"/>
                  </a:lnTo>
                  <a:lnTo>
                    <a:pt x="152" y="93"/>
                  </a:lnTo>
                  <a:lnTo>
                    <a:pt x="151" y="101"/>
                  </a:lnTo>
                  <a:lnTo>
                    <a:pt x="148" y="108"/>
                  </a:lnTo>
                  <a:lnTo>
                    <a:pt x="144" y="115"/>
                  </a:lnTo>
                  <a:lnTo>
                    <a:pt x="141" y="120"/>
                  </a:lnTo>
                  <a:lnTo>
                    <a:pt x="136" y="127"/>
                  </a:lnTo>
                  <a:lnTo>
                    <a:pt x="132" y="132"/>
                  </a:lnTo>
                  <a:lnTo>
                    <a:pt x="126" y="137"/>
                  </a:lnTo>
                  <a:lnTo>
                    <a:pt x="120" y="141"/>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1"/>
                  </a:lnTo>
                  <a:lnTo>
                    <a:pt x="29" y="137"/>
                  </a:lnTo>
                  <a:lnTo>
                    <a:pt x="23" y="132"/>
                  </a:lnTo>
                  <a:lnTo>
                    <a:pt x="17" y="127"/>
                  </a:lnTo>
                  <a:lnTo>
                    <a:pt x="14"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4" y="35"/>
                  </a:lnTo>
                  <a:lnTo>
                    <a:pt x="17" y="29"/>
                  </a:lnTo>
                  <a:lnTo>
                    <a:pt x="23" y="23"/>
                  </a:lnTo>
                  <a:lnTo>
                    <a:pt x="29" y="18"/>
                  </a:lnTo>
                  <a:lnTo>
                    <a:pt x="35" y="14"/>
                  </a:lnTo>
                  <a:lnTo>
                    <a:pt x="40" y="10"/>
                  </a:lnTo>
                  <a:lnTo>
                    <a:pt x="47" y="7"/>
                  </a:lnTo>
                  <a:lnTo>
                    <a:pt x="54" y="5"/>
                  </a:lnTo>
                  <a:lnTo>
                    <a:pt x="62" y="2"/>
                  </a:lnTo>
                  <a:lnTo>
                    <a:pt x="69" y="1"/>
                  </a:lnTo>
                  <a:lnTo>
                    <a:pt x="77" y="0"/>
                  </a:lnTo>
                  <a:lnTo>
                    <a:pt x="77" y="0"/>
                  </a:lnTo>
                  <a:lnTo>
                    <a:pt x="85" y="1"/>
                  </a:lnTo>
                  <a:lnTo>
                    <a:pt x="93" y="2"/>
                  </a:lnTo>
                  <a:lnTo>
                    <a:pt x="100" y="5"/>
                  </a:lnTo>
                  <a:lnTo>
                    <a:pt x="107" y="7"/>
                  </a:lnTo>
                  <a:lnTo>
                    <a:pt x="114" y="10"/>
                  </a:lnTo>
                  <a:lnTo>
                    <a:pt x="120" y="14"/>
                  </a:lnTo>
                  <a:lnTo>
                    <a:pt x="126" y="18"/>
                  </a:lnTo>
                  <a:lnTo>
                    <a:pt x="132" y="23"/>
                  </a:lnTo>
                  <a:lnTo>
                    <a:pt x="136" y="29"/>
                  </a:lnTo>
                  <a:lnTo>
                    <a:pt x="141" y="35"/>
                  </a:lnTo>
                  <a:lnTo>
                    <a:pt x="144" y="41"/>
                  </a:lnTo>
                  <a:lnTo>
                    <a:pt x="148" y="48"/>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0" name="Freeform 795">
              <a:extLst>
                <a:ext uri="{FF2B5EF4-FFF2-40B4-BE49-F238E27FC236}">
                  <a16:creationId xmlns:a16="http://schemas.microsoft.com/office/drawing/2014/main" id="{AC815A27-8A90-4E47-89FF-4B098A1F6628}"/>
                </a:ext>
              </a:extLst>
            </p:cNvPr>
            <p:cNvSpPr>
              <a:spLocks/>
            </p:cNvSpPr>
            <p:nvPr/>
          </p:nvSpPr>
          <p:spPr bwMode="auto">
            <a:xfrm>
              <a:off x="6429376" y="2890838"/>
              <a:ext cx="49213" cy="49213"/>
            </a:xfrm>
            <a:custGeom>
              <a:avLst/>
              <a:gdLst>
                <a:gd name="T0" fmla="*/ 155 w 155"/>
                <a:gd name="T1" fmla="*/ 78 h 154"/>
                <a:gd name="T2" fmla="*/ 152 w 155"/>
                <a:gd name="T3" fmla="*/ 92 h 154"/>
                <a:gd name="T4" fmla="*/ 148 w 155"/>
                <a:gd name="T5" fmla="*/ 107 h 154"/>
                <a:gd name="T6" fmla="*/ 141 w 155"/>
                <a:gd name="T7" fmla="*/ 120 h 154"/>
                <a:gd name="T8" fmla="*/ 132 w 155"/>
                <a:gd name="T9" fmla="*/ 131 h 154"/>
                <a:gd name="T10" fmla="*/ 120 w 155"/>
                <a:gd name="T11" fmla="*/ 141 h 154"/>
                <a:gd name="T12" fmla="*/ 107 w 155"/>
                <a:gd name="T13" fmla="*/ 149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9 w 155"/>
                <a:gd name="T25" fmla="*/ 137 h 154"/>
                <a:gd name="T26" fmla="*/ 17 w 155"/>
                <a:gd name="T27" fmla="*/ 126 h 154"/>
                <a:gd name="T28" fmla="*/ 9 w 155"/>
                <a:gd name="T29" fmla="*/ 114 h 154"/>
                <a:gd name="T30" fmla="*/ 4 w 155"/>
                <a:gd name="T31" fmla="*/ 100 h 154"/>
                <a:gd name="T32" fmla="*/ 0 w 155"/>
                <a:gd name="T33" fmla="*/ 86 h 154"/>
                <a:gd name="T34" fmla="*/ 0 w 155"/>
                <a:gd name="T35" fmla="*/ 78 h 154"/>
                <a:gd name="T36" fmla="*/ 1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6 w 155"/>
                <a:gd name="T61" fmla="*/ 28 h 154"/>
                <a:gd name="T62" fmla="*/ 144 w 155"/>
                <a:gd name="T63" fmla="*/ 41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6"/>
                  </a:lnTo>
                  <a:lnTo>
                    <a:pt x="152" y="92"/>
                  </a:lnTo>
                  <a:lnTo>
                    <a:pt x="151" y="100"/>
                  </a:lnTo>
                  <a:lnTo>
                    <a:pt x="148" y="107"/>
                  </a:lnTo>
                  <a:lnTo>
                    <a:pt x="144" y="114"/>
                  </a:lnTo>
                  <a:lnTo>
                    <a:pt x="141" y="120"/>
                  </a:lnTo>
                  <a:lnTo>
                    <a:pt x="136" y="126"/>
                  </a:lnTo>
                  <a:lnTo>
                    <a:pt x="132" y="131"/>
                  </a:lnTo>
                  <a:lnTo>
                    <a:pt x="126" y="137"/>
                  </a:lnTo>
                  <a:lnTo>
                    <a:pt x="120" y="141"/>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7"/>
                  </a:lnTo>
                  <a:lnTo>
                    <a:pt x="23" y="131"/>
                  </a:lnTo>
                  <a:lnTo>
                    <a:pt x="17" y="126"/>
                  </a:lnTo>
                  <a:lnTo>
                    <a:pt x="14" y="120"/>
                  </a:lnTo>
                  <a:lnTo>
                    <a:pt x="9" y="114"/>
                  </a:lnTo>
                  <a:lnTo>
                    <a:pt x="6" y="107"/>
                  </a:lnTo>
                  <a:lnTo>
                    <a:pt x="4" y="100"/>
                  </a:lnTo>
                  <a:lnTo>
                    <a:pt x="1" y="92"/>
                  </a:lnTo>
                  <a:lnTo>
                    <a:pt x="0" y="86"/>
                  </a:lnTo>
                  <a:lnTo>
                    <a:pt x="0" y="78"/>
                  </a:lnTo>
                  <a:lnTo>
                    <a:pt x="0" y="78"/>
                  </a:lnTo>
                  <a:lnTo>
                    <a:pt x="0" y="70"/>
                  </a:lnTo>
                  <a:lnTo>
                    <a:pt x="1" y="62"/>
                  </a:lnTo>
                  <a:lnTo>
                    <a:pt x="4" y="55"/>
                  </a:lnTo>
                  <a:lnTo>
                    <a:pt x="6" y="47"/>
                  </a:lnTo>
                  <a:lnTo>
                    <a:pt x="9" y="41"/>
                  </a:lnTo>
                  <a:lnTo>
                    <a:pt x="14" y="34"/>
                  </a:lnTo>
                  <a:lnTo>
                    <a:pt x="17" y="28"/>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8"/>
                  </a:lnTo>
                  <a:lnTo>
                    <a:pt x="141" y="34"/>
                  </a:lnTo>
                  <a:lnTo>
                    <a:pt x="144" y="41"/>
                  </a:lnTo>
                  <a:lnTo>
                    <a:pt x="148" y="47"/>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1" name="Freeform 796">
              <a:extLst>
                <a:ext uri="{FF2B5EF4-FFF2-40B4-BE49-F238E27FC236}">
                  <a16:creationId xmlns:a16="http://schemas.microsoft.com/office/drawing/2014/main" id="{81CFFEC3-780F-4036-9EC1-2D67526F1ECF}"/>
                </a:ext>
              </a:extLst>
            </p:cNvPr>
            <p:cNvSpPr>
              <a:spLocks/>
            </p:cNvSpPr>
            <p:nvPr/>
          </p:nvSpPr>
          <p:spPr bwMode="auto">
            <a:xfrm>
              <a:off x="6429376" y="2819401"/>
              <a:ext cx="49213" cy="49213"/>
            </a:xfrm>
            <a:custGeom>
              <a:avLst/>
              <a:gdLst>
                <a:gd name="T0" fmla="*/ 155 w 155"/>
                <a:gd name="T1" fmla="*/ 76 h 154"/>
                <a:gd name="T2" fmla="*/ 152 w 155"/>
                <a:gd name="T3" fmla="*/ 92 h 154"/>
                <a:gd name="T4" fmla="*/ 148 w 155"/>
                <a:gd name="T5" fmla="*/ 107 h 154"/>
                <a:gd name="T6" fmla="*/ 141 w 155"/>
                <a:gd name="T7" fmla="*/ 120 h 154"/>
                <a:gd name="T8" fmla="*/ 132 w 155"/>
                <a:gd name="T9" fmla="*/ 131 h 154"/>
                <a:gd name="T10" fmla="*/ 120 w 155"/>
                <a:gd name="T11" fmla="*/ 141 h 154"/>
                <a:gd name="T12" fmla="*/ 107 w 155"/>
                <a:gd name="T13" fmla="*/ 149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9 w 155"/>
                <a:gd name="T25" fmla="*/ 136 h 154"/>
                <a:gd name="T26" fmla="*/ 17 w 155"/>
                <a:gd name="T27" fmla="*/ 126 h 154"/>
                <a:gd name="T28" fmla="*/ 9 w 155"/>
                <a:gd name="T29" fmla="*/ 114 h 154"/>
                <a:gd name="T30" fmla="*/ 4 w 155"/>
                <a:gd name="T31" fmla="*/ 101 h 154"/>
                <a:gd name="T32" fmla="*/ 0 w 155"/>
                <a:gd name="T33" fmla="*/ 84 h 154"/>
                <a:gd name="T34" fmla="*/ 0 w 155"/>
                <a:gd name="T35" fmla="*/ 76 h 154"/>
                <a:gd name="T36" fmla="*/ 1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6 w 155"/>
                <a:gd name="T61" fmla="*/ 28 h 154"/>
                <a:gd name="T62" fmla="*/ 144 w 155"/>
                <a:gd name="T63" fmla="*/ 40 h 154"/>
                <a:gd name="T64" fmla="*/ 151 w 155"/>
                <a:gd name="T65" fmla="*/ 55 h 154"/>
                <a:gd name="T66" fmla="*/ 154 w 155"/>
                <a:gd name="T67" fmla="*/ 70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2" y="92"/>
                  </a:lnTo>
                  <a:lnTo>
                    <a:pt x="151" y="101"/>
                  </a:lnTo>
                  <a:lnTo>
                    <a:pt x="148" y="107"/>
                  </a:lnTo>
                  <a:lnTo>
                    <a:pt x="144" y="114"/>
                  </a:lnTo>
                  <a:lnTo>
                    <a:pt x="141" y="120"/>
                  </a:lnTo>
                  <a:lnTo>
                    <a:pt x="136" y="126"/>
                  </a:lnTo>
                  <a:lnTo>
                    <a:pt x="132" y="131"/>
                  </a:lnTo>
                  <a:lnTo>
                    <a:pt x="126" y="136"/>
                  </a:lnTo>
                  <a:lnTo>
                    <a:pt x="120" y="141"/>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6"/>
                  </a:lnTo>
                  <a:lnTo>
                    <a:pt x="23" y="131"/>
                  </a:lnTo>
                  <a:lnTo>
                    <a:pt x="17" y="126"/>
                  </a:lnTo>
                  <a:lnTo>
                    <a:pt x="14" y="120"/>
                  </a:lnTo>
                  <a:lnTo>
                    <a:pt x="9" y="114"/>
                  </a:lnTo>
                  <a:lnTo>
                    <a:pt x="6" y="107"/>
                  </a:lnTo>
                  <a:lnTo>
                    <a:pt x="4" y="101"/>
                  </a:lnTo>
                  <a:lnTo>
                    <a:pt x="1" y="92"/>
                  </a:lnTo>
                  <a:lnTo>
                    <a:pt x="0" y="84"/>
                  </a:lnTo>
                  <a:lnTo>
                    <a:pt x="0" y="76"/>
                  </a:lnTo>
                  <a:lnTo>
                    <a:pt x="0" y="76"/>
                  </a:lnTo>
                  <a:lnTo>
                    <a:pt x="0" y="70"/>
                  </a:lnTo>
                  <a:lnTo>
                    <a:pt x="1" y="62"/>
                  </a:lnTo>
                  <a:lnTo>
                    <a:pt x="4" y="55"/>
                  </a:lnTo>
                  <a:lnTo>
                    <a:pt x="6" y="47"/>
                  </a:lnTo>
                  <a:lnTo>
                    <a:pt x="9" y="40"/>
                  </a:lnTo>
                  <a:lnTo>
                    <a:pt x="14" y="34"/>
                  </a:lnTo>
                  <a:lnTo>
                    <a:pt x="17" y="28"/>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8"/>
                  </a:lnTo>
                  <a:lnTo>
                    <a:pt x="141" y="34"/>
                  </a:lnTo>
                  <a:lnTo>
                    <a:pt x="144" y="40"/>
                  </a:lnTo>
                  <a:lnTo>
                    <a:pt x="148" y="47"/>
                  </a:lnTo>
                  <a:lnTo>
                    <a:pt x="151" y="55"/>
                  </a:lnTo>
                  <a:lnTo>
                    <a:pt x="152" y="62"/>
                  </a:lnTo>
                  <a:lnTo>
                    <a:pt x="154" y="70"/>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2" name="Freeform 797">
              <a:extLst>
                <a:ext uri="{FF2B5EF4-FFF2-40B4-BE49-F238E27FC236}">
                  <a16:creationId xmlns:a16="http://schemas.microsoft.com/office/drawing/2014/main" id="{40A279D0-FC6D-4DD6-8211-4EB9707819FB}"/>
                </a:ext>
              </a:extLst>
            </p:cNvPr>
            <p:cNvSpPr>
              <a:spLocks/>
            </p:cNvSpPr>
            <p:nvPr/>
          </p:nvSpPr>
          <p:spPr bwMode="auto">
            <a:xfrm>
              <a:off x="6429376" y="2752726"/>
              <a:ext cx="49213" cy="49213"/>
            </a:xfrm>
            <a:custGeom>
              <a:avLst/>
              <a:gdLst>
                <a:gd name="T0" fmla="*/ 155 w 155"/>
                <a:gd name="T1" fmla="*/ 78 h 154"/>
                <a:gd name="T2" fmla="*/ 152 w 155"/>
                <a:gd name="T3" fmla="*/ 93 h 154"/>
                <a:gd name="T4" fmla="*/ 148 w 155"/>
                <a:gd name="T5" fmla="*/ 108 h 154"/>
                <a:gd name="T6" fmla="*/ 141 w 155"/>
                <a:gd name="T7" fmla="*/ 120 h 154"/>
                <a:gd name="T8" fmla="*/ 132 w 155"/>
                <a:gd name="T9" fmla="*/ 132 h 154"/>
                <a:gd name="T10" fmla="*/ 120 w 155"/>
                <a:gd name="T11" fmla="*/ 142 h 154"/>
                <a:gd name="T12" fmla="*/ 107 w 155"/>
                <a:gd name="T13" fmla="*/ 149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9 w 155"/>
                <a:gd name="T25" fmla="*/ 137 h 154"/>
                <a:gd name="T26" fmla="*/ 17 w 155"/>
                <a:gd name="T27" fmla="*/ 127 h 154"/>
                <a:gd name="T28" fmla="*/ 9 w 155"/>
                <a:gd name="T29" fmla="*/ 114 h 154"/>
                <a:gd name="T30" fmla="*/ 4 w 155"/>
                <a:gd name="T31" fmla="*/ 101 h 154"/>
                <a:gd name="T32" fmla="*/ 0 w 155"/>
                <a:gd name="T33" fmla="*/ 86 h 154"/>
                <a:gd name="T34" fmla="*/ 0 w 155"/>
                <a:gd name="T35" fmla="*/ 78 h 154"/>
                <a:gd name="T36" fmla="*/ 1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10 h 154"/>
                <a:gd name="T58" fmla="*/ 126 w 155"/>
                <a:gd name="T59" fmla="*/ 18 h 154"/>
                <a:gd name="T60" fmla="*/ 136 w 155"/>
                <a:gd name="T61" fmla="*/ 29 h 154"/>
                <a:gd name="T62" fmla="*/ 144 w 155"/>
                <a:gd name="T63" fmla="*/ 41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6"/>
                  </a:lnTo>
                  <a:lnTo>
                    <a:pt x="152" y="93"/>
                  </a:lnTo>
                  <a:lnTo>
                    <a:pt x="151" y="101"/>
                  </a:lnTo>
                  <a:lnTo>
                    <a:pt x="148" y="108"/>
                  </a:lnTo>
                  <a:lnTo>
                    <a:pt x="144" y="114"/>
                  </a:lnTo>
                  <a:lnTo>
                    <a:pt x="141" y="120"/>
                  </a:lnTo>
                  <a:lnTo>
                    <a:pt x="136" y="127"/>
                  </a:lnTo>
                  <a:lnTo>
                    <a:pt x="132" y="132"/>
                  </a:lnTo>
                  <a:lnTo>
                    <a:pt x="126" y="137"/>
                  </a:lnTo>
                  <a:lnTo>
                    <a:pt x="120" y="142"/>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2"/>
                  </a:lnTo>
                  <a:lnTo>
                    <a:pt x="29" y="137"/>
                  </a:lnTo>
                  <a:lnTo>
                    <a:pt x="23" y="132"/>
                  </a:lnTo>
                  <a:lnTo>
                    <a:pt x="17" y="127"/>
                  </a:lnTo>
                  <a:lnTo>
                    <a:pt x="14"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4" y="34"/>
                  </a:lnTo>
                  <a:lnTo>
                    <a:pt x="17" y="29"/>
                  </a:lnTo>
                  <a:lnTo>
                    <a:pt x="23" y="23"/>
                  </a:lnTo>
                  <a:lnTo>
                    <a:pt x="29" y="18"/>
                  </a:lnTo>
                  <a:lnTo>
                    <a:pt x="35" y="14"/>
                  </a:lnTo>
                  <a:lnTo>
                    <a:pt x="40" y="10"/>
                  </a:lnTo>
                  <a:lnTo>
                    <a:pt x="47" y="7"/>
                  </a:lnTo>
                  <a:lnTo>
                    <a:pt x="54" y="3"/>
                  </a:lnTo>
                  <a:lnTo>
                    <a:pt x="62" y="2"/>
                  </a:lnTo>
                  <a:lnTo>
                    <a:pt x="69" y="1"/>
                  </a:lnTo>
                  <a:lnTo>
                    <a:pt x="77" y="0"/>
                  </a:lnTo>
                  <a:lnTo>
                    <a:pt x="77" y="0"/>
                  </a:lnTo>
                  <a:lnTo>
                    <a:pt x="85" y="1"/>
                  </a:lnTo>
                  <a:lnTo>
                    <a:pt x="93" y="2"/>
                  </a:lnTo>
                  <a:lnTo>
                    <a:pt x="100" y="3"/>
                  </a:lnTo>
                  <a:lnTo>
                    <a:pt x="107" y="7"/>
                  </a:lnTo>
                  <a:lnTo>
                    <a:pt x="114" y="10"/>
                  </a:lnTo>
                  <a:lnTo>
                    <a:pt x="120" y="14"/>
                  </a:lnTo>
                  <a:lnTo>
                    <a:pt x="126" y="18"/>
                  </a:lnTo>
                  <a:lnTo>
                    <a:pt x="132" y="23"/>
                  </a:lnTo>
                  <a:lnTo>
                    <a:pt x="136" y="29"/>
                  </a:lnTo>
                  <a:lnTo>
                    <a:pt x="141" y="34"/>
                  </a:lnTo>
                  <a:lnTo>
                    <a:pt x="144" y="41"/>
                  </a:lnTo>
                  <a:lnTo>
                    <a:pt x="148" y="47"/>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3" name="Freeform 798">
              <a:extLst>
                <a:ext uri="{FF2B5EF4-FFF2-40B4-BE49-F238E27FC236}">
                  <a16:creationId xmlns:a16="http://schemas.microsoft.com/office/drawing/2014/main" id="{C5765925-6DF2-40C9-99C3-02A1910CB11D}"/>
                </a:ext>
              </a:extLst>
            </p:cNvPr>
            <p:cNvSpPr>
              <a:spLocks/>
            </p:cNvSpPr>
            <p:nvPr/>
          </p:nvSpPr>
          <p:spPr bwMode="auto">
            <a:xfrm>
              <a:off x="6429376" y="2686051"/>
              <a:ext cx="49213" cy="49213"/>
            </a:xfrm>
            <a:custGeom>
              <a:avLst/>
              <a:gdLst>
                <a:gd name="T0" fmla="*/ 155 w 155"/>
                <a:gd name="T1" fmla="*/ 77 h 154"/>
                <a:gd name="T2" fmla="*/ 152 w 155"/>
                <a:gd name="T3" fmla="*/ 92 h 154"/>
                <a:gd name="T4" fmla="*/ 148 w 155"/>
                <a:gd name="T5" fmla="*/ 107 h 154"/>
                <a:gd name="T6" fmla="*/ 141 w 155"/>
                <a:gd name="T7" fmla="*/ 120 h 154"/>
                <a:gd name="T8" fmla="*/ 132 w 155"/>
                <a:gd name="T9" fmla="*/ 131 h 154"/>
                <a:gd name="T10" fmla="*/ 120 w 155"/>
                <a:gd name="T11" fmla="*/ 140 h 154"/>
                <a:gd name="T12" fmla="*/ 107 w 155"/>
                <a:gd name="T13" fmla="*/ 148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9 w 155"/>
                <a:gd name="T25" fmla="*/ 137 h 154"/>
                <a:gd name="T26" fmla="*/ 17 w 155"/>
                <a:gd name="T27" fmla="*/ 125 h 154"/>
                <a:gd name="T28" fmla="*/ 9 w 155"/>
                <a:gd name="T29" fmla="*/ 114 h 154"/>
                <a:gd name="T30" fmla="*/ 4 w 155"/>
                <a:gd name="T31" fmla="*/ 100 h 154"/>
                <a:gd name="T32" fmla="*/ 0 w 155"/>
                <a:gd name="T33" fmla="*/ 84 h 154"/>
                <a:gd name="T34" fmla="*/ 0 w 155"/>
                <a:gd name="T35" fmla="*/ 77 h 154"/>
                <a:gd name="T36" fmla="*/ 1 w 155"/>
                <a:gd name="T37" fmla="*/ 61 h 154"/>
                <a:gd name="T38" fmla="*/ 6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2 h 154"/>
                <a:gd name="T50" fmla="*/ 77 w 155"/>
                <a:gd name="T51" fmla="*/ 0 h 154"/>
                <a:gd name="T52" fmla="*/ 85 w 155"/>
                <a:gd name="T53" fmla="*/ 1 h 154"/>
                <a:gd name="T54" fmla="*/ 100 w 155"/>
                <a:gd name="T55" fmla="*/ 3 h 154"/>
                <a:gd name="T56" fmla="*/ 114 w 155"/>
                <a:gd name="T57" fmla="*/ 10 h 154"/>
                <a:gd name="T58" fmla="*/ 126 w 155"/>
                <a:gd name="T59" fmla="*/ 18 h 154"/>
                <a:gd name="T60" fmla="*/ 136 w 155"/>
                <a:gd name="T61" fmla="*/ 28 h 154"/>
                <a:gd name="T62" fmla="*/ 144 w 155"/>
                <a:gd name="T63" fmla="*/ 41 h 154"/>
                <a:gd name="T64" fmla="*/ 151 w 155"/>
                <a:gd name="T65" fmla="*/ 55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4"/>
                  </a:lnTo>
                  <a:lnTo>
                    <a:pt x="152" y="92"/>
                  </a:lnTo>
                  <a:lnTo>
                    <a:pt x="151" y="100"/>
                  </a:lnTo>
                  <a:lnTo>
                    <a:pt x="148" y="107"/>
                  </a:lnTo>
                  <a:lnTo>
                    <a:pt x="144" y="114"/>
                  </a:lnTo>
                  <a:lnTo>
                    <a:pt x="141" y="120"/>
                  </a:lnTo>
                  <a:lnTo>
                    <a:pt x="136" y="125"/>
                  </a:lnTo>
                  <a:lnTo>
                    <a:pt x="132" y="131"/>
                  </a:lnTo>
                  <a:lnTo>
                    <a:pt x="126" y="137"/>
                  </a:lnTo>
                  <a:lnTo>
                    <a:pt x="120" y="140"/>
                  </a:lnTo>
                  <a:lnTo>
                    <a:pt x="114" y="145"/>
                  </a:lnTo>
                  <a:lnTo>
                    <a:pt x="107"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0"/>
                  </a:lnTo>
                  <a:lnTo>
                    <a:pt x="29" y="137"/>
                  </a:lnTo>
                  <a:lnTo>
                    <a:pt x="23" y="131"/>
                  </a:lnTo>
                  <a:lnTo>
                    <a:pt x="17" y="125"/>
                  </a:lnTo>
                  <a:lnTo>
                    <a:pt x="14" y="120"/>
                  </a:lnTo>
                  <a:lnTo>
                    <a:pt x="9" y="114"/>
                  </a:lnTo>
                  <a:lnTo>
                    <a:pt x="6" y="107"/>
                  </a:lnTo>
                  <a:lnTo>
                    <a:pt x="4" y="100"/>
                  </a:lnTo>
                  <a:lnTo>
                    <a:pt x="1" y="92"/>
                  </a:lnTo>
                  <a:lnTo>
                    <a:pt x="0" y="84"/>
                  </a:lnTo>
                  <a:lnTo>
                    <a:pt x="0" y="77"/>
                  </a:lnTo>
                  <a:lnTo>
                    <a:pt x="0" y="77"/>
                  </a:lnTo>
                  <a:lnTo>
                    <a:pt x="0" y="69"/>
                  </a:lnTo>
                  <a:lnTo>
                    <a:pt x="1" y="61"/>
                  </a:lnTo>
                  <a:lnTo>
                    <a:pt x="4" y="55"/>
                  </a:lnTo>
                  <a:lnTo>
                    <a:pt x="6" y="47"/>
                  </a:lnTo>
                  <a:lnTo>
                    <a:pt x="9" y="41"/>
                  </a:lnTo>
                  <a:lnTo>
                    <a:pt x="14" y="34"/>
                  </a:lnTo>
                  <a:lnTo>
                    <a:pt x="17" y="28"/>
                  </a:lnTo>
                  <a:lnTo>
                    <a:pt x="23" y="22"/>
                  </a:lnTo>
                  <a:lnTo>
                    <a:pt x="29" y="18"/>
                  </a:lnTo>
                  <a:lnTo>
                    <a:pt x="35" y="13"/>
                  </a:lnTo>
                  <a:lnTo>
                    <a:pt x="40" y="10"/>
                  </a:lnTo>
                  <a:lnTo>
                    <a:pt x="47" y="6"/>
                  </a:lnTo>
                  <a:lnTo>
                    <a:pt x="54" y="3"/>
                  </a:lnTo>
                  <a:lnTo>
                    <a:pt x="62" y="2"/>
                  </a:lnTo>
                  <a:lnTo>
                    <a:pt x="69" y="1"/>
                  </a:lnTo>
                  <a:lnTo>
                    <a:pt x="77" y="0"/>
                  </a:lnTo>
                  <a:lnTo>
                    <a:pt x="77" y="0"/>
                  </a:lnTo>
                  <a:lnTo>
                    <a:pt x="85" y="1"/>
                  </a:lnTo>
                  <a:lnTo>
                    <a:pt x="93" y="2"/>
                  </a:lnTo>
                  <a:lnTo>
                    <a:pt x="100" y="3"/>
                  </a:lnTo>
                  <a:lnTo>
                    <a:pt x="107" y="6"/>
                  </a:lnTo>
                  <a:lnTo>
                    <a:pt x="114" y="10"/>
                  </a:lnTo>
                  <a:lnTo>
                    <a:pt x="120" y="13"/>
                  </a:lnTo>
                  <a:lnTo>
                    <a:pt x="126" y="18"/>
                  </a:lnTo>
                  <a:lnTo>
                    <a:pt x="132" y="22"/>
                  </a:lnTo>
                  <a:lnTo>
                    <a:pt x="136" y="28"/>
                  </a:lnTo>
                  <a:lnTo>
                    <a:pt x="141" y="34"/>
                  </a:lnTo>
                  <a:lnTo>
                    <a:pt x="144" y="41"/>
                  </a:lnTo>
                  <a:lnTo>
                    <a:pt x="148" y="47"/>
                  </a:lnTo>
                  <a:lnTo>
                    <a:pt x="151" y="55"/>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4" name="Freeform 799">
              <a:extLst>
                <a:ext uri="{FF2B5EF4-FFF2-40B4-BE49-F238E27FC236}">
                  <a16:creationId xmlns:a16="http://schemas.microsoft.com/office/drawing/2014/main" id="{AF48070F-98AA-4372-9F01-1503DE4E1D1A}"/>
                </a:ext>
              </a:extLst>
            </p:cNvPr>
            <p:cNvSpPr>
              <a:spLocks/>
            </p:cNvSpPr>
            <p:nvPr/>
          </p:nvSpPr>
          <p:spPr bwMode="auto">
            <a:xfrm>
              <a:off x="6429376" y="2616201"/>
              <a:ext cx="49213" cy="47625"/>
            </a:xfrm>
            <a:custGeom>
              <a:avLst/>
              <a:gdLst>
                <a:gd name="T0" fmla="*/ 155 w 155"/>
                <a:gd name="T1" fmla="*/ 77 h 154"/>
                <a:gd name="T2" fmla="*/ 152 w 155"/>
                <a:gd name="T3" fmla="*/ 92 h 154"/>
                <a:gd name="T4" fmla="*/ 148 w 155"/>
                <a:gd name="T5" fmla="*/ 107 h 154"/>
                <a:gd name="T6" fmla="*/ 141 w 155"/>
                <a:gd name="T7" fmla="*/ 120 h 154"/>
                <a:gd name="T8" fmla="*/ 132 w 155"/>
                <a:gd name="T9" fmla="*/ 131 h 154"/>
                <a:gd name="T10" fmla="*/ 120 w 155"/>
                <a:gd name="T11" fmla="*/ 140 h 154"/>
                <a:gd name="T12" fmla="*/ 107 w 155"/>
                <a:gd name="T13" fmla="*/ 148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9 w 155"/>
                <a:gd name="T25" fmla="*/ 136 h 154"/>
                <a:gd name="T26" fmla="*/ 17 w 155"/>
                <a:gd name="T27" fmla="*/ 125 h 154"/>
                <a:gd name="T28" fmla="*/ 9 w 155"/>
                <a:gd name="T29" fmla="*/ 114 h 154"/>
                <a:gd name="T30" fmla="*/ 4 w 155"/>
                <a:gd name="T31" fmla="*/ 100 h 154"/>
                <a:gd name="T32" fmla="*/ 0 w 155"/>
                <a:gd name="T33" fmla="*/ 84 h 154"/>
                <a:gd name="T34" fmla="*/ 0 w 155"/>
                <a:gd name="T35" fmla="*/ 77 h 154"/>
                <a:gd name="T36" fmla="*/ 1 w 155"/>
                <a:gd name="T37" fmla="*/ 61 h 154"/>
                <a:gd name="T38" fmla="*/ 6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6 w 155"/>
                <a:gd name="T61" fmla="*/ 28 h 154"/>
                <a:gd name="T62" fmla="*/ 144 w 155"/>
                <a:gd name="T63" fmla="*/ 41 h 154"/>
                <a:gd name="T64" fmla="*/ 151 w 155"/>
                <a:gd name="T65" fmla="*/ 55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4"/>
                  </a:lnTo>
                  <a:lnTo>
                    <a:pt x="152" y="92"/>
                  </a:lnTo>
                  <a:lnTo>
                    <a:pt x="151" y="100"/>
                  </a:lnTo>
                  <a:lnTo>
                    <a:pt x="148" y="107"/>
                  </a:lnTo>
                  <a:lnTo>
                    <a:pt x="144" y="114"/>
                  </a:lnTo>
                  <a:lnTo>
                    <a:pt x="141" y="120"/>
                  </a:lnTo>
                  <a:lnTo>
                    <a:pt x="136" y="125"/>
                  </a:lnTo>
                  <a:lnTo>
                    <a:pt x="132" y="131"/>
                  </a:lnTo>
                  <a:lnTo>
                    <a:pt x="126" y="136"/>
                  </a:lnTo>
                  <a:lnTo>
                    <a:pt x="120" y="140"/>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0"/>
                  </a:lnTo>
                  <a:lnTo>
                    <a:pt x="29" y="136"/>
                  </a:lnTo>
                  <a:lnTo>
                    <a:pt x="23" y="131"/>
                  </a:lnTo>
                  <a:lnTo>
                    <a:pt x="17" y="125"/>
                  </a:lnTo>
                  <a:lnTo>
                    <a:pt x="14" y="120"/>
                  </a:lnTo>
                  <a:lnTo>
                    <a:pt x="9" y="114"/>
                  </a:lnTo>
                  <a:lnTo>
                    <a:pt x="6" y="107"/>
                  </a:lnTo>
                  <a:lnTo>
                    <a:pt x="4" y="100"/>
                  </a:lnTo>
                  <a:lnTo>
                    <a:pt x="1" y="92"/>
                  </a:lnTo>
                  <a:lnTo>
                    <a:pt x="0" y="84"/>
                  </a:lnTo>
                  <a:lnTo>
                    <a:pt x="0" y="77"/>
                  </a:lnTo>
                  <a:lnTo>
                    <a:pt x="0" y="77"/>
                  </a:lnTo>
                  <a:lnTo>
                    <a:pt x="0" y="69"/>
                  </a:lnTo>
                  <a:lnTo>
                    <a:pt x="1" y="61"/>
                  </a:lnTo>
                  <a:lnTo>
                    <a:pt x="4" y="55"/>
                  </a:lnTo>
                  <a:lnTo>
                    <a:pt x="6" y="47"/>
                  </a:lnTo>
                  <a:lnTo>
                    <a:pt x="9" y="41"/>
                  </a:lnTo>
                  <a:lnTo>
                    <a:pt x="14" y="34"/>
                  </a:lnTo>
                  <a:lnTo>
                    <a:pt x="17" y="28"/>
                  </a:lnTo>
                  <a:lnTo>
                    <a:pt x="23" y="22"/>
                  </a:lnTo>
                  <a:lnTo>
                    <a:pt x="29" y="18"/>
                  </a:lnTo>
                  <a:lnTo>
                    <a:pt x="35" y="13"/>
                  </a:lnTo>
                  <a:lnTo>
                    <a:pt x="40" y="9"/>
                  </a:lnTo>
                  <a:lnTo>
                    <a:pt x="47" y="6"/>
                  </a:lnTo>
                  <a:lnTo>
                    <a:pt x="54" y="3"/>
                  </a:lnTo>
                  <a:lnTo>
                    <a:pt x="62" y="2"/>
                  </a:lnTo>
                  <a:lnTo>
                    <a:pt x="69" y="1"/>
                  </a:lnTo>
                  <a:lnTo>
                    <a:pt x="77" y="0"/>
                  </a:lnTo>
                  <a:lnTo>
                    <a:pt x="77" y="0"/>
                  </a:lnTo>
                  <a:lnTo>
                    <a:pt x="85" y="1"/>
                  </a:lnTo>
                  <a:lnTo>
                    <a:pt x="93" y="2"/>
                  </a:lnTo>
                  <a:lnTo>
                    <a:pt x="100" y="3"/>
                  </a:lnTo>
                  <a:lnTo>
                    <a:pt x="107" y="6"/>
                  </a:lnTo>
                  <a:lnTo>
                    <a:pt x="114" y="9"/>
                  </a:lnTo>
                  <a:lnTo>
                    <a:pt x="120" y="13"/>
                  </a:lnTo>
                  <a:lnTo>
                    <a:pt x="126" y="18"/>
                  </a:lnTo>
                  <a:lnTo>
                    <a:pt x="132" y="22"/>
                  </a:lnTo>
                  <a:lnTo>
                    <a:pt x="136" y="28"/>
                  </a:lnTo>
                  <a:lnTo>
                    <a:pt x="141" y="34"/>
                  </a:lnTo>
                  <a:lnTo>
                    <a:pt x="144" y="41"/>
                  </a:lnTo>
                  <a:lnTo>
                    <a:pt x="148" y="47"/>
                  </a:lnTo>
                  <a:lnTo>
                    <a:pt x="151" y="55"/>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5" name="Freeform 800">
              <a:extLst>
                <a:ext uri="{FF2B5EF4-FFF2-40B4-BE49-F238E27FC236}">
                  <a16:creationId xmlns:a16="http://schemas.microsoft.com/office/drawing/2014/main" id="{336FD7B5-7481-461E-A893-D73A91113183}"/>
                </a:ext>
              </a:extLst>
            </p:cNvPr>
            <p:cNvSpPr>
              <a:spLocks/>
            </p:cNvSpPr>
            <p:nvPr/>
          </p:nvSpPr>
          <p:spPr bwMode="auto">
            <a:xfrm>
              <a:off x="6497638" y="1924051"/>
              <a:ext cx="49213" cy="47625"/>
            </a:xfrm>
            <a:custGeom>
              <a:avLst/>
              <a:gdLst>
                <a:gd name="T0" fmla="*/ 154 w 154"/>
                <a:gd name="T1" fmla="*/ 77 h 153"/>
                <a:gd name="T2" fmla="*/ 152 w 154"/>
                <a:gd name="T3" fmla="*/ 92 h 153"/>
                <a:gd name="T4" fmla="*/ 147 w 154"/>
                <a:gd name="T5" fmla="*/ 106 h 153"/>
                <a:gd name="T6" fmla="*/ 141 w 154"/>
                <a:gd name="T7" fmla="*/ 119 h 153"/>
                <a:gd name="T8" fmla="*/ 131 w 154"/>
                <a:gd name="T9" fmla="*/ 130 h 153"/>
                <a:gd name="T10" fmla="*/ 120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1 h 153"/>
                <a:gd name="T38" fmla="*/ 6 w 154"/>
                <a:gd name="T39" fmla="*/ 47 h 153"/>
                <a:gd name="T40" fmla="*/ 14 w 154"/>
                <a:gd name="T41" fmla="*/ 33 h 153"/>
                <a:gd name="T42" fmla="*/ 23 w 154"/>
                <a:gd name="T43" fmla="*/ 22 h 153"/>
                <a:gd name="T44" fmla="*/ 34 w 154"/>
                <a:gd name="T45" fmla="*/ 13 h 153"/>
                <a:gd name="T46" fmla="*/ 47 w 154"/>
                <a:gd name="T47" fmla="*/ 6 h 153"/>
                <a:gd name="T48" fmla="*/ 62 w 154"/>
                <a:gd name="T49" fmla="*/ 1 h 153"/>
                <a:gd name="T50" fmla="*/ 77 w 154"/>
                <a:gd name="T51" fmla="*/ 0 h 153"/>
                <a:gd name="T52" fmla="*/ 85 w 154"/>
                <a:gd name="T53" fmla="*/ 0 h 153"/>
                <a:gd name="T54" fmla="*/ 99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2"/>
                  </a:lnTo>
                  <a:lnTo>
                    <a:pt x="151" y="100"/>
                  </a:lnTo>
                  <a:lnTo>
                    <a:pt x="147" y="106"/>
                  </a:lnTo>
                  <a:lnTo>
                    <a:pt x="145" y="113"/>
                  </a:lnTo>
                  <a:lnTo>
                    <a:pt x="141" y="119"/>
                  </a:lnTo>
                  <a:lnTo>
                    <a:pt x="136" y="126"/>
                  </a:lnTo>
                  <a:lnTo>
                    <a:pt x="131" y="130"/>
                  </a:lnTo>
                  <a:lnTo>
                    <a:pt x="126" y="136"/>
                  </a:lnTo>
                  <a:lnTo>
                    <a:pt x="120" y="141"/>
                  </a:lnTo>
                  <a:lnTo>
                    <a:pt x="113" y="144"/>
                  </a:lnTo>
                  <a:lnTo>
                    <a:pt x="107"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0"/>
                  </a:lnTo>
                  <a:lnTo>
                    <a:pt x="17" y="126"/>
                  </a:lnTo>
                  <a:lnTo>
                    <a:pt x="14" y="119"/>
                  </a:lnTo>
                  <a:lnTo>
                    <a:pt x="9" y="113"/>
                  </a:lnTo>
                  <a:lnTo>
                    <a:pt x="6" y="106"/>
                  </a:lnTo>
                  <a:lnTo>
                    <a:pt x="3" y="100"/>
                  </a:lnTo>
                  <a:lnTo>
                    <a:pt x="1" y="92"/>
                  </a:lnTo>
                  <a:lnTo>
                    <a:pt x="0" y="85"/>
                  </a:lnTo>
                  <a:lnTo>
                    <a:pt x="0" y="77"/>
                  </a:lnTo>
                  <a:lnTo>
                    <a:pt x="0" y="77"/>
                  </a:lnTo>
                  <a:lnTo>
                    <a:pt x="0" y="69"/>
                  </a:lnTo>
                  <a:lnTo>
                    <a:pt x="1" y="61"/>
                  </a:lnTo>
                  <a:lnTo>
                    <a:pt x="3" y="54"/>
                  </a:lnTo>
                  <a:lnTo>
                    <a:pt x="6" y="47"/>
                  </a:lnTo>
                  <a:lnTo>
                    <a:pt x="9" y="40"/>
                  </a:lnTo>
                  <a:lnTo>
                    <a:pt x="14" y="33"/>
                  </a:lnTo>
                  <a:lnTo>
                    <a:pt x="17" y="27"/>
                  </a:lnTo>
                  <a:lnTo>
                    <a:pt x="23" y="22"/>
                  </a:lnTo>
                  <a:lnTo>
                    <a:pt x="27" y="17"/>
                  </a:lnTo>
                  <a:lnTo>
                    <a:pt x="34" y="13"/>
                  </a:lnTo>
                  <a:lnTo>
                    <a:pt x="40" y="9"/>
                  </a:lnTo>
                  <a:lnTo>
                    <a:pt x="47" y="6"/>
                  </a:lnTo>
                  <a:lnTo>
                    <a:pt x="54" y="3"/>
                  </a:lnTo>
                  <a:lnTo>
                    <a:pt x="62" y="1"/>
                  </a:lnTo>
                  <a:lnTo>
                    <a:pt x="69" y="0"/>
                  </a:lnTo>
                  <a:lnTo>
                    <a:pt x="77" y="0"/>
                  </a:lnTo>
                  <a:lnTo>
                    <a:pt x="77" y="0"/>
                  </a:lnTo>
                  <a:lnTo>
                    <a:pt x="85" y="0"/>
                  </a:lnTo>
                  <a:lnTo>
                    <a:pt x="93" y="1"/>
                  </a:lnTo>
                  <a:lnTo>
                    <a:pt x="99" y="3"/>
                  </a:lnTo>
                  <a:lnTo>
                    <a:pt x="107" y="6"/>
                  </a:lnTo>
                  <a:lnTo>
                    <a:pt x="113" y="9"/>
                  </a:lnTo>
                  <a:lnTo>
                    <a:pt x="120" y="13"/>
                  </a:lnTo>
                  <a:lnTo>
                    <a:pt x="126" y="17"/>
                  </a:lnTo>
                  <a:lnTo>
                    <a:pt x="131" y="22"/>
                  </a:lnTo>
                  <a:lnTo>
                    <a:pt x="136" y="27"/>
                  </a:lnTo>
                  <a:lnTo>
                    <a:pt x="141" y="33"/>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6" name="Freeform 801">
              <a:extLst>
                <a:ext uri="{FF2B5EF4-FFF2-40B4-BE49-F238E27FC236}">
                  <a16:creationId xmlns:a16="http://schemas.microsoft.com/office/drawing/2014/main" id="{3B68A165-5258-4352-9091-1633DC81C486}"/>
                </a:ext>
              </a:extLst>
            </p:cNvPr>
            <p:cNvSpPr>
              <a:spLocks/>
            </p:cNvSpPr>
            <p:nvPr/>
          </p:nvSpPr>
          <p:spPr bwMode="auto">
            <a:xfrm>
              <a:off x="6707188" y="1924051"/>
              <a:ext cx="47625" cy="47625"/>
            </a:xfrm>
            <a:custGeom>
              <a:avLst/>
              <a:gdLst>
                <a:gd name="T0" fmla="*/ 153 w 153"/>
                <a:gd name="T1" fmla="*/ 77 h 153"/>
                <a:gd name="T2" fmla="*/ 152 w 153"/>
                <a:gd name="T3" fmla="*/ 92 h 153"/>
                <a:gd name="T4" fmla="*/ 147 w 153"/>
                <a:gd name="T5" fmla="*/ 106 h 153"/>
                <a:gd name="T6" fmla="*/ 140 w 153"/>
                <a:gd name="T7" fmla="*/ 119 h 153"/>
                <a:gd name="T8" fmla="*/ 131 w 153"/>
                <a:gd name="T9" fmla="*/ 130 h 153"/>
                <a:gd name="T10" fmla="*/ 120 w 153"/>
                <a:gd name="T11" fmla="*/ 141 h 153"/>
                <a:gd name="T12" fmla="*/ 106 w 153"/>
                <a:gd name="T13" fmla="*/ 148 h 153"/>
                <a:gd name="T14" fmla="*/ 91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1 w 153"/>
                <a:gd name="T43" fmla="*/ 22 h 153"/>
                <a:gd name="T44" fmla="*/ 33 w 153"/>
                <a:gd name="T45" fmla="*/ 13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2"/>
                  </a:lnTo>
                  <a:lnTo>
                    <a:pt x="150" y="100"/>
                  </a:lnTo>
                  <a:lnTo>
                    <a:pt x="147" y="106"/>
                  </a:lnTo>
                  <a:lnTo>
                    <a:pt x="144" y="113"/>
                  </a:lnTo>
                  <a:lnTo>
                    <a:pt x="140" y="119"/>
                  </a:lnTo>
                  <a:lnTo>
                    <a:pt x="136" y="126"/>
                  </a:lnTo>
                  <a:lnTo>
                    <a:pt x="131" y="130"/>
                  </a:lnTo>
                  <a:lnTo>
                    <a:pt x="126" y="136"/>
                  </a:lnTo>
                  <a:lnTo>
                    <a:pt x="120" y="141"/>
                  </a:lnTo>
                  <a:lnTo>
                    <a:pt x="113" y="144"/>
                  </a:lnTo>
                  <a:lnTo>
                    <a:pt x="106" y="148"/>
                  </a:lnTo>
                  <a:lnTo>
                    <a:pt x="99" y="150"/>
                  </a:lnTo>
                  <a:lnTo>
                    <a:pt x="91" y="152"/>
                  </a:lnTo>
                  <a:lnTo>
                    <a:pt x="84" y="153"/>
                  </a:lnTo>
                  <a:lnTo>
                    <a:pt x="76" y="153"/>
                  </a:lnTo>
                  <a:lnTo>
                    <a:pt x="76" y="153"/>
                  </a:lnTo>
                  <a:lnTo>
                    <a:pt x="68" y="153"/>
                  </a:lnTo>
                  <a:lnTo>
                    <a:pt x="60" y="152"/>
                  </a:lnTo>
                  <a:lnTo>
                    <a:pt x="54" y="150"/>
                  </a:lnTo>
                  <a:lnTo>
                    <a:pt x="47" y="148"/>
                  </a:lnTo>
                  <a:lnTo>
                    <a:pt x="40" y="144"/>
                  </a:lnTo>
                  <a:lnTo>
                    <a:pt x="33" y="141"/>
                  </a:lnTo>
                  <a:lnTo>
                    <a:pt x="27" y="136"/>
                  </a:lnTo>
                  <a:lnTo>
                    <a:pt x="21" y="130"/>
                  </a:lnTo>
                  <a:lnTo>
                    <a:pt x="17" y="126"/>
                  </a:lnTo>
                  <a:lnTo>
                    <a:pt x="12" y="119"/>
                  </a:lnTo>
                  <a:lnTo>
                    <a:pt x="9" y="113"/>
                  </a:lnTo>
                  <a:lnTo>
                    <a:pt x="5" y="106"/>
                  </a:lnTo>
                  <a:lnTo>
                    <a:pt x="3" y="100"/>
                  </a:lnTo>
                  <a:lnTo>
                    <a:pt x="1" y="92"/>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3"/>
                  </a:lnTo>
                  <a:lnTo>
                    <a:pt x="40" y="9"/>
                  </a:lnTo>
                  <a:lnTo>
                    <a:pt x="47" y="6"/>
                  </a:lnTo>
                  <a:lnTo>
                    <a:pt x="54" y="3"/>
                  </a:lnTo>
                  <a:lnTo>
                    <a:pt x="60" y="1"/>
                  </a:lnTo>
                  <a:lnTo>
                    <a:pt x="68" y="0"/>
                  </a:lnTo>
                  <a:lnTo>
                    <a:pt x="76" y="0"/>
                  </a:lnTo>
                  <a:lnTo>
                    <a:pt x="76" y="0"/>
                  </a:lnTo>
                  <a:lnTo>
                    <a:pt x="84" y="0"/>
                  </a:lnTo>
                  <a:lnTo>
                    <a:pt x="91" y="1"/>
                  </a:lnTo>
                  <a:lnTo>
                    <a:pt x="99" y="3"/>
                  </a:lnTo>
                  <a:lnTo>
                    <a:pt x="106" y="6"/>
                  </a:lnTo>
                  <a:lnTo>
                    <a:pt x="113" y="9"/>
                  </a:lnTo>
                  <a:lnTo>
                    <a:pt x="120" y="13"/>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7" name="Freeform 802">
              <a:extLst>
                <a:ext uri="{FF2B5EF4-FFF2-40B4-BE49-F238E27FC236}">
                  <a16:creationId xmlns:a16="http://schemas.microsoft.com/office/drawing/2014/main" id="{B64458DC-AAA6-4389-BD2C-16F50D62AC08}"/>
                </a:ext>
              </a:extLst>
            </p:cNvPr>
            <p:cNvSpPr>
              <a:spLocks/>
            </p:cNvSpPr>
            <p:nvPr/>
          </p:nvSpPr>
          <p:spPr bwMode="auto">
            <a:xfrm>
              <a:off x="6777038" y="1924051"/>
              <a:ext cx="49213" cy="47625"/>
            </a:xfrm>
            <a:custGeom>
              <a:avLst/>
              <a:gdLst>
                <a:gd name="T0" fmla="*/ 154 w 154"/>
                <a:gd name="T1" fmla="*/ 77 h 153"/>
                <a:gd name="T2" fmla="*/ 152 w 154"/>
                <a:gd name="T3" fmla="*/ 92 h 153"/>
                <a:gd name="T4" fmla="*/ 147 w 154"/>
                <a:gd name="T5" fmla="*/ 106 h 153"/>
                <a:gd name="T6" fmla="*/ 141 w 154"/>
                <a:gd name="T7" fmla="*/ 119 h 153"/>
                <a:gd name="T8" fmla="*/ 131 w 154"/>
                <a:gd name="T9" fmla="*/ 130 h 153"/>
                <a:gd name="T10" fmla="*/ 120 w 154"/>
                <a:gd name="T11" fmla="*/ 141 h 153"/>
                <a:gd name="T12" fmla="*/ 107 w 154"/>
                <a:gd name="T13" fmla="*/ 148 h 153"/>
                <a:gd name="T14" fmla="*/ 92 w 154"/>
                <a:gd name="T15" fmla="*/ 152 h 153"/>
                <a:gd name="T16" fmla="*/ 76 w 154"/>
                <a:gd name="T17" fmla="*/ 153 h 153"/>
                <a:gd name="T18" fmla="*/ 68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1 h 153"/>
                <a:gd name="T38" fmla="*/ 5 w 154"/>
                <a:gd name="T39" fmla="*/ 47 h 153"/>
                <a:gd name="T40" fmla="*/ 13 w 154"/>
                <a:gd name="T41" fmla="*/ 33 h 153"/>
                <a:gd name="T42" fmla="*/ 23 w 154"/>
                <a:gd name="T43" fmla="*/ 22 h 153"/>
                <a:gd name="T44" fmla="*/ 34 w 154"/>
                <a:gd name="T45" fmla="*/ 13 h 153"/>
                <a:gd name="T46" fmla="*/ 47 w 154"/>
                <a:gd name="T47" fmla="*/ 6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2"/>
                  </a:lnTo>
                  <a:lnTo>
                    <a:pt x="151" y="100"/>
                  </a:lnTo>
                  <a:lnTo>
                    <a:pt x="147" y="106"/>
                  </a:lnTo>
                  <a:lnTo>
                    <a:pt x="145" y="113"/>
                  </a:lnTo>
                  <a:lnTo>
                    <a:pt x="141" y="119"/>
                  </a:lnTo>
                  <a:lnTo>
                    <a:pt x="136" y="126"/>
                  </a:lnTo>
                  <a:lnTo>
                    <a:pt x="131" y="130"/>
                  </a:lnTo>
                  <a:lnTo>
                    <a:pt x="126" y="136"/>
                  </a:lnTo>
                  <a:lnTo>
                    <a:pt x="120" y="141"/>
                  </a:lnTo>
                  <a:lnTo>
                    <a:pt x="113" y="144"/>
                  </a:lnTo>
                  <a:lnTo>
                    <a:pt x="107"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7" y="136"/>
                  </a:lnTo>
                  <a:lnTo>
                    <a:pt x="23" y="130"/>
                  </a:lnTo>
                  <a:lnTo>
                    <a:pt x="17" y="126"/>
                  </a:lnTo>
                  <a:lnTo>
                    <a:pt x="13" y="119"/>
                  </a:lnTo>
                  <a:lnTo>
                    <a:pt x="9" y="113"/>
                  </a:lnTo>
                  <a:lnTo>
                    <a:pt x="5" y="106"/>
                  </a:lnTo>
                  <a:lnTo>
                    <a:pt x="3" y="100"/>
                  </a:lnTo>
                  <a:lnTo>
                    <a:pt x="1" y="92"/>
                  </a:lnTo>
                  <a:lnTo>
                    <a:pt x="0" y="85"/>
                  </a:lnTo>
                  <a:lnTo>
                    <a:pt x="0" y="77"/>
                  </a:lnTo>
                  <a:lnTo>
                    <a:pt x="0" y="77"/>
                  </a:lnTo>
                  <a:lnTo>
                    <a:pt x="0" y="69"/>
                  </a:lnTo>
                  <a:lnTo>
                    <a:pt x="1" y="61"/>
                  </a:lnTo>
                  <a:lnTo>
                    <a:pt x="3" y="54"/>
                  </a:lnTo>
                  <a:lnTo>
                    <a:pt x="5" y="47"/>
                  </a:lnTo>
                  <a:lnTo>
                    <a:pt x="9" y="40"/>
                  </a:lnTo>
                  <a:lnTo>
                    <a:pt x="13" y="33"/>
                  </a:lnTo>
                  <a:lnTo>
                    <a:pt x="17" y="27"/>
                  </a:lnTo>
                  <a:lnTo>
                    <a:pt x="23" y="22"/>
                  </a:lnTo>
                  <a:lnTo>
                    <a:pt x="27" y="17"/>
                  </a:lnTo>
                  <a:lnTo>
                    <a:pt x="34" y="13"/>
                  </a:lnTo>
                  <a:lnTo>
                    <a:pt x="40" y="9"/>
                  </a:lnTo>
                  <a:lnTo>
                    <a:pt x="47" y="6"/>
                  </a:lnTo>
                  <a:lnTo>
                    <a:pt x="54" y="3"/>
                  </a:lnTo>
                  <a:lnTo>
                    <a:pt x="62" y="1"/>
                  </a:lnTo>
                  <a:lnTo>
                    <a:pt x="68" y="0"/>
                  </a:lnTo>
                  <a:lnTo>
                    <a:pt x="76" y="0"/>
                  </a:lnTo>
                  <a:lnTo>
                    <a:pt x="76" y="0"/>
                  </a:lnTo>
                  <a:lnTo>
                    <a:pt x="84" y="0"/>
                  </a:lnTo>
                  <a:lnTo>
                    <a:pt x="92" y="1"/>
                  </a:lnTo>
                  <a:lnTo>
                    <a:pt x="99" y="3"/>
                  </a:lnTo>
                  <a:lnTo>
                    <a:pt x="107" y="6"/>
                  </a:lnTo>
                  <a:lnTo>
                    <a:pt x="113" y="9"/>
                  </a:lnTo>
                  <a:lnTo>
                    <a:pt x="120" y="13"/>
                  </a:lnTo>
                  <a:lnTo>
                    <a:pt x="126" y="17"/>
                  </a:lnTo>
                  <a:lnTo>
                    <a:pt x="131" y="22"/>
                  </a:lnTo>
                  <a:lnTo>
                    <a:pt x="136" y="27"/>
                  </a:lnTo>
                  <a:lnTo>
                    <a:pt x="141" y="33"/>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8" name="Freeform 803">
              <a:extLst>
                <a:ext uri="{FF2B5EF4-FFF2-40B4-BE49-F238E27FC236}">
                  <a16:creationId xmlns:a16="http://schemas.microsoft.com/office/drawing/2014/main" id="{9F4D242C-4D6A-44FF-ABD4-07F7D696E3FC}"/>
                </a:ext>
              </a:extLst>
            </p:cNvPr>
            <p:cNvSpPr>
              <a:spLocks/>
            </p:cNvSpPr>
            <p:nvPr/>
          </p:nvSpPr>
          <p:spPr bwMode="auto">
            <a:xfrm>
              <a:off x="6846888" y="1924051"/>
              <a:ext cx="49213" cy="47625"/>
            </a:xfrm>
            <a:custGeom>
              <a:avLst/>
              <a:gdLst>
                <a:gd name="T0" fmla="*/ 155 w 155"/>
                <a:gd name="T1" fmla="*/ 77 h 153"/>
                <a:gd name="T2" fmla="*/ 153 w 155"/>
                <a:gd name="T3" fmla="*/ 92 h 153"/>
                <a:gd name="T4" fmla="*/ 148 w 155"/>
                <a:gd name="T5" fmla="*/ 106 h 153"/>
                <a:gd name="T6" fmla="*/ 141 w 155"/>
                <a:gd name="T7" fmla="*/ 119 h 153"/>
                <a:gd name="T8" fmla="*/ 132 w 155"/>
                <a:gd name="T9" fmla="*/ 130 h 153"/>
                <a:gd name="T10" fmla="*/ 120 w 155"/>
                <a:gd name="T11" fmla="*/ 141 h 153"/>
                <a:gd name="T12" fmla="*/ 108 w 155"/>
                <a:gd name="T13" fmla="*/ 148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100 h 153"/>
                <a:gd name="T32" fmla="*/ 0 w 155"/>
                <a:gd name="T33" fmla="*/ 85 h 153"/>
                <a:gd name="T34" fmla="*/ 0 w 155"/>
                <a:gd name="T35" fmla="*/ 77 h 153"/>
                <a:gd name="T36" fmla="*/ 1 w 155"/>
                <a:gd name="T37" fmla="*/ 61 h 153"/>
                <a:gd name="T38" fmla="*/ 6 w 155"/>
                <a:gd name="T39" fmla="*/ 47 h 153"/>
                <a:gd name="T40" fmla="*/ 14 w 155"/>
                <a:gd name="T41" fmla="*/ 33 h 153"/>
                <a:gd name="T42" fmla="*/ 23 w 155"/>
                <a:gd name="T43" fmla="*/ 22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5 w 155"/>
                <a:gd name="T57" fmla="*/ 9 h 153"/>
                <a:gd name="T58" fmla="*/ 126 w 155"/>
                <a:gd name="T59" fmla="*/ 17 h 153"/>
                <a:gd name="T60" fmla="*/ 137 w 155"/>
                <a:gd name="T61" fmla="*/ 27 h 153"/>
                <a:gd name="T62" fmla="*/ 146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2"/>
                  </a:lnTo>
                  <a:lnTo>
                    <a:pt x="151" y="100"/>
                  </a:lnTo>
                  <a:lnTo>
                    <a:pt x="148" y="106"/>
                  </a:lnTo>
                  <a:lnTo>
                    <a:pt x="146" y="113"/>
                  </a:lnTo>
                  <a:lnTo>
                    <a:pt x="141" y="119"/>
                  </a:lnTo>
                  <a:lnTo>
                    <a:pt x="137" y="126"/>
                  </a:lnTo>
                  <a:lnTo>
                    <a:pt x="132" y="130"/>
                  </a:lnTo>
                  <a:lnTo>
                    <a:pt x="126" y="136"/>
                  </a:lnTo>
                  <a:lnTo>
                    <a:pt x="120" y="141"/>
                  </a:lnTo>
                  <a:lnTo>
                    <a:pt x="115"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0"/>
                  </a:lnTo>
                  <a:lnTo>
                    <a:pt x="17" y="126"/>
                  </a:lnTo>
                  <a:lnTo>
                    <a:pt x="14" y="119"/>
                  </a:lnTo>
                  <a:lnTo>
                    <a:pt x="9" y="113"/>
                  </a:lnTo>
                  <a:lnTo>
                    <a:pt x="6" y="106"/>
                  </a:lnTo>
                  <a:lnTo>
                    <a:pt x="4" y="100"/>
                  </a:lnTo>
                  <a:lnTo>
                    <a:pt x="1" y="92"/>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3"/>
                  </a:lnTo>
                  <a:lnTo>
                    <a:pt x="40" y="9"/>
                  </a:lnTo>
                  <a:lnTo>
                    <a:pt x="47" y="6"/>
                  </a:lnTo>
                  <a:lnTo>
                    <a:pt x="54" y="3"/>
                  </a:lnTo>
                  <a:lnTo>
                    <a:pt x="62" y="1"/>
                  </a:lnTo>
                  <a:lnTo>
                    <a:pt x="70" y="0"/>
                  </a:lnTo>
                  <a:lnTo>
                    <a:pt x="77" y="0"/>
                  </a:lnTo>
                  <a:lnTo>
                    <a:pt x="77" y="0"/>
                  </a:lnTo>
                  <a:lnTo>
                    <a:pt x="85" y="0"/>
                  </a:lnTo>
                  <a:lnTo>
                    <a:pt x="93" y="1"/>
                  </a:lnTo>
                  <a:lnTo>
                    <a:pt x="100" y="3"/>
                  </a:lnTo>
                  <a:lnTo>
                    <a:pt x="108" y="6"/>
                  </a:lnTo>
                  <a:lnTo>
                    <a:pt x="115" y="9"/>
                  </a:lnTo>
                  <a:lnTo>
                    <a:pt x="120" y="13"/>
                  </a:lnTo>
                  <a:lnTo>
                    <a:pt x="126" y="17"/>
                  </a:lnTo>
                  <a:lnTo>
                    <a:pt x="132" y="22"/>
                  </a:lnTo>
                  <a:lnTo>
                    <a:pt x="137" y="27"/>
                  </a:lnTo>
                  <a:lnTo>
                    <a:pt x="141" y="33"/>
                  </a:lnTo>
                  <a:lnTo>
                    <a:pt x="146"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9" name="Freeform 804">
              <a:extLst>
                <a:ext uri="{FF2B5EF4-FFF2-40B4-BE49-F238E27FC236}">
                  <a16:creationId xmlns:a16="http://schemas.microsoft.com/office/drawing/2014/main" id="{01A6C31C-DF7A-4310-932F-D6BE1A05F376}"/>
                </a:ext>
              </a:extLst>
            </p:cNvPr>
            <p:cNvSpPr>
              <a:spLocks/>
            </p:cNvSpPr>
            <p:nvPr/>
          </p:nvSpPr>
          <p:spPr bwMode="auto">
            <a:xfrm>
              <a:off x="6916738" y="1924051"/>
              <a:ext cx="49213" cy="47625"/>
            </a:xfrm>
            <a:custGeom>
              <a:avLst/>
              <a:gdLst>
                <a:gd name="T0" fmla="*/ 155 w 155"/>
                <a:gd name="T1" fmla="*/ 77 h 153"/>
                <a:gd name="T2" fmla="*/ 153 w 155"/>
                <a:gd name="T3" fmla="*/ 92 h 153"/>
                <a:gd name="T4" fmla="*/ 149 w 155"/>
                <a:gd name="T5" fmla="*/ 106 h 153"/>
                <a:gd name="T6" fmla="*/ 142 w 155"/>
                <a:gd name="T7" fmla="*/ 119 h 153"/>
                <a:gd name="T8" fmla="*/ 132 w 155"/>
                <a:gd name="T9" fmla="*/ 130 h 153"/>
                <a:gd name="T10" fmla="*/ 120 w 155"/>
                <a:gd name="T11" fmla="*/ 141 h 153"/>
                <a:gd name="T12" fmla="*/ 108 w 155"/>
                <a:gd name="T13" fmla="*/ 148 h 153"/>
                <a:gd name="T14" fmla="*/ 93 w 155"/>
                <a:gd name="T15" fmla="*/ 152 h 153"/>
                <a:gd name="T16" fmla="*/ 78 w 155"/>
                <a:gd name="T17" fmla="*/ 153 h 153"/>
                <a:gd name="T18" fmla="*/ 70 w 155"/>
                <a:gd name="T19" fmla="*/ 153 h 153"/>
                <a:gd name="T20" fmla="*/ 55 w 155"/>
                <a:gd name="T21" fmla="*/ 150 h 153"/>
                <a:gd name="T22" fmla="*/ 40 w 155"/>
                <a:gd name="T23" fmla="*/ 144 h 153"/>
                <a:gd name="T24" fmla="*/ 29 w 155"/>
                <a:gd name="T25" fmla="*/ 136 h 153"/>
                <a:gd name="T26" fmla="*/ 18 w 155"/>
                <a:gd name="T27" fmla="*/ 126 h 153"/>
                <a:gd name="T28" fmla="*/ 9 w 155"/>
                <a:gd name="T29" fmla="*/ 113 h 153"/>
                <a:gd name="T30" fmla="*/ 3 w 155"/>
                <a:gd name="T31" fmla="*/ 100 h 153"/>
                <a:gd name="T32" fmla="*/ 1 w 155"/>
                <a:gd name="T33" fmla="*/ 85 h 153"/>
                <a:gd name="T34" fmla="*/ 0 w 155"/>
                <a:gd name="T35" fmla="*/ 77 h 153"/>
                <a:gd name="T36" fmla="*/ 2 w 155"/>
                <a:gd name="T37" fmla="*/ 61 h 153"/>
                <a:gd name="T38" fmla="*/ 7 w 155"/>
                <a:gd name="T39" fmla="*/ 47 h 153"/>
                <a:gd name="T40" fmla="*/ 14 w 155"/>
                <a:gd name="T41" fmla="*/ 33 h 153"/>
                <a:gd name="T42" fmla="*/ 23 w 155"/>
                <a:gd name="T43" fmla="*/ 22 h 153"/>
                <a:gd name="T44" fmla="*/ 34 w 155"/>
                <a:gd name="T45" fmla="*/ 13 h 153"/>
                <a:gd name="T46" fmla="*/ 47 w 155"/>
                <a:gd name="T47" fmla="*/ 6 h 153"/>
                <a:gd name="T48" fmla="*/ 62 w 155"/>
                <a:gd name="T49" fmla="*/ 1 h 153"/>
                <a:gd name="T50" fmla="*/ 78 w 155"/>
                <a:gd name="T51" fmla="*/ 0 h 153"/>
                <a:gd name="T52" fmla="*/ 85 w 155"/>
                <a:gd name="T53" fmla="*/ 0 h 153"/>
                <a:gd name="T54" fmla="*/ 101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3" y="92"/>
                  </a:lnTo>
                  <a:lnTo>
                    <a:pt x="151" y="100"/>
                  </a:lnTo>
                  <a:lnTo>
                    <a:pt x="149" y="106"/>
                  </a:lnTo>
                  <a:lnTo>
                    <a:pt x="145" y="113"/>
                  </a:lnTo>
                  <a:lnTo>
                    <a:pt x="142" y="119"/>
                  </a:lnTo>
                  <a:lnTo>
                    <a:pt x="137" y="126"/>
                  </a:lnTo>
                  <a:lnTo>
                    <a:pt x="132" y="130"/>
                  </a:lnTo>
                  <a:lnTo>
                    <a:pt x="126" y="136"/>
                  </a:lnTo>
                  <a:lnTo>
                    <a:pt x="120" y="141"/>
                  </a:lnTo>
                  <a:lnTo>
                    <a:pt x="114"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0"/>
                  </a:lnTo>
                  <a:lnTo>
                    <a:pt x="18" y="126"/>
                  </a:lnTo>
                  <a:lnTo>
                    <a:pt x="14" y="119"/>
                  </a:lnTo>
                  <a:lnTo>
                    <a:pt x="9" y="113"/>
                  </a:lnTo>
                  <a:lnTo>
                    <a:pt x="7" y="106"/>
                  </a:lnTo>
                  <a:lnTo>
                    <a:pt x="3" y="100"/>
                  </a:lnTo>
                  <a:lnTo>
                    <a:pt x="2" y="92"/>
                  </a:lnTo>
                  <a:lnTo>
                    <a:pt x="1" y="85"/>
                  </a:lnTo>
                  <a:lnTo>
                    <a:pt x="0" y="77"/>
                  </a:lnTo>
                  <a:lnTo>
                    <a:pt x="0" y="77"/>
                  </a:lnTo>
                  <a:lnTo>
                    <a:pt x="1" y="69"/>
                  </a:lnTo>
                  <a:lnTo>
                    <a:pt x="2" y="61"/>
                  </a:lnTo>
                  <a:lnTo>
                    <a:pt x="3" y="54"/>
                  </a:lnTo>
                  <a:lnTo>
                    <a:pt x="7" y="47"/>
                  </a:lnTo>
                  <a:lnTo>
                    <a:pt x="9" y="40"/>
                  </a:lnTo>
                  <a:lnTo>
                    <a:pt x="14" y="33"/>
                  </a:lnTo>
                  <a:lnTo>
                    <a:pt x="18" y="27"/>
                  </a:lnTo>
                  <a:lnTo>
                    <a:pt x="23" y="22"/>
                  </a:lnTo>
                  <a:lnTo>
                    <a:pt x="29" y="17"/>
                  </a:lnTo>
                  <a:lnTo>
                    <a:pt x="34" y="13"/>
                  </a:lnTo>
                  <a:lnTo>
                    <a:pt x="40" y="9"/>
                  </a:lnTo>
                  <a:lnTo>
                    <a:pt x="47" y="6"/>
                  </a:lnTo>
                  <a:lnTo>
                    <a:pt x="55" y="3"/>
                  </a:lnTo>
                  <a:lnTo>
                    <a:pt x="62" y="1"/>
                  </a:lnTo>
                  <a:lnTo>
                    <a:pt x="70" y="0"/>
                  </a:lnTo>
                  <a:lnTo>
                    <a:pt x="78" y="0"/>
                  </a:lnTo>
                  <a:lnTo>
                    <a:pt x="78" y="0"/>
                  </a:lnTo>
                  <a:lnTo>
                    <a:pt x="85" y="0"/>
                  </a:lnTo>
                  <a:lnTo>
                    <a:pt x="93" y="1"/>
                  </a:lnTo>
                  <a:lnTo>
                    <a:pt x="101" y="3"/>
                  </a:lnTo>
                  <a:lnTo>
                    <a:pt x="108" y="6"/>
                  </a:lnTo>
                  <a:lnTo>
                    <a:pt x="114" y="9"/>
                  </a:lnTo>
                  <a:lnTo>
                    <a:pt x="120" y="13"/>
                  </a:lnTo>
                  <a:lnTo>
                    <a:pt x="126" y="17"/>
                  </a:lnTo>
                  <a:lnTo>
                    <a:pt x="132" y="22"/>
                  </a:lnTo>
                  <a:lnTo>
                    <a:pt x="137" y="27"/>
                  </a:lnTo>
                  <a:lnTo>
                    <a:pt x="142" y="33"/>
                  </a:lnTo>
                  <a:lnTo>
                    <a:pt x="145" y="40"/>
                  </a:lnTo>
                  <a:lnTo>
                    <a:pt x="149" y="47"/>
                  </a:lnTo>
                  <a:lnTo>
                    <a:pt x="151" y="54"/>
                  </a:lnTo>
                  <a:lnTo>
                    <a:pt x="153"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0" name="Freeform 805">
              <a:extLst>
                <a:ext uri="{FF2B5EF4-FFF2-40B4-BE49-F238E27FC236}">
                  <a16:creationId xmlns:a16="http://schemas.microsoft.com/office/drawing/2014/main" id="{B6509FEF-2701-4DB8-B73D-42296AE92802}"/>
                </a:ext>
              </a:extLst>
            </p:cNvPr>
            <p:cNvSpPr>
              <a:spLocks/>
            </p:cNvSpPr>
            <p:nvPr/>
          </p:nvSpPr>
          <p:spPr bwMode="auto">
            <a:xfrm>
              <a:off x="6986588" y="1924051"/>
              <a:ext cx="47625" cy="47625"/>
            </a:xfrm>
            <a:custGeom>
              <a:avLst/>
              <a:gdLst>
                <a:gd name="T0" fmla="*/ 154 w 154"/>
                <a:gd name="T1" fmla="*/ 77 h 153"/>
                <a:gd name="T2" fmla="*/ 153 w 154"/>
                <a:gd name="T3" fmla="*/ 92 h 153"/>
                <a:gd name="T4" fmla="*/ 148 w 154"/>
                <a:gd name="T5" fmla="*/ 106 h 153"/>
                <a:gd name="T6" fmla="*/ 142 w 154"/>
                <a:gd name="T7" fmla="*/ 119 h 153"/>
                <a:gd name="T8" fmla="*/ 131 w 154"/>
                <a:gd name="T9" fmla="*/ 130 h 153"/>
                <a:gd name="T10" fmla="*/ 120 w 154"/>
                <a:gd name="T11" fmla="*/ 141 h 153"/>
                <a:gd name="T12" fmla="*/ 107 w 154"/>
                <a:gd name="T13" fmla="*/ 148 h 153"/>
                <a:gd name="T14" fmla="*/ 92 w 154"/>
                <a:gd name="T15" fmla="*/ 152 h 153"/>
                <a:gd name="T16" fmla="*/ 77 w 154"/>
                <a:gd name="T17" fmla="*/ 153 h 153"/>
                <a:gd name="T18" fmla="*/ 69 w 154"/>
                <a:gd name="T19" fmla="*/ 153 h 153"/>
                <a:gd name="T20" fmla="*/ 55 w 154"/>
                <a:gd name="T21" fmla="*/ 150 h 153"/>
                <a:gd name="T22" fmla="*/ 41 w 154"/>
                <a:gd name="T23" fmla="*/ 144 h 153"/>
                <a:gd name="T24" fmla="*/ 28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1 h 153"/>
                <a:gd name="T38" fmla="*/ 7 w 154"/>
                <a:gd name="T39" fmla="*/ 47 h 153"/>
                <a:gd name="T40" fmla="*/ 13 w 154"/>
                <a:gd name="T41" fmla="*/ 33 h 153"/>
                <a:gd name="T42" fmla="*/ 23 w 154"/>
                <a:gd name="T43" fmla="*/ 22 h 153"/>
                <a:gd name="T44" fmla="*/ 34 w 154"/>
                <a:gd name="T45" fmla="*/ 13 h 153"/>
                <a:gd name="T46" fmla="*/ 48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2"/>
                  </a:lnTo>
                  <a:lnTo>
                    <a:pt x="151" y="100"/>
                  </a:lnTo>
                  <a:lnTo>
                    <a:pt x="148" y="106"/>
                  </a:lnTo>
                  <a:lnTo>
                    <a:pt x="145" y="113"/>
                  </a:lnTo>
                  <a:lnTo>
                    <a:pt x="142" y="119"/>
                  </a:lnTo>
                  <a:lnTo>
                    <a:pt x="137" y="126"/>
                  </a:lnTo>
                  <a:lnTo>
                    <a:pt x="131" y="130"/>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5" y="150"/>
                  </a:lnTo>
                  <a:lnTo>
                    <a:pt x="48" y="148"/>
                  </a:lnTo>
                  <a:lnTo>
                    <a:pt x="41" y="144"/>
                  </a:lnTo>
                  <a:lnTo>
                    <a:pt x="34" y="141"/>
                  </a:lnTo>
                  <a:lnTo>
                    <a:pt x="28" y="136"/>
                  </a:lnTo>
                  <a:lnTo>
                    <a:pt x="23" y="130"/>
                  </a:lnTo>
                  <a:lnTo>
                    <a:pt x="18" y="126"/>
                  </a:lnTo>
                  <a:lnTo>
                    <a:pt x="13" y="119"/>
                  </a:lnTo>
                  <a:lnTo>
                    <a:pt x="9" y="113"/>
                  </a:lnTo>
                  <a:lnTo>
                    <a:pt x="7" y="106"/>
                  </a:lnTo>
                  <a:lnTo>
                    <a:pt x="3" y="100"/>
                  </a:lnTo>
                  <a:lnTo>
                    <a:pt x="2" y="92"/>
                  </a:lnTo>
                  <a:lnTo>
                    <a:pt x="1" y="85"/>
                  </a:lnTo>
                  <a:lnTo>
                    <a:pt x="0" y="77"/>
                  </a:lnTo>
                  <a:lnTo>
                    <a:pt x="0" y="77"/>
                  </a:lnTo>
                  <a:lnTo>
                    <a:pt x="1" y="69"/>
                  </a:lnTo>
                  <a:lnTo>
                    <a:pt x="2" y="61"/>
                  </a:lnTo>
                  <a:lnTo>
                    <a:pt x="3" y="54"/>
                  </a:lnTo>
                  <a:lnTo>
                    <a:pt x="7" y="47"/>
                  </a:lnTo>
                  <a:lnTo>
                    <a:pt x="9" y="40"/>
                  </a:lnTo>
                  <a:lnTo>
                    <a:pt x="13" y="33"/>
                  </a:lnTo>
                  <a:lnTo>
                    <a:pt x="18" y="27"/>
                  </a:lnTo>
                  <a:lnTo>
                    <a:pt x="23" y="22"/>
                  </a:lnTo>
                  <a:lnTo>
                    <a:pt x="28" y="17"/>
                  </a:lnTo>
                  <a:lnTo>
                    <a:pt x="34" y="13"/>
                  </a:lnTo>
                  <a:lnTo>
                    <a:pt x="41" y="9"/>
                  </a:lnTo>
                  <a:lnTo>
                    <a:pt x="48" y="6"/>
                  </a:lnTo>
                  <a:lnTo>
                    <a:pt x="55" y="3"/>
                  </a:lnTo>
                  <a:lnTo>
                    <a:pt x="61" y="1"/>
                  </a:lnTo>
                  <a:lnTo>
                    <a:pt x="69" y="0"/>
                  </a:lnTo>
                  <a:lnTo>
                    <a:pt x="77" y="0"/>
                  </a:lnTo>
                  <a:lnTo>
                    <a:pt x="77" y="0"/>
                  </a:lnTo>
                  <a:lnTo>
                    <a:pt x="85" y="0"/>
                  </a:lnTo>
                  <a:lnTo>
                    <a:pt x="92" y="1"/>
                  </a:lnTo>
                  <a:lnTo>
                    <a:pt x="100" y="3"/>
                  </a:lnTo>
                  <a:lnTo>
                    <a:pt x="107" y="6"/>
                  </a:lnTo>
                  <a:lnTo>
                    <a:pt x="114" y="9"/>
                  </a:lnTo>
                  <a:lnTo>
                    <a:pt x="120" y="13"/>
                  </a:lnTo>
                  <a:lnTo>
                    <a:pt x="127" y="17"/>
                  </a:lnTo>
                  <a:lnTo>
                    <a:pt x="131" y="22"/>
                  </a:lnTo>
                  <a:lnTo>
                    <a:pt x="137" y="27"/>
                  </a:lnTo>
                  <a:lnTo>
                    <a:pt x="142" y="33"/>
                  </a:lnTo>
                  <a:lnTo>
                    <a:pt x="145" y="40"/>
                  </a:lnTo>
                  <a:lnTo>
                    <a:pt x="148"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1" name="Freeform 806">
              <a:extLst>
                <a:ext uri="{FF2B5EF4-FFF2-40B4-BE49-F238E27FC236}">
                  <a16:creationId xmlns:a16="http://schemas.microsoft.com/office/drawing/2014/main" id="{BB148114-04D6-4A29-B3E6-C2A7BB06A4F5}"/>
                </a:ext>
              </a:extLst>
            </p:cNvPr>
            <p:cNvSpPr>
              <a:spLocks/>
            </p:cNvSpPr>
            <p:nvPr/>
          </p:nvSpPr>
          <p:spPr bwMode="auto">
            <a:xfrm>
              <a:off x="7056438" y="1924051"/>
              <a:ext cx="49213" cy="47625"/>
            </a:xfrm>
            <a:custGeom>
              <a:avLst/>
              <a:gdLst>
                <a:gd name="T0" fmla="*/ 154 w 154"/>
                <a:gd name="T1" fmla="*/ 77 h 153"/>
                <a:gd name="T2" fmla="*/ 152 w 154"/>
                <a:gd name="T3" fmla="*/ 92 h 153"/>
                <a:gd name="T4" fmla="*/ 147 w 154"/>
                <a:gd name="T5" fmla="*/ 106 h 153"/>
                <a:gd name="T6" fmla="*/ 140 w 154"/>
                <a:gd name="T7" fmla="*/ 119 h 153"/>
                <a:gd name="T8" fmla="*/ 131 w 154"/>
                <a:gd name="T9" fmla="*/ 130 h 153"/>
                <a:gd name="T10" fmla="*/ 120 w 154"/>
                <a:gd name="T11" fmla="*/ 141 h 153"/>
                <a:gd name="T12" fmla="*/ 107 w 154"/>
                <a:gd name="T13" fmla="*/ 148 h 153"/>
                <a:gd name="T14" fmla="*/ 92 w 154"/>
                <a:gd name="T15" fmla="*/ 152 h 153"/>
                <a:gd name="T16" fmla="*/ 76 w 154"/>
                <a:gd name="T17" fmla="*/ 153 h 153"/>
                <a:gd name="T18" fmla="*/ 68 w 154"/>
                <a:gd name="T19" fmla="*/ 153 h 153"/>
                <a:gd name="T20" fmla="*/ 53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100 h 153"/>
                <a:gd name="T32" fmla="*/ 0 w 154"/>
                <a:gd name="T33" fmla="*/ 85 h 153"/>
                <a:gd name="T34" fmla="*/ 0 w 154"/>
                <a:gd name="T35" fmla="*/ 77 h 153"/>
                <a:gd name="T36" fmla="*/ 2 w 154"/>
                <a:gd name="T37" fmla="*/ 61 h 153"/>
                <a:gd name="T38" fmla="*/ 5 w 154"/>
                <a:gd name="T39" fmla="*/ 47 h 153"/>
                <a:gd name="T40" fmla="*/ 13 w 154"/>
                <a:gd name="T41" fmla="*/ 33 h 153"/>
                <a:gd name="T42" fmla="*/ 22 w 154"/>
                <a:gd name="T43" fmla="*/ 22 h 153"/>
                <a:gd name="T44" fmla="*/ 34 w 154"/>
                <a:gd name="T45" fmla="*/ 13 h 153"/>
                <a:gd name="T46" fmla="*/ 46 w 154"/>
                <a:gd name="T47" fmla="*/ 6 h 153"/>
                <a:gd name="T48" fmla="*/ 61 w 154"/>
                <a:gd name="T49" fmla="*/ 1 h 153"/>
                <a:gd name="T50" fmla="*/ 76 w 154"/>
                <a:gd name="T51" fmla="*/ 0 h 153"/>
                <a:gd name="T52" fmla="*/ 84 w 154"/>
                <a:gd name="T53" fmla="*/ 0 h 153"/>
                <a:gd name="T54" fmla="*/ 99 w 154"/>
                <a:gd name="T55" fmla="*/ 3 h 153"/>
                <a:gd name="T56" fmla="*/ 113 w 154"/>
                <a:gd name="T57" fmla="*/ 9 h 153"/>
                <a:gd name="T58" fmla="*/ 125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2"/>
                  </a:lnTo>
                  <a:lnTo>
                    <a:pt x="151" y="100"/>
                  </a:lnTo>
                  <a:lnTo>
                    <a:pt x="147" y="106"/>
                  </a:lnTo>
                  <a:lnTo>
                    <a:pt x="145" y="113"/>
                  </a:lnTo>
                  <a:lnTo>
                    <a:pt x="140" y="119"/>
                  </a:lnTo>
                  <a:lnTo>
                    <a:pt x="136" y="126"/>
                  </a:lnTo>
                  <a:lnTo>
                    <a:pt x="131" y="130"/>
                  </a:lnTo>
                  <a:lnTo>
                    <a:pt x="125" y="136"/>
                  </a:lnTo>
                  <a:lnTo>
                    <a:pt x="120" y="141"/>
                  </a:lnTo>
                  <a:lnTo>
                    <a:pt x="113" y="144"/>
                  </a:lnTo>
                  <a:lnTo>
                    <a:pt x="107" y="148"/>
                  </a:lnTo>
                  <a:lnTo>
                    <a:pt x="99" y="150"/>
                  </a:lnTo>
                  <a:lnTo>
                    <a:pt x="92" y="152"/>
                  </a:lnTo>
                  <a:lnTo>
                    <a:pt x="84" y="153"/>
                  </a:lnTo>
                  <a:lnTo>
                    <a:pt x="76" y="153"/>
                  </a:lnTo>
                  <a:lnTo>
                    <a:pt x="76" y="153"/>
                  </a:lnTo>
                  <a:lnTo>
                    <a:pt x="68" y="153"/>
                  </a:lnTo>
                  <a:lnTo>
                    <a:pt x="61" y="152"/>
                  </a:lnTo>
                  <a:lnTo>
                    <a:pt x="53" y="150"/>
                  </a:lnTo>
                  <a:lnTo>
                    <a:pt x="46" y="148"/>
                  </a:lnTo>
                  <a:lnTo>
                    <a:pt x="40" y="144"/>
                  </a:lnTo>
                  <a:lnTo>
                    <a:pt x="34" y="141"/>
                  </a:lnTo>
                  <a:lnTo>
                    <a:pt x="28" y="136"/>
                  </a:lnTo>
                  <a:lnTo>
                    <a:pt x="22" y="130"/>
                  </a:lnTo>
                  <a:lnTo>
                    <a:pt x="18" y="126"/>
                  </a:lnTo>
                  <a:lnTo>
                    <a:pt x="13" y="119"/>
                  </a:lnTo>
                  <a:lnTo>
                    <a:pt x="9" y="113"/>
                  </a:lnTo>
                  <a:lnTo>
                    <a:pt x="5" y="106"/>
                  </a:lnTo>
                  <a:lnTo>
                    <a:pt x="3" y="100"/>
                  </a:lnTo>
                  <a:lnTo>
                    <a:pt x="2" y="92"/>
                  </a:lnTo>
                  <a:lnTo>
                    <a:pt x="0" y="85"/>
                  </a:lnTo>
                  <a:lnTo>
                    <a:pt x="0" y="77"/>
                  </a:lnTo>
                  <a:lnTo>
                    <a:pt x="0" y="77"/>
                  </a:lnTo>
                  <a:lnTo>
                    <a:pt x="0" y="69"/>
                  </a:lnTo>
                  <a:lnTo>
                    <a:pt x="2" y="61"/>
                  </a:lnTo>
                  <a:lnTo>
                    <a:pt x="3" y="54"/>
                  </a:lnTo>
                  <a:lnTo>
                    <a:pt x="5" y="47"/>
                  </a:lnTo>
                  <a:lnTo>
                    <a:pt x="9" y="40"/>
                  </a:lnTo>
                  <a:lnTo>
                    <a:pt x="13" y="33"/>
                  </a:lnTo>
                  <a:lnTo>
                    <a:pt x="18" y="27"/>
                  </a:lnTo>
                  <a:lnTo>
                    <a:pt x="22" y="22"/>
                  </a:lnTo>
                  <a:lnTo>
                    <a:pt x="28" y="17"/>
                  </a:lnTo>
                  <a:lnTo>
                    <a:pt x="34" y="13"/>
                  </a:lnTo>
                  <a:lnTo>
                    <a:pt x="40" y="9"/>
                  </a:lnTo>
                  <a:lnTo>
                    <a:pt x="46" y="6"/>
                  </a:lnTo>
                  <a:lnTo>
                    <a:pt x="53" y="3"/>
                  </a:lnTo>
                  <a:lnTo>
                    <a:pt x="61" y="1"/>
                  </a:lnTo>
                  <a:lnTo>
                    <a:pt x="68" y="0"/>
                  </a:lnTo>
                  <a:lnTo>
                    <a:pt x="76" y="0"/>
                  </a:lnTo>
                  <a:lnTo>
                    <a:pt x="76" y="0"/>
                  </a:lnTo>
                  <a:lnTo>
                    <a:pt x="84" y="0"/>
                  </a:lnTo>
                  <a:lnTo>
                    <a:pt x="92" y="1"/>
                  </a:lnTo>
                  <a:lnTo>
                    <a:pt x="99" y="3"/>
                  </a:lnTo>
                  <a:lnTo>
                    <a:pt x="107" y="6"/>
                  </a:lnTo>
                  <a:lnTo>
                    <a:pt x="113" y="9"/>
                  </a:lnTo>
                  <a:lnTo>
                    <a:pt x="120" y="13"/>
                  </a:lnTo>
                  <a:lnTo>
                    <a:pt x="125" y="17"/>
                  </a:lnTo>
                  <a:lnTo>
                    <a:pt x="131" y="22"/>
                  </a:lnTo>
                  <a:lnTo>
                    <a:pt x="136" y="27"/>
                  </a:lnTo>
                  <a:lnTo>
                    <a:pt x="140" y="33"/>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2" name="Freeform 807">
              <a:extLst>
                <a:ext uri="{FF2B5EF4-FFF2-40B4-BE49-F238E27FC236}">
                  <a16:creationId xmlns:a16="http://schemas.microsoft.com/office/drawing/2014/main" id="{018E860A-C5DD-4433-B22C-5D99549E0082}"/>
                </a:ext>
              </a:extLst>
            </p:cNvPr>
            <p:cNvSpPr>
              <a:spLocks/>
            </p:cNvSpPr>
            <p:nvPr/>
          </p:nvSpPr>
          <p:spPr bwMode="auto">
            <a:xfrm>
              <a:off x="6567488" y="1849438"/>
              <a:ext cx="49213" cy="47625"/>
            </a:xfrm>
            <a:custGeom>
              <a:avLst/>
              <a:gdLst>
                <a:gd name="T0" fmla="*/ 154 w 154"/>
                <a:gd name="T1" fmla="*/ 77 h 154"/>
                <a:gd name="T2" fmla="*/ 152 w 154"/>
                <a:gd name="T3" fmla="*/ 92 h 154"/>
                <a:gd name="T4" fmla="*/ 148 w 154"/>
                <a:gd name="T5" fmla="*/ 107 h 154"/>
                <a:gd name="T6" fmla="*/ 141 w 154"/>
                <a:gd name="T7" fmla="*/ 119 h 154"/>
                <a:gd name="T8" fmla="*/ 132 w 154"/>
                <a:gd name="T9" fmla="*/ 131 h 154"/>
                <a:gd name="T10" fmla="*/ 120 w 154"/>
                <a:gd name="T11" fmla="*/ 141 h 154"/>
                <a:gd name="T12" fmla="*/ 107 w 154"/>
                <a:gd name="T13" fmla="*/ 148 h 154"/>
                <a:gd name="T14" fmla="*/ 93 w 154"/>
                <a:gd name="T15" fmla="*/ 152 h 154"/>
                <a:gd name="T16" fmla="*/ 77 w 154"/>
                <a:gd name="T17" fmla="*/ 154 h 154"/>
                <a:gd name="T18" fmla="*/ 69 w 154"/>
                <a:gd name="T19" fmla="*/ 154 h 154"/>
                <a:gd name="T20" fmla="*/ 54 w 154"/>
                <a:gd name="T21" fmla="*/ 150 h 154"/>
                <a:gd name="T22" fmla="*/ 40 w 154"/>
                <a:gd name="T23" fmla="*/ 144 h 154"/>
                <a:gd name="T24" fmla="*/ 28 w 154"/>
                <a:gd name="T25" fmla="*/ 136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3 h 154"/>
                <a:gd name="T42" fmla="*/ 22 w 154"/>
                <a:gd name="T43" fmla="*/ 22 h 154"/>
                <a:gd name="T44" fmla="*/ 33 w 154"/>
                <a:gd name="T45" fmla="*/ 13 h 154"/>
                <a:gd name="T46" fmla="*/ 47 w 154"/>
                <a:gd name="T47" fmla="*/ 6 h 154"/>
                <a:gd name="T48" fmla="*/ 61 w 154"/>
                <a:gd name="T49" fmla="*/ 1 h 154"/>
                <a:gd name="T50" fmla="*/ 77 w 154"/>
                <a:gd name="T51" fmla="*/ 0 h 154"/>
                <a:gd name="T52" fmla="*/ 85 w 154"/>
                <a:gd name="T53" fmla="*/ 0 h 154"/>
                <a:gd name="T54" fmla="*/ 100 w 154"/>
                <a:gd name="T55" fmla="*/ 4 h 154"/>
                <a:gd name="T56" fmla="*/ 114 w 154"/>
                <a:gd name="T57" fmla="*/ 9 h 154"/>
                <a:gd name="T58" fmla="*/ 126 w 154"/>
                <a:gd name="T59" fmla="*/ 17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2"/>
                  </a:lnTo>
                  <a:lnTo>
                    <a:pt x="150" y="100"/>
                  </a:lnTo>
                  <a:lnTo>
                    <a:pt x="148" y="107"/>
                  </a:lnTo>
                  <a:lnTo>
                    <a:pt x="144" y="114"/>
                  </a:lnTo>
                  <a:lnTo>
                    <a:pt x="141" y="119"/>
                  </a:lnTo>
                  <a:lnTo>
                    <a:pt x="136" y="126"/>
                  </a:lnTo>
                  <a:lnTo>
                    <a:pt x="132" y="131"/>
                  </a:lnTo>
                  <a:lnTo>
                    <a:pt x="126" y="136"/>
                  </a:lnTo>
                  <a:lnTo>
                    <a:pt x="120" y="141"/>
                  </a:lnTo>
                  <a:lnTo>
                    <a:pt x="114" y="144"/>
                  </a:lnTo>
                  <a:lnTo>
                    <a:pt x="107"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3" name="Freeform 809">
              <a:extLst>
                <a:ext uri="{FF2B5EF4-FFF2-40B4-BE49-F238E27FC236}">
                  <a16:creationId xmlns:a16="http://schemas.microsoft.com/office/drawing/2014/main" id="{4671BE7C-12F8-4C5B-B5EC-08DED6A31704}"/>
                </a:ext>
              </a:extLst>
            </p:cNvPr>
            <p:cNvSpPr>
              <a:spLocks/>
            </p:cNvSpPr>
            <p:nvPr/>
          </p:nvSpPr>
          <p:spPr bwMode="auto">
            <a:xfrm>
              <a:off x="6637338" y="1849438"/>
              <a:ext cx="47625" cy="47625"/>
            </a:xfrm>
            <a:custGeom>
              <a:avLst/>
              <a:gdLst>
                <a:gd name="T0" fmla="*/ 153 w 153"/>
                <a:gd name="T1" fmla="*/ 77 h 154"/>
                <a:gd name="T2" fmla="*/ 152 w 153"/>
                <a:gd name="T3" fmla="*/ 92 h 154"/>
                <a:gd name="T4" fmla="*/ 147 w 153"/>
                <a:gd name="T5" fmla="*/ 107 h 154"/>
                <a:gd name="T6" fmla="*/ 141 w 153"/>
                <a:gd name="T7" fmla="*/ 119 h 154"/>
                <a:gd name="T8" fmla="*/ 131 w 153"/>
                <a:gd name="T9" fmla="*/ 131 h 154"/>
                <a:gd name="T10" fmla="*/ 120 w 153"/>
                <a:gd name="T11" fmla="*/ 141 h 154"/>
                <a:gd name="T12" fmla="*/ 106 w 153"/>
                <a:gd name="T13" fmla="*/ 148 h 154"/>
                <a:gd name="T14" fmla="*/ 93 w 153"/>
                <a:gd name="T15" fmla="*/ 152 h 154"/>
                <a:gd name="T16" fmla="*/ 77 w 153"/>
                <a:gd name="T17" fmla="*/ 154 h 154"/>
                <a:gd name="T18" fmla="*/ 69 w 153"/>
                <a:gd name="T19" fmla="*/ 154 h 154"/>
                <a:gd name="T20" fmla="*/ 54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6 w 153"/>
                <a:gd name="T39" fmla="*/ 47 h 154"/>
                <a:gd name="T40" fmla="*/ 12 w 153"/>
                <a:gd name="T41" fmla="*/ 33 h 154"/>
                <a:gd name="T42" fmla="*/ 23 w 153"/>
                <a:gd name="T43" fmla="*/ 22 h 154"/>
                <a:gd name="T44" fmla="*/ 34 w 153"/>
                <a:gd name="T45" fmla="*/ 13 h 154"/>
                <a:gd name="T46" fmla="*/ 47 w 153"/>
                <a:gd name="T47" fmla="*/ 6 h 154"/>
                <a:gd name="T48" fmla="*/ 62 w 153"/>
                <a:gd name="T49" fmla="*/ 1 h 154"/>
                <a:gd name="T50" fmla="*/ 77 w 153"/>
                <a:gd name="T51" fmla="*/ 0 h 154"/>
                <a:gd name="T52" fmla="*/ 85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1" y="119"/>
                  </a:lnTo>
                  <a:lnTo>
                    <a:pt x="136" y="126"/>
                  </a:lnTo>
                  <a:lnTo>
                    <a:pt x="131" y="131"/>
                  </a:lnTo>
                  <a:lnTo>
                    <a:pt x="126" y="136"/>
                  </a:lnTo>
                  <a:lnTo>
                    <a:pt x="120" y="141"/>
                  </a:lnTo>
                  <a:lnTo>
                    <a:pt x="113" y="144"/>
                  </a:lnTo>
                  <a:lnTo>
                    <a:pt x="106" y="148"/>
                  </a:lnTo>
                  <a:lnTo>
                    <a:pt x="99" y="150"/>
                  </a:lnTo>
                  <a:lnTo>
                    <a:pt x="93" y="152"/>
                  </a:lnTo>
                  <a:lnTo>
                    <a:pt x="85" y="154"/>
                  </a:lnTo>
                  <a:lnTo>
                    <a:pt x="77" y="154"/>
                  </a:lnTo>
                  <a:lnTo>
                    <a:pt x="77" y="154"/>
                  </a:lnTo>
                  <a:lnTo>
                    <a:pt x="69" y="154"/>
                  </a:lnTo>
                  <a:lnTo>
                    <a:pt x="62" y="152"/>
                  </a:lnTo>
                  <a:lnTo>
                    <a:pt x="54" y="150"/>
                  </a:lnTo>
                  <a:lnTo>
                    <a:pt x="47" y="148"/>
                  </a:lnTo>
                  <a:lnTo>
                    <a:pt x="40" y="144"/>
                  </a:lnTo>
                  <a:lnTo>
                    <a:pt x="34" y="141"/>
                  </a:lnTo>
                  <a:lnTo>
                    <a:pt x="27" y="136"/>
                  </a:lnTo>
                  <a:lnTo>
                    <a:pt x="23" y="131"/>
                  </a:lnTo>
                  <a:lnTo>
                    <a:pt x="17" y="126"/>
                  </a:lnTo>
                  <a:lnTo>
                    <a:pt x="12" y="119"/>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2"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4" name="Freeform 810">
              <a:extLst>
                <a:ext uri="{FF2B5EF4-FFF2-40B4-BE49-F238E27FC236}">
                  <a16:creationId xmlns:a16="http://schemas.microsoft.com/office/drawing/2014/main" id="{15A006BB-4982-42BD-903C-264EC28B1A50}"/>
                </a:ext>
              </a:extLst>
            </p:cNvPr>
            <p:cNvSpPr>
              <a:spLocks/>
            </p:cNvSpPr>
            <p:nvPr/>
          </p:nvSpPr>
          <p:spPr bwMode="auto">
            <a:xfrm>
              <a:off x="6707188" y="1849438"/>
              <a:ext cx="47625" cy="47625"/>
            </a:xfrm>
            <a:custGeom>
              <a:avLst/>
              <a:gdLst>
                <a:gd name="T0" fmla="*/ 153 w 153"/>
                <a:gd name="T1" fmla="*/ 77 h 154"/>
                <a:gd name="T2" fmla="*/ 152 w 153"/>
                <a:gd name="T3" fmla="*/ 92 h 154"/>
                <a:gd name="T4" fmla="*/ 147 w 153"/>
                <a:gd name="T5" fmla="*/ 107 h 154"/>
                <a:gd name="T6" fmla="*/ 140 w 153"/>
                <a:gd name="T7" fmla="*/ 119 h 154"/>
                <a:gd name="T8" fmla="*/ 131 w 153"/>
                <a:gd name="T9" fmla="*/ 131 h 154"/>
                <a:gd name="T10" fmla="*/ 120 w 153"/>
                <a:gd name="T11" fmla="*/ 141 h 154"/>
                <a:gd name="T12" fmla="*/ 106 w 153"/>
                <a:gd name="T13" fmla="*/ 148 h 154"/>
                <a:gd name="T14" fmla="*/ 91 w 153"/>
                <a:gd name="T15" fmla="*/ 152 h 154"/>
                <a:gd name="T16" fmla="*/ 76 w 153"/>
                <a:gd name="T17" fmla="*/ 154 h 154"/>
                <a:gd name="T18" fmla="*/ 68 w 153"/>
                <a:gd name="T19" fmla="*/ 154 h 154"/>
                <a:gd name="T20" fmla="*/ 54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3 h 154"/>
                <a:gd name="T42" fmla="*/ 21 w 153"/>
                <a:gd name="T43" fmla="*/ 22 h 154"/>
                <a:gd name="T44" fmla="*/ 33 w 153"/>
                <a:gd name="T45" fmla="*/ 13 h 154"/>
                <a:gd name="T46" fmla="*/ 47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0" y="119"/>
                  </a:lnTo>
                  <a:lnTo>
                    <a:pt x="136" y="126"/>
                  </a:lnTo>
                  <a:lnTo>
                    <a:pt x="131" y="131"/>
                  </a:lnTo>
                  <a:lnTo>
                    <a:pt x="126" y="136"/>
                  </a:lnTo>
                  <a:lnTo>
                    <a:pt x="120" y="141"/>
                  </a:lnTo>
                  <a:lnTo>
                    <a:pt x="113" y="144"/>
                  </a:lnTo>
                  <a:lnTo>
                    <a:pt x="106" y="148"/>
                  </a:lnTo>
                  <a:lnTo>
                    <a:pt x="99" y="150"/>
                  </a:lnTo>
                  <a:lnTo>
                    <a:pt x="91" y="152"/>
                  </a:lnTo>
                  <a:lnTo>
                    <a:pt x="84" y="154"/>
                  </a:lnTo>
                  <a:lnTo>
                    <a:pt x="76" y="154"/>
                  </a:lnTo>
                  <a:lnTo>
                    <a:pt x="76" y="154"/>
                  </a:lnTo>
                  <a:lnTo>
                    <a:pt x="68" y="154"/>
                  </a:lnTo>
                  <a:lnTo>
                    <a:pt x="60" y="152"/>
                  </a:lnTo>
                  <a:lnTo>
                    <a:pt x="54" y="150"/>
                  </a:lnTo>
                  <a:lnTo>
                    <a:pt x="47" y="148"/>
                  </a:lnTo>
                  <a:lnTo>
                    <a:pt x="40" y="144"/>
                  </a:lnTo>
                  <a:lnTo>
                    <a:pt x="33" y="141"/>
                  </a:lnTo>
                  <a:lnTo>
                    <a:pt x="27" y="136"/>
                  </a:lnTo>
                  <a:lnTo>
                    <a:pt x="21"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4" y="4"/>
                  </a:lnTo>
                  <a:lnTo>
                    <a:pt x="60" y="1"/>
                  </a:lnTo>
                  <a:lnTo>
                    <a:pt x="68" y="0"/>
                  </a:lnTo>
                  <a:lnTo>
                    <a:pt x="76" y="0"/>
                  </a:lnTo>
                  <a:lnTo>
                    <a:pt x="76" y="0"/>
                  </a:lnTo>
                  <a:lnTo>
                    <a:pt x="84" y="0"/>
                  </a:lnTo>
                  <a:lnTo>
                    <a:pt x="91"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5" name="Freeform 811">
              <a:extLst>
                <a:ext uri="{FF2B5EF4-FFF2-40B4-BE49-F238E27FC236}">
                  <a16:creationId xmlns:a16="http://schemas.microsoft.com/office/drawing/2014/main" id="{65B18DB6-9550-40A7-A184-C269591C2754}"/>
                </a:ext>
              </a:extLst>
            </p:cNvPr>
            <p:cNvSpPr>
              <a:spLocks/>
            </p:cNvSpPr>
            <p:nvPr/>
          </p:nvSpPr>
          <p:spPr bwMode="auto">
            <a:xfrm>
              <a:off x="6777038" y="1849438"/>
              <a:ext cx="49213" cy="47625"/>
            </a:xfrm>
            <a:custGeom>
              <a:avLst/>
              <a:gdLst>
                <a:gd name="T0" fmla="*/ 154 w 154"/>
                <a:gd name="T1" fmla="*/ 77 h 154"/>
                <a:gd name="T2" fmla="*/ 152 w 154"/>
                <a:gd name="T3" fmla="*/ 92 h 154"/>
                <a:gd name="T4" fmla="*/ 147 w 154"/>
                <a:gd name="T5" fmla="*/ 107 h 154"/>
                <a:gd name="T6" fmla="*/ 141 w 154"/>
                <a:gd name="T7" fmla="*/ 119 h 154"/>
                <a:gd name="T8" fmla="*/ 131 w 154"/>
                <a:gd name="T9" fmla="*/ 131 h 154"/>
                <a:gd name="T10" fmla="*/ 120 w 154"/>
                <a:gd name="T11" fmla="*/ 141 h 154"/>
                <a:gd name="T12" fmla="*/ 107 w 154"/>
                <a:gd name="T13" fmla="*/ 148 h 154"/>
                <a:gd name="T14" fmla="*/ 92 w 154"/>
                <a:gd name="T15" fmla="*/ 152 h 154"/>
                <a:gd name="T16" fmla="*/ 76 w 154"/>
                <a:gd name="T17" fmla="*/ 154 h 154"/>
                <a:gd name="T18" fmla="*/ 68 w 154"/>
                <a:gd name="T19" fmla="*/ 154 h 154"/>
                <a:gd name="T20" fmla="*/ 54 w 154"/>
                <a:gd name="T21" fmla="*/ 150 h 154"/>
                <a:gd name="T22" fmla="*/ 40 w 154"/>
                <a:gd name="T23" fmla="*/ 144 h 154"/>
                <a:gd name="T24" fmla="*/ 27 w 154"/>
                <a:gd name="T25" fmla="*/ 136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1 h 154"/>
                <a:gd name="T38" fmla="*/ 5 w 154"/>
                <a:gd name="T39" fmla="*/ 47 h 154"/>
                <a:gd name="T40" fmla="*/ 13 w 154"/>
                <a:gd name="T41" fmla="*/ 33 h 154"/>
                <a:gd name="T42" fmla="*/ 23 w 154"/>
                <a:gd name="T43" fmla="*/ 22 h 154"/>
                <a:gd name="T44" fmla="*/ 34 w 154"/>
                <a:gd name="T45" fmla="*/ 13 h 154"/>
                <a:gd name="T46" fmla="*/ 47 w 154"/>
                <a:gd name="T47" fmla="*/ 6 h 154"/>
                <a:gd name="T48" fmla="*/ 62 w 154"/>
                <a:gd name="T49" fmla="*/ 1 h 154"/>
                <a:gd name="T50" fmla="*/ 76 w 154"/>
                <a:gd name="T51" fmla="*/ 0 h 154"/>
                <a:gd name="T52" fmla="*/ 84 w 154"/>
                <a:gd name="T53" fmla="*/ 0 h 154"/>
                <a:gd name="T54" fmla="*/ 99 w 154"/>
                <a:gd name="T55" fmla="*/ 4 h 154"/>
                <a:gd name="T56" fmla="*/ 113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7" y="107"/>
                  </a:lnTo>
                  <a:lnTo>
                    <a:pt x="145" y="114"/>
                  </a:lnTo>
                  <a:lnTo>
                    <a:pt x="141" y="119"/>
                  </a:lnTo>
                  <a:lnTo>
                    <a:pt x="136" y="126"/>
                  </a:lnTo>
                  <a:lnTo>
                    <a:pt x="131" y="131"/>
                  </a:lnTo>
                  <a:lnTo>
                    <a:pt x="126" y="136"/>
                  </a:lnTo>
                  <a:lnTo>
                    <a:pt x="120" y="141"/>
                  </a:lnTo>
                  <a:lnTo>
                    <a:pt x="113" y="144"/>
                  </a:lnTo>
                  <a:lnTo>
                    <a:pt x="107" y="148"/>
                  </a:lnTo>
                  <a:lnTo>
                    <a:pt x="99" y="150"/>
                  </a:lnTo>
                  <a:lnTo>
                    <a:pt x="92" y="152"/>
                  </a:lnTo>
                  <a:lnTo>
                    <a:pt x="84" y="154"/>
                  </a:lnTo>
                  <a:lnTo>
                    <a:pt x="76" y="154"/>
                  </a:lnTo>
                  <a:lnTo>
                    <a:pt x="76" y="154"/>
                  </a:lnTo>
                  <a:lnTo>
                    <a:pt x="68" y="154"/>
                  </a:lnTo>
                  <a:lnTo>
                    <a:pt x="62" y="152"/>
                  </a:lnTo>
                  <a:lnTo>
                    <a:pt x="54" y="150"/>
                  </a:lnTo>
                  <a:lnTo>
                    <a:pt x="47" y="148"/>
                  </a:lnTo>
                  <a:lnTo>
                    <a:pt x="40" y="144"/>
                  </a:lnTo>
                  <a:lnTo>
                    <a:pt x="34" y="141"/>
                  </a:lnTo>
                  <a:lnTo>
                    <a:pt x="27" y="136"/>
                  </a:lnTo>
                  <a:lnTo>
                    <a:pt x="23" y="131"/>
                  </a:lnTo>
                  <a:lnTo>
                    <a:pt x="17" y="126"/>
                  </a:lnTo>
                  <a:lnTo>
                    <a:pt x="13"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3" y="33"/>
                  </a:lnTo>
                  <a:lnTo>
                    <a:pt x="17" y="28"/>
                  </a:lnTo>
                  <a:lnTo>
                    <a:pt x="23" y="22"/>
                  </a:lnTo>
                  <a:lnTo>
                    <a:pt x="27" y="17"/>
                  </a:lnTo>
                  <a:lnTo>
                    <a:pt x="34" y="13"/>
                  </a:lnTo>
                  <a:lnTo>
                    <a:pt x="40" y="9"/>
                  </a:lnTo>
                  <a:lnTo>
                    <a:pt x="47" y="6"/>
                  </a:lnTo>
                  <a:lnTo>
                    <a:pt x="54" y="4"/>
                  </a:lnTo>
                  <a:lnTo>
                    <a:pt x="62" y="1"/>
                  </a:lnTo>
                  <a:lnTo>
                    <a:pt x="68" y="0"/>
                  </a:lnTo>
                  <a:lnTo>
                    <a:pt x="76" y="0"/>
                  </a:lnTo>
                  <a:lnTo>
                    <a:pt x="76" y="0"/>
                  </a:lnTo>
                  <a:lnTo>
                    <a:pt x="84" y="0"/>
                  </a:lnTo>
                  <a:lnTo>
                    <a:pt x="92"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6" name="Freeform 812">
              <a:extLst>
                <a:ext uri="{FF2B5EF4-FFF2-40B4-BE49-F238E27FC236}">
                  <a16:creationId xmlns:a16="http://schemas.microsoft.com/office/drawing/2014/main" id="{6C7A6760-20C4-4076-85CE-A0898FB624A6}"/>
                </a:ext>
              </a:extLst>
            </p:cNvPr>
            <p:cNvSpPr>
              <a:spLocks/>
            </p:cNvSpPr>
            <p:nvPr/>
          </p:nvSpPr>
          <p:spPr bwMode="auto">
            <a:xfrm>
              <a:off x="6846888" y="1849438"/>
              <a:ext cx="49213" cy="47625"/>
            </a:xfrm>
            <a:custGeom>
              <a:avLst/>
              <a:gdLst>
                <a:gd name="T0" fmla="*/ 155 w 155"/>
                <a:gd name="T1" fmla="*/ 77 h 154"/>
                <a:gd name="T2" fmla="*/ 153 w 155"/>
                <a:gd name="T3" fmla="*/ 92 h 154"/>
                <a:gd name="T4" fmla="*/ 148 w 155"/>
                <a:gd name="T5" fmla="*/ 107 h 154"/>
                <a:gd name="T6" fmla="*/ 141 w 155"/>
                <a:gd name="T7" fmla="*/ 119 h 154"/>
                <a:gd name="T8" fmla="*/ 132 w 155"/>
                <a:gd name="T9" fmla="*/ 131 h 154"/>
                <a:gd name="T10" fmla="*/ 120 w 155"/>
                <a:gd name="T11" fmla="*/ 141 h 154"/>
                <a:gd name="T12" fmla="*/ 108 w 155"/>
                <a:gd name="T13" fmla="*/ 148 h 154"/>
                <a:gd name="T14" fmla="*/ 93 w 155"/>
                <a:gd name="T15" fmla="*/ 152 h 154"/>
                <a:gd name="T16" fmla="*/ 77 w 155"/>
                <a:gd name="T17" fmla="*/ 154 h 154"/>
                <a:gd name="T18" fmla="*/ 70 w 155"/>
                <a:gd name="T19" fmla="*/ 154 h 154"/>
                <a:gd name="T20" fmla="*/ 54 w 155"/>
                <a:gd name="T21" fmla="*/ 150 h 154"/>
                <a:gd name="T22" fmla="*/ 40 w 155"/>
                <a:gd name="T23" fmla="*/ 144 h 154"/>
                <a:gd name="T24" fmla="*/ 29 w 155"/>
                <a:gd name="T25" fmla="*/ 136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4 w 155"/>
                <a:gd name="T41" fmla="*/ 33 h 154"/>
                <a:gd name="T42" fmla="*/ 23 w 155"/>
                <a:gd name="T43" fmla="*/ 22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5 w 155"/>
                <a:gd name="T57" fmla="*/ 9 h 154"/>
                <a:gd name="T58" fmla="*/ 126 w 155"/>
                <a:gd name="T59" fmla="*/ 17 h 154"/>
                <a:gd name="T60" fmla="*/ 137 w 155"/>
                <a:gd name="T61" fmla="*/ 28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2"/>
                  </a:lnTo>
                  <a:lnTo>
                    <a:pt x="151" y="100"/>
                  </a:lnTo>
                  <a:lnTo>
                    <a:pt x="148" y="107"/>
                  </a:lnTo>
                  <a:lnTo>
                    <a:pt x="146" y="114"/>
                  </a:lnTo>
                  <a:lnTo>
                    <a:pt x="141" y="119"/>
                  </a:lnTo>
                  <a:lnTo>
                    <a:pt x="137" y="126"/>
                  </a:lnTo>
                  <a:lnTo>
                    <a:pt x="132" y="131"/>
                  </a:lnTo>
                  <a:lnTo>
                    <a:pt x="126" y="136"/>
                  </a:lnTo>
                  <a:lnTo>
                    <a:pt x="120" y="141"/>
                  </a:lnTo>
                  <a:lnTo>
                    <a:pt x="115" y="144"/>
                  </a:lnTo>
                  <a:lnTo>
                    <a:pt x="108" y="148"/>
                  </a:lnTo>
                  <a:lnTo>
                    <a:pt x="100" y="150"/>
                  </a:lnTo>
                  <a:lnTo>
                    <a:pt x="93" y="152"/>
                  </a:lnTo>
                  <a:lnTo>
                    <a:pt x="85" y="154"/>
                  </a:lnTo>
                  <a:lnTo>
                    <a:pt x="77" y="154"/>
                  </a:lnTo>
                  <a:lnTo>
                    <a:pt x="77" y="154"/>
                  </a:lnTo>
                  <a:lnTo>
                    <a:pt x="70" y="154"/>
                  </a:lnTo>
                  <a:lnTo>
                    <a:pt x="62" y="152"/>
                  </a:lnTo>
                  <a:lnTo>
                    <a:pt x="54" y="150"/>
                  </a:lnTo>
                  <a:lnTo>
                    <a:pt x="47" y="148"/>
                  </a:lnTo>
                  <a:lnTo>
                    <a:pt x="40" y="144"/>
                  </a:lnTo>
                  <a:lnTo>
                    <a:pt x="35" y="141"/>
                  </a:lnTo>
                  <a:lnTo>
                    <a:pt x="29" y="136"/>
                  </a:lnTo>
                  <a:lnTo>
                    <a:pt x="23" y="131"/>
                  </a:lnTo>
                  <a:lnTo>
                    <a:pt x="17" y="126"/>
                  </a:lnTo>
                  <a:lnTo>
                    <a:pt x="14"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5" y="9"/>
                  </a:lnTo>
                  <a:lnTo>
                    <a:pt x="120" y="13"/>
                  </a:lnTo>
                  <a:lnTo>
                    <a:pt x="126" y="17"/>
                  </a:lnTo>
                  <a:lnTo>
                    <a:pt x="132" y="22"/>
                  </a:lnTo>
                  <a:lnTo>
                    <a:pt x="137" y="28"/>
                  </a:lnTo>
                  <a:lnTo>
                    <a:pt x="141" y="33"/>
                  </a:lnTo>
                  <a:lnTo>
                    <a:pt x="146"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7" name="Freeform 813">
              <a:extLst>
                <a:ext uri="{FF2B5EF4-FFF2-40B4-BE49-F238E27FC236}">
                  <a16:creationId xmlns:a16="http://schemas.microsoft.com/office/drawing/2014/main" id="{AC0B17FB-0B7A-43FD-A472-8B96E37FD301}"/>
                </a:ext>
              </a:extLst>
            </p:cNvPr>
            <p:cNvSpPr>
              <a:spLocks/>
            </p:cNvSpPr>
            <p:nvPr/>
          </p:nvSpPr>
          <p:spPr bwMode="auto">
            <a:xfrm>
              <a:off x="6916738" y="1849438"/>
              <a:ext cx="49213" cy="47625"/>
            </a:xfrm>
            <a:custGeom>
              <a:avLst/>
              <a:gdLst>
                <a:gd name="T0" fmla="*/ 155 w 155"/>
                <a:gd name="T1" fmla="*/ 77 h 154"/>
                <a:gd name="T2" fmla="*/ 153 w 155"/>
                <a:gd name="T3" fmla="*/ 92 h 154"/>
                <a:gd name="T4" fmla="*/ 149 w 155"/>
                <a:gd name="T5" fmla="*/ 107 h 154"/>
                <a:gd name="T6" fmla="*/ 142 w 155"/>
                <a:gd name="T7" fmla="*/ 119 h 154"/>
                <a:gd name="T8" fmla="*/ 132 w 155"/>
                <a:gd name="T9" fmla="*/ 131 h 154"/>
                <a:gd name="T10" fmla="*/ 120 w 155"/>
                <a:gd name="T11" fmla="*/ 141 h 154"/>
                <a:gd name="T12" fmla="*/ 108 w 155"/>
                <a:gd name="T13" fmla="*/ 148 h 154"/>
                <a:gd name="T14" fmla="*/ 93 w 155"/>
                <a:gd name="T15" fmla="*/ 152 h 154"/>
                <a:gd name="T16" fmla="*/ 78 w 155"/>
                <a:gd name="T17" fmla="*/ 154 h 154"/>
                <a:gd name="T18" fmla="*/ 70 w 155"/>
                <a:gd name="T19" fmla="*/ 154 h 154"/>
                <a:gd name="T20" fmla="*/ 55 w 155"/>
                <a:gd name="T21" fmla="*/ 150 h 154"/>
                <a:gd name="T22" fmla="*/ 40 w 155"/>
                <a:gd name="T23" fmla="*/ 144 h 154"/>
                <a:gd name="T24" fmla="*/ 29 w 155"/>
                <a:gd name="T25" fmla="*/ 136 h 154"/>
                <a:gd name="T26" fmla="*/ 18 w 155"/>
                <a:gd name="T27" fmla="*/ 126 h 154"/>
                <a:gd name="T28" fmla="*/ 9 w 155"/>
                <a:gd name="T29" fmla="*/ 114 h 154"/>
                <a:gd name="T30" fmla="*/ 3 w 155"/>
                <a:gd name="T31" fmla="*/ 100 h 154"/>
                <a:gd name="T32" fmla="*/ 1 w 155"/>
                <a:gd name="T33" fmla="*/ 85 h 154"/>
                <a:gd name="T34" fmla="*/ 0 w 155"/>
                <a:gd name="T35" fmla="*/ 77 h 154"/>
                <a:gd name="T36" fmla="*/ 2 w 155"/>
                <a:gd name="T37" fmla="*/ 61 h 154"/>
                <a:gd name="T38" fmla="*/ 7 w 155"/>
                <a:gd name="T39" fmla="*/ 47 h 154"/>
                <a:gd name="T40" fmla="*/ 14 w 155"/>
                <a:gd name="T41" fmla="*/ 33 h 154"/>
                <a:gd name="T42" fmla="*/ 23 w 155"/>
                <a:gd name="T43" fmla="*/ 22 h 154"/>
                <a:gd name="T44" fmla="*/ 34 w 155"/>
                <a:gd name="T45" fmla="*/ 13 h 154"/>
                <a:gd name="T46" fmla="*/ 47 w 155"/>
                <a:gd name="T47" fmla="*/ 6 h 154"/>
                <a:gd name="T48" fmla="*/ 62 w 155"/>
                <a:gd name="T49" fmla="*/ 1 h 154"/>
                <a:gd name="T50" fmla="*/ 78 w 155"/>
                <a:gd name="T51" fmla="*/ 0 h 154"/>
                <a:gd name="T52" fmla="*/ 85 w 155"/>
                <a:gd name="T53" fmla="*/ 0 h 154"/>
                <a:gd name="T54" fmla="*/ 101 w 155"/>
                <a:gd name="T55" fmla="*/ 4 h 154"/>
                <a:gd name="T56" fmla="*/ 114 w 155"/>
                <a:gd name="T57" fmla="*/ 9 h 154"/>
                <a:gd name="T58" fmla="*/ 126 w 155"/>
                <a:gd name="T59" fmla="*/ 17 h 154"/>
                <a:gd name="T60" fmla="*/ 137 w 155"/>
                <a:gd name="T61" fmla="*/ 28 h 154"/>
                <a:gd name="T62" fmla="*/ 145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3" y="92"/>
                  </a:lnTo>
                  <a:lnTo>
                    <a:pt x="151" y="100"/>
                  </a:lnTo>
                  <a:lnTo>
                    <a:pt x="149" y="107"/>
                  </a:lnTo>
                  <a:lnTo>
                    <a:pt x="145" y="114"/>
                  </a:lnTo>
                  <a:lnTo>
                    <a:pt x="142" y="119"/>
                  </a:lnTo>
                  <a:lnTo>
                    <a:pt x="137" y="126"/>
                  </a:lnTo>
                  <a:lnTo>
                    <a:pt x="132" y="131"/>
                  </a:lnTo>
                  <a:lnTo>
                    <a:pt x="126" y="136"/>
                  </a:lnTo>
                  <a:lnTo>
                    <a:pt x="120" y="141"/>
                  </a:lnTo>
                  <a:lnTo>
                    <a:pt x="114" y="144"/>
                  </a:lnTo>
                  <a:lnTo>
                    <a:pt x="108" y="148"/>
                  </a:lnTo>
                  <a:lnTo>
                    <a:pt x="101" y="150"/>
                  </a:lnTo>
                  <a:lnTo>
                    <a:pt x="93" y="152"/>
                  </a:lnTo>
                  <a:lnTo>
                    <a:pt x="85" y="154"/>
                  </a:lnTo>
                  <a:lnTo>
                    <a:pt x="78" y="154"/>
                  </a:lnTo>
                  <a:lnTo>
                    <a:pt x="78" y="154"/>
                  </a:lnTo>
                  <a:lnTo>
                    <a:pt x="70" y="154"/>
                  </a:lnTo>
                  <a:lnTo>
                    <a:pt x="62" y="152"/>
                  </a:lnTo>
                  <a:lnTo>
                    <a:pt x="55" y="150"/>
                  </a:lnTo>
                  <a:lnTo>
                    <a:pt x="47" y="148"/>
                  </a:lnTo>
                  <a:lnTo>
                    <a:pt x="40" y="144"/>
                  </a:lnTo>
                  <a:lnTo>
                    <a:pt x="34" y="141"/>
                  </a:lnTo>
                  <a:lnTo>
                    <a:pt x="29" y="136"/>
                  </a:lnTo>
                  <a:lnTo>
                    <a:pt x="23" y="131"/>
                  </a:lnTo>
                  <a:lnTo>
                    <a:pt x="18" y="126"/>
                  </a:lnTo>
                  <a:lnTo>
                    <a:pt x="14" y="119"/>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7" y="28"/>
                  </a:lnTo>
                  <a:lnTo>
                    <a:pt x="142" y="33"/>
                  </a:lnTo>
                  <a:lnTo>
                    <a:pt x="145" y="40"/>
                  </a:lnTo>
                  <a:lnTo>
                    <a:pt x="149" y="47"/>
                  </a:lnTo>
                  <a:lnTo>
                    <a:pt x="151" y="54"/>
                  </a:lnTo>
                  <a:lnTo>
                    <a:pt x="153"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8" name="Freeform 814">
              <a:extLst>
                <a:ext uri="{FF2B5EF4-FFF2-40B4-BE49-F238E27FC236}">
                  <a16:creationId xmlns:a16="http://schemas.microsoft.com/office/drawing/2014/main" id="{56837FCB-53BA-428F-8E16-47E2DB295958}"/>
                </a:ext>
              </a:extLst>
            </p:cNvPr>
            <p:cNvSpPr>
              <a:spLocks/>
            </p:cNvSpPr>
            <p:nvPr/>
          </p:nvSpPr>
          <p:spPr bwMode="auto">
            <a:xfrm>
              <a:off x="6986588" y="1849438"/>
              <a:ext cx="47625" cy="47625"/>
            </a:xfrm>
            <a:custGeom>
              <a:avLst/>
              <a:gdLst>
                <a:gd name="T0" fmla="*/ 154 w 154"/>
                <a:gd name="T1" fmla="*/ 77 h 154"/>
                <a:gd name="T2" fmla="*/ 153 w 154"/>
                <a:gd name="T3" fmla="*/ 92 h 154"/>
                <a:gd name="T4" fmla="*/ 148 w 154"/>
                <a:gd name="T5" fmla="*/ 107 h 154"/>
                <a:gd name="T6" fmla="*/ 142 w 154"/>
                <a:gd name="T7" fmla="*/ 119 h 154"/>
                <a:gd name="T8" fmla="*/ 131 w 154"/>
                <a:gd name="T9" fmla="*/ 131 h 154"/>
                <a:gd name="T10" fmla="*/ 120 w 154"/>
                <a:gd name="T11" fmla="*/ 141 h 154"/>
                <a:gd name="T12" fmla="*/ 107 w 154"/>
                <a:gd name="T13" fmla="*/ 148 h 154"/>
                <a:gd name="T14" fmla="*/ 92 w 154"/>
                <a:gd name="T15" fmla="*/ 152 h 154"/>
                <a:gd name="T16" fmla="*/ 77 w 154"/>
                <a:gd name="T17" fmla="*/ 154 h 154"/>
                <a:gd name="T18" fmla="*/ 69 w 154"/>
                <a:gd name="T19" fmla="*/ 154 h 154"/>
                <a:gd name="T20" fmla="*/ 55 w 154"/>
                <a:gd name="T21" fmla="*/ 150 h 154"/>
                <a:gd name="T22" fmla="*/ 41 w 154"/>
                <a:gd name="T23" fmla="*/ 144 h 154"/>
                <a:gd name="T24" fmla="*/ 28 w 154"/>
                <a:gd name="T25" fmla="*/ 136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3 w 154"/>
                <a:gd name="T41" fmla="*/ 33 h 154"/>
                <a:gd name="T42" fmla="*/ 23 w 154"/>
                <a:gd name="T43" fmla="*/ 22 h 154"/>
                <a:gd name="T44" fmla="*/ 34 w 154"/>
                <a:gd name="T45" fmla="*/ 13 h 154"/>
                <a:gd name="T46" fmla="*/ 48 w 154"/>
                <a:gd name="T47" fmla="*/ 6 h 154"/>
                <a:gd name="T48" fmla="*/ 61 w 154"/>
                <a:gd name="T49" fmla="*/ 1 h 154"/>
                <a:gd name="T50" fmla="*/ 77 w 154"/>
                <a:gd name="T51" fmla="*/ 0 h 154"/>
                <a:gd name="T52" fmla="*/ 85 w 154"/>
                <a:gd name="T53" fmla="*/ 0 h 154"/>
                <a:gd name="T54" fmla="*/ 100 w 154"/>
                <a:gd name="T55" fmla="*/ 4 h 154"/>
                <a:gd name="T56" fmla="*/ 114 w 154"/>
                <a:gd name="T57" fmla="*/ 9 h 154"/>
                <a:gd name="T58" fmla="*/ 127 w 154"/>
                <a:gd name="T59" fmla="*/ 17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1" y="100"/>
                  </a:lnTo>
                  <a:lnTo>
                    <a:pt x="148" y="107"/>
                  </a:lnTo>
                  <a:lnTo>
                    <a:pt x="145" y="114"/>
                  </a:lnTo>
                  <a:lnTo>
                    <a:pt x="142" y="119"/>
                  </a:lnTo>
                  <a:lnTo>
                    <a:pt x="137" y="126"/>
                  </a:lnTo>
                  <a:lnTo>
                    <a:pt x="131" y="131"/>
                  </a:lnTo>
                  <a:lnTo>
                    <a:pt x="127" y="136"/>
                  </a:lnTo>
                  <a:lnTo>
                    <a:pt x="120" y="141"/>
                  </a:lnTo>
                  <a:lnTo>
                    <a:pt x="114" y="144"/>
                  </a:lnTo>
                  <a:lnTo>
                    <a:pt x="107" y="148"/>
                  </a:lnTo>
                  <a:lnTo>
                    <a:pt x="100" y="150"/>
                  </a:lnTo>
                  <a:lnTo>
                    <a:pt x="92" y="152"/>
                  </a:lnTo>
                  <a:lnTo>
                    <a:pt x="85" y="154"/>
                  </a:lnTo>
                  <a:lnTo>
                    <a:pt x="77" y="154"/>
                  </a:lnTo>
                  <a:lnTo>
                    <a:pt x="77" y="154"/>
                  </a:lnTo>
                  <a:lnTo>
                    <a:pt x="69" y="154"/>
                  </a:lnTo>
                  <a:lnTo>
                    <a:pt x="61" y="152"/>
                  </a:lnTo>
                  <a:lnTo>
                    <a:pt x="55" y="150"/>
                  </a:lnTo>
                  <a:lnTo>
                    <a:pt x="48" y="148"/>
                  </a:lnTo>
                  <a:lnTo>
                    <a:pt x="41" y="144"/>
                  </a:lnTo>
                  <a:lnTo>
                    <a:pt x="34" y="141"/>
                  </a:lnTo>
                  <a:lnTo>
                    <a:pt x="28" y="136"/>
                  </a:lnTo>
                  <a:lnTo>
                    <a:pt x="23" y="131"/>
                  </a:lnTo>
                  <a:lnTo>
                    <a:pt x="18" y="126"/>
                  </a:lnTo>
                  <a:lnTo>
                    <a:pt x="13" y="119"/>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3" y="33"/>
                  </a:lnTo>
                  <a:lnTo>
                    <a:pt x="18" y="28"/>
                  </a:lnTo>
                  <a:lnTo>
                    <a:pt x="23" y="22"/>
                  </a:lnTo>
                  <a:lnTo>
                    <a:pt x="28" y="17"/>
                  </a:lnTo>
                  <a:lnTo>
                    <a:pt x="34" y="13"/>
                  </a:lnTo>
                  <a:lnTo>
                    <a:pt x="41" y="9"/>
                  </a:lnTo>
                  <a:lnTo>
                    <a:pt x="48" y="6"/>
                  </a:lnTo>
                  <a:lnTo>
                    <a:pt x="55" y="4"/>
                  </a:lnTo>
                  <a:lnTo>
                    <a:pt x="61" y="1"/>
                  </a:lnTo>
                  <a:lnTo>
                    <a:pt x="69" y="0"/>
                  </a:lnTo>
                  <a:lnTo>
                    <a:pt x="77" y="0"/>
                  </a:lnTo>
                  <a:lnTo>
                    <a:pt x="77" y="0"/>
                  </a:lnTo>
                  <a:lnTo>
                    <a:pt x="85" y="0"/>
                  </a:lnTo>
                  <a:lnTo>
                    <a:pt x="92" y="1"/>
                  </a:lnTo>
                  <a:lnTo>
                    <a:pt x="100" y="4"/>
                  </a:lnTo>
                  <a:lnTo>
                    <a:pt x="107" y="6"/>
                  </a:lnTo>
                  <a:lnTo>
                    <a:pt x="114" y="9"/>
                  </a:lnTo>
                  <a:lnTo>
                    <a:pt x="120" y="13"/>
                  </a:lnTo>
                  <a:lnTo>
                    <a:pt x="127" y="17"/>
                  </a:lnTo>
                  <a:lnTo>
                    <a:pt x="131" y="22"/>
                  </a:lnTo>
                  <a:lnTo>
                    <a:pt x="137" y="28"/>
                  </a:lnTo>
                  <a:lnTo>
                    <a:pt x="142" y="33"/>
                  </a:lnTo>
                  <a:lnTo>
                    <a:pt x="145" y="40"/>
                  </a:lnTo>
                  <a:lnTo>
                    <a:pt x="148"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9" name="Freeform 815">
              <a:extLst>
                <a:ext uri="{FF2B5EF4-FFF2-40B4-BE49-F238E27FC236}">
                  <a16:creationId xmlns:a16="http://schemas.microsoft.com/office/drawing/2014/main" id="{9D6F1D28-0CF3-4321-BD0B-91A6A73FFB3A}"/>
                </a:ext>
              </a:extLst>
            </p:cNvPr>
            <p:cNvSpPr>
              <a:spLocks/>
            </p:cNvSpPr>
            <p:nvPr/>
          </p:nvSpPr>
          <p:spPr bwMode="auto">
            <a:xfrm>
              <a:off x="7056438" y="1849438"/>
              <a:ext cx="49213" cy="47625"/>
            </a:xfrm>
            <a:custGeom>
              <a:avLst/>
              <a:gdLst>
                <a:gd name="T0" fmla="*/ 154 w 154"/>
                <a:gd name="T1" fmla="*/ 77 h 154"/>
                <a:gd name="T2" fmla="*/ 152 w 154"/>
                <a:gd name="T3" fmla="*/ 92 h 154"/>
                <a:gd name="T4" fmla="*/ 147 w 154"/>
                <a:gd name="T5" fmla="*/ 107 h 154"/>
                <a:gd name="T6" fmla="*/ 140 w 154"/>
                <a:gd name="T7" fmla="*/ 119 h 154"/>
                <a:gd name="T8" fmla="*/ 131 w 154"/>
                <a:gd name="T9" fmla="*/ 131 h 154"/>
                <a:gd name="T10" fmla="*/ 120 w 154"/>
                <a:gd name="T11" fmla="*/ 141 h 154"/>
                <a:gd name="T12" fmla="*/ 107 w 154"/>
                <a:gd name="T13" fmla="*/ 148 h 154"/>
                <a:gd name="T14" fmla="*/ 92 w 154"/>
                <a:gd name="T15" fmla="*/ 152 h 154"/>
                <a:gd name="T16" fmla="*/ 76 w 154"/>
                <a:gd name="T17" fmla="*/ 154 h 154"/>
                <a:gd name="T18" fmla="*/ 68 w 154"/>
                <a:gd name="T19" fmla="*/ 154 h 154"/>
                <a:gd name="T20" fmla="*/ 53 w 154"/>
                <a:gd name="T21" fmla="*/ 150 h 154"/>
                <a:gd name="T22" fmla="*/ 40 w 154"/>
                <a:gd name="T23" fmla="*/ 144 h 154"/>
                <a:gd name="T24" fmla="*/ 28 w 154"/>
                <a:gd name="T25" fmla="*/ 136 h 154"/>
                <a:gd name="T26" fmla="*/ 18 w 154"/>
                <a:gd name="T27" fmla="*/ 126 h 154"/>
                <a:gd name="T28" fmla="*/ 9 w 154"/>
                <a:gd name="T29" fmla="*/ 114 h 154"/>
                <a:gd name="T30" fmla="*/ 3 w 154"/>
                <a:gd name="T31" fmla="*/ 100 h 154"/>
                <a:gd name="T32" fmla="*/ 0 w 154"/>
                <a:gd name="T33" fmla="*/ 85 h 154"/>
                <a:gd name="T34" fmla="*/ 0 w 154"/>
                <a:gd name="T35" fmla="*/ 77 h 154"/>
                <a:gd name="T36" fmla="*/ 2 w 154"/>
                <a:gd name="T37" fmla="*/ 61 h 154"/>
                <a:gd name="T38" fmla="*/ 5 w 154"/>
                <a:gd name="T39" fmla="*/ 47 h 154"/>
                <a:gd name="T40" fmla="*/ 13 w 154"/>
                <a:gd name="T41" fmla="*/ 33 h 154"/>
                <a:gd name="T42" fmla="*/ 22 w 154"/>
                <a:gd name="T43" fmla="*/ 22 h 154"/>
                <a:gd name="T44" fmla="*/ 34 w 154"/>
                <a:gd name="T45" fmla="*/ 13 h 154"/>
                <a:gd name="T46" fmla="*/ 46 w 154"/>
                <a:gd name="T47" fmla="*/ 6 h 154"/>
                <a:gd name="T48" fmla="*/ 61 w 154"/>
                <a:gd name="T49" fmla="*/ 1 h 154"/>
                <a:gd name="T50" fmla="*/ 76 w 154"/>
                <a:gd name="T51" fmla="*/ 0 h 154"/>
                <a:gd name="T52" fmla="*/ 84 w 154"/>
                <a:gd name="T53" fmla="*/ 0 h 154"/>
                <a:gd name="T54" fmla="*/ 99 w 154"/>
                <a:gd name="T55" fmla="*/ 4 h 154"/>
                <a:gd name="T56" fmla="*/ 113 w 154"/>
                <a:gd name="T57" fmla="*/ 9 h 154"/>
                <a:gd name="T58" fmla="*/ 125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7" y="107"/>
                  </a:lnTo>
                  <a:lnTo>
                    <a:pt x="145" y="114"/>
                  </a:lnTo>
                  <a:lnTo>
                    <a:pt x="140" y="119"/>
                  </a:lnTo>
                  <a:lnTo>
                    <a:pt x="136" y="126"/>
                  </a:lnTo>
                  <a:lnTo>
                    <a:pt x="131" y="131"/>
                  </a:lnTo>
                  <a:lnTo>
                    <a:pt x="125" y="136"/>
                  </a:lnTo>
                  <a:lnTo>
                    <a:pt x="120" y="141"/>
                  </a:lnTo>
                  <a:lnTo>
                    <a:pt x="113" y="144"/>
                  </a:lnTo>
                  <a:lnTo>
                    <a:pt x="107" y="148"/>
                  </a:lnTo>
                  <a:lnTo>
                    <a:pt x="99" y="150"/>
                  </a:lnTo>
                  <a:lnTo>
                    <a:pt x="92" y="152"/>
                  </a:lnTo>
                  <a:lnTo>
                    <a:pt x="84" y="154"/>
                  </a:lnTo>
                  <a:lnTo>
                    <a:pt x="76" y="154"/>
                  </a:lnTo>
                  <a:lnTo>
                    <a:pt x="76" y="154"/>
                  </a:lnTo>
                  <a:lnTo>
                    <a:pt x="68" y="154"/>
                  </a:lnTo>
                  <a:lnTo>
                    <a:pt x="61" y="152"/>
                  </a:lnTo>
                  <a:lnTo>
                    <a:pt x="53" y="150"/>
                  </a:lnTo>
                  <a:lnTo>
                    <a:pt x="46" y="148"/>
                  </a:lnTo>
                  <a:lnTo>
                    <a:pt x="40" y="144"/>
                  </a:lnTo>
                  <a:lnTo>
                    <a:pt x="34" y="141"/>
                  </a:lnTo>
                  <a:lnTo>
                    <a:pt x="28" y="136"/>
                  </a:lnTo>
                  <a:lnTo>
                    <a:pt x="22" y="131"/>
                  </a:lnTo>
                  <a:lnTo>
                    <a:pt x="18" y="126"/>
                  </a:lnTo>
                  <a:lnTo>
                    <a:pt x="13" y="119"/>
                  </a:lnTo>
                  <a:lnTo>
                    <a:pt x="9" y="114"/>
                  </a:lnTo>
                  <a:lnTo>
                    <a:pt x="5" y="107"/>
                  </a:lnTo>
                  <a:lnTo>
                    <a:pt x="3" y="100"/>
                  </a:lnTo>
                  <a:lnTo>
                    <a:pt x="2" y="92"/>
                  </a:lnTo>
                  <a:lnTo>
                    <a:pt x="0" y="85"/>
                  </a:lnTo>
                  <a:lnTo>
                    <a:pt x="0" y="77"/>
                  </a:lnTo>
                  <a:lnTo>
                    <a:pt x="0" y="77"/>
                  </a:lnTo>
                  <a:lnTo>
                    <a:pt x="0" y="69"/>
                  </a:lnTo>
                  <a:lnTo>
                    <a:pt x="2" y="61"/>
                  </a:lnTo>
                  <a:lnTo>
                    <a:pt x="3" y="54"/>
                  </a:lnTo>
                  <a:lnTo>
                    <a:pt x="5" y="47"/>
                  </a:lnTo>
                  <a:lnTo>
                    <a:pt x="9" y="40"/>
                  </a:lnTo>
                  <a:lnTo>
                    <a:pt x="13" y="33"/>
                  </a:lnTo>
                  <a:lnTo>
                    <a:pt x="18" y="28"/>
                  </a:lnTo>
                  <a:lnTo>
                    <a:pt x="22" y="22"/>
                  </a:lnTo>
                  <a:lnTo>
                    <a:pt x="28" y="17"/>
                  </a:lnTo>
                  <a:lnTo>
                    <a:pt x="34" y="13"/>
                  </a:lnTo>
                  <a:lnTo>
                    <a:pt x="40" y="9"/>
                  </a:lnTo>
                  <a:lnTo>
                    <a:pt x="46" y="6"/>
                  </a:lnTo>
                  <a:lnTo>
                    <a:pt x="53" y="4"/>
                  </a:lnTo>
                  <a:lnTo>
                    <a:pt x="61" y="1"/>
                  </a:lnTo>
                  <a:lnTo>
                    <a:pt x="68" y="0"/>
                  </a:lnTo>
                  <a:lnTo>
                    <a:pt x="76" y="0"/>
                  </a:lnTo>
                  <a:lnTo>
                    <a:pt x="76" y="0"/>
                  </a:lnTo>
                  <a:lnTo>
                    <a:pt x="84" y="0"/>
                  </a:lnTo>
                  <a:lnTo>
                    <a:pt x="92" y="1"/>
                  </a:lnTo>
                  <a:lnTo>
                    <a:pt x="99" y="4"/>
                  </a:lnTo>
                  <a:lnTo>
                    <a:pt x="107" y="6"/>
                  </a:lnTo>
                  <a:lnTo>
                    <a:pt x="113" y="9"/>
                  </a:lnTo>
                  <a:lnTo>
                    <a:pt x="120" y="13"/>
                  </a:lnTo>
                  <a:lnTo>
                    <a:pt x="125" y="17"/>
                  </a:lnTo>
                  <a:lnTo>
                    <a:pt x="131" y="22"/>
                  </a:lnTo>
                  <a:lnTo>
                    <a:pt x="136" y="28"/>
                  </a:lnTo>
                  <a:lnTo>
                    <a:pt x="140" y="33"/>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0" name="Freeform 816">
              <a:extLst>
                <a:ext uri="{FF2B5EF4-FFF2-40B4-BE49-F238E27FC236}">
                  <a16:creationId xmlns:a16="http://schemas.microsoft.com/office/drawing/2014/main" id="{5DBDB589-66B5-47A1-B409-5F7343CB6850}"/>
                </a:ext>
              </a:extLst>
            </p:cNvPr>
            <p:cNvSpPr>
              <a:spLocks/>
            </p:cNvSpPr>
            <p:nvPr/>
          </p:nvSpPr>
          <p:spPr bwMode="auto">
            <a:xfrm>
              <a:off x="6567488" y="1778000"/>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2 h 155"/>
                <a:gd name="T12" fmla="*/ 107 w 154"/>
                <a:gd name="T13" fmla="*/ 149 h 155"/>
                <a:gd name="T14" fmla="*/ 93 w 154"/>
                <a:gd name="T15" fmla="*/ 153 h 155"/>
                <a:gd name="T16" fmla="*/ 77 w 154"/>
                <a:gd name="T17" fmla="*/ 155 h 155"/>
                <a:gd name="T18" fmla="*/ 69 w 154"/>
                <a:gd name="T19" fmla="*/ 155 h 155"/>
                <a:gd name="T20" fmla="*/ 54 w 154"/>
                <a:gd name="T21" fmla="*/ 151 h 155"/>
                <a:gd name="T22" fmla="*/ 40 w 154"/>
                <a:gd name="T23" fmla="*/ 145 h 155"/>
                <a:gd name="T24" fmla="*/ 28 w 154"/>
                <a:gd name="T25" fmla="*/ 137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4 h 155"/>
                <a:gd name="T42" fmla="*/ 22 w 154"/>
                <a:gd name="T43" fmla="*/ 23 h 155"/>
                <a:gd name="T44" fmla="*/ 33 w 154"/>
                <a:gd name="T45" fmla="*/ 14 h 155"/>
                <a:gd name="T46" fmla="*/ 47 w 154"/>
                <a:gd name="T47" fmla="*/ 7 h 155"/>
                <a:gd name="T48" fmla="*/ 61 w 154"/>
                <a:gd name="T49" fmla="*/ 2 h 155"/>
                <a:gd name="T50" fmla="*/ 77 w 154"/>
                <a:gd name="T51" fmla="*/ 0 h 155"/>
                <a:gd name="T52" fmla="*/ 85 w 154"/>
                <a:gd name="T53" fmla="*/ 1 h 155"/>
                <a:gd name="T54" fmla="*/ 100 w 154"/>
                <a:gd name="T55" fmla="*/ 5 h 155"/>
                <a:gd name="T56" fmla="*/ 114 w 154"/>
                <a:gd name="T57" fmla="*/ 10 h 155"/>
                <a:gd name="T58" fmla="*/ 126 w 154"/>
                <a:gd name="T59" fmla="*/ 18 h 155"/>
                <a:gd name="T60" fmla="*/ 136 w 154"/>
                <a:gd name="T61" fmla="*/ 29 h 155"/>
                <a:gd name="T62" fmla="*/ 144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3"/>
                  </a:lnTo>
                  <a:lnTo>
                    <a:pt x="150" y="101"/>
                  </a:lnTo>
                  <a:lnTo>
                    <a:pt x="148" y="108"/>
                  </a:lnTo>
                  <a:lnTo>
                    <a:pt x="144" y="115"/>
                  </a:lnTo>
                  <a:lnTo>
                    <a:pt x="141" y="120"/>
                  </a:lnTo>
                  <a:lnTo>
                    <a:pt x="136" y="127"/>
                  </a:lnTo>
                  <a:lnTo>
                    <a:pt x="132" y="132"/>
                  </a:lnTo>
                  <a:lnTo>
                    <a:pt x="126" y="137"/>
                  </a:lnTo>
                  <a:lnTo>
                    <a:pt x="120" y="142"/>
                  </a:lnTo>
                  <a:lnTo>
                    <a:pt x="114" y="145"/>
                  </a:lnTo>
                  <a:lnTo>
                    <a:pt x="107" y="149"/>
                  </a:lnTo>
                  <a:lnTo>
                    <a:pt x="100" y="151"/>
                  </a:lnTo>
                  <a:lnTo>
                    <a:pt x="93"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5"/>
                  </a:lnTo>
                  <a:lnTo>
                    <a:pt x="61" y="2"/>
                  </a:lnTo>
                  <a:lnTo>
                    <a:pt x="69" y="1"/>
                  </a:lnTo>
                  <a:lnTo>
                    <a:pt x="77" y="0"/>
                  </a:lnTo>
                  <a:lnTo>
                    <a:pt x="77" y="0"/>
                  </a:lnTo>
                  <a:lnTo>
                    <a:pt x="85" y="1"/>
                  </a:lnTo>
                  <a:lnTo>
                    <a:pt x="93" y="2"/>
                  </a:lnTo>
                  <a:lnTo>
                    <a:pt x="100" y="5"/>
                  </a:lnTo>
                  <a:lnTo>
                    <a:pt x="107" y="7"/>
                  </a:lnTo>
                  <a:lnTo>
                    <a:pt x="114" y="10"/>
                  </a:lnTo>
                  <a:lnTo>
                    <a:pt x="120" y="14"/>
                  </a:lnTo>
                  <a:lnTo>
                    <a:pt x="126" y="18"/>
                  </a:lnTo>
                  <a:lnTo>
                    <a:pt x="132" y="23"/>
                  </a:lnTo>
                  <a:lnTo>
                    <a:pt x="136" y="29"/>
                  </a:lnTo>
                  <a:lnTo>
                    <a:pt x="141" y="34"/>
                  </a:lnTo>
                  <a:lnTo>
                    <a:pt x="144" y="41"/>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1" name="Freeform 817">
              <a:extLst>
                <a:ext uri="{FF2B5EF4-FFF2-40B4-BE49-F238E27FC236}">
                  <a16:creationId xmlns:a16="http://schemas.microsoft.com/office/drawing/2014/main" id="{F4247118-0A11-4E4E-8469-B26DE8A9FD47}"/>
                </a:ext>
              </a:extLst>
            </p:cNvPr>
            <p:cNvSpPr>
              <a:spLocks/>
            </p:cNvSpPr>
            <p:nvPr/>
          </p:nvSpPr>
          <p:spPr bwMode="auto">
            <a:xfrm>
              <a:off x="6637338" y="1778000"/>
              <a:ext cx="47625" cy="49213"/>
            </a:xfrm>
            <a:custGeom>
              <a:avLst/>
              <a:gdLst>
                <a:gd name="T0" fmla="*/ 153 w 153"/>
                <a:gd name="T1" fmla="*/ 78 h 155"/>
                <a:gd name="T2" fmla="*/ 152 w 153"/>
                <a:gd name="T3" fmla="*/ 93 h 155"/>
                <a:gd name="T4" fmla="*/ 147 w 153"/>
                <a:gd name="T5" fmla="*/ 108 h 155"/>
                <a:gd name="T6" fmla="*/ 141 w 153"/>
                <a:gd name="T7" fmla="*/ 120 h 155"/>
                <a:gd name="T8" fmla="*/ 131 w 153"/>
                <a:gd name="T9" fmla="*/ 132 h 155"/>
                <a:gd name="T10" fmla="*/ 120 w 153"/>
                <a:gd name="T11" fmla="*/ 142 h 155"/>
                <a:gd name="T12" fmla="*/ 106 w 153"/>
                <a:gd name="T13" fmla="*/ 149 h 155"/>
                <a:gd name="T14" fmla="*/ 93 w 153"/>
                <a:gd name="T15" fmla="*/ 153 h 155"/>
                <a:gd name="T16" fmla="*/ 77 w 153"/>
                <a:gd name="T17" fmla="*/ 155 h 155"/>
                <a:gd name="T18" fmla="*/ 69 w 153"/>
                <a:gd name="T19" fmla="*/ 155 h 155"/>
                <a:gd name="T20" fmla="*/ 54 w 153"/>
                <a:gd name="T21" fmla="*/ 151 h 155"/>
                <a:gd name="T22" fmla="*/ 40 w 153"/>
                <a:gd name="T23" fmla="*/ 145 h 155"/>
                <a:gd name="T24" fmla="*/ 27 w 153"/>
                <a:gd name="T25" fmla="*/ 137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6 w 153"/>
                <a:gd name="T39" fmla="*/ 48 h 155"/>
                <a:gd name="T40" fmla="*/ 12 w 153"/>
                <a:gd name="T41" fmla="*/ 34 h 155"/>
                <a:gd name="T42" fmla="*/ 23 w 153"/>
                <a:gd name="T43" fmla="*/ 23 h 155"/>
                <a:gd name="T44" fmla="*/ 34 w 153"/>
                <a:gd name="T45" fmla="*/ 14 h 155"/>
                <a:gd name="T46" fmla="*/ 47 w 153"/>
                <a:gd name="T47" fmla="*/ 7 h 155"/>
                <a:gd name="T48" fmla="*/ 62 w 153"/>
                <a:gd name="T49" fmla="*/ 2 h 155"/>
                <a:gd name="T50" fmla="*/ 77 w 153"/>
                <a:gd name="T51" fmla="*/ 0 h 155"/>
                <a:gd name="T52" fmla="*/ 85 w 153"/>
                <a:gd name="T53" fmla="*/ 1 h 155"/>
                <a:gd name="T54" fmla="*/ 99 w 153"/>
                <a:gd name="T55" fmla="*/ 5 h 155"/>
                <a:gd name="T56" fmla="*/ 113 w 153"/>
                <a:gd name="T57" fmla="*/ 10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1" y="120"/>
                  </a:lnTo>
                  <a:lnTo>
                    <a:pt x="136" y="127"/>
                  </a:lnTo>
                  <a:lnTo>
                    <a:pt x="131" y="132"/>
                  </a:lnTo>
                  <a:lnTo>
                    <a:pt x="126" y="137"/>
                  </a:lnTo>
                  <a:lnTo>
                    <a:pt x="120" y="142"/>
                  </a:lnTo>
                  <a:lnTo>
                    <a:pt x="113" y="145"/>
                  </a:lnTo>
                  <a:lnTo>
                    <a:pt x="106" y="149"/>
                  </a:lnTo>
                  <a:lnTo>
                    <a:pt x="99" y="151"/>
                  </a:lnTo>
                  <a:lnTo>
                    <a:pt x="93" y="153"/>
                  </a:lnTo>
                  <a:lnTo>
                    <a:pt x="85" y="155"/>
                  </a:lnTo>
                  <a:lnTo>
                    <a:pt x="77" y="155"/>
                  </a:lnTo>
                  <a:lnTo>
                    <a:pt x="77" y="155"/>
                  </a:lnTo>
                  <a:lnTo>
                    <a:pt x="69" y="155"/>
                  </a:lnTo>
                  <a:lnTo>
                    <a:pt x="62" y="153"/>
                  </a:lnTo>
                  <a:lnTo>
                    <a:pt x="54" y="151"/>
                  </a:lnTo>
                  <a:lnTo>
                    <a:pt x="47" y="149"/>
                  </a:lnTo>
                  <a:lnTo>
                    <a:pt x="40" y="145"/>
                  </a:lnTo>
                  <a:lnTo>
                    <a:pt x="34" y="142"/>
                  </a:lnTo>
                  <a:lnTo>
                    <a:pt x="27" y="137"/>
                  </a:lnTo>
                  <a:lnTo>
                    <a:pt x="23" y="132"/>
                  </a:lnTo>
                  <a:lnTo>
                    <a:pt x="17" y="127"/>
                  </a:lnTo>
                  <a:lnTo>
                    <a:pt x="12"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2" y="34"/>
                  </a:lnTo>
                  <a:lnTo>
                    <a:pt x="17" y="29"/>
                  </a:lnTo>
                  <a:lnTo>
                    <a:pt x="23" y="23"/>
                  </a:lnTo>
                  <a:lnTo>
                    <a:pt x="27" y="18"/>
                  </a:lnTo>
                  <a:lnTo>
                    <a:pt x="34" y="14"/>
                  </a:lnTo>
                  <a:lnTo>
                    <a:pt x="40" y="10"/>
                  </a:lnTo>
                  <a:lnTo>
                    <a:pt x="47" y="7"/>
                  </a:lnTo>
                  <a:lnTo>
                    <a:pt x="54" y="5"/>
                  </a:lnTo>
                  <a:lnTo>
                    <a:pt x="62" y="2"/>
                  </a:lnTo>
                  <a:lnTo>
                    <a:pt x="69" y="1"/>
                  </a:lnTo>
                  <a:lnTo>
                    <a:pt x="77" y="0"/>
                  </a:lnTo>
                  <a:lnTo>
                    <a:pt x="77" y="0"/>
                  </a:lnTo>
                  <a:lnTo>
                    <a:pt x="85" y="1"/>
                  </a:lnTo>
                  <a:lnTo>
                    <a:pt x="93" y="2"/>
                  </a:lnTo>
                  <a:lnTo>
                    <a:pt x="99" y="5"/>
                  </a:lnTo>
                  <a:lnTo>
                    <a:pt x="106" y="7"/>
                  </a:lnTo>
                  <a:lnTo>
                    <a:pt x="113" y="10"/>
                  </a:lnTo>
                  <a:lnTo>
                    <a:pt x="120" y="14"/>
                  </a:lnTo>
                  <a:lnTo>
                    <a:pt x="126" y="18"/>
                  </a:lnTo>
                  <a:lnTo>
                    <a:pt x="131" y="23"/>
                  </a:lnTo>
                  <a:lnTo>
                    <a:pt x="136" y="29"/>
                  </a:lnTo>
                  <a:lnTo>
                    <a:pt x="141"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2" name="Freeform 818">
              <a:extLst>
                <a:ext uri="{FF2B5EF4-FFF2-40B4-BE49-F238E27FC236}">
                  <a16:creationId xmlns:a16="http://schemas.microsoft.com/office/drawing/2014/main" id="{C6F376C5-3B1F-44A1-B09D-2B98D274CCA3}"/>
                </a:ext>
              </a:extLst>
            </p:cNvPr>
            <p:cNvSpPr>
              <a:spLocks/>
            </p:cNvSpPr>
            <p:nvPr/>
          </p:nvSpPr>
          <p:spPr bwMode="auto">
            <a:xfrm>
              <a:off x="6429376" y="1849438"/>
              <a:ext cx="49213" cy="47625"/>
            </a:xfrm>
            <a:custGeom>
              <a:avLst/>
              <a:gdLst>
                <a:gd name="T0" fmla="*/ 155 w 155"/>
                <a:gd name="T1" fmla="*/ 77 h 154"/>
                <a:gd name="T2" fmla="*/ 152 w 155"/>
                <a:gd name="T3" fmla="*/ 92 h 154"/>
                <a:gd name="T4" fmla="*/ 148 w 155"/>
                <a:gd name="T5" fmla="*/ 107 h 154"/>
                <a:gd name="T6" fmla="*/ 141 w 155"/>
                <a:gd name="T7" fmla="*/ 119 h 154"/>
                <a:gd name="T8" fmla="*/ 132 w 155"/>
                <a:gd name="T9" fmla="*/ 131 h 154"/>
                <a:gd name="T10" fmla="*/ 120 w 155"/>
                <a:gd name="T11" fmla="*/ 141 h 154"/>
                <a:gd name="T12" fmla="*/ 107 w 155"/>
                <a:gd name="T13" fmla="*/ 148 h 154"/>
                <a:gd name="T14" fmla="*/ 93 w 155"/>
                <a:gd name="T15" fmla="*/ 152 h 154"/>
                <a:gd name="T16" fmla="*/ 77 w 155"/>
                <a:gd name="T17" fmla="*/ 154 h 154"/>
                <a:gd name="T18" fmla="*/ 69 w 155"/>
                <a:gd name="T19" fmla="*/ 154 h 154"/>
                <a:gd name="T20" fmla="*/ 54 w 155"/>
                <a:gd name="T21" fmla="*/ 150 h 154"/>
                <a:gd name="T22" fmla="*/ 40 w 155"/>
                <a:gd name="T23" fmla="*/ 144 h 154"/>
                <a:gd name="T24" fmla="*/ 29 w 155"/>
                <a:gd name="T25" fmla="*/ 136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4 w 155"/>
                <a:gd name="T41" fmla="*/ 33 h 154"/>
                <a:gd name="T42" fmla="*/ 23 w 155"/>
                <a:gd name="T43" fmla="*/ 22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9 h 154"/>
                <a:gd name="T58" fmla="*/ 126 w 155"/>
                <a:gd name="T59" fmla="*/ 17 h 154"/>
                <a:gd name="T60" fmla="*/ 136 w 155"/>
                <a:gd name="T61" fmla="*/ 28 h 154"/>
                <a:gd name="T62" fmla="*/ 144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2"/>
                  </a:lnTo>
                  <a:lnTo>
                    <a:pt x="151" y="100"/>
                  </a:lnTo>
                  <a:lnTo>
                    <a:pt x="148" y="107"/>
                  </a:lnTo>
                  <a:lnTo>
                    <a:pt x="144" y="114"/>
                  </a:lnTo>
                  <a:lnTo>
                    <a:pt x="141" y="119"/>
                  </a:lnTo>
                  <a:lnTo>
                    <a:pt x="136" y="126"/>
                  </a:lnTo>
                  <a:lnTo>
                    <a:pt x="132" y="131"/>
                  </a:lnTo>
                  <a:lnTo>
                    <a:pt x="126" y="136"/>
                  </a:lnTo>
                  <a:lnTo>
                    <a:pt x="120"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1"/>
                  </a:lnTo>
                  <a:lnTo>
                    <a:pt x="17" y="126"/>
                  </a:lnTo>
                  <a:lnTo>
                    <a:pt x="14"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1" y="54"/>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3" name="Freeform 819">
              <a:extLst>
                <a:ext uri="{FF2B5EF4-FFF2-40B4-BE49-F238E27FC236}">
                  <a16:creationId xmlns:a16="http://schemas.microsoft.com/office/drawing/2014/main" id="{7D6F37FC-2DA5-41C1-892A-6C02FA572379}"/>
                </a:ext>
              </a:extLst>
            </p:cNvPr>
            <p:cNvSpPr>
              <a:spLocks/>
            </p:cNvSpPr>
            <p:nvPr/>
          </p:nvSpPr>
          <p:spPr bwMode="auto">
            <a:xfrm>
              <a:off x="6497638" y="1849438"/>
              <a:ext cx="49213" cy="47625"/>
            </a:xfrm>
            <a:custGeom>
              <a:avLst/>
              <a:gdLst>
                <a:gd name="T0" fmla="*/ 154 w 154"/>
                <a:gd name="T1" fmla="*/ 77 h 154"/>
                <a:gd name="T2" fmla="*/ 152 w 154"/>
                <a:gd name="T3" fmla="*/ 92 h 154"/>
                <a:gd name="T4" fmla="*/ 147 w 154"/>
                <a:gd name="T5" fmla="*/ 107 h 154"/>
                <a:gd name="T6" fmla="*/ 141 w 154"/>
                <a:gd name="T7" fmla="*/ 119 h 154"/>
                <a:gd name="T8" fmla="*/ 131 w 154"/>
                <a:gd name="T9" fmla="*/ 131 h 154"/>
                <a:gd name="T10" fmla="*/ 120 w 154"/>
                <a:gd name="T11" fmla="*/ 141 h 154"/>
                <a:gd name="T12" fmla="*/ 107 w 154"/>
                <a:gd name="T13" fmla="*/ 148 h 154"/>
                <a:gd name="T14" fmla="*/ 93 w 154"/>
                <a:gd name="T15" fmla="*/ 152 h 154"/>
                <a:gd name="T16" fmla="*/ 77 w 154"/>
                <a:gd name="T17" fmla="*/ 154 h 154"/>
                <a:gd name="T18" fmla="*/ 69 w 154"/>
                <a:gd name="T19" fmla="*/ 154 h 154"/>
                <a:gd name="T20" fmla="*/ 54 w 154"/>
                <a:gd name="T21" fmla="*/ 150 h 154"/>
                <a:gd name="T22" fmla="*/ 40 w 154"/>
                <a:gd name="T23" fmla="*/ 144 h 154"/>
                <a:gd name="T24" fmla="*/ 27 w 154"/>
                <a:gd name="T25" fmla="*/ 136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1 h 154"/>
                <a:gd name="T38" fmla="*/ 6 w 154"/>
                <a:gd name="T39" fmla="*/ 47 h 154"/>
                <a:gd name="T40" fmla="*/ 14 w 154"/>
                <a:gd name="T41" fmla="*/ 33 h 154"/>
                <a:gd name="T42" fmla="*/ 23 w 154"/>
                <a:gd name="T43" fmla="*/ 22 h 154"/>
                <a:gd name="T44" fmla="*/ 34 w 154"/>
                <a:gd name="T45" fmla="*/ 13 h 154"/>
                <a:gd name="T46" fmla="*/ 47 w 154"/>
                <a:gd name="T47" fmla="*/ 6 h 154"/>
                <a:gd name="T48" fmla="*/ 62 w 154"/>
                <a:gd name="T49" fmla="*/ 1 h 154"/>
                <a:gd name="T50" fmla="*/ 77 w 154"/>
                <a:gd name="T51" fmla="*/ 0 h 154"/>
                <a:gd name="T52" fmla="*/ 85 w 154"/>
                <a:gd name="T53" fmla="*/ 0 h 154"/>
                <a:gd name="T54" fmla="*/ 99 w 154"/>
                <a:gd name="T55" fmla="*/ 4 h 154"/>
                <a:gd name="T56" fmla="*/ 113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7" y="107"/>
                  </a:lnTo>
                  <a:lnTo>
                    <a:pt x="145" y="114"/>
                  </a:lnTo>
                  <a:lnTo>
                    <a:pt x="141" y="119"/>
                  </a:lnTo>
                  <a:lnTo>
                    <a:pt x="136" y="126"/>
                  </a:lnTo>
                  <a:lnTo>
                    <a:pt x="131" y="131"/>
                  </a:lnTo>
                  <a:lnTo>
                    <a:pt x="126" y="136"/>
                  </a:lnTo>
                  <a:lnTo>
                    <a:pt x="120" y="141"/>
                  </a:lnTo>
                  <a:lnTo>
                    <a:pt x="113" y="144"/>
                  </a:lnTo>
                  <a:lnTo>
                    <a:pt x="107" y="148"/>
                  </a:lnTo>
                  <a:lnTo>
                    <a:pt x="99" y="150"/>
                  </a:lnTo>
                  <a:lnTo>
                    <a:pt x="93" y="152"/>
                  </a:lnTo>
                  <a:lnTo>
                    <a:pt x="85" y="154"/>
                  </a:lnTo>
                  <a:lnTo>
                    <a:pt x="77" y="154"/>
                  </a:lnTo>
                  <a:lnTo>
                    <a:pt x="77" y="154"/>
                  </a:lnTo>
                  <a:lnTo>
                    <a:pt x="69" y="154"/>
                  </a:lnTo>
                  <a:lnTo>
                    <a:pt x="62" y="152"/>
                  </a:lnTo>
                  <a:lnTo>
                    <a:pt x="54" y="150"/>
                  </a:lnTo>
                  <a:lnTo>
                    <a:pt x="47" y="148"/>
                  </a:lnTo>
                  <a:lnTo>
                    <a:pt x="40" y="144"/>
                  </a:lnTo>
                  <a:lnTo>
                    <a:pt x="34" y="141"/>
                  </a:lnTo>
                  <a:lnTo>
                    <a:pt x="27" y="136"/>
                  </a:lnTo>
                  <a:lnTo>
                    <a:pt x="23" y="131"/>
                  </a:lnTo>
                  <a:lnTo>
                    <a:pt x="17" y="126"/>
                  </a:lnTo>
                  <a:lnTo>
                    <a:pt x="14" y="119"/>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4"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4" name="Freeform 820">
              <a:extLst>
                <a:ext uri="{FF2B5EF4-FFF2-40B4-BE49-F238E27FC236}">
                  <a16:creationId xmlns:a16="http://schemas.microsoft.com/office/drawing/2014/main" id="{C26D781C-4974-4093-9058-AE6DEE83756A}"/>
                </a:ext>
              </a:extLst>
            </p:cNvPr>
            <p:cNvSpPr>
              <a:spLocks/>
            </p:cNvSpPr>
            <p:nvPr/>
          </p:nvSpPr>
          <p:spPr bwMode="auto">
            <a:xfrm>
              <a:off x="6429376" y="1778000"/>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2 h 155"/>
                <a:gd name="T12" fmla="*/ 107 w 155"/>
                <a:gd name="T13" fmla="*/ 149 h 155"/>
                <a:gd name="T14" fmla="*/ 93 w 155"/>
                <a:gd name="T15" fmla="*/ 153 h 155"/>
                <a:gd name="T16" fmla="*/ 77 w 155"/>
                <a:gd name="T17" fmla="*/ 155 h 155"/>
                <a:gd name="T18" fmla="*/ 69 w 155"/>
                <a:gd name="T19" fmla="*/ 155 h 155"/>
                <a:gd name="T20" fmla="*/ 54 w 155"/>
                <a:gd name="T21" fmla="*/ 151 h 155"/>
                <a:gd name="T22" fmla="*/ 40 w 155"/>
                <a:gd name="T23" fmla="*/ 145 h 155"/>
                <a:gd name="T24" fmla="*/ 29 w 155"/>
                <a:gd name="T25" fmla="*/ 137 h 155"/>
                <a:gd name="T26" fmla="*/ 17 w 155"/>
                <a:gd name="T27" fmla="*/ 127 h 155"/>
                <a:gd name="T28" fmla="*/ 9 w 155"/>
                <a:gd name="T29" fmla="*/ 115 h 155"/>
                <a:gd name="T30" fmla="*/ 4 w 155"/>
                <a:gd name="T31" fmla="*/ 101 h 155"/>
                <a:gd name="T32" fmla="*/ 0 w 155"/>
                <a:gd name="T33" fmla="*/ 86 h 155"/>
                <a:gd name="T34" fmla="*/ 0 w 155"/>
                <a:gd name="T35" fmla="*/ 78 h 155"/>
                <a:gd name="T36" fmla="*/ 1 w 155"/>
                <a:gd name="T37" fmla="*/ 62 h 155"/>
                <a:gd name="T38" fmla="*/ 6 w 155"/>
                <a:gd name="T39" fmla="*/ 48 h 155"/>
                <a:gd name="T40" fmla="*/ 14 w 155"/>
                <a:gd name="T41" fmla="*/ 34 h 155"/>
                <a:gd name="T42" fmla="*/ 23 w 155"/>
                <a:gd name="T43" fmla="*/ 23 h 155"/>
                <a:gd name="T44" fmla="*/ 35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5 h 155"/>
                <a:gd name="T56" fmla="*/ 114 w 155"/>
                <a:gd name="T57" fmla="*/ 10 h 155"/>
                <a:gd name="T58" fmla="*/ 126 w 155"/>
                <a:gd name="T59" fmla="*/ 18 h 155"/>
                <a:gd name="T60" fmla="*/ 136 w 155"/>
                <a:gd name="T61" fmla="*/ 29 h 155"/>
                <a:gd name="T62" fmla="*/ 144 w 155"/>
                <a:gd name="T63" fmla="*/ 41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6"/>
                  </a:lnTo>
                  <a:lnTo>
                    <a:pt x="152" y="93"/>
                  </a:lnTo>
                  <a:lnTo>
                    <a:pt x="151" y="101"/>
                  </a:lnTo>
                  <a:lnTo>
                    <a:pt x="148" y="108"/>
                  </a:lnTo>
                  <a:lnTo>
                    <a:pt x="144" y="115"/>
                  </a:lnTo>
                  <a:lnTo>
                    <a:pt x="141" y="120"/>
                  </a:lnTo>
                  <a:lnTo>
                    <a:pt x="136" y="127"/>
                  </a:lnTo>
                  <a:lnTo>
                    <a:pt x="132" y="132"/>
                  </a:lnTo>
                  <a:lnTo>
                    <a:pt x="126" y="137"/>
                  </a:lnTo>
                  <a:lnTo>
                    <a:pt x="120" y="142"/>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2"/>
                  </a:lnTo>
                  <a:lnTo>
                    <a:pt x="29" y="137"/>
                  </a:lnTo>
                  <a:lnTo>
                    <a:pt x="23" y="132"/>
                  </a:lnTo>
                  <a:lnTo>
                    <a:pt x="17" y="127"/>
                  </a:lnTo>
                  <a:lnTo>
                    <a:pt x="14"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4" y="34"/>
                  </a:lnTo>
                  <a:lnTo>
                    <a:pt x="17" y="29"/>
                  </a:lnTo>
                  <a:lnTo>
                    <a:pt x="23" y="23"/>
                  </a:lnTo>
                  <a:lnTo>
                    <a:pt x="29" y="18"/>
                  </a:lnTo>
                  <a:lnTo>
                    <a:pt x="35" y="14"/>
                  </a:lnTo>
                  <a:lnTo>
                    <a:pt x="40" y="10"/>
                  </a:lnTo>
                  <a:lnTo>
                    <a:pt x="47" y="7"/>
                  </a:lnTo>
                  <a:lnTo>
                    <a:pt x="54" y="5"/>
                  </a:lnTo>
                  <a:lnTo>
                    <a:pt x="62" y="2"/>
                  </a:lnTo>
                  <a:lnTo>
                    <a:pt x="69" y="1"/>
                  </a:lnTo>
                  <a:lnTo>
                    <a:pt x="77" y="0"/>
                  </a:lnTo>
                  <a:lnTo>
                    <a:pt x="77" y="0"/>
                  </a:lnTo>
                  <a:lnTo>
                    <a:pt x="85" y="1"/>
                  </a:lnTo>
                  <a:lnTo>
                    <a:pt x="93" y="2"/>
                  </a:lnTo>
                  <a:lnTo>
                    <a:pt x="100" y="5"/>
                  </a:lnTo>
                  <a:lnTo>
                    <a:pt x="107" y="7"/>
                  </a:lnTo>
                  <a:lnTo>
                    <a:pt x="114" y="10"/>
                  </a:lnTo>
                  <a:lnTo>
                    <a:pt x="120" y="14"/>
                  </a:lnTo>
                  <a:lnTo>
                    <a:pt x="126" y="18"/>
                  </a:lnTo>
                  <a:lnTo>
                    <a:pt x="132" y="23"/>
                  </a:lnTo>
                  <a:lnTo>
                    <a:pt x="136" y="29"/>
                  </a:lnTo>
                  <a:lnTo>
                    <a:pt x="141" y="34"/>
                  </a:lnTo>
                  <a:lnTo>
                    <a:pt x="144" y="41"/>
                  </a:lnTo>
                  <a:lnTo>
                    <a:pt x="148" y="48"/>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5" name="Freeform 821">
              <a:extLst>
                <a:ext uri="{FF2B5EF4-FFF2-40B4-BE49-F238E27FC236}">
                  <a16:creationId xmlns:a16="http://schemas.microsoft.com/office/drawing/2014/main" id="{FF3504F9-1FE7-4508-ADF0-3A26448F1AD8}"/>
                </a:ext>
              </a:extLst>
            </p:cNvPr>
            <p:cNvSpPr>
              <a:spLocks/>
            </p:cNvSpPr>
            <p:nvPr/>
          </p:nvSpPr>
          <p:spPr bwMode="auto">
            <a:xfrm>
              <a:off x="6497638" y="1778000"/>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2 h 155"/>
                <a:gd name="T12" fmla="*/ 107 w 154"/>
                <a:gd name="T13" fmla="*/ 149 h 155"/>
                <a:gd name="T14" fmla="*/ 93 w 154"/>
                <a:gd name="T15" fmla="*/ 153 h 155"/>
                <a:gd name="T16" fmla="*/ 77 w 154"/>
                <a:gd name="T17" fmla="*/ 155 h 155"/>
                <a:gd name="T18" fmla="*/ 69 w 154"/>
                <a:gd name="T19" fmla="*/ 155 h 155"/>
                <a:gd name="T20" fmla="*/ 54 w 154"/>
                <a:gd name="T21" fmla="*/ 151 h 155"/>
                <a:gd name="T22" fmla="*/ 40 w 154"/>
                <a:gd name="T23" fmla="*/ 145 h 155"/>
                <a:gd name="T24" fmla="*/ 27 w 154"/>
                <a:gd name="T25" fmla="*/ 137 h 155"/>
                <a:gd name="T26" fmla="*/ 17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6 w 154"/>
                <a:gd name="T39" fmla="*/ 48 h 155"/>
                <a:gd name="T40" fmla="*/ 14 w 154"/>
                <a:gd name="T41" fmla="*/ 34 h 155"/>
                <a:gd name="T42" fmla="*/ 23 w 154"/>
                <a:gd name="T43" fmla="*/ 23 h 155"/>
                <a:gd name="T44" fmla="*/ 34 w 154"/>
                <a:gd name="T45" fmla="*/ 14 h 155"/>
                <a:gd name="T46" fmla="*/ 47 w 154"/>
                <a:gd name="T47" fmla="*/ 7 h 155"/>
                <a:gd name="T48" fmla="*/ 62 w 154"/>
                <a:gd name="T49" fmla="*/ 2 h 155"/>
                <a:gd name="T50" fmla="*/ 77 w 154"/>
                <a:gd name="T51" fmla="*/ 0 h 155"/>
                <a:gd name="T52" fmla="*/ 85 w 154"/>
                <a:gd name="T53" fmla="*/ 1 h 155"/>
                <a:gd name="T54" fmla="*/ 99 w 154"/>
                <a:gd name="T55" fmla="*/ 5 h 155"/>
                <a:gd name="T56" fmla="*/ 113 w 154"/>
                <a:gd name="T57" fmla="*/ 10 h 155"/>
                <a:gd name="T58" fmla="*/ 126 w 154"/>
                <a:gd name="T59" fmla="*/ 18 h 155"/>
                <a:gd name="T60" fmla="*/ 136 w 154"/>
                <a:gd name="T61" fmla="*/ 29 h 155"/>
                <a:gd name="T62" fmla="*/ 145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7" y="108"/>
                  </a:lnTo>
                  <a:lnTo>
                    <a:pt x="145" y="115"/>
                  </a:lnTo>
                  <a:lnTo>
                    <a:pt x="141" y="120"/>
                  </a:lnTo>
                  <a:lnTo>
                    <a:pt x="136" y="127"/>
                  </a:lnTo>
                  <a:lnTo>
                    <a:pt x="131" y="132"/>
                  </a:lnTo>
                  <a:lnTo>
                    <a:pt x="126" y="137"/>
                  </a:lnTo>
                  <a:lnTo>
                    <a:pt x="120" y="142"/>
                  </a:lnTo>
                  <a:lnTo>
                    <a:pt x="113" y="145"/>
                  </a:lnTo>
                  <a:lnTo>
                    <a:pt x="107" y="149"/>
                  </a:lnTo>
                  <a:lnTo>
                    <a:pt x="99" y="151"/>
                  </a:lnTo>
                  <a:lnTo>
                    <a:pt x="93" y="153"/>
                  </a:lnTo>
                  <a:lnTo>
                    <a:pt x="85" y="155"/>
                  </a:lnTo>
                  <a:lnTo>
                    <a:pt x="77" y="155"/>
                  </a:lnTo>
                  <a:lnTo>
                    <a:pt x="77" y="155"/>
                  </a:lnTo>
                  <a:lnTo>
                    <a:pt x="69" y="155"/>
                  </a:lnTo>
                  <a:lnTo>
                    <a:pt x="62" y="153"/>
                  </a:lnTo>
                  <a:lnTo>
                    <a:pt x="54" y="151"/>
                  </a:lnTo>
                  <a:lnTo>
                    <a:pt x="47" y="149"/>
                  </a:lnTo>
                  <a:lnTo>
                    <a:pt x="40" y="145"/>
                  </a:lnTo>
                  <a:lnTo>
                    <a:pt x="34" y="142"/>
                  </a:lnTo>
                  <a:lnTo>
                    <a:pt x="27" y="137"/>
                  </a:lnTo>
                  <a:lnTo>
                    <a:pt x="23" y="132"/>
                  </a:lnTo>
                  <a:lnTo>
                    <a:pt x="17" y="127"/>
                  </a:lnTo>
                  <a:lnTo>
                    <a:pt x="14"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4" y="34"/>
                  </a:lnTo>
                  <a:lnTo>
                    <a:pt x="17" y="29"/>
                  </a:lnTo>
                  <a:lnTo>
                    <a:pt x="23" y="23"/>
                  </a:lnTo>
                  <a:lnTo>
                    <a:pt x="27" y="18"/>
                  </a:lnTo>
                  <a:lnTo>
                    <a:pt x="34" y="14"/>
                  </a:lnTo>
                  <a:lnTo>
                    <a:pt x="40" y="10"/>
                  </a:lnTo>
                  <a:lnTo>
                    <a:pt x="47" y="7"/>
                  </a:lnTo>
                  <a:lnTo>
                    <a:pt x="54" y="5"/>
                  </a:lnTo>
                  <a:lnTo>
                    <a:pt x="62" y="2"/>
                  </a:lnTo>
                  <a:lnTo>
                    <a:pt x="69" y="1"/>
                  </a:lnTo>
                  <a:lnTo>
                    <a:pt x="77" y="0"/>
                  </a:lnTo>
                  <a:lnTo>
                    <a:pt x="77" y="0"/>
                  </a:lnTo>
                  <a:lnTo>
                    <a:pt x="85" y="1"/>
                  </a:lnTo>
                  <a:lnTo>
                    <a:pt x="93" y="2"/>
                  </a:lnTo>
                  <a:lnTo>
                    <a:pt x="99" y="5"/>
                  </a:lnTo>
                  <a:lnTo>
                    <a:pt x="107" y="7"/>
                  </a:lnTo>
                  <a:lnTo>
                    <a:pt x="113" y="10"/>
                  </a:lnTo>
                  <a:lnTo>
                    <a:pt x="120" y="14"/>
                  </a:lnTo>
                  <a:lnTo>
                    <a:pt x="126" y="18"/>
                  </a:lnTo>
                  <a:lnTo>
                    <a:pt x="131" y="23"/>
                  </a:lnTo>
                  <a:lnTo>
                    <a:pt x="136" y="29"/>
                  </a:lnTo>
                  <a:lnTo>
                    <a:pt x="141" y="34"/>
                  </a:lnTo>
                  <a:lnTo>
                    <a:pt x="145" y="41"/>
                  </a:lnTo>
                  <a:lnTo>
                    <a:pt x="147"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6" name="Freeform 822">
              <a:extLst>
                <a:ext uri="{FF2B5EF4-FFF2-40B4-BE49-F238E27FC236}">
                  <a16:creationId xmlns:a16="http://schemas.microsoft.com/office/drawing/2014/main" id="{9DADB055-D7F3-4274-9907-51D7D9C816EB}"/>
                </a:ext>
              </a:extLst>
            </p:cNvPr>
            <p:cNvSpPr>
              <a:spLocks/>
            </p:cNvSpPr>
            <p:nvPr/>
          </p:nvSpPr>
          <p:spPr bwMode="auto">
            <a:xfrm>
              <a:off x="6707188" y="1778000"/>
              <a:ext cx="47625" cy="49213"/>
            </a:xfrm>
            <a:custGeom>
              <a:avLst/>
              <a:gdLst>
                <a:gd name="T0" fmla="*/ 153 w 153"/>
                <a:gd name="T1" fmla="*/ 78 h 155"/>
                <a:gd name="T2" fmla="*/ 152 w 153"/>
                <a:gd name="T3" fmla="*/ 93 h 155"/>
                <a:gd name="T4" fmla="*/ 147 w 153"/>
                <a:gd name="T5" fmla="*/ 108 h 155"/>
                <a:gd name="T6" fmla="*/ 140 w 153"/>
                <a:gd name="T7" fmla="*/ 120 h 155"/>
                <a:gd name="T8" fmla="*/ 131 w 153"/>
                <a:gd name="T9" fmla="*/ 132 h 155"/>
                <a:gd name="T10" fmla="*/ 120 w 153"/>
                <a:gd name="T11" fmla="*/ 142 h 155"/>
                <a:gd name="T12" fmla="*/ 106 w 153"/>
                <a:gd name="T13" fmla="*/ 149 h 155"/>
                <a:gd name="T14" fmla="*/ 91 w 153"/>
                <a:gd name="T15" fmla="*/ 153 h 155"/>
                <a:gd name="T16" fmla="*/ 76 w 153"/>
                <a:gd name="T17" fmla="*/ 155 h 155"/>
                <a:gd name="T18" fmla="*/ 68 w 153"/>
                <a:gd name="T19" fmla="*/ 155 h 155"/>
                <a:gd name="T20" fmla="*/ 54 w 153"/>
                <a:gd name="T21" fmla="*/ 151 h 155"/>
                <a:gd name="T22" fmla="*/ 40 w 153"/>
                <a:gd name="T23" fmla="*/ 145 h 155"/>
                <a:gd name="T24" fmla="*/ 27 w 153"/>
                <a:gd name="T25" fmla="*/ 137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4 h 155"/>
                <a:gd name="T42" fmla="*/ 21 w 153"/>
                <a:gd name="T43" fmla="*/ 23 h 155"/>
                <a:gd name="T44" fmla="*/ 33 w 153"/>
                <a:gd name="T45" fmla="*/ 14 h 155"/>
                <a:gd name="T46" fmla="*/ 47 w 153"/>
                <a:gd name="T47" fmla="*/ 7 h 155"/>
                <a:gd name="T48" fmla="*/ 60 w 153"/>
                <a:gd name="T49" fmla="*/ 2 h 155"/>
                <a:gd name="T50" fmla="*/ 76 w 153"/>
                <a:gd name="T51" fmla="*/ 0 h 155"/>
                <a:gd name="T52" fmla="*/ 84 w 153"/>
                <a:gd name="T53" fmla="*/ 1 h 155"/>
                <a:gd name="T54" fmla="*/ 99 w 153"/>
                <a:gd name="T55" fmla="*/ 5 h 155"/>
                <a:gd name="T56" fmla="*/ 113 w 153"/>
                <a:gd name="T57" fmla="*/ 10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0" y="120"/>
                  </a:lnTo>
                  <a:lnTo>
                    <a:pt x="136" y="127"/>
                  </a:lnTo>
                  <a:lnTo>
                    <a:pt x="131" y="132"/>
                  </a:lnTo>
                  <a:lnTo>
                    <a:pt x="126" y="137"/>
                  </a:lnTo>
                  <a:lnTo>
                    <a:pt x="120" y="142"/>
                  </a:lnTo>
                  <a:lnTo>
                    <a:pt x="113" y="145"/>
                  </a:lnTo>
                  <a:lnTo>
                    <a:pt x="106" y="149"/>
                  </a:lnTo>
                  <a:lnTo>
                    <a:pt x="99" y="151"/>
                  </a:lnTo>
                  <a:lnTo>
                    <a:pt x="91" y="153"/>
                  </a:lnTo>
                  <a:lnTo>
                    <a:pt x="84" y="155"/>
                  </a:lnTo>
                  <a:lnTo>
                    <a:pt x="76" y="155"/>
                  </a:lnTo>
                  <a:lnTo>
                    <a:pt x="76" y="155"/>
                  </a:lnTo>
                  <a:lnTo>
                    <a:pt x="68" y="155"/>
                  </a:lnTo>
                  <a:lnTo>
                    <a:pt x="60" y="153"/>
                  </a:lnTo>
                  <a:lnTo>
                    <a:pt x="54" y="151"/>
                  </a:lnTo>
                  <a:lnTo>
                    <a:pt x="47"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4" y="5"/>
                  </a:lnTo>
                  <a:lnTo>
                    <a:pt x="60" y="2"/>
                  </a:lnTo>
                  <a:lnTo>
                    <a:pt x="68" y="1"/>
                  </a:lnTo>
                  <a:lnTo>
                    <a:pt x="76" y="0"/>
                  </a:lnTo>
                  <a:lnTo>
                    <a:pt x="76" y="0"/>
                  </a:lnTo>
                  <a:lnTo>
                    <a:pt x="84" y="1"/>
                  </a:lnTo>
                  <a:lnTo>
                    <a:pt x="91" y="2"/>
                  </a:lnTo>
                  <a:lnTo>
                    <a:pt x="99" y="5"/>
                  </a:lnTo>
                  <a:lnTo>
                    <a:pt x="106" y="7"/>
                  </a:lnTo>
                  <a:lnTo>
                    <a:pt x="113" y="10"/>
                  </a:lnTo>
                  <a:lnTo>
                    <a:pt x="120" y="14"/>
                  </a:lnTo>
                  <a:lnTo>
                    <a:pt x="126" y="18"/>
                  </a:lnTo>
                  <a:lnTo>
                    <a:pt x="131" y="23"/>
                  </a:lnTo>
                  <a:lnTo>
                    <a:pt x="136" y="29"/>
                  </a:lnTo>
                  <a:lnTo>
                    <a:pt x="140"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7" name="Freeform 823">
              <a:extLst>
                <a:ext uri="{FF2B5EF4-FFF2-40B4-BE49-F238E27FC236}">
                  <a16:creationId xmlns:a16="http://schemas.microsoft.com/office/drawing/2014/main" id="{6D99279A-D1D9-4E59-8193-E97C83784E06}"/>
                </a:ext>
              </a:extLst>
            </p:cNvPr>
            <p:cNvSpPr>
              <a:spLocks/>
            </p:cNvSpPr>
            <p:nvPr/>
          </p:nvSpPr>
          <p:spPr bwMode="auto">
            <a:xfrm>
              <a:off x="6777038" y="1778000"/>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2 h 155"/>
                <a:gd name="T12" fmla="*/ 107 w 154"/>
                <a:gd name="T13" fmla="*/ 149 h 155"/>
                <a:gd name="T14" fmla="*/ 92 w 154"/>
                <a:gd name="T15" fmla="*/ 153 h 155"/>
                <a:gd name="T16" fmla="*/ 76 w 154"/>
                <a:gd name="T17" fmla="*/ 155 h 155"/>
                <a:gd name="T18" fmla="*/ 68 w 154"/>
                <a:gd name="T19" fmla="*/ 155 h 155"/>
                <a:gd name="T20" fmla="*/ 54 w 154"/>
                <a:gd name="T21" fmla="*/ 151 h 155"/>
                <a:gd name="T22" fmla="*/ 40 w 154"/>
                <a:gd name="T23" fmla="*/ 145 h 155"/>
                <a:gd name="T24" fmla="*/ 27 w 154"/>
                <a:gd name="T25" fmla="*/ 137 h 155"/>
                <a:gd name="T26" fmla="*/ 17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5 w 154"/>
                <a:gd name="T39" fmla="*/ 48 h 155"/>
                <a:gd name="T40" fmla="*/ 13 w 154"/>
                <a:gd name="T41" fmla="*/ 34 h 155"/>
                <a:gd name="T42" fmla="*/ 23 w 154"/>
                <a:gd name="T43" fmla="*/ 23 h 155"/>
                <a:gd name="T44" fmla="*/ 34 w 154"/>
                <a:gd name="T45" fmla="*/ 14 h 155"/>
                <a:gd name="T46" fmla="*/ 47 w 154"/>
                <a:gd name="T47" fmla="*/ 7 h 155"/>
                <a:gd name="T48" fmla="*/ 62 w 154"/>
                <a:gd name="T49" fmla="*/ 2 h 155"/>
                <a:gd name="T50" fmla="*/ 76 w 154"/>
                <a:gd name="T51" fmla="*/ 0 h 155"/>
                <a:gd name="T52" fmla="*/ 84 w 154"/>
                <a:gd name="T53" fmla="*/ 1 h 155"/>
                <a:gd name="T54" fmla="*/ 99 w 154"/>
                <a:gd name="T55" fmla="*/ 5 h 155"/>
                <a:gd name="T56" fmla="*/ 113 w 154"/>
                <a:gd name="T57" fmla="*/ 10 h 155"/>
                <a:gd name="T58" fmla="*/ 126 w 154"/>
                <a:gd name="T59" fmla="*/ 18 h 155"/>
                <a:gd name="T60" fmla="*/ 136 w 154"/>
                <a:gd name="T61" fmla="*/ 29 h 155"/>
                <a:gd name="T62" fmla="*/ 145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7" y="108"/>
                  </a:lnTo>
                  <a:lnTo>
                    <a:pt x="145" y="115"/>
                  </a:lnTo>
                  <a:lnTo>
                    <a:pt x="141" y="120"/>
                  </a:lnTo>
                  <a:lnTo>
                    <a:pt x="136" y="127"/>
                  </a:lnTo>
                  <a:lnTo>
                    <a:pt x="131" y="132"/>
                  </a:lnTo>
                  <a:lnTo>
                    <a:pt x="126" y="137"/>
                  </a:lnTo>
                  <a:lnTo>
                    <a:pt x="120" y="142"/>
                  </a:lnTo>
                  <a:lnTo>
                    <a:pt x="113" y="145"/>
                  </a:lnTo>
                  <a:lnTo>
                    <a:pt x="107" y="149"/>
                  </a:lnTo>
                  <a:lnTo>
                    <a:pt x="99" y="151"/>
                  </a:lnTo>
                  <a:lnTo>
                    <a:pt x="92" y="153"/>
                  </a:lnTo>
                  <a:lnTo>
                    <a:pt x="84" y="155"/>
                  </a:lnTo>
                  <a:lnTo>
                    <a:pt x="76" y="155"/>
                  </a:lnTo>
                  <a:lnTo>
                    <a:pt x="76" y="155"/>
                  </a:lnTo>
                  <a:lnTo>
                    <a:pt x="68" y="155"/>
                  </a:lnTo>
                  <a:lnTo>
                    <a:pt x="62" y="153"/>
                  </a:lnTo>
                  <a:lnTo>
                    <a:pt x="54" y="151"/>
                  </a:lnTo>
                  <a:lnTo>
                    <a:pt x="47" y="149"/>
                  </a:lnTo>
                  <a:lnTo>
                    <a:pt x="40" y="145"/>
                  </a:lnTo>
                  <a:lnTo>
                    <a:pt x="34" y="142"/>
                  </a:lnTo>
                  <a:lnTo>
                    <a:pt x="27" y="137"/>
                  </a:lnTo>
                  <a:lnTo>
                    <a:pt x="23" y="132"/>
                  </a:lnTo>
                  <a:lnTo>
                    <a:pt x="17" y="127"/>
                  </a:lnTo>
                  <a:lnTo>
                    <a:pt x="13"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3" y="34"/>
                  </a:lnTo>
                  <a:lnTo>
                    <a:pt x="17" y="29"/>
                  </a:lnTo>
                  <a:lnTo>
                    <a:pt x="23" y="23"/>
                  </a:lnTo>
                  <a:lnTo>
                    <a:pt x="27" y="18"/>
                  </a:lnTo>
                  <a:lnTo>
                    <a:pt x="34" y="14"/>
                  </a:lnTo>
                  <a:lnTo>
                    <a:pt x="40" y="10"/>
                  </a:lnTo>
                  <a:lnTo>
                    <a:pt x="47" y="7"/>
                  </a:lnTo>
                  <a:lnTo>
                    <a:pt x="54" y="5"/>
                  </a:lnTo>
                  <a:lnTo>
                    <a:pt x="62" y="2"/>
                  </a:lnTo>
                  <a:lnTo>
                    <a:pt x="68" y="1"/>
                  </a:lnTo>
                  <a:lnTo>
                    <a:pt x="76" y="0"/>
                  </a:lnTo>
                  <a:lnTo>
                    <a:pt x="76" y="0"/>
                  </a:lnTo>
                  <a:lnTo>
                    <a:pt x="84" y="1"/>
                  </a:lnTo>
                  <a:lnTo>
                    <a:pt x="92" y="2"/>
                  </a:lnTo>
                  <a:lnTo>
                    <a:pt x="99" y="5"/>
                  </a:lnTo>
                  <a:lnTo>
                    <a:pt x="107" y="7"/>
                  </a:lnTo>
                  <a:lnTo>
                    <a:pt x="113" y="10"/>
                  </a:lnTo>
                  <a:lnTo>
                    <a:pt x="120" y="14"/>
                  </a:lnTo>
                  <a:lnTo>
                    <a:pt x="126" y="18"/>
                  </a:lnTo>
                  <a:lnTo>
                    <a:pt x="131" y="23"/>
                  </a:lnTo>
                  <a:lnTo>
                    <a:pt x="136" y="29"/>
                  </a:lnTo>
                  <a:lnTo>
                    <a:pt x="141" y="34"/>
                  </a:lnTo>
                  <a:lnTo>
                    <a:pt x="145" y="41"/>
                  </a:lnTo>
                  <a:lnTo>
                    <a:pt x="147"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8" name="Freeform 824">
              <a:extLst>
                <a:ext uri="{FF2B5EF4-FFF2-40B4-BE49-F238E27FC236}">
                  <a16:creationId xmlns:a16="http://schemas.microsoft.com/office/drawing/2014/main" id="{C84C62FF-C736-4862-A503-27D4BD83C111}"/>
                </a:ext>
              </a:extLst>
            </p:cNvPr>
            <p:cNvSpPr>
              <a:spLocks/>
            </p:cNvSpPr>
            <p:nvPr/>
          </p:nvSpPr>
          <p:spPr bwMode="auto">
            <a:xfrm>
              <a:off x="6846888" y="1778000"/>
              <a:ext cx="49213" cy="49213"/>
            </a:xfrm>
            <a:custGeom>
              <a:avLst/>
              <a:gdLst>
                <a:gd name="T0" fmla="*/ 155 w 155"/>
                <a:gd name="T1" fmla="*/ 78 h 155"/>
                <a:gd name="T2" fmla="*/ 153 w 155"/>
                <a:gd name="T3" fmla="*/ 93 h 155"/>
                <a:gd name="T4" fmla="*/ 148 w 155"/>
                <a:gd name="T5" fmla="*/ 108 h 155"/>
                <a:gd name="T6" fmla="*/ 141 w 155"/>
                <a:gd name="T7" fmla="*/ 120 h 155"/>
                <a:gd name="T8" fmla="*/ 132 w 155"/>
                <a:gd name="T9" fmla="*/ 132 h 155"/>
                <a:gd name="T10" fmla="*/ 120 w 155"/>
                <a:gd name="T11" fmla="*/ 142 h 155"/>
                <a:gd name="T12" fmla="*/ 108 w 155"/>
                <a:gd name="T13" fmla="*/ 149 h 155"/>
                <a:gd name="T14" fmla="*/ 93 w 155"/>
                <a:gd name="T15" fmla="*/ 153 h 155"/>
                <a:gd name="T16" fmla="*/ 77 w 155"/>
                <a:gd name="T17" fmla="*/ 155 h 155"/>
                <a:gd name="T18" fmla="*/ 70 w 155"/>
                <a:gd name="T19" fmla="*/ 155 h 155"/>
                <a:gd name="T20" fmla="*/ 54 w 155"/>
                <a:gd name="T21" fmla="*/ 151 h 155"/>
                <a:gd name="T22" fmla="*/ 40 w 155"/>
                <a:gd name="T23" fmla="*/ 145 h 155"/>
                <a:gd name="T24" fmla="*/ 29 w 155"/>
                <a:gd name="T25" fmla="*/ 137 h 155"/>
                <a:gd name="T26" fmla="*/ 17 w 155"/>
                <a:gd name="T27" fmla="*/ 127 h 155"/>
                <a:gd name="T28" fmla="*/ 9 w 155"/>
                <a:gd name="T29" fmla="*/ 115 h 155"/>
                <a:gd name="T30" fmla="*/ 4 w 155"/>
                <a:gd name="T31" fmla="*/ 101 h 155"/>
                <a:gd name="T32" fmla="*/ 0 w 155"/>
                <a:gd name="T33" fmla="*/ 86 h 155"/>
                <a:gd name="T34" fmla="*/ 0 w 155"/>
                <a:gd name="T35" fmla="*/ 78 h 155"/>
                <a:gd name="T36" fmla="*/ 1 w 155"/>
                <a:gd name="T37" fmla="*/ 62 h 155"/>
                <a:gd name="T38" fmla="*/ 6 w 155"/>
                <a:gd name="T39" fmla="*/ 48 h 155"/>
                <a:gd name="T40" fmla="*/ 14 w 155"/>
                <a:gd name="T41" fmla="*/ 34 h 155"/>
                <a:gd name="T42" fmla="*/ 23 w 155"/>
                <a:gd name="T43" fmla="*/ 23 h 155"/>
                <a:gd name="T44" fmla="*/ 35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5 h 155"/>
                <a:gd name="T56" fmla="*/ 115 w 155"/>
                <a:gd name="T57" fmla="*/ 10 h 155"/>
                <a:gd name="T58" fmla="*/ 126 w 155"/>
                <a:gd name="T59" fmla="*/ 18 h 155"/>
                <a:gd name="T60" fmla="*/ 137 w 155"/>
                <a:gd name="T61" fmla="*/ 29 h 155"/>
                <a:gd name="T62" fmla="*/ 146 w 155"/>
                <a:gd name="T63" fmla="*/ 41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6"/>
                  </a:lnTo>
                  <a:lnTo>
                    <a:pt x="153" y="93"/>
                  </a:lnTo>
                  <a:lnTo>
                    <a:pt x="151" y="101"/>
                  </a:lnTo>
                  <a:lnTo>
                    <a:pt x="148" y="108"/>
                  </a:lnTo>
                  <a:lnTo>
                    <a:pt x="146" y="115"/>
                  </a:lnTo>
                  <a:lnTo>
                    <a:pt x="141" y="120"/>
                  </a:lnTo>
                  <a:lnTo>
                    <a:pt x="137" y="127"/>
                  </a:lnTo>
                  <a:lnTo>
                    <a:pt x="132" y="132"/>
                  </a:lnTo>
                  <a:lnTo>
                    <a:pt x="126" y="137"/>
                  </a:lnTo>
                  <a:lnTo>
                    <a:pt x="120" y="142"/>
                  </a:lnTo>
                  <a:lnTo>
                    <a:pt x="115" y="145"/>
                  </a:lnTo>
                  <a:lnTo>
                    <a:pt x="108" y="149"/>
                  </a:lnTo>
                  <a:lnTo>
                    <a:pt x="100" y="151"/>
                  </a:lnTo>
                  <a:lnTo>
                    <a:pt x="93" y="153"/>
                  </a:lnTo>
                  <a:lnTo>
                    <a:pt x="85" y="155"/>
                  </a:lnTo>
                  <a:lnTo>
                    <a:pt x="77" y="155"/>
                  </a:lnTo>
                  <a:lnTo>
                    <a:pt x="77" y="155"/>
                  </a:lnTo>
                  <a:lnTo>
                    <a:pt x="70" y="155"/>
                  </a:lnTo>
                  <a:lnTo>
                    <a:pt x="62" y="153"/>
                  </a:lnTo>
                  <a:lnTo>
                    <a:pt x="54" y="151"/>
                  </a:lnTo>
                  <a:lnTo>
                    <a:pt x="47" y="149"/>
                  </a:lnTo>
                  <a:lnTo>
                    <a:pt x="40" y="145"/>
                  </a:lnTo>
                  <a:lnTo>
                    <a:pt x="35" y="142"/>
                  </a:lnTo>
                  <a:lnTo>
                    <a:pt x="29" y="137"/>
                  </a:lnTo>
                  <a:lnTo>
                    <a:pt x="23" y="132"/>
                  </a:lnTo>
                  <a:lnTo>
                    <a:pt x="17" y="127"/>
                  </a:lnTo>
                  <a:lnTo>
                    <a:pt x="14"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4" y="34"/>
                  </a:lnTo>
                  <a:lnTo>
                    <a:pt x="17" y="29"/>
                  </a:lnTo>
                  <a:lnTo>
                    <a:pt x="23" y="23"/>
                  </a:lnTo>
                  <a:lnTo>
                    <a:pt x="29" y="18"/>
                  </a:lnTo>
                  <a:lnTo>
                    <a:pt x="35" y="14"/>
                  </a:lnTo>
                  <a:lnTo>
                    <a:pt x="40" y="10"/>
                  </a:lnTo>
                  <a:lnTo>
                    <a:pt x="47" y="7"/>
                  </a:lnTo>
                  <a:lnTo>
                    <a:pt x="54" y="5"/>
                  </a:lnTo>
                  <a:lnTo>
                    <a:pt x="62" y="2"/>
                  </a:lnTo>
                  <a:lnTo>
                    <a:pt x="70" y="1"/>
                  </a:lnTo>
                  <a:lnTo>
                    <a:pt x="77" y="0"/>
                  </a:lnTo>
                  <a:lnTo>
                    <a:pt x="77" y="0"/>
                  </a:lnTo>
                  <a:lnTo>
                    <a:pt x="85" y="1"/>
                  </a:lnTo>
                  <a:lnTo>
                    <a:pt x="93" y="2"/>
                  </a:lnTo>
                  <a:lnTo>
                    <a:pt x="100" y="5"/>
                  </a:lnTo>
                  <a:lnTo>
                    <a:pt x="108" y="7"/>
                  </a:lnTo>
                  <a:lnTo>
                    <a:pt x="115" y="10"/>
                  </a:lnTo>
                  <a:lnTo>
                    <a:pt x="120" y="14"/>
                  </a:lnTo>
                  <a:lnTo>
                    <a:pt x="126" y="18"/>
                  </a:lnTo>
                  <a:lnTo>
                    <a:pt x="132" y="23"/>
                  </a:lnTo>
                  <a:lnTo>
                    <a:pt x="137" y="29"/>
                  </a:lnTo>
                  <a:lnTo>
                    <a:pt x="141" y="34"/>
                  </a:lnTo>
                  <a:lnTo>
                    <a:pt x="146" y="41"/>
                  </a:lnTo>
                  <a:lnTo>
                    <a:pt x="148" y="48"/>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9" name="Freeform 825">
              <a:extLst>
                <a:ext uri="{FF2B5EF4-FFF2-40B4-BE49-F238E27FC236}">
                  <a16:creationId xmlns:a16="http://schemas.microsoft.com/office/drawing/2014/main" id="{83B6ED8A-EEB4-4BCC-9506-5C9C10B6282F}"/>
                </a:ext>
              </a:extLst>
            </p:cNvPr>
            <p:cNvSpPr>
              <a:spLocks/>
            </p:cNvSpPr>
            <p:nvPr/>
          </p:nvSpPr>
          <p:spPr bwMode="auto">
            <a:xfrm>
              <a:off x="6916738" y="1778000"/>
              <a:ext cx="49213" cy="49213"/>
            </a:xfrm>
            <a:custGeom>
              <a:avLst/>
              <a:gdLst>
                <a:gd name="T0" fmla="*/ 155 w 155"/>
                <a:gd name="T1" fmla="*/ 78 h 155"/>
                <a:gd name="T2" fmla="*/ 153 w 155"/>
                <a:gd name="T3" fmla="*/ 93 h 155"/>
                <a:gd name="T4" fmla="*/ 149 w 155"/>
                <a:gd name="T5" fmla="*/ 108 h 155"/>
                <a:gd name="T6" fmla="*/ 142 w 155"/>
                <a:gd name="T7" fmla="*/ 120 h 155"/>
                <a:gd name="T8" fmla="*/ 132 w 155"/>
                <a:gd name="T9" fmla="*/ 132 h 155"/>
                <a:gd name="T10" fmla="*/ 120 w 155"/>
                <a:gd name="T11" fmla="*/ 142 h 155"/>
                <a:gd name="T12" fmla="*/ 108 w 155"/>
                <a:gd name="T13" fmla="*/ 149 h 155"/>
                <a:gd name="T14" fmla="*/ 93 w 155"/>
                <a:gd name="T15" fmla="*/ 153 h 155"/>
                <a:gd name="T16" fmla="*/ 78 w 155"/>
                <a:gd name="T17" fmla="*/ 155 h 155"/>
                <a:gd name="T18" fmla="*/ 70 w 155"/>
                <a:gd name="T19" fmla="*/ 155 h 155"/>
                <a:gd name="T20" fmla="*/ 55 w 155"/>
                <a:gd name="T21" fmla="*/ 151 h 155"/>
                <a:gd name="T22" fmla="*/ 40 w 155"/>
                <a:gd name="T23" fmla="*/ 145 h 155"/>
                <a:gd name="T24" fmla="*/ 29 w 155"/>
                <a:gd name="T25" fmla="*/ 137 h 155"/>
                <a:gd name="T26" fmla="*/ 18 w 155"/>
                <a:gd name="T27" fmla="*/ 127 h 155"/>
                <a:gd name="T28" fmla="*/ 9 w 155"/>
                <a:gd name="T29" fmla="*/ 115 h 155"/>
                <a:gd name="T30" fmla="*/ 3 w 155"/>
                <a:gd name="T31" fmla="*/ 101 h 155"/>
                <a:gd name="T32" fmla="*/ 1 w 155"/>
                <a:gd name="T33" fmla="*/ 86 h 155"/>
                <a:gd name="T34" fmla="*/ 0 w 155"/>
                <a:gd name="T35" fmla="*/ 78 h 155"/>
                <a:gd name="T36" fmla="*/ 2 w 155"/>
                <a:gd name="T37" fmla="*/ 62 h 155"/>
                <a:gd name="T38" fmla="*/ 7 w 155"/>
                <a:gd name="T39" fmla="*/ 48 h 155"/>
                <a:gd name="T40" fmla="*/ 14 w 155"/>
                <a:gd name="T41" fmla="*/ 34 h 155"/>
                <a:gd name="T42" fmla="*/ 23 w 155"/>
                <a:gd name="T43" fmla="*/ 23 h 155"/>
                <a:gd name="T44" fmla="*/ 34 w 155"/>
                <a:gd name="T45" fmla="*/ 14 h 155"/>
                <a:gd name="T46" fmla="*/ 47 w 155"/>
                <a:gd name="T47" fmla="*/ 7 h 155"/>
                <a:gd name="T48" fmla="*/ 62 w 155"/>
                <a:gd name="T49" fmla="*/ 2 h 155"/>
                <a:gd name="T50" fmla="*/ 78 w 155"/>
                <a:gd name="T51" fmla="*/ 0 h 155"/>
                <a:gd name="T52" fmla="*/ 85 w 155"/>
                <a:gd name="T53" fmla="*/ 1 h 155"/>
                <a:gd name="T54" fmla="*/ 101 w 155"/>
                <a:gd name="T55" fmla="*/ 5 h 155"/>
                <a:gd name="T56" fmla="*/ 114 w 155"/>
                <a:gd name="T57" fmla="*/ 10 h 155"/>
                <a:gd name="T58" fmla="*/ 126 w 155"/>
                <a:gd name="T59" fmla="*/ 18 h 155"/>
                <a:gd name="T60" fmla="*/ 137 w 155"/>
                <a:gd name="T61" fmla="*/ 29 h 155"/>
                <a:gd name="T62" fmla="*/ 145 w 155"/>
                <a:gd name="T63" fmla="*/ 41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3" y="93"/>
                  </a:lnTo>
                  <a:lnTo>
                    <a:pt x="151" y="101"/>
                  </a:lnTo>
                  <a:lnTo>
                    <a:pt x="149" y="108"/>
                  </a:lnTo>
                  <a:lnTo>
                    <a:pt x="145" y="115"/>
                  </a:lnTo>
                  <a:lnTo>
                    <a:pt x="142" y="120"/>
                  </a:lnTo>
                  <a:lnTo>
                    <a:pt x="137" y="127"/>
                  </a:lnTo>
                  <a:lnTo>
                    <a:pt x="132" y="132"/>
                  </a:lnTo>
                  <a:lnTo>
                    <a:pt x="126" y="137"/>
                  </a:lnTo>
                  <a:lnTo>
                    <a:pt x="120" y="142"/>
                  </a:lnTo>
                  <a:lnTo>
                    <a:pt x="114" y="145"/>
                  </a:lnTo>
                  <a:lnTo>
                    <a:pt x="108" y="149"/>
                  </a:lnTo>
                  <a:lnTo>
                    <a:pt x="101" y="151"/>
                  </a:lnTo>
                  <a:lnTo>
                    <a:pt x="93" y="153"/>
                  </a:lnTo>
                  <a:lnTo>
                    <a:pt x="85" y="155"/>
                  </a:lnTo>
                  <a:lnTo>
                    <a:pt x="78" y="155"/>
                  </a:lnTo>
                  <a:lnTo>
                    <a:pt x="78" y="155"/>
                  </a:lnTo>
                  <a:lnTo>
                    <a:pt x="70" y="155"/>
                  </a:lnTo>
                  <a:lnTo>
                    <a:pt x="62" y="153"/>
                  </a:lnTo>
                  <a:lnTo>
                    <a:pt x="55" y="151"/>
                  </a:lnTo>
                  <a:lnTo>
                    <a:pt x="47" y="149"/>
                  </a:lnTo>
                  <a:lnTo>
                    <a:pt x="40" y="145"/>
                  </a:lnTo>
                  <a:lnTo>
                    <a:pt x="34" y="142"/>
                  </a:lnTo>
                  <a:lnTo>
                    <a:pt x="29" y="137"/>
                  </a:lnTo>
                  <a:lnTo>
                    <a:pt x="23" y="132"/>
                  </a:lnTo>
                  <a:lnTo>
                    <a:pt x="18" y="127"/>
                  </a:lnTo>
                  <a:lnTo>
                    <a:pt x="14" y="120"/>
                  </a:lnTo>
                  <a:lnTo>
                    <a:pt x="9" y="115"/>
                  </a:lnTo>
                  <a:lnTo>
                    <a:pt x="7" y="108"/>
                  </a:lnTo>
                  <a:lnTo>
                    <a:pt x="3" y="101"/>
                  </a:lnTo>
                  <a:lnTo>
                    <a:pt x="2" y="93"/>
                  </a:lnTo>
                  <a:lnTo>
                    <a:pt x="1" y="86"/>
                  </a:lnTo>
                  <a:lnTo>
                    <a:pt x="0" y="78"/>
                  </a:lnTo>
                  <a:lnTo>
                    <a:pt x="0" y="78"/>
                  </a:lnTo>
                  <a:lnTo>
                    <a:pt x="1" y="70"/>
                  </a:lnTo>
                  <a:lnTo>
                    <a:pt x="2" y="62"/>
                  </a:lnTo>
                  <a:lnTo>
                    <a:pt x="3" y="55"/>
                  </a:lnTo>
                  <a:lnTo>
                    <a:pt x="7" y="48"/>
                  </a:lnTo>
                  <a:lnTo>
                    <a:pt x="9" y="41"/>
                  </a:lnTo>
                  <a:lnTo>
                    <a:pt x="14" y="34"/>
                  </a:lnTo>
                  <a:lnTo>
                    <a:pt x="18" y="29"/>
                  </a:lnTo>
                  <a:lnTo>
                    <a:pt x="23" y="23"/>
                  </a:lnTo>
                  <a:lnTo>
                    <a:pt x="29" y="18"/>
                  </a:lnTo>
                  <a:lnTo>
                    <a:pt x="34" y="14"/>
                  </a:lnTo>
                  <a:lnTo>
                    <a:pt x="40" y="10"/>
                  </a:lnTo>
                  <a:lnTo>
                    <a:pt x="47" y="7"/>
                  </a:lnTo>
                  <a:lnTo>
                    <a:pt x="55" y="5"/>
                  </a:lnTo>
                  <a:lnTo>
                    <a:pt x="62" y="2"/>
                  </a:lnTo>
                  <a:lnTo>
                    <a:pt x="70" y="1"/>
                  </a:lnTo>
                  <a:lnTo>
                    <a:pt x="78" y="0"/>
                  </a:lnTo>
                  <a:lnTo>
                    <a:pt x="78" y="0"/>
                  </a:lnTo>
                  <a:lnTo>
                    <a:pt x="85" y="1"/>
                  </a:lnTo>
                  <a:lnTo>
                    <a:pt x="93" y="2"/>
                  </a:lnTo>
                  <a:lnTo>
                    <a:pt x="101" y="5"/>
                  </a:lnTo>
                  <a:lnTo>
                    <a:pt x="108" y="7"/>
                  </a:lnTo>
                  <a:lnTo>
                    <a:pt x="114" y="10"/>
                  </a:lnTo>
                  <a:lnTo>
                    <a:pt x="120" y="14"/>
                  </a:lnTo>
                  <a:lnTo>
                    <a:pt x="126" y="18"/>
                  </a:lnTo>
                  <a:lnTo>
                    <a:pt x="132" y="23"/>
                  </a:lnTo>
                  <a:lnTo>
                    <a:pt x="137" y="29"/>
                  </a:lnTo>
                  <a:lnTo>
                    <a:pt x="142" y="34"/>
                  </a:lnTo>
                  <a:lnTo>
                    <a:pt x="145" y="41"/>
                  </a:lnTo>
                  <a:lnTo>
                    <a:pt x="149" y="48"/>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0" name="Freeform 826">
              <a:extLst>
                <a:ext uri="{FF2B5EF4-FFF2-40B4-BE49-F238E27FC236}">
                  <a16:creationId xmlns:a16="http://schemas.microsoft.com/office/drawing/2014/main" id="{F3432091-3D89-4EFE-B960-939B69F1CE7D}"/>
                </a:ext>
              </a:extLst>
            </p:cNvPr>
            <p:cNvSpPr>
              <a:spLocks/>
            </p:cNvSpPr>
            <p:nvPr/>
          </p:nvSpPr>
          <p:spPr bwMode="auto">
            <a:xfrm>
              <a:off x="6986588" y="1778000"/>
              <a:ext cx="47625" cy="49213"/>
            </a:xfrm>
            <a:custGeom>
              <a:avLst/>
              <a:gdLst>
                <a:gd name="T0" fmla="*/ 154 w 154"/>
                <a:gd name="T1" fmla="*/ 78 h 155"/>
                <a:gd name="T2" fmla="*/ 153 w 154"/>
                <a:gd name="T3" fmla="*/ 93 h 155"/>
                <a:gd name="T4" fmla="*/ 148 w 154"/>
                <a:gd name="T5" fmla="*/ 108 h 155"/>
                <a:gd name="T6" fmla="*/ 142 w 154"/>
                <a:gd name="T7" fmla="*/ 120 h 155"/>
                <a:gd name="T8" fmla="*/ 131 w 154"/>
                <a:gd name="T9" fmla="*/ 132 h 155"/>
                <a:gd name="T10" fmla="*/ 120 w 154"/>
                <a:gd name="T11" fmla="*/ 142 h 155"/>
                <a:gd name="T12" fmla="*/ 107 w 154"/>
                <a:gd name="T13" fmla="*/ 149 h 155"/>
                <a:gd name="T14" fmla="*/ 92 w 154"/>
                <a:gd name="T15" fmla="*/ 153 h 155"/>
                <a:gd name="T16" fmla="*/ 77 w 154"/>
                <a:gd name="T17" fmla="*/ 155 h 155"/>
                <a:gd name="T18" fmla="*/ 69 w 154"/>
                <a:gd name="T19" fmla="*/ 155 h 155"/>
                <a:gd name="T20" fmla="*/ 55 w 154"/>
                <a:gd name="T21" fmla="*/ 151 h 155"/>
                <a:gd name="T22" fmla="*/ 41 w 154"/>
                <a:gd name="T23" fmla="*/ 145 h 155"/>
                <a:gd name="T24" fmla="*/ 28 w 154"/>
                <a:gd name="T25" fmla="*/ 137 h 155"/>
                <a:gd name="T26" fmla="*/ 18 w 154"/>
                <a:gd name="T27" fmla="*/ 127 h 155"/>
                <a:gd name="T28" fmla="*/ 9 w 154"/>
                <a:gd name="T29" fmla="*/ 115 h 155"/>
                <a:gd name="T30" fmla="*/ 3 w 154"/>
                <a:gd name="T31" fmla="*/ 101 h 155"/>
                <a:gd name="T32" fmla="*/ 1 w 154"/>
                <a:gd name="T33" fmla="*/ 86 h 155"/>
                <a:gd name="T34" fmla="*/ 0 w 154"/>
                <a:gd name="T35" fmla="*/ 78 h 155"/>
                <a:gd name="T36" fmla="*/ 2 w 154"/>
                <a:gd name="T37" fmla="*/ 62 h 155"/>
                <a:gd name="T38" fmla="*/ 7 w 154"/>
                <a:gd name="T39" fmla="*/ 48 h 155"/>
                <a:gd name="T40" fmla="*/ 13 w 154"/>
                <a:gd name="T41" fmla="*/ 34 h 155"/>
                <a:gd name="T42" fmla="*/ 23 w 154"/>
                <a:gd name="T43" fmla="*/ 23 h 155"/>
                <a:gd name="T44" fmla="*/ 34 w 154"/>
                <a:gd name="T45" fmla="*/ 14 h 155"/>
                <a:gd name="T46" fmla="*/ 48 w 154"/>
                <a:gd name="T47" fmla="*/ 7 h 155"/>
                <a:gd name="T48" fmla="*/ 61 w 154"/>
                <a:gd name="T49" fmla="*/ 2 h 155"/>
                <a:gd name="T50" fmla="*/ 77 w 154"/>
                <a:gd name="T51" fmla="*/ 0 h 155"/>
                <a:gd name="T52" fmla="*/ 85 w 154"/>
                <a:gd name="T53" fmla="*/ 1 h 155"/>
                <a:gd name="T54" fmla="*/ 100 w 154"/>
                <a:gd name="T55" fmla="*/ 5 h 155"/>
                <a:gd name="T56" fmla="*/ 114 w 154"/>
                <a:gd name="T57" fmla="*/ 10 h 155"/>
                <a:gd name="T58" fmla="*/ 127 w 154"/>
                <a:gd name="T59" fmla="*/ 18 h 155"/>
                <a:gd name="T60" fmla="*/ 137 w 154"/>
                <a:gd name="T61" fmla="*/ 29 h 155"/>
                <a:gd name="T62" fmla="*/ 145 w 154"/>
                <a:gd name="T63" fmla="*/ 41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8" y="108"/>
                  </a:lnTo>
                  <a:lnTo>
                    <a:pt x="145" y="115"/>
                  </a:lnTo>
                  <a:lnTo>
                    <a:pt x="142" y="120"/>
                  </a:lnTo>
                  <a:lnTo>
                    <a:pt x="137" y="127"/>
                  </a:lnTo>
                  <a:lnTo>
                    <a:pt x="131" y="132"/>
                  </a:lnTo>
                  <a:lnTo>
                    <a:pt x="127" y="137"/>
                  </a:lnTo>
                  <a:lnTo>
                    <a:pt x="120" y="142"/>
                  </a:lnTo>
                  <a:lnTo>
                    <a:pt x="114" y="145"/>
                  </a:lnTo>
                  <a:lnTo>
                    <a:pt x="107" y="149"/>
                  </a:lnTo>
                  <a:lnTo>
                    <a:pt x="100" y="151"/>
                  </a:lnTo>
                  <a:lnTo>
                    <a:pt x="92" y="153"/>
                  </a:lnTo>
                  <a:lnTo>
                    <a:pt x="85" y="155"/>
                  </a:lnTo>
                  <a:lnTo>
                    <a:pt x="77" y="155"/>
                  </a:lnTo>
                  <a:lnTo>
                    <a:pt x="77" y="155"/>
                  </a:lnTo>
                  <a:lnTo>
                    <a:pt x="69" y="155"/>
                  </a:lnTo>
                  <a:lnTo>
                    <a:pt x="61" y="153"/>
                  </a:lnTo>
                  <a:lnTo>
                    <a:pt x="55" y="151"/>
                  </a:lnTo>
                  <a:lnTo>
                    <a:pt x="48" y="149"/>
                  </a:lnTo>
                  <a:lnTo>
                    <a:pt x="41" y="145"/>
                  </a:lnTo>
                  <a:lnTo>
                    <a:pt x="34" y="142"/>
                  </a:lnTo>
                  <a:lnTo>
                    <a:pt x="28" y="137"/>
                  </a:lnTo>
                  <a:lnTo>
                    <a:pt x="23" y="132"/>
                  </a:lnTo>
                  <a:lnTo>
                    <a:pt x="18" y="127"/>
                  </a:lnTo>
                  <a:lnTo>
                    <a:pt x="13" y="120"/>
                  </a:lnTo>
                  <a:lnTo>
                    <a:pt x="9" y="115"/>
                  </a:lnTo>
                  <a:lnTo>
                    <a:pt x="7" y="108"/>
                  </a:lnTo>
                  <a:lnTo>
                    <a:pt x="3" y="101"/>
                  </a:lnTo>
                  <a:lnTo>
                    <a:pt x="2" y="93"/>
                  </a:lnTo>
                  <a:lnTo>
                    <a:pt x="1" y="86"/>
                  </a:lnTo>
                  <a:lnTo>
                    <a:pt x="0" y="78"/>
                  </a:lnTo>
                  <a:lnTo>
                    <a:pt x="0" y="78"/>
                  </a:lnTo>
                  <a:lnTo>
                    <a:pt x="1" y="70"/>
                  </a:lnTo>
                  <a:lnTo>
                    <a:pt x="2" y="62"/>
                  </a:lnTo>
                  <a:lnTo>
                    <a:pt x="3" y="55"/>
                  </a:lnTo>
                  <a:lnTo>
                    <a:pt x="7" y="48"/>
                  </a:lnTo>
                  <a:lnTo>
                    <a:pt x="9" y="41"/>
                  </a:lnTo>
                  <a:lnTo>
                    <a:pt x="13" y="34"/>
                  </a:lnTo>
                  <a:lnTo>
                    <a:pt x="18" y="29"/>
                  </a:lnTo>
                  <a:lnTo>
                    <a:pt x="23" y="23"/>
                  </a:lnTo>
                  <a:lnTo>
                    <a:pt x="28" y="18"/>
                  </a:lnTo>
                  <a:lnTo>
                    <a:pt x="34" y="14"/>
                  </a:lnTo>
                  <a:lnTo>
                    <a:pt x="41" y="10"/>
                  </a:lnTo>
                  <a:lnTo>
                    <a:pt x="48" y="7"/>
                  </a:lnTo>
                  <a:lnTo>
                    <a:pt x="55" y="5"/>
                  </a:lnTo>
                  <a:lnTo>
                    <a:pt x="61" y="2"/>
                  </a:lnTo>
                  <a:lnTo>
                    <a:pt x="69" y="1"/>
                  </a:lnTo>
                  <a:lnTo>
                    <a:pt x="77" y="0"/>
                  </a:lnTo>
                  <a:lnTo>
                    <a:pt x="77" y="0"/>
                  </a:lnTo>
                  <a:lnTo>
                    <a:pt x="85" y="1"/>
                  </a:lnTo>
                  <a:lnTo>
                    <a:pt x="92" y="2"/>
                  </a:lnTo>
                  <a:lnTo>
                    <a:pt x="100" y="5"/>
                  </a:lnTo>
                  <a:lnTo>
                    <a:pt x="107" y="7"/>
                  </a:lnTo>
                  <a:lnTo>
                    <a:pt x="114" y="10"/>
                  </a:lnTo>
                  <a:lnTo>
                    <a:pt x="120" y="14"/>
                  </a:lnTo>
                  <a:lnTo>
                    <a:pt x="127" y="18"/>
                  </a:lnTo>
                  <a:lnTo>
                    <a:pt x="131" y="23"/>
                  </a:lnTo>
                  <a:lnTo>
                    <a:pt x="137" y="29"/>
                  </a:lnTo>
                  <a:lnTo>
                    <a:pt x="142" y="34"/>
                  </a:lnTo>
                  <a:lnTo>
                    <a:pt x="145" y="41"/>
                  </a:lnTo>
                  <a:lnTo>
                    <a:pt x="148"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1" name="Freeform 827">
              <a:extLst>
                <a:ext uri="{FF2B5EF4-FFF2-40B4-BE49-F238E27FC236}">
                  <a16:creationId xmlns:a16="http://schemas.microsoft.com/office/drawing/2014/main" id="{C366C5E2-4DC9-475B-A761-DE8C8063A765}"/>
                </a:ext>
              </a:extLst>
            </p:cNvPr>
            <p:cNvSpPr>
              <a:spLocks/>
            </p:cNvSpPr>
            <p:nvPr/>
          </p:nvSpPr>
          <p:spPr bwMode="auto">
            <a:xfrm>
              <a:off x="7056438" y="1778000"/>
              <a:ext cx="49213" cy="49213"/>
            </a:xfrm>
            <a:custGeom>
              <a:avLst/>
              <a:gdLst>
                <a:gd name="T0" fmla="*/ 154 w 154"/>
                <a:gd name="T1" fmla="*/ 78 h 155"/>
                <a:gd name="T2" fmla="*/ 152 w 154"/>
                <a:gd name="T3" fmla="*/ 93 h 155"/>
                <a:gd name="T4" fmla="*/ 147 w 154"/>
                <a:gd name="T5" fmla="*/ 108 h 155"/>
                <a:gd name="T6" fmla="*/ 140 w 154"/>
                <a:gd name="T7" fmla="*/ 120 h 155"/>
                <a:gd name="T8" fmla="*/ 131 w 154"/>
                <a:gd name="T9" fmla="*/ 132 h 155"/>
                <a:gd name="T10" fmla="*/ 120 w 154"/>
                <a:gd name="T11" fmla="*/ 142 h 155"/>
                <a:gd name="T12" fmla="*/ 107 w 154"/>
                <a:gd name="T13" fmla="*/ 149 h 155"/>
                <a:gd name="T14" fmla="*/ 92 w 154"/>
                <a:gd name="T15" fmla="*/ 153 h 155"/>
                <a:gd name="T16" fmla="*/ 76 w 154"/>
                <a:gd name="T17" fmla="*/ 155 h 155"/>
                <a:gd name="T18" fmla="*/ 68 w 154"/>
                <a:gd name="T19" fmla="*/ 155 h 155"/>
                <a:gd name="T20" fmla="*/ 53 w 154"/>
                <a:gd name="T21" fmla="*/ 151 h 155"/>
                <a:gd name="T22" fmla="*/ 40 w 154"/>
                <a:gd name="T23" fmla="*/ 145 h 155"/>
                <a:gd name="T24" fmla="*/ 28 w 154"/>
                <a:gd name="T25" fmla="*/ 137 h 155"/>
                <a:gd name="T26" fmla="*/ 18 w 154"/>
                <a:gd name="T27" fmla="*/ 127 h 155"/>
                <a:gd name="T28" fmla="*/ 9 w 154"/>
                <a:gd name="T29" fmla="*/ 115 h 155"/>
                <a:gd name="T30" fmla="*/ 3 w 154"/>
                <a:gd name="T31" fmla="*/ 101 h 155"/>
                <a:gd name="T32" fmla="*/ 0 w 154"/>
                <a:gd name="T33" fmla="*/ 86 h 155"/>
                <a:gd name="T34" fmla="*/ 0 w 154"/>
                <a:gd name="T35" fmla="*/ 78 h 155"/>
                <a:gd name="T36" fmla="*/ 2 w 154"/>
                <a:gd name="T37" fmla="*/ 62 h 155"/>
                <a:gd name="T38" fmla="*/ 5 w 154"/>
                <a:gd name="T39" fmla="*/ 48 h 155"/>
                <a:gd name="T40" fmla="*/ 13 w 154"/>
                <a:gd name="T41" fmla="*/ 34 h 155"/>
                <a:gd name="T42" fmla="*/ 22 w 154"/>
                <a:gd name="T43" fmla="*/ 23 h 155"/>
                <a:gd name="T44" fmla="*/ 34 w 154"/>
                <a:gd name="T45" fmla="*/ 14 h 155"/>
                <a:gd name="T46" fmla="*/ 46 w 154"/>
                <a:gd name="T47" fmla="*/ 7 h 155"/>
                <a:gd name="T48" fmla="*/ 61 w 154"/>
                <a:gd name="T49" fmla="*/ 2 h 155"/>
                <a:gd name="T50" fmla="*/ 76 w 154"/>
                <a:gd name="T51" fmla="*/ 0 h 155"/>
                <a:gd name="T52" fmla="*/ 84 w 154"/>
                <a:gd name="T53" fmla="*/ 1 h 155"/>
                <a:gd name="T54" fmla="*/ 99 w 154"/>
                <a:gd name="T55" fmla="*/ 5 h 155"/>
                <a:gd name="T56" fmla="*/ 113 w 154"/>
                <a:gd name="T57" fmla="*/ 10 h 155"/>
                <a:gd name="T58" fmla="*/ 125 w 154"/>
                <a:gd name="T59" fmla="*/ 18 h 155"/>
                <a:gd name="T60" fmla="*/ 136 w 154"/>
                <a:gd name="T61" fmla="*/ 29 h 155"/>
                <a:gd name="T62" fmla="*/ 145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7" y="108"/>
                  </a:lnTo>
                  <a:lnTo>
                    <a:pt x="145" y="115"/>
                  </a:lnTo>
                  <a:lnTo>
                    <a:pt x="140" y="120"/>
                  </a:lnTo>
                  <a:lnTo>
                    <a:pt x="136" y="127"/>
                  </a:lnTo>
                  <a:lnTo>
                    <a:pt x="131" y="132"/>
                  </a:lnTo>
                  <a:lnTo>
                    <a:pt x="125" y="137"/>
                  </a:lnTo>
                  <a:lnTo>
                    <a:pt x="120" y="142"/>
                  </a:lnTo>
                  <a:lnTo>
                    <a:pt x="113" y="145"/>
                  </a:lnTo>
                  <a:lnTo>
                    <a:pt x="107" y="149"/>
                  </a:lnTo>
                  <a:lnTo>
                    <a:pt x="99" y="151"/>
                  </a:lnTo>
                  <a:lnTo>
                    <a:pt x="92" y="153"/>
                  </a:lnTo>
                  <a:lnTo>
                    <a:pt x="84" y="155"/>
                  </a:lnTo>
                  <a:lnTo>
                    <a:pt x="76" y="155"/>
                  </a:lnTo>
                  <a:lnTo>
                    <a:pt x="76" y="155"/>
                  </a:lnTo>
                  <a:lnTo>
                    <a:pt x="68" y="155"/>
                  </a:lnTo>
                  <a:lnTo>
                    <a:pt x="61" y="153"/>
                  </a:lnTo>
                  <a:lnTo>
                    <a:pt x="53" y="151"/>
                  </a:lnTo>
                  <a:lnTo>
                    <a:pt x="46" y="149"/>
                  </a:lnTo>
                  <a:lnTo>
                    <a:pt x="40" y="145"/>
                  </a:lnTo>
                  <a:lnTo>
                    <a:pt x="34" y="142"/>
                  </a:lnTo>
                  <a:lnTo>
                    <a:pt x="28" y="137"/>
                  </a:lnTo>
                  <a:lnTo>
                    <a:pt x="22" y="132"/>
                  </a:lnTo>
                  <a:lnTo>
                    <a:pt x="18" y="127"/>
                  </a:lnTo>
                  <a:lnTo>
                    <a:pt x="13" y="120"/>
                  </a:lnTo>
                  <a:lnTo>
                    <a:pt x="9" y="115"/>
                  </a:lnTo>
                  <a:lnTo>
                    <a:pt x="5" y="108"/>
                  </a:lnTo>
                  <a:lnTo>
                    <a:pt x="3" y="101"/>
                  </a:lnTo>
                  <a:lnTo>
                    <a:pt x="2" y="93"/>
                  </a:lnTo>
                  <a:lnTo>
                    <a:pt x="0" y="86"/>
                  </a:lnTo>
                  <a:lnTo>
                    <a:pt x="0" y="78"/>
                  </a:lnTo>
                  <a:lnTo>
                    <a:pt x="0" y="78"/>
                  </a:lnTo>
                  <a:lnTo>
                    <a:pt x="0" y="70"/>
                  </a:lnTo>
                  <a:lnTo>
                    <a:pt x="2" y="62"/>
                  </a:lnTo>
                  <a:lnTo>
                    <a:pt x="3" y="55"/>
                  </a:lnTo>
                  <a:lnTo>
                    <a:pt x="5" y="48"/>
                  </a:lnTo>
                  <a:lnTo>
                    <a:pt x="9" y="41"/>
                  </a:lnTo>
                  <a:lnTo>
                    <a:pt x="13" y="34"/>
                  </a:lnTo>
                  <a:lnTo>
                    <a:pt x="18" y="29"/>
                  </a:lnTo>
                  <a:lnTo>
                    <a:pt x="22" y="23"/>
                  </a:lnTo>
                  <a:lnTo>
                    <a:pt x="28" y="18"/>
                  </a:lnTo>
                  <a:lnTo>
                    <a:pt x="34" y="14"/>
                  </a:lnTo>
                  <a:lnTo>
                    <a:pt x="40" y="10"/>
                  </a:lnTo>
                  <a:lnTo>
                    <a:pt x="46" y="7"/>
                  </a:lnTo>
                  <a:lnTo>
                    <a:pt x="53" y="5"/>
                  </a:lnTo>
                  <a:lnTo>
                    <a:pt x="61" y="2"/>
                  </a:lnTo>
                  <a:lnTo>
                    <a:pt x="68" y="1"/>
                  </a:lnTo>
                  <a:lnTo>
                    <a:pt x="76" y="0"/>
                  </a:lnTo>
                  <a:lnTo>
                    <a:pt x="76" y="0"/>
                  </a:lnTo>
                  <a:lnTo>
                    <a:pt x="84" y="1"/>
                  </a:lnTo>
                  <a:lnTo>
                    <a:pt x="92" y="2"/>
                  </a:lnTo>
                  <a:lnTo>
                    <a:pt x="99" y="5"/>
                  </a:lnTo>
                  <a:lnTo>
                    <a:pt x="107" y="7"/>
                  </a:lnTo>
                  <a:lnTo>
                    <a:pt x="113" y="10"/>
                  </a:lnTo>
                  <a:lnTo>
                    <a:pt x="120" y="14"/>
                  </a:lnTo>
                  <a:lnTo>
                    <a:pt x="125" y="18"/>
                  </a:lnTo>
                  <a:lnTo>
                    <a:pt x="131" y="23"/>
                  </a:lnTo>
                  <a:lnTo>
                    <a:pt x="136" y="29"/>
                  </a:lnTo>
                  <a:lnTo>
                    <a:pt x="140" y="34"/>
                  </a:lnTo>
                  <a:lnTo>
                    <a:pt x="145" y="41"/>
                  </a:lnTo>
                  <a:lnTo>
                    <a:pt x="147"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2" name="Freeform 828">
              <a:extLst>
                <a:ext uri="{FF2B5EF4-FFF2-40B4-BE49-F238E27FC236}">
                  <a16:creationId xmlns:a16="http://schemas.microsoft.com/office/drawing/2014/main" id="{7959448E-D1A0-49A3-BD70-9367755473FC}"/>
                </a:ext>
              </a:extLst>
            </p:cNvPr>
            <p:cNvSpPr>
              <a:spLocks/>
            </p:cNvSpPr>
            <p:nvPr/>
          </p:nvSpPr>
          <p:spPr bwMode="auto">
            <a:xfrm>
              <a:off x="6567488" y="1708150"/>
              <a:ext cx="49213" cy="49213"/>
            </a:xfrm>
            <a:custGeom>
              <a:avLst/>
              <a:gdLst>
                <a:gd name="T0" fmla="*/ 154 w 154"/>
                <a:gd name="T1" fmla="*/ 76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5 h 154"/>
                <a:gd name="T28" fmla="*/ 9 w 154"/>
                <a:gd name="T29" fmla="*/ 114 h 154"/>
                <a:gd name="T30" fmla="*/ 4 w 154"/>
                <a:gd name="T31" fmla="*/ 99 h 154"/>
                <a:gd name="T32" fmla="*/ 0 w 154"/>
                <a:gd name="T33" fmla="*/ 84 h 154"/>
                <a:gd name="T34" fmla="*/ 0 w 154"/>
                <a:gd name="T35" fmla="*/ 76 h 154"/>
                <a:gd name="T36" fmla="*/ 1 w 154"/>
                <a:gd name="T37" fmla="*/ 61 h 154"/>
                <a:gd name="T38" fmla="*/ 6 w 154"/>
                <a:gd name="T39" fmla="*/ 47 h 154"/>
                <a:gd name="T40" fmla="*/ 13 w 154"/>
                <a:gd name="T41" fmla="*/ 34 h 154"/>
                <a:gd name="T42" fmla="*/ 22 w 154"/>
                <a:gd name="T43" fmla="*/ 22 h 154"/>
                <a:gd name="T44" fmla="*/ 33 w 154"/>
                <a:gd name="T45" fmla="*/ 13 h 154"/>
                <a:gd name="T46" fmla="*/ 47 w 154"/>
                <a:gd name="T47" fmla="*/ 5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6 w 154"/>
                <a:gd name="T61" fmla="*/ 28 h 154"/>
                <a:gd name="T62" fmla="*/ 144 w 154"/>
                <a:gd name="T63" fmla="*/ 40 h 154"/>
                <a:gd name="T64" fmla="*/ 150 w 154"/>
                <a:gd name="T65" fmla="*/ 53 h 154"/>
                <a:gd name="T66" fmla="*/ 154 w 154"/>
                <a:gd name="T67" fmla="*/ 69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2" y="92"/>
                  </a:lnTo>
                  <a:lnTo>
                    <a:pt x="150" y="99"/>
                  </a:lnTo>
                  <a:lnTo>
                    <a:pt x="148" y="107"/>
                  </a:lnTo>
                  <a:lnTo>
                    <a:pt x="144" y="114"/>
                  </a:lnTo>
                  <a:lnTo>
                    <a:pt x="141" y="120"/>
                  </a:lnTo>
                  <a:lnTo>
                    <a:pt x="136"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1" y="152"/>
                  </a:lnTo>
                  <a:lnTo>
                    <a:pt x="54" y="151"/>
                  </a:lnTo>
                  <a:lnTo>
                    <a:pt x="47" y="147"/>
                  </a:lnTo>
                  <a:lnTo>
                    <a:pt x="40" y="145"/>
                  </a:lnTo>
                  <a:lnTo>
                    <a:pt x="33" y="140"/>
                  </a:lnTo>
                  <a:lnTo>
                    <a:pt x="28" y="136"/>
                  </a:lnTo>
                  <a:lnTo>
                    <a:pt x="22" y="131"/>
                  </a:lnTo>
                  <a:lnTo>
                    <a:pt x="17" y="125"/>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2" y="22"/>
                  </a:lnTo>
                  <a:lnTo>
                    <a:pt x="28" y="18"/>
                  </a:lnTo>
                  <a:lnTo>
                    <a:pt x="33" y="13"/>
                  </a:lnTo>
                  <a:lnTo>
                    <a:pt x="40" y="9"/>
                  </a:lnTo>
                  <a:lnTo>
                    <a:pt x="47" y="5"/>
                  </a:lnTo>
                  <a:lnTo>
                    <a:pt x="54" y="3"/>
                  </a:lnTo>
                  <a:lnTo>
                    <a:pt x="61" y="2"/>
                  </a:lnTo>
                  <a:lnTo>
                    <a:pt x="69" y="1"/>
                  </a:lnTo>
                  <a:lnTo>
                    <a:pt x="77" y="0"/>
                  </a:lnTo>
                  <a:lnTo>
                    <a:pt x="77" y="0"/>
                  </a:lnTo>
                  <a:lnTo>
                    <a:pt x="85" y="1"/>
                  </a:lnTo>
                  <a:lnTo>
                    <a:pt x="93" y="2"/>
                  </a:lnTo>
                  <a:lnTo>
                    <a:pt x="100" y="3"/>
                  </a:lnTo>
                  <a:lnTo>
                    <a:pt x="107" y="5"/>
                  </a:lnTo>
                  <a:lnTo>
                    <a:pt x="114" y="9"/>
                  </a:lnTo>
                  <a:lnTo>
                    <a:pt x="120" y="13"/>
                  </a:lnTo>
                  <a:lnTo>
                    <a:pt x="126" y="18"/>
                  </a:lnTo>
                  <a:lnTo>
                    <a:pt x="132" y="22"/>
                  </a:lnTo>
                  <a:lnTo>
                    <a:pt x="136" y="28"/>
                  </a:lnTo>
                  <a:lnTo>
                    <a:pt x="141" y="34"/>
                  </a:lnTo>
                  <a:lnTo>
                    <a:pt x="144" y="40"/>
                  </a:lnTo>
                  <a:lnTo>
                    <a:pt x="148" y="47"/>
                  </a:lnTo>
                  <a:lnTo>
                    <a:pt x="150" y="53"/>
                  </a:lnTo>
                  <a:lnTo>
                    <a:pt x="152" y="61"/>
                  </a:lnTo>
                  <a:lnTo>
                    <a:pt x="154" y="69"/>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3" name="Freeform 829">
              <a:extLst>
                <a:ext uri="{FF2B5EF4-FFF2-40B4-BE49-F238E27FC236}">
                  <a16:creationId xmlns:a16="http://schemas.microsoft.com/office/drawing/2014/main" id="{A962A755-BA0F-47AD-866F-4426C7E571AA}"/>
                </a:ext>
              </a:extLst>
            </p:cNvPr>
            <p:cNvSpPr>
              <a:spLocks/>
            </p:cNvSpPr>
            <p:nvPr/>
          </p:nvSpPr>
          <p:spPr bwMode="auto">
            <a:xfrm>
              <a:off x="6637338" y="1708150"/>
              <a:ext cx="47625" cy="49213"/>
            </a:xfrm>
            <a:custGeom>
              <a:avLst/>
              <a:gdLst>
                <a:gd name="T0" fmla="*/ 153 w 153"/>
                <a:gd name="T1" fmla="*/ 76 h 154"/>
                <a:gd name="T2" fmla="*/ 152 w 153"/>
                <a:gd name="T3" fmla="*/ 92 h 154"/>
                <a:gd name="T4" fmla="*/ 147 w 153"/>
                <a:gd name="T5" fmla="*/ 107 h 154"/>
                <a:gd name="T6" fmla="*/ 141 w 153"/>
                <a:gd name="T7" fmla="*/ 120 h 154"/>
                <a:gd name="T8" fmla="*/ 131 w 153"/>
                <a:gd name="T9" fmla="*/ 131 h 154"/>
                <a:gd name="T10" fmla="*/ 120 w 153"/>
                <a:gd name="T11" fmla="*/ 140 h 154"/>
                <a:gd name="T12" fmla="*/ 106 w 153"/>
                <a:gd name="T13" fmla="*/ 147 h 154"/>
                <a:gd name="T14" fmla="*/ 93 w 153"/>
                <a:gd name="T15" fmla="*/ 152 h 154"/>
                <a:gd name="T16" fmla="*/ 77 w 153"/>
                <a:gd name="T17" fmla="*/ 154 h 154"/>
                <a:gd name="T18" fmla="*/ 69 w 153"/>
                <a:gd name="T19" fmla="*/ 153 h 154"/>
                <a:gd name="T20" fmla="*/ 54 w 153"/>
                <a:gd name="T21" fmla="*/ 151 h 154"/>
                <a:gd name="T22" fmla="*/ 40 w 153"/>
                <a:gd name="T23" fmla="*/ 145 h 154"/>
                <a:gd name="T24" fmla="*/ 27 w 153"/>
                <a:gd name="T25" fmla="*/ 136 h 154"/>
                <a:gd name="T26" fmla="*/ 17 w 153"/>
                <a:gd name="T27" fmla="*/ 125 h 154"/>
                <a:gd name="T28" fmla="*/ 9 w 153"/>
                <a:gd name="T29" fmla="*/ 114 h 154"/>
                <a:gd name="T30" fmla="*/ 3 w 153"/>
                <a:gd name="T31" fmla="*/ 99 h 154"/>
                <a:gd name="T32" fmla="*/ 0 w 153"/>
                <a:gd name="T33" fmla="*/ 84 h 154"/>
                <a:gd name="T34" fmla="*/ 0 w 153"/>
                <a:gd name="T35" fmla="*/ 76 h 154"/>
                <a:gd name="T36" fmla="*/ 1 w 153"/>
                <a:gd name="T37" fmla="*/ 61 h 154"/>
                <a:gd name="T38" fmla="*/ 6 w 153"/>
                <a:gd name="T39" fmla="*/ 47 h 154"/>
                <a:gd name="T40" fmla="*/ 12 w 153"/>
                <a:gd name="T41" fmla="*/ 34 h 154"/>
                <a:gd name="T42" fmla="*/ 23 w 153"/>
                <a:gd name="T43" fmla="*/ 22 h 154"/>
                <a:gd name="T44" fmla="*/ 34 w 153"/>
                <a:gd name="T45" fmla="*/ 13 h 154"/>
                <a:gd name="T46" fmla="*/ 47 w 153"/>
                <a:gd name="T47" fmla="*/ 5 h 154"/>
                <a:gd name="T48" fmla="*/ 62 w 153"/>
                <a:gd name="T49" fmla="*/ 2 h 154"/>
                <a:gd name="T50" fmla="*/ 77 w 153"/>
                <a:gd name="T51" fmla="*/ 0 h 154"/>
                <a:gd name="T52" fmla="*/ 85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3 h 154"/>
                <a:gd name="T66" fmla="*/ 153 w 153"/>
                <a:gd name="T67" fmla="*/ 69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7"/>
                  </a:lnTo>
                  <a:lnTo>
                    <a:pt x="144" y="114"/>
                  </a:lnTo>
                  <a:lnTo>
                    <a:pt x="141" y="120"/>
                  </a:lnTo>
                  <a:lnTo>
                    <a:pt x="136" y="125"/>
                  </a:lnTo>
                  <a:lnTo>
                    <a:pt x="131" y="131"/>
                  </a:lnTo>
                  <a:lnTo>
                    <a:pt x="126" y="136"/>
                  </a:lnTo>
                  <a:lnTo>
                    <a:pt x="120" y="140"/>
                  </a:lnTo>
                  <a:lnTo>
                    <a:pt x="113" y="145"/>
                  </a:lnTo>
                  <a:lnTo>
                    <a:pt x="106" y="147"/>
                  </a:lnTo>
                  <a:lnTo>
                    <a:pt x="99" y="151"/>
                  </a:lnTo>
                  <a:lnTo>
                    <a:pt x="93" y="152"/>
                  </a:lnTo>
                  <a:lnTo>
                    <a:pt x="85" y="153"/>
                  </a:lnTo>
                  <a:lnTo>
                    <a:pt x="77" y="154"/>
                  </a:lnTo>
                  <a:lnTo>
                    <a:pt x="77" y="154"/>
                  </a:lnTo>
                  <a:lnTo>
                    <a:pt x="69" y="153"/>
                  </a:lnTo>
                  <a:lnTo>
                    <a:pt x="62" y="152"/>
                  </a:lnTo>
                  <a:lnTo>
                    <a:pt x="54" y="151"/>
                  </a:lnTo>
                  <a:lnTo>
                    <a:pt x="47" y="147"/>
                  </a:lnTo>
                  <a:lnTo>
                    <a:pt x="40" y="145"/>
                  </a:lnTo>
                  <a:lnTo>
                    <a:pt x="34" y="140"/>
                  </a:lnTo>
                  <a:lnTo>
                    <a:pt x="27" y="136"/>
                  </a:lnTo>
                  <a:lnTo>
                    <a:pt x="23" y="131"/>
                  </a:lnTo>
                  <a:lnTo>
                    <a:pt x="17" y="125"/>
                  </a:lnTo>
                  <a:lnTo>
                    <a:pt x="12" y="120"/>
                  </a:lnTo>
                  <a:lnTo>
                    <a:pt x="9" y="114"/>
                  </a:lnTo>
                  <a:lnTo>
                    <a:pt x="6" y="107"/>
                  </a:lnTo>
                  <a:lnTo>
                    <a:pt x="3" y="99"/>
                  </a:lnTo>
                  <a:lnTo>
                    <a:pt x="1" y="92"/>
                  </a:lnTo>
                  <a:lnTo>
                    <a:pt x="0" y="84"/>
                  </a:lnTo>
                  <a:lnTo>
                    <a:pt x="0" y="76"/>
                  </a:lnTo>
                  <a:lnTo>
                    <a:pt x="0" y="76"/>
                  </a:lnTo>
                  <a:lnTo>
                    <a:pt x="0" y="69"/>
                  </a:lnTo>
                  <a:lnTo>
                    <a:pt x="1" y="61"/>
                  </a:lnTo>
                  <a:lnTo>
                    <a:pt x="3" y="53"/>
                  </a:lnTo>
                  <a:lnTo>
                    <a:pt x="6" y="47"/>
                  </a:lnTo>
                  <a:lnTo>
                    <a:pt x="9" y="40"/>
                  </a:lnTo>
                  <a:lnTo>
                    <a:pt x="12" y="34"/>
                  </a:lnTo>
                  <a:lnTo>
                    <a:pt x="17" y="28"/>
                  </a:lnTo>
                  <a:lnTo>
                    <a:pt x="23" y="22"/>
                  </a:lnTo>
                  <a:lnTo>
                    <a:pt x="27" y="18"/>
                  </a:lnTo>
                  <a:lnTo>
                    <a:pt x="34" y="13"/>
                  </a:lnTo>
                  <a:lnTo>
                    <a:pt x="40" y="9"/>
                  </a:lnTo>
                  <a:lnTo>
                    <a:pt x="47" y="5"/>
                  </a:lnTo>
                  <a:lnTo>
                    <a:pt x="54" y="3"/>
                  </a:lnTo>
                  <a:lnTo>
                    <a:pt x="62" y="2"/>
                  </a:lnTo>
                  <a:lnTo>
                    <a:pt x="69" y="1"/>
                  </a:lnTo>
                  <a:lnTo>
                    <a:pt x="77" y="0"/>
                  </a:lnTo>
                  <a:lnTo>
                    <a:pt x="77" y="0"/>
                  </a:lnTo>
                  <a:lnTo>
                    <a:pt x="85" y="1"/>
                  </a:lnTo>
                  <a:lnTo>
                    <a:pt x="93" y="2"/>
                  </a:lnTo>
                  <a:lnTo>
                    <a:pt x="99" y="3"/>
                  </a:lnTo>
                  <a:lnTo>
                    <a:pt x="106" y="5"/>
                  </a:lnTo>
                  <a:lnTo>
                    <a:pt x="113" y="9"/>
                  </a:lnTo>
                  <a:lnTo>
                    <a:pt x="120" y="13"/>
                  </a:lnTo>
                  <a:lnTo>
                    <a:pt x="126" y="18"/>
                  </a:lnTo>
                  <a:lnTo>
                    <a:pt x="131" y="22"/>
                  </a:lnTo>
                  <a:lnTo>
                    <a:pt x="136" y="28"/>
                  </a:lnTo>
                  <a:lnTo>
                    <a:pt x="141" y="34"/>
                  </a:lnTo>
                  <a:lnTo>
                    <a:pt x="144" y="40"/>
                  </a:lnTo>
                  <a:lnTo>
                    <a:pt x="147" y="47"/>
                  </a:lnTo>
                  <a:lnTo>
                    <a:pt x="150" y="53"/>
                  </a:lnTo>
                  <a:lnTo>
                    <a:pt x="152" y="61"/>
                  </a:lnTo>
                  <a:lnTo>
                    <a:pt x="153" y="69"/>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4" name="Freeform 830">
              <a:extLst>
                <a:ext uri="{FF2B5EF4-FFF2-40B4-BE49-F238E27FC236}">
                  <a16:creationId xmlns:a16="http://schemas.microsoft.com/office/drawing/2014/main" id="{17783AC0-1537-42B1-AEE5-76D155E28FD0}"/>
                </a:ext>
              </a:extLst>
            </p:cNvPr>
            <p:cNvSpPr>
              <a:spLocks/>
            </p:cNvSpPr>
            <p:nvPr/>
          </p:nvSpPr>
          <p:spPr bwMode="auto">
            <a:xfrm>
              <a:off x="6429376" y="1708150"/>
              <a:ext cx="49213" cy="49213"/>
            </a:xfrm>
            <a:custGeom>
              <a:avLst/>
              <a:gdLst>
                <a:gd name="T0" fmla="*/ 155 w 155"/>
                <a:gd name="T1" fmla="*/ 76 h 154"/>
                <a:gd name="T2" fmla="*/ 152 w 155"/>
                <a:gd name="T3" fmla="*/ 92 h 154"/>
                <a:gd name="T4" fmla="*/ 148 w 155"/>
                <a:gd name="T5" fmla="*/ 107 h 154"/>
                <a:gd name="T6" fmla="*/ 141 w 155"/>
                <a:gd name="T7" fmla="*/ 120 h 154"/>
                <a:gd name="T8" fmla="*/ 132 w 155"/>
                <a:gd name="T9" fmla="*/ 131 h 154"/>
                <a:gd name="T10" fmla="*/ 120 w 155"/>
                <a:gd name="T11" fmla="*/ 140 h 154"/>
                <a:gd name="T12" fmla="*/ 107 w 155"/>
                <a:gd name="T13" fmla="*/ 147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9 w 155"/>
                <a:gd name="T25" fmla="*/ 136 h 154"/>
                <a:gd name="T26" fmla="*/ 17 w 155"/>
                <a:gd name="T27" fmla="*/ 125 h 154"/>
                <a:gd name="T28" fmla="*/ 9 w 155"/>
                <a:gd name="T29" fmla="*/ 114 h 154"/>
                <a:gd name="T30" fmla="*/ 4 w 155"/>
                <a:gd name="T31" fmla="*/ 99 h 154"/>
                <a:gd name="T32" fmla="*/ 0 w 155"/>
                <a:gd name="T33" fmla="*/ 84 h 154"/>
                <a:gd name="T34" fmla="*/ 0 w 155"/>
                <a:gd name="T35" fmla="*/ 76 h 154"/>
                <a:gd name="T36" fmla="*/ 1 w 155"/>
                <a:gd name="T37" fmla="*/ 61 h 154"/>
                <a:gd name="T38" fmla="*/ 6 w 155"/>
                <a:gd name="T39" fmla="*/ 47 h 154"/>
                <a:gd name="T40" fmla="*/ 14 w 155"/>
                <a:gd name="T41" fmla="*/ 34 h 154"/>
                <a:gd name="T42" fmla="*/ 23 w 155"/>
                <a:gd name="T43" fmla="*/ 22 h 154"/>
                <a:gd name="T44" fmla="*/ 35 w 155"/>
                <a:gd name="T45" fmla="*/ 13 h 154"/>
                <a:gd name="T46" fmla="*/ 47 w 155"/>
                <a:gd name="T47" fmla="*/ 5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6 w 155"/>
                <a:gd name="T61" fmla="*/ 28 h 154"/>
                <a:gd name="T62" fmla="*/ 144 w 155"/>
                <a:gd name="T63" fmla="*/ 40 h 154"/>
                <a:gd name="T64" fmla="*/ 151 w 155"/>
                <a:gd name="T65" fmla="*/ 53 h 154"/>
                <a:gd name="T66" fmla="*/ 154 w 155"/>
                <a:gd name="T67" fmla="*/ 69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2" y="92"/>
                  </a:lnTo>
                  <a:lnTo>
                    <a:pt x="151" y="99"/>
                  </a:lnTo>
                  <a:lnTo>
                    <a:pt x="148" y="107"/>
                  </a:lnTo>
                  <a:lnTo>
                    <a:pt x="144" y="114"/>
                  </a:lnTo>
                  <a:lnTo>
                    <a:pt x="141" y="120"/>
                  </a:lnTo>
                  <a:lnTo>
                    <a:pt x="136"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9" y="136"/>
                  </a:lnTo>
                  <a:lnTo>
                    <a:pt x="23" y="131"/>
                  </a:lnTo>
                  <a:lnTo>
                    <a:pt x="17" y="125"/>
                  </a:lnTo>
                  <a:lnTo>
                    <a:pt x="14"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4" y="34"/>
                  </a:lnTo>
                  <a:lnTo>
                    <a:pt x="17" y="28"/>
                  </a:lnTo>
                  <a:lnTo>
                    <a:pt x="23" y="22"/>
                  </a:lnTo>
                  <a:lnTo>
                    <a:pt x="29" y="18"/>
                  </a:lnTo>
                  <a:lnTo>
                    <a:pt x="35" y="13"/>
                  </a:lnTo>
                  <a:lnTo>
                    <a:pt x="40" y="9"/>
                  </a:lnTo>
                  <a:lnTo>
                    <a:pt x="47" y="5"/>
                  </a:lnTo>
                  <a:lnTo>
                    <a:pt x="54" y="3"/>
                  </a:lnTo>
                  <a:lnTo>
                    <a:pt x="62" y="2"/>
                  </a:lnTo>
                  <a:lnTo>
                    <a:pt x="69" y="1"/>
                  </a:lnTo>
                  <a:lnTo>
                    <a:pt x="77" y="0"/>
                  </a:lnTo>
                  <a:lnTo>
                    <a:pt x="77" y="0"/>
                  </a:lnTo>
                  <a:lnTo>
                    <a:pt x="85" y="1"/>
                  </a:lnTo>
                  <a:lnTo>
                    <a:pt x="93" y="2"/>
                  </a:lnTo>
                  <a:lnTo>
                    <a:pt x="100" y="3"/>
                  </a:lnTo>
                  <a:lnTo>
                    <a:pt x="107" y="5"/>
                  </a:lnTo>
                  <a:lnTo>
                    <a:pt x="114" y="9"/>
                  </a:lnTo>
                  <a:lnTo>
                    <a:pt x="120" y="13"/>
                  </a:lnTo>
                  <a:lnTo>
                    <a:pt x="126" y="18"/>
                  </a:lnTo>
                  <a:lnTo>
                    <a:pt x="132" y="22"/>
                  </a:lnTo>
                  <a:lnTo>
                    <a:pt x="136" y="28"/>
                  </a:lnTo>
                  <a:lnTo>
                    <a:pt x="141" y="34"/>
                  </a:lnTo>
                  <a:lnTo>
                    <a:pt x="144" y="40"/>
                  </a:lnTo>
                  <a:lnTo>
                    <a:pt x="148" y="47"/>
                  </a:lnTo>
                  <a:lnTo>
                    <a:pt x="151" y="53"/>
                  </a:lnTo>
                  <a:lnTo>
                    <a:pt x="152" y="61"/>
                  </a:lnTo>
                  <a:lnTo>
                    <a:pt x="154" y="69"/>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5" name="Freeform 831">
              <a:extLst>
                <a:ext uri="{FF2B5EF4-FFF2-40B4-BE49-F238E27FC236}">
                  <a16:creationId xmlns:a16="http://schemas.microsoft.com/office/drawing/2014/main" id="{E56DF537-6008-4584-8F49-426E50970EFE}"/>
                </a:ext>
              </a:extLst>
            </p:cNvPr>
            <p:cNvSpPr>
              <a:spLocks/>
            </p:cNvSpPr>
            <p:nvPr/>
          </p:nvSpPr>
          <p:spPr bwMode="auto">
            <a:xfrm>
              <a:off x="6284913" y="1708150"/>
              <a:ext cx="49213" cy="49213"/>
            </a:xfrm>
            <a:custGeom>
              <a:avLst/>
              <a:gdLst>
                <a:gd name="T0" fmla="*/ 155 w 155"/>
                <a:gd name="T1" fmla="*/ 76 h 154"/>
                <a:gd name="T2" fmla="*/ 152 w 155"/>
                <a:gd name="T3" fmla="*/ 92 h 154"/>
                <a:gd name="T4" fmla="*/ 148 w 155"/>
                <a:gd name="T5" fmla="*/ 107 h 154"/>
                <a:gd name="T6" fmla="*/ 141 w 155"/>
                <a:gd name="T7" fmla="*/ 120 h 154"/>
                <a:gd name="T8" fmla="*/ 132 w 155"/>
                <a:gd name="T9" fmla="*/ 131 h 154"/>
                <a:gd name="T10" fmla="*/ 120 w 155"/>
                <a:gd name="T11" fmla="*/ 140 h 154"/>
                <a:gd name="T12" fmla="*/ 107 w 155"/>
                <a:gd name="T13" fmla="*/ 147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8 w 155"/>
                <a:gd name="T25" fmla="*/ 136 h 154"/>
                <a:gd name="T26" fmla="*/ 17 w 155"/>
                <a:gd name="T27" fmla="*/ 125 h 154"/>
                <a:gd name="T28" fmla="*/ 9 w 155"/>
                <a:gd name="T29" fmla="*/ 114 h 154"/>
                <a:gd name="T30" fmla="*/ 4 w 155"/>
                <a:gd name="T31" fmla="*/ 99 h 154"/>
                <a:gd name="T32" fmla="*/ 0 w 155"/>
                <a:gd name="T33" fmla="*/ 84 h 154"/>
                <a:gd name="T34" fmla="*/ 0 w 155"/>
                <a:gd name="T35" fmla="*/ 76 h 154"/>
                <a:gd name="T36" fmla="*/ 1 w 155"/>
                <a:gd name="T37" fmla="*/ 61 h 154"/>
                <a:gd name="T38" fmla="*/ 6 w 155"/>
                <a:gd name="T39" fmla="*/ 47 h 154"/>
                <a:gd name="T40" fmla="*/ 13 w 155"/>
                <a:gd name="T41" fmla="*/ 34 h 154"/>
                <a:gd name="T42" fmla="*/ 23 w 155"/>
                <a:gd name="T43" fmla="*/ 22 h 154"/>
                <a:gd name="T44" fmla="*/ 34 w 155"/>
                <a:gd name="T45" fmla="*/ 13 h 154"/>
                <a:gd name="T46" fmla="*/ 47 w 155"/>
                <a:gd name="T47" fmla="*/ 5 h 154"/>
                <a:gd name="T48" fmla="*/ 62 w 155"/>
                <a:gd name="T49" fmla="*/ 2 h 154"/>
                <a:gd name="T50" fmla="*/ 77 w 155"/>
                <a:gd name="T51" fmla="*/ 0 h 154"/>
                <a:gd name="T52" fmla="*/ 85 w 155"/>
                <a:gd name="T53" fmla="*/ 1 h 154"/>
                <a:gd name="T54" fmla="*/ 100 w 155"/>
                <a:gd name="T55" fmla="*/ 3 h 154"/>
                <a:gd name="T56" fmla="*/ 113 w 155"/>
                <a:gd name="T57" fmla="*/ 9 h 154"/>
                <a:gd name="T58" fmla="*/ 126 w 155"/>
                <a:gd name="T59" fmla="*/ 18 h 154"/>
                <a:gd name="T60" fmla="*/ 136 w 155"/>
                <a:gd name="T61" fmla="*/ 28 h 154"/>
                <a:gd name="T62" fmla="*/ 145 w 155"/>
                <a:gd name="T63" fmla="*/ 40 h 154"/>
                <a:gd name="T64" fmla="*/ 151 w 155"/>
                <a:gd name="T65" fmla="*/ 53 h 154"/>
                <a:gd name="T66" fmla="*/ 153 w 155"/>
                <a:gd name="T67" fmla="*/ 69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3" y="84"/>
                  </a:lnTo>
                  <a:lnTo>
                    <a:pt x="152" y="92"/>
                  </a:lnTo>
                  <a:lnTo>
                    <a:pt x="151" y="99"/>
                  </a:lnTo>
                  <a:lnTo>
                    <a:pt x="148" y="107"/>
                  </a:lnTo>
                  <a:lnTo>
                    <a:pt x="145" y="114"/>
                  </a:lnTo>
                  <a:lnTo>
                    <a:pt x="141" y="120"/>
                  </a:lnTo>
                  <a:lnTo>
                    <a:pt x="136" y="125"/>
                  </a:lnTo>
                  <a:lnTo>
                    <a:pt x="132" y="131"/>
                  </a:lnTo>
                  <a:lnTo>
                    <a:pt x="126" y="136"/>
                  </a:lnTo>
                  <a:lnTo>
                    <a:pt x="120" y="140"/>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8" y="136"/>
                  </a:lnTo>
                  <a:lnTo>
                    <a:pt x="23" y="131"/>
                  </a:lnTo>
                  <a:lnTo>
                    <a:pt x="17" y="125"/>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3" y="22"/>
                  </a:lnTo>
                  <a:lnTo>
                    <a:pt x="28" y="18"/>
                  </a:lnTo>
                  <a:lnTo>
                    <a:pt x="34" y="13"/>
                  </a:lnTo>
                  <a:lnTo>
                    <a:pt x="40" y="9"/>
                  </a:lnTo>
                  <a:lnTo>
                    <a:pt x="47" y="5"/>
                  </a:lnTo>
                  <a:lnTo>
                    <a:pt x="54" y="3"/>
                  </a:lnTo>
                  <a:lnTo>
                    <a:pt x="62" y="2"/>
                  </a:lnTo>
                  <a:lnTo>
                    <a:pt x="69" y="1"/>
                  </a:lnTo>
                  <a:lnTo>
                    <a:pt x="77" y="0"/>
                  </a:lnTo>
                  <a:lnTo>
                    <a:pt x="77" y="0"/>
                  </a:lnTo>
                  <a:lnTo>
                    <a:pt x="85" y="1"/>
                  </a:lnTo>
                  <a:lnTo>
                    <a:pt x="93" y="2"/>
                  </a:lnTo>
                  <a:lnTo>
                    <a:pt x="100" y="3"/>
                  </a:lnTo>
                  <a:lnTo>
                    <a:pt x="107" y="5"/>
                  </a:lnTo>
                  <a:lnTo>
                    <a:pt x="113" y="9"/>
                  </a:lnTo>
                  <a:lnTo>
                    <a:pt x="120" y="13"/>
                  </a:lnTo>
                  <a:lnTo>
                    <a:pt x="126" y="18"/>
                  </a:lnTo>
                  <a:lnTo>
                    <a:pt x="132" y="22"/>
                  </a:lnTo>
                  <a:lnTo>
                    <a:pt x="136" y="28"/>
                  </a:lnTo>
                  <a:lnTo>
                    <a:pt x="141" y="34"/>
                  </a:lnTo>
                  <a:lnTo>
                    <a:pt x="145" y="40"/>
                  </a:lnTo>
                  <a:lnTo>
                    <a:pt x="148" y="47"/>
                  </a:lnTo>
                  <a:lnTo>
                    <a:pt x="151" y="53"/>
                  </a:lnTo>
                  <a:lnTo>
                    <a:pt x="152" y="61"/>
                  </a:lnTo>
                  <a:lnTo>
                    <a:pt x="153" y="69"/>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6" name="Freeform 832">
              <a:extLst>
                <a:ext uri="{FF2B5EF4-FFF2-40B4-BE49-F238E27FC236}">
                  <a16:creationId xmlns:a16="http://schemas.microsoft.com/office/drawing/2014/main" id="{1FFC9502-804D-4522-953C-E4468821B6EA}"/>
                </a:ext>
              </a:extLst>
            </p:cNvPr>
            <p:cNvSpPr>
              <a:spLocks/>
            </p:cNvSpPr>
            <p:nvPr/>
          </p:nvSpPr>
          <p:spPr bwMode="auto">
            <a:xfrm>
              <a:off x="6359526" y="1993900"/>
              <a:ext cx="49213" cy="49213"/>
            </a:xfrm>
            <a:custGeom>
              <a:avLst/>
              <a:gdLst>
                <a:gd name="T0" fmla="*/ 154 w 154"/>
                <a:gd name="T1" fmla="*/ 77 h 153"/>
                <a:gd name="T2" fmla="*/ 153 w 154"/>
                <a:gd name="T3" fmla="*/ 92 h 153"/>
                <a:gd name="T4" fmla="*/ 148 w 154"/>
                <a:gd name="T5" fmla="*/ 106 h 153"/>
                <a:gd name="T6" fmla="*/ 141 w 154"/>
                <a:gd name="T7" fmla="*/ 120 h 153"/>
                <a:gd name="T8" fmla="*/ 131 w 154"/>
                <a:gd name="T9" fmla="*/ 132 h 153"/>
                <a:gd name="T10" fmla="*/ 121 w 154"/>
                <a:gd name="T11" fmla="*/ 141 h 153"/>
                <a:gd name="T12" fmla="*/ 107 w 154"/>
                <a:gd name="T13" fmla="*/ 148 h 153"/>
                <a:gd name="T14" fmla="*/ 92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4 w 154"/>
                <a:gd name="T31" fmla="*/ 100 h 153"/>
                <a:gd name="T32" fmla="*/ 1 w 154"/>
                <a:gd name="T33" fmla="*/ 85 h 153"/>
                <a:gd name="T34" fmla="*/ 0 w 154"/>
                <a:gd name="T35" fmla="*/ 77 h 153"/>
                <a:gd name="T36" fmla="*/ 2 w 154"/>
                <a:gd name="T37" fmla="*/ 61 h 153"/>
                <a:gd name="T38" fmla="*/ 6 w 154"/>
                <a:gd name="T39" fmla="*/ 47 h 153"/>
                <a:gd name="T40" fmla="*/ 13 w 154"/>
                <a:gd name="T41" fmla="*/ 33 h 153"/>
                <a:gd name="T42" fmla="*/ 22 w 154"/>
                <a:gd name="T43" fmla="*/ 22 h 153"/>
                <a:gd name="T44" fmla="*/ 34 w 154"/>
                <a:gd name="T45" fmla="*/ 13 h 153"/>
                <a:gd name="T46" fmla="*/ 48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2"/>
                  </a:lnTo>
                  <a:lnTo>
                    <a:pt x="151" y="100"/>
                  </a:lnTo>
                  <a:lnTo>
                    <a:pt x="148" y="106"/>
                  </a:lnTo>
                  <a:lnTo>
                    <a:pt x="145" y="113"/>
                  </a:lnTo>
                  <a:lnTo>
                    <a:pt x="141" y="120"/>
                  </a:lnTo>
                  <a:lnTo>
                    <a:pt x="137" y="126"/>
                  </a:lnTo>
                  <a:lnTo>
                    <a:pt x="131" y="132"/>
                  </a:lnTo>
                  <a:lnTo>
                    <a:pt x="127" y="136"/>
                  </a:lnTo>
                  <a:lnTo>
                    <a:pt x="121" y="141"/>
                  </a:lnTo>
                  <a:lnTo>
                    <a:pt x="114" y="144"/>
                  </a:lnTo>
                  <a:lnTo>
                    <a:pt x="107" y="148"/>
                  </a:lnTo>
                  <a:lnTo>
                    <a:pt x="100" y="150"/>
                  </a:lnTo>
                  <a:lnTo>
                    <a:pt x="92" y="152"/>
                  </a:lnTo>
                  <a:lnTo>
                    <a:pt x="85" y="153"/>
                  </a:lnTo>
                  <a:lnTo>
                    <a:pt x="77" y="153"/>
                  </a:lnTo>
                  <a:lnTo>
                    <a:pt x="77" y="153"/>
                  </a:lnTo>
                  <a:lnTo>
                    <a:pt x="69" y="153"/>
                  </a:lnTo>
                  <a:lnTo>
                    <a:pt x="61" y="152"/>
                  </a:lnTo>
                  <a:lnTo>
                    <a:pt x="54" y="150"/>
                  </a:lnTo>
                  <a:lnTo>
                    <a:pt x="48" y="148"/>
                  </a:lnTo>
                  <a:lnTo>
                    <a:pt x="41" y="144"/>
                  </a:lnTo>
                  <a:lnTo>
                    <a:pt x="34" y="141"/>
                  </a:lnTo>
                  <a:lnTo>
                    <a:pt x="28" y="136"/>
                  </a:lnTo>
                  <a:lnTo>
                    <a:pt x="22" y="132"/>
                  </a:lnTo>
                  <a:lnTo>
                    <a:pt x="18" y="126"/>
                  </a:lnTo>
                  <a:lnTo>
                    <a:pt x="13" y="120"/>
                  </a:lnTo>
                  <a:lnTo>
                    <a:pt x="10" y="113"/>
                  </a:lnTo>
                  <a:lnTo>
                    <a:pt x="6" y="106"/>
                  </a:lnTo>
                  <a:lnTo>
                    <a:pt x="4" y="100"/>
                  </a:lnTo>
                  <a:lnTo>
                    <a:pt x="2" y="92"/>
                  </a:lnTo>
                  <a:lnTo>
                    <a:pt x="1" y="85"/>
                  </a:lnTo>
                  <a:lnTo>
                    <a:pt x="0" y="77"/>
                  </a:lnTo>
                  <a:lnTo>
                    <a:pt x="0" y="77"/>
                  </a:lnTo>
                  <a:lnTo>
                    <a:pt x="1" y="69"/>
                  </a:lnTo>
                  <a:lnTo>
                    <a:pt x="2" y="61"/>
                  </a:lnTo>
                  <a:lnTo>
                    <a:pt x="4" y="54"/>
                  </a:lnTo>
                  <a:lnTo>
                    <a:pt x="6" y="47"/>
                  </a:lnTo>
                  <a:lnTo>
                    <a:pt x="10" y="40"/>
                  </a:lnTo>
                  <a:lnTo>
                    <a:pt x="13" y="33"/>
                  </a:lnTo>
                  <a:lnTo>
                    <a:pt x="18" y="27"/>
                  </a:lnTo>
                  <a:lnTo>
                    <a:pt x="22" y="22"/>
                  </a:lnTo>
                  <a:lnTo>
                    <a:pt x="28" y="17"/>
                  </a:lnTo>
                  <a:lnTo>
                    <a:pt x="34" y="13"/>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1" y="13"/>
                  </a:lnTo>
                  <a:lnTo>
                    <a:pt x="127" y="17"/>
                  </a:lnTo>
                  <a:lnTo>
                    <a:pt x="131" y="22"/>
                  </a:lnTo>
                  <a:lnTo>
                    <a:pt x="137" y="27"/>
                  </a:lnTo>
                  <a:lnTo>
                    <a:pt x="141" y="33"/>
                  </a:lnTo>
                  <a:lnTo>
                    <a:pt x="145" y="40"/>
                  </a:lnTo>
                  <a:lnTo>
                    <a:pt x="148"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7" name="Freeform 833">
              <a:extLst>
                <a:ext uri="{FF2B5EF4-FFF2-40B4-BE49-F238E27FC236}">
                  <a16:creationId xmlns:a16="http://schemas.microsoft.com/office/drawing/2014/main" id="{1F325197-9175-4D95-A5E7-9C68B56D6DB6}"/>
                </a:ext>
              </a:extLst>
            </p:cNvPr>
            <p:cNvSpPr>
              <a:spLocks/>
            </p:cNvSpPr>
            <p:nvPr/>
          </p:nvSpPr>
          <p:spPr bwMode="auto">
            <a:xfrm>
              <a:off x="6359526" y="1924050"/>
              <a:ext cx="49213" cy="47625"/>
            </a:xfrm>
            <a:custGeom>
              <a:avLst/>
              <a:gdLst>
                <a:gd name="T0" fmla="*/ 154 w 154"/>
                <a:gd name="T1" fmla="*/ 77 h 153"/>
                <a:gd name="T2" fmla="*/ 153 w 154"/>
                <a:gd name="T3" fmla="*/ 92 h 153"/>
                <a:gd name="T4" fmla="*/ 148 w 154"/>
                <a:gd name="T5" fmla="*/ 106 h 153"/>
                <a:gd name="T6" fmla="*/ 141 w 154"/>
                <a:gd name="T7" fmla="*/ 119 h 153"/>
                <a:gd name="T8" fmla="*/ 131 w 154"/>
                <a:gd name="T9" fmla="*/ 130 h 153"/>
                <a:gd name="T10" fmla="*/ 121 w 154"/>
                <a:gd name="T11" fmla="*/ 141 h 153"/>
                <a:gd name="T12" fmla="*/ 107 w 154"/>
                <a:gd name="T13" fmla="*/ 148 h 153"/>
                <a:gd name="T14" fmla="*/ 92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4 w 154"/>
                <a:gd name="T31" fmla="*/ 100 h 153"/>
                <a:gd name="T32" fmla="*/ 1 w 154"/>
                <a:gd name="T33" fmla="*/ 85 h 153"/>
                <a:gd name="T34" fmla="*/ 0 w 154"/>
                <a:gd name="T35" fmla="*/ 77 h 153"/>
                <a:gd name="T36" fmla="*/ 2 w 154"/>
                <a:gd name="T37" fmla="*/ 61 h 153"/>
                <a:gd name="T38" fmla="*/ 6 w 154"/>
                <a:gd name="T39" fmla="*/ 47 h 153"/>
                <a:gd name="T40" fmla="*/ 13 w 154"/>
                <a:gd name="T41" fmla="*/ 33 h 153"/>
                <a:gd name="T42" fmla="*/ 22 w 154"/>
                <a:gd name="T43" fmla="*/ 22 h 153"/>
                <a:gd name="T44" fmla="*/ 34 w 154"/>
                <a:gd name="T45" fmla="*/ 13 h 153"/>
                <a:gd name="T46" fmla="*/ 48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2"/>
                  </a:lnTo>
                  <a:lnTo>
                    <a:pt x="151" y="100"/>
                  </a:lnTo>
                  <a:lnTo>
                    <a:pt x="148" y="106"/>
                  </a:lnTo>
                  <a:lnTo>
                    <a:pt x="145" y="113"/>
                  </a:lnTo>
                  <a:lnTo>
                    <a:pt x="141" y="119"/>
                  </a:lnTo>
                  <a:lnTo>
                    <a:pt x="137" y="126"/>
                  </a:lnTo>
                  <a:lnTo>
                    <a:pt x="131" y="130"/>
                  </a:lnTo>
                  <a:lnTo>
                    <a:pt x="127" y="136"/>
                  </a:lnTo>
                  <a:lnTo>
                    <a:pt x="121" y="141"/>
                  </a:lnTo>
                  <a:lnTo>
                    <a:pt x="114" y="144"/>
                  </a:lnTo>
                  <a:lnTo>
                    <a:pt x="107" y="148"/>
                  </a:lnTo>
                  <a:lnTo>
                    <a:pt x="100" y="150"/>
                  </a:lnTo>
                  <a:lnTo>
                    <a:pt x="92" y="152"/>
                  </a:lnTo>
                  <a:lnTo>
                    <a:pt x="85" y="153"/>
                  </a:lnTo>
                  <a:lnTo>
                    <a:pt x="77" y="153"/>
                  </a:lnTo>
                  <a:lnTo>
                    <a:pt x="77" y="153"/>
                  </a:lnTo>
                  <a:lnTo>
                    <a:pt x="69" y="153"/>
                  </a:lnTo>
                  <a:lnTo>
                    <a:pt x="61" y="152"/>
                  </a:lnTo>
                  <a:lnTo>
                    <a:pt x="54" y="150"/>
                  </a:lnTo>
                  <a:lnTo>
                    <a:pt x="48" y="148"/>
                  </a:lnTo>
                  <a:lnTo>
                    <a:pt x="41" y="144"/>
                  </a:lnTo>
                  <a:lnTo>
                    <a:pt x="34" y="141"/>
                  </a:lnTo>
                  <a:lnTo>
                    <a:pt x="28" y="136"/>
                  </a:lnTo>
                  <a:lnTo>
                    <a:pt x="22" y="130"/>
                  </a:lnTo>
                  <a:lnTo>
                    <a:pt x="18" y="126"/>
                  </a:lnTo>
                  <a:lnTo>
                    <a:pt x="13" y="119"/>
                  </a:lnTo>
                  <a:lnTo>
                    <a:pt x="10" y="113"/>
                  </a:lnTo>
                  <a:lnTo>
                    <a:pt x="6" y="106"/>
                  </a:lnTo>
                  <a:lnTo>
                    <a:pt x="4" y="100"/>
                  </a:lnTo>
                  <a:lnTo>
                    <a:pt x="2" y="92"/>
                  </a:lnTo>
                  <a:lnTo>
                    <a:pt x="1" y="85"/>
                  </a:lnTo>
                  <a:lnTo>
                    <a:pt x="0" y="77"/>
                  </a:lnTo>
                  <a:lnTo>
                    <a:pt x="0" y="77"/>
                  </a:lnTo>
                  <a:lnTo>
                    <a:pt x="1" y="69"/>
                  </a:lnTo>
                  <a:lnTo>
                    <a:pt x="2" y="61"/>
                  </a:lnTo>
                  <a:lnTo>
                    <a:pt x="4" y="54"/>
                  </a:lnTo>
                  <a:lnTo>
                    <a:pt x="6" y="47"/>
                  </a:lnTo>
                  <a:lnTo>
                    <a:pt x="10" y="40"/>
                  </a:lnTo>
                  <a:lnTo>
                    <a:pt x="13" y="33"/>
                  </a:lnTo>
                  <a:lnTo>
                    <a:pt x="18" y="27"/>
                  </a:lnTo>
                  <a:lnTo>
                    <a:pt x="22" y="22"/>
                  </a:lnTo>
                  <a:lnTo>
                    <a:pt x="28" y="17"/>
                  </a:lnTo>
                  <a:lnTo>
                    <a:pt x="34" y="13"/>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1" y="13"/>
                  </a:lnTo>
                  <a:lnTo>
                    <a:pt x="127" y="17"/>
                  </a:lnTo>
                  <a:lnTo>
                    <a:pt x="131" y="22"/>
                  </a:lnTo>
                  <a:lnTo>
                    <a:pt x="137" y="27"/>
                  </a:lnTo>
                  <a:lnTo>
                    <a:pt x="141" y="33"/>
                  </a:lnTo>
                  <a:lnTo>
                    <a:pt x="145" y="40"/>
                  </a:lnTo>
                  <a:lnTo>
                    <a:pt x="148"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8" name="Freeform 834">
              <a:extLst>
                <a:ext uri="{FF2B5EF4-FFF2-40B4-BE49-F238E27FC236}">
                  <a16:creationId xmlns:a16="http://schemas.microsoft.com/office/drawing/2014/main" id="{8094D36B-D367-4E36-BA06-710D54601955}"/>
                </a:ext>
              </a:extLst>
            </p:cNvPr>
            <p:cNvSpPr>
              <a:spLocks/>
            </p:cNvSpPr>
            <p:nvPr/>
          </p:nvSpPr>
          <p:spPr bwMode="auto">
            <a:xfrm>
              <a:off x="6359526" y="1849438"/>
              <a:ext cx="49213" cy="47625"/>
            </a:xfrm>
            <a:custGeom>
              <a:avLst/>
              <a:gdLst>
                <a:gd name="T0" fmla="*/ 154 w 154"/>
                <a:gd name="T1" fmla="*/ 77 h 154"/>
                <a:gd name="T2" fmla="*/ 153 w 154"/>
                <a:gd name="T3" fmla="*/ 92 h 154"/>
                <a:gd name="T4" fmla="*/ 148 w 154"/>
                <a:gd name="T5" fmla="*/ 107 h 154"/>
                <a:gd name="T6" fmla="*/ 141 w 154"/>
                <a:gd name="T7" fmla="*/ 119 h 154"/>
                <a:gd name="T8" fmla="*/ 131 w 154"/>
                <a:gd name="T9" fmla="*/ 131 h 154"/>
                <a:gd name="T10" fmla="*/ 121 w 154"/>
                <a:gd name="T11" fmla="*/ 141 h 154"/>
                <a:gd name="T12" fmla="*/ 107 w 154"/>
                <a:gd name="T13" fmla="*/ 148 h 154"/>
                <a:gd name="T14" fmla="*/ 92 w 154"/>
                <a:gd name="T15" fmla="*/ 152 h 154"/>
                <a:gd name="T16" fmla="*/ 77 w 154"/>
                <a:gd name="T17" fmla="*/ 154 h 154"/>
                <a:gd name="T18" fmla="*/ 69 w 154"/>
                <a:gd name="T19" fmla="*/ 154 h 154"/>
                <a:gd name="T20" fmla="*/ 54 w 154"/>
                <a:gd name="T21" fmla="*/ 150 h 154"/>
                <a:gd name="T22" fmla="*/ 41 w 154"/>
                <a:gd name="T23" fmla="*/ 144 h 154"/>
                <a:gd name="T24" fmla="*/ 28 w 154"/>
                <a:gd name="T25" fmla="*/ 136 h 154"/>
                <a:gd name="T26" fmla="*/ 18 w 154"/>
                <a:gd name="T27" fmla="*/ 126 h 154"/>
                <a:gd name="T28" fmla="*/ 10 w 154"/>
                <a:gd name="T29" fmla="*/ 114 h 154"/>
                <a:gd name="T30" fmla="*/ 4 w 154"/>
                <a:gd name="T31" fmla="*/ 100 h 154"/>
                <a:gd name="T32" fmla="*/ 1 w 154"/>
                <a:gd name="T33" fmla="*/ 85 h 154"/>
                <a:gd name="T34" fmla="*/ 0 w 154"/>
                <a:gd name="T35" fmla="*/ 77 h 154"/>
                <a:gd name="T36" fmla="*/ 2 w 154"/>
                <a:gd name="T37" fmla="*/ 61 h 154"/>
                <a:gd name="T38" fmla="*/ 6 w 154"/>
                <a:gd name="T39" fmla="*/ 47 h 154"/>
                <a:gd name="T40" fmla="*/ 13 w 154"/>
                <a:gd name="T41" fmla="*/ 33 h 154"/>
                <a:gd name="T42" fmla="*/ 22 w 154"/>
                <a:gd name="T43" fmla="*/ 22 h 154"/>
                <a:gd name="T44" fmla="*/ 34 w 154"/>
                <a:gd name="T45" fmla="*/ 13 h 154"/>
                <a:gd name="T46" fmla="*/ 48 w 154"/>
                <a:gd name="T47" fmla="*/ 6 h 154"/>
                <a:gd name="T48" fmla="*/ 61 w 154"/>
                <a:gd name="T49" fmla="*/ 1 h 154"/>
                <a:gd name="T50" fmla="*/ 77 w 154"/>
                <a:gd name="T51" fmla="*/ 0 h 154"/>
                <a:gd name="T52" fmla="*/ 85 w 154"/>
                <a:gd name="T53" fmla="*/ 0 h 154"/>
                <a:gd name="T54" fmla="*/ 100 w 154"/>
                <a:gd name="T55" fmla="*/ 4 h 154"/>
                <a:gd name="T56" fmla="*/ 114 w 154"/>
                <a:gd name="T57" fmla="*/ 9 h 154"/>
                <a:gd name="T58" fmla="*/ 127 w 154"/>
                <a:gd name="T59" fmla="*/ 17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1" y="100"/>
                  </a:lnTo>
                  <a:lnTo>
                    <a:pt x="148" y="107"/>
                  </a:lnTo>
                  <a:lnTo>
                    <a:pt x="145" y="114"/>
                  </a:lnTo>
                  <a:lnTo>
                    <a:pt x="141" y="119"/>
                  </a:lnTo>
                  <a:lnTo>
                    <a:pt x="137" y="126"/>
                  </a:lnTo>
                  <a:lnTo>
                    <a:pt x="131" y="131"/>
                  </a:lnTo>
                  <a:lnTo>
                    <a:pt x="127" y="136"/>
                  </a:lnTo>
                  <a:lnTo>
                    <a:pt x="121" y="141"/>
                  </a:lnTo>
                  <a:lnTo>
                    <a:pt x="114" y="144"/>
                  </a:lnTo>
                  <a:lnTo>
                    <a:pt x="107" y="148"/>
                  </a:lnTo>
                  <a:lnTo>
                    <a:pt x="100" y="150"/>
                  </a:lnTo>
                  <a:lnTo>
                    <a:pt x="92" y="152"/>
                  </a:lnTo>
                  <a:lnTo>
                    <a:pt x="85" y="154"/>
                  </a:lnTo>
                  <a:lnTo>
                    <a:pt x="77" y="154"/>
                  </a:lnTo>
                  <a:lnTo>
                    <a:pt x="77" y="154"/>
                  </a:lnTo>
                  <a:lnTo>
                    <a:pt x="69" y="154"/>
                  </a:lnTo>
                  <a:lnTo>
                    <a:pt x="61" y="152"/>
                  </a:lnTo>
                  <a:lnTo>
                    <a:pt x="54" y="150"/>
                  </a:lnTo>
                  <a:lnTo>
                    <a:pt x="48" y="148"/>
                  </a:lnTo>
                  <a:lnTo>
                    <a:pt x="41" y="144"/>
                  </a:lnTo>
                  <a:lnTo>
                    <a:pt x="34" y="141"/>
                  </a:lnTo>
                  <a:lnTo>
                    <a:pt x="28" y="136"/>
                  </a:lnTo>
                  <a:lnTo>
                    <a:pt x="22" y="131"/>
                  </a:lnTo>
                  <a:lnTo>
                    <a:pt x="18" y="126"/>
                  </a:lnTo>
                  <a:lnTo>
                    <a:pt x="13" y="119"/>
                  </a:lnTo>
                  <a:lnTo>
                    <a:pt x="10" y="114"/>
                  </a:lnTo>
                  <a:lnTo>
                    <a:pt x="6" y="107"/>
                  </a:lnTo>
                  <a:lnTo>
                    <a:pt x="4" y="100"/>
                  </a:lnTo>
                  <a:lnTo>
                    <a:pt x="2" y="92"/>
                  </a:lnTo>
                  <a:lnTo>
                    <a:pt x="1" y="85"/>
                  </a:lnTo>
                  <a:lnTo>
                    <a:pt x="0" y="77"/>
                  </a:lnTo>
                  <a:lnTo>
                    <a:pt x="0" y="77"/>
                  </a:lnTo>
                  <a:lnTo>
                    <a:pt x="1" y="69"/>
                  </a:lnTo>
                  <a:lnTo>
                    <a:pt x="2" y="61"/>
                  </a:lnTo>
                  <a:lnTo>
                    <a:pt x="4" y="54"/>
                  </a:lnTo>
                  <a:lnTo>
                    <a:pt x="6" y="47"/>
                  </a:lnTo>
                  <a:lnTo>
                    <a:pt x="10" y="40"/>
                  </a:lnTo>
                  <a:lnTo>
                    <a:pt x="13" y="33"/>
                  </a:lnTo>
                  <a:lnTo>
                    <a:pt x="18" y="28"/>
                  </a:lnTo>
                  <a:lnTo>
                    <a:pt x="22" y="22"/>
                  </a:lnTo>
                  <a:lnTo>
                    <a:pt x="28" y="17"/>
                  </a:lnTo>
                  <a:lnTo>
                    <a:pt x="34" y="13"/>
                  </a:lnTo>
                  <a:lnTo>
                    <a:pt x="41" y="9"/>
                  </a:lnTo>
                  <a:lnTo>
                    <a:pt x="48" y="6"/>
                  </a:lnTo>
                  <a:lnTo>
                    <a:pt x="54" y="4"/>
                  </a:lnTo>
                  <a:lnTo>
                    <a:pt x="61" y="1"/>
                  </a:lnTo>
                  <a:lnTo>
                    <a:pt x="69" y="0"/>
                  </a:lnTo>
                  <a:lnTo>
                    <a:pt x="77" y="0"/>
                  </a:lnTo>
                  <a:lnTo>
                    <a:pt x="77" y="0"/>
                  </a:lnTo>
                  <a:lnTo>
                    <a:pt x="85" y="0"/>
                  </a:lnTo>
                  <a:lnTo>
                    <a:pt x="92" y="1"/>
                  </a:lnTo>
                  <a:lnTo>
                    <a:pt x="100" y="4"/>
                  </a:lnTo>
                  <a:lnTo>
                    <a:pt x="107" y="6"/>
                  </a:lnTo>
                  <a:lnTo>
                    <a:pt x="114" y="9"/>
                  </a:lnTo>
                  <a:lnTo>
                    <a:pt x="121" y="13"/>
                  </a:lnTo>
                  <a:lnTo>
                    <a:pt x="127" y="17"/>
                  </a:lnTo>
                  <a:lnTo>
                    <a:pt x="131" y="22"/>
                  </a:lnTo>
                  <a:lnTo>
                    <a:pt x="137" y="28"/>
                  </a:lnTo>
                  <a:lnTo>
                    <a:pt x="141" y="33"/>
                  </a:lnTo>
                  <a:lnTo>
                    <a:pt x="145" y="40"/>
                  </a:lnTo>
                  <a:lnTo>
                    <a:pt x="148"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9" name="Freeform 835">
              <a:extLst>
                <a:ext uri="{FF2B5EF4-FFF2-40B4-BE49-F238E27FC236}">
                  <a16:creationId xmlns:a16="http://schemas.microsoft.com/office/drawing/2014/main" id="{5493AF55-2DFF-48C5-907D-E653DC8FF5B0}"/>
                </a:ext>
              </a:extLst>
            </p:cNvPr>
            <p:cNvSpPr>
              <a:spLocks/>
            </p:cNvSpPr>
            <p:nvPr/>
          </p:nvSpPr>
          <p:spPr bwMode="auto">
            <a:xfrm>
              <a:off x="6284913" y="1849438"/>
              <a:ext cx="49213" cy="47625"/>
            </a:xfrm>
            <a:custGeom>
              <a:avLst/>
              <a:gdLst>
                <a:gd name="T0" fmla="*/ 155 w 155"/>
                <a:gd name="T1" fmla="*/ 77 h 154"/>
                <a:gd name="T2" fmla="*/ 152 w 155"/>
                <a:gd name="T3" fmla="*/ 92 h 154"/>
                <a:gd name="T4" fmla="*/ 148 w 155"/>
                <a:gd name="T5" fmla="*/ 107 h 154"/>
                <a:gd name="T6" fmla="*/ 141 w 155"/>
                <a:gd name="T7" fmla="*/ 119 h 154"/>
                <a:gd name="T8" fmla="*/ 132 w 155"/>
                <a:gd name="T9" fmla="*/ 131 h 154"/>
                <a:gd name="T10" fmla="*/ 120 w 155"/>
                <a:gd name="T11" fmla="*/ 141 h 154"/>
                <a:gd name="T12" fmla="*/ 107 w 155"/>
                <a:gd name="T13" fmla="*/ 148 h 154"/>
                <a:gd name="T14" fmla="*/ 93 w 155"/>
                <a:gd name="T15" fmla="*/ 152 h 154"/>
                <a:gd name="T16" fmla="*/ 77 w 155"/>
                <a:gd name="T17" fmla="*/ 154 h 154"/>
                <a:gd name="T18" fmla="*/ 69 w 155"/>
                <a:gd name="T19" fmla="*/ 154 h 154"/>
                <a:gd name="T20" fmla="*/ 54 w 155"/>
                <a:gd name="T21" fmla="*/ 150 h 154"/>
                <a:gd name="T22" fmla="*/ 40 w 155"/>
                <a:gd name="T23" fmla="*/ 144 h 154"/>
                <a:gd name="T24" fmla="*/ 28 w 155"/>
                <a:gd name="T25" fmla="*/ 136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3 w 155"/>
                <a:gd name="T41" fmla="*/ 33 h 154"/>
                <a:gd name="T42" fmla="*/ 23 w 155"/>
                <a:gd name="T43" fmla="*/ 22 h 154"/>
                <a:gd name="T44" fmla="*/ 34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3 w 155"/>
                <a:gd name="T57" fmla="*/ 9 h 154"/>
                <a:gd name="T58" fmla="*/ 126 w 155"/>
                <a:gd name="T59" fmla="*/ 17 h 154"/>
                <a:gd name="T60" fmla="*/ 136 w 155"/>
                <a:gd name="T61" fmla="*/ 28 h 154"/>
                <a:gd name="T62" fmla="*/ 145 w 155"/>
                <a:gd name="T63" fmla="*/ 40 h 154"/>
                <a:gd name="T64" fmla="*/ 151 w 155"/>
                <a:gd name="T65" fmla="*/ 54 h 154"/>
                <a:gd name="T66" fmla="*/ 153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3" y="85"/>
                  </a:lnTo>
                  <a:lnTo>
                    <a:pt x="152" y="92"/>
                  </a:lnTo>
                  <a:lnTo>
                    <a:pt x="151" y="100"/>
                  </a:lnTo>
                  <a:lnTo>
                    <a:pt x="148" y="107"/>
                  </a:lnTo>
                  <a:lnTo>
                    <a:pt x="145" y="114"/>
                  </a:lnTo>
                  <a:lnTo>
                    <a:pt x="141" y="119"/>
                  </a:lnTo>
                  <a:lnTo>
                    <a:pt x="136" y="126"/>
                  </a:lnTo>
                  <a:lnTo>
                    <a:pt x="132" y="131"/>
                  </a:lnTo>
                  <a:lnTo>
                    <a:pt x="126" y="136"/>
                  </a:lnTo>
                  <a:lnTo>
                    <a:pt x="120" y="141"/>
                  </a:lnTo>
                  <a:lnTo>
                    <a:pt x="113"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4" y="141"/>
                  </a:lnTo>
                  <a:lnTo>
                    <a:pt x="28" y="136"/>
                  </a:lnTo>
                  <a:lnTo>
                    <a:pt x="23" y="131"/>
                  </a:lnTo>
                  <a:lnTo>
                    <a:pt x="17" y="126"/>
                  </a:lnTo>
                  <a:lnTo>
                    <a:pt x="13"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3" y="22"/>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5" y="40"/>
                  </a:lnTo>
                  <a:lnTo>
                    <a:pt x="148" y="47"/>
                  </a:lnTo>
                  <a:lnTo>
                    <a:pt x="151" y="54"/>
                  </a:lnTo>
                  <a:lnTo>
                    <a:pt x="152" y="61"/>
                  </a:lnTo>
                  <a:lnTo>
                    <a:pt x="153"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0" name="Freeform 836">
              <a:extLst>
                <a:ext uri="{FF2B5EF4-FFF2-40B4-BE49-F238E27FC236}">
                  <a16:creationId xmlns:a16="http://schemas.microsoft.com/office/drawing/2014/main" id="{8D937674-09B2-434B-9D7B-2B46A392C8B3}"/>
                </a:ext>
              </a:extLst>
            </p:cNvPr>
            <p:cNvSpPr>
              <a:spLocks/>
            </p:cNvSpPr>
            <p:nvPr/>
          </p:nvSpPr>
          <p:spPr bwMode="auto">
            <a:xfrm>
              <a:off x="6359526" y="1778000"/>
              <a:ext cx="49213" cy="49213"/>
            </a:xfrm>
            <a:custGeom>
              <a:avLst/>
              <a:gdLst>
                <a:gd name="T0" fmla="*/ 154 w 154"/>
                <a:gd name="T1" fmla="*/ 78 h 155"/>
                <a:gd name="T2" fmla="*/ 153 w 154"/>
                <a:gd name="T3" fmla="*/ 93 h 155"/>
                <a:gd name="T4" fmla="*/ 148 w 154"/>
                <a:gd name="T5" fmla="*/ 108 h 155"/>
                <a:gd name="T6" fmla="*/ 141 w 154"/>
                <a:gd name="T7" fmla="*/ 120 h 155"/>
                <a:gd name="T8" fmla="*/ 131 w 154"/>
                <a:gd name="T9" fmla="*/ 132 h 155"/>
                <a:gd name="T10" fmla="*/ 121 w 154"/>
                <a:gd name="T11" fmla="*/ 142 h 155"/>
                <a:gd name="T12" fmla="*/ 107 w 154"/>
                <a:gd name="T13" fmla="*/ 149 h 155"/>
                <a:gd name="T14" fmla="*/ 92 w 154"/>
                <a:gd name="T15" fmla="*/ 153 h 155"/>
                <a:gd name="T16" fmla="*/ 77 w 154"/>
                <a:gd name="T17" fmla="*/ 155 h 155"/>
                <a:gd name="T18" fmla="*/ 69 w 154"/>
                <a:gd name="T19" fmla="*/ 155 h 155"/>
                <a:gd name="T20" fmla="*/ 54 w 154"/>
                <a:gd name="T21" fmla="*/ 151 h 155"/>
                <a:gd name="T22" fmla="*/ 41 w 154"/>
                <a:gd name="T23" fmla="*/ 145 h 155"/>
                <a:gd name="T24" fmla="*/ 28 w 154"/>
                <a:gd name="T25" fmla="*/ 137 h 155"/>
                <a:gd name="T26" fmla="*/ 18 w 154"/>
                <a:gd name="T27" fmla="*/ 127 h 155"/>
                <a:gd name="T28" fmla="*/ 10 w 154"/>
                <a:gd name="T29" fmla="*/ 115 h 155"/>
                <a:gd name="T30" fmla="*/ 4 w 154"/>
                <a:gd name="T31" fmla="*/ 101 h 155"/>
                <a:gd name="T32" fmla="*/ 1 w 154"/>
                <a:gd name="T33" fmla="*/ 86 h 155"/>
                <a:gd name="T34" fmla="*/ 0 w 154"/>
                <a:gd name="T35" fmla="*/ 78 h 155"/>
                <a:gd name="T36" fmla="*/ 2 w 154"/>
                <a:gd name="T37" fmla="*/ 62 h 155"/>
                <a:gd name="T38" fmla="*/ 6 w 154"/>
                <a:gd name="T39" fmla="*/ 48 h 155"/>
                <a:gd name="T40" fmla="*/ 13 w 154"/>
                <a:gd name="T41" fmla="*/ 34 h 155"/>
                <a:gd name="T42" fmla="*/ 22 w 154"/>
                <a:gd name="T43" fmla="*/ 23 h 155"/>
                <a:gd name="T44" fmla="*/ 34 w 154"/>
                <a:gd name="T45" fmla="*/ 14 h 155"/>
                <a:gd name="T46" fmla="*/ 48 w 154"/>
                <a:gd name="T47" fmla="*/ 7 h 155"/>
                <a:gd name="T48" fmla="*/ 61 w 154"/>
                <a:gd name="T49" fmla="*/ 2 h 155"/>
                <a:gd name="T50" fmla="*/ 77 w 154"/>
                <a:gd name="T51" fmla="*/ 0 h 155"/>
                <a:gd name="T52" fmla="*/ 85 w 154"/>
                <a:gd name="T53" fmla="*/ 1 h 155"/>
                <a:gd name="T54" fmla="*/ 100 w 154"/>
                <a:gd name="T55" fmla="*/ 5 h 155"/>
                <a:gd name="T56" fmla="*/ 114 w 154"/>
                <a:gd name="T57" fmla="*/ 10 h 155"/>
                <a:gd name="T58" fmla="*/ 127 w 154"/>
                <a:gd name="T59" fmla="*/ 18 h 155"/>
                <a:gd name="T60" fmla="*/ 137 w 154"/>
                <a:gd name="T61" fmla="*/ 29 h 155"/>
                <a:gd name="T62" fmla="*/ 145 w 154"/>
                <a:gd name="T63" fmla="*/ 41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8" y="108"/>
                  </a:lnTo>
                  <a:lnTo>
                    <a:pt x="145" y="115"/>
                  </a:lnTo>
                  <a:lnTo>
                    <a:pt x="141" y="120"/>
                  </a:lnTo>
                  <a:lnTo>
                    <a:pt x="137" y="127"/>
                  </a:lnTo>
                  <a:lnTo>
                    <a:pt x="131" y="132"/>
                  </a:lnTo>
                  <a:lnTo>
                    <a:pt x="127" y="137"/>
                  </a:lnTo>
                  <a:lnTo>
                    <a:pt x="121" y="142"/>
                  </a:lnTo>
                  <a:lnTo>
                    <a:pt x="114" y="145"/>
                  </a:lnTo>
                  <a:lnTo>
                    <a:pt x="107" y="149"/>
                  </a:lnTo>
                  <a:lnTo>
                    <a:pt x="100" y="151"/>
                  </a:lnTo>
                  <a:lnTo>
                    <a:pt x="92" y="153"/>
                  </a:lnTo>
                  <a:lnTo>
                    <a:pt x="85" y="155"/>
                  </a:lnTo>
                  <a:lnTo>
                    <a:pt x="77" y="155"/>
                  </a:lnTo>
                  <a:lnTo>
                    <a:pt x="77" y="155"/>
                  </a:lnTo>
                  <a:lnTo>
                    <a:pt x="69" y="155"/>
                  </a:lnTo>
                  <a:lnTo>
                    <a:pt x="61" y="153"/>
                  </a:lnTo>
                  <a:lnTo>
                    <a:pt x="54" y="151"/>
                  </a:lnTo>
                  <a:lnTo>
                    <a:pt x="48" y="149"/>
                  </a:lnTo>
                  <a:lnTo>
                    <a:pt x="41" y="145"/>
                  </a:lnTo>
                  <a:lnTo>
                    <a:pt x="34" y="142"/>
                  </a:lnTo>
                  <a:lnTo>
                    <a:pt x="28" y="137"/>
                  </a:lnTo>
                  <a:lnTo>
                    <a:pt x="22" y="132"/>
                  </a:lnTo>
                  <a:lnTo>
                    <a:pt x="18" y="127"/>
                  </a:lnTo>
                  <a:lnTo>
                    <a:pt x="13" y="120"/>
                  </a:lnTo>
                  <a:lnTo>
                    <a:pt x="10" y="115"/>
                  </a:lnTo>
                  <a:lnTo>
                    <a:pt x="6" y="108"/>
                  </a:lnTo>
                  <a:lnTo>
                    <a:pt x="4" y="101"/>
                  </a:lnTo>
                  <a:lnTo>
                    <a:pt x="2" y="93"/>
                  </a:lnTo>
                  <a:lnTo>
                    <a:pt x="1" y="86"/>
                  </a:lnTo>
                  <a:lnTo>
                    <a:pt x="0" y="78"/>
                  </a:lnTo>
                  <a:lnTo>
                    <a:pt x="0" y="78"/>
                  </a:lnTo>
                  <a:lnTo>
                    <a:pt x="1" y="70"/>
                  </a:lnTo>
                  <a:lnTo>
                    <a:pt x="2" y="62"/>
                  </a:lnTo>
                  <a:lnTo>
                    <a:pt x="4" y="55"/>
                  </a:lnTo>
                  <a:lnTo>
                    <a:pt x="6" y="48"/>
                  </a:lnTo>
                  <a:lnTo>
                    <a:pt x="10" y="41"/>
                  </a:lnTo>
                  <a:lnTo>
                    <a:pt x="13" y="34"/>
                  </a:lnTo>
                  <a:lnTo>
                    <a:pt x="18" y="29"/>
                  </a:lnTo>
                  <a:lnTo>
                    <a:pt x="22" y="23"/>
                  </a:lnTo>
                  <a:lnTo>
                    <a:pt x="28" y="18"/>
                  </a:lnTo>
                  <a:lnTo>
                    <a:pt x="34" y="14"/>
                  </a:lnTo>
                  <a:lnTo>
                    <a:pt x="41" y="10"/>
                  </a:lnTo>
                  <a:lnTo>
                    <a:pt x="48" y="7"/>
                  </a:lnTo>
                  <a:lnTo>
                    <a:pt x="54" y="5"/>
                  </a:lnTo>
                  <a:lnTo>
                    <a:pt x="61" y="2"/>
                  </a:lnTo>
                  <a:lnTo>
                    <a:pt x="69" y="1"/>
                  </a:lnTo>
                  <a:lnTo>
                    <a:pt x="77" y="0"/>
                  </a:lnTo>
                  <a:lnTo>
                    <a:pt x="77" y="0"/>
                  </a:lnTo>
                  <a:lnTo>
                    <a:pt x="85" y="1"/>
                  </a:lnTo>
                  <a:lnTo>
                    <a:pt x="92" y="2"/>
                  </a:lnTo>
                  <a:lnTo>
                    <a:pt x="100" y="5"/>
                  </a:lnTo>
                  <a:lnTo>
                    <a:pt x="107" y="7"/>
                  </a:lnTo>
                  <a:lnTo>
                    <a:pt x="114" y="10"/>
                  </a:lnTo>
                  <a:lnTo>
                    <a:pt x="121" y="14"/>
                  </a:lnTo>
                  <a:lnTo>
                    <a:pt x="127" y="18"/>
                  </a:lnTo>
                  <a:lnTo>
                    <a:pt x="131" y="23"/>
                  </a:lnTo>
                  <a:lnTo>
                    <a:pt x="137" y="29"/>
                  </a:lnTo>
                  <a:lnTo>
                    <a:pt x="141" y="34"/>
                  </a:lnTo>
                  <a:lnTo>
                    <a:pt x="145" y="41"/>
                  </a:lnTo>
                  <a:lnTo>
                    <a:pt x="148"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1" name="Freeform 837">
              <a:extLst>
                <a:ext uri="{FF2B5EF4-FFF2-40B4-BE49-F238E27FC236}">
                  <a16:creationId xmlns:a16="http://schemas.microsoft.com/office/drawing/2014/main" id="{53748E86-58E6-43E2-8425-720029E248EA}"/>
                </a:ext>
              </a:extLst>
            </p:cNvPr>
            <p:cNvSpPr>
              <a:spLocks/>
            </p:cNvSpPr>
            <p:nvPr/>
          </p:nvSpPr>
          <p:spPr bwMode="auto">
            <a:xfrm>
              <a:off x="6146801" y="1849438"/>
              <a:ext cx="49213" cy="47625"/>
            </a:xfrm>
            <a:custGeom>
              <a:avLst/>
              <a:gdLst>
                <a:gd name="T0" fmla="*/ 155 w 155"/>
                <a:gd name="T1" fmla="*/ 77 h 154"/>
                <a:gd name="T2" fmla="*/ 152 w 155"/>
                <a:gd name="T3" fmla="*/ 92 h 154"/>
                <a:gd name="T4" fmla="*/ 148 w 155"/>
                <a:gd name="T5" fmla="*/ 107 h 154"/>
                <a:gd name="T6" fmla="*/ 141 w 155"/>
                <a:gd name="T7" fmla="*/ 119 h 154"/>
                <a:gd name="T8" fmla="*/ 132 w 155"/>
                <a:gd name="T9" fmla="*/ 131 h 154"/>
                <a:gd name="T10" fmla="*/ 120 w 155"/>
                <a:gd name="T11" fmla="*/ 141 h 154"/>
                <a:gd name="T12" fmla="*/ 107 w 155"/>
                <a:gd name="T13" fmla="*/ 148 h 154"/>
                <a:gd name="T14" fmla="*/ 93 w 155"/>
                <a:gd name="T15" fmla="*/ 152 h 154"/>
                <a:gd name="T16" fmla="*/ 77 w 155"/>
                <a:gd name="T17" fmla="*/ 154 h 154"/>
                <a:gd name="T18" fmla="*/ 69 w 155"/>
                <a:gd name="T19" fmla="*/ 154 h 154"/>
                <a:gd name="T20" fmla="*/ 54 w 155"/>
                <a:gd name="T21" fmla="*/ 150 h 154"/>
                <a:gd name="T22" fmla="*/ 40 w 155"/>
                <a:gd name="T23" fmla="*/ 144 h 154"/>
                <a:gd name="T24" fmla="*/ 29 w 155"/>
                <a:gd name="T25" fmla="*/ 136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4 w 155"/>
                <a:gd name="T41" fmla="*/ 33 h 154"/>
                <a:gd name="T42" fmla="*/ 23 w 155"/>
                <a:gd name="T43" fmla="*/ 22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9 h 154"/>
                <a:gd name="T58" fmla="*/ 126 w 155"/>
                <a:gd name="T59" fmla="*/ 17 h 154"/>
                <a:gd name="T60" fmla="*/ 136 w 155"/>
                <a:gd name="T61" fmla="*/ 28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2"/>
                  </a:lnTo>
                  <a:lnTo>
                    <a:pt x="151" y="100"/>
                  </a:lnTo>
                  <a:lnTo>
                    <a:pt x="148" y="107"/>
                  </a:lnTo>
                  <a:lnTo>
                    <a:pt x="146" y="114"/>
                  </a:lnTo>
                  <a:lnTo>
                    <a:pt x="141" y="119"/>
                  </a:lnTo>
                  <a:lnTo>
                    <a:pt x="136" y="126"/>
                  </a:lnTo>
                  <a:lnTo>
                    <a:pt x="132" y="131"/>
                  </a:lnTo>
                  <a:lnTo>
                    <a:pt x="126" y="136"/>
                  </a:lnTo>
                  <a:lnTo>
                    <a:pt x="120"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1"/>
                  </a:lnTo>
                  <a:lnTo>
                    <a:pt x="17" y="126"/>
                  </a:lnTo>
                  <a:lnTo>
                    <a:pt x="14"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6" y="40"/>
                  </a:lnTo>
                  <a:lnTo>
                    <a:pt x="148" y="47"/>
                  </a:lnTo>
                  <a:lnTo>
                    <a:pt x="151" y="54"/>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2" name="Freeform 838">
              <a:extLst>
                <a:ext uri="{FF2B5EF4-FFF2-40B4-BE49-F238E27FC236}">
                  <a16:creationId xmlns:a16="http://schemas.microsoft.com/office/drawing/2014/main" id="{14F7D342-9FDB-4A2A-8E65-6B1880BF432C}"/>
                </a:ext>
              </a:extLst>
            </p:cNvPr>
            <p:cNvSpPr>
              <a:spLocks/>
            </p:cNvSpPr>
            <p:nvPr/>
          </p:nvSpPr>
          <p:spPr bwMode="auto">
            <a:xfrm>
              <a:off x="6216651" y="1849438"/>
              <a:ext cx="49213" cy="47625"/>
            </a:xfrm>
            <a:custGeom>
              <a:avLst/>
              <a:gdLst>
                <a:gd name="T0" fmla="*/ 154 w 154"/>
                <a:gd name="T1" fmla="*/ 77 h 154"/>
                <a:gd name="T2" fmla="*/ 152 w 154"/>
                <a:gd name="T3" fmla="*/ 92 h 154"/>
                <a:gd name="T4" fmla="*/ 149 w 154"/>
                <a:gd name="T5" fmla="*/ 107 h 154"/>
                <a:gd name="T6" fmla="*/ 141 w 154"/>
                <a:gd name="T7" fmla="*/ 119 h 154"/>
                <a:gd name="T8" fmla="*/ 131 w 154"/>
                <a:gd name="T9" fmla="*/ 131 h 154"/>
                <a:gd name="T10" fmla="*/ 120 w 154"/>
                <a:gd name="T11" fmla="*/ 141 h 154"/>
                <a:gd name="T12" fmla="*/ 107 w 154"/>
                <a:gd name="T13" fmla="*/ 148 h 154"/>
                <a:gd name="T14" fmla="*/ 92 w 154"/>
                <a:gd name="T15" fmla="*/ 152 h 154"/>
                <a:gd name="T16" fmla="*/ 76 w 154"/>
                <a:gd name="T17" fmla="*/ 154 h 154"/>
                <a:gd name="T18" fmla="*/ 70 w 154"/>
                <a:gd name="T19" fmla="*/ 154 h 154"/>
                <a:gd name="T20" fmla="*/ 54 w 154"/>
                <a:gd name="T21" fmla="*/ 150 h 154"/>
                <a:gd name="T22" fmla="*/ 40 w 154"/>
                <a:gd name="T23" fmla="*/ 144 h 154"/>
                <a:gd name="T24" fmla="*/ 28 w 154"/>
                <a:gd name="T25" fmla="*/ 136 h 154"/>
                <a:gd name="T26" fmla="*/ 17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6 w 154"/>
                <a:gd name="T39" fmla="*/ 47 h 154"/>
                <a:gd name="T40" fmla="*/ 14 w 154"/>
                <a:gd name="T41" fmla="*/ 33 h 154"/>
                <a:gd name="T42" fmla="*/ 23 w 154"/>
                <a:gd name="T43" fmla="*/ 22 h 154"/>
                <a:gd name="T44" fmla="*/ 34 w 154"/>
                <a:gd name="T45" fmla="*/ 13 h 154"/>
                <a:gd name="T46" fmla="*/ 47 w 154"/>
                <a:gd name="T47" fmla="*/ 6 h 154"/>
                <a:gd name="T48" fmla="*/ 62 w 154"/>
                <a:gd name="T49" fmla="*/ 1 h 154"/>
                <a:gd name="T50" fmla="*/ 76 w 154"/>
                <a:gd name="T51" fmla="*/ 0 h 154"/>
                <a:gd name="T52" fmla="*/ 84 w 154"/>
                <a:gd name="T53" fmla="*/ 0 h 154"/>
                <a:gd name="T54" fmla="*/ 99 w 154"/>
                <a:gd name="T55" fmla="*/ 4 h 154"/>
                <a:gd name="T56" fmla="*/ 114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9" y="107"/>
                  </a:lnTo>
                  <a:lnTo>
                    <a:pt x="145" y="114"/>
                  </a:lnTo>
                  <a:lnTo>
                    <a:pt x="141" y="119"/>
                  </a:lnTo>
                  <a:lnTo>
                    <a:pt x="136" y="126"/>
                  </a:lnTo>
                  <a:lnTo>
                    <a:pt x="131" y="131"/>
                  </a:lnTo>
                  <a:lnTo>
                    <a:pt x="126" y="136"/>
                  </a:lnTo>
                  <a:lnTo>
                    <a:pt x="120" y="141"/>
                  </a:lnTo>
                  <a:lnTo>
                    <a:pt x="114" y="144"/>
                  </a:lnTo>
                  <a:lnTo>
                    <a:pt x="107" y="148"/>
                  </a:lnTo>
                  <a:lnTo>
                    <a:pt x="99" y="150"/>
                  </a:lnTo>
                  <a:lnTo>
                    <a:pt x="92" y="152"/>
                  </a:lnTo>
                  <a:lnTo>
                    <a:pt x="84" y="154"/>
                  </a:lnTo>
                  <a:lnTo>
                    <a:pt x="76" y="154"/>
                  </a:lnTo>
                  <a:lnTo>
                    <a:pt x="76" y="154"/>
                  </a:lnTo>
                  <a:lnTo>
                    <a:pt x="70" y="154"/>
                  </a:lnTo>
                  <a:lnTo>
                    <a:pt x="62" y="152"/>
                  </a:lnTo>
                  <a:lnTo>
                    <a:pt x="54" y="150"/>
                  </a:lnTo>
                  <a:lnTo>
                    <a:pt x="47" y="148"/>
                  </a:lnTo>
                  <a:lnTo>
                    <a:pt x="40" y="144"/>
                  </a:lnTo>
                  <a:lnTo>
                    <a:pt x="34" y="141"/>
                  </a:lnTo>
                  <a:lnTo>
                    <a:pt x="28" y="136"/>
                  </a:lnTo>
                  <a:lnTo>
                    <a:pt x="23" y="131"/>
                  </a:lnTo>
                  <a:lnTo>
                    <a:pt x="17" y="126"/>
                  </a:lnTo>
                  <a:lnTo>
                    <a:pt x="14" y="119"/>
                  </a:lnTo>
                  <a:lnTo>
                    <a:pt x="9" y="114"/>
                  </a:lnTo>
                  <a:lnTo>
                    <a:pt x="6" y="107"/>
                  </a:lnTo>
                  <a:lnTo>
                    <a:pt x="3" y="100"/>
                  </a:lnTo>
                  <a:lnTo>
                    <a:pt x="2" y="92"/>
                  </a:lnTo>
                  <a:lnTo>
                    <a:pt x="1" y="85"/>
                  </a:lnTo>
                  <a:lnTo>
                    <a:pt x="0" y="77"/>
                  </a:lnTo>
                  <a:lnTo>
                    <a:pt x="0" y="77"/>
                  </a:lnTo>
                  <a:lnTo>
                    <a:pt x="1" y="69"/>
                  </a:lnTo>
                  <a:lnTo>
                    <a:pt x="2" y="61"/>
                  </a:lnTo>
                  <a:lnTo>
                    <a:pt x="3" y="54"/>
                  </a:lnTo>
                  <a:lnTo>
                    <a:pt x="6" y="47"/>
                  </a:lnTo>
                  <a:lnTo>
                    <a:pt x="9" y="40"/>
                  </a:lnTo>
                  <a:lnTo>
                    <a:pt x="14" y="33"/>
                  </a:lnTo>
                  <a:lnTo>
                    <a:pt x="17" y="28"/>
                  </a:lnTo>
                  <a:lnTo>
                    <a:pt x="23" y="22"/>
                  </a:lnTo>
                  <a:lnTo>
                    <a:pt x="28" y="17"/>
                  </a:lnTo>
                  <a:lnTo>
                    <a:pt x="34" y="13"/>
                  </a:lnTo>
                  <a:lnTo>
                    <a:pt x="40" y="9"/>
                  </a:lnTo>
                  <a:lnTo>
                    <a:pt x="47" y="6"/>
                  </a:lnTo>
                  <a:lnTo>
                    <a:pt x="54" y="4"/>
                  </a:lnTo>
                  <a:lnTo>
                    <a:pt x="62" y="1"/>
                  </a:lnTo>
                  <a:lnTo>
                    <a:pt x="70" y="0"/>
                  </a:lnTo>
                  <a:lnTo>
                    <a:pt x="76" y="0"/>
                  </a:lnTo>
                  <a:lnTo>
                    <a:pt x="76" y="0"/>
                  </a:lnTo>
                  <a:lnTo>
                    <a:pt x="84" y="0"/>
                  </a:lnTo>
                  <a:lnTo>
                    <a:pt x="92" y="1"/>
                  </a:lnTo>
                  <a:lnTo>
                    <a:pt x="99" y="4"/>
                  </a:lnTo>
                  <a:lnTo>
                    <a:pt x="107" y="6"/>
                  </a:lnTo>
                  <a:lnTo>
                    <a:pt x="114" y="9"/>
                  </a:lnTo>
                  <a:lnTo>
                    <a:pt x="120" y="13"/>
                  </a:lnTo>
                  <a:lnTo>
                    <a:pt x="126" y="17"/>
                  </a:lnTo>
                  <a:lnTo>
                    <a:pt x="131" y="22"/>
                  </a:lnTo>
                  <a:lnTo>
                    <a:pt x="136" y="28"/>
                  </a:lnTo>
                  <a:lnTo>
                    <a:pt x="141" y="33"/>
                  </a:lnTo>
                  <a:lnTo>
                    <a:pt x="145" y="40"/>
                  </a:lnTo>
                  <a:lnTo>
                    <a:pt x="149"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3" name="Freeform 839">
              <a:extLst>
                <a:ext uri="{FF2B5EF4-FFF2-40B4-BE49-F238E27FC236}">
                  <a16:creationId xmlns:a16="http://schemas.microsoft.com/office/drawing/2014/main" id="{6560B86F-9025-41B1-95FF-1B426B1C1CB9}"/>
                </a:ext>
              </a:extLst>
            </p:cNvPr>
            <p:cNvSpPr>
              <a:spLocks/>
            </p:cNvSpPr>
            <p:nvPr/>
          </p:nvSpPr>
          <p:spPr bwMode="auto">
            <a:xfrm>
              <a:off x="6146801" y="1778000"/>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2 h 155"/>
                <a:gd name="T12" fmla="*/ 107 w 155"/>
                <a:gd name="T13" fmla="*/ 149 h 155"/>
                <a:gd name="T14" fmla="*/ 93 w 155"/>
                <a:gd name="T15" fmla="*/ 153 h 155"/>
                <a:gd name="T16" fmla="*/ 77 w 155"/>
                <a:gd name="T17" fmla="*/ 155 h 155"/>
                <a:gd name="T18" fmla="*/ 69 w 155"/>
                <a:gd name="T19" fmla="*/ 155 h 155"/>
                <a:gd name="T20" fmla="*/ 54 w 155"/>
                <a:gd name="T21" fmla="*/ 151 h 155"/>
                <a:gd name="T22" fmla="*/ 40 w 155"/>
                <a:gd name="T23" fmla="*/ 145 h 155"/>
                <a:gd name="T24" fmla="*/ 29 w 155"/>
                <a:gd name="T25" fmla="*/ 137 h 155"/>
                <a:gd name="T26" fmla="*/ 17 w 155"/>
                <a:gd name="T27" fmla="*/ 127 h 155"/>
                <a:gd name="T28" fmla="*/ 9 w 155"/>
                <a:gd name="T29" fmla="*/ 115 h 155"/>
                <a:gd name="T30" fmla="*/ 4 w 155"/>
                <a:gd name="T31" fmla="*/ 101 h 155"/>
                <a:gd name="T32" fmla="*/ 0 w 155"/>
                <a:gd name="T33" fmla="*/ 86 h 155"/>
                <a:gd name="T34" fmla="*/ 0 w 155"/>
                <a:gd name="T35" fmla="*/ 78 h 155"/>
                <a:gd name="T36" fmla="*/ 1 w 155"/>
                <a:gd name="T37" fmla="*/ 62 h 155"/>
                <a:gd name="T38" fmla="*/ 6 w 155"/>
                <a:gd name="T39" fmla="*/ 48 h 155"/>
                <a:gd name="T40" fmla="*/ 14 w 155"/>
                <a:gd name="T41" fmla="*/ 34 h 155"/>
                <a:gd name="T42" fmla="*/ 23 w 155"/>
                <a:gd name="T43" fmla="*/ 23 h 155"/>
                <a:gd name="T44" fmla="*/ 35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5 h 155"/>
                <a:gd name="T56" fmla="*/ 114 w 155"/>
                <a:gd name="T57" fmla="*/ 10 h 155"/>
                <a:gd name="T58" fmla="*/ 126 w 155"/>
                <a:gd name="T59" fmla="*/ 18 h 155"/>
                <a:gd name="T60" fmla="*/ 136 w 155"/>
                <a:gd name="T61" fmla="*/ 29 h 155"/>
                <a:gd name="T62" fmla="*/ 146 w 155"/>
                <a:gd name="T63" fmla="*/ 41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6"/>
                  </a:lnTo>
                  <a:lnTo>
                    <a:pt x="152" y="93"/>
                  </a:lnTo>
                  <a:lnTo>
                    <a:pt x="151" y="101"/>
                  </a:lnTo>
                  <a:lnTo>
                    <a:pt x="148" y="108"/>
                  </a:lnTo>
                  <a:lnTo>
                    <a:pt x="146" y="115"/>
                  </a:lnTo>
                  <a:lnTo>
                    <a:pt x="141" y="120"/>
                  </a:lnTo>
                  <a:lnTo>
                    <a:pt x="136" y="127"/>
                  </a:lnTo>
                  <a:lnTo>
                    <a:pt x="132" y="132"/>
                  </a:lnTo>
                  <a:lnTo>
                    <a:pt x="126" y="137"/>
                  </a:lnTo>
                  <a:lnTo>
                    <a:pt x="120" y="142"/>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2"/>
                  </a:lnTo>
                  <a:lnTo>
                    <a:pt x="29" y="137"/>
                  </a:lnTo>
                  <a:lnTo>
                    <a:pt x="23" y="132"/>
                  </a:lnTo>
                  <a:lnTo>
                    <a:pt x="17" y="127"/>
                  </a:lnTo>
                  <a:lnTo>
                    <a:pt x="14"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4" y="34"/>
                  </a:lnTo>
                  <a:lnTo>
                    <a:pt x="17" y="29"/>
                  </a:lnTo>
                  <a:lnTo>
                    <a:pt x="23" y="23"/>
                  </a:lnTo>
                  <a:lnTo>
                    <a:pt x="29" y="18"/>
                  </a:lnTo>
                  <a:lnTo>
                    <a:pt x="35" y="14"/>
                  </a:lnTo>
                  <a:lnTo>
                    <a:pt x="40" y="10"/>
                  </a:lnTo>
                  <a:lnTo>
                    <a:pt x="47" y="7"/>
                  </a:lnTo>
                  <a:lnTo>
                    <a:pt x="54" y="5"/>
                  </a:lnTo>
                  <a:lnTo>
                    <a:pt x="62" y="2"/>
                  </a:lnTo>
                  <a:lnTo>
                    <a:pt x="69" y="1"/>
                  </a:lnTo>
                  <a:lnTo>
                    <a:pt x="77" y="0"/>
                  </a:lnTo>
                  <a:lnTo>
                    <a:pt x="77" y="0"/>
                  </a:lnTo>
                  <a:lnTo>
                    <a:pt x="85" y="1"/>
                  </a:lnTo>
                  <a:lnTo>
                    <a:pt x="93" y="2"/>
                  </a:lnTo>
                  <a:lnTo>
                    <a:pt x="100" y="5"/>
                  </a:lnTo>
                  <a:lnTo>
                    <a:pt x="107" y="7"/>
                  </a:lnTo>
                  <a:lnTo>
                    <a:pt x="114" y="10"/>
                  </a:lnTo>
                  <a:lnTo>
                    <a:pt x="120" y="14"/>
                  </a:lnTo>
                  <a:lnTo>
                    <a:pt x="126" y="18"/>
                  </a:lnTo>
                  <a:lnTo>
                    <a:pt x="132" y="23"/>
                  </a:lnTo>
                  <a:lnTo>
                    <a:pt x="136" y="29"/>
                  </a:lnTo>
                  <a:lnTo>
                    <a:pt x="141" y="34"/>
                  </a:lnTo>
                  <a:lnTo>
                    <a:pt x="146" y="41"/>
                  </a:lnTo>
                  <a:lnTo>
                    <a:pt x="148" y="48"/>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4" name="Freeform 840">
              <a:extLst>
                <a:ext uri="{FF2B5EF4-FFF2-40B4-BE49-F238E27FC236}">
                  <a16:creationId xmlns:a16="http://schemas.microsoft.com/office/drawing/2014/main" id="{4F9B9AAD-991F-4949-A092-75AAC2317077}"/>
                </a:ext>
              </a:extLst>
            </p:cNvPr>
            <p:cNvSpPr>
              <a:spLocks/>
            </p:cNvSpPr>
            <p:nvPr/>
          </p:nvSpPr>
          <p:spPr bwMode="auto">
            <a:xfrm>
              <a:off x="6216651" y="1778000"/>
              <a:ext cx="49213" cy="49213"/>
            </a:xfrm>
            <a:custGeom>
              <a:avLst/>
              <a:gdLst>
                <a:gd name="T0" fmla="*/ 154 w 154"/>
                <a:gd name="T1" fmla="*/ 78 h 155"/>
                <a:gd name="T2" fmla="*/ 152 w 154"/>
                <a:gd name="T3" fmla="*/ 93 h 155"/>
                <a:gd name="T4" fmla="*/ 149 w 154"/>
                <a:gd name="T5" fmla="*/ 108 h 155"/>
                <a:gd name="T6" fmla="*/ 141 w 154"/>
                <a:gd name="T7" fmla="*/ 120 h 155"/>
                <a:gd name="T8" fmla="*/ 131 w 154"/>
                <a:gd name="T9" fmla="*/ 132 h 155"/>
                <a:gd name="T10" fmla="*/ 120 w 154"/>
                <a:gd name="T11" fmla="*/ 142 h 155"/>
                <a:gd name="T12" fmla="*/ 107 w 154"/>
                <a:gd name="T13" fmla="*/ 149 h 155"/>
                <a:gd name="T14" fmla="*/ 92 w 154"/>
                <a:gd name="T15" fmla="*/ 153 h 155"/>
                <a:gd name="T16" fmla="*/ 76 w 154"/>
                <a:gd name="T17" fmla="*/ 155 h 155"/>
                <a:gd name="T18" fmla="*/ 70 w 154"/>
                <a:gd name="T19" fmla="*/ 155 h 155"/>
                <a:gd name="T20" fmla="*/ 54 w 154"/>
                <a:gd name="T21" fmla="*/ 151 h 155"/>
                <a:gd name="T22" fmla="*/ 40 w 154"/>
                <a:gd name="T23" fmla="*/ 145 h 155"/>
                <a:gd name="T24" fmla="*/ 28 w 154"/>
                <a:gd name="T25" fmla="*/ 137 h 155"/>
                <a:gd name="T26" fmla="*/ 17 w 154"/>
                <a:gd name="T27" fmla="*/ 127 h 155"/>
                <a:gd name="T28" fmla="*/ 9 w 154"/>
                <a:gd name="T29" fmla="*/ 115 h 155"/>
                <a:gd name="T30" fmla="*/ 3 w 154"/>
                <a:gd name="T31" fmla="*/ 101 h 155"/>
                <a:gd name="T32" fmla="*/ 1 w 154"/>
                <a:gd name="T33" fmla="*/ 86 h 155"/>
                <a:gd name="T34" fmla="*/ 0 w 154"/>
                <a:gd name="T35" fmla="*/ 78 h 155"/>
                <a:gd name="T36" fmla="*/ 2 w 154"/>
                <a:gd name="T37" fmla="*/ 62 h 155"/>
                <a:gd name="T38" fmla="*/ 6 w 154"/>
                <a:gd name="T39" fmla="*/ 48 h 155"/>
                <a:gd name="T40" fmla="*/ 14 w 154"/>
                <a:gd name="T41" fmla="*/ 34 h 155"/>
                <a:gd name="T42" fmla="*/ 23 w 154"/>
                <a:gd name="T43" fmla="*/ 23 h 155"/>
                <a:gd name="T44" fmla="*/ 34 w 154"/>
                <a:gd name="T45" fmla="*/ 14 h 155"/>
                <a:gd name="T46" fmla="*/ 47 w 154"/>
                <a:gd name="T47" fmla="*/ 7 h 155"/>
                <a:gd name="T48" fmla="*/ 62 w 154"/>
                <a:gd name="T49" fmla="*/ 2 h 155"/>
                <a:gd name="T50" fmla="*/ 76 w 154"/>
                <a:gd name="T51" fmla="*/ 0 h 155"/>
                <a:gd name="T52" fmla="*/ 84 w 154"/>
                <a:gd name="T53" fmla="*/ 1 h 155"/>
                <a:gd name="T54" fmla="*/ 99 w 154"/>
                <a:gd name="T55" fmla="*/ 5 h 155"/>
                <a:gd name="T56" fmla="*/ 114 w 154"/>
                <a:gd name="T57" fmla="*/ 10 h 155"/>
                <a:gd name="T58" fmla="*/ 126 w 154"/>
                <a:gd name="T59" fmla="*/ 18 h 155"/>
                <a:gd name="T60" fmla="*/ 136 w 154"/>
                <a:gd name="T61" fmla="*/ 29 h 155"/>
                <a:gd name="T62" fmla="*/ 145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9" y="108"/>
                  </a:lnTo>
                  <a:lnTo>
                    <a:pt x="145" y="115"/>
                  </a:lnTo>
                  <a:lnTo>
                    <a:pt x="141" y="120"/>
                  </a:lnTo>
                  <a:lnTo>
                    <a:pt x="136" y="127"/>
                  </a:lnTo>
                  <a:lnTo>
                    <a:pt x="131" y="132"/>
                  </a:lnTo>
                  <a:lnTo>
                    <a:pt x="126" y="137"/>
                  </a:lnTo>
                  <a:lnTo>
                    <a:pt x="120" y="142"/>
                  </a:lnTo>
                  <a:lnTo>
                    <a:pt x="114" y="145"/>
                  </a:lnTo>
                  <a:lnTo>
                    <a:pt x="107" y="149"/>
                  </a:lnTo>
                  <a:lnTo>
                    <a:pt x="99" y="151"/>
                  </a:lnTo>
                  <a:lnTo>
                    <a:pt x="92" y="153"/>
                  </a:lnTo>
                  <a:lnTo>
                    <a:pt x="84" y="155"/>
                  </a:lnTo>
                  <a:lnTo>
                    <a:pt x="76" y="155"/>
                  </a:lnTo>
                  <a:lnTo>
                    <a:pt x="76" y="155"/>
                  </a:lnTo>
                  <a:lnTo>
                    <a:pt x="70" y="155"/>
                  </a:lnTo>
                  <a:lnTo>
                    <a:pt x="62" y="153"/>
                  </a:lnTo>
                  <a:lnTo>
                    <a:pt x="54" y="151"/>
                  </a:lnTo>
                  <a:lnTo>
                    <a:pt x="47" y="149"/>
                  </a:lnTo>
                  <a:lnTo>
                    <a:pt x="40" y="145"/>
                  </a:lnTo>
                  <a:lnTo>
                    <a:pt x="34" y="142"/>
                  </a:lnTo>
                  <a:lnTo>
                    <a:pt x="28" y="137"/>
                  </a:lnTo>
                  <a:lnTo>
                    <a:pt x="23" y="132"/>
                  </a:lnTo>
                  <a:lnTo>
                    <a:pt x="17" y="127"/>
                  </a:lnTo>
                  <a:lnTo>
                    <a:pt x="14" y="120"/>
                  </a:lnTo>
                  <a:lnTo>
                    <a:pt x="9" y="115"/>
                  </a:lnTo>
                  <a:lnTo>
                    <a:pt x="6" y="108"/>
                  </a:lnTo>
                  <a:lnTo>
                    <a:pt x="3" y="101"/>
                  </a:lnTo>
                  <a:lnTo>
                    <a:pt x="2" y="93"/>
                  </a:lnTo>
                  <a:lnTo>
                    <a:pt x="1" y="86"/>
                  </a:lnTo>
                  <a:lnTo>
                    <a:pt x="0" y="78"/>
                  </a:lnTo>
                  <a:lnTo>
                    <a:pt x="0" y="78"/>
                  </a:lnTo>
                  <a:lnTo>
                    <a:pt x="1" y="70"/>
                  </a:lnTo>
                  <a:lnTo>
                    <a:pt x="2" y="62"/>
                  </a:lnTo>
                  <a:lnTo>
                    <a:pt x="3" y="55"/>
                  </a:lnTo>
                  <a:lnTo>
                    <a:pt x="6" y="48"/>
                  </a:lnTo>
                  <a:lnTo>
                    <a:pt x="9" y="41"/>
                  </a:lnTo>
                  <a:lnTo>
                    <a:pt x="14" y="34"/>
                  </a:lnTo>
                  <a:lnTo>
                    <a:pt x="17" y="29"/>
                  </a:lnTo>
                  <a:lnTo>
                    <a:pt x="23" y="23"/>
                  </a:lnTo>
                  <a:lnTo>
                    <a:pt x="28" y="18"/>
                  </a:lnTo>
                  <a:lnTo>
                    <a:pt x="34" y="14"/>
                  </a:lnTo>
                  <a:lnTo>
                    <a:pt x="40" y="10"/>
                  </a:lnTo>
                  <a:lnTo>
                    <a:pt x="47" y="7"/>
                  </a:lnTo>
                  <a:lnTo>
                    <a:pt x="54" y="5"/>
                  </a:lnTo>
                  <a:lnTo>
                    <a:pt x="62" y="2"/>
                  </a:lnTo>
                  <a:lnTo>
                    <a:pt x="70" y="1"/>
                  </a:lnTo>
                  <a:lnTo>
                    <a:pt x="76" y="0"/>
                  </a:lnTo>
                  <a:lnTo>
                    <a:pt x="76" y="0"/>
                  </a:lnTo>
                  <a:lnTo>
                    <a:pt x="84" y="1"/>
                  </a:lnTo>
                  <a:lnTo>
                    <a:pt x="92" y="2"/>
                  </a:lnTo>
                  <a:lnTo>
                    <a:pt x="99" y="5"/>
                  </a:lnTo>
                  <a:lnTo>
                    <a:pt x="107" y="7"/>
                  </a:lnTo>
                  <a:lnTo>
                    <a:pt x="114" y="10"/>
                  </a:lnTo>
                  <a:lnTo>
                    <a:pt x="120" y="14"/>
                  </a:lnTo>
                  <a:lnTo>
                    <a:pt x="126" y="18"/>
                  </a:lnTo>
                  <a:lnTo>
                    <a:pt x="131" y="23"/>
                  </a:lnTo>
                  <a:lnTo>
                    <a:pt x="136" y="29"/>
                  </a:lnTo>
                  <a:lnTo>
                    <a:pt x="141" y="34"/>
                  </a:lnTo>
                  <a:lnTo>
                    <a:pt x="145" y="41"/>
                  </a:lnTo>
                  <a:lnTo>
                    <a:pt x="149"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5" name="Freeform 841">
              <a:extLst>
                <a:ext uri="{FF2B5EF4-FFF2-40B4-BE49-F238E27FC236}">
                  <a16:creationId xmlns:a16="http://schemas.microsoft.com/office/drawing/2014/main" id="{C5BE1064-D405-4792-B404-636AEC358A2F}"/>
                </a:ext>
              </a:extLst>
            </p:cNvPr>
            <p:cNvSpPr>
              <a:spLocks/>
            </p:cNvSpPr>
            <p:nvPr/>
          </p:nvSpPr>
          <p:spPr bwMode="auto">
            <a:xfrm>
              <a:off x="6008688" y="1849438"/>
              <a:ext cx="49213" cy="47625"/>
            </a:xfrm>
            <a:custGeom>
              <a:avLst/>
              <a:gdLst>
                <a:gd name="T0" fmla="*/ 155 w 155"/>
                <a:gd name="T1" fmla="*/ 77 h 154"/>
                <a:gd name="T2" fmla="*/ 152 w 155"/>
                <a:gd name="T3" fmla="*/ 92 h 154"/>
                <a:gd name="T4" fmla="*/ 149 w 155"/>
                <a:gd name="T5" fmla="*/ 107 h 154"/>
                <a:gd name="T6" fmla="*/ 141 w 155"/>
                <a:gd name="T7" fmla="*/ 119 h 154"/>
                <a:gd name="T8" fmla="*/ 132 w 155"/>
                <a:gd name="T9" fmla="*/ 131 h 154"/>
                <a:gd name="T10" fmla="*/ 120 w 155"/>
                <a:gd name="T11" fmla="*/ 141 h 154"/>
                <a:gd name="T12" fmla="*/ 108 w 155"/>
                <a:gd name="T13" fmla="*/ 148 h 154"/>
                <a:gd name="T14" fmla="*/ 93 w 155"/>
                <a:gd name="T15" fmla="*/ 152 h 154"/>
                <a:gd name="T16" fmla="*/ 77 w 155"/>
                <a:gd name="T17" fmla="*/ 154 h 154"/>
                <a:gd name="T18" fmla="*/ 70 w 155"/>
                <a:gd name="T19" fmla="*/ 154 h 154"/>
                <a:gd name="T20" fmla="*/ 54 w 155"/>
                <a:gd name="T21" fmla="*/ 150 h 154"/>
                <a:gd name="T22" fmla="*/ 40 w 155"/>
                <a:gd name="T23" fmla="*/ 144 h 154"/>
                <a:gd name="T24" fmla="*/ 29 w 155"/>
                <a:gd name="T25" fmla="*/ 136 h 154"/>
                <a:gd name="T26" fmla="*/ 19 w 155"/>
                <a:gd name="T27" fmla="*/ 126 h 154"/>
                <a:gd name="T28" fmla="*/ 9 w 155"/>
                <a:gd name="T29" fmla="*/ 114 h 154"/>
                <a:gd name="T30" fmla="*/ 4 w 155"/>
                <a:gd name="T31" fmla="*/ 100 h 154"/>
                <a:gd name="T32" fmla="*/ 1 w 155"/>
                <a:gd name="T33" fmla="*/ 85 h 154"/>
                <a:gd name="T34" fmla="*/ 0 w 155"/>
                <a:gd name="T35" fmla="*/ 77 h 154"/>
                <a:gd name="T36" fmla="*/ 2 w 155"/>
                <a:gd name="T37" fmla="*/ 61 h 154"/>
                <a:gd name="T38" fmla="*/ 7 w 155"/>
                <a:gd name="T39" fmla="*/ 47 h 154"/>
                <a:gd name="T40" fmla="*/ 14 w 155"/>
                <a:gd name="T41" fmla="*/ 33 h 154"/>
                <a:gd name="T42" fmla="*/ 23 w 155"/>
                <a:gd name="T43" fmla="*/ 22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5 w 155"/>
                <a:gd name="T57" fmla="*/ 9 h 154"/>
                <a:gd name="T58" fmla="*/ 126 w 155"/>
                <a:gd name="T59" fmla="*/ 17 h 154"/>
                <a:gd name="T60" fmla="*/ 136 w 155"/>
                <a:gd name="T61" fmla="*/ 28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2"/>
                  </a:lnTo>
                  <a:lnTo>
                    <a:pt x="151" y="100"/>
                  </a:lnTo>
                  <a:lnTo>
                    <a:pt x="149" y="107"/>
                  </a:lnTo>
                  <a:lnTo>
                    <a:pt x="146" y="114"/>
                  </a:lnTo>
                  <a:lnTo>
                    <a:pt x="141" y="119"/>
                  </a:lnTo>
                  <a:lnTo>
                    <a:pt x="136" y="126"/>
                  </a:lnTo>
                  <a:lnTo>
                    <a:pt x="132" y="131"/>
                  </a:lnTo>
                  <a:lnTo>
                    <a:pt x="126" y="136"/>
                  </a:lnTo>
                  <a:lnTo>
                    <a:pt x="120" y="141"/>
                  </a:lnTo>
                  <a:lnTo>
                    <a:pt x="115" y="144"/>
                  </a:lnTo>
                  <a:lnTo>
                    <a:pt x="108" y="148"/>
                  </a:lnTo>
                  <a:lnTo>
                    <a:pt x="100" y="150"/>
                  </a:lnTo>
                  <a:lnTo>
                    <a:pt x="93" y="152"/>
                  </a:lnTo>
                  <a:lnTo>
                    <a:pt x="85" y="154"/>
                  </a:lnTo>
                  <a:lnTo>
                    <a:pt x="77" y="154"/>
                  </a:lnTo>
                  <a:lnTo>
                    <a:pt x="77" y="154"/>
                  </a:lnTo>
                  <a:lnTo>
                    <a:pt x="70" y="154"/>
                  </a:lnTo>
                  <a:lnTo>
                    <a:pt x="62" y="152"/>
                  </a:lnTo>
                  <a:lnTo>
                    <a:pt x="54" y="150"/>
                  </a:lnTo>
                  <a:lnTo>
                    <a:pt x="47" y="148"/>
                  </a:lnTo>
                  <a:lnTo>
                    <a:pt x="40" y="144"/>
                  </a:lnTo>
                  <a:lnTo>
                    <a:pt x="35" y="141"/>
                  </a:lnTo>
                  <a:lnTo>
                    <a:pt x="29" y="136"/>
                  </a:lnTo>
                  <a:lnTo>
                    <a:pt x="23" y="131"/>
                  </a:lnTo>
                  <a:lnTo>
                    <a:pt x="19" y="126"/>
                  </a:lnTo>
                  <a:lnTo>
                    <a:pt x="14" y="119"/>
                  </a:lnTo>
                  <a:lnTo>
                    <a:pt x="9" y="114"/>
                  </a:lnTo>
                  <a:lnTo>
                    <a:pt x="7" y="107"/>
                  </a:lnTo>
                  <a:lnTo>
                    <a:pt x="4" y="100"/>
                  </a:lnTo>
                  <a:lnTo>
                    <a:pt x="2" y="92"/>
                  </a:lnTo>
                  <a:lnTo>
                    <a:pt x="1" y="85"/>
                  </a:lnTo>
                  <a:lnTo>
                    <a:pt x="0" y="77"/>
                  </a:lnTo>
                  <a:lnTo>
                    <a:pt x="0" y="77"/>
                  </a:lnTo>
                  <a:lnTo>
                    <a:pt x="1" y="69"/>
                  </a:lnTo>
                  <a:lnTo>
                    <a:pt x="2" y="61"/>
                  </a:lnTo>
                  <a:lnTo>
                    <a:pt x="4" y="54"/>
                  </a:lnTo>
                  <a:lnTo>
                    <a:pt x="7" y="47"/>
                  </a:lnTo>
                  <a:lnTo>
                    <a:pt x="9" y="40"/>
                  </a:lnTo>
                  <a:lnTo>
                    <a:pt x="14" y="33"/>
                  </a:lnTo>
                  <a:lnTo>
                    <a:pt x="19" y="28"/>
                  </a:lnTo>
                  <a:lnTo>
                    <a:pt x="23" y="22"/>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5" y="9"/>
                  </a:lnTo>
                  <a:lnTo>
                    <a:pt x="120" y="13"/>
                  </a:lnTo>
                  <a:lnTo>
                    <a:pt x="126" y="17"/>
                  </a:lnTo>
                  <a:lnTo>
                    <a:pt x="132" y="22"/>
                  </a:lnTo>
                  <a:lnTo>
                    <a:pt x="136" y="28"/>
                  </a:lnTo>
                  <a:lnTo>
                    <a:pt x="141" y="33"/>
                  </a:lnTo>
                  <a:lnTo>
                    <a:pt x="146" y="40"/>
                  </a:lnTo>
                  <a:lnTo>
                    <a:pt x="149" y="47"/>
                  </a:lnTo>
                  <a:lnTo>
                    <a:pt x="151" y="54"/>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6" name="Freeform 842">
              <a:extLst>
                <a:ext uri="{FF2B5EF4-FFF2-40B4-BE49-F238E27FC236}">
                  <a16:creationId xmlns:a16="http://schemas.microsoft.com/office/drawing/2014/main" id="{CB3274E4-458B-4C2E-BABA-F1719472451D}"/>
                </a:ext>
              </a:extLst>
            </p:cNvPr>
            <p:cNvSpPr>
              <a:spLocks/>
            </p:cNvSpPr>
            <p:nvPr/>
          </p:nvSpPr>
          <p:spPr bwMode="auto">
            <a:xfrm>
              <a:off x="6078538" y="1849438"/>
              <a:ext cx="47625" cy="47625"/>
            </a:xfrm>
            <a:custGeom>
              <a:avLst/>
              <a:gdLst>
                <a:gd name="T0" fmla="*/ 154 w 154"/>
                <a:gd name="T1" fmla="*/ 77 h 154"/>
                <a:gd name="T2" fmla="*/ 152 w 154"/>
                <a:gd name="T3" fmla="*/ 92 h 154"/>
                <a:gd name="T4" fmla="*/ 149 w 154"/>
                <a:gd name="T5" fmla="*/ 107 h 154"/>
                <a:gd name="T6" fmla="*/ 141 w 154"/>
                <a:gd name="T7" fmla="*/ 119 h 154"/>
                <a:gd name="T8" fmla="*/ 131 w 154"/>
                <a:gd name="T9" fmla="*/ 131 h 154"/>
                <a:gd name="T10" fmla="*/ 120 w 154"/>
                <a:gd name="T11" fmla="*/ 141 h 154"/>
                <a:gd name="T12" fmla="*/ 107 w 154"/>
                <a:gd name="T13" fmla="*/ 148 h 154"/>
                <a:gd name="T14" fmla="*/ 92 w 154"/>
                <a:gd name="T15" fmla="*/ 152 h 154"/>
                <a:gd name="T16" fmla="*/ 78 w 154"/>
                <a:gd name="T17" fmla="*/ 154 h 154"/>
                <a:gd name="T18" fmla="*/ 70 w 154"/>
                <a:gd name="T19" fmla="*/ 154 h 154"/>
                <a:gd name="T20" fmla="*/ 55 w 154"/>
                <a:gd name="T21" fmla="*/ 150 h 154"/>
                <a:gd name="T22" fmla="*/ 41 w 154"/>
                <a:gd name="T23" fmla="*/ 144 h 154"/>
                <a:gd name="T24" fmla="*/ 28 w 154"/>
                <a:gd name="T25" fmla="*/ 136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3 h 154"/>
                <a:gd name="T42" fmla="*/ 23 w 154"/>
                <a:gd name="T43" fmla="*/ 22 h 154"/>
                <a:gd name="T44" fmla="*/ 34 w 154"/>
                <a:gd name="T45" fmla="*/ 13 h 154"/>
                <a:gd name="T46" fmla="*/ 47 w 154"/>
                <a:gd name="T47" fmla="*/ 6 h 154"/>
                <a:gd name="T48" fmla="*/ 62 w 154"/>
                <a:gd name="T49" fmla="*/ 1 h 154"/>
                <a:gd name="T50" fmla="*/ 78 w 154"/>
                <a:gd name="T51" fmla="*/ 0 h 154"/>
                <a:gd name="T52" fmla="*/ 84 w 154"/>
                <a:gd name="T53" fmla="*/ 0 h 154"/>
                <a:gd name="T54" fmla="*/ 100 w 154"/>
                <a:gd name="T55" fmla="*/ 4 h 154"/>
                <a:gd name="T56" fmla="*/ 114 w 154"/>
                <a:gd name="T57" fmla="*/ 9 h 154"/>
                <a:gd name="T58" fmla="*/ 126 w 154"/>
                <a:gd name="T59" fmla="*/ 17 h 154"/>
                <a:gd name="T60" fmla="*/ 136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2"/>
                  </a:lnTo>
                  <a:lnTo>
                    <a:pt x="151" y="100"/>
                  </a:lnTo>
                  <a:lnTo>
                    <a:pt x="149" y="107"/>
                  </a:lnTo>
                  <a:lnTo>
                    <a:pt x="145" y="114"/>
                  </a:lnTo>
                  <a:lnTo>
                    <a:pt x="141" y="119"/>
                  </a:lnTo>
                  <a:lnTo>
                    <a:pt x="136" y="126"/>
                  </a:lnTo>
                  <a:lnTo>
                    <a:pt x="131" y="131"/>
                  </a:lnTo>
                  <a:lnTo>
                    <a:pt x="126" y="136"/>
                  </a:lnTo>
                  <a:lnTo>
                    <a:pt x="120" y="141"/>
                  </a:lnTo>
                  <a:lnTo>
                    <a:pt x="114" y="144"/>
                  </a:lnTo>
                  <a:lnTo>
                    <a:pt x="107" y="148"/>
                  </a:lnTo>
                  <a:lnTo>
                    <a:pt x="100" y="150"/>
                  </a:lnTo>
                  <a:lnTo>
                    <a:pt x="92" y="152"/>
                  </a:lnTo>
                  <a:lnTo>
                    <a:pt x="84" y="154"/>
                  </a:lnTo>
                  <a:lnTo>
                    <a:pt x="78" y="154"/>
                  </a:lnTo>
                  <a:lnTo>
                    <a:pt x="78" y="154"/>
                  </a:lnTo>
                  <a:lnTo>
                    <a:pt x="70" y="154"/>
                  </a:lnTo>
                  <a:lnTo>
                    <a:pt x="62" y="152"/>
                  </a:lnTo>
                  <a:lnTo>
                    <a:pt x="55" y="150"/>
                  </a:lnTo>
                  <a:lnTo>
                    <a:pt x="47" y="148"/>
                  </a:lnTo>
                  <a:lnTo>
                    <a:pt x="41" y="144"/>
                  </a:lnTo>
                  <a:lnTo>
                    <a:pt x="34" y="141"/>
                  </a:lnTo>
                  <a:lnTo>
                    <a:pt x="28" y="136"/>
                  </a:lnTo>
                  <a:lnTo>
                    <a:pt x="23" y="131"/>
                  </a:lnTo>
                  <a:lnTo>
                    <a:pt x="18" y="126"/>
                  </a:lnTo>
                  <a:lnTo>
                    <a:pt x="14" y="119"/>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1" y="9"/>
                  </a:lnTo>
                  <a:lnTo>
                    <a:pt x="47" y="6"/>
                  </a:lnTo>
                  <a:lnTo>
                    <a:pt x="55" y="4"/>
                  </a:lnTo>
                  <a:lnTo>
                    <a:pt x="62" y="1"/>
                  </a:lnTo>
                  <a:lnTo>
                    <a:pt x="70" y="0"/>
                  </a:lnTo>
                  <a:lnTo>
                    <a:pt x="78" y="0"/>
                  </a:lnTo>
                  <a:lnTo>
                    <a:pt x="78" y="0"/>
                  </a:lnTo>
                  <a:lnTo>
                    <a:pt x="84" y="0"/>
                  </a:lnTo>
                  <a:lnTo>
                    <a:pt x="92" y="1"/>
                  </a:lnTo>
                  <a:lnTo>
                    <a:pt x="100" y="4"/>
                  </a:lnTo>
                  <a:lnTo>
                    <a:pt x="107" y="6"/>
                  </a:lnTo>
                  <a:lnTo>
                    <a:pt x="114" y="9"/>
                  </a:lnTo>
                  <a:lnTo>
                    <a:pt x="120" y="13"/>
                  </a:lnTo>
                  <a:lnTo>
                    <a:pt x="126" y="17"/>
                  </a:lnTo>
                  <a:lnTo>
                    <a:pt x="131" y="22"/>
                  </a:lnTo>
                  <a:lnTo>
                    <a:pt x="136" y="28"/>
                  </a:lnTo>
                  <a:lnTo>
                    <a:pt x="141" y="33"/>
                  </a:lnTo>
                  <a:lnTo>
                    <a:pt x="145" y="40"/>
                  </a:lnTo>
                  <a:lnTo>
                    <a:pt x="149" y="47"/>
                  </a:lnTo>
                  <a:lnTo>
                    <a:pt x="151"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7" name="Freeform 843">
              <a:extLst>
                <a:ext uri="{FF2B5EF4-FFF2-40B4-BE49-F238E27FC236}">
                  <a16:creationId xmlns:a16="http://schemas.microsoft.com/office/drawing/2014/main" id="{6A22407D-9A15-48A3-9576-01BEFCD31669}"/>
                </a:ext>
              </a:extLst>
            </p:cNvPr>
            <p:cNvSpPr>
              <a:spLocks/>
            </p:cNvSpPr>
            <p:nvPr/>
          </p:nvSpPr>
          <p:spPr bwMode="auto">
            <a:xfrm>
              <a:off x="6008688" y="1778000"/>
              <a:ext cx="49213" cy="49213"/>
            </a:xfrm>
            <a:custGeom>
              <a:avLst/>
              <a:gdLst>
                <a:gd name="T0" fmla="*/ 155 w 155"/>
                <a:gd name="T1" fmla="*/ 78 h 155"/>
                <a:gd name="T2" fmla="*/ 152 w 155"/>
                <a:gd name="T3" fmla="*/ 93 h 155"/>
                <a:gd name="T4" fmla="*/ 149 w 155"/>
                <a:gd name="T5" fmla="*/ 108 h 155"/>
                <a:gd name="T6" fmla="*/ 141 w 155"/>
                <a:gd name="T7" fmla="*/ 120 h 155"/>
                <a:gd name="T8" fmla="*/ 132 w 155"/>
                <a:gd name="T9" fmla="*/ 132 h 155"/>
                <a:gd name="T10" fmla="*/ 120 w 155"/>
                <a:gd name="T11" fmla="*/ 142 h 155"/>
                <a:gd name="T12" fmla="*/ 108 w 155"/>
                <a:gd name="T13" fmla="*/ 149 h 155"/>
                <a:gd name="T14" fmla="*/ 93 w 155"/>
                <a:gd name="T15" fmla="*/ 153 h 155"/>
                <a:gd name="T16" fmla="*/ 77 w 155"/>
                <a:gd name="T17" fmla="*/ 155 h 155"/>
                <a:gd name="T18" fmla="*/ 70 w 155"/>
                <a:gd name="T19" fmla="*/ 155 h 155"/>
                <a:gd name="T20" fmla="*/ 54 w 155"/>
                <a:gd name="T21" fmla="*/ 151 h 155"/>
                <a:gd name="T22" fmla="*/ 40 w 155"/>
                <a:gd name="T23" fmla="*/ 145 h 155"/>
                <a:gd name="T24" fmla="*/ 29 w 155"/>
                <a:gd name="T25" fmla="*/ 137 h 155"/>
                <a:gd name="T26" fmla="*/ 19 w 155"/>
                <a:gd name="T27" fmla="*/ 127 h 155"/>
                <a:gd name="T28" fmla="*/ 9 w 155"/>
                <a:gd name="T29" fmla="*/ 115 h 155"/>
                <a:gd name="T30" fmla="*/ 4 w 155"/>
                <a:gd name="T31" fmla="*/ 101 h 155"/>
                <a:gd name="T32" fmla="*/ 1 w 155"/>
                <a:gd name="T33" fmla="*/ 86 h 155"/>
                <a:gd name="T34" fmla="*/ 0 w 155"/>
                <a:gd name="T35" fmla="*/ 78 h 155"/>
                <a:gd name="T36" fmla="*/ 2 w 155"/>
                <a:gd name="T37" fmla="*/ 62 h 155"/>
                <a:gd name="T38" fmla="*/ 7 w 155"/>
                <a:gd name="T39" fmla="*/ 48 h 155"/>
                <a:gd name="T40" fmla="*/ 14 w 155"/>
                <a:gd name="T41" fmla="*/ 34 h 155"/>
                <a:gd name="T42" fmla="*/ 23 w 155"/>
                <a:gd name="T43" fmla="*/ 23 h 155"/>
                <a:gd name="T44" fmla="*/ 35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5 h 155"/>
                <a:gd name="T56" fmla="*/ 115 w 155"/>
                <a:gd name="T57" fmla="*/ 10 h 155"/>
                <a:gd name="T58" fmla="*/ 126 w 155"/>
                <a:gd name="T59" fmla="*/ 18 h 155"/>
                <a:gd name="T60" fmla="*/ 136 w 155"/>
                <a:gd name="T61" fmla="*/ 29 h 155"/>
                <a:gd name="T62" fmla="*/ 146 w 155"/>
                <a:gd name="T63" fmla="*/ 41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6"/>
                  </a:lnTo>
                  <a:lnTo>
                    <a:pt x="152" y="93"/>
                  </a:lnTo>
                  <a:lnTo>
                    <a:pt x="151" y="101"/>
                  </a:lnTo>
                  <a:lnTo>
                    <a:pt x="149" y="108"/>
                  </a:lnTo>
                  <a:lnTo>
                    <a:pt x="146" y="115"/>
                  </a:lnTo>
                  <a:lnTo>
                    <a:pt x="141" y="120"/>
                  </a:lnTo>
                  <a:lnTo>
                    <a:pt x="136" y="127"/>
                  </a:lnTo>
                  <a:lnTo>
                    <a:pt x="132" y="132"/>
                  </a:lnTo>
                  <a:lnTo>
                    <a:pt x="126" y="137"/>
                  </a:lnTo>
                  <a:lnTo>
                    <a:pt x="120" y="142"/>
                  </a:lnTo>
                  <a:lnTo>
                    <a:pt x="115" y="145"/>
                  </a:lnTo>
                  <a:lnTo>
                    <a:pt x="108" y="149"/>
                  </a:lnTo>
                  <a:lnTo>
                    <a:pt x="100" y="151"/>
                  </a:lnTo>
                  <a:lnTo>
                    <a:pt x="93" y="153"/>
                  </a:lnTo>
                  <a:lnTo>
                    <a:pt x="85" y="155"/>
                  </a:lnTo>
                  <a:lnTo>
                    <a:pt x="77" y="155"/>
                  </a:lnTo>
                  <a:lnTo>
                    <a:pt x="77" y="155"/>
                  </a:lnTo>
                  <a:lnTo>
                    <a:pt x="70" y="155"/>
                  </a:lnTo>
                  <a:lnTo>
                    <a:pt x="62" y="153"/>
                  </a:lnTo>
                  <a:lnTo>
                    <a:pt x="54" y="151"/>
                  </a:lnTo>
                  <a:lnTo>
                    <a:pt x="47" y="149"/>
                  </a:lnTo>
                  <a:lnTo>
                    <a:pt x="40" y="145"/>
                  </a:lnTo>
                  <a:lnTo>
                    <a:pt x="35" y="142"/>
                  </a:lnTo>
                  <a:lnTo>
                    <a:pt x="29" y="137"/>
                  </a:lnTo>
                  <a:lnTo>
                    <a:pt x="23" y="132"/>
                  </a:lnTo>
                  <a:lnTo>
                    <a:pt x="19" y="127"/>
                  </a:lnTo>
                  <a:lnTo>
                    <a:pt x="14" y="120"/>
                  </a:lnTo>
                  <a:lnTo>
                    <a:pt x="9" y="115"/>
                  </a:lnTo>
                  <a:lnTo>
                    <a:pt x="7" y="108"/>
                  </a:lnTo>
                  <a:lnTo>
                    <a:pt x="4" y="101"/>
                  </a:lnTo>
                  <a:lnTo>
                    <a:pt x="2" y="93"/>
                  </a:lnTo>
                  <a:lnTo>
                    <a:pt x="1" y="86"/>
                  </a:lnTo>
                  <a:lnTo>
                    <a:pt x="0" y="78"/>
                  </a:lnTo>
                  <a:lnTo>
                    <a:pt x="0" y="78"/>
                  </a:lnTo>
                  <a:lnTo>
                    <a:pt x="1" y="70"/>
                  </a:lnTo>
                  <a:lnTo>
                    <a:pt x="2" y="62"/>
                  </a:lnTo>
                  <a:lnTo>
                    <a:pt x="4" y="55"/>
                  </a:lnTo>
                  <a:lnTo>
                    <a:pt x="7" y="48"/>
                  </a:lnTo>
                  <a:lnTo>
                    <a:pt x="9" y="41"/>
                  </a:lnTo>
                  <a:lnTo>
                    <a:pt x="14" y="34"/>
                  </a:lnTo>
                  <a:lnTo>
                    <a:pt x="19" y="29"/>
                  </a:lnTo>
                  <a:lnTo>
                    <a:pt x="23" y="23"/>
                  </a:lnTo>
                  <a:lnTo>
                    <a:pt x="29" y="18"/>
                  </a:lnTo>
                  <a:lnTo>
                    <a:pt x="35" y="14"/>
                  </a:lnTo>
                  <a:lnTo>
                    <a:pt x="40" y="10"/>
                  </a:lnTo>
                  <a:lnTo>
                    <a:pt x="47" y="7"/>
                  </a:lnTo>
                  <a:lnTo>
                    <a:pt x="54" y="5"/>
                  </a:lnTo>
                  <a:lnTo>
                    <a:pt x="62" y="2"/>
                  </a:lnTo>
                  <a:lnTo>
                    <a:pt x="70" y="1"/>
                  </a:lnTo>
                  <a:lnTo>
                    <a:pt x="77" y="0"/>
                  </a:lnTo>
                  <a:lnTo>
                    <a:pt x="77" y="0"/>
                  </a:lnTo>
                  <a:lnTo>
                    <a:pt x="85" y="1"/>
                  </a:lnTo>
                  <a:lnTo>
                    <a:pt x="93" y="2"/>
                  </a:lnTo>
                  <a:lnTo>
                    <a:pt x="100" y="5"/>
                  </a:lnTo>
                  <a:lnTo>
                    <a:pt x="108" y="7"/>
                  </a:lnTo>
                  <a:lnTo>
                    <a:pt x="115" y="10"/>
                  </a:lnTo>
                  <a:lnTo>
                    <a:pt x="120" y="14"/>
                  </a:lnTo>
                  <a:lnTo>
                    <a:pt x="126" y="18"/>
                  </a:lnTo>
                  <a:lnTo>
                    <a:pt x="132" y="23"/>
                  </a:lnTo>
                  <a:lnTo>
                    <a:pt x="136" y="29"/>
                  </a:lnTo>
                  <a:lnTo>
                    <a:pt x="141" y="34"/>
                  </a:lnTo>
                  <a:lnTo>
                    <a:pt x="146" y="41"/>
                  </a:lnTo>
                  <a:lnTo>
                    <a:pt x="149" y="48"/>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8" name="Freeform 844">
              <a:extLst>
                <a:ext uri="{FF2B5EF4-FFF2-40B4-BE49-F238E27FC236}">
                  <a16:creationId xmlns:a16="http://schemas.microsoft.com/office/drawing/2014/main" id="{F8C58C19-7452-4DEB-ABFA-8748D7FC50FE}"/>
                </a:ext>
              </a:extLst>
            </p:cNvPr>
            <p:cNvSpPr>
              <a:spLocks/>
            </p:cNvSpPr>
            <p:nvPr/>
          </p:nvSpPr>
          <p:spPr bwMode="auto">
            <a:xfrm>
              <a:off x="6078538" y="1778000"/>
              <a:ext cx="47625" cy="49213"/>
            </a:xfrm>
            <a:custGeom>
              <a:avLst/>
              <a:gdLst>
                <a:gd name="T0" fmla="*/ 154 w 154"/>
                <a:gd name="T1" fmla="*/ 78 h 155"/>
                <a:gd name="T2" fmla="*/ 152 w 154"/>
                <a:gd name="T3" fmla="*/ 93 h 155"/>
                <a:gd name="T4" fmla="*/ 149 w 154"/>
                <a:gd name="T5" fmla="*/ 108 h 155"/>
                <a:gd name="T6" fmla="*/ 141 w 154"/>
                <a:gd name="T7" fmla="*/ 120 h 155"/>
                <a:gd name="T8" fmla="*/ 131 w 154"/>
                <a:gd name="T9" fmla="*/ 132 h 155"/>
                <a:gd name="T10" fmla="*/ 120 w 154"/>
                <a:gd name="T11" fmla="*/ 142 h 155"/>
                <a:gd name="T12" fmla="*/ 107 w 154"/>
                <a:gd name="T13" fmla="*/ 149 h 155"/>
                <a:gd name="T14" fmla="*/ 92 w 154"/>
                <a:gd name="T15" fmla="*/ 153 h 155"/>
                <a:gd name="T16" fmla="*/ 78 w 154"/>
                <a:gd name="T17" fmla="*/ 155 h 155"/>
                <a:gd name="T18" fmla="*/ 70 w 154"/>
                <a:gd name="T19" fmla="*/ 155 h 155"/>
                <a:gd name="T20" fmla="*/ 55 w 154"/>
                <a:gd name="T21" fmla="*/ 151 h 155"/>
                <a:gd name="T22" fmla="*/ 41 w 154"/>
                <a:gd name="T23" fmla="*/ 145 h 155"/>
                <a:gd name="T24" fmla="*/ 28 w 154"/>
                <a:gd name="T25" fmla="*/ 137 h 155"/>
                <a:gd name="T26" fmla="*/ 18 w 154"/>
                <a:gd name="T27" fmla="*/ 127 h 155"/>
                <a:gd name="T28" fmla="*/ 9 w 154"/>
                <a:gd name="T29" fmla="*/ 115 h 155"/>
                <a:gd name="T30" fmla="*/ 3 w 154"/>
                <a:gd name="T31" fmla="*/ 101 h 155"/>
                <a:gd name="T32" fmla="*/ 1 w 154"/>
                <a:gd name="T33" fmla="*/ 86 h 155"/>
                <a:gd name="T34" fmla="*/ 0 w 154"/>
                <a:gd name="T35" fmla="*/ 78 h 155"/>
                <a:gd name="T36" fmla="*/ 2 w 154"/>
                <a:gd name="T37" fmla="*/ 62 h 155"/>
                <a:gd name="T38" fmla="*/ 7 w 154"/>
                <a:gd name="T39" fmla="*/ 48 h 155"/>
                <a:gd name="T40" fmla="*/ 14 w 154"/>
                <a:gd name="T41" fmla="*/ 34 h 155"/>
                <a:gd name="T42" fmla="*/ 23 w 154"/>
                <a:gd name="T43" fmla="*/ 23 h 155"/>
                <a:gd name="T44" fmla="*/ 34 w 154"/>
                <a:gd name="T45" fmla="*/ 14 h 155"/>
                <a:gd name="T46" fmla="*/ 47 w 154"/>
                <a:gd name="T47" fmla="*/ 7 h 155"/>
                <a:gd name="T48" fmla="*/ 62 w 154"/>
                <a:gd name="T49" fmla="*/ 2 h 155"/>
                <a:gd name="T50" fmla="*/ 78 w 154"/>
                <a:gd name="T51" fmla="*/ 0 h 155"/>
                <a:gd name="T52" fmla="*/ 84 w 154"/>
                <a:gd name="T53" fmla="*/ 1 h 155"/>
                <a:gd name="T54" fmla="*/ 100 w 154"/>
                <a:gd name="T55" fmla="*/ 5 h 155"/>
                <a:gd name="T56" fmla="*/ 114 w 154"/>
                <a:gd name="T57" fmla="*/ 10 h 155"/>
                <a:gd name="T58" fmla="*/ 126 w 154"/>
                <a:gd name="T59" fmla="*/ 18 h 155"/>
                <a:gd name="T60" fmla="*/ 136 w 154"/>
                <a:gd name="T61" fmla="*/ 29 h 155"/>
                <a:gd name="T62" fmla="*/ 145 w 154"/>
                <a:gd name="T63" fmla="*/ 41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3"/>
                  </a:lnTo>
                  <a:lnTo>
                    <a:pt x="151" y="101"/>
                  </a:lnTo>
                  <a:lnTo>
                    <a:pt x="149" y="108"/>
                  </a:lnTo>
                  <a:lnTo>
                    <a:pt x="145" y="115"/>
                  </a:lnTo>
                  <a:lnTo>
                    <a:pt x="141" y="120"/>
                  </a:lnTo>
                  <a:lnTo>
                    <a:pt x="136" y="127"/>
                  </a:lnTo>
                  <a:lnTo>
                    <a:pt x="131" y="132"/>
                  </a:lnTo>
                  <a:lnTo>
                    <a:pt x="126" y="137"/>
                  </a:lnTo>
                  <a:lnTo>
                    <a:pt x="120" y="142"/>
                  </a:lnTo>
                  <a:lnTo>
                    <a:pt x="114" y="145"/>
                  </a:lnTo>
                  <a:lnTo>
                    <a:pt x="107" y="149"/>
                  </a:lnTo>
                  <a:lnTo>
                    <a:pt x="100" y="151"/>
                  </a:lnTo>
                  <a:lnTo>
                    <a:pt x="92" y="153"/>
                  </a:lnTo>
                  <a:lnTo>
                    <a:pt x="84" y="155"/>
                  </a:lnTo>
                  <a:lnTo>
                    <a:pt x="78" y="155"/>
                  </a:lnTo>
                  <a:lnTo>
                    <a:pt x="78" y="155"/>
                  </a:lnTo>
                  <a:lnTo>
                    <a:pt x="70" y="155"/>
                  </a:lnTo>
                  <a:lnTo>
                    <a:pt x="62" y="153"/>
                  </a:lnTo>
                  <a:lnTo>
                    <a:pt x="55" y="151"/>
                  </a:lnTo>
                  <a:lnTo>
                    <a:pt x="47" y="149"/>
                  </a:lnTo>
                  <a:lnTo>
                    <a:pt x="41" y="145"/>
                  </a:lnTo>
                  <a:lnTo>
                    <a:pt x="34" y="142"/>
                  </a:lnTo>
                  <a:lnTo>
                    <a:pt x="28" y="137"/>
                  </a:lnTo>
                  <a:lnTo>
                    <a:pt x="23" y="132"/>
                  </a:lnTo>
                  <a:lnTo>
                    <a:pt x="18" y="127"/>
                  </a:lnTo>
                  <a:lnTo>
                    <a:pt x="14" y="120"/>
                  </a:lnTo>
                  <a:lnTo>
                    <a:pt x="9" y="115"/>
                  </a:lnTo>
                  <a:lnTo>
                    <a:pt x="7" y="108"/>
                  </a:lnTo>
                  <a:lnTo>
                    <a:pt x="3" y="101"/>
                  </a:lnTo>
                  <a:lnTo>
                    <a:pt x="2" y="93"/>
                  </a:lnTo>
                  <a:lnTo>
                    <a:pt x="1" y="86"/>
                  </a:lnTo>
                  <a:lnTo>
                    <a:pt x="0" y="78"/>
                  </a:lnTo>
                  <a:lnTo>
                    <a:pt x="0" y="78"/>
                  </a:lnTo>
                  <a:lnTo>
                    <a:pt x="1" y="70"/>
                  </a:lnTo>
                  <a:lnTo>
                    <a:pt x="2" y="62"/>
                  </a:lnTo>
                  <a:lnTo>
                    <a:pt x="3" y="55"/>
                  </a:lnTo>
                  <a:lnTo>
                    <a:pt x="7" y="48"/>
                  </a:lnTo>
                  <a:lnTo>
                    <a:pt x="9" y="41"/>
                  </a:lnTo>
                  <a:lnTo>
                    <a:pt x="14" y="34"/>
                  </a:lnTo>
                  <a:lnTo>
                    <a:pt x="18" y="29"/>
                  </a:lnTo>
                  <a:lnTo>
                    <a:pt x="23" y="23"/>
                  </a:lnTo>
                  <a:lnTo>
                    <a:pt x="28" y="18"/>
                  </a:lnTo>
                  <a:lnTo>
                    <a:pt x="34" y="14"/>
                  </a:lnTo>
                  <a:lnTo>
                    <a:pt x="41" y="10"/>
                  </a:lnTo>
                  <a:lnTo>
                    <a:pt x="47" y="7"/>
                  </a:lnTo>
                  <a:lnTo>
                    <a:pt x="55" y="5"/>
                  </a:lnTo>
                  <a:lnTo>
                    <a:pt x="62" y="2"/>
                  </a:lnTo>
                  <a:lnTo>
                    <a:pt x="70" y="1"/>
                  </a:lnTo>
                  <a:lnTo>
                    <a:pt x="78" y="0"/>
                  </a:lnTo>
                  <a:lnTo>
                    <a:pt x="78" y="0"/>
                  </a:lnTo>
                  <a:lnTo>
                    <a:pt x="84" y="1"/>
                  </a:lnTo>
                  <a:lnTo>
                    <a:pt x="92" y="2"/>
                  </a:lnTo>
                  <a:lnTo>
                    <a:pt x="100" y="5"/>
                  </a:lnTo>
                  <a:lnTo>
                    <a:pt x="107" y="7"/>
                  </a:lnTo>
                  <a:lnTo>
                    <a:pt x="114" y="10"/>
                  </a:lnTo>
                  <a:lnTo>
                    <a:pt x="120" y="14"/>
                  </a:lnTo>
                  <a:lnTo>
                    <a:pt x="126" y="18"/>
                  </a:lnTo>
                  <a:lnTo>
                    <a:pt x="131" y="23"/>
                  </a:lnTo>
                  <a:lnTo>
                    <a:pt x="136" y="29"/>
                  </a:lnTo>
                  <a:lnTo>
                    <a:pt x="141" y="34"/>
                  </a:lnTo>
                  <a:lnTo>
                    <a:pt x="145" y="41"/>
                  </a:lnTo>
                  <a:lnTo>
                    <a:pt x="149" y="48"/>
                  </a:lnTo>
                  <a:lnTo>
                    <a:pt x="151"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9" name="Freeform 845">
              <a:extLst>
                <a:ext uri="{FF2B5EF4-FFF2-40B4-BE49-F238E27FC236}">
                  <a16:creationId xmlns:a16="http://schemas.microsoft.com/office/drawing/2014/main" id="{9E6E34B2-2FED-4D27-AE78-B8E01CA4F210}"/>
                </a:ext>
              </a:extLst>
            </p:cNvPr>
            <p:cNvSpPr>
              <a:spLocks/>
            </p:cNvSpPr>
            <p:nvPr/>
          </p:nvSpPr>
          <p:spPr bwMode="auto">
            <a:xfrm>
              <a:off x="5938838" y="1849438"/>
              <a:ext cx="49213" cy="47625"/>
            </a:xfrm>
            <a:custGeom>
              <a:avLst/>
              <a:gdLst>
                <a:gd name="T0" fmla="*/ 154 w 154"/>
                <a:gd name="T1" fmla="*/ 77 h 154"/>
                <a:gd name="T2" fmla="*/ 152 w 154"/>
                <a:gd name="T3" fmla="*/ 92 h 154"/>
                <a:gd name="T4" fmla="*/ 147 w 154"/>
                <a:gd name="T5" fmla="*/ 107 h 154"/>
                <a:gd name="T6" fmla="*/ 140 w 154"/>
                <a:gd name="T7" fmla="*/ 119 h 154"/>
                <a:gd name="T8" fmla="*/ 131 w 154"/>
                <a:gd name="T9" fmla="*/ 131 h 154"/>
                <a:gd name="T10" fmla="*/ 120 w 154"/>
                <a:gd name="T11" fmla="*/ 141 h 154"/>
                <a:gd name="T12" fmla="*/ 106 w 154"/>
                <a:gd name="T13" fmla="*/ 148 h 154"/>
                <a:gd name="T14" fmla="*/ 92 w 154"/>
                <a:gd name="T15" fmla="*/ 152 h 154"/>
                <a:gd name="T16" fmla="*/ 76 w 154"/>
                <a:gd name="T17" fmla="*/ 154 h 154"/>
                <a:gd name="T18" fmla="*/ 68 w 154"/>
                <a:gd name="T19" fmla="*/ 154 h 154"/>
                <a:gd name="T20" fmla="*/ 53 w 154"/>
                <a:gd name="T21" fmla="*/ 150 h 154"/>
                <a:gd name="T22" fmla="*/ 40 w 154"/>
                <a:gd name="T23" fmla="*/ 144 h 154"/>
                <a:gd name="T24" fmla="*/ 27 w 154"/>
                <a:gd name="T25" fmla="*/ 136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1 h 154"/>
                <a:gd name="T38" fmla="*/ 5 w 154"/>
                <a:gd name="T39" fmla="*/ 47 h 154"/>
                <a:gd name="T40" fmla="*/ 12 w 154"/>
                <a:gd name="T41" fmla="*/ 33 h 154"/>
                <a:gd name="T42" fmla="*/ 23 w 154"/>
                <a:gd name="T43" fmla="*/ 22 h 154"/>
                <a:gd name="T44" fmla="*/ 34 w 154"/>
                <a:gd name="T45" fmla="*/ 13 h 154"/>
                <a:gd name="T46" fmla="*/ 47 w 154"/>
                <a:gd name="T47" fmla="*/ 6 h 154"/>
                <a:gd name="T48" fmla="*/ 61 w 154"/>
                <a:gd name="T49" fmla="*/ 1 h 154"/>
                <a:gd name="T50" fmla="*/ 76 w 154"/>
                <a:gd name="T51" fmla="*/ 0 h 154"/>
                <a:gd name="T52" fmla="*/ 84 w 154"/>
                <a:gd name="T53" fmla="*/ 0 h 154"/>
                <a:gd name="T54" fmla="*/ 99 w 154"/>
                <a:gd name="T55" fmla="*/ 4 h 154"/>
                <a:gd name="T56" fmla="*/ 113 w 154"/>
                <a:gd name="T57" fmla="*/ 9 h 154"/>
                <a:gd name="T58" fmla="*/ 126 w 154"/>
                <a:gd name="T59" fmla="*/ 17 h 154"/>
                <a:gd name="T60" fmla="*/ 136 w 154"/>
                <a:gd name="T61" fmla="*/ 28 h 154"/>
                <a:gd name="T62" fmla="*/ 144 w 154"/>
                <a:gd name="T63" fmla="*/ 40 h 154"/>
                <a:gd name="T64" fmla="*/ 150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0" y="100"/>
                  </a:lnTo>
                  <a:lnTo>
                    <a:pt x="147" y="107"/>
                  </a:lnTo>
                  <a:lnTo>
                    <a:pt x="144" y="114"/>
                  </a:lnTo>
                  <a:lnTo>
                    <a:pt x="140" y="119"/>
                  </a:lnTo>
                  <a:lnTo>
                    <a:pt x="136" y="126"/>
                  </a:lnTo>
                  <a:lnTo>
                    <a:pt x="131" y="131"/>
                  </a:lnTo>
                  <a:lnTo>
                    <a:pt x="126"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7" y="136"/>
                  </a:lnTo>
                  <a:lnTo>
                    <a:pt x="23"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0" name="Freeform 846">
              <a:extLst>
                <a:ext uri="{FF2B5EF4-FFF2-40B4-BE49-F238E27FC236}">
                  <a16:creationId xmlns:a16="http://schemas.microsoft.com/office/drawing/2014/main" id="{58CD5121-C00A-4732-8A64-AC9EA415F7C0}"/>
                </a:ext>
              </a:extLst>
            </p:cNvPr>
            <p:cNvSpPr>
              <a:spLocks/>
            </p:cNvSpPr>
            <p:nvPr/>
          </p:nvSpPr>
          <p:spPr bwMode="auto">
            <a:xfrm>
              <a:off x="5938838" y="1778000"/>
              <a:ext cx="49213" cy="49213"/>
            </a:xfrm>
            <a:custGeom>
              <a:avLst/>
              <a:gdLst>
                <a:gd name="T0" fmla="*/ 154 w 154"/>
                <a:gd name="T1" fmla="*/ 78 h 155"/>
                <a:gd name="T2" fmla="*/ 152 w 154"/>
                <a:gd name="T3" fmla="*/ 93 h 155"/>
                <a:gd name="T4" fmla="*/ 147 w 154"/>
                <a:gd name="T5" fmla="*/ 108 h 155"/>
                <a:gd name="T6" fmla="*/ 140 w 154"/>
                <a:gd name="T7" fmla="*/ 120 h 155"/>
                <a:gd name="T8" fmla="*/ 131 w 154"/>
                <a:gd name="T9" fmla="*/ 132 h 155"/>
                <a:gd name="T10" fmla="*/ 120 w 154"/>
                <a:gd name="T11" fmla="*/ 142 h 155"/>
                <a:gd name="T12" fmla="*/ 106 w 154"/>
                <a:gd name="T13" fmla="*/ 149 h 155"/>
                <a:gd name="T14" fmla="*/ 92 w 154"/>
                <a:gd name="T15" fmla="*/ 153 h 155"/>
                <a:gd name="T16" fmla="*/ 76 w 154"/>
                <a:gd name="T17" fmla="*/ 155 h 155"/>
                <a:gd name="T18" fmla="*/ 68 w 154"/>
                <a:gd name="T19" fmla="*/ 155 h 155"/>
                <a:gd name="T20" fmla="*/ 53 w 154"/>
                <a:gd name="T21" fmla="*/ 151 h 155"/>
                <a:gd name="T22" fmla="*/ 40 w 154"/>
                <a:gd name="T23" fmla="*/ 145 h 155"/>
                <a:gd name="T24" fmla="*/ 27 w 154"/>
                <a:gd name="T25" fmla="*/ 137 h 155"/>
                <a:gd name="T26" fmla="*/ 17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5 w 154"/>
                <a:gd name="T39" fmla="*/ 48 h 155"/>
                <a:gd name="T40" fmla="*/ 12 w 154"/>
                <a:gd name="T41" fmla="*/ 34 h 155"/>
                <a:gd name="T42" fmla="*/ 23 w 154"/>
                <a:gd name="T43" fmla="*/ 23 h 155"/>
                <a:gd name="T44" fmla="*/ 34 w 154"/>
                <a:gd name="T45" fmla="*/ 14 h 155"/>
                <a:gd name="T46" fmla="*/ 47 w 154"/>
                <a:gd name="T47" fmla="*/ 7 h 155"/>
                <a:gd name="T48" fmla="*/ 61 w 154"/>
                <a:gd name="T49" fmla="*/ 2 h 155"/>
                <a:gd name="T50" fmla="*/ 76 w 154"/>
                <a:gd name="T51" fmla="*/ 0 h 155"/>
                <a:gd name="T52" fmla="*/ 84 w 154"/>
                <a:gd name="T53" fmla="*/ 1 h 155"/>
                <a:gd name="T54" fmla="*/ 99 w 154"/>
                <a:gd name="T55" fmla="*/ 5 h 155"/>
                <a:gd name="T56" fmla="*/ 113 w 154"/>
                <a:gd name="T57" fmla="*/ 10 h 155"/>
                <a:gd name="T58" fmla="*/ 126 w 154"/>
                <a:gd name="T59" fmla="*/ 18 h 155"/>
                <a:gd name="T60" fmla="*/ 136 w 154"/>
                <a:gd name="T61" fmla="*/ 29 h 155"/>
                <a:gd name="T62" fmla="*/ 144 w 154"/>
                <a:gd name="T63" fmla="*/ 41 h 155"/>
                <a:gd name="T64" fmla="*/ 150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0" y="101"/>
                  </a:lnTo>
                  <a:lnTo>
                    <a:pt x="147" y="108"/>
                  </a:lnTo>
                  <a:lnTo>
                    <a:pt x="144" y="115"/>
                  </a:lnTo>
                  <a:lnTo>
                    <a:pt x="140" y="120"/>
                  </a:lnTo>
                  <a:lnTo>
                    <a:pt x="136" y="127"/>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1" y="153"/>
                  </a:lnTo>
                  <a:lnTo>
                    <a:pt x="53" y="151"/>
                  </a:lnTo>
                  <a:lnTo>
                    <a:pt x="47" y="149"/>
                  </a:lnTo>
                  <a:lnTo>
                    <a:pt x="40" y="145"/>
                  </a:lnTo>
                  <a:lnTo>
                    <a:pt x="34" y="142"/>
                  </a:lnTo>
                  <a:lnTo>
                    <a:pt x="27" y="137"/>
                  </a:lnTo>
                  <a:lnTo>
                    <a:pt x="23"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3" y="23"/>
                  </a:lnTo>
                  <a:lnTo>
                    <a:pt x="27" y="18"/>
                  </a:lnTo>
                  <a:lnTo>
                    <a:pt x="34" y="14"/>
                  </a:lnTo>
                  <a:lnTo>
                    <a:pt x="40" y="10"/>
                  </a:lnTo>
                  <a:lnTo>
                    <a:pt x="47" y="7"/>
                  </a:lnTo>
                  <a:lnTo>
                    <a:pt x="53" y="5"/>
                  </a:lnTo>
                  <a:lnTo>
                    <a:pt x="61" y="2"/>
                  </a:lnTo>
                  <a:lnTo>
                    <a:pt x="68" y="1"/>
                  </a:lnTo>
                  <a:lnTo>
                    <a:pt x="76" y="0"/>
                  </a:lnTo>
                  <a:lnTo>
                    <a:pt x="76" y="0"/>
                  </a:lnTo>
                  <a:lnTo>
                    <a:pt x="84" y="1"/>
                  </a:lnTo>
                  <a:lnTo>
                    <a:pt x="92" y="2"/>
                  </a:lnTo>
                  <a:lnTo>
                    <a:pt x="99" y="5"/>
                  </a:lnTo>
                  <a:lnTo>
                    <a:pt x="106" y="7"/>
                  </a:lnTo>
                  <a:lnTo>
                    <a:pt x="113" y="10"/>
                  </a:lnTo>
                  <a:lnTo>
                    <a:pt x="120" y="14"/>
                  </a:lnTo>
                  <a:lnTo>
                    <a:pt x="126" y="18"/>
                  </a:lnTo>
                  <a:lnTo>
                    <a:pt x="131" y="23"/>
                  </a:lnTo>
                  <a:lnTo>
                    <a:pt x="136" y="29"/>
                  </a:lnTo>
                  <a:lnTo>
                    <a:pt x="140" y="34"/>
                  </a:lnTo>
                  <a:lnTo>
                    <a:pt x="144" y="41"/>
                  </a:lnTo>
                  <a:lnTo>
                    <a:pt x="147" y="48"/>
                  </a:lnTo>
                  <a:lnTo>
                    <a:pt x="150"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1" name="Freeform 847">
              <a:extLst>
                <a:ext uri="{FF2B5EF4-FFF2-40B4-BE49-F238E27FC236}">
                  <a16:creationId xmlns:a16="http://schemas.microsoft.com/office/drawing/2014/main" id="{7AA89B13-1EC2-4519-B63E-AC678FAEEE10}"/>
                </a:ext>
              </a:extLst>
            </p:cNvPr>
            <p:cNvSpPr>
              <a:spLocks/>
            </p:cNvSpPr>
            <p:nvPr/>
          </p:nvSpPr>
          <p:spPr bwMode="auto">
            <a:xfrm>
              <a:off x="6146801" y="1708150"/>
              <a:ext cx="49213" cy="49213"/>
            </a:xfrm>
            <a:custGeom>
              <a:avLst/>
              <a:gdLst>
                <a:gd name="T0" fmla="*/ 155 w 155"/>
                <a:gd name="T1" fmla="*/ 76 h 154"/>
                <a:gd name="T2" fmla="*/ 152 w 155"/>
                <a:gd name="T3" fmla="*/ 92 h 154"/>
                <a:gd name="T4" fmla="*/ 148 w 155"/>
                <a:gd name="T5" fmla="*/ 107 h 154"/>
                <a:gd name="T6" fmla="*/ 141 w 155"/>
                <a:gd name="T7" fmla="*/ 120 h 154"/>
                <a:gd name="T8" fmla="*/ 132 w 155"/>
                <a:gd name="T9" fmla="*/ 131 h 154"/>
                <a:gd name="T10" fmla="*/ 120 w 155"/>
                <a:gd name="T11" fmla="*/ 140 h 154"/>
                <a:gd name="T12" fmla="*/ 107 w 155"/>
                <a:gd name="T13" fmla="*/ 147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9 w 155"/>
                <a:gd name="T25" fmla="*/ 136 h 154"/>
                <a:gd name="T26" fmla="*/ 17 w 155"/>
                <a:gd name="T27" fmla="*/ 125 h 154"/>
                <a:gd name="T28" fmla="*/ 9 w 155"/>
                <a:gd name="T29" fmla="*/ 114 h 154"/>
                <a:gd name="T30" fmla="*/ 4 w 155"/>
                <a:gd name="T31" fmla="*/ 99 h 154"/>
                <a:gd name="T32" fmla="*/ 0 w 155"/>
                <a:gd name="T33" fmla="*/ 84 h 154"/>
                <a:gd name="T34" fmla="*/ 0 w 155"/>
                <a:gd name="T35" fmla="*/ 76 h 154"/>
                <a:gd name="T36" fmla="*/ 1 w 155"/>
                <a:gd name="T37" fmla="*/ 61 h 154"/>
                <a:gd name="T38" fmla="*/ 6 w 155"/>
                <a:gd name="T39" fmla="*/ 47 h 154"/>
                <a:gd name="T40" fmla="*/ 14 w 155"/>
                <a:gd name="T41" fmla="*/ 34 h 154"/>
                <a:gd name="T42" fmla="*/ 23 w 155"/>
                <a:gd name="T43" fmla="*/ 22 h 154"/>
                <a:gd name="T44" fmla="*/ 35 w 155"/>
                <a:gd name="T45" fmla="*/ 13 h 154"/>
                <a:gd name="T46" fmla="*/ 47 w 155"/>
                <a:gd name="T47" fmla="*/ 5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6 w 155"/>
                <a:gd name="T61" fmla="*/ 28 h 154"/>
                <a:gd name="T62" fmla="*/ 146 w 155"/>
                <a:gd name="T63" fmla="*/ 40 h 154"/>
                <a:gd name="T64" fmla="*/ 151 w 155"/>
                <a:gd name="T65" fmla="*/ 53 h 154"/>
                <a:gd name="T66" fmla="*/ 154 w 155"/>
                <a:gd name="T67" fmla="*/ 69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2" y="92"/>
                  </a:lnTo>
                  <a:lnTo>
                    <a:pt x="151" y="99"/>
                  </a:lnTo>
                  <a:lnTo>
                    <a:pt x="148" y="107"/>
                  </a:lnTo>
                  <a:lnTo>
                    <a:pt x="146" y="114"/>
                  </a:lnTo>
                  <a:lnTo>
                    <a:pt x="141" y="120"/>
                  </a:lnTo>
                  <a:lnTo>
                    <a:pt x="136"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9" y="136"/>
                  </a:lnTo>
                  <a:lnTo>
                    <a:pt x="23" y="131"/>
                  </a:lnTo>
                  <a:lnTo>
                    <a:pt x="17" y="125"/>
                  </a:lnTo>
                  <a:lnTo>
                    <a:pt x="14"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4" y="34"/>
                  </a:lnTo>
                  <a:lnTo>
                    <a:pt x="17" y="28"/>
                  </a:lnTo>
                  <a:lnTo>
                    <a:pt x="23" y="22"/>
                  </a:lnTo>
                  <a:lnTo>
                    <a:pt x="29" y="18"/>
                  </a:lnTo>
                  <a:lnTo>
                    <a:pt x="35" y="13"/>
                  </a:lnTo>
                  <a:lnTo>
                    <a:pt x="40" y="9"/>
                  </a:lnTo>
                  <a:lnTo>
                    <a:pt x="47" y="5"/>
                  </a:lnTo>
                  <a:lnTo>
                    <a:pt x="54" y="3"/>
                  </a:lnTo>
                  <a:lnTo>
                    <a:pt x="62" y="2"/>
                  </a:lnTo>
                  <a:lnTo>
                    <a:pt x="69" y="1"/>
                  </a:lnTo>
                  <a:lnTo>
                    <a:pt x="77" y="0"/>
                  </a:lnTo>
                  <a:lnTo>
                    <a:pt x="77" y="0"/>
                  </a:lnTo>
                  <a:lnTo>
                    <a:pt x="85" y="1"/>
                  </a:lnTo>
                  <a:lnTo>
                    <a:pt x="93" y="2"/>
                  </a:lnTo>
                  <a:lnTo>
                    <a:pt x="100" y="3"/>
                  </a:lnTo>
                  <a:lnTo>
                    <a:pt x="107" y="5"/>
                  </a:lnTo>
                  <a:lnTo>
                    <a:pt x="114" y="9"/>
                  </a:lnTo>
                  <a:lnTo>
                    <a:pt x="120" y="13"/>
                  </a:lnTo>
                  <a:lnTo>
                    <a:pt x="126" y="18"/>
                  </a:lnTo>
                  <a:lnTo>
                    <a:pt x="132" y="22"/>
                  </a:lnTo>
                  <a:lnTo>
                    <a:pt x="136" y="28"/>
                  </a:lnTo>
                  <a:lnTo>
                    <a:pt x="141" y="34"/>
                  </a:lnTo>
                  <a:lnTo>
                    <a:pt x="146" y="40"/>
                  </a:lnTo>
                  <a:lnTo>
                    <a:pt x="148" y="47"/>
                  </a:lnTo>
                  <a:lnTo>
                    <a:pt x="151" y="53"/>
                  </a:lnTo>
                  <a:lnTo>
                    <a:pt x="152" y="61"/>
                  </a:lnTo>
                  <a:lnTo>
                    <a:pt x="154" y="69"/>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2" name="Freeform 848">
              <a:extLst>
                <a:ext uri="{FF2B5EF4-FFF2-40B4-BE49-F238E27FC236}">
                  <a16:creationId xmlns:a16="http://schemas.microsoft.com/office/drawing/2014/main" id="{F8F53B0F-66F9-4A4B-A7B7-9E9299297F86}"/>
                </a:ext>
              </a:extLst>
            </p:cNvPr>
            <p:cNvSpPr>
              <a:spLocks/>
            </p:cNvSpPr>
            <p:nvPr/>
          </p:nvSpPr>
          <p:spPr bwMode="auto">
            <a:xfrm>
              <a:off x="6216651" y="1708150"/>
              <a:ext cx="49213" cy="49213"/>
            </a:xfrm>
            <a:custGeom>
              <a:avLst/>
              <a:gdLst>
                <a:gd name="T0" fmla="*/ 154 w 154"/>
                <a:gd name="T1" fmla="*/ 76 h 154"/>
                <a:gd name="T2" fmla="*/ 152 w 154"/>
                <a:gd name="T3" fmla="*/ 92 h 154"/>
                <a:gd name="T4" fmla="*/ 149 w 154"/>
                <a:gd name="T5" fmla="*/ 107 h 154"/>
                <a:gd name="T6" fmla="*/ 141 w 154"/>
                <a:gd name="T7" fmla="*/ 120 h 154"/>
                <a:gd name="T8" fmla="*/ 131 w 154"/>
                <a:gd name="T9" fmla="*/ 131 h 154"/>
                <a:gd name="T10" fmla="*/ 120 w 154"/>
                <a:gd name="T11" fmla="*/ 140 h 154"/>
                <a:gd name="T12" fmla="*/ 107 w 154"/>
                <a:gd name="T13" fmla="*/ 147 h 154"/>
                <a:gd name="T14" fmla="*/ 92 w 154"/>
                <a:gd name="T15" fmla="*/ 152 h 154"/>
                <a:gd name="T16" fmla="*/ 76 w 154"/>
                <a:gd name="T17" fmla="*/ 154 h 154"/>
                <a:gd name="T18" fmla="*/ 70 w 154"/>
                <a:gd name="T19" fmla="*/ 153 h 154"/>
                <a:gd name="T20" fmla="*/ 54 w 154"/>
                <a:gd name="T21" fmla="*/ 151 h 154"/>
                <a:gd name="T22" fmla="*/ 40 w 154"/>
                <a:gd name="T23" fmla="*/ 145 h 154"/>
                <a:gd name="T24" fmla="*/ 28 w 154"/>
                <a:gd name="T25" fmla="*/ 136 h 154"/>
                <a:gd name="T26" fmla="*/ 17 w 154"/>
                <a:gd name="T27" fmla="*/ 125 h 154"/>
                <a:gd name="T28" fmla="*/ 9 w 154"/>
                <a:gd name="T29" fmla="*/ 114 h 154"/>
                <a:gd name="T30" fmla="*/ 3 w 154"/>
                <a:gd name="T31" fmla="*/ 99 h 154"/>
                <a:gd name="T32" fmla="*/ 1 w 154"/>
                <a:gd name="T33" fmla="*/ 84 h 154"/>
                <a:gd name="T34" fmla="*/ 0 w 154"/>
                <a:gd name="T35" fmla="*/ 76 h 154"/>
                <a:gd name="T36" fmla="*/ 2 w 154"/>
                <a:gd name="T37" fmla="*/ 61 h 154"/>
                <a:gd name="T38" fmla="*/ 6 w 154"/>
                <a:gd name="T39" fmla="*/ 47 h 154"/>
                <a:gd name="T40" fmla="*/ 14 w 154"/>
                <a:gd name="T41" fmla="*/ 34 h 154"/>
                <a:gd name="T42" fmla="*/ 23 w 154"/>
                <a:gd name="T43" fmla="*/ 22 h 154"/>
                <a:gd name="T44" fmla="*/ 34 w 154"/>
                <a:gd name="T45" fmla="*/ 13 h 154"/>
                <a:gd name="T46" fmla="*/ 47 w 154"/>
                <a:gd name="T47" fmla="*/ 5 h 154"/>
                <a:gd name="T48" fmla="*/ 62 w 154"/>
                <a:gd name="T49" fmla="*/ 2 h 154"/>
                <a:gd name="T50" fmla="*/ 76 w 154"/>
                <a:gd name="T51" fmla="*/ 0 h 154"/>
                <a:gd name="T52" fmla="*/ 84 w 154"/>
                <a:gd name="T53" fmla="*/ 1 h 154"/>
                <a:gd name="T54" fmla="*/ 99 w 154"/>
                <a:gd name="T55" fmla="*/ 3 h 154"/>
                <a:gd name="T56" fmla="*/ 114 w 154"/>
                <a:gd name="T57" fmla="*/ 9 h 154"/>
                <a:gd name="T58" fmla="*/ 126 w 154"/>
                <a:gd name="T59" fmla="*/ 18 h 154"/>
                <a:gd name="T60" fmla="*/ 136 w 154"/>
                <a:gd name="T61" fmla="*/ 28 h 154"/>
                <a:gd name="T62" fmla="*/ 145 w 154"/>
                <a:gd name="T63" fmla="*/ 40 h 154"/>
                <a:gd name="T64" fmla="*/ 151 w 154"/>
                <a:gd name="T65" fmla="*/ 53 h 154"/>
                <a:gd name="T66" fmla="*/ 153 w 154"/>
                <a:gd name="T67" fmla="*/ 69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9" y="107"/>
                  </a:lnTo>
                  <a:lnTo>
                    <a:pt x="145" y="114"/>
                  </a:lnTo>
                  <a:lnTo>
                    <a:pt x="141" y="120"/>
                  </a:lnTo>
                  <a:lnTo>
                    <a:pt x="136" y="125"/>
                  </a:lnTo>
                  <a:lnTo>
                    <a:pt x="131" y="131"/>
                  </a:lnTo>
                  <a:lnTo>
                    <a:pt x="126" y="136"/>
                  </a:lnTo>
                  <a:lnTo>
                    <a:pt x="120" y="140"/>
                  </a:lnTo>
                  <a:lnTo>
                    <a:pt x="114" y="145"/>
                  </a:lnTo>
                  <a:lnTo>
                    <a:pt x="107" y="147"/>
                  </a:lnTo>
                  <a:lnTo>
                    <a:pt x="99" y="151"/>
                  </a:lnTo>
                  <a:lnTo>
                    <a:pt x="92" y="152"/>
                  </a:lnTo>
                  <a:lnTo>
                    <a:pt x="84" y="153"/>
                  </a:lnTo>
                  <a:lnTo>
                    <a:pt x="76" y="154"/>
                  </a:lnTo>
                  <a:lnTo>
                    <a:pt x="76" y="154"/>
                  </a:lnTo>
                  <a:lnTo>
                    <a:pt x="70" y="153"/>
                  </a:lnTo>
                  <a:lnTo>
                    <a:pt x="62" y="152"/>
                  </a:lnTo>
                  <a:lnTo>
                    <a:pt x="54" y="151"/>
                  </a:lnTo>
                  <a:lnTo>
                    <a:pt x="47" y="147"/>
                  </a:lnTo>
                  <a:lnTo>
                    <a:pt x="40" y="145"/>
                  </a:lnTo>
                  <a:lnTo>
                    <a:pt x="34" y="140"/>
                  </a:lnTo>
                  <a:lnTo>
                    <a:pt x="28" y="136"/>
                  </a:lnTo>
                  <a:lnTo>
                    <a:pt x="23" y="131"/>
                  </a:lnTo>
                  <a:lnTo>
                    <a:pt x="17" y="125"/>
                  </a:lnTo>
                  <a:lnTo>
                    <a:pt x="14" y="120"/>
                  </a:lnTo>
                  <a:lnTo>
                    <a:pt x="9" y="114"/>
                  </a:lnTo>
                  <a:lnTo>
                    <a:pt x="6" y="107"/>
                  </a:lnTo>
                  <a:lnTo>
                    <a:pt x="3" y="99"/>
                  </a:lnTo>
                  <a:lnTo>
                    <a:pt x="2" y="92"/>
                  </a:lnTo>
                  <a:lnTo>
                    <a:pt x="1" y="84"/>
                  </a:lnTo>
                  <a:lnTo>
                    <a:pt x="0" y="76"/>
                  </a:lnTo>
                  <a:lnTo>
                    <a:pt x="0" y="76"/>
                  </a:lnTo>
                  <a:lnTo>
                    <a:pt x="1" y="69"/>
                  </a:lnTo>
                  <a:lnTo>
                    <a:pt x="2" y="61"/>
                  </a:lnTo>
                  <a:lnTo>
                    <a:pt x="3" y="53"/>
                  </a:lnTo>
                  <a:lnTo>
                    <a:pt x="6" y="47"/>
                  </a:lnTo>
                  <a:lnTo>
                    <a:pt x="9" y="40"/>
                  </a:lnTo>
                  <a:lnTo>
                    <a:pt x="14" y="34"/>
                  </a:lnTo>
                  <a:lnTo>
                    <a:pt x="17" y="28"/>
                  </a:lnTo>
                  <a:lnTo>
                    <a:pt x="23" y="22"/>
                  </a:lnTo>
                  <a:lnTo>
                    <a:pt x="28" y="18"/>
                  </a:lnTo>
                  <a:lnTo>
                    <a:pt x="34" y="13"/>
                  </a:lnTo>
                  <a:lnTo>
                    <a:pt x="40" y="9"/>
                  </a:lnTo>
                  <a:lnTo>
                    <a:pt x="47" y="5"/>
                  </a:lnTo>
                  <a:lnTo>
                    <a:pt x="54" y="3"/>
                  </a:lnTo>
                  <a:lnTo>
                    <a:pt x="62" y="2"/>
                  </a:lnTo>
                  <a:lnTo>
                    <a:pt x="70" y="1"/>
                  </a:lnTo>
                  <a:lnTo>
                    <a:pt x="76" y="0"/>
                  </a:lnTo>
                  <a:lnTo>
                    <a:pt x="76" y="0"/>
                  </a:lnTo>
                  <a:lnTo>
                    <a:pt x="84" y="1"/>
                  </a:lnTo>
                  <a:lnTo>
                    <a:pt x="92" y="2"/>
                  </a:lnTo>
                  <a:lnTo>
                    <a:pt x="99" y="3"/>
                  </a:lnTo>
                  <a:lnTo>
                    <a:pt x="107" y="5"/>
                  </a:lnTo>
                  <a:lnTo>
                    <a:pt x="114" y="9"/>
                  </a:lnTo>
                  <a:lnTo>
                    <a:pt x="120" y="13"/>
                  </a:lnTo>
                  <a:lnTo>
                    <a:pt x="126" y="18"/>
                  </a:lnTo>
                  <a:lnTo>
                    <a:pt x="131" y="22"/>
                  </a:lnTo>
                  <a:lnTo>
                    <a:pt x="136" y="28"/>
                  </a:lnTo>
                  <a:lnTo>
                    <a:pt x="141" y="34"/>
                  </a:lnTo>
                  <a:lnTo>
                    <a:pt x="145" y="40"/>
                  </a:lnTo>
                  <a:lnTo>
                    <a:pt x="149" y="47"/>
                  </a:lnTo>
                  <a:lnTo>
                    <a:pt x="151" y="53"/>
                  </a:lnTo>
                  <a:lnTo>
                    <a:pt x="152" y="61"/>
                  </a:lnTo>
                  <a:lnTo>
                    <a:pt x="153" y="69"/>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3" name="Freeform 849">
              <a:extLst>
                <a:ext uri="{FF2B5EF4-FFF2-40B4-BE49-F238E27FC236}">
                  <a16:creationId xmlns:a16="http://schemas.microsoft.com/office/drawing/2014/main" id="{ECB36C85-E81C-44E9-821A-C6FBF4DEF28E}"/>
                </a:ext>
              </a:extLst>
            </p:cNvPr>
            <p:cNvSpPr>
              <a:spLocks/>
            </p:cNvSpPr>
            <p:nvPr/>
          </p:nvSpPr>
          <p:spPr bwMode="auto">
            <a:xfrm>
              <a:off x="6008688" y="1708150"/>
              <a:ext cx="49213" cy="49213"/>
            </a:xfrm>
            <a:custGeom>
              <a:avLst/>
              <a:gdLst>
                <a:gd name="T0" fmla="*/ 155 w 155"/>
                <a:gd name="T1" fmla="*/ 76 h 154"/>
                <a:gd name="T2" fmla="*/ 152 w 155"/>
                <a:gd name="T3" fmla="*/ 92 h 154"/>
                <a:gd name="T4" fmla="*/ 149 w 155"/>
                <a:gd name="T5" fmla="*/ 107 h 154"/>
                <a:gd name="T6" fmla="*/ 141 w 155"/>
                <a:gd name="T7" fmla="*/ 120 h 154"/>
                <a:gd name="T8" fmla="*/ 132 w 155"/>
                <a:gd name="T9" fmla="*/ 131 h 154"/>
                <a:gd name="T10" fmla="*/ 120 w 155"/>
                <a:gd name="T11" fmla="*/ 140 h 154"/>
                <a:gd name="T12" fmla="*/ 108 w 155"/>
                <a:gd name="T13" fmla="*/ 147 h 154"/>
                <a:gd name="T14" fmla="*/ 93 w 155"/>
                <a:gd name="T15" fmla="*/ 152 h 154"/>
                <a:gd name="T16" fmla="*/ 77 w 155"/>
                <a:gd name="T17" fmla="*/ 154 h 154"/>
                <a:gd name="T18" fmla="*/ 70 w 155"/>
                <a:gd name="T19" fmla="*/ 153 h 154"/>
                <a:gd name="T20" fmla="*/ 54 w 155"/>
                <a:gd name="T21" fmla="*/ 151 h 154"/>
                <a:gd name="T22" fmla="*/ 40 w 155"/>
                <a:gd name="T23" fmla="*/ 145 h 154"/>
                <a:gd name="T24" fmla="*/ 29 w 155"/>
                <a:gd name="T25" fmla="*/ 136 h 154"/>
                <a:gd name="T26" fmla="*/ 19 w 155"/>
                <a:gd name="T27" fmla="*/ 125 h 154"/>
                <a:gd name="T28" fmla="*/ 9 w 155"/>
                <a:gd name="T29" fmla="*/ 114 h 154"/>
                <a:gd name="T30" fmla="*/ 4 w 155"/>
                <a:gd name="T31" fmla="*/ 99 h 154"/>
                <a:gd name="T32" fmla="*/ 1 w 155"/>
                <a:gd name="T33" fmla="*/ 84 h 154"/>
                <a:gd name="T34" fmla="*/ 0 w 155"/>
                <a:gd name="T35" fmla="*/ 76 h 154"/>
                <a:gd name="T36" fmla="*/ 2 w 155"/>
                <a:gd name="T37" fmla="*/ 61 h 154"/>
                <a:gd name="T38" fmla="*/ 7 w 155"/>
                <a:gd name="T39" fmla="*/ 47 h 154"/>
                <a:gd name="T40" fmla="*/ 14 w 155"/>
                <a:gd name="T41" fmla="*/ 34 h 154"/>
                <a:gd name="T42" fmla="*/ 23 w 155"/>
                <a:gd name="T43" fmla="*/ 22 h 154"/>
                <a:gd name="T44" fmla="*/ 35 w 155"/>
                <a:gd name="T45" fmla="*/ 13 h 154"/>
                <a:gd name="T46" fmla="*/ 47 w 155"/>
                <a:gd name="T47" fmla="*/ 5 h 154"/>
                <a:gd name="T48" fmla="*/ 62 w 155"/>
                <a:gd name="T49" fmla="*/ 2 h 154"/>
                <a:gd name="T50" fmla="*/ 77 w 155"/>
                <a:gd name="T51" fmla="*/ 0 h 154"/>
                <a:gd name="T52" fmla="*/ 85 w 155"/>
                <a:gd name="T53" fmla="*/ 1 h 154"/>
                <a:gd name="T54" fmla="*/ 100 w 155"/>
                <a:gd name="T55" fmla="*/ 3 h 154"/>
                <a:gd name="T56" fmla="*/ 115 w 155"/>
                <a:gd name="T57" fmla="*/ 9 h 154"/>
                <a:gd name="T58" fmla="*/ 126 w 155"/>
                <a:gd name="T59" fmla="*/ 18 h 154"/>
                <a:gd name="T60" fmla="*/ 136 w 155"/>
                <a:gd name="T61" fmla="*/ 28 h 154"/>
                <a:gd name="T62" fmla="*/ 146 w 155"/>
                <a:gd name="T63" fmla="*/ 40 h 154"/>
                <a:gd name="T64" fmla="*/ 151 w 155"/>
                <a:gd name="T65" fmla="*/ 53 h 154"/>
                <a:gd name="T66" fmla="*/ 154 w 155"/>
                <a:gd name="T67" fmla="*/ 69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2" y="92"/>
                  </a:lnTo>
                  <a:lnTo>
                    <a:pt x="151" y="99"/>
                  </a:lnTo>
                  <a:lnTo>
                    <a:pt x="149" y="107"/>
                  </a:lnTo>
                  <a:lnTo>
                    <a:pt x="146" y="114"/>
                  </a:lnTo>
                  <a:lnTo>
                    <a:pt x="141" y="120"/>
                  </a:lnTo>
                  <a:lnTo>
                    <a:pt x="136" y="125"/>
                  </a:lnTo>
                  <a:lnTo>
                    <a:pt x="132" y="131"/>
                  </a:lnTo>
                  <a:lnTo>
                    <a:pt x="126" y="136"/>
                  </a:lnTo>
                  <a:lnTo>
                    <a:pt x="120" y="140"/>
                  </a:lnTo>
                  <a:lnTo>
                    <a:pt x="115"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0"/>
                  </a:lnTo>
                  <a:lnTo>
                    <a:pt x="29" y="136"/>
                  </a:lnTo>
                  <a:lnTo>
                    <a:pt x="23" y="131"/>
                  </a:lnTo>
                  <a:lnTo>
                    <a:pt x="19" y="125"/>
                  </a:lnTo>
                  <a:lnTo>
                    <a:pt x="14" y="120"/>
                  </a:lnTo>
                  <a:lnTo>
                    <a:pt x="9" y="114"/>
                  </a:lnTo>
                  <a:lnTo>
                    <a:pt x="7" y="107"/>
                  </a:lnTo>
                  <a:lnTo>
                    <a:pt x="4" y="99"/>
                  </a:lnTo>
                  <a:lnTo>
                    <a:pt x="2" y="92"/>
                  </a:lnTo>
                  <a:lnTo>
                    <a:pt x="1" y="84"/>
                  </a:lnTo>
                  <a:lnTo>
                    <a:pt x="0" y="76"/>
                  </a:lnTo>
                  <a:lnTo>
                    <a:pt x="0" y="76"/>
                  </a:lnTo>
                  <a:lnTo>
                    <a:pt x="1" y="69"/>
                  </a:lnTo>
                  <a:lnTo>
                    <a:pt x="2" y="61"/>
                  </a:lnTo>
                  <a:lnTo>
                    <a:pt x="4" y="53"/>
                  </a:lnTo>
                  <a:lnTo>
                    <a:pt x="7" y="47"/>
                  </a:lnTo>
                  <a:lnTo>
                    <a:pt x="9" y="40"/>
                  </a:lnTo>
                  <a:lnTo>
                    <a:pt x="14" y="34"/>
                  </a:lnTo>
                  <a:lnTo>
                    <a:pt x="19" y="28"/>
                  </a:lnTo>
                  <a:lnTo>
                    <a:pt x="23" y="22"/>
                  </a:lnTo>
                  <a:lnTo>
                    <a:pt x="29" y="18"/>
                  </a:lnTo>
                  <a:lnTo>
                    <a:pt x="35" y="13"/>
                  </a:lnTo>
                  <a:lnTo>
                    <a:pt x="40" y="9"/>
                  </a:lnTo>
                  <a:lnTo>
                    <a:pt x="47" y="5"/>
                  </a:lnTo>
                  <a:lnTo>
                    <a:pt x="54" y="3"/>
                  </a:lnTo>
                  <a:lnTo>
                    <a:pt x="62" y="2"/>
                  </a:lnTo>
                  <a:lnTo>
                    <a:pt x="70" y="1"/>
                  </a:lnTo>
                  <a:lnTo>
                    <a:pt x="77" y="0"/>
                  </a:lnTo>
                  <a:lnTo>
                    <a:pt x="77" y="0"/>
                  </a:lnTo>
                  <a:lnTo>
                    <a:pt x="85" y="1"/>
                  </a:lnTo>
                  <a:lnTo>
                    <a:pt x="93" y="2"/>
                  </a:lnTo>
                  <a:lnTo>
                    <a:pt x="100" y="3"/>
                  </a:lnTo>
                  <a:lnTo>
                    <a:pt x="108" y="5"/>
                  </a:lnTo>
                  <a:lnTo>
                    <a:pt x="115" y="9"/>
                  </a:lnTo>
                  <a:lnTo>
                    <a:pt x="120" y="13"/>
                  </a:lnTo>
                  <a:lnTo>
                    <a:pt x="126" y="18"/>
                  </a:lnTo>
                  <a:lnTo>
                    <a:pt x="132" y="22"/>
                  </a:lnTo>
                  <a:lnTo>
                    <a:pt x="136" y="28"/>
                  </a:lnTo>
                  <a:lnTo>
                    <a:pt x="141" y="34"/>
                  </a:lnTo>
                  <a:lnTo>
                    <a:pt x="146" y="40"/>
                  </a:lnTo>
                  <a:lnTo>
                    <a:pt x="149" y="47"/>
                  </a:lnTo>
                  <a:lnTo>
                    <a:pt x="151" y="53"/>
                  </a:lnTo>
                  <a:lnTo>
                    <a:pt x="152" y="61"/>
                  </a:lnTo>
                  <a:lnTo>
                    <a:pt x="154" y="69"/>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4" name="Freeform 850">
              <a:extLst>
                <a:ext uri="{FF2B5EF4-FFF2-40B4-BE49-F238E27FC236}">
                  <a16:creationId xmlns:a16="http://schemas.microsoft.com/office/drawing/2014/main" id="{537A6851-A203-4D84-A7CA-DE945151607C}"/>
                </a:ext>
              </a:extLst>
            </p:cNvPr>
            <p:cNvSpPr>
              <a:spLocks/>
            </p:cNvSpPr>
            <p:nvPr/>
          </p:nvSpPr>
          <p:spPr bwMode="auto">
            <a:xfrm>
              <a:off x="6078538" y="1708150"/>
              <a:ext cx="47625" cy="49213"/>
            </a:xfrm>
            <a:custGeom>
              <a:avLst/>
              <a:gdLst>
                <a:gd name="T0" fmla="*/ 154 w 154"/>
                <a:gd name="T1" fmla="*/ 76 h 154"/>
                <a:gd name="T2" fmla="*/ 152 w 154"/>
                <a:gd name="T3" fmla="*/ 92 h 154"/>
                <a:gd name="T4" fmla="*/ 149 w 154"/>
                <a:gd name="T5" fmla="*/ 107 h 154"/>
                <a:gd name="T6" fmla="*/ 141 w 154"/>
                <a:gd name="T7" fmla="*/ 120 h 154"/>
                <a:gd name="T8" fmla="*/ 131 w 154"/>
                <a:gd name="T9" fmla="*/ 131 h 154"/>
                <a:gd name="T10" fmla="*/ 120 w 154"/>
                <a:gd name="T11" fmla="*/ 140 h 154"/>
                <a:gd name="T12" fmla="*/ 107 w 154"/>
                <a:gd name="T13" fmla="*/ 147 h 154"/>
                <a:gd name="T14" fmla="*/ 92 w 154"/>
                <a:gd name="T15" fmla="*/ 152 h 154"/>
                <a:gd name="T16" fmla="*/ 78 w 154"/>
                <a:gd name="T17" fmla="*/ 154 h 154"/>
                <a:gd name="T18" fmla="*/ 70 w 154"/>
                <a:gd name="T19" fmla="*/ 153 h 154"/>
                <a:gd name="T20" fmla="*/ 55 w 154"/>
                <a:gd name="T21" fmla="*/ 151 h 154"/>
                <a:gd name="T22" fmla="*/ 41 w 154"/>
                <a:gd name="T23" fmla="*/ 145 h 154"/>
                <a:gd name="T24" fmla="*/ 28 w 154"/>
                <a:gd name="T25" fmla="*/ 136 h 154"/>
                <a:gd name="T26" fmla="*/ 18 w 154"/>
                <a:gd name="T27" fmla="*/ 125 h 154"/>
                <a:gd name="T28" fmla="*/ 9 w 154"/>
                <a:gd name="T29" fmla="*/ 114 h 154"/>
                <a:gd name="T30" fmla="*/ 3 w 154"/>
                <a:gd name="T31" fmla="*/ 99 h 154"/>
                <a:gd name="T32" fmla="*/ 1 w 154"/>
                <a:gd name="T33" fmla="*/ 84 h 154"/>
                <a:gd name="T34" fmla="*/ 0 w 154"/>
                <a:gd name="T35" fmla="*/ 76 h 154"/>
                <a:gd name="T36" fmla="*/ 2 w 154"/>
                <a:gd name="T37" fmla="*/ 61 h 154"/>
                <a:gd name="T38" fmla="*/ 7 w 154"/>
                <a:gd name="T39" fmla="*/ 47 h 154"/>
                <a:gd name="T40" fmla="*/ 14 w 154"/>
                <a:gd name="T41" fmla="*/ 34 h 154"/>
                <a:gd name="T42" fmla="*/ 23 w 154"/>
                <a:gd name="T43" fmla="*/ 22 h 154"/>
                <a:gd name="T44" fmla="*/ 34 w 154"/>
                <a:gd name="T45" fmla="*/ 13 h 154"/>
                <a:gd name="T46" fmla="*/ 47 w 154"/>
                <a:gd name="T47" fmla="*/ 5 h 154"/>
                <a:gd name="T48" fmla="*/ 62 w 154"/>
                <a:gd name="T49" fmla="*/ 2 h 154"/>
                <a:gd name="T50" fmla="*/ 78 w 154"/>
                <a:gd name="T51" fmla="*/ 0 h 154"/>
                <a:gd name="T52" fmla="*/ 84 w 154"/>
                <a:gd name="T53" fmla="*/ 1 h 154"/>
                <a:gd name="T54" fmla="*/ 100 w 154"/>
                <a:gd name="T55" fmla="*/ 3 h 154"/>
                <a:gd name="T56" fmla="*/ 114 w 154"/>
                <a:gd name="T57" fmla="*/ 9 h 154"/>
                <a:gd name="T58" fmla="*/ 126 w 154"/>
                <a:gd name="T59" fmla="*/ 18 h 154"/>
                <a:gd name="T60" fmla="*/ 136 w 154"/>
                <a:gd name="T61" fmla="*/ 28 h 154"/>
                <a:gd name="T62" fmla="*/ 145 w 154"/>
                <a:gd name="T63" fmla="*/ 40 h 154"/>
                <a:gd name="T64" fmla="*/ 151 w 154"/>
                <a:gd name="T65" fmla="*/ 53 h 154"/>
                <a:gd name="T66" fmla="*/ 154 w 154"/>
                <a:gd name="T67" fmla="*/ 69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2" y="92"/>
                  </a:lnTo>
                  <a:lnTo>
                    <a:pt x="151" y="99"/>
                  </a:lnTo>
                  <a:lnTo>
                    <a:pt x="149" y="107"/>
                  </a:lnTo>
                  <a:lnTo>
                    <a:pt x="145" y="114"/>
                  </a:lnTo>
                  <a:lnTo>
                    <a:pt x="141" y="120"/>
                  </a:lnTo>
                  <a:lnTo>
                    <a:pt x="136" y="125"/>
                  </a:lnTo>
                  <a:lnTo>
                    <a:pt x="131" y="131"/>
                  </a:lnTo>
                  <a:lnTo>
                    <a:pt x="126" y="136"/>
                  </a:lnTo>
                  <a:lnTo>
                    <a:pt x="120" y="140"/>
                  </a:lnTo>
                  <a:lnTo>
                    <a:pt x="114" y="145"/>
                  </a:lnTo>
                  <a:lnTo>
                    <a:pt x="107" y="147"/>
                  </a:lnTo>
                  <a:lnTo>
                    <a:pt x="100" y="151"/>
                  </a:lnTo>
                  <a:lnTo>
                    <a:pt x="92" y="152"/>
                  </a:lnTo>
                  <a:lnTo>
                    <a:pt x="84" y="153"/>
                  </a:lnTo>
                  <a:lnTo>
                    <a:pt x="78" y="154"/>
                  </a:lnTo>
                  <a:lnTo>
                    <a:pt x="78" y="154"/>
                  </a:lnTo>
                  <a:lnTo>
                    <a:pt x="70" y="153"/>
                  </a:lnTo>
                  <a:lnTo>
                    <a:pt x="62" y="152"/>
                  </a:lnTo>
                  <a:lnTo>
                    <a:pt x="55" y="151"/>
                  </a:lnTo>
                  <a:lnTo>
                    <a:pt x="47" y="147"/>
                  </a:lnTo>
                  <a:lnTo>
                    <a:pt x="41" y="145"/>
                  </a:lnTo>
                  <a:lnTo>
                    <a:pt x="34" y="140"/>
                  </a:lnTo>
                  <a:lnTo>
                    <a:pt x="28" y="136"/>
                  </a:lnTo>
                  <a:lnTo>
                    <a:pt x="23" y="131"/>
                  </a:lnTo>
                  <a:lnTo>
                    <a:pt x="18" y="125"/>
                  </a:lnTo>
                  <a:lnTo>
                    <a:pt x="14" y="120"/>
                  </a:lnTo>
                  <a:lnTo>
                    <a:pt x="9" y="114"/>
                  </a:lnTo>
                  <a:lnTo>
                    <a:pt x="7" y="107"/>
                  </a:lnTo>
                  <a:lnTo>
                    <a:pt x="3" y="99"/>
                  </a:lnTo>
                  <a:lnTo>
                    <a:pt x="2" y="92"/>
                  </a:lnTo>
                  <a:lnTo>
                    <a:pt x="1" y="84"/>
                  </a:lnTo>
                  <a:lnTo>
                    <a:pt x="0" y="76"/>
                  </a:lnTo>
                  <a:lnTo>
                    <a:pt x="0" y="76"/>
                  </a:lnTo>
                  <a:lnTo>
                    <a:pt x="1" y="69"/>
                  </a:lnTo>
                  <a:lnTo>
                    <a:pt x="2" y="61"/>
                  </a:lnTo>
                  <a:lnTo>
                    <a:pt x="3" y="53"/>
                  </a:lnTo>
                  <a:lnTo>
                    <a:pt x="7" y="47"/>
                  </a:lnTo>
                  <a:lnTo>
                    <a:pt x="9" y="40"/>
                  </a:lnTo>
                  <a:lnTo>
                    <a:pt x="14" y="34"/>
                  </a:lnTo>
                  <a:lnTo>
                    <a:pt x="18" y="28"/>
                  </a:lnTo>
                  <a:lnTo>
                    <a:pt x="23" y="22"/>
                  </a:lnTo>
                  <a:lnTo>
                    <a:pt x="28" y="18"/>
                  </a:lnTo>
                  <a:lnTo>
                    <a:pt x="34" y="13"/>
                  </a:lnTo>
                  <a:lnTo>
                    <a:pt x="41" y="9"/>
                  </a:lnTo>
                  <a:lnTo>
                    <a:pt x="47" y="5"/>
                  </a:lnTo>
                  <a:lnTo>
                    <a:pt x="55" y="3"/>
                  </a:lnTo>
                  <a:lnTo>
                    <a:pt x="62" y="2"/>
                  </a:lnTo>
                  <a:lnTo>
                    <a:pt x="70" y="1"/>
                  </a:lnTo>
                  <a:lnTo>
                    <a:pt x="78" y="0"/>
                  </a:lnTo>
                  <a:lnTo>
                    <a:pt x="78" y="0"/>
                  </a:lnTo>
                  <a:lnTo>
                    <a:pt x="84" y="1"/>
                  </a:lnTo>
                  <a:lnTo>
                    <a:pt x="92" y="2"/>
                  </a:lnTo>
                  <a:lnTo>
                    <a:pt x="100" y="3"/>
                  </a:lnTo>
                  <a:lnTo>
                    <a:pt x="107" y="5"/>
                  </a:lnTo>
                  <a:lnTo>
                    <a:pt x="114" y="9"/>
                  </a:lnTo>
                  <a:lnTo>
                    <a:pt x="120" y="13"/>
                  </a:lnTo>
                  <a:lnTo>
                    <a:pt x="126" y="18"/>
                  </a:lnTo>
                  <a:lnTo>
                    <a:pt x="131" y="22"/>
                  </a:lnTo>
                  <a:lnTo>
                    <a:pt x="136" y="28"/>
                  </a:lnTo>
                  <a:lnTo>
                    <a:pt x="141" y="34"/>
                  </a:lnTo>
                  <a:lnTo>
                    <a:pt x="145" y="40"/>
                  </a:lnTo>
                  <a:lnTo>
                    <a:pt x="149" y="47"/>
                  </a:lnTo>
                  <a:lnTo>
                    <a:pt x="151" y="53"/>
                  </a:lnTo>
                  <a:lnTo>
                    <a:pt x="152" y="61"/>
                  </a:lnTo>
                  <a:lnTo>
                    <a:pt x="154" y="69"/>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5" name="Freeform 851">
              <a:extLst>
                <a:ext uri="{FF2B5EF4-FFF2-40B4-BE49-F238E27FC236}">
                  <a16:creationId xmlns:a16="http://schemas.microsoft.com/office/drawing/2014/main" id="{C9F9BAF6-0AF8-4F73-B27B-689F22C294BF}"/>
                </a:ext>
              </a:extLst>
            </p:cNvPr>
            <p:cNvSpPr>
              <a:spLocks/>
            </p:cNvSpPr>
            <p:nvPr/>
          </p:nvSpPr>
          <p:spPr bwMode="auto">
            <a:xfrm>
              <a:off x="5938838" y="1708150"/>
              <a:ext cx="49213" cy="49213"/>
            </a:xfrm>
            <a:custGeom>
              <a:avLst/>
              <a:gdLst>
                <a:gd name="T0" fmla="*/ 154 w 154"/>
                <a:gd name="T1" fmla="*/ 76 h 154"/>
                <a:gd name="T2" fmla="*/ 152 w 154"/>
                <a:gd name="T3" fmla="*/ 92 h 154"/>
                <a:gd name="T4" fmla="*/ 147 w 154"/>
                <a:gd name="T5" fmla="*/ 107 h 154"/>
                <a:gd name="T6" fmla="*/ 140 w 154"/>
                <a:gd name="T7" fmla="*/ 120 h 154"/>
                <a:gd name="T8" fmla="*/ 131 w 154"/>
                <a:gd name="T9" fmla="*/ 131 h 154"/>
                <a:gd name="T10" fmla="*/ 120 w 154"/>
                <a:gd name="T11" fmla="*/ 140 h 154"/>
                <a:gd name="T12" fmla="*/ 106 w 154"/>
                <a:gd name="T13" fmla="*/ 147 h 154"/>
                <a:gd name="T14" fmla="*/ 92 w 154"/>
                <a:gd name="T15" fmla="*/ 152 h 154"/>
                <a:gd name="T16" fmla="*/ 76 w 154"/>
                <a:gd name="T17" fmla="*/ 154 h 154"/>
                <a:gd name="T18" fmla="*/ 68 w 154"/>
                <a:gd name="T19" fmla="*/ 153 h 154"/>
                <a:gd name="T20" fmla="*/ 53 w 154"/>
                <a:gd name="T21" fmla="*/ 151 h 154"/>
                <a:gd name="T22" fmla="*/ 40 w 154"/>
                <a:gd name="T23" fmla="*/ 145 h 154"/>
                <a:gd name="T24" fmla="*/ 27 w 154"/>
                <a:gd name="T25" fmla="*/ 136 h 154"/>
                <a:gd name="T26" fmla="*/ 17 w 154"/>
                <a:gd name="T27" fmla="*/ 125 h 154"/>
                <a:gd name="T28" fmla="*/ 9 w 154"/>
                <a:gd name="T29" fmla="*/ 114 h 154"/>
                <a:gd name="T30" fmla="*/ 3 w 154"/>
                <a:gd name="T31" fmla="*/ 99 h 154"/>
                <a:gd name="T32" fmla="*/ 0 w 154"/>
                <a:gd name="T33" fmla="*/ 84 h 154"/>
                <a:gd name="T34" fmla="*/ 0 w 154"/>
                <a:gd name="T35" fmla="*/ 76 h 154"/>
                <a:gd name="T36" fmla="*/ 1 w 154"/>
                <a:gd name="T37" fmla="*/ 61 h 154"/>
                <a:gd name="T38" fmla="*/ 5 w 154"/>
                <a:gd name="T39" fmla="*/ 47 h 154"/>
                <a:gd name="T40" fmla="*/ 12 w 154"/>
                <a:gd name="T41" fmla="*/ 34 h 154"/>
                <a:gd name="T42" fmla="*/ 23 w 154"/>
                <a:gd name="T43" fmla="*/ 22 h 154"/>
                <a:gd name="T44" fmla="*/ 34 w 154"/>
                <a:gd name="T45" fmla="*/ 13 h 154"/>
                <a:gd name="T46" fmla="*/ 47 w 154"/>
                <a:gd name="T47" fmla="*/ 5 h 154"/>
                <a:gd name="T48" fmla="*/ 61 w 154"/>
                <a:gd name="T49" fmla="*/ 2 h 154"/>
                <a:gd name="T50" fmla="*/ 76 w 154"/>
                <a:gd name="T51" fmla="*/ 0 h 154"/>
                <a:gd name="T52" fmla="*/ 84 w 154"/>
                <a:gd name="T53" fmla="*/ 1 h 154"/>
                <a:gd name="T54" fmla="*/ 99 w 154"/>
                <a:gd name="T55" fmla="*/ 3 h 154"/>
                <a:gd name="T56" fmla="*/ 113 w 154"/>
                <a:gd name="T57" fmla="*/ 9 h 154"/>
                <a:gd name="T58" fmla="*/ 126 w 154"/>
                <a:gd name="T59" fmla="*/ 18 h 154"/>
                <a:gd name="T60" fmla="*/ 136 w 154"/>
                <a:gd name="T61" fmla="*/ 28 h 154"/>
                <a:gd name="T62" fmla="*/ 144 w 154"/>
                <a:gd name="T63" fmla="*/ 40 h 154"/>
                <a:gd name="T64" fmla="*/ 150 w 154"/>
                <a:gd name="T65" fmla="*/ 53 h 154"/>
                <a:gd name="T66" fmla="*/ 153 w 154"/>
                <a:gd name="T67" fmla="*/ 69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0" y="99"/>
                  </a:lnTo>
                  <a:lnTo>
                    <a:pt x="147" y="107"/>
                  </a:lnTo>
                  <a:lnTo>
                    <a:pt x="144" y="114"/>
                  </a:lnTo>
                  <a:lnTo>
                    <a:pt x="140" y="120"/>
                  </a:lnTo>
                  <a:lnTo>
                    <a:pt x="136" y="125"/>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1" y="152"/>
                  </a:lnTo>
                  <a:lnTo>
                    <a:pt x="53" y="151"/>
                  </a:lnTo>
                  <a:lnTo>
                    <a:pt x="47" y="147"/>
                  </a:lnTo>
                  <a:lnTo>
                    <a:pt x="40" y="145"/>
                  </a:lnTo>
                  <a:lnTo>
                    <a:pt x="34" y="140"/>
                  </a:lnTo>
                  <a:lnTo>
                    <a:pt x="27" y="136"/>
                  </a:lnTo>
                  <a:lnTo>
                    <a:pt x="23" y="131"/>
                  </a:lnTo>
                  <a:lnTo>
                    <a:pt x="17" y="125"/>
                  </a:lnTo>
                  <a:lnTo>
                    <a:pt x="12" y="120"/>
                  </a:lnTo>
                  <a:lnTo>
                    <a:pt x="9" y="114"/>
                  </a:lnTo>
                  <a:lnTo>
                    <a:pt x="5" y="107"/>
                  </a:lnTo>
                  <a:lnTo>
                    <a:pt x="3" y="99"/>
                  </a:lnTo>
                  <a:lnTo>
                    <a:pt x="1" y="92"/>
                  </a:lnTo>
                  <a:lnTo>
                    <a:pt x="0" y="84"/>
                  </a:lnTo>
                  <a:lnTo>
                    <a:pt x="0" y="76"/>
                  </a:lnTo>
                  <a:lnTo>
                    <a:pt x="0" y="76"/>
                  </a:lnTo>
                  <a:lnTo>
                    <a:pt x="0" y="69"/>
                  </a:lnTo>
                  <a:lnTo>
                    <a:pt x="1" y="61"/>
                  </a:lnTo>
                  <a:lnTo>
                    <a:pt x="3" y="53"/>
                  </a:lnTo>
                  <a:lnTo>
                    <a:pt x="5" y="47"/>
                  </a:lnTo>
                  <a:lnTo>
                    <a:pt x="9" y="40"/>
                  </a:lnTo>
                  <a:lnTo>
                    <a:pt x="12" y="34"/>
                  </a:lnTo>
                  <a:lnTo>
                    <a:pt x="17" y="28"/>
                  </a:lnTo>
                  <a:lnTo>
                    <a:pt x="23" y="22"/>
                  </a:lnTo>
                  <a:lnTo>
                    <a:pt x="27" y="18"/>
                  </a:lnTo>
                  <a:lnTo>
                    <a:pt x="34" y="13"/>
                  </a:lnTo>
                  <a:lnTo>
                    <a:pt x="40" y="9"/>
                  </a:lnTo>
                  <a:lnTo>
                    <a:pt x="47" y="5"/>
                  </a:lnTo>
                  <a:lnTo>
                    <a:pt x="53" y="3"/>
                  </a:lnTo>
                  <a:lnTo>
                    <a:pt x="61" y="2"/>
                  </a:lnTo>
                  <a:lnTo>
                    <a:pt x="68" y="1"/>
                  </a:lnTo>
                  <a:lnTo>
                    <a:pt x="76" y="0"/>
                  </a:lnTo>
                  <a:lnTo>
                    <a:pt x="76" y="0"/>
                  </a:lnTo>
                  <a:lnTo>
                    <a:pt x="84" y="1"/>
                  </a:lnTo>
                  <a:lnTo>
                    <a:pt x="92" y="2"/>
                  </a:lnTo>
                  <a:lnTo>
                    <a:pt x="99" y="3"/>
                  </a:lnTo>
                  <a:lnTo>
                    <a:pt x="106" y="5"/>
                  </a:lnTo>
                  <a:lnTo>
                    <a:pt x="113" y="9"/>
                  </a:lnTo>
                  <a:lnTo>
                    <a:pt x="120" y="13"/>
                  </a:lnTo>
                  <a:lnTo>
                    <a:pt x="126" y="18"/>
                  </a:lnTo>
                  <a:lnTo>
                    <a:pt x="131" y="22"/>
                  </a:lnTo>
                  <a:lnTo>
                    <a:pt x="136" y="28"/>
                  </a:lnTo>
                  <a:lnTo>
                    <a:pt x="140" y="34"/>
                  </a:lnTo>
                  <a:lnTo>
                    <a:pt x="144" y="40"/>
                  </a:lnTo>
                  <a:lnTo>
                    <a:pt x="147" y="47"/>
                  </a:lnTo>
                  <a:lnTo>
                    <a:pt x="150" y="53"/>
                  </a:lnTo>
                  <a:lnTo>
                    <a:pt x="152" y="61"/>
                  </a:lnTo>
                  <a:lnTo>
                    <a:pt x="153" y="69"/>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6" name="Freeform 852">
              <a:extLst>
                <a:ext uri="{FF2B5EF4-FFF2-40B4-BE49-F238E27FC236}">
                  <a16:creationId xmlns:a16="http://schemas.microsoft.com/office/drawing/2014/main" id="{73D6CFCB-C016-43AC-88AA-DB2CFE4E1368}"/>
                </a:ext>
              </a:extLst>
            </p:cNvPr>
            <p:cNvSpPr>
              <a:spLocks/>
            </p:cNvSpPr>
            <p:nvPr/>
          </p:nvSpPr>
          <p:spPr bwMode="auto">
            <a:xfrm>
              <a:off x="6146801" y="1639888"/>
              <a:ext cx="49213" cy="49213"/>
            </a:xfrm>
            <a:custGeom>
              <a:avLst/>
              <a:gdLst>
                <a:gd name="T0" fmla="*/ 155 w 155"/>
                <a:gd name="T1" fmla="*/ 77 h 154"/>
                <a:gd name="T2" fmla="*/ 152 w 155"/>
                <a:gd name="T3" fmla="*/ 93 h 154"/>
                <a:gd name="T4" fmla="*/ 148 w 155"/>
                <a:gd name="T5" fmla="*/ 107 h 154"/>
                <a:gd name="T6" fmla="*/ 141 w 155"/>
                <a:gd name="T7" fmla="*/ 121 h 154"/>
                <a:gd name="T8" fmla="*/ 132 w 155"/>
                <a:gd name="T9" fmla="*/ 132 h 154"/>
                <a:gd name="T10" fmla="*/ 120 w 155"/>
                <a:gd name="T11" fmla="*/ 141 h 154"/>
                <a:gd name="T12" fmla="*/ 107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9 w 155"/>
                <a:gd name="T25" fmla="*/ 137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2 h 154"/>
                <a:gd name="T38" fmla="*/ 6 w 155"/>
                <a:gd name="T39" fmla="*/ 47 h 154"/>
                <a:gd name="T40" fmla="*/ 14 w 155"/>
                <a:gd name="T41" fmla="*/ 35 h 154"/>
                <a:gd name="T42" fmla="*/ 23 w 155"/>
                <a:gd name="T43" fmla="*/ 23 h 154"/>
                <a:gd name="T44" fmla="*/ 35 w 155"/>
                <a:gd name="T45" fmla="*/ 13 h 154"/>
                <a:gd name="T46" fmla="*/ 47 w 155"/>
                <a:gd name="T47" fmla="*/ 6 h 154"/>
                <a:gd name="T48" fmla="*/ 62 w 155"/>
                <a:gd name="T49" fmla="*/ 2 h 154"/>
                <a:gd name="T50" fmla="*/ 77 w 155"/>
                <a:gd name="T51" fmla="*/ 0 h 154"/>
                <a:gd name="T52" fmla="*/ 85 w 155"/>
                <a:gd name="T53" fmla="*/ 0 h 154"/>
                <a:gd name="T54" fmla="*/ 100 w 155"/>
                <a:gd name="T55" fmla="*/ 4 h 154"/>
                <a:gd name="T56" fmla="*/ 114 w 155"/>
                <a:gd name="T57" fmla="*/ 10 h 154"/>
                <a:gd name="T58" fmla="*/ 126 w 155"/>
                <a:gd name="T59" fmla="*/ 18 h 154"/>
                <a:gd name="T60" fmla="*/ 136 w 155"/>
                <a:gd name="T61" fmla="*/ 28 h 154"/>
                <a:gd name="T62" fmla="*/ 146 w 155"/>
                <a:gd name="T63" fmla="*/ 41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3"/>
                  </a:lnTo>
                  <a:lnTo>
                    <a:pt x="151" y="100"/>
                  </a:lnTo>
                  <a:lnTo>
                    <a:pt x="148" y="107"/>
                  </a:lnTo>
                  <a:lnTo>
                    <a:pt x="146"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1"/>
                  </a:lnTo>
                  <a:lnTo>
                    <a:pt x="14" y="35"/>
                  </a:lnTo>
                  <a:lnTo>
                    <a:pt x="17" y="28"/>
                  </a:lnTo>
                  <a:lnTo>
                    <a:pt x="23" y="23"/>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6" y="28"/>
                  </a:lnTo>
                  <a:lnTo>
                    <a:pt x="141" y="35"/>
                  </a:lnTo>
                  <a:lnTo>
                    <a:pt x="146" y="41"/>
                  </a:lnTo>
                  <a:lnTo>
                    <a:pt x="148" y="47"/>
                  </a:lnTo>
                  <a:lnTo>
                    <a:pt x="151"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7" name="Freeform 853">
              <a:extLst>
                <a:ext uri="{FF2B5EF4-FFF2-40B4-BE49-F238E27FC236}">
                  <a16:creationId xmlns:a16="http://schemas.microsoft.com/office/drawing/2014/main" id="{097991D6-5487-45F1-9912-E9BA9C6F5BCD}"/>
                </a:ext>
              </a:extLst>
            </p:cNvPr>
            <p:cNvSpPr>
              <a:spLocks/>
            </p:cNvSpPr>
            <p:nvPr/>
          </p:nvSpPr>
          <p:spPr bwMode="auto">
            <a:xfrm>
              <a:off x="6216651" y="1639888"/>
              <a:ext cx="49213" cy="49213"/>
            </a:xfrm>
            <a:custGeom>
              <a:avLst/>
              <a:gdLst>
                <a:gd name="T0" fmla="*/ 154 w 154"/>
                <a:gd name="T1" fmla="*/ 77 h 154"/>
                <a:gd name="T2" fmla="*/ 152 w 154"/>
                <a:gd name="T3" fmla="*/ 93 h 154"/>
                <a:gd name="T4" fmla="*/ 149 w 154"/>
                <a:gd name="T5" fmla="*/ 107 h 154"/>
                <a:gd name="T6" fmla="*/ 141 w 154"/>
                <a:gd name="T7" fmla="*/ 121 h 154"/>
                <a:gd name="T8" fmla="*/ 131 w 154"/>
                <a:gd name="T9" fmla="*/ 132 h 154"/>
                <a:gd name="T10" fmla="*/ 120 w 154"/>
                <a:gd name="T11" fmla="*/ 141 h 154"/>
                <a:gd name="T12" fmla="*/ 107 w 154"/>
                <a:gd name="T13" fmla="*/ 148 h 154"/>
                <a:gd name="T14" fmla="*/ 92 w 154"/>
                <a:gd name="T15" fmla="*/ 153 h 154"/>
                <a:gd name="T16" fmla="*/ 76 w 154"/>
                <a:gd name="T17" fmla="*/ 154 h 154"/>
                <a:gd name="T18" fmla="*/ 70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2 h 154"/>
                <a:gd name="T38" fmla="*/ 6 w 154"/>
                <a:gd name="T39" fmla="*/ 47 h 154"/>
                <a:gd name="T40" fmla="*/ 14 w 154"/>
                <a:gd name="T41" fmla="*/ 35 h 154"/>
                <a:gd name="T42" fmla="*/ 23 w 154"/>
                <a:gd name="T43" fmla="*/ 23 h 154"/>
                <a:gd name="T44" fmla="*/ 34 w 154"/>
                <a:gd name="T45" fmla="*/ 13 h 154"/>
                <a:gd name="T46" fmla="*/ 47 w 154"/>
                <a:gd name="T47" fmla="*/ 6 h 154"/>
                <a:gd name="T48" fmla="*/ 62 w 154"/>
                <a:gd name="T49" fmla="*/ 2 h 154"/>
                <a:gd name="T50" fmla="*/ 76 w 154"/>
                <a:gd name="T51" fmla="*/ 0 h 154"/>
                <a:gd name="T52" fmla="*/ 84 w 154"/>
                <a:gd name="T53" fmla="*/ 0 h 154"/>
                <a:gd name="T54" fmla="*/ 99 w 154"/>
                <a:gd name="T55" fmla="*/ 4 h 154"/>
                <a:gd name="T56" fmla="*/ 114 w 154"/>
                <a:gd name="T57" fmla="*/ 10 h 154"/>
                <a:gd name="T58" fmla="*/ 126 w 154"/>
                <a:gd name="T59" fmla="*/ 18 h 154"/>
                <a:gd name="T60" fmla="*/ 136 w 154"/>
                <a:gd name="T61" fmla="*/ 28 h 154"/>
                <a:gd name="T62" fmla="*/ 145 w 154"/>
                <a:gd name="T63" fmla="*/ 41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9" y="107"/>
                  </a:lnTo>
                  <a:lnTo>
                    <a:pt x="145" y="114"/>
                  </a:lnTo>
                  <a:lnTo>
                    <a:pt x="141" y="121"/>
                  </a:lnTo>
                  <a:lnTo>
                    <a:pt x="136" y="126"/>
                  </a:lnTo>
                  <a:lnTo>
                    <a:pt x="131" y="132"/>
                  </a:lnTo>
                  <a:lnTo>
                    <a:pt x="126" y="137"/>
                  </a:lnTo>
                  <a:lnTo>
                    <a:pt x="120" y="141"/>
                  </a:lnTo>
                  <a:lnTo>
                    <a:pt x="114" y="145"/>
                  </a:lnTo>
                  <a:lnTo>
                    <a:pt x="107" y="148"/>
                  </a:lnTo>
                  <a:lnTo>
                    <a:pt x="99" y="150"/>
                  </a:lnTo>
                  <a:lnTo>
                    <a:pt x="92" y="153"/>
                  </a:lnTo>
                  <a:lnTo>
                    <a:pt x="84" y="154"/>
                  </a:lnTo>
                  <a:lnTo>
                    <a:pt x="76" y="154"/>
                  </a:lnTo>
                  <a:lnTo>
                    <a:pt x="76" y="154"/>
                  </a:lnTo>
                  <a:lnTo>
                    <a:pt x="70" y="154"/>
                  </a:lnTo>
                  <a:lnTo>
                    <a:pt x="62" y="153"/>
                  </a:lnTo>
                  <a:lnTo>
                    <a:pt x="54" y="150"/>
                  </a:lnTo>
                  <a:lnTo>
                    <a:pt x="47" y="148"/>
                  </a:lnTo>
                  <a:lnTo>
                    <a:pt x="40" y="145"/>
                  </a:lnTo>
                  <a:lnTo>
                    <a:pt x="34" y="141"/>
                  </a:lnTo>
                  <a:lnTo>
                    <a:pt x="28" y="137"/>
                  </a:lnTo>
                  <a:lnTo>
                    <a:pt x="23" y="132"/>
                  </a:lnTo>
                  <a:lnTo>
                    <a:pt x="17" y="126"/>
                  </a:lnTo>
                  <a:lnTo>
                    <a:pt x="14" y="121"/>
                  </a:lnTo>
                  <a:lnTo>
                    <a:pt x="9" y="114"/>
                  </a:lnTo>
                  <a:lnTo>
                    <a:pt x="6" y="107"/>
                  </a:lnTo>
                  <a:lnTo>
                    <a:pt x="3" y="100"/>
                  </a:lnTo>
                  <a:lnTo>
                    <a:pt x="2" y="93"/>
                  </a:lnTo>
                  <a:lnTo>
                    <a:pt x="1" y="85"/>
                  </a:lnTo>
                  <a:lnTo>
                    <a:pt x="0" y="77"/>
                  </a:lnTo>
                  <a:lnTo>
                    <a:pt x="0" y="77"/>
                  </a:lnTo>
                  <a:lnTo>
                    <a:pt x="1" y="69"/>
                  </a:lnTo>
                  <a:lnTo>
                    <a:pt x="2" y="62"/>
                  </a:lnTo>
                  <a:lnTo>
                    <a:pt x="3" y="54"/>
                  </a:lnTo>
                  <a:lnTo>
                    <a:pt x="6" y="47"/>
                  </a:lnTo>
                  <a:lnTo>
                    <a:pt x="9" y="41"/>
                  </a:lnTo>
                  <a:lnTo>
                    <a:pt x="14" y="35"/>
                  </a:lnTo>
                  <a:lnTo>
                    <a:pt x="17" y="28"/>
                  </a:lnTo>
                  <a:lnTo>
                    <a:pt x="23" y="23"/>
                  </a:lnTo>
                  <a:lnTo>
                    <a:pt x="28" y="18"/>
                  </a:lnTo>
                  <a:lnTo>
                    <a:pt x="34" y="13"/>
                  </a:lnTo>
                  <a:lnTo>
                    <a:pt x="40" y="10"/>
                  </a:lnTo>
                  <a:lnTo>
                    <a:pt x="47" y="6"/>
                  </a:lnTo>
                  <a:lnTo>
                    <a:pt x="54" y="4"/>
                  </a:lnTo>
                  <a:lnTo>
                    <a:pt x="62" y="2"/>
                  </a:lnTo>
                  <a:lnTo>
                    <a:pt x="70" y="0"/>
                  </a:lnTo>
                  <a:lnTo>
                    <a:pt x="76" y="0"/>
                  </a:lnTo>
                  <a:lnTo>
                    <a:pt x="76" y="0"/>
                  </a:lnTo>
                  <a:lnTo>
                    <a:pt x="84" y="0"/>
                  </a:lnTo>
                  <a:lnTo>
                    <a:pt x="92" y="2"/>
                  </a:lnTo>
                  <a:lnTo>
                    <a:pt x="99" y="4"/>
                  </a:lnTo>
                  <a:lnTo>
                    <a:pt x="107" y="6"/>
                  </a:lnTo>
                  <a:lnTo>
                    <a:pt x="114" y="10"/>
                  </a:lnTo>
                  <a:lnTo>
                    <a:pt x="120" y="13"/>
                  </a:lnTo>
                  <a:lnTo>
                    <a:pt x="126" y="18"/>
                  </a:lnTo>
                  <a:lnTo>
                    <a:pt x="131" y="23"/>
                  </a:lnTo>
                  <a:lnTo>
                    <a:pt x="136" y="28"/>
                  </a:lnTo>
                  <a:lnTo>
                    <a:pt x="141" y="35"/>
                  </a:lnTo>
                  <a:lnTo>
                    <a:pt x="145" y="41"/>
                  </a:lnTo>
                  <a:lnTo>
                    <a:pt x="149"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8" name="Freeform 854">
              <a:extLst>
                <a:ext uri="{FF2B5EF4-FFF2-40B4-BE49-F238E27FC236}">
                  <a16:creationId xmlns:a16="http://schemas.microsoft.com/office/drawing/2014/main" id="{9A75DD48-164B-485C-91E0-E6EF4EF45C84}"/>
                </a:ext>
              </a:extLst>
            </p:cNvPr>
            <p:cNvSpPr>
              <a:spLocks/>
            </p:cNvSpPr>
            <p:nvPr/>
          </p:nvSpPr>
          <p:spPr bwMode="auto">
            <a:xfrm>
              <a:off x="6008688" y="1639888"/>
              <a:ext cx="49213" cy="49213"/>
            </a:xfrm>
            <a:custGeom>
              <a:avLst/>
              <a:gdLst>
                <a:gd name="T0" fmla="*/ 155 w 155"/>
                <a:gd name="T1" fmla="*/ 77 h 154"/>
                <a:gd name="T2" fmla="*/ 152 w 155"/>
                <a:gd name="T3" fmla="*/ 93 h 154"/>
                <a:gd name="T4" fmla="*/ 149 w 155"/>
                <a:gd name="T5" fmla="*/ 107 h 154"/>
                <a:gd name="T6" fmla="*/ 141 w 155"/>
                <a:gd name="T7" fmla="*/ 121 h 154"/>
                <a:gd name="T8" fmla="*/ 132 w 155"/>
                <a:gd name="T9" fmla="*/ 132 h 154"/>
                <a:gd name="T10" fmla="*/ 120 w 155"/>
                <a:gd name="T11" fmla="*/ 141 h 154"/>
                <a:gd name="T12" fmla="*/ 108 w 155"/>
                <a:gd name="T13" fmla="*/ 148 h 154"/>
                <a:gd name="T14" fmla="*/ 93 w 155"/>
                <a:gd name="T15" fmla="*/ 153 h 154"/>
                <a:gd name="T16" fmla="*/ 77 w 155"/>
                <a:gd name="T17" fmla="*/ 154 h 154"/>
                <a:gd name="T18" fmla="*/ 70 w 155"/>
                <a:gd name="T19" fmla="*/ 154 h 154"/>
                <a:gd name="T20" fmla="*/ 54 w 155"/>
                <a:gd name="T21" fmla="*/ 150 h 154"/>
                <a:gd name="T22" fmla="*/ 40 w 155"/>
                <a:gd name="T23" fmla="*/ 145 h 154"/>
                <a:gd name="T24" fmla="*/ 29 w 155"/>
                <a:gd name="T25" fmla="*/ 137 h 154"/>
                <a:gd name="T26" fmla="*/ 19 w 155"/>
                <a:gd name="T27" fmla="*/ 126 h 154"/>
                <a:gd name="T28" fmla="*/ 9 w 155"/>
                <a:gd name="T29" fmla="*/ 114 h 154"/>
                <a:gd name="T30" fmla="*/ 4 w 155"/>
                <a:gd name="T31" fmla="*/ 100 h 154"/>
                <a:gd name="T32" fmla="*/ 1 w 155"/>
                <a:gd name="T33" fmla="*/ 85 h 154"/>
                <a:gd name="T34" fmla="*/ 0 w 155"/>
                <a:gd name="T35" fmla="*/ 77 h 154"/>
                <a:gd name="T36" fmla="*/ 2 w 155"/>
                <a:gd name="T37" fmla="*/ 62 h 154"/>
                <a:gd name="T38" fmla="*/ 7 w 155"/>
                <a:gd name="T39" fmla="*/ 47 h 154"/>
                <a:gd name="T40" fmla="*/ 14 w 155"/>
                <a:gd name="T41" fmla="*/ 35 h 154"/>
                <a:gd name="T42" fmla="*/ 23 w 155"/>
                <a:gd name="T43" fmla="*/ 23 h 154"/>
                <a:gd name="T44" fmla="*/ 35 w 155"/>
                <a:gd name="T45" fmla="*/ 13 h 154"/>
                <a:gd name="T46" fmla="*/ 47 w 155"/>
                <a:gd name="T47" fmla="*/ 6 h 154"/>
                <a:gd name="T48" fmla="*/ 62 w 155"/>
                <a:gd name="T49" fmla="*/ 2 h 154"/>
                <a:gd name="T50" fmla="*/ 77 w 155"/>
                <a:gd name="T51" fmla="*/ 0 h 154"/>
                <a:gd name="T52" fmla="*/ 85 w 155"/>
                <a:gd name="T53" fmla="*/ 0 h 154"/>
                <a:gd name="T54" fmla="*/ 100 w 155"/>
                <a:gd name="T55" fmla="*/ 4 h 154"/>
                <a:gd name="T56" fmla="*/ 115 w 155"/>
                <a:gd name="T57" fmla="*/ 10 h 154"/>
                <a:gd name="T58" fmla="*/ 126 w 155"/>
                <a:gd name="T59" fmla="*/ 18 h 154"/>
                <a:gd name="T60" fmla="*/ 136 w 155"/>
                <a:gd name="T61" fmla="*/ 28 h 154"/>
                <a:gd name="T62" fmla="*/ 146 w 155"/>
                <a:gd name="T63" fmla="*/ 41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3"/>
                  </a:lnTo>
                  <a:lnTo>
                    <a:pt x="151" y="100"/>
                  </a:lnTo>
                  <a:lnTo>
                    <a:pt x="149" y="107"/>
                  </a:lnTo>
                  <a:lnTo>
                    <a:pt x="146" y="114"/>
                  </a:lnTo>
                  <a:lnTo>
                    <a:pt x="141" y="121"/>
                  </a:lnTo>
                  <a:lnTo>
                    <a:pt x="136" y="126"/>
                  </a:lnTo>
                  <a:lnTo>
                    <a:pt x="132" y="132"/>
                  </a:lnTo>
                  <a:lnTo>
                    <a:pt x="126" y="137"/>
                  </a:lnTo>
                  <a:lnTo>
                    <a:pt x="120" y="141"/>
                  </a:lnTo>
                  <a:lnTo>
                    <a:pt x="115"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5" y="141"/>
                  </a:lnTo>
                  <a:lnTo>
                    <a:pt x="29" y="137"/>
                  </a:lnTo>
                  <a:lnTo>
                    <a:pt x="23" y="132"/>
                  </a:lnTo>
                  <a:lnTo>
                    <a:pt x="19" y="126"/>
                  </a:lnTo>
                  <a:lnTo>
                    <a:pt x="14" y="121"/>
                  </a:lnTo>
                  <a:lnTo>
                    <a:pt x="9" y="114"/>
                  </a:lnTo>
                  <a:lnTo>
                    <a:pt x="7" y="107"/>
                  </a:lnTo>
                  <a:lnTo>
                    <a:pt x="4" y="100"/>
                  </a:lnTo>
                  <a:lnTo>
                    <a:pt x="2" y="93"/>
                  </a:lnTo>
                  <a:lnTo>
                    <a:pt x="1" y="85"/>
                  </a:lnTo>
                  <a:lnTo>
                    <a:pt x="0" y="77"/>
                  </a:lnTo>
                  <a:lnTo>
                    <a:pt x="0" y="77"/>
                  </a:lnTo>
                  <a:lnTo>
                    <a:pt x="1" y="69"/>
                  </a:lnTo>
                  <a:lnTo>
                    <a:pt x="2" y="62"/>
                  </a:lnTo>
                  <a:lnTo>
                    <a:pt x="4" y="54"/>
                  </a:lnTo>
                  <a:lnTo>
                    <a:pt x="7" y="47"/>
                  </a:lnTo>
                  <a:lnTo>
                    <a:pt x="9" y="41"/>
                  </a:lnTo>
                  <a:lnTo>
                    <a:pt x="14" y="35"/>
                  </a:lnTo>
                  <a:lnTo>
                    <a:pt x="19" y="28"/>
                  </a:lnTo>
                  <a:lnTo>
                    <a:pt x="23" y="23"/>
                  </a:lnTo>
                  <a:lnTo>
                    <a:pt x="29" y="18"/>
                  </a:lnTo>
                  <a:lnTo>
                    <a:pt x="35" y="13"/>
                  </a:lnTo>
                  <a:lnTo>
                    <a:pt x="40" y="10"/>
                  </a:lnTo>
                  <a:lnTo>
                    <a:pt x="47" y="6"/>
                  </a:lnTo>
                  <a:lnTo>
                    <a:pt x="54" y="4"/>
                  </a:lnTo>
                  <a:lnTo>
                    <a:pt x="62" y="2"/>
                  </a:lnTo>
                  <a:lnTo>
                    <a:pt x="70" y="0"/>
                  </a:lnTo>
                  <a:lnTo>
                    <a:pt x="77" y="0"/>
                  </a:lnTo>
                  <a:lnTo>
                    <a:pt x="77" y="0"/>
                  </a:lnTo>
                  <a:lnTo>
                    <a:pt x="85" y="0"/>
                  </a:lnTo>
                  <a:lnTo>
                    <a:pt x="93" y="2"/>
                  </a:lnTo>
                  <a:lnTo>
                    <a:pt x="100" y="4"/>
                  </a:lnTo>
                  <a:lnTo>
                    <a:pt x="108" y="6"/>
                  </a:lnTo>
                  <a:lnTo>
                    <a:pt x="115" y="10"/>
                  </a:lnTo>
                  <a:lnTo>
                    <a:pt x="120" y="13"/>
                  </a:lnTo>
                  <a:lnTo>
                    <a:pt x="126" y="18"/>
                  </a:lnTo>
                  <a:lnTo>
                    <a:pt x="132" y="23"/>
                  </a:lnTo>
                  <a:lnTo>
                    <a:pt x="136" y="28"/>
                  </a:lnTo>
                  <a:lnTo>
                    <a:pt x="141" y="35"/>
                  </a:lnTo>
                  <a:lnTo>
                    <a:pt x="146" y="41"/>
                  </a:lnTo>
                  <a:lnTo>
                    <a:pt x="149" y="47"/>
                  </a:lnTo>
                  <a:lnTo>
                    <a:pt x="151"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9" name="Freeform 855">
              <a:extLst>
                <a:ext uri="{FF2B5EF4-FFF2-40B4-BE49-F238E27FC236}">
                  <a16:creationId xmlns:a16="http://schemas.microsoft.com/office/drawing/2014/main" id="{F2F0C188-330E-46C4-B5AE-0BE325361F62}"/>
                </a:ext>
              </a:extLst>
            </p:cNvPr>
            <p:cNvSpPr>
              <a:spLocks/>
            </p:cNvSpPr>
            <p:nvPr/>
          </p:nvSpPr>
          <p:spPr bwMode="auto">
            <a:xfrm>
              <a:off x="6078538" y="1639888"/>
              <a:ext cx="47625" cy="49213"/>
            </a:xfrm>
            <a:custGeom>
              <a:avLst/>
              <a:gdLst>
                <a:gd name="T0" fmla="*/ 154 w 154"/>
                <a:gd name="T1" fmla="*/ 77 h 154"/>
                <a:gd name="T2" fmla="*/ 152 w 154"/>
                <a:gd name="T3" fmla="*/ 93 h 154"/>
                <a:gd name="T4" fmla="*/ 149 w 154"/>
                <a:gd name="T5" fmla="*/ 107 h 154"/>
                <a:gd name="T6" fmla="*/ 141 w 154"/>
                <a:gd name="T7" fmla="*/ 121 h 154"/>
                <a:gd name="T8" fmla="*/ 131 w 154"/>
                <a:gd name="T9" fmla="*/ 132 h 154"/>
                <a:gd name="T10" fmla="*/ 120 w 154"/>
                <a:gd name="T11" fmla="*/ 141 h 154"/>
                <a:gd name="T12" fmla="*/ 107 w 154"/>
                <a:gd name="T13" fmla="*/ 148 h 154"/>
                <a:gd name="T14" fmla="*/ 92 w 154"/>
                <a:gd name="T15" fmla="*/ 153 h 154"/>
                <a:gd name="T16" fmla="*/ 78 w 154"/>
                <a:gd name="T17" fmla="*/ 154 h 154"/>
                <a:gd name="T18" fmla="*/ 70 w 154"/>
                <a:gd name="T19" fmla="*/ 154 h 154"/>
                <a:gd name="T20" fmla="*/ 55 w 154"/>
                <a:gd name="T21" fmla="*/ 150 h 154"/>
                <a:gd name="T22" fmla="*/ 41 w 154"/>
                <a:gd name="T23" fmla="*/ 145 h 154"/>
                <a:gd name="T24" fmla="*/ 28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2 h 154"/>
                <a:gd name="T38" fmla="*/ 7 w 154"/>
                <a:gd name="T39" fmla="*/ 47 h 154"/>
                <a:gd name="T40" fmla="*/ 14 w 154"/>
                <a:gd name="T41" fmla="*/ 35 h 154"/>
                <a:gd name="T42" fmla="*/ 23 w 154"/>
                <a:gd name="T43" fmla="*/ 23 h 154"/>
                <a:gd name="T44" fmla="*/ 34 w 154"/>
                <a:gd name="T45" fmla="*/ 13 h 154"/>
                <a:gd name="T46" fmla="*/ 47 w 154"/>
                <a:gd name="T47" fmla="*/ 6 h 154"/>
                <a:gd name="T48" fmla="*/ 62 w 154"/>
                <a:gd name="T49" fmla="*/ 2 h 154"/>
                <a:gd name="T50" fmla="*/ 78 w 154"/>
                <a:gd name="T51" fmla="*/ 0 h 154"/>
                <a:gd name="T52" fmla="*/ 84 w 154"/>
                <a:gd name="T53" fmla="*/ 0 h 154"/>
                <a:gd name="T54" fmla="*/ 100 w 154"/>
                <a:gd name="T55" fmla="*/ 4 h 154"/>
                <a:gd name="T56" fmla="*/ 114 w 154"/>
                <a:gd name="T57" fmla="*/ 10 h 154"/>
                <a:gd name="T58" fmla="*/ 126 w 154"/>
                <a:gd name="T59" fmla="*/ 18 h 154"/>
                <a:gd name="T60" fmla="*/ 136 w 154"/>
                <a:gd name="T61" fmla="*/ 28 h 154"/>
                <a:gd name="T62" fmla="*/ 145 w 154"/>
                <a:gd name="T63" fmla="*/ 41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1" y="100"/>
                  </a:lnTo>
                  <a:lnTo>
                    <a:pt x="149" y="107"/>
                  </a:lnTo>
                  <a:lnTo>
                    <a:pt x="145" y="114"/>
                  </a:lnTo>
                  <a:lnTo>
                    <a:pt x="141" y="121"/>
                  </a:lnTo>
                  <a:lnTo>
                    <a:pt x="136" y="126"/>
                  </a:lnTo>
                  <a:lnTo>
                    <a:pt x="131" y="132"/>
                  </a:lnTo>
                  <a:lnTo>
                    <a:pt x="126" y="137"/>
                  </a:lnTo>
                  <a:lnTo>
                    <a:pt x="120" y="141"/>
                  </a:lnTo>
                  <a:lnTo>
                    <a:pt x="114" y="145"/>
                  </a:lnTo>
                  <a:lnTo>
                    <a:pt x="107" y="148"/>
                  </a:lnTo>
                  <a:lnTo>
                    <a:pt x="100" y="150"/>
                  </a:lnTo>
                  <a:lnTo>
                    <a:pt x="92" y="153"/>
                  </a:lnTo>
                  <a:lnTo>
                    <a:pt x="84" y="154"/>
                  </a:lnTo>
                  <a:lnTo>
                    <a:pt x="78" y="154"/>
                  </a:lnTo>
                  <a:lnTo>
                    <a:pt x="78" y="154"/>
                  </a:lnTo>
                  <a:lnTo>
                    <a:pt x="70" y="154"/>
                  </a:lnTo>
                  <a:lnTo>
                    <a:pt x="62" y="153"/>
                  </a:lnTo>
                  <a:lnTo>
                    <a:pt x="55" y="150"/>
                  </a:lnTo>
                  <a:lnTo>
                    <a:pt x="47" y="148"/>
                  </a:lnTo>
                  <a:lnTo>
                    <a:pt x="41" y="145"/>
                  </a:lnTo>
                  <a:lnTo>
                    <a:pt x="34" y="141"/>
                  </a:lnTo>
                  <a:lnTo>
                    <a:pt x="28"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1"/>
                  </a:lnTo>
                  <a:lnTo>
                    <a:pt x="14" y="35"/>
                  </a:lnTo>
                  <a:lnTo>
                    <a:pt x="18" y="28"/>
                  </a:lnTo>
                  <a:lnTo>
                    <a:pt x="23" y="23"/>
                  </a:lnTo>
                  <a:lnTo>
                    <a:pt x="28" y="18"/>
                  </a:lnTo>
                  <a:lnTo>
                    <a:pt x="34" y="13"/>
                  </a:lnTo>
                  <a:lnTo>
                    <a:pt x="41" y="10"/>
                  </a:lnTo>
                  <a:lnTo>
                    <a:pt x="47" y="6"/>
                  </a:lnTo>
                  <a:lnTo>
                    <a:pt x="55" y="4"/>
                  </a:lnTo>
                  <a:lnTo>
                    <a:pt x="62" y="2"/>
                  </a:lnTo>
                  <a:lnTo>
                    <a:pt x="70" y="0"/>
                  </a:lnTo>
                  <a:lnTo>
                    <a:pt x="78" y="0"/>
                  </a:lnTo>
                  <a:lnTo>
                    <a:pt x="78" y="0"/>
                  </a:lnTo>
                  <a:lnTo>
                    <a:pt x="84" y="0"/>
                  </a:lnTo>
                  <a:lnTo>
                    <a:pt x="92" y="2"/>
                  </a:lnTo>
                  <a:lnTo>
                    <a:pt x="100" y="4"/>
                  </a:lnTo>
                  <a:lnTo>
                    <a:pt x="107" y="6"/>
                  </a:lnTo>
                  <a:lnTo>
                    <a:pt x="114" y="10"/>
                  </a:lnTo>
                  <a:lnTo>
                    <a:pt x="120" y="13"/>
                  </a:lnTo>
                  <a:lnTo>
                    <a:pt x="126" y="18"/>
                  </a:lnTo>
                  <a:lnTo>
                    <a:pt x="131" y="23"/>
                  </a:lnTo>
                  <a:lnTo>
                    <a:pt x="136" y="28"/>
                  </a:lnTo>
                  <a:lnTo>
                    <a:pt x="141" y="35"/>
                  </a:lnTo>
                  <a:lnTo>
                    <a:pt x="145" y="41"/>
                  </a:lnTo>
                  <a:lnTo>
                    <a:pt x="149" y="47"/>
                  </a:lnTo>
                  <a:lnTo>
                    <a:pt x="151"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0" name="Freeform 856">
              <a:extLst>
                <a:ext uri="{FF2B5EF4-FFF2-40B4-BE49-F238E27FC236}">
                  <a16:creationId xmlns:a16="http://schemas.microsoft.com/office/drawing/2014/main" id="{52B8BF18-0B3A-443F-BA85-61177DBEE160}"/>
                </a:ext>
              </a:extLst>
            </p:cNvPr>
            <p:cNvSpPr>
              <a:spLocks/>
            </p:cNvSpPr>
            <p:nvPr/>
          </p:nvSpPr>
          <p:spPr bwMode="auto">
            <a:xfrm>
              <a:off x="5938838" y="1639888"/>
              <a:ext cx="49213" cy="49213"/>
            </a:xfrm>
            <a:custGeom>
              <a:avLst/>
              <a:gdLst>
                <a:gd name="T0" fmla="*/ 154 w 154"/>
                <a:gd name="T1" fmla="*/ 77 h 154"/>
                <a:gd name="T2" fmla="*/ 152 w 154"/>
                <a:gd name="T3" fmla="*/ 93 h 154"/>
                <a:gd name="T4" fmla="*/ 147 w 154"/>
                <a:gd name="T5" fmla="*/ 107 h 154"/>
                <a:gd name="T6" fmla="*/ 140 w 154"/>
                <a:gd name="T7" fmla="*/ 121 h 154"/>
                <a:gd name="T8" fmla="*/ 131 w 154"/>
                <a:gd name="T9" fmla="*/ 132 h 154"/>
                <a:gd name="T10" fmla="*/ 120 w 154"/>
                <a:gd name="T11" fmla="*/ 141 h 154"/>
                <a:gd name="T12" fmla="*/ 106 w 154"/>
                <a:gd name="T13" fmla="*/ 148 h 154"/>
                <a:gd name="T14" fmla="*/ 92 w 154"/>
                <a:gd name="T15" fmla="*/ 153 h 154"/>
                <a:gd name="T16" fmla="*/ 76 w 154"/>
                <a:gd name="T17" fmla="*/ 154 h 154"/>
                <a:gd name="T18" fmla="*/ 68 w 154"/>
                <a:gd name="T19" fmla="*/ 154 h 154"/>
                <a:gd name="T20" fmla="*/ 53 w 154"/>
                <a:gd name="T21" fmla="*/ 150 h 154"/>
                <a:gd name="T22" fmla="*/ 40 w 154"/>
                <a:gd name="T23" fmla="*/ 145 h 154"/>
                <a:gd name="T24" fmla="*/ 27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5 w 154"/>
                <a:gd name="T39" fmla="*/ 47 h 154"/>
                <a:gd name="T40" fmla="*/ 12 w 154"/>
                <a:gd name="T41" fmla="*/ 35 h 154"/>
                <a:gd name="T42" fmla="*/ 23 w 154"/>
                <a:gd name="T43" fmla="*/ 23 h 154"/>
                <a:gd name="T44" fmla="*/ 34 w 154"/>
                <a:gd name="T45" fmla="*/ 13 h 154"/>
                <a:gd name="T46" fmla="*/ 47 w 154"/>
                <a:gd name="T47" fmla="*/ 6 h 154"/>
                <a:gd name="T48" fmla="*/ 61 w 154"/>
                <a:gd name="T49" fmla="*/ 2 h 154"/>
                <a:gd name="T50" fmla="*/ 76 w 154"/>
                <a:gd name="T51" fmla="*/ 0 h 154"/>
                <a:gd name="T52" fmla="*/ 84 w 154"/>
                <a:gd name="T53" fmla="*/ 0 h 154"/>
                <a:gd name="T54" fmla="*/ 99 w 154"/>
                <a:gd name="T55" fmla="*/ 4 h 154"/>
                <a:gd name="T56" fmla="*/ 113 w 154"/>
                <a:gd name="T57" fmla="*/ 10 h 154"/>
                <a:gd name="T58" fmla="*/ 126 w 154"/>
                <a:gd name="T59" fmla="*/ 18 h 154"/>
                <a:gd name="T60" fmla="*/ 136 w 154"/>
                <a:gd name="T61" fmla="*/ 28 h 154"/>
                <a:gd name="T62" fmla="*/ 144 w 154"/>
                <a:gd name="T63" fmla="*/ 41 h 154"/>
                <a:gd name="T64" fmla="*/ 150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1" y="153"/>
                  </a:lnTo>
                  <a:lnTo>
                    <a:pt x="53" y="150"/>
                  </a:lnTo>
                  <a:lnTo>
                    <a:pt x="47" y="148"/>
                  </a:lnTo>
                  <a:lnTo>
                    <a:pt x="40" y="145"/>
                  </a:lnTo>
                  <a:lnTo>
                    <a:pt x="34" y="141"/>
                  </a:lnTo>
                  <a:lnTo>
                    <a:pt x="27" y="137"/>
                  </a:lnTo>
                  <a:lnTo>
                    <a:pt x="23"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1"/>
                  </a:lnTo>
                  <a:lnTo>
                    <a:pt x="12" y="35"/>
                  </a:lnTo>
                  <a:lnTo>
                    <a:pt x="17" y="28"/>
                  </a:lnTo>
                  <a:lnTo>
                    <a:pt x="23" y="23"/>
                  </a:lnTo>
                  <a:lnTo>
                    <a:pt x="27" y="18"/>
                  </a:lnTo>
                  <a:lnTo>
                    <a:pt x="34"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0" y="35"/>
                  </a:lnTo>
                  <a:lnTo>
                    <a:pt x="144" y="41"/>
                  </a:lnTo>
                  <a:lnTo>
                    <a:pt x="147" y="47"/>
                  </a:lnTo>
                  <a:lnTo>
                    <a:pt x="150"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1" name="Freeform 857">
              <a:extLst>
                <a:ext uri="{FF2B5EF4-FFF2-40B4-BE49-F238E27FC236}">
                  <a16:creationId xmlns:a16="http://schemas.microsoft.com/office/drawing/2014/main" id="{2F71AED4-BE8A-471F-8BC9-6B21DF03E587}"/>
                </a:ext>
              </a:extLst>
            </p:cNvPr>
            <p:cNvSpPr>
              <a:spLocks/>
            </p:cNvSpPr>
            <p:nvPr/>
          </p:nvSpPr>
          <p:spPr bwMode="auto">
            <a:xfrm>
              <a:off x="5867401" y="1778000"/>
              <a:ext cx="49213" cy="49213"/>
            </a:xfrm>
            <a:custGeom>
              <a:avLst/>
              <a:gdLst>
                <a:gd name="T0" fmla="*/ 155 w 155"/>
                <a:gd name="T1" fmla="*/ 78 h 155"/>
                <a:gd name="T2" fmla="*/ 153 w 155"/>
                <a:gd name="T3" fmla="*/ 93 h 155"/>
                <a:gd name="T4" fmla="*/ 148 w 155"/>
                <a:gd name="T5" fmla="*/ 108 h 155"/>
                <a:gd name="T6" fmla="*/ 141 w 155"/>
                <a:gd name="T7" fmla="*/ 120 h 155"/>
                <a:gd name="T8" fmla="*/ 132 w 155"/>
                <a:gd name="T9" fmla="*/ 132 h 155"/>
                <a:gd name="T10" fmla="*/ 120 w 155"/>
                <a:gd name="T11" fmla="*/ 142 h 155"/>
                <a:gd name="T12" fmla="*/ 107 w 155"/>
                <a:gd name="T13" fmla="*/ 149 h 155"/>
                <a:gd name="T14" fmla="*/ 93 w 155"/>
                <a:gd name="T15" fmla="*/ 153 h 155"/>
                <a:gd name="T16" fmla="*/ 77 w 155"/>
                <a:gd name="T17" fmla="*/ 155 h 155"/>
                <a:gd name="T18" fmla="*/ 69 w 155"/>
                <a:gd name="T19" fmla="*/ 155 h 155"/>
                <a:gd name="T20" fmla="*/ 54 w 155"/>
                <a:gd name="T21" fmla="*/ 151 h 155"/>
                <a:gd name="T22" fmla="*/ 40 w 155"/>
                <a:gd name="T23" fmla="*/ 145 h 155"/>
                <a:gd name="T24" fmla="*/ 28 w 155"/>
                <a:gd name="T25" fmla="*/ 137 h 155"/>
                <a:gd name="T26" fmla="*/ 17 w 155"/>
                <a:gd name="T27" fmla="*/ 127 h 155"/>
                <a:gd name="T28" fmla="*/ 9 w 155"/>
                <a:gd name="T29" fmla="*/ 115 h 155"/>
                <a:gd name="T30" fmla="*/ 4 w 155"/>
                <a:gd name="T31" fmla="*/ 101 h 155"/>
                <a:gd name="T32" fmla="*/ 0 w 155"/>
                <a:gd name="T33" fmla="*/ 86 h 155"/>
                <a:gd name="T34" fmla="*/ 0 w 155"/>
                <a:gd name="T35" fmla="*/ 78 h 155"/>
                <a:gd name="T36" fmla="*/ 1 w 155"/>
                <a:gd name="T37" fmla="*/ 62 h 155"/>
                <a:gd name="T38" fmla="*/ 6 w 155"/>
                <a:gd name="T39" fmla="*/ 48 h 155"/>
                <a:gd name="T40" fmla="*/ 13 w 155"/>
                <a:gd name="T41" fmla="*/ 34 h 155"/>
                <a:gd name="T42" fmla="*/ 23 w 155"/>
                <a:gd name="T43" fmla="*/ 23 h 155"/>
                <a:gd name="T44" fmla="*/ 35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5 h 155"/>
                <a:gd name="T56" fmla="*/ 114 w 155"/>
                <a:gd name="T57" fmla="*/ 10 h 155"/>
                <a:gd name="T58" fmla="*/ 126 w 155"/>
                <a:gd name="T59" fmla="*/ 18 h 155"/>
                <a:gd name="T60" fmla="*/ 137 w 155"/>
                <a:gd name="T61" fmla="*/ 29 h 155"/>
                <a:gd name="T62" fmla="*/ 145 w 155"/>
                <a:gd name="T63" fmla="*/ 41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6"/>
                  </a:lnTo>
                  <a:lnTo>
                    <a:pt x="153" y="93"/>
                  </a:lnTo>
                  <a:lnTo>
                    <a:pt x="151" y="101"/>
                  </a:lnTo>
                  <a:lnTo>
                    <a:pt x="148" y="108"/>
                  </a:lnTo>
                  <a:lnTo>
                    <a:pt x="145" y="115"/>
                  </a:lnTo>
                  <a:lnTo>
                    <a:pt x="141" y="120"/>
                  </a:lnTo>
                  <a:lnTo>
                    <a:pt x="137" y="127"/>
                  </a:lnTo>
                  <a:lnTo>
                    <a:pt x="132" y="132"/>
                  </a:lnTo>
                  <a:lnTo>
                    <a:pt x="126" y="137"/>
                  </a:lnTo>
                  <a:lnTo>
                    <a:pt x="120" y="142"/>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2"/>
                  </a:lnTo>
                  <a:lnTo>
                    <a:pt x="28" y="137"/>
                  </a:lnTo>
                  <a:lnTo>
                    <a:pt x="23"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3" y="23"/>
                  </a:lnTo>
                  <a:lnTo>
                    <a:pt x="28" y="18"/>
                  </a:lnTo>
                  <a:lnTo>
                    <a:pt x="35" y="14"/>
                  </a:lnTo>
                  <a:lnTo>
                    <a:pt x="40" y="10"/>
                  </a:lnTo>
                  <a:lnTo>
                    <a:pt x="47" y="7"/>
                  </a:lnTo>
                  <a:lnTo>
                    <a:pt x="54" y="5"/>
                  </a:lnTo>
                  <a:lnTo>
                    <a:pt x="62" y="2"/>
                  </a:lnTo>
                  <a:lnTo>
                    <a:pt x="69" y="1"/>
                  </a:lnTo>
                  <a:lnTo>
                    <a:pt x="77" y="0"/>
                  </a:lnTo>
                  <a:lnTo>
                    <a:pt x="77" y="0"/>
                  </a:lnTo>
                  <a:lnTo>
                    <a:pt x="85" y="1"/>
                  </a:lnTo>
                  <a:lnTo>
                    <a:pt x="93" y="2"/>
                  </a:lnTo>
                  <a:lnTo>
                    <a:pt x="100" y="5"/>
                  </a:lnTo>
                  <a:lnTo>
                    <a:pt x="107" y="7"/>
                  </a:lnTo>
                  <a:lnTo>
                    <a:pt x="114" y="10"/>
                  </a:lnTo>
                  <a:lnTo>
                    <a:pt x="120" y="14"/>
                  </a:lnTo>
                  <a:lnTo>
                    <a:pt x="126" y="18"/>
                  </a:lnTo>
                  <a:lnTo>
                    <a:pt x="132" y="23"/>
                  </a:lnTo>
                  <a:lnTo>
                    <a:pt x="137" y="29"/>
                  </a:lnTo>
                  <a:lnTo>
                    <a:pt x="141" y="34"/>
                  </a:lnTo>
                  <a:lnTo>
                    <a:pt x="145" y="41"/>
                  </a:lnTo>
                  <a:lnTo>
                    <a:pt x="148" y="48"/>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2" name="Freeform 858">
              <a:extLst>
                <a:ext uri="{FF2B5EF4-FFF2-40B4-BE49-F238E27FC236}">
                  <a16:creationId xmlns:a16="http://schemas.microsoft.com/office/drawing/2014/main" id="{6B111E62-8BE2-42A2-9667-875CF55791D7}"/>
                </a:ext>
              </a:extLst>
            </p:cNvPr>
            <p:cNvSpPr>
              <a:spLocks/>
            </p:cNvSpPr>
            <p:nvPr/>
          </p:nvSpPr>
          <p:spPr bwMode="auto">
            <a:xfrm>
              <a:off x="5867401" y="1708150"/>
              <a:ext cx="49213" cy="49213"/>
            </a:xfrm>
            <a:custGeom>
              <a:avLst/>
              <a:gdLst>
                <a:gd name="T0" fmla="*/ 155 w 155"/>
                <a:gd name="T1" fmla="*/ 76 h 154"/>
                <a:gd name="T2" fmla="*/ 153 w 155"/>
                <a:gd name="T3" fmla="*/ 92 h 154"/>
                <a:gd name="T4" fmla="*/ 148 w 155"/>
                <a:gd name="T5" fmla="*/ 107 h 154"/>
                <a:gd name="T6" fmla="*/ 141 w 155"/>
                <a:gd name="T7" fmla="*/ 120 h 154"/>
                <a:gd name="T8" fmla="*/ 132 w 155"/>
                <a:gd name="T9" fmla="*/ 131 h 154"/>
                <a:gd name="T10" fmla="*/ 120 w 155"/>
                <a:gd name="T11" fmla="*/ 140 h 154"/>
                <a:gd name="T12" fmla="*/ 107 w 155"/>
                <a:gd name="T13" fmla="*/ 147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8 w 155"/>
                <a:gd name="T25" fmla="*/ 136 h 154"/>
                <a:gd name="T26" fmla="*/ 17 w 155"/>
                <a:gd name="T27" fmla="*/ 125 h 154"/>
                <a:gd name="T28" fmla="*/ 9 w 155"/>
                <a:gd name="T29" fmla="*/ 114 h 154"/>
                <a:gd name="T30" fmla="*/ 4 w 155"/>
                <a:gd name="T31" fmla="*/ 99 h 154"/>
                <a:gd name="T32" fmla="*/ 0 w 155"/>
                <a:gd name="T33" fmla="*/ 84 h 154"/>
                <a:gd name="T34" fmla="*/ 0 w 155"/>
                <a:gd name="T35" fmla="*/ 76 h 154"/>
                <a:gd name="T36" fmla="*/ 1 w 155"/>
                <a:gd name="T37" fmla="*/ 61 h 154"/>
                <a:gd name="T38" fmla="*/ 6 w 155"/>
                <a:gd name="T39" fmla="*/ 47 h 154"/>
                <a:gd name="T40" fmla="*/ 13 w 155"/>
                <a:gd name="T41" fmla="*/ 34 h 154"/>
                <a:gd name="T42" fmla="*/ 23 w 155"/>
                <a:gd name="T43" fmla="*/ 22 h 154"/>
                <a:gd name="T44" fmla="*/ 35 w 155"/>
                <a:gd name="T45" fmla="*/ 13 h 154"/>
                <a:gd name="T46" fmla="*/ 47 w 155"/>
                <a:gd name="T47" fmla="*/ 5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8 h 154"/>
                <a:gd name="T62" fmla="*/ 145 w 155"/>
                <a:gd name="T63" fmla="*/ 40 h 154"/>
                <a:gd name="T64" fmla="*/ 151 w 155"/>
                <a:gd name="T65" fmla="*/ 53 h 154"/>
                <a:gd name="T66" fmla="*/ 154 w 155"/>
                <a:gd name="T67" fmla="*/ 69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3" y="92"/>
                  </a:lnTo>
                  <a:lnTo>
                    <a:pt x="151" y="99"/>
                  </a:lnTo>
                  <a:lnTo>
                    <a:pt x="148" y="107"/>
                  </a:lnTo>
                  <a:lnTo>
                    <a:pt x="145" y="114"/>
                  </a:lnTo>
                  <a:lnTo>
                    <a:pt x="141" y="120"/>
                  </a:lnTo>
                  <a:lnTo>
                    <a:pt x="137"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5"/>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3" y="22"/>
                  </a:lnTo>
                  <a:lnTo>
                    <a:pt x="28" y="18"/>
                  </a:lnTo>
                  <a:lnTo>
                    <a:pt x="35" y="13"/>
                  </a:lnTo>
                  <a:lnTo>
                    <a:pt x="40" y="9"/>
                  </a:lnTo>
                  <a:lnTo>
                    <a:pt x="47" y="5"/>
                  </a:lnTo>
                  <a:lnTo>
                    <a:pt x="54" y="3"/>
                  </a:lnTo>
                  <a:lnTo>
                    <a:pt x="62" y="2"/>
                  </a:lnTo>
                  <a:lnTo>
                    <a:pt x="69" y="1"/>
                  </a:lnTo>
                  <a:lnTo>
                    <a:pt x="77" y="0"/>
                  </a:lnTo>
                  <a:lnTo>
                    <a:pt x="77" y="0"/>
                  </a:lnTo>
                  <a:lnTo>
                    <a:pt x="85" y="1"/>
                  </a:lnTo>
                  <a:lnTo>
                    <a:pt x="93" y="2"/>
                  </a:lnTo>
                  <a:lnTo>
                    <a:pt x="100" y="3"/>
                  </a:lnTo>
                  <a:lnTo>
                    <a:pt x="107" y="5"/>
                  </a:lnTo>
                  <a:lnTo>
                    <a:pt x="114" y="9"/>
                  </a:lnTo>
                  <a:lnTo>
                    <a:pt x="120" y="13"/>
                  </a:lnTo>
                  <a:lnTo>
                    <a:pt x="126" y="18"/>
                  </a:lnTo>
                  <a:lnTo>
                    <a:pt x="132" y="22"/>
                  </a:lnTo>
                  <a:lnTo>
                    <a:pt x="137" y="28"/>
                  </a:lnTo>
                  <a:lnTo>
                    <a:pt x="141" y="34"/>
                  </a:lnTo>
                  <a:lnTo>
                    <a:pt x="145" y="40"/>
                  </a:lnTo>
                  <a:lnTo>
                    <a:pt x="148" y="47"/>
                  </a:lnTo>
                  <a:lnTo>
                    <a:pt x="151" y="53"/>
                  </a:lnTo>
                  <a:lnTo>
                    <a:pt x="153" y="61"/>
                  </a:lnTo>
                  <a:lnTo>
                    <a:pt x="154" y="69"/>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3" name="Freeform 859">
              <a:extLst>
                <a:ext uri="{FF2B5EF4-FFF2-40B4-BE49-F238E27FC236}">
                  <a16:creationId xmlns:a16="http://schemas.microsoft.com/office/drawing/2014/main" id="{A6C6E41E-08CF-49F8-900D-9C220F183FF7}"/>
                </a:ext>
              </a:extLst>
            </p:cNvPr>
            <p:cNvSpPr>
              <a:spLocks/>
            </p:cNvSpPr>
            <p:nvPr/>
          </p:nvSpPr>
          <p:spPr bwMode="auto">
            <a:xfrm>
              <a:off x="5867401" y="1639888"/>
              <a:ext cx="49213" cy="49213"/>
            </a:xfrm>
            <a:custGeom>
              <a:avLst/>
              <a:gdLst>
                <a:gd name="T0" fmla="*/ 155 w 155"/>
                <a:gd name="T1" fmla="*/ 77 h 154"/>
                <a:gd name="T2" fmla="*/ 153 w 155"/>
                <a:gd name="T3" fmla="*/ 93 h 154"/>
                <a:gd name="T4" fmla="*/ 148 w 155"/>
                <a:gd name="T5" fmla="*/ 107 h 154"/>
                <a:gd name="T6" fmla="*/ 141 w 155"/>
                <a:gd name="T7" fmla="*/ 121 h 154"/>
                <a:gd name="T8" fmla="*/ 132 w 155"/>
                <a:gd name="T9" fmla="*/ 132 h 154"/>
                <a:gd name="T10" fmla="*/ 120 w 155"/>
                <a:gd name="T11" fmla="*/ 141 h 154"/>
                <a:gd name="T12" fmla="*/ 107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8 w 155"/>
                <a:gd name="T25" fmla="*/ 137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2 h 154"/>
                <a:gd name="T38" fmla="*/ 6 w 155"/>
                <a:gd name="T39" fmla="*/ 47 h 154"/>
                <a:gd name="T40" fmla="*/ 13 w 155"/>
                <a:gd name="T41" fmla="*/ 35 h 154"/>
                <a:gd name="T42" fmla="*/ 23 w 155"/>
                <a:gd name="T43" fmla="*/ 23 h 154"/>
                <a:gd name="T44" fmla="*/ 35 w 155"/>
                <a:gd name="T45" fmla="*/ 13 h 154"/>
                <a:gd name="T46" fmla="*/ 47 w 155"/>
                <a:gd name="T47" fmla="*/ 6 h 154"/>
                <a:gd name="T48" fmla="*/ 62 w 155"/>
                <a:gd name="T49" fmla="*/ 2 h 154"/>
                <a:gd name="T50" fmla="*/ 77 w 155"/>
                <a:gd name="T51" fmla="*/ 0 h 154"/>
                <a:gd name="T52" fmla="*/ 85 w 155"/>
                <a:gd name="T53" fmla="*/ 0 h 154"/>
                <a:gd name="T54" fmla="*/ 100 w 155"/>
                <a:gd name="T55" fmla="*/ 4 h 154"/>
                <a:gd name="T56" fmla="*/ 114 w 155"/>
                <a:gd name="T57" fmla="*/ 10 h 154"/>
                <a:gd name="T58" fmla="*/ 126 w 155"/>
                <a:gd name="T59" fmla="*/ 18 h 154"/>
                <a:gd name="T60" fmla="*/ 137 w 155"/>
                <a:gd name="T61" fmla="*/ 28 h 154"/>
                <a:gd name="T62" fmla="*/ 145 w 155"/>
                <a:gd name="T63" fmla="*/ 41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8" y="107"/>
                  </a:lnTo>
                  <a:lnTo>
                    <a:pt x="145" y="114"/>
                  </a:lnTo>
                  <a:lnTo>
                    <a:pt x="141" y="121"/>
                  </a:lnTo>
                  <a:lnTo>
                    <a:pt x="137"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1"/>
                  </a:lnTo>
                  <a:lnTo>
                    <a:pt x="13" y="35"/>
                  </a:lnTo>
                  <a:lnTo>
                    <a:pt x="17" y="28"/>
                  </a:lnTo>
                  <a:lnTo>
                    <a:pt x="23" y="23"/>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7" y="28"/>
                  </a:lnTo>
                  <a:lnTo>
                    <a:pt x="141" y="35"/>
                  </a:lnTo>
                  <a:lnTo>
                    <a:pt x="145" y="41"/>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4" name="Freeform 860">
              <a:extLst>
                <a:ext uri="{FF2B5EF4-FFF2-40B4-BE49-F238E27FC236}">
                  <a16:creationId xmlns:a16="http://schemas.microsoft.com/office/drawing/2014/main" id="{81E71473-96A0-4101-96D9-6AD10E83A1BB}"/>
                </a:ext>
              </a:extLst>
            </p:cNvPr>
            <p:cNvSpPr>
              <a:spLocks/>
            </p:cNvSpPr>
            <p:nvPr/>
          </p:nvSpPr>
          <p:spPr bwMode="auto">
            <a:xfrm>
              <a:off x="5799138" y="1778000"/>
              <a:ext cx="47625" cy="49213"/>
            </a:xfrm>
            <a:custGeom>
              <a:avLst/>
              <a:gdLst>
                <a:gd name="T0" fmla="*/ 153 w 153"/>
                <a:gd name="T1" fmla="*/ 78 h 155"/>
                <a:gd name="T2" fmla="*/ 152 w 153"/>
                <a:gd name="T3" fmla="*/ 93 h 155"/>
                <a:gd name="T4" fmla="*/ 147 w 153"/>
                <a:gd name="T5" fmla="*/ 108 h 155"/>
                <a:gd name="T6" fmla="*/ 140 w 153"/>
                <a:gd name="T7" fmla="*/ 120 h 155"/>
                <a:gd name="T8" fmla="*/ 130 w 153"/>
                <a:gd name="T9" fmla="*/ 132 h 155"/>
                <a:gd name="T10" fmla="*/ 119 w 153"/>
                <a:gd name="T11" fmla="*/ 142 h 155"/>
                <a:gd name="T12" fmla="*/ 106 w 153"/>
                <a:gd name="T13" fmla="*/ 149 h 155"/>
                <a:gd name="T14" fmla="*/ 91 w 153"/>
                <a:gd name="T15" fmla="*/ 153 h 155"/>
                <a:gd name="T16" fmla="*/ 76 w 153"/>
                <a:gd name="T17" fmla="*/ 155 h 155"/>
                <a:gd name="T18" fmla="*/ 68 w 153"/>
                <a:gd name="T19" fmla="*/ 155 h 155"/>
                <a:gd name="T20" fmla="*/ 54 w 153"/>
                <a:gd name="T21" fmla="*/ 151 h 155"/>
                <a:gd name="T22" fmla="*/ 40 w 153"/>
                <a:gd name="T23" fmla="*/ 145 h 155"/>
                <a:gd name="T24" fmla="*/ 27 w 153"/>
                <a:gd name="T25" fmla="*/ 137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4 h 155"/>
                <a:gd name="T42" fmla="*/ 21 w 153"/>
                <a:gd name="T43" fmla="*/ 23 h 155"/>
                <a:gd name="T44" fmla="*/ 33 w 153"/>
                <a:gd name="T45" fmla="*/ 14 h 155"/>
                <a:gd name="T46" fmla="*/ 47 w 153"/>
                <a:gd name="T47" fmla="*/ 7 h 155"/>
                <a:gd name="T48" fmla="*/ 60 w 153"/>
                <a:gd name="T49" fmla="*/ 2 h 155"/>
                <a:gd name="T50" fmla="*/ 76 w 153"/>
                <a:gd name="T51" fmla="*/ 0 h 155"/>
                <a:gd name="T52" fmla="*/ 84 w 153"/>
                <a:gd name="T53" fmla="*/ 1 h 155"/>
                <a:gd name="T54" fmla="*/ 99 w 153"/>
                <a:gd name="T55" fmla="*/ 5 h 155"/>
                <a:gd name="T56" fmla="*/ 113 w 153"/>
                <a:gd name="T57" fmla="*/ 10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0" y="120"/>
                  </a:lnTo>
                  <a:lnTo>
                    <a:pt x="136" y="127"/>
                  </a:lnTo>
                  <a:lnTo>
                    <a:pt x="130" y="132"/>
                  </a:lnTo>
                  <a:lnTo>
                    <a:pt x="126" y="137"/>
                  </a:lnTo>
                  <a:lnTo>
                    <a:pt x="119" y="142"/>
                  </a:lnTo>
                  <a:lnTo>
                    <a:pt x="113" y="145"/>
                  </a:lnTo>
                  <a:lnTo>
                    <a:pt x="106" y="149"/>
                  </a:lnTo>
                  <a:lnTo>
                    <a:pt x="99" y="151"/>
                  </a:lnTo>
                  <a:lnTo>
                    <a:pt x="91" y="153"/>
                  </a:lnTo>
                  <a:lnTo>
                    <a:pt x="84" y="155"/>
                  </a:lnTo>
                  <a:lnTo>
                    <a:pt x="76" y="155"/>
                  </a:lnTo>
                  <a:lnTo>
                    <a:pt x="76" y="155"/>
                  </a:lnTo>
                  <a:lnTo>
                    <a:pt x="68" y="155"/>
                  </a:lnTo>
                  <a:lnTo>
                    <a:pt x="60" y="153"/>
                  </a:lnTo>
                  <a:lnTo>
                    <a:pt x="54" y="151"/>
                  </a:lnTo>
                  <a:lnTo>
                    <a:pt x="47"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4" y="5"/>
                  </a:lnTo>
                  <a:lnTo>
                    <a:pt x="60" y="2"/>
                  </a:lnTo>
                  <a:lnTo>
                    <a:pt x="68" y="1"/>
                  </a:lnTo>
                  <a:lnTo>
                    <a:pt x="76" y="0"/>
                  </a:lnTo>
                  <a:lnTo>
                    <a:pt x="76" y="0"/>
                  </a:lnTo>
                  <a:lnTo>
                    <a:pt x="84" y="1"/>
                  </a:lnTo>
                  <a:lnTo>
                    <a:pt x="91" y="2"/>
                  </a:lnTo>
                  <a:lnTo>
                    <a:pt x="99" y="5"/>
                  </a:lnTo>
                  <a:lnTo>
                    <a:pt x="106" y="7"/>
                  </a:lnTo>
                  <a:lnTo>
                    <a:pt x="113" y="10"/>
                  </a:lnTo>
                  <a:lnTo>
                    <a:pt x="119" y="14"/>
                  </a:lnTo>
                  <a:lnTo>
                    <a:pt x="126" y="18"/>
                  </a:lnTo>
                  <a:lnTo>
                    <a:pt x="130" y="23"/>
                  </a:lnTo>
                  <a:lnTo>
                    <a:pt x="136" y="29"/>
                  </a:lnTo>
                  <a:lnTo>
                    <a:pt x="140"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5" name="Freeform 861">
              <a:extLst>
                <a:ext uri="{FF2B5EF4-FFF2-40B4-BE49-F238E27FC236}">
                  <a16:creationId xmlns:a16="http://schemas.microsoft.com/office/drawing/2014/main" id="{EA68DAB3-D1D8-4D58-90AA-8555007A3E95}"/>
                </a:ext>
              </a:extLst>
            </p:cNvPr>
            <p:cNvSpPr>
              <a:spLocks/>
            </p:cNvSpPr>
            <p:nvPr/>
          </p:nvSpPr>
          <p:spPr bwMode="auto">
            <a:xfrm>
              <a:off x="5799138" y="1708150"/>
              <a:ext cx="47625" cy="49213"/>
            </a:xfrm>
            <a:custGeom>
              <a:avLst/>
              <a:gdLst>
                <a:gd name="T0" fmla="*/ 153 w 153"/>
                <a:gd name="T1" fmla="*/ 76 h 154"/>
                <a:gd name="T2" fmla="*/ 152 w 153"/>
                <a:gd name="T3" fmla="*/ 92 h 154"/>
                <a:gd name="T4" fmla="*/ 147 w 153"/>
                <a:gd name="T5" fmla="*/ 107 h 154"/>
                <a:gd name="T6" fmla="*/ 140 w 153"/>
                <a:gd name="T7" fmla="*/ 120 h 154"/>
                <a:gd name="T8" fmla="*/ 130 w 153"/>
                <a:gd name="T9" fmla="*/ 131 h 154"/>
                <a:gd name="T10" fmla="*/ 119 w 153"/>
                <a:gd name="T11" fmla="*/ 140 h 154"/>
                <a:gd name="T12" fmla="*/ 106 w 153"/>
                <a:gd name="T13" fmla="*/ 147 h 154"/>
                <a:gd name="T14" fmla="*/ 91 w 153"/>
                <a:gd name="T15" fmla="*/ 152 h 154"/>
                <a:gd name="T16" fmla="*/ 76 w 153"/>
                <a:gd name="T17" fmla="*/ 154 h 154"/>
                <a:gd name="T18" fmla="*/ 68 w 153"/>
                <a:gd name="T19" fmla="*/ 153 h 154"/>
                <a:gd name="T20" fmla="*/ 54 w 153"/>
                <a:gd name="T21" fmla="*/ 151 h 154"/>
                <a:gd name="T22" fmla="*/ 40 w 153"/>
                <a:gd name="T23" fmla="*/ 145 h 154"/>
                <a:gd name="T24" fmla="*/ 27 w 153"/>
                <a:gd name="T25" fmla="*/ 136 h 154"/>
                <a:gd name="T26" fmla="*/ 17 w 153"/>
                <a:gd name="T27" fmla="*/ 125 h 154"/>
                <a:gd name="T28" fmla="*/ 9 w 153"/>
                <a:gd name="T29" fmla="*/ 114 h 154"/>
                <a:gd name="T30" fmla="*/ 3 w 153"/>
                <a:gd name="T31" fmla="*/ 99 h 154"/>
                <a:gd name="T32" fmla="*/ 0 w 153"/>
                <a:gd name="T33" fmla="*/ 84 h 154"/>
                <a:gd name="T34" fmla="*/ 0 w 153"/>
                <a:gd name="T35" fmla="*/ 76 h 154"/>
                <a:gd name="T36" fmla="*/ 1 w 153"/>
                <a:gd name="T37" fmla="*/ 61 h 154"/>
                <a:gd name="T38" fmla="*/ 5 w 153"/>
                <a:gd name="T39" fmla="*/ 47 h 154"/>
                <a:gd name="T40" fmla="*/ 12 w 153"/>
                <a:gd name="T41" fmla="*/ 34 h 154"/>
                <a:gd name="T42" fmla="*/ 21 w 153"/>
                <a:gd name="T43" fmla="*/ 22 h 154"/>
                <a:gd name="T44" fmla="*/ 33 w 153"/>
                <a:gd name="T45" fmla="*/ 13 h 154"/>
                <a:gd name="T46" fmla="*/ 47 w 153"/>
                <a:gd name="T47" fmla="*/ 5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3 h 154"/>
                <a:gd name="T66" fmla="*/ 153 w 153"/>
                <a:gd name="T67" fmla="*/ 69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7"/>
                  </a:lnTo>
                  <a:lnTo>
                    <a:pt x="144" y="114"/>
                  </a:lnTo>
                  <a:lnTo>
                    <a:pt x="140" y="120"/>
                  </a:lnTo>
                  <a:lnTo>
                    <a:pt x="136" y="125"/>
                  </a:lnTo>
                  <a:lnTo>
                    <a:pt x="130" y="131"/>
                  </a:lnTo>
                  <a:lnTo>
                    <a:pt x="126" y="136"/>
                  </a:lnTo>
                  <a:lnTo>
                    <a:pt x="119" y="140"/>
                  </a:lnTo>
                  <a:lnTo>
                    <a:pt x="113" y="145"/>
                  </a:lnTo>
                  <a:lnTo>
                    <a:pt x="106" y="147"/>
                  </a:lnTo>
                  <a:lnTo>
                    <a:pt x="99" y="151"/>
                  </a:lnTo>
                  <a:lnTo>
                    <a:pt x="91" y="152"/>
                  </a:lnTo>
                  <a:lnTo>
                    <a:pt x="84" y="153"/>
                  </a:lnTo>
                  <a:lnTo>
                    <a:pt x="76" y="154"/>
                  </a:lnTo>
                  <a:lnTo>
                    <a:pt x="76" y="154"/>
                  </a:lnTo>
                  <a:lnTo>
                    <a:pt x="68" y="153"/>
                  </a:lnTo>
                  <a:lnTo>
                    <a:pt x="60" y="152"/>
                  </a:lnTo>
                  <a:lnTo>
                    <a:pt x="54" y="151"/>
                  </a:lnTo>
                  <a:lnTo>
                    <a:pt x="47" y="147"/>
                  </a:lnTo>
                  <a:lnTo>
                    <a:pt x="40" y="145"/>
                  </a:lnTo>
                  <a:lnTo>
                    <a:pt x="33" y="140"/>
                  </a:lnTo>
                  <a:lnTo>
                    <a:pt x="27" y="136"/>
                  </a:lnTo>
                  <a:lnTo>
                    <a:pt x="21" y="131"/>
                  </a:lnTo>
                  <a:lnTo>
                    <a:pt x="17" y="125"/>
                  </a:lnTo>
                  <a:lnTo>
                    <a:pt x="12" y="120"/>
                  </a:lnTo>
                  <a:lnTo>
                    <a:pt x="9" y="114"/>
                  </a:lnTo>
                  <a:lnTo>
                    <a:pt x="5" y="107"/>
                  </a:lnTo>
                  <a:lnTo>
                    <a:pt x="3" y="99"/>
                  </a:lnTo>
                  <a:lnTo>
                    <a:pt x="1" y="92"/>
                  </a:lnTo>
                  <a:lnTo>
                    <a:pt x="0" y="84"/>
                  </a:lnTo>
                  <a:lnTo>
                    <a:pt x="0" y="76"/>
                  </a:lnTo>
                  <a:lnTo>
                    <a:pt x="0" y="76"/>
                  </a:lnTo>
                  <a:lnTo>
                    <a:pt x="0" y="69"/>
                  </a:lnTo>
                  <a:lnTo>
                    <a:pt x="1" y="61"/>
                  </a:lnTo>
                  <a:lnTo>
                    <a:pt x="3" y="53"/>
                  </a:lnTo>
                  <a:lnTo>
                    <a:pt x="5" y="47"/>
                  </a:lnTo>
                  <a:lnTo>
                    <a:pt x="9" y="40"/>
                  </a:lnTo>
                  <a:lnTo>
                    <a:pt x="12" y="34"/>
                  </a:lnTo>
                  <a:lnTo>
                    <a:pt x="17" y="28"/>
                  </a:lnTo>
                  <a:lnTo>
                    <a:pt x="21" y="22"/>
                  </a:lnTo>
                  <a:lnTo>
                    <a:pt x="27" y="18"/>
                  </a:lnTo>
                  <a:lnTo>
                    <a:pt x="33" y="13"/>
                  </a:lnTo>
                  <a:lnTo>
                    <a:pt x="40" y="9"/>
                  </a:lnTo>
                  <a:lnTo>
                    <a:pt x="47" y="5"/>
                  </a:lnTo>
                  <a:lnTo>
                    <a:pt x="54" y="3"/>
                  </a:lnTo>
                  <a:lnTo>
                    <a:pt x="60" y="2"/>
                  </a:lnTo>
                  <a:lnTo>
                    <a:pt x="68" y="1"/>
                  </a:lnTo>
                  <a:lnTo>
                    <a:pt x="76" y="0"/>
                  </a:lnTo>
                  <a:lnTo>
                    <a:pt x="76" y="0"/>
                  </a:lnTo>
                  <a:lnTo>
                    <a:pt x="84" y="1"/>
                  </a:lnTo>
                  <a:lnTo>
                    <a:pt x="91" y="2"/>
                  </a:lnTo>
                  <a:lnTo>
                    <a:pt x="99" y="3"/>
                  </a:lnTo>
                  <a:lnTo>
                    <a:pt x="106" y="5"/>
                  </a:lnTo>
                  <a:lnTo>
                    <a:pt x="113" y="9"/>
                  </a:lnTo>
                  <a:lnTo>
                    <a:pt x="119" y="13"/>
                  </a:lnTo>
                  <a:lnTo>
                    <a:pt x="126" y="18"/>
                  </a:lnTo>
                  <a:lnTo>
                    <a:pt x="130" y="22"/>
                  </a:lnTo>
                  <a:lnTo>
                    <a:pt x="136" y="28"/>
                  </a:lnTo>
                  <a:lnTo>
                    <a:pt x="140" y="34"/>
                  </a:lnTo>
                  <a:lnTo>
                    <a:pt x="144" y="40"/>
                  </a:lnTo>
                  <a:lnTo>
                    <a:pt x="147" y="47"/>
                  </a:lnTo>
                  <a:lnTo>
                    <a:pt x="150" y="53"/>
                  </a:lnTo>
                  <a:lnTo>
                    <a:pt x="152" y="61"/>
                  </a:lnTo>
                  <a:lnTo>
                    <a:pt x="153" y="69"/>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6" name="Freeform 862">
              <a:extLst>
                <a:ext uri="{FF2B5EF4-FFF2-40B4-BE49-F238E27FC236}">
                  <a16:creationId xmlns:a16="http://schemas.microsoft.com/office/drawing/2014/main" id="{84F32BB5-41CC-4C82-8FA5-5EAD5DBCE225}"/>
                </a:ext>
              </a:extLst>
            </p:cNvPr>
            <p:cNvSpPr>
              <a:spLocks/>
            </p:cNvSpPr>
            <p:nvPr/>
          </p:nvSpPr>
          <p:spPr bwMode="auto">
            <a:xfrm>
              <a:off x="5799138" y="1639888"/>
              <a:ext cx="47625" cy="49213"/>
            </a:xfrm>
            <a:custGeom>
              <a:avLst/>
              <a:gdLst>
                <a:gd name="T0" fmla="*/ 153 w 153"/>
                <a:gd name="T1" fmla="*/ 77 h 154"/>
                <a:gd name="T2" fmla="*/ 152 w 153"/>
                <a:gd name="T3" fmla="*/ 93 h 154"/>
                <a:gd name="T4" fmla="*/ 147 w 153"/>
                <a:gd name="T5" fmla="*/ 107 h 154"/>
                <a:gd name="T6" fmla="*/ 140 w 153"/>
                <a:gd name="T7" fmla="*/ 121 h 154"/>
                <a:gd name="T8" fmla="*/ 130 w 153"/>
                <a:gd name="T9" fmla="*/ 132 h 154"/>
                <a:gd name="T10" fmla="*/ 119 w 153"/>
                <a:gd name="T11" fmla="*/ 141 h 154"/>
                <a:gd name="T12" fmla="*/ 106 w 153"/>
                <a:gd name="T13" fmla="*/ 148 h 154"/>
                <a:gd name="T14" fmla="*/ 91 w 153"/>
                <a:gd name="T15" fmla="*/ 153 h 154"/>
                <a:gd name="T16" fmla="*/ 76 w 153"/>
                <a:gd name="T17" fmla="*/ 154 h 154"/>
                <a:gd name="T18" fmla="*/ 68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5 h 154"/>
                <a:gd name="T42" fmla="*/ 21 w 153"/>
                <a:gd name="T43" fmla="*/ 23 h 154"/>
                <a:gd name="T44" fmla="*/ 33 w 153"/>
                <a:gd name="T45" fmla="*/ 13 h 154"/>
                <a:gd name="T46" fmla="*/ 47 w 153"/>
                <a:gd name="T47" fmla="*/ 6 h 154"/>
                <a:gd name="T48" fmla="*/ 60 w 153"/>
                <a:gd name="T49" fmla="*/ 2 h 154"/>
                <a:gd name="T50" fmla="*/ 76 w 153"/>
                <a:gd name="T51" fmla="*/ 0 h 154"/>
                <a:gd name="T52" fmla="*/ 84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1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1"/>
                  </a:lnTo>
                  <a:lnTo>
                    <a:pt x="136" y="126"/>
                  </a:lnTo>
                  <a:lnTo>
                    <a:pt x="130" y="132"/>
                  </a:lnTo>
                  <a:lnTo>
                    <a:pt x="126" y="137"/>
                  </a:lnTo>
                  <a:lnTo>
                    <a:pt x="119" y="141"/>
                  </a:lnTo>
                  <a:lnTo>
                    <a:pt x="113" y="145"/>
                  </a:lnTo>
                  <a:lnTo>
                    <a:pt x="106" y="148"/>
                  </a:lnTo>
                  <a:lnTo>
                    <a:pt x="99" y="150"/>
                  </a:lnTo>
                  <a:lnTo>
                    <a:pt x="91" y="153"/>
                  </a:lnTo>
                  <a:lnTo>
                    <a:pt x="84" y="154"/>
                  </a:lnTo>
                  <a:lnTo>
                    <a:pt x="76" y="154"/>
                  </a:lnTo>
                  <a:lnTo>
                    <a:pt x="76" y="154"/>
                  </a:lnTo>
                  <a:lnTo>
                    <a:pt x="68" y="154"/>
                  </a:lnTo>
                  <a:lnTo>
                    <a:pt x="60" y="153"/>
                  </a:lnTo>
                  <a:lnTo>
                    <a:pt x="54"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1"/>
                  </a:lnTo>
                  <a:lnTo>
                    <a:pt x="12" y="35"/>
                  </a:lnTo>
                  <a:lnTo>
                    <a:pt x="17" y="28"/>
                  </a:lnTo>
                  <a:lnTo>
                    <a:pt x="21" y="23"/>
                  </a:lnTo>
                  <a:lnTo>
                    <a:pt x="27" y="18"/>
                  </a:lnTo>
                  <a:lnTo>
                    <a:pt x="33" y="13"/>
                  </a:lnTo>
                  <a:lnTo>
                    <a:pt x="40" y="10"/>
                  </a:lnTo>
                  <a:lnTo>
                    <a:pt x="47" y="6"/>
                  </a:lnTo>
                  <a:lnTo>
                    <a:pt x="54" y="4"/>
                  </a:lnTo>
                  <a:lnTo>
                    <a:pt x="60" y="2"/>
                  </a:lnTo>
                  <a:lnTo>
                    <a:pt x="68" y="0"/>
                  </a:lnTo>
                  <a:lnTo>
                    <a:pt x="76" y="0"/>
                  </a:lnTo>
                  <a:lnTo>
                    <a:pt x="76" y="0"/>
                  </a:lnTo>
                  <a:lnTo>
                    <a:pt x="84" y="0"/>
                  </a:lnTo>
                  <a:lnTo>
                    <a:pt x="91" y="2"/>
                  </a:lnTo>
                  <a:lnTo>
                    <a:pt x="99" y="4"/>
                  </a:lnTo>
                  <a:lnTo>
                    <a:pt x="106" y="6"/>
                  </a:lnTo>
                  <a:lnTo>
                    <a:pt x="113" y="10"/>
                  </a:lnTo>
                  <a:lnTo>
                    <a:pt x="119" y="13"/>
                  </a:lnTo>
                  <a:lnTo>
                    <a:pt x="126" y="18"/>
                  </a:lnTo>
                  <a:lnTo>
                    <a:pt x="130" y="23"/>
                  </a:lnTo>
                  <a:lnTo>
                    <a:pt x="136" y="28"/>
                  </a:lnTo>
                  <a:lnTo>
                    <a:pt x="140" y="35"/>
                  </a:lnTo>
                  <a:lnTo>
                    <a:pt x="144" y="41"/>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7" name="Freeform 863">
              <a:extLst>
                <a:ext uri="{FF2B5EF4-FFF2-40B4-BE49-F238E27FC236}">
                  <a16:creationId xmlns:a16="http://schemas.microsoft.com/office/drawing/2014/main" id="{E12D7062-5B68-4DC4-BE02-B016D732380E}"/>
                </a:ext>
              </a:extLst>
            </p:cNvPr>
            <p:cNvSpPr>
              <a:spLocks/>
            </p:cNvSpPr>
            <p:nvPr/>
          </p:nvSpPr>
          <p:spPr bwMode="auto">
            <a:xfrm>
              <a:off x="5938838" y="1431925"/>
              <a:ext cx="49213" cy="49213"/>
            </a:xfrm>
            <a:custGeom>
              <a:avLst/>
              <a:gdLst>
                <a:gd name="T0" fmla="*/ 154 w 154"/>
                <a:gd name="T1" fmla="*/ 76 h 153"/>
                <a:gd name="T2" fmla="*/ 152 w 154"/>
                <a:gd name="T3" fmla="*/ 92 h 153"/>
                <a:gd name="T4" fmla="*/ 147 w 154"/>
                <a:gd name="T5" fmla="*/ 106 h 153"/>
                <a:gd name="T6" fmla="*/ 140 w 154"/>
                <a:gd name="T7" fmla="*/ 120 h 153"/>
                <a:gd name="T8" fmla="*/ 131 w 154"/>
                <a:gd name="T9" fmla="*/ 131 h 153"/>
                <a:gd name="T10" fmla="*/ 120 w 154"/>
                <a:gd name="T11" fmla="*/ 140 h 153"/>
                <a:gd name="T12" fmla="*/ 106 w 154"/>
                <a:gd name="T13" fmla="*/ 147 h 153"/>
                <a:gd name="T14" fmla="*/ 92 w 154"/>
                <a:gd name="T15" fmla="*/ 152 h 153"/>
                <a:gd name="T16" fmla="*/ 76 w 154"/>
                <a:gd name="T17" fmla="*/ 153 h 153"/>
                <a:gd name="T18" fmla="*/ 68 w 154"/>
                <a:gd name="T19" fmla="*/ 153 h 153"/>
                <a:gd name="T20" fmla="*/ 53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1 h 153"/>
                <a:gd name="T38" fmla="*/ 5 w 154"/>
                <a:gd name="T39" fmla="*/ 47 h 153"/>
                <a:gd name="T40" fmla="*/ 12 w 154"/>
                <a:gd name="T41" fmla="*/ 34 h 153"/>
                <a:gd name="T42" fmla="*/ 23 w 154"/>
                <a:gd name="T43" fmla="*/ 23 h 153"/>
                <a:gd name="T44" fmla="*/ 34 w 154"/>
                <a:gd name="T45" fmla="*/ 12 h 153"/>
                <a:gd name="T46" fmla="*/ 47 w 154"/>
                <a:gd name="T47" fmla="*/ 5 h 153"/>
                <a:gd name="T48" fmla="*/ 61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0" y="99"/>
                  </a:lnTo>
                  <a:lnTo>
                    <a:pt x="147" y="106"/>
                  </a:lnTo>
                  <a:lnTo>
                    <a:pt x="144" y="113"/>
                  </a:lnTo>
                  <a:lnTo>
                    <a:pt x="140" y="120"/>
                  </a:lnTo>
                  <a:lnTo>
                    <a:pt x="136" y="126"/>
                  </a:lnTo>
                  <a:lnTo>
                    <a:pt x="131" y="131"/>
                  </a:lnTo>
                  <a:lnTo>
                    <a:pt x="126" y="136"/>
                  </a:lnTo>
                  <a:lnTo>
                    <a:pt x="120" y="140"/>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0"/>
                  </a:lnTo>
                  <a:lnTo>
                    <a:pt x="27" y="136"/>
                  </a:lnTo>
                  <a:lnTo>
                    <a:pt x="23" y="131"/>
                  </a:lnTo>
                  <a:lnTo>
                    <a:pt x="17" y="126"/>
                  </a:lnTo>
                  <a:lnTo>
                    <a:pt x="12" y="120"/>
                  </a:lnTo>
                  <a:lnTo>
                    <a:pt x="9" y="113"/>
                  </a:lnTo>
                  <a:lnTo>
                    <a:pt x="5" y="106"/>
                  </a:lnTo>
                  <a:lnTo>
                    <a:pt x="3" y="99"/>
                  </a:lnTo>
                  <a:lnTo>
                    <a:pt x="1" y="92"/>
                  </a:lnTo>
                  <a:lnTo>
                    <a:pt x="0" y="84"/>
                  </a:lnTo>
                  <a:lnTo>
                    <a:pt x="0" y="76"/>
                  </a:lnTo>
                  <a:lnTo>
                    <a:pt x="0" y="76"/>
                  </a:lnTo>
                  <a:lnTo>
                    <a:pt x="0" y="68"/>
                  </a:lnTo>
                  <a:lnTo>
                    <a:pt x="1" y="61"/>
                  </a:lnTo>
                  <a:lnTo>
                    <a:pt x="3" y="53"/>
                  </a:lnTo>
                  <a:lnTo>
                    <a:pt x="5" y="47"/>
                  </a:lnTo>
                  <a:lnTo>
                    <a:pt x="9" y="40"/>
                  </a:lnTo>
                  <a:lnTo>
                    <a:pt x="12" y="34"/>
                  </a:lnTo>
                  <a:lnTo>
                    <a:pt x="17" y="27"/>
                  </a:lnTo>
                  <a:lnTo>
                    <a:pt x="23" y="23"/>
                  </a:lnTo>
                  <a:lnTo>
                    <a:pt x="27" y="17"/>
                  </a:lnTo>
                  <a:lnTo>
                    <a:pt x="34"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6" y="17"/>
                  </a:lnTo>
                  <a:lnTo>
                    <a:pt x="131" y="23"/>
                  </a:lnTo>
                  <a:lnTo>
                    <a:pt x="136" y="27"/>
                  </a:lnTo>
                  <a:lnTo>
                    <a:pt x="140" y="34"/>
                  </a:lnTo>
                  <a:lnTo>
                    <a:pt x="144" y="40"/>
                  </a:lnTo>
                  <a:lnTo>
                    <a:pt x="147" y="47"/>
                  </a:lnTo>
                  <a:lnTo>
                    <a:pt x="150" y="53"/>
                  </a:lnTo>
                  <a:lnTo>
                    <a:pt x="152" y="61"/>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8" name="Freeform 864">
              <a:extLst>
                <a:ext uri="{FF2B5EF4-FFF2-40B4-BE49-F238E27FC236}">
                  <a16:creationId xmlns:a16="http://schemas.microsoft.com/office/drawing/2014/main" id="{B70497A4-5104-4305-97C3-4F05DEF972D0}"/>
                </a:ext>
              </a:extLst>
            </p:cNvPr>
            <p:cNvSpPr>
              <a:spLocks/>
            </p:cNvSpPr>
            <p:nvPr/>
          </p:nvSpPr>
          <p:spPr bwMode="auto">
            <a:xfrm>
              <a:off x="5867401" y="1431925"/>
              <a:ext cx="49213" cy="49213"/>
            </a:xfrm>
            <a:custGeom>
              <a:avLst/>
              <a:gdLst>
                <a:gd name="T0" fmla="*/ 155 w 155"/>
                <a:gd name="T1" fmla="*/ 76 h 153"/>
                <a:gd name="T2" fmla="*/ 153 w 155"/>
                <a:gd name="T3" fmla="*/ 92 h 153"/>
                <a:gd name="T4" fmla="*/ 148 w 155"/>
                <a:gd name="T5" fmla="*/ 106 h 153"/>
                <a:gd name="T6" fmla="*/ 141 w 155"/>
                <a:gd name="T7" fmla="*/ 120 h 153"/>
                <a:gd name="T8" fmla="*/ 132 w 155"/>
                <a:gd name="T9" fmla="*/ 131 h 153"/>
                <a:gd name="T10" fmla="*/ 120 w 155"/>
                <a:gd name="T11" fmla="*/ 140 h 153"/>
                <a:gd name="T12" fmla="*/ 107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8 w 155"/>
                <a:gd name="T25" fmla="*/ 136 h 153"/>
                <a:gd name="T26" fmla="*/ 17 w 155"/>
                <a:gd name="T27" fmla="*/ 126 h 153"/>
                <a:gd name="T28" fmla="*/ 9 w 155"/>
                <a:gd name="T29" fmla="*/ 113 h 153"/>
                <a:gd name="T30" fmla="*/ 4 w 155"/>
                <a:gd name="T31" fmla="*/ 99 h 153"/>
                <a:gd name="T32" fmla="*/ 0 w 155"/>
                <a:gd name="T33" fmla="*/ 84 h 153"/>
                <a:gd name="T34" fmla="*/ 0 w 155"/>
                <a:gd name="T35" fmla="*/ 76 h 153"/>
                <a:gd name="T36" fmla="*/ 1 w 155"/>
                <a:gd name="T37" fmla="*/ 61 h 153"/>
                <a:gd name="T38" fmla="*/ 6 w 155"/>
                <a:gd name="T39" fmla="*/ 47 h 153"/>
                <a:gd name="T40" fmla="*/ 13 w 155"/>
                <a:gd name="T41" fmla="*/ 34 h 153"/>
                <a:gd name="T42" fmla="*/ 23 w 155"/>
                <a:gd name="T43" fmla="*/ 23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3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2"/>
                  </a:lnTo>
                  <a:lnTo>
                    <a:pt x="151" y="99"/>
                  </a:lnTo>
                  <a:lnTo>
                    <a:pt x="148" y="106"/>
                  </a:lnTo>
                  <a:lnTo>
                    <a:pt x="145" y="113"/>
                  </a:lnTo>
                  <a:lnTo>
                    <a:pt x="141" y="120"/>
                  </a:lnTo>
                  <a:lnTo>
                    <a:pt x="137"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1"/>
                  </a:lnTo>
                  <a:lnTo>
                    <a:pt x="4" y="53"/>
                  </a:lnTo>
                  <a:lnTo>
                    <a:pt x="6" y="47"/>
                  </a:lnTo>
                  <a:lnTo>
                    <a:pt x="9" y="40"/>
                  </a:lnTo>
                  <a:lnTo>
                    <a:pt x="13" y="34"/>
                  </a:lnTo>
                  <a:lnTo>
                    <a:pt x="17" y="27"/>
                  </a:lnTo>
                  <a:lnTo>
                    <a:pt x="23" y="23"/>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3"/>
                  </a:lnTo>
                  <a:lnTo>
                    <a:pt x="137" y="27"/>
                  </a:lnTo>
                  <a:lnTo>
                    <a:pt x="141" y="34"/>
                  </a:lnTo>
                  <a:lnTo>
                    <a:pt x="145" y="40"/>
                  </a:lnTo>
                  <a:lnTo>
                    <a:pt x="148" y="47"/>
                  </a:lnTo>
                  <a:lnTo>
                    <a:pt x="151" y="53"/>
                  </a:lnTo>
                  <a:lnTo>
                    <a:pt x="153" y="61"/>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9" name="Freeform 865">
              <a:extLst>
                <a:ext uri="{FF2B5EF4-FFF2-40B4-BE49-F238E27FC236}">
                  <a16:creationId xmlns:a16="http://schemas.microsoft.com/office/drawing/2014/main" id="{F0A7068C-E1F5-454D-AC16-3D6638E0B77A}"/>
                </a:ext>
              </a:extLst>
            </p:cNvPr>
            <p:cNvSpPr>
              <a:spLocks/>
            </p:cNvSpPr>
            <p:nvPr/>
          </p:nvSpPr>
          <p:spPr bwMode="auto">
            <a:xfrm>
              <a:off x="5938838" y="1355725"/>
              <a:ext cx="49213" cy="49213"/>
            </a:xfrm>
            <a:custGeom>
              <a:avLst/>
              <a:gdLst>
                <a:gd name="T0" fmla="*/ 154 w 154"/>
                <a:gd name="T1" fmla="*/ 76 h 154"/>
                <a:gd name="T2" fmla="*/ 152 w 154"/>
                <a:gd name="T3" fmla="*/ 92 h 154"/>
                <a:gd name="T4" fmla="*/ 147 w 154"/>
                <a:gd name="T5" fmla="*/ 107 h 154"/>
                <a:gd name="T6" fmla="*/ 140 w 154"/>
                <a:gd name="T7" fmla="*/ 120 h 154"/>
                <a:gd name="T8" fmla="*/ 131 w 154"/>
                <a:gd name="T9" fmla="*/ 131 h 154"/>
                <a:gd name="T10" fmla="*/ 120 w 154"/>
                <a:gd name="T11" fmla="*/ 140 h 154"/>
                <a:gd name="T12" fmla="*/ 106 w 154"/>
                <a:gd name="T13" fmla="*/ 147 h 154"/>
                <a:gd name="T14" fmla="*/ 92 w 154"/>
                <a:gd name="T15" fmla="*/ 152 h 154"/>
                <a:gd name="T16" fmla="*/ 76 w 154"/>
                <a:gd name="T17" fmla="*/ 154 h 154"/>
                <a:gd name="T18" fmla="*/ 68 w 154"/>
                <a:gd name="T19" fmla="*/ 153 h 154"/>
                <a:gd name="T20" fmla="*/ 53 w 154"/>
                <a:gd name="T21" fmla="*/ 151 h 154"/>
                <a:gd name="T22" fmla="*/ 40 w 154"/>
                <a:gd name="T23" fmla="*/ 145 h 154"/>
                <a:gd name="T24" fmla="*/ 27 w 154"/>
                <a:gd name="T25" fmla="*/ 136 h 154"/>
                <a:gd name="T26" fmla="*/ 17 w 154"/>
                <a:gd name="T27" fmla="*/ 125 h 154"/>
                <a:gd name="T28" fmla="*/ 9 w 154"/>
                <a:gd name="T29" fmla="*/ 114 h 154"/>
                <a:gd name="T30" fmla="*/ 3 w 154"/>
                <a:gd name="T31" fmla="*/ 99 h 154"/>
                <a:gd name="T32" fmla="*/ 0 w 154"/>
                <a:gd name="T33" fmla="*/ 84 h 154"/>
                <a:gd name="T34" fmla="*/ 0 w 154"/>
                <a:gd name="T35" fmla="*/ 76 h 154"/>
                <a:gd name="T36" fmla="*/ 1 w 154"/>
                <a:gd name="T37" fmla="*/ 61 h 154"/>
                <a:gd name="T38" fmla="*/ 5 w 154"/>
                <a:gd name="T39" fmla="*/ 46 h 154"/>
                <a:gd name="T40" fmla="*/ 12 w 154"/>
                <a:gd name="T41" fmla="*/ 34 h 154"/>
                <a:gd name="T42" fmla="*/ 23 w 154"/>
                <a:gd name="T43" fmla="*/ 22 h 154"/>
                <a:gd name="T44" fmla="*/ 34 w 154"/>
                <a:gd name="T45" fmla="*/ 13 h 154"/>
                <a:gd name="T46" fmla="*/ 47 w 154"/>
                <a:gd name="T47" fmla="*/ 5 h 154"/>
                <a:gd name="T48" fmla="*/ 61 w 154"/>
                <a:gd name="T49" fmla="*/ 2 h 154"/>
                <a:gd name="T50" fmla="*/ 76 w 154"/>
                <a:gd name="T51" fmla="*/ 0 h 154"/>
                <a:gd name="T52" fmla="*/ 84 w 154"/>
                <a:gd name="T53" fmla="*/ 1 h 154"/>
                <a:gd name="T54" fmla="*/ 99 w 154"/>
                <a:gd name="T55" fmla="*/ 3 h 154"/>
                <a:gd name="T56" fmla="*/ 113 w 154"/>
                <a:gd name="T57" fmla="*/ 9 h 154"/>
                <a:gd name="T58" fmla="*/ 126 w 154"/>
                <a:gd name="T59" fmla="*/ 18 h 154"/>
                <a:gd name="T60" fmla="*/ 136 w 154"/>
                <a:gd name="T61" fmla="*/ 28 h 154"/>
                <a:gd name="T62" fmla="*/ 144 w 154"/>
                <a:gd name="T63" fmla="*/ 40 h 154"/>
                <a:gd name="T64" fmla="*/ 150 w 154"/>
                <a:gd name="T65" fmla="*/ 53 h 154"/>
                <a:gd name="T66" fmla="*/ 153 w 154"/>
                <a:gd name="T67" fmla="*/ 69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0" y="99"/>
                  </a:lnTo>
                  <a:lnTo>
                    <a:pt x="147" y="107"/>
                  </a:lnTo>
                  <a:lnTo>
                    <a:pt x="144" y="114"/>
                  </a:lnTo>
                  <a:lnTo>
                    <a:pt x="140" y="120"/>
                  </a:lnTo>
                  <a:lnTo>
                    <a:pt x="136" y="125"/>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1" y="152"/>
                  </a:lnTo>
                  <a:lnTo>
                    <a:pt x="53" y="151"/>
                  </a:lnTo>
                  <a:lnTo>
                    <a:pt x="47" y="147"/>
                  </a:lnTo>
                  <a:lnTo>
                    <a:pt x="40" y="145"/>
                  </a:lnTo>
                  <a:lnTo>
                    <a:pt x="34" y="140"/>
                  </a:lnTo>
                  <a:lnTo>
                    <a:pt x="27" y="136"/>
                  </a:lnTo>
                  <a:lnTo>
                    <a:pt x="23" y="131"/>
                  </a:lnTo>
                  <a:lnTo>
                    <a:pt x="17" y="125"/>
                  </a:lnTo>
                  <a:lnTo>
                    <a:pt x="12" y="120"/>
                  </a:lnTo>
                  <a:lnTo>
                    <a:pt x="9" y="114"/>
                  </a:lnTo>
                  <a:lnTo>
                    <a:pt x="5" y="107"/>
                  </a:lnTo>
                  <a:lnTo>
                    <a:pt x="3" y="99"/>
                  </a:lnTo>
                  <a:lnTo>
                    <a:pt x="1" y="92"/>
                  </a:lnTo>
                  <a:lnTo>
                    <a:pt x="0" y="84"/>
                  </a:lnTo>
                  <a:lnTo>
                    <a:pt x="0" y="76"/>
                  </a:lnTo>
                  <a:lnTo>
                    <a:pt x="0" y="76"/>
                  </a:lnTo>
                  <a:lnTo>
                    <a:pt x="0" y="69"/>
                  </a:lnTo>
                  <a:lnTo>
                    <a:pt x="1" y="61"/>
                  </a:lnTo>
                  <a:lnTo>
                    <a:pt x="3" y="53"/>
                  </a:lnTo>
                  <a:lnTo>
                    <a:pt x="5" y="46"/>
                  </a:lnTo>
                  <a:lnTo>
                    <a:pt x="9" y="40"/>
                  </a:lnTo>
                  <a:lnTo>
                    <a:pt x="12" y="34"/>
                  </a:lnTo>
                  <a:lnTo>
                    <a:pt x="17" y="28"/>
                  </a:lnTo>
                  <a:lnTo>
                    <a:pt x="23" y="22"/>
                  </a:lnTo>
                  <a:lnTo>
                    <a:pt x="27" y="18"/>
                  </a:lnTo>
                  <a:lnTo>
                    <a:pt x="34" y="13"/>
                  </a:lnTo>
                  <a:lnTo>
                    <a:pt x="40" y="9"/>
                  </a:lnTo>
                  <a:lnTo>
                    <a:pt x="47" y="5"/>
                  </a:lnTo>
                  <a:lnTo>
                    <a:pt x="53" y="3"/>
                  </a:lnTo>
                  <a:lnTo>
                    <a:pt x="61" y="2"/>
                  </a:lnTo>
                  <a:lnTo>
                    <a:pt x="68" y="1"/>
                  </a:lnTo>
                  <a:lnTo>
                    <a:pt x="76" y="0"/>
                  </a:lnTo>
                  <a:lnTo>
                    <a:pt x="76" y="0"/>
                  </a:lnTo>
                  <a:lnTo>
                    <a:pt x="84" y="1"/>
                  </a:lnTo>
                  <a:lnTo>
                    <a:pt x="92" y="2"/>
                  </a:lnTo>
                  <a:lnTo>
                    <a:pt x="99" y="3"/>
                  </a:lnTo>
                  <a:lnTo>
                    <a:pt x="106" y="5"/>
                  </a:lnTo>
                  <a:lnTo>
                    <a:pt x="113" y="9"/>
                  </a:lnTo>
                  <a:lnTo>
                    <a:pt x="120" y="13"/>
                  </a:lnTo>
                  <a:lnTo>
                    <a:pt x="126" y="18"/>
                  </a:lnTo>
                  <a:lnTo>
                    <a:pt x="131" y="22"/>
                  </a:lnTo>
                  <a:lnTo>
                    <a:pt x="136" y="28"/>
                  </a:lnTo>
                  <a:lnTo>
                    <a:pt x="140" y="34"/>
                  </a:lnTo>
                  <a:lnTo>
                    <a:pt x="144" y="40"/>
                  </a:lnTo>
                  <a:lnTo>
                    <a:pt x="147" y="46"/>
                  </a:lnTo>
                  <a:lnTo>
                    <a:pt x="150" y="53"/>
                  </a:lnTo>
                  <a:lnTo>
                    <a:pt x="152" y="61"/>
                  </a:lnTo>
                  <a:lnTo>
                    <a:pt x="153" y="69"/>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0" name="Freeform 866">
              <a:extLst>
                <a:ext uri="{FF2B5EF4-FFF2-40B4-BE49-F238E27FC236}">
                  <a16:creationId xmlns:a16="http://schemas.microsoft.com/office/drawing/2014/main" id="{D1D2583B-61E7-408A-83C5-60F3F9DE56C0}"/>
                </a:ext>
              </a:extLst>
            </p:cNvPr>
            <p:cNvSpPr>
              <a:spLocks/>
            </p:cNvSpPr>
            <p:nvPr/>
          </p:nvSpPr>
          <p:spPr bwMode="auto">
            <a:xfrm>
              <a:off x="5867401" y="1355725"/>
              <a:ext cx="49213" cy="49213"/>
            </a:xfrm>
            <a:custGeom>
              <a:avLst/>
              <a:gdLst>
                <a:gd name="T0" fmla="*/ 155 w 155"/>
                <a:gd name="T1" fmla="*/ 76 h 154"/>
                <a:gd name="T2" fmla="*/ 153 w 155"/>
                <a:gd name="T3" fmla="*/ 92 h 154"/>
                <a:gd name="T4" fmla="*/ 148 w 155"/>
                <a:gd name="T5" fmla="*/ 107 h 154"/>
                <a:gd name="T6" fmla="*/ 141 w 155"/>
                <a:gd name="T7" fmla="*/ 120 h 154"/>
                <a:gd name="T8" fmla="*/ 132 w 155"/>
                <a:gd name="T9" fmla="*/ 131 h 154"/>
                <a:gd name="T10" fmla="*/ 120 w 155"/>
                <a:gd name="T11" fmla="*/ 140 h 154"/>
                <a:gd name="T12" fmla="*/ 107 w 155"/>
                <a:gd name="T13" fmla="*/ 147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8 w 155"/>
                <a:gd name="T25" fmla="*/ 136 h 154"/>
                <a:gd name="T26" fmla="*/ 17 w 155"/>
                <a:gd name="T27" fmla="*/ 125 h 154"/>
                <a:gd name="T28" fmla="*/ 9 w 155"/>
                <a:gd name="T29" fmla="*/ 114 h 154"/>
                <a:gd name="T30" fmla="*/ 4 w 155"/>
                <a:gd name="T31" fmla="*/ 99 h 154"/>
                <a:gd name="T32" fmla="*/ 0 w 155"/>
                <a:gd name="T33" fmla="*/ 84 h 154"/>
                <a:gd name="T34" fmla="*/ 0 w 155"/>
                <a:gd name="T35" fmla="*/ 76 h 154"/>
                <a:gd name="T36" fmla="*/ 1 w 155"/>
                <a:gd name="T37" fmla="*/ 61 h 154"/>
                <a:gd name="T38" fmla="*/ 6 w 155"/>
                <a:gd name="T39" fmla="*/ 46 h 154"/>
                <a:gd name="T40" fmla="*/ 13 w 155"/>
                <a:gd name="T41" fmla="*/ 34 h 154"/>
                <a:gd name="T42" fmla="*/ 23 w 155"/>
                <a:gd name="T43" fmla="*/ 22 h 154"/>
                <a:gd name="T44" fmla="*/ 35 w 155"/>
                <a:gd name="T45" fmla="*/ 13 h 154"/>
                <a:gd name="T46" fmla="*/ 47 w 155"/>
                <a:gd name="T47" fmla="*/ 5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8 h 154"/>
                <a:gd name="T62" fmla="*/ 145 w 155"/>
                <a:gd name="T63" fmla="*/ 40 h 154"/>
                <a:gd name="T64" fmla="*/ 151 w 155"/>
                <a:gd name="T65" fmla="*/ 53 h 154"/>
                <a:gd name="T66" fmla="*/ 154 w 155"/>
                <a:gd name="T67" fmla="*/ 69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3" y="92"/>
                  </a:lnTo>
                  <a:lnTo>
                    <a:pt x="151" y="99"/>
                  </a:lnTo>
                  <a:lnTo>
                    <a:pt x="148" y="107"/>
                  </a:lnTo>
                  <a:lnTo>
                    <a:pt x="145" y="114"/>
                  </a:lnTo>
                  <a:lnTo>
                    <a:pt x="141" y="120"/>
                  </a:lnTo>
                  <a:lnTo>
                    <a:pt x="137"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5"/>
                  </a:lnTo>
                  <a:lnTo>
                    <a:pt x="13" y="120"/>
                  </a:lnTo>
                  <a:lnTo>
                    <a:pt x="9" y="114"/>
                  </a:lnTo>
                  <a:lnTo>
                    <a:pt x="6" y="107"/>
                  </a:lnTo>
                  <a:lnTo>
                    <a:pt x="4" y="99"/>
                  </a:lnTo>
                  <a:lnTo>
                    <a:pt x="1" y="92"/>
                  </a:lnTo>
                  <a:lnTo>
                    <a:pt x="0" y="84"/>
                  </a:lnTo>
                  <a:lnTo>
                    <a:pt x="0" y="76"/>
                  </a:lnTo>
                  <a:lnTo>
                    <a:pt x="0" y="76"/>
                  </a:lnTo>
                  <a:lnTo>
                    <a:pt x="0" y="69"/>
                  </a:lnTo>
                  <a:lnTo>
                    <a:pt x="1" y="61"/>
                  </a:lnTo>
                  <a:lnTo>
                    <a:pt x="4" y="53"/>
                  </a:lnTo>
                  <a:lnTo>
                    <a:pt x="6" y="46"/>
                  </a:lnTo>
                  <a:lnTo>
                    <a:pt x="9" y="40"/>
                  </a:lnTo>
                  <a:lnTo>
                    <a:pt x="13" y="34"/>
                  </a:lnTo>
                  <a:lnTo>
                    <a:pt x="17" y="28"/>
                  </a:lnTo>
                  <a:lnTo>
                    <a:pt x="23" y="22"/>
                  </a:lnTo>
                  <a:lnTo>
                    <a:pt x="28" y="18"/>
                  </a:lnTo>
                  <a:lnTo>
                    <a:pt x="35" y="13"/>
                  </a:lnTo>
                  <a:lnTo>
                    <a:pt x="40" y="9"/>
                  </a:lnTo>
                  <a:lnTo>
                    <a:pt x="47" y="5"/>
                  </a:lnTo>
                  <a:lnTo>
                    <a:pt x="54" y="3"/>
                  </a:lnTo>
                  <a:lnTo>
                    <a:pt x="62" y="2"/>
                  </a:lnTo>
                  <a:lnTo>
                    <a:pt x="69" y="1"/>
                  </a:lnTo>
                  <a:lnTo>
                    <a:pt x="77" y="0"/>
                  </a:lnTo>
                  <a:lnTo>
                    <a:pt x="77" y="0"/>
                  </a:lnTo>
                  <a:lnTo>
                    <a:pt x="85" y="1"/>
                  </a:lnTo>
                  <a:lnTo>
                    <a:pt x="93" y="2"/>
                  </a:lnTo>
                  <a:lnTo>
                    <a:pt x="100" y="3"/>
                  </a:lnTo>
                  <a:lnTo>
                    <a:pt x="107" y="5"/>
                  </a:lnTo>
                  <a:lnTo>
                    <a:pt x="114" y="9"/>
                  </a:lnTo>
                  <a:lnTo>
                    <a:pt x="120" y="13"/>
                  </a:lnTo>
                  <a:lnTo>
                    <a:pt x="126" y="18"/>
                  </a:lnTo>
                  <a:lnTo>
                    <a:pt x="132" y="22"/>
                  </a:lnTo>
                  <a:lnTo>
                    <a:pt x="137" y="28"/>
                  </a:lnTo>
                  <a:lnTo>
                    <a:pt x="141" y="34"/>
                  </a:lnTo>
                  <a:lnTo>
                    <a:pt x="145" y="40"/>
                  </a:lnTo>
                  <a:lnTo>
                    <a:pt x="148" y="46"/>
                  </a:lnTo>
                  <a:lnTo>
                    <a:pt x="151" y="53"/>
                  </a:lnTo>
                  <a:lnTo>
                    <a:pt x="153" y="61"/>
                  </a:lnTo>
                  <a:lnTo>
                    <a:pt x="154" y="69"/>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1" name="Freeform 867">
              <a:extLst>
                <a:ext uri="{FF2B5EF4-FFF2-40B4-BE49-F238E27FC236}">
                  <a16:creationId xmlns:a16="http://schemas.microsoft.com/office/drawing/2014/main" id="{A0D6A256-E37E-441F-8C38-7E1AF94BDC51}"/>
                </a:ext>
              </a:extLst>
            </p:cNvPr>
            <p:cNvSpPr>
              <a:spLocks/>
            </p:cNvSpPr>
            <p:nvPr/>
          </p:nvSpPr>
          <p:spPr bwMode="auto">
            <a:xfrm>
              <a:off x="5799138" y="1431925"/>
              <a:ext cx="47625" cy="49213"/>
            </a:xfrm>
            <a:custGeom>
              <a:avLst/>
              <a:gdLst>
                <a:gd name="T0" fmla="*/ 153 w 153"/>
                <a:gd name="T1" fmla="*/ 76 h 153"/>
                <a:gd name="T2" fmla="*/ 152 w 153"/>
                <a:gd name="T3" fmla="*/ 92 h 153"/>
                <a:gd name="T4" fmla="*/ 147 w 153"/>
                <a:gd name="T5" fmla="*/ 106 h 153"/>
                <a:gd name="T6" fmla="*/ 140 w 153"/>
                <a:gd name="T7" fmla="*/ 120 h 153"/>
                <a:gd name="T8" fmla="*/ 130 w 153"/>
                <a:gd name="T9" fmla="*/ 131 h 153"/>
                <a:gd name="T10" fmla="*/ 119 w 153"/>
                <a:gd name="T11" fmla="*/ 140 h 153"/>
                <a:gd name="T12" fmla="*/ 106 w 153"/>
                <a:gd name="T13" fmla="*/ 147 h 153"/>
                <a:gd name="T14" fmla="*/ 91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1 h 153"/>
                <a:gd name="T38" fmla="*/ 5 w 153"/>
                <a:gd name="T39" fmla="*/ 47 h 153"/>
                <a:gd name="T40" fmla="*/ 12 w 153"/>
                <a:gd name="T41" fmla="*/ 34 h 153"/>
                <a:gd name="T42" fmla="*/ 21 w 153"/>
                <a:gd name="T43" fmla="*/ 23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0" y="120"/>
                  </a:lnTo>
                  <a:lnTo>
                    <a:pt x="136" y="126"/>
                  </a:lnTo>
                  <a:lnTo>
                    <a:pt x="130" y="131"/>
                  </a:lnTo>
                  <a:lnTo>
                    <a:pt x="126" y="136"/>
                  </a:lnTo>
                  <a:lnTo>
                    <a:pt x="119" y="140"/>
                  </a:lnTo>
                  <a:lnTo>
                    <a:pt x="113" y="144"/>
                  </a:lnTo>
                  <a:lnTo>
                    <a:pt x="106" y="147"/>
                  </a:lnTo>
                  <a:lnTo>
                    <a:pt x="99" y="150"/>
                  </a:lnTo>
                  <a:lnTo>
                    <a:pt x="91" y="152"/>
                  </a:lnTo>
                  <a:lnTo>
                    <a:pt x="84" y="153"/>
                  </a:lnTo>
                  <a:lnTo>
                    <a:pt x="76" y="153"/>
                  </a:lnTo>
                  <a:lnTo>
                    <a:pt x="76" y="153"/>
                  </a:lnTo>
                  <a:lnTo>
                    <a:pt x="68" y="153"/>
                  </a:lnTo>
                  <a:lnTo>
                    <a:pt x="60" y="152"/>
                  </a:lnTo>
                  <a:lnTo>
                    <a:pt x="54" y="150"/>
                  </a:lnTo>
                  <a:lnTo>
                    <a:pt x="47"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1"/>
                  </a:lnTo>
                  <a:lnTo>
                    <a:pt x="3" y="53"/>
                  </a:lnTo>
                  <a:lnTo>
                    <a:pt x="5" y="47"/>
                  </a:lnTo>
                  <a:lnTo>
                    <a:pt x="9" y="40"/>
                  </a:lnTo>
                  <a:lnTo>
                    <a:pt x="12" y="34"/>
                  </a:lnTo>
                  <a:lnTo>
                    <a:pt x="17" y="27"/>
                  </a:lnTo>
                  <a:lnTo>
                    <a:pt x="21" y="23"/>
                  </a:lnTo>
                  <a:lnTo>
                    <a:pt x="27" y="17"/>
                  </a:lnTo>
                  <a:lnTo>
                    <a:pt x="33" y="12"/>
                  </a:lnTo>
                  <a:lnTo>
                    <a:pt x="40" y="9"/>
                  </a:lnTo>
                  <a:lnTo>
                    <a:pt x="47" y="5"/>
                  </a:lnTo>
                  <a:lnTo>
                    <a:pt x="54" y="3"/>
                  </a:lnTo>
                  <a:lnTo>
                    <a:pt x="60" y="1"/>
                  </a:lnTo>
                  <a:lnTo>
                    <a:pt x="68" y="0"/>
                  </a:lnTo>
                  <a:lnTo>
                    <a:pt x="76" y="0"/>
                  </a:lnTo>
                  <a:lnTo>
                    <a:pt x="76" y="0"/>
                  </a:lnTo>
                  <a:lnTo>
                    <a:pt x="84" y="0"/>
                  </a:lnTo>
                  <a:lnTo>
                    <a:pt x="91" y="1"/>
                  </a:lnTo>
                  <a:lnTo>
                    <a:pt x="99" y="3"/>
                  </a:lnTo>
                  <a:lnTo>
                    <a:pt x="106" y="5"/>
                  </a:lnTo>
                  <a:lnTo>
                    <a:pt x="113" y="9"/>
                  </a:lnTo>
                  <a:lnTo>
                    <a:pt x="119" y="12"/>
                  </a:lnTo>
                  <a:lnTo>
                    <a:pt x="126" y="17"/>
                  </a:lnTo>
                  <a:lnTo>
                    <a:pt x="130" y="23"/>
                  </a:lnTo>
                  <a:lnTo>
                    <a:pt x="136" y="27"/>
                  </a:lnTo>
                  <a:lnTo>
                    <a:pt x="140" y="34"/>
                  </a:lnTo>
                  <a:lnTo>
                    <a:pt x="144" y="40"/>
                  </a:lnTo>
                  <a:lnTo>
                    <a:pt x="147" y="47"/>
                  </a:lnTo>
                  <a:lnTo>
                    <a:pt x="150"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2" name="Freeform 868">
              <a:extLst>
                <a:ext uri="{FF2B5EF4-FFF2-40B4-BE49-F238E27FC236}">
                  <a16:creationId xmlns:a16="http://schemas.microsoft.com/office/drawing/2014/main" id="{3F2BEA7D-DA5B-4084-BE92-018A0E0F9AAE}"/>
                </a:ext>
              </a:extLst>
            </p:cNvPr>
            <p:cNvSpPr>
              <a:spLocks/>
            </p:cNvSpPr>
            <p:nvPr/>
          </p:nvSpPr>
          <p:spPr bwMode="auto">
            <a:xfrm>
              <a:off x="5722938" y="1431925"/>
              <a:ext cx="47625" cy="49213"/>
            </a:xfrm>
            <a:custGeom>
              <a:avLst/>
              <a:gdLst>
                <a:gd name="T0" fmla="*/ 153 w 153"/>
                <a:gd name="T1" fmla="*/ 76 h 153"/>
                <a:gd name="T2" fmla="*/ 152 w 153"/>
                <a:gd name="T3" fmla="*/ 92 h 153"/>
                <a:gd name="T4" fmla="*/ 147 w 153"/>
                <a:gd name="T5" fmla="*/ 106 h 153"/>
                <a:gd name="T6" fmla="*/ 140 w 153"/>
                <a:gd name="T7" fmla="*/ 120 h 153"/>
                <a:gd name="T8" fmla="*/ 131 w 153"/>
                <a:gd name="T9" fmla="*/ 131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1 h 153"/>
                <a:gd name="T38" fmla="*/ 5 w 153"/>
                <a:gd name="T39" fmla="*/ 47 h 153"/>
                <a:gd name="T40" fmla="*/ 12 w 153"/>
                <a:gd name="T41" fmla="*/ 34 h 153"/>
                <a:gd name="T42" fmla="*/ 22 w 153"/>
                <a:gd name="T43" fmla="*/ 23 h 153"/>
                <a:gd name="T44" fmla="*/ 34 w 153"/>
                <a:gd name="T45" fmla="*/ 12 h 153"/>
                <a:gd name="T46" fmla="*/ 46 w 153"/>
                <a:gd name="T47" fmla="*/ 5 h 153"/>
                <a:gd name="T48" fmla="*/ 61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49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49" y="99"/>
                  </a:lnTo>
                  <a:lnTo>
                    <a:pt x="147" y="106"/>
                  </a:lnTo>
                  <a:lnTo>
                    <a:pt x="144" y="113"/>
                  </a:lnTo>
                  <a:lnTo>
                    <a:pt x="140" y="120"/>
                  </a:lnTo>
                  <a:lnTo>
                    <a:pt x="136" y="126"/>
                  </a:lnTo>
                  <a:lnTo>
                    <a:pt x="131" y="131"/>
                  </a:lnTo>
                  <a:lnTo>
                    <a:pt x="125" y="136"/>
                  </a:lnTo>
                  <a:lnTo>
                    <a:pt x="120" y="140"/>
                  </a:lnTo>
                  <a:lnTo>
                    <a:pt x="113" y="144"/>
                  </a:lnTo>
                  <a:lnTo>
                    <a:pt x="106" y="147"/>
                  </a:lnTo>
                  <a:lnTo>
                    <a:pt x="99" y="150"/>
                  </a:lnTo>
                  <a:lnTo>
                    <a:pt x="92" y="152"/>
                  </a:lnTo>
                  <a:lnTo>
                    <a:pt x="84" y="153"/>
                  </a:lnTo>
                  <a:lnTo>
                    <a:pt x="76" y="153"/>
                  </a:lnTo>
                  <a:lnTo>
                    <a:pt x="76" y="153"/>
                  </a:lnTo>
                  <a:lnTo>
                    <a:pt x="68" y="153"/>
                  </a:lnTo>
                  <a:lnTo>
                    <a:pt x="61" y="152"/>
                  </a:lnTo>
                  <a:lnTo>
                    <a:pt x="53" y="150"/>
                  </a:lnTo>
                  <a:lnTo>
                    <a:pt x="46" y="147"/>
                  </a:lnTo>
                  <a:lnTo>
                    <a:pt x="40" y="144"/>
                  </a:lnTo>
                  <a:lnTo>
                    <a:pt x="34" y="140"/>
                  </a:lnTo>
                  <a:lnTo>
                    <a:pt x="27" y="136"/>
                  </a:lnTo>
                  <a:lnTo>
                    <a:pt x="22" y="131"/>
                  </a:lnTo>
                  <a:lnTo>
                    <a:pt x="17" y="126"/>
                  </a:lnTo>
                  <a:lnTo>
                    <a:pt x="12" y="120"/>
                  </a:lnTo>
                  <a:lnTo>
                    <a:pt x="9" y="113"/>
                  </a:lnTo>
                  <a:lnTo>
                    <a:pt x="5" y="106"/>
                  </a:lnTo>
                  <a:lnTo>
                    <a:pt x="3" y="99"/>
                  </a:lnTo>
                  <a:lnTo>
                    <a:pt x="1" y="92"/>
                  </a:lnTo>
                  <a:lnTo>
                    <a:pt x="0" y="84"/>
                  </a:lnTo>
                  <a:lnTo>
                    <a:pt x="0" y="76"/>
                  </a:lnTo>
                  <a:lnTo>
                    <a:pt x="0" y="76"/>
                  </a:lnTo>
                  <a:lnTo>
                    <a:pt x="0" y="68"/>
                  </a:lnTo>
                  <a:lnTo>
                    <a:pt x="1" y="61"/>
                  </a:lnTo>
                  <a:lnTo>
                    <a:pt x="3" y="53"/>
                  </a:lnTo>
                  <a:lnTo>
                    <a:pt x="5" y="47"/>
                  </a:lnTo>
                  <a:lnTo>
                    <a:pt x="9" y="40"/>
                  </a:lnTo>
                  <a:lnTo>
                    <a:pt x="12" y="34"/>
                  </a:lnTo>
                  <a:lnTo>
                    <a:pt x="17" y="27"/>
                  </a:lnTo>
                  <a:lnTo>
                    <a:pt x="22" y="23"/>
                  </a:lnTo>
                  <a:lnTo>
                    <a:pt x="27" y="17"/>
                  </a:lnTo>
                  <a:lnTo>
                    <a:pt x="34" y="12"/>
                  </a:lnTo>
                  <a:lnTo>
                    <a:pt x="40" y="9"/>
                  </a:lnTo>
                  <a:lnTo>
                    <a:pt x="46"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5" y="17"/>
                  </a:lnTo>
                  <a:lnTo>
                    <a:pt x="131" y="23"/>
                  </a:lnTo>
                  <a:lnTo>
                    <a:pt x="136" y="27"/>
                  </a:lnTo>
                  <a:lnTo>
                    <a:pt x="140" y="34"/>
                  </a:lnTo>
                  <a:lnTo>
                    <a:pt x="144" y="40"/>
                  </a:lnTo>
                  <a:lnTo>
                    <a:pt x="147" y="47"/>
                  </a:lnTo>
                  <a:lnTo>
                    <a:pt x="149"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3" name="Freeform 869">
              <a:extLst>
                <a:ext uri="{FF2B5EF4-FFF2-40B4-BE49-F238E27FC236}">
                  <a16:creationId xmlns:a16="http://schemas.microsoft.com/office/drawing/2014/main" id="{101DED41-6E98-4B33-A0AE-86F89F74C4B2}"/>
                </a:ext>
              </a:extLst>
            </p:cNvPr>
            <p:cNvSpPr>
              <a:spLocks/>
            </p:cNvSpPr>
            <p:nvPr/>
          </p:nvSpPr>
          <p:spPr bwMode="auto">
            <a:xfrm>
              <a:off x="6497638" y="1708150"/>
              <a:ext cx="49213" cy="49213"/>
            </a:xfrm>
            <a:custGeom>
              <a:avLst/>
              <a:gdLst>
                <a:gd name="T0" fmla="*/ 154 w 154"/>
                <a:gd name="T1" fmla="*/ 76 h 154"/>
                <a:gd name="T2" fmla="*/ 152 w 154"/>
                <a:gd name="T3" fmla="*/ 92 h 154"/>
                <a:gd name="T4" fmla="*/ 147 w 154"/>
                <a:gd name="T5" fmla="*/ 107 h 154"/>
                <a:gd name="T6" fmla="*/ 141 w 154"/>
                <a:gd name="T7" fmla="*/ 120 h 154"/>
                <a:gd name="T8" fmla="*/ 131 w 154"/>
                <a:gd name="T9" fmla="*/ 131 h 154"/>
                <a:gd name="T10" fmla="*/ 120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7 w 154"/>
                <a:gd name="T25" fmla="*/ 136 h 154"/>
                <a:gd name="T26" fmla="*/ 17 w 154"/>
                <a:gd name="T27" fmla="*/ 125 h 154"/>
                <a:gd name="T28" fmla="*/ 9 w 154"/>
                <a:gd name="T29" fmla="*/ 114 h 154"/>
                <a:gd name="T30" fmla="*/ 3 w 154"/>
                <a:gd name="T31" fmla="*/ 99 h 154"/>
                <a:gd name="T32" fmla="*/ 0 w 154"/>
                <a:gd name="T33" fmla="*/ 84 h 154"/>
                <a:gd name="T34" fmla="*/ 0 w 154"/>
                <a:gd name="T35" fmla="*/ 76 h 154"/>
                <a:gd name="T36" fmla="*/ 1 w 154"/>
                <a:gd name="T37" fmla="*/ 61 h 154"/>
                <a:gd name="T38" fmla="*/ 6 w 154"/>
                <a:gd name="T39" fmla="*/ 47 h 154"/>
                <a:gd name="T40" fmla="*/ 14 w 154"/>
                <a:gd name="T41" fmla="*/ 34 h 154"/>
                <a:gd name="T42" fmla="*/ 23 w 154"/>
                <a:gd name="T43" fmla="*/ 22 h 154"/>
                <a:gd name="T44" fmla="*/ 34 w 154"/>
                <a:gd name="T45" fmla="*/ 13 h 154"/>
                <a:gd name="T46" fmla="*/ 47 w 154"/>
                <a:gd name="T47" fmla="*/ 5 h 154"/>
                <a:gd name="T48" fmla="*/ 62 w 154"/>
                <a:gd name="T49" fmla="*/ 2 h 154"/>
                <a:gd name="T50" fmla="*/ 77 w 154"/>
                <a:gd name="T51" fmla="*/ 0 h 154"/>
                <a:gd name="T52" fmla="*/ 85 w 154"/>
                <a:gd name="T53" fmla="*/ 1 h 154"/>
                <a:gd name="T54" fmla="*/ 99 w 154"/>
                <a:gd name="T55" fmla="*/ 3 h 154"/>
                <a:gd name="T56" fmla="*/ 113 w 154"/>
                <a:gd name="T57" fmla="*/ 9 h 154"/>
                <a:gd name="T58" fmla="*/ 126 w 154"/>
                <a:gd name="T59" fmla="*/ 18 h 154"/>
                <a:gd name="T60" fmla="*/ 136 w 154"/>
                <a:gd name="T61" fmla="*/ 28 h 154"/>
                <a:gd name="T62" fmla="*/ 145 w 154"/>
                <a:gd name="T63" fmla="*/ 40 h 154"/>
                <a:gd name="T64" fmla="*/ 151 w 154"/>
                <a:gd name="T65" fmla="*/ 53 h 154"/>
                <a:gd name="T66" fmla="*/ 153 w 154"/>
                <a:gd name="T67" fmla="*/ 69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7" y="107"/>
                  </a:lnTo>
                  <a:lnTo>
                    <a:pt x="145" y="114"/>
                  </a:lnTo>
                  <a:lnTo>
                    <a:pt x="141" y="120"/>
                  </a:lnTo>
                  <a:lnTo>
                    <a:pt x="136" y="125"/>
                  </a:lnTo>
                  <a:lnTo>
                    <a:pt x="131" y="131"/>
                  </a:lnTo>
                  <a:lnTo>
                    <a:pt x="126" y="136"/>
                  </a:lnTo>
                  <a:lnTo>
                    <a:pt x="120" y="140"/>
                  </a:lnTo>
                  <a:lnTo>
                    <a:pt x="113" y="145"/>
                  </a:lnTo>
                  <a:lnTo>
                    <a:pt x="107" y="147"/>
                  </a:lnTo>
                  <a:lnTo>
                    <a:pt x="99" y="151"/>
                  </a:lnTo>
                  <a:lnTo>
                    <a:pt x="93" y="152"/>
                  </a:lnTo>
                  <a:lnTo>
                    <a:pt x="85" y="153"/>
                  </a:lnTo>
                  <a:lnTo>
                    <a:pt x="77" y="154"/>
                  </a:lnTo>
                  <a:lnTo>
                    <a:pt x="77" y="154"/>
                  </a:lnTo>
                  <a:lnTo>
                    <a:pt x="69" y="153"/>
                  </a:lnTo>
                  <a:lnTo>
                    <a:pt x="62" y="152"/>
                  </a:lnTo>
                  <a:lnTo>
                    <a:pt x="54" y="151"/>
                  </a:lnTo>
                  <a:lnTo>
                    <a:pt x="47" y="147"/>
                  </a:lnTo>
                  <a:lnTo>
                    <a:pt x="40" y="145"/>
                  </a:lnTo>
                  <a:lnTo>
                    <a:pt x="34" y="140"/>
                  </a:lnTo>
                  <a:lnTo>
                    <a:pt x="27" y="136"/>
                  </a:lnTo>
                  <a:lnTo>
                    <a:pt x="23" y="131"/>
                  </a:lnTo>
                  <a:lnTo>
                    <a:pt x="17" y="125"/>
                  </a:lnTo>
                  <a:lnTo>
                    <a:pt x="14" y="120"/>
                  </a:lnTo>
                  <a:lnTo>
                    <a:pt x="9" y="114"/>
                  </a:lnTo>
                  <a:lnTo>
                    <a:pt x="6" y="107"/>
                  </a:lnTo>
                  <a:lnTo>
                    <a:pt x="3" y="99"/>
                  </a:lnTo>
                  <a:lnTo>
                    <a:pt x="1" y="92"/>
                  </a:lnTo>
                  <a:lnTo>
                    <a:pt x="0" y="84"/>
                  </a:lnTo>
                  <a:lnTo>
                    <a:pt x="0" y="76"/>
                  </a:lnTo>
                  <a:lnTo>
                    <a:pt x="0" y="76"/>
                  </a:lnTo>
                  <a:lnTo>
                    <a:pt x="0" y="69"/>
                  </a:lnTo>
                  <a:lnTo>
                    <a:pt x="1" y="61"/>
                  </a:lnTo>
                  <a:lnTo>
                    <a:pt x="3" y="53"/>
                  </a:lnTo>
                  <a:lnTo>
                    <a:pt x="6" y="47"/>
                  </a:lnTo>
                  <a:lnTo>
                    <a:pt x="9" y="40"/>
                  </a:lnTo>
                  <a:lnTo>
                    <a:pt x="14" y="34"/>
                  </a:lnTo>
                  <a:lnTo>
                    <a:pt x="17" y="28"/>
                  </a:lnTo>
                  <a:lnTo>
                    <a:pt x="23" y="22"/>
                  </a:lnTo>
                  <a:lnTo>
                    <a:pt x="27" y="18"/>
                  </a:lnTo>
                  <a:lnTo>
                    <a:pt x="34" y="13"/>
                  </a:lnTo>
                  <a:lnTo>
                    <a:pt x="40" y="9"/>
                  </a:lnTo>
                  <a:lnTo>
                    <a:pt x="47" y="5"/>
                  </a:lnTo>
                  <a:lnTo>
                    <a:pt x="54" y="3"/>
                  </a:lnTo>
                  <a:lnTo>
                    <a:pt x="62" y="2"/>
                  </a:lnTo>
                  <a:lnTo>
                    <a:pt x="69" y="1"/>
                  </a:lnTo>
                  <a:lnTo>
                    <a:pt x="77" y="0"/>
                  </a:lnTo>
                  <a:lnTo>
                    <a:pt x="77" y="0"/>
                  </a:lnTo>
                  <a:lnTo>
                    <a:pt x="85" y="1"/>
                  </a:lnTo>
                  <a:lnTo>
                    <a:pt x="93" y="2"/>
                  </a:lnTo>
                  <a:lnTo>
                    <a:pt x="99" y="3"/>
                  </a:lnTo>
                  <a:lnTo>
                    <a:pt x="107" y="5"/>
                  </a:lnTo>
                  <a:lnTo>
                    <a:pt x="113" y="9"/>
                  </a:lnTo>
                  <a:lnTo>
                    <a:pt x="120" y="13"/>
                  </a:lnTo>
                  <a:lnTo>
                    <a:pt x="126" y="18"/>
                  </a:lnTo>
                  <a:lnTo>
                    <a:pt x="131" y="22"/>
                  </a:lnTo>
                  <a:lnTo>
                    <a:pt x="136" y="28"/>
                  </a:lnTo>
                  <a:lnTo>
                    <a:pt x="141" y="34"/>
                  </a:lnTo>
                  <a:lnTo>
                    <a:pt x="145" y="40"/>
                  </a:lnTo>
                  <a:lnTo>
                    <a:pt x="147" y="47"/>
                  </a:lnTo>
                  <a:lnTo>
                    <a:pt x="151" y="53"/>
                  </a:lnTo>
                  <a:lnTo>
                    <a:pt x="152" y="61"/>
                  </a:lnTo>
                  <a:lnTo>
                    <a:pt x="153" y="69"/>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4" name="Freeform 870">
              <a:extLst>
                <a:ext uri="{FF2B5EF4-FFF2-40B4-BE49-F238E27FC236}">
                  <a16:creationId xmlns:a16="http://schemas.microsoft.com/office/drawing/2014/main" id="{5E73CB64-7788-41FD-AF77-C99717C9CECA}"/>
                </a:ext>
              </a:extLst>
            </p:cNvPr>
            <p:cNvSpPr>
              <a:spLocks/>
            </p:cNvSpPr>
            <p:nvPr/>
          </p:nvSpPr>
          <p:spPr bwMode="auto">
            <a:xfrm>
              <a:off x="6707188" y="1708150"/>
              <a:ext cx="47625" cy="49213"/>
            </a:xfrm>
            <a:custGeom>
              <a:avLst/>
              <a:gdLst>
                <a:gd name="T0" fmla="*/ 153 w 153"/>
                <a:gd name="T1" fmla="*/ 76 h 154"/>
                <a:gd name="T2" fmla="*/ 152 w 153"/>
                <a:gd name="T3" fmla="*/ 92 h 154"/>
                <a:gd name="T4" fmla="*/ 147 w 153"/>
                <a:gd name="T5" fmla="*/ 107 h 154"/>
                <a:gd name="T6" fmla="*/ 140 w 153"/>
                <a:gd name="T7" fmla="*/ 120 h 154"/>
                <a:gd name="T8" fmla="*/ 131 w 153"/>
                <a:gd name="T9" fmla="*/ 131 h 154"/>
                <a:gd name="T10" fmla="*/ 120 w 153"/>
                <a:gd name="T11" fmla="*/ 140 h 154"/>
                <a:gd name="T12" fmla="*/ 106 w 153"/>
                <a:gd name="T13" fmla="*/ 147 h 154"/>
                <a:gd name="T14" fmla="*/ 91 w 153"/>
                <a:gd name="T15" fmla="*/ 152 h 154"/>
                <a:gd name="T16" fmla="*/ 76 w 153"/>
                <a:gd name="T17" fmla="*/ 154 h 154"/>
                <a:gd name="T18" fmla="*/ 68 w 153"/>
                <a:gd name="T19" fmla="*/ 153 h 154"/>
                <a:gd name="T20" fmla="*/ 54 w 153"/>
                <a:gd name="T21" fmla="*/ 151 h 154"/>
                <a:gd name="T22" fmla="*/ 40 w 153"/>
                <a:gd name="T23" fmla="*/ 145 h 154"/>
                <a:gd name="T24" fmla="*/ 27 w 153"/>
                <a:gd name="T25" fmla="*/ 136 h 154"/>
                <a:gd name="T26" fmla="*/ 17 w 153"/>
                <a:gd name="T27" fmla="*/ 125 h 154"/>
                <a:gd name="T28" fmla="*/ 9 w 153"/>
                <a:gd name="T29" fmla="*/ 114 h 154"/>
                <a:gd name="T30" fmla="*/ 3 w 153"/>
                <a:gd name="T31" fmla="*/ 99 h 154"/>
                <a:gd name="T32" fmla="*/ 0 w 153"/>
                <a:gd name="T33" fmla="*/ 84 h 154"/>
                <a:gd name="T34" fmla="*/ 0 w 153"/>
                <a:gd name="T35" fmla="*/ 76 h 154"/>
                <a:gd name="T36" fmla="*/ 1 w 153"/>
                <a:gd name="T37" fmla="*/ 61 h 154"/>
                <a:gd name="T38" fmla="*/ 5 w 153"/>
                <a:gd name="T39" fmla="*/ 47 h 154"/>
                <a:gd name="T40" fmla="*/ 12 w 153"/>
                <a:gd name="T41" fmla="*/ 34 h 154"/>
                <a:gd name="T42" fmla="*/ 21 w 153"/>
                <a:gd name="T43" fmla="*/ 22 h 154"/>
                <a:gd name="T44" fmla="*/ 33 w 153"/>
                <a:gd name="T45" fmla="*/ 13 h 154"/>
                <a:gd name="T46" fmla="*/ 47 w 153"/>
                <a:gd name="T47" fmla="*/ 5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3 h 154"/>
                <a:gd name="T66" fmla="*/ 153 w 153"/>
                <a:gd name="T67" fmla="*/ 69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7"/>
                  </a:lnTo>
                  <a:lnTo>
                    <a:pt x="144" y="114"/>
                  </a:lnTo>
                  <a:lnTo>
                    <a:pt x="140" y="120"/>
                  </a:lnTo>
                  <a:lnTo>
                    <a:pt x="136" y="125"/>
                  </a:lnTo>
                  <a:lnTo>
                    <a:pt x="131" y="131"/>
                  </a:lnTo>
                  <a:lnTo>
                    <a:pt x="126" y="136"/>
                  </a:lnTo>
                  <a:lnTo>
                    <a:pt x="120" y="140"/>
                  </a:lnTo>
                  <a:lnTo>
                    <a:pt x="113" y="145"/>
                  </a:lnTo>
                  <a:lnTo>
                    <a:pt x="106" y="147"/>
                  </a:lnTo>
                  <a:lnTo>
                    <a:pt x="99" y="151"/>
                  </a:lnTo>
                  <a:lnTo>
                    <a:pt x="91" y="152"/>
                  </a:lnTo>
                  <a:lnTo>
                    <a:pt x="84" y="153"/>
                  </a:lnTo>
                  <a:lnTo>
                    <a:pt x="76" y="154"/>
                  </a:lnTo>
                  <a:lnTo>
                    <a:pt x="76" y="154"/>
                  </a:lnTo>
                  <a:lnTo>
                    <a:pt x="68" y="153"/>
                  </a:lnTo>
                  <a:lnTo>
                    <a:pt x="60" y="152"/>
                  </a:lnTo>
                  <a:lnTo>
                    <a:pt x="54" y="151"/>
                  </a:lnTo>
                  <a:lnTo>
                    <a:pt x="47" y="147"/>
                  </a:lnTo>
                  <a:lnTo>
                    <a:pt x="40" y="145"/>
                  </a:lnTo>
                  <a:lnTo>
                    <a:pt x="33" y="140"/>
                  </a:lnTo>
                  <a:lnTo>
                    <a:pt x="27" y="136"/>
                  </a:lnTo>
                  <a:lnTo>
                    <a:pt x="21" y="131"/>
                  </a:lnTo>
                  <a:lnTo>
                    <a:pt x="17" y="125"/>
                  </a:lnTo>
                  <a:lnTo>
                    <a:pt x="12" y="120"/>
                  </a:lnTo>
                  <a:lnTo>
                    <a:pt x="9" y="114"/>
                  </a:lnTo>
                  <a:lnTo>
                    <a:pt x="5" y="107"/>
                  </a:lnTo>
                  <a:lnTo>
                    <a:pt x="3" y="99"/>
                  </a:lnTo>
                  <a:lnTo>
                    <a:pt x="1" y="92"/>
                  </a:lnTo>
                  <a:lnTo>
                    <a:pt x="0" y="84"/>
                  </a:lnTo>
                  <a:lnTo>
                    <a:pt x="0" y="76"/>
                  </a:lnTo>
                  <a:lnTo>
                    <a:pt x="0" y="76"/>
                  </a:lnTo>
                  <a:lnTo>
                    <a:pt x="0" y="69"/>
                  </a:lnTo>
                  <a:lnTo>
                    <a:pt x="1" y="61"/>
                  </a:lnTo>
                  <a:lnTo>
                    <a:pt x="3" y="53"/>
                  </a:lnTo>
                  <a:lnTo>
                    <a:pt x="5" y="47"/>
                  </a:lnTo>
                  <a:lnTo>
                    <a:pt x="9" y="40"/>
                  </a:lnTo>
                  <a:lnTo>
                    <a:pt x="12" y="34"/>
                  </a:lnTo>
                  <a:lnTo>
                    <a:pt x="17" y="28"/>
                  </a:lnTo>
                  <a:lnTo>
                    <a:pt x="21" y="22"/>
                  </a:lnTo>
                  <a:lnTo>
                    <a:pt x="27" y="18"/>
                  </a:lnTo>
                  <a:lnTo>
                    <a:pt x="33" y="13"/>
                  </a:lnTo>
                  <a:lnTo>
                    <a:pt x="40" y="9"/>
                  </a:lnTo>
                  <a:lnTo>
                    <a:pt x="47" y="5"/>
                  </a:lnTo>
                  <a:lnTo>
                    <a:pt x="54" y="3"/>
                  </a:lnTo>
                  <a:lnTo>
                    <a:pt x="60" y="2"/>
                  </a:lnTo>
                  <a:lnTo>
                    <a:pt x="68" y="1"/>
                  </a:lnTo>
                  <a:lnTo>
                    <a:pt x="76" y="0"/>
                  </a:lnTo>
                  <a:lnTo>
                    <a:pt x="76" y="0"/>
                  </a:lnTo>
                  <a:lnTo>
                    <a:pt x="84" y="1"/>
                  </a:lnTo>
                  <a:lnTo>
                    <a:pt x="91" y="2"/>
                  </a:lnTo>
                  <a:lnTo>
                    <a:pt x="99" y="3"/>
                  </a:lnTo>
                  <a:lnTo>
                    <a:pt x="106" y="5"/>
                  </a:lnTo>
                  <a:lnTo>
                    <a:pt x="113" y="9"/>
                  </a:lnTo>
                  <a:lnTo>
                    <a:pt x="120" y="13"/>
                  </a:lnTo>
                  <a:lnTo>
                    <a:pt x="126" y="18"/>
                  </a:lnTo>
                  <a:lnTo>
                    <a:pt x="131" y="22"/>
                  </a:lnTo>
                  <a:lnTo>
                    <a:pt x="136" y="28"/>
                  </a:lnTo>
                  <a:lnTo>
                    <a:pt x="140" y="34"/>
                  </a:lnTo>
                  <a:lnTo>
                    <a:pt x="144" y="40"/>
                  </a:lnTo>
                  <a:lnTo>
                    <a:pt x="147" y="47"/>
                  </a:lnTo>
                  <a:lnTo>
                    <a:pt x="150" y="53"/>
                  </a:lnTo>
                  <a:lnTo>
                    <a:pt x="152" y="61"/>
                  </a:lnTo>
                  <a:lnTo>
                    <a:pt x="153" y="69"/>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5" name="Freeform 871">
              <a:extLst>
                <a:ext uri="{FF2B5EF4-FFF2-40B4-BE49-F238E27FC236}">
                  <a16:creationId xmlns:a16="http://schemas.microsoft.com/office/drawing/2014/main" id="{A9EE0E56-7D18-4AAB-A0D8-41D332830E5A}"/>
                </a:ext>
              </a:extLst>
            </p:cNvPr>
            <p:cNvSpPr>
              <a:spLocks/>
            </p:cNvSpPr>
            <p:nvPr/>
          </p:nvSpPr>
          <p:spPr bwMode="auto">
            <a:xfrm>
              <a:off x="6637338" y="1566863"/>
              <a:ext cx="47625" cy="49213"/>
            </a:xfrm>
            <a:custGeom>
              <a:avLst/>
              <a:gdLst>
                <a:gd name="T0" fmla="*/ 153 w 153"/>
                <a:gd name="T1" fmla="*/ 77 h 154"/>
                <a:gd name="T2" fmla="*/ 152 w 153"/>
                <a:gd name="T3" fmla="*/ 93 h 154"/>
                <a:gd name="T4" fmla="*/ 147 w 153"/>
                <a:gd name="T5" fmla="*/ 107 h 154"/>
                <a:gd name="T6" fmla="*/ 141 w 153"/>
                <a:gd name="T7" fmla="*/ 120 h 154"/>
                <a:gd name="T8" fmla="*/ 131 w 153"/>
                <a:gd name="T9" fmla="*/ 132 h 154"/>
                <a:gd name="T10" fmla="*/ 120 w 153"/>
                <a:gd name="T11" fmla="*/ 141 h 154"/>
                <a:gd name="T12" fmla="*/ 106 w 153"/>
                <a:gd name="T13" fmla="*/ 148 h 154"/>
                <a:gd name="T14" fmla="*/ 93 w 153"/>
                <a:gd name="T15" fmla="*/ 152 h 154"/>
                <a:gd name="T16" fmla="*/ 77 w 153"/>
                <a:gd name="T17" fmla="*/ 154 h 154"/>
                <a:gd name="T18" fmla="*/ 69 w 153"/>
                <a:gd name="T19" fmla="*/ 154 h 154"/>
                <a:gd name="T20" fmla="*/ 54 w 153"/>
                <a:gd name="T21" fmla="*/ 150 h 154"/>
                <a:gd name="T22" fmla="*/ 40 w 153"/>
                <a:gd name="T23" fmla="*/ 144 h 154"/>
                <a:gd name="T24" fmla="*/ 27 w 153"/>
                <a:gd name="T25" fmla="*/ 136 h 154"/>
                <a:gd name="T26" fmla="*/ 17 w 153"/>
                <a:gd name="T27" fmla="*/ 126 h 154"/>
                <a:gd name="T28" fmla="*/ 9 w 153"/>
                <a:gd name="T29" fmla="*/ 113 h 154"/>
                <a:gd name="T30" fmla="*/ 3 w 153"/>
                <a:gd name="T31" fmla="*/ 100 h 154"/>
                <a:gd name="T32" fmla="*/ 0 w 153"/>
                <a:gd name="T33" fmla="*/ 85 h 154"/>
                <a:gd name="T34" fmla="*/ 0 w 153"/>
                <a:gd name="T35" fmla="*/ 77 h 154"/>
                <a:gd name="T36" fmla="*/ 1 w 153"/>
                <a:gd name="T37" fmla="*/ 61 h 154"/>
                <a:gd name="T38" fmla="*/ 6 w 153"/>
                <a:gd name="T39" fmla="*/ 47 h 154"/>
                <a:gd name="T40" fmla="*/ 12 w 153"/>
                <a:gd name="T41" fmla="*/ 33 h 154"/>
                <a:gd name="T42" fmla="*/ 23 w 153"/>
                <a:gd name="T43" fmla="*/ 22 h 154"/>
                <a:gd name="T44" fmla="*/ 34 w 153"/>
                <a:gd name="T45" fmla="*/ 13 h 154"/>
                <a:gd name="T46" fmla="*/ 47 w 153"/>
                <a:gd name="T47" fmla="*/ 6 h 154"/>
                <a:gd name="T48" fmla="*/ 62 w 153"/>
                <a:gd name="T49" fmla="*/ 1 h 154"/>
                <a:gd name="T50" fmla="*/ 77 w 153"/>
                <a:gd name="T51" fmla="*/ 0 h 154"/>
                <a:gd name="T52" fmla="*/ 85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3"/>
                  </a:lnTo>
                  <a:lnTo>
                    <a:pt x="141" y="120"/>
                  </a:lnTo>
                  <a:lnTo>
                    <a:pt x="136" y="126"/>
                  </a:lnTo>
                  <a:lnTo>
                    <a:pt x="131" y="132"/>
                  </a:lnTo>
                  <a:lnTo>
                    <a:pt x="126" y="136"/>
                  </a:lnTo>
                  <a:lnTo>
                    <a:pt x="120" y="141"/>
                  </a:lnTo>
                  <a:lnTo>
                    <a:pt x="113" y="144"/>
                  </a:lnTo>
                  <a:lnTo>
                    <a:pt x="106" y="148"/>
                  </a:lnTo>
                  <a:lnTo>
                    <a:pt x="99" y="150"/>
                  </a:lnTo>
                  <a:lnTo>
                    <a:pt x="93" y="152"/>
                  </a:lnTo>
                  <a:lnTo>
                    <a:pt x="85" y="154"/>
                  </a:lnTo>
                  <a:lnTo>
                    <a:pt x="77" y="154"/>
                  </a:lnTo>
                  <a:lnTo>
                    <a:pt x="77" y="154"/>
                  </a:lnTo>
                  <a:lnTo>
                    <a:pt x="69" y="154"/>
                  </a:lnTo>
                  <a:lnTo>
                    <a:pt x="62" y="152"/>
                  </a:lnTo>
                  <a:lnTo>
                    <a:pt x="54" y="150"/>
                  </a:lnTo>
                  <a:lnTo>
                    <a:pt x="47" y="148"/>
                  </a:lnTo>
                  <a:lnTo>
                    <a:pt x="40" y="144"/>
                  </a:lnTo>
                  <a:lnTo>
                    <a:pt x="34" y="141"/>
                  </a:lnTo>
                  <a:lnTo>
                    <a:pt x="27" y="136"/>
                  </a:lnTo>
                  <a:lnTo>
                    <a:pt x="23" y="132"/>
                  </a:lnTo>
                  <a:lnTo>
                    <a:pt x="17" y="126"/>
                  </a:lnTo>
                  <a:lnTo>
                    <a:pt x="12" y="120"/>
                  </a:lnTo>
                  <a:lnTo>
                    <a:pt x="9" y="113"/>
                  </a:lnTo>
                  <a:lnTo>
                    <a:pt x="6" y="107"/>
                  </a:lnTo>
                  <a:lnTo>
                    <a:pt x="3" y="100"/>
                  </a:lnTo>
                  <a:lnTo>
                    <a:pt x="1" y="93"/>
                  </a:lnTo>
                  <a:lnTo>
                    <a:pt x="0" y="85"/>
                  </a:lnTo>
                  <a:lnTo>
                    <a:pt x="0" y="77"/>
                  </a:lnTo>
                  <a:lnTo>
                    <a:pt x="0" y="77"/>
                  </a:lnTo>
                  <a:lnTo>
                    <a:pt x="0" y="69"/>
                  </a:lnTo>
                  <a:lnTo>
                    <a:pt x="1" y="61"/>
                  </a:lnTo>
                  <a:lnTo>
                    <a:pt x="3" y="54"/>
                  </a:lnTo>
                  <a:lnTo>
                    <a:pt x="6" y="47"/>
                  </a:lnTo>
                  <a:lnTo>
                    <a:pt x="9" y="40"/>
                  </a:lnTo>
                  <a:lnTo>
                    <a:pt x="12"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6" name="Freeform 872">
              <a:extLst>
                <a:ext uri="{FF2B5EF4-FFF2-40B4-BE49-F238E27FC236}">
                  <a16:creationId xmlns:a16="http://schemas.microsoft.com/office/drawing/2014/main" id="{B527DAF3-25B6-4DEF-9A47-A45617B0F985}"/>
                </a:ext>
              </a:extLst>
            </p:cNvPr>
            <p:cNvSpPr>
              <a:spLocks/>
            </p:cNvSpPr>
            <p:nvPr/>
          </p:nvSpPr>
          <p:spPr bwMode="auto">
            <a:xfrm>
              <a:off x="6637338" y="1497013"/>
              <a:ext cx="47625" cy="49213"/>
            </a:xfrm>
            <a:custGeom>
              <a:avLst/>
              <a:gdLst>
                <a:gd name="T0" fmla="*/ 153 w 153"/>
                <a:gd name="T1" fmla="*/ 77 h 154"/>
                <a:gd name="T2" fmla="*/ 152 w 153"/>
                <a:gd name="T3" fmla="*/ 92 h 154"/>
                <a:gd name="T4" fmla="*/ 147 w 153"/>
                <a:gd name="T5" fmla="*/ 107 h 154"/>
                <a:gd name="T6" fmla="*/ 141 w 153"/>
                <a:gd name="T7" fmla="*/ 120 h 154"/>
                <a:gd name="T8" fmla="*/ 131 w 153"/>
                <a:gd name="T9" fmla="*/ 131 h 154"/>
                <a:gd name="T10" fmla="*/ 120 w 153"/>
                <a:gd name="T11" fmla="*/ 141 h 154"/>
                <a:gd name="T12" fmla="*/ 106 w 153"/>
                <a:gd name="T13" fmla="*/ 148 h 154"/>
                <a:gd name="T14" fmla="*/ 93 w 153"/>
                <a:gd name="T15" fmla="*/ 153 h 154"/>
                <a:gd name="T16" fmla="*/ 77 w 153"/>
                <a:gd name="T17" fmla="*/ 154 h 154"/>
                <a:gd name="T18" fmla="*/ 69 w 153"/>
                <a:gd name="T19" fmla="*/ 154 h 154"/>
                <a:gd name="T20" fmla="*/ 54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6 w 153"/>
                <a:gd name="T39" fmla="*/ 48 h 154"/>
                <a:gd name="T40" fmla="*/ 12 w 153"/>
                <a:gd name="T41" fmla="*/ 34 h 154"/>
                <a:gd name="T42" fmla="*/ 23 w 153"/>
                <a:gd name="T43" fmla="*/ 22 h 154"/>
                <a:gd name="T44" fmla="*/ 34 w 153"/>
                <a:gd name="T45" fmla="*/ 13 h 154"/>
                <a:gd name="T46" fmla="*/ 47 w 153"/>
                <a:gd name="T47" fmla="*/ 6 h 154"/>
                <a:gd name="T48" fmla="*/ 62 w 153"/>
                <a:gd name="T49" fmla="*/ 2 h 154"/>
                <a:gd name="T50" fmla="*/ 77 w 153"/>
                <a:gd name="T51" fmla="*/ 0 h 154"/>
                <a:gd name="T52" fmla="*/ 85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1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1" y="120"/>
                  </a:lnTo>
                  <a:lnTo>
                    <a:pt x="136" y="127"/>
                  </a:lnTo>
                  <a:lnTo>
                    <a:pt x="131" y="131"/>
                  </a:lnTo>
                  <a:lnTo>
                    <a:pt x="126" y="137"/>
                  </a:lnTo>
                  <a:lnTo>
                    <a:pt x="120" y="141"/>
                  </a:lnTo>
                  <a:lnTo>
                    <a:pt x="113" y="145"/>
                  </a:lnTo>
                  <a:lnTo>
                    <a:pt x="106" y="148"/>
                  </a:lnTo>
                  <a:lnTo>
                    <a:pt x="99" y="151"/>
                  </a:lnTo>
                  <a:lnTo>
                    <a:pt x="93" y="153"/>
                  </a:lnTo>
                  <a:lnTo>
                    <a:pt x="85" y="154"/>
                  </a:lnTo>
                  <a:lnTo>
                    <a:pt x="77" y="154"/>
                  </a:lnTo>
                  <a:lnTo>
                    <a:pt x="77" y="154"/>
                  </a:lnTo>
                  <a:lnTo>
                    <a:pt x="69" y="154"/>
                  </a:lnTo>
                  <a:lnTo>
                    <a:pt x="62" y="153"/>
                  </a:lnTo>
                  <a:lnTo>
                    <a:pt x="54" y="151"/>
                  </a:lnTo>
                  <a:lnTo>
                    <a:pt x="47" y="148"/>
                  </a:lnTo>
                  <a:lnTo>
                    <a:pt x="40" y="145"/>
                  </a:lnTo>
                  <a:lnTo>
                    <a:pt x="34" y="141"/>
                  </a:lnTo>
                  <a:lnTo>
                    <a:pt x="27" y="137"/>
                  </a:lnTo>
                  <a:lnTo>
                    <a:pt x="23" y="131"/>
                  </a:lnTo>
                  <a:lnTo>
                    <a:pt x="17" y="127"/>
                  </a:lnTo>
                  <a:lnTo>
                    <a:pt x="12" y="120"/>
                  </a:lnTo>
                  <a:lnTo>
                    <a:pt x="9" y="114"/>
                  </a:lnTo>
                  <a:lnTo>
                    <a:pt x="6" y="107"/>
                  </a:lnTo>
                  <a:lnTo>
                    <a:pt x="3" y="100"/>
                  </a:lnTo>
                  <a:lnTo>
                    <a:pt x="1" y="92"/>
                  </a:lnTo>
                  <a:lnTo>
                    <a:pt x="0" y="85"/>
                  </a:lnTo>
                  <a:lnTo>
                    <a:pt x="0" y="77"/>
                  </a:lnTo>
                  <a:lnTo>
                    <a:pt x="0" y="77"/>
                  </a:lnTo>
                  <a:lnTo>
                    <a:pt x="0" y="69"/>
                  </a:lnTo>
                  <a:lnTo>
                    <a:pt x="1" y="61"/>
                  </a:lnTo>
                  <a:lnTo>
                    <a:pt x="3" y="54"/>
                  </a:lnTo>
                  <a:lnTo>
                    <a:pt x="6" y="48"/>
                  </a:lnTo>
                  <a:lnTo>
                    <a:pt x="9" y="41"/>
                  </a:lnTo>
                  <a:lnTo>
                    <a:pt x="12" y="34"/>
                  </a:lnTo>
                  <a:lnTo>
                    <a:pt x="17" y="28"/>
                  </a:lnTo>
                  <a:lnTo>
                    <a:pt x="23" y="22"/>
                  </a:lnTo>
                  <a:lnTo>
                    <a:pt x="27" y="18"/>
                  </a:lnTo>
                  <a:lnTo>
                    <a:pt x="34" y="13"/>
                  </a:lnTo>
                  <a:lnTo>
                    <a:pt x="40" y="9"/>
                  </a:lnTo>
                  <a:lnTo>
                    <a:pt x="47" y="6"/>
                  </a:lnTo>
                  <a:lnTo>
                    <a:pt x="54" y="3"/>
                  </a:lnTo>
                  <a:lnTo>
                    <a:pt x="62" y="2"/>
                  </a:lnTo>
                  <a:lnTo>
                    <a:pt x="69" y="1"/>
                  </a:lnTo>
                  <a:lnTo>
                    <a:pt x="77" y="0"/>
                  </a:lnTo>
                  <a:lnTo>
                    <a:pt x="77" y="0"/>
                  </a:lnTo>
                  <a:lnTo>
                    <a:pt x="85" y="1"/>
                  </a:lnTo>
                  <a:lnTo>
                    <a:pt x="93" y="2"/>
                  </a:lnTo>
                  <a:lnTo>
                    <a:pt x="99" y="3"/>
                  </a:lnTo>
                  <a:lnTo>
                    <a:pt x="106" y="6"/>
                  </a:lnTo>
                  <a:lnTo>
                    <a:pt x="113" y="9"/>
                  </a:lnTo>
                  <a:lnTo>
                    <a:pt x="120" y="13"/>
                  </a:lnTo>
                  <a:lnTo>
                    <a:pt x="126" y="18"/>
                  </a:lnTo>
                  <a:lnTo>
                    <a:pt x="131" y="22"/>
                  </a:lnTo>
                  <a:lnTo>
                    <a:pt x="136" y="28"/>
                  </a:lnTo>
                  <a:lnTo>
                    <a:pt x="141" y="34"/>
                  </a:lnTo>
                  <a:lnTo>
                    <a:pt x="144" y="41"/>
                  </a:lnTo>
                  <a:lnTo>
                    <a:pt x="147" y="48"/>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7" name="Freeform 873">
              <a:extLst>
                <a:ext uri="{FF2B5EF4-FFF2-40B4-BE49-F238E27FC236}">
                  <a16:creationId xmlns:a16="http://schemas.microsoft.com/office/drawing/2014/main" id="{1446911B-A7E7-418E-A144-9C5FF3D92B0F}"/>
                </a:ext>
              </a:extLst>
            </p:cNvPr>
            <p:cNvSpPr>
              <a:spLocks/>
            </p:cNvSpPr>
            <p:nvPr/>
          </p:nvSpPr>
          <p:spPr bwMode="auto">
            <a:xfrm>
              <a:off x="6707188" y="1497013"/>
              <a:ext cx="47625" cy="49213"/>
            </a:xfrm>
            <a:custGeom>
              <a:avLst/>
              <a:gdLst>
                <a:gd name="T0" fmla="*/ 153 w 153"/>
                <a:gd name="T1" fmla="*/ 77 h 154"/>
                <a:gd name="T2" fmla="*/ 152 w 153"/>
                <a:gd name="T3" fmla="*/ 92 h 154"/>
                <a:gd name="T4" fmla="*/ 147 w 153"/>
                <a:gd name="T5" fmla="*/ 107 h 154"/>
                <a:gd name="T6" fmla="*/ 140 w 153"/>
                <a:gd name="T7" fmla="*/ 120 h 154"/>
                <a:gd name="T8" fmla="*/ 131 w 153"/>
                <a:gd name="T9" fmla="*/ 131 h 154"/>
                <a:gd name="T10" fmla="*/ 120 w 153"/>
                <a:gd name="T11" fmla="*/ 141 h 154"/>
                <a:gd name="T12" fmla="*/ 106 w 153"/>
                <a:gd name="T13" fmla="*/ 148 h 154"/>
                <a:gd name="T14" fmla="*/ 91 w 153"/>
                <a:gd name="T15" fmla="*/ 153 h 154"/>
                <a:gd name="T16" fmla="*/ 76 w 153"/>
                <a:gd name="T17" fmla="*/ 154 h 154"/>
                <a:gd name="T18" fmla="*/ 68 w 153"/>
                <a:gd name="T19" fmla="*/ 154 h 154"/>
                <a:gd name="T20" fmla="*/ 54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8 h 154"/>
                <a:gd name="T40" fmla="*/ 12 w 153"/>
                <a:gd name="T41" fmla="*/ 34 h 154"/>
                <a:gd name="T42" fmla="*/ 21 w 153"/>
                <a:gd name="T43" fmla="*/ 22 h 154"/>
                <a:gd name="T44" fmla="*/ 33 w 153"/>
                <a:gd name="T45" fmla="*/ 13 h 154"/>
                <a:gd name="T46" fmla="*/ 47 w 153"/>
                <a:gd name="T47" fmla="*/ 6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1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0" y="120"/>
                  </a:lnTo>
                  <a:lnTo>
                    <a:pt x="136" y="127"/>
                  </a:lnTo>
                  <a:lnTo>
                    <a:pt x="131" y="131"/>
                  </a:lnTo>
                  <a:lnTo>
                    <a:pt x="126" y="137"/>
                  </a:lnTo>
                  <a:lnTo>
                    <a:pt x="120" y="141"/>
                  </a:lnTo>
                  <a:lnTo>
                    <a:pt x="113" y="145"/>
                  </a:lnTo>
                  <a:lnTo>
                    <a:pt x="106" y="148"/>
                  </a:lnTo>
                  <a:lnTo>
                    <a:pt x="99" y="151"/>
                  </a:lnTo>
                  <a:lnTo>
                    <a:pt x="91" y="153"/>
                  </a:lnTo>
                  <a:lnTo>
                    <a:pt x="84" y="154"/>
                  </a:lnTo>
                  <a:lnTo>
                    <a:pt x="76" y="154"/>
                  </a:lnTo>
                  <a:lnTo>
                    <a:pt x="76" y="154"/>
                  </a:lnTo>
                  <a:lnTo>
                    <a:pt x="68" y="154"/>
                  </a:lnTo>
                  <a:lnTo>
                    <a:pt x="60" y="153"/>
                  </a:lnTo>
                  <a:lnTo>
                    <a:pt x="54" y="151"/>
                  </a:lnTo>
                  <a:lnTo>
                    <a:pt x="47" y="148"/>
                  </a:lnTo>
                  <a:lnTo>
                    <a:pt x="40" y="145"/>
                  </a:lnTo>
                  <a:lnTo>
                    <a:pt x="33" y="141"/>
                  </a:lnTo>
                  <a:lnTo>
                    <a:pt x="27" y="137"/>
                  </a:lnTo>
                  <a:lnTo>
                    <a:pt x="21" y="131"/>
                  </a:lnTo>
                  <a:lnTo>
                    <a:pt x="17" y="127"/>
                  </a:lnTo>
                  <a:lnTo>
                    <a:pt x="12" y="120"/>
                  </a:lnTo>
                  <a:lnTo>
                    <a:pt x="9" y="114"/>
                  </a:lnTo>
                  <a:lnTo>
                    <a:pt x="5" y="107"/>
                  </a:lnTo>
                  <a:lnTo>
                    <a:pt x="3" y="100"/>
                  </a:lnTo>
                  <a:lnTo>
                    <a:pt x="1" y="92"/>
                  </a:lnTo>
                  <a:lnTo>
                    <a:pt x="0" y="85"/>
                  </a:lnTo>
                  <a:lnTo>
                    <a:pt x="0" y="77"/>
                  </a:lnTo>
                  <a:lnTo>
                    <a:pt x="0" y="77"/>
                  </a:lnTo>
                  <a:lnTo>
                    <a:pt x="0" y="69"/>
                  </a:lnTo>
                  <a:lnTo>
                    <a:pt x="1" y="61"/>
                  </a:lnTo>
                  <a:lnTo>
                    <a:pt x="3" y="54"/>
                  </a:lnTo>
                  <a:lnTo>
                    <a:pt x="5" y="48"/>
                  </a:lnTo>
                  <a:lnTo>
                    <a:pt x="9" y="41"/>
                  </a:lnTo>
                  <a:lnTo>
                    <a:pt x="12" y="34"/>
                  </a:lnTo>
                  <a:lnTo>
                    <a:pt x="17" y="28"/>
                  </a:lnTo>
                  <a:lnTo>
                    <a:pt x="21" y="22"/>
                  </a:lnTo>
                  <a:lnTo>
                    <a:pt x="27" y="18"/>
                  </a:lnTo>
                  <a:lnTo>
                    <a:pt x="33" y="13"/>
                  </a:lnTo>
                  <a:lnTo>
                    <a:pt x="40" y="9"/>
                  </a:lnTo>
                  <a:lnTo>
                    <a:pt x="47" y="6"/>
                  </a:lnTo>
                  <a:lnTo>
                    <a:pt x="54" y="3"/>
                  </a:lnTo>
                  <a:lnTo>
                    <a:pt x="60" y="2"/>
                  </a:lnTo>
                  <a:lnTo>
                    <a:pt x="68" y="1"/>
                  </a:lnTo>
                  <a:lnTo>
                    <a:pt x="76" y="0"/>
                  </a:lnTo>
                  <a:lnTo>
                    <a:pt x="76" y="0"/>
                  </a:lnTo>
                  <a:lnTo>
                    <a:pt x="84" y="1"/>
                  </a:lnTo>
                  <a:lnTo>
                    <a:pt x="91" y="2"/>
                  </a:lnTo>
                  <a:lnTo>
                    <a:pt x="99" y="3"/>
                  </a:lnTo>
                  <a:lnTo>
                    <a:pt x="106" y="6"/>
                  </a:lnTo>
                  <a:lnTo>
                    <a:pt x="113" y="9"/>
                  </a:lnTo>
                  <a:lnTo>
                    <a:pt x="120" y="13"/>
                  </a:lnTo>
                  <a:lnTo>
                    <a:pt x="126" y="18"/>
                  </a:lnTo>
                  <a:lnTo>
                    <a:pt x="131" y="22"/>
                  </a:lnTo>
                  <a:lnTo>
                    <a:pt x="136" y="28"/>
                  </a:lnTo>
                  <a:lnTo>
                    <a:pt x="140" y="34"/>
                  </a:lnTo>
                  <a:lnTo>
                    <a:pt x="144" y="41"/>
                  </a:lnTo>
                  <a:lnTo>
                    <a:pt x="147" y="48"/>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8" name="Freeform 874">
              <a:extLst>
                <a:ext uri="{FF2B5EF4-FFF2-40B4-BE49-F238E27FC236}">
                  <a16:creationId xmlns:a16="http://schemas.microsoft.com/office/drawing/2014/main" id="{A2CE80F7-DDFE-458B-9A0D-9ECE34687BAD}"/>
                </a:ext>
              </a:extLst>
            </p:cNvPr>
            <p:cNvSpPr>
              <a:spLocks/>
            </p:cNvSpPr>
            <p:nvPr/>
          </p:nvSpPr>
          <p:spPr bwMode="auto">
            <a:xfrm>
              <a:off x="6777038" y="1708150"/>
              <a:ext cx="49213" cy="49213"/>
            </a:xfrm>
            <a:custGeom>
              <a:avLst/>
              <a:gdLst>
                <a:gd name="T0" fmla="*/ 154 w 154"/>
                <a:gd name="T1" fmla="*/ 76 h 154"/>
                <a:gd name="T2" fmla="*/ 152 w 154"/>
                <a:gd name="T3" fmla="*/ 92 h 154"/>
                <a:gd name="T4" fmla="*/ 147 w 154"/>
                <a:gd name="T5" fmla="*/ 107 h 154"/>
                <a:gd name="T6" fmla="*/ 141 w 154"/>
                <a:gd name="T7" fmla="*/ 120 h 154"/>
                <a:gd name="T8" fmla="*/ 131 w 154"/>
                <a:gd name="T9" fmla="*/ 131 h 154"/>
                <a:gd name="T10" fmla="*/ 120 w 154"/>
                <a:gd name="T11" fmla="*/ 140 h 154"/>
                <a:gd name="T12" fmla="*/ 107 w 154"/>
                <a:gd name="T13" fmla="*/ 147 h 154"/>
                <a:gd name="T14" fmla="*/ 92 w 154"/>
                <a:gd name="T15" fmla="*/ 152 h 154"/>
                <a:gd name="T16" fmla="*/ 76 w 154"/>
                <a:gd name="T17" fmla="*/ 154 h 154"/>
                <a:gd name="T18" fmla="*/ 68 w 154"/>
                <a:gd name="T19" fmla="*/ 153 h 154"/>
                <a:gd name="T20" fmla="*/ 54 w 154"/>
                <a:gd name="T21" fmla="*/ 151 h 154"/>
                <a:gd name="T22" fmla="*/ 40 w 154"/>
                <a:gd name="T23" fmla="*/ 145 h 154"/>
                <a:gd name="T24" fmla="*/ 27 w 154"/>
                <a:gd name="T25" fmla="*/ 136 h 154"/>
                <a:gd name="T26" fmla="*/ 17 w 154"/>
                <a:gd name="T27" fmla="*/ 125 h 154"/>
                <a:gd name="T28" fmla="*/ 9 w 154"/>
                <a:gd name="T29" fmla="*/ 114 h 154"/>
                <a:gd name="T30" fmla="*/ 3 w 154"/>
                <a:gd name="T31" fmla="*/ 99 h 154"/>
                <a:gd name="T32" fmla="*/ 0 w 154"/>
                <a:gd name="T33" fmla="*/ 84 h 154"/>
                <a:gd name="T34" fmla="*/ 0 w 154"/>
                <a:gd name="T35" fmla="*/ 76 h 154"/>
                <a:gd name="T36" fmla="*/ 1 w 154"/>
                <a:gd name="T37" fmla="*/ 61 h 154"/>
                <a:gd name="T38" fmla="*/ 5 w 154"/>
                <a:gd name="T39" fmla="*/ 47 h 154"/>
                <a:gd name="T40" fmla="*/ 13 w 154"/>
                <a:gd name="T41" fmla="*/ 34 h 154"/>
                <a:gd name="T42" fmla="*/ 23 w 154"/>
                <a:gd name="T43" fmla="*/ 22 h 154"/>
                <a:gd name="T44" fmla="*/ 34 w 154"/>
                <a:gd name="T45" fmla="*/ 13 h 154"/>
                <a:gd name="T46" fmla="*/ 47 w 154"/>
                <a:gd name="T47" fmla="*/ 5 h 154"/>
                <a:gd name="T48" fmla="*/ 62 w 154"/>
                <a:gd name="T49" fmla="*/ 2 h 154"/>
                <a:gd name="T50" fmla="*/ 76 w 154"/>
                <a:gd name="T51" fmla="*/ 0 h 154"/>
                <a:gd name="T52" fmla="*/ 84 w 154"/>
                <a:gd name="T53" fmla="*/ 1 h 154"/>
                <a:gd name="T54" fmla="*/ 99 w 154"/>
                <a:gd name="T55" fmla="*/ 3 h 154"/>
                <a:gd name="T56" fmla="*/ 113 w 154"/>
                <a:gd name="T57" fmla="*/ 9 h 154"/>
                <a:gd name="T58" fmla="*/ 126 w 154"/>
                <a:gd name="T59" fmla="*/ 18 h 154"/>
                <a:gd name="T60" fmla="*/ 136 w 154"/>
                <a:gd name="T61" fmla="*/ 28 h 154"/>
                <a:gd name="T62" fmla="*/ 145 w 154"/>
                <a:gd name="T63" fmla="*/ 40 h 154"/>
                <a:gd name="T64" fmla="*/ 151 w 154"/>
                <a:gd name="T65" fmla="*/ 53 h 154"/>
                <a:gd name="T66" fmla="*/ 153 w 154"/>
                <a:gd name="T67" fmla="*/ 69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7" y="107"/>
                  </a:lnTo>
                  <a:lnTo>
                    <a:pt x="145" y="114"/>
                  </a:lnTo>
                  <a:lnTo>
                    <a:pt x="141" y="120"/>
                  </a:lnTo>
                  <a:lnTo>
                    <a:pt x="136" y="125"/>
                  </a:lnTo>
                  <a:lnTo>
                    <a:pt x="131" y="131"/>
                  </a:lnTo>
                  <a:lnTo>
                    <a:pt x="126" y="136"/>
                  </a:lnTo>
                  <a:lnTo>
                    <a:pt x="120" y="140"/>
                  </a:lnTo>
                  <a:lnTo>
                    <a:pt x="113" y="145"/>
                  </a:lnTo>
                  <a:lnTo>
                    <a:pt x="107" y="147"/>
                  </a:lnTo>
                  <a:lnTo>
                    <a:pt x="99" y="151"/>
                  </a:lnTo>
                  <a:lnTo>
                    <a:pt x="92" y="152"/>
                  </a:lnTo>
                  <a:lnTo>
                    <a:pt x="84" y="153"/>
                  </a:lnTo>
                  <a:lnTo>
                    <a:pt x="76" y="154"/>
                  </a:lnTo>
                  <a:lnTo>
                    <a:pt x="76" y="154"/>
                  </a:lnTo>
                  <a:lnTo>
                    <a:pt x="68" y="153"/>
                  </a:lnTo>
                  <a:lnTo>
                    <a:pt x="62" y="152"/>
                  </a:lnTo>
                  <a:lnTo>
                    <a:pt x="54" y="151"/>
                  </a:lnTo>
                  <a:lnTo>
                    <a:pt x="47" y="147"/>
                  </a:lnTo>
                  <a:lnTo>
                    <a:pt x="40" y="145"/>
                  </a:lnTo>
                  <a:lnTo>
                    <a:pt x="34" y="140"/>
                  </a:lnTo>
                  <a:lnTo>
                    <a:pt x="27" y="136"/>
                  </a:lnTo>
                  <a:lnTo>
                    <a:pt x="23" y="131"/>
                  </a:lnTo>
                  <a:lnTo>
                    <a:pt x="17" y="125"/>
                  </a:lnTo>
                  <a:lnTo>
                    <a:pt x="13" y="120"/>
                  </a:lnTo>
                  <a:lnTo>
                    <a:pt x="9" y="114"/>
                  </a:lnTo>
                  <a:lnTo>
                    <a:pt x="5" y="107"/>
                  </a:lnTo>
                  <a:lnTo>
                    <a:pt x="3" y="99"/>
                  </a:lnTo>
                  <a:lnTo>
                    <a:pt x="1" y="92"/>
                  </a:lnTo>
                  <a:lnTo>
                    <a:pt x="0" y="84"/>
                  </a:lnTo>
                  <a:lnTo>
                    <a:pt x="0" y="76"/>
                  </a:lnTo>
                  <a:lnTo>
                    <a:pt x="0" y="76"/>
                  </a:lnTo>
                  <a:lnTo>
                    <a:pt x="0" y="69"/>
                  </a:lnTo>
                  <a:lnTo>
                    <a:pt x="1" y="61"/>
                  </a:lnTo>
                  <a:lnTo>
                    <a:pt x="3" y="53"/>
                  </a:lnTo>
                  <a:lnTo>
                    <a:pt x="5" y="47"/>
                  </a:lnTo>
                  <a:lnTo>
                    <a:pt x="9" y="40"/>
                  </a:lnTo>
                  <a:lnTo>
                    <a:pt x="13" y="34"/>
                  </a:lnTo>
                  <a:lnTo>
                    <a:pt x="17" y="28"/>
                  </a:lnTo>
                  <a:lnTo>
                    <a:pt x="23" y="22"/>
                  </a:lnTo>
                  <a:lnTo>
                    <a:pt x="27" y="18"/>
                  </a:lnTo>
                  <a:lnTo>
                    <a:pt x="34" y="13"/>
                  </a:lnTo>
                  <a:lnTo>
                    <a:pt x="40" y="9"/>
                  </a:lnTo>
                  <a:lnTo>
                    <a:pt x="47" y="5"/>
                  </a:lnTo>
                  <a:lnTo>
                    <a:pt x="54" y="3"/>
                  </a:lnTo>
                  <a:lnTo>
                    <a:pt x="62" y="2"/>
                  </a:lnTo>
                  <a:lnTo>
                    <a:pt x="68" y="1"/>
                  </a:lnTo>
                  <a:lnTo>
                    <a:pt x="76" y="0"/>
                  </a:lnTo>
                  <a:lnTo>
                    <a:pt x="76" y="0"/>
                  </a:lnTo>
                  <a:lnTo>
                    <a:pt x="84" y="1"/>
                  </a:lnTo>
                  <a:lnTo>
                    <a:pt x="92" y="2"/>
                  </a:lnTo>
                  <a:lnTo>
                    <a:pt x="99" y="3"/>
                  </a:lnTo>
                  <a:lnTo>
                    <a:pt x="107" y="5"/>
                  </a:lnTo>
                  <a:lnTo>
                    <a:pt x="113" y="9"/>
                  </a:lnTo>
                  <a:lnTo>
                    <a:pt x="120" y="13"/>
                  </a:lnTo>
                  <a:lnTo>
                    <a:pt x="126" y="18"/>
                  </a:lnTo>
                  <a:lnTo>
                    <a:pt x="131" y="22"/>
                  </a:lnTo>
                  <a:lnTo>
                    <a:pt x="136" y="28"/>
                  </a:lnTo>
                  <a:lnTo>
                    <a:pt x="141" y="34"/>
                  </a:lnTo>
                  <a:lnTo>
                    <a:pt x="145" y="40"/>
                  </a:lnTo>
                  <a:lnTo>
                    <a:pt x="147" y="47"/>
                  </a:lnTo>
                  <a:lnTo>
                    <a:pt x="151" y="53"/>
                  </a:lnTo>
                  <a:lnTo>
                    <a:pt x="152" y="61"/>
                  </a:lnTo>
                  <a:lnTo>
                    <a:pt x="153" y="69"/>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9" name="Freeform 875">
              <a:extLst>
                <a:ext uri="{FF2B5EF4-FFF2-40B4-BE49-F238E27FC236}">
                  <a16:creationId xmlns:a16="http://schemas.microsoft.com/office/drawing/2014/main" id="{824218F9-90BE-41B7-B8C3-5D657B780C77}"/>
                </a:ext>
              </a:extLst>
            </p:cNvPr>
            <p:cNvSpPr>
              <a:spLocks/>
            </p:cNvSpPr>
            <p:nvPr/>
          </p:nvSpPr>
          <p:spPr bwMode="auto">
            <a:xfrm>
              <a:off x="6846888" y="1708150"/>
              <a:ext cx="49213" cy="49213"/>
            </a:xfrm>
            <a:custGeom>
              <a:avLst/>
              <a:gdLst>
                <a:gd name="T0" fmla="*/ 155 w 155"/>
                <a:gd name="T1" fmla="*/ 76 h 154"/>
                <a:gd name="T2" fmla="*/ 153 w 155"/>
                <a:gd name="T3" fmla="*/ 92 h 154"/>
                <a:gd name="T4" fmla="*/ 148 w 155"/>
                <a:gd name="T5" fmla="*/ 107 h 154"/>
                <a:gd name="T6" fmla="*/ 141 w 155"/>
                <a:gd name="T7" fmla="*/ 120 h 154"/>
                <a:gd name="T8" fmla="*/ 132 w 155"/>
                <a:gd name="T9" fmla="*/ 131 h 154"/>
                <a:gd name="T10" fmla="*/ 120 w 155"/>
                <a:gd name="T11" fmla="*/ 140 h 154"/>
                <a:gd name="T12" fmla="*/ 108 w 155"/>
                <a:gd name="T13" fmla="*/ 147 h 154"/>
                <a:gd name="T14" fmla="*/ 93 w 155"/>
                <a:gd name="T15" fmla="*/ 152 h 154"/>
                <a:gd name="T16" fmla="*/ 77 w 155"/>
                <a:gd name="T17" fmla="*/ 154 h 154"/>
                <a:gd name="T18" fmla="*/ 70 w 155"/>
                <a:gd name="T19" fmla="*/ 153 h 154"/>
                <a:gd name="T20" fmla="*/ 54 w 155"/>
                <a:gd name="T21" fmla="*/ 151 h 154"/>
                <a:gd name="T22" fmla="*/ 40 w 155"/>
                <a:gd name="T23" fmla="*/ 145 h 154"/>
                <a:gd name="T24" fmla="*/ 29 w 155"/>
                <a:gd name="T25" fmla="*/ 136 h 154"/>
                <a:gd name="T26" fmla="*/ 17 w 155"/>
                <a:gd name="T27" fmla="*/ 125 h 154"/>
                <a:gd name="T28" fmla="*/ 9 w 155"/>
                <a:gd name="T29" fmla="*/ 114 h 154"/>
                <a:gd name="T30" fmla="*/ 4 w 155"/>
                <a:gd name="T31" fmla="*/ 99 h 154"/>
                <a:gd name="T32" fmla="*/ 0 w 155"/>
                <a:gd name="T33" fmla="*/ 84 h 154"/>
                <a:gd name="T34" fmla="*/ 0 w 155"/>
                <a:gd name="T35" fmla="*/ 76 h 154"/>
                <a:gd name="T36" fmla="*/ 1 w 155"/>
                <a:gd name="T37" fmla="*/ 61 h 154"/>
                <a:gd name="T38" fmla="*/ 6 w 155"/>
                <a:gd name="T39" fmla="*/ 47 h 154"/>
                <a:gd name="T40" fmla="*/ 14 w 155"/>
                <a:gd name="T41" fmla="*/ 34 h 154"/>
                <a:gd name="T42" fmla="*/ 23 w 155"/>
                <a:gd name="T43" fmla="*/ 22 h 154"/>
                <a:gd name="T44" fmla="*/ 35 w 155"/>
                <a:gd name="T45" fmla="*/ 13 h 154"/>
                <a:gd name="T46" fmla="*/ 47 w 155"/>
                <a:gd name="T47" fmla="*/ 5 h 154"/>
                <a:gd name="T48" fmla="*/ 62 w 155"/>
                <a:gd name="T49" fmla="*/ 2 h 154"/>
                <a:gd name="T50" fmla="*/ 77 w 155"/>
                <a:gd name="T51" fmla="*/ 0 h 154"/>
                <a:gd name="T52" fmla="*/ 85 w 155"/>
                <a:gd name="T53" fmla="*/ 1 h 154"/>
                <a:gd name="T54" fmla="*/ 100 w 155"/>
                <a:gd name="T55" fmla="*/ 3 h 154"/>
                <a:gd name="T56" fmla="*/ 115 w 155"/>
                <a:gd name="T57" fmla="*/ 9 h 154"/>
                <a:gd name="T58" fmla="*/ 126 w 155"/>
                <a:gd name="T59" fmla="*/ 18 h 154"/>
                <a:gd name="T60" fmla="*/ 137 w 155"/>
                <a:gd name="T61" fmla="*/ 28 h 154"/>
                <a:gd name="T62" fmla="*/ 146 w 155"/>
                <a:gd name="T63" fmla="*/ 40 h 154"/>
                <a:gd name="T64" fmla="*/ 151 w 155"/>
                <a:gd name="T65" fmla="*/ 53 h 154"/>
                <a:gd name="T66" fmla="*/ 154 w 155"/>
                <a:gd name="T67" fmla="*/ 69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3" y="92"/>
                  </a:lnTo>
                  <a:lnTo>
                    <a:pt x="151" y="99"/>
                  </a:lnTo>
                  <a:lnTo>
                    <a:pt x="148" y="107"/>
                  </a:lnTo>
                  <a:lnTo>
                    <a:pt x="146" y="114"/>
                  </a:lnTo>
                  <a:lnTo>
                    <a:pt x="141" y="120"/>
                  </a:lnTo>
                  <a:lnTo>
                    <a:pt x="137" y="125"/>
                  </a:lnTo>
                  <a:lnTo>
                    <a:pt x="132" y="131"/>
                  </a:lnTo>
                  <a:lnTo>
                    <a:pt x="126" y="136"/>
                  </a:lnTo>
                  <a:lnTo>
                    <a:pt x="120" y="140"/>
                  </a:lnTo>
                  <a:lnTo>
                    <a:pt x="115"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0"/>
                  </a:lnTo>
                  <a:lnTo>
                    <a:pt x="29" y="136"/>
                  </a:lnTo>
                  <a:lnTo>
                    <a:pt x="23" y="131"/>
                  </a:lnTo>
                  <a:lnTo>
                    <a:pt x="17" y="125"/>
                  </a:lnTo>
                  <a:lnTo>
                    <a:pt x="14"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4" y="34"/>
                  </a:lnTo>
                  <a:lnTo>
                    <a:pt x="17" y="28"/>
                  </a:lnTo>
                  <a:lnTo>
                    <a:pt x="23" y="22"/>
                  </a:lnTo>
                  <a:lnTo>
                    <a:pt x="29" y="18"/>
                  </a:lnTo>
                  <a:lnTo>
                    <a:pt x="35" y="13"/>
                  </a:lnTo>
                  <a:lnTo>
                    <a:pt x="40" y="9"/>
                  </a:lnTo>
                  <a:lnTo>
                    <a:pt x="47" y="5"/>
                  </a:lnTo>
                  <a:lnTo>
                    <a:pt x="54" y="3"/>
                  </a:lnTo>
                  <a:lnTo>
                    <a:pt x="62" y="2"/>
                  </a:lnTo>
                  <a:lnTo>
                    <a:pt x="70" y="1"/>
                  </a:lnTo>
                  <a:lnTo>
                    <a:pt x="77" y="0"/>
                  </a:lnTo>
                  <a:lnTo>
                    <a:pt x="77" y="0"/>
                  </a:lnTo>
                  <a:lnTo>
                    <a:pt x="85" y="1"/>
                  </a:lnTo>
                  <a:lnTo>
                    <a:pt x="93" y="2"/>
                  </a:lnTo>
                  <a:lnTo>
                    <a:pt x="100" y="3"/>
                  </a:lnTo>
                  <a:lnTo>
                    <a:pt x="108" y="5"/>
                  </a:lnTo>
                  <a:lnTo>
                    <a:pt x="115" y="9"/>
                  </a:lnTo>
                  <a:lnTo>
                    <a:pt x="120" y="13"/>
                  </a:lnTo>
                  <a:lnTo>
                    <a:pt x="126" y="18"/>
                  </a:lnTo>
                  <a:lnTo>
                    <a:pt x="132" y="22"/>
                  </a:lnTo>
                  <a:lnTo>
                    <a:pt x="137" y="28"/>
                  </a:lnTo>
                  <a:lnTo>
                    <a:pt x="141" y="34"/>
                  </a:lnTo>
                  <a:lnTo>
                    <a:pt x="146" y="40"/>
                  </a:lnTo>
                  <a:lnTo>
                    <a:pt x="148" y="47"/>
                  </a:lnTo>
                  <a:lnTo>
                    <a:pt x="151" y="53"/>
                  </a:lnTo>
                  <a:lnTo>
                    <a:pt x="153" y="61"/>
                  </a:lnTo>
                  <a:lnTo>
                    <a:pt x="154" y="69"/>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0" name="Freeform 876">
              <a:extLst>
                <a:ext uri="{FF2B5EF4-FFF2-40B4-BE49-F238E27FC236}">
                  <a16:creationId xmlns:a16="http://schemas.microsoft.com/office/drawing/2014/main" id="{A0AA5AB6-22A8-488E-9818-61EE97D4C0EC}"/>
                </a:ext>
              </a:extLst>
            </p:cNvPr>
            <p:cNvSpPr>
              <a:spLocks/>
            </p:cNvSpPr>
            <p:nvPr/>
          </p:nvSpPr>
          <p:spPr bwMode="auto">
            <a:xfrm>
              <a:off x="6777038" y="1639888"/>
              <a:ext cx="49213" cy="47625"/>
            </a:xfrm>
            <a:custGeom>
              <a:avLst/>
              <a:gdLst>
                <a:gd name="T0" fmla="*/ 154 w 154"/>
                <a:gd name="T1" fmla="*/ 77 h 153"/>
                <a:gd name="T2" fmla="*/ 152 w 154"/>
                <a:gd name="T3" fmla="*/ 93 h 153"/>
                <a:gd name="T4" fmla="*/ 147 w 154"/>
                <a:gd name="T5" fmla="*/ 106 h 153"/>
                <a:gd name="T6" fmla="*/ 141 w 154"/>
                <a:gd name="T7" fmla="*/ 120 h 153"/>
                <a:gd name="T8" fmla="*/ 131 w 154"/>
                <a:gd name="T9" fmla="*/ 132 h 153"/>
                <a:gd name="T10" fmla="*/ 120 w 154"/>
                <a:gd name="T11" fmla="*/ 141 h 153"/>
                <a:gd name="T12" fmla="*/ 107 w 154"/>
                <a:gd name="T13" fmla="*/ 148 h 153"/>
                <a:gd name="T14" fmla="*/ 92 w 154"/>
                <a:gd name="T15" fmla="*/ 152 h 153"/>
                <a:gd name="T16" fmla="*/ 76 w 154"/>
                <a:gd name="T17" fmla="*/ 153 h 153"/>
                <a:gd name="T18" fmla="*/ 68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2 h 153"/>
                <a:gd name="T38" fmla="*/ 5 w 154"/>
                <a:gd name="T39" fmla="*/ 47 h 153"/>
                <a:gd name="T40" fmla="*/ 13 w 154"/>
                <a:gd name="T41" fmla="*/ 33 h 153"/>
                <a:gd name="T42" fmla="*/ 23 w 154"/>
                <a:gd name="T43" fmla="*/ 23 h 153"/>
                <a:gd name="T44" fmla="*/ 34 w 154"/>
                <a:gd name="T45" fmla="*/ 13 h 153"/>
                <a:gd name="T46" fmla="*/ 47 w 154"/>
                <a:gd name="T47" fmla="*/ 6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8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7" y="106"/>
                  </a:lnTo>
                  <a:lnTo>
                    <a:pt x="145" y="113"/>
                  </a:lnTo>
                  <a:lnTo>
                    <a:pt x="141" y="120"/>
                  </a:lnTo>
                  <a:lnTo>
                    <a:pt x="136" y="126"/>
                  </a:lnTo>
                  <a:lnTo>
                    <a:pt x="131" y="132"/>
                  </a:lnTo>
                  <a:lnTo>
                    <a:pt x="126" y="136"/>
                  </a:lnTo>
                  <a:lnTo>
                    <a:pt x="120" y="141"/>
                  </a:lnTo>
                  <a:lnTo>
                    <a:pt x="113" y="144"/>
                  </a:lnTo>
                  <a:lnTo>
                    <a:pt x="107"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3"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3" y="33"/>
                  </a:lnTo>
                  <a:lnTo>
                    <a:pt x="17" y="28"/>
                  </a:lnTo>
                  <a:lnTo>
                    <a:pt x="23" y="23"/>
                  </a:lnTo>
                  <a:lnTo>
                    <a:pt x="27" y="17"/>
                  </a:lnTo>
                  <a:lnTo>
                    <a:pt x="34" y="13"/>
                  </a:lnTo>
                  <a:lnTo>
                    <a:pt x="40" y="9"/>
                  </a:lnTo>
                  <a:lnTo>
                    <a:pt x="47" y="6"/>
                  </a:lnTo>
                  <a:lnTo>
                    <a:pt x="54" y="3"/>
                  </a:lnTo>
                  <a:lnTo>
                    <a:pt x="62" y="1"/>
                  </a:lnTo>
                  <a:lnTo>
                    <a:pt x="68" y="0"/>
                  </a:lnTo>
                  <a:lnTo>
                    <a:pt x="76" y="0"/>
                  </a:lnTo>
                  <a:lnTo>
                    <a:pt x="76" y="0"/>
                  </a:lnTo>
                  <a:lnTo>
                    <a:pt x="84" y="0"/>
                  </a:lnTo>
                  <a:lnTo>
                    <a:pt x="92" y="1"/>
                  </a:lnTo>
                  <a:lnTo>
                    <a:pt x="99" y="3"/>
                  </a:lnTo>
                  <a:lnTo>
                    <a:pt x="107" y="6"/>
                  </a:lnTo>
                  <a:lnTo>
                    <a:pt x="113" y="9"/>
                  </a:lnTo>
                  <a:lnTo>
                    <a:pt x="120" y="13"/>
                  </a:lnTo>
                  <a:lnTo>
                    <a:pt x="126" y="17"/>
                  </a:lnTo>
                  <a:lnTo>
                    <a:pt x="131" y="23"/>
                  </a:lnTo>
                  <a:lnTo>
                    <a:pt x="136" y="28"/>
                  </a:lnTo>
                  <a:lnTo>
                    <a:pt x="141" y="33"/>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1" name="Freeform 877">
              <a:extLst>
                <a:ext uri="{FF2B5EF4-FFF2-40B4-BE49-F238E27FC236}">
                  <a16:creationId xmlns:a16="http://schemas.microsoft.com/office/drawing/2014/main" id="{E162A393-3BA5-426F-835A-37E73475DC91}"/>
                </a:ext>
              </a:extLst>
            </p:cNvPr>
            <p:cNvSpPr>
              <a:spLocks/>
            </p:cNvSpPr>
            <p:nvPr/>
          </p:nvSpPr>
          <p:spPr bwMode="auto">
            <a:xfrm>
              <a:off x="6846888" y="1639888"/>
              <a:ext cx="49213" cy="47625"/>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2 h 153"/>
                <a:gd name="T10" fmla="*/ 120 w 155"/>
                <a:gd name="T11" fmla="*/ 141 h 153"/>
                <a:gd name="T12" fmla="*/ 108 w 155"/>
                <a:gd name="T13" fmla="*/ 148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100 h 153"/>
                <a:gd name="T32" fmla="*/ 0 w 155"/>
                <a:gd name="T33" fmla="*/ 85 h 153"/>
                <a:gd name="T34" fmla="*/ 0 w 155"/>
                <a:gd name="T35" fmla="*/ 77 h 153"/>
                <a:gd name="T36" fmla="*/ 1 w 155"/>
                <a:gd name="T37" fmla="*/ 62 h 153"/>
                <a:gd name="T38" fmla="*/ 6 w 155"/>
                <a:gd name="T39" fmla="*/ 47 h 153"/>
                <a:gd name="T40" fmla="*/ 14 w 155"/>
                <a:gd name="T41" fmla="*/ 33 h 153"/>
                <a:gd name="T42" fmla="*/ 23 w 155"/>
                <a:gd name="T43" fmla="*/ 23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5 w 155"/>
                <a:gd name="T57" fmla="*/ 9 h 153"/>
                <a:gd name="T58" fmla="*/ 126 w 155"/>
                <a:gd name="T59" fmla="*/ 17 h 153"/>
                <a:gd name="T60" fmla="*/ 137 w 155"/>
                <a:gd name="T61" fmla="*/ 28 h 153"/>
                <a:gd name="T62" fmla="*/ 146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1" y="100"/>
                  </a:lnTo>
                  <a:lnTo>
                    <a:pt x="148" y="106"/>
                  </a:lnTo>
                  <a:lnTo>
                    <a:pt x="146" y="113"/>
                  </a:lnTo>
                  <a:lnTo>
                    <a:pt x="141" y="120"/>
                  </a:lnTo>
                  <a:lnTo>
                    <a:pt x="137" y="126"/>
                  </a:lnTo>
                  <a:lnTo>
                    <a:pt x="132" y="132"/>
                  </a:lnTo>
                  <a:lnTo>
                    <a:pt x="126" y="136"/>
                  </a:lnTo>
                  <a:lnTo>
                    <a:pt x="120" y="141"/>
                  </a:lnTo>
                  <a:lnTo>
                    <a:pt x="115"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4" y="33"/>
                  </a:lnTo>
                  <a:lnTo>
                    <a:pt x="17" y="28"/>
                  </a:lnTo>
                  <a:lnTo>
                    <a:pt x="23" y="23"/>
                  </a:lnTo>
                  <a:lnTo>
                    <a:pt x="29" y="17"/>
                  </a:lnTo>
                  <a:lnTo>
                    <a:pt x="35" y="13"/>
                  </a:lnTo>
                  <a:lnTo>
                    <a:pt x="40" y="9"/>
                  </a:lnTo>
                  <a:lnTo>
                    <a:pt x="47" y="6"/>
                  </a:lnTo>
                  <a:lnTo>
                    <a:pt x="54" y="3"/>
                  </a:lnTo>
                  <a:lnTo>
                    <a:pt x="62" y="1"/>
                  </a:lnTo>
                  <a:lnTo>
                    <a:pt x="70" y="0"/>
                  </a:lnTo>
                  <a:lnTo>
                    <a:pt x="77" y="0"/>
                  </a:lnTo>
                  <a:lnTo>
                    <a:pt x="77" y="0"/>
                  </a:lnTo>
                  <a:lnTo>
                    <a:pt x="85" y="0"/>
                  </a:lnTo>
                  <a:lnTo>
                    <a:pt x="93" y="1"/>
                  </a:lnTo>
                  <a:lnTo>
                    <a:pt x="100" y="3"/>
                  </a:lnTo>
                  <a:lnTo>
                    <a:pt x="108" y="6"/>
                  </a:lnTo>
                  <a:lnTo>
                    <a:pt x="115" y="9"/>
                  </a:lnTo>
                  <a:lnTo>
                    <a:pt x="120" y="13"/>
                  </a:lnTo>
                  <a:lnTo>
                    <a:pt x="126" y="17"/>
                  </a:lnTo>
                  <a:lnTo>
                    <a:pt x="132" y="23"/>
                  </a:lnTo>
                  <a:lnTo>
                    <a:pt x="137" y="28"/>
                  </a:lnTo>
                  <a:lnTo>
                    <a:pt x="141" y="33"/>
                  </a:lnTo>
                  <a:lnTo>
                    <a:pt x="146"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2" name="Freeform 878">
              <a:extLst>
                <a:ext uri="{FF2B5EF4-FFF2-40B4-BE49-F238E27FC236}">
                  <a16:creationId xmlns:a16="http://schemas.microsoft.com/office/drawing/2014/main" id="{4C8746B0-10EB-4C1A-9969-117A2CB91B21}"/>
                </a:ext>
              </a:extLst>
            </p:cNvPr>
            <p:cNvSpPr>
              <a:spLocks/>
            </p:cNvSpPr>
            <p:nvPr/>
          </p:nvSpPr>
          <p:spPr bwMode="auto">
            <a:xfrm>
              <a:off x="6916738" y="1708150"/>
              <a:ext cx="49213" cy="49213"/>
            </a:xfrm>
            <a:custGeom>
              <a:avLst/>
              <a:gdLst>
                <a:gd name="T0" fmla="*/ 155 w 155"/>
                <a:gd name="T1" fmla="*/ 76 h 154"/>
                <a:gd name="T2" fmla="*/ 153 w 155"/>
                <a:gd name="T3" fmla="*/ 92 h 154"/>
                <a:gd name="T4" fmla="*/ 149 w 155"/>
                <a:gd name="T5" fmla="*/ 107 h 154"/>
                <a:gd name="T6" fmla="*/ 142 w 155"/>
                <a:gd name="T7" fmla="*/ 120 h 154"/>
                <a:gd name="T8" fmla="*/ 132 w 155"/>
                <a:gd name="T9" fmla="*/ 131 h 154"/>
                <a:gd name="T10" fmla="*/ 120 w 155"/>
                <a:gd name="T11" fmla="*/ 140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0 w 155"/>
                <a:gd name="T23" fmla="*/ 145 h 154"/>
                <a:gd name="T24" fmla="*/ 29 w 155"/>
                <a:gd name="T25" fmla="*/ 136 h 154"/>
                <a:gd name="T26" fmla="*/ 18 w 155"/>
                <a:gd name="T27" fmla="*/ 125 h 154"/>
                <a:gd name="T28" fmla="*/ 9 w 155"/>
                <a:gd name="T29" fmla="*/ 114 h 154"/>
                <a:gd name="T30" fmla="*/ 3 w 155"/>
                <a:gd name="T31" fmla="*/ 99 h 154"/>
                <a:gd name="T32" fmla="*/ 1 w 155"/>
                <a:gd name="T33" fmla="*/ 84 h 154"/>
                <a:gd name="T34" fmla="*/ 0 w 155"/>
                <a:gd name="T35" fmla="*/ 76 h 154"/>
                <a:gd name="T36" fmla="*/ 2 w 155"/>
                <a:gd name="T37" fmla="*/ 61 h 154"/>
                <a:gd name="T38" fmla="*/ 7 w 155"/>
                <a:gd name="T39" fmla="*/ 47 h 154"/>
                <a:gd name="T40" fmla="*/ 14 w 155"/>
                <a:gd name="T41" fmla="*/ 34 h 154"/>
                <a:gd name="T42" fmla="*/ 23 w 155"/>
                <a:gd name="T43" fmla="*/ 22 h 154"/>
                <a:gd name="T44" fmla="*/ 34 w 155"/>
                <a:gd name="T45" fmla="*/ 13 h 154"/>
                <a:gd name="T46" fmla="*/ 47 w 155"/>
                <a:gd name="T47" fmla="*/ 5 h 154"/>
                <a:gd name="T48" fmla="*/ 62 w 155"/>
                <a:gd name="T49" fmla="*/ 2 h 154"/>
                <a:gd name="T50" fmla="*/ 78 w 155"/>
                <a:gd name="T51" fmla="*/ 0 h 154"/>
                <a:gd name="T52" fmla="*/ 85 w 155"/>
                <a:gd name="T53" fmla="*/ 1 h 154"/>
                <a:gd name="T54" fmla="*/ 101 w 155"/>
                <a:gd name="T55" fmla="*/ 3 h 154"/>
                <a:gd name="T56" fmla="*/ 114 w 155"/>
                <a:gd name="T57" fmla="*/ 9 h 154"/>
                <a:gd name="T58" fmla="*/ 126 w 155"/>
                <a:gd name="T59" fmla="*/ 18 h 154"/>
                <a:gd name="T60" fmla="*/ 137 w 155"/>
                <a:gd name="T61" fmla="*/ 28 h 154"/>
                <a:gd name="T62" fmla="*/ 145 w 155"/>
                <a:gd name="T63" fmla="*/ 40 h 154"/>
                <a:gd name="T64" fmla="*/ 151 w 155"/>
                <a:gd name="T65" fmla="*/ 53 h 154"/>
                <a:gd name="T66" fmla="*/ 155 w 155"/>
                <a:gd name="T67" fmla="*/ 69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5" y="84"/>
                  </a:lnTo>
                  <a:lnTo>
                    <a:pt x="153" y="92"/>
                  </a:lnTo>
                  <a:lnTo>
                    <a:pt x="151" y="99"/>
                  </a:lnTo>
                  <a:lnTo>
                    <a:pt x="149" y="107"/>
                  </a:lnTo>
                  <a:lnTo>
                    <a:pt x="145" y="114"/>
                  </a:lnTo>
                  <a:lnTo>
                    <a:pt x="142" y="120"/>
                  </a:lnTo>
                  <a:lnTo>
                    <a:pt x="137" y="125"/>
                  </a:lnTo>
                  <a:lnTo>
                    <a:pt x="132" y="131"/>
                  </a:lnTo>
                  <a:lnTo>
                    <a:pt x="126" y="136"/>
                  </a:lnTo>
                  <a:lnTo>
                    <a:pt x="120" y="140"/>
                  </a:lnTo>
                  <a:lnTo>
                    <a:pt x="114"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4" y="140"/>
                  </a:lnTo>
                  <a:lnTo>
                    <a:pt x="29" y="136"/>
                  </a:lnTo>
                  <a:lnTo>
                    <a:pt x="23" y="131"/>
                  </a:lnTo>
                  <a:lnTo>
                    <a:pt x="18" y="125"/>
                  </a:lnTo>
                  <a:lnTo>
                    <a:pt x="14" y="120"/>
                  </a:lnTo>
                  <a:lnTo>
                    <a:pt x="9" y="114"/>
                  </a:lnTo>
                  <a:lnTo>
                    <a:pt x="7" y="107"/>
                  </a:lnTo>
                  <a:lnTo>
                    <a:pt x="3" y="99"/>
                  </a:lnTo>
                  <a:lnTo>
                    <a:pt x="2" y="92"/>
                  </a:lnTo>
                  <a:lnTo>
                    <a:pt x="1" y="84"/>
                  </a:lnTo>
                  <a:lnTo>
                    <a:pt x="0" y="76"/>
                  </a:lnTo>
                  <a:lnTo>
                    <a:pt x="0" y="76"/>
                  </a:lnTo>
                  <a:lnTo>
                    <a:pt x="1" y="69"/>
                  </a:lnTo>
                  <a:lnTo>
                    <a:pt x="2" y="61"/>
                  </a:lnTo>
                  <a:lnTo>
                    <a:pt x="3" y="53"/>
                  </a:lnTo>
                  <a:lnTo>
                    <a:pt x="7" y="47"/>
                  </a:lnTo>
                  <a:lnTo>
                    <a:pt x="9" y="40"/>
                  </a:lnTo>
                  <a:lnTo>
                    <a:pt x="14" y="34"/>
                  </a:lnTo>
                  <a:lnTo>
                    <a:pt x="18" y="28"/>
                  </a:lnTo>
                  <a:lnTo>
                    <a:pt x="23" y="22"/>
                  </a:lnTo>
                  <a:lnTo>
                    <a:pt x="29" y="18"/>
                  </a:lnTo>
                  <a:lnTo>
                    <a:pt x="34" y="13"/>
                  </a:lnTo>
                  <a:lnTo>
                    <a:pt x="40" y="9"/>
                  </a:lnTo>
                  <a:lnTo>
                    <a:pt x="47" y="5"/>
                  </a:lnTo>
                  <a:lnTo>
                    <a:pt x="55" y="3"/>
                  </a:lnTo>
                  <a:lnTo>
                    <a:pt x="62" y="2"/>
                  </a:lnTo>
                  <a:lnTo>
                    <a:pt x="70" y="1"/>
                  </a:lnTo>
                  <a:lnTo>
                    <a:pt x="78" y="0"/>
                  </a:lnTo>
                  <a:lnTo>
                    <a:pt x="78" y="0"/>
                  </a:lnTo>
                  <a:lnTo>
                    <a:pt x="85" y="1"/>
                  </a:lnTo>
                  <a:lnTo>
                    <a:pt x="93" y="2"/>
                  </a:lnTo>
                  <a:lnTo>
                    <a:pt x="101" y="3"/>
                  </a:lnTo>
                  <a:lnTo>
                    <a:pt x="108" y="5"/>
                  </a:lnTo>
                  <a:lnTo>
                    <a:pt x="114" y="9"/>
                  </a:lnTo>
                  <a:lnTo>
                    <a:pt x="120" y="13"/>
                  </a:lnTo>
                  <a:lnTo>
                    <a:pt x="126" y="18"/>
                  </a:lnTo>
                  <a:lnTo>
                    <a:pt x="132" y="22"/>
                  </a:lnTo>
                  <a:lnTo>
                    <a:pt x="137" y="28"/>
                  </a:lnTo>
                  <a:lnTo>
                    <a:pt x="142" y="34"/>
                  </a:lnTo>
                  <a:lnTo>
                    <a:pt x="145" y="40"/>
                  </a:lnTo>
                  <a:lnTo>
                    <a:pt x="149" y="47"/>
                  </a:lnTo>
                  <a:lnTo>
                    <a:pt x="151" y="53"/>
                  </a:lnTo>
                  <a:lnTo>
                    <a:pt x="153" y="61"/>
                  </a:lnTo>
                  <a:lnTo>
                    <a:pt x="155" y="69"/>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3" name="Freeform 879">
              <a:extLst>
                <a:ext uri="{FF2B5EF4-FFF2-40B4-BE49-F238E27FC236}">
                  <a16:creationId xmlns:a16="http://schemas.microsoft.com/office/drawing/2014/main" id="{E1624AAB-8077-43A9-ABB3-8F97823731C5}"/>
                </a:ext>
              </a:extLst>
            </p:cNvPr>
            <p:cNvSpPr>
              <a:spLocks/>
            </p:cNvSpPr>
            <p:nvPr/>
          </p:nvSpPr>
          <p:spPr bwMode="auto">
            <a:xfrm>
              <a:off x="6986588" y="1708150"/>
              <a:ext cx="47625" cy="49213"/>
            </a:xfrm>
            <a:custGeom>
              <a:avLst/>
              <a:gdLst>
                <a:gd name="T0" fmla="*/ 154 w 154"/>
                <a:gd name="T1" fmla="*/ 76 h 154"/>
                <a:gd name="T2" fmla="*/ 153 w 154"/>
                <a:gd name="T3" fmla="*/ 92 h 154"/>
                <a:gd name="T4" fmla="*/ 148 w 154"/>
                <a:gd name="T5" fmla="*/ 107 h 154"/>
                <a:gd name="T6" fmla="*/ 142 w 154"/>
                <a:gd name="T7" fmla="*/ 120 h 154"/>
                <a:gd name="T8" fmla="*/ 131 w 154"/>
                <a:gd name="T9" fmla="*/ 131 h 154"/>
                <a:gd name="T10" fmla="*/ 120 w 154"/>
                <a:gd name="T11" fmla="*/ 140 h 154"/>
                <a:gd name="T12" fmla="*/ 107 w 154"/>
                <a:gd name="T13" fmla="*/ 147 h 154"/>
                <a:gd name="T14" fmla="*/ 92 w 154"/>
                <a:gd name="T15" fmla="*/ 152 h 154"/>
                <a:gd name="T16" fmla="*/ 77 w 154"/>
                <a:gd name="T17" fmla="*/ 154 h 154"/>
                <a:gd name="T18" fmla="*/ 69 w 154"/>
                <a:gd name="T19" fmla="*/ 153 h 154"/>
                <a:gd name="T20" fmla="*/ 55 w 154"/>
                <a:gd name="T21" fmla="*/ 151 h 154"/>
                <a:gd name="T22" fmla="*/ 41 w 154"/>
                <a:gd name="T23" fmla="*/ 145 h 154"/>
                <a:gd name="T24" fmla="*/ 28 w 154"/>
                <a:gd name="T25" fmla="*/ 136 h 154"/>
                <a:gd name="T26" fmla="*/ 18 w 154"/>
                <a:gd name="T27" fmla="*/ 125 h 154"/>
                <a:gd name="T28" fmla="*/ 9 w 154"/>
                <a:gd name="T29" fmla="*/ 114 h 154"/>
                <a:gd name="T30" fmla="*/ 3 w 154"/>
                <a:gd name="T31" fmla="*/ 99 h 154"/>
                <a:gd name="T32" fmla="*/ 1 w 154"/>
                <a:gd name="T33" fmla="*/ 84 h 154"/>
                <a:gd name="T34" fmla="*/ 0 w 154"/>
                <a:gd name="T35" fmla="*/ 76 h 154"/>
                <a:gd name="T36" fmla="*/ 2 w 154"/>
                <a:gd name="T37" fmla="*/ 61 h 154"/>
                <a:gd name="T38" fmla="*/ 7 w 154"/>
                <a:gd name="T39" fmla="*/ 47 h 154"/>
                <a:gd name="T40" fmla="*/ 13 w 154"/>
                <a:gd name="T41" fmla="*/ 34 h 154"/>
                <a:gd name="T42" fmla="*/ 23 w 154"/>
                <a:gd name="T43" fmla="*/ 22 h 154"/>
                <a:gd name="T44" fmla="*/ 34 w 154"/>
                <a:gd name="T45" fmla="*/ 13 h 154"/>
                <a:gd name="T46" fmla="*/ 48 w 154"/>
                <a:gd name="T47" fmla="*/ 5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7 w 154"/>
                <a:gd name="T59" fmla="*/ 18 h 154"/>
                <a:gd name="T60" fmla="*/ 137 w 154"/>
                <a:gd name="T61" fmla="*/ 28 h 154"/>
                <a:gd name="T62" fmla="*/ 145 w 154"/>
                <a:gd name="T63" fmla="*/ 40 h 154"/>
                <a:gd name="T64" fmla="*/ 151 w 154"/>
                <a:gd name="T65" fmla="*/ 53 h 154"/>
                <a:gd name="T66" fmla="*/ 154 w 154"/>
                <a:gd name="T67" fmla="*/ 69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99"/>
                  </a:lnTo>
                  <a:lnTo>
                    <a:pt x="148" y="107"/>
                  </a:lnTo>
                  <a:lnTo>
                    <a:pt x="145" y="114"/>
                  </a:lnTo>
                  <a:lnTo>
                    <a:pt x="142" y="120"/>
                  </a:lnTo>
                  <a:lnTo>
                    <a:pt x="137" y="125"/>
                  </a:lnTo>
                  <a:lnTo>
                    <a:pt x="131" y="131"/>
                  </a:lnTo>
                  <a:lnTo>
                    <a:pt x="127" y="136"/>
                  </a:lnTo>
                  <a:lnTo>
                    <a:pt x="120" y="140"/>
                  </a:lnTo>
                  <a:lnTo>
                    <a:pt x="114" y="145"/>
                  </a:lnTo>
                  <a:lnTo>
                    <a:pt x="107" y="147"/>
                  </a:lnTo>
                  <a:lnTo>
                    <a:pt x="100" y="151"/>
                  </a:lnTo>
                  <a:lnTo>
                    <a:pt x="92" y="152"/>
                  </a:lnTo>
                  <a:lnTo>
                    <a:pt x="85" y="153"/>
                  </a:lnTo>
                  <a:lnTo>
                    <a:pt x="77" y="154"/>
                  </a:lnTo>
                  <a:lnTo>
                    <a:pt x="77" y="154"/>
                  </a:lnTo>
                  <a:lnTo>
                    <a:pt x="69" y="153"/>
                  </a:lnTo>
                  <a:lnTo>
                    <a:pt x="61" y="152"/>
                  </a:lnTo>
                  <a:lnTo>
                    <a:pt x="55" y="151"/>
                  </a:lnTo>
                  <a:lnTo>
                    <a:pt x="48" y="147"/>
                  </a:lnTo>
                  <a:lnTo>
                    <a:pt x="41" y="145"/>
                  </a:lnTo>
                  <a:lnTo>
                    <a:pt x="34" y="140"/>
                  </a:lnTo>
                  <a:lnTo>
                    <a:pt x="28" y="136"/>
                  </a:lnTo>
                  <a:lnTo>
                    <a:pt x="23" y="131"/>
                  </a:lnTo>
                  <a:lnTo>
                    <a:pt x="18" y="125"/>
                  </a:lnTo>
                  <a:lnTo>
                    <a:pt x="13" y="120"/>
                  </a:lnTo>
                  <a:lnTo>
                    <a:pt x="9" y="114"/>
                  </a:lnTo>
                  <a:lnTo>
                    <a:pt x="7" y="107"/>
                  </a:lnTo>
                  <a:lnTo>
                    <a:pt x="3" y="99"/>
                  </a:lnTo>
                  <a:lnTo>
                    <a:pt x="2" y="92"/>
                  </a:lnTo>
                  <a:lnTo>
                    <a:pt x="1" y="84"/>
                  </a:lnTo>
                  <a:lnTo>
                    <a:pt x="0" y="76"/>
                  </a:lnTo>
                  <a:lnTo>
                    <a:pt x="0" y="76"/>
                  </a:lnTo>
                  <a:lnTo>
                    <a:pt x="1" y="69"/>
                  </a:lnTo>
                  <a:lnTo>
                    <a:pt x="2" y="61"/>
                  </a:lnTo>
                  <a:lnTo>
                    <a:pt x="3" y="53"/>
                  </a:lnTo>
                  <a:lnTo>
                    <a:pt x="7" y="47"/>
                  </a:lnTo>
                  <a:lnTo>
                    <a:pt x="9" y="40"/>
                  </a:lnTo>
                  <a:lnTo>
                    <a:pt x="13" y="34"/>
                  </a:lnTo>
                  <a:lnTo>
                    <a:pt x="18" y="28"/>
                  </a:lnTo>
                  <a:lnTo>
                    <a:pt x="23" y="22"/>
                  </a:lnTo>
                  <a:lnTo>
                    <a:pt x="28" y="18"/>
                  </a:lnTo>
                  <a:lnTo>
                    <a:pt x="34" y="13"/>
                  </a:lnTo>
                  <a:lnTo>
                    <a:pt x="41" y="9"/>
                  </a:lnTo>
                  <a:lnTo>
                    <a:pt x="48" y="5"/>
                  </a:lnTo>
                  <a:lnTo>
                    <a:pt x="55" y="3"/>
                  </a:lnTo>
                  <a:lnTo>
                    <a:pt x="61" y="2"/>
                  </a:lnTo>
                  <a:lnTo>
                    <a:pt x="69" y="1"/>
                  </a:lnTo>
                  <a:lnTo>
                    <a:pt x="77" y="0"/>
                  </a:lnTo>
                  <a:lnTo>
                    <a:pt x="77" y="0"/>
                  </a:lnTo>
                  <a:lnTo>
                    <a:pt x="85" y="1"/>
                  </a:lnTo>
                  <a:lnTo>
                    <a:pt x="92" y="2"/>
                  </a:lnTo>
                  <a:lnTo>
                    <a:pt x="100" y="3"/>
                  </a:lnTo>
                  <a:lnTo>
                    <a:pt x="107" y="5"/>
                  </a:lnTo>
                  <a:lnTo>
                    <a:pt x="114" y="9"/>
                  </a:lnTo>
                  <a:lnTo>
                    <a:pt x="120" y="13"/>
                  </a:lnTo>
                  <a:lnTo>
                    <a:pt x="127" y="18"/>
                  </a:lnTo>
                  <a:lnTo>
                    <a:pt x="131" y="22"/>
                  </a:lnTo>
                  <a:lnTo>
                    <a:pt x="137" y="28"/>
                  </a:lnTo>
                  <a:lnTo>
                    <a:pt x="142" y="34"/>
                  </a:lnTo>
                  <a:lnTo>
                    <a:pt x="145" y="40"/>
                  </a:lnTo>
                  <a:lnTo>
                    <a:pt x="148" y="47"/>
                  </a:lnTo>
                  <a:lnTo>
                    <a:pt x="151" y="53"/>
                  </a:lnTo>
                  <a:lnTo>
                    <a:pt x="153" y="61"/>
                  </a:lnTo>
                  <a:lnTo>
                    <a:pt x="154" y="69"/>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4" name="Freeform 880">
              <a:extLst>
                <a:ext uri="{FF2B5EF4-FFF2-40B4-BE49-F238E27FC236}">
                  <a16:creationId xmlns:a16="http://schemas.microsoft.com/office/drawing/2014/main" id="{8C35E1C1-20E4-48FA-ABC2-2CBCCCEE117E}"/>
                </a:ext>
              </a:extLst>
            </p:cNvPr>
            <p:cNvSpPr>
              <a:spLocks/>
            </p:cNvSpPr>
            <p:nvPr/>
          </p:nvSpPr>
          <p:spPr bwMode="auto">
            <a:xfrm>
              <a:off x="7056438" y="1708150"/>
              <a:ext cx="49213" cy="49213"/>
            </a:xfrm>
            <a:custGeom>
              <a:avLst/>
              <a:gdLst>
                <a:gd name="T0" fmla="*/ 154 w 154"/>
                <a:gd name="T1" fmla="*/ 76 h 154"/>
                <a:gd name="T2" fmla="*/ 152 w 154"/>
                <a:gd name="T3" fmla="*/ 92 h 154"/>
                <a:gd name="T4" fmla="*/ 147 w 154"/>
                <a:gd name="T5" fmla="*/ 107 h 154"/>
                <a:gd name="T6" fmla="*/ 140 w 154"/>
                <a:gd name="T7" fmla="*/ 120 h 154"/>
                <a:gd name="T8" fmla="*/ 131 w 154"/>
                <a:gd name="T9" fmla="*/ 131 h 154"/>
                <a:gd name="T10" fmla="*/ 120 w 154"/>
                <a:gd name="T11" fmla="*/ 140 h 154"/>
                <a:gd name="T12" fmla="*/ 107 w 154"/>
                <a:gd name="T13" fmla="*/ 147 h 154"/>
                <a:gd name="T14" fmla="*/ 92 w 154"/>
                <a:gd name="T15" fmla="*/ 152 h 154"/>
                <a:gd name="T16" fmla="*/ 76 w 154"/>
                <a:gd name="T17" fmla="*/ 154 h 154"/>
                <a:gd name="T18" fmla="*/ 68 w 154"/>
                <a:gd name="T19" fmla="*/ 153 h 154"/>
                <a:gd name="T20" fmla="*/ 53 w 154"/>
                <a:gd name="T21" fmla="*/ 151 h 154"/>
                <a:gd name="T22" fmla="*/ 40 w 154"/>
                <a:gd name="T23" fmla="*/ 145 h 154"/>
                <a:gd name="T24" fmla="*/ 28 w 154"/>
                <a:gd name="T25" fmla="*/ 136 h 154"/>
                <a:gd name="T26" fmla="*/ 18 w 154"/>
                <a:gd name="T27" fmla="*/ 125 h 154"/>
                <a:gd name="T28" fmla="*/ 9 w 154"/>
                <a:gd name="T29" fmla="*/ 114 h 154"/>
                <a:gd name="T30" fmla="*/ 3 w 154"/>
                <a:gd name="T31" fmla="*/ 99 h 154"/>
                <a:gd name="T32" fmla="*/ 0 w 154"/>
                <a:gd name="T33" fmla="*/ 84 h 154"/>
                <a:gd name="T34" fmla="*/ 0 w 154"/>
                <a:gd name="T35" fmla="*/ 76 h 154"/>
                <a:gd name="T36" fmla="*/ 2 w 154"/>
                <a:gd name="T37" fmla="*/ 61 h 154"/>
                <a:gd name="T38" fmla="*/ 5 w 154"/>
                <a:gd name="T39" fmla="*/ 47 h 154"/>
                <a:gd name="T40" fmla="*/ 13 w 154"/>
                <a:gd name="T41" fmla="*/ 34 h 154"/>
                <a:gd name="T42" fmla="*/ 22 w 154"/>
                <a:gd name="T43" fmla="*/ 22 h 154"/>
                <a:gd name="T44" fmla="*/ 34 w 154"/>
                <a:gd name="T45" fmla="*/ 13 h 154"/>
                <a:gd name="T46" fmla="*/ 46 w 154"/>
                <a:gd name="T47" fmla="*/ 5 h 154"/>
                <a:gd name="T48" fmla="*/ 61 w 154"/>
                <a:gd name="T49" fmla="*/ 2 h 154"/>
                <a:gd name="T50" fmla="*/ 76 w 154"/>
                <a:gd name="T51" fmla="*/ 0 h 154"/>
                <a:gd name="T52" fmla="*/ 84 w 154"/>
                <a:gd name="T53" fmla="*/ 1 h 154"/>
                <a:gd name="T54" fmla="*/ 99 w 154"/>
                <a:gd name="T55" fmla="*/ 3 h 154"/>
                <a:gd name="T56" fmla="*/ 113 w 154"/>
                <a:gd name="T57" fmla="*/ 9 h 154"/>
                <a:gd name="T58" fmla="*/ 125 w 154"/>
                <a:gd name="T59" fmla="*/ 18 h 154"/>
                <a:gd name="T60" fmla="*/ 136 w 154"/>
                <a:gd name="T61" fmla="*/ 28 h 154"/>
                <a:gd name="T62" fmla="*/ 145 w 154"/>
                <a:gd name="T63" fmla="*/ 40 h 154"/>
                <a:gd name="T64" fmla="*/ 151 w 154"/>
                <a:gd name="T65" fmla="*/ 53 h 154"/>
                <a:gd name="T66" fmla="*/ 153 w 154"/>
                <a:gd name="T67" fmla="*/ 69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7" y="107"/>
                  </a:lnTo>
                  <a:lnTo>
                    <a:pt x="145" y="114"/>
                  </a:lnTo>
                  <a:lnTo>
                    <a:pt x="140" y="120"/>
                  </a:lnTo>
                  <a:lnTo>
                    <a:pt x="136" y="125"/>
                  </a:lnTo>
                  <a:lnTo>
                    <a:pt x="131" y="131"/>
                  </a:lnTo>
                  <a:lnTo>
                    <a:pt x="125" y="136"/>
                  </a:lnTo>
                  <a:lnTo>
                    <a:pt x="120" y="140"/>
                  </a:lnTo>
                  <a:lnTo>
                    <a:pt x="113" y="145"/>
                  </a:lnTo>
                  <a:lnTo>
                    <a:pt x="107" y="147"/>
                  </a:lnTo>
                  <a:lnTo>
                    <a:pt x="99" y="151"/>
                  </a:lnTo>
                  <a:lnTo>
                    <a:pt x="92" y="152"/>
                  </a:lnTo>
                  <a:lnTo>
                    <a:pt x="84" y="153"/>
                  </a:lnTo>
                  <a:lnTo>
                    <a:pt x="76" y="154"/>
                  </a:lnTo>
                  <a:lnTo>
                    <a:pt x="76" y="154"/>
                  </a:lnTo>
                  <a:lnTo>
                    <a:pt x="68" y="153"/>
                  </a:lnTo>
                  <a:lnTo>
                    <a:pt x="61" y="152"/>
                  </a:lnTo>
                  <a:lnTo>
                    <a:pt x="53" y="151"/>
                  </a:lnTo>
                  <a:lnTo>
                    <a:pt x="46" y="147"/>
                  </a:lnTo>
                  <a:lnTo>
                    <a:pt x="40" y="145"/>
                  </a:lnTo>
                  <a:lnTo>
                    <a:pt x="34" y="140"/>
                  </a:lnTo>
                  <a:lnTo>
                    <a:pt x="28" y="136"/>
                  </a:lnTo>
                  <a:lnTo>
                    <a:pt x="22" y="131"/>
                  </a:lnTo>
                  <a:lnTo>
                    <a:pt x="18" y="125"/>
                  </a:lnTo>
                  <a:lnTo>
                    <a:pt x="13" y="120"/>
                  </a:lnTo>
                  <a:lnTo>
                    <a:pt x="9" y="114"/>
                  </a:lnTo>
                  <a:lnTo>
                    <a:pt x="5" y="107"/>
                  </a:lnTo>
                  <a:lnTo>
                    <a:pt x="3" y="99"/>
                  </a:lnTo>
                  <a:lnTo>
                    <a:pt x="2" y="92"/>
                  </a:lnTo>
                  <a:lnTo>
                    <a:pt x="0" y="84"/>
                  </a:lnTo>
                  <a:lnTo>
                    <a:pt x="0" y="76"/>
                  </a:lnTo>
                  <a:lnTo>
                    <a:pt x="0" y="76"/>
                  </a:lnTo>
                  <a:lnTo>
                    <a:pt x="0" y="69"/>
                  </a:lnTo>
                  <a:lnTo>
                    <a:pt x="2" y="61"/>
                  </a:lnTo>
                  <a:lnTo>
                    <a:pt x="3" y="53"/>
                  </a:lnTo>
                  <a:lnTo>
                    <a:pt x="5" y="47"/>
                  </a:lnTo>
                  <a:lnTo>
                    <a:pt x="9" y="40"/>
                  </a:lnTo>
                  <a:lnTo>
                    <a:pt x="13" y="34"/>
                  </a:lnTo>
                  <a:lnTo>
                    <a:pt x="18" y="28"/>
                  </a:lnTo>
                  <a:lnTo>
                    <a:pt x="22" y="22"/>
                  </a:lnTo>
                  <a:lnTo>
                    <a:pt x="28" y="18"/>
                  </a:lnTo>
                  <a:lnTo>
                    <a:pt x="34" y="13"/>
                  </a:lnTo>
                  <a:lnTo>
                    <a:pt x="40" y="9"/>
                  </a:lnTo>
                  <a:lnTo>
                    <a:pt x="46" y="5"/>
                  </a:lnTo>
                  <a:lnTo>
                    <a:pt x="53" y="3"/>
                  </a:lnTo>
                  <a:lnTo>
                    <a:pt x="61" y="2"/>
                  </a:lnTo>
                  <a:lnTo>
                    <a:pt x="68" y="1"/>
                  </a:lnTo>
                  <a:lnTo>
                    <a:pt x="76" y="0"/>
                  </a:lnTo>
                  <a:lnTo>
                    <a:pt x="76" y="0"/>
                  </a:lnTo>
                  <a:lnTo>
                    <a:pt x="84" y="1"/>
                  </a:lnTo>
                  <a:lnTo>
                    <a:pt x="92" y="2"/>
                  </a:lnTo>
                  <a:lnTo>
                    <a:pt x="99" y="3"/>
                  </a:lnTo>
                  <a:lnTo>
                    <a:pt x="107" y="5"/>
                  </a:lnTo>
                  <a:lnTo>
                    <a:pt x="113" y="9"/>
                  </a:lnTo>
                  <a:lnTo>
                    <a:pt x="120" y="13"/>
                  </a:lnTo>
                  <a:lnTo>
                    <a:pt x="125" y="18"/>
                  </a:lnTo>
                  <a:lnTo>
                    <a:pt x="131" y="22"/>
                  </a:lnTo>
                  <a:lnTo>
                    <a:pt x="136" y="28"/>
                  </a:lnTo>
                  <a:lnTo>
                    <a:pt x="140" y="34"/>
                  </a:lnTo>
                  <a:lnTo>
                    <a:pt x="145" y="40"/>
                  </a:lnTo>
                  <a:lnTo>
                    <a:pt x="147" y="47"/>
                  </a:lnTo>
                  <a:lnTo>
                    <a:pt x="151" y="53"/>
                  </a:lnTo>
                  <a:lnTo>
                    <a:pt x="152" y="61"/>
                  </a:lnTo>
                  <a:lnTo>
                    <a:pt x="153" y="69"/>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5" name="Freeform 881">
              <a:extLst>
                <a:ext uri="{FF2B5EF4-FFF2-40B4-BE49-F238E27FC236}">
                  <a16:creationId xmlns:a16="http://schemas.microsoft.com/office/drawing/2014/main" id="{6DE06E5C-220F-4AD4-BFFF-97D8BA3DEC5F}"/>
                </a:ext>
              </a:extLst>
            </p:cNvPr>
            <p:cNvSpPr>
              <a:spLocks/>
            </p:cNvSpPr>
            <p:nvPr/>
          </p:nvSpPr>
          <p:spPr bwMode="auto">
            <a:xfrm>
              <a:off x="6986588" y="1639888"/>
              <a:ext cx="47625" cy="47625"/>
            </a:xfrm>
            <a:custGeom>
              <a:avLst/>
              <a:gdLst>
                <a:gd name="T0" fmla="*/ 154 w 154"/>
                <a:gd name="T1" fmla="*/ 77 h 153"/>
                <a:gd name="T2" fmla="*/ 153 w 154"/>
                <a:gd name="T3" fmla="*/ 93 h 153"/>
                <a:gd name="T4" fmla="*/ 148 w 154"/>
                <a:gd name="T5" fmla="*/ 106 h 153"/>
                <a:gd name="T6" fmla="*/ 142 w 154"/>
                <a:gd name="T7" fmla="*/ 120 h 153"/>
                <a:gd name="T8" fmla="*/ 131 w 154"/>
                <a:gd name="T9" fmla="*/ 132 h 153"/>
                <a:gd name="T10" fmla="*/ 120 w 154"/>
                <a:gd name="T11" fmla="*/ 141 h 153"/>
                <a:gd name="T12" fmla="*/ 107 w 154"/>
                <a:gd name="T13" fmla="*/ 148 h 153"/>
                <a:gd name="T14" fmla="*/ 92 w 154"/>
                <a:gd name="T15" fmla="*/ 152 h 153"/>
                <a:gd name="T16" fmla="*/ 77 w 154"/>
                <a:gd name="T17" fmla="*/ 153 h 153"/>
                <a:gd name="T18" fmla="*/ 69 w 154"/>
                <a:gd name="T19" fmla="*/ 153 h 153"/>
                <a:gd name="T20" fmla="*/ 55 w 154"/>
                <a:gd name="T21" fmla="*/ 150 h 153"/>
                <a:gd name="T22" fmla="*/ 41 w 154"/>
                <a:gd name="T23" fmla="*/ 144 h 153"/>
                <a:gd name="T24" fmla="*/ 28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2 h 153"/>
                <a:gd name="T38" fmla="*/ 7 w 154"/>
                <a:gd name="T39" fmla="*/ 47 h 153"/>
                <a:gd name="T40" fmla="*/ 13 w 154"/>
                <a:gd name="T41" fmla="*/ 33 h 153"/>
                <a:gd name="T42" fmla="*/ 23 w 154"/>
                <a:gd name="T43" fmla="*/ 23 h 153"/>
                <a:gd name="T44" fmla="*/ 34 w 154"/>
                <a:gd name="T45" fmla="*/ 13 h 153"/>
                <a:gd name="T46" fmla="*/ 48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7 w 154"/>
                <a:gd name="T59" fmla="*/ 17 h 153"/>
                <a:gd name="T60" fmla="*/ 137 w 154"/>
                <a:gd name="T61" fmla="*/ 28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100"/>
                  </a:lnTo>
                  <a:lnTo>
                    <a:pt x="148" y="106"/>
                  </a:lnTo>
                  <a:lnTo>
                    <a:pt x="145" y="113"/>
                  </a:lnTo>
                  <a:lnTo>
                    <a:pt x="142" y="120"/>
                  </a:lnTo>
                  <a:lnTo>
                    <a:pt x="137" y="126"/>
                  </a:lnTo>
                  <a:lnTo>
                    <a:pt x="131" y="132"/>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5" y="150"/>
                  </a:lnTo>
                  <a:lnTo>
                    <a:pt x="48" y="148"/>
                  </a:lnTo>
                  <a:lnTo>
                    <a:pt x="41" y="144"/>
                  </a:lnTo>
                  <a:lnTo>
                    <a:pt x="34" y="141"/>
                  </a:lnTo>
                  <a:lnTo>
                    <a:pt x="28" y="136"/>
                  </a:lnTo>
                  <a:lnTo>
                    <a:pt x="23" y="132"/>
                  </a:lnTo>
                  <a:lnTo>
                    <a:pt x="18" y="126"/>
                  </a:lnTo>
                  <a:lnTo>
                    <a:pt x="13"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3" y="33"/>
                  </a:lnTo>
                  <a:lnTo>
                    <a:pt x="18" y="28"/>
                  </a:lnTo>
                  <a:lnTo>
                    <a:pt x="23" y="23"/>
                  </a:lnTo>
                  <a:lnTo>
                    <a:pt x="28" y="17"/>
                  </a:lnTo>
                  <a:lnTo>
                    <a:pt x="34" y="13"/>
                  </a:lnTo>
                  <a:lnTo>
                    <a:pt x="41" y="9"/>
                  </a:lnTo>
                  <a:lnTo>
                    <a:pt x="48" y="6"/>
                  </a:lnTo>
                  <a:lnTo>
                    <a:pt x="55" y="3"/>
                  </a:lnTo>
                  <a:lnTo>
                    <a:pt x="61" y="1"/>
                  </a:lnTo>
                  <a:lnTo>
                    <a:pt x="69" y="0"/>
                  </a:lnTo>
                  <a:lnTo>
                    <a:pt x="77" y="0"/>
                  </a:lnTo>
                  <a:lnTo>
                    <a:pt x="77" y="0"/>
                  </a:lnTo>
                  <a:lnTo>
                    <a:pt x="85" y="0"/>
                  </a:lnTo>
                  <a:lnTo>
                    <a:pt x="92" y="1"/>
                  </a:lnTo>
                  <a:lnTo>
                    <a:pt x="100" y="3"/>
                  </a:lnTo>
                  <a:lnTo>
                    <a:pt x="107" y="6"/>
                  </a:lnTo>
                  <a:lnTo>
                    <a:pt x="114" y="9"/>
                  </a:lnTo>
                  <a:lnTo>
                    <a:pt x="120" y="13"/>
                  </a:lnTo>
                  <a:lnTo>
                    <a:pt x="127" y="17"/>
                  </a:lnTo>
                  <a:lnTo>
                    <a:pt x="131" y="23"/>
                  </a:lnTo>
                  <a:lnTo>
                    <a:pt x="137" y="28"/>
                  </a:lnTo>
                  <a:lnTo>
                    <a:pt x="142" y="33"/>
                  </a:lnTo>
                  <a:lnTo>
                    <a:pt x="145" y="40"/>
                  </a:lnTo>
                  <a:lnTo>
                    <a:pt x="148"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6" name="Freeform 882">
              <a:extLst>
                <a:ext uri="{FF2B5EF4-FFF2-40B4-BE49-F238E27FC236}">
                  <a16:creationId xmlns:a16="http://schemas.microsoft.com/office/drawing/2014/main" id="{1746915F-A7E9-4A5B-884B-897C2F6B063E}"/>
                </a:ext>
              </a:extLst>
            </p:cNvPr>
            <p:cNvSpPr>
              <a:spLocks/>
            </p:cNvSpPr>
            <p:nvPr/>
          </p:nvSpPr>
          <p:spPr bwMode="auto">
            <a:xfrm>
              <a:off x="7056438" y="1639888"/>
              <a:ext cx="49213" cy="47625"/>
            </a:xfrm>
            <a:custGeom>
              <a:avLst/>
              <a:gdLst>
                <a:gd name="T0" fmla="*/ 154 w 154"/>
                <a:gd name="T1" fmla="*/ 77 h 153"/>
                <a:gd name="T2" fmla="*/ 152 w 154"/>
                <a:gd name="T3" fmla="*/ 93 h 153"/>
                <a:gd name="T4" fmla="*/ 147 w 154"/>
                <a:gd name="T5" fmla="*/ 106 h 153"/>
                <a:gd name="T6" fmla="*/ 140 w 154"/>
                <a:gd name="T7" fmla="*/ 120 h 153"/>
                <a:gd name="T8" fmla="*/ 131 w 154"/>
                <a:gd name="T9" fmla="*/ 132 h 153"/>
                <a:gd name="T10" fmla="*/ 120 w 154"/>
                <a:gd name="T11" fmla="*/ 141 h 153"/>
                <a:gd name="T12" fmla="*/ 107 w 154"/>
                <a:gd name="T13" fmla="*/ 148 h 153"/>
                <a:gd name="T14" fmla="*/ 92 w 154"/>
                <a:gd name="T15" fmla="*/ 152 h 153"/>
                <a:gd name="T16" fmla="*/ 76 w 154"/>
                <a:gd name="T17" fmla="*/ 153 h 153"/>
                <a:gd name="T18" fmla="*/ 68 w 154"/>
                <a:gd name="T19" fmla="*/ 153 h 153"/>
                <a:gd name="T20" fmla="*/ 53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100 h 153"/>
                <a:gd name="T32" fmla="*/ 0 w 154"/>
                <a:gd name="T33" fmla="*/ 85 h 153"/>
                <a:gd name="T34" fmla="*/ 0 w 154"/>
                <a:gd name="T35" fmla="*/ 77 h 153"/>
                <a:gd name="T36" fmla="*/ 2 w 154"/>
                <a:gd name="T37" fmla="*/ 62 h 153"/>
                <a:gd name="T38" fmla="*/ 5 w 154"/>
                <a:gd name="T39" fmla="*/ 47 h 153"/>
                <a:gd name="T40" fmla="*/ 13 w 154"/>
                <a:gd name="T41" fmla="*/ 33 h 153"/>
                <a:gd name="T42" fmla="*/ 22 w 154"/>
                <a:gd name="T43" fmla="*/ 23 h 153"/>
                <a:gd name="T44" fmla="*/ 34 w 154"/>
                <a:gd name="T45" fmla="*/ 13 h 153"/>
                <a:gd name="T46" fmla="*/ 46 w 154"/>
                <a:gd name="T47" fmla="*/ 6 h 153"/>
                <a:gd name="T48" fmla="*/ 61 w 154"/>
                <a:gd name="T49" fmla="*/ 1 h 153"/>
                <a:gd name="T50" fmla="*/ 76 w 154"/>
                <a:gd name="T51" fmla="*/ 0 h 153"/>
                <a:gd name="T52" fmla="*/ 84 w 154"/>
                <a:gd name="T53" fmla="*/ 0 h 153"/>
                <a:gd name="T54" fmla="*/ 99 w 154"/>
                <a:gd name="T55" fmla="*/ 3 h 153"/>
                <a:gd name="T56" fmla="*/ 113 w 154"/>
                <a:gd name="T57" fmla="*/ 9 h 153"/>
                <a:gd name="T58" fmla="*/ 125 w 154"/>
                <a:gd name="T59" fmla="*/ 17 h 153"/>
                <a:gd name="T60" fmla="*/ 136 w 154"/>
                <a:gd name="T61" fmla="*/ 28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7" y="106"/>
                  </a:lnTo>
                  <a:lnTo>
                    <a:pt x="145" y="113"/>
                  </a:lnTo>
                  <a:lnTo>
                    <a:pt x="140" y="120"/>
                  </a:lnTo>
                  <a:lnTo>
                    <a:pt x="136" y="126"/>
                  </a:lnTo>
                  <a:lnTo>
                    <a:pt x="131" y="132"/>
                  </a:lnTo>
                  <a:lnTo>
                    <a:pt x="125" y="136"/>
                  </a:lnTo>
                  <a:lnTo>
                    <a:pt x="120" y="141"/>
                  </a:lnTo>
                  <a:lnTo>
                    <a:pt x="113" y="144"/>
                  </a:lnTo>
                  <a:lnTo>
                    <a:pt x="107" y="148"/>
                  </a:lnTo>
                  <a:lnTo>
                    <a:pt x="99" y="150"/>
                  </a:lnTo>
                  <a:lnTo>
                    <a:pt x="92" y="152"/>
                  </a:lnTo>
                  <a:lnTo>
                    <a:pt x="84" y="153"/>
                  </a:lnTo>
                  <a:lnTo>
                    <a:pt x="76" y="153"/>
                  </a:lnTo>
                  <a:lnTo>
                    <a:pt x="76" y="153"/>
                  </a:lnTo>
                  <a:lnTo>
                    <a:pt x="68" y="153"/>
                  </a:lnTo>
                  <a:lnTo>
                    <a:pt x="61" y="152"/>
                  </a:lnTo>
                  <a:lnTo>
                    <a:pt x="53" y="150"/>
                  </a:lnTo>
                  <a:lnTo>
                    <a:pt x="46" y="148"/>
                  </a:lnTo>
                  <a:lnTo>
                    <a:pt x="40" y="144"/>
                  </a:lnTo>
                  <a:lnTo>
                    <a:pt x="34" y="141"/>
                  </a:lnTo>
                  <a:lnTo>
                    <a:pt x="28" y="136"/>
                  </a:lnTo>
                  <a:lnTo>
                    <a:pt x="22" y="132"/>
                  </a:lnTo>
                  <a:lnTo>
                    <a:pt x="18" y="126"/>
                  </a:lnTo>
                  <a:lnTo>
                    <a:pt x="13" y="120"/>
                  </a:lnTo>
                  <a:lnTo>
                    <a:pt x="9" y="113"/>
                  </a:lnTo>
                  <a:lnTo>
                    <a:pt x="5" y="106"/>
                  </a:lnTo>
                  <a:lnTo>
                    <a:pt x="3" y="100"/>
                  </a:lnTo>
                  <a:lnTo>
                    <a:pt x="2" y="93"/>
                  </a:lnTo>
                  <a:lnTo>
                    <a:pt x="0" y="85"/>
                  </a:lnTo>
                  <a:lnTo>
                    <a:pt x="0" y="77"/>
                  </a:lnTo>
                  <a:lnTo>
                    <a:pt x="0" y="77"/>
                  </a:lnTo>
                  <a:lnTo>
                    <a:pt x="0" y="69"/>
                  </a:lnTo>
                  <a:lnTo>
                    <a:pt x="2" y="62"/>
                  </a:lnTo>
                  <a:lnTo>
                    <a:pt x="3" y="54"/>
                  </a:lnTo>
                  <a:lnTo>
                    <a:pt x="5" y="47"/>
                  </a:lnTo>
                  <a:lnTo>
                    <a:pt x="9" y="40"/>
                  </a:lnTo>
                  <a:lnTo>
                    <a:pt x="13" y="33"/>
                  </a:lnTo>
                  <a:lnTo>
                    <a:pt x="18" y="28"/>
                  </a:lnTo>
                  <a:lnTo>
                    <a:pt x="22" y="23"/>
                  </a:lnTo>
                  <a:lnTo>
                    <a:pt x="28" y="17"/>
                  </a:lnTo>
                  <a:lnTo>
                    <a:pt x="34" y="13"/>
                  </a:lnTo>
                  <a:lnTo>
                    <a:pt x="40" y="9"/>
                  </a:lnTo>
                  <a:lnTo>
                    <a:pt x="46" y="6"/>
                  </a:lnTo>
                  <a:lnTo>
                    <a:pt x="53" y="3"/>
                  </a:lnTo>
                  <a:lnTo>
                    <a:pt x="61" y="1"/>
                  </a:lnTo>
                  <a:lnTo>
                    <a:pt x="68" y="0"/>
                  </a:lnTo>
                  <a:lnTo>
                    <a:pt x="76" y="0"/>
                  </a:lnTo>
                  <a:lnTo>
                    <a:pt x="76" y="0"/>
                  </a:lnTo>
                  <a:lnTo>
                    <a:pt x="84" y="0"/>
                  </a:lnTo>
                  <a:lnTo>
                    <a:pt x="92" y="1"/>
                  </a:lnTo>
                  <a:lnTo>
                    <a:pt x="99" y="3"/>
                  </a:lnTo>
                  <a:lnTo>
                    <a:pt x="107" y="6"/>
                  </a:lnTo>
                  <a:lnTo>
                    <a:pt x="113" y="9"/>
                  </a:lnTo>
                  <a:lnTo>
                    <a:pt x="120" y="13"/>
                  </a:lnTo>
                  <a:lnTo>
                    <a:pt x="125" y="17"/>
                  </a:lnTo>
                  <a:lnTo>
                    <a:pt x="131" y="23"/>
                  </a:lnTo>
                  <a:lnTo>
                    <a:pt x="136" y="28"/>
                  </a:lnTo>
                  <a:lnTo>
                    <a:pt x="140" y="33"/>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7" name="Freeform 883">
              <a:extLst>
                <a:ext uri="{FF2B5EF4-FFF2-40B4-BE49-F238E27FC236}">
                  <a16:creationId xmlns:a16="http://schemas.microsoft.com/office/drawing/2014/main" id="{59782D49-3EE6-4248-A1EC-339027936785}"/>
                </a:ext>
              </a:extLst>
            </p:cNvPr>
            <p:cNvSpPr>
              <a:spLocks/>
            </p:cNvSpPr>
            <p:nvPr/>
          </p:nvSpPr>
          <p:spPr bwMode="auto">
            <a:xfrm>
              <a:off x="7332663" y="2265363"/>
              <a:ext cx="49213" cy="49213"/>
            </a:xfrm>
            <a:custGeom>
              <a:avLst/>
              <a:gdLst>
                <a:gd name="T0" fmla="*/ 155 w 155"/>
                <a:gd name="T1" fmla="*/ 76 h 153"/>
                <a:gd name="T2" fmla="*/ 153 w 155"/>
                <a:gd name="T3" fmla="*/ 92 h 153"/>
                <a:gd name="T4" fmla="*/ 149 w 155"/>
                <a:gd name="T5" fmla="*/ 106 h 153"/>
                <a:gd name="T6" fmla="*/ 141 w 155"/>
                <a:gd name="T7" fmla="*/ 120 h 153"/>
                <a:gd name="T8" fmla="*/ 132 w 155"/>
                <a:gd name="T9" fmla="*/ 130 h 153"/>
                <a:gd name="T10" fmla="*/ 121 w 155"/>
                <a:gd name="T11" fmla="*/ 140 h 153"/>
                <a:gd name="T12" fmla="*/ 108 w 155"/>
                <a:gd name="T13" fmla="*/ 147 h 153"/>
                <a:gd name="T14" fmla="*/ 93 w 155"/>
                <a:gd name="T15" fmla="*/ 152 h 153"/>
                <a:gd name="T16" fmla="*/ 78 w 155"/>
                <a:gd name="T17" fmla="*/ 153 h 153"/>
                <a:gd name="T18" fmla="*/ 70 w 155"/>
                <a:gd name="T19" fmla="*/ 153 h 153"/>
                <a:gd name="T20" fmla="*/ 55 w 155"/>
                <a:gd name="T21" fmla="*/ 149 h 153"/>
                <a:gd name="T22" fmla="*/ 42 w 155"/>
                <a:gd name="T23" fmla="*/ 144 h 153"/>
                <a:gd name="T24" fmla="*/ 29 w 155"/>
                <a:gd name="T25" fmla="*/ 136 h 153"/>
                <a:gd name="T26" fmla="*/ 19 w 155"/>
                <a:gd name="T27" fmla="*/ 125 h 153"/>
                <a:gd name="T28" fmla="*/ 10 w 155"/>
                <a:gd name="T29" fmla="*/ 113 h 153"/>
                <a:gd name="T30" fmla="*/ 4 w 155"/>
                <a:gd name="T31" fmla="*/ 99 h 153"/>
                <a:gd name="T32" fmla="*/ 2 w 155"/>
                <a:gd name="T33" fmla="*/ 84 h 153"/>
                <a:gd name="T34" fmla="*/ 0 w 155"/>
                <a:gd name="T35" fmla="*/ 76 h 153"/>
                <a:gd name="T36" fmla="*/ 3 w 155"/>
                <a:gd name="T37" fmla="*/ 60 h 153"/>
                <a:gd name="T38" fmla="*/ 7 w 155"/>
                <a:gd name="T39" fmla="*/ 46 h 153"/>
                <a:gd name="T40" fmla="*/ 14 w 155"/>
                <a:gd name="T41" fmla="*/ 33 h 153"/>
                <a:gd name="T42" fmla="*/ 23 w 155"/>
                <a:gd name="T43" fmla="*/ 21 h 153"/>
                <a:gd name="T44" fmla="*/ 35 w 155"/>
                <a:gd name="T45" fmla="*/ 12 h 153"/>
                <a:gd name="T46" fmla="*/ 47 w 155"/>
                <a:gd name="T47" fmla="*/ 5 h 153"/>
                <a:gd name="T48" fmla="*/ 62 w 155"/>
                <a:gd name="T49" fmla="*/ 1 h 153"/>
                <a:gd name="T50" fmla="*/ 78 w 155"/>
                <a:gd name="T51" fmla="*/ 0 h 153"/>
                <a:gd name="T52" fmla="*/ 85 w 155"/>
                <a:gd name="T53" fmla="*/ 0 h 153"/>
                <a:gd name="T54" fmla="*/ 101 w 155"/>
                <a:gd name="T55" fmla="*/ 3 h 153"/>
                <a:gd name="T56" fmla="*/ 115 w 155"/>
                <a:gd name="T57" fmla="*/ 9 h 153"/>
                <a:gd name="T58" fmla="*/ 126 w 155"/>
                <a:gd name="T59" fmla="*/ 17 h 153"/>
                <a:gd name="T60" fmla="*/ 137 w 155"/>
                <a:gd name="T61" fmla="*/ 27 h 153"/>
                <a:gd name="T62" fmla="*/ 146 w 155"/>
                <a:gd name="T63" fmla="*/ 40 h 153"/>
                <a:gd name="T64" fmla="*/ 151 w 155"/>
                <a:gd name="T65" fmla="*/ 53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2"/>
                  </a:lnTo>
                  <a:lnTo>
                    <a:pt x="151" y="99"/>
                  </a:lnTo>
                  <a:lnTo>
                    <a:pt x="149" y="106"/>
                  </a:lnTo>
                  <a:lnTo>
                    <a:pt x="146" y="113"/>
                  </a:lnTo>
                  <a:lnTo>
                    <a:pt x="141" y="120"/>
                  </a:lnTo>
                  <a:lnTo>
                    <a:pt x="137" y="125"/>
                  </a:lnTo>
                  <a:lnTo>
                    <a:pt x="132" y="130"/>
                  </a:lnTo>
                  <a:lnTo>
                    <a:pt x="126" y="136"/>
                  </a:lnTo>
                  <a:lnTo>
                    <a:pt x="121" y="140"/>
                  </a:lnTo>
                  <a:lnTo>
                    <a:pt x="115" y="144"/>
                  </a:lnTo>
                  <a:lnTo>
                    <a:pt x="108" y="147"/>
                  </a:lnTo>
                  <a:lnTo>
                    <a:pt x="101" y="149"/>
                  </a:lnTo>
                  <a:lnTo>
                    <a:pt x="93" y="152"/>
                  </a:lnTo>
                  <a:lnTo>
                    <a:pt x="85" y="153"/>
                  </a:lnTo>
                  <a:lnTo>
                    <a:pt x="78" y="153"/>
                  </a:lnTo>
                  <a:lnTo>
                    <a:pt x="78" y="153"/>
                  </a:lnTo>
                  <a:lnTo>
                    <a:pt x="70" y="153"/>
                  </a:lnTo>
                  <a:lnTo>
                    <a:pt x="62" y="152"/>
                  </a:lnTo>
                  <a:lnTo>
                    <a:pt x="55" y="149"/>
                  </a:lnTo>
                  <a:lnTo>
                    <a:pt x="47" y="147"/>
                  </a:lnTo>
                  <a:lnTo>
                    <a:pt x="42" y="144"/>
                  </a:lnTo>
                  <a:lnTo>
                    <a:pt x="35" y="140"/>
                  </a:lnTo>
                  <a:lnTo>
                    <a:pt x="29" y="136"/>
                  </a:lnTo>
                  <a:lnTo>
                    <a:pt x="23" y="130"/>
                  </a:lnTo>
                  <a:lnTo>
                    <a:pt x="19" y="125"/>
                  </a:lnTo>
                  <a:lnTo>
                    <a:pt x="14" y="120"/>
                  </a:lnTo>
                  <a:lnTo>
                    <a:pt x="10" y="113"/>
                  </a:lnTo>
                  <a:lnTo>
                    <a:pt x="7" y="106"/>
                  </a:lnTo>
                  <a:lnTo>
                    <a:pt x="4" y="99"/>
                  </a:lnTo>
                  <a:lnTo>
                    <a:pt x="3" y="92"/>
                  </a:lnTo>
                  <a:lnTo>
                    <a:pt x="2" y="84"/>
                  </a:lnTo>
                  <a:lnTo>
                    <a:pt x="0" y="76"/>
                  </a:lnTo>
                  <a:lnTo>
                    <a:pt x="0" y="76"/>
                  </a:lnTo>
                  <a:lnTo>
                    <a:pt x="2" y="68"/>
                  </a:lnTo>
                  <a:lnTo>
                    <a:pt x="3" y="60"/>
                  </a:lnTo>
                  <a:lnTo>
                    <a:pt x="4" y="53"/>
                  </a:lnTo>
                  <a:lnTo>
                    <a:pt x="7" y="46"/>
                  </a:lnTo>
                  <a:lnTo>
                    <a:pt x="10" y="40"/>
                  </a:lnTo>
                  <a:lnTo>
                    <a:pt x="14" y="33"/>
                  </a:lnTo>
                  <a:lnTo>
                    <a:pt x="19" y="27"/>
                  </a:lnTo>
                  <a:lnTo>
                    <a:pt x="23" y="21"/>
                  </a:lnTo>
                  <a:lnTo>
                    <a:pt x="29" y="17"/>
                  </a:lnTo>
                  <a:lnTo>
                    <a:pt x="35" y="12"/>
                  </a:lnTo>
                  <a:lnTo>
                    <a:pt x="42" y="9"/>
                  </a:lnTo>
                  <a:lnTo>
                    <a:pt x="47" y="5"/>
                  </a:lnTo>
                  <a:lnTo>
                    <a:pt x="55" y="3"/>
                  </a:lnTo>
                  <a:lnTo>
                    <a:pt x="62" y="1"/>
                  </a:lnTo>
                  <a:lnTo>
                    <a:pt x="70" y="0"/>
                  </a:lnTo>
                  <a:lnTo>
                    <a:pt x="78" y="0"/>
                  </a:lnTo>
                  <a:lnTo>
                    <a:pt x="78" y="0"/>
                  </a:lnTo>
                  <a:lnTo>
                    <a:pt x="85" y="0"/>
                  </a:lnTo>
                  <a:lnTo>
                    <a:pt x="93" y="1"/>
                  </a:lnTo>
                  <a:lnTo>
                    <a:pt x="101" y="3"/>
                  </a:lnTo>
                  <a:lnTo>
                    <a:pt x="108" y="5"/>
                  </a:lnTo>
                  <a:lnTo>
                    <a:pt x="115" y="9"/>
                  </a:lnTo>
                  <a:lnTo>
                    <a:pt x="121" y="12"/>
                  </a:lnTo>
                  <a:lnTo>
                    <a:pt x="126" y="17"/>
                  </a:lnTo>
                  <a:lnTo>
                    <a:pt x="132" y="21"/>
                  </a:lnTo>
                  <a:lnTo>
                    <a:pt x="137" y="27"/>
                  </a:lnTo>
                  <a:lnTo>
                    <a:pt x="141" y="33"/>
                  </a:lnTo>
                  <a:lnTo>
                    <a:pt x="146" y="40"/>
                  </a:lnTo>
                  <a:lnTo>
                    <a:pt x="149" y="46"/>
                  </a:lnTo>
                  <a:lnTo>
                    <a:pt x="151" y="53"/>
                  </a:lnTo>
                  <a:lnTo>
                    <a:pt x="153"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8" name="Freeform 884">
              <a:extLst>
                <a:ext uri="{FF2B5EF4-FFF2-40B4-BE49-F238E27FC236}">
                  <a16:creationId xmlns:a16="http://schemas.microsoft.com/office/drawing/2014/main" id="{51CF9514-BAD4-4152-B614-6DB1A6AC5941}"/>
                </a:ext>
              </a:extLst>
            </p:cNvPr>
            <p:cNvSpPr>
              <a:spLocks/>
            </p:cNvSpPr>
            <p:nvPr/>
          </p:nvSpPr>
          <p:spPr bwMode="auto">
            <a:xfrm>
              <a:off x="7402513" y="2265363"/>
              <a:ext cx="47625" cy="49213"/>
            </a:xfrm>
            <a:custGeom>
              <a:avLst/>
              <a:gdLst>
                <a:gd name="T0" fmla="*/ 154 w 154"/>
                <a:gd name="T1" fmla="*/ 76 h 153"/>
                <a:gd name="T2" fmla="*/ 153 w 154"/>
                <a:gd name="T3" fmla="*/ 92 h 153"/>
                <a:gd name="T4" fmla="*/ 149 w 154"/>
                <a:gd name="T5" fmla="*/ 106 h 153"/>
                <a:gd name="T6" fmla="*/ 141 w 154"/>
                <a:gd name="T7" fmla="*/ 120 h 153"/>
                <a:gd name="T8" fmla="*/ 132 w 154"/>
                <a:gd name="T9" fmla="*/ 130 h 153"/>
                <a:gd name="T10" fmla="*/ 120 w 154"/>
                <a:gd name="T11" fmla="*/ 140 h 153"/>
                <a:gd name="T12" fmla="*/ 108 w 154"/>
                <a:gd name="T13" fmla="*/ 147 h 153"/>
                <a:gd name="T14" fmla="*/ 93 w 154"/>
                <a:gd name="T15" fmla="*/ 152 h 153"/>
                <a:gd name="T16" fmla="*/ 78 w 154"/>
                <a:gd name="T17" fmla="*/ 153 h 153"/>
                <a:gd name="T18" fmla="*/ 70 w 154"/>
                <a:gd name="T19" fmla="*/ 153 h 153"/>
                <a:gd name="T20" fmla="*/ 55 w 154"/>
                <a:gd name="T21" fmla="*/ 149 h 153"/>
                <a:gd name="T22" fmla="*/ 41 w 154"/>
                <a:gd name="T23" fmla="*/ 144 h 153"/>
                <a:gd name="T24" fmla="*/ 29 w 154"/>
                <a:gd name="T25" fmla="*/ 136 h 153"/>
                <a:gd name="T26" fmla="*/ 18 w 154"/>
                <a:gd name="T27" fmla="*/ 125 h 153"/>
                <a:gd name="T28" fmla="*/ 9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6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8 w 154"/>
                <a:gd name="T51" fmla="*/ 0 h 153"/>
                <a:gd name="T52" fmla="*/ 85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2"/>
                  </a:lnTo>
                  <a:lnTo>
                    <a:pt x="151" y="99"/>
                  </a:lnTo>
                  <a:lnTo>
                    <a:pt x="149" y="106"/>
                  </a:lnTo>
                  <a:lnTo>
                    <a:pt x="145" y="113"/>
                  </a:lnTo>
                  <a:lnTo>
                    <a:pt x="141" y="120"/>
                  </a:lnTo>
                  <a:lnTo>
                    <a:pt x="137" y="125"/>
                  </a:lnTo>
                  <a:lnTo>
                    <a:pt x="132" y="130"/>
                  </a:lnTo>
                  <a:lnTo>
                    <a:pt x="126" y="136"/>
                  </a:lnTo>
                  <a:lnTo>
                    <a:pt x="120" y="140"/>
                  </a:lnTo>
                  <a:lnTo>
                    <a:pt x="114" y="144"/>
                  </a:lnTo>
                  <a:lnTo>
                    <a:pt x="108" y="147"/>
                  </a:lnTo>
                  <a:lnTo>
                    <a:pt x="101" y="149"/>
                  </a:lnTo>
                  <a:lnTo>
                    <a:pt x="93" y="152"/>
                  </a:lnTo>
                  <a:lnTo>
                    <a:pt x="85" y="153"/>
                  </a:lnTo>
                  <a:lnTo>
                    <a:pt x="78" y="153"/>
                  </a:lnTo>
                  <a:lnTo>
                    <a:pt x="78" y="153"/>
                  </a:lnTo>
                  <a:lnTo>
                    <a:pt x="70" y="153"/>
                  </a:lnTo>
                  <a:lnTo>
                    <a:pt x="62" y="152"/>
                  </a:lnTo>
                  <a:lnTo>
                    <a:pt x="55" y="149"/>
                  </a:lnTo>
                  <a:lnTo>
                    <a:pt x="47" y="147"/>
                  </a:lnTo>
                  <a:lnTo>
                    <a:pt x="41" y="144"/>
                  </a:lnTo>
                  <a:lnTo>
                    <a:pt x="34" y="140"/>
                  </a:lnTo>
                  <a:lnTo>
                    <a:pt x="29" y="136"/>
                  </a:lnTo>
                  <a:lnTo>
                    <a:pt x="23" y="130"/>
                  </a:lnTo>
                  <a:lnTo>
                    <a:pt x="18" y="125"/>
                  </a:lnTo>
                  <a:lnTo>
                    <a:pt x="14" y="120"/>
                  </a:lnTo>
                  <a:lnTo>
                    <a:pt x="9" y="113"/>
                  </a:lnTo>
                  <a:lnTo>
                    <a:pt x="7" y="106"/>
                  </a:lnTo>
                  <a:lnTo>
                    <a:pt x="3" y="99"/>
                  </a:lnTo>
                  <a:lnTo>
                    <a:pt x="2" y="92"/>
                  </a:lnTo>
                  <a:lnTo>
                    <a:pt x="1" y="84"/>
                  </a:lnTo>
                  <a:lnTo>
                    <a:pt x="0" y="76"/>
                  </a:lnTo>
                  <a:lnTo>
                    <a:pt x="0" y="76"/>
                  </a:lnTo>
                  <a:lnTo>
                    <a:pt x="1" y="68"/>
                  </a:lnTo>
                  <a:lnTo>
                    <a:pt x="2" y="60"/>
                  </a:lnTo>
                  <a:lnTo>
                    <a:pt x="3" y="53"/>
                  </a:lnTo>
                  <a:lnTo>
                    <a:pt x="7" y="46"/>
                  </a:lnTo>
                  <a:lnTo>
                    <a:pt x="9"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7" y="27"/>
                  </a:lnTo>
                  <a:lnTo>
                    <a:pt x="141" y="33"/>
                  </a:lnTo>
                  <a:lnTo>
                    <a:pt x="145" y="40"/>
                  </a:lnTo>
                  <a:lnTo>
                    <a:pt x="149" y="46"/>
                  </a:lnTo>
                  <a:lnTo>
                    <a:pt x="151"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9" name="Freeform 885">
              <a:extLst>
                <a:ext uri="{FF2B5EF4-FFF2-40B4-BE49-F238E27FC236}">
                  <a16:creationId xmlns:a16="http://schemas.microsoft.com/office/drawing/2014/main" id="{03A6EFED-F287-498E-89F3-68799E6CC379}"/>
                </a:ext>
              </a:extLst>
            </p:cNvPr>
            <p:cNvSpPr>
              <a:spLocks/>
            </p:cNvSpPr>
            <p:nvPr/>
          </p:nvSpPr>
          <p:spPr bwMode="auto">
            <a:xfrm>
              <a:off x="7472363" y="2265363"/>
              <a:ext cx="49213" cy="49213"/>
            </a:xfrm>
            <a:custGeom>
              <a:avLst/>
              <a:gdLst>
                <a:gd name="T0" fmla="*/ 154 w 154"/>
                <a:gd name="T1" fmla="*/ 76 h 153"/>
                <a:gd name="T2" fmla="*/ 152 w 154"/>
                <a:gd name="T3" fmla="*/ 92 h 153"/>
                <a:gd name="T4" fmla="*/ 147 w 154"/>
                <a:gd name="T5" fmla="*/ 106 h 153"/>
                <a:gd name="T6" fmla="*/ 141 w 154"/>
                <a:gd name="T7" fmla="*/ 120 h 153"/>
                <a:gd name="T8" fmla="*/ 131 w 154"/>
                <a:gd name="T9" fmla="*/ 130 h 153"/>
                <a:gd name="T10" fmla="*/ 120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49 h 153"/>
                <a:gd name="T22" fmla="*/ 40 w 154"/>
                <a:gd name="T23" fmla="*/ 144 h 153"/>
                <a:gd name="T24" fmla="*/ 28 w 154"/>
                <a:gd name="T25" fmla="*/ 136 h 153"/>
                <a:gd name="T26" fmla="*/ 18 w 154"/>
                <a:gd name="T27" fmla="*/ 125 h 153"/>
                <a:gd name="T28" fmla="*/ 9 w 154"/>
                <a:gd name="T29" fmla="*/ 113 h 153"/>
                <a:gd name="T30" fmla="*/ 3 w 154"/>
                <a:gd name="T31" fmla="*/ 99 h 153"/>
                <a:gd name="T32" fmla="*/ 0 w 154"/>
                <a:gd name="T33" fmla="*/ 84 h 153"/>
                <a:gd name="T34" fmla="*/ 0 w 154"/>
                <a:gd name="T35" fmla="*/ 76 h 153"/>
                <a:gd name="T36" fmla="*/ 2 w 154"/>
                <a:gd name="T37" fmla="*/ 60 h 153"/>
                <a:gd name="T38" fmla="*/ 6 w 154"/>
                <a:gd name="T39" fmla="*/ 46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7 w 154"/>
                <a:gd name="T51" fmla="*/ 0 h 153"/>
                <a:gd name="T52" fmla="*/ 85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7" y="106"/>
                  </a:lnTo>
                  <a:lnTo>
                    <a:pt x="144" y="113"/>
                  </a:lnTo>
                  <a:lnTo>
                    <a:pt x="141" y="120"/>
                  </a:lnTo>
                  <a:lnTo>
                    <a:pt x="136" y="125"/>
                  </a:lnTo>
                  <a:lnTo>
                    <a:pt x="131" y="130"/>
                  </a:lnTo>
                  <a:lnTo>
                    <a:pt x="126" y="136"/>
                  </a:lnTo>
                  <a:lnTo>
                    <a:pt x="120" y="140"/>
                  </a:lnTo>
                  <a:lnTo>
                    <a:pt x="113" y="144"/>
                  </a:lnTo>
                  <a:lnTo>
                    <a:pt x="107" y="147"/>
                  </a:lnTo>
                  <a:lnTo>
                    <a:pt x="99" y="149"/>
                  </a:lnTo>
                  <a:lnTo>
                    <a:pt x="93" y="152"/>
                  </a:lnTo>
                  <a:lnTo>
                    <a:pt x="85" y="153"/>
                  </a:lnTo>
                  <a:lnTo>
                    <a:pt x="77" y="153"/>
                  </a:lnTo>
                  <a:lnTo>
                    <a:pt x="77" y="153"/>
                  </a:lnTo>
                  <a:lnTo>
                    <a:pt x="69" y="153"/>
                  </a:lnTo>
                  <a:lnTo>
                    <a:pt x="62" y="152"/>
                  </a:lnTo>
                  <a:lnTo>
                    <a:pt x="54" y="149"/>
                  </a:lnTo>
                  <a:lnTo>
                    <a:pt x="47" y="147"/>
                  </a:lnTo>
                  <a:lnTo>
                    <a:pt x="40" y="144"/>
                  </a:lnTo>
                  <a:lnTo>
                    <a:pt x="34" y="140"/>
                  </a:lnTo>
                  <a:lnTo>
                    <a:pt x="28" y="136"/>
                  </a:lnTo>
                  <a:lnTo>
                    <a:pt x="23" y="130"/>
                  </a:lnTo>
                  <a:lnTo>
                    <a:pt x="18" y="125"/>
                  </a:lnTo>
                  <a:lnTo>
                    <a:pt x="14" y="120"/>
                  </a:lnTo>
                  <a:lnTo>
                    <a:pt x="9" y="113"/>
                  </a:lnTo>
                  <a:lnTo>
                    <a:pt x="6" y="106"/>
                  </a:lnTo>
                  <a:lnTo>
                    <a:pt x="3" y="99"/>
                  </a:lnTo>
                  <a:lnTo>
                    <a:pt x="2" y="92"/>
                  </a:lnTo>
                  <a:lnTo>
                    <a:pt x="0" y="84"/>
                  </a:lnTo>
                  <a:lnTo>
                    <a:pt x="0" y="76"/>
                  </a:lnTo>
                  <a:lnTo>
                    <a:pt x="0" y="76"/>
                  </a:lnTo>
                  <a:lnTo>
                    <a:pt x="0" y="68"/>
                  </a:lnTo>
                  <a:lnTo>
                    <a:pt x="2" y="60"/>
                  </a:lnTo>
                  <a:lnTo>
                    <a:pt x="3" y="53"/>
                  </a:lnTo>
                  <a:lnTo>
                    <a:pt x="6" y="46"/>
                  </a:lnTo>
                  <a:lnTo>
                    <a:pt x="9" y="40"/>
                  </a:lnTo>
                  <a:lnTo>
                    <a:pt x="14" y="33"/>
                  </a:lnTo>
                  <a:lnTo>
                    <a:pt x="18"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99" y="3"/>
                  </a:lnTo>
                  <a:lnTo>
                    <a:pt x="107" y="5"/>
                  </a:lnTo>
                  <a:lnTo>
                    <a:pt x="113" y="9"/>
                  </a:lnTo>
                  <a:lnTo>
                    <a:pt x="120" y="12"/>
                  </a:lnTo>
                  <a:lnTo>
                    <a:pt x="126" y="17"/>
                  </a:lnTo>
                  <a:lnTo>
                    <a:pt x="131" y="21"/>
                  </a:lnTo>
                  <a:lnTo>
                    <a:pt x="136" y="27"/>
                  </a:lnTo>
                  <a:lnTo>
                    <a:pt x="141" y="33"/>
                  </a:lnTo>
                  <a:lnTo>
                    <a:pt x="144" y="40"/>
                  </a:lnTo>
                  <a:lnTo>
                    <a:pt x="147" y="46"/>
                  </a:lnTo>
                  <a:lnTo>
                    <a:pt x="151" y="53"/>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0" name="Freeform 886">
              <a:extLst>
                <a:ext uri="{FF2B5EF4-FFF2-40B4-BE49-F238E27FC236}">
                  <a16:creationId xmlns:a16="http://schemas.microsoft.com/office/drawing/2014/main" id="{6EB3D720-145B-479E-B78E-8E6DB123A810}"/>
                </a:ext>
              </a:extLst>
            </p:cNvPr>
            <p:cNvSpPr>
              <a:spLocks/>
            </p:cNvSpPr>
            <p:nvPr/>
          </p:nvSpPr>
          <p:spPr bwMode="auto">
            <a:xfrm>
              <a:off x="7542213" y="2265363"/>
              <a:ext cx="49213" cy="49213"/>
            </a:xfrm>
            <a:custGeom>
              <a:avLst/>
              <a:gdLst>
                <a:gd name="T0" fmla="*/ 153 w 153"/>
                <a:gd name="T1" fmla="*/ 76 h 153"/>
                <a:gd name="T2" fmla="*/ 152 w 153"/>
                <a:gd name="T3" fmla="*/ 92 h 153"/>
                <a:gd name="T4" fmla="*/ 148 w 153"/>
                <a:gd name="T5" fmla="*/ 106 h 153"/>
                <a:gd name="T6" fmla="*/ 141 w 153"/>
                <a:gd name="T7" fmla="*/ 120 h 153"/>
                <a:gd name="T8" fmla="*/ 130 w 153"/>
                <a:gd name="T9" fmla="*/ 130 h 153"/>
                <a:gd name="T10" fmla="*/ 119 w 153"/>
                <a:gd name="T11" fmla="*/ 140 h 153"/>
                <a:gd name="T12" fmla="*/ 106 w 153"/>
                <a:gd name="T13" fmla="*/ 147 h 153"/>
                <a:gd name="T14" fmla="*/ 92 w 153"/>
                <a:gd name="T15" fmla="*/ 152 h 153"/>
                <a:gd name="T16" fmla="*/ 77 w 153"/>
                <a:gd name="T17" fmla="*/ 153 h 153"/>
                <a:gd name="T18" fmla="*/ 69 w 153"/>
                <a:gd name="T19" fmla="*/ 153 h 153"/>
                <a:gd name="T20" fmla="*/ 54 w 153"/>
                <a:gd name="T21" fmla="*/ 149 h 153"/>
                <a:gd name="T22" fmla="*/ 40 w 153"/>
                <a:gd name="T23" fmla="*/ 144 h 153"/>
                <a:gd name="T24" fmla="*/ 27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6 w 153"/>
                <a:gd name="T39" fmla="*/ 46 h 153"/>
                <a:gd name="T40" fmla="*/ 13 w 153"/>
                <a:gd name="T41" fmla="*/ 33 h 153"/>
                <a:gd name="T42" fmla="*/ 22 w 153"/>
                <a:gd name="T43" fmla="*/ 21 h 153"/>
                <a:gd name="T44" fmla="*/ 33 w 153"/>
                <a:gd name="T45" fmla="*/ 12 h 153"/>
                <a:gd name="T46" fmla="*/ 47 w 153"/>
                <a:gd name="T47" fmla="*/ 5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8" y="106"/>
                  </a:lnTo>
                  <a:lnTo>
                    <a:pt x="144" y="113"/>
                  </a:lnTo>
                  <a:lnTo>
                    <a:pt x="141" y="120"/>
                  </a:lnTo>
                  <a:lnTo>
                    <a:pt x="136" y="125"/>
                  </a:lnTo>
                  <a:lnTo>
                    <a:pt x="130" y="130"/>
                  </a:lnTo>
                  <a:lnTo>
                    <a:pt x="126" y="136"/>
                  </a:lnTo>
                  <a:lnTo>
                    <a:pt x="119" y="140"/>
                  </a:lnTo>
                  <a:lnTo>
                    <a:pt x="113" y="144"/>
                  </a:lnTo>
                  <a:lnTo>
                    <a:pt x="106" y="147"/>
                  </a:lnTo>
                  <a:lnTo>
                    <a:pt x="100" y="149"/>
                  </a:lnTo>
                  <a:lnTo>
                    <a:pt x="92" y="152"/>
                  </a:lnTo>
                  <a:lnTo>
                    <a:pt x="85" y="153"/>
                  </a:lnTo>
                  <a:lnTo>
                    <a:pt x="77" y="153"/>
                  </a:lnTo>
                  <a:lnTo>
                    <a:pt x="77" y="153"/>
                  </a:lnTo>
                  <a:lnTo>
                    <a:pt x="69" y="153"/>
                  </a:lnTo>
                  <a:lnTo>
                    <a:pt x="61" y="152"/>
                  </a:lnTo>
                  <a:lnTo>
                    <a:pt x="54" y="149"/>
                  </a:lnTo>
                  <a:lnTo>
                    <a:pt x="47" y="147"/>
                  </a:lnTo>
                  <a:lnTo>
                    <a:pt x="40" y="144"/>
                  </a:lnTo>
                  <a:lnTo>
                    <a:pt x="33" y="140"/>
                  </a:lnTo>
                  <a:lnTo>
                    <a:pt x="27" y="136"/>
                  </a:lnTo>
                  <a:lnTo>
                    <a:pt x="22" y="130"/>
                  </a:lnTo>
                  <a:lnTo>
                    <a:pt x="17" y="125"/>
                  </a:lnTo>
                  <a:lnTo>
                    <a:pt x="13" y="120"/>
                  </a:lnTo>
                  <a:lnTo>
                    <a:pt x="9" y="113"/>
                  </a:lnTo>
                  <a:lnTo>
                    <a:pt x="6" y="106"/>
                  </a:lnTo>
                  <a:lnTo>
                    <a:pt x="3" y="99"/>
                  </a:lnTo>
                  <a:lnTo>
                    <a:pt x="1" y="92"/>
                  </a:lnTo>
                  <a:lnTo>
                    <a:pt x="0" y="84"/>
                  </a:lnTo>
                  <a:lnTo>
                    <a:pt x="0" y="76"/>
                  </a:lnTo>
                  <a:lnTo>
                    <a:pt x="0" y="76"/>
                  </a:lnTo>
                  <a:lnTo>
                    <a:pt x="0" y="68"/>
                  </a:lnTo>
                  <a:lnTo>
                    <a:pt x="1" y="60"/>
                  </a:lnTo>
                  <a:lnTo>
                    <a:pt x="3" y="53"/>
                  </a:lnTo>
                  <a:lnTo>
                    <a:pt x="6" y="46"/>
                  </a:lnTo>
                  <a:lnTo>
                    <a:pt x="9" y="40"/>
                  </a:lnTo>
                  <a:lnTo>
                    <a:pt x="13" y="33"/>
                  </a:lnTo>
                  <a:lnTo>
                    <a:pt x="17" y="27"/>
                  </a:lnTo>
                  <a:lnTo>
                    <a:pt x="22" y="21"/>
                  </a:lnTo>
                  <a:lnTo>
                    <a:pt x="27" y="17"/>
                  </a:lnTo>
                  <a:lnTo>
                    <a:pt x="33" y="12"/>
                  </a:lnTo>
                  <a:lnTo>
                    <a:pt x="40" y="9"/>
                  </a:lnTo>
                  <a:lnTo>
                    <a:pt x="47" y="5"/>
                  </a:lnTo>
                  <a:lnTo>
                    <a:pt x="54" y="3"/>
                  </a:lnTo>
                  <a:lnTo>
                    <a:pt x="61" y="1"/>
                  </a:lnTo>
                  <a:lnTo>
                    <a:pt x="69" y="0"/>
                  </a:lnTo>
                  <a:lnTo>
                    <a:pt x="77" y="0"/>
                  </a:lnTo>
                  <a:lnTo>
                    <a:pt x="77" y="0"/>
                  </a:lnTo>
                  <a:lnTo>
                    <a:pt x="85" y="0"/>
                  </a:lnTo>
                  <a:lnTo>
                    <a:pt x="92" y="1"/>
                  </a:lnTo>
                  <a:lnTo>
                    <a:pt x="100" y="3"/>
                  </a:lnTo>
                  <a:lnTo>
                    <a:pt x="106" y="5"/>
                  </a:lnTo>
                  <a:lnTo>
                    <a:pt x="113" y="9"/>
                  </a:lnTo>
                  <a:lnTo>
                    <a:pt x="119" y="12"/>
                  </a:lnTo>
                  <a:lnTo>
                    <a:pt x="126" y="17"/>
                  </a:lnTo>
                  <a:lnTo>
                    <a:pt x="130" y="21"/>
                  </a:lnTo>
                  <a:lnTo>
                    <a:pt x="136" y="27"/>
                  </a:lnTo>
                  <a:lnTo>
                    <a:pt x="141" y="33"/>
                  </a:lnTo>
                  <a:lnTo>
                    <a:pt x="144" y="40"/>
                  </a:lnTo>
                  <a:lnTo>
                    <a:pt x="148" y="46"/>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1" name="Freeform 887">
              <a:extLst>
                <a:ext uri="{FF2B5EF4-FFF2-40B4-BE49-F238E27FC236}">
                  <a16:creationId xmlns:a16="http://schemas.microsoft.com/office/drawing/2014/main" id="{1BB72E1C-1712-4B0A-965E-D4E00E0957B3}"/>
                </a:ext>
              </a:extLst>
            </p:cNvPr>
            <p:cNvSpPr>
              <a:spLocks/>
            </p:cNvSpPr>
            <p:nvPr/>
          </p:nvSpPr>
          <p:spPr bwMode="auto">
            <a:xfrm>
              <a:off x="7612063" y="2265363"/>
              <a:ext cx="49213" cy="49213"/>
            </a:xfrm>
            <a:custGeom>
              <a:avLst/>
              <a:gdLst>
                <a:gd name="T0" fmla="*/ 153 w 153"/>
                <a:gd name="T1" fmla="*/ 76 h 153"/>
                <a:gd name="T2" fmla="*/ 152 w 153"/>
                <a:gd name="T3" fmla="*/ 92 h 153"/>
                <a:gd name="T4" fmla="*/ 147 w 153"/>
                <a:gd name="T5" fmla="*/ 106 h 153"/>
                <a:gd name="T6" fmla="*/ 140 w 153"/>
                <a:gd name="T7" fmla="*/ 120 h 153"/>
                <a:gd name="T8" fmla="*/ 130 w 153"/>
                <a:gd name="T9" fmla="*/ 130 h 153"/>
                <a:gd name="T10" fmla="*/ 119 w 153"/>
                <a:gd name="T11" fmla="*/ 140 h 153"/>
                <a:gd name="T12" fmla="*/ 106 w 153"/>
                <a:gd name="T13" fmla="*/ 147 h 153"/>
                <a:gd name="T14" fmla="*/ 91 w 153"/>
                <a:gd name="T15" fmla="*/ 152 h 153"/>
                <a:gd name="T16" fmla="*/ 76 w 153"/>
                <a:gd name="T17" fmla="*/ 153 h 153"/>
                <a:gd name="T18" fmla="*/ 68 w 153"/>
                <a:gd name="T19" fmla="*/ 153 h 153"/>
                <a:gd name="T20" fmla="*/ 53 w 153"/>
                <a:gd name="T21" fmla="*/ 149 h 153"/>
                <a:gd name="T22" fmla="*/ 40 w 153"/>
                <a:gd name="T23" fmla="*/ 144 h 153"/>
                <a:gd name="T24" fmla="*/ 27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6 h 153"/>
                <a:gd name="T40" fmla="*/ 12 w 153"/>
                <a:gd name="T41" fmla="*/ 33 h 153"/>
                <a:gd name="T42" fmla="*/ 21 w 153"/>
                <a:gd name="T43" fmla="*/ 21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49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49" y="99"/>
                  </a:lnTo>
                  <a:lnTo>
                    <a:pt x="147" y="106"/>
                  </a:lnTo>
                  <a:lnTo>
                    <a:pt x="144" y="113"/>
                  </a:lnTo>
                  <a:lnTo>
                    <a:pt x="140" y="120"/>
                  </a:lnTo>
                  <a:lnTo>
                    <a:pt x="136" y="125"/>
                  </a:lnTo>
                  <a:lnTo>
                    <a:pt x="130" y="130"/>
                  </a:lnTo>
                  <a:lnTo>
                    <a:pt x="125" y="136"/>
                  </a:lnTo>
                  <a:lnTo>
                    <a:pt x="119" y="140"/>
                  </a:lnTo>
                  <a:lnTo>
                    <a:pt x="113" y="144"/>
                  </a:lnTo>
                  <a:lnTo>
                    <a:pt x="106" y="147"/>
                  </a:lnTo>
                  <a:lnTo>
                    <a:pt x="99" y="149"/>
                  </a:lnTo>
                  <a:lnTo>
                    <a:pt x="91" y="152"/>
                  </a:lnTo>
                  <a:lnTo>
                    <a:pt x="84" y="153"/>
                  </a:lnTo>
                  <a:lnTo>
                    <a:pt x="76" y="153"/>
                  </a:lnTo>
                  <a:lnTo>
                    <a:pt x="76" y="153"/>
                  </a:lnTo>
                  <a:lnTo>
                    <a:pt x="68" y="153"/>
                  </a:lnTo>
                  <a:lnTo>
                    <a:pt x="60" y="152"/>
                  </a:lnTo>
                  <a:lnTo>
                    <a:pt x="53" y="149"/>
                  </a:lnTo>
                  <a:lnTo>
                    <a:pt x="47" y="147"/>
                  </a:lnTo>
                  <a:lnTo>
                    <a:pt x="40" y="144"/>
                  </a:lnTo>
                  <a:lnTo>
                    <a:pt x="33" y="140"/>
                  </a:lnTo>
                  <a:lnTo>
                    <a:pt x="27" y="136"/>
                  </a:lnTo>
                  <a:lnTo>
                    <a:pt x="21" y="130"/>
                  </a:lnTo>
                  <a:lnTo>
                    <a:pt x="17" y="125"/>
                  </a:lnTo>
                  <a:lnTo>
                    <a:pt x="12" y="120"/>
                  </a:lnTo>
                  <a:lnTo>
                    <a:pt x="9" y="113"/>
                  </a:lnTo>
                  <a:lnTo>
                    <a:pt x="5" y="106"/>
                  </a:lnTo>
                  <a:lnTo>
                    <a:pt x="3" y="99"/>
                  </a:lnTo>
                  <a:lnTo>
                    <a:pt x="1" y="92"/>
                  </a:lnTo>
                  <a:lnTo>
                    <a:pt x="0" y="84"/>
                  </a:lnTo>
                  <a:lnTo>
                    <a:pt x="0" y="76"/>
                  </a:lnTo>
                  <a:lnTo>
                    <a:pt x="0" y="76"/>
                  </a:lnTo>
                  <a:lnTo>
                    <a:pt x="0" y="68"/>
                  </a:lnTo>
                  <a:lnTo>
                    <a:pt x="1" y="60"/>
                  </a:lnTo>
                  <a:lnTo>
                    <a:pt x="3" y="53"/>
                  </a:lnTo>
                  <a:lnTo>
                    <a:pt x="5" y="46"/>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5" y="17"/>
                  </a:lnTo>
                  <a:lnTo>
                    <a:pt x="130" y="21"/>
                  </a:lnTo>
                  <a:lnTo>
                    <a:pt x="136" y="27"/>
                  </a:lnTo>
                  <a:lnTo>
                    <a:pt x="140" y="33"/>
                  </a:lnTo>
                  <a:lnTo>
                    <a:pt x="144" y="40"/>
                  </a:lnTo>
                  <a:lnTo>
                    <a:pt x="147" y="46"/>
                  </a:lnTo>
                  <a:lnTo>
                    <a:pt x="149"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2" name="Freeform 888">
              <a:extLst>
                <a:ext uri="{FF2B5EF4-FFF2-40B4-BE49-F238E27FC236}">
                  <a16:creationId xmlns:a16="http://schemas.microsoft.com/office/drawing/2014/main" id="{533639EA-88DD-438F-B639-2200FF61FA5B}"/>
                </a:ext>
              </a:extLst>
            </p:cNvPr>
            <p:cNvSpPr>
              <a:spLocks/>
            </p:cNvSpPr>
            <p:nvPr/>
          </p:nvSpPr>
          <p:spPr bwMode="auto">
            <a:xfrm>
              <a:off x="7681913" y="2265363"/>
              <a:ext cx="49213" cy="49213"/>
            </a:xfrm>
            <a:custGeom>
              <a:avLst/>
              <a:gdLst>
                <a:gd name="T0" fmla="*/ 154 w 154"/>
                <a:gd name="T1" fmla="*/ 76 h 153"/>
                <a:gd name="T2" fmla="*/ 153 w 154"/>
                <a:gd name="T3" fmla="*/ 92 h 153"/>
                <a:gd name="T4" fmla="*/ 148 w 154"/>
                <a:gd name="T5" fmla="*/ 106 h 153"/>
                <a:gd name="T6" fmla="*/ 141 w 154"/>
                <a:gd name="T7" fmla="*/ 120 h 153"/>
                <a:gd name="T8" fmla="*/ 132 w 154"/>
                <a:gd name="T9" fmla="*/ 130 h 153"/>
                <a:gd name="T10" fmla="*/ 120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49 h 153"/>
                <a:gd name="T22" fmla="*/ 40 w 154"/>
                <a:gd name="T23" fmla="*/ 144 h 153"/>
                <a:gd name="T24" fmla="*/ 28 w 154"/>
                <a:gd name="T25" fmla="*/ 136 h 153"/>
                <a:gd name="T26" fmla="*/ 17 w 154"/>
                <a:gd name="T27" fmla="*/ 125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6 h 153"/>
                <a:gd name="T40" fmla="*/ 13 w 154"/>
                <a:gd name="T41" fmla="*/ 33 h 153"/>
                <a:gd name="T42" fmla="*/ 23 w 154"/>
                <a:gd name="T43" fmla="*/ 21 h 153"/>
                <a:gd name="T44" fmla="*/ 35 w 154"/>
                <a:gd name="T45" fmla="*/ 12 h 153"/>
                <a:gd name="T46" fmla="*/ 47 w 154"/>
                <a:gd name="T47" fmla="*/ 5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5 w 154"/>
                <a:gd name="T63" fmla="*/ 40 h 153"/>
                <a:gd name="T64" fmla="*/ 150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2"/>
                  </a:lnTo>
                  <a:lnTo>
                    <a:pt x="150" y="99"/>
                  </a:lnTo>
                  <a:lnTo>
                    <a:pt x="148" y="106"/>
                  </a:lnTo>
                  <a:lnTo>
                    <a:pt x="145" y="113"/>
                  </a:lnTo>
                  <a:lnTo>
                    <a:pt x="141" y="120"/>
                  </a:lnTo>
                  <a:lnTo>
                    <a:pt x="136" y="125"/>
                  </a:lnTo>
                  <a:lnTo>
                    <a:pt x="132" y="130"/>
                  </a:lnTo>
                  <a:lnTo>
                    <a:pt x="126" y="136"/>
                  </a:lnTo>
                  <a:lnTo>
                    <a:pt x="120" y="140"/>
                  </a:lnTo>
                  <a:lnTo>
                    <a:pt x="114" y="144"/>
                  </a:lnTo>
                  <a:lnTo>
                    <a:pt x="107" y="147"/>
                  </a:lnTo>
                  <a:lnTo>
                    <a:pt x="100" y="149"/>
                  </a:lnTo>
                  <a:lnTo>
                    <a:pt x="93" y="152"/>
                  </a:lnTo>
                  <a:lnTo>
                    <a:pt x="85" y="153"/>
                  </a:lnTo>
                  <a:lnTo>
                    <a:pt x="77" y="153"/>
                  </a:lnTo>
                  <a:lnTo>
                    <a:pt x="77" y="153"/>
                  </a:lnTo>
                  <a:lnTo>
                    <a:pt x="69" y="153"/>
                  </a:lnTo>
                  <a:lnTo>
                    <a:pt x="62" y="152"/>
                  </a:lnTo>
                  <a:lnTo>
                    <a:pt x="54" y="149"/>
                  </a:lnTo>
                  <a:lnTo>
                    <a:pt x="47" y="147"/>
                  </a:lnTo>
                  <a:lnTo>
                    <a:pt x="40" y="144"/>
                  </a:lnTo>
                  <a:lnTo>
                    <a:pt x="35" y="140"/>
                  </a:lnTo>
                  <a:lnTo>
                    <a:pt x="28" y="136"/>
                  </a:lnTo>
                  <a:lnTo>
                    <a:pt x="23" y="130"/>
                  </a:lnTo>
                  <a:lnTo>
                    <a:pt x="17" y="125"/>
                  </a:lnTo>
                  <a:lnTo>
                    <a:pt x="13" y="120"/>
                  </a:lnTo>
                  <a:lnTo>
                    <a:pt x="9" y="113"/>
                  </a:lnTo>
                  <a:lnTo>
                    <a:pt x="6" y="106"/>
                  </a:lnTo>
                  <a:lnTo>
                    <a:pt x="4" y="99"/>
                  </a:lnTo>
                  <a:lnTo>
                    <a:pt x="1" y="92"/>
                  </a:lnTo>
                  <a:lnTo>
                    <a:pt x="0" y="84"/>
                  </a:lnTo>
                  <a:lnTo>
                    <a:pt x="0" y="76"/>
                  </a:lnTo>
                  <a:lnTo>
                    <a:pt x="0" y="76"/>
                  </a:lnTo>
                  <a:lnTo>
                    <a:pt x="0" y="68"/>
                  </a:lnTo>
                  <a:lnTo>
                    <a:pt x="1" y="60"/>
                  </a:lnTo>
                  <a:lnTo>
                    <a:pt x="4" y="53"/>
                  </a:lnTo>
                  <a:lnTo>
                    <a:pt x="6" y="46"/>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5" y="40"/>
                  </a:lnTo>
                  <a:lnTo>
                    <a:pt x="148" y="46"/>
                  </a:lnTo>
                  <a:lnTo>
                    <a:pt x="150"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3" name="Freeform 889">
              <a:extLst>
                <a:ext uri="{FF2B5EF4-FFF2-40B4-BE49-F238E27FC236}">
                  <a16:creationId xmlns:a16="http://schemas.microsoft.com/office/drawing/2014/main" id="{8D65449E-5BA5-48B5-AE32-A94596A7F1C9}"/>
                </a:ext>
              </a:extLst>
            </p:cNvPr>
            <p:cNvSpPr>
              <a:spLocks/>
            </p:cNvSpPr>
            <p:nvPr/>
          </p:nvSpPr>
          <p:spPr bwMode="auto">
            <a:xfrm>
              <a:off x="7751763" y="2265363"/>
              <a:ext cx="47625" cy="49213"/>
            </a:xfrm>
            <a:custGeom>
              <a:avLst/>
              <a:gdLst>
                <a:gd name="T0" fmla="*/ 153 w 153"/>
                <a:gd name="T1" fmla="*/ 76 h 153"/>
                <a:gd name="T2" fmla="*/ 152 w 153"/>
                <a:gd name="T3" fmla="*/ 92 h 153"/>
                <a:gd name="T4" fmla="*/ 148 w 153"/>
                <a:gd name="T5" fmla="*/ 106 h 153"/>
                <a:gd name="T6" fmla="*/ 141 w 153"/>
                <a:gd name="T7" fmla="*/ 120 h 153"/>
                <a:gd name="T8" fmla="*/ 131 w 153"/>
                <a:gd name="T9" fmla="*/ 130 h 153"/>
                <a:gd name="T10" fmla="*/ 120 w 153"/>
                <a:gd name="T11" fmla="*/ 140 h 153"/>
                <a:gd name="T12" fmla="*/ 106 w 153"/>
                <a:gd name="T13" fmla="*/ 147 h 153"/>
                <a:gd name="T14" fmla="*/ 93 w 153"/>
                <a:gd name="T15" fmla="*/ 152 h 153"/>
                <a:gd name="T16" fmla="*/ 77 w 153"/>
                <a:gd name="T17" fmla="*/ 153 h 153"/>
                <a:gd name="T18" fmla="*/ 69 w 153"/>
                <a:gd name="T19" fmla="*/ 153 h 153"/>
                <a:gd name="T20" fmla="*/ 54 w 153"/>
                <a:gd name="T21" fmla="*/ 149 h 153"/>
                <a:gd name="T22" fmla="*/ 40 w 153"/>
                <a:gd name="T23" fmla="*/ 144 h 153"/>
                <a:gd name="T24" fmla="*/ 27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6 w 153"/>
                <a:gd name="T39" fmla="*/ 46 h 153"/>
                <a:gd name="T40" fmla="*/ 14 w 153"/>
                <a:gd name="T41" fmla="*/ 33 h 153"/>
                <a:gd name="T42" fmla="*/ 23 w 153"/>
                <a:gd name="T43" fmla="*/ 21 h 153"/>
                <a:gd name="T44" fmla="*/ 34 w 153"/>
                <a:gd name="T45" fmla="*/ 12 h 153"/>
                <a:gd name="T46" fmla="*/ 47 w 153"/>
                <a:gd name="T47" fmla="*/ 5 h 153"/>
                <a:gd name="T48" fmla="*/ 62 w 153"/>
                <a:gd name="T49" fmla="*/ 1 h 153"/>
                <a:gd name="T50" fmla="*/ 77 w 153"/>
                <a:gd name="T51" fmla="*/ 0 h 153"/>
                <a:gd name="T52" fmla="*/ 85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8" y="106"/>
                  </a:lnTo>
                  <a:lnTo>
                    <a:pt x="144" y="113"/>
                  </a:lnTo>
                  <a:lnTo>
                    <a:pt x="141" y="120"/>
                  </a:lnTo>
                  <a:lnTo>
                    <a:pt x="136" y="125"/>
                  </a:lnTo>
                  <a:lnTo>
                    <a:pt x="131" y="130"/>
                  </a:lnTo>
                  <a:lnTo>
                    <a:pt x="126" y="136"/>
                  </a:lnTo>
                  <a:lnTo>
                    <a:pt x="120" y="140"/>
                  </a:lnTo>
                  <a:lnTo>
                    <a:pt x="113" y="144"/>
                  </a:lnTo>
                  <a:lnTo>
                    <a:pt x="106" y="147"/>
                  </a:lnTo>
                  <a:lnTo>
                    <a:pt x="99" y="149"/>
                  </a:lnTo>
                  <a:lnTo>
                    <a:pt x="93" y="152"/>
                  </a:lnTo>
                  <a:lnTo>
                    <a:pt x="85" y="153"/>
                  </a:lnTo>
                  <a:lnTo>
                    <a:pt x="77" y="153"/>
                  </a:lnTo>
                  <a:lnTo>
                    <a:pt x="77" y="153"/>
                  </a:lnTo>
                  <a:lnTo>
                    <a:pt x="69" y="153"/>
                  </a:lnTo>
                  <a:lnTo>
                    <a:pt x="62" y="152"/>
                  </a:lnTo>
                  <a:lnTo>
                    <a:pt x="54" y="149"/>
                  </a:lnTo>
                  <a:lnTo>
                    <a:pt x="47" y="147"/>
                  </a:lnTo>
                  <a:lnTo>
                    <a:pt x="40" y="144"/>
                  </a:lnTo>
                  <a:lnTo>
                    <a:pt x="34" y="140"/>
                  </a:lnTo>
                  <a:lnTo>
                    <a:pt x="27" y="136"/>
                  </a:lnTo>
                  <a:lnTo>
                    <a:pt x="23" y="130"/>
                  </a:lnTo>
                  <a:lnTo>
                    <a:pt x="17" y="125"/>
                  </a:lnTo>
                  <a:lnTo>
                    <a:pt x="14" y="120"/>
                  </a:lnTo>
                  <a:lnTo>
                    <a:pt x="9" y="113"/>
                  </a:lnTo>
                  <a:lnTo>
                    <a:pt x="6" y="106"/>
                  </a:lnTo>
                  <a:lnTo>
                    <a:pt x="3" y="99"/>
                  </a:lnTo>
                  <a:lnTo>
                    <a:pt x="1" y="92"/>
                  </a:lnTo>
                  <a:lnTo>
                    <a:pt x="0" y="84"/>
                  </a:lnTo>
                  <a:lnTo>
                    <a:pt x="0" y="76"/>
                  </a:lnTo>
                  <a:lnTo>
                    <a:pt x="0" y="76"/>
                  </a:lnTo>
                  <a:lnTo>
                    <a:pt x="0" y="68"/>
                  </a:lnTo>
                  <a:lnTo>
                    <a:pt x="1" y="60"/>
                  </a:lnTo>
                  <a:lnTo>
                    <a:pt x="3" y="53"/>
                  </a:lnTo>
                  <a:lnTo>
                    <a:pt x="6" y="46"/>
                  </a:lnTo>
                  <a:lnTo>
                    <a:pt x="9" y="40"/>
                  </a:lnTo>
                  <a:lnTo>
                    <a:pt x="14" y="33"/>
                  </a:lnTo>
                  <a:lnTo>
                    <a:pt x="17" y="27"/>
                  </a:lnTo>
                  <a:lnTo>
                    <a:pt x="23" y="21"/>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1" y="21"/>
                  </a:lnTo>
                  <a:lnTo>
                    <a:pt x="136" y="27"/>
                  </a:lnTo>
                  <a:lnTo>
                    <a:pt x="141" y="33"/>
                  </a:lnTo>
                  <a:lnTo>
                    <a:pt x="144" y="40"/>
                  </a:lnTo>
                  <a:lnTo>
                    <a:pt x="148" y="46"/>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4" name="Freeform 890">
              <a:extLst>
                <a:ext uri="{FF2B5EF4-FFF2-40B4-BE49-F238E27FC236}">
                  <a16:creationId xmlns:a16="http://schemas.microsoft.com/office/drawing/2014/main" id="{09F0BDAA-9638-4A2E-B252-42FD23735F69}"/>
                </a:ext>
              </a:extLst>
            </p:cNvPr>
            <p:cNvSpPr>
              <a:spLocks/>
            </p:cNvSpPr>
            <p:nvPr/>
          </p:nvSpPr>
          <p:spPr bwMode="auto">
            <a:xfrm>
              <a:off x="7821613" y="2265363"/>
              <a:ext cx="49213" cy="49213"/>
            </a:xfrm>
            <a:custGeom>
              <a:avLst/>
              <a:gdLst>
                <a:gd name="T0" fmla="*/ 153 w 153"/>
                <a:gd name="T1" fmla="*/ 76 h 153"/>
                <a:gd name="T2" fmla="*/ 152 w 153"/>
                <a:gd name="T3" fmla="*/ 92 h 153"/>
                <a:gd name="T4" fmla="*/ 147 w 153"/>
                <a:gd name="T5" fmla="*/ 106 h 153"/>
                <a:gd name="T6" fmla="*/ 141 w 153"/>
                <a:gd name="T7" fmla="*/ 120 h 153"/>
                <a:gd name="T8" fmla="*/ 131 w 153"/>
                <a:gd name="T9" fmla="*/ 130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4 w 153"/>
                <a:gd name="T21" fmla="*/ 149 h 153"/>
                <a:gd name="T22" fmla="*/ 40 w 153"/>
                <a:gd name="T23" fmla="*/ 144 h 153"/>
                <a:gd name="T24" fmla="*/ 27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6 h 153"/>
                <a:gd name="T40" fmla="*/ 12 w 153"/>
                <a:gd name="T41" fmla="*/ 33 h 153"/>
                <a:gd name="T42" fmla="*/ 21 w 153"/>
                <a:gd name="T43" fmla="*/ 21 h 153"/>
                <a:gd name="T44" fmla="*/ 33 w 153"/>
                <a:gd name="T45" fmla="*/ 12 h 153"/>
                <a:gd name="T46" fmla="*/ 47 w 153"/>
                <a:gd name="T47" fmla="*/ 5 h 153"/>
                <a:gd name="T48" fmla="*/ 62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1" y="120"/>
                  </a:lnTo>
                  <a:lnTo>
                    <a:pt x="136" y="125"/>
                  </a:lnTo>
                  <a:lnTo>
                    <a:pt x="131" y="130"/>
                  </a:lnTo>
                  <a:lnTo>
                    <a:pt x="126" y="136"/>
                  </a:lnTo>
                  <a:lnTo>
                    <a:pt x="120" y="140"/>
                  </a:lnTo>
                  <a:lnTo>
                    <a:pt x="113" y="144"/>
                  </a:lnTo>
                  <a:lnTo>
                    <a:pt x="106" y="147"/>
                  </a:lnTo>
                  <a:lnTo>
                    <a:pt x="99" y="149"/>
                  </a:lnTo>
                  <a:lnTo>
                    <a:pt x="92" y="152"/>
                  </a:lnTo>
                  <a:lnTo>
                    <a:pt x="84" y="153"/>
                  </a:lnTo>
                  <a:lnTo>
                    <a:pt x="76" y="153"/>
                  </a:lnTo>
                  <a:lnTo>
                    <a:pt x="76" y="153"/>
                  </a:lnTo>
                  <a:lnTo>
                    <a:pt x="68" y="153"/>
                  </a:lnTo>
                  <a:lnTo>
                    <a:pt x="62" y="152"/>
                  </a:lnTo>
                  <a:lnTo>
                    <a:pt x="54" y="149"/>
                  </a:lnTo>
                  <a:lnTo>
                    <a:pt x="47" y="147"/>
                  </a:lnTo>
                  <a:lnTo>
                    <a:pt x="40" y="144"/>
                  </a:lnTo>
                  <a:lnTo>
                    <a:pt x="33" y="140"/>
                  </a:lnTo>
                  <a:lnTo>
                    <a:pt x="27" y="136"/>
                  </a:lnTo>
                  <a:lnTo>
                    <a:pt x="21" y="130"/>
                  </a:lnTo>
                  <a:lnTo>
                    <a:pt x="17" y="125"/>
                  </a:lnTo>
                  <a:lnTo>
                    <a:pt x="12" y="120"/>
                  </a:lnTo>
                  <a:lnTo>
                    <a:pt x="9" y="113"/>
                  </a:lnTo>
                  <a:lnTo>
                    <a:pt x="5" y="106"/>
                  </a:lnTo>
                  <a:lnTo>
                    <a:pt x="3" y="99"/>
                  </a:lnTo>
                  <a:lnTo>
                    <a:pt x="1" y="92"/>
                  </a:lnTo>
                  <a:lnTo>
                    <a:pt x="0" y="84"/>
                  </a:lnTo>
                  <a:lnTo>
                    <a:pt x="0" y="76"/>
                  </a:lnTo>
                  <a:lnTo>
                    <a:pt x="0" y="76"/>
                  </a:lnTo>
                  <a:lnTo>
                    <a:pt x="0" y="68"/>
                  </a:lnTo>
                  <a:lnTo>
                    <a:pt x="1" y="60"/>
                  </a:lnTo>
                  <a:lnTo>
                    <a:pt x="3" y="53"/>
                  </a:lnTo>
                  <a:lnTo>
                    <a:pt x="5" y="46"/>
                  </a:lnTo>
                  <a:lnTo>
                    <a:pt x="9" y="40"/>
                  </a:lnTo>
                  <a:lnTo>
                    <a:pt x="12" y="33"/>
                  </a:lnTo>
                  <a:lnTo>
                    <a:pt x="17" y="27"/>
                  </a:lnTo>
                  <a:lnTo>
                    <a:pt x="21" y="21"/>
                  </a:lnTo>
                  <a:lnTo>
                    <a:pt x="27" y="17"/>
                  </a:lnTo>
                  <a:lnTo>
                    <a:pt x="33"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6"/>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5" name="Freeform 891">
              <a:extLst>
                <a:ext uri="{FF2B5EF4-FFF2-40B4-BE49-F238E27FC236}">
                  <a16:creationId xmlns:a16="http://schemas.microsoft.com/office/drawing/2014/main" id="{FC162316-F4E3-4145-9A30-40250CF94131}"/>
                </a:ext>
              </a:extLst>
            </p:cNvPr>
            <p:cNvSpPr>
              <a:spLocks/>
            </p:cNvSpPr>
            <p:nvPr/>
          </p:nvSpPr>
          <p:spPr bwMode="auto">
            <a:xfrm>
              <a:off x="7891463" y="2265363"/>
              <a:ext cx="49213" cy="49213"/>
            </a:xfrm>
            <a:custGeom>
              <a:avLst/>
              <a:gdLst>
                <a:gd name="T0" fmla="*/ 154 w 154"/>
                <a:gd name="T1" fmla="*/ 76 h 153"/>
                <a:gd name="T2" fmla="*/ 152 w 154"/>
                <a:gd name="T3" fmla="*/ 92 h 153"/>
                <a:gd name="T4" fmla="*/ 147 w 154"/>
                <a:gd name="T5" fmla="*/ 106 h 153"/>
                <a:gd name="T6" fmla="*/ 141 w 154"/>
                <a:gd name="T7" fmla="*/ 120 h 153"/>
                <a:gd name="T8" fmla="*/ 131 w 154"/>
                <a:gd name="T9" fmla="*/ 130 h 153"/>
                <a:gd name="T10" fmla="*/ 120 w 154"/>
                <a:gd name="T11" fmla="*/ 140 h 153"/>
                <a:gd name="T12" fmla="*/ 107 w 154"/>
                <a:gd name="T13" fmla="*/ 147 h 153"/>
                <a:gd name="T14" fmla="*/ 92 w 154"/>
                <a:gd name="T15" fmla="*/ 152 h 153"/>
                <a:gd name="T16" fmla="*/ 78 w 154"/>
                <a:gd name="T17" fmla="*/ 153 h 153"/>
                <a:gd name="T18" fmla="*/ 70 w 154"/>
                <a:gd name="T19" fmla="*/ 153 h 153"/>
                <a:gd name="T20" fmla="*/ 54 w 154"/>
                <a:gd name="T21" fmla="*/ 149 h 153"/>
                <a:gd name="T22" fmla="*/ 40 w 154"/>
                <a:gd name="T23" fmla="*/ 144 h 153"/>
                <a:gd name="T24" fmla="*/ 28 w 154"/>
                <a:gd name="T25" fmla="*/ 136 h 153"/>
                <a:gd name="T26" fmla="*/ 17 w 154"/>
                <a:gd name="T27" fmla="*/ 125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5 w 154"/>
                <a:gd name="T39" fmla="*/ 46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8 w 154"/>
                <a:gd name="T51" fmla="*/ 0 h 153"/>
                <a:gd name="T52" fmla="*/ 84 w 154"/>
                <a:gd name="T53" fmla="*/ 0 h 153"/>
                <a:gd name="T54" fmla="*/ 99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7" y="106"/>
                  </a:lnTo>
                  <a:lnTo>
                    <a:pt x="145" y="113"/>
                  </a:lnTo>
                  <a:lnTo>
                    <a:pt x="141" y="120"/>
                  </a:lnTo>
                  <a:lnTo>
                    <a:pt x="136" y="125"/>
                  </a:lnTo>
                  <a:lnTo>
                    <a:pt x="131" y="130"/>
                  </a:lnTo>
                  <a:lnTo>
                    <a:pt x="126" y="136"/>
                  </a:lnTo>
                  <a:lnTo>
                    <a:pt x="120" y="140"/>
                  </a:lnTo>
                  <a:lnTo>
                    <a:pt x="114" y="144"/>
                  </a:lnTo>
                  <a:lnTo>
                    <a:pt x="107" y="147"/>
                  </a:lnTo>
                  <a:lnTo>
                    <a:pt x="99" y="149"/>
                  </a:lnTo>
                  <a:lnTo>
                    <a:pt x="92" y="152"/>
                  </a:lnTo>
                  <a:lnTo>
                    <a:pt x="84" y="153"/>
                  </a:lnTo>
                  <a:lnTo>
                    <a:pt x="78" y="153"/>
                  </a:lnTo>
                  <a:lnTo>
                    <a:pt x="78" y="153"/>
                  </a:lnTo>
                  <a:lnTo>
                    <a:pt x="70" y="153"/>
                  </a:lnTo>
                  <a:lnTo>
                    <a:pt x="62" y="152"/>
                  </a:lnTo>
                  <a:lnTo>
                    <a:pt x="54" y="149"/>
                  </a:lnTo>
                  <a:lnTo>
                    <a:pt x="47" y="147"/>
                  </a:lnTo>
                  <a:lnTo>
                    <a:pt x="40" y="144"/>
                  </a:lnTo>
                  <a:lnTo>
                    <a:pt x="34" y="140"/>
                  </a:lnTo>
                  <a:lnTo>
                    <a:pt x="28" y="136"/>
                  </a:lnTo>
                  <a:lnTo>
                    <a:pt x="23" y="130"/>
                  </a:lnTo>
                  <a:lnTo>
                    <a:pt x="17" y="125"/>
                  </a:lnTo>
                  <a:lnTo>
                    <a:pt x="14" y="120"/>
                  </a:lnTo>
                  <a:lnTo>
                    <a:pt x="9" y="113"/>
                  </a:lnTo>
                  <a:lnTo>
                    <a:pt x="5" y="106"/>
                  </a:lnTo>
                  <a:lnTo>
                    <a:pt x="3" y="99"/>
                  </a:lnTo>
                  <a:lnTo>
                    <a:pt x="1" y="92"/>
                  </a:lnTo>
                  <a:lnTo>
                    <a:pt x="0" y="84"/>
                  </a:lnTo>
                  <a:lnTo>
                    <a:pt x="0" y="76"/>
                  </a:lnTo>
                  <a:lnTo>
                    <a:pt x="0" y="76"/>
                  </a:lnTo>
                  <a:lnTo>
                    <a:pt x="0" y="68"/>
                  </a:lnTo>
                  <a:lnTo>
                    <a:pt x="1" y="60"/>
                  </a:lnTo>
                  <a:lnTo>
                    <a:pt x="3" y="53"/>
                  </a:lnTo>
                  <a:lnTo>
                    <a:pt x="5" y="46"/>
                  </a:lnTo>
                  <a:lnTo>
                    <a:pt x="9" y="40"/>
                  </a:lnTo>
                  <a:lnTo>
                    <a:pt x="14" y="33"/>
                  </a:lnTo>
                  <a:lnTo>
                    <a:pt x="17" y="27"/>
                  </a:lnTo>
                  <a:lnTo>
                    <a:pt x="23" y="21"/>
                  </a:lnTo>
                  <a:lnTo>
                    <a:pt x="28" y="17"/>
                  </a:lnTo>
                  <a:lnTo>
                    <a:pt x="34" y="12"/>
                  </a:lnTo>
                  <a:lnTo>
                    <a:pt x="40" y="9"/>
                  </a:lnTo>
                  <a:lnTo>
                    <a:pt x="47" y="5"/>
                  </a:lnTo>
                  <a:lnTo>
                    <a:pt x="54" y="3"/>
                  </a:lnTo>
                  <a:lnTo>
                    <a:pt x="62" y="1"/>
                  </a:lnTo>
                  <a:lnTo>
                    <a:pt x="70" y="0"/>
                  </a:lnTo>
                  <a:lnTo>
                    <a:pt x="78" y="0"/>
                  </a:lnTo>
                  <a:lnTo>
                    <a:pt x="78" y="0"/>
                  </a:lnTo>
                  <a:lnTo>
                    <a:pt x="84" y="0"/>
                  </a:lnTo>
                  <a:lnTo>
                    <a:pt x="92" y="1"/>
                  </a:lnTo>
                  <a:lnTo>
                    <a:pt x="99" y="3"/>
                  </a:lnTo>
                  <a:lnTo>
                    <a:pt x="107" y="5"/>
                  </a:lnTo>
                  <a:lnTo>
                    <a:pt x="114" y="9"/>
                  </a:lnTo>
                  <a:lnTo>
                    <a:pt x="120" y="12"/>
                  </a:lnTo>
                  <a:lnTo>
                    <a:pt x="126" y="17"/>
                  </a:lnTo>
                  <a:lnTo>
                    <a:pt x="131" y="21"/>
                  </a:lnTo>
                  <a:lnTo>
                    <a:pt x="136" y="27"/>
                  </a:lnTo>
                  <a:lnTo>
                    <a:pt x="141" y="33"/>
                  </a:lnTo>
                  <a:lnTo>
                    <a:pt x="145" y="40"/>
                  </a:lnTo>
                  <a:lnTo>
                    <a:pt x="147" y="46"/>
                  </a:lnTo>
                  <a:lnTo>
                    <a:pt x="151" y="53"/>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6" name="Freeform 892">
              <a:extLst>
                <a:ext uri="{FF2B5EF4-FFF2-40B4-BE49-F238E27FC236}">
                  <a16:creationId xmlns:a16="http://schemas.microsoft.com/office/drawing/2014/main" id="{D36A032E-0C10-4E8C-A798-B2F70A192122}"/>
                </a:ext>
              </a:extLst>
            </p:cNvPr>
            <p:cNvSpPr>
              <a:spLocks/>
            </p:cNvSpPr>
            <p:nvPr/>
          </p:nvSpPr>
          <p:spPr bwMode="auto">
            <a:xfrm>
              <a:off x="7332663" y="2198688"/>
              <a:ext cx="49213" cy="49213"/>
            </a:xfrm>
            <a:custGeom>
              <a:avLst/>
              <a:gdLst>
                <a:gd name="T0" fmla="*/ 155 w 155"/>
                <a:gd name="T1" fmla="*/ 77 h 153"/>
                <a:gd name="T2" fmla="*/ 153 w 155"/>
                <a:gd name="T3" fmla="*/ 92 h 153"/>
                <a:gd name="T4" fmla="*/ 149 w 155"/>
                <a:gd name="T5" fmla="*/ 107 h 153"/>
                <a:gd name="T6" fmla="*/ 141 w 155"/>
                <a:gd name="T7" fmla="*/ 120 h 153"/>
                <a:gd name="T8" fmla="*/ 132 w 155"/>
                <a:gd name="T9" fmla="*/ 131 h 153"/>
                <a:gd name="T10" fmla="*/ 121 w 155"/>
                <a:gd name="T11" fmla="*/ 141 h 153"/>
                <a:gd name="T12" fmla="*/ 108 w 155"/>
                <a:gd name="T13" fmla="*/ 148 h 153"/>
                <a:gd name="T14" fmla="*/ 93 w 155"/>
                <a:gd name="T15" fmla="*/ 152 h 153"/>
                <a:gd name="T16" fmla="*/ 78 w 155"/>
                <a:gd name="T17" fmla="*/ 153 h 153"/>
                <a:gd name="T18" fmla="*/ 70 w 155"/>
                <a:gd name="T19" fmla="*/ 153 h 153"/>
                <a:gd name="T20" fmla="*/ 55 w 155"/>
                <a:gd name="T21" fmla="*/ 150 h 153"/>
                <a:gd name="T22" fmla="*/ 42 w 155"/>
                <a:gd name="T23" fmla="*/ 144 h 153"/>
                <a:gd name="T24" fmla="*/ 29 w 155"/>
                <a:gd name="T25" fmla="*/ 136 h 153"/>
                <a:gd name="T26" fmla="*/ 19 w 155"/>
                <a:gd name="T27" fmla="*/ 126 h 153"/>
                <a:gd name="T28" fmla="*/ 10 w 155"/>
                <a:gd name="T29" fmla="*/ 113 h 153"/>
                <a:gd name="T30" fmla="*/ 4 w 155"/>
                <a:gd name="T31" fmla="*/ 100 h 153"/>
                <a:gd name="T32" fmla="*/ 2 w 155"/>
                <a:gd name="T33" fmla="*/ 85 h 153"/>
                <a:gd name="T34" fmla="*/ 0 w 155"/>
                <a:gd name="T35" fmla="*/ 77 h 153"/>
                <a:gd name="T36" fmla="*/ 3 w 155"/>
                <a:gd name="T37" fmla="*/ 61 h 153"/>
                <a:gd name="T38" fmla="*/ 7 w 155"/>
                <a:gd name="T39" fmla="*/ 47 h 153"/>
                <a:gd name="T40" fmla="*/ 14 w 155"/>
                <a:gd name="T41" fmla="*/ 33 h 153"/>
                <a:gd name="T42" fmla="*/ 23 w 155"/>
                <a:gd name="T43" fmla="*/ 22 h 153"/>
                <a:gd name="T44" fmla="*/ 35 w 155"/>
                <a:gd name="T45" fmla="*/ 13 h 153"/>
                <a:gd name="T46" fmla="*/ 47 w 155"/>
                <a:gd name="T47" fmla="*/ 6 h 153"/>
                <a:gd name="T48" fmla="*/ 62 w 155"/>
                <a:gd name="T49" fmla="*/ 1 h 153"/>
                <a:gd name="T50" fmla="*/ 78 w 155"/>
                <a:gd name="T51" fmla="*/ 0 h 153"/>
                <a:gd name="T52" fmla="*/ 85 w 155"/>
                <a:gd name="T53" fmla="*/ 0 h 153"/>
                <a:gd name="T54" fmla="*/ 101 w 155"/>
                <a:gd name="T55" fmla="*/ 4 h 153"/>
                <a:gd name="T56" fmla="*/ 115 w 155"/>
                <a:gd name="T57" fmla="*/ 9 h 153"/>
                <a:gd name="T58" fmla="*/ 126 w 155"/>
                <a:gd name="T59" fmla="*/ 17 h 153"/>
                <a:gd name="T60" fmla="*/ 137 w 155"/>
                <a:gd name="T61" fmla="*/ 28 h 153"/>
                <a:gd name="T62" fmla="*/ 146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2"/>
                  </a:lnTo>
                  <a:lnTo>
                    <a:pt x="151" y="100"/>
                  </a:lnTo>
                  <a:lnTo>
                    <a:pt x="149" y="107"/>
                  </a:lnTo>
                  <a:lnTo>
                    <a:pt x="146" y="113"/>
                  </a:lnTo>
                  <a:lnTo>
                    <a:pt x="141" y="120"/>
                  </a:lnTo>
                  <a:lnTo>
                    <a:pt x="137" y="126"/>
                  </a:lnTo>
                  <a:lnTo>
                    <a:pt x="132" y="131"/>
                  </a:lnTo>
                  <a:lnTo>
                    <a:pt x="126" y="136"/>
                  </a:lnTo>
                  <a:lnTo>
                    <a:pt x="121"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2" y="144"/>
                  </a:lnTo>
                  <a:lnTo>
                    <a:pt x="35" y="141"/>
                  </a:lnTo>
                  <a:lnTo>
                    <a:pt x="29" y="136"/>
                  </a:lnTo>
                  <a:lnTo>
                    <a:pt x="23" y="131"/>
                  </a:lnTo>
                  <a:lnTo>
                    <a:pt x="19" y="126"/>
                  </a:lnTo>
                  <a:lnTo>
                    <a:pt x="14" y="120"/>
                  </a:lnTo>
                  <a:lnTo>
                    <a:pt x="10" y="113"/>
                  </a:lnTo>
                  <a:lnTo>
                    <a:pt x="7" y="107"/>
                  </a:lnTo>
                  <a:lnTo>
                    <a:pt x="4" y="100"/>
                  </a:lnTo>
                  <a:lnTo>
                    <a:pt x="3" y="92"/>
                  </a:lnTo>
                  <a:lnTo>
                    <a:pt x="2" y="85"/>
                  </a:lnTo>
                  <a:lnTo>
                    <a:pt x="0" y="77"/>
                  </a:lnTo>
                  <a:lnTo>
                    <a:pt x="0" y="77"/>
                  </a:lnTo>
                  <a:lnTo>
                    <a:pt x="2" y="69"/>
                  </a:lnTo>
                  <a:lnTo>
                    <a:pt x="3" y="61"/>
                  </a:lnTo>
                  <a:lnTo>
                    <a:pt x="4" y="54"/>
                  </a:lnTo>
                  <a:lnTo>
                    <a:pt x="7" y="47"/>
                  </a:lnTo>
                  <a:lnTo>
                    <a:pt x="10" y="40"/>
                  </a:lnTo>
                  <a:lnTo>
                    <a:pt x="14" y="33"/>
                  </a:lnTo>
                  <a:lnTo>
                    <a:pt x="19" y="28"/>
                  </a:lnTo>
                  <a:lnTo>
                    <a:pt x="23" y="22"/>
                  </a:lnTo>
                  <a:lnTo>
                    <a:pt x="29" y="17"/>
                  </a:lnTo>
                  <a:lnTo>
                    <a:pt x="35" y="13"/>
                  </a:lnTo>
                  <a:lnTo>
                    <a:pt x="42"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3"/>
                  </a:lnTo>
                  <a:lnTo>
                    <a:pt x="126" y="17"/>
                  </a:lnTo>
                  <a:lnTo>
                    <a:pt x="132" y="22"/>
                  </a:lnTo>
                  <a:lnTo>
                    <a:pt x="137" y="28"/>
                  </a:lnTo>
                  <a:lnTo>
                    <a:pt x="141" y="33"/>
                  </a:lnTo>
                  <a:lnTo>
                    <a:pt x="146" y="40"/>
                  </a:lnTo>
                  <a:lnTo>
                    <a:pt x="149"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7" name="Freeform 893">
              <a:extLst>
                <a:ext uri="{FF2B5EF4-FFF2-40B4-BE49-F238E27FC236}">
                  <a16:creationId xmlns:a16="http://schemas.microsoft.com/office/drawing/2014/main" id="{845FEDAB-BF74-44A2-81E5-F43EDBC1BEC9}"/>
                </a:ext>
              </a:extLst>
            </p:cNvPr>
            <p:cNvSpPr>
              <a:spLocks/>
            </p:cNvSpPr>
            <p:nvPr/>
          </p:nvSpPr>
          <p:spPr bwMode="auto">
            <a:xfrm>
              <a:off x="7402513" y="2198688"/>
              <a:ext cx="47625" cy="49213"/>
            </a:xfrm>
            <a:custGeom>
              <a:avLst/>
              <a:gdLst>
                <a:gd name="T0" fmla="*/ 154 w 154"/>
                <a:gd name="T1" fmla="*/ 77 h 153"/>
                <a:gd name="T2" fmla="*/ 153 w 154"/>
                <a:gd name="T3" fmla="*/ 92 h 153"/>
                <a:gd name="T4" fmla="*/ 149 w 154"/>
                <a:gd name="T5" fmla="*/ 107 h 153"/>
                <a:gd name="T6" fmla="*/ 141 w 154"/>
                <a:gd name="T7" fmla="*/ 120 h 153"/>
                <a:gd name="T8" fmla="*/ 132 w 154"/>
                <a:gd name="T9" fmla="*/ 131 h 153"/>
                <a:gd name="T10" fmla="*/ 120 w 154"/>
                <a:gd name="T11" fmla="*/ 141 h 153"/>
                <a:gd name="T12" fmla="*/ 108 w 154"/>
                <a:gd name="T13" fmla="*/ 148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1 h 153"/>
                <a:gd name="T38" fmla="*/ 7 w 154"/>
                <a:gd name="T39" fmla="*/ 47 h 153"/>
                <a:gd name="T40" fmla="*/ 14 w 154"/>
                <a:gd name="T41" fmla="*/ 33 h 153"/>
                <a:gd name="T42" fmla="*/ 23 w 154"/>
                <a:gd name="T43" fmla="*/ 22 h 153"/>
                <a:gd name="T44" fmla="*/ 34 w 154"/>
                <a:gd name="T45" fmla="*/ 13 h 153"/>
                <a:gd name="T46" fmla="*/ 47 w 154"/>
                <a:gd name="T47" fmla="*/ 6 h 153"/>
                <a:gd name="T48" fmla="*/ 62 w 154"/>
                <a:gd name="T49" fmla="*/ 1 h 153"/>
                <a:gd name="T50" fmla="*/ 78 w 154"/>
                <a:gd name="T51" fmla="*/ 0 h 153"/>
                <a:gd name="T52" fmla="*/ 85 w 154"/>
                <a:gd name="T53" fmla="*/ 0 h 153"/>
                <a:gd name="T54" fmla="*/ 101 w 154"/>
                <a:gd name="T55" fmla="*/ 4 h 153"/>
                <a:gd name="T56" fmla="*/ 114 w 154"/>
                <a:gd name="T57" fmla="*/ 9 h 153"/>
                <a:gd name="T58" fmla="*/ 126 w 154"/>
                <a:gd name="T59" fmla="*/ 17 h 153"/>
                <a:gd name="T60" fmla="*/ 137 w 154"/>
                <a:gd name="T61" fmla="*/ 28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2"/>
                  </a:lnTo>
                  <a:lnTo>
                    <a:pt x="151" y="100"/>
                  </a:lnTo>
                  <a:lnTo>
                    <a:pt x="149" y="107"/>
                  </a:lnTo>
                  <a:lnTo>
                    <a:pt x="145" y="113"/>
                  </a:lnTo>
                  <a:lnTo>
                    <a:pt x="141" y="120"/>
                  </a:lnTo>
                  <a:lnTo>
                    <a:pt x="137" y="126"/>
                  </a:lnTo>
                  <a:lnTo>
                    <a:pt x="132" y="131"/>
                  </a:lnTo>
                  <a:lnTo>
                    <a:pt x="126" y="136"/>
                  </a:lnTo>
                  <a:lnTo>
                    <a:pt x="120" y="141"/>
                  </a:lnTo>
                  <a:lnTo>
                    <a:pt x="114" y="144"/>
                  </a:lnTo>
                  <a:lnTo>
                    <a:pt x="108" y="148"/>
                  </a:lnTo>
                  <a:lnTo>
                    <a:pt x="101" y="150"/>
                  </a:lnTo>
                  <a:lnTo>
                    <a:pt x="93" y="152"/>
                  </a:lnTo>
                  <a:lnTo>
                    <a:pt x="85" y="153"/>
                  </a:lnTo>
                  <a:lnTo>
                    <a:pt x="78" y="153"/>
                  </a:lnTo>
                  <a:lnTo>
                    <a:pt x="78" y="153"/>
                  </a:lnTo>
                  <a:lnTo>
                    <a:pt x="70" y="153"/>
                  </a:lnTo>
                  <a:lnTo>
                    <a:pt x="62" y="152"/>
                  </a:lnTo>
                  <a:lnTo>
                    <a:pt x="55" y="150"/>
                  </a:lnTo>
                  <a:lnTo>
                    <a:pt x="47" y="148"/>
                  </a:lnTo>
                  <a:lnTo>
                    <a:pt x="41" y="144"/>
                  </a:lnTo>
                  <a:lnTo>
                    <a:pt x="34" y="141"/>
                  </a:lnTo>
                  <a:lnTo>
                    <a:pt x="29" y="136"/>
                  </a:lnTo>
                  <a:lnTo>
                    <a:pt x="23" y="131"/>
                  </a:lnTo>
                  <a:lnTo>
                    <a:pt x="18" y="126"/>
                  </a:lnTo>
                  <a:lnTo>
                    <a:pt x="14" y="120"/>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7" y="28"/>
                  </a:lnTo>
                  <a:lnTo>
                    <a:pt x="141"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8" name="Freeform 894">
              <a:extLst>
                <a:ext uri="{FF2B5EF4-FFF2-40B4-BE49-F238E27FC236}">
                  <a16:creationId xmlns:a16="http://schemas.microsoft.com/office/drawing/2014/main" id="{4CDF8114-6449-4ACC-9CB0-118ABAF86C81}"/>
                </a:ext>
              </a:extLst>
            </p:cNvPr>
            <p:cNvSpPr>
              <a:spLocks/>
            </p:cNvSpPr>
            <p:nvPr/>
          </p:nvSpPr>
          <p:spPr bwMode="auto">
            <a:xfrm>
              <a:off x="7472363" y="2198688"/>
              <a:ext cx="49213" cy="49213"/>
            </a:xfrm>
            <a:custGeom>
              <a:avLst/>
              <a:gdLst>
                <a:gd name="T0" fmla="*/ 154 w 154"/>
                <a:gd name="T1" fmla="*/ 77 h 153"/>
                <a:gd name="T2" fmla="*/ 152 w 154"/>
                <a:gd name="T3" fmla="*/ 92 h 153"/>
                <a:gd name="T4" fmla="*/ 147 w 154"/>
                <a:gd name="T5" fmla="*/ 107 h 153"/>
                <a:gd name="T6" fmla="*/ 141 w 154"/>
                <a:gd name="T7" fmla="*/ 120 h 153"/>
                <a:gd name="T8" fmla="*/ 131 w 154"/>
                <a:gd name="T9" fmla="*/ 131 h 153"/>
                <a:gd name="T10" fmla="*/ 120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100 h 153"/>
                <a:gd name="T32" fmla="*/ 0 w 154"/>
                <a:gd name="T33" fmla="*/ 85 h 153"/>
                <a:gd name="T34" fmla="*/ 0 w 154"/>
                <a:gd name="T35" fmla="*/ 77 h 153"/>
                <a:gd name="T36" fmla="*/ 2 w 154"/>
                <a:gd name="T37" fmla="*/ 61 h 153"/>
                <a:gd name="T38" fmla="*/ 6 w 154"/>
                <a:gd name="T39" fmla="*/ 47 h 153"/>
                <a:gd name="T40" fmla="*/ 14 w 154"/>
                <a:gd name="T41" fmla="*/ 33 h 153"/>
                <a:gd name="T42" fmla="*/ 23 w 154"/>
                <a:gd name="T43" fmla="*/ 22 h 153"/>
                <a:gd name="T44" fmla="*/ 34 w 154"/>
                <a:gd name="T45" fmla="*/ 13 h 153"/>
                <a:gd name="T46" fmla="*/ 47 w 154"/>
                <a:gd name="T47" fmla="*/ 6 h 153"/>
                <a:gd name="T48" fmla="*/ 62 w 154"/>
                <a:gd name="T49" fmla="*/ 1 h 153"/>
                <a:gd name="T50" fmla="*/ 77 w 154"/>
                <a:gd name="T51" fmla="*/ 0 h 153"/>
                <a:gd name="T52" fmla="*/ 85 w 154"/>
                <a:gd name="T53" fmla="*/ 0 h 153"/>
                <a:gd name="T54" fmla="*/ 99 w 154"/>
                <a:gd name="T55" fmla="*/ 4 h 153"/>
                <a:gd name="T56" fmla="*/ 113 w 154"/>
                <a:gd name="T57" fmla="*/ 9 h 153"/>
                <a:gd name="T58" fmla="*/ 126 w 154"/>
                <a:gd name="T59" fmla="*/ 17 h 153"/>
                <a:gd name="T60" fmla="*/ 136 w 154"/>
                <a:gd name="T61" fmla="*/ 28 h 153"/>
                <a:gd name="T62" fmla="*/ 144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2"/>
                  </a:lnTo>
                  <a:lnTo>
                    <a:pt x="151" y="100"/>
                  </a:lnTo>
                  <a:lnTo>
                    <a:pt x="147" y="107"/>
                  </a:lnTo>
                  <a:lnTo>
                    <a:pt x="144" y="113"/>
                  </a:lnTo>
                  <a:lnTo>
                    <a:pt x="141" y="120"/>
                  </a:lnTo>
                  <a:lnTo>
                    <a:pt x="136" y="126"/>
                  </a:lnTo>
                  <a:lnTo>
                    <a:pt x="131" y="131"/>
                  </a:lnTo>
                  <a:lnTo>
                    <a:pt x="126" y="136"/>
                  </a:lnTo>
                  <a:lnTo>
                    <a:pt x="120" y="141"/>
                  </a:lnTo>
                  <a:lnTo>
                    <a:pt x="113" y="144"/>
                  </a:lnTo>
                  <a:lnTo>
                    <a:pt x="107"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1"/>
                  </a:lnTo>
                  <a:lnTo>
                    <a:pt x="18" y="126"/>
                  </a:lnTo>
                  <a:lnTo>
                    <a:pt x="14" y="120"/>
                  </a:lnTo>
                  <a:lnTo>
                    <a:pt x="9" y="113"/>
                  </a:lnTo>
                  <a:lnTo>
                    <a:pt x="6" y="107"/>
                  </a:lnTo>
                  <a:lnTo>
                    <a:pt x="3" y="100"/>
                  </a:lnTo>
                  <a:lnTo>
                    <a:pt x="2" y="92"/>
                  </a:lnTo>
                  <a:lnTo>
                    <a:pt x="0" y="85"/>
                  </a:lnTo>
                  <a:lnTo>
                    <a:pt x="0" y="77"/>
                  </a:lnTo>
                  <a:lnTo>
                    <a:pt x="0" y="77"/>
                  </a:lnTo>
                  <a:lnTo>
                    <a:pt x="0" y="69"/>
                  </a:lnTo>
                  <a:lnTo>
                    <a:pt x="2" y="61"/>
                  </a:lnTo>
                  <a:lnTo>
                    <a:pt x="3" y="54"/>
                  </a:lnTo>
                  <a:lnTo>
                    <a:pt x="6" y="47"/>
                  </a:lnTo>
                  <a:lnTo>
                    <a:pt x="9" y="40"/>
                  </a:lnTo>
                  <a:lnTo>
                    <a:pt x="14" y="33"/>
                  </a:lnTo>
                  <a:lnTo>
                    <a:pt x="18" y="28"/>
                  </a:lnTo>
                  <a:lnTo>
                    <a:pt x="23" y="22"/>
                  </a:lnTo>
                  <a:lnTo>
                    <a:pt x="28" y="17"/>
                  </a:lnTo>
                  <a:lnTo>
                    <a:pt x="34" y="13"/>
                  </a:lnTo>
                  <a:lnTo>
                    <a:pt x="40" y="9"/>
                  </a:lnTo>
                  <a:lnTo>
                    <a:pt x="47" y="6"/>
                  </a:lnTo>
                  <a:lnTo>
                    <a:pt x="54" y="4"/>
                  </a:lnTo>
                  <a:lnTo>
                    <a:pt x="62" y="1"/>
                  </a:lnTo>
                  <a:lnTo>
                    <a:pt x="69" y="0"/>
                  </a:lnTo>
                  <a:lnTo>
                    <a:pt x="77" y="0"/>
                  </a:lnTo>
                  <a:lnTo>
                    <a:pt x="77" y="0"/>
                  </a:lnTo>
                  <a:lnTo>
                    <a:pt x="85" y="0"/>
                  </a:lnTo>
                  <a:lnTo>
                    <a:pt x="93" y="1"/>
                  </a:lnTo>
                  <a:lnTo>
                    <a:pt x="99" y="4"/>
                  </a:lnTo>
                  <a:lnTo>
                    <a:pt x="107" y="6"/>
                  </a:lnTo>
                  <a:lnTo>
                    <a:pt x="113" y="9"/>
                  </a:lnTo>
                  <a:lnTo>
                    <a:pt x="120" y="13"/>
                  </a:lnTo>
                  <a:lnTo>
                    <a:pt x="126" y="17"/>
                  </a:lnTo>
                  <a:lnTo>
                    <a:pt x="131" y="22"/>
                  </a:lnTo>
                  <a:lnTo>
                    <a:pt x="136" y="28"/>
                  </a:lnTo>
                  <a:lnTo>
                    <a:pt x="141" y="33"/>
                  </a:lnTo>
                  <a:lnTo>
                    <a:pt x="144"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9" name="Freeform 895">
              <a:extLst>
                <a:ext uri="{FF2B5EF4-FFF2-40B4-BE49-F238E27FC236}">
                  <a16:creationId xmlns:a16="http://schemas.microsoft.com/office/drawing/2014/main" id="{1670B66B-2218-4CCD-8847-A2021A9B5CD3}"/>
                </a:ext>
              </a:extLst>
            </p:cNvPr>
            <p:cNvSpPr>
              <a:spLocks/>
            </p:cNvSpPr>
            <p:nvPr/>
          </p:nvSpPr>
          <p:spPr bwMode="auto">
            <a:xfrm>
              <a:off x="7542213" y="2198688"/>
              <a:ext cx="49213" cy="49213"/>
            </a:xfrm>
            <a:custGeom>
              <a:avLst/>
              <a:gdLst>
                <a:gd name="T0" fmla="*/ 153 w 153"/>
                <a:gd name="T1" fmla="*/ 77 h 153"/>
                <a:gd name="T2" fmla="*/ 152 w 153"/>
                <a:gd name="T3" fmla="*/ 92 h 153"/>
                <a:gd name="T4" fmla="*/ 148 w 153"/>
                <a:gd name="T5" fmla="*/ 107 h 153"/>
                <a:gd name="T6" fmla="*/ 141 w 153"/>
                <a:gd name="T7" fmla="*/ 120 h 153"/>
                <a:gd name="T8" fmla="*/ 130 w 153"/>
                <a:gd name="T9" fmla="*/ 131 h 153"/>
                <a:gd name="T10" fmla="*/ 119 w 153"/>
                <a:gd name="T11" fmla="*/ 141 h 153"/>
                <a:gd name="T12" fmla="*/ 106 w 153"/>
                <a:gd name="T13" fmla="*/ 148 h 153"/>
                <a:gd name="T14" fmla="*/ 92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6 w 153"/>
                <a:gd name="T39" fmla="*/ 47 h 153"/>
                <a:gd name="T40" fmla="*/ 13 w 153"/>
                <a:gd name="T41" fmla="*/ 33 h 153"/>
                <a:gd name="T42" fmla="*/ 22 w 153"/>
                <a:gd name="T43" fmla="*/ 22 h 153"/>
                <a:gd name="T44" fmla="*/ 33 w 153"/>
                <a:gd name="T45" fmla="*/ 13 h 153"/>
                <a:gd name="T46" fmla="*/ 47 w 153"/>
                <a:gd name="T47" fmla="*/ 6 h 153"/>
                <a:gd name="T48" fmla="*/ 61 w 153"/>
                <a:gd name="T49" fmla="*/ 1 h 153"/>
                <a:gd name="T50" fmla="*/ 77 w 153"/>
                <a:gd name="T51" fmla="*/ 0 h 153"/>
                <a:gd name="T52" fmla="*/ 85 w 153"/>
                <a:gd name="T53" fmla="*/ 0 h 153"/>
                <a:gd name="T54" fmla="*/ 100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2"/>
                  </a:lnTo>
                  <a:lnTo>
                    <a:pt x="150" y="100"/>
                  </a:lnTo>
                  <a:lnTo>
                    <a:pt x="148" y="107"/>
                  </a:lnTo>
                  <a:lnTo>
                    <a:pt x="144" y="113"/>
                  </a:lnTo>
                  <a:lnTo>
                    <a:pt x="141" y="120"/>
                  </a:lnTo>
                  <a:lnTo>
                    <a:pt x="136" y="126"/>
                  </a:lnTo>
                  <a:lnTo>
                    <a:pt x="130" y="131"/>
                  </a:lnTo>
                  <a:lnTo>
                    <a:pt x="126" y="136"/>
                  </a:lnTo>
                  <a:lnTo>
                    <a:pt x="119" y="141"/>
                  </a:lnTo>
                  <a:lnTo>
                    <a:pt x="113" y="144"/>
                  </a:lnTo>
                  <a:lnTo>
                    <a:pt x="106"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7" y="136"/>
                  </a:lnTo>
                  <a:lnTo>
                    <a:pt x="22" y="131"/>
                  </a:lnTo>
                  <a:lnTo>
                    <a:pt x="17" y="126"/>
                  </a:lnTo>
                  <a:lnTo>
                    <a:pt x="13" y="120"/>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3" y="33"/>
                  </a:lnTo>
                  <a:lnTo>
                    <a:pt x="17" y="28"/>
                  </a:lnTo>
                  <a:lnTo>
                    <a:pt x="22" y="22"/>
                  </a:lnTo>
                  <a:lnTo>
                    <a:pt x="27" y="17"/>
                  </a:lnTo>
                  <a:lnTo>
                    <a:pt x="33" y="13"/>
                  </a:lnTo>
                  <a:lnTo>
                    <a:pt x="40" y="9"/>
                  </a:lnTo>
                  <a:lnTo>
                    <a:pt x="47" y="6"/>
                  </a:lnTo>
                  <a:lnTo>
                    <a:pt x="54" y="4"/>
                  </a:lnTo>
                  <a:lnTo>
                    <a:pt x="61" y="1"/>
                  </a:lnTo>
                  <a:lnTo>
                    <a:pt x="69" y="0"/>
                  </a:lnTo>
                  <a:lnTo>
                    <a:pt x="77" y="0"/>
                  </a:lnTo>
                  <a:lnTo>
                    <a:pt x="77" y="0"/>
                  </a:lnTo>
                  <a:lnTo>
                    <a:pt x="85" y="0"/>
                  </a:lnTo>
                  <a:lnTo>
                    <a:pt x="92" y="1"/>
                  </a:lnTo>
                  <a:lnTo>
                    <a:pt x="100" y="4"/>
                  </a:lnTo>
                  <a:lnTo>
                    <a:pt x="106" y="6"/>
                  </a:lnTo>
                  <a:lnTo>
                    <a:pt x="113" y="9"/>
                  </a:lnTo>
                  <a:lnTo>
                    <a:pt x="119" y="13"/>
                  </a:lnTo>
                  <a:lnTo>
                    <a:pt x="126" y="17"/>
                  </a:lnTo>
                  <a:lnTo>
                    <a:pt x="130" y="22"/>
                  </a:lnTo>
                  <a:lnTo>
                    <a:pt x="136" y="28"/>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0" name="Freeform 896">
              <a:extLst>
                <a:ext uri="{FF2B5EF4-FFF2-40B4-BE49-F238E27FC236}">
                  <a16:creationId xmlns:a16="http://schemas.microsoft.com/office/drawing/2014/main" id="{256A5F6F-FEA2-4F7F-84F2-432182C31261}"/>
                </a:ext>
              </a:extLst>
            </p:cNvPr>
            <p:cNvSpPr>
              <a:spLocks/>
            </p:cNvSpPr>
            <p:nvPr/>
          </p:nvSpPr>
          <p:spPr bwMode="auto">
            <a:xfrm>
              <a:off x="7612063" y="2198688"/>
              <a:ext cx="49213" cy="49213"/>
            </a:xfrm>
            <a:custGeom>
              <a:avLst/>
              <a:gdLst>
                <a:gd name="T0" fmla="*/ 153 w 153"/>
                <a:gd name="T1" fmla="*/ 77 h 153"/>
                <a:gd name="T2" fmla="*/ 152 w 153"/>
                <a:gd name="T3" fmla="*/ 92 h 153"/>
                <a:gd name="T4" fmla="*/ 147 w 153"/>
                <a:gd name="T5" fmla="*/ 107 h 153"/>
                <a:gd name="T6" fmla="*/ 140 w 153"/>
                <a:gd name="T7" fmla="*/ 120 h 153"/>
                <a:gd name="T8" fmla="*/ 130 w 153"/>
                <a:gd name="T9" fmla="*/ 131 h 153"/>
                <a:gd name="T10" fmla="*/ 119 w 153"/>
                <a:gd name="T11" fmla="*/ 141 h 153"/>
                <a:gd name="T12" fmla="*/ 106 w 153"/>
                <a:gd name="T13" fmla="*/ 148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1 w 153"/>
                <a:gd name="T43" fmla="*/ 22 h 153"/>
                <a:gd name="T44" fmla="*/ 33 w 153"/>
                <a:gd name="T45" fmla="*/ 13 h 153"/>
                <a:gd name="T46" fmla="*/ 47 w 153"/>
                <a:gd name="T47" fmla="*/ 6 h 153"/>
                <a:gd name="T48" fmla="*/ 60 w 153"/>
                <a:gd name="T49" fmla="*/ 1 h 153"/>
                <a:gd name="T50" fmla="*/ 76 w 153"/>
                <a:gd name="T51" fmla="*/ 0 h 153"/>
                <a:gd name="T52" fmla="*/ 84 w 153"/>
                <a:gd name="T53" fmla="*/ 0 h 153"/>
                <a:gd name="T54" fmla="*/ 99 w 153"/>
                <a:gd name="T55" fmla="*/ 4 h 153"/>
                <a:gd name="T56" fmla="*/ 113 w 153"/>
                <a:gd name="T57" fmla="*/ 9 h 153"/>
                <a:gd name="T58" fmla="*/ 125 w 153"/>
                <a:gd name="T59" fmla="*/ 17 h 153"/>
                <a:gd name="T60" fmla="*/ 136 w 153"/>
                <a:gd name="T61" fmla="*/ 28 h 153"/>
                <a:gd name="T62" fmla="*/ 144 w 153"/>
                <a:gd name="T63" fmla="*/ 40 h 153"/>
                <a:gd name="T64" fmla="*/ 149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2"/>
                  </a:lnTo>
                  <a:lnTo>
                    <a:pt x="149" y="100"/>
                  </a:lnTo>
                  <a:lnTo>
                    <a:pt x="147" y="107"/>
                  </a:lnTo>
                  <a:lnTo>
                    <a:pt x="144" y="113"/>
                  </a:lnTo>
                  <a:lnTo>
                    <a:pt x="140" y="120"/>
                  </a:lnTo>
                  <a:lnTo>
                    <a:pt x="136" y="126"/>
                  </a:lnTo>
                  <a:lnTo>
                    <a:pt x="130" y="131"/>
                  </a:lnTo>
                  <a:lnTo>
                    <a:pt x="125"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1"/>
                  </a:lnTo>
                  <a:lnTo>
                    <a:pt x="17" y="126"/>
                  </a:lnTo>
                  <a:lnTo>
                    <a:pt x="12"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2"/>
                  </a:lnTo>
                  <a:lnTo>
                    <a:pt x="136" y="28"/>
                  </a:lnTo>
                  <a:lnTo>
                    <a:pt x="140" y="33"/>
                  </a:lnTo>
                  <a:lnTo>
                    <a:pt x="144" y="40"/>
                  </a:lnTo>
                  <a:lnTo>
                    <a:pt x="147" y="47"/>
                  </a:lnTo>
                  <a:lnTo>
                    <a:pt x="149"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1" name="Freeform 897">
              <a:extLst>
                <a:ext uri="{FF2B5EF4-FFF2-40B4-BE49-F238E27FC236}">
                  <a16:creationId xmlns:a16="http://schemas.microsoft.com/office/drawing/2014/main" id="{F855A13C-173A-4977-A36C-C61EFA3F1FD2}"/>
                </a:ext>
              </a:extLst>
            </p:cNvPr>
            <p:cNvSpPr>
              <a:spLocks/>
            </p:cNvSpPr>
            <p:nvPr/>
          </p:nvSpPr>
          <p:spPr bwMode="auto">
            <a:xfrm>
              <a:off x="7681913" y="2198688"/>
              <a:ext cx="49213" cy="49213"/>
            </a:xfrm>
            <a:custGeom>
              <a:avLst/>
              <a:gdLst>
                <a:gd name="T0" fmla="*/ 154 w 154"/>
                <a:gd name="T1" fmla="*/ 77 h 153"/>
                <a:gd name="T2" fmla="*/ 153 w 154"/>
                <a:gd name="T3" fmla="*/ 92 h 153"/>
                <a:gd name="T4" fmla="*/ 148 w 154"/>
                <a:gd name="T5" fmla="*/ 107 h 153"/>
                <a:gd name="T6" fmla="*/ 141 w 154"/>
                <a:gd name="T7" fmla="*/ 120 h 153"/>
                <a:gd name="T8" fmla="*/ 132 w 154"/>
                <a:gd name="T9" fmla="*/ 131 h 153"/>
                <a:gd name="T10" fmla="*/ 120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3 w 154"/>
                <a:gd name="T43" fmla="*/ 22 h 153"/>
                <a:gd name="T44" fmla="*/ 35 w 154"/>
                <a:gd name="T45" fmla="*/ 13 h 153"/>
                <a:gd name="T46" fmla="*/ 47 w 154"/>
                <a:gd name="T47" fmla="*/ 6 h 153"/>
                <a:gd name="T48" fmla="*/ 62 w 154"/>
                <a:gd name="T49" fmla="*/ 1 h 153"/>
                <a:gd name="T50" fmla="*/ 77 w 154"/>
                <a:gd name="T51" fmla="*/ 0 h 153"/>
                <a:gd name="T52" fmla="*/ 85 w 154"/>
                <a:gd name="T53" fmla="*/ 0 h 153"/>
                <a:gd name="T54" fmla="*/ 100 w 154"/>
                <a:gd name="T55" fmla="*/ 4 h 153"/>
                <a:gd name="T56" fmla="*/ 114 w 154"/>
                <a:gd name="T57" fmla="*/ 9 h 153"/>
                <a:gd name="T58" fmla="*/ 126 w 154"/>
                <a:gd name="T59" fmla="*/ 17 h 153"/>
                <a:gd name="T60" fmla="*/ 136 w 154"/>
                <a:gd name="T61" fmla="*/ 28 h 153"/>
                <a:gd name="T62" fmla="*/ 145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2"/>
                  </a:lnTo>
                  <a:lnTo>
                    <a:pt x="150" y="100"/>
                  </a:lnTo>
                  <a:lnTo>
                    <a:pt x="148" y="107"/>
                  </a:lnTo>
                  <a:lnTo>
                    <a:pt x="145" y="113"/>
                  </a:lnTo>
                  <a:lnTo>
                    <a:pt x="141" y="120"/>
                  </a:lnTo>
                  <a:lnTo>
                    <a:pt x="136" y="126"/>
                  </a:lnTo>
                  <a:lnTo>
                    <a:pt x="132" y="131"/>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1"/>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3" y="22"/>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5" y="40"/>
                  </a:lnTo>
                  <a:lnTo>
                    <a:pt x="148" y="47"/>
                  </a:lnTo>
                  <a:lnTo>
                    <a:pt x="150"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2" name="Freeform 898">
              <a:extLst>
                <a:ext uri="{FF2B5EF4-FFF2-40B4-BE49-F238E27FC236}">
                  <a16:creationId xmlns:a16="http://schemas.microsoft.com/office/drawing/2014/main" id="{8B47F196-B53E-4170-AFAE-EC2DA373CB5D}"/>
                </a:ext>
              </a:extLst>
            </p:cNvPr>
            <p:cNvSpPr>
              <a:spLocks/>
            </p:cNvSpPr>
            <p:nvPr/>
          </p:nvSpPr>
          <p:spPr bwMode="auto">
            <a:xfrm>
              <a:off x="7751763" y="2198688"/>
              <a:ext cx="47625" cy="49213"/>
            </a:xfrm>
            <a:custGeom>
              <a:avLst/>
              <a:gdLst>
                <a:gd name="T0" fmla="*/ 153 w 153"/>
                <a:gd name="T1" fmla="*/ 77 h 153"/>
                <a:gd name="T2" fmla="*/ 152 w 153"/>
                <a:gd name="T3" fmla="*/ 92 h 153"/>
                <a:gd name="T4" fmla="*/ 148 w 153"/>
                <a:gd name="T5" fmla="*/ 107 h 153"/>
                <a:gd name="T6" fmla="*/ 141 w 153"/>
                <a:gd name="T7" fmla="*/ 120 h 153"/>
                <a:gd name="T8" fmla="*/ 131 w 153"/>
                <a:gd name="T9" fmla="*/ 131 h 153"/>
                <a:gd name="T10" fmla="*/ 120 w 153"/>
                <a:gd name="T11" fmla="*/ 141 h 153"/>
                <a:gd name="T12" fmla="*/ 106 w 153"/>
                <a:gd name="T13" fmla="*/ 148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6 w 153"/>
                <a:gd name="T39" fmla="*/ 47 h 153"/>
                <a:gd name="T40" fmla="*/ 14 w 153"/>
                <a:gd name="T41" fmla="*/ 33 h 153"/>
                <a:gd name="T42" fmla="*/ 23 w 153"/>
                <a:gd name="T43" fmla="*/ 22 h 153"/>
                <a:gd name="T44" fmla="*/ 34 w 153"/>
                <a:gd name="T45" fmla="*/ 13 h 153"/>
                <a:gd name="T46" fmla="*/ 47 w 153"/>
                <a:gd name="T47" fmla="*/ 6 h 153"/>
                <a:gd name="T48" fmla="*/ 62 w 153"/>
                <a:gd name="T49" fmla="*/ 1 h 153"/>
                <a:gd name="T50" fmla="*/ 77 w 153"/>
                <a:gd name="T51" fmla="*/ 0 h 153"/>
                <a:gd name="T52" fmla="*/ 85 w 153"/>
                <a:gd name="T53" fmla="*/ 0 h 153"/>
                <a:gd name="T54" fmla="*/ 99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2"/>
                  </a:lnTo>
                  <a:lnTo>
                    <a:pt x="150" y="100"/>
                  </a:lnTo>
                  <a:lnTo>
                    <a:pt x="148" y="107"/>
                  </a:lnTo>
                  <a:lnTo>
                    <a:pt x="144" y="113"/>
                  </a:lnTo>
                  <a:lnTo>
                    <a:pt x="141" y="120"/>
                  </a:lnTo>
                  <a:lnTo>
                    <a:pt x="136" y="126"/>
                  </a:lnTo>
                  <a:lnTo>
                    <a:pt x="131" y="131"/>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1"/>
                  </a:lnTo>
                  <a:lnTo>
                    <a:pt x="17" y="126"/>
                  </a:lnTo>
                  <a:lnTo>
                    <a:pt x="14" y="120"/>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4"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2"/>
                  </a:lnTo>
                  <a:lnTo>
                    <a:pt x="136" y="28"/>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3" name="Freeform 899">
              <a:extLst>
                <a:ext uri="{FF2B5EF4-FFF2-40B4-BE49-F238E27FC236}">
                  <a16:creationId xmlns:a16="http://schemas.microsoft.com/office/drawing/2014/main" id="{57658D4B-5CE2-4628-B24C-1098CC540933}"/>
                </a:ext>
              </a:extLst>
            </p:cNvPr>
            <p:cNvSpPr>
              <a:spLocks/>
            </p:cNvSpPr>
            <p:nvPr/>
          </p:nvSpPr>
          <p:spPr bwMode="auto">
            <a:xfrm>
              <a:off x="7821613" y="2198688"/>
              <a:ext cx="49213" cy="49213"/>
            </a:xfrm>
            <a:custGeom>
              <a:avLst/>
              <a:gdLst>
                <a:gd name="T0" fmla="*/ 153 w 153"/>
                <a:gd name="T1" fmla="*/ 77 h 153"/>
                <a:gd name="T2" fmla="*/ 152 w 153"/>
                <a:gd name="T3" fmla="*/ 92 h 153"/>
                <a:gd name="T4" fmla="*/ 147 w 153"/>
                <a:gd name="T5" fmla="*/ 107 h 153"/>
                <a:gd name="T6" fmla="*/ 141 w 153"/>
                <a:gd name="T7" fmla="*/ 120 h 153"/>
                <a:gd name="T8" fmla="*/ 131 w 153"/>
                <a:gd name="T9" fmla="*/ 131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1 w 153"/>
                <a:gd name="T43" fmla="*/ 22 h 153"/>
                <a:gd name="T44" fmla="*/ 33 w 153"/>
                <a:gd name="T45" fmla="*/ 13 h 153"/>
                <a:gd name="T46" fmla="*/ 47 w 153"/>
                <a:gd name="T47" fmla="*/ 6 h 153"/>
                <a:gd name="T48" fmla="*/ 62 w 153"/>
                <a:gd name="T49" fmla="*/ 1 h 153"/>
                <a:gd name="T50" fmla="*/ 76 w 153"/>
                <a:gd name="T51" fmla="*/ 0 h 153"/>
                <a:gd name="T52" fmla="*/ 84 w 153"/>
                <a:gd name="T53" fmla="*/ 0 h 153"/>
                <a:gd name="T54" fmla="*/ 99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2"/>
                  </a:lnTo>
                  <a:lnTo>
                    <a:pt x="150" y="100"/>
                  </a:lnTo>
                  <a:lnTo>
                    <a:pt x="147" y="107"/>
                  </a:lnTo>
                  <a:lnTo>
                    <a:pt x="144" y="113"/>
                  </a:lnTo>
                  <a:lnTo>
                    <a:pt x="141" y="120"/>
                  </a:lnTo>
                  <a:lnTo>
                    <a:pt x="136" y="126"/>
                  </a:lnTo>
                  <a:lnTo>
                    <a:pt x="131" y="131"/>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3" y="141"/>
                  </a:lnTo>
                  <a:lnTo>
                    <a:pt x="27" y="136"/>
                  </a:lnTo>
                  <a:lnTo>
                    <a:pt x="21" y="131"/>
                  </a:lnTo>
                  <a:lnTo>
                    <a:pt x="17" y="126"/>
                  </a:lnTo>
                  <a:lnTo>
                    <a:pt x="12"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4" name="Freeform 900">
              <a:extLst>
                <a:ext uri="{FF2B5EF4-FFF2-40B4-BE49-F238E27FC236}">
                  <a16:creationId xmlns:a16="http://schemas.microsoft.com/office/drawing/2014/main" id="{A9EA6476-75F2-40F9-96DD-84157EAAC004}"/>
                </a:ext>
              </a:extLst>
            </p:cNvPr>
            <p:cNvSpPr>
              <a:spLocks/>
            </p:cNvSpPr>
            <p:nvPr/>
          </p:nvSpPr>
          <p:spPr bwMode="auto">
            <a:xfrm>
              <a:off x="7332663" y="2128838"/>
              <a:ext cx="49213" cy="47625"/>
            </a:xfrm>
            <a:custGeom>
              <a:avLst/>
              <a:gdLst>
                <a:gd name="T0" fmla="*/ 155 w 155"/>
                <a:gd name="T1" fmla="*/ 77 h 154"/>
                <a:gd name="T2" fmla="*/ 153 w 155"/>
                <a:gd name="T3" fmla="*/ 92 h 154"/>
                <a:gd name="T4" fmla="*/ 149 w 155"/>
                <a:gd name="T5" fmla="*/ 107 h 154"/>
                <a:gd name="T6" fmla="*/ 141 w 155"/>
                <a:gd name="T7" fmla="*/ 119 h 154"/>
                <a:gd name="T8" fmla="*/ 132 w 155"/>
                <a:gd name="T9" fmla="*/ 131 h 154"/>
                <a:gd name="T10" fmla="*/ 121 w 155"/>
                <a:gd name="T11" fmla="*/ 141 h 154"/>
                <a:gd name="T12" fmla="*/ 108 w 155"/>
                <a:gd name="T13" fmla="*/ 148 h 154"/>
                <a:gd name="T14" fmla="*/ 93 w 155"/>
                <a:gd name="T15" fmla="*/ 152 h 154"/>
                <a:gd name="T16" fmla="*/ 78 w 155"/>
                <a:gd name="T17" fmla="*/ 154 h 154"/>
                <a:gd name="T18" fmla="*/ 70 w 155"/>
                <a:gd name="T19" fmla="*/ 154 h 154"/>
                <a:gd name="T20" fmla="*/ 55 w 155"/>
                <a:gd name="T21" fmla="*/ 150 h 154"/>
                <a:gd name="T22" fmla="*/ 42 w 155"/>
                <a:gd name="T23" fmla="*/ 144 h 154"/>
                <a:gd name="T24" fmla="*/ 29 w 155"/>
                <a:gd name="T25" fmla="*/ 136 h 154"/>
                <a:gd name="T26" fmla="*/ 19 w 155"/>
                <a:gd name="T27" fmla="*/ 126 h 154"/>
                <a:gd name="T28" fmla="*/ 10 w 155"/>
                <a:gd name="T29" fmla="*/ 113 h 154"/>
                <a:gd name="T30" fmla="*/ 4 w 155"/>
                <a:gd name="T31" fmla="*/ 100 h 154"/>
                <a:gd name="T32" fmla="*/ 2 w 155"/>
                <a:gd name="T33" fmla="*/ 85 h 154"/>
                <a:gd name="T34" fmla="*/ 0 w 155"/>
                <a:gd name="T35" fmla="*/ 77 h 154"/>
                <a:gd name="T36" fmla="*/ 3 w 155"/>
                <a:gd name="T37" fmla="*/ 61 h 154"/>
                <a:gd name="T38" fmla="*/ 7 w 155"/>
                <a:gd name="T39" fmla="*/ 47 h 154"/>
                <a:gd name="T40" fmla="*/ 14 w 155"/>
                <a:gd name="T41" fmla="*/ 33 h 154"/>
                <a:gd name="T42" fmla="*/ 23 w 155"/>
                <a:gd name="T43" fmla="*/ 22 h 154"/>
                <a:gd name="T44" fmla="*/ 35 w 155"/>
                <a:gd name="T45" fmla="*/ 13 h 154"/>
                <a:gd name="T46" fmla="*/ 47 w 155"/>
                <a:gd name="T47" fmla="*/ 6 h 154"/>
                <a:gd name="T48" fmla="*/ 62 w 155"/>
                <a:gd name="T49" fmla="*/ 1 h 154"/>
                <a:gd name="T50" fmla="*/ 78 w 155"/>
                <a:gd name="T51" fmla="*/ 0 h 154"/>
                <a:gd name="T52" fmla="*/ 85 w 155"/>
                <a:gd name="T53" fmla="*/ 0 h 154"/>
                <a:gd name="T54" fmla="*/ 101 w 155"/>
                <a:gd name="T55" fmla="*/ 4 h 154"/>
                <a:gd name="T56" fmla="*/ 115 w 155"/>
                <a:gd name="T57" fmla="*/ 9 h 154"/>
                <a:gd name="T58" fmla="*/ 126 w 155"/>
                <a:gd name="T59" fmla="*/ 17 h 154"/>
                <a:gd name="T60" fmla="*/ 137 w 155"/>
                <a:gd name="T61" fmla="*/ 28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2"/>
                  </a:lnTo>
                  <a:lnTo>
                    <a:pt x="151" y="100"/>
                  </a:lnTo>
                  <a:lnTo>
                    <a:pt x="149" y="107"/>
                  </a:lnTo>
                  <a:lnTo>
                    <a:pt x="146" y="113"/>
                  </a:lnTo>
                  <a:lnTo>
                    <a:pt x="141" y="119"/>
                  </a:lnTo>
                  <a:lnTo>
                    <a:pt x="137" y="126"/>
                  </a:lnTo>
                  <a:lnTo>
                    <a:pt x="132" y="131"/>
                  </a:lnTo>
                  <a:lnTo>
                    <a:pt x="126" y="136"/>
                  </a:lnTo>
                  <a:lnTo>
                    <a:pt x="121" y="141"/>
                  </a:lnTo>
                  <a:lnTo>
                    <a:pt x="115" y="144"/>
                  </a:lnTo>
                  <a:lnTo>
                    <a:pt x="108" y="148"/>
                  </a:lnTo>
                  <a:lnTo>
                    <a:pt x="101" y="150"/>
                  </a:lnTo>
                  <a:lnTo>
                    <a:pt x="93" y="152"/>
                  </a:lnTo>
                  <a:lnTo>
                    <a:pt x="85" y="154"/>
                  </a:lnTo>
                  <a:lnTo>
                    <a:pt x="78" y="154"/>
                  </a:lnTo>
                  <a:lnTo>
                    <a:pt x="78" y="154"/>
                  </a:lnTo>
                  <a:lnTo>
                    <a:pt x="70" y="154"/>
                  </a:lnTo>
                  <a:lnTo>
                    <a:pt x="62" y="152"/>
                  </a:lnTo>
                  <a:lnTo>
                    <a:pt x="55" y="150"/>
                  </a:lnTo>
                  <a:lnTo>
                    <a:pt x="47" y="148"/>
                  </a:lnTo>
                  <a:lnTo>
                    <a:pt x="42" y="144"/>
                  </a:lnTo>
                  <a:lnTo>
                    <a:pt x="35" y="141"/>
                  </a:lnTo>
                  <a:lnTo>
                    <a:pt x="29" y="136"/>
                  </a:lnTo>
                  <a:lnTo>
                    <a:pt x="23" y="131"/>
                  </a:lnTo>
                  <a:lnTo>
                    <a:pt x="19" y="126"/>
                  </a:lnTo>
                  <a:lnTo>
                    <a:pt x="14" y="119"/>
                  </a:lnTo>
                  <a:lnTo>
                    <a:pt x="10" y="113"/>
                  </a:lnTo>
                  <a:lnTo>
                    <a:pt x="7" y="107"/>
                  </a:lnTo>
                  <a:lnTo>
                    <a:pt x="4" y="100"/>
                  </a:lnTo>
                  <a:lnTo>
                    <a:pt x="3" y="92"/>
                  </a:lnTo>
                  <a:lnTo>
                    <a:pt x="2" y="85"/>
                  </a:lnTo>
                  <a:lnTo>
                    <a:pt x="0" y="77"/>
                  </a:lnTo>
                  <a:lnTo>
                    <a:pt x="0" y="77"/>
                  </a:lnTo>
                  <a:lnTo>
                    <a:pt x="2" y="69"/>
                  </a:lnTo>
                  <a:lnTo>
                    <a:pt x="3" y="61"/>
                  </a:lnTo>
                  <a:lnTo>
                    <a:pt x="4" y="54"/>
                  </a:lnTo>
                  <a:lnTo>
                    <a:pt x="7" y="47"/>
                  </a:lnTo>
                  <a:lnTo>
                    <a:pt x="10" y="40"/>
                  </a:lnTo>
                  <a:lnTo>
                    <a:pt x="14" y="33"/>
                  </a:lnTo>
                  <a:lnTo>
                    <a:pt x="19" y="28"/>
                  </a:lnTo>
                  <a:lnTo>
                    <a:pt x="23" y="22"/>
                  </a:lnTo>
                  <a:lnTo>
                    <a:pt x="29" y="17"/>
                  </a:lnTo>
                  <a:lnTo>
                    <a:pt x="35" y="13"/>
                  </a:lnTo>
                  <a:lnTo>
                    <a:pt x="42"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3"/>
                  </a:lnTo>
                  <a:lnTo>
                    <a:pt x="126" y="17"/>
                  </a:lnTo>
                  <a:lnTo>
                    <a:pt x="132" y="22"/>
                  </a:lnTo>
                  <a:lnTo>
                    <a:pt x="137" y="28"/>
                  </a:lnTo>
                  <a:lnTo>
                    <a:pt x="141" y="33"/>
                  </a:lnTo>
                  <a:lnTo>
                    <a:pt x="146" y="40"/>
                  </a:lnTo>
                  <a:lnTo>
                    <a:pt x="149"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5" name="Freeform 901">
              <a:extLst>
                <a:ext uri="{FF2B5EF4-FFF2-40B4-BE49-F238E27FC236}">
                  <a16:creationId xmlns:a16="http://schemas.microsoft.com/office/drawing/2014/main" id="{DCE7FD02-9470-4950-88D1-2E9D66BBDA2F}"/>
                </a:ext>
              </a:extLst>
            </p:cNvPr>
            <p:cNvSpPr>
              <a:spLocks/>
            </p:cNvSpPr>
            <p:nvPr/>
          </p:nvSpPr>
          <p:spPr bwMode="auto">
            <a:xfrm>
              <a:off x="7402513" y="2128838"/>
              <a:ext cx="47625" cy="47625"/>
            </a:xfrm>
            <a:custGeom>
              <a:avLst/>
              <a:gdLst>
                <a:gd name="T0" fmla="*/ 154 w 154"/>
                <a:gd name="T1" fmla="*/ 77 h 154"/>
                <a:gd name="T2" fmla="*/ 153 w 154"/>
                <a:gd name="T3" fmla="*/ 92 h 154"/>
                <a:gd name="T4" fmla="*/ 149 w 154"/>
                <a:gd name="T5" fmla="*/ 107 h 154"/>
                <a:gd name="T6" fmla="*/ 141 w 154"/>
                <a:gd name="T7" fmla="*/ 119 h 154"/>
                <a:gd name="T8" fmla="*/ 132 w 154"/>
                <a:gd name="T9" fmla="*/ 131 h 154"/>
                <a:gd name="T10" fmla="*/ 120 w 154"/>
                <a:gd name="T11" fmla="*/ 141 h 154"/>
                <a:gd name="T12" fmla="*/ 108 w 154"/>
                <a:gd name="T13" fmla="*/ 148 h 154"/>
                <a:gd name="T14" fmla="*/ 93 w 154"/>
                <a:gd name="T15" fmla="*/ 152 h 154"/>
                <a:gd name="T16" fmla="*/ 78 w 154"/>
                <a:gd name="T17" fmla="*/ 154 h 154"/>
                <a:gd name="T18" fmla="*/ 70 w 154"/>
                <a:gd name="T19" fmla="*/ 154 h 154"/>
                <a:gd name="T20" fmla="*/ 55 w 154"/>
                <a:gd name="T21" fmla="*/ 150 h 154"/>
                <a:gd name="T22" fmla="*/ 41 w 154"/>
                <a:gd name="T23" fmla="*/ 144 h 154"/>
                <a:gd name="T24" fmla="*/ 29 w 154"/>
                <a:gd name="T25" fmla="*/ 136 h 154"/>
                <a:gd name="T26" fmla="*/ 18 w 154"/>
                <a:gd name="T27" fmla="*/ 126 h 154"/>
                <a:gd name="T28" fmla="*/ 9 w 154"/>
                <a:gd name="T29" fmla="*/ 113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3 h 154"/>
                <a:gd name="T42" fmla="*/ 23 w 154"/>
                <a:gd name="T43" fmla="*/ 22 h 154"/>
                <a:gd name="T44" fmla="*/ 34 w 154"/>
                <a:gd name="T45" fmla="*/ 13 h 154"/>
                <a:gd name="T46" fmla="*/ 47 w 154"/>
                <a:gd name="T47" fmla="*/ 6 h 154"/>
                <a:gd name="T48" fmla="*/ 62 w 154"/>
                <a:gd name="T49" fmla="*/ 1 h 154"/>
                <a:gd name="T50" fmla="*/ 78 w 154"/>
                <a:gd name="T51" fmla="*/ 0 h 154"/>
                <a:gd name="T52" fmla="*/ 85 w 154"/>
                <a:gd name="T53" fmla="*/ 0 h 154"/>
                <a:gd name="T54" fmla="*/ 101 w 154"/>
                <a:gd name="T55" fmla="*/ 4 h 154"/>
                <a:gd name="T56" fmla="*/ 114 w 154"/>
                <a:gd name="T57" fmla="*/ 9 h 154"/>
                <a:gd name="T58" fmla="*/ 126 w 154"/>
                <a:gd name="T59" fmla="*/ 17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1" y="100"/>
                  </a:lnTo>
                  <a:lnTo>
                    <a:pt x="149" y="107"/>
                  </a:lnTo>
                  <a:lnTo>
                    <a:pt x="145" y="113"/>
                  </a:lnTo>
                  <a:lnTo>
                    <a:pt x="141" y="119"/>
                  </a:lnTo>
                  <a:lnTo>
                    <a:pt x="137" y="126"/>
                  </a:lnTo>
                  <a:lnTo>
                    <a:pt x="132" y="131"/>
                  </a:lnTo>
                  <a:lnTo>
                    <a:pt x="126" y="136"/>
                  </a:lnTo>
                  <a:lnTo>
                    <a:pt x="120" y="141"/>
                  </a:lnTo>
                  <a:lnTo>
                    <a:pt x="114" y="144"/>
                  </a:lnTo>
                  <a:lnTo>
                    <a:pt x="108" y="148"/>
                  </a:lnTo>
                  <a:lnTo>
                    <a:pt x="101" y="150"/>
                  </a:lnTo>
                  <a:lnTo>
                    <a:pt x="93" y="152"/>
                  </a:lnTo>
                  <a:lnTo>
                    <a:pt x="85" y="154"/>
                  </a:lnTo>
                  <a:lnTo>
                    <a:pt x="78" y="154"/>
                  </a:lnTo>
                  <a:lnTo>
                    <a:pt x="78" y="154"/>
                  </a:lnTo>
                  <a:lnTo>
                    <a:pt x="70" y="154"/>
                  </a:lnTo>
                  <a:lnTo>
                    <a:pt x="62" y="152"/>
                  </a:lnTo>
                  <a:lnTo>
                    <a:pt x="55" y="150"/>
                  </a:lnTo>
                  <a:lnTo>
                    <a:pt x="47" y="148"/>
                  </a:lnTo>
                  <a:lnTo>
                    <a:pt x="41" y="144"/>
                  </a:lnTo>
                  <a:lnTo>
                    <a:pt x="34" y="141"/>
                  </a:lnTo>
                  <a:lnTo>
                    <a:pt x="29" y="136"/>
                  </a:lnTo>
                  <a:lnTo>
                    <a:pt x="23" y="131"/>
                  </a:lnTo>
                  <a:lnTo>
                    <a:pt x="18" y="126"/>
                  </a:lnTo>
                  <a:lnTo>
                    <a:pt x="14" y="119"/>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7" y="28"/>
                  </a:lnTo>
                  <a:lnTo>
                    <a:pt x="141"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6" name="Freeform 902">
              <a:extLst>
                <a:ext uri="{FF2B5EF4-FFF2-40B4-BE49-F238E27FC236}">
                  <a16:creationId xmlns:a16="http://schemas.microsoft.com/office/drawing/2014/main" id="{9955365C-F739-4D94-A433-9125BCCAA4AE}"/>
                </a:ext>
              </a:extLst>
            </p:cNvPr>
            <p:cNvSpPr>
              <a:spLocks/>
            </p:cNvSpPr>
            <p:nvPr/>
          </p:nvSpPr>
          <p:spPr bwMode="auto">
            <a:xfrm>
              <a:off x="7194551" y="2265363"/>
              <a:ext cx="49213" cy="49213"/>
            </a:xfrm>
            <a:custGeom>
              <a:avLst/>
              <a:gdLst>
                <a:gd name="T0" fmla="*/ 155 w 155"/>
                <a:gd name="T1" fmla="*/ 76 h 153"/>
                <a:gd name="T2" fmla="*/ 154 w 155"/>
                <a:gd name="T3" fmla="*/ 92 h 153"/>
                <a:gd name="T4" fmla="*/ 149 w 155"/>
                <a:gd name="T5" fmla="*/ 106 h 153"/>
                <a:gd name="T6" fmla="*/ 142 w 155"/>
                <a:gd name="T7" fmla="*/ 120 h 153"/>
                <a:gd name="T8" fmla="*/ 132 w 155"/>
                <a:gd name="T9" fmla="*/ 130 h 153"/>
                <a:gd name="T10" fmla="*/ 121 w 155"/>
                <a:gd name="T11" fmla="*/ 140 h 153"/>
                <a:gd name="T12" fmla="*/ 108 w 155"/>
                <a:gd name="T13" fmla="*/ 147 h 153"/>
                <a:gd name="T14" fmla="*/ 93 w 155"/>
                <a:gd name="T15" fmla="*/ 152 h 153"/>
                <a:gd name="T16" fmla="*/ 78 w 155"/>
                <a:gd name="T17" fmla="*/ 153 h 153"/>
                <a:gd name="T18" fmla="*/ 70 w 155"/>
                <a:gd name="T19" fmla="*/ 153 h 153"/>
                <a:gd name="T20" fmla="*/ 55 w 155"/>
                <a:gd name="T21" fmla="*/ 149 h 153"/>
                <a:gd name="T22" fmla="*/ 42 w 155"/>
                <a:gd name="T23" fmla="*/ 144 h 153"/>
                <a:gd name="T24" fmla="*/ 29 w 155"/>
                <a:gd name="T25" fmla="*/ 136 h 153"/>
                <a:gd name="T26" fmla="*/ 19 w 155"/>
                <a:gd name="T27" fmla="*/ 125 h 153"/>
                <a:gd name="T28" fmla="*/ 11 w 155"/>
                <a:gd name="T29" fmla="*/ 113 h 153"/>
                <a:gd name="T30" fmla="*/ 4 w 155"/>
                <a:gd name="T31" fmla="*/ 99 h 153"/>
                <a:gd name="T32" fmla="*/ 2 w 155"/>
                <a:gd name="T33" fmla="*/ 84 h 153"/>
                <a:gd name="T34" fmla="*/ 0 w 155"/>
                <a:gd name="T35" fmla="*/ 76 h 153"/>
                <a:gd name="T36" fmla="*/ 3 w 155"/>
                <a:gd name="T37" fmla="*/ 60 h 153"/>
                <a:gd name="T38" fmla="*/ 7 w 155"/>
                <a:gd name="T39" fmla="*/ 46 h 153"/>
                <a:gd name="T40" fmla="*/ 14 w 155"/>
                <a:gd name="T41" fmla="*/ 33 h 153"/>
                <a:gd name="T42" fmla="*/ 23 w 155"/>
                <a:gd name="T43" fmla="*/ 21 h 153"/>
                <a:gd name="T44" fmla="*/ 35 w 155"/>
                <a:gd name="T45" fmla="*/ 12 h 153"/>
                <a:gd name="T46" fmla="*/ 48 w 155"/>
                <a:gd name="T47" fmla="*/ 5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7 w 155"/>
                <a:gd name="T59" fmla="*/ 17 h 153"/>
                <a:gd name="T60" fmla="*/ 138 w 155"/>
                <a:gd name="T61" fmla="*/ 27 h 153"/>
                <a:gd name="T62" fmla="*/ 146 w 155"/>
                <a:gd name="T63" fmla="*/ 40 h 153"/>
                <a:gd name="T64" fmla="*/ 151 w 155"/>
                <a:gd name="T65" fmla="*/ 53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4" y="92"/>
                  </a:lnTo>
                  <a:lnTo>
                    <a:pt x="151" y="99"/>
                  </a:lnTo>
                  <a:lnTo>
                    <a:pt x="149" y="106"/>
                  </a:lnTo>
                  <a:lnTo>
                    <a:pt x="146" y="113"/>
                  </a:lnTo>
                  <a:lnTo>
                    <a:pt x="142" y="120"/>
                  </a:lnTo>
                  <a:lnTo>
                    <a:pt x="138" y="125"/>
                  </a:lnTo>
                  <a:lnTo>
                    <a:pt x="132" y="130"/>
                  </a:lnTo>
                  <a:lnTo>
                    <a:pt x="127" y="136"/>
                  </a:lnTo>
                  <a:lnTo>
                    <a:pt x="121" y="140"/>
                  </a:lnTo>
                  <a:lnTo>
                    <a:pt x="115" y="144"/>
                  </a:lnTo>
                  <a:lnTo>
                    <a:pt x="108" y="147"/>
                  </a:lnTo>
                  <a:lnTo>
                    <a:pt x="101" y="149"/>
                  </a:lnTo>
                  <a:lnTo>
                    <a:pt x="93" y="152"/>
                  </a:lnTo>
                  <a:lnTo>
                    <a:pt x="86" y="153"/>
                  </a:lnTo>
                  <a:lnTo>
                    <a:pt x="78" y="153"/>
                  </a:lnTo>
                  <a:lnTo>
                    <a:pt x="78" y="153"/>
                  </a:lnTo>
                  <a:lnTo>
                    <a:pt x="70" y="153"/>
                  </a:lnTo>
                  <a:lnTo>
                    <a:pt x="62" y="152"/>
                  </a:lnTo>
                  <a:lnTo>
                    <a:pt x="55" y="149"/>
                  </a:lnTo>
                  <a:lnTo>
                    <a:pt x="48" y="147"/>
                  </a:lnTo>
                  <a:lnTo>
                    <a:pt x="42" y="144"/>
                  </a:lnTo>
                  <a:lnTo>
                    <a:pt x="35" y="140"/>
                  </a:lnTo>
                  <a:lnTo>
                    <a:pt x="29" y="136"/>
                  </a:lnTo>
                  <a:lnTo>
                    <a:pt x="23" y="130"/>
                  </a:lnTo>
                  <a:lnTo>
                    <a:pt x="19" y="125"/>
                  </a:lnTo>
                  <a:lnTo>
                    <a:pt x="14" y="120"/>
                  </a:lnTo>
                  <a:lnTo>
                    <a:pt x="11" y="113"/>
                  </a:lnTo>
                  <a:lnTo>
                    <a:pt x="7" y="106"/>
                  </a:lnTo>
                  <a:lnTo>
                    <a:pt x="4" y="99"/>
                  </a:lnTo>
                  <a:lnTo>
                    <a:pt x="3" y="92"/>
                  </a:lnTo>
                  <a:lnTo>
                    <a:pt x="2" y="84"/>
                  </a:lnTo>
                  <a:lnTo>
                    <a:pt x="0" y="76"/>
                  </a:lnTo>
                  <a:lnTo>
                    <a:pt x="0" y="76"/>
                  </a:lnTo>
                  <a:lnTo>
                    <a:pt x="2" y="68"/>
                  </a:lnTo>
                  <a:lnTo>
                    <a:pt x="3" y="60"/>
                  </a:lnTo>
                  <a:lnTo>
                    <a:pt x="4" y="53"/>
                  </a:lnTo>
                  <a:lnTo>
                    <a:pt x="7" y="46"/>
                  </a:lnTo>
                  <a:lnTo>
                    <a:pt x="11" y="40"/>
                  </a:lnTo>
                  <a:lnTo>
                    <a:pt x="14" y="33"/>
                  </a:lnTo>
                  <a:lnTo>
                    <a:pt x="19" y="27"/>
                  </a:lnTo>
                  <a:lnTo>
                    <a:pt x="23" y="21"/>
                  </a:lnTo>
                  <a:lnTo>
                    <a:pt x="29" y="17"/>
                  </a:lnTo>
                  <a:lnTo>
                    <a:pt x="35" y="12"/>
                  </a:lnTo>
                  <a:lnTo>
                    <a:pt x="42" y="9"/>
                  </a:lnTo>
                  <a:lnTo>
                    <a:pt x="48" y="5"/>
                  </a:lnTo>
                  <a:lnTo>
                    <a:pt x="55" y="3"/>
                  </a:lnTo>
                  <a:lnTo>
                    <a:pt x="62" y="1"/>
                  </a:lnTo>
                  <a:lnTo>
                    <a:pt x="70" y="0"/>
                  </a:lnTo>
                  <a:lnTo>
                    <a:pt x="78" y="0"/>
                  </a:lnTo>
                  <a:lnTo>
                    <a:pt x="78" y="0"/>
                  </a:lnTo>
                  <a:lnTo>
                    <a:pt x="86" y="0"/>
                  </a:lnTo>
                  <a:lnTo>
                    <a:pt x="93" y="1"/>
                  </a:lnTo>
                  <a:lnTo>
                    <a:pt x="101" y="3"/>
                  </a:lnTo>
                  <a:lnTo>
                    <a:pt x="108" y="5"/>
                  </a:lnTo>
                  <a:lnTo>
                    <a:pt x="115" y="9"/>
                  </a:lnTo>
                  <a:lnTo>
                    <a:pt x="121" y="12"/>
                  </a:lnTo>
                  <a:lnTo>
                    <a:pt x="127" y="17"/>
                  </a:lnTo>
                  <a:lnTo>
                    <a:pt x="132" y="21"/>
                  </a:lnTo>
                  <a:lnTo>
                    <a:pt x="138" y="27"/>
                  </a:lnTo>
                  <a:lnTo>
                    <a:pt x="142" y="33"/>
                  </a:lnTo>
                  <a:lnTo>
                    <a:pt x="146" y="40"/>
                  </a:lnTo>
                  <a:lnTo>
                    <a:pt x="149" y="46"/>
                  </a:lnTo>
                  <a:lnTo>
                    <a:pt x="151" y="53"/>
                  </a:lnTo>
                  <a:lnTo>
                    <a:pt x="154" y="60"/>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7" name="Freeform 903">
              <a:extLst>
                <a:ext uri="{FF2B5EF4-FFF2-40B4-BE49-F238E27FC236}">
                  <a16:creationId xmlns:a16="http://schemas.microsoft.com/office/drawing/2014/main" id="{A9F9A2CB-C46B-4B79-8211-0055E3C1ADB9}"/>
                </a:ext>
              </a:extLst>
            </p:cNvPr>
            <p:cNvSpPr>
              <a:spLocks/>
            </p:cNvSpPr>
            <p:nvPr/>
          </p:nvSpPr>
          <p:spPr bwMode="auto">
            <a:xfrm>
              <a:off x="7264401" y="2265363"/>
              <a:ext cx="47625" cy="49213"/>
            </a:xfrm>
            <a:custGeom>
              <a:avLst/>
              <a:gdLst>
                <a:gd name="T0" fmla="*/ 153 w 153"/>
                <a:gd name="T1" fmla="*/ 76 h 153"/>
                <a:gd name="T2" fmla="*/ 152 w 153"/>
                <a:gd name="T3" fmla="*/ 92 h 153"/>
                <a:gd name="T4" fmla="*/ 148 w 153"/>
                <a:gd name="T5" fmla="*/ 106 h 153"/>
                <a:gd name="T6" fmla="*/ 141 w 153"/>
                <a:gd name="T7" fmla="*/ 120 h 153"/>
                <a:gd name="T8" fmla="*/ 131 w 153"/>
                <a:gd name="T9" fmla="*/ 130 h 153"/>
                <a:gd name="T10" fmla="*/ 119 w 153"/>
                <a:gd name="T11" fmla="*/ 140 h 153"/>
                <a:gd name="T12" fmla="*/ 107 w 153"/>
                <a:gd name="T13" fmla="*/ 147 h 153"/>
                <a:gd name="T14" fmla="*/ 92 w 153"/>
                <a:gd name="T15" fmla="*/ 152 h 153"/>
                <a:gd name="T16" fmla="*/ 77 w 153"/>
                <a:gd name="T17" fmla="*/ 153 h 153"/>
                <a:gd name="T18" fmla="*/ 69 w 153"/>
                <a:gd name="T19" fmla="*/ 153 h 153"/>
                <a:gd name="T20" fmla="*/ 54 w 153"/>
                <a:gd name="T21" fmla="*/ 149 h 153"/>
                <a:gd name="T22" fmla="*/ 40 w 153"/>
                <a:gd name="T23" fmla="*/ 144 h 153"/>
                <a:gd name="T24" fmla="*/ 28 w 153"/>
                <a:gd name="T25" fmla="*/ 136 h 153"/>
                <a:gd name="T26" fmla="*/ 17 w 153"/>
                <a:gd name="T27" fmla="*/ 125 h 153"/>
                <a:gd name="T28" fmla="*/ 9 w 153"/>
                <a:gd name="T29" fmla="*/ 113 h 153"/>
                <a:gd name="T30" fmla="*/ 4 w 153"/>
                <a:gd name="T31" fmla="*/ 99 h 153"/>
                <a:gd name="T32" fmla="*/ 0 w 153"/>
                <a:gd name="T33" fmla="*/ 84 h 153"/>
                <a:gd name="T34" fmla="*/ 0 w 153"/>
                <a:gd name="T35" fmla="*/ 76 h 153"/>
                <a:gd name="T36" fmla="*/ 1 w 153"/>
                <a:gd name="T37" fmla="*/ 60 h 153"/>
                <a:gd name="T38" fmla="*/ 6 w 153"/>
                <a:gd name="T39" fmla="*/ 46 h 153"/>
                <a:gd name="T40" fmla="*/ 13 w 153"/>
                <a:gd name="T41" fmla="*/ 33 h 153"/>
                <a:gd name="T42" fmla="*/ 22 w 153"/>
                <a:gd name="T43" fmla="*/ 21 h 153"/>
                <a:gd name="T44" fmla="*/ 33 w 153"/>
                <a:gd name="T45" fmla="*/ 12 h 153"/>
                <a:gd name="T46" fmla="*/ 47 w 153"/>
                <a:gd name="T47" fmla="*/ 5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8" y="106"/>
                  </a:lnTo>
                  <a:lnTo>
                    <a:pt x="144" y="113"/>
                  </a:lnTo>
                  <a:lnTo>
                    <a:pt x="141" y="120"/>
                  </a:lnTo>
                  <a:lnTo>
                    <a:pt x="136" y="125"/>
                  </a:lnTo>
                  <a:lnTo>
                    <a:pt x="131" y="130"/>
                  </a:lnTo>
                  <a:lnTo>
                    <a:pt x="126" y="136"/>
                  </a:lnTo>
                  <a:lnTo>
                    <a:pt x="119" y="140"/>
                  </a:lnTo>
                  <a:lnTo>
                    <a:pt x="113" y="144"/>
                  </a:lnTo>
                  <a:lnTo>
                    <a:pt x="107" y="147"/>
                  </a:lnTo>
                  <a:lnTo>
                    <a:pt x="100" y="149"/>
                  </a:lnTo>
                  <a:lnTo>
                    <a:pt x="92" y="152"/>
                  </a:lnTo>
                  <a:lnTo>
                    <a:pt x="85" y="153"/>
                  </a:lnTo>
                  <a:lnTo>
                    <a:pt x="77" y="153"/>
                  </a:lnTo>
                  <a:lnTo>
                    <a:pt x="77" y="153"/>
                  </a:lnTo>
                  <a:lnTo>
                    <a:pt x="69" y="153"/>
                  </a:lnTo>
                  <a:lnTo>
                    <a:pt x="61" y="152"/>
                  </a:lnTo>
                  <a:lnTo>
                    <a:pt x="54" y="149"/>
                  </a:lnTo>
                  <a:lnTo>
                    <a:pt x="47" y="147"/>
                  </a:lnTo>
                  <a:lnTo>
                    <a:pt x="40" y="144"/>
                  </a:lnTo>
                  <a:lnTo>
                    <a:pt x="33" y="140"/>
                  </a:lnTo>
                  <a:lnTo>
                    <a:pt x="28" y="136"/>
                  </a:lnTo>
                  <a:lnTo>
                    <a:pt x="22" y="130"/>
                  </a:lnTo>
                  <a:lnTo>
                    <a:pt x="17" y="125"/>
                  </a:lnTo>
                  <a:lnTo>
                    <a:pt x="13" y="120"/>
                  </a:lnTo>
                  <a:lnTo>
                    <a:pt x="9" y="113"/>
                  </a:lnTo>
                  <a:lnTo>
                    <a:pt x="6" y="106"/>
                  </a:lnTo>
                  <a:lnTo>
                    <a:pt x="4" y="99"/>
                  </a:lnTo>
                  <a:lnTo>
                    <a:pt x="1" y="92"/>
                  </a:lnTo>
                  <a:lnTo>
                    <a:pt x="0" y="84"/>
                  </a:lnTo>
                  <a:lnTo>
                    <a:pt x="0" y="76"/>
                  </a:lnTo>
                  <a:lnTo>
                    <a:pt x="0" y="76"/>
                  </a:lnTo>
                  <a:lnTo>
                    <a:pt x="0" y="68"/>
                  </a:lnTo>
                  <a:lnTo>
                    <a:pt x="1" y="60"/>
                  </a:lnTo>
                  <a:lnTo>
                    <a:pt x="4" y="53"/>
                  </a:lnTo>
                  <a:lnTo>
                    <a:pt x="6" y="46"/>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19" y="12"/>
                  </a:lnTo>
                  <a:lnTo>
                    <a:pt x="126" y="17"/>
                  </a:lnTo>
                  <a:lnTo>
                    <a:pt x="131" y="21"/>
                  </a:lnTo>
                  <a:lnTo>
                    <a:pt x="136" y="27"/>
                  </a:lnTo>
                  <a:lnTo>
                    <a:pt x="141" y="33"/>
                  </a:lnTo>
                  <a:lnTo>
                    <a:pt x="144" y="40"/>
                  </a:lnTo>
                  <a:lnTo>
                    <a:pt x="148" y="46"/>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8" name="Freeform 904">
              <a:extLst>
                <a:ext uri="{FF2B5EF4-FFF2-40B4-BE49-F238E27FC236}">
                  <a16:creationId xmlns:a16="http://schemas.microsoft.com/office/drawing/2014/main" id="{8FD2ADB1-B8DA-4874-9EED-EEF7A3C7F6AF}"/>
                </a:ext>
              </a:extLst>
            </p:cNvPr>
            <p:cNvSpPr>
              <a:spLocks/>
            </p:cNvSpPr>
            <p:nvPr/>
          </p:nvSpPr>
          <p:spPr bwMode="auto">
            <a:xfrm>
              <a:off x="7196138" y="2198688"/>
              <a:ext cx="46038" cy="46038"/>
            </a:xfrm>
            <a:custGeom>
              <a:avLst/>
              <a:gdLst>
                <a:gd name="T0" fmla="*/ 146 w 146"/>
                <a:gd name="T1" fmla="*/ 73 h 146"/>
                <a:gd name="T2" fmla="*/ 146 w 146"/>
                <a:gd name="T3" fmla="*/ 73 h 146"/>
                <a:gd name="T4" fmla="*/ 145 w 146"/>
                <a:gd name="T5" fmla="*/ 80 h 146"/>
                <a:gd name="T6" fmla="*/ 144 w 146"/>
                <a:gd name="T7" fmla="*/ 88 h 146"/>
                <a:gd name="T8" fmla="*/ 143 w 146"/>
                <a:gd name="T9" fmla="*/ 95 h 146"/>
                <a:gd name="T10" fmla="*/ 141 w 146"/>
                <a:gd name="T11" fmla="*/ 102 h 146"/>
                <a:gd name="T12" fmla="*/ 137 w 146"/>
                <a:gd name="T13" fmla="*/ 107 h 146"/>
                <a:gd name="T14" fmla="*/ 134 w 146"/>
                <a:gd name="T15" fmla="*/ 113 h 146"/>
                <a:gd name="T16" fmla="*/ 125 w 146"/>
                <a:gd name="T17" fmla="*/ 125 h 146"/>
                <a:gd name="T18" fmla="*/ 113 w 146"/>
                <a:gd name="T19" fmla="*/ 134 h 146"/>
                <a:gd name="T20" fmla="*/ 108 w 146"/>
                <a:gd name="T21" fmla="*/ 137 h 146"/>
                <a:gd name="T22" fmla="*/ 102 w 146"/>
                <a:gd name="T23" fmla="*/ 141 h 146"/>
                <a:gd name="T24" fmla="*/ 95 w 146"/>
                <a:gd name="T25" fmla="*/ 143 h 146"/>
                <a:gd name="T26" fmla="*/ 88 w 146"/>
                <a:gd name="T27" fmla="*/ 144 h 146"/>
                <a:gd name="T28" fmla="*/ 80 w 146"/>
                <a:gd name="T29" fmla="*/ 145 h 146"/>
                <a:gd name="T30" fmla="*/ 73 w 146"/>
                <a:gd name="T31" fmla="*/ 146 h 146"/>
                <a:gd name="T32" fmla="*/ 73 w 146"/>
                <a:gd name="T33" fmla="*/ 146 h 146"/>
                <a:gd name="T34" fmla="*/ 65 w 146"/>
                <a:gd name="T35" fmla="*/ 145 h 146"/>
                <a:gd name="T36" fmla="*/ 58 w 146"/>
                <a:gd name="T37" fmla="*/ 144 h 146"/>
                <a:gd name="T38" fmla="*/ 51 w 146"/>
                <a:gd name="T39" fmla="*/ 143 h 146"/>
                <a:gd name="T40" fmla="*/ 45 w 146"/>
                <a:gd name="T41" fmla="*/ 141 h 146"/>
                <a:gd name="T42" fmla="*/ 38 w 146"/>
                <a:gd name="T43" fmla="*/ 137 h 146"/>
                <a:gd name="T44" fmla="*/ 32 w 146"/>
                <a:gd name="T45" fmla="*/ 134 h 146"/>
                <a:gd name="T46" fmla="*/ 22 w 146"/>
                <a:gd name="T47" fmla="*/ 125 h 146"/>
                <a:gd name="T48" fmla="*/ 13 w 146"/>
                <a:gd name="T49" fmla="*/ 113 h 146"/>
                <a:gd name="T50" fmla="*/ 6 w 146"/>
                <a:gd name="T51" fmla="*/ 102 h 146"/>
                <a:gd name="T52" fmla="*/ 3 w 146"/>
                <a:gd name="T53" fmla="*/ 95 h 146"/>
                <a:gd name="T54" fmla="*/ 1 w 146"/>
                <a:gd name="T55" fmla="*/ 88 h 146"/>
                <a:gd name="T56" fmla="*/ 0 w 146"/>
                <a:gd name="T57" fmla="*/ 80 h 146"/>
                <a:gd name="T58" fmla="*/ 0 w 146"/>
                <a:gd name="T59" fmla="*/ 73 h 146"/>
                <a:gd name="T60" fmla="*/ 0 w 146"/>
                <a:gd name="T61" fmla="*/ 73 h 146"/>
                <a:gd name="T62" fmla="*/ 0 w 146"/>
                <a:gd name="T63" fmla="*/ 65 h 146"/>
                <a:gd name="T64" fmla="*/ 1 w 146"/>
                <a:gd name="T65" fmla="*/ 58 h 146"/>
                <a:gd name="T66" fmla="*/ 3 w 146"/>
                <a:gd name="T67" fmla="*/ 51 h 146"/>
                <a:gd name="T68" fmla="*/ 6 w 146"/>
                <a:gd name="T69" fmla="*/ 45 h 146"/>
                <a:gd name="T70" fmla="*/ 9 w 146"/>
                <a:gd name="T71" fmla="*/ 38 h 146"/>
                <a:gd name="T72" fmla="*/ 13 w 146"/>
                <a:gd name="T73" fmla="*/ 32 h 146"/>
                <a:gd name="T74" fmla="*/ 22 w 146"/>
                <a:gd name="T75" fmla="*/ 22 h 146"/>
                <a:gd name="T76" fmla="*/ 32 w 146"/>
                <a:gd name="T77" fmla="*/ 12 h 146"/>
                <a:gd name="T78" fmla="*/ 38 w 146"/>
                <a:gd name="T79" fmla="*/ 9 h 146"/>
                <a:gd name="T80" fmla="*/ 45 w 146"/>
                <a:gd name="T81" fmla="*/ 6 h 146"/>
                <a:gd name="T82" fmla="*/ 51 w 146"/>
                <a:gd name="T83" fmla="*/ 3 h 146"/>
                <a:gd name="T84" fmla="*/ 58 w 146"/>
                <a:gd name="T85" fmla="*/ 1 h 146"/>
                <a:gd name="T86" fmla="*/ 65 w 146"/>
                <a:gd name="T87" fmla="*/ 0 h 146"/>
                <a:gd name="T88" fmla="*/ 73 w 146"/>
                <a:gd name="T89" fmla="*/ 0 h 146"/>
                <a:gd name="T90" fmla="*/ 73 w 146"/>
                <a:gd name="T91" fmla="*/ 0 h 146"/>
                <a:gd name="T92" fmla="*/ 80 w 146"/>
                <a:gd name="T93" fmla="*/ 0 h 146"/>
                <a:gd name="T94" fmla="*/ 88 w 146"/>
                <a:gd name="T95" fmla="*/ 1 h 146"/>
                <a:gd name="T96" fmla="*/ 95 w 146"/>
                <a:gd name="T97" fmla="*/ 3 h 146"/>
                <a:gd name="T98" fmla="*/ 102 w 146"/>
                <a:gd name="T99" fmla="*/ 6 h 146"/>
                <a:gd name="T100" fmla="*/ 108 w 146"/>
                <a:gd name="T101" fmla="*/ 9 h 146"/>
                <a:gd name="T102" fmla="*/ 113 w 146"/>
                <a:gd name="T103" fmla="*/ 12 h 146"/>
                <a:gd name="T104" fmla="*/ 125 w 146"/>
                <a:gd name="T105" fmla="*/ 22 h 146"/>
                <a:gd name="T106" fmla="*/ 134 w 146"/>
                <a:gd name="T107" fmla="*/ 32 h 146"/>
                <a:gd name="T108" fmla="*/ 137 w 146"/>
                <a:gd name="T109" fmla="*/ 38 h 146"/>
                <a:gd name="T110" fmla="*/ 141 w 146"/>
                <a:gd name="T111" fmla="*/ 45 h 146"/>
                <a:gd name="T112" fmla="*/ 143 w 146"/>
                <a:gd name="T113" fmla="*/ 51 h 146"/>
                <a:gd name="T114" fmla="*/ 144 w 146"/>
                <a:gd name="T115" fmla="*/ 58 h 146"/>
                <a:gd name="T116" fmla="*/ 145 w 146"/>
                <a:gd name="T117" fmla="*/ 65 h 146"/>
                <a:gd name="T118" fmla="*/ 146 w 146"/>
                <a:gd name="T119" fmla="*/ 73 h 146"/>
                <a:gd name="T120" fmla="*/ 146 w 146"/>
                <a:gd name="T121" fmla="*/ 7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146">
                  <a:moveTo>
                    <a:pt x="146" y="73"/>
                  </a:moveTo>
                  <a:lnTo>
                    <a:pt x="146" y="73"/>
                  </a:lnTo>
                  <a:lnTo>
                    <a:pt x="145" y="80"/>
                  </a:lnTo>
                  <a:lnTo>
                    <a:pt x="144" y="88"/>
                  </a:lnTo>
                  <a:lnTo>
                    <a:pt x="143" y="95"/>
                  </a:lnTo>
                  <a:lnTo>
                    <a:pt x="141" y="102"/>
                  </a:lnTo>
                  <a:lnTo>
                    <a:pt x="137" y="107"/>
                  </a:lnTo>
                  <a:lnTo>
                    <a:pt x="134" y="113"/>
                  </a:lnTo>
                  <a:lnTo>
                    <a:pt x="125" y="125"/>
                  </a:lnTo>
                  <a:lnTo>
                    <a:pt x="113" y="134"/>
                  </a:lnTo>
                  <a:lnTo>
                    <a:pt x="108" y="137"/>
                  </a:lnTo>
                  <a:lnTo>
                    <a:pt x="102" y="141"/>
                  </a:lnTo>
                  <a:lnTo>
                    <a:pt x="95" y="143"/>
                  </a:lnTo>
                  <a:lnTo>
                    <a:pt x="88" y="144"/>
                  </a:lnTo>
                  <a:lnTo>
                    <a:pt x="80" y="145"/>
                  </a:lnTo>
                  <a:lnTo>
                    <a:pt x="73" y="146"/>
                  </a:lnTo>
                  <a:lnTo>
                    <a:pt x="73" y="146"/>
                  </a:lnTo>
                  <a:lnTo>
                    <a:pt x="65" y="145"/>
                  </a:lnTo>
                  <a:lnTo>
                    <a:pt x="58" y="144"/>
                  </a:lnTo>
                  <a:lnTo>
                    <a:pt x="51" y="143"/>
                  </a:lnTo>
                  <a:lnTo>
                    <a:pt x="45" y="141"/>
                  </a:lnTo>
                  <a:lnTo>
                    <a:pt x="38" y="137"/>
                  </a:lnTo>
                  <a:lnTo>
                    <a:pt x="32" y="134"/>
                  </a:lnTo>
                  <a:lnTo>
                    <a:pt x="22" y="125"/>
                  </a:lnTo>
                  <a:lnTo>
                    <a:pt x="13" y="113"/>
                  </a:lnTo>
                  <a:lnTo>
                    <a:pt x="6" y="102"/>
                  </a:lnTo>
                  <a:lnTo>
                    <a:pt x="3" y="95"/>
                  </a:lnTo>
                  <a:lnTo>
                    <a:pt x="1" y="88"/>
                  </a:lnTo>
                  <a:lnTo>
                    <a:pt x="0" y="80"/>
                  </a:lnTo>
                  <a:lnTo>
                    <a:pt x="0" y="73"/>
                  </a:lnTo>
                  <a:lnTo>
                    <a:pt x="0" y="73"/>
                  </a:lnTo>
                  <a:lnTo>
                    <a:pt x="0" y="65"/>
                  </a:lnTo>
                  <a:lnTo>
                    <a:pt x="1" y="58"/>
                  </a:lnTo>
                  <a:lnTo>
                    <a:pt x="3" y="51"/>
                  </a:lnTo>
                  <a:lnTo>
                    <a:pt x="6" y="45"/>
                  </a:lnTo>
                  <a:lnTo>
                    <a:pt x="9" y="38"/>
                  </a:lnTo>
                  <a:lnTo>
                    <a:pt x="13" y="32"/>
                  </a:lnTo>
                  <a:lnTo>
                    <a:pt x="22" y="22"/>
                  </a:lnTo>
                  <a:lnTo>
                    <a:pt x="32" y="12"/>
                  </a:lnTo>
                  <a:lnTo>
                    <a:pt x="38" y="9"/>
                  </a:lnTo>
                  <a:lnTo>
                    <a:pt x="45" y="6"/>
                  </a:lnTo>
                  <a:lnTo>
                    <a:pt x="51" y="3"/>
                  </a:lnTo>
                  <a:lnTo>
                    <a:pt x="58" y="1"/>
                  </a:lnTo>
                  <a:lnTo>
                    <a:pt x="65" y="0"/>
                  </a:lnTo>
                  <a:lnTo>
                    <a:pt x="73" y="0"/>
                  </a:lnTo>
                  <a:lnTo>
                    <a:pt x="73" y="0"/>
                  </a:lnTo>
                  <a:lnTo>
                    <a:pt x="80" y="0"/>
                  </a:lnTo>
                  <a:lnTo>
                    <a:pt x="88" y="1"/>
                  </a:lnTo>
                  <a:lnTo>
                    <a:pt x="95" y="3"/>
                  </a:lnTo>
                  <a:lnTo>
                    <a:pt x="102" y="6"/>
                  </a:lnTo>
                  <a:lnTo>
                    <a:pt x="108" y="9"/>
                  </a:lnTo>
                  <a:lnTo>
                    <a:pt x="113" y="12"/>
                  </a:lnTo>
                  <a:lnTo>
                    <a:pt x="125" y="22"/>
                  </a:lnTo>
                  <a:lnTo>
                    <a:pt x="134" y="32"/>
                  </a:lnTo>
                  <a:lnTo>
                    <a:pt x="137" y="38"/>
                  </a:lnTo>
                  <a:lnTo>
                    <a:pt x="141" y="45"/>
                  </a:lnTo>
                  <a:lnTo>
                    <a:pt x="143" y="51"/>
                  </a:lnTo>
                  <a:lnTo>
                    <a:pt x="144" y="58"/>
                  </a:lnTo>
                  <a:lnTo>
                    <a:pt x="145" y="65"/>
                  </a:lnTo>
                  <a:lnTo>
                    <a:pt x="146" y="73"/>
                  </a:lnTo>
                  <a:lnTo>
                    <a:pt x="146"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9" name="Freeform 905">
              <a:extLst>
                <a:ext uri="{FF2B5EF4-FFF2-40B4-BE49-F238E27FC236}">
                  <a16:creationId xmlns:a16="http://schemas.microsoft.com/office/drawing/2014/main" id="{D6DA8D5A-2332-41B2-8418-81AF62C150CB}"/>
                </a:ext>
              </a:extLst>
            </p:cNvPr>
            <p:cNvSpPr>
              <a:spLocks/>
            </p:cNvSpPr>
            <p:nvPr/>
          </p:nvSpPr>
          <p:spPr bwMode="auto">
            <a:xfrm>
              <a:off x="7264401" y="2198688"/>
              <a:ext cx="47625" cy="49213"/>
            </a:xfrm>
            <a:custGeom>
              <a:avLst/>
              <a:gdLst>
                <a:gd name="T0" fmla="*/ 153 w 153"/>
                <a:gd name="T1" fmla="*/ 77 h 153"/>
                <a:gd name="T2" fmla="*/ 152 w 153"/>
                <a:gd name="T3" fmla="*/ 92 h 153"/>
                <a:gd name="T4" fmla="*/ 148 w 153"/>
                <a:gd name="T5" fmla="*/ 107 h 153"/>
                <a:gd name="T6" fmla="*/ 141 w 153"/>
                <a:gd name="T7" fmla="*/ 120 h 153"/>
                <a:gd name="T8" fmla="*/ 131 w 153"/>
                <a:gd name="T9" fmla="*/ 131 h 153"/>
                <a:gd name="T10" fmla="*/ 119 w 153"/>
                <a:gd name="T11" fmla="*/ 141 h 153"/>
                <a:gd name="T12" fmla="*/ 107 w 153"/>
                <a:gd name="T13" fmla="*/ 148 h 153"/>
                <a:gd name="T14" fmla="*/ 92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4 w 153"/>
                <a:gd name="T31" fmla="*/ 100 h 153"/>
                <a:gd name="T32" fmla="*/ 0 w 153"/>
                <a:gd name="T33" fmla="*/ 85 h 153"/>
                <a:gd name="T34" fmla="*/ 0 w 153"/>
                <a:gd name="T35" fmla="*/ 77 h 153"/>
                <a:gd name="T36" fmla="*/ 1 w 153"/>
                <a:gd name="T37" fmla="*/ 61 h 153"/>
                <a:gd name="T38" fmla="*/ 6 w 153"/>
                <a:gd name="T39" fmla="*/ 47 h 153"/>
                <a:gd name="T40" fmla="*/ 13 w 153"/>
                <a:gd name="T41" fmla="*/ 33 h 153"/>
                <a:gd name="T42" fmla="*/ 22 w 153"/>
                <a:gd name="T43" fmla="*/ 22 h 153"/>
                <a:gd name="T44" fmla="*/ 33 w 153"/>
                <a:gd name="T45" fmla="*/ 13 h 153"/>
                <a:gd name="T46" fmla="*/ 47 w 153"/>
                <a:gd name="T47" fmla="*/ 6 h 153"/>
                <a:gd name="T48" fmla="*/ 61 w 153"/>
                <a:gd name="T49" fmla="*/ 1 h 153"/>
                <a:gd name="T50" fmla="*/ 77 w 153"/>
                <a:gd name="T51" fmla="*/ 0 h 153"/>
                <a:gd name="T52" fmla="*/ 85 w 153"/>
                <a:gd name="T53" fmla="*/ 0 h 153"/>
                <a:gd name="T54" fmla="*/ 100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2"/>
                  </a:lnTo>
                  <a:lnTo>
                    <a:pt x="150" y="100"/>
                  </a:lnTo>
                  <a:lnTo>
                    <a:pt x="148" y="107"/>
                  </a:lnTo>
                  <a:lnTo>
                    <a:pt x="144" y="113"/>
                  </a:lnTo>
                  <a:lnTo>
                    <a:pt x="141" y="120"/>
                  </a:lnTo>
                  <a:lnTo>
                    <a:pt x="136" y="126"/>
                  </a:lnTo>
                  <a:lnTo>
                    <a:pt x="131" y="131"/>
                  </a:lnTo>
                  <a:lnTo>
                    <a:pt x="126" y="136"/>
                  </a:lnTo>
                  <a:lnTo>
                    <a:pt x="119" y="141"/>
                  </a:lnTo>
                  <a:lnTo>
                    <a:pt x="113"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1"/>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3"/>
                  </a:lnTo>
                  <a:lnTo>
                    <a:pt x="126" y="17"/>
                  </a:lnTo>
                  <a:lnTo>
                    <a:pt x="131" y="22"/>
                  </a:lnTo>
                  <a:lnTo>
                    <a:pt x="136" y="28"/>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0" name="Freeform 906">
              <a:extLst>
                <a:ext uri="{FF2B5EF4-FFF2-40B4-BE49-F238E27FC236}">
                  <a16:creationId xmlns:a16="http://schemas.microsoft.com/office/drawing/2014/main" id="{24AB2AFA-B823-4498-8A45-0F807A232826}"/>
                </a:ext>
              </a:extLst>
            </p:cNvPr>
            <p:cNvSpPr>
              <a:spLocks/>
            </p:cNvSpPr>
            <p:nvPr/>
          </p:nvSpPr>
          <p:spPr bwMode="auto">
            <a:xfrm>
              <a:off x="7196138" y="2130425"/>
              <a:ext cx="46038" cy="47625"/>
            </a:xfrm>
            <a:custGeom>
              <a:avLst/>
              <a:gdLst>
                <a:gd name="T0" fmla="*/ 146 w 146"/>
                <a:gd name="T1" fmla="*/ 74 h 147"/>
                <a:gd name="T2" fmla="*/ 146 w 146"/>
                <a:gd name="T3" fmla="*/ 74 h 147"/>
                <a:gd name="T4" fmla="*/ 145 w 146"/>
                <a:gd name="T5" fmla="*/ 80 h 147"/>
                <a:gd name="T6" fmla="*/ 144 w 146"/>
                <a:gd name="T7" fmla="*/ 88 h 147"/>
                <a:gd name="T8" fmla="*/ 143 w 146"/>
                <a:gd name="T9" fmla="*/ 95 h 147"/>
                <a:gd name="T10" fmla="*/ 141 w 146"/>
                <a:gd name="T11" fmla="*/ 102 h 147"/>
                <a:gd name="T12" fmla="*/ 137 w 146"/>
                <a:gd name="T13" fmla="*/ 108 h 147"/>
                <a:gd name="T14" fmla="*/ 134 w 146"/>
                <a:gd name="T15" fmla="*/ 115 h 147"/>
                <a:gd name="T16" fmla="*/ 125 w 146"/>
                <a:gd name="T17" fmla="*/ 125 h 147"/>
                <a:gd name="T18" fmla="*/ 113 w 146"/>
                <a:gd name="T19" fmla="*/ 134 h 147"/>
                <a:gd name="T20" fmla="*/ 108 w 146"/>
                <a:gd name="T21" fmla="*/ 138 h 147"/>
                <a:gd name="T22" fmla="*/ 102 w 146"/>
                <a:gd name="T23" fmla="*/ 141 h 147"/>
                <a:gd name="T24" fmla="*/ 95 w 146"/>
                <a:gd name="T25" fmla="*/ 143 h 147"/>
                <a:gd name="T26" fmla="*/ 88 w 146"/>
                <a:gd name="T27" fmla="*/ 145 h 147"/>
                <a:gd name="T28" fmla="*/ 80 w 146"/>
                <a:gd name="T29" fmla="*/ 146 h 147"/>
                <a:gd name="T30" fmla="*/ 73 w 146"/>
                <a:gd name="T31" fmla="*/ 147 h 147"/>
                <a:gd name="T32" fmla="*/ 73 w 146"/>
                <a:gd name="T33" fmla="*/ 147 h 147"/>
                <a:gd name="T34" fmla="*/ 65 w 146"/>
                <a:gd name="T35" fmla="*/ 146 h 147"/>
                <a:gd name="T36" fmla="*/ 58 w 146"/>
                <a:gd name="T37" fmla="*/ 145 h 147"/>
                <a:gd name="T38" fmla="*/ 51 w 146"/>
                <a:gd name="T39" fmla="*/ 143 h 147"/>
                <a:gd name="T40" fmla="*/ 45 w 146"/>
                <a:gd name="T41" fmla="*/ 141 h 147"/>
                <a:gd name="T42" fmla="*/ 38 w 146"/>
                <a:gd name="T43" fmla="*/ 138 h 147"/>
                <a:gd name="T44" fmla="*/ 32 w 146"/>
                <a:gd name="T45" fmla="*/ 134 h 147"/>
                <a:gd name="T46" fmla="*/ 22 w 146"/>
                <a:gd name="T47" fmla="*/ 125 h 147"/>
                <a:gd name="T48" fmla="*/ 13 w 146"/>
                <a:gd name="T49" fmla="*/ 115 h 147"/>
                <a:gd name="T50" fmla="*/ 9 w 146"/>
                <a:gd name="T51" fmla="*/ 108 h 147"/>
                <a:gd name="T52" fmla="*/ 6 w 146"/>
                <a:gd name="T53" fmla="*/ 102 h 147"/>
                <a:gd name="T54" fmla="*/ 3 w 146"/>
                <a:gd name="T55" fmla="*/ 95 h 147"/>
                <a:gd name="T56" fmla="*/ 1 w 146"/>
                <a:gd name="T57" fmla="*/ 88 h 147"/>
                <a:gd name="T58" fmla="*/ 0 w 146"/>
                <a:gd name="T59" fmla="*/ 80 h 147"/>
                <a:gd name="T60" fmla="*/ 0 w 146"/>
                <a:gd name="T61" fmla="*/ 74 h 147"/>
                <a:gd name="T62" fmla="*/ 0 w 146"/>
                <a:gd name="T63" fmla="*/ 74 h 147"/>
                <a:gd name="T64" fmla="*/ 0 w 146"/>
                <a:gd name="T65" fmla="*/ 66 h 147"/>
                <a:gd name="T66" fmla="*/ 1 w 146"/>
                <a:gd name="T67" fmla="*/ 59 h 147"/>
                <a:gd name="T68" fmla="*/ 3 w 146"/>
                <a:gd name="T69" fmla="*/ 52 h 147"/>
                <a:gd name="T70" fmla="*/ 6 w 146"/>
                <a:gd name="T71" fmla="*/ 45 h 147"/>
                <a:gd name="T72" fmla="*/ 13 w 146"/>
                <a:gd name="T73" fmla="*/ 32 h 147"/>
                <a:gd name="T74" fmla="*/ 22 w 146"/>
                <a:gd name="T75" fmla="*/ 22 h 147"/>
                <a:gd name="T76" fmla="*/ 32 w 146"/>
                <a:gd name="T77" fmla="*/ 13 h 147"/>
                <a:gd name="T78" fmla="*/ 38 w 146"/>
                <a:gd name="T79" fmla="*/ 9 h 147"/>
                <a:gd name="T80" fmla="*/ 45 w 146"/>
                <a:gd name="T81" fmla="*/ 6 h 147"/>
                <a:gd name="T82" fmla="*/ 51 w 146"/>
                <a:gd name="T83" fmla="*/ 4 h 147"/>
                <a:gd name="T84" fmla="*/ 58 w 146"/>
                <a:gd name="T85" fmla="*/ 3 h 147"/>
                <a:gd name="T86" fmla="*/ 65 w 146"/>
                <a:gd name="T87" fmla="*/ 1 h 147"/>
                <a:gd name="T88" fmla="*/ 73 w 146"/>
                <a:gd name="T89" fmla="*/ 0 h 147"/>
                <a:gd name="T90" fmla="*/ 73 w 146"/>
                <a:gd name="T91" fmla="*/ 0 h 147"/>
                <a:gd name="T92" fmla="*/ 80 w 146"/>
                <a:gd name="T93" fmla="*/ 1 h 147"/>
                <a:gd name="T94" fmla="*/ 88 w 146"/>
                <a:gd name="T95" fmla="*/ 3 h 147"/>
                <a:gd name="T96" fmla="*/ 95 w 146"/>
                <a:gd name="T97" fmla="*/ 4 h 147"/>
                <a:gd name="T98" fmla="*/ 102 w 146"/>
                <a:gd name="T99" fmla="*/ 6 h 147"/>
                <a:gd name="T100" fmla="*/ 108 w 146"/>
                <a:gd name="T101" fmla="*/ 9 h 147"/>
                <a:gd name="T102" fmla="*/ 113 w 146"/>
                <a:gd name="T103" fmla="*/ 13 h 147"/>
                <a:gd name="T104" fmla="*/ 125 w 146"/>
                <a:gd name="T105" fmla="*/ 22 h 147"/>
                <a:gd name="T106" fmla="*/ 134 w 146"/>
                <a:gd name="T107" fmla="*/ 32 h 147"/>
                <a:gd name="T108" fmla="*/ 137 w 146"/>
                <a:gd name="T109" fmla="*/ 39 h 147"/>
                <a:gd name="T110" fmla="*/ 141 w 146"/>
                <a:gd name="T111" fmla="*/ 45 h 147"/>
                <a:gd name="T112" fmla="*/ 143 w 146"/>
                <a:gd name="T113" fmla="*/ 52 h 147"/>
                <a:gd name="T114" fmla="*/ 144 w 146"/>
                <a:gd name="T115" fmla="*/ 59 h 147"/>
                <a:gd name="T116" fmla="*/ 145 w 146"/>
                <a:gd name="T117" fmla="*/ 66 h 147"/>
                <a:gd name="T118" fmla="*/ 146 w 146"/>
                <a:gd name="T119" fmla="*/ 74 h 147"/>
                <a:gd name="T120" fmla="*/ 146 w 146"/>
                <a:gd name="T121" fmla="*/ 7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147">
                  <a:moveTo>
                    <a:pt x="146" y="74"/>
                  </a:moveTo>
                  <a:lnTo>
                    <a:pt x="146" y="74"/>
                  </a:lnTo>
                  <a:lnTo>
                    <a:pt x="145" y="80"/>
                  </a:lnTo>
                  <a:lnTo>
                    <a:pt x="144" y="88"/>
                  </a:lnTo>
                  <a:lnTo>
                    <a:pt x="143" y="95"/>
                  </a:lnTo>
                  <a:lnTo>
                    <a:pt x="141" y="102"/>
                  </a:lnTo>
                  <a:lnTo>
                    <a:pt x="137" y="108"/>
                  </a:lnTo>
                  <a:lnTo>
                    <a:pt x="134" y="115"/>
                  </a:lnTo>
                  <a:lnTo>
                    <a:pt x="125" y="125"/>
                  </a:lnTo>
                  <a:lnTo>
                    <a:pt x="113" y="134"/>
                  </a:lnTo>
                  <a:lnTo>
                    <a:pt x="108" y="138"/>
                  </a:lnTo>
                  <a:lnTo>
                    <a:pt x="102" y="141"/>
                  </a:lnTo>
                  <a:lnTo>
                    <a:pt x="95" y="143"/>
                  </a:lnTo>
                  <a:lnTo>
                    <a:pt x="88" y="145"/>
                  </a:lnTo>
                  <a:lnTo>
                    <a:pt x="80" y="146"/>
                  </a:lnTo>
                  <a:lnTo>
                    <a:pt x="73" y="147"/>
                  </a:lnTo>
                  <a:lnTo>
                    <a:pt x="73" y="147"/>
                  </a:lnTo>
                  <a:lnTo>
                    <a:pt x="65" y="146"/>
                  </a:lnTo>
                  <a:lnTo>
                    <a:pt x="58" y="145"/>
                  </a:lnTo>
                  <a:lnTo>
                    <a:pt x="51" y="143"/>
                  </a:lnTo>
                  <a:lnTo>
                    <a:pt x="45" y="141"/>
                  </a:lnTo>
                  <a:lnTo>
                    <a:pt x="38" y="138"/>
                  </a:lnTo>
                  <a:lnTo>
                    <a:pt x="32" y="134"/>
                  </a:lnTo>
                  <a:lnTo>
                    <a:pt x="22" y="125"/>
                  </a:lnTo>
                  <a:lnTo>
                    <a:pt x="13" y="115"/>
                  </a:lnTo>
                  <a:lnTo>
                    <a:pt x="9" y="108"/>
                  </a:lnTo>
                  <a:lnTo>
                    <a:pt x="6" y="102"/>
                  </a:lnTo>
                  <a:lnTo>
                    <a:pt x="3" y="95"/>
                  </a:lnTo>
                  <a:lnTo>
                    <a:pt x="1" y="88"/>
                  </a:lnTo>
                  <a:lnTo>
                    <a:pt x="0" y="80"/>
                  </a:lnTo>
                  <a:lnTo>
                    <a:pt x="0" y="74"/>
                  </a:lnTo>
                  <a:lnTo>
                    <a:pt x="0" y="74"/>
                  </a:lnTo>
                  <a:lnTo>
                    <a:pt x="0" y="66"/>
                  </a:lnTo>
                  <a:lnTo>
                    <a:pt x="1" y="59"/>
                  </a:lnTo>
                  <a:lnTo>
                    <a:pt x="3" y="52"/>
                  </a:lnTo>
                  <a:lnTo>
                    <a:pt x="6" y="45"/>
                  </a:lnTo>
                  <a:lnTo>
                    <a:pt x="13" y="32"/>
                  </a:lnTo>
                  <a:lnTo>
                    <a:pt x="22" y="22"/>
                  </a:lnTo>
                  <a:lnTo>
                    <a:pt x="32" y="13"/>
                  </a:lnTo>
                  <a:lnTo>
                    <a:pt x="38" y="9"/>
                  </a:lnTo>
                  <a:lnTo>
                    <a:pt x="45" y="6"/>
                  </a:lnTo>
                  <a:lnTo>
                    <a:pt x="51" y="4"/>
                  </a:lnTo>
                  <a:lnTo>
                    <a:pt x="58" y="3"/>
                  </a:lnTo>
                  <a:lnTo>
                    <a:pt x="65" y="1"/>
                  </a:lnTo>
                  <a:lnTo>
                    <a:pt x="73" y="0"/>
                  </a:lnTo>
                  <a:lnTo>
                    <a:pt x="73" y="0"/>
                  </a:lnTo>
                  <a:lnTo>
                    <a:pt x="80" y="1"/>
                  </a:lnTo>
                  <a:lnTo>
                    <a:pt x="88" y="3"/>
                  </a:lnTo>
                  <a:lnTo>
                    <a:pt x="95" y="4"/>
                  </a:lnTo>
                  <a:lnTo>
                    <a:pt x="102" y="6"/>
                  </a:lnTo>
                  <a:lnTo>
                    <a:pt x="108" y="9"/>
                  </a:lnTo>
                  <a:lnTo>
                    <a:pt x="113" y="13"/>
                  </a:lnTo>
                  <a:lnTo>
                    <a:pt x="125" y="22"/>
                  </a:lnTo>
                  <a:lnTo>
                    <a:pt x="134" y="32"/>
                  </a:lnTo>
                  <a:lnTo>
                    <a:pt x="137" y="39"/>
                  </a:lnTo>
                  <a:lnTo>
                    <a:pt x="141" y="45"/>
                  </a:lnTo>
                  <a:lnTo>
                    <a:pt x="143" y="52"/>
                  </a:lnTo>
                  <a:lnTo>
                    <a:pt x="144" y="59"/>
                  </a:lnTo>
                  <a:lnTo>
                    <a:pt x="145" y="66"/>
                  </a:lnTo>
                  <a:lnTo>
                    <a:pt x="146" y="74"/>
                  </a:lnTo>
                  <a:lnTo>
                    <a:pt x="146"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1" name="Freeform 907">
              <a:extLst>
                <a:ext uri="{FF2B5EF4-FFF2-40B4-BE49-F238E27FC236}">
                  <a16:creationId xmlns:a16="http://schemas.microsoft.com/office/drawing/2014/main" id="{485E60F2-94D6-43BC-93CC-77F63EA86AAD}"/>
                </a:ext>
              </a:extLst>
            </p:cNvPr>
            <p:cNvSpPr>
              <a:spLocks/>
            </p:cNvSpPr>
            <p:nvPr/>
          </p:nvSpPr>
          <p:spPr bwMode="auto">
            <a:xfrm>
              <a:off x="7123113" y="2198688"/>
              <a:ext cx="47625" cy="46038"/>
            </a:xfrm>
            <a:custGeom>
              <a:avLst/>
              <a:gdLst>
                <a:gd name="T0" fmla="*/ 147 w 147"/>
                <a:gd name="T1" fmla="*/ 73 h 146"/>
                <a:gd name="T2" fmla="*/ 147 w 147"/>
                <a:gd name="T3" fmla="*/ 73 h 146"/>
                <a:gd name="T4" fmla="*/ 147 w 147"/>
                <a:gd name="T5" fmla="*/ 80 h 146"/>
                <a:gd name="T6" fmla="*/ 146 w 147"/>
                <a:gd name="T7" fmla="*/ 88 h 146"/>
                <a:gd name="T8" fmla="*/ 143 w 147"/>
                <a:gd name="T9" fmla="*/ 95 h 146"/>
                <a:gd name="T10" fmla="*/ 141 w 147"/>
                <a:gd name="T11" fmla="*/ 102 h 146"/>
                <a:gd name="T12" fmla="*/ 138 w 147"/>
                <a:gd name="T13" fmla="*/ 107 h 146"/>
                <a:gd name="T14" fmla="*/ 134 w 147"/>
                <a:gd name="T15" fmla="*/ 113 h 146"/>
                <a:gd name="T16" fmla="*/ 125 w 147"/>
                <a:gd name="T17" fmla="*/ 125 h 146"/>
                <a:gd name="T18" fmla="*/ 115 w 147"/>
                <a:gd name="T19" fmla="*/ 134 h 146"/>
                <a:gd name="T20" fmla="*/ 108 w 147"/>
                <a:gd name="T21" fmla="*/ 137 h 146"/>
                <a:gd name="T22" fmla="*/ 102 w 147"/>
                <a:gd name="T23" fmla="*/ 141 h 146"/>
                <a:gd name="T24" fmla="*/ 95 w 147"/>
                <a:gd name="T25" fmla="*/ 143 h 146"/>
                <a:gd name="T26" fmla="*/ 88 w 147"/>
                <a:gd name="T27" fmla="*/ 144 h 146"/>
                <a:gd name="T28" fmla="*/ 82 w 147"/>
                <a:gd name="T29" fmla="*/ 145 h 146"/>
                <a:gd name="T30" fmla="*/ 74 w 147"/>
                <a:gd name="T31" fmla="*/ 146 h 146"/>
                <a:gd name="T32" fmla="*/ 74 w 147"/>
                <a:gd name="T33" fmla="*/ 146 h 146"/>
                <a:gd name="T34" fmla="*/ 67 w 147"/>
                <a:gd name="T35" fmla="*/ 145 h 146"/>
                <a:gd name="T36" fmla="*/ 59 w 147"/>
                <a:gd name="T37" fmla="*/ 144 h 146"/>
                <a:gd name="T38" fmla="*/ 52 w 147"/>
                <a:gd name="T39" fmla="*/ 143 h 146"/>
                <a:gd name="T40" fmla="*/ 45 w 147"/>
                <a:gd name="T41" fmla="*/ 141 h 146"/>
                <a:gd name="T42" fmla="*/ 39 w 147"/>
                <a:gd name="T43" fmla="*/ 137 h 146"/>
                <a:gd name="T44" fmla="*/ 32 w 147"/>
                <a:gd name="T45" fmla="*/ 134 h 146"/>
                <a:gd name="T46" fmla="*/ 22 w 147"/>
                <a:gd name="T47" fmla="*/ 125 h 146"/>
                <a:gd name="T48" fmla="*/ 13 w 147"/>
                <a:gd name="T49" fmla="*/ 113 h 146"/>
                <a:gd name="T50" fmla="*/ 10 w 147"/>
                <a:gd name="T51" fmla="*/ 107 h 146"/>
                <a:gd name="T52" fmla="*/ 6 w 147"/>
                <a:gd name="T53" fmla="*/ 102 h 146"/>
                <a:gd name="T54" fmla="*/ 4 w 147"/>
                <a:gd name="T55" fmla="*/ 95 h 146"/>
                <a:gd name="T56" fmla="*/ 3 w 147"/>
                <a:gd name="T57" fmla="*/ 88 h 146"/>
                <a:gd name="T58" fmla="*/ 2 w 147"/>
                <a:gd name="T59" fmla="*/ 80 h 146"/>
                <a:gd name="T60" fmla="*/ 0 w 147"/>
                <a:gd name="T61" fmla="*/ 73 h 146"/>
                <a:gd name="T62" fmla="*/ 0 w 147"/>
                <a:gd name="T63" fmla="*/ 73 h 146"/>
                <a:gd name="T64" fmla="*/ 2 w 147"/>
                <a:gd name="T65" fmla="*/ 65 h 146"/>
                <a:gd name="T66" fmla="*/ 3 w 147"/>
                <a:gd name="T67" fmla="*/ 58 h 146"/>
                <a:gd name="T68" fmla="*/ 4 w 147"/>
                <a:gd name="T69" fmla="*/ 51 h 146"/>
                <a:gd name="T70" fmla="*/ 6 w 147"/>
                <a:gd name="T71" fmla="*/ 45 h 146"/>
                <a:gd name="T72" fmla="*/ 10 w 147"/>
                <a:gd name="T73" fmla="*/ 38 h 146"/>
                <a:gd name="T74" fmla="*/ 13 w 147"/>
                <a:gd name="T75" fmla="*/ 32 h 146"/>
                <a:gd name="T76" fmla="*/ 22 w 147"/>
                <a:gd name="T77" fmla="*/ 22 h 146"/>
                <a:gd name="T78" fmla="*/ 32 w 147"/>
                <a:gd name="T79" fmla="*/ 12 h 146"/>
                <a:gd name="T80" fmla="*/ 39 w 147"/>
                <a:gd name="T81" fmla="*/ 9 h 146"/>
                <a:gd name="T82" fmla="*/ 45 w 147"/>
                <a:gd name="T83" fmla="*/ 6 h 146"/>
                <a:gd name="T84" fmla="*/ 52 w 147"/>
                <a:gd name="T85" fmla="*/ 3 h 146"/>
                <a:gd name="T86" fmla="*/ 59 w 147"/>
                <a:gd name="T87" fmla="*/ 1 h 146"/>
                <a:gd name="T88" fmla="*/ 67 w 147"/>
                <a:gd name="T89" fmla="*/ 0 h 146"/>
                <a:gd name="T90" fmla="*/ 74 w 147"/>
                <a:gd name="T91" fmla="*/ 0 h 146"/>
                <a:gd name="T92" fmla="*/ 74 w 147"/>
                <a:gd name="T93" fmla="*/ 0 h 146"/>
                <a:gd name="T94" fmla="*/ 82 w 147"/>
                <a:gd name="T95" fmla="*/ 0 h 146"/>
                <a:gd name="T96" fmla="*/ 88 w 147"/>
                <a:gd name="T97" fmla="*/ 1 h 146"/>
                <a:gd name="T98" fmla="*/ 95 w 147"/>
                <a:gd name="T99" fmla="*/ 3 h 146"/>
                <a:gd name="T100" fmla="*/ 102 w 147"/>
                <a:gd name="T101" fmla="*/ 6 h 146"/>
                <a:gd name="T102" fmla="*/ 108 w 147"/>
                <a:gd name="T103" fmla="*/ 9 h 146"/>
                <a:gd name="T104" fmla="*/ 115 w 147"/>
                <a:gd name="T105" fmla="*/ 12 h 146"/>
                <a:gd name="T106" fmla="*/ 125 w 147"/>
                <a:gd name="T107" fmla="*/ 22 h 146"/>
                <a:gd name="T108" fmla="*/ 134 w 147"/>
                <a:gd name="T109" fmla="*/ 32 h 146"/>
                <a:gd name="T110" fmla="*/ 138 w 147"/>
                <a:gd name="T111" fmla="*/ 38 h 146"/>
                <a:gd name="T112" fmla="*/ 141 w 147"/>
                <a:gd name="T113" fmla="*/ 45 h 146"/>
                <a:gd name="T114" fmla="*/ 143 w 147"/>
                <a:gd name="T115" fmla="*/ 51 h 146"/>
                <a:gd name="T116" fmla="*/ 146 w 147"/>
                <a:gd name="T117" fmla="*/ 58 h 146"/>
                <a:gd name="T118" fmla="*/ 147 w 147"/>
                <a:gd name="T119" fmla="*/ 65 h 146"/>
                <a:gd name="T120" fmla="*/ 147 w 147"/>
                <a:gd name="T121" fmla="*/ 73 h 146"/>
                <a:gd name="T122" fmla="*/ 147 w 147"/>
                <a:gd name="T123" fmla="*/ 7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7" h="146">
                  <a:moveTo>
                    <a:pt x="147" y="73"/>
                  </a:moveTo>
                  <a:lnTo>
                    <a:pt x="147" y="73"/>
                  </a:lnTo>
                  <a:lnTo>
                    <a:pt x="147" y="80"/>
                  </a:lnTo>
                  <a:lnTo>
                    <a:pt x="146" y="88"/>
                  </a:lnTo>
                  <a:lnTo>
                    <a:pt x="143" y="95"/>
                  </a:lnTo>
                  <a:lnTo>
                    <a:pt x="141" y="102"/>
                  </a:lnTo>
                  <a:lnTo>
                    <a:pt x="138" y="107"/>
                  </a:lnTo>
                  <a:lnTo>
                    <a:pt x="134" y="113"/>
                  </a:lnTo>
                  <a:lnTo>
                    <a:pt x="125" y="125"/>
                  </a:lnTo>
                  <a:lnTo>
                    <a:pt x="115" y="134"/>
                  </a:lnTo>
                  <a:lnTo>
                    <a:pt x="108" y="137"/>
                  </a:lnTo>
                  <a:lnTo>
                    <a:pt x="102" y="141"/>
                  </a:lnTo>
                  <a:lnTo>
                    <a:pt x="95" y="143"/>
                  </a:lnTo>
                  <a:lnTo>
                    <a:pt x="88" y="144"/>
                  </a:lnTo>
                  <a:lnTo>
                    <a:pt x="82" y="145"/>
                  </a:lnTo>
                  <a:lnTo>
                    <a:pt x="74" y="146"/>
                  </a:lnTo>
                  <a:lnTo>
                    <a:pt x="74" y="146"/>
                  </a:lnTo>
                  <a:lnTo>
                    <a:pt x="67" y="145"/>
                  </a:lnTo>
                  <a:lnTo>
                    <a:pt x="59" y="144"/>
                  </a:lnTo>
                  <a:lnTo>
                    <a:pt x="52" y="143"/>
                  </a:lnTo>
                  <a:lnTo>
                    <a:pt x="45" y="141"/>
                  </a:lnTo>
                  <a:lnTo>
                    <a:pt x="39" y="137"/>
                  </a:lnTo>
                  <a:lnTo>
                    <a:pt x="32" y="134"/>
                  </a:lnTo>
                  <a:lnTo>
                    <a:pt x="22" y="125"/>
                  </a:lnTo>
                  <a:lnTo>
                    <a:pt x="13" y="113"/>
                  </a:lnTo>
                  <a:lnTo>
                    <a:pt x="10" y="107"/>
                  </a:lnTo>
                  <a:lnTo>
                    <a:pt x="6" y="102"/>
                  </a:lnTo>
                  <a:lnTo>
                    <a:pt x="4" y="95"/>
                  </a:lnTo>
                  <a:lnTo>
                    <a:pt x="3" y="88"/>
                  </a:lnTo>
                  <a:lnTo>
                    <a:pt x="2" y="80"/>
                  </a:lnTo>
                  <a:lnTo>
                    <a:pt x="0" y="73"/>
                  </a:lnTo>
                  <a:lnTo>
                    <a:pt x="0" y="73"/>
                  </a:lnTo>
                  <a:lnTo>
                    <a:pt x="2" y="65"/>
                  </a:lnTo>
                  <a:lnTo>
                    <a:pt x="3" y="58"/>
                  </a:lnTo>
                  <a:lnTo>
                    <a:pt x="4" y="51"/>
                  </a:lnTo>
                  <a:lnTo>
                    <a:pt x="6" y="45"/>
                  </a:lnTo>
                  <a:lnTo>
                    <a:pt x="10" y="38"/>
                  </a:lnTo>
                  <a:lnTo>
                    <a:pt x="13" y="32"/>
                  </a:lnTo>
                  <a:lnTo>
                    <a:pt x="22" y="22"/>
                  </a:lnTo>
                  <a:lnTo>
                    <a:pt x="32" y="12"/>
                  </a:lnTo>
                  <a:lnTo>
                    <a:pt x="39" y="9"/>
                  </a:lnTo>
                  <a:lnTo>
                    <a:pt x="45" y="6"/>
                  </a:lnTo>
                  <a:lnTo>
                    <a:pt x="52" y="3"/>
                  </a:lnTo>
                  <a:lnTo>
                    <a:pt x="59" y="1"/>
                  </a:lnTo>
                  <a:lnTo>
                    <a:pt x="67" y="0"/>
                  </a:lnTo>
                  <a:lnTo>
                    <a:pt x="74" y="0"/>
                  </a:lnTo>
                  <a:lnTo>
                    <a:pt x="74" y="0"/>
                  </a:lnTo>
                  <a:lnTo>
                    <a:pt x="82" y="0"/>
                  </a:lnTo>
                  <a:lnTo>
                    <a:pt x="88" y="1"/>
                  </a:lnTo>
                  <a:lnTo>
                    <a:pt x="95" y="3"/>
                  </a:lnTo>
                  <a:lnTo>
                    <a:pt x="102" y="6"/>
                  </a:lnTo>
                  <a:lnTo>
                    <a:pt x="108" y="9"/>
                  </a:lnTo>
                  <a:lnTo>
                    <a:pt x="115" y="12"/>
                  </a:lnTo>
                  <a:lnTo>
                    <a:pt x="125" y="22"/>
                  </a:lnTo>
                  <a:lnTo>
                    <a:pt x="134" y="32"/>
                  </a:lnTo>
                  <a:lnTo>
                    <a:pt x="138" y="38"/>
                  </a:lnTo>
                  <a:lnTo>
                    <a:pt x="141" y="45"/>
                  </a:lnTo>
                  <a:lnTo>
                    <a:pt x="143" y="51"/>
                  </a:lnTo>
                  <a:lnTo>
                    <a:pt x="146" y="58"/>
                  </a:lnTo>
                  <a:lnTo>
                    <a:pt x="147" y="65"/>
                  </a:lnTo>
                  <a:lnTo>
                    <a:pt x="147" y="73"/>
                  </a:lnTo>
                  <a:lnTo>
                    <a:pt x="147"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2" name="Freeform 908">
              <a:extLst>
                <a:ext uri="{FF2B5EF4-FFF2-40B4-BE49-F238E27FC236}">
                  <a16:creationId xmlns:a16="http://schemas.microsoft.com/office/drawing/2014/main" id="{8BF4069C-EA52-4F50-8870-DAF7DB161C92}"/>
                </a:ext>
              </a:extLst>
            </p:cNvPr>
            <p:cNvSpPr>
              <a:spLocks/>
            </p:cNvSpPr>
            <p:nvPr/>
          </p:nvSpPr>
          <p:spPr bwMode="auto">
            <a:xfrm>
              <a:off x="7123113" y="2130425"/>
              <a:ext cx="47625" cy="47625"/>
            </a:xfrm>
            <a:custGeom>
              <a:avLst/>
              <a:gdLst>
                <a:gd name="T0" fmla="*/ 147 w 147"/>
                <a:gd name="T1" fmla="*/ 74 h 147"/>
                <a:gd name="T2" fmla="*/ 147 w 147"/>
                <a:gd name="T3" fmla="*/ 74 h 147"/>
                <a:gd name="T4" fmla="*/ 147 w 147"/>
                <a:gd name="T5" fmla="*/ 80 h 147"/>
                <a:gd name="T6" fmla="*/ 146 w 147"/>
                <a:gd name="T7" fmla="*/ 88 h 147"/>
                <a:gd name="T8" fmla="*/ 143 w 147"/>
                <a:gd name="T9" fmla="*/ 95 h 147"/>
                <a:gd name="T10" fmla="*/ 141 w 147"/>
                <a:gd name="T11" fmla="*/ 102 h 147"/>
                <a:gd name="T12" fmla="*/ 138 w 147"/>
                <a:gd name="T13" fmla="*/ 108 h 147"/>
                <a:gd name="T14" fmla="*/ 134 w 147"/>
                <a:gd name="T15" fmla="*/ 115 h 147"/>
                <a:gd name="T16" fmla="*/ 125 w 147"/>
                <a:gd name="T17" fmla="*/ 125 h 147"/>
                <a:gd name="T18" fmla="*/ 115 w 147"/>
                <a:gd name="T19" fmla="*/ 134 h 147"/>
                <a:gd name="T20" fmla="*/ 108 w 147"/>
                <a:gd name="T21" fmla="*/ 138 h 147"/>
                <a:gd name="T22" fmla="*/ 102 w 147"/>
                <a:gd name="T23" fmla="*/ 141 h 147"/>
                <a:gd name="T24" fmla="*/ 95 w 147"/>
                <a:gd name="T25" fmla="*/ 143 h 147"/>
                <a:gd name="T26" fmla="*/ 88 w 147"/>
                <a:gd name="T27" fmla="*/ 145 h 147"/>
                <a:gd name="T28" fmla="*/ 82 w 147"/>
                <a:gd name="T29" fmla="*/ 146 h 147"/>
                <a:gd name="T30" fmla="*/ 74 w 147"/>
                <a:gd name="T31" fmla="*/ 147 h 147"/>
                <a:gd name="T32" fmla="*/ 74 w 147"/>
                <a:gd name="T33" fmla="*/ 147 h 147"/>
                <a:gd name="T34" fmla="*/ 67 w 147"/>
                <a:gd name="T35" fmla="*/ 146 h 147"/>
                <a:gd name="T36" fmla="*/ 59 w 147"/>
                <a:gd name="T37" fmla="*/ 145 h 147"/>
                <a:gd name="T38" fmla="*/ 52 w 147"/>
                <a:gd name="T39" fmla="*/ 143 h 147"/>
                <a:gd name="T40" fmla="*/ 45 w 147"/>
                <a:gd name="T41" fmla="*/ 141 h 147"/>
                <a:gd name="T42" fmla="*/ 39 w 147"/>
                <a:gd name="T43" fmla="*/ 138 h 147"/>
                <a:gd name="T44" fmla="*/ 32 w 147"/>
                <a:gd name="T45" fmla="*/ 134 h 147"/>
                <a:gd name="T46" fmla="*/ 22 w 147"/>
                <a:gd name="T47" fmla="*/ 125 h 147"/>
                <a:gd name="T48" fmla="*/ 13 w 147"/>
                <a:gd name="T49" fmla="*/ 115 h 147"/>
                <a:gd name="T50" fmla="*/ 10 w 147"/>
                <a:gd name="T51" fmla="*/ 108 h 147"/>
                <a:gd name="T52" fmla="*/ 6 w 147"/>
                <a:gd name="T53" fmla="*/ 102 h 147"/>
                <a:gd name="T54" fmla="*/ 4 w 147"/>
                <a:gd name="T55" fmla="*/ 95 h 147"/>
                <a:gd name="T56" fmla="*/ 3 w 147"/>
                <a:gd name="T57" fmla="*/ 88 h 147"/>
                <a:gd name="T58" fmla="*/ 2 w 147"/>
                <a:gd name="T59" fmla="*/ 80 h 147"/>
                <a:gd name="T60" fmla="*/ 0 w 147"/>
                <a:gd name="T61" fmla="*/ 74 h 147"/>
                <a:gd name="T62" fmla="*/ 0 w 147"/>
                <a:gd name="T63" fmla="*/ 74 h 147"/>
                <a:gd name="T64" fmla="*/ 2 w 147"/>
                <a:gd name="T65" fmla="*/ 66 h 147"/>
                <a:gd name="T66" fmla="*/ 3 w 147"/>
                <a:gd name="T67" fmla="*/ 59 h 147"/>
                <a:gd name="T68" fmla="*/ 4 w 147"/>
                <a:gd name="T69" fmla="*/ 52 h 147"/>
                <a:gd name="T70" fmla="*/ 6 w 147"/>
                <a:gd name="T71" fmla="*/ 45 h 147"/>
                <a:gd name="T72" fmla="*/ 10 w 147"/>
                <a:gd name="T73" fmla="*/ 39 h 147"/>
                <a:gd name="T74" fmla="*/ 13 w 147"/>
                <a:gd name="T75" fmla="*/ 32 h 147"/>
                <a:gd name="T76" fmla="*/ 22 w 147"/>
                <a:gd name="T77" fmla="*/ 22 h 147"/>
                <a:gd name="T78" fmla="*/ 32 w 147"/>
                <a:gd name="T79" fmla="*/ 13 h 147"/>
                <a:gd name="T80" fmla="*/ 39 w 147"/>
                <a:gd name="T81" fmla="*/ 9 h 147"/>
                <a:gd name="T82" fmla="*/ 45 w 147"/>
                <a:gd name="T83" fmla="*/ 6 h 147"/>
                <a:gd name="T84" fmla="*/ 52 w 147"/>
                <a:gd name="T85" fmla="*/ 4 h 147"/>
                <a:gd name="T86" fmla="*/ 59 w 147"/>
                <a:gd name="T87" fmla="*/ 3 h 147"/>
                <a:gd name="T88" fmla="*/ 67 w 147"/>
                <a:gd name="T89" fmla="*/ 1 h 147"/>
                <a:gd name="T90" fmla="*/ 74 w 147"/>
                <a:gd name="T91" fmla="*/ 0 h 147"/>
                <a:gd name="T92" fmla="*/ 74 w 147"/>
                <a:gd name="T93" fmla="*/ 0 h 147"/>
                <a:gd name="T94" fmla="*/ 82 w 147"/>
                <a:gd name="T95" fmla="*/ 1 h 147"/>
                <a:gd name="T96" fmla="*/ 88 w 147"/>
                <a:gd name="T97" fmla="*/ 3 h 147"/>
                <a:gd name="T98" fmla="*/ 95 w 147"/>
                <a:gd name="T99" fmla="*/ 4 h 147"/>
                <a:gd name="T100" fmla="*/ 102 w 147"/>
                <a:gd name="T101" fmla="*/ 6 h 147"/>
                <a:gd name="T102" fmla="*/ 108 w 147"/>
                <a:gd name="T103" fmla="*/ 9 h 147"/>
                <a:gd name="T104" fmla="*/ 115 w 147"/>
                <a:gd name="T105" fmla="*/ 13 h 147"/>
                <a:gd name="T106" fmla="*/ 125 w 147"/>
                <a:gd name="T107" fmla="*/ 22 h 147"/>
                <a:gd name="T108" fmla="*/ 134 w 147"/>
                <a:gd name="T109" fmla="*/ 32 h 147"/>
                <a:gd name="T110" fmla="*/ 138 w 147"/>
                <a:gd name="T111" fmla="*/ 39 h 147"/>
                <a:gd name="T112" fmla="*/ 141 w 147"/>
                <a:gd name="T113" fmla="*/ 45 h 147"/>
                <a:gd name="T114" fmla="*/ 143 w 147"/>
                <a:gd name="T115" fmla="*/ 52 h 147"/>
                <a:gd name="T116" fmla="*/ 146 w 147"/>
                <a:gd name="T117" fmla="*/ 59 h 147"/>
                <a:gd name="T118" fmla="*/ 147 w 147"/>
                <a:gd name="T119" fmla="*/ 66 h 147"/>
                <a:gd name="T120" fmla="*/ 147 w 147"/>
                <a:gd name="T121" fmla="*/ 74 h 147"/>
                <a:gd name="T122" fmla="*/ 147 w 147"/>
                <a:gd name="T123" fmla="*/ 7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7" h="147">
                  <a:moveTo>
                    <a:pt x="147" y="74"/>
                  </a:moveTo>
                  <a:lnTo>
                    <a:pt x="147" y="74"/>
                  </a:lnTo>
                  <a:lnTo>
                    <a:pt x="147" y="80"/>
                  </a:lnTo>
                  <a:lnTo>
                    <a:pt x="146" y="88"/>
                  </a:lnTo>
                  <a:lnTo>
                    <a:pt x="143" y="95"/>
                  </a:lnTo>
                  <a:lnTo>
                    <a:pt x="141" y="102"/>
                  </a:lnTo>
                  <a:lnTo>
                    <a:pt x="138" y="108"/>
                  </a:lnTo>
                  <a:lnTo>
                    <a:pt x="134" y="115"/>
                  </a:lnTo>
                  <a:lnTo>
                    <a:pt x="125" y="125"/>
                  </a:lnTo>
                  <a:lnTo>
                    <a:pt x="115" y="134"/>
                  </a:lnTo>
                  <a:lnTo>
                    <a:pt x="108" y="138"/>
                  </a:lnTo>
                  <a:lnTo>
                    <a:pt x="102" y="141"/>
                  </a:lnTo>
                  <a:lnTo>
                    <a:pt x="95" y="143"/>
                  </a:lnTo>
                  <a:lnTo>
                    <a:pt x="88" y="145"/>
                  </a:lnTo>
                  <a:lnTo>
                    <a:pt x="82" y="146"/>
                  </a:lnTo>
                  <a:lnTo>
                    <a:pt x="74" y="147"/>
                  </a:lnTo>
                  <a:lnTo>
                    <a:pt x="74" y="147"/>
                  </a:lnTo>
                  <a:lnTo>
                    <a:pt x="67" y="146"/>
                  </a:lnTo>
                  <a:lnTo>
                    <a:pt x="59" y="145"/>
                  </a:lnTo>
                  <a:lnTo>
                    <a:pt x="52" y="143"/>
                  </a:lnTo>
                  <a:lnTo>
                    <a:pt x="45" y="141"/>
                  </a:lnTo>
                  <a:lnTo>
                    <a:pt x="39" y="138"/>
                  </a:lnTo>
                  <a:lnTo>
                    <a:pt x="32" y="134"/>
                  </a:lnTo>
                  <a:lnTo>
                    <a:pt x="22" y="125"/>
                  </a:lnTo>
                  <a:lnTo>
                    <a:pt x="13" y="115"/>
                  </a:lnTo>
                  <a:lnTo>
                    <a:pt x="10" y="108"/>
                  </a:lnTo>
                  <a:lnTo>
                    <a:pt x="6" y="102"/>
                  </a:lnTo>
                  <a:lnTo>
                    <a:pt x="4" y="95"/>
                  </a:lnTo>
                  <a:lnTo>
                    <a:pt x="3" y="88"/>
                  </a:lnTo>
                  <a:lnTo>
                    <a:pt x="2" y="80"/>
                  </a:lnTo>
                  <a:lnTo>
                    <a:pt x="0" y="74"/>
                  </a:lnTo>
                  <a:lnTo>
                    <a:pt x="0" y="74"/>
                  </a:lnTo>
                  <a:lnTo>
                    <a:pt x="2" y="66"/>
                  </a:lnTo>
                  <a:lnTo>
                    <a:pt x="3" y="59"/>
                  </a:lnTo>
                  <a:lnTo>
                    <a:pt x="4" y="52"/>
                  </a:lnTo>
                  <a:lnTo>
                    <a:pt x="6" y="45"/>
                  </a:lnTo>
                  <a:lnTo>
                    <a:pt x="10" y="39"/>
                  </a:lnTo>
                  <a:lnTo>
                    <a:pt x="13" y="32"/>
                  </a:lnTo>
                  <a:lnTo>
                    <a:pt x="22" y="22"/>
                  </a:lnTo>
                  <a:lnTo>
                    <a:pt x="32" y="13"/>
                  </a:lnTo>
                  <a:lnTo>
                    <a:pt x="39" y="9"/>
                  </a:lnTo>
                  <a:lnTo>
                    <a:pt x="45" y="6"/>
                  </a:lnTo>
                  <a:lnTo>
                    <a:pt x="52" y="4"/>
                  </a:lnTo>
                  <a:lnTo>
                    <a:pt x="59" y="3"/>
                  </a:lnTo>
                  <a:lnTo>
                    <a:pt x="67" y="1"/>
                  </a:lnTo>
                  <a:lnTo>
                    <a:pt x="74" y="0"/>
                  </a:lnTo>
                  <a:lnTo>
                    <a:pt x="74" y="0"/>
                  </a:lnTo>
                  <a:lnTo>
                    <a:pt x="82" y="1"/>
                  </a:lnTo>
                  <a:lnTo>
                    <a:pt x="88" y="3"/>
                  </a:lnTo>
                  <a:lnTo>
                    <a:pt x="95" y="4"/>
                  </a:lnTo>
                  <a:lnTo>
                    <a:pt x="102" y="6"/>
                  </a:lnTo>
                  <a:lnTo>
                    <a:pt x="108" y="9"/>
                  </a:lnTo>
                  <a:lnTo>
                    <a:pt x="115" y="13"/>
                  </a:lnTo>
                  <a:lnTo>
                    <a:pt x="125" y="22"/>
                  </a:lnTo>
                  <a:lnTo>
                    <a:pt x="134" y="32"/>
                  </a:lnTo>
                  <a:lnTo>
                    <a:pt x="138" y="39"/>
                  </a:lnTo>
                  <a:lnTo>
                    <a:pt x="141" y="45"/>
                  </a:lnTo>
                  <a:lnTo>
                    <a:pt x="143" y="52"/>
                  </a:lnTo>
                  <a:lnTo>
                    <a:pt x="146" y="59"/>
                  </a:lnTo>
                  <a:lnTo>
                    <a:pt x="147" y="66"/>
                  </a:lnTo>
                  <a:lnTo>
                    <a:pt x="147" y="74"/>
                  </a:lnTo>
                  <a:lnTo>
                    <a:pt x="147"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3" name="Freeform 909">
              <a:extLst>
                <a:ext uri="{FF2B5EF4-FFF2-40B4-BE49-F238E27FC236}">
                  <a16:creationId xmlns:a16="http://schemas.microsoft.com/office/drawing/2014/main" id="{F5966020-4633-4676-B265-80EA5AF1783A}"/>
                </a:ext>
              </a:extLst>
            </p:cNvPr>
            <p:cNvSpPr>
              <a:spLocks/>
            </p:cNvSpPr>
            <p:nvPr/>
          </p:nvSpPr>
          <p:spPr bwMode="auto">
            <a:xfrm>
              <a:off x="7264401" y="2128838"/>
              <a:ext cx="47625" cy="47625"/>
            </a:xfrm>
            <a:custGeom>
              <a:avLst/>
              <a:gdLst>
                <a:gd name="T0" fmla="*/ 153 w 153"/>
                <a:gd name="T1" fmla="*/ 77 h 154"/>
                <a:gd name="T2" fmla="*/ 152 w 153"/>
                <a:gd name="T3" fmla="*/ 92 h 154"/>
                <a:gd name="T4" fmla="*/ 148 w 153"/>
                <a:gd name="T5" fmla="*/ 107 h 154"/>
                <a:gd name="T6" fmla="*/ 141 w 153"/>
                <a:gd name="T7" fmla="*/ 119 h 154"/>
                <a:gd name="T8" fmla="*/ 131 w 153"/>
                <a:gd name="T9" fmla="*/ 131 h 154"/>
                <a:gd name="T10" fmla="*/ 119 w 153"/>
                <a:gd name="T11" fmla="*/ 141 h 154"/>
                <a:gd name="T12" fmla="*/ 107 w 153"/>
                <a:gd name="T13" fmla="*/ 148 h 154"/>
                <a:gd name="T14" fmla="*/ 92 w 153"/>
                <a:gd name="T15" fmla="*/ 152 h 154"/>
                <a:gd name="T16" fmla="*/ 77 w 153"/>
                <a:gd name="T17" fmla="*/ 154 h 154"/>
                <a:gd name="T18" fmla="*/ 69 w 153"/>
                <a:gd name="T19" fmla="*/ 154 h 154"/>
                <a:gd name="T20" fmla="*/ 54 w 153"/>
                <a:gd name="T21" fmla="*/ 150 h 154"/>
                <a:gd name="T22" fmla="*/ 40 w 153"/>
                <a:gd name="T23" fmla="*/ 144 h 154"/>
                <a:gd name="T24" fmla="*/ 28 w 153"/>
                <a:gd name="T25" fmla="*/ 136 h 154"/>
                <a:gd name="T26" fmla="*/ 17 w 153"/>
                <a:gd name="T27" fmla="*/ 126 h 154"/>
                <a:gd name="T28" fmla="*/ 9 w 153"/>
                <a:gd name="T29" fmla="*/ 113 h 154"/>
                <a:gd name="T30" fmla="*/ 4 w 153"/>
                <a:gd name="T31" fmla="*/ 100 h 154"/>
                <a:gd name="T32" fmla="*/ 0 w 153"/>
                <a:gd name="T33" fmla="*/ 85 h 154"/>
                <a:gd name="T34" fmla="*/ 0 w 153"/>
                <a:gd name="T35" fmla="*/ 77 h 154"/>
                <a:gd name="T36" fmla="*/ 1 w 153"/>
                <a:gd name="T37" fmla="*/ 61 h 154"/>
                <a:gd name="T38" fmla="*/ 6 w 153"/>
                <a:gd name="T39" fmla="*/ 47 h 154"/>
                <a:gd name="T40" fmla="*/ 13 w 153"/>
                <a:gd name="T41" fmla="*/ 33 h 154"/>
                <a:gd name="T42" fmla="*/ 22 w 153"/>
                <a:gd name="T43" fmla="*/ 22 h 154"/>
                <a:gd name="T44" fmla="*/ 33 w 153"/>
                <a:gd name="T45" fmla="*/ 13 h 154"/>
                <a:gd name="T46" fmla="*/ 47 w 153"/>
                <a:gd name="T47" fmla="*/ 6 h 154"/>
                <a:gd name="T48" fmla="*/ 61 w 153"/>
                <a:gd name="T49" fmla="*/ 1 h 154"/>
                <a:gd name="T50" fmla="*/ 77 w 153"/>
                <a:gd name="T51" fmla="*/ 0 h 154"/>
                <a:gd name="T52" fmla="*/ 85 w 153"/>
                <a:gd name="T53" fmla="*/ 0 h 154"/>
                <a:gd name="T54" fmla="*/ 100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8" y="107"/>
                  </a:lnTo>
                  <a:lnTo>
                    <a:pt x="144" y="113"/>
                  </a:lnTo>
                  <a:lnTo>
                    <a:pt x="141" y="119"/>
                  </a:lnTo>
                  <a:lnTo>
                    <a:pt x="136" y="126"/>
                  </a:lnTo>
                  <a:lnTo>
                    <a:pt x="131" y="131"/>
                  </a:lnTo>
                  <a:lnTo>
                    <a:pt x="126" y="136"/>
                  </a:lnTo>
                  <a:lnTo>
                    <a:pt x="119" y="141"/>
                  </a:lnTo>
                  <a:lnTo>
                    <a:pt x="113" y="144"/>
                  </a:lnTo>
                  <a:lnTo>
                    <a:pt x="107"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3"/>
                  </a:lnTo>
                  <a:lnTo>
                    <a:pt x="126" y="17"/>
                  </a:lnTo>
                  <a:lnTo>
                    <a:pt x="131" y="22"/>
                  </a:lnTo>
                  <a:lnTo>
                    <a:pt x="136" y="28"/>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4" name="Freeform 910">
              <a:extLst>
                <a:ext uri="{FF2B5EF4-FFF2-40B4-BE49-F238E27FC236}">
                  <a16:creationId xmlns:a16="http://schemas.microsoft.com/office/drawing/2014/main" id="{EFC26C28-EE2C-4335-9E2E-9BFAA632597C}"/>
                </a:ext>
              </a:extLst>
            </p:cNvPr>
            <p:cNvSpPr>
              <a:spLocks/>
            </p:cNvSpPr>
            <p:nvPr/>
          </p:nvSpPr>
          <p:spPr bwMode="auto">
            <a:xfrm>
              <a:off x="7472363" y="2128838"/>
              <a:ext cx="49213" cy="47625"/>
            </a:xfrm>
            <a:custGeom>
              <a:avLst/>
              <a:gdLst>
                <a:gd name="T0" fmla="*/ 154 w 154"/>
                <a:gd name="T1" fmla="*/ 77 h 154"/>
                <a:gd name="T2" fmla="*/ 152 w 154"/>
                <a:gd name="T3" fmla="*/ 92 h 154"/>
                <a:gd name="T4" fmla="*/ 147 w 154"/>
                <a:gd name="T5" fmla="*/ 107 h 154"/>
                <a:gd name="T6" fmla="*/ 141 w 154"/>
                <a:gd name="T7" fmla="*/ 119 h 154"/>
                <a:gd name="T8" fmla="*/ 131 w 154"/>
                <a:gd name="T9" fmla="*/ 131 h 154"/>
                <a:gd name="T10" fmla="*/ 120 w 154"/>
                <a:gd name="T11" fmla="*/ 141 h 154"/>
                <a:gd name="T12" fmla="*/ 107 w 154"/>
                <a:gd name="T13" fmla="*/ 148 h 154"/>
                <a:gd name="T14" fmla="*/ 93 w 154"/>
                <a:gd name="T15" fmla="*/ 152 h 154"/>
                <a:gd name="T16" fmla="*/ 77 w 154"/>
                <a:gd name="T17" fmla="*/ 154 h 154"/>
                <a:gd name="T18" fmla="*/ 69 w 154"/>
                <a:gd name="T19" fmla="*/ 154 h 154"/>
                <a:gd name="T20" fmla="*/ 54 w 154"/>
                <a:gd name="T21" fmla="*/ 150 h 154"/>
                <a:gd name="T22" fmla="*/ 40 w 154"/>
                <a:gd name="T23" fmla="*/ 144 h 154"/>
                <a:gd name="T24" fmla="*/ 28 w 154"/>
                <a:gd name="T25" fmla="*/ 136 h 154"/>
                <a:gd name="T26" fmla="*/ 18 w 154"/>
                <a:gd name="T27" fmla="*/ 126 h 154"/>
                <a:gd name="T28" fmla="*/ 9 w 154"/>
                <a:gd name="T29" fmla="*/ 113 h 154"/>
                <a:gd name="T30" fmla="*/ 3 w 154"/>
                <a:gd name="T31" fmla="*/ 100 h 154"/>
                <a:gd name="T32" fmla="*/ 0 w 154"/>
                <a:gd name="T33" fmla="*/ 85 h 154"/>
                <a:gd name="T34" fmla="*/ 0 w 154"/>
                <a:gd name="T35" fmla="*/ 77 h 154"/>
                <a:gd name="T36" fmla="*/ 2 w 154"/>
                <a:gd name="T37" fmla="*/ 61 h 154"/>
                <a:gd name="T38" fmla="*/ 6 w 154"/>
                <a:gd name="T39" fmla="*/ 47 h 154"/>
                <a:gd name="T40" fmla="*/ 14 w 154"/>
                <a:gd name="T41" fmla="*/ 33 h 154"/>
                <a:gd name="T42" fmla="*/ 23 w 154"/>
                <a:gd name="T43" fmla="*/ 22 h 154"/>
                <a:gd name="T44" fmla="*/ 34 w 154"/>
                <a:gd name="T45" fmla="*/ 13 h 154"/>
                <a:gd name="T46" fmla="*/ 47 w 154"/>
                <a:gd name="T47" fmla="*/ 6 h 154"/>
                <a:gd name="T48" fmla="*/ 62 w 154"/>
                <a:gd name="T49" fmla="*/ 1 h 154"/>
                <a:gd name="T50" fmla="*/ 77 w 154"/>
                <a:gd name="T51" fmla="*/ 0 h 154"/>
                <a:gd name="T52" fmla="*/ 85 w 154"/>
                <a:gd name="T53" fmla="*/ 0 h 154"/>
                <a:gd name="T54" fmla="*/ 99 w 154"/>
                <a:gd name="T55" fmla="*/ 4 h 154"/>
                <a:gd name="T56" fmla="*/ 113 w 154"/>
                <a:gd name="T57" fmla="*/ 9 h 154"/>
                <a:gd name="T58" fmla="*/ 126 w 154"/>
                <a:gd name="T59" fmla="*/ 17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7" y="107"/>
                  </a:lnTo>
                  <a:lnTo>
                    <a:pt x="144" y="113"/>
                  </a:lnTo>
                  <a:lnTo>
                    <a:pt x="141" y="119"/>
                  </a:lnTo>
                  <a:lnTo>
                    <a:pt x="136" y="126"/>
                  </a:lnTo>
                  <a:lnTo>
                    <a:pt x="131" y="131"/>
                  </a:lnTo>
                  <a:lnTo>
                    <a:pt x="126" y="136"/>
                  </a:lnTo>
                  <a:lnTo>
                    <a:pt x="120" y="141"/>
                  </a:lnTo>
                  <a:lnTo>
                    <a:pt x="113" y="144"/>
                  </a:lnTo>
                  <a:lnTo>
                    <a:pt x="107" y="148"/>
                  </a:lnTo>
                  <a:lnTo>
                    <a:pt x="99" y="150"/>
                  </a:lnTo>
                  <a:lnTo>
                    <a:pt x="93" y="152"/>
                  </a:lnTo>
                  <a:lnTo>
                    <a:pt x="85" y="154"/>
                  </a:lnTo>
                  <a:lnTo>
                    <a:pt x="77" y="154"/>
                  </a:lnTo>
                  <a:lnTo>
                    <a:pt x="77" y="154"/>
                  </a:lnTo>
                  <a:lnTo>
                    <a:pt x="69" y="154"/>
                  </a:lnTo>
                  <a:lnTo>
                    <a:pt x="62" y="152"/>
                  </a:lnTo>
                  <a:lnTo>
                    <a:pt x="54" y="150"/>
                  </a:lnTo>
                  <a:lnTo>
                    <a:pt x="47" y="148"/>
                  </a:lnTo>
                  <a:lnTo>
                    <a:pt x="40" y="144"/>
                  </a:lnTo>
                  <a:lnTo>
                    <a:pt x="34" y="141"/>
                  </a:lnTo>
                  <a:lnTo>
                    <a:pt x="28" y="136"/>
                  </a:lnTo>
                  <a:lnTo>
                    <a:pt x="23" y="131"/>
                  </a:lnTo>
                  <a:lnTo>
                    <a:pt x="18" y="126"/>
                  </a:lnTo>
                  <a:lnTo>
                    <a:pt x="14" y="119"/>
                  </a:lnTo>
                  <a:lnTo>
                    <a:pt x="9" y="113"/>
                  </a:lnTo>
                  <a:lnTo>
                    <a:pt x="6" y="107"/>
                  </a:lnTo>
                  <a:lnTo>
                    <a:pt x="3" y="100"/>
                  </a:lnTo>
                  <a:lnTo>
                    <a:pt x="2" y="92"/>
                  </a:lnTo>
                  <a:lnTo>
                    <a:pt x="0" y="85"/>
                  </a:lnTo>
                  <a:lnTo>
                    <a:pt x="0" y="77"/>
                  </a:lnTo>
                  <a:lnTo>
                    <a:pt x="0" y="77"/>
                  </a:lnTo>
                  <a:lnTo>
                    <a:pt x="0" y="69"/>
                  </a:lnTo>
                  <a:lnTo>
                    <a:pt x="2" y="61"/>
                  </a:lnTo>
                  <a:lnTo>
                    <a:pt x="3" y="54"/>
                  </a:lnTo>
                  <a:lnTo>
                    <a:pt x="6" y="47"/>
                  </a:lnTo>
                  <a:lnTo>
                    <a:pt x="9" y="40"/>
                  </a:lnTo>
                  <a:lnTo>
                    <a:pt x="14" y="33"/>
                  </a:lnTo>
                  <a:lnTo>
                    <a:pt x="18" y="28"/>
                  </a:lnTo>
                  <a:lnTo>
                    <a:pt x="23" y="22"/>
                  </a:lnTo>
                  <a:lnTo>
                    <a:pt x="28" y="17"/>
                  </a:lnTo>
                  <a:lnTo>
                    <a:pt x="34" y="13"/>
                  </a:lnTo>
                  <a:lnTo>
                    <a:pt x="40" y="9"/>
                  </a:lnTo>
                  <a:lnTo>
                    <a:pt x="47" y="6"/>
                  </a:lnTo>
                  <a:lnTo>
                    <a:pt x="54" y="4"/>
                  </a:lnTo>
                  <a:lnTo>
                    <a:pt x="62" y="1"/>
                  </a:lnTo>
                  <a:lnTo>
                    <a:pt x="69" y="0"/>
                  </a:lnTo>
                  <a:lnTo>
                    <a:pt x="77" y="0"/>
                  </a:lnTo>
                  <a:lnTo>
                    <a:pt x="77" y="0"/>
                  </a:lnTo>
                  <a:lnTo>
                    <a:pt x="85" y="0"/>
                  </a:lnTo>
                  <a:lnTo>
                    <a:pt x="93" y="1"/>
                  </a:lnTo>
                  <a:lnTo>
                    <a:pt x="99" y="4"/>
                  </a:lnTo>
                  <a:lnTo>
                    <a:pt x="107" y="6"/>
                  </a:lnTo>
                  <a:lnTo>
                    <a:pt x="113" y="9"/>
                  </a:lnTo>
                  <a:lnTo>
                    <a:pt x="120" y="13"/>
                  </a:lnTo>
                  <a:lnTo>
                    <a:pt x="126" y="17"/>
                  </a:lnTo>
                  <a:lnTo>
                    <a:pt x="131" y="22"/>
                  </a:lnTo>
                  <a:lnTo>
                    <a:pt x="136" y="28"/>
                  </a:lnTo>
                  <a:lnTo>
                    <a:pt x="141" y="33"/>
                  </a:lnTo>
                  <a:lnTo>
                    <a:pt x="144"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5" name="Freeform 911">
              <a:extLst>
                <a:ext uri="{FF2B5EF4-FFF2-40B4-BE49-F238E27FC236}">
                  <a16:creationId xmlns:a16="http://schemas.microsoft.com/office/drawing/2014/main" id="{F984E48B-1EA7-4D81-9798-968AAEE7400F}"/>
                </a:ext>
              </a:extLst>
            </p:cNvPr>
            <p:cNvSpPr>
              <a:spLocks/>
            </p:cNvSpPr>
            <p:nvPr/>
          </p:nvSpPr>
          <p:spPr bwMode="auto">
            <a:xfrm>
              <a:off x="7542213" y="2128838"/>
              <a:ext cx="49213" cy="47625"/>
            </a:xfrm>
            <a:custGeom>
              <a:avLst/>
              <a:gdLst>
                <a:gd name="T0" fmla="*/ 153 w 153"/>
                <a:gd name="T1" fmla="*/ 77 h 154"/>
                <a:gd name="T2" fmla="*/ 152 w 153"/>
                <a:gd name="T3" fmla="*/ 92 h 154"/>
                <a:gd name="T4" fmla="*/ 148 w 153"/>
                <a:gd name="T5" fmla="*/ 107 h 154"/>
                <a:gd name="T6" fmla="*/ 141 w 153"/>
                <a:gd name="T7" fmla="*/ 119 h 154"/>
                <a:gd name="T8" fmla="*/ 130 w 153"/>
                <a:gd name="T9" fmla="*/ 131 h 154"/>
                <a:gd name="T10" fmla="*/ 119 w 153"/>
                <a:gd name="T11" fmla="*/ 141 h 154"/>
                <a:gd name="T12" fmla="*/ 106 w 153"/>
                <a:gd name="T13" fmla="*/ 148 h 154"/>
                <a:gd name="T14" fmla="*/ 92 w 153"/>
                <a:gd name="T15" fmla="*/ 152 h 154"/>
                <a:gd name="T16" fmla="*/ 77 w 153"/>
                <a:gd name="T17" fmla="*/ 154 h 154"/>
                <a:gd name="T18" fmla="*/ 69 w 153"/>
                <a:gd name="T19" fmla="*/ 154 h 154"/>
                <a:gd name="T20" fmla="*/ 54 w 153"/>
                <a:gd name="T21" fmla="*/ 150 h 154"/>
                <a:gd name="T22" fmla="*/ 40 w 153"/>
                <a:gd name="T23" fmla="*/ 144 h 154"/>
                <a:gd name="T24" fmla="*/ 27 w 153"/>
                <a:gd name="T25" fmla="*/ 136 h 154"/>
                <a:gd name="T26" fmla="*/ 17 w 153"/>
                <a:gd name="T27" fmla="*/ 126 h 154"/>
                <a:gd name="T28" fmla="*/ 9 w 153"/>
                <a:gd name="T29" fmla="*/ 113 h 154"/>
                <a:gd name="T30" fmla="*/ 3 w 153"/>
                <a:gd name="T31" fmla="*/ 100 h 154"/>
                <a:gd name="T32" fmla="*/ 0 w 153"/>
                <a:gd name="T33" fmla="*/ 85 h 154"/>
                <a:gd name="T34" fmla="*/ 0 w 153"/>
                <a:gd name="T35" fmla="*/ 77 h 154"/>
                <a:gd name="T36" fmla="*/ 1 w 153"/>
                <a:gd name="T37" fmla="*/ 61 h 154"/>
                <a:gd name="T38" fmla="*/ 6 w 153"/>
                <a:gd name="T39" fmla="*/ 47 h 154"/>
                <a:gd name="T40" fmla="*/ 13 w 153"/>
                <a:gd name="T41" fmla="*/ 33 h 154"/>
                <a:gd name="T42" fmla="*/ 22 w 153"/>
                <a:gd name="T43" fmla="*/ 22 h 154"/>
                <a:gd name="T44" fmla="*/ 33 w 153"/>
                <a:gd name="T45" fmla="*/ 13 h 154"/>
                <a:gd name="T46" fmla="*/ 47 w 153"/>
                <a:gd name="T47" fmla="*/ 6 h 154"/>
                <a:gd name="T48" fmla="*/ 61 w 153"/>
                <a:gd name="T49" fmla="*/ 1 h 154"/>
                <a:gd name="T50" fmla="*/ 77 w 153"/>
                <a:gd name="T51" fmla="*/ 0 h 154"/>
                <a:gd name="T52" fmla="*/ 85 w 153"/>
                <a:gd name="T53" fmla="*/ 0 h 154"/>
                <a:gd name="T54" fmla="*/ 100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8" y="107"/>
                  </a:lnTo>
                  <a:lnTo>
                    <a:pt x="144" y="113"/>
                  </a:lnTo>
                  <a:lnTo>
                    <a:pt x="141" y="119"/>
                  </a:lnTo>
                  <a:lnTo>
                    <a:pt x="136" y="126"/>
                  </a:lnTo>
                  <a:lnTo>
                    <a:pt x="130" y="131"/>
                  </a:lnTo>
                  <a:lnTo>
                    <a:pt x="126" y="136"/>
                  </a:lnTo>
                  <a:lnTo>
                    <a:pt x="119" y="141"/>
                  </a:lnTo>
                  <a:lnTo>
                    <a:pt x="113" y="144"/>
                  </a:lnTo>
                  <a:lnTo>
                    <a:pt x="106"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7" y="136"/>
                  </a:lnTo>
                  <a:lnTo>
                    <a:pt x="22" y="131"/>
                  </a:lnTo>
                  <a:lnTo>
                    <a:pt x="17" y="126"/>
                  </a:lnTo>
                  <a:lnTo>
                    <a:pt x="13" y="119"/>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3" y="33"/>
                  </a:lnTo>
                  <a:lnTo>
                    <a:pt x="17" y="28"/>
                  </a:lnTo>
                  <a:lnTo>
                    <a:pt x="22" y="22"/>
                  </a:lnTo>
                  <a:lnTo>
                    <a:pt x="27" y="17"/>
                  </a:lnTo>
                  <a:lnTo>
                    <a:pt x="33" y="13"/>
                  </a:lnTo>
                  <a:lnTo>
                    <a:pt x="40" y="9"/>
                  </a:lnTo>
                  <a:lnTo>
                    <a:pt x="47" y="6"/>
                  </a:lnTo>
                  <a:lnTo>
                    <a:pt x="54" y="4"/>
                  </a:lnTo>
                  <a:lnTo>
                    <a:pt x="61" y="1"/>
                  </a:lnTo>
                  <a:lnTo>
                    <a:pt x="69" y="0"/>
                  </a:lnTo>
                  <a:lnTo>
                    <a:pt x="77" y="0"/>
                  </a:lnTo>
                  <a:lnTo>
                    <a:pt x="77" y="0"/>
                  </a:lnTo>
                  <a:lnTo>
                    <a:pt x="85" y="0"/>
                  </a:lnTo>
                  <a:lnTo>
                    <a:pt x="92" y="1"/>
                  </a:lnTo>
                  <a:lnTo>
                    <a:pt x="100" y="4"/>
                  </a:lnTo>
                  <a:lnTo>
                    <a:pt x="106" y="6"/>
                  </a:lnTo>
                  <a:lnTo>
                    <a:pt x="113" y="9"/>
                  </a:lnTo>
                  <a:lnTo>
                    <a:pt x="119" y="13"/>
                  </a:lnTo>
                  <a:lnTo>
                    <a:pt x="126" y="17"/>
                  </a:lnTo>
                  <a:lnTo>
                    <a:pt x="130" y="22"/>
                  </a:lnTo>
                  <a:lnTo>
                    <a:pt x="136" y="28"/>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6" name="Freeform 912">
              <a:extLst>
                <a:ext uri="{FF2B5EF4-FFF2-40B4-BE49-F238E27FC236}">
                  <a16:creationId xmlns:a16="http://schemas.microsoft.com/office/drawing/2014/main" id="{3119FB3E-7D79-4DEF-ADB0-7DE57067E48A}"/>
                </a:ext>
              </a:extLst>
            </p:cNvPr>
            <p:cNvSpPr>
              <a:spLocks/>
            </p:cNvSpPr>
            <p:nvPr/>
          </p:nvSpPr>
          <p:spPr bwMode="auto">
            <a:xfrm>
              <a:off x="7612063" y="2128838"/>
              <a:ext cx="49213" cy="47625"/>
            </a:xfrm>
            <a:custGeom>
              <a:avLst/>
              <a:gdLst>
                <a:gd name="T0" fmla="*/ 153 w 153"/>
                <a:gd name="T1" fmla="*/ 77 h 154"/>
                <a:gd name="T2" fmla="*/ 152 w 153"/>
                <a:gd name="T3" fmla="*/ 92 h 154"/>
                <a:gd name="T4" fmla="*/ 147 w 153"/>
                <a:gd name="T5" fmla="*/ 107 h 154"/>
                <a:gd name="T6" fmla="*/ 140 w 153"/>
                <a:gd name="T7" fmla="*/ 119 h 154"/>
                <a:gd name="T8" fmla="*/ 130 w 153"/>
                <a:gd name="T9" fmla="*/ 131 h 154"/>
                <a:gd name="T10" fmla="*/ 119 w 153"/>
                <a:gd name="T11" fmla="*/ 141 h 154"/>
                <a:gd name="T12" fmla="*/ 106 w 153"/>
                <a:gd name="T13" fmla="*/ 148 h 154"/>
                <a:gd name="T14" fmla="*/ 91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3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3 h 154"/>
                <a:gd name="T42" fmla="*/ 21 w 153"/>
                <a:gd name="T43" fmla="*/ 22 h 154"/>
                <a:gd name="T44" fmla="*/ 33 w 153"/>
                <a:gd name="T45" fmla="*/ 13 h 154"/>
                <a:gd name="T46" fmla="*/ 47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5 w 153"/>
                <a:gd name="T59" fmla="*/ 17 h 154"/>
                <a:gd name="T60" fmla="*/ 136 w 153"/>
                <a:gd name="T61" fmla="*/ 28 h 154"/>
                <a:gd name="T62" fmla="*/ 144 w 153"/>
                <a:gd name="T63" fmla="*/ 40 h 154"/>
                <a:gd name="T64" fmla="*/ 149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49" y="100"/>
                  </a:lnTo>
                  <a:lnTo>
                    <a:pt x="147" y="107"/>
                  </a:lnTo>
                  <a:lnTo>
                    <a:pt x="144" y="113"/>
                  </a:lnTo>
                  <a:lnTo>
                    <a:pt x="140" y="119"/>
                  </a:lnTo>
                  <a:lnTo>
                    <a:pt x="136" y="126"/>
                  </a:lnTo>
                  <a:lnTo>
                    <a:pt x="130" y="131"/>
                  </a:lnTo>
                  <a:lnTo>
                    <a:pt x="125"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7" y="148"/>
                  </a:lnTo>
                  <a:lnTo>
                    <a:pt x="40" y="144"/>
                  </a:lnTo>
                  <a:lnTo>
                    <a:pt x="33" y="141"/>
                  </a:lnTo>
                  <a:lnTo>
                    <a:pt x="27" y="136"/>
                  </a:lnTo>
                  <a:lnTo>
                    <a:pt x="21" y="131"/>
                  </a:lnTo>
                  <a:lnTo>
                    <a:pt x="17" y="126"/>
                  </a:lnTo>
                  <a:lnTo>
                    <a:pt x="12" y="119"/>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2"/>
                  </a:lnTo>
                  <a:lnTo>
                    <a:pt x="136" y="28"/>
                  </a:lnTo>
                  <a:lnTo>
                    <a:pt x="140" y="33"/>
                  </a:lnTo>
                  <a:lnTo>
                    <a:pt x="144" y="40"/>
                  </a:lnTo>
                  <a:lnTo>
                    <a:pt x="147" y="47"/>
                  </a:lnTo>
                  <a:lnTo>
                    <a:pt x="149"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7" name="Freeform 913">
              <a:extLst>
                <a:ext uri="{FF2B5EF4-FFF2-40B4-BE49-F238E27FC236}">
                  <a16:creationId xmlns:a16="http://schemas.microsoft.com/office/drawing/2014/main" id="{81FFB57A-6B1A-4680-BAC8-6218D6F1E785}"/>
                </a:ext>
              </a:extLst>
            </p:cNvPr>
            <p:cNvSpPr>
              <a:spLocks/>
            </p:cNvSpPr>
            <p:nvPr/>
          </p:nvSpPr>
          <p:spPr bwMode="auto">
            <a:xfrm>
              <a:off x="7681913" y="2128838"/>
              <a:ext cx="49213" cy="47625"/>
            </a:xfrm>
            <a:custGeom>
              <a:avLst/>
              <a:gdLst>
                <a:gd name="T0" fmla="*/ 154 w 154"/>
                <a:gd name="T1" fmla="*/ 77 h 154"/>
                <a:gd name="T2" fmla="*/ 153 w 154"/>
                <a:gd name="T3" fmla="*/ 92 h 154"/>
                <a:gd name="T4" fmla="*/ 148 w 154"/>
                <a:gd name="T5" fmla="*/ 107 h 154"/>
                <a:gd name="T6" fmla="*/ 141 w 154"/>
                <a:gd name="T7" fmla="*/ 119 h 154"/>
                <a:gd name="T8" fmla="*/ 132 w 154"/>
                <a:gd name="T9" fmla="*/ 131 h 154"/>
                <a:gd name="T10" fmla="*/ 120 w 154"/>
                <a:gd name="T11" fmla="*/ 141 h 154"/>
                <a:gd name="T12" fmla="*/ 107 w 154"/>
                <a:gd name="T13" fmla="*/ 148 h 154"/>
                <a:gd name="T14" fmla="*/ 93 w 154"/>
                <a:gd name="T15" fmla="*/ 152 h 154"/>
                <a:gd name="T16" fmla="*/ 77 w 154"/>
                <a:gd name="T17" fmla="*/ 154 h 154"/>
                <a:gd name="T18" fmla="*/ 69 w 154"/>
                <a:gd name="T19" fmla="*/ 154 h 154"/>
                <a:gd name="T20" fmla="*/ 54 w 154"/>
                <a:gd name="T21" fmla="*/ 150 h 154"/>
                <a:gd name="T22" fmla="*/ 40 w 154"/>
                <a:gd name="T23" fmla="*/ 144 h 154"/>
                <a:gd name="T24" fmla="*/ 28 w 154"/>
                <a:gd name="T25" fmla="*/ 136 h 154"/>
                <a:gd name="T26" fmla="*/ 17 w 154"/>
                <a:gd name="T27" fmla="*/ 126 h 154"/>
                <a:gd name="T28" fmla="*/ 9 w 154"/>
                <a:gd name="T29" fmla="*/ 113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3 h 154"/>
                <a:gd name="T42" fmla="*/ 23 w 154"/>
                <a:gd name="T43" fmla="*/ 22 h 154"/>
                <a:gd name="T44" fmla="*/ 35 w 154"/>
                <a:gd name="T45" fmla="*/ 13 h 154"/>
                <a:gd name="T46" fmla="*/ 47 w 154"/>
                <a:gd name="T47" fmla="*/ 6 h 154"/>
                <a:gd name="T48" fmla="*/ 62 w 154"/>
                <a:gd name="T49" fmla="*/ 1 h 154"/>
                <a:gd name="T50" fmla="*/ 77 w 154"/>
                <a:gd name="T51" fmla="*/ 0 h 154"/>
                <a:gd name="T52" fmla="*/ 85 w 154"/>
                <a:gd name="T53" fmla="*/ 0 h 154"/>
                <a:gd name="T54" fmla="*/ 100 w 154"/>
                <a:gd name="T55" fmla="*/ 4 h 154"/>
                <a:gd name="T56" fmla="*/ 114 w 154"/>
                <a:gd name="T57" fmla="*/ 9 h 154"/>
                <a:gd name="T58" fmla="*/ 126 w 154"/>
                <a:gd name="T59" fmla="*/ 17 h 154"/>
                <a:gd name="T60" fmla="*/ 136 w 154"/>
                <a:gd name="T61" fmla="*/ 28 h 154"/>
                <a:gd name="T62" fmla="*/ 145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0" y="100"/>
                  </a:lnTo>
                  <a:lnTo>
                    <a:pt x="148" y="107"/>
                  </a:lnTo>
                  <a:lnTo>
                    <a:pt x="145" y="113"/>
                  </a:lnTo>
                  <a:lnTo>
                    <a:pt x="141" y="119"/>
                  </a:lnTo>
                  <a:lnTo>
                    <a:pt x="136" y="126"/>
                  </a:lnTo>
                  <a:lnTo>
                    <a:pt x="132" y="131"/>
                  </a:lnTo>
                  <a:lnTo>
                    <a:pt x="126" y="136"/>
                  </a:lnTo>
                  <a:lnTo>
                    <a:pt x="120"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8" y="136"/>
                  </a:lnTo>
                  <a:lnTo>
                    <a:pt x="23" y="131"/>
                  </a:lnTo>
                  <a:lnTo>
                    <a:pt x="17" y="126"/>
                  </a:lnTo>
                  <a:lnTo>
                    <a:pt x="13"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3" y="22"/>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5" y="40"/>
                  </a:lnTo>
                  <a:lnTo>
                    <a:pt x="148" y="47"/>
                  </a:lnTo>
                  <a:lnTo>
                    <a:pt x="150"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8" name="Freeform 914">
              <a:extLst>
                <a:ext uri="{FF2B5EF4-FFF2-40B4-BE49-F238E27FC236}">
                  <a16:creationId xmlns:a16="http://schemas.microsoft.com/office/drawing/2014/main" id="{8E65A99E-F599-4142-9E0F-58A4AC0BD4B7}"/>
                </a:ext>
              </a:extLst>
            </p:cNvPr>
            <p:cNvSpPr>
              <a:spLocks/>
            </p:cNvSpPr>
            <p:nvPr/>
          </p:nvSpPr>
          <p:spPr bwMode="auto">
            <a:xfrm>
              <a:off x="7751763" y="2128838"/>
              <a:ext cx="47625" cy="47625"/>
            </a:xfrm>
            <a:custGeom>
              <a:avLst/>
              <a:gdLst>
                <a:gd name="T0" fmla="*/ 153 w 153"/>
                <a:gd name="T1" fmla="*/ 77 h 154"/>
                <a:gd name="T2" fmla="*/ 152 w 153"/>
                <a:gd name="T3" fmla="*/ 92 h 154"/>
                <a:gd name="T4" fmla="*/ 148 w 153"/>
                <a:gd name="T5" fmla="*/ 107 h 154"/>
                <a:gd name="T6" fmla="*/ 141 w 153"/>
                <a:gd name="T7" fmla="*/ 119 h 154"/>
                <a:gd name="T8" fmla="*/ 131 w 153"/>
                <a:gd name="T9" fmla="*/ 131 h 154"/>
                <a:gd name="T10" fmla="*/ 120 w 153"/>
                <a:gd name="T11" fmla="*/ 141 h 154"/>
                <a:gd name="T12" fmla="*/ 106 w 153"/>
                <a:gd name="T13" fmla="*/ 148 h 154"/>
                <a:gd name="T14" fmla="*/ 93 w 153"/>
                <a:gd name="T15" fmla="*/ 152 h 154"/>
                <a:gd name="T16" fmla="*/ 77 w 153"/>
                <a:gd name="T17" fmla="*/ 154 h 154"/>
                <a:gd name="T18" fmla="*/ 69 w 153"/>
                <a:gd name="T19" fmla="*/ 154 h 154"/>
                <a:gd name="T20" fmla="*/ 54 w 153"/>
                <a:gd name="T21" fmla="*/ 150 h 154"/>
                <a:gd name="T22" fmla="*/ 40 w 153"/>
                <a:gd name="T23" fmla="*/ 144 h 154"/>
                <a:gd name="T24" fmla="*/ 27 w 153"/>
                <a:gd name="T25" fmla="*/ 136 h 154"/>
                <a:gd name="T26" fmla="*/ 17 w 153"/>
                <a:gd name="T27" fmla="*/ 126 h 154"/>
                <a:gd name="T28" fmla="*/ 9 w 153"/>
                <a:gd name="T29" fmla="*/ 113 h 154"/>
                <a:gd name="T30" fmla="*/ 3 w 153"/>
                <a:gd name="T31" fmla="*/ 100 h 154"/>
                <a:gd name="T32" fmla="*/ 0 w 153"/>
                <a:gd name="T33" fmla="*/ 85 h 154"/>
                <a:gd name="T34" fmla="*/ 0 w 153"/>
                <a:gd name="T35" fmla="*/ 77 h 154"/>
                <a:gd name="T36" fmla="*/ 1 w 153"/>
                <a:gd name="T37" fmla="*/ 61 h 154"/>
                <a:gd name="T38" fmla="*/ 6 w 153"/>
                <a:gd name="T39" fmla="*/ 47 h 154"/>
                <a:gd name="T40" fmla="*/ 14 w 153"/>
                <a:gd name="T41" fmla="*/ 33 h 154"/>
                <a:gd name="T42" fmla="*/ 23 w 153"/>
                <a:gd name="T43" fmla="*/ 22 h 154"/>
                <a:gd name="T44" fmla="*/ 34 w 153"/>
                <a:gd name="T45" fmla="*/ 13 h 154"/>
                <a:gd name="T46" fmla="*/ 47 w 153"/>
                <a:gd name="T47" fmla="*/ 6 h 154"/>
                <a:gd name="T48" fmla="*/ 62 w 153"/>
                <a:gd name="T49" fmla="*/ 1 h 154"/>
                <a:gd name="T50" fmla="*/ 77 w 153"/>
                <a:gd name="T51" fmla="*/ 0 h 154"/>
                <a:gd name="T52" fmla="*/ 85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8" y="107"/>
                  </a:lnTo>
                  <a:lnTo>
                    <a:pt x="144" y="113"/>
                  </a:lnTo>
                  <a:lnTo>
                    <a:pt x="141" y="119"/>
                  </a:lnTo>
                  <a:lnTo>
                    <a:pt x="136" y="126"/>
                  </a:lnTo>
                  <a:lnTo>
                    <a:pt x="131" y="131"/>
                  </a:lnTo>
                  <a:lnTo>
                    <a:pt x="126" y="136"/>
                  </a:lnTo>
                  <a:lnTo>
                    <a:pt x="120" y="141"/>
                  </a:lnTo>
                  <a:lnTo>
                    <a:pt x="113" y="144"/>
                  </a:lnTo>
                  <a:lnTo>
                    <a:pt x="106" y="148"/>
                  </a:lnTo>
                  <a:lnTo>
                    <a:pt x="99" y="150"/>
                  </a:lnTo>
                  <a:lnTo>
                    <a:pt x="93" y="152"/>
                  </a:lnTo>
                  <a:lnTo>
                    <a:pt x="85" y="154"/>
                  </a:lnTo>
                  <a:lnTo>
                    <a:pt x="77" y="154"/>
                  </a:lnTo>
                  <a:lnTo>
                    <a:pt x="77" y="154"/>
                  </a:lnTo>
                  <a:lnTo>
                    <a:pt x="69" y="154"/>
                  </a:lnTo>
                  <a:lnTo>
                    <a:pt x="62" y="152"/>
                  </a:lnTo>
                  <a:lnTo>
                    <a:pt x="54" y="150"/>
                  </a:lnTo>
                  <a:lnTo>
                    <a:pt x="47" y="148"/>
                  </a:lnTo>
                  <a:lnTo>
                    <a:pt x="40" y="144"/>
                  </a:lnTo>
                  <a:lnTo>
                    <a:pt x="34" y="141"/>
                  </a:lnTo>
                  <a:lnTo>
                    <a:pt x="27" y="136"/>
                  </a:lnTo>
                  <a:lnTo>
                    <a:pt x="23" y="131"/>
                  </a:lnTo>
                  <a:lnTo>
                    <a:pt x="17" y="126"/>
                  </a:lnTo>
                  <a:lnTo>
                    <a:pt x="14" y="119"/>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4"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2"/>
                  </a:lnTo>
                  <a:lnTo>
                    <a:pt x="136" y="28"/>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9" name="Freeform 915">
              <a:extLst>
                <a:ext uri="{FF2B5EF4-FFF2-40B4-BE49-F238E27FC236}">
                  <a16:creationId xmlns:a16="http://schemas.microsoft.com/office/drawing/2014/main" id="{8FD1B332-2B2C-4006-AC5A-6D8902A1F715}"/>
                </a:ext>
              </a:extLst>
            </p:cNvPr>
            <p:cNvSpPr>
              <a:spLocks/>
            </p:cNvSpPr>
            <p:nvPr/>
          </p:nvSpPr>
          <p:spPr bwMode="auto">
            <a:xfrm>
              <a:off x="7821613" y="2128838"/>
              <a:ext cx="49213" cy="47625"/>
            </a:xfrm>
            <a:custGeom>
              <a:avLst/>
              <a:gdLst>
                <a:gd name="T0" fmla="*/ 153 w 153"/>
                <a:gd name="T1" fmla="*/ 77 h 154"/>
                <a:gd name="T2" fmla="*/ 152 w 153"/>
                <a:gd name="T3" fmla="*/ 92 h 154"/>
                <a:gd name="T4" fmla="*/ 147 w 153"/>
                <a:gd name="T5" fmla="*/ 107 h 154"/>
                <a:gd name="T6" fmla="*/ 141 w 153"/>
                <a:gd name="T7" fmla="*/ 119 h 154"/>
                <a:gd name="T8" fmla="*/ 131 w 153"/>
                <a:gd name="T9" fmla="*/ 131 h 154"/>
                <a:gd name="T10" fmla="*/ 120 w 153"/>
                <a:gd name="T11" fmla="*/ 141 h 154"/>
                <a:gd name="T12" fmla="*/ 106 w 153"/>
                <a:gd name="T13" fmla="*/ 148 h 154"/>
                <a:gd name="T14" fmla="*/ 92 w 153"/>
                <a:gd name="T15" fmla="*/ 152 h 154"/>
                <a:gd name="T16" fmla="*/ 76 w 153"/>
                <a:gd name="T17" fmla="*/ 154 h 154"/>
                <a:gd name="T18" fmla="*/ 68 w 153"/>
                <a:gd name="T19" fmla="*/ 154 h 154"/>
                <a:gd name="T20" fmla="*/ 54 w 153"/>
                <a:gd name="T21" fmla="*/ 150 h 154"/>
                <a:gd name="T22" fmla="*/ 40 w 153"/>
                <a:gd name="T23" fmla="*/ 144 h 154"/>
                <a:gd name="T24" fmla="*/ 27 w 153"/>
                <a:gd name="T25" fmla="*/ 136 h 154"/>
                <a:gd name="T26" fmla="*/ 17 w 153"/>
                <a:gd name="T27" fmla="*/ 126 h 154"/>
                <a:gd name="T28" fmla="*/ 9 w 153"/>
                <a:gd name="T29" fmla="*/ 113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3 h 154"/>
                <a:gd name="T42" fmla="*/ 21 w 153"/>
                <a:gd name="T43" fmla="*/ 22 h 154"/>
                <a:gd name="T44" fmla="*/ 33 w 153"/>
                <a:gd name="T45" fmla="*/ 13 h 154"/>
                <a:gd name="T46" fmla="*/ 47 w 153"/>
                <a:gd name="T47" fmla="*/ 6 h 154"/>
                <a:gd name="T48" fmla="*/ 62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3"/>
                  </a:lnTo>
                  <a:lnTo>
                    <a:pt x="141" y="119"/>
                  </a:lnTo>
                  <a:lnTo>
                    <a:pt x="136" y="126"/>
                  </a:lnTo>
                  <a:lnTo>
                    <a:pt x="131" y="131"/>
                  </a:lnTo>
                  <a:lnTo>
                    <a:pt x="126" y="136"/>
                  </a:lnTo>
                  <a:lnTo>
                    <a:pt x="120" y="141"/>
                  </a:lnTo>
                  <a:lnTo>
                    <a:pt x="113" y="144"/>
                  </a:lnTo>
                  <a:lnTo>
                    <a:pt x="106" y="148"/>
                  </a:lnTo>
                  <a:lnTo>
                    <a:pt x="99" y="150"/>
                  </a:lnTo>
                  <a:lnTo>
                    <a:pt x="92" y="152"/>
                  </a:lnTo>
                  <a:lnTo>
                    <a:pt x="84" y="154"/>
                  </a:lnTo>
                  <a:lnTo>
                    <a:pt x="76" y="154"/>
                  </a:lnTo>
                  <a:lnTo>
                    <a:pt x="76" y="154"/>
                  </a:lnTo>
                  <a:lnTo>
                    <a:pt x="68" y="154"/>
                  </a:lnTo>
                  <a:lnTo>
                    <a:pt x="62" y="152"/>
                  </a:lnTo>
                  <a:lnTo>
                    <a:pt x="54" y="150"/>
                  </a:lnTo>
                  <a:lnTo>
                    <a:pt x="47" y="148"/>
                  </a:lnTo>
                  <a:lnTo>
                    <a:pt x="40" y="144"/>
                  </a:lnTo>
                  <a:lnTo>
                    <a:pt x="33" y="141"/>
                  </a:lnTo>
                  <a:lnTo>
                    <a:pt x="27" y="136"/>
                  </a:lnTo>
                  <a:lnTo>
                    <a:pt x="21" y="131"/>
                  </a:lnTo>
                  <a:lnTo>
                    <a:pt x="17" y="126"/>
                  </a:lnTo>
                  <a:lnTo>
                    <a:pt x="12" y="119"/>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0" name="Freeform 916">
              <a:extLst>
                <a:ext uri="{FF2B5EF4-FFF2-40B4-BE49-F238E27FC236}">
                  <a16:creationId xmlns:a16="http://schemas.microsoft.com/office/drawing/2014/main" id="{9BE2423D-B412-4A66-B454-6D0A1B256A36}"/>
                </a:ext>
              </a:extLst>
            </p:cNvPr>
            <p:cNvSpPr>
              <a:spLocks/>
            </p:cNvSpPr>
            <p:nvPr/>
          </p:nvSpPr>
          <p:spPr bwMode="auto">
            <a:xfrm>
              <a:off x="6357938" y="2200275"/>
              <a:ext cx="47625" cy="49213"/>
            </a:xfrm>
            <a:custGeom>
              <a:avLst/>
              <a:gdLst>
                <a:gd name="T0" fmla="*/ 154 w 154"/>
                <a:gd name="T1" fmla="*/ 78 h 154"/>
                <a:gd name="T2" fmla="*/ 153 w 154"/>
                <a:gd name="T3" fmla="*/ 93 h 154"/>
                <a:gd name="T4" fmla="*/ 149 w 154"/>
                <a:gd name="T5" fmla="*/ 107 h 154"/>
                <a:gd name="T6" fmla="*/ 141 w 154"/>
                <a:gd name="T7" fmla="*/ 120 h 154"/>
                <a:gd name="T8" fmla="*/ 131 w 154"/>
                <a:gd name="T9" fmla="*/ 131 h 154"/>
                <a:gd name="T10" fmla="*/ 120 w 154"/>
                <a:gd name="T11" fmla="*/ 142 h 154"/>
                <a:gd name="T12" fmla="*/ 107 w 154"/>
                <a:gd name="T13" fmla="*/ 149 h 154"/>
                <a:gd name="T14" fmla="*/ 93 w 154"/>
                <a:gd name="T15" fmla="*/ 153 h 154"/>
                <a:gd name="T16" fmla="*/ 78 w 154"/>
                <a:gd name="T17" fmla="*/ 154 h 154"/>
                <a:gd name="T18" fmla="*/ 70 w 154"/>
                <a:gd name="T19" fmla="*/ 154 h 154"/>
                <a:gd name="T20" fmla="*/ 55 w 154"/>
                <a:gd name="T21" fmla="*/ 151 h 154"/>
                <a:gd name="T22" fmla="*/ 41 w 154"/>
                <a:gd name="T23" fmla="*/ 145 h 154"/>
                <a:gd name="T24" fmla="*/ 28 w 154"/>
                <a:gd name="T25" fmla="*/ 137 h 154"/>
                <a:gd name="T26" fmla="*/ 18 w 154"/>
                <a:gd name="T27" fmla="*/ 127 h 154"/>
                <a:gd name="T28" fmla="*/ 10 w 154"/>
                <a:gd name="T29" fmla="*/ 114 h 154"/>
                <a:gd name="T30" fmla="*/ 3 w 154"/>
                <a:gd name="T31" fmla="*/ 101 h 154"/>
                <a:gd name="T32" fmla="*/ 1 w 154"/>
                <a:gd name="T33" fmla="*/ 86 h 154"/>
                <a:gd name="T34" fmla="*/ 0 w 154"/>
                <a:gd name="T35" fmla="*/ 78 h 154"/>
                <a:gd name="T36" fmla="*/ 2 w 154"/>
                <a:gd name="T37" fmla="*/ 62 h 154"/>
                <a:gd name="T38" fmla="*/ 7 w 154"/>
                <a:gd name="T39" fmla="*/ 48 h 154"/>
                <a:gd name="T40" fmla="*/ 14 w 154"/>
                <a:gd name="T41" fmla="*/ 34 h 154"/>
                <a:gd name="T42" fmla="*/ 23 w 154"/>
                <a:gd name="T43" fmla="*/ 23 h 154"/>
                <a:gd name="T44" fmla="*/ 34 w 154"/>
                <a:gd name="T45" fmla="*/ 14 h 154"/>
                <a:gd name="T46" fmla="*/ 48 w 154"/>
                <a:gd name="T47" fmla="*/ 7 h 154"/>
                <a:gd name="T48" fmla="*/ 62 w 154"/>
                <a:gd name="T49" fmla="*/ 2 h 154"/>
                <a:gd name="T50" fmla="*/ 78 w 154"/>
                <a:gd name="T51" fmla="*/ 0 h 154"/>
                <a:gd name="T52" fmla="*/ 86 w 154"/>
                <a:gd name="T53" fmla="*/ 1 h 154"/>
                <a:gd name="T54" fmla="*/ 101 w 154"/>
                <a:gd name="T55" fmla="*/ 3 h 154"/>
                <a:gd name="T56" fmla="*/ 114 w 154"/>
                <a:gd name="T57" fmla="*/ 10 h 154"/>
                <a:gd name="T58" fmla="*/ 126 w 154"/>
                <a:gd name="T59" fmla="*/ 18 h 154"/>
                <a:gd name="T60" fmla="*/ 137 w 154"/>
                <a:gd name="T61" fmla="*/ 28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3"/>
                  </a:lnTo>
                  <a:lnTo>
                    <a:pt x="151" y="101"/>
                  </a:lnTo>
                  <a:lnTo>
                    <a:pt x="149" y="107"/>
                  </a:lnTo>
                  <a:lnTo>
                    <a:pt x="145" y="114"/>
                  </a:lnTo>
                  <a:lnTo>
                    <a:pt x="141" y="120"/>
                  </a:lnTo>
                  <a:lnTo>
                    <a:pt x="137" y="127"/>
                  </a:lnTo>
                  <a:lnTo>
                    <a:pt x="131" y="131"/>
                  </a:lnTo>
                  <a:lnTo>
                    <a:pt x="126" y="137"/>
                  </a:lnTo>
                  <a:lnTo>
                    <a:pt x="120" y="142"/>
                  </a:lnTo>
                  <a:lnTo>
                    <a:pt x="114" y="145"/>
                  </a:lnTo>
                  <a:lnTo>
                    <a:pt x="107" y="149"/>
                  </a:lnTo>
                  <a:lnTo>
                    <a:pt x="101" y="151"/>
                  </a:lnTo>
                  <a:lnTo>
                    <a:pt x="93" y="153"/>
                  </a:lnTo>
                  <a:lnTo>
                    <a:pt x="86" y="154"/>
                  </a:lnTo>
                  <a:lnTo>
                    <a:pt x="78" y="154"/>
                  </a:lnTo>
                  <a:lnTo>
                    <a:pt x="78" y="154"/>
                  </a:lnTo>
                  <a:lnTo>
                    <a:pt x="70" y="154"/>
                  </a:lnTo>
                  <a:lnTo>
                    <a:pt x="62" y="153"/>
                  </a:lnTo>
                  <a:lnTo>
                    <a:pt x="55" y="151"/>
                  </a:lnTo>
                  <a:lnTo>
                    <a:pt x="48" y="149"/>
                  </a:lnTo>
                  <a:lnTo>
                    <a:pt x="41" y="145"/>
                  </a:lnTo>
                  <a:lnTo>
                    <a:pt x="34" y="142"/>
                  </a:lnTo>
                  <a:lnTo>
                    <a:pt x="28" y="137"/>
                  </a:lnTo>
                  <a:lnTo>
                    <a:pt x="23" y="131"/>
                  </a:lnTo>
                  <a:lnTo>
                    <a:pt x="18" y="127"/>
                  </a:lnTo>
                  <a:lnTo>
                    <a:pt x="14" y="120"/>
                  </a:lnTo>
                  <a:lnTo>
                    <a:pt x="10" y="114"/>
                  </a:lnTo>
                  <a:lnTo>
                    <a:pt x="7" y="107"/>
                  </a:lnTo>
                  <a:lnTo>
                    <a:pt x="3" y="101"/>
                  </a:lnTo>
                  <a:lnTo>
                    <a:pt x="2" y="93"/>
                  </a:lnTo>
                  <a:lnTo>
                    <a:pt x="1" y="86"/>
                  </a:lnTo>
                  <a:lnTo>
                    <a:pt x="0" y="78"/>
                  </a:lnTo>
                  <a:lnTo>
                    <a:pt x="0" y="78"/>
                  </a:lnTo>
                  <a:lnTo>
                    <a:pt x="1" y="70"/>
                  </a:lnTo>
                  <a:lnTo>
                    <a:pt x="2" y="62"/>
                  </a:lnTo>
                  <a:lnTo>
                    <a:pt x="3" y="55"/>
                  </a:lnTo>
                  <a:lnTo>
                    <a:pt x="7" y="48"/>
                  </a:lnTo>
                  <a:lnTo>
                    <a:pt x="10" y="41"/>
                  </a:lnTo>
                  <a:lnTo>
                    <a:pt x="14" y="34"/>
                  </a:lnTo>
                  <a:lnTo>
                    <a:pt x="18" y="28"/>
                  </a:lnTo>
                  <a:lnTo>
                    <a:pt x="23" y="23"/>
                  </a:lnTo>
                  <a:lnTo>
                    <a:pt x="28" y="18"/>
                  </a:lnTo>
                  <a:lnTo>
                    <a:pt x="34" y="14"/>
                  </a:lnTo>
                  <a:lnTo>
                    <a:pt x="41" y="10"/>
                  </a:lnTo>
                  <a:lnTo>
                    <a:pt x="48" y="7"/>
                  </a:lnTo>
                  <a:lnTo>
                    <a:pt x="55" y="3"/>
                  </a:lnTo>
                  <a:lnTo>
                    <a:pt x="62" y="2"/>
                  </a:lnTo>
                  <a:lnTo>
                    <a:pt x="70" y="1"/>
                  </a:lnTo>
                  <a:lnTo>
                    <a:pt x="78" y="0"/>
                  </a:lnTo>
                  <a:lnTo>
                    <a:pt x="78" y="0"/>
                  </a:lnTo>
                  <a:lnTo>
                    <a:pt x="86" y="1"/>
                  </a:lnTo>
                  <a:lnTo>
                    <a:pt x="93" y="2"/>
                  </a:lnTo>
                  <a:lnTo>
                    <a:pt x="101" y="3"/>
                  </a:lnTo>
                  <a:lnTo>
                    <a:pt x="107" y="7"/>
                  </a:lnTo>
                  <a:lnTo>
                    <a:pt x="114" y="10"/>
                  </a:lnTo>
                  <a:lnTo>
                    <a:pt x="120" y="14"/>
                  </a:lnTo>
                  <a:lnTo>
                    <a:pt x="126" y="18"/>
                  </a:lnTo>
                  <a:lnTo>
                    <a:pt x="131" y="23"/>
                  </a:lnTo>
                  <a:lnTo>
                    <a:pt x="137" y="28"/>
                  </a:lnTo>
                  <a:lnTo>
                    <a:pt x="141" y="34"/>
                  </a:lnTo>
                  <a:lnTo>
                    <a:pt x="145" y="41"/>
                  </a:lnTo>
                  <a:lnTo>
                    <a:pt x="149"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1" name="Freeform 917">
              <a:extLst>
                <a:ext uri="{FF2B5EF4-FFF2-40B4-BE49-F238E27FC236}">
                  <a16:creationId xmlns:a16="http://schemas.microsoft.com/office/drawing/2014/main" id="{F55879EB-1622-4751-BA60-0BE1F33BF2DB}"/>
                </a:ext>
              </a:extLst>
            </p:cNvPr>
            <p:cNvSpPr>
              <a:spLocks/>
            </p:cNvSpPr>
            <p:nvPr/>
          </p:nvSpPr>
          <p:spPr bwMode="auto">
            <a:xfrm>
              <a:off x="6497638" y="3525838"/>
              <a:ext cx="49213" cy="49213"/>
            </a:xfrm>
            <a:custGeom>
              <a:avLst/>
              <a:gdLst>
                <a:gd name="T0" fmla="*/ 153 w 153"/>
                <a:gd name="T1" fmla="*/ 77 h 155"/>
                <a:gd name="T2" fmla="*/ 152 w 153"/>
                <a:gd name="T3" fmla="*/ 93 h 155"/>
                <a:gd name="T4" fmla="*/ 147 w 153"/>
                <a:gd name="T5" fmla="*/ 107 h 155"/>
                <a:gd name="T6" fmla="*/ 140 w 153"/>
                <a:gd name="T7" fmla="*/ 120 h 155"/>
                <a:gd name="T8" fmla="*/ 130 w 153"/>
                <a:gd name="T9" fmla="*/ 132 h 155"/>
                <a:gd name="T10" fmla="*/ 119 w 153"/>
                <a:gd name="T11" fmla="*/ 141 h 155"/>
                <a:gd name="T12" fmla="*/ 106 w 153"/>
                <a:gd name="T13" fmla="*/ 148 h 155"/>
                <a:gd name="T14" fmla="*/ 91 w 153"/>
                <a:gd name="T15" fmla="*/ 152 h 155"/>
                <a:gd name="T16" fmla="*/ 76 w 153"/>
                <a:gd name="T17" fmla="*/ 155 h 155"/>
                <a:gd name="T18" fmla="*/ 68 w 153"/>
                <a:gd name="T19" fmla="*/ 154 h 155"/>
                <a:gd name="T20" fmla="*/ 53 w 153"/>
                <a:gd name="T21" fmla="*/ 151 h 155"/>
                <a:gd name="T22" fmla="*/ 40 w 153"/>
                <a:gd name="T23" fmla="*/ 144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3 h 155"/>
                <a:gd name="T46" fmla="*/ 46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5 w 153"/>
                <a:gd name="T59" fmla="*/ 17 h 155"/>
                <a:gd name="T60" fmla="*/ 136 w 153"/>
                <a:gd name="T61" fmla="*/ 28 h 155"/>
                <a:gd name="T62" fmla="*/ 144 w 153"/>
                <a:gd name="T63" fmla="*/ 40 h 155"/>
                <a:gd name="T64" fmla="*/ 149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49" y="100"/>
                  </a:lnTo>
                  <a:lnTo>
                    <a:pt x="147" y="107"/>
                  </a:lnTo>
                  <a:lnTo>
                    <a:pt x="144" y="113"/>
                  </a:lnTo>
                  <a:lnTo>
                    <a:pt x="140" y="120"/>
                  </a:lnTo>
                  <a:lnTo>
                    <a:pt x="136" y="126"/>
                  </a:lnTo>
                  <a:lnTo>
                    <a:pt x="130" y="132"/>
                  </a:lnTo>
                  <a:lnTo>
                    <a:pt x="125" y="136"/>
                  </a:lnTo>
                  <a:lnTo>
                    <a:pt x="119" y="141"/>
                  </a:lnTo>
                  <a:lnTo>
                    <a:pt x="113" y="144"/>
                  </a:lnTo>
                  <a:lnTo>
                    <a:pt x="106" y="148"/>
                  </a:lnTo>
                  <a:lnTo>
                    <a:pt x="99" y="151"/>
                  </a:lnTo>
                  <a:lnTo>
                    <a:pt x="91" y="152"/>
                  </a:lnTo>
                  <a:lnTo>
                    <a:pt x="84" y="154"/>
                  </a:lnTo>
                  <a:lnTo>
                    <a:pt x="76" y="155"/>
                  </a:lnTo>
                  <a:lnTo>
                    <a:pt x="76" y="155"/>
                  </a:lnTo>
                  <a:lnTo>
                    <a:pt x="68" y="154"/>
                  </a:lnTo>
                  <a:lnTo>
                    <a:pt x="60" y="152"/>
                  </a:lnTo>
                  <a:lnTo>
                    <a:pt x="53" y="151"/>
                  </a:lnTo>
                  <a:lnTo>
                    <a:pt x="46"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3"/>
                  </a:lnTo>
                  <a:lnTo>
                    <a:pt x="136" y="28"/>
                  </a:lnTo>
                  <a:lnTo>
                    <a:pt x="140" y="35"/>
                  </a:lnTo>
                  <a:lnTo>
                    <a:pt x="144" y="40"/>
                  </a:lnTo>
                  <a:lnTo>
                    <a:pt x="147" y="47"/>
                  </a:lnTo>
                  <a:lnTo>
                    <a:pt x="149"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2" name="Freeform 918">
              <a:extLst>
                <a:ext uri="{FF2B5EF4-FFF2-40B4-BE49-F238E27FC236}">
                  <a16:creationId xmlns:a16="http://schemas.microsoft.com/office/drawing/2014/main" id="{13E46487-FB60-4D32-99FE-B00EB06DB366}"/>
                </a:ext>
              </a:extLst>
            </p:cNvPr>
            <p:cNvSpPr>
              <a:spLocks/>
            </p:cNvSpPr>
            <p:nvPr/>
          </p:nvSpPr>
          <p:spPr bwMode="auto">
            <a:xfrm>
              <a:off x="6497638" y="3597275"/>
              <a:ext cx="49213" cy="49213"/>
            </a:xfrm>
            <a:custGeom>
              <a:avLst/>
              <a:gdLst>
                <a:gd name="T0" fmla="*/ 153 w 153"/>
                <a:gd name="T1" fmla="*/ 78 h 155"/>
                <a:gd name="T2" fmla="*/ 152 w 153"/>
                <a:gd name="T3" fmla="*/ 93 h 155"/>
                <a:gd name="T4" fmla="*/ 147 w 153"/>
                <a:gd name="T5" fmla="*/ 108 h 155"/>
                <a:gd name="T6" fmla="*/ 140 w 153"/>
                <a:gd name="T7" fmla="*/ 120 h 155"/>
                <a:gd name="T8" fmla="*/ 130 w 153"/>
                <a:gd name="T9" fmla="*/ 132 h 155"/>
                <a:gd name="T10" fmla="*/ 119 w 153"/>
                <a:gd name="T11" fmla="*/ 141 h 155"/>
                <a:gd name="T12" fmla="*/ 106 w 153"/>
                <a:gd name="T13" fmla="*/ 149 h 155"/>
                <a:gd name="T14" fmla="*/ 91 w 153"/>
                <a:gd name="T15" fmla="*/ 152 h 155"/>
                <a:gd name="T16" fmla="*/ 76 w 153"/>
                <a:gd name="T17" fmla="*/ 155 h 155"/>
                <a:gd name="T18" fmla="*/ 68 w 153"/>
                <a:gd name="T19" fmla="*/ 154 h 155"/>
                <a:gd name="T20" fmla="*/ 53 w 153"/>
                <a:gd name="T21" fmla="*/ 151 h 155"/>
                <a:gd name="T22" fmla="*/ 40 w 153"/>
                <a:gd name="T23" fmla="*/ 146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6 w 153"/>
                <a:gd name="T47" fmla="*/ 7 h 155"/>
                <a:gd name="T48" fmla="*/ 60 w 153"/>
                <a:gd name="T49" fmla="*/ 2 h 155"/>
                <a:gd name="T50" fmla="*/ 76 w 153"/>
                <a:gd name="T51" fmla="*/ 0 h 155"/>
                <a:gd name="T52" fmla="*/ 84 w 153"/>
                <a:gd name="T53" fmla="*/ 1 h 155"/>
                <a:gd name="T54" fmla="*/ 99 w 153"/>
                <a:gd name="T55" fmla="*/ 4 h 155"/>
                <a:gd name="T56" fmla="*/ 113 w 153"/>
                <a:gd name="T57" fmla="*/ 9 h 155"/>
                <a:gd name="T58" fmla="*/ 125 w 153"/>
                <a:gd name="T59" fmla="*/ 18 h 155"/>
                <a:gd name="T60" fmla="*/ 136 w 153"/>
                <a:gd name="T61" fmla="*/ 29 h 155"/>
                <a:gd name="T62" fmla="*/ 144 w 153"/>
                <a:gd name="T63" fmla="*/ 41 h 155"/>
                <a:gd name="T64" fmla="*/ 149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49" y="101"/>
                  </a:lnTo>
                  <a:lnTo>
                    <a:pt x="147" y="108"/>
                  </a:lnTo>
                  <a:lnTo>
                    <a:pt x="144" y="115"/>
                  </a:lnTo>
                  <a:lnTo>
                    <a:pt x="140" y="120"/>
                  </a:lnTo>
                  <a:lnTo>
                    <a:pt x="136" y="126"/>
                  </a:lnTo>
                  <a:lnTo>
                    <a:pt x="130" y="132"/>
                  </a:lnTo>
                  <a:lnTo>
                    <a:pt x="125" y="136"/>
                  </a:lnTo>
                  <a:lnTo>
                    <a:pt x="119" y="141"/>
                  </a:lnTo>
                  <a:lnTo>
                    <a:pt x="113" y="146"/>
                  </a:lnTo>
                  <a:lnTo>
                    <a:pt x="106" y="149"/>
                  </a:lnTo>
                  <a:lnTo>
                    <a:pt x="99" y="151"/>
                  </a:lnTo>
                  <a:lnTo>
                    <a:pt x="91" y="152"/>
                  </a:lnTo>
                  <a:lnTo>
                    <a:pt x="84" y="154"/>
                  </a:lnTo>
                  <a:lnTo>
                    <a:pt x="76" y="155"/>
                  </a:lnTo>
                  <a:lnTo>
                    <a:pt x="76" y="155"/>
                  </a:lnTo>
                  <a:lnTo>
                    <a:pt x="68" y="154"/>
                  </a:lnTo>
                  <a:lnTo>
                    <a:pt x="60" y="152"/>
                  </a:lnTo>
                  <a:lnTo>
                    <a:pt x="53" y="151"/>
                  </a:lnTo>
                  <a:lnTo>
                    <a:pt x="46" y="149"/>
                  </a:lnTo>
                  <a:lnTo>
                    <a:pt x="40" y="146"/>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5"/>
                  </a:lnTo>
                  <a:lnTo>
                    <a:pt x="17" y="29"/>
                  </a:lnTo>
                  <a:lnTo>
                    <a:pt x="21" y="23"/>
                  </a:lnTo>
                  <a:lnTo>
                    <a:pt x="27" y="18"/>
                  </a:lnTo>
                  <a:lnTo>
                    <a:pt x="33" y="14"/>
                  </a:lnTo>
                  <a:lnTo>
                    <a:pt x="40" y="9"/>
                  </a:lnTo>
                  <a:lnTo>
                    <a:pt x="46" y="7"/>
                  </a:lnTo>
                  <a:lnTo>
                    <a:pt x="53" y="4"/>
                  </a:lnTo>
                  <a:lnTo>
                    <a:pt x="60" y="2"/>
                  </a:lnTo>
                  <a:lnTo>
                    <a:pt x="68" y="1"/>
                  </a:lnTo>
                  <a:lnTo>
                    <a:pt x="76" y="0"/>
                  </a:lnTo>
                  <a:lnTo>
                    <a:pt x="76" y="0"/>
                  </a:lnTo>
                  <a:lnTo>
                    <a:pt x="84" y="1"/>
                  </a:lnTo>
                  <a:lnTo>
                    <a:pt x="91" y="2"/>
                  </a:lnTo>
                  <a:lnTo>
                    <a:pt x="99" y="4"/>
                  </a:lnTo>
                  <a:lnTo>
                    <a:pt x="106" y="7"/>
                  </a:lnTo>
                  <a:lnTo>
                    <a:pt x="113" y="9"/>
                  </a:lnTo>
                  <a:lnTo>
                    <a:pt x="119" y="14"/>
                  </a:lnTo>
                  <a:lnTo>
                    <a:pt x="125" y="18"/>
                  </a:lnTo>
                  <a:lnTo>
                    <a:pt x="130" y="23"/>
                  </a:lnTo>
                  <a:lnTo>
                    <a:pt x="136" y="29"/>
                  </a:lnTo>
                  <a:lnTo>
                    <a:pt x="140" y="35"/>
                  </a:lnTo>
                  <a:lnTo>
                    <a:pt x="144" y="41"/>
                  </a:lnTo>
                  <a:lnTo>
                    <a:pt x="147" y="47"/>
                  </a:lnTo>
                  <a:lnTo>
                    <a:pt x="149"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3" name="Freeform 919">
              <a:extLst>
                <a:ext uri="{FF2B5EF4-FFF2-40B4-BE49-F238E27FC236}">
                  <a16:creationId xmlns:a16="http://schemas.microsoft.com/office/drawing/2014/main" id="{006A051E-8B7C-470A-B66A-48A1265D1161}"/>
                </a:ext>
              </a:extLst>
            </p:cNvPr>
            <p:cNvSpPr>
              <a:spLocks/>
            </p:cNvSpPr>
            <p:nvPr/>
          </p:nvSpPr>
          <p:spPr bwMode="auto">
            <a:xfrm>
              <a:off x="6497638" y="3663950"/>
              <a:ext cx="49213" cy="49213"/>
            </a:xfrm>
            <a:custGeom>
              <a:avLst/>
              <a:gdLst>
                <a:gd name="T0" fmla="*/ 153 w 153"/>
                <a:gd name="T1" fmla="*/ 77 h 153"/>
                <a:gd name="T2" fmla="*/ 152 w 153"/>
                <a:gd name="T3" fmla="*/ 93 h 153"/>
                <a:gd name="T4" fmla="*/ 147 w 153"/>
                <a:gd name="T5" fmla="*/ 106 h 153"/>
                <a:gd name="T6" fmla="*/ 140 w 153"/>
                <a:gd name="T7" fmla="*/ 120 h 153"/>
                <a:gd name="T8" fmla="*/ 130 w 153"/>
                <a:gd name="T9" fmla="*/ 131 h 153"/>
                <a:gd name="T10" fmla="*/ 119 w 153"/>
                <a:gd name="T11" fmla="*/ 141 h 153"/>
                <a:gd name="T12" fmla="*/ 106 w 153"/>
                <a:gd name="T13" fmla="*/ 147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1 w 153"/>
                <a:gd name="T43" fmla="*/ 22 h 153"/>
                <a:gd name="T44" fmla="*/ 33 w 153"/>
                <a:gd name="T45" fmla="*/ 12 h 153"/>
                <a:gd name="T46" fmla="*/ 46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49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6"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49"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4" name="Freeform 920">
              <a:extLst>
                <a:ext uri="{FF2B5EF4-FFF2-40B4-BE49-F238E27FC236}">
                  <a16:creationId xmlns:a16="http://schemas.microsoft.com/office/drawing/2014/main" id="{C0FFE85A-894B-45AA-B2F9-FA6896FF7575}"/>
                </a:ext>
              </a:extLst>
            </p:cNvPr>
            <p:cNvSpPr>
              <a:spLocks/>
            </p:cNvSpPr>
            <p:nvPr/>
          </p:nvSpPr>
          <p:spPr bwMode="auto">
            <a:xfrm>
              <a:off x="6497638" y="3733800"/>
              <a:ext cx="49213" cy="49213"/>
            </a:xfrm>
            <a:custGeom>
              <a:avLst/>
              <a:gdLst>
                <a:gd name="T0" fmla="*/ 153 w 153"/>
                <a:gd name="T1" fmla="*/ 77 h 154"/>
                <a:gd name="T2" fmla="*/ 152 w 153"/>
                <a:gd name="T3" fmla="*/ 93 h 154"/>
                <a:gd name="T4" fmla="*/ 147 w 153"/>
                <a:gd name="T5" fmla="*/ 106 h 154"/>
                <a:gd name="T6" fmla="*/ 140 w 153"/>
                <a:gd name="T7" fmla="*/ 120 h 154"/>
                <a:gd name="T8" fmla="*/ 130 w 153"/>
                <a:gd name="T9" fmla="*/ 131 h 154"/>
                <a:gd name="T10" fmla="*/ 119 w 153"/>
                <a:gd name="T11" fmla="*/ 141 h 154"/>
                <a:gd name="T12" fmla="*/ 106 w 153"/>
                <a:gd name="T13" fmla="*/ 147 h 154"/>
                <a:gd name="T14" fmla="*/ 91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6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5 w 153"/>
                <a:gd name="T59" fmla="*/ 17 h 154"/>
                <a:gd name="T60" fmla="*/ 136 w 153"/>
                <a:gd name="T61" fmla="*/ 28 h 154"/>
                <a:gd name="T62" fmla="*/ 144 w 153"/>
                <a:gd name="T63" fmla="*/ 40 h 154"/>
                <a:gd name="T64" fmla="*/ 149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19" y="141"/>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4"/>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4"/>
                  </a:lnTo>
                  <a:lnTo>
                    <a:pt x="125" y="17"/>
                  </a:lnTo>
                  <a:lnTo>
                    <a:pt x="130" y="23"/>
                  </a:lnTo>
                  <a:lnTo>
                    <a:pt x="136" y="28"/>
                  </a:lnTo>
                  <a:lnTo>
                    <a:pt x="140" y="34"/>
                  </a:lnTo>
                  <a:lnTo>
                    <a:pt x="144" y="40"/>
                  </a:lnTo>
                  <a:lnTo>
                    <a:pt x="147" y="47"/>
                  </a:lnTo>
                  <a:lnTo>
                    <a:pt x="149"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5" name="Freeform 921">
              <a:extLst>
                <a:ext uri="{FF2B5EF4-FFF2-40B4-BE49-F238E27FC236}">
                  <a16:creationId xmlns:a16="http://schemas.microsoft.com/office/drawing/2014/main" id="{BBDEB4DA-3D40-43FA-B244-355C99D4BA7A}"/>
                </a:ext>
              </a:extLst>
            </p:cNvPr>
            <p:cNvSpPr>
              <a:spLocks/>
            </p:cNvSpPr>
            <p:nvPr/>
          </p:nvSpPr>
          <p:spPr bwMode="auto">
            <a:xfrm>
              <a:off x="6497638" y="3805238"/>
              <a:ext cx="49213" cy="49213"/>
            </a:xfrm>
            <a:custGeom>
              <a:avLst/>
              <a:gdLst>
                <a:gd name="T0" fmla="*/ 153 w 153"/>
                <a:gd name="T1" fmla="*/ 78 h 154"/>
                <a:gd name="T2" fmla="*/ 152 w 153"/>
                <a:gd name="T3" fmla="*/ 93 h 154"/>
                <a:gd name="T4" fmla="*/ 147 w 153"/>
                <a:gd name="T5" fmla="*/ 107 h 154"/>
                <a:gd name="T6" fmla="*/ 140 w 153"/>
                <a:gd name="T7" fmla="*/ 120 h 154"/>
                <a:gd name="T8" fmla="*/ 130 w 153"/>
                <a:gd name="T9" fmla="*/ 131 h 154"/>
                <a:gd name="T10" fmla="*/ 119 w 153"/>
                <a:gd name="T11" fmla="*/ 142 h 154"/>
                <a:gd name="T12" fmla="*/ 106 w 153"/>
                <a:gd name="T13" fmla="*/ 149 h 154"/>
                <a:gd name="T14" fmla="*/ 91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6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10 h 154"/>
                <a:gd name="T58" fmla="*/ 125 w 153"/>
                <a:gd name="T59" fmla="*/ 18 h 154"/>
                <a:gd name="T60" fmla="*/ 136 w 153"/>
                <a:gd name="T61" fmla="*/ 28 h 154"/>
                <a:gd name="T62" fmla="*/ 144 w 153"/>
                <a:gd name="T63" fmla="*/ 41 h 154"/>
                <a:gd name="T64" fmla="*/ 149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49" y="101"/>
                  </a:lnTo>
                  <a:lnTo>
                    <a:pt x="147" y="107"/>
                  </a:lnTo>
                  <a:lnTo>
                    <a:pt x="144" y="114"/>
                  </a:lnTo>
                  <a:lnTo>
                    <a:pt x="140" y="120"/>
                  </a:lnTo>
                  <a:lnTo>
                    <a:pt x="136" y="127"/>
                  </a:lnTo>
                  <a:lnTo>
                    <a:pt x="130" y="131"/>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2"/>
                  </a:lnTo>
                  <a:lnTo>
                    <a:pt x="27" y="137"/>
                  </a:lnTo>
                  <a:lnTo>
                    <a:pt x="21" y="131"/>
                  </a:lnTo>
                  <a:lnTo>
                    <a:pt x="17" y="127"/>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7"/>
                  </a:lnTo>
                  <a:lnTo>
                    <a:pt x="9" y="41"/>
                  </a:lnTo>
                  <a:lnTo>
                    <a:pt x="12" y="34"/>
                  </a:lnTo>
                  <a:lnTo>
                    <a:pt x="17" y="28"/>
                  </a:lnTo>
                  <a:lnTo>
                    <a:pt x="21" y="23"/>
                  </a:lnTo>
                  <a:lnTo>
                    <a:pt x="27" y="18"/>
                  </a:lnTo>
                  <a:lnTo>
                    <a:pt x="33" y="14"/>
                  </a:lnTo>
                  <a:lnTo>
                    <a:pt x="40" y="10"/>
                  </a:lnTo>
                  <a:lnTo>
                    <a:pt x="46" y="7"/>
                  </a:lnTo>
                  <a:lnTo>
                    <a:pt x="53" y="3"/>
                  </a:lnTo>
                  <a:lnTo>
                    <a:pt x="60" y="2"/>
                  </a:lnTo>
                  <a:lnTo>
                    <a:pt x="68" y="1"/>
                  </a:lnTo>
                  <a:lnTo>
                    <a:pt x="76" y="0"/>
                  </a:lnTo>
                  <a:lnTo>
                    <a:pt x="76" y="0"/>
                  </a:lnTo>
                  <a:lnTo>
                    <a:pt x="84" y="1"/>
                  </a:lnTo>
                  <a:lnTo>
                    <a:pt x="91" y="2"/>
                  </a:lnTo>
                  <a:lnTo>
                    <a:pt x="99" y="3"/>
                  </a:lnTo>
                  <a:lnTo>
                    <a:pt x="106" y="7"/>
                  </a:lnTo>
                  <a:lnTo>
                    <a:pt x="113" y="10"/>
                  </a:lnTo>
                  <a:lnTo>
                    <a:pt x="119" y="14"/>
                  </a:lnTo>
                  <a:lnTo>
                    <a:pt x="125" y="18"/>
                  </a:lnTo>
                  <a:lnTo>
                    <a:pt x="130" y="23"/>
                  </a:lnTo>
                  <a:lnTo>
                    <a:pt x="136" y="28"/>
                  </a:lnTo>
                  <a:lnTo>
                    <a:pt x="140" y="34"/>
                  </a:lnTo>
                  <a:lnTo>
                    <a:pt x="144" y="41"/>
                  </a:lnTo>
                  <a:lnTo>
                    <a:pt x="147" y="47"/>
                  </a:lnTo>
                  <a:lnTo>
                    <a:pt x="149"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6" name="Freeform 922">
              <a:extLst>
                <a:ext uri="{FF2B5EF4-FFF2-40B4-BE49-F238E27FC236}">
                  <a16:creationId xmlns:a16="http://schemas.microsoft.com/office/drawing/2014/main" id="{40C82362-2888-4C62-936C-6C5D1D284CA8}"/>
                </a:ext>
              </a:extLst>
            </p:cNvPr>
            <p:cNvSpPr>
              <a:spLocks/>
            </p:cNvSpPr>
            <p:nvPr/>
          </p:nvSpPr>
          <p:spPr bwMode="auto">
            <a:xfrm>
              <a:off x="6497638" y="3875088"/>
              <a:ext cx="49213" cy="49213"/>
            </a:xfrm>
            <a:custGeom>
              <a:avLst/>
              <a:gdLst>
                <a:gd name="T0" fmla="*/ 153 w 153"/>
                <a:gd name="T1" fmla="*/ 77 h 153"/>
                <a:gd name="T2" fmla="*/ 152 w 153"/>
                <a:gd name="T3" fmla="*/ 93 h 153"/>
                <a:gd name="T4" fmla="*/ 147 w 153"/>
                <a:gd name="T5" fmla="*/ 106 h 153"/>
                <a:gd name="T6" fmla="*/ 140 w 153"/>
                <a:gd name="T7" fmla="*/ 120 h 153"/>
                <a:gd name="T8" fmla="*/ 130 w 153"/>
                <a:gd name="T9" fmla="*/ 132 h 153"/>
                <a:gd name="T10" fmla="*/ 119 w 153"/>
                <a:gd name="T11" fmla="*/ 141 h 153"/>
                <a:gd name="T12" fmla="*/ 106 w 153"/>
                <a:gd name="T13" fmla="*/ 148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5 w 153"/>
                <a:gd name="T39" fmla="*/ 47 h 153"/>
                <a:gd name="T40" fmla="*/ 12 w 153"/>
                <a:gd name="T41" fmla="*/ 34 h 153"/>
                <a:gd name="T42" fmla="*/ 21 w 153"/>
                <a:gd name="T43" fmla="*/ 23 h 153"/>
                <a:gd name="T44" fmla="*/ 33 w 153"/>
                <a:gd name="T45" fmla="*/ 13 h 153"/>
                <a:gd name="T46" fmla="*/ 46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49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49" y="100"/>
                  </a:lnTo>
                  <a:lnTo>
                    <a:pt x="147" y="106"/>
                  </a:lnTo>
                  <a:lnTo>
                    <a:pt x="144" y="113"/>
                  </a:lnTo>
                  <a:lnTo>
                    <a:pt x="140" y="120"/>
                  </a:lnTo>
                  <a:lnTo>
                    <a:pt x="136" y="126"/>
                  </a:lnTo>
                  <a:lnTo>
                    <a:pt x="130" y="132"/>
                  </a:lnTo>
                  <a:lnTo>
                    <a:pt x="125"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6"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3"/>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3"/>
                  </a:lnTo>
                  <a:lnTo>
                    <a:pt x="125" y="17"/>
                  </a:lnTo>
                  <a:lnTo>
                    <a:pt x="130" y="23"/>
                  </a:lnTo>
                  <a:lnTo>
                    <a:pt x="136" y="27"/>
                  </a:lnTo>
                  <a:lnTo>
                    <a:pt x="140" y="34"/>
                  </a:lnTo>
                  <a:lnTo>
                    <a:pt x="144" y="40"/>
                  </a:lnTo>
                  <a:lnTo>
                    <a:pt x="147" y="47"/>
                  </a:lnTo>
                  <a:lnTo>
                    <a:pt x="149"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7" name="Freeform 923">
              <a:extLst>
                <a:ext uri="{FF2B5EF4-FFF2-40B4-BE49-F238E27FC236}">
                  <a16:creationId xmlns:a16="http://schemas.microsoft.com/office/drawing/2014/main" id="{82A52884-9ECE-4B0A-84C7-ACACBCC2534C}"/>
                </a:ext>
              </a:extLst>
            </p:cNvPr>
            <p:cNvSpPr>
              <a:spLocks/>
            </p:cNvSpPr>
            <p:nvPr/>
          </p:nvSpPr>
          <p:spPr bwMode="auto">
            <a:xfrm>
              <a:off x="6497638" y="3946525"/>
              <a:ext cx="49213" cy="47625"/>
            </a:xfrm>
            <a:custGeom>
              <a:avLst/>
              <a:gdLst>
                <a:gd name="T0" fmla="*/ 153 w 153"/>
                <a:gd name="T1" fmla="*/ 76 h 154"/>
                <a:gd name="T2" fmla="*/ 152 w 153"/>
                <a:gd name="T3" fmla="*/ 92 h 154"/>
                <a:gd name="T4" fmla="*/ 147 w 153"/>
                <a:gd name="T5" fmla="*/ 106 h 154"/>
                <a:gd name="T6" fmla="*/ 140 w 153"/>
                <a:gd name="T7" fmla="*/ 120 h 154"/>
                <a:gd name="T8" fmla="*/ 130 w 153"/>
                <a:gd name="T9" fmla="*/ 131 h 154"/>
                <a:gd name="T10" fmla="*/ 119 w 153"/>
                <a:gd name="T11" fmla="*/ 141 h 154"/>
                <a:gd name="T12" fmla="*/ 106 w 153"/>
                <a:gd name="T13" fmla="*/ 147 h 154"/>
                <a:gd name="T14" fmla="*/ 91 w 153"/>
                <a:gd name="T15" fmla="*/ 152 h 154"/>
                <a:gd name="T16" fmla="*/ 76 w 153"/>
                <a:gd name="T17" fmla="*/ 154 h 154"/>
                <a:gd name="T18" fmla="*/ 68 w 153"/>
                <a:gd name="T19" fmla="*/ 153 h 154"/>
                <a:gd name="T20" fmla="*/ 53 w 153"/>
                <a:gd name="T21" fmla="*/ 151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4 h 154"/>
                <a:gd name="T34" fmla="*/ 0 w 153"/>
                <a:gd name="T35" fmla="*/ 76 h 154"/>
                <a:gd name="T36" fmla="*/ 1 w 153"/>
                <a:gd name="T37" fmla="*/ 62 h 154"/>
                <a:gd name="T38" fmla="*/ 5 w 153"/>
                <a:gd name="T39" fmla="*/ 47 h 154"/>
                <a:gd name="T40" fmla="*/ 12 w 153"/>
                <a:gd name="T41" fmla="*/ 34 h 154"/>
                <a:gd name="T42" fmla="*/ 21 w 153"/>
                <a:gd name="T43" fmla="*/ 23 h 154"/>
                <a:gd name="T44" fmla="*/ 33 w 153"/>
                <a:gd name="T45" fmla="*/ 12 h 154"/>
                <a:gd name="T46" fmla="*/ 46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5 w 153"/>
                <a:gd name="T59" fmla="*/ 17 h 154"/>
                <a:gd name="T60" fmla="*/ 136 w 153"/>
                <a:gd name="T61" fmla="*/ 27 h 154"/>
                <a:gd name="T62" fmla="*/ 144 w 153"/>
                <a:gd name="T63" fmla="*/ 40 h 154"/>
                <a:gd name="T64" fmla="*/ 149 w 153"/>
                <a:gd name="T65" fmla="*/ 54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49" y="99"/>
                  </a:lnTo>
                  <a:lnTo>
                    <a:pt x="147" y="106"/>
                  </a:lnTo>
                  <a:lnTo>
                    <a:pt x="144" y="113"/>
                  </a:lnTo>
                  <a:lnTo>
                    <a:pt x="140" y="120"/>
                  </a:lnTo>
                  <a:lnTo>
                    <a:pt x="136" y="126"/>
                  </a:lnTo>
                  <a:lnTo>
                    <a:pt x="130" y="131"/>
                  </a:lnTo>
                  <a:lnTo>
                    <a:pt x="125" y="136"/>
                  </a:lnTo>
                  <a:lnTo>
                    <a:pt x="119" y="141"/>
                  </a:lnTo>
                  <a:lnTo>
                    <a:pt x="113" y="144"/>
                  </a:lnTo>
                  <a:lnTo>
                    <a:pt x="106" y="147"/>
                  </a:lnTo>
                  <a:lnTo>
                    <a:pt x="99" y="151"/>
                  </a:lnTo>
                  <a:lnTo>
                    <a:pt x="91" y="152"/>
                  </a:lnTo>
                  <a:lnTo>
                    <a:pt x="84" y="153"/>
                  </a:lnTo>
                  <a:lnTo>
                    <a:pt x="76" y="154"/>
                  </a:lnTo>
                  <a:lnTo>
                    <a:pt x="76" y="154"/>
                  </a:lnTo>
                  <a:lnTo>
                    <a:pt x="68" y="153"/>
                  </a:lnTo>
                  <a:lnTo>
                    <a:pt x="60" y="152"/>
                  </a:lnTo>
                  <a:lnTo>
                    <a:pt x="53" y="151"/>
                  </a:lnTo>
                  <a:lnTo>
                    <a:pt x="46"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1" y="23"/>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3"/>
                  </a:lnTo>
                  <a:lnTo>
                    <a:pt x="136" y="27"/>
                  </a:lnTo>
                  <a:lnTo>
                    <a:pt x="140" y="34"/>
                  </a:lnTo>
                  <a:lnTo>
                    <a:pt x="144" y="40"/>
                  </a:lnTo>
                  <a:lnTo>
                    <a:pt x="147" y="47"/>
                  </a:lnTo>
                  <a:lnTo>
                    <a:pt x="149"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8" name="Freeform 924">
              <a:extLst>
                <a:ext uri="{FF2B5EF4-FFF2-40B4-BE49-F238E27FC236}">
                  <a16:creationId xmlns:a16="http://schemas.microsoft.com/office/drawing/2014/main" id="{DFA34A30-B0F9-4AE4-B477-551D6786EB87}"/>
                </a:ext>
              </a:extLst>
            </p:cNvPr>
            <p:cNvSpPr>
              <a:spLocks/>
            </p:cNvSpPr>
            <p:nvPr/>
          </p:nvSpPr>
          <p:spPr bwMode="auto">
            <a:xfrm>
              <a:off x="6497638" y="4016375"/>
              <a:ext cx="49213" cy="49213"/>
            </a:xfrm>
            <a:custGeom>
              <a:avLst/>
              <a:gdLst>
                <a:gd name="T0" fmla="*/ 153 w 153"/>
                <a:gd name="T1" fmla="*/ 78 h 154"/>
                <a:gd name="T2" fmla="*/ 152 w 153"/>
                <a:gd name="T3" fmla="*/ 92 h 154"/>
                <a:gd name="T4" fmla="*/ 147 w 153"/>
                <a:gd name="T5" fmla="*/ 107 h 154"/>
                <a:gd name="T6" fmla="*/ 140 w 153"/>
                <a:gd name="T7" fmla="*/ 120 h 154"/>
                <a:gd name="T8" fmla="*/ 130 w 153"/>
                <a:gd name="T9" fmla="*/ 131 h 154"/>
                <a:gd name="T10" fmla="*/ 119 w 153"/>
                <a:gd name="T11" fmla="*/ 142 h 154"/>
                <a:gd name="T12" fmla="*/ 106 w 153"/>
                <a:gd name="T13" fmla="*/ 149 h 154"/>
                <a:gd name="T14" fmla="*/ 91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4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6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5 w 153"/>
                <a:gd name="T59" fmla="*/ 18 h 154"/>
                <a:gd name="T60" fmla="*/ 136 w 153"/>
                <a:gd name="T61" fmla="*/ 28 h 154"/>
                <a:gd name="T62" fmla="*/ 144 w 153"/>
                <a:gd name="T63" fmla="*/ 41 h 154"/>
                <a:gd name="T64" fmla="*/ 149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4"/>
                  </a:lnTo>
                  <a:lnTo>
                    <a:pt x="152" y="92"/>
                  </a:lnTo>
                  <a:lnTo>
                    <a:pt x="149" y="100"/>
                  </a:lnTo>
                  <a:lnTo>
                    <a:pt x="147" y="107"/>
                  </a:lnTo>
                  <a:lnTo>
                    <a:pt x="144" y="114"/>
                  </a:lnTo>
                  <a:lnTo>
                    <a:pt x="140" y="120"/>
                  </a:lnTo>
                  <a:lnTo>
                    <a:pt x="136" y="126"/>
                  </a:lnTo>
                  <a:lnTo>
                    <a:pt x="130" y="131"/>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2"/>
                  </a:lnTo>
                  <a:lnTo>
                    <a:pt x="27" y="137"/>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1"/>
                  </a:lnTo>
                  <a:lnTo>
                    <a:pt x="12" y="34"/>
                  </a:lnTo>
                  <a:lnTo>
                    <a:pt x="17" y="28"/>
                  </a:lnTo>
                  <a:lnTo>
                    <a:pt x="21" y="23"/>
                  </a:lnTo>
                  <a:lnTo>
                    <a:pt x="27" y="18"/>
                  </a:lnTo>
                  <a:lnTo>
                    <a:pt x="33" y="14"/>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5" y="18"/>
                  </a:lnTo>
                  <a:lnTo>
                    <a:pt x="130" y="23"/>
                  </a:lnTo>
                  <a:lnTo>
                    <a:pt x="136" y="28"/>
                  </a:lnTo>
                  <a:lnTo>
                    <a:pt x="140" y="34"/>
                  </a:lnTo>
                  <a:lnTo>
                    <a:pt x="144" y="41"/>
                  </a:lnTo>
                  <a:lnTo>
                    <a:pt x="147" y="47"/>
                  </a:lnTo>
                  <a:lnTo>
                    <a:pt x="149"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9" name="Freeform 925">
              <a:extLst>
                <a:ext uri="{FF2B5EF4-FFF2-40B4-BE49-F238E27FC236}">
                  <a16:creationId xmlns:a16="http://schemas.microsoft.com/office/drawing/2014/main" id="{C5BBCCD5-D2CA-46AA-8A85-33B6B3C22F1A}"/>
                </a:ext>
              </a:extLst>
            </p:cNvPr>
            <p:cNvSpPr>
              <a:spLocks/>
            </p:cNvSpPr>
            <p:nvPr/>
          </p:nvSpPr>
          <p:spPr bwMode="auto">
            <a:xfrm>
              <a:off x="6497638" y="4087813"/>
              <a:ext cx="49213" cy="47625"/>
            </a:xfrm>
            <a:custGeom>
              <a:avLst/>
              <a:gdLst>
                <a:gd name="T0" fmla="*/ 153 w 153"/>
                <a:gd name="T1" fmla="*/ 77 h 153"/>
                <a:gd name="T2" fmla="*/ 152 w 153"/>
                <a:gd name="T3" fmla="*/ 93 h 153"/>
                <a:gd name="T4" fmla="*/ 147 w 153"/>
                <a:gd name="T5" fmla="*/ 106 h 153"/>
                <a:gd name="T6" fmla="*/ 140 w 153"/>
                <a:gd name="T7" fmla="*/ 120 h 153"/>
                <a:gd name="T8" fmla="*/ 130 w 153"/>
                <a:gd name="T9" fmla="*/ 131 h 153"/>
                <a:gd name="T10" fmla="*/ 119 w 153"/>
                <a:gd name="T11" fmla="*/ 141 h 153"/>
                <a:gd name="T12" fmla="*/ 106 w 153"/>
                <a:gd name="T13" fmla="*/ 148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1 w 153"/>
                <a:gd name="T43" fmla="*/ 22 h 153"/>
                <a:gd name="T44" fmla="*/ 33 w 153"/>
                <a:gd name="T45" fmla="*/ 12 h 153"/>
                <a:gd name="T46" fmla="*/ 46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49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6" y="148"/>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49"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0" name="Freeform 926">
              <a:extLst>
                <a:ext uri="{FF2B5EF4-FFF2-40B4-BE49-F238E27FC236}">
                  <a16:creationId xmlns:a16="http://schemas.microsoft.com/office/drawing/2014/main" id="{BEDBB261-F2BB-4055-877A-4D2461692B66}"/>
                </a:ext>
              </a:extLst>
            </p:cNvPr>
            <p:cNvSpPr>
              <a:spLocks/>
            </p:cNvSpPr>
            <p:nvPr/>
          </p:nvSpPr>
          <p:spPr bwMode="auto">
            <a:xfrm>
              <a:off x="6497638" y="4157663"/>
              <a:ext cx="49213" cy="49213"/>
            </a:xfrm>
            <a:custGeom>
              <a:avLst/>
              <a:gdLst>
                <a:gd name="T0" fmla="*/ 153 w 153"/>
                <a:gd name="T1" fmla="*/ 77 h 154"/>
                <a:gd name="T2" fmla="*/ 152 w 153"/>
                <a:gd name="T3" fmla="*/ 93 h 154"/>
                <a:gd name="T4" fmla="*/ 147 w 153"/>
                <a:gd name="T5" fmla="*/ 107 h 154"/>
                <a:gd name="T6" fmla="*/ 140 w 153"/>
                <a:gd name="T7" fmla="*/ 120 h 154"/>
                <a:gd name="T8" fmla="*/ 130 w 153"/>
                <a:gd name="T9" fmla="*/ 131 h 154"/>
                <a:gd name="T10" fmla="*/ 119 w 153"/>
                <a:gd name="T11" fmla="*/ 141 h 154"/>
                <a:gd name="T12" fmla="*/ 106 w 153"/>
                <a:gd name="T13" fmla="*/ 147 h 154"/>
                <a:gd name="T14" fmla="*/ 91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1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6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5 w 153"/>
                <a:gd name="T59" fmla="*/ 18 h 154"/>
                <a:gd name="T60" fmla="*/ 136 w 153"/>
                <a:gd name="T61" fmla="*/ 28 h 154"/>
                <a:gd name="T62" fmla="*/ 144 w 153"/>
                <a:gd name="T63" fmla="*/ 40 h 154"/>
                <a:gd name="T64" fmla="*/ 149 w 153"/>
                <a:gd name="T65" fmla="*/ 54 h 154"/>
                <a:gd name="T66" fmla="*/ 153 w 153"/>
                <a:gd name="T67" fmla="*/ 70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49" y="101"/>
                  </a:lnTo>
                  <a:lnTo>
                    <a:pt x="147" y="107"/>
                  </a:lnTo>
                  <a:lnTo>
                    <a:pt x="144" y="114"/>
                  </a:lnTo>
                  <a:lnTo>
                    <a:pt x="140" y="120"/>
                  </a:lnTo>
                  <a:lnTo>
                    <a:pt x="136" y="126"/>
                  </a:lnTo>
                  <a:lnTo>
                    <a:pt x="130" y="131"/>
                  </a:lnTo>
                  <a:lnTo>
                    <a:pt x="125" y="136"/>
                  </a:lnTo>
                  <a:lnTo>
                    <a:pt x="119" y="141"/>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1"/>
                  </a:lnTo>
                  <a:lnTo>
                    <a:pt x="27" y="136"/>
                  </a:lnTo>
                  <a:lnTo>
                    <a:pt x="21" y="131"/>
                  </a:lnTo>
                  <a:lnTo>
                    <a:pt x="17" y="126"/>
                  </a:lnTo>
                  <a:lnTo>
                    <a:pt x="12" y="120"/>
                  </a:lnTo>
                  <a:lnTo>
                    <a:pt x="9" y="114"/>
                  </a:lnTo>
                  <a:lnTo>
                    <a:pt x="5" y="107"/>
                  </a:lnTo>
                  <a:lnTo>
                    <a:pt x="3" y="101"/>
                  </a:lnTo>
                  <a:lnTo>
                    <a:pt x="1" y="93"/>
                  </a:lnTo>
                  <a:lnTo>
                    <a:pt x="0" y="85"/>
                  </a:lnTo>
                  <a:lnTo>
                    <a:pt x="0" y="77"/>
                  </a:lnTo>
                  <a:lnTo>
                    <a:pt x="0" y="77"/>
                  </a:lnTo>
                  <a:lnTo>
                    <a:pt x="0" y="70"/>
                  </a:lnTo>
                  <a:lnTo>
                    <a:pt x="1" y="62"/>
                  </a:lnTo>
                  <a:lnTo>
                    <a:pt x="3" y="54"/>
                  </a:lnTo>
                  <a:lnTo>
                    <a:pt x="5" y="47"/>
                  </a:lnTo>
                  <a:lnTo>
                    <a:pt x="9" y="40"/>
                  </a:lnTo>
                  <a:lnTo>
                    <a:pt x="12" y="34"/>
                  </a:lnTo>
                  <a:lnTo>
                    <a:pt x="17" y="28"/>
                  </a:lnTo>
                  <a:lnTo>
                    <a:pt x="21" y="23"/>
                  </a:lnTo>
                  <a:lnTo>
                    <a:pt x="27" y="18"/>
                  </a:lnTo>
                  <a:lnTo>
                    <a:pt x="33" y="14"/>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5" y="18"/>
                  </a:lnTo>
                  <a:lnTo>
                    <a:pt x="130" y="23"/>
                  </a:lnTo>
                  <a:lnTo>
                    <a:pt x="136" y="28"/>
                  </a:lnTo>
                  <a:lnTo>
                    <a:pt x="140" y="34"/>
                  </a:lnTo>
                  <a:lnTo>
                    <a:pt x="144" y="40"/>
                  </a:lnTo>
                  <a:lnTo>
                    <a:pt x="147" y="47"/>
                  </a:lnTo>
                  <a:lnTo>
                    <a:pt x="149"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1" name="Freeform 927">
              <a:extLst>
                <a:ext uri="{FF2B5EF4-FFF2-40B4-BE49-F238E27FC236}">
                  <a16:creationId xmlns:a16="http://schemas.microsoft.com/office/drawing/2014/main" id="{E9286800-4912-41AC-8AE6-F2398A62A63F}"/>
                </a:ext>
              </a:extLst>
            </p:cNvPr>
            <p:cNvSpPr>
              <a:spLocks/>
            </p:cNvSpPr>
            <p:nvPr/>
          </p:nvSpPr>
          <p:spPr bwMode="auto">
            <a:xfrm>
              <a:off x="6497638" y="4227513"/>
              <a:ext cx="49213" cy="49213"/>
            </a:xfrm>
            <a:custGeom>
              <a:avLst/>
              <a:gdLst>
                <a:gd name="T0" fmla="*/ 153 w 153"/>
                <a:gd name="T1" fmla="*/ 78 h 154"/>
                <a:gd name="T2" fmla="*/ 152 w 153"/>
                <a:gd name="T3" fmla="*/ 92 h 154"/>
                <a:gd name="T4" fmla="*/ 147 w 153"/>
                <a:gd name="T5" fmla="*/ 107 h 154"/>
                <a:gd name="T6" fmla="*/ 140 w 153"/>
                <a:gd name="T7" fmla="*/ 120 h 154"/>
                <a:gd name="T8" fmla="*/ 130 w 153"/>
                <a:gd name="T9" fmla="*/ 131 h 154"/>
                <a:gd name="T10" fmla="*/ 119 w 153"/>
                <a:gd name="T11" fmla="*/ 140 h 154"/>
                <a:gd name="T12" fmla="*/ 106 w 153"/>
                <a:gd name="T13" fmla="*/ 147 h 154"/>
                <a:gd name="T14" fmla="*/ 91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0 h 154"/>
                <a:gd name="T32" fmla="*/ 0 w 153"/>
                <a:gd name="T33" fmla="*/ 84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3 h 154"/>
                <a:gd name="T46" fmla="*/ 46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5 w 153"/>
                <a:gd name="T59" fmla="*/ 18 h 154"/>
                <a:gd name="T60" fmla="*/ 136 w 153"/>
                <a:gd name="T61" fmla="*/ 28 h 154"/>
                <a:gd name="T62" fmla="*/ 144 w 153"/>
                <a:gd name="T63" fmla="*/ 40 h 154"/>
                <a:gd name="T64" fmla="*/ 149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4"/>
                  </a:lnTo>
                  <a:lnTo>
                    <a:pt x="152" y="92"/>
                  </a:lnTo>
                  <a:lnTo>
                    <a:pt x="149" y="100"/>
                  </a:lnTo>
                  <a:lnTo>
                    <a:pt x="147" y="107"/>
                  </a:lnTo>
                  <a:lnTo>
                    <a:pt x="144" y="114"/>
                  </a:lnTo>
                  <a:lnTo>
                    <a:pt x="140" y="120"/>
                  </a:lnTo>
                  <a:lnTo>
                    <a:pt x="136" y="126"/>
                  </a:lnTo>
                  <a:lnTo>
                    <a:pt x="130" y="131"/>
                  </a:lnTo>
                  <a:lnTo>
                    <a:pt x="125" y="136"/>
                  </a:lnTo>
                  <a:lnTo>
                    <a:pt x="119" y="140"/>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0"/>
                  </a:lnTo>
                  <a:lnTo>
                    <a:pt x="27" y="136"/>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0"/>
                  </a:lnTo>
                  <a:lnTo>
                    <a:pt x="12" y="34"/>
                  </a:lnTo>
                  <a:lnTo>
                    <a:pt x="17" y="28"/>
                  </a:lnTo>
                  <a:lnTo>
                    <a:pt x="21" y="23"/>
                  </a:lnTo>
                  <a:lnTo>
                    <a:pt x="27" y="18"/>
                  </a:lnTo>
                  <a:lnTo>
                    <a:pt x="33" y="13"/>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19" y="13"/>
                  </a:lnTo>
                  <a:lnTo>
                    <a:pt x="125" y="18"/>
                  </a:lnTo>
                  <a:lnTo>
                    <a:pt x="130" y="23"/>
                  </a:lnTo>
                  <a:lnTo>
                    <a:pt x="136" y="28"/>
                  </a:lnTo>
                  <a:lnTo>
                    <a:pt x="140" y="34"/>
                  </a:lnTo>
                  <a:lnTo>
                    <a:pt x="144" y="40"/>
                  </a:lnTo>
                  <a:lnTo>
                    <a:pt x="147" y="47"/>
                  </a:lnTo>
                  <a:lnTo>
                    <a:pt x="149"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2" name="Freeform 928">
              <a:extLst>
                <a:ext uri="{FF2B5EF4-FFF2-40B4-BE49-F238E27FC236}">
                  <a16:creationId xmlns:a16="http://schemas.microsoft.com/office/drawing/2014/main" id="{BDBD5567-31B0-4145-819B-68513FB73ECC}"/>
                </a:ext>
              </a:extLst>
            </p:cNvPr>
            <p:cNvSpPr>
              <a:spLocks/>
            </p:cNvSpPr>
            <p:nvPr/>
          </p:nvSpPr>
          <p:spPr bwMode="auto">
            <a:xfrm>
              <a:off x="6497638" y="4298950"/>
              <a:ext cx="49213" cy="47625"/>
            </a:xfrm>
            <a:custGeom>
              <a:avLst/>
              <a:gdLst>
                <a:gd name="T0" fmla="*/ 153 w 153"/>
                <a:gd name="T1" fmla="*/ 77 h 153"/>
                <a:gd name="T2" fmla="*/ 152 w 153"/>
                <a:gd name="T3" fmla="*/ 93 h 153"/>
                <a:gd name="T4" fmla="*/ 147 w 153"/>
                <a:gd name="T5" fmla="*/ 106 h 153"/>
                <a:gd name="T6" fmla="*/ 140 w 153"/>
                <a:gd name="T7" fmla="*/ 120 h 153"/>
                <a:gd name="T8" fmla="*/ 130 w 153"/>
                <a:gd name="T9" fmla="*/ 131 h 153"/>
                <a:gd name="T10" fmla="*/ 119 w 153"/>
                <a:gd name="T11" fmla="*/ 141 h 153"/>
                <a:gd name="T12" fmla="*/ 106 w 153"/>
                <a:gd name="T13" fmla="*/ 147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0 h 153"/>
                <a:gd name="T38" fmla="*/ 5 w 153"/>
                <a:gd name="T39" fmla="*/ 47 h 153"/>
                <a:gd name="T40" fmla="*/ 12 w 153"/>
                <a:gd name="T41" fmla="*/ 33 h 153"/>
                <a:gd name="T42" fmla="*/ 21 w 153"/>
                <a:gd name="T43" fmla="*/ 22 h 153"/>
                <a:gd name="T44" fmla="*/ 33 w 153"/>
                <a:gd name="T45" fmla="*/ 12 h 153"/>
                <a:gd name="T46" fmla="*/ 46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49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6"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0"/>
                  </a:lnTo>
                  <a:lnTo>
                    <a:pt x="3" y="54"/>
                  </a:lnTo>
                  <a:lnTo>
                    <a:pt x="5" y="47"/>
                  </a:lnTo>
                  <a:lnTo>
                    <a:pt x="9" y="40"/>
                  </a:lnTo>
                  <a:lnTo>
                    <a:pt x="12" y="33"/>
                  </a:lnTo>
                  <a:lnTo>
                    <a:pt x="17" y="27"/>
                  </a:lnTo>
                  <a:lnTo>
                    <a:pt x="21" y="22"/>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2"/>
                  </a:lnTo>
                  <a:lnTo>
                    <a:pt x="136" y="27"/>
                  </a:lnTo>
                  <a:lnTo>
                    <a:pt x="140" y="33"/>
                  </a:lnTo>
                  <a:lnTo>
                    <a:pt x="144" y="40"/>
                  </a:lnTo>
                  <a:lnTo>
                    <a:pt x="147" y="47"/>
                  </a:lnTo>
                  <a:lnTo>
                    <a:pt x="149" y="54"/>
                  </a:lnTo>
                  <a:lnTo>
                    <a:pt x="152" y="60"/>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3" name="Freeform 929">
              <a:extLst>
                <a:ext uri="{FF2B5EF4-FFF2-40B4-BE49-F238E27FC236}">
                  <a16:creationId xmlns:a16="http://schemas.microsoft.com/office/drawing/2014/main" id="{29755FBA-9EC2-4B42-84AC-A61B67E1627E}"/>
                </a:ext>
              </a:extLst>
            </p:cNvPr>
            <p:cNvSpPr>
              <a:spLocks/>
            </p:cNvSpPr>
            <p:nvPr/>
          </p:nvSpPr>
          <p:spPr bwMode="auto">
            <a:xfrm>
              <a:off x="6497638" y="4368800"/>
              <a:ext cx="49213" cy="49213"/>
            </a:xfrm>
            <a:custGeom>
              <a:avLst/>
              <a:gdLst>
                <a:gd name="T0" fmla="*/ 153 w 153"/>
                <a:gd name="T1" fmla="*/ 76 h 154"/>
                <a:gd name="T2" fmla="*/ 152 w 153"/>
                <a:gd name="T3" fmla="*/ 93 h 154"/>
                <a:gd name="T4" fmla="*/ 147 w 153"/>
                <a:gd name="T5" fmla="*/ 107 h 154"/>
                <a:gd name="T6" fmla="*/ 140 w 153"/>
                <a:gd name="T7" fmla="*/ 120 h 154"/>
                <a:gd name="T8" fmla="*/ 130 w 153"/>
                <a:gd name="T9" fmla="*/ 131 h 154"/>
                <a:gd name="T10" fmla="*/ 119 w 153"/>
                <a:gd name="T11" fmla="*/ 141 h 154"/>
                <a:gd name="T12" fmla="*/ 106 w 153"/>
                <a:gd name="T13" fmla="*/ 147 h 154"/>
                <a:gd name="T14" fmla="*/ 91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6 h 154"/>
                <a:gd name="T36" fmla="*/ 1 w 153"/>
                <a:gd name="T37" fmla="*/ 62 h 154"/>
                <a:gd name="T38" fmla="*/ 5 w 153"/>
                <a:gd name="T39" fmla="*/ 47 h 154"/>
                <a:gd name="T40" fmla="*/ 12 w 153"/>
                <a:gd name="T41" fmla="*/ 34 h 154"/>
                <a:gd name="T42" fmla="*/ 21 w 153"/>
                <a:gd name="T43" fmla="*/ 23 h 154"/>
                <a:gd name="T44" fmla="*/ 33 w 153"/>
                <a:gd name="T45" fmla="*/ 12 h 154"/>
                <a:gd name="T46" fmla="*/ 46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5 w 153"/>
                <a:gd name="T59" fmla="*/ 17 h 154"/>
                <a:gd name="T60" fmla="*/ 136 w 153"/>
                <a:gd name="T61" fmla="*/ 28 h 154"/>
                <a:gd name="T62" fmla="*/ 144 w 153"/>
                <a:gd name="T63" fmla="*/ 40 h 154"/>
                <a:gd name="T64" fmla="*/ 149 w 153"/>
                <a:gd name="T65" fmla="*/ 54 h 154"/>
                <a:gd name="T66" fmla="*/ 153 w 153"/>
                <a:gd name="T67" fmla="*/ 70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5"/>
                  </a:lnTo>
                  <a:lnTo>
                    <a:pt x="152" y="93"/>
                  </a:lnTo>
                  <a:lnTo>
                    <a:pt x="149" y="99"/>
                  </a:lnTo>
                  <a:lnTo>
                    <a:pt x="147" y="107"/>
                  </a:lnTo>
                  <a:lnTo>
                    <a:pt x="144" y="113"/>
                  </a:lnTo>
                  <a:lnTo>
                    <a:pt x="140" y="120"/>
                  </a:lnTo>
                  <a:lnTo>
                    <a:pt x="136" y="126"/>
                  </a:lnTo>
                  <a:lnTo>
                    <a:pt x="130" y="131"/>
                  </a:lnTo>
                  <a:lnTo>
                    <a:pt x="125" y="136"/>
                  </a:lnTo>
                  <a:lnTo>
                    <a:pt x="119" y="141"/>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1"/>
                  </a:lnTo>
                  <a:lnTo>
                    <a:pt x="27" y="136"/>
                  </a:lnTo>
                  <a:lnTo>
                    <a:pt x="21" y="131"/>
                  </a:lnTo>
                  <a:lnTo>
                    <a:pt x="17" y="126"/>
                  </a:lnTo>
                  <a:lnTo>
                    <a:pt x="12" y="120"/>
                  </a:lnTo>
                  <a:lnTo>
                    <a:pt x="9" y="113"/>
                  </a:lnTo>
                  <a:lnTo>
                    <a:pt x="5" y="107"/>
                  </a:lnTo>
                  <a:lnTo>
                    <a:pt x="3" y="99"/>
                  </a:lnTo>
                  <a:lnTo>
                    <a:pt x="1" y="93"/>
                  </a:lnTo>
                  <a:lnTo>
                    <a:pt x="0" y="85"/>
                  </a:lnTo>
                  <a:lnTo>
                    <a:pt x="0" y="76"/>
                  </a:lnTo>
                  <a:lnTo>
                    <a:pt x="0" y="76"/>
                  </a:lnTo>
                  <a:lnTo>
                    <a:pt x="0" y="70"/>
                  </a:lnTo>
                  <a:lnTo>
                    <a:pt x="1" y="62"/>
                  </a:lnTo>
                  <a:lnTo>
                    <a:pt x="3" y="54"/>
                  </a:lnTo>
                  <a:lnTo>
                    <a:pt x="5" y="47"/>
                  </a:lnTo>
                  <a:lnTo>
                    <a:pt x="9" y="40"/>
                  </a:lnTo>
                  <a:lnTo>
                    <a:pt x="12" y="34"/>
                  </a:lnTo>
                  <a:lnTo>
                    <a:pt x="17" y="28"/>
                  </a:lnTo>
                  <a:lnTo>
                    <a:pt x="21" y="23"/>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5" y="17"/>
                  </a:lnTo>
                  <a:lnTo>
                    <a:pt x="130" y="23"/>
                  </a:lnTo>
                  <a:lnTo>
                    <a:pt x="136" y="28"/>
                  </a:lnTo>
                  <a:lnTo>
                    <a:pt x="140" y="34"/>
                  </a:lnTo>
                  <a:lnTo>
                    <a:pt x="144" y="40"/>
                  </a:lnTo>
                  <a:lnTo>
                    <a:pt x="147" y="47"/>
                  </a:lnTo>
                  <a:lnTo>
                    <a:pt x="149" y="54"/>
                  </a:lnTo>
                  <a:lnTo>
                    <a:pt x="152" y="62"/>
                  </a:lnTo>
                  <a:lnTo>
                    <a:pt x="153" y="70"/>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4" name="Freeform 930">
              <a:extLst>
                <a:ext uri="{FF2B5EF4-FFF2-40B4-BE49-F238E27FC236}">
                  <a16:creationId xmlns:a16="http://schemas.microsoft.com/office/drawing/2014/main" id="{629855A1-1DE1-47B2-B9EF-4130A14F1B37}"/>
                </a:ext>
              </a:extLst>
            </p:cNvPr>
            <p:cNvSpPr>
              <a:spLocks/>
            </p:cNvSpPr>
            <p:nvPr/>
          </p:nvSpPr>
          <p:spPr bwMode="auto">
            <a:xfrm>
              <a:off x="6497638" y="4440238"/>
              <a:ext cx="49213" cy="47625"/>
            </a:xfrm>
            <a:custGeom>
              <a:avLst/>
              <a:gdLst>
                <a:gd name="T0" fmla="*/ 153 w 153"/>
                <a:gd name="T1" fmla="*/ 78 h 154"/>
                <a:gd name="T2" fmla="*/ 152 w 153"/>
                <a:gd name="T3" fmla="*/ 92 h 154"/>
                <a:gd name="T4" fmla="*/ 147 w 153"/>
                <a:gd name="T5" fmla="*/ 107 h 154"/>
                <a:gd name="T6" fmla="*/ 140 w 153"/>
                <a:gd name="T7" fmla="*/ 120 h 154"/>
                <a:gd name="T8" fmla="*/ 130 w 153"/>
                <a:gd name="T9" fmla="*/ 131 h 154"/>
                <a:gd name="T10" fmla="*/ 119 w 153"/>
                <a:gd name="T11" fmla="*/ 142 h 154"/>
                <a:gd name="T12" fmla="*/ 106 w 153"/>
                <a:gd name="T13" fmla="*/ 149 h 154"/>
                <a:gd name="T14" fmla="*/ 91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5 w 153"/>
                <a:gd name="T39" fmla="*/ 48 h 154"/>
                <a:gd name="T40" fmla="*/ 12 w 153"/>
                <a:gd name="T41" fmla="*/ 34 h 154"/>
                <a:gd name="T42" fmla="*/ 21 w 153"/>
                <a:gd name="T43" fmla="*/ 23 h 154"/>
                <a:gd name="T44" fmla="*/ 33 w 153"/>
                <a:gd name="T45" fmla="*/ 14 h 154"/>
                <a:gd name="T46" fmla="*/ 46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10 h 154"/>
                <a:gd name="T58" fmla="*/ 125 w 153"/>
                <a:gd name="T59" fmla="*/ 18 h 154"/>
                <a:gd name="T60" fmla="*/ 136 w 153"/>
                <a:gd name="T61" fmla="*/ 28 h 154"/>
                <a:gd name="T62" fmla="*/ 144 w 153"/>
                <a:gd name="T63" fmla="*/ 41 h 154"/>
                <a:gd name="T64" fmla="*/ 149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2"/>
                  </a:lnTo>
                  <a:lnTo>
                    <a:pt x="149" y="101"/>
                  </a:lnTo>
                  <a:lnTo>
                    <a:pt x="147" y="107"/>
                  </a:lnTo>
                  <a:lnTo>
                    <a:pt x="144" y="114"/>
                  </a:lnTo>
                  <a:lnTo>
                    <a:pt x="140" y="120"/>
                  </a:lnTo>
                  <a:lnTo>
                    <a:pt x="136" y="127"/>
                  </a:lnTo>
                  <a:lnTo>
                    <a:pt x="130" y="131"/>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2"/>
                  </a:lnTo>
                  <a:lnTo>
                    <a:pt x="27" y="137"/>
                  </a:lnTo>
                  <a:lnTo>
                    <a:pt x="21" y="131"/>
                  </a:lnTo>
                  <a:lnTo>
                    <a:pt x="17" y="127"/>
                  </a:lnTo>
                  <a:lnTo>
                    <a:pt x="12"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2" y="34"/>
                  </a:lnTo>
                  <a:lnTo>
                    <a:pt x="17" y="28"/>
                  </a:lnTo>
                  <a:lnTo>
                    <a:pt x="21" y="23"/>
                  </a:lnTo>
                  <a:lnTo>
                    <a:pt x="27" y="18"/>
                  </a:lnTo>
                  <a:lnTo>
                    <a:pt x="33" y="14"/>
                  </a:lnTo>
                  <a:lnTo>
                    <a:pt x="40" y="10"/>
                  </a:lnTo>
                  <a:lnTo>
                    <a:pt x="46" y="7"/>
                  </a:lnTo>
                  <a:lnTo>
                    <a:pt x="53" y="3"/>
                  </a:lnTo>
                  <a:lnTo>
                    <a:pt x="60" y="2"/>
                  </a:lnTo>
                  <a:lnTo>
                    <a:pt x="68" y="1"/>
                  </a:lnTo>
                  <a:lnTo>
                    <a:pt x="76" y="0"/>
                  </a:lnTo>
                  <a:lnTo>
                    <a:pt x="76" y="0"/>
                  </a:lnTo>
                  <a:lnTo>
                    <a:pt x="84" y="1"/>
                  </a:lnTo>
                  <a:lnTo>
                    <a:pt x="91" y="2"/>
                  </a:lnTo>
                  <a:lnTo>
                    <a:pt x="99" y="3"/>
                  </a:lnTo>
                  <a:lnTo>
                    <a:pt x="106" y="7"/>
                  </a:lnTo>
                  <a:lnTo>
                    <a:pt x="113" y="10"/>
                  </a:lnTo>
                  <a:lnTo>
                    <a:pt x="119" y="14"/>
                  </a:lnTo>
                  <a:lnTo>
                    <a:pt x="125" y="18"/>
                  </a:lnTo>
                  <a:lnTo>
                    <a:pt x="130" y="23"/>
                  </a:lnTo>
                  <a:lnTo>
                    <a:pt x="136" y="28"/>
                  </a:lnTo>
                  <a:lnTo>
                    <a:pt x="140" y="34"/>
                  </a:lnTo>
                  <a:lnTo>
                    <a:pt x="144" y="41"/>
                  </a:lnTo>
                  <a:lnTo>
                    <a:pt x="147" y="48"/>
                  </a:lnTo>
                  <a:lnTo>
                    <a:pt x="149"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5" name="Freeform 931">
              <a:extLst>
                <a:ext uri="{FF2B5EF4-FFF2-40B4-BE49-F238E27FC236}">
                  <a16:creationId xmlns:a16="http://schemas.microsoft.com/office/drawing/2014/main" id="{AB06B4C8-D3C1-4F4D-B573-DA39ECC0CD1C}"/>
                </a:ext>
              </a:extLst>
            </p:cNvPr>
            <p:cNvSpPr>
              <a:spLocks/>
            </p:cNvSpPr>
            <p:nvPr/>
          </p:nvSpPr>
          <p:spPr bwMode="auto">
            <a:xfrm>
              <a:off x="6497638" y="4506913"/>
              <a:ext cx="49213" cy="49213"/>
            </a:xfrm>
            <a:custGeom>
              <a:avLst/>
              <a:gdLst>
                <a:gd name="T0" fmla="*/ 153 w 153"/>
                <a:gd name="T1" fmla="*/ 77 h 154"/>
                <a:gd name="T2" fmla="*/ 152 w 153"/>
                <a:gd name="T3" fmla="*/ 93 h 154"/>
                <a:gd name="T4" fmla="*/ 147 w 153"/>
                <a:gd name="T5" fmla="*/ 107 h 154"/>
                <a:gd name="T6" fmla="*/ 140 w 153"/>
                <a:gd name="T7" fmla="*/ 121 h 154"/>
                <a:gd name="T8" fmla="*/ 130 w 153"/>
                <a:gd name="T9" fmla="*/ 132 h 154"/>
                <a:gd name="T10" fmla="*/ 119 w 153"/>
                <a:gd name="T11" fmla="*/ 141 h 154"/>
                <a:gd name="T12" fmla="*/ 106 w 153"/>
                <a:gd name="T13" fmla="*/ 148 h 154"/>
                <a:gd name="T14" fmla="*/ 91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4 h 154"/>
                <a:gd name="T42" fmla="*/ 21 w 153"/>
                <a:gd name="T43" fmla="*/ 22 h 154"/>
                <a:gd name="T44" fmla="*/ 33 w 153"/>
                <a:gd name="T45" fmla="*/ 13 h 154"/>
                <a:gd name="T46" fmla="*/ 46 w 153"/>
                <a:gd name="T47" fmla="*/ 6 h 154"/>
                <a:gd name="T48" fmla="*/ 60 w 153"/>
                <a:gd name="T49" fmla="*/ 2 h 154"/>
                <a:gd name="T50" fmla="*/ 76 w 153"/>
                <a:gd name="T51" fmla="*/ 0 h 154"/>
                <a:gd name="T52" fmla="*/ 84 w 153"/>
                <a:gd name="T53" fmla="*/ 0 h 154"/>
                <a:gd name="T54" fmla="*/ 99 w 153"/>
                <a:gd name="T55" fmla="*/ 4 h 154"/>
                <a:gd name="T56" fmla="*/ 113 w 153"/>
                <a:gd name="T57" fmla="*/ 10 h 154"/>
                <a:gd name="T58" fmla="*/ 125 w 153"/>
                <a:gd name="T59" fmla="*/ 18 h 154"/>
                <a:gd name="T60" fmla="*/ 136 w 153"/>
                <a:gd name="T61" fmla="*/ 28 h 154"/>
                <a:gd name="T62" fmla="*/ 144 w 153"/>
                <a:gd name="T63" fmla="*/ 41 h 154"/>
                <a:gd name="T64" fmla="*/ 149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49" y="100"/>
                  </a:lnTo>
                  <a:lnTo>
                    <a:pt x="147" y="107"/>
                  </a:lnTo>
                  <a:lnTo>
                    <a:pt x="144" y="114"/>
                  </a:lnTo>
                  <a:lnTo>
                    <a:pt x="140" y="121"/>
                  </a:lnTo>
                  <a:lnTo>
                    <a:pt x="136" y="126"/>
                  </a:lnTo>
                  <a:lnTo>
                    <a:pt x="130" y="132"/>
                  </a:lnTo>
                  <a:lnTo>
                    <a:pt x="125"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6"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1"/>
                  </a:lnTo>
                  <a:lnTo>
                    <a:pt x="12" y="34"/>
                  </a:lnTo>
                  <a:lnTo>
                    <a:pt x="17" y="28"/>
                  </a:lnTo>
                  <a:lnTo>
                    <a:pt x="21" y="22"/>
                  </a:lnTo>
                  <a:lnTo>
                    <a:pt x="27" y="18"/>
                  </a:lnTo>
                  <a:lnTo>
                    <a:pt x="33" y="13"/>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5" y="18"/>
                  </a:lnTo>
                  <a:lnTo>
                    <a:pt x="130" y="22"/>
                  </a:lnTo>
                  <a:lnTo>
                    <a:pt x="136" y="28"/>
                  </a:lnTo>
                  <a:lnTo>
                    <a:pt x="140" y="34"/>
                  </a:lnTo>
                  <a:lnTo>
                    <a:pt x="144" y="41"/>
                  </a:lnTo>
                  <a:lnTo>
                    <a:pt x="147" y="47"/>
                  </a:lnTo>
                  <a:lnTo>
                    <a:pt x="149"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6" name="Freeform 932">
              <a:extLst>
                <a:ext uri="{FF2B5EF4-FFF2-40B4-BE49-F238E27FC236}">
                  <a16:creationId xmlns:a16="http://schemas.microsoft.com/office/drawing/2014/main" id="{9B7A324E-50DD-4127-83C2-EAF777DD58D3}"/>
                </a:ext>
              </a:extLst>
            </p:cNvPr>
            <p:cNvSpPr>
              <a:spLocks/>
            </p:cNvSpPr>
            <p:nvPr/>
          </p:nvSpPr>
          <p:spPr bwMode="auto">
            <a:xfrm>
              <a:off x="6497638" y="4576763"/>
              <a:ext cx="49213" cy="49213"/>
            </a:xfrm>
            <a:custGeom>
              <a:avLst/>
              <a:gdLst>
                <a:gd name="T0" fmla="*/ 153 w 153"/>
                <a:gd name="T1" fmla="*/ 77 h 155"/>
                <a:gd name="T2" fmla="*/ 152 w 153"/>
                <a:gd name="T3" fmla="*/ 93 h 155"/>
                <a:gd name="T4" fmla="*/ 147 w 153"/>
                <a:gd name="T5" fmla="*/ 108 h 155"/>
                <a:gd name="T6" fmla="*/ 140 w 153"/>
                <a:gd name="T7" fmla="*/ 121 h 155"/>
                <a:gd name="T8" fmla="*/ 130 w 153"/>
                <a:gd name="T9" fmla="*/ 132 h 155"/>
                <a:gd name="T10" fmla="*/ 119 w 153"/>
                <a:gd name="T11" fmla="*/ 141 h 155"/>
                <a:gd name="T12" fmla="*/ 106 w 153"/>
                <a:gd name="T13" fmla="*/ 148 h 155"/>
                <a:gd name="T14" fmla="*/ 91 w 153"/>
                <a:gd name="T15" fmla="*/ 153 h 155"/>
                <a:gd name="T16" fmla="*/ 76 w 153"/>
                <a:gd name="T17" fmla="*/ 155 h 155"/>
                <a:gd name="T18" fmla="*/ 68 w 153"/>
                <a:gd name="T19" fmla="*/ 154 h 155"/>
                <a:gd name="T20" fmla="*/ 53 w 153"/>
                <a:gd name="T21" fmla="*/ 152 h 155"/>
                <a:gd name="T22" fmla="*/ 40 w 153"/>
                <a:gd name="T23" fmla="*/ 146 h 155"/>
                <a:gd name="T24" fmla="*/ 27 w 153"/>
                <a:gd name="T25" fmla="*/ 137 h 155"/>
                <a:gd name="T26" fmla="*/ 17 w 153"/>
                <a:gd name="T27" fmla="*/ 126 h 155"/>
                <a:gd name="T28" fmla="*/ 9 w 153"/>
                <a:gd name="T29" fmla="*/ 115 h 155"/>
                <a:gd name="T30" fmla="*/ 3 w 153"/>
                <a:gd name="T31" fmla="*/ 101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6 w 153"/>
                <a:gd name="T47" fmla="*/ 6 h 155"/>
                <a:gd name="T48" fmla="*/ 60 w 153"/>
                <a:gd name="T49" fmla="*/ 2 h 155"/>
                <a:gd name="T50" fmla="*/ 76 w 153"/>
                <a:gd name="T51" fmla="*/ 0 h 155"/>
                <a:gd name="T52" fmla="*/ 84 w 153"/>
                <a:gd name="T53" fmla="*/ 0 h 155"/>
                <a:gd name="T54" fmla="*/ 99 w 153"/>
                <a:gd name="T55" fmla="*/ 4 h 155"/>
                <a:gd name="T56" fmla="*/ 113 w 153"/>
                <a:gd name="T57" fmla="*/ 10 h 155"/>
                <a:gd name="T58" fmla="*/ 125 w 153"/>
                <a:gd name="T59" fmla="*/ 18 h 155"/>
                <a:gd name="T60" fmla="*/ 136 w 153"/>
                <a:gd name="T61" fmla="*/ 29 h 155"/>
                <a:gd name="T62" fmla="*/ 144 w 153"/>
                <a:gd name="T63" fmla="*/ 41 h 155"/>
                <a:gd name="T64" fmla="*/ 149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49" y="101"/>
                  </a:lnTo>
                  <a:lnTo>
                    <a:pt x="147" y="108"/>
                  </a:lnTo>
                  <a:lnTo>
                    <a:pt x="144" y="115"/>
                  </a:lnTo>
                  <a:lnTo>
                    <a:pt x="140" y="121"/>
                  </a:lnTo>
                  <a:lnTo>
                    <a:pt x="136" y="126"/>
                  </a:lnTo>
                  <a:lnTo>
                    <a:pt x="130" y="132"/>
                  </a:lnTo>
                  <a:lnTo>
                    <a:pt x="125" y="137"/>
                  </a:lnTo>
                  <a:lnTo>
                    <a:pt x="119" y="141"/>
                  </a:lnTo>
                  <a:lnTo>
                    <a:pt x="113" y="146"/>
                  </a:lnTo>
                  <a:lnTo>
                    <a:pt x="106" y="148"/>
                  </a:lnTo>
                  <a:lnTo>
                    <a:pt x="99" y="152"/>
                  </a:lnTo>
                  <a:lnTo>
                    <a:pt x="91" y="153"/>
                  </a:lnTo>
                  <a:lnTo>
                    <a:pt x="84" y="154"/>
                  </a:lnTo>
                  <a:lnTo>
                    <a:pt x="76" y="155"/>
                  </a:lnTo>
                  <a:lnTo>
                    <a:pt x="76" y="155"/>
                  </a:lnTo>
                  <a:lnTo>
                    <a:pt x="68" y="154"/>
                  </a:lnTo>
                  <a:lnTo>
                    <a:pt x="60" y="153"/>
                  </a:lnTo>
                  <a:lnTo>
                    <a:pt x="53" y="152"/>
                  </a:lnTo>
                  <a:lnTo>
                    <a:pt x="46" y="148"/>
                  </a:lnTo>
                  <a:lnTo>
                    <a:pt x="40" y="146"/>
                  </a:lnTo>
                  <a:lnTo>
                    <a:pt x="33" y="141"/>
                  </a:lnTo>
                  <a:lnTo>
                    <a:pt x="27" y="137"/>
                  </a:lnTo>
                  <a:lnTo>
                    <a:pt x="21" y="132"/>
                  </a:lnTo>
                  <a:lnTo>
                    <a:pt x="17" y="126"/>
                  </a:lnTo>
                  <a:lnTo>
                    <a:pt x="12" y="121"/>
                  </a:lnTo>
                  <a:lnTo>
                    <a:pt x="9" y="115"/>
                  </a:lnTo>
                  <a:lnTo>
                    <a:pt x="5" y="108"/>
                  </a:lnTo>
                  <a:lnTo>
                    <a:pt x="3" y="101"/>
                  </a:lnTo>
                  <a:lnTo>
                    <a:pt x="1" y="93"/>
                  </a:lnTo>
                  <a:lnTo>
                    <a:pt x="0" y="85"/>
                  </a:lnTo>
                  <a:lnTo>
                    <a:pt x="0" y="77"/>
                  </a:lnTo>
                  <a:lnTo>
                    <a:pt x="0" y="77"/>
                  </a:lnTo>
                  <a:lnTo>
                    <a:pt x="0" y="70"/>
                  </a:lnTo>
                  <a:lnTo>
                    <a:pt x="1" y="62"/>
                  </a:lnTo>
                  <a:lnTo>
                    <a:pt x="3" y="54"/>
                  </a:lnTo>
                  <a:lnTo>
                    <a:pt x="5" y="47"/>
                  </a:lnTo>
                  <a:lnTo>
                    <a:pt x="9" y="41"/>
                  </a:lnTo>
                  <a:lnTo>
                    <a:pt x="12" y="35"/>
                  </a:lnTo>
                  <a:lnTo>
                    <a:pt x="17" y="29"/>
                  </a:lnTo>
                  <a:lnTo>
                    <a:pt x="21" y="23"/>
                  </a:lnTo>
                  <a:lnTo>
                    <a:pt x="27" y="18"/>
                  </a:lnTo>
                  <a:lnTo>
                    <a:pt x="33" y="14"/>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19" y="14"/>
                  </a:lnTo>
                  <a:lnTo>
                    <a:pt x="125" y="18"/>
                  </a:lnTo>
                  <a:lnTo>
                    <a:pt x="130" y="23"/>
                  </a:lnTo>
                  <a:lnTo>
                    <a:pt x="136" y="29"/>
                  </a:lnTo>
                  <a:lnTo>
                    <a:pt x="140" y="35"/>
                  </a:lnTo>
                  <a:lnTo>
                    <a:pt x="144" y="41"/>
                  </a:lnTo>
                  <a:lnTo>
                    <a:pt x="147" y="47"/>
                  </a:lnTo>
                  <a:lnTo>
                    <a:pt x="149"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7" name="Freeform 933">
              <a:extLst>
                <a:ext uri="{FF2B5EF4-FFF2-40B4-BE49-F238E27FC236}">
                  <a16:creationId xmlns:a16="http://schemas.microsoft.com/office/drawing/2014/main" id="{5EAEFD76-5068-4099-935C-2344896FA793}"/>
                </a:ext>
              </a:extLst>
            </p:cNvPr>
            <p:cNvSpPr>
              <a:spLocks/>
            </p:cNvSpPr>
            <p:nvPr/>
          </p:nvSpPr>
          <p:spPr bwMode="auto">
            <a:xfrm>
              <a:off x="6564313" y="3525838"/>
              <a:ext cx="49213" cy="49213"/>
            </a:xfrm>
            <a:custGeom>
              <a:avLst/>
              <a:gdLst>
                <a:gd name="T0" fmla="*/ 154 w 154"/>
                <a:gd name="T1" fmla="*/ 77 h 155"/>
                <a:gd name="T2" fmla="*/ 152 w 154"/>
                <a:gd name="T3" fmla="*/ 93 h 155"/>
                <a:gd name="T4" fmla="*/ 148 w 154"/>
                <a:gd name="T5" fmla="*/ 107 h 155"/>
                <a:gd name="T6" fmla="*/ 141 w 154"/>
                <a:gd name="T7" fmla="*/ 120 h 155"/>
                <a:gd name="T8" fmla="*/ 132 w 154"/>
                <a:gd name="T9" fmla="*/ 132 h 155"/>
                <a:gd name="T10" fmla="*/ 120 w 154"/>
                <a:gd name="T11" fmla="*/ 141 h 155"/>
                <a:gd name="T12" fmla="*/ 107 w 154"/>
                <a:gd name="T13" fmla="*/ 148 h 155"/>
                <a:gd name="T14" fmla="*/ 93 w 154"/>
                <a:gd name="T15" fmla="*/ 152 h 155"/>
                <a:gd name="T16" fmla="*/ 77 w 154"/>
                <a:gd name="T17" fmla="*/ 155 h 155"/>
                <a:gd name="T18" fmla="*/ 69 w 154"/>
                <a:gd name="T19" fmla="*/ 154 h 155"/>
                <a:gd name="T20" fmla="*/ 54 w 154"/>
                <a:gd name="T21" fmla="*/ 151 h 155"/>
                <a:gd name="T22" fmla="*/ 40 w 154"/>
                <a:gd name="T23" fmla="*/ 144 h 155"/>
                <a:gd name="T24" fmla="*/ 28 w 154"/>
                <a:gd name="T25" fmla="*/ 136 h 155"/>
                <a:gd name="T26" fmla="*/ 17 w 154"/>
                <a:gd name="T27" fmla="*/ 126 h 155"/>
                <a:gd name="T28" fmla="*/ 9 w 154"/>
                <a:gd name="T29" fmla="*/ 113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3 w 154"/>
                <a:gd name="T45" fmla="*/ 13 h 155"/>
                <a:gd name="T46" fmla="*/ 47 w 154"/>
                <a:gd name="T47" fmla="*/ 6 h 155"/>
                <a:gd name="T48" fmla="*/ 62 w 154"/>
                <a:gd name="T49" fmla="*/ 1 h 155"/>
                <a:gd name="T50" fmla="*/ 77 w 154"/>
                <a:gd name="T51" fmla="*/ 0 h 155"/>
                <a:gd name="T52" fmla="*/ 85 w 154"/>
                <a:gd name="T53" fmla="*/ 0 h 155"/>
                <a:gd name="T54" fmla="*/ 100 w 154"/>
                <a:gd name="T55" fmla="*/ 4 h 155"/>
                <a:gd name="T56" fmla="*/ 114 w 154"/>
                <a:gd name="T57" fmla="*/ 9 h 155"/>
                <a:gd name="T58" fmla="*/ 126 w 154"/>
                <a:gd name="T59" fmla="*/ 17 h 155"/>
                <a:gd name="T60" fmla="*/ 136 w 154"/>
                <a:gd name="T61" fmla="*/ 28 h 155"/>
                <a:gd name="T62" fmla="*/ 144 w 154"/>
                <a:gd name="T63" fmla="*/ 40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7"/>
                  </a:lnTo>
                  <a:lnTo>
                    <a:pt x="144" y="113"/>
                  </a:lnTo>
                  <a:lnTo>
                    <a:pt x="141" y="120"/>
                  </a:lnTo>
                  <a:lnTo>
                    <a:pt x="136" y="126"/>
                  </a:lnTo>
                  <a:lnTo>
                    <a:pt x="132" y="132"/>
                  </a:lnTo>
                  <a:lnTo>
                    <a:pt x="126" y="136"/>
                  </a:lnTo>
                  <a:lnTo>
                    <a:pt x="120" y="141"/>
                  </a:lnTo>
                  <a:lnTo>
                    <a:pt x="114" y="144"/>
                  </a:lnTo>
                  <a:lnTo>
                    <a:pt x="107" y="148"/>
                  </a:lnTo>
                  <a:lnTo>
                    <a:pt x="100" y="151"/>
                  </a:lnTo>
                  <a:lnTo>
                    <a:pt x="93" y="152"/>
                  </a:lnTo>
                  <a:lnTo>
                    <a:pt x="85" y="154"/>
                  </a:lnTo>
                  <a:lnTo>
                    <a:pt x="77" y="155"/>
                  </a:lnTo>
                  <a:lnTo>
                    <a:pt x="77" y="155"/>
                  </a:lnTo>
                  <a:lnTo>
                    <a:pt x="69" y="154"/>
                  </a:lnTo>
                  <a:lnTo>
                    <a:pt x="62" y="152"/>
                  </a:lnTo>
                  <a:lnTo>
                    <a:pt x="54" y="151"/>
                  </a:lnTo>
                  <a:lnTo>
                    <a:pt x="47" y="148"/>
                  </a:lnTo>
                  <a:lnTo>
                    <a:pt x="40" y="144"/>
                  </a:lnTo>
                  <a:lnTo>
                    <a:pt x="33" y="141"/>
                  </a:lnTo>
                  <a:lnTo>
                    <a:pt x="28" y="136"/>
                  </a:lnTo>
                  <a:lnTo>
                    <a:pt x="22"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8" name="Freeform 934">
              <a:extLst>
                <a:ext uri="{FF2B5EF4-FFF2-40B4-BE49-F238E27FC236}">
                  <a16:creationId xmlns:a16="http://schemas.microsoft.com/office/drawing/2014/main" id="{04B84B5B-2307-468B-9075-6721B028AEAE}"/>
                </a:ext>
              </a:extLst>
            </p:cNvPr>
            <p:cNvSpPr>
              <a:spLocks/>
            </p:cNvSpPr>
            <p:nvPr/>
          </p:nvSpPr>
          <p:spPr bwMode="auto">
            <a:xfrm>
              <a:off x="6564313" y="3597275"/>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9 h 155"/>
                <a:gd name="T14" fmla="*/ 93 w 154"/>
                <a:gd name="T15" fmla="*/ 152 h 155"/>
                <a:gd name="T16" fmla="*/ 77 w 154"/>
                <a:gd name="T17" fmla="*/ 155 h 155"/>
                <a:gd name="T18" fmla="*/ 69 w 154"/>
                <a:gd name="T19" fmla="*/ 154 h 155"/>
                <a:gd name="T20" fmla="*/ 54 w 154"/>
                <a:gd name="T21" fmla="*/ 151 h 155"/>
                <a:gd name="T22" fmla="*/ 40 w 154"/>
                <a:gd name="T23" fmla="*/ 146 h 155"/>
                <a:gd name="T24" fmla="*/ 28 w 154"/>
                <a:gd name="T25" fmla="*/ 136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5 h 155"/>
                <a:gd name="T42" fmla="*/ 22 w 154"/>
                <a:gd name="T43" fmla="*/ 23 h 155"/>
                <a:gd name="T44" fmla="*/ 33 w 154"/>
                <a:gd name="T45" fmla="*/ 14 h 155"/>
                <a:gd name="T46" fmla="*/ 47 w 154"/>
                <a:gd name="T47" fmla="*/ 7 h 155"/>
                <a:gd name="T48" fmla="*/ 62 w 154"/>
                <a:gd name="T49" fmla="*/ 2 h 155"/>
                <a:gd name="T50" fmla="*/ 77 w 154"/>
                <a:gd name="T51" fmla="*/ 0 h 155"/>
                <a:gd name="T52" fmla="*/ 85 w 154"/>
                <a:gd name="T53" fmla="*/ 1 h 155"/>
                <a:gd name="T54" fmla="*/ 100 w 154"/>
                <a:gd name="T55" fmla="*/ 4 h 155"/>
                <a:gd name="T56" fmla="*/ 114 w 154"/>
                <a:gd name="T57" fmla="*/ 9 h 155"/>
                <a:gd name="T58" fmla="*/ 126 w 154"/>
                <a:gd name="T59" fmla="*/ 18 h 155"/>
                <a:gd name="T60" fmla="*/ 136 w 154"/>
                <a:gd name="T61" fmla="*/ 29 h 155"/>
                <a:gd name="T62" fmla="*/ 144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6"/>
                  </a:lnTo>
                  <a:lnTo>
                    <a:pt x="107" y="149"/>
                  </a:lnTo>
                  <a:lnTo>
                    <a:pt x="100" y="151"/>
                  </a:lnTo>
                  <a:lnTo>
                    <a:pt x="93" y="152"/>
                  </a:lnTo>
                  <a:lnTo>
                    <a:pt x="85" y="154"/>
                  </a:lnTo>
                  <a:lnTo>
                    <a:pt x="77" y="155"/>
                  </a:lnTo>
                  <a:lnTo>
                    <a:pt x="77" y="155"/>
                  </a:lnTo>
                  <a:lnTo>
                    <a:pt x="69" y="154"/>
                  </a:lnTo>
                  <a:lnTo>
                    <a:pt x="62" y="152"/>
                  </a:lnTo>
                  <a:lnTo>
                    <a:pt x="54" y="151"/>
                  </a:lnTo>
                  <a:lnTo>
                    <a:pt x="47" y="149"/>
                  </a:lnTo>
                  <a:lnTo>
                    <a:pt x="40" y="146"/>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5"/>
                  </a:lnTo>
                  <a:lnTo>
                    <a:pt x="17" y="29"/>
                  </a:lnTo>
                  <a:lnTo>
                    <a:pt x="22" y="23"/>
                  </a:lnTo>
                  <a:lnTo>
                    <a:pt x="28" y="18"/>
                  </a:lnTo>
                  <a:lnTo>
                    <a:pt x="33" y="14"/>
                  </a:lnTo>
                  <a:lnTo>
                    <a:pt x="40" y="9"/>
                  </a:lnTo>
                  <a:lnTo>
                    <a:pt x="47" y="7"/>
                  </a:lnTo>
                  <a:lnTo>
                    <a:pt x="54" y="4"/>
                  </a:lnTo>
                  <a:lnTo>
                    <a:pt x="62" y="2"/>
                  </a:lnTo>
                  <a:lnTo>
                    <a:pt x="69" y="1"/>
                  </a:lnTo>
                  <a:lnTo>
                    <a:pt x="77" y="0"/>
                  </a:lnTo>
                  <a:lnTo>
                    <a:pt x="77" y="0"/>
                  </a:lnTo>
                  <a:lnTo>
                    <a:pt x="85" y="1"/>
                  </a:lnTo>
                  <a:lnTo>
                    <a:pt x="93" y="2"/>
                  </a:lnTo>
                  <a:lnTo>
                    <a:pt x="100" y="4"/>
                  </a:lnTo>
                  <a:lnTo>
                    <a:pt x="107" y="7"/>
                  </a:lnTo>
                  <a:lnTo>
                    <a:pt x="114" y="9"/>
                  </a:lnTo>
                  <a:lnTo>
                    <a:pt x="120" y="14"/>
                  </a:lnTo>
                  <a:lnTo>
                    <a:pt x="126" y="18"/>
                  </a:lnTo>
                  <a:lnTo>
                    <a:pt x="132" y="23"/>
                  </a:lnTo>
                  <a:lnTo>
                    <a:pt x="136" y="29"/>
                  </a:lnTo>
                  <a:lnTo>
                    <a:pt x="141" y="35"/>
                  </a:lnTo>
                  <a:lnTo>
                    <a:pt x="144" y="41"/>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9" name="Freeform 935">
              <a:extLst>
                <a:ext uri="{FF2B5EF4-FFF2-40B4-BE49-F238E27FC236}">
                  <a16:creationId xmlns:a16="http://schemas.microsoft.com/office/drawing/2014/main" id="{D694743F-7076-4E0F-9ABC-BD76504EA654}"/>
                </a:ext>
              </a:extLst>
            </p:cNvPr>
            <p:cNvSpPr>
              <a:spLocks/>
            </p:cNvSpPr>
            <p:nvPr/>
          </p:nvSpPr>
          <p:spPr bwMode="auto">
            <a:xfrm>
              <a:off x="6564313" y="3663950"/>
              <a:ext cx="49213" cy="49213"/>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1 h 153"/>
                <a:gd name="T10" fmla="*/ 120 w 154"/>
                <a:gd name="T11" fmla="*/ 141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2 w 154"/>
                <a:gd name="T43" fmla="*/ 22 h 153"/>
                <a:gd name="T44" fmla="*/ 33 w 154"/>
                <a:gd name="T45" fmla="*/ 12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0" name="Freeform 936">
              <a:extLst>
                <a:ext uri="{FF2B5EF4-FFF2-40B4-BE49-F238E27FC236}">
                  <a16:creationId xmlns:a16="http://schemas.microsoft.com/office/drawing/2014/main" id="{E087BD96-E5DE-46F1-BE5D-FBB391194379}"/>
                </a:ext>
              </a:extLst>
            </p:cNvPr>
            <p:cNvSpPr>
              <a:spLocks/>
            </p:cNvSpPr>
            <p:nvPr/>
          </p:nvSpPr>
          <p:spPr bwMode="auto">
            <a:xfrm>
              <a:off x="6564313" y="3733800"/>
              <a:ext cx="49213" cy="49213"/>
            </a:xfrm>
            <a:custGeom>
              <a:avLst/>
              <a:gdLst>
                <a:gd name="T0" fmla="*/ 154 w 154"/>
                <a:gd name="T1" fmla="*/ 77 h 154"/>
                <a:gd name="T2" fmla="*/ 152 w 154"/>
                <a:gd name="T3" fmla="*/ 93 h 154"/>
                <a:gd name="T4" fmla="*/ 148 w 154"/>
                <a:gd name="T5" fmla="*/ 106 h 154"/>
                <a:gd name="T6" fmla="*/ 141 w 154"/>
                <a:gd name="T7" fmla="*/ 120 h 154"/>
                <a:gd name="T8" fmla="*/ 132 w 154"/>
                <a:gd name="T9" fmla="*/ 131 h 154"/>
                <a:gd name="T10" fmla="*/ 120 w 154"/>
                <a:gd name="T11" fmla="*/ 141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3 h 154"/>
                <a:gd name="T30" fmla="*/ 4 w 154"/>
                <a:gd name="T31" fmla="*/ 99 h 154"/>
                <a:gd name="T32" fmla="*/ 0 w 154"/>
                <a:gd name="T33" fmla="*/ 85 h 154"/>
                <a:gd name="T34" fmla="*/ 0 w 154"/>
                <a:gd name="T35" fmla="*/ 77 h 154"/>
                <a:gd name="T36" fmla="*/ 1 w 154"/>
                <a:gd name="T37" fmla="*/ 62 h 154"/>
                <a:gd name="T38" fmla="*/ 6 w 154"/>
                <a:gd name="T39" fmla="*/ 47 h 154"/>
                <a:gd name="T40" fmla="*/ 13 w 154"/>
                <a:gd name="T41" fmla="*/ 34 h 154"/>
                <a:gd name="T42" fmla="*/ 22 w 154"/>
                <a:gd name="T43" fmla="*/ 23 h 154"/>
                <a:gd name="T44" fmla="*/ 33 w 154"/>
                <a:gd name="T45" fmla="*/ 14 h 154"/>
                <a:gd name="T46" fmla="*/ 47 w 154"/>
                <a:gd name="T47" fmla="*/ 6 h 154"/>
                <a:gd name="T48" fmla="*/ 62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8"/>
                  </a:lnTo>
                  <a:lnTo>
                    <a:pt x="22" y="23"/>
                  </a:lnTo>
                  <a:lnTo>
                    <a:pt x="28" y="17"/>
                  </a:lnTo>
                  <a:lnTo>
                    <a:pt x="33" y="14"/>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4"/>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1" name="Freeform 937">
              <a:extLst>
                <a:ext uri="{FF2B5EF4-FFF2-40B4-BE49-F238E27FC236}">
                  <a16:creationId xmlns:a16="http://schemas.microsoft.com/office/drawing/2014/main" id="{832825CA-BC16-424D-9292-4D17CB7461CB}"/>
                </a:ext>
              </a:extLst>
            </p:cNvPr>
            <p:cNvSpPr>
              <a:spLocks/>
            </p:cNvSpPr>
            <p:nvPr/>
          </p:nvSpPr>
          <p:spPr bwMode="auto">
            <a:xfrm>
              <a:off x="6564313" y="3805238"/>
              <a:ext cx="49213" cy="49213"/>
            </a:xfrm>
            <a:custGeom>
              <a:avLst/>
              <a:gdLst>
                <a:gd name="T0" fmla="*/ 154 w 154"/>
                <a:gd name="T1" fmla="*/ 78 h 154"/>
                <a:gd name="T2" fmla="*/ 152 w 154"/>
                <a:gd name="T3" fmla="*/ 93 h 154"/>
                <a:gd name="T4" fmla="*/ 148 w 154"/>
                <a:gd name="T5" fmla="*/ 107 h 154"/>
                <a:gd name="T6" fmla="*/ 141 w 154"/>
                <a:gd name="T7" fmla="*/ 120 h 154"/>
                <a:gd name="T8" fmla="*/ 132 w 154"/>
                <a:gd name="T9" fmla="*/ 131 h 154"/>
                <a:gd name="T10" fmla="*/ 120 w 154"/>
                <a:gd name="T11" fmla="*/ 142 h 154"/>
                <a:gd name="T12" fmla="*/ 107 w 154"/>
                <a:gd name="T13" fmla="*/ 149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7 h 154"/>
                <a:gd name="T28" fmla="*/ 9 w 154"/>
                <a:gd name="T29" fmla="*/ 114 h 154"/>
                <a:gd name="T30" fmla="*/ 4 w 154"/>
                <a:gd name="T31" fmla="*/ 101 h 154"/>
                <a:gd name="T32" fmla="*/ 0 w 154"/>
                <a:gd name="T33" fmla="*/ 86 h 154"/>
                <a:gd name="T34" fmla="*/ 0 w 154"/>
                <a:gd name="T35" fmla="*/ 78 h 154"/>
                <a:gd name="T36" fmla="*/ 1 w 154"/>
                <a:gd name="T37" fmla="*/ 62 h 154"/>
                <a:gd name="T38" fmla="*/ 6 w 154"/>
                <a:gd name="T39" fmla="*/ 47 h 154"/>
                <a:gd name="T40" fmla="*/ 13 w 154"/>
                <a:gd name="T41" fmla="*/ 34 h 154"/>
                <a:gd name="T42" fmla="*/ 22 w 154"/>
                <a:gd name="T43" fmla="*/ 23 h 154"/>
                <a:gd name="T44" fmla="*/ 33 w 154"/>
                <a:gd name="T45" fmla="*/ 14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4 w 154"/>
                <a:gd name="T57" fmla="*/ 10 h 154"/>
                <a:gd name="T58" fmla="*/ 126 w 154"/>
                <a:gd name="T59" fmla="*/ 18 h 154"/>
                <a:gd name="T60" fmla="*/ 136 w 154"/>
                <a:gd name="T61" fmla="*/ 28 h 154"/>
                <a:gd name="T62" fmla="*/ 144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2" y="93"/>
                  </a:lnTo>
                  <a:lnTo>
                    <a:pt x="150" y="101"/>
                  </a:lnTo>
                  <a:lnTo>
                    <a:pt x="148" y="107"/>
                  </a:lnTo>
                  <a:lnTo>
                    <a:pt x="144" y="114"/>
                  </a:lnTo>
                  <a:lnTo>
                    <a:pt x="141" y="120"/>
                  </a:lnTo>
                  <a:lnTo>
                    <a:pt x="136" y="127"/>
                  </a:lnTo>
                  <a:lnTo>
                    <a:pt x="132" y="131"/>
                  </a:lnTo>
                  <a:lnTo>
                    <a:pt x="126" y="137"/>
                  </a:lnTo>
                  <a:lnTo>
                    <a:pt x="120" y="142"/>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3" y="142"/>
                  </a:lnTo>
                  <a:lnTo>
                    <a:pt x="28" y="137"/>
                  </a:lnTo>
                  <a:lnTo>
                    <a:pt x="22" y="131"/>
                  </a:lnTo>
                  <a:lnTo>
                    <a:pt x="17" y="127"/>
                  </a:lnTo>
                  <a:lnTo>
                    <a:pt x="13" y="120"/>
                  </a:lnTo>
                  <a:lnTo>
                    <a:pt x="9" y="114"/>
                  </a:lnTo>
                  <a:lnTo>
                    <a:pt x="6" y="107"/>
                  </a:lnTo>
                  <a:lnTo>
                    <a:pt x="4" y="101"/>
                  </a:lnTo>
                  <a:lnTo>
                    <a:pt x="1" y="93"/>
                  </a:lnTo>
                  <a:lnTo>
                    <a:pt x="0" y="86"/>
                  </a:lnTo>
                  <a:lnTo>
                    <a:pt x="0" y="78"/>
                  </a:lnTo>
                  <a:lnTo>
                    <a:pt x="0" y="78"/>
                  </a:lnTo>
                  <a:lnTo>
                    <a:pt x="0" y="70"/>
                  </a:lnTo>
                  <a:lnTo>
                    <a:pt x="1" y="62"/>
                  </a:lnTo>
                  <a:lnTo>
                    <a:pt x="4" y="55"/>
                  </a:lnTo>
                  <a:lnTo>
                    <a:pt x="6" y="47"/>
                  </a:lnTo>
                  <a:lnTo>
                    <a:pt x="9" y="41"/>
                  </a:lnTo>
                  <a:lnTo>
                    <a:pt x="13" y="34"/>
                  </a:lnTo>
                  <a:lnTo>
                    <a:pt x="17" y="28"/>
                  </a:lnTo>
                  <a:lnTo>
                    <a:pt x="22" y="23"/>
                  </a:lnTo>
                  <a:lnTo>
                    <a:pt x="28" y="18"/>
                  </a:lnTo>
                  <a:lnTo>
                    <a:pt x="33" y="14"/>
                  </a:lnTo>
                  <a:lnTo>
                    <a:pt x="40" y="10"/>
                  </a:lnTo>
                  <a:lnTo>
                    <a:pt x="47" y="7"/>
                  </a:lnTo>
                  <a:lnTo>
                    <a:pt x="54" y="3"/>
                  </a:lnTo>
                  <a:lnTo>
                    <a:pt x="62" y="2"/>
                  </a:lnTo>
                  <a:lnTo>
                    <a:pt x="69" y="1"/>
                  </a:lnTo>
                  <a:lnTo>
                    <a:pt x="77" y="0"/>
                  </a:lnTo>
                  <a:lnTo>
                    <a:pt x="77" y="0"/>
                  </a:lnTo>
                  <a:lnTo>
                    <a:pt x="85" y="1"/>
                  </a:lnTo>
                  <a:lnTo>
                    <a:pt x="93" y="2"/>
                  </a:lnTo>
                  <a:lnTo>
                    <a:pt x="100" y="3"/>
                  </a:lnTo>
                  <a:lnTo>
                    <a:pt x="107" y="7"/>
                  </a:lnTo>
                  <a:lnTo>
                    <a:pt x="114" y="10"/>
                  </a:lnTo>
                  <a:lnTo>
                    <a:pt x="120" y="14"/>
                  </a:lnTo>
                  <a:lnTo>
                    <a:pt x="126" y="18"/>
                  </a:lnTo>
                  <a:lnTo>
                    <a:pt x="132" y="23"/>
                  </a:lnTo>
                  <a:lnTo>
                    <a:pt x="136" y="28"/>
                  </a:lnTo>
                  <a:lnTo>
                    <a:pt x="141" y="34"/>
                  </a:lnTo>
                  <a:lnTo>
                    <a:pt x="144" y="41"/>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2" name="Freeform 938">
              <a:extLst>
                <a:ext uri="{FF2B5EF4-FFF2-40B4-BE49-F238E27FC236}">
                  <a16:creationId xmlns:a16="http://schemas.microsoft.com/office/drawing/2014/main" id="{C3B38953-C6C0-4233-8E81-D42AC0AFA16E}"/>
                </a:ext>
              </a:extLst>
            </p:cNvPr>
            <p:cNvSpPr>
              <a:spLocks/>
            </p:cNvSpPr>
            <p:nvPr/>
          </p:nvSpPr>
          <p:spPr bwMode="auto">
            <a:xfrm>
              <a:off x="6564313" y="3875088"/>
              <a:ext cx="49213" cy="49213"/>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2 h 153"/>
                <a:gd name="T10" fmla="*/ 120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2 h 153"/>
                <a:gd name="T38" fmla="*/ 6 w 154"/>
                <a:gd name="T39" fmla="*/ 47 h 153"/>
                <a:gd name="T40" fmla="*/ 13 w 154"/>
                <a:gd name="T41" fmla="*/ 34 h 153"/>
                <a:gd name="T42" fmla="*/ 22 w 154"/>
                <a:gd name="T43" fmla="*/ 23 h 153"/>
                <a:gd name="T44" fmla="*/ 33 w 154"/>
                <a:gd name="T45" fmla="*/ 13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7"/>
                  </a:lnTo>
                  <a:lnTo>
                    <a:pt x="22" y="23"/>
                  </a:lnTo>
                  <a:lnTo>
                    <a:pt x="28" y="17"/>
                  </a:lnTo>
                  <a:lnTo>
                    <a:pt x="33"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3"/>
                  </a:lnTo>
                  <a:lnTo>
                    <a:pt x="126" y="17"/>
                  </a:lnTo>
                  <a:lnTo>
                    <a:pt x="132" y="23"/>
                  </a:lnTo>
                  <a:lnTo>
                    <a:pt x="136" y="27"/>
                  </a:lnTo>
                  <a:lnTo>
                    <a:pt x="141" y="34"/>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3" name="Freeform 939">
              <a:extLst>
                <a:ext uri="{FF2B5EF4-FFF2-40B4-BE49-F238E27FC236}">
                  <a16:creationId xmlns:a16="http://schemas.microsoft.com/office/drawing/2014/main" id="{D6411BDD-68D9-4B99-A167-A76AE59FA08C}"/>
                </a:ext>
              </a:extLst>
            </p:cNvPr>
            <p:cNvSpPr>
              <a:spLocks/>
            </p:cNvSpPr>
            <p:nvPr/>
          </p:nvSpPr>
          <p:spPr bwMode="auto">
            <a:xfrm>
              <a:off x="6564313" y="3946525"/>
              <a:ext cx="49213" cy="47625"/>
            </a:xfrm>
            <a:custGeom>
              <a:avLst/>
              <a:gdLst>
                <a:gd name="T0" fmla="*/ 154 w 154"/>
                <a:gd name="T1" fmla="*/ 76 h 154"/>
                <a:gd name="T2" fmla="*/ 152 w 154"/>
                <a:gd name="T3" fmla="*/ 92 h 154"/>
                <a:gd name="T4" fmla="*/ 148 w 154"/>
                <a:gd name="T5" fmla="*/ 106 h 154"/>
                <a:gd name="T6" fmla="*/ 141 w 154"/>
                <a:gd name="T7" fmla="*/ 120 h 154"/>
                <a:gd name="T8" fmla="*/ 132 w 154"/>
                <a:gd name="T9" fmla="*/ 131 h 154"/>
                <a:gd name="T10" fmla="*/ 120 w 154"/>
                <a:gd name="T11" fmla="*/ 141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4 h 154"/>
                <a:gd name="T24" fmla="*/ 28 w 154"/>
                <a:gd name="T25" fmla="*/ 136 h 154"/>
                <a:gd name="T26" fmla="*/ 17 w 154"/>
                <a:gd name="T27" fmla="*/ 126 h 154"/>
                <a:gd name="T28" fmla="*/ 9 w 154"/>
                <a:gd name="T29" fmla="*/ 113 h 154"/>
                <a:gd name="T30" fmla="*/ 4 w 154"/>
                <a:gd name="T31" fmla="*/ 99 h 154"/>
                <a:gd name="T32" fmla="*/ 0 w 154"/>
                <a:gd name="T33" fmla="*/ 84 h 154"/>
                <a:gd name="T34" fmla="*/ 0 w 154"/>
                <a:gd name="T35" fmla="*/ 76 h 154"/>
                <a:gd name="T36" fmla="*/ 1 w 154"/>
                <a:gd name="T37" fmla="*/ 62 h 154"/>
                <a:gd name="T38" fmla="*/ 6 w 154"/>
                <a:gd name="T39" fmla="*/ 47 h 154"/>
                <a:gd name="T40" fmla="*/ 13 w 154"/>
                <a:gd name="T41" fmla="*/ 34 h 154"/>
                <a:gd name="T42" fmla="*/ 22 w 154"/>
                <a:gd name="T43" fmla="*/ 23 h 154"/>
                <a:gd name="T44" fmla="*/ 33 w 154"/>
                <a:gd name="T45" fmla="*/ 12 h 154"/>
                <a:gd name="T46" fmla="*/ 47 w 154"/>
                <a:gd name="T47" fmla="*/ 6 h 154"/>
                <a:gd name="T48" fmla="*/ 62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7 h 154"/>
                <a:gd name="T62" fmla="*/ 144 w 154"/>
                <a:gd name="T63" fmla="*/ 40 h 154"/>
                <a:gd name="T64" fmla="*/ 150 w 154"/>
                <a:gd name="T65" fmla="*/ 54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3" y="141"/>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2" y="23"/>
                  </a:lnTo>
                  <a:lnTo>
                    <a:pt x="28" y="17"/>
                  </a:lnTo>
                  <a:lnTo>
                    <a:pt x="33"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3"/>
                  </a:lnTo>
                  <a:lnTo>
                    <a:pt x="136" y="27"/>
                  </a:lnTo>
                  <a:lnTo>
                    <a:pt x="141" y="34"/>
                  </a:lnTo>
                  <a:lnTo>
                    <a:pt x="144" y="40"/>
                  </a:lnTo>
                  <a:lnTo>
                    <a:pt x="148" y="47"/>
                  </a:lnTo>
                  <a:lnTo>
                    <a:pt x="150" y="54"/>
                  </a:lnTo>
                  <a:lnTo>
                    <a:pt x="152" y="62"/>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4" name="Freeform 940">
              <a:extLst>
                <a:ext uri="{FF2B5EF4-FFF2-40B4-BE49-F238E27FC236}">
                  <a16:creationId xmlns:a16="http://schemas.microsoft.com/office/drawing/2014/main" id="{D4A228EF-669B-4BCA-AF01-DE2A057500AC}"/>
                </a:ext>
              </a:extLst>
            </p:cNvPr>
            <p:cNvSpPr>
              <a:spLocks/>
            </p:cNvSpPr>
            <p:nvPr/>
          </p:nvSpPr>
          <p:spPr bwMode="auto">
            <a:xfrm>
              <a:off x="6564313" y="4016375"/>
              <a:ext cx="49213" cy="49213"/>
            </a:xfrm>
            <a:custGeom>
              <a:avLst/>
              <a:gdLst>
                <a:gd name="T0" fmla="*/ 154 w 154"/>
                <a:gd name="T1" fmla="*/ 78 h 154"/>
                <a:gd name="T2" fmla="*/ 152 w 154"/>
                <a:gd name="T3" fmla="*/ 92 h 154"/>
                <a:gd name="T4" fmla="*/ 148 w 154"/>
                <a:gd name="T5" fmla="*/ 107 h 154"/>
                <a:gd name="T6" fmla="*/ 141 w 154"/>
                <a:gd name="T7" fmla="*/ 120 h 154"/>
                <a:gd name="T8" fmla="*/ 132 w 154"/>
                <a:gd name="T9" fmla="*/ 131 h 154"/>
                <a:gd name="T10" fmla="*/ 120 w 154"/>
                <a:gd name="T11" fmla="*/ 142 h 154"/>
                <a:gd name="T12" fmla="*/ 107 w 154"/>
                <a:gd name="T13" fmla="*/ 149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4 h 154"/>
                <a:gd name="T34" fmla="*/ 0 w 154"/>
                <a:gd name="T35" fmla="*/ 78 h 154"/>
                <a:gd name="T36" fmla="*/ 1 w 154"/>
                <a:gd name="T37" fmla="*/ 62 h 154"/>
                <a:gd name="T38" fmla="*/ 6 w 154"/>
                <a:gd name="T39" fmla="*/ 47 h 154"/>
                <a:gd name="T40" fmla="*/ 13 w 154"/>
                <a:gd name="T41" fmla="*/ 34 h 154"/>
                <a:gd name="T42" fmla="*/ 22 w 154"/>
                <a:gd name="T43" fmla="*/ 23 h 154"/>
                <a:gd name="T44" fmla="*/ 33 w 154"/>
                <a:gd name="T45" fmla="*/ 14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6 w 154"/>
                <a:gd name="T61" fmla="*/ 28 h 154"/>
                <a:gd name="T62" fmla="*/ 144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4"/>
                  </a:lnTo>
                  <a:lnTo>
                    <a:pt x="152" y="92"/>
                  </a:lnTo>
                  <a:lnTo>
                    <a:pt x="150" y="100"/>
                  </a:lnTo>
                  <a:lnTo>
                    <a:pt x="148" y="107"/>
                  </a:lnTo>
                  <a:lnTo>
                    <a:pt x="144" y="114"/>
                  </a:lnTo>
                  <a:lnTo>
                    <a:pt x="141" y="120"/>
                  </a:lnTo>
                  <a:lnTo>
                    <a:pt x="136" y="126"/>
                  </a:lnTo>
                  <a:lnTo>
                    <a:pt x="132" y="131"/>
                  </a:lnTo>
                  <a:lnTo>
                    <a:pt x="126" y="137"/>
                  </a:lnTo>
                  <a:lnTo>
                    <a:pt x="120" y="142"/>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3" y="142"/>
                  </a:lnTo>
                  <a:lnTo>
                    <a:pt x="28" y="137"/>
                  </a:lnTo>
                  <a:lnTo>
                    <a:pt x="22"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1"/>
                  </a:lnTo>
                  <a:lnTo>
                    <a:pt x="13" y="34"/>
                  </a:lnTo>
                  <a:lnTo>
                    <a:pt x="17" y="28"/>
                  </a:lnTo>
                  <a:lnTo>
                    <a:pt x="22" y="23"/>
                  </a:lnTo>
                  <a:lnTo>
                    <a:pt x="28" y="18"/>
                  </a:lnTo>
                  <a:lnTo>
                    <a:pt x="33"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8"/>
                  </a:lnTo>
                  <a:lnTo>
                    <a:pt x="141" y="34"/>
                  </a:lnTo>
                  <a:lnTo>
                    <a:pt x="144" y="41"/>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5" name="Freeform 941">
              <a:extLst>
                <a:ext uri="{FF2B5EF4-FFF2-40B4-BE49-F238E27FC236}">
                  <a16:creationId xmlns:a16="http://schemas.microsoft.com/office/drawing/2014/main" id="{9B29CE29-48FF-4390-861F-43074E21AF3C}"/>
                </a:ext>
              </a:extLst>
            </p:cNvPr>
            <p:cNvSpPr>
              <a:spLocks/>
            </p:cNvSpPr>
            <p:nvPr/>
          </p:nvSpPr>
          <p:spPr bwMode="auto">
            <a:xfrm>
              <a:off x="6564313" y="4087813"/>
              <a:ext cx="49213" cy="47625"/>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1 h 153"/>
                <a:gd name="T10" fmla="*/ 120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2 w 154"/>
                <a:gd name="T43" fmla="*/ 22 h 153"/>
                <a:gd name="T44" fmla="*/ 33 w 154"/>
                <a:gd name="T45" fmla="*/ 12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6" name="Freeform 942">
              <a:extLst>
                <a:ext uri="{FF2B5EF4-FFF2-40B4-BE49-F238E27FC236}">
                  <a16:creationId xmlns:a16="http://schemas.microsoft.com/office/drawing/2014/main" id="{70183752-BCAE-43A4-B409-9CB8B4CC663B}"/>
                </a:ext>
              </a:extLst>
            </p:cNvPr>
            <p:cNvSpPr>
              <a:spLocks/>
            </p:cNvSpPr>
            <p:nvPr/>
          </p:nvSpPr>
          <p:spPr bwMode="auto">
            <a:xfrm>
              <a:off x="6635751" y="3525838"/>
              <a:ext cx="49213" cy="49213"/>
            </a:xfrm>
            <a:custGeom>
              <a:avLst/>
              <a:gdLst>
                <a:gd name="T0" fmla="*/ 155 w 155"/>
                <a:gd name="T1" fmla="*/ 77 h 155"/>
                <a:gd name="T2" fmla="*/ 152 w 155"/>
                <a:gd name="T3" fmla="*/ 93 h 155"/>
                <a:gd name="T4" fmla="*/ 148 w 155"/>
                <a:gd name="T5" fmla="*/ 107 h 155"/>
                <a:gd name="T6" fmla="*/ 141 w 155"/>
                <a:gd name="T7" fmla="*/ 120 h 155"/>
                <a:gd name="T8" fmla="*/ 132 w 155"/>
                <a:gd name="T9" fmla="*/ 132 h 155"/>
                <a:gd name="T10" fmla="*/ 120 w 155"/>
                <a:gd name="T11" fmla="*/ 141 h 155"/>
                <a:gd name="T12" fmla="*/ 107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4 h 155"/>
                <a:gd name="T24" fmla="*/ 28 w 155"/>
                <a:gd name="T25" fmla="*/ 136 h 155"/>
                <a:gd name="T26" fmla="*/ 17 w 155"/>
                <a:gd name="T27" fmla="*/ 126 h 155"/>
                <a:gd name="T28" fmla="*/ 9 w 155"/>
                <a:gd name="T29" fmla="*/ 113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3 w 155"/>
                <a:gd name="T41" fmla="*/ 35 h 155"/>
                <a:gd name="T42" fmla="*/ 23 w 155"/>
                <a:gd name="T43" fmla="*/ 23 h 155"/>
                <a:gd name="T44" fmla="*/ 33 w 155"/>
                <a:gd name="T45" fmla="*/ 13 h 155"/>
                <a:gd name="T46" fmla="*/ 47 w 155"/>
                <a:gd name="T47" fmla="*/ 6 h 155"/>
                <a:gd name="T48" fmla="*/ 61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7 h 155"/>
                <a:gd name="T60" fmla="*/ 136 w 155"/>
                <a:gd name="T61" fmla="*/ 28 h 155"/>
                <a:gd name="T62" fmla="*/ 144 w 155"/>
                <a:gd name="T63" fmla="*/ 40 h 155"/>
                <a:gd name="T64" fmla="*/ 150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2" y="93"/>
                  </a:lnTo>
                  <a:lnTo>
                    <a:pt x="150" y="100"/>
                  </a:lnTo>
                  <a:lnTo>
                    <a:pt x="148" y="107"/>
                  </a:lnTo>
                  <a:lnTo>
                    <a:pt x="144" y="113"/>
                  </a:lnTo>
                  <a:lnTo>
                    <a:pt x="141" y="120"/>
                  </a:lnTo>
                  <a:lnTo>
                    <a:pt x="136" y="126"/>
                  </a:lnTo>
                  <a:lnTo>
                    <a:pt x="132" y="132"/>
                  </a:lnTo>
                  <a:lnTo>
                    <a:pt x="126" y="136"/>
                  </a:lnTo>
                  <a:lnTo>
                    <a:pt x="120" y="141"/>
                  </a:lnTo>
                  <a:lnTo>
                    <a:pt x="114" y="144"/>
                  </a:lnTo>
                  <a:lnTo>
                    <a:pt x="107" y="148"/>
                  </a:lnTo>
                  <a:lnTo>
                    <a:pt x="100" y="151"/>
                  </a:lnTo>
                  <a:lnTo>
                    <a:pt x="93" y="152"/>
                  </a:lnTo>
                  <a:lnTo>
                    <a:pt x="85" y="154"/>
                  </a:lnTo>
                  <a:lnTo>
                    <a:pt x="77" y="155"/>
                  </a:lnTo>
                  <a:lnTo>
                    <a:pt x="77" y="155"/>
                  </a:lnTo>
                  <a:lnTo>
                    <a:pt x="69" y="154"/>
                  </a:lnTo>
                  <a:lnTo>
                    <a:pt x="61" y="152"/>
                  </a:lnTo>
                  <a:lnTo>
                    <a:pt x="54" y="151"/>
                  </a:lnTo>
                  <a:lnTo>
                    <a:pt x="47" y="148"/>
                  </a:lnTo>
                  <a:lnTo>
                    <a:pt x="40" y="144"/>
                  </a:lnTo>
                  <a:lnTo>
                    <a:pt x="33" y="141"/>
                  </a:lnTo>
                  <a:lnTo>
                    <a:pt x="28" y="136"/>
                  </a:lnTo>
                  <a:lnTo>
                    <a:pt x="23"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5"/>
                  </a:lnTo>
                  <a:lnTo>
                    <a:pt x="144" y="40"/>
                  </a:lnTo>
                  <a:lnTo>
                    <a:pt x="148" y="47"/>
                  </a:lnTo>
                  <a:lnTo>
                    <a:pt x="150"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7" name="Freeform 943">
              <a:extLst>
                <a:ext uri="{FF2B5EF4-FFF2-40B4-BE49-F238E27FC236}">
                  <a16:creationId xmlns:a16="http://schemas.microsoft.com/office/drawing/2014/main" id="{7EEE6FE3-15B4-4E42-A4BB-F83012CB1176}"/>
                </a:ext>
              </a:extLst>
            </p:cNvPr>
            <p:cNvSpPr>
              <a:spLocks/>
            </p:cNvSpPr>
            <p:nvPr/>
          </p:nvSpPr>
          <p:spPr bwMode="auto">
            <a:xfrm>
              <a:off x="6635751" y="3597275"/>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7 w 155"/>
                <a:gd name="T13" fmla="*/ 149 h 155"/>
                <a:gd name="T14" fmla="*/ 93 w 155"/>
                <a:gd name="T15" fmla="*/ 152 h 155"/>
                <a:gd name="T16" fmla="*/ 77 w 155"/>
                <a:gd name="T17" fmla="*/ 155 h 155"/>
                <a:gd name="T18" fmla="*/ 69 w 155"/>
                <a:gd name="T19" fmla="*/ 154 h 155"/>
                <a:gd name="T20" fmla="*/ 54 w 155"/>
                <a:gd name="T21" fmla="*/ 151 h 155"/>
                <a:gd name="T22" fmla="*/ 40 w 155"/>
                <a:gd name="T23" fmla="*/ 146 h 155"/>
                <a:gd name="T24" fmla="*/ 28 w 155"/>
                <a:gd name="T25" fmla="*/ 136 h 155"/>
                <a:gd name="T26" fmla="*/ 17 w 155"/>
                <a:gd name="T27" fmla="*/ 126 h 155"/>
                <a:gd name="T28" fmla="*/ 9 w 155"/>
                <a:gd name="T29" fmla="*/ 115 h 155"/>
                <a:gd name="T30" fmla="*/ 4 w 155"/>
                <a:gd name="T31" fmla="*/ 101 h 155"/>
                <a:gd name="T32" fmla="*/ 0 w 155"/>
                <a:gd name="T33" fmla="*/ 85 h 155"/>
                <a:gd name="T34" fmla="*/ 0 w 155"/>
                <a:gd name="T35" fmla="*/ 78 h 155"/>
                <a:gd name="T36" fmla="*/ 1 w 155"/>
                <a:gd name="T37" fmla="*/ 62 h 155"/>
                <a:gd name="T38" fmla="*/ 6 w 155"/>
                <a:gd name="T39" fmla="*/ 47 h 155"/>
                <a:gd name="T40" fmla="*/ 13 w 155"/>
                <a:gd name="T41" fmla="*/ 35 h 155"/>
                <a:gd name="T42" fmla="*/ 23 w 155"/>
                <a:gd name="T43" fmla="*/ 23 h 155"/>
                <a:gd name="T44" fmla="*/ 33 w 155"/>
                <a:gd name="T45" fmla="*/ 14 h 155"/>
                <a:gd name="T46" fmla="*/ 47 w 155"/>
                <a:gd name="T47" fmla="*/ 7 h 155"/>
                <a:gd name="T48" fmla="*/ 61 w 155"/>
                <a:gd name="T49" fmla="*/ 2 h 155"/>
                <a:gd name="T50" fmla="*/ 77 w 155"/>
                <a:gd name="T51" fmla="*/ 0 h 155"/>
                <a:gd name="T52" fmla="*/ 85 w 155"/>
                <a:gd name="T53" fmla="*/ 1 h 155"/>
                <a:gd name="T54" fmla="*/ 100 w 155"/>
                <a:gd name="T55" fmla="*/ 4 h 155"/>
                <a:gd name="T56" fmla="*/ 114 w 155"/>
                <a:gd name="T57" fmla="*/ 9 h 155"/>
                <a:gd name="T58" fmla="*/ 126 w 155"/>
                <a:gd name="T59" fmla="*/ 18 h 155"/>
                <a:gd name="T60" fmla="*/ 136 w 155"/>
                <a:gd name="T61" fmla="*/ 29 h 155"/>
                <a:gd name="T62" fmla="*/ 144 w 155"/>
                <a:gd name="T63" fmla="*/ 41 h 155"/>
                <a:gd name="T64" fmla="*/ 150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6"/>
                  </a:lnTo>
                  <a:lnTo>
                    <a:pt x="107" y="149"/>
                  </a:lnTo>
                  <a:lnTo>
                    <a:pt x="100" y="151"/>
                  </a:lnTo>
                  <a:lnTo>
                    <a:pt x="93" y="152"/>
                  </a:lnTo>
                  <a:lnTo>
                    <a:pt x="85" y="154"/>
                  </a:lnTo>
                  <a:lnTo>
                    <a:pt x="77" y="155"/>
                  </a:lnTo>
                  <a:lnTo>
                    <a:pt x="77" y="155"/>
                  </a:lnTo>
                  <a:lnTo>
                    <a:pt x="69" y="154"/>
                  </a:lnTo>
                  <a:lnTo>
                    <a:pt x="61" y="152"/>
                  </a:lnTo>
                  <a:lnTo>
                    <a:pt x="54" y="151"/>
                  </a:lnTo>
                  <a:lnTo>
                    <a:pt x="47" y="149"/>
                  </a:lnTo>
                  <a:lnTo>
                    <a:pt x="40" y="146"/>
                  </a:lnTo>
                  <a:lnTo>
                    <a:pt x="33"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5"/>
                  </a:lnTo>
                  <a:lnTo>
                    <a:pt x="17" y="29"/>
                  </a:lnTo>
                  <a:lnTo>
                    <a:pt x="23" y="23"/>
                  </a:lnTo>
                  <a:lnTo>
                    <a:pt x="28" y="18"/>
                  </a:lnTo>
                  <a:lnTo>
                    <a:pt x="33" y="14"/>
                  </a:lnTo>
                  <a:lnTo>
                    <a:pt x="40" y="9"/>
                  </a:lnTo>
                  <a:lnTo>
                    <a:pt x="47" y="7"/>
                  </a:lnTo>
                  <a:lnTo>
                    <a:pt x="54" y="4"/>
                  </a:lnTo>
                  <a:lnTo>
                    <a:pt x="61" y="2"/>
                  </a:lnTo>
                  <a:lnTo>
                    <a:pt x="69" y="1"/>
                  </a:lnTo>
                  <a:lnTo>
                    <a:pt x="77" y="0"/>
                  </a:lnTo>
                  <a:lnTo>
                    <a:pt x="77" y="0"/>
                  </a:lnTo>
                  <a:lnTo>
                    <a:pt x="85" y="1"/>
                  </a:lnTo>
                  <a:lnTo>
                    <a:pt x="93" y="2"/>
                  </a:lnTo>
                  <a:lnTo>
                    <a:pt x="100" y="4"/>
                  </a:lnTo>
                  <a:lnTo>
                    <a:pt x="107" y="7"/>
                  </a:lnTo>
                  <a:lnTo>
                    <a:pt x="114" y="9"/>
                  </a:lnTo>
                  <a:lnTo>
                    <a:pt x="120" y="14"/>
                  </a:lnTo>
                  <a:lnTo>
                    <a:pt x="126" y="18"/>
                  </a:lnTo>
                  <a:lnTo>
                    <a:pt x="132" y="23"/>
                  </a:lnTo>
                  <a:lnTo>
                    <a:pt x="136" y="29"/>
                  </a:lnTo>
                  <a:lnTo>
                    <a:pt x="141" y="35"/>
                  </a:lnTo>
                  <a:lnTo>
                    <a:pt x="144" y="41"/>
                  </a:lnTo>
                  <a:lnTo>
                    <a:pt x="148" y="47"/>
                  </a:lnTo>
                  <a:lnTo>
                    <a:pt x="150"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8" name="Freeform 944">
              <a:extLst>
                <a:ext uri="{FF2B5EF4-FFF2-40B4-BE49-F238E27FC236}">
                  <a16:creationId xmlns:a16="http://schemas.microsoft.com/office/drawing/2014/main" id="{2ACE1414-2290-4B5B-AC26-0DBB4907E6C5}"/>
                </a:ext>
              </a:extLst>
            </p:cNvPr>
            <p:cNvSpPr>
              <a:spLocks/>
            </p:cNvSpPr>
            <p:nvPr/>
          </p:nvSpPr>
          <p:spPr bwMode="auto">
            <a:xfrm>
              <a:off x="6635751" y="3663950"/>
              <a:ext cx="49213" cy="49213"/>
            </a:xfrm>
            <a:custGeom>
              <a:avLst/>
              <a:gdLst>
                <a:gd name="T0" fmla="*/ 155 w 155"/>
                <a:gd name="T1" fmla="*/ 77 h 153"/>
                <a:gd name="T2" fmla="*/ 152 w 155"/>
                <a:gd name="T3" fmla="*/ 93 h 153"/>
                <a:gd name="T4" fmla="*/ 148 w 155"/>
                <a:gd name="T5" fmla="*/ 106 h 153"/>
                <a:gd name="T6" fmla="*/ 141 w 155"/>
                <a:gd name="T7" fmla="*/ 120 h 153"/>
                <a:gd name="T8" fmla="*/ 132 w 155"/>
                <a:gd name="T9" fmla="*/ 131 h 153"/>
                <a:gd name="T10" fmla="*/ 120 w 155"/>
                <a:gd name="T11" fmla="*/ 141 h 153"/>
                <a:gd name="T12" fmla="*/ 107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8 w 155"/>
                <a:gd name="T25" fmla="*/ 136 h 153"/>
                <a:gd name="T26" fmla="*/ 17 w 155"/>
                <a:gd name="T27" fmla="*/ 126 h 153"/>
                <a:gd name="T28" fmla="*/ 9 w 155"/>
                <a:gd name="T29" fmla="*/ 113 h 153"/>
                <a:gd name="T30" fmla="*/ 4 w 155"/>
                <a:gd name="T31" fmla="*/ 99 h 153"/>
                <a:gd name="T32" fmla="*/ 0 w 155"/>
                <a:gd name="T33" fmla="*/ 85 h 153"/>
                <a:gd name="T34" fmla="*/ 0 w 155"/>
                <a:gd name="T35" fmla="*/ 77 h 153"/>
                <a:gd name="T36" fmla="*/ 1 w 155"/>
                <a:gd name="T37" fmla="*/ 61 h 153"/>
                <a:gd name="T38" fmla="*/ 6 w 155"/>
                <a:gd name="T39" fmla="*/ 47 h 153"/>
                <a:gd name="T40" fmla="*/ 13 w 155"/>
                <a:gd name="T41" fmla="*/ 33 h 153"/>
                <a:gd name="T42" fmla="*/ 23 w 155"/>
                <a:gd name="T43" fmla="*/ 22 h 153"/>
                <a:gd name="T44" fmla="*/ 33 w 155"/>
                <a:gd name="T45" fmla="*/ 12 h 153"/>
                <a:gd name="T46" fmla="*/ 47 w 155"/>
                <a:gd name="T47" fmla="*/ 6 h 153"/>
                <a:gd name="T48" fmla="*/ 61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6 w 155"/>
                <a:gd name="T61" fmla="*/ 27 h 153"/>
                <a:gd name="T62" fmla="*/ 144 w 155"/>
                <a:gd name="T63" fmla="*/ 40 h 153"/>
                <a:gd name="T64" fmla="*/ 150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3" y="22"/>
                  </a:lnTo>
                  <a:lnTo>
                    <a:pt x="28" y="17"/>
                  </a:lnTo>
                  <a:lnTo>
                    <a:pt x="33" y="12"/>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9" name="Freeform 945">
              <a:extLst>
                <a:ext uri="{FF2B5EF4-FFF2-40B4-BE49-F238E27FC236}">
                  <a16:creationId xmlns:a16="http://schemas.microsoft.com/office/drawing/2014/main" id="{526F6D8C-8B01-4D77-9DBE-33F78963C71F}"/>
                </a:ext>
              </a:extLst>
            </p:cNvPr>
            <p:cNvSpPr>
              <a:spLocks/>
            </p:cNvSpPr>
            <p:nvPr/>
          </p:nvSpPr>
          <p:spPr bwMode="auto">
            <a:xfrm>
              <a:off x="6635751" y="3733800"/>
              <a:ext cx="49213" cy="49213"/>
            </a:xfrm>
            <a:custGeom>
              <a:avLst/>
              <a:gdLst>
                <a:gd name="T0" fmla="*/ 155 w 155"/>
                <a:gd name="T1" fmla="*/ 77 h 154"/>
                <a:gd name="T2" fmla="*/ 152 w 155"/>
                <a:gd name="T3" fmla="*/ 93 h 154"/>
                <a:gd name="T4" fmla="*/ 148 w 155"/>
                <a:gd name="T5" fmla="*/ 106 h 154"/>
                <a:gd name="T6" fmla="*/ 141 w 155"/>
                <a:gd name="T7" fmla="*/ 120 h 154"/>
                <a:gd name="T8" fmla="*/ 132 w 155"/>
                <a:gd name="T9" fmla="*/ 131 h 154"/>
                <a:gd name="T10" fmla="*/ 120 w 155"/>
                <a:gd name="T11" fmla="*/ 141 h 154"/>
                <a:gd name="T12" fmla="*/ 107 w 155"/>
                <a:gd name="T13" fmla="*/ 147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8 w 155"/>
                <a:gd name="T25" fmla="*/ 136 h 154"/>
                <a:gd name="T26" fmla="*/ 17 w 155"/>
                <a:gd name="T27" fmla="*/ 126 h 154"/>
                <a:gd name="T28" fmla="*/ 9 w 155"/>
                <a:gd name="T29" fmla="*/ 113 h 154"/>
                <a:gd name="T30" fmla="*/ 4 w 155"/>
                <a:gd name="T31" fmla="*/ 99 h 154"/>
                <a:gd name="T32" fmla="*/ 0 w 155"/>
                <a:gd name="T33" fmla="*/ 85 h 154"/>
                <a:gd name="T34" fmla="*/ 0 w 155"/>
                <a:gd name="T35" fmla="*/ 77 h 154"/>
                <a:gd name="T36" fmla="*/ 1 w 155"/>
                <a:gd name="T37" fmla="*/ 62 h 154"/>
                <a:gd name="T38" fmla="*/ 6 w 155"/>
                <a:gd name="T39" fmla="*/ 47 h 154"/>
                <a:gd name="T40" fmla="*/ 13 w 155"/>
                <a:gd name="T41" fmla="*/ 34 h 154"/>
                <a:gd name="T42" fmla="*/ 23 w 155"/>
                <a:gd name="T43" fmla="*/ 23 h 154"/>
                <a:gd name="T44" fmla="*/ 33 w 155"/>
                <a:gd name="T45" fmla="*/ 14 h 154"/>
                <a:gd name="T46" fmla="*/ 47 w 155"/>
                <a:gd name="T47" fmla="*/ 6 h 154"/>
                <a:gd name="T48" fmla="*/ 61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6 w 155"/>
                <a:gd name="T61" fmla="*/ 28 h 154"/>
                <a:gd name="T62" fmla="*/ 144 w 155"/>
                <a:gd name="T63" fmla="*/ 40 h 154"/>
                <a:gd name="T64" fmla="*/ 150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5"/>
                  </a:lnTo>
                  <a:lnTo>
                    <a:pt x="107" y="147"/>
                  </a:lnTo>
                  <a:lnTo>
                    <a:pt x="100" y="151"/>
                  </a:lnTo>
                  <a:lnTo>
                    <a:pt x="93" y="152"/>
                  </a:lnTo>
                  <a:lnTo>
                    <a:pt x="85" y="153"/>
                  </a:lnTo>
                  <a:lnTo>
                    <a:pt x="77" y="154"/>
                  </a:lnTo>
                  <a:lnTo>
                    <a:pt x="77" y="154"/>
                  </a:lnTo>
                  <a:lnTo>
                    <a:pt x="69" y="153"/>
                  </a:lnTo>
                  <a:lnTo>
                    <a:pt x="61" y="152"/>
                  </a:lnTo>
                  <a:lnTo>
                    <a:pt x="54" y="151"/>
                  </a:lnTo>
                  <a:lnTo>
                    <a:pt x="47" y="147"/>
                  </a:lnTo>
                  <a:lnTo>
                    <a:pt x="40" y="145"/>
                  </a:lnTo>
                  <a:lnTo>
                    <a:pt x="33"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8"/>
                  </a:lnTo>
                  <a:lnTo>
                    <a:pt x="23" y="23"/>
                  </a:lnTo>
                  <a:lnTo>
                    <a:pt x="28" y="17"/>
                  </a:lnTo>
                  <a:lnTo>
                    <a:pt x="33" y="14"/>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4"/>
                  </a:lnTo>
                  <a:lnTo>
                    <a:pt x="126" y="17"/>
                  </a:lnTo>
                  <a:lnTo>
                    <a:pt x="132" y="23"/>
                  </a:lnTo>
                  <a:lnTo>
                    <a:pt x="136" y="28"/>
                  </a:lnTo>
                  <a:lnTo>
                    <a:pt x="141" y="34"/>
                  </a:lnTo>
                  <a:lnTo>
                    <a:pt x="144" y="40"/>
                  </a:lnTo>
                  <a:lnTo>
                    <a:pt x="148" y="47"/>
                  </a:lnTo>
                  <a:lnTo>
                    <a:pt x="150"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0" name="Freeform 946">
              <a:extLst>
                <a:ext uri="{FF2B5EF4-FFF2-40B4-BE49-F238E27FC236}">
                  <a16:creationId xmlns:a16="http://schemas.microsoft.com/office/drawing/2014/main" id="{74048097-78B7-4951-97C1-0B3AD9B2F962}"/>
                </a:ext>
              </a:extLst>
            </p:cNvPr>
            <p:cNvSpPr>
              <a:spLocks/>
            </p:cNvSpPr>
            <p:nvPr/>
          </p:nvSpPr>
          <p:spPr bwMode="auto">
            <a:xfrm>
              <a:off x="6635751" y="3805238"/>
              <a:ext cx="49213" cy="49213"/>
            </a:xfrm>
            <a:custGeom>
              <a:avLst/>
              <a:gdLst>
                <a:gd name="T0" fmla="*/ 155 w 155"/>
                <a:gd name="T1" fmla="*/ 78 h 154"/>
                <a:gd name="T2" fmla="*/ 152 w 155"/>
                <a:gd name="T3" fmla="*/ 93 h 154"/>
                <a:gd name="T4" fmla="*/ 148 w 155"/>
                <a:gd name="T5" fmla="*/ 107 h 154"/>
                <a:gd name="T6" fmla="*/ 141 w 155"/>
                <a:gd name="T7" fmla="*/ 120 h 154"/>
                <a:gd name="T8" fmla="*/ 132 w 155"/>
                <a:gd name="T9" fmla="*/ 131 h 154"/>
                <a:gd name="T10" fmla="*/ 120 w 155"/>
                <a:gd name="T11" fmla="*/ 142 h 154"/>
                <a:gd name="T12" fmla="*/ 107 w 155"/>
                <a:gd name="T13" fmla="*/ 149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8 w 155"/>
                <a:gd name="T25" fmla="*/ 137 h 154"/>
                <a:gd name="T26" fmla="*/ 17 w 155"/>
                <a:gd name="T27" fmla="*/ 127 h 154"/>
                <a:gd name="T28" fmla="*/ 9 w 155"/>
                <a:gd name="T29" fmla="*/ 114 h 154"/>
                <a:gd name="T30" fmla="*/ 4 w 155"/>
                <a:gd name="T31" fmla="*/ 101 h 154"/>
                <a:gd name="T32" fmla="*/ 0 w 155"/>
                <a:gd name="T33" fmla="*/ 86 h 154"/>
                <a:gd name="T34" fmla="*/ 0 w 155"/>
                <a:gd name="T35" fmla="*/ 78 h 154"/>
                <a:gd name="T36" fmla="*/ 1 w 155"/>
                <a:gd name="T37" fmla="*/ 62 h 154"/>
                <a:gd name="T38" fmla="*/ 6 w 155"/>
                <a:gd name="T39" fmla="*/ 47 h 154"/>
                <a:gd name="T40" fmla="*/ 13 w 155"/>
                <a:gd name="T41" fmla="*/ 34 h 154"/>
                <a:gd name="T42" fmla="*/ 23 w 155"/>
                <a:gd name="T43" fmla="*/ 23 h 154"/>
                <a:gd name="T44" fmla="*/ 33 w 155"/>
                <a:gd name="T45" fmla="*/ 14 h 154"/>
                <a:gd name="T46" fmla="*/ 47 w 155"/>
                <a:gd name="T47" fmla="*/ 7 h 154"/>
                <a:gd name="T48" fmla="*/ 61 w 155"/>
                <a:gd name="T49" fmla="*/ 2 h 154"/>
                <a:gd name="T50" fmla="*/ 77 w 155"/>
                <a:gd name="T51" fmla="*/ 0 h 154"/>
                <a:gd name="T52" fmla="*/ 85 w 155"/>
                <a:gd name="T53" fmla="*/ 1 h 154"/>
                <a:gd name="T54" fmla="*/ 100 w 155"/>
                <a:gd name="T55" fmla="*/ 3 h 154"/>
                <a:gd name="T56" fmla="*/ 114 w 155"/>
                <a:gd name="T57" fmla="*/ 10 h 154"/>
                <a:gd name="T58" fmla="*/ 126 w 155"/>
                <a:gd name="T59" fmla="*/ 18 h 154"/>
                <a:gd name="T60" fmla="*/ 136 w 155"/>
                <a:gd name="T61" fmla="*/ 28 h 154"/>
                <a:gd name="T62" fmla="*/ 144 w 155"/>
                <a:gd name="T63" fmla="*/ 41 h 154"/>
                <a:gd name="T64" fmla="*/ 150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6"/>
                  </a:lnTo>
                  <a:lnTo>
                    <a:pt x="152" y="93"/>
                  </a:lnTo>
                  <a:lnTo>
                    <a:pt x="150" y="101"/>
                  </a:lnTo>
                  <a:lnTo>
                    <a:pt x="148" y="107"/>
                  </a:lnTo>
                  <a:lnTo>
                    <a:pt x="144" y="114"/>
                  </a:lnTo>
                  <a:lnTo>
                    <a:pt x="141" y="120"/>
                  </a:lnTo>
                  <a:lnTo>
                    <a:pt x="136" y="127"/>
                  </a:lnTo>
                  <a:lnTo>
                    <a:pt x="132" y="131"/>
                  </a:lnTo>
                  <a:lnTo>
                    <a:pt x="126" y="137"/>
                  </a:lnTo>
                  <a:lnTo>
                    <a:pt x="120" y="142"/>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2"/>
                  </a:lnTo>
                  <a:lnTo>
                    <a:pt x="28" y="137"/>
                  </a:lnTo>
                  <a:lnTo>
                    <a:pt x="23" y="131"/>
                  </a:lnTo>
                  <a:lnTo>
                    <a:pt x="17" y="127"/>
                  </a:lnTo>
                  <a:lnTo>
                    <a:pt x="13" y="120"/>
                  </a:lnTo>
                  <a:lnTo>
                    <a:pt x="9" y="114"/>
                  </a:lnTo>
                  <a:lnTo>
                    <a:pt x="6" y="107"/>
                  </a:lnTo>
                  <a:lnTo>
                    <a:pt x="4" y="101"/>
                  </a:lnTo>
                  <a:lnTo>
                    <a:pt x="1" y="93"/>
                  </a:lnTo>
                  <a:lnTo>
                    <a:pt x="0" y="86"/>
                  </a:lnTo>
                  <a:lnTo>
                    <a:pt x="0" y="78"/>
                  </a:lnTo>
                  <a:lnTo>
                    <a:pt x="0" y="78"/>
                  </a:lnTo>
                  <a:lnTo>
                    <a:pt x="0" y="70"/>
                  </a:lnTo>
                  <a:lnTo>
                    <a:pt x="1" y="62"/>
                  </a:lnTo>
                  <a:lnTo>
                    <a:pt x="4" y="55"/>
                  </a:lnTo>
                  <a:lnTo>
                    <a:pt x="6" y="47"/>
                  </a:lnTo>
                  <a:lnTo>
                    <a:pt x="9" y="41"/>
                  </a:lnTo>
                  <a:lnTo>
                    <a:pt x="13" y="34"/>
                  </a:lnTo>
                  <a:lnTo>
                    <a:pt x="17" y="28"/>
                  </a:lnTo>
                  <a:lnTo>
                    <a:pt x="23" y="23"/>
                  </a:lnTo>
                  <a:lnTo>
                    <a:pt x="28" y="18"/>
                  </a:lnTo>
                  <a:lnTo>
                    <a:pt x="33" y="14"/>
                  </a:lnTo>
                  <a:lnTo>
                    <a:pt x="40" y="10"/>
                  </a:lnTo>
                  <a:lnTo>
                    <a:pt x="47" y="7"/>
                  </a:lnTo>
                  <a:lnTo>
                    <a:pt x="54" y="3"/>
                  </a:lnTo>
                  <a:lnTo>
                    <a:pt x="61" y="2"/>
                  </a:lnTo>
                  <a:lnTo>
                    <a:pt x="69" y="1"/>
                  </a:lnTo>
                  <a:lnTo>
                    <a:pt x="77" y="0"/>
                  </a:lnTo>
                  <a:lnTo>
                    <a:pt x="77" y="0"/>
                  </a:lnTo>
                  <a:lnTo>
                    <a:pt x="85" y="1"/>
                  </a:lnTo>
                  <a:lnTo>
                    <a:pt x="93" y="2"/>
                  </a:lnTo>
                  <a:lnTo>
                    <a:pt x="100" y="3"/>
                  </a:lnTo>
                  <a:lnTo>
                    <a:pt x="107" y="7"/>
                  </a:lnTo>
                  <a:lnTo>
                    <a:pt x="114" y="10"/>
                  </a:lnTo>
                  <a:lnTo>
                    <a:pt x="120" y="14"/>
                  </a:lnTo>
                  <a:lnTo>
                    <a:pt x="126" y="18"/>
                  </a:lnTo>
                  <a:lnTo>
                    <a:pt x="132" y="23"/>
                  </a:lnTo>
                  <a:lnTo>
                    <a:pt x="136" y="28"/>
                  </a:lnTo>
                  <a:lnTo>
                    <a:pt x="141" y="34"/>
                  </a:lnTo>
                  <a:lnTo>
                    <a:pt x="144" y="41"/>
                  </a:lnTo>
                  <a:lnTo>
                    <a:pt x="148" y="47"/>
                  </a:lnTo>
                  <a:lnTo>
                    <a:pt x="150"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1" name="Freeform 947">
              <a:extLst>
                <a:ext uri="{FF2B5EF4-FFF2-40B4-BE49-F238E27FC236}">
                  <a16:creationId xmlns:a16="http://schemas.microsoft.com/office/drawing/2014/main" id="{10958D83-91D4-4509-B3DC-7A914E891BA6}"/>
                </a:ext>
              </a:extLst>
            </p:cNvPr>
            <p:cNvSpPr>
              <a:spLocks/>
            </p:cNvSpPr>
            <p:nvPr/>
          </p:nvSpPr>
          <p:spPr bwMode="auto">
            <a:xfrm>
              <a:off x="6635751" y="3875088"/>
              <a:ext cx="49213" cy="49213"/>
            </a:xfrm>
            <a:custGeom>
              <a:avLst/>
              <a:gdLst>
                <a:gd name="T0" fmla="*/ 155 w 155"/>
                <a:gd name="T1" fmla="*/ 77 h 153"/>
                <a:gd name="T2" fmla="*/ 152 w 155"/>
                <a:gd name="T3" fmla="*/ 93 h 153"/>
                <a:gd name="T4" fmla="*/ 148 w 155"/>
                <a:gd name="T5" fmla="*/ 106 h 153"/>
                <a:gd name="T6" fmla="*/ 141 w 155"/>
                <a:gd name="T7" fmla="*/ 120 h 153"/>
                <a:gd name="T8" fmla="*/ 132 w 155"/>
                <a:gd name="T9" fmla="*/ 132 h 153"/>
                <a:gd name="T10" fmla="*/ 120 w 155"/>
                <a:gd name="T11" fmla="*/ 141 h 153"/>
                <a:gd name="T12" fmla="*/ 107 w 155"/>
                <a:gd name="T13" fmla="*/ 148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8 w 155"/>
                <a:gd name="T25" fmla="*/ 136 h 153"/>
                <a:gd name="T26" fmla="*/ 17 w 155"/>
                <a:gd name="T27" fmla="*/ 126 h 153"/>
                <a:gd name="T28" fmla="*/ 9 w 155"/>
                <a:gd name="T29" fmla="*/ 113 h 153"/>
                <a:gd name="T30" fmla="*/ 4 w 155"/>
                <a:gd name="T31" fmla="*/ 100 h 153"/>
                <a:gd name="T32" fmla="*/ 0 w 155"/>
                <a:gd name="T33" fmla="*/ 85 h 153"/>
                <a:gd name="T34" fmla="*/ 0 w 155"/>
                <a:gd name="T35" fmla="*/ 77 h 153"/>
                <a:gd name="T36" fmla="*/ 1 w 155"/>
                <a:gd name="T37" fmla="*/ 62 h 153"/>
                <a:gd name="T38" fmla="*/ 6 w 155"/>
                <a:gd name="T39" fmla="*/ 47 h 153"/>
                <a:gd name="T40" fmla="*/ 13 w 155"/>
                <a:gd name="T41" fmla="*/ 34 h 153"/>
                <a:gd name="T42" fmla="*/ 23 w 155"/>
                <a:gd name="T43" fmla="*/ 23 h 153"/>
                <a:gd name="T44" fmla="*/ 33 w 155"/>
                <a:gd name="T45" fmla="*/ 13 h 153"/>
                <a:gd name="T46" fmla="*/ 47 w 155"/>
                <a:gd name="T47" fmla="*/ 6 h 153"/>
                <a:gd name="T48" fmla="*/ 61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6 w 155"/>
                <a:gd name="T61" fmla="*/ 27 h 153"/>
                <a:gd name="T62" fmla="*/ 144 w 155"/>
                <a:gd name="T63" fmla="*/ 40 h 153"/>
                <a:gd name="T64" fmla="*/ 150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3"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7"/>
                  </a:lnTo>
                  <a:lnTo>
                    <a:pt x="23" y="23"/>
                  </a:lnTo>
                  <a:lnTo>
                    <a:pt x="28" y="17"/>
                  </a:lnTo>
                  <a:lnTo>
                    <a:pt x="33" y="13"/>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3"/>
                  </a:lnTo>
                  <a:lnTo>
                    <a:pt x="126" y="17"/>
                  </a:lnTo>
                  <a:lnTo>
                    <a:pt x="132" y="23"/>
                  </a:lnTo>
                  <a:lnTo>
                    <a:pt x="136" y="27"/>
                  </a:lnTo>
                  <a:lnTo>
                    <a:pt x="141" y="34"/>
                  </a:lnTo>
                  <a:lnTo>
                    <a:pt x="144" y="40"/>
                  </a:lnTo>
                  <a:lnTo>
                    <a:pt x="148" y="47"/>
                  </a:lnTo>
                  <a:lnTo>
                    <a:pt x="150"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2" name="Freeform 948">
              <a:extLst>
                <a:ext uri="{FF2B5EF4-FFF2-40B4-BE49-F238E27FC236}">
                  <a16:creationId xmlns:a16="http://schemas.microsoft.com/office/drawing/2014/main" id="{3728048B-5AD5-476C-A6B1-29CE413265FA}"/>
                </a:ext>
              </a:extLst>
            </p:cNvPr>
            <p:cNvSpPr>
              <a:spLocks/>
            </p:cNvSpPr>
            <p:nvPr/>
          </p:nvSpPr>
          <p:spPr bwMode="auto">
            <a:xfrm>
              <a:off x="6635751" y="3946525"/>
              <a:ext cx="49213" cy="47625"/>
            </a:xfrm>
            <a:custGeom>
              <a:avLst/>
              <a:gdLst>
                <a:gd name="T0" fmla="*/ 155 w 155"/>
                <a:gd name="T1" fmla="*/ 76 h 154"/>
                <a:gd name="T2" fmla="*/ 152 w 155"/>
                <a:gd name="T3" fmla="*/ 92 h 154"/>
                <a:gd name="T4" fmla="*/ 148 w 155"/>
                <a:gd name="T5" fmla="*/ 106 h 154"/>
                <a:gd name="T6" fmla="*/ 141 w 155"/>
                <a:gd name="T7" fmla="*/ 120 h 154"/>
                <a:gd name="T8" fmla="*/ 132 w 155"/>
                <a:gd name="T9" fmla="*/ 131 h 154"/>
                <a:gd name="T10" fmla="*/ 120 w 155"/>
                <a:gd name="T11" fmla="*/ 141 h 154"/>
                <a:gd name="T12" fmla="*/ 107 w 155"/>
                <a:gd name="T13" fmla="*/ 147 h 154"/>
                <a:gd name="T14" fmla="*/ 93 w 155"/>
                <a:gd name="T15" fmla="*/ 152 h 154"/>
                <a:gd name="T16" fmla="*/ 77 w 155"/>
                <a:gd name="T17" fmla="*/ 154 h 154"/>
                <a:gd name="T18" fmla="*/ 69 w 155"/>
                <a:gd name="T19" fmla="*/ 153 h 154"/>
                <a:gd name="T20" fmla="*/ 54 w 155"/>
                <a:gd name="T21" fmla="*/ 151 h 154"/>
                <a:gd name="T22" fmla="*/ 40 w 155"/>
                <a:gd name="T23" fmla="*/ 144 h 154"/>
                <a:gd name="T24" fmla="*/ 28 w 155"/>
                <a:gd name="T25" fmla="*/ 136 h 154"/>
                <a:gd name="T26" fmla="*/ 17 w 155"/>
                <a:gd name="T27" fmla="*/ 126 h 154"/>
                <a:gd name="T28" fmla="*/ 9 w 155"/>
                <a:gd name="T29" fmla="*/ 113 h 154"/>
                <a:gd name="T30" fmla="*/ 4 w 155"/>
                <a:gd name="T31" fmla="*/ 99 h 154"/>
                <a:gd name="T32" fmla="*/ 0 w 155"/>
                <a:gd name="T33" fmla="*/ 84 h 154"/>
                <a:gd name="T34" fmla="*/ 0 w 155"/>
                <a:gd name="T35" fmla="*/ 76 h 154"/>
                <a:gd name="T36" fmla="*/ 1 w 155"/>
                <a:gd name="T37" fmla="*/ 62 h 154"/>
                <a:gd name="T38" fmla="*/ 6 w 155"/>
                <a:gd name="T39" fmla="*/ 47 h 154"/>
                <a:gd name="T40" fmla="*/ 13 w 155"/>
                <a:gd name="T41" fmla="*/ 34 h 154"/>
                <a:gd name="T42" fmla="*/ 23 w 155"/>
                <a:gd name="T43" fmla="*/ 23 h 154"/>
                <a:gd name="T44" fmla="*/ 33 w 155"/>
                <a:gd name="T45" fmla="*/ 12 h 154"/>
                <a:gd name="T46" fmla="*/ 47 w 155"/>
                <a:gd name="T47" fmla="*/ 6 h 154"/>
                <a:gd name="T48" fmla="*/ 61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6 w 155"/>
                <a:gd name="T61" fmla="*/ 27 h 154"/>
                <a:gd name="T62" fmla="*/ 144 w 155"/>
                <a:gd name="T63" fmla="*/ 40 h 154"/>
                <a:gd name="T64" fmla="*/ 150 w 155"/>
                <a:gd name="T65" fmla="*/ 54 h 154"/>
                <a:gd name="T66" fmla="*/ 154 w 155"/>
                <a:gd name="T67" fmla="*/ 68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2" y="92"/>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1"/>
                  </a:lnTo>
                  <a:lnTo>
                    <a:pt x="93" y="152"/>
                  </a:lnTo>
                  <a:lnTo>
                    <a:pt x="85" y="153"/>
                  </a:lnTo>
                  <a:lnTo>
                    <a:pt x="77" y="154"/>
                  </a:lnTo>
                  <a:lnTo>
                    <a:pt x="77" y="154"/>
                  </a:lnTo>
                  <a:lnTo>
                    <a:pt x="69" y="153"/>
                  </a:lnTo>
                  <a:lnTo>
                    <a:pt x="61" y="152"/>
                  </a:lnTo>
                  <a:lnTo>
                    <a:pt x="54" y="151"/>
                  </a:lnTo>
                  <a:lnTo>
                    <a:pt x="47" y="147"/>
                  </a:lnTo>
                  <a:lnTo>
                    <a:pt x="40" y="144"/>
                  </a:lnTo>
                  <a:lnTo>
                    <a:pt x="33" y="141"/>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3" y="23"/>
                  </a:lnTo>
                  <a:lnTo>
                    <a:pt x="28" y="17"/>
                  </a:lnTo>
                  <a:lnTo>
                    <a:pt x="33" y="12"/>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2"/>
                  </a:lnTo>
                  <a:lnTo>
                    <a:pt x="126" y="17"/>
                  </a:lnTo>
                  <a:lnTo>
                    <a:pt x="132" y="23"/>
                  </a:lnTo>
                  <a:lnTo>
                    <a:pt x="136" y="27"/>
                  </a:lnTo>
                  <a:lnTo>
                    <a:pt x="141" y="34"/>
                  </a:lnTo>
                  <a:lnTo>
                    <a:pt x="144" y="40"/>
                  </a:lnTo>
                  <a:lnTo>
                    <a:pt x="148" y="47"/>
                  </a:lnTo>
                  <a:lnTo>
                    <a:pt x="150" y="54"/>
                  </a:lnTo>
                  <a:lnTo>
                    <a:pt x="152" y="62"/>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3" name="Freeform 949">
              <a:extLst>
                <a:ext uri="{FF2B5EF4-FFF2-40B4-BE49-F238E27FC236}">
                  <a16:creationId xmlns:a16="http://schemas.microsoft.com/office/drawing/2014/main" id="{48BE3FE7-07AE-41F8-B4E8-77F9A7DC6AFE}"/>
                </a:ext>
              </a:extLst>
            </p:cNvPr>
            <p:cNvSpPr>
              <a:spLocks/>
            </p:cNvSpPr>
            <p:nvPr/>
          </p:nvSpPr>
          <p:spPr bwMode="auto">
            <a:xfrm>
              <a:off x="6635751" y="4016375"/>
              <a:ext cx="49213" cy="49213"/>
            </a:xfrm>
            <a:custGeom>
              <a:avLst/>
              <a:gdLst>
                <a:gd name="T0" fmla="*/ 155 w 155"/>
                <a:gd name="T1" fmla="*/ 78 h 154"/>
                <a:gd name="T2" fmla="*/ 152 w 155"/>
                <a:gd name="T3" fmla="*/ 92 h 154"/>
                <a:gd name="T4" fmla="*/ 148 w 155"/>
                <a:gd name="T5" fmla="*/ 107 h 154"/>
                <a:gd name="T6" fmla="*/ 141 w 155"/>
                <a:gd name="T7" fmla="*/ 120 h 154"/>
                <a:gd name="T8" fmla="*/ 132 w 155"/>
                <a:gd name="T9" fmla="*/ 131 h 154"/>
                <a:gd name="T10" fmla="*/ 120 w 155"/>
                <a:gd name="T11" fmla="*/ 142 h 154"/>
                <a:gd name="T12" fmla="*/ 107 w 155"/>
                <a:gd name="T13" fmla="*/ 149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8 w 155"/>
                <a:gd name="T25" fmla="*/ 137 h 154"/>
                <a:gd name="T26" fmla="*/ 17 w 155"/>
                <a:gd name="T27" fmla="*/ 126 h 154"/>
                <a:gd name="T28" fmla="*/ 9 w 155"/>
                <a:gd name="T29" fmla="*/ 114 h 154"/>
                <a:gd name="T30" fmla="*/ 4 w 155"/>
                <a:gd name="T31" fmla="*/ 100 h 154"/>
                <a:gd name="T32" fmla="*/ 0 w 155"/>
                <a:gd name="T33" fmla="*/ 84 h 154"/>
                <a:gd name="T34" fmla="*/ 0 w 155"/>
                <a:gd name="T35" fmla="*/ 78 h 154"/>
                <a:gd name="T36" fmla="*/ 1 w 155"/>
                <a:gd name="T37" fmla="*/ 62 h 154"/>
                <a:gd name="T38" fmla="*/ 6 w 155"/>
                <a:gd name="T39" fmla="*/ 47 h 154"/>
                <a:gd name="T40" fmla="*/ 13 w 155"/>
                <a:gd name="T41" fmla="*/ 34 h 154"/>
                <a:gd name="T42" fmla="*/ 23 w 155"/>
                <a:gd name="T43" fmla="*/ 23 h 154"/>
                <a:gd name="T44" fmla="*/ 33 w 155"/>
                <a:gd name="T45" fmla="*/ 14 h 154"/>
                <a:gd name="T46" fmla="*/ 47 w 155"/>
                <a:gd name="T47" fmla="*/ 7 h 154"/>
                <a:gd name="T48" fmla="*/ 61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6 w 155"/>
                <a:gd name="T61" fmla="*/ 28 h 154"/>
                <a:gd name="T62" fmla="*/ 144 w 155"/>
                <a:gd name="T63" fmla="*/ 41 h 154"/>
                <a:gd name="T64" fmla="*/ 150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4"/>
                  </a:lnTo>
                  <a:lnTo>
                    <a:pt x="152" y="92"/>
                  </a:lnTo>
                  <a:lnTo>
                    <a:pt x="150" y="100"/>
                  </a:lnTo>
                  <a:lnTo>
                    <a:pt x="148" y="107"/>
                  </a:lnTo>
                  <a:lnTo>
                    <a:pt x="144" y="114"/>
                  </a:lnTo>
                  <a:lnTo>
                    <a:pt x="141" y="120"/>
                  </a:lnTo>
                  <a:lnTo>
                    <a:pt x="136" y="126"/>
                  </a:lnTo>
                  <a:lnTo>
                    <a:pt x="132" y="131"/>
                  </a:lnTo>
                  <a:lnTo>
                    <a:pt x="126" y="137"/>
                  </a:lnTo>
                  <a:lnTo>
                    <a:pt x="120" y="142"/>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2"/>
                  </a:lnTo>
                  <a:lnTo>
                    <a:pt x="28" y="137"/>
                  </a:lnTo>
                  <a:lnTo>
                    <a:pt x="23"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1"/>
                  </a:lnTo>
                  <a:lnTo>
                    <a:pt x="13" y="34"/>
                  </a:lnTo>
                  <a:lnTo>
                    <a:pt x="17" y="28"/>
                  </a:lnTo>
                  <a:lnTo>
                    <a:pt x="23" y="23"/>
                  </a:lnTo>
                  <a:lnTo>
                    <a:pt x="28" y="18"/>
                  </a:lnTo>
                  <a:lnTo>
                    <a:pt x="33" y="14"/>
                  </a:lnTo>
                  <a:lnTo>
                    <a:pt x="40" y="9"/>
                  </a:lnTo>
                  <a:lnTo>
                    <a:pt x="47" y="7"/>
                  </a:lnTo>
                  <a:lnTo>
                    <a:pt x="54" y="3"/>
                  </a:lnTo>
                  <a:lnTo>
                    <a:pt x="61"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8"/>
                  </a:lnTo>
                  <a:lnTo>
                    <a:pt x="141" y="34"/>
                  </a:lnTo>
                  <a:lnTo>
                    <a:pt x="144" y="41"/>
                  </a:lnTo>
                  <a:lnTo>
                    <a:pt x="148" y="47"/>
                  </a:lnTo>
                  <a:lnTo>
                    <a:pt x="150"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4" name="Freeform 950">
              <a:extLst>
                <a:ext uri="{FF2B5EF4-FFF2-40B4-BE49-F238E27FC236}">
                  <a16:creationId xmlns:a16="http://schemas.microsoft.com/office/drawing/2014/main" id="{9767DD38-14B3-4E8C-9646-043DC9539EA8}"/>
                </a:ext>
              </a:extLst>
            </p:cNvPr>
            <p:cNvSpPr>
              <a:spLocks/>
            </p:cNvSpPr>
            <p:nvPr/>
          </p:nvSpPr>
          <p:spPr bwMode="auto">
            <a:xfrm>
              <a:off x="6702426" y="3525838"/>
              <a:ext cx="49213" cy="49213"/>
            </a:xfrm>
            <a:custGeom>
              <a:avLst/>
              <a:gdLst>
                <a:gd name="T0" fmla="*/ 154 w 154"/>
                <a:gd name="T1" fmla="*/ 77 h 155"/>
                <a:gd name="T2" fmla="*/ 152 w 154"/>
                <a:gd name="T3" fmla="*/ 93 h 155"/>
                <a:gd name="T4" fmla="*/ 148 w 154"/>
                <a:gd name="T5" fmla="*/ 107 h 155"/>
                <a:gd name="T6" fmla="*/ 141 w 154"/>
                <a:gd name="T7" fmla="*/ 120 h 155"/>
                <a:gd name="T8" fmla="*/ 132 w 154"/>
                <a:gd name="T9" fmla="*/ 132 h 155"/>
                <a:gd name="T10" fmla="*/ 120 w 154"/>
                <a:gd name="T11" fmla="*/ 141 h 155"/>
                <a:gd name="T12" fmla="*/ 108 w 154"/>
                <a:gd name="T13" fmla="*/ 148 h 155"/>
                <a:gd name="T14" fmla="*/ 93 w 154"/>
                <a:gd name="T15" fmla="*/ 152 h 155"/>
                <a:gd name="T16" fmla="*/ 77 w 154"/>
                <a:gd name="T17" fmla="*/ 155 h 155"/>
                <a:gd name="T18" fmla="*/ 70 w 154"/>
                <a:gd name="T19" fmla="*/ 154 h 155"/>
                <a:gd name="T20" fmla="*/ 54 w 154"/>
                <a:gd name="T21" fmla="*/ 151 h 155"/>
                <a:gd name="T22" fmla="*/ 40 w 154"/>
                <a:gd name="T23" fmla="*/ 144 h 155"/>
                <a:gd name="T24" fmla="*/ 29 w 154"/>
                <a:gd name="T25" fmla="*/ 136 h 155"/>
                <a:gd name="T26" fmla="*/ 18 w 154"/>
                <a:gd name="T27" fmla="*/ 126 h 155"/>
                <a:gd name="T28" fmla="*/ 9 w 154"/>
                <a:gd name="T29" fmla="*/ 113 h 155"/>
                <a:gd name="T30" fmla="*/ 3 w 154"/>
                <a:gd name="T31" fmla="*/ 100 h 155"/>
                <a:gd name="T32" fmla="*/ 1 w 154"/>
                <a:gd name="T33" fmla="*/ 85 h 155"/>
                <a:gd name="T34" fmla="*/ 0 w 154"/>
                <a:gd name="T35" fmla="*/ 77 h 155"/>
                <a:gd name="T36" fmla="*/ 2 w 154"/>
                <a:gd name="T37" fmla="*/ 62 h 155"/>
                <a:gd name="T38" fmla="*/ 6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1 h 155"/>
                <a:gd name="T50" fmla="*/ 77 w 154"/>
                <a:gd name="T51" fmla="*/ 0 h 155"/>
                <a:gd name="T52" fmla="*/ 85 w 154"/>
                <a:gd name="T53" fmla="*/ 0 h 155"/>
                <a:gd name="T54" fmla="*/ 100 w 154"/>
                <a:gd name="T55" fmla="*/ 4 h 155"/>
                <a:gd name="T56" fmla="*/ 114 w 154"/>
                <a:gd name="T57" fmla="*/ 9 h 155"/>
                <a:gd name="T58" fmla="*/ 126 w 154"/>
                <a:gd name="T59" fmla="*/ 17 h 155"/>
                <a:gd name="T60" fmla="*/ 136 w 154"/>
                <a:gd name="T61" fmla="*/ 28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7"/>
                  </a:lnTo>
                  <a:lnTo>
                    <a:pt x="145" y="113"/>
                  </a:lnTo>
                  <a:lnTo>
                    <a:pt x="141" y="120"/>
                  </a:lnTo>
                  <a:lnTo>
                    <a:pt x="136" y="126"/>
                  </a:lnTo>
                  <a:lnTo>
                    <a:pt x="132" y="132"/>
                  </a:lnTo>
                  <a:lnTo>
                    <a:pt x="126" y="136"/>
                  </a:lnTo>
                  <a:lnTo>
                    <a:pt x="120" y="141"/>
                  </a:lnTo>
                  <a:lnTo>
                    <a:pt x="114" y="144"/>
                  </a:lnTo>
                  <a:lnTo>
                    <a:pt x="108" y="148"/>
                  </a:lnTo>
                  <a:lnTo>
                    <a:pt x="100" y="151"/>
                  </a:lnTo>
                  <a:lnTo>
                    <a:pt x="93" y="152"/>
                  </a:lnTo>
                  <a:lnTo>
                    <a:pt x="85" y="154"/>
                  </a:lnTo>
                  <a:lnTo>
                    <a:pt x="77" y="155"/>
                  </a:lnTo>
                  <a:lnTo>
                    <a:pt x="77" y="155"/>
                  </a:lnTo>
                  <a:lnTo>
                    <a:pt x="70" y="154"/>
                  </a:lnTo>
                  <a:lnTo>
                    <a:pt x="62" y="152"/>
                  </a:lnTo>
                  <a:lnTo>
                    <a:pt x="54" y="151"/>
                  </a:lnTo>
                  <a:lnTo>
                    <a:pt x="47" y="148"/>
                  </a:lnTo>
                  <a:lnTo>
                    <a:pt x="40" y="144"/>
                  </a:lnTo>
                  <a:lnTo>
                    <a:pt x="34" y="141"/>
                  </a:lnTo>
                  <a:lnTo>
                    <a:pt x="29" y="136"/>
                  </a:lnTo>
                  <a:lnTo>
                    <a:pt x="23" y="132"/>
                  </a:lnTo>
                  <a:lnTo>
                    <a:pt x="18" y="126"/>
                  </a:lnTo>
                  <a:lnTo>
                    <a:pt x="14" y="120"/>
                  </a:lnTo>
                  <a:lnTo>
                    <a:pt x="9" y="113"/>
                  </a:lnTo>
                  <a:lnTo>
                    <a:pt x="6" y="107"/>
                  </a:lnTo>
                  <a:lnTo>
                    <a:pt x="3" y="100"/>
                  </a:lnTo>
                  <a:lnTo>
                    <a:pt x="2" y="93"/>
                  </a:lnTo>
                  <a:lnTo>
                    <a:pt x="1" y="85"/>
                  </a:lnTo>
                  <a:lnTo>
                    <a:pt x="0" y="77"/>
                  </a:lnTo>
                  <a:lnTo>
                    <a:pt x="0" y="77"/>
                  </a:lnTo>
                  <a:lnTo>
                    <a:pt x="1" y="69"/>
                  </a:lnTo>
                  <a:lnTo>
                    <a:pt x="2" y="62"/>
                  </a:lnTo>
                  <a:lnTo>
                    <a:pt x="3" y="54"/>
                  </a:lnTo>
                  <a:lnTo>
                    <a:pt x="6" y="47"/>
                  </a:lnTo>
                  <a:lnTo>
                    <a:pt x="9" y="40"/>
                  </a:lnTo>
                  <a:lnTo>
                    <a:pt x="14" y="35"/>
                  </a:lnTo>
                  <a:lnTo>
                    <a:pt x="18" y="28"/>
                  </a:lnTo>
                  <a:lnTo>
                    <a:pt x="23" y="23"/>
                  </a:lnTo>
                  <a:lnTo>
                    <a:pt x="29" y="17"/>
                  </a:lnTo>
                  <a:lnTo>
                    <a:pt x="34"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0" y="13"/>
                  </a:lnTo>
                  <a:lnTo>
                    <a:pt x="126" y="17"/>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5" name="Freeform 951">
              <a:extLst>
                <a:ext uri="{FF2B5EF4-FFF2-40B4-BE49-F238E27FC236}">
                  <a16:creationId xmlns:a16="http://schemas.microsoft.com/office/drawing/2014/main" id="{D39276EE-48DF-4802-9C86-94475C652F17}"/>
                </a:ext>
              </a:extLst>
            </p:cNvPr>
            <p:cNvSpPr>
              <a:spLocks/>
            </p:cNvSpPr>
            <p:nvPr/>
          </p:nvSpPr>
          <p:spPr bwMode="auto">
            <a:xfrm>
              <a:off x="6702426" y="3663950"/>
              <a:ext cx="49213" cy="49213"/>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1 h 153"/>
                <a:gd name="T10" fmla="*/ 120 w 154"/>
                <a:gd name="T11" fmla="*/ 141 h 153"/>
                <a:gd name="T12" fmla="*/ 108 w 154"/>
                <a:gd name="T13" fmla="*/ 147 h 153"/>
                <a:gd name="T14" fmla="*/ 93 w 154"/>
                <a:gd name="T15" fmla="*/ 152 h 153"/>
                <a:gd name="T16" fmla="*/ 77 w 154"/>
                <a:gd name="T17" fmla="*/ 153 h 153"/>
                <a:gd name="T18" fmla="*/ 70 w 154"/>
                <a:gd name="T19" fmla="*/ 153 h 153"/>
                <a:gd name="T20" fmla="*/ 54 w 154"/>
                <a:gd name="T21" fmla="*/ 150 h 153"/>
                <a:gd name="T22" fmla="*/ 40 w 154"/>
                <a:gd name="T23" fmla="*/ 144 h 153"/>
                <a:gd name="T24" fmla="*/ 29 w 154"/>
                <a:gd name="T25" fmla="*/ 136 h 153"/>
                <a:gd name="T26" fmla="*/ 18 w 154"/>
                <a:gd name="T27" fmla="*/ 126 h 153"/>
                <a:gd name="T28" fmla="*/ 9 w 154"/>
                <a:gd name="T29" fmla="*/ 113 h 153"/>
                <a:gd name="T30" fmla="*/ 3 w 154"/>
                <a:gd name="T31" fmla="*/ 99 h 153"/>
                <a:gd name="T32" fmla="*/ 1 w 154"/>
                <a:gd name="T33" fmla="*/ 85 h 153"/>
                <a:gd name="T34" fmla="*/ 0 w 154"/>
                <a:gd name="T35" fmla="*/ 77 h 153"/>
                <a:gd name="T36" fmla="*/ 2 w 154"/>
                <a:gd name="T37" fmla="*/ 61 h 153"/>
                <a:gd name="T38" fmla="*/ 6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4" y="141"/>
                  </a:lnTo>
                  <a:lnTo>
                    <a:pt x="29" y="136"/>
                  </a:lnTo>
                  <a:lnTo>
                    <a:pt x="23" y="131"/>
                  </a:lnTo>
                  <a:lnTo>
                    <a:pt x="18" y="126"/>
                  </a:lnTo>
                  <a:lnTo>
                    <a:pt x="14" y="120"/>
                  </a:lnTo>
                  <a:lnTo>
                    <a:pt x="9" y="113"/>
                  </a:lnTo>
                  <a:lnTo>
                    <a:pt x="6" y="106"/>
                  </a:lnTo>
                  <a:lnTo>
                    <a:pt x="3" y="99"/>
                  </a:lnTo>
                  <a:lnTo>
                    <a:pt x="2" y="93"/>
                  </a:lnTo>
                  <a:lnTo>
                    <a:pt x="1" y="85"/>
                  </a:lnTo>
                  <a:lnTo>
                    <a:pt x="0" y="77"/>
                  </a:lnTo>
                  <a:lnTo>
                    <a:pt x="0" y="77"/>
                  </a:lnTo>
                  <a:lnTo>
                    <a:pt x="1" y="69"/>
                  </a:lnTo>
                  <a:lnTo>
                    <a:pt x="2" y="61"/>
                  </a:lnTo>
                  <a:lnTo>
                    <a:pt x="3" y="54"/>
                  </a:lnTo>
                  <a:lnTo>
                    <a:pt x="6" y="47"/>
                  </a:lnTo>
                  <a:lnTo>
                    <a:pt x="9" y="40"/>
                  </a:lnTo>
                  <a:lnTo>
                    <a:pt x="14" y="33"/>
                  </a:lnTo>
                  <a:lnTo>
                    <a:pt x="18" y="27"/>
                  </a:lnTo>
                  <a:lnTo>
                    <a:pt x="23" y="22"/>
                  </a:lnTo>
                  <a:lnTo>
                    <a:pt x="29" y="17"/>
                  </a:lnTo>
                  <a:lnTo>
                    <a:pt x="34"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2"/>
                  </a:lnTo>
                  <a:lnTo>
                    <a:pt x="126" y="17"/>
                  </a:lnTo>
                  <a:lnTo>
                    <a:pt x="132" y="22"/>
                  </a:lnTo>
                  <a:lnTo>
                    <a:pt x="136" y="27"/>
                  </a:lnTo>
                  <a:lnTo>
                    <a:pt x="141" y="33"/>
                  </a:lnTo>
                  <a:lnTo>
                    <a:pt x="145" y="40"/>
                  </a:lnTo>
                  <a:lnTo>
                    <a:pt x="148"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6" name="Freeform 952">
              <a:extLst>
                <a:ext uri="{FF2B5EF4-FFF2-40B4-BE49-F238E27FC236}">
                  <a16:creationId xmlns:a16="http://schemas.microsoft.com/office/drawing/2014/main" id="{AE5CD011-7109-4273-A712-D7C3081A1A3F}"/>
                </a:ext>
              </a:extLst>
            </p:cNvPr>
            <p:cNvSpPr>
              <a:spLocks/>
            </p:cNvSpPr>
            <p:nvPr/>
          </p:nvSpPr>
          <p:spPr bwMode="auto">
            <a:xfrm>
              <a:off x="6702426" y="3733800"/>
              <a:ext cx="49213" cy="49213"/>
            </a:xfrm>
            <a:custGeom>
              <a:avLst/>
              <a:gdLst>
                <a:gd name="T0" fmla="*/ 154 w 154"/>
                <a:gd name="T1" fmla="*/ 77 h 154"/>
                <a:gd name="T2" fmla="*/ 152 w 154"/>
                <a:gd name="T3" fmla="*/ 93 h 154"/>
                <a:gd name="T4" fmla="*/ 148 w 154"/>
                <a:gd name="T5" fmla="*/ 106 h 154"/>
                <a:gd name="T6" fmla="*/ 141 w 154"/>
                <a:gd name="T7" fmla="*/ 120 h 154"/>
                <a:gd name="T8" fmla="*/ 132 w 154"/>
                <a:gd name="T9" fmla="*/ 131 h 154"/>
                <a:gd name="T10" fmla="*/ 120 w 154"/>
                <a:gd name="T11" fmla="*/ 141 h 154"/>
                <a:gd name="T12" fmla="*/ 108 w 154"/>
                <a:gd name="T13" fmla="*/ 147 h 154"/>
                <a:gd name="T14" fmla="*/ 93 w 154"/>
                <a:gd name="T15" fmla="*/ 152 h 154"/>
                <a:gd name="T16" fmla="*/ 77 w 154"/>
                <a:gd name="T17" fmla="*/ 154 h 154"/>
                <a:gd name="T18" fmla="*/ 70 w 154"/>
                <a:gd name="T19" fmla="*/ 153 h 154"/>
                <a:gd name="T20" fmla="*/ 54 w 154"/>
                <a:gd name="T21" fmla="*/ 151 h 154"/>
                <a:gd name="T22" fmla="*/ 40 w 154"/>
                <a:gd name="T23" fmla="*/ 145 h 154"/>
                <a:gd name="T24" fmla="*/ 29 w 154"/>
                <a:gd name="T25" fmla="*/ 136 h 154"/>
                <a:gd name="T26" fmla="*/ 18 w 154"/>
                <a:gd name="T27" fmla="*/ 126 h 154"/>
                <a:gd name="T28" fmla="*/ 9 w 154"/>
                <a:gd name="T29" fmla="*/ 113 h 154"/>
                <a:gd name="T30" fmla="*/ 3 w 154"/>
                <a:gd name="T31" fmla="*/ 99 h 154"/>
                <a:gd name="T32" fmla="*/ 1 w 154"/>
                <a:gd name="T33" fmla="*/ 85 h 154"/>
                <a:gd name="T34" fmla="*/ 0 w 154"/>
                <a:gd name="T35" fmla="*/ 77 h 154"/>
                <a:gd name="T36" fmla="*/ 2 w 154"/>
                <a:gd name="T37" fmla="*/ 62 h 154"/>
                <a:gd name="T38" fmla="*/ 6 w 154"/>
                <a:gd name="T39" fmla="*/ 47 h 154"/>
                <a:gd name="T40" fmla="*/ 14 w 154"/>
                <a:gd name="T41" fmla="*/ 34 h 154"/>
                <a:gd name="T42" fmla="*/ 23 w 154"/>
                <a:gd name="T43" fmla="*/ 23 h 154"/>
                <a:gd name="T44" fmla="*/ 34 w 154"/>
                <a:gd name="T45" fmla="*/ 14 h 154"/>
                <a:gd name="T46" fmla="*/ 47 w 154"/>
                <a:gd name="T47" fmla="*/ 6 h 154"/>
                <a:gd name="T48" fmla="*/ 62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4" y="141"/>
                  </a:lnTo>
                  <a:lnTo>
                    <a:pt x="29" y="136"/>
                  </a:lnTo>
                  <a:lnTo>
                    <a:pt x="23" y="131"/>
                  </a:lnTo>
                  <a:lnTo>
                    <a:pt x="18" y="126"/>
                  </a:lnTo>
                  <a:lnTo>
                    <a:pt x="14" y="120"/>
                  </a:lnTo>
                  <a:lnTo>
                    <a:pt x="9" y="113"/>
                  </a:lnTo>
                  <a:lnTo>
                    <a:pt x="6" y="106"/>
                  </a:lnTo>
                  <a:lnTo>
                    <a:pt x="3" y="99"/>
                  </a:lnTo>
                  <a:lnTo>
                    <a:pt x="2" y="93"/>
                  </a:lnTo>
                  <a:lnTo>
                    <a:pt x="1" y="85"/>
                  </a:lnTo>
                  <a:lnTo>
                    <a:pt x="0" y="77"/>
                  </a:lnTo>
                  <a:lnTo>
                    <a:pt x="0" y="77"/>
                  </a:lnTo>
                  <a:lnTo>
                    <a:pt x="1" y="69"/>
                  </a:lnTo>
                  <a:lnTo>
                    <a:pt x="2" y="62"/>
                  </a:lnTo>
                  <a:lnTo>
                    <a:pt x="3" y="54"/>
                  </a:lnTo>
                  <a:lnTo>
                    <a:pt x="6" y="47"/>
                  </a:lnTo>
                  <a:lnTo>
                    <a:pt x="9" y="40"/>
                  </a:lnTo>
                  <a:lnTo>
                    <a:pt x="14" y="34"/>
                  </a:lnTo>
                  <a:lnTo>
                    <a:pt x="18" y="28"/>
                  </a:lnTo>
                  <a:lnTo>
                    <a:pt x="23" y="23"/>
                  </a:lnTo>
                  <a:lnTo>
                    <a:pt x="29" y="17"/>
                  </a:lnTo>
                  <a:lnTo>
                    <a:pt x="34" y="14"/>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4"/>
                  </a:lnTo>
                  <a:lnTo>
                    <a:pt x="126" y="17"/>
                  </a:lnTo>
                  <a:lnTo>
                    <a:pt x="132" y="23"/>
                  </a:lnTo>
                  <a:lnTo>
                    <a:pt x="136" y="28"/>
                  </a:lnTo>
                  <a:lnTo>
                    <a:pt x="141" y="34"/>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7" name="Freeform 953">
              <a:extLst>
                <a:ext uri="{FF2B5EF4-FFF2-40B4-BE49-F238E27FC236}">
                  <a16:creationId xmlns:a16="http://schemas.microsoft.com/office/drawing/2014/main" id="{E870C2D5-971B-46BF-9AB1-BC9F85F4D423}"/>
                </a:ext>
              </a:extLst>
            </p:cNvPr>
            <p:cNvSpPr>
              <a:spLocks/>
            </p:cNvSpPr>
            <p:nvPr/>
          </p:nvSpPr>
          <p:spPr bwMode="auto">
            <a:xfrm>
              <a:off x="6702426" y="3805238"/>
              <a:ext cx="49213" cy="49213"/>
            </a:xfrm>
            <a:custGeom>
              <a:avLst/>
              <a:gdLst>
                <a:gd name="T0" fmla="*/ 154 w 154"/>
                <a:gd name="T1" fmla="*/ 78 h 154"/>
                <a:gd name="T2" fmla="*/ 152 w 154"/>
                <a:gd name="T3" fmla="*/ 93 h 154"/>
                <a:gd name="T4" fmla="*/ 148 w 154"/>
                <a:gd name="T5" fmla="*/ 107 h 154"/>
                <a:gd name="T6" fmla="*/ 141 w 154"/>
                <a:gd name="T7" fmla="*/ 120 h 154"/>
                <a:gd name="T8" fmla="*/ 132 w 154"/>
                <a:gd name="T9" fmla="*/ 131 h 154"/>
                <a:gd name="T10" fmla="*/ 120 w 154"/>
                <a:gd name="T11" fmla="*/ 142 h 154"/>
                <a:gd name="T12" fmla="*/ 108 w 154"/>
                <a:gd name="T13" fmla="*/ 149 h 154"/>
                <a:gd name="T14" fmla="*/ 93 w 154"/>
                <a:gd name="T15" fmla="*/ 153 h 154"/>
                <a:gd name="T16" fmla="*/ 77 w 154"/>
                <a:gd name="T17" fmla="*/ 154 h 154"/>
                <a:gd name="T18" fmla="*/ 70 w 154"/>
                <a:gd name="T19" fmla="*/ 154 h 154"/>
                <a:gd name="T20" fmla="*/ 54 w 154"/>
                <a:gd name="T21" fmla="*/ 151 h 154"/>
                <a:gd name="T22" fmla="*/ 40 w 154"/>
                <a:gd name="T23" fmla="*/ 145 h 154"/>
                <a:gd name="T24" fmla="*/ 29 w 154"/>
                <a:gd name="T25" fmla="*/ 137 h 154"/>
                <a:gd name="T26" fmla="*/ 18 w 154"/>
                <a:gd name="T27" fmla="*/ 127 h 154"/>
                <a:gd name="T28" fmla="*/ 9 w 154"/>
                <a:gd name="T29" fmla="*/ 114 h 154"/>
                <a:gd name="T30" fmla="*/ 3 w 154"/>
                <a:gd name="T31" fmla="*/ 101 h 154"/>
                <a:gd name="T32" fmla="*/ 1 w 154"/>
                <a:gd name="T33" fmla="*/ 86 h 154"/>
                <a:gd name="T34" fmla="*/ 0 w 154"/>
                <a:gd name="T35" fmla="*/ 78 h 154"/>
                <a:gd name="T36" fmla="*/ 2 w 154"/>
                <a:gd name="T37" fmla="*/ 62 h 154"/>
                <a:gd name="T38" fmla="*/ 6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4 w 154"/>
                <a:gd name="T57" fmla="*/ 10 h 154"/>
                <a:gd name="T58" fmla="*/ 126 w 154"/>
                <a:gd name="T59" fmla="*/ 18 h 154"/>
                <a:gd name="T60" fmla="*/ 136 w 154"/>
                <a:gd name="T61" fmla="*/ 28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8" y="107"/>
                  </a:lnTo>
                  <a:lnTo>
                    <a:pt x="145" y="114"/>
                  </a:lnTo>
                  <a:lnTo>
                    <a:pt x="141" y="120"/>
                  </a:lnTo>
                  <a:lnTo>
                    <a:pt x="136" y="127"/>
                  </a:lnTo>
                  <a:lnTo>
                    <a:pt x="132" y="131"/>
                  </a:lnTo>
                  <a:lnTo>
                    <a:pt x="126" y="137"/>
                  </a:lnTo>
                  <a:lnTo>
                    <a:pt x="120" y="142"/>
                  </a:lnTo>
                  <a:lnTo>
                    <a:pt x="114"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4" y="142"/>
                  </a:lnTo>
                  <a:lnTo>
                    <a:pt x="29" y="137"/>
                  </a:lnTo>
                  <a:lnTo>
                    <a:pt x="23" y="131"/>
                  </a:lnTo>
                  <a:lnTo>
                    <a:pt x="18" y="127"/>
                  </a:lnTo>
                  <a:lnTo>
                    <a:pt x="14" y="120"/>
                  </a:lnTo>
                  <a:lnTo>
                    <a:pt x="9" y="114"/>
                  </a:lnTo>
                  <a:lnTo>
                    <a:pt x="6" y="107"/>
                  </a:lnTo>
                  <a:lnTo>
                    <a:pt x="3" y="101"/>
                  </a:lnTo>
                  <a:lnTo>
                    <a:pt x="2" y="93"/>
                  </a:lnTo>
                  <a:lnTo>
                    <a:pt x="1" y="86"/>
                  </a:lnTo>
                  <a:lnTo>
                    <a:pt x="0" y="78"/>
                  </a:lnTo>
                  <a:lnTo>
                    <a:pt x="0" y="78"/>
                  </a:lnTo>
                  <a:lnTo>
                    <a:pt x="1" y="70"/>
                  </a:lnTo>
                  <a:lnTo>
                    <a:pt x="2" y="62"/>
                  </a:lnTo>
                  <a:lnTo>
                    <a:pt x="3" y="55"/>
                  </a:lnTo>
                  <a:lnTo>
                    <a:pt x="6" y="47"/>
                  </a:lnTo>
                  <a:lnTo>
                    <a:pt x="9" y="41"/>
                  </a:lnTo>
                  <a:lnTo>
                    <a:pt x="14" y="34"/>
                  </a:lnTo>
                  <a:lnTo>
                    <a:pt x="18" y="28"/>
                  </a:lnTo>
                  <a:lnTo>
                    <a:pt x="23" y="23"/>
                  </a:lnTo>
                  <a:lnTo>
                    <a:pt x="29" y="18"/>
                  </a:lnTo>
                  <a:lnTo>
                    <a:pt x="34" y="14"/>
                  </a:lnTo>
                  <a:lnTo>
                    <a:pt x="40" y="10"/>
                  </a:lnTo>
                  <a:lnTo>
                    <a:pt x="47" y="7"/>
                  </a:lnTo>
                  <a:lnTo>
                    <a:pt x="54" y="3"/>
                  </a:lnTo>
                  <a:lnTo>
                    <a:pt x="62" y="2"/>
                  </a:lnTo>
                  <a:lnTo>
                    <a:pt x="70" y="1"/>
                  </a:lnTo>
                  <a:lnTo>
                    <a:pt x="77" y="0"/>
                  </a:lnTo>
                  <a:lnTo>
                    <a:pt x="77" y="0"/>
                  </a:lnTo>
                  <a:lnTo>
                    <a:pt x="85" y="1"/>
                  </a:lnTo>
                  <a:lnTo>
                    <a:pt x="93" y="2"/>
                  </a:lnTo>
                  <a:lnTo>
                    <a:pt x="100" y="3"/>
                  </a:lnTo>
                  <a:lnTo>
                    <a:pt x="108" y="7"/>
                  </a:lnTo>
                  <a:lnTo>
                    <a:pt x="114" y="10"/>
                  </a:lnTo>
                  <a:lnTo>
                    <a:pt x="120" y="14"/>
                  </a:lnTo>
                  <a:lnTo>
                    <a:pt x="126" y="18"/>
                  </a:lnTo>
                  <a:lnTo>
                    <a:pt x="132" y="23"/>
                  </a:lnTo>
                  <a:lnTo>
                    <a:pt x="136" y="28"/>
                  </a:lnTo>
                  <a:lnTo>
                    <a:pt x="141" y="34"/>
                  </a:lnTo>
                  <a:lnTo>
                    <a:pt x="145" y="41"/>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8" name="Freeform 954">
              <a:extLst>
                <a:ext uri="{FF2B5EF4-FFF2-40B4-BE49-F238E27FC236}">
                  <a16:creationId xmlns:a16="http://schemas.microsoft.com/office/drawing/2014/main" id="{2F8B24DF-605F-4190-9CA1-B9EFFE6308FB}"/>
                </a:ext>
              </a:extLst>
            </p:cNvPr>
            <p:cNvSpPr>
              <a:spLocks/>
            </p:cNvSpPr>
            <p:nvPr/>
          </p:nvSpPr>
          <p:spPr bwMode="auto">
            <a:xfrm>
              <a:off x="6702426" y="3875088"/>
              <a:ext cx="49213" cy="49213"/>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2 h 153"/>
                <a:gd name="T10" fmla="*/ 120 w 154"/>
                <a:gd name="T11" fmla="*/ 141 h 153"/>
                <a:gd name="T12" fmla="*/ 108 w 154"/>
                <a:gd name="T13" fmla="*/ 148 h 153"/>
                <a:gd name="T14" fmla="*/ 93 w 154"/>
                <a:gd name="T15" fmla="*/ 152 h 153"/>
                <a:gd name="T16" fmla="*/ 77 w 154"/>
                <a:gd name="T17" fmla="*/ 153 h 153"/>
                <a:gd name="T18" fmla="*/ 70 w 154"/>
                <a:gd name="T19" fmla="*/ 153 h 153"/>
                <a:gd name="T20" fmla="*/ 54 w 154"/>
                <a:gd name="T21" fmla="*/ 150 h 153"/>
                <a:gd name="T22" fmla="*/ 40 w 154"/>
                <a:gd name="T23" fmla="*/ 144 h 153"/>
                <a:gd name="T24" fmla="*/ 29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2 h 153"/>
                <a:gd name="T38" fmla="*/ 6 w 154"/>
                <a:gd name="T39" fmla="*/ 47 h 153"/>
                <a:gd name="T40" fmla="*/ 14 w 154"/>
                <a:gd name="T41" fmla="*/ 34 h 153"/>
                <a:gd name="T42" fmla="*/ 23 w 154"/>
                <a:gd name="T43" fmla="*/ 23 h 153"/>
                <a:gd name="T44" fmla="*/ 34 w 154"/>
                <a:gd name="T45" fmla="*/ 13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4" y="141"/>
                  </a:lnTo>
                  <a:lnTo>
                    <a:pt x="29" y="136"/>
                  </a:lnTo>
                  <a:lnTo>
                    <a:pt x="23" y="132"/>
                  </a:lnTo>
                  <a:lnTo>
                    <a:pt x="18" y="126"/>
                  </a:lnTo>
                  <a:lnTo>
                    <a:pt x="14" y="120"/>
                  </a:lnTo>
                  <a:lnTo>
                    <a:pt x="9" y="113"/>
                  </a:lnTo>
                  <a:lnTo>
                    <a:pt x="6" y="106"/>
                  </a:lnTo>
                  <a:lnTo>
                    <a:pt x="3" y="100"/>
                  </a:lnTo>
                  <a:lnTo>
                    <a:pt x="2" y="93"/>
                  </a:lnTo>
                  <a:lnTo>
                    <a:pt x="1" y="85"/>
                  </a:lnTo>
                  <a:lnTo>
                    <a:pt x="0" y="77"/>
                  </a:lnTo>
                  <a:lnTo>
                    <a:pt x="0" y="77"/>
                  </a:lnTo>
                  <a:lnTo>
                    <a:pt x="1" y="69"/>
                  </a:lnTo>
                  <a:lnTo>
                    <a:pt x="2" y="62"/>
                  </a:lnTo>
                  <a:lnTo>
                    <a:pt x="3" y="54"/>
                  </a:lnTo>
                  <a:lnTo>
                    <a:pt x="6" y="47"/>
                  </a:lnTo>
                  <a:lnTo>
                    <a:pt x="9" y="40"/>
                  </a:lnTo>
                  <a:lnTo>
                    <a:pt x="14" y="34"/>
                  </a:lnTo>
                  <a:lnTo>
                    <a:pt x="18" y="27"/>
                  </a:lnTo>
                  <a:lnTo>
                    <a:pt x="23" y="23"/>
                  </a:lnTo>
                  <a:lnTo>
                    <a:pt x="29" y="17"/>
                  </a:lnTo>
                  <a:lnTo>
                    <a:pt x="34" y="13"/>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3"/>
                  </a:lnTo>
                  <a:lnTo>
                    <a:pt x="126" y="17"/>
                  </a:lnTo>
                  <a:lnTo>
                    <a:pt x="132" y="23"/>
                  </a:lnTo>
                  <a:lnTo>
                    <a:pt x="136" y="27"/>
                  </a:lnTo>
                  <a:lnTo>
                    <a:pt x="141" y="34"/>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9" name="Freeform 955">
              <a:extLst>
                <a:ext uri="{FF2B5EF4-FFF2-40B4-BE49-F238E27FC236}">
                  <a16:creationId xmlns:a16="http://schemas.microsoft.com/office/drawing/2014/main" id="{6C91228C-C243-4D7F-A99B-2E36B4025C4D}"/>
                </a:ext>
              </a:extLst>
            </p:cNvPr>
            <p:cNvSpPr>
              <a:spLocks/>
            </p:cNvSpPr>
            <p:nvPr/>
          </p:nvSpPr>
          <p:spPr bwMode="auto">
            <a:xfrm>
              <a:off x="6702426" y="3946525"/>
              <a:ext cx="49213" cy="47625"/>
            </a:xfrm>
            <a:custGeom>
              <a:avLst/>
              <a:gdLst>
                <a:gd name="T0" fmla="*/ 154 w 154"/>
                <a:gd name="T1" fmla="*/ 76 h 154"/>
                <a:gd name="T2" fmla="*/ 152 w 154"/>
                <a:gd name="T3" fmla="*/ 92 h 154"/>
                <a:gd name="T4" fmla="*/ 148 w 154"/>
                <a:gd name="T5" fmla="*/ 106 h 154"/>
                <a:gd name="T6" fmla="*/ 141 w 154"/>
                <a:gd name="T7" fmla="*/ 120 h 154"/>
                <a:gd name="T8" fmla="*/ 132 w 154"/>
                <a:gd name="T9" fmla="*/ 131 h 154"/>
                <a:gd name="T10" fmla="*/ 120 w 154"/>
                <a:gd name="T11" fmla="*/ 141 h 154"/>
                <a:gd name="T12" fmla="*/ 108 w 154"/>
                <a:gd name="T13" fmla="*/ 147 h 154"/>
                <a:gd name="T14" fmla="*/ 93 w 154"/>
                <a:gd name="T15" fmla="*/ 152 h 154"/>
                <a:gd name="T16" fmla="*/ 77 w 154"/>
                <a:gd name="T17" fmla="*/ 154 h 154"/>
                <a:gd name="T18" fmla="*/ 70 w 154"/>
                <a:gd name="T19" fmla="*/ 153 h 154"/>
                <a:gd name="T20" fmla="*/ 54 w 154"/>
                <a:gd name="T21" fmla="*/ 151 h 154"/>
                <a:gd name="T22" fmla="*/ 40 w 154"/>
                <a:gd name="T23" fmla="*/ 144 h 154"/>
                <a:gd name="T24" fmla="*/ 29 w 154"/>
                <a:gd name="T25" fmla="*/ 136 h 154"/>
                <a:gd name="T26" fmla="*/ 18 w 154"/>
                <a:gd name="T27" fmla="*/ 126 h 154"/>
                <a:gd name="T28" fmla="*/ 9 w 154"/>
                <a:gd name="T29" fmla="*/ 113 h 154"/>
                <a:gd name="T30" fmla="*/ 3 w 154"/>
                <a:gd name="T31" fmla="*/ 99 h 154"/>
                <a:gd name="T32" fmla="*/ 1 w 154"/>
                <a:gd name="T33" fmla="*/ 84 h 154"/>
                <a:gd name="T34" fmla="*/ 0 w 154"/>
                <a:gd name="T35" fmla="*/ 76 h 154"/>
                <a:gd name="T36" fmla="*/ 2 w 154"/>
                <a:gd name="T37" fmla="*/ 62 h 154"/>
                <a:gd name="T38" fmla="*/ 6 w 154"/>
                <a:gd name="T39" fmla="*/ 47 h 154"/>
                <a:gd name="T40" fmla="*/ 14 w 154"/>
                <a:gd name="T41" fmla="*/ 34 h 154"/>
                <a:gd name="T42" fmla="*/ 23 w 154"/>
                <a:gd name="T43" fmla="*/ 23 h 154"/>
                <a:gd name="T44" fmla="*/ 34 w 154"/>
                <a:gd name="T45" fmla="*/ 12 h 154"/>
                <a:gd name="T46" fmla="*/ 47 w 154"/>
                <a:gd name="T47" fmla="*/ 6 h 154"/>
                <a:gd name="T48" fmla="*/ 62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7 h 154"/>
                <a:gd name="T62" fmla="*/ 145 w 154"/>
                <a:gd name="T63" fmla="*/ 40 h 154"/>
                <a:gd name="T64" fmla="*/ 151 w 154"/>
                <a:gd name="T65" fmla="*/ 54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8" y="106"/>
                  </a:lnTo>
                  <a:lnTo>
                    <a:pt x="145" y="113"/>
                  </a:lnTo>
                  <a:lnTo>
                    <a:pt x="141" y="120"/>
                  </a:lnTo>
                  <a:lnTo>
                    <a:pt x="136" y="126"/>
                  </a:lnTo>
                  <a:lnTo>
                    <a:pt x="132" y="131"/>
                  </a:lnTo>
                  <a:lnTo>
                    <a:pt x="126" y="136"/>
                  </a:lnTo>
                  <a:lnTo>
                    <a:pt x="120" y="141"/>
                  </a:lnTo>
                  <a:lnTo>
                    <a:pt x="114" y="144"/>
                  </a:lnTo>
                  <a:lnTo>
                    <a:pt x="108" y="147"/>
                  </a:lnTo>
                  <a:lnTo>
                    <a:pt x="100" y="151"/>
                  </a:lnTo>
                  <a:lnTo>
                    <a:pt x="93" y="152"/>
                  </a:lnTo>
                  <a:lnTo>
                    <a:pt x="85" y="153"/>
                  </a:lnTo>
                  <a:lnTo>
                    <a:pt x="77" y="154"/>
                  </a:lnTo>
                  <a:lnTo>
                    <a:pt x="77" y="154"/>
                  </a:lnTo>
                  <a:lnTo>
                    <a:pt x="70" y="153"/>
                  </a:lnTo>
                  <a:lnTo>
                    <a:pt x="62" y="152"/>
                  </a:lnTo>
                  <a:lnTo>
                    <a:pt x="54" y="151"/>
                  </a:lnTo>
                  <a:lnTo>
                    <a:pt x="47" y="147"/>
                  </a:lnTo>
                  <a:lnTo>
                    <a:pt x="40" y="144"/>
                  </a:lnTo>
                  <a:lnTo>
                    <a:pt x="34" y="141"/>
                  </a:lnTo>
                  <a:lnTo>
                    <a:pt x="29" y="136"/>
                  </a:lnTo>
                  <a:lnTo>
                    <a:pt x="23" y="131"/>
                  </a:lnTo>
                  <a:lnTo>
                    <a:pt x="18" y="126"/>
                  </a:lnTo>
                  <a:lnTo>
                    <a:pt x="14" y="120"/>
                  </a:lnTo>
                  <a:lnTo>
                    <a:pt x="9" y="113"/>
                  </a:lnTo>
                  <a:lnTo>
                    <a:pt x="6" y="106"/>
                  </a:lnTo>
                  <a:lnTo>
                    <a:pt x="3" y="99"/>
                  </a:lnTo>
                  <a:lnTo>
                    <a:pt x="2" y="92"/>
                  </a:lnTo>
                  <a:lnTo>
                    <a:pt x="1" y="84"/>
                  </a:lnTo>
                  <a:lnTo>
                    <a:pt x="0" y="76"/>
                  </a:lnTo>
                  <a:lnTo>
                    <a:pt x="0" y="76"/>
                  </a:lnTo>
                  <a:lnTo>
                    <a:pt x="1" y="68"/>
                  </a:lnTo>
                  <a:lnTo>
                    <a:pt x="2" y="62"/>
                  </a:lnTo>
                  <a:lnTo>
                    <a:pt x="3" y="54"/>
                  </a:lnTo>
                  <a:lnTo>
                    <a:pt x="6" y="47"/>
                  </a:lnTo>
                  <a:lnTo>
                    <a:pt x="9" y="40"/>
                  </a:lnTo>
                  <a:lnTo>
                    <a:pt x="14" y="34"/>
                  </a:lnTo>
                  <a:lnTo>
                    <a:pt x="18" y="27"/>
                  </a:lnTo>
                  <a:lnTo>
                    <a:pt x="23" y="23"/>
                  </a:lnTo>
                  <a:lnTo>
                    <a:pt x="29" y="17"/>
                  </a:lnTo>
                  <a:lnTo>
                    <a:pt x="34"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2"/>
                  </a:lnTo>
                  <a:lnTo>
                    <a:pt x="126" y="17"/>
                  </a:lnTo>
                  <a:lnTo>
                    <a:pt x="132" y="23"/>
                  </a:lnTo>
                  <a:lnTo>
                    <a:pt x="136" y="27"/>
                  </a:lnTo>
                  <a:lnTo>
                    <a:pt x="141" y="34"/>
                  </a:lnTo>
                  <a:lnTo>
                    <a:pt x="145" y="40"/>
                  </a:lnTo>
                  <a:lnTo>
                    <a:pt x="148" y="47"/>
                  </a:lnTo>
                  <a:lnTo>
                    <a:pt x="151" y="54"/>
                  </a:lnTo>
                  <a:lnTo>
                    <a:pt x="152" y="62"/>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0" name="Freeform 956">
              <a:extLst>
                <a:ext uri="{FF2B5EF4-FFF2-40B4-BE49-F238E27FC236}">
                  <a16:creationId xmlns:a16="http://schemas.microsoft.com/office/drawing/2014/main" id="{AA41EB72-BA15-4014-B2BB-2ACC8673A7FC}"/>
                </a:ext>
              </a:extLst>
            </p:cNvPr>
            <p:cNvSpPr>
              <a:spLocks/>
            </p:cNvSpPr>
            <p:nvPr/>
          </p:nvSpPr>
          <p:spPr bwMode="auto">
            <a:xfrm>
              <a:off x="6775451" y="3525838"/>
              <a:ext cx="49213" cy="49213"/>
            </a:xfrm>
            <a:custGeom>
              <a:avLst/>
              <a:gdLst>
                <a:gd name="T0" fmla="*/ 155 w 155"/>
                <a:gd name="T1" fmla="*/ 77 h 155"/>
                <a:gd name="T2" fmla="*/ 153 w 155"/>
                <a:gd name="T3" fmla="*/ 93 h 155"/>
                <a:gd name="T4" fmla="*/ 148 w 155"/>
                <a:gd name="T5" fmla="*/ 107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7 w 155"/>
                <a:gd name="T17" fmla="*/ 155 h 155"/>
                <a:gd name="T18" fmla="*/ 70 w 155"/>
                <a:gd name="T19" fmla="*/ 154 h 155"/>
                <a:gd name="T20" fmla="*/ 54 w 155"/>
                <a:gd name="T21" fmla="*/ 151 h 155"/>
                <a:gd name="T22" fmla="*/ 40 w 155"/>
                <a:gd name="T23" fmla="*/ 144 h 155"/>
                <a:gd name="T24" fmla="*/ 29 w 155"/>
                <a:gd name="T25" fmla="*/ 136 h 155"/>
                <a:gd name="T26" fmla="*/ 17 w 155"/>
                <a:gd name="T27" fmla="*/ 126 h 155"/>
                <a:gd name="T28" fmla="*/ 9 w 155"/>
                <a:gd name="T29" fmla="*/ 113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4 w 155"/>
                <a:gd name="T41" fmla="*/ 35 h 155"/>
                <a:gd name="T42" fmla="*/ 23 w 155"/>
                <a:gd name="T43" fmla="*/ 23 h 155"/>
                <a:gd name="T44" fmla="*/ 35 w 155"/>
                <a:gd name="T45" fmla="*/ 13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7 h 155"/>
                <a:gd name="T60" fmla="*/ 137 w 155"/>
                <a:gd name="T61" fmla="*/ 28 h 155"/>
                <a:gd name="T62" fmla="*/ 146 w 155"/>
                <a:gd name="T63" fmla="*/ 40 h 155"/>
                <a:gd name="T64" fmla="*/ 151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7"/>
                  </a:lnTo>
                  <a:lnTo>
                    <a:pt x="146" y="113"/>
                  </a:lnTo>
                  <a:lnTo>
                    <a:pt x="141" y="120"/>
                  </a:lnTo>
                  <a:lnTo>
                    <a:pt x="137" y="126"/>
                  </a:lnTo>
                  <a:lnTo>
                    <a:pt x="132" y="132"/>
                  </a:lnTo>
                  <a:lnTo>
                    <a:pt x="126" y="136"/>
                  </a:lnTo>
                  <a:lnTo>
                    <a:pt x="120" y="141"/>
                  </a:lnTo>
                  <a:lnTo>
                    <a:pt x="114" y="144"/>
                  </a:lnTo>
                  <a:lnTo>
                    <a:pt x="108" y="148"/>
                  </a:lnTo>
                  <a:lnTo>
                    <a:pt x="100" y="151"/>
                  </a:lnTo>
                  <a:lnTo>
                    <a:pt x="93" y="152"/>
                  </a:lnTo>
                  <a:lnTo>
                    <a:pt x="85" y="154"/>
                  </a:lnTo>
                  <a:lnTo>
                    <a:pt x="77" y="155"/>
                  </a:lnTo>
                  <a:lnTo>
                    <a:pt x="77" y="155"/>
                  </a:lnTo>
                  <a:lnTo>
                    <a:pt x="70" y="154"/>
                  </a:lnTo>
                  <a:lnTo>
                    <a:pt x="62" y="152"/>
                  </a:lnTo>
                  <a:lnTo>
                    <a:pt x="54" y="151"/>
                  </a:lnTo>
                  <a:lnTo>
                    <a:pt x="47" y="148"/>
                  </a:lnTo>
                  <a:lnTo>
                    <a:pt x="40" y="144"/>
                  </a:lnTo>
                  <a:lnTo>
                    <a:pt x="35" y="141"/>
                  </a:lnTo>
                  <a:lnTo>
                    <a:pt x="29" y="136"/>
                  </a:lnTo>
                  <a:lnTo>
                    <a:pt x="23" y="132"/>
                  </a:lnTo>
                  <a:lnTo>
                    <a:pt x="17" y="126"/>
                  </a:lnTo>
                  <a:lnTo>
                    <a:pt x="14"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0" y="13"/>
                  </a:lnTo>
                  <a:lnTo>
                    <a:pt x="126" y="17"/>
                  </a:lnTo>
                  <a:lnTo>
                    <a:pt x="132" y="23"/>
                  </a:lnTo>
                  <a:lnTo>
                    <a:pt x="137" y="28"/>
                  </a:lnTo>
                  <a:lnTo>
                    <a:pt x="141" y="35"/>
                  </a:lnTo>
                  <a:lnTo>
                    <a:pt x="146"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1" name="Freeform 957">
              <a:extLst>
                <a:ext uri="{FF2B5EF4-FFF2-40B4-BE49-F238E27FC236}">
                  <a16:creationId xmlns:a16="http://schemas.microsoft.com/office/drawing/2014/main" id="{FFD5750A-E233-48FB-811D-BEACCF17E4F9}"/>
                </a:ext>
              </a:extLst>
            </p:cNvPr>
            <p:cNvSpPr>
              <a:spLocks/>
            </p:cNvSpPr>
            <p:nvPr/>
          </p:nvSpPr>
          <p:spPr bwMode="auto">
            <a:xfrm>
              <a:off x="6775451" y="3663950"/>
              <a:ext cx="49213" cy="49213"/>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1 h 153"/>
                <a:gd name="T10" fmla="*/ 120 w 155"/>
                <a:gd name="T11" fmla="*/ 141 h 153"/>
                <a:gd name="T12" fmla="*/ 108 w 155"/>
                <a:gd name="T13" fmla="*/ 147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99 h 153"/>
                <a:gd name="T32" fmla="*/ 0 w 155"/>
                <a:gd name="T33" fmla="*/ 85 h 153"/>
                <a:gd name="T34" fmla="*/ 0 w 155"/>
                <a:gd name="T35" fmla="*/ 77 h 153"/>
                <a:gd name="T36" fmla="*/ 1 w 155"/>
                <a:gd name="T37" fmla="*/ 61 h 153"/>
                <a:gd name="T38" fmla="*/ 6 w 155"/>
                <a:gd name="T39" fmla="*/ 47 h 153"/>
                <a:gd name="T40" fmla="*/ 14 w 155"/>
                <a:gd name="T41" fmla="*/ 33 h 153"/>
                <a:gd name="T42" fmla="*/ 23 w 155"/>
                <a:gd name="T43" fmla="*/ 22 h 153"/>
                <a:gd name="T44" fmla="*/ 35 w 155"/>
                <a:gd name="T45" fmla="*/ 12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6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1" y="99"/>
                  </a:lnTo>
                  <a:lnTo>
                    <a:pt x="148" y="106"/>
                  </a:lnTo>
                  <a:lnTo>
                    <a:pt x="146" y="113"/>
                  </a:lnTo>
                  <a:lnTo>
                    <a:pt x="141" y="120"/>
                  </a:lnTo>
                  <a:lnTo>
                    <a:pt x="137" y="126"/>
                  </a:lnTo>
                  <a:lnTo>
                    <a:pt x="132" y="131"/>
                  </a:lnTo>
                  <a:lnTo>
                    <a:pt x="126" y="136"/>
                  </a:lnTo>
                  <a:lnTo>
                    <a:pt x="120" y="141"/>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2"/>
                  </a:lnTo>
                  <a:lnTo>
                    <a:pt x="126" y="17"/>
                  </a:lnTo>
                  <a:lnTo>
                    <a:pt x="132" y="22"/>
                  </a:lnTo>
                  <a:lnTo>
                    <a:pt x="137" y="27"/>
                  </a:lnTo>
                  <a:lnTo>
                    <a:pt x="141" y="33"/>
                  </a:lnTo>
                  <a:lnTo>
                    <a:pt x="146"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2" name="Freeform 958">
              <a:extLst>
                <a:ext uri="{FF2B5EF4-FFF2-40B4-BE49-F238E27FC236}">
                  <a16:creationId xmlns:a16="http://schemas.microsoft.com/office/drawing/2014/main" id="{4E40BD38-D172-4856-842F-3721937EBFA3}"/>
                </a:ext>
              </a:extLst>
            </p:cNvPr>
            <p:cNvSpPr>
              <a:spLocks/>
            </p:cNvSpPr>
            <p:nvPr/>
          </p:nvSpPr>
          <p:spPr bwMode="auto">
            <a:xfrm>
              <a:off x="6775451" y="3733800"/>
              <a:ext cx="49213" cy="49213"/>
            </a:xfrm>
            <a:custGeom>
              <a:avLst/>
              <a:gdLst>
                <a:gd name="T0" fmla="*/ 155 w 155"/>
                <a:gd name="T1" fmla="*/ 77 h 154"/>
                <a:gd name="T2" fmla="*/ 153 w 155"/>
                <a:gd name="T3" fmla="*/ 93 h 154"/>
                <a:gd name="T4" fmla="*/ 148 w 155"/>
                <a:gd name="T5" fmla="*/ 106 h 154"/>
                <a:gd name="T6" fmla="*/ 141 w 155"/>
                <a:gd name="T7" fmla="*/ 120 h 154"/>
                <a:gd name="T8" fmla="*/ 132 w 155"/>
                <a:gd name="T9" fmla="*/ 131 h 154"/>
                <a:gd name="T10" fmla="*/ 120 w 155"/>
                <a:gd name="T11" fmla="*/ 141 h 154"/>
                <a:gd name="T12" fmla="*/ 108 w 155"/>
                <a:gd name="T13" fmla="*/ 147 h 154"/>
                <a:gd name="T14" fmla="*/ 93 w 155"/>
                <a:gd name="T15" fmla="*/ 152 h 154"/>
                <a:gd name="T16" fmla="*/ 77 w 155"/>
                <a:gd name="T17" fmla="*/ 154 h 154"/>
                <a:gd name="T18" fmla="*/ 70 w 155"/>
                <a:gd name="T19" fmla="*/ 153 h 154"/>
                <a:gd name="T20" fmla="*/ 54 w 155"/>
                <a:gd name="T21" fmla="*/ 151 h 154"/>
                <a:gd name="T22" fmla="*/ 40 w 155"/>
                <a:gd name="T23" fmla="*/ 145 h 154"/>
                <a:gd name="T24" fmla="*/ 29 w 155"/>
                <a:gd name="T25" fmla="*/ 136 h 154"/>
                <a:gd name="T26" fmla="*/ 17 w 155"/>
                <a:gd name="T27" fmla="*/ 126 h 154"/>
                <a:gd name="T28" fmla="*/ 9 w 155"/>
                <a:gd name="T29" fmla="*/ 113 h 154"/>
                <a:gd name="T30" fmla="*/ 4 w 155"/>
                <a:gd name="T31" fmla="*/ 99 h 154"/>
                <a:gd name="T32" fmla="*/ 0 w 155"/>
                <a:gd name="T33" fmla="*/ 85 h 154"/>
                <a:gd name="T34" fmla="*/ 0 w 155"/>
                <a:gd name="T35" fmla="*/ 77 h 154"/>
                <a:gd name="T36" fmla="*/ 1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6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7 w 155"/>
                <a:gd name="T61" fmla="*/ 28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99"/>
                  </a:lnTo>
                  <a:lnTo>
                    <a:pt x="148" y="106"/>
                  </a:lnTo>
                  <a:lnTo>
                    <a:pt x="146" y="113"/>
                  </a:lnTo>
                  <a:lnTo>
                    <a:pt x="141" y="120"/>
                  </a:lnTo>
                  <a:lnTo>
                    <a:pt x="137" y="126"/>
                  </a:lnTo>
                  <a:lnTo>
                    <a:pt x="132" y="131"/>
                  </a:lnTo>
                  <a:lnTo>
                    <a:pt x="126" y="136"/>
                  </a:lnTo>
                  <a:lnTo>
                    <a:pt x="120" y="141"/>
                  </a:lnTo>
                  <a:lnTo>
                    <a:pt x="114"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4" y="34"/>
                  </a:lnTo>
                  <a:lnTo>
                    <a:pt x="17" y="28"/>
                  </a:lnTo>
                  <a:lnTo>
                    <a:pt x="23" y="23"/>
                  </a:lnTo>
                  <a:lnTo>
                    <a:pt x="29" y="17"/>
                  </a:lnTo>
                  <a:lnTo>
                    <a:pt x="35" y="14"/>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4"/>
                  </a:lnTo>
                  <a:lnTo>
                    <a:pt x="126" y="17"/>
                  </a:lnTo>
                  <a:lnTo>
                    <a:pt x="132" y="23"/>
                  </a:lnTo>
                  <a:lnTo>
                    <a:pt x="137" y="28"/>
                  </a:lnTo>
                  <a:lnTo>
                    <a:pt x="141" y="34"/>
                  </a:lnTo>
                  <a:lnTo>
                    <a:pt x="146"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3" name="Freeform 959">
              <a:extLst>
                <a:ext uri="{FF2B5EF4-FFF2-40B4-BE49-F238E27FC236}">
                  <a16:creationId xmlns:a16="http://schemas.microsoft.com/office/drawing/2014/main" id="{E6EF8312-3B22-48B8-93B7-746EEE1E5387}"/>
                </a:ext>
              </a:extLst>
            </p:cNvPr>
            <p:cNvSpPr>
              <a:spLocks/>
            </p:cNvSpPr>
            <p:nvPr/>
          </p:nvSpPr>
          <p:spPr bwMode="auto">
            <a:xfrm>
              <a:off x="6775451" y="3805238"/>
              <a:ext cx="49213" cy="49213"/>
            </a:xfrm>
            <a:custGeom>
              <a:avLst/>
              <a:gdLst>
                <a:gd name="T0" fmla="*/ 155 w 155"/>
                <a:gd name="T1" fmla="*/ 78 h 154"/>
                <a:gd name="T2" fmla="*/ 153 w 155"/>
                <a:gd name="T3" fmla="*/ 93 h 154"/>
                <a:gd name="T4" fmla="*/ 148 w 155"/>
                <a:gd name="T5" fmla="*/ 107 h 154"/>
                <a:gd name="T6" fmla="*/ 141 w 155"/>
                <a:gd name="T7" fmla="*/ 120 h 154"/>
                <a:gd name="T8" fmla="*/ 132 w 155"/>
                <a:gd name="T9" fmla="*/ 131 h 154"/>
                <a:gd name="T10" fmla="*/ 120 w 155"/>
                <a:gd name="T11" fmla="*/ 142 h 154"/>
                <a:gd name="T12" fmla="*/ 108 w 155"/>
                <a:gd name="T13" fmla="*/ 149 h 154"/>
                <a:gd name="T14" fmla="*/ 93 w 155"/>
                <a:gd name="T15" fmla="*/ 153 h 154"/>
                <a:gd name="T16" fmla="*/ 77 w 155"/>
                <a:gd name="T17" fmla="*/ 154 h 154"/>
                <a:gd name="T18" fmla="*/ 70 w 155"/>
                <a:gd name="T19" fmla="*/ 154 h 154"/>
                <a:gd name="T20" fmla="*/ 54 w 155"/>
                <a:gd name="T21" fmla="*/ 151 h 154"/>
                <a:gd name="T22" fmla="*/ 40 w 155"/>
                <a:gd name="T23" fmla="*/ 145 h 154"/>
                <a:gd name="T24" fmla="*/ 29 w 155"/>
                <a:gd name="T25" fmla="*/ 137 h 154"/>
                <a:gd name="T26" fmla="*/ 17 w 155"/>
                <a:gd name="T27" fmla="*/ 127 h 154"/>
                <a:gd name="T28" fmla="*/ 9 w 155"/>
                <a:gd name="T29" fmla="*/ 114 h 154"/>
                <a:gd name="T30" fmla="*/ 4 w 155"/>
                <a:gd name="T31" fmla="*/ 101 h 154"/>
                <a:gd name="T32" fmla="*/ 0 w 155"/>
                <a:gd name="T33" fmla="*/ 86 h 154"/>
                <a:gd name="T34" fmla="*/ 0 w 155"/>
                <a:gd name="T35" fmla="*/ 78 h 154"/>
                <a:gd name="T36" fmla="*/ 1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10 h 154"/>
                <a:gd name="T58" fmla="*/ 126 w 155"/>
                <a:gd name="T59" fmla="*/ 18 h 154"/>
                <a:gd name="T60" fmla="*/ 137 w 155"/>
                <a:gd name="T61" fmla="*/ 28 h 154"/>
                <a:gd name="T62" fmla="*/ 146 w 155"/>
                <a:gd name="T63" fmla="*/ 41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6"/>
                  </a:lnTo>
                  <a:lnTo>
                    <a:pt x="153" y="93"/>
                  </a:lnTo>
                  <a:lnTo>
                    <a:pt x="151" y="101"/>
                  </a:lnTo>
                  <a:lnTo>
                    <a:pt x="148" y="107"/>
                  </a:lnTo>
                  <a:lnTo>
                    <a:pt x="146" y="114"/>
                  </a:lnTo>
                  <a:lnTo>
                    <a:pt x="141" y="120"/>
                  </a:lnTo>
                  <a:lnTo>
                    <a:pt x="137" y="127"/>
                  </a:lnTo>
                  <a:lnTo>
                    <a:pt x="132" y="131"/>
                  </a:lnTo>
                  <a:lnTo>
                    <a:pt x="126" y="137"/>
                  </a:lnTo>
                  <a:lnTo>
                    <a:pt x="120" y="142"/>
                  </a:lnTo>
                  <a:lnTo>
                    <a:pt x="114"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5" y="142"/>
                  </a:lnTo>
                  <a:lnTo>
                    <a:pt x="29" y="137"/>
                  </a:lnTo>
                  <a:lnTo>
                    <a:pt x="23" y="131"/>
                  </a:lnTo>
                  <a:lnTo>
                    <a:pt x="17" y="127"/>
                  </a:lnTo>
                  <a:lnTo>
                    <a:pt x="14" y="120"/>
                  </a:lnTo>
                  <a:lnTo>
                    <a:pt x="9" y="114"/>
                  </a:lnTo>
                  <a:lnTo>
                    <a:pt x="6" y="107"/>
                  </a:lnTo>
                  <a:lnTo>
                    <a:pt x="4" y="101"/>
                  </a:lnTo>
                  <a:lnTo>
                    <a:pt x="1" y="93"/>
                  </a:lnTo>
                  <a:lnTo>
                    <a:pt x="0" y="86"/>
                  </a:lnTo>
                  <a:lnTo>
                    <a:pt x="0" y="78"/>
                  </a:lnTo>
                  <a:lnTo>
                    <a:pt x="0" y="78"/>
                  </a:lnTo>
                  <a:lnTo>
                    <a:pt x="0" y="70"/>
                  </a:lnTo>
                  <a:lnTo>
                    <a:pt x="1" y="62"/>
                  </a:lnTo>
                  <a:lnTo>
                    <a:pt x="4" y="55"/>
                  </a:lnTo>
                  <a:lnTo>
                    <a:pt x="6" y="47"/>
                  </a:lnTo>
                  <a:lnTo>
                    <a:pt x="9" y="41"/>
                  </a:lnTo>
                  <a:lnTo>
                    <a:pt x="14" y="34"/>
                  </a:lnTo>
                  <a:lnTo>
                    <a:pt x="17" y="28"/>
                  </a:lnTo>
                  <a:lnTo>
                    <a:pt x="23" y="23"/>
                  </a:lnTo>
                  <a:lnTo>
                    <a:pt x="29" y="18"/>
                  </a:lnTo>
                  <a:lnTo>
                    <a:pt x="35" y="14"/>
                  </a:lnTo>
                  <a:lnTo>
                    <a:pt x="40" y="10"/>
                  </a:lnTo>
                  <a:lnTo>
                    <a:pt x="47" y="7"/>
                  </a:lnTo>
                  <a:lnTo>
                    <a:pt x="54" y="3"/>
                  </a:lnTo>
                  <a:lnTo>
                    <a:pt x="62" y="2"/>
                  </a:lnTo>
                  <a:lnTo>
                    <a:pt x="70" y="1"/>
                  </a:lnTo>
                  <a:lnTo>
                    <a:pt x="77" y="0"/>
                  </a:lnTo>
                  <a:lnTo>
                    <a:pt x="77" y="0"/>
                  </a:lnTo>
                  <a:lnTo>
                    <a:pt x="85" y="1"/>
                  </a:lnTo>
                  <a:lnTo>
                    <a:pt x="93" y="2"/>
                  </a:lnTo>
                  <a:lnTo>
                    <a:pt x="100" y="3"/>
                  </a:lnTo>
                  <a:lnTo>
                    <a:pt x="108" y="7"/>
                  </a:lnTo>
                  <a:lnTo>
                    <a:pt x="114" y="10"/>
                  </a:lnTo>
                  <a:lnTo>
                    <a:pt x="120" y="14"/>
                  </a:lnTo>
                  <a:lnTo>
                    <a:pt x="126" y="18"/>
                  </a:lnTo>
                  <a:lnTo>
                    <a:pt x="132" y="23"/>
                  </a:lnTo>
                  <a:lnTo>
                    <a:pt x="137" y="28"/>
                  </a:lnTo>
                  <a:lnTo>
                    <a:pt x="141" y="34"/>
                  </a:lnTo>
                  <a:lnTo>
                    <a:pt x="146" y="41"/>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4" name="Freeform 960">
              <a:extLst>
                <a:ext uri="{FF2B5EF4-FFF2-40B4-BE49-F238E27FC236}">
                  <a16:creationId xmlns:a16="http://schemas.microsoft.com/office/drawing/2014/main" id="{5DDB98C2-9F40-4173-8D94-6E785D00E500}"/>
                </a:ext>
              </a:extLst>
            </p:cNvPr>
            <p:cNvSpPr>
              <a:spLocks/>
            </p:cNvSpPr>
            <p:nvPr/>
          </p:nvSpPr>
          <p:spPr bwMode="auto">
            <a:xfrm>
              <a:off x="6775451" y="3875088"/>
              <a:ext cx="49213" cy="49213"/>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2 h 153"/>
                <a:gd name="T10" fmla="*/ 120 w 155"/>
                <a:gd name="T11" fmla="*/ 141 h 153"/>
                <a:gd name="T12" fmla="*/ 108 w 155"/>
                <a:gd name="T13" fmla="*/ 148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100 h 153"/>
                <a:gd name="T32" fmla="*/ 0 w 155"/>
                <a:gd name="T33" fmla="*/ 85 h 153"/>
                <a:gd name="T34" fmla="*/ 0 w 155"/>
                <a:gd name="T35" fmla="*/ 77 h 153"/>
                <a:gd name="T36" fmla="*/ 1 w 155"/>
                <a:gd name="T37" fmla="*/ 62 h 153"/>
                <a:gd name="T38" fmla="*/ 6 w 155"/>
                <a:gd name="T39" fmla="*/ 47 h 153"/>
                <a:gd name="T40" fmla="*/ 14 w 155"/>
                <a:gd name="T41" fmla="*/ 34 h 153"/>
                <a:gd name="T42" fmla="*/ 23 w 155"/>
                <a:gd name="T43" fmla="*/ 23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6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1" y="100"/>
                  </a:lnTo>
                  <a:lnTo>
                    <a:pt x="148" y="106"/>
                  </a:lnTo>
                  <a:lnTo>
                    <a:pt x="146" y="113"/>
                  </a:lnTo>
                  <a:lnTo>
                    <a:pt x="141" y="120"/>
                  </a:lnTo>
                  <a:lnTo>
                    <a:pt x="137" y="126"/>
                  </a:lnTo>
                  <a:lnTo>
                    <a:pt x="132" y="132"/>
                  </a:lnTo>
                  <a:lnTo>
                    <a:pt x="126" y="136"/>
                  </a:lnTo>
                  <a:lnTo>
                    <a:pt x="120"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4" y="34"/>
                  </a:lnTo>
                  <a:lnTo>
                    <a:pt x="17" y="27"/>
                  </a:lnTo>
                  <a:lnTo>
                    <a:pt x="23" y="23"/>
                  </a:lnTo>
                  <a:lnTo>
                    <a:pt x="29" y="17"/>
                  </a:lnTo>
                  <a:lnTo>
                    <a:pt x="35" y="13"/>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3"/>
                  </a:lnTo>
                  <a:lnTo>
                    <a:pt x="126" y="17"/>
                  </a:lnTo>
                  <a:lnTo>
                    <a:pt x="132" y="23"/>
                  </a:lnTo>
                  <a:lnTo>
                    <a:pt x="137" y="27"/>
                  </a:lnTo>
                  <a:lnTo>
                    <a:pt x="141" y="34"/>
                  </a:lnTo>
                  <a:lnTo>
                    <a:pt x="146"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5" name="Freeform 961">
              <a:extLst>
                <a:ext uri="{FF2B5EF4-FFF2-40B4-BE49-F238E27FC236}">
                  <a16:creationId xmlns:a16="http://schemas.microsoft.com/office/drawing/2014/main" id="{0E356D87-6B23-4FD1-A1B6-A8E64B700895}"/>
                </a:ext>
              </a:extLst>
            </p:cNvPr>
            <p:cNvSpPr>
              <a:spLocks/>
            </p:cNvSpPr>
            <p:nvPr/>
          </p:nvSpPr>
          <p:spPr bwMode="auto">
            <a:xfrm>
              <a:off x="6846888" y="3663950"/>
              <a:ext cx="49213" cy="49213"/>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1 h 153"/>
                <a:gd name="T10" fmla="*/ 120 w 155"/>
                <a:gd name="T11" fmla="*/ 141 h 153"/>
                <a:gd name="T12" fmla="*/ 108 w 155"/>
                <a:gd name="T13" fmla="*/ 147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99 h 153"/>
                <a:gd name="T32" fmla="*/ 0 w 155"/>
                <a:gd name="T33" fmla="*/ 85 h 153"/>
                <a:gd name="T34" fmla="*/ 0 w 155"/>
                <a:gd name="T35" fmla="*/ 77 h 153"/>
                <a:gd name="T36" fmla="*/ 1 w 155"/>
                <a:gd name="T37" fmla="*/ 61 h 153"/>
                <a:gd name="T38" fmla="*/ 6 w 155"/>
                <a:gd name="T39" fmla="*/ 47 h 153"/>
                <a:gd name="T40" fmla="*/ 14 w 155"/>
                <a:gd name="T41" fmla="*/ 33 h 153"/>
                <a:gd name="T42" fmla="*/ 23 w 155"/>
                <a:gd name="T43" fmla="*/ 22 h 153"/>
                <a:gd name="T44" fmla="*/ 35 w 155"/>
                <a:gd name="T45" fmla="*/ 12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5 w 155"/>
                <a:gd name="T57" fmla="*/ 9 h 153"/>
                <a:gd name="T58" fmla="*/ 126 w 155"/>
                <a:gd name="T59" fmla="*/ 17 h 153"/>
                <a:gd name="T60" fmla="*/ 137 w 155"/>
                <a:gd name="T61" fmla="*/ 27 h 153"/>
                <a:gd name="T62" fmla="*/ 146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1" y="99"/>
                  </a:lnTo>
                  <a:lnTo>
                    <a:pt x="148" y="106"/>
                  </a:lnTo>
                  <a:lnTo>
                    <a:pt x="146" y="113"/>
                  </a:lnTo>
                  <a:lnTo>
                    <a:pt x="141" y="120"/>
                  </a:lnTo>
                  <a:lnTo>
                    <a:pt x="137" y="126"/>
                  </a:lnTo>
                  <a:lnTo>
                    <a:pt x="132" y="131"/>
                  </a:lnTo>
                  <a:lnTo>
                    <a:pt x="126" y="136"/>
                  </a:lnTo>
                  <a:lnTo>
                    <a:pt x="120" y="141"/>
                  </a:lnTo>
                  <a:lnTo>
                    <a:pt x="115"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5" y="9"/>
                  </a:lnTo>
                  <a:lnTo>
                    <a:pt x="120" y="12"/>
                  </a:lnTo>
                  <a:lnTo>
                    <a:pt x="126" y="17"/>
                  </a:lnTo>
                  <a:lnTo>
                    <a:pt x="132" y="22"/>
                  </a:lnTo>
                  <a:lnTo>
                    <a:pt x="137" y="27"/>
                  </a:lnTo>
                  <a:lnTo>
                    <a:pt x="141" y="33"/>
                  </a:lnTo>
                  <a:lnTo>
                    <a:pt x="146"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6" name="Freeform 962">
              <a:extLst>
                <a:ext uri="{FF2B5EF4-FFF2-40B4-BE49-F238E27FC236}">
                  <a16:creationId xmlns:a16="http://schemas.microsoft.com/office/drawing/2014/main" id="{130F6357-9164-44A7-B87F-E85829413E51}"/>
                </a:ext>
              </a:extLst>
            </p:cNvPr>
            <p:cNvSpPr>
              <a:spLocks/>
            </p:cNvSpPr>
            <p:nvPr/>
          </p:nvSpPr>
          <p:spPr bwMode="auto">
            <a:xfrm>
              <a:off x="6846888" y="3733800"/>
              <a:ext cx="49213" cy="49213"/>
            </a:xfrm>
            <a:custGeom>
              <a:avLst/>
              <a:gdLst>
                <a:gd name="T0" fmla="*/ 155 w 155"/>
                <a:gd name="T1" fmla="*/ 77 h 154"/>
                <a:gd name="T2" fmla="*/ 153 w 155"/>
                <a:gd name="T3" fmla="*/ 93 h 154"/>
                <a:gd name="T4" fmla="*/ 148 w 155"/>
                <a:gd name="T5" fmla="*/ 106 h 154"/>
                <a:gd name="T6" fmla="*/ 141 w 155"/>
                <a:gd name="T7" fmla="*/ 120 h 154"/>
                <a:gd name="T8" fmla="*/ 132 w 155"/>
                <a:gd name="T9" fmla="*/ 131 h 154"/>
                <a:gd name="T10" fmla="*/ 120 w 155"/>
                <a:gd name="T11" fmla="*/ 141 h 154"/>
                <a:gd name="T12" fmla="*/ 108 w 155"/>
                <a:gd name="T13" fmla="*/ 147 h 154"/>
                <a:gd name="T14" fmla="*/ 93 w 155"/>
                <a:gd name="T15" fmla="*/ 152 h 154"/>
                <a:gd name="T16" fmla="*/ 77 w 155"/>
                <a:gd name="T17" fmla="*/ 154 h 154"/>
                <a:gd name="T18" fmla="*/ 70 w 155"/>
                <a:gd name="T19" fmla="*/ 153 h 154"/>
                <a:gd name="T20" fmla="*/ 54 w 155"/>
                <a:gd name="T21" fmla="*/ 151 h 154"/>
                <a:gd name="T22" fmla="*/ 40 w 155"/>
                <a:gd name="T23" fmla="*/ 145 h 154"/>
                <a:gd name="T24" fmla="*/ 29 w 155"/>
                <a:gd name="T25" fmla="*/ 136 h 154"/>
                <a:gd name="T26" fmla="*/ 17 w 155"/>
                <a:gd name="T27" fmla="*/ 126 h 154"/>
                <a:gd name="T28" fmla="*/ 9 w 155"/>
                <a:gd name="T29" fmla="*/ 113 h 154"/>
                <a:gd name="T30" fmla="*/ 4 w 155"/>
                <a:gd name="T31" fmla="*/ 99 h 154"/>
                <a:gd name="T32" fmla="*/ 0 w 155"/>
                <a:gd name="T33" fmla="*/ 85 h 154"/>
                <a:gd name="T34" fmla="*/ 0 w 155"/>
                <a:gd name="T35" fmla="*/ 77 h 154"/>
                <a:gd name="T36" fmla="*/ 1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6 h 154"/>
                <a:gd name="T48" fmla="*/ 62 w 155"/>
                <a:gd name="T49" fmla="*/ 1 h 154"/>
                <a:gd name="T50" fmla="*/ 77 w 155"/>
                <a:gd name="T51" fmla="*/ 0 h 154"/>
                <a:gd name="T52" fmla="*/ 85 w 155"/>
                <a:gd name="T53" fmla="*/ 0 h 154"/>
                <a:gd name="T54" fmla="*/ 100 w 155"/>
                <a:gd name="T55" fmla="*/ 3 h 154"/>
                <a:gd name="T56" fmla="*/ 115 w 155"/>
                <a:gd name="T57" fmla="*/ 9 h 154"/>
                <a:gd name="T58" fmla="*/ 126 w 155"/>
                <a:gd name="T59" fmla="*/ 17 h 154"/>
                <a:gd name="T60" fmla="*/ 137 w 155"/>
                <a:gd name="T61" fmla="*/ 28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99"/>
                  </a:lnTo>
                  <a:lnTo>
                    <a:pt x="148" y="106"/>
                  </a:lnTo>
                  <a:lnTo>
                    <a:pt x="146" y="113"/>
                  </a:lnTo>
                  <a:lnTo>
                    <a:pt x="141" y="120"/>
                  </a:lnTo>
                  <a:lnTo>
                    <a:pt x="137" y="126"/>
                  </a:lnTo>
                  <a:lnTo>
                    <a:pt x="132" y="131"/>
                  </a:lnTo>
                  <a:lnTo>
                    <a:pt x="126" y="136"/>
                  </a:lnTo>
                  <a:lnTo>
                    <a:pt x="120" y="141"/>
                  </a:lnTo>
                  <a:lnTo>
                    <a:pt x="115"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4" y="34"/>
                  </a:lnTo>
                  <a:lnTo>
                    <a:pt x="17" y="28"/>
                  </a:lnTo>
                  <a:lnTo>
                    <a:pt x="23" y="23"/>
                  </a:lnTo>
                  <a:lnTo>
                    <a:pt x="29" y="17"/>
                  </a:lnTo>
                  <a:lnTo>
                    <a:pt x="35" y="14"/>
                  </a:lnTo>
                  <a:lnTo>
                    <a:pt x="40" y="9"/>
                  </a:lnTo>
                  <a:lnTo>
                    <a:pt x="47" y="6"/>
                  </a:lnTo>
                  <a:lnTo>
                    <a:pt x="54" y="3"/>
                  </a:lnTo>
                  <a:lnTo>
                    <a:pt x="62" y="1"/>
                  </a:lnTo>
                  <a:lnTo>
                    <a:pt x="70" y="0"/>
                  </a:lnTo>
                  <a:lnTo>
                    <a:pt x="77" y="0"/>
                  </a:lnTo>
                  <a:lnTo>
                    <a:pt x="77" y="0"/>
                  </a:lnTo>
                  <a:lnTo>
                    <a:pt x="85" y="0"/>
                  </a:lnTo>
                  <a:lnTo>
                    <a:pt x="93" y="1"/>
                  </a:lnTo>
                  <a:lnTo>
                    <a:pt x="100" y="3"/>
                  </a:lnTo>
                  <a:lnTo>
                    <a:pt x="108" y="6"/>
                  </a:lnTo>
                  <a:lnTo>
                    <a:pt x="115" y="9"/>
                  </a:lnTo>
                  <a:lnTo>
                    <a:pt x="120" y="14"/>
                  </a:lnTo>
                  <a:lnTo>
                    <a:pt x="126" y="17"/>
                  </a:lnTo>
                  <a:lnTo>
                    <a:pt x="132" y="23"/>
                  </a:lnTo>
                  <a:lnTo>
                    <a:pt x="137" y="28"/>
                  </a:lnTo>
                  <a:lnTo>
                    <a:pt x="141" y="34"/>
                  </a:lnTo>
                  <a:lnTo>
                    <a:pt x="146"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7" name="Freeform 963">
              <a:extLst>
                <a:ext uri="{FF2B5EF4-FFF2-40B4-BE49-F238E27FC236}">
                  <a16:creationId xmlns:a16="http://schemas.microsoft.com/office/drawing/2014/main" id="{A02D0219-39F6-436B-9B7D-2D25679655A7}"/>
                </a:ext>
              </a:extLst>
            </p:cNvPr>
            <p:cNvSpPr>
              <a:spLocks/>
            </p:cNvSpPr>
            <p:nvPr/>
          </p:nvSpPr>
          <p:spPr bwMode="auto">
            <a:xfrm>
              <a:off x="6846888" y="3805238"/>
              <a:ext cx="49213" cy="49213"/>
            </a:xfrm>
            <a:custGeom>
              <a:avLst/>
              <a:gdLst>
                <a:gd name="T0" fmla="*/ 155 w 155"/>
                <a:gd name="T1" fmla="*/ 78 h 154"/>
                <a:gd name="T2" fmla="*/ 153 w 155"/>
                <a:gd name="T3" fmla="*/ 93 h 154"/>
                <a:gd name="T4" fmla="*/ 148 w 155"/>
                <a:gd name="T5" fmla="*/ 107 h 154"/>
                <a:gd name="T6" fmla="*/ 141 w 155"/>
                <a:gd name="T7" fmla="*/ 120 h 154"/>
                <a:gd name="T8" fmla="*/ 132 w 155"/>
                <a:gd name="T9" fmla="*/ 131 h 154"/>
                <a:gd name="T10" fmla="*/ 120 w 155"/>
                <a:gd name="T11" fmla="*/ 142 h 154"/>
                <a:gd name="T12" fmla="*/ 108 w 155"/>
                <a:gd name="T13" fmla="*/ 149 h 154"/>
                <a:gd name="T14" fmla="*/ 93 w 155"/>
                <a:gd name="T15" fmla="*/ 153 h 154"/>
                <a:gd name="T16" fmla="*/ 77 w 155"/>
                <a:gd name="T17" fmla="*/ 154 h 154"/>
                <a:gd name="T18" fmla="*/ 70 w 155"/>
                <a:gd name="T19" fmla="*/ 154 h 154"/>
                <a:gd name="T20" fmla="*/ 54 w 155"/>
                <a:gd name="T21" fmla="*/ 151 h 154"/>
                <a:gd name="T22" fmla="*/ 40 w 155"/>
                <a:gd name="T23" fmla="*/ 145 h 154"/>
                <a:gd name="T24" fmla="*/ 29 w 155"/>
                <a:gd name="T25" fmla="*/ 137 h 154"/>
                <a:gd name="T26" fmla="*/ 17 w 155"/>
                <a:gd name="T27" fmla="*/ 127 h 154"/>
                <a:gd name="T28" fmla="*/ 9 w 155"/>
                <a:gd name="T29" fmla="*/ 114 h 154"/>
                <a:gd name="T30" fmla="*/ 4 w 155"/>
                <a:gd name="T31" fmla="*/ 101 h 154"/>
                <a:gd name="T32" fmla="*/ 0 w 155"/>
                <a:gd name="T33" fmla="*/ 86 h 154"/>
                <a:gd name="T34" fmla="*/ 0 w 155"/>
                <a:gd name="T35" fmla="*/ 78 h 154"/>
                <a:gd name="T36" fmla="*/ 1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5 w 155"/>
                <a:gd name="T57" fmla="*/ 10 h 154"/>
                <a:gd name="T58" fmla="*/ 126 w 155"/>
                <a:gd name="T59" fmla="*/ 18 h 154"/>
                <a:gd name="T60" fmla="*/ 137 w 155"/>
                <a:gd name="T61" fmla="*/ 28 h 154"/>
                <a:gd name="T62" fmla="*/ 146 w 155"/>
                <a:gd name="T63" fmla="*/ 41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6"/>
                  </a:lnTo>
                  <a:lnTo>
                    <a:pt x="153" y="93"/>
                  </a:lnTo>
                  <a:lnTo>
                    <a:pt x="151" y="101"/>
                  </a:lnTo>
                  <a:lnTo>
                    <a:pt x="148" y="107"/>
                  </a:lnTo>
                  <a:lnTo>
                    <a:pt x="146" y="114"/>
                  </a:lnTo>
                  <a:lnTo>
                    <a:pt x="141" y="120"/>
                  </a:lnTo>
                  <a:lnTo>
                    <a:pt x="137" y="127"/>
                  </a:lnTo>
                  <a:lnTo>
                    <a:pt x="132" y="131"/>
                  </a:lnTo>
                  <a:lnTo>
                    <a:pt x="126" y="137"/>
                  </a:lnTo>
                  <a:lnTo>
                    <a:pt x="120" y="142"/>
                  </a:lnTo>
                  <a:lnTo>
                    <a:pt x="115"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5" y="142"/>
                  </a:lnTo>
                  <a:lnTo>
                    <a:pt x="29" y="137"/>
                  </a:lnTo>
                  <a:lnTo>
                    <a:pt x="23" y="131"/>
                  </a:lnTo>
                  <a:lnTo>
                    <a:pt x="17" y="127"/>
                  </a:lnTo>
                  <a:lnTo>
                    <a:pt x="14" y="120"/>
                  </a:lnTo>
                  <a:lnTo>
                    <a:pt x="9" y="114"/>
                  </a:lnTo>
                  <a:lnTo>
                    <a:pt x="6" y="107"/>
                  </a:lnTo>
                  <a:lnTo>
                    <a:pt x="4" y="101"/>
                  </a:lnTo>
                  <a:lnTo>
                    <a:pt x="1" y="93"/>
                  </a:lnTo>
                  <a:lnTo>
                    <a:pt x="0" y="86"/>
                  </a:lnTo>
                  <a:lnTo>
                    <a:pt x="0" y="78"/>
                  </a:lnTo>
                  <a:lnTo>
                    <a:pt x="0" y="78"/>
                  </a:lnTo>
                  <a:lnTo>
                    <a:pt x="0" y="70"/>
                  </a:lnTo>
                  <a:lnTo>
                    <a:pt x="1" y="62"/>
                  </a:lnTo>
                  <a:lnTo>
                    <a:pt x="4" y="55"/>
                  </a:lnTo>
                  <a:lnTo>
                    <a:pt x="6" y="47"/>
                  </a:lnTo>
                  <a:lnTo>
                    <a:pt x="9" y="41"/>
                  </a:lnTo>
                  <a:lnTo>
                    <a:pt x="14" y="34"/>
                  </a:lnTo>
                  <a:lnTo>
                    <a:pt x="17" y="28"/>
                  </a:lnTo>
                  <a:lnTo>
                    <a:pt x="23" y="23"/>
                  </a:lnTo>
                  <a:lnTo>
                    <a:pt x="29" y="18"/>
                  </a:lnTo>
                  <a:lnTo>
                    <a:pt x="35" y="14"/>
                  </a:lnTo>
                  <a:lnTo>
                    <a:pt x="40" y="10"/>
                  </a:lnTo>
                  <a:lnTo>
                    <a:pt x="47" y="7"/>
                  </a:lnTo>
                  <a:lnTo>
                    <a:pt x="54" y="3"/>
                  </a:lnTo>
                  <a:lnTo>
                    <a:pt x="62" y="2"/>
                  </a:lnTo>
                  <a:lnTo>
                    <a:pt x="70" y="1"/>
                  </a:lnTo>
                  <a:lnTo>
                    <a:pt x="77" y="0"/>
                  </a:lnTo>
                  <a:lnTo>
                    <a:pt x="77" y="0"/>
                  </a:lnTo>
                  <a:lnTo>
                    <a:pt x="85" y="1"/>
                  </a:lnTo>
                  <a:lnTo>
                    <a:pt x="93" y="2"/>
                  </a:lnTo>
                  <a:lnTo>
                    <a:pt x="100" y="3"/>
                  </a:lnTo>
                  <a:lnTo>
                    <a:pt x="108" y="7"/>
                  </a:lnTo>
                  <a:lnTo>
                    <a:pt x="115" y="10"/>
                  </a:lnTo>
                  <a:lnTo>
                    <a:pt x="120" y="14"/>
                  </a:lnTo>
                  <a:lnTo>
                    <a:pt x="126" y="18"/>
                  </a:lnTo>
                  <a:lnTo>
                    <a:pt x="132" y="23"/>
                  </a:lnTo>
                  <a:lnTo>
                    <a:pt x="137" y="28"/>
                  </a:lnTo>
                  <a:lnTo>
                    <a:pt x="141" y="34"/>
                  </a:lnTo>
                  <a:lnTo>
                    <a:pt x="146" y="41"/>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8" name="Freeform 964">
              <a:extLst>
                <a:ext uri="{FF2B5EF4-FFF2-40B4-BE49-F238E27FC236}">
                  <a16:creationId xmlns:a16="http://schemas.microsoft.com/office/drawing/2014/main" id="{0F375A57-AB80-4FAD-8E37-91BC3A46C893}"/>
                </a:ext>
              </a:extLst>
            </p:cNvPr>
            <p:cNvSpPr>
              <a:spLocks/>
            </p:cNvSpPr>
            <p:nvPr/>
          </p:nvSpPr>
          <p:spPr bwMode="auto">
            <a:xfrm>
              <a:off x="6918326" y="3663950"/>
              <a:ext cx="49213" cy="49213"/>
            </a:xfrm>
            <a:custGeom>
              <a:avLst/>
              <a:gdLst>
                <a:gd name="T0" fmla="*/ 153 w 153"/>
                <a:gd name="T1" fmla="*/ 77 h 153"/>
                <a:gd name="T2" fmla="*/ 152 w 153"/>
                <a:gd name="T3" fmla="*/ 93 h 153"/>
                <a:gd name="T4" fmla="*/ 147 w 153"/>
                <a:gd name="T5" fmla="*/ 106 h 153"/>
                <a:gd name="T6" fmla="*/ 141 w 153"/>
                <a:gd name="T7" fmla="*/ 120 h 153"/>
                <a:gd name="T8" fmla="*/ 131 w 153"/>
                <a:gd name="T9" fmla="*/ 131 h 153"/>
                <a:gd name="T10" fmla="*/ 120 w 153"/>
                <a:gd name="T11" fmla="*/ 141 h 153"/>
                <a:gd name="T12" fmla="*/ 106 w 153"/>
                <a:gd name="T13" fmla="*/ 147 h 153"/>
                <a:gd name="T14" fmla="*/ 92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3 w 153"/>
                <a:gd name="T43" fmla="*/ 22 h 153"/>
                <a:gd name="T44" fmla="*/ 33 w 153"/>
                <a:gd name="T45" fmla="*/ 12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4" y="150"/>
                  </a:lnTo>
                  <a:lnTo>
                    <a:pt x="47" y="147"/>
                  </a:lnTo>
                  <a:lnTo>
                    <a:pt x="40" y="144"/>
                  </a:lnTo>
                  <a:lnTo>
                    <a:pt x="33"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3" y="22"/>
                  </a:lnTo>
                  <a:lnTo>
                    <a:pt x="27" y="17"/>
                  </a:lnTo>
                  <a:lnTo>
                    <a:pt x="33" y="12"/>
                  </a:lnTo>
                  <a:lnTo>
                    <a:pt x="40" y="9"/>
                  </a:lnTo>
                  <a:lnTo>
                    <a:pt x="47" y="6"/>
                  </a:lnTo>
                  <a:lnTo>
                    <a:pt x="54"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9" name="Freeform 965">
              <a:extLst>
                <a:ext uri="{FF2B5EF4-FFF2-40B4-BE49-F238E27FC236}">
                  <a16:creationId xmlns:a16="http://schemas.microsoft.com/office/drawing/2014/main" id="{2C699730-74A3-4C75-BEB9-E99814E07D33}"/>
                </a:ext>
              </a:extLst>
            </p:cNvPr>
            <p:cNvSpPr>
              <a:spLocks/>
            </p:cNvSpPr>
            <p:nvPr/>
          </p:nvSpPr>
          <p:spPr bwMode="auto">
            <a:xfrm>
              <a:off x="6564313" y="4368800"/>
              <a:ext cx="49213" cy="49213"/>
            </a:xfrm>
            <a:custGeom>
              <a:avLst/>
              <a:gdLst>
                <a:gd name="T0" fmla="*/ 154 w 154"/>
                <a:gd name="T1" fmla="*/ 76 h 154"/>
                <a:gd name="T2" fmla="*/ 152 w 154"/>
                <a:gd name="T3" fmla="*/ 93 h 154"/>
                <a:gd name="T4" fmla="*/ 148 w 154"/>
                <a:gd name="T5" fmla="*/ 107 h 154"/>
                <a:gd name="T6" fmla="*/ 141 w 154"/>
                <a:gd name="T7" fmla="*/ 120 h 154"/>
                <a:gd name="T8" fmla="*/ 132 w 154"/>
                <a:gd name="T9" fmla="*/ 131 h 154"/>
                <a:gd name="T10" fmla="*/ 120 w 154"/>
                <a:gd name="T11" fmla="*/ 141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3 h 154"/>
                <a:gd name="T30" fmla="*/ 4 w 154"/>
                <a:gd name="T31" fmla="*/ 99 h 154"/>
                <a:gd name="T32" fmla="*/ 0 w 154"/>
                <a:gd name="T33" fmla="*/ 85 h 154"/>
                <a:gd name="T34" fmla="*/ 0 w 154"/>
                <a:gd name="T35" fmla="*/ 76 h 154"/>
                <a:gd name="T36" fmla="*/ 1 w 154"/>
                <a:gd name="T37" fmla="*/ 62 h 154"/>
                <a:gd name="T38" fmla="*/ 6 w 154"/>
                <a:gd name="T39" fmla="*/ 47 h 154"/>
                <a:gd name="T40" fmla="*/ 13 w 154"/>
                <a:gd name="T41" fmla="*/ 34 h 154"/>
                <a:gd name="T42" fmla="*/ 22 w 154"/>
                <a:gd name="T43" fmla="*/ 23 h 154"/>
                <a:gd name="T44" fmla="*/ 33 w 154"/>
                <a:gd name="T45" fmla="*/ 12 h 154"/>
                <a:gd name="T46" fmla="*/ 47 w 154"/>
                <a:gd name="T47" fmla="*/ 6 h 154"/>
                <a:gd name="T48" fmla="*/ 62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8 h 154"/>
                <a:gd name="T62" fmla="*/ 144 w 154"/>
                <a:gd name="T63" fmla="*/ 40 h 154"/>
                <a:gd name="T64" fmla="*/ 150 w 154"/>
                <a:gd name="T65" fmla="*/ 54 h 154"/>
                <a:gd name="T66" fmla="*/ 154 w 154"/>
                <a:gd name="T67" fmla="*/ 70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5"/>
                  </a:lnTo>
                  <a:lnTo>
                    <a:pt x="152" y="93"/>
                  </a:lnTo>
                  <a:lnTo>
                    <a:pt x="150" y="99"/>
                  </a:lnTo>
                  <a:lnTo>
                    <a:pt x="148" y="107"/>
                  </a:lnTo>
                  <a:lnTo>
                    <a:pt x="144" y="113"/>
                  </a:lnTo>
                  <a:lnTo>
                    <a:pt x="141" y="120"/>
                  </a:lnTo>
                  <a:lnTo>
                    <a:pt x="136" y="126"/>
                  </a:lnTo>
                  <a:lnTo>
                    <a:pt x="132" y="131"/>
                  </a:lnTo>
                  <a:lnTo>
                    <a:pt x="126" y="136"/>
                  </a:lnTo>
                  <a:lnTo>
                    <a:pt x="120" y="141"/>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3" y="141"/>
                  </a:lnTo>
                  <a:lnTo>
                    <a:pt x="28" y="136"/>
                  </a:lnTo>
                  <a:lnTo>
                    <a:pt x="22" y="131"/>
                  </a:lnTo>
                  <a:lnTo>
                    <a:pt x="17" y="126"/>
                  </a:lnTo>
                  <a:lnTo>
                    <a:pt x="13" y="120"/>
                  </a:lnTo>
                  <a:lnTo>
                    <a:pt x="9" y="113"/>
                  </a:lnTo>
                  <a:lnTo>
                    <a:pt x="6" y="107"/>
                  </a:lnTo>
                  <a:lnTo>
                    <a:pt x="4" y="99"/>
                  </a:lnTo>
                  <a:lnTo>
                    <a:pt x="1" y="93"/>
                  </a:lnTo>
                  <a:lnTo>
                    <a:pt x="0" y="85"/>
                  </a:lnTo>
                  <a:lnTo>
                    <a:pt x="0" y="76"/>
                  </a:lnTo>
                  <a:lnTo>
                    <a:pt x="0" y="76"/>
                  </a:lnTo>
                  <a:lnTo>
                    <a:pt x="0" y="70"/>
                  </a:lnTo>
                  <a:lnTo>
                    <a:pt x="1" y="62"/>
                  </a:lnTo>
                  <a:lnTo>
                    <a:pt x="4" y="54"/>
                  </a:lnTo>
                  <a:lnTo>
                    <a:pt x="6" y="47"/>
                  </a:lnTo>
                  <a:lnTo>
                    <a:pt x="9" y="40"/>
                  </a:lnTo>
                  <a:lnTo>
                    <a:pt x="13" y="34"/>
                  </a:lnTo>
                  <a:lnTo>
                    <a:pt x="17" y="28"/>
                  </a:lnTo>
                  <a:lnTo>
                    <a:pt x="22" y="23"/>
                  </a:lnTo>
                  <a:lnTo>
                    <a:pt x="28" y="17"/>
                  </a:lnTo>
                  <a:lnTo>
                    <a:pt x="33"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3"/>
                  </a:lnTo>
                  <a:lnTo>
                    <a:pt x="136" y="28"/>
                  </a:lnTo>
                  <a:lnTo>
                    <a:pt x="141" y="34"/>
                  </a:lnTo>
                  <a:lnTo>
                    <a:pt x="144" y="40"/>
                  </a:lnTo>
                  <a:lnTo>
                    <a:pt x="148" y="47"/>
                  </a:lnTo>
                  <a:lnTo>
                    <a:pt x="150" y="54"/>
                  </a:lnTo>
                  <a:lnTo>
                    <a:pt x="152" y="62"/>
                  </a:lnTo>
                  <a:lnTo>
                    <a:pt x="154" y="70"/>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0" name="Freeform 966">
              <a:extLst>
                <a:ext uri="{FF2B5EF4-FFF2-40B4-BE49-F238E27FC236}">
                  <a16:creationId xmlns:a16="http://schemas.microsoft.com/office/drawing/2014/main" id="{E923142A-AFE1-4CCF-A95D-13FDF96714AE}"/>
                </a:ext>
              </a:extLst>
            </p:cNvPr>
            <p:cNvSpPr>
              <a:spLocks/>
            </p:cNvSpPr>
            <p:nvPr/>
          </p:nvSpPr>
          <p:spPr bwMode="auto">
            <a:xfrm>
              <a:off x="6564313" y="4440238"/>
              <a:ext cx="49213" cy="47625"/>
            </a:xfrm>
            <a:custGeom>
              <a:avLst/>
              <a:gdLst>
                <a:gd name="T0" fmla="*/ 154 w 154"/>
                <a:gd name="T1" fmla="*/ 78 h 154"/>
                <a:gd name="T2" fmla="*/ 152 w 154"/>
                <a:gd name="T3" fmla="*/ 92 h 154"/>
                <a:gd name="T4" fmla="*/ 148 w 154"/>
                <a:gd name="T5" fmla="*/ 107 h 154"/>
                <a:gd name="T6" fmla="*/ 141 w 154"/>
                <a:gd name="T7" fmla="*/ 120 h 154"/>
                <a:gd name="T8" fmla="*/ 132 w 154"/>
                <a:gd name="T9" fmla="*/ 131 h 154"/>
                <a:gd name="T10" fmla="*/ 120 w 154"/>
                <a:gd name="T11" fmla="*/ 142 h 154"/>
                <a:gd name="T12" fmla="*/ 107 w 154"/>
                <a:gd name="T13" fmla="*/ 149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7 h 154"/>
                <a:gd name="T28" fmla="*/ 9 w 154"/>
                <a:gd name="T29" fmla="*/ 114 h 154"/>
                <a:gd name="T30" fmla="*/ 4 w 154"/>
                <a:gd name="T31" fmla="*/ 101 h 154"/>
                <a:gd name="T32" fmla="*/ 0 w 154"/>
                <a:gd name="T33" fmla="*/ 86 h 154"/>
                <a:gd name="T34" fmla="*/ 0 w 154"/>
                <a:gd name="T35" fmla="*/ 78 h 154"/>
                <a:gd name="T36" fmla="*/ 1 w 154"/>
                <a:gd name="T37" fmla="*/ 62 h 154"/>
                <a:gd name="T38" fmla="*/ 6 w 154"/>
                <a:gd name="T39" fmla="*/ 48 h 154"/>
                <a:gd name="T40" fmla="*/ 13 w 154"/>
                <a:gd name="T41" fmla="*/ 34 h 154"/>
                <a:gd name="T42" fmla="*/ 22 w 154"/>
                <a:gd name="T43" fmla="*/ 23 h 154"/>
                <a:gd name="T44" fmla="*/ 33 w 154"/>
                <a:gd name="T45" fmla="*/ 14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4 w 154"/>
                <a:gd name="T57" fmla="*/ 10 h 154"/>
                <a:gd name="T58" fmla="*/ 126 w 154"/>
                <a:gd name="T59" fmla="*/ 18 h 154"/>
                <a:gd name="T60" fmla="*/ 136 w 154"/>
                <a:gd name="T61" fmla="*/ 28 h 154"/>
                <a:gd name="T62" fmla="*/ 144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2" y="92"/>
                  </a:lnTo>
                  <a:lnTo>
                    <a:pt x="150" y="101"/>
                  </a:lnTo>
                  <a:lnTo>
                    <a:pt x="148" y="107"/>
                  </a:lnTo>
                  <a:lnTo>
                    <a:pt x="144" y="114"/>
                  </a:lnTo>
                  <a:lnTo>
                    <a:pt x="141" y="120"/>
                  </a:lnTo>
                  <a:lnTo>
                    <a:pt x="136" y="127"/>
                  </a:lnTo>
                  <a:lnTo>
                    <a:pt x="132" y="131"/>
                  </a:lnTo>
                  <a:lnTo>
                    <a:pt x="126" y="137"/>
                  </a:lnTo>
                  <a:lnTo>
                    <a:pt x="120" y="142"/>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3" y="142"/>
                  </a:lnTo>
                  <a:lnTo>
                    <a:pt x="28" y="137"/>
                  </a:lnTo>
                  <a:lnTo>
                    <a:pt x="22" y="131"/>
                  </a:lnTo>
                  <a:lnTo>
                    <a:pt x="17" y="127"/>
                  </a:lnTo>
                  <a:lnTo>
                    <a:pt x="13" y="120"/>
                  </a:lnTo>
                  <a:lnTo>
                    <a:pt x="9" y="114"/>
                  </a:lnTo>
                  <a:lnTo>
                    <a:pt x="6" y="107"/>
                  </a:lnTo>
                  <a:lnTo>
                    <a:pt x="4" y="101"/>
                  </a:lnTo>
                  <a:lnTo>
                    <a:pt x="1" y="92"/>
                  </a:lnTo>
                  <a:lnTo>
                    <a:pt x="0" y="86"/>
                  </a:lnTo>
                  <a:lnTo>
                    <a:pt x="0" y="78"/>
                  </a:lnTo>
                  <a:lnTo>
                    <a:pt x="0" y="78"/>
                  </a:lnTo>
                  <a:lnTo>
                    <a:pt x="0" y="70"/>
                  </a:lnTo>
                  <a:lnTo>
                    <a:pt x="1" y="62"/>
                  </a:lnTo>
                  <a:lnTo>
                    <a:pt x="4" y="55"/>
                  </a:lnTo>
                  <a:lnTo>
                    <a:pt x="6" y="48"/>
                  </a:lnTo>
                  <a:lnTo>
                    <a:pt x="9" y="41"/>
                  </a:lnTo>
                  <a:lnTo>
                    <a:pt x="13" y="34"/>
                  </a:lnTo>
                  <a:lnTo>
                    <a:pt x="17" y="28"/>
                  </a:lnTo>
                  <a:lnTo>
                    <a:pt x="22" y="23"/>
                  </a:lnTo>
                  <a:lnTo>
                    <a:pt x="28" y="18"/>
                  </a:lnTo>
                  <a:lnTo>
                    <a:pt x="33" y="14"/>
                  </a:lnTo>
                  <a:lnTo>
                    <a:pt x="40" y="10"/>
                  </a:lnTo>
                  <a:lnTo>
                    <a:pt x="47" y="7"/>
                  </a:lnTo>
                  <a:lnTo>
                    <a:pt x="54" y="3"/>
                  </a:lnTo>
                  <a:lnTo>
                    <a:pt x="62" y="2"/>
                  </a:lnTo>
                  <a:lnTo>
                    <a:pt x="69" y="1"/>
                  </a:lnTo>
                  <a:lnTo>
                    <a:pt x="77" y="0"/>
                  </a:lnTo>
                  <a:lnTo>
                    <a:pt x="77" y="0"/>
                  </a:lnTo>
                  <a:lnTo>
                    <a:pt x="85" y="1"/>
                  </a:lnTo>
                  <a:lnTo>
                    <a:pt x="93" y="2"/>
                  </a:lnTo>
                  <a:lnTo>
                    <a:pt x="100" y="3"/>
                  </a:lnTo>
                  <a:lnTo>
                    <a:pt x="107" y="7"/>
                  </a:lnTo>
                  <a:lnTo>
                    <a:pt x="114" y="10"/>
                  </a:lnTo>
                  <a:lnTo>
                    <a:pt x="120" y="14"/>
                  </a:lnTo>
                  <a:lnTo>
                    <a:pt x="126" y="18"/>
                  </a:lnTo>
                  <a:lnTo>
                    <a:pt x="132" y="23"/>
                  </a:lnTo>
                  <a:lnTo>
                    <a:pt x="136" y="28"/>
                  </a:lnTo>
                  <a:lnTo>
                    <a:pt x="141" y="34"/>
                  </a:lnTo>
                  <a:lnTo>
                    <a:pt x="144" y="41"/>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1" name="Freeform 967">
              <a:extLst>
                <a:ext uri="{FF2B5EF4-FFF2-40B4-BE49-F238E27FC236}">
                  <a16:creationId xmlns:a16="http://schemas.microsoft.com/office/drawing/2014/main" id="{89541D82-830A-4D6B-BD4F-FC62B4FB98FD}"/>
                </a:ext>
              </a:extLst>
            </p:cNvPr>
            <p:cNvSpPr>
              <a:spLocks/>
            </p:cNvSpPr>
            <p:nvPr/>
          </p:nvSpPr>
          <p:spPr bwMode="auto">
            <a:xfrm>
              <a:off x="6564313" y="4506913"/>
              <a:ext cx="49213" cy="49213"/>
            </a:xfrm>
            <a:custGeom>
              <a:avLst/>
              <a:gdLst>
                <a:gd name="T0" fmla="*/ 154 w 154"/>
                <a:gd name="T1" fmla="*/ 77 h 154"/>
                <a:gd name="T2" fmla="*/ 152 w 154"/>
                <a:gd name="T3" fmla="*/ 93 h 154"/>
                <a:gd name="T4" fmla="*/ 148 w 154"/>
                <a:gd name="T5" fmla="*/ 107 h 154"/>
                <a:gd name="T6" fmla="*/ 141 w 154"/>
                <a:gd name="T7" fmla="*/ 121 h 154"/>
                <a:gd name="T8" fmla="*/ 132 w 154"/>
                <a:gd name="T9" fmla="*/ 132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4 h 154"/>
                <a:gd name="T42" fmla="*/ 22 w 154"/>
                <a:gd name="T43" fmla="*/ 22 h 154"/>
                <a:gd name="T44" fmla="*/ 33 w 154"/>
                <a:gd name="T45" fmla="*/ 13 h 154"/>
                <a:gd name="T46" fmla="*/ 47 w 154"/>
                <a:gd name="T47" fmla="*/ 6 h 154"/>
                <a:gd name="T48" fmla="*/ 62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6 w 154"/>
                <a:gd name="T61" fmla="*/ 28 h 154"/>
                <a:gd name="T62" fmla="*/ 144 w 154"/>
                <a:gd name="T63" fmla="*/ 41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1"/>
                  </a:lnTo>
                  <a:lnTo>
                    <a:pt x="13" y="34"/>
                  </a:lnTo>
                  <a:lnTo>
                    <a:pt x="17" y="28"/>
                  </a:lnTo>
                  <a:lnTo>
                    <a:pt x="22" y="22"/>
                  </a:lnTo>
                  <a:lnTo>
                    <a:pt x="28" y="18"/>
                  </a:lnTo>
                  <a:lnTo>
                    <a:pt x="33"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1"/>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2" name="Freeform 968">
              <a:extLst>
                <a:ext uri="{FF2B5EF4-FFF2-40B4-BE49-F238E27FC236}">
                  <a16:creationId xmlns:a16="http://schemas.microsoft.com/office/drawing/2014/main" id="{852C3395-5AA7-47DB-9724-B7E52AE2DBFF}"/>
                </a:ext>
              </a:extLst>
            </p:cNvPr>
            <p:cNvSpPr>
              <a:spLocks/>
            </p:cNvSpPr>
            <p:nvPr/>
          </p:nvSpPr>
          <p:spPr bwMode="auto">
            <a:xfrm>
              <a:off x="6564313" y="4576763"/>
              <a:ext cx="49213" cy="49213"/>
            </a:xfrm>
            <a:custGeom>
              <a:avLst/>
              <a:gdLst>
                <a:gd name="T0" fmla="*/ 154 w 154"/>
                <a:gd name="T1" fmla="*/ 77 h 155"/>
                <a:gd name="T2" fmla="*/ 152 w 154"/>
                <a:gd name="T3" fmla="*/ 93 h 155"/>
                <a:gd name="T4" fmla="*/ 148 w 154"/>
                <a:gd name="T5" fmla="*/ 108 h 155"/>
                <a:gd name="T6" fmla="*/ 141 w 154"/>
                <a:gd name="T7" fmla="*/ 121 h 155"/>
                <a:gd name="T8" fmla="*/ 132 w 154"/>
                <a:gd name="T9" fmla="*/ 132 h 155"/>
                <a:gd name="T10" fmla="*/ 120 w 154"/>
                <a:gd name="T11" fmla="*/ 141 h 155"/>
                <a:gd name="T12" fmla="*/ 107 w 154"/>
                <a:gd name="T13" fmla="*/ 148 h 155"/>
                <a:gd name="T14" fmla="*/ 93 w 154"/>
                <a:gd name="T15" fmla="*/ 153 h 155"/>
                <a:gd name="T16" fmla="*/ 77 w 154"/>
                <a:gd name="T17" fmla="*/ 155 h 155"/>
                <a:gd name="T18" fmla="*/ 69 w 154"/>
                <a:gd name="T19" fmla="*/ 154 h 155"/>
                <a:gd name="T20" fmla="*/ 54 w 154"/>
                <a:gd name="T21" fmla="*/ 152 h 155"/>
                <a:gd name="T22" fmla="*/ 40 w 154"/>
                <a:gd name="T23" fmla="*/ 146 h 155"/>
                <a:gd name="T24" fmla="*/ 28 w 154"/>
                <a:gd name="T25" fmla="*/ 137 h 155"/>
                <a:gd name="T26" fmla="*/ 17 w 154"/>
                <a:gd name="T27" fmla="*/ 126 h 155"/>
                <a:gd name="T28" fmla="*/ 9 w 154"/>
                <a:gd name="T29" fmla="*/ 115 h 155"/>
                <a:gd name="T30" fmla="*/ 4 w 154"/>
                <a:gd name="T31" fmla="*/ 101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3 w 154"/>
                <a:gd name="T45" fmla="*/ 14 h 155"/>
                <a:gd name="T46" fmla="*/ 47 w 154"/>
                <a:gd name="T47" fmla="*/ 6 h 155"/>
                <a:gd name="T48" fmla="*/ 62 w 154"/>
                <a:gd name="T49" fmla="*/ 2 h 155"/>
                <a:gd name="T50" fmla="*/ 77 w 154"/>
                <a:gd name="T51" fmla="*/ 0 h 155"/>
                <a:gd name="T52" fmla="*/ 85 w 154"/>
                <a:gd name="T53" fmla="*/ 0 h 155"/>
                <a:gd name="T54" fmla="*/ 100 w 154"/>
                <a:gd name="T55" fmla="*/ 4 h 155"/>
                <a:gd name="T56" fmla="*/ 114 w 154"/>
                <a:gd name="T57" fmla="*/ 10 h 155"/>
                <a:gd name="T58" fmla="*/ 126 w 154"/>
                <a:gd name="T59" fmla="*/ 18 h 155"/>
                <a:gd name="T60" fmla="*/ 136 w 154"/>
                <a:gd name="T61" fmla="*/ 29 h 155"/>
                <a:gd name="T62" fmla="*/ 144 w 154"/>
                <a:gd name="T63" fmla="*/ 41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1"/>
                  </a:lnTo>
                  <a:lnTo>
                    <a:pt x="148" y="108"/>
                  </a:lnTo>
                  <a:lnTo>
                    <a:pt x="144" y="115"/>
                  </a:lnTo>
                  <a:lnTo>
                    <a:pt x="141" y="121"/>
                  </a:lnTo>
                  <a:lnTo>
                    <a:pt x="136" y="126"/>
                  </a:lnTo>
                  <a:lnTo>
                    <a:pt x="132" y="132"/>
                  </a:lnTo>
                  <a:lnTo>
                    <a:pt x="126" y="137"/>
                  </a:lnTo>
                  <a:lnTo>
                    <a:pt x="120" y="141"/>
                  </a:lnTo>
                  <a:lnTo>
                    <a:pt x="114" y="146"/>
                  </a:lnTo>
                  <a:lnTo>
                    <a:pt x="107" y="148"/>
                  </a:lnTo>
                  <a:lnTo>
                    <a:pt x="100" y="152"/>
                  </a:lnTo>
                  <a:lnTo>
                    <a:pt x="93" y="153"/>
                  </a:lnTo>
                  <a:lnTo>
                    <a:pt x="85" y="154"/>
                  </a:lnTo>
                  <a:lnTo>
                    <a:pt x="77" y="155"/>
                  </a:lnTo>
                  <a:lnTo>
                    <a:pt x="77" y="155"/>
                  </a:lnTo>
                  <a:lnTo>
                    <a:pt x="69" y="154"/>
                  </a:lnTo>
                  <a:lnTo>
                    <a:pt x="62" y="153"/>
                  </a:lnTo>
                  <a:lnTo>
                    <a:pt x="54" y="152"/>
                  </a:lnTo>
                  <a:lnTo>
                    <a:pt x="47" y="148"/>
                  </a:lnTo>
                  <a:lnTo>
                    <a:pt x="40" y="146"/>
                  </a:lnTo>
                  <a:lnTo>
                    <a:pt x="33" y="141"/>
                  </a:lnTo>
                  <a:lnTo>
                    <a:pt x="28" y="137"/>
                  </a:lnTo>
                  <a:lnTo>
                    <a:pt x="22" y="132"/>
                  </a:lnTo>
                  <a:lnTo>
                    <a:pt x="17" y="126"/>
                  </a:lnTo>
                  <a:lnTo>
                    <a:pt x="13" y="121"/>
                  </a:lnTo>
                  <a:lnTo>
                    <a:pt x="9" y="115"/>
                  </a:lnTo>
                  <a:lnTo>
                    <a:pt x="6" y="108"/>
                  </a:lnTo>
                  <a:lnTo>
                    <a:pt x="4" y="101"/>
                  </a:lnTo>
                  <a:lnTo>
                    <a:pt x="1" y="93"/>
                  </a:lnTo>
                  <a:lnTo>
                    <a:pt x="0" y="85"/>
                  </a:lnTo>
                  <a:lnTo>
                    <a:pt x="0" y="77"/>
                  </a:lnTo>
                  <a:lnTo>
                    <a:pt x="0" y="77"/>
                  </a:lnTo>
                  <a:lnTo>
                    <a:pt x="0" y="70"/>
                  </a:lnTo>
                  <a:lnTo>
                    <a:pt x="1" y="62"/>
                  </a:lnTo>
                  <a:lnTo>
                    <a:pt x="4" y="54"/>
                  </a:lnTo>
                  <a:lnTo>
                    <a:pt x="6" y="47"/>
                  </a:lnTo>
                  <a:lnTo>
                    <a:pt x="9" y="41"/>
                  </a:lnTo>
                  <a:lnTo>
                    <a:pt x="13" y="35"/>
                  </a:lnTo>
                  <a:lnTo>
                    <a:pt x="17" y="29"/>
                  </a:lnTo>
                  <a:lnTo>
                    <a:pt x="22" y="23"/>
                  </a:lnTo>
                  <a:lnTo>
                    <a:pt x="28" y="18"/>
                  </a:lnTo>
                  <a:lnTo>
                    <a:pt x="33"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4"/>
                  </a:lnTo>
                  <a:lnTo>
                    <a:pt x="126" y="18"/>
                  </a:lnTo>
                  <a:lnTo>
                    <a:pt x="132" y="23"/>
                  </a:lnTo>
                  <a:lnTo>
                    <a:pt x="136" y="29"/>
                  </a:lnTo>
                  <a:lnTo>
                    <a:pt x="141" y="35"/>
                  </a:lnTo>
                  <a:lnTo>
                    <a:pt x="144" y="41"/>
                  </a:lnTo>
                  <a:lnTo>
                    <a:pt x="148" y="47"/>
                  </a:lnTo>
                  <a:lnTo>
                    <a:pt x="150" y="54"/>
                  </a:lnTo>
                  <a:lnTo>
                    <a:pt x="152"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3" name="Freeform 969">
              <a:extLst>
                <a:ext uri="{FF2B5EF4-FFF2-40B4-BE49-F238E27FC236}">
                  <a16:creationId xmlns:a16="http://schemas.microsoft.com/office/drawing/2014/main" id="{17006852-7614-4AE7-940C-728C94671D70}"/>
                </a:ext>
              </a:extLst>
            </p:cNvPr>
            <p:cNvSpPr>
              <a:spLocks/>
            </p:cNvSpPr>
            <p:nvPr/>
          </p:nvSpPr>
          <p:spPr bwMode="auto">
            <a:xfrm>
              <a:off x="6146801" y="4787900"/>
              <a:ext cx="49213" cy="49213"/>
            </a:xfrm>
            <a:custGeom>
              <a:avLst/>
              <a:gdLst>
                <a:gd name="T0" fmla="*/ 155 w 155"/>
                <a:gd name="T1" fmla="*/ 77 h 155"/>
                <a:gd name="T2" fmla="*/ 153 w 155"/>
                <a:gd name="T3" fmla="*/ 93 h 155"/>
                <a:gd name="T4" fmla="*/ 148 w 155"/>
                <a:gd name="T5" fmla="*/ 108 h 155"/>
                <a:gd name="T6" fmla="*/ 141 w 155"/>
                <a:gd name="T7" fmla="*/ 121 h 155"/>
                <a:gd name="T8" fmla="*/ 132 w 155"/>
                <a:gd name="T9" fmla="*/ 132 h 155"/>
                <a:gd name="T10" fmla="*/ 121 w 155"/>
                <a:gd name="T11" fmla="*/ 141 h 155"/>
                <a:gd name="T12" fmla="*/ 108 w 155"/>
                <a:gd name="T13" fmla="*/ 148 h 155"/>
                <a:gd name="T14" fmla="*/ 93 w 155"/>
                <a:gd name="T15" fmla="*/ 153 h 155"/>
                <a:gd name="T16" fmla="*/ 77 w 155"/>
                <a:gd name="T17" fmla="*/ 155 h 155"/>
                <a:gd name="T18" fmla="*/ 70 w 155"/>
                <a:gd name="T19" fmla="*/ 154 h 155"/>
                <a:gd name="T20" fmla="*/ 54 w 155"/>
                <a:gd name="T21" fmla="*/ 151 h 155"/>
                <a:gd name="T22" fmla="*/ 40 w 155"/>
                <a:gd name="T23" fmla="*/ 146 h 155"/>
                <a:gd name="T24" fmla="*/ 29 w 155"/>
                <a:gd name="T25" fmla="*/ 137 h 155"/>
                <a:gd name="T26" fmla="*/ 19 w 155"/>
                <a:gd name="T27" fmla="*/ 126 h 155"/>
                <a:gd name="T28" fmla="*/ 10 w 155"/>
                <a:gd name="T29" fmla="*/ 114 h 155"/>
                <a:gd name="T30" fmla="*/ 4 w 155"/>
                <a:gd name="T31" fmla="*/ 100 h 155"/>
                <a:gd name="T32" fmla="*/ 2 w 155"/>
                <a:gd name="T33" fmla="*/ 85 h 155"/>
                <a:gd name="T34" fmla="*/ 0 w 155"/>
                <a:gd name="T35" fmla="*/ 77 h 155"/>
                <a:gd name="T36" fmla="*/ 3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2 h 155"/>
                <a:gd name="T50" fmla="*/ 77 w 155"/>
                <a:gd name="T51" fmla="*/ 0 h 155"/>
                <a:gd name="T52" fmla="*/ 85 w 155"/>
                <a:gd name="T53" fmla="*/ 0 h 155"/>
                <a:gd name="T54" fmla="*/ 100 w 155"/>
                <a:gd name="T55" fmla="*/ 4 h 155"/>
                <a:gd name="T56" fmla="*/ 114 w 155"/>
                <a:gd name="T57" fmla="*/ 10 h 155"/>
                <a:gd name="T58" fmla="*/ 126 w 155"/>
                <a:gd name="T59" fmla="*/ 18 h 155"/>
                <a:gd name="T60" fmla="*/ 137 w 155"/>
                <a:gd name="T61" fmla="*/ 29 h 155"/>
                <a:gd name="T62" fmla="*/ 145 w 155"/>
                <a:gd name="T63" fmla="*/ 40 h 155"/>
                <a:gd name="T64" fmla="*/ 151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8"/>
                  </a:lnTo>
                  <a:lnTo>
                    <a:pt x="145" y="114"/>
                  </a:lnTo>
                  <a:lnTo>
                    <a:pt x="141" y="121"/>
                  </a:lnTo>
                  <a:lnTo>
                    <a:pt x="137" y="126"/>
                  </a:lnTo>
                  <a:lnTo>
                    <a:pt x="132" y="132"/>
                  </a:lnTo>
                  <a:lnTo>
                    <a:pt x="126" y="137"/>
                  </a:lnTo>
                  <a:lnTo>
                    <a:pt x="121" y="141"/>
                  </a:lnTo>
                  <a:lnTo>
                    <a:pt x="114" y="146"/>
                  </a:lnTo>
                  <a:lnTo>
                    <a:pt x="108" y="148"/>
                  </a:lnTo>
                  <a:lnTo>
                    <a:pt x="100" y="151"/>
                  </a:lnTo>
                  <a:lnTo>
                    <a:pt x="93" y="153"/>
                  </a:lnTo>
                  <a:lnTo>
                    <a:pt x="85" y="154"/>
                  </a:lnTo>
                  <a:lnTo>
                    <a:pt x="77" y="155"/>
                  </a:lnTo>
                  <a:lnTo>
                    <a:pt x="77" y="155"/>
                  </a:lnTo>
                  <a:lnTo>
                    <a:pt x="70" y="154"/>
                  </a:lnTo>
                  <a:lnTo>
                    <a:pt x="62" y="153"/>
                  </a:lnTo>
                  <a:lnTo>
                    <a:pt x="54" y="151"/>
                  </a:lnTo>
                  <a:lnTo>
                    <a:pt x="47" y="148"/>
                  </a:lnTo>
                  <a:lnTo>
                    <a:pt x="40" y="146"/>
                  </a:lnTo>
                  <a:lnTo>
                    <a:pt x="35" y="141"/>
                  </a:lnTo>
                  <a:lnTo>
                    <a:pt x="29" y="137"/>
                  </a:lnTo>
                  <a:lnTo>
                    <a:pt x="23" y="132"/>
                  </a:lnTo>
                  <a:lnTo>
                    <a:pt x="19" y="126"/>
                  </a:lnTo>
                  <a:lnTo>
                    <a:pt x="14" y="121"/>
                  </a:lnTo>
                  <a:lnTo>
                    <a:pt x="10" y="114"/>
                  </a:lnTo>
                  <a:lnTo>
                    <a:pt x="6" y="108"/>
                  </a:lnTo>
                  <a:lnTo>
                    <a:pt x="4" y="100"/>
                  </a:lnTo>
                  <a:lnTo>
                    <a:pt x="3" y="93"/>
                  </a:lnTo>
                  <a:lnTo>
                    <a:pt x="2" y="85"/>
                  </a:lnTo>
                  <a:lnTo>
                    <a:pt x="0" y="77"/>
                  </a:lnTo>
                  <a:lnTo>
                    <a:pt x="0" y="77"/>
                  </a:lnTo>
                  <a:lnTo>
                    <a:pt x="2" y="70"/>
                  </a:lnTo>
                  <a:lnTo>
                    <a:pt x="3" y="62"/>
                  </a:lnTo>
                  <a:lnTo>
                    <a:pt x="4" y="54"/>
                  </a:lnTo>
                  <a:lnTo>
                    <a:pt x="6" y="47"/>
                  </a:lnTo>
                  <a:lnTo>
                    <a:pt x="10" y="40"/>
                  </a:lnTo>
                  <a:lnTo>
                    <a:pt x="14" y="35"/>
                  </a:lnTo>
                  <a:lnTo>
                    <a:pt x="19" y="29"/>
                  </a:lnTo>
                  <a:lnTo>
                    <a:pt x="23" y="23"/>
                  </a:lnTo>
                  <a:lnTo>
                    <a:pt x="29" y="18"/>
                  </a:lnTo>
                  <a:lnTo>
                    <a:pt x="35" y="14"/>
                  </a:lnTo>
                  <a:lnTo>
                    <a:pt x="40" y="10"/>
                  </a:lnTo>
                  <a:lnTo>
                    <a:pt x="47" y="6"/>
                  </a:lnTo>
                  <a:lnTo>
                    <a:pt x="54" y="4"/>
                  </a:lnTo>
                  <a:lnTo>
                    <a:pt x="62" y="2"/>
                  </a:lnTo>
                  <a:lnTo>
                    <a:pt x="70" y="0"/>
                  </a:lnTo>
                  <a:lnTo>
                    <a:pt x="77" y="0"/>
                  </a:lnTo>
                  <a:lnTo>
                    <a:pt x="77" y="0"/>
                  </a:lnTo>
                  <a:lnTo>
                    <a:pt x="85" y="0"/>
                  </a:lnTo>
                  <a:lnTo>
                    <a:pt x="93" y="2"/>
                  </a:lnTo>
                  <a:lnTo>
                    <a:pt x="100" y="4"/>
                  </a:lnTo>
                  <a:lnTo>
                    <a:pt x="108" y="6"/>
                  </a:lnTo>
                  <a:lnTo>
                    <a:pt x="114" y="10"/>
                  </a:lnTo>
                  <a:lnTo>
                    <a:pt x="121" y="14"/>
                  </a:lnTo>
                  <a:lnTo>
                    <a:pt x="126" y="18"/>
                  </a:lnTo>
                  <a:lnTo>
                    <a:pt x="132" y="23"/>
                  </a:lnTo>
                  <a:lnTo>
                    <a:pt x="137" y="29"/>
                  </a:lnTo>
                  <a:lnTo>
                    <a:pt x="141" y="35"/>
                  </a:lnTo>
                  <a:lnTo>
                    <a:pt x="145" y="40"/>
                  </a:lnTo>
                  <a:lnTo>
                    <a:pt x="148" y="47"/>
                  </a:lnTo>
                  <a:lnTo>
                    <a:pt x="151" y="54"/>
                  </a:lnTo>
                  <a:lnTo>
                    <a:pt x="153"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4" name="Freeform 970">
              <a:extLst>
                <a:ext uri="{FF2B5EF4-FFF2-40B4-BE49-F238E27FC236}">
                  <a16:creationId xmlns:a16="http://schemas.microsoft.com/office/drawing/2014/main" id="{8B7EF6C9-96FF-447F-AEAB-B1C4F4853C77}"/>
                </a:ext>
              </a:extLst>
            </p:cNvPr>
            <p:cNvSpPr>
              <a:spLocks/>
            </p:cNvSpPr>
            <p:nvPr/>
          </p:nvSpPr>
          <p:spPr bwMode="auto">
            <a:xfrm>
              <a:off x="6146801" y="4859338"/>
              <a:ext cx="49213" cy="49213"/>
            </a:xfrm>
            <a:custGeom>
              <a:avLst/>
              <a:gdLst>
                <a:gd name="T0" fmla="*/ 155 w 155"/>
                <a:gd name="T1" fmla="*/ 78 h 155"/>
                <a:gd name="T2" fmla="*/ 153 w 155"/>
                <a:gd name="T3" fmla="*/ 93 h 155"/>
                <a:gd name="T4" fmla="*/ 148 w 155"/>
                <a:gd name="T5" fmla="*/ 108 h 155"/>
                <a:gd name="T6" fmla="*/ 141 w 155"/>
                <a:gd name="T7" fmla="*/ 121 h 155"/>
                <a:gd name="T8" fmla="*/ 132 w 155"/>
                <a:gd name="T9" fmla="*/ 132 h 155"/>
                <a:gd name="T10" fmla="*/ 121 w 155"/>
                <a:gd name="T11" fmla="*/ 142 h 155"/>
                <a:gd name="T12" fmla="*/ 108 w 155"/>
                <a:gd name="T13" fmla="*/ 149 h 155"/>
                <a:gd name="T14" fmla="*/ 93 w 155"/>
                <a:gd name="T15" fmla="*/ 154 h 155"/>
                <a:gd name="T16" fmla="*/ 77 w 155"/>
                <a:gd name="T17" fmla="*/ 155 h 155"/>
                <a:gd name="T18" fmla="*/ 70 w 155"/>
                <a:gd name="T19" fmla="*/ 155 h 155"/>
                <a:gd name="T20" fmla="*/ 54 w 155"/>
                <a:gd name="T21" fmla="*/ 151 h 155"/>
                <a:gd name="T22" fmla="*/ 40 w 155"/>
                <a:gd name="T23" fmla="*/ 146 h 155"/>
                <a:gd name="T24" fmla="*/ 29 w 155"/>
                <a:gd name="T25" fmla="*/ 138 h 155"/>
                <a:gd name="T26" fmla="*/ 19 w 155"/>
                <a:gd name="T27" fmla="*/ 127 h 155"/>
                <a:gd name="T28" fmla="*/ 10 w 155"/>
                <a:gd name="T29" fmla="*/ 115 h 155"/>
                <a:gd name="T30" fmla="*/ 4 w 155"/>
                <a:gd name="T31" fmla="*/ 101 h 155"/>
                <a:gd name="T32" fmla="*/ 2 w 155"/>
                <a:gd name="T33" fmla="*/ 86 h 155"/>
                <a:gd name="T34" fmla="*/ 0 w 155"/>
                <a:gd name="T35" fmla="*/ 78 h 155"/>
                <a:gd name="T36" fmla="*/ 3 w 155"/>
                <a:gd name="T37" fmla="*/ 62 h 155"/>
                <a:gd name="T38" fmla="*/ 6 w 155"/>
                <a:gd name="T39" fmla="*/ 48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7 w 155"/>
                <a:gd name="T51" fmla="*/ 0 h 155"/>
                <a:gd name="T52" fmla="*/ 85 w 155"/>
                <a:gd name="T53" fmla="*/ 2 h 155"/>
                <a:gd name="T54" fmla="*/ 100 w 155"/>
                <a:gd name="T55" fmla="*/ 4 h 155"/>
                <a:gd name="T56" fmla="*/ 114 w 155"/>
                <a:gd name="T57" fmla="*/ 11 h 155"/>
                <a:gd name="T58" fmla="*/ 126 w 155"/>
                <a:gd name="T59" fmla="*/ 19 h 155"/>
                <a:gd name="T60" fmla="*/ 137 w 155"/>
                <a:gd name="T61" fmla="*/ 29 h 155"/>
                <a:gd name="T62" fmla="*/ 145 w 155"/>
                <a:gd name="T63" fmla="*/ 42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6"/>
                  </a:lnTo>
                  <a:lnTo>
                    <a:pt x="153" y="93"/>
                  </a:lnTo>
                  <a:lnTo>
                    <a:pt x="151" y="101"/>
                  </a:lnTo>
                  <a:lnTo>
                    <a:pt x="148" y="108"/>
                  </a:lnTo>
                  <a:lnTo>
                    <a:pt x="145" y="115"/>
                  </a:lnTo>
                  <a:lnTo>
                    <a:pt x="141" y="121"/>
                  </a:lnTo>
                  <a:lnTo>
                    <a:pt x="137" y="127"/>
                  </a:lnTo>
                  <a:lnTo>
                    <a:pt x="132" y="132"/>
                  </a:lnTo>
                  <a:lnTo>
                    <a:pt x="126" y="138"/>
                  </a:lnTo>
                  <a:lnTo>
                    <a:pt x="121" y="142"/>
                  </a:lnTo>
                  <a:lnTo>
                    <a:pt x="114" y="146"/>
                  </a:lnTo>
                  <a:lnTo>
                    <a:pt x="108" y="149"/>
                  </a:lnTo>
                  <a:lnTo>
                    <a:pt x="100" y="151"/>
                  </a:lnTo>
                  <a:lnTo>
                    <a:pt x="93" y="154"/>
                  </a:lnTo>
                  <a:lnTo>
                    <a:pt x="85" y="155"/>
                  </a:lnTo>
                  <a:lnTo>
                    <a:pt x="77" y="155"/>
                  </a:lnTo>
                  <a:lnTo>
                    <a:pt x="77" y="155"/>
                  </a:lnTo>
                  <a:lnTo>
                    <a:pt x="70" y="155"/>
                  </a:lnTo>
                  <a:lnTo>
                    <a:pt x="62" y="154"/>
                  </a:lnTo>
                  <a:lnTo>
                    <a:pt x="54" y="151"/>
                  </a:lnTo>
                  <a:lnTo>
                    <a:pt x="47" y="149"/>
                  </a:lnTo>
                  <a:lnTo>
                    <a:pt x="40" y="146"/>
                  </a:lnTo>
                  <a:lnTo>
                    <a:pt x="35" y="142"/>
                  </a:lnTo>
                  <a:lnTo>
                    <a:pt x="29" y="138"/>
                  </a:lnTo>
                  <a:lnTo>
                    <a:pt x="23" y="132"/>
                  </a:lnTo>
                  <a:lnTo>
                    <a:pt x="19" y="127"/>
                  </a:lnTo>
                  <a:lnTo>
                    <a:pt x="14" y="121"/>
                  </a:lnTo>
                  <a:lnTo>
                    <a:pt x="10" y="115"/>
                  </a:lnTo>
                  <a:lnTo>
                    <a:pt x="6" y="108"/>
                  </a:lnTo>
                  <a:lnTo>
                    <a:pt x="4" y="101"/>
                  </a:lnTo>
                  <a:lnTo>
                    <a:pt x="3" y="93"/>
                  </a:lnTo>
                  <a:lnTo>
                    <a:pt x="2" y="86"/>
                  </a:lnTo>
                  <a:lnTo>
                    <a:pt x="0" y="78"/>
                  </a:lnTo>
                  <a:lnTo>
                    <a:pt x="0" y="78"/>
                  </a:lnTo>
                  <a:lnTo>
                    <a:pt x="2" y="70"/>
                  </a:lnTo>
                  <a:lnTo>
                    <a:pt x="3" y="62"/>
                  </a:lnTo>
                  <a:lnTo>
                    <a:pt x="4" y="55"/>
                  </a:lnTo>
                  <a:lnTo>
                    <a:pt x="6" y="48"/>
                  </a:lnTo>
                  <a:lnTo>
                    <a:pt x="10" y="42"/>
                  </a:lnTo>
                  <a:lnTo>
                    <a:pt x="14" y="35"/>
                  </a:lnTo>
                  <a:lnTo>
                    <a:pt x="19" y="29"/>
                  </a:lnTo>
                  <a:lnTo>
                    <a:pt x="23" y="23"/>
                  </a:lnTo>
                  <a:lnTo>
                    <a:pt x="29" y="19"/>
                  </a:lnTo>
                  <a:lnTo>
                    <a:pt x="35" y="14"/>
                  </a:lnTo>
                  <a:lnTo>
                    <a:pt x="40" y="11"/>
                  </a:lnTo>
                  <a:lnTo>
                    <a:pt x="47" y="7"/>
                  </a:lnTo>
                  <a:lnTo>
                    <a:pt x="54" y="4"/>
                  </a:lnTo>
                  <a:lnTo>
                    <a:pt x="62" y="3"/>
                  </a:lnTo>
                  <a:lnTo>
                    <a:pt x="70" y="2"/>
                  </a:lnTo>
                  <a:lnTo>
                    <a:pt x="77" y="0"/>
                  </a:lnTo>
                  <a:lnTo>
                    <a:pt x="77" y="0"/>
                  </a:lnTo>
                  <a:lnTo>
                    <a:pt x="85" y="2"/>
                  </a:lnTo>
                  <a:lnTo>
                    <a:pt x="93" y="3"/>
                  </a:lnTo>
                  <a:lnTo>
                    <a:pt x="100" y="4"/>
                  </a:lnTo>
                  <a:lnTo>
                    <a:pt x="108" y="7"/>
                  </a:lnTo>
                  <a:lnTo>
                    <a:pt x="114" y="11"/>
                  </a:lnTo>
                  <a:lnTo>
                    <a:pt x="121" y="14"/>
                  </a:lnTo>
                  <a:lnTo>
                    <a:pt x="126" y="19"/>
                  </a:lnTo>
                  <a:lnTo>
                    <a:pt x="132" y="23"/>
                  </a:lnTo>
                  <a:lnTo>
                    <a:pt x="137" y="29"/>
                  </a:lnTo>
                  <a:lnTo>
                    <a:pt x="141" y="35"/>
                  </a:lnTo>
                  <a:lnTo>
                    <a:pt x="145" y="42"/>
                  </a:lnTo>
                  <a:lnTo>
                    <a:pt x="148" y="48"/>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5" name="Freeform 971">
              <a:extLst>
                <a:ext uri="{FF2B5EF4-FFF2-40B4-BE49-F238E27FC236}">
                  <a16:creationId xmlns:a16="http://schemas.microsoft.com/office/drawing/2014/main" id="{FE2FF1B6-46D6-4AB3-A0AF-33E5E304F525}"/>
                </a:ext>
              </a:extLst>
            </p:cNvPr>
            <p:cNvSpPr>
              <a:spLocks/>
            </p:cNvSpPr>
            <p:nvPr/>
          </p:nvSpPr>
          <p:spPr bwMode="auto">
            <a:xfrm>
              <a:off x="6216651" y="4787900"/>
              <a:ext cx="49213" cy="49213"/>
            </a:xfrm>
            <a:custGeom>
              <a:avLst/>
              <a:gdLst>
                <a:gd name="T0" fmla="*/ 154 w 154"/>
                <a:gd name="T1" fmla="*/ 77 h 155"/>
                <a:gd name="T2" fmla="*/ 152 w 154"/>
                <a:gd name="T3" fmla="*/ 93 h 155"/>
                <a:gd name="T4" fmla="*/ 148 w 154"/>
                <a:gd name="T5" fmla="*/ 108 h 155"/>
                <a:gd name="T6" fmla="*/ 141 w 154"/>
                <a:gd name="T7" fmla="*/ 121 h 155"/>
                <a:gd name="T8" fmla="*/ 132 w 154"/>
                <a:gd name="T9" fmla="*/ 132 h 155"/>
                <a:gd name="T10" fmla="*/ 120 w 154"/>
                <a:gd name="T11" fmla="*/ 141 h 155"/>
                <a:gd name="T12" fmla="*/ 108 w 154"/>
                <a:gd name="T13" fmla="*/ 148 h 155"/>
                <a:gd name="T14" fmla="*/ 93 w 154"/>
                <a:gd name="T15" fmla="*/ 153 h 155"/>
                <a:gd name="T16" fmla="*/ 78 w 154"/>
                <a:gd name="T17" fmla="*/ 155 h 155"/>
                <a:gd name="T18" fmla="*/ 70 w 154"/>
                <a:gd name="T19" fmla="*/ 154 h 155"/>
                <a:gd name="T20" fmla="*/ 55 w 154"/>
                <a:gd name="T21" fmla="*/ 151 h 155"/>
                <a:gd name="T22" fmla="*/ 40 w 154"/>
                <a:gd name="T23" fmla="*/ 146 h 155"/>
                <a:gd name="T24" fmla="*/ 29 w 154"/>
                <a:gd name="T25" fmla="*/ 137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2 h 155"/>
                <a:gd name="T50" fmla="*/ 78 w 154"/>
                <a:gd name="T51" fmla="*/ 0 h 155"/>
                <a:gd name="T52" fmla="*/ 85 w 154"/>
                <a:gd name="T53" fmla="*/ 0 h 155"/>
                <a:gd name="T54" fmla="*/ 100 w 154"/>
                <a:gd name="T55" fmla="*/ 4 h 155"/>
                <a:gd name="T56" fmla="*/ 114 w 154"/>
                <a:gd name="T57" fmla="*/ 10 h 155"/>
                <a:gd name="T58" fmla="*/ 126 w 154"/>
                <a:gd name="T59" fmla="*/ 18 h 155"/>
                <a:gd name="T60" fmla="*/ 136 w 154"/>
                <a:gd name="T61" fmla="*/ 29 h 155"/>
                <a:gd name="T62" fmla="*/ 145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8"/>
                  </a:lnTo>
                  <a:lnTo>
                    <a:pt x="145" y="114"/>
                  </a:lnTo>
                  <a:lnTo>
                    <a:pt x="141" y="121"/>
                  </a:lnTo>
                  <a:lnTo>
                    <a:pt x="136" y="126"/>
                  </a:lnTo>
                  <a:lnTo>
                    <a:pt x="132" y="132"/>
                  </a:lnTo>
                  <a:lnTo>
                    <a:pt x="126" y="137"/>
                  </a:lnTo>
                  <a:lnTo>
                    <a:pt x="120" y="141"/>
                  </a:lnTo>
                  <a:lnTo>
                    <a:pt x="114" y="146"/>
                  </a:lnTo>
                  <a:lnTo>
                    <a:pt x="108" y="148"/>
                  </a:lnTo>
                  <a:lnTo>
                    <a:pt x="100" y="151"/>
                  </a:lnTo>
                  <a:lnTo>
                    <a:pt x="93" y="153"/>
                  </a:lnTo>
                  <a:lnTo>
                    <a:pt x="85" y="154"/>
                  </a:lnTo>
                  <a:lnTo>
                    <a:pt x="78" y="155"/>
                  </a:lnTo>
                  <a:lnTo>
                    <a:pt x="78" y="155"/>
                  </a:lnTo>
                  <a:lnTo>
                    <a:pt x="70" y="154"/>
                  </a:lnTo>
                  <a:lnTo>
                    <a:pt x="62" y="153"/>
                  </a:lnTo>
                  <a:lnTo>
                    <a:pt x="55" y="151"/>
                  </a:lnTo>
                  <a:lnTo>
                    <a:pt x="47" y="148"/>
                  </a:lnTo>
                  <a:lnTo>
                    <a:pt x="40" y="146"/>
                  </a:lnTo>
                  <a:lnTo>
                    <a:pt x="34" y="141"/>
                  </a:lnTo>
                  <a:lnTo>
                    <a:pt x="29" y="137"/>
                  </a:lnTo>
                  <a:lnTo>
                    <a:pt x="23" y="132"/>
                  </a:lnTo>
                  <a:lnTo>
                    <a:pt x="18" y="126"/>
                  </a:lnTo>
                  <a:lnTo>
                    <a:pt x="14" y="121"/>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9" y="18"/>
                  </a:lnTo>
                  <a:lnTo>
                    <a:pt x="34" y="14"/>
                  </a:lnTo>
                  <a:lnTo>
                    <a:pt x="40" y="10"/>
                  </a:lnTo>
                  <a:lnTo>
                    <a:pt x="47" y="6"/>
                  </a:lnTo>
                  <a:lnTo>
                    <a:pt x="55" y="4"/>
                  </a:lnTo>
                  <a:lnTo>
                    <a:pt x="62" y="2"/>
                  </a:lnTo>
                  <a:lnTo>
                    <a:pt x="70" y="0"/>
                  </a:lnTo>
                  <a:lnTo>
                    <a:pt x="78" y="0"/>
                  </a:lnTo>
                  <a:lnTo>
                    <a:pt x="78" y="0"/>
                  </a:lnTo>
                  <a:lnTo>
                    <a:pt x="85" y="0"/>
                  </a:lnTo>
                  <a:lnTo>
                    <a:pt x="93" y="2"/>
                  </a:lnTo>
                  <a:lnTo>
                    <a:pt x="100" y="4"/>
                  </a:lnTo>
                  <a:lnTo>
                    <a:pt x="108" y="6"/>
                  </a:lnTo>
                  <a:lnTo>
                    <a:pt x="114" y="10"/>
                  </a:lnTo>
                  <a:lnTo>
                    <a:pt x="120" y="14"/>
                  </a:lnTo>
                  <a:lnTo>
                    <a:pt x="126" y="18"/>
                  </a:lnTo>
                  <a:lnTo>
                    <a:pt x="132" y="23"/>
                  </a:lnTo>
                  <a:lnTo>
                    <a:pt x="136" y="29"/>
                  </a:lnTo>
                  <a:lnTo>
                    <a:pt x="141" y="35"/>
                  </a:lnTo>
                  <a:lnTo>
                    <a:pt x="145" y="40"/>
                  </a:lnTo>
                  <a:lnTo>
                    <a:pt x="148"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6" name="Freeform 972">
              <a:extLst>
                <a:ext uri="{FF2B5EF4-FFF2-40B4-BE49-F238E27FC236}">
                  <a16:creationId xmlns:a16="http://schemas.microsoft.com/office/drawing/2014/main" id="{33CCFA9B-5506-4CBC-8DA8-968BBB9DC774}"/>
                </a:ext>
              </a:extLst>
            </p:cNvPr>
            <p:cNvSpPr>
              <a:spLocks/>
            </p:cNvSpPr>
            <p:nvPr/>
          </p:nvSpPr>
          <p:spPr bwMode="auto">
            <a:xfrm>
              <a:off x="6216651" y="4859338"/>
              <a:ext cx="49213" cy="49213"/>
            </a:xfrm>
            <a:custGeom>
              <a:avLst/>
              <a:gdLst>
                <a:gd name="T0" fmla="*/ 154 w 154"/>
                <a:gd name="T1" fmla="*/ 78 h 155"/>
                <a:gd name="T2" fmla="*/ 152 w 154"/>
                <a:gd name="T3" fmla="*/ 93 h 155"/>
                <a:gd name="T4" fmla="*/ 148 w 154"/>
                <a:gd name="T5" fmla="*/ 108 h 155"/>
                <a:gd name="T6" fmla="*/ 141 w 154"/>
                <a:gd name="T7" fmla="*/ 121 h 155"/>
                <a:gd name="T8" fmla="*/ 132 w 154"/>
                <a:gd name="T9" fmla="*/ 132 h 155"/>
                <a:gd name="T10" fmla="*/ 120 w 154"/>
                <a:gd name="T11" fmla="*/ 142 h 155"/>
                <a:gd name="T12" fmla="*/ 108 w 154"/>
                <a:gd name="T13" fmla="*/ 149 h 155"/>
                <a:gd name="T14" fmla="*/ 93 w 154"/>
                <a:gd name="T15" fmla="*/ 154 h 155"/>
                <a:gd name="T16" fmla="*/ 78 w 154"/>
                <a:gd name="T17" fmla="*/ 155 h 155"/>
                <a:gd name="T18" fmla="*/ 70 w 154"/>
                <a:gd name="T19" fmla="*/ 155 h 155"/>
                <a:gd name="T20" fmla="*/ 55 w 154"/>
                <a:gd name="T21" fmla="*/ 151 h 155"/>
                <a:gd name="T22" fmla="*/ 40 w 154"/>
                <a:gd name="T23" fmla="*/ 146 h 155"/>
                <a:gd name="T24" fmla="*/ 29 w 154"/>
                <a:gd name="T25" fmla="*/ 138 h 155"/>
                <a:gd name="T26" fmla="*/ 18 w 154"/>
                <a:gd name="T27" fmla="*/ 127 h 155"/>
                <a:gd name="T28" fmla="*/ 9 w 154"/>
                <a:gd name="T29" fmla="*/ 115 h 155"/>
                <a:gd name="T30" fmla="*/ 3 w 154"/>
                <a:gd name="T31" fmla="*/ 101 h 155"/>
                <a:gd name="T32" fmla="*/ 1 w 154"/>
                <a:gd name="T33" fmla="*/ 86 h 155"/>
                <a:gd name="T34" fmla="*/ 0 w 154"/>
                <a:gd name="T35" fmla="*/ 78 h 155"/>
                <a:gd name="T36" fmla="*/ 2 w 154"/>
                <a:gd name="T37" fmla="*/ 62 h 155"/>
                <a:gd name="T38" fmla="*/ 7 w 154"/>
                <a:gd name="T39" fmla="*/ 48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8 w 154"/>
                <a:gd name="T51" fmla="*/ 0 h 155"/>
                <a:gd name="T52" fmla="*/ 85 w 154"/>
                <a:gd name="T53" fmla="*/ 2 h 155"/>
                <a:gd name="T54" fmla="*/ 100 w 154"/>
                <a:gd name="T55" fmla="*/ 4 h 155"/>
                <a:gd name="T56" fmla="*/ 114 w 154"/>
                <a:gd name="T57" fmla="*/ 11 h 155"/>
                <a:gd name="T58" fmla="*/ 126 w 154"/>
                <a:gd name="T59" fmla="*/ 19 h 155"/>
                <a:gd name="T60" fmla="*/ 136 w 154"/>
                <a:gd name="T61" fmla="*/ 29 h 155"/>
                <a:gd name="T62" fmla="*/ 145 w 154"/>
                <a:gd name="T63" fmla="*/ 42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8" y="108"/>
                  </a:lnTo>
                  <a:lnTo>
                    <a:pt x="145" y="115"/>
                  </a:lnTo>
                  <a:lnTo>
                    <a:pt x="141" y="121"/>
                  </a:lnTo>
                  <a:lnTo>
                    <a:pt x="136" y="127"/>
                  </a:lnTo>
                  <a:lnTo>
                    <a:pt x="132" y="132"/>
                  </a:lnTo>
                  <a:lnTo>
                    <a:pt x="126" y="138"/>
                  </a:lnTo>
                  <a:lnTo>
                    <a:pt x="120" y="142"/>
                  </a:lnTo>
                  <a:lnTo>
                    <a:pt x="114" y="146"/>
                  </a:lnTo>
                  <a:lnTo>
                    <a:pt x="108" y="149"/>
                  </a:lnTo>
                  <a:lnTo>
                    <a:pt x="100" y="151"/>
                  </a:lnTo>
                  <a:lnTo>
                    <a:pt x="93" y="154"/>
                  </a:lnTo>
                  <a:lnTo>
                    <a:pt x="85" y="155"/>
                  </a:lnTo>
                  <a:lnTo>
                    <a:pt x="78" y="155"/>
                  </a:lnTo>
                  <a:lnTo>
                    <a:pt x="78" y="155"/>
                  </a:lnTo>
                  <a:lnTo>
                    <a:pt x="70" y="155"/>
                  </a:lnTo>
                  <a:lnTo>
                    <a:pt x="62" y="154"/>
                  </a:lnTo>
                  <a:lnTo>
                    <a:pt x="55" y="151"/>
                  </a:lnTo>
                  <a:lnTo>
                    <a:pt x="47" y="149"/>
                  </a:lnTo>
                  <a:lnTo>
                    <a:pt x="40" y="146"/>
                  </a:lnTo>
                  <a:lnTo>
                    <a:pt x="34" y="142"/>
                  </a:lnTo>
                  <a:lnTo>
                    <a:pt x="29"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4" y="35"/>
                  </a:lnTo>
                  <a:lnTo>
                    <a:pt x="18" y="29"/>
                  </a:lnTo>
                  <a:lnTo>
                    <a:pt x="23" y="23"/>
                  </a:lnTo>
                  <a:lnTo>
                    <a:pt x="29" y="19"/>
                  </a:lnTo>
                  <a:lnTo>
                    <a:pt x="34" y="14"/>
                  </a:lnTo>
                  <a:lnTo>
                    <a:pt x="40" y="11"/>
                  </a:lnTo>
                  <a:lnTo>
                    <a:pt x="47" y="7"/>
                  </a:lnTo>
                  <a:lnTo>
                    <a:pt x="55" y="4"/>
                  </a:lnTo>
                  <a:lnTo>
                    <a:pt x="62" y="3"/>
                  </a:lnTo>
                  <a:lnTo>
                    <a:pt x="70" y="2"/>
                  </a:lnTo>
                  <a:lnTo>
                    <a:pt x="78" y="0"/>
                  </a:lnTo>
                  <a:lnTo>
                    <a:pt x="78" y="0"/>
                  </a:lnTo>
                  <a:lnTo>
                    <a:pt x="85" y="2"/>
                  </a:lnTo>
                  <a:lnTo>
                    <a:pt x="93" y="3"/>
                  </a:lnTo>
                  <a:lnTo>
                    <a:pt x="100" y="4"/>
                  </a:lnTo>
                  <a:lnTo>
                    <a:pt x="108" y="7"/>
                  </a:lnTo>
                  <a:lnTo>
                    <a:pt x="114" y="11"/>
                  </a:lnTo>
                  <a:lnTo>
                    <a:pt x="120" y="14"/>
                  </a:lnTo>
                  <a:lnTo>
                    <a:pt x="126" y="19"/>
                  </a:lnTo>
                  <a:lnTo>
                    <a:pt x="132" y="23"/>
                  </a:lnTo>
                  <a:lnTo>
                    <a:pt x="136" y="29"/>
                  </a:lnTo>
                  <a:lnTo>
                    <a:pt x="141" y="35"/>
                  </a:lnTo>
                  <a:lnTo>
                    <a:pt x="145" y="42"/>
                  </a:lnTo>
                  <a:lnTo>
                    <a:pt x="148"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7" name="Freeform 973">
              <a:extLst>
                <a:ext uri="{FF2B5EF4-FFF2-40B4-BE49-F238E27FC236}">
                  <a16:creationId xmlns:a16="http://schemas.microsoft.com/office/drawing/2014/main" id="{349C2C8D-A144-4294-A2A4-B249438BA9F0}"/>
                </a:ext>
              </a:extLst>
            </p:cNvPr>
            <p:cNvSpPr>
              <a:spLocks/>
            </p:cNvSpPr>
            <p:nvPr/>
          </p:nvSpPr>
          <p:spPr bwMode="auto">
            <a:xfrm>
              <a:off x="6286501" y="4787900"/>
              <a:ext cx="49213" cy="49213"/>
            </a:xfrm>
            <a:custGeom>
              <a:avLst/>
              <a:gdLst>
                <a:gd name="T0" fmla="*/ 154 w 154"/>
                <a:gd name="T1" fmla="*/ 77 h 155"/>
                <a:gd name="T2" fmla="*/ 152 w 154"/>
                <a:gd name="T3" fmla="*/ 93 h 155"/>
                <a:gd name="T4" fmla="*/ 147 w 154"/>
                <a:gd name="T5" fmla="*/ 108 h 155"/>
                <a:gd name="T6" fmla="*/ 141 w 154"/>
                <a:gd name="T7" fmla="*/ 121 h 155"/>
                <a:gd name="T8" fmla="*/ 131 w 154"/>
                <a:gd name="T9" fmla="*/ 132 h 155"/>
                <a:gd name="T10" fmla="*/ 120 w 154"/>
                <a:gd name="T11" fmla="*/ 141 h 155"/>
                <a:gd name="T12" fmla="*/ 106 w 154"/>
                <a:gd name="T13" fmla="*/ 148 h 155"/>
                <a:gd name="T14" fmla="*/ 93 w 154"/>
                <a:gd name="T15" fmla="*/ 153 h 155"/>
                <a:gd name="T16" fmla="*/ 76 w 154"/>
                <a:gd name="T17" fmla="*/ 155 h 155"/>
                <a:gd name="T18" fmla="*/ 68 w 154"/>
                <a:gd name="T19" fmla="*/ 154 h 155"/>
                <a:gd name="T20" fmla="*/ 54 w 154"/>
                <a:gd name="T21" fmla="*/ 151 h 155"/>
                <a:gd name="T22" fmla="*/ 40 w 154"/>
                <a:gd name="T23" fmla="*/ 146 h 155"/>
                <a:gd name="T24" fmla="*/ 27 w 154"/>
                <a:gd name="T25" fmla="*/ 137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2 w 154"/>
                <a:gd name="T41" fmla="*/ 35 h 155"/>
                <a:gd name="T42" fmla="*/ 23 w 154"/>
                <a:gd name="T43" fmla="*/ 23 h 155"/>
                <a:gd name="T44" fmla="*/ 34 w 154"/>
                <a:gd name="T45" fmla="*/ 14 h 155"/>
                <a:gd name="T46" fmla="*/ 47 w 154"/>
                <a:gd name="T47" fmla="*/ 6 h 155"/>
                <a:gd name="T48" fmla="*/ 62 w 154"/>
                <a:gd name="T49" fmla="*/ 2 h 155"/>
                <a:gd name="T50" fmla="*/ 76 w 154"/>
                <a:gd name="T51" fmla="*/ 0 h 155"/>
                <a:gd name="T52" fmla="*/ 84 w 154"/>
                <a:gd name="T53" fmla="*/ 0 h 155"/>
                <a:gd name="T54" fmla="*/ 99 w 154"/>
                <a:gd name="T55" fmla="*/ 4 h 155"/>
                <a:gd name="T56" fmla="*/ 113 w 154"/>
                <a:gd name="T57" fmla="*/ 10 h 155"/>
                <a:gd name="T58" fmla="*/ 126 w 154"/>
                <a:gd name="T59" fmla="*/ 18 h 155"/>
                <a:gd name="T60" fmla="*/ 136 w 154"/>
                <a:gd name="T61" fmla="*/ 29 h 155"/>
                <a:gd name="T62" fmla="*/ 144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8"/>
                  </a:lnTo>
                  <a:lnTo>
                    <a:pt x="144" y="114"/>
                  </a:lnTo>
                  <a:lnTo>
                    <a:pt x="141" y="121"/>
                  </a:lnTo>
                  <a:lnTo>
                    <a:pt x="136" y="126"/>
                  </a:lnTo>
                  <a:lnTo>
                    <a:pt x="131" y="132"/>
                  </a:lnTo>
                  <a:lnTo>
                    <a:pt x="126" y="137"/>
                  </a:lnTo>
                  <a:lnTo>
                    <a:pt x="120" y="141"/>
                  </a:lnTo>
                  <a:lnTo>
                    <a:pt x="113" y="146"/>
                  </a:lnTo>
                  <a:lnTo>
                    <a:pt x="106" y="148"/>
                  </a:lnTo>
                  <a:lnTo>
                    <a:pt x="99" y="151"/>
                  </a:lnTo>
                  <a:lnTo>
                    <a:pt x="93" y="153"/>
                  </a:lnTo>
                  <a:lnTo>
                    <a:pt x="84" y="154"/>
                  </a:lnTo>
                  <a:lnTo>
                    <a:pt x="76" y="155"/>
                  </a:lnTo>
                  <a:lnTo>
                    <a:pt x="76" y="155"/>
                  </a:lnTo>
                  <a:lnTo>
                    <a:pt x="68" y="154"/>
                  </a:lnTo>
                  <a:lnTo>
                    <a:pt x="62" y="153"/>
                  </a:lnTo>
                  <a:lnTo>
                    <a:pt x="54" y="151"/>
                  </a:lnTo>
                  <a:lnTo>
                    <a:pt x="47" y="148"/>
                  </a:lnTo>
                  <a:lnTo>
                    <a:pt x="40" y="146"/>
                  </a:lnTo>
                  <a:lnTo>
                    <a:pt x="34" y="141"/>
                  </a:lnTo>
                  <a:lnTo>
                    <a:pt x="27" y="137"/>
                  </a:lnTo>
                  <a:lnTo>
                    <a:pt x="23" y="132"/>
                  </a:lnTo>
                  <a:lnTo>
                    <a:pt x="17" y="126"/>
                  </a:lnTo>
                  <a:lnTo>
                    <a:pt x="12" y="121"/>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3" y="23"/>
                  </a:lnTo>
                  <a:lnTo>
                    <a:pt x="27" y="18"/>
                  </a:lnTo>
                  <a:lnTo>
                    <a:pt x="34" y="14"/>
                  </a:lnTo>
                  <a:lnTo>
                    <a:pt x="40" y="10"/>
                  </a:lnTo>
                  <a:lnTo>
                    <a:pt x="47" y="6"/>
                  </a:lnTo>
                  <a:lnTo>
                    <a:pt x="54" y="4"/>
                  </a:lnTo>
                  <a:lnTo>
                    <a:pt x="62" y="2"/>
                  </a:lnTo>
                  <a:lnTo>
                    <a:pt x="68" y="0"/>
                  </a:lnTo>
                  <a:lnTo>
                    <a:pt x="76" y="0"/>
                  </a:lnTo>
                  <a:lnTo>
                    <a:pt x="76" y="0"/>
                  </a:lnTo>
                  <a:lnTo>
                    <a:pt x="84" y="0"/>
                  </a:lnTo>
                  <a:lnTo>
                    <a:pt x="93" y="2"/>
                  </a:lnTo>
                  <a:lnTo>
                    <a:pt x="99" y="4"/>
                  </a:lnTo>
                  <a:lnTo>
                    <a:pt x="106" y="6"/>
                  </a:lnTo>
                  <a:lnTo>
                    <a:pt x="113" y="10"/>
                  </a:lnTo>
                  <a:lnTo>
                    <a:pt x="120" y="14"/>
                  </a:lnTo>
                  <a:lnTo>
                    <a:pt x="126" y="18"/>
                  </a:lnTo>
                  <a:lnTo>
                    <a:pt x="131" y="23"/>
                  </a:lnTo>
                  <a:lnTo>
                    <a:pt x="136" y="29"/>
                  </a:lnTo>
                  <a:lnTo>
                    <a:pt x="141" y="35"/>
                  </a:lnTo>
                  <a:lnTo>
                    <a:pt x="144" y="40"/>
                  </a:lnTo>
                  <a:lnTo>
                    <a:pt x="147"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8" name="Freeform 974">
              <a:extLst>
                <a:ext uri="{FF2B5EF4-FFF2-40B4-BE49-F238E27FC236}">
                  <a16:creationId xmlns:a16="http://schemas.microsoft.com/office/drawing/2014/main" id="{282B7CA7-A87C-4EA1-B1F9-ADF6BE142096}"/>
                </a:ext>
              </a:extLst>
            </p:cNvPr>
            <p:cNvSpPr>
              <a:spLocks/>
            </p:cNvSpPr>
            <p:nvPr/>
          </p:nvSpPr>
          <p:spPr bwMode="auto">
            <a:xfrm>
              <a:off x="6286501" y="4859338"/>
              <a:ext cx="49213" cy="49213"/>
            </a:xfrm>
            <a:custGeom>
              <a:avLst/>
              <a:gdLst>
                <a:gd name="T0" fmla="*/ 154 w 154"/>
                <a:gd name="T1" fmla="*/ 78 h 155"/>
                <a:gd name="T2" fmla="*/ 152 w 154"/>
                <a:gd name="T3" fmla="*/ 93 h 155"/>
                <a:gd name="T4" fmla="*/ 147 w 154"/>
                <a:gd name="T5" fmla="*/ 108 h 155"/>
                <a:gd name="T6" fmla="*/ 141 w 154"/>
                <a:gd name="T7" fmla="*/ 121 h 155"/>
                <a:gd name="T8" fmla="*/ 131 w 154"/>
                <a:gd name="T9" fmla="*/ 132 h 155"/>
                <a:gd name="T10" fmla="*/ 120 w 154"/>
                <a:gd name="T11" fmla="*/ 142 h 155"/>
                <a:gd name="T12" fmla="*/ 106 w 154"/>
                <a:gd name="T13" fmla="*/ 149 h 155"/>
                <a:gd name="T14" fmla="*/ 93 w 154"/>
                <a:gd name="T15" fmla="*/ 154 h 155"/>
                <a:gd name="T16" fmla="*/ 76 w 154"/>
                <a:gd name="T17" fmla="*/ 155 h 155"/>
                <a:gd name="T18" fmla="*/ 68 w 154"/>
                <a:gd name="T19" fmla="*/ 155 h 155"/>
                <a:gd name="T20" fmla="*/ 54 w 154"/>
                <a:gd name="T21" fmla="*/ 151 h 155"/>
                <a:gd name="T22" fmla="*/ 40 w 154"/>
                <a:gd name="T23" fmla="*/ 146 h 155"/>
                <a:gd name="T24" fmla="*/ 27 w 154"/>
                <a:gd name="T25" fmla="*/ 138 h 155"/>
                <a:gd name="T26" fmla="*/ 17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6 w 154"/>
                <a:gd name="T39" fmla="*/ 48 h 155"/>
                <a:gd name="T40" fmla="*/ 12 w 154"/>
                <a:gd name="T41" fmla="*/ 35 h 155"/>
                <a:gd name="T42" fmla="*/ 23 w 154"/>
                <a:gd name="T43" fmla="*/ 23 h 155"/>
                <a:gd name="T44" fmla="*/ 34 w 154"/>
                <a:gd name="T45" fmla="*/ 14 h 155"/>
                <a:gd name="T46" fmla="*/ 47 w 154"/>
                <a:gd name="T47" fmla="*/ 7 h 155"/>
                <a:gd name="T48" fmla="*/ 62 w 154"/>
                <a:gd name="T49" fmla="*/ 3 h 155"/>
                <a:gd name="T50" fmla="*/ 76 w 154"/>
                <a:gd name="T51" fmla="*/ 0 h 155"/>
                <a:gd name="T52" fmla="*/ 84 w 154"/>
                <a:gd name="T53" fmla="*/ 2 h 155"/>
                <a:gd name="T54" fmla="*/ 99 w 154"/>
                <a:gd name="T55" fmla="*/ 4 h 155"/>
                <a:gd name="T56" fmla="*/ 113 w 154"/>
                <a:gd name="T57" fmla="*/ 11 h 155"/>
                <a:gd name="T58" fmla="*/ 126 w 154"/>
                <a:gd name="T59" fmla="*/ 19 h 155"/>
                <a:gd name="T60" fmla="*/ 136 w 154"/>
                <a:gd name="T61" fmla="*/ 29 h 155"/>
                <a:gd name="T62" fmla="*/ 144 w 154"/>
                <a:gd name="T63" fmla="*/ 42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7" y="108"/>
                  </a:lnTo>
                  <a:lnTo>
                    <a:pt x="144" y="115"/>
                  </a:lnTo>
                  <a:lnTo>
                    <a:pt x="141" y="121"/>
                  </a:lnTo>
                  <a:lnTo>
                    <a:pt x="136" y="127"/>
                  </a:lnTo>
                  <a:lnTo>
                    <a:pt x="131" y="132"/>
                  </a:lnTo>
                  <a:lnTo>
                    <a:pt x="126" y="138"/>
                  </a:lnTo>
                  <a:lnTo>
                    <a:pt x="120" y="142"/>
                  </a:lnTo>
                  <a:lnTo>
                    <a:pt x="113" y="146"/>
                  </a:lnTo>
                  <a:lnTo>
                    <a:pt x="106" y="149"/>
                  </a:lnTo>
                  <a:lnTo>
                    <a:pt x="99" y="151"/>
                  </a:lnTo>
                  <a:lnTo>
                    <a:pt x="93" y="154"/>
                  </a:lnTo>
                  <a:lnTo>
                    <a:pt x="84" y="155"/>
                  </a:lnTo>
                  <a:lnTo>
                    <a:pt x="76" y="155"/>
                  </a:lnTo>
                  <a:lnTo>
                    <a:pt x="76" y="155"/>
                  </a:lnTo>
                  <a:lnTo>
                    <a:pt x="68" y="155"/>
                  </a:lnTo>
                  <a:lnTo>
                    <a:pt x="62" y="154"/>
                  </a:lnTo>
                  <a:lnTo>
                    <a:pt x="54" y="151"/>
                  </a:lnTo>
                  <a:lnTo>
                    <a:pt x="47" y="149"/>
                  </a:lnTo>
                  <a:lnTo>
                    <a:pt x="40" y="146"/>
                  </a:lnTo>
                  <a:lnTo>
                    <a:pt x="34" y="142"/>
                  </a:lnTo>
                  <a:lnTo>
                    <a:pt x="27" y="138"/>
                  </a:lnTo>
                  <a:lnTo>
                    <a:pt x="23" y="132"/>
                  </a:lnTo>
                  <a:lnTo>
                    <a:pt x="17" y="127"/>
                  </a:lnTo>
                  <a:lnTo>
                    <a:pt x="12" y="121"/>
                  </a:lnTo>
                  <a:lnTo>
                    <a:pt x="9" y="115"/>
                  </a:lnTo>
                  <a:lnTo>
                    <a:pt x="6" y="108"/>
                  </a:lnTo>
                  <a:lnTo>
                    <a:pt x="3" y="101"/>
                  </a:lnTo>
                  <a:lnTo>
                    <a:pt x="1" y="93"/>
                  </a:lnTo>
                  <a:lnTo>
                    <a:pt x="0" y="86"/>
                  </a:lnTo>
                  <a:lnTo>
                    <a:pt x="0" y="78"/>
                  </a:lnTo>
                  <a:lnTo>
                    <a:pt x="0" y="78"/>
                  </a:lnTo>
                  <a:lnTo>
                    <a:pt x="0" y="70"/>
                  </a:lnTo>
                  <a:lnTo>
                    <a:pt x="1" y="62"/>
                  </a:lnTo>
                  <a:lnTo>
                    <a:pt x="3" y="55"/>
                  </a:lnTo>
                  <a:lnTo>
                    <a:pt x="6" y="48"/>
                  </a:lnTo>
                  <a:lnTo>
                    <a:pt x="9" y="42"/>
                  </a:lnTo>
                  <a:lnTo>
                    <a:pt x="12" y="35"/>
                  </a:lnTo>
                  <a:lnTo>
                    <a:pt x="17" y="29"/>
                  </a:lnTo>
                  <a:lnTo>
                    <a:pt x="23" y="23"/>
                  </a:lnTo>
                  <a:lnTo>
                    <a:pt x="27" y="19"/>
                  </a:lnTo>
                  <a:lnTo>
                    <a:pt x="34" y="14"/>
                  </a:lnTo>
                  <a:lnTo>
                    <a:pt x="40" y="11"/>
                  </a:lnTo>
                  <a:lnTo>
                    <a:pt x="47" y="7"/>
                  </a:lnTo>
                  <a:lnTo>
                    <a:pt x="54" y="4"/>
                  </a:lnTo>
                  <a:lnTo>
                    <a:pt x="62" y="3"/>
                  </a:lnTo>
                  <a:lnTo>
                    <a:pt x="68" y="2"/>
                  </a:lnTo>
                  <a:lnTo>
                    <a:pt x="76" y="0"/>
                  </a:lnTo>
                  <a:lnTo>
                    <a:pt x="76" y="0"/>
                  </a:lnTo>
                  <a:lnTo>
                    <a:pt x="84" y="2"/>
                  </a:lnTo>
                  <a:lnTo>
                    <a:pt x="93" y="3"/>
                  </a:lnTo>
                  <a:lnTo>
                    <a:pt x="99" y="4"/>
                  </a:lnTo>
                  <a:lnTo>
                    <a:pt x="106" y="7"/>
                  </a:lnTo>
                  <a:lnTo>
                    <a:pt x="113" y="11"/>
                  </a:lnTo>
                  <a:lnTo>
                    <a:pt x="120" y="14"/>
                  </a:lnTo>
                  <a:lnTo>
                    <a:pt x="126" y="19"/>
                  </a:lnTo>
                  <a:lnTo>
                    <a:pt x="131" y="23"/>
                  </a:lnTo>
                  <a:lnTo>
                    <a:pt x="136" y="29"/>
                  </a:lnTo>
                  <a:lnTo>
                    <a:pt x="141" y="35"/>
                  </a:lnTo>
                  <a:lnTo>
                    <a:pt x="144" y="42"/>
                  </a:lnTo>
                  <a:lnTo>
                    <a:pt x="147"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9" name="Freeform 975">
              <a:extLst>
                <a:ext uri="{FF2B5EF4-FFF2-40B4-BE49-F238E27FC236}">
                  <a16:creationId xmlns:a16="http://schemas.microsoft.com/office/drawing/2014/main" id="{0DF8EC34-11C6-4B09-9239-495111FBCCDA}"/>
                </a:ext>
              </a:extLst>
            </p:cNvPr>
            <p:cNvSpPr>
              <a:spLocks/>
            </p:cNvSpPr>
            <p:nvPr/>
          </p:nvSpPr>
          <p:spPr bwMode="auto">
            <a:xfrm>
              <a:off x="6357938" y="4787900"/>
              <a:ext cx="47625" cy="49213"/>
            </a:xfrm>
            <a:custGeom>
              <a:avLst/>
              <a:gdLst>
                <a:gd name="T0" fmla="*/ 154 w 154"/>
                <a:gd name="T1" fmla="*/ 77 h 155"/>
                <a:gd name="T2" fmla="*/ 153 w 154"/>
                <a:gd name="T3" fmla="*/ 93 h 155"/>
                <a:gd name="T4" fmla="*/ 149 w 154"/>
                <a:gd name="T5" fmla="*/ 108 h 155"/>
                <a:gd name="T6" fmla="*/ 141 w 154"/>
                <a:gd name="T7" fmla="*/ 121 h 155"/>
                <a:gd name="T8" fmla="*/ 131 w 154"/>
                <a:gd name="T9" fmla="*/ 132 h 155"/>
                <a:gd name="T10" fmla="*/ 120 w 154"/>
                <a:gd name="T11" fmla="*/ 141 h 155"/>
                <a:gd name="T12" fmla="*/ 107 w 154"/>
                <a:gd name="T13" fmla="*/ 148 h 155"/>
                <a:gd name="T14" fmla="*/ 93 w 154"/>
                <a:gd name="T15" fmla="*/ 153 h 155"/>
                <a:gd name="T16" fmla="*/ 78 w 154"/>
                <a:gd name="T17" fmla="*/ 155 h 155"/>
                <a:gd name="T18" fmla="*/ 70 w 154"/>
                <a:gd name="T19" fmla="*/ 154 h 155"/>
                <a:gd name="T20" fmla="*/ 55 w 154"/>
                <a:gd name="T21" fmla="*/ 151 h 155"/>
                <a:gd name="T22" fmla="*/ 41 w 154"/>
                <a:gd name="T23" fmla="*/ 146 h 155"/>
                <a:gd name="T24" fmla="*/ 28 w 154"/>
                <a:gd name="T25" fmla="*/ 137 h 155"/>
                <a:gd name="T26" fmla="*/ 18 w 154"/>
                <a:gd name="T27" fmla="*/ 126 h 155"/>
                <a:gd name="T28" fmla="*/ 10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8 w 154"/>
                <a:gd name="T47" fmla="*/ 6 h 155"/>
                <a:gd name="T48" fmla="*/ 62 w 154"/>
                <a:gd name="T49" fmla="*/ 2 h 155"/>
                <a:gd name="T50" fmla="*/ 78 w 154"/>
                <a:gd name="T51" fmla="*/ 0 h 155"/>
                <a:gd name="T52" fmla="*/ 86 w 154"/>
                <a:gd name="T53" fmla="*/ 0 h 155"/>
                <a:gd name="T54" fmla="*/ 101 w 154"/>
                <a:gd name="T55" fmla="*/ 4 h 155"/>
                <a:gd name="T56" fmla="*/ 114 w 154"/>
                <a:gd name="T57" fmla="*/ 10 h 155"/>
                <a:gd name="T58" fmla="*/ 126 w 154"/>
                <a:gd name="T59" fmla="*/ 18 h 155"/>
                <a:gd name="T60" fmla="*/ 137 w 154"/>
                <a:gd name="T61" fmla="*/ 29 h 155"/>
                <a:gd name="T62" fmla="*/ 145 w 154"/>
                <a:gd name="T63" fmla="*/ 40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4"/>
                  </a:lnTo>
                  <a:lnTo>
                    <a:pt x="141" y="121"/>
                  </a:lnTo>
                  <a:lnTo>
                    <a:pt x="137" y="126"/>
                  </a:lnTo>
                  <a:lnTo>
                    <a:pt x="131" y="132"/>
                  </a:lnTo>
                  <a:lnTo>
                    <a:pt x="126" y="137"/>
                  </a:lnTo>
                  <a:lnTo>
                    <a:pt x="120" y="141"/>
                  </a:lnTo>
                  <a:lnTo>
                    <a:pt x="114" y="146"/>
                  </a:lnTo>
                  <a:lnTo>
                    <a:pt x="107" y="148"/>
                  </a:lnTo>
                  <a:lnTo>
                    <a:pt x="101" y="151"/>
                  </a:lnTo>
                  <a:lnTo>
                    <a:pt x="93" y="153"/>
                  </a:lnTo>
                  <a:lnTo>
                    <a:pt x="86" y="154"/>
                  </a:lnTo>
                  <a:lnTo>
                    <a:pt x="78" y="155"/>
                  </a:lnTo>
                  <a:lnTo>
                    <a:pt x="78" y="155"/>
                  </a:lnTo>
                  <a:lnTo>
                    <a:pt x="70" y="154"/>
                  </a:lnTo>
                  <a:lnTo>
                    <a:pt x="62" y="153"/>
                  </a:lnTo>
                  <a:lnTo>
                    <a:pt x="55" y="151"/>
                  </a:lnTo>
                  <a:lnTo>
                    <a:pt x="48" y="148"/>
                  </a:lnTo>
                  <a:lnTo>
                    <a:pt x="41" y="146"/>
                  </a:lnTo>
                  <a:lnTo>
                    <a:pt x="34" y="141"/>
                  </a:lnTo>
                  <a:lnTo>
                    <a:pt x="28" y="137"/>
                  </a:lnTo>
                  <a:lnTo>
                    <a:pt x="23" y="132"/>
                  </a:lnTo>
                  <a:lnTo>
                    <a:pt x="18" y="126"/>
                  </a:lnTo>
                  <a:lnTo>
                    <a:pt x="14" y="121"/>
                  </a:lnTo>
                  <a:lnTo>
                    <a:pt x="10" y="114"/>
                  </a:lnTo>
                  <a:lnTo>
                    <a:pt x="7" y="108"/>
                  </a:lnTo>
                  <a:lnTo>
                    <a:pt x="3" y="100"/>
                  </a:lnTo>
                  <a:lnTo>
                    <a:pt x="2" y="93"/>
                  </a:lnTo>
                  <a:lnTo>
                    <a:pt x="1" y="85"/>
                  </a:lnTo>
                  <a:lnTo>
                    <a:pt x="0" y="77"/>
                  </a:lnTo>
                  <a:lnTo>
                    <a:pt x="0" y="77"/>
                  </a:lnTo>
                  <a:lnTo>
                    <a:pt x="1" y="70"/>
                  </a:lnTo>
                  <a:lnTo>
                    <a:pt x="2" y="62"/>
                  </a:lnTo>
                  <a:lnTo>
                    <a:pt x="3" y="54"/>
                  </a:lnTo>
                  <a:lnTo>
                    <a:pt x="7" y="47"/>
                  </a:lnTo>
                  <a:lnTo>
                    <a:pt x="10" y="40"/>
                  </a:lnTo>
                  <a:lnTo>
                    <a:pt x="14" y="35"/>
                  </a:lnTo>
                  <a:lnTo>
                    <a:pt x="18" y="29"/>
                  </a:lnTo>
                  <a:lnTo>
                    <a:pt x="23" y="23"/>
                  </a:lnTo>
                  <a:lnTo>
                    <a:pt x="28" y="18"/>
                  </a:lnTo>
                  <a:lnTo>
                    <a:pt x="34" y="14"/>
                  </a:lnTo>
                  <a:lnTo>
                    <a:pt x="41" y="10"/>
                  </a:lnTo>
                  <a:lnTo>
                    <a:pt x="48" y="6"/>
                  </a:lnTo>
                  <a:lnTo>
                    <a:pt x="55" y="4"/>
                  </a:lnTo>
                  <a:lnTo>
                    <a:pt x="62" y="2"/>
                  </a:lnTo>
                  <a:lnTo>
                    <a:pt x="70" y="0"/>
                  </a:lnTo>
                  <a:lnTo>
                    <a:pt x="78" y="0"/>
                  </a:lnTo>
                  <a:lnTo>
                    <a:pt x="78" y="0"/>
                  </a:lnTo>
                  <a:lnTo>
                    <a:pt x="86" y="0"/>
                  </a:lnTo>
                  <a:lnTo>
                    <a:pt x="93" y="2"/>
                  </a:lnTo>
                  <a:lnTo>
                    <a:pt x="101" y="4"/>
                  </a:lnTo>
                  <a:lnTo>
                    <a:pt x="107" y="6"/>
                  </a:lnTo>
                  <a:lnTo>
                    <a:pt x="114" y="10"/>
                  </a:lnTo>
                  <a:lnTo>
                    <a:pt x="120" y="14"/>
                  </a:lnTo>
                  <a:lnTo>
                    <a:pt x="126" y="18"/>
                  </a:lnTo>
                  <a:lnTo>
                    <a:pt x="131" y="23"/>
                  </a:lnTo>
                  <a:lnTo>
                    <a:pt x="137" y="29"/>
                  </a:lnTo>
                  <a:lnTo>
                    <a:pt x="141" y="35"/>
                  </a:lnTo>
                  <a:lnTo>
                    <a:pt x="145" y="40"/>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0" name="Freeform 976">
              <a:extLst>
                <a:ext uri="{FF2B5EF4-FFF2-40B4-BE49-F238E27FC236}">
                  <a16:creationId xmlns:a16="http://schemas.microsoft.com/office/drawing/2014/main" id="{DFC8C49A-3662-43A2-B9D5-153556B6B73D}"/>
                </a:ext>
              </a:extLst>
            </p:cNvPr>
            <p:cNvSpPr>
              <a:spLocks/>
            </p:cNvSpPr>
            <p:nvPr/>
          </p:nvSpPr>
          <p:spPr bwMode="auto">
            <a:xfrm>
              <a:off x="6357938" y="4859338"/>
              <a:ext cx="47625" cy="49213"/>
            </a:xfrm>
            <a:custGeom>
              <a:avLst/>
              <a:gdLst>
                <a:gd name="T0" fmla="*/ 154 w 154"/>
                <a:gd name="T1" fmla="*/ 78 h 155"/>
                <a:gd name="T2" fmla="*/ 153 w 154"/>
                <a:gd name="T3" fmla="*/ 93 h 155"/>
                <a:gd name="T4" fmla="*/ 149 w 154"/>
                <a:gd name="T5" fmla="*/ 108 h 155"/>
                <a:gd name="T6" fmla="*/ 141 w 154"/>
                <a:gd name="T7" fmla="*/ 121 h 155"/>
                <a:gd name="T8" fmla="*/ 131 w 154"/>
                <a:gd name="T9" fmla="*/ 132 h 155"/>
                <a:gd name="T10" fmla="*/ 120 w 154"/>
                <a:gd name="T11" fmla="*/ 142 h 155"/>
                <a:gd name="T12" fmla="*/ 107 w 154"/>
                <a:gd name="T13" fmla="*/ 149 h 155"/>
                <a:gd name="T14" fmla="*/ 93 w 154"/>
                <a:gd name="T15" fmla="*/ 154 h 155"/>
                <a:gd name="T16" fmla="*/ 78 w 154"/>
                <a:gd name="T17" fmla="*/ 155 h 155"/>
                <a:gd name="T18" fmla="*/ 70 w 154"/>
                <a:gd name="T19" fmla="*/ 155 h 155"/>
                <a:gd name="T20" fmla="*/ 55 w 154"/>
                <a:gd name="T21" fmla="*/ 151 h 155"/>
                <a:gd name="T22" fmla="*/ 41 w 154"/>
                <a:gd name="T23" fmla="*/ 146 h 155"/>
                <a:gd name="T24" fmla="*/ 28 w 154"/>
                <a:gd name="T25" fmla="*/ 138 h 155"/>
                <a:gd name="T26" fmla="*/ 18 w 154"/>
                <a:gd name="T27" fmla="*/ 127 h 155"/>
                <a:gd name="T28" fmla="*/ 10 w 154"/>
                <a:gd name="T29" fmla="*/ 115 h 155"/>
                <a:gd name="T30" fmla="*/ 3 w 154"/>
                <a:gd name="T31" fmla="*/ 101 h 155"/>
                <a:gd name="T32" fmla="*/ 1 w 154"/>
                <a:gd name="T33" fmla="*/ 86 h 155"/>
                <a:gd name="T34" fmla="*/ 0 w 154"/>
                <a:gd name="T35" fmla="*/ 78 h 155"/>
                <a:gd name="T36" fmla="*/ 2 w 154"/>
                <a:gd name="T37" fmla="*/ 62 h 155"/>
                <a:gd name="T38" fmla="*/ 7 w 154"/>
                <a:gd name="T39" fmla="*/ 48 h 155"/>
                <a:gd name="T40" fmla="*/ 14 w 154"/>
                <a:gd name="T41" fmla="*/ 35 h 155"/>
                <a:gd name="T42" fmla="*/ 23 w 154"/>
                <a:gd name="T43" fmla="*/ 23 h 155"/>
                <a:gd name="T44" fmla="*/ 34 w 154"/>
                <a:gd name="T45" fmla="*/ 14 h 155"/>
                <a:gd name="T46" fmla="*/ 48 w 154"/>
                <a:gd name="T47" fmla="*/ 7 h 155"/>
                <a:gd name="T48" fmla="*/ 62 w 154"/>
                <a:gd name="T49" fmla="*/ 3 h 155"/>
                <a:gd name="T50" fmla="*/ 78 w 154"/>
                <a:gd name="T51" fmla="*/ 0 h 155"/>
                <a:gd name="T52" fmla="*/ 86 w 154"/>
                <a:gd name="T53" fmla="*/ 2 h 155"/>
                <a:gd name="T54" fmla="*/ 101 w 154"/>
                <a:gd name="T55" fmla="*/ 4 h 155"/>
                <a:gd name="T56" fmla="*/ 114 w 154"/>
                <a:gd name="T57" fmla="*/ 11 h 155"/>
                <a:gd name="T58" fmla="*/ 126 w 154"/>
                <a:gd name="T59" fmla="*/ 19 h 155"/>
                <a:gd name="T60" fmla="*/ 137 w 154"/>
                <a:gd name="T61" fmla="*/ 29 h 155"/>
                <a:gd name="T62" fmla="*/ 145 w 154"/>
                <a:gd name="T63" fmla="*/ 42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9" y="108"/>
                  </a:lnTo>
                  <a:lnTo>
                    <a:pt x="145" y="115"/>
                  </a:lnTo>
                  <a:lnTo>
                    <a:pt x="141" y="121"/>
                  </a:lnTo>
                  <a:lnTo>
                    <a:pt x="137" y="127"/>
                  </a:lnTo>
                  <a:lnTo>
                    <a:pt x="131" y="132"/>
                  </a:lnTo>
                  <a:lnTo>
                    <a:pt x="126" y="138"/>
                  </a:lnTo>
                  <a:lnTo>
                    <a:pt x="120" y="142"/>
                  </a:lnTo>
                  <a:lnTo>
                    <a:pt x="114" y="146"/>
                  </a:lnTo>
                  <a:lnTo>
                    <a:pt x="107"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2"/>
                  </a:lnTo>
                  <a:lnTo>
                    <a:pt x="28" y="138"/>
                  </a:lnTo>
                  <a:lnTo>
                    <a:pt x="23" y="132"/>
                  </a:lnTo>
                  <a:lnTo>
                    <a:pt x="18" y="127"/>
                  </a:lnTo>
                  <a:lnTo>
                    <a:pt x="14" y="121"/>
                  </a:lnTo>
                  <a:lnTo>
                    <a:pt x="10" y="115"/>
                  </a:lnTo>
                  <a:lnTo>
                    <a:pt x="7" y="108"/>
                  </a:lnTo>
                  <a:lnTo>
                    <a:pt x="3" y="101"/>
                  </a:lnTo>
                  <a:lnTo>
                    <a:pt x="2" y="93"/>
                  </a:lnTo>
                  <a:lnTo>
                    <a:pt x="1" y="86"/>
                  </a:lnTo>
                  <a:lnTo>
                    <a:pt x="0" y="78"/>
                  </a:lnTo>
                  <a:lnTo>
                    <a:pt x="0" y="78"/>
                  </a:lnTo>
                  <a:lnTo>
                    <a:pt x="1" y="70"/>
                  </a:lnTo>
                  <a:lnTo>
                    <a:pt x="2" y="62"/>
                  </a:lnTo>
                  <a:lnTo>
                    <a:pt x="3" y="55"/>
                  </a:lnTo>
                  <a:lnTo>
                    <a:pt x="7" y="48"/>
                  </a:lnTo>
                  <a:lnTo>
                    <a:pt x="10" y="42"/>
                  </a:lnTo>
                  <a:lnTo>
                    <a:pt x="14" y="35"/>
                  </a:lnTo>
                  <a:lnTo>
                    <a:pt x="18" y="29"/>
                  </a:lnTo>
                  <a:lnTo>
                    <a:pt x="23" y="23"/>
                  </a:lnTo>
                  <a:lnTo>
                    <a:pt x="28" y="19"/>
                  </a:lnTo>
                  <a:lnTo>
                    <a:pt x="34" y="14"/>
                  </a:lnTo>
                  <a:lnTo>
                    <a:pt x="41" y="11"/>
                  </a:lnTo>
                  <a:lnTo>
                    <a:pt x="48" y="7"/>
                  </a:lnTo>
                  <a:lnTo>
                    <a:pt x="55" y="4"/>
                  </a:lnTo>
                  <a:lnTo>
                    <a:pt x="62" y="3"/>
                  </a:lnTo>
                  <a:lnTo>
                    <a:pt x="70" y="2"/>
                  </a:lnTo>
                  <a:lnTo>
                    <a:pt x="78" y="0"/>
                  </a:lnTo>
                  <a:lnTo>
                    <a:pt x="78" y="0"/>
                  </a:lnTo>
                  <a:lnTo>
                    <a:pt x="86" y="2"/>
                  </a:lnTo>
                  <a:lnTo>
                    <a:pt x="93" y="3"/>
                  </a:lnTo>
                  <a:lnTo>
                    <a:pt x="101" y="4"/>
                  </a:lnTo>
                  <a:lnTo>
                    <a:pt x="107" y="7"/>
                  </a:lnTo>
                  <a:lnTo>
                    <a:pt x="114" y="11"/>
                  </a:lnTo>
                  <a:lnTo>
                    <a:pt x="120" y="14"/>
                  </a:lnTo>
                  <a:lnTo>
                    <a:pt x="126" y="19"/>
                  </a:lnTo>
                  <a:lnTo>
                    <a:pt x="131" y="23"/>
                  </a:lnTo>
                  <a:lnTo>
                    <a:pt x="137" y="29"/>
                  </a:lnTo>
                  <a:lnTo>
                    <a:pt x="141" y="35"/>
                  </a:lnTo>
                  <a:lnTo>
                    <a:pt x="145" y="42"/>
                  </a:lnTo>
                  <a:lnTo>
                    <a:pt x="149"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1" name="Freeform 977">
              <a:extLst>
                <a:ext uri="{FF2B5EF4-FFF2-40B4-BE49-F238E27FC236}">
                  <a16:creationId xmlns:a16="http://schemas.microsoft.com/office/drawing/2014/main" id="{1575EE4C-1007-49C0-8A75-12322ECA52D5}"/>
                </a:ext>
              </a:extLst>
            </p:cNvPr>
            <p:cNvSpPr>
              <a:spLocks/>
            </p:cNvSpPr>
            <p:nvPr/>
          </p:nvSpPr>
          <p:spPr bwMode="auto">
            <a:xfrm>
              <a:off x="6777038" y="4576763"/>
              <a:ext cx="47625" cy="49213"/>
            </a:xfrm>
            <a:custGeom>
              <a:avLst/>
              <a:gdLst>
                <a:gd name="T0" fmla="*/ 154 w 154"/>
                <a:gd name="T1" fmla="*/ 77 h 155"/>
                <a:gd name="T2" fmla="*/ 153 w 154"/>
                <a:gd name="T3" fmla="*/ 93 h 155"/>
                <a:gd name="T4" fmla="*/ 148 w 154"/>
                <a:gd name="T5" fmla="*/ 108 h 155"/>
                <a:gd name="T6" fmla="*/ 141 w 154"/>
                <a:gd name="T7" fmla="*/ 121 h 155"/>
                <a:gd name="T8" fmla="*/ 132 w 154"/>
                <a:gd name="T9" fmla="*/ 132 h 155"/>
                <a:gd name="T10" fmla="*/ 121 w 154"/>
                <a:gd name="T11" fmla="*/ 141 h 155"/>
                <a:gd name="T12" fmla="*/ 107 w 154"/>
                <a:gd name="T13" fmla="*/ 148 h 155"/>
                <a:gd name="T14" fmla="*/ 93 w 154"/>
                <a:gd name="T15" fmla="*/ 153 h 155"/>
                <a:gd name="T16" fmla="*/ 77 w 154"/>
                <a:gd name="T17" fmla="*/ 155 h 155"/>
                <a:gd name="T18" fmla="*/ 69 w 154"/>
                <a:gd name="T19" fmla="*/ 154 h 155"/>
                <a:gd name="T20" fmla="*/ 54 w 154"/>
                <a:gd name="T21" fmla="*/ 152 h 155"/>
                <a:gd name="T22" fmla="*/ 41 w 154"/>
                <a:gd name="T23" fmla="*/ 146 h 155"/>
                <a:gd name="T24" fmla="*/ 28 w 154"/>
                <a:gd name="T25" fmla="*/ 137 h 155"/>
                <a:gd name="T26" fmla="*/ 18 w 154"/>
                <a:gd name="T27" fmla="*/ 126 h 155"/>
                <a:gd name="T28" fmla="*/ 10 w 154"/>
                <a:gd name="T29" fmla="*/ 115 h 155"/>
                <a:gd name="T30" fmla="*/ 4 w 154"/>
                <a:gd name="T31" fmla="*/ 101 h 155"/>
                <a:gd name="T32" fmla="*/ 0 w 154"/>
                <a:gd name="T33" fmla="*/ 85 h 155"/>
                <a:gd name="T34" fmla="*/ 0 w 154"/>
                <a:gd name="T35" fmla="*/ 77 h 155"/>
                <a:gd name="T36" fmla="*/ 2 w 154"/>
                <a:gd name="T37" fmla="*/ 62 h 155"/>
                <a:gd name="T38" fmla="*/ 6 w 154"/>
                <a:gd name="T39" fmla="*/ 47 h 155"/>
                <a:gd name="T40" fmla="*/ 13 w 154"/>
                <a:gd name="T41" fmla="*/ 35 h 155"/>
                <a:gd name="T42" fmla="*/ 22 w 154"/>
                <a:gd name="T43" fmla="*/ 23 h 155"/>
                <a:gd name="T44" fmla="*/ 34 w 154"/>
                <a:gd name="T45" fmla="*/ 14 h 155"/>
                <a:gd name="T46" fmla="*/ 47 w 154"/>
                <a:gd name="T47" fmla="*/ 6 h 155"/>
                <a:gd name="T48" fmla="*/ 61 w 154"/>
                <a:gd name="T49" fmla="*/ 2 h 155"/>
                <a:gd name="T50" fmla="*/ 77 w 154"/>
                <a:gd name="T51" fmla="*/ 0 h 155"/>
                <a:gd name="T52" fmla="*/ 85 w 154"/>
                <a:gd name="T53" fmla="*/ 0 h 155"/>
                <a:gd name="T54" fmla="*/ 100 w 154"/>
                <a:gd name="T55" fmla="*/ 4 h 155"/>
                <a:gd name="T56" fmla="*/ 114 w 154"/>
                <a:gd name="T57" fmla="*/ 10 h 155"/>
                <a:gd name="T58" fmla="*/ 126 w 154"/>
                <a:gd name="T59" fmla="*/ 18 h 155"/>
                <a:gd name="T60" fmla="*/ 137 w 154"/>
                <a:gd name="T61" fmla="*/ 29 h 155"/>
                <a:gd name="T62" fmla="*/ 145 w 154"/>
                <a:gd name="T63" fmla="*/ 41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0" y="101"/>
                  </a:lnTo>
                  <a:lnTo>
                    <a:pt x="148" y="108"/>
                  </a:lnTo>
                  <a:lnTo>
                    <a:pt x="145" y="115"/>
                  </a:lnTo>
                  <a:lnTo>
                    <a:pt x="141" y="121"/>
                  </a:lnTo>
                  <a:lnTo>
                    <a:pt x="137" y="126"/>
                  </a:lnTo>
                  <a:lnTo>
                    <a:pt x="132" y="132"/>
                  </a:lnTo>
                  <a:lnTo>
                    <a:pt x="126" y="137"/>
                  </a:lnTo>
                  <a:lnTo>
                    <a:pt x="121" y="141"/>
                  </a:lnTo>
                  <a:lnTo>
                    <a:pt x="114" y="146"/>
                  </a:lnTo>
                  <a:lnTo>
                    <a:pt x="107" y="148"/>
                  </a:lnTo>
                  <a:lnTo>
                    <a:pt x="100" y="152"/>
                  </a:lnTo>
                  <a:lnTo>
                    <a:pt x="93" y="153"/>
                  </a:lnTo>
                  <a:lnTo>
                    <a:pt x="85" y="154"/>
                  </a:lnTo>
                  <a:lnTo>
                    <a:pt x="77" y="155"/>
                  </a:lnTo>
                  <a:lnTo>
                    <a:pt x="77" y="155"/>
                  </a:lnTo>
                  <a:lnTo>
                    <a:pt x="69" y="154"/>
                  </a:lnTo>
                  <a:lnTo>
                    <a:pt x="61" y="153"/>
                  </a:lnTo>
                  <a:lnTo>
                    <a:pt x="54" y="152"/>
                  </a:lnTo>
                  <a:lnTo>
                    <a:pt x="47" y="148"/>
                  </a:lnTo>
                  <a:lnTo>
                    <a:pt x="41" y="146"/>
                  </a:lnTo>
                  <a:lnTo>
                    <a:pt x="34" y="141"/>
                  </a:lnTo>
                  <a:lnTo>
                    <a:pt x="28" y="137"/>
                  </a:lnTo>
                  <a:lnTo>
                    <a:pt x="22" y="132"/>
                  </a:lnTo>
                  <a:lnTo>
                    <a:pt x="18" y="126"/>
                  </a:lnTo>
                  <a:lnTo>
                    <a:pt x="13" y="121"/>
                  </a:lnTo>
                  <a:lnTo>
                    <a:pt x="10" y="115"/>
                  </a:lnTo>
                  <a:lnTo>
                    <a:pt x="6" y="108"/>
                  </a:lnTo>
                  <a:lnTo>
                    <a:pt x="4" y="101"/>
                  </a:lnTo>
                  <a:lnTo>
                    <a:pt x="2" y="93"/>
                  </a:lnTo>
                  <a:lnTo>
                    <a:pt x="0" y="85"/>
                  </a:lnTo>
                  <a:lnTo>
                    <a:pt x="0" y="77"/>
                  </a:lnTo>
                  <a:lnTo>
                    <a:pt x="0" y="77"/>
                  </a:lnTo>
                  <a:lnTo>
                    <a:pt x="0" y="70"/>
                  </a:lnTo>
                  <a:lnTo>
                    <a:pt x="2" y="62"/>
                  </a:lnTo>
                  <a:lnTo>
                    <a:pt x="4" y="54"/>
                  </a:lnTo>
                  <a:lnTo>
                    <a:pt x="6" y="47"/>
                  </a:lnTo>
                  <a:lnTo>
                    <a:pt x="10" y="41"/>
                  </a:lnTo>
                  <a:lnTo>
                    <a:pt x="13" y="35"/>
                  </a:lnTo>
                  <a:lnTo>
                    <a:pt x="18" y="29"/>
                  </a:lnTo>
                  <a:lnTo>
                    <a:pt x="22" y="23"/>
                  </a:lnTo>
                  <a:lnTo>
                    <a:pt x="28" y="18"/>
                  </a:lnTo>
                  <a:lnTo>
                    <a:pt x="34" y="14"/>
                  </a:lnTo>
                  <a:lnTo>
                    <a:pt x="41"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1" y="14"/>
                  </a:lnTo>
                  <a:lnTo>
                    <a:pt x="126" y="18"/>
                  </a:lnTo>
                  <a:lnTo>
                    <a:pt x="132" y="23"/>
                  </a:lnTo>
                  <a:lnTo>
                    <a:pt x="137" y="29"/>
                  </a:lnTo>
                  <a:lnTo>
                    <a:pt x="141" y="35"/>
                  </a:lnTo>
                  <a:lnTo>
                    <a:pt x="145" y="41"/>
                  </a:lnTo>
                  <a:lnTo>
                    <a:pt x="148" y="47"/>
                  </a:lnTo>
                  <a:lnTo>
                    <a:pt x="150"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2" name="Freeform 978">
              <a:extLst>
                <a:ext uri="{FF2B5EF4-FFF2-40B4-BE49-F238E27FC236}">
                  <a16:creationId xmlns:a16="http://schemas.microsoft.com/office/drawing/2014/main" id="{DFC619BF-593D-4CBB-A1C7-D55899960FA7}"/>
                </a:ext>
              </a:extLst>
            </p:cNvPr>
            <p:cNvSpPr>
              <a:spLocks/>
            </p:cNvSpPr>
            <p:nvPr/>
          </p:nvSpPr>
          <p:spPr bwMode="auto">
            <a:xfrm>
              <a:off x="6707188" y="4648200"/>
              <a:ext cx="49213" cy="49213"/>
            </a:xfrm>
            <a:custGeom>
              <a:avLst/>
              <a:gdLst>
                <a:gd name="T0" fmla="*/ 153 w 153"/>
                <a:gd name="T1" fmla="*/ 78 h 155"/>
                <a:gd name="T2" fmla="*/ 152 w 153"/>
                <a:gd name="T3" fmla="*/ 93 h 155"/>
                <a:gd name="T4" fmla="*/ 148 w 153"/>
                <a:gd name="T5" fmla="*/ 108 h 155"/>
                <a:gd name="T6" fmla="*/ 141 w 153"/>
                <a:gd name="T7" fmla="*/ 121 h 155"/>
                <a:gd name="T8" fmla="*/ 130 w 153"/>
                <a:gd name="T9" fmla="*/ 132 h 155"/>
                <a:gd name="T10" fmla="*/ 119 w 153"/>
                <a:gd name="T11" fmla="*/ 142 h 155"/>
                <a:gd name="T12" fmla="*/ 106 w 153"/>
                <a:gd name="T13" fmla="*/ 149 h 155"/>
                <a:gd name="T14" fmla="*/ 91 w 153"/>
                <a:gd name="T15" fmla="*/ 154 h 155"/>
                <a:gd name="T16" fmla="*/ 77 w 153"/>
                <a:gd name="T17" fmla="*/ 155 h 155"/>
                <a:gd name="T18" fmla="*/ 69 w 153"/>
                <a:gd name="T19" fmla="*/ 155 h 155"/>
                <a:gd name="T20" fmla="*/ 54 w 153"/>
                <a:gd name="T21" fmla="*/ 152 h 155"/>
                <a:gd name="T22" fmla="*/ 40 w 153"/>
                <a:gd name="T23" fmla="*/ 146 h 155"/>
                <a:gd name="T24" fmla="*/ 27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6 w 153"/>
                <a:gd name="T39" fmla="*/ 49 h 155"/>
                <a:gd name="T40" fmla="*/ 12 w 153"/>
                <a:gd name="T41" fmla="*/ 35 h 155"/>
                <a:gd name="T42" fmla="*/ 22 w 153"/>
                <a:gd name="T43" fmla="*/ 23 h 155"/>
                <a:gd name="T44" fmla="*/ 33 w 153"/>
                <a:gd name="T45" fmla="*/ 14 h 155"/>
                <a:gd name="T46" fmla="*/ 47 w 153"/>
                <a:gd name="T47" fmla="*/ 7 h 155"/>
                <a:gd name="T48" fmla="*/ 61 w 153"/>
                <a:gd name="T49" fmla="*/ 3 h 155"/>
                <a:gd name="T50" fmla="*/ 77 w 153"/>
                <a:gd name="T51" fmla="*/ 0 h 155"/>
                <a:gd name="T52" fmla="*/ 85 w 153"/>
                <a:gd name="T53" fmla="*/ 2 h 155"/>
                <a:gd name="T54" fmla="*/ 99 w 153"/>
                <a:gd name="T55" fmla="*/ 5 h 155"/>
                <a:gd name="T56" fmla="*/ 113 w 153"/>
                <a:gd name="T57" fmla="*/ 11 h 155"/>
                <a:gd name="T58" fmla="*/ 126 w 153"/>
                <a:gd name="T59" fmla="*/ 19 h 155"/>
                <a:gd name="T60" fmla="*/ 136 w 153"/>
                <a:gd name="T61" fmla="*/ 29 h 155"/>
                <a:gd name="T62" fmla="*/ 144 w 153"/>
                <a:gd name="T63" fmla="*/ 42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8" y="108"/>
                  </a:lnTo>
                  <a:lnTo>
                    <a:pt x="144" y="115"/>
                  </a:lnTo>
                  <a:lnTo>
                    <a:pt x="141" y="121"/>
                  </a:lnTo>
                  <a:lnTo>
                    <a:pt x="136" y="127"/>
                  </a:lnTo>
                  <a:lnTo>
                    <a:pt x="130" y="132"/>
                  </a:lnTo>
                  <a:lnTo>
                    <a:pt x="126" y="138"/>
                  </a:lnTo>
                  <a:lnTo>
                    <a:pt x="119" y="142"/>
                  </a:lnTo>
                  <a:lnTo>
                    <a:pt x="113" y="146"/>
                  </a:lnTo>
                  <a:lnTo>
                    <a:pt x="106" y="149"/>
                  </a:lnTo>
                  <a:lnTo>
                    <a:pt x="99" y="152"/>
                  </a:lnTo>
                  <a:lnTo>
                    <a:pt x="91" y="154"/>
                  </a:lnTo>
                  <a:lnTo>
                    <a:pt x="85" y="155"/>
                  </a:lnTo>
                  <a:lnTo>
                    <a:pt x="77" y="155"/>
                  </a:lnTo>
                  <a:lnTo>
                    <a:pt x="77" y="155"/>
                  </a:lnTo>
                  <a:lnTo>
                    <a:pt x="69" y="155"/>
                  </a:lnTo>
                  <a:lnTo>
                    <a:pt x="61" y="154"/>
                  </a:lnTo>
                  <a:lnTo>
                    <a:pt x="54" y="152"/>
                  </a:lnTo>
                  <a:lnTo>
                    <a:pt x="47" y="149"/>
                  </a:lnTo>
                  <a:lnTo>
                    <a:pt x="40" y="146"/>
                  </a:lnTo>
                  <a:lnTo>
                    <a:pt x="33" y="142"/>
                  </a:lnTo>
                  <a:lnTo>
                    <a:pt x="27" y="138"/>
                  </a:lnTo>
                  <a:lnTo>
                    <a:pt x="22" y="132"/>
                  </a:lnTo>
                  <a:lnTo>
                    <a:pt x="17" y="127"/>
                  </a:lnTo>
                  <a:lnTo>
                    <a:pt x="12" y="121"/>
                  </a:lnTo>
                  <a:lnTo>
                    <a:pt x="9" y="115"/>
                  </a:lnTo>
                  <a:lnTo>
                    <a:pt x="6" y="108"/>
                  </a:lnTo>
                  <a:lnTo>
                    <a:pt x="3" y="101"/>
                  </a:lnTo>
                  <a:lnTo>
                    <a:pt x="1" y="93"/>
                  </a:lnTo>
                  <a:lnTo>
                    <a:pt x="0" y="86"/>
                  </a:lnTo>
                  <a:lnTo>
                    <a:pt x="0" y="78"/>
                  </a:lnTo>
                  <a:lnTo>
                    <a:pt x="0" y="78"/>
                  </a:lnTo>
                  <a:lnTo>
                    <a:pt x="0" y="70"/>
                  </a:lnTo>
                  <a:lnTo>
                    <a:pt x="1" y="62"/>
                  </a:lnTo>
                  <a:lnTo>
                    <a:pt x="3" y="55"/>
                  </a:lnTo>
                  <a:lnTo>
                    <a:pt x="6" y="49"/>
                  </a:lnTo>
                  <a:lnTo>
                    <a:pt x="9" y="42"/>
                  </a:lnTo>
                  <a:lnTo>
                    <a:pt x="12" y="35"/>
                  </a:lnTo>
                  <a:lnTo>
                    <a:pt x="17" y="29"/>
                  </a:lnTo>
                  <a:lnTo>
                    <a:pt x="22" y="23"/>
                  </a:lnTo>
                  <a:lnTo>
                    <a:pt x="27" y="19"/>
                  </a:lnTo>
                  <a:lnTo>
                    <a:pt x="33" y="14"/>
                  </a:lnTo>
                  <a:lnTo>
                    <a:pt x="40" y="11"/>
                  </a:lnTo>
                  <a:lnTo>
                    <a:pt x="47" y="7"/>
                  </a:lnTo>
                  <a:lnTo>
                    <a:pt x="54" y="5"/>
                  </a:lnTo>
                  <a:lnTo>
                    <a:pt x="61" y="3"/>
                  </a:lnTo>
                  <a:lnTo>
                    <a:pt x="69" y="2"/>
                  </a:lnTo>
                  <a:lnTo>
                    <a:pt x="77" y="0"/>
                  </a:lnTo>
                  <a:lnTo>
                    <a:pt x="77" y="0"/>
                  </a:lnTo>
                  <a:lnTo>
                    <a:pt x="85" y="2"/>
                  </a:lnTo>
                  <a:lnTo>
                    <a:pt x="91" y="3"/>
                  </a:lnTo>
                  <a:lnTo>
                    <a:pt x="99" y="5"/>
                  </a:lnTo>
                  <a:lnTo>
                    <a:pt x="106" y="7"/>
                  </a:lnTo>
                  <a:lnTo>
                    <a:pt x="113" y="11"/>
                  </a:lnTo>
                  <a:lnTo>
                    <a:pt x="119" y="14"/>
                  </a:lnTo>
                  <a:lnTo>
                    <a:pt x="126" y="19"/>
                  </a:lnTo>
                  <a:lnTo>
                    <a:pt x="130" y="23"/>
                  </a:lnTo>
                  <a:lnTo>
                    <a:pt x="136" y="29"/>
                  </a:lnTo>
                  <a:lnTo>
                    <a:pt x="141" y="35"/>
                  </a:lnTo>
                  <a:lnTo>
                    <a:pt x="144" y="42"/>
                  </a:lnTo>
                  <a:lnTo>
                    <a:pt x="148" y="49"/>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3" name="Freeform 979">
              <a:extLst>
                <a:ext uri="{FF2B5EF4-FFF2-40B4-BE49-F238E27FC236}">
                  <a16:creationId xmlns:a16="http://schemas.microsoft.com/office/drawing/2014/main" id="{9C157A07-B971-4BFE-B1D0-84293920CA81}"/>
                </a:ext>
              </a:extLst>
            </p:cNvPr>
            <p:cNvSpPr>
              <a:spLocks/>
            </p:cNvSpPr>
            <p:nvPr/>
          </p:nvSpPr>
          <p:spPr bwMode="auto">
            <a:xfrm>
              <a:off x="6707188" y="4718050"/>
              <a:ext cx="49213" cy="49213"/>
            </a:xfrm>
            <a:custGeom>
              <a:avLst/>
              <a:gdLst>
                <a:gd name="T0" fmla="*/ 153 w 153"/>
                <a:gd name="T1" fmla="*/ 76 h 154"/>
                <a:gd name="T2" fmla="*/ 152 w 153"/>
                <a:gd name="T3" fmla="*/ 92 h 154"/>
                <a:gd name="T4" fmla="*/ 148 w 153"/>
                <a:gd name="T5" fmla="*/ 106 h 154"/>
                <a:gd name="T6" fmla="*/ 141 w 153"/>
                <a:gd name="T7" fmla="*/ 120 h 154"/>
                <a:gd name="T8" fmla="*/ 130 w 153"/>
                <a:gd name="T9" fmla="*/ 131 h 154"/>
                <a:gd name="T10" fmla="*/ 119 w 153"/>
                <a:gd name="T11" fmla="*/ 140 h 154"/>
                <a:gd name="T12" fmla="*/ 106 w 153"/>
                <a:gd name="T13" fmla="*/ 147 h 154"/>
                <a:gd name="T14" fmla="*/ 91 w 153"/>
                <a:gd name="T15" fmla="*/ 152 h 154"/>
                <a:gd name="T16" fmla="*/ 77 w 153"/>
                <a:gd name="T17" fmla="*/ 154 h 154"/>
                <a:gd name="T18" fmla="*/ 69 w 153"/>
                <a:gd name="T19" fmla="*/ 153 h 154"/>
                <a:gd name="T20" fmla="*/ 54 w 153"/>
                <a:gd name="T21" fmla="*/ 151 h 154"/>
                <a:gd name="T22" fmla="*/ 40 w 153"/>
                <a:gd name="T23" fmla="*/ 144 h 154"/>
                <a:gd name="T24" fmla="*/ 27 w 153"/>
                <a:gd name="T25" fmla="*/ 136 h 154"/>
                <a:gd name="T26" fmla="*/ 17 w 153"/>
                <a:gd name="T27" fmla="*/ 125 h 154"/>
                <a:gd name="T28" fmla="*/ 9 w 153"/>
                <a:gd name="T29" fmla="*/ 113 h 154"/>
                <a:gd name="T30" fmla="*/ 3 w 153"/>
                <a:gd name="T31" fmla="*/ 99 h 154"/>
                <a:gd name="T32" fmla="*/ 0 w 153"/>
                <a:gd name="T33" fmla="*/ 84 h 154"/>
                <a:gd name="T34" fmla="*/ 0 w 153"/>
                <a:gd name="T35" fmla="*/ 76 h 154"/>
                <a:gd name="T36" fmla="*/ 1 w 153"/>
                <a:gd name="T37" fmla="*/ 61 h 154"/>
                <a:gd name="T38" fmla="*/ 6 w 153"/>
                <a:gd name="T39" fmla="*/ 47 h 154"/>
                <a:gd name="T40" fmla="*/ 12 w 153"/>
                <a:gd name="T41" fmla="*/ 34 h 154"/>
                <a:gd name="T42" fmla="*/ 22 w 153"/>
                <a:gd name="T43" fmla="*/ 22 h 154"/>
                <a:gd name="T44" fmla="*/ 33 w 153"/>
                <a:gd name="T45" fmla="*/ 12 h 154"/>
                <a:gd name="T46" fmla="*/ 47 w 153"/>
                <a:gd name="T47" fmla="*/ 5 h 154"/>
                <a:gd name="T48" fmla="*/ 61 w 153"/>
                <a:gd name="T49" fmla="*/ 1 h 154"/>
                <a:gd name="T50" fmla="*/ 77 w 153"/>
                <a:gd name="T51" fmla="*/ 0 h 154"/>
                <a:gd name="T52" fmla="*/ 85 w 153"/>
                <a:gd name="T53" fmla="*/ 0 h 154"/>
                <a:gd name="T54" fmla="*/ 99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3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8" y="106"/>
                  </a:lnTo>
                  <a:lnTo>
                    <a:pt x="144" y="113"/>
                  </a:lnTo>
                  <a:lnTo>
                    <a:pt x="141" y="120"/>
                  </a:lnTo>
                  <a:lnTo>
                    <a:pt x="136" y="125"/>
                  </a:lnTo>
                  <a:lnTo>
                    <a:pt x="130" y="131"/>
                  </a:lnTo>
                  <a:lnTo>
                    <a:pt x="126" y="136"/>
                  </a:lnTo>
                  <a:lnTo>
                    <a:pt x="119" y="140"/>
                  </a:lnTo>
                  <a:lnTo>
                    <a:pt x="113" y="144"/>
                  </a:lnTo>
                  <a:lnTo>
                    <a:pt x="106" y="147"/>
                  </a:lnTo>
                  <a:lnTo>
                    <a:pt x="99" y="151"/>
                  </a:lnTo>
                  <a:lnTo>
                    <a:pt x="91" y="152"/>
                  </a:lnTo>
                  <a:lnTo>
                    <a:pt x="85" y="153"/>
                  </a:lnTo>
                  <a:lnTo>
                    <a:pt x="77" y="154"/>
                  </a:lnTo>
                  <a:lnTo>
                    <a:pt x="77" y="154"/>
                  </a:lnTo>
                  <a:lnTo>
                    <a:pt x="69" y="153"/>
                  </a:lnTo>
                  <a:lnTo>
                    <a:pt x="61" y="152"/>
                  </a:lnTo>
                  <a:lnTo>
                    <a:pt x="54" y="151"/>
                  </a:lnTo>
                  <a:lnTo>
                    <a:pt x="47" y="147"/>
                  </a:lnTo>
                  <a:lnTo>
                    <a:pt x="40" y="144"/>
                  </a:lnTo>
                  <a:lnTo>
                    <a:pt x="33" y="140"/>
                  </a:lnTo>
                  <a:lnTo>
                    <a:pt x="27" y="136"/>
                  </a:lnTo>
                  <a:lnTo>
                    <a:pt x="22" y="131"/>
                  </a:lnTo>
                  <a:lnTo>
                    <a:pt x="17" y="125"/>
                  </a:lnTo>
                  <a:lnTo>
                    <a:pt x="12" y="120"/>
                  </a:lnTo>
                  <a:lnTo>
                    <a:pt x="9" y="113"/>
                  </a:lnTo>
                  <a:lnTo>
                    <a:pt x="6" y="106"/>
                  </a:lnTo>
                  <a:lnTo>
                    <a:pt x="3" y="99"/>
                  </a:lnTo>
                  <a:lnTo>
                    <a:pt x="1" y="92"/>
                  </a:lnTo>
                  <a:lnTo>
                    <a:pt x="0" y="84"/>
                  </a:lnTo>
                  <a:lnTo>
                    <a:pt x="0" y="76"/>
                  </a:lnTo>
                  <a:lnTo>
                    <a:pt x="0" y="76"/>
                  </a:lnTo>
                  <a:lnTo>
                    <a:pt x="0" y="68"/>
                  </a:lnTo>
                  <a:lnTo>
                    <a:pt x="1" y="61"/>
                  </a:lnTo>
                  <a:lnTo>
                    <a:pt x="3" y="53"/>
                  </a:lnTo>
                  <a:lnTo>
                    <a:pt x="6" y="47"/>
                  </a:lnTo>
                  <a:lnTo>
                    <a:pt x="9" y="40"/>
                  </a:lnTo>
                  <a:lnTo>
                    <a:pt x="12" y="34"/>
                  </a:lnTo>
                  <a:lnTo>
                    <a:pt x="17" y="27"/>
                  </a:lnTo>
                  <a:lnTo>
                    <a:pt x="22" y="22"/>
                  </a:lnTo>
                  <a:lnTo>
                    <a:pt x="27" y="17"/>
                  </a:lnTo>
                  <a:lnTo>
                    <a:pt x="33" y="12"/>
                  </a:lnTo>
                  <a:lnTo>
                    <a:pt x="40" y="9"/>
                  </a:lnTo>
                  <a:lnTo>
                    <a:pt x="47" y="5"/>
                  </a:lnTo>
                  <a:lnTo>
                    <a:pt x="54" y="3"/>
                  </a:lnTo>
                  <a:lnTo>
                    <a:pt x="61" y="1"/>
                  </a:lnTo>
                  <a:lnTo>
                    <a:pt x="69" y="0"/>
                  </a:lnTo>
                  <a:lnTo>
                    <a:pt x="77" y="0"/>
                  </a:lnTo>
                  <a:lnTo>
                    <a:pt x="77" y="0"/>
                  </a:lnTo>
                  <a:lnTo>
                    <a:pt x="85" y="0"/>
                  </a:lnTo>
                  <a:lnTo>
                    <a:pt x="91" y="1"/>
                  </a:lnTo>
                  <a:lnTo>
                    <a:pt x="99" y="3"/>
                  </a:lnTo>
                  <a:lnTo>
                    <a:pt x="106" y="5"/>
                  </a:lnTo>
                  <a:lnTo>
                    <a:pt x="113" y="9"/>
                  </a:lnTo>
                  <a:lnTo>
                    <a:pt x="119" y="12"/>
                  </a:lnTo>
                  <a:lnTo>
                    <a:pt x="126" y="17"/>
                  </a:lnTo>
                  <a:lnTo>
                    <a:pt x="130" y="22"/>
                  </a:lnTo>
                  <a:lnTo>
                    <a:pt x="136" y="27"/>
                  </a:lnTo>
                  <a:lnTo>
                    <a:pt x="141" y="34"/>
                  </a:lnTo>
                  <a:lnTo>
                    <a:pt x="144" y="40"/>
                  </a:lnTo>
                  <a:lnTo>
                    <a:pt x="148" y="47"/>
                  </a:lnTo>
                  <a:lnTo>
                    <a:pt x="150"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4" name="Freeform 980">
              <a:extLst>
                <a:ext uri="{FF2B5EF4-FFF2-40B4-BE49-F238E27FC236}">
                  <a16:creationId xmlns:a16="http://schemas.microsoft.com/office/drawing/2014/main" id="{F75BB5C4-44CF-404F-85CC-881D4B95177E}"/>
                </a:ext>
              </a:extLst>
            </p:cNvPr>
            <p:cNvSpPr>
              <a:spLocks/>
            </p:cNvSpPr>
            <p:nvPr/>
          </p:nvSpPr>
          <p:spPr bwMode="auto">
            <a:xfrm>
              <a:off x="6777038" y="4648200"/>
              <a:ext cx="47625" cy="49213"/>
            </a:xfrm>
            <a:custGeom>
              <a:avLst/>
              <a:gdLst>
                <a:gd name="T0" fmla="*/ 154 w 154"/>
                <a:gd name="T1" fmla="*/ 78 h 155"/>
                <a:gd name="T2" fmla="*/ 153 w 154"/>
                <a:gd name="T3" fmla="*/ 93 h 155"/>
                <a:gd name="T4" fmla="*/ 148 w 154"/>
                <a:gd name="T5" fmla="*/ 108 h 155"/>
                <a:gd name="T6" fmla="*/ 141 w 154"/>
                <a:gd name="T7" fmla="*/ 121 h 155"/>
                <a:gd name="T8" fmla="*/ 132 w 154"/>
                <a:gd name="T9" fmla="*/ 132 h 155"/>
                <a:gd name="T10" fmla="*/ 121 w 154"/>
                <a:gd name="T11" fmla="*/ 142 h 155"/>
                <a:gd name="T12" fmla="*/ 107 w 154"/>
                <a:gd name="T13" fmla="*/ 149 h 155"/>
                <a:gd name="T14" fmla="*/ 93 w 154"/>
                <a:gd name="T15" fmla="*/ 154 h 155"/>
                <a:gd name="T16" fmla="*/ 77 w 154"/>
                <a:gd name="T17" fmla="*/ 155 h 155"/>
                <a:gd name="T18" fmla="*/ 69 w 154"/>
                <a:gd name="T19" fmla="*/ 155 h 155"/>
                <a:gd name="T20" fmla="*/ 54 w 154"/>
                <a:gd name="T21" fmla="*/ 152 h 155"/>
                <a:gd name="T22" fmla="*/ 41 w 154"/>
                <a:gd name="T23" fmla="*/ 146 h 155"/>
                <a:gd name="T24" fmla="*/ 28 w 154"/>
                <a:gd name="T25" fmla="*/ 138 h 155"/>
                <a:gd name="T26" fmla="*/ 18 w 154"/>
                <a:gd name="T27" fmla="*/ 127 h 155"/>
                <a:gd name="T28" fmla="*/ 10 w 154"/>
                <a:gd name="T29" fmla="*/ 115 h 155"/>
                <a:gd name="T30" fmla="*/ 4 w 154"/>
                <a:gd name="T31" fmla="*/ 101 h 155"/>
                <a:gd name="T32" fmla="*/ 0 w 154"/>
                <a:gd name="T33" fmla="*/ 86 h 155"/>
                <a:gd name="T34" fmla="*/ 0 w 154"/>
                <a:gd name="T35" fmla="*/ 78 h 155"/>
                <a:gd name="T36" fmla="*/ 2 w 154"/>
                <a:gd name="T37" fmla="*/ 62 h 155"/>
                <a:gd name="T38" fmla="*/ 6 w 154"/>
                <a:gd name="T39" fmla="*/ 49 h 155"/>
                <a:gd name="T40" fmla="*/ 13 w 154"/>
                <a:gd name="T41" fmla="*/ 35 h 155"/>
                <a:gd name="T42" fmla="*/ 22 w 154"/>
                <a:gd name="T43" fmla="*/ 23 h 155"/>
                <a:gd name="T44" fmla="*/ 34 w 154"/>
                <a:gd name="T45" fmla="*/ 14 h 155"/>
                <a:gd name="T46" fmla="*/ 47 w 154"/>
                <a:gd name="T47" fmla="*/ 7 h 155"/>
                <a:gd name="T48" fmla="*/ 61 w 154"/>
                <a:gd name="T49" fmla="*/ 3 h 155"/>
                <a:gd name="T50" fmla="*/ 77 w 154"/>
                <a:gd name="T51" fmla="*/ 0 h 155"/>
                <a:gd name="T52" fmla="*/ 85 w 154"/>
                <a:gd name="T53" fmla="*/ 2 h 155"/>
                <a:gd name="T54" fmla="*/ 100 w 154"/>
                <a:gd name="T55" fmla="*/ 5 h 155"/>
                <a:gd name="T56" fmla="*/ 114 w 154"/>
                <a:gd name="T57" fmla="*/ 11 h 155"/>
                <a:gd name="T58" fmla="*/ 126 w 154"/>
                <a:gd name="T59" fmla="*/ 19 h 155"/>
                <a:gd name="T60" fmla="*/ 137 w 154"/>
                <a:gd name="T61" fmla="*/ 29 h 155"/>
                <a:gd name="T62" fmla="*/ 145 w 154"/>
                <a:gd name="T63" fmla="*/ 42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0" y="101"/>
                  </a:lnTo>
                  <a:lnTo>
                    <a:pt x="148" y="108"/>
                  </a:lnTo>
                  <a:lnTo>
                    <a:pt x="145" y="115"/>
                  </a:lnTo>
                  <a:lnTo>
                    <a:pt x="141" y="121"/>
                  </a:lnTo>
                  <a:lnTo>
                    <a:pt x="137" y="127"/>
                  </a:lnTo>
                  <a:lnTo>
                    <a:pt x="132" y="132"/>
                  </a:lnTo>
                  <a:lnTo>
                    <a:pt x="126" y="138"/>
                  </a:lnTo>
                  <a:lnTo>
                    <a:pt x="121" y="142"/>
                  </a:lnTo>
                  <a:lnTo>
                    <a:pt x="114" y="146"/>
                  </a:lnTo>
                  <a:lnTo>
                    <a:pt x="107" y="149"/>
                  </a:lnTo>
                  <a:lnTo>
                    <a:pt x="100" y="152"/>
                  </a:lnTo>
                  <a:lnTo>
                    <a:pt x="93" y="154"/>
                  </a:lnTo>
                  <a:lnTo>
                    <a:pt x="85" y="155"/>
                  </a:lnTo>
                  <a:lnTo>
                    <a:pt x="77" y="155"/>
                  </a:lnTo>
                  <a:lnTo>
                    <a:pt x="77" y="155"/>
                  </a:lnTo>
                  <a:lnTo>
                    <a:pt x="69" y="155"/>
                  </a:lnTo>
                  <a:lnTo>
                    <a:pt x="61" y="154"/>
                  </a:lnTo>
                  <a:lnTo>
                    <a:pt x="54" y="152"/>
                  </a:lnTo>
                  <a:lnTo>
                    <a:pt x="47" y="149"/>
                  </a:lnTo>
                  <a:lnTo>
                    <a:pt x="41" y="146"/>
                  </a:lnTo>
                  <a:lnTo>
                    <a:pt x="34" y="142"/>
                  </a:lnTo>
                  <a:lnTo>
                    <a:pt x="28" y="138"/>
                  </a:lnTo>
                  <a:lnTo>
                    <a:pt x="22" y="132"/>
                  </a:lnTo>
                  <a:lnTo>
                    <a:pt x="18" y="127"/>
                  </a:lnTo>
                  <a:lnTo>
                    <a:pt x="13" y="121"/>
                  </a:lnTo>
                  <a:lnTo>
                    <a:pt x="10" y="115"/>
                  </a:lnTo>
                  <a:lnTo>
                    <a:pt x="6" y="108"/>
                  </a:lnTo>
                  <a:lnTo>
                    <a:pt x="4" y="101"/>
                  </a:lnTo>
                  <a:lnTo>
                    <a:pt x="2" y="93"/>
                  </a:lnTo>
                  <a:lnTo>
                    <a:pt x="0" y="86"/>
                  </a:lnTo>
                  <a:lnTo>
                    <a:pt x="0" y="78"/>
                  </a:lnTo>
                  <a:lnTo>
                    <a:pt x="0" y="78"/>
                  </a:lnTo>
                  <a:lnTo>
                    <a:pt x="0" y="70"/>
                  </a:lnTo>
                  <a:lnTo>
                    <a:pt x="2" y="62"/>
                  </a:lnTo>
                  <a:lnTo>
                    <a:pt x="4" y="55"/>
                  </a:lnTo>
                  <a:lnTo>
                    <a:pt x="6" y="49"/>
                  </a:lnTo>
                  <a:lnTo>
                    <a:pt x="10" y="42"/>
                  </a:lnTo>
                  <a:lnTo>
                    <a:pt x="13" y="35"/>
                  </a:lnTo>
                  <a:lnTo>
                    <a:pt x="18" y="29"/>
                  </a:lnTo>
                  <a:lnTo>
                    <a:pt x="22" y="23"/>
                  </a:lnTo>
                  <a:lnTo>
                    <a:pt x="28" y="19"/>
                  </a:lnTo>
                  <a:lnTo>
                    <a:pt x="34" y="14"/>
                  </a:lnTo>
                  <a:lnTo>
                    <a:pt x="41" y="11"/>
                  </a:lnTo>
                  <a:lnTo>
                    <a:pt x="47" y="7"/>
                  </a:lnTo>
                  <a:lnTo>
                    <a:pt x="54" y="5"/>
                  </a:lnTo>
                  <a:lnTo>
                    <a:pt x="61" y="3"/>
                  </a:lnTo>
                  <a:lnTo>
                    <a:pt x="69" y="2"/>
                  </a:lnTo>
                  <a:lnTo>
                    <a:pt x="77" y="0"/>
                  </a:lnTo>
                  <a:lnTo>
                    <a:pt x="77" y="0"/>
                  </a:lnTo>
                  <a:lnTo>
                    <a:pt x="85" y="2"/>
                  </a:lnTo>
                  <a:lnTo>
                    <a:pt x="93" y="3"/>
                  </a:lnTo>
                  <a:lnTo>
                    <a:pt x="100" y="5"/>
                  </a:lnTo>
                  <a:lnTo>
                    <a:pt x="107" y="7"/>
                  </a:lnTo>
                  <a:lnTo>
                    <a:pt x="114" y="11"/>
                  </a:lnTo>
                  <a:lnTo>
                    <a:pt x="121" y="14"/>
                  </a:lnTo>
                  <a:lnTo>
                    <a:pt x="126" y="19"/>
                  </a:lnTo>
                  <a:lnTo>
                    <a:pt x="132" y="23"/>
                  </a:lnTo>
                  <a:lnTo>
                    <a:pt x="137" y="29"/>
                  </a:lnTo>
                  <a:lnTo>
                    <a:pt x="141" y="35"/>
                  </a:lnTo>
                  <a:lnTo>
                    <a:pt x="145" y="42"/>
                  </a:lnTo>
                  <a:lnTo>
                    <a:pt x="148" y="49"/>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5" name="Freeform 981">
              <a:extLst>
                <a:ext uri="{FF2B5EF4-FFF2-40B4-BE49-F238E27FC236}">
                  <a16:creationId xmlns:a16="http://schemas.microsoft.com/office/drawing/2014/main" id="{19144EB6-605E-42C1-9B46-791B7AE39C45}"/>
                </a:ext>
              </a:extLst>
            </p:cNvPr>
            <p:cNvSpPr>
              <a:spLocks/>
            </p:cNvSpPr>
            <p:nvPr/>
          </p:nvSpPr>
          <p:spPr bwMode="auto">
            <a:xfrm>
              <a:off x="6777038" y="4711700"/>
              <a:ext cx="47625" cy="49213"/>
            </a:xfrm>
            <a:custGeom>
              <a:avLst/>
              <a:gdLst>
                <a:gd name="T0" fmla="*/ 154 w 154"/>
                <a:gd name="T1" fmla="*/ 78 h 155"/>
                <a:gd name="T2" fmla="*/ 153 w 154"/>
                <a:gd name="T3" fmla="*/ 93 h 155"/>
                <a:gd name="T4" fmla="*/ 148 w 154"/>
                <a:gd name="T5" fmla="*/ 108 h 155"/>
                <a:gd name="T6" fmla="*/ 141 w 154"/>
                <a:gd name="T7" fmla="*/ 120 h 155"/>
                <a:gd name="T8" fmla="*/ 132 w 154"/>
                <a:gd name="T9" fmla="*/ 132 h 155"/>
                <a:gd name="T10" fmla="*/ 121 w 154"/>
                <a:gd name="T11" fmla="*/ 142 h 155"/>
                <a:gd name="T12" fmla="*/ 107 w 154"/>
                <a:gd name="T13" fmla="*/ 149 h 155"/>
                <a:gd name="T14" fmla="*/ 93 w 154"/>
                <a:gd name="T15" fmla="*/ 153 h 155"/>
                <a:gd name="T16" fmla="*/ 77 w 154"/>
                <a:gd name="T17" fmla="*/ 155 h 155"/>
                <a:gd name="T18" fmla="*/ 69 w 154"/>
                <a:gd name="T19" fmla="*/ 155 h 155"/>
                <a:gd name="T20" fmla="*/ 54 w 154"/>
                <a:gd name="T21" fmla="*/ 151 h 155"/>
                <a:gd name="T22" fmla="*/ 41 w 154"/>
                <a:gd name="T23" fmla="*/ 145 h 155"/>
                <a:gd name="T24" fmla="*/ 28 w 154"/>
                <a:gd name="T25" fmla="*/ 137 h 155"/>
                <a:gd name="T26" fmla="*/ 18 w 154"/>
                <a:gd name="T27" fmla="*/ 127 h 155"/>
                <a:gd name="T28" fmla="*/ 10 w 154"/>
                <a:gd name="T29" fmla="*/ 115 h 155"/>
                <a:gd name="T30" fmla="*/ 4 w 154"/>
                <a:gd name="T31" fmla="*/ 101 h 155"/>
                <a:gd name="T32" fmla="*/ 0 w 154"/>
                <a:gd name="T33" fmla="*/ 86 h 155"/>
                <a:gd name="T34" fmla="*/ 0 w 154"/>
                <a:gd name="T35" fmla="*/ 78 h 155"/>
                <a:gd name="T36" fmla="*/ 2 w 154"/>
                <a:gd name="T37" fmla="*/ 62 h 155"/>
                <a:gd name="T38" fmla="*/ 6 w 154"/>
                <a:gd name="T39" fmla="*/ 47 h 155"/>
                <a:gd name="T40" fmla="*/ 13 w 154"/>
                <a:gd name="T41" fmla="*/ 34 h 155"/>
                <a:gd name="T42" fmla="*/ 22 w 154"/>
                <a:gd name="T43" fmla="*/ 23 h 155"/>
                <a:gd name="T44" fmla="*/ 34 w 154"/>
                <a:gd name="T45" fmla="*/ 14 h 155"/>
                <a:gd name="T46" fmla="*/ 47 w 154"/>
                <a:gd name="T47" fmla="*/ 7 h 155"/>
                <a:gd name="T48" fmla="*/ 61 w 154"/>
                <a:gd name="T49" fmla="*/ 2 h 155"/>
                <a:gd name="T50" fmla="*/ 77 w 154"/>
                <a:gd name="T51" fmla="*/ 0 h 155"/>
                <a:gd name="T52" fmla="*/ 85 w 154"/>
                <a:gd name="T53" fmla="*/ 1 h 155"/>
                <a:gd name="T54" fmla="*/ 100 w 154"/>
                <a:gd name="T55" fmla="*/ 4 h 155"/>
                <a:gd name="T56" fmla="*/ 114 w 154"/>
                <a:gd name="T57" fmla="*/ 10 h 155"/>
                <a:gd name="T58" fmla="*/ 126 w 154"/>
                <a:gd name="T59" fmla="*/ 18 h 155"/>
                <a:gd name="T60" fmla="*/ 137 w 154"/>
                <a:gd name="T61" fmla="*/ 29 h 155"/>
                <a:gd name="T62" fmla="*/ 145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0" y="101"/>
                  </a:lnTo>
                  <a:lnTo>
                    <a:pt x="148" y="108"/>
                  </a:lnTo>
                  <a:lnTo>
                    <a:pt x="145" y="115"/>
                  </a:lnTo>
                  <a:lnTo>
                    <a:pt x="141" y="120"/>
                  </a:lnTo>
                  <a:lnTo>
                    <a:pt x="137" y="127"/>
                  </a:lnTo>
                  <a:lnTo>
                    <a:pt x="132" y="132"/>
                  </a:lnTo>
                  <a:lnTo>
                    <a:pt x="126" y="137"/>
                  </a:lnTo>
                  <a:lnTo>
                    <a:pt x="121" y="142"/>
                  </a:lnTo>
                  <a:lnTo>
                    <a:pt x="114" y="145"/>
                  </a:lnTo>
                  <a:lnTo>
                    <a:pt x="107" y="149"/>
                  </a:lnTo>
                  <a:lnTo>
                    <a:pt x="100" y="151"/>
                  </a:lnTo>
                  <a:lnTo>
                    <a:pt x="93" y="153"/>
                  </a:lnTo>
                  <a:lnTo>
                    <a:pt x="85" y="155"/>
                  </a:lnTo>
                  <a:lnTo>
                    <a:pt x="77" y="155"/>
                  </a:lnTo>
                  <a:lnTo>
                    <a:pt x="77" y="155"/>
                  </a:lnTo>
                  <a:lnTo>
                    <a:pt x="69" y="155"/>
                  </a:lnTo>
                  <a:lnTo>
                    <a:pt x="61" y="153"/>
                  </a:lnTo>
                  <a:lnTo>
                    <a:pt x="54" y="151"/>
                  </a:lnTo>
                  <a:lnTo>
                    <a:pt x="47" y="149"/>
                  </a:lnTo>
                  <a:lnTo>
                    <a:pt x="41" y="145"/>
                  </a:lnTo>
                  <a:lnTo>
                    <a:pt x="34" y="142"/>
                  </a:lnTo>
                  <a:lnTo>
                    <a:pt x="28" y="137"/>
                  </a:lnTo>
                  <a:lnTo>
                    <a:pt x="22" y="132"/>
                  </a:lnTo>
                  <a:lnTo>
                    <a:pt x="18" y="127"/>
                  </a:lnTo>
                  <a:lnTo>
                    <a:pt x="13" y="120"/>
                  </a:lnTo>
                  <a:lnTo>
                    <a:pt x="10" y="115"/>
                  </a:lnTo>
                  <a:lnTo>
                    <a:pt x="6" y="108"/>
                  </a:lnTo>
                  <a:lnTo>
                    <a:pt x="4" y="101"/>
                  </a:lnTo>
                  <a:lnTo>
                    <a:pt x="2" y="93"/>
                  </a:lnTo>
                  <a:lnTo>
                    <a:pt x="0" y="86"/>
                  </a:lnTo>
                  <a:lnTo>
                    <a:pt x="0" y="78"/>
                  </a:lnTo>
                  <a:lnTo>
                    <a:pt x="0" y="78"/>
                  </a:lnTo>
                  <a:lnTo>
                    <a:pt x="0" y="70"/>
                  </a:lnTo>
                  <a:lnTo>
                    <a:pt x="2" y="62"/>
                  </a:lnTo>
                  <a:lnTo>
                    <a:pt x="4" y="55"/>
                  </a:lnTo>
                  <a:lnTo>
                    <a:pt x="6" y="47"/>
                  </a:lnTo>
                  <a:lnTo>
                    <a:pt x="10" y="41"/>
                  </a:lnTo>
                  <a:lnTo>
                    <a:pt x="13" y="34"/>
                  </a:lnTo>
                  <a:lnTo>
                    <a:pt x="18" y="29"/>
                  </a:lnTo>
                  <a:lnTo>
                    <a:pt x="22" y="23"/>
                  </a:lnTo>
                  <a:lnTo>
                    <a:pt x="28" y="18"/>
                  </a:lnTo>
                  <a:lnTo>
                    <a:pt x="34" y="14"/>
                  </a:lnTo>
                  <a:lnTo>
                    <a:pt x="41" y="10"/>
                  </a:lnTo>
                  <a:lnTo>
                    <a:pt x="47" y="7"/>
                  </a:lnTo>
                  <a:lnTo>
                    <a:pt x="54" y="4"/>
                  </a:lnTo>
                  <a:lnTo>
                    <a:pt x="61" y="2"/>
                  </a:lnTo>
                  <a:lnTo>
                    <a:pt x="69" y="1"/>
                  </a:lnTo>
                  <a:lnTo>
                    <a:pt x="77" y="0"/>
                  </a:lnTo>
                  <a:lnTo>
                    <a:pt x="77" y="0"/>
                  </a:lnTo>
                  <a:lnTo>
                    <a:pt x="85" y="1"/>
                  </a:lnTo>
                  <a:lnTo>
                    <a:pt x="93" y="2"/>
                  </a:lnTo>
                  <a:lnTo>
                    <a:pt x="100" y="4"/>
                  </a:lnTo>
                  <a:lnTo>
                    <a:pt x="107" y="7"/>
                  </a:lnTo>
                  <a:lnTo>
                    <a:pt x="114" y="10"/>
                  </a:lnTo>
                  <a:lnTo>
                    <a:pt x="121" y="14"/>
                  </a:lnTo>
                  <a:lnTo>
                    <a:pt x="126" y="18"/>
                  </a:lnTo>
                  <a:lnTo>
                    <a:pt x="132" y="23"/>
                  </a:lnTo>
                  <a:lnTo>
                    <a:pt x="137" y="29"/>
                  </a:lnTo>
                  <a:lnTo>
                    <a:pt x="141" y="34"/>
                  </a:lnTo>
                  <a:lnTo>
                    <a:pt x="145" y="41"/>
                  </a:lnTo>
                  <a:lnTo>
                    <a:pt x="148" y="47"/>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6" name="Freeform 982">
              <a:extLst>
                <a:ext uri="{FF2B5EF4-FFF2-40B4-BE49-F238E27FC236}">
                  <a16:creationId xmlns:a16="http://schemas.microsoft.com/office/drawing/2014/main" id="{023394BB-94A3-48DE-88C5-612AD1773F85}"/>
                </a:ext>
              </a:extLst>
            </p:cNvPr>
            <p:cNvSpPr>
              <a:spLocks/>
            </p:cNvSpPr>
            <p:nvPr/>
          </p:nvSpPr>
          <p:spPr bwMode="auto">
            <a:xfrm>
              <a:off x="6777038" y="4786313"/>
              <a:ext cx="47625" cy="49213"/>
            </a:xfrm>
            <a:custGeom>
              <a:avLst/>
              <a:gdLst>
                <a:gd name="T0" fmla="*/ 154 w 154"/>
                <a:gd name="T1" fmla="*/ 76 h 153"/>
                <a:gd name="T2" fmla="*/ 153 w 154"/>
                <a:gd name="T3" fmla="*/ 91 h 153"/>
                <a:gd name="T4" fmla="*/ 148 w 154"/>
                <a:gd name="T5" fmla="*/ 106 h 153"/>
                <a:gd name="T6" fmla="*/ 141 w 154"/>
                <a:gd name="T7" fmla="*/ 120 h 153"/>
                <a:gd name="T8" fmla="*/ 132 w 154"/>
                <a:gd name="T9" fmla="*/ 131 h 153"/>
                <a:gd name="T10" fmla="*/ 121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4 w 154"/>
                <a:gd name="T31" fmla="*/ 99 h 153"/>
                <a:gd name="T32" fmla="*/ 0 w 154"/>
                <a:gd name="T33" fmla="*/ 84 h 153"/>
                <a:gd name="T34" fmla="*/ 0 w 154"/>
                <a:gd name="T35" fmla="*/ 76 h 153"/>
                <a:gd name="T36" fmla="*/ 2 w 154"/>
                <a:gd name="T37" fmla="*/ 60 h 153"/>
                <a:gd name="T38" fmla="*/ 6 w 154"/>
                <a:gd name="T39" fmla="*/ 47 h 153"/>
                <a:gd name="T40" fmla="*/ 13 w 154"/>
                <a:gd name="T41" fmla="*/ 33 h 153"/>
                <a:gd name="T42" fmla="*/ 22 w 154"/>
                <a:gd name="T43" fmla="*/ 21 h 153"/>
                <a:gd name="T44" fmla="*/ 34 w 154"/>
                <a:gd name="T45" fmla="*/ 12 h 153"/>
                <a:gd name="T46" fmla="*/ 47 w 154"/>
                <a:gd name="T47" fmla="*/ 5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1" y="144"/>
                  </a:lnTo>
                  <a:lnTo>
                    <a:pt x="34" y="140"/>
                  </a:lnTo>
                  <a:lnTo>
                    <a:pt x="28" y="136"/>
                  </a:lnTo>
                  <a:lnTo>
                    <a:pt x="22" y="131"/>
                  </a:lnTo>
                  <a:lnTo>
                    <a:pt x="18" y="126"/>
                  </a:lnTo>
                  <a:lnTo>
                    <a:pt x="13" y="120"/>
                  </a:lnTo>
                  <a:lnTo>
                    <a:pt x="10" y="113"/>
                  </a:lnTo>
                  <a:lnTo>
                    <a:pt x="6" y="106"/>
                  </a:lnTo>
                  <a:lnTo>
                    <a:pt x="4" y="99"/>
                  </a:lnTo>
                  <a:lnTo>
                    <a:pt x="2" y="91"/>
                  </a:lnTo>
                  <a:lnTo>
                    <a:pt x="0" y="84"/>
                  </a:lnTo>
                  <a:lnTo>
                    <a:pt x="0" y="76"/>
                  </a:lnTo>
                  <a:lnTo>
                    <a:pt x="0" y="76"/>
                  </a:lnTo>
                  <a:lnTo>
                    <a:pt x="0" y="68"/>
                  </a:lnTo>
                  <a:lnTo>
                    <a:pt x="2" y="60"/>
                  </a:lnTo>
                  <a:lnTo>
                    <a:pt x="4" y="53"/>
                  </a:lnTo>
                  <a:lnTo>
                    <a:pt x="6" y="47"/>
                  </a:lnTo>
                  <a:lnTo>
                    <a:pt x="10" y="40"/>
                  </a:lnTo>
                  <a:lnTo>
                    <a:pt x="13" y="33"/>
                  </a:lnTo>
                  <a:lnTo>
                    <a:pt x="18" y="27"/>
                  </a:lnTo>
                  <a:lnTo>
                    <a:pt x="22" y="21"/>
                  </a:lnTo>
                  <a:lnTo>
                    <a:pt x="28" y="17"/>
                  </a:lnTo>
                  <a:lnTo>
                    <a:pt x="34" y="12"/>
                  </a:lnTo>
                  <a:lnTo>
                    <a:pt x="41" y="9"/>
                  </a:lnTo>
                  <a:lnTo>
                    <a:pt x="47" y="5"/>
                  </a:lnTo>
                  <a:lnTo>
                    <a:pt x="54" y="3"/>
                  </a:lnTo>
                  <a:lnTo>
                    <a:pt x="61"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0"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7" name="Freeform 983">
              <a:extLst>
                <a:ext uri="{FF2B5EF4-FFF2-40B4-BE49-F238E27FC236}">
                  <a16:creationId xmlns:a16="http://schemas.microsoft.com/office/drawing/2014/main" id="{FB8ADCDC-2331-4073-B6C7-56789F6EBC9A}"/>
                </a:ext>
              </a:extLst>
            </p:cNvPr>
            <p:cNvSpPr>
              <a:spLocks/>
            </p:cNvSpPr>
            <p:nvPr/>
          </p:nvSpPr>
          <p:spPr bwMode="auto">
            <a:xfrm>
              <a:off x="6777038" y="4854575"/>
              <a:ext cx="47625" cy="49213"/>
            </a:xfrm>
            <a:custGeom>
              <a:avLst/>
              <a:gdLst>
                <a:gd name="T0" fmla="*/ 154 w 154"/>
                <a:gd name="T1" fmla="*/ 78 h 154"/>
                <a:gd name="T2" fmla="*/ 153 w 154"/>
                <a:gd name="T3" fmla="*/ 93 h 154"/>
                <a:gd name="T4" fmla="*/ 148 w 154"/>
                <a:gd name="T5" fmla="*/ 107 h 154"/>
                <a:gd name="T6" fmla="*/ 141 w 154"/>
                <a:gd name="T7" fmla="*/ 120 h 154"/>
                <a:gd name="T8" fmla="*/ 132 w 154"/>
                <a:gd name="T9" fmla="*/ 131 h 154"/>
                <a:gd name="T10" fmla="*/ 121 w 154"/>
                <a:gd name="T11" fmla="*/ 141 h 154"/>
                <a:gd name="T12" fmla="*/ 107 w 154"/>
                <a:gd name="T13" fmla="*/ 149 h 154"/>
                <a:gd name="T14" fmla="*/ 93 w 154"/>
                <a:gd name="T15" fmla="*/ 153 h 154"/>
                <a:gd name="T16" fmla="*/ 77 w 154"/>
                <a:gd name="T17" fmla="*/ 154 h 154"/>
                <a:gd name="T18" fmla="*/ 69 w 154"/>
                <a:gd name="T19" fmla="*/ 154 h 154"/>
                <a:gd name="T20" fmla="*/ 54 w 154"/>
                <a:gd name="T21" fmla="*/ 151 h 154"/>
                <a:gd name="T22" fmla="*/ 41 w 154"/>
                <a:gd name="T23" fmla="*/ 145 h 154"/>
                <a:gd name="T24" fmla="*/ 28 w 154"/>
                <a:gd name="T25" fmla="*/ 137 h 154"/>
                <a:gd name="T26" fmla="*/ 18 w 154"/>
                <a:gd name="T27" fmla="*/ 126 h 154"/>
                <a:gd name="T28" fmla="*/ 10 w 154"/>
                <a:gd name="T29" fmla="*/ 114 h 154"/>
                <a:gd name="T30" fmla="*/ 4 w 154"/>
                <a:gd name="T31" fmla="*/ 101 h 154"/>
                <a:gd name="T32" fmla="*/ 0 w 154"/>
                <a:gd name="T33" fmla="*/ 86 h 154"/>
                <a:gd name="T34" fmla="*/ 0 w 154"/>
                <a:gd name="T35" fmla="*/ 78 h 154"/>
                <a:gd name="T36" fmla="*/ 2 w 154"/>
                <a:gd name="T37" fmla="*/ 62 h 154"/>
                <a:gd name="T38" fmla="*/ 6 w 154"/>
                <a:gd name="T39" fmla="*/ 47 h 154"/>
                <a:gd name="T40" fmla="*/ 13 w 154"/>
                <a:gd name="T41" fmla="*/ 34 h 154"/>
                <a:gd name="T42" fmla="*/ 22 w 154"/>
                <a:gd name="T43" fmla="*/ 23 h 154"/>
                <a:gd name="T44" fmla="*/ 34 w 154"/>
                <a:gd name="T45" fmla="*/ 14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7 w 154"/>
                <a:gd name="T61" fmla="*/ 28 h 154"/>
                <a:gd name="T62" fmla="*/ 145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3"/>
                  </a:lnTo>
                  <a:lnTo>
                    <a:pt x="150" y="101"/>
                  </a:lnTo>
                  <a:lnTo>
                    <a:pt x="148" y="107"/>
                  </a:lnTo>
                  <a:lnTo>
                    <a:pt x="145" y="114"/>
                  </a:lnTo>
                  <a:lnTo>
                    <a:pt x="141" y="120"/>
                  </a:lnTo>
                  <a:lnTo>
                    <a:pt x="137" y="126"/>
                  </a:lnTo>
                  <a:lnTo>
                    <a:pt x="132" y="131"/>
                  </a:lnTo>
                  <a:lnTo>
                    <a:pt x="126" y="137"/>
                  </a:lnTo>
                  <a:lnTo>
                    <a:pt x="121" y="141"/>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1" y="145"/>
                  </a:lnTo>
                  <a:lnTo>
                    <a:pt x="34" y="141"/>
                  </a:lnTo>
                  <a:lnTo>
                    <a:pt x="28" y="137"/>
                  </a:lnTo>
                  <a:lnTo>
                    <a:pt x="22" y="131"/>
                  </a:lnTo>
                  <a:lnTo>
                    <a:pt x="18" y="126"/>
                  </a:lnTo>
                  <a:lnTo>
                    <a:pt x="13" y="120"/>
                  </a:lnTo>
                  <a:lnTo>
                    <a:pt x="10" y="114"/>
                  </a:lnTo>
                  <a:lnTo>
                    <a:pt x="6" y="107"/>
                  </a:lnTo>
                  <a:lnTo>
                    <a:pt x="4" y="101"/>
                  </a:lnTo>
                  <a:lnTo>
                    <a:pt x="2" y="93"/>
                  </a:lnTo>
                  <a:lnTo>
                    <a:pt x="0" y="86"/>
                  </a:lnTo>
                  <a:lnTo>
                    <a:pt x="0" y="78"/>
                  </a:lnTo>
                  <a:lnTo>
                    <a:pt x="0" y="78"/>
                  </a:lnTo>
                  <a:lnTo>
                    <a:pt x="0" y="70"/>
                  </a:lnTo>
                  <a:lnTo>
                    <a:pt x="2" y="62"/>
                  </a:lnTo>
                  <a:lnTo>
                    <a:pt x="4" y="55"/>
                  </a:lnTo>
                  <a:lnTo>
                    <a:pt x="6" y="47"/>
                  </a:lnTo>
                  <a:lnTo>
                    <a:pt x="10" y="41"/>
                  </a:lnTo>
                  <a:lnTo>
                    <a:pt x="13" y="34"/>
                  </a:lnTo>
                  <a:lnTo>
                    <a:pt x="18" y="28"/>
                  </a:lnTo>
                  <a:lnTo>
                    <a:pt x="22" y="23"/>
                  </a:lnTo>
                  <a:lnTo>
                    <a:pt x="28" y="18"/>
                  </a:lnTo>
                  <a:lnTo>
                    <a:pt x="34" y="14"/>
                  </a:lnTo>
                  <a:lnTo>
                    <a:pt x="41"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8"/>
                  </a:lnTo>
                  <a:lnTo>
                    <a:pt x="141" y="34"/>
                  </a:lnTo>
                  <a:lnTo>
                    <a:pt x="145" y="41"/>
                  </a:lnTo>
                  <a:lnTo>
                    <a:pt x="148" y="47"/>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8" name="Freeform 984">
              <a:extLst>
                <a:ext uri="{FF2B5EF4-FFF2-40B4-BE49-F238E27FC236}">
                  <a16:creationId xmlns:a16="http://schemas.microsoft.com/office/drawing/2014/main" id="{43EEE716-3094-4ABF-98FE-CD8DE475EA77}"/>
                </a:ext>
              </a:extLst>
            </p:cNvPr>
            <p:cNvSpPr>
              <a:spLocks/>
            </p:cNvSpPr>
            <p:nvPr/>
          </p:nvSpPr>
          <p:spPr bwMode="auto">
            <a:xfrm>
              <a:off x="6846888" y="4506913"/>
              <a:ext cx="49213" cy="49213"/>
            </a:xfrm>
            <a:custGeom>
              <a:avLst/>
              <a:gdLst>
                <a:gd name="T0" fmla="*/ 154 w 154"/>
                <a:gd name="T1" fmla="*/ 77 h 154"/>
                <a:gd name="T2" fmla="*/ 153 w 154"/>
                <a:gd name="T3" fmla="*/ 93 h 154"/>
                <a:gd name="T4" fmla="*/ 148 w 154"/>
                <a:gd name="T5" fmla="*/ 107 h 154"/>
                <a:gd name="T6" fmla="*/ 141 w 154"/>
                <a:gd name="T7" fmla="*/ 121 h 154"/>
                <a:gd name="T8" fmla="*/ 132 w 154"/>
                <a:gd name="T9" fmla="*/ 132 h 154"/>
                <a:gd name="T10" fmla="*/ 121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1 w 154"/>
                <a:gd name="T23" fmla="*/ 145 h 154"/>
                <a:gd name="T24" fmla="*/ 28 w 154"/>
                <a:gd name="T25" fmla="*/ 137 h 154"/>
                <a:gd name="T26" fmla="*/ 18 w 154"/>
                <a:gd name="T27" fmla="*/ 126 h 154"/>
                <a:gd name="T28" fmla="*/ 10 w 154"/>
                <a:gd name="T29" fmla="*/ 114 h 154"/>
                <a:gd name="T30" fmla="*/ 4 w 154"/>
                <a:gd name="T31" fmla="*/ 100 h 154"/>
                <a:gd name="T32" fmla="*/ 0 w 154"/>
                <a:gd name="T33" fmla="*/ 85 h 154"/>
                <a:gd name="T34" fmla="*/ 0 w 154"/>
                <a:gd name="T35" fmla="*/ 77 h 154"/>
                <a:gd name="T36" fmla="*/ 2 w 154"/>
                <a:gd name="T37" fmla="*/ 61 h 154"/>
                <a:gd name="T38" fmla="*/ 6 w 154"/>
                <a:gd name="T39" fmla="*/ 47 h 154"/>
                <a:gd name="T40" fmla="*/ 13 w 154"/>
                <a:gd name="T41" fmla="*/ 34 h 154"/>
                <a:gd name="T42" fmla="*/ 22 w 154"/>
                <a:gd name="T43" fmla="*/ 22 h 154"/>
                <a:gd name="T44" fmla="*/ 34 w 154"/>
                <a:gd name="T45" fmla="*/ 13 h 154"/>
                <a:gd name="T46" fmla="*/ 47 w 154"/>
                <a:gd name="T47" fmla="*/ 6 h 154"/>
                <a:gd name="T48" fmla="*/ 61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7 w 154"/>
                <a:gd name="T61" fmla="*/ 28 h 154"/>
                <a:gd name="T62" fmla="*/ 145 w 154"/>
                <a:gd name="T63" fmla="*/ 41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1" y="141"/>
                  </a:lnTo>
                  <a:lnTo>
                    <a:pt x="114" y="145"/>
                  </a:lnTo>
                  <a:lnTo>
                    <a:pt x="107" y="148"/>
                  </a:lnTo>
                  <a:lnTo>
                    <a:pt x="100" y="150"/>
                  </a:lnTo>
                  <a:lnTo>
                    <a:pt x="93" y="153"/>
                  </a:lnTo>
                  <a:lnTo>
                    <a:pt x="85" y="154"/>
                  </a:lnTo>
                  <a:lnTo>
                    <a:pt x="77" y="154"/>
                  </a:lnTo>
                  <a:lnTo>
                    <a:pt x="77" y="154"/>
                  </a:lnTo>
                  <a:lnTo>
                    <a:pt x="69" y="154"/>
                  </a:lnTo>
                  <a:lnTo>
                    <a:pt x="61" y="153"/>
                  </a:lnTo>
                  <a:lnTo>
                    <a:pt x="54" y="150"/>
                  </a:lnTo>
                  <a:lnTo>
                    <a:pt x="47" y="148"/>
                  </a:lnTo>
                  <a:lnTo>
                    <a:pt x="41" y="145"/>
                  </a:lnTo>
                  <a:lnTo>
                    <a:pt x="34" y="141"/>
                  </a:lnTo>
                  <a:lnTo>
                    <a:pt x="28" y="137"/>
                  </a:lnTo>
                  <a:lnTo>
                    <a:pt x="22" y="132"/>
                  </a:lnTo>
                  <a:lnTo>
                    <a:pt x="18" y="126"/>
                  </a:lnTo>
                  <a:lnTo>
                    <a:pt x="13" y="121"/>
                  </a:lnTo>
                  <a:lnTo>
                    <a:pt x="10" y="114"/>
                  </a:lnTo>
                  <a:lnTo>
                    <a:pt x="6" y="107"/>
                  </a:lnTo>
                  <a:lnTo>
                    <a:pt x="4" y="100"/>
                  </a:lnTo>
                  <a:lnTo>
                    <a:pt x="2" y="93"/>
                  </a:lnTo>
                  <a:lnTo>
                    <a:pt x="0" y="85"/>
                  </a:lnTo>
                  <a:lnTo>
                    <a:pt x="0" y="77"/>
                  </a:lnTo>
                  <a:lnTo>
                    <a:pt x="0" y="77"/>
                  </a:lnTo>
                  <a:lnTo>
                    <a:pt x="0" y="69"/>
                  </a:lnTo>
                  <a:lnTo>
                    <a:pt x="2" y="61"/>
                  </a:lnTo>
                  <a:lnTo>
                    <a:pt x="4" y="54"/>
                  </a:lnTo>
                  <a:lnTo>
                    <a:pt x="6" y="47"/>
                  </a:lnTo>
                  <a:lnTo>
                    <a:pt x="10" y="41"/>
                  </a:lnTo>
                  <a:lnTo>
                    <a:pt x="13" y="34"/>
                  </a:lnTo>
                  <a:lnTo>
                    <a:pt x="18" y="28"/>
                  </a:lnTo>
                  <a:lnTo>
                    <a:pt x="22" y="22"/>
                  </a:lnTo>
                  <a:lnTo>
                    <a:pt x="28" y="18"/>
                  </a:lnTo>
                  <a:lnTo>
                    <a:pt x="34" y="13"/>
                  </a:lnTo>
                  <a:lnTo>
                    <a:pt x="41"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1" y="13"/>
                  </a:lnTo>
                  <a:lnTo>
                    <a:pt x="126" y="18"/>
                  </a:lnTo>
                  <a:lnTo>
                    <a:pt x="132" y="22"/>
                  </a:lnTo>
                  <a:lnTo>
                    <a:pt x="137" y="28"/>
                  </a:lnTo>
                  <a:lnTo>
                    <a:pt x="141" y="34"/>
                  </a:lnTo>
                  <a:lnTo>
                    <a:pt x="145" y="41"/>
                  </a:lnTo>
                  <a:lnTo>
                    <a:pt x="148" y="47"/>
                  </a:lnTo>
                  <a:lnTo>
                    <a:pt x="150"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9" name="Freeform 985">
              <a:extLst>
                <a:ext uri="{FF2B5EF4-FFF2-40B4-BE49-F238E27FC236}">
                  <a16:creationId xmlns:a16="http://schemas.microsoft.com/office/drawing/2014/main" id="{26DE45CB-C21D-4D1A-A649-DB3C11A8845C}"/>
                </a:ext>
              </a:extLst>
            </p:cNvPr>
            <p:cNvSpPr>
              <a:spLocks/>
            </p:cNvSpPr>
            <p:nvPr/>
          </p:nvSpPr>
          <p:spPr bwMode="auto">
            <a:xfrm>
              <a:off x="6846888" y="4576763"/>
              <a:ext cx="49213" cy="49213"/>
            </a:xfrm>
            <a:custGeom>
              <a:avLst/>
              <a:gdLst>
                <a:gd name="T0" fmla="*/ 154 w 154"/>
                <a:gd name="T1" fmla="*/ 77 h 155"/>
                <a:gd name="T2" fmla="*/ 153 w 154"/>
                <a:gd name="T3" fmla="*/ 93 h 155"/>
                <a:gd name="T4" fmla="*/ 148 w 154"/>
                <a:gd name="T5" fmla="*/ 108 h 155"/>
                <a:gd name="T6" fmla="*/ 141 w 154"/>
                <a:gd name="T7" fmla="*/ 121 h 155"/>
                <a:gd name="T8" fmla="*/ 132 w 154"/>
                <a:gd name="T9" fmla="*/ 132 h 155"/>
                <a:gd name="T10" fmla="*/ 121 w 154"/>
                <a:gd name="T11" fmla="*/ 141 h 155"/>
                <a:gd name="T12" fmla="*/ 107 w 154"/>
                <a:gd name="T13" fmla="*/ 148 h 155"/>
                <a:gd name="T14" fmla="*/ 93 w 154"/>
                <a:gd name="T15" fmla="*/ 153 h 155"/>
                <a:gd name="T16" fmla="*/ 77 w 154"/>
                <a:gd name="T17" fmla="*/ 155 h 155"/>
                <a:gd name="T18" fmla="*/ 69 w 154"/>
                <a:gd name="T19" fmla="*/ 154 h 155"/>
                <a:gd name="T20" fmla="*/ 54 w 154"/>
                <a:gd name="T21" fmla="*/ 152 h 155"/>
                <a:gd name="T22" fmla="*/ 41 w 154"/>
                <a:gd name="T23" fmla="*/ 146 h 155"/>
                <a:gd name="T24" fmla="*/ 28 w 154"/>
                <a:gd name="T25" fmla="*/ 137 h 155"/>
                <a:gd name="T26" fmla="*/ 18 w 154"/>
                <a:gd name="T27" fmla="*/ 126 h 155"/>
                <a:gd name="T28" fmla="*/ 10 w 154"/>
                <a:gd name="T29" fmla="*/ 115 h 155"/>
                <a:gd name="T30" fmla="*/ 4 w 154"/>
                <a:gd name="T31" fmla="*/ 101 h 155"/>
                <a:gd name="T32" fmla="*/ 0 w 154"/>
                <a:gd name="T33" fmla="*/ 85 h 155"/>
                <a:gd name="T34" fmla="*/ 0 w 154"/>
                <a:gd name="T35" fmla="*/ 77 h 155"/>
                <a:gd name="T36" fmla="*/ 2 w 154"/>
                <a:gd name="T37" fmla="*/ 62 h 155"/>
                <a:gd name="T38" fmla="*/ 6 w 154"/>
                <a:gd name="T39" fmla="*/ 47 h 155"/>
                <a:gd name="T40" fmla="*/ 13 w 154"/>
                <a:gd name="T41" fmla="*/ 35 h 155"/>
                <a:gd name="T42" fmla="*/ 22 w 154"/>
                <a:gd name="T43" fmla="*/ 23 h 155"/>
                <a:gd name="T44" fmla="*/ 34 w 154"/>
                <a:gd name="T45" fmla="*/ 14 h 155"/>
                <a:gd name="T46" fmla="*/ 47 w 154"/>
                <a:gd name="T47" fmla="*/ 6 h 155"/>
                <a:gd name="T48" fmla="*/ 61 w 154"/>
                <a:gd name="T49" fmla="*/ 2 h 155"/>
                <a:gd name="T50" fmla="*/ 77 w 154"/>
                <a:gd name="T51" fmla="*/ 0 h 155"/>
                <a:gd name="T52" fmla="*/ 85 w 154"/>
                <a:gd name="T53" fmla="*/ 0 h 155"/>
                <a:gd name="T54" fmla="*/ 100 w 154"/>
                <a:gd name="T55" fmla="*/ 4 h 155"/>
                <a:gd name="T56" fmla="*/ 114 w 154"/>
                <a:gd name="T57" fmla="*/ 10 h 155"/>
                <a:gd name="T58" fmla="*/ 126 w 154"/>
                <a:gd name="T59" fmla="*/ 18 h 155"/>
                <a:gd name="T60" fmla="*/ 137 w 154"/>
                <a:gd name="T61" fmla="*/ 29 h 155"/>
                <a:gd name="T62" fmla="*/ 145 w 154"/>
                <a:gd name="T63" fmla="*/ 41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0" y="101"/>
                  </a:lnTo>
                  <a:lnTo>
                    <a:pt x="148" y="108"/>
                  </a:lnTo>
                  <a:lnTo>
                    <a:pt x="145" y="115"/>
                  </a:lnTo>
                  <a:lnTo>
                    <a:pt x="141" y="121"/>
                  </a:lnTo>
                  <a:lnTo>
                    <a:pt x="137" y="126"/>
                  </a:lnTo>
                  <a:lnTo>
                    <a:pt x="132" y="132"/>
                  </a:lnTo>
                  <a:lnTo>
                    <a:pt x="126" y="137"/>
                  </a:lnTo>
                  <a:lnTo>
                    <a:pt x="121" y="141"/>
                  </a:lnTo>
                  <a:lnTo>
                    <a:pt x="114" y="146"/>
                  </a:lnTo>
                  <a:lnTo>
                    <a:pt x="107" y="148"/>
                  </a:lnTo>
                  <a:lnTo>
                    <a:pt x="100" y="152"/>
                  </a:lnTo>
                  <a:lnTo>
                    <a:pt x="93" y="153"/>
                  </a:lnTo>
                  <a:lnTo>
                    <a:pt x="85" y="154"/>
                  </a:lnTo>
                  <a:lnTo>
                    <a:pt x="77" y="155"/>
                  </a:lnTo>
                  <a:lnTo>
                    <a:pt x="77" y="155"/>
                  </a:lnTo>
                  <a:lnTo>
                    <a:pt x="69" y="154"/>
                  </a:lnTo>
                  <a:lnTo>
                    <a:pt x="61" y="153"/>
                  </a:lnTo>
                  <a:lnTo>
                    <a:pt x="54" y="152"/>
                  </a:lnTo>
                  <a:lnTo>
                    <a:pt x="47" y="148"/>
                  </a:lnTo>
                  <a:lnTo>
                    <a:pt x="41" y="146"/>
                  </a:lnTo>
                  <a:lnTo>
                    <a:pt x="34" y="141"/>
                  </a:lnTo>
                  <a:lnTo>
                    <a:pt x="28" y="137"/>
                  </a:lnTo>
                  <a:lnTo>
                    <a:pt x="22" y="132"/>
                  </a:lnTo>
                  <a:lnTo>
                    <a:pt x="18" y="126"/>
                  </a:lnTo>
                  <a:lnTo>
                    <a:pt x="13" y="121"/>
                  </a:lnTo>
                  <a:lnTo>
                    <a:pt x="10" y="115"/>
                  </a:lnTo>
                  <a:lnTo>
                    <a:pt x="6" y="108"/>
                  </a:lnTo>
                  <a:lnTo>
                    <a:pt x="4" y="101"/>
                  </a:lnTo>
                  <a:lnTo>
                    <a:pt x="2" y="93"/>
                  </a:lnTo>
                  <a:lnTo>
                    <a:pt x="0" y="85"/>
                  </a:lnTo>
                  <a:lnTo>
                    <a:pt x="0" y="77"/>
                  </a:lnTo>
                  <a:lnTo>
                    <a:pt x="0" y="77"/>
                  </a:lnTo>
                  <a:lnTo>
                    <a:pt x="0" y="70"/>
                  </a:lnTo>
                  <a:lnTo>
                    <a:pt x="2" y="62"/>
                  </a:lnTo>
                  <a:lnTo>
                    <a:pt x="4" y="54"/>
                  </a:lnTo>
                  <a:lnTo>
                    <a:pt x="6" y="47"/>
                  </a:lnTo>
                  <a:lnTo>
                    <a:pt x="10" y="41"/>
                  </a:lnTo>
                  <a:lnTo>
                    <a:pt x="13" y="35"/>
                  </a:lnTo>
                  <a:lnTo>
                    <a:pt x="18" y="29"/>
                  </a:lnTo>
                  <a:lnTo>
                    <a:pt x="22" y="23"/>
                  </a:lnTo>
                  <a:lnTo>
                    <a:pt x="28" y="18"/>
                  </a:lnTo>
                  <a:lnTo>
                    <a:pt x="34" y="14"/>
                  </a:lnTo>
                  <a:lnTo>
                    <a:pt x="41"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1" y="14"/>
                  </a:lnTo>
                  <a:lnTo>
                    <a:pt x="126" y="18"/>
                  </a:lnTo>
                  <a:lnTo>
                    <a:pt x="132" y="23"/>
                  </a:lnTo>
                  <a:lnTo>
                    <a:pt x="137" y="29"/>
                  </a:lnTo>
                  <a:lnTo>
                    <a:pt x="141" y="35"/>
                  </a:lnTo>
                  <a:lnTo>
                    <a:pt x="145" y="41"/>
                  </a:lnTo>
                  <a:lnTo>
                    <a:pt x="148" y="47"/>
                  </a:lnTo>
                  <a:lnTo>
                    <a:pt x="150"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0" name="Freeform 986">
              <a:extLst>
                <a:ext uri="{FF2B5EF4-FFF2-40B4-BE49-F238E27FC236}">
                  <a16:creationId xmlns:a16="http://schemas.microsoft.com/office/drawing/2014/main" id="{9EBA9C58-19A6-4DB9-B16C-91293E58F958}"/>
                </a:ext>
              </a:extLst>
            </p:cNvPr>
            <p:cNvSpPr>
              <a:spLocks/>
            </p:cNvSpPr>
            <p:nvPr/>
          </p:nvSpPr>
          <p:spPr bwMode="auto">
            <a:xfrm>
              <a:off x="6846888" y="4646613"/>
              <a:ext cx="49213" cy="49213"/>
            </a:xfrm>
            <a:custGeom>
              <a:avLst/>
              <a:gdLst>
                <a:gd name="T0" fmla="*/ 154 w 154"/>
                <a:gd name="T1" fmla="*/ 77 h 155"/>
                <a:gd name="T2" fmla="*/ 153 w 154"/>
                <a:gd name="T3" fmla="*/ 93 h 155"/>
                <a:gd name="T4" fmla="*/ 148 w 154"/>
                <a:gd name="T5" fmla="*/ 108 h 155"/>
                <a:gd name="T6" fmla="*/ 141 w 154"/>
                <a:gd name="T7" fmla="*/ 120 h 155"/>
                <a:gd name="T8" fmla="*/ 132 w 154"/>
                <a:gd name="T9" fmla="*/ 132 h 155"/>
                <a:gd name="T10" fmla="*/ 121 w 154"/>
                <a:gd name="T11" fmla="*/ 141 h 155"/>
                <a:gd name="T12" fmla="*/ 107 w 154"/>
                <a:gd name="T13" fmla="*/ 149 h 155"/>
                <a:gd name="T14" fmla="*/ 93 w 154"/>
                <a:gd name="T15" fmla="*/ 153 h 155"/>
                <a:gd name="T16" fmla="*/ 77 w 154"/>
                <a:gd name="T17" fmla="*/ 155 h 155"/>
                <a:gd name="T18" fmla="*/ 69 w 154"/>
                <a:gd name="T19" fmla="*/ 155 h 155"/>
                <a:gd name="T20" fmla="*/ 54 w 154"/>
                <a:gd name="T21" fmla="*/ 151 h 155"/>
                <a:gd name="T22" fmla="*/ 41 w 154"/>
                <a:gd name="T23" fmla="*/ 145 h 155"/>
                <a:gd name="T24" fmla="*/ 28 w 154"/>
                <a:gd name="T25" fmla="*/ 136 h 155"/>
                <a:gd name="T26" fmla="*/ 18 w 154"/>
                <a:gd name="T27" fmla="*/ 126 h 155"/>
                <a:gd name="T28" fmla="*/ 10 w 154"/>
                <a:gd name="T29" fmla="*/ 114 h 155"/>
                <a:gd name="T30" fmla="*/ 4 w 154"/>
                <a:gd name="T31" fmla="*/ 100 h 155"/>
                <a:gd name="T32" fmla="*/ 0 w 154"/>
                <a:gd name="T33" fmla="*/ 85 h 155"/>
                <a:gd name="T34" fmla="*/ 0 w 154"/>
                <a:gd name="T35" fmla="*/ 77 h 155"/>
                <a:gd name="T36" fmla="*/ 2 w 154"/>
                <a:gd name="T37" fmla="*/ 62 h 155"/>
                <a:gd name="T38" fmla="*/ 6 w 154"/>
                <a:gd name="T39" fmla="*/ 47 h 155"/>
                <a:gd name="T40" fmla="*/ 13 w 154"/>
                <a:gd name="T41" fmla="*/ 34 h 155"/>
                <a:gd name="T42" fmla="*/ 22 w 154"/>
                <a:gd name="T43" fmla="*/ 23 h 155"/>
                <a:gd name="T44" fmla="*/ 34 w 154"/>
                <a:gd name="T45" fmla="*/ 14 h 155"/>
                <a:gd name="T46" fmla="*/ 47 w 154"/>
                <a:gd name="T47" fmla="*/ 7 h 155"/>
                <a:gd name="T48" fmla="*/ 61 w 154"/>
                <a:gd name="T49" fmla="*/ 2 h 155"/>
                <a:gd name="T50" fmla="*/ 77 w 154"/>
                <a:gd name="T51" fmla="*/ 0 h 155"/>
                <a:gd name="T52" fmla="*/ 85 w 154"/>
                <a:gd name="T53" fmla="*/ 1 h 155"/>
                <a:gd name="T54" fmla="*/ 100 w 154"/>
                <a:gd name="T55" fmla="*/ 3 h 155"/>
                <a:gd name="T56" fmla="*/ 114 w 154"/>
                <a:gd name="T57" fmla="*/ 9 h 155"/>
                <a:gd name="T58" fmla="*/ 126 w 154"/>
                <a:gd name="T59" fmla="*/ 18 h 155"/>
                <a:gd name="T60" fmla="*/ 137 w 154"/>
                <a:gd name="T61" fmla="*/ 29 h 155"/>
                <a:gd name="T62" fmla="*/ 145 w 154"/>
                <a:gd name="T63" fmla="*/ 40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0" y="100"/>
                  </a:lnTo>
                  <a:lnTo>
                    <a:pt x="148" y="108"/>
                  </a:lnTo>
                  <a:lnTo>
                    <a:pt x="145" y="114"/>
                  </a:lnTo>
                  <a:lnTo>
                    <a:pt x="141" y="120"/>
                  </a:lnTo>
                  <a:lnTo>
                    <a:pt x="137" y="126"/>
                  </a:lnTo>
                  <a:lnTo>
                    <a:pt x="132" y="132"/>
                  </a:lnTo>
                  <a:lnTo>
                    <a:pt x="126" y="136"/>
                  </a:lnTo>
                  <a:lnTo>
                    <a:pt x="121" y="141"/>
                  </a:lnTo>
                  <a:lnTo>
                    <a:pt x="114" y="145"/>
                  </a:lnTo>
                  <a:lnTo>
                    <a:pt x="107" y="149"/>
                  </a:lnTo>
                  <a:lnTo>
                    <a:pt x="100" y="151"/>
                  </a:lnTo>
                  <a:lnTo>
                    <a:pt x="93" y="153"/>
                  </a:lnTo>
                  <a:lnTo>
                    <a:pt x="85" y="155"/>
                  </a:lnTo>
                  <a:lnTo>
                    <a:pt x="77" y="155"/>
                  </a:lnTo>
                  <a:lnTo>
                    <a:pt x="77" y="155"/>
                  </a:lnTo>
                  <a:lnTo>
                    <a:pt x="69" y="155"/>
                  </a:lnTo>
                  <a:lnTo>
                    <a:pt x="61" y="153"/>
                  </a:lnTo>
                  <a:lnTo>
                    <a:pt x="54" y="151"/>
                  </a:lnTo>
                  <a:lnTo>
                    <a:pt x="47" y="149"/>
                  </a:lnTo>
                  <a:lnTo>
                    <a:pt x="41" y="145"/>
                  </a:lnTo>
                  <a:lnTo>
                    <a:pt x="34" y="141"/>
                  </a:lnTo>
                  <a:lnTo>
                    <a:pt x="28" y="136"/>
                  </a:lnTo>
                  <a:lnTo>
                    <a:pt x="22" y="132"/>
                  </a:lnTo>
                  <a:lnTo>
                    <a:pt x="18" y="126"/>
                  </a:lnTo>
                  <a:lnTo>
                    <a:pt x="13" y="120"/>
                  </a:lnTo>
                  <a:lnTo>
                    <a:pt x="10" y="114"/>
                  </a:lnTo>
                  <a:lnTo>
                    <a:pt x="6" y="108"/>
                  </a:lnTo>
                  <a:lnTo>
                    <a:pt x="4" y="100"/>
                  </a:lnTo>
                  <a:lnTo>
                    <a:pt x="2" y="93"/>
                  </a:lnTo>
                  <a:lnTo>
                    <a:pt x="0" y="85"/>
                  </a:lnTo>
                  <a:lnTo>
                    <a:pt x="0" y="77"/>
                  </a:lnTo>
                  <a:lnTo>
                    <a:pt x="0" y="77"/>
                  </a:lnTo>
                  <a:lnTo>
                    <a:pt x="0" y="70"/>
                  </a:lnTo>
                  <a:lnTo>
                    <a:pt x="2" y="62"/>
                  </a:lnTo>
                  <a:lnTo>
                    <a:pt x="4" y="54"/>
                  </a:lnTo>
                  <a:lnTo>
                    <a:pt x="6" y="47"/>
                  </a:lnTo>
                  <a:lnTo>
                    <a:pt x="10" y="40"/>
                  </a:lnTo>
                  <a:lnTo>
                    <a:pt x="13" y="34"/>
                  </a:lnTo>
                  <a:lnTo>
                    <a:pt x="18" y="29"/>
                  </a:lnTo>
                  <a:lnTo>
                    <a:pt x="22" y="23"/>
                  </a:lnTo>
                  <a:lnTo>
                    <a:pt x="28" y="18"/>
                  </a:lnTo>
                  <a:lnTo>
                    <a:pt x="34" y="14"/>
                  </a:lnTo>
                  <a:lnTo>
                    <a:pt x="41"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9"/>
                  </a:lnTo>
                  <a:lnTo>
                    <a:pt x="141" y="34"/>
                  </a:lnTo>
                  <a:lnTo>
                    <a:pt x="145" y="40"/>
                  </a:lnTo>
                  <a:lnTo>
                    <a:pt x="148" y="47"/>
                  </a:lnTo>
                  <a:lnTo>
                    <a:pt x="150"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1" name="Freeform 987">
              <a:extLst>
                <a:ext uri="{FF2B5EF4-FFF2-40B4-BE49-F238E27FC236}">
                  <a16:creationId xmlns:a16="http://schemas.microsoft.com/office/drawing/2014/main" id="{CB293B22-37E0-4C7D-80F8-EBA7557112A3}"/>
                </a:ext>
              </a:extLst>
            </p:cNvPr>
            <p:cNvSpPr>
              <a:spLocks/>
            </p:cNvSpPr>
            <p:nvPr/>
          </p:nvSpPr>
          <p:spPr bwMode="auto">
            <a:xfrm>
              <a:off x="6707188" y="4787900"/>
              <a:ext cx="49213" cy="49213"/>
            </a:xfrm>
            <a:custGeom>
              <a:avLst/>
              <a:gdLst>
                <a:gd name="T0" fmla="*/ 153 w 153"/>
                <a:gd name="T1" fmla="*/ 77 h 155"/>
                <a:gd name="T2" fmla="*/ 152 w 153"/>
                <a:gd name="T3" fmla="*/ 93 h 155"/>
                <a:gd name="T4" fmla="*/ 148 w 153"/>
                <a:gd name="T5" fmla="*/ 108 h 155"/>
                <a:gd name="T6" fmla="*/ 141 w 153"/>
                <a:gd name="T7" fmla="*/ 121 h 155"/>
                <a:gd name="T8" fmla="*/ 130 w 153"/>
                <a:gd name="T9" fmla="*/ 132 h 155"/>
                <a:gd name="T10" fmla="*/ 119 w 153"/>
                <a:gd name="T11" fmla="*/ 141 h 155"/>
                <a:gd name="T12" fmla="*/ 106 w 153"/>
                <a:gd name="T13" fmla="*/ 148 h 155"/>
                <a:gd name="T14" fmla="*/ 91 w 153"/>
                <a:gd name="T15" fmla="*/ 153 h 155"/>
                <a:gd name="T16" fmla="*/ 77 w 153"/>
                <a:gd name="T17" fmla="*/ 155 h 155"/>
                <a:gd name="T18" fmla="*/ 69 w 153"/>
                <a:gd name="T19" fmla="*/ 154 h 155"/>
                <a:gd name="T20" fmla="*/ 54 w 153"/>
                <a:gd name="T21" fmla="*/ 151 h 155"/>
                <a:gd name="T22" fmla="*/ 40 w 153"/>
                <a:gd name="T23" fmla="*/ 146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2 w 153"/>
                <a:gd name="T41" fmla="*/ 35 h 155"/>
                <a:gd name="T42" fmla="*/ 22 w 153"/>
                <a:gd name="T43" fmla="*/ 23 h 155"/>
                <a:gd name="T44" fmla="*/ 33 w 153"/>
                <a:gd name="T45" fmla="*/ 14 h 155"/>
                <a:gd name="T46" fmla="*/ 47 w 153"/>
                <a:gd name="T47" fmla="*/ 6 h 155"/>
                <a:gd name="T48" fmla="*/ 61 w 153"/>
                <a:gd name="T49" fmla="*/ 2 h 155"/>
                <a:gd name="T50" fmla="*/ 77 w 153"/>
                <a:gd name="T51" fmla="*/ 0 h 155"/>
                <a:gd name="T52" fmla="*/ 85 w 153"/>
                <a:gd name="T53" fmla="*/ 0 h 155"/>
                <a:gd name="T54" fmla="*/ 99 w 153"/>
                <a:gd name="T55" fmla="*/ 4 h 155"/>
                <a:gd name="T56" fmla="*/ 113 w 153"/>
                <a:gd name="T57" fmla="*/ 10 h 155"/>
                <a:gd name="T58" fmla="*/ 126 w 153"/>
                <a:gd name="T59" fmla="*/ 18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4"/>
                  </a:lnTo>
                  <a:lnTo>
                    <a:pt x="141" y="121"/>
                  </a:lnTo>
                  <a:lnTo>
                    <a:pt x="136" y="126"/>
                  </a:lnTo>
                  <a:lnTo>
                    <a:pt x="130" y="132"/>
                  </a:lnTo>
                  <a:lnTo>
                    <a:pt x="126" y="137"/>
                  </a:lnTo>
                  <a:lnTo>
                    <a:pt x="119" y="141"/>
                  </a:lnTo>
                  <a:lnTo>
                    <a:pt x="113" y="146"/>
                  </a:lnTo>
                  <a:lnTo>
                    <a:pt x="106" y="148"/>
                  </a:lnTo>
                  <a:lnTo>
                    <a:pt x="99" y="151"/>
                  </a:lnTo>
                  <a:lnTo>
                    <a:pt x="91" y="153"/>
                  </a:lnTo>
                  <a:lnTo>
                    <a:pt x="85" y="154"/>
                  </a:lnTo>
                  <a:lnTo>
                    <a:pt x="77" y="155"/>
                  </a:lnTo>
                  <a:lnTo>
                    <a:pt x="77" y="155"/>
                  </a:lnTo>
                  <a:lnTo>
                    <a:pt x="69" y="154"/>
                  </a:lnTo>
                  <a:lnTo>
                    <a:pt x="61" y="153"/>
                  </a:lnTo>
                  <a:lnTo>
                    <a:pt x="54" y="151"/>
                  </a:lnTo>
                  <a:lnTo>
                    <a:pt x="47" y="148"/>
                  </a:lnTo>
                  <a:lnTo>
                    <a:pt x="40" y="146"/>
                  </a:lnTo>
                  <a:lnTo>
                    <a:pt x="33" y="141"/>
                  </a:lnTo>
                  <a:lnTo>
                    <a:pt x="27" y="137"/>
                  </a:lnTo>
                  <a:lnTo>
                    <a:pt x="22" y="132"/>
                  </a:lnTo>
                  <a:lnTo>
                    <a:pt x="17" y="126"/>
                  </a:lnTo>
                  <a:lnTo>
                    <a:pt x="12" y="121"/>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2" y="23"/>
                  </a:lnTo>
                  <a:lnTo>
                    <a:pt x="27" y="18"/>
                  </a:lnTo>
                  <a:lnTo>
                    <a:pt x="33" y="14"/>
                  </a:lnTo>
                  <a:lnTo>
                    <a:pt x="40" y="10"/>
                  </a:lnTo>
                  <a:lnTo>
                    <a:pt x="47" y="6"/>
                  </a:lnTo>
                  <a:lnTo>
                    <a:pt x="54" y="4"/>
                  </a:lnTo>
                  <a:lnTo>
                    <a:pt x="61" y="2"/>
                  </a:lnTo>
                  <a:lnTo>
                    <a:pt x="69" y="0"/>
                  </a:lnTo>
                  <a:lnTo>
                    <a:pt x="77" y="0"/>
                  </a:lnTo>
                  <a:lnTo>
                    <a:pt x="77" y="0"/>
                  </a:lnTo>
                  <a:lnTo>
                    <a:pt x="85" y="0"/>
                  </a:lnTo>
                  <a:lnTo>
                    <a:pt x="91" y="2"/>
                  </a:lnTo>
                  <a:lnTo>
                    <a:pt x="99" y="4"/>
                  </a:lnTo>
                  <a:lnTo>
                    <a:pt x="106" y="6"/>
                  </a:lnTo>
                  <a:lnTo>
                    <a:pt x="113" y="10"/>
                  </a:lnTo>
                  <a:lnTo>
                    <a:pt x="119" y="14"/>
                  </a:lnTo>
                  <a:lnTo>
                    <a:pt x="126" y="18"/>
                  </a:lnTo>
                  <a:lnTo>
                    <a:pt x="130" y="23"/>
                  </a:lnTo>
                  <a:lnTo>
                    <a:pt x="136" y="29"/>
                  </a:lnTo>
                  <a:lnTo>
                    <a:pt x="141" y="35"/>
                  </a:lnTo>
                  <a:lnTo>
                    <a:pt x="144" y="40"/>
                  </a:lnTo>
                  <a:lnTo>
                    <a:pt x="148"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2" name="Freeform 988">
              <a:extLst>
                <a:ext uri="{FF2B5EF4-FFF2-40B4-BE49-F238E27FC236}">
                  <a16:creationId xmlns:a16="http://schemas.microsoft.com/office/drawing/2014/main" id="{64090A01-BF88-4AFC-ABC8-421C903E35CC}"/>
                </a:ext>
              </a:extLst>
            </p:cNvPr>
            <p:cNvSpPr>
              <a:spLocks/>
            </p:cNvSpPr>
            <p:nvPr/>
          </p:nvSpPr>
          <p:spPr bwMode="auto">
            <a:xfrm>
              <a:off x="6707188" y="4859338"/>
              <a:ext cx="49213" cy="49213"/>
            </a:xfrm>
            <a:custGeom>
              <a:avLst/>
              <a:gdLst>
                <a:gd name="T0" fmla="*/ 153 w 153"/>
                <a:gd name="T1" fmla="*/ 78 h 155"/>
                <a:gd name="T2" fmla="*/ 152 w 153"/>
                <a:gd name="T3" fmla="*/ 93 h 155"/>
                <a:gd name="T4" fmla="*/ 148 w 153"/>
                <a:gd name="T5" fmla="*/ 108 h 155"/>
                <a:gd name="T6" fmla="*/ 141 w 153"/>
                <a:gd name="T7" fmla="*/ 121 h 155"/>
                <a:gd name="T8" fmla="*/ 130 w 153"/>
                <a:gd name="T9" fmla="*/ 132 h 155"/>
                <a:gd name="T10" fmla="*/ 119 w 153"/>
                <a:gd name="T11" fmla="*/ 142 h 155"/>
                <a:gd name="T12" fmla="*/ 106 w 153"/>
                <a:gd name="T13" fmla="*/ 149 h 155"/>
                <a:gd name="T14" fmla="*/ 91 w 153"/>
                <a:gd name="T15" fmla="*/ 154 h 155"/>
                <a:gd name="T16" fmla="*/ 77 w 153"/>
                <a:gd name="T17" fmla="*/ 155 h 155"/>
                <a:gd name="T18" fmla="*/ 69 w 153"/>
                <a:gd name="T19" fmla="*/ 155 h 155"/>
                <a:gd name="T20" fmla="*/ 54 w 153"/>
                <a:gd name="T21" fmla="*/ 151 h 155"/>
                <a:gd name="T22" fmla="*/ 40 w 153"/>
                <a:gd name="T23" fmla="*/ 146 h 155"/>
                <a:gd name="T24" fmla="*/ 27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6 w 153"/>
                <a:gd name="T39" fmla="*/ 48 h 155"/>
                <a:gd name="T40" fmla="*/ 12 w 153"/>
                <a:gd name="T41" fmla="*/ 35 h 155"/>
                <a:gd name="T42" fmla="*/ 22 w 153"/>
                <a:gd name="T43" fmla="*/ 23 h 155"/>
                <a:gd name="T44" fmla="*/ 33 w 153"/>
                <a:gd name="T45" fmla="*/ 14 h 155"/>
                <a:gd name="T46" fmla="*/ 47 w 153"/>
                <a:gd name="T47" fmla="*/ 7 h 155"/>
                <a:gd name="T48" fmla="*/ 61 w 153"/>
                <a:gd name="T49" fmla="*/ 3 h 155"/>
                <a:gd name="T50" fmla="*/ 77 w 153"/>
                <a:gd name="T51" fmla="*/ 0 h 155"/>
                <a:gd name="T52" fmla="*/ 85 w 153"/>
                <a:gd name="T53" fmla="*/ 2 h 155"/>
                <a:gd name="T54" fmla="*/ 99 w 153"/>
                <a:gd name="T55" fmla="*/ 4 h 155"/>
                <a:gd name="T56" fmla="*/ 113 w 153"/>
                <a:gd name="T57" fmla="*/ 11 h 155"/>
                <a:gd name="T58" fmla="*/ 126 w 153"/>
                <a:gd name="T59" fmla="*/ 19 h 155"/>
                <a:gd name="T60" fmla="*/ 136 w 153"/>
                <a:gd name="T61" fmla="*/ 29 h 155"/>
                <a:gd name="T62" fmla="*/ 144 w 153"/>
                <a:gd name="T63" fmla="*/ 42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8" y="108"/>
                  </a:lnTo>
                  <a:lnTo>
                    <a:pt x="144" y="115"/>
                  </a:lnTo>
                  <a:lnTo>
                    <a:pt x="141" y="121"/>
                  </a:lnTo>
                  <a:lnTo>
                    <a:pt x="136" y="127"/>
                  </a:lnTo>
                  <a:lnTo>
                    <a:pt x="130" y="132"/>
                  </a:lnTo>
                  <a:lnTo>
                    <a:pt x="126" y="138"/>
                  </a:lnTo>
                  <a:lnTo>
                    <a:pt x="119" y="142"/>
                  </a:lnTo>
                  <a:lnTo>
                    <a:pt x="113" y="146"/>
                  </a:lnTo>
                  <a:lnTo>
                    <a:pt x="106" y="149"/>
                  </a:lnTo>
                  <a:lnTo>
                    <a:pt x="99" y="151"/>
                  </a:lnTo>
                  <a:lnTo>
                    <a:pt x="91" y="154"/>
                  </a:lnTo>
                  <a:lnTo>
                    <a:pt x="85" y="155"/>
                  </a:lnTo>
                  <a:lnTo>
                    <a:pt x="77" y="155"/>
                  </a:lnTo>
                  <a:lnTo>
                    <a:pt x="77" y="155"/>
                  </a:lnTo>
                  <a:lnTo>
                    <a:pt x="69" y="155"/>
                  </a:lnTo>
                  <a:lnTo>
                    <a:pt x="61" y="154"/>
                  </a:lnTo>
                  <a:lnTo>
                    <a:pt x="54" y="151"/>
                  </a:lnTo>
                  <a:lnTo>
                    <a:pt x="47" y="149"/>
                  </a:lnTo>
                  <a:lnTo>
                    <a:pt x="40" y="146"/>
                  </a:lnTo>
                  <a:lnTo>
                    <a:pt x="33" y="142"/>
                  </a:lnTo>
                  <a:lnTo>
                    <a:pt x="27" y="138"/>
                  </a:lnTo>
                  <a:lnTo>
                    <a:pt x="22" y="132"/>
                  </a:lnTo>
                  <a:lnTo>
                    <a:pt x="17" y="127"/>
                  </a:lnTo>
                  <a:lnTo>
                    <a:pt x="12" y="121"/>
                  </a:lnTo>
                  <a:lnTo>
                    <a:pt x="9" y="115"/>
                  </a:lnTo>
                  <a:lnTo>
                    <a:pt x="6" y="108"/>
                  </a:lnTo>
                  <a:lnTo>
                    <a:pt x="3" y="101"/>
                  </a:lnTo>
                  <a:lnTo>
                    <a:pt x="1" y="93"/>
                  </a:lnTo>
                  <a:lnTo>
                    <a:pt x="0" y="86"/>
                  </a:lnTo>
                  <a:lnTo>
                    <a:pt x="0" y="78"/>
                  </a:lnTo>
                  <a:lnTo>
                    <a:pt x="0" y="78"/>
                  </a:lnTo>
                  <a:lnTo>
                    <a:pt x="0" y="70"/>
                  </a:lnTo>
                  <a:lnTo>
                    <a:pt x="1" y="62"/>
                  </a:lnTo>
                  <a:lnTo>
                    <a:pt x="3" y="55"/>
                  </a:lnTo>
                  <a:lnTo>
                    <a:pt x="6" y="48"/>
                  </a:lnTo>
                  <a:lnTo>
                    <a:pt x="9" y="42"/>
                  </a:lnTo>
                  <a:lnTo>
                    <a:pt x="12" y="35"/>
                  </a:lnTo>
                  <a:lnTo>
                    <a:pt x="17" y="29"/>
                  </a:lnTo>
                  <a:lnTo>
                    <a:pt x="22" y="23"/>
                  </a:lnTo>
                  <a:lnTo>
                    <a:pt x="27" y="19"/>
                  </a:lnTo>
                  <a:lnTo>
                    <a:pt x="33" y="14"/>
                  </a:lnTo>
                  <a:lnTo>
                    <a:pt x="40" y="11"/>
                  </a:lnTo>
                  <a:lnTo>
                    <a:pt x="47" y="7"/>
                  </a:lnTo>
                  <a:lnTo>
                    <a:pt x="54" y="4"/>
                  </a:lnTo>
                  <a:lnTo>
                    <a:pt x="61" y="3"/>
                  </a:lnTo>
                  <a:lnTo>
                    <a:pt x="69" y="2"/>
                  </a:lnTo>
                  <a:lnTo>
                    <a:pt x="77" y="0"/>
                  </a:lnTo>
                  <a:lnTo>
                    <a:pt x="77" y="0"/>
                  </a:lnTo>
                  <a:lnTo>
                    <a:pt x="85" y="2"/>
                  </a:lnTo>
                  <a:lnTo>
                    <a:pt x="91" y="3"/>
                  </a:lnTo>
                  <a:lnTo>
                    <a:pt x="99" y="4"/>
                  </a:lnTo>
                  <a:lnTo>
                    <a:pt x="106" y="7"/>
                  </a:lnTo>
                  <a:lnTo>
                    <a:pt x="113" y="11"/>
                  </a:lnTo>
                  <a:lnTo>
                    <a:pt x="119" y="14"/>
                  </a:lnTo>
                  <a:lnTo>
                    <a:pt x="126" y="19"/>
                  </a:lnTo>
                  <a:lnTo>
                    <a:pt x="130" y="23"/>
                  </a:lnTo>
                  <a:lnTo>
                    <a:pt x="136" y="29"/>
                  </a:lnTo>
                  <a:lnTo>
                    <a:pt x="141" y="35"/>
                  </a:lnTo>
                  <a:lnTo>
                    <a:pt x="144" y="42"/>
                  </a:lnTo>
                  <a:lnTo>
                    <a:pt x="148"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3" name="Freeform 989">
              <a:extLst>
                <a:ext uri="{FF2B5EF4-FFF2-40B4-BE49-F238E27FC236}">
                  <a16:creationId xmlns:a16="http://schemas.microsoft.com/office/drawing/2014/main" id="{CE1E4CE4-BAEA-4F9C-B397-8B63F88D58B5}"/>
                </a:ext>
              </a:extLst>
            </p:cNvPr>
            <p:cNvSpPr>
              <a:spLocks/>
            </p:cNvSpPr>
            <p:nvPr/>
          </p:nvSpPr>
          <p:spPr bwMode="auto">
            <a:xfrm>
              <a:off x="6146801" y="4930775"/>
              <a:ext cx="49213" cy="47625"/>
            </a:xfrm>
            <a:custGeom>
              <a:avLst/>
              <a:gdLst>
                <a:gd name="T0" fmla="*/ 155 w 155"/>
                <a:gd name="T1" fmla="*/ 76 h 154"/>
                <a:gd name="T2" fmla="*/ 153 w 155"/>
                <a:gd name="T3" fmla="*/ 92 h 154"/>
                <a:gd name="T4" fmla="*/ 148 w 155"/>
                <a:gd name="T5" fmla="*/ 106 h 154"/>
                <a:gd name="T6" fmla="*/ 141 w 155"/>
                <a:gd name="T7" fmla="*/ 120 h 154"/>
                <a:gd name="T8" fmla="*/ 132 w 155"/>
                <a:gd name="T9" fmla="*/ 131 h 154"/>
                <a:gd name="T10" fmla="*/ 121 w 155"/>
                <a:gd name="T11" fmla="*/ 140 h 154"/>
                <a:gd name="T12" fmla="*/ 108 w 155"/>
                <a:gd name="T13" fmla="*/ 147 h 154"/>
                <a:gd name="T14" fmla="*/ 93 w 155"/>
                <a:gd name="T15" fmla="*/ 152 h 154"/>
                <a:gd name="T16" fmla="*/ 77 w 155"/>
                <a:gd name="T17" fmla="*/ 154 h 154"/>
                <a:gd name="T18" fmla="*/ 70 w 155"/>
                <a:gd name="T19" fmla="*/ 153 h 154"/>
                <a:gd name="T20" fmla="*/ 54 w 155"/>
                <a:gd name="T21" fmla="*/ 149 h 154"/>
                <a:gd name="T22" fmla="*/ 40 w 155"/>
                <a:gd name="T23" fmla="*/ 144 h 154"/>
                <a:gd name="T24" fmla="*/ 29 w 155"/>
                <a:gd name="T25" fmla="*/ 136 h 154"/>
                <a:gd name="T26" fmla="*/ 19 w 155"/>
                <a:gd name="T27" fmla="*/ 125 h 154"/>
                <a:gd name="T28" fmla="*/ 10 w 155"/>
                <a:gd name="T29" fmla="*/ 113 h 154"/>
                <a:gd name="T30" fmla="*/ 4 w 155"/>
                <a:gd name="T31" fmla="*/ 99 h 154"/>
                <a:gd name="T32" fmla="*/ 2 w 155"/>
                <a:gd name="T33" fmla="*/ 84 h 154"/>
                <a:gd name="T34" fmla="*/ 0 w 155"/>
                <a:gd name="T35" fmla="*/ 76 h 154"/>
                <a:gd name="T36" fmla="*/ 3 w 155"/>
                <a:gd name="T37" fmla="*/ 61 h 154"/>
                <a:gd name="T38" fmla="*/ 6 w 155"/>
                <a:gd name="T39" fmla="*/ 46 h 154"/>
                <a:gd name="T40" fmla="*/ 14 w 155"/>
                <a:gd name="T41" fmla="*/ 34 h 154"/>
                <a:gd name="T42" fmla="*/ 23 w 155"/>
                <a:gd name="T43" fmla="*/ 22 h 154"/>
                <a:gd name="T44" fmla="*/ 35 w 155"/>
                <a:gd name="T45" fmla="*/ 12 h 154"/>
                <a:gd name="T46" fmla="*/ 47 w 155"/>
                <a:gd name="T47" fmla="*/ 5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7 w 155"/>
                <a:gd name="T61" fmla="*/ 27 h 154"/>
                <a:gd name="T62" fmla="*/ 145 w 155"/>
                <a:gd name="T63" fmla="*/ 40 h 154"/>
                <a:gd name="T64" fmla="*/ 151 w 155"/>
                <a:gd name="T65" fmla="*/ 53 h 154"/>
                <a:gd name="T66" fmla="*/ 154 w 155"/>
                <a:gd name="T67" fmla="*/ 68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3" y="92"/>
                  </a:lnTo>
                  <a:lnTo>
                    <a:pt x="151" y="99"/>
                  </a:lnTo>
                  <a:lnTo>
                    <a:pt x="148" y="106"/>
                  </a:lnTo>
                  <a:lnTo>
                    <a:pt x="145" y="113"/>
                  </a:lnTo>
                  <a:lnTo>
                    <a:pt x="141" y="120"/>
                  </a:lnTo>
                  <a:lnTo>
                    <a:pt x="137" y="125"/>
                  </a:lnTo>
                  <a:lnTo>
                    <a:pt x="132" y="131"/>
                  </a:lnTo>
                  <a:lnTo>
                    <a:pt x="126" y="136"/>
                  </a:lnTo>
                  <a:lnTo>
                    <a:pt x="121" y="140"/>
                  </a:lnTo>
                  <a:lnTo>
                    <a:pt x="114" y="144"/>
                  </a:lnTo>
                  <a:lnTo>
                    <a:pt x="108" y="147"/>
                  </a:lnTo>
                  <a:lnTo>
                    <a:pt x="100" y="149"/>
                  </a:lnTo>
                  <a:lnTo>
                    <a:pt x="93" y="152"/>
                  </a:lnTo>
                  <a:lnTo>
                    <a:pt x="85" y="153"/>
                  </a:lnTo>
                  <a:lnTo>
                    <a:pt x="77" y="154"/>
                  </a:lnTo>
                  <a:lnTo>
                    <a:pt x="77" y="154"/>
                  </a:lnTo>
                  <a:lnTo>
                    <a:pt x="70" y="153"/>
                  </a:lnTo>
                  <a:lnTo>
                    <a:pt x="62" y="152"/>
                  </a:lnTo>
                  <a:lnTo>
                    <a:pt x="54" y="149"/>
                  </a:lnTo>
                  <a:lnTo>
                    <a:pt x="47" y="147"/>
                  </a:lnTo>
                  <a:lnTo>
                    <a:pt x="40" y="144"/>
                  </a:lnTo>
                  <a:lnTo>
                    <a:pt x="35" y="140"/>
                  </a:lnTo>
                  <a:lnTo>
                    <a:pt x="29" y="136"/>
                  </a:lnTo>
                  <a:lnTo>
                    <a:pt x="23" y="131"/>
                  </a:lnTo>
                  <a:lnTo>
                    <a:pt x="19" y="125"/>
                  </a:lnTo>
                  <a:lnTo>
                    <a:pt x="14" y="120"/>
                  </a:lnTo>
                  <a:lnTo>
                    <a:pt x="10" y="113"/>
                  </a:lnTo>
                  <a:lnTo>
                    <a:pt x="6" y="106"/>
                  </a:lnTo>
                  <a:lnTo>
                    <a:pt x="4" y="99"/>
                  </a:lnTo>
                  <a:lnTo>
                    <a:pt x="3" y="92"/>
                  </a:lnTo>
                  <a:lnTo>
                    <a:pt x="2" y="84"/>
                  </a:lnTo>
                  <a:lnTo>
                    <a:pt x="0" y="76"/>
                  </a:lnTo>
                  <a:lnTo>
                    <a:pt x="0" y="76"/>
                  </a:lnTo>
                  <a:lnTo>
                    <a:pt x="2" y="68"/>
                  </a:lnTo>
                  <a:lnTo>
                    <a:pt x="3" y="61"/>
                  </a:lnTo>
                  <a:lnTo>
                    <a:pt x="4" y="53"/>
                  </a:lnTo>
                  <a:lnTo>
                    <a:pt x="6" y="46"/>
                  </a:lnTo>
                  <a:lnTo>
                    <a:pt x="10" y="40"/>
                  </a:lnTo>
                  <a:lnTo>
                    <a:pt x="14" y="34"/>
                  </a:lnTo>
                  <a:lnTo>
                    <a:pt x="19" y="27"/>
                  </a:lnTo>
                  <a:lnTo>
                    <a:pt x="23" y="22"/>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2"/>
                  </a:lnTo>
                  <a:lnTo>
                    <a:pt x="126" y="17"/>
                  </a:lnTo>
                  <a:lnTo>
                    <a:pt x="132" y="22"/>
                  </a:lnTo>
                  <a:lnTo>
                    <a:pt x="137" y="27"/>
                  </a:lnTo>
                  <a:lnTo>
                    <a:pt x="141" y="34"/>
                  </a:lnTo>
                  <a:lnTo>
                    <a:pt x="145" y="40"/>
                  </a:lnTo>
                  <a:lnTo>
                    <a:pt x="148" y="46"/>
                  </a:lnTo>
                  <a:lnTo>
                    <a:pt x="151" y="53"/>
                  </a:lnTo>
                  <a:lnTo>
                    <a:pt x="153" y="61"/>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4" name="Freeform 990">
              <a:extLst>
                <a:ext uri="{FF2B5EF4-FFF2-40B4-BE49-F238E27FC236}">
                  <a16:creationId xmlns:a16="http://schemas.microsoft.com/office/drawing/2014/main" id="{6B07330B-9157-4307-9E41-1E3E96F8CA1A}"/>
                </a:ext>
              </a:extLst>
            </p:cNvPr>
            <p:cNvSpPr>
              <a:spLocks/>
            </p:cNvSpPr>
            <p:nvPr/>
          </p:nvSpPr>
          <p:spPr bwMode="auto">
            <a:xfrm>
              <a:off x="6146801" y="5000625"/>
              <a:ext cx="49213" cy="49213"/>
            </a:xfrm>
            <a:custGeom>
              <a:avLst/>
              <a:gdLst>
                <a:gd name="T0" fmla="*/ 155 w 155"/>
                <a:gd name="T1" fmla="*/ 77 h 154"/>
                <a:gd name="T2" fmla="*/ 153 w 155"/>
                <a:gd name="T3" fmla="*/ 92 h 154"/>
                <a:gd name="T4" fmla="*/ 148 w 155"/>
                <a:gd name="T5" fmla="*/ 107 h 154"/>
                <a:gd name="T6" fmla="*/ 141 w 155"/>
                <a:gd name="T7" fmla="*/ 120 h 154"/>
                <a:gd name="T8" fmla="*/ 132 w 155"/>
                <a:gd name="T9" fmla="*/ 131 h 154"/>
                <a:gd name="T10" fmla="*/ 121 w 155"/>
                <a:gd name="T11" fmla="*/ 140 h 154"/>
                <a:gd name="T12" fmla="*/ 108 w 155"/>
                <a:gd name="T13" fmla="*/ 148 h 154"/>
                <a:gd name="T14" fmla="*/ 93 w 155"/>
                <a:gd name="T15" fmla="*/ 153 h 154"/>
                <a:gd name="T16" fmla="*/ 77 w 155"/>
                <a:gd name="T17" fmla="*/ 154 h 154"/>
                <a:gd name="T18" fmla="*/ 70 w 155"/>
                <a:gd name="T19" fmla="*/ 154 h 154"/>
                <a:gd name="T20" fmla="*/ 54 w 155"/>
                <a:gd name="T21" fmla="*/ 151 h 154"/>
                <a:gd name="T22" fmla="*/ 40 w 155"/>
                <a:gd name="T23" fmla="*/ 145 h 154"/>
                <a:gd name="T24" fmla="*/ 29 w 155"/>
                <a:gd name="T25" fmla="*/ 137 h 154"/>
                <a:gd name="T26" fmla="*/ 19 w 155"/>
                <a:gd name="T27" fmla="*/ 125 h 154"/>
                <a:gd name="T28" fmla="*/ 10 w 155"/>
                <a:gd name="T29" fmla="*/ 114 h 154"/>
                <a:gd name="T30" fmla="*/ 4 w 155"/>
                <a:gd name="T31" fmla="*/ 100 h 154"/>
                <a:gd name="T32" fmla="*/ 2 w 155"/>
                <a:gd name="T33" fmla="*/ 84 h 154"/>
                <a:gd name="T34" fmla="*/ 0 w 155"/>
                <a:gd name="T35" fmla="*/ 77 h 154"/>
                <a:gd name="T36" fmla="*/ 3 w 155"/>
                <a:gd name="T37" fmla="*/ 61 h 154"/>
                <a:gd name="T38" fmla="*/ 6 w 155"/>
                <a:gd name="T39" fmla="*/ 46 h 154"/>
                <a:gd name="T40" fmla="*/ 14 w 155"/>
                <a:gd name="T41" fmla="*/ 34 h 154"/>
                <a:gd name="T42" fmla="*/ 23 w 155"/>
                <a:gd name="T43" fmla="*/ 22 h 154"/>
                <a:gd name="T44" fmla="*/ 35 w 155"/>
                <a:gd name="T45" fmla="*/ 13 h 154"/>
                <a:gd name="T46" fmla="*/ 47 w 155"/>
                <a:gd name="T47" fmla="*/ 6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8 h 154"/>
                <a:gd name="T62" fmla="*/ 145 w 155"/>
                <a:gd name="T63" fmla="*/ 41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4"/>
                  </a:lnTo>
                  <a:lnTo>
                    <a:pt x="153" y="92"/>
                  </a:lnTo>
                  <a:lnTo>
                    <a:pt x="151" y="100"/>
                  </a:lnTo>
                  <a:lnTo>
                    <a:pt x="148" y="107"/>
                  </a:lnTo>
                  <a:lnTo>
                    <a:pt x="145" y="114"/>
                  </a:lnTo>
                  <a:lnTo>
                    <a:pt x="141" y="120"/>
                  </a:lnTo>
                  <a:lnTo>
                    <a:pt x="137" y="125"/>
                  </a:lnTo>
                  <a:lnTo>
                    <a:pt x="132" y="131"/>
                  </a:lnTo>
                  <a:lnTo>
                    <a:pt x="126" y="137"/>
                  </a:lnTo>
                  <a:lnTo>
                    <a:pt x="121" y="140"/>
                  </a:lnTo>
                  <a:lnTo>
                    <a:pt x="114" y="145"/>
                  </a:lnTo>
                  <a:lnTo>
                    <a:pt x="108" y="148"/>
                  </a:lnTo>
                  <a:lnTo>
                    <a:pt x="100" y="151"/>
                  </a:lnTo>
                  <a:lnTo>
                    <a:pt x="93" y="153"/>
                  </a:lnTo>
                  <a:lnTo>
                    <a:pt x="85" y="154"/>
                  </a:lnTo>
                  <a:lnTo>
                    <a:pt x="77" y="154"/>
                  </a:lnTo>
                  <a:lnTo>
                    <a:pt x="77" y="154"/>
                  </a:lnTo>
                  <a:lnTo>
                    <a:pt x="70" y="154"/>
                  </a:lnTo>
                  <a:lnTo>
                    <a:pt x="62" y="153"/>
                  </a:lnTo>
                  <a:lnTo>
                    <a:pt x="54" y="151"/>
                  </a:lnTo>
                  <a:lnTo>
                    <a:pt x="47" y="148"/>
                  </a:lnTo>
                  <a:lnTo>
                    <a:pt x="40" y="145"/>
                  </a:lnTo>
                  <a:lnTo>
                    <a:pt x="35" y="140"/>
                  </a:lnTo>
                  <a:lnTo>
                    <a:pt x="29" y="137"/>
                  </a:lnTo>
                  <a:lnTo>
                    <a:pt x="23" y="131"/>
                  </a:lnTo>
                  <a:lnTo>
                    <a:pt x="19" y="125"/>
                  </a:lnTo>
                  <a:lnTo>
                    <a:pt x="14" y="120"/>
                  </a:lnTo>
                  <a:lnTo>
                    <a:pt x="10" y="114"/>
                  </a:lnTo>
                  <a:lnTo>
                    <a:pt x="6" y="107"/>
                  </a:lnTo>
                  <a:lnTo>
                    <a:pt x="4" y="100"/>
                  </a:lnTo>
                  <a:lnTo>
                    <a:pt x="3" y="92"/>
                  </a:lnTo>
                  <a:lnTo>
                    <a:pt x="2" y="84"/>
                  </a:lnTo>
                  <a:lnTo>
                    <a:pt x="0" y="77"/>
                  </a:lnTo>
                  <a:lnTo>
                    <a:pt x="0" y="77"/>
                  </a:lnTo>
                  <a:lnTo>
                    <a:pt x="2" y="69"/>
                  </a:lnTo>
                  <a:lnTo>
                    <a:pt x="3" y="61"/>
                  </a:lnTo>
                  <a:lnTo>
                    <a:pt x="4" y="54"/>
                  </a:lnTo>
                  <a:lnTo>
                    <a:pt x="6" y="46"/>
                  </a:lnTo>
                  <a:lnTo>
                    <a:pt x="10" y="41"/>
                  </a:lnTo>
                  <a:lnTo>
                    <a:pt x="14" y="34"/>
                  </a:lnTo>
                  <a:lnTo>
                    <a:pt x="19" y="28"/>
                  </a:lnTo>
                  <a:lnTo>
                    <a:pt x="23" y="22"/>
                  </a:lnTo>
                  <a:lnTo>
                    <a:pt x="29" y="18"/>
                  </a:lnTo>
                  <a:lnTo>
                    <a:pt x="35" y="13"/>
                  </a:lnTo>
                  <a:lnTo>
                    <a:pt x="40" y="9"/>
                  </a:lnTo>
                  <a:lnTo>
                    <a:pt x="47" y="6"/>
                  </a:lnTo>
                  <a:lnTo>
                    <a:pt x="54" y="3"/>
                  </a:lnTo>
                  <a:lnTo>
                    <a:pt x="62" y="2"/>
                  </a:lnTo>
                  <a:lnTo>
                    <a:pt x="70" y="1"/>
                  </a:lnTo>
                  <a:lnTo>
                    <a:pt x="77" y="0"/>
                  </a:lnTo>
                  <a:lnTo>
                    <a:pt x="77" y="0"/>
                  </a:lnTo>
                  <a:lnTo>
                    <a:pt x="85" y="1"/>
                  </a:lnTo>
                  <a:lnTo>
                    <a:pt x="93" y="2"/>
                  </a:lnTo>
                  <a:lnTo>
                    <a:pt x="100" y="3"/>
                  </a:lnTo>
                  <a:lnTo>
                    <a:pt x="108" y="6"/>
                  </a:lnTo>
                  <a:lnTo>
                    <a:pt x="114" y="9"/>
                  </a:lnTo>
                  <a:lnTo>
                    <a:pt x="121" y="13"/>
                  </a:lnTo>
                  <a:lnTo>
                    <a:pt x="126" y="18"/>
                  </a:lnTo>
                  <a:lnTo>
                    <a:pt x="132" y="22"/>
                  </a:lnTo>
                  <a:lnTo>
                    <a:pt x="137" y="28"/>
                  </a:lnTo>
                  <a:lnTo>
                    <a:pt x="141" y="34"/>
                  </a:lnTo>
                  <a:lnTo>
                    <a:pt x="145" y="41"/>
                  </a:lnTo>
                  <a:lnTo>
                    <a:pt x="148" y="46"/>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5" name="Freeform 991">
              <a:extLst>
                <a:ext uri="{FF2B5EF4-FFF2-40B4-BE49-F238E27FC236}">
                  <a16:creationId xmlns:a16="http://schemas.microsoft.com/office/drawing/2014/main" id="{38FB6FD0-3016-4153-811B-E4BCC9CB1D47}"/>
                </a:ext>
              </a:extLst>
            </p:cNvPr>
            <p:cNvSpPr>
              <a:spLocks/>
            </p:cNvSpPr>
            <p:nvPr/>
          </p:nvSpPr>
          <p:spPr bwMode="auto">
            <a:xfrm>
              <a:off x="6216651" y="4930775"/>
              <a:ext cx="49213" cy="47625"/>
            </a:xfrm>
            <a:custGeom>
              <a:avLst/>
              <a:gdLst>
                <a:gd name="T0" fmla="*/ 154 w 154"/>
                <a:gd name="T1" fmla="*/ 76 h 154"/>
                <a:gd name="T2" fmla="*/ 152 w 154"/>
                <a:gd name="T3" fmla="*/ 92 h 154"/>
                <a:gd name="T4" fmla="*/ 148 w 154"/>
                <a:gd name="T5" fmla="*/ 106 h 154"/>
                <a:gd name="T6" fmla="*/ 141 w 154"/>
                <a:gd name="T7" fmla="*/ 120 h 154"/>
                <a:gd name="T8" fmla="*/ 132 w 154"/>
                <a:gd name="T9" fmla="*/ 131 h 154"/>
                <a:gd name="T10" fmla="*/ 120 w 154"/>
                <a:gd name="T11" fmla="*/ 140 h 154"/>
                <a:gd name="T12" fmla="*/ 108 w 154"/>
                <a:gd name="T13" fmla="*/ 147 h 154"/>
                <a:gd name="T14" fmla="*/ 93 w 154"/>
                <a:gd name="T15" fmla="*/ 152 h 154"/>
                <a:gd name="T16" fmla="*/ 78 w 154"/>
                <a:gd name="T17" fmla="*/ 154 h 154"/>
                <a:gd name="T18" fmla="*/ 70 w 154"/>
                <a:gd name="T19" fmla="*/ 153 h 154"/>
                <a:gd name="T20" fmla="*/ 55 w 154"/>
                <a:gd name="T21" fmla="*/ 149 h 154"/>
                <a:gd name="T22" fmla="*/ 40 w 154"/>
                <a:gd name="T23" fmla="*/ 144 h 154"/>
                <a:gd name="T24" fmla="*/ 29 w 154"/>
                <a:gd name="T25" fmla="*/ 136 h 154"/>
                <a:gd name="T26" fmla="*/ 18 w 154"/>
                <a:gd name="T27" fmla="*/ 125 h 154"/>
                <a:gd name="T28" fmla="*/ 9 w 154"/>
                <a:gd name="T29" fmla="*/ 113 h 154"/>
                <a:gd name="T30" fmla="*/ 3 w 154"/>
                <a:gd name="T31" fmla="*/ 99 h 154"/>
                <a:gd name="T32" fmla="*/ 1 w 154"/>
                <a:gd name="T33" fmla="*/ 84 h 154"/>
                <a:gd name="T34" fmla="*/ 0 w 154"/>
                <a:gd name="T35" fmla="*/ 76 h 154"/>
                <a:gd name="T36" fmla="*/ 2 w 154"/>
                <a:gd name="T37" fmla="*/ 61 h 154"/>
                <a:gd name="T38" fmla="*/ 7 w 154"/>
                <a:gd name="T39" fmla="*/ 46 h 154"/>
                <a:gd name="T40" fmla="*/ 14 w 154"/>
                <a:gd name="T41" fmla="*/ 34 h 154"/>
                <a:gd name="T42" fmla="*/ 23 w 154"/>
                <a:gd name="T43" fmla="*/ 22 h 154"/>
                <a:gd name="T44" fmla="*/ 34 w 154"/>
                <a:gd name="T45" fmla="*/ 12 h 154"/>
                <a:gd name="T46" fmla="*/ 47 w 154"/>
                <a:gd name="T47" fmla="*/ 5 h 154"/>
                <a:gd name="T48" fmla="*/ 62 w 154"/>
                <a:gd name="T49" fmla="*/ 1 h 154"/>
                <a:gd name="T50" fmla="*/ 78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7 h 154"/>
                <a:gd name="T62" fmla="*/ 145 w 154"/>
                <a:gd name="T63" fmla="*/ 40 h 154"/>
                <a:gd name="T64" fmla="*/ 151 w 154"/>
                <a:gd name="T65" fmla="*/ 53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8" y="106"/>
                  </a:lnTo>
                  <a:lnTo>
                    <a:pt x="145" y="113"/>
                  </a:lnTo>
                  <a:lnTo>
                    <a:pt x="141" y="120"/>
                  </a:lnTo>
                  <a:lnTo>
                    <a:pt x="136" y="125"/>
                  </a:lnTo>
                  <a:lnTo>
                    <a:pt x="132" y="131"/>
                  </a:lnTo>
                  <a:lnTo>
                    <a:pt x="126" y="136"/>
                  </a:lnTo>
                  <a:lnTo>
                    <a:pt x="120" y="140"/>
                  </a:lnTo>
                  <a:lnTo>
                    <a:pt x="114" y="144"/>
                  </a:lnTo>
                  <a:lnTo>
                    <a:pt x="108" y="147"/>
                  </a:lnTo>
                  <a:lnTo>
                    <a:pt x="100" y="149"/>
                  </a:lnTo>
                  <a:lnTo>
                    <a:pt x="93" y="152"/>
                  </a:lnTo>
                  <a:lnTo>
                    <a:pt x="85" y="153"/>
                  </a:lnTo>
                  <a:lnTo>
                    <a:pt x="78" y="154"/>
                  </a:lnTo>
                  <a:lnTo>
                    <a:pt x="78" y="154"/>
                  </a:lnTo>
                  <a:lnTo>
                    <a:pt x="70" y="153"/>
                  </a:lnTo>
                  <a:lnTo>
                    <a:pt x="62" y="152"/>
                  </a:lnTo>
                  <a:lnTo>
                    <a:pt x="55" y="149"/>
                  </a:lnTo>
                  <a:lnTo>
                    <a:pt x="47" y="147"/>
                  </a:lnTo>
                  <a:lnTo>
                    <a:pt x="40" y="144"/>
                  </a:lnTo>
                  <a:lnTo>
                    <a:pt x="34" y="140"/>
                  </a:lnTo>
                  <a:lnTo>
                    <a:pt x="29" y="136"/>
                  </a:lnTo>
                  <a:lnTo>
                    <a:pt x="23" y="131"/>
                  </a:lnTo>
                  <a:lnTo>
                    <a:pt x="18" y="125"/>
                  </a:lnTo>
                  <a:lnTo>
                    <a:pt x="14" y="120"/>
                  </a:lnTo>
                  <a:lnTo>
                    <a:pt x="9" y="113"/>
                  </a:lnTo>
                  <a:lnTo>
                    <a:pt x="7" y="106"/>
                  </a:lnTo>
                  <a:lnTo>
                    <a:pt x="3" y="99"/>
                  </a:lnTo>
                  <a:lnTo>
                    <a:pt x="2" y="92"/>
                  </a:lnTo>
                  <a:lnTo>
                    <a:pt x="1" y="84"/>
                  </a:lnTo>
                  <a:lnTo>
                    <a:pt x="0" y="76"/>
                  </a:lnTo>
                  <a:lnTo>
                    <a:pt x="0" y="76"/>
                  </a:lnTo>
                  <a:lnTo>
                    <a:pt x="1" y="68"/>
                  </a:lnTo>
                  <a:lnTo>
                    <a:pt x="2" y="61"/>
                  </a:lnTo>
                  <a:lnTo>
                    <a:pt x="3" y="53"/>
                  </a:lnTo>
                  <a:lnTo>
                    <a:pt x="7" y="46"/>
                  </a:lnTo>
                  <a:lnTo>
                    <a:pt x="9" y="40"/>
                  </a:lnTo>
                  <a:lnTo>
                    <a:pt x="14" y="34"/>
                  </a:lnTo>
                  <a:lnTo>
                    <a:pt x="18" y="27"/>
                  </a:lnTo>
                  <a:lnTo>
                    <a:pt x="23" y="22"/>
                  </a:lnTo>
                  <a:lnTo>
                    <a:pt x="29" y="17"/>
                  </a:lnTo>
                  <a:lnTo>
                    <a:pt x="34" y="12"/>
                  </a:lnTo>
                  <a:lnTo>
                    <a:pt x="40" y="9"/>
                  </a:lnTo>
                  <a:lnTo>
                    <a:pt x="47" y="5"/>
                  </a:lnTo>
                  <a:lnTo>
                    <a:pt x="55" y="3"/>
                  </a:lnTo>
                  <a:lnTo>
                    <a:pt x="62" y="1"/>
                  </a:lnTo>
                  <a:lnTo>
                    <a:pt x="70" y="0"/>
                  </a:lnTo>
                  <a:lnTo>
                    <a:pt x="78" y="0"/>
                  </a:lnTo>
                  <a:lnTo>
                    <a:pt x="78" y="0"/>
                  </a:lnTo>
                  <a:lnTo>
                    <a:pt x="85" y="0"/>
                  </a:lnTo>
                  <a:lnTo>
                    <a:pt x="93" y="1"/>
                  </a:lnTo>
                  <a:lnTo>
                    <a:pt x="100" y="3"/>
                  </a:lnTo>
                  <a:lnTo>
                    <a:pt x="108" y="5"/>
                  </a:lnTo>
                  <a:lnTo>
                    <a:pt x="114" y="9"/>
                  </a:lnTo>
                  <a:lnTo>
                    <a:pt x="120" y="12"/>
                  </a:lnTo>
                  <a:lnTo>
                    <a:pt x="126" y="17"/>
                  </a:lnTo>
                  <a:lnTo>
                    <a:pt x="132" y="22"/>
                  </a:lnTo>
                  <a:lnTo>
                    <a:pt x="136" y="27"/>
                  </a:lnTo>
                  <a:lnTo>
                    <a:pt x="141" y="34"/>
                  </a:lnTo>
                  <a:lnTo>
                    <a:pt x="145" y="40"/>
                  </a:lnTo>
                  <a:lnTo>
                    <a:pt x="148" y="46"/>
                  </a:lnTo>
                  <a:lnTo>
                    <a:pt x="151" y="53"/>
                  </a:lnTo>
                  <a:lnTo>
                    <a:pt x="152" y="61"/>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6" name="Freeform 992">
              <a:extLst>
                <a:ext uri="{FF2B5EF4-FFF2-40B4-BE49-F238E27FC236}">
                  <a16:creationId xmlns:a16="http://schemas.microsoft.com/office/drawing/2014/main" id="{C0E16F50-F677-4E68-9E32-8BE572B4F24E}"/>
                </a:ext>
              </a:extLst>
            </p:cNvPr>
            <p:cNvSpPr>
              <a:spLocks/>
            </p:cNvSpPr>
            <p:nvPr/>
          </p:nvSpPr>
          <p:spPr bwMode="auto">
            <a:xfrm>
              <a:off x="6216651" y="5000625"/>
              <a:ext cx="49213" cy="49213"/>
            </a:xfrm>
            <a:custGeom>
              <a:avLst/>
              <a:gdLst>
                <a:gd name="T0" fmla="*/ 154 w 154"/>
                <a:gd name="T1" fmla="*/ 77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8 w 154"/>
                <a:gd name="T13" fmla="*/ 148 h 154"/>
                <a:gd name="T14" fmla="*/ 93 w 154"/>
                <a:gd name="T15" fmla="*/ 153 h 154"/>
                <a:gd name="T16" fmla="*/ 78 w 154"/>
                <a:gd name="T17" fmla="*/ 154 h 154"/>
                <a:gd name="T18" fmla="*/ 70 w 154"/>
                <a:gd name="T19" fmla="*/ 154 h 154"/>
                <a:gd name="T20" fmla="*/ 55 w 154"/>
                <a:gd name="T21" fmla="*/ 151 h 154"/>
                <a:gd name="T22" fmla="*/ 40 w 154"/>
                <a:gd name="T23" fmla="*/ 145 h 154"/>
                <a:gd name="T24" fmla="*/ 29 w 154"/>
                <a:gd name="T25" fmla="*/ 137 h 154"/>
                <a:gd name="T26" fmla="*/ 18 w 154"/>
                <a:gd name="T27" fmla="*/ 125 h 154"/>
                <a:gd name="T28" fmla="*/ 9 w 154"/>
                <a:gd name="T29" fmla="*/ 114 h 154"/>
                <a:gd name="T30" fmla="*/ 3 w 154"/>
                <a:gd name="T31" fmla="*/ 100 h 154"/>
                <a:gd name="T32" fmla="*/ 1 w 154"/>
                <a:gd name="T33" fmla="*/ 84 h 154"/>
                <a:gd name="T34" fmla="*/ 0 w 154"/>
                <a:gd name="T35" fmla="*/ 77 h 154"/>
                <a:gd name="T36" fmla="*/ 2 w 154"/>
                <a:gd name="T37" fmla="*/ 61 h 154"/>
                <a:gd name="T38" fmla="*/ 7 w 154"/>
                <a:gd name="T39" fmla="*/ 46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8 w 154"/>
                <a:gd name="T51" fmla="*/ 0 h 154"/>
                <a:gd name="T52" fmla="*/ 85 w 154"/>
                <a:gd name="T53" fmla="*/ 1 h 154"/>
                <a:gd name="T54" fmla="*/ 100 w 154"/>
                <a:gd name="T55" fmla="*/ 3 h 154"/>
                <a:gd name="T56" fmla="*/ 114 w 154"/>
                <a:gd name="T57" fmla="*/ 9 h 154"/>
                <a:gd name="T58" fmla="*/ 126 w 154"/>
                <a:gd name="T59" fmla="*/ 18 h 154"/>
                <a:gd name="T60" fmla="*/ 136 w 154"/>
                <a:gd name="T61" fmla="*/ 28 h 154"/>
                <a:gd name="T62" fmla="*/ 145 w 154"/>
                <a:gd name="T63" fmla="*/ 41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4"/>
                  </a:lnTo>
                  <a:lnTo>
                    <a:pt x="152" y="92"/>
                  </a:lnTo>
                  <a:lnTo>
                    <a:pt x="151" y="100"/>
                  </a:lnTo>
                  <a:lnTo>
                    <a:pt x="148" y="107"/>
                  </a:lnTo>
                  <a:lnTo>
                    <a:pt x="145" y="114"/>
                  </a:lnTo>
                  <a:lnTo>
                    <a:pt x="141" y="120"/>
                  </a:lnTo>
                  <a:lnTo>
                    <a:pt x="136" y="125"/>
                  </a:lnTo>
                  <a:lnTo>
                    <a:pt x="132" y="131"/>
                  </a:lnTo>
                  <a:lnTo>
                    <a:pt x="126" y="137"/>
                  </a:lnTo>
                  <a:lnTo>
                    <a:pt x="120" y="140"/>
                  </a:lnTo>
                  <a:lnTo>
                    <a:pt x="114" y="145"/>
                  </a:lnTo>
                  <a:lnTo>
                    <a:pt x="108" y="148"/>
                  </a:lnTo>
                  <a:lnTo>
                    <a:pt x="100" y="151"/>
                  </a:lnTo>
                  <a:lnTo>
                    <a:pt x="93" y="153"/>
                  </a:lnTo>
                  <a:lnTo>
                    <a:pt x="85" y="154"/>
                  </a:lnTo>
                  <a:lnTo>
                    <a:pt x="78" y="154"/>
                  </a:lnTo>
                  <a:lnTo>
                    <a:pt x="78" y="154"/>
                  </a:lnTo>
                  <a:lnTo>
                    <a:pt x="70" y="154"/>
                  </a:lnTo>
                  <a:lnTo>
                    <a:pt x="62" y="153"/>
                  </a:lnTo>
                  <a:lnTo>
                    <a:pt x="55" y="151"/>
                  </a:lnTo>
                  <a:lnTo>
                    <a:pt x="47" y="148"/>
                  </a:lnTo>
                  <a:lnTo>
                    <a:pt x="40" y="145"/>
                  </a:lnTo>
                  <a:lnTo>
                    <a:pt x="34" y="140"/>
                  </a:lnTo>
                  <a:lnTo>
                    <a:pt x="29" y="137"/>
                  </a:lnTo>
                  <a:lnTo>
                    <a:pt x="23" y="131"/>
                  </a:lnTo>
                  <a:lnTo>
                    <a:pt x="18" y="125"/>
                  </a:lnTo>
                  <a:lnTo>
                    <a:pt x="14" y="120"/>
                  </a:lnTo>
                  <a:lnTo>
                    <a:pt x="9" y="114"/>
                  </a:lnTo>
                  <a:lnTo>
                    <a:pt x="7" y="107"/>
                  </a:lnTo>
                  <a:lnTo>
                    <a:pt x="3" y="100"/>
                  </a:lnTo>
                  <a:lnTo>
                    <a:pt x="2" y="92"/>
                  </a:lnTo>
                  <a:lnTo>
                    <a:pt x="1" y="84"/>
                  </a:lnTo>
                  <a:lnTo>
                    <a:pt x="0" y="77"/>
                  </a:lnTo>
                  <a:lnTo>
                    <a:pt x="0" y="77"/>
                  </a:lnTo>
                  <a:lnTo>
                    <a:pt x="1" y="69"/>
                  </a:lnTo>
                  <a:lnTo>
                    <a:pt x="2" y="61"/>
                  </a:lnTo>
                  <a:lnTo>
                    <a:pt x="3" y="54"/>
                  </a:lnTo>
                  <a:lnTo>
                    <a:pt x="7" y="46"/>
                  </a:lnTo>
                  <a:lnTo>
                    <a:pt x="9" y="41"/>
                  </a:lnTo>
                  <a:lnTo>
                    <a:pt x="14" y="34"/>
                  </a:lnTo>
                  <a:lnTo>
                    <a:pt x="18" y="28"/>
                  </a:lnTo>
                  <a:lnTo>
                    <a:pt x="23" y="22"/>
                  </a:lnTo>
                  <a:lnTo>
                    <a:pt x="29" y="18"/>
                  </a:lnTo>
                  <a:lnTo>
                    <a:pt x="34" y="13"/>
                  </a:lnTo>
                  <a:lnTo>
                    <a:pt x="40" y="9"/>
                  </a:lnTo>
                  <a:lnTo>
                    <a:pt x="47" y="6"/>
                  </a:lnTo>
                  <a:lnTo>
                    <a:pt x="55" y="3"/>
                  </a:lnTo>
                  <a:lnTo>
                    <a:pt x="62" y="2"/>
                  </a:lnTo>
                  <a:lnTo>
                    <a:pt x="70" y="1"/>
                  </a:lnTo>
                  <a:lnTo>
                    <a:pt x="78" y="0"/>
                  </a:lnTo>
                  <a:lnTo>
                    <a:pt x="78" y="0"/>
                  </a:lnTo>
                  <a:lnTo>
                    <a:pt x="85" y="1"/>
                  </a:lnTo>
                  <a:lnTo>
                    <a:pt x="93" y="2"/>
                  </a:lnTo>
                  <a:lnTo>
                    <a:pt x="100" y="3"/>
                  </a:lnTo>
                  <a:lnTo>
                    <a:pt x="108" y="6"/>
                  </a:lnTo>
                  <a:lnTo>
                    <a:pt x="114" y="9"/>
                  </a:lnTo>
                  <a:lnTo>
                    <a:pt x="120" y="13"/>
                  </a:lnTo>
                  <a:lnTo>
                    <a:pt x="126" y="18"/>
                  </a:lnTo>
                  <a:lnTo>
                    <a:pt x="132" y="22"/>
                  </a:lnTo>
                  <a:lnTo>
                    <a:pt x="136" y="28"/>
                  </a:lnTo>
                  <a:lnTo>
                    <a:pt x="141" y="34"/>
                  </a:lnTo>
                  <a:lnTo>
                    <a:pt x="145" y="41"/>
                  </a:lnTo>
                  <a:lnTo>
                    <a:pt x="148" y="46"/>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7" name="Freeform 993">
              <a:extLst>
                <a:ext uri="{FF2B5EF4-FFF2-40B4-BE49-F238E27FC236}">
                  <a16:creationId xmlns:a16="http://schemas.microsoft.com/office/drawing/2014/main" id="{3C82C400-675A-4494-8919-F87542BBE4F7}"/>
                </a:ext>
              </a:extLst>
            </p:cNvPr>
            <p:cNvSpPr>
              <a:spLocks/>
            </p:cNvSpPr>
            <p:nvPr/>
          </p:nvSpPr>
          <p:spPr bwMode="auto">
            <a:xfrm>
              <a:off x="6286501" y="4930775"/>
              <a:ext cx="49213" cy="47625"/>
            </a:xfrm>
            <a:custGeom>
              <a:avLst/>
              <a:gdLst>
                <a:gd name="T0" fmla="*/ 154 w 154"/>
                <a:gd name="T1" fmla="*/ 76 h 154"/>
                <a:gd name="T2" fmla="*/ 152 w 154"/>
                <a:gd name="T3" fmla="*/ 92 h 154"/>
                <a:gd name="T4" fmla="*/ 147 w 154"/>
                <a:gd name="T5" fmla="*/ 106 h 154"/>
                <a:gd name="T6" fmla="*/ 141 w 154"/>
                <a:gd name="T7" fmla="*/ 120 h 154"/>
                <a:gd name="T8" fmla="*/ 131 w 154"/>
                <a:gd name="T9" fmla="*/ 131 h 154"/>
                <a:gd name="T10" fmla="*/ 120 w 154"/>
                <a:gd name="T11" fmla="*/ 140 h 154"/>
                <a:gd name="T12" fmla="*/ 106 w 154"/>
                <a:gd name="T13" fmla="*/ 147 h 154"/>
                <a:gd name="T14" fmla="*/ 93 w 154"/>
                <a:gd name="T15" fmla="*/ 152 h 154"/>
                <a:gd name="T16" fmla="*/ 76 w 154"/>
                <a:gd name="T17" fmla="*/ 154 h 154"/>
                <a:gd name="T18" fmla="*/ 68 w 154"/>
                <a:gd name="T19" fmla="*/ 153 h 154"/>
                <a:gd name="T20" fmla="*/ 54 w 154"/>
                <a:gd name="T21" fmla="*/ 149 h 154"/>
                <a:gd name="T22" fmla="*/ 40 w 154"/>
                <a:gd name="T23" fmla="*/ 144 h 154"/>
                <a:gd name="T24" fmla="*/ 27 w 154"/>
                <a:gd name="T25" fmla="*/ 136 h 154"/>
                <a:gd name="T26" fmla="*/ 17 w 154"/>
                <a:gd name="T27" fmla="*/ 125 h 154"/>
                <a:gd name="T28" fmla="*/ 9 w 154"/>
                <a:gd name="T29" fmla="*/ 113 h 154"/>
                <a:gd name="T30" fmla="*/ 3 w 154"/>
                <a:gd name="T31" fmla="*/ 99 h 154"/>
                <a:gd name="T32" fmla="*/ 0 w 154"/>
                <a:gd name="T33" fmla="*/ 84 h 154"/>
                <a:gd name="T34" fmla="*/ 0 w 154"/>
                <a:gd name="T35" fmla="*/ 76 h 154"/>
                <a:gd name="T36" fmla="*/ 1 w 154"/>
                <a:gd name="T37" fmla="*/ 61 h 154"/>
                <a:gd name="T38" fmla="*/ 6 w 154"/>
                <a:gd name="T39" fmla="*/ 46 h 154"/>
                <a:gd name="T40" fmla="*/ 12 w 154"/>
                <a:gd name="T41" fmla="*/ 34 h 154"/>
                <a:gd name="T42" fmla="*/ 23 w 154"/>
                <a:gd name="T43" fmla="*/ 22 h 154"/>
                <a:gd name="T44" fmla="*/ 34 w 154"/>
                <a:gd name="T45" fmla="*/ 12 h 154"/>
                <a:gd name="T46" fmla="*/ 47 w 154"/>
                <a:gd name="T47" fmla="*/ 5 h 154"/>
                <a:gd name="T48" fmla="*/ 62 w 154"/>
                <a:gd name="T49" fmla="*/ 1 h 154"/>
                <a:gd name="T50" fmla="*/ 76 w 154"/>
                <a:gd name="T51" fmla="*/ 0 h 154"/>
                <a:gd name="T52" fmla="*/ 84 w 154"/>
                <a:gd name="T53" fmla="*/ 0 h 154"/>
                <a:gd name="T54" fmla="*/ 99 w 154"/>
                <a:gd name="T55" fmla="*/ 3 h 154"/>
                <a:gd name="T56" fmla="*/ 113 w 154"/>
                <a:gd name="T57" fmla="*/ 9 h 154"/>
                <a:gd name="T58" fmla="*/ 126 w 154"/>
                <a:gd name="T59" fmla="*/ 17 h 154"/>
                <a:gd name="T60" fmla="*/ 136 w 154"/>
                <a:gd name="T61" fmla="*/ 27 h 154"/>
                <a:gd name="T62" fmla="*/ 144 w 154"/>
                <a:gd name="T63" fmla="*/ 40 h 154"/>
                <a:gd name="T64" fmla="*/ 151 w 154"/>
                <a:gd name="T65" fmla="*/ 53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7" y="106"/>
                  </a:lnTo>
                  <a:lnTo>
                    <a:pt x="144" y="113"/>
                  </a:lnTo>
                  <a:lnTo>
                    <a:pt x="141" y="120"/>
                  </a:lnTo>
                  <a:lnTo>
                    <a:pt x="136" y="125"/>
                  </a:lnTo>
                  <a:lnTo>
                    <a:pt x="131" y="131"/>
                  </a:lnTo>
                  <a:lnTo>
                    <a:pt x="126" y="136"/>
                  </a:lnTo>
                  <a:lnTo>
                    <a:pt x="120" y="140"/>
                  </a:lnTo>
                  <a:lnTo>
                    <a:pt x="113" y="144"/>
                  </a:lnTo>
                  <a:lnTo>
                    <a:pt x="106" y="147"/>
                  </a:lnTo>
                  <a:lnTo>
                    <a:pt x="99" y="149"/>
                  </a:lnTo>
                  <a:lnTo>
                    <a:pt x="93" y="152"/>
                  </a:lnTo>
                  <a:lnTo>
                    <a:pt x="84" y="153"/>
                  </a:lnTo>
                  <a:lnTo>
                    <a:pt x="76" y="154"/>
                  </a:lnTo>
                  <a:lnTo>
                    <a:pt x="76" y="154"/>
                  </a:lnTo>
                  <a:lnTo>
                    <a:pt x="68" y="153"/>
                  </a:lnTo>
                  <a:lnTo>
                    <a:pt x="62" y="152"/>
                  </a:lnTo>
                  <a:lnTo>
                    <a:pt x="54" y="149"/>
                  </a:lnTo>
                  <a:lnTo>
                    <a:pt x="47" y="147"/>
                  </a:lnTo>
                  <a:lnTo>
                    <a:pt x="40" y="144"/>
                  </a:lnTo>
                  <a:lnTo>
                    <a:pt x="34" y="140"/>
                  </a:lnTo>
                  <a:lnTo>
                    <a:pt x="27" y="136"/>
                  </a:lnTo>
                  <a:lnTo>
                    <a:pt x="23" y="131"/>
                  </a:lnTo>
                  <a:lnTo>
                    <a:pt x="17" y="125"/>
                  </a:lnTo>
                  <a:lnTo>
                    <a:pt x="12" y="120"/>
                  </a:lnTo>
                  <a:lnTo>
                    <a:pt x="9" y="113"/>
                  </a:lnTo>
                  <a:lnTo>
                    <a:pt x="6" y="106"/>
                  </a:lnTo>
                  <a:lnTo>
                    <a:pt x="3" y="99"/>
                  </a:lnTo>
                  <a:lnTo>
                    <a:pt x="1" y="92"/>
                  </a:lnTo>
                  <a:lnTo>
                    <a:pt x="0" y="84"/>
                  </a:lnTo>
                  <a:lnTo>
                    <a:pt x="0" y="76"/>
                  </a:lnTo>
                  <a:lnTo>
                    <a:pt x="0" y="76"/>
                  </a:lnTo>
                  <a:lnTo>
                    <a:pt x="0" y="68"/>
                  </a:lnTo>
                  <a:lnTo>
                    <a:pt x="1" y="61"/>
                  </a:lnTo>
                  <a:lnTo>
                    <a:pt x="3" y="53"/>
                  </a:lnTo>
                  <a:lnTo>
                    <a:pt x="6" y="46"/>
                  </a:lnTo>
                  <a:lnTo>
                    <a:pt x="9" y="40"/>
                  </a:lnTo>
                  <a:lnTo>
                    <a:pt x="12" y="34"/>
                  </a:lnTo>
                  <a:lnTo>
                    <a:pt x="17" y="27"/>
                  </a:lnTo>
                  <a:lnTo>
                    <a:pt x="23" y="22"/>
                  </a:lnTo>
                  <a:lnTo>
                    <a:pt x="27" y="17"/>
                  </a:lnTo>
                  <a:lnTo>
                    <a:pt x="34" y="12"/>
                  </a:lnTo>
                  <a:lnTo>
                    <a:pt x="40" y="9"/>
                  </a:lnTo>
                  <a:lnTo>
                    <a:pt x="47" y="5"/>
                  </a:lnTo>
                  <a:lnTo>
                    <a:pt x="54" y="3"/>
                  </a:lnTo>
                  <a:lnTo>
                    <a:pt x="62" y="1"/>
                  </a:lnTo>
                  <a:lnTo>
                    <a:pt x="68" y="0"/>
                  </a:lnTo>
                  <a:lnTo>
                    <a:pt x="76" y="0"/>
                  </a:lnTo>
                  <a:lnTo>
                    <a:pt x="76" y="0"/>
                  </a:lnTo>
                  <a:lnTo>
                    <a:pt x="84" y="0"/>
                  </a:lnTo>
                  <a:lnTo>
                    <a:pt x="93" y="1"/>
                  </a:lnTo>
                  <a:lnTo>
                    <a:pt x="99" y="3"/>
                  </a:lnTo>
                  <a:lnTo>
                    <a:pt x="106" y="5"/>
                  </a:lnTo>
                  <a:lnTo>
                    <a:pt x="113" y="9"/>
                  </a:lnTo>
                  <a:lnTo>
                    <a:pt x="120" y="12"/>
                  </a:lnTo>
                  <a:lnTo>
                    <a:pt x="126" y="17"/>
                  </a:lnTo>
                  <a:lnTo>
                    <a:pt x="131" y="22"/>
                  </a:lnTo>
                  <a:lnTo>
                    <a:pt x="136" y="27"/>
                  </a:lnTo>
                  <a:lnTo>
                    <a:pt x="141" y="34"/>
                  </a:lnTo>
                  <a:lnTo>
                    <a:pt x="144" y="40"/>
                  </a:lnTo>
                  <a:lnTo>
                    <a:pt x="147" y="46"/>
                  </a:lnTo>
                  <a:lnTo>
                    <a:pt x="151" y="53"/>
                  </a:lnTo>
                  <a:lnTo>
                    <a:pt x="152" y="61"/>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8" name="Freeform 994">
              <a:extLst>
                <a:ext uri="{FF2B5EF4-FFF2-40B4-BE49-F238E27FC236}">
                  <a16:creationId xmlns:a16="http://schemas.microsoft.com/office/drawing/2014/main" id="{200C5036-3FE5-4C2F-8EA6-3E8DF91F6316}"/>
                </a:ext>
              </a:extLst>
            </p:cNvPr>
            <p:cNvSpPr>
              <a:spLocks/>
            </p:cNvSpPr>
            <p:nvPr/>
          </p:nvSpPr>
          <p:spPr bwMode="auto">
            <a:xfrm>
              <a:off x="6286501" y="5000625"/>
              <a:ext cx="49213" cy="49213"/>
            </a:xfrm>
            <a:custGeom>
              <a:avLst/>
              <a:gdLst>
                <a:gd name="T0" fmla="*/ 154 w 154"/>
                <a:gd name="T1" fmla="*/ 77 h 154"/>
                <a:gd name="T2" fmla="*/ 152 w 154"/>
                <a:gd name="T3" fmla="*/ 92 h 154"/>
                <a:gd name="T4" fmla="*/ 147 w 154"/>
                <a:gd name="T5" fmla="*/ 107 h 154"/>
                <a:gd name="T6" fmla="*/ 141 w 154"/>
                <a:gd name="T7" fmla="*/ 120 h 154"/>
                <a:gd name="T8" fmla="*/ 131 w 154"/>
                <a:gd name="T9" fmla="*/ 131 h 154"/>
                <a:gd name="T10" fmla="*/ 120 w 154"/>
                <a:gd name="T11" fmla="*/ 140 h 154"/>
                <a:gd name="T12" fmla="*/ 106 w 154"/>
                <a:gd name="T13" fmla="*/ 148 h 154"/>
                <a:gd name="T14" fmla="*/ 93 w 154"/>
                <a:gd name="T15" fmla="*/ 153 h 154"/>
                <a:gd name="T16" fmla="*/ 76 w 154"/>
                <a:gd name="T17" fmla="*/ 154 h 154"/>
                <a:gd name="T18" fmla="*/ 68 w 154"/>
                <a:gd name="T19" fmla="*/ 154 h 154"/>
                <a:gd name="T20" fmla="*/ 54 w 154"/>
                <a:gd name="T21" fmla="*/ 151 h 154"/>
                <a:gd name="T22" fmla="*/ 40 w 154"/>
                <a:gd name="T23" fmla="*/ 145 h 154"/>
                <a:gd name="T24" fmla="*/ 27 w 154"/>
                <a:gd name="T25" fmla="*/ 137 h 154"/>
                <a:gd name="T26" fmla="*/ 17 w 154"/>
                <a:gd name="T27" fmla="*/ 125 h 154"/>
                <a:gd name="T28" fmla="*/ 9 w 154"/>
                <a:gd name="T29" fmla="*/ 114 h 154"/>
                <a:gd name="T30" fmla="*/ 3 w 154"/>
                <a:gd name="T31" fmla="*/ 100 h 154"/>
                <a:gd name="T32" fmla="*/ 0 w 154"/>
                <a:gd name="T33" fmla="*/ 84 h 154"/>
                <a:gd name="T34" fmla="*/ 0 w 154"/>
                <a:gd name="T35" fmla="*/ 77 h 154"/>
                <a:gd name="T36" fmla="*/ 1 w 154"/>
                <a:gd name="T37" fmla="*/ 61 h 154"/>
                <a:gd name="T38" fmla="*/ 6 w 154"/>
                <a:gd name="T39" fmla="*/ 46 h 154"/>
                <a:gd name="T40" fmla="*/ 12 w 154"/>
                <a:gd name="T41" fmla="*/ 34 h 154"/>
                <a:gd name="T42" fmla="*/ 23 w 154"/>
                <a:gd name="T43" fmla="*/ 22 h 154"/>
                <a:gd name="T44" fmla="*/ 34 w 154"/>
                <a:gd name="T45" fmla="*/ 13 h 154"/>
                <a:gd name="T46" fmla="*/ 47 w 154"/>
                <a:gd name="T47" fmla="*/ 6 h 154"/>
                <a:gd name="T48" fmla="*/ 62 w 154"/>
                <a:gd name="T49" fmla="*/ 2 h 154"/>
                <a:gd name="T50" fmla="*/ 76 w 154"/>
                <a:gd name="T51" fmla="*/ 0 h 154"/>
                <a:gd name="T52" fmla="*/ 84 w 154"/>
                <a:gd name="T53" fmla="*/ 1 h 154"/>
                <a:gd name="T54" fmla="*/ 99 w 154"/>
                <a:gd name="T55" fmla="*/ 3 h 154"/>
                <a:gd name="T56" fmla="*/ 113 w 154"/>
                <a:gd name="T57" fmla="*/ 9 h 154"/>
                <a:gd name="T58" fmla="*/ 126 w 154"/>
                <a:gd name="T59" fmla="*/ 18 h 154"/>
                <a:gd name="T60" fmla="*/ 136 w 154"/>
                <a:gd name="T61" fmla="*/ 28 h 154"/>
                <a:gd name="T62" fmla="*/ 144 w 154"/>
                <a:gd name="T63" fmla="*/ 41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4"/>
                  </a:lnTo>
                  <a:lnTo>
                    <a:pt x="152" y="92"/>
                  </a:lnTo>
                  <a:lnTo>
                    <a:pt x="151" y="100"/>
                  </a:lnTo>
                  <a:lnTo>
                    <a:pt x="147" y="107"/>
                  </a:lnTo>
                  <a:lnTo>
                    <a:pt x="144" y="114"/>
                  </a:lnTo>
                  <a:lnTo>
                    <a:pt x="141" y="120"/>
                  </a:lnTo>
                  <a:lnTo>
                    <a:pt x="136" y="125"/>
                  </a:lnTo>
                  <a:lnTo>
                    <a:pt x="131" y="131"/>
                  </a:lnTo>
                  <a:lnTo>
                    <a:pt x="126" y="137"/>
                  </a:lnTo>
                  <a:lnTo>
                    <a:pt x="120" y="140"/>
                  </a:lnTo>
                  <a:lnTo>
                    <a:pt x="113" y="145"/>
                  </a:lnTo>
                  <a:lnTo>
                    <a:pt x="106" y="148"/>
                  </a:lnTo>
                  <a:lnTo>
                    <a:pt x="99" y="151"/>
                  </a:lnTo>
                  <a:lnTo>
                    <a:pt x="93" y="153"/>
                  </a:lnTo>
                  <a:lnTo>
                    <a:pt x="84" y="154"/>
                  </a:lnTo>
                  <a:lnTo>
                    <a:pt x="76" y="154"/>
                  </a:lnTo>
                  <a:lnTo>
                    <a:pt x="76" y="154"/>
                  </a:lnTo>
                  <a:lnTo>
                    <a:pt x="68" y="154"/>
                  </a:lnTo>
                  <a:lnTo>
                    <a:pt x="62" y="153"/>
                  </a:lnTo>
                  <a:lnTo>
                    <a:pt x="54" y="151"/>
                  </a:lnTo>
                  <a:lnTo>
                    <a:pt x="47" y="148"/>
                  </a:lnTo>
                  <a:lnTo>
                    <a:pt x="40" y="145"/>
                  </a:lnTo>
                  <a:lnTo>
                    <a:pt x="34" y="140"/>
                  </a:lnTo>
                  <a:lnTo>
                    <a:pt x="27" y="137"/>
                  </a:lnTo>
                  <a:lnTo>
                    <a:pt x="23" y="131"/>
                  </a:lnTo>
                  <a:lnTo>
                    <a:pt x="17" y="125"/>
                  </a:lnTo>
                  <a:lnTo>
                    <a:pt x="12" y="120"/>
                  </a:lnTo>
                  <a:lnTo>
                    <a:pt x="9" y="114"/>
                  </a:lnTo>
                  <a:lnTo>
                    <a:pt x="6" y="107"/>
                  </a:lnTo>
                  <a:lnTo>
                    <a:pt x="3" y="100"/>
                  </a:lnTo>
                  <a:lnTo>
                    <a:pt x="1" y="92"/>
                  </a:lnTo>
                  <a:lnTo>
                    <a:pt x="0" y="84"/>
                  </a:lnTo>
                  <a:lnTo>
                    <a:pt x="0" y="77"/>
                  </a:lnTo>
                  <a:lnTo>
                    <a:pt x="0" y="77"/>
                  </a:lnTo>
                  <a:lnTo>
                    <a:pt x="0" y="69"/>
                  </a:lnTo>
                  <a:lnTo>
                    <a:pt x="1" y="61"/>
                  </a:lnTo>
                  <a:lnTo>
                    <a:pt x="3" y="54"/>
                  </a:lnTo>
                  <a:lnTo>
                    <a:pt x="6" y="46"/>
                  </a:lnTo>
                  <a:lnTo>
                    <a:pt x="9" y="41"/>
                  </a:lnTo>
                  <a:lnTo>
                    <a:pt x="12" y="34"/>
                  </a:lnTo>
                  <a:lnTo>
                    <a:pt x="17" y="28"/>
                  </a:lnTo>
                  <a:lnTo>
                    <a:pt x="23" y="22"/>
                  </a:lnTo>
                  <a:lnTo>
                    <a:pt x="27" y="18"/>
                  </a:lnTo>
                  <a:lnTo>
                    <a:pt x="34" y="13"/>
                  </a:lnTo>
                  <a:lnTo>
                    <a:pt x="40" y="9"/>
                  </a:lnTo>
                  <a:lnTo>
                    <a:pt x="47" y="6"/>
                  </a:lnTo>
                  <a:lnTo>
                    <a:pt x="54" y="3"/>
                  </a:lnTo>
                  <a:lnTo>
                    <a:pt x="62" y="2"/>
                  </a:lnTo>
                  <a:lnTo>
                    <a:pt x="68" y="1"/>
                  </a:lnTo>
                  <a:lnTo>
                    <a:pt x="76" y="0"/>
                  </a:lnTo>
                  <a:lnTo>
                    <a:pt x="76" y="0"/>
                  </a:lnTo>
                  <a:lnTo>
                    <a:pt x="84" y="1"/>
                  </a:lnTo>
                  <a:lnTo>
                    <a:pt x="93" y="2"/>
                  </a:lnTo>
                  <a:lnTo>
                    <a:pt x="99" y="3"/>
                  </a:lnTo>
                  <a:lnTo>
                    <a:pt x="106" y="6"/>
                  </a:lnTo>
                  <a:lnTo>
                    <a:pt x="113" y="9"/>
                  </a:lnTo>
                  <a:lnTo>
                    <a:pt x="120" y="13"/>
                  </a:lnTo>
                  <a:lnTo>
                    <a:pt x="126" y="18"/>
                  </a:lnTo>
                  <a:lnTo>
                    <a:pt x="131" y="22"/>
                  </a:lnTo>
                  <a:lnTo>
                    <a:pt x="136" y="28"/>
                  </a:lnTo>
                  <a:lnTo>
                    <a:pt x="141" y="34"/>
                  </a:lnTo>
                  <a:lnTo>
                    <a:pt x="144" y="41"/>
                  </a:lnTo>
                  <a:lnTo>
                    <a:pt x="147" y="46"/>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9" name="Freeform 995">
              <a:extLst>
                <a:ext uri="{FF2B5EF4-FFF2-40B4-BE49-F238E27FC236}">
                  <a16:creationId xmlns:a16="http://schemas.microsoft.com/office/drawing/2014/main" id="{3BA61D71-8D8C-48EE-B410-4EB186170546}"/>
                </a:ext>
              </a:extLst>
            </p:cNvPr>
            <p:cNvSpPr>
              <a:spLocks/>
            </p:cNvSpPr>
            <p:nvPr/>
          </p:nvSpPr>
          <p:spPr bwMode="auto">
            <a:xfrm>
              <a:off x="5935663" y="4227513"/>
              <a:ext cx="49213" cy="49213"/>
            </a:xfrm>
            <a:custGeom>
              <a:avLst/>
              <a:gdLst>
                <a:gd name="T0" fmla="*/ 154 w 154"/>
                <a:gd name="T1" fmla="*/ 78 h 154"/>
                <a:gd name="T2" fmla="*/ 153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4 h 154"/>
                <a:gd name="T30" fmla="*/ 4 w 154"/>
                <a:gd name="T31" fmla="*/ 100 h 154"/>
                <a:gd name="T32" fmla="*/ 0 w 154"/>
                <a:gd name="T33" fmla="*/ 84 h 154"/>
                <a:gd name="T34" fmla="*/ 0 w 154"/>
                <a:gd name="T35" fmla="*/ 78 h 154"/>
                <a:gd name="T36" fmla="*/ 1 w 154"/>
                <a:gd name="T37" fmla="*/ 62 h 154"/>
                <a:gd name="T38" fmla="*/ 6 w 154"/>
                <a:gd name="T39" fmla="*/ 47 h 154"/>
                <a:gd name="T40" fmla="*/ 13 w 154"/>
                <a:gd name="T41" fmla="*/ 34 h 154"/>
                <a:gd name="T42" fmla="*/ 23 w 154"/>
                <a:gd name="T43" fmla="*/ 23 h 154"/>
                <a:gd name="T44" fmla="*/ 35 w 154"/>
                <a:gd name="T45" fmla="*/ 13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7 w 154"/>
                <a:gd name="T61" fmla="*/ 28 h 154"/>
                <a:gd name="T62" fmla="*/ 145 w 154"/>
                <a:gd name="T63" fmla="*/ 40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4"/>
                  </a:lnTo>
                  <a:lnTo>
                    <a:pt x="153" y="92"/>
                  </a:lnTo>
                  <a:lnTo>
                    <a:pt x="150" y="100"/>
                  </a:lnTo>
                  <a:lnTo>
                    <a:pt x="148" y="107"/>
                  </a:lnTo>
                  <a:lnTo>
                    <a:pt x="145" y="114"/>
                  </a:lnTo>
                  <a:lnTo>
                    <a:pt x="141" y="120"/>
                  </a:lnTo>
                  <a:lnTo>
                    <a:pt x="137" y="126"/>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0"/>
                  </a:lnTo>
                  <a:lnTo>
                    <a:pt x="13" y="34"/>
                  </a:lnTo>
                  <a:lnTo>
                    <a:pt x="17" y="28"/>
                  </a:lnTo>
                  <a:lnTo>
                    <a:pt x="23" y="23"/>
                  </a:lnTo>
                  <a:lnTo>
                    <a:pt x="28" y="18"/>
                  </a:lnTo>
                  <a:lnTo>
                    <a:pt x="35" y="13"/>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3"/>
                  </a:lnTo>
                  <a:lnTo>
                    <a:pt x="126" y="18"/>
                  </a:lnTo>
                  <a:lnTo>
                    <a:pt x="132" y="23"/>
                  </a:lnTo>
                  <a:lnTo>
                    <a:pt x="137" y="28"/>
                  </a:lnTo>
                  <a:lnTo>
                    <a:pt x="141" y="34"/>
                  </a:lnTo>
                  <a:lnTo>
                    <a:pt x="145" y="40"/>
                  </a:lnTo>
                  <a:lnTo>
                    <a:pt x="148" y="47"/>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0" name="Freeform 996">
              <a:extLst>
                <a:ext uri="{FF2B5EF4-FFF2-40B4-BE49-F238E27FC236}">
                  <a16:creationId xmlns:a16="http://schemas.microsoft.com/office/drawing/2014/main" id="{3BCE8FEF-B24B-4AA8-AB3C-792208607ACB}"/>
                </a:ext>
              </a:extLst>
            </p:cNvPr>
            <p:cNvSpPr>
              <a:spLocks/>
            </p:cNvSpPr>
            <p:nvPr/>
          </p:nvSpPr>
          <p:spPr bwMode="auto">
            <a:xfrm>
              <a:off x="5935663" y="4298950"/>
              <a:ext cx="49213" cy="47625"/>
            </a:xfrm>
            <a:custGeom>
              <a:avLst/>
              <a:gdLst>
                <a:gd name="T0" fmla="*/ 154 w 154"/>
                <a:gd name="T1" fmla="*/ 77 h 153"/>
                <a:gd name="T2" fmla="*/ 153 w 154"/>
                <a:gd name="T3" fmla="*/ 93 h 153"/>
                <a:gd name="T4" fmla="*/ 148 w 154"/>
                <a:gd name="T5" fmla="*/ 106 h 153"/>
                <a:gd name="T6" fmla="*/ 141 w 154"/>
                <a:gd name="T7" fmla="*/ 120 h 153"/>
                <a:gd name="T8" fmla="*/ 132 w 154"/>
                <a:gd name="T9" fmla="*/ 131 h 153"/>
                <a:gd name="T10" fmla="*/ 120 w 154"/>
                <a:gd name="T11" fmla="*/ 141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5 h 153"/>
                <a:gd name="T34" fmla="*/ 0 w 154"/>
                <a:gd name="T35" fmla="*/ 77 h 153"/>
                <a:gd name="T36" fmla="*/ 1 w 154"/>
                <a:gd name="T37" fmla="*/ 60 h 153"/>
                <a:gd name="T38" fmla="*/ 6 w 154"/>
                <a:gd name="T39" fmla="*/ 47 h 153"/>
                <a:gd name="T40" fmla="*/ 13 w 154"/>
                <a:gd name="T41" fmla="*/ 33 h 153"/>
                <a:gd name="T42" fmla="*/ 23 w 154"/>
                <a:gd name="T43" fmla="*/ 22 h 153"/>
                <a:gd name="T44" fmla="*/ 35 w 154"/>
                <a:gd name="T45" fmla="*/ 12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0" y="99"/>
                  </a:lnTo>
                  <a:lnTo>
                    <a:pt x="148" y="106"/>
                  </a:lnTo>
                  <a:lnTo>
                    <a:pt x="145" y="113"/>
                  </a:lnTo>
                  <a:lnTo>
                    <a:pt x="141" y="120"/>
                  </a:lnTo>
                  <a:lnTo>
                    <a:pt x="137"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0"/>
                  </a:lnTo>
                  <a:lnTo>
                    <a:pt x="4" y="54"/>
                  </a:lnTo>
                  <a:lnTo>
                    <a:pt x="6" y="47"/>
                  </a:lnTo>
                  <a:lnTo>
                    <a:pt x="9" y="40"/>
                  </a:lnTo>
                  <a:lnTo>
                    <a:pt x="13" y="33"/>
                  </a:lnTo>
                  <a:lnTo>
                    <a:pt x="17"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7" y="27"/>
                  </a:lnTo>
                  <a:lnTo>
                    <a:pt x="141" y="33"/>
                  </a:lnTo>
                  <a:lnTo>
                    <a:pt x="145" y="40"/>
                  </a:lnTo>
                  <a:lnTo>
                    <a:pt x="148" y="47"/>
                  </a:lnTo>
                  <a:lnTo>
                    <a:pt x="150" y="54"/>
                  </a:lnTo>
                  <a:lnTo>
                    <a:pt x="153" y="60"/>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1" name="Freeform 997">
              <a:extLst>
                <a:ext uri="{FF2B5EF4-FFF2-40B4-BE49-F238E27FC236}">
                  <a16:creationId xmlns:a16="http://schemas.microsoft.com/office/drawing/2014/main" id="{F9110CE6-3822-4FF9-8AC9-F789051A542A}"/>
                </a:ext>
              </a:extLst>
            </p:cNvPr>
            <p:cNvSpPr>
              <a:spLocks/>
            </p:cNvSpPr>
            <p:nvPr/>
          </p:nvSpPr>
          <p:spPr bwMode="auto">
            <a:xfrm>
              <a:off x="6005513" y="4227513"/>
              <a:ext cx="49213" cy="49213"/>
            </a:xfrm>
            <a:custGeom>
              <a:avLst/>
              <a:gdLst>
                <a:gd name="T0" fmla="*/ 154 w 154"/>
                <a:gd name="T1" fmla="*/ 78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6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7 w 154"/>
                <a:gd name="T25" fmla="*/ 136 h 154"/>
                <a:gd name="T26" fmla="*/ 17 w 154"/>
                <a:gd name="T27" fmla="*/ 126 h 154"/>
                <a:gd name="T28" fmla="*/ 9 w 154"/>
                <a:gd name="T29" fmla="*/ 114 h 154"/>
                <a:gd name="T30" fmla="*/ 3 w 154"/>
                <a:gd name="T31" fmla="*/ 100 h 154"/>
                <a:gd name="T32" fmla="*/ 0 w 154"/>
                <a:gd name="T33" fmla="*/ 84 h 154"/>
                <a:gd name="T34" fmla="*/ 0 w 154"/>
                <a:gd name="T35" fmla="*/ 78 h 154"/>
                <a:gd name="T36" fmla="*/ 1 w 154"/>
                <a:gd name="T37" fmla="*/ 62 h 154"/>
                <a:gd name="T38" fmla="*/ 6 w 154"/>
                <a:gd name="T39" fmla="*/ 47 h 154"/>
                <a:gd name="T40" fmla="*/ 12 w 154"/>
                <a:gd name="T41" fmla="*/ 34 h 154"/>
                <a:gd name="T42" fmla="*/ 23 w 154"/>
                <a:gd name="T43" fmla="*/ 23 h 154"/>
                <a:gd name="T44" fmla="*/ 34 w 154"/>
                <a:gd name="T45" fmla="*/ 13 h 154"/>
                <a:gd name="T46" fmla="*/ 47 w 154"/>
                <a:gd name="T47" fmla="*/ 7 h 154"/>
                <a:gd name="T48" fmla="*/ 62 w 154"/>
                <a:gd name="T49" fmla="*/ 2 h 154"/>
                <a:gd name="T50" fmla="*/ 77 w 154"/>
                <a:gd name="T51" fmla="*/ 0 h 154"/>
                <a:gd name="T52" fmla="*/ 85 w 154"/>
                <a:gd name="T53" fmla="*/ 1 h 154"/>
                <a:gd name="T54" fmla="*/ 99 w 154"/>
                <a:gd name="T55" fmla="*/ 3 h 154"/>
                <a:gd name="T56" fmla="*/ 113 w 154"/>
                <a:gd name="T57" fmla="*/ 9 h 154"/>
                <a:gd name="T58" fmla="*/ 126 w 154"/>
                <a:gd name="T59" fmla="*/ 18 h 154"/>
                <a:gd name="T60" fmla="*/ 136 w 154"/>
                <a:gd name="T61" fmla="*/ 28 h 154"/>
                <a:gd name="T62" fmla="*/ 144 w 154"/>
                <a:gd name="T63" fmla="*/ 40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4"/>
                  </a:lnTo>
                  <a:lnTo>
                    <a:pt x="152" y="92"/>
                  </a:lnTo>
                  <a:lnTo>
                    <a:pt x="151" y="100"/>
                  </a:lnTo>
                  <a:lnTo>
                    <a:pt x="148" y="107"/>
                  </a:lnTo>
                  <a:lnTo>
                    <a:pt x="144" y="114"/>
                  </a:lnTo>
                  <a:lnTo>
                    <a:pt x="141" y="120"/>
                  </a:lnTo>
                  <a:lnTo>
                    <a:pt x="136" y="126"/>
                  </a:lnTo>
                  <a:lnTo>
                    <a:pt x="132" y="131"/>
                  </a:lnTo>
                  <a:lnTo>
                    <a:pt x="126" y="136"/>
                  </a:lnTo>
                  <a:lnTo>
                    <a:pt x="120" y="140"/>
                  </a:lnTo>
                  <a:lnTo>
                    <a:pt x="113" y="145"/>
                  </a:lnTo>
                  <a:lnTo>
                    <a:pt x="106" y="147"/>
                  </a:lnTo>
                  <a:lnTo>
                    <a:pt x="99" y="151"/>
                  </a:lnTo>
                  <a:lnTo>
                    <a:pt x="93" y="152"/>
                  </a:lnTo>
                  <a:lnTo>
                    <a:pt x="85" y="153"/>
                  </a:lnTo>
                  <a:lnTo>
                    <a:pt x="77" y="154"/>
                  </a:lnTo>
                  <a:lnTo>
                    <a:pt x="77" y="154"/>
                  </a:lnTo>
                  <a:lnTo>
                    <a:pt x="69" y="153"/>
                  </a:lnTo>
                  <a:lnTo>
                    <a:pt x="62" y="152"/>
                  </a:lnTo>
                  <a:lnTo>
                    <a:pt x="54" y="151"/>
                  </a:lnTo>
                  <a:lnTo>
                    <a:pt x="47" y="147"/>
                  </a:lnTo>
                  <a:lnTo>
                    <a:pt x="40" y="145"/>
                  </a:lnTo>
                  <a:lnTo>
                    <a:pt x="34" y="140"/>
                  </a:lnTo>
                  <a:lnTo>
                    <a:pt x="27" y="136"/>
                  </a:lnTo>
                  <a:lnTo>
                    <a:pt x="23" y="131"/>
                  </a:lnTo>
                  <a:lnTo>
                    <a:pt x="17" y="126"/>
                  </a:lnTo>
                  <a:lnTo>
                    <a:pt x="12" y="120"/>
                  </a:lnTo>
                  <a:lnTo>
                    <a:pt x="9" y="114"/>
                  </a:lnTo>
                  <a:lnTo>
                    <a:pt x="6" y="107"/>
                  </a:lnTo>
                  <a:lnTo>
                    <a:pt x="3" y="100"/>
                  </a:lnTo>
                  <a:lnTo>
                    <a:pt x="1" y="92"/>
                  </a:lnTo>
                  <a:lnTo>
                    <a:pt x="0" y="84"/>
                  </a:lnTo>
                  <a:lnTo>
                    <a:pt x="0" y="78"/>
                  </a:lnTo>
                  <a:lnTo>
                    <a:pt x="0" y="78"/>
                  </a:lnTo>
                  <a:lnTo>
                    <a:pt x="0" y="70"/>
                  </a:lnTo>
                  <a:lnTo>
                    <a:pt x="1" y="62"/>
                  </a:lnTo>
                  <a:lnTo>
                    <a:pt x="3" y="55"/>
                  </a:lnTo>
                  <a:lnTo>
                    <a:pt x="6" y="47"/>
                  </a:lnTo>
                  <a:lnTo>
                    <a:pt x="9" y="40"/>
                  </a:lnTo>
                  <a:lnTo>
                    <a:pt x="12" y="34"/>
                  </a:lnTo>
                  <a:lnTo>
                    <a:pt x="17" y="28"/>
                  </a:lnTo>
                  <a:lnTo>
                    <a:pt x="23" y="23"/>
                  </a:lnTo>
                  <a:lnTo>
                    <a:pt x="27" y="18"/>
                  </a:lnTo>
                  <a:lnTo>
                    <a:pt x="34" y="13"/>
                  </a:lnTo>
                  <a:lnTo>
                    <a:pt x="40" y="9"/>
                  </a:lnTo>
                  <a:lnTo>
                    <a:pt x="47" y="7"/>
                  </a:lnTo>
                  <a:lnTo>
                    <a:pt x="54" y="3"/>
                  </a:lnTo>
                  <a:lnTo>
                    <a:pt x="62" y="2"/>
                  </a:lnTo>
                  <a:lnTo>
                    <a:pt x="69" y="1"/>
                  </a:lnTo>
                  <a:lnTo>
                    <a:pt x="77" y="0"/>
                  </a:lnTo>
                  <a:lnTo>
                    <a:pt x="77" y="0"/>
                  </a:lnTo>
                  <a:lnTo>
                    <a:pt x="85" y="1"/>
                  </a:lnTo>
                  <a:lnTo>
                    <a:pt x="93" y="2"/>
                  </a:lnTo>
                  <a:lnTo>
                    <a:pt x="99" y="3"/>
                  </a:lnTo>
                  <a:lnTo>
                    <a:pt x="106" y="7"/>
                  </a:lnTo>
                  <a:lnTo>
                    <a:pt x="113" y="9"/>
                  </a:lnTo>
                  <a:lnTo>
                    <a:pt x="120" y="13"/>
                  </a:lnTo>
                  <a:lnTo>
                    <a:pt x="126" y="18"/>
                  </a:lnTo>
                  <a:lnTo>
                    <a:pt x="132" y="23"/>
                  </a:lnTo>
                  <a:lnTo>
                    <a:pt x="136" y="28"/>
                  </a:lnTo>
                  <a:lnTo>
                    <a:pt x="141" y="34"/>
                  </a:lnTo>
                  <a:lnTo>
                    <a:pt x="144" y="40"/>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2" name="Freeform 998">
              <a:extLst>
                <a:ext uri="{FF2B5EF4-FFF2-40B4-BE49-F238E27FC236}">
                  <a16:creationId xmlns:a16="http://schemas.microsoft.com/office/drawing/2014/main" id="{6AF19A96-5258-4953-8274-699615460570}"/>
                </a:ext>
              </a:extLst>
            </p:cNvPr>
            <p:cNvSpPr>
              <a:spLocks/>
            </p:cNvSpPr>
            <p:nvPr/>
          </p:nvSpPr>
          <p:spPr bwMode="auto">
            <a:xfrm>
              <a:off x="6005513" y="4298950"/>
              <a:ext cx="49213" cy="47625"/>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1 h 153"/>
                <a:gd name="T10" fmla="*/ 120 w 154"/>
                <a:gd name="T11" fmla="*/ 141 h 153"/>
                <a:gd name="T12" fmla="*/ 106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99 h 153"/>
                <a:gd name="T32" fmla="*/ 0 w 154"/>
                <a:gd name="T33" fmla="*/ 85 h 153"/>
                <a:gd name="T34" fmla="*/ 0 w 154"/>
                <a:gd name="T35" fmla="*/ 77 h 153"/>
                <a:gd name="T36" fmla="*/ 1 w 154"/>
                <a:gd name="T37" fmla="*/ 60 h 153"/>
                <a:gd name="T38" fmla="*/ 6 w 154"/>
                <a:gd name="T39" fmla="*/ 47 h 153"/>
                <a:gd name="T40" fmla="*/ 12 w 154"/>
                <a:gd name="T41" fmla="*/ 33 h 153"/>
                <a:gd name="T42" fmla="*/ 23 w 154"/>
                <a:gd name="T43" fmla="*/ 22 h 153"/>
                <a:gd name="T44" fmla="*/ 34 w 154"/>
                <a:gd name="T45" fmla="*/ 12 h 153"/>
                <a:gd name="T46" fmla="*/ 47 w 154"/>
                <a:gd name="T47" fmla="*/ 6 h 153"/>
                <a:gd name="T48" fmla="*/ 62 w 154"/>
                <a:gd name="T49" fmla="*/ 1 h 153"/>
                <a:gd name="T50" fmla="*/ 77 w 154"/>
                <a:gd name="T51" fmla="*/ 0 h 153"/>
                <a:gd name="T52" fmla="*/ 85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99"/>
                  </a:lnTo>
                  <a:lnTo>
                    <a:pt x="148" y="106"/>
                  </a:lnTo>
                  <a:lnTo>
                    <a:pt x="144" y="113"/>
                  </a:lnTo>
                  <a:lnTo>
                    <a:pt x="141" y="120"/>
                  </a:lnTo>
                  <a:lnTo>
                    <a:pt x="136" y="126"/>
                  </a:lnTo>
                  <a:lnTo>
                    <a:pt x="132" y="131"/>
                  </a:lnTo>
                  <a:lnTo>
                    <a:pt x="126" y="136"/>
                  </a:lnTo>
                  <a:lnTo>
                    <a:pt x="120" y="141"/>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0"/>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2"/>
                  </a:lnTo>
                  <a:lnTo>
                    <a:pt x="126" y="17"/>
                  </a:lnTo>
                  <a:lnTo>
                    <a:pt x="132" y="22"/>
                  </a:lnTo>
                  <a:lnTo>
                    <a:pt x="136" y="27"/>
                  </a:lnTo>
                  <a:lnTo>
                    <a:pt x="141" y="33"/>
                  </a:lnTo>
                  <a:lnTo>
                    <a:pt x="144" y="40"/>
                  </a:lnTo>
                  <a:lnTo>
                    <a:pt x="148" y="47"/>
                  </a:lnTo>
                  <a:lnTo>
                    <a:pt x="151" y="54"/>
                  </a:lnTo>
                  <a:lnTo>
                    <a:pt x="152" y="60"/>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3" name="Freeform 999">
              <a:extLst>
                <a:ext uri="{FF2B5EF4-FFF2-40B4-BE49-F238E27FC236}">
                  <a16:creationId xmlns:a16="http://schemas.microsoft.com/office/drawing/2014/main" id="{2B23CDAC-8A05-4F19-A0FE-4702C7D3DE63}"/>
                </a:ext>
              </a:extLst>
            </p:cNvPr>
            <p:cNvSpPr>
              <a:spLocks/>
            </p:cNvSpPr>
            <p:nvPr/>
          </p:nvSpPr>
          <p:spPr bwMode="auto">
            <a:xfrm>
              <a:off x="6075363" y="4227513"/>
              <a:ext cx="49213" cy="49213"/>
            </a:xfrm>
            <a:custGeom>
              <a:avLst/>
              <a:gdLst>
                <a:gd name="T0" fmla="*/ 153 w 153"/>
                <a:gd name="T1" fmla="*/ 78 h 154"/>
                <a:gd name="T2" fmla="*/ 152 w 153"/>
                <a:gd name="T3" fmla="*/ 92 h 154"/>
                <a:gd name="T4" fmla="*/ 147 w 153"/>
                <a:gd name="T5" fmla="*/ 107 h 154"/>
                <a:gd name="T6" fmla="*/ 141 w 153"/>
                <a:gd name="T7" fmla="*/ 120 h 154"/>
                <a:gd name="T8" fmla="*/ 131 w 153"/>
                <a:gd name="T9" fmla="*/ 131 h 154"/>
                <a:gd name="T10" fmla="*/ 120 w 153"/>
                <a:gd name="T11" fmla="*/ 140 h 154"/>
                <a:gd name="T12" fmla="*/ 106 w 153"/>
                <a:gd name="T13" fmla="*/ 147 h 154"/>
                <a:gd name="T14" fmla="*/ 92 w 153"/>
                <a:gd name="T15" fmla="*/ 152 h 154"/>
                <a:gd name="T16" fmla="*/ 76 w 153"/>
                <a:gd name="T17" fmla="*/ 154 h 154"/>
                <a:gd name="T18" fmla="*/ 68 w 153"/>
                <a:gd name="T19" fmla="*/ 153 h 154"/>
                <a:gd name="T20" fmla="*/ 54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0 h 154"/>
                <a:gd name="T32" fmla="*/ 0 w 153"/>
                <a:gd name="T33" fmla="*/ 84 h 154"/>
                <a:gd name="T34" fmla="*/ 0 w 153"/>
                <a:gd name="T35" fmla="*/ 78 h 154"/>
                <a:gd name="T36" fmla="*/ 1 w 153"/>
                <a:gd name="T37" fmla="*/ 62 h 154"/>
                <a:gd name="T38" fmla="*/ 5 w 153"/>
                <a:gd name="T39" fmla="*/ 47 h 154"/>
                <a:gd name="T40" fmla="*/ 12 w 153"/>
                <a:gd name="T41" fmla="*/ 34 h 154"/>
                <a:gd name="T42" fmla="*/ 22 w 153"/>
                <a:gd name="T43" fmla="*/ 23 h 154"/>
                <a:gd name="T44" fmla="*/ 33 w 153"/>
                <a:gd name="T45" fmla="*/ 13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4"/>
                  </a:lnTo>
                  <a:lnTo>
                    <a:pt x="152" y="92"/>
                  </a:lnTo>
                  <a:lnTo>
                    <a:pt x="150" y="100"/>
                  </a:lnTo>
                  <a:lnTo>
                    <a:pt x="147" y="107"/>
                  </a:lnTo>
                  <a:lnTo>
                    <a:pt x="144" y="114"/>
                  </a:lnTo>
                  <a:lnTo>
                    <a:pt x="141" y="120"/>
                  </a:lnTo>
                  <a:lnTo>
                    <a:pt x="136" y="126"/>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0" y="152"/>
                  </a:lnTo>
                  <a:lnTo>
                    <a:pt x="54" y="151"/>
                  </a:lnTo>
                  <a:lnTo>
                    <a:pt x="47" y="147"/>
                  </a:lnTo>
                  <a:lnTo>
                    <a:pt x="40" y="145"/>
                  </a:lnTo>
                  <a:lnTo>
                    <a:pt x="33" y="140"/>
                  </a:lnTo>
                  <a:lnTo>
                    <a:pt x="27" y="136"/>
                  </a:lnTo>
                  <a:lnTo>
                    <a:pt x="22"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0"/>
                  </a:lnTo>
                  <a:lnTo>
                    <a:pt x="12" y="34"/>
                  </a:lnTo>
                  <a:lnTo>
                    <a:pt x="17" y="28"/>
                  </a:lnTo>
                  <a:lnTo>
                    <a:pt x="22" y="23"/>
                  </a:lnTo>
                  <a:lnTo>
                    <a:pt x="27" y="18"/>
                  </a:lnTo>
                  <a:lnTo>
                    <a:pt x="33" y="13"/>
                  </a:lnTo>
                  <a:lnTo>
                    <a:pt x="40" y="9"/>
                  </a:lnTo>
                  <a:lnTo>
                    <a:pt x="47" y="7"/>
                  </a:lnTo>
                  <a:lnTo>
                    <a:pt x="54" y="3"/>
                  </a:lnTo>
                  <a:lnTo>
                    <a:pt x="60" y="2"/>
                  </a:lnTo>
                  <a:lnTo>
                    <a:pt x="68" y="1"/>
                  </a:lnTo>
                  <a:lnTo>
                    <a:pt x="76" y="0"/>
                  </a:lnTo>
                  <a:lnTo>
                    <a:pt x="76" y="0"/>
                  </a:lnTo>
                  <a:lnTo>
                    <a:pt x="84" y="1"/>
                  </a:lnTo>
                  <a:lnTo>
                    <a:pt x="92" y="2"/>
                  </a:lnTo>
                  <a:lnTo>
                    <a:pt x="99" y="3"/>
                  </a:lnTo>
                  <a:lnTo>
                    <a:pt x="106" y="7"/>
                  </a:lnTo>
                  <a:lnTo>
                    <a:pt x="113" y="9"/>
                  </a:lnTo>
                  <a:lnTo>
                    <a:pt x="120" y="13"/>
                  </a:lnTo>
                  <a:lnTo>
                    <a:pt x="126" y="18"/>
                  </a:lnTo>
                  <a:lnTo>
                    <a:pt x="131" y="23"/>
                  </a:lnTo>
                  <a:lnTo>
                    <a:pt x="136" y="28"/>
                  </a:lnTo>
                  <a:lnTo>
                    <a:pt x="141" y="34"/>
                  </a:lnTo>
                  <a:lnTo>
                    <a:pt x="144" y="40"/>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4" name="Freeform 1000">
              <a:extLst>
                <a:ext uri="{FF2B5EF4-FFF2-40B4-BE49-F238E27FC236}">
                  <a16:creationId xmlns:a16="http://schemas.microsoft.com/office/drawing/2014/main" id="{C7D99674-CE3D-4476-9BAF-111F7F8BE856}"/>
                </a:ext>
              </a:extLst>
            </p:cNvPr>
            <p:cNvSpPr>
              <a:spLocks/>
            </p:cNvSpPr>
            <p:nvPr/>
          </p:nvSpPr>
          <p:spPr bwMode="auto">
            <a:xfrm>
              <a:off x="5727701" y="4227513"/>
              <a:ext cx="49213" cy="49213"/>
            </a:xfrm>
            <a:custGeom>
              <a:avLst/>
              <a:gdLst>
                <a:gd name="T0" fmla="*/ 155 w 155"/>
                <a:gd name="T1" fmla="*/ 78 h 154"/>
                <a:gd name="T2" fmla="*/ 154 w 155"/>
                <a:gd name="T3" fmla="*/ 92 h 154"/>
                <a:gd name="T4" fmla="*/ 149 w 155"/>
                <a:gd name="T5" fmla="*/ 107 h 154"/>
                <a:gd name="T6" fmla="*/ 141 w 155"/>
                <a:gd name="T7" fmla="*/ 120 h 154"/>
                <a:gd name="T8" fmla="*/ 132 w 155"/>
                <a:gd name="T9" fmla="*/ 131 h 154"/>
                <a:gd name="T10" fmla="*/ 121 w 155"/>
                <a:gd name="T11" fmla="*/ 140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2 w 155"/>
                <a:gd name="T23" fmla="*/ 145 h 154"/>
                <a:gd name="T24" fmla="*/ 29 w 155"/>
                <a:gd name="T25" fmla="*/ 136 h 154"/>
                <a:gd name="T26" fmla="*/ 19 w 155"/>
                <a:gd name="T27" fmla="*/ 126 h 154"/>
                <a:gd name="T28" fmla="*/ 10 w 155"/>
                <a:gd name="T29" fmla="*/ 114 h 154"/>
                <a:gd name="T30" fmla="*/ 4 w 155"/>
                <a:gd name="T31" fmla="*/ 100 h 154"/>
                <a:gd name="T32" fmla="*/ 2 w 155"/>
                <a:gd name="T33" fmla="*/ 84 h 154"/>
                <a:gd name="T34" fmla="*/ 0 w 155"/>
                <a:gd name="T35" fmla="*/ 78 h 154"/>
                <a:gd name="T36" fmla="*/ 3 w 155"/>
                <a:gd name="T37" fmla="*/ 62 h 154"/>
                <a:gd name="T38" fmla="*/ 7 w 155"/>
                <a:gd name="T39" fmla="*/ 47 h 154"/>
                <a:gd name="T40" fmla="*/ 14 w 155"/>
                <a:gd name="T41" fmla="*/ 34 h 154"/>
                <a:gd name="T42" fmla="*/ 23 w 155"/>
                <a:gd name="T43" fmla="*/ 23 h 154"/>
                <a:gd name="T44" fmla="*/ 35 w 155"/>
                <a:gd name="T45" fmla="*/ 13 h 154"/>
                <a:gd name="T46" fmla="*/ 47 w 155"/>
                <a:gd name="T47" fmla="*/ 7 h 154"/>
                <a:gd name="T48" fmla="*/ 62 w 155"/>
                <a:gd name="T49" fmla="*/ 2 h 154"/>
                <a:gd name="T50" fmla="*/ 78 w 155"/>
                <a:gd name="T51" fmla="*/ 0 h 154"/>
                <a:gd name="T52" fmla="*/ 86 w 155"/>
                <a:gd name="T53" fmla="*/ 1 h 154"/>
                <a:gd name="T54" fmla="*/ 101 w 155"/>
                <a:gd name="T55" fmla="*/ 3 h 154"/>
                <a:gd name="T56" fmla="*/ 115 w 155"/>
                <a:gd name="T57" fmla="*/ 9 h 154"/>
                <a:gd name="T58" fmla="*/ 126 w 155"/>
                <a:gd name="T59" fmla="*/ 18 h 154"/>
                <a:gd name="T60" fmla="*/ 138 w 155"/>
                <a:gd name="T61" fmla="*/ 28 h 154"/>
                <a:gd name="T62" fmla="*/ 146 w 155"/>
                <a:gd name="T63" fmla="*/ 40 h 154"/>
                <a:gd name="T64" fmla="*/ 151 w 155"/>
                <a:gd name="T65" fmla="*/ 55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4"/>
                  </a:lnTo>
                  <a:lnTo>
                    <a:pt x="154" y="92"/>
                  </a:lnTo>
                  <a:lnTo>
                    <a:pt x="151" y="100"/>
                  </a:lnTo>
                  <a:lnTo>
                    <a:pt x="149" y="107"/>
                  </a:lnTo>
                  <a:lnTo>
                    <a:pt x="146" y="114"/>
                  </a:lnTo>
                  <a:lnTo>
                    <a:pt x="141" y="120"/>
                  </a:lnTo>
                  <a:lnTo>
                    <a:pt x="138" y="126"/>
                  </a:lnTo>
                  <a:lnTo>
                    <a:pt x="132" y="131"/>
                  </a:lnTo>
                  <a:lnTo>
                    <a:pt x="126" y="136"/>
                  </a:lnTo>
                  <a:lnTo>
                    <a:pt x="121" y="140"/>
                  </a:lnTo>
                  <a:lnTo>
                    <a:pt x="115" y="145"/>
                  </a:lnTo>
                  <a:lnTo>
                    <a:pt x="108" y="147"/>
                  </a:lnTo>
                  <a:lnTo>
                    <a:pt x="101" y="151"/>
                  </a:lnTo>
                  <a:lnTo>
                    <a:pt x="93" y="152"/>
                  </a:lnTo>
                  <a:lnTo>
                    <a:pt x="86" y="153"/>
                  </a:lnTo>
                  <a:lnTo>
                    <a:pt x="78" y="154"/>
                  </a:lnTo>
                  <a:lnTo>
                    <a:pt x="78" y="154"/>
                  </a:lnTo>
                  <a:lnTo>
                    <a:pt x="70" y="153"/>
                  </a:lnTo>
                  <a:lnTo>
                    <a:pt x="62" y="152"/>
                  </a:lnTo>
                  <a:lnTo>
                    <a:pt x="55" y="151"/>
                  </a:lnTo>
                  <a:lnTo>
                    <a:pt x="47" y="147"/>
                  </a:lnTo>
                  <a:lnTo>
                    <a:pt x="42" y="145"/>
                  </a:lnTo>
                  <a:lnTo>
                    <a:pt x="35" y="140"/>
                  </a:lnTo>
                  <a:lnTo>
                    <a:pt x="29" y="136"/>
                  </a:lnTo>
                  <a:lnTo>
                    <a:pt x="23" y="131"/>
                  </a:lnTo>
                  <a:lnTo>
                    <a:pt x="19" y="126"/>
                  </a:lnTo>
                  <a:lnTo>
                    <a:pt x="14" y="120"/>
                  </a:lnTo>
                  <a:lnTo>
                    <a:pt x="10" y="114"/>
                  </a:lnTo>
                  <a:lnTo>
                    <a:pt x="7" y="107"/>
                  </a:lnTo>
                  <a:lnTo>
                    <a:pt x="4" y="100"/>
                  </a:lnTo>
                  <a:lnTo>
                    <a:pt x="3" y="92"/>
                  </a:lnTo>
                  <a:lnTo>
                    <a:pt x="2" y="84"/>
                  </a:lnTo>
                  <a:lnTo>
                    <a:pt x="0" y="78"/>
                  </a:lnTo>
                  <a:lnTo>
                    <a:pt x="0" y="78"/>
                  </a:lnTo>
                  <a:lnTo>
                    <a:pt x="2" y="70"/>
                  </a:lnTo>
                  <a:lnTo>
                    <a:pt x="3" y="62"/>
                  </a:lnTo>
                  <a:lnTo>
                    <a:pt x="4" y="55"/>
                  </a:lnTo>
                  <a:lnTo>
                    <a:pt x="7" y="47"/>
                  </a:lnTo>
                  <a:lnTo>
                    <a:pt x="10" y="40"/>
                  </a:lnTo>
                  <a:lnTo>
                    <a:pt x="14" y="34"/>
                  </a:lnTo>
                  <a:lnTo>
                    <a:pt x="19" y="28"/>
                  </a:lnTo>
                  <a:lnTo>
                    <a:pt x="23" y="23"/>
                  </a:lnTo>
                  <a:lnTo>
                    <a:pt x="29" y="18"/>
                  </a:lnTo>
                  <a:lnTo>
                    <a:pt x="35" y="13"/>
                  </a:lnTo>
                  <a:lnTo>
                    <a:pt x="42" y="9"/>
                  </a:lnTo>
                  <a:lnTo>
                    <a:pt x="47" y="7"/>
                  </a:lnTo>
                  <a:lnTo>
                    <a:pt x="55" y="3"/>
                  </a:lnTo>
                  <a:lnTo>
                    <a:pt x="62" y="2"/>
                  </a:lnTo>
                  <a:lnTo>
                    <a:pt x="70" y="1"/>
                  </a:lnTo>
                  <a:lnTo>
                    <a:pt x="78" y="0"/>
                  </a:lnTo>
                  <a:lnTo>
                    <a:pt x="78" y="0"/>
                  </a:lnTo>
                  <a:lnTo>
                    <a:pt x="86" y="1"/>
                  </a:lnTo>
                  <a:lnTo>
                    <a:pt x="93" y="2"/>
                  </a:lnTo>
                  <a:lnTo>
                    <a:pt x="101" y="3"/>
                  </a:lnTo>
                  <a:lnTo>
                    <a:pt x="108" y="7"/>
                  </a:lnTo>
                  <a:lnTo>
                    <a:pt x="115" y="9"/>
                  </a:lnTo>
                  <a:lnTo>
                    <a:pt x="121" y="13"/>
                  </a:lnTo>
                  <a:lnTo>
                    <a:pt x="126" y="18"/>
                  </a:lnTo>
                  <a:lnTo>
                    <a:pt x="132" y="23"/>
                  </a:lnTo>
                  <a:lnTo>
                    <a:pt x="138" y="28"/>
                  </a:lnTo>
                  <a:lnTo>
                    <a:pt x="141" y="34"/>
                  </a:lnTo>
                  <a:lnTo>
                    <a:pt x="146" y="40"/>
                  </a:lnTo>
                  <a:lnTo>
                    <a:pt x="149" y="47"/>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5" name="Freeform 1001">
              <a:extLst>
                <a:ext uri="{FF2B5EF4-FFF2-40B4-BE49-F238E27FC236}">
                  <a16:creationId xmlns:a16="http://schemas.microsoft.com/office/drawing/2014/main" id="{5C8A3629-9BF1-4C67-89AB-D08F5A9DDCFE}"/>
                </a:ext>
              </a:extLst>
            </p:cNvPr>
            <p:cNvSpPr>
              <a:spLocks/>
            </p:cNvSpPr>
            <p:nvPr/>
          </p:nvSpPr>
          <p:spPr bwMode="auto">
            <a:xfrm>
              <a:off x="5795963" y="4227513"/>
              <a:ext cx="49213" cy="49213"/>
            </a:xfrm>
            <a:custGeom>
              <a:avLst/>
              <a:gdLst>
                <a:gd name="T0" fmla="*/ 155 w 155"/>
                <a:gd name="T1" fmla="*/ 78 h 154"/>
                <a:gd name="T2" fmla="*/ 153 w 155"/>
                <a:gd name="T3" fmla="*/ 92 h 154"/>
                <a:gd name="T4" fmla="*/ 149 w 155"/>
                <a:gd name="T5" fmla="*/ 107 h 154"/>
                <a:gd name="T6" fmla="*/ 142 w 155"/>
                <a:gd name="T7" fmla="*/ 120 h 154"/>
                <a:gd name="T8" fmla="*/ 132 w 155"/>
                <a:gd name="T9" fmla="*/ 131 h 154"/>
                <a:gd name="T10" fmla="*/ 120 w 155"/>
                <a:gd name="T11" fmla="*/ 140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1 w 155"/>
                <a:gd name="T23" fmla="*/ 145 h 154"/>
                <a:gd name="T24" fmla="*/ 29 w 155"/>
                <a:gd name="T25" fmla="*/ 136 h 154"/>
                <a:gd name="T26" fmla="*/ 18 w 155"/>
                <a:gd name="T27" fmla="*/ 126 h 154"/>
                <a:gd name="T28" fmla="*/ 10 w 155"/>
                <a:gd name="T29" fmla="*/ 114 h 154"/>
                <a:gd name="T30" fmla="*/ 3 w 155"/>
                <a:gd name="T31" fmla="*/ 100 h 154"/>
                <a:gd name="T32" fmla="*/ 1 w 155"/>
                <a:gd name="T33" fmla="*/ 84 h 154"/>
                <a:gd name="T34" fmla="*/ 0 w 155"/>
                <a:gd name="T35" fmla="*/ 78 h 154"/>
                <a:gd name="T36" fmla="*/ 2 w 155"/>
                <a:gd name="T37" fmla="*/ 62 h 154"/>
                <a:gd name="T38" fmla="*/ 7 w 155"/>
                <a:gd name="T39" fmla="*/ 47 h 154"/>
                <a:gd name="T40" fmla="*/ 14 w 155"/>
                <a:gd name="T41" fmla="*/ 34 h 154"/>
                <a:gd name="T42" fmla="*/ 23 w 155"/>
                <a:gd name="T43" fmla="*/ 23 h 154"/>
                <a:gd name="T44" fmla="*/ 34 w 155"/>
                <a:gd name="T45" fmla="*/ 13 h 154"/>
                <a:gd name="T46" fmla="*/ 48 w 155"/>
                <a:gd name="T47" fmla="*/ 7 h 154"/>
                <a:gd name="T48" fmla="*/ 62 w 155"/>
                <a:gd name="T49" fmla="*/ 2 h 154"/>
                <a:gd name="T50" fmla="*/ 78 w 155"/>
                <a:gd name="T51" fmla="*/ 0 h 154"/>
                <a:gd name="T52" fmla="*/ 86 w 155"/>
                <a:gd name="T53" fmla="*/ 1 h 154"/>
                <a:gd name="T54" fmla="*/ 101 w 155"/>
                <a:gd name="T55" fmla="*/ 3 h 154"/>
                <a:gd name="T56" fmla="*/ 114 w 155"/>
                <a:gd name="T57" fmla="*/ 9 h 154"/>
                <a:gd name="T58" fmla="*/ 127 w 155"/>
                <a:gd name="T59" fmla="*/ 18 h 154"/>
                <a:gd name="T60" fmla="*/ 137 w 155"/>
                <a:gd name="T61" fmla="*/ 28 h 154"/>
                <a:gd name="T62" fmla="*/ 145 w 155"/>
                <a:gd name="T63" fmla="*/ 40 h 154"/>
                <a:gd name="T64" fmla="*/ 151 w 155"/>
                <a:gd name="T65" fmla="*/ 55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4"/>
                  </a:lnTo>
                  <a:lnTo>
                    <a:pt x="153" y="92"/>
                  </a:lnTo>
                  <a:lnTo>
                    <a:pt x="151" y="100"/>
                  </a:lnTo>
                  <a:lnTo>
                    <a:pt x="149" y="107"/>
                  </a:lnTo>
                  <a:lnTo>
                    <a:pt x="145" y="114"/>
                  </a:lnTo>
                  <a:lnTo>
                    <a:pt x="142" y="120"/>
                  </a:lnTo>
                  <a:lnTo>
                    <a:pt x="137" y="126"/>
                  </a:lnTo>
                  <a:lnTo>
                    <a:pt x="132" y="131"/>
                  </a:lnTo>
                  <a:lnTo>
                    <a:pt x="127" y="136"/>
                  </a:lnTo>
                  <a:lnTo>
                    <a:pt x="120" y="140"/>
                  </a:lnTo>
                  <a:lnTo>
                    <a:pt x="114" y="145"/>
                  </a:lnTo>
                  <a:lnTo>
                    <a:pt x="108"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0"/>
                  </a:lnTo>
                  <a:lnTo>
                    <a:pt x="29" y="136"/>
                  </a:lnTo>
                  <a:lnTo>
                    <a:pt x="23" y="131"/>
                  </a:lnTo>
                  <a:lnTo>
                    <a:pt x="18" y="126"/>
                  </a:lnTo>
                  <a:lnTo>
                    <a:pt x="14" y="120"/>
                  </a:lnTo>
                  <a:lnTo>
                    <a:pt x="10" y="114"/>
                  </a:lnTo>
                  <a:lnTo>
                    <a:pt x="7" y="107"/>
                  </a:lnTo>
                  <a:lnTo>
                    <a:pt x="3" y="100"/>
                  </a:lnTo>
                  <a:lnTo>
                    <a:pt x="2" y="92"/>
                  </a:lnTo>
                  <a:lnTo>
                    <a:pt x="1" y="84"/>
                  </a:lnTo>
                  <a:lnTo>
                    <a:pt x="0" y="78"/>
                  </a:lnTo>
                  <a:lnTo>
                    <a:pt x="0" y="78"/>
                  </a:lnTo>
                  <a:lnTo>
                    <a:pt x="1" y="70"/>
                  </a:lnTo>
                  <a:lnTo>
                    <a:pt x="2" y="62"/>
                  </a:lnTo>
                  <a:lnTo>
                    <a:pt x="3" y="55"/>
                  </a:lnTo>
                  <a:lnTo>
                    <a:pt x="7" y="47"/>
                  </a:lnTo>
                  <a:lnTo>
                    <a:pt x="10" y="40"/>
                  </a:lnTo>
                  <a:lnTo>
                    <a:pt x="14" y="34"/>
                  </a:lnTo>
                  <a:lnTo>
                    <a:pt x="18" y="28"/>
                  </a:lnTo>
                  <a:lnTo>
                    <a:pt x="23" y="23"/>
                  </a:lnTo>
                  <a:lnTo>
                    <a:pt x="29" y="18"/>
                  </a:lnTo>
                  <a:lnTo>
                    <a:pt x="34" y="13"/>
                  </a:lnTo>
                  <a:lnTo>
                    <a:pt x="41" y="9"/>
                  </a:lnTo>
                  <a:lnTo>
                    <a:pt x="48" y="7"/>
                  </a:lnTo>
                  <a:lnTo>
                    <a:pt x="55" y="3"/>
                  </a:lnTo>
                  <a:lnTo>
                    <a:pt x="62" y="2"/>
                  </a:lnTo>
                  <a:lnTo>
                    <a:pt x="70" y="1"/>
                  </a:lnTo>
                  <a:lnTo>
                    <a:pt x="78" y="0"/>
                  </a:lnTo>
                  <a:lnTo>
                    <a:pt x="78" y="0"/>
                  </a:lnTo>
                  <a:lnTo>
                    <a:pt x="86" y="1"/>
                  </a:lnTo>
                  <a:lnTo>
                    <a:pt x="93" y="2"/>
                  </a:lnTo>
                  <a:lnTo>
                    <a:pt x="101" y="3"/>
                  </a:lnTo>
                  <a:lnTo>
                    <a:pt x="108" y="7"/>
                  </a:lnTo>
                  <a:lnTo>
                    <a:pt x="114" y="9"/>
                  </a:lnTo>
                  <a:lnTo>
                    <a:pt x="120" y="13"/>
                  </a:lnTo>
                  <a:lnTo>
                    <a:pt x="127" y="18"/>
                  </a:lnTo>
                  <a:lnTo>
                    <a:pt x="132" y="23"/>
                  </a:lnTo>
                  <a:lnTo>
                    <a:pt x="137" y="28"/>
                  </a:lnTo>
                  <a:lnTo>
                    <a:pt x="142" y="34"/>
                  </a:lnTo>
                  <a:lnTo>
                    <a:pt x="145" y="40"/>
                  </a:lnTo>
                  <a:lnTo>
                    <a:pt x="149" y="47"/>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6" name="Freeform 1002">
              <a:extLst>
                <a:ext uri="{FF2B5EF4-FFF2-40B4-BE49-F238E27FC236}">
                  <a16:creationId xmlns:a16="http://schemas.microsoft.com/office/drawing/2014/main" id="{2C5B41A9-6AE5-41D3-85B6-50FE5D2E7898}"/>
                </a:ext>
              </a:extLst>
            </p:cNvPr>
            <p:cNvSpPr>
              <a:spLocks/>
            </p:cNvSpPr>
            <p:nvPr/>
          </p:nvSpPr>
          <p:spPr bwMode="auto">
            <a:xfrm>
              <a:off x="5867401" y="4227513"/>
              <a:ext cx="47625" cy="49213"/>
            </a:xfrm>
            <a:custGeom>
              <a:avLst/>
              <a:gdLst>
                <a:gd name="T0" fmla="*/ 154 w 154"/>
                <a:gd name="T1" fmla="*/ 78 h 154"/>
                <a:gd name="T2" fmla="*/ 152 w 154"/>
                <a:gd name="T3" fmla="*/ 92 h 154"/>
                <a:gd name="T4" fmla="*/ 148 w 154"/>
                <a:gd name="T5" fmla="*/ 107 h 154"/>
                <a:gd name="T6" fmla="*/ 141 w 154"/>
                <a:gd name="T7" fmla="*/ 120 h 154"/>
                <a:gd name="T8" fmla="*/ 131 w 154"/>
                <a:gd name="T9" fmla="*/ 131 h 154"/>
                <a:gd name="T10" fmla="*/ 120 w 154"/>
                <a:gd name="T11" fmla="*/ 140 h 154"/>
                <a:gd name="T12" fmla="*/ 107 w 154"/>
                <a:gd name="T13" fmla="*/ 147 h 154"/>
                <a:gd name="T14" fmla="*/ 93 w 154"/>
                <a:gd name="T15" fmla="*/ 152 h 154"/>
                <a:gd name="T16" fmla="*/ 77 w 154"/>
                <a:gd name="T17" fmla="*/ 154 h 154"/>
                <a:gd name="T18" fmla="*/ 70 w 154"/>
                <a:gd name="T19" fmla="*/ 153 h 154"/>
                <a:gd name="T20" fmla="*/ 54 w 154"/>
                <a:gd name="T21" fmla="*/ 151 h 154"/>
                <a:gd name="T22" fmla="*/ 40 w 154"/>
                <a:gd name="T23" fmla="*/ 145 h 154"/>
                <a:gd name="T24" fmla="*/ 28 w 154"/>
                <a:gd name="T25" fmla="*/ 136 h 154"/>
                <a:gd name="T26" fmla="*/ 18 w 154"/>
                <a:gd name="T27" fmla="*/ 126 h 154"/>
                <a:gd name="T28" fmla="*/ 9 w 154"/>
                <a:gd name="T29" fmla="*/ 114 h 154"/>
                <a:gd name="T30" fmla="*/ 3 w 154"/>
                <a:gd name="T31" fmla="*/ 100 h 154"/>
                <a:gd name="T32" fmla="*/ 1 w 154"/>
                <a:gd name="T33" fmla="*/ 84 h 154"/>
                <a:gd name="T34" fmla="*/ 0 w 154"/>
                <a:gd name="T35" fmla="*/ 78 h 154"/>
                <a:gd name="T36" fmla="*/ 2 w 154"/>
                <a:gd name="T37" fmla="*/ 62 h 154"/>
                <a:gd name="T38" fmla="*/ 6 w 154"/>
                <a:gd name="T39" fmla="*/ 47 h 154"/>
                <a:gd name="T40" fmla="*/ 14 w 154"/>
                <a:gd name="T41" fmla="*/ 34 h 154"/>
                <a:gd name="T42" fmla="*/ 23 w 154"/>
                <a:gd name="T43" fmla="*/ 23 h 154"/>
                <a:gd name="T44" fmla="*/ 34 w 154"/>
                <a:gd name="T45" fmla="*/ 13 h 154"/>
                <a:gd name="T46" fmla="*/ 47 w 154"/>
                <a:gd name="T47" fmla="*/ 7 h 154"/>
                <a:gd name="T48" fmla="*/ 62 w 154"/>
                <a:gd name="T49" fmla="*/ 2 h 154"/>
                <a:gd name="T50" fmla="*/ 77 w 154"/>
                <a:gd name="T51" fmla="*/ 0 h 154"/>
                <a:gd name="T52" fmla="*/ 85 w 154"/>
                <a:gd name="T53" fmla="*/ 1 h 154"/>
                <a:gd name="T54" fmla="*/ 99 w 154"/>
                <a:gd name="T55" fmla="*/ 3 h 154"/>
                <a:gd name="T56" fmla="*/ 114 w 154"/>
                <a:gd name="T57" fmla="*/ 9 h 154"/>
                <a:gd name="T58" fmla="*/ 126 w 154"/>
                <a:gd name="T59" fmla="*/ 18 h 154"/>
                <a:gd name="T60" fmla="*/ 136 w 154"/>
                <a:gd name="T61" fmla="*/ 28 h 154"/>
                <a:gd name="T62" fmla="*/ 145 w 154"/>
                <a:gd name="T63" fmla="*/ 40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4"/>
                  </a:lnTo>
                  <a:lnTo>
                    <a:pt x="152" y="92"/>
                  </a:lnTo>
                  <a:lnTo>
                    <a:pt x="151" y="100"/>
                  </a:lnTo>
                  <a:lnTo>
                    <a:pt x="148" y="107"/>
                  </a:lnTo>
                  <a:lnTo>
                    <a:pt x="145" y="114"/>
                  </a:lnTo>
                  <a:lnTo>
                    <a:pt x="141" y="120"/>
                  </a:lnTo>
                  <a:lnTo>
                    <a:pt x="136" y="126"/>
                  </a:lnTo>
                  <a:lnTo>
                    <a:pt x="131" y="131"/>
                  </a:lnTo>
                  <a:lnTo>
                    <a:pt x="126" y="136"/>
                  </a:lnTo>
                  <a:lnTo>
                    <a:pt x="120" y="140"/>
                  </a:lnTo>
                  <a:lnTo>
                    <a:pt x="114" y="145"/>
                  </a:lnTo>
                  <a:lnTo>
                    <a:pt x="107" y="147"/>
                  </a:lnTo>
                  <a:lnTo>
                    <a:pt x="99" y="151"/>
                  </a:lnTo>
                  <a:lnTo>
                    <a:pt x="93" y="152"/>
                  </a:lnTo>
                  <a:lnTo>
                    <a:pt x="85" y="153"/>
                  </a:lnTo>
                  <a:lnTo>
                    <a:pt x="77" y="154"/>
                  </a:lnTo>
                  <a:lnTo>
                    <a:pt x="77" y="154"/>
                  </a:lnTo>
                  <a:lnTo>
                    <a:pt x="70" y="153"/>
                  </a:lnTo>
                  <a:lnTo>
                    <a:pt x="62" y="152"/>
                  </a:lnTo>
                  <a:lnTo>
                    <a:pt x="54" y="151"/>
                  </a:lnTo>
                  <a:lnTo>
                    <a:pt x="47" y="147"/>
                  </a:lnTo>
                  <a:lnTo>
                    <a:pt x="40" y="145"/>
                  </a:lnTo>
                  <a:lnTo>
                    <a:pt x="34" y="140"/>
                  </a:lnTo>
                  <a:lnTo>
                    <a:pt x="28" y="136"/>
                  </a:lnTo>
                  <a:lnTo>
                    <a:pt x="23" y="131"/>
                  </a:lnTo>
                  <a:lnTo>
                    <a:pt x="18" y="126"/>
                  </a:lnTo>
                  <a:lnTo>
                    <a:pt x="14" y="120"/>
                  </a:lnTo>
                  <a:lnTo>
                    <a:pt x="9" y="114"/>
                  </a:lnTo>
                  <a:lnTo>
                    <a:pt x="6" y="107"/>
                  </a:lnTo>
                  <a:lnTo>
                    <a:pt x="3" y="100"/>
                  </a:lnTo>
                  <a:lnTo>
                    <a:pt x="2" y="92"/>
                  </a:lnTo>
                  <a:lnTo>
                    <a:pt x="1" y="84"/>
                  </a:lnTo>
                  <a:lnTo>
                    <a:pt x="0" y="78"/>
                  </a:lnTo>
                  <a:lnTo>
                    <a:pt x="0" y="78"/>
                  </a:lnTo>
                  <a:lnTo>
                    <a:pt x="1" y="70"/>
                  </a:lnTo>
                  <a:lnTo>
                    <a:pt x="2" y="62"/>
                  </a:lnTo>
                  <a:lnTo>
                    <a:pt x="3" y="55"/>
                  </a:lnTo>
                  <a:lnTo>
                    <a:pt x="6" y="47"/>
                  </a:lnTo>
                  <a:lnTo>
                    <a:pt x="9" y="40"/>
                  </a:lnTo>
                  <a:lnTo>
                    <a:pt x="14" y="34"/>
                  </a:lnTo>
                  <a:lnTo>
                    <a:pt x="18" y="28"/>
                  </a:lnTo>
                  <a:lnTo>
                    <a:pt x="23" y="23"/>
                  </a:lnTo>
                  <a:lnTo>
                    <a:pt x="28" y="18"/>
                  </a:lnTo>
                  <a:lnTo>
                    <a:pt x="34" y="13"/>
                  </a:lnTo>
                  <a:lnTo>
                    <a:pt x="40" y="9"/>
                  </a:lnTo>
                  <a:lnTo>
                    <a:pt x="47" y="7"/>
                  </a:lnTo>
                  <a:lnTo>
                    <a:pt x="54" y="3"/>
                  </a:lnTo>
                  <a:lnTo>
                    <a:pt x="62" y="2"/>
                  </a:lnTo>
                  <a:lnTo>
                    <a:pt x="70" y="1"/>
                  </a:lnTo>
                  <a:lnTo>
                    <a:pt x="77" y="0"/>
                  </a:lnTo>
                  <a:lnTo>
                    <a:pt x="77" y="0"/>
                  </a:lnTo>
                  <a:lnTo>
                    <a:pt x="85" y="1"/>
                  </a:lnTo>
                  <a:lnTo>
                    <a:pt x="93" y="2"/>
                  </a:lnTo>
                  <a:lnTo>
                    <a:pt x="99" y="3"/>
                  </a:lnTo>
                  <a:lnTo>
                    <a:pt x="107" y="7"/>
                  </a:lnTo>
                  <a:lnTo>
                    <a:pt x="114" y="9"/>
                  </a:lnTo>
                  <a:lnTo>
                    <a:pt x="120" y="13"/>
                  </a:lnTo>
                  <a:lnTo>
                    <a:pt x="126" y="18"/>
                  </a:lnTo>
                  <a:lnTo>
                    <a:pt x="131" y="23"/>
                  </a:lnTo>
                  <a:lnTo>
                    <a:pt x="136" y="28"/>
                  </a:lnTo>
                  <a:lnTo>
                    <a:pt x="141" y="34"/>
                  </a:lnTo>
                  <a:lnTo>
                    <a:pt x="145" y="40"/>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7" name="Freeform 1003">
              <a:extLst>
                <a:ext uri="{FF2B5EF4-FFF2-40B4-BE49-F238E27FC236}">
                  <a16:creationId xmlns:a16="http://schemas.microsoft.com/office/drawing/2014/main" id="{7AE17366-3308-476C-8862-D698B184D91E}"/>
                </a:ext>
              </a:extLst>
            </p:cNvPr>
            <p:cNvSpPr>
              <a:spLocks/>
            </p:cNvSpPr>
            <p:nvPr/>
          </p:nvSpPr>
          <p:spPr bwMode="auto">
            <a:xfrm>
              <a:off x="6075363" y="4298950"/>
              <a:ext cx="49213" cy="47625"/>
            </a:xfrm>
            <a:custGeom>
              <a:avLst/>
              <a:gdLst>
                <a:gd name="T0" fmla="*/ 153 w 153"/>
                <a:gd name="T1" fmla="*/ 77 h 153"/>
                <a:gd name="T2" fmla="*/ 152 w 153"/>
                <a:gd name="T3" fmla="*/ 93 h 153"/>
                <a:gd name="T4" fmla="*/ 147 w 153"/>
                <a:gd name="T5" fmla="*/ 106 h 153"/>
                <a:gd name="T6" fmla="*/ 141 w 153"/>
                <a:gd name="T7" fmla="*/ 120 h 153"/>
                <a:gd name="T8" fmla="*/ 131 w 153"/>
                <a:gd name="T9" fmla="*/ 131 h 153"/>
                <a:gd name="T10" fmla="*/ 120 w 153"/>
                <a:gd name="T11" fmla="*/ 141 h 153"/>
                <a:gd name="T12" fmla="*/ 106 w 153"/>
                <a:gd name="T13" fmla="*/ 147 h 153"/>
                <a:gd name="T14" fmla="*/ 92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0 h 153"/>
                <a:gd name="T38" fmla="*/ 5 w 153"/>
                <a:gd name="T39" fmla="*/ 47 h 153"/>
                <a:gd name="T40" fmla="*/ 12 w 153"/>
                <a:gd name="T41" fmla="*/ 33 h 153"/>
                <a:gd name="T42" fmla="*/ 22 w 153"/>
                <a:gd name="T43" fmla="*/ 22 h 153"/>
                <a:gd name="T44" fmla="*/ 33 w 153"/>
                <a:gd name="T45" fmla="*/ 12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4" y="150"/>
                  </a:lnTo>
                  <a:lnTo>
                    <a:pt x="47" y="147"/>
                  </a:lnTo>
                  <a:lnTo>
                    <a:pt x="40" y="144"/>
                  </a:lnTo>
                  <a:lnTo>
                    <a:pt x="33" y="141"/>
                  </a:lnTo>
                  <a:lnTo>
                    <a:pt x="27" y="136"/>
                  </a:lnTo>
                  <a:lnTo>
                    <a:pt x="22" y="131"/>
                  </a:lnTo>
                  <a:lnTo>
                    <a:pt x="17" y="126"/>
                  </a:lnTo>
                  <a:lnTo>
                    <a:pt x="12" y="120"/>
                  </a:lnTo>
                  <a:lnTo>
                    <a:pt x="9" y="113"/>
                  </a:lnTo>
                  <a:lnTo>
                    <a:pt x="5" y="106"/>
                  </a:lnTo>
                  <a:lnTo>
                    <a:pt x="3" y="99"/>
                  </a:lnTo>
                  <a:lnTo>
                    <a:pt x="1" y="93"/>
                  </a:lnTo>
                  <a:lnTo>
                    <a:pt x="0" y="85"/>
                  </a:lnTo>
                  <a:lnTo>
                    <a:pt x="0" y="77"/>
                  </a:lnTo>
                  <a:lnTo>
                    <a:pt x="0" y="77"/>
                  </a:lnTo>
                  <a:lnTo>
                    <a:pt x="0" y="69"/>
                  </a:lnTo>
                  <a:lnTo>
                    <a:pt x="1" y="60"/>
                  </a:lnTo>
                  <a:lnTo>
                    <a:pt x="3" y="54"/>
                  </a:lnTo>
                  <a:lnTo>
                    <a:pt x="5" y="47"/>
                  </a:lnTo>
                  <a:lnTo>
                    <a:pt x="9" y="40"/>
                  </a:lnTo>
                  <a:lnTo>
                    <a:pt x="12" y="33"/>
                  </a:lnTo>
                  <a:lnTo>
                    <a:pt x="17" y="27"/>
                  </a:lnTo>
                  <a:lnTo>
                    <a:pt x="22" y="22"/>
                  </a:lnTo>
                  <a:lnTo>
                    <a:pt x="27" y="17"/>
                  </a:lnTo>
                  <a:lnTo>
                    <a:pt x="33" y="12"/>
                  </a:lnTo>
                  <a:lnTo>
                    <a:pt x="40" y="9"/>
                  </a:lnTo>
                  <a:lnTo>
                    <a:pt x="47" y="6"/>
                  </a:lnTo>
                  <a:lnTo>
                    <a:pt x="54"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0"/>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8" name="Freeform 1004">
              <a:extLst>
                <a:ext uri="{FF2B5EF4-FFF2-40B4-BE49-F238E27FC236}">
                  <a16:creationId xmlns:a16="http://schemas.microsoft.com/office/drawing/2014/main" id="{EE27EDFE-E9FB-469E-A70B-3BDBDD6518E9}"/>
                </a:ext>
              </a:extLst>
            </p:cNvPr>
            <p:cNvSpPr>
              <a:spLocks/>
            </p:cNvSpPr>
            <p:nvPr/>
          </p:nvSpPr>
          <p:spPr bwMode="auto">
            <a:xfrm>
              <a:off x="5935663" y="4368800"/>
              <a:ext cx="49213" cy="49213"/>
            </a:xfrm>
            <a:custGeom>
              <a:avLst/>
              <a:gdLst>
                <a:gd name="T0" fmla="*/ 154 w 154"/>
                <a:gd name="T1" fmla="*/ 76 h 154"/>
                <a:gd name="T2" fmla="*/ 153 w 154"/>
                <a:gd name="T3" fmla="*/ 93 h 154"/>
                <a:gd name="T4" fmla="*/ 148 w 154"/>
                <a:gd name="T5" fmla="*/ 107 h 154"/>
                <a:gd name="T6" fmla="*/ 141 w 154"/>
                <a:gd name="T7" fmla="*/ 120 h 154"/>
                <a:gd name="T8" fmla="*/ 132 w 154"/>
                <a:gd name="T9" fmla="*/ 131 h 154"/>
                <a:gd name="T10" fmla="*/ 120 w 154"/>
                <a:gd name="T11" fmla="*/ 141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3 h 154"/>
                <a:gd name="T30" fmla="*/ 4 w 154"/>
                <a:gd name="T31" fmla="*/ 99 h 154"/>
                <a:gd name="T32" fmla="*/ 0 w 154"/>
                <a:gd name="T33" fmla="*/ 85 h 154"/>
                <a:gd name="T34" fmla="*/ 0 w 154"/>
                <a:gd name="T35" fmla="*/ 76 h 154"/>
                <a:gd name="T36" fmla="*/ 1 w 154"/>
                <a:gd name="T37" fmla="*/ 62 h 154"/>
                <a:gd name="T38" fmla="*/ 6 w 154"/>
                <a:gd name="T39" fmla="*/ 47 h 154"/>
                <a:gd name="T40" fmla="*/ 13 w 154"/>
                <a:gd name="T41" fmla="*/ 34 h 154"/>
                <a:gd name="T42" fmla="*/ 23 w 154"/>
                <a:gd name="T43" fmla="*/ 23 h 154"/>
                <a:gd name="T44" fmla="*/ 35 w 154"/>
                <a:gd name="T45" fmla="*/ 12 h 154"/>
                <a:gd name="T46" fmla="*/ 47 w 154"/>
                <a:gd name="T47" fmla="*/ 6 h 154"/>
                <a:gd name="T48" fmla="*/ 62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7 w 154"/>
                <a:gd name="T61" fmla="*/ 28 h 154"/>
                <a:gd name="T62" fmla="*/ 145 w 154"/>
                <a:gd name="T63" fmla="*/ 40 h 154"/>
                <a:gd name="T64" fmla="*/ 150 w 154"/>
                <a:gd name="T65" fmla="*/ 54 h 154"/>
                <a:gd name="T66" fmla="*/ 154 w 154"/>
                <a:gd name="T67" fmla="*/ 70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5"/>
                  </a:lnTo>
                  <a:lnTo>
                    <a:pt x="153" y="93"/>
                  </a:lnTo>
                  <a:lnTo>
                    <a:pt x="150" y="99"/>
                  </a:lnTo>
                  <a:lnTo>
                    <a:pt x="148" y="107"/>
                  </a:lnTo>
                  <a:lnTo>
                    <a:pt x="145" y="113"/>
                  </a:lnTo>
                  <a:lnTo>
                    <a:pt x="141" y="120"/>
                  </a:lnTo>
                  <a:lnTo>
                    <a:pt x="137" y="126"/>
                  </a:lnTo>
                  <a:lnTo>
                    <a:pt x="132" y="131"/>
                  </a:lnTo>
                  <a:lnTo>
                    <a:pt x="126" y="136"/>
                  </a:lnTo>
                  <a:lnTo>
                    <a:pt x="120" y="141"/>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1"/>
                  </a:lnTo>
                  <a:lnTo>
                    <a:pt x="28" y="136"/>
                  </a:lnTo>
                  <a:lnTo>
                    <a:pt x="23" y="131"/>
                  </a:lnTo>
                  <a:lnTo>
                    <a:pt x="17" y="126"/>
                  </a:lnTo>
                  <a:lnTo>
                    <a:pt x="13" y="120"/>
                  </a:lnTo>
                  <a:lnTo>
                    <a:pt x="9" y="113"/>
                  </a:lnTo>
                  <a:lnTo>
                    <a:pt x="6" y="107"/>
                  </a:lnTo>
                  <a:lnTo>
                    <a:pt x="4" y="99"/>
                  </a:lnTo>
                  <a:lnTo>
                    <a:pt x="1" y="93"/>
                  </a:lnTo>
                  <a:lnTo>
                    <a:pt x="0" y="85"/>
                  </a:lnTo>
                  <a:lnTo>
                    <a:pt x="0" y="76"/>
                  </a:lnTo>
                  <a:lnTo>
                    <a:pt x="0" y="76"/>
                  </a:lnTo>
                  <a:lnTo>
                    <a:pt x="0" y="70"/>
                  </a:lnTo>
                  <a:lnTo>
                    <a:pt x="1" y="62"/>
                  </a:lnTo>
                  <a:lnTo>
                    <a:pt x="4" y="54"/>
                  </a:lnTo>
                  <a:lnTo>
                    <a:pt x="6" y="47"/>
                  </a:lnTo>
                  <a:lnTo>
                    <a:pt x="9" y="40"/>
                  </a:lnTo>
                  <a:lnTo>
                    <a:pt x="13" y="34"/>
                  </a:lnTo>
                  <a:lnTo>
                    <a:pt x="17" y="28"/>
                  </a:lnTo>
                  <a:lnTo>
                    <a:pt x="23" y="23"/>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3"/>
                  </a:lnTo>
                  <a:lnTo>
                    <a:pt x="137" y="28"/>
                  </a:lnTo>
                  <a:lnTo>
                    <a:pt x="141" y="34"/>
                  </a:lnTo>
                  <a:lnTo>
                    <a:pt x="145" y="40"/>
                  </a:lnTo>
                  <a:lnTo>
                    <a:pt x="148" y="47"/>
                  </a:lnTo>
                  <a:lnTo>
                    <a:pt x="150" y="54"/>
                  </a:lnTo>
                  <a:lnTo>
                    <a:pt x="153" y="62"/>
                  </a:lnTo>
                  <a:lnTo>
                    <a:pt x="154" y="70"/>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9" name="Freeform 1005">
              <a:extLst>
                <a:ext uri="{FF2B5EF4-FFF2-40B4-BE49-F238E27FC236}">
                  <a16:creationId xmlns:a16="http://schemas.microsoft.com/office/drawing/2014/main" id="{F1FD05DF-971F-4184-B6BC-FB8E715B3E09}"/>
                </a:ext>
              </a:extLst>
            </p:cNvPr>
            <p:cNvSpPr>
              <a:spLocks/>
            </p:cNvSpPr>
            <p:nvPr/>
          </p:nvSpPr>
          <p:spPr bwMode="auto">
            <a:xfrm>
              <a:off x="5935663" y="4440238"/>
              <a:ext cx="49213" cy="47625"/>
            </a:xfrm>
            <a:custGeom>
              <a:avLst/>
              <a:gdLst>
                <a:gd name="T0" fmla="*/ 154 w 154"/>
                <a:gd name="T1" fmla="*/ 78 h 154"/>
                <a:gd name="T2" fmla="*/ 153 w 154"/>
                <a:gd name="T3" fmla="*/ 92 h 154"/>
                <a:gd name="T4" fmla="*/ 148 w 154"/>
                <a:gd name="T5" fmla="*/ 107 h 154"/>
                <a:gd name="T6" fmla="*/ 141 w 154"/>
                <a:gd name="T7" fmla="*/ 120 h 154"/>
                <a:gd name="T8" fmla="*/ 132 w 154"/>
                <a:gd name="T9" fmla="*/ 131 h 154"/>
                <a:gd name="T10" fmla="*/ 120 w 154"/>
                <a:gd name="T11" fmla="*/ 142 h 154"/>
                <a:gd name="T12" fmla="*/ 107 w 154"/>
                <a:gd name="T13" fmla="*/ 149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7 h 154"/>
                <a:gd name="T28" fmla="*/ 9 w 154"/>
                <a:gd name="T29" fmla="*/ 114 h 154"/>
                <a:gd name="T30" fmla="*/ 4 w 154"/>
                <a:gd name="T31" fmla="*/ 101 h 154"/>
                <a:gd name="T32" fmla="*/ 0 w 154"/>
                <a:gd name="T33" fmla="*/ 86 h 154"/>
                <a:gd name="T34" fmla="*/ 0 w 154"/>
                <a:gd name="T35" fmla="*/ 78 h 154"/>
                <a:gd name="T36" fmla="*/ 1 w 154"/>
                <a:gd name="T37" fmla="*/ 62 h 154"/>
                <a:gd name="T38" fmla="*/ 6 w 154"/>
                <a:gd name="T39" fmla="*/ 48 h 154"/>
                <a:gd name="T40" fmla="*/ 13 w 154"/>
                <a:gd name="T41" fmla="*/ 34 h 154"/>
                <a:gd name="T42" fmla="*/ 23 w 154"/>
                <a:gd name="T43" fmla="*/ 23 h 154"/>
                <a:gd name="T44" fmla="*/ 35 w 154"/>
                <a:gd name="T45" fmla="*/ 14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4 w 154"/>
                <a:gd name="T57" fmla="*/ 10 h 154"/>
                <a:gd name="T58" fmla="*/ 126 w 154"/>
                <a:gd name="T59" fmla="*/ 18 h 154"/>
                <a:gd name="T60" fmla="*/ 137 w 154"/>
                <a:gd name="T61" fmla="*/ 28 h 154"/>
                <a:gd name="T62" fmla="*/ 145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2"/>
                  </a:lnTo>
                  <a:lnTo>
                    <a:pt x="150" y="101"/>
                  </a:lnTo>
                  <a:lnTo>
                    <a:pt x="148" y="107"/>
                  </a:lnTo>
                  <a:lnTo>
                    <a:pt x="145" y="114"/>
                  </a:lnTo>
                  <a:lnTo>
                    <a:pt x="141" y="120"/>
                  </a:lnTo>
                  <a:lnTo>
                    <a:pt x="137" y="127"/>
                  </a:lnTo>
                  <a:lnTo>
                    <a:pt x="132" y="131"/>
                  </a:lnTo>
                  <a:lnTo>
                    <a:pt x="126" y="137"/>
                  </a:lnTo>
                  <a:lnTo>
                    <a:pt x="120" y="142"/>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2"/>
                  </a:lnTo>
                  <a:lnTo>
                    <a:pt x="28" y="137"/>
                  </a:lnTo>
                  <a:lnTo>
                    <a:pt x="23" y="131"/>
                  </a:lnTo>
                  <a:lnTo>
                    <a:pt x="17" y="127"/>
                  </a:lnTo>
                  <a:lnTo>
                    <a:pt x="13" y="120"/>
                  </a:lnTo>
                  <a:lnTo>
                    <a:pt x="9" y="114"/>
                  </a:lnTo>
                  <a:lnTo>
                    <a:pt x="6" y="107"/>
                  </a:lnTo>
                  <a:lnTo>
                    <a:pt x="4" y="101"/>
                  </a:lnTo>
                  <a:lnTo>
                    <a:pt x="1" y="92"/>
                  </a:lnTo>
                  <a:lnTo>
                    <a:pt x="0" y="86"/>
                  </a:lnTo>
                  <a:lnTo>
                    <a:pt x="0" y="78"/>
                  </a:lnTo>
                  <a:lnTo>
                    <a:pt x="0" y="78"/>
                  </a:lnTo>
                  <a:lnTo>
                    <a:pt x="0" y="70"/>
                  </a:lnTo>
                  <a:lnTo>
                    <a:pt x="1" y="62"/>
                  </a:lnTo>
                  <a:lnTo>
                    <a:pt x="4" y="55"/>
                  </a:lnTo>
                  <a:lnTo>
                    <a:pt x="6" y="48"/>
                  </a:lnTo>
                  <a:lnTo>
                    <a:pt x="9" y="41"/>
                  </a:lnTo>
                  <a:lnTo>
                    <a:pt x="13" y="34"/>
                  </a:lnTo>
                  <a:lnTo>
                    <a:pt x="17" y="28"/>
                  </a:lnTo>
                  <a:lnTo>
                    <a:pt x="23" y="23"/>
                  </a:lnTo>
                  <a:lnTo>
                    <a:pt x="28" y="18"/>
                  </a:lnTo>
                  <a:lnTo>
                    <a:pt x="35" y="14"/>
                  </a:lnTo>
                  <a:lnTo>
                    <a:pt x="40" y="10"/>
                  </a:lnTo>
                  <a:lnTo>
                    <a:pt x="47" y="7"/>
                  </a:lnTo>
                  <a:lnTo>
                    <a:pt x="54" y="3"/>
                  </a:lnTo>
                  <a:lnTo>
                    <a:pt x="62" y="2"/>
                  </a:lnTo>
                  <a:lnTo>
                    <a:pt x="69" y="1"/>
                  </a:lnTo>
                  <a:lnTo>
                    <a:pt x="77" y="0"/>
                  </a:lnTo>
                  <a:lnTo>
                    <a:pt x="77" y="0"/>
                  </a:lnTo>
                  <a:lnTo>
                    <a:pt x="85" y="1"/>
                  </a:lnTo>
                  <a:lnTo>
                    <a:pt x="93" y="2"/>
                  </a:lnTo>
                  <a:lnTo>
                    <a:pt x="100" y="3"/>
                  </a:lnTo>
                  <a:lnTo>
                    <a:pt x="107" y="7"/>
                  </a:lnTo>
                  <a:lnTo>
                    <a:pt x="114" y="10"/>
                  </a:lnTo>
                  <a:lnTo>
                    <a:pt x="120" y="14"/>
                  </a:lnTo>
                  <a:lnTo>
                    <a:pt x="126" y="18"/>
                  </a:lnTo>
                  <a:lnTo>
                    <a:pt x="132" y="23"/>
                  </a:lnTo>
                  <a:lnTo>
                    <a:pt x="137" y="28"/>
                  </a:lnTo>
                  <a:lnTo>
                    <a:pt x="141" y="34"/>
                  </a:lnTo>
                  <a:lnTo>
                    <a:pt x="145" y="41"/>
                  </a:lnTo>
                  <a:lnTo>
                    <a:pt x="148" y="48"/>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0" name="Freeform 1006">
              <a:extLst>
                <a:ext uri="{FF2B5EF4-FFF2-40B4-BE49-F238E27FC236}">
                  <a16:creationId xmlns:a16="http://schemas.microsoft.com/office/drawing/2014/main" id="{C13581B7-2BC2-4715-AD82-967BEA34C954}"/>
                </a:ext>
              </a:extLst>
            </p:cNvPr>
            <p:cNvSpPr>
              <a:spLocks/>
            </p:cNvSpPr>
            <p:nvPr/>
          </p:nvSpPr>
          <p:spPr bwMode="auto">
            <a:xfrm>
              <a:off x="6005513" y="4368800"/>
              <a:ext cx="49213" cy="49213"/>
            </a:xfrm>
            <a:custGeom>
              <a:avLst/>
              <a:gdLst>
                <a:gd name="T0" fmla="*/ 154 w 154"/>
                <a:gd name="T1" fmla="*/ 76 h 154"/>
                <a:gd name="T2" fmla="*/ 152 w 154"/>
                <a:gd name="T3" fmla="*/ 93 h 154"/>
                <a:gd name="T4" fmla="*/ 148 w 154"/>
                <a:gd name="T5" fmla="*/ 107 h 154"/>
                <a:gd name="T6" fmla="*/ 141 w 154"/>
                <a:gd name="T7" fmla="*/ 120 h 154"/>
                <a:gd name="T8" fmla="*/ 132 w 154"/>
                <a:gd name="T9" fmla="*/ 131 h 154"/>
                <a:gd name="T10" fmla="*/ 120 w 154"/>
                <a:gd name="T11" fmla="*/ 141 h 154"/>
                <a:gd name="T12" fmla="*/ 106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7 w 154"/>
                <a:gd name="T25" fmla="*/ 136 h 154"/>
                <a:gd name="T26" fmla="*/ 17 w 154"/>
                <a:gd name="T27" fmla="*/ 126 h 154"/>
                <a:gd name="T28" fmla="*/ 9 w 154"/>
                <a:gd name="T29" fmla="*/ 113 h 154"/>
                <a:gd name="T30" fmla="*/ 3 w 154"/>
                <a:gd name="T31" fmla="*/ 99 h 154"/>
                <a:gd name="T32" fmla="*/ 0 w 154"/>
                <a:gd name="T33" fmla="*/ 85 h 154"/>
                <a:gd name="T34" fmla="*/ 0 w 154"/>
                <a:gd name="T35" fmla="*/ 76 h 154"/>
                <a:gd name="T36" fmla="*/ 1 w 154"/>
                <a:gd name="T37" fmla="*/ 62 h 154"/>
                <a:gd name="T38" fmla="*/ 6 w 154"/>
                <a:gd name="T39" fmla="*/ 47 h 154"/>
                <a:gd name="T40" fmla="*/ 12 w 154"/>
                <a:gd name="T41" fmla="*/ 34 h 154"/>
                <a:gd name="T42" fmla="*/ 23 w 154"/>
                <a:gd name="T43" fmla="*/ 23 h 154"/>
                <a:gd name="T44" fmla="*/ 34 w 154"/>
                <a:gd name="T45" fmla="*/ 12 h 154"/>
                <a:gd name="T46" fmla="*/ 47 w 154"/>
                <a:gd name="T47" fmla="*/ 6 h 154"/>
                <a:gd name="T48" fmla="*/ 62 w 154"/>
                <a:gd name="T49" fmla="*/ 1 h 154"/>
                <a:gd name="T50" fmla="*/ 77 w 154"/>
                <a:gd name="T51" fmla="*/ 0 h 154"/>
                <a:gd name="T52" fmla="*/ 85 w 154"/>
                <a:gd name="T53" fmla="*/ 0 h 154"/>
                <a:gd name="T54" fmla="*/ 99 w 154"/>
                <a:gd name="T55" fmla="*/ 3 h 154"/>
                <a:gd name="T56" fmla="*/ 113 w 154"/>
                <a:gd name="T57" fmla="*/ 9 h 154"/>
                <a:gd name="T58" fmla="*/ 126 w 154"/>
                <a:gd name="T59" fmla="*/ 17 h 154"/>
                <a:gd name="T60" fmla="*/ 136 w 154"/>
                <a:gd name="T61" fmla="*/ 28 h 154"/>
                <a:gd name="T62" fmla="*/ 144 w 154"/>
                <a:gd name="T63" fmla="*/ 40 h 154"/>
                <a:gd name="T64" fmla="*/ 151 w 154"/>
                <a:gd name="T65" fmla="*/ 54 h 154"/>
                <a:gd name="T66" fmla="*/ 153 w 154"/>
                <a:gd name="T67" fmla="*/ 70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5"/>
                  </a:lnTo>
                  <a:lnTo>
                    <a:pt x="152" y="93"/>
                  </a:lnTo>
                  <a:lnTo>
                    <a:pt x="151" y="99"/>
                  </a:lnTo>
                  <a:lnTo>
                    <a:pt x="148" y="107"/>
                  </a:lnTo>
                  <a:lnTo>
                    <a:pt x="144" y="113"/>
                  </a:lnTo>
                  <a:lnTo>
                    <a:pt x="141" y="120"/>
                  </a:lnTo>
                  <a:lnTo>
                    <a:pt x="136" y="126"/>
                  </a:lnTo>
                  <a:lnTo>
                    <a:pt x="132" y="131"/>
                  </a:lnTo>
                  <a:lnTo>
                    <a:pt x="126" y="136"/>
                  </a:lnTo>
                  <a:lnTo>
                    <a:pt x="120" y="141"/>
                  </a:lnTo>
                  <a:lnTo>
                    <a:pt x="113" y="145"/>
                  </a:lnTo>
                  <a:lnTo>
                    <a:pt x="106" y="147"/>
                  </a:lnTo>
                  <a:lnTo>
                    <a:pt x="99" y="151"/>
                  </a:lnTo>
                  <a:lnTo>
                    <a:pt x="93" y="152"/>
                  </a:lnTo>
                  <a:lnTo>
                    <a:pt x="85" y="153"/>
                  </a:lnTo>
                  <a:lnTo>
                    <a:pt x="77" y="154"/>
                  </a:lnTo>
                  <a:lnTo>
                    <a:pt x="77" y="154"/>
                  </a:lnTo>
                  <a:lnTo>
                    <a:pt x="69" y="153"/>
                  </a:lnTo>
                  <a:lnTo>
                    <a:pt x="62" y="152"/>
                  </a:lnTo>
                  <a:lnTo>
                    <a:pt x="54" y="151"/>
                  </a:lnTo>
                  <a:lnTo>
                    <a:pt x="47" y="147"/>
                  </a:lnTo>
                  <a:lnTo>
                    <a:pt x="40" y="145"/>
                  </a:lnTo>
                  <a:lnTo>
                    <a:pt x="34" y="141"/>
                  </a:lnTo>
                  <a:lnTo>
                    <a:pt x="27" y="136"/>
                  </a:lnTo>
                  <a:lnTo>
                    <a:pt x="23" y="131"/>
                  </a:lnTo>
                  <a:lnTo>
                    <a:pt x="17" y="126"/>
                  </a:lnTo>
                  <a:lnTo>
                    <a:pt x="12" y="120"/>
                  </a:lnTo>
                  <a:lnTo>
                    <a:pt x="9" y="113"/>
                  </a:lnTo>
                  <a:lnTo>
                    <a:pt x="6" y="107"/>
                  </a:lnTo>
                  <a:lnTo>
                    <a:pt x="3" y="99"/>
                  </a:lnTo>
                  <a:lnTo>
                    <a:pt x="1" y="93"/>
                  </a:lnTo>
                  <a:lnTo>
                    <a:pt x="0" y="85"/>
                  </a:lnTo>
                  <a:lnTo>
                    <a:pt x="0" y="76"/>
                  </a:lnTo>
                  <a:lnTo>
                    <a:pt x="0" y="76"/>
                  </a:lnTo>
                  <a:lnTo>
                    <a:pt x="0" y="70"/>
                  </a:lnTo>
                  <a:lnTo>
                    <a:pt x="1" y="62"/>
                  </a:lnTo>
                  <a:lnTo>
                    <a:pt x="3" y="54"/>
                  </a:lnTo>
                  <a:lnTo>
                    <a:pt x="6" y="47"/>
                  </a:lnTo>
                  <a:lnTo>
                    <a:pt x="9" y="40"/>
                  </a:lnTo>
                  <a:lnTo>
                    <a:pt x="12" y="34"/>
                  </a:lnTo>
                  <a:lnTo>
                    <a:pt x="17" y="28"/>
                  </a:lnTo>
                  <a:lnTo>
                    <a:pt x="23" y="23"/>
                  </a:lnTo>
                  <a:lnTo>
                    <a:pt x="27" y="17"/>
                  </a:lnTo>
                  <a:lnTo>
                    <a:pt x="34" y="12"/>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2"/>
                  </a:lnTo>
                  <a:lnTo>
                    <a:pt x="126" y="17"/>
                  </a:lnTo>
                  <a:lnTo>
                    <a:pt x="132" y="23"/>
                  </a:lnTo>
                  <a:lnTo>
                    <a:pt x="136" y="28"/>
                  </a:lnTo>
                  <a:lnTo>
                    <a:pt x="141" y="34"/>
                  </a:lnTo>
                  <a:lnTo>
                    <a:pt x="144" y="40"/>
                  </a:lnTo>
                  <a:lnTo>
                    <a:pt x="148" y="47"/>
                  </a:lnTo>
                  <a:lnTo>
                    <a:pt x="151" y="54"/>
                  </a:lnTo>
                  <a:lnTo>
                    <a:pt x="152" y="62"/>
                  </a:lnTo>
                  <a:lnTo>
                    <a:pt x="153" y="70"/>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1" name="Freeform 1007">
              <a:extLst>
                <a:ext uri="{FF2B5EF4-FFF2-40B4-BE49-F238E27FC236}">
                  <a16:creationId xmlns:a16="http://schemas.microsoft.com/office/drawing/2014/main" id="{3A80512E-CA93-4ADE-9A1F-BA60F033B39A}"/>
                </a:ext>
              </a:extLst>
            </p:cNvPr>
            <p:cNvSpPr>
              <a:spLocks/>
            </p:cNvSpPr>
            <p:nvPr/>
          </p:nvSpPr>
          <p:spPr bwMode="auto">
            <a:xfrm>
              <a:off x="6005513" y="4440238"/>
              <a:ext cx="49213" cy="47625"/>
            </a:xfrm>
            <a:custGeom>
              <a:avLst/>
              <a:gdLst>
                <a:gd name="T0" fmla="*/ 154 w 154"/>
                <a:gd name="T1" fmla="*/ 78 h 154"/>
                <a:gd name="T2" fmla="*/ 152 w 154"/>
                <a:gd name="T3" fmla="*/ 92 h 154"/>
                <a:gd name="T4" fmla="*/ 148 w 154"/>
                <a:gd name="T5" fmla="*/ 107 h 154"/>
                <a:gd name="T6" fmla="*/ 141 w 154"/>
                <a:gd name="T7" fmla="*/ 120 h 154"/>
                <a:gd name="T8" fmla="*/ 132 w 154"/>
                <a:gd name="T9" fmla="*/ 131 h 154"/>
                <a:gd name="T10" fmla="*/ 120 w 154"/>
                <a:gd name="T11" fmla="*/ 142 h 154"/>
                <a:gd name="T12" fmla="*/ 106 w 154"/>
                <a:gd name="T13" fmla="*/ 149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7 w 154"/>
                <a:gd name="T25" fmla="*/ 137 h 154"/>
                <a:gd name="T26" fmla="*/ 17 w 154"/>
                <a:gd name="T27" fmla="*/ 127 h 154"/>
                <a:gd name="T28" fmla="*/ 9 w 154"/>
                <a:gd name="T29" fmla="*/ 114 h 154"/>
                <a:gd name="T30" fmla="*/ 3 w 154"/>
                <a:gd name="T31" fmla="*/ 101 h 154"/>
                <a:gd name="T32" fmla="*/ 0 w 154"/>
                <a:gd name="T33" fmla="*/ 86 h 154"/>
                <a:gd name="T34" fmla="*/ 0 w 154"/>
                <a:gd name="T35" fmla="*/ 78 h 154"/>
                <a:gd name="T36" fmla="*/ 1 w 154"/>
                <a:gd name="T37" fmla="*/ 62 h 154"/>
                <a:gd name="T38" fmla="*/ 6 w 154"/>
                <a:gd name="T39" fmla="*/ 48 h 154"/>
                <a:gd name="T40" fmla="*/ 12 w 154"/>
                <a:gd name="T41" fmla="*/ 34 h 154"/>
                <a:gd name="T42" fmla="*/ 23 w 154"/>
                <a:gd name="T43" fmla="*/ 23 h 154"/>
                <a:gd name="T44" fmla="*/ 34 w 154"/>
                <a:gd name="T45" fmla="*/ 14 h 154"/>
                <a:gd name="T46" fmla="*/ 47 w 154"/>
                <a:gd name="T47" fmla="*/ 7 h 154"/>
                <a:gd name="T48" fmla="*/ 62 w 154"/>
                <a:gd name="T49" fmla="*/ 2 h 154"/>
                <a:gd name="T50" fmla="*/ 77 w 154"/>
                <a:gd name="T51" fmla="*/ 0 h 154"/>
                <a:gd name="T52" fmla="*/ 85 w 154"/>
                <a:gd name="T53" fmla="*/ 1 h 154"/>
                <a:gd name="T54" fmla="*/ 99 w 154"/>
                <a:gd name="T55" fmla="*/ 3 h 154"/>
                <a:gd name="T56" fmla="*/ 113 w 154"/>
                <a:gd name="T57" fmla="*/ 10 h 154"/>
                <a:gd name="T58" fmla="*/ 126 w 154"/>
                <a:gd name="T59" fmla="*/ 18 h 154"/>
                <a:gd name="T60" fmla="*/ 136 w 154"/>
                <a:gd name="T61" fmla="*/ 28 h 154"/>
                <a:gd name="T62" fmla="*/ 144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2"/>
                  </a:lnTo>
                  <a:lnTo>
                    <a:pt x="151" y="101"/>
                  </a:lnTo>
                  <a:lnTo>
                    <a:pt x="148" y="107"/>
                  </a:lnTo>
                  <a:lnTo>
                    <a:pt x="144" y="114"/>
                  </a:lnTo>
                  <a:lnTo>
                    <a:pt x="141" y="120"/>
                  </a:lnTo>
                  <a:lnTo>
                    <a:pt x="136" y="127"/>
                  </a:lnTo>
                  <a:lnTo>
                    <a:pt x="132" y="131"/>
                  </a:lnTo>
                  <a:lnTo>
                    <a:pt x="126" y="137"/>
                  </a:lnTo>
                  <a:lnTo>
                    <a:pt x="120" y="142"/>
                  </a:lnTo>
                  <a:lnTo>
                    <a:pt x="113" y="145"/>
                  </a:lnTo>
                  <a:lnTo>
                    <a:pt x="106" y="149"/>
                  </a:lnTo>
                  <a:lnTo>
                    <a:pt x="99" y="151"/>
                  </a:lnTo>
                  <a:lnTo>
                    <a:pt x="93" y="153"/>
                  </a:lnTo>
                  <a:lnTo>
                    <a:pt x="85" y="154"/>
                  </a:lnTo>
                  <a:lnTo>
                    <a:pt x="77" y="154"/>
                  </a:lnTo>
                  <a:lnTo>
                    <a:pt x="77" y="154"/>
                  </a:lnTo>
                  <a:lnTo>
                    <a:pt x="69" y="154"/>
                  </a:lnTo>
                  <a:lnTo>
                    <a:pt x="62" y="153"/>
                  </a:lnTo>
                  <a:lnTo>
                    <a:pt x="54" y="151"/>
                  </a:lnTo>
                  <a:lnTo>
                    <a:pt x="47" y="149"/>
                  </a:lnTo>
                  <a:lnTo>
                    <a:pt x="40" y="145"/>
                  </a:lnTo>
                  <a:lnTo>
                    <a:pt x="34" y="142"/>
                  </a:lnTo>
                  <a:lnTo>
                    <a:pt x="27" y="137"/>
                  </a:lnTo>
                  <a:lnTo>
                    <a:pt x="23" y="131"/>
                  </a:lnTo>
                  <a:lnTo>
                    <a:pt x="17" y="127"/>
                  </a:lnTo>
                  <a:lnTo>
                    <a:pt x="12" y="120"/>
                  </a:lnTo>
                  <a:lnTo>
                    <a:pt x="9" y="114"/>
                  </a:lnTo>
                  <a:lnTo>
                    <a:pt x="6" y="107"/>
                  </a:lnTo>
                  <a:lnTo>
                    <a:pt x="3" y="101"/>
                  </a:lnTo>
                  <a:lnTo>
                    <a:pt x="1" y="92"/>
                  </a:lnTo>
                  <a:lnTo>
                    <a:pt x="0" y="86"/>
                  </a:lnTo>
                  <a:lnTo>
                    <a:pt x="0" y="78"/>
                  </a:lnTo>
                  <a:lnTo>
                    <a:pt x="0" y="78"/>
                  </a:lnTo>
                  <a:lnTo>
                    <a:pt x="0" y="70"/>
                  </a:lnTo>
                  <a:lnTo>
                    <a:pt x="1" y="62"/>
                  </a:lnTo>
                  <a:lnTo>
                    <a:pt x="3" y="55"/>
                  </a:lnTo>
                  <a:lnTo>
                    <a:pt x="6" y="48"/>
                  </a:lnTo>
                  <a:lnTo>
                    <a:pt x="9" y="41"/>
                  </a:lnTo>
                  <a:lnTo>
                    <a:pt x="12" y="34"/>
                  </a:lnTo>
                  <a:lnTo>
                    <a:pt x="17" y="28"/>
                  </a:lnTo>
                  <a:lnTo>
                    <a:pt x="23" y="23"/>
                  </a:lnTo>
                  <a:lnTo>
                    <a:pt x="27" y="18"/>
                  </a:lnTo>
                  <a:lnTo>
                    <a:pt x="34" y="14"/>
                  </a:lnTo>
                  <a:lnTo>
                    <a:pt x="40" y="10"/>
                  </a:lnTo>
                  <a:lnTo>
                    <a:pt x="47" y="7"/>
                  </a:lnTo>
                  <a:lnTo>
                    <a:pt x="54" y="3"/>
                  </a:lnTo>
                  <a:lnTo>
                    <a:pt x="62" y="2"/>
                  </a:lnTo>
                  <a:lnTo>
                    <a:pt x="69" y="1"/>
                  </a:lnTo>
                  <a:lnTo>
                    <a:pt x="77" y="0"/>
                  </a:lnTo>
                  <a:lnTo>
                    <a:pt x="77" y="0"/>
                  </a:lnTo>
                  <a:lnTo>
                    <a:pt x="85" y="1"/>
                  </a:lnTo>
                  <a:lnTo>
                    <a:pt x="93" y="2"/>
                  </a:lnTo>
                  <a:lnTo>
                    <a:pt x="99" y="3"/>
                  </a:lnTo>
                  <a:lnTo>
                    <a:pt x="106" y="7"/>
                  </a:lnTo>
                  <a:lnTo>
                    <a:pt x="113" y="10"/>
                  </a:lnTo>
                  <a:lnTo>
                    <a:pt x="120" y="14"/>
                  </a:lnTo>
                  <a:lnTo>
                    <a:pt x="126" y="18"/>
                  </a:lnTo>
                  <a:lnTo>
                    <a:pt x="132" y="23"/>
                  </a:lnTo>
                  <a:lnTo>
                    <a:pt x="136" y="28"/>
                  </a:lnTo>
                  <a:lnTo>
                    <a:pt x="141" y="34"/>
                  </a:lnTo>
                  <a:lnTo>
                    <a:pt x="144" y="41"/>
                  </a:lnTo>
                  <a:lnTo>
                    <a:pt x="148"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2" name="Freeform 1008">
              <a:extLst>
                <a:ext uri="{FF2B5EF4-FFF2-40B4-BE49-F238E27FC236}">
                  <a16:creationId xmlns:a16="http://schemas.microsoft.com/office/drawing/2014/main" id="{66B0B36D-DEF1-44A7-B0B6-BAB58C2C3AA2}"/>
                </a:ext>
              </a:extLst>
            </p:cNvPr>
            <p:cNvSpPr>
              <a:spLocks/>
            </p:cNvSpPr>
            <p:nvPr/>
          </p:nvSpPr>
          <p:spPr bwMode="auto">
            <a:xfrm>
              <a:off x="6075363" y="4368800"/>
              <a:ext cx="49213" cy="49213"/>
            </a:xfrm>
            <a:custGeom>
              <a:avLst/>
              <a:gdLst>
                <a:gd name="T0" fmla="*/ 153 w 153"/>
                <a:gd name="T1" fmla="*/ 76 h 154"/>
                <a:gd name="T2" fmla="*/ 152 w 153"/>
                <a:gd name="T3" fmla="*/ 93 h 154"/>
                <a:gd name="T4" fmla="*/ 147 w 153"/>
                <a:gd name="T5" fmla="*/ 107 h 154"/>
                <a:gd name="T6" fmla="*/ 141 w 153"/>
                <a:gd name="T7" fmla="*/ 120 h 154"/>
                <a:gd name="T8" fmla="*/ 131 w 153"/>
                <a:gd name="T9" fmla="*/ 131 h 154"/>
                <a:gd name="T10" fmla="*/ 120 w 153"/>
                <a:gd name="T11" fmla="*/ 141 h 154"/>
                <a:gd name="T12" fmla="*/ 106 w 153"/>
                <a:gd name="T13" fmla="*/ 147 h 154"/>
                <a:gd name="T14" fmla="*/ 92 w 153"/>
                <a:gd name="T15" fmla="*/ 152 h 154"/>
                <a:gd name="T16" fmla="*/ 76 w 153"/>
                <a:gd name="T17" fmla="*/ 154 h 154"/>
                <a:gd name="T18" fmla="*/ 68 w 153"/>
                <a:gd name="T19" fmla="*/ 153 h 154"/>
                <a:gd name="T20" fmla="*/ 54 w 153"/>
                <a:gd name="T21" fmla="*/ 151 h 154"/>
                <a:gd name="T22" fmla="*/ 40 w 153"/>
                <a:gd name="T23" fmla="*/ 145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6 h 154"/>
                <a:gd name="T36" fmla="*/ 1 w 153"/>
                <a:gd name="T37" fmla="*/ 62 h 154"/>
                <a:gd name="T38" fmla="*/ 5 w 153"/>
                <a:gd name="T39" fmla="*/ 47 h 154"/>
                <a:gd name="T40" fmla="*/ 12 w 153"/>
                <a:gd name="T41" fmla="*/ 34 h 154"/>
                <a:gd name="T42" fmla="*/ 22 w 153"/>
                <a:gd name="T43" fmla="*/ 23 h 154"/>
                <a:gd name="T44" fmla="*/ 33 w 153"/>
                <a:gd name="T45" fmla="*/ 12 h 154"/>
                <a:gd name="T46" fmla="*/ 47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70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5"/>
                  </a:lnTo>
                  <a:lnTo>
                    <a:pt x="152" y="93"/>
                  </a:lnTo>
                  <a:lnTo>
                    <a:pt x="150" y="99"/>
                  </a:lnTo>
                  <a:lnTo>
                    <a:pt x="147" y="107"/>
                  </a:lnTo>
                  <a:lnTo>
                    <a:pt x="144" y="113"/>
                  </a:lnTo>
                  <a:lnTo>
                    <a:pt x="141" y="120"/>
                  </a:lnTo>
                  <a:lnTo>
                    <a:pt x="136" y="126"/>
                  </a:lnTo>
                  <a:lnTo>
                    <a:pt x="131" y="131"/>
                  </a:lnTo>
                  <a:lnTo>
                    <a:pt x="126" y="136"/>
                  </a:lnTo>
                  <a:lnTo>
                    <a:pt x="120" y="141"/>
                  </a:lnTo>
                  <a:lnTo>
                    <a:pt x="113" y="145"/>
                  </a:lnTo>
                  <a:lnTo>
                    <a:pt x="106" y="147"/>
                  </a:lnTo>
                  <a:lnTo>
                    <a:pt x="99" y="151"/>
                  </a:lnTo>
                  <a:lnTo>
                    <a:pt x="92" y="152"/>
                  </a:lnTo>
                  <a:lnTo>
                    <a:pt x="84" y="153"/>
                  </a:lnTo>
                  <a:lnTo>
                    <a:pt x="76" y="154"/>
                  </a:lnTo>
                  <a:lnTo>
                    <a:pt x="76" y="154"/>
                  </a:lnTo>
                  <a:lnTo>
                    <a:pt x="68" y="153"/>
                  </a:lnTo>
                  <a:lnTo>
                    <a:pt x="60" y="152"/>
                  </a:lnTo>
                  <a:lnTo>
                    <a:pt x="54" y="151"/>
                  </a:lnTo>
                  <a:lnTo>
                    <a:pt x="47" y="147"/>
                  </a:lnTo>
                  <a:lnTo>
                    <a:pt x="40" y="145"/>
                  </a:lnTo>
                  <a:lnTo>
                    <a:pt x="33" y="141"/>
                  </a:lnTo>
                  <a:lnTo>
                    <a:pt x="27" y="136"/>
                  </a:lnTo>
                  <a:lnTo>
                    <a:pt x="22" y="131"/>
                  </a:lnTo>
                  <a:lnTo>
                    <a:pt x="17" y="126"/>
                  </a:lnTo>
                  <a:lnTo>
                    <a:pt x="12" y="120"/>
                  </a:lnTo>
                  <a:lnTo>
                    <a:pt x="9" y="113"/>
                  </a:lnTo>
                  <a:lnTo>
                    <a:pt x="5" y="107"/>
                  </a:lnTo>
                  <a:lnTo>
                    <a:pt x="3" y="99"/>
                  </a:lnTo>
                  <a:lnTo>
                    <a:pt x="1" y="93"/>
                  </a:lnTo>
                  <a:lnTo>
                    <a:pt x="0" y="85"/>
                  </a:lnTo>
                  <a:lnTo>
                    <a:pt x="0" y="76"/>
                  </a:lnTo>
                  <a:lnTo>
                    <a:pt x="0" y="76"/>
                  </a:lnTo>
                  <a:lnTo>
                    <a:pt x="0" y="70"/>
                  </a:lnTo>
                  <a:lnTo>
                    <a:pt x="1" y="62"/>
                  </a:lnTo>
                  <a:lnTo>
                    <a:pt x="3" y="54"/>
                  </a:lnTo>
                  <a:lnTo>
                    <a:pt x="5" y="47"/>
                  </a:lnTo>
                  <a:lnTo>
                    <a:pt x="9" y="40"/>
                  </a:lnTo>
                  <a:lnTo>
                    <a:pt x="12" y="34"/>
                  </a:lnTo>
                  <a:lnTo>
                    <a:pt x="17" y="28"/>
                  </a:lnTo>
                  <a:lnTo>
                    <a:pt x="22" y="23"/>
                  </a:lnTo>
                  <a:lnTo>
                    <a:pt x="27" y="17"/>
                  </a:lnTo>
                  <a:lnTo>
                    <a:pt x="33" y="12"/>
                  </a:lnTo>
                  <a:lnTo>
                    <a:pt x="40" y="9"/>
                  </a:lnTo>
                  <a:lnTo>
                    <a:pt x="47" y="6"/>
                  </a:lnTo>
                  <a:lnTo>
                    <a:pt x="54"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8"/>
                  </a:lnTo>
                  <a:lnTo>
                    <a:pt x="141" y="34"/>
                  </a:lnTo>
                  <a:lnTo>
                    <a:pt x="144" y="40"/>
                  </a:lnTo>
                  <a:lnTo>
                    <a:pt x="147" y="47"/>
                  </a:lnTo>
                  <a:lnTo>
                    <a:pt x="150" y="54"/>
                  </a:lnTo>
                  <a:lnTo>
                    <a:pt x="152" y="62"/>
                  </a:lnTo>
                  <a:lnTo>
                    <a:pt x="153" y="70"/>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3" name="Freeform 1010">
              <a:extLst>
                <a:ext uri="{FF2B5EF4-FFF2-40B4-BE49-F238E27FC236}">
                  <a16:creationId xmlns:a16="http://schemas.microsoft.com/office/drawing/2014/main" id="{27CC7D1A-4EE7-41E7-B869-449D4976AE95}"/>
                </a:ext>
              </a:extLst>
            </p:cNvPr>
            <p:cNvSpPr>
              <a:spLocks/>
            </p:cNvSpPr>
            <p:nvPr/>
          </p:nvSpPr>
          <p:spPr bwMode="auto">
            <a:xfrm>
              <a:off x="6075363" y="4440238"/>
              <a:ext cx="49213" cy="47625"/>
            </a:xfrm>
            <a:custGeom>
              <a:avLst/>
              <a:gdLst>
                <a:gd name="T0" fmla="*/ 153 w 153"/>
                <a:gd name="T1" fmla="*/ 78 h 154"/>
                <a:gd name="T2" fmla="*/ 152 w 153"/>
                <a:gd name="T3" fmla="*/ 92 h 154"/>
                <a:gd name="T4" fmla="*/ 147 w 153"/>
                <a:gd name="T5" fmla="*/ 107 h 154"/>
                <a:gd name="T6" fmla="*/ 141 w 153"/>
                <a:gd name="T7" fmla="*/ 120 h 154"/>
                <a:gd name="T8" fmla="*/ 131 w 153"/>
                <a:gd name="T9" fmla="*/ 131 h 154"/>
                <a:gd name="T10" fmla="*/ 120 w 153"/>
                <a:gd name="T11" fmla="*/ 142 h 154"/>
                <a:gd name="T12" fmla="*/ 106 w 153"/>
                <a:gd name="T13" fmla="*/ 149 h 154"/>
                <a:gd name="T14" fmla="*/ 92 w 153"/>
                <a:gd name="T15" fmla="*/ 153 h 154"/>
                <a:gd name="T16" fmla="*/ 76 w 153"/>
                <a:gd name="T17" fmla="*/ 154 h 154"/>
                <a:gd name="T18" fmla="*/ 68 w 153"/>
                <a:gd name="T19" fmla="*/ 154 h 154"/>
                <a:gd name="T20" fmla="*/ 54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5 w 153"/>
                <a:gd name="T39" fmla="*/ 48 h 154"/>
                <a:gd name="T40" fmla="*/ 12 w 153"/>
                <a:gd name="T41" fmla="*/ 34 h 154"/>
                <a:gd name="T42" fmla="*/ 22 w 153"/>
                <a:gd name="T43" fmla="*/ 23 h 154"/>
                <a:gd name="T44" fmla="*/ 33 w 153"/>
                <a:gd name="T45" fmla="*/ 14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10 h 154"/>
                <a:gd name="T58" fmla="*/ 126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2"/>
                  </a:lnTo>
                  <a:lnTo>
                    <a:pt x="150" y="101"/>
                  </a:lnTo>
                  <a:lnTo>
                    <a:pt x="147" y="107"/>
                  </a:lnTo>
                  <a:lnTo>
                    <a:pt x="144" y="114"/>
                  </a:lnTo>
                  <a:lnTo>
                    <a:pt x="141" y="120"/>
                  </a:lnTo>
                  <a:lnTo>
                    <a:pt x="136" y="127"/>
                  </a:lnTo>
                  <a:lnTo>
                    <a:pt x="131" y="131"/>
                  </a:lnTo>
                  <a:lnTo>
                    <a:pt x="126" y="137"/>
                  </a:lnTo>
                  <a:lnTo>
                    <a:pt x="120" y="142"/>
                  </a:lnTo>
                  <a:lnTo>
                    <a:pt x="113" y="145"/>
                  </a:lnTo>
                  <a:lnTo>
                    <a:pt x="106" y="149"/>
                  </a:lnTo>
                  <a:lnTo>
                    <a:pt x="99" y="151"/>
                  </a:lnTo>
                  <a:lnTo>
                    <a:pt x="92" y="153"/>
                  </a:lnTo>
                  <a:lnTo>
                    <a:pt x="84" y="154"/>
                  </a:lnTo>
                  <a:lnTo>
                    <a:pt x="76" y="154"/>
                  </a:lnTo>
                  <a:lnTo>
                    <a:pt x="76" y="154"/>
                  </a:lnTo>
                  <a:lnTo>
                    <a:pt x="68" y="154"/>
                  </a:lnTo>
                  <a:lnTo>
                    <a:pt x="60" y="153"/>
                  </a:lnTo>
                  <a:lnTo>
                    <a:pt x="54" y="151"/>
                  </a:lnTo>
                  <a:lnTo>
                    <a:pt x="47" y="149"/>
                  </a:lnTo>
                  <a:lnTo>
                    <a:pt x="40" y="145"/>
                  </a:lnTo>
                  <a:lnTo>
                    <a:pt x="33" y="142"/>
                  </a:lnTo>
                  <a:lnTo>
                    <a:pt x="27" y="137"/>
                  </a:lnTo>
                  <a:lnTo>
                    <a:pt x="22" y="131"/>
                  </a:lnTo>
                  <a:lnTo>
                    <a:pt x="17" y="127"/>
                  </a:lnTo>
                  <a:lnTo>
                    <a:pt x="12"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2" y="34"/>
                  </a:lnTo>
                  <a:lnTo>
                    <a:pt x="17" y="28"/>
                  </a:lnTo>
                  <a:lnTo>
                    <a:pt x="22" y="23"/>
                  </a:lnTo>
                  <a:lnTo>
                    <a:pt x="27" y="18"/>
                  </a:lnTo>
                  <a:lnTo>
                    <a:pt x="33" y="14"/>
                  </a:lnTo>
                  <a:lnTo>
                    <a:pt x="40" y="10"/>
                  </a:lnTo>
                  <a:lnTo>
                    <a:pt x="47" y="7"/>
                  </a:lnTo>
                  <a:lnTo>
                    <a:pt x="54" y="3"/>
                  </a:lnTo>
                  <a:lnTo>
                    <a:pt x="60" y="2"/>
                  </a:lnTo>
                  <a:lnTo>
                    <a:pt x="68" y="1"/>
                  </a:lnTo>
                  <a:lnTo>
                    <a:pt x="76" y="0"/>
                  </a:lnTo>
                  <a:lnTo>
                    <a:pt x="76" y="0"/>
                  </a:lnTo>
                  <a:lnTo>
                    <a:pt x="84" y="1"/>
                  </a:lnTo>
                  <a:lnTo>
                    <a:pt x="92" y="2"/>
                  </a:lnTo>
                  <a:lnTo>
                    <a:pt x="99" y="3"/>
                  </a:lnTo>
                  <a:lnTo>
                    <a:pt x="106" y="7"/>
                  </a:lnTo>
                  <a:lnTo>
                    <a:pt x="113" y="10"/>
                  </a:lnTo>
                  <a:lnTo>
                    <a:pt x="120" y="14"/>
                  </a:lnTo>
                  <a:lnTo>
                    <a:pt x="126" y="18"/>
                  </a:lnTo>
                  <a:lnTo>
                    <a:pt x="131" y="23"/>
                  </a:lnTo>
                  <a:lnTo>
                    <a:pt x="136" y="28"/>
                  </a:lnTo>
                  <a:lnTo>
                    <a:pt x="141"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4" name="Freeform 1011">
              <a:extLst>
                <a:ext uri="{FF2B5EF4-FFF2-40B4-BE49-F238E27FC236}">
                  <a16:creationId xmlns:a16="http://schemas.microsoft.com/office/drawing/2014/main" id="{2C77A673-CFAE-405E-8486-184CF1007BEA}"/>
                </a:ext>
              </a:extLst>
            </p:cNvPr>
            <p:cNvSpPr>
              <a:spLocks/>
            </p:cNvSpPr>
            <p:nvPr/>
          </p:nvSpPr>
          <p:spPr bwMode="auto">
            <a:xfrm>
              <a:off x="5935663" y="4506913"/>
              <a:ext cx="49213" cy="49213"/>
            </a:xfrm>
            <a:custGeom>
              <a:avLst/>
              <a:gdLst>
                <a:gd name="T0" fmla="*/ 154 w 154"/>
                <a:gd name="T1" fmla="*/ 77 h 154"/>
                <a:gd name="T2" fmla="*/ 153 w 154"/>
                <a:gd name="T3" fmla="*/ 93 h 154"/>
                <a:gd name="T4" fmla="*/ 148 w 154"/>
                <a:gd name="T5" fmla="*/ 107 h 154"/>
                <a:gd name="T6" fmla="*/ 141 w 154"/>
                <a:gd name="T7" fmla="*/ 121 h 154"/>
                <a:gd name="T8" fmla="*/ 132 w 154"/>
                <a:gd name="T9" fmla="*/ 132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4 h 154"/>
                <a:gd name="T42" fmla="*/ 23 w 154"/>
                <a:gd name="T43" fmla="*/ 22 h 154"/>
                <a:gd name="T44" fmla="*/ 35 w 154"/>
                <a:gd name="T45" fmla="*/ 13 h 154"/>
                <a:gd name="T46" fmla="*/ 47 w 154"/>
                <a:gd name="T47" fmla="*/ 6 h 154"/>
                <a:gd name="T48" fmla="*/ 62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7 w 154"/>
                <a:gd name="T61" fmla="*/ 28 h 154"/>
                <a:gd name="T62" fmla="*/ 145 w 154"/>
                <a:gd name="T63" fmla="*/ 41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1"/>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7" y="28"/>
                  </a:lnTo>
                  <a:lnTo>
                    <a:pt x="141" y="34"/>
                  </a:lnTo>
                  <a:lnTo>
                    <a:pt x="145" y="41"/>
                  </a:lnTo>
                  <a:lnTo>
                    <a:pt x="148" y="47"/>
                  </a:lnTo>
                  <a:lnTo>
                    <a:pt x="150"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5" name="Freeform 1012">
              <a:extLst>
                <a:ext uri="{FF2B5EF4-FFF2-40B4-BE49-F238E27FC236}">
                  <a16:creationId xmlns:a16="http://schemas.microsoft.com/office/drawing/2014/main" id="{DE1C5451-98CE-462E-87E2-2F590B60983C}"/>
                </a:ext>
              </a:extLst>
            </p:cNvPr>
            <p:cNvSpPr>
              <a:spLocks/>
            </p:cNvSpPr>
            <p:nvPr/>
          </p:nvSpPr>
          <p:spPr bwMode="auto">
            <a:xfrm>
              <a:off x="5935663" y="4576763"/>
              <a:ext cx="49213" cy="49213"/>
            </a:xfrm>
            <a:custGeom>
              <a:avLst/>
              <a:gdLst>
                <a:gd name="T0" fmla="*/ 154 w 154"/>
                <a:gd name="T1" fmla="*/ 77 h 155"/>
                <a:gd name="T2" fmla="*/ 153 w 154"/>
                <a:gd name="T3" fmla="*/ 93 h 155"/>
                <a:gd name="T4" fmla="*/ 148 w 154"/>
                <a:gd name="T5" fmla="*/ 108 h 155"/>
                <a:gd name="T6" fmla="*/ 141 w 154"/>
                <a:gd name="T7" fmla="*/ 121 h 155"/>
                <a:gd name="T8" fmla="*/ 132 w 154"/>
                <a:gd name="T9" fmla="*/ 132 h 155"/>
                <a:gd name="T10" fmla="*/ 120 w 154"/>
                <a:gd name="T11" fmla="*/ 141 h 155"/>
                <a:gd name="T12" fmla="*/ 107 w 154"/>
                <a:gd name="T13" fmla="*/ 148 h 155"/>
                <a:gd name="T14" fmla="*/ 93 w 154"/>
                <a:gd name="T15" fmla="*/ 153 h 155"/>
                <a:gd name="T16" fmla="*/ 77 w 154"/>
                <a:gd name="T17" fmla="*/ 155 h 155"/>
                <a:gd name="T18" fmla="*/ 69 w 154"/>
                <a:gd name="T19" fmla="*/ 154 h 155"/>
                <a:gd name="T20" fmla="*/ 54 w 154"/>
                <a:gd name="T21" fmla="*/ 152 h 155"/>
                <a:gd name="T22" fmla="*/ 40 w 154"/>
                <a:gd name="T23" fmla="*/ 146 h 155"/>
                <a:gd name="T24" fmla="*/ 28 w 154"/>
                <a:gd name="T25" fmla="*/ 137 h 155"/>
                <a:gd name="T26" fmla="*/ 17 w 154"/>
                <a:gd name="T27" fmla="*/ 126 h 155"/>
                <a:gd name="T28" fmla="*/ 9 w 154"/>
                <a:gd name="T29" fmla="*/ 115 h 155"/>
                <a:gd name="T30" fmla="*/ 4 w 154"/>
                <a:gd name="T31" fmla="*/ 101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3 w 154"/>
                <a:gd name="T43" fmla="*/ 23 h 155"/>
                <a:gd name="T44" fmla="*/ 35 w 154"/>
                <a:gd name="T45" fmla="*/ 14 h 155"/>
                <a:gd name="T46" fmla="*/ 47 w 154"/>
                <a:gd name="T47" fmla="*/ 6 h 155"/>
                <a:gd name="T48" fmla="*/ 62 w 154"/>
                <a:gd name="T49" fmla="*/ 2 h 155"/>
                <a:gd name="T50" fmla="*/ 77 w 154"/>
                <a:gd name="T51" fmla="*/ 0 h 155"/>
                <a:gd name="T52" fmla="*/ 85 w 154"/>
                <a:gd name="T53" fmla="*/ 0 h 155"/>
                <a:gd name="T54" fmla="*/ 100 w 154"/>
                <a:gd name="T55" fmla="*/ 4 h 155"/>
                <a:gd name="T56" fmla="*/ 114 w 154"/>
                <a:gd name="T57" fmla="*/ 10 h 155"/>
                <a:gd name="T58" fmla="*/ 126 w 154"/>
                <a:gd name="T59" fmla="*/ 18 h 155"/>
                <a:gd name="T60" fmla="*/ 137 w 154"/>
                <a:gd name="T61" fmla="*/ 29 h 155"/>
                <a:gd name="T62" fmla="*/ 145 w 154"/>
                <a:gd name="T63" fmla="*/ 41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0" y="101"/>
                  </a:lnTo>
                  <a:lnTo>
                    <a:pt x="148" y="108"/>
                  </a:lnTo>
                  <a:lnTo>
                    <a:pt x="145" y="115"/>
                  </a:lnTo>
                  <a:lnTo>
                    <a:pt x="141" y="121"/>
                  </a:lnTo>
                  <a:lnTo>
                    <a:pt x="137" y="126"/>
                  </a:lnTo>
                  <a:lnTo>
                    <a:pt x="132" y="132"/>
                  </a:lnTo>
                  <a:lnTo>
                    <a:pt x="126" y="137"/>
                  </a:lnTo>
                  <a:lnTo>
                    <a:pt x="120" y="141"/>
                  </a:lnTo>
                  <a:lnTo>
                    <a:pt x="114" y="146"/>
                  </a:lnTo>
                  <a:lnTo>
                    <a:pt x="107" y="148"/>
                  </a:lnTo>
                  <a:lnTo>
                    <a:pt x="100" y="152"/>
                  </a:lnTo>
                  <a:lnTo>
                    <a:pt x="93" y="153"/>
                  </a:lnTo>
                  <a:lnTo>
                    <a:pt x="85" y="154"/>
                  </a:lnTo>
                  <a:lnTo>
                    <a:pt x="77" y="155"/>
                  </a:lnTo>
                  <a:lnTo>
                    <a:pt x="77" y="155"/>
                  </a:lnTo>
                  <a:lnTo>
                    <a:pt x="69" y="154"/>
                  </a:lnTo>
                  <a:lnTo>
                    <a:pt x="62" y="153"/>
                  </a:lnTo>
                  <a:lnTo>
                    <a:pt x="54" y="152"/>
                  </a:lnTo>
                  <a:lnTo>
                    <a:pt x="47" y="148"/>
                  </a:lnTo>
                  <a:lnTo>
                    <a:pt x="40" y="146"/>
                  </a:lnTo>
                  <a:lnTo>
                    <a:pt x="35" y="141"/>
                  </a:lnTo>
                  <a:lnTo>
                    <a:pt x="28" y="137"/>
                  </a:lnTo>
                  <a:lnTo>
                    <a:pt x="23" y="132"/>
                  </a:lnTo>
                  <a:lnTo>
                    <a:pt x="17" y="126"/>
                  </a:lnTo>
                  <a:lnTo>
                    <a:pt x="13" y="121"/>
                  </a:lnTo>
                  <a:lnTo>
                    <a:pt x="9" y="115"/>
                  </a:lnTo>
                  <a:lnTo>
                    <a:pt x="6" y="108"/>
                  </a:lnTo>
                  <a:lnTo>
                    <a:pt x="4" y="101"/>
                  </a:lnTo>
                  <a:lnTo>
                    <a:pt x="1" y="93"/>
                  </a:lnTo>
                  <a:lnTo>
                    <a:pt x="0" y="85"/>
                  </a:lnTo>
                  <a:lnTo>
                    <a:pt x="0" y="77"/>
                  </a:lnTo>
                  <a:lnTo>
                    <a:pt x="0" y="77"/>
                  </a:lnTo>
                  <a:lnTo>
                    <a:pt x="0" y="70"/>
                  </a:lnTo>
                  <a:lnTo>
                    <a:pt x="1" y="62"/>
                  </a:lnTo>
                  <a:lnTo>
                    <a:pt x="4" y="54"/>
                  </a:lnTo>
                  <a:lnTo>
                    <a:pt x="6" y="47"/>
                  </a:lnTo>
                  <a:lnTo>
                    <a:pt x="9" y="41"/>
                  </a:lnTo>
                  <a:lnTo>
                    <a:pt x="13" y="35"/>
                  </a:lnTo>
                  <a:lnTo>
                    <a:pt x="17" y="29"/>
                  </a:lnTo>
                  <a:lnTo>
                    <a:pt x="23" y="23"/>
                  </a:lnTo>
                  <a:lnTo>
                    <a:pt x="28" y="18"/>
                  </a:lnTo>
                  <a:lnTo>
                    <a:pt x="35"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4"/>
                  </a:lnTo>
                  <a:lnTo>
                    <a:pt x="126" y="18"/>
                  </a:lnTo>
                  <a:lnTo>
                    <a:pt x="132" y="23"/>
                  </a:lnTo>
                  <a:lnTo>
                    <a:pt x="137" y="29"/>
                  </a:lnTo>
                  <a:lnTo>
                    <a:pt x="141" y="35"/>
                  </a:lnTo>
                  <a:lnTo>
                    <a:pt x="145" y="41"/>
                  </a:lnTo>
                  <a:lnTo>
                    <a:pt x="148" y="47"/>
                  </a:lnTo>
                  <a:lnTo>
                    <a:pt x="150"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6" name="Freeform 1013">
              <a:extLst>
                <a:ext uri="{FF2B5EF4-FFF2-40B4-BE49-F238E27FC236}">
                  <a16:creationId xmlns:a16="http://schemas.microsoft.com/office/drawing/2014/main" id="{E98DDB65-CF46-4E7C-835E-270FE93992B5}"/>
                </a:ext>
              </a:extLst>
            </p:cNvPr>
            <p:cNvSpPr>
              <a:spLocks/>
            </p:cNvSpPr>
            <p:nvPr/>
          </p:nvSpPr>
          <p:spPr bwMode="auto">
            <a:xfrm>
              <a:off x="6005513" y="4506913"/>
              <a:ext cx="49213" cy="49213"/>
            </a:xfrm>
            <a:custGeom>
              <a:avLst/>
              <a:gdLst>
                <a:gd name="T0" fmla="*/ 154 w 154"/>
                <a:gd name="T1" fmla="*/ 77 h 154"/>
                <a:gd name="T2" fmla="*/ 152 w 154"/>
                <a:gd name="T3" fmla="*/ 93 h 154"/>
                <a:gd name="T4" fmla="*/ 148 w 154"/>
                <a:gd name="T5" fmla="*/ 107 h 154"/>
                <a:gd name="T6" fmla="*/ 141 w 154"/>
                <a:gd name="T7" fmla="*/ 121 h 154"/>
                <a:gd name="T8" fmla="*/ 132 w 154"/>
                <a:gd name="T9" fmla="*/ 132 h 154"/>
                <a:gd name="T10" fmla="*/ 120 w 154"/>
                <a:gd name="T11" fmla="*/ 141 h 154"/>
                <a:gd name="T12" fmla="*/ 106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7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1 h 154"/>
                <a:gd name="T38" fmla="*/ 6 w 154"/>
                <a:gd name="T39" fmla="*/ 47 h 154"/>
                <a:gd name="T40" fmla="*/ 12 w 154"/>
                <a:gd name="T41" fmla="*/ 34 h 154"/>
                <a:gd name="T42" fmla="*/ 23 w 154"/>
                <a:gd name="T43" fmla="*/ 22 h 154"/>
                <a:gd name="T44" fmla="*/ 34 w 154"/>
                <a:gd name="T45" fmla="*/ 13 h 154"/>
                <a:gd name="T46" fmla="*/ 47 w 154"/>
                <a:gd name="T47" fmla="*/ 6 h 154"/>
                <a:gd name="T48" fmla="*/ 62 w 154"/>
                <a:gd name="T49" fmla="*/ 2 h 154"/>
                <a:gd name="T50" fmla="*/ 77 w 154"/>
                <a:gd name="T51" fmla="*/ 0 h 154"/>
                <a:gd name="T52" fmla="*/ 85 w 154"/>
                <a:gd name="T53" fmla="*/ 0 h 154"/>
                <a:gd name="T54" fmla="*/ 99 w 154"/>
                <a:gd name="T55" fmla="*/ 4 h 154"/>
                <a:gd name="T56" fmla="*/ 113 w 154"/>
                <a:gd name="T57" fmla="*/ 10 h 154"/>
                <a:gd name="T58" fmla="*/ 126 w 154"/>
                <a:gd name="T59" fmla="*/ 18 h 154"/>
                <a:gd name="T60" fmla="*/ 136 w 154"/>
                <a:gd name="T61" fmla="*/ 28 h 154"/>
                <a:gd name="T62" fmla="*/ 144 w 154"/>
                <a:gd name="T63" fmla="*/ 41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4" y="114"/>
                  </a:lnTo>
                  <a:lnTo>
                    <a:pt x="141" y="121"/>
                  </a:lnTo>
                  <a:lnTo>
                    <a:pt x="136" y="126"/>
                  </a:lnTo>
                  <a:lnTo>
                    <a:pt x="132"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3"/>
                  </a:lnTo>
                  <a:lnTo>
                    <a:pt x="0" y="85"/>
                  </a:lnTo>
                  <a:lnTo>
                    <a:pt x="0" y="77"/>
                  </a:lnTo>
                  <a:lnTo>
                    <a:pt x="0" y="77"/>
                  </a:lnTo>
                  <a:lnTo>
                    <a:pt x="0" y="69"/>
                  </a:lnTo>
                  <a:lnTo>
                    <a:pt x="1" y="61"/>
                  </a:lnTo>
                  <a:lnTo>
                    <a:pt x="3" y="54"/>
                  </a:lnTo>
                  <a:lnTo>
                    <a:pt x="6" y="47"/>
                  </a:lnTo>
                  <a:lnTo>
                    <a:pt x="9" y="41"/>
                  </a:lnTo>
                  <a:lnTo>
                    <a:pt x="12" y="34"/>
                  </a:lnTo>
                  <a:lnTo>
                    <a:pt x="17" y="28"/>
                  </a:lnTo>
                  <a:lnTo>
                    <a:pt x="23" y="22"/>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3"/>
                  </a:lnTo>
                  <a:lnTo>
                    <a:pt x="126" y="18"/>
                  </a:lnTo>
                  <a:lnTo>
                    <a:pt x="132" y="22"/>
                  </a:lnTo>
                  <a:lnTo>
                    <a:pt x="136" y="28"/>
                  </a:lnTo>
                  <a:lnTo>
                    <a:pt x="141" y="34"/>
                  </a:lnTo>
                  <a:lnTo>
                    <a:pt x="144" y="41"/>
                  </a:lnTo>
                  <a:lnTo>
                    <a:pt x="148"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7" name="Freeform 1014">
              <a:extLst>
                <a:ext uri="{FF2B5EF4-FFF2-40B4-BE49-F238E27FC236}">
                  <a16:creationId xmlns:a16="http://schemas.microsoft.com/office/drawing/2014/main" id="{F63323B5-EEA8-4389-AE85-66E55786A1A1}"/>
                </a:ext>
              </a:extLst>
            </p:cNvPr>
            <p:cNvSpPr>
              <a:spLocks/>
            </p:cNvSpPr>
            <p:nvPr/>
          </p:nvSpPr>
          <p:spPr bwMode="auto">
            <a:xfrm>
              <a:off x="6005513" y="4576763"/>
              <a:ext cx="49213" cy="49213"/>
            </a:xfrm>
            <a:custGeom>
              <a:avLst/>
              <a:gdLst>
                <a:gd name="T0" fmla="*/ 154 w 154"/>
                <a:gd name="T1" fmla="*/ 77 h 155"/>
                <a:gd name="T2" fmla="*/ 152 w 154"/>
                <a:gd name="T3" fmla="*/ 93 h 155"/>
                <a:gd name="T4" fmla="*/ 148 w 154"/>
                <a:gd name="T5" fmla="*/ 108 h 155"/>
                <a:gd name="T6" fmla="*/ 141 w 154"/>
                <a:gd name="T7" fmla="*/ 121 h 155"/>
                <a:gd name="T8" fmla="*/ 132 w 154"/>
                <a:gd name="T9" fmla="*/ 132 h 155"/>
                <a:gd name="T10" fmla="*/ 120 w 154"/>
                <a:gd name="T11" fmla="*/ 141 h 155"/>
                <a:gd name="T12" fmla="*/ 106 w 154"/>
                <a:gd name="T13" fmla="*/ 148 h 155"/>
                <a:gd name="T14" fmla="*/ 93 w 154"/>
                <a:gd name="T15" fmla="*/ 153 h 155"/>
                <a:gd name="T16" fmla="*/ 77 w 154"/>
                <a:gd name="T17" fmla="*/ 155 h 155"/>
                <a:gd name="T18" fmla="*/ 69 w 154"/>
                <a:gd name="T19" fmla="*/ 154 h 155"/>
                <a:gd name="T20" fmla="*/ 54 w 154"/>
                <a:gd name="T21" fmla="*/ 152 h 155"/>
                <a:gd name="T22" fmla="*/ 40 w 154"/>
                <a:gd name="T23" fmla="*/ 146 h 155"/>
                <a:gd name="T24" fmla="*/ 27 w 154"/>
                <a:gd name="T25" fmla="*/ 137 h 155"/>
                <a:gd name="T26" fmla="*/ 17 w 154"/>
                <a:gd name="T27" fmla="*/ 126 h 155"/>
                <a:gd name="T28" fmla="*/ 9 w 154"/>
                <a:gd name="T29" fmla="*/ 115 h 155"/>
                <a:gd name="T30" fmla="*/ 3 w 154"/>
                <a:gd name="T31" fmla="*/ 101 h 155"/>
                <a:gd name="T32" fmla="*/ 0 w 154"/>
                <a:gd name="T33" fmla="*/ 85 h 155"/>
                <a:gd name="T34" fmla="*/ 0 w 154"/>
                <a:gd name="T35" fmla="*/ 77 h 155"/>
                <a:gd name="T36" fmla="*/ 1 w 154"/>
                <a:gd name="T37" fmla="*/ 62 h 155"/>
                <a:gd name="T38" fmla="*/ 6 w 154"/>
                <a:gd name="T39" fmla="*/ 47 h 155"/>
                <a:gd name="T40" fmla="*/ 12 w 154"/>
                <a:gd name="T41" fmla="*/ 35 h 155"/>
                <a:gd name="T42" fmla="*/ 23 w 154"/>
                <a:gd name="T43" fmla="*/ 23 h 155"/>
                <a:gd name="T44" fmla="*/ 34 w 154"/>
                <a:gd name="T45" fmla="*/ 14 h 155"/>
                <a:gd name="T46" fmla="*/ 47 w 154"/>
                <a:gd name="T47" fmla="*/ 6 h 155"/>
                <a:gd name="T48" fmla="*/ 62 w 154"/>
                <a:gd name="T49" fmla="*/ 2 h 155"/>
                <a:gd name="T50" fmla="*/ 77 w 154"/>
                <a:gd name="T51" fmla="*/ 0 h 155"/>
                <a:gd name="T52" fmla="*/ 85 w 154"/>
                <a:gd name="T53" fmla="*/ 0 h 155"/>
                <a:gd name="T54" fmla="*/ 99 w 154"/>
                <a:gd name="T55" fmla="*/ 4 h 155"/>
                <a:gd name="T56" fmla="*/ 113 w 154"/>
                <a:gd name="T57" fmla="*/ 10 h 155"/>
                <a:gd name="T58" fmla="*/ 126 w 154"/>
                <a:gd name="T59" fmla="*/ 18 h 155"/>
                <a:gd name="T60" fmla="*/ 136 w 154"/>
                <a:gd name="T61" fmla="*/ 29 h 155"/>
                <a:gd name="T62" fmla="*/ 144 w 154"/>
                <a:gd name="T63" fmla="*/ 41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1"/>
                  </a:lnTo>
                  <a:lnTo>
                    <a:pt x="148" y="108"/>
                  </a:lnTo>
                  <a:lnTo>
                    <a:pt x="144" y="115"/>
                  </a:lnTo>
                  <a:lnTo>
                    <a:pt x="141" y="121"/>
                  </a:lnTo>
                  <a:lnTo>
                    <a:pt x="136" y="126"/>
                  </a:lnTo>
                  <a:lnTo>
                    <a:pt x="132" y="132"/>
                  </a:lnTo>
                  <a:lnTo>
                    <a:pt x="126" y="137"/>
                  </a:lnTo>
                  <a:lnTo>
                    <a:pt x="120" y="141"/>
                  </a:lnTo>
                  <a:lnTo>
                    <a:pt x="113" y="146"/>
                  </a:lnTo>
                  <a:lnTo>
                    <a:pt x="106" y="148"/>
                  </a:lnTo>
                  <a:lnTo>
                    <a:pt x="99" y="152"/>
                  </a:lnTo>
                  <a:lnTo>
                    <a:pt x="93" y="153"/>
                  </a:lnTo>
                  <a:lnTo>
                    <a:pt x="85" y="154"/>
                  </a:lnTo>
                  <a:lnTo>
                    <a:pt x="77" y="155"/>
                  </a:lnTo>
                  <a:lnTo>
                    <a:pt x="77" y="155"/>
                  </a:lnTo>
                  <a:lnTo>
                    <a:pt x="69" y="154"/>
                  </a:lnTo>
                  <a:lnTo>
                    <a:pt x="62" y="153"/>
                  </a:lnTo>
                  <a:lnTo>
                    <a:pt x="54" y="152"/>
                  </a:lnTo>
                  <a:lnTo>
                    <a:pt x="47" y="148"/>
                  </a:lnTo>
                  <a:lnTo>
                    <a:pt x="40" y="146"/>
                  </a:lnTo>
                  <a:lnTo>
                    <a:pt x="34" y="141"/>
                  </a:lnTo>
                  <a:lnTo>
                    <a:pt x="27" y="137"/>
                  </a:lnTo>
                  <a:lnTo>
                    <a:pt x="23" y="132"/>
                  </a:lnTo>
                  <a:lnTo>
                    <a:pt x="17" y="126"/>
                  </a:lnTo>
                  <a:lnTo>
                    <a:pt x="12" y="121"/>
                  </a:lnTo>
                  <a:lnTo>
                    <a:pt x="9" y="115"/>
                  </a:lnTo>
                  <a:lnTo>
                    <a:pt x="6" y="108"/>
                  </a:lnTo>
                  <a:lnTo>
                    <a:pt x="3" y="101"/>
                  </a:lnTo>
                  <a:lnTo>
                    <a:pt x="1" y="93"/>
                  </a:lnTo>
                  <a:lnTo>
                    <a:pt x="0" y="85"/>
                  </a:lnTo>
                  <a:lnTo>
                    <a:pt x="0" y="77"/>
                  </a:lnTo>
                  <a:lnTo>
                    <a:pt x="0" y="77"/>
                  </a:lnTo>
                  <a:lnTo>
                    <a:pt x="0" y="70"/>
                  </a:lnTo>
                  <a:lnTo>
                    <a:pt x="1" y="62"/>
                  </a:lnTo>
                  <a:lnTo>
                    <a:pt x="3" y="54"/>
                  </a:lnTo>
                  <a:lnTo>
                    <a:pt x="6" y="47"/>
                  </a:lnTo>
                  <a:lnTo>
                    <a:pt x="9" y="41"/>
                  </a:lnTo>
                  <a:lnTo>
                    <a:pt x="12" y="35"/>
                  </a:lnTo>
                  <a:lnTo>
                    <a:pt x="17" y="29"/>
                  </a:lnTo>
                  <a:lnTo>
                    <a:pt x="23" y="23"/>
                  </a:lnTo>
                  <a:lnTo>
                    <a:pt x="27" y="18"/>
                  </a:lnTo>
                  <a:lnTo>
                    <a:pt x="34" y="14"/>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4"/>
                  </a:lnTo>
                  <a:lnTo>
                    <a:pt x="126" y="18"/>
                  </a:lnTo>
                  <a:lnTo>
                    <a:pt x="132" y="23"/>
                  </a:lnTo>
                  <a:lnTo>
                    <a:pt x="136" y="29"/>
                  </a:lnTo>
                  <a:lnTo>
                    <a:pt x="141" y="35"/>
                  </a:lnTo>
                  <a:lnTo>
                    <a:pt x="144" y="41"/>
                  </a:lnTo>
                  <a:lnTo>
                    <a:pt x="148"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8" name="Freeform 1015">
              <a:extLst>
                <a:ext uri="{FF2B5EF4-FFF2-40B4-BE49-F238E27FC236}">
                  <a16:creationId xmlns:a16="http://schemas.microsoft.com/office/drawing/2014/main" id="{365445C2-D073-4313-B3B0-BBCE7869C009}"/>
                </a:ext>
              </a:extLst>
            </p:cNvPr>
            <p:cNvSpPr>
              <a:spLocks/>
            </p:cNvSpPr>
            <p:nvPr/>
          </p:nvSpPr>
          <p:spPr bwMode="auto">
            <a:xfrm>
              <a:off x="6075363" y="4506913"/>
              <a:ext cx="49213" cy="49213"/>
            </a:xfrm>
            <a:custGeom>
              <a:avLst/>
              <a:gdLst>
                <a:gd name="T0" fmla="*/ 153 w 153"/>
                <a:gd name="T1" fmla="*/ 77 h 154"/>
                <a:gd name="T2" fmla="*/ 152 w 153"/>
                <a:gd name="T3" fmla="*/ 93 h 154"/>
                <a:gd name="T4" fmla="*/ 147 w 153"/>
                <a:gd name="T5" fmla="*/ 107 h 154"/>
                <a:gd name="T6" fmla="*/ 141 w 153"/>
                <a:gd name="T7" fmla="*/ 121 h 154"/>
                <a:gd name="T8" fmla="*/ 131 w 153"/>
                <a:gd name="T9" fmla="*/ 132 h 154"/>
                <a:gd name="T10" fmla="*/ 120 w 153"/>
                <a:gd name="T11" fmla="*/ 141 h 154"/>
                <a:gd name="T12" fmla="*/ 106 w 153"/>
                <a:gd name="T13" fmla="*/ 148 h 154"/>
                <a:gd name="T14" fmla="*/ 92 w 153"/>
                <a:gd name="T15" fmla="*/ 153 h 154"/>
                <a:gd name="T16" fmla="*/ 76 w 153"/>
                <a:gd name="T17" fmla="*/ 154 h 154"/>
                <a:gd name="T18" fmla="*/ 68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4 h 154"/>
                <a:gd name="T42" fmla="*/ 22 w 153"/>
                <a:gd name="T43" fmla="*/ 22 h 154"/>
                <a:gd name="T44" fmla="*/ 33 w 153"/>
                <a:gd name="T45" fmla="*/ 13 h 154"/>
                <a:gd name="T46" fmla="*/ 47 w 153"/>
                <a:gd name="T47" fmla="*/ 6 h 154"/>
                <a:gd name="T48" fmla="*/ 60 w 153"/>
                <a:gd name="T49" fmla="*/ 2 h 154"/>
                <a:gd name="T50" fmla="*/ 76 w 153"/>
                <a:gd name="T51" fmla="*/ 0 h 154"/>
                <a:gd name="T52" fmla="*/ 84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1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4" y="150"/>
                  </a:lnTo>
                  <a:lnTo>
                    <a:pt x="47" y="148"/>
                  </a:lnTo>
                  <a:lnTo>
                    <a:pt x="40" y="145"/>
                  </a:lnTo>
                  <a:lnTo>
                    <a:pt x="33" y="141"/>
                  </a:lnTo>
                  <a:lnTo>
                    <a:pt x="27" y="137"/>
                  </a:lnTo>
                  <a:lnTo>
                    <a:pt x="22" y="132"/>
                  </a:lnTo>
                  <a:lnTo>
                    <a:pt x="17" y="126"/>
                  </a:lnTo>
                  <a:lnTo>
                    <a:pt x="12"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1"/>
                  </a:lnTo>
                  <a:lnTo>
                    <a:pt x="12" y="34"/>
                  </a:lnTo>
                  <a:lnTo>
                    <a:pt x="17" y="28"/>
                  </a:lnTo>
                  <a:lnTo>
                    <a:pt x="22" y="22"/>
                  </a:lnTo>
                  <a:lnTo>
                    <a:pt x="27" y="18"/>
                  </a:lnTo>
                  <a:lnTo>
                    <a:pt x="33" y="13"/>
                  </a:lnTo>
                  <a:lnTo>
                    <a:pt x="40" y="10"/>
                  </a:lnTo>
                  <a:lnTo>
                    <a:pt x="47" y="6"/>
                  </a:lnTo>
                  <a:lnTo>
                    <a:pt x="54" y="4"/>
                  </a:lnTo>
                  <a:lnTo>
                    <a:pt x="60"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1" y="34"/>
                  </a:lnTo>
                  <a:lnTo>
                    <a:pt x="144" y="41"/>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9" name="Freeform 1016">
              <a:extLst>
                <a:ext uri="{FF2B5EF4-FFF2-40B4-BE49-F238E27FC236}">
                  <a16:creationId xmlns:a16="http://schemas.microsoft.com/office/drawing/2014/main" id="{BA4FC9B1-242B-4F63-BA3E-3BD134A50A1F}"/>
                </a:ext>
              </a:extLst>
            </p:cNvPr>
            <p:cNvSpPr>
              <a:spLocks/>
            </p:cNvSpPr>
            <p:nvPr/>
          </p:nvSpPr>
          <p:spPr bwMode="auto">
            <a:xfrm>
              <a:off x="6075363" y="4576763"/>
              <a:ext cx="49213" cy="49213"/>
            </a:xfrm>
            <a:custGeom>
              <a:avLst/>
              <a:gdLst>
                <a:gd name="T0" fmla="*/ 153 w 153"/>
                <a:gd name="T1" fmla="*/ 77 h 155"/>
                <a:gd name="T2" fmla="*/ 152 w 153"/>
                <a:gd name="T3" fmla="*/ 93 h 155"/>
                <a:gd name="T4" fmla="*/ 147 w 153"/>
                <a:gd name="T5" fmla="*/ 108 h 155"/>
                <a:gd name="T6" fmla="*/ 141 w 153"/>
                <a:gd name="T7" fmla="*/ 121 h 155"/>
                <a:gd name="T8" fmla="*/ 131 w 153"/>
                <a:gd name="T9" fmla="*/ 132 h 155"/>
                <a:gd name="T10" fmla="*/ 120 w 153"/>
                <a:gd name="T11" fmla="*/ 141 h 155"/>
                <a:gd name="T12" fmla="*/ 106 w 153"/>
                <a:gd name="T13" fmla="*/ 148 h 155"/>
                <a:gd name="T14" fmla="*/ 92 w 153"/>
                <a:gd name="T15" fmla="*/ 153 h 155"/>
                <a:gd name="T16" fmla="*/ 76 w 153"/>
                <a:gd name="T17" fmla="*/ 155 h 155"/>
                <a:gd name="T18" fmla="*/ 68 w 153"/>
                <a:gd name="T19" fmla="*/ 154 h 155"/>
                <a:gd name="T20" fmla="*/ 54 w 153"/>
                <a:gd name="T21" fmla="*/ 152 h 155"/>
                <a:gd name="T22" fmla="*/ 40 w 153"/>
                <a:gd name="T23" fmla="*/ 146 h 155"/>
                <a:gd name="T24" fmla="*/ 27 w 153"/>
                <a:gd name="T25" fmla="*/ 137 h 155"/>
                <a:gd name="T26" fmla="*/ 17 w 153"/>
                <a:gd name="T27" fmla="*/ 126 h 155"/>
                <a:gd name="T28" fmla="*/ 9 w 153"/>
                <a:gd name="T29" fmla="*/ 115 h 155"/>
                <a:gd name="T30" fmla="*/ 3 w 153"/>
                <a:gd name="T31" fmla="*/ 101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2 w 153"/>
                <a:gd name="T43" fmla="*/ 23 h 155"/>
                <a:gd name="T44" fmla="*/ 33 w 153"/>
                <a:gd name="T45" fmla="*/ 14 h 155"/>
                <a:gd name="T46" fmla="*/ 47 w 153"/>
                <a:gd name="T47" fmla="*/ 6 h 155"/>
                <a:gd name="T48" fmla="*/ 60 w 153"/>
                <a:gd name="T49" fmla="*/ 2 h 155"/>
                <a:gd name="T50" fmla="*/ 76 w 153"/>
                <a:gd name="T51" fmla="*/ 0 h 155"/>
                <a:gd name="T52" fmla="*/ 84 w 153"/>
                <a:gd name="T53" fmla="*/ 0 h 155"/>
                <a:gd name="T54" fmla="*/ 99 w 153"/>
                <a:gd name="T55" fmla="*/ 4 h 155"/>
                <a:gd name="T56" fmla="*/ 113 w 153"/>
                <a:gd name="T57" fmla="*/ 10 h 155"/>
                <a:gd name="T58" fmla="*/ 126 w 153"/>
                <a:gd name="T59" fmla="*/ 18 h 155"/>
                <a:gd name="T60" fmla="*/ 136 w 153"/>
                <a:gd name="T61" fmla="*/ 29 h 155"/>
                <a:gd name="T62" fmla="*/ 144 w 153"/>
                <a:gd name="T63" fmla="*/ 41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1"/>
                  </a:lnTo>
                  <a:lnTo>
                    <a:pt x="147" y="108"/>
                  </a:lnTo>
                  <a:lnTo>
                    <a:pt x="144" y="115"/>
                  </a:lnTo>
                  <a:lnTo>
                    <a:pt x="141" y="121"/>
                  </a:lnTo>
                  <a:lnTo>
                    <a:pt x="136" y="126"/>
                  </a:lnTo>
                  <a:lnTo>
                    <a:pt x="131" y="132"/>
                  </a:lnTo>
                  <a:lnTo>
                    <a:pt x="126" y="137"/>
                  </a:lnTo>
                  <a:lnTo>
                    <a:pt x="120" y="141"/>
                  </a:lnTo>
                  <a:lnTo>
                    <a:pt x="113" y="146"/>
                  </a:lnTo>
                  <a:lnTo>
                    <a:pt x="106" y="148"/>
                  </a:lnTo>
                  <a:lnTo>
                    <a:pt x="99" y="152"/>
                  </a:lnTo>
                  <a:lnTo>
                    <a:pt x="92" y="153"/>
                  </a:lnTo>
                  <a:lnTo>
                    <a:pt x="84" y="154"/>
                  </a:lnTo>
                  <a:lnTo>
                    <a:pt x="76" y="155"/>
                  </a:lnTo>
                  <a:lnTo>
                    <a:pt x="76" y="155"/>
                  </a:lnTo>
                  <a:lnTo>
                    <a:pt x="68" y="154"/>
                  </a:lnTo>
                  <a:lnTo>
                    <a:pt x="60" y="153"/>
                  </a:lnTo>
                  <a:lnTo>
                    <a:pt x="54" y="152"/>
                  </a:lnTo>
                  <a:lnTo>
                    <a:pt x="47" y="148"/>
                  </a:lnTo>
                  <a:lnTo>
                    <a:pt x="40" y="146"/>
                  </a:lnTo>
                  <a:lnTo>
                    <a:pt x="33" y="141"/>
                  </a:lnTo>
                  <a:lnTo>
                    <a:pt x="27" y="137"/>
                  </a:lnTo>
                  <a:lnTo>
                    <a:pt x="22" y="132"/>
                  </a:lnTo>
                  <a:lnTo>
                    <a:pt x="17" y="126"/>
                  </a:lnTo>
                  <a:lnTo>
                    <a:pt x="12" y="121"/>
                  </a:lnTo>
                  <a:lnTo>
                    <a:pt x="9" y="115"/>
                  </a:lnTo>
                  <a:lnTo>
                    <a:pt x="5" y="108"/>
                  </a:lnTo>
                  <a:lnTo>
                    <a:pt x="3" y="101"/>
                  </a:lnTo>
                  <a:lnTo>
                    <a:pt x="1" y="93"/>
                  </a:lnTo>
                  <a:lnTo>
                    <a:pt x="0" y="85"/>
                  </a:lnTo>
                  <a:lnTo>
                    <a:pt x="0" y="77"/>
                  </a:lnTo>
                  <a:lnTo>
                    <a:pt x="0" y="77"/>
                  </a:lnTo>
                  <a:lnTo>
                    <a:pt x="0" y="70"/>
                  </a:lnTo>
                  <a:lnTo>
                    <a:pt x="1" y="62"/>
                  </a:lnTo>
                  <a:lnTo>
                    <a:pt x="3" y="54"/>
                  </a:lnTo>
                  <a:lnTo>
                    <a:pt x="5" y="47"/>
                  </a:lnTo>
                  <a:lnTo>
                    <a:pt x="9" y="41"/>
                  </a:lnTo>
                  <a:lnTo>
                    <a:pt x="12" y="35"/>
                  </a:lnTo>
                  <a:lnTo>
                    <a:pt x="17" y="29"/>
                  </a:lnTo>
                  <a:lnTo>
                    <a:pt x="22" y="23"/>
                  </a:lnTo>
                  <a:lnTo>
                    <a:pt x="27" y="18"/>
                  </a:lnTo>
                  <a:lnTo>
                    <a:pt x="33" y="14"/>
                  </a:lnTo>
                  <a:lnTo>
                    <a:pt x="40" y="10"/>
                  </a:lnTo>
                  <a:lnTo>
                    <a:pt x="47" y="6"/>
                  </a:lnTo>
                  <a:lnTo>
                    <a:pt x="54" y="4"/>
                  </a:lnTo>
                  <a:lnTo>
                    <a:pt x="60" y="2"/>
                  </a:lnTo>
                  <a:lnTo>
                    <a:pt x="68" y="0"/>
                  </a:lnTo>
                  <a:lnTo>
                    <a:pt x="76" y="0"/>
                  </a:lnTo>
                  <a:lnTo>
                    <a:pt x="76" y="0"/>
                  </a:lnTo>
                  <a:lnTo>
                    <a:pt x="84" y="0"/>
                  </a:lnTo>
                  <a:lnTo>
                    <a:pt x="92" y="2"/>
                  </a:lnTo>
                  <a:lnTo>
                    <a:pt x="99" y="4"/>
                  </a:lnTo>
                  <a:lnTo>
                    <a:pt x="106" y="6"/>
                  </a:lnTo>
                  <a:lnTo>
                    <a:pt x="113" y="10"/>
                  </a:lnTo>
                  <a:lnTo>
                    <a:pt x="120" y="14"/>
                  </a:lnTo>
                  <a:lnTo>
                    <a:pt x="126" y="18"/>
                  </a:lnTo>
                  <a:lnTo>
                    <a:pt x="131" y="23"/>
                  </a:lnTo>
                  <a:lnTo>
                    <a:pt x="136" y="29"/>
                  </a:lnTo>
                  <a:lnTo>
                    <a:pt x="141" y="35"/>
                  </a:lnTo>
                  <a:lnTo>
                    <a:pt x="144" y="41"/>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0" name="Freeform 1017">
              <a:extLst>
                <a:ext uri="{FF2B5EF4-FFF2-40B4-BE49-F238E27FC236}">
                  <a16:creationId xmlns:a16="http://schemas.microsoft.com/office/drawing/2014/main" id="{508C7CF4-E650-4EDE-B4D0-D5DF3A3412B0}"/>
                </a:ext>
              </a:extLst>
            </p:cNvPr>
            <p:cNvSpPr>
              <a:spLocks/>
            </p:cNvSpPr>
            <p:nvPr/>
          </p:nvSpPr>
          <p:spPr bwMode="auto">
            <a:xfrm>
              <a:off x="5935663" y="4648200"/>
              <a:ext cx="49213" cy="49213"/>
            </a:xfrm>
            <a:custGeom>
              <a:avLst/>
              <a:gdLst>
                <a:gd name="T0" fmla="*/ 154 w 154"/>
                <a:gd name="T1" fmla="*/ 78 h 155"/>
                <a:gd name="T2" fmla="*/ 153 w 154"/>
                <a:gd name="T3" fmla="*/ 93 h 155"/>
                <a:gd name="T4" fmla="*/ 148 w 154"/>
                <a:gd name="T5" fmla="*/ 108 h 155"/>
                <a:gd name="T6" fmla="*/ 141 w 154"/>
                <a:gd name="T7" fmla="*/ 121 h 155"/>
                <a:gd name="T8" fmla="*/ 132 w 154"/>
                <a:gd name="T9" fmla="*/ 132 h 155"/>
                <a:gd name="T10" fmla="*/ 120 w 154"/>
                <a:gd name="T11" fmla="*/ 142 h 155"/>
                <a:gd name="T12" fmla="*/ 107 w 154"/>
                <a:gd name="T13" fmla="*/ 149 h 155"/>
                <a:gd name="T14" fmla="*/ 93 w 154"/>
                <a:gd name="T15" fmla="*/ 154 h 155"/>
                <a:gd name="T16" fmla="*/ 77 w 154"/>
                <a:gd name="T17" fmla="*/ 155 h 155"/>
                <a:gd name="T18" fmla="*/ 69 w 154"/>
                <a:gd name="T19" fmla="*/ 155 h 155"/>
                <a:gd name="T20" fmla="*/ 54 w 154"/>
                <a:gd name="T21" fmla="*/ 152 h 155"/>
                <a:gd name="T22" fmla="*/ 40 w 154"/>
                <a:gd name="T23" fmla="*/ 146 h 155"/>
                <a:gd name="T24" fmla="*/ 28 w 154"/>
                <a:gd name="T25" fmla="*/ 138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9 h 155"/>
                <a:gd name="T40" fmla="*/ 13 w 154"/>
                <a:gd name="T41" fmla="*/ 35 h 155"/>
                <a:gd name="T42" fmla="*/ 23 w 154"/>
                <a:gd name="T43" fmla="*/ 23 h 155"/>
                <a:gd name="T44" fmla="*/ 35 w 154"/>
                <a:gd name="T45" fmla="*/ 14 h 155"/>
                <a:gd name="T46" fmla="*/ 47 w 154"/>
                <a:gd name="T47" fmla="*/ 7 h 155"/>
                <a:gd name="T48" fmla="*/ 62 w 154"/>
                <a:gd name="T49" fmla="*/ 3 h 155"/>
                <a:gd name="T50" fmla="*/ 77 w 154"/>
                <a:gd name="T51" fmla="*/ 0 h 155"/>
                <a:gd name="T52" fmla="*/ 85 w 154"/>
                <a:gd name="T53" fmla="*/ 2 h 155"/>
                <a:gd name="T54" fmla="*/ 100 w 154"/>
                <a:gd name="T55" fmla="*/ 5 h 155"/>
                <a:gd name="T56" fmla="*/ 114 w 154"/>
                <a:gd name="T57" fmla="*/ 11 h 155"/>
                <a:gd name="T58" fmla="*/ 126 w 154"/>
                <a:gd name="T59" fmla="*/ 19 h 155"/>
                <a:gd name="T60" fmla="*/ 137 w 154"/>
                <a:gd name="T61" fmla="*/ 29 h 155"/>
                <a:gd name="T62" fmla="*/ 145 w 154"/>
                <a:gd name="T63" fmla="*/ 42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0" y="101"/>
                  </a:lnTo>
                  <a:lnTo>
                    <a:pt x="148" y="108"/>
                  </a:lnTo>
                  <a:lnTo>
                    <a:pt x="145" y="115"/>
                  </a:lnTo>
                  <a:lnTo>
                    <a:pt x="141" y="121"/>
                  </a:lnTo>
                  <a:lnTo>
                    <a:pt x="137" y="127"/>
                  </a:lnTo>
                  <a:lnTo>
                    <a:pt x="132" y="132"/>
                  </a:lnTo>
                  <a:lnTo>
                    <a:pt x="126" y="138"/>
                  </a:lnTo>
                  <a:lnTo>
                    <a:pt x="120" y="142"/>
                  </a:lnTo>
                  <a:lnTo>
                    <a:pt x="114" y="146"/>
                  </a:lnTo>
                  <a:lnTo>
                    <a:pt x="107" y="149"/>
                  </a:lnTo>
                  <a:lnTo>
                    <a:pt x="100" y="152"/>
                  </a:lnTo>
                  <a:lnTo>
                    <a:pt x="93" y="154"/>
                  </a:lnTo>
                  <a:lnTo>
                    <a:pt x="85" y="155"/>
                  </a:lnTo>
                  <a:lnTo>
                    <a:pt x="77" y="155"/>
                  </a:lnTo>
                  <a:lnTo>
                    <a:pt x="77" y="155"/>
                  </a:lnTo>
                  <a:lnTo>
                    <a:pt x="69" y="155"/>
                  </a:lnTo>
                  <a:lnTo>
                    <a:pt x="62" y="154"/>
                  </a:lnTo>
                  <a:lnTo>
                    <a:pt x="54" y="152"/>
                  </a:lnTo>
                  <a:lnTo>
                    <a:pt x="47" y="149"/>
                  </a:lnTo>
                  <a:lnTo>
                    <a:pt x="40" y="146"/>
                  </a:lnTo>
                  <a:lnTo>
                    <a:pt x="35" y="142"/>
                  </a:lnTo>
                  <a:lnTo>
                    <a:pt x="28" y="138"/>
                  </a:lnTo>
                  <a:lnTo>
                    <a:pt x="23"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9"/>
                  </a:lnTo>
                  <a:lnTo>
                    <a:pt x="9" y="42"/>
                  </a:lnTo>
                  <a:lnTo>
                    <a:pt x="13" y="35"/>
                  </a:lnTo>
                  <a:lnTo>
                    <a:pt x="17" y="29"/>
                  </a:lnTo>
                  <a:lnTo>
                    <a:pt x="23" y="23"/>
                  </a:lnTo>
                  <a:lnTo>
                    <a:pt x="28" y="19"/>
                  </a:lnTo>
                  <a:lnTo>
                    <a:pt x="35" y="14"/>
                  </a:lnTo>
                  <a:lnTo>
                    <a:pt x="40" y="11"/>
                  </a:lnTo>
                  <a:lnTo>
                    <a:pt x="47" y="7"/>
                  </a:lnTo>
                  <a:lnTo>
                    <a:pt x="54" y="5"/>
                  </a:lnTo>
                  <a:lnTo>
                    <a:pt x="62" y="3"/>
                  </a:lnTo>
                  <a:lnTo>
                    <a:pt x="69" y="2"/>
                  </a:lnTo>
                  <a:lnTo>
                    <a:pt x="77" y="0"/>
                  </a:lnTo>
                  <a:lnTo>
                    <a:pt x="77" y="0"/>
                  </a:lnTo>
                  <a:lnTo>
                    <a:pt x="85" y="2"/>
                  </a:lnTo>
                  <a:lnTo>
                    <a:pt x="93" y="3"/>
                  </a:lnTo>
                  <a:lnTo>
                    <a:pt x="100" y="5"/>
                  </a:lnTo>
                  <a:lnTo>
                    <a:pt x="107" y="7"/>
                  </a:lnTo>
                  <a:lnTo>
                    <a:pt x="114" y="11"/>
                  </a:lnTo>
                  <a:lnTo>
                    <a:pt x="120" y="14"/>
                  </a:lnTo>
                  <a:lnTo>
                    <a:pt x="126" y="19"/>
                  </a:lnTo>
                  <a:lnTo>
                    <a:pt x="132" y="23"/>
                  </a:lnTo>
                  <a:lnTo>
                    <a:pt x="137" y="29"/>
                  </a:lnTo>
                  <a:lnTo>
                    <a:pt x="141" y="35"/>
                  </a:lnTo>
                  <a:lnTo>
                    <a:pt x="145" y="42"/>
                  </a:lnTo>
                  <a:lnTo>
                    <a:pt x="148" y="49"/>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1" name="Freeform 1018">
              <a:extLst>
                <a:ext uri="{FF2B5EF4-FFF2-40B4-BE49-F238E27FC236}">
                  <a16:creationId xmlns:a16="http://schemas.microsoft.com/office/drawing/2014/main" id="{695A8CBF-93D8-4DB2-A724-9BFB9E2A9557}"/>
                </a:ext>
              </a:extLst>
            </p:cNvPr>
            <p:cNvSpPr>
              <a:spLocks/>
            </p:cNvSpPr>
            <p:nvPr/>
          </p:nvSpPr>
          <p:spPr bwMode="auto">
            <a:xfrm>
              <a:off x="5935663" y="4718050"/>
              <a:ext cx="49213" cy="49213"/>
            </a:xfrm>
            <a:custGeom>
              <a:avLst/>
              <a:gdLst>
                <a:gd name="T0" fmla="*/ 154 w 154"/>
                <a:gd name="T1" fmla="*/ 76 h 154"/>
                <a:gd name="T2" fmla="*/ 153 w 154"/>
                <a:gd name="T3" fmla="*/ 92 h 154"/>
                <a:gd name="T4" fmla="*/ 148 w 154"/>
                <a:gd name="T5" fmla="*/ 106 h 154"/>
                <a:gd name="T6" fmla="*/ 141 w 154"/>
                <a:gd name="T7" fmla="*/ 120 h 154"/>
                <a:gd name="T8" fmla="*/ 132 w 154"/>
                <a:gd name="T9" fmla="*/ 131 h 154"/>
                <a:gd name="T10" fmla="*/ 120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4 h 154"/>
                <a:gd name="T24" fmla="*/ 28 w 154"/>
                <a:gd name="T25" fmla="*/ 136 h 154"/>
                <a:gd name="T26" fmla="*/ 17 w 154"/>
                <a:gd name="T27" fmla="*/ 125 h 154"/>
                <a:gd name="T28" fmla="*/ 9 w 154"/>
                <a:gd name="T29" fmla="*/ 113 h 154"/>
                <a:gd name="T30" fmla="*/ 4 w 154"/>
                <a:gd name="T31" fmla="*/ 99 h 154"/>
                <a:gd name="T32" fmla="*/ 0 w 154"/>
                <a:gd name="T33" fmla="*/ 84 h 154"/>
                <a:gd name="T34" fmla="*/ 0 w 154"/>
                <a:gd name="T35" fmla="*/ 76 h 154"/>
                <a:gd name="T36" fmla="*/ 1 w 154"/>
                <a:gd name="T37" fmla="*/ 61 h 154"/>
                <a:gd name="T38" fmla="*/ 6 w 154"/>
                <a:gd name="T39" fmla="*/ 47 h 154"/>
                <a:gd name="T40" fmla="*/ 13 w 154"/>
                <a:gd name="T41" fmla="*/ 34 h 154"/>
                <a:gd name="T42" fmla="*/ 23 w 154"/>
                <a:gd name="T43" fmla="*/ 22 h 154"/>
                <a:gd name="T44" fmla="*/ 35 w 154"/>
                <a:gd name="T45" fmla="*/ 12 h 154"/>
                <a:gd name="T46" fmla="*/ 47 w 154"/>
                <a:gd name="T47" fmla="*/ 5 h 154"/>
                <a:gd name="T48" fmla="*/ 62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7 w 154"/>
                <a:gd name="T61" fmla="*/ 27 h 154"/>
                <a:gd name="T62" fmla="*/ 145 w 154"/>
                <a:gd name="T63" fmla="*/ 40 h 154"/>
                <a:gd name="T64" fmla="*/ 150 w 154"/>
                <a:gd name="T65" fmla="*/ 53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0" y="99"/>
                  </a:lnTo>
                  <a:lnTo>
                    <a:pt x="148" y="106"/>
                  </a:lnTo>
                  <a:lnTo>
                    <a:pt x="145" y="113"/>
                  </a:lnTo>
                  <a:lnTo>
                    <a:pt x="141" y="120"/>
                  </a:lnTo>
                  <a:lnTo>
                    <a:pt x="137" y="125"/>
                  </a:lnTo>
                  <a:lnTo>
                    <a:pt x="132" y="131"/>
                  </a:lnTo>
                  <a:lnTo>
                    <a:pt x="126" y="136"/>
                  </a:lnTo>
                  <a:lnTo>
                    <a:pt x="120" y="140"/>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0"/>
                  </a:lnTo>
                  <a:lnTo>
                    <a:pt x="28" y="136"/>
                  </a:lnTo>
                  <a:lnTo>
                    <a:pt x="23" y="131"/>
                  </a:lnTo>
                  <a:lnTo>
                    <a:pt x="17" y="125"/>
                  </a:lnTo>
                  <a:lnTo>
                    <a:pt x="13" y="120"/>
                  </a:lnTo>
                  <a:lnTo>
                    <a:pt x="9" y="113"/>
                  </a:lnTo>
                  <a:lnTo>
                    <a:pt x="6" y="106"/>
                  </a:lnTo>
                  <a:lnTo>
                    <a:pt x="4" y="99"/>
                  </a:lnTo>
                  <a:lnTo>
                    <a:pt x="1" y="92"/>
                  </a:lnTo>
                  <a:lnTo>
                    <a:pt x="0" y="84"/>
                  </a:lnTo>
                  <a:lnTo>
                    <a:pt x="0" y="76"/>
                  </a:lnTo>
                  <a:lnTo>
                    <a:pt x="0" y="76"/>
                  </a:lnTo>
                  <a:lnTo>
                    <a:pt x="0" y="68"/>
                  </a:lnTo>
                  <a:lnTo>
                    <a:pt x="1" y="61"/>
                  </a:lnTo>
                  <a:lnTo>
                    <a:pt x="4" y="53"/>
                  </a:lnTo>
                  <a:lnTo>
                    <a:pt x="6" y="47"/>
                  </a:lnTo>
                  <a:lnTo>
                    <a:pt x="9" y="40"/>
                  </a:lnTo>
                  <a:lnTo>
                    <a:pt x="13" y="34"/>
                  </a:lnTo>
                  <a:lnTo>
                    <a:pt x="17" y="27"/>
                  </a:lnTo>
                  <a:lnTo>
                    <a:pt x="23" y="22"/>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2"/>
                  </a:lnTo>
                  <a:lnTo>
                    <a:pt x="137" y="27"/>
                  </a:lnTo>
                  <a:lnTo>
                    <a:pt x="141" y="34"/>
                  </a:lnTo>
                  <a:lnTo>
                    <a:pt x="145" y="40"/>
                  </a:lnTo>
                  <a:lnTo>
                    <a:pt x="148" y="47"/>
                  </a:lnTo>
                  <a:lnTo>
                    <a:pt x="150" y="53"/>
                  </a:lnTo>
                  <a:lnTo>
                    <a:pt x="153"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2" name="Freeform 1019">
              <a:extLst>
                <a:ext uri="{FF2B5EF4-FFF2-40B4-BE49-F238E27FC236}">
                  <a16:creationId xmlns:a16="http://schemas.microsoft.com/office/drawing/2014/main" id="{CC4469AD-1871-43D4-A835-00714F1B8A89}"/>
                </a:ext>
              </a:extLst>
            </p:cNvPr>
            <p:cNvSpPr>
              <a:spLocks/>
            </p:cNvSpPr>
            <p:nvPr/>
          </p:nvSpPr>
          <p:spPr bwMode="auto">
            <a:xfrm>
              <a:off x="6005513" y="4648200"/>
              <a:ext cx="49213" cy="49213"/>
            </a:xfrm>
            <a:custGeom>
              <a:avLst/>
              <a:gdLst>
                <a:gd name="T0" fmla="*/ 154 w 154"/>
                <a:gd name="T1" fmla="*/ 78 h 155"/>
                <a:gd name="T2" fmla="*/ 152 w 154"/>
                <a:gd name="T3" fmla="*/ 93 h 155"/>
                <a:gd name="T4" fmla="*/ 148 w 154"/>
                <a:gd name="T5" fmla="*/ 108 h 155"/>
                <a:gd name="T6" fmla="*/ 141 w 154"/>
                <a:gd name="T7" fmla="*/ 121 h 155"/>
                <a:gd name="T8" fmla="*/ 132 w 154"/>
                <a:gd name="T9" fmla="*/ 132 h 155"/>
                <a:gd name="T10" fmla="*/ 120 w 154"/>
                <a:gd name="T11" fmla="*/ 142 h 155"/>
                <a:gd name="T12" fmla="*/ 106 w 154"/>
                <a:gd name="T13" fmla="*/ 149 h 155"/>
                <a:gd name="T14" fmla="*/ 93 w 154"/>
                <a:gd name="T15" fmla="*/ 154 h 155"/>
                <a:gd name="T16" fmla="*/ 77 w 154"/>
                <a:gd name="T17" fmla="*/ 155 h 155"/>
                <a:gd name="T18" fmla="*/ 69 w 154"/>
                <a:gd name="T19" fmla="*/ 155 h 155"/>
                <a:gd name="T20" fmla="*/ 54 w 154"/>
                <a:gd name="T21" fmla="*/ 152 h 155"/>
                <a:gd name="T22" fmla="*/ 40 w 154"/>
                <a:gd name="T23" fmla="*/ 146 h 155"/>
                <a:gd name="T24" fmla="*/ 27 w 154"/>
                <a:gd name="T25" fmla="*/ 138 h 155"/>
                <a:gd name="T26" fmla="*/ 17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6 w 154"/>
                <a:gd name="T39" fmla="*/ 49 h 155"/>
                <a:gd name="T40" fmla="*/ 12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2 h 155"/>
                <a:gd name="T54" fmla="*/ 99 w 154"/>
                <a:gd name="T55" fmla="*/ 5 h 155"/>
                <a:gd name="T56" fmla="*/ 113 w 154"/>
                <a:gd name="T57" fmla="*/ 11 h 155"/>
                <a:gd name="T58" fmla="*/ 126 w 154"/>
                <a:gd name="T59" fmla="*/ 19 h 155"/>
                <a:gd name="T60" fmla="*/ 136 w 154"/>
                <a:gd name="T61" fmla="*/ 29 h 155"/>
                <a:gd name="T62" fmla="*/ 144 w 154"/>
                <a:gd name="T63" fmla="*/ 42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8" y="108"/>
                  </a:lnTo>
                  <a:lnTo>
                    <a:pt x="144" y="115"/>
                  </a:lnTo>
                  <a:lnTo>
                    <a:pt x="141" y="121"/>
                  </a:lnTo>
                  <a:lnTo>
                    <a:pt x="136" y="127"/>
                  </a:lnTo>
                  <a:lnTo>
                    <a:pt x="132" y="132"/>
                  </a:lnTo>
                  <a:lnTo>
                    <a:pt x="126" y="138"/>
                  </a:lnTo>
                  <a:lnTo>
                    <a:pt x="120" y="142"/>
                  </a:lnTo>
                  <a:lnTo>
                    <a:pt x="113" y="146"/>
                  </a:lnTo>
                  <a:lnTo>
                    <a:pt x="106" y="149"/>
                  </a:lnTo>
                  <a:lnTo>
                    <a:pt x="99" y="152"/>
                  </a:lnTo>
                  <a:lnTo>
                    <a:pt x="93" y="154"/>
                  </a:lnTo>
                  <a:lnTo>
                    <a:pt x="85" y="155"/>
                  </a:lnTo>
                  <a:lnTo>
                    <a:pt x="77" y="155"/>
                  </a:lnTo>
                  <a:lnTo>
                    <a:pt x="77" y="155"/>
                  </a:lnTo>
                  <a:lnTo>
                    <a:pt x="69" y="155"/>
                  </a:lnTo>
                  <a:lnTo>
                    <a:pt x="62" y="154"/>
                  </a:lnTo>
                  <a:lnTo>
                    <a:pt x="54" y="152"/>
                  </a:lnTo>
                  <a:lnTo>
                    <a:pt x="47" y="149"/>
                  </a:lnTo>
                  <a:lnTo>
                    <a:pt x="40" y="146"/>
                  </a:lnTo>
                  <a:lnTo>
                    <a:pt x="34" y="142"/>
                  </a:lnTo>
                  <a:lnTo>
                    <a:pt x="27" y="138"/>
                  </a:lnTo>
                  <a:lnTo>
                    <a:pt x="23" y="132"/>
                  </a:lnTo>
                  <a:lnTo>
                    <a:pt x="17" y="127"/>
                  </a:lnTo>
                  <a:lnTo>
                    <a:pt x="12" y="121"/>
                  </a:lnTo>
                  <a:lnTo>
                    <a:pt x="9" y="115"/>
                  </a:lnTo>
                  <a:lnTo>
                    <a:pt x="6" y="108"/>
                  </a:lnTo>
                  <a:lnTo>
                    <a:pt x="3" y="101"/>
                  </a:lnTo>
                  <a:lnTo>
                    <a:pt x="1" y="93"/>
                  </a:lnTo>
                  <a:lnTo>
                    <a:pt x="0" y="86"/>
                  </a:lnTo>
                  <a:lnTo>
                    <a:pt x="0" y="78"/>
                  </a:lnTo>
                  <a:lnTo>
                    <a:pt x="0" y="78"/>
                  </a:lnTo>
                  <a:lnTo>
                    <a:pt x="0" y="70"/>
                  </a:lnTo>
                  <a:lnTo>
                    <a:pt x="1" y="62"/>
                  </a:lnTo>
                  <a:lnTo>
                    <a:pt x="3" y="55"/>
                  </a:lnTo>
                  <a:lnTo>
                    <a:pt x="6" y="49"/>
                  </a:lnTo>
                  <a:lnTo>
                    <a:pt x="9" y="42"/>
                  </a:lnTo>
                  <a:lnTo>
                    <a:pt x="12" y="35"/>
                  </a:lnTo>
                  <a:lnTo>
                    <a:pt x="17" y="29"/>
                  </a:lnTo>
                  <a:lnTo>
                    <a:pt x="23" y="23"/>
                  </a:lnTo>
                  <a:lnTo>
                    <a:pt x="27" y="19"/>
                  </a:lnTo>
                  <a:lnTo>
                    <a:pt x="34" y="14"/>
                  </a:lnTo>
                  <a:lnTo>
                    <a:pt x="40" y="11"/>
                  </a:lnTo>
                  <a:lnTo>
                    <a:pt x="47" y="7"/>
                  </a:lnTo>
                  <a:lnTo>
                    <a:pt x="54" y="5"/>
                  </a:lnTo>
                  <a:lnTo>
                    <a:pt x="62" y="3"/>
                  </a:lnTo>
                  <a:lnTo>
                    <a:pt x="69" y="2"/>
                  </a:lnTo>
                  <a:lnTo>
                    <a:pt x="77" y="0"/>
                  </a:lnTo>
                  <a:lnTo>
                    <a:pt x="77" y="0"/>
                  </a:lnTo>
                  <a:lnTo>
                    <a:pt x="85" y="2"/>
                  </a:lnTo>
                  <a:lnTo>
                    <a:pt x="93" y="3"/>
                  </a:lnTo>
                  <a:lnTo>
                    <a:pt x="99" y="5"/>
                  </a:lnTo>
                  <a:lnTo>
                    <a:pt x="106" y="7"/>
                  </a:lnTo>
                  <a:lnTo>
                    <a:pt x="113" y="11"/>
                  </a:lnTo>
                  <a:lnTo>
                    <a:pt x="120" y="14"/>
                  </a:lnTo>
                  <a:lnTo>
                    <a:pt x="126" y="19"/>
                  </a:lnTo>
                  <a:lnTo>
                    <a:pt x="132" y="23"/>
                  </a:lnTo>
                  <a:lnTo>
                    <a:pt x="136" y="29"/>
                  </a:lnTo>
                  <a:lnTo>
                    <a:pt x="141" y="35"/>
                  </a:lnTo>
                  <a:lnTo>
                    <a:pt x="144" y="42"/>
                  </a:lnTo>
                  <a:lnTo>
                    <a:pt x="148" y="49"/>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3" name="Freeform 1020">
              <a:extLst>
                <a:ext uri="{FF2B5EF4-FFF2-40B4-BE49-F238E27FC236}">
                  <a16:creationId xmlns:a16="http://schemas.microsoft.com/office/drawing/2014/main" id="{27B07489-16EC-47B9-A96C-EB69B4C6F4D1}"/>
                </a:ext>
              </a:extLst>
            </p:cNvPr>
            <p:cNvSpPr>
              <a:spLocks/>
            </p:cNvSpPr>
            <p:nvPr/>
          </p:nvSpPr>
          <p:spPr bwMode="auto">
            <a:xfrm>
              <a:off x="6005513" y="4718050"/>
              <a:ext cx="49213" cy="49213"/>
            </a:xfrm>
            <a:custGeom>
              <a:avLst/>
              <a:gdLst>
                <a:gd name="T0" fmla="*/ 154 w 154"/>
                <a:gd name="T1" fmla="*/ 76 h 154"/>
                <a:gd name="T2" fmla="*/ 152 w 154"/>
                <a:gd name="T3" fmla="*/ 92 h 154"/>
                <a:gd name="T4" fmla="*/ 148 w 154"/>
                <a:gd name="T5" fmla="*/ 106 h 154"/>
                <a:gd name="T6" fmla="*/ 141 w 154"/>
                <a:gd name="T7" fmla="*/ 120 h 154"/>
                <a:gd name="T8" fmla="*/ 132 w 154"/>
                <a:gd name="T9" fmla="*/ 131 h 154"/>
                <a:gd name="T10" fmla="*/ 120 w 154"/>
                <a:gd name="T11" fmla="*/ 140 h 154"/>
                <a:gd name="T12" fmla="*/ 106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4 h 154"/>
                <a:gd name="T24" fmla="*/ 27 w 154"/>
                <a:gd name="T25" fmla="*/ 136 h 154"/>
                <a:gd name="T26" fmla="*/ 17 w 154"/>
                <a:gd name="T27" fmla="*/ 125 h 154"/>
                <a:gd name="T28" fmla="*/ 9 w 154"/>
                <a:gd name="T29" fmla="*/ 113 h 154"/>
                <a:gd name="T30" fmla="*/ 3 w 154"/>
                <a:gd name="T31" fmla="*/ 99 h 154"/>
                <a:gd name="T32" fmla="*/ 0 w 154"/>
                <a:gd name="T33" fmla="*/ 84 h 154"/>
                <a:gd name="T34" fmla="*/ 0 w 154"/>
                <a:gd name="T35" fmla="*/ 76 h 154"/>
                <a:gd name="T36" fmla="*/ 1 w 154"/>
                <a:gd name="T37" fmla="*/ 61 h 154"/>
                <a:gd name="T38" fmla="*/ 6 w 154"/>
                <a:gd name="T39" fmla="*/ 47 h 154"/>
                <a:gd name="T40" fmla="*/ 12 w 154"/>
                <a:gd name="T41" fmla="*/ 34 h 154"/>
                <a:gd name="T42" fmla="*/ 23 w 154"/>
                <a:gd name="T43" fmla="*/ 22 h 154"/>
                <a:gd name="T44" fmla="*/ 34 w 154"/>
                <a:gd name="T45" fmla="*/ 12 h 154"/>
                <a:gd name="T46" fmla="*/ 47 w 154"/>
                <a:gd name="T47" fmla="*/ 5 h 154"/>
                <a:gd name="T48" fmla="*/ 62 w 154"/>
                <a:gd name="T49" fmla="*/ 1 h 154"/>
                <a:gd name="T50" fmla="*/ 77 w 154"/>
                <a:gd name="T51" fmla="*/ 0 h 154"/>
                <a:gd name="T52" fmla="*/ 85 w 154"/>
                <a:gd name="T53" fmla="*/ 0 h 154"/>
                <a:gd name="T54" fmla="*/ 99 w 154"/>
                <a:gd name="T55" fmla="*/ 3 h 154"/>
                <a:gd name="T56" fmla="*/ 113 w 154"/>
                <a:gd name="T57" fmla="*/ 9 h 154"/>
                <a:gd name="T58" fmla="*/ 126 w 154"/>
                <a:gd name="T59" fmla="*/ 17 h 154"/>
                <a:gd name="T60" fmla="*/ 136 w 154"/>
                <a:gd name="T61" fmla="*/ 27 h 154"/>
                <a:gd name="T62" fmla="*/ 144 w 154"/>
                <a:gd name="T63" fmla="*/ 40 h 154"/>
                <a:gd name="T64" fmla="*/ 151 w 154"/>
                <a:gd name="T65" fmla="*/ 53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8" y="106"/>
                  </a:lnTo>
                  <a:lnTo>
                    <a:pt x="144" y="113"/>
                  </a:lnTo>
                  <a:lnTo>
                    <a:pt x="141" y="120"/>
                  </a:lnTo>
                  <a:lnTo>
                    <a:pt x="136" y="125"/>
                  </a:lnTo>
                  <a:lnTo>
                    <a:pt x="132" y="131"/>
                  </a:lnTo>
                  <a:lnTo>
                    <a:pt x="126" y="136"/>
                  </a:lnTo>
                  <a:lnTo>
                    <a:pt x="120" y="140"/>
                  </a:lnTo>
                  <a:lnTo>
                    <a:pt x="113" y="144"/>
                  </a:lnTo>
                  <a:lnTo>
                    <a:pt x="106" y="147"/>
                  </a:lnTo>
                  <a:lnTo>
                    <a:pt x="99" y="151"/>
                  </a:lnTo>
                  <a:lnTo>
                    <a:pt x="93" y="152"/>
                  </a:lnTo>
                  <a:lnTo>
                    <a:pt x="85" y="153"/>
                  </a:lnTo>
                  <a:lnTo>
                    <a:pt x="77" y="154"/>
                  </a:lnTo>
                  <a:lnTo>
                    <a:pt x="77" y="154"/>
                  </a:lnTo>
                  <a:lnTo>
                    <a:pt x="69" y="153"/>
                  </a:lnTo>
                  <a:lnTo>
                    <a:pt x="62" y="152"/>
                  </a:lnTo>
                  <a:lnTo>
                    <a:pt x="54" y="151"/>
                  </a:lnTo>
                  <a:lnTo>
                    <a:pt x="47" y="147"/>
                  </a:lnTo>
                  <a:lnTo>
                    <a:pt x="40" y="144"/>
                  </a:lnTo>
                  <a:lnTo>
                    <a:pt x="34" y="140"/>
                  </a:lnTo>
                  <a:lnTo>
                    <a:pt x="27" y="136"/>
                  </a:lnTo>
                  <a:lnTo>
                    <a:pt x="23" y="131"/>
                  </a:lnTo>
                  <a:lnTo>
                    <a:pt x="17" y="125"/>
                  </a:lnTo>
                  <a:lnTo>
                    <a:pt x="12" y="120"/>
                  </a:lnTo>
                  <a:lnTo>
                    <a:pt x="9" y="113"/>
                  </a:lnTo>
                  <a:lnTo>
                    <a:pt x="6" y="106"/>
                  </a:lnTo>
                  <a:lnTo>
                    <a:pt x="3" y="99"/>
                  </a:lnTo>
                  <a:lnTo>
                    <a:pt x="1" y="92"/>
                  </a:lnTo>
                  <a:lnTo>
                    <a:pt x="0" y="84"/>
                  </a:lnTo>
                  <a:lnTo>
                    <a:pt x="0" y="76"/>
                  </a:lnTo>
                  <a:lnTo>
                    <a:pt x="0" y="76"/>
                  </a:lnTo>
                  <a:lnTo>
                    <a:pt x="0" y="68"/>
                  </a:lnTo>
                  <a:lnTo>
                    <a:pt x="1" y="61"/>
                  </a:lnTo>
                  <a:lnTo>
                    <a:pt x="3" y="53"/>
                  </a:lnTo>
                  <a:lnTo>
                    <a:pt x="6" y="47"/>
                  </a:lnTo>
                  <a:lnTo>
                    <a:pt x="9" y="40"/>
                  </a:lnTo>
                  <a:lnTo>
                    <a:pt x="12" y="34"/>
                  </a:lnTo>
                  <a:lnTo>
                    <a:pt x="17" y="27"/>
                  </a:lnTo>
                  <a:lnTo>
                    <a:pt x="23" y="22"/>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2" y="22"/>
                  </a:lnTo>
                  <a:lnTo>
                    <a:pt x="136" y="27"/>
                  </a:lnTo>
                  <a:lnTo>
                    <a:pt x="141" y="34"/>
                  </a:lnTo>
                  <a:lnTo>
                    <a:pt x="144" y="40"/>
                  </a:lnTo>
                  <a:lnTo>
                    <a:pt x="148" y="47"/>
                  </a:lnTo>
                  <a:lnTo>
                    <a:pt x="151" y="53"/>
                  </a:lnTo>
                  <a:lnTo>
                    <a:pt x="152" y="61"/>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4" name="Freeform 1021">
              <a:extLst>
                <a:ext uri="{FF2B5EF4-FFF2-40B4-BE49-F238E27FC236}">
                  <a16:creationId xmlns:a16="http://schemas.microsoft.com/office/drawing/2014/main" id="{DC1435E5-75F3-4DBA-914F-C8BB8DA2D670}"/>
                </a:ext>
              </a:extLst>
            </p:cNvPr>
            <p:cNvSpPr>
              <a:spLocks/>
            </p:cNvSpPr>
            <p:nvPr/>
          </p:nvSpPr>
          <p:spPr bwMode="auto">
            <a:xfrm>
              <a:off x="6075363" y="4648200"/>
              <a:ext cx="49213" cy="49213"/>
            </a:xfrm>
            <a:custGeom>
              <a:avLst/>
              <a:gdLst>
                <a:gd name="T0" fmla="*/ 153 w 153"/>
                <a:gd name="T1" fmla="*/ 78 h 155"/>
                <a:gd name="T2" fmla="*/ 152 w 153"/>
                <a:gd name="T3" fmla="*/ 93 h 155"/>
                <a:gd name="T4" fmla="*/ 147 w 153"/>
                <a:gd name="T5" fmla="*/ 108 h 155"/>
                <a:gd name="T6" fmla="*/ 141 w 153"/>
                <a:gd name="T7" fmla="*/ 121 h 155"/>
                <a:gd name="T8" fmla="*/ 131 w 153"/>
                <a:gd name="T9" fmla="*/ 132 h 155"/>
                <a:gd name="T10" fmla="*/ 120 w 153"/>
                <a:gd name="T11" fmla="*/ 142 h 155"/>
                <a:gd name="T12" fmla="*/ 106 w 153"/>
                <a:gd name="T13" fmla="*/ 149 h 155"/>
                <a:gd name="T14" fmla="*/ 92 w 153"/>
                <a:gd name="T15" fmla="*/ 154 h 155"/>
                <a:gd name="T16" fmla="*/ 76 w 153"/>
                <a:gd name="T17" fmla="*/ 155 h 155"/>
                <a:gd name="T18" fmla="*/ 68 w 153"/>
                <a:gd name="T19" fmla="*/ 155 h 155"/>
                <a:gd name="T20" fmla="*/ 54 w 153"/>
                <a:gd name="T21" fmla="*/ 152 h 155"/>
                <a:gd name="T22" fmla="*/ 40 w 153"/>
                <a:gd name="T23" fmla="*/ 146 h 155"/>
                <a:gd name="T24" fmla="*/ 27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9 h 155"/>
                <a:gd name="T40" fmla="*/ 12 w 153"/>
                <a:gd name="T41" fmla="*/ 35 h 155"/>
                <a:gd name="T42" fmla="*/ 22 w 153"/>
                <a:gd name="T43" fmla="*/ 23 h 155"/>
                <a:gd name="T44" fmla="*/ 33 w 153"/>
                <a:gd name="T45" fmla="*/ 14 h 155"/>
                <a:gd name="T46" fmla="*/ 47 w 153"/>
                <a:gd name="T47" fmla="*/ 7 h 155"/>
                <a:gd name="T48" fmla="*/ 60 w 153"/>
                <a:gd name="T49" fmla="*/ 3 h 155"/>
                <a:gd name="T50" fmla="*/ 76 w 153"/>
                <a:gd name="T51" fmla="*/ 0 h 155"/>
                <a:gd name="T52" fmla="*/ 84 w 153"/>
                <a:gd name="T53" fmla="*/ 2 h 155"/>
                <a:gd name="T54" fmla="*/ 99 w 153"/>
                <a:gd name="T55" fmla="*/ 5 h 155"/>
                <a:gd name="T56" fmla="*/ 113 w 153"/>
                <a:gd name="T57" fmla="*/ 11 h 155"/>
                <a:gd name="T58" fmla="*/ 126 w 153"/>
                <a:gd name="T59" fmla="*/ 19 h 155"/>
                <a:gd name="T60" fmla="*/ 136 w 153"/>
                <a:gd name="T61" fmla="*/ 29 h 155"/>
                <a:gd name="T62" fmla="*/ 144 w 153"/>
                <a:gd name="T63" fmla="*/ 42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1" y="121"/>
                  </a:lnTo>
                  <a:lnTo>
                    <a:pt x="136" y="127"/>
                  </a:lnTo>
                  <a:lnTo>
                    <a:pt x="131" y="132"/>
                  </a:lnTo>
                  <a:lnTo>
                    <a:pt x="126" y="138"/>
                  </a:lnTo>
                  <a:lnTo>
                    <a:pt x="120" y="142"/>
                  </a:lnTo>
                  <a:lnTo>
                    <a:pt x="113" y="146"/>
                  </a:lnTo>
                  <a:lnTo>
                    <a:pt x="106" y="149"/>
                  </a:lnTo>
                  <a:lnTo>
                    <a:pt x="99" y="152"/>
                  </a:lnTo>
                  <a:lnTo>
                    <a:pt x="92" y="154"/>
                  </a:lnTo>
                  <a:lnTo>
                    <a:pt x="84" y="155"/>
                  </a:lnTo>
                  <a:lnTo>
                    <a:pt x="76" y="155"/>
                  </a:lnTo>
                  <a:lnTo>
                    <a:pt x="76" y="155"/>
                  </a:lnTo>
                  <a:lnTo>
                    <a:pt x="68" y="155"/>
                  </a:lnTo>
                  <a:lnTo>
                    <a:pt x="60" y="154"/>
                  </a:lnTo>
                  <a:lnTo>
                    <a:pt x="54" y="152"/>
                  </a:lnTo>
                  <a:lnTo>
                    <a:pt x="47" y="149"/>
                  </a:lnTo>
                  <a:lnTo>
                    <a:pt x="40" y="146"/>
                  </a:lnTo>
                  <a:lnTo>
                    <a:pt x="33" y="142"/>
                  </a:lnTo>
                  <a:lnTo>
                    <a:pt x="27" y="138"/>
                  </a:lnTo>
                  <a:lnTo>
                    <a:pt x="22"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9"/>
                  </a:lnTo>
                  <a:lnTo>
                    <a:pt x="9" y="42"/>
                  </a:lnTo>
                  <a:lnTo>
                    <a:pt x="12" y="35"/>
                  </a:lnTo>
                  <a:lnTo>
                    <a:pt x="17" y="29"/>
                  </a:lnTo>
                  <a:lnTo>
                    <a:pt x="22" y="23"/>
                  </a:lnTo>
                  <a:lnTo>
                    <a:pt x="27" y="19"/>
                  </a:lnTo>
                  <a:lnTo>
                    <a:pt x="33" y="14"/>
                  </a:lnTo>
                  <a:lnTo>
                    <a:pt x="40" y="11"/>
                  </a:lnTo>
                  <a:lnTo>
                    <a:pt x="47" y="7"/>
                  </a:lnTo>
                  <a:lnTo>
                    <a:pt x="54" y="5"/>
                  </a:lnTo>
                  <a:lnTo>
                    <a:pt x="60" y="3"/>
                  </a:lnTo>
                  <a:lnTo>
                    <a:pt x="68" y="2"/>
                  </a:lnTo>
                  <a:lnTo>
                    <a:pt x="76" y="0"/>
                  </a:lnTo>
                  <a:lnTo>
                    <a:pt x="76" y="0"/>
                  </a:lnTo>
                  <a:lnTo>
                    <a:pt x="84" y="2"/>
                  </a:lnTo>
                  <a:lnTo>
                    <a:pt x="92" y="3"/>
                  </a:lnTo>
                  <a:lnTo>
                    <a:pt x="99" y="5"/>
                  </a:lnTo>
                  <a:lnTo>
                    <a:pt x="106" y="7"/>
                  </a:lnTo>
                  <a:lnTo>
                    <a:pt x="113" y="11"/>
                  </a:lnTo>
                  <a:lnTo>
                    <a:pt x="120" y="14"/>
                  </a:lnTo>
                  <a:lnTo>
                    <a:pt x="126" y="19"/>
                  </a:lnTo>
                  <a:lnTo>
                    <a:pt x="131" y="23"/>
                  </a:lnTo>
                  <a:lnTo>
                    <a:pt x="136" y="29"/>
                  </a:lnTo>
                  <a:lnTo>
                    <a:pt x="141" y="35"/>
                  </a:lnTo>
                  <a:lnTo>
                    <a:pt x="144" y="42"/>
                  </a:lnTo>
                  <a:lnTo>
                    <a:pt x="147" y="49"/>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5" name="Freeform 1022">
              <a:extLst>
                <a:ext uri="{FF2B5EF4-FFF2-40B4-BE49-F238E27FC236}">
                  <a16:creationId xmlns:a16="http://schemas.microsoft.com/office/drawing/2014/main" id="{B7C4BD4C-D17E-48A4-9F97-F0F4E152928E}"/>
                </a:ext>
              </a:extLst>
            </p:cNvPr>
            <p:cNvSpPr>
              <a:spLocks/>
            </p:cNvSpPr>
            <p:nvPr/>
          </p:nvSpPr>
          <p:spPr bwMode="auto">
            <a:xfrm>
              <a:off x="6075363" y="4718050"/>
              <a:ext cx="49213" cy="49213"/>
            </a:xfrm>
            <a:custGeom>
              <a:avLst/>
              <a:gdLst>
                <a:gd name="T0" fmla="*/ 153 w 153"/>
                <a:gd name="T1" fmla="*/ 76 h 154"/>
                <a:gd name="T2" fmla="*/ 152 w 153"/>
                <a:gd name="T3" fmla="*/ 92 h 154"/>
                <a:gd name="T4" fmla="*/ 147 w 153"/>
                <a:gd name="T5" fmla="*/ 106 h 154"/>
                <a:gd name="T6" fmla="*/ 141 w 153"/>
                <a:gd name="T7" fmla="*/ 120 h 154"/>
                <a:gd name="T8" fmla="*/ 131 w 153"/>
                <a:gd name="T9" fmla="*/ 131 h 154"/>
                <a:gd name="T10" fmla="*/ 120 w 153"/>
                <a:gd name="T11" fmla="*/ 140 h 154"/>
                <a:gd name="T12" fmla="*/ 106 w 153"/>
                <a:gd name="T13" fmla="*/ 147 h 154"/>
                <a:gd name="T14" fmla="*/ 92 w 153"/>
                <a:gd name="T15" fmla="*/ 152 h 154"/>
                <a:gd name="T16" fmla="*/ 76 w 153"/>
                <a:gd name="T17" fmla="*/ 154 h 154"/>
                <a:gd name="T18" fmla="*/ 68 w 153"/>
                <a:gd name="T19" fmla="*/ 153 h 154"/>
                <a:gd name="T20" fmla="*/ 54 w 153"/>
                <a:gd name="T21" fmla="*/ 151 h 154"/>
                <a:gd name="T22" fmla="*/ 40 w 153"/>
                <a:gd name="T23" fmla="*/ 144 h 154"/>
                <a:gd name="T24" fmla="*/ 27 w 153"/>
                <a:gd name="T25" fmla="*/ 136 h 154"/>
                <a:gd name="T26" fmla="*/ 17 w 153"/>
                <a:gd name="T27" fmla="*/ 125 h 154"/>
                <a:gd name="T28" fmla="*/ 9 w 153"/>
                <a:gd name="T29" fmla="*/ 113 h 154"/>
                <a:gd name="T30" fmla="*/ 3 w 153"/>
                <a:gd name="T31" fmla="*/ 99 h 154"/>
                <a:gd name="T32" fmla="*/ 0 w 153"/>
                <a:gd name="T33" fmla="*/ 84 h 154"/>
                <a:gd name="T34" fmla="*/ 0 w 153"/>
                <a:gd name="T35" fmla="*/ 76 h 154"/>
                <a:gd name="T36" fmla="*/ 1 w 153"/>
                <a:gd name="T37" fmla="*/ 61 h 154"/>
                <a:gd name="T38" fmla="*/ 5 w 153"/>
                <a:gd name="T39" fmla="*/ 47 h 154"/>
                <a:gd name="T40" fmla="*/ 12 w 153"/>
                <a:gd name="T41" fmla="*/ 34 h 154"/>
                <a:gd name="T42" fmla="*/ 22 w 153"/>
                <a:gd name="T43" fmla="*/ 22 h 154"/>
                <a:gd name="T44" fmla="*/ 33 w 153"/>
                <a:gd name="T45" fmla="*/ 12 h 154"/>
                <a:gd name="T46" fmla="*/ 47 w 153"/>
                <a:gd name="T47" fmla="*/ 5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3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6"/>
                  </a:lnTo>
                  <a:lnTo>
                    <a:pt x="144" y="113"/>
                  </a:lnTo>
                  <a:lnTo>
                    <a:pt x="141" y="120"/>
                  </a:lnTo>
                  <a:lnTo>
                    <a:pt x="136" y="125"/>
                  </a:lnTo>
                  <a:lnTo>
                    <a:pt x="131" y="131"/>
                  </a:lnTo>
                  <a:lnTo>
                    <a:pt x="126" y="136"/>
                  </a:lnTo>
                  <a:lnTo>
                    <a:pt x="120" y="140"/>
                  </a:lnTo>
                  <a:lnTo>
                    <a:pt x="113" y="144"/>
                  </a:lnTo>
                  <a:lnTo>
                    <a:pt x="106" y="147"/>
                  </a:lnTo>
                  <a:lnTo>
                    <a:pt x="99" y="151"/>
                  </a:lnTo>
                  <a:lnTo>
                    <a:pt x="92" y="152"/>
                  </a:lnTo>
                  <a:lnTo>
                    <a:pt x="84" y="153"/>
                  </a:lnTo>
                  <a:lnTo>
                    <a:pt x="76" y="154"/>
                  </a:lnTo>
                  <a:lnTo>
                    <a:pt x="76" y="154"/>
                  </a:lnTo>
                  <a:lnTo>
                    <a:pt x="68" y="153"/>
                  </a:lnTo>
                  <a:lnTo>
                    <a:pt x="60" y="152"/>
                  </a:lnTo>
                  <a:lnTo>
                    <a:pt x="54" y="151"/>
                  </a:lnTo>
                  <a:lnTo>
                    <a:pt x="47" y="147"/>
                  </a:lnTo>
                  <a:lnTo>
                    <a:pt x="40" y="144"/>
                  </a:lnTo>
                  <a:lnTo>
                    <a:pt x="33" y="140"/>
                  </a:lnTo>
                  <a:lnTo>
                    <a:pt x="27" y="136"/>
                  </a:lnTo>
                  <a:lnTo>
                    <a:pt x="22" y="131"/>
                  </a:lnTo>
                  <a:lnTo>
                    <a:pt x="17" y="125"/>
                  </a:lnTo>
                  <a:lnTo>
                    <a:pt x="12" y="120"/>
                  </a:lnTo>
                  <a:lnTo>
                    <a:pt x="9" y="113"/>
                  </a:lnTo>
                  <a:lnTo>
                    <a:pt x="5" y="106"/>
                  </a:lnTo>
                  <a:lnTo>
                    <a:pt x="3" y="99"/>
                  </a:lnTo>
                  <a:lnTo>
                    <a:pt x="1" y="92"/>
                  </a:lnTo>
                  <a:lnTo>
                    <a:pt x="0" y="84"/>
                  </a:lnTo>
                  <a:lnTo>
                    <a:pt x="0" y="76"/>
                  </a:lnTo>
                  <a:lnTo>
                    <a:pt x="0" y="76"/>
                  </a:lnTo>
                  <a:lnTo>
                    <a:pt x="0" y="68"/>
                  </a:lnTo>
                  <a:lnTo>
                    <a:pt x="1" y="61"/>
                  </a:lnTo>
                  <a:lnTo>
                    <a:pt x="3" y="53"/>
                  </a:lnTo>
                  <a:lnTo>
                    <a:pt x="5" y="47"/>
                  </a:lnTo>
                  <a:lnTo>
                    <a:pt x="9" y="40"/>
                  </a:lnTo>
                  <a:lnTo>
                    <a:pt x="12" y="34"/>
                  </a:lnTo>
                  <a:lnTo>
                    <a:pt x="17" y="27"/>
                  </a:lnTo>
                  <a:lnTo>
                    <a:pt x="22" y="22"/>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2"/>
                  </a:lnTo>
                  <a:lnTo>
                    <a:pt x="136" y="27"/>
                  </a:lnTo>
                  <a:lnTo>
                    <a:pt x="141" y="34"/>
                  </a:lnTo>
                  <a:lnTo>
                    <a:pt x="144" y="40"/>
                  </a:lnTo>
                  <a:lnTo>
                    <a:pt x="147" y="47"/>
                  </a:lnTo>
                  <a:lnTo>
                    <a:pt x="150"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6" name="Freeform 1023">
              <a:extLst>
                <a:ext uri="{FF2B5EF4-FFF2-40B4-BE49-F238E27FC236}">
                  <a16:creationId xmlns:a16="http://schemas.microsoft.com/office/drawing/2014/main" id="{5AE6EDC4-C603-4519-B5C1-B34C24CEBE30}"/>
                </a:ext>
              </a:extLst>
            </p:cNvPr>
            <p:cNvSpPr>
              <a:spLocks/>
            </p:cNvSpPr>
            <p:nvPr/>
          </p:nvSpPr>
          <p:spPr bwMode="auto">
            <a:xfrm>
              <a:off x="5935663" y="4787900"/>
              <a:ext cx="49213" cy="49213"/>
            </a:xfrm>
            <a:custGeom>
              <a:avLst/>
              <a:gdLst>
                <a:gd name="T0" fmla="*/ 154 w 154"/>
                <a:gd name="T1" fmla="*/ 77 h 155"/>
                <a:gd name="T2" fmla="*/ 153 w 154"/>
                <a:gd name="T3" fmla="*/ 93 h 155"/>
                <a:gd name="T4" fmla="*/ 148 w 154"/>
                <a:gd name="T5" fmla="*/ 108 h 155"/>
                <a:gd name="T6" fmla="*/ 141 w 154"/>
                <a:gd name="T7" fmla="*/ 121 h 155"/>
                <a:gd name="T8" fmla="*/ 132 w 154"/>
                <a:gd name="T9" fmla="*/ 132 h 155"/>
                <a:gd name="T10" fmla="*/ 120 w 154"/>
                <a:gd name="T11" fmla="*/ 141 h 155"/>
                <a:gd name="T12" fmla="*/ 107 w 154"/>
                <a:gd name="T13" fmla="*/ 148 h 155"/>
                <a:gd name="T14" fmla="*/ 93 w 154"/>
                <a:gd name="T15" fmla="*/ 153 h 155"/>
                <a:gd name="T16" fmla="*/ 77 w 154"/>
                <a:gd name="T17" fmla="*/ 155 h 155"/>
                <a:gd name="T18" fmla="*/ 69 w 154"/>
                <a:gd name="T19" fmla="*/ 154 h 155"/>
                <a:gd name="T20" fmla="*/ 54 w 154"/>
                <a:gd name="T21" fmla="*/ 151 h 155"/>
                <a:gd name="T22" fmla="*/ 40 w 154"/>
                <a:gd name="T23" fmla="*/ 146 h 155"/>
                <a:gd name="T24" fmla="*/ 28 w 154"/>
                <a:gd name="T25" fmla="*/ 137 h 155"/>
                <a:gd name="T26" fmla="*/ 17 w 154"/>
                <a:gd name="T27" fmla="*/ 126 h 155"/>
                <a:gd name="T28" fmla="*/ 9 w 154"/>
                <a:gd name="T29" fmla="*/ 114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3 w 154"/>
                <a:gd name="T43" fmla="*/ 23 h 155"/>
                <a:gd name="T44" fmla="*/ 35 w 154"/>
                <a:gd name="T45" fmla="*/ 14 h 155"/>
                <a:gd name="T46" fmla="*/ 47 w 154"/>
                <a:gd name="T47" fmla="*/ 6 h 155"/>
                <a:gd name="T48" fmla="*/ 62 w 154"/>
                <a:gd name="T49" fmla="*/ 2 h 155"/>
                <a:gd name="T50" fmla="*/ 77 w 154"/>
                <a:gd name="T51" fmla="*/ 0 h 155"/>
                <a:gd name="T52" fmla="*/ 85 w 154"/>
                <a:gd name="T53" fmla="*/ 0 h 155"/>
                <a:gd name="T54" fmla="*/ 100 w 154"/>
                <a:gd name="T55" fmla="*/ 4 h 155"/>
                <a:gd name="T56" fmla="*/ 114 w 154"/>
                <a:gd name="T57" fmla="*/ 10 h 155"/>
                <a:gd name="T58" fmla="*/ 126 w 154"/>
                <a:gd name="T59" fmla="*/ 18 h 155"/>
                <a:gd name="T60" fmla="*/ 137 w 154"/>
                <a:gd name="T61" fmla="*/ 29 h 155"/>
                <a:gd name="T62" fmla="*/ 145 w 154"/>
                <a:gd name="T63" fmla="*/ 40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0" y="100"/>
                  </a:lnTo>
                  <a:lnTo>
                    <a:pt x="148" y="108"/>
                  </a:lnTo>
                  <a:lnTo>
                    <a:pt x="145" y="114"/>
                  </a:lnTo>
                  <a:lnTo>
                    <a:pt x="141" y="121"/>
                  </a:lnTo>
                  <a:lnTo>
                    <a:pt x="137"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8" y="137"/>
                  </a:lnTo>
                  <a:lnTo>
                    <a:pt x="23" y="132"/>
                  </a:lnTo>
                  <a:lnTo>
                    <a:pt x="17" y="126"/>
                  </a:lnTo>
                  <a:lnTo>
                    <a:pt x="13"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3" y="23"/>
                  </a:lnTo>
                  <a:lnTo>
                    <a:pt x="28" y="18"/>
                  </a:lnTo>
                  <a:lnTo>
                    <a:pt x="35"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4"/>
                  </a:lnTo>
                  <a:lnTo>
                    <a:pt x="126" y="18"/>
                  </a:lnTo>
                  <a:lnTo>
                    <a:pt x="132" y="23"/>
                  </a:lnTo>
                  <a:lnTo>
                    <a:pt x="137" y="29"/>
                  </a:lnTo>
                  <a:lnTo>
                    <a:pt x="141" y="35"/>
                  </a:lnTo>
                  <a:lnTo>
                    <a:pt x="145" y="40"/>
                  </a:lnTo>
                  <a:lnTo>
                    <a:pt x="148" y="47"/>
                  </a:lnTo>
                  <a:lnTo>
                    <a:pt x="150"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7" name="Freeform 1024">
              <a:extLst>
                <a:ext uri="{FF2B5EF4-FFF2-40B4-BE49-F238E27FC236}">
                  <a16:creationId xmlns:a16="http://schemas.microsoft.com/office/drawing/2014/main" id="{47EDAFAE-A486-4157-A185-9ADE5B166594}"/>
                </a:ext>
              </a:extLst>
            </p:cNvPr>
            <p:cNvSpPr>
              <a:spLocks/>
            </p:cNvSpPr>
            <p:nvPr/>
          </p:nvSpPr>
          <p:spPr bwMode="auto">
            <a:xfrm>
              <a:off x="5935663" y="4859338"/>
              <a:ext cx="49213" cy="49213"/>
            </a:xfrm>
            <a:custGeom>
              <a:avLst/>
              <a:gdLst>
                <a:gd name="T0" fmla="*/ 154 w 154"/>
                <a:gd name="T1" fmla="*/ 78 h 155"/>
                <a:gd name="T2" fmla="*/ 153 w 154"/>
                <a:gd name="T3" fmla="*/ 93 h 155"/>
                <a:gd name="T4" fmla="*/ 148 w 154"/>
                <a:gd name="T5" fmla="*/ 108 h 155"/>
                <a:gd name="T6" fmla="*/ 141 w 154"/>
                <a:gd name="T7" fmla="*/ 121 h 155"/>
                <a:gd name="T8" fmla="*/ 132 w 154"/>
                <a:gd name="T9" fmla="*/ 132 h 155"/>
                <a:gd name="T10" fmla="*/ 120 w 154"/>
                <a:gd name="T11" fmla="*/ 142 h 155"/>
                <a:gd name="T12" fmla="*/ 107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5 h 155"/>
                <a:gd name="T42" fmla="*/ 23 w 154"/>
                <a:gd name="T43" fmla="*/ 23 h 155"/>
                <a:gd name="T44" fmla="*/ 35 w 154"/>
                <a:gd name="T45" fmla="*/ 14 h 155"/>
                <a:gd name="T46" fmla="*/ 47 w 154"/>
                <a:gd name="T47" fmla="*/ 7 h 155"/>
                <a:gd name="T48" fmla="*/ 62 w 154"/>
                <a:gd name="T49" fmla="*/ 3 h 155"/>
                <a:gd name="T50" fmla="*/ 77 w 154"/>
                <a:gd name="T51" fmla="*/ 0 h 155"/>
                <a:gd name="T52" fmla="*/ 85 w 154"/>
                <a:gd name="T53" fmla="*/ 2 h 155"/>
                <a:gd name="T54" fmla="*/ 100 w 154"/>
                <a:gd name="T55" fmla="*/ 4 h 155"/>
                <a:gd name="T56" fmla="*/ 114 w 154"/>
                <a:gd name="T57" fmla="*/ 11 h 155"/>
                <a:gd name="T58" fmla="*/ 126 w 154"/>
                <a:gd name="T59" fmla="*/ 19 h 155"/>
                <a:gd name="T60" fmla="*/ 137 w 154"/>
                <a:gd name="T61" fmla="*/ 29 h 155"/>
                <a:gd name="T62" fmla="*/ 145 w 154"/>
                <a:gd name="T63" fmla="*/ 42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0" y="101"/>
                  </a:lnTo>
                  <a:lnTo>
                    <a:pt x="148" y="108"/>
                  </a:lnTo>
                  <a:lnTo>
                    <a:pt x="145" y="115"/>
                  </a:lnTo>
                  <a:lnTo>
                    <a:pt x="141" y="121"/>
                  </a:lnTo>
                  <a:lnTo>
                    <a:pt x="137" y="127"/>
                  </a:lnTo>
                  <a:lnTo>
                    <a:pt x="132" y="132"/>
                  </a:lnTo>
                  <a:lnTo>
                    <a:pt x="126" y="138"/>
                  </a:lnTo>
                  <a:lnTo>
                    <a:pt x="120"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8" y="138"/>
                  </a:lnTo>
                  <a:lnTo>
                    <a:pt x="23"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3" y="23"/>
                  </a:lnTo>
                  <a:lnTo>
                    <a:pt x="28" y="19"/>
                  </a:lnTo>
                  <a:lnTo>
                    <a:pt x="35" y="14"/>
                  </a:lnTo>
                  <a:lnTo>
                    <a:pt x="40" y="11"/>
                  </a:lnTo>
                  <a:lnTo>
                    <a:pt x="47" y="7"/>
                  </a:lnTo>
                  <a:lnTo>
                    <a:pt x="54" y="4"/>
                  </a:lnTo>
                  <a:lnTo>
                    <a:pt x="62" y="3"/>
                  </a:lnTo>
                  <a:lnTo>
                    <a:pt x="69" y="2"/>
                  </a:lnTo>
                  <a:lnTo>
                    <a:pt x="77" y="0"/>
                  </a:lnTo>
                  <a:lnTo>
                    <a:pt x="77" y="0"/>
                  </a:lnTo>
                  <a:lnTo>
                    <a:pt x="85" y="2"/>
                  </a:lnTo>
                  <a:lnTo>
                    <a:pt x="93" y="3"/>
                  </a:lnTo>
                  <a:lnTo>
                    <a:pt x="100" y="4"/>
                  </a:lnTo>
                  <a:lnTo>
                    <a:pt x="107" y="7"/>
                  </a:lnTo>
                  <a:lnTo>
                    <a:pt x="114" y="11"/>
                  </a:lnTo>
                  <a:lnTo>
                    <a:pt x="120" y="14"/>
                  </a:lnTo>
                  <a:lnTo>
                    <a:pt x="126" y="19"/>
                  </a:lnTo>
                  <a:lnTo>
                    <a:pt x="132" y="23"/>
                  </a:lnTo>
                  <a:lnTo>
                    <a:pt x="137" y="29"/>
                  </a:lnTo>
                  <a:lnTo>
                    <a:pt x="141" y="35"/>
                  </a:lnTo>
                  <a:lnTo>
                    <a:pt x="145" y="42"/>
                  </a:lnTo>
                  <a:lnTo>
                    <a:pt x="148" y="48"/>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8" name="Freeform 1025">
              <a:extLst>
                <a:ext uri="{FF2B5EF4-FFF2-40B4-BE49-F238E27FC236}">
                  <a16:creationId xmlns:a16="http://schemas.microsoft.com/office/drawing/2014/main" id="{2D0DE039-DA72-4ED9-87CD-1DDE15F2FB14}"/>
                </a:ext>
              </a:extLst>
            </p:cNvPr>
            <p:cNvSpPr>
              <a:spLocks/>
            </p:cNvSpPr>
            <p:nvPr/>
          </p:nvSpPr>
          <p:spPr bwMode="auto">
            <a:xfrm>
              <a:off x="6005513" y="4787900"/>
              <a:ext cx="49213" cy="49213"/>
            </a:xfrm>
            <a:custGeom>
              <a:avLst/>
              <a:gdLst>
                <a:gd name="T0" fmla="*/ 154 w 154"/>
                <a:gd name="T1" fmla="*/ 77 h 155"/>
                <a:gd name="T2" fmla="*/ 152 w 154"/>
                <a:gd name="T3" fmla="*/ 93 h 155"/>
                <a:gd name="T4" fmla="*/ 148 w 154"/>
                <a:gd name="T5" fmla="*/ 108 h 155"/>
                <a:gd name="T6" fmla="*/ 141 w 154"/>
                <a:gd name="T7" fmla="*/ 121 h 155"/>
                <a:gd name="T8" fmla="*/ 132 w 154"/>
                <a:gd name="T9" fmla="*/ 132 h 155"/>
                <a:gd name="T10" fmla="*/ 120 w 154"/>
                <a:gd name="T11" fmla="*/ 141 h 155"/>
                <a:gd name="T12" fmla="*/ 106 w 154"/>
                <a:gd name="T13" fmla="*/ 148 h 155"/>
                <a:gd name="T14" fmla="*/ 93 w 154"/>
                <a:gd name="T15" fmla="*/ 153 h 155"/>
                <a:gd name="T16" fmla="*/ 77 w 154"/>
                <a:gd name="T17" fmla="*/ 155 h 155"/>
                <a:gd name="T18" fmla="*/ 69 w 154"/>
                <a:gd name="T19" fmla="*/ 154 h 155"/>
                <a:gd name="T20" fmla="*/ 54 w 154"/>
                <a:gd name="T21" fmla="*/ 151 h 155"/>
                <a:gd name="T22" fmla="*/ 40 w 154"/>
                <a:gd name="T23" fmla="*/ 146 h 155"/>
                <a:gd name="T24" fmla="*/ 27 w 154"/>
                <a:gd name="T25" fmla="*/ 137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2 w 154"/>
                <a:gd name="T41" fmla="*/ 35 h 155"/>
                <a:gd name="T42" fmla="*/ 23 w 154"/>
                <a:gd name="T43" fmla="*/ 23 h 155"/>
                <a:gd name="T44" fmla="*/ 34 w 154"/>
                <a:gd name="T45" fmla="*/ 14 h 155"/>
                <a:gd name="T46" fmla="*/ 47 w 154"/>
                <a:gd name="T47" fmla="*/ 6 h 155"/>
                <a:gd name="T48" fmla="*/ 62 w 154"/>
                <a:gd name="T49" fmla="*/ 2 h 155"/>
                <a:gd name="T50" fmla="*/ 77 w 154"/>
                <a:gd name="T51" fmla="*/ 0 h 155"/>
                <a:gd name="T52" fmla="*/ 85 w 154"/>
                <a:gd name="T53" fmla="*/ 0 h 155"/>
                <a:gd name="T54" fmla="*/ 99 w 154"/>
                <a:gd name="T55" fmla="*/ 4 h 155"/>
                <a:gd name="T56" fmla="*/ 113 w 154"/>
                <a:gd name="T57" fmla="*/ 10 h 155"/>
                <a:gd name="T58" fmla="*/ 126 w 154"/>
                <a:gd name="T59" fmla="*/ 18 h 155"/>
                <a:gd name="T60" fmla="*/ 136 w 154"/>
                <a:gd name="T61" fmla="*/ 29 h 155"/>
                <a:gd name="T62" fmla="*/ 144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8"/>
                  </a:lnTo>
                  <a:lnTo>
                    <a:pt x="144" y="114"/>
                  </a:lnTo>
                  <a:lnTo>
                    <a:pt x="141" y="121"/>
                  </a:lnTo>
                  <a:lnTo>
                    <a:pt x="136" y="126"/>
                  </a:lnTo>
                  <a:lnTo>
                    <a:pt x="132" y="132"/>
                  </a:lnTo>
                  <a:lnTo>
                    <a:pt x="126" y="137"/>
                  </a:lnTo>
                  <a:lnTo>
                    <a:pt x="120" y="141"/>
                  </a:lnTo>
                  <a:lnTo>
                    <a:pt x="113" y="146"/>
                  </a:lnTo>
                  <a:lnTo>
                    <a:pt x="106" y="148"/>
                  </a:lnTo>
                  <a:lnTo>
                    <a:pt x="99" y="151"/>
                  </a:lnTo>
                  <a:lnTo>
                    <a:pt x="93" y="153"/>
                  </a:lnTo>
                  <a:lnTo>
                    <a:pt x="85" y="154"/>
                  </a:lnTo>
                  <a:lnTo>
                    <a:pt x="77" y="155"/>
                  </a:lnTo>
                  <a:lnTo>
                    <a:pt x="77" y="155"/>
                  </a:lnTo>
                  <a:lnTo>
                    <a:pt x="69" y="154"/>
                  </a:lnTo>
                  <a:lnTo>
                    <a:pt x="62" y="153"/>
                  </a:lnTo>
                  <a:lnTo>
                    <a:pt x="54" y="151"/>
                  </a:lnTo>
                  <a:lnTo>
                    <a:pt x="47" y="148"/>
                  </a:lnTo>
                  <a:lnTo>
                    <a:pt x="40" y="146"/>
                  </a:lnTo>
                  <a:lnTo>
                    <a:pt x="34" y="141"/>
                  </a:lnTo>
                  <a:lnTo>
                    <a:pt x="27" y="137"/>
                  </a:lnTo>
                  <a:lnTo>
                    <a:pt x="23" y="132"/>
                  </a:lnTo>
                  <a:lnTo>
                    <a:pt x="17" y="126"/>
                  </a:lnTo>
                  <a:lnTo>
                    <a:pt x="12" y="121"/>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3" y="23"/>
                  </a:lnTo>
                  <a:lnTo>
                    <a:pt x="27" y="18"/>
                  </a:lnTo>
                  <a:lnTo>
                    <a:pt x="34" y="14"/>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4"/>
                  </a:lnTo>
                  <a:lnTo>
                    <a:pt x="126" y="18"/>
                  </a:lnTo>
                  <a:lnTo>
                    <a:pt x="132" y="23"/>
                  </a:lnTo>
                  <a:lnTo>
                    <a:pt x="136" y="29"/>
                  </a:lnTo>
                  <a:lnTo>
                    <a:pt x="141" y="35"/>
                  </a:lnTo>
                  <a:lnTo>
                    <a:pt x="144" y="40"/>
                  </a:lnTo>
                  <a:lnTo>
                    <a:pt x="148"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9" name="Freeform 1026">
              <a:extLst>
                <a:ext uri="{FF2B5EF4-FFF2-40B4-BE49-F238E27FC236}">
                  <a16:creationId xmlns:a16="http://schemas.microsoft.com/office/drawing/2014/main" id="{6AF451A6-7819-4E53-9ED0-BE1F6ED4C3DF}"/>
                </a:ext>
              </a:extLst>
            </p:cNvPr>
            <p:cNvSpPr>
              <a:spLocks/>
            </p:cNvSpPr>
            <p:nvPr/>
          </p:nvSpPr>
          <p:spPr bwMode="auto">
            <a:xfrm>
              <a:off x="6005513" y="4859338"/>
              <a:ext cx="49213" cy="49213"/>
            </a:xfrm>
            <a:custGeom>
              <a:avLst/>
              <a:gdLst>
                <a:gd name="T0" fmla="*/ 154 w 154"/>
                <a:gd name="T1" fmla="*/ 78 h 155"/>
                <a:gd name="T2" fmla="*/ 152 w 154"/>
                <a:gd name="T3" fmla="*/ 93 h 155"/>
                <a:gd name="T4" fmla="*/ 148 w 154"/>
                <a:gd name="T5" fmla="*/ 108 h 155"/>
                <a:gd name="T6" fmla="*/ 141 w 154"/>
                <a:gd name="T7" fmla="*/ 121 h 155"/>
                <a:gd name="T8" fmla="*/ 132 w 154"/>
                <a:gd name="T9" fmla="*/ 132 h 155"/>
                <a:gd name="T10" fmla="*/ 120 w 154"/>
                <a:gd name="T11" fmla="*/ 142 h 155"/>
                <a:gd name="T12" fmla="*/ 106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7 w 154"/>
                <a:gd name="T25" fmla="*/ 138 h 155"/>
                <a:gd name="T26" fmla="*/ 17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6 w 154"/>
                <a:gd name="T39" fmla="*/ 48 h 155"/>
                <a:gd name="T40" fmla="*/ 12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2 h 155"/>
                <a:gd name="T54" fmla="*/ 99 w 154"/>
                <a:gd name="T55" fmla="*/ 4 h 155"/>
                <a:gd name="T56" fmla="*/ 113 w 154"/>
                <a:gd name="T57" fmla="*/ 11 h 155"/>
                <a:gd name="T58" fmla="*/ 126 w 154"/>
                <a:gd name="T59" fmla="*/ 19 h 155"/>
                <a:gd name="T60" fmla="*/ 136 w 154"/>
                <a:gd name="T61" fmla="*/ 29 h 155"/>
                <a:gd name="T62" fmla="*/ 144 w 154"/>
                <a:gd name="T63" fmla="*/ 42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8" y="108"/>
                  </a:lnTo>
                  <a:lnTo>
                    <a:pt x="144" y="115"/>
                  </a:lnTo>
                  <a:lnTo>
                    <a:pt x="141" y="121"/>
                  </a:lnTo>
                  <a:lnTo>
                    <a:pt x="136" y="127"/>
                  </a:lnTo>
                  <a:lnTo>
                    <a:pt x="132" y="132"/>
                  </a:lnTo>
                  <a:lnTo>
                    <a:pt x="126" y="138"/>
                  </a:lnTo>
                  <a:lnTo>
                    <a:pt x="120" y="142"/>
                  </a:lnTo>
                  <a:lnTo>
                    <a:pt x="113" y="146"/>
                  </a:lnTo>
                  <a:lnTo>
                    <a:pt x="106" y="149"/>
                  </a:lnTo>
                  <a:lnTo>
                    <a:pt x="99" y="151"/>
                  </a:lnTo>
                  <a:lnTo>
                    <a:pt x="93" y="154"/>
                  </a:lnTo>
                  <a:lnTo>
                    <a:pt x="85" y="155"/>
                  </a:lnTo>
                  <a:lnTo>
                    <a:pt x="77" y="155"/>
                  </a:lnTo>
                  <a:lnTo>
                    <a:pt x="77" y="155"/>
                  </a:lnTo>
                  <a:lnTo>
                    <a:pt x="69" y="155"/>
                  </a:lnTo>
                  <a:lnTo>
                    <a:pt x="62" y="154"/>
                  </a:lnTo>
                  <a:lnTo>
                    <a:pt x="54" y="151"/>
                  </a:lnTo>
                  <a:lnTo>
                    <a:pt x="47" y="149"/>
                  </a:lnTo>
                  <a:lnTo>
                    <a:pt x="40" y="146"/>
                  </a:lnTo>
                  <a:lnTo>
                    <a:pt x="34" y="142"/>
                  </a:lnTo>
                  <a:lnTo>
                    <a:pt x="27" y="138"/>
                  </a:lnTo>
                  <a:lnTo>
                    <a:pt x="23" y="132"/>
                  </a:lnTo>
                  <a:lnTo>
                    <a:pt x="17" y="127"/>
                  </a:lnTo>
                  <a:lnTo>
                    <a:pt x="12" y="121"/>
                  </a:lnTo>
                  <a:lnTo>
                    <a:pt x="9" y="115"/>
                  </a:lnTo>
                  <a:lnTo>
                    <a:pt x="6" y="108"/>
                  </a:lnTo>
                  <a:lnTo>
                    <a:pt x="3" y="101"/>
                  </a:lnTo>
                  <a:lnTo>
                    <a:pt x="1" y="93"/>
                  </a:lnTo>
                  <a:lnTo>
                    <a:pt x="0" y="86"/>
                  </a:lnTo>
                  <a:lnTo>
                    <a:pt x="0" y="78"/>
                  </a:lnTo>
                  <a:lnTo>
                    <a:pt x="0" y="78"/>
                  </a:lnTo>
                  <a:lnTo>
                    <a:pt x="0" y="70"/>
                  </a:lnTo>
                  <a:lnTo>
                    <a:pt x="1" y="62"/>
                  </a:lnTo>
                  <a:lnTo>
                    <a:pt x="3" y="55"/>
                  </a:lnTo>
                  <a:lnTo>
                    <a:pt x="6" y="48"/>
                  </a:lnTo>
                  <a:lnTo>
                    <a:pt x="9" y="42"/>
                  </a:lnTo>
                  <a:lnTo>
                    <a:pt x="12" y="35"/>
                  </a:lnTo>
                  <a:lnTo>
                    <a:pt x="17" y="29"/>
                  </a:lnTo>
                  <a:lnTo>
                    <a:pt x="23" y="23"/>
                  </a:lnTo>
                  <a:lnTo>
                    <a:pt x="27" y="19"/>
                  </a:lnTo>
                  <a:lnTo>
                    <a:pt x="34" y="14"/>
                  </a:lnTo>
                  <a:lnTo>
                    <a:pt x="40" y="11"/>
                  </a:lnTo>
                  <a:lnTo>
                    <a:pt x="47" y="7"/>
                  </a:lnTo>
                  <a:lnTo>
                    <a:pt x="54" y="4"/>
                  </a:lnTo>
                  <a:lnTo>
                    <a:pt x="62" y="3"/>
                  </a:lnTo>
                  <a:lnTo>
                    <a:pt x="69" y="2"/>
                  </a:lnTo>
                  <a:lnTo>
                    <a:pt x="77" y="0"/>
                  </a:lnTo>
                  <a:lnTo>
                    <a:pt x="77" y="0"/>
                  </a:lnTo>
                  <a:lnTo>
                    <a:pt x="85" y="2"/>
                  </a:lnTo>
                  <a:lnTo>
                    <a:pt x="93" y="3"/>
                  </a:lnTo>
                  <a:lnTo>
                    <a:pt x="99" y="4"/>
                  </a:lnTo>
                  <a:lnTo>
                    <a:pt x="106" y="7"/>
                  </a:lnTo>
                  <a:lnTo>
                    <a:pt x="113" y="11"/>
                  </a:lnTo>
                  <a:lnTo>
                    <a:pt x="120" y="14"/>
                  </a:lnTo>
                  <a:lnTo>
                    <a:pt x="126" y="19"/>
                  </a:lnTo>
                  <a:lnTo>
                    <a:pt x="132" y="23"/>
                  </a:lnTo>
                  <a:lnTo>
                    <a:pt x="136" y="29"/>
                  </a:lnTo>
                  <a:lnTo>
                    <a:pt x="141" y="35"/>
                  </a:lnTo>
                  <a:lnTo>
                    <a:pt x="144" y="42"/>
                  </a:lnTo>
                  <a:lnTo>
                    <a:pt x="148"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0" name="Freeform 1027">
              <a:extLst>
                <a:ext uri="{FF2B5EF4-FFF2-40B4-BE49-F238E27FC236}">
                  <a16:creationId xmlns:a16="http://schemas.microsoft.com/office/drawing/2014/main" id="{2F8C12DF-4BD1-45D2-87D0-47AC3F17F33B}"/>
                </a:ext>
              </a:extLst>
            </p:cNvPr>
            <p:cNvSpPr>
              <a:spLocks/>
            </p:cNvSpPr>
            <p:nvPr/>
          </p:nvSpPr>
          <p:spPr bwMode="auto">
            <a:xfrm>
              <a:off x="6075363" y="4787900"/>
              <a:ext cx="49213" cy="49213"/>
            </a:xfrm>
            <a:custGeom>
              <a:avLst/>
              <a:gdLst>
                <a:gd name="T0" fmla="*/ 153 w 153"/>
                <a:gd name="T1" fmla="*/ 77 h 155"/>
                <a:gd name="T2" fmla="*/ 152 w 153"/>
                <a:gd name="T3" fmla="*/ 93 h 155"/>
                <a:gd name="T4" fmla="*/ 147 w 153"/>
                <a:gd name="T5" fmla="*/ 108 h 155"/>
                <a:gd name="T6" fmla="*/ 141 w 153"/>
                <a:gd name="T7" fmla="*/ 121 h 155"/>
                <a:gd name="T8" fmla="*/ 131 w 153"/>
                <a:gd name="T9" fmla="*/ 132 h 155"/>
                <a:gd name="T10" fmla="*/ 120 w 153"/>
                <a:gd name="T11" fmla="*/ 141 h 155"/>
                <a:gd name="T12" fmla="*/ 106 w 153"/>
                <a:gd name="T13" fmla="*/ 148 h 155"/>
                <a:gd name="T14" fmla="*/ 92 w 153"/>
                <a:gd name="T15" fmla="*/ 153 h 155"/>
                <a:gd name="T16" fmla="*/ 76 w 153"/>
                <a:gd name="T17" fmla="*/ 155 h 155"/>
                <a:gd name="T18" fmla="*/ 68 w 153"/>
                <a:gd name="T19" fmla="*/ 154 h 155"/>
                <a:gd name="T20" fmla="*/ 54 w 153"/>
                <a:gd name="T21" fmla="*/ 151 h 155"/>
                <a:gd name="T22" fmla="*/ 40 w 153"/>
                <a:gd name="T23" fmla="*/ 146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2 w 153"/>
                <a:gd name="T43" fmla="*/ 23 h 155"/>
                <a:gd name="T44" fmla="*/ 33 w 153"/>
                <a:gd name="T45" fmla="*/ 14 h 155"/>
                <a:gd name="T46" fmla="*/ 47 w 153"/>
                <a:gd name="T47" fmla="*/ 6 h 155"/>
                <a:gd name="T48" fmla="*/ 60 w 153"/>
                <a:gd name="T49" fmla="*/ 2 h 155"/>
                <a:gd name="T50" fmla="*/ 76 w 153"/>
                <a:gd name="T51" fmla="*/ 0 h 155"/>
                <a:gd name="T52" fmla="*/ 84 w 153"/>
                <a:gd name="T53" fmla="*/ 0 h 155"/>
                <a:gd name="T54" fmla="*/ 99 w 153"/>
                <a:gd name="T55" fmla="*/ 4 h 155"/>
                <a:gd name="T56" fmla="*/ 113 w 153"/>
                <a:gd name="T57" fmla="*/ 10 h 155"/>
                <a:gd name="T58" fmla="*/ 126 w 153"/>
                <a:gd name="T59" fmla="*/ 18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1" y="121"/>
                  </a:lnTo>
                  <a:lnTo>
                    <a:pt x="136" y="126"/>
                  </a:lnTo>
                  <a:lnTo>
                    <a:pt x="131" y="132"/>
                  </a:lnTo>
                  <a:lnTo>
                    <a:pt x="126" y="137"/>
                  </a:lnTo>
                  <a:lnTo>
                    <a:pt x="120" y="141"/>
                  </a:lnTo>
                  <a:lnTo>
                    <a:pt x="113" y="146"/>
                  </a:lnTo>
                  <a:lnTo>
                    <a:pt x="106" y="148"/>
                  </a:lnTo>
                  <a:lnTo>
                    <a:pt x="99" y="151"/>
                  </a:lnTo>
                  <a:lnTo>
                    <a:pt x="92" y="153"/>
                  </a:lnTo>
                  <a:lnTo>
                    <a:pt x="84" y="154"/>
                  </a:lnTo>
                  <a:lnTo>
                    <a:pt x="76" y="155"/>
                  </a:lnTo>
                  <a:lnTo>
                    <a:pt x="76" y="155"/>
                  </a:lnTo>
                  <a:lnTo>
                    <a:pt x="68" y="154"/>
                  </a:lnTo>
                  <a:lnTo>
                    <a:pt x="60" y="153"/>
                  </a:lnTo>
                  <a:lnTo>
                    <a:pt x="54" y="151"/>
                  </a:lnTo>
                  <a:lnTo>
                    <a:pt x="47" y="148"/>
                  </a:lnTo>
                  <a:lnTo>
                    <a:pt x="40" y="146"/>
                  </a:lnTo>
                  <a:lnTo>
                    <a:pt x="33" y="141"/>
                  </a:lnTo>
                  <a:lnTo>
                    <a:pt x="27" y="137"/>
                  </a:lnTo>
                  <a:lnTo>
                    <a:pt x="22"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2" y="23"/>
                  </a:lnTo>
                  <a:lnTo>
                    <a:pt x="27" y="18"/>
                  </a:lnTo>
                  <a:lnTo>
                    <a:pt x="33" y="14"/>
                  </a:lnTo>
                  <a:lnTo>
                    <a:pt x="40" y="10"/>
                  </a:lnTo>
                  <a:lnTo>
                    <a:pt x="47" y="6"/>
                  </a:lnTo>
                  <a:lnTo>
                    <a:pt x="54" y="4"/>
                  </a:lnTo>
                  <a:lnTo>
                    <a:pt x="60" y="2"/>
                  </a:lnTo>
                  <a:lnTo>
                    <a:pt x="68" y="0"/>
                  </a:lnTo>
                  <a:lnTo>
                    <a:pt x="76" y="0"/>
                  </a:lnTo>
                  <a:lnTo>
                    <a:pt x="76" y="0"/>
                  </a:lnTo>
                  <a:lnTo>
                    <a:pt x="84" y="0"/>
                  </a:lnTo>
                  <a:lnTo>
                    <a:pt x="92" y="2"/>
                  </a:lnTo>
                  <a:lnTo>
                    <a:pt x="99" y="4"/>
                  </a:lnTo>
                  <a:lnTo>
                    <a:pt x="106" y="6"/>
                  </a:lnTo>
                  <a:lnTo>
                    <a:pt x="113" y="10"/>
                  </a:lnTo>
                  <a:lnTo>
                    <a:pt x="120" y="14"/>
                  </a:lnTo>
                  <a:lnTo>
                    <a:pt x="126" y="18"/>
                  </a:lnTo>
                  <a:lnTo>
                    <a:pt x="131" y="23"/>
                  </a:lnTo>
                  <a:lnTo>
                    <a:pt x="136" y="29"/>
                  </a:lnTo>
                  <a:lnTo>
                    <a:pt x="141" y="35"/>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1" name="Freeform 1028">
              <a:extLst>
                <a:ext uri="{FF2B5EF4-FFF2-40B4-BE49-F238E27FC236}">
                  <a16:creationId xmlns:a16="http://schemas.microsoft.com/office/drawing/2014/main" id="{C0854A32-FA2E-4FA2-ABAB-574F696655F7}"/>
                </a:ext>
              </a:extLst>
            </p:cNvPr>
            <p:cNvSpPr>
              <a:spLocks/>
            </p:cNvSpPr>
            <p:nvPr/>
          </p:nvSpPr>
          <p:spPr bwMode="auto">
            <a:xfrm>
              <a:off x="6075363" y="4859338"/>
              <a:ext cx="49213" cy="49213"/>
            </a:xfrm>
            <a:custGeom>
              <a:avLst/>
              <a:gdLst>
                <a:gd name="T0" fmla="*/ 153 w 153"/>
                <a:gd name="T1" fmla="*/ 78 h 155"/>
                <a:gd name="T2" fmla="*/ 152 w 153"/>
                <a:gd name="T3" fmla="*/ 93 h 155"/>
                <a:gd name="T4" fmla="*/ 147 w 153"/>
                <a:gd name="T5" fmla="*/ 108 h 155"/>
                <a:gd name="T6" fmla="*/ 141 w 153"/>
                <a:gd name="T7" fmla="*/ 121 h 155"/>
                <a:gd name="T8" fmla="*/ 131 w 153"/>
                <a:gd name="T9" fmla="*/ 132 h 155"/>
                <a:gd name="T10" fmla="*/ 120 w 153"/>
                <a:gd name="T11" fmla="*/ 142 h 155"/>
                <a:gd name="T12" fmla="*/ 106 w 153"/>
                <a:gd name="T13" fmla="*/ 149 h 155"/>
                <a:gd name="T14" fmla="*/ 92 w 153"/>
                <a:gd name="T15" fmla="*/ 154 h 155"/>
                <a:gd name="T16" fmla="*/ 76 w 153"/>
                <a:gd name="T17" fmla="*/ 155 h 155"/>
                <a:gd name="T18" fmla="*/ 68 w 153"/>
                <a:gd name="T19" fmla="*/ 155 h 155"/>
                <a:gd name="T20" fmla="*/ 54 w 153"/>
                <a:gd name="T21" fmla="*/ 151 h 155"/>
                <a:gd name="T22" fmla="*/ 40 w 153"/>
                <a:gd name="T23" fmla="*/ 146 h 155"/>
                <a:gd name="T24" fmla="*/ 27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5 h 155"/>
                <a:gd name="T42" fmla="*/ 22 w 153"/>
                <a:gd name="T43" fmla="*/ 23 h 155"/>
                <a:gd name="T44" fmla="*/ 33 w 153"/>
                <a:gd name="T45" fmla="*/ 14 h 155"/>
                <a:gd name="T46" fmla="*/ 47 w 153"/>
                <a:gd name="T47" fmla="*/ 7 h 155"/>
                <a:gd name="T48" fmla="*/ 60 w 153"/>
                <a:gd name="T49" fmla="*/ 3 h 155"/>
                <a:gd name="T50" fmla="*/ 76 w 153"/>
                <a:gd name="T51" fmla="*/ 0 h 155"/>
                <a:gd name="T52" fmla="*/ 84 w 153"/>
                <a:gd name="T53" fmla="*/ 2 h 155"/>
                <a:gd name="T54" fmla="*/ 99 w 153"/>
                <a:gd name="T55" fmla="*/ 4 h 155"/>
                <a:gd name="T56" fmla="*/ 113 w 153"/>
                <a:gd name="T57" fmla="*/ 11 h 155"/>
                <a:gd name="T58" fmla="*/ 126 w 153"/>
                <a:gd name="T59" fmla="*/ 19 h 155"/>
                <a:gd name="T60" fmla="*/ 136 w 153"/>
                <a:gd name="T61" fmla="*/ 29 h 155"/>
                <a:gd name="T62" fmla="*/ 144 w 153"/>
                <a:gd name="T63" fmla="*/ 42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1" y="121"/>
                  </a:lnTo>
                  <a:lnTo>
                    <a:pt x="136" y="127"/>
                  </a:lnTo>
                  <a:lnTo>
                    <a:pt x="131" y="132"/>
                  </a:lnTo>
                  <a:lnTo>
                    <a:pt x="126" y="138"/>
                  </a:lnTo>
                  <a:lnTo>
                    <a:pt x="120" y="142"/>
                  </a:lnTo>
                  <a:lnTo>
                    <a:pt x="113" y="146"/>
                  </a:lnTo>
                  <a:lnTo>
                    <a:pt x="106" y="149"/>
                  </a:lnTo>
                  <a:lnTo>
                    <a:pt x="99" y="151"/>
                  </a:lnTo>
                  <a:lnTo>
                    <a:pt x="92" y="154"/>
                  </a:lnTo>
                  <a:lnTo>
                    <a:pt x="84" y="155"/>
                  </a:lnTo>
                  <a:lnTo>
                    <a:pt x="76" y="155"/>
                  </a:lnTo>
                  <a:lnTo>
                    <a:pt x="76" y="155"/>
                  </a:lnTo>
                  <a:lnTo>
                    <a:pt x="68" y="155"/>
                  </a:lnTo>
                  <a:lnTo>
                    <a:pt x="60" y="154"/>
                  </a:lnTo>
                  <a:lnTo>
                    <a:pt x="54" y="151"/>
                  </a:lnTo>
                  <a:lnTo>
                    <a:pt x="47" y="149"/>
                  </a:lnTo>
                  <a:lnTo>
                    <a:pt x="40" y="146"/>
                  </a:lnTo>
                  <a:lnTo>
                    <a:pt x="33" y="142"/>
                  </a:lnTo>
                  <a:lnTo>
                    <a:pt x="27" y="138"/>
                  </a:lnTo>
                  <a:lnTo>
                    <a:pt x="22"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2" y="23"/>
                  </a:lnTo>
                  <a:lnTo>
                    <a:pt x="27" y="19"/>
                  </a:lnTo>
                  <a:lnTo>
                    <a:pt x="33" y="14"/>
                  </a:lnTo>
                  <a:lnTo>
                    <a:pt x="40" y="11"/>
                  </a:lnTo>
                  <a:lnTo>
                    <a:pt x="47" y="7"/>
                  </a:lnTo>
                  <a:lnTo>
                    <a:pt x="54" y="4"/>
                  </a:lnTo>
                  <a:lnTo>
                    <a:pt x="60" y="3"/>
                  </a:lnTo>
                  <a:lnTo>
                    <a:pt x="68" y="2"/>
                  </a:lnTo>
                  <a:lnTo>
                    <a:pt x="76" y="0"/>
                  </a:lnTo>
                  <a:lnTo>
                    <a:pt x="76" y="0"/>
                  </a:lnTo>
                  <a:lnTo>
                    <a:pt x="84" y="2"/>
                  </a:lnTo>
                  <a:lnTo>
                    <a:pt x="92" y="3"/>
                  </a:lnTo>
                  <a:lnTo>
                    <a:pt x="99" y="4"/>
                  </a:lnTo>
                  <a:lnTo>
                    <a:pt x="106" y="7"/>
                  </a:lnTo>
                  <a:lnTo>
                    <a:pt x="113" y="11"/>
                  </a:lnTo>
                  <a:lnTo>
                    <a:pt x="120" y="14"/>
                  </a:lnTo>
                  <a:lnTo>
                    <a:pt x="126" y="19"/>
                  </a:lnTo>
                  <a:lnTo>
                    <a:pt x="131" y="23"/>
                  </a:lnTo>
                  <a:lnTo>
                    <a:pt x="136" y="29"/>
                  </a:lnTo>
                  <a:lnTo>
                    <a:pt x="141" y="35"/>
                  </a:lnTo>
                  <a:lnTo>
                    <a:pt x="144" y="42"/>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2" name="Freeform 1029">
              <a:extLst>
                <a:ext uri="{FF2B5EF4-FFF2-40B4-BE49-F238E27FC236}">
                  <a16:creationId xmlns:a16="http://schemas.microsoft.com/office/drawing/2014/main" id="{1B17E7F8-D8A9-4EB5-AADB-F481740F765B}"/>
                </a:ext>
              </a:extLst>
            </p:cNvPr>
            <p:cNvSpPr>
              <a:spLocks/>
            </p:cNvSpPr>
            <p:nvPr/>
          </p:nvSpPr>
          <p:spPr bwMode="auto">
            <a:xfrm>
              <a:off x="5935663" y="4930775"/>
              <a:ext cx="49213" cy="47625"/>
            </a:xfrm>
            <a:custGeom>
              <a:avLst/>
              <a:gdLst>
                <a:gd name="T0" fmla="*/ 154 w 154"/>
                <a:gd name="T1" fmla="*/ 76 h 154"/>
                <a:gd name="T2" fmla="*/ 153 w 154"/>
                <a:gd name="T3" fmla="*/ 92 h 154"/>
                <a:gd name="T4" fmla="*/ 148 w 154"/>
                <a:gd name="T5" fmla="*/ 106 h 154"/>
                <a:gd name="T6" fmla="*/ 141 w 154"/>
                <a:gd name="T7" fmla="*/ 120 h 154"/>
                <a:gd name="T8" fmla="*/ 132 w 154"/>
                <a:gd name="T9" fmla="*/ 131 h 154"/>
                <a:gd name="T10" fmla="*/ 120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49 h 154"/>
                <a:gd name="T22" fmla="*/ 40 w 154"/>
                <a:gd name="T23" fmla="*/ 144 h 154"/>
                <a:gd name="T24" fmla="*/ 28 w 154"/>
                <a:gd name="T25" fmla="*/ 136 h 154"/>
                <a:gd name="T26" fmla="*/ 17 w 154"/>
                <a:gd name="T27" fmla="*/ 125 h 154"/>
                <a:gd name="T28" fmla="*/ 9 w 154"/>
                <a:gd name="T29" fmla="*/ 113 h 154"/>
                <a:gd name="T30" fmla="*/ 4 w 154"/>
                <a:gd name="T31" fmla="*/ 99 h 154"/>
                <a:gd name="T32" fmla="*/ 0 w 154"/>
                <a:gd name="T33" fmla="*/ 84 h 154"/>
                <a:gd name="T34" fmla="*/ 0 w 154"/>
                <a:gd name="T35" fmla="*/ 76 h 154"/>
                <a:gd name="T36" fmla="*/ 1 w 154"/>
                <a:gd name="T37" fmla="*/ 61 h 154"/>
                <a:gd name="T38" fmla="*/ 6 w 154"/>
                <a:gd name="T39" fmla="*/ 46 h 154"/>
                <a:gd name="T40" fmla="*/ 13 w 154"/>
                <a:gd name="T41" fmla="*/ 34 h 154"/>
                <a:gd name="T42" fmla="*/ 23 w 154"/>
                <a:gd name="T43" fmla="*/ 22 h 154"/>
                <a:gd name="T44" fmla="*/ 35 w 154"/>
                <a:gd name="T45" fmla="*/ 12 h 154"/>
                <a:gd name="T46" fmla="*/ 47 w 154"/>
                <a:gd name="T47" fmla="*/ 5 h 154"/>
                <a:gd name="T48" fmla="*/ 62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7 w 154"/>
                <a:gd name="T61" fmla="*/ 27 h 154"/>
                <a:gd name="T62" fmla="*/ 145 w 154"/>
                <a:gd name="T63" fmla="*/ 40 h 154"/>
                <a:gd name="T64" fmla="*/ 150 w 154"/>
                <a:gd name="T65" fmla="*/ 53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0" y="99"/>
                  </a:lnTo>
                  <a:lnTo>
                    <a:pt x="148" y="106"/>
                  </a:lnTo>
                  <a:lnTo>
                    <a:pt x="145" y="113"/>
                  </a:lnTo>
                  <a:lnTo>
                    <a:pt x="141" y="120"/>
                  </a:lnTo>
                  <a:lnTo>
                    <a:pt x="137" y="125"/>
                  </a:lnTo>
                  <a:lnTo>
                    <a:pt x="132" y="131"/>
                  </a:lnTo>
                  <a:lnTo>
                    <a:pt x="126" y="136"/>
                  </a:lnTo>
                  <a:lnTo>
                    <a:pt x="120" y="140"/>
                  </a:lnTo>
                  <a:lnTo>
                    <a:pt x="114" y="144"/>
                  </a:lnTo>
                  <a:lnTo>
                    <a:pt x="107" y="147"/>
                  </a:lnTo>
                  <a:lnTo>
                    <a:pt x="100" y="149"/>
                  </a:lnTo>
                  <a:lnTo>
                    <a:pt x="93" y="152"/>
                  </a:lnTo>
                  <a:lnTo>
                    <a:pt x="85" y="153"/>
                  </a:lnTo>
                  <a:lnTo>
                    <a:pt x="77" y="154"/>
                  </a:lnTo>
                  <a:lnTo>
                    <a:pt x="77" y="154"/>
                  </a:lnTo>
                  <a:lnTo>
                    <a:pt x="69" y="153"/>
                  </a:lnTo>
                  <a:lnTo>
                    <a:pt x="62" y="152"/>
                  </a:lnTo>
                  <a:lnTo>
                    <a:pt x="54" y="149"/>
                  </a:lnTo>
                  <a:lnTo>
                    <a:pt x="47" y="147"/>
                  </a:lnTo>
                  <a:lnTo>
                    <a:pt x="40" y="144"/>
                  </a:lnTo>
                  <a:lnTo>
                    <a:pt x="35" y="140"/>
                  </a:lnTo>
                  <a:lnTo>
                    <a:pt x="28" y="136"/>
                  </a:lnTo>
                  <a:lnTo>
                    <a:pt x="23" y="131"/>
                  </a:lnTo>
                  <a:lnTo>
                    <a:pt x="17" y="125"/>
                  </a:lnTo>
                  <a:lnTo>
                    <a:pt x="13" y="120"/>
                  </a:lnTo>
                  <a:lnTo>
                    <a:pt x="9" y="113"/>
                  </a:lnTo>
                  <a:lnTo>
                    <a:pt x="6" y="106"/>
                  </a:lnTo>
                  <a:lnTo>
                    <a:pt x="4" y="99"/>
                  </a:lnTo>
                  <a:lnTo>
                    <a:pt x="1" y="92"/>
                  </a:lnTo>
                  <a:lnTo>
                    <a:pt x="0" y="84"/>
                  </a:lnTo>
                  <a:lnTo>
                    <a:pt x="0" y="76"/>
                  </a:lnTo>
                  <a:lnTo>
                    <a:pt x="0" y="76"/>
                  </a:lnTo>
                  <a:lnTo>
                    <a:pt x="0" y="68"/>
                  </a:lnTo>
                  <a:lnTo>
                    <a:pt x="1" y="61"/>
                  </a:lnTo>
                  <a:lnTo>
                    <a:pt x="4" y="53"/>
                  </a:lnTo>
                  <a:lnTo>
                    <a:pt x="6" y="46"/>
                  </a:lnTo>
                  <a:lnTo>
                    <a:pt x="9" y="40"/>
                  </a:lnTo>
                  <a:lnTo>
                    <a:pt x="13" y="34"/>
                  </a:lnTo>
                  <a:lnTo>
                    <a:pt x="17" y="27"/>
                  </a:lnTo>
                  <a:lnTo>
                    <a:pt x="23" y="22"/>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2"/>
                  </a:lnTo>
                  <a:lnTo>
                    <a:pt x="137" y="27"/>
                  </a:lnTo>
                  <a:lnTo>
                    <a:pt x="141" y="34"/>
                  </a:lnTo>
                  <a:lnTo>
                    <a:pt x="145" y="40"/>
                  </a:lnTo>
                  <a:lnTo>
                    <a:pt x="148" y="46"/>
                  </a:lnTo>
                  <a:lnTo>
                    <a:pt x="150" y="53"/>
                  </a:lnTo>
                  <a:lnTo>
                    <a:pt x="153"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3" name="Freeform 1030">
              <a:extLst>
                <a:ext uri="{FF2B5EF4-FFF2-40B4-BE49-F238E27FC236}">
                  <a16:creationId xmlns:a16="http://schemas.microsoft.com/office/drawing/2014/main" id="{AB2B94C2-01E4-4C41-A537-8950DE31FCB2}"/>
                </a:ext>
              </a:extLst>
            </p:cNvPr>
            <p:cNvSpPr>
              <a:spLocks/>
            </p:cNvSpPr>
            <p:nvPr/>
          </p:nvSpPr>
          <p:spPr bwMode="auto">
            <a:xfrm>
              <a:off x="5935663" y="5000625"/>
              <a:ext cx="49213" cy="49213"/>
            </a:xfrm>
            <a:custGeom>
              <a:avLst/>
              <a:gdLst>
                <a:gd name="T0" fmla="*/ 154 w 154"/>
                <a:gd name="T1" fmla="*/ 77 h 154"/>
                <a:gd name="T2" fmla="*/ 153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8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5 h 154"/>
                <a:gd name="T28" fmla="*/ 9 w 154"/>
                <a:gd name="T29" fmla="*/ 114 h 154"/>
                <a:gd name="T30" fmla="*/ 4 w 154"/>
                <a:gd name="T31" fmla="*/ 100 h 154"/>
                <a:gd name="T32" fmla="*/ 0 w 154"/>
                <a:gd name="T33" fmla="*/ 84 h 154"/>
                <a:gd name="T34" fmla="*/ 0 w 154"/>
                <a:gd name="T35" fmla="*/ 77 h 154"/>
                <a:gd name="T36" fmla="*/ 1 w 154"/>
                <a:gd name="T37" fmla="*/ 61 h 154"/>
                <a:gd name="T38" fmla="*/ 6 w 154"/>
                <a:gd name="T39" fmla="*/ 46 h 154"/>
                <a:gd name="T40" fmla="*/ 13 w 154"/>
                <a:gd name="T41" fmla="*/ 34 h 154"/>
                <a:gd name="T42" fmla="*/ 23 w 154"/>
                <a:gd name="T43" fmla="*/ 22 h 154"/>
                <a:gd name="T44" fmla="*/ 35 w 154"/>
                <a:gd name="T45" fmla="*/ 13 h 154"/>
                <a:gd name="T46" fmla="*/ 47 w 154"/>
                <a:gd name="T47" fmla="*/ 6 h 154"/>
                <a:gd name="T48" fmla="*/ 62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7 w 154"/>
                <a:gd name="T61" fmla="*/ 28 h 154"/>
                <a:gd name="T62" fmla="*/ 145 w 154"/>
                <a:gd name="T63" fmla="*/ 41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3" y="92"/>
                  </a:lnTo>
                  <a:lnTo>
                    <a:pt x="150" y="100"/>
                  </a:lnTo>
                  <a:lnTo>
                    <a:pt x="148" y="107"/>
                  </a:lnTo>
                  <a:lnTo>
                    <a:pt x="145" y="114"/>
                  </a:lnTo>
                  <a:lnTo>
                    <a:pt x="141" y="120"/>
                  </a:lnTo>
                  <a:lnTo>
                    <a:pt x="137" y="125"/>
                  </a:lnTo>
                  <a:lnTo>
                    <a:pt x="132" y="131"/>
                  </a:lnTo>
                  <a:lnTo>
                    <a:pt x="126" y="137"/>
                  </a:lnTo>
                  <a:lnTo>
                    <a:pt x="120" y="140"/>
                  </a:lnTo>
                  <a:lnTo>
                    <a:pt x="114" y="145"/>
                  </a:lnTo>
                  <a:lnTo>
                    <a:pt x="107"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0"/>
                  </a:lnTo>
                  <a:lnTo>
                    <a:pt x="28" y="137"/>
                  </a:lnTo>
                  <a:lnTo>
                    <a:pt x="23" y="131"/>
                  </a:lnTo>
                  <a:lnTo>
                    <a:pt x="17" y="125"/>
                  </a:lnTo>
                  <a:lnTo>
                    <a:pt x="13" y="120"/>
                  </a:lnTo>
                  <a:lnTo>
                    <a:pt x="9" y="114"/>
                  </a:lnTo>
                  <a:lnTo>
                    <a:pt x="6" y="107"/>
                  </a:lnTo>
                  <a:lnTo>
                    <a:pt x="4" y="100"/>
                  </a:lnTo>
                  <a:lnTo>
                    <a:pt x="1" y="92"/>
                  </a:lnTo>
                  <a:lnTo>
                    <a:pt x="0" y="84"/>
                  </a:lnTo>
                  <a:lnTo>
                    <a:pt x="0" y="77"/>
                  </a:lnTo>
                  <a:lnTo>
                    <a:pt x="0" y="77"/>
                  </a:lnTo>
                  <a:lnTo>
                    <a:pt x="0" y="69"/>
                  </a:lnTo>
                  <a:lnTo>
                    <a:pt x="1" y="61"/>
                  </a:lnTo>
                  <a:lnTo>
                    <a:pt x="4" y="54"/>
                  </a:lnTo>
                  <a:lnTo>
                    <a:pt x="6" y="46"/>
                  </a:lnTo>
                  <a:lnTo>
                    <a:pt x="9" y="41"/>
                  </a:lnTo>
                  <a:lnTo>
                    <a:pt x="13" y="34"/>
                  </a:lnTo>
                  <a:lnTo>
                    <a:pt x="17" y="28"/>
                  </a:lnTo>
                  <a:lnTo>
                    <a:pt x="23" y="22"/>
                  </a:lnTo>
                  <a:lnTo>
                    <a:pt x="28" y="18"/>
                  </a:lnTo>
                  <a:lnTo>
                    <a:pt x="35" y="13"/>
                  </a:lnTo>
                  <a:lnTo>
                    <a:pt x="40" y="9"/>
                  </a:lnTo>
                  <a:lnTo>
                    <a:pt x="47" y="6"/>
                  </a:lnTo>
                  <a:lnTo>
                    <a:pt x="54" y="3"/>
                  </a:lnTo>
                  <a:lnTo>
                    <a:pt x="62" y="2"/>
                  </a:lnTo>
                  <a:lnTo>
                    <a:pt x="69" y="1"/>
                  </a:lnTo>
                  <a:lnTo>
                    <a:pt x="77" y="0"/>
                  </a:lnTo>
                  <a:lnTo>
                    <a:pt x="77" y="0"/>
                  </a:lnTo>
                  <a:lnTo>
                    <a:pt x="85" y="1"/>
                  </a:lnTo>
                  <a:lnTo>
                    <a:pt x="93" y="2"/>
                  </a:lnTo>
                  <a:lnTo>
                    <a:pt x="100" y="3"/>
                  </a:lnTo>
                  <a:lnTo>
                    <a:pt x="107" y="6"/>
                  </a:lnTo>
                  <a:lnTo>
                    <a:pt x="114" y="9"/>
                  </a:lnTo>
                  <a:lnTo>
                    <a:pt x="120" y="13"/>
                  </a:lnTo>
                  <a:lnTo>
                    <a:pt x="126" y="18"/>
                  </a:lnTo>
                  <a:lnTo>
                    <a:pt x="132" y="22"/>
                  </a:lnTo>
                  <a:lnTo>
                    <a:pt x="137" y="28"/>
                  </a:lnTo>
                  <a:lnTo>
                    <a:pt x="141" y="34"/>
                  </a:lnTo>
                  <a:lnTo>
                    <a:pt x="145" y="41"/>
                  </a:lnTo>
                  <a:lnTo>
                    <a:pt x="148" y="46"/>
                  </a:lnTo>
                  <a:lnTo>
                    <a:pt x="150"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4" name="Freeform 1031">
              <a:extLst>
                <a:ext uri="{FF2B5EF4-FFF2-40B4-BE49-F238E27FC236}">
                  <a16:creationId xmlns:a16="http://schemas.microsoft.com/office/drawing/2014/main" id="{DB347327-0AF9-410C-90E2-86C11DB58B2B}"/>
                </a:ext>
              </a:extLst>
            </p:cNvPr>
            <p:cNvSpPr>
              <a:spLocks/>
            </p:cNvSpPr>
            <p:nvPr/>
          </p:nvSpPr>
          <p:spPr bwMode="auto">
            <a:xfrm>
              <a:off x="6005513" y="4930775"/>
              <a:ext cx="49213" cy="47625"/>
            </a:xfrm>
            <a:custGeom>
              <a:avLst/>
              <a:gdLst>
                <a:gd name="T0" fmla="*/ 154 w 154"/>
                <a:gd name="T1" fmla="*/ 76 h 154"/>
                <a:gd name="T2" fmla="*/ 152 w 154"/>
                <a:gd name="T3" fmla="*/ 92 h 154"/>
                <a:gd name="T4" fmla="*/ 148 w 154"/>
                <a:gd name="T5" fmla="*/ 106 h 154"/>
                <a:gd name="T6" fmla="*/ 141 w 154"/>
                <a:gd name="T7" fmla="*/ 120 h 154"/>
                <a:gd name="T8" fmla="*/ 132 w 154"/>
                <a:gd name="T9" fmla="*/ 131 h 154"/>
                <a:gd name="T10" fmla="*/ 120 w 154"/>
                <a:gd name="T11" fmla="*/ 140 h 154"/>
                <a:gd name="T12" fmla="*/ 106 w 154"/>
                <a:gd name="T13" fmla="*/ 147 h 154"/>
                <a:gd name="T14" fmla="*/ 93 w 154"/>
                <a:gd name="T15" fmla="*/ 152 h 154"/>
                <a:gd name="T16" fmla="*/ 77 w 154"/>
                <a:gd name="T17" fmla="*/ 154 h 154"/>
                <a:gd name="T18" fmla="*/ 69 w 154"/>
                <a:gd name="T19" fmla="*/ 153 h 154"/>
                <a:gd name="T20" fmla="*/ 54 w 154"/>
                <a:gd name="T21" fmla="*/ 149 h 154"/>
                <a:gd name="T22" fmla="*/ 40 w 154"/>
                <a:gd name="T23" fmla="*/ 144 h 154"/>
                <a:gd name="T24" fmla="*/ 27 w 154"/>
                <a:gd name="T25" fmla="*/ 136 h 154"/>
                <a:gd name="T26" fmla="*/ 17 w 154"/>
                <a:gd name="T27" fmla="*/ 125 h 154"/>
                <a:gd name="T28" fmla="*/ 9 w 154"/>
                <a:gd name="T29" fmla="*/ 113 h 154"/>
                <a:gd name="T30" fmla="*/ 3 w 154"/>
                <a:gd name="T31" fmla="*/ 99 h 154"/>
                <a:gd name="T32" fmla="*/ 0 w 154"/>
                <a:gd name="T33" fmla="*/ 84 h 154"/>
                <a:gd name="T34" fmla="*/ 0 w 154"/>
                <a:gd name="T35" fmla="*/ 76 h 154"/>
                <a:gd name="T36" fmla="*/ 1 w 154"/>
                <a:gd name="T37" fmla="*/ 61 h 154"/>
                <a:gd name="T38" fmla="*/ 6 w 154"/>
                <a:gd name="T39" fmla="*/ 46 h 154"/>
                <a:gd name="T40" fmla="*/ 12 w 154"/>
                <a:gd name="T41" fmla="*/ 34 h 154"/>
                <a:gd name="T42" fmla="*/ 23 w 154"/>
                <a:gd name="T43" fmla="*/ 22 h 154"/>
                <a:gd name="T44" fmla="*/ 34 w 154"/>
                <a:gd name="T45" fmla="*/ 12 h 154"/>
                <a:gd name="T46" fmla="*/ 47 w 154"/>
                <a:gd name="T47" fmla="*/ 5 h 154"/>
                <a:gd name="T48" fmla="*/ 62 w 154"/>
                <a:gd name="T49" fmla="*/ 1 h 154"/>
                <a:gd name="T50" fmla="*/ 77 w 154"/>
                <a:gd name="T51" fmla="*/ 0 h 154"/>
                <a:gd name="T52" fmla="*/ 85 w 154"/>
                <a:gd name="T53" fmla="*/ 0 h 154"/>
                <a:gd name="T54" fmla="*/ 99 w 154"/>
                <a:gd name="T55" fmla="*/ 3 h 154"/>
                <a:gd name="T56" fmla="*/ 113 w 154"/>
                <a:gd name="T57" fmla="*/ 9 h 154"/>
                <a:gd name="T58" fmla="*/ 126 w 154"/>
                <a:gd name="T59" fmla="*/ 17 h 154"/>
                <a:gd name="T60" fmla="*/ 136 w 154"/>
                <a:gd name="T61" fmla="*/ 27 h 154"/>
                <a:gd name="T62" fmla="*/ 144 w 154"/>
                <a:gd name="T63" fmla="*/ 40 h 154"/>
                <a:gd name="T64" fmla="*/ 151 w 154"/>
                <a:gd name="T65" fmla="*/ 53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8" y="106"/>
                  </a:lnTo>
                  <a:lnTo>
                    <a:pt x="144" y="113"/>
                  </a:lnTo>
                  <a:lnTo>
                    <a:pt x="141" y="120"/>
                  </a:lnTo>
                  <a:lnTo>
                    <a:pt x="136" y="125"/>
                  </a:lnTo>
                  <a:lnTo>
                    <a:pt x="132" y="131"/>
                  </a:lnTo>
                  <a:lnTo>
                    <a:pt x="126" y="136"/>
                  </a:lnTo>
                  <a:lnTo>
                    <a:pt x="120" y="140"/>
                  </a:lnTo>
                  <a:lnTo>
                    <a:pt x="113" y="144"/>
                  </a:lnTo>
                  <a:lnTo>
                    <a:pt x="106" y="147"/>
                  </a:lnTo>
                  <a:lnTo>
                    <a:pt x="99" y="149"/>
                  </a:lnTo>
                  <a:lnTo>
                    <a:pt x="93" y="152"/>
                  </a:lnTo>
                  <a:lnTo>
                    <a:pt x="85" y="153"/>
                  </a:lnTo>
                  <a:lnTo>
                    <a:pt x="77" y="154"/>
                  </a:lnTo>
                  <a:lnTo>
                    <a:pt x="77" y="154"/>
                  </a:lnTo>
                  <a:lnTo>
                    <a:pt x="69" y="153"/>
                  </a:lnTo>
                  <a:lnTo>
                    <a:pt x="62" y="152"/>
                  </a:lnTo>
                  <a:lnTo>
                    <a:pt x="54" y="149"/>
                  </a:lnTo>
                  <a:lnTo>
                    <a:pt x="47" y="147"/>
                  </a:lnTo>
                  <a:lnTo>
                    <a:pt x="40" y="144"/>
                  </a:lnTo>
                  <a:lnTo>
                    <a:pt x="34" y="140"/>
                  </a:lnTo>
                  <a:lnTo>
                    <a:pt x="27" y="136"/>
                  </a:lnTo>
                  <a:lnTo>
                    <a:pt x="23" y="131"/>
                  </a:lnTo>
                  <a:lnTo>
                    <a:pt x="17" y="125"/>
                  </a:lnTo>
                  <a:lnTo>
                    <a:pt x="12" y="120"/>
                  </a:lnTo>
                  <a:lnTo>
                    <a:pt x="9" y="113"/>
                  </a:lnTo>
                  <a:lnTo>
                    <a:pt x="6" y="106"/>
                  </a:lnTo>
                  <a:lnTo>
                    <a:pt x="3" y="99"/>
                  </a:lnTo>
                  <a:lnTo>
                    <a:pt x="1" y="92"/>
                  </a:lnTo>
                  <a:lnTo>
                    <a:pt x="0" y="84"/>
                  </a:lnTo>
                  <a:lnTo>
                    <a:pt x="0" y="76"/>
                  </a:lnTo>
                  <a:lnTo>
                    <a:pt x="0" y="76"/>
                  </a:lnTo>
                  <a:lnTo>
                    <a:pt x="0" y="68"/>
                  </a:lnTo>
                  <a:lnTo>
                    <a:pt x="1" y="61"/>
                  </a:lnTo>
                  <a:lnTo>
                    <a:pt x="3" y="53"/>
                  </a:lnTo>
                  <a:lnTo>
                    <a:pt x="6" y="46"/>
                  </a:lnTo>
                  <a:lnTo>
                    <a:pt x="9" y="40"/>
                  </a:lnTo>
                  <a:lnTo>
                    <a:pt x="12" y="34"/>
                  </a:lnTo>
                  <a:lnTo>
                    <a:pt x="17" y="27"/>
                  </a:lnTo>
                  <a:lnTo>
                    <a:pt x="23" y="22"/>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2" y="22"/>
                  </a:lnTo>
                  <a:lnTo>
                    <a:pt x="136" y="27"/>
                  </a:lnTo>
                  <a:lnTo>
                    <a:pt x="141" y="34"/>
                  </a:lnTo>
                  <a:lnTo>
                    <a:pt x="144" y="40"/>
                  </a:lnTo>
                  <a:lnTo>
                    <a:pt x="148" y="46"/>
                  </a:lnTo>
                  <a:lnTo>
                    <a:pt x="151" y="53"/>
                  </a:lnTo>
                  <a:lnTo>
                    <a:pt x="152" y="61"/>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1032">
              <a:extLst>
                <a:ext uri="{FF2B5EF4-FFF2-40B4-BE49-F238E27FC236}">
                  <a16:creationId xmlns:a16="http://schemas.microsoft.com/office/drawing/2014/main" id="{324D3080-11A3-4EA9-989F-937FBA8EF320}"/>
                </a:ext>
              </a:extLst>
            </p:cNvPr>
            <p:cNvSpPr>
              <a:spLocks/>
            </p:cNvSpPr>
            <p:nvPr/>
          </p:nvSpPr>
          <p:spPr bwMode="auto">
            <a:xfrm>
              <a:off x="6005513" y="5000625"/>
              <a:ext cx="49213" cy="49213"/>
            </a:xfrm>
            <a:custGeom>
              <a:avLst/>
              <a:gdLst>
                <a:gd name="T0" fmla="*/ 154 w 154"/>
                <a:gd name="T1" fmla="*/ 77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6 w 154"/>
                <a:gd name="T13" fmla="*/ 148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7 w 154"/>
                <a:gd name="T25" fmla="*/ 137 h 154"/>
                <a:gd name="T26" fmla="*/ 17 w 154"/>
                <a:gd name="T27" fmla="*/ 125 h 154"/>
                <a:gd name="T28" fmla="*/ 9 w 154"/>
                <a:gd name="T29" fmla="*/ 114 h 154"/>
                <a:gd name="T30" fmla="*/ 3 w 154"/>
                <a:gd name="T31" fmla="*/ 100 h 154"/>
                <a:gd name="T32" fmla="*/ 0 w 154"/>
                <a:gd name="T33" fmla="*/ 84 h 154"/>
                <a:gd name="T34" fmla="*/ 0 w 154"/>
                <a:gd name="T35" fmla="*/ 77 h 154"/>
                <a:gd name="T36" fmla="*/ 1 w 154"/>
                <a:gd name="T37" fmla="*/ 61 h 154"/>
                <a:gd name="T38" fmla="*/ 6 w 154"/>
                <a:gd name="T39" fmla="*/ 46 h 154"/>
                <a:gd name="T40" fmla="*/ 12 w 154"/>
                <a:gd name="T41" fmla="*/ 34 h 154"/>
                <a:gd name="T42" fmla="*/ 23 w 154"/>
                <a:gd name="T43" fmla="*/ 22 h 154"/>
                <a:gd name="T44" fmla="*/ 34 w 154"/>
                <a:gd name="T45" fmla="*/ 13 h 154"/>
                <a:gd name="T46" fmla="*/ 47 w 154"/>
                <a:gd name="T47" fmla="*/ 6 h 154"/>
                <a:gd name="T48" fmla="*/ 62 w 154"/>
                <a:gd name="T49" fmla="*/ 2 h 154"/>
                <a:gd name="T50" fmla="*/ 77 w 154"/>
                <a:gd name="T51" fmla="*/ 0 h 154"/>
                <a:gd name="T52" fmla="*/ 85 w 154"/>
                <a:gd name="T53" fmla="*/ 1 h 154"/>
                <a:gd name="T54" fmla="*/ 99 w 154"/>
                <a:gd name="T55" fmla="*/ 3 h 154"/>
                <a:gd name="T56" fmla="*/ 113 w 154"/>
                <a:gd name="T57" fmla="*/ 9 h 154"/>
                <a:gd name="T58" fmla="*/ 126 w 154"/>
                <a:gd name="T59" fmla="*/ 18 h 154"/>
                <a:gd name="T60" fmla="*/ 136 w 154"/>
                <a:gd name="T61" fmla="*/ 28 h 154"/>
                <a:gd name="T62" fmla="*/ 144 w 154"/>
                <a:gd name="T63" fmla="*/ 41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4"/>
                  </a:lnTo>
                  <a:lnTo>
                    <a:pt x="152" y="92"/>
                  </a:lnTo>
                  <a:lnTo>
                    <a:pt x="151" y="100"/>
                  </a:lnTo>
                  <a:lnTo>
                    <a:pt x="148" y="107"/>
                  </a:lnTo>
                  <a:lnTo>
                    <a:pt x="144" y="114"/>
                  </a:lnTo>
                  <a:lnTo>
                    <a:pt x="141" y="120"/>
                  </a:lnTo>
                  <a:lnTo>
                    <a:pt x="136" y="125"/>
                  </a:lnTo>
                  <a:lnTo>
                    <a:pt x="132" y="131"/>
                  </a:lnTo>
                  <a:lnTo>
                    <a:pt x="126" y="137"/>
                  </a:lnTo>
                  <a:lnTo>
                    <a:pt x="120" y="140"/>
                  </a:lnTo>
                  <a:lnTo>
                    <a:pt x="113" y="145"/>
                  </a:lnTo>
                  <a:lnTo>
                    <a:pt x="106" y="148"/>
                  </a:lnTo>
                  <a:lnTo>
                    <a:pt x="99" y="151"/>
                  </a:lnTo>
                  <a:lnTo>
                    <a:pt x="93" y="153"/>
                  </a:lnTo>
                  <a:lnTo>
                    <a:pt x="85" y="154"/>
                  </a:lnTo>
                  <a:lnTo>
                    <a:pt x="77" y="154"/>
                  </a:lnTo>
                  <a:lnTo>
                    <a:pt x="77" y="154"/>
                  </a:lnTo>
                  <a:lnTo>
                    <a:pt x="69" y="154"/>
                  </a:lnTo>
                  <a:lnTo>
                    <a:pt x="62" y="153"/>
                  </a:lnTo>
                  <a:lnTo>
                    <a:pt x="54" y="151"/>
                  </a:lnTo>
                  <a:lnTo>
                    <a:pt x="47" y="148"/>
                  </a:lnTo>
                  <a:lnTo>
                    <a:pt x="40" y="145"/>
                  </a:lnTo>
                  <a:lnTo>
                    <a:pt x="34" y="140"/>
                  </a:lnTo>
                  <a:lnTo>
                    <a:pt x="27" y="137"/>
                  </a:lnTo>
                  <a:lnTo>
                    <a:pt x="23" y="131"/>
                  </a:lnTo>
                  <a:lnTo>
                    <a:pt x="17" y="125"/>
                  </a:lnTo>
                  <a:lnTo>
                    <a:pt x="12" y="120"/>
                  </a:lnTo>
                  <a:lnTo>
                    <a:pt x="9" y="114"/>
                  </a:lnTo>
                  <a:lnTo>
                    <a:pt x="6" y="107"/>
                  </a:lnTo>
                  <a:lnTo>
                    <a:pt x="3" y="100"/>
                  </a:lnTo>
                  <a:lnTo>
                    <a:pt x="1" y="92"/>
                  </a:lnTo>
                  <a:lnTo>
                    <a:pt x="0" y="84"/>
                  </a:lnTo>
                  <a:lnTo>
                    <a:pt x="0" y="77"/>
                  </a:lnTo>
                  <a:lnTo>
                    <a:pt x="0" y="77"/>
                  </a:lnTo>
                  <a:lnTo>
                    <a:pt x="0" y="69"/>
                  </a:lnTo>
                  <a:lnTo>
                    <a:pt x="1" y="61"/>
                  </a:lnTo>
                  <a:lnTo>
                    <a:pt x="3" y="54"/>
                  </a:lnTo>
                  <a:lnTo>
                    <a:pt x="6" y="46"/>
                  </a:lnTo>
                  <a:lnTo>
                    <a:pt x="9" y="41"/>
                  </a:lnTo>
                  <a:lnTo>
                    <a:pt x="12" y="34"/>
                  </a:lnTo>
                  <a:lnTo>
                    <a:pt x="17" y="28"/>
                  </a:lnTo>
                  <a:lnTo>
                    <a:pt x="23" y="22"/>
                  </a:lnTo>
                  <a:lnTo>
                    <a:pt x="27" y="18"/>
                  </a:lnTo>
                  <a:lnTo>
                    <a:pt x="34" y="13"/>
                  </a:lnTo>
                  <a:lnTo>
                    <a:pt x="40" y="9"/>
                  </a:lnTo>
                  <a:lnTo>
                    <a:pt x="47" y="6"/>
                  </a:lnTo>
                  <a:lnTo>
                    <a:pt x="54" y="3"/>
                  </a:lnTo>
                  <a:lnTo>
                    <a:pt x="62" y="2"/>
                  </a:lnTo>
                  <a:lnTo>
                    <a:pt x="69" y="1"/>
                  </a:lnTo>
                  <a:lnTo>
                    <a:pt x="77" y="0"/>
                  </a:lnTo>
                  <a:lnTo>
                    <a:pt x="77" y="0"/>
                  </a:lnTo>
                  <a:lnTo>
                    <a:pt x="85" y="1"/>
                  </a:lnTo>
                  <a:lnTo>
                    <a:pt x="93" y="2"/>
                  </a:lnTo>
                  <a:lnTo>
                    <a:pt x="99" y="3"/>
                  </a:lnTo>
                  <a:lnTo>
                    <a:pt x="106" y="6"/>
                  </a:lnTo>
                  <a:lnTo>
                    <a:pt x="113" y="9"/>
                  </a:lnTo>
                  <a:lnTo>
                    <a:pt x="120" y="13"/>
                  </a:lnTo>
                  <a:lnTo>
                    <a:pt x="126" y="18"/>
                  </a:lnTo>
                  <a:lnTo>
                    <a:pt x="132" y="22"/>
                  </a:lnTo>
                  <a:lnTo>
                    <a:pt x="136" y="28"/>
                  </a:lnTo>
                  <a:lnTo>
                    <a:pt x="141" y="34"/>
                  </a:lnTo>
                  <a:lnTo>
                    <a:pt x="144" y="41"/>
                  </a:lnTo>
                  <a:lnTo>
                    <a:pt x="148" y="46"/>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6" name="Freeform 1033">
              <a:extLst>
                <a:ext uri="{FF2B5EF4-FFF2-40B4-BE49-F238E27FC236}">
                  <a16:creationId xmlns:a16="http://schemas.microsoft.com/office/drawing/2014/main" id="{7B6B28B2-3E8A-4773-BBB7-0F3C777E1705}"/>
                </a:ext>
              </a:extLst>
            </p:cNvPr>
            <p:cNvSpPr>
              <a:spLocks/>
            </p:cNvSpPr>
            <p:nvPr/>
          </p:nvSpPr>
          <p:spPr bwMode="auto">
            <a:xfrm>
              <a:off x="6075363" y="4930775"/>
              <a:ext cx="49213" cy="47625"/>
            </a:xfrm>
            <a:custGeom>
              <a:avLst/>
              <a:gdLst>
                <a:gd name="T0" fmla="*/ 153 w 153"/>
                <a:gd name="T1" fmla="*/ 76 h 154"/>
                <a:gd name="T2" fmla="*/ 152 w 153"/>
                <a:gd name="T3" fmla="*/ 92 h 154"/>
                <a:gd name="T4" fmla="*/ 147 w 153"/>
                <a:gd name="T5" fmla="*/ 106 h 154"/>
                <a:gd name="T6" fmla="*/ 141 w 153"/>
                <a:gd name="T7" fmla="*/ 120 h 154"/>
                <a:gd name="T8" fmla="*/ 131 w 153"/>
                <a:gd name="T9" fmla="*/ 131 h 154"/>
                <a:gd name="T10" fmla="*/ 120 w 153"/>
                <a:gd name="T11" fmla="*/ 140 h 154"/>
                <a:gd name="T12" fmla="*/ 106 w 153"/>
                <a:gd name="T13" fmla="*/ 147 h 154"/>
                <a:gd name="T14" fmla="*/ 92 w 153"/>
                <a:gd name="T15" fmla="*/ 152 h 154"/>
                <a:gd name="T16" fmla="*/ 76 w 153"/>
                <a:gd name="T17" fmla="*/ 154 h 154"/>
                <a:gd name="T18" fmla="*/ 68 w 153"/>
                <a:gd name="T19" fmla="*/ 153 h 154"/>
                <a:gd name="T20" fmla="*/ 54 w 153"/>
                <a:gd name="T21" fmla="*/ 149 h 154"/>
                <a:gd name="T22" fmla="*/ 40 w 153"/>
                <a:gd name="T23" fmla="*/ 144 h 154"/>
                <a:gd name="T24" fmla="*/ 27 w 153"/>
                <a:gd name="T25" fmla="*/ 136 h 154"/>
                <a:gd name="T26" fmla="*/ 17 w 153"/>
                <a:gd name="T27" fmla="*/ 125 h 154"/>
                <a:gd name="T28" fmla="*/ 9 w 153"/>
                <a:gd name="T29" fmla="*/ 113 h 154"/>
                <a:gd name="T30" fmla="*/ 3 w 153"/>
                <a:gd name="T31" fmla="*/ 99 h 154"/>
                <a:gd name="T32" fmla="*/ 0 w 153"/>
                <a:gd name="T33" fmla="*/ 84 h 154"/>
                <a:gd name="T34" fmla="*/ 0 w 153"/>
                <a:gd name="T35" fmla="*/ 76 h 154"/>
                <a:gd name="T36" fmla="*/ 1 w 153"/>
                <a:gd name="T37" fmla="*/ 61 h 154"/>
                <a:gd name="T38" fmla="*/ 5 w 153"/>
                <a:gd name="T39" fmla="*/ 46 h 154"/>
                <a:gd name="T40" fmla="*/ 12 w 153"/>
                <a:gd name="T41" fmla="*/ 34 h 154"/>
                <a:gd name="T42" fmla="*/ 22 w 153"/>
                <a:gd name="T43" fmla="*/ 22 h 154"/>
                <a:gd name="T44" fmla="*/ 33 w 153"/>
                <a:gd name="T45" fmla="*/ 12 h 154"/>
                <a:gd name="T46" fmla="*/ 47 w 153"/>
                <a:gd name="T47" fmla="*/ 5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3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6"/>
                  </a:lnTo>
                  <a:lnTo>
                    <a:pt x="144" y="113"/>
                  </a:lnTo>
                  <a:lnTo>
                    <a:pt x="141" y="120"/>
                  </a:lnTo>
                  <a:lnTo>
                    <a:pt x="136" y="125"/>
                  </a:lnTo>
                  <a:lnTo>
                    <a:pt x="131" y="131"/>
                  </a:lnTo>
                  <a:lnTo>
                    <a:pt x="126" y="136"/>
                  </a:lnTo>
                  <a:lnTo>
                    <a:pt x="120" y="140"/>
                  </a:lnTo>
                  <a:lnTo>
                    <a:pt x="113" y="144"/>
                  </a:lnTo>
                  <a:lnTo>
                    <a:pt x="106" y="147"/>
                  </a:lnTo>
                  <a:lnTo>
                    <a:pt x="99" y="149"/>
                  </a:lnTo>
                  <a:lnTo>
                    <a:pt x="92" y="152"/>
                  </a:lnTo>
                  <a:lnTo>
                    <a:pt x="84" y="153"/>
                  </a:lnTo>
                  <a:lnTo>
                    <a:pt x="76" y="154"/>
                  </a:lnTo>
                  <a:lnTo>
                    <a:pt x="76" y="154"/>
                  </a:lnTo>
                  <a:lnTo>
                    <a:pt x="68" y="153"/>
                  </a:lnTo>
                  <a:lnTo>
                    <a:pt x="60" y="152"/>
                  </a:lnTo>
                  <a:lnTo>
                    <a:pt x="54" y="149"/>
                  </a:lnTo>
                  <a:lnTo>
                    <a:pt x="47" y="147"/>
                  </a:lnTo>
                  <a:lnTo>
                    <a:pt x="40" y="144"/>
                  </a:lnTo>
                  <a:lnTo>
                    <a:pt x="33" y="140"/>
                  </a:lnTo>
                  <a:lnTo>
                    <a:pt x="27" y="136"/>
                  </a:lnTo>
                  <a:lnTo>
                    <a:pt x="22" y="131"/>
                  </a:lnTo>
                  <a:lnTo>
                    <a:pt x="17" y="125"/>
                  </a:lnTo>
                  <a:lnTo>
                    <a:pt x="12" y="120"/>
                  </a:lnTo>
                  <a:lnTo>
                    <a:pt x="9" y="113"/>
                  </a:lnTo>
                  <a:lnTo>
                    <a:pt x="5" y="106"/>
                  </a:lnTo>
                  <a:lnTo>
                    <a:pt x="3" y="99"/>
                  </a:lnTo>
                  <a:lnTo>
                    <a:pt x="1" y="92"/>
                  </a:lnTo>
                  <a:lnTo>
                    <a:pt x="0" y="84"/>
                  </a:lnTo>
                  <a:lnTo>
                    <a:pt x="0" y="76"/>
                  </a:lnTo>
                  <a:lnTo>
                    <a:pt x="0" y="76"/>
                  </a:lnTo>
                  <a:lnTo>
                    <a:pt x="0" y="68"/>
                  </a:lnTo>
                  <a:lnTo>
                    <a:pt x="1" y="61"/>
                  </a:lnTo>
                  <a:lnTo>
                    <a:pt x="3" y="53"/>
                  </a:lnTo>
                  <a:lnTo>
                    <a:pt x="5" y="46"/>
                  </a:lnTo>
                  <a:lnTo>
                    <a:pt x="9" y="40"/>
                  </a:lnTo>
                  <a:lnTo>
                    <a:pt x="12" y="34"/>
                  </a:lnTo>
                  <a:lnTo>
                    <a:pt x="17" y="27"/>
                  </a:lnTo>
                  <a:lnTo>
                    <a:pt x="22" y="22"/>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2"/>
                  </a:lnTo>
                  <a:lnTo>
                    <a:pt x="136" y="27"/>
                  </a:lnTo>
                  <a:lnTo>
                    <a:pt x="141" y="34"/>
                  </a:lnTo>
                  <a:lnTo>
                    <a:pt x="144" y="40"/>
                  </a:lnTo>
                  <a:lnTo>
                    <a:pt x="147" y="46"/>
                  </a:lnTo>
                  <a:lnTo>
                    <a:pt x="150"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7" name="Freeform 1034">
              <a:extLst>
                <a:ext uri="{FF2B5EF4-FFF2-40B4-BE49-F238E27FC236}">
                  <a16:creationId xmlns:a16="http://schemas.microsoft.com/office/drawing/2014/main" id="{45368E19-A257-4685-9031-EE9552994460}"/>
                </a:ext>
              </a:extLst>
            </p:cNvPr>
            <p:cNvSpPr>
              <a:spLocks/>
            </p:cNvSpPr>
            <p:nvPr/>
          </p:nvSpPr>
          <p:spPr bwMode="auto">
            <a:xfrm>
              <a:off x="6075363" y="5000625"/>
              <a:ext cx="49213" cy="49213"/>
            </a:xfrm>
            <a:custGeom>
              <a:avLst/>
              <a:gdLst>
                <a:gd name="T0" fmla="*/ 153 w 153"/>
                <a:gd name="T1" fmla="*/ 77 h 154"/>
                <a:gd name="T2" fmla="*/ 152 w 153"/>
                <a:gd name="T3" fmla="*/ 92 h 154"/>
                <a:gd name="T4" fmla="*/ 147 w 153"/>
                <a:gd name="T5" fmla="*/ 107 h 154"/>
                <a:gd name="T6" fmla="*/ 141 w 153"/>
                <a:gd name="T7" fmla="*/ 120 h 154"/>
                <a:gd name="T8" fmla="*/ 131 w 153"/>
                <a:gd name="T9" fmla="*/ 131 h 154"/>
                <a:gd name="T10" fmla="*/ 120 w 153"/>
                <a:gd name="T11" fmla="*/ 140 h 154"/>
                <a:gd name="T12" fmla="*/ 106 w 153"/>
                <a:gd name="T13" fmla="*/ 148 h 154"/>
                <a:gd name="T14" fmla="*/ 92 w 153"/>
                <a:gd name="T15" fmla="*/ 153 h 154"/>
                <a:gd name="T16" fmla="*/ 76 w 153"/>
                <a:gd name="T17" fmla="*/ 154 h 154"/>
                <a:gd name="T18" fmla="*/ 68 w 153"/>
                <a:gd name="T19" fmla="*/ 154 h 154"/>
                <a:gd name="T20" fmla="*/ 54 w 153"/>
                <a:gd name="T21" fmla="*/ 151 h 154"/>
                <a:gd name="T22" fmla="*/ 40 w 153"/>
                <a:gd name="T23" fmla="*/ 145 h 154"/>
                <a:gd name="T24" fmla="*/ 27 w 153"/>
                <a:gd name="T25" fmla="*/ 137 h 154"/>
                <a:gd name="T26" fmla="*/ 17 w 153"/>
                <a:gd name="T27" fmla="*/ 125 h 154"/>
                <a:gd name="T28" fmla="*/ 9 w 153"/>
                <a:gd name="T29" fmla="*/ 114 h 154"/>
                <a:gd name="T30" fmla="*/ 3 w 153"/>
                <a:gd name="T31" fmla="*/ 100 h 154"/>
                <a:gd name="T32" fmla="*/ 0 w 153"/>
                <a:gd name="T33" fmla="*/ 84 h 154"/>
                <a:gd name="T34" fmla="*/ 0 w 153"/>
                <a:gd name="T35" fmla="*/ 77 h 154"/>
                <a:gd name="T36" fmla="*/ 1 w 153"/>
                <a:gd name="T37" fmla="*/ 61 h 154"/>
                <a:gd name="T38" fmla="*/ 5 w 153"/>
                <a:gd name="T39" fmla="*/ 46 h 154"/>
                <a:gd name="T40" fmla="*/ 12 w 153"/>
                <a:gd name="T41" fmla="*/ 34 h 154"/>
                <a:gd name="T42" fmla="*/ 22 w 153"/>
                <a:gd name="T43" fmla="*/ 22 h 154"/>
                <a:gd name="T44" fmla="*/ 33 w 153"/>
                <a:gd name="T45" fmla="*/ 13 h 154"/>
                <a:gd name="T46" fmla="*/ 47 w 153"/>
                <a:gd name="T47" fmla="*/ 6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1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4"/>
                  </a:lnTo>
                  <a:lnTo>
                    <a:pt x="152" y="92"/>
                  </a:lnTo>
                  <a:lnTo>
                    <a:pt x="150" y="100"/>
                  </a:lnTo>
                  <a:lnTo>
                    <a:pt x="147" y="107"/>
                  </a:lnTo>
                  <a:lnTo>
                    <a:pt x="144" y="114"/>
                  </a:lnTo>
                  <a:lnTo>
                    <a:pt x="141" y="120"/>
                  </a:lnTo>
                  <a:lnTo>
                    <a:pt x="136" y="125"/>
                  </a:lnTo>
                  <a:lnTo>
                    <a:pt x="131" y="131"/>
                  </a:lnTo>
                  <a:lnTo>
                    <a:pt x="126" y="137"/>
                  </a:lnTo>
                  <a:lnTo>
                    <a:pt x="120" y="140"/>
                  </a:lnTo>
                  <a:lnTo>
                    <a:pt x="113" y="145"/>
                  </a:lnTo>
                  <a:lnTo>
                    <a:pt x="106" y="148"/>
                  </a:lnTo>
                  <a:lnTo>
                    <a:pt x="99" y="151"/>
                  </a:lnTo>
                  <a:lnTo>
                    <a:pt x="92" y="153"/>
                  </a:lnTo>
                  <a:lnTo>
                    <a:pt x="84" y="154"/>
                  </a:lnTo>
                  <a:lnTo>
                    <a:pt x="76" y="154"/>
                  </a:lnTo>
                  <a:lnTo>
                    <a:pt x="76" y="154"/>
                  </a:lnTo>
                  <a:lnTo>
                    <a:pt x="68" y="154"/>
                  </a:lnTo>
                  <a:lnTo>
                    <a:pt x="60" y="153"/>
                  </a:lnTo>
                  <a:lnTo>
                    <a:pt x="54" y="151"/>
                  </a:lnTo>
                  <a:lnTo>
                    <a:pt x="47" y="148"/>
                  </a:lnTo>
                  <a:lnTo>
                    <a:pt x="40" y="145"/>
                  </a:lnTo>
                  <a:lnTo>
                    <a:pt x="33" y="140"/>
                  </a:lnTo>
                  <a:lnTo>
                    <a:pt x="27" y="137"/>
                  </a:lnTo>
                  <a:lnTo>
                    <a:pt x="22" y="131"/>
                  </a:lnTo>
                  <a:lnTo>
                    <a:pt x="17" y="125"/>
                  </a:lnTo>
                  <a:lnTo>
                    <a:pt x="12" y="120"/>
                  </a:lnTo>
                  <a:lnTo>
                    <a:pt x="9" y="114"/>
                  </a:lnTo>
                  <a:lnTo>
                    <a:pt x="5" y="107"/>
                  </a:lnTo>
                  <a:lnTo>
                    <a:pt x="3" y="100"/>
                  </a:lnTo>
                  <a:lnTo>
                    <a:pt x="1" y="92"/>
                  </a:lnTo>
                  <a:lnTo>
                    <a:pt x="0" y="84"/>
                  </a:lnTo>
                  <a:lnTo>
                    <a:pt x="0" y="77"/>
                  </a:lnTo>
                  <a:lnTo>
                    <a:pt x="0" y="77"/>
                  </a:lnTo>
                  <a:lnTo>
                    <a:pt x="0" y="69"/>
                  </a:lnTo>
                  <a:lnTo>
                    <a:pt x="1" y="61"/>
                  </a:lnTo>
                  <a:lnTo>
                    <a:pt x="3" y="54"/>
                  </a:lnTo>
                  <a:lnTo>
                    <a:pt x="5" y="46"/>
                  </a:lnTo>
                  <a:lnTo>
                    <a:pt x="9" y="41"/>
                  </a:lnTo>
                  <a:lnTo>
                    <a:pt x="12" y="34"/>
                  </a:lnTo>
                  <a:lnTo>
                    <a:pt x="17" y="28"/>
                  </a:lnTo>
                  <a:lnTo>
                    <a:pt x="22" y="22"/>
                  </a:lnTo>
                  <a:lnTo>
                    <a:pt x="27" y="18"/>
                  </a:lnTo>
                  <a:lnTo>
                    <a:pt x="33" y="13"/>
                  </a:lnTo>
                  <a:lnTo>
                    <a:pt x="40" y="9"/>
                  </a:lnTo>
                  <a:lnTo>
                    <a:pt x="47" y="6"/>
                  </a:lnTo>
                  <a:lnTo>
                    <a:pt x="54" y="3"/>
                  </a:lnTo>
                  <a:lnTo>
                    <a:pt x="60" y="2"/>
                  </a:lnTo>
                  <a:lnTo>
                    <a:pt x="68" y="1"/>
                  </a:lnTo>
                  <a:lnTo>
                    <a:pt x="76" y="0"/>
                  </a:lnTo>
                  <a:lnTo>
                    <a:pt x="76" y="0"/>
                  </a:lnTo>
                  <a:lnTo>
                    <a:pt x="84" y="1"/>
                  </a:lnTo>
                  <a:lnTo>
                    <a:pt x="92" y="2"/>
                  </a:lnTo>
                  <a:lnTo>
                    <a:pt x="99" y="3"/>
                  </a:lnTo>
                  <a:lnTo>
                    <a:pt x="106" y="6"/>
                  </a:lnTo>
                  <a:lnTo>
                    <a:pt x="113" y="9"/>
                  </a:lnTo>
                  <a:lnTo>
                    <a:pt x="120" y="13"/>
                  </a:lnTo>
                  <a:lnTo>
                    <a:pt x="126" y="18"/>
                  </a:lnTo>
                  <a:lnTo>
                    <a:pt x="131" y="22"/>
                  </a:lnTo>
                  <a:lnTo>
                    <a:pt x="136" y="28"/>
                  </a:lnTo>
                  <a:lnTo>
                    <a:pt x="141" y="34"/>
                  </a:lnTo>
                  <a:lnTo>
                    <a:pt x="144" y="41"/>
                  </a:lnTo>
                  <a:lnTo>
                    <a:pt x="147" y="46"/>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8" name="Freeform 1035">
              <a:extLst>
                <a:ext uri="{FF2B5EF4-FFF2-40B4-BE49-F238E27FC236}">
                  <a16:creationId xmlns:a16="http://schemas.microsoft.com/office/drawing/2014/main" id="{55F6527F-D35E-4338-B486-B6F9487A3895}"/>
                </a:ext>
              </a:extLst>
            </p:cNvPr>
            <p:cNvSpPr>
              <a:spLocks/>
            </p:cNvSpPr>
            <p:nvPr/>
          </p:nvSpPr>
          <p:spPr bwMode="auto">
            <a:xfrm>
              <a:off x="5727700" y="4298950"/>
              <a:ext cx="49213" cy="47625"/>
            </a:xfrm>
            <a:custGeom>
              <a:avLst/>
              <a:gdLst>
                <a:gd name="T0" fmla="*/ 155 w 155"/>
                <a:gd name="T1" fmla="*/ 77 h 153"/>
                <a:gd name="T2" fmla="*/ 154 w 155"/>
                <a:gd name="T3" fmla="*/ 93 h 153"/>
                <a:gd name="T4" fmla="*/ 149 w 155"/>
                <a:gd name="T5" fmla="*/ 106 h 153"/>
                <a:gd name="T6" fmla="*/ 142 w 155"/>
                <a:gd name="T7" fmla="*/ 120 h 153"/>
                <a:gd name="T8" fmla="*/ 132 w 155"/>
                <a:gd name="T9" fmla="*/ 131 h 153"/>
                <a:gd name="T10" fmla="*/ 121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2 w 155"/>
                <a:gd name="T23" fmla="*/ 144 h 153"/>
                <a:gd name="T24" fmla="*/ 29 w 155"/>
                <a:gd name="T25" fmla="*/ 136 h 153"/>
                <a:gd name="T26" fmla="*/ 19 w 155"/>
                <a:gd name="T27" fmla="*/ 126 h 153"/>
                <a:gd name="T28" fmla="*/ 11 w 155"/>
                <a:gd name="T29" fmla="*/ 113 h 153"/>
                <a:gd name="T30" fmla="*/ 4 w 155"/>
                <a:gd name="T31" fmla="*/ 99 h 153"/>
                <a:gd name="T32" fmla="*/ 2 w 155"/>
                <a:gd name="T33" fmla="*/ 85 h 153"/>
                <a:gd name="T34" fmla="*/ 0 w 155"/>
                <a:gd name="T35" fmla="*/ 77 h 153"/>
                <a:gd name="T36" fmla="*/ 3 w 155"/>
                <a:gd name="T37" fmla="*/ 60 h 153"/>
                <a:gd name="T38" fmla="*/ 7 w 155"/>
                <a:gd name="T39" fmla="*/ 47 h 153"/>
                <a:gd name="T40" fmla="*/ 14 w 155"/>
                <a:gd name="T41" fmla="*/ 33 h 153"/>
                <a:gd name="T42" fmla="*/ 23 w 155"/>
                <a:gd name="T43" fmla="*/ 22 h 153"/>
                <a:gd name="T44" fmla="*/ 35 w 155"/>
                <a:gd name="T45" fmla="*/ 12 h 153"/>
                <a:gd name="T46" fmla="*/ 48 w 155"/>
                <a:gd name="T47" fmla="*/ 6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7 w 155"/>
                <a:gd name="T59" fmla="*/ 17 h 153"/>
                <a:gd name="T60" fmla="*/ 138 w 155"/>
                <a:gd name="T61" fmla="*/ 27 h 153"/>
                <a:gd name="T62" fmla="*/ 146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4" y="93"/>
                  </a:lnTo>
                  <a:lnTo>
                    <a:pt x="151" y="99"/>
                  </a:lnTo>
                  <a:lnTo>
                    <a:pt x="149" y="106"/>
                  </a:lnTo>
                  <a:lnTo>
                    <a:pt x="146" y="113"/>
                  </a:lnTo>
                  <a:lnTo>
                    <a:pt x="142" y="120"/>
                  </a:lnTo>
                  <a:lnTo>
                    <a:pt x="138" y="126"/>
                  </a:lnTo>
                  <a:lnTo>
                    <a:pt x="132" y="131"/>
                  </a:lnTo>
                  <a:lnTo>
                    <a:pt x="127" y="136"/>
                  </a:lnTo>
                  <a:lnTo>
                    <a:pt x="121"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2" y="144"/>
                  </a:lnTo>
                  <a:lnTo>
                    <a:pt x="35" y="141"/>
                  </a:lnTo>
                  <a:lnTo>
                    <a:pt x="29" y="136"/>
                  </a:lnTo>
                  <a:lnTo>
                    <a:pt x="23" y="131"/>
                  </a:lnTo>
                  <a:lnTo>
                    <a:pt x="19" y="126"/>
                  </a:lnTo>
                  <a:lnTo>
                    <a:pt x="14" y="120"/>
                  </a:lnTo>
                  <a:lnTo>
                    <a:pt x="11" y="113"/>
                  </a:lnTo>
                  <a:lnTo>
                    <a:pt x="7" y="106"/>
                  </a:lnTo>
                  <a:lnTo>
                    <a:pt x="4" y="99"/>
                  </a:lnTo>
                  <a:lnTo>
                    <a:pt x="3" y="93"/>
                  </a:lnTo>
                  <a:lnTo>
                    <a:pt x="2" y="85"/>
                  </a:lnTo>
                  <a:lnTo>
                    <a:pt x="0" y="77"/>
                  </a:lnTo>
                  <a:lnTo>
                    <a:pt x="0" y="77"/>
                  </a:lnTo>
                  <a:lnTo>
                    <a:pt x="2" y="69"/>
                  </a:lnTo>
                  <a:lnTo>
                    <a:pt x="3" y="60"/>
                  </a:lnTo>
                  <a:lnTo>
                    <a:pt x="4" y="54"/>
                  </a:lnTo>
                  <a:lnTo>
                    <a:pt x="7" y="47"/>
                  </a:lnTo>
                  <a:lnTo>
                    <a:pt x="11" y="40"/>
                  </a:lnTo>
                  <a:lnTo>
                    <a:pt x="14" y="33"/>
                  </a:lnTo>
                  <a:lnTo>
                    <a:pt x="19" y="27"/>
                  </a:lnTo>
                  <a:lnTo>
                    <a:pt x="23" y="22"/>
                  </a:lnTo>
                  <a:lnTo>
                    <a:pt x="29" y="17"/>
                  </a:lnTo>
                  <a:lnTo>
                    <a:pt x="35" y="12"/>
                  </a:lnTo>
                  <a:lnTo>
                    <a:pt x="42"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2" y="22"/>
                  </a:lnTo>
                  <a:lnTo>
                    <a:pt x="138" y="27"/>
                  </a:lnTo>
                  <a:lnTo>
                    <a:pt x="142" y="33"/>
                  </a:lnTo>
                  <a:lnTo>
                    <a:pt x="146" y="40"/>
                  </a:lnTo>
                  <a:lnTo>
                    <a:pt x="149" y="47"/>
                  </a:lnTo>
                  <a:lnTo>
                    <a:pt x="151" y="54"/>
                  </a:lnTo>
                  <a:lnTo>
                    <a:pt x="154" y="60"/>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1036">
              <a:extLst>
                <a:ext uri="{FF2B5EF4-FFF2-40B4-BE49-F238E27FC236}">
                  <a16:creationId xmlns:a16="http://schemas.microsoft.com/office/drawing/2014/main" id="{1B41ED13-7569-487A-84AB-30758FACFEA9}"/>
                </a:ext>
              </a:extLst>
            </p:cNvPr>
            <p:cNvSpPr>
              <a:spLocks/>
            </p:cNvSpPr>
            <p:nvPr/>
          </p:nvSpPr>
          <p:spPr bwMode="auto">
            <a:xfrm>
              <a:off x="5797550" y="4298950"/>
              <a:ext cx="47625" cy="47625"/>
            </a:xfrm>
            <a:custGeom>
              <a:avLst/>
              <a:gdLst>
                <a:gd name="T0" fmla="*/ 154 w 154"/>
                <a:gd name="T1" fmla="*/ 77 h 153"/>
                <a:gd name="T2" fmla="*/ 152 w 154"/>
                <a:gd name="T3" fmla="*/ 93 h 153"/>
                <a:gd name="T4" fmla="*/ 148 w 154"/>
                <a:gd name="T5" fmla="*/ 106 h 153"/>
                <a:gd name="T6" fmla="*/ 141 w 154"/>
                <a:gd name="T7" fmla="*/ 120 h 153"/>
                <a:gd name="T8" fmla="*/ 131 w 154"/>
                <a:gd name="T9" fmla="*/ 131 h 153"/>
                <a:gd name="T10" fmla="*/ 119 w 154"/>
                <a:gd name="T11" fmla="*/ 141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5 h 153"/>
                <a:gd name="T34" fmla="*/ 0 w 154"/>
                <a:gd name="T35" fmla="*/ 77 h 153"/>
                <a:gd name="T36" fmla="*/ 1 w 154"/>
                <a:gd name="T37" fmla="*/ 60 h 153"/>
                <a:gd name="T38" fmla="*/ 6 w 154"/>
                <a:gd name="T39" fmla="*/ 47 h 153"/>
                <a:gd name="T40" fmla="*/ 13 w 154"/>
                <a:gd name="T41" fmla="*/ 33 h 153"/>
                <a:gd name="T42" fmla="*/ 22 w 154"/>
                <a:gd name="T43" fmla="*/ 22 h 153"/>
                <a:gd name="T44" fmla="*/ 33 w 154"/>
                <a:gd name="T45" fmla="*/ 12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99"/>
                  </a:lnTo>
                  <a:lnTo>
                    <a:pt x="148" y="106"/>
                  </a:lnTo>
                  <a:lnTo>
                    <a:pt x="144" y="113"/>
                  </a:lnTo>
                  <a:lnTo>
                    <a:pt x="141" y="120"/>
                  </a:lnTo>
                  <a:lnTo>
                    <a:pt x="136" y="126"/>
                  </a:lnTo>
                  <a:lnTo>
                    <a:pt x="131" y="131"/>
                  </a:lnTo>
                  <a:lnTo>
                    <a:pt x="126" y="136"/>
                  </a:lnTo>
                  <a:lnTo>
                    <a:pt x="119"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0"/>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2"/>
                  </a:lnTo>
                  <a:lnTo>
                    <a:pt x="126" y="17"/>
                  </a:lnTo>
                  <a:lnTo>
                    <a:pt x="131" y="22"/>
                  </a:lnTo>
                  <a:lnTo>
                    <a:pt x="136" y="27"/>
                  </a:lnTo>
                  <a:lnTo>
                    <a:pt x="141" y="33"/>
                  </a:lnTo>
                  <a:lnTo>
                    <a:pt x="144" y="40"/>
                  </a:lnTo>
                  <a:lnTo>
                    <a:pt x="148" y="47"/>
                  </a:lnTo>
                  <a:lnTo>
                    <a:pt x="150" y="54"/>
                  </a:lnTo>
                  <a:lnTo>
                    <a:pt x="152" y="60"/>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0" name="Freeform 1037">
              <a:extLst>
                <a:ext uri="{FF2B5EF4-FFF2-40B4-BE49-F238E27FC236}">
                  <a16:creationId xmlns:a16="http://schemas.microsoft.com/office/drawing/2014/main" id="{BC90A1CF-FC92-45D9-B77B-22509B84281D}"/>
                </a:ext>
              </a:extLst>
            </p:cNvPr>
            <p:cNvSpPr>
              <a:spLocks/>
            </p:cNvSpPr>
            <p:nvPr/>
          </p:nvSpPr>
          <p:spPr bwMode="auto">
            <a:xfrm>
              <a:off x="5867400" y="4298950"/>
              <a:ext cx="47625" cy="47625"/>
            </a:xfrm>
            <a:custGeom>
              <a:avLst/>
              <a:gdLst>
                <a:gd name="T0" fmla="*/ 154 w 154"/>
                <a:gd name="T1" fmla="*/ 77 h 153"/>
                <a:gd name="T2" fmla="*/ 153 w 154"/>
                <a:gd name="T3" fmla="*/ 93 h 153"/>
                <a:gd name="T4" fmla="*/ 149 w 154"/>
                <a:gd name="T5" fmla="*/ 106 h 153"/>
                <a:gd name="T6" fmla="*/ 141 w 154"/>
                <a:gd name="T7" fmla="*/ 120 h 153"/>
                <a:gd name="T8" fmla="*/ 131 w 154"/>
                <a:gd name="T9" fmla="*/ 131 h 153"/>
                <a:gd name="T10" fmla="*/ 120 w 154"/>
                <a:gd name="T11" fmla="*/ 141 h 153"/>
                <a:gd name="T12" fmla="*/ 107 w 154"/>
                <a:gd name="T13" fmla="*/ 147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8 w 154"/>
                <a:gd name="T25" fmla="*/ 136 h 153"/>
                <a:gd name="T26" fmla="*/ 18 w 154"/>
                <a:gd name="T27" fmla="*/ 126 h 153"/>
                <a:gd name="T28" fmla="*/ 9 w 154"/>
                <a:gd name="T29" fmla="*/ 113 h 153"/>
                <a:gd name="T30" fmla="*/ 3 w 154"/>
                <a:gd name="T31" fmla="*/ 99 h 153"/>
                <a:gd name="T32" fmla="*/ 1 w 154"/>
                <a:gd name="T33" fmla="*/ 85 h 153"/>
                <a:gd name="T34" fmla="*/ 0 w 154"/>
                <a:gd name="T35" fmla="*/ 77 h 153"/>
                <a:gd name="T36" fmla="*/ 2 w 154"/>
                <a:gd name="T37" fmla="*/ 60 h 153"/>
                <a:gd name="T38" fmla="*/ 7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99"/>
                  </a:lnTo>
                  <a:lnTo>
                    <a:pt x="149" y="106"/>
                  </a:lnTo>
                  <a:lnTo>
                    <a:pt x="145" y="113"/>
                  </a:lnTo>
                  <a:lnTo>
                    <a:pt x="141" y="120"/>
                  </a:lnTo>
                  <a:lnTo>
                    <a:pt x="137" y="126"/>
                  </a:lnTo>
                  <a:lnTo>
                    <a:pt x="131" y="131"/>
                  </a:lnTo>
                  <a:lnTo>
                    <a:pt x="126" y="136"/>
                  </a:lnTo>
                  <a:lnTo>
                    <a:pt x="120" y="141"/>
                  </a:lnTo>
                  <a:lnTo>
                    <a:pt x="114" y="144"/>
                  </a:lnTo>
                  <a:lnTo>
                    <a:pt x="107"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8"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0"/>
                  </a:lnTo>
                  <a:lnTo>
                    <a:pt x="3" y="54"/>
                  </a:lnTo>
                  <a:lnTo>
                    <a:pt x="7" y="47"/>
                  </a:lnTo>
                  <a:lnTo>
                    <a:pt x="9" y="40"/>
                  </a:lnTo>
                  <a:lnTo>
                    <a:pt x="14" y="33"/>
                  </a:lnTo>
                  <a:lnTo>
                    <a:pt x="18" y="27"/>
                  </a:lnTo>
                  <a:lnTo>
                    <a:pt x="23" y="22"/>
                  </a:lnTo>
                  <a:lnTo>
                    <a:pt x="28" y="17"/>
                  </a:lnTo>
                  <a:lnTo>
                    <a:pt x="34" y="12"/>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1" y="22"/>
                  </a:lnTo>
                  <a:lnTo>
                    <a:pt x="137" y="27"/>
                  </a:lnTo>
                  <a:lnTo>
                    <a:pt x="141" y="33"/>
                  </a:lnTo>
                  <a:lnTo>
                    <a:pt x="145" y="40"/>
                  </a:lnTo>
                  <a:lnTo>
                    <a:pt x="149" y="47"/>
                  </a:lnTo>
                  <a:lnTo>
                    <a:pt x="151" y="54"/>
                  </a:lnTo>
                  <a:lnTo>
                    <a:pt x="153" y="60"/>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1038">
              <a:extLst>
                <a:ext uri="{FF2B5EF4-FFF2-40B4-BE49-F238E27FC236}">
                  <a16:creationId xmlns:a16="http://schemas.microsoft.com/office/drawing/2014/main" id="{EA5CDA93-E930-4E3A-8F72-147AC9284EB7}"/>
                </a:ext>
              </a:extLst>
            </p:cNvPr>
            <p:cNvSpPr>
              <a:spLocks/>
            </p:cNvSpPr>
            <p:nvPr/>
          </p:nvSpPr>
          <p:spPr bwMode="auto">
            <a:xfrm>
              <a:off x="5727700" y="4368800"/>
              <a:ext cx="49213" cy="49213"/>
            </a:xfrm>
            <a:custGeom>
              <a:avLst/>
              <a:gdLst>
                <a:gd name="T0" fmla="*/ 155 w 155"/>
                <a:gd name="T1" fmla="*/ 76 h 154"/>
                <a:gd name="T2" fmla="*/ 154 w 155"/>
                <a:gd name="T3" fmla="*/ 93 h 154"/>
                <a:gd name="T4" fmla="*/ 149 w 155"/>
                <a:gd name="T5" fmla="*/ 107 h 154"/>
                <a:gd name="T6" fmla="*/ 142 w 155"/>
                <a:gd name="T7" fmla="*/ 120 h 154"/>
                <a:gd name="T8" fmla="*/ 132 w 155"/>
                <a:gd name="T9" fmla="*/ 131 h 154"/>
                <a:gd name="T10" fmla="*/ 121 w 155"/>
                <a:gd name="T11" fmla="*/ 141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2 w 155"/>
                <a:gd name="T23" fmla="*/ 145 h 154"/>
                <a:gd name="T24" fmla="*/ 29 w 155"/>
                <a:gd name="T25" fmla="*/ 136 h 154"/>
                <a:gd name="T26" fmla="*/ 19 w 155"/>
                <a:gd name="T27" fmla="*/ 126 h 154"/>
                <a:gd name="T28" fmla="*/ 11 w 155"/>
                <a:gd name="T29" fmla="*/ 113 h 154"/>
                <a:gd name="T30" fmla="*/ 4 w 155"/>
                <a:gd name="T31" fmla="*/ 99 h 154"/>
                <a:gd name="T32" fmla="*/ 2 w 155"/>
                <a:gd name="T33" fmla="*/ 85 h 154"/>
                <a:gd name="T34" fmla="*/ 0 w 155"/>
                <a:gd name="T35" fmla="*/ 76 h 154"/>
                <a:gd name="T36" fmla="*/ 3 w 155"/>
                <a:gd name="T37" fmla="*/ 62 h 154"/>
                <a:gd name="T38" fmla="*/ 7 w 155"/>
                <a:gd name="T39" fmla="*/ 47 h 154"/>
                <a:gd name="T40" fmla="*/ 14 w 155"/>
                <a:gd name="T41" fmla="*/ 34 h 154"/>
                <a:gd name="T42" fmla="*/ 23 w 155"/>
                <a:gd name="T43" fmla="*/ 23 h 154"/>
                <a:gd name="T44" fmla="*/ 35 w 155"/>
                <a:gd name="T45" fmla="*/ 12 h 154"/>
                <a:gd name="T46" fmla="*/ 48 w 155"/>
                <a:gd name="T47" fmla="*/ 6 h 154"/>
                <a:gd name="T48" fmla="*/ 62 w 155"/>
                <a:gd name="T49" fmla="*/ 1 h 154"/>
                <a:gd name="T50" fmla="*/ 78 w 155"/>
                <a:gd name="T51" fmla="*/ 0 h 154"/>
                <a:gd name="T52" fmla="*/ 86 w 155"/>
                <a:gd name="T53" fmla="*/ 0 h 154"/>
                <a:gd name="T54" fmla="*/ 101 w 155"/>
                <a:gd name="T55" fmla="*/ 3 h 154"/>
                <a:gd name="T56" fmla="*/ 115 w 155"/>
                <a:gd name="T57" fmla="*/ 9 h 154"/>
                <a:gd name="T58" fmla="*/ 127 w 155"/>
                <a:gd name="T59" fmla="*/ 17 h 154"/>
                <a:gd name="T60" fmla="*/ 138 w 155"/>
                <a:gd name="T61" fmla="*/ 28 h 154"/>
                <a:gd name="T62" fmla="*/ 146 w 155"/>
                <a:gd name="T63" fmla="*/ 40 h 154"/>
                <a:gd name="T64" fmla="*/ 151 w 155"/>
                <a:gd name="T65" fmla="*/ 54 h 154"/>
                <a:gd name="T66" fmla="*/ 155 w 155"/>
                <a:gd name="T67" fmla="*/ 70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5" y="85"/>
                  </a:lnTo>
                  <a:lnTo>
                    <a:pt x="154" y="93"/>
                  </a:lnTo>
                  <a:lnTo>
                    <a:pt x="151" y="99"/>
                  </a:lnTo>
                  <a:lnTo>
                    <a:pt x="149" y="107"/>
                  </a:lnTo>
                  <a:lnTo>
                    <a:pt x="146" y="113"/>
                  </a:lnTo>
                  <a:lnTo>
                    <a:pt x="142" y="120"/>
                  </a:lnTo>
                  <a:lnTo>
                    <a:pt x="138" y="126"/>
                  </a:lnTo>
                  <a:lnTo>
                    <a:pt x="132" y="131"/>
                  </a:lnTo>
                  <a:lnTo>
                    <a:pt x="127" y="136"/>
                  </a:lnTo>
                  <a:lnTo>
                    <a:pt x="121" y="141"/>
                  </a:lnTo>
                  <a:lnTo>
                    <a:pt x="115" y="145"/>
                  </a:lnTo>
                  <a:lnTo>
                    <a:pt x="108" y="147"/>
                  </a:lnTo>
                  <a:lnTo>
                    <a:pt x="101" y="151"/>
                  </a:lnTo>
                  <a:lnTo>
                    <a:pt x="93" y="152"/>
                  </a:lnTo>
                  <a:lnTo>
                    <a:pt x="86" y="153"/>
                  </a:lnTo>
                  <a:lnTo>
                    <a:pt x="78" y="154"/>
                  </a:lnTo>
                  <a:lnTo>
                    <a:pt x="78" y="154"/>
                  </a:lnTo>
                  <a:lnTo>
                    <a:pt x="70" y="153"/>
                  </a:lnTo>
                  <a:lnTo>
                    <a:pt x="62" y="152"/>
                  </a:lnTo>
                  <a:lnTo>
                    <a:pt x="55" y="151"/>
                  </a:lnTo>
                  <a:lnTo>
                    <a:pt x="48" y="147"/>
                  </a:lnTo>
                  <a:lnTo>
                    <a:pt x="42" y="145"/>
                  </a:lnTo>
                  <a:lnTo>
                    <a:pt x="35" y="141"/>
                  </a:lnTo>
                  <a:lnTo>
                    <a:pt x="29" y="136"/>
                  </a:lnTo>
                  <a:lnTo>
                    <a:pt x="23" y="131"/>
                  </a:lnTo>
                  <a:lnTo>
                    <a:pt x="19" y="126"/>
                  </a:lnTo>
                  <a:lnTo>
                    <a:pt x="14" y="120"/>
                  </a:lnTo>
                  <a:lnTo>
                    <a:pt x="11" y="113"/>
                  </a:lnTo>
                  <a:lnTo>
                    <a:pt x="7" y="107"/>
                  </a:lnTo>
                  <a:lnTo>
                    <a:pt x="4" y="99"/>
                  </a:lnTo>
                  <a:lnTo>
                    <a:pt x="3" y="93"/>
                  </a:lnTo>
                  <a:lnTo>
                    <a:pt x="2" y="85"/>
                  </a:lnTo>
                  <a:lnTo>
                    <a:pt x="0" y="76"/>
                  </a:lnTo>
                  <a:lnTo>
                    <a:pt x="0" y="76"/>
                  </a:lnTo>
                  <a:lnTo>
                    <a:pt x="2" y="70"/>
                  </a:lnTo>
                  <a:lnTo>
                    <a:pt x="3" y="62"/>
                  </a:lnTo>
                  <a:lnTo>
                    <a:pt x="4" y="54"/>
                  </a:lnTo>
                  <a:lnTo>
                    <a:pt x="7" y="47"/>
                  </a:lnTo>
                  <a:lnTo>
                    <a:pt x="11" y="40"/>
                  </a:lnTo>
                  <a:lnTo>
                    <a:pt x="14" y="34"/>
                  </a:lnTo>
                  <a:lnTo>
                    <a:pt x="19" y="28"/>
                  </a:lnTo>
                  <a:lnTo>
                    <a:pt x="23" y="23"/>
                  </a:lnTo>
                  <a:lnTo>
                    <a:pt x="29" y="17"/>
                  </a:lnTo>
                  <a:lnTo>
                    <a:pt x="35" y="12"/>
                  </a:lnTo>
                  <a:lnTo>
                    <a:pt x="42"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2" y="23"/>
                  </a:lnTo>
                  <a:lnTo>
                    <a:pt x="138" y="28"/>
                  </a:lnTo>
                  <a:lnTo>
                    <a:pt x="142" y="34"/>
                  </a:lnTo>
                  <a:lnTo>
                    <a:pt x="146" y="40"/>
                  </a:lnTo>
                  <a:lnTo>
                    <a:pt x="149" y="47"/>
                  </a:lnTo>
                  <a:lnTo>
                    <a:pt x="151" y="54"/>
                  </a:lnTo>
                  <a:lnTo>
                    <a:pt x="154" y="62"/>
                  </a:lnTo>
                  <a:lnTo>
                    <a:pt x="155" y="70"/>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2" name="Freeform 1039">
              <a:extLst>
                <a:ext uri="{FF2B5EF4-FFF2-40B4-BE49-F238E27FC236}">
                  <a16:creationId xmlns:a16="http://schemas.microsoft.com/office/drawing/2014/main" id="{2DB031CA-E0BE-4354-883D-9CDCCC77718E}"/>
                </a:ext>
              </a:extLst>
            </p:cNvPr>
            <p:cNvSpPr>
              <a:spLocks/>
            </p:cNvSpPr>
            <p:nvPr/>
          </p:nvSpPr>
          <p:spPr bwMode="auto">
            <a:xfrm>
              <a:off x="5727700" y="4440238"/>
              <a:ext cx="49213" cy="47625"/>
            </a:xfrm>
            <a:custGeom>
              <a:avLst/>
              <a:gdLst>
                <a:gd name="T0" fmla="*/ 155 w 155"/>
                <a:gd name="T1" fmla="*/ 78 h 154"/>
                <a:gd name="T2" fmla="*/ 154 w 155"/>
                <a:gd name="T3" fmla="*/ 92 h 154"/>
                <a:gd name="T4" fmla="*/ 149 w 155"/>
                <a:gd name="T5" fmla="*/ 107 h 154"/>
                <a:gd name="T6" fmla="*/ 142 w 155"/>
                <a:gd name="T7" fmla="*/ 120 h 154"/>
                <a:gd name="T8" fmla="*/ 132 w 155"/>
                <a:gd name="T9" fmla="*/ 131 h 154"/>
                <a:gd name="T10" fmla="*/ 121 w 155"/>
                <a:gd name="T11" fmla="*/ 142 h 154"/>
                <a:gd name="T12" fmla="*/ 108 w 155"/>
                <a:gd name="T13" fmla="*/ 149 h 154"/>
                <a:gd name="T14" fmla="*/ 93 w 155"/>
                <a:gd name="T15" fmla="*/ 153 h 154"/>
                <a:gd name="T16" fmla="*/ 78 w 155"/>
                <a:gd name="T17" fmla="*/ 154 h 154"/>
                <a:gd name="T18" fmla="*/ 70 w 155"/>
                <a:gd name="T19" fmla="*/ 154 h 154"/>
                <a:gd name="T20" fmla="*/ 55 w 155"/>
                <a:gd name="T21" fmla="*/ 151 h 154"/>
                <a:gd name="T22" fmla="*/ 42 w 155"/>
                <a:gd name="T23" fmla="*/ 145 h 154"/>
                <a:gd name="T24" fmla="*/ 29 w 155"/>
                <a:gd name="T25" fmla="*/ 137 h 154"/>
                <a:gd name="T26" fmla="*/ 19 w 155"/>
                <a:gd name="T27" fmla="*/ 127 h 154"/>
                <a:gd name="T28" fmla="*/ 11 w 155"/>
                <a:gd name="T29" fmla="*/ 114 h 154"/>
                <a:gd name="T30" fmla="*/ 4 w 155"/>
                <a:gd name="T31" fmla="*/ 101 h 154"/>
                <a:gd name="T32" fmla="*/ 2 w 155"/>
                <a:gd name="T33" fmla="*/ 86 h 154"/>
                <a:gd name="T34" fmla="*/ 0 w 155"/>
                <a:gd name="T35" fmla="*/ 78 h 154"/>
                <a:gd name="T36" fmla="*/ 3 w 155"/>
                <a:gd name="T37" fmla="*/ 62 h 154"/>
                <a:gd name="T38" fmla="*/ 7 w 155"/>
                <a:gd name="T39" fmla="*/ 48 h 154"/>
                <a:gd name="T40" fmla="*/ 14 w 155"/>
                <a:gd name="T41" fmla="*/ 34 h 154"/>
                <a:gd name="T42" fmla="*/ 23 w 155"/>
                <a:gd name="T43" fmla="*/ 23 h 154"/>
                <a:gd name="T44" fmla="*/ 35 w 155"/>
                <a:gd name="T45" fmla="*/ 14 h 154"/>
                <a:gd name="T46" fmla="*/ 48 w 155"/>
                <a:gd name="T47" fmla="*/ 7 h 154"/>
                <a:gd name="T48" fmla="*/ 62 w 155"/>
                <a:gd name="T49" fmla="*/ 2 h 154"/>
                <a:gd name="T50" fmla="*/ 78 w 155"/>
                <a:gd name="T51" fmla="*/ 0 h 154"/>
                <a:gd name="T52" fmla="*/ 86 w 155"/>
                <a:gd name="T53" fmla="*/ 1 h 154"/>
                <a:gd name="T54" fmla="*/ 101 w 155"/>
                <a:gd name="T55" fmla="*/ 3 h 154"/>
                <a:gd name="T56" fmla="*/ 115 w 155"/>
                <a:gd name="T57" fmla="*/ 10 h 154"/>
                <a:gd name="T58" fmla="*/ 127 w 155"/>
                <a:gd name="T59" fmla="*/ 18 h 154"/>
                <a:gd name="T60" fmla="*/ 138 w 155"/>
                <a:gd name="T61" fmla="*/ 28 h 154"/>
                <a:gd name="T62" fmla="*/ 146 w 155"/>
                <a:gd name="T63" fmla="*/ 41 h 154"/>
                <a:gd name="T64" fmla="*/ 151 w 155"/>
                <a:gd name="T65" fmla="*/ 55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6"/>
                  </a:lnTo>
                  <a:lnTo>
                    <a:pt x="154" y="92"/>
                  </a:lnTo>
                  <a:lnTo>
                    <a:pt x="151" y="101"/>
                  </a:lnTo>
                  <a:lnTo>
                    <a:pt x="149" y="107"/>
                  </a:lnTo>
                  <a:lnTo>
                    <a:pt x="146" y="114"/>
                  </a:lnTo>
                  <a:lnTo>
                    <a:pt x="142" y="120"/>
                  </a:lnTo>
                  <a:lnTo>
                    <a:pt x="138" y="127"/>
                  </a:lnTo>
                  <a:lnTo>
                    <a:pt x="132" y="131"/>
                  </a:lnTo>
                  <a:lnTo>
                    <a:pt x="127" y="137"/>
                  </a:lnTo>
                  <a:lnTo>
                    <a:pt x="121" y="142"/>
                  </a:lnTo>
                  <a:lnTo>
                    <a:pt x="115" y="145"/>
                  </a:lnTo>
                  <a:lnTo>
                    <a:pt x="108" y="149"/>
                  </a:lnTo>
                  <a:lnTo>
                    <a:pt x="101" y="151"/>
                  </a:lnTo>
                  <a:lnTo>
                    <a:pt x="93" y="153"/>
                  </a:lnTo>
                  <a:lnTo>
                    <a:pt x="86" y="154"/>
                  </a:lnTo>
                  <a:lnTo>
                    <a:pt x="78" y="154"/>
                  </a:lnTo>
                  <a:lnTo>
                    <a:pt x="78" y="154"/>
                  </a:lnTo>
                  <a:lnTo>
                    <a:pt x="70" y="154"/>
                  </a:lnTo>
                  <a:lnTo>
                    <a:pt x="62" y="153"/>
                  </a:lnTo>
                  <a:lnTo>
                    <a:pt x="55" y="151"/>
                  </a:lnTo>
                  <a:lnTo>
                    <a:pt x="48" y="149"/>
                  </a:lnTo>
                  <a:lnTo>
                    <a:pt x="42" y="145"/>
                  </a:lnTo>
                  <a:lnTo>
                    <a:pt x="35" y="142"/>
                  </a:lnTo>
                  <a:lnTo>
                    <a:pt x="29" y="137"/>
                  </a:lnTo>
                  <a:lnTo>
                    <a:pt x="23" y="131"/>
                  </a:lnTo>
                  <a:lnTo>
                    <a:pt x="19" y="127"/>
                  </a:lnTo>
                  <a:lnTo>
                    <a:pt x="14" y="120"/>
                  </a:lnTo>
                  <a:lnTo>
                    <a:pt x="11" y="114"/>
                  </a:lnTo>
                  <a:lnTo>
                    <a:pt x="7" y="107"/>
                  </a:lnTo>
                  <a:lnTo>
                    <a:pt x="4" y="101"/>
                  </a:lnTo>
                  <a:lnTo>
                    <a:pt x="3" y="92"/>
                  </a:lnTo>
                  <a:lnTo>
                    <a:pt x="2" y="86"/>
                  </a:lnTo>
                  <a:lnTo>
                    <a:pt x="0" y="78"/>
                  </a:lnTo>
                  <a:lnTo>
                    <a:pt x="0" y="78"/>
                  </a:lnTo>
                  <a:lnTo>
                    <a:pt x="2" y="70"/>
                  </a:lnTo>
                  <a:lnTo>
                    <a:pt x="3" y="62"/>
                  </a:lnTo>
                  <a:lnTo>
                    <a:pt x="4" y="55"/>
                  </a:lnTo>
                  <a:lnTo>
                    <a:pt x="7" y="48"/>
                  </a:lnTo>
                  <a:lnTo>
                    <a:pt x="11" y="41"/>
                  </a:lnTo>
                  <a:lnTo>
                    <a:pt x="14" y="34"/>
                  </a:lnTo>
                  <a:lnTo>
                    <a:pt x="19" y="28"/>
                  </a:lnTo>
                  <a:lnTo>
                    <a:pt x="23" y="23"/>
                  </a:lnTo>
                  <a:lnTo>
                    <a:pt x="29" y="18"/>
                  </a:lnTo>
                  <a:lnTo>
                    <a:pt x="35" y="14"/>
                  </a:lnTo>
                  <a:lnTo>
                    <a:pt x="42" y="10"/>
                  </a:lnTo>
                  <a:lnTo>
                    <a:pt x="48" y="7"/>
                  </a:lnTo>
                  <a:lnTo>
                    <a:pt x="55" y="3"/>
                  </a:lnTo>
                  <a:lnTo>
                    <a:pt x="62" y="2"/>
                  </a:lnTo>
                  <a:lnTo>
                    <a:pt x="70" y="1"/>
                  </a:lnTo>
                  <a:lnTo>
                    <a:pt x="78" y="0"/>
                  </a:lnTo>
                  <a:lnTo>
                    <a:pt x="78" y="0"/>
                  </a:lnTo>
                  <a:lnTo>
                    <a:pt x="86" y="1"/>
                  </a:lnTo>
                  <a:lnTo>
                    <a:pt x="93" y="2"/>
                  </a:lnTo>
                  <a:lnTo>
                    <a:pt x="101" y="3"/>
                  </a:lnTo>
                  <a:lnTo>
                    <a:pt x="108" y="7"/>
                  </a:lnTo>
                  <a:lnTo>
                    <a:pt x="115" y="10"/>
                  </a:lnTo>
                  <a:lnTo>
                    <a:pt x="121" y="14"/>
                  </a:lnTo>
                  <a:lnTo>
                    <a:pt x="127" y="18"/>
                  </a:lnTo>
                  <a:lnTo>
                    <a:pt x="132" y="23"/>
                  </a:lnTo>
                  <a:lnTo>
                    <a:pt x="138" y="28"/>
                  </a:lnTo>
                  <a:lnTo>
                    <a:pt x="142" y="34"/>
                  </a:lnTo>
                  <a:lnTo>
                    <a:pt x="146" y="41"/>
                  </a:lnTo>
                  <a:lnTo>
                    <a:pt x="149" y="48"/>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1040">
              <a:extLst>
                <a:ext uri="{FF2B5EF4-FFF2-40B4-BE49-F238E27FC236}">
                  <a16:creationId xmlns:a16="http://schemas.microsoft.com/office/drawing/2014/main" id="{7A666986-E7AE-4029-9378-23D223B64D0F}"/>
                </a:ext>
              </a:extLst>
            </p:cNvPr>
            <p:cNvSpPr>
              <a:spLocks/>
            </p:cNvSpPr>
            <p:nvPr/>
          </p:nvSpPr>
          <p:spPr bwMode="auto">
            <a:xfrm>
              <a:off x="5797550" y="4368800"/>
              <a:ext cx="47625" cy="49213"/>
            </a:xfrm>
            <a:custGeom>
              <a:avLst/>
              <a:gdLst>
                <a:gd name="T0" fmla="*/ 154 w 154"/>
                <a:gd name="T1" fmla="*/ 76 h 154"/>
                <a:gd name="T2" fmla="*/ 152 w 154"/>
                <a:gd name="T3" fmla="*/ 93 h 154"/>
                <a:gd name="T4" fmla="*/ 148 w 154"/>
                <a:gd name="T5" fmla="*/ 107 h 154"/>
                <a:gd name="T6" fmla="*/ 141 w 154"/>
                <a:gd name="T7" fmla="*/ 120 h 154"/>
                <a:gd name="T8" fmla="*/ 131 w 154"/>
                <a:gd name="T9" fmla="*/ 131 h 154"/>
                <a:gd name="T10" fmla="*/ 119 w 154"/>
                <a:gd name="T11" fmla="*/ 141 h 154"/>
                <a:gd name="T12" fmla="*/ 107 w 154"/>
                <a:gd name="T13" fmla="*/ 147 h 154"/>
                <a:gd name="T14" fmla="*/ 92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3 h 154"/>
                <a:gd name="T30" fmla="*/ 4 w 154"/>
                <a:gd name="T31" fmla="*/ 99 h 154"/>
                <a:gd name="T32" fmla="*/ 0 w 154"/>
                <a:gd name="T33" fmla="*/ 85 h 154"/>
                <a:gd name="T34" fmla="*/ 0 w 154"/>
                <a:gd name="T35" fmla="*/ 76 h 154"/>
                <a:gd name="T36" fmla="*/ 1 w 154"/>
                <a:gd name="T37" fmla="*/ 62 h 154"/>
                <a:gd name="T38" fmla="*/ 6 w 154"/>
                <a:gd name="T39" fmla="*/ 47 h 154"/>
                <a:gd name="T40" fmla="*/ 13 w 154"/>
                <a:gd name="T41" fmla="*/ 34 h 154"/>
                <a:gd name="T42" fmla="*/ 22 w 154"/>
                <a:gd name="T43" fmla="*/ 23 h 154"/>
                <a:gd name="T44" fmla="*/ 33 w 154"/>
                <a:gd name="T45" fmla="*/ 12 h 154"/>
                <a:gd name="T46" fmla="*/ 47 w 154"/>
                <a:gd name="T47" fmla="*/ 6 h 154"/>
                <a:gd name="T48" fmla="*/ 61 w 154"/>
                <a:gd name="T49" fmla="*/ 1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8 h 154"/>
                <a:gd name="T62" fmla="*/ 144 w 154"/>
                <a:gd name="T63" fmla="*/ 40 h 154"/>
                <a:gd name="T64" fmla="*/ 150 w 154"/>
                <a:gd name="T65" fmla="*/ 54 h 154"/>
                <a:gd name="T66" fmla="*/ 154 w 154"/>
                <a:gd name="T67" fmla="*/ 70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5"/>
                  </a:lnTo>
                  <a:lnTo>
                    <a:pt x="152" y="93"/>
                  </a:lnTo>
                  <a:lnTo>
                    <a:pt x="150" y="99"/>
                  </a:lnTo>
                  <a:lnTo>
                    <a:pt x="148" y="107"/>
                  </a:lnTo>
                  <a:lnTo>
                    <a:pt x="144" y="113"/>
                  </a:lnTo>
                  <a:lnTo>
                    <a:pt x="141" y="120"/>
                  </a:lnTo>
                  <a:lnTo>
                    <a:pt x="136" y="126"/>
                  </a:lnTo>
                  <a:lnTo>
                    <a:pt x="131" y="131"/>
                  </a:lnTo>
                  <a:lnTo>
                    <a:pt x="126" y="136"/>
                  </a:lnTo>
                  <a:lnTo>
                    <a:pt x="119" y="141"/>
                  </a:lnTo>
                  <a:lnTo>
                    <a:pt x="113"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1"/>
                  </a:lnTo>
                  <a:lnTo>
                    <a:pt x="28" y="136"/>
                  </a:lnTo>
                  <a:lnTo>
                    <a:pt x="22" y="131"/>
                  </a:lnTo>
                  <a:lnTo>
                    <a:pt x="17" y="126"/>
                  </a:lnTo>
                  <a:lnTo>
                    <a:pt x="13" y="120"/>
                  </a:lnTo>
                  <a:lnTo>
                    <a:pt x="9" y="113"/>
                  </a:lnTo>
                  <a:lnTo>
                    <a:pt x="6" y="107"/>
                  </a:lnTo>
                  <a:lnTo>
                    <a:pt x="4" y="99"/>
                  </a:lnTo>
                  <a:lnTo>
                    <a:pt x="1" y="93"/>
                  </a:lnTo>
                  <a:lnTo>
                    <a:pt x="0" y="85"/>
                  </a:lnTo>
                  <a:lnTo>
                    <a:pt x="0" y="76"/>
                  </a:lnTo>
                  <a:lnTo>
                    <a:pt x="0" y="76"/>
                  </a:lnTo>
                  <a:lnTo>
                    <a:pt x="0" y="70"/>
                  </a:lnTo>
                  <a:lnTo>
                    <a:pt x="1" y="62"/>
                  </a:lnTo>
                  <a:lnTo>
                    <a:pt x="4" y="54"/>
                  </a:lnTo>
                  <a:lnTo>
                    <a:pt x="6" y="47"/>
                  </a:lnTo>
                  <a:lnTo>
                    <a:pt x="9" y="40"/>
                  </a:lnTo>
                  <a:lnTo>
                    <a:pt x="13" y="34"/>
                  </a:lnTo>
                  <a:lnTo>
                    <a:pt x="17" y="28"/>
                  </a:lnTo>
                  <a:lnTo>
                    <a:pt x="22" y="23"/>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2"/>
                  </a:lnTo>
                  <a:lnTo>
                    <a:pt x="126" y="17"/>
                  </a:lnTo>
                  <a:lnTo>
                    <a:pt x="131" y="23"/>
                  </a:lnTo>
                  <a:lnTo>
                    <a:pt x="136" y="28"/>
                  </a:lnTo>
                  <a:lnTo>
                    <a:pt x="141" y="34"/>
                  </a:lnTo>
                  <a:lnTo>
                    <a:pt x="144" y="40"/>
                  </a:lnTo>
                  <a:lnTo>
                    <a:pt x="148" y="47"/>
                  </a:lnTo>
                  <a:lnTo>
                    <a:pt x="150" y="54"/>
                  </a:lnTo>
                  <a:lnTo>
                    <a:pt x="152" y="62"/>
                  </a:lnTo>
                  <a:lnTo>
                    <a:pt x="154" y="70"/>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4" name="Freeform 1041">
              <a:extLst>
                <a:ext uri="{FF2B5EF4-FFF2-40B4-BE49-F238E27FC236}">
                  <a16:creationId xmlns:a16="http://schemas.microsoft.com/office/drawing/2014/main" id="{04494B42-2205-4964-AA81-534A64C71EE8}"/>
                </a:ext>
              </a:extLst>
            </p:cNvPr>
            <p:cNvSpPr>
              <a:spLocks/>
            </p:cNvSpPr>
            <p:nvPr/>
          </p:nvSpPr>
          <p:spPr bwMode="auto">
            <a:xfrm>
              <a:off x="5797550" y="4440238"/>
              <a:ext cx="47625" cy="47625"/>
            </a:xfrm>
            <a:custGeom>
              <a:avLst/>
              <a:gdLst>
                <a:gd name="T0" fmla="*/ 154 w 154"/>
                <a:gd name="T1" fmla="*/ 78 h 154"/>
                <a:gd name="T2" fmla="*/ 152 w 154"/>
                <a:gd name="T3" fmla="*/ 92 h 154"/>
                <a:gd name="T4" fmla="*/ 148 w 154"/>
                <a:gd name="T5" fmla="*/ 107 h 154"/>
                <a:gd name="T6" fmla="*/ 141 w 154"/>
                <a:gd name="T7" fmla="*/ 120 h 154"/>
                <a:gd name="T8" fmla="*/ 131 w 154"/>
                <a:gd name="T9" fmla="*/ 131 h 154"/>
                <a:gd name="T10" fmla="*/ 119 w 154"/>
                <a:gd name="T11" fmla="*/ 142 h 154"/>
                <a:gd name="T12" fmla="*/ 107 w 154"/>
                <a:gd name="T13" fmla="*/ 149 h 154"/>
                <a:gd name="T14" fmla="*/ 92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7 h 154"/>
                <a:gd name="T28" fmla="*/ 9 w 154"/>
                <a:gd name="T29" fmla="*/ 114 h 154"/>
                <a:gd name="T30" fmla="*/ 4 w 154"/>
                <a:gd name="T31" fmla="*/ 101 h 154"/>
                <a:gd name="T32" fmla="*/ 0 w 154"/>
                <a:gd name="T33" fmla="*/ 86 h 154"/>
                <a:gd name="T34" fmla="*/ 0 w 154"/>
                <a:gd name="T35" fmla="*/ 78 h 154"/>
                <a:gd name="T36" fmla="*/ 1 w 154"/>
                <a:gd name="T37" fmla="*/ 62 h 154"/>
                <a:gd name="T38" fmla="*/ 6 w 154"/>
                <a:gd name="T39" fmla="*/ 48 h 154"/>
                <a:gd name="T40" fmla="*/ 13 w 154"/>
                <a:gd name="T41" fmla="*/ 34 h 154"/>
                <a:gd name="T42" fmla="*/ 22 w 154"/>
                <a:gd name="T43" fmla="*/ 23 h 154"/>
                <a:gd name="T44" fmla="*/ 33 w 154"/>
                <a:gd name="T45" fmla="*/ 14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3 w 154"/>
                <a:gd name="T57" fmla="*/ 10 h 154"/>
                <a:gd name="T58" fmla="*/ 126 w 154"/>
                <a:gd name="T59" fmla="*/ 18 h 154"/>
                <a:gd name="T60" fmla="*/ 136 w 154"/>
                <a:gd name="T61" fmla="*/ 28 h 154"/>
                <a:gd name="T62" fmla="*/ 144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2" y="92"/>
                  </a:lnTo>
                  <a:lnTo>
                    <a:pt x="150" y="101"/>
                  </a:lnTo>
                  <a:lnTo>
                    <a:pt x="148" y="107"/>
                  </a:lnTo>
                  <a:lnTo>
                    <a:pt x="144" y="114"/>
                  </a:lnTo>
                  <a:lnTo>
                    <a:pt x="141" y="120"/>
                  </a:lnTo>
                  <a:lnTo>
                    <a:pt x="136" y="127"/>
                  </a:lnTo>
                  <a:lnTo>
                    <a:pt x="131" y="131"/>
                  </a:lnTo>
                  <a:lnTo>
                    <a:pt x="126" y="137"/>
                  </a:lnTo>
                  <a:lnTo>
                    <a:pt x="119" y="142"/>
                  </a:lnTo>
                  <a:lnTo>
                    <a:pt x="113" y="145"/>
                  </a:lnTo>
                  <a:lnTo>
                    <a:pt x="107"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2"/>
                  </a:lnTo>
                  <a:lnTo>
                    <a:pt x="28" y="137"/>
                  </a:lnTo>
                  <a:lnTo>
                    <a:pt x="22" y="131"/>
                  </a:lnTo>
                  <a:lnTo>
                    <a:pt x="17" y="127"/>
                  </a:lnTo>
                  <a:lnTo>
                    <a:pt x="13" y="120"/>
                  </a:lnTo>
                  <a:lnTo>
                    <a:pt x="9" y="114"/>
                  </a:lnTo>
                  <a:lnTo>
                    <a:pt x="6" y="107"/>
                  </a:lnTo>
                  <a:lnTo>
                    <a:pt x="4" y="101"/>
                  </a:lnTo>
                  <a:lnTo>
                    <a:pt x="1" y="92"/>
                  </a:lnTo>
                  <a:lnTo>
                    <a:pt x="0" y="86"/>
                  </a:lnTo>
                  <a:lnTo>
                    <a:pt x="0" y="78"/>
                  </a:lnTo>
                  <a:lnTo>
                    <a:pt x="0" y="78"/>
                  </a:lnTo>
                  <a:lnTo>
                    <a:pt x="0" y="70"/>
                  </a:lnTo>
                  <a:lnTo>
                    <a:pt x="1" y="62"/>
                  </a:lnTo>
                  <a:lnTo>
                    <a:pt x="4" y="55"/>
                  </a:lnTo>
                  <a:lnTo>
                    <a:pt x="6" y="48"/>
                  </a:lnTo>
                  <a:lnTo>
                    <a:pt x="9" y="41"/>
                  </a:lnTo>
                  <a:lnTo>
                    <a:pt x="13" y="34"/>
                  </a:lnTo>
                  <a:lnTo>
                    <a:pt x="17" y="28"/>
                  </a:lnTo>
                  <a:lnTo>
                    <a:pt x="22" y="23"/>
                  </a:lnTo>
                  <a:lnTo>
                    <a:pt x="28" y="18"/>
                  </a:lnTo>
                  <a:lnTo>
                    <a:pt x="33" y="14"/>
                  </a:lnTo>
                  <a:lnTo>
                    <a:pt x="40" y="10"/>
                  </a:lnTo>
                  <a:lnTo>
                    <a:pt x="47" y="7"/>
                  </a:lnTo>
                  <a:lnTo>
                    <a:pt x="54" y="3"/>
                  </a:lnTo>
                  <a:lnTo>
                    <a:pt x="61" y="2"/>
                  </a:lnTo>
                  <a:lnTo>
                    <a:pt x="69" y="1"/>
                  </a:lnTo>
                  <a:lnTo>
                    <a:pt x="77" y="0"/>
                  </a:lnTo>
                  <a:lnTo>
                    <a:pt x="77" y="0"/>
                  </a:lnTo>
                  <a:lnTo>
                    <a:pt x="85" y="1"/>
                  </a:lnTo>
                  <a:lnTo>
                    <a:pt x="92" y="2"/>
                  </a:lnTo>
                  <a:lnTo>
                    <a:pt x="100" y="3"/>
                  </a:lnTo>
                  <a:lnTo>
                    <a:pt x="107" y="7"/>
                  </a:lnTo>
                  <a:lnTo>
                    <a:pt x="113" y="10"/>
                  </a:lnTo>
                  <a:lnTo>
                    <a:pt x="119" y="14"/>
                  </a:lnTo>
                  <a:lnTo>
                    <a:pt x="126" y="18"/>
                  </a:lnTo>
                  <a:lnTo>
                    <a:pt x="131" y="23"/>
                  </a:lnTo>
                  <a:lnTo>
                    <a:pt x="136" y="28"/>
                  </a:lnTo>
                  <a:lnTo>
                    <a:pt x="141" y="34"/>
                  </a:lnTo>
                  <a:lnTo>
                    <a:pt x="144" y="41"/>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1042">
              <a:extLst>
                <a:ext uri="{FF2B5EF4-FFF2-40B4-BE49-F238E27FC236}">
                  <a16:creationId xmlns:a16="http://schemas.microsoft.com/office/drawing/2014/main" id="{2FAC5C88-8042-4F8A-A0E7-FF875682CAB2}"/>
                </a:ext>
              </a:extLst>
            </p:cNvPr>
            <p:cNvSpPr>
              <a:spLocks/>
            </p:cNvSpPr>
            <p:nvPr/>
          </p:nvSpPr>
          <p:spPr bwMode="auto">
            <a:xfrm>
              <a:off x="5867400" y="4368800"/>
              <a:ext cx="47625" cy="49213"/>
            </a:xfrm>
            <a:custGeom>
              <a:avLst/>
              <a:gdLst>
                <a:gd name="T0" fmla="*/ 154 w 154"/>
                <a:gd name="T1" fmla="*/ 76 h 154"/>
                <a:gd name="T2" fmla="*/ 153 w 154"/>
                <a:gd name="T3" fmla="*/ 93 h 154"/>
                <a:gd name="T4" fmla="*/ 149 w 154"/>
                <a:gd name="T5" fmla="*/ 107 h 154"/>
                <a:gd name="T6" fmla="*/ 141 w 154"/>
                <a:gd name="T7" fmla="*/ 120 h 154"/>
                <a:gd name="T8" fmla="*/ 131 w 154"/>
                <a:gd name="T9" fmla="*/ 131 h 154"/>
                <a:gd name="T10" fmla="*/ 120 w 154"/>
                <a:gd name="T11" fmla="*/ 141 h 154"/>
                <a:gd name="T12" fmla="*/ 107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8 w 154"/>
                <a:gd name="T25" fmla="*/ 136 h 154"/>
                <a:gd name="T26" fmla="*/ 18 w 154"/>
                <a:gd name="T27" fmla="*/ 126 h 154"/>
                <a:gd name="T28" fmla="*/ 9 w 154"/>
                <a:gd name="T29" fmla="*/ 113 h 154"/>
                <a:gd name="T30" fmla="*/ 3 w 154"/>
                <a:gd name="T31" fmla="*/ 99 h 154"/>
                <a:gd name="T32" fmla="*/ 1 w 154"/>
                <a:gd name="T33" fmla="*/ 85 h 154"/>
                <a:gd name="T34" fmla="*/ 0 w 154"/>
                <a:gd name="T35" fmla="*/ 76 h 154"/>
                <a:gd name="T36" fmla="*/ 2 w 154"/>
                <a:gd name="T37" fmla="*/ 62 h 154"/>
                <a:gd name="T38" fmla="*/ 7 w 154"/>
                <a:gd name="T39" fmla="*/ 47 h 154"/>
                <a:gd name="T40" fmla="*/ 14 w 154"/>
                <a:gd name="T41" fmla="*/ 34 h 154"/>
                <a:gd name="T42" fmla="*/ 23 w 154"/>
                <a:gd name="T43" fmla="*/ 23 h 154"/>
                <a:gd name="T44" fmla="*/ 34 w 154"/>
                <a:gd name="T45" fmla="*/ 12 h 154"/>
                <a:gd name="T46" fmla="*/ 47 w 154"/>
                <a:gd name="T47" fmla="*/ 6 h 154"/>
                <a:gd name="T48" fmla="*/ 62 w 154"/>
                <a:gd name="T49" fmla="*/ 1 h 154"/>
                <a:gd name="T50" fmla="*/ 78 w 154"/>
                <a:gd name="T51" fmla="*/ 0 h 154"/>
                <a:gd name="T52" fmla="*/ 86 w 154"/>
                <a:gd name="T53" fmla="*/ 0 h 154"/>
                <a:gd name="T54" fmla="*/ 101 w 154"/>
                <a:gd name="T55" fmla="*/ 3 h 154"/>
                <a:gd name="T56" fmla="*/ 114 w 154"/>
                <a:gd name="T57" fmla="*/ 9 h 154"/>
                <a:gd name="T58" fmla="*/ 126 w 154"/>
                <a:gd name="T59" fmla="*/ 17 h 154"/>
                <a:gd name="T60" fmla="*/ 137 w 154"/>
                <a:gd name="T61" fmla="*/ 28 h 154"/>
                <a:gd name="T62" fmla="*/ 145 w 154"/>
                <a:gd name="T63" fmla="*/ 40 h 154"/>
                <a:gd name="T64" fmla="*/ 151 w 154"/>
                <a:gd name="T65" fmla="*/ 54 h 154"/>
                <a:gd name="T66" fmla="*/ 154 w 154"/>
                <a:gd name="T67" fmla="*/ 70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5"/>
                  </a:lnTo>
                  <a:lnTo>
                    <a:pt x="153" y="93"/>
                  </a:lnTo>
                  <a:lnTo>
                    <a:pt x="151" y="99"/>
                  </a:lnTo>
                  <a:lnTo>
                    <a:pt x="149" y="107"/>
                  </a:lnTo>
                  <a:lnTo>
                    <a:pt x="145" y="113"/>
                  </a:lnTo>
                  <a:lnTo>
                    <a:pt x="141" y="120"/>
                  </a:lnTo>
                  <a:lnTo>
                    <a:pt x="137" y="126"/>
                  </a:lnTo>
                  <a:lnTo>
                    <a:pt x="131" y="131"/>
                  </a:lnTo>
                  <a:lnTo>
                    <a:pt x="126" y="136"/>
                  </a:lnTo>
                  <a:lnTo>
                    <a:pt x="120" y="141"/>
                  </a:lnTo>
                  <a:lnTo>
                    <a:pt x="114" y="145"/>
                  </a:lnTo>
                  <a:lnTo>
                    <a:pt x="107"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1"/>
                  </a:lnTo>
                  <a:lnTo>
                    <a:pt x="28" y="136"/>
                  </a:lnTo>
                  <a:lnTo>
                    <a:pt x="23" y="131"/>
                  </a:lnTo>
                  <a:lnTo>
                    <a:pt x="18" y="126"/>
                  </a:lnTo>
                  <a:lnTo>
                    <a:pt x="14" y="120"/>
                  </a:lnTo>
                  <a:lnTo>
                    <a:pt x="9" y="113"/>
                  </a:lnTo>
                  <a:lnTo>
                    <a:pt x="7" y="107"/>
                  </a:lnTo>
                  <a:lnTo>
                    <a:pt x="3" y="99"/>
                  </a:lnTo>
                  <a:lnTo>
                    <a:pt x="2" y="93"/>
                  </a:lnTo>
                  <a:lnTo>
                    <a:pt x="1" y="85"/>
                  </a:lnTo>
                  <a:lnTo>
                    <a:pt x="0" y="76"/>
                  </a:lnTo>
                  <a:lnTo>
                    <a:pt x="0" y="76"/>
                  </a:lnTo>
                  <a:lnTo>
                    <a:pt x="1" y="70"/>
                  </a:lnTo>
                  <a:lnTo>
                    <a:pt x="2" y="62"/>
                  </a:lnTo>
                  <a:lnTo>
                    <a:pt x="3" y="54"/>
                  </a:lnTo>
                  <a:lnTo>
                    <a:pt x="7" y="47"/>
                  </a:lnTo>
                  <a:lnTo>
                    <a:pt x="9" y="40"/>
                  </a:lnTo>
                  <a:lnTo>
                    <a:pt x="14" y="34"/>
                  </a:lnTo>
                  <a:lnTo>
                    <a:pt x="18" y="28"/>
                  </a:lnTo>
                  <a:lnTo>
                    <a:pt x="23" y="23"/>
                  </a:lnTo>
                  <a:lnTo>
                    <a:pt x="28" y="17"/>
                  </a:lnTo>
                  <a:lnTo>
                    <a:pt x="34" y="12"/>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1" y="23"/>
                  </a:lnTo>
                  <a:lnTo>
                    <a:pt x="137" y="28"/>
                  </a:lnTo>
                  <a:lnTo>
                    <a:pt x="141" y="34"/>
                  </a:lnTo>
                  <a:lnTo>
                    <a:pt x="145" y="40"/>
                  </a:lnTo>
                  <a:lnTo>
                    <a:pt x="149" y="47"/>
                  </a:lnTo>
                  <a:lnTo>
                    <a:pt x="151" y="54"/>
                  </a:lnTo>
                  <a:lnTo>
                    <a:pt x="153" y="62"/>
                  </a:lnTo>
                  <a:lnTo>
                    <a:pt x="154" y="70"/>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6" name="Freeform 1043">
              <a:extLst>
                <a:ext uri="{FF2B5EF4-FFF2-40B4-BE49-F238E27FC236}">
                  <a16:creationId xmlns:a16="http://schemas.microsoft.com/office/drawing/2014/main" id="{5D5776FE-1E7D-48E4-83DE-93B09E8C0BA0}"/>
                </a:ext>
              </a:extLst>
            </p:cNvPr>
            <p:cNvSpPr>
              <a:spLocks/>
            </p:cNvSpPr>
            <p:nvPr/>
          </p:nvSpPr>
          <p:spPr bwMode="auto">
            <a:xfrm>
              <a:off x="5867400" y="4440238"/>
              <a:ext cx="47625" cy="47625"/>
            </a:xfrm>
            <a:custGeom>
              <a:avLst/>
              <a:gdLst>
                <a:gd name="T0" fmla="*/ 154 w 154"/>
                <a:gd name="T1" fmla="*/ 78 h 154"/>
                <a:gd name="T2" fmla="*/ 153 w 154"/>
                <a:gd name="T3" fmla="*/ 92 h 154"/>
                <a:gd name="T4" fmla="*/ 149 w 154"/>
                <a:gd name="T5" fmla="*/ 107 h 154"/>
                <a:gd name="T6" fmla="*/ 141 w 154"/>
                <a:gd name="T7" fmla="*/ 120 h 154"/>
                <a:gd name="T8" fmla="*/ 131 w 154"/>
                <a:gd name="T9" fmla="*/ 131 h 154"/>
                <a:gd name="T10" fmla="*/ 120 w 154"/>
                <a:gd name="T11" fmla="*/ 142 h 154"/>
                <a:gd name="T12" fmla="*/ 107 w 154"/>
                <a:gd name="T13" fmla="*/ 149 h 154"/>
                <a:gd name="T14" fmla="*/ 93 w 154"/>
                <a:gd name="T15" fmla="*/ 153 h 154"/>
                <a:gd name="T16" fmla="*/ 78 w 154"/>
                <a:gd name="T17" fmla="*/ 154 h 154"/>
                <a:gd name="T18" fmla="*/ 70 w 154"/>
                <a:gd name="T19" fmla="*/ 154 h 154"/>
                <a:gd name="T20" fmla="*/ 55 w 154"/>
                <a:gd name="T21" fmla="*/ 151 h 154"/>
                <a:gd name="T22" fmla="*/ 41 w 154"/>
                <a:gd name="T23" fmla="*/ 145 h 154"/>
                <a:gd name="T24" fmla="*/ 28 w 154"/>
                <a:gd name="T25" fmla="*/ 137 h 154"/>
                <a:gd name="T26" fmla="*/ 18 w 154"/>
                <a:gd name="T27" fmla="*/ 127 h 154"/>
                <a:gd name="T28" fmla="*/ 9 w 154"/>
                <a:gd name="T29" fmla="*/ 114 h 154"/>
                <a:gd name="T30" fmla="*/ 3 w 154"/>
                <a:gd name="T31" fmla="*/ 101 h 154"/>
                <a:gd name="T32" fmla="*/ 1 w 154"/>
                <a:gd name="T33" fmla="*/ 86 h 154"/>
                <a:gd name="T34" fmla="*/ 0 w 154"/>
                <a:gd name="T35" fmla="*/ 78 h 154"/>
                <a:gd name="T36" fmla="*/ 2 w 154"/>
                <a:gd name="T37" fmla="*/ 62 h 154"/>
                <a:gd name="T38" fmla="*/ 7 w 154"/>
                <a:gd name="T39" fmla="*/ 48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6 w 154"/>
                <a:gd name="T53" fmla="*/ 1 h 154"/>
                <a:gd name="T54" fmla="*/ 101 w 154"/>
                <a:gd name="T55" fmla="*/ 3 h 154"/>
                <a:gd name="T56" fmla="*/ 114 w 154"/>
                <a:gd name="T57" fmla="*/ 10 h 154"/>
                <a:gd name="T58" fmla="*/ 126 w 154"/>
                <a:gd name="T59" fmla="*/ 18 h 154"/>
                <a:gd name="T60" fmla="*/ 137 w 154"/>
                <a:gd name="T61" fmla="*/ 28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2"/>
                  </a:lnTo>
                  <a:lnTo>
                    <a:pt x="151" y="101"/>
                  </a:lnTo>
                  <a:lnTo>
                    <a:pt x="149" y="107"/>
                  </a:lnTo>
                  <a:lnTo>
                    <a:pt x="145" y="114"/>
                  </a:lnTo>
                  <a:lnTo>
                    <a:pt x="141" y="120"/>
                  </a:lnTo>
                  <a:lnTo>
                    <a:pt x="137" y="127"/>
                  </a:lnTo>
                  <a:lnTo>
                    <a:pt x="131" y="131"/>
                  </a:lnTo>
                  <a:lnTo>
                    <a:pt x="126" y="137"/>
                  </a:lnTo>
                  <a:lnTo>
                    <a:pt x="120" y="142"/>
                  </a:lnTo>
                  <a:lnTo>
                    <a:pt x="114" y="145"/>
                  </a:lnTo>
                  <a:lnTo>
                    <a:pt x="107" y="149"/>
                  </a:lnTo>
                  <a:lnTo>
                    <a:pt x="101" y="151"/>
                  </a:lnTo>
                  <a:lnTo>
                    <a:pt x="93" y="153"/>
                  </a:lnTo>
                  <a:lnTo>
                    <a:pt x="86" y="154"/>
                  </a:lnTo>
                  <a:lnTo>
                    <a:pt x="78" y="154"/>
                  </a:lnTo>
                  <a:lnTo>
                    <a:pt x="78" y="154"/>
                  </a:lnTo>
                  <a:lnTo>
                    <a:pt x="70" y="154"/>
                  </a:lnTo>
                  <a:lnTo>
                    <a:pt x="62" y="153"/>
                  </a:lnTo>
                  <a:lnTo>
                    <a:pt x="55" y="151"/>
                  </a:lnTo>
                  <a:lnTo>
                    <a:pt x="47" y="149"/>
                  </a:lnTo>
                  <a:lnTo>
                    <a:pt x="41" y="145"/>
                  </a:lnTo>
                  <a:lnTo>
                    <a:pt x="34" y="142"/>
                  </a:lnTo>
                  <a:lnTo>
                    <a:pt x="28" y="137"/>
                  </a:lnTo>
                  <a:lnTo>
                    <a:pt x="23" y="131"/>
                  </a:lnTo>
                  <a:lnTo>
                    <a:pt x="18" y="127"/>
                  </a:lnTo>
                  <a:lnTo>
                    <a:pt x="14" y="120"/>
                  </a:lnTo>
                  <a:lnTo>
                    <a:pt x="9" y="114"/>
                  </a:lnTo>
                  <a:lnTo>
                    <a:pt x="7" y="107"/>
                  </a:lnTo>
                  <a:lnTo>
                    <a:pt x="3" y="101"/>
                  </a:lnTo>
                  <a:lnTo>
                    <a:pt x="2" y="92"/>
                  </a:lnTo>
                  <a:lnTo>
                    <a:pt x="1" y="86"/>
                  </a:lnTo>
                  <a:lnTo>
                    <a:pt x="0" y="78"/>
                  </a:lnTo>
                  <a:lnTo>
                    <a:pt x="0" y="78"/>
                  </a:lnTo>
                  <a:lnTo>
                    <a:pt x="1" y="70"/>
                  </a:lnTo>
                  <a:lnTo>
                    <a:pt x="2" y="62"/>
                  </a:lnTo>
                  <a:lnTo>
                    <a:pt x="3" y="55"/>
                  </a:lnTo>
                  <a:lnTo>
                    <a:pt x="7" y="48"/>
                  </a:lnTo>
                  <a:lnTo>
                    <a:pt x="9" y="41"/>
                  </a:lnTo>
                  <a:lnTo>
                    <a:pt x="14" y="34"/>
                  </a:lnTo>
                  <a:lnTo>
                    <a:pt x="18" y="28"/>
                  </a:lnTo>
                  <a:lnTo>
                    <a:pt x="23" y="23"/>
                  </a:lnTo>
                  <a:lnTo>
                    <a:pt x="28" y="18"/>
                  </a:lnTo>
                  <a:lnTo>
                    <a:pt x="34" y="14"/>
                  </a:lnTo>
                  <a:lnTo>
                    <a:pt x="41" y="10"/>
                  </a:lnTo>
                  <a:lnTo>
                    <a:pt x="47" y="7"/>
                  </a:lnTo>
                  <a:lnTo>
                    <a:pt x="55" y="3"/>
                  </a:lnTo>
                  <a:lnTo>
                    <a:pt x="62" y="2"/>
                  </a:lnTo>
                  <a:lnTo>
                    <a:pt x="70" y="1"/>
                  </a:lnTo>
                  <a:lnTo>
                    <a:pt x="78" y="0"/>
                  </a:lnTo>
                  <a:lnTo>
                    <a:pt x="78" y="0"/>
                  </a:lnTo>
                  <a:lnTo>
                    <a:pt x="86" y="1"/>
                  </a:lnTo>
                  <a:lnTo>
                    <a:pt x="93" y="2"/>
                  </a:lnTo>
                  <a:lnTo>
                    <a:pt x="101" y="3"/>
                  </a:lnTo>
                  <a:lnTo>
                    <a:pt x="107" y="7"/>
                  </a:lnTo>
                  <a:lnTo>
                    <a:pt x="114" y="10"/>
                  </a:lnTo>
                  <a:lnTo>
                    <a:pt x="120" y="14"/>
                  </a:lnTo>
                  <a:lnTo>
                    <a:pt x="126" y="18"/>
                  </a:lnTo>
                  <a:lnTo>
                    <a:pt x="131" y="23"/>
                  </a:lnTo>
                  <a:lnTo>
                    <a:pt x="137" y="28"/>
                  </a:lnTo>
                  <a:lnTo>
                    <a:pt x="141" y="34"/>
                  </a:lnTo>
                  <a:lnTo>
                    <a:pt x="145" y="41"/>
                  </a:lnTo>
                  <a:lnTo>
                    <a:pt x="149"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1044">
              <a:extLst>
                <a:ext uri="{FF2B5EF4-FFF2-40B4-BE49-F238E27FC236}">
                  <a16:creationId xmlns:a16="http://schemas.microsoft.com/office/drawing/2014/main" id="{4BCA7B66-CAA4-4523-854E-80AF7B9F2261}"/>
                </a:ext>
              </a:extLst>
            </p:cNvPr>
            <p:cNvSpPr>
              <a:spLocks/>
            </p:cNvSpPr>
            <p:nvPr/>
          </p:nvSpPr>
          <p:spPr bwMode="auto">
            <a:xfrm>
              <a:off x="5727700" y="4506913"/>
              <a:ext cx="49213" cy="49213"/>
            </a:xfrm>
            <a:custGeom>
              <a:avLst/>
              <a:gdLst>
                <a:gd name="T0" fmla="*/ 155 w 155"/>
                <a:gd name="T1" fmla="*/ 77 h 154"/>
                <a:gd name="T2" fmla="*/ 154 w 155"/>
                <a:gd name="T3" fmla="*/ 93 h 154"/>
                <a:gd name="T4" fmla="*/ 149 w 155"/>
                <a:gd name="T5" fmla="*/ 107 h 154"/>
                <a:gd name="T6" fmla="*/ 142 w 155"/>
                <a:gd name="T7" fmla="*/ 121 h 154"/>
                <a:gd name="T8" fmla="*/ 132 w 155"/>
                <a:gd name="T9" fmla="*/ 132 h 154"/>
                <a:gd name="T10" fmla="*/ 121 w 155"/>
                <a:gd name="T11" fmla="*/ 141 h 154"/>
                <a:gd name="T12" fmla="*/ 108 w 155"/>
                <a:gd name="T13" fmla="*/ 148 h 154"/>
                <a:gd name="T14" fmla="*/ 93 w 155"/>
                <a:gd name="T15" fmla="*/ 153 h 154"/>
                <a:gd name="T16" fmla="*/ 78 w 155"/>
                <a:gd name="T17" fmla="*/ 154 h 154"/>
                <a:gd name="T18" fmla="*/ 70 w 155"/>
                <a:gd name="T19" fmla="*/ 154 h 154"/>
                <a:gd name="T20" fmla="*/ 55 w 155"/>
                <a:gd name="T21" fmla="*/ 150 h 154"/>
                <a:gd name="T22" fmla="*/ 42 w 155"/>
                <a:gd name="T23" fmla="*/ 145 h 154"/>
                <a:gd name="T24" fmla="*/ 29 w 155"/>
                <a:gd name="T25" fmla="*/ 137 h 154"/>
                <a:gd name="T26" fmla="*/ 19 w 155"/>
                <a:gd name="T27" fmla="*/ 126 h 154"/>
                <a:gd name="T28" fmla="*/ 11 w 155"/>
                <a:gd name="T29" fmla="*/ 114 h 154"/>
                <a:gd name="T30" fmla="*/ 4 w 155"/>
                <a:gd name="T31" fmla="*/ 100 h 154"/>
                <a:gd name="T32" fmla="*/ 2 w 155"/>
                <a:gd name="T33" fmla="*/ 85 h 154"/>
                <a:gd name="T34" fmla="*/ 0 w 155"/>
                <a:gd name="T35" fmla="*/ 77 h 154"/>
                <a:gd name="T36" fmla="*/ 3 w 155"/>
                <a:gd name="T37" fmla="*/ 61 h 154"/>
                <a:gd name="T38" fmla="*/ 7 w 155"/>
                <a:gd name="T39" fmla="*/ 47 h 154"/>
                <a:gd name="T40" fmla="*/ 14 w 155"/>
                <a:gd name="T41" fmla="*/ 34 h 154"/>
                <a:gd name="T42" fmla="*/ 23 w 155"/>
                <a:gd name="T43" fmla="*/ 22 h 154"/>
                <a:gd name="T44" fmla="*/ 35 w 155"/>
                <a:gd name="T45" fmla="*/ 13 h 154"/>
                <a:gd name="T46" fmla="*/ 48 w 155"/>
                <a:gd name="T47" fmla="*/ 6 h 154"/>
                <a:gd name="T48" fmla="*/ 62 w 155"/>
                <a:gd name="T49" fmla="*/ 2 h 154"/>
                <a:gd name="T50" fmla="*/ 78 w 155"/>
                <a:gd name="T51" fmla="*/ 0 h 154"/>
                <a:gd name="T52" fmla="*/ 86 w 155"/>
                <a:gd name="T53" fmla="*/ 0 h 154"/>
                <a:gd name="T54" fmla="*/ 101 w 155"/>
                <a:gd name="T55" fmla="*/ 4 h 154"/>
                <a:gd name="T56" fmla="*/ 115 w 155"/>
                <a:gd name="T57" fmla="*/ 10 h 154"/>
                <a:gd name="T58" fmla="*/ 127 w 155"/>
                <a:gd name="T59" fmla="*/ 18 h 154"/>
                <a:gd name="T60" fmla="*/ 138 w 155"/>
                <a:gd name="T61" fmla="*/ 28 h 154"/>
                <a:gd name="T62" fmla="*/ 146 w 155"/>
                <a:gd name="T63" fmla="*/ 41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3"/>
                  </a:lnTo>
                  <a:lnTo>
                    <a:pt x="151" y="100"/>
                  </a:lnTo>
                  <a:lnTo>
                    <a:pt x="149" y="107"/>
                  </a:lnTo>
                  <a:lnTo>
                    <a:pt x="146" y="114"/>
                  </a:lnTo>
                  <a:lnTo>
                    <a:pt x="142" y="121"/>
                  </a:lnTo>
                  <a:lnTo>
                    <a:pt x="138" y="126"/>
                  </a:lnTo>
                  <a:lnTo>
                    <a:pt x="132" y="132"/>
                  </a:lnTo>
                  <a:lnTo>
                    <a:pt x="127" y="137"/>
                  </a:lnTo>
                  <a:lnTo>
                    <a:pt x="121" y="141"/>
                  </a:lnTo>
                  <a:lnTo>
                    <a:pt x="115" y="145"/>
                  </a:lnTo>
                  <a:lnTo>
                    <a:pt x="108" y="148"/>
                  </a:lnTo>
                  <a:lnTo>
                    <a:pt x="101" y="150"/>
                  </a:lnTo>
                  <a:lnTo>
                    <a:pt x="93" y="153"/>
                  </a:lnTo>
                  <a:lnTo>
                    <a:pt x="86" y="154"/>
                  </a:lnTo>
                  <a:lnTo>
                    <a:pt x="78" y="154"/>
                  </a:lnTo>
                  <a:lnTo>
                    <a:pt x="78" y="154"/>
                  </a:lnTo>
                  <a:lnTo>
                    <a:pt x="70" y="154"/>
                  </a:lnTo>
                  <a:lnTo>
                    <a:pt x="62" y="153"/>
                  </a:lnTo>
                  <a:lnTo>
                    <a:pt x="55" y="150"/>
                  </a:lnTo>
                  <a:lnTo>
                    <a:pt x="48" y="148"/>
                  </a:lnTo>
                  <a:lnTo>
                    <a:pt x="42" y="145"/>
                  </a:lnTo>
                  <a:lnTo>
                    <a:pt x="35" y="141"/>
                  </a:lnTo>
                  <a:lnTo>
                    <a:pt x="29" y="137"/>
                  </a:lnTo>
                  <a:lnTo>
                    <a:pt x="23" y="132"/>
                  </a:lnTo>
                  <a:lnTo>
                    <a:pt x="19" y="126"/>
                  </a:lnTo>
                  <a:lnTo>
                    <a:pt x="14" y="121"/>
                  </a:lnTo>
                  <a:lnTo>
                    <a:pt x="11" y="114"/>
                  </a:lnTo>
                  <a:lnTo>
                    <a:pt x="7" y="107"/>
                  </a:lnTo>
                  <a:lnTo>
                    <a:pt x="4" y="100"/>
                  </a:lnTo>
                  <a:lnTo>
                    <a:pt x="3" y="93"/>
                  </a:lnTo>
                  <a:lnTo>
                    <a:pt x="2" y="85"/>
                  </a:lnTo>
                  <a:lnTo>
                    <a:pt x="0" y="77"/>
                  </a:lnTo>
                  <a:lnTo>
                    <a:pt x="0" y="77"/>
                  </a:lnTo>
                  <a:lnTo>
                    <a:pt x="2" y="69"/>
                  </a:lnTo>
                  <a:lnTo>
                    <a:pt x="3" y="61"/>
                  </a:lnTo>
                  <a:lnTo>
                    <a:pt x="4" y="54"/>
                  </a:lnTo>
                  <a:lnTo>
                    <a:pt x="7" y="47"/>
                  </a:lnTo>
                  <a:lnTo>
                    <a:pt x="11" y="41"/>
                  </a:lnTo>
                  <a:lnTo>
                    <a:pt x="14" y="34"/>
                  </a:lnTo>
                  <a:lnTo>
                    <a:pt x="19" y="28"/>
                  </a:lnTo>
                  <a:lnTo>
                    <a:pt x="23" y="22"/>
                  </a:lnTo>
                  <a:lnTo>
                    <a:pt x="29" y="18"/>
                  </a:lnTo>
                  <a:lnTo>
                    <a:pt x="35" y="13"/>
                  </a:lnTo>
                  <a:lnTo>
                    <a:pt x="42"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1" y="13"/>
                  </a:lnTo>
                  <a:lnTo>
                    <a:pt x="127" y="18"/>
                  </a:lnTo>
                  <a:lnTo>
                    <a:pt x="132" y="22"/>
                  </a:lnTo>
                  <a:lnTo>
                    <a:pt x="138" y="28"/>
                  </a:lnTo>
                  <a:lnTo>
                    <a:pt x="142" y="34"/>
                  </a:lnTo>
                  <a:lnTo>
                    <a:pt x="146" y="41"/>
                  </a:lnTo>
                  <a:lnTo>
                    <a:pt x="149" y="47"/>
                  </a:lnTo>
                  <a:lnTo>
                    <a:pt x="151" y="54"/>
                  </a:lnTo>
                  <a:lnTo>
                    <a:pt x="154"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8" name="Freeform 1045">
              <a:extLst>
                <a:ext uri="{FF2B5EF4-FFF2-40B4-BE49-F238E27FC236}">
                  <a16:creationId xmlns:a16="http://schemas.microsoft.com/office/drawing/2014/main" id="{27386EED-0BD2-4925-AC33-9ED6A7855A48}"/>
                </a:ext>
              </a:extLst>
            </p:cNvPr>
            <p:cNvSpPr>
              <a:spLocks/>
            </p:cNvSpPr>
            <p:nvPr/>
          </p:nvSpPr>
          <p:spPr bwMode="auto">
            <a:xfrm>
              <a:off x="5727700" y="4576763"/>
              <a:ext cx="49213" cy="49213"/>
            </a:xfrm>
            <a:custGeom>
              <a:avLst/>
              <a:gdLst>
                <a:gd name="T0" fmla="*/ 155 w 155"/>
                <a:gd name="T1" fmla="*/ 77 h 155"/>
                <a:gd name="T2" fmla="*/ 154 w 155"/>
                <a:gd name="T3" fmla="*/ 93 h 155"/>
                <a:gd name="T4" fmla="*/ 149 w 155"/>
                <a:gd name="T5" fmla="*/ 108 h 155"/>
                <a:gd name="T6" fmla="*/ 142 w 155"/>
                <a:gd name="T7" fmla="*/ 121 h 155"/>
                <a:gd name="T8" fmla="*/ 132 w 155"/>
                <a:gd name="T9" fmla="*/ 132 h 155"/>
                <a:gd name="T10" fmla="*/ 121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2 h 155"/>
                <a:gd name="T22" fmla="*/ 42 w 155"/>
                <a:gd name="T23" fmla="*/ 146 h 155"/>
                <a:gd name="T24" fmla="*/ 29 w 155"/>
                <a:gd name="T25" fmla="*/ 137 h 155"/>
                <a:gd name="T26" fmla="*/ 19 w 155"/>
                <a:gd name="T27" fmla="*/ 126 h 155"/>
                <a:gd name="T28" fmla="*/ 11 w 155"/>
                <a:gd name="T29" fmla="*/ 115 h 155"/>
                <a:gd name="T30" fmla="*/ 4 w 155"/>
                <a:gd name="T31" fmla="*/ 101 h 155"/>
                <a:gd name="T32" fmla="*/ 2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4 h 155"/>
                <a:gd name="T46" fmla="*/ 48 w 155"/>
                <a:gd name="T47" fmla="*/ 6 h 155"/>
                <a:gd name="T48" fmla="*/ 62 w 155"/>
                <a:gd name="T49" fmla="*/ 2 h 155"/>
                <a:gd name="T50" fmla="*/ 78 w 155"/>
                <a:gd name="T51" fmla="*/ 0 h 155"/>
                <a:gd name="T52" fmla="*/ 86 w 155"/>
                <a:gd name="T53" fmla="*/ 0 h 155"/>
                <a:gd name="T54" fmla="*/ 101 w 155"/>
                <a:gd name="T55" fmla="*/ 4 h 155"/>
                <a:gd name="T56" fmla="*/ 115 w 155"/>
                <a:gd name="T57" fmla="*/ 10 h 155"/>
                <a:gd name="T58" fmla="*/ 127 w 155"/>
                <a:gd name="T59" fmla="*/ 18 h 155"/>
                <a:gd name="T60" fmla="*/ 138 w 155"/>
                <a:gd name="T61" fmla="*/ 29 h 155"/>
                <a:gd name="T62" fmla="*/ 146 w 155"/>
                <a:gd name="T63" fmla="*/ 41 h 155"/>
                <a:gd name="T64" fmla="*/ 151 w 155"/>
                <a:gd name="T65" fmla="*/ 54 h 155"/>
                <a:gd name="T66" fmla="*/ 155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4" y="93"/>
                  </a:lnTo>
                  <a:lnTo>
                    <a:pt x="151" y="101"/>
                  </a:lnTo>
                  <a:lnTo>
                    <a:pt x="149" y="108"/>
                  </a:lnTo>
                  <a:lnTo>
                    <a:pt x="146" y="115"/>
                  </a:lnTo>
                  <a:lnTo>
                    <a:pt x="142" y="121"/>
                  </a:lnTo>
                  <a:lnTo>
                    <a:pt x="138" y="126"/>
                  </a:lnTo>
                  <a:lnTo>
                    <a:pt x="132" y="132"/>
                  </a:lnTo>
                  <a:lnTo>
                    <a:pt x="127" y="137"/>
                  </a:lnTo>
                  <a:lnTo>
                    <a:pt x="121" y="141"/>
                  </a:lnTo>
                  <a:lnTo>
                    <a:pt x="115" y="146"/>
                  </a:lnTo>
                  <a:lnTo>
                    <a:pt x="108" y="148"/>
                  </a:lnTo>
                  <a:lnTo>
                    <a:pt x="101" y="152"/>
                  </a:lnTo>
                  <a:lnTo>
                    <a:pt x="93" y="153"/>
                  </a:lnTo>
                  <a:lnTo>
                    <a:pt x="86" y="154"/>
                  </a:lnTo>
                  <a:lnTo>
                    <a:pt x="78" y="155"/>
                  </a:lnTo>
                  <a:lnTo>
                    <a:pt x="78" y="155"/>
                  </a:lnTo>
                  <a:lnTo>
                    <a:pt x="70" y="154"/>
                  </a:lnTo>
                  <a:lnTo>
                    <a:pt x="62" y="153"/>
                  </a:lnTo>
                  <a:lnTo>
                    <a:pt x="55" y="152"/>
                  </a:lnTo>
                  <a:lnTo>
                    <a:pt x="48" y="148"/>
                  </a:lnTo>
                  <a:lnTo>
                    <a:pt x="42" y="146"/>
                  </a:lnTo>
                  <a:lnTo>
                    <a:pt x="35" y="141"/>
                  </a:lnTo>
                  <a:lnTo>
                    <a:pt x="29" y="137"/>
                  </a:lnTo>
                  <a:lnTo>
                    <a:pt x="23" y="132"/>
                  </a:lnTo>
                  <a:lnTo>
                    <a:pt x="19" y="126"/>
                  </a:lnTo>
                  <a:lnTo>
                    <a:pt x="14" y="121"/>
                  </a:lnTo>
                  <a:lnTo>
                    <a:pt x="11" y="115"/>
                  </a:lnTo>
                  <a:lnTo>
                    <a:pt x="7" y="108"/>
                  </a:lnTo>
                  <a:lnTo>
                    <a:pt x="4" y="101"/>
                  </a:lnTo>
                  <a:lnTo>
                    <a:pt x="3" y="93"/>
                  </a:lnTo>
                  <a:lnTo>
                    <a:pt x="2" y="85"/>
                  </a:lnTo>
                  <a:lnTo>
                    <a:pt x="0" y="77"/>
                  </a:lnTo>
                  <a:lnTo>
                    <a:pt x="0" y="77"/>
                  </a:lnTo>
                  <a:lnTo>
                    <a:pt x="2" y="70"/>
                  </a:lnTo>
                  <a:lnTo>
                    <a:pt x="3" y="62"/>
                  </a:lnTo>
                  <a:lnTo>
                    <a:pt x="4" y="54"/>
                  </a:lnTo>
                  <a:lnTo>
                    <a:pt x="7" y="47"/>
                  </a:lnTo>
                  <a:lnTo>
                    <a:pt x="11" y="41"/>
                  </a:lnTo>
                  <a:lnTo>
                    <a:pt x="14" y="35"/>
                  </a:lnTo>
                  <a:lnTo>
                    <a:pt x="19" y="29"/>
                  </a:lnTo>
                  <a:lnTo>
                    <a:pt x="23" y="23"/>
                  </a:lnTo>
                  <a:lnTo>
                    <a:pt x="29" y="18"/>
                  </a:lnTo>
                  <a:lnTo>
                    <a:pt x="35" y="14"/>
                  </a:lnTo>
                  <a:lnTo>
                    <a:pt x="42"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1" y="14"/>
                  </a:lnTo>
                  <a:lnTo>
                    <a:pt x="127" y="18"/>
                  </a:lnTo>
                  <a:lnTo>
                    <a:pt x="132" y="23"/>
                  </a:lnTo>
                  <a:lnTo>
                    <a:pt x="138" y="29"/>
                  </a:lnTo>
                  <a:lnTo>
                    <a:pt x="142" y="35"/>
                  </a:lnTo>
                  <a:lnTo>
                    <a:pt x="146" y="41"/>
                  </a:lnTo>
                  <a:lnTo>
                    <a:pt x="149" y="47"/>
                  </a:lnTo>
                  <a:lnTo>
                    <a:pt x="151" y="54"/>
                  </a:lnTo>
                  <a:lnTo>
                    <a:pt x="154" y="62"/>
                  </a:lnTo>
                  <a:lnTo>
                    <a:pt x="155"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1046">
              <a:extLst>
                <a:ext uri="{FF2B5EF4-FFF2-40B4-BE49-F238E27FC236}">
                  <a16:creationId xmlns:a16="http://schemas.microsoft.com/office/drawing/2014/main" id="{5303E72A-D1D8-4C58-87F3-A83D51C9DF3D}"/>
                </a:ext>
              </a:extLst>
            </p:cNvPr>
            <p:cNvSpPr>
              <a:spLocks/>
            </p:cNvSpPr>
            <p:nvPr/>
          </p:nvSpPr>
          <p:spPr bwMode="auto">
            <a:xfrm>
              <a:off x="5661025" y="4576763"/>
              <a:ext cx="49213" cy="49213"/>
            </a:xfrm>
            <a:custGeom>
              <a:avLst/>
              <a:gdLst>
                <a:gd name="T0" fmla="*/ 154 w 154"/>
                <a:gd name="T1" fmla="*/ 77 h 155"/>
                <a:gd name="T2" fmla="*/ 153 w 154"/>
                <a:gd name="T3" fmla="*/ 93 h 155"/>
                <a:gd name="T4" fmla="*/ 148 w 154"/>
                <a:gd name="T5" fmla="*/ 108 h 155"/>
                <a:gd name="T6" fmla="*/ 141 w 154"/>
                <a:gd name="T7" fmla="*/ 121 h 155"/>
                <a:gd name="T8" fmla="*/ 131 w 154"/>
                <a:gd name="T9" fmla="*/ 132 h 155"/>
                <a:gd name="T10" fmla="*/ 121 w 154"/>
                <a:gd name="T11" fmla="*/ 141 h 155"/>
                <a:gd name="T12" fmla="*/ 107 w 154"/>
                <a:gd name="T13" fmla="*/ 148 h 155"/>
                <a:gd name="T14" fmla="*/ 92 w 154"/>
                <a:gd name="T15" fmla="*/ 153 h 155"/>
                <a:gd name="T16" fmla="*/ 77 w 154"/>
                <a:gd name="T17" fmla="*/ 155 h 155"/>
                <a:gd name="T18" fmla="*/ 69 w 154"/>
                <a:gd name="T19" fmla="*/ 154 h 155"/>
                <a:gd name="T20" fmla="*/ 54 w 154"/>
                <a:gd name="T21" fmla="*/ 152 h 155"/>
                <a:gd name="T22" fmla="*/ 40 w 154"/>
                <a:gd name="T23" fmla="*/ 146 h 155"/>
                <a:gd name="T24" fmla="*/ 28 w 154"/>
                <a:gd name="T25" fmla="*/ 137 h 155"/>
                <a:gd name="T26" fmla="*/ 18 w 154"/>
                <a:gd name="T27" fmla="*/ 126 h 155"/>
                <a:gd name="T28" fmla="*/ 10 w 154"/>
                <a:gd name="T29" fmla="*/ 115 h 155"/>
                <a:gd name="T30" fmla="*/ 4 w 154"/>
                <a:gd name="T31" fmla="*/ 101 h 155"/>
                <a:gd name="T32" fmla="*/ 0 w 154"/>
                <a:gd name="T33" fmla="*/ 85 h 155"/>
                <a:gd name="T34" fmla="*/ 0 w 154"/>
                <a:gd name="T35" fmla="*/ 77 h 155"/>
                <a:gd name="T36" fmla="*/ 2 w 154"/>
                <a:gd name="T37" fmla="*/ 62 h 155"/>
                <a:gd name="T38" fmla="*/ 6 w 154"/>
                <a:gd name="T39" fmla="*/ 47 h 155"/>
                <a:gd name="T40" fmla="*/ 13 w 154"/>
                <a:gd name="T41" fmla="*/ 35 h 155"/>
                <a:gd name="T42" fmla="*/ 22 w 154"/>
                <a:gd name="T43" fmla="*/ 23 h 155"/>
                <a:gd name="T44" fmla="*/ 34 w 154"/>
                <a:gd name="T45" fmla="*/ 14 h 155"/>
                <a:gd name="T46" fmla="*/ 47 w 154"/>
                <a:gd name="T47" fmla="*/ 6 h 155"/>
                <a:gd name="T48" fmla="*/ 61 w 154"/>
                <a:gd name="T49" fmla="*/ 2 h 155"/>
                <a:gd name="T50" fmla="*/ 77 w 154"/>
                <a:gd name="T51" fmla="*/ 0 h 155"/>
                <a:gd name="T52" fmla="*/ 85 w 154"/>
                <a:gd name="T53" fmla="*/ 0 h 155"/>
                <a:gd name="T54" fmla="*/ 100 w 154"/>
                <a:gd name="T55" fmla="*/ 4 h 155"/>
                <a:gd name="T56" fmla="*/ 114 w 154"/>
                <a:gd name="T57" fmla="*/ 10 h 155"/>
                <a:gd name="T58" fmla="*/ 126 w 154"/>
                <a:gd name="T59" fmla="*/ 18 h 155"/>
                <a:gd name="T60" fmla="*/ 137 w 154"/>
                <a:gd name="T61" fmla="*/ 29 h 155"/>
                <a:gd name="T62" fmla="*/ 145 w 154"/>
                <a:gd name="T63" fmla="*/ 41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0" y="101"/>
                  </a:lnTo>
                  <a:lnTo>
                    <a:pt x="148" y="108"/>
                  </a:lnTo>
                  <a:lnTo>
                    <a:pt x="145" y="115"/>
                  </a:lnTo>
                  <a:lnTo>
                    <a:pt x="141" y="121"/>
                  </a:lnTo>
                  <a:lnTo>
                    <a:pt x="137" y="126"/>
                  </a:lnTo>
                  <a:lnTo>
                    <a:pt x="131" y="132"/>
                  </a:lnTo>
                  <a:lnTo>
                    <a:pt x="126" y="137"/>
                  </a:lnTo>
                  <a:lnTo>
                    <a:pt x="121" y="141"/>
                  </a:lnTo>
                  <a:lnTo>
                    <a:pt x="114" y="146"/>
                  </a:lnTo>
                  <a:lnTo>
                    <a:pt x="107" y="148"/>
                  </a:lnTo>
                  <a:lnTo>
                    <a:pt x="100" y="152"/>
                  </a:lnTo>
                  <a:lnTo>
                    <a:pt x="92" y="153"/>
                  </a:lnTo>
                  <a:lnTo>
                    <a:pt x="85" y="154"/>
                  </a:lnTo>
                  <a:lnTo>
                    <a:pt x="77" y="155"/>
                  </a:lnTo>
                  <a:lnTo>
                    <a:pt x="77" y="155"/>
                  </a:lnTo>
                  <a:lnTo>
                    <a:pt x="69" y="154"/>
                  </a:lnTo>
                  <a:lnTo>
                    <a:pt x="61" y="153"/>
                  </a:lnTo>
                  <a:lnTo>
                    <a:pt x="54" y="152"/>
                  </a:lnTo>
                  <a:lnTo>
                    <a:pt x="47" y="148"/>
                  </a:lnTo>
                  <a:lnTo>
                    <a:pt x="40" y="146"/>
                  </a:lnTo>
                  <a:lnTo>
                    <a:pt x="34" y="141"/>
                  </a:lnTo>
                  <a:lnTo>
                    <a:pt x="28" y="137"/>
                  </a:lnTo>
                  <a:lnTo>
                    <a:pt x="22" y="132"/>
                  </a:lnTo>
                  <a:lnTo>
                    <a:pt x="18" y="126"/>
                  </a:lnTo>
                  <a:lnTo>
                    <a:pt x="13" y="121"/>
                  </a:lnTo>
                  <a:lnTo>
                    <a:pt x="10" y="115"/>
                  </a:lnTo>
                  <a:lnTo>
                    <a:pt x="6" y="108"/>
                  </a:lnTo>
                  <a:lnTo>
                    <a:pt x="4" y="101"/>
                  </a:lnTo>
                  <a:lnTo>
                    <a:pt x="2" y="93"/>
                  </a:lnTo>
                  <a:lnTo>
                    <a:pt x="0" y="85"/>
                  </a:lnTo>
                  <a:lnTo>
                    <a:pt x="0" y="77"/>
                  </a:lnTo>
                  <a:lnTo>
                    <a:pt x="0" y="77"/>
                  </a:lnTo>
                  <a:lnTo>
                    <a:pt x="0" y="70"/>
                  </a:lnTo>
                  <a:lnTo>
                    <a:pt x="2" y="62"/>
                  </a:lnTo>
                  <a:lnTo>
                    <a:pt x="4" y="54"/>
                  </a:lnTo>
                  <a:lnTo>
                    <a:pt x="6" y="47"/>
                  </a:lnTo>
                  <a:lnTo>
                    <a:pt x="10" y="41"/>
                  </a:lnTo>
                  <a:lnTo>
                    <a:pt x="13" y="35"/>
                  </a:lnTo>
                  <a:lnTo>
                    <a:pt x="18" y="29"/>
                  </a:lnTo>
                  <a:lnTo>
                    <a:pt x="22" y="23"/>
                  </a:lnTo>
                  <a:lnTo>
                    <a:pt x="28" y="18"/>
                  </a:lnTo>
                  <a:lnTo>
                    <a:pt x="34" y="14"/>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1" y="14"/>
                  </a:lnTo>
                  <a:lnTo>
                    <a:pt x="126" y="18"/>
                  </a:lnTo>
                  <a:lnTo>
                    <a:pt x="131" y="23"/>
                  </a:lnTo>
                  <a:lnTo>
                    <a:pt x="137" y="29"/>
                  </a:lnTo>
                  <a:lnTo>
                    <a:pt x="141" y="35"/>
                  </a:lnTo>
                  <a:lnTo>
                    <a:pt x="145" y="41"/>
                  </a:lnTo>
                  <a:lnTo>
                    <a:pt x="148" y="47"/>
                  </a:lnTo>
                  <a:lnTo>
                    <a:pt x="150"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0" name="Freeform 1047">
              <a:extLst>
                <a:ext uri="{FF2B5EF4-FFF2-40B4-BE49-F238E27FC236}">
                  <a16:creationId xmlns:a16="http://schemas.microsoft.com/office/drawing/2014/main" id="{BEB1B4D4-39EE-4C90-8301-C2E2615F60C9}"/>
                </a:ext>
              </a:extLst>
            </p:cNvPr>
            <p:cNvSpPr>
              <a:spLocks/>
            </p:cNvSpPr>
            <p:nvPr/>
          </p:nvSpPr>
          <p:spPr bwMode="auto">
            <a:xfrm>
              <a:off x="5797550" y="4506913"/>
              <a:ext cx="47625" cy="49213"/>
            </a:xfrm>
            <a:custGeom>
              <a:avLst/>
              <a:gdLst>
                <a:gd name="T0" fmla="*/ 154 w 154"/>
                <a:gd name="T1" fmla="*/ 77 h 154"/>
                <a:gd name="T2" fmla="*/ 152 w 154"/>
                <a:gd name="T3" fmla="*/ 93 h 154"/>
                <a:gd name="T4" fmla="*/ 148 w 154"/>
                <a:gd name="T5" fmla="*/ 107 h 154"/>
                <a:gd name="T6" fmla="*/ 141 w 154"/>
                <a:gd name="T7" fmla="*/ 121 h 154"/>
                <a:gd name="T8" fmla="*/ 131 w 154"/>
                <a:gd name="T9" fmla="*/ 132 h 154"/>
                <a:gd name="T10" fmla="*/ 119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4 h 154"/>
                <a:gd name="T42" fmla="*/ 22 w 154"/>
                <a:gd name="T43" fmla="*/ 22 h 154"/>
                <a:gd name="T44" fmla="*/ 33 w 154"/>
                <a:gd name="T45" fmla="*/ 13 h 154"/>
                <a:gd name="T46" fmla="*/ 47 w 154"/>
                <a:gd name="T47" fmla="*/ 6 h 154"/>
                <a:gd name="T48" fmla="*/ 61 w 154"/>
                <a:gd name="T49" fmla="*/ 2 h 154"/>
                <a:gd name="T50" fmla="*/ 77 w 154"/>
                <a:gd name="T51" fmla="*/ 0 h 154"/>
                <a:gd name="T52" fmla="*/ 85 w 154"/>
                <a:gd name="T53" fmla="*/ 0 h 154"/>
                <a:gd name="T54" fmla="*/ 100 w 154"/>
                <a:gd name="T55" fmla="*/ 4 h 154"/>
                <a:gd name="T56" fmla="*/ 113 w 154"/>
                <a:gd name="T57" fmla="*/ 10 h 154"/>
                <a:gd name="T58" fmla="*/ 126 w 154"/>
                <a:gd name="T59" fmla="*/ 18 h 154"/>
                <a:gd name="T60" fmla="*/ 136 w 154"/>
                <a:gd name="T61" fmla="*/ 28 h 154"/>
                <a:gd name="T62" fmla="*/ 144 w 154"/>
                <a:gd name="T63" fmla="*/ 41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1"/>
                  </a:lnTo>
                  <a:lnTo>
                    <a:pt x="136" y="126"/>
                  </a:lnTo>
                  <a:lnTo>
                    <a:pt x="131" y="132"/>
                  </a:lnTo>
                  <a:lnTo>
                    <a:pt x="126" y="137"/>
                  </a:lnTo>
                  <a:lnTo>
                    <a:pt x="119"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1"/>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3"/>
                  </a:lnTo>
                  <a:lnTo>
                    <a:pt x="126" y="18"/>
                  </a:lnTo>
                  <a:lnTo>
                    <a:pt x="131" y="22"/>
                  </a:lnTo>
                  <a:lnTo>
                    <a:pt x="136" y="28"/>
                  </a:lnTo>
                  <a:lnTo>
                    <a:pt x="141" y="34"/>
                  </a:lnTo>
                  <a:lnTo>
                    <a:pt x="144" y="41"/>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1048">
              <a:extLst>
                <a:ext uri="{FF2B5EF4-FFF2-40B4-BE49-F238E27FC236}">
                  <a16:creationId xmlns:a16="http://schemas.microsoft.com/office/drawing/2014/main" id="{29976CBD-7F87-4612-8739-10491CA06871}"/>
                </a:ext>
              </a:extLst>
            </p:cNvPr>
            <p:cNvSpPr>
              <a:spLocks/>
            </p:cNvSpPr>
            <p:nvPr/>
          </p:nvSpPr>
          <p:spPr bwMode="auto">
            <a:xfrm>
              <a:off x="5797550" y="4576763"/>
              <a:ext cx="47625" cy="49213"/>
            </a:xfrm>
            <a:custGeom>
              <a:avLst/>
              <a:gdLst>
                <a:gd name="T0" fmla="*/ 154 w 154"/>
                <a:gd name="T1" fmla="*/ 77 h 155"/>
                <a:gd name="T2" fmla="*/ 152 w 154"/>
                <a:gd name="T3" fmla="*/ 93 h 155"/>
                <a:gd name="T4" fmla="*/ 148 w 154"/>
                <a:gd name="T5" fmla="*/ 108 h 155"/>
                <a:gd name="T6" fmla="*/ 141 w 154"/>
                <a:gd name="T7" fmla="*/ 121 h 155"/>
                <a:gd name="T8" fmla="*/ 131 w 154"/>
                <a:gd name="T9" fmla="*/ 132 h 155"/>
                <a:gd name="T10" fmla="*/ 119 w 154"/>
                <a:gd name="T11" fmla="*/ 141 h 155"/>
                <a:gd name="T12" fmla="*/ 107 w 154"/>
                <a:gd name="T13" fmla="*/ 148 h 155"/>
                <a:gd name="T14" fmla="*/ 92 w 154"/>
                <a:gd name="T15" fmla="*/ 153 h 155"/>
                <a:gd name="T16" fmla="*/ 77 w 154"/>
                <a:gd name="T17" fmla="*/ 155 h 155"/>
                <a:gd name="T18" fmla="*/ 69 w 154"/>
                <a:gd name="T19" fmla="*/ 154 h 155"/>
                <a:gd name="T20" fmla="*/ 54 w 154"/>
                <a:gd name="T21" fmla="*/ 152 h 155"/>
                <a:gd name="T22" fmla="*/ 40 w 154"/>
                <a:gd name="T23" fmla="*/ 146 h 155"/>
                <a:gd name="T24" fmla="*/ 28 w 154"/>
                <a:gd name="T25" fmla="*/ 137 h 155"/>
                <a:gd name="T26" fmla="*/ 17 w 154"/>
                <a:gd name="T27" fmla="*/ 126 h 155"/>
                <a:gd name="T28" fmla="*/ 9 w 154"/>
                <a:gd name="T29" fmla="*/ 115 h 155"/>
                <a:gd name="T30" fmla="*/ 4 w 154"/>
                <a:gd name="T31" fmla="*/ 101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3 w 154"/>
                <a:gd name="T45" fmla="*/ 14 h 155"/>
                <a:gd name="T46" fmla="*/ 47 w 154"/>
                <a:gd name="T47" fmla="*/ 6 h 155"/>
                <a:gd name="T48" fmla="*/ 61 w 154"/>
                <a:gd name="T49" fmla="*/ 2 h 155"/>
                <a:gd name="T50" fmla="*/ 77 w 154"/>
                <a:gd name="T51" fmla="*/ 0 h 155"/>
                <a:gd name="T52" fmla="*/ 85 w 154"/>
                <a:gd name="T53" fmla="*/ 0 h 155"/>
                <a:gd name="T54" fmla="*/ 100 w 154"/>
                <a:gd name="T55" fmla="*/ 4 h 155"/>
                <a:gd name="T56" fmla="*/ 113 w 154"/>
                <a:gd name="T57" fmla="*/ 10 h 155"/>
                <a:gd name="T58" fmla="*/ 126 w 154"/>
                <a:gd name="T59" fmla="*/ 18 h 155"/>
                <a:gd name="T60" fmla="*/ 136 w 154"/>
                <a:gd name="T61" fmla="*/ 29 h 155"/>
                <a:gd name="T62" fmla="*/ 144 w 154"/>
                <a:gd name="T63" fmla="*/ 41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1"/>
                  </a:lnTo>
                  <a:lnTo>
                    <a:pt x="148" y="108"/>
                  </a:lnTo>
                  <a:lnTo>
                    <a:pt x="144" y="115"/>
                  </a:lnTo>
                  <a:lnTo>
                    <a:pt x="141" y="121"/>
                  </a:lnTo>
                  <a:lnTo>
                    <a:pt x="136" y="126"/>
                  </a:lnTo>
                  <a:lnTo>
                    <a:pt x="131" y="132"/>
                  </a:lnTo>
                  <a:lnTo>
                    <a:pt x="126" y="137"/>
                  </a:lnTo>
                  <a:lnTo>
                    <a:pt x="119" y="141"/>
                  </a:lnTo>
                  <a:lnTo>
                    <a:pt x="113" y="146"/>
                  </a:lnTo>
                  <a:lnTo>
                    <a:pt x="107" y="148"/>
                  </a:lnTo>
                  <a:lnTo>
                    <a:pt x="100" y="152"/>
                  </a:lnTo>
                  <a:lnTo>
                    <a:pt x="92" y="153"/>
                  </a:lnTo>
                  <a:lnTo>
                    <a:pt x="85" y="154"/>
                  </a:lnTo>
                  <a:lnTo>
                    <a:pt x="77" y="155"/>
                  </a:lnTo>
                  <a:lnTo>
                    <a:pt x="77" y="155"/>
                  </a:lnTo>
                  <a:lnTo>
                    <a:pt x="69" y="154"/>
                  </a:lnTo>
                  <a:lnTo>
                    <a:pt x="61" y="153"/>
                  </a:lnTo>
                  <a:lnTo>
                    <a:pt x="54" y="152"/>
                  </a:lnTo>
                  <a:lnTo>
                    <a:pt x="47" y="148"/>
                  </a:lnTo>
                  <a:lnTo>
                    <a:pt x="40" y="146"/>
                  </a:lnTo>
                  <a:lnTo>
                    <a:pt x="33" y="141"/>
                  </a:lnTo>
                  <a:lnTo>
                    <a:pt x="28" y="137"/>
                  </a:lnTo>
                  <a:lnTo>
                    <a:pt x="22" y="132"/>
                  </a:lnTo>
                  <a:lnTo>
                    <a:pt x="17" y="126"/>
                  </a:lnTo>
                  <a:lnTo>
                    <a:pt x="13" y="121"/>
                  </a:lnTo>
                  <a:lnTo>
                    <a:pt x="9" y="115"/>
                  </a:lnTo>
                  <a:lnTo>
                    <a:pt x="6" y="108"/>
                  </a:lnTo>
                  <a:lnTo>
                    <a:pt x="4" y="101"/>
                  </a:lnTo>
                  <a:lnTo>
                    <a:pt x="1" y="93"/>
                  </a:lnTo>
                  <a:lnTo>
                    <a:pt x="0" y="85"/>
                  </a:lnTo>
                  <a:lnTo>
                    <a:pt x="0" y="77"/>
                  </a:lnTo>
                  <a:lnTo>
                    <a:pt x="0" y="77"/>
                  </a:lnTo>
                  <a:lnTo>
                    <a:pt x="0" y="70"/>
                  </a:lnTo>
                  <a:lnTo>
                    <a:pt x="1" y="62"/>
                  </a:lnTo>
                  <a:lnTo>
                    <a:pt x="4" y="54"/>
                  </a:lnTo>
                  <a:lnTo>
                    <a:pt x="6" y="47"/>
                  </a:lnTo>
                  <a:lnTo>
                    <a:pt x="9" y="41"/>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4"/>
                  </a:lnTo>
                  <a:lnTo>
                    <a:pt x="126" y="18"/>
                  </a:lnTo>
                  <a:lnTo>
                    <a:pt x="131" y="23"/>
                  </a:lnTo>
                  <a:lnTo>
                    <a:pt x="136" y="29"/>
                  </a:lnTo>
                  <a:lnTo>
                    <a:pt x="141" y="35"/>
                  </a:lnTo>
                  <a:lnTo>
                    <a:pt x="144" y="41"/>
                  </a:lnTo>
                  <a:lnTo>
                    <a:pt x="148" y="47"/>
                  </a:lnTo>
                  <a:lnTo>
                    <a:pt x="150" y="54"/>
                  </a:lnTo>
                  <a:lnTo>
                    <a:pt x="152"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2" name="Freeform 1049">
              <a:extLst>
                <a:ext uri="{FF2B5EF4-FFF2-40B4-BE49-F238E27FC236}">
                  <a16:creationId xmlns:a16="http://schemas.microsoft.com/office/drawing/2014/main" id="{AF2850ED-32A2-47C1-8BA9-8E3F776F17DE}"/>
                </a:ext>
              </a:extLst>
            </p:cNvPr>
            <p:cNvSpPr>
              <a:spLocks/>
            </p:cNvSpPr>
            <p:nvPr/>
          </p:nvSpPr>
          <p:spPr bwMode="auto">
            <a:xfrm>
              <a:off x="5867400" y="4506913"/>
              <a:ext cx="47625" cy="49213"/>
            </a:xfrm>
            <a:custGeom>
              <a:avLst/>
              <a:gdLst>
                <a:gd name="T0" fmla="*/ 154 w 154"/>
                <a:gd name="T1" fmla="*/ 77 h 154"/>
                <a:gd name="T2" fmla="*/ 153 w 154"/>
                <a:gd name="T3" fmla="*/ 93 h 154"/>
                <a:gd name="T4" fmla="*/ 149 w 154"/>
                <a:gd name="T5" fmla="*/ 107 h 154"/>
                <a:gd name="T6" fmla="*/ 141 w 154"/>
                <a:gd name="T7" fmla="*/ 121 h 154"/>
                <a:gd name="T8" fmla="*/ 131 w 154"/>
                <a:gd name="T9" fmla="*/ 132 h 154"/>
                <a:gd name="T10" fmla="*/ 120 w 154"/>
                <a:gd name="T11" fmla="*/ 141 h 154"/>
                <a:gd name="T12" fmla="*/ 107 w 154"/>
                <a:gd name="T13" fmla="*/ 148 h 154"/>
                <a:gd name="T14" fmla="*/ 93 w 154"/>
                <a:gd name="T15" fmla="*/ 153 h 154"/>
                <a:gd name="T16" fmla="*/ 78 w 154"/>
                <a:gd name="T17" fmla="*/ 154 h 154"/>
                <a:gd name="T18" fmla="*/ 70 w 154"/>
                <a:gd name="T19" fmla="*/ 154 h 154"/>
                <a:gd name="T20" fmla="*/ 55 w 154"/>
                <a:gd name="T21" fmla="*/ 150 h 154"/>
                <a:gd name="T22" fmla="*/ 41 w 154"/>
                <a:gd name="T23" fmla="*/ 145 h 154"/>
                <a:gd name="T24" fmla="*/ 28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8 w 154"/>
                <a:gd name="T51" fmla="*/ 0 h 154"/>
                <a:gd name="T52" fmla="*/ 86 w 154"/>
                <a:gd name="T53" fmla="*/ 0 h 154"/>
                <a:gd name="T54" fmla="*/ 101 w 154"/>
                <a:gd name="T55" fmla="*/ 4 h 154"/>
                <a:gd name="T56" fmla="*/ 114 w 154"/>
                <a:gd name="T57" fmla="*/ 10 h 154"/>
                <a:gd name="T58" fmla="*/ 126 w 154"/>
                <a:gd name="T59" fmla="*/ 18 h 154"/>
                <a:gd name="T60" fmla="*/ 137 w 154"/>
                <a:gd name="T61" fmla="*/ 28 h 154"/>
                <a:gd name="T62" fmla="*/ 145 w 154"/>
                <a:gd name="T63" fmla="*/ 41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9" y="107"/>
                  </a:lnTo>
                  <a:lnTo>
                    <a:pt x="145" y="114"/>
                  </a:lnTo>
                  <a:lnTo>
                    <a:pt x="141" y="121"/>
                  </a:lnTo>
                  <a:lnTo>
                    <a:pt x="137" y="126"/>
                  </a:lnTo>
                  <a:lnTo>
                    <a:pt x="131" y="132"/>
                  </a:lnTo>
                  <a:lnTo>
                    <a:pt x="126" y="137"/>
                  </a:lnTo>
                  <a:lnTo>
                    <a:pt x="120" y="141"/>
                  </a:lnTo>
                  <a:lnTo>
                    <a:pt x="114" y="145"/>
                  </a:lnTo>
                  <a:lnTo>
                    <a:pt x="107" y="148"/>
                  </a:lnTo>
                  <a:lnTo>
                    <a:pt x="101" y="150"/>
                  </a:lnTo>
                  <a:lnTo>
                    <a:pt x="93" y="153"/>
                  </a:lnTo>
                  <a:lnTo>
                    <a:pt x="86" y="154"/>
                  </a:lnTo>
                  <a:lnTo>
                    <a:pt x="78" y="154"/>
                  </a:lnTo>
                  <a:lnTo>
                    <a:pt x="78" y="154"/>
                  </a:lnTo>
                  <a:lnTo>
                    <a:pt x="70" y="154"/>
                  </a:lnTo>
                  <a:lnTo>
                    <a:pt x="62" y="153"/>
                  </a:lnTo>
                  <a:lnTo>
                    <a:pt x="55" y="150"/>
                  </a:lnTo>
                  <a:lnTo>
                    <a:pt x="47" y="148"/>
                  </a:lnTo>
                  <a:lnTo>
                    <a:pt x="41" y="145"/>
                  </a:lnTo>
                  <a:lnTo>
                    <a:pt x="34" y="141"/>
                  </a:lnTo>
                  <a:lnTo>
                    <a:pt x="28"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1"/>
                  </a:lnTo>
                  <a:lnTo>
                    <a:pt x="3" y="54"/>
                  </a:lnTo>
                  <a:lnTo>
                    <a:pt x="7" y="47"/>
                  </a:lnTo>
                  <a:lnTo>
                    <a:pt x="9" y="41"/>
                  </a:lnTo>
                  <a:lnTo>
                    <a:pt x="14" y="34"/>
                  </a:lnTo>
                  <a:lnTo>
                    <a:pt x="18" y="28"/>
                  </a:lnTo>
                  <a:lnTo>
                    <a:pt x="23" y="22"/>
                  </a:lnTo>
                  <a:lnTo>
                    <a:pt x="28" y="18"/>
                  </a:lnTo>
                  <a:lnTo>
                    <a:pt x="34" y="13"/>
                  </a:lnTo>
                  <a:lnTo>
                    <a:pt x="41" y="10"/>
                  </a:lnTo>
                  <a:lnTo>
                    <a:pt x="47" y="6"/>
                  </a:lnTo>
                  <a:lnTo>
                    <a:pt x="55" y="4"/>
                  </a:lnTo>
                  <a:lnTo>
                    <a:pt x="62" y="2"/>
                  </a:lnTo>
                  <a:lnTo>
                    <a:pt x="70" y="0"/>
                  </a:lnTo>
                  <a:lnTo>
                    <a:pt x="78" y="0"/>
                  </a:lnTo>
                  <a:lnTo>
                    <a:pt x="78" y="0"/>
                  </a:lnTo>
                  <a:lnTo>
                    <a:pt x="86" y="0"/>
                  </a:lnTo>
                  <a:lnTo>
                    <a:pt x="93" y="2"/>
                  </a:lnTo>
                  <a:lnTo>
                    <a:pt x="101" y="4"/>
                  </a:lnTo>
                  <a:lnTo>
                    <a:pt x="107" y="6"/>
                  </a:lnTo>
                  <a:lnTo>
                    <a:pt x="114" y="10"/>
                  </a:lnTo>
                  <a:lnTo>
                    <a:pt x="120" y="13"/>
                  </a:lnTo>
                  <a:lnTo>
                    <a:pt x="126" y="18"/>
                  </a:lnTo>
                  <a:lnTo>
                    <a:pt x="131" y="22"/>
                  </a:lnTo>
                  <a:lnTo>
                    <a:pt x="137" y="28"/>
                  </a:lnTo>
                  <a:lnTo>
                    <a:pt x="141" y="34"/>
                  </a:lnTo>
                  <a:lnTo>
                    <a:pt x="145" y="41"/>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1050">
              <a:extLst>
                <a:ext uri="{FF2B5EF4-FFF2-40B4-BE49-F238E27FC236}">
                  <a16:creationId xmlns:a16="http://schemas.microsoft.com/office/drawing/2014/main" id="{21F7E99B-D493-4D21-ACF8-F69D15554C11}"/>
                </a:ext>
              </a:extLst>
            </p:cNvPr>
            <p:cNvSpPr>
              <a:spLocks/>
            </p:cNvSpPr>
            <p:nvPr/>
          </p:nvSpPr>
          <p:spPr bwMode="auto">
            <a:xfrm>
              <a:off x="5867400" y="4576763"/>
              <a:ext cx="47625" cy="49213"/>
            </a:xfrm>
            <a:custGeom>
              <a:avLst/>
              <a:gdLst>
                <a:gd name="T0" fmla="*/ 154 w 154"/>
                <a:gd name="T1" fmla="*/ 77 h 155"/>
                <a:gd name="T2" fmla="*/ 153 w 154"/>
                <a:gd name="T3" fmla="*/ 93 h 155"/>
                <a:gd name="T4" fmla="*/ 149 w 154"/>
                <a:gd name="T5" fmla="*/ 108 h 155"/>
                <a:gd name="T6" fmla="*/ 141 w 154"/>
                <a:gd name="T7" fmla="*/ 121 h 155"/>
                <a:gd name="T8" fmla="*/ 131 w 154"/>
                <a:gd name="T9" fmla="*/ 132 h 155"/>
                <a:gd name="T10" fmla="*/ 120 w 154"/>
                <a:gd name="T11" fmla="*/ 141 h 155"/>
                <a:gd name="T12" fmla="*/ 107 w 154"/>
                <a:gd name="T13" fmla="*/ 148 h 155"/>
                <a:gd name="T14" fmla="*/ 93 w 154"/>
                <a:gd name="T15" fmla="*/ 153 h 155"/>
                <a:gd name="T16" fmla="*/ 78 w 154"/>
                <a:gd name="T17" fmla="*/ 155 h 155"/>
                <a:gd name="T18" fmla="*/ 70 w 154"/>
                <a:gd name="T19" fmla="*/ 154 h 155"/>
                <a:gd name="T20" fmla="*/ 55 w 154"/>
                <a:gd name="T21" fmla="*/ 152 h 155"/>
                <a:gd name="T22" fmla="*/ 41 w 154"/>
                <a:gd name="T23" fmla="*/ 146 h 155"/>
                <a:gd name="T24" fmla="*/ 28 w 154"/>
                <a:gd name="T25" fmla="*/ 137 h 155"/>
                <a:gd name="T26" fmla="*/ 18 w 154"/>
                <a:gd name="T27" fmla="*/ 126 h 155"/>
                <a:gd name="T28" fmla="*/ 9 w 154"/>
                <a:gd name="T29" fmla="*/ 115 h 155"/>
                <a:gd name="T30" fmla="*/ 3 w 154"/>
                <a:gd name="T31" fmla="*/ 101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2 h 155"/>
                <a:gd name="T50" fmla="*/ 78 w 154"/>
                <a:gd name="T51" fmla="*/ 0 h 155"/>
                <a:gd name="T52" fmla="*/ 86 w 154"/>
                <a:gd name="T53" fmla="*/ 0 h 155"/>
                <a:gd name="T54" fmla="*/ 101 w 154"/>
                <a:gd name="T55" fmla="*/ 4 h 155"/>
                <a:gd name="T56" fmla="*/ 114 w 154"/>
                <a:gd name="T57" fmla="*/ 10 h 155"/>
                <a:gd name="T58" fmla="*/ 126 w 154"/>
                <a:gd name="T59" fmla="*/ 18 h 155"/>
                <a:gd name="T60" fmla="*/ 137 w 154"/>
                <a:gd name="T61" fmla="*/ 29 h 155"/>
                <a:gd name="T62" fmla="*/ 145 w 154"/>
                <a:gd name="T63" fmla="*/ 41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1"/>
                  </a:lnTo>
                  <a:lnTo>
                    <a:pt x="149" y="108"/>
                  </a:lnTo>
                  <a:lnTo>
                    <a:pt x="145" y="115"/>
                  </a:lnTo>
                  <a:lnTo>
                    <a:pt x="141" y="121"/>
                  </a:lnTo>
                  <a:lnTo>
                    <a:pt x="137" y="126"/>
                  </a:lnTo>
                  <a:lnTo>
                    <a:pt x="131" y="132"/>
                  </a:lnTo>
                  <a:lnTo>
                    <a:pt x="126" y="137"/>
                  </a:lnTo>
                  <a:lnTo>
                    <a:pt x="120" y="141"/>
                  </a:lnTo>
                  <a:lnTo>
                    <a:pt x="114" y="146"/>
                  </a:lnTo>
                  <a:lnTo>
                    <a:pt x="107" y="148"/>
                  </a:lnTo>
                  <a:lnTo>
                    <a:pt x="101" y="152"/>
                  </a:lnTo>
                  <a:lnTo>
                    <a:pt x="93" y="153"/>
                  </a:lnTo>
                  <a:lnTo>
                    <a:pt x="86" y="154"/>
                  </a:lnTo>
                  <a:lnTo>
                    <a:pt x="78" y="155"/>
                  </a:lnTo>
                  <a:lnTo>
                    <a:pt x="78" y="155"/>
                  </a:lnTo>
                  <a:lnTo>
                    <a:pt x="70" y="154"/>
                  </a:lnTo>
                  <a:lnTo>
                    <a:pt x="62" y="153"/>
                  </a:lnTo>
                  <a:lnTo>
                    <a:pt x="55" y="152"/>
                  </a:lnTo>
                  <a:lnTo>
                    <a:pt x="47" y="148"/>
                  </a:lnTo>
                  <a:lnTo>
                    <a:pt x="41" y="146"/>
                  </a:lnTo>
                  <a:lnTo>
                    <a:pt x="34" y="141"/>
                  </a:lnTo>
                  <a:lnTo>
                    <a:pt x="28" y="137"/>
                  </a:lnTo>
                  <a:lnTo>
                    <a:pt x="23" y="132"/>
                  </a:lnTo>
                  <a:lnTo>
                    <a:pt x="18" y="126"/>
                  </a:lnTo>
                  <a:lnTo>
                    <a:pt x="14" y="121"/>
                  </a:lnTo>
                  <a:lnTo>
                    <a:pt x="9" y="115"/>
                  </a:lnTo>
                  <a:lnTo>
                    <a:pt x="7" y="108"/>
                  </a:lnTo>
                  <a:lnTo>
                    <a:pt x="3" y="101"/>
                  </a:lnTo>
                  <a:lnTo>
                    <a:pt x="2" y="93"/>
                  </a:lnTo>
                  <a:lnTo>
                    <a:pt x="1" y="85"/>
                  </a:lnTo>
                  <a:lnTo>
                    <a:pt x="0" y="77"/>
                  </a:lnTo>
                  <a:lnTo>
                    <a:pt x="0" y="77"/>
                  </a:lnTo>
                  <a:lnTo>
                    <a:pt x="1" y="70"/>
                  </a:lnTo>
                  <a:lnTo>
                    <a:pt x="2" y="62"/>
                  </a:lnTo>
                  <a:lnTo>
                    <a:pt x="3" y="54"/>
                  </a:lnTo>
                  <a:lnTo>
                    <a:pt x="7" y="47"/>
                  </a:lnTo>
                  <a:lnTo>
                    <a:pt x="9" y="41"/>
                  </a:lnTo>
                  <a:lnTo>
                    <a:pt x="14" y="35"/>
                  </a:lnTo>
                  <a:lnTo>
                    <a:pt x="18" y="29"/>
                  </a:lnTo>
                  <a:lnTo>
                    <a:pt x="23" y="23"/>
                  </a:lnTo>
                  <a:lnTo>
                    <a:pt x="28" y="18"/>
                  </a:lnTo>
                  <a:lnTo>
                    <a:pt x="34" y="14"/>
                  </a:lnTo>
                  <a:lnTo>
                    <a:pt x="41" y="10"/>
                  </a:lnTo>
                  <a:lnTo>
                    <a:pt x="47" y="6"/>
                  </a:lnTo>
                  <a:lnTo>
                    <a:pt x="55" y="4"/>
                  </a:lnTo>
                  <a:lnTo>
                    <a:pt x="62" y="2"/>
                  </a:lnTo>
                  <a:lnTo>
                    <a:pt x="70" y="0"/>
                  </a:lnTo>
                  <a:lnTo>
                    <a:pt x="78" y="0"/>
                  </a:lnTo>
                  <a:lnTo>
                    <a:pt x="78" y="0"/>
                  </a:lnTo>
                  <a:lnTo>
                    <a:pt x="86" y="0"/>
                  </a:lnTo>
                  <a:lnTo>
                    <a:pt x="93" y="2"/>
                  </a:lnTo>
                  <a:lnTo>
                    <a:pt x="101" y="4"/>
                  </a:lnTo>
                  <a:lnTo>
                    <a:pt x="107" y="6"/>
                  </a:lnTo>
                  <a:lnTo>
                    <a:pt x="114" y="10"/>
                  </a:lnTo>
                  <a:lnTo>
                    <a:pt x="120" y="14"/>
                  </a:lnTo>
                  <a:lnTo>
                    <a:pt x="126" y="18"/>
                  </a:lnTo>
                  <a:lnTo>
                    <a:pt x="131" y="23"/>
                  </a:lnTo>
                  <a:lnTo>
                    <a:pt x="137" y="29"/>
                  </a:lnTo>
                  <a:lnTo>
                    <a:pt x="141" y="35"/>
                  </a:lnTo>
                  <a:lnTo>
                    <a:pt x="145" y="41"/>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4" name="Freeform 1051">
              <a:extLst>
                <a:ext uri="{FF2B5EF4-FFF2-40B4-BE49-F238E27FC236}">
                  <a16:creationId xmlns:a16="http://schemas.microsoft.com/office/drawing/2014/main" id="{C03B5ED9-D1B5-4B58-8494-AEBCC58DB025}"/>
                </a:ext>
              </a:extLst>
            </p:cNvPr>
            <p:cNvSpPr>
              <a:spLocks/>
            </p:cNvSpPr>
            <p:nvPr/>
          </p:nvSpPr>
          <p:spPr bwMode="auto">
            <a:xfrm>
              <a:off x="7751763" y="2616200"/>
              <a:ext cx="49213" cy="49213"/>
            </a:xfrm>
            <a:custGeom>
              <a:avLst/>
              <a:gdLst>
                <a:gd name="T0" fmla="*/ 155 w 155"/>
                <a:gd name="T1" fmla="*/ 77 h 155"/>
                <a:gd name="T2" fmla="*/ 153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4 h 155"/>
                <a:gd name="T24" fmla="*/ 29 w 155"/>
                <a:gd name="T25" fmla="*/ 136 h 155"/>
                <a:gd name="T26" fmla="*/ 17 w 155"/>
                <a:gd name="T27" fmla="*/ 126 h 155"/>
                <a:gd name="T28" fmla="*/ 9 w 155"/>
                <a:gd name="T29" fmla="*/ 113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4 w 155"/>
                <a:gd name="T41" fmla="*/ 35 h 155"/>
                <a:gd name="T42" fmla="*/ 23 w 155"/>
                <a:gd name="T43" fmla="*/ 23 h 155"/>
                <a:gd name="T44" fmla="*/ 35 w 155"/>
                <a:gd name="T45" fmla="*/ 13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7 h 155"/>
                <a:gd name="T60" fmla="*/ 137 w 155"/>
                <a:gd name="T61" fmla="*/ 28 h 155"/>
                <a:gd name="T62" fmla="*/ 146 w 155"/>
                <a:gd name="T63" fmla="*/ 40 h 155"/>
                <a:gd name="T64" fmla="*/ 151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8"/>
                  </a:lnTo>
                  <a:lnTo>
                    <a:pt x="146" y="113"/>
                  </a:lnTo>
                  <a:lnTo>
                    <a:pt x="141" y="120"/>
                  </a:lnTo>
                  <a:lnTo>
                    <a:pt x="137" y="126"/>
                  </a:lnTo>
                  <a:lnTo>
                    <a:pt x="132" y="132"/>
                  </a:lnTo>
                  <a:lnTo>
                    <a:pt x="126" y="136"/>
                  </a:lnTo>
                  <a:lnTo>
                    <a:pt x="120" y="141"/>
                  </a:lnTo>
                  <a:lnTo>
                    <a:pt x="114" y="144"/>
                  </a:lnTo>
                  <a:lnTo>
                    <a:pt x="108"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9" y="136"/>
                  </a:lnTo>
                  <a:lnTo>
                    <a:pt x="23" y="132"/>
                  </a:lnTo>
                  <a:lnTo>
                    <a:pt x="17" y="126"/>
                  </a:lnTo>
                  <a:lnTo>
                    <a:pt x="14" y="120"/>
                  </a:lnTo>
                  <a:lnTo>
                    <a:pt x="9" y="113"/>
                  </a:lnTo>
                  <a:lnTo>
                    <a:pt x="6" y="108"/>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3"/>
                  </a:lnTo>
                  <a:lnTo>
                    <a:pt x="137" y="28"/>
                  </a:lnTo>
                  <a:lnTo>
                    <a:pt x="141" y="35"/>
                  </a:lnTo>
                  <a:lnTo>
                    <a:pt x="146"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1052">
              <a:extLst>
                <a:ext uri="{FF2B5EF4-FFF2-40B4-BE49-F238E27FC236}">
                  <a16:creationId xmlns:a16="http://schemas.microsoft.com/office/drawing/2014/main" id="{F2B9F932-80C8-45A8-95D6-B1B0226A6B0C}"/>
                </a:ext>
              </a:extLst>
            </p:cNvPr>
            <p:cNvSpPr>
              <a:spLocks/>
            </p:cNvSpPr>
            <p:nvPr/>
          </p:nvSpPr>
          <p:spPr bwMode="auto">
            <a:xfrm>
              <a:off x="7751763" y="2687638"/>
              <a:ext cx="49213" cy="49213"/>
            </a:xfrm>
            <a:custGeom>
              <a:avLst/>
              <a:gdLst>
                <a:gd name="T0" fmla="*/ 155 w 155"/>
                <a:gd name="T1" fmla="*/ 78 h 155"/>
                <a:gd name="T2" fmla="*/ 153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9 h 155"/>
                <a:gd name="T14" fmla="*/ 93 w 155"/>
                <a:gd name="T15" fmla="*/ 153 h 155"/>
                <a:gd name="T16" fmla="*/ 77 w 155"/>
                <a:gd name="T17" fmla="*/ 155 h 155"/>
                <a:gd name="T18" fmla="*/ 69 w 155"/>
                <a:gd name="T19" fmla="*/ 155 h 155"/>
                <a:gd name="T20" fmla="*/ 54 w 155"/>
                <a:gd name="T21" fmla="*/ 151 h 155"/>
                <a:gd name="T22" fmla="*/ 40 w 155"/>
                <a:gd name="T23" fmla="*/ 145 h 155"/>
                <a:gd name="T24" fmla="*/ 29 w 155"/>
                <a:gd name="T25" fmla="*/ 137 h 155"/>
                <a:gd name="T26" fmla="*/ 17 w 155"/>
                <a:gd name="T27" fmla="*/ 126 h 155"/>
                <a:gd name="T28" fmla="*/ 9 w 155"/>
                <a:gd name="T29" fmla="*/ 115 h 155"/>
                <a:gd name="T30" fmla="*/ 4 w 155"/>
                <a:gd name="T31" fmla="*/ 101 h 155"/>
                <a:gd name="T32" fmla="*/ 0 w 155"/>
                <a:gd name="T33" fmla="*/ 85 h 155"/>
                <a:gd name="T34" fmla="*/ 0 w 155"/>
                <a:gd name="T35" fmla="*/ 78 h 155"/>
                <a:gd name="T36" fmla="*/ 1 w 155"/>
                <a:gd name="T37" fmla="*/ 62 h 155"/>
                <a:gd name="T38" fmla="*/ 6 w 155"/>
                <a:gd name="T39" fmla="*/ 47 h 155"/>
                <a:gd name="T40" fmla="*/ 14 w 155"/>
                <a:gd name="T41" fmla="*/ 34 h 155"/>
                <a:gd name="T42" fmla="*/ 23 w 155"/>
                <a:gd name="T43" fmla="*/ 23 h 155"/>
                <a:gd name="T44" fmla="*/ 35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4 h 155"/>
                <a:gd name="T56" fmla="*/ 114 w 155"/>
                <a:gd name="T57" fmla="*/ 9 h 155"/>
                <a:gd name="T58" fmla="*/ 126 w 155"/>
                <a:gd name="T59" fmla="*/ 18 h 155"/>
                <a:gd name="T60" fmla="*/ 137 w 155"/>
                <a:gd name="T61" fmla="*/ 29 h 155"/>
                <a:gd name="T62" fmla="*/ 146 w 155"/>
                <a:gd name="T63" fmla="*/ 41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3" y="93"/>
                  </a:lnTo>
                  <a:lnTo>
                    <a:pt x="151" y="101"/>
                  </a:lnTo>
                  <a:lnTo>
                    <a:pt x="148" y="108"/>
                  </a:lnTo>
                  <a:lnTo>
                    <a:pt x="146" y="115"/>
                  </a:lnTo>
                  <a:lnTo>
                    <a:pt x="141" y="120"/>
                  </a:lnTo>
                  <a:lnTo>
                    <a:pt x="137" y="126"/>
                  </a:lnTo>
                  <a:lnTo>
                    <a:pt x="132" y="132"/>
                  </a:lnTo>
                  <a:lnTo>
                    <a:pt x="126" y="137"/>
                  </a:lnTo>
                  <a:lnTo>
                    <a:pt x="120" y="141"/>
                  </a:lnTo>
                  <a:lnTo>
                    <a:pt x="114" y="145"/>
                  </a:lnTo>
                  <a:lnTo>
                    <a:pt x="108"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1"/>
                  </a:lnTo>
                  <a:lnTo>
                    <a:pt x="29" y="137"/>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4" y="34"/>
                  </a:lnTo>
                  <a:lnTo>
                    <a:pt x="17" y="29"/>
                  </a:lnTo>
                  <a:lnTo>
                    <a:pt x="23" y="23"/>
                  </a:lnTo>
                  <a:lnTo>
                    <a:pt x="29" y="18"/>
                  </a:lnTo>
                  <a:lnTo>
                    <a:pt x="35" y="14"/>
                  </a:lnTo>
                  <a:lnTo>
                    <a:pt x="40" y="9"/>
                  </a:lnTo>
                  <a:lnTo>
                    <a:pt x="47" y="7"/>
                  </a:lnTo>
                  <a:lnTo>
                    <a:pt x="54" y="4"/>
                  </a:lnTo>
                  <a:lnTo>
                    <a:pt x="62" y="2"/>
                  </a:lnTo>
                  <a:lnTo>
                    <a:pt x="69" y="1"/>
                  </a:lnTo>
                  <a:lnTo>
                    <a:pt x="77" y="0"/>
                  </a:lnTo>
                  <a:lnTo>
                    <a:pt x="77" y="0"/>
                  </a:lnTo>
                  <a:lnTo>
                    <a:pt x="85" y="1"/>
                  </a:lnTo>
                  <a:lnTo>
                    <a:pt x="93" y="2"/>
                  </a:lnTo>
                  <a:lnTo>
                    <a:pt x="100" y="4"/>
                  </a:lnTo>
                  <a:lnTo>
                    <a:pt x="108" y="7"/>
                  </a:lnTo>
                  <a:lnTo>
                    <a:pt x="114" y="9"/>
                  </a:lnTo>
                  <a:lnTo>
                    <a:pt x="120" y="14"/>
                  </a:lnTo>
                  <a:lnTo>
                    <a:pt x="126" y="18"/>
                  </a:lnTo>
                  <a:lnTo>
                    <a:pt x="132" y="23"/>
                  </a:lnTo>
                  <a:lnTo>
                    <a:pt x="137" y="29"/>
                  </a:lnTo>
                  <a:lnTo>
                    <a:pt x="141" y="34"/>
                  </a:lnTo>
                  <a:lnTo>
                    <a:pt x="146" y="41"/>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6" name="Freeform 1053">
              <a:extLst>
                <a:ext uri="{FF2B5EF4-FFF2-40B4-BE49-F238E27FC236}">
                  <a16:creationId xmlns:a16="http://schemas.microsoft.com/office/drawing/2014/main" id="{28D8FF2E-1211-4576-A3DF-549EACBA453B}"/>
                </a:ext>
              </a:extLst>
            </p:cNvPr>
            <p:cNvSpPr>
              <a:spLocks/>
            </p:cNvSpPr>
            <p:nvPr/>
          </p:nvSpPr>
          <p:spPr bwMode="auto">
            <a:xfrm>
              <a:off x="7821613" y="2616200"/>
              <a:ext cx="49213" cy="49213"/>
            </a:xfrm>
            <a:custGeom>
              <a:avLst/>
              <a:gdLst>
                <a:gd name="T0" fmla="*/ 154 w 154"/>
                <a:gd name="T1" fmla="*/ 77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8 h 155"/>
                <a:gd name="T14" fmla="*/ 93 w 154"/>
                <a:gd name="T15" fmla="*/ 152 h 155"/>
                <a:gd name="T16" fmla="*/ 77 w 154"/>
                <a:gd name="T17" fmla="*/ 155 h 155"/>
                <a:gd name="T18" fmla="*/ 70 w 154"/>
                <a:gd name="T19" fmla="*/ 154 h 155"/>
                <a:gd name="T20" fmla="*/ 54 w 154"/>
                <a:gd name="T21" fmla="*/ 151 h 155"/>
                <a:gd name="T22" fmla="*/ 40 w 154"/>
                <a:gd name="T23" fmla="*/ 144 h 155"/>
                <a:gd name="T24" fmla="*/ 29 w 154"/>
                <a:gd name="T25" fmla="*/ 136 h 155"/>
                <a:gd name="T26" fmla="*/ 17 w 154"/>
                <a:gd name="T27" fmla="*/ 126 h 155"/>
                <a:gd name="T28" fmla="*/ 9 w 154"/>
                <a:gd name="T29" fmla="*/ 113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1 h 155"/>
                <a:gd name="T50" fmla="*/ 77 w 154"/>
                <a:gd name="T51" fmla="*/ 0 h 155"/>
                <a:gd name="T52" fmla="*/ 85 w 154"/>
                <a:gd name="T53" fmla="*/ 0 h 155"/>
                <a:gd name="T54" fmla="*/ 99 w 154"/>
                <a:gd name="T55" fmla="*/ 4 h 155"/>
                <a:gd name="T56" fmla="*/ 114 w 154"/>
                <a:gd name="T57" fmla="*/ 9 h 155"/>
                <a:gd name="T58" fmla="*/ 126 w 154"/>
                <a:gd name="T59" fmla="*/ 17 h 155"/>
                <a:gd name="T60" fmla="*/ 136 w 154"/>
                <a:gd name="T61" fmla="*/ 28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8"/>
                  </a:lnTo>
                  <a:lnTo>
                    <a:pt x="145" y="113"/>
                  </a:lnTo>
                  <a:lnTo>
                    <a:pt x="141" y="120"/>
                  </a:lnTo>
                  <a:lnTo>
                    <a:pt x="136" y="126"/>
                  </a:lnTo>
                  <a:lnTo>
                    <a:pt x="132" y="132"/>
                  </a:lnTo>
                  <a:lnTo>
                    <a:pt x="126" y="136"/>
                  </a:lnTo>
                  <a:lnTo>
                    <a:pt x="120" y="141"/>
                  </a:lnTo>
                  <a:lnTo>
                    <a:pt x="114" y="144"/>
                  </a:lnTo>
                  <a:lnTo>
                    <a:pt x="107" y="148"/>
                  </a:lnTo>
                  <a:lnTo>
                    <a:pt x="99" y="151"/>
                  </a:lnTo>
                  <a:lnTo>
                    <a:pt x="93" y="152"/>
                  </a:lnTo>
                  <a:lnTo>
                    <a:pt x="85" y="154"/>
                  </a:lnTo>
                  <a:lnTo>
                    <a:pt x="77" y="155"/>
                  </a:lnTo>
                  <a:lnTo>
                    <a:pt x="77" y="155"/>
                  </a:lnTo>
                  <a:lnTo>
                    <a:pt x="70" y="154"/>
                  </a:lnTo>
                  <a:lnTo>
                    <a:pt x="62" y="152"/>
                  </a:lnTo>
                  <a:lnTo>
                    <a:pt x="54" y="151"/>
                  </a:lnTo>
                  <a:lnTo>
                    <a:pt x="47" y="148"/>
                  </a:lnTo>
                  <a:lnTo>
                    <a:pt x="40" y="144"/>
                  </a:lnTo>
                  <a:lnTo>
                    <a:pt x="34" y="141"/>
                  </a:lnTo>
                  <a:lnTo>
                    <a:pt x="29" y="136"/>
                  </a:lnTo>
                  <a:lnTo>
                    <a:pt x="23" y="132"/>
                  </a:lnTo>
                  <a:lnTo>
                    <a:pt x="17" y="126"/>
                  </a:lnTo>
                  <a:lnTo>
                    <a:pt x="14" y="120"/>
                  </a:lnTo>
                  <a:lnTo>
                    <a:pt x="9" y="113"/>
                  </a:lnTo>
                  <a:lnTo>
                    <a:pt x="6" y="108"/>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7"/>
                  </a:lnTo>
                  <a:lnTo>
                    <a:pt x="34" y="13"/>
                  </a:lnTo>
                  <a:lnTo>
                    <a:pt x="40" y="9"/>
                  </a:lnTo>
                  <a:lnTo>
                    <a:pt x="47" y="6"/>
                  </a:lnTo>
                  <a:lnTo>
                    <a:pt x="54" y="4"/>
                  </a:lnTo>
                  <a:lnTo>
                    <a:pt x="62" y="1"/>
                  </a:lnTo>
                  <a:lnTo>
                    <a:pt x="70" y="0"/>
                  </a:lnTo>
                  <a:lnTo>
                    <a:pt x="77" y="0"/>
                  </a:lnTo>
                  <a:lnTo>
                    <a:pt x="77" y="0"/>
                  </a:lnTo>
                  <a:lnTo>
                    <a:pt x="85" y="0"/>
                  </a:lnTo>
                  <a:lnTo>
                    <a:pt x="93" y="1"/>
                  </a:lnTo>
                  <a:lnTo>
                    <a:pt x="99" y="4"/>
                  </a:lnTo>
                  <a:lnTo>
                    <a:pt x="107" y="6"/>
                  </a:lnTo>
                  <a:lnTo>
                    <a:pt x="114" y="9"/>
                  </a:lnTo>
                  <a:lnTo>
                    <a:pt x="120" y="13"/>
                  </a:lnTo>
                  <a:lnTo>
                    <a:pt x="126" y="17"/>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1054">
              <a:extLst>
                <a:ext uri="{FF2B5EF4-FFF2-40B4-BE49-F238E27FC236}">
                  <a16:creationId xmlns:a16="http://schemas.microsoft.com/office/drawing/2014/main" id="{A74E6CA9-691A-45AA-BC77-3DA23B2B1147}"/>
                </a:ext>
              </a:extLst>
            </p:cNvPr>
            <p:cNvSpPr>
              <a:spLocks/>
            </p:cNvSpPr>
            <p:nvPr/>
          </p:nvSpPr>
          <p:spPr bwMode="auto">
            <a:xfrm>
              <a:off x="7821613" y="2687638"/>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9 h 155"/>
                <a:gd name="T14" fmla="*/ 93 w 154"/>
                <a:gd name="T15" fmla="*/ 153 h 155"/>
                <a:gd name="T16" fmla="*/ 77 w 154"/>
                <a:gd name="T17" fmla="*/ 155 h 155"/>
                <a:gd name="T18" fmla="*/ 70 w 154"/>
                <a:gd name="T19" fmla="*/ 155 h 155"/>
                <a:gd name="T20" fmla="*/ 54 w 154"/>
                <a:gd name="T21" fmla="*/ 151 h 155"/>
                <a:gd name="T22" fmla="*/ 40 w 154"/>
                <a:gd name="T23" fmla="*/ 145 h 155"/>
                <a:gd name="T24" fmla="*/ 29 w 154"/>
                <a:gd name="T25" fmla="*/ 137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6 w 154"/>
                <a:gd name="T39" fmla="*/ 47 h 155"/>
                <a:gd name="T40" fmla="*/ 14 w 154"/>
                <a:gd name="T41" fmla="*/ 34 h 155"/>
                <a:gd name="T42" fmla="*/ 23 w 154"/>
                <a:gd name="T43" fmla="*/ 23 h 155"/>
                <a:gd name="T44" fmla="*/ 34 w 154"/>
                <a:gd name="T45" fmla="*/ 14 h 155"/>
                <a:gd name="T46" fmla="*/ 47 w 154"/>
                <a:gd name="T47" fmla="*/ 7 h 155"/>
                <a:gd name="T48" fmla="*/ 62 w 154"/>
                <a:gd name="T49" fmla="*/ 2 h 155"/>
                <a:gd name="T50" fmla="*/ 77 w 154"/>
                <a:gd name="T51" fmla="*/ 0 h 155"/>
                <a:gd name="T52" fmla="*/ 85 w 154"/>
                <a:gd name="T53" fmla="*/ 1 h 155"/>
                <a:gd name="T54" fmla="*/ 99 w 154"/>
                <a:gd name="T55" fmla="*/ 4 h 155"/>
                <a:gd name="T56" fmla="*/ 114 w 154"/>
                <a:gd name="T57" fmla="*/ 9 h 155"/>
                <a:gd name="T58" fmla="*/ 126 w 154"/>
                <a:gd name="T59" fmla="*/ 18 h 155"/>
                <a:gd name="T60" fmla="*/ 136 w 154"/>
                <a:gd name="T61" fmla="*/ 29 h 155"/>
                <a:gd name="T62" fmla="*/ 145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8" y="108"/>
                  </a:lnTo>
                  <a:lnTo>
                    <a:pt x="145" y="115"/>
                  </a:lnTo>
                  <a:lnTo>
                    <a:pt x="141" y="120"/>
                  </a:lnTo>
                  <a:lnTo>
                    <a:pt x="136" y="126"/>
                  </a:lnTo>
                  <a:lnTo>
                    <a:pt x="132" y="132"/>
                  </a:lnTo>
                  <a:lnTo>
                    <a:pt x="126" y="137"/>
                  </a:lnTo>
                  <a:lnTo>
                    <a:pt x="120" y="141"/>
                  </a:lnTo>
                  <a:lnTo>
                    <a:pt x="114" y="145"/>
                  </a:lnTo>
                  <a:lnTo>
                    <a:pt x="107" y="149"/>
                  </a:lnTo>
                  <a:lnTo>
                    <a:pt x="99" y="151"/>
                  </a:lnTo>
                  <a:lnTo>
                    <a:pt x="93" y="153"/>
                  </a:lnTo>
                  <a:lnTo>
                    <a:pt x="85" y="155"/>
                  </a:lnTo>
                  <a:lnTo>
                    <a:pt x="77" y="155"/>
                  </a:lnTo>
                  <a:lnTo>
                    <a:pt x="77" y="155"/>
                  </a:lnTo>
                  <a:lnTo>
                    <a:pt x="70" y="155"/>
                  </a:lnTo>
                  <a:lnTo>
                    <a:pt x="62" y="153"/>
                  </a:lnTo>
                  <a:lnTo>
                    <a:pt x="54" y="151"/>
                  </a:lnTo>
                  <a:lnTo>
                    <a:pt x="47" y="149"/>
                  </a:lnTo>
                  <a:lnTo>
                    <a:pt x="40" y="145"/>
                  </a:lnTo>
                  <a:lnTo>
                    <a:pt x="34" y="141"/>
                  </a:lnTo>
                  <a:lnTo>
                    <a:pt x="29" y="137"/>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4" y="34"/>
                  </a:lnTo>
                  <a:lnTo>
                    <a:pt x="17" y="29"/>
                  </a:lnTo>
                  <a:lnTo>
                    <a:pt x="23" y="23"/>
                  </a:lnTo>
                  <a:lnTo>
                    <a:pt x="29" y="18"/>
                  </a:lnTo>
                  <a:lnTo>
                    <a:pt x="34" y="14"/>
                  </a:lnTo>
                  <a:lnTo>
                    <a:pt x="40" y="9"/>
                  </a:lnTo>
                  <a:lnTo>
                    <a:pt x="47" y="7"/>
                  </a:lnTo>
                  <a:lnTo>
                    <a:pt x="54" y="4"/>
                  </a:lnTo>
                  <a:lnTo>
                    <a:pt x="62" y="2"/>
                  </a:lnTo>
                  <a:lnTo>
                    <a:pt x="70" y="1"/>
                  </a:lnTo>
                  <a:lnTo>
                    <a:pt x="77" y="0"/>
                  </a:lnTo>
                  <a:lnTo>
                    <a:pt x="77" y="0"/>
                  </a:lnTo>
                  <a:lnTo>
                    <a:pt x="85" y="1"/>
                  </a:lnTo>
                  <a:lnTo>
                    <a:pt x="93" y="2"/>
                  </a:lnTo>
                  <a:lnTo>
                    <a:pt x="99" y="4"/>
                  </a:lnTo>
                  <a:lnTo>
                    <a:pt x="107" y="7"/>
                  </a:lnTo>
                  <a:lnTo>
                    <a:pt x="114" y="9"/>
                  </a:lnTo>
                  <a:lnTo>
                    <a:pt x="120" y="14"/>
                  </a:lnTo>
                  <a:lnTo>
                    <a:pt x="126" y="18"/>
                  </a:lnTo>
                  <a:lnTo>
                    <a:pt x="132" y="23"/>
                  </a:lnTo>
                  <a:lnTo>
                    <a:pt x="136" y="29"/>
                  </a:lnTo>
                  <a:lnTo>
                    <a:pt x="141" y="34"/>
                  </a:lnTo>
                  <a:lnTo>
                    <a:pt x="145" y="41"/>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8" name="Freeform 1055">
              <a:extLst>
                <a:ext uri="{FF2B5EF4-FFF2-40B4-BE49-F238E27FC236}">
                  <a16:creationId xmlns:a16="http://schemas.microsoft.com/office/drawing/2014/main" id="{FEDA6BE2-4DBF-496E-9AC7-F4DA16597F70}"/>
                </a:ext>
              </a:extLst>
            </p:cNvPr>
            <p:cNvSpPr>
              <a:spLocks/>
            </p:cNvSpPr>
            <p:nvPr/>
          </p:nvSpPr>
          <p:spPr bwMode="auto">
            <a:xfrm>
              <a:off x="7891463" y="2616200"/>
              <a:ext cx="49213" cy="49213"/>
            </a:xfrm>
            <a:custGeom>
              <a:avLst/>
              <a:gdLst>
                <a:gd name="T0" fmla="*/ 153 w 153"/>
                <a:gd name="T1" fmla="*/ 77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4 h 155"/>
                <a:gd name="T20" fmla="*/ 54 w 153"/>
                <a:gd name="T21" fmla="*/ 151 h 155"/>
                <a:gd name="T22" fmla="*/ 40 w 153"/>
                <a:gd name="T23" fmla="*/ 144 h 155"/>
                <a:gd name="T24" fmla="*/ 28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4 w 153"/>
                <a:gd name="T41" fmla="*/ 35 h 155"/>
                <a:gd name="T42" fmla="*/ 23 w 153"/>
                <a:gd name="T43" fmla="*/ 23 h 155"/>
                <a:gd name="T44" fmla="*/ 34 w 153"/>
                <a:gd name="T45" fmla="*/ 13 h 155"/>
                <a:gd name="T46" fmla="*/ 47 w 153"/>
                <a:gd name="T47" fmla="*/ 6 h 155"/>
                <a:gd name="T48" fmla="*/ 62 w 153"/>
                <a:gd name="T49" fmla="*/ 1 h 155"/>
                <a:gd name="T50" fmla="*/ 76 w 153"/>
                <a:gd name="T51" fmla="*/ 0 h 155"/>
                <a:gd name="T52" fmla="*/ 84 w 153"/>
                <a:gd name="T53" fmla="*/ 0 h 155"/>
                <a:gd name="T54" fmla="*/ 99 w 153"/>
                <a:gd name="T55" fmla="*/ 4 h 155"/>
                <a:gd name="T56" fmla="*/ 113 w 153"/>
                <a:gd name="T57" fmla="*/ 9 h 155"/>
                <a:gd name="T58" fmla="*/ 126 w 153"/>
                <a:gd name="T59" fmla="*/ 17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3"/>
                  </a:lnTo>
                  <a:lnTo>
                    <a:pt x="141" y="120"/>
                  </a:lnTo>
                  <a:lnTo>
                    <a:pt x="136" y="126"/>
                  </a:lnTo>
                  <a:lnTo>
                    <a:pt x="131" y="132"/>
                  </a:lnTo>
                  <a:lnTo>
                    <a:pt x="126" y="136"/>
                  </a:lnTo>
                  <a:lnTo>
                    <a:pt x="120" y="141"/>
                  </a:lnTo>
                  <a:lnTo>
                    <a:pt x="113" y="144"/>
                  </a:lnTo>
                  <a:lnTo>
                    <a:pt x="106" y="148"/>
                  </a:lnTo>
                  <a:lnTo>
                    <a:pt x="99" y="151"/>
                  </a:lnTo>
                  <a:lnTo>
                    <a:pt x="92" y="152"/>
                  </a:lnTo>
                  <a:lnTo>
                    <a:pt x="84" y="154"/>
                  </a:lnTo>
                  <a:lnTo>
                    <a:pt x="76" y="155"/>
                  </a:lnTo>
                  <a:lnTo>
                    <a:pt x="76" y="155"/>
                  </a:lnTo>
                  <a:lnTo>
                    <a:pt x="68" y="154"/>
                  </a:lnTo>
                  <a:lnTo>
                    <a:pt x="62" y="152"/>
                  </a:lnTo>
                  <a:lnTo>
                    <a:pt x="54" y="151"/>
                  </a:lnTo>
                  <a:lnTo>
                    <a:pt x="47" y="148"/>
                  </a:lnTo>
                  <a:lnTo>
                    <a:pt x="40" y="144"/>
                  </a:lnTo>
                  <a:lnTo>
                    <a:pt x="34" y="141"/>
                  </a:lnTo>
                  <a:lnTo>
                    <a:pt x="28" y="136"/>
                  </a:lnTo>
                  <a:lnTo>
                    <a:pt x="23" y="132"/>
                  </a:lnTo>
                  <a:lnTo>
                    <a:pt x="17" y="126"/>
                  </a:lnTo>
                  <a:lnTo>
                    <a:pt x="14"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4" y="35"/>
                  </a:lnTo>
                  <a:lnTo>
                    <a:pt x="17" y="28"/>
                  </a:lnTo>
                  <a:lnTo>
                    <a:pt x="23" y="23"/>
                  </a:lnTo>
                  <a:lnTo>
                    <a:pt x="28" y="17"/>
                  </a:lnTo>
                  <a:lnTo>
                    <a:pt x="34"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1056">
              <a:extLst>
                <a:ext uri="{FF2B5EF4-FFF2-40B4-BE49-F238E27FC236}">
                  <a16:creationId xmlns:a16="http://schemas.microsoft.com/office/drawing/2014/main" id="{51A72D24-FE3B-4B89-963B-1E8D72FF78DF}"/>
                </a:ext>
              </a:extLst>
            </p:cNvPr>
            <p:cNvSpPr>
              <a:spLocks/>
            </p:cNvSpPr>
            <p:nvPr/>
          </p:nvSpPr>
          <p:spPr bwMode="auto">
            <a:xfrm>
              <a:off x="7891463" y="2687638"/>
              <a:ext cx="49213" cy="49213"/>
            </a:xfrm>
            <a:custGeom>
              <a:avLst/>
              <a:gdLst>
                <a:gd name="T0" fmla="*/ 153 w 153"/>
                <a:gd name="T1" fmla="*/ 78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9 h 155"/>
                <a:gd name="T14" fmla="*/ 92 w 153"/>
                <a:gd name="T15" fmla="*/ 153 h 155"/>
                <a:gd name="T16" fmla="*/ 76 w 153"/>
                <a:gd name="T17" fmla="*/ 155 h 155"/>
                <a:gd name="T18" fmla="*/ 68 w 153"/>
                <a:gd name="T19" fmla="*/ 155 h 155"/>
                <a:gd name="T20" fmla="*/ 54 w 153"/>
                <a:gd name="T21" fmla="*/ 151 h 155"/>
                <a:gd name="T22" fmla="*/ 40 w 153"/>
                <a:gd name="T23" fmla="*/ 145 h 155"/>
                <a:gd name="T24" fmla="*/ 28 w 153"/>
                <a:gd name="T25" fmla="*/ 137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4 w 153"/>
                <a:gd name="T41" fmla="*/ 34 h 155"/>
                <a:gd name="T42" fmla="*/ 23 w 153"/>
                <a:gd name="T43" fmla="*/ 23 h 155"/>
                <a:gd name="T44" fmla="*/ 34 w 153"/>
                <a:gd name="T45" fmla="*/ 14 h 155"/>
                <a:gd name="T46" fmla="*/ 47 w 153"/>
                <a:gd name="T47" fmla="*/ 7 h 155"/>
                <a:gd name="T48" fmla="*/ 62 w 153"/>
                <a:gd name="T49" fmla="*/ 2 h 155"/>
                <a:gd name="T50" fmla="*/ 76 w 153"/>
                <a:gd name="T51" fmla="*/ 0 h 155"/>
                <a:gd name="T52" fmla="*/ 84 w 153"/>
                <a:gd name="T53" fmla="*/ 1 h 155"/>
                <a:gd name="T54" fmla="*/ 99 w 153"/>
                <a:gd name="T55" fmla="*/ 4 h 155"/>
                <a:gd name="T56" fmla="*/ 113 w 153"/>
                <a:gd name="T57" fmla="*/ 9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1" y="120"/>
                  </a:lnTo>
                  <a:lnTo>
                    <a:pt x="136" y="126"/>
                  </a:lnTo>
                  <a:lnTo>
                    <a:pt x="131" y="132"/>
                  </a:lnTo>
                  <a:lnTo>
                    <a:pt x="126" y="137"/>
                  </a:lnTo>
                  <a:lnTo>
                    <a:pt x="120" y="141"/>
                  </a:lnTo>
                  <a:lnTo>
                    <a:pt x="113" y="145"/>
                  </a:lnTo>
                  <a:lnTo>
                    <a:pt x="106" y="149"/>
                  </a:lnTo>
                  <a:lnTo>
                    <a:pt x="99" y="151"/>
                  </a:lnTo>
                  <a:lnTo>
                    <a:pt x="92" y="153"/>
                  </a:lnTo>
                  <a:lnTo>
                    <a:pt x="84" y="155"/>
                  </a:lnTo>
                  <a:lnTo>
                    <a:pt x="76" y="155"/>
                  </a:lnTo>
                  <a:lnTo>
                    <a:pt x="76" y="155"/>
                  </a:lnTo>
                  <a:lnTo>
                    <a:pt x="68" y="155"/>
                  </a:lnTo>
                  <a:lnTo>
                    <a:pt x="62" y="153"/>
                  </a:lnTo>
                  <a:lnTo>
                    <a:pt x="54" y="151"/>
                  </a:lnTo>
                  <a:lnTo>
                    <a:pt x="47" y="149"/>
                  </a:lnTo>
                  <a:lnTo>
                    <a:pt x="40" y="145"/>
                  </a:lnTo>
                  <a:lnTo>
                    <a:pt x="34" y="141"/>
                  </a:lnTo>
                  <a:lnTo>
                    <a:pt x="28" y="137"/>
                  </a:lnTo>
                  <a:lnTo>
                    <a:pt x="23" y="132"/>
                  </a:lnTo>
                  <a:lnTo>
                    <a:pt x="17" y="126"/>
                  </a:lnTo>
                  <a:lnTo>
                    <a:pt x="14"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4" y="34"/>
                  </a:lnTo>
                  <a:lnTo>
                    <a:pt x="17" y="29"/>
                  </a:lnTo>
                  <a:lnTo>
                    <a:pt x="23" y="23"/>
                  </a:lnTo>
                  <a:lnTo>
                    <a:pt x="28" y="18"/>
                  </a:lnTo>
                  <a:lnTo>
                    <a:pt x="34" y="14"/>
                  </a:lnTo>
                  <a:lnTo>
                    <a:pt x="40" y="9"/>
                  </a:lnTo>
                  <a:lnTo>
                    <a:pt x="47" y="7"/>
                  </a:lnTo>
                  <a:lnTo>
                    <a:pt x="54" y="4"/>
                  </a:lnTo>
                  <a:lnTo>
                    <a:pt x="62" y="2"/>
                  </a:lnTo>
                  <a:lnTo>
                    <a:pt x="68" y="1"/>
                  </a:lnTo>
                  <a:lnTo>
                    <a:pt x="76" y="0"/>
                  </a:lnTo>
                  <a:lnTo>
                    <a:pt x="76" y="0"/>
                  </a:lnTo>
                  <a:lnTo>
                    <a:pt x="84" y="1"/>
                  </a:lnTo>
                  <a:lnTo>
                    <a:pt x="92" y="2"/>
                  </a:lnTo>
                  <a:lnTo>
                    <a:pt x="99" y="4"/>
                  </a:lnTo>
                  <a:lnTo>
                    <a:pt x="106" y="7"/>
                  </a:lnTo>
                  <a:lnTo>
                    <a:pt x="113" y="9"/>
                  </a:lnTo>
                  <a:lnTo>
                    <a:pt x="120" y="14"/>
                  </a:lnTo>
                  <a:lnTo>
                    <a:pt x="126" y="18"/>
                  </a:lnTo>
                  <a:lnTo>
                    <a:pt x="131" y="23"/>
                  </a:lnTo>
                  <a:lnTo>
                    <a:pt x="136" y="29"/>
                  </a:lnTo>
                  <a:lnTo>
                    <a:pt x="141"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0" name="Freeform 1057">
              <a:extLst>
                <a:ext uri="{FF2B5EF4-FFF2-40B4-BE49-F238E27FC236}">
                  <a16:creationId xmlns:a16="http://schemas.microsoft.com/office/drawing/2014/main" id="{2F2FC3A8-3A37-4878-988E-2870603C92B8}"/>
                </a:ext>
              </a:extLst>
            </p:cNvPr>
            <p:cNvSpPr>
              <a:spLocks/>
            </p:cNvSpPr>
            <p:nvPr/>
          </p:nvSpPr>
          <p:spPr bwMode="auto">
            <a:xfrm>
              <a:off x="7962900" y="2616200"/>
              <a:ext cx="49213" cy="49213"/>
            </a:xfrm>
            <a:custGeom>
              <a:avLst/>
              <a:gdLst>
                <a:gd name="T0" fmla="*/ 154 w 154"/>
                <a:gd name="T1" fmla="*/ 77 h 155"/>
                <a:gd name="T2" fmla="*/ 153 w 154"/>
                <a:gd name="T3" fmla="*/ 93 h 155"/>
                <a:gd name="T4" fmla="*/ 149 w 154"/>
                <a:gd name="T5" fmla="*/ 108 h 155"/>
                <a:gd name="T6" fmla="*/ 141 w 154"/>
                <a:gd name="T7" fmla="*/ 120 h 155"/>
                <a:gd name="T8" fmla="*/ 131 w 154"/>
                <a:gd name="T9" fmla="*/ 132 h 155"/>
                <a:gd name="T10" fmla="*/ 120 w 154"/>
                <a:gd name="T11" fmla="*/ 141 h 155"/>
                <a:gd name="T12" fmla="*/ 107 w 154"/>
                <a:gd name="T13" fmla="*/ 148 h 155"/>
                <a:gd name="T14" fmla="*/ 92 w 154"/>
                <a:gd name="T15" fmla="*/ 152 h 155"/>
                <a:gd name="T16" fmla="*/ 76 w 154"/>
                <a:gd name="T17" fmla="*/ 155 h 155"/>
                <a:gd name="T18" fmla="*/ 70 w 154"/>
                <a:gd name="T19" fmla="*/ 154 h 155"/>
                <a:gd name="T20" fmla="*/ 55 w 154"/>
                <a:gd name="T21" fmla="*/ 151 h 155"/>
                <a:gd name="T22" fmla="*/ 41 w 154"/>
                <a:gd name="T23" fmla="*/ 144 h 155"/>
                <a:gd name="T24" fmla="*/ 28 w 154"/>
                <a:gd name="T25" fmla="*/ 136 h 155"/>
                <a:gd name="T26" fmla="*/ 18 w 154"/>
                <a:gd name="T27" fmla="*/ 126 h 155"/>
                <a:gd name="T28" fmla="*/ 9 w 154"/>
                <a:gd name="T29" fmla="*/ 113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1 h 155"/>
                <a:gd name="T50" fmla="*/ 76 w 154"/>
                <a:gd name="T51" fmla="*/ 0 h 155"/>
                <a:gd name="T52" fmla="*/ 84 w 154"/>
                <a:gd name="T53" fmla="*/ 0 h 155"/>
                <a:gd name="T54" fmla="*/ 100 w 154"/>
                <a:gd name="T55" fmla="*/ 4 h 155"/>
                <a:gd name="T56" fmla="*/ 114 w 154"/>
                <a:gd name="T57" fmla="*/ 9 h 155"/>
                <a:gd name="T58" fmla="*/ 126 w 154"/>
                <a:gd name="T59" fmla="*/ 17 h 155"/>
                <a:gd name="T60" fmla="*/ 137 w 154"/>
                <a:gd name="T61" fmla="*/ 28 h 155"/>
                <a:gd name="T62" fmla="*/ 145 w 154"/>
                <a:gd name="T63" fmla="*/ 40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3"/>
                  </a:lnTo>
                  <a:lnTo>
                    <a:pt x="141" y="120"/>
                  </a:lnTo>
                  <a:lnTo>
                    <a:pt x="137" y="126"/>
                  </a:lnTo>
                  <a:lnTo>
                    <a:pt x="131" y="132"/>
                  </a:lnTo>
                  <a:lnTo>
                    <a:pt x="126" y="136"/>
                  </a:lnTo>
                  <a:lnTo>
                    <a:pt x="120" y="141"/>
                  </a:lnTo>
                  <a:lnTo>
                    <a:pt x="114" y="144"/>
                  </a:lnTo>
                  <a:lnTo>
                    <a:pt x="107" y="148"/>
                  </a:lnTo>
                  <a:lnTo>
                    <a:pt x="100" y="151"/>
                  </a:lnTo>
                  <a:lnTo>
                    <a:pt x="92" y="152"/>
                  </a:lnTo>
                  <a:lnTo>
                    <a:pt x="84" y="154"/>
                  </a:lnTo>
                  <a:lnTo>
                    <a:pt x="76" y="155"/>
                  </a:lnTo>
                  <a:lnTo>
                    <a:pt x="76" y="155"/>
                  </a:lnTo>
                  <a:lnTo>
                    <a:pt x="70" y="154"/>
                  </a:lnTo>
                  <a:lnTo>
                    <a:pt x="62" y="152"/>
                  </a:lnTo>
                  <a:lnTo>
                    <a:pt x="55" y="151"/>
                  </a:lnTo>
                  <a:lnTo>
                    <a:pt x="47" y="148"/>
                  </a:lnTo>
                  <a:lnTo>
                    <a:pt x="41" y="144"/>
                  </a:lnTo>
                  <a:lnTo>
                    <a:pt x="34" y="141"/>
                  </a:lnTo>
                  <a:lnTo>
                    <a:pt x="28" y="136"/>
                  </a:lnTo>
                  <a:lnTo>
                    <a:pt x="23" y="132"/>
                  </a:lnTo>
                  <a:lnTo>
                    <a:pt x="18" y="126"/>
                  </a:lnTo>
                  <a:lnTo>
                    <a:pt x="14" y="120"/>
                  </a:lnTo>
                  <a:lnTo>
                    <a:pt x="9" y="113"/>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8" y="17"/>
                  </a:lnTo>
                  <a:lnTo>
                    <a:pt x="34" y="13"/>
                  </a:lnTo>
                  <a:lnTo>
                    <a:pt x="41" y="9"/>
                  </a:lnTo>
                  <a:lnTo>
                    <a:pt x="47" y="6"/>
                  </a:lnTo>
                  <a:lnTo>
                    <a:pt x="55" y="4"/>
                  </a:lnTo>
                  <a:lnTo>
                    <a:pt x="62" y="1"/>
                  </a:lnTo>
                  <a:lnTo>
                    <a:pt x="70" y="0"/>
                  </a:lnTo>
                  <a:lnTo>
                    <a:pt x="76" y="0"/>
                  </a:lnTo>
                  <a:lnTo>
                    <a:pt x="76" y="0"/>
                  </a:lnTo>
                  <a:lnTo>
                    <a:pt x="84" y="0"/>
                  </a:lnTo>
                  <a:lnTo>
                    <a:pt x="92" y="1"/>
                  </a:lnTo>
                  <a:lnTo>
                    <a:pt x="100" y="4"/>
                  </a:lnTo>
                  <a:lnTo>
                    <a:pt x="107" y="6"/>
                  </a:lnTo>
                  <a:lnTo>
                    <a:pt x="114" y="9"/>
                  </a:lnTo>
                  <a:lnTo>
                    <a:pt x="120" y="13"/>
                  </a:lnTo>
                  <a:lnTo>
                    <a:pt x="126" y="17"/>
                  </a:lnTo>
                  <a:lnTo>
                    <a:pt x="131" y="23"/>
                  </a:lnTo>
                  <a:lnTo>
                    <a:pt x="137" y="28"/>
                  </a:lnTo>
                  <a:lnTo>
                    <a:pt x="141"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1058">
              <a:extLst>
                <a:ext uri="{FF2B5EF4-FFF2-40B4-BE49-F238E27FC236}">
                  <a16:creationId xmlns:a16="http://schemas.microsoft.com/office/drawing/2014/main" id="{03F50FBC-C0CE-4975-88D3-12E68BA3D8A9}"/>
                </a:ext>
              </a:extLst>
            </p:cNvPr>
            <p:cNvSpPr>
              <a:spLocks/>
            </p:cNvSpPr>
            <p:nvPr/>
          </p:nvSpPr>
          <p:spPr bwMode="auto">
            <a:xfrm>
              <a:off x="7962900" y="2687638"/>
              <a:ext cx="49213" cy="49213"/>
            </a:xfrm>
            <a:custGeom>
              <a:avLst/>
              <a:gdLst>
                <a:gd name="T0" fmla="*/ 154 w 154"/>
                <a:gd name="T1" fmla="*/ 78 h 155"/>
                <a:gd name="T2" fmla="*/ 153 w 154"/>
                <a:gd name="T3" fmla="*/ 93 h 155"/>
                <a:gd name="T4" fmla="*/ 149 w 154"/>
                <a:gd name="T5" fmla="*/ 108 h 155"/>
                <a:gd name="T6" fmla="*/ 141 w 154"/>
                <a:gd name="T7" fmla="*/ 120 h 155"/>
                <a:gd name="T8" fmla="*/ 131 w 154"/>
                <a:gd name="T9" fmla="*/ 132 h 155"/>
                <a:gd name="T10" fmla="*/ 120 w 154"/>
                <a:gd name="T11" fmla="*/ 141 h 155"/>
                <a:gd name="T12" fmla="*/ 107 w 154"/>
                <a:gd name="T13" fmla="*/ 149 h 155"/>
                <a:gd name="T14" fmla="*/ 92 w 154"/>
                <a:gd name="T15" fmla="*/ 153 h 155"/>
                <a:gd name="T16" fmla="*/ 76 w 154"/>
                <a:gd name="T17" fmla="*/ 155 h 155"/>
                <a:gd name="T18" fmla="*/ 70 w 154"/>
                <a:gd name="T19" fmla="*/ 155 h 155"/>
                <a:gd name="T20" fmla="*/ 55 w 154"/>
                <a:gd name="T21" fmla="*/ 151 h 155"/>
                <a:gd name="T22" fmla="*/ 41 w 154"/>
                <a:gd name="T23" fmla="*/ 145 h 155"/>
                <a:gd name="T24" fmla="*/ 28 w 154"/>
                <a:gd name="T25" fmla="*/ 137 h 155"/>
                <a:gd name="T26" fmla="*/ 18 w 154"/>
                <a:gd name="T27" fmla="*/ 126 h 155"/>
                <a:gd name="T28" fmla="*/ 9 w 154"/>
                <a:gd name="T29" fmla="*/ 115 h 155"/>
                <a:gd name="T30" fmla="*/ 3 w 154"/>
                <a:gd name="T31" fmla="*/ 101 h 155"/>
                <a:gd name="T32" fmla="*/ 1 w 154"/>
                <a:gd name="T33" fmla="*/ 85 h 155"/>
                <a:gd name="T34" fmla="*/ 0 w 154"/>
                <a:gd name="T35" fmla="*/ 78 h 155"/>
                <a:gd name="T36" fmla="*/ 2 w 154"/>
                <a:gd name="T37" fmla="*/ 62 h 155"/>
                <a:gd name="T38" fmla="*/ 7 w 154"/>
                <a:gd name="T39" fmla="*/ 47 h 155"/>
                <a:gd name="T40" fmla="*/ 14 w 154"/>
                <a:gd name="T41" fmla="*/ 34 h 155"/>
                <a:gd name="T42" fmla="*/ 23 w 154"/>
                <a:gd name="T43" fmla="*/ 23 h 155"/>
                <a:gd name="T44" fmla="*/ 34 w 154"/>
                <a:gd name="T45" fmla="*/ 14 h 155"/>
                <a:gd name="T46" fmla="*/ 47 w 154"/>
                <a:gd name="T47" fmla="*/ 7 h 155"/>
                <a:gd name="T48" fmla="*/ 62 w 154"/>
                <a:gd name="T49" fmla="*/ 2 h 155"/>
                <a:gd name="T50" fmla="*/ 76 w 154"/>
                <a:gd name="T51" fmla="*/ 0 h 155"/>
                <a:gd name="T52" fmla="*/ 84 w 154"/>
                <a:gd name="T53" fmla="*/ 1 h 155"/>
                <a:gd name="T54" fmla="*/ 100 w 154"/>
                <a:gd name="T55" fmla="*/ 4 h 155"/>
                <a:gd name="T56" fmla="*/ 114 w 154"/>
                <a:gd name="T57" fmla="*/ 9 h 155"/>
                <a:gd name="T58" fmla="*/ 126 w 154"/>
                <a:gd name="T59" fmla="*/ 18 h 155"/>
                <a:gd name="T60" fmla="*/ 137 w 154"/>
                <a:gd name="T61" fmla="*/ 29 h 155"/>
                <a:gd name="T62" fmla="*/ 145 w 154"/>
                <a:gd name="T63" fmla="*/ 41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1"/>
                  </a:lnTo>
                  <a:lnTo>
                    <a:pt x="149" y="108"/>
                  </a:lnTo>
                  <a:lnTo>
                    <a:pt x="145" y="115"/>
                  </a:lnTo>
                  <a:lnTo>
                    <a:pt x="141" y="120"/>
                  </a:lnTo>
                  <a:lnTo>
                    <a:pt x="137" y="126"/>
                  </a:lnTo>
                  <a:lnTo>
                    <a:pt x="131" y="132"/>
                  </a:lnTo>
                  <a:lnTo>
                    <a:pt x="126" y="137"/>
                  </a:lnTo>
                  <a:lnTo>
                    <a:pt x="120" y="141"/>
                  </a:lnTo>
                  <a:lnTo>
                    <a:pt x="114" y="145"/>
                  </a:lnTo>
                  <a:lnTo>
                    <a:pt x="107" y="149"/>
                  </a:lnTo>
                  <a:lnTo>
                    <a:pt x="100" y="151"/>
                  </a:lnTo>
                  <a:lnTo>
                    <a:pt x="92" y="153"/>
                  </a:lnTo>
                  <a:lnTo>
                    <a:pt x="84" y="155"/>
                  </a:lnTo>
                  <a:lnTo>
                    <a:pt x="76" y="155"/>
                  </a:lnTo>
                  <a:lnTo>
                    <a:pt x="76" y="155"/>
                  </a:lnTo>
                  <a:lnTo>
                    <a:pt x="70" y="155"/>
                  </a:lnTo>
                  <a:lnTo>
                    <a:pt x="62" y="153"/>
                  </a:lnTo>
                  <a:lnTo>
                    <a:pt x="55" y="151"/>
                  </a:lnTo>
                  <a:lnTo>
                    <a:pt x="47" y="149"/>
                  </a:lnTo>
                  <a:lnTo>
                    <a:pt x="41" y="145"/>
                  </a:lnTo>
                  <a:lnTo>
                    <a:pt x="34" y="141"/>
                  </a:lnTo>
                  <a:lnTo>
                    <a:pt x="28" y="137"/>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1"/>
                  </a:lnTo>
                  <a:lnTo>
                    <a:pt x="14" y="34"/>
                  </a:lnTo>
                  <a:lnTo>
                    <a:pt x="18" y="29"/>
                  </a:lnTo>
                  <a:lnTo>
                    <a:pt x="23" y="23"/>
                  </a:lnTo>
                  <a:lnTo>
                    <a:pt x="28" y="18"/>
                  </a:lnTo>
                  <a:lnTo>
                    <a:pt x="34" y="14"/>
                  </a:lnTo>
                  <a:lnTo>
                    <a:pt x="41" y="9"/>
                  </a:lnTo>
                  <a:lnTo>
                    <a:pt x="47" y="7"/>
                  </a:lnTo>
                  <a:lnTo>
                    <a:pt x="55" y="4"/>
                  </a:lnTo>
                  <a:lnTo>
                    <a:pt x="62" y="2"/>
                  </a:lnTo>
                  <a:lnTo>
                    <a:pt x="70" y="1"/>
                  </a:lnTo>
                  <a:lnTo>
                    <a:pt x="76" y="0"/>
                  </a:lnTo>
                  <a:lnTo>
                    <a:pt x="76" y="0"/>
                  </a:lnTo>
                  <a:lnTo>
                    <a:pt x="84" y="1"/>
                  </a:lnTo>
                  <a:lnTo>
                    <a:pt x="92" y="2"/>
                  </a:lnTo>
                  <a:lnTo>
                    <a:pt x="100" y="4"/>
                  </a:lnTo>
                  <a:lnTo>
                    <a:pt x="107" y="7"/>
                  </a:lnTo>
                  <a:lnTo>
                    <a:pt x="114" y="9"/>
                  </a:lnTo>
                  <a:lnTo>
                    <a:pt x="120" y="14"/>
                  </a:lnTo>
                  <a:lnTo>
                    <a:pt x="126" y="18"/>
                  </a:lnTo>
                  <a:lnTo>
                    <a:pt x="131" y="23"/>
                  </a:lnTo>
                  <a:lnTo>
                    <a:pt x="137" y="29"/>
                  </a:lnTo>
                  <a:lnTo>
                    <a:pt x="141" y="34"/>
                  </a:lnTo>
                  <a:lnTo>
                    <a:pt x="145" y="41"/>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2" name="Freeform 1059">
              <a:extLst>
                <a:ext uri="{FF2B5EF4-FFF2-40B4-BE49-F238E27FC236}">
                  <a16:creationId xmlns:a16="http://schemas.microsoft.com/office/drawing/2014/main" id="{C5FE52BE-B30A-4D60-8651-0C303D6F12FB}"/>
                </a:ext>
              </a:extLst>
            </p:cNvPr>
            <p:cNvSpPr>
              <a:spLocks/>
            </p:cNvSpPr>
            <p:nvPr/>
          </p:nvSpPr>
          <p:spPr bwMode="auto">
            <a:xfrm>
              <a:off x="8031163" y="2616200"/>
              <a:ext cx="49213" cy="49213"/>
            </a:xfrm>
            <a:custGeom>
              <a:avLst/>
              <a:gdLst>
                <a:gd name="T0" fmla="*/ 155 w 155"/>
                <a:gd name="T1" fmla="*/ 77 h 155"/>
                <a:gd name="T2" fmla="*/ 154 w 155"/>
                <a:gd name="T3" fmla="*/ 93 h 155"/>
                <a:gd name="T4" fmla="*/ 149 w 155"/>
                <a:gd name="T5" fmla="*/ 108 h 155"/>
                <a:gd name="T6" fmla="*/ 142 w 155"/>
                <a:gd name="T7" fmla="*/ 120 h 155"/>
                <a:gd name="T8" fmla="*/ 132 w 155"/>
                <a:gd name="T9" fmla="*/ 132 h 155"/>
                <a:gd name="T10" fmla="*/ 121 w 155"/>
                <a:gd name="T11" fmla="*/ 141 h 155"/>
                <a:gd name="T12" fmla="*/ 108 w 155"/>
                <a:gd name="T13" fmla="*/ 148 h 155"/>
                <a:gd name="T14" fmla="*/ 93 w 155"/>
                <a:gd name="T15" fmla="*/ 152 h 155"/>
                <a:gd name="T16" fmla="*/ 78 w 155"/>
                <a:gd name="T17" fmla="*/ 155 h 155"/>
                <a:gd name="T18" fmla="*/ 70 w 155"/>
                <a:gd name="T19" fmla="*/ 154 h 155"/>
                <a:gd name="T20" fmla="*/ 55 w 155"/>
                <a:gd name="T21" fmla="*/ 151 h 155"/>
                <a:gd name="T22" fmla="*/ 42 w 155"/>
                <a:gd name="T23" fmla="*/ 144 h 155"/>
                <a:gd name="T24" fmla="*/ 29 w 155"/>
                <a:gd name="T25" fmla="*/ 136 h 155"/>
                <a:gd name="T26" fmla="*/ 19 w 155"/>
                <a:gd name="T27" fmla="*/ 126 h 155"/>
                <a:gd name="T28" fmla="*/ 11 w 155"/>
                <a:gd name="T29" fmla="*/ 113 h 155"/>
                <a:gd name="T30" fmla="*/ 4 w 155"/>
                <a:gd name="T31" fmla="*/ 100 h 155"/>
                <a:gd name="T32" fmla="*/ 2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3 h 155"/>
                <a:gd name="T46" fmla="*/ 47 w 155"/>
                <a:gd name="T47" fmla="*/ 6 h 155"/>
                <a:gd name="T48" fmla="*/ 62 w 155"/>
                <a:gd name="T49" fmla="*/ 1 h 155"/>
                <a:gd name="T50" fmla="*/ 78 w 155"/>
                <a:gd name="T51" fmla="*/ 0 h 155"/>
                <a:gd name="T52" fmla="*/ 86 w 155"/>
                <a:gd name="T53" fmla="*/ 0 h 155"/>
                <a:gd name="T54" fmla="*/ 101 w 155"/>
                <a:gd name="T55" fmla="*/ 4 h 155"/>
                <a:gd name="T56" fmla="*/ 115 w 155"/>
                <a:gd name="T57" fmla="*/ 9 h 155"/>
                <a:gd name="T58" fmla="*/ 127 w 155"/>
                <a:gd name="T59" fmla="*/ 17 h 155"/>
                <a:gd name="T60" fmla="*/ 138 w 155"/>
                <a:gd name="T61" fmla="*/ 28 h 155"/>
                <a:gd name="T62" fmla="*/ 146 w 155"/>
                <a:gd name="T63" fmla="*/ 40 h 155"/>
                <a:gd name="T64" fmla="*/ 151 w 155"/>
                <a:gd name="T65" fmla="*/ 54 h 155"/>
                <a:gd name="T66" fmla="*/ 155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4" y="93"/>
                  </a:lnTo>
                  <a:lnTo>
                    <a:pt x="151" y="100"/>
                  </a:lnTo>
                  <a:lnTo>
                    <a:pt x="149" y="108"/>
                  </a:lnTo>
                  <a:lnTo>
                    <a:pt x="146" y="113"/>
                  </a:lnTo>
                  <a:lnTo>
                    <a:pt x="142" y="120"/>
                  </a:lnTo>
                  <a:lnTo>
                    <a:pt x="138" y="126"/>
                  </a:lnTo>
                  <a:lnTo>
                    <a:pt x="132" y="132"/>
                  </a:lnTo>
                  <a:lnTo>
                    <a:pt x="127" y="136"/>
                  </a:lnTo>
                  <a:lnTo>
                    <a:pt x="121" y="141"/>
                  </a:lnTo>
                  <a:lnTo>
                    <a:pt x="115" y="144"/>
                  </a:lnTo>
                  <a:lnTo>
                    <a:pt x="108" y="148"/>
                  </a:lnTo>
                  <a:lnTo>
                    <a:pt x="101" y="151"/>
                  </a:lnTo>
                  <a:lnTo>
                    <a:pt x="93" y="152"/>
                  </a:lnTo>
                  <a:lnTo>
                    <a:pt x="86" y="154"/>
                  </a:lnTo>
                  <a:lnTo>
                    <a:pt x="78" y="155"/>
                  </a:lnTo>
                  <a:lnTo>
                    <a:pt x="78" y="155"/>
                  </a:lnTo>
                  <a:lnTo>
                    <a:pt x="70" y="154"/>
                  </a:lnTo>
                  <a:lnTo>
                    <a:pt x="62" y="152"/>
                  </a:lnTo>
                  <a:lnTo>
                    <a:pt x="55" y="151"/>
                  </a:lnTo>
                  <a:lnTo>
                    <a:pt x="47" y="148"/>
                  </a:lnTo>
                  <a:lnTo>
                    <a:pt x="42" y="144"/>
                  </a:lnTo>
                  <a:lnTo>
                    <a:pt x="35" y="141"/>
                  </a:lnTo>
                  <a:lnTo>
                    <a:pt x="29" y="136"/>
                  </a:lnTo>
                  <a:lnTo>
                    <a:pt x="23" y="132"/>
                  </a:lnTo>
                  <a:lnTo>
                    <a:pt x="19" y="126"/>
                  </a:lnTo>
                  <a:lnTo>
                    <a:pt x="14" y="120"/>
                  </a:lnTo>
                  <a:lnTo>
                    <a:pt x="11" y="113"/>
                  </a:lnTo>
                  <a:lnTo>
                    <a:pt x="7" y="108"/>
                  </a:lnTo>
                  <a:lnTo>
                    <a:pt x="4" y="100"/>
                  </a:lnTo>
                  <a:lnTo>
                    <a:pt x="3" y="93"/>
                  </a:lnTo>
                  <a:lnTo>
                    <a:pt x="2" y="85"/>
                  </a:lnTo>
                  <a:lnTo>
                    <a:pt x="0" y="77"/>
                  </a:lnTo>
                  <a:lnTo>
                    <a:pt x="0" y="77"/>
                  </a:lnTo>
                  <a:lnTo>
                    <a:pt x="2" y="69"/>
                  </a:lnTo>
                  <a:lnTo>
                    <a:pt x="3" y="62"/>
                  </a:lnTo>
                  <a:lnTo>
                    <a:pt x="4" y="54"/>
                  </a:lnTo>
                  <a:lnTo>
                    <a:pt x="7" y="47"/>
                  </a:lnTo>
                  <a:lnTo>
                    <a:pt x="11" y="40"/>
                  </a:lnTo>
                  <a:lnTo>
                    <a:pt x="14" y="35"/>
                  </a:lnTo>
                  <a:lnTo>
                    <a:pt x="19" y="28"/>
                  </a:lnTo>
                  <a:lnTo>
                    <a:pt x="23" y="23"/>
                  </a:lnTo>
                  <a:lnTo>
                    <a:pt x="29" y="17"/>
                  </a:lnTo>
                  <a:lnTo>
                    <a:pt x="35" y="13"/>
                  </a:lnTo>
                  <a:lnTo>
                    <a:pt x="42" y="9"/>
                  </a:lnTo>
                  <a:lnTo>
                    <a:pt x="47" y="6"/>
                  </a:lnTo>
                  <a:lnTo>
                    <a:pt x="55" y="4"/>
                  </a:lnTo>
                  <a:lnTo>
                    <a:pt x="62" y="1"/>
                  </a:lnTo>
                  <a:lnTo>
                    <a:pt x="70" y="0"/>
                  </a:lnTo>
                  <a:lnTo>
                    <a:pt x="78" y="0"/>
                  </a:lnTo>
                  <a:lnTo>
                    <a:pt x="78" y="0"/>
                  </a:lnTo>
                  <a:lnTo>
                    <a:pt x="86" y="0"/>
                  </a:lnTo>
                  <a:lnTo>
                    <a:pt x="93" y="1"/>
                  </a:lnTo>
                  <a:lnTo>
                    <a:pt x="101" y="4"/>
                  </a:lnTo>
                  <a:lnTo>
                    <a:pt x="108" y="6"/>
                  </a:lnTo>
                  <a:lnTo>
                    <a:pt x="115" y="9"/>
                  </a:lnTo>
                  <a:lnTo>
                    <a:pt x="121" y="13"/>
                  </a:lnTo>
                  <a:lnTo>
                    <a:pt x="127" y="17"/>
                  </a:lnTo>
                  <a:lnTo>
                    <a:pt x="132" y="23"/>
                  </a:lnTo>
                  <a:lnTo>
                    <a:pt x="138" y="28"/>
                  </a:lnTo>
                  <a:lnTo>
                    <a:pt x="142" y="35"/>
                  </a:lnTo>
                  <a:lnTo>
                    <a:pt x="146" y="40"/>
                  </a:lnTo>
                  <a:lnTo>
                    <a:pt x="149" y="47"/>
                  </a:lnTo>
                  <a:lnTo>
                    <a:pt x="151"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1060">
              <a:extLst>
                <a:ext uri="{FF2B5EF4-FFF2-40B4-BE49-F238E27FC236}">
                  <a16:creationId xmlns:a16="http://schemas.microsoft.com/office/drawing/2014/main" id="{2D3F7A07-37C9-4017-808C-F65A4E799F69}"/>
                </a:ext>
              </a:extLst>
            </p:cNvPr>
            <p:cNvSpPr>
              <a:spLocks/>
            </p:cNvSpPr>
            <p:nvPr/>
          </p:nvSpPr>
          <p:spPr bwMode="auto">
            <a:xfrm>
              <a:off x="8031163" y="2687638"/>
              <a:ext cx="49213" cy="49213"/>
            </a:xfrm>
            <a:custGeom>
              <a:avLst/>
              <a:gdLst>
                <a:gd name="T0" fmla="*/ 155 w 155"/>
                <a:gd name="T1" fmla="*/ 78 h 155"/>
                <a:gd name="T2" fmla="*/ 154 w 155"/>
                <a:gd name="T3" fmla="*/ 93 h 155"/>
                <a:gd name="T4" fmla="*/ 149 w 155"/>
                <a:gd name="T5" fmla="*/ 108 h 155"/>
                <a:gd name="T6" fmla="*/ 142 w 155"/>
                <a:gd name="T7" fmla="*/ 120 h 155"/>
                <a:gd name="T8" fmla="*/ 132 w 155"/>
                <a:gd name="T9" fmla="*/ 132 h 155"/>
                <a:gd name="T10" fmla="*/ 121 w 155"/>
                <a:gd name="T11" fmla="*/ 141 h 155"/>
                <a:gd name="T12" fmla="*/ 108 w 155"/>
                <a:gd name="T13" fmla="*/ 149 h 155"/>
                <a:gd name="T14" fmla="*/ 93 w 155"/>
                <a:gd name="T15" fmla="*/ 153 h 155"/>
                <a:gd name="T16" fmla="*/ 78 w 155"/>
                <a:gd name="T17" fmla="*/ 155 h 155"/>
                <a:gd name="T18" fmla="*/ 70 w 155"/>
                <a:gd name="T19" fmla="*/ 155 h 155"/>
                <a:gd name="T20" fmla="*/ 55 w 155"/>
                <a:gd name="T21" fmla="*/ 151 h 155"/>
                <a:gd name="T22" fmla="*/ 42 w 155"/>
                <a:gd name="T23" fmla="*/ 145 h 155"/>
                <a:gd name="T24" fmla="*/ 29 w 155"/>
                <a:gd name="T25" fmla="*/ 137 h 155"/>
                <a:gd name="T26" fmla="*/ 19 w 155"/>
                <a:gd name="T27" fmla="*/ 126 h 155"/>
                <a:gd name="T28" fmla="*/ 11 w 155"/>
                <a:gd name="T29" fmla="*/ 115 h 155"/>
                <a:gd name="T30" fmla="*/ 4 w 155"/>
                <a:gd name="T31" fmla="*/ 101 h 155"/>
                <a:gd name="T32" fmla="*/ 2 w 155"/>
                <a:gd name="T33" fmla="*/ 85 h 155"/>
                <a:gd name="T34" fmla="*/ 0 w 155"/>
                <a:gd name="T35" fmla="*/ 78 h 155"/>
                <a:gd name="T36" fmla="*/ 3 w 155"/>
                <a:gd name="T37" fmla="*/ 62 h 155"/>
                <a:gd name="T38" fmla="*/ 7 w 155"/>
                <a:gd name="T39" fmla="*/ 47 h 155"/>
                <a:gd name="T40" fmla="*/ 14 w 155"/>
                <a:gd name="T41" fmla="*/ 34 h 155"/>
                <a:gd name="T42" fmla="*/ 23 w 155"/>
                <a:gd name="T43" fmla="*/ 23 h 155"/>
                <a:gd name="T44" fmla="*/ 35 w 155"/>
                <a:gd name="T45" fmla="*/ 14 h 155"/>
                <a:gd name="T46" fmla="*/ 47 w 155"/>
                <a:gd name="T47" fmla="*/ 7 h 155"/>
                <a:gd name="T48" fmla="*/ 62 w 155"/>
                <a:gd name="T49" fmla="*/ 2 h 155"/>
                <a:gd name="T50" fmla="*/ 78 w 155"/>
                <a:gd name="T51" fmla="*/ 0 h 155"/>
                <a:gd name="T52" fmla="*/ 86 w 155"/>
                <a:gd name="T53" fmla="*/ 1 h 155"/>
                <a:gd name="T54" fmla="*/ 101 w 155"/>
                <a:gd name="T55" fmla="*/ 4 h 155"/>
                <a:gd name="T56" fmla="*/ 115 w 155"/>
                <a:gd name="T57" fmla="*/ 9 h 155"/>
                <a:gd name="T58" fmla="*/ 127 w 155"/>
                <a:gd name="T59" fmla="*/ 18 h 155"/>
                <a:gd name="T60" fmla="*/ 138 w 155"/>
                <a:gd name="T61" fmla="*/ 29 h 155"/>
                <a:gd name="T62" fmla="*/ 146 w 155"/>
                <a:gd name="T63" fmla="*/ 41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4" y="93"/>
                  </a:lnTo>
                  <a:lnTo>
                    <a:pt x="151" y="101"/>
                  </a:lnTo>
                  <a:lnTo>
                    <a:pt x="149" y="108"/>
                  </a:lnTo>
                  <a:lnTo>
                    <a:pt x="146" y="115"/>
                  </a:lnTo>
                  <a:lnTo>
                    <a:pt x="142" y="120"/>
                  </a:lnTo>
                  <a:lnTo>
                    <a:pt x="138" y="126"/>
                  </a:lnTo>
                  <a:lnTo>
                    <a:pt x="132" y="132"/>
                  </a:lnTo>
                  <a:lnTo>
                    <a:pt x="127" y="137"/>
                  </a:lnTo>
                  <a:lnTo>
                    <a:pt x="121" y="141"/>
                  </a:lnTo>
                  <a:lnTo>
                    <a:pt x="115" y="145"/>
                  </a:lnTo>
                  <a:lnTo>
                    <a:pt x="108" y="149"/>
                  </a:lnTo>
                  <a:lnTo>
                    <a:pt x="101" y="151"/>
                  </a:lnTo>
                  <a:lnTo>
                    <a:pt x="93" y="153"/>
                  </a:lnTo>
                  <a:lnTo>
                    <a:pt x="86" y="155"/>
                  </a:lnTo>
                  <a:lnTo>
                    <a:pt x="78" y="155"/>
                  </a:lnTo>
                  <a:lnTo>
                    <a:pt x="78" y="155"/>
                  </a:lnTo>
                  <a:lnTo>
                    <a:pt x="70" y="155"/>
                  </a:lnTo>
                  <a:lnTo>
                    <a:pt x="62" y="153"/>
                  </a:lnTo>
                  <a:lnTo>
                    <a:pt x="55" y="151"/>
                  </a:lnTo>
                  <a:lnTo>
                    <a:pt x="47" y="149"/>
                  </a:lnTo>
                  <a:lnTo>
                    <a:pt x="42" y="145"/>
                  </a:lnTo>
                  <a:lnTo>
                    <a:pt x="35" y="141"/>
                  </a:lnTo>
                  <a:lnTo>
                    <a:pt x="29" y="137"/>
                  </a:lnTo>
                  <a:lnTo>
                    <a:pt x="23" y="132"/>
                  </a:lnTo>
                  <a:lnTo>
                    <a:pt x="19" y="126"/>
                  </a:lnTo>
                  <a:lnTo>
                    <a:pt x="14" y="120"/>
                  </a:lnTo>
                  <a:lnTo>
                    <a:pt x="11" y="115"/>
                  </a:lnTo>
                  <a:lnTo>
                    <a:pt x="7" y="108"/>
                  </a:lnTo>
                  <a:lnTo>
                    <a:pt x="4" y="101"/>
                  </a:lnTo>
                  <a:lnTo>
                    <a:pt x="3" y="93"/>
                  </a:lnTo>
                  <a:lnTo>
                    <a:pt x="2" y="85"/>
                  </a:lnTo>
                  <a:lnTo>
                    <a:pt x="0" y="78"/>
                  </a:lnTo>
                  <a:lnTo>
                    <a:pt x="0" y="78"/>
                  </a:lnTo>
                  <a:lnTo>
                    <a:pt x="2" y="70"/>
                  </a:lnTo>
                  <a:lnTo>
                    <a:pt x="3" y="62"/>
                  </a:lnTo>
                  <a:lnTo>
                    <a:pt x="4" y="55"/>
                  </a:lnTo>
                  <a:lnTo>
                    <a:pt x="7" y="47"/>
                  </a:lnTo>
                  <a:lnTo>
                    <a:pt x="11" y="41"/>
                  </a:lnTo>
                  <a:lnTo>
                    <a:pt x="14" y="34"/>
                  </a:lnTo>
                  <a:lnTo>
                    <a:pt x="19" y="29"/>
                  </a:lnTo>
                  <a:lnTo>
                    <a:pt x="23" y="23"/>
                  </a:lnTo>
                  <a:lnTo>
                    <a:pt x="29" y="18"/>
                  </a:lnTo>
                  <a:lnTo>
                    <a:pt x="35" y="14"/>
                  </a:lnTo>
                  <a:lnTo>
                    <a:pt x="42" y="9"/>
                  </a:lnTo>
                  <a:lnTo>
                    <a:pt x="47" y="7"/>
                  </a:lnTo>
                  <a:lnTo>
                    <a:pt x="55" y="4"/>
                  </a:lnTo>
                  <a:lnTo>
                    <a:pt x="62" y="2"/>
                  </a:lnTo>
                  <a:lnTo>
                    <a:pt x="70" y="1"/>
                  </a:lnTo>
                  <a:lnTo>
                    <a:pt x="78" y="0"/>
                  </a:lnTo>
                  <a:lnTo>
                    <a:pt x="78" y="0"/>
                  </a:lnTo>
                  <a:lnTo>
                    <a:pt x="86" y="1"/>
                  </a:lnTo>
                  <a:lnTo>
                    <a:pt x="93" y="2"/>
                  </a:lnTo>
                  <a:lnTo>
                    <a:pt x="101" y="4"/>
                  </a:lnTo>
                  <a:lnTo>
                    <a:pt x="108" y="7"/>
                  </a:lnTo>
                  <a:lnTo>
                    <a:pt x="115" y="9"/>
                  </a:lnTo>
                  <a:lnTo>
                    <a:pt x="121" y="14"/>
                  </a:lnTo>
                  <a:lnTo>
                    <a:pt x="127" y="18"/>
                  </a:lnTo>
                  <a:lnTo>
                    <a:pt x="132" y="23"/>
                  </a:lnTo>
                  <a:lnTo>
                    <a:pt x="138" y="29"/>
                  </a:lnTo>
                  <a:lnTo>
                    <a:pt x="142" y="34"/>
                  </a:lnTo>
                  <a:lnTo>
                    <a:pt x="146" y="41"/>
                  </a:lnTo>
                  <a:lnTo>
                    <a:pt x="149" y="47"/>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4" name="Freeform 1061">
              <a:extLst>
                <a:ext uri="{FF2B5EF4-FFF2-40B4-BE49-F238E27FC236}">
                  <a16:creationId xmlns:a16="http://schemas.microsoft.com/office/drawing/2014/main" id="{7691EB1A-C2AF-46D2-8575-F2E6044105C3}"/>
                </a:ext>
              </a:extLst>
            </p:cNvPr>
            <p:cNvSpPr>
              <a:spLocks/>
            </p:cNvSpPr>
            <p:nvPr/>
          </p:nvSpPr>
          <p:spPr bwMode="auto">
            <a:xfrm>
              <a:off x="7751763" y="2757488"/>
              <a:ext cx="49213" cy="49213"/>
            </a:xfrm>
            <a:custGeom>
              <a:avLst/>
              <a:gdLst>
                <a:gd name="T0" fmla="*/ 155 w 155"/>
                <a:gd name="T1" fmla="*/ 77 h 154"/>
                <a:gd name="T2" fmla="*/ 153 w 155"/>
                <a:gd name="T3" fmla="*/ 93 h 154"/>
                <a:gd name="T4" fmla="*/ 148 w 155"/>
                <a:gd name="T5" fmla="*/ 107 h 154"/>
                <a:gd name="T6" fmla="*/ 141 w 155"/>
                <a:gd name="T7" fmla="*/ 120 h 154"/>
                <a:gd name="T8" fmla="*/ 132 w 155"/>
                <a:gd name="T9" fmla="*/ 132 h 154"/>
                <a:gd name="T10" fmla="*/ 120 w 155"/>
                <a:gd name="T11" fmla="*/ 141 h 154"/>
                <a:gd name="T12" fmla="*/ 108 w 155"/>
                <a:gd name="T13" fmla="*/ 148 h 154"/>
                <a:gd name="T14" fmla="*/ 93 w 155"/>
                <a:gd name="T15" fmla="*/ 152 h 154"/>
                <a:gd name="T16" fmla="*/ 77 w 155"/>
                <a:gd name="T17" fmla="*/ 154 h 154"/>
                <a:gd name="T18" fmla="*/ 69 w 155"/>
                <a:gd name="T19" fmla="*/ 154 h 154"/>
                <a:gd name="T20" fmla="*/ 54 w 155"/>
                <a:gd name="T21" fmla="*/ 150 h 154"/>
                <a:gd name="T22" fmla="*/ 40 w 155"/>
                <a:gd name="T23" fmla="*/ 144 h 154"/>
                <a:gd name="T24" fmla="*/ 29 w 155"/>
                <a:gd name="T25" fmla="*/ 136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4 w 155"/>
                <a:gd name="T41" fmla="*/ 33 h 154"/>
                <a:gd name="T42" fmla="*/ 23 w 155"/>
                <a:gd name="T43" fmla="*/ 22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9 h 154"/>
                <a:gd name="T58" fmla="*/ 126 w 155"/>
                <a:gd name="T59" fmla="*/ 17 h 154"/>
                <a:gd name="T60" fmla="*/ 137 w 155"/>
                <a:gd name="T61" fmla="*/ 28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8" y="107"/>
                  </a:lnTo>
                  <a:lnTo>
                    <a:pt x="146" y="114"/>
                  </a:lnTo>
                  <a:lnTo>
                    <a:pt x="141" y="120"/>
                  </a:lnTo>
                  <a:lnTo>
                    <a:pt x="137" y="126"/>
                  </a:lnTo>
                  <a:lnTo>
                    <a:pt x="132" y="132"/>
                  </a:lnTo>
                  <a:lnTo>
                    <a:pt x="126" y="136"/>
                  </a:lnTo>
                  <a:lnTo>
                    <a:pt x="120" y="141"/>
                  </a:lnTo>
                  <a:lnTo>
                    <a:pt x="114" y="144"/>
                  </a:lnTo>
                  <a:lnTo>
                    <a:pt x="108"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2"/>
                  </a:lnTo>
                  <a:lnTo>
                    <a:pt x="17" y="126"/>
                  </a:lnTo>
                  <a:lnTo>
                    <a:pt x="14"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2"/>
                  </a:lnTo>
                  <a:lnTo>
                    <a:pt x="137" y="28"/>
                  </a:lnTo>
                  <a:lnTo>
                    <a:pt x="141" y="33"/>
                  </a:lnTo>
                  <a:lnTo>
                    <a:pt x="146"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1062">
              <a:extLst>
                <a:ext uri="{FF2B5EF4-FFF2-40B4-BE49-F238E27FC236}">
                  <a16:creationId xmlns:a16="http://schemas.microsoft.com/office/drawing/2014/main" id="{116176B0-7278-442D-B713-041BDE6B50A6}"/>
                </a:ext>
              </a:extLst>
            </p:cNvPr>
            <p:cNvSpPr>
              <a:spLocks/>
            </p:cNvSpPr>
            <p:nvPr/>
          </p:nvSpPr>
          <p:spPr bwMode="auto">
            <a:xfrm>
              <a:off x="7751763" y="2828925"/>
              <a:ext cx="49213" cy="49213"/>
            </a:xfrm>
            <a:custGeom>
              <a:avLst/>
              <a:gdLst>
                <a:gd name="T0" fmla="*/ 155 w 155"/>
                <a:gd name="T1" fmla="*/ 77 h 155"/>
                <a:gd name="T2" fmla="*/ 153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6 h 155"/>
                <a:gd name="T24" fmla="*/ 29 w 155"/>
                <a:gd name="T25" fmla="*/ 136 h 155"/>
                <a:gd name="T26" fmla="*/ 17 w 155"/>
                <a:gd name="T27" fmla="*/ 126 h 155"/>
                <a:gd name="T28" fmla="*/ 9 w 155"/>
                <a:gd name="T29" fmla="*/ 114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3 h 155"/>
                <a:gd name="T50" fmla="*/ 77 w 155"/>
                <a:gd name="T51" fmla="*/ 0 h 155"/>
                <a:gd name="T52" fmla="*/ 85 w 155"/>
                <a:gd name="T53" fmla="*/ 1 h 155"/>
                <a:gd name="T54" fmla="*/ 100 w 155"/>
                <a:gd name="T55" fmla="*/ 4 h 155"/>
                <a:gd name="T56" fmla="*/ 114 w 155"/>
                <a:gd name="T57" fmla="*/ 9 h 155"/>
                <a:gd name="T58" fmla="*/ 126 w 155"/>
                <a:gd name="T59" fmla="*/ 19 h 155"/>
                <a:gd name="T60" fmla="*/ 137 w 155"/>
                <a:gd name="T61" fmla="*/ 29 h 155"/>
                <a:gd name="T62" fmla="*/ 146 w 155"/>
                <a:gd name="T63" fmla="*/ 40 h 155"/>
                <a:gd name="T64" fmla="*/ 151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8"/>
                  </a:lnTo>
                  <a:lnTo>
                    <a:pt x="146" y="114"/>
                  </a:lnTo>
                  <a:lnTo>
                    <a:pt x="141" y="120"/>
                  </a:lnTo>
                  <a:lnTo>
                    <a:pt x="137" y="126"/>
                  </a:lnTo>
                  <a:lnTo>
                    <a:pt x="132" y="132"/>
                  </a:lnTo>
                  <a:lnTo>
                    <a:pt x="126" y="136"/>
                  </a:lnTo>
                  <a:lnTo>
                    <a:pt x="120"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7" y="126"/>
                  </a:lnTo>
                  <a:lnTo>
                    <a:pt x="14" y="120"/>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4" y="35"/>
                  </a:lnTo>
                  <a:lnTo>
                    <a:pt x="17" y="29"/>
                  </a:lnTo>
                  <a:lnTo>
                    <a:pt x="23" y="23"/>
                  </a:lnTo>
                  <a:lnTo>
                    <a:pt x="29" y="19"/>
                  </a:lnTo>
                  <a:lnTo>
                    <a:pt x="35" y="14"/>
                  </a:lnTo>
                  <a:lnTo>
                    <a:pt x="40" y="9"/>
                  </a:lnTo>
                  <a:lnTo>
                    <a:pt x="47" y="6"/>
                  </a:lnTo>
                  <a:lnTo>
                    <a:pt x="54" y="4"/>
                  </a:lnTo>
                  <a:lnTo>
                    <a:pt x="62" y="3"/>
                  </a:lnTo>
                  <a:lnTo>
                    <a:pt x="69" y="1"/>
                  </a:lnTo>
                  <a:lnTo>
                    <a:pt x="77" y="0"/>
                  </a:lnTo>
                  <a:lnTo>
                    <a:pt x="77" y="0"/>
                  </a:lnTo>
                  <a:lnTo>
                    <a:pt x="85" y="1"/>
                  </a:lnTo>
                  <a:lnTo>
                    <a:pt x="93" y="3"/>
                  </a:lnTo>
                  <a:lnTo>
                    <a:pt x="100" y="4"/>
                  </a:lnTo>
                  <a:lnTo>
                    <a:pt x="108" y="6"/>
                  </a:lnTo>
                  <a:lnTo>
                    <a:pt x="114" y="9"/>
                  </a:lnTo>
                  <a:lnTo>
                    <a:pt x="120" y="14"/>
                  </a:lnTo>
                  <a:lnTo>
                    <a:pt x="126" y="19"/>
                  </a:lnTo>
                  <a:lnTo>
                    <a:pt x="132" y="23"/>
                  </a:lnTo>
                  <a:lnTo>
                    <a:pt x="137" y="29"/>
                  </a:lnTo>
                  <a:lnTo>
                    <a:pt x="141" y="35"/>
                  </a:lnTo>
                  <a:lnTo>
                    <a:pt x="146" y="40"/>
                  </a:lnTo>
                  <a:lnTo>
                    <a:pt x="148" y="47"/>
                  </a:lnTo>
                  <a:lnTo>
                    <a:pt x="151" y="54"/>
                  </a:lnTo>
                  <a:lnTo>
                    <a:pt x="153"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6" name="Freeform 1063">
              <a:extLst>
                <a:ext uri="{FF2B5EF4-FFF2-40B4-BE49-F238E27FC236}">
                  <a16:creationId xmlns:a16="http://schemas.microsoft.com/office/drawing/2014/main" id="{C9912971-5F4A-401F-A4CE-88C683A799E8}"/>
                </a:ext>
              </a:extLst>
            </p:cNvPr>
            <p:cNvSpPr>
              <a:spLocks/>
            </p:cNvSpPr>
            <p:nvPr/>
          </p:nvSpPr>
          <p:spPr bwMode="auto">
            <a:xfrm>
              <a:off x="7821613" y="2757488"/>
              <a:ext cx="49213" cy="49213"/>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2 h 154"/>
                <a:gd name="T10" fmla="*/ 120 w 154"/>
                <a:gd name="T11" fmla="*/ 141 h 154"/>
                <a:gd name="T12" fmla="*/ 107 w 154"/>
                <a:gd name="T13" fmla="*/ 148 h 154"/>
                <a:gd name="T14" fmla="*/ 93 w 154"/>
                <a:gd name="T15" fmla="*/ 152 h 154"/>
                <a:gd name="T16" fmla="*/ 77 w 154"/>
                <a:gd name="T17" fmla="*/ 154 h 154"/>
                <a:gd name="T18" fmla="*/ 70 w 154"/>
                <a:gd name="T19" fmla="*/ 154 h 154"/>
                <a:gd name="T20" fmla="*/ 54 w 154"/>
                <a:gd name="T21" fmla="*/ 150 h 154"/>
                <a:gd name="T22" fmla="*/ 40 w 154"/>
                <a:gd name="T23" fmla="*/ 144 h 154"/>
                <a:gd name="T24" fmla="*/ 29 w 154"/>
                <a:gd name="T25" fmla="*/ 136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1 h 154"/>
                <a:gd name="T38" fmla="*/ 6 w 154"/>
                <a:gd name="T39" fmla="*/ 47 h 154"/>
                <a:gd name="T40" fmla="*/ 14 w 154"/>
                <a:gd name="T41" fmla="*/ 33 h 154"/>
                <a:gd name="T42" fmla="*/ 23 w 154"/>
                <a:gd name="T43" fmla="*/ 22 h 154"/>
                <a:gd name="T44" fmla="*/ 34 w 154"/>
                <a:gd name="T45" fmla="*/ 13 h 154"/>
                <a:gd name="T46" fmla="*/ 47 w 154"/>
                <a:gd name="T47" fmla="*/ 6 h 154"/>
                <a:gd name="T48" fmla="*/ 62 w 154"/>
                <a:gd name="T49" fmla="*/ 1 h 154"/>
                <a:gd name="T50" fmla="*/ 77 w 154"/>
                <a:gd name="T51" fmla="*/ 0 h 154"/>
                <a:gd name="T52" fmla="*/ 85 w 154"/>
                <a:gd name="T53" fmla="*/ 0 h 154"/>
                <a:gd name="T54" fmla="*/ 99 w 154"/>
                <a:gd name="T55" fmla="*/ 4 h 154"/>
                <a:gd name="T56" fmla="*/ 114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5" y="114"/>
                  </a:lnTo>
                  <a:lnTo>
                    <a:pt x="141" y="120"/>
                  </a:lnTo>
                  <a:lnTo>
                    <a:pt x="136" y="126"/>
                  </a:lnTo>
                  <a:lnTo>
                    <a:pt x="132" y="132"/>
                  </a:lnTo>
                  <a:lnTo>
                    <a:pt x="126" y="136"/>
                  </a:lnTo>
                  <a:lnTo>
                    <a:pt x="120" y="141"/>
                  </a:lnTo>
                  <a:lnTo>
                    <a:pt x="114" y="144"/>
                  </a:lnTo>
                  <a:lnTo>
                    <a:pt x="107" y="148"/>
                  </a:lnTo>
                  <a:lnTo>
                    <a:pt x="99" y="150"/>
                  </a:lnTo>
                  <a:lnTo>
                    <a:pt x="93" y="152"/>
                  </a:lnTo>
                  <a:lnTo>
                    <a:pt x="85" y="154"/>
                  </a:lnTo>
                  <a:lnTo>
                    <a:pt x="77" y="154"/>
                  </a:lnTo>
                  <a:lnTo>
                    <a:pt x="77" y="154"/>
                  </a:lnTo>
                  <a:lnTo>
                    <a:pt x="70" y="154"/>
                  </a:lnTo>
                  <a:lnTo>
                    <a:pt x="62" y="152"/>
                  </a:lnTo>
                  <a:lnTo>
                    <a:pt x="54" y="150"/>
                  </a:lnTo>
                  <a:lnTo>
                    <a:pt x="47" y="148"/>
                  </a:lnTo>
                  <a:lnTo>
                    <a:pt x="40" y="144"/>
                  </a:lnTo>
                  <a:lnTo>
                    <a:pt x="34" y="141"/>
                  </a:lnTo>
                  <a:lnTo>
                    <a:pt x="29" y="136"/>
                  </a:lnTo>
                  <a:lnTo>
                    <a:pt x="23" y="132"/>
                  </a:lnTo>
                  <a:lnTo>
                    <a:pt x="17" y="126"/>
                  </a:lnTo>
                  <a:lnTo>
                    <a:pt x="14" y="120"/>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4" y="33"/>
                  </a:lnTo>
                  <a:lnTo>
                    <a:pt x="17" y="28"/>
                  </a:lnTo>
                  <a:lnTo>
                    <a:pt x="23" y="22"/>
                  </a:lnTo>
                  <a:lnTo>
                    <a:pt x="29" y="17"/>
                  </a:lnTo>
                  <a:lnTo>
                    <a:pt x="34" y="13"/>
                  </a:lnTo>
                  <a:lnTo>
                    <a:pt x="40" y="9"/>
                  </a:lnTo>
                  <a:lnTo>
                    <a:pt x="47" y="6"/>
                  </a:lnTo>
                  <a:lnTo>
                    <a:pt x="54" y="4"/>
                  </a:lnTo>
                  <a:lnTo>
                    <a:pt x="62" y="1"/>
                  </a:lnTo>
                  <a:lnTo>
                    <a:pt x="70" y="0"/>
                  </a:lnTo>
                  <a:lnTo>
                    <a:pt x="77" y="0"/>
                  </a:lnTo>
                  <a:lnTo>
                    <a:pt x="77" y="0"/>
                  </a:lnTo>
                  <a:lnTo>
                    <a:pt x="85" y="0"/>
                  </a:lnTo>
                  <a:lnTo>
                    <a:pt x="93" y="1"/>
                  </a:lnTo>
                  <a:lnTo>
                    <a:pt x="99" y="4"/>
                  </a:lnTo>
                  <a:lnTo>
                    <a:pt x="107" y="6"/>
                  </a:lnTo>
                  <a:lnTo>
                    <a:pt x="114" y="9"/>
                  </a:lnTo>
                  <a:lnTo>
                    <a:pt x="120" y="13"/>
                  </a:lnTo>
                  <a:lnTo>
                    <a:pt x="126" y="17"/>
                  </a:lnTo>
                  <a:lnTo>
                    <a:pt x="132" y="22"/>
                  </a:lnTo>
                  <a:lnTo>
                    <a:pt x="136" y="28"/>
                  </a:lnTo>
                  <a:lnTo>
                    <a:pt x="141" y="33"/>
                  </a:lnTo>
                  <a:lnTo>
                    <a:pt x="145" y="40"/>
                  </a:lnTo>
                  <a:lnTo>
                    <a:pt x="148"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1064">
              <a:extLst>
                <a:ext uri="{FF2B5EF4-FFF2-40B4-BE49-F238E27FC236}">
                  <a16:creationId xmlns:a16="http://schemas.microsoft.com/office/drawing/2014/main" id="{F75A6C01-7D08-480C-8106-C34DEEEDEB59}"/>
                </a:ext>
              </a:extLst>
            </p:cNvPr>
            <p:cNvSpPr>
              <a:spLocks/>
            </p:cNvSpPr>
            <p:nvPr/>
          </p:nvSpPr>
          <p:spPr bwMode="auto">
            <a:xfrm>
              <a:off x="7821613" y="2828925"/>
              <a:ext cx="49213" cy="49213"/>
            </a:xfrm>
            <a:custGeom>
              <a:avLst/>
              <a:gdLst>
                <a:gd name="T0" fmla="*/ 154 w 154"/>
                <a:gd name="T1" fmla="*/ 77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8 h 155"/>
                <a:gd name="T14" fmla="*/ 93 w 154"/>
                <a:gd name="T15" fmla="*/ 152 h 155"/>
                <a:gd name="T16" fmla="*/ 77 w 154"/>
                <a:gd name="T17" fmla="*/ 155 h 155"/>
                <a:gd name="T18" fmla="*/ 70 w 154"/>
                <a:gd name="T19" fmla="*/ 154 h 155"/>
                <a:gd name="T20" fmla="*/ 54 w 154"/>
                <a:gd name="T21" fmla="*/ 151 h 155"/>
                <a:gd name="T22" fmla="*/ 40 w 154"/>
                <a:gd name="T23" fmla="*/ 146 h 155"/>
                <a:gd name="T24" fmla="*/ 29 w 154"/>
                <a:gd name="T25" fmla="*/ 136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3 h 155"/>
                <a:gd name="T50" fmla="*/ 77 w 154"/>
                <a:gd name="T51" fmla="*/ 0 h 155"/>
                <a:gd name="T52" fmla="*/ 85 w 154"/>
                <a:gd name="T53" fmla="*/ 1 h 155"/>
                <a:gd name="T54" fmla="*/ 99 w 154"/>
                <a:gd name="T55" fmla="*/ 4 h 155"/>
                <a:gd name="T56" fmla="*/ 114 w 154"/>
                <a:gd name="T57" fmla="*/ 9 h 155"/>
                <a:gd name="T58" fmla="*/ 126 w 154"/>
                <a:gd name="T59" fmla="*/ 19 h 155"/>
                <a:gd name="T60" fmla="*/ 136 w 154"/>
                <a:gd name="T61" fmla="*/ 29 h 155"/>
                <a:gd name="T62" fmla="*/ 145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8"/>
                  </a:lnTo>
                  <a:lnTo>
                    <a:pt x="145" y="114"/>
                  </a:lnTo>
                  <a:lnTo>
                    <a:pt x="141" y="120"/>
                  </a:lnTo>
                  <a:lnTo>
                    <a:pt x="136" y="126"/>
                  </a:lnTo>
                  <a:lnTo>
                    <a:pt x="132" y="132"/>
                  </a:lnTo>
                  <a:lnTo>
                    <a:pt x="126" y="136"/>
                  </a:lnTo>
                  <a:lnTo>
                    <a:pt x="120" y="141"/>
                  </a:lnTo>
                  <a:lnTo>
                    <a:pt x="114" y="146"/>
                  </a:lnTo>
                  <a:lnTo>
                    <a:pt x="107" y="148"/>
                  </a:lnTo>
                  <a:lnTo>
                    <a:pt x="99" y="151"/>
                  </a:lnTo>
                  <a:lnTo>
                    <a:pt x="93" y="152"/>
                  </a:lnTo>
                  <a:lnTo>
                    <a:pt x="85" y="154"/>
                  </a:lnTo>
                  <a:lnTo>
                    <a:pt x="77" y="155"/>
                  </a:lnTo>
                  <a:lnTo>
                    <a:pt x="77" y="155"/>
                  </a:lnTo>
                  <a:lnTo>
                    <a:pt x="70" y="154"/>
                  </a:lnTo>
                  <a:lnTo>
                    <a:pt x="62" y="152"/>
                  </a:lnTo>
                  <a:lnTo>
                    <a:pt x="54" y="151"/>
                  </a:lnTo>
                  <a:lnTo>
                    <a:pt x="47" y="148"/>
                  </a:lnTo>
                  <a:lnTo>
                    <a:pt x="40" y="146"/>
                  </a:lnTo>
                  <a:lnTo>
                    <a:pt x="34" y="141"/>
                  </a:lnTo>
                  <a:lnTo>
                    <a:pt x="29" y="136"/>
                  </a:lnTo>
                  <a:lnTo>
                    <a:pt x="23" y="132"/>
                  </a:lnTo>
                  <a:lnTo>
                    <a:pt x="17" y="126"/>
                  </a:lnTo>
                  <a:lnTo>
                    <a:pt x="14"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4" y="35"/>
                  </a:lnTo>
                  <a:lnTo>
                    <a:pt x="17" y="29"/>
                  </a:lnTo>
                  <a:lnTo>
                    <a:pt x="23" y="23"/>
                  </a:lnTo>
                  <a:lnTo>
                    <a:pt x="29" y="19"/>
                  </a:lnTo>
                  <a:lnTo>
                    <a:pt x="34" y="14"/>
                  </a:lnTo>
                  <a:lnTo>
                    <a:pt x="40" y="9"/>
                  </a:lnTo>
                  <a:lnTo>
                    <a:pt x="47" y="6"/>
                  </a:lnTo>
                  <a:lnTo>
                    <a:pt x="54" y="4"/>
                  </a:lnTo>
                  <a:lnTo>
                    <a:pt x="62" y="3"/>
                  </a:lnTo>
                  <a:lnTo>
                    <a:pt x="70" y="1"/>
                  </a:lnTo>
                  <a:lnTo>
                    <a:pt x="77" y="0"/>
                  </a:lnTo>
                  <a:lnTo>
                    <a:pt x="77" y="0"/>
                  </a:lnTo>
                  <a:lnTo>
                    <a:pt x="85" y="1"/>
                  </a:lnTo>
                  <a:lnTo>
                    <a:pt x="93" y="3"/>
                  </a:lnTo>
                  <a:lnTo>
                    <a:pt x="99" y="4"/>
                  </a:lnTo>
                  <a:lnTo>
                    <a:pt x="107" y="6"/>
                  </a:lnTo>
                  <a:lnTo>
                    <a:pt x="114" y="9"/>
                  </a:lnTo>
                  <a:lnTo>
                    <a:pt x="120" y="14"/>
                  </a:lnTo>
                  <a:lnTo>
                    <a:pt x="126" y="19"/>
                  </a:lnTo>
                  <a:lnTo>
                    <a:pt x="132" y="23"/>
                  </a:lnTo>
                  <a:lnTo>
                    <a:pt x="136" y="29"/>
                  </a:lnTo>
                  <a:lnTo>
                    <a:pt x="141" y="35"/>
                  </a:lnTo>
                  <a:lnTo>
                    <a:pt x="145" y="40"/>
                  </a:lnTo>
                  <a:lnTo>
                    <a:pt x="148"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8" name="Freeform 1065">
              <a:extLst>
                <a:ext uri="{FF2B5EF4-FFF2-40B4-BE49-F238E27FC236}">
                  <a16:creationId xmlns:a16="http://schemas.microsoft.com/office/drawing/2014/main" id="{FD5A5D45-7097-4D18-B606-FD45436DBB2D}"/>
                </a:ext>
              </a:extLst>
            </p:cNvPr>
            <p:cNvSpPr>
              <a:spLocks/>
            </p:cNvSpPr>
            <p:nvPr/>
          </p:nvSpPr>
          <p:spPr bwMode="auto">
            <a:xfrm>
              <a:off x="7891463" y="2757488"/>
              <a:ext cx="49213" cy="49213"/>
            </a:xfrm>
            <a:custGeom>
              <a:avLst/>
              <a:gdLst>
                <a:gd name="T0" fmla="*/ 153 w 153"/>
                <a:gd name="T1" fmla="*/ 77 h 154"/>
                <a:gd name="T2" fmla="*/ 152 w 153"/>
                <a:gd name="T3" fmla="*/ 93 h 154"/>
                <a:gd name="T4" fmla="*/ 147 w 153"/>
                <a:gd name="T5" fmla="*/ 107 h 154"/>
                <a:gd name="T6" fmla="*/ 141 w 153"/>
                <a:gd name="T7" fmla="*/ 120 h 154"/>
                <a:gd name="T8" fmla="*/ 131 w 153"/>
                <a:gd name="T9" fmla="*/ 132 h 154"/>
                <a:gd name="T10" fmla="*/ 120 w 153"/>
                <a:gd name="T11" fmla="*/ 141 h 154"/>
                <a:gd name="T12" fmla="*/ 106 w 153"/>
                <a:gd name="T13" fmla="*/ 148 h 154"/>
                <a:gd name="T14" fmla="*/ 92 w 153"/>
                <a:gd name="T15" fmla="*/ 152 h 154"/>
                <a:gd name="T16" fmla="*/ 76 w 153"/>
                <a:gd name="T17" fmla="*/ 154 h 154"/>
                <a:gd name="T18" fmla="*/ 68 w 153"/>
                <a:gd name="T19" fmla="*/ 154 h 154"/>
                <a:gd name="T20" fmla="*/ 54 w 153"/>
                <a:gd name="T21" fmla="*/ 150 h 154"/>
                <a:gd name="T22" fmla="*/ 40 w 153"/>
                <a:gd name="T23" fmla="*/ 144 h 154"/>
                <a:gd name="T24" fmla="*/ 28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4 w 153"/>
                <a:gd name="T41" fmla="*/ 33 h 154"/>
                <a:gd name="T42" fmla="*/ 23 w 153"/>
                <a:gd name="T43" fmla="*/ 22 h 154"/>
                <a:gd name="T44" fmla="*/ 34 w 153"/>
                <a:gd name="T45" fmla="*/ 13 h 154"/>
                <a:gd name="T46" fmla="*/ 47 w 153"/>
                <a:gd name="T47" fmla="*/ 6 h 154"/>
                <a:gd name="T48" fmla="*/ 62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2" y="152"/>
                  </a:lnTo>
                  <a:lnTo>
                    <a:pt x="54" y="150"/>
                  </a:lnTo>
                  <a:lnTo>
                    <a:pt x="47" y="148"/>
                  </a:lnTo>
                  <a:lnTo>
                    <a:pt x="40" y="144"/>
                  </a:lnTo>
                  <a:lnTo>
                    <a:pt x="34" y="141"/>
                  </a:lnTo>
                  <a:lnTo>
                    <a:pt x="28" y="136"/>
                  </a:lnTo>
                  <a:lnTo>
                    <a:pt x="23" y="132"/>
                  </a:lnTo>
                  <a:lnTo>
                    <a:pt x="17" y="126"/>
                  </a:lnTo>
                  <a:lnTo>
                    <a:pt x="14"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4" y="33"/>
                  </a:lnTo>
                  <a:lnTo>
                    <a:pt x="17" y="28"/>
                  </a:lnTo>
                  <a:lnTo>
                    <a:pt x="23" y="22"/>
                  </a:lnTo>
                  <a:lnTo>
                    <a:pt x="28" y="17"/>
                  </a:lnTo>
                  <a:lnTo>
                    <a:pt x="34"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1066">
              <a:extLst>
                <a:ext uri="{FF2B5EF4-FFF2-40B4-BE49-F238E27FC236}">
                  <a16:creationId xmlns:a16="http://schemas.microsoft.com/office/drawing/2014/main" id="{45865C4C-5A4F-4A1C-A2D0-CD7AF49BED55}"/>
                </a:ext>
              </a:extLst>
            </p:cNvPr>
            <p:cNvSpPr>
              <a:spLocks/>
            </p:cNvSpPr>
            <p:nvPr/>
          </p:nvSpPr>
          <p:spPr bwMode="auto">
            <a:xfrm>
              <a:off x="7891463" y="2828925"/>
              <a:ext cx="49213" cy="49213"/>
            </a:xfrm>
            <a:custGeom>
              <a:avLst/>
              <a:gdLst>
                <a:gd name="T0" fmla="*/ 153 w 153"/>
                <a:gd name="T1" fmla="*/ 77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4 h 155"/>
                <a:gd name="T20" fmla="*/ 54 w 153"/>
                <a:gd name="T21" fmla="*/ 151 h 155"/>
                <a:gd name="T22" fmla="*/ 40 w 153"/>
                <a:gd name="T23" fmla="*/ 146 h 155"/>
                <a:gd name="T24" fmla="*/ 28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4 w 153"/>
                <a:gd name="T41" fmla="*/ 35 h 155"/>
                <a:gd name="T42" fmla="*/ 23 w 153"/>
                <a:gd name="T43" fmla="*/ 23 h 155"/>
                <a:gd name="T44" fmla="*/ 34 w 153"/>
                <a:gd name="T45" fmla="*/ 14 h 155"/>
                <a:gd name="T46" fmla="*/ 47 w 153"/>
                <a:gd name="T47" fmla="*/ 6 h 155"/>
                <a:gd name="T48" fmla="*/ 62 w 153"/>
                <a:gd name="T49" fmla="*/ 3 h 155"/>
                <a:gd name="T50" fmla="*/ 76 w 153"/>
                <a:gd name="T51" fmla="*/ 0 h 155"/>
                <a:gd name="T52" fmla="*/ 84 w 153"/>
                <a:gd name="T53" fmla="*/ 1 h 155"/>
                <a:gd name="T54" fmla="*/ 99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1"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2" y="152"/>
                  </a:lnTo>
                  <a:lnTo>
                    <a:pt x="54" y="151"/>
                  </a:lnTo>
                  <a:lnTo>
                    <a:pt x="47" y="148"/>
                  </a:lnTo>
                  <a:lnTo>
                    <a:pt x="40" y="146"/>
                  </a:lnTo>
                  <a:lnTo>
                    <a:pt x="34" y="141"/>
                  </a:lnTo>
                  <a:lnTo>
                    <a:pt x="28" y="136"/>
                  </a:lnTo>
                  <a:lnTo>
                    <a:pt x="23" y="132"/>
                  </a:lnTo>
                  <a:lnTo>
                    <a:pt x="17" y="126"/>
                  </a:lnTo>
                  <a:lnTo>
                    <a:pt x="14"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4" y="35"/>
                  </a:lnTo>
                  <a:lnTo>
                    <a:pt x="17" y="29"/>
                  </a:lnTo>
                  <a:lnTo>
                    <a:pt x="23" y="23"/>
                  </a:lnTo>
                  <a:lnTo>
                    <a:pt x="28" y="19"/>
                  </a:lnTo>
                  <a:lnTo>
                    <a:pt x="34" y="14"/>
                  </a:lnTo>
                  <a:lnTo>
                    <a:pt x="40" y="9"/>
                  </a:lnTo>
                  <a:lnTo>
                    <a:pt x="47" y="6"/>
                  </a:lnTo>
                  <a:lnTo>
                    <a:pt x="54" y="4"/>
                  </a:lnTo>
                  <a:lnTo>
                    <a:pt x="62" y="3"/>
                  </a:lnTo>
                  <a:lnTo>
                    <a:pt x="68" y="1"/>
                  </a:lnTo>
                  <a:lnTo>
                    <a:pt x="76" y="0"/>
                  </a:lnTo>
                  <a:lnTo>
                    <a:pt x="76" y="0"/>
                  </a:lnTo>
                  <a:lnTo>
                    <a:pt x="84" y="1"/>
                  </a:lnTo>
                  <a:lnTo>
                    <a:pt x="92" y="3"/>
                  </a:lnTo>
                  <a:lnTo>
                    <a:pt x="99" y="4"/>
                  </a:lnTo>
                  <a:lnTo>
                    <a:pt x="106" y="6"/>
                  </a:lnTo>
                  <a:lnTo>
                    <a:pt x="113" y="9"/>
                  </a:lnTo>
                  <a:lnTo>
                    <a:pt x="120" y="14"/>
                  </a:lnTo>
                  <a:lnTo>
                    <a:pt x="126" y="19"/>
                  </a:lnTo>
                  <a:lnTo>
                    <a:pt x="131" y="23"/>
                  </a:lnTo>
                  <a:lnTo>
                    <a:pt x="136" y="29"/>
                  </a:lnTo>
                  <a:lnTo>
                    <a:pt x="141" y="35"/>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0" name="Freeform 1067">
              <a:extLst>
                <a:ext uri="{FF2B5EF4-FFF2-40B4-BE49-F238E27FC236}">
                  <a16:creationId xmlns:a16="http://schemas.microsoft.com/office/drawing/2014/main" id="{161AB518-CD13-4610-9998-8E6259F3A59E}"/>
                </a:ext>
              </a:extLst>
            </p:cNvPr>
            <p:cNvSpPr>
              <a:spLocks/>
            </p:cNvSpPr>
            <p:nvPr/>
          </p:nvSpPr>
          <p:spPr bwMode="auto">
            <a:xfrm>
              <a:off x="7962900" y="2757488"/>
              <a:ext cx="49213" cy="49213"/>
            </a:xfrm>
            <a:custGeom>
              <a:avLst/>
              <a:gdLst>
                <a:gd name="T0" fmla="*/ 154 w 154"/>
                <a:gd name="T1" fmla="*/ 77 h 154"/>
                <a:gd name="T2" fmla="*/ 153 w 154"/>
                <a:gd name="T3" fmla="*/ 93 h 154"/>
                <a:gd name="T4" fmla="*/ 149 w 154"/>
                <a:gd name="T5" fmla="*/ 107 h 154"/>
                <a:gd name="T6" fmla="*/ 141 w 154"/>
                <a:gd name="T7" fmla="*/ 120 h 154"/>
                <a:gd name="T8" fmla="*/ 131 w 154"/>
                <a:gd name="T9" fmla="*/ 132 h 154"/>
                <a:gd name="T10" fmla="*/ 120 w 154"/>
                <a:gd name="T11" fmla="*/ 141 h 154"/>
                <a:gd name="T12" fmla="*/ 107 w 154"/>
                <a:gd name="T13" fmla="*/ 148 h 154"/>
                <a:gd name="T14" fmla="*/ 92 w 154"/>
                <a:gd name="T15" fmla="*/ 152 h 154"/>
                <a:gd name="T16" fmla="*/ 76 w 154"/>
                <a:gd name="T17" fmla="*/ 154 h 154"/>
                <a:gd name="T18" fmla="*/ 70 w 154"/>
                <a:gd name="T19" fmla="*/ 154 h 154"/>
                <a:gd name="T20" fmla="*/ 55 w 154"/>
                <a:gd name="T21" fmla="*/ 150 h 154"/>
                <a:gd name="T22" fmla="*/ 41 w 154"/>
                <a:gd name="T23" fmla="*/ 144 h 154"/>
                <a:gd name="T24" fmla="*/ 28 w 154"/>
                <a:gd name="T25" fmla="*/ 136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3 h 154"/>
                <a:gd name="T42" fmla="*/ 23 w 154"/>
                <a:gd name="T43" fmla="*/ 22 h 154"/>
                <a:gd name="T44" fmla="*/ 34 w 154"/>
                <a:gd name="T45" fmla="*/ 13 h 154"/>
                <a:gd name="T46" fmla="*/ 47 w 154"/>
                <a:gd name="T47" fmla="*/ 6 h 154"/>
                <a:gd name="T48" fmla="*/ 62 w 154"/>
                <a:gd name="T49" fmla="*/ 1 h 154"/>
                <a:gd name="T50" fmla="*/ 76 w 154"/>
                <a:gd name="T51" fmla="*/ 0 h 154"/>
                <a:gd name="T52" fmla="*/ 84 w 154"/>
                <a:gd name="T53" fmla="*/ 0 h 154"/>
                <a:gd name="T54" fmla="*/ 100 w 154"/>
                <a:gd name="T55" fmla="*/ 4 h 154"/>
                <a:gd name="T56" fmla="*/ 114 w 154"/>
                <a:gd name="T57" fmla="*/ 9 h 154"/>
                <a:gd name="T58" fmla="*/ 126 w 154"/>
                <a:gd name="T59" fmla="*/ 17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9" y="107"/>
                  </a:lnTo>
                  <a:lnTo>
                    <a:pt x="145" y="114"/>
                  </a:lnTo>
                  <a:lnTo>
                    <a:pt x="141" y="120"/>
                  </a:lnTo>
                  <a:lnTo>
                    <a:pt x="137" y="126"/>
                  </a:lnTo>
                  <a:lnTo>
                    <a:pt x="131" y="132"/>
                  </a:lnTo>
                  <a:lnTo>
                    <a:pt x="126" y="136"/>
                  </a:lnTo>
                  <a:lnTo>
                    <a:pt x="120" y="141"/>
                  </a:lnTo>
                  <a:lnTo>
                    <a:pt x="114" y="144"/>
                  </a:lnTo>
                  <a:lnTo>
                    <a:pt x="107" y="148"/>
                  </a:lnTo>
                  <a:lnTo>
                    <a:pt x="100" y="150"/>
                  </a:lnTo>
                  <a:lnTo>
                    <a:pt x="92" y="152"/>
                  </a:lnTo>
                  <a:lnTo>
                    <a:pt x="84" y="154"/>
                  </a:lnTo>
                  <a:lnTo>
                    <a:pt x="76" y="154"/>
                  </a:lnTo>
                  <a:lnTo>
                    <a:pt x="76" y="154"/>
                  </a:lnTo>
                  <a:lnTo>
                    <a:pt x="70" y="154"/>
                  </a:lnTo>
                  <a:lnTo>
                    <a:pt x="62" y="152"/>
                  </a:lnTo>
                  <a:lnTo>
                    <a:pt x="55" y="150"/>
                  </a:lnTo>
                  <a:lnTo>
                    <a:pt x="47" y="148"/>
                  </a:lnTo>
                  <a:lnTo>
                    <a:pt x="41" y="144"/>
                  </a:lnTo>
                  <a:lnTo>
                    <a:pt x="34" y="141"/>
                  </a:lnTo>
                  <a:lnTo>
                    <a:pt x="28"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1" y="9"/>
                  </a:lnTo>
                  <a:lnTo>
                    <a:pt x="47" y="6"/>
                  </a:lnTo>
                  <a:lnTo>
                    <a:pt x="55" y="4"/>
                  </a:lnTo>
                  <a:lnTo>
                    <a:pt x="62" y="1"/>
                  </a:lnTo>
                  <a:lnTo>
                    <a:pt x="70" y="0"/>
                  </a:lnTo>
                  <a:lnTo>
                    <a:pt x="76" y="0"/>
                  </a:lnTo>
                  <a:lnTo>
                    <a:pt x="76" y="0"/>
                  </a:lnTo>
                  <a:lnTo>
                    <a:pt x="84" y="0"/>
                  </a:lnTo>
                  <a:lnTo>
                    <a:pt x="92" y="1"/>
                  </a:lnTo>
                  <a:lnTo>
                    <a:pt x="100" y="4"/>
                  </a:lnTo>
                  <a:lnTo>
                    <a:pt x="107" y="6"/>
                  </a:lnTo>
                  <a:lnTo>
                    <a:pt x="114" y="9"/>
                  </a:lnTo>
                  <a:lnTo>
                    <a:pt x="120" y="13"/>
                  </a:lnTo>
                  <a:lnTo>
                    <a:pt x="126" y="17"/>
                  </a:lnTo>
                  <a:lnTo>
                    <a:pt x="131" y="22"/>
                  </a:lnTo>
                  <a:lnTo>
                    <a:pt x="137" y="28"/>
                  </a:lnTo>
                  <a:lnTo>
                    <a:pt x="141"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1068">
              <a:extLst>
                <a:ext uri="{FF2B5EF4-FFF2-40B4-BE49-F238E27FC236}">
                  <a16:creationId xmlns:a16="http://schemas.microsoft.com/office/drawing/2014/main" id="{5B83C583-EE90-4D0C-8664-85763BEECDB9}"/>
                </a:ext>
              </a:extLst>
            </p:cNvPr>
            <p:cNvSpPr>
              <a:spLocks/>
            </p:cNvSpPr>
            <p:nvPr/>
          </p:nvSpPr>
          <p:spPr bwMode="auto">
            <a:xfrm>
              <a:off x="7962900" y="2828925"/>
              <a:ext cx="49213" cy="49213"/>
            </a:xfrm>
            <a:custGeom>
              <a:avLst/>
              <a:gdLst>
                <a:gd name="T0" fmla="*/ 154 w 154"/>
                <a:gd name="T1" fmla="*/ 77 h 155"/>
                <a:gd name="T2" fmla="*/ 153 w 154"/>
                <a:gd name="T3" fmla="*/ 93 h 155"/>
                <a:gd name="T4" fmla="*/ 149 w 154"/>
                <a:gd name="T5" fmla="*/ 108 h 155"/>
                <a:gd name="T6" fmla="*/ 141 w 154"/>
                <a:gd name="T7" fmla="*/ 120 h 155"/>
                <a:gd name="T8" fmla="*/ 131 w 154"/>
                <a:gd name="T9" fmla="*/ 132 h 155"/>
                <a:gd name="T10" fmla="*/ 120 w 154"/>
                <a:gd name="T11" fmla="*/ 141 h 155"/>
                <a:gd name="T12" fmla="*/ 107 w 154"/>
                <a:gd name="T13" fmla="*/ 148 h 155"/>
                <a:gd name="T14" fmla="*/ 92 w 154"/>
                <a:gd name="T15" fmla="*/ 152 h 155"/>
                <a:gd name="T16" fmla="*/ 76 w 154"/>
                <a:gd name="T17" fmla="*/ 155 h 155"/>
                <a:gd name="T18" fmla="*/ 70 w 154"/>
                <a:gd name="T19" fmla="*/ 154 h 155"/>
                <a:gd name="T20" fmla="*/ 55 w 154"/>
                <a:gd name="T21" fmla="*/ 151 h 155"/>
                <a:gd name="T22" fmla="*/ 41 w 154"/>
                <a:gd name="T23" fmla="*/ 146 h 155"/>
                <a:gd name="T24" fmla="*/ 28 w 154"/>
                <a:gd name="T25" fmla="*/ 136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3 h 155"/>
                <a:gd name="T50" fmla="*/ 76 w 154"/>
                <a:gd name="T51" fmla="*/ 0 h 155"/>
                <a:gd name="T52" fmla="*/ 84 w 154"/>
                <a:gd name="T53" fmla="*/ 1 h 155"/>
                <a:gd name="T54" fmla="*/ 100 w 154"/>
                <a:gd name="T55" fmla="*/ 4 h 155"/>
                <a:gd name="T56" fmla="*/ 114 w 154"/>
                <a:gd name="T57" fmla="*/ 9 h 155"/>
                <a:gd name="T58" fmla="*/ 126 w 154"/>
                <a:gd name="T59" fmla="*/ 19 h 155"/>
                <a:gd name="T60" fmla="*/ 137 w 154"/>
                <a:gd name="T61" fmla="*/ 29 h 155"/>
                <a:gd name="T62" fmla="*/ 145 w 154"/>
                <a:gd name="T63" fmla="*/ 40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4"/>
                  </a:lnTo>
                  <a:lnTo>
                    <a:pt x="141" y="120"/>
                  </a:lnTo>
                  <a:lnTo>
                    <a:pt x="137" y="126"/>
                  </a:lnTo>
                  <a:lnTo>
                    <a:pt x="131" y="132"/>
                  </a:lnTo>
                  <a:lnTo>
                    <a:pt x="126" y="136"/>
                  </a:lnTo>
                  <a:lnTo>
                    <a:pt x="120" y="141"/>
                  </a:lnTo>
                  <a:lnTo>
                    <a:pt x="114" y="146"/>
                  </a:lnTo>
                  <a:lnTo>
                    <a:pt x="107" y="148"/>
                  </a:lnTo>
                  <a:lnTo>
                    <a:pt x="100" y="151"/>
                  </a:lnTo>
                  <a:lnTo>
                    <a:pt x="92" y="152"/>
                  </a:lnTo>
                  <a:lnTo>
                    <a:pt x="84" y="154"/>
                  </a:lnTo>
                  <a:lnTo>
                    <a:pt x="76" y="155"/>
                  </a:lnTo>
                  <a:lnTo>
                    <a:pt x="76" y="155"/>
                  </a:lnTo>
                  <a:lnTo>
                    <a:pt x="70" y="154"/>
                  </a:lnTo>
                  <a:lnTo>
                    <a:pt x="62" y="152"/>
                  </a:lnTo>
                  <a:lnTo>
                    <a:pt x="55" y="151"/>
                  </a:lnTo>
                  <a:lnTo>
                    <a:pt x="47" y="148"/>
                  </a:lnTo>
                  <a:lnTo>
                    <a:pt x="41" y="146"/>
                  </a:lnTo>
                  <a:lnTo>
                    <a:pt x="34" y="141"/>
                  </a:lnTo>
                  <a:lnTo>
                    <a:pt x="28" y="136"/>
                  </a:lnTo>
                  <a:lnTo>
                    <a:pt x="23" y="132"/>
                  </a:lnTo>
                  <a:lnTo>
                    <a:pt x="18" y="126"/>
                  </a:lnTo>
                  <a:lnTo>
                    <a:pt x="14" y="120"/>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8" y="19"/>
                  </a:lnTo>
                  <a:lnTo>
                    <a:pt x="34" y="14"/>
                  </a:lnTo>
                  <a:lnTo>
                    <a:pt x="41" y="9"/>
                  </a:lnTo>
                  <a:lnTo>
                    <a:pt x="47" y="6"/>
                  </a:lnTo>
                  <a:lnTo>
                    <a:pt x="55" y="4"/>
                  </a:lnTo>
                  <a:lnTo>
                    <a:pt x="62" y="3"/>
                  </a:lnTo>
                  <a:lnTo>
                    <a:pt x="70" y="1"/>
                  </a:lnTo>
                  <a:lnTo>
                    <a:pt x="76" y="0"/>
                  </a:lnTo>
                  <a:lnTo>
                    <a:pt x="76" y="0"/>
                  </a:lnTo>
                  <a:lnTo>
                    <a:pt x="84" y="1"/>
                  </a:lnTo>
                  <a:lnTo>
                    <a:pt x="92" y="3"/>
                  </a:lnTo>
                  <a:lnTo>
                    <a:pt x="100" y="4"/>
                  </a:lnTo>
                  <a:lnTo>
                    <a:pt x="107" y="6"/>
                  </a:lnTo>
                  <a:lnTo>
                    <a:pt x="114" y="9"/>
                  </a:lnTo>
                  <a:lnTo>
                    <a:pt x="120" y="14"/>
                  </a:lnTo>
                  <a:lnTo>
                    <a:pt x="126" y="19"/>
                  </a:lnTo>
                  <a:lnTo>
                    <a:pt x="131" y="23"/>
                  </a:lnTo>
                  <a:lnTo>
                    <a:pt x="137" y="29"/>
                  </a:lnTo>
                  <a:lnTo>
                    <a:pt x="141" y="35"/>
                  </a:lnTo>
                  <a:lnTo>
                    <a:pt x="145" y="40"/>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2" name="Freeform 1069">
              <a:extLst>
                <a:ext uri="{FF2B5EF4-FFF2-40B4-BE49-F238E27FC236}">
                  <a16:creationId xmlns:a16="http://schemas.microsoft.com/office/drawing/2014/main" id="{47CF0814-9EA6-45F2-9DB1-B53080DE1367}"/>
                </a:ext>
              </a:extLst>
            </p:cNvPr>
            <p:cNvSpPr>
              <a:spLocks/>
            </p:cNvSpPr>
            <p:nvPr/>
          </p:nvSpPr>
          <p:spPr bwMode="auto">
            <a:xfrm>
              <a:off x="8031163" y="2757488"/>
              <a:ext cx="49213" cy="49213"/>
            </a:xfrm>
            <a:custGeom>
              <a:avLst/>
              <a:gdLst>
                <a:gd name="T0" fmla="*/ 155 w 155"/>
                <a:gd name="T1" fmla="*/ 77 h 154"/>
                <a:gd name="T2" fmla="*/ 154 w 155"/>
                <a:gd name="T3" fmla="*/ 93 h 154"/>
                <a:gd name="T4" fmla="*/ 149 w 155"/>
                <a:gd name="T5" fmla="*/ 107 h 154"/>
                <a:gd name="T6" fmla="*/ 142 w 155"/>
                <a:gd name="T7" fmla="*/ 120 h 154"/>
                <a:gd name="T8" fmla="*/ 132 w 155"/>
                <a:gd name="T9" fmla="*/ 132 h 154"/>
                <a:gd name="T10" fmla="*/ 121 w 155"/>
                <a:gd name="T11" fmla="*/ 141 h 154"/>
                <a:gd name="T12" fmla="*/ 108 w 155"/>
                <a:gd name="T13" fmla="*/ 148 h 154"/>
                <a:gd name="T14" fmla="*/ 93 w 155"/>
                <a:gd name="T15" fmla="*/ 152 h 154"/>
                <a:gd name="T16" fmla="*/ 78 w 155"/>
                <a:gd name="T17" fmla="*/ 154 h 154"/>
                <a:gd name="T18" fmla="*/ 70 w 155"/>
                <a:gd name="T19" fmla="*/ 154 h 154"/>
                <a:gd name="T20" fmla="*/ 55 w 155"/>
                <a:gd name="T21" fmla="*/ 150 h 154"/>
                <a:gd name="T22" fmla="*/ 42 w 155"/>
                <a:gd name="T23" fmla="*/ 144 h 154"/>
                <a:gd name="T24" fmla="*/ 29 w 155"/>
                <a:gd name="T25" fmla="*/ 136 h 154"/>
                <a:gd name="T26" fmla="*/ 19 w 155"/>
                <a:gd name="T27" fmla="*/ 126 h 154"/>
                <a:gd name="T28" fmla="*/ 11 w 155"/>
                <a:gd name="T29" fmla="*/ 114 h 154"/>
                <a:gd name="T30" fmla="*/ 4 w 155"/>
                <a:gd name="T31" fmla="*/ 100 h 154"/>
                <a:gd name="T32" fmla="*/ 2 w 155"/>
                <a:gd name="T33" fmla="*/ 85 h 154"/>
                <a:gd name="T34" fmla="*/ 0 w 155"/>
                <a:gd name="T35" fmla="*/ 77 h 154"/>
                <a:gd name="T36" fmla="*/ 3 w 155"/>
                <a:gd name="T37" fmla="*/ 61 h 154"/>
                <a:gd name="T38" fmla="*/ 7 w 155"/>
                <a:gd name="T39" fmla="*/ 47 h 154"/>
                <a:gd name="T40" fmla="*/ 14 w 155"/>
                <a:gd name="T41" fmla="*/ 33 h 154"/>
                <a:gd name="T42" fmla="*/ 23 w 155"/>
                <a:gd name="T43" fmla="*/ 22 h 154"/>
                <a:gd name="T44" fmla="*/ 35 w 155"/>
                <a:gd name="T45" fmla="*/ 13 h 154"/>
                <a:gd name="T46" fmla="*/ 47 w 155"/>
                <a:gd name="T47" fmla="*/ 6 h 154"/>
                <a:gd name="T48" fmla="*/ 62 w 155"/>
                <a:gd name="T49" fmla="*/ 1 h 154"/>
                <a:gd name="T50" fmla="*/ 78 w 155"/>
                <a:gd name="T51" fmla="*/ 0 h 154"/>
                <a:gd name="T52" fmla="*/ 86 w 155"/>
                <a:gd name="T53" fmla="*/ 0 h 154"/>
                <a:gd name="T54" fmla="*/ 101 w 155"/>
                <a:gd name="T55" fmla="*/ 4 h 154"/>
                <a:gd name="T56" fmla="*/ 115 w 155"/>
                <a:gd name="T57" fmla="*/ 9 h 154"/>
                <a:gd name="T58" fmla="*/ 127 w 155"/>
                <a:gd name="T59" fmla="*/ 17 h 154"/>
                <a:gd name="T60" fmla="*/ 138 w 155"/>
                <a:gd name="T61" fmla="*/ 28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3"/>
                  </a:lnTo>
                  <a:lnTo>
                    <a:pt x="151" y="100"/>
                  </a:lnTo>
                  <a:lnTo>
                    <a:pt x="149" y="107"/>
                  </a:lnTo>
                  <a:lnTo>
                    <a:pt x="146" y="114"/>
                  </a:lnTo>
                  <a:lnTo>
                    <a:pt x="142" y="120"/>
                  </a:lnTo>
                  <a:lnTo>
                    <a:pt x="138" y="126"/>
                  </a:lnTo>
                  <a:lnTo>
                    <a:pt x="132" y="132"/>
                  </a:lnTo>
                  <a:lnTo>
                    <a:pt x="127" y="136"/>
                  </a:lnTo>
                  <a:lnTo>
                    <a:pt x="121" y="141"/>
                  </a:lnTo>
                  <a:lnTo>
                    <a:pt x="115" y="144"/>
                  </a:lnTo>
                  <a:lnTo>
                    <a:pt x="108" y="148"/>
                  </a:lnTo>
                  <a:lnTo>
                    <a:pt x="101" y="150"/>
                  </a:lnTo>
                  <a:lnTo>
                    <a:pt x="93" y="152"/>
                  </a:lnTo>
                  <a:lnTo>
                    <a:pt x="86" y="154"/>
                  </a:lnTo>
                  <a:lnTo>
                    <a:pt x="78" y="154"/>
                  </a:lnTo>
                  <a:lnTo>
                    <a:pt x="78" y="154"/>
                  </a:lnTo>
                  <a:lnTo>
                    <a:pt x="70" y="154"/>
                  </a:lnTo>
                  <a:lnTo>
                    <a:pt x="62" y="152"/>
                  </a:lnTo>
                  <a:lnTo>
                    <a:pt x="55" y="150"/>
                  </a:lnTo>
                  <a:lnTo>
                    <a:pt x="47" y="148"/>
                  </a:lnTo>
                  <a:lnTo>
                    <a:pt x="42" y="144"/>
                  </a:lnTo>
                  <a:lnTo>
                    <a:pt x="35" y="141"/>
                  </a:lnTo>
                  <a:lnTo>
                    <a:pt x="29" y="136"/>
                  </a:lnTo>
                  <a:lnTo>
                    <a:pt x="23" y="132"/>
                  </a:lnTo>
                  <a:lnTo>
                    <a:pt x="19" y="126"/>
                  </a:lnTo>
                  <a:lnTo>
                    <a:pt x="14" y="120"/>
                  </a:lnTo>
                  <a:lnTo>
                    <a:pt x="11" y="114"/>
                  </a:lnTo>
                  <a:lnTo>
                    <a:pt x="7" y="107"/>
                  </a:lnTo>
                  <a:lnTo>
                    <a:pt x="4" y="100"/>
                  </a:lnTo>
                  <a:lnTo>
                    <a:pt x="3" y="93"/>
                  </a:lnTo>
                  <a:lnTo>
                    <a:pt x="2" y="85"/>
                  </a:lnTo>
                  <a:lnTo>
                    <a:pt x="0" y="77"/>
                  </a:lnTo>
                  <a:lnTo>
                    <a:pt x="0" y="77"/>
                  </a:lnTo>
                  <a:lnTo>
                    <a:pt x="2" y="69"/>
                  </a:lnTo>
                  <a:lnTo>
                    <a:pt x="3" y="61"/>
                  </a:lnTo>
                  <a:lnTo>
                    <a:pt x="4" y="54"/>
                  </a:lnTo>
                  <a:lnTo>
                    <a:pt x="7" y="47"/>
                  </a:lnTo>
                  <a:lnTo>
                    <a:pt x="11" y="40"/>
                  </a:lnTo>
                  <a:lnTo>
                    <a:pt x="14" y="33"/>
                  </a:lnTo>
                  <a:lnTo>
                    <a:pt x="19" y="28"/>
                  </a:lnTo>
                  <a:lnTo>
                    <a:pt x="23" y="22"/>
                  </a:lnTo>
                  <a:lnTo>
                    <a:pt x="29" y="17"/>
                  </a:lnTo>
                  <a:lnTo>
                    <a:pt x="35" y="13"/>
                  </a:lnTo>
                  <a:lnTo>
                    <a:pt x="42" y="9"/>
                  </a:lnTo>
                  <a:lnTo>
                    <a:pt x="47" y="6"/>
                  </a:lnTo>
                  <a:lnTo>
                    <a:pt x="55" y="4"/>
                  </a:lnTo>
                  <a:lnTo>
                    <a:pt x="62" y="1"/>
                  </a:lnTo>
                  <a:lnTo>
                    <a:pt x="70" y="0"/>
                  </a:lnTo>
                  <a:lnTo>
                    <a:pt x="78" y="0"/>
                  </a:lnTo>
                  <a:lnTo>
                    <a:pt x="78" y="0"/>
                  </a:lnTo>
                  <a:lnTo>
                    <a:pt x="86" y="0"/>
                  </a:lnTo>
                  <a:lnTo>
                    <a:pt x="93" y="1"/>
                  </a:lnTo>
                  <a:lnTo>
                    <a:pt x="101" y="4"/>
                  </a:lnTo>
                  <a:lnTo>
                    <a:pt x="108" y="6"/>
                  </a:lnTo>
                  <a:lnTo>
                    <a:pt x="115" y="9"/>
                  </a:lnTo>
                  <a:lnTo>
                    <a:pt x="121" y="13"/>
                  </a:lnTo>
                  <a:lnTo>
                    <a:pt x="127" y="17"/>
                  </a:lnTo>
                  <a:lnTo>
                    <a:pt x="132" y="22"/>
                  </a:lnTo>
                  <a:lnTo>
                    <a:pt x="138" y="28"/>
                  </a:lnTo>
                  <a:lnTo>
                    <a:pt x="142" y="33"/>
                  </a:lnTo>
                  <a:lnTo>
                    <a:pt x="146" y="40"/>
                  </a:lnTo>
                  <a:lnTo>
                    <a:pt x="149" y="47"/>
                  </a:lnTo>
                  <a:lnTo>
                    <a:pt x="151" y="54"/>
                  </a:lnTo>
                  <a:lnTo>
                    <a:pt x="154"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1070">
              <a:extLst>
                <a:ext uri="{FF2B5EF4-FFF2-40B4-BE49-F238E27FC236}">
                  <a16:creationId xmlns:a16="http://schemas.microsoft.com/office/drawing/2014/main" id="{A2F1C6E8-7D39-45BB-AFCB-1E4F956E6A29}"/>
                </a:ext>
              </a:extLst>
            </p:cNvPr>
            <p:cNvSpPr>
              <a:spLocks/>
            </p:cNvSpPr>
            <p:nvPr/>
          </p:nvSpPr>
          <p:spPr bwMode="auto">
            <a:xfrm>
              <a:off x="8031163" y="2828925"/>
              <a:ext cx="49213" cy="49213"/>
            </a:xfrm>
            <a:custGeom>
              <a:avLst/>
              <a:gdLst>
                <a:gd name="T0" fmla="*/ 155 w 155"/>
                <a:gd name="T1" fmla="*/ 77 h 155"/>
                <a:gd name="T2" fmla="*/ 154 w 155"/>
                <a:gd name="T3" fmla="*/ 93 h 155"/>
                <a:gd name="T4" fmla="*/ 149 w 155"/>
                <a:gd name="T5" fmla="*/ 108 h 155"/>
                <a:gd name="T6" fmla="*/ 142 w 155"/>
                <a:gd name="T7" fmla="*/ 120 h 155"/>
                <a:gd name="T8" fmla="*/ 132 w 155"/>
                <a:gd name="T9" fmla="*/ 132 h 155"/>
                <a:gd name="T10" fmla="*/ 121 w 155"/>
                <a:gd name="T11" fmla="*/ 141 h 155"/>
                <a:gd name="T12" fmla="*/ 108 w 155"/>
                <a:gd name="T13" fmla="*/ 148 h 155"/>
                <a:gd name="T14" fmla="*/ 93 w 155"/>
                <a:gd name="T15" fmla="*/ 152 h 155"/>
                <a:gd name="T16" fmla="*/ 78 w 155"/>
                <a:gd name="T17" fmla="*/ 155 h 155"/>
                <a:gd name="T18" fmla="*/ 70 w 155"/>
                <a:gd name="T19" fmla="*/ 154 h 155"/>
                <a:gd name="T20" fmla="*/ 55 w 155"/>
                <a:gd name="T21" fmla="*/ 151 h 155"/>
                <a:gd name="T22" fmla="*/ 42 w 155"/>
                <a:gd name="T23" fmla="*/ 146 h 155"/>
                <a:gd name="T24" fmla="*/ 29 w 155"/>
                <a:gd name="T25" fmla="*/ 136 h 155"/>
                <a:gd name="T26" fmla="*/ 19 w 155"/>
                <a:gd name="T27" fmla="*/ 126 h 155"/>
                <a:gd name="T28" fmla="*/ 11 w 155"/>
                <a:gd name="T29" fmla="*/ 114 h 155"/>
                <a:gd name="T30" fmla="*/ 4 w 155"/>
                <a:gd name="T31" fmla="*/ 100 h 155"/>
                <a:gd name="T32" fmla="*/ 2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3 h 155"/>
                <a:gd name="T50" fmla="*/ 78 w 155"/>
                <a:gd name="T51" fmla="*/ 0 h 155"/>
                <a:gd name="T52" fmla="*/ 86 w 155"/>
                <a:gd name="T53" fmla="*/ 1 h 155"/>
                <a:gd name="T54" fmla="*/ 101 w 155"/>
                <a:gd name="T55" fmla="*/ 4 h 155"/>
                <a:gd name="T56" fmla="*/ 115 w 155"/>
                <a:gd name="T57" fmla="*/ 9 h 155"/>
                <a:gd name="T58" fmla="*/ 127 w 155"/>
                <a:gd name="T59" fmla="*/ 19 h 155"/>
                <a:gd name="T60" fmla="*/ 138 w 155"/>
                <a:gd name="T61" fmla="*/ 29 h 155"/>
                <a:gd name="T62" fmla="*/ 146 w 155"/>
                <a:gd name="T63" fmla="*/ 40 h 155"/>
                <a:gd name="T64" fmla="*/ 151 w 155"/>
                <a:gd name="T65" fmla="*/ 54 h 155"/>
                <a:gd name="T66" fmla="*/ 155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4" y="93"/>
                  </a:lnTo>
                  <a:lnTo>
                    <a:pt x="151" y="100"/>
                  </a:lnTo>
                  <a:lnTo>
                    <a:pt x="149" y="108"/>
                  </a:lnTo>
                  <a:lnTo>
                    <a:pt x="146" y="114"/>
                  </a:lnTo>
                  <a:lnTo>
                    <a:pt x="142" y="120"/>
                  </a:lnTo>
                  <a:lnTo>
                    <a:pt x="138" y="126"/>
                  </a:lnTo>
                  <a:lnTo>
                    <a:pt x="132" y="132"/>
                  </a:lnTo>
                  <a:lnTo>
                    <a:pt x="127" y="136"/>
                  </a:lnTo>
                  <a:lnTo>
                    <a:pt x="121" y="141"/>
                  </a:lnTo>
                  <a:lnTo>
                    <a:pt x="115" y="146"/>
                  </a:lnTo>
                  <a:lnTo>
                    <a:pt x="108" y="148"/>
                  </a:lnTo>
                  <a:lnTo>
                    <a:pt x="101" y="151"/>
                  </a:lnTo>
                  <a:lnTo>
                    <a:pt x="93" y="152"/>
                  </a:lnTo>
                  <a:lnTo>
                    <a:pt x="86" y="154"/>
                  </a:lnTo>
                  <a:lnTo>
                    <a:pt x="78" y="155"/>
                  </a:lnTo>
                  <a:lnTo>
                    <a:pt x="78" y="155"/>
                  </a:lnTo>
                  <a:lnTo>
                    <a:pt x="70" y="154"/>
                  </a:lnTo>
                  <a:lnTo>
                    <a:pt x="62" y="152"/>
                  </a:lnTo>
                  <a:lnTo>
                    <a:pt x="55" y="151"/>
                  </a:lnTo>
                  <a:lnTo>
                    <a:pt x="47" y="148"/>
                  </a:lnTo>
                  <a:lnTo>
                    <a:pt x="42" y="146"/>
                  </a:lnTo>
                  <a:lnTo>
                    <a:pt x="35" y="141"/>
                  </a:lnTo>
                  <a:lnTo>
                    <a:pt x="29" y="136"/>
                  </a:lnTo>
                  <a:lnTo>
                    <a:pt x="23" y="132"/>
                  </a:lnTo>
                  <a:lnTo>
                    <a:pt x="19" y="126"/>
                  </a:lnTo>
                  <a:lnTo>
                    <a:pt x="14" y="120"/>
                  </a:lnTo>
                  <a:lnTo>
                    <a:pt x="11" y="114"/>
                  </a:lnTo>
                  <a:lnTo>
                    <a:pt x="7" y="108"/>
                  </a:lnTo>
                  <a:lnTo>
                    <a:pt x="4" y="100"/>
                  </a:lnTo>
                  <a:lnTo>
                    <a:pt x="3" y="93"/>
                  </a:lnTo>
                  <a:lnTo>
                    <a:pt x="2" y="85"/>
                  </a:lnTo>
                  <a:lnTo>
                    <a:pt x="0" y="77"/>
                  </a:lnTo>
                  <a:lnTo>
                    <a:pt x="0" y="77"/>
                  </a:lnTo>
                  <a:lnTo>
                    <a:pt x="2" y="70"/>
                  </a:lnTo>
                  <a:lnTo>
                    <a:pt x="3" y="62"/>
                  </a:lnTo>
                  <a:lnTo>
                    <a:pt x="4" y="54"/>
                  </a:lnTo>
                  <a:lnTo>
                    <a:pt x="7" y="47"/>
                  </a:lnTo>
                  <a:lnTo>
                    <a:pt x="11" y="40"/>
                  </a:lnTo>
                  <a:lnTo>
                    <a:pt x="14" y="35"/>
                  </a:lnTo>
                  <a:lnTo>
                    <a:pt x="19" y="29"/>
                  </a:lnTo>
                  <a:lnTo>
                    <a:pt x="23" y="23"/>
                  </a:lnTo>
                  <a:lnTo>
                    <a:pt x="29" y="19"/>
                  </a:lnTo>
                  <a:lnTo>
                    <a:pt x="35" y="14"/>
                  </a:lnTo>
                  <a:lnTo>
                    <a:pt x="42" y="9"/>
                  </a:lnTo>
                  <a:lnTo>
                    <a:pt x="47" y="6"/>
                  </a:lnTo>
                  <a:lnTo>
                    <a:pt x="55" y="4"/>
                  </a:lnTo>
                  <a:lnTo>
                    <a:pt x="62" y="3"/>
                  </a:lnTo>
                  <a:lnTo>
                    <a:pt x="70" y="1"/>
                  </a:lnTo>
                  <a:lnTo>
                    <a:pt x="78" y="0"/>
                  </a:lnTo>
                  <a:lnTo>
                    <a:pt x="78" y="0"/>
                  </a:lnTo>
                  <a:lnTo>
                    <a:pt x="86" y="1"/>
                  </a:lnTo>
                  <a:lnTo>
                    <a:pt x="93" y="3"/>
                  </a:lnTo>
                  <a:lnTo>
                    <a:pt x="101" y="4"/>
                  </a:lnTo>
                  <a:lnTo>
                    <a:pt x="108" y="6"/>
                  </a:lnTo>
                  <a:lnTo>
                    <a:pt x="115" y="9"/>
                  </a:lnTo>
                  <a:lnTo>
                    <a:pt x="121" y="14"/>
                  </a:lnTo>
                  <a:lnTo>
                    <a:pt x="127" y="19"/>
                  </a:lnTo>
                  <a:lnTo>
                    <a:pt x="132" y="23"/>
                  </a:lnTo>
                  <a:lnTo>
                    <a:pt x="138" y="29"/>
                  </a:lnTo>
                  <a:lnTo>
                    <a:pt x="142" y="35"/>
                  </a:lnTo>
                  <a:lnTo>
                    <a:pt x="146" y="40"/>
                  </a:lnTo>
                  <a:lnTo>
                    <a:pt x="149" y="47"/>
                  </a:lnTo>
                  <a:lnTo>
                    <a:pt x="151" y="54"/>
                  </a:lnTo>
                  <a:lnTo>
                    <a:pt x="154" y="62"/>
                  </a:lnTo>
                  <a:lnTo>
                    <a:pt x="155"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4" name="Freeform 1071">
              <a:extLst>
                <a:ext uri="{FF2B5EF4-FFF2-40B4-BE49-F238E27FC236}">
                  <a16:creationId xmlns:a16="http://schemas.microsoft.com/office/drawing/2014/main" id="{FBF0E1CD-F94B-4217-972E-42156598F8B6}"/>
                </a:ext>
              </a:extLst>
            </p:cNvPr>
            <p:cNvSpPr>
              <a:spLocks/>
            </p:cNvSpPr>
            <p:nvPr/>
          </p:nvSpPr>
          <p:spPr bwMode="auto">
            <a:xfrm>
              <a:off x="7751763" y="2895600"/>
              <a:ext cx="49213" cy="49213"/>
            </a:xfrm>
            <a:custGeom>
              <a:avLst/>
              <a:gdLst>
                <a:gd name="T0" fmla="*/ 155 w 155"/>
                <a:gd name="T1" fmla="*/ 78 h 154"/>
                <a:gd name="T2" fmla="*/ 153 w 155"/>
                <a:gd name="T3" fmla="*/ 92 h 154"/>
                <a:gd name="T4" fmla="*/ 148 w 155"/>
                <a:gd name="T5" fmla="*/ 107 h 154"/>
                <a:gd name="T6" fmla="*/ 141 w 155"/>
                <a:gd name="T7" fmla="*/ 120 h 154"/>
                <a:gd name="T8" fmla="*/ 132 w 155"/>
                <a:gd name="T9" fmla="*/ 131 h 154"/>
                <a:gd name="T10" fmla="*/ 120 w 155"/>
                <a:gd name="T11" fmla="*/ 142 h 154"/>
                <a:gd name="T12" fmla="*/ 108 w 155"/>
                <a:gd name="T13" fmla="*/ 149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9 w 155"/>
                <a:gd name="T25" fmla="*/ 137 h 154"/>
                <a:gd name="T26" fmla="*/ 17 w 155"/>
                <a:gd name="T27" fmla="*/ 127 h 154"/>
                <a:gd name="T28" fmla="*/ 9 w 155"/>
                <a:gd name="T29" fmla="*/ 114 h 154"/>
                <a:gd name="T30" fmla="*/ 4 w 155"/>
                <a:gd name="T31" fmla="*/ 101 h 154"/>
                <a:gd name="T32" fmla="*/ 0 w 155"/>
                <a:gd name="T33" fmla="*/ 86 h 154"/>
                <a:gd name="T34" fmla="*/ 0 w 155"/>
                <a:gd name="T35" fmla="*/ 78 h 154"/>
                <a:gd name="T36" fmla="*/ 1 w 155"/>
                <a:gd name="T37" fmla="*/ 62 h 154"/>
                <a:gd name="T38" fmla="*/ 6 w 155"/>
                <a:gd name="T39" fmla="*/ 48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10 h 154"/>
                <a:gd name="T58" fmla="*/ 126 w 155"/>
                <a:gd name="T59" fmla="*/ 18 h 154"/>
                <a:gd name="T60" fmla="*/ 137 w 155"/>
                <a:gd name="T61" fmla="*/ 28 h 154"/>
                <a:gd name="T62" fmla="*/ 146 w 155"/>
                <a:gd name="T63" fmla="*/ 41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6"/>
                  </a:lnTo>
                  <a:lnTo>
                    <a:pt x="153" y="92"/>
                  </a:lnTo>
                  <a:lnTo>
                    <a:pt x="151" y="101"/>
                  </a:lnTo>
                  <a:lnTo>
                    <a:pt x="148" y="107"/>
                  </a:lnTo>
                  <a:lnTo>
                    <a:pt x="146" y="114"/>
                  </a:lnTo>
                  <a:lnTo>
                    <a:pt x="141" y="120"/>
                  </a:lnTo>
                  <a:lnTo>
                    <a:pt x="137" y="127"/>
                  </a:lnTo>
                  <a:lnTo>
                    <a:pt x="132" y="131"/>
                  </a:lnTo>
                  <a:lnTo>
                    <a:pt x="126" y="137"/>
                  </a:lnTo>
                  <a:lnTo>
                    <a:pt x="120" y="142"/>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2"/>
                  </a:lnTo>
                  <a:lnTo>
                    <a:pt x="29" y="137"/>
                  </a:lnTo>
                  <a:lnTo>
                    <a:pt x="23" y="131"/>
                  </a:lnTo>
                  <a:lnTo>
                    <a:pt x="17" y="127"/>
                  </a:lnTo>
                  <a:lnTo>
                    <a:pt x="14" y="120"/>
                  </a:lnTo>
                  <a:lnTo>
                    <a:pt x="9" y="114"/>
                  </a:lnTo>
                  <a:lnTo>
                    <a:pt x="6" y="107"/>
                  </a:lnTo>
                  <a:lnTo>
                    <a:pt x="4" y="101"/>
                  </a:lnTo>
                  <a:lnTo>
                    <a:pt x="1" y="92"/>
                  </a:lnTo>
                  <a:lnTo>
                    <a:pt x="0" y="86"/>
                  </a:lnTo>
                  <a:lnTo>
                    <a:pt x="0" y="78"/>
                  </a:lnTo>
                  <a:lnTo>
                    <a:pt x="0" y="78"/>
                  </a:lnTo>
                  <a:lnTo>
                    <a:pt x="0" y="70"/>
                  </a:lnTo>
                  <a:lnTo>
                    <a:pt x="1" y="62"/>
                  </a:lnTo>
                  <a:lnTo>
                    <a:pt x="4" y="55"/>
                  </a:lnTo>
                  <a:lnTo>
                    <a:pt x="6" y="48"/>
                  </a:lnTo>
                  <a:lnTo>
                    <a:pt x="9" y="41"/>
                  </a:lnTo>
                  <a:lnTo>
                    <a:pt x="14" y="34"/>
                  </a:lnTo>
                  <a:lnTo>
                    <a:pt x="17" y="28"/>
                  </a:lnTo>
                  <a:lnTo>
                    <a:pt x="23" y="23"/>
                  </a:lnTo>
                  <a:lnTo>
                    <a:pt x="29" y="18"/>
                  </a:lnTo>
                  <a:lnTo>
                    <a:pt x="35" y="14"/>
                  </a:lnTo>
                  <a:lnTo>
                    <a:pt x="40" y="10"/>
                  </a:lnTo>
                  <a:lnTo>
                    <a:pt x="47" y="7"/>
                  </a:lnTo>
                  <a:lnTo>
                    <a:pt x="54" y="3"/>
                  </a:lnTo>
                  <a:lnTo>
                    <a:pt x="62" y="2"/>
                  </a:lnTo>
                  <a:lnTo>
                    <a:pt x="69" y="1"/>
                  </a:lnTo>
                  <a:lnTo>
                    <a:pt x="77" y="0"/>
                  </a:lnTo>
                  <a:lnTo>
                    <a:pt x="77" y="0"/>
                  </a:lnTo>
                  <a:lnTo>
                    <a:pt x="85" y="1"/>
                  </a:lnTo>
                  <a:lnTo>
                    <a:pt x="93" y="2"/>
                  </a:lnTo>
                  <a:lnTo>
                    <a:pt x="100" y="3"/>
                  </a:lnTo>
                  <a:lnTo>
                    <a:pt x="108" y="7"/>
                  </a:lnTo>
                  <a:lnTo>
                    <a:pt x="114" y="10"/>
                  </a:lnTo>
                  <a:lnTo>
                    <a:pt x="120" y="14"/>
                  </a:lnTo>
                  <a:lnTo>
                    <a:pt x="126" y="18"/>
                  </a:lnTo>
                  <a:lnTo>
                    <a:pt x="132" y="23"/>
                  </a:lnTo>
                  <a:lnTo>
                    <a:pt x="137" y="28"/>
                  </a:lnTo>
                  <a:lnTo>
                    <a:pt x="141" y="34"/>
                  </a:lnTo>
                  <a:lnTo>
                    <a:pt x="146" y="41"/>
                  </a:lnTo>
                  <a:lnTo>
                    <a:pt x="148" y="48"/>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1072">
              <a:extLst>
                <a:ext uri="{FF2B5EF4-FFF2-40B4-BE49-F238E27FC236}">
                  <a16:creationId xmlns:a16="http://schemas.microsoft.com/office/drawing/2014/main" id="{5E619560-470A-47DC-8900-985E90DB8D38}"/>
                </a:ext>
              </a:extLst>
            </p:cNvPr>
            <p:cNvSpPr>
              <a:spLocks/>
            </p:cNvSpPr>
            <p:nvPr/>
          </p:nvSpPr>
          <p:spPr bwMode="auto">
            <a:xfrm>
              <a:off x="7751763" y="2967038"/>
              <a:ext cx="49213" cy="47625"/>
            </a:xfrm>
            <a:custGeom>
              <a:avLst/>
              <a:gdLst>
                <a:gd name="T0" fmla="*/ 155 w 155"/>
                <a:gd name="T1" fmla="*/ 77 h 154"/>
                <a:gd name="T2" fmla="*/ 153 w 155"/>
                <a:gd name="T3" fmla="*/ 93 h 154"/>
                <a:gd name="T4" fmla="*/ 148 w 155"/>
                <a:gd name="T5" fmla="*/ 106 h 154"/>
                <a:gd name="T6" fmla="*/ 141 w 155"/>
                <a:gd name="T7" fmla="*/ 120 h 154"/>
                <a:gd name="T8" fmla="*/ 132 w 155"/>
                <a:gd name="T9" fmla="*/ 132 h 154"/>
                <a:gd name="T10" fmla="*/ 120 w 155"/>
                <a:gd name="T11" fmla="*/ 141 h 154"/>
                <a:gd name="T12" fmla="*/ 108 w 155"/>
                <a:gd name="T13" fmla="*/ 148 h 154"/>
                <a:gd name="T14" fmla="*/ 93 w 155"/>
                <a:gd name="T15" fmla="*/ 152 h 154"/>
                <a:gd name="T16" fmla="*/ 77 w 155"/>
                <a:gd name="T17" fmla="*/ 154 h 154"/>
                <a:gd name="T18" fmla="*/ 69 w 155"/>
                <a:gd name="T19" fmla="*/ 153 h 154"/>
                <a:gd name="T20" fmla="*/ 54 w 155"/>
                <a:gd name="T21" fmla="*/ 150 h 154"/>
                <a:gd name="T22" fmla="*/ 40 w 155"/>
                <a:gd name="T23" fmla="*/ 144 h 154"/>
                <a:gd name="T24" fmla="*/ 29 w 155"/>
                <a:gd name="T25" fmla="*/ 136 h 154"/>
                <a:gd name="T26" fmla="*/ 17 w 155"/>
                <a:gd name="T27" fmla="*/ 126 h 154"/>
                <a:gd name="T28" fmla="*/ 9 w 155"/>
                <a:gd name="T29" fmla="*/ 113 h 154"/>
                <a:gd name="T30" fmla="*/ 4 w 155"/>
                <a:gd name="T31" fmla="*/ 99 h 154"/>
                <a:gd name="T32" fmla="*/ 0 w 155"/>
                <a:gd name="T33" fmla="*/ 85 h 154"/>
                <a:gd name="T34" fmla="*/ 0 w 155"/>
                <a:gd name="T35" fmla="*/ 77 h 154"/>
                <a:gd name="T36" fmla="*/ 1 w 155"/>
                <a:gd name="T37" fmla="*/ 62 h 154"/>
                <a:gd name="T38" fmla="*/ 6 w 155"/>
                <a:gd name="T39" fmla="*/ 47 h 154"/>
                <a:gd name="T40" fmla="*/ 14 w 155"/>
                <a:gd name="T41" fmla="*/ 34 h 154"/>
                <a:gd name="T42" fmla="*/ 23 w 155"/>
                <a:gd name="T43" fmla="*/ 23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7 w 155"/>
                <a:gd name="T61" fmla="*/ 27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99"/>
                  </a:lnTo>
                  <a:lnTo>
                    <a:pt x="148" y="106"/>
                  </a:lnTo>
                  <a:lnTo>
                    <a:pt x="146" y="113"/>
                  </a:lnTo>
                  <a:lnTo>
                    <a:pt x="141" y="120"/>
                  </a:lnTo>
                  <a:lnTo>
                    <a:pt x="137" y="126"/>
                  </a:lnTo>
                  <a:lnTo>
                    <a:pt x="132" y="132"/>
                  </a:lnTo>
                  <a:lnTo>
                    <a:pt x="126" y="136"/>
                  </a:lnTo>
                  <a:lnTo>
                    <a:pt x="120" y="141"/>
                  </a:lnTo>
                  <a:lnTo>
                    <a:pt x="114" y="144"/>
                  </a:lnTo>
                  <a:lnTo>
                    <a:pt x="108" y="148"/>
                  </a:lnTo>
                  <a:lnTo>
                    <a:pt x="100" y="150"/>
                  </a:lnTo>
                  <a:lnTo>
                    <a:pt x="93" y="152"/>
                  </a:lnTo>
                  <a:lnTo>
                    <a:pt x="85" y="153"/>
                  </a:lnTo>
                  <a:lnTo>
                    <a:pt x="77" y="154"/>
                  </a:lnTo>
                  <a:lnTo>
                    <a:pt x="77" y="154"/>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4" y="34"/>
                  </a:lnTo>
                  <a:lnTo>
                    <a:pt x="17" y="27"/>
                  </a:lnTo>
                  <a:lnTo>
                    <a:pt x="23" y="23"/>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3"/>
                  </a:lnTo>
                  <a:lnTo>
                    <a:pt x="126" y="17"/>
                  </a:lnTo>
                  <a:lnTo>
                    <a:pt x="132" y="23"/>
                  </a:lnTo>
                  <a:lnTo>
                    <a:pt x="137" y="27"/>
                  </a:lnTo>
                  <a:lnTo>
                    <a:pt x="141" y="34"/>
                  </a:lnTo>
                  <a:lnTo>
                    <a:pt x="146"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6" name="Freeform 1073">
              <a:extLst>
                <a:ext uri="{FF2B5EF4-FFF2-40B4-BE49-F238E27FC236}">
                  <a16:creationId xmlns:a16="http://schemas.microsoft.com/office/drawing/2014/main" id="{FDF3B2B5-ACBD-496F-9F10-5C1F7458A9E1}"/>
                </a:ext>
              </a:extLst>
            </p:cNvPr>
            <p:cNvSpPr>
              <a:spLocks/>
            </p:cNvSpPr>
            <p:nvPr/>
          </p:nvSpPr>
          <p:spPr bwMode="auto">
            <a:xfrm>
              <a:off x="7821613" y="2895600"/>
              <a:ext cx="49213" cy="49213"/>
            </a:xfrm>
            <a:custGeom>
              <a:avLst/>
              <a:gdLst>
                <a:gd name="T0" fmla="*/ 154 w 154"/>
                <a:gd name="T1" fmla="*/ 78 h 154"/>
                <a:gd name="T2" fmla="*/ 152 w 154"/>
                <a:gd name="T3" fmla="*/ 92 h 154"/>
                <a:gd name="T4" fmla="*/ 148 w 154"/>
                <a:gd name="T5" fmla="*/ 107 h 154"/>
                <a:gd name="T6" fmla="*/ 141 w 154"/>
                <a:gd name="T7" fmla="*/ 120 h 154"/>
                <a:gd name="T8" fmla="*/ 132 w 154"/>
                <a:gd name="T9" fmla="*/ 131 h 154"/>
                <a:gd name="T10" fmla="*/ 120 w 154"/>
                <a:gd name="T11" fmla="*/ 142 h 154"/>
                <a:gd name="T12" fmla="*/ 107 w 154"/>
                <a:gd name="T13" fmla="*/ 149 h 154"/>
                <a:gd name="T14" fmla="*/ 93 w 154"/>
                <a:gd name="T15" fmla="*/ 153 h 154"/>
                <a:gd name="T16" fmla="*/ 77 w 154"/>
                <a:gd name="T17" fmla="*/ 154 h 154"/>
                <a:gd name="T18" fmla="*/ 70 w 154"/>
                <a:gd name="T19" fmla="*/ 154 h 154"/>
                <a:gd name="T20" fmla="*/ 54 w 154"/>
                <a:gd name="T21" fmla="*/ 151 h 154"/>
                <a:gd name="T22" fmla="*/ 40 w 154"/>
                <a:gd name="T23" fmla="*/ 145 h 154"/>
                <a:gd name="T24" fmla="*/ 29 w 154"/>
                <a:gd name="T25" fmla="*/ 137 h 154"/>
                <a:gd name="T26" fmla="*/ 17 w 154"/>
                <a:gd name="T27" fmla="*/ 127 h 154"/>
                <a:gd name="T28" fmla="*/ 9 w 154"/>
                <a:gd name="T29" fmla="*/ 114 h 154"/>
                <a:gd name="T30" fmla="*/ 3 w 154"/>
                <a:gd name="T31" fmla="*/ 101 h 154"/>
                <a:gd name="T32" fmla="*/ 0 w 154"/>
                <a:gd name="T33" fmla="*/ 86 h 154"/>
                <a:gd name="T34" fmla="*/ 0 w 154"/>
                <a:gd name="T35" fmla="*/ 78 h 154"/>
                <a:gd name="T36" fmla="*/ 1 w 154"/>
                <a:gd name="T37" fmla="*/ 62 h 154"/>
                <a:gd name="T38" fmla="*/ 6 w 154"/>
                <a:gd name="T39" fmla="*/ 48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7 w 154"/>
                <a:gd name="T51" fmla="*/ 0 h 154"/>
                <a:gd name="T52" fmla="*/ 85 w 154"/>
                <a:gd name="T53" fmla="*/ 1 h 154"/>
                <a:gd name="T54" fmla="*/ 99 w 154"/>
                <a:gd name="T55" fmla="*/ 3 h 154"/>
                <a:gd name="T56" fmla="*/ 114 w 154"/>
                <a:gd name="T57" fmla="*/ 10 h 154"/>
                <a:gd name="T58" fmla="*/ 126 w 154"/>
                <a:gd name="T59" fmla="*/ 18 h 154"/>
                <a:gd name="T60" fmla="*/ 136 w 154"/>
                <a:gd name="T61" fmla="*/ 28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2"/>
                  </a:lnTo>
                  <a:lnTo>
                    <a:pt x="151" y="101"/>
                  </a:lnTo>
                  <a:lnTo>
                    <a:pt x="148" y="107"/>
                  </a:lnTo>
                  <a:lnTo>
                    <a:pt x="145" y="114"/>
                  </a:lnTo>
                  <a:lnTo>
                    <a:pt x="141" y="120"/>
                  </a:lnTo>
                  <a:lnTo>
                    <a:pt x="136" y="127"/>
                  </a:lnTo>
                  <a:lnTo>
                    <a:pt x="132" y="131"/>
                  </a:lnTo>
                  <a:lnTo>
                    <a:pt x="126" y="137"/>
                  </a:lnTo>
                  <a:lnTo>
                    <a:pt x="120" y="142"/>
                  </a:lnTo>
                  <a:lnTo>
                    <a:pt x="114" y="145"/>
                  </a:lnTo>
                  <a:lnTo>
                    <a:pt x="107" y="149"/>
                  </a:lnTo>
                  <a:lnTo>
                    <a:pt x="99" y="151"/>
                  </a:lnTo>
                  <a:lnTo>
                    <a:pt x="93" y="153"/>
                  </a:lnTo>
                  <a:lnTo>
                    <a:pt x="85" y="154"/>
                  </a:lnTo>
                  <a:lnTo>
                    <a:pt x="77" y="154"/>
                  </a:lnTo>
                  <a:lnTo>
                    <a:pt x="77" y="154"/>
                  </a:lnTo>
                  <a:lnTo>
                    <a:pt x="70" y="154"/>
                  </a:lnTo>
                  <a:lnTo>
                    <a:pt x="62" y="153"/>
                  </a:lnTo>
                  <a:lnTo>
                    <a:pt x="54" y="151"/>
                  </a:lnTo>
                  <a:lnTo>
                    <a:pt x="47" y="149"/>
                  </a:lnTo>
                  <a:lnTo>
                    <a:pt x="40" y="145"/>
                  </a:lnTo>
                  <a:lnTo>
                    <a:pt x="34" y="142"/>
                  </a:lnTo>
                  <a:lnTo>
                    <a:pt x="29" y="137"/>
                  </a:lnTo>
                  <a:lnTo>
                    <a:pt x="23" y="131"/>
                  </a:lnTo>
                  <a:lnTo>
                    <a:pt x="17" y="127"/>
                  </a:lnTo>
                  <a:lnTo>
                    <a:pt x="14" y="120"/>
                  </a:lnTo>
                  <a:lnTo>
                    <a:pt x="9" y="114"/>
                  </a:lnTo>
                  <a:lnTo>
                    <a:pt x="6" y="107"/>
                  </a:lnTo>
                  <a:lnTo>
                    <a:pt x="3" y="101"/>
                  </a:lnTo>
                  <a:lnTo>
                    <a:pt x="1" y="92"/>
                  </a:lnTo>
                  <a:lnTo>
                    <a:pt x="0" y="86"/>
                  </a:lnTo>
                  <a:lnTo>
                    <a:pt x="0" y="78"/>
                  </a:lnTo>
                  <a:lnTo>
                    <a:pt x="0" y="78"/>
                  </a:lnTo>
                  <a:lnTo>
                    <a:pt x="0" y="70"/>
                  </a:lnTo>
                  <a:lnTo>
                    <a:pt x="1" y="62"/>
                  </a:lnTo>
                  <a:lnTo>
                    <a:pt x="3" y="55"/>
                  </a:lnTo>
                  <a:lnTo>
                    <a:pt x="6" y="48"/>
                  </a:lnTo>
                  <a:lnTo>
                    <a:pt x="9" y="41"/>
                  </a:lnTo>
                  <a:lnTo>
                    <a:pt x="14" y="34"/>
                  </a:lnTo>
                  <a:lnTo>
                    <a:pt x="17" y="28"/>
                  </a:lnTo>
                  <a:lnTo>
                    <a:pt x="23" y="23"/>
                  </a:lnTo>
                  <a:lnTo>
                    <a:pt x="29" y="18"/>
                  </a:lnTo>
                  <a:lnTo>
                    <a:pt x="34" y="14"/>
                  </a:lnTo>
                  <a:lnTo>
                    <a:pt x="40" y="10"/>
                  </a:lnTo>
                  <a:lnTo>
                    <a:pt x="47" y="7"/>
                  </a:lnTo>
                  <a:lnTo>
                    <a:pt x="54" y="3"/>
                  </a:lnTo>
                  <a:lnTo>
                    <a:pt x="62" y="2"/>
                  </a:lnTo>
                  <a:lnTo>
                    <a:pt x="70" y="1"/>
                  </a:lnTo>
                  <a:lnTo>
                    <a:pt x="77" y="0"/>
                  </a:lnTo>
                  <a:lnTo>
                    <a:pt x="77" y="0"/>
                  </a:lnTo>
                  <a:lnTo>
                    <a:pt x="85" y="1"/>
                  </a:lnTo>
                  <a:lnTo>
                    <a:pt x="93" y="2"/>
                  </a:lnTo>
                  <a:lnTo>
                    <a:pt x="99" y="3"/>
                  </a:lnTo>
                  <a:lnTo>
                    <a:pt x="107" y="7"/>
                  </a:lnTo>
                  <a:lnTo>
                    <a:pt x="114" y="10"/>
                  </a:lnTo>
                  <a:lnTo>
                    <a:pt x="120" y="14"/>
                  </a:lnTo>
                  <a:lnTo>
                    <a:pt x="126" y="18"/>
                  </a:lnTo>
                  <a:lnTo>
                    <a:pt x="132" y="23"/>
                  </a:lnTo>
                  <a:lnTo>
                    <a:pt x="136" y="28"/>
                  </a:lnTo>
                  <a:lnTo>
                    <a:pt x="141" y="34"/>
                  </a:lnTo>
                  <a:lnTo>
                    <a:pt x="145" y="41"/>
                  </a:lnTo>
                  <a:lnTo>
                    <a:pt x="148"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1074">
              <a:extLst>
                <a:ext uri="{FF2B5EF4-FFF2-40B4-BE49-F238E27FC236}">
                  <a16:creationId xmlns:a16="http://schemas.microsoft.com/office/drawing/2014/main" id="{8673D315-123E-461E-9DE4-987E3F8F5F71}"/>
                </a:ext>
              </a:extLst>
            </p:cNvPr>
            <p:cNvSpPr>
              <a:spLocks/>
            </p:cNvSpPr>
            <p:nvPr/>
          </p:nvSpPr>
          <p:spPr bwMode="auto">
            <a:xfrm>
              <a:off x="7821613" y="2967038"/>
              <a:ext cx="49213" cy="47625"/>
            </a:xfrm>
            <a:custGeom>
              <a:avLst/>
              <a:gdLst>
                <a:gd name="T0" fmla="*/ 154 w 154"/>
                <a:gd name="T1" fmla="*/ 77 h 154"/>
                <a:gd name="T2" fmla="*/ 152 w 154"/>
                <a:gd name="T3" fmla="*/ 93 h 154"/>
                <a:gd name="T4" fmla="*/ 148 w 154"/>
                <a:gd name="T5" fmla="*/ 106 h 154"/>
                <a:gd name="T6" fmla="*/ 141 w 154"/>
                <a:gd name="T7" fmla="*/ 120 h 154"/>
                <a:gd name="T8" fmla="*/ 132 w 154"/>
                <a:gd name="T9" fmla="*/ 132 h 154"/>
                <a:gd name="T10" fmla="*/ 120 w 154"/>
                <a:gd name="T11" fmla="*/ 141 h 154"/>
                <a:gd name="T12" fmla="*/ 107 w 154"/>
                <a:gd name="T13" fmla="*/ 148 h 154"/>
                <a:gd name="T14" fmla="*/ 93 w 154"/>
                <a:gd name="T15" fmla="*/ 152 h 154"/>
                <a:gd name="T16" fmla="*/ 77 w 154"/>
                <a:gd name="T17" fmla="*/ 154 h 154"/>
                <a:gd name="T18" fmla="*/ 70 w 154"/>
                <a:gd name="T19" fmla="*/ 153 h 154"/>
                <a:gd name="T20" fmla="*/ 54 w 154"/>
                <a:gd name="T21" fmla="*/ 150 h 154"/>
                <a:gd name="T22" fmla="*/ 40 w 154"/>
                <a:gd name="T23" fmla="*/ 144 h 154"/>
                <a:gd name="T24" fmla="*/ 29 w 154"/>
                <a:gd name="T25" fmla="*/ 136 h 154"/>
                <a:gd name="T26" fmla="*/ 17 w 154"/>
                <a:gd name="T27" fmla="*/ 126 h 154"/>
                <a:gd name="T28" fmla="*/ 9 w 154"/>
                <a:gd name="T29" fmla="*/ 113 h 154"/>
                <a:gd name="T30" fmla="*/ 3 w 154"/>
                <a:gd name="T31" fmla="*/ 99 h 154"/>
                <a:gd name="T32" fmla="*/ 0 w 154"/>
                <a:gd name="T33" fmla="*/ 85 h 154"/>
                <a:gd name="T34" fmla="*/ 0 w 154"/>
                <a:gd name="T35" fmla="*/ 77 h 154"/>
                <a:gd name="T36" fmla="*/ 1 w 154"/>
                <a:gd name="T37" fmla="*/ 62 h 154"/>
                <a:gd name="T38" fmla="*/ 6 w 154"/>
                <a:gd name="T39" fmla="*/ 47 h 154"/>
                <a:gd name="T40" fmla="*/ 14 w 154"/>
                <a:gd name="T41" fmla="*/ 34 h 154"/>
                <a:gd name="T42" fmla="*/ 23 w 154"/>
                <a:gd name="T43" fmla="*/ 23 h 154"/>
                <a:gd name="T44" fmla="*/ 34 w 154"/>
                <a:gd name="T45" fmla="*/ 13 h 154"/>
                <a:gd name="T46" fmla="*/ 47 w 154"/>
                <a:gd name="T47" fmla="*/ 6 h 154"/>
                <a:gd name="T48" fmla="*/ 62 w 154"/>
                <a:gd name="T49" fmla="*/ 1 h 154"/>
                <a:gd name="T50" fmla="*/ 77 w 154"/>
                <a:gd name="T51" fmla="*/ 0 h 154"/>
                <a:gd name="T52" fmla="*/ 85 w 154"/>
                <a:gd name="T53" fmla="*/ 0 h 154"/>
                <a:gd name="T54" fmla="*/ 99 w 154"/>
                <a:gd name="T55" fmla="*/ 3 h 154"/>
                <a:gd name="T56" fmla="*/ 114 w 154"/>
                <a:gd name="T57" fmla="*/ 9 h 154"/>
                <a:gd name="T58" fmla="*/ 126 w 154"/>
                <a:gd name="T59" fmla="*/ 17 h 154"/>
                <a:gd name="T60" fmla="*/ 136 w 154"/>
                <a:gd name="T61" fmla="*/ 27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99"/>
                  </a:lnTo>
                  <a:lnTo>
                    <a:pt x="148" y="106"/>
                  </a:lnTo>
                  <a:lnTo>
                    <a:pt x="145" y="113"/>
                  </a:lnTo>
                  <a:lnTo>
                    <a:pt x="141" y="120"/>
                  </a:lnTo>
                  <a:lnTo>
                    <a:pt x="136" y="126"/>
                  </a:lnTo>
                  <a:lnTo>
                    <a:pt x="132" y="132"/>
                  </a:lnTo>
                  <a:lnTo>
                    <a:pt x="126" y="136"/>
                  </a:lnTo>
                  <a:lnTo>
                    <a:pt x="120" y="141"/>
                  </a:lnTo>
                  <a:lnTo>
                    <a:pt x="114" y="144"/>
                  </a:lnTo>
                  <a:lnTo>
                    <a:pt x="107" y="148"/>
                  </a:lnTo>
                  <a:lnTo>
                    <a:pt x="99" y="150"/>
                  </a:lnTo>
                  <a:lnTo>
                    <a:pt x="93" y="152"/>
                  </a:lnTo>
                  <a:lnTo>
                    <a:pt x="85" y="153"/>
                  </a:lnTo>
                  <a:lnTo>
                    <a:pt x="77" y="154"/>
                  </a:lnTo>
                  <a:lnTo>
                    <a:pt x="77" y="154"/>
                  </a:lnTo>
                  <a:lnTo>
                    <a:pt x="70" y="153"/>
                  </a:lnTo>
                  <a:lnTo>
                    <a:pt x="62" y="152"/>
                  </a:lnTo>
                  <a:lnTo>
                    <a:pt x="54" y="150"/>
                  </a:lnTo>
                  <a:lnTo>
                    <a:pt x="47" y="148"/>
                  </a:lnTo>
                  <a:lnTo>
                    <a:pt x="40" y="144"/>
                  </a:lnTo>
                  <a:lnTo>
                    <a:pt x="34" y="141"/>
                  </a:lnTo>
                  <a:lnTo>
                    <a:pt x="29" y="136"/>
                  </a:lnTo>
                  <a:lnTo>
                    <a:pt x="23" y="132"/>
                  </a:lnTo>
                  <a:lnTo>
                    <a:pt x="17" y="126"/>
                  </a:lnTo>
                  <a:lnTo>
                    <a:pt x="14"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4" y="34"/>
                  </a:lnTo>
                  <a:lnTo>
                    <a:pt x="17" y="27"/>
                  </a:lnTo>
                  <a:lnTo>
                    <a:pt x="23" y="23"/>
                  </a:lnTo>
                  <a:lnTo>
                    <a:pt x="29" y="17"/>
                  </a:lnTo>
                  <a:lnTo>
                    <a:pt x="34" y="13"/>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3"/>
                  </a:lnTo>
                  <a:lnTo>
                    <a:pt x="126" y="17"/>
                  </a:lnTo>
                  <a:lnTo>
                    <a:pt x="132" y="23"/>
                  </a:lnTo>
                  <a:lnTo>
                    <a:pt x="136" y="27"/>
                  </a:lnTo>
                  <a:lnTo>
                    <a:pt x="141" y="34"/>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8" name="Freeform 1075">
              <a:extLst>
                <a:ext uri="{FF2B5EF4-FFF2-40B4-BE49-F238E27FC236}">
                  <a16:creationId xmlns:a16="http://schemas.microsoft.com/office/drawing/2014/main" id="{F8959BC5-D09E-4B36-B5EC-B68EDC72372B}"/>
                </a:ext>
              </a:extLst>
            </p:cNvPr>
            <p:cNvSpPr>
              <a:spLocks/>
            </p:cNvSpPr>
            <p:nvPr/>
          </p:nvSpPr>
          <p:spPr bwMode="auto">
            <a:xfrm>
              <a:off x="7891463" y="2895600"/>
              <a:ext cx="49213" cy="49213"/>
            </a:xfrm>
            <a:custGeom>
              <a:avLst/>
              <a:gdLst>
                <a:gd name="T0" fmla="*/ 153 w 153"/>
                <a:gd name="T1" fmla="*/ 78 h 154"/>
                <a:gd name="T2" fmla="*/ 152 w 153"/>
                <a:gd name="T3" fmla="*/ 92 h 154"/>
                <a:gd name="T4" fmla="*/ 147 w 153"/>
                <a:gd name="T5" fmla="*/ 107 h 154"/>
                <a:gd name="T6" fmla="*/ 141 w 153"/>
                <a:gd name="T7" fmla="*/ 120 h 154"/>
                <a:gd name="T8" fmla="*/ 131 w 153"/>
                <a:gd name="T9" fmla="*/ 131 h 154"/>
                <a:gd name="T10" fmla="*/ 120 w 153"/>
                <a:gd name="T11" fmla="*/ 142 h 154"/>
                <a:gd name="T12" fmla="*/ 106 w 153"/>
                <a:gd name="T13" fmla="*/ 149 h 154"/>
                <a:gd name="T14" fmla="*/ 92 w 153"/>
                <a:gd name="T15" fmla="*/ 153 h 154"/>
                <a:gd name="T16" fmla="*/ 76 w 153"/>
                <a:gd name="T17" fmla="*/ 154 h 154"/>
                <a:gd name="T18" fmla="*/ 68 w 153"/>
                <a:gd name="T19" fmla="*/ 154 h 154"/>
                <a:gd name="T20" fmla="*/ 54 w 153"/>
                <a:gd name="T21" fmla="*/ 151 h 154"/>
                <a:gd name="T22" fmla="*/ 40 w 153"/>
                <a:gd name="T23" fmla="*/ 145 h 154"/>
                <a:gd name="T24" fmla="*/ 28 w 153"/>
                <a:gd name="T25" fmla="*/ 137 h 154"/>
                <a:gd name="T26" fmla="*/ 17 w 153"/>
                <a:gd name="T27" fmla="*/ 127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5 w 153"/>
                <a:gd name="T39" fmla="*/ 48 h 154"/>
                <a:gd name="T40" fmla="*/ 14 w 153"/>
                <a:gd name="T41" fmla="*/ 34 h 154"/>
                <a:gd name="T42" fmla="*/ 23 w 153"/>
                <a:gd name="T43" fmla="*/ 23 h 154"/>
                <a:gd name="T44" fmla="*/ 34 w 153"/>
                <a:gd name="T45" fmla="*/ 14 h 154"/>
                <a:gd name="T46" fmla="*/ 47 w 153"/>
                <a:gd name="T47" fmla="*/ 7 h 154"/>
                <a:gd name="T48" fmla="*/ 62 w 153"/>
                <a:gd name="T49" fmla="*/ 2 h 154"/>
                <a:gd name="T50" fmla="*/ 76 w 153"/>
                <a:gd name="T51" fmla="*/ 0 h 154"/>
                <a:gd name="T52" fmla="*/ 84 w 153"/>
                <a:gd name="T53" fmla="*/ 1 h 154"/>
                <a:gd name="T54" fmla="*/ 99 w 153"/>
                <a:gd name="T55" fmla="*/ 3 h 154"/>
                <a:gd name="T56" fmla="*/ 113 w 153"/>
                <a:gd name="T57" fmla="*/ 10 h 154"/>
                <a:gd name="T58" fmla="*/ 126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2"/>
                  </a:lnTo>
                  <a:lnTo>
                    <a:pt x="150" y="101"/>
                  </a:lnTo>
                  <a:lnTo>
                    <a:pt x="147" y="107"/>
                  </a:lnTo>
                  <a:lnTo>
                    <a:pt x="144" y="114"/>
                  </a:lnTo>
                  <a:lnTo>
                    <a:pt x="141" y="120"/>
                  </a:lnTo>
                  <a:lnTo>
                    <a:pt x="136" y="127"/>
                  </a:lnTo>
                  <a:lnTo>
                    <a:pt x="131" y="131"/>
                  </a:lnTo>
                  <a:lnTo>
                    <a:pt x="126" y="137"/>
                  </a:lnTo>
                  <a:lnTo>
                    <a:pt x="120" y="142"/>
                  </a:lnTo>
                  <a:lnTo>
                    <a:pt x="113" y="145"/>
                  </a:lnTo>
                  <a:lnTo>
                    <a:pt x="106" y="149"/>
                  </a:lnTo>
                  <a:lnTo>
                    <a:pt x="99" y="151"/>
                  </a:lnTo>
                  <a:lnTo>
                    <a:pt x="92" y="153"/>
                  </a:lnTo>
                  <a:lnTo>
                    <a:pt x="84" y="154"/>
                  </a:lnTo>
                  <a:lnTo>
                    <a:pt x="76" y="154"/>
                  </a:lnTo>
                  <a:lnTo>
                    <a:pt x="76" y="154"/>
                  </a:lnTo>
                  <a:lnTo>
                    <a:pt x="68" y="154"/>
                  </a:lnTo>
                  <a:lnTo>
                    <a:pt x="62" y="153"/>
                  </a:lnTo>
                  <a:lnTo>
                    <a:pt x="54" y="151"/>
                  </a:lnTo>
                  <a:lnTo>
                    <a:pt x="47" y="149"/>
                  </a:lnTo>
                  <a:lnTo>
                    <a:pt x="40" y="145"/>
                  </a:lnTo>
                  <a:lnTo>
                    <a:pt x="34" y="142"/>
                  </a:lnTo>
                  <a:lnTo>
                    <a:pt x="28" y="137"/>
                  </a:lnTo>
                  <a:lnTo>
                    <a:pt x="23" y="131"/>
                  </a:lnTo>
                  <a:lnTo>
                    <a:pt x="17" y="127"/>
                  </a:lnTo>
                  <a:lnTo>
                    <a:pt x="14"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4" y="34"/>
                  </a:lnTo>
                  <a:lnTo>
                    <a:pt x="17" y="28"/>
                  </a:lnTo>
                  <a:lnTo>
                    <a:pt x="23" y="23"/>
                  </a:lnTo>
                  <a:lnTo>
                    <a:pt x="28" y="18"/>
                  </a:lnTo>
                  <a:lnTo>
                    <a:pt x="34" y="14"/>
                  </a:lnTo>
                  <a:lnTo>
                    <a:pt x="40" y="10"/>
                  </a:lnTo>
                  <a:lnTo>
                    <a:pt x="47" y="7"/>
                  </a:lnTo>
                  <a:lnTo>
                    <a:pt x="54" y="3"/>
                  </a:lnTo>
                  <a:lnTo>
                    <a:pt x="62" y="2"/>
                  </a:lnTo>
                  <a:lnTo>
                    <a:pt x="68" y="1"/>
                  </a:lnTo>
                  <a:lnTo>
                    <a:pt x="76" y="0"/>
                  </a:lnTo>
                  <a:lnTo>
                    <a:pt x="76" y="0"/>
                  </a:lnTo>
                  <a:lnTo>
                    <a:pt x="84" y="1"/>
                  </a:lnTo>
                  <a:lnTo>
                    <a:pt x="92" y="2"/>
                  </a:lnTo>
                  <a:lnTo>
                    <a:pt x="99" y="3"/>
                  </a:lnTo>
                  <a:lnTo>
                    <a:pt x="106" y="7"/>
                  </a:lnTo>
                  <a:lnTo>
                    <a:pt x="113" y="10"/>
                  </a:lnTo>
                  <a:lnTo>
                    <a:pt x="120" y="14"/>
                  </a:lnTo>
                  <a:lnTo>
                    <a:pt x="126" y="18"/>
                  </a:lnTo>
                  <a:lnTo>
                    <a:pt x="131" y="23"/>
                  </a:lnTo>
                  <a:lnTo>
                    <a:pt x="136" y="28"/>
                  </a:lnTo>
                  <a:lnTo>
                    <a:pt x="141"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1076">
              <a:extLst>
                <a:ext uri="{FF2B5EF4-FFF2-40B4-BE49-F238E27FC236}">
                  <a16:creationId xmlns:a16="http://schemas.microsoft.com/office/drawing/2014/main" id="{1EB7CF9C-159D-471C-8E22-993DCE2AAC83}"/>
                </a:ext>
              </a:extLst>
            </p:cNvPr>
            <p:cNvSpPr>
              <a:spLocks/>
            </p:cNvSpPr>
            <p:nvPr/>
          </p:nvSpPr>
          <p:spPr bwMode="auto">
            <a:xfrm>
              <a:off x="7891463" y="2967038"/>
              <a:ext cx="49213" cy="47625"/>
            </a:xfrm>
            <a:custGeom>
              <a:avLst/>
              <a:gdLst>
                <a:gd name="T0" fmla="*/ 153 w 153"/>
                <a:gd name="T1" fmla="*/ 77 h 154"/>
                <a:gd name="T2" fmla="*/ 152 w 153"/>
                <a:gd name="T3" fmla="*/ 93 h 154"/>
                <a:gd name="T4" fmla="*/ 147 w 153"/>
                <a:gd name="T5" fmla="*/ 106 h 154"/>
                <a:gd name="T6" fmla="*/ 141 w 153"/>
                <a:gd name="T7" fmla="*/ 120 h 154"/>
                <a:gd name="T8" fmla="*/ 131 w 153"/>
                <a:gd name="T9" fmla="*/ 132 h 154"/>
                <a:gd name="T10" fmla="*/ 120 w 153"/>
                <a:gd name="T11" fmla="*/ 141 h 154"/>
                <a:gd name="T12" fmla="*/ 106 w 153"/>
                <a:gd name="T13" fmla="*/ 148 h 154"/>
                <a:gd name="T14" fmla="*/ 92 w 153"/>
                <a:gd name="T15" fmla="*/ 152 h 154"/>
                <a:gd name="T16" fmla="*/ 76 w 153"/>
                <a:gd name="T17" fmla="*/ 154 h 154"/>
                <a:gd name="T18" fmla="*/ 68 w 153"/>
                <a:gd name="T19" fmla="*/ 153 h 154"/>
                <a:gd name="T20" fmla="*/ 54 w 153"/>
                <a:gd name="T21" fmla="*/ 150 h 154"/>
                <a:gd name="T22" fmla="*/ 40 w 153"/>
                <a:gd name="T23" fmla="*/ 144 h 154"/>
                <a:gd name="T24" fmla="*/ 28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7 h 154"/>
                <a:gd name="T36" fmla="*/ 1 w 153"/>
                <a:gd name="T37" fmla="*/ 62 h 154"/>
                <a:gd name="T38" fmla="*/ 5 w 153"/>
                <a:gd name="T39" fmla="*/ 47 h 154"/>
                <a:gd name="T40" fmla="*/ 14 w 153"/>
                <a:gd name="T41" fmla="*/ 34 h 154"/>
                <a:gd name="T42" fmla="*/ 23 w 153"/>
                <a:gd name="T43" fmla="*/ 23 h 154"/>
                <a:gd name="T44" fmla="*/ 34 w 153"/>
                <a:gd name="T45" fmla="*/ 13 h 154"/>
                <a:gd name="T46" fmla="*/ 47 w 153"/>
                <a:gd name="T47" fmla="*/ 6 h 154"/>
                <a:gd name="T48" fmla="*/ 62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4"/>
                  </a:lnTo>
                  <a:lnTo>
                    <a:pt x="76" y="154"/>
                  </a:lnTo>
                  <a:lnTo>
                    <a:pt x="68" y="153"/>
                  </a:lnTo>
                  <a:lnTo>
                    <a:pt x="62" y="152"/>
                  </a:lnTo>
                  <a:lnTo>
                    <a:pt x="54" y="150"/>
                  </a:lnTo>
                  <a:lnTo>
                    <a:pt x="47" y="148"/>
                  </a:lnTo>
                  <a:lnTo>
                    <a:pt x="40" y="144"/>
                  </a:lnTo>
                  <a:lnTo>
                    <a:pt x="34" y="141"/>
                  </a:lnTo>
                  <a:lnTo>
                    <a:pt x="28" y="136"/>
                  </a:lnTo>
                  <a:lnTo>
                    <a:pt x="23" y="132"/>
                  </a:lnTo>
                  <a:lnTo>
                    <a:pt x="17" y="126"/>
                  </a:lnTo>
                  <a:lnTo>
                    <a:pt x="14"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4" y="34"/>
                  </a:lnTo>
                  <a:lnTo>
                    <a:pt x="17" y="27"/>
                  </a:lnTo>
                  <a:lnTo>
                    <a:pt x="23" y="23"/>
                  </a:lnTo>
                  <a:lnTo>
                    <a:pt x="28" y="17"/>
                  </a:lnTo>
                  <a:lnTo>
                    <a:pt x="34" y="13"/>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7"/>
                  </a:lnTo>
                  <a:lnTo>
                    <a:pt x="141"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0" name="Freeform 1077">
              <a:extLst>
                <a:ext uri="{FF2B5EF4-FFF2-40B4-BE49-F238E27FC236}">
                  <a16:creationId xmlns:a16="http://schemas.microsoft.com/office/drawing/2014/main" id="{DD0F8FB4-F3B3-4871-AB93-E4CE3F176A65}"/>
                </a:ext>
              </a:extLst>
            </p:cNvPr>
            <p:cNvSpPr>
              <a:spLocks/>
            </p:cNvSpPr>
            <p:nvPr/>
          </p:nvSpPr>
          <p:spPr bwMode="auto">
            <a:xfrm>
              <a:off x="7962900" y="2895600"/>
              <a:ext cx="49213" cy="49213"/>
            </a:xfrm>
            <a:custGeom>
              <a:avLst/>
              <a:gdLst>
                <a:gd name="T0" fmla="*/ 154 w 154"/>
                <a:gd name="T1" fmla="*/ 78 h 154"/>
                <a:gd name="T2" fmla="*/ 153 w 154"/>
                <a:gd name="T3" fmla="*/ 92 h 154"/>
                <a:gd name="T4" fmla="*/ 149 w 154"/>
                <a:gd name="T5" fmla="*/ 107 h 154"/>
                <a:gd name="T6" fmla="*/ 141 w 154"/>
                <a:gd name="T7" fmla="*/ 120 h 154"/>
                <a:gd name="T8" fmla="*/ 131 w 154"/>
                <a:gd name="T9" fmla="*/ 131 h 154"/>
                <a:gd name="T10" fmla="*/ 120 w 154"/>
                <a:gd name="T11" fmla="*/ 142 h 154"/>
                <a:gd name="T12" fmla="*/ 107 w 154"/>
                <a:gd name="T13" fmla="*/ 149 h 154"/>
                <a:gd name="T14" fmla="*/ 92 w 154"/>
                <a:gd name="T15" fmla="*/ 153 h 154"/>
                <a:gd name="T16" fmla="*/ 76 w 154"/>
                <a:gd name="T17" fmla="*/ 154 h 154"/>
                <a:gd name="T18" fmla="*/ 70 w 154"/>
                <a:gd name="T19" fmla="*/ 154 h 154"/>
                <a:gd name="T20" fmla="*/ 55 w 154"/>
                <a:gd name="T21" fmla="*/ 151 h 154"/>
                <a:gd name="T22" fmla="*/ 41 w 154"/>
                <a:gd name="T23" fmla="*/ 145 h 154"/>
                <a:gd name="T24" fmla="*/ 28 w 154"/>
                <a:gd name="T25" fmla="*/ 137 h 154"/>
                <a:gd name="T26" fmla="*/ 18 w 154"/>
                <a:gd name="T27" fmla="*/ 127 h 154"/>
                <a:gd name="T28" fmla="*/ 9 w 154"/>
                <a:gd name="T29" fmla="*/ 114 h 154"/>
                <a:gd name="T30" fmla="*/ 3 w 154"/>
                <a:gd name="T31" fmla="*/ 101 h 154"/>
                <a:gd name="T32" fmla="*/ 1 w 154"/>
                <a:gd name="T33" fmla="*/ 86 h 154"/>
                <a:gd name="T34" fmla="*/ 0 w 154"/>
                <a:gd name="T35" fmla="*/ 78 h 154"/>
                <a:gd name="T36" fmla="*/ 2 w 154"/>
                <a:gd name="T37" fmla="*/ 62 h 154"/>
                <a:gd name="T38" fmla="*/ 7 w 154"/>
                <a:gd name="T39" fmla="*/ 48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6 w 154"/>
                <a:gd name="T51" fmla="*/ 0 h 154"/>
                <a:gd name="T52" fmla="*/ 84 w 154"/>
                <a:gd name="T53" fmla="*/ 1 h 154"/>
                <a:gd name="T54" fmla="*/ 100 w 154"/>
                <a:gd name="T55" fmla="*/ 3 h 154"/>
                <a:gd name="T56" fmla="*/ 114 w 154"/>
                <a:gd name="T57" fmla="*/ 10 h 154"/>
                <a:gd name="T58" fmla="*/ 126 w 154"/>
                <a:gd name="T59" fmla="*/ 18 h 154"/>
                <a:gd name="T60" fmla="*/ 137 w 154"/>
                <a:gd name="T61" fmla="*/ 28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2"/>
                  </a:lnTo>
                  <a:lnTo>
                    <a:pt x="151" y="101"/>
                  </a:lnTo>
                  <a:lnTo>
                    <a:pt x="149" y="107"/>
                  </a:lnTo>
                  <a:lnTo>
                    <a:pt x="145" y="114"/>
                  </a:lnTo>
                  <a:lnTo>
                    <a:pt x="141" y="120"/>
                  </a:lnTo>
                  <a:lnTo>
                    <a:pt x="137" y="127"/>
                  </a:lnTo>
                  <a:lnTo>
                    <a:pt x="131" y="131"/>
                  </a:lnTo>
                  <a:lnTo>
                    <a:pt x="126" y="137"/>
                  </a:lnTo>
                  <a:lnTo>
                    <a:pt x="120" y="142"/>
                  </a:lnTo>
                  <a:lnTo>
                    <a:pt x="114" y="145"/>
                  </a:lnTo>
                  <a:lnTo>
                    <a:pt x="107" y="149"/>
                  </a:lnTo>
                  <a:lnTo>
                    <a:pt x="100" y="151"/>
                  </a:lnTo>
                  <a:lnTo>
                    <a:pt x="92" y="153"/>
                  </a:lnTo>
                  <a:lnTo>
                    <a:pt x="84" y="154"/>
                  </a:lnTo>
                  <a:lnTo>
                    <a:pt x="76" y="154"/>
                  </a:lnTo>
                  <a:lnTo>
                    <a:pt x="76" y="154"/>
                  </a:lnTo>
                  <a:lnTo>
                    <a:pt x="70" y="154"/>
                  </a:lnTo>
                  <a:lnTo>
                    <a:pt x="62" y="153"/>
                  </a:lnTo>
                  <a:lnTo>
                    <a:pt x="55" y="151"/>
                  </a:lnTo>
                  <a:lnTo>
                    <a:pt x="47" y="149"/>
                  </a:lnTo>
                  <a:lnTo>
                    <a:pt x="41" y="145"/>
                  </a:lnTo>
                  <a:lnTo>
                    <a:pt x="34" y="142"/>
                  </a:lnTo>
                  <a:lnTo>
                    <a:pt x="28" y="137"/>
                  </a:lnTo>
                  <a:lnTo>
                    <a:pt x="23" y="131"/>
                  </a:lnTo>
                  <a:lnTo>
                    <a:pt x="18" y="127"/>
                  </a:lnTo>
                  <a:lnTo>
                    <a:pt x="14" y="120"/>
                  </a:lnTo>
                  <a:lnTo>
                    <a:pt x="9" y="114"/>
                  </a:lnTo>
                  <a:lnTo>
                    <a:pt x="7" y="107"/>
                  </a:lnTo>
                  <a:lnTo>
                    <a:pt x="3" y="101"/>
                  </a:lnTo>
                  <a:lnTo>
                    <a:pt x="2" y="92"/>
                  </a:lnTo>
                  <a:lnTo>
                    <a:pt x="1" y="86"/>
                  </a:lnTo>
                  <a:lnTo>
                    <a:pt x="0" y="78"/>
                  </a:lnTo>
                  <a:lnTo>
                    <a:pt x="0" y="78"/>
                  </a:lnTo>
                  <a:lnTo>
                    <a:pt x="1" y="70"/>
                  </a:lnTo>
                  <a:lnTo>
                    <a:pt x="2" y="62"/>
                  </a:lnTo>
                  <a:lnTo>
                    <a:pt x="3" y="55"/>
                  </a:lnTo>
                  <a:lnTo>
                    <a:pt x="7" y="48"/>
                  </a:lnTo>
                  <a:lnTo>
                    <a:pt x="9" y="41"/>
                  </a:lnTo>
                  <a:lnTo>
                    <a:pt x="14" y="34"/>
                  </a:lnTo>
                  <a:lnTo>
                    <a:pt x="18" y="28"/>
                  </a:lnTo>
                  <a:lnTo>
                    <a:pt x="23" y="23"/>
                  </a:lnTo>
                  <a:lnTo>
                    <a:pt x="28" y="18"/>
                  </a:lnTo>
                  <a:lnTo>
                    <a:pt x="34" y="14"/>
                  </a:lnTo>
                  <a:lnTo>
                    <a:pt x="41" y="10"/>
                  </a:lnTo>
                  <a:lnTo>
                    <a:pt x="47" y="7"/>
                  </a:lnTo>
                  <a:lnTo>
                    <a:pt x="55" y="3"/>
                  </a:lnTo>
                  <a:lnTo>
                    <a:pt x="62" y="2"/>
                  </a:lnTo>
                  <a:lnTo>
                    <a:pt x="70" y="1"/>
                  </a:lnTo>
                  <a:lnTo>
                    <a:pt x="76" y="0"/>
                  </a:lnTo>
                  <a:lnTo>
                    <a:pt x="76" y="0"/>
                  </a:lnTo>
                  <a:lnTo>
                    <a:pt x="84" y="1"/>
                  </a:lnTo>
                  <a:lnTo>
                    <a:pt x="92" y="2"/>
                  </a:lnTo>
                  <a:lnTo>
                    <a:pt x="100" y="3"/>
                  </a:lnTo>
                  <a:lnTo>
                    <a:pt x="107" y="7"/>
                  </a:lnTo>
                  <a:lnTo>
                    <a:pt x="114" y="10"/>
                  </a:lnTo>
                  <a:lnTo>
                    <a:pt x="120" y="14"/>
                  </a:lnTo>
                  <a:lnTo>
                    <a:pt x="126" y="18"/>
                  </a:lnTo>
                  <a:lnTo>
                    <a:pt x="131" y="23"/>
                  </a:lnTo>
                  <a:lnTo>
                    <a:pt x="137" y="28"/>
                  </a:lnTo>
                  <a:lnTo>
                    <a:pt x="141" y="34"/>
                  </a:lnTo>
                  <a:lnTo>
                    <a:pt x="145" y="41"/>
                  </a:lnTo>
                  <a:lnTo>
                    <a:pt x="149"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1078">
              <a:extLst>
                <a:ext uri="{FF2B5EF4-FFF2-40B4-BE49-F238E27FC236}">
                  <a16:creationId xmlns:a16="http://schemas.microsoft.com/office/drawing/2014/main" id="{98461131-0694-4B0A-9BB5-E2FCF237848E}"/>
                </a:ext>
              </a:extLst>
            </p:cNvPr>
            <p:cNvSpPr>
              <a:spLocks/>
            </p:cNvSpPr>
            <p:nvPr/>
          </p:nvSpPr>
          <p:spPr bwMode="auto">
            <a:xfrm>
              <a:off x="7962900" y="2967038"/>
              <a:ext cx="49213" cy="47625"/>
            </a:xfrm>
            <a:custGeom>
              <a:avLst/>
              <a:gdLst>
                <a:gd name="T0" fmla="*/ 154 w 154"/>
                <a:gd name="T1" fmla="*/ 77 h 154"/>
                <a:gd name="T2" fmla="*/ 153 w 154"/>
                <a:gd name="T3" fmla="*/ 93 h 154"/>
                <a:gd name="T4" fmla="*/ 149 w 154"/>
                <a:gd name="T5" fmla="*/ 106 h 154"/>
                <a:gd name="T6" fmla="*/ 141 w 154"/>
                <a:gd name="T7" fmla="*/ 120 h 154"/>
                <a:gd name="T8" fmla="*/ 131 w 154"/>
                <a:gd name="T9" fmla="*/ 132 h 154"/>
                <a:gd name="T10" fmla="*/ 120 w 154"/>
                <a:gd name="T11" fmla="*/ 141 h 154"/>
                <a:gd name="T12" fmla="*/ 107 w 154"/>
                <a:gd name="T13" fmla="*/ 148 h 154"/>
                <a:gd name="T14" fmla="*/ 92 w 154"/>
                <a:gd name="T15" fmla="*/ 152 h 154"/>
                <a:gd name="T16" fmla="*/ 76 w 154"/>
                <a:gd name="T17" fmla="*/ 154 h 154"/>
                <a:gd name="T18" fmla="*/ 70 w 154"/>
                <a:gd name="T19" fmla="*/ 153 h 154"/>
                <a:gd name="T20" fmla="*/ 55 w 154"/>
                <a:gd name="T21" fmla="*/ 150 h 154"/>
                <a:gd name="T22" fmla="*/ 41 w 154"/>
                <a:gd name="T23" fmla="*/ 144 h 154"/>
                <a:gd name="T24" fmla="*/ 28 w 154"/>
                <a:gd name="T25" fmla="*/ 136 h 154"/>
                <a:gd name="T26" fmla="*/ 18 w 154"/>
                <a:gd name="T27" fmla="*/ 126 h 154"/>
                <a:gd name="T28" fmla="*/ 9 w 154"/>
                <a:gd name="T29" fmla="*/ 113 h 154"/>
                <a:gd name="T30" fmla="*/ 3 w 154"/>
                <a:gd name="T31" fmla="*/ 99 h 154"/>
                <a:gd name="T32" fmla="*/ 1 w 154"/>
                <a:gd name="T33" fmla="*/ 85 h 154"/>
                <a:gd name="T34" fmla="*/ 0 w 154"/>
                <a:gd name="T35" fmla="*/ 77 h 154"/>
                <a:gd name="T36" fmla="*/ 2 w 154"/>
                <a:gd name="T37" fmla="*/ 62 h 154"/>
                <a:gd name="T38" fmla="*/ 7 w 154"/>
                <a:gd name="T39" fmla="*/ 47 h 154"/>
                <a:gd name="T40" fmla="*/ 14 w 154"/>
                <a:gd name="T41" fmla="*/ 34 h 154"/>
                <a:gd name="T42" fmla="*/ 23 w 154"/>
                <a:gd name="T43" fmla="*/ 23 h 154"/>
                <a:gd name="T44" fmla="*/ 34 w 154"/>
                <a:gd name="T45" fmla="*/ 13 h 154"/>
                <a:gd name="T46" fmla="*/ 47 w 154"/>
                <a:gd name="T47" fmla="*/ 6 h 154"/>
                <a:gd name="T48" fmla="*/ 62 w 154"/>
                <a:gd name="T49" fmla="*/ 1 h 154"/>
                <a:gd name="T50" fmla="*/ 76 w 154"/>
                <a:gd name="T51" fmla="*/ 0 h 154"/>
                <a:gd name="T52" fmla="*/ 84 w 154"/>
                <a:gd name="T53" fmla="*/ 0 h 154"/>
                <a:gd name="T54" fmla="*/ 100 w 154"/>
                <a:gd name="T55" fmla="*/ 3 h 154"/>
                <a:gd name="T56" fmla="*/ 114 w 154"/>
                <a:gd name="T57" fmla="*/ 9 h 154"/>
                <a:gd name="T58" fmla="*/ 126 w 154"/>
                <a:gd name="T59" fmla="*/ 17 h 154"/>
                <a:gd name="T60" fmla="*/ 137 w 154"/>
                <a:gd name="T61" fmla="*/ 27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99"/>
                  </a:lnTo>
                  <a:lnTo>
                    <a:pt x="149" y="106"/>
                  </a:lnTo>
                  <a:lnTo>
                    <a:pt x="145" y="113"/>
                  </a:lnTo>
                  <a:lnTo>
                    <a:pt x="141" y="120"/>
                  </a:lnTo>
                  <a:lnTo>
                    <a:pt x="137" y="126"/>
                  </a:lnTo>
                  <a:lnTo>
                    <a:pt x="131" y="132"/>
                  </a:lnTo>
                  <a:lnTo>
                    <a:pt x="126" y="136"/>
                  </a:lnTo>
                  <a:lnTo>
                    <a:pt x="120" y="141"/>
                  </a:lnTo>
                  <a:lnTo>
                    <a:pt x="114" y="144"/>
                  </a:lnTo>
                  <a:lnTo>
                    <a:pt x="107" y="148"/>
                  </a:lnTo>
                  <a:lnTo>
                    <a:pt x="100" y="150"/>
                  </a:lnTo>
                  <a:lnTo>
                    <a:pt x="92" y="152"/>
                  </a:lnTo>
                  <a:lnTo>
                    <a:pt x="84" y="153"/>
                  </a:lnTo>
                  <a:lnTo>
                    <a:pt x="76" y="154"/>
                  </a:lnTo>
                  <a:lnTo>
                    <a:pt x="76" y="154"/>
                  </a:lnTo>
                  <a:lnTo>
                    <a:pt x="70" y="153"/>
                  </a:lnTo>
                  <a:lnTo>
                    <a:pt x="62" y="152"/>
                  </a:lnTo>
                  <a:lnTo>
                    <a:pt x="55" y="150"/>
                  </a:lnTo>
                  <a:lnTo>
                    <a:pt x="47" y="148"/>
                  </a:lnTo>
                  <a:lnTo>
                    <a:pt x="41" y="144"/>
                  </a:lnTo>
                  <a:lnTo>
                    <a:pt x="34" y="141"/>
                  </a:lnTo>
                  <a:lnTo>
                    <a:pt x="28" y="136"/>
                  </a:lnTo>
                  <a:lnTo>
                    <a:pt x="23" y="132"/>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4"/>
                  </a:lnTo>
                  <a:lnTo>
                    <a:pt x="18" y="27"/>
                  </a:lnTo>
                  <a:lnTo>
                    <a:pt x="23" y="23"/>
                  </a:lnTo>
                  <a:lnTo>
                    <a:pt x="28" y="17"/>
                  </a:lnTo>
                  <a:lnTo>
                    <a:pt x="34" y="13"/>
                  </a:lnTo>
                  <a:lnTo>
                    <a:pt x="41" y="9"/>
                  </a:lnTo>
                  <a:lnTo>
                    <a:pt x="47" y="6"/>
                  </a:lnTo>
                  <a:lnTo>
                    <a:pt x="55" y="3"/>
                  </a:lnTo>
                  <a:lnTo>
                    <a:pt x="62" y="1"/>
                  </a:lnTo>
                  <a:lnTo>
                    <a:pt x="70" y="0"/>
                  </a:lnTo>
                  <a:lnTo>
                    <a:pt x="76" y="0"/>
                  </a:lnTo>
                  <a:lnTo>
                    <a:pt x="76" y="0"/>
                  </a:lnTo>
                  <a:lnTo>
                    <a:pt x="84" y="0"/>
                  </a:lnTo>
                  <a:lnTo>
                    <a:pt x="92" y="1"/>
                  </a:lnTo>
                  <a:lnTo>
                    <a:pt x="100" y="3"/>
                  </a:lnTo>
                  <a:lnTo>
                    <a:pt x="107" y="6"/>
                  </a:lnTo>
                  <a:lnTo>
                    <a:pt x="114" y="9"/>
                  </a:lnTo>
                  <a:lnTo>
                    <a:pt x="120" y="13"/>
                  </a:lnTo>
                  <a:lnTo>
                    <a:pt x="126" y="17"/>
                  </a:lnTo>
                  <a:lnTo>
                    <a:pt x="131" y="23"/>
                  </a:lnTo>
                  <a:lnTo>
                    <a:pt x="137" y="27"/>
                  </a:lnTo>
                  <a:lnTo>
                    <a:pt x="141" y="34"/>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2" name="Freeform 1079">
              <a:extLst>
                <a:ext uri="{FF2B5EF4-FFF2-40B4-BE49-F238E27FC236}">
                  <a16:creationId xmlns:a16="http://schemas.microsoft.com/office/drawing/2014/main" id="{9619D04F-E49B-458D-86ED-7D8BD1F29654}"/>
                </a:ext>
              </a:extLst>
            </p:cNvPr>
            <p:cNvSpPr>
              <a:spLocks/>
            </p:cNvSpPr>
            <p:nvPr/>
          </p:nvSpPr>
          <p:spPr bwMode="auto">
            <a:xfrm>
              <a:off x="8031163" y="2895600"/>
              <a:ext cx="49213" cy="49213"/>
            </a:xfrm>
            <a:custGeom>
              <a:avLst/>
              <a:gdLst>
                <a:gd name="T0" fmla="*/ 155 w 155"/>
                <a:gd name="T1" fmla="*/ 78 h 154"/>
                <a:gd name="T2" fmla="*/ 154 w 155"/>
                <a:gd name="T3" fmla="*/ 92 h 154"/>
                <a:gd name="T4" fmla="*/ 149 w 155"/>
                <a:gd name="T5" fmla="*/ 107 h 154"/>
                <a:gd name="T6" fmla="*/ 142 w 155"/>
                <a:gd name="T7" fmla="*/ 120 h 154"/>
                <a:gd name="T8" fmla="*/ 132 w 155"/>
                <a:gd name="T9" fmla="*/ 131 h 154"/>
                <a:gd name="T10" fmla="*/ 121 w 155"/>
                <a:gd name="T11" fmla="*/ 142 h 154"/>
                <a:gd name="T12" fmla="*/ 108 w 155"/>
                <a:gd name="T13" fmla="*/ 149 h 154"/>
                <a:gd name="T14" fmla="*/ 93 w 155"/>
                <a:gd name="T15" fmla="*/ 153 h 154"/>
                <a:gd name="T16" fmla="*/ 78 w 155"/>
                <a:gd name="T17" fmla="*/ 154 h 154"/>
                <a:gd name="T18" fmla="*/ 70 w 155"/>
                <a:gd name="T19" fmla="*/ 154 h 154"/>
                <a:gd name="T20" fmla="*/ 55 w 155"/>
                <a:gd name="T21" fmla="*/ 151 h 154"/>
                <a:gd name="T22" fmla="*/ 42 w 155"/>
                <a:gd name="T23" fmla="*/ 145 h 154"/>
                <a:gd name="T24" fmla="*/ 29 w 155"/>
                <a:gd name="T25" fmla="*/ 137 h 154"/>
                <a:gd name="T26" fmla="*/ 19 w 155"/>
                <a:gd name="T27" fmla="*/ 127 h 154"/>
                <a:gd name="T28" fmla="*/ 11 w 155"/>
                <a:gd name="T29" fmla="*/ 114 h 154"/>
                <a:gd name="T30" fmla="*/ 4 w 155"/>
                <a:gd name="T31" fmla="*/ 101 h 154"/>
                <a:gd name="T32" fmla="*/ 2 w 155"/>
                <a:gd name="T33" fmla="*/ 86 h 154"/>
                <a:gd name="T34" fmla="*/ 0 w 155"/>
                <a:gd name="T35" fmla="*/ 78 h 154"/>
                <a:gd name="T36" fmla="*/ 3 w 155"/>
                <a:gd name="T37" fmla="*/ 62 h 154"/>
                <a:gd name="T38" fmla="*/ 7 w 155"/>
                <a:gd name="T39" fmla="*/ 48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8 w 155"/>
                <a:gd name="T51" fmla="*/ 0 h 154"/>
                <a:gd name="T52" fmla="*/ 86 w 155"/>
                <a:gd name="T53" fmla="*/ 1 h 154"/>
                <a:gd name="T54" fmla="*/ 101 w 155"/>
                <a:gd name="T55" fmla="*/ 3 h 154"/>
                <a:gd name="T56" fmla="*/ 115 w 155"/>
                <a:gd name="T57" fmla="*/ 10 h 154"/>
                <a:gd name="T58" fmla="*/ 127 w 155"/>
                <a:gd name="T59" fmla="*/ 18 h 154"/>
                <a:gd name="T60" fmla="*/ 138 w 155"/>
                <a:gd name="T61" fmla="*/ 28 h 154"/>
                <a:gd name="T62" fmla="*/ 146 w 155"/>
                <a:gd name="T63" fmla="*/ 41 h 154"/>
                <a:gd name="T64" fmla="*/ 151 w 155"/>
                <a:gd name="T65" fmla="*/ 55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6"/>
                  </a:lnTo>
                  <a:lnTo>
                    <a:pt x="154" y="92"/>
                  </a:lnTo>
                  <a:lnTo>
                    <a:pt x="151" y="101"/>
                  </a:lnTo>
                  <a:lnTo>
                    <a:pt x="149" y="107"/>
                  </a:lnTo>
                  <a:lnTo>
                    <a:pt x="146" y="114"/>
                  </a:lnTo>
                  <a:lnTo>
                    <a:pt x="142" y="120"/>
                  </a:lnTo>
                  <a:lnTo>
                    <a:pt x="138" y="127"/>
                  </a:lnTo>
                  <a:lnTo>
                    <a:pt x="132" y="131"/>
                  </a:lnTo>
                  <a:lnTo>
                    <a:pt x="127" y="137"/>
                  </a:lnTo>
                  <a:lnTo>
                    <a:pt x="121" y="142"/>
                  </a:lnTo>
                  <a:lnTo>
                    <a:pt x="115" y="145"/>
                  </a:lnTo>
                  <a:lnTo>
                    <a:pt x="108" y="149"/>
                  </a:lnTo>
                  <a:lnTo>
                    <a:pt x="101" y="151"/>
                  </a:lnTo>
                  <a:lnTo>
                    <a:pt x="93" y="153"/>
                  </a:lnTo>
                  <a:lnTo>
                    <a:pt x="86" y="154"/>
                  </a:lnTo>
                  <a:lnTo>
                    <a:pt x="78" y="154"/>
                  </a:lnTo>
                  <a:lnTo>
                    <a:pt x="78" y="154"/>
                  </a:lnTo>
                  <a:lnTo>
                    <a:pt x="70" y="154"/>
                  </a:lnTo>
                  <a:lnTo>
                    <a:pt x="62" y="153"/>
                  </a:lnTo>
                  <a:lnTo>
                    <a:pt x="55" y="151"/>
                  </a:lnTo>
                  <a:lnTo>
                    <a:pt x="47" y="149"/>
                  </a:lnTo>
                  <a:lnTo>
                    <a:pt x="42" y="145"/>
                  </a:lnTo>
                  <a:lnTo>
                    <a:pt x="35" y="142"/>
                  </a:lnTo>
                  <a:lnTo>
                    <a:pt x="29" y="137"/>
                  </a:lnTo>
                  <a:lnTo>
                    <a:pt x="23" y="131"/>
                  </a:lnTo>
                  <a:lnTo>
                    <a:pt x="19" y="127"/>
                  </a:lnTo>
                  <a:lnTo>
                    <a:pt x="14" y="120"/>
                  </a:lnTo>
                  <a:lnTo>
                    <a:pt x="11" y="114"/>
                  </a:lnTo>
                  <a:lnTo>
                    <a:pt x="7" y="107"/>
                  </a:lnTo>
                  <a:lnTo>
                    <a:pt x="4" y="101"/>
                  </a:lnTo>
                  <a:lnTo>
                    <a:pt x="3" y="92"/>
                  </a:lnTo>
                  <a:lnTo>
                    <a:pt x="2" y="86"/>
                  </a:lnTo>
                  <a:lnTo>
                    <a:pt x="0" y="78"/>
                  </a:lnTo>
                  <a:lnTo>
                    <a:pt x="0" y="78"/>
                  </a:lnTo>
                  <a:lnTo>
                    <a:pt x="2" y="70"/>
                  </a:lnTo>
                  <a:lnTo>
                    <a:pt x="3" y="62"/>
                  </a:lnTo>
                  <a:lnTo>
                    <a:pt x="4" y="55"/>
                  </a:lnTo>
                  <a:lnTo>
                    <a:pt x="7" y="48"/>
                  </a:lnTo>
                  <a:lnTo>
                    <a:pt x="11" y="41"/>
                  </a:lnTo>
                  <a:lnTo>
                    <a:pt x="14" y="34"/>
                  </a:lnTo>
                  <a:lnTo>
                    <a:pt x="19" y="28"/>
                  </a:lnTo>
                  <a:lnTo>
                    <a:pt x="23" y="23"/>
                  </a:lnTo>
                  <a:lnTo>
                    <a:pt x="29" y="18"/>
                  </a:lnTo>
                  <a:lnTo>
                    <a:pt x="35" y="14"/>
                  </a:lnTo>
                  <a:lnTo>
                    <a:pt x="42" y="10"/>
                  </a:lnTo>
                  <a:lnTo>
                    <a:pt x="47" y="7"/>
                  </a:lnTo>
                  <a:lnTo>
                    <a:pt x="55" y="3"/>
                  </a:lnTo>
                  <a:lnTo>
                    <a:pt x="62" y="2"/>
                  </a:lnTo>
                  <a:lnTo>
                    <a:pt x="70" y="1"/>
                  </a:lnTo>
                  <a:lnTo>
                    <a:pt x="78" y="0"/>
                  </a:lnTo>
                  <a:lnTo>
                    <a:pt x="78" y="0"/>
                  </a:lnTo>
                  <a:lnTo>
                    <a:pt x="86" y="1"/>
                  </a:lnTo>
                  <a:lnTo>
                    <a:pt x="93" y="2"/>
                  </a:lnTo>
                  <a:lnTo>
                    <a:pt x="101" y="3"/>
                  </a:lnTo>
                  <a:lnTo>
                    <a:pt x="108" y="7"/>
                  </a:lnTo>
                  <a:lnTo>
                    <a:pt x="115" y="10"/>
                  </a:lnTo>
                  <a:lnTo>
                    <a:pt x="121" y="14"/>
                  </a:lnTo>
                  <a:lnTo>
                    <a:pt x="127" y="18"/>
                  </a:lnTo>
                  <a:lnTo>
                    <a:pt x="132" y="23"/>
                  </a:lnTo>
                  <a:lnTo>
                    <a:pt x="138" y="28"/>
                  </a:lnTo>
                  <a:lnTo>
                    <a:pt x="142" y="34"/>
                  </a:lnTo>
                  <a:lnTo>
                    <a:pt x="146" y="41"/>
                  </a:lnTo>
                  <a:lnTo>
                    <a:pt x="149" y="48"/>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1080">
              <a:extLst>
                <a:ext uri="{FF2B5EF4-FFF2-40B4-BE49-F238E27FC236}">
                  <a16:creationId xmlns:a16="http://schemas.microsoft.com/office/drawing/2014/main" id="{C1638CFF-8871-4CA9-8245-DE39F15F9221}"/>
                </a:ext>
              </a:extLst>
            </p:cNvPr>
            <p:cNvSpPr>
              <a:spLocks/>
            </p:cNvSpPr>
            <p:nvPr/>
          </p:nvSpPr>
          <p:spPr bwMode="auto">
            <a:xfrm>
              <a:off x="8031163" y="2967038"/>
              <a:ext cx="49213" cy="47625"/>
            </a:xfrm>
            <a:custGeom>
              <a:avLst/>
              <a:gdLst>
                <a:gd name="T0" fmla="*/ 155 w 155"/>
                <a:gd name="T1" fmla="*/ 77 h 154"/>
                <a:gd name="T2" fmla="*/ 154 w 155"/>
                <a:gd name="T3" fmla="*/ 93 h 154"/>
                <a:gd name="T4" fmla="*/ 149 w 155"/>
                <a:gd name="T5" fmla="*/ 106 h 154"/>
                <a:gd name="T6" fmla="*/ 142 w 155"/>
                <a:gd name="T7" fmla="*/ 120 h 154"/>
                <a:gd name="T8" fmla="*/ 132 w 155"/>
                <a:gd name="T9" fmla="*/ 132 h 154"/>
                <a:gd name="T10" fmla="*/ 121 w 155"/>
                <a:gd name="T11" fmla="*/ 141 h 154"/>
                <a:gd name="T12" fmla="*/ 108 w 155"/>
                <a:gd name="T13" fmla="*/ 148 h 154"/>
                <a:gd name="T14" fmla="*/ 93 w 155"/>
                <a:gd name="T15" fmla="*/ 152 h 154"/>
                <a:gd name="T16" fmla="*/ 78 w 155"/>
                <a:gd name="T17" fmla="*/ 154 h 154"/>
                <a:gd name="T18" fmla="*/ 70 w 155"/>
                <a:gd name="T19" fmla="*/ 153 h 154"/>
                <a:gd name="T20" fmla="*/ 55 w 155"/>
                <a:gd name="T21" fmla="*/ 150 h 154"/>
                <a:gd name="T22" fmla="*/ 42 w 155"/>
                <a:gd name="T23" fmla="*/ 144 h 154"/>
                <a:gd name="T24" fmla="*/ 29 w 155"/>
                <a:gd name="T25" fmla="*/ 136 h 154"/>
                <a:gd name="T26" fmla="*/ 19 w 155"/>
                <a:gd name="T27" fmla="*/ 126 h 154"/>
                <a:gd name="T28" fmla="*/ 11 w 155"/>
                <a:gd name="T29" fmla="*/ 113 h 154"/>
                <a:gd name="T30" fmla="*/ 4 w 155"/>
                <a:gd name="T31" fmla="*/ 99 h 154"/>
                <a:gd name="T32" fmla="*/ 2 w 155"/>
                <a:gd name="T33" fmla="*/ 85 h 154"/>
                <a:gd name="T34" fmla="*/ 0 w 155"/>
                <a:gd name="T35" fmla="*/ 77 h 154"/>
                <a:gd name="T36" fmla="*/ 3 w 155"/>
                <a:gd name="T37" fmla="*/ 62 h 154"/>
                <a:gd name="T38" fmla="*/ 7 w 155"/>
                <a:gd name="T39" fmla="*/ 47 h 154"/>
                <a:gd name="T40" fmla="*/ 14 w 155"/>
                <a:gd name="T41" fmla="*/ 34 h 154"/>
                <a:gd name="T42" fmla="*/ 23 w 155"/>
                <a:gd name="T43" fmla="*/ 23 h 154"/>
                <a:gd name="T44" fmla="*/ 35 w 155"/>
                <a:gd name="T45" fmla="*/ 13 h 154"/>
                <a:gd name="T46" fmla="*/ 47 w 155"/>
                <a:gd name="T47" fmla="*/ 6 h 154"/>
                <a:gd name="T48" fmla="*/ 62 w 155"/>
                <a:gd name="T49" fmla="*/ 1 h 154"/>
                <a:gd name="T50" fmla="*/ 78 w 155"/>
                <a:gd name="T51" fmla="*/ 0 h 154"/>
                <a:gd name="T52" fmla="*/ 86 w 155"/>
                <a:gd name="T53" fmla="*/ 0 h 154"/>
                <a:gd name="T54" fmla="*/ 101 w 155"/>
                <a:gd name="T55" fmla="*/ 3 h 154"/>
                <a:gd name="T56" fmla="*/ 115 w 155"/>
                <a:gd name="T57" fmla="*/ 9 h 154"/>
                <a:gd name="T58" fmla="*/ 127 w 155"/>
                <a:gd name="T59" fmla="*/ 17 h 154"/>
                <a:gd name="T60" fmla="*/ 138 w 155"/>
                <a:gd name="T61" fmla="*/ 27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3"/>
                  </a:lnTo>
                  <a:lnTo>
                    <a:pt x="151" y="99"/>
                  </a:lnTo>
                  <a:lnTo>
                    <a:pt x="149" y="106"/>
                  </a:lnTo>
                  <a:lnTo>
                    <a:pt x="146" y="113"/>
                  </a:lnTo>
                  <a:lnTo>
                    <a:pt x="142" y="120"/>
                  </a:lnTo>
                  <a:lnTo>
                    <a:pt x="138" y="126"/>
                  </a:lnTo>
                  <a:lnTo>
                    <a:pt x="132" y="132"/>
                  </a:lnTo>
                  <a:lnTo>
                    <a:pt x="127" y="136"/>
                  </a:lnTo>
                  <a:lnTo>
                    <a:pt x="121" y="141"/>
                  </a:lnTo>
                  <a:lnTo>
                    <a:pt x="115" y="144"/>
                  </a:lnTo>
                  <a:lnTo>
                    <a:pt x="108" y="148"/>
                  </a:lnTo>
                  <a:lnTo>
                    <a:pt x="101" y="150"/>
                  </a:lnTo>
                  <a:lnTo>
                    <a:pt x="93" y="152"/>
                  </a:lnTo>
                  <a:lnTo>
                    <a:pt x="86" y="153"/>
                  </a:lnTo>
                  <a:lnTo>
                    <a:pt x="78" y="154"/>
                  </a:lnTo>
                  <a:lnTo>
                    <a:pt x="78" y="154"/>
                  </a:lnTo>
                  <a:lnTo>
                    <a:pt x="70" y="153"/>
                  </a:lnTo>
                  <a:lnTo>
                    <a:pt x="62" y="152"/>
                  </a:lnTo>
                  <a:lnTo>
                    <a:pt x="55" y="150"/>
                  </a:lnTo>
                  <a:lnTo>
                    <a:pt x="47" y="148"/>
                  </a:lnTo>
                  <a:lnTo>
                    <a:pt x="42" y="144"/>
                  </a:lnTo>
                  <a:lnTo>
                    <a:pt x="35" y="141"/>
                  </a:lnTo>
                  <a:lnTo>
                    <a:pt x="29" y="136"/>
                  </a:lnTo>
                  <a:lnTo>
                    <a:pt x="23" y="132"/>
                  </a:lnTo>
                  <a:lnTo>
                    <a:pt x="19" y="126"/>
                  </a:lnTo>
                  <a:lnTo>
                    <a:pt x="14" y="120"/>
                  </a:lnTo>
                  <a:lnTo>
                    <a:pt x="11" y="113"/>
                  </a:lnTo>
                  <a:lnTo>
                    <a:pt x="7" y="106"/>
                  </a:lnTo>
                  <a:lnTo>
                    <a:pt x="4" y="99"/>
                  </a:lnTo>
                  <a:lnTo>
                    <a:pt x="3" y="93"/>
                  </a:lnTo>
                  <a:lnTo>
                    <a:pt x="2" y="85"/>
                  </a:lnTo>
                  <a:lnTo>
                    <a:pt x="0" y="77"/>
                  </a:lnTo>
                  <a:lnTo>
                    <a:pt x="0" y="77"/>
                  </a:lnTo>
                  <a:lnTo>
                    <a:pt x="2" y="69"/>
                  </a:lnTo>
                  <a:lnTo>
                    <a:pt x="3" y="62"/>
                  </a:lnTo>
                  <a:lnTo>
                    <a:pt x="4" y="54"/>
                  </a:lnTo>
                  <a:lnTo>
                    <a:pt x="7" y="47"/>
                  </a:lnTo>
                  <a:lnTo>
                    <a:pt x="11" y="40"/>
                  </a:lnTo>
                  <a:lnTo>
                    <a:pt x="14" y="34"/>
                  </a:lnTo>
                  <a:lnTo>
                    <a:pt x="19" y="27"/>
                  </a:lnTo>
                  <a:lnTo>
                    <a:pt x="23" y="23"/>
                  </a:lnTo>
                  <a:lnTo>
                    <a:pt x="29" y="17"/>
                  </a:lnTo>
                  <a:lnTo>
                    <a:pt x="35" y="13"/>
                  </a:lnTo>
                  <a:lnTo>
                    <a:pt x="42" y="9"/>
                  </a:lnTo>
                  <a:lnTo>
                    <a:pt x="47" y="6"/>
                  </a:lnTo>
                  <a:lnTo>
                    <a:pt x="55" y="3"/>
                  </a:lnTo>
                  <a:lnTo>
                    <a:pt x="62" y="1"/>
                  </a:lnTo>
                  <a:lnTo>
                    <a:pt x="70" y="0"/>
                  </a:lnTo>
                  <a:lnTo>
                    <a:pt x="78" y="0"/>
                  </a:lnTo>
                  <a:lnTo>
                    <a:pt x="78" y="0"/>
                  </a:lnTo>
                  <a:lnTo>
                    <a:pt x="86" y="0"/>
                  </a:lnTo>
                  <a:lnTo>
                    <a:pt x="93" y="1"/>
                  </a:lnTo>
                  <a:lnTo>
                    <a:pt x="101" y="3"/>
                  </a:lnTo>
                  <a:lnTo>
                    <a:pt x="108" y="6"/>
                  </a:lnTo>
                  <a:lnTo>
                    <a:pt x="115" y="9"/>
                  </a:lnTo>
                  <a:lnTo>
                    <a:pt x="121" y="13"/>
                  </a:lnTo>
                  <a:lnTo>
                    <a:pt x="127" y="17"/>
                  </a:lnTo>
                  <a:lnTo>
                    <a:pt x="132" y="23"/>
                  </a:lnTo>
                  <a:lnTo>
                    <a:pt x="138" y="27"/>
                  </a:lnTo>
                  <a:lnTo>
                    <a:pt x="142" y="34"/>
                  </a:lnTo>
                  <a:lnTo>
                    <a:pt x="146" y="40"/>
                  </a:lnTo>
                  <a:lnTo>
                    <a:pt x="149" y="47"/>
                  </a:lnTo>
                  <a:lnTo>
                    <a:pt x="151"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4" name="Freeform 1081">
              <a:extLst>
                <a:ext uri="{FF2B5EF4-FFF2-40B4-BE49-F238E27FC236}">
                  <a16:creationId xmlns:a16="http://schemas.microsoft.com/office/drawing/2014/main" id="{24B8E4FB-980F-4DB9-92FB-BF13FF582175}"/>
                </a:ext>
              </a:extLst>
            </p:cNvPr>
            <p:cNvSpPr>
              <a:spLocks/>
            </p:cNvSpPr>
            <p:nvPr/>
          </p:nvSpPr>
          <p:spPr bwMode="auto">
            <a:xfrm>
              <a:off x="7751763" y="3036888"/>
              <a:ext cx="49213" cy="49213"/>
            </a:xfrm>
            <a:custGeom>
              <a:avLst/>
              <a:gdLst>
                <a:gd name="T0" fmla="*/ 155 w 155"/>
                <a:gd name="T1" fmla="*/ 78 h 154"/>
                <a:gd name="T2" fmla="*/ 153 w 155"/>
                <a:gd name="T3" fmla="*/ 93 h 154"/>
                <a:gd name="T4" fmla="*/ 148 w 155"/>
                <a:gd name="T5" fmla="*/ 107 h 154"/>
                <a:gd name="T6" fmla="*/ 141 w 155"/>
                <a:gd name="T7" fmla="*/ 120 h 154"/>
                <a:gd name="T8" fmla="*/ 132 w 155"/>
                <a:gd name="T9" fmla="*/ 132 h 154"/>
                <a:gd name="T10" fmla="*/ 120 w 155"/>
                <a:gd name="T11" fmla="*/ 141 h 154"/>
                <a:gd name="T12" fmla="*/ 108 w 155"/>
                <a:gd name="T13" fmla="*/ 149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9 w 155"/>
                <a:gd name="T25" fmla="*/ 137 h 154"/>
                <a:gd name="T26" fmla="*/ 17 w 155"/>
                <a:gd name="T27" fmla="*/ 126 h 154"/>
                <a:gd name="T28" fmla="*/ 9 w 155"/>
                <a:gd name="T29" fmla="*/ 114 h 154"/>
                <a:gd name="T30" fmla="*/ 4 w 155"/>
                <a:gd name="T31" fmla="*/ 101 h 154"/>
                <a:gd name="T32" fmla="*/ 0 w 155"/>
                <a:gd name="T33" fmla="*/ 85 h 154"/>
                <a:gd name="T34" fmla="*/ 0 w 155"/>
                <a:gd name="T35" fmla="*/ 78 h 154"/>
                <a:gd name="T36" fmla="*/ 1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9 h 154"/>
                <a:gd name="T62" fmla="*/ 146 w 155"/>
                <a:gd name="T63" fmla="*/ 40 h 154"/>
                <a:gd name="T64" fmla="*/ 151 w 155"/>
                <a:gd name="T65" fmla="*/ 54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5"/>
                  </a:lnTo>
                  <a:lnTo>
                    <a:pt x="153" y="93"/>
                  </a:lnTo>
                  <a:lnTo>
                    <a:pt x="151" y="101"/>
                  </a:lnTo>
                  <a:lnTo>
                    <a:pt x="148" y="107"/>
                  </a:lnTo>
                  <a:lnTo>
                    <a:pt x="146" y="114"/>
                  </a:lnTo>
                  <a:lnTo>
                    <a:pt x="141" y="120"/>
                  </a:lnTo>
                  <a:lnTo>
                    <a:pt x="137" y="126"/>
                  </a:lnTo>
                  <a:lnTo>
                    <a:pt x="132" y="132"/>
                  </a:lnTo>
                  <a:lnTo>
                    <a:pt x="126" y="137"/>
                  </a:lnTo>
                  <a:lnTo>
                    <a:pt x="120" y="141"/>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7"/>
                  </a:lnTo>
                  <a:lnTo>
                    <a:pt x="23" y="132"/>
                  </a:lnTo>
                  <a:lnTo>
                    <a:pt x="17" y="126"/>
                  </a:lnTo>
                  <a:lnTo>
                    <a:pt x="14" y="120"/>
                  </a:lnTo>
                  <a:lnTo>
                    <a:pt x="9" y="114"/>
                  </a:lnTo>
                  <a:lnTo>
                    <a:pt x="6" y="107"/>
                  </a:lnTo>
                  <a:lnTo>
                    <a:pt x="4" y="101"/>
                  </a:lnTo>
                  <a:lnTo>
                    <a:pt x="1" y="93"/>
                  </a:lnTo>
                  <a:lnTo>
                    <a:pt x="0" y="85"/>
                  </a:lnTo>
                  <a:lnTo>
                    <a:pt x="0" y="78"/>
                  </a:lnTo>
                  <a:lnTo>
                    <a:pt x="0" y="78"/>
                  </a:lnTo>
                  <a:lnTo>
                    <a:pt x="0" y="70"/>
                  </a:lnTo>
                  <a:lnTo>
                    <a:pt x="1" y="62"/>
                  </a:lnTo>
                  <a:lnTo>
                    <a:pt x="4" y="54"/>
                  </a:lnTo>
                  <a:lnTo>
                    <a:pt x="6" y="47"/>
                  </a:lnTo>
                  <a:lnTo>
                    <a:pt x="9" y="40"/>
                  </a:lnTo>
                  <a:lnTo>
                    <a:pt x="14" y="34"/>
                  </a:lnTo>
                  <a:lnTo>
                    <a:pt x="17" y="29"/>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0" y="14"/>
                  </a:lnTo>
                  <a:lnTo>
                    <a:pt x="126" y="18"/>
                  </a:lnTo>
                  <a:lnTo>
                    <a:pt x="132" y="23"/>
                  </a:lnTo>
                  <a:lnTo>
                    <a:pt x="137" y="29"/>
                  </a:lnTo>
                  <a:lnTo>
                    <a:pt x="141" y="34"/>
                  </a:lnTo>
                  <a:lnTo>
                    <a:pt x="146" y="40"/>
                  </a:lnTo>
                  <a:lnTo>
                    <a:pt x="148" y="47"/>
                  </a:lnTo>
                  <a:lnTo>
                    <a:pt x="151" y="54"/>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1082">
              <a:extLst>
                <a:ext uri="{FF2B5EF4-FFF2-40B4-BE49-F238E27FC236}">
                  <a16:creationId xmlns:a16="http://schemas.microsoft.com/office/drawing/2014/main" id="{15A53A3B-DE78-464F-AFFB-DFCD246D189E}"/>
                </a:ext>
              </a:extLst>
            </p:cNvPr>
            <p:cNvSpPr>
              <a:spLocks/>
            </p:cNvSpPr>
            <p:nvPr/>
          </p:nvSpPr>
          <p:spPr bwMode="auto">
            <a:xfrm>
              <a:off x="7751763" y="3108325"/>
              <a:ext cx="49213" cy="47625"/>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2 h 153"/>
                <a:gd name="T10" fmla="*/ 120 w 155"/>
                <a:gd name="T11" fmla="*/ 141 h 153"/>
                <a:gd name="T12" fmla="*/ 108 w 155"/>
                <a:gd name="T13" fmla="*/ 148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100 h 153"/>
                <a:gd name="T32" fmla="*/ 0 w 155"/>
                <a:gd name="T33" fmla="*/ 85 h 153"/>
                <a:gd name="T34" fmla="*/ 0 w 155"/>
                <a:gd name="T35" fmla="*/ 77 h 153"/>
                <a:gd name="T36" fmla="*/ 1 w 155"/>
                <a:gd name="T37" fmla="*/ 61 h 153"/>
                <a:gd name="T38" fmla="*/ 6 w 155"/>
                <a:gd name="T39" fmla="*/ 47 h 153"/>
                <a:gd name="T40" fmla="*/ 14 w 155"/>
                <a:gd name="T41" fmla="*/ 33 h 153"/>
                <a:gd name="T42" fmla="*/ 23 w 155"/>
                <a:gd name="T43" fmla="*/ 22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8 h 153"/>
                <a:gd name="T62" fmla="*/ 146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1" y="100"/>
                  </a:lnTo>
                  <a:lnTo>
                    <a:pt x="148" y="106"/>
                  </a:lnTo>
                  <a:lnTo>
                    <a:pt x="146" y="113"/>
                  </a:lnTo>
                  <a:lnTo>
                    <a:pt x="141" y="120"/>
                  </a:lnTo>
                  <a:lnTo>
                    <a:pt x="137" y="126"/>
                  </a:lnTo>
                  <a:lnTo>
                    <a:pt x="132" y="132"/>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3"/>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3"/>
                  </a:lnTo>
                  <a:lnTo>
                    <a:pt x="126" y="17"/>
                  </a:lnTo>
                  <a:lnTo>
                    <a:pt x="132" y="22"/>
                  </a:lnTo>
                  <a:lnTo>
                    <a:pt x="137" y="28"/>
                  </a:lnTo>
                  <a:lnTo>
                    <a:pt x="141" y="33"/>
                  </a:lnTo>
                  <a:lnTo>
                    <a:pt x="146"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6" name="Freeform 1083">
              <a:extLst>
                <a:ext uri="{FF2B5EF4-FFF2-40B4-BE49-F238E27FC236}">
                  <a16:creationId xmlns:a16="http://schemas.microsoft.com/office/drawing/2014/main" id="{AC352124-9F07-42CF-846E-C53AA9DE5466}"/>
                </a:ext>
              </a:extLst>
            </p:cNvPr>
            <p:cNvSpPr>
              <a:spLocks/>
            </p:cNvSpPr>
            <p:nvPr/>
          </p:nvSpPr>
          <p:spPr bwMode="auto">
            <a:xfrm>
              <a:off x="7821613" y="3036888"/>
              <a:ext cx="49213" cy="49213"/>
            </a:xfrm>
            <a:custGeom>
              <a:avLst/>
              <a:gdLst>
                <a:gd name="T0" fmla="*/ 154 w 154"/>
                <a:gd name="T1" fmla="*/ 78 h 154"/>
                <a:gd name="T2" fmla="*/ 152 w 154"/>
                <a:gd name="T3" fmla="*/ 93 h 154"/>
                <a:gd name="T4" fmla="*/ 148 w 154"/>
                <a:gd name="T5" fmla="*/ 107 h 154"/>
                <a:gd name="T6" fmla="*/ 141 w 154"/>
                <a:gd name="T7" fmla="*/ 120 h 154"/>
                <a:gd name="T8" fmla="*/ 132 w 154"/>
                <a:gd name="T9" fmla="*/ 132 h 154"/>
                <a:gd name="T10" fmla="*/ 120 w 154"/>
                <a:gd name="T11" fmla="*/ 141 h 154"/>
                <a:gd name="T12" fmla="*/ 107 w 154"/>
                <a:gd name="T13" fmla="*/ 149 h 154"/>
                <a:gd name="T14" fmla="*/ 93 w 154"/>
                <a:gd name="T15" fmla="*/ 153 h 154"/>
                <a:gd name="T16" fmla="*/ 77 w 154"/>
                <a:gd name="T17" fmla="*/ 154 h 154"/>
                <a:gd name="T18" fmla="*/ 70 w 154"/>
                <a:gd name="T19" fmla="*/ 154 h 154"/>
                <a:gd name="T20" fmla="*/ 54 w 154"/>
                <a:gd name="T21" fmla="*/ 151 h 154"/>
                <a:gd name="T22" fmla="*/ 40 w 154"/>
                <a:gd name="T23" fmla="*/ 145 h 154"/>
                <a:gd name="T24" fmla="*/ 29 w 154"/>
                <a:gd name="T25" fmla="*/ 137 h 154"/>
                <a:gd name="T26" fmla="*/ 17 w 154"/>
                <a:gd name="T27" fmla="*/ 126 h 154"/>
                <a:gd name="T28" fmla="*/ 9 w 154"/>
                <a:gd name="T29" fmla="*/ 114 h 154"/>
                <a:gd name="T30" fmla="*/ 3 w 154"/>
                <a:gd name="T31" fmla="*/ 101 h 154"/>
                <a:gd name="T32" fmla="*/ 0 w 154"/>
                <a:gd name="T33" fmla="*/ 85 h 154"/>
                <a:gd name="T34" fmla="*/ 0 w 154"/>
                <a:gd name="T35" fmla="*/ 78 h 154"/>
                <a:gd name="T36" fmla="*/ 1 w 154"/>
                <a:gd name="T37" fmla="*/ 62 h 154"/>
                <a:gd name="T38" fmla="*/ 6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7 w 154"/>
                <a:gd name="T51" fmla="*/ 0 h 154"/>
                <a:gd name="T52" fmla="*/ 85 w 154"/>
                <a:gd name="T53" fmla="*/ 1 h 154"/>
                <a:gd name="T54" fmla="*/ 99 w 154"/>
                <a:gd name="T55" fmla="*/ 3 h 154"/>
                <a:gd name="T56" fmla="*/ 114 w 154"/>
                <a:gd name="T57" fmla="*/ 9 h 154"/>
                <a:gd name="T58" fmla="*/ 126 w 154"/>
                <a:gd name="T59" fmla="*/ 18 h 154"/>
                <a:gd name="T60" fmla="*/ 136 w 154"/>
                <a:gd name="T61" fmla="*/ 29 h 154"/>
                <a:gd name="T62" fmla="*/ 145 w 154"/>
                <a:gd name="T63" fmla="*/ 40 h 154"/>
                <a:gd name="T64" fmla="*/ 151 w 154"/>
                <a:gd name="T65" fmla="*/ 54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5"/>
                  </a:lnTo>
                  <a:lnTo>
                    <a:pt x="152" y="93"/>
                  </a:lnTo>
                  <a:lnTo>
                    <a:pt x="151" y="101"/>
                  </a:lnTo>
                  <a:lnTo>
                    <a:pt x="148" y="107"/>
                  </a:lnTo>
                  <a:lnTo>
                    <a:pt x="145" y="114"/>
                  </a:lnTo>
                  <a:lnTo>
                    <a:pt x="141" y="120"/>
                  </a:lnTo>
                  <a:lnTo>
                    <a:pt x="136" y="126"/>
                  </a:lnTo>
                  <a:lnTo>
                    <a:pt x="132" y="132"/>
                  </a:lnTo>
                  <a:lnTo>
                    <a:pt x="126" y="137"/>
                  </a:lnTo>
                  <a:lnTo>
                    <a:pt x="120" y="141"/>
                  </a:lnTo>
                  <a:lnTo>
                    <a:pt x="114" y="145"/>
                  </a:lnTo>
                  <a:lnTo>
                    <a:pt x="107" y="149"/>
                  </a:lnTo>
                  <a:lnTo>
                    <a:pt x="99" y="151"/>
                  </a:lnTo>
                  <a:lnTo>
                    <a:pt x="93" y="153"/>
                  </a:lnTo>
                  <a:lnTo>
                    <a:pt x="85" y="154"/>
                  </a:lnTo>
                  <a:lnTo>
                    <a:pt x="77" y="154"/>
                  </a:lnTo>
                  <a:lnTo>
                    <a:pt x="77" y="154"/>
                  </a:lnTo>
                  <a:lnTo>
                    <a:pt x="70" y="154"/>
                  </a:lnTo>
                  <a:lnTo>
                    <a:pt x="62" y="153"/>
                  </a:lnTo>
                  <a:lnTo>
                    <a:pt x="54" y="151"/>
                  </a:lnTo>
                  <a:lnTo>
                    <a:pt x="47" y="149"/>
                  </a:lnTo>
                  <a:lnTo>
                    <a:pt x="40" y="145"/>
                  </a:lnTo>
                  <a:lnTo>
                    <a:pt x="34" y="141"/>
                  </a:lnTo>
                  <a:lnTo>
                    <a:pt x="29" y="137"/>
                  </a:lnTo>
                  <a:lnTo>
                    <a:pt x="23" y="132"/>
                  </a:lnTo>
                  <a:lnTo>
                    <a:pt x="17" y="126"/>
                  </a:lnTo>
                  <a:lnTo>
                    <a:pt x="14" y="120"/>
                  </a:lnTo>
                  <a:lnTo>
                    <a:pt x="9" y="114"/>
                  </a:lnTo>
                  <a:lnTo>
                    <a:pt x="6" y="107"/>
                  </a:lnTo>
                  <a:lnTo>
                    <a:pt x="3" y="101"/>
                  </a:lnTo>
                  <a:lnTo>
                    <a:pt x="1" y="93"/>
                  </a:lnTo>
                  <a:lnTo>
                    <a:pt x="0" y="85"/>
                  </a:lnTo>
                  <a:lnTo>
                    <a:pt x="0" y="78"/>
                  </a:lnTo>
                  <a:lnTo>
                    <a:pt x="0" y="78"/>
                  </a:lnTo>
                  <a:lnTo>
                    <a:pt x="0" y="70"/>
                  </a:lnTo>
                  <a:lnTo>
                    <a:pt x="1" y="62"/>
                  </a:lnTo>
                  <a:lnTo>
                    <a:pt x="3" y="54"/>
                  </a:lnTo>
                  <a:lnTo>
                    <a:pt x="6" y="47"/>
                  </a:lnTo>
                  <a:lnTo>
                    <a:pt x="9" y="40"/>
                  </a:lnTo>
                  <a:lnTo>
                    <a:pt x="14" y="34"/>
                  </a:lnTo>
                  <a:lnTo>
                    <a:pt x="17" y="29"/>
                  </a:lnTo>
                  <a:lnTo>
                    <a:pt x="23" y="23"/>
                  </a:lnTo>
                  <a:lnTo>
                    <a:pt x="29" y="18"/>
                  </a:lnTo>
                  <a:lnTo>
                    <a:pt x="34" y="14"/>
                  </a:lnTo>
                  <a:lnTo>
                    <a:pt x="40" y="9"/>
                  </a:lnTo>
                  <a:lnTo>
                    <a:pt x="47" y="7"/>
                  </a:lnTo>
                  <a:lnTo>
                    <a:pt x="54" y="3"/>
                  </a:lnTo>
                  <a:lnTo>
                    <a:pt x="62" y="2"/>
                  </a:lnTo>
                  <a:lnTo>
                    <a:pt x="70" y="1"/>
                  </a:lnTo>
                  <a:lnTo>
                    <a:pt x="77" y="0"/>
                  </a:lnTo>
                  <a:lnTo>
                    <a:pt x="77" y="0"/>
                  </a:lnTo>
                  <a:lnTo>
                    <a:pt x="85" y="1"/>
                  </a:lnTo>
                  <a:lnTo>
                    <a:pt x="93" y="2"/>
                  </a:lnTo>
                  <a:lnTo>
                    <a:pt x="99" y="3"/>
                  </a:lnTo>
                  <a:lnTo>
                    <a:pt x="107" y="7"/>
                  </a:lnTo>
                  <a:lnTo>
                    <a:pt x="114" y="9"/>
                  </a:lnTo>
                  <a:lnTo>
                    <a:pt x="120" y="14"/>
                  </a:lnTo>
                  <a:lnTo>
                    <a:pt x="126" y="18"/>
                  </a:lnTo>
                  <a:lnTo>
                    <a:pt x="132" y="23"/>
                  </a:lnTo>
                  <a:lnTo>
                    <a:pt x="136" y="29"/>
                  </a:lnTo>
                  <a:lnTo>
                    <a:pt x="141" y="34"/>
                  </a:lnTo>
                  <a:lnTo>
                    <a:pt x="145" y="40"/>
                  </a:lnTo>
                  <a:lnTo>
                    <a:pt x="148" y="47"/>
                  </a:lnTo>
                  <a:lnTo>
                    <a:pt x="151" y="54"/>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1084">
              <a:extLst>
                <a:ext uri="{FF2B5EF4-FFF2-40B4-BE49-F238E27FC236}">
                  <a16:creationId xmlns:a16="http://schemas.microsoft.com/office/drawing/2014/main" id="{054058FE-4F89-419D-ADA7-CC5CD9C98F73}"/>
                </a:ext>
              </a:extLst>
            </p:cNvPr>
            <p:cNvSpPr>
              <a:spLocks/>
            </p:cNvSpPr>
            <p:nvPr/>
          </p:nvSpPr>
          <p:spPr bwMode="auto">
            <a:xfrm>
              <a:off x="7821613" y="3108325"/>
              <a:ext cx="49213" cy="47625"/>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2 h 153"/>
                <a:gd name="T10" fmla="*/ 120 w 154"/>
                <a:gd name="T11" fmla="*/ 141 h 153"/>
                <a:gd name="T12" fmla="*/ 107 w 154"/>
                <a:gd name="T13" fmla="*/ 148 h 153"/>
                <a:gd name="T14" fmla="*/ 93 w 154"/>
                <a:gd name="T15" fmla="*/ 152 h 153"/>
                <a:gd name="T16" fmla="*/ 77 w 154"/>
                <a:gd name="T17" fmla="*/ 153 h 153"/>
                <a:gd name="T18" fmla="*/ 70 w 154"/>
                <a:gd name="T19" fmla="*/ 153 h 153"/>
                <a:gd name="T20" fmla="*/ 54 w 154"/>
                <a:gd name="T21" fmla="*/ 150 h 153"/>
                <a:gd name="T22" fmla="*/ 40 w 154"/>
                <a:gd name="T23" fmla="*/ 144 h 153"/>
                <a:gd name="T24" fmla="*/ 29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1 h 153"/>
                <a:gd name="T38" fmla="*/ 6 w 154"/>
                <a:gd name="T39" fmla="*/ 47 h 153"/>
                <a:gd name="T40" fmla="*/ 14 w 154"/>
                <a:gd name="T41" fmla="*/ 33 h 153"/>
                <a:gd name="T42" fmla="*/ 23 w 154"/>
                <a:gd name="T43" fmla="*/ 22 h 153"/>
                <a:gd name="T44" fmla="*/ 34 w 154"/>
                <a:gd name="T45" fmla="*/ 13 h 153"/>
                <a:gd name="T46" fmla="*/ 47 w 154"/>
                <a:gd name="T47" fmla="*/ 6 h 153"/>
                <a:gd name="T48" fmla="*/ 62 w 154"/>
                <a:gd name="T49" fmla="*/ 1 h 153"/>
                <a:gd name="T50" fmla="*/ 77 w 154"/>
                <a:gd name="T51" fmla="*/ 0 h 153"/>
                <a:gd name="T52" fmla="*/ 85 w 154"/>
                <a:gd name="T53" fmla="*/ 0 h 153"/>
                <a:gd name="T54" fmla="*/ 99 w 154"/>
                <a:gd name="T55" fmla="*/ 3 h 153"/>
                <a:gd name="T56" fmla="*/ 114 w 154"/>
                <a:gd name="T57" fmla="*/ 9 h 153"/>
                <a:gd name="T58" fmla="*/ 126 w 154"/>
                <a:gd name="T59" fmla="*/ 17 h 153"/>
                <a:gd name="T60" fmla="*/ 136 w 154"/>
                <a:gd name="T61" fmla="*/ 28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4" y="144"/>
                  </a:lnTo>
                  <a:lnTo>
                    <a:pt x="107" y="148"/>
                  </a:lnTo>
                  <a:lnTo>
                    <a:pt x="99" y="150"/>
                  </a:lnTo>
                  <a:lnTo>
                    <a:pt x="93" y="152"/>
                  </a:lnTo>
                  <a:lnTo>
                    <a:pt x="85" y="153"/>
                  </a:lnTo>
                  <a:lnTo>
                    <a:pt x="77" y="153"/>
                  </a:lnTo>
                  <a:lnTo>
                    <a:pt x="77" y="153"/>
                  </a:lnTo>
                  <a:lnTo>
                    <a:pt x="70" y="153"/>
                  </a:lnTo>
                  <a:lnTo>
                    <a:pt x="62" y="152"/>
                  </a:lnTo>
                  <a:lnTo>
                    <a:pt x="54" y="150"/>
                  </a:lnTo>
                  <a:lnTo>
                    <a:pt x="47" y="148"/>
                  </a:lnTo>
                  <a:lnTo>
                    <a:pt x="40" y="144"/>
                  </a:lnTo>
                  <a:lnTo>
                    <a:pt x="34" y="141"/>
                  </a:lnTo>
                  <a:lnTo>
                    <a:pt x="29" y="136"/>
                  </a:lnTo>
                  <a:lnTo>
                    <a:pt x="23" y="132"/>
                  </a:lnTo>
                  <a:lnTo>
                    <a:pt x="17" y="126"/>
                  </a:lnTo>
                  <a:lnTo>
                    <a:pt x="14" y="120"/>
                  </a:lnTo>
                  <a:lnTo>
                    <a:pt x="9" y="113"/>
                  </a:lnTo>
                  <a:lnTo>
                    <a:pt x="6" y="106"/>
                  </a:lnTo>
                  <a:lnTo>
                    <a:pt x="3" y="100"/>
                  </a:lnTo>
                  <a:lnTo>
                    <a:pt x="1" y="93"/>
                  </a:lnTo>
                  <a:lnTo>
                    <a:pt x="0" y="85"/>
                  </a:lnTo>
                  <a:lnTo>
                    <a:pt x="0" y="77"/>
                  </a:lnTo>
                  <a:lnTo>
                    <a:pt x="0" y="77"/>
                  </a:lnTo>
                  <a:lnTo>
                    <a:pt x="0" y="69"/>
                  </a:lnTo>
                  <a:lnTo>
                    <a:pt x="1" y="61"/>
                  </a:lnTo>
                  <a:lnTo>
                    <a:pt x="3" y="54"/>
                  </a:lnTo>
                  <a:lnTo>
                    <a:pt x="6" y="47"/>
                  </a:lnTo>
                  <a:lnTo>
                    <a:pt x="9" y="40"/>
                  </a:lnTo>
                  <a:lnTo>
                    <a:pt x="14" y="33"/>
                  </a:lnTo>
                  <a:lnTo>
                    <a:pt x="17" y="28"/>
                  </a:lnTo>
                  <a:lnTo>
                    <a:pt x="23" y="22"/>
                  </a:lnTo>
                  <a:lnTo>
                    <a:pt x="29" y="17"/>
                  </a:lnTo>
                  <a:lnTo>
                    <a:pt x="34" y="13"/>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3"/>
                  </a:lnTo>
                  <a:lnTo>
                    <a:pt x="126" y="17"/>
                  </a:lnTo>
                  <a:lnTo>
                    <a:pt x="132" y="22"/>
                  </a:lnTo>
                  <a:lnTo>
                    <a:pt x="136" y="28"/>
                  </a:lnTo>
                  <a:lnTo>
                    <a:pt x="141" y="33"/>
                  </a:lnTo>
                  <a:lnTo>
                    <a:pt x="145" y="40"/>
                  </a:lnTo>
                  <a:lnTo>
                    <a:pt x="148"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8" name="Freeform 1085">
              <a:extLst>
                <a:ext uri="{FF2B5EF4-FFF2-40B4-BE49-F238E27FC236}">
                  <a16:creationId xmlns:a16="http://schemas.microsoft.com/office/drawing/2014/main" id="{8EDDFD75-A003-41BE-B38A-A293EE410D1A}"/>
                </a:ext>
              </a:extLst>
            </p:cNvPr>
            <p:cNvSpPr>
              <a:spLocks/>
            </p:cNvSpPr>
            <p:nvPr/>
          </p:nvSpPr>
          <p:spPr bwMode="auto">
            <a:xfrm>
              <a:off x="7891463" y="3036888"/>
              <a:ext cx="49213" cy="49213"/>
            </a:xfrm>
            <a:custGeom>
              <a:avLst/>
              <a:gdLst>
                <a:gd name="T0" fmla="*/ 153 w 153"/>
                <a:gd name="T1" fmla="*/ 78 h 154"/>
                <a:gd name="T2" fmla="*/ 152 w 153"/>
                <a:gd name="T3" fmla="*/ 93 h 154"/>
                <a:gd name="T4" fmla="*/ 147 w 153"/>
                <a:gd name="T5" fmla="*/ 107 h 154"/>
                <a:gd name="T6" fmla="*/ 141 w 153"/>
                <a:gd name="T7" fmla="*/ 120 h 154"/>
                <a:gd name="T8" fmla="*/ 131 w 153"/>
                <a:gd name="T9" fmla="*/ 132 h 154"/>
                <a:gd name="T10" fmla="*/ 120 w 153"/>
                <a:gd name="T11" fmla="*/ 141 h 154"/>
                <a:gd name="T12" fmla="*/ 106 w 153"/>
                <a:gd name="T13" fmla="*/ 149 h 154"/>
                <a:gd name="T14" fmla="*/ 92 w 153"/>
                <a:gd name="T15" fmla="*/ 153 h 154"/>
                <a:gd name="T16" fmla="*/ 76 w 153"/>
                <a:gd name="T17" fmla="*/ 154 h 154"/>
                <a:gd name="T18" fmla="*/ 68 w 153"/>
                <a:gd name="T19" fmla="*/ 154 h 154"/>
                <a:gd name="T20" fmla="*/ 54 w 153"/>
                <a:gd name="T21" fmla="*/ 151 h 154"/>
                <a:gd name="T22" fmla="*/ 40 w 153"/>
                <a:gd name="T23" fmla="*/ 145 h 154"/>
                <a:gd name="T24" fmla="*/ 28 w 153"/>
                <a:gd name="T25" fmla="*/ 137 h 154"/>
                <a:gd name="T26" fmla="*/ 17 w 153"/>
                <a:gd name="T27" fmla="*/ 126 h 154"/>
                <a:gd name="T28" fmla="*/ 9 w 153"/>
                <a:gd name="T29" fmla="*/ 114 h 154"/>
                <a:gd name="T30" fmla="*/ 3 w 153"/>
                <a:gd name="T31" fmla="*/ 101 h 154"/>
                <a:gd name="T32" fmla="*/ 0 w 153"/>
                <a:gd name="T33" fmla="*/ 85 h 154"/>
                <a:gd name="T34" fmla="*/ 0 w 153"/>
                <a:gd name="T35" fmla="*/ 78 h 154"/>
                <a:gd name="T36" fmla="*/ 1 w 153"/>
                <a:gd name="T37" fmla="*/ 62 h 154"/>
                <a:gd name="T38" fmla="*/ 5 w 153"/>
                <a:gd name="T39" fmla="*/ 47 h 154"/>
                <a:gd name="T40" fmla="*/ 14 w 153"/>
                <a:gd name="T41" fmla="*/ 34 h 154"/>
                <a:gd name="T42" fmla="*/ 23 w 153"/>
                <a:gd name="T43" fmla="*/ 23 h 154"/>
                <a:gd name="T44" fmla="*/ 34 w 153"/>
                <a:gd name="T45" fmla="*/ 14 h 154"/>
                <a:gd name="T46" fmla="*/ 47 w 153"/>
                <a:gd name="T47" fmla="*/ 7 h 154"/>
                <a:gd name="T48" fmla="*/ 62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9 h 154"/>
                <a:gd name="T62" fmla="*/ 144 w 153"/>
                <a:gd name="T63" fmla="*/ 40 h 154"/>
                <a:gd name="T64" fmla="*/ 150 w 153"/>
                <a:gd name="T65" fmla="*/ 54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5"/>
                  </a:lnTo>
                  <a:lnTo>
                    <a:pt x="152" y="93"/>
                  </a:lnTo>
                  <a:lnTo>
                    <a:pt x="150" y="101"/>
                  </a:lnTo>
                  <a:lnTo>
                    <a:pt x="147" y="107"/>
                  </a:lnTo>
                  <a:lnTo>
                    <a:pt x="144" y="114"/>
                  </a:lnTo>
                  <a:lnTo>
                    <a:pt x="141" y="120"/>
                  </a:lnTo>
                  <a:lnTo>
                    <a:pt x="136" y="126"/>
                  </a:lnTo>
                  <a:lnTo>
                    <a:pt x="131" y="132"/>
                  </a:lnTo>
                  <a:lnTo>
                    <a:pt x="126" y="137"/>
                  </a:lnTo>
                  <a:lnTo>
                    <a:pt x="120" y="141"/>
                  </a:lnTo>
                  <a:lnTo>
                    <a:pt x="113" y="145"/>
                  </a:lnTo>
                  <a:lnTo>
                    <a:pt x="106" y="149"/>
                  </a:lnTo>
                  <a:lnTo>
                    <a:pt x="99" y="151"/>
                  </a:lnTo>
                  <a:lnTo>
                    <a:pt x="92" y="153"/>
                  </a:lnTo>
                  <a:lnTo>
                    <a:pt x="84" y="154"/>
                  </a:lnTo>
                  <a:lnTo>
                    <a:pt x="76" y="154"/>
                  </a:lnTo>
                  <a:lnTo>
                    <a:pt x="76" y="154"/>
                  </a:lnTo>
                  <a:lnTo>
                    <a:pt x="68" y="154"/>
                  </a:lnTo>
                  <a:lnTo>
                    <a:pt x="62" y="153"/>
                  </a:lnTo>
                  <a:lnTo>
                    <a:pt x="54" y="151"/>
                  </a:lnTo>
                  <a:lnTo>
                    <a:pt x="47" y="149"/>
                  </a:lnTo>
                  <a:lnTo>
                    <a:pt x="40" y="145"/>
                  </a:lnTo>
                  <a:lnTo>
                    <a:pt x="34" y="141"/>
                  </a:lnTo>
                  <a:lnTo>
                    <a:pt x="28" y="137"/>
                  </a:lnTo>
                  <a:lnTo>
                    <a:pt x="23" y="132"/>
                  </a:lnTo>
                  <a:lnTo>
                    <a:pt x="17" y="126"/>
                  </a:lnTo>
                  <a:lnTo>
                    <a:pt x="14" y="120"/>
                  </a:lnTo>
                  <a:lnTo>
                    <a:pt x="9" y="114"/>
                  </a:lnTo>
                  <a:lnTo>
                    <a:pt x="5" y="107"/>
                  </a:lnTo>
                  <a:lnTo>
                    <a:pt x="3" y="101"/>
                  </a:lnTo>
                  <a:lnTo>
                    <a:pt x="1" y="93"/>
                  </a:lnTo>
                  <a:lnTo>
                    <a:pt x="0" y="85"/>
                  </a:lnTo>
                  <a:lnTo>
                    <a:pt x="0" y="78"/>
                  </a:lnTo>
                  <a:lnTo>
                    <a:pt x="0" y="78"/>
                  </a:lnTo>
                  <a:lnTo>
                    <a:pt x="0" y="70"/>
                  </a:lnTo>
                  <a:lnTo>
                    <a:pt x="1" y="62"/>
                  </a:lnTo>
                  <a:lnTo>
                    <a:pt x="3" y="54"/>
                  </a:lnTo>
                  <a:lnTo>
                    <a:pt x="5" y="47"/>
                  </a:lnTo>
                  <a:lnTo>
                    <a:pt x="9" y="40"/>
                  </a:lnTo>
                  <a:lnTo>
                    <a:pt x="14" y="34"/>
                  </a:lnTo>
                  <a:lnTo>
                    <a:pt x="17" y="29"/>
                  </a:lnTo>
                  <a:lnTo>
                    <a:pt x="23" y="23"/>
                  </a:lnTo>
                  <a:lnTo>
                    <a:pt x="28" y="18"/>
                  </a:lnTo>
                  <a:lnTo>
                    <a:pt x="34" y="14"/>
                  </a:lnTo>
                  <a:lnTo>
                    <a:pt x="40" y="9"/>
                  </a:lnTo>
                  <a:lnTo>
                    <a:pt x="47" y="7"/>
                  </a:lnTo>
                  <a:lnTo>
                    <a:pt x="54" y="3"/>
                  </a:lnTo>
                  <a:lnTo>
                    <a:pt x="62"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1" y="34"/>
                  </a:lnTo>
                  <a:lnTo>
                    <a:pt x="144" y="40"/>
                  </a:lnTo>
                  <a:lnTo>
                    <a:pt x="147"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1086">
              <a:extLst>
                <a:ext uri="{FF2B5EF4-FFF2-40B4-BE49-F238E27FC236}">
                  <a16:creationId xmlns:a16="http://schemas.microsoft.com/office/drawing/2014/main" id="{BD941C1D-2923-4036-AC53-F8B27E206CED}"/>
                </a:ext>
              </a:extLst>
            </p:cNvPr>
            <p:cNvSpPr>
              <a:spLocks/>
            </p:cNvSpPr>
            <p:nvPr/>
          </p:nvSpPr>
          <p:spPr bwMode="auto">
            <a:xfrm>
              <a:off x="7891463" y="3108325"/>
              <a:ext cx="49213" cy="47625"/>
            </a:xfrm>
            <a:custGeom>
              <a:avLst/>
              <a:gdLst>
                <a:gd name="T0" fmla="*/ 153 w 153"/>
                <a:gd name="T1" fmla="*/ 77 h 153"/>
                <a:gd name="T2" fmla="*/ 152 w 153"/>
                <a:gd name="T3" fmla="*/ 93 h 153"/>
                <a:gd name="T4" fmla="*/ 147 w 153"/>
                <a:gd name="T5" fmla="*/ 106 h 153"/>
                <a:gd name="T6" fmla="*/ 141 w 153"/>
                <a:gd name="T7" fmla="*/ 120 h 153"/>
                <a:gd name="T8" fmla="*/ 131 w 153"/>
                <a:gd name="T9" fmla="*/ 132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5 w 153"/>
                <a:gd name="T39" fmla="*/ 47 h 153"/>
                <a:gd name="T40" fmla="*/ 14 w 153"/>
                <a:gd name="T41" fmla="*/ 33 h 153"/>
                <a:gd name="T42" fmla="*/ 23 w 153"/>
                <a:gd name="T43" fmla="*/ 22 h 153"/>
                <a:gd name="T44" fmla="*/ 34 w 153"/>
                <a:gd name="T45" fmla="*/ 13 h 153"/>
                <a:gd name="T46" fmla="*/ 47 w 153"/>
                <a:gd name="T47" fmla="*/ 6 h 153"/>
                <a:gd name="T48" fmla="*/ 62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8" y="136"/>
                  </a:lnTo>
                  <a:lnTo>
                    <a:pt x="23" y="132"/>
                  </a:lnTo>
                  <a:lnTo>
                    <a:pt x="17" y="126"/>
                  </a:lnTo>
                  <a:lnTo>
                    <a:pt x="14" y="120"/>
                  </a:lnTo>
                  <a:lnTo>
                    <a:pt x="9" y="113"/>
                  </a:lnTo>
                  <a:lnTo>
                    <a:pt x="5" y="106"/>
                  </a:lnTo>
                  <a:lnTo>
                    <a:pt x="3" y="100"/>
                  </a:lnTo>
                  <a:lnTo>
                    <a:pt x="1" y="93"/>
                  </a:lnTo>
                  <a:lnTo>
                    <a:pt x="0" y="85"/>
                  </a:lnTo>
                  <a:lnTo>
                    <a:pt x="0" y="77"/>
                  </a:lnTo>
                  <a:lnTo>
                    <a:pt x="0" y="77"/>
                  </a:lnTo>
                  <a:lnTo>
                    <a:pt x="0" y="69"/>
                  </a:lnTo>
                  <a:lnTo>
                    <a:pt x="1" y="61"/>
                  </a:lnTo>
                  <a:lnTo>
                    <a:pt x="3" y="54"/>
                  </a:lnTo>
                  <a:lnTo>
                    <a:pt x="5" y="47"/>
                  </a:lnTo>
                  <a:lnTo>
                    <a:pt x="9" y="40"/>
                  </a:lnTo>
                  <a:lnTo>
                    <a:pt x="14" y="33"/>
                  </a:lnTo>
                  <a:lnTo>
                    <a:pt x="17" y="28"/>
                  </a:lnTo>
                  <a:lnTo>
                    <a:pt x="23" y="22"/>
                  </a:lnTo>
                  <a:lnTo>
                    <a:pt x="28" y="17"/>
                  </a:lnTo>
                  <a:lnTo>
                    <a:pt x="34" y="13"/>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0" name="Freeform 1087">
              <a:extLst>
                <a:ext uri="{FF2B5EF4-FFF2-40B4-BE49-F238E27FC236}">
                  <a16:creationId xmlns:a16="http://schemas.microsoft.com/office/drawing/2014/main" id="{B158F043-76CB-4F62-86C9-44921857F630}"/>
                </a:ext>
              </a:extLst>
            </p:cNvPr>
            <p:cNvSpPr>
              <a:spLocks/>
            </p:cNvSpPr>
            <p:nvPr/>
          </p:nvSpPr>
          <p:spPr bwMode="auto">
            <a:xfrm>
              <a:off x="7962900" y="3036888"/>
              <a:ext cx="49213" cy="49213"/>
            </a:xfrm>
            <a:custGeom>
              <a:avLst/>
              <a:gdLst>
                <a:gd name="T0" fmla="*/ 154 w 154"/>
                <a:gd name="T1" fmla="*/ 78 h 154"/>
                <a:gd name="T2" fmla="*/ 153 w 154"/>
                <a:gd name="T3" fmla="*/ 93 h 154"/>
                <a:gd name="T4" fmla="*/ 149 w 154"/>
                <a:gd name="T5" fmla="*/ 107 h 154"/>
                <a:gd name="T6" fmla="*/ 141 w 154"/>
                <a:gd name="T7" fmla="*/ 120 h 154"/>
                <a:gd name="T8" fmla="*/ 131 w 154"/>
                <a:gd name="T9" fmla="*/ 132 h 154"/>
                <a:gd name="T10" fmla="*/ 120 w 154"/>
                <a:gd name="T11" fmla="*/ 141 h 154"/>
                <a:gd name="T12" fmla="*/ 107 w 154"/>
                <a:gd name="T13" fmla="*/ 149 h 154"/>
                <a:gd name="T14" fmla="*/ 92 w 154"/>
                <a:gd name="T15" fmla="*/ 153 h 154"/>
                <a:gd name="T16" fmla="*/ 76 w 154"/>
                <a:gd name="T17" fmla="*/ 154 h 154"/>
                <a:gd name="T18" fmla="*/ 70 w 154"/>
                <a:gd name="T19" fmla="*/ 154 h 154"/>
                <a:gd name="T20" fmla="*/ 55 w 154"/>
                <a:gd name="T21" fmla="*/ 151 h 154"/>
                <a:gd name="T22" fmla="*/ 41 w 154"/>
                <a:gd name="T23" fmla="*/ 145 h 154"/>
                <a:gd name="T24" fmla="*/ 28 w 154"/>
                <a:gd name="T25" fmla="*/ 137 h 154"/>
                <a:gd name="T26" fmla="*/ 18 w 154"/>
                <a:gd name="T27" fmla="*/ 126 h 154"/>
                <a:gd name="T28" fmla="*/ 9 w 154"/>
                <a:gd name="T29" fmla="*/ 114 h 154"/>
                <a:gd name="T30" fmla="*/ 3 w 154"/>
                <a:gd name="T31" fmla="*/ 101 h 154"/>
                <a:gd name="T32" fmla="*/ 1 w 154"/>
                <a:gd name="T33" fmla="*/ 85 h 154"/>
                <a:gd name="T34" fmla="*/ 0 w 154"/>
                <a:gd name="T35" fmla="*/ 78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6 w 154"/>
                <a:gd name="T51" fmla="*/ 0 h 154"/>
                <a:gd name="T52" fmla="*/ 84 w 154"/>
                <a:gd name="T53" fmla="*/ 1 h 154"/>
                <a:gd name="T54" fmla="*/ 100 w 154"/>
                <a:gd name="T55" fmla="*/ 3 h 154"/>
                <a:gd name="T56" fmla="*/ 114 w 154"/>
                <a:gd name="T57" fmla="*/ 9 h 154"/>
                <a:gd name="T58" fmla="*/ 126 w 154"/>
                <a:gd name="T59" fmla="*/ 18 h 154"/>
                <a:gd name="T60" fmla="*/ 137 w 154"/>
                <a:gd name="T61" fmla="*/ 29 h 154"/>
                <a:gd name="T62" fmla="*/ 145 w 154"/>
                <a:gd name="T63" fmla="*/ 40 h 154"/>
                <a:gd name="T64" fmla="*/ 151 w 154"/>
                <a:gd name="T65" fmla="*/ 54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5"/>
                  </a:lnTo>
                  <a:lnTo>
                    <a:pt x="153" y="93"/>
                  </a:lnTo>
                  <a:lnTo>
                    <a:pt x="151" y="101"/>
                  </a:lnTo>
                  <a:lnTo>
                    <a:pt x="149" y="107"/>
                  </a:lnTo>
                  <a:lnTo>
                    <a:pt x="145" y="114"/>
                  </a:lnTo>
                  <a:lnTo>
                    <a:pt x="141" y="120"/>
                  </a:lnTo>
                  <a:lnTo>
                    <a:pt x="137" y="126"/>
                  </a:lnTo>
                  <a:lnTo>
                    <a:pt x="131" y="132"/>
                  </a:lnTo>
                  <a:lnTo>
                    <a:pt x="126" y="137"/>
                  </a:lnTo>
                  <a:lnTo>
                    <a:pt x="120" y="141"/>
                  </a:lnTo>
                  <a:lnTo>
                    <a:pt x="114" y="145"/>
                  </a:lnTo>
                  <a:lnTo>
                    <a:pt x="107" y="149"/>
                  </a:lnTo>
                  <a:lnTo>
                    <a:pt x="100" y="151"/>
                  </a:lnTo>
                  <a:lnTo>
                    <a:pt x="92" y="153"/>
                  </a:lnTo>
                  <a:lnTo>
                    <a:pt x="84" y="154"/>
                  </a:lnTo>
                  <a:lnTo>
                    <a:pt x="76" y="154"/>
                  </a:lnTo>
                  <a:lnTo>
                    <a:pt x="76" y="154"/>
                  </a:lnTo>
                  <a:lnTo>
                    <a:pt x="70" y="154"/>
                  </a:lnTo>
                  <a:lnTo>
                    <a:pt x="62" y="153"/>
                  </a:lnTo>
                  <a:lnTo>
                    <a:pt x="55" y="151"/>
                  </a:lnTo>
                  <a:lnTo>
                    <a:pt x="47" y="149"/>
                  </a:lnTo>
                  <a:lnTo>
                    <a:pt x="41" y="145"/>
                  </a:lnTo>
                  <a:lnTo>
                    <a:pt x="34" y="141"/>
                  </a:lnTo>
                  <a:lnTo>
                    <a:pt x="28" y="137"/>
                  </a:lnTo>
                  <a:lnTo>
                    <a:pt x="23" y="132"/>
                  </a:lnTo>
                  <a:lnTo>
                    <a:pt x="18" y="126"/>
                  </a:lnTo>
                  <a:lnTo>
                    <a:pt x="14" y="120"/>
                  </a:lnTo>
                  <a:lnTo>
                    <a:pt x="9" y="114"/>
                  </a:lnTo>
                  <a:lnTo>
                    <a:pt x="7" y="107"/>
                  </a:lnTo>
                  <a:lnTo>
                    <a:pt x="3" y="101"/>
                  </a:lnTo>
                  <a:lnTo>
                    <a:pt x="2" y="93"/>
                  </a:lnTo>
                  <a:lnTo>
                    <a:pt x="1" y="85"/>
                  </a:lnTo>
                  <a:lnTo>
                    <a:pt x="0" y="78"/>
                  </a:lnTo>
                  <a:lnTo>
                    <a:pt x="0" y="78"/>
                  </a:lnTo>
                  <a:lnTo>
                    <a:pt x="1" y="70"/>
                  </a:lnTo>
                  <a:lnTo>
                    <a:pt x="2" y="62"/>
                  </a:lnTo>
                  <a:lnTo>
                    <a:pt x="3" y="54"/>
                  </a:lnTo>
                  <a:lnTo>
                    <a:pt x="7" y="47"/>
                  </a:lnTo>
                  <a:lnTo>
                    <a:pt x="9" y="40"/>
                  </a:lnTo>
                  <a:lnTo>
                    <a:pt x="14" y="34"/>
                  </a:lnTo>
                  <a:lnTo>
                    <a:pt x="18" y="29"/>
                  </a:lnTo>
                  <a:lnTo>
                    <a:pt x="23" y="23"/>
                  </a:lnTo>
                  <a:lnTo>
                    <a:pt x="28" y="18"/>
                  </a:lnTo>
                  <a:lnTo>
                    <a:pt x="34" y="14"/>
                  </a:lnTo>
                  <a:lnTo>
                    <a:pt x="41" y="9"/>
                  </a:lnTo>
                  <a:lnTo>
                    <a:pt x="47" y="7"/>
                  </a:lnTo>
                  <a:lnTo>
                    <a:pt x="55" y="3"/>
                  </a:lnTo>
                  <a:lnTo>
                    <a:pt x="62" y="2"/>
                  </a:lnTo>
                  <a:lnTo>
                    <a:pt x="70" y="1"/>
                  </a:lnTo>
                  <a:lnTo>
                    <a:pt x="76" y="0"/>
                  </a:lnTo>
                  <a:lnTo>
                    <a:pt x="76" y="0"/>
                  </a:lnTo>
                  <a:lnTo>
                    <a:pt x="84" y="1"/>
                  </a:lnTo>
                  <a:lnTo>
                    <a:pt x="92" y="2"/>
                  </a:lnTo>
                  <a:lnTo>
                    <a:pt x="100" y="3"/>
                  </a:lnTo>
                  <a:lnTo>
                    <a:pt x="107" y="7"/>
                  </a:lnTo>
                  <a:lnTo>
                    <a:pt x="114" y="9"/>
                  </a:lnTo>
                  <a:lnTo>
                    <a:pt x="120" y="14"/>
                  </a:lnTo>
                  <a:lnTo>
                    <a:pt x="126" y="18"/>
                  </a:lnTo>
                  <a:lnTo>
                    <a:pt x="131" y="23"/>
                  </a:lnTo>
                  <a:lnTo>
                    <a:pt x="137" y="29"/>
                  </a:lnTo>
                  <a:lnTo>
                    <a:pt x="141" y="34"/>
                  </a:lnTo>
                  <a:lnTo>
                    <a:pt x="145" y="40"/>
                  </a:lnTo>
                  <a:lnTo>
                    <a:pt x="149" y="47"/>
                  </a:lnTo>
                  <a:lnTo>
                    <a:pt x="151" y="54"/>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1088">
              <a:extLst>
                <a:ext uri="{FF2B5EF4-FFF2-40B4-BE49-F238E27FC236}">
                  <a16:creationId xmlns:a16="http://schemas.microsoft.com/office/drawing/2014/main" id="{E3C4D013-286B-41EA-8F6C-8ADA603AC18D}"/>
                </a:ext>
              </a:extLst>
            </p:cNvPr>
            <p:cNvSpPr>
              <a:spLocks/>
            </p:cNvSpPr>
            <p:nvPr/>
          </p:nvSpPr>
          <p:spPr bwMode="auto">
            <a:xfrm>
              <a:off x="7962900" y="3108325"/>
              <a:ext cx="49213" cy="47625"/>
            </a:xfrm>
            <a:custGeom>
              <a:avLst/>
              <a:gdLst>
                <a:gd name="T0" fmla="*/ 154 w 154"/>
                <a:gd name="T1" fmla="*/ 77 h 153"/>
                <a:gd name="T2" fmla="*/ 153 w 154"/>
                <a:gd name="T3" fmla="*/ 93 h 153"/>
                <a:gd name="T4" fmla="*/ 149 w 154"/>
                <a:gd name="T5" fmla="*/ 106 h 153"/>
                <a:gd name="T6" fmla="*/ 141 w 154"/>
                <a:gd name="T7" fmla="*/ 120 h 153"/>
                <a:gd name="T8" fmla="*/ 131 w 154"/>
                <a:gd name="T9" fmla="*/ 132 h 153"/>
                <a:gd name="T10" fmla="*/ 120 w 154"/>
                <a:gd name="T11" fmla="*/ 141 h 153"/>
                <a:gd name="T12" fmla="*/ 107 w 154"/>
                <a:gd name="T13" fmla="*/ 148 h 153"/>
                <a:gd name="T14" fmla="*/ 92 w 154"/>
                <a:gd name="T15" fmla="*/ 152 h 153"/>
                <a:gd name="T16" fmla="*/ 76 w 154"/>
                <a:gd name="T17" fmla="*/ 153 h 153"/>
                <a:gd name="T18" fmla="*/ 70 w 154"/>
                <a:gd name="T19" fmla="*/ 153 h 153"/>
                <a:gd name="T20" fmla="*/ 55 w 154"/>
                <a:gd name="T21" fmla="*/ 150 h 153"/>
                <a:gd name="T22" fmla="*/ 41 w 154"/>
                <a:gd name="T23" fmla="*/ 144 h 153"/>
                <a:gd name="T24" fmla="*/ 28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1 h 153"/>
                <a:gd name="T38" fmla="*/ 7 w 154"/>
                <a:gd name="T39" fmla="*/ 47 h 153"/>
                <a:gd name="T40" fmla="*/ 14 w 154"/>
                <a:gd name="T41" fmla="*/ 33 h 153"/>
                <a:gd name="T42" fmla="*/ 23 w 154"/>
                <a:gd name="T43" fmla="*/ 22 h 153"/>
                <a:gd name="T44" fmla="*/ 34 w 154"/>
                <a:gd name="T45" fmla="*/ 13 h 153"/>
                <a:gd name="T46" fmla="*/ 47 w 154"/>
                <a:gd name="T47" fmla="*/ 6 h 153"/>
                <a:gd name="T48" fmla="*/ 62 w 154"/>
                <a:gd name="T49" fmla="*/ 1 h 153"/>
                <a:gd name="T50" fmla="*/ 76 w 154"/>
                <a:gd name="T51" fmla="*/ 0 h 153"/>
                <a:gd name="T52" fmla="*/ 84 w 154"/>
                <a:gd name="T53" fmla="*/ 0 h 153"/>
                <a:gd name="T54" fmla="*/ 100 w 154"/>
                <a:gd name="T55" fmla="*/ 3 h 153"/>
                <a:gd name="T56" fmla="*/ 114 w 154"/>
                <a:gd name="T57" fmla="*/ 9 h 153"/>
                <a:gd name="T58" fmla="*/ 126 w 154"/>
                <a:gd name="T59" fmla="*/ 17 h 153"/>
                <a:gd name="T60" fmla="*/ 137 w 154"/>
                <a:gd name="T61" fmla="*/ 28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100"/>
                  </a:lnTo>
                  <a:lnTo>
                    <a:pt x="149" y="106"/>
                  </a:lnTo>
                  <a:lnTo>
                    <a:pt x="145" y="113"/>
                  </a:lnTo>
                  <a:lnTo>
                    <a:pt x="141" y="120"/>
                  </a:lnTo>
                  <a:lnTo>
                    <a:pt x="137" y="126"/>
                  </a:lnTo>
                  <a:lnTo>
                    <a:pt x="131" y="132"/>
                  </a:lnTo>
                  <a:lnTo>
                    <a:pt x="126" y="136"/>
                  </a:lnTo>
                  <a:lnTo>
                    <a:pt x="120" y="141"/>
                  </a:lnTo>
                  <a:lnTo>
                    <a:pt x="114" y="144"/>
                  </a:lnTo>
                  <a:lnTo>
                    <a:pt x="107" y="148"/>
                  </a:lnTo>
                  <a:lnTo>
                    <a:pt x="100" y="150"/>
                  </a:lnTo>
                  <a:lnTo>
                    <a:pt x="92" y="152"/>
                  </a:lnTo>
                  <a:lnTo>
                    <a:pt x="84" y="153"/>
                  </a:lnTo>
                  <a:lnTo>
                    <a:pt x="76" y="153"/>
                  </a:lnTo>
                  <a:lnTo>
                    <a:pt x="76" y="153"/>
                  </a:lnTo>
                  <a:lnTo>
                    <a:pt x="70" y="153"/>
                  </a:lnTo>
                  <a:lnTo>
                    <a:pt x="62" y="152"/>
                  </a:lnTo>
                  <a:lnTo>
                    <a:pt x="55" y="150"/>
                  </a:lnTo>
                  <a:lnTo>
                    <a:pt x="47" y="148"/>
                  </a:lnTo>
                  <a:lnTo>
                    <a:pt x="41" y="144"/>
                  </a:lnTo>
                  <a:lnTo>
                    <a:pt x="34" y="141"/>
                  </a:lnTo>
                  <a:lnTo>
                    <a:pt x="28"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1" y="9"/>
                  </a:lnTo>
                  <a:lnTo>
                    <a:pt x="47" y="6"/>
                  </a:lnTo>
                  <a:lnTo>
                    <a:pt x="55" y="3"/>
                  </a:lnTo>
                  <a:lnTo>
                    <a:pt x="62" y="1"/>
                  </a:lnTo>
                  <a:lnTo>
                    <a:pt x="70" y="0"/>
                  </a:lnTo>
                  <a:lnTo>
                    <a:pt x="76" y="0"/>
                  </a:lnTo>
                  <a:lnTo>
                    <a:pt x="76" y="0"/>
                  </a:lnTo>
                  <a:lnTo>
                    <a:pt x="84" y="0"/>
                  </a:lnTo>
                  <a:lnTo>
                    <a:pt x="92" y="1"/>
                  </a:lnTo>
                  <a:lnTo>
                    <a:pt x="100" y="3"/>
                  </a:lnTo>
                  <a:lnTo>
                    <a:pt x="107" y="6"/>
                  </a:lnTo>
                  <a:lnTo>
                    <a:pt x="114" y="9"/>
                  </a:lnTo>
                  <a:lnTo>
                    <a:pt x="120" y="13"/>
                  </a:lnTo>
                  <a:lnTo>
                    <a:pt x="126" y="17"/>
                  </a:lnTo>
                  <a:lnTo>
                    <a:pt x="131" y="22"/>
                  </a:lnTo>
                  <a:lnTo>
                    <a:pt x="137" y="28"/>
                  </a:lnTo>
                  <a:lnTo>
                    <a:pt x="141"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2" name="Freeform 1089">
              <a:extLst>
                <a:ext uri="{FF2B5EF4-FFF2-40B4-BE49-F238E27FC236}">
                  <a16:creationId xmlns:a16="http://schemas.microsoft.com/office/drawing/2014/main" id="{90C4D016-3BB6-4F76-9692-7BE103FCAF90}"/>
                </a:ext>
              </a:extLst>
            </p:cNvPr>
            <p:cNvSpPr>
              <a:spLocks/>
            </p:cNvSpPr>
            <p:nvPr/>
          </p:nvSpPr>
          <p:spPr bwMode="auto">
            <a:xfrm>
              <a:off x="8031163" y="3036888"/>
              <a:ext cx="49213" cy="49213"/>
            </a:xfrm>
            <a:custGeom>
              <a:avLst/>
              <a:gdLst>
                <a:gd name="T0" fmla="*/ 155 w 155"/>
                <a:gd name="T1" fmla="*/ 78 h 154"/>
                <a:gd name="T2" fmla="*/ 154 w 155"/>
                <a:gd name="T3" fmla="*/ 93 h 154"/>
                <a:gd name="T4" fmla="*/ 149 w 155"/>
                <a:gd name="T5" fmla="*/ 107 h 154"/>
                <a:gd name="T6" fmla="*/ 142 w 155"/>
                <a:gd name="T7" fmla="*/ 120 h 154"/>
                <a:gd name="T8" fmla="*/ 132 w 155"/>
                <a:gd name="T9" fmla="*/ 132 h 154"/>
                <a:gd name="T10" fmla="*/ 121 w 155"/>
                <a:gd name="T11" fmla="*/ 141 h 154"/>
                <a:gd name="T12" fmla="*/ 108 w 155"/>
                <a:gd name="T13" fmla="*/ 149 h 154"/>
                <a:gd name="T14" fmla="*/ 93 w 155"/>
                <a:gd name="T15" fmla="*/ 153 h 154"/>
                <a:gd name="T16" fmla="*/ 78 w 155"/>
                <a:gd name="T17" fmla="*/ 154 h 154"/>
                <a:gd name="T18" fmla="*/ 70 w 155"/>
                <a:gd name="T19" fmla="*/ 154 h 154"/>
                <a:gd name="T20" fmla="*/ 55 w 155"/>
                <a:gd name="T21" fmla="*/ 151 h 154"/>
                <a:gd name="T22" fmla="*/ 42 w 155"/>
                <a:gd name="T23" fmla="*/ 145 h 154"/>
                <a:gd name="T24" fmla="*/ 29 w 155"/>
                <a:gd name="T25" fmla="*/ 137 h 154"/>
                <a:gd name="T26" fmla="*/ 19 w 155"/>
                <a:gd name="T27" fmla="*/ 126 h 154"/>
                <a:gd name="T28" fmla="*/ 11 w 155"/>
                <a:gd name="T29" fmla="*/ 114 h 154"/>
                <a:gd name="T30" fmla="*/ 4 w 155"/>
                <a:gd name="T31" fmla="*/ 101 h 154"/>
                <a:gd name="T32" fmla="*/ 2 w 155"/>
                <a:gd name="T33" fmla="*/ 85 h 154"/>
                <a:gd name="T34" fmla="*/ 0 w 155"/>
                <a:gd name="T35" fmla="*/ 78 h 154"/>
                <a:gd name="T36" fmla="*/ 3 w 155"/>
                <a:gd name="T37" fmla="*/ 62 h 154"/>
                <a:gd name="T38" fmla="*/ 7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8 w 155"/>
                <a:gd name="T51" fmla="*/ 0 h 154"/>
                <a:gd name="T52" fmla="*/ 86 w 155"/>
                <a:gd name="T53" fmla="*/ 1 h 154"/>
                <a:gd name="T54" fmla="*/ 101 w 155"/>
                <a:gd name="T55" fmla="*/ 3 h 154"/>
                <a:gd name="T56" fmla="*/ 115 w 155"/>
                <a:gd name="T57" fmla="*/ 9 h 154"/>
                <a:gd name="T58" fmla="*/ 127 w 155"/>
                <a:gd name="T59" fmla="*/ 18 h 154"/>
                <a:gd name="T60" fmla="*/ 138 w 155"/>
                <a:gd name="T61" fmla="*/ 29 h 154"/>
                <a:gd name="T62" fmla="*/ 146 w 155"/>
                <a:gd name="T63" fmla="*/ 40 h 154"/>
                <a:gd name="T64" fmla="*/ 151 w 155"/>
                <a:gd name="T65" fmla="*/ 54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5"/>
                  </a:lnTo>
                  <a:lnTo>
                    <a:pt x="154" y="93"/>
                  </a:lnTo>
                  <a:lnTo>
                    <a:pt x="151" y="101"/>
                  </a:lnTo>
                  <a:lnTo>
                    <a:pt x="149" y="107"/>
                  </a:lnTo>
                  <a:lnTo>
                    <a:pt x="146" y="114"/>
                  </a:lnTo>
                  <a:lnTo>
                    <a:pt x="142" y="120"/>
                  </a:lnTo>
                  <a:lnTo>
                    <a:pt x="138" y="126"/>
                  </a:lnTo>
                  <a:lnTo>
                    <a:pt x="132" y="132"/>
                  </a:lnTo>
                  <a:lnTo>
                    <a:pt x="127" y="137"/>
                  </a:lnTo>
                  <a:lnTo>
                    <a:pt x="121" y="141"/>
                  </a:lnTo>
                  <a:lnTo>
                    <a:pt x="115" y="145"/>
                  </a:lnTo>
                  <a:lnTo>
                    <a:pt x="108" y="149"/>
                  </a:lnTo>
                  <a:lnTo>
                    <a:pt x="101" y="151"/>
                  </a:lnTo>
                  <a:lnTo>
                    <a:pt x="93" y="153"/>
                  </a:lnTo>
                  <a:lnTo>
                    <a:pt x="86" y="154"/>
                  </a:lnTo>
                  <a:lnTo>
                    <a:pt x="78" y="154"/>
                  </a:lnTo>
                  <a:lnTo>
                    <a:pt x="78" y="154"/>
                  </a:lnTo>
                  <a:lnTo>
                    <a:pt x="70" y="154"/>
                  </a:lnTo>
                  <a:lnTo>
                    <a:pt x="62" y="153"/>
                  </a:lnTo>
                  <a:lnTo>
                    <a:pt x="55" y="151"/>
                  </a:lnTo>
                  <a:lnTo>
                    <a:pt x="47" y="149"/>
                  </a:lnTo>
                  <a:lnTo>
                    <a:pt x="42" y="145"/>
                  </a:lnTo>
                  <a:lnTo>
                    <a:pt x="35" y="141"/>
                  </a:lnTo>
                  <a:lnTo>
                    <a:pt x="29" y="137"/>
                  </a:lnTo>
                  <a:lnTo>
                    <a:pt x="23" y="132"/>
                  </a:lnTo>
                  <a:lnTo>
                    <a:pt x="19" y="126"/>
                  </a:lnTo>
                  <a:lnTo>
                    <a:pt x="14" y="120"/>
                  </a:lnTo>
                  <a:lnTo>
                    <a:pt x="11" y="114"/>
                  </a:lnTo>
                  <a:lnTo>
                    <a:pt x="7" y="107"/>
                  </a:lnTo>
                  <a:lnTo>
                    <a:pt x="4" y="101"/>
                  </a:lnTo>
                  <a:lnTo>
                    <a:pt x="3" y="93"/>
                  </a:lnTo>
                  <a:lnTo>
                    <a:pt x="2" y="85"/>
                  </a:lnTo>
                  <a:lnTo>
                    <a:pt x="0" y="78"/>
                  </a:lnTo>
                  <a:lnTo>
                    <a:pt x="0" y="78"/>
                  </a:lnTo>
                  <a:lnTo>
                    <a:pt x="2" y="70"/>
                  </a:lnTo>
                  <a:lnTo>
                    <a:pt x="3" y="62"/>
                  </a:lnTo>
                  <a:lnTo>
                    <a:pt x="4" y="54"/>
                  </a:lnTo>
                  <a:lnTo>
                    <a:pt x="7" y="47"/>
                  </a:lnTo>
                  <a:lnTo>
                    <a:pt x="11" y="40"/>
                  </a:lnTo>
                  <a:lnTo>
                    <a:pt x="14" y="34"/>
                  </a:lnTo>
                  <a:lnTo>
                    <a:pt x="19" y="29"/>
                  </a:lnTo>
                  <a:lnTo>
                    <a:pt x="23" y="23"/>
                  </a:lnTo>
                  <a:lnTo>
                    <a:pt x="29" y="18"/>
                  </a:lnTo>
                  <a:lnTo>
                    <a:pt x="35" y="14"/>
                  </a:lnTo>
                  <a:lnTo>
                    <a:pt x="42" y="9"/>
                  </a:lnTo>
                  <a:lnTo>
                    <a:pt x="47" y="7"/>
                  </a:lnTo>
                  <a:lnTo>
                    <a:pt x="55" y="3"/>
                  </a:lnTo>
                  <a:lnTo>
                    <a:pt x="62" y="2"/>
                  </a:lnTo>
                  <a:lnTo>
                    <a:pt x="70" y="1"/>
                  </a:lnTo>
                  <a:lnTo>
                    <a:pt x="78" y="0"/>
                  </a:lnTo>
                  <a:lnTo>
                    <a:pt x="78" y="0"/>
                  </a:lnTo>
                  <a:lnTo>
                    <a:pt x="86" y="1"/>
                  </a:lnTo>
                  <a:lnTo>
                    <a:pt x="93" y="2"/>
                  </a:lnTo>
                  <a:lnTo>
                    <a:pt x="101" y="3"/>
                  </a:lnTo>
                  <a:lnTo>
                    <a:pt x="108" y="7"/>
                  </a:lnTo>
                  <a:lnTo>
                    <a:pt x="115" y="9"/>
                  </a:lnTo>
                  <a:lnTo>
                    <a:pt x="121" y="14"/>
                  </a:lnTo>
                  <a:lnTo>
                    <a:pt x="127" y="18"/>
                  </a:lnTo>
                  <a:lnTo>
                    <a:pt x="132" y="23"/>
                  </a:lnTo>
                  <a:lnTo>
                    <a:pt x="138" y="29"/>
                  </a:lnTo>
                  <a:lnTo>
                    <a:pt x="142" y="34"/>
                  </a:lnTo>
                  <a:lnTo>
                    <a:pt x="146" y="40"/>
                  </a:lnTo>
                  <a:lnTo>
                    <a:pt x="149" y="47"/>
                  </a:lnTo>
                  <a:lnTo>
                    <a:pt x="151" y="54"/>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1090">
              <a:extLst>
                <a:ext uri="{FF2B5EF4-FFF2-40B4-BE49-F238E27FC236}">
                  <a16:creationId xmlns:a16="http://schemas.microsoft.com/office/drawing/2014/main" id="{53BE5845-4FB9-4CA6-B50F-602D1F5B796A}"/>
                </a:ext>
              </a:extLst>
            </p:cNvPr>
            <p:cNvSpPr>
              <a:spLocks/>
            </p:cNvSpPr>
            <p:nvPr/>
          </p:nvSpPr>
          <p:spPr bwMode="auto">
            <a:xfrm>
              <a:off x="8031163" y="3108325"/>
              <a:ext cx="49213" cy="47625"/>
            </a:xfrm>
            <a:custGeom>
              <a:avLst/>
              <a:gdLst>
                <a:gd name="T0" fmla="*/ 155 w 155"/>
                <a:gd name="T1" fmla="*/ 77 h 153"/>
                <a:gd name="T2" fmla="*/ 154 w 155"/>
                <a:gd name="T3" fmla="*/ 93 h 153"/>
                <a:gd name="T4" fmla="*/ 149 w 155"/>
                <a:gd name="T5" fmla="*/ 106 h 153"/>
                <a:gd name="T6" fmla="*/ 142 w 155"/>
                <a:gd name="T7" fmla="*/ 120 h 153"/>
                <a:gd name="T8" fmla="*/ 132 w 155"/>
                <a:gd name="T9" fmla="*/ 132 h 153"/>
                <a:gd name="T10" fmla="*/ 121 w 155"/>
                <a:gd name="T11" fmla="*/ 141 h 153"/>
                <a:gd name="T12" fmla="*/ 108 w 155"/>
                <a:gd name="T13" fmla="*/ 148 h 153"/>
                <a:gd name="T14" fmla="*/ 93 w 155"/>
                <a:gd name="T15" fmla="*/ 152 h 153"/>
                <a:gd name="T16" fmla="*/ 78 w 155"/>
                <a:gd name="T17" fmla="*/ 153 h 153"/>
                <a:gd name="T18" fmla="*/ 70 w 155"/>
                <a:gd name="T19" fmla="*/ 153 h 153"/>
                <a:gd name="T20" fmla="*/ 55 w 155"/>
                <a:gd name="T21" fmla="*/ 150 h 153"/>
                <a:gd name="T22" fmla="*/ 42 w 155"/>
                <a:gd name="T23" fmla="*/ 144 h 153"/>
                <a:gd name="T24" fmla="*/ 29 w 155"/>
                <a:gd name="T25" fmla="*/ 136 h 153"/>
                <a:gd name="T26" fmla="*/ 19 w 155"/>
                <a:gd name="T27" fmla="*/ 126 h 153"/>
                <a:gd name="T28" fmla="*/ 11 w 155"/>
                <a:gd name="T29" fmla="*/ 113 h 153"/>
                <a:gd name="T30" fmla="*/ 4 w 155"/>
                <a:gd name="T31" fmla="*/ 100 h 153"/>
                <a:gd name="T32" fmla="*/ 2 w 155"/>
                <a:gd name="T33" fmla="*/ 85 h 153"/>
                <a:gd name="T34" fmla="*/ 0 w 155"/>
                <a:gd name="T35" fmla="*/ 77 h 153"/>
                <a:gd name="T36" fmla="*/ 3 w 155"/>
                <a:gd name="T37" fmla="*/ 61 h 153"/>
                <a:gd name="T38" fmla="*/ 7 w 155"/>
                <a:gd name="T39" fmla="*/ 47 h 153"/>
                <a:gd name="T40" fmla="*/ 14 w 155"/>
                <a:gd name="T41" fmla="*/ 33 h 153"/>
                <a:gd name="T42" fmla="*/ 23 w 155"/>
                <a:gd name="T43" fmla="*/ 22 h 153"/>
                <a:gd name="T44" fmla="*/ 35 w 155"/>
                <a:gd name="T45" fmla="*/ 13 h 153"/>
                <a:gd name="T46" fmla="*/ 47 w 155"/>
                <a:gd name="T47" fmla="*/ 6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7 w 155"/>
                <a:gd name="T59" fmla="*/ 17 h 153"/>
                <a:gd name="T60" fmla="*/ 138 w 155"/>
                <a:gd name="T61" fmla="*/ 28 h 153"/>
                <a:gd name="T62" fmla="*/ 146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4" y="93"/>
                  </a:lnTo>
                  <a:lnTo>
                    <a:pt x="151" y="100"/>
                  </a:lnTo>
                  <a:lnTo>
                    <a:pt x="149" y="106"/>
                  </a:lnTo>
                  <a:lnTo>
                    <a:pt x="146" y="113"/>
                  </a:lnTo>
                  <a:lnTo>
                    <a:pt x="142" y="120"/>
                  </a:lnTo>
                  <a:lnTo>
                    <a:pt x="138" y="126"/>
                  </a:lnTo>
                  <a:lnTo>
                    <a:pt x="132" y="132"/>
                  </a:lnTo>
                  <a:lnTo>
                    <a:pt x="127" y="136"/>
                  </a:lnTo>
                  <a:lnTo>
                    <a:pt x="121" y="141"/>
                  </a:lnTo>
                  <a:lnTo>
                    <a:pt x="115" y="144"/>
                  </a:lnTo>
                  <a:lnTo>
                    <a:pt x="108" y="148"/>
                  </a:lnTo>
                  <a:lnTo>
                    <a:pt x="101" y="150"/>
                  </a:lnTo>
                  <a:lnTo>
                    <a:pt x="93" y="152"/>
                  </a:lnTo>
                  <a:lnTo>
                    <a:pt x="86" y="153"/>
                  </a:lnTo>
                  <a:lnTo>
                    <a:pt x="78" y="153"/>
                  </a:lnTo>
                  <a:lnTo>
                    <a:pt x="78" y="153"/>
                  </a:lnTo>
                  <a:lnTo>
                    <a:pt x="70" y="153"/>
                  </a:lnTo>
                  <a:lnTo>
                    <a:pt x="62" y="152"/>
                  </a:lnTo>
                  <a:lnTo>
                    <a:pt x="55" y="150"/>
                  </a:lnTo>
                  <a:lnTo>
                    <a:pt x="47" y="148"/>
                  </a:lnTo>
                  <a:lnTo>
                    <a:pt x="42" y="144"/>
                  </a:lnTo>
                  <a:lnTo>
                    <a:pt x="35" y="141"/>
                  </a:lnTo>
                  <a:lnTo>
                    <a:pt x="29" y="136"/>
                  </a:lnTo>
                  <a:lnTo>
                    <a:pt x="23" y="132"/>
                  </a:lnTo>
                  <a:lnTo>
                    <a:pt x="19" y="126"/>
                  </a:lnTo>
                  <a:lnTo>
                    <a:pt x="14" y="120"/>
                  </a:lnTo>
                  <a:lnTo>
                    <a:pt x="11" y="113"/>
                  </a:lnTo>
                  <a:lnTo>
                    <a:pt x="7" y="106"/>
                  </a:lnTo>
                  <a:lnTo>
                    <a:pt x="4" y="100"/>
                  </a:lnTo>
                  <a:lnTo>
                    <a:pt x="3" y="93"/>
                  </a:lnTo>
                  <a:lnTo>
                    <a:pt x="2" y="85"/>
                  </a:lnTo>
                  <a:lnTo>
                    <a:pt x="0" y="77"/>
                  </a:lnTo>
                  <a:lnTo>
                    <a:pt x="0" y="77"/>
                  </a:lnTo>
                  <a:lnTo>
                    <a:pt x="2" y="69"/>
                  </a:lnTo>
                  <a:lnTo>
                    <a:pt x="3" y="61"/>
                  </a:lnTo>
                  <a:lnTo>
                    <a:pt x="4" y="54"/>
                  </a:lnTo>
                  <a:lnTo>
                    <a:pt x="7" y="47"/>
                  </a:lnTo>
                  <a:lnTo>
                    <a:pt x="11" y="40"/>
                  </a:lnTo>
                  <a:lnTo>
                    <a:pt x="14" y="33"/>
                  </a:lnTo>
                  <a:lnTo>
                    <a:pt x="19" y="28"/>
                  </a:lnTo>
                  <a:lnTo>
                    <a:pt x="23" y="22"/>
                  </a:lnTo>
                  <a:lnTo>
                    <a:pt x="29" y="17"/>
                  </a:lnTo>
                  <a:lnTo>
                    <a:pt x="35" y="13"/>
                  </a:lnTo>
                  <a:lnTo>
                    <a:pt x="42" y="9"/>
                  </a:lnTo>
                  <a:lnTo>
                    <a:pt x="47" y="6"/>
                  </a:lnTo>
                  <a:lnTo>
                    <a:pt x="55" y="3"/>
                  </a:lnTo>
                  <a:lnTo>
                    <a:pt x="62" y="1"/>
                  </a:lnTo>
                  <a:lnTo>
                    <a:pt x="70" y="0"/>
                  </a:lnTo>
                  <a:lnTo>
                    <a:pt x="78" y="0"/>
                  </a:lnTo>
                  <a:lnTo>
                    <a:pt x="78" y="0"/>
                  </a:lnTo>
                  <a:lnTo>
                    <a:pt x="86" y="0"/>
                  </a:lnTo>
                  <a:lnTo>
                    <a:pt x="93" y="1"/>
                  </a:lnTo>
                  <a:lnTo>
                    <a:pt x="101" y="3"/>
                  </a:lnTo>
                  <a:lnTo>
                    <a:pt x="108" y="6"/>
                  </a:lnTo>
                  <a:lnTo>
                    <a:pt x="115" y="9"/>
                  </a:lnTo>
                  <a:lnTo>
                    <a:pt x="121" y="13"/>
                  </a:lnTo>
                  <a:lnTo>
                    <a:pt x="127" y="17"/>
                  </a:lnTo>
                  <a:lnTo>
                    <a:pt x="132" y="22"/>
                  </a:lnTo>
                  <a:lnTo>
                    <a:pt x="138" y="28"/>
                  </a:lnTo>
                  <a:lnTo>
                    <a:pt x="142" y="33"/>
                  </a:lnTo>
                  <a:lnTo>
                    <a:pt x="146" y="40"/>
                  </a:lnTo>
                  <a:lnTo>
                    <a:pt x="149" y="47"/>
                  </a:lnTo>
                  <a:lnTo>
                    <a:pt x="151" y="54"/>
                  </a:lnTo>
                  <a:lnTo>
                    <a:pt x="154"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4" name="Freeform 1091">
              <a:extLst>
                <a:ext uri="{FF2B5EF4-FFF2-40B4-BE49-F238E27FC236}">
                  <a16:creationId xmlns:a16="http://schemas.microsoft.com/office/drawing/2014/main" id="{CCF2DFD5-D43E-45EF-9BB3-F6548C56CD2D}"/>
                </a:ext>
              </a:extLst>
            </p:cNvPr>
            <p:cNvSpPr>
              <a:spLocks/>
            </p:cNvSpPr>
            <p:nvPr/>
          </p:nvSpPr>
          <p:spPr bwMode="auto">
            <a:xfrm>
              <a:off x="7404100" y="2616200"/>
              <a:ext cx="47625" cy="49213"/>
            </a:xfrm>
            <a:custGeom>
              <a:avLst/>
              <a:gdLst>
                <a:gd name="T0" fmla="*/ 153 w 153"/>
                <a:gd name="T1" fmla="*/ 77 h 155"/>
                <a:gd name="T2" fmla="*/ 152 w 153"/>
                <a:gd name="T3" fmla="*/ 93 h 155"/>
                <a:gd name="T4" fmla="*/ 147 w 153"/>
                <a:gd name="T5" fmla="*/ 108 h 155"/>
                <a:gd name="T6" fmla="*/ 140 w 153"/>
                <a:gd name="T7" fmla="*/ 120 h 155"/>
                <a:gd name="T8" fmla="*/ 130 w 153"/>
                <a:gd name="T9" fmla="*/ 132 h 155"/>
                <a:gd name="T10" fmla="*/ 119 w 153"/>
                <a:gd name="T11" fmla="*/ 141 h 155"/>
                <a:gd name="T12" fmla="*/ 106 w 153"/>
                <a:gd name="T13" fmla="*/ 148 h 155"/>
                <a:gd name="T14" fmla="*/ 91 w 153"/>
                <a:gd name="T15" fmla="*/ 152 h 155"/>
                <a:gd name="T16" fmla="*/ 76 w 153"/>
                <a:gd name="T17" fmla="*/ 155 h 155"/>
                <a:gd name="T18" fmla="*/ 68 w 153"/>
                <a:gd name="T19" fmla="*/ 154 h 155"/>
                <a:gd name="T20" fmla="*/ 53 w 153"/>
                <a:gd name="T21" fmla="*/ 151 h 155"/>
                <a:gd name="T22" fmla="*/ 40 w 153"/>
                <a:gd name="T23" fmla="*/ 144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3 h 155"/>
                <a:gd name="T46" fmla="*/ 46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5 w 153"/>
                <a:gd name="T59" fmla="*/ 17 h 155"/>
                <a:gd name="T60" fmla="*/ 136 w 153"/>
                <a:gd name="T61" fmla="*/ 28 h 155"/>
                <a:gd name="T62" fmla="*/ 144 w 153"/>
                <a:gd name="T63" fmla="*/ 40 h 155"/>
                <a:gd name="T64" fmla="*/ 149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49" y="100"/>
                  </a:lnTo>
                  <a:lnTo>
                    <a:pt x="147" y="108"/>
                  </a:lnTo>
                  <a:lnTo>
                    <a:pt x="144" y="113"/>
                  </a:lnTo>
                  <a:lnTo>
                    <a:pt x="140" y="120"/>
                  </a:lnTo>
                  <a:lnTo>
                    <a:pt x="136" y="126"/>
                  </a:lnTo>
                  <a:lnTo>
                    <a:pt x="130" y="132"/>
                  </a:lnTo>
                  <a:lnTo>
                    <a:pt x="125" y="136"/>
                  </a:lnTo>
                  <a:lnTo>
                    <a:pt x="119" y="141"/>
                  </a:lnTo>
                  <a:lnTo>
                    <a:pt x="113" y="144"/>
                  </a:lnTo>
                  <a:lnTo>
                    <a:pt x="106" y="148"/>
                  </a:lnTo>
                  <a:lnTo>
                    <a:pt x="99" y="151"/>
                  </a:lnTo>
                  <a:lnTo>
                    <a:pt x="91" y="152"/>
                  </a:lnTo>
                  <a:lnTo>
                    <a:pt x="84" y="154"/>
                  </a:lnTo>
                  <a:lnTo>
                    <a:pt x="76" y="155"/>
                  </a:lnTo>
                  <a:lnTo>
                    <a:pt x="76" y="155"/>
                  </a:lnTo>
                  <a:lnTo>
                    <a:pt x="68" y="154"/>
                  </a:lnTo>
                  <a:lnTo>
                    <a:pt x="60" y="152"/>
                  </a:lnTo>
                  <a:lnTo>
                    <a:pt x="53" y="151"/>
                  </a:lnTo>
                  <a:lnTo>
                    <a:pt x="46" y="148"/>
                  </a:lnTo>
                  <a:lnTo>
                    <a:pt x="40" y="144"/>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3"/>
                  </a:lnTo>
                  <a:lnTo>
                    <a:pt x="136" y="28"/>
                  </a:lnTo>
                  <a:lnTo>
                    <a:pt x="140" y="35"/>
                  </a:lnTo>
                  <a:lnTo>
                    <a:pt x="144" y="40"/>
                  </a:lnTo>
                  <a:lnTo>
                    <a:pt x="147" y="47"/>
                  </a:lnTo>
                  <a:lnTo>
                    <a:pt x="149"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1092">
              <a:extLst>
                <a:ext uri="{FF2B5EF4-FFF2-40B4-BE49-F238E27FC236}">
                  <a16:creationId xmlns:a16="http://schemas.microsoft.com/office/drawing/2014/main" id="{4F186B8F-324A-4B77-ADA9-D78BEF1AE7C2}"/>
                </a:ext>
              </a:extLst>
            </p:cNvPr>
            <p:cNvSpPr>
              <a:spLocks/>
            </p:cNvSpPr>
            <p:nvPr/>
          </p:nvSpPr>
          <p:spPr bwMode="auto">
            <a:xfrm>
              <a:off x="7404100" y="2687638"/>
              <a:ext cx="47625" cy="49213"/>
            </a:xfrm>
            <a:custGeom>
              <a:avLst/>
              <a:gdLst>
                <a:gd name="T0" fmla="*/ 153 w 153"/>
                <a:gd name="T1" fmla="*/ 78 h 155"/>
                <a:gd name="T2" fmla="*/ 152 w 153"/>
                <a:gd name="T3" fmla="*/ 93 h 155"/>
                <a:gd name="T4" fmla="*/ 147 w 153"/>
                <a:gd name="T5" fmla="*/ 108 h 155"/>
                <a:gd name="T6" fmla="*/ 140 w 153"/>
                <a:gd name="T7" fmla="*/ 120 h 155"/>
                <a:gd name="T8" fmla="*/ 130 w 153"/>
                <a:gd name="T9" fmla="*/ 132 h 155"/>
                <a:gd name="T10" fmla="*/ 119 w 153"/>
                <a:gd name="T11" fmla="*/ 141 h 155"/>
                <a:gd name="T12" fmla="*/ 106 w 153"/>
                <a:gd name="T13" fmla="*/ 149 h 155"/>
                <a:gd name="T14" fmla="*/ 91 w 153"/>
                <a:gd name="T15" fmla="*/ 153 h 155"/>
                <a:gd name="T16" fmla="*/ 76 w 153"/>
                <a:gd name="T17" fmla="*/ 155 h 155"/>
                <a:gd name="T18" fmla="*/ 68 w 153"/>
                <a:gd name="T19" fmla="*/ 155 h 155"/>
                <a:gd name="T20" fmla="*/ 53 w 153"/>
                <a:gd name="T21" fmla="*/ 151 h 155"/>
                <a:gd name="T22" fmla="*/ 40 w 153"/>
                <a:gd name="T23" fmla="*/ 145 h 155"/>
                <a:gd name="T24" fmla="*/ 27 w 153"/>
                <a:gd name="T25" fmla="*/ 137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4 h 155"/>
                <a:gd name="T42" fmla="*/ 21 w 153"/>
                <a:gd name="T43" fmla="*/ 23 h 155"/>
                <a:gd name="T44" fmla="*/ 33 w 153"/>
                <a:gd name="T45" fmla="*/ 14 h 155"/>
                <a:gd name="T46" fmla="*/ 46 w 153"/>
                <a:gd name="T47" fmla="*/ 7 h 155"/>
                <a:gd name="T48" fmla="*/ 60 w 153"/>
                <a:gd name="T49" fmla="*/ 2 h 155"/>
                <a:gd name="T50" fmla="*/ 76 w 153"/>
                <a:gd name="T51" fmla="*/ 0 h 155"/>
                <a:gd name="T52" fmla="*/ 84 w 153"/>
                <a:gd name="T53" fmla="*/ 1 h 155"/>
                <a:gd name="T54" fmla="*/ 99 w 153"/>
                <a:gd name="T55" fmla="*/ 4 h 155"/>
                <a:gd name="T56" fmla="*/ 113 w 153"/>
                <a:gd name="T57" fmla="*/ 9 h 155"/>
                <a:gd name="T58" fmla="*/ 125 w 153"/>
                <a:gd name="T59" fmla="*/ 18 h 155"/>
                <a:gd name="T60" fmla="*/ 136 w 153"/>
                <a:gd name="T61" fmla="*/ 29 h 155"/>
                <a:gd name="T62" fmla="*/ 144 w 153"/>
                <a:gd name="T63" fmla="*/ 41 h 155"/>
                <a:gd name="T64" fmla="*/ 149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49" y="101"/>
                  </a:lnTo>
                  <a:lnTo>
                    <a:pt x="147" y="108"/>
                  </a:lnTo>
                  <a:lnTo>
                    <a:pt x="144" y="115"/>
                  </a:lnTo>
                  <a:lnTo>
                    <a:pt x="140" y="120"/>
                  </a:lnTo>
                  <a:lnTo>
                    <a:pt x="136" y="126"/>
                  </a:lnTo>
                  <a:lnTo>
                    <a:pt x="130" y="132"/>
                  </a:lnTo>
                  <a:lnTo>
                    <a:pt x="125" y="137"/>
                  </a:lnTo>
                  <a:lnTo>
                    <a:pt x="119" y="141"/>
                  </a:lnTo>
                  <a:lnTo>
                    <a:pt x="113" y="145"/>
                  </a:lnTo>
                  <a:lnTo>
                    <a:pt x="106" y="149"/>
                  </a:lnTo>
                  <a:lnTo>
                    <a:pt x="99" y="151"/>
                  </a:lnTo>
                  <a:lnTo>
                    <a:pt x="91" y="153"/>
                  </a:lnTo>
                  <a:lnTo>
                    <a:pt x="84" y="155"/>
                  </a:lnTo>
                  <a:lnTo>
                    <a:pt x="76" y="155"/>
                  </a:lnTo>
                  <a:lnTo>
                    <a:pt x="76" y="155"/>
                  </a:lnTo>
                  <a:lnTo>
                    <a:pt x="68" y="155"/>
                  </a:lnTo>
                  <a:lnTo>
                    <a:pt x="60" y="153"/>
                  </a:lnTo>
                  <a:lnTo>
                    <a:pt x="53" y="151"/>
                  </a:lnTo>
                  <a:lnTo>
                    <a:pt x="46" y="149"/>
                  </a:lnTo>
                  <a:lnTo>
                    <a:pt x="40" y="145"/>
                  </a:lnTo>
                  <a:lnTo>
                    <a:pt x="33" y="141"/>
                  </a:lnTo>
                  <a:lnTo>
                    <a:pt x="27" y="137"/>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9"/>
                  </a:lnTo>
                  <a:lnTo>
                    <a:pt x="46" y="7"/>
                  </a:lnTo>
                  <a:lnTo>
                    <a:pt x="53" y="4"/>
                  </a:lnTo>
                  <a:lnTo>
                    <a:pt x="60" y="2"/>
                  </a:lnTo>
                  <a:lnTo>
                    <a:pt x="68" y="1"/>
                  </a:lnTo>
                  <a:lnTo>
                    <a:pt x="76" y="0"/>
                  </a:lnTo>
                  <a:lnTo>
                    <a:pt x="76" y="0"/>
                  </a:lnTo>
                  <a:lnTo>
                    <a:pt x="84" y="1"/>
                  </a:lnTo>
                  <a:lnTo>
                    <a:pt x="91" y="2"/>
                  </a:lnTo>
                  <a:lnTo>
                    <a:pt x="99" y="4"/>
                  </a:lnTo>
                  <a:lnTo>
                    <a:pt x="106" y="7"/>
                  </a:lnTo>
                  <a:lnTo>
                    <a:pt x="113" y="9"/>
                  </a:lnTo>
                  <a:lnTo>
                    <a:pt x="119" y="14"/>
                  </a:lnTo>
                  <a:lnTo>
                    <a:pt x="125" y="18"/>
                  </a:lnTo>
                  <a:lnTo>
                    <a:pt x="130" y="23"/>
                  </a:lnTo>
                  <a:lnTo>
                    <a:pt x="136" y="29"/>
                  </a:lnTo>
                  <a:lnTo>
                    <a:pt x="140" y="34"/>
                  </a:lnTo>
                  <a:lnTo>
                    <a:pt x="144" y="41"/>
                  </a:lnTo>
                  <a:lnTo>
                    <a:pt x="147" y="47"/>
                  </a:lnTo>
                  <a:lnTo>
                    <a:pt x="149"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6" name="Freeform 1093">
              <a:extLst>
                <a:ext uri="{FF2B5EF4-FFF2-40B4-BE49-F238E27FC236}">
                  <a16:creationId xmlns:a16="http://schemas.microsoft.com/office/drawing/2014/main" id="{03450D63-51E1-42B8-AF5E-55C5F5AC010A}"/>
                </a:ext>
              </a:extLst>
            </p:cNvPr>
            <p:cNvSpPr>
              <a:spLocks/>
            </p:cNvSpPr>
            <p:nvPr/>
          </p:nvSpPr>
          <p:spPr bwMode="auto">
            <a:xfrm>
              <a:off x="7472363" y="2616200"/>
              <a:ext cx="49213" cy="49213"/>
            </a:xfrm>
            <a:custGeom>
              <a:avLst/>
              <a:gdLst>
                <a:gd name="T0" fmla="*/ 153 w 153"/>
                <a:gd name="T1" fmla="*/ 77 h 155"/>
                <a:gd name="T2" fmla="*/ 152 w 153"/>
                <a:gd name="T3" fmla="*/ 93 h 155"/>
                <a:gd name="T4" fmla="*/ 148 w 153"/>
                <a:gd name="T5" fmla="*/ 108 h 155"/>
                <a:gd name="T6" fmla="*/ 141 w 153"/>
                <a:gd name="T7" fmla="*/ 120 h 155"/>
                <a:gd name="T8" fmla="*/ 132 w 153"/>
                <a:gd name="T9" fmla="*/ 132 h 155"/>
                <a:gd name="T10" fmla="*/ 120 w 153"/>
                <a:gd name="T11" fmla="*/ 141 h 155"/>
                <a:gd name="T12" fmla="*/ 107 w 153"/>
                <a:gd name="T13" fmla="*/ 148 h 155"/>
                <a:gd name="T14" fmla="*/ 93 w 153"/>
                <a:gd name="T15" fmla="*/ 152 h 155"/>
                <a:gd name="T16" fmla="*/ 77 w 153"/>
                <a:gd name="T17" fmla="*/ 155 h 155"/>
                <a:gd name="T18" fmla="*/ 69 w 153"/>
                <a:gd name="T19" fmla="*/ 154 h 155"/>
                <a:gd name="T20" fmla="*/ 54 w 153"/>
                <a:gd name="T21" fmla="*/ 151 h 155"/>
                <a:gd name="T22" fmla="*/ 40 w 153"/>
                <a:gd name="T23" fmla="*/ 144 h 155"/>
                <a:gd name="T24" fmla="*/ 28 w 153"/>
                <a:gd name="T25" fmla="*/ 136 h 155"/>
                <a:gd name="T26" fmla="*/ 17 w 153"/>
                <a:gd name="T27" fmla="*/ 126 h 155"/>
                <a:gd name="T28" fmla="*/ 9 w 153"/>
                <a:gd name="T29" fmla="*/ 113 h 155"/>
                <a:gd name="T30" fmla="*/ 4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3 h 155"/>
                <a:gd name="T46" fmla="*/ 47 w 153"/>
                <a:gd name="T47" fmla="*/ 6 h 155"/>
                <a:gd name="T48" fmla="*/ 61 w 153"/>
                <a:gd name="T49" fmla="*/ 1 h 155"/>
                <a:gd name="T50" fmla="*/ 77 w 153"/>
                <a:gd name="T51" fmla="*/ 0 h 155"/>
                <a:gd name="T52" fmla="*/ 85 w 153"/>
                <a:gd name="T53" fmla="*/ 0 h 155"/>
                <a:gd name="T54" fmla="*/ 100 w 153"/>
                <a:gd name="T55" fmla="*/ 4 h 155"/>
                <a:gd name="T56" fmla="*/ 113 w 153"/>
                <a:gd name="T57" fmla="*/ 9 h 155"/>
                <a:gd name="T58" fmla="*/ 126 w 153"/>
                <a:gd name="T59" fmla="*/ 17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3"/>
                  </a:lnTo>
                  <a:lnTo>
                    <a:pt x="141" y="120"/>
                  </a:lnTo>
                  <a:lnTo>
                    <a:pt x="136" y="126"/>
                  </a:lnTo>
                  <a:lnTo>
                    <a:pt x="132" y="132"/>
                  </a:lnTo>
                  <a:lnTo>
                    <a:pt x="126" y="136"/>
                  </a:lnTo>
                  <a:lnTo>
                    <a:pt x="120" y="141"/>
                  </a:lnTo>
                  <a:lnTo>
                    <a:pt x="113" y="144"/>
                  </a:lnTo>
                  <a:lnTo>
                    <a:pt x="107" y="148"/>
                  </a:lnTo>
                  <a:lnTo>
                    <a:pt x="100" y="151"/>
                  </a:lnTo>
                  <a:lnTo>
                    <a:pt x="93" y="152"/>
                  </a:lnTo>
                  <a:lnTo>
                    <a:pt x="85" y="154"/>
                  </a:lnTo>
                  <a:lnTo>
                    <a:pt x="77" y="155"/>
                  </a:lnTo>
                  <a:lnTo>
                    <a:pt x="77" y="155"/>
                  </a:lnTo>
                  <a:lnTo>
                    <a:pt x="69" y="154"/>
                  </a:lnTo>
                  <a:lnTo>
                    <a:pt x="61" y="152"/>
                  </a:lnTo>
                  <a:lnTo>
                    <a:pt x="54" y="151"/>
                  </a:lnTo>
                  <a:lnTo>
                    <a:pt x="47" y="148"/>
                  </a:lnTo>
                  <a:lnTo>
                    <a:pt x="40" y="144"/>
                  </a:lnTo>
                  <a:lnTo>
                    <a:pt x="33" y="141"/>
                  </a:lnTo>
                  <a:lnTo>
                    <a:pt x="28" y="136"/>
                  </a:lnTo>
                  <a:lnTo>
                    <a:pt x="22" y="132"/>
                  </a:lnTo>
                  <a:lnTo>
                    <a:pt x="17" y="126"/>
                  </a:lnTo>
                  <a:lnTo>
                    <a:pt x="13" y="120"/>
                  </a:lnTo>
                  <a:lnTo>
                    <a:pt x="9" y="113"/>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1094">
              <a:extLst>
                <a:ext uri="{FF2B5EF4-FFF2-40B4-BE49-F238E27FC236}">
                  <a16:creationId xmlns:a16="http://schemas.microsoft.com/office/drawing/2014/main" id="{F8A891A1-0857-41E6-AC8E-956FBE19070E}"/>
                </a:ext>
              </a:extLst>
            </p:cNvPr>
            <p:cNvSpPr>
              <a:spLocks/>
            </p:cNvSpPr>
            <p:nvPr/>
          </p:nvSpPr>
          <p:spPr bwMode="auto">
            <a:xfrm>
              <a:off x="7472363" y="2687638"/>
              <a:ext cx="49213" cy="49213"/>
            </a:xfrm>
            <a:custGeom>
              <a:avLst/>
              <a:gdLst>
                <a:gd name="T0" fmla="*/ 153 w 153"/>
                <a:gd name="T1" fmla="*/ 78 h 155"/>
                <a:gd name="T2" fmla="*/ 152 w 153"/>
                <a:gd name="T3" fmla="*/ 93 h 155"/>
                <a:gd name="T4" fmla="*/ 148 w 153"/>
                <a:gd name="T5" fmla="*/ 108 h 155"/>
                <a:gd name="T6" fmla="*/ 141 w 153"/>
                <a:gd name="T7" fmla="*/ 120 h 155"/>
                <a:gd name="T8" fmla="*/ 132 w 153"/>
                <a:gd name="T9" fmla="*/ 132 h 155"/>
                <a:gd name="T10" fmla="*/ 120 w 153"/>
                <a:gd name="T11" fmla="*/ 141 h 155"/>
                <a:gd name="T12" fmla="*/ 107 w 153"/>
                <a:gd name="T13" fmla="*/ 149 h 155"/>
                <a:gd name="T14" fmla="*/ 93 w 153"/>
                <a:gd name="T15" fmla="*/ 153 h 155"/>
                <a:gd name="T16" fmla="*/ 77 w 153"/>
                <a:gd name="T17" fmla="*/ 155 h 155"/>
                <a:gd name="T18" fmla="*/ 69 w 153"/>
                <a:gd name="T19" fmla="*/ 155 h 155"/>
                <a:gd name="T20" fmla="*/ 54 w 153"/>
                <a:gd name="T21" fmla="*/ 151 h 155"/>
                <a:gd name="T22" fmla="*/ 40 w 153"/>
                <a:gd name="T23" fmla="*/ 145 h 155"/>
                <a:gd name="T24" fmla="*/ 28 w 153"/>
                <a:gd name="T25" fmla="*/ 137 h 155"/>
                <a:gd name="T26" fmla="*/ 17 w 153"/>
                <a:gd name="T27" fmla="*/ 126 h 155"/>
                <a:gd name="T28" fmla="*/ 9 w 153"/>
                <a:gd name="T29" fmla="*/ 115 h 155"/>
                <a:gd name="T30" fmla="*/ 4 w 153"/>
                <a:gd name="T31" fmla="*/ 101 h 155"/>
                <a:gd name="T32" fmla="*/ 0 w 153"/>
                <a:gd name="T33" fmla="*/ 85 h 155"/>
                <a:gd name="T34" fmla="*/ 0 w 153"/>
                <a:gd name="T35" fmla="*/ 78 h 155"/>
                <a:gd name="T36" fmla="*/ 1 w 153"/>
                <a:gd name="T37" fmla="*/ 62 h 155"/>
                <a:gd name="T38" fmla="*/ 6 w 153"/>
                <a:gd name="T39" fmla="*/ 47 h 155"/>
                <a:gd name="T40" fmla="*/ 13 w 153"/>
                <a:gd name="T41" fmla="*/ 34 h 155"/>
                <a:gd name="T42" fmla="*/ 22 w 153"/>
                <a:gd name="T43" fmla="*/ 23 h 155"/>
                <a:gd name="T44" fmla="*/ 33 w 153"/>
                <a:gd name="T45" fmla="*/ 14 h 155"/>
                <a:gd name="T46" fmla="*/ 47 w 153"/>
                <a:gd name="T47" fmla="*/ 7 h 155"/>
                <a:gd name="T48" fmla="*/ 61 w 153"/>
                <a:gd name="T49" fmla="*/ 2 h 155"/>
                <a:gd name="T50" fmla="*/ 77 w 153"/>
                <a:gd name="T51" fmla="*/ 0 h 155"/>
                <a:gd name="T52" fmla="*/ 85 w 153"/>
                <a:gd name="T53" fmla="*/ 1 h 155"/>
                <a:gd name="T54" fmla="*/ 100 w 153"/>
                <a:gd name="T55" fmla="*/ 4 h 155"/>
                <a:gd name="T56" fmla="*/ 113 w 153"/>
                <a:gd name="T57" fmla="*/ 9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8" y="108"/>
                  </a:lnTo>
                  <a:lnTo>
                    <a:pt x="144" y="115"/>
                  </a:lnTo>
                  <a:lnTo>
                    <a:pt x="141" y="120"/>
                  </a:lnTo>
                  <a:lnTo>
                    <a:pt x="136" y="126"/>
                  </a:lnTo>
                  <a:lnTo>
                    <a:pt x="132" y="132"/>
                  </a:lnTo>
                  <a:lnTo>
                    <a:pt x="126" y="137"/>
                  </a:lnTo>
                  <a:lnTo>
                    <a:pt x="120" y="141"/>
                  </a:lnTo>
                  <a:lnTo>
                    <a:pt x="113" y="145"/>
                  </a:lnTo>
                  <a:lnTo>
                    <a:pt x="107" y="149"/>
                  </a:lnTo>
                  <a:lnTo>
                    <a:pt x="100" y="151"/>
                  </a:lnTo>
                  <a:lnTo>
                    <a:pt x="93" y="153"/>
                  </a:lnTo>
                  <a:lnTo>
                    <a:pt x="85" y="155"/>
                  </a:lnTo>
                  <a:lnTo>
                    <a:pt x="77" y="155"/>
                  </a:lnTo>
                  <a:lnTo>
                    <a:pt x="77" y="155"/>
                  </a:lnTo>
                  <a:lnTo>
                    <a:pt x="69" y="155"/>
                  </a:lnTo>
                  <a:lnTo>
                    <a:pt x="61" y="153"/>
                  </a:lnTo>
                  <a:lnTo>
                    <a:pt x="54" y="151"/>
                  </a:lnTo>
                  <a:lnTo>
                    <a:pt x="47" y="149"/>
                  </a:lnTo>
                  <a:lnTo>
                    <a:pt x="40" y="145"/>
                  </a:lnTo>
                  <a:lnTo>
                    <a:pt x="33" y="141"/>
                  </a:lnTo>
                  <a:lnTo>
                    <a:pt x="28" y="137"/>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9"/>
                  </a:lnTo>
                  <a:lnTo>
                    <a:pt x="47" y="7"/>
                  </a:lnTo>
                  <a:lnTo>
                    <a:pt x="54" y="4"/>
                  </a:lnTo>
                  <a:lnTo>
                    <a:pt x="61" y="2"/>
                  </a:lnTo>
                  <a:lnTo>
                    <a:pt x="69" y="1"/>
                  </a:lnTo>
                  <a:lnTo>
                    <a:pt x="77" y="0"/>
                  </a:lnTo>
                  <a:lnTo>
                    <a:pt x="77" y="0"/>
                  </a:lnTo>
                  <a:lnTo>
                    <a:pt x="85" y="1"/>
                  </a:lnTo>
                  <a:lnTo>
                    <a:pt x="93" y="2"/>
                  </a:lnTo>
                  <a:lnTo>
                    <a:pt x="100" y="4"/>
                  </a:lnTo>
                  <a:lnTo>
                    <a:pt x="107" y="7"/>
                  </a:lnTo>
                  <a:lnTo>
                    <a:pt x="113" y="9"/>
                  </a:lnTo>
                  <a:lnTo>
                    <a:pt x="120" y="14"/>
                  </a:lnTo>
                  <a:lnTo>
                    <a:pt x="126" y="18"/>
                  </a:lnTo>
                  <a:lnTo>
                    <a:pt x="132" y="23"/>
                  </a:lnTo>
                  <a:lnTo>
                    <a:pt x="136" y="29"/>
                  </a:lnTo>
                  <a:lnTo>
                    <a:pt x="141" y="34"/>
                  </a:lnTo>
                  <a:lnTo>
                    <a:pt x="144" y="41"/>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8" name="Freeform 1095">
              <a:extLst>
                <a:ext uri="{FF2B5EF4-FFF2-40B4-BE49-F238E27FC236}">
                  <a16:creationId xmlns:a16="http://schemas.microsoft.com/office/drawing/2014/main" id="{DADF532E-4436-4C36-83ED-ACD53C73A784}"/>
                </a:ext>
              </a:extLst>
            </p:cNvPr>
            <p:cNvSpPr>
              <a:spLocks/>
            </p:cNvSpPr>
            <p:nvPr/>
          </p:nvSpPr>
          <p:spPr bwMode="auto">
            <a:xfrm>
              <a:off x="7542213" y="2616200"/>
              <a:ext cx="49213" cy="49213"/>
            </a:xfrm>
            <a:custGeom>
              <a:avLst/>
              <a:gdLst>
                <a:gd name="T0" fmla="*/ 154 w 154"/>
                <a:gd name="T1" fmla="*/ 77 h 155"/>
                <a:gd name="T2" fmla="*/ 153 w 154"/>
                <a:gd name="T3" fmla="*/ 93 h 155"/>
                <a:gd name="T4" fmla="*/ 149 w 154"/>
                <a:gd name="T5" fmla="*/ 108 h 155"/>
                <a:gd name="T6" fmla="*/ 141 w 154"/>
                <a:gd name="T7" fmla="*/ 120 h 155"/>
                <a:gd name="T8" fmla="*/ 131 w 154"/>
                <a:gd name="T9" fmla="*/ 132 h 155"/>
                <a:gd name="T10" fmla="*/ 120 w 154"/>
                <a:gd name="T11" fmla="*/ 141 h 155"/>
                <a:gd name="T12" fmla="*/ 107 w 154"/>
                <a:gd name="T13" fmla="*/ 148 h 155"/>
                <a:gd name="T14" fmla="*/ 93 w 154"/>
                <a:gd name="T15" fmla="*/ 152 h 155"/>
                <a:gd name="T16" fmla="*/ 78 w 154"/>
                <a:gd name="T17" fmla="*/ 155 h 155"/>
                <a:gd name="T18" fmla="*/ 70 w 154"/>
                <a:gd name="T19" fmla="*/ 154 h 155"/>
                <a:gd name="T20" fmla="*/ 55 w 154"/>
                <a:gd name="T21" fmla="*/ 151 h 155"/>
                <a:gd name="T22" fmla="*/ 40 w 154"/>
                <a:gd name="T23" fmla="*/ 144 h 155"/>
                <a:gd name="T24" fmla="*/ 28 w 154"/>
                <a:gd name="T25" fmla="*/ 136 h 155"/>
                <a:gd name="T26" fmla="*/ 18 w 154"/>
                <a:gd name="T27" fmla="*/ 126 h 155"/>
                <a:gd name="T28" fmla="*/ 9 w 154"/>
                <a:gd name="T29" fmla="*/ 113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1 h 155"/>
                <a:gd name="T50" fmla="*/ 78 w 154"/>
                <a:gd name="T51" fmla="*/ 0 h 155"/>
                <a:gd name="T52" fmla="*/ 85 w 154"/>
                <a:gd name="T53" fmla="*/ 0 h 155"/>
                <a:gd name="T54" fmla="*/ 101 w 154"/>
                <a:gd name="T55" fmla="*/ 4 h 155"/>
                <a:gd name="T56" fmla="*/ 114 w 154"/>
                <a:gd name="T57" fmla="*/ 9 h 155"/>
                <a:gd name="T58" fmla="*/ 126 w 154"/>
                <a:gd name="T59" fmla="*/ 17 h 155"/>
                <a:gd name="T60" fmla="*/ 137 w 154"/>
                <a:gd name="T61" fmla="*/ 28 h 155"/>
                <a:gd name="T62" fmla="*/ 145 w 154"/>
                <a:gd name="T63" fmla="*/ 40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3"/>
                  </a:lnTo>
                  <a:lnTo>
                    <a:pt x="141" y="120"/>
                  </a:lnTo>
                  <a:lnTo>
                    <a:pt x="137" y="126"/>
                  </a:lnTo>
                  <a:lnTo>
                    <a:pt x="131" y="132"/>
                  </a:lnTo>
                  <a:lnTo>
                    <a:pt x="126" y="136"/>
                  </a:lnTo>
                  <a:lnTo>
                    <a:pt x="120" y="141"/>
                  </a:lnTo>
                  <a:lnTo>
                    <a:pt x="114" y="144"/>
                  </a:lnTo>
                  <a:lnTo>
                    <a:pt x="107" y="148"/>
                  </a:lnTo>
                  <a:lnTo>
                    <a:pt x="101" y="151"/>
                  </a:lnTo>
                  <a:lnTo>
                    <a:pt x="93" y="152"/>
                  </a:lnTo>
                  <a:lnTo>
                    <a:pt x="85" y="154"/>
                  </a:lnTo>
                  <a:lnTo>
                    <a:pt x="78" y="155"/>
                  </a:lnTo>
                  <a:lnTo>
                    <a:pt x="78" y="155"/>
                  </a:lnTo>
                  <a:lnTo>
                    <a:pt x="70" y="154"/>
                  </a:lnTo>
                  <a:lnTo>
                    <a:pt x="62" y="152"/>
                  </a:lnTo>
                  <a:lnTo>
                    <a:pt x="55" y="151"/>
                  </a:lnTo>
                  <a:lnTo>
                    <a:pt x="47" y="148"/>
                  </a:lnTo>
                  <a:lnTo>
                    <a:pt x="40" y="144"/>
                  </a:lnTo>
                  <a:lnTo>
                    <a:pt x="34" y="141"/>
                  </a:lnTo>
                  <a:lnTo>
                    <a:pt x="28" y="136"/>
                  </a:lnTo>
                  <a:lnTo>
                    <a:pt x="23" y="132"/>
                  </a:lnTo>
                  <a:lnTo>
                    <a:pt x="18" y="126"/>
                  </a:lnTo>
                  <a:lnTo>
                    <a:pt x="14" y="120"/>
                  </a:lnTo>
                  <a:lnTo>
                    <a:pt x="9" y="113"/>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8" y="17"/>
                  </a:lnTo>
                  <a:lnTo>
                    <a:pt x="34" y="13"/>
                  </a:lnTo>
                  <a:lnTo>
                    <a:pt x="40" y="9"/>
                  </a:lnTo>
                  <a:lnTo>
                    <a:pt x="47" y="6"/>
                  </a:lnTo>
                  <a:lnTo>
                    <a:pt x="55" y="4"/>
                  </a:lnTo>
                  <a:lnTo>
                    <a:pt x="62" y="1"/>
                  </a:lnTo>
                  <a:lnTo>
                    <a:pt x="70" y="0"/>
                  </a:lnTo>
                  <a:lnTo>
                    <a:pt x="78" y="0"/>
                  </a:lnTo>
                  <a:lnTo>
                    <a:pt x="78" y="0"/>
                  </a:lnTo>
                  <a:lnTo>
                    <a:pt x="85" y="0"/>
                  </a:lnTo>
                  <a:lnTo>
                    <a:pt x="93" y="1"/>
                  </a:lnTo>
                  <a:lnTo>
                    <a:pt x="101" y="4"/>
                  </a:lnTo>
                  <a:lnTo>
                    <a:pt x="107" y="6"/>
                  </a:lnTo>
                  <a:lnTo>
                    <a:pt x="114" y="9"/>
                  </a:lnTo>
                  <a:lnTo>
                    <a:pt x="120" y="13"/>
                  </a:lnTo>
                  <a:lnTo>
                    <a:pt x="126" y="17"/>
                  </a:lnTo>
                  <a:lnTo>
                    <a:pt x="131" y="23"/>
                  </a:lnTo>
                  <a:lnTo>
                    <a:pt x="137" y="28"/>
                  </a:lnTo>
                  <a:lnTo>
                    <a:pt x="141"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1096">
              <a:extLst>
                <a:ext uri="{FF2B5EF4-FFF2-40B4-BE49-F238E27FC236}">
                  <a16:creationId xmlns:a16="http://schemas.microsoft.com/office/drawing/2014/main" id="{0B750D00-69D0-4DCA-8E29-DF94CFD53143}"/>
                </a:ext>
              </a:extLst>
            </p:cNvPr>
            <p:cNvSpPr>
              <a:spLocks/>
            </p:cNvSpPr>
            <p:nvPr/>
          </p:nvSpPr>
          <p:spPr bwMode="auto">
            <a:xfrm>
              <a:off x="7542213" y="2687638"/>
              <a:ext cx="49213" cy="49213"/>
            </a:xfrm>
            <a:custGeom>
              <a:avLst/>
              <a:gdLst>
                <a:gd name="T0" fmla="*/ 154 w 154"/>
                <a:gd name="T1" fmla="*/ 78 h 155"/>
                <a:gd name="T2" fmla="*/ 153 w 154"/>
                <a:gd name="T3" fmla="*/ 93 h 155"/>
                <a:gd name="T4" fmla="*/ 149 w 154"/>
                <a:gd name="T5" fmla="*/ 108 h 155"/>
                <a:gd name="T6" fmla="*/ 141 w 154"/>
                <a:gd name="T7" fmla="*/ 120 h 155"/>
                <a:gd name="T8" fmla="*/ 131 w 154"/>
                <a:gd name="T9" fmla="*/ 132 h 155"/>
                <a:gd name="T10" fmla="*/ 120 w 154"/>
                <a:gd name="T11" fmla="*/ 141 h 155"/>
                <a:gd name="T12" fmla="*/ 107 w 154"/>
                <a:gd name="T13" fmla="*/ 149 h 155"/>
                <a:gd name="T14" fmla="*/ 93 w 154"/>
                <a:gd name="T15" fmla="*/ 153 h 155"/>
                <a:gd name="T16" fmla="*/ 78 w 154"/>
                <a:gd name="T17" fmla="*/ 155 h 155"/>
                <a:gd name="T18" fmla="*/ 70 w 154"/>
                <a:gd name="T19" fmla="*/ 155 h 155"/>
                <a:gd name="T20" fmla="*/ 55 w 154"/>
                <a:gd name="T21" fmla="*/ 151 h 155"/>
                <a:gd name="T22" fmla="*/ 40 w 154"/>
                <a:gd name="T23" fmla="*/ 145 h 155"/>
                <a:gd name="T24" fmla="*/ 28 w 154"/>
                <a:gd name="T25" fmla="*/ 137 h 155"/>
                <a:gd name="T26" fmla="*/ 18 w 154"/>
                <a:gd name="T27" fmla="*/ 126 h 155"/>
                <a:gd name="T28" fmla="*/ 9 w 154"/>
                <a:gd name="T29" fmla="*/ 115 h 155"/>
                <a:gd name="T30" fmla="*/ 3 w 154"/>
                <a:gd name="T31" fmla="*/ 101 h 155"/>
                <a:gd name="T32" fmla="*/ 1 w 154"/>
                <a:gd name="T33" fmla="*/ 85 h 155"/>
                <a:gd name="T34" fmla="*/ 0 w 154"/>
                <a:gd name="T35" fmla="*/ 78 h 155"/>
                <a:gd name="T36" fmla="*/ 2 w 154"/>
                <a:gd name="T37" fmla="*/ 62 h 155"/>
                <a:gd name="T38" fmla="*/ 7 w 154"/>
                <a:gd name="T39" fmla="*/ 47 h 155"/>
                <a:gd name="T40" fmla="*/ 14 w 154"/>
                <a:gd name="T41" fmla="*/ 34 h 155"/>
                <a:gd name="T42" fmla="*/ 23 w 154"/>
                <a:gd name="T43" fmla="*/ 23 h 155"/>
                <a:gd name="T44" fmla="*/ 34 w 154"/>
                <a:gd name="T45" fmla="*/ 14 h 155"/>
                <a:gd name="T46" fmla="*/ 47 w 154"/>
                <a:gd name="T47" fmla="*/ 7 h 155"/>
                <a:gd name="T48" fmla="*/ 62 w 154"/>
                <a:gd name="T49" fmla="*/ 2 h 155"/>
                <a:gd name="T50" fmla="*/ 78 w 154"/>
                <a:gd name="T51" fmla="*/ 0 h 155"/>
                <a:gd name="T52" fmla="*/ 85 w 154"/>
                <a:gd name="T53" fmla="*/ 1 h 155"/>
                <a:gd name="T54" fmla="*/ 101 w 154"/>
                <a:gd name="T55" fmla="*/ 4 h 155"/>
                <a:gd name="T56" fmla="*/ 114 w 154"/>
                <a:gd name="T57" fmla="*/ 9 h 155"/>
                <a:gd name="T58" fmla="*/ 126 w 154"/>
                <a:gd name="T59" fmla="*/ 18 h 155"/>
                <a:gd name="T60" fmla="*/ 137 w 154"/>
                <a:gd name="T61" fmla="*/ 29 h 155"/>
                <a:gd name="T62" fmla="*/ 145 w 154"/>
                <a:gd name="T63" fmla="*/ 41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1"/>
                  </a:lnTo>
                  <a:lnTo>
                    <a:pt x="149" y="108"/>
                  </a:lnTo>
                  <a:lnTo>
                    <a:pt x="145" y="115"/>
                  </a:lnTo>
                  <a:lnTo>
                    <a:pt x="141" y="120"/>
                  </a:lnTo>
                  <a:lnTo>
                    <a:pt x="137" y="126"/>
                  </a:lnTo>
                  <a:lnTo>
                    <a:pt x="131" y="132"/>
                  </a:lnTo>
                  <a:lnTo>
                    <a:pt x="126" y="137"/>
                  </a:lnTo>
                  <a:lnTo>
                    <a:pt x="120" y="141"/>
                  </a:lnTo>
                  <a:lnTo>
                    <a:pt x="114" y="145"/>
                  </a:lnTo>
                  <a:lnTo>
                    <a:pt x="107" y="149"/>
                  </a:lnTo>
                  <a:lnTo>
                    <a:pt x="101" y="151"/>
                  </a:lnTo>
                  <a:lnTo>
                    <a:pt x="93" y="153"/>
                  </a:lnTo>
                  <a:lnTo>
                    <a:pt x="85" y="155"/>
                  </a:lnTo>
                  <a:lnTo>
                    <a:pt x="78" y="155"/>
                  </a:lnTo>
                  <a:lnTo>
                    <a:pt x="78" y="155"/>
                  </a:lnTo>
                  <a:lnTo>
                    <a:pt x="70" y="155"/>
                  </a:lnTo>
                  <a:lnTo>
                    <a:pt x="62" y="153"/>
                  </a:lnTo>
                  <a:lnTo>
                    <a:pt x="55" y="151"/>
                  </a:lnTo>
                  <a:lnTo>
                    <a:pt x="47" y="149"/>
                  </a:lnTo>
                  <a:lnTo>
                    <a:pt x="40" y="145"/>
                  </a:lnTo>
                  <a:lnTo>
                    <a:pt x="34" y="141"/>
                  </a:lnTo>
                  <a:lnTo>
                    <a:pt x="28" y="137"/>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1"/>
                  </a:lnTo>
                  <a:lnTo>
                    <a:pt x="14" y="34"/>
                  </a:lnTo>
                  <a:lnTo>
                    <a:pt x="18" y="29"/>
                  </a:lnTo>
                  <a:lnTo>
                    <a:pt x="23" y="23"/>
                  </a:lnTo>
                  <a:lnTo>
                    <a:pt x="28" y="18"/>
                  </a:lnTo>
                  <a:lnTo>
                    <a:pt x="34" y="14"/>
                  </a:lnTo>
                  <a:lnTo>
                    <a:pt x="40" y="9"/>
                  </a:lnTo>
                  <a:lnTo>
                    <a:pt x="47" y="7"/>
                  </a:lnTo>
                  <a:lnTo>
                    <a:pt x="55" y="4"/>
                  </a:lnTo>
                  <a:lnTo>
                    <a:pt x="62" y="2"/>
                  </a:lnTo>
                  <a:lnTo>
                    <a:pt x="70" y="1"/>
                  </a:lnTo>
                  <a:lnTo>
                    <a:pt x="78" y="0"/>
                  </a:lnTo>
                  <a:lnTo>
                    <a:pt x="78" y="0"/>
                  </a:lnTo>
                  <a:lnTo>
                    <a:pt x="85" y="1"/>
                  </a:lnTo>
                  <a:lnTo>
                    <a:pt x="93" y="2"/>
                  </a:lnTo>
                  <a:lnTo>
                    <a:pt x="101" y="4"/>
                  </a:lnTo>
                  <a:lnTo>
                    <a:pt x="107" y="7"/>
                  </a:lnTo>
                  <a:lnTo>
                    <a:pt x="114" y="9"/>
                  </a:lnTo>
                  <a:lnTo>
                    <a:pt x="120" y="14"/>
                  </a:lnTo>
                  <a:lnTo>
                    <a:pt x="126" y="18"/>
                  </a:lnTo>
                  <a:lnTo>
                    <a:pt x="131" y="23"/>
                  </a:lnTo>
                  <a:lnTo>
                    <a:pt x="137" y="29"/>
                  </a:lnTo>
                  <a:lnTo>
                    <a:pt x="141" y="34"/>
                  </a:lnTo>
                  <a:lnTo>
                    <a:pt x="145" y="41"/>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1097">
              <a:extLst>
                <a:ext uri="{FF2B5EF4-FFF2-40B4-BE49-F238E27FC236}">
                  <a16:creationId xmlns:a16="http://schemas.microsoft.com/office/drawing/2014/main" id="{8168D839-B934-49E2-A1AB-39E1A878732A}"/>
                </a:ext>
              </a:extLst>
            </p:cNvPr>
            <p:cNvSpPr>
              <a:spLocks/>
            </p:cNvSpPr>
            <p:nvPr/>
          </p:nvSpPr>
          <p:spPr bwMode="auto">
            <a:xfrm>
              <a:off x="7613650" y="2616200"/>
              <a:ext cx="47625" cy="49213"/>
            </a:xfrm>
            <a:custGeom>
              <a:avLst/>
              <a:gdLst>
                <a:gd name="T0" fmla="*/ 153 w 153"/>
                <a:gd name="T1" fmla="*/ 77 h 155"/>
                <a:gd name="T2" fmla="*/ 152 w 153"/>
                <a:gd name="T3" fmla="*/ 93 h 155"/>
                <a:gd name="T4" fmla="*/ 148 w 153"/>
                <a:gd name="T5" fmla="*/ 108 h 155"/>
                <a:gd name="T6" fmla="*/ 141 w 153"/>
                <a:gd name="T7" fmla="*/ 120 h 155"/>
                <a:gd name="T8" fmla="*/ 132 w 153"/>
                <a:gd name="T9" fmla="*/ 132 h 155"/>
                <a:gd name="T10" fmla="*/ 120 w 153"/>
                <a:gd name="T11" fmla="*/ 141 h 155"/>
                <a:gd name="T12" fmla="*/ 106 w 153"/>
                <a:gd name="T13" fmla="*/ 148 h 155"/>
                <a:gd name="T14" fmla="*/ 93 w 153"/>
                <a:gd name="T15" fmla="*/ 152 h 155"/>
                <a:gd name="T16" fmla="*/ 77 w 153"/>
                <a:gd name="T17" fmla="*/ 155 h 155"/>
                <a:gd name="T18" fmla="*/ 69 w 153"/>
                <a:gd name="T19" fmla="*/ 154 h 155"/>
                <a:gd name="T20" fmla="*/ 54 w 153"/>
                <a:gd name="T21" fmla="*/ 151 h 155"/>
                <a:gd name="T22" fmla="*/ 40 w 153"/>
                <a:gd name="T23" fmla="*/ 144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3 h 155"/>
                <a:gd name="T46" fmla="*/ 47 w 153"/>
                <a:gd name="T47" fmla="*/ 6 h 155"/>
                <a:gd name="T48" fmla="*/ 61 w 153"/>
                <a:gd name="T49" fmla="*/ 1 h 155"/>
                <a:gd name="T50" fmla="*/ 77 w 153"/>
                <a:gd name="T51" fmla="*/ 0 h 155"/>
                <a:gd name="T52" fmla="*/ 85 w 153"/>
                <a:gd name="T53" fmla="*/ 0 h 155"/>
                <a:gd name="T54" fmla="*/ 100 w 153"/>
                <a:gd name="T55" fmla="*/ 4 h 155"/>
                <a:gd name="T56" fmla="*/ 113 w 153"/>
                <a:gd name="T57" fmla="*/ 9 h 155"/>
                <a:gd name="T58" fmla="*/ 126 w 153"/>
                <a:gd name="T59" fmla="*/ 17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3"/>
                  </a:lnTo>
                  <a:lnTo>
                    <a:pt x="141" y="120"/>
                  </a:lnTo>
                  <a:lnTo>
                    <a:pt x="136" y="126"/>
                  </a:lnTo>
                  <a:lnTo>
                    <a:pt x="132" y="132"/>
                  </a:lnTo>
                  <a:lnTo>
                    <a:pt x="126" y="136"/>
                  </a:lnTo>
                  <a:lnTo>
                    <a:pt x="120" y="141"/>
                  </a:lnTo>
                  <a:lnTo>
                    <a:pt x="113" y="144"/>
                  </a:lnTo>
                  <a:lnTo>
                    <a:pt x="106" y="148"/>
                  </a:lnTo>
                  <a:lnTo>
                    <a:pt x="100" y="151"/>
                  </a:lnTo>
                  <a:lnTo>
                    <a:pt x="93" y="152"/>
                  </a:lnTo>
                  <a:lnTo>
                    <a:pt x="85" y="154"/>
                  </a:lnTo>
                  <a:lnTo>
                    <a:pt x="77" y="155"/>
                  </a:lnTo>
                  <a:lnTo>
                    <a:pt x="77" y="155"/>
                  </a:lnTo>
                  <a:lnTo>
                    <a:pt x="69" y="154"/>
                  </a:lnTo>
                  <a:lnTo>
                    <a:pt x="61" y="152"/>
                  </a:lnTo>
                  <a:lnTo>
                    <a:pt x="54" y="151"/>
                  </a:lnTo>
                  <a:lnTo>
                    <a:pt x="47" y="148"/>
                  </a:lnTo>
                  <a:lnTo>
                    <a:pt x="40" y="144"/>
                  </a:lnTo>
                  <a:lnTo>
                    <a:pt x="33" y="141"/>
                  </a:lnTo>
                  <a:lnTo>
                    <a:pt x="27" y="136"/>
                  </a:lnTo>
                  <a:lnTo>
                    <a:pt x="22" y="132"/>
                  </a:lnTo>
                  <a:lnTo>
                    <a:pt x="17" y="126"/>
                  </a:lnTo>
                  <a:lnTo>
                    <a:pt x="13" y="120"/>
                  </a:lnTo>
                  <a:lnTo>
                    <a:pt x="9" y="113"/>
                  </a:lnTo>
                  <a:lnTo>
                    <a:pt x="6" y="108"/>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2" y="23"/>
                  </a:lnTo>
                  <a:lnTo>
                    <a:pt x="27" y="17"/>
                  </a:lnTo>
                  <a:lnTo>
                    <a:pt x="33" y="13"/>
                  </a:lnTo>
                  <a:lnTo>
                    <a:pt x="40" y="9"/>
                  </a:lnTo>
                  <a:lnTo>
                    <a:pt x="47" y="6"/>
                  </a:lnTo>
                  <a:lnTo>
                    <a:pt x="54" y="4"/>
                  </a:lnTo>
                  <a:lnTo>
                    <a:pt x="61"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1098">
              <a:extLst>
                <a:ext uri="{FF2B5EF4-FFF2-40B4-BE49-F238E27FC236}">
                  <a16:creationId xmlns:a16="http://schemas.microsoft.com/office/drawing/2014/main" id="{4036CA7B-B250-4DDA-A3DB-C86FCB5F5676}"/>
                </a:ext>
              </a:extLst>
            </p:cNvPr>
            <p:cNvSpPr>
              <a:spLocks/>
            </p:cNvSpPr>
            <p:nvPr/>
          </p:nvSpPr>
          <p:spPr bwMode="auto">
            <a:xfrm>
              <a:off x="7613650" y="2687638"/>
              <a:ext cx="47625" cy="49213"/>
            </a:xfrm>
            <a:custGeom>
              <a:avLst/>
              <a:gdLst>
                <a:gd name="T0" fmla="*/ 153 w 153"/>
                <a:gd name="T1" fmla="*/ 78 h 155"/>
                <a:gd name="T2" fmla="*/ 152 w 153"/>
                <a:gd name="T3" fmla="*/ 93 h 155"/>
                <a:gd name="T4" fmla="*/ 148 w 153"/>
                <a:gd name="T5" fmla="*/ 108 h 155"/>
                <a:gd name="T6" fmla="*/ 141 w 153"/>
                <a:gd name="T7" fmla="*/ 120 h 155"/>
                <a:gd name="T8" fmla="*/ 132 w 153"/>
                <a:gd name="T9" fmla="*/ 132 h 155"/>
                <a:gd name="T10" fmla="*/ 120 w 153"/>
                <a:gd name="T11" fmla="*/ 141 h 155"/>
                <a:gd name="T12" fmla="*/ 106 w 153"/>
                <a:gd name="T13" fmla="*/ 149 h 155"/>
                <a:gd name="T14" fmla="*/ 93 w 153"/>
                <a:gd name="T15" fmla="*/ 153 h 155"/>
                <a:gd name="T16" fmla="*/ 77 w 153"/>
                <a:gd name="T17" fmla="*/ 155 h 155"/>
                <a:gd name="T18" fmla="*/ 69 w 153"/>
                <a:gd name="T19" fmla="*/ 155 h 155"/>
                <a:gd name="T20" fmla="*/ 54 w 153"/>
                <a:gd name="T21" fmla="*/ 151 h 155"/>
                <a:gd name="T22" fmla="*/ 40 w 153"/>
                <a:gd name="T23" fmla="*/ 145 h 155"/>
                <a:gd name="T24" fmla="*/ 27 w 153"/>
                <a:gd name="T25" fmla="*/ 137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6 w 153"/>
                <a:gd name="T39" fmla="*/ 47 h 155"/>
                <a:gd name="T40" fmla="*/ 13 w 153"/>
                <a:gd name="T41" fmla="*/ 34 h 155"/>
                <a:gd name="T42" fmla="*/ 22 w 153"/>
                <a:gd name="T43" fmla="*/ 23 h 155"/>
                <a:gd name="T44" fmla="*/ 33 w 153"/>
                <a:gd name="T45" fmla="*/ 14 h 155"/>
                <a:gd name="T46" fmla="*/ 47 w 153"/>
                <a:gd name="T47" fmla="*/ 7 h 155"/>
                <a:gd name="T48" fmla="*/ 61 w 153"/>
                <a:gd name="T49" fmla="*/ 2 h 155"/>
                <a:gd name="T50" fmla="*/ 77 w 153"/>
                <a:gd name="T51" fmla="*/ 0 h 155"/>
                <a:gd name="T52" fmla="*/ 85 w 153"/>
                <a:gd name="T53" fmla="*/ 1 h 155"/>
                <a:gd name="T54" fmla="*/ 100 w 153"/>
                <a:gd name="T55" fmla="*/ 4 h 155"/>
                <a:gd name="T56" fmla="*/ 113 w 153"/>
                <a:gd name="T57" fmla="*/ 9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8" y="108"/>
                  </a:lnTo>
                  <a:lnTo>
                    <a:pt x="144" y="115"/>
                  </a:lnTo>
                  <a:lnTo>
                    <a:pt x="141" y="120"/>
                  </a:lnTo>
                  <a:lnTo>
                    <a:pt x="136" y="126"/>
                  </a:lnTo>
                  <a:lnTo>
                    <a:pt x="132" y="132"/>
                  </a:lnTo>
                  <a:lnTo>
                    <a:pt x="126" y="137"/>
                  </a:lnTo>
                  <a:lnTo>
                    <a:pt x="120" y="141"/>
                  </a:lnTo>
                  <a:lnTo>
                    <a:pt x="113" y="145"/>
                  </a:lnTo>
                  <a:lnTo>
                    <a:pt x="106" y="149"/>
                  </a:lnTo>
                  <a:lnTo>
                    <a:pt x="100" y="151"/>
                  </a:lnTo>
                  <a:lnTo>
                    <a:pt x="93" y="153"/>
                  </a:lnTo>
                  <a:lnTo>
                    <a:pt x="85" y="155"/>
                  </a:lnTo>
                  <a:lnTo>
                    <a:pt x="77" y="155"/>
                  </a:lnTo>
                  <a:lnTo>
                    <a:pt x="77" y="155"/>
                  </a:lnTo>
                  <a:lnTo>
                    <a:pt x="69" y="155"/>
                  </a:lnTo>
                  <a:lnTo>
                    <a:pt x="61" y="153"/>
                  </a:lnTo>
                  <a:lnTo>
                    <a:pt x="54" y="151"/>
                  </a:lnTo>
                  <a:lnTo>
                    <a:pt x="47" y="149"/>
                  </a:lnTo>
                  <a:lnTo>
                    <a:pt x="40" y="145"/>
                  </a:lnTo>
                  <a:lnTo>
                    <a:pt x="33" y="141"/>
                  </a:lnTo>
                  <a:lnTo>
                    <a:pt x="27" y="137"/>
                  </a:lnTo>
                  <a:lnTo>
                    <a:pt x="22"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3" y="34"/>
                  </a:lnTo>
                  <a:lnTo>
                    <a:pt x="17" y="29"/>
                  </a:lnTo>
                  <a:lnTo>
                    <a:pt x="22" y="23"/>
                  </a:lnTo>
                  <a:lnTo>
                    <a:pt x="27" y="18"/>
                  </a:lnTo>
                  <a:lnTo>
                    <a:pt x="33" y="14"/>
                  </a:lnTo>
                  <a:lnTo>
                    <a:pt x="40" y="9"/>
                  </a:lnTo>
                  <a:lnTo>
                    <a:pt x="47" y="7"/>
                  </a:lnTo>
                  <a:lnTo>
                    <a:pt x="54" y="4"/>
                  </a:lnTo>
                  <a:lnTo>
                    <a:pt x="61" y="2"/>
                  </a:lnTo>
                  <a:lnTo>
                    <a:pt x="69" y="1"/>
                  </a:lnTo>
                  <a:lnTo>
                    <a:pt x="77" y="0"/>
                  </a:lnTo>
                  <a:lnTo>
                    <a:pt x="77" y="0"/>
                  </a:lnTo>
                  <a:lnTo>
                    <a:pt x="85" y="1"/>
                  </a:lnTo>
                  <a:lnTo>
                    <a:pt x="93" y="2"/>
                  </a:lnTo>
                  <a:lnTo>
                    <a:pt x="100" y="4"/>
                  </a:lnTo>
                  <a:lnTo>
                    <a:pt x="106" y="7"/>
                  </a:lnTo>
                  <a:lnTo>
                    <a:pt x="113" y="9"/>
                  </a:lnTo>
                  <a:lnTo>
                    <a:pt x="120" y="14"/>
                  </a:lnTo>
                  <a:lnTo>
                    <a:pt x="126" y="18"/>
                  </a:lnTo>
                  <a:lnTo>
                    <a:pt x="132" y="23"/>
                  </a:lnTo>
                  <a:lnTo>
                    <a:pt x="136" y="29"/>
                  </a:lnTo>
                  <a:lnTo>
                    <a:pt x="141" y="34"/>
                  </a:lnTo>
                  <a:lnTo>
                    <a:pt x="144" y="41"/>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99">
              <a:extLst>
                <a:ext uri="{FF2B5EF4-FFF2-40B4-BE49-F238E27FC236}">
                  <a16:creationId xmlns:a16="http://schemas.microsoft.com/office/drawing/2014/main" id="{01D21CA6-3A49-4A8E-827C-EDEBA658102C}"/>
                </a:ext>
              </a:extLst>
            </p:cNvPr>
            <p:cNvSpPr>
              <a:spLocks/>
            </p:cNvSpPr>
            <p:nvPr/>
          </p:nvSpPr>
          <p:spPr bwMode="auto">
            <a:xfrm>
              <a:off x="7683500" y="2616200"/>
              <a:ext cx="47625" cy="49213"/>
            </a:xfrm>
            <a:custGeom>
              <a:avLst/>
              <a:gdLst>
                <a:gd name="T0" fmla="*/ 153 w 153"/>
                <a:gd name="T1" fmla="*/ 77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4 h 155"/>
                <a:gd name="T20" fmla="*/ 53 w 153"/>
                <a:gd name="T21" fmla="*/ 151 h 155"/>
                <a:gd name="T22" fmla="*/ 40 w 153"/>
                <a:gd name="T23" fmla="*/ 144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2 w 153"/>
                <a:gd name="T43" fmla="*/ 23 h 155"/>
                <a:gd name="T44" fmla="*/ 33 w 153"/>
                <a:gd name="T45" fmla="*/ 13 h 155"/>
                <a:gd name="T46" fmla="*/ 47 w 153"/>
                <a:gd name="T47" fmla="*/ 6 h 155"/>
                <a:gd name="T48" fmla="*/ 61 w 153"/>
                <a:gd name="T49" fmla="*/ 1 h 155"/>
                <a:gd name="T50" fmla="*/ 76 w 153"/>
                <a:gd name="T51" fmla="*/ 0 h 155"/>
                <a:gd name="T52" fmla="*/ 84 w 153"/>
                <a:gd name="T53" fmla="*/ 0 h 155"/>
                <a:gd name="T54" fmla="*/ 99 w 153"/>
                <a:gd name="T55" fmla="*/ 4 h 155"/>
                <a:gd name="T56" fmla="*/ 113 w 153"/>
                <a:gd name="T57" fmla="*/ 9 h 155"/>
                <a:gd name="T58" fmla="*/ 125 w 153"/>
                <a:gd name="T59" fmla="*/ 17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3"/>
                  </a:lnTo>
                  <a:lnTo>
                    <a:pt x="140" y="120"/>
                  </a:lnTo>
                  <a:lnTo>
                    <a:pt x="136" y="126"/>
                  </a:lnTo>
                  <a:lnTo>
                    <a:pt x="131" y="132"/>
                  </a:lnTo>
                  <a:lnTo>
                    <a:pt x="125" y="136"/>
                  </a:lnTo>
                  <a:lnTo>
                    <a:pt x="120" y="141"/>
                  </a:lnTo>
                  <a:lnTo>
                    <a:pt x="113" y="144"/>
                  </a:lnTo>
                  <a:lnTo>
                    <a:pt x="106" y="148"/>
                  </a:lnTo>
                  <a:lnTo>
                    <a:pt x="99" y="151"/>
                  </a:lnTo>
                  <a:lnTo>
                    <a:pt x="92" y="152"/>
                  </a:lnTo>
                  <a:lnTo>
                    <a:pt x="84" y="154"/>
                  </a:lnTo>
                  <a:lnTo>
                    <a:pt x="76" y="155"/>
                  </a:lnTo>
                  <a:lnTo>
                    <a:pt x="76" y="155"/>
                  </a:lnTo>
                  <a:lnTo>
                    <a:pt x="68" y="154"/>
                  </a:lnTo>
                  <a:lnTo>
                    <a:pt x="61" y="152"/>
                  </a:lnTo>
                  <a:lnTo>
                    <a:pt x="53" y="151"/>
                  </a:lnTo>
                  <a:lnTo>
                    <a:pt x="47" y="148"/>
                  </a:lnTo>
                  <a:lnTo>
                    <a:pt x="40" y="144"/>
                  </a:lnTo>
                  <a:lnTo>
                    <a:pt x="33" y="141"/>
                  </a:lnTo>
                  <a:lnTo>
                    <a:pt x="27" y="136"/>
                  </a:lnTo>
                  <a:lnTo>
                    <a:pt x="22" y="132"/>
                  </a:lnTo>
                  <a:lnTo>
                    <a:pt x="17" y="126"/>
                  </a:lnTo>
                  <a:lnTo>
                    <a:pt x="12"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2" y="23"/>
                  </a:lnTo>
                  <a:lnTo>
                    <a:pt x="27" y="17"/>
                  </a:lnTo>
                  <a:lnTo>
                    <a:pt x="33"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5"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100">
              <a:extLst>
                <a:ext uri="{FF2B5EF4-FFF2-40B4-BE49-F238E27FC236}">
                  <a16:creationId xmlns:a16="http://schemas.microsoft.com/office/drawing/2014/main" id="{DA1AC2E5-C81E-4379-94E8-5945BCCA3419}"/>
                </a:ext>
              </a:extLst>
            </p:cNvPr>
            <p:cNvSpPr>
              <a:spLocks/>
            </p:cNvSpPr>
            <p:nvPr/>
          </p:nvSpPr>
          <p:spPr bwMode="auto">
            <a:xfrm>
              <a:off x="7683500" y="2687638"/>
              <a:ext cx="47625" cy="49213"/>
            </a:xfrm>
            <a:custGeom>
              <a:avLst/>
              <a:gdLst>
                <a:gd name="T0" fmla="*/ 153 w 153"/>
                <a:gd name="T1" fmla="*/ 78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9 h 155"/>
                <a:gd name="T14" fmla="*/ 92 w 153"/>
                <a:gd name="T15" fmla="*/ 153 h 155"/>
                <a:gd name="T16" fmla="*/ 76 w 153"/>
                <a:gd name="T17" fmla="*/ 155 h 155"/>
                <a:gd name="T18" fmla="*/ 68 w 153"/>
                <a:gd name="T19" fmla="*/ 155 h 155"/>
                <a:gd name="T20" fmla="*/ 53 w 153"/>
                <a:gd name="T21" fmla="*/ 151 h 155"/>
                <a:gd name="T22" fmla="*/ 40 w 153"/>
                <a:gd name="T23" fmla="*/ 145 h 155"/>
                <a:gd name="T24" fmla="*/ 27 w 153"/>
                <a:gd name="T25" fmla="*/ 137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4 h 155"/>
                <a:gd name="T42" fmla="*/ 22 w 153"/>
                <a:gd name="T43" fmla="*/ 23 h 155"/>
                <a:gd name="T44" fmla="*/ 33 w 153"/>
                <a:gd name="T45" fmla="*/ 14 h 155"/>
                <a:gd name="T46" fmla="*/ 47 w 153"/>
                <a:gd name="T47" fmla="*/ 7 h 155"/>
                <a:gd name="T48" fmla="*/ 61 w 153"/>
                <a:gd name="T49" fmla="*/ 2 h 155"/>
                <a:gd name="T50" fmla="*/ 76 w 153"/>
                <a:gd name="T51" fmla="*/ 0 h 155"/>
                <a:gd name="T52" fmla="*/ 84 w 153"/>
                <a:gd name="T53" fmla="*/ 1 h 155"/>
                <a:gd name="T54" fmla="*/ 99 w 153"/>
                <a:gd name="T55" fmla="*/ 4 h 155"/>
                <a:gd name="T56" fmla="*/ 113 w 153"/>
                <a:gd name="T57" fmla="*/ 9 h 155"/>
                <a:gd name="T58" fmla="*/ 125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0" y="120"/>
                  </a:lnTo>
                  <a:lnTo>
                    <a:pt x="136" y="126"/>
                  </a:lnTo>
                  <a:lnTo>
                    <a:pt x="131" y="132"/>
                  </a:lnTo>
                  <a:lnTo>
                    <a:pt x="125" y="137"/>
                  </a:lnTo>
                  <a:lnTo>
                    <a:pt x="120" y="141"/>
                  </a:lnTo>
                  <a:lnTo>
                    <a:pt x="113" y="145"/>
                  </a:lnTo>
                  <a:lnTo>
                    <a:pt x="106" y="149"/>
                  </a:lnTo>
                  <a:lnTo>
                    <a:pt x="99" y="151"/>
                  </a:lnTo>
                  <a:lnTo>
                    <a:pt x="92" y="153"/>
                  </a:lnTo>
                  <a:lnTo>
                    <a:pt x="84" y="155"/>
                  </a:lnTo>
                  <a:lnTo>
                    <a:pt x="76" y="155"/>
                  </a:lnTo>
                  <a:lnTo>
                    <a:pt x="76" y="155"/>
                  </a:lnTo>
                  <a:lnTo>
                    <a:pt x="68" y="155"/>
                  </a:lnTo>
                  <a:lnTo>
                    <a:pt x="61" y="153"/>
                  </a:lnTo>
                  <a:lnTo>
                    <a:pt x="53" y="151"/>
                  </a:lnTo>
                  <a:lnTo>
                    <a:pt x="47" y="149"/>
                  </a:lnTo>
                  <a:lnTo>
                    <a:pt x="40" y="145"/>
                  </a:lnTo>
                  <a:lnTo>
                    <a:pt x="33" y="141"/>
                  </a:lnTo>
                  <a:lnTo>
                    <a:pt x="27" y="137"/>
                  </a:lnTo>
                  <a:lnTo>
                    <a:pt x="22"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2" y="23"/>
                  </a:lnTo>
                  <a:lnTo>
                    <a:pt x="27" y="18"/>
                  </a:lnTo>
                  <a:lnTo>
                    <a:pt x="33" y="14"/>
                  </a:lnTo>
                  <a:lnTo>
                    <a:pt x="40" y="9"/>
                  </a:lnTo>
                  <a:lnTo>
                    <a:pt x="47" y="7"/>
                  </a:lnTo>
                  <a:lnTo>
                    <a:pt x="53" y="4"/>
                  </a:lnTo>
                  <a:lnTo>
                    <a:pt x="61" y="2"/>
                  </a:lnTo>
                  <a:lnTo>
                    <a:pt x="68" y="1"/>
                  </a:lnTo>
                  <a:lnTo>
                    <a:pt x="76" y="0"/>
                  </a:lnTo>
                  <a:lnTo>
                    <a:pt x="76" y="0"/>
                  </a:lnTo>
                  <a:lnTo>
                    <a:pt x="84" y="1"/>
                  </a:lnTo>
                  <a:lnTo>
                    <a:pt x="92" y="2"/>
                  </a:lnTo>
                  <a:lnTo>
                    <a:pt x="99" y="4"/>
                  </a:lnTo>
                  <a:lnTo>
                    <a:pt x="106" y="7"/>
                  </a:lnTo>
                  <a:lnTo>
                    <a:pt x="113" y="9"/>
                  </a:lnTo>
                  <a:lnTo>
                    <a:pt x="120" y="14"/>
                  </a:lnTo>
                  <a:lnTo>
                    <a:pt x="125" y="18"/>
                  </a:lnTo>
                  <a:lnTo>
                    <a:pt x="131" y="23"/>
                  </a:lnTo>
                  <a:lnTo>
                    <a:pt x="136" y="29"/>
                  </a:lnTo>
                  <a:lnTo>
                    <a:pt x="140"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101">
              <a:extLst>
                <a:ext uri="{FF2B5EF4-FFF2-40B4-BE49-F238E27FC236}">
                  <a16:creationId xmlns:a16="http://schemas.microsoft.com/office/drawing/2014/main" id="{D4E51755-E6C9-4933-B59C-A5F3DD8B91BA}"/>
                </a:ext>
              </a:extLst>
            </p:cNvPr>
            <p:cNvSpPr>
              <a:spLocks/>
            </p:cNvSpPr>
            <p:nvPr/>
          </p:nvSpPr>
          <p:spPr bwMode="auto">
            <a:xfrm>
              <a:off x="7404100" y="2757488"/>
              <a:ext cx="47625" cy="49213"/>
            </a:xfrm>
            <a:custGeom>
              <a:avLst/>
              <a:gdLst>
                <a:gd name="T0" fmla="*/ 153 w 153"/>
                <a:gd name="T1" fmla="*/ 77 h 154"/>
                <a:gd name="T2" fmla="*/ 152 w 153"/>
                <a:gd name="T3" fmla="*/ 93 h 154"/>
                <a:gd name="T4" fmla="*/ 147 w 153"/>
                <a:gd name="T5" fmla="*/ 107 h 154"/>
                <a:gd name="T6" fmla="*/ 140 w 153"/>
                <a:gd name="T7" fmla="*/ 120 h 154"/>
                <a:gd name="T8" fmla="*/ 130 w 153"/>
                <a:gd name="T9" fmla="*/ 132 h 154"/>
                <a:gd name="T10" fmla="*/ 119 w 153"/>
                <a:gd name="T11" fmla="*/ 141 h 154"/>
                <a:gd name="T12" fmla="*/ 106 w 153"/>
                <a:gd name="T13" fmla="*/ 148 h 154"/>
                <a:gd name="T14" fmla="*/ 91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3 h 154"/>
                <a:gd name="T42" fmla="*/ 21 w 153"/>
                <a:gd name="T43" fmla="*/ 22 h 154"/>
                <a:gd name="T44" fmla="*/ 33 w 153"/>
                <a:gd name="T45" fmla="*/ 13 h 154"/>
                <a:gd name="T46" fmla="*/ 46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5 w 153"/>
                <a:gd name="T59" fmla="*/ 17 h 154"/>
                <a:gd name="T60" fmla="*/ 136 w 153"/>
                <a:gd name="T61" fmla="*/ 28 h 154"/>
                <a:gd name="T62" fmla="*/ 144 w 153"/>
                <a:gd name="T63" fmla="*/ 40 h 154"/>
                <a:gd name="T64" fmla="*/ 149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49" y="100"/>
                  </a:lnTo>
                  <a:lnTo>
                    <a:pt x="147" y="107"/>
                  </a:lnTo>
                  <a:lnTo>
                    <a:pt x="144" y="114"/>
                  </a:lnTo>
                  <a:lnTo>
                    <a:pt x="140" y="120"/>
                  </a:lnTo>
                  <a:lnTo>
                    <a:pt x="136" y="126"/>
                  </a:lnTo>
                  <a:lnTo>
                    <a:pt x="130" y="132"/>
                  </a:lnTo>
                  <a:lnTo>
                    <a:pt x="125"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6"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2"/>
                  </a:lnTo>
                  <a:lnTo>
                    <a:pt x="136" y="28"/>
                  </a:lnTo>
                  <a:lnTo>
                    <a:pt x="140" y="33"/>
                  </a:lnTo>
                  <a:lnTo>
                    <a:pt x="144" y="40"/>
                  </a:lnTo>
                  <a:lnTo>
                    <a:pt x="147" y="47"/>
                  </a:lnTo>
                  <a:lnTo>
                    <a:pt x="149"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102">
              <a:extLst>
                <a:ext uri="{FF2B5EF4-FFF2-40B4-BE49-F238E27FC236}">
                  <a16:creationId xmlns:a16="http://schemas.microsoft.com/office/drawing/2014/main" id="{A4CD6268-9CB8-4323-9D71-B079325825DE}"/>
                </a:ext>
              </a:extLst>
            </p:cNvPr>
            <p:cNvSpPr>
              <a:spLocks/>
            </p:cNvSpPr>
            <p:nvPr/>
          </p:nvSpPr>
          <p:spPr bwMode="auto">
            <a:xfrm>
              <a:off x="7404100" y="2828925"/>
              <a:ext cx="47625" cy="49213"/>
            </a:xfrm>
            <a:custGeom>
              <a:avLst/>
              <a:gdLst>
                <a:gd name="T0" fmla="*/ 153 w 153"/>
                <a:gd name="T1" fmla="*/ 77 h 155"/>
                <a:gd name="T2" fmla="*/ 152 w 153"/>
                <a:gd name="T3" fmla="*/ 93 h 155"/>
                <a:gd name="T4" fmla="*/ 147 w 153"/>
                <a:gd name="T5" fmla="*/ 108 h 155"/>
                <a:gd name="T6" fmla="*/ 140 w 153"/>
                <a:gd name="T7" fmla="*/ 120 h 155"/>
                <a:gd name="T8" fmla="*/ 130 w 153"/>
                <a:gd name="T9" fmla="*/ 132 h 155"/>
                <a:gd name="T10" fmla="*/ 119 w 153"/>
                <a:gd name="T11" fmla="*/ 141 h 155"/>
                <a:gd name="T12" fmla="*/ 106 w 153"/>
                <a:gd name="T13" fmla="*/ 148 h 155"/>
                <a:gd name="T14" fmla="*/ 91 w 153"/>
                <a:gd name="T15" fmla="*/ 152 h 155"/>
                <a:gd name="T16" fmla="*/ 76 w 153"/>
                <a:gd name="T17" fmla="*/ 155 h 155"/>
                <a:gd name="T18" fmla="*/ 68 w 153"/>
                <a:gd name="T19" fmla="*/ 154 h 155"/>
                <a:gd name="T20" fmla="*/ 53 w 153"/>
                <a:gd name="T21" fmla="*/ 151 h 155"/>
                <a:gd name="T22" fmla="*/ 40 w 153"/>
                <a:gd name="T23" fmla="*/ 146 h 155"/>
                <a:gd name="T24" fmla="*/ 27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6 w 153"/>
                <a:gd name="T47" fmla="*/ 6 h 155"/>
                <a:gd name="T48" fmla="*/ 60 w 153"/>
                <a:gd name="T49" fmla="*/ 3 h 155"/>
                <a:gd name="T50" fmla="*/ 76 w 153"/>
                <a:gd name="T51" fmla="*/ 0 h 155"/>
                <a:gd name="T52" fmla="*/ 84 w 153"/>
                <a:gd name="T53" fmla="*/ 1 h 155"/>
                <a:gd name="T54" fmla="*/ 99 w 153"/>
                <a:gd name="T55" fmla="*/ 4 h 155"/>
                <a:gd name="T56" fmla="*/ 113 w 153"/>
                <a:gd name="T57" fmla="*/ 9 h 155"/>
                <a:gd name="T58" fmla="*/ 125 w 153"/>
                <a:gd name="T59" fmla="*/ 19 h 155"/>
                <a:gd name="T60" fmla="*/ 136 w 153"/>
                <a:gd name="T61" fmla="*/ 29 h 155"/>
                <a:gd name="T62" fmla="*/ 144 w 153"/>
                <a:gd name="T63" fmla="*/ 40 h 155"/>
                <a:gd name="T64" fmla="*/ 149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49" y="100"/>
                  </a:lnTo>
                  <a:lnTo>
                    <a:pt x="147" y="108"/>
                  </a:lnTo>
                  <a:lnTo>
                    <a:pt x="144" y="114"/>
                  </a:lnTo>
                  <a:lnTo>
                    <a:pt x="140" y="120"/>
                  </a:lnTo>
                  <a:lnTo>
                    <a:pt x="136" y="126"/>
                  </a:lnTo>
                  <a:lnTo>
                    <a:pt x="130" y="132"/>
                  </a:lnTo>
                  <a:lnTo>
                    <a:pt x="125" y="136"/>
                  </a:lnTo>
                  <a:lnTo>
                    <a:pt x="119" y="141"/>
                  </a:lnTo>
                  <a:lnTo>
                    <a:pt x="113" y="146"/>
                  </a:lnTo>
                  <a:lnTo>
                    <a:pt x="106" y="148"/>
                  </a:lnTo>
                  <a:lnTo>
                    <a:pt x="99" y="151"/>
                  </a:lnTo>
                  <a:lnTo>
                    <a:pt x="91" y="152"/>
                  </a:lnTo>
                  <a:lnTo>
                    <a:pt x="84" y="154"/>
                  </a:lnTo>
                  <a:lnTo>
                    <a:pt x="76" y="155"/>
                  </a:lnTo>
                  <a:lnTo>
                    <a:pt x="76" y="155"/>
                  </a:lnTo>
                  <a:lnTo>
                    <a:pt x="68" y="154"/>
                  </a:lnTo>
                  <a:lnTo>
                    <a:pt x="60" y="152"/>
                  </a:lnTo>
                  <a:lnTo>
                    <a:pt x="53" y="151"/>
                  </a:lnTo>
                  <a:lnTo>
                    <a:pt x="46" y="148"/>
                  </a:lnTo>
                  <a:lnTo>
                    <a:pt x="40" y="146"/>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9"/>
                  </a:lnTo>
                  <a:lnTo>
                    <a:pt x="46" y="6"/>
                  </a:lnTo>
                  <a:lnTo>
                    <a:pt x="53" y="4"/>
                  </a:lnTo>
                  <a:lnTo>
                    <a:pt x="60" y="3"/>
                  </a:lnTo>
                  <a:lnTo>
                    <a:pt x="68" y="1"/>
                  </a:lnTo>
                  <a:lnTo>
                    <a:pt x="76" y="0"/>
                  </a:lnTo>
                  <a:lnTo>
                    <a:pt x="76" y="0"/>
                  </a:lnTo>
                  <a:lnTo>
                    <a:pt x="84" y="1"/>
                  </a:lnTo>
                  <a:lnTo>
                    <a:pt x="91" y="3"/>
                  </a:lnTo>
                  <a:lnTo>
                    <a:pt x="99" y="4"/>
                  </a:lnTo>
                  <a:lnTo>
                    <a:pt x="106" y="6"/>
                  </a:lnTo>
                  <a:lnTo>
                    <a:pt x="113" y="9"/>
                  </a:lnTo>
                  <a:lnTo>
                    <a:pt x="119" y="14"/>
                  </a:lnTo>
                  <a:lnTo>
                    <a:pt x="125" y="19"/>
                  </a:lnTo>
                  <a:lnTo>
                    <a:pt x="130" y="23"/>
                  </a:lnTo>
                  <a:lnTo>
                    <a:pt x="136" y="29"/>
                  </a:lnTo>
                  <a:lnTo>
                    <a:pt x="140" y="35"/>
                  </a:lnTo>
                  <a:lnTo>
                    <a:pt x="144" y="40"/>
                  </a:lnTo>
                  <a:lnTo>
                    <a:pt x="147" y="47"/>
                  </a:lnTo>
                  <a:lnTo>
                    <a:pt x="149"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103">
              <a:extLst>
                <a:ext uri="{FF2B5EF4-FFF2-40B4-BE49-F238E27FC236}">
                  <a16:creationId xmlns:a16="http://schemas.microsoft.com/office/drawing/2014/main" id="{2B7A340B-63CB-4A9B-86A8-81B53635B5FD}"/>
                </a:ext>
              </a:extLst>
            </p:cNvPr>
            <p:cNvSpPr>
              <a:spLocks/>
            </p:cNvSpPr>
            <p:nvPr/>
          </p:nvSpPr>
          <p:spPr bwMode="auto">
            <a:xfrm>
              <a:off x="7472363" y="2757488"/>
              <a:ext cx="49213" cy="49213"/>
            </a:xfrm>
            <a:custGeom>
              <a:avLst/>
              <a:gdLst>
                <a:gd name="T0" fmla="*/ 153 w 153"/>
                <a:gd name="T1" fmla="*/ 77 h 154"/>
                <a:gd name="T2" fmla="*/ 152 w 153"/>
                <a:gd name="T3" fmla="*/ 93 h 154"/>
                <a:gd name="T4" fmla="*/ 148 w 153"/>
                <a:gd name="T5" fmla="*/ 107 h 154"/>
                <a:gd name="T6" fmla="*/ 141 w 153"/>
                <a:gd name="T7" fmla="*/ 120 h 154"/>
                <a:gd name="T8" fmla="*/ 132 w 153"/>
                <a:gd name="T9" fmla="*/ 132 h 154"/>
                <a:gd name="T10" fmla="*/ 120 w 153"/>
                <a:gd name="T11" fmla="*/ 141 h 154"/>
                <a:gd name="T12" fmla="*/ 107 w 153"/>
                <a:gd name="T13" fmla="*/ 148 h 154"/>
                <a:gd name="T14" fmla="*/ 93 w 153"/>
                <a:gd name="T15" fmla="*/ 152 h 154"/>
                <a:gd name="T16" fmla="*/ 77 w 153"/>
                <a:gd name="T17" fmla="*/ 154 h 154"/>
                <a:gd name="T18" fmla="*/ 69 w 153"/>
                <a:gd name="T19" fmla="*/ 154 h 154"/>
                <a:gd name="T20" fmla="*/ 54 w 153"/>
                <a:gd name="T21" fmla="*/ 150 h 154"/>
                <a:gd name="T22" fmla="*/ 40 w 153"/>
                <a:gd name="T23" fmla="*/ 144 h 154"/>
                <a:gd name="T24" fmla="*/ 28 w 153"/>
                <a:gd name="T25" fmla="*/ 136 h 154"/>
                <a:gd name="T26" fmla="*/ 17 w 153"/>
                <a:gd name="T27" fmla="*/ 126 h 154"/>
                <a:gd name="T28" fmla="*/ 9 w 153"/>
                <a:gd name="T29" fmla="*/ 114 h 154"/>
                <a:gd name="T30" fmla="*/ 4 w 153"/>
                <a:gd name="T31" fmla="*/ 100 h 154"/>
                <a:gd name="T32" fmla="*/ 0 w 153"/>
                <a:gd name="T33" fmla="*/ 85 h 154"/>
                <a:gd name="T34" fmla="*/ 0 w 153"/>
                <a:gd name="T35" fmla="*/ 77 h 154"/>
                <a:gd name="T36" fmla="*/ 1 w 153"/>
                <a:gd name="T37" fmla="*/ 61 h 154"/>
                <a:gd name="T38" fmla="*/ 6 w 153"/>
                <a:gd name="T39" fmla="*/ 47 h 154"/>
                <a:gd name="T40" fmla="*/ 13 w 153"/>
                <a:gd name="T41" fmla="*/ 33 h 154"/>
                <a:gd name="T42" fmla="*/ 22 w 153"/>
                <a:gd name="T43" fmla="*/ 22 h 154"/>
                <a:gd name="T44" fmla="*/ 33 w 153"/>
                <a:gd name="T45" fmla="*/ 13 h 154"/>
                <a:gd name="T46" fmla="*/ 47 w 153"/>
                <a:gd name="T47" fmla="*/ 6 h 154"/>
                <a:gd name="T48" fmla="*/ 61 w 153"/>
                <a:gd name="T49" fmla="*/ 1 h 154"/>
                <a:gd name="T50" fmla="*/ 77 w 153"/>
                <a:gd name="T51" fmla="*/ 0 h 154"/>
                <a:gd name="T52" fmla="*/ 85 w 153"/>
                <a:gd name="T53" fmla="*/ 0 h 154"/>
                <a:gd name="T54" fmla="*/ 100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104">
              <a:extLst>
                <a:ext uri="{FF2B5EF4-FFF2-40B4-BE49-F238E27FC236}">
                  <a16:creationId xmlns:a16="http://schemas.microsoft.com/office/drawing/2014/main" id="{553FB5E9-8686-4A90-A83E-5AEB94B142D0}"/>
                </a:ext>
              </a:extLst>
            </p:cNvPr>
            <p:cNvSpPr>
              <a:spLocks/>
            </p:cNvSpPr>
            <p:nvPr/>
          </p:nvSpPr>
          <p:spPr bwMode="auto">
            <a:xfrm>
              <a:off x="7472363" y="2828925"/>
              <a:ext cx="49213" cy="49213"/>
            </a:xfrm>
            <a:custGeom>
              <a:avLst/>
              <a:gdLst>
                <a:gd name="T0" fmla="*/ 153 w 153"/>
                <a:gd name="T1" fmla="*/ 77 h 155"/>
                <a:gd name="T2" fmla="*/ 152 w 153"/>
                <a:gd name="T3" fmla="*/ 93 h 155"/>
                <a:gd name="T4" fmla="*/ 148 w 153"/>
                <a:gd name="T5" fmla="*/ 108 h 155"/>
                <a:gd name="T6" fmla="*/ 141 w 153"/>
                <a:gd name="T7" fmla="*/ 120 h 155"/>
                <a:gd name="T8" fmla="*/ 132 w 153"/>
                <a:gd name="T9" fmla="*/ 132 h 155"/>
                <a:gd name="T10" fmla="*/ 120 w 153"/>
                <a:gd name="T11" fmla="*/ 141 h 155"/>
                <a:gd name="T12" fmla="*/ 107 w 153"/>
                <a:gd name="T13" fmla="*/ 148 h 155"/>
                <a:gd name="T14" fmla="*/ 93 w 153"/>
                <a:gd name="T15" fmla="*/ 152 h 155"/>
                <a:gd name="T16" fmla="*/ 77 w 153"/>
                <a:gd name="T17" fmla="*/ 155 h 155"/>
                <a:gd name="T18" fmla="*/ 69 w 153"/>
                <a:gd name="T19" fmla="*/ 154 h 155"/>
                <a:gd name="T20" fmla="*/ 54 w 153"/>
                <a:gd name="T21" fmla="*/ 151 h 155"/>
                <a:gd name="T22" fmla="*/ 40 w 153"/>
                <a:gd name="T23" fmla="*/ 146 h 155"/>
                <a:gd name="T24" fmla="*/ 28 w 153"/>
                <a:gd name="T25" fmla="*/ 136 h 155"/>
                <a:gd name="T26" fmla="*/ 17 w 153"/>
                <a:gd name="T27" fmla="*/ 126 h 155"/>
                <a:gd name="T28" fmla="*/ 9 w 153"/>
                <a:gd name="T29" fmla="*/ 114 h 155"/>
                <a:gd name="T30" fmla="*/ 4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4 h 155"/>
                <a:gd name="T46" fmla="*/ 47 w 153"/>
                <a:gd name="T47" fmla="*/ 6 h 155"/>
                <a:gd name="T48" fmla="*/ 61 w 153"/>
                <a:gd name="T49" fmla="*/ 3 h 155"/>
                <a:gd name="T50" fmla="*/ 77 w 153"/>
                <a:gd name="T51" fmla="*/ 0 h 155"/>
                <a:gd name="T52" fmla="*/ 85 w 153"/>
                <a:gd name="T53" fmla="*/ 1 h 155"/>
                <a:gd name="T54" fmla="*/ 100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4"/>
                  </a:lnTo>
                  <a:lnTo>
                    <a:pt x="141" y="120"/>
                  </a:lnTo>
                  <a:lnTo>
                    <a:pt x="136" y="126"/>
                  </a:lnTo>
                  <a:lnTo>
                    <a:pt x="132" y="132"/>
                  </a:lnTo>
                  <a:lnTo>
                    <a:pt x="126" y="136"/>
                  </a:lnTo>
                  <a:lnTo>
                    <a:pt x="120" y="141"/>
                  </a:lnTo>
                  <a:lnTo>
                    <a:pt x="113" y="146"/>
                  </a:lnTo>
                  <a:lnTo>
                    <a:pt x="107" y="148"/>
                  </a:lnTo>
                  <a:lnTo>
                    <a:pt x="100" y="151"/>
                  </a:lnTo>
                  <a:lnTo>
                    <a:pt x="93"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9"/>
                  </a:lnTo>
                  <a:lnTo>
                    <a:pt x="47" y="6"/>
                  </a:lnTo>
                  <a:lnTo>
                    <a:pt x="54" y="4"/>
                  </a:lnTo>
                  <a:lnTo>
                    <a:pt x="61" y="3"/>
                  </a:lnTo>
                  <a:lnTo>
                    <a:pt x="69" y="1"/>
                  </a:lnTo>
                  <a:lnTo>
                    <a:pt x="77" y="0"/>
                  </a:lnTo>
                  <a:lnTo>
                    <a:pt x="77" y="0"/>
                  </a:lnTo>
                  <a:lnTo>
                    <a:pt x="85" y="1"/>
                  </a:lnTo>
                  <a:lnTo>
                    <a:pt x="93" y="3"/>
                  </a:lnTo>
                  <a:lnTo>
                    <a:pt x="100" y="4"/>
                  </a:lnTo>
                  <a:lnTo>
                    <a:pt x="107" y="6"/>
                  </a:lnTo>
                  <a:lnTo>
                    <a:pt x="113" y="9"/>
                  </a:lnTo>
                  <a:lnTo>
                    <a:pt x="120" y="14"/>
                  </a:lnTo>
                  <a:lnTo>
                    <a:pt x="126" y="19"/>
                  </a:lnTo>
                  <a:lnTo>
                    <a:pt x="132" y="23"/>
                  </a:lnTo>
                  <a:lnTo>
                    <a:pt x="136" y="29"/>
                  </a:lnTo>
                  <a:lnTo>
                    <a:pt x="141" y="35"/>
                  </a:lnTo>
                  <a:lnTo>
                    <a:pt x="144" y="40"/>
                  </a:lnTo>
                  <a:lnTo>
                    <a:pt x="148"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105">
              <a:extLst>
                <a:ext uri="{FF2B5EF4-FFF2-40B4-BE49-F238E27FC236}">
                  <a16:creationId xmlns:a16="http://schemas.microsoft.com/office/drawing/2014/main" id="{B61D60D0-5C9E-425B-9730-D0F79A63F1B8}"/>
                </a:ext>
              </a:extLst>
            </p:cNvPr>
            <p:cNvSpPr>
              <a:spLocks/>
            </p:cNvSpPr>
            <p:nvPr/>
          </p:nvSpPr>
          <p:spPr bwMode="auto">
            <a:xfrm>
              <a:off x="7542213" y="2757488"/>
              <a:ext cx="49213" cy="49213"/>
            </a:xfrm>
            <a:custGeom>
              <a:avLst/>
              <a:gdLst>
                <a:gd name="T0" fmla="*/ 154 w 154"/>
                <a:gd name="T1" fmla="*/ 77 h 154"/>
                <a:gd name="T2" fmla="*/ 153 w 154"/>
                <a:gd name="T3" fmla="*/ 93 h 154"/>
                <a:gd name="T4" fmla="*/ 149 w 154"/>
                <a:gd name="T5" fmla="*/ 107 h 154"/>
                <a:gd name="T6" fmla="*/ 141 w 154"/>
                <a:gd name="T7" fmla="*/ 120 h 154"/>
                <a:gd name="T8" fmla="*/ 131 w 154"/>
                <a:gd name="T9" fmla="*/ 132 h 154"/>
                <a:gd name="T10" fmla="*/ 120 w 154"/>
                <a:gd name="T11" fmla="*/ 141 h 154"/>
                <a:gd name="T12" fmla="*/ 107 w 154"/>
                <a:gd name="T13" fmla="*/ 148 h 154"/>
                <a:gd name="T14" fmla="*/ 93 w 154"/>
                <a:gd name="T15" fmla="*/ 152 h 154"/>
                <a:gd name="T16" fmla="*/ 78 w 154"/>
                <a:gd name="T17" fmla="*/ 154 h 154"/>
                <a:gd name="T18" fmla="*/ 70 w 154"/>
                <a:gd name="T19" fmla="*/ 154 h 154"/>
                <a:gd name="T20" fmla="*/ 55 w 154"/>
                <a:gd name="T21" fmla="*/ 150 h 154"/>
                <a:gd name="T22" fmla="*/ 40 w 154"/>
                <a:gd name="T23" fmla="*/ 144 h 154"/>
                <a:gd name="T24" fmla="*/ 28 w 154"/>
                <a:gd name="T25" fmla="*/ 136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3 h 154"/>
                <a:gd name="T42" fmla="*/ 23 w 154"/>
                <a:gd name="T43" fmla="*/ 22 h 154"/>
                <a:gd name="T44" fmla="*/ 34 w 154"/>
                <a:gd name="T45" fmla="*/ 13 h 154"/>
                <a:gd name="T46" fmla="*/ 47 w 154"/>
                <a:gd name="T47" fmla="*/ 6 h 154"/>
                <a:gd name="T48" fmla="*/ 62 w 154"/>
                <a:gd name="T49" fmla="*/ 1 h 154"/>
                <a:gd name="T50" fmla="*/ 78 w 154"/>
                <a:gd name="T51" fmla="*/ 0 h 154"/>
                <a:gd name="T52" fmla="*/ 85 w 154"/>
                <a:gd name="T53" fmla="*/ 0 h 154"/>
                <a:gd name="T54" fmla="*/ 101 w 154"/>
                <a:gd name="T55" fmla="*/ 4 h 154"/>
                <a:gd name="T56" fmla="*/ 114 w 154"/>
                <a:gd name="T57" fmla="*/ 9 h 154"/>
                <a:gd name="T58" fmla="*/ 126 w 154"/>
                <a:gd name="T59" fmla="*/ 17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9" y="107"/>
                  </a:lnTo>
                  <a:lnTo>
                    <a:pt x="145" y="114"/>
                  </a:lnTo>
                  <a:lnTo>
                    <a:pt x="141" y="120"/>
                  </a:lnTo>
                  <a:lnTo>
                    <a:pt x="137" y="126"/>
                  </a:lnTo>
                  <a:lnTo>
                    <a:pt x="131" y="132"/>
                  </a:lnTo>
                  <a:lnTo>
                    <a:pt x="126" y="136"/>
                  </a:lnTo>
                  <a:lnTo>
                    <a:pt x="120" y="141"/>
                  </a:lnTo>
                  <a:lnTo>
                    <a:pt x="114" y="144"/>
                  </a:lnTo>
                  <a:lnTo>
                    <a:pt x="107" y="148"/>
                  </a:lnTo>
                  <a:lnTo>
                    <a:pt x="101" y="150"/>
                  </a:lnTo>
                  <a:lnTo>
                    <a:pt x="93" y="152"/>
                  </a:lnTo>
                  <a:lnTo>
                    <a:pt x="85" y="154"/>
                  </a:lnTo>
                  <a:lnTo>
                    <a:pt x="78" y="154"/>
                  </a:lnTo>
                  <a:lnTo>
                    <a:pt x="78" y="154"/>
                  </a:lnTo>
                  <a:lnTo>
                    <a:pt x="70" y="154"/>
                  </a:lnTo>
                  <a:lnTo>
                    <a:pt x="62" y="152"/>
                  </a:lnTo>
                  <a:lnTo>
                    <a:pt x="55" y="150"/>
                  </a:lnTo>
                  <a:lnTo>
                    <a:pt x="47" y="148"/>
                  </a:lnTo>
                  <a:lnTo>
                    <a:pt x="40" y="144"/>
                  </a:lnTo>
                  <a:lnTo>
                    <a:pt x="34" y="141"/>
                  </a:lnTo>
                  <a:lnTo>
                    <a:pt x="28"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0" y="9"/>
                  </a:lnTo>
                  <a:lnTo>
                    <a:pt x="47" y="6"/>
                  </a:lnTo>
                  <a:lnTo>
                    <a:pt x="55" y="4"/>
                  </a:lnTo>
                  <a:lnTo>
                    <a:pt x="62" y="1"/>
                  </a:lnTo>
                  <a:lnTo>
                    <a:pt x="70" y="0"/>
                  </a:lnTo>
                  <a:lnTo>
                    <a:pt x="78" y="0"/>
                  </a:lnTo>
                  <a:lnTo>
                    <a:pt x="78" y="0"/>
                  </a:lnTo>
                  <a:lnTo>
                    <a:pt x="85" y="0"/>
                  </a:lnTo>
                  <a:lnTo>
                    <a:pt x="93" y="1"/>
                  </a:lnTo>
                  <a:lnTo>
                    <a:pt x="101" y="4"/>
                  </a:lnTo>
                  <a:lnTo>
                    <a:pt x="107" y="6"/>
                  </a:lnTo>
                  <a:lnTo>
                    <a:pt x="114" y="9"/>
                  </a:lnTo>
                  <a:lnTo>
                    <a:pt x="120" y="13"/>
                  </a:lnTo>
                  <a:lnTo>
                    <a:pt x="126" y="17"/>
                  </a:lnTo>
                  <a:lnTo>
                    <a:pt x="131" y="22"/>
                  </a:lnTo>
                  <a:lnTo>
                    <a:pt x="137" y="28"/>
                  </a:lnTo>
                  <a:lnTo>
                    <a:pt x="141"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106">
              <a:extLst>
                <a:ext uri="{FF2B5EF4-FFF2-40B4-BE49-F238E27FC236}">
                  <a16:creationId xmlns:a16="http://schemas.microsoft.com/office/drawing/2014/main" id="{A2DBF274-53BA-462B-86A6-B26E7D8D9829}"/>
                </a:ext>
              </a:extLst>
            </p:cNvPr>
            <p:cNvSpPr>
              <a:spLocks/>
            </p:cNvSpPr>
            <p:nvPr/>
          </p:nvSpPr>
          <p:spPr bwMode="auto">
            <a:xfrm>
              <a:off x="7542213" y="2828925"/>
              <a:ext cx="49213" cy="49213"/>
            </a:xfrm>
            <a:custGeom>
              <a:avLst/>
              <a:gdLst>
                <a:gd name="T0" fmla="*/ 154 w 154"/>
                <a:gd name="T1" fmla="*/ 77 h 155"/>
                <a:gd name="T2" fmla="*/ 153 w 154"/>
                <a:gd name="T3" fmla="*/ 93 h 155"/>
                <a:gd name="T4" fmla="*/ 149 w 154"/>
                <a:gd name="T5" fmla="*/ 108 h 155"/>
                <a:gd name="T6" fmla="*/ 141 w 154"/>
                <a:gd name="T7" fmla="*/ 120 h 155"/>
                <a:gd name="T8" fmla="*/ 131 w 154"/>
                <a:gd name="T9" fmla="*/ 132 h 155"/>
                <a:gd name="T10" fmla="*/ 120 w 154"/>
                <a:gd name="T11" fmla="*/ 141 h 155"/>
                <a:gd name="T12" fmla="*/ 107 w 154"/>
                <a:gd name="T13" fmla="*/ 148 h 155"/>
                <a:gd name="T14" fmla="*/ 93 w 154"/>
                <a:gd name="T15" fmla="*/ 152 h 155"/>
                <a:gd name="T16" fmla="*/ 78 w 154"/>
                <a:gd name="T17" fmla="*/ 155 h 155"/>
                <a:gd name="T18" fmla="*/ 70 w 154"/>
                <a:gd name="T19" fmla="*/ 154 h 155"/>
                <a:gd name="T20" fmla="*/ 55 w 154"/>
                <a:gd name="T21" fmla="*/ 151 h 155"/>
                <a:gd name="T22" fmla="*/ 40 w 154"/>
                <a:gd name="T23" fmla="*/ 146 h 155"/>
                <a:gd name="T24" fmla="*/ 28 w 154"/>
                <a:gd name="T25" fmla="*/ 136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3 h 155"/>
                <a:gd name="T50" fmla="*/ 78 w 154"/>
                <a:gd name="T51" fmla="*/ 0 h 155"/>
                <a:gd name="T52" fmla="*/ 85 w 154"/>
                <a:gd name="T53" fmla="*/ 1 h 155"/>
                <a:gd name="T54" fmla="*/ 101 w 154"/>
                <a:gd name="T55" fmla="*/ 4 h 155"/>
                <a:gd name="T56" fmla="*/ 114 w 154"/>
                <a:gd name="T57" fmla="*/ 9 h 155"/>
                <a:gd name="T58" fmla="*/ 126 w 154"/>
                <a:gd name="T59" fmla="*/ 19 h 155"/>
                <a:gd name="T60" fmla="*/ 137 w 154"/>
                <a:gd name="T61" fmla="*/ 29 h 155"/>
                <a:gd name="T62" fmla="*/ 145 w 154"/>
                <a:gd name="T63" fmla="*/ 40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4"/>
                  </a:lnTo>
                  <a:lnTo>
                    <a:pt x="141" y="120"/>
                  </a:lnTo>
                  <a:lnTo>
                    <a:pt x="137" y="126"/>
                  </a:lnTo>
                  <a:lnTo>
                    <a:pt x="131" y="132"/>
                  </a:lnTo>
                  <a:lnTo>
                    <a:pt x="126" y="136"/>
                  </a:lnTo>
                  <a:lnTo>
                    <a:pt x="120" y="141"/>
                  </a:lnTo>
                  <a:lnTo>
                    <a:pt x="114" y="146"/>
                  </a:lnTo>
                  <a:lnTo>
                    <a:pt x="107" y="148"/>
                  </a:lnTo>
                  <a:lnTo>
                    <a:pt x="101" y="151"/>
                  </a:lnTo>
                  <a:lnTo>
                    <a:pt x="93" y="152"/>
                  </a:lnTo>
                  <a:lnTo>
                    <a:pt x="85" y="154"/>
                  </a:lnTo>
                  <a:lnTo>
                    <a:pt x="78" y="155"/>
                  </a:lnTo>
                  <a:lnTo>
                    <a:pt x="78" y="155"/>
                  </a:lnTo>
                  <a:lnTo>
                    <a:pt x="70" y="154"/>
                  </a:lnTo>
                  <a:lnTo>
                    <a:pt x="62" y="152"/>
                  </a:lnTo>
                  <a:lnTo>
                    <a:pt x="55" y="151"/>
                  </a:lnTo>
                  <a:lnTo>
                    <a:pt x="47" y="148"/>
                  </a:lnTo>
                  <a:lnTo>
                    <a:pt x="40" y="146"/>
                  </a:lnTo>
                  <a:lnTo>
                    <a:pt x="34" y="141"/>
                  </a:lnTo>
                  <a:lnTo>
                    <a:pt x="28" y="136"/>
                  </a:lnTo>
                  <a:lnTo>
                    <a:pt x="23" y="132"/>
                  </a:lnTo>
                  <a:lnTo>
                    <a:pt x="18" y="126"/>
                  </a:lnTo>
                  <a:lnTo>
                    <a:pt x="14" y="120"/>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8" y="19"/>
                  </a:lnTo>
                  <a:lnTo>
                    <a:pt x="34" y="14"/>
                  </a:lnTo>
                  <a:lnTo>
                    <a:pt x="40" y="9"/>
                  </a:lnTo>
                  <a:lnTo>
                    <a:pt x="47" y="6"/>
                  </a:lnTo>
                  <a:lnTo>
                    <a:pt x="55" y="4"/>
                  </a:lnTo>
                  <a:lnTo>
                    <a:pt x="62" y="3"/>
                  </a:lnTo>
                  <a:lnTo>
                    <a:pt x="70" y="1"/>
                  </a:lnTo>
                  <a:lnTo>
                    <a:pt x="78" y="0"/>
                  </a:lnTo>
                  <a:lnTo>
                    <a:pt x="78" y="0"/>
                  </a:lnTo>
                  <a:lnTo>
                    <a:pt x="85" y="1"/>
                  </a:lnTo>
                  <a:lnTo>
                    <a:pt x="93" y="3"/>
                  </a:lnTo>
                  <a:lnTo>
                    <a:pt x="101" y="4"/>
                  </a:lnTo>
                  <a:lnTo>
                    <a:pt x="107" y="6"/>
                  </a:lnTo>
                  <a:lnTo>
                    <a:pt x="114" y="9"/>
                  </a:lnTo>
                  <a:lnTo>
                    <a:pt x="120" y="14"/>
                  </a:lnTo>
                  <a:lnTo>
                    <a:pt x="126" y="19"/>
                  </a:lnTo>
                  <a:lnTo>
                    <a:pt x="131" y="23"/>
                  </a:lnTo>
                  <a:lnTo>
                    <a:pt x="137" y="29"/>
                  </a:lnTo>
                  <a:lnTo>
                    <a:pt x="141" y="35"/>
                  </a:lnTo>
                  <a:lnTo>
                    <a:pt x="145" y="40"/>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107">
              <a:extLst>
                <a:ext uri="{FF2B5EF4-FFF2-40B4-BE49-F238E27FC236}">
                  <a16:creationId xmlns:a16="http://schemas.microsoft.com/office/drawing/2014/main" id="{932C73FE-30E8-4069-B571-8A276275863C}"/>
                </a:ext>
              </a:extLst>
            </p:cNvPr>
            <p:cNvSpPr>
              <a:spLocks/>
            </p:cNvSpPr>
            <p:nvPr/>
          </p:nvSpPr>
          <p:spPr bwMode="auto">
            <a:xfrm>
              <a:off x="7613650" y="2757488"/>
              <a:ext cx="47625" cy="49213"/>
            </a:xfrm>
            <a:custGeom>
              <a:avLst/>
              <a:gdLst>
                <a:gd name="T0" fmla="*/ 153 w 153"/>
                <a:gd name="T1" fmla="*/ 77 h 154"/>
                <a:gd name="T2" fmla="*/ 152 w 153"/>
                <a:gd name="T3" fmla="*/ 93 h 154"/>
                <a:gd name="T4" fmla="*/ 148 w 153"/>
                <a:gd name="T5" fmla="*/ 107 h 154"/>
                <a:gd name="T6" fmla="*/ 141 w 153"/>
                <a:gd name="T7" fmla="*/ 120 h 154"/>
                <a:gd name="T8" fmla="*/ 132 w 153"/>
                <a:gd name="T9" fmla="*/ 132 h 154"/>
                <a:gd name="T10" fmla="*/ 120 w 153"/>
                <a:gd name="T11" fmla="*/ 141 h 154"/>
                <a:gd name="T12" fmla="*/ 106 w 153"/>
                <a:gd name="T13" fmla="*/ 148 h 154"/>
                <a:gd name="T14" fmla="*/ 93 w 153"/>
                <a:gd name="T15" fmla="*/ 152 h 154"/>
                <a:gd name="T16" fmla="*/ 77 w 153"/>
                <a:gd name="T17" fmla="*/ 154 h 154"/>
                <a:gd name="T18" fmla="*/ 69 w 153"/>
                <a:gd name="T19" fmla="*/ 154 h 154"/>
                <a:gd name="T20" fmla="*/ 54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6 w 153"/>
                <a:gd name="T39" fmla="*/ 47 h 154"/>
                <a:gd name="T40" fmla="*/ 13 w 153"/>
                <a:gd name="T41" fmla="*/ 33 h 154"/>
                <a:gd name="T42" fmla="*/ 22 w 153"/>
                <a:gd name="T43" fmla="*/ 22 h 154"/>
                <a:gd name="T44" fmla="*/ 33 w 153"/>
                <a:gd name="T45" fmla="*/ 13 h 154"/>
                <a:gd name="T46" fmla="*/ 47 w 153"/>
                <a:gd name="T47" fmla="*/ 6 h 154"/>
                <a:gd name="T48" fmla="*/ 61 w 153"/>
                <a:gd name="T49" fmla="*/ 1 h 154"/>
                <a:gd name="T50" fmla="*/ 77 w 153"/>
                <a:gd name="T51" fmla="*/ 0 h 154"/>
                <a:gd name="T52" fmla="*/ 85 w 153"/>
                <a:gd name="T53" fmla="*/ 0 h 154"/>
                <a:gd name="T54" fmla="*/ 100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6"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7" y="136"/>
                  </a:lnTo>
                  <a:lnTo>
                    <a:pt x="22" y="132"/>
                  </a:lnTo>
                  <a:lnTo>
                    <a:pt x="17" y="126"/>
                  </a:lnTo>
                  <a:lnTo>
                    <a:pt x="13" y="120"/>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3" y="33"/>
                  </a:lnTo>
                  <a:lnTo>
                    <a:pt x="17" y="28"/>
                  </a:lnTo>
                  <a:lnTo>
                    <a:pt x="22" y="22"/>
                  </a:lnTo>
                  <a:lnTo>
                    <a:pt x="27" y="17"/>
                  </a:lnTo>
                  <a:lnTo>
                    <a:pt x="33" y="13"/>
                  </a:lnTo>
                  <a:lnTo>
                    <a:pt x="40" y="9"/>
                  </a:lnTo>
                  <a:lnTo>
                    <a:pt x="47" y="6"/>
                  </a:lnTo>
                  <a:lnTo>
                    <a:pt x="54" y="4"/>
                  </a:lnTo>
                  <a:lnTo>
                    <a:pt x="61" y="1"/>
                  </a:lnTo>
                  <a:lnTo>
                    <a:pt x="69" y="0"/>
                  </a:lnTo>
                  <a:lnTo>
                    <a:pt x="77" y="0"/>
                  </a:lnTo>
                  <a:lnTo>
                    <a:pt x="77" y="0"/>
                  </a:lnTo>
                  <a:lnTo>
                    <a:pt x="85" y="0"/>
                  </a:lnTo>
                  <a:lnTo>
                    <a:pt x="93" y="1"/>
                  </a:lnTo>
                  <a:lnTo>
                    <a:pt x="100" y="4"/>
                  </a:lnTo>
                  <a:lnTo>
                    <a:pt x="106"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108">
              <a:extLst>
                <a:ext uri="{FF2B5EF4-FFF2-40B4-BE49-F238E27FC236}">
                  <a16:creationId xmlns:a16="http://schemas.microsoft.com/office/drawing/2014/main" id="{5E0FAE80-D89C-4ADE-9933-1F27C08D11C6}"/>
                </a:ext>
              </a:extLst>
            </p:cNvPr>
            <p:cNvSpPr>
              <a:spLocks/>
            </p:cNvSpPr>
            <p:nvPr/>
          </p:nvSpPr>
          <p:spPr bwMode="auto">
            <a:xfrm>
              <a:off x="7613650" y="2828925"/>
              <a:ext cx="47625" cy="49213"/>
            </a:xfrm>
            <a:custGeom>
              <a:avLst/>
              <a:gdLst>
                <a:gd name="T0" fmla="*/ 153 w 153"/>
                <a:gd name="T1" fmla="*/ 77 h 155"/>
                <a:gd name="T2" fmla="*/ 152 w 153"/>
                <a:gd name="T3" fmla="*/ 93 h 155"/>
                <a:gd name="T4" fmla="*/ 148 w 153"/>
                <a:gd name="T5" fmla="*/ 108 h 155"/>
                <a:gd name="T6" fmla="*/ 141 w 153"/>
                <a:gd name="T7" fmla="*/ 120 h 155"/>
                <a:gd name="T8" fmla="*/ 132 w 153"/>
                <a:gd name="T9" fmla="*/ 132 h 155"/>
                <a:gd name="T10" fmla="*/ 120 w 153"/>
                <a:gd name="T11" fmla="*/ 141 h 155"/>
                <a:gd name="T12" fmla="*/ 106 w 153"/>
                <a:gd name="T13" fmla="*/ 148 h 155"/>
                <a:gd name="T14" fmla="*/ 93 w 153"/>
                <a:gd name="T15" fmla="*/ 152 h 155"/>
                <a:gd name="T16" fmla="*/ 77 w 153"/>
                <a:gd name="T17" fmla="*/ 155 h 155"/>
                <a:gd name="T18" fmla="*/ 69 w 153"/>
                <a:gd name="T19" fmla="*/ 154 h 155"/>
                <a:gd name="T20" fmla="*/ 54 w 153"/>
                <a:gd name="T21" fmla="*/ 151 h 155"/>
                <a:gd name="T22" fmla="*/ 40 w 153"/>
                <a:gd name="T23" fmla="*/ 146 h 155"/>
                <a:gd name="T24" fmla="*/ 27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4 h 155"/>
                <a:gd name="T46" fmla="*/ 47 w 153"/>
                <a:gd name="T47" fmla="*/ 6 h 155"/>
                <a:gd name="T48" fmla="*/ 61 w 153"/>
                <a:gd name="T49" fmla="*/ 3 h 155"/>
                <a:gd name="T50" fmla="*/ 77 w 153"/>
                <a:gd name="T51" fmla="*/ 0 h 155"/>
                <a:gd name="T52" fmla="*/ 85 w 153"/>
                <a:gd name="T53" fmla="*/ 1 h 155"/>
                <a:gd name="T54" fmla="*/ 100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4"/>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1" y="152"/>
                  </a:lnTo>
                  <a:lnTo>
                    <a:pt x="54" y="151"/>
                  </a:lnTo>
                  <a:lnTo>
                    <a:pt x="47" y="148"/>
                  </a:lnTo>
                  <a:lnTo>
                    <a:pt x="40" y="146"/>
                  </a:lnTo>
                  <a:lnTo>
                    <a:pt x="33" y="141"/>
                  </a:lnTo>
                  <a:lnTo>
                    <a:pt x="27" y="136"/>
                  </a:lnTo>
                  <a:lnTo>
                    <a:pt x="22" y="132"/>
                  </a:lnTo>
                  <a:lnTo>
                    <a:pt x="17" y="126"/>
                  </a:lnTo>
                  <a:lnTo>
                    <a:pt x="13"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2" y="23"/>
                  </a:lnTo>
                  <a:lnTo>
                    <a:pt x="27" y="19"/>
                  </a:lnTo>
                  <a:lnTo>
                    <a:pt x="33" y="14"/>
                  </a:lnTo>
                  <a:lnTo>
                    <a:pt x="40" y="9"/>
                  </a:lnTo>
                  <a:lnTo>
                    <a:pt x="47" y="6"/>
                  </a:lnTo>
                  <a:lnTo>
                    <a:pt x="54" y="4"/>
                  </a:lnTo>
                  <a:lnTo>
                    <a:pt x="61" y="3"/>
                  </a:lnTo>
                  <a:lnTo>
                    <a:pt x="69" y="1"/>
                  </a:lnTo>
                  <a:lnTo>
                    <a:pt x="77" y="0"/>
                  </a:lnTo>
                  <a:lnTo>
                    <a:pt x="77" y="0"/>
                  </a:lnTo>
                  <a:lnTo>
                    <a:pt x="85" y="1"/>
                  </a:lnTo>
                  <a:lnTo>
                    <a:pt x="93" y="3"/>
                  </a:lnTo>
                  <a:lnTo>
                    <a:pt x="100" y="4"/>
                  </a:lnTo>
                  <a:lnTo>
                    <a:pt x="106" y="6"/>
                  </a:lnTo>
                  <a:lnTo>
                    <a:pt x="113" y="9"/>
                  </a:lnTo>
                  <a:lnTo>
                    <a:pt x="120" y="14"/>
                  </a:lnTo>
                  <a:lnTo>
                    <a:pt x="126" y="19"/>
                  </a:lnTo>
                  <a:lnTo>
                    <a:pt x="132" y="23"/>
                  </a:lnTo>
                  <a:lnTo>
                    <a:pt x="136" y="29"/>
                  </a:lnTo>
                  <a:lnTo>
                    <a:pt x="141" y="35"/>
                  </a:lnTo>
                  <a:lnTo>
                    <a:pt x="144" y="40"/>
                  </a:lnTo>
                  <a:lnTo>
                    <a:pt x="148"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9">
              <a:extLst>
                <a:ext uri="{FF2B5EF4-FFF2-40B4-BE49-F238E27FC236}">
                  <a16:creationId xmlns:a16="http://schemas.microsoft.com/office/drawing/2014/main" id="{C733DE8F-B5BF-4F39-9427-7464458333C4}"/>
                </a:ext>
              </a:extLst>
            </p:cNvPr>
            <p:cNvSpPr>
              <a:spLocks/>
            </p:cNvSpPr>
            <p:nvPr/>
          </p:nvSpPr>
          <p:spPr bwMode="auto">
            <a:xfrm>
              <a:off x="7683500" y="2757488"/>
              <a:ext cx="47625" cy="49213"/>
            </a:xfrm>
            <a:custGeom>
              <a:avLst/>
              <a:gdLst>
                <a:gd name="T0" fmla="*/ 153 w 153"/>
                <a:gd name="T1" fmla="*/ 77 h 154"/>
                <a:gd name="T2" fmla="*/ 152 w 153"/>
                <a:gd name="T3" fmla="*/ 93 h 154"/>
                <a:gd name="T4" fmla="*/ 147 w 153"/>
                <a:gd name="T5" fmla="*/ 107 h 154"/>
                <a:gd name="T6" fmla="*/ 140 w 153"/>
                <a:gd name="T7" fmla="*/ 120 h 154"/>
                <a:gd name="T8" fmla="*/ 131 w 153"/>
                <a:gd name="T9" fmla="*/ 132 h 154"/>
                <a:gd name="T10" fmla="*/ 120 w 153"/>
                <a:gd name="T11" fmla="*/ 141 h 154"/>
                <a:gd name="T12" fmla="*/ 106 w 153"/>
                <a:gd name="T13" fmla="*/ 148 h 154"/>
                <a:gd name="T14" fmla="*/ 92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3 h 154"/>
                <a:gd name="T42" fmla="*/ 22 w 153"/>
                <a:gd name="T43" fmla="*/ 22 h 154"/>
                <a:gd name="T44" fmla="*/ 33 w 153"/>
                <a:gd name="T45" fmla="*/ 13 h 154"/>
                <a:gd name="T46" fmla="*/ 47 w 153"/>
                <a:gd name="T47" fmla="*/ 6 h 154"/>
                <a:gd name="T48" fmla="*/ 61 w 153"/>
                <a:gd name="T49" fmla="*/ 1 h 154"/>
                <a:gd name="T50" fmla="*/ 76 w 153"/>
                <a:gd name="T51" fmla="*/ 0 h 154"/>
                <a:gd name="T52" fmla="*/ 84 w 153"/>
                <a:gd name="T53" fmla="*/ 0 h 154"/>
                <a:gd name="T54" fmla="*/ 99 w 153"/>
                <a:gd name="T55" fmla="*/ 4 h 154"/>
                <a:gd name="T56" fmla="*/ 113 w 153"/>
                <a:gd name="T57" fmla="*/ 9 h 154"/>
                <a:gd name="T58" fmla="*/ 125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0"/>
                  </a:lnTo>
                  <a:lnTo>
                    <a:pt x="136" y="126"/>
                  </a:lnTo>
                  <a:lnTo>
                    <a:pt x="131" y="132"/>
                  </a:lnTo>
                  <a:lnTo>
                    <a:pt x="125"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3" y="141"/>
                  </a:lnTo>
                  <a:lnTo>
                    <a:pt x="27" y="136"/>
                  </a:lnTo>
                  <a:lnTo>
                    <a:pt x="22" y="132"/>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2" y="22"/>
                  </a:lnTo>
                  <a:lnTo>
                    <a:pt x="27" y="17"/>
                  </a:lnTo>
                  <a:lnTo>
                    <a:pt x="33"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5"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0">
              <a:extLst>
                <a:ext uri="{FF2B5EF4-FFF2-40B4-BE49-F238E27FC236}">
                  <a16:creationId xmlns:a16="http://schemas.microsoft.com/office/drawing/2014/main" id="{EA606CF0-7A9A-44F3-86E9-DDA3EF437D9A}"/>
                </a:ext>
              </a:extLst>
            </p:cNvPr>
            <p:cNvSpPr>
              <a:spLocks/>
            </p:cNvSpPr>
            <p:nvPr/>
          </p:nvSpPr>
          <p:spPr bwMode="auto">
            <a:xfrm>
              <a:off x="7683500" y="2828925"/>
              <a:ext cx="47625" cy="49213"/>
            </a:xfrm>
            <a:custGeom>
              <a:avLst/>
              <a:gdLst>
                <a:gd name="T0" fmla="*/ 153 w 153"/>
                <a:gd name="T1" fmla="*/ 77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4 h 155"/>
                <a:gd name="T20" fmla="*/ 53 w 153"/>
                <a:gd name="T21" fmla="*/ 151 h 155"/>
                <a:gd name="T22" fmla="*/ 40 w 153"/>
                <a:gd name="T23" fmla="*/ 146 h 155"/>
                <a:gd name="T24" fmla="*/ 27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2 w 153"/>
                <a:gd name="T43" fmla="*/ 23 h 155"/>
                <a:gd name="T44" fmla="*/ 33 w 153"/>
                <a:gd name="T45" fmla="*/ 14 h 155"/>
                <a:gd name="T46" fmla="*/ 47 w 153"/>
                <a:gd name="T47" fmla="*/ 6 h 155"/>
                <a:gd name="T48" fmla="*/ 61 w 153"/>
                <a:gd name="T49" fmla="*/ 3 h 155"/>
                <a:gd name="T50" fmla="*/ 76 w 153"/>
                <a:gd name="T51" fmla="*/ 0 h 155"/>
                <a:gd name="T52" fmla="*/ 84 w 153"/>
                <a:gd name="T53" fmla="*/ 1 h 155"/>
                <a:gd name="T54" fmla="*/ 99 w 153"/>
                <a:gd name="T55" fmla="*/ 4 h 155"/>
                <a:gd name="T56" fmla="*/ 113 w 153"/>
                <a:gd name="T57" fmla="*/ 9 h 155"/>
                <a:gd name="T58" fmla="*/ 125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0" y="120"/>
                  </a:lnTo>
                  <a:lnTo>
                    <a:pt x="136" y="126"/>
                  </a:lnTo>
                  <a:lnTo>
                    <a:pt x="131" y="132"/>
                  </a:lnTo>
                  <a:lnTo>
                    <a:pt x="125" y="136"/>
                  </a:lnTo>
                  <a:lnTo>
                    <a:pt x="120" y="141"/>
                  </a:lnTo>
                  <a:lnTo>
                    <a:pt x="113" y="146"/>
                  </a:lnTo>
                  <a:lnTo>
                    <a:pt x="106" y="148"/>
                  </a:lnTo>
                  <a:lnTo>
                    <a:pt x="99" y="151"/>
                  </a:lnTo>
                  <a:lnTo>
                    <a:pt x="92" y="152"/>
                  </a:lnTo>
                  <a:lnTo>
                    <a:pt x="84" y="154"/>
                  </a:lnTo>
                  <a:lnTo>
                    <a:pt x="76" y="155"/>
                  </a:lnTo>
                  <a:lnTo>
                    <a:pt x="76" y="155"/>
                  </a:lnTo>
                  <a:lnTo>
                    <a:pt x="68" y="154"/>
                  </a:lnTo>
                  <a:lnTo>
                    <a:pt x="61" y="152"/>
                  </a:lnTo>
                  <a:lnTo>
                    <a:pt x="53" y="151"/>
                  </a:lnTo>
                  <a:lnTo>
                    <a:pt x="47" y="148"/>
                  </a:lnTo>
                  <a:lnTo>
                    <a:pt x="40" y="146"/>
                  </a:lnTo>
                  <a:lnTo>
                    <a:pt x="33" y="141"/>
                  </a:lnTo>
                  <a:lnTo>
                    <a:pt x="27" y="136"/>
                  </a:lnTo>
                  <a:lnTo>
                    <a:pt x="22"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2" y="23"/>
                  </a:lnTo>
                  <a:lnTo>
                    <a:pt x="27" y="19"/>
                  </a:lnTo>
                  <a:lnTo>
                    <a:pt x="33" y="14"/>
                  </a:lnTo>
                  <a:lnTo>
                    <a:pt x="40" y="9"/>
                  </a:lnTo>
                  <a:lnTo>
                    <a:pt x="47" y="6"/>
                  </a:lnTo>
                  <a:lnTo>
                    <a:pt x="53" y="4"/>
                  </a:lnTo>
                  <a:lnTo>
                    <a:pt x="61" y="3"/>
                  </a:lnTo>
                  <a:lnTo>
                    <a:pt x="68" y="1"/>
                  </a:lnTo>
                  <a:lnTo>
                    <a:pt x="76" y="0"/>
                  </a:lnTo>
                  <a:lnTo>
                    <a:pt x="76" y="0"/>
                  </a:lnTo>
                  <a:lnTo>
                    <a:pt x="84" y="1"/>
                  </a:lnTo>
                  <a:lnTo>
                    <a:pt x="92" y="3"/>
                  </a:lnTo>
                  <a:lnTo>
                    <a:pt x="99" y="4"/>
                  </a:lnTo>
                  <a:lnTo>
                    <a:pt x="106" y="6"/>
                  </a:lnTo>
                  <a:lnTo>
                    <a:pt x="113" y="9"/>
                  </a:lnTo>
                  <a:lnTo>
                    <a:pt x="120" y="14"/>
                  </a:lnTo>
                  <a:lnTo>
                    <a:pt x="125" y="19"/>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11">
              <a:extLst>
                <a:ext uri="{FF2B5EF4-FFF2-40B4-BE49-F238E27FC236}">
                  <a16:creationId xmlns:a16="http://schemas.microsoft.com/office/drawing/2014/main" id="{96FFF6A2-D528-4756-9860-8AED75EAC4BB}"/>
                </a:ext>
              </a:extLst>
            </p:cNvPr>
            <p:cNvSpPr>
              <a:spLocks/>
            </p:cNvSpPr>
            <p:nvPr/>
          </p:nvSpPr>
          <p:spPr bwMode="auto">
            <a:xfrm>
              <a:off x="7404100" y="2895600"/>
              <a:ext cx="47625" cy="49213"/>
            </a:xfrm>
            <a:custGeom>
              <a:avLst/>
              <a:gdLst>
                <a:gd name="T0" fmla="*/ 153 w 153"/>
                <a:gd name="T1" fmla="*/ 78 h 154"/>
                <a:gd name="T2" fmla="*/ 152 w 153"/>
                <a:gd name="T3" fmla="*/ 92 h 154"/>
                <a:gd name="T4" fmla="*/ 147 w 153"/>
                <a:gd name="T5" fmla="*/ 107 h 154"/>
                <a:gd name="T6" fmla="*/ 140 w 153"/>
                <a:gd name="T7" fmla="*/ 120 h 154"/>
                <a:gd name="T8" fmla="*/ 130 w 153"/>
                <a:gd name="T9" fmla="*/ 131 h 154"/>
                <a:gd name="T10" fmla="*/ 119 w 153"/>
                <a:gd name="T11" fmla="*/ 142 h 154"/>
                <a:gd name="T12" fmla="*/ 106 w 153"/>
                <a:gd name="T13" fmla="*/ 149 h 154"/>
                <a:gd name="T14" fmla="*/ 91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5 w 153"/>
                <a:gd name="T39" fmla="*/ 48 h 154"/>
                <a:gd name="T40" fmla="*/ 12 w 153"/>
                <a:gd name="T41" fmla="*/ 34 h 154"/>
                <a:gd name="T42" fmla="*/ 21 w 153"/>
                <a:gd name="T43" fmla="*/ 23 h 154"/>
                <a:gd name="T44" fmla="*/ 33 w 153"/>
                <a:gd name="T45" fmla="*/ 14 h 154"/>
                <a:gd name="T46" fmla="*/ 46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10 h 154"/>
                <a:gd name="T58" fmla="*/ 125 w 153"/>
                <a:gd name="T59" fmla="*/ 18 h 154"/>
                <a:gd name="T60" fmla="*/ 136 w 153"/>
                <a:gd name="T61" fmla="*/ 28 h 154"/>
                <a:gd name="T62" fmla="*/ 144 w 153"/>
                <a:gd name="T63" fmla="*/ 41 h 154"/>
                <a:gd name="T64" fmla="*/ 149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2"/>
                  </a:lnTo>
                  <a:lnTo>
                    <a:pt x="149" y="101"/>
                  </a:lnTo>
                  <a:lnTo>
                    <a:pt x="147" y="107"/>
                  </a:lnTo>
                  <a:lnTo>
                    <a:pt x="144" y="114"/>
                  </a:lnTo>
                  <a:lnTo>
                    <a:pt x="140" y="120"/>
                  </a:lnTo>
                  <a:lnTo>
                    <a:pt x="136" y="127"/>
                  </a:lnTo>
                  <a:lnTo>
                    <a:pt x="130" y="131"/>
                  </a:lnTo>
                  <a:lnTo>
                    <a:pt x="125"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2"/>
                  </a:lnTo>
                  <a:lnTo>
                    <a:pt x="27" y="137"/>
                  </a:lnTo>
                  <a:lnTo>
                    <a:pt x="21" y="131"/>
                  </a:lnTo>
                  <a:lnTo>
                    <a:pt x="17" y="127"/>
                  </a:lnTo>
                  <a:lnTo>
                    <a:pt x="12"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2" y="34"/>
                  </a:lnTo>
                  <a:lnTo>
                    <a:pt x="17" y="28"/>
                  </a:lnTo>
                  <a:lnTo>
                    <a:pt x="21" y="23"/>
                  </a:lnTo>
                  <a:lnTo>
                    <a:pt x="27" y="18"/>
                  </a:lnTo>
                  <a:lnTo>
                    <a:pt x="33" y="14"/>
                  </a:lnTo>
                  <a:lnTo>
                    <a:pt x="40" y="10"/>
                  </a:lnTo>
                  <a:lnTo>
                    <a:pt x="46" y="7"/>
                  </a:lnTo>
                  <a:lnTo>
                    <a:pt x="53" y="3"/>
                  </a:lnTo>
                  <a:lnTo>
                    <a:pt x="60" y="2"/>
                  </a:lnTo>
                  <a:lnTo>
                    <a:pt x="68" y="1"/>
                  </a:lnTo>
                  <a:lnTo>
                    <a:pt x="76" y="0"/>
                  </a:lnTo>
                  <a:lnTo>
                    <a:pt x="76" y="0"/>
                  </a:lnTo>
                  <a:lnTo>
                    <a:pt x="84" y="1"/>
                  </a:lnTo>
                  <a:lnTo>
                    <a:pt x="91" y="2"/>
                  </a:lnTo>
                  <a:lnTo>
                    <a:pt x="99" y="3"/>
                  </a:lnTo>
                  <a:lnTo>
                    <a:pt x="106" y="7"/>
                  </a:lnTo>
                  <a:lnTo>
                    <a:pt x="113" y="10"/>
                  </a:lnTo>
                  <a:lnTo>
                    <a:pt x="119" y="14"/>
                  </a:lnTo>
                  <a:lnTo>
                    <a:pt x="125" y="18"/>
                  </a:lnTo>
                  <a:lnTo>
                    <a:pt x="130" y="23"/>
                  </a:lnTo>
                  <a:lnTo>
                    <a:pt x="136" y="28"/>
                  </a:lnTo>
                  <a:lnTo>
                    <a:pt x="140" y="34"/>
                  </a:lnTo>
                  <a:lnTo>
                    <a:pt x="144" y="41"/>
                  </a:lnTo>
                  <a:lnTo>
                    <a:pt x="147" y="48"/>
                  </a:lnTo>
                  <a:lnTo>
                    <a:pt x="149"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12">
              <a:extLst>
                <a:ext uri="{FF2B5EF4-FFF2-40B4-BE49-F238E27FC236}">
                  <a16:creationId xmlns:a16="http://schemas.microsoft.com/office/drawing/2014/main" id="{7E549456-87DE-4730-AD60-AEF6217B63EC}"/>
                </a:ext>
              </a:extLst>
            </p:cNvPr>
            <p:cNvSpPr>
              <a:spLocks/>
            </p:cNvSpPr>
            <p:nvPr/>
          </p:nvSpPr>
          <p:spPr bwMode="auto">
            <a:xfrm>
              <a:off x="7404100" y="2967038"/>
              <a:ext cx="47625" cy="47625"/>
            </a:xfrm>
            <a:custGeom>
              <a:avLst/>
              <a:gdLst>
                <a:gd name="T0" fmla="*/ 153 w 153"/>
                <a:gd name="T1" fmla="*/ 77 h 154"/>
                <a:gd name="T2" fmla="*/ 152 w 153"/>
                <a:gd name="T3" fmla="*/ 93 h 154"/>
                <a:gd name="T4" fmla="*/ 147 w 153"/>
                <a:gd name="T5" fmla="*/ 106 h 154"/>
                <a:gd name="T6" fmla="*/ 140 w 153"/>
                <a:gd name="T7" fmla="*/ 120 h 154"/>
                <a:gd name="T8" fmla="*/ 130 w 153"/>
                <a:gd name="T9" fmla="*/ 132 h 154"/>
                <a:gd name="T10" fmla="*/ 119 w 153"/>
                <a:gd name="T11" fmla="*/ 141 h 154"/>
                <a:gd name="T12" fmla="*/ 106 w 153"/>
                <a:gd name="T13" fmla="*/ 148 h 154"/>
                <a:gd name="T14" fmla="*/ 91 w 153"/>
                <a:gd name="T15" fmla="*/ 152 h 154"/>
                <a:gd name="T16" fmla="*/ 76 w 153"/>
                <a:gd name="T17" fmla="*/ 154 h 154"/>
                <a:gd name="T18" fmla="*/ 68 w 153"/>
                <a:gd name="T19" fmla="*/ 153 h 154"/>
                <a:gd name="T20" fmla="*/ 53 w 153"/>
                <a:gd name="T21" fmla="*/ 150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1 w 153"/>
                <a:gd name="T43" fmla="*/ 23 h 154"/>
                <a:gd name="T44" fmla="*/ 33 w 153"/>
                <a:gd name="T45" fmla="*/ 13 h 154"/>
                <a:gd name="T46" fmla="*/ 46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5 w 153"/>
                <a:gd name="T59" fmla="*/ 17 h 154"/>
                <a:gd name="T60" fmla="*/ 136 w 153"/>
                <a:gd name="T61" fmla="*/ 27 h 154"/>
                <a:gd name="T62" fmla="*/ 144 w 153"/>
                <a:gd name="T63" fmla="*/ 40 h 154"/>
                <a:gd name="T64" fmla="*/ 149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49" y="99"/>
                  </a:lnTo>
                  <a:lnTo>
                    <a:pt x="147" y="106"/>
                  </a:lnTo>
                  <a:lnTo>
                    <a:pt x="144" y="113"/>
                  </a:lnTo>
                  <a:lnTo>
                    <a:pt x="140" y="120"/>
                  </a:lnTo>
                  <a:lnTo>
                    <a:pt x="136" y="126"/>
                  </a:lnTo>
                  <a:lnTo>
                    <a:pt x="130" y="132"/>
                  </a:lnTo>
                  <a:lnTo>
                    <a:pt x="125" y="136"/>
                  </a:lnTo>
                  <a:lnTo>
                    <a:pt x="119" y="141"/>
                  </a:lnTo>
                  <a:lnTo>
                    <a:pt x="113" y="144"/>
                  </a:lnTo>
                  <a:lnTo>
                    <a:pt x="106" y="148"/>
                  </a:lnTo>
                  <a:lnTo>
                    <a:pt x="99" y="150"/>
                  </a:lnTo>
                  <a:lnTo>
                    <a:pt x="91" y="152"/>
                  </a:lnTo>
                  <a:lnTo>
                    <a:pt x="84" y="153"/>
                  </a:lnTo>
                  <a:lnTo>
                    <a:pt x="76" y="154"/>
                  </a:lnTo>
                  <a:lnTo>
                    <a:pt x="76" y="154"/>
                  </a:lnTo>
                  <a:lnTo>
                    <a:pt x="68" y="153"/>
                  </a:lnTo>
                  <a:lnTo>
                    <a:pt x="60" y="152"/>
                  </a:lnTo>
                  <a:lnTo>
                    <a:pt x="53" y="150"/>
                  </a:lnTo>
                  <a:lnTo>
                    <a:pt x="46" y="148"/>
                  </a:lnTo>
                  <a:lnTo>
                    <a:pt x="40" y="144"/>
                  </a:lnTo>
                  <a:lnTo>
                    <a:pt x="33" y="141"/>
                  </a:lnTo>
                  <a:lnTo>
                    <a:pt x="27" y="136"/>
                  </a:lnTo>
                  <a:lnTo>
                    <a:pt x="21" y="132"/>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3"/>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19" y="13"/>
                  </a:lnTo>
                  <a:lnTo>
                    <a:pt x="125" y="17"/>
                  </a:lnTo>
                  <a:lnTo>
                    <a:pt x="130" y="23"/>
                  </a:lnTo>
                  <a:lnTo>
                    <a:pt x="136" y="27"/>
                  </a:lnTo>
                  <a:lnTo>
                    <a:pt x="140" y="34"/>
                  </a:lnTo>
                  <a:lnTo>
                    <a:pt x="144" y="40"/>
                  </a:lnTo>
                  <a:lnTo>
                    <a:pt x="147" y="47"/>
                  </a:lnTo>
                  <a:lnTo>
                    <a:pt x="149"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13">
              <a:extLst>
                <a:ext uri="{FF2B5EF4-FFF2-40B4-BE49-F238E27FC236}">
                  <a16:creationId xmlns:a16="http://schemas.microsoft.com/office/drawing/2014/main" id="{F55BD474-134D-4396-936E-66F44013A48A}"/>
                </a:ext>
              </a:extLst>
            </p:cNvPr>
            <p:cNvSpPr>
              <a:spLocks/>
            </p:cNvSpPr>
            <p:nvPr/>
          </p:nvSpPr>
          <p:spPr bwMode="auto">
            <a:xfrm>
              <a:off x="7472363" y="2895600"/>
              <a:ext cx="49213" cy="49213"/>
            </a:xfrm>
            <a:custGeom>
              <a:avLst/>
              <a:gdLst>
                <a:gd name="T0" fmla="*/ 153 w 153"/>
                <a:gd name="T1" fmla="*/ 78 h 154"/>
                <a:gd name="T2" fmla="*/ 152 w 153"/>
                <a:gd name="T3" fmla="*/ 92 h 154"/>
                <a:gd name="T4" fmla="*/ 148 w 153"/>
                <a:gd name="T5" fmla="*/ 107 h 154"/>
                <a:gd name="T6" fmla="*/ 141 w 153"/>
                <a:gd name="T7" fmla="*/ 120 h 154"/>
                <a:gd name="T8" fmla="*/ 132 w 153"/>
                <a:gd name="T9" fmla="*/ 131 h 154"/>
                <a:gd name="T10" fmla="*/ 120 w 153"/>
                <a:gd name="T11" fmla="*/ 142 h 154"/>
                <a:gd name="T12" fmla="*/ 107 w 153"/>
                <a:gd name="T13" fmla="*/ 149 h 154"/>
                <a:gd name="T14" fmla="*/ 93 w 153"/>
                <a:gd name="T15" fmla="*/ 153 h 154"/>
                <a:gd name="T16" fmla="*/ 77 w 153"/>
                <a:gd name="T17" fmla="*/ 154 h 154"/>
                <a:gd name="T18" fmla="*/ 69 w 153"/>
                <a:gd name="T19" fmla="*/ 154 h 154"/>
                <a:gd name="T20" fmla="*/ 54 w 153"/>
                <a:gd name="T21" fmla="*/ 151 h 154"/>
                <a:gd name="T22" fmla="*/ 40 w 153"/>
                <a:gd name="T23" fmla="*/ 145 h 154"/>
                <a:gd name="T24" fmla="*/ 28 w 153"/>
                <a:gd name="T25" fmla="*/ 137 h 154"/>
                <a:gd name="T26" fmla="*/ 17 w 153"/>
                <a:gd name="T27" fmla="*/ 127 h 154"/>
                <a:gd name="T28" fmla="*/ 9 w 153"/>
                <a:gd name="T29" fmla="*/ 114 h 154"/>
                <a:gd name="T30" fmla="*/ 4 w 153"/>
                <a:gd name="T31" fmla="*/ 101 h 154"/>
                <a:gd name="T32" fmla="*/ 0 w 153"/>
                <a:gd name="T33" fmla="*/ 86 h 154"/>
                <a:gd name="T34" fmla="*/ 0 w 153"/>
                <a:gd name="T35" fmla="*/ 78 h 154"/>
                <a:gd name="T36" fmla="*/ 1 w 153"/>
                <a:gd name="T37" fmla="*/ 62 h 154"/>
                <a:gd name="T38" fmla="*/ 6 w 153"/>
                <a:gd name="T39" fmla="*/ 48 h 154"/>
                <a:gd name="T40" fmla="*/ 13 w 153"/>
                <a:gd name="T41" fmla="*/ 34 h 154"/>
                <a:gd name="T42" fmla="*/ 22 w 153"/>
                <a:gd name="T43" fmla="*/ 23 h 154"/>
                <a:gd name="T44" fmla="*/ 33 w 153"/>
                <a:gd name="T45" fmla="*/ 14 h 154"/>
                <a:gd name="T46" fmla="*/ 47 w 153"/>
                <a:gd name="T47" fmla="*/ 7 h 154"/>
                <a:gd name="T48" fmla="*/ 61 w 153"/>
                <a:gd name="T49" fmla="*/ 2 h 154"/>
                <a:gd name="T50" fmla="*/ 77 w 153"/>
                <a:gd name="T51" fmla="*/ 0 h 154"/>
                <a:gd name="T52" fmla="*/ 85 w 153"/>
                <a:gd name="T53" fmla="*/ 1 h 154"/>
                <a:gd name="T54" fmla="*/ 100 w 153"/>
                <a:gd name="T55" fmla="*/ 3 h 154"/>
                <a:gd name="T56" fmla="*/ 113 w 153"/>
                <a:gd name="T57" fmla="*/ 10 h 154"/>
                <a:gd name="T58" fmla="*/ 126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2"/>
                  </a:lnTo>
                  <a:lnTo>
                    <a:pt x="150" y="101"/>
                  </a:lnTo>
                  <a:lnTo>
                    <a:pt x="148" y="107"/>
                  </a:lnTo>
                  <a:lnTo>
                    <a:pt x="144" y="114"/>
                  </a:lnTo>
                  <a:lnTo>
                    <a:pt x="141" y="120"/>
                  </a:lnTo>
                  <a:lnTo>
                    <a:pt x="136" y="127"/>
                  </a:lnTo>
                  <a:lnTo>
                    <a:pt x="132" y="131"/>
                  </a:lnTo>
                  <a:lnTo>
                    <a:pt x="126" y="137"/>
                  </a:lnTo>
                  <a:lnTo>
                    <a:pt x="120" y="142"/>
                  </a:lnTo>
                  <a:lnTo>
                    <a:pt x="113"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2"/>
                  </a:lnTo>
                  <a:lnTo>
                    <a:pt x="28" y="137"/>
                  </a:lnTo>
                  <a:lnTo>
                    <a:pt x="22" y="131"/>
                  </a:lnTo>
                  <a:lnTo>
                    <a:pt x="17" y="127"/>
                  </a:lnTo>
                  <a:lnTo>
                    <a:pt x="13" y="120"/>
                  </a:lnTo>
                  <a:lnTo>
                    <a:pt x="9" y="114"/>
                  </a:lnTo>
                  <a:lnTo>
                    <a:pt x="6" y="107"/>
                  </a:lnTo>
                  <a:lnTo>
                    <a:pt x="4" y="101"/>
                  </a:lnTo>
                  <a:lnTo>
                    <a:pt x="1" y="92"/>
                  </a:lnTo>
                  <a:lnTo>
                    <a:pt x="0" y="86"/>
                  </a:lnTo>
                  <a:lnTo>
                    <a:pt x="0" y="78"/>
                  </a:lnTo>
                  <a:lnTo>
                    <a:pt x="0" y="78"/>
                  </a:lnTo>
                  <a:lnTo>
                    <a:pt x="0" y="70"/>
                  </a:lnTo>
                  <a:lnTo>
                    <a:pt x="1" y="62"/>
                  </a:lnTo>
                  <a:lnTo>
                    <a:pt x="4" y="55"/>
                  </a:lnTo>
                  <a:lnTo>
                    <a:pt x="6" y="48"/>
                  </a:lnTo>
                  <a:lnTo>
                    <a:pt x="9" y="41"/>
                  </a:lnTo>
                  <a:lnTo>
                    <a:pt x="13" y="34"/>
                  </a:lnTo>
                  <a:lnTo>
                    <a:pt x="17" y="28"/>
                  </a:lnTo>
                  <a:lnTo>
                    <a:pt x="22" y="23"/>
                  </a:lnTo>
                  <a:lnTo>
                    <a:pt x="28" y="18"/>
                  </a:lnTo>
                  <a:lnTo>
                    <a:pt x="33" y="14"/>
                  </a:lnTo>
                  <a:lnTo>
                    <a:pt x="40" y="10"/>
                  </a:lnTo>
                  <a:lnTo>
                    <a:pt x="47" y="7"/>
                  </a:lnTo>
                  <a:lnTo>
                    <a:pt x="54" y="3"/>
                  </a:lnTo>
                  <a:lnTo>
                    <a:pt x="61" y="2"/>
                  </a:lnTo>
                  <a:lnTo>
                    <a:pt x="69" y="1"/>
                  </a:lnTo>
                  <a:lnTo>
                    <a:pt x="77" y="0"/>
                  </a:lnTo>
                  <a:lnTo>
                    <a:pt x="77" y="0"/>
                  </a:lnTo>
                  <a:lnTo>
                    <a:pt x="85" y="1"/>
                  </a:lnTo>
                  <a:lnTo>
                    <a:pt x="93" y="2"/>
                  </a:lnTo>
                  <a:lnTo>
                    <a:pt x="100" y="3"/>
                  </a:lnTo>
                  <a:lnTo>
                    <a:pt x="107" y="7"/>
                  </a:lnTo>
                  <a:lnTo>
                    <a:pt x="113" y="10"/>
                  </a:lnTo>
                  <a:lnTo>
                    <a:pt x="120" y="14"/>
                  </a:lnTo>
                  <a:lnTo>
                    <a:pt x="126" y="18"/>
                  </a:lnTo>
                  <a:lnTo>
                    <a:pt x="132" y="23"/>
                  </a:lnTo>
                  <a:lnTo>
                    <a:pt x="136" y="28"/>
                  </a:lnTo>
                  <a:lnTo>
                    <a:pt x="141" y="34"/>
                  </a:lnTo>
                  <a:lnTo>
                    <a:pt x="144" y="41"/>
                  </a:lnTo>
                  <a:lnTo>
                    <a:pt x="148"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14">
              <a:extLst>
                <a:ext uri="{FF2B5EF4-FFF2-40B4-BE49-F238E27FC236}">
                  <a16:creationId xmlns:a16="http://schemas.microsoft.com/office/drawing/2014/main" id="{B15035A6-9C11-44D3-8231-3AE37B826565}"/>
                </a:ext>
              </a:extLst>
            </p:cNvPr>
            <p:cNvSpPr>
              <a:spLocks/>
            </p:cNvSpPr>
            <p:nvPr/>
          </p:nvSpPr>
          <p:spPr bwMode="auto">
            <a:xfrm>
              <a:off x="7472363" y="2967038"/>
              <a:ext cx="49213" cy="47625"/>
            </a:xfrm>
            <a:custGeom>
              <a:avLst/>
              <a:gdLst>
                <a:gd name="T0" fmla="*/ 153 w 153"/>
                <a:gd name="T1" fmla="*/ 77 h 154"/>
                <a:gd name="T2" fmla="*/ 152 w 153"/>
                <a:gd name="T3" fmla="*/ 93 h 154"/>
                <a:gd name="T4" fmla="*/ 148 w 153"/>
                <a:gd name="T5" fmla="*/ 106 h 154"/>
                <a:gd name="T6" fmla="*/ 141 w 153"/>
                <a:gd name="T7" fmla="*/ 120 h 154"/>
                <a:gd name="T8" fmla="*/ 132 w 153"/>
                <a:gd name="T9" fmla="*/ 132 h 154"/>
                <a:gd name="T10" fmla="*/ 120 w 153"/>
                <a:gd name="T11" fmla="*/ 141 h 154"/>
                <a:gd name="T12" fmla="*/ 107 w 153"/>
                <a:gd name="T13" fmla="*/ 148 h 154"/>
                <a:gd name="T14" fmla="*/ 93 w 153"/>
                <a:gd name="T15" fmla="*/ 152 h 154"/>
                <a:gd name="T16" fmla="*/ 77 w 153"/>
                <a:gd name="T17" fmla="*/ 154 h 154"/>
                <a:gd name="T18" fmla="*/ 69 w 153"/>
                <a:gd name="T19" fmla="*/ 153 h 154"/>
                <a:gd name="T20" fmla="*/ 54 w 153"/>
                <a:gd name="T21" fmla="*/ 150 h 154"/>
                <a:gd name="T22" fmla="*/ 40 w 153"/>
                <a:gd name="T23" fmla="*/ 144 h 154"/>
                <a:gd name="T24" fmla="*/ 28 w 153"/>
                <a:gd name="T25" fmla="*/ 136 h 154"/>
                <a:gd name="T26" fmla="*/ 17 w 153"/>
                <a:gd name="T27" fmla="*/ 126 h 154"/>
                <a:gd name="T28" fmla="*/ 9 w 153"/>
                <a:gd name="T29" fmla="*/ 113 h 154"/>
                <a:gd name="T30" fmla="*/ 4 w 153"/>
                <a:gd name="T31" fmla="*/ 99 h 154"/>
                <a:gd name="T32" fmla="*/ 0 w 153"/>
                <a:gd name="T33" fmla="*/ 85 h 154"/>
                <a:gd name="T34" fmla="*/ 0 w 153"/>
                <a:gd name="T35" fmla="*/ 77 h 154"/>
                <a:gd name="T36" fmla="*/ 1 w 153"/>
                <a:gd name="T37" fmla="*/ 62 h 154"/>
                <a:gd name="T38" fmla="*/ 6 w 153"/>
                <a:gd name="T39" fmla="*/ 47 h 154"/>
                <a:gd name="T40" fmla="*/ 13 w 153"/>
                <a:gd name="T41" fmla="*/ 34 h 154"/>
                <a:gd name="T42" fmla="*/ 22 w 153"/>
                <a:gd name="T43" fmla="*/ 23 h 154"/>
                <a:gd name="T44" fmla="*/ 33 w 153"/>
                <a:gd name="T45" fmla="*/ 13 h 154"/>
                <a:gd name="T46" fmla="*/ 47 w 153"/>
                <a:gd name="T47" fmla="*/ 6 h 154"/>
                <a:gd name="T48" fmla="*/ 61 w 153"/>
                <a:gd name="T49" fmla="*/ 1 h 154"/>
                <a:gd name="T50" fmla="*/ 77 w 153"/>
                <a:gd name="T51" fmla="*/ 0 h 154"/>
                <a:gd name="T52" fmla="*/ 85 w 153"/>
                <a:gd name="T53" fmla="*/ 0 h 154"/>
                <a:gd name="T54" fmla="*/ 100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8" y="106"/>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4"/>
                  </a:lnTo>
                  <a:lnTo>
                    <a:pt x="77" y="154"/>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7"/>
                  </a:lnTo>
                  <a:lnTo>
                    <a:pt x="22" y="23"/>
                  </a:lnTo>
                  <a:lnTo>
                    <a:pt x="28" y="17"/>
                  </a:lnTo>
                  <a:lnTo>
                    <a:pt x="33" y="13"/>
                  </a:lnTo>
                  <a:lnTo>
                    <a:pt x="40" y="9"/>
                  </a:lnTo>
                  <a:lnTo>
                    <a:pt x="47" y="6"/>
                  </a:lnTo>
                  <a:lnTo>
                    <a:pt x="54" y="3"/>
                  </a:lnTo>
                  <a:lnTo>
                    <a:pt x="61" y="1"/>
                  </a:lnTo>
                  <a:lnTo>
                    <a:pt x="69" y="0"/>
                  </a:lnTo>
                  <a:lnTo>
                    <a:pt x="77" y="0"/>
                  </a:lnTo>
                  <a:lnTo>
                    <a:pt x="77" y="0"/>
                  </a:lnTo>
                  <a:lnTo>
                    <a:pt x="85" y="0"/>
                  </a:lnTo>
                  <a:lnTo>
                    <a:pt x="93" y="1"/>
                  </a:lnTo>
                  <a:lnTo>
                    <a:pt x="100" y="3"/>
                  </a:lnTo>
                  <a:lnTo>
                    <a:pt x="107" y="6"/>
                  </a:lnTo>
                  <a:lnTo>
                    <a:pt x="113" y="9"/>
                  </a:lnTo>
                  <a:lnTo>
                    <a:pt x="120" y="13"/>
                  </a:lnTo>
                  <a:lnTo>
                    <a:pt x="126" y="17"/>
                  </a:lnTo>
                  <a:lnTo>
                    <a:pt x="132" y="23"/>
                  </a:lnTo>
                  <a:lnTo>
                    <a:pt x="136" y="27"/>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15">
              <a:extLst>
                <a:ext uri="{FF2B5EF4-FFF2-40B4-BE49-F238E27FC236}">
                  <a16:creationId xmlns:a16="http://schemas.microsoft.com/office/drawing/2014/main" id="{A2328EA6-515E-40E5-A117-F5CC4059A07D}"/>
                </a:ext>
              </a:extLst>
            </p:cNvPr>
            <p:cNvSpPr>
              <a:spLocks/>
            </p:cNvSpPr>
            <p:nvPr/>
          </p:nvSpPr>
          <p:spPr bwMode="auto">
            <a:xfrm>
              <a:off x="7542213" y="2895600"/>
              <a:ext cx="49213" cy="49213"/>
            </a:xfrm>
            <a:custGeom>
              <a:avLst/>
              <a:gdLst>
                <a:gd name="T0" fmla="*/ 154 w 154"/>
                <a:gd name="T1" fmla="*/ 78 h 154"/>
                <a:gd name="T2" fmla="*/ 153 w 154"/>
                <a:gd name="T3" fmla="*/ 92 h 154"/>
                <a:gd name="T4" fmla="*/ 149 w 154"/>
                <a:gd name="T5" fmla="*/ 107 h 154"/>
                <a:gd name="T6" fmla="*/ 141 w 154"/>
                <a:gd name="T7" fmla="*/ 120 h 154"/>
                <a:gd name="T8" fmla="*/ 131 w 154"/>
                <a:gd name="T9" fmla="*/ 131 h 154"/>
                <a:gd name="T10" fmla="*/ 120 w 154"/>
                <a:gd name="T11" fmla="*/ 142 h 154"/>
                <a:gd name="T12" fmla="*/ 107 w 154"/>
                <a:gd name="T13" fmla="*/ 149 h 154"/>
                <a:gd name="T14" fmla="*/ 93 w 154"/>
                <a:gd name="T15" fmla="*/ 153 h 154"/>
                <a:gd name="T16" fmla="*/ 78 w 154"/>
                <a:gd name="T17" fmla="*/ 154 h 154"/>
                <a:gd name="T18" fmla="*/ 70 w 154"/>
                <a:gd name="T19" fmla="*/ 154 h 154"/>
                <a:gd name="T20" fmla="*/ 55 w 154"/>
                <a:gd name="T21" fmla="*/ 151 h 154"/>
                <a:gd name="T22" fmla="*/ 40 w 154"/>
                <a:gd name="T23" fmla="*/ 145 h 154"/>
                <a:gd name="T24" fmla="*/ 28 w 154"/>
                <a:gd name="T25" fmla="*/ 137 h 154"/>
                <a:gd name="T26" fmla="*/ 18 w 154"/>
                <a:gd name="T27" fmla="*/ 127 h 154"/>
                <a:gd name="T28" fmla="*/ 9 w 154"/>
                <a:gd name="T29" fmla="*/ 114 h 154"/>
                <a:gd name="T30" fmla="*/ 3 w 154"/>
                <a:gd name="T31" fmla="*/ 101 h 154"/>
                <a:gd name="T32" fmla="*/ 1 w 154"/>
                <a:gd name="T33" fmla="*/ 86 h 154"/>
                <a:gd name="T34" fmla="*/ 0 w 154"/>
                <a:gd name="T35" fmla="*/ 78 h 154"/>
                <a:gd name="T36" fmla="*/ 2 w 154"/>
                <a:gd name="T37" fmla="*/ 62 h 154"/>
                <a:gd name="T38" fmla="*/ 7 w 154"/>
                <a:gd name="T39" fmla="*/ 48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5 w 154"/>
                <a:gd name="T53" fmla="*/ 1 h 154"/>
                <a:gd name="T54" fmla="*/ 101 w 154"/>
                <a:gd name="T55" fmla="*/ 3 h 154"/>
                <a:gd name="T56" fmla="*/ 114 w 154"/>
                <a:gd name="T57" fmla="*/ 10 h 154"/>
                <a:gd name="T58" fmla="*/ 126 w 154"/>
                <a:gd name="T59" fmla="*/ 18 h 154"/>
                <a:gd name="T60" fmla="*/ 137 w 154"/>
                <a:gd name="T61" fmla="*/ 28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2"/>
                  </a:lnTo>
                  <a:lnTo>
                    <a:pt x="151" y="101"/>
                  </a:lnTo>
                  <a:lnTo>
                    <a:pt x="149" y="107"/>
                  </a:lnTo>
                  <a:lnTo>
                    <a:pt x="145" y="114"/>
                  </a:lnTo>
                  <a:lnTo>
                    <a:pt x="141" y="120"/>
                  </a:lnTo>
                  <a:lnTo>
                    <a:pt x="137" y="127"/>
                  </a:lnTo>
                  <a:lnTo>
                    <a:pt x="131" y="131"/>
                  </a:lnTo>
                  <a:lnTo>
                    <a:pt x="126" y="137"/>
                  </a:lnTo>
                  <a:lnTo>
                    <a:pt x="120" y="142"/>
                  </a:lnTo>
                  <a:lnTo>
                    <a:pt x="114" y="145"/>
                  </a:lnTo>
                  <a:lnTo>
                    <a:pt x="107"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2"/>
                  </a:lnTo>
                  <a:lnTo>
                    <a:pt x="28" y="137"/>
                  </a:lnTo>
                  <a:lnTo>
                    <a:pt x="23" y="131"/>
                  </a:lnTo>
                  <a:lnTo>
                    <a:pt x="18" y="127"/>
                  </a:lnTo>
                  <a:lnTo>
                    <a:pt x="14" y="120"/>
                  </a:lnTo>
                  <a:lnTo>
                    <a:pt x="9" y="114"/>
                  </a:lnTo>
                  <a:lnTo>
                    <a:pt x="7" y="107"/>
                  </a:lnTo>
                  <a:lnTo>
                    <a:pt x="3" y="101"/>
                  </a:lnTo>
                  <a:lnTo>
                    <a:pt x="2" y="92"/>
                  </a:lnTo>
                  <a:lnTo>
                    <a:pt x="1" y="86"/>
                  </a:lnTo>
                  <a:lnTo>
                    <a:pt x="0" y="78"/>
                  </a:lnTo>
                  <a:lnTo>
                    <a:pt x="0" y="78"/>
                  </a:lnTo>
                  <a:lnTo>
                    <a:pt x="1" y="70"/>
                  </a:lnTo>
                  <a:lnTo>
                    <a:pt x="2" y="62"/>
                  </a:lnTo>
                  <a:lnTo>
                    <a:pt x="3" y="55"/>
                  </a:lnTo>
                  <a:lnTo>
                    <a:pt x="7" y="48"/>
                  </a:lnTo>
                  <a:lnTo>
                    <a:pt x="9" y="41"/>
                  </a:lnTo>
                  <a:lnTo>
                    <a:pt x="14" y="34"/>
                  </a:lnTo>
                  <a:lnTo>
                    <a:pt x="18" y="28"/>
                  </a:lnTo>
                  <a:lnTo>
                    <a:pt x="23" y="23"/>
                  </a:lnTo>
                  <a:lnTo>
                    <a:pt x="28" y="18"/>
                  </a:lnTo>
                  <a:lnTo>
                    <a:pt x="34" y="14"/>
                  </a:lnTo>
                  <a:lnTo>
                    <a:pt x="40" y="10"/>
                  </a:lnTo>
                  <a:lnTo>
                    <a:pt x="47" y="7"/>
                  </a:lnTo>
                  <a:lnTo>
                    <a:pt x="55" y="3"/>
                  </a:lnTo>
                  <a:lnTo>
                    <a:pt x="62" y="2"/>
                  </a:lnTo>
                  <a:lnTo>
                    <a:pt x="70" y="1"/>
                  </a:lnTo>
                  <a:lnTo>
                    <a:pt x="78" y="0"/>
                  </a:lnTo>
                  <a:lnTo>
                    <a:pt x="78" y="0"/>
                  </a:lnTo>
                  <a:lnTo>
                    <a:pt x="85" y="1"/>
                  </a:lnTo>
                  <a:lnTo>
                    <a:pt x="93" y="2"/>
                  </a:lnTo>
                  <a:lnTo>
                    <a:pt x="101" y="3"/>
                  </a:lnTo>
                  <a:lnTo>
                    <a:pt x="107" y="7"/>
                  </a:lnTo>
                  <a:lnTo>
                    <a:pt x="114" y="10"/>
                  </a:lnTo>
                  <a:lnTo>
                    <a:pt x="120" y="14"/>
                  </a:lnTo>
                  <a:lnTo>
                    <a:pt x="126" y="18"/>
                  </a:lnTo>
                  <a:lnTo>
                    <a:pt x="131" y="23"/>
                  </a:lnTo>
                  <a:lnTo>
                    <a:pt x="137" y="28"/>
                  </a:lnTo>
                  <a:lnTo>
                    <a:pt x="141" y="34"/>
                  </a:lnTo>
                  <a:lnTo>
                    <a:pt x="145" y="41"/>
                  </a:lnTo>
                  <a:lnTo>
                    <a:pt x="149"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16">
              <a:extLst>
                <a:ext uri="{FF2B5EF4-FFF2-40B4-BE49-F238E27FC236}">
                  <a16:creationId xmlns:a16="http://schemas.microsoft.com/office/drawing/2014/main" id="{EFC5C45F-408A-4C7A-8C30-44651435D437}"/>
                </a:ext>
              </a:extLst>
            </p:cNvPr>
            <p:cNvSpPr>
              <a:spLocks/>
            </p:cNvSpPr>
            <p:nvPr/>
          </p:nvSpPr>
          <p:spPr bwMode="auto">
            <a:xfrm>
              <a:off x="7542213" y="2967038"/>
              <a:ext cx="49213" cy="47625"/>
            </a:xfrm>
            <a:custGeom>
              <a:avLst/>
              <a:gdLst>
                <a:gd name="T0" fmla="*/ 154 w 154"/>
                <a:gd name="T1" fmla="*/ 77 h 154"/>
                <a:gd name="T2" fmla="*/ 153 w 154"/>
                <a:gd name="T3" fmla="*/ 93 h 154"/>
                <a:gd name="T4" fmla="*/ 149 w 154"/>
                <a:gd name="T5" fmla="*/ 106 h 154"/>
                <a:gd name="T6" fmla="*/ 141 w 154"/>
                <a:gd name="T7" fmla="*/ 120 h 154"/>
                <a:gd name="T8" fmla="*/ 131 w 154"/>
                <a:gd name="T9" fmla="*/ 132 h 154"/>
                <a:gd name="T10" fmla="*/ 120 w 154"/>
                <a:gd name="T11" fmla="*/ 141 h 154"/>
                <a:gd name="T12" fmla="*/ 107 w 154"/>
                <a:gd name="T13" fmla="*/ 148 h 154"/>
                <a:gd name="T14" fmla="*/ 93 w 154"/>
                <a:gd name="T15" fmla="*/ 152 h 154"/>
                <a:gd name="T16" fmla="*/ 78 w 154"/>
                <a:gd name="T17" fmla="*/ 154 h 154"/>
                <a:gd name="T18" fmla="*/ 70 w 154"/>
                <a:gd name="T19" fmla="*/ 153 h 154"/>
                <a:gd name="T20" fmla="*/ 55 w 154"/>
                <a:gd name="T21" fmla="*/ 150 h 154"/>
                <a:gd name="T22" fmla="*/ 40 w 154"/>
                <a:gd name="T23" fmla="*/ 144 h 154"/>
                <a:gd name="T24" fmla="*/ 28 w 154"/>
                <a:gd name="T25" fmla="*/ 136 h 154"/>
                <a:gd name="T26" fmla="*/ 18 w 154"/>
                <a:gd name="T27" fmla="*/ 126 h 154"/>
                <a:gd name="T28" fmla="*/ 9 w 154"/>
                <a:gd name="T29" fmla="*/ 113 h 154"/>
                <a:gd name="T30" fmla="*/ 3 w 154"/>
                <a:gd name="T31" fmla="*/ 99 h 154"/>
                <a:gd name="T32" fmla="*/ 1 w 154"/>
                <a:gd name="T33" fmla="*/ 85 h 154"/>
                <a:gd name="T34" fmla="*/ 0 w 154"/>
                <a:gd name="T35" fmla="*/ 77 h 154"/>
                <a:gd name="T36" fmla="*/ 2 w 154"/>
                <a:gd name="T37" fmla="*/ 62 h 154"/>
                <a:gd name="T38" fmla="*/ 7 w 154"/>
                <a:gd name="T39" fmla="*/ 47 h 154"/>
                <a:gd name="T40" fmla="*/ 14 w 154"/>
                <a:gd name="T41" fmla="*/ 34 h 154"/>
                <a:gd name="T42" fmla="*/ 23 w 154"/>
                <a:gd name="T43" fmla="*/ 23 h 154"/>
                <a:gd name="T44" fmla="*/ 34 w 154"/>
                <a:gd name="T45" fmla="*/ 13 h 154"/>
                <a:gd name="T46" fmla="*/ 47 w 154"/>
                <a:gd name="T47" fmla="*/ 6 h 154"/>
                <a:gd name="T48" fmla="*/ 62 w 154"/>
                <a:gd name="T49" fmla="*/ 1 h 154"/>
                <a:gd name="T50" fmla="*/ 78 w 154"/>
                <a:gd name="T51" fmla="*/ 0 h 154"/>
                <a:gd name="T52" fmla="*/ 85 w 154"/>
                <a:gd name="T53" fmla="*/ 0 h 154"/>
                <a:gd name="T54" fmla="*/ 101 w 154"/>
                <a:gd name="T55" fmla="*/ 3 h 154"/>
                <a:gd name="T56" fmla="*/ 114 w 154"/>
                <a:gd name="T57" fmla="*/ 9 h 154"/>
                <a:gd name="T58" fmla="*/ 126 w 154"/>
                <a:gd name="T59" fmla="*/ 17 h 154"/>
                <a:gd name="T60" fmla="*/ 137 w 154"/>
                <a:gd name="T61" fmla="*/ 27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99"/>
                  </a:lnTo>
                  <a:lnTo>
                    <a:pt x="149" y="106"/>
                  </a:lnTo>
                  <a:lnTo>
                    <a:pt x="145" y="113"/>
                  </a:lnTo>
                  <a:lnTo>
                    <a:pt x="141" y="120"/>
                  </a:lnTo>
                  <a:lnTo>
                    <a:pt x="137" y="126"/>
                  </a:lnTo>
                  <a:lnTo>
                    <a:pt x="131" y="132"/>
                  </a:lnTo>
                  <a:lnTo>
                    <a:pt x="126" y="136"/>
                  </a:lnTo>
                  <a:lnTo>
                    <a:pt x="120" y="141"/>
                  </a:lnTo>
                  <a:lnTo>
                    <a:pt x="114" y="144"/>
                  </a:lnTo>
                  <a:lnTo>
                    <a:pt x="107" y="148"/>
                  </a:lnTo>
                  <a:lnTo>
                    <a:pt x="101" y="150"/>
                  </a:lnTo>
                  <a:lnTo>
                    <a:pt x="93" y="152"/>
                  </a:lnTo>
                  <a:lnTo>
                    <a:pt x="85" y="153"/>
                  </a:lnTo>
                  <a:lnTo>
                    <a:pt x="78" y="154"/>
                  </a:lnTo>
                  <a:lnTo>
                    <a:pt x="78" y="154"/>
                  </a:lnTo>
                  <a:lnTo>
                    <a:pt x="70" y="153"/>
                  </a:lnTo>
                  <a:lnTo>
                    <a:pt x="62" y="152"/>
                  </a:lnTo>
                  <a:lnTo>
                    <a:pt x="55" y="150"/>
                  </a:lnTo>
                  <a:lnTo>
                    <a:pt x="47" y="148"/>
                  </a:lnTo>
                  <a:lnTo>
                    <a:pt x="40" y="144"/>
                  </a:lnTo>
                  <a:lnTo>
                    <a:pt x="34" y="141"/>
                  </a:lnTo>
                  <a:lnTo>
                    <a:pt x="28" y="136"/>
                  </a:lnTo>
                  <a:lnTo>
                    <a:pt x="23" y="132"/>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4"/>
                  </a:lnTo>
                  <a:lnTo>
                    <a:pt x="18" y="27"/>
                  </a:lnTo>
                  <a:lnTo>
                    <a:pt x="23" y="23"/>
                  </a:lnTo>
                  <a:lnTo>
                    <a:pt x="28" y="17"/>
                  </a:lnTo>
                  <a:lnTo>
                    <a:pt x="34" y="13"/>
                  </a:lnTo>
                  <a:lnTo>
                    <a:pt x="40" y="9"/>
                  </a:lnTo>
                  <a:lnTo>
                    <a:pt x="47" y="6"/>
                  </a:lnTo>
                  <a:lnTo>
                    <a:pt x="55" y="3"/>
                  </a:lnTo>
                  <a:lnTo>
                    <a:pt x="62" y="1"/>
                  </a:lnTo>
                  <a:lnTo>
                    <a:pt x="70" y="0"/>
                  </a:lnTo>
                  <a:lnTo>
                    <a:pt x="78" y="0"/>
                  </a:lnTo>
                  <a:lnTo>
                    <a:pt x="78" y="0"/>
                  </a:lnTo>
                  <a:lnTo>
                    <a:pt x="85" y="0"/>
                  </a:lnTo>
                  <a:lnTo>
                    <a:pt x="93" y="1"/>
                  </a:lnTo>
                  <a:lnTo>
                    <a:pt x="101" y="3"/>
                  </a:lnTo>
                  <a:lnTo>
                    <a:pt x="107" y="6"/>
                  </a:lnTo>
                  <a:lnTo>
                    <a:pt x="114" y="9"/>
                  </a:lnTo>
                  <a:lnTo>
                    <a:pt x="120" y="13"/>
                  </a:lnTo>
                  <a:lnTo>
                    <a:pt x="126" y="17"/>
                  </a:lnTo>
                  <a:lnTo>
                    <a:pt x="131" y="23"/>
                  </a:lnTo>
                  <a:lnTo>
                    <a:pt x="137" y="27"/>
                  </a:lnTo>
                  <a:lnTo>
                    <a:pt x="141" y="34"/>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17">
              <a:extLst>
                <a:ext uri="{FF2B5EF4-FFF2-40B4-BE49-F238E27FC236}">
                  <a16:creationId xmlns:a16="http://schemas.microsoft.com/office/drawing/2014/main" id="{54341F45-3459-44D2-84B7-8C834AA838FD}"/>
                </a:ext>
              </a:extLst>
            </p:cNvPr>
            <p:cNvSpPr>
              <a:spLocks/>
            </p:cNvSpPr>
            <p:nvPr/>
          </p:nvSpPr>
          <p:spPr bwMode="auto">
            <a:xfrm>
              <a:off x="7613650" y="2895600"/>
              <a:ext cx="47625" cy="49213"/>
            </a:xfrm>
            <a:custGeom>
              <a:avLst/>
              <a:gdLst>
                <a:gd name="T0" fmla="*/ 153 w 153"/>
                <a:gd name="T1" fmla="*/ 78 h 154"/>
                <a:gd name="T2" fmla="*/ 152 w 153"/>
                <a:gd name="T3" fmla="*/ 92 h 154"/>
                <a:gd name="T4" fmla="*/ 148 w 153"/>
                <a:gd name="T5" fmla="*/ 107 h 154"/>
                <a:gd name="T6" fmla="*/ 141 w 153"/>
                <a:gd name="T7" fmla="*/ 120 h 154"/>
                <a:gd name="T8" fmla="*/ 132 w 153"/>
                <a:gd name="T9" fmla="*/ 131 h 154"/>
                <a:gd name="T10" fmla="*/ 120 w 153"/>
                <a:gd name="T11" fmla="*/ 142 h 154"/>
                <a:gd name="T12" fmla="*/ 106 w 153"/>
                <a:gd name="T13" fmla="*/ 149 h 154"/>
                <a:gd name="T14" fmla="*/ 93 w 153"/>
                <a:gd name="T15" fmla="*/ 153 h 154"/>
                <a:gd name="T16" fmla="*/ 77 w 153"/>
                <a:gd name="T17" fmla="*/ 154 h 154"/>
                <a:gd name="T18" fmla="*/ 69 w 153"/>
                <a:gd name="T19" fmla="*/ 154 h 154"/>
                <a:gd name="T20" fmla="*/ 54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6 w 153"/>
                <a:gd name="T39" fmla="*/ 48 h 154"/>
                <a:gd name="T40" fmla="*/ 13 w 153"/>
                <a:gd name="T41" fmla="*/ 34 h 154"/>
                <a:gd name="T42" fmla="*/ 22 w 153"/>
                <a:gd name="T43" fmla="*/ 23 h 154"/>
                <a:gd name="T44" fmla="*/ 33 w 153"/>
                <a:gd name="T45" fmla="*/ 14 h 154"/>
                <a:gd name="T46" fmla="*/ 47 w 153"/>
                <a:gd name="T47" fmla="*/ 7 h 154"/>
                <a:gd name="T48" fmla="*/ 61 w 153"/>
                <a:gd name="T49" fmla="*/ 2 h 154"/>
                <a:gd name="T50" fmla="*/ 77 w 153"/>
                <a:gd name="T51" fmla="*/ 0 h 154"/>
                <a:gd name="T52" fmla="*/ 85 w 153"/>
                <a:gd name="T53" fmla="*/ 1 h 154"/>
                <a:gd name="T54" fmla="*/ 100 w 153"/>
                <a:gd name="T55" fmla="*/ 3 h 154"/>
                <a:gd name="T56" fmla="*/ 113 w 153"/>
                <a:gd name="T57" fmla="*/ 10 h 154"/>
                <a:gd name="T58" fmla="*/ 126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2"/>
                  </a:lnTo>
                  <a:lnTo>
                    <a:pt x="150" y="101"/>
                  </a:lnTo>
                  <a:lnTo>
                    <a:pt x="148" y="107"/>
                  </a:lnTo>
                  <a:lnTo>
                    <a:pt x="144" y="114"/>
                  </a:lnTo>
                  <a:lnTo>
                    <a:pt x="141" y="120"/>
                  </a:lnTo>
                  <a:lnTo>
                    <a:pt x="136" y="127"/>
                  </a:lnTo>
                  <a:lnTo>
                    <a:pt x="132" y="131"/>
                  </a:lnTo>
                  <a:lnTo>
                    <a:pt x="126" y="137"/>
                  </a:lnTo>
                  <a:lnTo>
                    <a:pt x="120" y="142"/>
                  </a:lnTo>
                  <a:lnTo>
                    <a:pt x="113" y="145"/>
                  </a:lnTo>
                  <a:lnTo>
                    <a:pt x="106"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2"/>
                  </a:lnTo>
                  <a:lnTo>
                    <a:pt x="27" y="137"/>
                  </a:lnTo>
                  <a:lnTo>
                    <a:pt x="22" y="131"/>
                  </a:lnTo>
                  <a:lnTo>
                    <a:pt x="17" y="127"/>
                  </a:lnTo>
                  <a:lnTo>
                    <a:pt x="13" y="120"/>
                  </a:lnTo>
                  <a:lnTo>
                    <a:pt x="9" y="114"/>
                  </a:lnTo>
                  <a:lnTo>
                    <a:pt x="6" y="107"/>
                  </a:lnTo>
                  <a:lnTo>
                    <a:pt x="3" y="101"/>
                  </a:lnTo>
                  <a:lnTo>
                    <a:pt x="1" y="92"/>
                  </a:lnTo>
                  <a:lnTo>
                    <a:pt x="0" y="86"/>
                  </a:lnTo>
                  <a:lnTo>
                    <a:pt x="0" y="78"/>
                  </a:lnTo>
                  <a:lnTo>
                    <a:pt x="0" y="78"/>
                  </a:lnTo>
                  <a:lnTo>
                    <a:pt x="0" y="70"/>
                  </a:lnTo>
                  <a:lnTo>
                    <a:pt x="1" y="62"/>
                  </a:lnTo>
                  <a:lnTo>
                    <a:pt x="3" y="55"/>
                  </a:lnTo>
                  <a:lnTo>
                    <a:pt x="6" y="48"/>
                  </a:lnTo>
                  <a:lnTo>
                    <a:pt x="9" y="41"/>
                  </a:lnTo>
                  <a:lnTo>
                    <a:pt x="13" y="34"/>
                  </a:lnTo>
                  <a:lnTo>
                    <a:pt x="17" y="28"/>
                  </a:lnTo>
                  <a:lnTo>
                    <a:pt x="22" y="23"/>
                  </a:lnTo>
                  <a:lnTo>
                    <a:pt x="27" y="18"/>
                  </a:lnTo>
                  <a:lnTo>
                    <a:pt x="33" y="14"/>
                  </a:lnTo>
                  <a:lnTo>
                    <a:pt x="40" y="10"/>
                  </a:lnTo>
                  <a:lnTo>
                    <a:pt x="47" y="7"/>
                  </a:lnTo>
                  <a:lnTo>
                    <a:pt x="54" y="3"/>
                  </a:lnTo>
                  <a:lnTo>
                    <a:pt x="61" y="2"/>
                  </a:lnTo>
                  <a:lnTo>
                    <a:pt x="69" y="1"/>
                  </a:lnTo>
                  <a:lnTo>
                    <a:pt x="77" y="0"/>
                  </a:lnTo>
                  <a:lnTo>
                    <a:pt x="77" y="0"/>
                  </a:lnTo>
                  <a:lnTo>
                    <a:pt x="85" y="1"/>
                  </a:lnTo>
                  <a:lnTo>
                    <a:pt x="93" y="2"/>
                  </a:lnTo>
                  <a:lnTo>
                    <a:pt x="100" y="3"/>
                  </a:lnTo>
                  <a:lnTo>
                    <a:pt x="106" y="7"/>
                  </a:lnTo>
                  <a:lnTo>
                    <a:pt x="113" y="10"/>
                  </a:lnTo>
                  <a:lnTo>
                    <a:pt x="120" y="14"/>
                  </a:lnTo>
                  <a:lnTo>
                    <a:pt x="126" y="18"/>
                  </a:lnTo>
                  <a:lnTo>
                    <a:pt x="132" y="23"/>
                  </a:lnTo>
                  <a:lnTo>
                    <a:pt x="136" y="28"/>
                  </a:lnTo>
                  <a:lnTo>
                    <a:pt x="141" y="34"/>
                  </a:lnTo>
                  <a:lnTo>
                    <a:pt x="144" y="41"/>
                  </a:lnTo>
                  <a:lnTo>
                    <a:pt x="148"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18">
              <a:extLst>
                <a:ext uri="{FF2B5EF4-FFF2-40B4-BE49-F238E27FC236}">
                  <a16:creationId xmlns:a16="http://schemas.microsoft.com/office/drawing/2014/main" id="{4425267E-02A2-44EF-8AC9-9CD80BE26AB9}"/>
                </a:ext>
              </a:extLst>
            </p:cNvPr>
            <p:cNvSpPr>
              <a:spLocks/>
            </p:cNvSpPr>
            <p:nvPr/>
          </p:nvSpPr>
          <p:spPr bwMode="auto">
            <a:xfrm>
              <a:off x="7613650" y="2967038"/>
              <a:ext cx="47625" cy="47625"/>
            </a:xfrm>
            <a:custGeom>
              <a:avLst/>
              <a:gdLst>
                <a:gd name="T0" fmla="*/ 153 w 153"/>
                <a:gd name="T1" fmla="*/ 77 h 154"/>
                <a:gd name="T2" fmla="*/ 152 w 153"/>
                <a:gd name="T3" fmla="*/ 93 h 154"/>
                <a:gd name="T4" fmla="*/ 148 w 153"/>
                <a:gd name="T5" fmla="*/ 106 h 154"/>
                <a:gd name="T6" fmla="*/ 141 w 153"/>
                <a:gd name="T7" fmla="*/ 120 h 154"/>
                <a:gd name="T8" fmla="*/ 132 w 153"/>
                <a:gd name="T9" fmla="*/ 132 h 154"/>
                <a:gd name="T10" fmla="*/ 120 w 153"/>
                <a:gd name="T11" fmla="*/ 141 h 154"/>
                <a:gd name="T12" fmla="*/ 106 w 153"/>
                <a:gd name="T13" fmla="*/ 148 h 154"/>
                <a:gd name="T14" fmla="*/ 93 w 153"/>
                <a:gd name="T15" fmla="*/ 152 h 154"/>
                <a:gd name="T16" fmla="*/ 77 w 153"/>
                <a:gd name="T17" fmla="*/ 154 h 154"/>
                <a:gd name="T18" fmla="*/ 69 w 153"/>
                <a:gd name="T19" fmla="*/ 153 h 154"/>
                <a:gd name="T20" fmla="*/ 54 w 153"/>
                <a:gd name="T21" fmla="*/ 150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7 h 154"/>
                <a:gd name="T36" fmla="*/ 1 w 153"/>
                <a:gd name="T37" fmla="*/ 62 h 154"/>
                <a:gd name="T38" fmla="*/ 6 w 153"/>
                <a:gd name="T39" fmla="*/ 47 h 154"/>
                <a:gd name="T40" fmla="*/ 13 w 153"/>
                <a:gd name="T41" fmla="*/ 34 h 154"/>
                <a:gd name="T42" fmla="*/ 22 w 153"/>
                <a:gd name="T43" fmla="*/ 23 h 154"/>
                <a:gd name="T44" fmla="*/ 33 w 153"/>
                <a:gd name="T45" fmla="*/ 13 h 154"/>
                <a:gd name="T46" fmla="*/ 47 w 153"/>
                <a:gd name="T47" fmla="*/ 6 h 154"/>
                <a:gd name="T48" fmla="*/ 61 w 153"/>
                <a:gd name="T49" fmla="*/ 1 h 154"/>
                <a:gd name="T50" fmla="*/ 77 w 153"/>
                <a:gd name="T51" fmla="*/ 0 h 154"/>
                <a:gd name="T52" fmla="*/ 85 w 153"/>
                <a:gd name="T53" fmla="*/ 0 h 154"/>
                <a:gd name="T54" fmla="*/ 100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8" y="106"/>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4"/>
                  </a:lnTo>
                  <a:lnTo>
                    <a:pt x="77" y="154"/>
                  </a:lnTo>
                  <a:lnTo>
                    <a:pt x="69" y="153"/>
                  </a:lnTo>
                  <a:lnTo>
                    <a:pt x="61" y="152"/>
                  </a:lnTo>
                  <a:lnTo>
                    <a:pt x="54" y="150"/>
                  </a:lnTo>
                  <a:lnTo>
                    <a:pt x="47" y="148"/>
                  </a:lnTo>
                  <a:lnTo>
                    <a:pt x="40" y="144"/>
                  </a:lnTo>
                  <a:lnTo>
                    <a:pt x="33" y="141"/>
                  </a:lnTo>
                  <a:lnTo>
                    <a:pt x="27" y="136"/>
                  </a:lnTo>
                  <a:lnTo>
                    <a:pt x="22" y="132"/>
                  </a:lnTo>
                  <a:lnTo>
                    <a:pt x="17" y="126"/>
                  </a:lnTo>
                  <a:lnTo>
                    <a:pt x="13"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3" y="34"/>
                  </a:lnTo>
                  <a:lnTo>
                    <a:pt x="17" y="27"/>
                  </a:lnTo>
                  <a:lnTo>
                    <a:pt x="22" y="23"/>
                  </a:lnTo>
                  <a:lnTo>
                    <a:pt x="27" y="17"/>
                  </a:lnTo>
                  <a:lnTo>
                    <a:pt x="33" y="13"/>
                  </a:lnTo>
                  <a:lnTo>
                    <a:pt x="40" y="9"/>
                  </a:lnTo>
                  <a:lnTo>
                    <a:pt x="47" y="6"/>
                  </a:lnTo>
                  <a:lnTo>
                    <a:pt x="54" y="3"/>
                  </a:lnTo>
                  <a:lnTo>
                    <a:pt x="61" y="1"/>
                  </a:lnTo>
                  <a:lnTo>
                    <a:pt x="69" y="0"/>
                  </a:lnTo>
                  <a:lnTo>
                    <a:pt x="77" y="0"/>
                  </a:lnTo>
                  <a:lnTo>
                    <a:pt x="77" y="0"/>
                  </a:lnTo>
                  <a:lnTo>
                    <a:pt x="85" y="0"/>
                  </a:lnTo>
                  <a:lnTo>
                    <a:pt x="93" y="1"/>
                  </a:lnTo>
                  <a:lnTo>
                    <a:pt x="100" y="3"/>
                  </a:lnTo>
                  <a:lnTo>
                    <a:pt x="106" y="6"/>
                  </a:lnTo>
                  <a:lnTo>
                    <a:pt x="113" y="9"/>
                  </a:lnTo>
                  <a:lnTo>
                    <a:pt x="120" y="13"/>
                  </a:lnTo>
                  <a:lnTo>
                    <a:pt x="126" y="17"/>
                  </a:lnTo>
                  <a:lnTo>
                    <a:pt x="132" y="23"/>
                  </a:lnTo>
                  <a:lnTo>
                    <a:pt x="136" y="27"/>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119">
              <a:extLst>
                <a:ext uri="{FF2B5EF4-FFF2-40B4-BE49-F238E27FC236}">
                  <a16:creationId xmlns:a16="http://schemas.microsoft.com/office/drawing/2014/main" id="{3F170A46-2F67-470B-B1FC-7AD4CFD06A60}"/>
                </a:ext>
              </a:extLst>
            </p:cNvPr>
            <p:cNvSpPr>
              <a:spLocks/>
            </p:cNvSpPr>
            <p:nvPr/>
          </p:nvSpPr>
          <p:spPr bwMode="auto">
            <a:xfrm>
              <a:off x="7683500" y="2895600"/>
              <a:ext cx="47625" cy="49213"/>
            </a:xfrm>
            <a:custGeom>
              <a:avLst/>
              <a:gdLst>
                <a:gd name="T0" fmla="*/ 153 w 153"/>
                <a:gd name="T1" fmla="*/ 78 h 154"/>
                <a:gd name="T2" fmla="*/ 152 w 153"/>
                <a:gd name="T3" fmla="*/ 92 h 154"/>
                <a:gd name="T4" fmla="*/ 147 w 153"/>
                <a:gd name="T5" fmla="*/ 107 h 154"/>
                <a:gd name="T6" fmla="*/ 140 w 153"/>
                <a:gd name="T7" fmla="*/ 120 h 154"/>
                <a:gd name="T8" fmla="*/ 131 w 153"/>
                <a:gd name="T9" fmla="*/ 131 h 154"/>
                <a:gd name="T10" fmla="*/ 120 w 153"/>
                <a:gd name="T11" fmla="*/ 142 h 154"/>
                <a:gd name="T12" fmla="*/ 106 w 153"/>
                <a:gd name="T13" fmla="*/ 149 h 154"/>
                <a:gd name="T14" fmla="*/ 92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5 w 153"/>
                <a:gd name="T39" fmla="*/ 48 h 154"/>
                <a:gd name="T40" fmla="*/ 12 w 153"/>
                <a:gd name="T41" fmla="*/ 34 h 154"/>
                <a:gd name="T42" fmla="*/ 22 w 153"/>
                <a:gd name="T43" fmla="*/ 23 h 154"/>
                <a:gd name="T44" fmla="*/ 33 w 153"/>
                <a:gd name="T45" fmla="*/ 14 h 154"/>
                <a:gd name="T46" fmla="*/ 47 w 153"/>
                <a:gd name="T47" fmla="*/ 7 h 154"/>
                <a:gd name="T48" fmla="*/ 61 w 153"/>
                <a:gd name="T49" fmla="*/ 2 h 154"/>
                <a:gd name="T50" fmla="*/ 76 w 153"/>
                <a:gd name="T51" fmla="*/ 0 h 154"/>
                <a:gd name="T52" fmla="*/ 84 w 153"/>
                <a:gd name="T53" fmla="*/ 1 h 154"/>
                <a:gd name="T54" fmla="*/ 99 w 153"/>
                <a:gd name="T55" fmla="*/ 3 h 154"/>
                <a:gd name="T56" fmla="*/ 113 w 153"/>
                <a:gd name="T57" fmla="*/ 10 h 154"/>
                <a:gd name="T58" fmla="*/ 125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2"/>
                  </a:lnTo>
                  <a:lnTo>
                    <a:pt x="150" y="101"/>
                  </a:lnTo>
                  <a:lnTo>
                    <a:pt x="147" y="107"/>
                  </a:lnTo>
                  <a:lnTo>
                    <a:pt x="144" y="114"/>
                  </a:lnTo>
                  <a:lnTo>
                    <a:pt x="140" y="120"/>
                  </a:lnTo>
                  <a:lnTo>
                    <a:pt x="136" y="127"/>
                  </a:lnTo>
                  <a:lnTo>
                    <a:pt x="131" y="131"/>
                  </a:lnTo>
                  <a:lnTo>
                    <a:pt x="125" y="137"/>
                  </a:lnTo>
                  <a:lnTo>
                    <a:pt x="120" y="142"/>
                  </a:lnTo>
                  <a:lnTo>
                    <a:pt x="113" y="145"/>
                  </a:lnTo>
                  <a:lnTo>
                    <a:pt x="106" y="149"/>
                  </a:lnTo>
                  <a:lnTo>
                    <a:pt x="99" y="151"/>
                  </a:lnTo>
                  <a:lnTo>
                    <a:pt x="92" y="153"/>
                  </a:lnTo>
                  <a:lnTo>
                    <a:pt x="84" y="154"/>
                  </a:lnTo>
                  <a:lnTo>
                    <a:pt x="76" y="154"/>
                  </a:lnTo>
                  <a:lnTo>
                    <a:pt x="76" y="154"/>
                  </a:lnTo>
                  <a:lnTo>
                    <a:pt x="68" y="154"/>
                  </a:lnTo>
                  <a:lnTo>
                    <a:pt x="61" y="153"/>
                  </a:lnTo>
                  <a:lnTo>
                    <a:pt x="53" y="151"/>
                  </a:lnTo>
                  <a:lnTo>
                    <a:pt x="47" y="149"/>
                  </a:lnTo>
                  <a:lnTo>
                    <a:pt x="40" y="145"/>
                  </a:lnTo>
                  <a:lnTo>
                    <a:pt x="33" y="142"/>
                  </a:lnTo>
                  <a:lnTo>
                    <a:pt x="27" y="137"/>
                  </a:lnTo>
                  <a:lnTo>
                    <a:pt x="22" y="131"/>
                  </a:lnTo>
                  <a:lnTo>
                    <a:pt x="17" y="127"/>
                  </a:lnTo>
                  <a:lnTo>
                    <a:pt x="12"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2" y="34"/>
                  </a:lnTo>
                  <a:lnTo>
                    <a:pt x="17" y="28"/>
                  </a:lnTo>
                  <a:lnTo>
                    <a:pt x="22" y="23"/>
                  </a:lnTo>
                  <a:lnTo>
                    <a:pt x="27" y="18"/>
                  </a:lnTo>
                  <a:lnTo>
                    <a:pt x="33" y="14"/>
                  </a:lnTo>
                  <a:lnTo>
                    <a:pt x="40" y="10"/>
                  </a:lnTo>
                  <a:lnTo>
                    <a:pt x="47" y="7"/>
                  </a:lnTo>
                  <a:lnTo>
                    <a:pt x="53" y="3"/>
                  </a:lnTo>
                  <a:lnTo>
                    <a:pt x="61" y="2"/>
                  </a:lnTo>
                  <a:lnTo>
                    <a:pt x="68" y="1"/>
                  </a:lnTo>
                  <a:lnTo>
                    <a:pt x="76" y="0"/>
                  </a:lnTo>
                  <a:lnTo>
                    <a:pt x="76" y="0"/>
                  </a:lnTo>
                  <a:lnTo>
                    <a:pt x="84" y="1"/>
                  </a:lnTo>
                  <a:lnTo>
                    <a:pt x="92" y="2"/>
                  </a:lnTo>
                  <a:lnTo>
                    <a:pt x="99" y="3"/>
                  </a:lnTo>
                  <a:lnTo>
                    <a:pt x="106" y="7"/>
                  </a:lnTo>
                  <a:lnTo>
                    <a:pt x="113" y="10"/>
                  </a:lnTo>
                  <a:lnTo>
                    <a:pt x="120" y="14"/>
                  </a:lnTo>
                  <a:lnTo>
                    <a:pt x="125" y="18"/>
                  </a:lnTo>
                  <a:lnTo>
                    <a:pt x="131" y="23"/>
                  </a:lnTo>
                  <a:lnTo>
                    <a:pt x="136" y="28"/>
                  </a:lnTo>
                  <a:lnTo>
                    <a:pt x="140"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120">
              <a:extLst>
                <a:ext uri="{FF2B5EF4-FFF2-40B4-BE49-F238E27FC236}">
                  <a16:creationId xmlns:a16="http://schemas.microsoft.com/office/drawing/2014/main" id="{7B271CF7-63AD-4015-B517-E58DE911A17F}"/>
                </a:ext>
              </a:extLst>
            </p:cNvPr>
            <p:cNvSpPr>
              <a:spLocks/>
            </p:cNvSpPr>
            <p:nvPr/>
          </p:nvSpPr>
          <p:spPr bwMode="auto">
            <a:xfrm>
              <a:off x="7683500" y="2967038"/>
              <a:ext cx="47625" cy="47625"/>
            </a:xfrm>
            <a:custGeom>
              <a:avLst/>
              <a:gdLst>
                <a:gd name="T0" fmla="*/ 153 w 153"/>
                <a:gd name="T1" fmla="*/ 77 h 154"/>
                <a:gd name="T2" fmla="*/ 152 w 153"/>
                <a:gd name="T3" fmla="*/ 93 h 154"/>
                <a:gd name="T4" fmla="*/ 147 w 153"/>
                <a:gd name="T5" fmla="*/ 106 h 154"/>
                <a:gd name="T6" fmla="*/ 140 w 153"/>
                <a:gd name="T7" fmla="*/ 120 h 154"/>
                <a:gd name="T8" fmla="*/ 131 w 153"/>
                <a:gd name="T9" fmla="*/ 132 h 154"/>
                <a:gd name="T10" fmla="*/ 120 w 153"/>
                <a:gd name="T11" fmla="*/ 141 h 154"/>
                <a:gd name="T12" fmla="*/ 106 w 153"/>
                <a:gd name="T13" fmla="*/ 148 h 154"/>
                <a:gd name="T14" fmla="*/ 92 w 153"/>
                <a:gd name="T15" fmla="*/ 152 h 154"/>
                <a:gd name="T16" fmla="*/ 76 w 153"/>
                <a:gd name="T17" fmla="*/ 154 h 154"/>
                <a:gd name="T18" fmla="*/ 68 w 153"/>
                <a:gd name="T19" fmla="*/ 153 h 154"/>
                <a:gd name="T20" fmla="*/ 53 w 153"/>
                <a:gd name="T21" fmla="*/ 150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2 w 153"/>
                <a:gd name="T43" fmla="*/ 23 h 154"/>
                <a:gd name="T44" fmla="*/ 33 w 153"/>
                <a:gd name="T45" fmla="*/ 13 h 154"/>
                <a:gd name="T46" fmla="*/ 47 w 153"/>
                <a:gd name="T47" fmla="*/ 6 h 154"/>
                <a:gd name="T48" fmla="*/ 61 w 153"/>
                <a:gd name="T49" fmla="*/ 1 h 154"/>
                <a:gd name="T50" fmla="*/ 76 w 153"/>
                <a:gd name="T51" fmla="*/ 0 h 154"/>
                <a:gd name="T52" fmla="*/ 84 w 153"/>
                <a:gd name="T53" fmla="*/ 0 h 154"/>
                <a:gd name="T54" fmla="*/ 99 w 153"/>
                <a:gd name="T55" fmla="*/ 3 h 154"/>
                <a:gd name="T56" fmla="*/ 113 w 153"/>
                <a:gd name="T57" fmla="*/ 9 h 154"/>
                <a:gd name="T58" fmla="*/ 125 w 153"/>
                <a:gd name="T59" fmla="*/ 17 h 154"/>
                <a:gd name="T60" fmla="*/ 136 w 153"/>
                <a:gd name="T61" fmla="*/ 27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7" y="106"/>
                  </a:lnTo>
                  <a:lnTo>
                    <a:pt x="144" y="113"/>
                  </a:lnTo>
                  <a:lnTo>
                    <a:pt x="140" y="120"/>
                  </a:lnTo>
                  <a:lnTo>
                    <a:pt x="136" y="126"/>
                  </a:lnTo>
                  <a:lnTo>
                    <a:pt x="131" y="132"/>
                  </a:lnTo>
                  <a:lnTo>
                    <a:pt x="125" y="136"/>
                  </a:lnTo>
                  <a:lnTo>
                    <a:pt x="120" y="141"/>
                  </a:lnTo>
                  <a:lnTo>
                    <a:pt x="113" y="144"/>
                  </a:lnTo>
                  <a:lnTo>
                    <a:pt x="106" y="148"/>
                  </a:lnTo>
                  <a:lnTo>
                    <a:pt x="99" y="150"/>
                  </a:lnTo>
                  <a:lnTo>
                    <a:pt x="92" y="152"/>
                  </a:lnTo>
                  <a:lnTo>
                    <a:pt x="84" y="153"/>
                  </a:lnTo>
                  <a:lnTo>
                    <a:pt x="76" y="154"/>
                  </a:lnTo>
                  <a:lnTo>
                    <a:pt x="76" y="154"/>
                  </a:lnTo>
                  <a:lnTo>
                    <a:pt x="68" y="153"/>
                  </a:lnTo>
                  <a:lnTo>
                    <a:pt x="61" y="152"/>
                  </a:lnTo>
                  <a:lnTo>
                    <a:pt x="53" y="150"/>
                  </a:lnTo>
                  <a:lnTo>
                    <a:pt x="47" y="148"/>
                  </a:lnTo>
                  <a:lnTo>
                    <a:pt x="40" y="144"/>
                  </a:lnTo>
                  <a:lnTo>
                    <a:pt x="33" y="141"/>
                  </a:lnTo>
                  <a:lnTo>
                    <a:pt x="27" y="136"/>
                  </a:lnTo>
                  <a:lnTo>
                    <a:pt x="22" y="132"/>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7"/>
                  </a:lnTo>
                  <a:lnTo>
                    <a:pt x="22" y="23"/>
                  </a:lnTo>
                  <a:lnTo>
                    <a:pt x="27" y="17"/>
                  </a:lnTo>
                  <a:lnTo>
                    <a:pt x="33" y="13"/>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3"/>
                  </a:lnTo>
                  <a:lnTo>
                    <a:pt x="125" y="17"/>
                  </a:lnTo>
                  <a:lnTo>
                    <a:pt x="131" y="23"/>
                  </a:lnTo>
                  <a:lnTo>
                    <a:pt x="136" y="27"/>
                  </a:lnTo>
                  <a:lnTo>
                    <a:pt x="140"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121">
              <a:extLst>
                <a:ext uri="{FF2B5EF4-FFF2-40B4-BE49-F238E27FC236}">
                  <a16:creationId xmlns:a16="http://schemas.microsoft.com/office/drawing/2014/main" id="{DBA70A5C-6560-4E51-96A8-57158A33E3AA}"/>
                </a:ext>
              </a:extLst>
            </p:cNvPr>
            <p:cNvSpPr>
              <a:spLocks/>
            </p:cNvSpPr>
            <p:nvPr/>
          </p:nvSpPr>
          <p:spPr bwMode="auto">
            <a:xfrm>
              <a:off x="7191375" y="2616200"/>
              <a:ext cx="49213" cy="49213"/>
            </a:xfrm>
            <a:custGeom>
              <a:avLst/>
              <a:gdLst>
                <a:gd name="T0" fmla="*/ 155 w 155"/>
                <a:gd name="T1" fmla="*/ 77 h 155"/>
                <a:gd name="T2" fmla="*/ 153 w 155"/>
                <a:gd name="T3" fmla="*/ 93 h 155"/>
                <a:gd name="T4" fmla="*/ 149 w 155"/>
                <a:gd name="T5" fmla="*/ 108 h 155"/>
                <a:gd name="T6" fmla="*/ 141 w 155"/>
                <a:gd name="T7" fmla="*/ 120 h 155"/>
                <a:gd name="T8" fmla="*/ 132 w 155"/>
                <a:gd name="T9" fmla="*/ 132 h 155"/>
                <a:gd name="T10" fmla="*/ 121 w 155"/>
                <a:gd name="T11" fmla="*/ 141 h 155"/>
                <a:gd name="T12" fmla="*/ 108 w 155"/>
                <a:gd name="T13" fmla="*/ 148 h 155"/>
                <a:gd name="T14" fmla="*/ 93 w 155"/>
                <a:gd name="T15" fmla="*/ 152 h 155"/>
                <a:gd name="T16" fmla="*/ 78 w 155"/>
                <a:gd name="T17" fmla="*/ 155 h 155"/>
                <a:gd name="T18" fmla="*/ 70 w 155"/>
                <a:gd name="T19" fmla="*/ 154 h 155"/>
                <a:gd name="T20" fmla="*/ 55 w 155"/>
                <a:gd name="T21" fmla="*/ 151 h 155"/>
                <a:gd name="T22" fmla="*/ 42 w 155"/>
                <a:gd name="T23" fmla="*/ 144 h 155"/>
                <a:gd name="T24" fmla="*/ 29 w 155"/>
                <a:gd name="T25" fmla="*/ 136 h 155"/>
                <a:gd name="T26" fmla="*/ 19 w 155"/>
                <a:gd name="T27" fmla="*/ 126 h 155"/>
                <a:gd name="T28" fmla="*/ 11 w 155"/>
                <a:gd name="T29" fmla="*/ 113 h 155"/>
                <a:gd name="T30" fmla="*/ 4 w 155"/>
                <a:gd name="T31" fmla="*/ 100 h 155"/>
                <a:gd name="T32" fmla="*/ 2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3 h 155"/>
                <a:gd name="T46" fmla="*/ 47 w 155"/>
                <a:gd name="T47" fmla="*/ 6 h 155"/>
                <a:gd name="T48" fmla="*/ 62 w 155"/>
                <a:gd name="T49" fmla="*/ 1 h 155"/>
                <a:gd name="T50" fmla="*/ 78 w 155"/>
                <a:gd name="T51" fmla="*/ 0 h 155"/>
                <a:gd name="T52" fmla="*/ 85 w 155"/>
                <a:gd name="T53" fmla="*/ 0 h 155"/>
                <a:gd name="T54" fmla="*/ 101 w 155"/>
                <a:gd name="T55" fmla="*/ 4 h 155"/>
                <a:gd name="T56" fmla="*/ 115 w 155"/>
                <a:gd name="T57" fmla="*/ 9 h 155"/>
                <a:gd name="T58" fmla="*/ 126 w 155"/>
                <a:gd name="T59" fmla="*/ 17 h 155"/>
                <a:gd name="T60" fmla="*/ 137 w 155"/>
                <a:gd name="T61" fmla="*/ 28 h 155"/>
                <a:gd name="T62" fmla="*/ 146 w 155"/>
                <a:gd name="T63" fmla="*/ 40 h 155"/>
                <a:gd name="T64" fmla="*/ 151 w 155"/>
                <a:gd name="T65" fmla="*/ 54 h 155"/>
                <a:gd name="T66" fmla="*/ 155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3" y="93"/>
                  </a:lnTo>
                  <a:lnTo>
                    <a:pt x="151" y="100"/>
                  </a:lnTo>
                  <a:lnTo>
                    <a:pt x="149" y="108"/>
                  </a:lnTo>
                  <a:lnTo>
                    <a:pt x="146" y="113"/>
                  </a:lnTo>
                  <a:lnTo>
                    <a:pt x="141" y="120"/>
                  </a:lnTo>
                  <a:lnTo>
                    <a:pt x="137" y="126"/>
                  </a:lnTo>
                  <a:lnTo>
                    <a:pt x="132" y="132"/>
                  </a:lnTo>
                  <a:lnTo>
                    <a:pt x="126" y="136"/>
                  </a:lnTo>
                  <a:lnTo>
                    <a:pt x="121" y="141"/>
                  </a:lnTo>
                  <a:lnTo>
                    <a:pt x="115" y="144"/>
                  </a:lnTo>
                  <a:lnTo>
                    <a:pt x="108" y="148"/>
                  </a:lnTo>
                  <a:lnTo>
                    <a:pt x="101" y="151"/>
                  </a:lnTo>
                  <a:lnTo>
                    <a:pt x="93" y="152"/>
                  </a:lnTo>
                  <a:lnTo>
                    <a:pt x="85" y="154"/>
                  </a:lnTo>
                  <a:lnTo>
                    <a:pt x="78" y="155"/>
                  </a:lnTo>
                  <a:lnTo>
                    <a:pt x="78" y="155"/>
                  </a:lnTo>
                  <a:lnTo>
                    <a:pt x="70" y="154"/>
                  </a:lnTo>
                  <a:lnTo>
                    <a:pt x="62" y="152"/>
                  </a:lnTo>
                  <a:lnTo>
                    <a:pt x="55" y="151"/>
                  </a:lnTo>
                  <a:lnTo>
                    <a:pt x="47" y="148"/>
                  </a:lnTo>
                  <a:lnTo>
                    <a:pt x="42" y="144"/>
                  </a:lnTo>
                  <a:lnTo>
                    <a:pt x="35" y="141"/>
                  </a:lnTo>
                  <a:lnTo>
                    <a:pt x="29" y="136"/>
                  </a:lnTo>
                  <a:lnTo>
                    <a:pt x="23" y="132"/>
                  </a:lnTo>
                  <a:lnTo>
                    <a:pt x="19" y="126"/>
                  </a:lnTo>
                  <a:lnTo>
                    <a:pt x="14" y="120"/>
                  </a:lnTo>
                  <a:lnTo>
                    <a:pt x="11" y="113"/>
                  </a:lnTo>
                  <a:lnTo>
                    <a:pt x="7" y="108"/>
                  </a:lnTo>
                  <a:lnTo>
                    <a:pt x="4" y="100"/>
                  </a:lnTo>
                  <a:lnTo>
                    <a:pt x="3" y="93"/>
                  </a:lnTo>
                  <a:lnTo>
                    <a:pt x="2" y="85"/>
                  </a:lnTo>
                  <a:lnTo>
                    <a:pt x="0" y="77"/>
                  </a:lnTo>
                  <a:lnTo>
                    <a:pt x="0" y="77"/>
                  </a:lnTo>
                  <a:lnTo>
                    <a:pt x="2" y="69"/>
                  </a:lnTo>
                  <a:lnTo>
                    <a:pt x="3" y="62"/>
                  </a:lnTo>
                  <a:lnTo>
                    <a:pt x="4" y="54"/>
                  </a:lnTo>
                  <a:lnTo>
                    <a:pt x="7" y="47"/>
                  </a:lnTo>
                  <a:lnTo>
                    <a:pt x="11" y="40"/>
                  </a:lnTo>
                  <a:lnTo>
                    <a:pt x="14" y="35"/>
                  </a:lnTo>
                  <a:lnTo>
                    <a:pt x="19" y="28"/>
                  </a:lnTo>
                  <a:lnTo>
                    <a:pt x="23" y="23"/>
                  </a:lnTo>
                  <a:lnTo>
                    <a:pt x="29" y="17"/>
                  </a:lnTo>
                  <a:lnTo>
                    <a:pt x="35" y="13"/>
                  </a:lnTo>
                  <a:lnTo>
                    <a:pt x="42"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3"/>
                  </a:lnTo>
                  <a:lnTo>
                    <a:pt x="126" y="17"/>
                  </a:lnTo>
                  <a:lnTo>
                    <a:pt x="132" y="23"/>
                  </a:lnTo>
                  <a:lnTo>
                    <a:pt x="137" y="28"/>
                  </a:lnTo>
                  <a:lnTo>
                    <a:pt x="141" y="35"/>
                  </a:lnTo>
                  <a:lnTo>
                    <a:pt x="146"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122">
              <a:extLst>
                <a:ext uri="{FF2B5EF4-FFF2-40B4-BE49-F238E27FC236}">
                  <a16:creationId xmlns:a16="http://schemas.microsoft.com/office/drawing/2014/main" id="{BBD6EC1C-AF75-4523-803A-5450082FC119}"/>
                </a:ext>
              </a:extLst>
            </p:cNvPr>
            <p:cNvSpPr>
              <a:spLocks/>
            </p:cNvSpPr>
            <p:nvPr/>
          </p:nvSpPr>
          <p:spPr bwMode="auto">
            <a:xfrm>
              <a:off x="7191375" y="2687638"/>
              <a:ext cx="49213" cy="49213"/>
            </a:xfrm>
            <a:custGeom>
              <a:avLst/>
              <a:gdLst>
                <a:gd name="T0" fmla="*/ 155 w 155"/>
                <a:gd name="T1" fmla="*/ 78 h 155"/>
                <a:gd name="T2" fmla="*/ 153 w 155"/>
                <a:gd name="T3" fmla="*/ 93 h 155"/>
                <a:gd name="T4" fmla="*/ 149 w 155"/>
                <a:gd name="T5" fmla="*/ 108 h 155"/>
                <a:gd name="T6" fmla="*/ 141 w 155"/>
                <a:gd name="T7" fmla="*/ 120 h 155"/>
                <a:gd name="T8" fmla="*/ 132 w 155"/>
                <a:gd name="T9" fmla="*/ 132 h 155"/>
                <a:gd name="T10" fmla="*/ 121 w 155"/>
                <a:gd name="T11" fmla="*/ 141 h 155"/>
                <a:gd name="T12" fmla="*/ 108 w 155"/>
                <a:gd name="T13" fmla="*/ 149 h 155"/>
                <a:gd name="T14" fmla="*/ 93 w 155"/>
                <a:gd name="T15" fmla="*/ 153 h 155"/>
                <a:gd name="T16" fmla="*/ 78 w 155"/>
                <a:gd name="T17" fmla="*/ 155 h 155"/>
                <a:gd name="T18" fmla="*/ 70 w 155"/>
                <a:gd name="T19" fmla="*/ 155 h 155"/>
                <a:gd name="T20" fmla="*/ 55 w 155"/>
                <a:gd name="T21" fmla="*/ 151 h 155"/>
                <a:gd name="T22" fmla="*/ 42 w 155"/>
                <a:gd name="T23" fmla="*/ 145 h 155"/>
                <a:gd name="T24" fmla="*/ 29 w 155"/>
                <a:gd name="T25" fmla="*/ 137 h 155"/>
                <a:gd name="T26" fmla="*/ 19 w 155"/>
                <a:gd name="T27" fmla="*/ 126 h 155"/>
                <a:gd name="T28" fmla="*/ 11 w 155"/>
                <a:gd name="T29" fmla="*/ 115 h 155"/>
                <a:gd name="T30" fmla="*/ 4 w 155"/>
                <a:gd name="T31" fmla="*/ 101 h 155"/>
                <a:gd name="T32" fmla="*/ 2 w 155"/>
                <a:gd name="T33" fmla="*/ 85 h 155"/>
                <a:gd name="T34" fmla="*/ 0 w 155"/>
                <a:gd name="T35" fmla="*/ 78 h 155"/>
                <a:gd name="T36" fmla="*/ 3 w 155"/>
                <a:gd name="T37" fmla="*/ 62 h 155"/>
                <a:gd name="T38" fmla="*/ 7 w 155"/>
                <a:gd name="T39" fmla="*/ 47 h 155"/>
                <a:gd name="T40" fmla="*/ 14 w 155"/>
                <a:gd name="T41" fmla="*/ 34 h 155"/>
                <a:gd name="T42" fmla="*/ 23 w 155"/>
                <a:gd name="T43" fmla="*/ 23 h 155"/>
                <a:gd name="T44" fmla="*/ 35 w 155"/>
                <a:gd name="T45" fmla="*/ 14 h 155"/>
                <a:gd name="T46" fmla="*/ 47 w 155"/>
                <a:gd name="T47" fmla="*/ 7 h 155"/>
                <a:gd name="T48" fmla="*/ 62 w 155"/>
                <a:gd name="T49" fmla="*/ 2 h 155"/>
                <a:gd name="T50" fmla="*/ 78 w 155"/>
                <a:gd name="T51" fmla="*/ 0 h 155"/>
                <a:gd name="T52" fmla="*/ 85 w 155"/>
                <a:gd name="T53" fmla="*/ 1 h 155"/>
                <a:gd name="T54" fmla="*/ 101 w 155"/>
                <a:gd name="T55" fmla="*/ 4 h 155"/>
                <a:gd name="T56" fmla="*/ 115 w 155"/>
                <a:gd name="T57" fmla="*/ 9 h 155"/>
                <a:gd name="T58" fmla="*/ 126 w 155"/>
                <a:gd name="T59" fmla="*/ 18 h 155"/>
                <a:gd name="T60" fmla="*/ 137 w 155"/>
                <a:gd name="T61" fmla="*/ 29 h 155"/>
                <a:gd name="T62" fmla="*/ 146 w 155"/>
                <a:gd name="T63" fmla="*/ 41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3" y="93"/>
                  </a:lnTo>
                  <a:lnTo>
                    <a:pt x="151" y="101"/>
                  </a:lnTo>
                  <a:lnTo>
                    <a:pt x="149" y="108"/>
                  </a:lnTo>
                  <a:lnTo>
                    <a:pt x="146" y="115"/>
                  </a:lnTo>
                  <a:lnTo>
                    <a:pt x="141" y="120"/>
                  </a:lnTo>
                  <a:lnTo>
                    <a:pt x="137" y="126"/>
                  </a:lnTo>
                  <a:lnTo>
                    <a:pt x="132" y="132"/>
                  </a:lnTo>
                  <a:lnTo>
                    <a:pt x="126" y="137"/>
                  </a:lnTo>
                  <a:lnTo>
                    <a:pt x="121" y="141"/>
                  </a:lnTo>
                  <a:lnTo>
                    <a:pt x="115" y="145"/>
                  </a:lnTo>
                  <a:lnTo>
                    <a:pt x="108" y="149"/>
                  </a:lnTo>
                  <a:lnTo>
                    <a:pt x="101" y="151"/>
                  </a:lnTo>
                  <a:lnTo>
                    <a:pt x="93" y="153"/>
                  </a:lnTo>
                  <a:lnTo>
                    <a:pt x="85" y="155"/>
                  </a:lnTo>
                  <a:lnTo>
                    <a:pt x="78" y="155"/>
                  </a:lnTo>
                  <a:lnTo>
                    <a:pt x="78" y="155"/>
                  </a:lnTo>
                  <a:lnTo>
                    <a:pt x="70" y="155"/>
                  </a:lnTo>
                  <a:lnTo>
                    <a:pt x="62" y="153"/>
                  </a:lnTo>
                  <a:lnTo>
                    <a:pt x="55" y="151"/>
                  </a:lnTo>
                  <a:lnTo>
                    <a:pt x="47" y="149"/>
                  </a:lnTo>
                  <a:lnTo>
                    <a:pt x="42" y="145"/>
                  </a:lnTo>
                  <a:lnTo>
                    <a:pt x="35" y="141"/>
                  </a:lnTo>
                  <a:lnTo>
                    <a:pt x="29" y="137"/>
                  </a:lnTo>
                  <a:lnTo>
                    <a:pt x="23" y="132"/>
                  </a:lnTo>
                  <a:lnTo>
                    <a:pt x="19" y="126"/>
                  </a:lnTo>
                  <a:lnTo>
                    <a:pt x="14" y="120"/>
                  </a:lnTo>
                  <a:lnTo>
                    <a:pt x="11" y="115"/>
                  </a:lnTo>
                  <a:lnTo>
                    <a:pt x="7" y="108"/>
                  </a:lnTo>
                  <a:lnTo>
                    <a:pt x="4" y="101"/>
                  </a:lnTo>
                  <a:lnTo>
                    <a:pt x="3" y="93"/>
                  </a:lnTo>
                  <a:lnTo>
                    <a:pt x="2" y="85"/>
                  </a:lnTo>
                  <a:lnTo>
                    <a:pt x="0" y="78"/>
                  </a:lnTo>
                  <a:lnTo>
                    <a:pt x="0" y="78"/>
                  </a:lnTo>
                  <a:lnTo>
                    <a:pt x="2" y="70"/>
                  </a:lnTo>
                  <a:lnTo>
                    <a:pt x="3" y="62"/>
                  </a:lnTo>
                  <a:lnTo>
                    <a:pt x="4" y="55"/>
                  </a:lnTo>
                  <a:lnTo>
                    <a:pt x="7" y="47"/>
                  </a:lnTo>
                  <a:lnTo>
                    <a:pt x="11" y="41"/>
                  </a:lnTo>
                  <a:lnTo>
                    <a:pt x="14" y="34"/>
                  </a:lnTo>
                  <a:lnTo>
                    <a:pt x="19" y="29"/>
                  </a:lnTo>
                  <a:lnTo>
                    <a:pt x="23" y="23"/>
                  </a:lnTo>
                  <a:lnTo>
                    <a:pt x="29" y="18"/>
                  </a:lnTo>
                  <a:lnTo>
                    <a:pt x="35" y="14"/>
                  </a:lnTo>
                  <a:lnTo>
                    <a:pt x="42" y="9"/>
                  </a:lnTo>
                  <a:lnTo>
                    <a:pt x="47" y="7"/>
                  </a:lnTo>
                  <a:lnTo>
                    <a:pt x="55" y="4"/>
                  </a:lnTo>
                  <a:lnTo>
                    <a:pt x="62" y="2"/>
                  </a:lnTo>
                  <a:lnTo>
                    <a:pt x="70" y="1"/>
                  </a:lnTo>
                  <a:lnTo>
                    <a:pt x="78" y="0"/>
                  </a:lnTo>
                  <a:lnTo>
                    <a:pt x="78" y="0"/>
                  </a:lnTo>
                  <a:lnTo>
                    <a:pt x="85" y="1"/>
                  </a:lnTo>
                  <a:lnTo>
                    <a:pt x="93" y="2"/>
                  </a:lnTo>
                  <a:lnTo>
                    <a:pt x="101" y="4"/>
                  </a:lnTo>
                  <a:lnTo>
                    <a:pt x="108" y="7"/>
                  </a:lnTo>
                  <a:lnTo>
                    <a:pt x="115" y="9"/>
                  </a:lnTo>
                  <a:lnTo>
                    <a:pt x="121" y="14"/>
                  </a:lnTo>
                  <a:lnTo>
                    <a:pt x="126" y="18"/>
                  </a:lnTo>
                  <a:lnTo>
                    <a:pt x="132" y="23"/>
                  </a:lnTo>
                  <a:lnTo>
                    <a:pt x="137" y="29"/>
                  </a:lnTo>
                  <a:lnTo>
                    <a:pt x="141" y="34"/>
                  </a:lnTo>
                  <a:lnTo>
                    <a:pt x="146" y="41"/>
                  </a:lnTo>
                  <a:lnTo>
                    <a:pt x="149" y="47"/>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123">
              <a:extLst>
                <a:ext uri="{FF2B5EF4-FFF2-40B4-BE49-F238E27FC236}">
                  <a16:creationId xmlns:a16="http://schemas.microsoft.com/office/drawing/2014/main" id="{C8CF7E91-770F-4AAE-92BE-D6440BB68ABD}"/>
                </a:ext>
              </a:extLst>
            </p:cNvPr>
            <p:cNvSpPr>
              <a:spLocks/>
            </p:cNvSpPr>
            <p:nvPr/>
          </p:nvSpPr>
          <p:spPr bwMode="auto">
            <a:xfrm>
              <a:off x="7261225" y="2616200"/>
              <a:ext cx="49213" cy="49213"/>
            </a:xfrm>
            <a:custGeom>
              <a:avLst/>
              <a:gdLst>
                <a:gd name="T0" fmla="*/ 154 w 154"/>
                <a:gd name="T1" fmla="*/ 77 h 155"/>
                <a:gd name="T2" fmla="*/ 153 w 154"/>
                <a:gd name="T3" fmla="*/ 93 h 155"/>
                <a:gd name="T4" fmla="*/ 149 w 154"/>
                <a:gd name="T5" fmla="*/ 108 h 155"/>
                <a:gd name="T6" fmla="*/ 142 w 154"/>
                <a:gd name="T7" fmla="*/ 120 h 155"/>
                <a:gd name="T8" fmla="*/ 132 w 154"/>
                <a:gd name="T9" fmla="*/ 132 h 155"/>
                <a:gd name="T10" fmla="*/ 120 w 154"/>
                <a:gd name="T11" fmla="*/ 141 h 155"/>
                <a:gd name="T12" fmla="*/ 108 w 154"/>
                <a:gd name="T13" fmla="*/ 148 h 155"/>
                <a:gd name="T14" fmla="*/ 93 w 154"/>
                <a:gd name="T15" fmla="*/ 152 h 155"/>
                <a:gd name="T16" fmla="*/ 78 w 154"/>
                <a:gd name="T17" fmla="*/ 155 h 155"/>
                <a:gd name="T18" fmla="*/ 70 w 154"/>
                <a:gd name="T19" fmla="*/ 154 h 155"/>
                <a:gd name="T20" fmla="*/ 55 w 154"/>
                <a:gd name="T21" fmla="*/ 151 h 155"/>
                <a:gd name="T22" fmla="*/ 41 w 154"/>
                <a:gd name="T23" fmla="*/ 144 h 155"/>
                <a:gd name="T24" fmla="*/ 29 w 154"/>
                <a:gd name="T25" fmla="*/ 136 h 155"/>
                <a:gd name="T26" fmla="*/ 18 w 154"/>
                <a:gd name="T27" fmla="*/ 126 h 155"/>
                <a:gd name="T28" fmla="*/ 9 w 154"/>
                <a:gd name="T29" fmla="*/ 113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1 h 155"/>
                <a:gd name="T50" fmla="*/ 78 w 154"/>
                <a:gd name="T51" fmla="*/ 0 h 155"/>
                <a:gd name="T52" fmla="*/ 85 w 154"/>
                <a:gd name="T53" fmla="*/ 0 h 155"/>
                <a:gd name="T54" fmla="*/ 101 w 154"/>
                <a:gd name="T55" fmla="*/ 4 h 155"/>
                <a:gd name="T56" fmla="*/ 114 w 154"/>
                <a:gd name="T57" fmla="*/ 9 h 155"/>
                <a:gd name="T58" fmla="*/ 126 w 154"/>
                <a:gd name="T59" fmla="*/ 17 h 155"/>
                <a:gd name="T60" fmla="*/ 137 w 154"/>
                <a:gd name="T61" fmla="*/ 28 h 155"/>
                <a:gd name="T62" fmla="*/ 145 w 154"/>
                <a:gd name="T63" fmla="*/ 40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3"/>
                  </a:lnTo>
                  <a:lnTo>
                    <a:pt x="142" y="120"/>
                  </a:lnTo>
                  <a:lnTo>
                    <a:pt x="137" y="126"/>
                  </a:lnTo>
                  <a:lnTo>
                    <a:pt x="132" y="132"/>
                  </a:lnTo>
                  <a:lnTo>
                    <a:pt x="126" y="136"/>
                  </a:lnTo>
                  <a:lnTo>
                    <a:pt x="120" y="141"/>
                  </a:lnTo>
                  <a:lnTo>
                    <a:pt x="114" y="144"/>
                  </a:lnTo>
                  <a:lnTo>
                    <a:pt x="108" y="148"/>
                  </a:lnTo>
                  <a:lnTo>
                    <a:pt x="101" y="151"/>
                  </a:lnTo>
                  <a:lnTo>
                    <a:pt x="93" y="152"/>
                  </a:lnTo>
                  <a:lnTo>
                    <a:pt x="85" y="154"/>
                  </a:lnTo>
                  <a:lnTo>
                    <a:pt x="78" y="155"/>
                  </a:lnTo>
                  <a:lnTo>
                    <a:pt x="78" y="155"/>
                  </a:lnTo>
                  <a:lnTo>
                    <a:pt x="70" y="154"/>
                  </a:lnTo>
                  <a:lnTo>
                    <a:pt x="62" y="152"/>
                  </a:lnTo>
                  <a:lnTo>
                    <a:pt x="55" y="151"/>
                  </a:lnTo>
                  <a:lnTo>
                    <a:pt x="47" y="148"/>
                  </a:lnTo>
                  <a:lnTo>
                    <a:pt x="41" y="144"/>
                  </a:lnTo>
                  <a:lnTo>
                    <a:pt x="34" y="141"/>
                  </a:lnTo>
                  <a:lnTo>
                    <a:pt x="29" y="136"/>
                  </a:lnTo>
                  <a:lnTo>
                    <a:pt x="23" y="132"/>
                  </a:lnTo>
                  <a:lnTo>
                    <a:pt x="18" y="126"/>
                  </a:lnTo>
                  <a:lnTo>
                    <a:pt x="14" y="120"/>
                  </a:lnTo>
                  <a:lnTo>
                    <a:pt x="9" y="113"/>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7"/>
                  </a:lnTo>
                  <a:lnTo>
                    <a:pt x="34" y="13"/>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124">
              <a:extLst>
                <a:ext uri="{FF2B5EF4-FFF2-40B4-BE49-F238E27FC236}">
                  <a16:creationId xmlns:a16="http://schemas.microsoft.com/office/drawing/2014/main" id="{91D646FE-C26E-479F-B5E3-216A9BE784CA}"/>
                </a:ext>
              </a:extLst>
            </p:cNvPr>
            <p:cNvSpPr>
              <a:spLocks/>
            </p:cNvSpPr>
            <p:nvPr/>
          </p:nvSpPr>
          <p:spPr bwMode="auto">
            <a:xfrm>
              <a:off x="7261225" y="2687638"/>
              <a:ext cx="49213" cy="49213"/>
            </a:xfrm>
            <a:custGeom>
              <a:avLst/>
              <a:gdLst>
                <a:gd name="T0" fmla="*/ 154 w 154"/>
                <a:gd name="T1" fmla="*/ 78 h 155"/>
                <a:gd name="T2" fmla="*/ 153 w 154"/>
                <a:gd name="T3" fmla="*/ 93 h 155"/>
                <a:gd name="T4" fmla="*/ 149 w 154"/>
                <a:gd name="T5" fmla="*/ 108 h 155"/>
                <a:gd name="T6" fmla="*/ 142 w 154"/>
                <a:gd name="T7" fmla="*/ 120 h 155"/>
                <a:gd name="T8" fmla="*/ 132 w 154"/>
                <a:gd name="T9" fmla="*/ 132 h 155"/>
                <a:gd name="T10" fmla="*/ 120 w 154"/>
                <a:gd name="T11" fmla="*/ 141 h 155"/>
                <a:gd name="T12" fmla="*/ 108 w 154"/>
                <a:gd name="T13" fmla="*/ 149 h 155"/>
                <a:gd name="T14" fmla="*/ 93 w 154"/>
                <a:gd name="T15" fmla="*/ 153 h 155"/>
                <a:gd name="T16" fmla="*/ 78 w 154"/>
                <a:gd name="T17" fmla="*/ 155 h 155"/>
                <a:gd name="T18" fmla="*/ 70 w 154"/>
                <a:gd name="T19" fmla="*/ 155 h 155"/>
                <a:gd name="T20" fmla="*/ 55 w 154"/>
                <a:gd name="T21" fmla="*/ 151 h 155"/>
                <a:gd name="T22" fmla="*/ 41 w 154"/>
                <a:gd name="T23" fmla="*/ 145 h 155"/>
                <a:gd name="T24" fmla="*/ 29 w 154"/>
                <a:gd name="T25" fmla="*/ 137 h 155"/>
                <a:gd name="T26" fmla="*/ 18 w 154"/>
                <a:gd name="T27" fmla="*/ 126 h 155"/>
                <a:gd name="T28" fmla="*/ 9 w 154"/>
                <a:gd name="T29" fmla="*/ 115 h 155"/>
                <a:gd name="T30" fmla="*/ 3 w 154"/>
                <a:gd name="T31" fmla="*/ 101 h 155"/>
                <a:gd name="T32" fmla="*/ 1 w 154"/>
                <a:gd name="T33" fmla="*/ 85 h 155"/>
                <a:gd name="T34" fmla="*/ 0 w 154"/>
                <a:gd name="T35" fmla="*/ 78 h 155"/>
                <a:gd name="T36" fmla="*/ 2 w 154"/>
                <a:gd name="T37" fmla="*/ 62 h 155"/>
                <a:gd name="T38" fmla="*/ 7 w 154"/>
                <a:gd name="T39" fmla="*/ 47 h 155"/>
                <a:gd name="T40" fmla="*/ 14 w 154"/>
                <a:gd name="T41" fmla="*/ 34 h 155"/>
                <a:gd name="T42" fmla="*/ 23 w 154"/>
                <a:gd name="T43" fmla="*/ 23 h 155"/>
                <a:gd name="T44" fmla="*/ 34 w 154"/>
                <a:gd name="T45" fmla="*/ 14 h 155"/>
                <a:gd name="T46" fmla="*/ 47 w 154"/>
                <a:gd name="T47" fmla="*/ 7 h 155"/>
                <a:gd name="T48" fmla="*/ 62 w 154"/>
                <a:gd name="T49" fmla="*/ 2 h 155"/>
                <a:gd name="T50" fmla="*/ 78 w 154"/>
                <a:gd name="T51" fmla="*/ 0 h 155"/>
                <a:gd name="T52" fmla="*/ 85 w 154"/>
                <a:gd name="T53" fmla="*/ 1 h 155"/>
                <a:gd name="T54" fmla="*/ 101 w 154"/>
                <a:gd name="T55" fmla="*/ 4 h 155"/>
                <a:gd name="T56" fmla="*/ 114 w 154"/>
                <a:gd name="T57" fmla="*/ 9 h 155"/>
                <a:gd name="T58" fmla="*/ 126 w 154"/>
                <a:gd name="T59" fmla="*/ 18 h 155"/>
                <a:gd name="T60" fmla="*/ 137 w 154"/>
                <a:gd name="T61" fmla="*/ 29 h 155"/>
                <a:gd name="T62" fmla="*/ 145 w 154"/>
                <a:gd name="T63" fmla="*/ 41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1"/>
                  </a:lnTo>
                  <a:lnTo>
                    <a:pt x="149" y="108"/>
                  </a:lnTo>
                  <a:lnTo>
                    <a:pt x="145" y="115"/>
                  </a:lnTo>
                  <a:lnTo>
                    <a:pt x="142" y="120"/>
                  </a:lnTo>
                  <a:lnTo>
                    <a:pt x="137" y="126"/>
                  </a:lnTo>
                  <a:lnTo>
                    <a:pt x="132" y="132"/>
                  </a:lnTo>
                  <a:lnTo>
                    <a:pt x="126" y="137"/>
                  </a:lnTo>
                  <a:lnTo>
                    <a:pt x="120" y="141"/>
                  </a:lnTo>
                  <a:lnTo>
                    <a:pt x="114" y="145"/>
                  </a:lnTo>
                  <a:lnTo>
                    <a:pt x="108" y="149"/>
                  </a:lnTo>
                  <a:lnTo>
                    <a:pt x="101" y="151"/>
                  </a:lnTo>
                  <a:lnTo>
                    <a:pt x="93" y="153"/>
                  </a:lnTo>
                  <a:lnTo>
                    <a:pt x="85" y="155"/>
                  </a:lnTo>
                  <a:lnTo>
                    <a:pt x="78" y="155"/>
                  </a:lnTo>
                  <a:lnTo>
                    <a:pt x="78" y="155"/>
                  </a:lnTo>
                  <a:lnTo>
                    <a:pt x="70" y="155"/>
                  </a:lnTo>
                  <a:lnTo>
                    <a:pt x="62" y="153"/>
                  </a:lnTo>
                  <a:lnTo>
                    <a:pt x="55" y="151"/>
                  </a:lnTo>
                  <a:lnTo>
                    <a:pt x="47" y="149"/>
                  </a:lnTo>
                  <a:lnTo>
                    <a:pt x="41" y="145"/>
                  </a:lnTo>
                  <a:lnTo>
                    <a:pt x="34" y="141"/>
                  </a:lnTo>
                  <a:lnTo>
                    <a:pt x="29" y="137"/>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1"/>
                  </a:lnTo>
                  <a:lnTo>
                    <a:pt x="14" y="34"/>
                  </a:lnTo>
                  <a:lnTo>
                    <a:pt x="18" y="29"/>
                  </a:lnTo>
                  <a:lnTo>
                    <a:pt x="23" y="23"/>
                  </a:lnTo>
                  <a:lnTo>
                    <a:pt x="29" y="18"/>
                  </a:lnTo>
                  <a:lnTo>
                    <a:pt x="34" y="14"/>
                  </a:lnTo>
                  <a:lnTo>
                    <a:pt x="41" y="9"/>
                  </a:lnTo>
                  <a:lnTo>
                    <a:pt x="47" y="7"/>
                  </a:lnTo>
                  <a:lnTo>
                    <a:pt x="55" y="4"/>
                  </a:lnTo>
                  <a:lnTo>
                    <a:pt x="62" y="2"/>
                  </a:lnTo>
                  <a:lnTo>
                    <a:pt x="70" y="1"/>
                  </a:lnTo>
                  <a:lnTo>
                    <a:pt x="78" y="0"/>
                  </a:lnTo>
                  <a:lnTo>
                    <a:pt x="78" y="0"/>
                  </a:lnTo>
                  <a:lnTo>
                    <a:pt x="85" y="1"/>
                  </a:lnTo>
                  <a:lnTo>
                    <a:pt x="93" y="2"/>
                  </a:lnTo>
                  <a:lnTo>
                    <a:pt x="101" y="4"/>
                  </a:lnTo>
                  <a:lnTo>
                    <a:pt x="108" y="7"/>
                  </a:lnTo>
                  <a:lnTo>
                    <a:pt x="114" y="9"/>
                  </a:lnTo>
                  <a:lnTo>
                    <a:pt x="120" y="14"/>
                  </a:lnTo>
                  <a:lnTo>
                    <a:pt x="126" y="18"/>
                  </a:lnTo>
                  <a:lnTo>
                    <a:pt x="132" y="23"/>
                  </a:lnTo>
                  <a:lnTo>
                    <a:pt x="137" y="29"/>
                  </a:lnTo>
                  <a:lnTo>
                    <a:pt x="142" y="34"/>
                  </a:lnTo>
                  <a:lnTo>
                    <a:pt x="145" y="41"/>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125">
              <a:extLst>
                <a:ext uri="{FF2B5EF4-FFF2-40B4-BE49-F238E27FC236}">
                  <a16:creationId xmlns:a16="http://schemas.microsoft.com/office/drawing/2014/main" id="{4A7791F3-B453-44FE-8DE1-719AFB538835}"/>
                </a:ext>
              </a:extLst>
            </p:cNvPr>
            <p:cNvSpPr>
              <a:spLocks/>
            </p:cNvSpPr>
            <p:nvPr/>
          </p:nvSpPr>
          <p:spPr bwMode="auto">
            <a:xfrm>
              <a:off x="7331075" y="2616200"/>
              <a:ext cx="49213" cy="49213"/>
            </a:xfrm>
            <a:custGeom>
              <a:avLst/>
              <a:gdLst>
                <a:gd name="T0" fmla="*/ 154 w 154"/>
                <a:gd name="T1" fmla="*/ 77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7 w 154"/>
                <a:gd name="T13" fmla="*/ 148 h 155"/>
                <a:gd name="T14" fmla="*/ 93 w 154"/>
                <a:gd name="T15" fmla="*/ 152 h 155"/>
                <a:gd name="T16" fmla="*/ 76 w 154"/>
                <a:gd name="T17" fmla="*/ 155 h 155"/>
                <a:gd name="T18" fmla="*/ 70 w 154"/>
                <a:gd name="T19" fmla="*/ 154 h 155"/>
                <a:gd name="T20" fmla="*/ 54 w 154"/>
                <a:gd name="T21" fmla="*/ 151 h 155"/>
                <a:gd name="T22" fmla="*/ 40 w 154"/>
                <a:gd name="T23" fmla="*/ 144 h 155"/>
                <a:gd name="T24" fmla="*/ 28 w 154"/>
                <a:gd name="T25" fmla="*/ 136 h 155"/>
                <a:gd name="T26" fmla="*/ 18 w 154"/>
                <a:gd name="T27" fmla="*/ 126 h 155"/>
                <a:gd name="T28" fmla="*/ 9 w 154"/>
                <a:gd name="T29" fmla="*/ 113 h 155"/>
                <a:gd name="T30" fmla="*/ 3 w 154"/>
                <a:gd name="T31" fmla="*/ 100 h 155"/>
                <a:gd name="T32" fmla="*/ 1 w 154"/>
                <a:gd name="T33" fmla="*/ 85 h 155"/>
                <a:gd name="T34" fmla="*/ 0 w 154"/>
                <a:gd name="T35" fmla="*/ 77 h 155"/>
                <a:gd name="T36" fmla="*/ 2 w 154"/>
                <a:gd name="T37" fmla="*/ 62 h 155"/>
                <a:gd name="T38" fmla="*/ 6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1 h 155"/>
                <a:gd name="T50" fmla="*/ 76 w 154"/>
                <a:gd name="T51" fmla="*/ 0 h 155"/>
                <a:gd name="T52" fmla="*/ 85 w 154"/>
                <a:gd name="T53" fmla="*/ 0 h 155"/>
                <a:gd name="T54" fmla="*/ 99 w 154"/>
                <a:gd name="T55" fmla="*/ 4 h 155"/>
                <a:gd name="T56" fmla="*/ 113 w 154"/>
                <a:gd name="T57" fmla="*/ 9 h 155"/>
                <a:gd name="T58" fmla="*/ 126 w 154"/>
                <a:gd name="T59" fmla="*/ 17 h 155"/>
                <a:gd name="T60" fmla="*/ 136 w 154"/>
                <a:gd name="T61" fmla="*/ 28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8"/>
                  </a:lnTo>
                  <a:lnTo>
                    <a:pt x="145" y="113"/>
                  </a:lnTo>
                  <a:lnTo>
                    <a:pt x="141" y="120"/>
                  </a:lnTo>
                  <a:lnTo>
                    <a:pt x="136" y="126"/>
                  </a:lnTo>
                  <a:lnTo>
                    <a:pt x="131" y="132"/>
                  </a:lnTo>
                  <a:lnTo>
                    <a:pt x="126" y="136"/>
                  </a:lnTo>
                  <a:lnTo>
                    <a:pt x="120" y="141"/>
                  </a:lnTo>
                  <a:lnTo>
                    <a:pt x="113" y="144"/>
                  </a:lnTo>
                  <a:lnTo>
                    <a:pt x="107" y="148"/>
                  </a:lnTo>
                  <a:lnTo>
                    <a:pt x="99" y="151"/>
                  </a:lnTo>
                  <a:lnTo>
                    <a:pt x="93" y="152"/>
                  </a:lnTo>
                  <a:lnTo>
                    <a:pt x="85" y="154"/>
                  </a:lnTo>
                  <a:lnTo>
                    <a:pt x="76" y="155"/>
                  </a:lnTo>
                  <a:lnTo>
                    <a:pt x="76" y="155"/>
                  </a:lnTo>
                  <a:lnTo>
                    <a:pt x="70" y="154"/>
                  </a:lnTo>
                  <a:lnTo>
                    <a:pt x="62" y="152"/>
                  </a:lnTo>
                  <a:lnTo>
                    <a:pt x="54" y="151"/>
                  </a:lnTo>
                  <a:lnTo>
                    <a:pt x="47" y="148"/>
                  </a:lnTo>
                  <a:lnTo>
                    <a:pt x="40" y="144"/>
                  </a:lnTo>
                  <a:lnTo>
                    <a:pt x="34" y="141"/>
                  </a:lnTo>
                  <a:lnTo>
                    <a:pt x="28" y="136"/>
                  </a:lnTo>
                  <a:lnTo>
                    <a:pt x="23" y="132"/>
                  </a:lnTo>
                  <a:lnTo>
                    <a:pt x="18" y="126"/>
                  </a:lnTo>
                  <a:lnTo>
                    <a:pt x="14" y="120"/>
                  </a:lnTo>
                  <a:lnTo>
                    <a:pt x="9" y="113"/>
                  </a:lnTo>
                  <a:lnTo>
                    <a:pt x="6" y="108"/>
                  </a:lnTo>
                  <a:lnTo>
                    <a:pt x="3" y="100"/>
                  </a:lnTo>
                  <a:lnTo>
                    <a:pt x="2" y="93"/>
                  </a:lnTo>
                  <a:lnTo>
                    <a:pt x="1" y="85"/>
                  </a:lnTo>
                  <a:lnTo>
                    <a:pt x="0" y="77"/>
                  </a:lnTo>
                  <a:lnTo>
                    <a:pt x="0" y="77"/>
                  </a:lnTo>
                  <a:lnTo>
                    <a:pt x="1" y="69"/>
                  </a:lnTo>
                  <a:lnTo>
                    <a:pt x="2" y="62"/>
                  </a:lnTo>
                  <a:lnTo>
                    <a:pt x="3" y="54"/>
                  </a:lnTo>
                  <a:lnTo>
                    <a:pt x="6" y="47"/>
                  </a:lnTo>
                  <a:lnTo>
                    <a:pt x="9" y="40"/>
                  </a:lnTo>
                  <a:lnTo>
                    <a:pt x="14" y="35"/>
                  </a:lnTo>
                  <a:lnTo>
                    <a:pt x="18" y="28"/>
                  </a:lnTo>
                  <a:lnTo>
                    <a:pt x="23" y="23"/>
                  </a:lnTo>
                  <a:lnTo>
                    <a:pt x="28" y="17"/>
                  </a:lnTo>
                  <a:lnTo>
                    <a:pt x="34" y="13"/>
                  </a:lnTo>
                  <a:lnTo>
                    <a:pt x="40" y="9"/>
                  </a:lnTo>
                  <a:lnTo>
                    <a:pt x="47" y="6"/>
                  </a:lnTo>
                  <a:lnTo>
                    <a:pt x="54" y="4"/>
                  </a:lnTo>
                  <a:lnTo>
                    <a:pt x="62" y="1"/>
                  </a:lnTo>
                  <a:lnTo>
                    <a:pt x="70" y="0"/>
                  </a:lnTo>
                  <a:lnTo>
                    <a:pt x="76" y="0"/>
                  </a:lnTo>
                  <a:lnTo>
                    <a:pt x="76" y="0"/>
                  </a:lnTo>
                  <a:lnTo>
                    <a:pt x="85" y="0"/>
                  </a:lnTo>
                  <a:lnTo>
                    <a:pt x="93" y="1"/>
                  </a:lnTo>
                  <a:lnTo>
                    <a:pt x="99" y="4"/>
                  </a:lnTo>
                  <a:lnTo>
                    <a:pt x="107" y="6"/>
                  </a:lnTo>
                  <a:lnTo>
                    <a:pt x="113" y="9"/>
                  </a:lnTo>
                  <a:lnTo>
                    <a:pt x="120" y="13"/>
                  </a:lnTo>
                  <a:lnTo>
                    <a:pt x="126" y="17"/>
                  </a:lnTo>
                  <a:lnTo>
                    <a:pt x="131" y="23"/>
                  </a:lnTo>
                  <a:lnTo>
                    <a:pt x="136" y="28"/>
                  </a:lnTo>
                  <a:lnTo>
                    <a:pt x="141" y="35"/>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126">
              <a:extLst>
                <a:ext uri="{FF2B5EF4-FFF2-40B4-BE49-F238E27FC236}">
                  <a16:creationId xmlns:a16="http://schemas.microsoft.com/office/drawing/2014/main" id="{B3134F0C-BDA7-40C7-9329-E7CBF1049FA9}"/>
                </a:ext>
              </a:extLst>
            </p:cNvPr>
            <p:cNvSpPr>
              <a:spLocks/>
            </p:cNvSpPr>
            <p:nvPr/>
          </p:nvSpPr>
          <p:spPr bwMode="auto">
            <a:xfrm>
              <a:off x="7331075" y="2687638"/>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7 w 154"/>
                <a:gd name="T13" fmla="*/ 149 h 155"/>
                <a:gd name="T14" fmla="*/ 93 w 154"/>
                <a:gd name="T15" fmla="*/ 153 h 155"/>
                <a:gd name="T16" fmla="*/ 76 w 154"/>
                <a:gd name="T17" fmla="*/ 155 h 155"/>
                <a:gd name="T18" fmla="*/ 70 w 154"/>
                <a:gd name="T19" fmla="*/ 155 h 155"/>
                <a:gd name="T20" fmla="*/ 54 w 154"/>
                <a:gd name="T21" fmla="*/ 151 h 155"/>
                <a:gd name="T22" fmla="*/ 40 w 154"/>
                <a:gd name="T23" fmla="*/ 145 h 155"/>
                <a:gd name="T24" fmla="*/ 28 w 154"/>
                <a:gd name="T25" fmla="*/ 137 h 155"/>
                <a:gd name="T26" fmla="*/ 18 w 154"/>
                <a:gd name="T27" fmla="*/ 126 h 155"/>
                <a:gd name="T28" fmla="*/ 9 w 154"/>
                <a:gd name="T29" fmla="*/ 115 h 155"/>
                <a:gd name="T30" fmla="*/ 3 w 154"/>
                <a:gd name="T31" fmla="*/ 101 h 155"/>
                <a:gd name="T32" fmla="*/ 1 w 154"/>
                <a:gd name="T33" fmla="*/ 85 h 155"/>
                <a:gd name="T34" fmla="*/ 0 w 154"/>
                <a:gd name="T35" fmla="*/ 78 h 155"/>
                <a:gd name="T36" fmla="*/ 2 w 154"/>
                <a:gd name="T37" fmla="*/ 62 h 155"/>
                <a:gd name="T38" fmla="*/ 6 w 154"/>
                <a:gd name="T39" fmla="*/ 47 h 155"/>
                <a:gd name="T40" fmla="*/ 14 w 154"/>
                <a:gd name="T41" fmla="*/ 34 h 155"/>
                <a:gd name="T42" fmla="*/ 23 w 154"/>
                <a:gd name="T43" fmla="*/ 23 h 155"/>
                <a:gd name="T44" fmla="*/ 34 w 154"/>
                <a:gd name="T45" fmla="*/ 14 h 155"/>
                <a:gd name="T46" fmla="*/ 47 w 154"/>
                <a:gd name="T47" fmla="*/ 7 h 155"/>
                <a:gd name="T48" fmla="*/ 62 w 154"/>
                <a:gd name="T49" fmla="*/ 2 h 155"/>
                <a:gd name="T50" fmla="*/ 76 w 154"/>
                <a:gd name="T51" fmla="*/ 0 h 155"/>
                <a:gd name="T52" fmla="*/ 85 w 154"/>
                <a:gd name="T53" fmla="*/ 1 h 155"/>
                <a:gd name="T54" fmla="*/ 99 w 154"/>
                <a:gd name="T55" fmla="*/ 4 h 155"/>
                <a:gd name="T56" fmla="*/ 113 w 154"/>
                <a:gd name="T57" fmla="*/ 9 h 155"/>
                <a:gd name="T58" fmla="*/ 126 w 154"/>
                <a:gd name="T59" fmla="*/ 18 h 155"/>
                <a:gd name="T60" fmla="*/ 136 w 154"/>
                <a:gd name="T61" fmla="*/ 29 h 155"/>
                <a:gd name="T62" fmla="*/ 145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5" y="115"/>
                  </a:lnTo>
                  <a:lnTo>
                    <a:pt x="141" y="120"/>
                  </a:lnTo>
                  <a:lnTo>
                    <a:pt x="136" y="126"/>
                  </a:lnTo>
                  <a:lnTo>
                    <a:pt x="131" y="132"/>
                  </a:lnTo>
                  <a:lnTo>
                    <a:pt x="126" y="137"/>
                  </a:lnTo>
                  <a:lnTo>
                    <a:pt x="120" y="141"/>
                  </a:lnTo>
                  <a:lnTo>
                    <a:pt x="113" y="145"/>
                  </a:lnTo>
                  <a:lnTo>
                    <a:pt x="107" y="149"/>
                  </a:lnTo>
                  <a:lnTo>
                    <a:pt x="99" y="151"/>
                  </a:lnTo>
                  <a:lnTo>
                    <a:pt x="93" y="153"/>
                  </a:lnTo>
                  <a:lnTo>
                    <a:pt x="85" y="155"/>
                  </a:lnTo>
                  <a:lnTo>
                    <a:pt x="76" y="155"/>
                  </a:lnTo>
                  <a:lnTo>
                    <a:pt x="76" y="155"/>
                  </a:lnTo>
                  <a:lnTo>
                    <a:pt x="70" y="155"/>
                  </a:lnTo>
                  <a:lnTo>
                    <a:pt x="62" y="153"/>
                  </a:lnTo>
                  <a:lnTo>
                    <a:pt x="54" y="151"/>
                  </a:lnTo>
                  <a:lnTo>
                    <a:pt x="47" y="149"/>
                  </a:lnTo>
                  <a:lnTo>
                    <a:pt x="40" y="145"/>
                  </a:lnTo>
                  <a:lnTo>
                    <a:pt x="34" y="141"/>
                  </a:lnTo>
                  <a:lnTo>
                    <a:pt x="28" y="137"/>
                  </a:lnTo>
                  <a:lnTo>
                    <a:pt x="23" y="132"/>
                  </a:lnTo>
                  <a:lnTo>
                    <a:pt x="18" y="126"/>
                  </a:lnTo>
                  <a:lnTo>
                    <a:pt x="14" y="120"/>
                  </a:lnTo>
                  <a:lnTo>
                    <a:pt x="9" y="115"/>
                  </a:lnTo>
                  <a:lnTo>
                    <a:pt x="6" y="108"/>
                  </a:lnTo>
                  <a:lnTo>
                    <a:pt x="3" y="101"/>
                  </a:lnTo>
                  <a:lnTo>
                    <a:pt x="2" y="93"/>
                  </a:lnTo>
                  <a:lnTo>
                    <a:pt x="1" y="85"/>
                  </a:lnTo>
                  <a:lnTo>
                    <a:pt x="0" y="78"/>
                  </a:lnTo>
                  <a:lnTo>
                    <a:pt x="0" y="78"/>
                  </a:lnTo>
                  <a:lnTo>
                    <a:pt x="1" y="70"/>
                  </a:lnTo>
                  <a:lnTo>
                    <a:pt x="2" y="62"/>
                  </a:lnTo>
                  <a:lnTo>
                    <a:pt x="3" y="55"/>
                  </a:lnTo>
                  <a:lnTo>
                    <a:pt x="6" y="47"/>
                  </a:lnTo>
                  <a:lnTo>
                    <a:pt x="9" y="41"/>
                  </a:lnTo>
                  <a:lnTo>
                    <a:pt x="14" y="34"/>
                  </a:lnTo>
                  <a:lnTo>
                    <a:pt x="18" y="29"/>
                  </a:lnTo>
                  <a:lnTo>
                    <a:pt x="23" y="23"/>
                  </a:lnTo>
                  <a:lnTo>
                    <a:pt x="28" y="18"/>
                  </a:lnTo>
                  <a:lnTo>
                    <a:pt x="34" y="14"/>
                  </a:lnTo>
                  <a:lnTo>
                    <a:pt x="40" y="9"/>
                  </a:lnTo>
                  <a:lnTo>
                    <a:pt x="47" y="7"/>
                  </a:lnTo>
                  <a:lnTo>
                    <a:pt x="54" y="4"/>
                  </a:lnTo>
                  <a:lnTo>
                    <a:pt x="62" y="2"/>
                  </a:lnTo>
                  <a:lnTo>
                    <a:pt x="70" y="1"/>
                  </a:lnTo>
                  <a:lnTo>
                    <a:pt x="76" y="0"/>
                  </a:lnTo>
                  <a:lnTo>
                    <a:pt x="76" y="0"/>
                  </a:lnTo>
                  <a:lnTo>
                    <a:pt x="85" y="1"/>
                  </a:lnTo>
                  <a:lnTo>
                    <a:pt x="93" y="2"/>
                  </a:lnTo>
                  <a:lnTo>
                    <a:pt x="99" y="4"/>
                  </a:lnTo>
                  <a:lnTo>
                    <a:pt x="107" y="7"/>
                  </a:lnTo>
                  <a:lnTo>
                    <a:pt x="113" y="9"/>
                  </a:lnTo>
                  <a:lnTo>
                    <a:pt x="120" y="14"/>
                  </a:lnTo>
                  <a:lnTo>
                    <a:pt x="126" y="18"/>
                  </a:lnTo>
                  <a:lnTo>
                    <a:pt x="131" y="23"/>
                  </a:lnTo>
                  <a:lnTo>
                    <a:pt x="136" y="29"/>
                  </a:lnTo>
                  <a:lnTo>
                    <a:pt x="141" y="34"/>
                  </a:lnTo>
                  <a:lnTo>
                    <a:pt x="145" y="41"/>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127">
              <a:extLst>
                <a:ext uri="{FF2B5EF4-FFF2-40B4-BE49-F238E27FC236}">
                  <a16:creationId xmlns:a16="http://schemas.microsoft.com/office/drawing/2014/main" id="{1D6007D3-E9B8-4EF1-AF08-49D35C96750C}"/>
                </a:ext>
              </a:extLst>
            </p:cNvPr>
            <p:cNvSpPr>
              <a:spLocks/>
            </p:cNvSpPr>
            <p:nvPr/>
          </p:nvSpPr>
          <p:spPr bwMode="auto">
            <a:xfrm>
              <a:off x="7191375" y="2757488"/>
              <a:ext cx="49213" cy="49213"/>
            </a:xfrm>
            <a:custGeom>
              <a:avLst/>
              <a:gdLst>
                <a:gd name="T0" fmla="*/ 155 w 155"/>
                <a:gd name="T1" fmla="*/ 77 h 154"/>
                <a:gd name="T2" fmla="*/ 153 w 155"/>
                <a:gd name="T3" fmla="*/ 93 h 154"/>
                <a:gd name="T4" fmla="*/ 149 w 155"/>
                <a:gd name="T5" fmla="*/ 107 h 154"/>
                <a:gd name="T6" fmla="*/ 141 w 155"/>
                <a:gd name="T7" fmla="*/ 120 h 154"/>
                <a:gd name="T8" fmla="*/ 132 w 155"/>
                <a:gd name="T9" fmla="*/ 132 h 154"/>
                <a:gd name="T10" fmla="*/ 121 w 155"/>
                <a:gd name="T11" fmla="*/ 141 h 154"/>
                <a:gd name="T12" fmla="*/ 108 w 155"/>
                <a:gd name="T13" fmla="*/ 148 h 154"/>
                <a:gd name="T14" fmla="*/ 93 w 155"/>
                <a:gd name="T15" fmla="*/ 152 h 154"/>
                <a:gd name="T16" fmla="*/ 78 w 155"/>
                <a:gd name="T17" fmla="*/ 154 h 154"/>
                <a:gd name="T18" fmla="*/ 70 w 155"/>
                <a:gd name="T19" fmla="*/ 154 h 154"/>
                <a:gd name="T20" fmla="*/ 55 w 155"/>
                <a:gd name="T21" fmla="*/ 150 h 154"/>
                <a:gd name="T22" fmla="*/ 42 w 155"/>
                <a:gd name="T23" fmla="*/ 144 h 154"/>
                <a:gd name="T24" fmla="*/ 29 w 155"/>
                <a:gd name="T25" fmla="*/ 136 h 154"/>
                <a:gd name="T26" fmla="*/ 19 w 155"/>
                <a:gd name="T27" fmla="*/ 126 h 154"/>
                <a:gd name="T28" fmla="*/ 11 w 155"/>
                <a:gd name="T29" fmla="*/ 114 h 154"/>
                <a:gd name="T30" fmla="*/ 4 w 155"/>
                <a:gd name="T31" fmla="*/ 100 h 154"/>
                <a:gd name="T32" fmla="*/ 2 w 155"/>
                <a:gd name="T33" fmla="*/ 85 h 154"/>
                <a:gd name="T34" fmla="*/ 0 w 155"/>
                <a:gd name="T35" fmla="*/ 77 h 154"/>
                <a:gd name="T36" fmla="*/ 3 w 155"/>
                <a:gd name="T37" fmla="*/ 61 h 154"/>
                <a:gd name="T38" fmla="*/ 7 w 155"/>
                <a:gd name="T39" fmla="*/ 47 h 154"/>
                <a:gd name="T40" fmla="*/ 14 w 155"/>
                <a:gd name="T41" fmla="*/ 33 h 154"/>
                <a:gd name="T42" fmla="*/ 23 w 155"/>
                <a:gd name="T43" fmla="*/ 22 h 154"/>
                <a:gd name="T44" fmla="*/ 35 w 155"/>
                <a:gd name="T45" fmla="*/ 13 h 154"/>
                <a:gd name="T46" fmla="*/ 47 w 155"/>
                <a:gd name="T47" fmla="*/ 6 h 154"/>
                <a:gd name="T48" fmla="*/ 62 w 155"/>
                <a:gd name="T49" fmla="*/ 1 h 154"/>
                <a:gd name="T50" fmla="*/ 78 w 155"/>
                <a:gd name="T51" fmla="*/ 0 h 154"/>
                <a:gd name="T52" fmla="*/ 85 w 155"/>
                <a:gd name="T53" fmla="*/ 0 h 154"/>
                <a:gd name="T54" fmla="*/ 101 w 155"/>
                <a:gd name="T55" fmla="*/ 4 h 154"/>
                <a:gd name="T56" fmla="*/ 115 w 155"/>
                <a:gd name="T57" fmla="*/ 9 h 154"/>
                <a:gd name="T58" fmla="*/ 126 w 155"/>
                <a:gd name="T59" fmla="*/ 17 h 154"/>
                <a:gd name="T60" fmla="*/ 137 w 155"/>
                <a:gd name="T61" fmla="*/ 28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3" y="93"/>
                  </a:lnTo>
                  <a:lnTo>
                    <a:pt x="151" y="100"/>
                  </a:lnTo>
                  <a:lnTo>
                    <a:pt x="149" y="107"/>
                  </a:lnTo>
                  <a:lnTo>
                    <a:pt x="146" y="114"/>
                  </a:lnTo>
                  <a:lnTo>
                    <a:pt x="141" y="120"/>
                  </a:lnTo>
                  <a:lnTo>
                    <a:pt x="137" y="126"/>
                  </a:lnTo>
                  <a:lnTo>
                    <a:pt x="132" y="132"/>
                  </a:lnTo>
                  <a:lnTo>
                    <a:pt x="126" y="136"/>
                  </a:lnTo>
                  <a:lnTo>
                    <a:pt x="121" y="141"/>
                  </a:lnTo>
                  <a:lnTo>
                    <a:pt x="115" y="144"/>
                  </a:lnTo>
                  <a:lnTo>
                    <a:pt x="108" y="148"/>
                  </a:lnTo>
                  <a:lnTo>
                    <a:pt x="101" y="150"/>
                  </a:lnTo>
                  <a:lnTo>
                    <a:pt x="93" y="152"/>
                  </a:lnTo>
                  <a:lnTo>
                    <a:pt x="85" y="154"/>
                  </a:lnTo>
                  <a:lnTo>
                    <a:pt x="78" y="154"/>
                  </a:lnTo>
                  <a:lnTo>
                    <a:pt x="78" y="154"/>
                  </a:lnTo>
                  <a:lnTo>
                    <a:pt x="70" y="154"/>
                  </a:lnTo>
                  <a:lnTo>
                    <a:pt x="62" y="152"/>
                  </a:lnTo>
                  <a:lnTo>
                    <a:pt x="55" y="150"/>
                  </a:lnTo>
                  <a:lnTo>
                    <a:pt x="47" y="148"/>
                  </a:lnTo>
                  <a:lnTo>
                    <a:pt x="42" y="144"/>
                  </a:lnTo>
                  <a:lnTo>
                    <a:pt x="35" y="141"/>
                  </a:lnTo>
                  <a:lnTo>
                    <a:pt x="29" y="136"/>
                  </a:lnTo>
                  <a:lnTo>
                    <a:pt x="23" y="132"/>
                  </a:lnTo>
                  <a:lnTo>
                    <a:pt x="19" y="126"/>
                  </a:lnTo>
                  <a:lnTo>
                    <a:pt x="14" y="120"/>
                  </a:lnTo>
                  <a:lnTo>
                    <a:pt x="11" y="114"/>
                  </a:lnTo>
                  <a:lnTo>
                    <a:pt x="7" y="107"/>
                  </a:lnTo>
                  <a:lnTo>
                    <a:pt x="4" y="100"/>
                  </a:lnTo>
                  <a:lnTo>
                    <a:pt x="3" y="93"/>
                  </a:lnTo>
                  <a:lnTo>
                    <a:pt x="2" y="85"/>
                  </a:lnTo>
                  <a:lnTo>
                    <a:pt x="0" y="77"/>
                  </a:lnTo>
                  <a:lnTo>
                    <a:pt x="0" y="77"/>
                  </a:lnTo>
                  <a:lnTo>
                    <a:pt x="2" y="69"/>
                  </a:lnTo>
                  <a:lnTo>
                    <a:pt x="3" y="61"/>
                  </a:lnTo>
                  <a:lnTo>
                    <a:pt x="4" y="54"/>
                  </a:lnTo>
                  <a:lnTo>
                    <a:pt x="7" y="47"/>
                  </a:lnTo>
                  <a:lnTo>
                    <a:pt x="11" y="40"/>
                  </a:lnTo>
                  <a:lnTo>
                    <a:pt x="14" y="33"/>
                  </a:lnTo>
                  <a:lnTo>
                    <a:pt x="19" y="28"/>
                  </a:lnTo>
                  <a:lnTo>
                    <a:pt x="23" y="22"/>
                  </a:lnTo>
                  <a:lnTo>
                    <a:pt x="29" y="17"/>
                  </a:lnTo>
                  <a:lnTo>
                    <a:pt x="35" y="13"/>
                  </a:lnTo>
                  <a:lnTo>
                    <a:pt x="42"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3"/>
                  </a:lnTo>
                  <a:lnTo>
                    <a:pt x="126" y="17"/>
                  </a:lnTo>
                  <a:lnTo>
                    <a:pt x="132" y="22"/>
                  </a:lnTo>
                  <a:lnTo>
                    <a:pt x="137" y="28"/>
                  </a:lnTo>
                  <a:lnTo>
                    <a:pt x="141" y="33"/>
                  </a:lnTo>
                  <a:lnTo>
                    <a:pt x="146" y="40"/>
                  </a:lnTo>
                  <a:lnTo>
                    <a:pt x="149" y="47"/>
                  </a:lnTo>
                  <a:lnTo>
                    <a:pt x="151" y="54"/>
                  </a:lnTo>
                  <a:lnTo>
                    <a:pt x="153"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128">
              <a:extLst>
                <a:ext uri="{FF2B5EF4-FFF2-40B4-BE49-F238E27FC236}">
                  <a16:creationId xmlns:a16="http://schemas.microsoft.com/office/drawing/2014/main" id="{E966E494-0448-4A45-B96A-E255CAF2EE3B}"/>
                </a:ext>
              </a:extLst>
            </p:cNvPr>
            <p:cNvSpPr>
              <a:spLocks/>
            </p:cNvSpPr>
            <p:nvPr/>
          </p:nvSpPr>
          <p:spPr bwMode="auto">
            <a:xfrm>
              <a:off x="7191375" y="2828925"/>
              <a:ext cx="49213" cy="49213"/>
            </a:xfrm>
            <a:custGeom>
              <a:avLst/>
              <a:gdLst>
                <a:gd name="T0" fmla="*/ 155 w 155"/>
                <a:gd name="T1" fmla="*/ 77 h 155"/>
                <a:gd name="T2" fmla="*/ 153 w 155"/>
                <a:gd name="T3" fmla="*/ 93 h 155"/>
                <a:gd name="T4" fmla="*/ 149 w 155"/>
                <a:gd name="T5" fmla="*/ 108 h 155"/>
                <a:gd name="T6" fmla="*/ 141 w 155"/>
                <a:gd name="T7" fmla="*/ 120 h 155"/>
                <a:gd name="T8" fmla="*/ 132 w 155"/>
                <a:gd name="T9" fmla="*/ 132 h 155"/>
                <a:gd name="T10" fmla="*/ 121 w 155"/>
                <a:gd name="T11" fmla="*/ 141 h 155"/>
                <a:gd name="T12" fmla="*/ 108 w 155"/>
                <a:gd name="T13" fmla="*/ 148 h 155"/>
                <a:gd name="T14" fmla="*/ 93 w 155"/>
                <a:gd name="T15" fmla="*/ 152 h 155"/>
                <a:gd name="T16" fmla="*/ 78 w 155"/>
                <a:gd name="T17" fmla="*/ 155 h 155"/>
                <a:gd name="T18" fmla="*/ 70 w 155"/>
                <a:gd name="T19" fmla="*/ 154 h 155"/>
                <a:gd name="T20" fmla="*/ 55 w 155"/>
                <a:gd name="T21" fmla="*/ 151 h 155"/>
                <a:gd name="T22" fmla="*/ 42 w 155"/>
                <a:gd name="T23" fmla="*/ 146 h 155"/>
                <a:gd name="T24" fmla="*/ 29 w 155"/>
                <a:gd name="T25" fmla="*/ 136 h 155"/>
                <a:gd name="T26" fmla="*/ 19 w 155"/>
                <a:gd name="T27" fmla="*/ 126 h 155"/>
                <a:gd name="T28" fmla="*/ 11 w 155"/>
                <a:gd name="T29" fmla="*/ 114 h 155"/>
                <a:gd name="T30" fmla="*/ 4 w 155"/>
                <a:gd name="T31" fmla="*/ 100 h 155"/>
                <a:gd name="T32" fmla="*/ 2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3 h 155"/>
                <a:gd name="T50" fmla="*/ 78 w 155"/>
                <a:gd name="T51" fmla="*/ 0 h 155"/>
                <a:gd name="T52" fmla="*/ 85 w 155"/>
                <a:gd name="T53" fmla="*/ 1 h 155"/>
                <a:gd name="T54" fmla="*/ 101 w 155"/>
                <a:gd name="T55" fmla="*/ 4 h 155"/>
                <a:gd name="T56" fmla="*/ 115 w 155"/>
                <a:gd name="T57" fmla="*/ 9 h 155"/>
                <a:gd name="T58" fmla="*/ 126 w 155"/>
                <a:gd name="T59" fmla="*/ 19 h 155"/>
                <a:gd name="T60" fmla="*/ 137 w 155"/>
                <a:gd name="T61" fmla="*/ 29 h 155"/>
                <a:gd name="T62" fmla="*/ 146 w 155"/>
                <a:gd name="T63" fmla="*/ 40 h 155"/>
                <a:gd name="T64" fmla="*/ 151 w 155"/>
                <a:gd name="T65" fmla="*/ 54 h 155"/>
                <a:gd name="T66" fmla="*/ 155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3" y="93"/>
                  </a:lnTo>
                  <a:lnTo>
                    <a:pt x="151" y="100"/>
                  </a:lnTo>
                  <a:lnTo>
                    <a:pt x="149" y="108"/>
                  </a:lnTo>
                  <a:lnTo>
                    <a:pt x="146" y="114"/>
                  </a:lnTo>
                  <a:lnTo>
                    <a:pt x="141" y="120"/>
                  </a:lnTo>
                  <a:lnTo>
                    <a:pt x="137" y="126"/>
                  </a:lnTo>
                  <a:lnTo>
                    <a:pt x="132" y="132"/>
                  </a:lnTo>
                  <a:lnTo>
                    <a:pt x="126" y="136"/>
                  </a:lnTo>
                  <a:lnTo>
                    <a:pt x="121" y="141"/>
                  </a:lnTo>
                  <a:lnTo>
                    <a:pt x="115" y="146"/>
                  </a:lnTo>
                  <a:lnTo>
                    <a:pt x="108" y="148"/>
                  </a:lnTo>
                  <a:lnTo>
                    <a:pt x="101" y="151"/>
                  </a:lnTo>
                  <a:lnTo>
                    <a:pt x="93" y="152"/>
                  </a:lnTo>
                  <a:lnTo>
                    <a:pt x="85" y="154"/>
                  </a:lnTo>
                  <a:lnTo>
                    <a:pt x="78" y="155"/>
                  </a:lnTo>
                  <a:lnTo>
                    <a:pt x="78" y="155"/>
                  </a:lnTo>
                  <a:lnTo>
                    <a:pt x="70" y="154"/>
                  </a:lnTo>
                  <a:lnTo>
                    <a:pt x="62" y="152"/>
                  </a:lnTo>
                  <a:lnTo>
                    <a:pt x="55" y="151"/>
                  </a:lnTo>
                  <a:lnTo>
                    <a:pt x="47" y="148"/>
                  </a:lnTo>
                  <a:lnTo>
                    <a:pt x="42" y="146"/>
                  </a:lnTo>
                  <a:lnTo>
                    <a:pt x="35" y="141"/>
                  </a:lnTo>
                  <a:lnTo>
                    <a:pt x="29" y="136"/>
                  </a:lnTo>
                  <a:lnTo>
                    <a:pt x="23" y="132"/>
                  </a:lnTo>
                  <a:lnTo>
                    <a:pt x="19" y="126"/>
                  </a:lnTo>
                  <a:lnTo>
                    <a:pt x="14" y="120"/>
                  </a:lnTo>
                  <a:lnTo>
                    <a:pt x="11" y="114"/>
                  </a:lnTo>
                  <a:lnTo>
                    <a:pt x="7" y="108"/>
                  </a:lnTo>
                  <a:lnTo>
                    <a:pt x="4" y="100"/>
                  </a:lnTo>
                  <a:lnTo>
                    <a:pt x="3" y="93"/>
                  </a:lnTo>
                  <a:lnTo>
                    <a:pt x="2" y="85"/>
                  </a:lnTo>
                  <a:lnTo>
                    <a:pt x="0" y="77"/>
                  </a:lnTo>
                  <a:lnTo>
                    <a:pt x="0" y="77"/>
                  </a:lnTo>
                  <a:lnTo>
                    <a:pt x="2" y="70"/>
                  </a:lnTo>
                  <a:lnTo>
                    <a:pt x="3" y="62"/>
                  </a:lnTo>
                  <a:lnTo>
                    <a:pt x="4" y="54"/>
                  </a:lnTo>
                  <a:lnTo>
                    <a:pt x="7" y="47"/>
                  </a:lnTo>
                  <a:lnTo>
                    <a:pt x="11" y="40"/>
                  </a:lnTo>
                  <a:lnTo>
                    <a:pt x="14" y="35"/>
                  </a:lnTo>
                  <a:lnTo>
                    <a:pt x="19" y="29"/>
                  </a:lnTo>
                  <a:lnTo>
                    <a:pt x="23" y="23"/>
                  </a:lnTo>
                  <a:lnTo>
                    <a:pt x="29" y="19"/>
                  </a:lnTo>
                  <a:lnTo>
                    <a:pt x="35" y="14"/>
                  </a:lnTo>
                  <a:lnTo>
                    <a:pt x="42" y="9"/>
                  </a:lnTo>
                  <a:lnTo>
                    <a:pt x="47" y="6"/>
                  </a:lnTo>
                  <a:lnTo>
                    <a:pt x="55" y="4"/>
                  </a:lnTo>
                  <a:lnTo>
                    <a:pt x="62" y="3"/>
                  </a:lnTo>
                  <a:lnTo>
                    <a:pt x="70" y="1"/>
                  </a:lnTo>
                  <a:lnTo>
                    <a:pt x="78" y="0"/>
                  </a:lnTo>
                  <a:lnTo>
                    <a:pt x="78" y="0"/>
                  </a:lnTo>
                  <a:lnTo>
                    <a:pt x="85" y="1"/>
                  </a:lnTo>
                  <a:lnTo>
                    <a:pt x="93" y="3"/>
                  </a:lnTo>
                  <a:lnTo>
                    <a:pt x="101" y="4"/>
                  </a:lnTo>
                  <a:lnTo>
                    <a:pt x="108" y="6"/>
                  </a:lnTo>
                  <a:lnTo>
                    <a:pt x="115" y="9"/>
                  </a:lnTo>
                  <a:lnTo>
                    <a:pt x="121" y="14"/>
                  </a:lnTo>
                  <a:lnTo>
                    <a:pt x="126" y="19"/>
                  </a:lnTo>
                  <a:lnTo>
                    <a:pt x="132" y="23"/>
                  </a:lnTo>
                  <a:lnTo>
                    <a:pt x="137" y="29"/>
                  </a:lnTo>
                  <a:lnTo>
                    <a:pt x="141" y="35"/>
                  </a:lnTo>
                  <a:lnTo>
                    <a:pt x="146" y="40"/>
                  </a:lnTo>
                  <a:lnTo>
                    <a:pt x="149" y="47"/>
                  </a:lnTo>
                  <a:lnTo>
                    <a:pt x="151" y="54"/>
                  </a:lnTo>
                  <a:lnTo>
                    <a:pt x="153" y="62"/>
                  </a:lnTo>
                  <a:lnTo>
                    <a:pt x="155"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129">
              <a:extLst>
                <a:ext uri="{FF2B5EF4-FFF2-40B4-BE49-F238E27FC236}">
                  <a16:creationId xmlns:a16="http://schemas.microsoft.com/office/drawing/2014/main" id="{5AC15FBD-BA4E-4F94-9732-5101E0270F3B}"/>
                </a:ext>
              </a:extLst>
            </p:cNvPr>
            <p:cNvSpPr>
              <a:spLocks/>
            </p:cNvSpPr>
            <p:nvPr/>
          </p:nvSpPr>
          <p:spPr bwMode="auto">
            <a:xfrm>
              <a:off x="7261225" y="2757488"/>
              <a:ext cx="49213" cy="49213"/>
            </a:xfrm>
            <a:custGeom>
              <a:avLst/>
              <a:gdLst>
                <a:gd name="T0" fmla="*/ 154 w 154"/>
                <a:gd name="T1" fmla="*/ 77 h 154"/>
                <a:gd name="T2" fmla="*/ 153 w 154"/>
                <a:gd name="T3" fmla="*/ 93 h 154"/>
                <a:gd name="T4" fmla="*/ 149 w 154"/>
                <a:gd name="T5" fmla="*/ 107 h 154"/>
                <a:gd name="T6" fmla="*/ 142 w 154"/>
                <a:gd name="T7" fmla="*/ 120 h 154"/>
                <a:gd name="T8" fmla="*/ 132 w 154"/>
                <a:gd name="T9" fmla="*/ 132 h 154"/>
                <a:gd name="T10" fmla="*/ 120 w 154"/>
                <a:gd name="T11" fmla="*/ 141 h 154"/>
                <a:gd name="T12" fmla="*/ 108 w 154"/>
                <a:gd name="T13" fmla="*/ 148 h 154"/>
                <a:gd name="T14" fmla="*/ 93 w 154"/>
                <a:gd name="T15" fmla="*/ 152 h 154"/>
                <a:gd name="T16" fmla="*/ 78 w 154"/>
                <a:gd name="T17" fmla="*/ 154 h 154"/>
                <a:gd name="T18" fmla="*/ 70 w 154"/>
                <a:gd name="T19" fmla="*/ 154 h 154"/>
                <a:gd name="T20" fmla="*/ 55 w 154"/>
                <a:gd name="T21" fmla="*/ 150 h 154"/>
                <a:gd name="T22" fmla="*/ 41 w 154"/>
                <a:gd name="T23" fmla="*/ 144 h 154"/>
                <a:gd name="T24" fmla="*/ 29 w 154"/>
                <a:gd name="T25" fmla="*/ 136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3 h 154"/>
                <a:gd name="T42" fmla="*/ 23 w 154"/>
                <a:gd name="T43" fmla="*/ 22 h 154"/>
                <a:gd name="T44" fmla="*/ 34 w 154"/>
                <a:gd name="T45" fmla="*/ 13 h 154"/>
                <a:gd name="T46" fmla="*/ 47 w 154"/>
                <a:gd name="T47" fmla="*/ 6 h 154"/>
                <a:gd name="T48" fmla="*/ 62 w 154"/>
                <a:gd name="T49" fmla="*/ 1 h 154"/>
                <a:gd name="T50" fmla="*/ 78 w 154"/>
                <a:gd name="T51" fmla="*/ 0 h 154"/>
                <a:gd name="T52" fmla="*/ 85 w 154"/>
                <a:gd name="T53" fmla="*/ 0 h 154"/>
                <a:gd name="T54" fmla="*/ 101 w 154"/>
                <a:gd name="T55" fmla="*/ 4 h 154"/>
                <a:gd name="T56" fmla="*/ 114 w 154"/>
                <a:gd name="T57" fmla="*/ 9 h 154"/>
                <a:gd name="T58" fmla="*/ 126 w 154"/>
                <a:gd name="T59" fmla="*/ 17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9" y="107"/>
                  </a:lnTo>
                  <a:lnTo>
                    <a:pt x="145" y="114"/>
                  </a:lnTo>
                  <a:lnTo>
                    <a:pt x="142" y="120"/>
                  </a:lnTo>
                  <a:lnTo>
                    <a:pt x="137" y="126"/>
                  </a:lnTo>
                  <a:lnTo>
                    <a:pt x="132" y="132"/>
                  </a:lnTo>
                  <a:lnTo>
                    <a:pt x="126" y="136"/>
                  </a:lnTo>
                  <a:lnTo>
                    <a:pt x="120" y="141"/>
                  </a:lnTo>
                  <a:lnTo>
                    <a:pt x="114" y="144"/>
                  </a:lnTo>
                  <a:lnTo>
                    <a:pt x="108" y="148"/>
                  </a:lnTo>
                  <a:lnTo>
                    <a:pt x="101" y="150"/>
                  </a:lnTo>
                  <a:lnTo>
                    <a:pt x="93" y="152"/>
                  </a:lnTo>
                  <a:lnTo>
                    <a:pt x="85" y="154"/>
                  </a:lnTo>
                  <a:lnTo>
                    <a:pt x="78" y="154"/>
                  </a:lnTo>
                  <a:lnTo>
                    <a:pt x="78" y="154"/>
                  </a:lnTo>
                  <a:lnTo>
                    <a:pt x="70" y="154"/>
                  </a:lnTo>
                  <a:lnTo>
                    <a:pt x="62" y="152"/>
                  </a:lnTo>
                  <a:lnTo>
                    <a:pt x="55" y="150"/>
                  </a:lnTo>
                  <a:lnTo>
                    <a:pt x="47" y="148"/>
                  </a:lnTo>
                  <a:lnTo>
                    <a:pt x="41" y="144"/>
                  </a:lnTo>
                  <a:lnTo>
                    <a:pt x="34" y="141"/>
                  </a:lnTo>
                  <a:lnTo>
                    <a:pt x="29"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7" y="28"/>
                  </a:lnTo>
                  <a:lnTo>
                    <a:pt x="142"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130">
              <a:extLst>
                <a:ext uri="{FF2B5EF4-FFF2-40B4-BE49-F238E27FC236}">
                  <a16:creationId xmlns:a16="http://schemas.microsoft.com/office/drawing/2014/main" id="{696CEF87-6FD2-4FD0-A16A-16DAC7B9B019}"/>
                </a:ext>
              </a:extLst>
            </p:cNvPr>
            <p:cNvSpPr>
              <a:spLocks/>
            </p:cNvSpPr>
            <p:nvPr/>
          </p:nvSpPr>
          <p:spPr bwMode="auto">
            <a:xfrm>
              <a:off x="7261225" y="2828925"/>
              <a:ext cx="49213" cy="49213"/>
            </a:xfrm>
            <a:custGeom>
              <a:avLst/>
              <a:gdLst>
                <a:gd name="T0" fmla="*/ 154 w 154"/>
                <a:gd name="T1" fmla="*/ 77 h 155"/>
                <a:gd name="T2" fmla="*/ 153 w 154"/>
                <a:gd name="T3" fmla="*/ 93 h 155"/>
                <a:gd name="T4" fmla="*/ 149 w 154"/>
                <a:gd name="T5" fmla="*/ 108 h 155"/>
                <a:gd name="T6" fmla="*/ 142 w 154"/>
                <a:gd name="T7" fmla="*/ 120 h 155"/>
                <a:gd name="T8" fmla="*/ 132 w 154"/>
                <a:gd name="T9" fmla="*/ 132 h 155"/>
                <a:gd name="T10" fmla="*/ 120 w 154"/>
                <a:gd name="T11" fmla="*/ 141 h 155"/>
                <a:gd name="T12" fmla="*/ 108 w 154"/>
                <a:gd name="T13" fmla="*/ 148 h 155"/>
                <a:gd name="T14" fmla="*/ 93 w 154"/>
                <a:gd name="T15" fmla="*/ 152 h 155"/>
                <a:gd name="T16" fmla="*/ 78 w 154"/>
                <a:gd name="T17" fmla="*/ 155 h 155"/>
                <a:gd name="T18" fmla="*/ 70 w 154"/>
                <a:gd name="T19" fmla="*/ 154 h 155"/>
                <a:gd name="T20" fmla="*/ 55 w 154"/>
                <a:gd name="T21" fmla="*/ 151 h 155"/>
                <a:gd name="T22" fmla="*/ 41 w 154"/>
                <a:gd name="T23" fmla="*/ 146 h 155"/>
                <a:gd name="T24" fmla="*/ 29 w 154"/>
                <a:gd name="T25" fmla="*/ 136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3 h 155"/>
                <a:gd name="T50" fmla="*/ 78 w 154"/>
                <a:gd name="T51" fmla="*/ 0 h 155"/>
                <a:gd name="T52" fmla="*/ 85 w 154"/>
                <a:gd name="T53" fmla="*/ 1 h 155"/>
                <a:gd name="T54" fmla="*/ 101 w 154"/>
                <a:gd name="T55" fmla="*/ 4 h 155"/>
                <a:gd name="T56" fmla="*/ 114 w 154"/>
                <a:gd name="T57" fmla="*/ 9 h 155"/>
                <a:gd name="T58" fmla="*/ 126 w 154"/>
                <a:gd name="T59" fmla="*/ 19 h 155"/>
                <a:gd name="T60" fmla="*/ 137 w 154"/>
                <a:gd name="T61" fmla="*/ 29 h 155"/>
                <a:gd name="T62" fmla="*/ 145 w 154"/>
                <a:gd name="T63" fmla="*/ 40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4"/>
                  </a:lnTo>
                  <a:lnTo>
                    <a:pt x="142" y="120"/>
                  </a:lnTo>
                  <a:lnTo>
                    <a:pt x="137" y="126"/>
                  </a:lnTo>
                  <a:lnTo>
                    <a:pt x="132" y="132"/>
                  </a:lnTo>
                  <a:lnTo>
                    <a:pt x="126" y="136"/>
                  </a:lnTo>
                  <a:lnTo>
                    <a:pt x="120" y="141"/>
                  </a:lnTo>
                  <a:lnTo>
                    <a:pt x="114" y="146"/>
                  </a:lnTo>
                  <a:lnTo>
                    <a:pt x="108" y="148"/>
                  </a:lnTo>
                  <a:lnTo>
                    <a:pt x="101" y="151"/>
                  </a:lnTo>
                  <a:lnTo>
                    <a:pt x="93" y="152"/>
                  </a:lnTo>
                  <a:lnTo>
                    <a:pt x="85" y="154"/>
                  </a:lnTo>
                  <a:lnTo>
                    <a:pt x="78" y="155"/>
                  </a:lnTo>
                  <a:lnTo>
                    <a:pt x="78" y="155"/>
                  </a:lnTo>
                  <a:lnTo>
                    <a:pt x="70" y="154"/>
                  </a:lnTo>
                  <a:lnTo>
                    <a:pt x="62" y="152"/>
                  </a:lnTo>
                  <a:lnTo>
                    <a:pt x="55" y="151"/>
                  </a:lnTo>
                  <a:lnTo>
                    <a:pt x="47" y="148"/>
                  </a:lnTo>
                  <a:lnTo>
                    <a:pt x="41" y="146"/>
                  </a:lnTo>
                  <a:lnTo>
                    <a:pt x="34" y="141"/>
                  </a:lnTo>
                  <a:lnTo>
                    <a:pt x="29" y="136"/>
                  </a:lnTo>
                  <a:lnTo>
                    <a:pt x="23" y="132"/>
                  </a:lnTo>
                  <a:lnTo>
                    <a:pt x="18" y="126"/>
                  </a:lnTo>
                  <a:lnTo>
                    <a:pt x="14" y="120"/>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9" y="19"/>
                  </a:lnTo>
                  <a:lnTo>
                    <a:pt x="34" y="14"/>
                  </a:lnTo>
                  <a:lnTo>
                    <a:pt x="41" y="9"/>
                  </a:lnTo>
                  <a:lnTo>
                    <a:pt x="47" y="6"/>
                  </a:lnTo>
                  <a:lnTo>
                    <a:pt x="55" y="4"/>
                  </a:lnTo>
                  <a:lnTo>
                    <a:pt x="62" y="3"/>
                  </a:lnTo>
                  <a:lnTo>
                    <a:pt x="70" y="1"/>
                  </a:lnTo>
                  <a:lnTo>
                    <a:pt x="78" y="0"/>
                  </a:lnTo>
                  <a:lnTo>
                    <a:pt x="78" y="0"/>
                  </a:lnTo>
                  <a:lnTo>
                    <a:pt x="85" y="1"/>
                  </a:lnTo>
                  <a:lnTo>
                    <a:pt x="93" y="3"/>
                  </a:lnTo>
                  <a:lnTo>
                    <a:pt x="101" y="4"/>
                  </a:lnTo>
                  <a:lnTo>
                    <a:pt x="108" y="6"/>
                  </a:lnTo>
                  <a:lnTo>
                    <a:pt x="114" y="9"/>
                  </a:lnTo>
                  <a:lnTo>
                    <a:pt x="120" y="14"/>
                  </a:lnTo>
                  <a:lnTo>
                    <a:pt x="126" y="19"/>
                  </a:lnTo>
                  <a:lnTo>
                    <a:pt x="132" y="23"/>
                  </a:lnTo>
                  <a:lnTo>
                    <a:pt x="137" y="29"/>
                  </a:lnTo>
                  <a:lnTo>
                    <a:pt x="142" y="35"/>
                  </a:lnTo>
                  <a:lnTo>
                    <a:pt x="145" y="40"/>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131">
              <a:extLst>
                <a:ext uri="{FF2B5EF4-FFF2-40B4-BE49-F238E27FC236}">
                  <a16:creationId xmlns:a16="http://schemas.microsoft.com/office/drawing/2014/main" id="{079B08EC-1211-4189-BADD-CE18780A5352}"/>
                </a:ext>
              </a:extLst>
            </p:cNvPr>
            <p:cNvSpPr>
              <a:spLocks/>
            </p:cNvSpPr>
            <p:nvPr/>
          </p:nvSpPr>
          <p:spPr bwMode="auto">
            <a:xfrm>
              <a:off x="7331075" y="2757488"/>
              <a:ext cx="49213" cy="49213"/>
            </a:xfrm>
            <a:custGeom>
              <a:avLst/>
              <a:gdLst>
                <a:gd name="T0" fmla="*/ 154 w 154"/>
                <a:gd name="T1" fmla="*/ 77 h 154"/>
                <a:gd name="T2" fmla="*/ 152 w 154"/>
                <a:gd name="T3" fmla="*/ 93 h 154"/>
                <a:gd name="T4" fmla="*/ 147 w 154"/>
                <a:gd name="T5" fmla="*/ 107 h 154"/>
                <a:gd name="T6" fmla="*/ 141 w 154"/>
                <a:gd name="T7" fmla="*/ 120 h 154"/>
                <a:gd name="T8" fmla="*/ 131 w 154"/>
                <a:gd name="T9" fmla="*/ 132 h 154"/>
                <a:gd name="T10" fmla="*/ 120 w 154"/>
                <a:gd name="T11" fmla="*/ 141 h 154"/>
                <a:gd name="T12" fmla="*/ 107 w 154"/>
                <a:gd name="T13" fmla="*/ 148 h 154"/>
                <a:gd name="T14" fmla="*/ 93 w 154"/>
                <a:gd name="T15" fmla="*/ 152 h 154"/>
                <a:gd name="T16" fmla="*/ 76 w 154"/>
                <a:gd name="T17" fmla="*/ 154 h 154"/>
                <a:gd name="T18" fmla="*/ 70 w 154"/>
                <a:gd name="T19" fmla="*/ 154 h 154"/>
                <a:gd name="T20" fmla="*/ 54 w 154"/>
                <a:gd name="T21" fmla="*/ 150 h 154"/>
                <a:gd name="T22" fmla="*/ 40 w 154"/>
                <a:gd name="T23" fmla="*/ 144 h 154"/>
                <a:gd name="T24" fmla="*/ 28 w 154"/>
                <a:gd name="T25" fmla="*/ 136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6 w 154"/>
                <a:gd name="T39" fmla="*/ 47 h 154"/>
                <a:gd name="T40" fmla="*/ 14 w 154"/>
                <a:gd name="T41" fmla="*/ 33 h 154"/>
                <a:gd name="T42" fmla="*/ 23 w 154"/>
                <a:gd name="T43" fmla="*/ 22 h 154"/>
                <a:gd name="T44" fmla="*/ 34 w 154"/>
                <a:gd name="T45" fmla="*/ 13 h 154"/>
                <a:gd name="T46" fmla="*/ 47 w 154"/>
                <a:gd name="T47" fmla="*/ 6 h 154"/>
                <a:gd name="T48" fmla="*/ 62 w 154"/>
                <a:gd name="T49" fmla="*/ 1 h 154"/>
                <a:gd name="T50" fmla="*/ 76 w 154"/>
                <a:gd name="T51" fmla="*/ 0 h 154"/>
                <a:gd name="T52" fmla="*/ 85 w 154"/>
                <a:gd name="T53" fmla="*/ 0 h 154"/>
                <a:gd name="T54" fmla="*/ 99 w 154"/>
                <a:gd name="T55" fmla="*/ 4 h 154"/>
                <a:gd name="T56" fmla="*/ 113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7" y="107"/>
                  </a:lnTo>
                  <a:lnTo>
                    <a:pt x="145" y="114"/>
                  </a:lnTo>
                  <a:lnTo>
                    <a:pt x="141" y="120"/>
                  </a:lnTo>
                  <a:lnTo>
                    <a:pt x="136" y="126"/>
                  </a:lnTo>
                  <a:lnTo>
                    <a:pt x="131" y="132"/>
                  </a:lnTo>
                  <a:lnTo>
                    <a:pt x="126" y="136"/>
                  </a:lnTo>
                  <a:lnTo>
                    <a:pt x="120" y="141"/>
                  </a:lnTo>
                  <a:lnTo>
                    <a:pt x="113" y="144"/>
                  </a:lnTo>
                  <a:lnTo>
                    <a:pt x="107" y="148"/>
                  </a:lnTo>
                  <a:lnTo>
                    <a:pt x="99" y="150"/>
                  </a:lnTo>
                  <a:lnTo>
                    <a:pt x="93" y="152"/>
                  </a:lnTo>
                  <a:lnTo>
                    <a:pt x="85" y="154"/>
                  </a:lnTo>
                  <a:lnTo>
                    <a:pt x="76" y="154"/>
                  </a:lnTo>
                  <a:lnTo>
                    <a:pt x="76" y="154"/>
                  </a:lnTo>
                  <a:lnTo>
                    <a:pt x="70" y="154"/>
                  </a:lnTo>
                  <a:lnTo>
                    <a:pt x="62" y="152"/>
                  </a:lnTo>
                  <a:lnTo>
                    <a:pt x="54" y="150"/>
                  </a:lnTo>
                  <a:lnTo>
                    <a:pt x="47" y="148"/>
                  </a:lnTo>
                  <a:lnTo>
                    <a:pt x="40" y="144"/>
                  </a:lnTo>
                  <a:lnTo>
                    <a:pt x="34" y="141"/>
                  </a:lnTo>
                  <a:lnTo>
                    <a:pt x="28" y="136"/>
                  </a:lnTo>
                  <a:lnTo>
                    <a:pt x="23" y="132"/>
                  </a:lnTo>
                  <a:lnTo>
                    <a:pt x="18" y="126"/>
                  </a:lnTo>
                  <a:lnTo>
                    <a:pt x="14" y="120"/>
                  </a:lnTo>
                  <a:lnTo>
                    <a:pt x="9" y="114"/>
                  </a:lnTo>
                  <a:lnTo>
                    <a:pt x="6" y="107"/>
                  </a:lnTo>
                  <a:lnTo>
                    <a:pt x="3" y="100"/>
                  </a:lnTo>
                  <a:lnTo>
                    <a:pt x="2" y="93"/>
                  </a:lnTo>
                  <a:lnTo>
                    <a:pt x="1" y="85"/>
                  </a:lnTo>
                  <a:lnTo>
                    <a:pt x="0" y="77"/>
                  </a:lnTo>
                  <a:lnTo>
                    <a:pt x="0" y="77"/>
                  </a:lnTo>
                  <a:lnTo>
                    <a:pt x="1" y="69"/>
                  </a:lnTo>
                  <a:lnTo>
                    <a:pt x="2" y="61"/>
                  </a:lnTo>
                  <a:lnTo>
                    <a:pt x="3" y="54"/>
                  </a:lnTo>
                  <a:lnTo>
                    <a:pt x="6" y="47"/>
                  </a:lnTo>
                  <a:lnTo>
                    <a:pt x="9" y="40"/>
                  </a:lnTo>
                  <a:lnTo>
                    <a:pt x="14" y="33"/>
                  </a:lnTo>
                  <a:lnTo>
                    <a:pt x="18" y="28"/>
                  </a:lnTo>
                  <a:lnTo>
                    <a:pt x="23" y="22"/>
                  </a:lnTo>
                  <a:lnTo>
                    <a:pt x="28" y="17"/>
                  </a:lnTo>
                  <a:lnTo>
                    <a:pt x="34" y="13"/>
                  </a:lnTo>
                  <a:lnTo>
                    <a:pt x="40" y="9"/>
                  </a:lnTo>
                  <a:lnTo>
                    <a:pt x="47" y="6"/>
                  </a:lnTo>
                  <a:lnTo>
                    <a:pt x="54" y="4"/>
                  </a:lnTo>
                  <a:lnTo>
                    <a:pt x="62" y="1"/>
                  </a:lnTo>
                  <a:lnTo>
                    <a:pt x="70" y="0"/>
                  </a:lnTo>
                  <a:lnTo>
                    <a:pt x="76" y="0"/>
                  </a:lnTo>
                  <a:lnTo>
                    <a:pt x="76" y="0"/>
                  </a:lnTo>
                  <a:lnTo>
                    <a:pt x="85" y="0"/>
                  </a:lnTo>
                  <a:lnTo>
                    <a:pt x="93"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132">
              <a:extLst>
                <a:ext uri="{FF2B5EF4-FFF2-40B4-BE49-F238E27FC236}">
                  <a16:creationId xmlns:a16="http://schemas.microsoft.com/office/drawing/2014/main" id="{934F8CDF-7418-499E-9E32-A4868CF68490}"/>
                </a:ext>
              </a:extLst>
            </p:cNvPr>
            <p:cNvSpPr>
              <a:spLocks/>
            </p:cNvSpPr>
            <p:nvPr/>
          </p:nvSpPr>
          <p:spPr bwMode="auto">
            <a:xfrm>
              <a:off x="7331075" y="2828925"/>
              <a:ext cx="49213" cy="49213"/>
            </a:xfrm>
            <a:custGeom>
              <a:avLst/>
              <a:gdLst>
                <a:gd name="T0" fmla="*/ 154 w 154"/>
                <a:gd name="T1" fmla="*/ 77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7 w 154"/>
                <a:gd name="T13" fmla="*/ 148 h 155"/>
                <a:gd name="T14" fmla="*/ 93 w 154"/>
                <a:gd name="T15" fmla="*/ 152 h 155"/>
                <a:gd name="T16" fmla="*/ 76 w 154"/>
                <a:gd name="T17" fmla="*/ 155 h 155"/>
                <a:gd name="T18" fmla="*/ 70 w 154"/>
                <a:gd name="T19" fmla="*/ 154 h 155"/>
                <a:gd name="T20" fmla="*/ 54 w 154"/>
                <a:gd name="T21" fmla="*/ 151 h 155"/>
                <a:gd name="T22" fmla="*/ 40 w 154"/>
                <a:gd name="T23" fmla="*/ 146 h 155"/>
                <a:gd name="T24" fmla="*/ 28 w 154"/>
                <a:gd name="T25" fmla="*/ 136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6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3 h 155"/>
                <a:gd name="T50" fmla="*/ 76 w 154"/>
                <a:gd name="T51" fmla="*/ 0 h 155"/>
                <a:gd name="T52" fmla="*/ 85 w 154"/>
                <a:gd name="T53" fmla="*/ 1 h 155"/>
                <a:gd name="T54" fmla="*/ 99 w 154"/>
                <a:gd name="T55" fmla="*/ 4 h 155"/>
                <a:gd name="T56" fmla="*/ 113 w 154"/>
                <a:gd name="T57" fmla="*/ 9 h 155"/>
                <a:gd name="T58" fmla="*/ 126 w 154"/>
                <a:gd name="T59" fmla="*/ 19 h 155"/>
                <a:gd name="T60" fmla="*/ 136 w 154"/>
                <a:gd name="T61" fmla="*/ 29 h 155"/>
                <a:gd name="T62" fmla="*/ 145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8"/>
                  </a:lnTo>
                  <a:lnTo>
                    <a:pt x="145" y="114"/>
                  </a:lnTo>
                  <a:lnTo>
                    <a:pt x="141" y="120"/>
                  </a:lnTo>
                  <a:lnTo>
                    <a:pt x="136" y="126"/>
                  </a:lnTo>
                  <a:lnTo>
                    <a:pt x="131" y="132"/>
                  </a:lnTo>
                  <a:lnTo>
                    <a:pt x="126" y="136"/>
                  </a:lnTo>
                  <a:lnTo>
                    <a:pt x="120" y="141"/>
                  </a:lnTo>
                  <a:lnTo>
                    <a:pt x="113" y="146"/>
                  </a:lnTo>
                  <a:lnTo>
                    <a:pt x="107" y="148"/>
                  </a:lnTo>
                  <a:lnTo>
                    <a:pt x="99" y="151"/>
                  </a:lnTo>
                  <a:lnTo>
                    <a:pt x="93" y="152"/>
                  </a:lnTo>
                  <a:lnTo>
                    <a:pt x="85" y="154"/>
                  </a:lnTo>
                  <a:lnTo>
                    <a:pt x="76" y="155"/>
                  </a:lnTo>
                  <a:lnTo>
                    <a:pt x="76" y="155"/>
                  </a:lnTo>
                  <a:lnTo>
                    <a:pt x="70" y="154"/>
                  </a:lnTo>
                  <a:lnTo>
                    <a:pt x="62" y="152"/>
                  </a:lnTo>
                  <a:lnTo>
                    <a:pt x="54" y="151"/>
                  </a:lnTo>
                  <a:lnTo>
                    <a:pt x="47" y="148"/>
                  </a:lnTo>
                  <a:lnTo>
                    <a:pt x="40" y="146"/>
                  </a:lnTo>
                  <a:lnTo>
                    <a:pt x="34" y="141"/>
                  </a:lnTo>
                  <a:lnTo>
                    <a:pt x="28" y="136"/>
                  </a:lnTo>
                  <a:lnTo>
                    <a:pt x="23" y="132"/>
                  </a:lnTo>
                  <a:lnTo>
                    <a:pt x="18" y="126"/>
                  </a:lnTo>
                  <a:lnTo>
                    <a:pt x="14" y="120"/>
                  </a:lnTo>
                  <a:lnTo>
                    <a:pt x="9" y="114"/>
                  </a:lnTo>
                  <a:lnTo>
                    <a:pt x="6" y="108"/>
                  </a:lnTo>
                  <a:lnTo>
                    <a:pt x="3" y="100"/>
                  </a:lnTo>
                  <a:lnTo>
                    <a:pt x="2" y="93"/>
                  </a:lnTo>
                  <a:lnTo>
                    <a:pt x="1" y="85"/>
                  </a:lnTo>
                  <a:lnTo>
                    <a:pt x="0" y="77"/>
                  </a:lnTo>
                  <a:lnTo>
                    <a:pt x="0" y="77"/>
                  </a:lnTo>
                  <a:lnTo>
                    <a:pt x="1" y="70"/>
                  </a:lnTo>
                  <a:lnTo>
                    <a:pt x="2" y="62"/>
                  </a:lnTo>
                  <a:lnTo>
                    <a:pt x="3" y="54"/>
                  </a:lnTo>
                  <a:lnTo>
                    <a:pt x="6" y="47"/>
                  </a:lnTo>
                  <a:lnTo>
                    <a:pt x="9" y="40"/>
                  </a:lnTo>
                  <a:lnTo>
                    <a:pt x="14" y="35"/>
                  </a:lnTo>
                  <a:lnTo>
                    <a:pt x="18" y="29"/>
                  </a:lnTo>
                  <a:lnTo>
                    <a:pt x="23" y="23"/>
                  </a:lnTo>
                  <a:lnTo>
                    <a:pt x="28" y="19"/>
                  </a:lnTo>
                  <a:lnTo>
                    <a:pt x="34" y="14"/>
                  </a:lnTo>
                  <a:lnTo>
                    <a:pt x="40" y="9"/>
                  </a:lnTo>
                  <a:lnTo>
                    <a:pt x="47" y="6"/>
                  </a:lnTo>
                  <a:lnTo>
                    <a:pt x="54" y="4"/>
                  </a:lnTo>
                  <a:lnTo>
                    <a:pt x="62" y="3"/>
                  </a:lnTo>
                  <a:lnTo>
                    <a:pt x="70" y="1"/>
                  </a:lnTo>
                  <a:lnTo>
                    <a:pt x="76" y="0"/>
                  </a:lnTo>
                  <a:lnTo>
                    <a:pt x="76" y="0"/>
                  </a:lnTo>
                  <a:lnTo>
                    <a:pt x="85" y="1"/>
                  </a:lnTo>
                  <a:lnTo>
                    <a:pt x="93" y="3"/>
                  </a:lnTo>
                  <a:lnTo>
                    <a:pt x="99" y="4"/>
                  </a:lnTo>
                  <a:lnTo>
                    <a:pt x="107" y="6"/>
                  </a:lnTo>
                  <a:lnTo>
                    <a:pt x="113" y="9"/>
                  </a:lnTo>
                  <a:lnTo>
                    <a:pt x="120" y="14"/>
                  </a:lnTo>
                  <a:lnTo>
                    <a:pt x="126" y="19"/>
                  </a:lnTo>
                  <a:lnTo>
                    <a:pt x="131" y="23"/>
                  </a:lnTo>
                  <a:lnTo>
                    <a:pt x="136" y="29"/>
                  </a:lnTo>
                  <a:lnTo>
                    <a:pt x="141" y="35"/>
                  </a:lnTo>
                  <a:lnTo>
                    <a:pt x="145" y="40"/>
                  </a:lnTo>
                  <a:lnTo>
                    <a:pt x="147"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133">
              <a:extLst>
                <a:ext uri="{FF2B5EF4-FFF2-40B4-BE49-F238E27FC236}">
                  <a16:creationId xmlns:a16="http://schemas.microsoft.com/office/drawing/2014/main" id="{183D74AC-265C-4CED-9258-A1225D17CF6D}"/>
                </a:ext>
              </a:extLst>
            </p:cNvPr>
            <p:cNvSpPr>
              <a:spLocks/>
            </p:cNvSpPr>
            <p:nvPr/>
          </p:nvSpPr>
          <p:spPr bwMode="auto">
            <a:xfrm>
              <a:off x="7191375" y="2895600"/>
              <a:ext cx="49213" cy="49213"/>
            </a:xfrm>
            <a:custGeom>
              <a:avLst/>
              <a:gdLst>
                <a:gd name="T0" fmla="*/ 155 w 155"/>
                <a:gd name="T1" fmla="*/ 78 h 154"/>
                <a:gd name="T2" fmla="*/ 153 w 155"/>
                <a:gd name="T3" fmla="*/ 92 h 154"/>
                <a:gd name="T4" fmla="*/ 149 w 155"/>
                <a:gd name="T5" fmla="*/ 107 h 154"/>
                <a:gd name="T6" fmla="*/ 141 w 155"/>
                <a:gd name="T7" fmla="*/ 120 h 154"/>
                <a:gd name="T8" fmla="*/ 132 w 155"/>
                <a:gd name="T9" fmla="*/ 131 h 154"/>
                <a:gd name="T10" fmla="*/ 121 w 155"/>
                <a:gd name="T11" fmla="*/ 142 h 154"/>
                <a:gd name="T12" fmla="*/ 108 w 155"/>
                <a:gd name="T13" fmla="*/ 149 h 154"/>
                <a:gd name="T14" fmla="*/ 93 w 155"/>
                <a:gd name="T15" fmla="*/ 153 h 154"/>
                <a:gd name="T16" fmla="*/ 78 w 155"/>
                <a:gd name="T17" fmla="*/ 154 h 154"/>
                <a:gd name="T18" fmla="*/ 70 w 155"/>
                <a:gd name="T19" fmla="*/ 154 h 154"/>
                <a:gd name="T20" fmla="*/ 55 w 155"/>
                <a:gd name="T21" fmla="*/ 151 h 154"/>
                <a:gd name="T22" fmla="*/ 42 w 155"/>
                <a:gd name="T23" fmla="*/ 145 h 154"/>
                <a:gd name="T24" fmla="*/ 29 w 155"/>
                <a:gd name="T25" fmla="*/ 137 h 154"/>
                <a:gd name="T26" fmla="*/ 19 w 155"/>
                <a:gd name="T27" fmla="*/ 127 h 154"/>
                <a:gd name="T28" fmla="*/ 11 w 155"/>
                <a:gd name="T29" fmla="*/ 114 h 154"/>
                <a:gd name="T30" fmla="*/ 4 w 155"/>
                <a:gd name="T31" fmla="*/ 101 h 154"/>
                <a:gd name="T32" fmla="*/ 2 w 155"/>
                <a:gd name="T33" fmla="*/ 86 h 154"/>
                <a:gd name="T34" fmla="*/ 0 w 155"/>
                <a:gd name="T35" fmla="*/ 78 h 154"/>
                <a:gd name="T36" fmla="*/ 3 w 155"/>
                <a:gd name="T37" fmla="*/ 62 h 154"/>
                <a:gd name="T38" fmla="*/ 7 w 155"/>
                <a:gd name="T39" fmla="*/ 48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8 w 155"/>
                <a:gd name="T51" fmla="*/ 0 h 154"/>
                <a:gd name="T52" fmla="*/ 85 w 155"/>
                <a:gd name="T53" fmla="*/ 1 h 154"/>
                <a:gd name="T54" fmla="*/ 101 w 155"/>
                <a:gd name="T55" fmla="*/ 3 h 154"/>
                <a:gd name="T56" fmla="*/ 115 w 155"/>
                <a:gd name="T57" fmla="*/ 10 h 154"/>
                <a:gd name="T58" fmla="*/ 126 w 155"/>
                <a:gd name="T59" fmla="*/ 18 h 154"/>
                <a:gd name="T60" fmla="*/ 137 w 155"/>
                <a:gd name="T61" fmla="*/ 28 h 154"/>
                <a:gd name="T62" fmla="*/ 146 w 155"/>
                <a:gd name="T63" fmla="*/ 41 h 154"/>
                <a:gd name="T64" fmla="*/ 151 w 155"/>
                <a:gd name="T65" fmla="*/ 55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6"/>
                  </a:lnTo>
                  <a:lnTo>
                    <a:pt x="153" y="92"/>
                  </a:lnTo>
                  <a:lnTo>
                    <a:pt x="151" y="101"/>
                  </a:lnTo>
                  <a:lnTo>
                    <a:pt x="149" y="107"/>
                  </a:lnTo>
                  <a:lnTo>
                    <a:pt x="146" y="114"/>
                  </a:lnTo>
                  <a:lnTo>
                    <a:pt x="141" y="120"/>
                  </a:lnTo>
                  <a:lnTo>
                    <a:pt x="137" y="127"/>
                  </a:lnTo>
                  <a:lnTo>
                    <a:pt x="132" y="131"/>
                  </a:lnTo>
                  <a:lnTo>
                    <a:pt x="126" y="137"/>
                  </a:lnTo>
                  <a:lnTo>
                    <a:pt x="121" y="142"/>
                  </a:lnTo>
                  <a:lnTo>
                    <a:pt x="115" y="145"/>
                  </a:lnTo>
                  <a:lnTo>
                    <a:pt x="108" y="149"/>
                  </a:lnTo>
                  <a:lnTo>
                    <a:pt x="101" y="151"/>
                  </a:lnTo>
                  <a:lnTo>
                    <a:pt x="93" y="153"/>
                  </a:lnTo>
                  <a:lnTo>
                    <a:pt x="85" y="154"/>
                  </a:lnTo>
                  <a:lnTo>
                    <a:pt x="78" y="154"/>
                  </a:lnTo>
                  <a:lnTo>
                    <a:pt x="78" y="154"/>
                  </a:lnTo>
                  <a:lnTo>
                    <a:pt x="70" y="154"/>
                  </a:lnTo>
                  <a:lnTo>
                    <a:pt x="62" y="153"/>
                  </a:lnTo>
                  <a:lnTo>
                    <a:pt x="55" y="151"/>
                  </a:lnTo>
                  <a:lnTo>
                    <a:pt x="47" y="149"/>
                  </a:lnTo>
                  <a:lnTo>
                    <a:pt x="42" y="145"/>
                  </a:lnTo>
                  <a:lnTo>
                    <a:pt x="35" y="142"/>
                  </a:lnTo>
                  <a:lnTo>
                    <a:pt x="29" y="137"/>
                  </a:lnTo>
                  <a:lnTo>
                    <a:pt x="23" y="131"/>
                  </a:lnTo>
                  <a:lnTo>
                    <a:pt x="19" y="127"/>
                  </a:lnTo>
                  <a:lnTo>
                    <a:pt x="14" y="120"/>
                  </a:lnTo>
                  <a:lnTo>
                    <a:pt x="11" y="114"/>
                  </a:lnTo>
                  <a:lnTo>
                    <a:pt x="7" y="107"/>
                  </a:lnTo>
                  <a:lnTo>
                    <a:pt x="4" y="101"/>
                  </a:lnTo>
                  <a:lnTo>
                    <a:pt x="3" y="92"/>
                  </a:lnTo>
                  <a:lnTo>
                    <a:pt x="2" y="86"/>
                  </a:lnTo>
                  <a:lnTo>
                    <a:pt x="0" y="78"/>
                  </a:lnTo>
                  <a:lnTo>
                    <a:pt x="0" y="78"/>
                  </a:lnTo>
                  <a:lnTo>
                    <a:pt x="2" y="70"/>
                  </a:lnTo>
                  <a:lnTo>
                    <a:pt x="3" y="62"/>
                  </a:lnTo>
                  <a:lnTo>
                    <a:pt x="4" y="55"/>
                  </a:lnTo>
                  <a:lnTo>
                    <a:pt x="7" y="48"/>
                  </a:lnTo>
                  <a:lnTo>
                    <a:pt x="11" y="41"/>
                  </a:lnTo>
                  <a:lnTo>
                    <a:pt x="14" y="34"/>
                  </a:lnTo>
                  <a:lnTo>
                    <a:pt x="19" y="28"/>
                  </a:lnTo>
                  <a:lnTo>
                    <a:pt x="23" y="23"/>
                  </a:lnTo>
                  <a:lnTo>
                    <a:pt x="29" y="18"/>
                  </a:lnTo>
                  <a:lnTo>
                    <a:pt x="35" y="14"/>
                  </a:lnTo>
                  <a:lnTo>
                    <a:pt x="42" y="10"/>
                  </a:lnTo>
                  <a:lnTo>
                    <a:pt x="47" y="7"/>
                  </a:lnTo>
                  <a:lnTo>
                    <a:pt x="55" y="3"/>
                  </a:lnTo>
                  <a:lnTo>
                    <a:pt x="62" y="2"/>
                  </a:lnTo>
                  <a:lnTo>
                    <a:pt x="70" y="1"/>
                  </a:lnTo>
                  <a:lnTo>
                    <a:pt x="78" y="0"/>
                  </a:lnTo>
                  <a:lnTo>
                    <a:pt x="78" y="0"/>
                  </a:lnTo>
                  <a:lnTo>
                    <a:pt x="85" y="1"/>
                  </a:lnTo>
                  <a:lnTo>
                    <a:pt x="93" y="2"/>
                  </a:lnTo>
                  <a:lnTo>
                    <a:pt x="101" y="3"/>
                  </a:lnTo>
                  <a:lnTo>
                    <a:pt x="108" y="7"/>
                  </a:lnTo>
                  <a:lnTo>
                    <a:pt x="115" y="10"/>
                  </a:lnTo>
                  <a:lnTo>
                    <a:pt x="121" y="14"/>
                  </a:lnTo>
                  <a:lnTo>
                    <a:pt x="126" y="18"/>
                  </a:lnTo>
                  <a:lnTo>
                    <a:pt x="132" y="23"/>
                  </a:lnTo>
                  <a:lnTo>
                    <a:pt x="137" y="28"/>
                  </a:lnTo>
                  <a:lnTo>
                    <a:pt x="141" y="34"/>
                  </a:lnTo>
                  <a:lnTo>
                    <a:pt x="146" y="41"/>
                  </a:lnTo>
                  <a:lnTo>
                    <a:pt x="149" y="48"/>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134">
              <a:extLst>
                <a:ext uri="{FF2B5EF4-FFF2-40B4-BE49-F238E27FC236}">
                  <a16:creationId xmlns:a16="http://schemas.microsoft.com/office/drawing/2014/main" id="{9F00D74A-2ED1-479B-A36E-F8DF3C8EE4AA}"/>
                </a:ext>
              </a:extLst>
            </p:cNvPr>
            <p:cNvSpPr>
              <a:spLocks/>
            </p:cNvSpPr>
            <p:nvPr/>
          </p:nvSpPr>
          <p:spPr bwMode="auto">
            <a:xfrm>
              <a:off x="7191375" y="2967038"/>
              <a:ext cx="49213" cy="47625"/>
            </a:xfrm>
            <a:custGeom>
              <a:avLst/>
              <a:gdLst>
                <a:gd name="T0" fmla="*/ 155 w 155"/>
                <a:gd name="T1" fmla="*/ 77 h 154"/>
                <a:gd name="T2" fmla="*/ 153 w 155"/>
                <a:gd name="T3" fmla="*/ 93 h 154"/>
                <a:gd name="T4" fmla="*/ 149 w 155"/>
                <a:gd name="T5" fmla="*/ 106 h 154"/>
                <a:gd name="T6" fmla="*/ 141 w 155"/>
                <a:gd name="T7" fmla="*/ 120 h 154"/>
                <a:gd name="T8" fmla="*/ 132 w 155"/>
                <a:gd name="T9" fmla="*/ 132 h 154"/>
                <a:gd name="T10" fmla="*/ 121 w 155"/>
                <a:gd name="T11" fmla="*/ 141 h 154"/>
                <a:gd name="T12" fmla="*/ 108 w 155"/>
                <a:gd name="T13" fmla="*/ 148 h 154"/>
                <a:gd name="T14" fmla="*/ 93 w 155"/>
                <a:gd name="T15" fmla="*/ 152 h 154"/>
                <a:gd name="T16" fmla="*/ 78 w 155"/>
                <a:gd name="T17" fmla="*/ 154 h 154"/>
                <a:gd name="T18" fmla="*/ 70 w 155"/>
                <a:gd name="T19" fmla="*/ 153 h 154"/>
                <a:gd name="T20" fmla="*/ 55 w 155"/>
                <a:gd name="T21" fmla="*/ 150 h 154"/>
                <a:gd name="T22" fmla="*/ 42 w 155"/>
                <a:gd name="T23" fmla="*/ 144 h 154"/>
                <a:gd name="T24" fmla="*/ 29 w 155"/>
                <a:gd name="T25" fmla="*/ 136 h 154"/>
                <a:gd name="T26" fmla="*/ 19 w 155"/>
                <a:gd name="T27" fmla="*/ 126 h 154"/>
                <a:gd name="T28" fmla="*/ 11 w 155"/>
                <a:gd name="T29" fmla="*/ 113 h 154"/>
                <a:gd name="T30" fmla="*/ 4 w 155"/>
                <a:gd name="T31" fmla="*/ 99 h 154"/>
                <a:gd name="T32" fmla="*/ 2 w 155"/>
                <a:gd name="T33" fmla="*/ 85 h 154"/>
                <a:gd name="T34" fmla="*/ 0 w 155"/>
                <a:gd name="T35" fmla="*/ 77 h 154"/>
                <a:gd name="T36" fmla="*/ 3 w 155"/>
                <a:gd name="T37" fmla="*/ 62 h 154"/>
                <a:gd name="T38" fmla="*/ 7 w 155"/>
                <a:gd name="T39" fmla="*/ 47 h 154"/>
                <a:gd name="T40" fmla="*/ 14 w 155"/>
                <a:gd name="T41" fmla="*/ 34 h 154"/>
                <a:gd name="T42" fmla="*/ 23 w 155"/>
                <a:gd name="T43" fmla="*/ 23 h 154"/>
                <a:gd name="T44" fmla="*/ 35 w 155"/>
                <a:gd name="T45" fmla="*/ 13 h 154"/>
                <a:gd name="T46" fmla="*/ 47 w 155"/>
                <a:gd name="T47" fmla="*/ 6 h 154"/>
                <a:gd name="T48" fmla="*/ 62 w 155"/>
                <a:gd name="T49" fmla="*/ 1 h 154"/>
                <a:gd name="T50" fmla="*/ 78 w 155"/>
                <a:gd name="T51" fmla="*/ 0 h 154"/>
                <a:gd name="T52" fmla="*/ 85 w 155"/>
                <a:gd name="T53" fmla="*/ 0 h 154"/>
                <a:gd name="T54" fmla="*/ 101 w 155"/>
                <a:gd name="T55" fmla="*/ 3 h 154"/>
                <a:gd name="T56" fmla="*/ 115 w 155"/>
                <a:gd name="T57" fmla="*/ 9 h 154"/>
                <a:gd name="T58" fmla="*/ 126 w 155"/>
                <a:gd name="T59" fmla="*/ 17 h 154"/>
                <a:gd name="T60" fmla="*/ 137 w 155"/>
                <a:gd name="T61" fmla="*/ 27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3" y="93"/>
                  </a:lnTo>
                  <a:lnTo>
                    <a:pt x="151" y="99"/>
                  </a:lnTo>
                  <a:lnTo>
                    <a:pt x="149" y="106"/>
                  </a:lnTo>
                  <a:lnTo>
                    <a:pt x="146" y="113"/>
                  </a:lnTo>
                  <a:lnTo>
                    <a:pt x="141" y="120"/>
                  </a:lnTo>
                  <a:lnTo>
                    <a:pt x="137" y="126"/>
                  </a:lnTo>
                  <a:lnTo>
                    <a:pt x="132" y="132"/>
                  </a:lnTo>
                  <a:lnTo>
                    <a:pt x="126" y="136"/>
                  </a:lnTo>
                  <a:lnTo>
                    <a:pt x="121" y="141"/>
                  </a:lnTo>
                  <a:lnTo>
                    <a:pt x="115" y="144"/>
                  </a:lnTo>
                  <a:lnTo>
                    <a:pt x="108" y="148"/>
                  </a:lnTo>
                  <a:lnTo>
                    <a:pt x="101" y="150"/>
                  </a:lnTo>
                  <a:lnTo>
                    <a:pt x="93" y="152"/>
                  </a:lnTo>
                  <a:lnTo>
                    <a:pt x="85" y="153"/>
                  </a:lnTo>
                  <a:lnTo>
                    <a:pt x="78" y="154"/>
                  </a:lnTo>
                  <a:lnTo>
                    <a:pt x="78" y="154"/>
                  </a:lnTo>
                  <a:lnTo>
                    <a:pt x="70" y="153"/>
                  </a:lnTo>
                  <a:lnTo>
                    <a:pt x="62" y="152"/>
                  </a:lnTo>
                  <a:lnTo>
                    <a:pt x="55" y="150"/>
                  </a:lnTo>
                  <a:lnTo>
                    <a:pt x="47" y="148"/>
                  </a:lnTo>
                  <a:lnTo>
                    <a:pt x="42" y="144"/>
                  </a:lnTo>
                  <a:lnTo>
                    <a:pt x="35" y="141"/>
                  </a:lnTo>
                  <a:lnTo>
                    <a:pt x="29" y="136"/>
                  </a:lnTo>
                  <a:lnTo>
                    <a:pt x="23" y="132"/>
                  </a:lnTo>
                  <a:lnTo>
                    <a:pt x="19" y="126"/>
                  </a:lnTo>
                  <a:lnTo>
                    <a:pt x="14" y="120"/>
                  </a:lnTo>
                  <a:lnTo>
                    <a:pt x="11" y="113"/>
                  </a:lnTo>
                  <a:lnTo>
                    <a:pt x="7" y="106"/>
                  </a:lnTo>
                  <a:lnTo>
                    <a:pt x="4" y="99"/>
                  </a:lnTo>
                  <a:lnTo>
                    <a:pt x="3" y="93"/>
                  </a:lnTo>
                  <a:lnTo>
                    <a:pt x="2" y="85"/>
                  </a:lnTo>
                  <a:lnTo>
                    <a:pt x="0" y="77"/>
                  </a:lnTo>
                  <a:lnTo>
                    <a:pt x="0" y="77"/>
                  </a:lnTo>
                  <a:lnTo>
                    <a:pt x="2" y="69"/>
                  </a:lnTo>
                  <a:lnTo>
                    <a:pt x="3" y="62"/>
                  </a:lnTo>
                  <a:lnTo>
                    <a:pt x="4" y="54"/>
                  </a:lnTo>
                  <a:lnTo>
                    <a:pt x="7" y="47"/>
                  </a:lnTo>
                  <a:lnTo>
                    <a:pt x="11" y="40"/>
                  </a:lnTo>
                  <a:lnTo>
                    <a:pt x="14" y="34"/>
                  </a:lnTo>
                  <a:lnTo>
                    <a:pt x="19" y="27"/>
                  </a:lnTo>
                  <a:lnTo>
                    <a:pt x="23" y="23"/>
                  </a:lnTo>
                  <a:lnTo>
                    <a:pt x="29" y="17"/>
                  </a:lnTo>
                  <a:lnTo>
                    <a:pt x="35" y="13"/>
                  </a:lnTo>
                  <a:lnTo>
                    <a:pt x="42" y="9"/>
                  </a:lnTo>
                  <a:lnTo>
                    <a:pt x="47" y="6"/>
                  </a:lnTo>
                  <a:lnTo>
                    <a:pt x="55" y="3"/>
                  </a:lnTo>
                  <a:lnTo>
                    <a:pt x="62" y="1"/>
                  </a:lnTo>
                  <a:lnTo>
                    <a:pt x="70" y="0"/>
                  </a:lnTo>
                  <a:lnTo>
                    <a:pt x="78" y="0"/>
                  </a:lnTo>
                  <a:lnTo>
                    <a:pt x="78" y="0"/>
                  </a:lnTo>
                  <a:lnTo>
                    <a:pt x="85" y="0"/>
                  </a:lnTo>
                  <a:lnTo>
                    <a:pt x="93" y="1"/>
                  </a:lnTo>
                  <a:lnTo>
                    <a:pt x="101" y="3"/>
                  </a:lnTo>
                  <a:lnTo>
                    <a:pt x="108" y="6"/>
                  </a:lnTo>
                  <a:lnTo>
                    <a:pt x="115" y="9"/>
                  </a:lnTo>
                  <a:lnTo>
                    <a:pt x="121" y="13"/>
                  </a:lnTo>
                  <a:lnTo>
                    <a:pt x="126" y="17"/>
                  </a:lnTo>
                  <a:lnTo>
                    <a:pt x="132" y="23"/>
                  </a:lnTo>
                  <a:lnTo>
                    <a:pt x="137" y="27"/>
                  </a:lnTo>
                  <a:lnTo>
                    <a:pt x="141" y="34"/>
                  </a:lnTo>
                  <a:lnTo>
                    <a:pt x="146"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135">
              <a:extLst>
                <a:ext uri="{FF2B5EF4-FFF2-40B4-BE49-F238E27FC236}">
                  <a16:creationId xmlns:a16="http://schemas.microsoft.com/office/drawing/2014/main" id="{145BBB47-95F4-4190-9086-C1A35BFAC7C9}"/>
                </a:ext>
              </a:extLst>
            </p:cNvPr>
            <p:cNvSpPr>
              <a:spLocks/>
            </p:cNvSpPr>
            <p:nvPr/>
          </p:nvSpPr>
          <p:spPr bwMode="auto">
            <a:xfrm>
              <a:off x="7261225" y="2895600"/>
              <a:ext cx="49213" cy="49213"/>
            </a:xfrm>
            <a:custGeom>
              <a:avLst/>
              <a:gdLst>
                <a:gd name="T0" fmla="*/ 154 w 154"/>
                <a:gd name="T1" fmla="*/ 78 h 154"/>
                <a:gd name="T2" fmla="*/ 153 w 154"/>
                <a:gd name="T3" fmla="*/ 92 h 154"/>
                <a:gd name="T4" fmla="*/ 149 w 154"/>
                <a:gd name="T5" fmla="*/ 107 h 154"/>
                <a:gd name="T6" fmla="*/ 142 w 154"/>
                <a:gd name="T7" fmla="*/ 120 h 154"/>
                <a:gd name="T8" fmla="*/ 132 w 154"/>
                <a:gd name="T9" fmla="*/ 131 h 154"/>
                <a:gd name="T10" fmla="*/ 120 w 154"/>
                <a:gd name="T11" fmla="*/ 142 h 154"/>
                <a:gd name="T12" fmla="*/ 108 w 154"/>
                <a:gd name="T13" fmla="*/ 149 h 154"/>
                <a:gd name="T14" fmla="*/ 93 w 154"/>
                <a:gd name="T15" fmla="*/ 153 h 154"/>
                <a:gd name="T16" fmla="*/ 78 w 154"/>
                <a:gd name="T17" fmla="*/ 154 h 154"/>
                <a:gd name="T18" fmla="*/ 70 w 154"/>
                <a:gd name="T19" fmla="*/ 154 h 154"/>
                <a:gd name="T20" fmla="*/ 55 w 154"/>
                <a:gd name="T21" fmla="*/ 151 h 154"/>
                <a:gd name="T22" fmla="*/ 41 w 154"/>
                <a:gd name="T23" fmla="*/ 145 h 154"/>
                <a:gd name="T24" fmla="*/ 29 w 154"/>
                <a:gd name="T25" fmla="*/ 137 h 154"/>
                <a:gd name="T26" fmla="*/ 18 w 154"/>
                <a:gd name="T27" fmla="*/ 127 h 154"/>
                <a:gd name="T28" fmla="*/ 9 w 154"/>
                <a:gd name="T29" fmla="*/ 114 h 154"/>
                <a:gd name="T30" fmla="*/ 3 w 154"/>
                <a:gd name="T31" fmla="*/ 101 h 154"/>
                <a:gd name="T32" fmla="*/ 1 w 154"/>
                <a:gd name="T33" fmla="*/ 86 h 154"/>
                <a:gd name="T34" fmla="*/ 0 w 154"/>
                <a:gd name="T35" fmla="*/ 78 h 154"/>
                <a:gd name="T36" fmla="*/ 2 w 154"/>
                <a:gd name="T37" fmla="*/ 62 h 154"/>
                <a:gd name="T38" fmla="*/ 7 w 154"/>
                <a:gd name="T39" fmla="*/ 48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5 w 154"/>
                <a:gd name="T53" fmla="*/ 1 h 154"/>
                <a:gd name="T54" fmla="*/ 101 w 154"/>
                <a:gd name="T55" fmla="*/ 3 h 154"/>
                <a:gd name="T56" fmla="*/ 114 w 154"/>
                <a:gd name="T57" fmla="*/ 10 h 154"/>
                <a:gd name="T58" fmla="*/ 126 w 154"/>
                <a:gd name="T59" fmla="*/ 18 h 154"/>
                <a:gd name="T60" fmla="*/ 137 w 154"/>
                <a:gd name="T61" fmla="*/ 28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2"/>
                  </a:lnTo>
                  <a:lnTo>
                    <a:pt x="151" y="101"/>
                  </a:lnTo>
                  <a:lnTo>
                    <a:pt x="149" y="107"/>
                  </a:lnTo>
                  <a:lnTo>
                    <a:pt x="145" y="114"/>
                  </a:lnTo>
                  <a:lnTo>
                    <a:pt x="142" y="120"/>
                  </a:lnTo>
                  <a:lnTo>
                    <a:pt x="137" y="127"/>
                  </a:lnTo>
                  <a:lnTo>
                    <a:pt x="132" y="131"/>
                  </a:lnTo>
                  <a:lnTo>
                    <a:pt x="126" y="137"/>
                  </a:lnTo>
                  <a:lnTo>
                    <a:pt x="120" y="142"/>
                  </a:lnTo>
                  <a:lnTo>
                    <a:pt x="114" y="145"/>
                  </a:lnTo>
                  <a:lnTo>
                    <a:pt x="108" y="149"/>
                  </a:lnTo>
                  <a:lnTo>
                    <a:pt x="101" y="151"/>
                  </a:lnTo>
                  <a:lnTo>
                    <a:pt x="93" y="153"/>
                  </a:lnTo>
                  <a:lnTo>
                    <a:pt x="85" y="154"/>
                  </a:lnTo>
                  <a:lnTo>
                    <a:pt x="78" y="154"/>
                  </a:lnTo>
                  <a:lnTo>
                    <a:pt x="78" y="154"/>
                  </a:lnTo>
                  <a:lnTo>
                    <a:pt x="70" y="154"/>
                  </a:lnTo>
                  <a:lnTo>
                    <a:pt x="62" y="153"/>
                  </a:lnTo>
                  <a:lnTo>
                    <a:pt x="55" y="151"/>
                  </a:lnTo>
                  <a:lnTo>
                    <a:pt x="47" y="149"/>
                  </a:lnTo>
                  <a:lnTo>
                    <a:pt x="41" y="145"/>
                  </a:lnTo>
                  <a:lnTo>
                    <a:pt x="34" y="142"/>
                  </a:lnTo>
                  <a:lnTo>
                    <a:pt x="29" y="137"/>
                  </a:lnTo>
                  <a:lnTo>
                    <a:pt x="23" y="131"/>
                  </a:lnTo>
                  <a:lnTo>
                    <a:pt x="18" y="127"/>
                  </a:lnTo>
                  <a:lnTo>
                    <a:pt x="14" y="120"/>
                  </a:lnTo>
                  <a:lnTo>
                    <a:pt x="9" y="114"/>
                  </a:lnTo>
                  <a:lnTo>
                    <a:pt x="7" y="107"/>
                  </a:lnTo>
                  <a:lnTo>
                    <a:pt x="3" y="101"/>
                  </a:lnTo>
                  <a:lnTo>
                    <a:pt x="2" y="92"/>
                  </a:lnTo>
                  <a:lnTo>
                    <a:pt x="1" y="86"/>
                  </a:lnTo>
                  <a:lnTo>
                    <a:pt x="0" y="78"/>
                  </a:lnTo>
                  <a:lnTo>
                    <a:pt x="0" y="78"/>
                  </a:lnTo>
                  <a:lnTo>
                    <a:pt x="1" y="70"/>
                  </a:lnTo>
                  <a:lnTo>
                    <a:pt x="2" y="62"/>
                  </a:lnTo>
                  <a:lnTo>
                    <a:pt x="3" y="55"/>
                  </a:lnTo>
                  <a:lnTo>
                    <a:pt x="7" y="48"/>
                  </a:lnTo>
                  <a:lnTo>
                    <a:pt x="9" y="41"/>
                  </a:lnTo>
                  <a:lnTo>
                    <a:pt x="14" y="34"/>
                  </a:lnTo>
                  <a:lnTo>
                    <a:pt x="18" y="28"/>
                  </a:lnTo>
                  <a:lnTo>
                    <a:pt x="23" y="23"/>
                  </a:lnTo>
                  <a:lnTo>
                    <a:pt x="29" y="18"/>
                  </a:lnTo>
                  <a:lnTo>
                    <a:pt x="34" y="14"/>
                  </a:lnTo>
                  <a:lnTo>
                    <a:pt x="41" y="10"/>
                  </a:lnTo>
                  <a:lnTo>
                    <a:pt x="47" y="7"/>
                  </a:lnTo>
                  <a:lnTo>
                    <a:pt x="55" y="3"/>
                  </a:lnTo>
                  <a:lnTo>
                    <a:pt x="62" y="2"/>
                  </a:lnTo>
                  <a:lnTo>
                    <a:pt x="70" y="1"/>
                  </a:lnTo>
                  <a:lnTo>
                    <a:pt x="78" y="0"/>
                  </a:lnTo>
                  <a:lnTo>
                    <a:pt x="78" y="0"/>
                  </a:lnTo>
                  <a:lnTo>
                    <a:pt x="85" y="1"/>
                  </a:lnTo>
                  <a:lnTo>
                    <a:pt x="93" y="2"/>
                  </a:lnTo>
                  <a:lnTo>
                    <a:pt x="101" y="3"/>
                  </a:lnTo>
                  <a:lnTo>
                    <a:pt x="108" y="7"/>
                  </a:lnTo>
                  <a:lnTo>
                    <a:pt x="114" y="10"/>
                  </a:lnTo>
                  <a:lnTo>
                    <a:pt x="120" y="14"/>
                  </a:lnTo>
                  <a:lnTo>
                    <a:pt x="126" y="18"/>
                  </a:lnTo>
                  <a:lnTo>
                    <a:pt x="132" y="23"/>
                  </a:lnTo>
                  <a:lnTo>
                    <a:pt x="137" y="28"/>
                  </a:lnTo>
                  <a:lnTo>
                    <a:pt x="142" y="34"/>
                  </a:lnTo>
                  <a:lnTo>
                    <a:pt x="145" y="41"/>
                  </a:lnTo>
                  <a:lnTo>
                    <a:pt x="149"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136">
              <a:extLst>
                <a:ext uri="{FF2B5EF4-FFF2-40B4-BE49-F238E27FC236}">
                  <a16:creationId xmlns:a16="http://schemas.microsoft.com/office/drawing/2014/main" id="{3772B594-3116-4058-8328-F76A66F4C95F}"/>
                </a:ext>
              </a:extLst>
            </p:cNvPr>
            <p:cNvSpPr>
              <a:spLocks/>
            </p:cNvSpPr>
            <p:nvPr/>
          </p:nvSpPr>
          <p:spPr bwMode="auto">
            <a:xfrm>
              <a:off x="7261225" y="2967038"/>
              <a:ext cx="49213" cy="47625"/>
            </a:xfrm>
            <a:custGeom>
              <a:avLst/>
              <a:gdLst>
                <a:gd name="T0" fmla="*/ 154 w 154"/>
                <a:gd name="T1" fmla="*/ 77 h 154"/>
                <a:gd name="T2" fmla="*/ 153 w 154"/>
                <a:gd name="T3" fmla="*/ 93 h 154"/>
                <a:gd name="T4" fmla="*/ 149 w 154"/>
                <a:gd name="T5" fmla="*/ 106 h 154"/>
                <a:gd name="T6" fmla="*/ 142 w 154"/>
                <a:gd name="T7" fmla="*/ 120 h 154"/>
                <a:gd name="T8" fmla="*/ 132 w 154"/>
                <a:gd name="T9" fmla="*/ 132 h 154"/>
                <a:gd name="T10" fmla="*/ 120 w 154"/>
                <a:gd name="T11" fmla="*/ 141 h 154"/>
                <a:gd name="T12" fmla="*/ 108 w 154"/>
                <a:gd name="T13" fmla="*/ 148 h 154"/>
                <a:gd name="T14" fmla="*/ 93 w 154"/>
                <a:gd name="T15" fmla="*/ 152 h 154"/>
                <a:gd name="T16" fmla="*/ 78 w 154"/>
                <a:gd name="T17" fmla="*/ 154 h 154"/>
                <a:gd name="T18" fmla="*/ 70 w 154"/>
                <a:gd name="T19" fmla="*/ 153 h 154"/>
                <a:gd name="T20" fmla="*/ 55 w 154"/>
                <a:gd name="T21" fmla="*/ 150 h 154"/>
                <a:gd name="T22" fmla="*/ 41 w 154"/>
                <a:gd name="T23" fmla="*/ 144 h 154"/>
                <a:gd name="T24" fmla="*/ 29 w 154"/>
                <a:gd name="T25" fmla="*/ 136 h 154"/>
                <a:gd name="T26" fmla="*/ 18 w 154"/>
                <a:gd name="T27" fmla="*/ 126 h 154"/>
                <a:gd name="T28" fmla="*/ 9 w 154"/>
                <a:gd name="T29" fmla="*/ 113 h 154"/>
                <a:gd name="T30" fmla="*/ 3 w 154"/>
                <a:gd name="T31" fmla="*/ 99 h 154"/>
                <a:gd name="T32" fmla="*/ 1 w 154"/>
                <a:gd name="T33" fmla="*/ 85 h 154"/>
                <a:gd name="T34" fmla="*/ 0 w 154"/>
                <a:gd name="T35" fmla="*/ 77 h 154"/>
                <a:gd name="T36" fmla="*/ 2 w 154"/>
                <a:gd name="T37" fmla="*/ 62 h 154"/>
                <a:gd name="T38" fmla="*/ 7 w 154"/>
                <a:gd name="T39" fmla="*/ 47 h 154"/>
                <a:gd name="T40" fmla="*/ 14 w 154"/>
                <a:gd name="T41" fmla="*/ 34 h 154"/>
                <a:gd name="T42" fmla="*/ 23 w 154"/>
                <a:gd name="T43" fmla="*/ 23 h 154"/>
                <a:gd name="T44" fmla="*/ 34 w 154"/>
                <a:gd name="T45" fmla="*/ 13 h 154"/>
                <a:gd name="T46" fmla="*/ 47 w 154"/>
                <a:gd name="T47" fmla="*/ 6 h 154"/>
                <a:gd name="T48" fmla="*/ 62 w 154"/>
                <a:gd name="T49" fmla="*/ 1 h 154"/>
                <a:gd name="T50" fmla="*/ 78 w 154"/>
                <a:gd name="T51" fmla="*/ 0 h 154"/>
                <a:gd name="T52" fmla="*/ 85 w 154"/>
                <a:gd name="T53" fmla="*/ 0 h 154"/>
                <a:gd name="T54" fmla="*/ 101 w 154"/>
                <a:gd name="T55" fmla="*/ 3 h 154"/>
                <a:gd name="T56" fmla="*/ 114 w 154"/>
                <a:gd name="T57" fmla="*/ 9 h 154"/>
                <a:gd name="T58" fmla="*/ 126 w 154"/>
                <a:gd name="T59" fmla="*/ 17 h 154"/>
                <a:gd name="T60" fmla="*/ 137 w 154"/>
                <a:gd name="T61" fmla="*/ 27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99"/>
                  </a:lnTo>
                  <a:lnTo>
                    <a:pt x="149" y="106"/>
                  </a:lnTo>
                  <a:lnTo>
                    <a:pt x="145" y="113"/>
                  </a:lnTo>
                  <a:lnTo>
                    <a:pt x="142" y="120"/>
                  </a:lnTo>
                  <a:lnTo>
                    <a:pt x="137" y="126"/>
                  </a:lnTo>
                  <a:lnTo>
                    <a:pt x="132" y="132"/>
                  </a:lnTo>
                  <a:lnTo>
                    <a:pt x="126" y="136"/>
                  </a:lnTo>
                  <a:lnTo>
                    <a:pt x="120" y="141"/>
                  </a:lnTo>
                  <a:lnTo>
                    <a:pt x="114" y="144"/>
                  </a:lnTo>
                  <a:lnTo>
                    <a:pt x="108" y="148"/>
                  </a:lnTo>
                  <a:lnTo>
                    <a:pt x="101" y="150"/>
                  </a:lnTo>
                  <a:lnTo>
                    <a:pt x="93" y="152"/>
                  </a:lnTo>
                  <a:lnTo>
                    <a:pt x="85" y="153"/>
                  </a:lnTo>
                  <a:lnTo>
                    <a:pt x="78" y="154"/>
                  </a:lnTo>
                  <a:lnTo>
                    <a:pt x="78" y="154"/>
                  </a:lnTo>
                  <a:lnTo>
                    <a:pt x="70" y="153"/>
                  </a:lnTo>
                  <a:lnTo>
                    <a:pt x="62" y="152"/>
                  </a:lnTo>
                  <a:lnTo>
                    <a:pt x="55" y="150"/>
                  </a:lnTo>
                  <a:lnTo>
                    <a:pt x="47" y="148"/>
                  </a:lnTo>
                  <a:lnTo>
                    <a:pt x="41" y="144"/>
                  </a:lnTo>
                  <a:lnTo>
                    <a:pt x="34" y="141"/>
                  </a:lnTo>
                  <a:lnTo>
                    <a:pt x="29" y="136"/>
                  </a:lnTo>
                  <a:lnTo>
                    <a:pt x="23" y="132"/>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4"/>
                  </a:lnTo>
                  <a:lnTo>
                    <a:pt x="18" y="27"/>
                  </a:lnTo>
                  <a:lnTo>
                    <a:pt x="23" y="23"/>
                  </a:lnTo>
                  <a:lnTo>
                    <a:pt x="29" y="17"/>
                  </a:lnTo>
                  <a:lnTo>
                    <a:pt x="34" y="13"/>
                  </a:lnTo>
                  <a:lnTo>
                    <a:pt x="41" y="9"/>
                  </a:lnTo>
                  <a:lnTo>
                    <a:pt x="47" y="6"/>
                  </a:lnTo>
                  <a:lnTo>
                    <a:pt x="55" y="3"/>
                  </a:lnTo>
                  <a:lnTo>
                    <a:pt x="62" y="1"/>
                  </a:lnTo>
                  <a:lnTo>
                    <a:pt x="70" y="0"/>
                  </a:lnTo>
                  <a:lnTo>
                    <a:pt x="78" y="0"/>
                  </a:lnTo>
                  <a:lnTo>
                    <a:pt x="78" y="0"/>
                  </a:lnTo>
                  <a:lnTo>
                    <a:pt x="85" y="0"/>
                  </a:lnTo>
                  <a:lnTo>
                    <a:pt x="93" y="1"/>
                  </a:lnTo>
                  <a:lnTo>
                    <a:pt x="101" y="3"/>
                  </a:lnTo>
                  <a:lnTo>
                    <a:pt x="108" y="6"/>
                  </a:lnTo>
                  <a:lnTo>
                    <a:pt x="114" y="9"/>
                  </a:lnTo>
                  <a:lnTo>
                    <a:pt x="120" y="13"/>
                  </a:lnTo>
                  <a:lnTo>
                    <a:pt x="126" y="17"/>
                  </a:lnTo>
                  <a:lnTo>
                    <a:pt x="132" y="23"/>
                  </a:lnTo>
                  <a:lnTo>
                    <a:pt x="137" y="27"/>
                  </a:lnTo>
                  <a:lnTo>
                    <a:pt x="142" y="34"/>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137">
              <a:extLst>
                <a:ext uri="{FF2B5EF4-FFF2-40B4-BE49-F238E27FC236}">
                  <a16:creationId xmlns:a16="http://schemas.microsoft.com/office/drawing/2014/main" id="{B3DED0EB-EB2D-4A0D-B108-A7F404FFE637}"/>
                </a:ext>
              </a:extLst>
            </p:cNvPr>
            <p:cNvSpPr>
              <a:spLocks/>
            </p:cNvSpPr>
            <p:nvPr/>
          </p:nvSpPr>
          <p:spPr bwMode="auto">
            <a:xfrm>
              <a:off x="7331075" y="2895600"/>
              <a:ext cx="49213" cy="49213"/>
            </a:xfrm>
            <a:custGeom>
              <a:avLst/>
              <a:gdLst>
                <a:gd name="T0" fmla="*/ 154 w 154"/>
                <a:gd name="T1" fmla="*/ 78 h 154"/>
                <a:gd name="T2" fmla="*/ 152 w 154"/>
                <a:gd name="T3" fmla="*/ 92 h 154"/>
                <a:gd name="T4" fmla="*/ 147 w 154"/>
                <a:gd name="T5" fmla="*/ 107 h 154"/>
                <a:gd name="T6" fmla="*/ 141 w 154"/>
                <a:gd name="T7" fmla="*/ 120 h 154"/>
                <a:gd name="T8" fmla="*/ 131 w 154"/>
                <a:gd name="T9" fmla="*/ 131 h 154"/>
                <a:gd name="T10" fmla="*/ 120 w 154"/>
                <a:gd name="T11" fmla="*/ 142 h 154"/>
                <a:gd name="T12" fmla="*/ 107 w 154"/>
                <a:gd name="T13" fmla="*/ 149 h 154"/>
                <a:gd name="T14" fmla="*/ 93 w 154"/>
                <a:gd name="T15" fmla="*/ 153 h 154"/>
                <a:gd name="T16" fmla="*/ 76 w 154"/>
                <a:gd name="T17" fmla="*/ 154 h 154"/>
                <a:gd name="T18" fmla="*/ 70 w 154"/>
                <a:gd name="T19" fmla="*/ 154 h 154"/>
                <a:gd name="T20" fmla="*/ 54 w 154"/>
                <a:gd name="T21" fmla="*/ 151 h 154"/>
                <a:gd name="T22" fmla="*/ 40 w 154"/>
                <a:gd name="T23" fmla="*/ 145 h 154"/>
                <a:gd name="T24" fmla="*/ 28 w 154"/>
                <a:gd name="T25" fmla="*/ 137 h 154"/>
                <a:gd name="T26" fmla="*/ 18 w 154"/>
                <a:gd name="T27" fmla="*/ 127 h 154"/>
                <a:gd name="T28" fmla="*/ 9 w 154"/>
                <a:gd name="T29" fmla="*/ 114 h 154"/>
                <a:gd name="T30" fmla="*/ 3 w 154"/>
                <a:gd name="T31" fmla="*/ 101 h 154"/>
                <a:gd name="T32" fmla="*/ 1 w 154"/>
                <a:gd name="T33" fmla="*/ 86 h 154"/>
                <a:gd name="T34" fmla="*/ 0 w 154"/>
                <a:gd name="T35" fmla="*/ 78 h 154"/>
                <a:gd name="T36" fmla="*/ 2 w 154"/>
                <a:gd name="T37" fmla="*/ 62 h 154"/>
                <a:gd name="T38" fmla="*/ 6 w 154"/>
                <a:gd name="T39" fmla="*/ 48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6 w 154"/>
                <a:gd name="T51" fmla="*/ 0 h 154"/>
                <a:gd name="T52" fmla="*/ 85 w 154"/>
                <a:gd name="T53" fmla="*/ 1 h 154"/>
                <a:gd name="T54" fmla="*/ 99 w 154"/>
                <a:gd name="T55" fmla="*/ 3 h 154"/>
                <a:gd name="T56" fmla="*/ 113 w 154"/>
                <a:gd name="T57" fmla="*/ 10 h 154"/>
                <a:gd name="T58" fmla="*/ 126 w 154"/>
                <a:gd name="T59" fmla="*/ 18 h 154"/>
                <a:gd name="T60" fmla="*/ 136 w 154"/>
                <a:gd name="T61" fmla="*/ 28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2"/>
                  </a:lnTo>
                  <a:lnTo>
                    <a:pt x="151" y="101"/>
                  </a:lnTo>
                  <a:lnTo>
                    <a:pt x="147" y="107"/>
                  </a:lnTo>
                  <a:lnTo>
                    <a:pt x="145" y="114"/>
                  </a:lnTo>
                  <a:lnTo>
                    <a:pt x="141" y="120"/>
                  </a:lnTo>
                  <a:lnTo>
                    <a:pt x="136" y="127"/>
                  </a:lnTo>
                  <a:lnTo>
                    <a:pt x="131" y="131"/>
                  </a:lnTo>
                  <a:lnTo>
                    <a:pt x="126" y="137"/>
                  </a:lnTo>
                  <a:lnTo>
                    <a:pt x="120" y="142"/>
                  </a:lnTo>
                  <a:lnTo>
                    <a:pt x="113" y="145"/>
                  </a:lnTo>
                  <a:lnTo>
                    <a:pt x="107" y="149"/>
                  </a:lnTo>
                  <a:lnTo>
                    <a:pt x="99" y="151"/>
                  </a:lnTo>
                  <a:lnTo>
                    <a:pt x="93" y="153"/>
                  </a:lnTo>
                  <a:lnTo>
                    <a:pt x="85" y="154"/>
                  </a:lnTo>
                  <a:lnTo>
                    <a:pt x="76" y="154"/>
                  </a:lnTo>
                  <a:lnTo>
                    <a:pt x="76" y="154"/>
                  </a:lnTo>
                  <a:lnTo>
                    <a:pt x="70" y="154"/>
                  </a:lnTo>
                  <a:lnTo>
                    <a:pt x="62" y="153"/>
                  </a:lnTo>
                  <a:lnTo>
                    <a:pt x="54" y="151"/>
                  </a:lnTo>
                  <a:lnTo>
                    <a:pt x="47" y="149"/>
                  </a:lnTo>
                  <a:lnTo>
                    <a:pt x="40" y="145"/>
                  </a:lnTo>
                  <a:lnTo>
                    <a:pt x="34" y="142"/>
                  </a:lnTo>
                  <a:lnTo>
                    <a:pt x="28" y="137"/>
                  </a:lnTo>
                  <a:lnTo>
                    <a:pt x="23" y="131"/>
                  </a:lnTo>
                  <a:lnTo>
                    <a:pt x="18" y="127"/>
                  </a:lnTo>
                  <a:lnTo>
                    <a:pt x="14" y="120"/>
                  </a:lnTo>
                  <a:lnTo>
                    <a:pt x="9" y="114"/>
                  </a:lnTo>
                  <a:lnTo>
                    <a:pt x="6" y="107"/>
                  </a:lnTo>
                  <a:lnTo>
                    <a:pt x="3" y="101"/>
                  </a:lnTo>
                  <a:lnTo>
                    <a:pt x="2" y="92"/>
                  </a:lnTo>
                  <a:lnTo>
                    <a:pt x="1" y="86"/>
                  </a:lnTo>
                  <a:lnTo>
                    <a:pt x="0" y="78"/>
                  </a:lnTo>
                  <a:lnTo>
                    <a:pt x="0" y="78"/>
                  </a:lnTo>
                  <a:lnTo>
                    <a:pt x="1" y="70"/>
                  </a:lnTo>
                  <a:lnTo>
                    <a:pt x="2" y="62"/>
                  </a:lnTo>
                  <a:lnTo>
                    <a:pt x="3" y="55"/>
                  </a:lnTo>
                  <a:lnTo>
                    <a:pt x="6" y="48"/>
                  </a:lnTo>
                  <a:lnTo>
                    <a:pt x="9" y="41"/>
                  </a:lnTo>
                  <a:lnTo>
                    <a:pt x="14" y="34"/>
                  </a:lnTo>
                  <a:lnTo>
                    <a:pt x="18" y="28"/>
                  </a:lnTo>
                  <a:lnTo>
                    <a:pt x="23" y="23"/>
                  </a:lnTo>
                  <a:lnTo>
                    <a:pt x="28" y="18"/>
                  </a:lnTo>
                  <a:lnTo>
                    <a:pt x="34" y="14"/>
                  </a:lnTo>
                  <a:lnTo>
                    <a:pt x="40" y="10"/>
                  </a:lnTo>
                  <a:lnTo>
                    <a:pt x="47" y="7"/>
                  </a:lnTo>
                  <a:lnTo>
                    <a:pt x="54" y="3"/>
                  </a:lnTo>
                  <a:lnTo>
                    <a:pt x="62" y="2"/>
                  </a:lnTo>
                  <a:lnTo>
                    <a:pt x="70" y="1"/>
                  </a:lnTo>
                  <a:lnTo>
                    <a:pt x="76" y="0"/>
                  </a:lnTo>
                  <a:lnTo>
                    <a:pt x="76" y="0"/>
                  </a:lnTo>
                  <a:lnTo>
                    <a:pt x="85" y="1"/>
                  </a:lnTo>
                  <a:lnTo>
                    <a:pt x="93" y="2"/>
                  </a:lnTo>
                  <a:lnTo>
                    <a:pt x="99" y="3"/>
                  </a:lnTo>
                  <a:lnTo>
                    <a:pt x="107" y="7"/>
                  </a:lnTo>
                  <a:lnTo>
                    <a:pt x="113" y="10"/>
                  </a:lnTo>
                  <a:lnTo>
                    <a:pt x="120" y="14"/>
                  </a:lnTo>
                  <a:lnTo>
                    <a:pt x="126" y="18"/>
                  </a:lnTo>
                  <a:lnTo>
                    <a:pt x="131" y="23"/>
                  </a:lnTo>
                  <a:lnTo>
                    <a:pt x="136" y="28"/>
                  </a:lnTo>
                  <a:lnTo>
                    <a:pt x="141" y="34"/>
                  </a:lnTo>
                  <a:lnTo>
                    <a:pt x="145" y="41"/>
                  </a:lnTo>
                  <a:lnTo>
                    <a:pt x="147"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138">
              <a:extLst>
                <a:ext uri="{FF2B5EF4-FFF2-40B4-BE49-F238E27FC236}">
                  <a16:creationId xmlns:a16="http://schemas.microsoft.com/office/drawing/2014/main" id="{A40F2080-A6EC-44D9-B67E-8E0F49D5B851}"/>
                </a:ext>
              </a:extLst>
            </p:cNvPr>
            <p:cNvSpPr>
              <a:spLocks/>
            </p:cNvSpPr>
            <p:nvPr/>
          </p:nvSpPr>
          <p:spPr bwMode="auto">
            <a:xfrm>
              <a:off x="7331075" y="2967038"/>
              <a:ext cx="49213" cy="47625"/>
            </a:xfrm>
            <a:custGeom>
              <a:avLst/>
              <a:gdLst>
                <a:gd name="T0" fmla="*/ 154 w 154"/>
                <a:gd name="T1" fmla="*/ 77 h 154"/>
                <a:gd name="T2" fmla="*/ 152 w 154"/>
                <a:gd name="T3" fmla="*/ 93 h 154"/>
                <a:gd name="T4" fmla="*/ 147 w 154"/>
                <a:gd name="T5" fmla="*/ 106 h 154"/>
                <a:gd name="T6" fmla="*/ 141 w 154"/>
                <a:gd name="T7" fmla="*/ 120 h 154"/>
                <a:gd name="T8" fmla="*/ 131 w 154"/>
                <a:gd name="T9" fmla="*/ 132 h 154"/>
                <a:gd name="T10" fmla="*/ 120 w 154"/>
                <a:gd name="T11" fmla="*/ 141 h 154"/>
                <a:gd name="T12" fmla="*/ 107 w 154"/>
                <a:gd name="T13" fmla="*/ 148 h 154"/>
                <a:gd name="T14" fmla="*/ 93 w 154"/>
                <a:gd name="T15" fmla="*/ 152 h 154"/>
                <a:gd name="T16" fmla="*/ 76 w 154"/>
                <a:gd name="T17" fmla="*/ 154 h 154"/>
                <a:gd name="T18" fmla="*/ 70 w 154"/>
                <a:gd name="T19" fmla="*/ 153 h 154"/>
                <a:gd name="T20" fmla="*/ 54 w 154"/>
                <a:gd name="T21" fmla="*/ 150 h 154"/>
                <a:gd name="T22" fmla="*/ 40 w 154"/>
                <a:gd name="T23" fmla="*/ 144 h 154"/>
                <a:gd name="T24" fmla="*/ 28 w 154"/>
                <a:gd name="T25" fmla="*/ 136 h 154"/>
                <a:gd name="T26" fmla="*/ 18 w 154"/>
                <a:gd name="T27" fmla="*/ 126 h 154"/>
                <a:gd name="T28" fmla="*/ 9 w 154"/>
                <a:gd name="T29" fmla="*/ 113 h 154"/>
                <a:gd name="T30" fmla="*/ 3 w 154"/>
                <a:gd name="T31" fmla="*/ 99 h 154"/>
                <a:gd name="T32" fmla="*/ 1 w 154"/>
                <a:gd name="T33" fmla="*/ 85 h 154"/>
                <a:gd name="T34" fmla="*/ 0 w 154"/>
                <a:gd name="T35" fmla="*/ 77 h 154"/>
                <a:gd name="T36" fmla="*/ 2 w 154"/>
                <a:gd name="T37" fmla="*/ 62 h 154"/>
                <a:gd name="T38" fmla="*/ 6 w 154"/>
                <a:gd name="T39" fmla="*/ 47 h 154"/>
                <a:gd name="T40" fmla="*/ 14 w 154"/>
                <a:gd name="T41" fmla="*/ 34 h 154"/>
                <a:gd name="T42" fmla="*/ 23 w 154"/>
                <a:gd name="T43" fmla="*/ 23 h 154"/>
                <a:gd name="T44" fmla="*/ 34 w 154"/>
                <a:gd name="T45" fmla="*/ 13 h 154"/>
                <a:gd name="T46" fmla="*/ 47 w 154"/>
                <a:gd name="T47" fmla="*/ 6 h 154"/>
                <a:gd name="T48" fmla="*/ 62 w 154"/>
                <a:gd name="T49" fmla="*/ 1 h 154"/>
                <a:gd name="T50" fmla="*/ 76 w 154"/>
                <a:gd name="T51" fmla="*/ 0 h 154"/>
                <a:gd name="T52" fmla="*/ 85 w 154"/>
                <a:gd name="T53" fmla="*/ 0 h 154"/>
                <a:gd name="T54" fmla="*/ 99 w 154"/>
                <a:gd name="T55" fmla="*/ 3 h 154"/>
                <a:gd name="T56" fmla="*/ 113 w 154"/>
                <a:gd name="T57" fmla="*/ 9 h 154"/>
                <a:gd name="T58" fmla="*/ 126 w 154"/>
                <a:gd name="T59" fmla="*/ 17 h 154"/>
                <a:gd name="T60" fmla="*/ 136 w 154"/>
                <a:gd name="T61" fmla="*/ 27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99"/>
                  </a:lnTo>
                  <a:lnTo>
                    <a:pt x="147" y="106"/>
                  </a:lnTo>
                  <a:lnTo>
                    <a:pt x="145" y="113"/>
                  </a:lnTo>
                  <a:lnTo>
                    <a:pt x="141" y="120"/>
                  </a:lnTo>
                  <a:lnTo>
                    <a:pt x="136" y="126"/>
                  </a:lnTo>
                  <a:lnTo>
                    <a:pt x="131" y="132"/>
                  </a:lnTo>
                  <a:lnTo>
                    <a:pt x="126" y="136"/>
                  </a:lnTo>
                  <a:lnTo>
                    <a:pt x="120" y="141"/>
                  </a:lnTo>
                  <a:lnTo>
                    <a:pt x="113" y="144"/>
                  </a:lnTo>
                  <a:lnTo>
                    <a:pt x="107" y="148"/>
                  </a:lnTo>
                  <a:lnTo>
                    <a:pt x="99" y="150"/>
                  </a:lnTo>
                  <a:lnTo>
                    <a:pt x="93" y="152"/>
                  </a:lnTo>
                  <a:lnTo>
                    <a:pt x="85" y="153"/>
                  </a:lnTo>
                  <a:lnTo>
                    <a:pt x="76" y="154"/>
                  </a:lnTo>
                  <a:lnTo>
                    <a:pt x="76" y="154"/>
                  </a:lnTo>
                  <a:lnTo>
                    <a:pt x="70" y="153"/>
                  </a:lnTo>
                  <a:lnTo>
                    <a:pt x="62" y="152"/>
                  </a:lnTo>
                  <a:lnTo>
                    <a:pt x="54" y="150"/>
                  </a:lnTo>
                  <a:lnTo>
                    <a:pt x="47" y="148"/>
                  </a:lnTo>
                  <a:lnTo>
                    <a:pt x="40" y="144"/>
                  </a:lnTo>
                  <a:lnTo>
                    <a:pt x="34" y="141"/>
                  </a:lnTo>
                  <a:lnTo>
                    <a:pt x="28" y="136"/>
                  </a:lnTo>
                  <a:lnTo>
                    <a:pt x="23" y="132"/>
                  </a:lnTo>
                  <a:lnTo>
                    <a:pt x="18" y="126"/>
                  </a:lnTo>
                  <a:lnTo>
                    <a:pt x="14" y="120"/>
                  </a:lnTo>
                  <a:lnTo>
                    <a:pt x="9" y="113"/>
                  </a:lnTo>
                  <a:lnTo>
                    <a:pt x="6" y="106"/>
                  </a:lnTo>
                  <a:lnTo>
                    <a:pt x="3" y="99"/>
                  </a:lnTo>
                  <a:lnTo>
                    <a:pt x="2" y="93"/>
                  </a:lnTo>
                  <a:lnTo>
                    <a:pt x="1" y="85"/>
                  </a:lnTo>
                  <a:lnTo>
                    <a:pt x="0" y="77"/>
                  </a:lnTo>
                  <a:lnTo>
                    <a:pt x="0" y="77"/>
                  </a:lnTo>
                  <a:lnTo>
                    <a:pt x="1" y="69"/>
                  </a:lnTo>
                  <a:lnTo>
                    <a:pt x="2" y="62"/>
                  </a:lnTo>
                  <a:lnTo>
                    <a:pt x="3" y="54"/>
                  </a:lnTo>
                  <a:lnTo>
                    <a:pt x="6" y="47"/>
                  </a:lnTo>
                  <a:lnTo>
                    <a:pt x="9" y="40"/>
                  </a:lnTo>
                  <a:lnTo>
                    <a:pt x="14" y="34"/>
                  </a:lnTo>
                  <a:lnTo>
                    <a:pt x="18" y="27"/>
                  </a:lnTo>
                  <a:lnTo>
                    <a:pt x="23" y="23"/>
                  </a:lnTo>
                  <a:lnTo>
                    <a:pt x="28" y="17"/>
                  </a:lnTo>
                  <a:lnTo>
                    <a:pt x="34" y="13"/>
                  </a:lnTo>
                  <a:lnTo>
                    <a:pt x="40" y="9"/>
                  </a:lnTo>
                  <a:lnTo>
                    <a:pt x="47" y="6"/>
                  </a:lnTo>
                  <a:lnTo>
                    <a:pt x="54" y="3"/>
                  </a:lnTo>
                  <a:lnTo>
                    <a:pt x="62" y="1"/>
                  </a:lnTo>
                  <a:lnTo>
                    <a:pt x="70" y="0"/>
                  </a:lnTo>
                  <a:lnTo>
                    <a:pt x="76" y="0"/>
                  </a:lnTo>
                  <a:lnTo>
                    <a:pt x="76" y="0"/>
                  </a:lnTo>
                  <a:lnTo>
                    <a:pt x="85" y="0"/>
                  </a:lnTo>
                  <a:lnTo>
                    <a:pt x="93" y="1"/>
                  </a:lnTo>
                  <a:lnTo>
                    <a:pt x="99" y="3"/>
                  </a:lnTo>
                  <a:lnTo>
                    <a:pt x="107" y="6"/>
                  </a:lnTo>
                  <a:lnTo>
                    <a:pt x="113" y="9"/>
                  </a:lnTo>
                  <a:lnTo>
                    <a:pt x="120" y="13"/>
                  </a:lnTo>
                  <a:lnTo>
                    <a:pt x="126" y="17"/>
                  </a:lnTo>
                  <a:lnTo>
                    <a:pt x="131" y="23"/>
                  </a:lnTo>
                  <a:lnTo>
                    <a:pt x="136" y="27"/>
                  </a:lnTo>
                  <a:lnTo>
                    <a:pt x="141" y="34"/>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139">
              <a:extLst>
                <a:ext uri="{FF2B5EF4-FFF2-40B4-BE49-F238E27FC236}">
                  <a16:creationId xmlns:a16="http://schemas.microsoft.com/office/drawing/2014/main" id="{A96D2278-C8EC-4E80-A91D-3437C00FF378}"/>
                </a:ext>
              </a:extLst>
            </p:cNvPr>
            <p:cNvSpPr>
              <a:spLocks/>
            </p:cNvSpPr>
            <p:nvPr/>
          </p:nvSpPr>
          <p:spPr bwMode="auto">
            <a:xfrm>
              <a:off x="7261225" y="3035300"/>
              <a:ext cx="49213" cy="49213"/>
            </a:xfrm>
            <a:custGeom>
              <a:avLst/>
              <a:gdLst>
                <a:gd name="T0" fmla="*/ 154 w 154"/>
                <a:gd name="T1" fmla="*/ 77 h 155"/>
                <a:gd name="T2" fmla="*/ 153 w 154"/>
                <a:gd name="T3" fmla="*/ 93 h 155"/>
                <a:gd name="T4" fmla="*/ 149 w 154"/>
                <a:gd name="T5" fmla="*/ 108 h 155"/>
                <a:gd name="T6" fmla="*/ 142 w 154"/>
                <a:gd name="T7" fmla="*/ 121 h 155"/>
                <a:gd name="T8" fmla="*/ 132 w 154"/>
                <a:gd name="T9" fmla="*/ 132 h 155"/>
                <a:gd name="T10" fmla="*/ 120 w 154"/>
                <a:gd name="T11" fmla="*/ 141 h 155"/>
                <a:gd name="T12" fmla="*/ 108 w 154"/>
                <a:gd name="T13" fmla="*/ 148 h 155"/>
                <a:gd name="T14" fmla="*/ 93 w 154"/>
                <a:gd name="T15" fmla="*/ 153 h 155"/>
                <a:gd name="T16" fmla="*/ 78 w 154"/>
                <a:gd name="T17" fmla="*/ 155 h 155"/>
                <a:gd name="T18" fmla="*/ 70 w 154"/>
                <a:gd name="T19" fmla="*/ 154 h 155"/>
                <a:gd name="T20" fmla="*/ 55 w 154"/>
                <a:gd name="T21" fmla="*/ 152 h 155"/>
                <a:gd name="T22" fmla="*/ 41 w 154"/>
                <a:gd name="T23" fmla="*/ 146 h 155"/>
                <a:gd name="T24" fmla="*/ 29 w 154"/>
                <a:gd name="T25" fmla="*/ 137 h 155"/>
                <a:gd name="T26" fmla="*/ 18 w 154"/>
                <a:gd name="T27" fmla="*/ 126 h 155"/>
                <a:gd name="T28" fmla="*/ 9 w 154"/>
                <a:gd name="T29" fmla="*/ 115 h 155"/>
                <a:gd name="T30" fmla="*/ 3 w 154"/>
                <a:gd name="T31" fmla="*/ 101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2 h 155"/>
                <a:gd name="T50" fmla="*/ 78 w 154"/>
                <a:gd name="T51" fmla="*/ 0 h 155"/>
                <a:gd name="T52" fmla="*/ 85 w 154"/>
                <a:gd name="T53" fmla="*/ 0 h 155"/>
                <a:gd name="T54" fmla="*/ 101 w 154"/>
                <a:gd name="T55" fmla="*/ 4 h 155"/>
                <a:gd name="T56" fmla="*/ 114 w 154"/>
                <a:gd name="T57" fmla="*/ 10 h 155"/>
                <a:gd name="T58" fmla="*/ 126 w 154"/>
                <a:gd name="T59" fmla="*/ 18 h 155"/>
                <a:gd name="T60" fmla="*/ 137 w 154"/>
                <a:gd name="T61" fmla="*/ 29 h 155"/>
                <a:gd name="T62" fmla="*/ 145 w 154"/>
                <a:gd name="T63" fmla="*/ 41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1"/>
                  </a:lnTo>
                  <a:lnTo>
                    <a:pt x="149" y="108"/>
                  </a:lnTo>
                  <a:lnTo>
                    <a:pt x="145" y="115"/>
                  </a:lnTo>
                  <a:lnTo>
                    <a:pt x="142" y="121"/>
                  </a:lnTo>
                  <a:lnTo>
                    <a:pt x="137" y="126"/>
                  </a:lnTo>
                  <a:lnTo>
                    <a:pt x="132" y="132"/>
                  </a:lnTo>
                  <a:lnTo>
                    <a:pt x="126" y="137"/>
                  </a:lnTo>
                  <a:lnTo>
                    <a:pt x="120" y="141"/>
                  </a:lnTo>
                  <a:lnTo>
                    <a:pt x="114" y="146"/>
                  </a:lnTo>
                  <a:lnTo>
                    <a:pt x="108" y="148"/>
                  </a:lnTo>
                  <a:lnTo>
                    <a:pt x="101" y="152"/>
                  </a:lnTo>
                  <a:lnTo>
                    <a:pt x="93" y="153"/>
                  </a:lnTo>
                  <a:lnTo>
                    <a:pt x="85" y="154"/>
                  </a:lnTo>
                  <a:lnTo>
                    <a:pt x="78" y="155"/>
                  </a:lnTo>
                  <a:lnTo>
                    <a:pt x="78" y="155"/>
                  </a:lnTo>
                  <a:lnTo>
                    <a:pt x="70" y="154"/>
                  </a:lnTo>
                  <a:lnTo>
                    <a:pt x="62" y="153"/>
                  </a:lnTo>
                  <a:lnTo>
                    <a:pt x="55" y="152"/>
                  </a:lnTo>
                  <a:lnTo>
                    <a:pt x="47" y="148"/>
                  </a:lnTo>
                  <a:lnTo>
                    <a:pt x="41" y="146"/>
                  </a:lnTo>
                  <a:lnTo>
                    <a:pt x="34" y="141"/>
                  </a:lnTo>
                  <a:lnTo>
                    <a:pt x="29" y="137"/>
                  </a:lnTo>
                  <a:lnTo>
                    <a:pt x="23" y="132"/>
                  </a:lnTo>
                  <a:lnTo>
                    <a:pt x="18" y="126"/>
                  </a:lnTo>
                  <a:lnTo>
                    <a:pt x="14" y="121"/>
                  </a:lnTo>
                  <a:lnTo>
                    <a:pt x="9" y="115"/>
                  </a:lnTo>
                  <a:lnTo>
                    <a:pt x="7" y="108"/>
                  </a:lnTo>
                  <a:lnTo>
                    <a:pt x="3" y="101"/>
                  </a:lnTo>
                  <a:lnTo>
                    <a:pt x="2" y="93"/>
                  </a:lnTo>
                  <a:lnTo>
                    <a:pt x="1" y="85"/>
                  </a:lnTo>
                  <a:lnTo>
                    <a:pt x="0" y="77"/>
                  </a:lnTo>
                  <a:lnTo>
                    <a:pt x="0" y="77"/>
                  </a:lnTo>
                  <a:lnTo>
                    <a:pt x="1" y="70"/>
                  </a:lnTo>
                  <a:lnTo>
                    <a:pt x="2" y="62"/>
                  </a:lnTo>
                  <a:lnTo>
                    <a:pt x="3" y="54"/>
                  </a:lnTo>
                  <a:lnTo>
                    <a:pt x="7" y="47"/>
                  </a:lnTo>
                  <a:lnTo>
                    <a:pt x="9" y="41"/>
                  </a:lnTo>
                  <a:lnTo>
                    <a:pt x="14" y="35"/>
                  </a:lnTo>
                  <a:lnTo>
                    <a:pt x="18" y="29"/>
                  </a:lnTo>
                  <a:lnTo>
                    <a:pt x="23" y="23"/>
                  </a:lnTo>
                  <a:lnTo>
                    <a:pt x="29" y="18"/>
                  </a:lnTo>
                  <a:lnTo>
                    <a:pt x="34" y="14"/>
                  </a:lnTo>
                  <a:lnTo>
                    <a:pt x="41"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4"/>
                  </a:lnTo>
                  <a:lnTo>
                    <a:pt x="126" y="18"/>
                  </a:lnTo>
                  <a:lnTo>
                    <a:pt x="132" y="23"/>
                  </a:lnTo>
                  <a:lnTo>
                    <a:pt x="137" y="29"/>
                  </a:lnTo>
                  <a:lnTo>
                    <a:pt x="142" y="35"/>
                  </a:lnTo>
                  <a:lnTo>
                    <a:pt x="145" y="41"/>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140">
              <a:extLst>
                <a:ext uri="{FF2B5EF4-FFF2-40B4-BE49-F238E27FC236}">
                  <a16:creationId xmlns:a16="http://schemas.microsoft.com/office/drawing/2014/main" id="{17D2289B-85B8-4B53-9DFA-E08CC7CC3853}"/>
                </a:ext>
              </a:extLst>
            </p:cNvPr>
            <p:cNvSpPr>
              <a:spLocks/>
            </p:cNvSpPr>
            <p:nvPr/>
          </p:nvSpPr>
          <p:spPr bwMode="auto">
            <a:xfrm>
              <a:off x="7261225" y="3106738"/>
              <a:ext cx="49213" cy="49213"/>
            </a:xfrm>
            <a:custGeom>
              <a:avLst/>
              <a:gdLst>
                <a:gd name="T0" fmla="*/ 154 w 154"/>
                <a:gd name="T1" fmla="*/ 78 h 155"/>
                <a:gd name="T2" fmla="*/ 153 w 154"/>
                <a:gd name="T3" fmla="*/ 93 h 155"/>
                <a:gd name="T4" fmla="*/ 149 w 154"/>
                <a:gd name="T5" fmla="*/ 108 h 155"/>
                <a:gd name="T6" fmla="*/ 142 w 154"/>
                <a:gd name="T7" fmla="*/ 121 h 155"/>
                <a:gd name="T8" fmla="*/ 132 w 154"/>
                <a:gd name="T9" fmla="*/ 132 h 155"/>
                <a:gd name="T10" fmla="*/ 120 w 154"/>
                <a:gd name="T11" fmla="*/ 142 h 155"/>
                <a:gd name="T12" fmla="*/ 108 w 154"/>
                <a:gd name="T13" fmla="*/ 149 h 155"/>
                <a:gd name="T14" fmla="*/ 93 w 154"/>
                <a:gd name="T15" fmla="*/ 154 h 155"/>
                <a:gd name="T16" fmla="*/ 78 w 154"/>
                <a:gd name="T17" fmla="*/ 155 h 155"/>
                <a:gd name="T18" fmla="*/ 70 w 154"/>
                <a:gd name="T19" fmla="*/ 155 h 155"/>
                <a:gd name="T20" fmla="*/ 55 w 154"/>
                <a:gd name="T21" fmla="*/ 152 h 155"/>
                <a:gd name="T22" fmla="*/ 41 w 154"/>
                <a:gd name="T23" fmla="*/ 146 h 155"/>
                <a:gd name="T24" fmla="*/ 29 w 154"/>
                <a:gd name="T25" fmla="*/ 138 h 155"/>
                <a:gd name="T26" fmla="*/ 18 w 154"/>
                <a:gd name="T27" fmla="*/ 127 h 155"/>
                <a:gd name="T28" fmla="*/ 9 w 154"/>
                <a:gd name="T29" fmla="*/ 115 h 155"/>
                <a:gd name="T30" fmla="*/ 3 w 154"/>
                <a:gd name="T31" fmla="*/ 101 h 155"/>
                <a:gd name="T32" fmla="*/ 1 w 154"/>
                <a:gd name="T33" fmla="*/ 86 h 155"/>
                <a:gd name="T34" fmla="*/ 0 w 154"/>
                <a:gd name="T35" fmla="*/ 78 h 155"/>
                <a:gd name="T36" fmla="*/ 2 w 154"/>
                <a:gd name="T37" fmla="*/ 62 h 155"/>
                <a:gd name="T38" fmla="*/ 7 w 154"/>
                <a:gd name="T39" fmla="*/ 49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8 w 154"/>
                <a:gd name="T51" fmla="*/ 0 h 155"/>
                <a:gd name="T52" fmla="*/ 85 w 154"/>
                <a:gd name="T53" fmla="*/ 2 h 155"/>
                <a:gd name="T54" fmla="*/ 101 w 154"/>
                <a:gd name="T55" fmla="*/ 5 h 155"/>
                <a:gd name="T56" fmla="*/ 114 w 154"/>
                <a:gd name="T57" fmla="*/ 11 h 155"/>
                <a:gd name="T58" fmla="*/ 126 w 154"/>
                <a:gd name="T59" fmla="*/ 19 h 155"/>
                <a:gd name="T60" fmla="*/ 137 w 154"/>
                <a:gd name="T61" fmla="*/ 29 h 155"/>
                <a:gd name="T62" fmla="*/ 145 w 154"/>
                <a:gd name="T63" fmla="*/ 42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9" y="108"/>
                  </a:lnTo>
                  <a:lnTo>
                    <a:pt x="145" y="115"/>
                  </a:lnTo>
                  <a:lnTo>
                    <a:pt x="142" y="121"/>
                  </a:lnTo>
                  <a:lnTo>
                    <a:pt x="137" y="127"/>
                  </a:lnTo>
                  <a:lnTo>
                    <a:pt x="132" y="132"/>
                  </a:lnTo>
                  <a:lnTo>
                    <a:pt x="126" y="138"/>
                  </a:lnTo>
                  <a:lnTo>
                    <a:pt x="120" y="142"/>
                  </a:lnTo>
                  <a:lnTo>
                    <a:pt x="114" y="146"/>
                  </a:lnTo>
                  <a:lnTo>
                    <a:pt x="108" y="149"/>
                  </a:lnTo>
                  <a:lnTo>
                    <a:pt x="101" y="152"/>
                  </a:lnTo>
                  <a:lnTo>
                    <a:pt x="93" y="154"/>
                  </a:lnTo>
                  <a:lnTo>
                    <a:pt x="85" y="155"/>
                  </a:lnTo>
                  <a:lnTo>
                    <a:pt x="78" y="155"/>
                  </a:lnTo>
                  <a:lnTo>
                    <a:pt x="78" y="155"/>
                  </a:lnTo>
                  <a:lnTo>
                    <a:pt x="70" y="155"/>
                  </a:lnTo>
                  <a:lnTo>
                    <a:pt x="62" y="154"/>
                  </a:lnTo>
                  <a:lnTo>
                    <a:pt x="55" y="152"/>
                  </a:lnTo>
                  <a:lnTo>
                    <a:pt x="47" y="149"/>
                  </a:lnTo>
                  <a:lnTo>
                    <a:pt x="41" y="146"/>
                  </a:lnTo>
                  <a:lnTo>
                    <a:pt x="34" y="142"/>
                  </a:lnTo>
                  <a:lnTo>
                    <a:pt x="29"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9"/>
                  </a:lnTo>
                  <a:lnTo>
                    <a:pt x="9" y="42"/>
                  </a:lnTo>
                  <a:lnTo>
                    <a:pt x="14" y="35"/>
                  </a:lnTo>
                  <a:lnTo>
                    <a:pt x="18" y="29"/>
                  </a:lnTo>
                  <a:lnTo>
                    <a:pt x="23" y="23"/>
                  </a:lnTo>
                  <a:lnTo>
                    <a:pt x="29" y="19"/>
                  </a:lnTo>
                  <a:lnTo>
                    <a:pt x="34" y="14"/>
                  </a:lnTo>
                  <a:lnTo>
                    <a:pt x="41" y="11"/>
                  </a:lnTo>
                  <a:lnTo>
                    <a:pt x="47" y="7"/>
                  </a:lnTo>
                  <a:lnTo>
                    <a:pt x="55" y="5"/>
                  </a:lnTo>
                  <a:lnTo>
                    <a:pt x="62" y="3"/>
                  </a:lnTo>
                  <a:lnTo>
                    <a:pt x="70" y="2"/>
                  </a:lnTo>
                  <a:lnTo>
                    <a:pt x="78" y="0"/>
                  </a:lnTo>
                  <a:lnTo>
                    <a:pt x="78" y="0"/>
                  </a:lnTo>
                  <a:lnTo>
                    <a:pt x="85" y="2"/>
                  </a:lnTo>
                  <a:lnTo>
                    <a:pt x="93" y="3"/>
                  </a:lnTo>
                  <a:lnTo>
                    <a:pt x="101" y="5"/>
                  </a:lnTo>
                  <a:lnTo>
                    <a:pt x="108" y="7"/>
                  </a:lnTo>
                  <a:lnTo>
                    <a:pt x="114" y="11"/>
                  </a:lnTo>
                  <a:lnTo>
                    <a:pt x="120" y="14"/>
                  </a:lnTo>
                  <a:lnTo>
                    <a:pt x="126" y="19"/>
                  </a:lnTo>
                  <a:lnTo>
                    <a:pt x="132" y="23"/>
                  </a:lnTo>
                  <a:lnTo>
                    <a:pt x="137" y="29"/>
                  </a:lnTo>
                  <a:lnTo>
                    <a:pt x="142" y="35"/>
                  </a:lnTo>
                  <a:lnTo>
                    <a:pt x="145" y="42"/>
                  </a:lnTo>
                  <a:lnTo>
                    <a:pt x="149" y="49"/>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141">
              <a:extLst>
                <a:ext uri="{FF2B5EF4-FFF2-40B4-BE49-F238E27FC236}">
                  <a16:creationId xmlns:a16="http://schemas.microsoft.com/office/drawing/2014/main" id="{35F904C7-8CA5-489D-8148-C711BE8ADAAD}"/>
                </a:ext>
              </a:extLst>
            </p:cNvPr>
            <p:cNvSpPr>
              <a:spLocks/>
            </p:cNvSpPr>
            <p:nvPr/>
          </p:nvSpPr>
          <p:spPr bwMode="auto">
            <a:xfrm>
              <a:off x="7331075" y="3035300"/>
              <a:ext cx="49213" cy="49213"/>
            </a:xfrm>
            <a:custGeom>
              <a:avLst/>
              <a:gdLst>
                <a:gd name="T0" fmla="*/ 154 w 154"/>
                <a:gd name="T1" fmla="*/ 77 h 155"/>
                <a:gd name="T2" fmla="*/ 152 w 154"/>
                <a:gd name="T3" fmla="*/ 93 h 155"/>
                <a:gd name="T4" fmla="*/ 147 w 154"/>
                <a:gd name="T5" fmla="*/ 108 h 155"/>
                <a:gd name="T6" fmla="*/ 141 w 154"/>
                <a:gd name="T7" fmla="*/ 121 h 155"/>
                <a:gd name="T8" fmla="*/ 131 w 154"/>
                <a:gd name="T9" fmla="*/ 132 h 155"/>
                <a:gd name="T10" fmla="*/ 120 w 154"/>
                <a:gd name="T11" fmla="*/ 141 h 155"/>
                <a:gd name="T12" fmla="*/ 107 w 154"/>
                <a:gd name="T13" fmla="*/ 148 h 155"/>
                <a:gd name="T14" fmla="*/ 93 w 154"/>
                <a:gd name="T15" fmla="*/ 153 h 155"/>
                <a:gd name="T16" fmla="*/ 76 w 154"/>
                <a:gd name="T17" fmla="*/ 155 h 155"/>
                <a:gd name="T18" fmla="*/ 70 w 154"/>
                <a:gd name="T19" fmla="*/ 154 h 155"/>
                <a:gd name="T20" fmla="*/ 54 w 154"/>
                <a:gd name="T21" fmla="*/ 152 h 155"/>
                <a:gd name="T22" fmla="*/ 40 w 154"/>
                <a:gd name="T23" fmla="*/ 146 h 155"/>
                <a:gd name="T24" fmla="*/ 28 w 154"/>
                <a:gd name="T25" fmla="*/ 137 h 155"/>
                <a:gd name="T26" fmla="*/ 18 w 154"/>
                <a:gd name="T27" fmla="*/ 126 h 155"/>
                <a:gd name="T28" fmla="*/ 9 w 154"/>
                <a:gd name="T29" fmla="*/ 115 h 155"/>
                <a:gd name="T30" fmla="*/ 3 w 154"/>
                <a:gd name="T31" fmla="*/ 101 h 155"/>
                <a:gd name="T32" fmla="*/ 1 w 154"/>
                <a:gd name="T33" fmla="*/ 85 h 155"/>
                <a:gd name="T34" fmla="*/ 0 w 154"/>
                <a:gd name="T35" fmla="*/ 77 h 155"/>
                <a:gd name="T36" fmla="*/ 2 w 154"/>
                <a:gd name="T37" fmla="*/ 62 h 155"/>
                <a:gd name="T38" fmla="*/ 6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2 h 155"/>
                <a:gd name="T50" fmla="*/ 76 w 154"/>
                <a:gd name="T51" fmla="*/ 0 h 155"/>
                <a:gd name="T52" fmla="*/ 85 w 154"/>
                <a:gd name="T53" fmla="*/ 0 h 155"/>
                <a:gd name="T54" fmla="*/ 99 w 154"/>
                <a:gd name="T55" fmla="*/ 4 h 155"/>
                <a:gd name="T56" fmla="*/ 113 w 154"/>
                <a:gd name="T57" fmla="*/ 10 h 155"/>
                <a:gd name="T58" fmla="*/ 126 w 154"/>
                <a:gd name="T59" fmla="*/ 18 h 155"/>
                <a:gd name="T60" fmla="*/ 136 w 154"/>
                <a:gd name="T61" fmla="*/ 29 h 155"/>
                <a:gd name="T62" fmla="*/ 145 w 154"/>
                <a:gd name="T63" fmla="*/ 41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1"/>
                  </a:lnTo>
                  <a:lnTo>
                    <a:pt x="147" y="108"/>
                  </a:lnTo>
                  <a:lnTo>
                    <a:pt x="145" y="115"/>
                  </a:lnTo>
                  <a:lnTo>
                    <a:pt x="141" y="121"/>
                  </a:lnTo>
                  <a:lnTo>
                    <a:pt x="136" y="126"/>
                  </a:lnTo>
                  <a:lnTo>
                    <a:pt x="131" y="132"/>
                  </a:lnTo>
                  <a:lnTo>
                    <a:pt x="126" y="137"/>
                  </a:lnTo>
                  <a:lnTo>
                    <a:pt x="120" y="141"/>
                  </a:lnTo>
                  <a:lnTo>
                    <a:pt x="113" y="146"/>
                  </a:lnTo>
                  <a:lnTo>
                    <a:pt x="107" y="148"/>
                  </a:lnTo>
                  <a:lnTo>
                    <a:pt x="99" y="152"/>
                  </a:lnTo>
                  <a:lnTo>
                    <a:pt x="93" y="153"/>
                  </a:lnTo>
                  <a:lnTo>
                    <a:pt x="85" y="154"/>
                  </a:lnTo>
                  <a:lnTo>
                    <a:pt x="76" y="155"/>
                  </a:lnTo>
                  <a:lnTo>
                    <a:pt x="76" y="155"/>
                  </a:lnTo>
                  <a:lnTo>
                    <a:pt x="70" y="154"/>
                  </a:lnTo>
                  <a:lnTo>
                    <a:pt x="62" y="153"/>
                  </a:lnTo>
                  <a:lnTo>
                    <a:pt x="54" y="152"/>
                  </a:lnTo>
                  <a:lnTo>
                    <a:pt x="47" y="148"/>
                  </a:lnTo>
                  <a:lnTo>
                    <a:pt x="40" y="146"/>
                  </a:lnTo>
                  <a:lnTo>
                    <a:pt x="34" y="141"/>
                  </a:lnTo>
                  <a:lnTo>
                    <a:pt x="28" y="137"/>
                  </a:lnTo>
                  <a:lnTo>
                    <a:pt x="23" y="132"/>
                  </a:lnTo>
                  <a:lnTo>
                    <a:pt x="18" y="126"/>
                  </a:lnTo>
                  <a:lnTo>
                    <a:pt x="14" y="121"/>
                  </a:lnTo>
                  <a:lnTo>
                    <a:pt x="9" y="115"/>
                  </a:lnTo>
                  <a:lnTo>
                    <a:pt x="6" y="108"/>
                  </a:lnTo>
                  <a:lnTo>
                    <a:pt x="3" y="101"/>
                  </a:lnTo>
                  <a:lnTo>
                    <a:pt x="2" y="93"/>
                  </a:lnTo>
                  <a:lnTo>
                    <a:pt x="1" y="85"/>
                  </a:lnTo>
                  <a:lnTo>
                    <a:pt x="0" y="77"/>
                  </a:lnTo>
                  <a:lnTo>
                    <a:pt x="0" y="77"/>
                  </a:lnTo>
                  <a:lnTo>
                    <a:pt x="1" y="70"/>
                  </a:lnTo>
                  <a:lnTo>
                    <a:pt x="2" y="62"/>
                  </a:lnTo>
                  <a:lnTo>
                    <a:pt x="3" y="54"/>
                  </a:lnTo>
                  <a:lnTo>
                    <a:pt x="6" y="47"/>
                  </a:lnTo>
                  <a:lnTo>
                    <a:pt x="9" y="41"/>
                  </a:lnTo>
                  <a:lnTo>
                    <a:pt x="14" y="35"/>
                  </a:lnTo>
                  <a:lnTo>
                    <a:pt x="18" y="29"/>
                  </a:lnTo>
                  <a:lnTo>
                    <a:pt x="23" y="23"/>
                  </a:lnTo>
                  <a:lnTo>
                    <a:pt x="28" y="18"/>
                  </a:lnTo>
                  <a:lnTo>
                    <a:pt x="34" y="14"/>
                  </a:lnTo>
                  <a:lnTo>
                    <a:pt x="40" y="10"/>
                  </a:lnTo>
                  <a:lnTo>
                    <a:pt x="47" y="6"/>
                  </a:lnTo>
                  <a:lnTo>
                    <a:pt x="54" y="4"/>
                  </a:lnTo>
                  <a:lnTo>
                    <a:pt x="62" y="2"/>
                  </a:lnTo>
                  <a:lnTo>
                    <a:pt x="70" y="0"/>
                  </a:lnTo>
                  <a:lnTo>
                    <a:pt x="76" y="0"/>
                  </a:lnTo>
                  <a:lnTo>
                    <a:pt x="76" y="0"/>
                  </a:lnTo>
                  <a:lnTo>
                    <a:pt x="85" y="0"/>
                  </a:lnTo>
                  <a:lnTo>
                    <a:pt x="93" y="2"/>
                  </a:lnTo>
                  <a:lnTo>
                    <a:pt x="99" y="4"/>
                  </a:lnTo>
                  <a:lnTo>
                    <a:pt x="107" y="6"/>
                  </a:lnTo>
                  <a:lnTo>
                    <a:pt x="113" y="10"/>
                  </a:lnTo>
                  <a:lnTo>
                    <a:pt x="120" y="14"/>
                  </a:lnTo>
                  <a:lnTo>
                    <a:pt x="126" y="18"/>
                  </a:lnTo>
                  <a:lnTo>
                    <a:pt x="131" y="23"/>
                  </a:lnTo>
                  <a:lnTo>
                    <a:pt x="136" y="29"/>
                  </a:lnTo>
                  <a:lnTo>
                    <a:pt x="141" y="35"/>
                  </a:lnTo>
                  <a:lnTo>
                    <a:pt x="145" y="41"/>
                  </a:lnTo>
                  <a:lnTo>
                    <a:pt x="147"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142">
              <a:extLst>
                <a:ext uri="{FF2B5EF4-FFF2-40B4-BE49-F238E27FC236}">
                  <a16:creationId xmlns:a16="http://schemas.microsoft.com/office/drawing/2014/main" id="{F6E29654-CC61-4DB9-A101-5711903FF4CF}"/>
                </a:ext>
              </a:extLst>
            </p:cNvPr>
            <p:cNvSpPr>
              <a:spLocks/>
            </p:cNvSpPr>
            <p:nvPr/>
          </p:nvSpPr>
          <p:spPr bwMode="auto">
            <a:xfrm>
              <a:off x="7331075" y="3106738"/>
              <a:ext cx="49213" cy="49213"/>
            </a:xfrm>
            <a:custGeom>
              <a:avLst/>
              <a:gdLst>
                <a:gd name="T0" fmla="*/ 154 w 154"/>
                <a:gd name="T1" fmla="*/ 78 h 155"/>
                <a:gd name="T2" fmla="*/ 152 w 154"/>
                <a:gd name="T3" fmla="*/ 93 h 155"/>
                <a:gd name="T4" fmla="*/ 147 w 154"/>
                <a:gd name="T5" fmla="*/ 108 h 155"/>
                <a:gd name="T6" fmla="*/ 141 w 154"/>
                <a:gd name="T7" fmla="*/ 121 h 155"/>
                <a:gd name="T8" fmla="*/ 131 w 154"/>
                <a:gd name="T9" fmla="*/ 132 h 155"/>
                <a:gd name="T10" fmla="*/ 120 w 154"/>
                <a:gd name="T11" fmla="*/ 142 h 155"/>
                <a:gd name="T12" fmla="*/ 107 w 154"/>
                <a:gd name="T13" fmla="*/ 149 h 155"/>
                <a:gd name="T14" fmla="*/ 93 w 154"/>
                <a:gd name="T15" fmla="*/ 154 h 155"/>
                <a:gd name="T16" fmla="*/ 76 w 154"/>
                <a:gd name="T17" fmla="*/ 155 h 155"/>
                <a:gd name="T18" fmla="*/ 70 w 154"/>
                <a:gd name="T19" fmla="*/ 155 h 155"/>
                <a:gd name="T20" fmla="*/ 54 w 154"/>
                <a:gd name="T21" fmla="*/ 152 h 155"/>
                <a:gd name="T22" fmla="*/ 40 w 154"/>
                <a:gd name="T23" fmla="*/ 146 h 155"/>
                <a:gd name="T24" fmla="*/ 28 w 154"/>
                <a:gd name="T25" fmla="*/ 138 h 155"/>
                <a:gd name="T26" fmla="*/ 18 w 154"/>
                <a:gd name="T27" fmla="*/ 127 h 155"/>
                <a:gd name="T28" fmla="*/ 9 w 154"/>
                <a:gd name="T29" fmla="*/ 115 h 155"/>
                <a:gd name="T30" fmla="*/ 3 w 154"/>
                <a:gd name="T31" fmla="*/ 101 h 155"/>
                <a:gd name="T32" fmla="*/ 1 w 154"/>
                <a:gd name="T33" fmla="*/ 86 h 155"/>
                <a:gd name="T34" fmla="*/ 0 w 154"/>
                <a:gd name="T35" fmla="*/ 78 h 155"/>
                <a:gd name="T36" fmla="*/ 2 w 154"/>
                <a:gd name="T37" fmla="*/ 62 h 155"/>
                <a:gd name="T38" fmla="*/ 6 w 154"/>
                <a:gd name="T39" fmla="*/ 49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6 w 154"/>
                <a:gd name="T51" fmla="*/ 0 h 155"/>
                <a:gd name="T52" fmla="*/ 85 w 154"/>
                <a:gd name="T53" fmla="*/ 2 h 155"/>
                <a:gd name="T54" fmla="*/ 99 w 154"/>
                <a:gd name="T55" fmla="*/ 5 h 155"/>
                <a:gd name="T56" fmla="*/ 113 w 154"/>
                <a:gd name="T57" fmla="*/ 11 h 155"/>
                <a:gd name="T58" fmla="*/ 126 w 154"/>
                <a:gd name="T59" fmla="*/ 19 h 155"/>
                <a:gd name="T60" fmla="*/ 136 w 154"/>
                <a:gd name="T61" fmla="*/ 29 h 155"/>
                <a:gd name="T62" fmla="*/ 145 w 154"/>
                <a:gd name="T63" fmla="*/ 42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7" y="108"/>
                  </a:lnTo>
                  <a:lnTo>
                    <a:pt x="145" y="115"/>
                  </a:lnTo>
                  <a:lnTo>
                    <a:pt x="141" y="121"/>
                  </a:lnTo>
                  <a:lnTo>
                    <a:pt x="136" y="127"/>
                  </a:lnTo>
                  <a:lnTo>
                    <a:pt x="131" y="132"/>
                  </a:lnTo>
                  <a:lnTo>
                    <a:pt x="126" y="138"/>
                  </a:lnTo>
                  <a:lnTo>
                    <a:pt x="120" y="142"/>
                  </a:lnTo>
                  <a:lnTo>
                    <a:pt x="113" y="146"/>
                  </a:lnTo>
                  <a:lnTo>
                    <a:pt x="107" y="149"/>
                  </a:lnTo>
                  <a:lnTo>
                    <a:pt x="99" y="152"/>
                  </a:lnTo>
                  <a:lnTo>
                    <a:pt x="93" y="154"/>
                  </a:lnTo>
                  <a:lnTo>
                    <a:pt x="85" y="155"/>
                  </a:lnTo>
                  <a:lnTo>
                    <a:pt x="76" y="155"/>
                  </a:lnTo>
                  <a:lnTo>
                    <a:pt x="76" y="155"/>
                  </a:lnTo>
                  <a:lnTo>
                    <a:pt x="70" y="155"/>
                  </a:lnTo>
                  <a:lnTo>
                    <a:pt x="62" y="154"/>
                  </a:lnTo>
                  <a:lnTo>
                    <a:pt x="54" y="152"/>
                  </a:lnTo>
                  <a:lnTo>
                    <a:pt x="47" y="149"/>
                  </a:lnTo>
                  <a:lnTo>
                    <a:pt x="40" y="146"/>
                  </a:lnTo>
                  <a:lnTo>
                    <a:pt x="34" y="142"/>
                  </a:lnTo>
                  <a:lnTo>
                    <a:pt x="28" y="138"/>
                  </a:lnTo>
                  <a:lnTo>
                    <a:pt x="23" y="132"/>
                  </a:lnTo>
                  <a:lnTo>
                    <a:pt x="18" y="127"/>
                  </a:lnTo>
                  <a:lnTo>
                    <a:pt x="14" y="121"/>
                  </a:lnTo>
                  <a:lnTo>
                    <a:pt x="9" y="115"/>
                  </a:lnTo>
                  <a:lnTo>
                    <a:pt x="6" y="108"/>
                  </a:lnTo>
                  <a:lnTo>
                    <a:pt x="3" y="101"/>
                  </a:lnTo>
                  <a:lnTo>
                    <a:pt x="2" y="93"/>
                  </a:lnTo>
                  <a:lnTo>
                    <a:pt x="1" y="86"/>
                  </a:lnTo>
                  <a:lnTo>
                    <a:pt x="0" y="78"/>
                  </a:lnTo>
                  <a:lnTo>
                    <a:pt x="0" y="78"/>
                  </a:lnTo>
                  <a:lnTo>
                    <a:pt x="1" y="70"/>
                  </a:lnTo>
                  <a:lnTo>
                    <a:pt x="2" y="62"/>
                  </a:lnTo>
                  <a:lnTo>
                    <a:pt x="3" y="55"/>
                  </a:lnTo>
                  <a:lnTo>
                    <a:pt x="6" y="49"/>
                  </a:lnTo>
                  <a:lnTo>
                    <a:pt x="9" y="42"/>
                  </a:lnTo>
                  <a:lnTo>
                    <a:pt x="14" y="35"/>
                  </a:lnTo>
                  <a:lnTo>
                    <a:pt x="18" y="29"/>
                  </a:lnTo>
                  <a:lnTo>
                    <a:pt x="23" y="23"/>
                  </a:lnTo>
                  <a:lnTo>
                    <a:pt x="28" y="19"/>
                  </a:lnTo>
                  <a:lnTo>
                    <a:pt x="34" y="14"/>
                  </a:lnTo>
                  <a:lnTo>
                    <a:pt x="40" y="11"/>
                  </a:lnTo>
                  <a:lnTo>
                    <a:pt x="47" y="7"/>
                  </a:lnTo>
                  <a:lnTo>
                    <a:pt x="54" y="5"/>
                  </a:lnTo>
                  <a:lnTo>
                    <a:pt x="62" y="3"/>
                  </a:lnTo>
                  <a:lnTo>
                    <a:pt x="70" y="2"/>
                  </a:lnTo>
                  <a:lnTo>
                    <a:pt x="76" y="0"/>
                  </a:lnTo>
                  <a:lnTo>
                    <a:pt x="76" y="0"/>
                  </a:lnTo>
                  <a:lnTo>
                    <a:pt x="85" y="2"/>
                  </a:lnTo>
                  <a:lnTo>
                    <a:pt x="93" y="3"/>
                  </a:lnTo>
                  <a:lnTo>
                    <a:pt x="99" y="5"/>
                  </a:lnTo>
                  <a:lnTo>
                    <a:pt x="107" y="7"/>
                  </a:lnTo>
                  <a:lnTo>
                    <a:pt x="113" y="11"/>
                  </a:lnTo>
                  <a:lnTo>
                    <a:pt x="120" y="14"/>
                  </a:lnTo>
                  <a:lnTo>
                    <a:pt x="126" y="19"/>
                  </a:lnTo>
                  <a:lnTo>
                    <a:pt x="131" y="23"/>
                  </a:lnTo>
                  <a:lnTo>
                    <a:pt x="136" y="29"/>
                  </a:lnTo>
                  <a:lnTo>
                    <a:pt x="141" y="35"/>
                  </a:lnTo>
                  <a:lnTo>
                    <a:pt x="145" y="42"/>
                  </a:lnTo>
                  <a:lnTo>
                    <a:pt x="147" y="49"/>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143">
              <a:extLst>
                <a:ext uri="{FF2B5EF4-FFF2-40B4-BE49-F238E27FC236}">
                  <a16:creationId xmlns:a16="http://schemas.microsoft.com/office/drawing/2014/main" id="{D7C595F3-C964-4178-B447-332FFB6548FE}"/>
                </a:ext>
              </a:extLst>
            </p:cNvPr>
            <p:cNvSpPr>
              <a:spLocks/>
            </p:cNvSpPr>
            <p:nvPr/>
          </p:nvSpPr>
          <p:spPr bwMode="auto">
            <a:xfrm>
              <a:off x="6842125" y="2616200"/>
              <a:ext cx="49213" cy="49213"/>
            </a:xfrm>
            <a:custGeom>
              <a:avLst/>
              <a:gdLst>
                <a:gd name="T0" fmla="*/ 153 w 153"/>
                <a:gd name="T1" fmla="*/ 77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8 h 155"/>
                <a:gd name="T14" fmla="*/ 91 w 153"/>
                <a:gd name="T15" fmla="*/ 152 h 155"/>
                <a:gd name="T16" fmla="*/ 76 w 153"/>
                <a:gd name="T17" fmla="*/ 155 h 155"/>
                <a:gd name="T18" fmla="*/ 68 w 153"/>
                <a:gd name="T19" fmla="*/ 154 h 155"/>
                <a:gd name="T20" fmla="*/ 53 w 153"/>
                <a:gd name="T21" fmla="*/ 151 h 155"/>
                <a:gd name="T22" fmla="*/ 40 w 153"/>
                <a:gd name="T23" fmla="*/ 144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3 h 155"/>
                <a:gd name="T46" fmla="*/ 47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5 w 153"/>
                <a:gd name="T59" fmla="*/ 17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3"/>
                  </a:lnTo>
                  <a:lnTo>
                    <a:pt x="140" y="120"/>
                  </a:lnTo>
                  <a:lnTo>
                    <a:pt x="136" y="126"/>
                  </a:lnTo>
                  <a:lnTo>
                    <a:pt x="131" y="132"/>
                  </a:lnTo>
                  <a:lnTo>
                    <a:pt x="125" y="136"/>
                  </a:lnTo>
                  <a:lnTo>
                    <a:pt x="120" y="141"/>
                  </a:lnTo>
                  <a:lnTo>
                    <a:pt x="113" y="144"/>
                  </a:lnTo>
                  <a:lnTo>
                    <a:pt x="106" y="148"/>
                  </a:lnTo>
                  <a:lnTo>
                    <a:pt x="99" y="151"/>
                  </a:lnTo>
                  <a:lnTo>
                    <a:pt x="91" y="152"/>
                  </a:lnTo>
                  <a:lnTo>
                    <a:pt x="84" y="154"/>
                  </a:lnTo>
                  <a:lnTo>
                    <a:pt x="76" y="155"/>
                  </a:lnTo>
                  <a:lnTo>
                    <a:pt x="76" y="155"/>
                  </a:lnTo>
                  <a:lnTo>
                    <a:pt x="68" y="154"/>
                  </a:lnTo>
                  <a:lnTo>
                    <a:pt x="60" y="152"/>
                  </a:lnTo>
                  <a:lnTo>
                    <a:pt x="53" y="151"/>
                  </a:lnTo>
                  <a:lnTo>
                    <a:pt x="47" y="148"/>
                  </a:lnTo>
                  <a:lnTo>
                    <a:pt x="40" y="144"/>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20" y="13"/>
                  </a:lnTo>
                  <a:lnTo>
                    <a:pt x="125"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144">
              <a:extLst>
                <a:ext uri="{FF2B5EF4-FFF2-40B4-BE49-F238E27FC236}">
                  <a16:creationId xmlns:a16="http://schemas.microsoft.com/office/drawing/2014/main" id="{01A08DCA-6BF5-4A99-891E-76BC7CCE5A2D}"/>
                </a:ext>
              </a:extLst>
            </p:cNvPr>
            <p:cNvSpPr>
              <a:spLocks/>
            </p:cNvSpPr>
            <p:nvPr/>
          </p:nvSpPr>
          <p:spPr bwMode="auto">
            <a:xfrm>
              <a:off x="6842125" y="2687638"/>
              <a:ext cx="49213" cy="49213"/>
            </a:xfrm>
            <a:custGeom>
              <a:avLst/>
              <a:gdLst>
                <a:gd name="T0" fmla="*/ 153 w 153"/>
                <a:gd name="T1" fmla="*/ 78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9 h 155"/>
                <a:gd name="T14" fmla="*/ 91 w 153"/>
                <a:gd name="T15" fmla="*/ 153 h 155"/>
                <a:gd name="T16" fmla="*/ 76 w 153"/>
                <a:gd name="T17" fmla="*/ 155 h 155"/>
                <a:gd name="T18" fmla="*/ 68 w 153"/>
                <a:gd name="T19" fmla="*/ 155 h 155"/>
                <a:gd name="T20" fmla="*/ 53 w 153"/>
                <a:gd name="T21" fmla="*/ 151 h 155"/>
                <a:gd name="T22" fmla="*/ 40 w 153"/>
                <a:gd name="T23" fmla="*/ 145 h 155"/>
                <a:gd name="T24" fmla="*/ 27 w 153"/>
                <a:gd name="T25" fmla="*/ 137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4 h 155"/>
                <a:gd name="T42" fmla="*/ 21 w 153"/>
                <a:gd name="T43" fmla="*/ 23 h 155"/>
                <a:gd name="T44" fmla="*/ 33 w 153"/>
                <a:gd name="T45" fmla="*/ 14 h 155"/>
                <a:gd name="T46" fmla="*/ 47 w 153"/>
                <a:gd name="T47" fmla="*/ 7 h 155"/>
                <a:gd name="T48" fmla="*/ 60 w 153"/>
                <a:gd name="T49" fmla="*/ 2 h 155"/>
                <a:gd name="T50" fmla="*/ 76 w 153"/>
                <a:gd name="T51" fmla="*/ 0 h 155"/>
                <a:gd name="T52" fmla="*/ 84 w 153"/>
                <a:gd name="T53" fmla="*/ 1 h 155"/>
                <a:gd name="T54" fmla="*/ 99 w 153"/>
                <a:gd name="T55" fmla="*/ 4 h 155"/>
                <a:gd name="T56" fmla="*/ 113 w 153"/>
                <a:gd name="T57" fmla="*/ 9 h 155"/>
                <a:gd name="T58" fmla="*/ 125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0" y="120"/>
                  </a:lnTo>
                  <a:lnTo>
                    <a:pt x="136" y="126"/>
                  </a:lnTo>
                  <a:lnTo>
                    <a:pt x="131" y="132"/>
                  </a:lnTo>
                  <a:lnTo>
                    <a:pt x="125" y="137"/>
                  </a:lnTo>
                  <a:lnTo>
                    <a:pt x="120" y="141"/>
                  </a:lnTo>
                  <a:lnTo>
                    <a:pt x="113" y="145"/>
                  </a:lnTo>
                  <a:lnTo>
                    <a:pt x="106" y="149"/>
                  </a:lnTo>
                  <a:lnTo>
                    <a:pt x="99" y="151"/>
                  </a:lnTo>
                  <a:lnTo>
                    <a:pt x="91" y="153"/>
                  </a:lnTo>
                  <a:lnTo>
                    <a:pt x="84" y="155"/>
                  </a:lnTo>
                  <a:lnTo>
                    <a:pt x="76" y="155"/>
                  </a:lnTo>
                  <a:lnTo>
                    <a:pt x="76" y="155"/>
                  </a:lnTo>
                  <a:lnTo>
                    <a:pt x="68" y="155"/>
                  </a:lnTo>
                  <a:lnTo>
                    <a:pt x="60" y="153"/>
                  </a:lnTo>
                  <a:lnTo>
                    <a:pt x="53" y="151"/>
                  </a:lnTo>
                  <a:lnTo>
                    <a:pt x="47" y="149"/>
                  </a:lnTo>
                  <a:lnTo>
                    <a:pt x="40" y="145"/>
                  </a:lnTo>
                  <a:lnTo>
                    <a:pt x="33" y="141"/>
                  </a:lnTo>
                  <a:lnTo>
                    <a:pt x="27" y="137"/>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9"/>
                  </a:lnTo>
                  <a:lnTo>
                    <a:pt x="47" y="7"/>
                  </a:lnTo>
                  <a:lnTo>
                    <a:pt x="53" y="4"/>
                  </a:lnTo>
                  <a:lnTo>
                    <a:pt x="60" y="2"/>
                  </a:lnTo>
                  <a:lnTo>
                    <a:pt x="68" y="1"/>
                  </a:lnTo>
                  <a:lnTo>
                    <a:pt x="76" y="0"/>
                  </a:lnTo>
                  <a:lnTo>
                    <a:pt x="76" y="0"/>
                  </a:lnTo>
                  <a:lnTo>
                    <a:pt x="84" y="1"/>
                  </a:lnTo>
                  <a:lnTo>
                    <a:pt x="91" y="2"/>
                  </a:lnTo>
                  <a:lnTo>
                    <a:pt x="99" y="4"/>
                  </a:lnTo>
                  <a:lnTo>
                    <a:pt x="106" y="7"/>
                  </a:lnTo>
                  <a:lnTo>
                    <a:pt x="113" y="9"/>
                  </a:lnTo>
                  <a:lnTo>
                    <a:pt x="120" y="14"/>
                  </a:lnTo>
                  <a:lnTo>
                    <a:pt x="125" y="18"/>
                  </a:lnTo>
                  <a:lnTo>
                    <a:pt x="131" y="23"/>
                  </a:lnTo>
                  <a:lnTo>
                    <a:pt x="136" y="29"/>
                  </a:lnTo>
                  <a:lnTo>
                    <a:pt x="140"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145">
              <a:extLst>
                <a:ext uri="{FF2B5EF4-FFF2-40B4-BE49-F238E27FC236}">
                  <a16:creationId xmlns:a16="http://schemas.microsoft.com/office/drawing/2014/main" id="{934A7473-C9E9-484E-8A89-091AC11FF265}"/>
                </a:ext>
              </a:extLst>
            </p:cNvPr>
            <p:cNvSpPr>
              <a:spLocks/>
            </p:cNvSpPr>
            <p:nvPr/>
          </p:nvSpPr>
          <p:spPr bwMode="auto">
            <a:xfrm>
              <a:off x="6911975" y="2616200"/>
              <a:ext cx="49213" cy="49213"/>
            </a:xfrm>
            <a:custGeom>
              <a:avLst/>
              <a:gdLst>
                <a:gd name="T0" fmla="*/ 155 w 155"/>
                <a:gd name="T1" fmla="*/ 77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7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4 h 155"/>
                <a:gd name="T24" fmla="*/ 28 w 155"/>
                <a:gd name="T25" fmla="*/ 136 h 155"/>
                <a:gd name="T26" fmla="*/ 17 w 155"/>
                <a:gd name="T27" fmla="*/ 126 h 155"/>
                <a:gd name="T28" fmla="*/ 9 w 155"/>
                <a:gd name="T29" fmla="*/ 113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3 w 155"/>
                <a:gd name="T41" fmla="*/ 35 h 155"/>
                <a:gd name="T42" fmla="*/ 23 w 155"/>
                <a:gd name="T43" fmla="*/ 23 h 155"/>
                <a:gd name="T44" fmla="*/ 33 w 155"/>
                <a:gd name="T45" fmla="*/ 13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3 w 155"/>
                <a:gd name="T57" fmla="*/ 9 h 155"/>
                <a:gd name="T58" fmla="*/ 126 w 155"/>
                <a:gd name="T59" fmla="*/ 17 h 155"/>
                <a:gd name="T60" fmla="*/ 136 w 155"/>
                <a:gd name="T61" fmla="*/ 28 h 155"/>
                <a:gd name="T62" fmla="*/ 144 w 155"/>
                <a:gd name="T63" fmla="*/ 40 h 155"/>
                <a:gd name="T64" fmla="*/ 150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2" y="93"/>
                  </a:lnTo>
                  <a:lnTo>
                    <a:pt x="150" y="100"/>
                  </a:lnTo>
                  <a:lnTo>
                    <a:pt x="148" y="108"/>
                  </a:lnTo>
                  <a:lnTo>
                    <a:pt x="144" y="113"/>
                  </a:lnTo>
                  <a:lnTo>
                    <a:pt x="141" y="120"/>
                  </a:lnTo>
                  <a:lnTo>
                    <a:pt x="136" y="126"/>
                  </a:lnTo>
                  <a:lnTo>
                    <a:pt x="132" y="132"/>
                  </a:lnTo>
                  <a:lnTo>
                    <a:pt x="126" y="136"/>
                  </a:lnTo>
                  <a:lnTo>
                    <a:pt x="120" y="141"/>
                  </a:lnTo>
                  <a:lnTo>
                    <a:pt x="113" y="144"/>
                  </a:lnTo>
                  <a:lnTo>
                    <a:pt x="107" y="148"/>
                  </a:lnTo>
                  <a:lnTo>
                    <a:pt x="100" y="151"/>
                  </a:lnTo>
                  <a:lnTo>
                    <a:pt x="93" y="152"/>
                  </a:lnTo>
                  <a:lnTo>
                    <a:pt x="85" y="154"/>
                  </a:lnTo>
                  <a:lnTo>
                    <a:pt x="77" y="155"/>
                  </a:lnTo>
                  <a:lnTo>
                    <a:pt x="77" y="155"/>
                  </a:lnTo>
                  <a:lnTo>
                    <a:pt x="69" y="154"/>
                  </a:lnTo>
                  <a:lnTo>
                    <a:pt x="62" y="152"/>
                  </a:lnTo>
                  <a:lnTo>
                    <a:pt x="54" y="151"/>
                  </a:lnTo>
                  <a:lnTo>
                    <a:pt x="47" y="148"/>
                  </a:lnTo>
                  <a:lnTo>
                    <a:pt x="40" y="144"/>
                  </a:lnTo>
                  <a:lnTo>
                    <a:pt x="33" y="141"/>
                  </a:lnTo>
                  <a:lnTo>
                    <a:pt x="28" y="136"/>
                  </a:lnTo>
                  <a:lnTo>
                    <a:pt x="23" y="132"/>
                  </a:lnTo>
                  <a:lnTo>
                    <a:pt x="17" y="126"/>
                  </a:lnTo>
                  <a:lnTo>
                    <a:pt x="13" y="120"/>
                  </a:lnTo>
                  <a:lnTo>
                    <a:pt x="9" y="113"/>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7"/>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146">
              <a:extLst>
                <a:ext uri="{FF2B5EF4-FFF2-40B4-BE49-F238E27FC236}">
                  <a16:creationId xmlns:a16="http://schemas.microsoft.com/office/drawing/2014/main" id="{2DF31827-035F-44E2-8FA2-565C96B5AC6B}"/>
                </a:ext>
              </a:extLst>
            </p:cNvPr>
            <p:cNvSpPr>
              <a:spLocks/>
            </p:cNvSpPr>
            <p:nvPr/>
          </p:nvSpPr>
          <p:spPr bwMode="auto">
            <a:xfrm>
              <a:off x="6911975" y="2687638"/>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7 w 155"/>
                <a:gd name="T13" fmla="*/ 149 h 155"/>
                <a:gd name="T14" fmla="*/ 93 w 155"/>
                <a:gd name="T15" fmla="*/ 153 h 155"/>
                <a:gd name="T16" fmla="*/ 77 w 155"/>
                <a:gd name="T17" fmla="*/ 155 h 155"/>
                <a:gd name="T18" fmla="*/ 69 w 155"/>
                <a:gd name="T19" fmla="*/ 155 h 155"/>
                <a:gd name="T20" fmla="*/ 54 w 155"/>
                <a:gd name="T21" fmla="*/ 151 h 155"/>
                <a:gd name="T22" fmla="*/ 40 w 155"/>
                <a:gd name="T23" fmla="*/ 145 h 155"/>
                <a:gd name="T24" fmla="*/ 28 w 155"/>
                <a:gd name="T25" fmla="*/ 137 h 155"/>
                <a:gd name="T26" fmla="*/ 17 w 155"/>
                <a:gd name="T27" fmla="*/ 126 h 155"/>
                <a:gd name="T28" fmla="*/ 9 w 155"/>
                <a:gd name="T29" fmla="*/ 115 h 155"/>
                <a:gd name="T30" fmla="*/ 4 w 155"/>
                <a:gd name="T31" fmla="*/ 101 h 155"/>
                <a:gd name="T32" fmla="*/ 0 w 155"/>
                <a:gd name="T33" fmla="*/ 85 h 155"/>
                <a:gd name="T34" fmla="*/ 0 w 155"/>
                <a:gd name="T35" fmla="*/ 78 h 155"/>
                <a:gd name="T36" fmla="*/ 1 w 155"/>
                <a:gd name="T37" fmla="*/ 62 h 155"/>
                <a:gd name="T38" fmla="*/ 6 w 155"/>
                <a:gd name="T39" fmla="*/ 47 h 155"/>
                <a:gd name="T40" fmla="*/ 13 w 155"/>
                <a:gd name="T41" fmla="*/ 34 h 155"/>
                <a:gd name="T42" fmla="*/ 23 w 155"/>
                <a:gd name="T43" fmla="*/ 23 h 155"/>
                <a:gd name="T44" fmla="*/ 33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4 h 155"/>
                <a:gd name="T56" fmla="*/ 113 w 155"/>
                <a:gd name="T57" fmla="*/ 9 h 155"/>
                <a:gd name="T58" fmla="*/ 126 w 155"/>
                <a:gd name="T59" fmla="*/ 18 h 155"/>
                <a:gd name="T60" fmla="*/ 136 w 155"/>
                <a:gd name="T61" fmla="*/ 29 h 155"/>
                <a:gd name="T62" fmla="*/ 144 w 155"/>
                <a:gd name="T63" fmla="*/ 41 h 155"/>
                <a:gd name="T64" fmla="*/ 150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2" y="93"/>
                  </a:lnTo>
                  <a:lnTo>
                    <a:pt x="150" y="101"/>
                  </a:lnTo>
                  <a:lnTo>
                    <a:pt x="148" y="108"/>
                  </a:lnTo>
                  <a:lnTo>
                    <a:pt x="144" y="115"/>
                  </a:lnTo>
                  <a:lnTo>
                    <a:pt x="141" y="120"/>
                  </a:lnTo>
                  <a:lnTo>
                    <a:pt x="136" y="126"/>
                  </a:lnTo>
                  <a:lnTo>
                    <a:pt x="132" y="132"/>
                  </a:lnTo>
                  <a:lnTo>
                    <a:pt x="126" y="137"/>
                  </a:lnTo>
                  <a:lnTo>
                    <a:pt x="120" y="141"/>
                  </a:lnTo>
                  <a:lnTo>
                    <a:pt x="113"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3" y="141"/>
                  </a:lnTo>
                  <a:lnTo>
                    <a:pt x="28" y="137"/>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4"/>
                  </a:lnTo>
                  <a:lnTo>
                    <a:pt x="17" y="29"/>
                  </a:lnTo>
                  <a:lnTo>
                    <a:pt x="23" y="23"/>
                  </a:lnTo>
                  <a:lnTo>
                    <a:pt x="28" y="18"/>
                  </a:lnTo>
                  <a:lnTo>
                    <a:pt x="33" y="14"/>
                  </a:lnTo>
                  <a:lnTo>
                    <a:pt x="40" y="9"/>
                  </a:lnTo>
                  <a:lnTo>
                    <a:pt x="47" y="7"/>
                  </a:lnTo>
                  <a:lnTo>
                    <a:pt x="54" y="4"/>
                  </a:lnTo>
                  <a:lnTo>
                    <a:pt x="62" y="2"/>
                  </a:lnTo>
                  <a:lnTo>
                    <a:pt x="69" y="1"/>
                  </a:lnTo>
                  <a:lnTo>
                    <a:pt x="77" y="0"/>
                  </a:lnTo>
                  <a:lnTo>
                    <a:pt x="77" y="0"/>
                  </a:lnTo>
                  <a:lnTo>
                    <a:pt x="85" y="1"/>
                  </a:lnTo>
                  <a:lnTo>
                    <a:pt x="93" y="2"/>
                  </a:lnTo>
                  <a:lnTo>
                    <a:pt x="100" y="4"/>
                  </a:lnTo>
                  <a:lnTo>
                    <a:pt x="107" y="7"/>
                  </a:lnTo>
                  <a:lnTo>
                    <a:pt x="113" y="9"/>
                  </a:lnTo>
                  <a:lnTo>
                    <a:pt x="120" y="14"/>
                  </a:lnTo>
                  <a:lnTo>
                    <a:pt x="126" y="18"/>
                  </a:lnTo>
                  <a:lnTo>
                    <a:pt x="132" y="23"/>
                  </a:lnTo>
                  <a:lnTo>
                    <a:pt x="136" y="29"/>
                  </a:lnTo>
                  <a:lnTo>
                    <a:pt x="141" y="34"/>
                  </a:lnTo>
                  <a:lnTo>
                    <a:pt x="144" y="41"/>
                  </a:lnTo>
                  <a:lnTo>
                    <a:pt x="148" y="47"/>
                  </a:lnTo>
                  <a:lnTo>
                    <a:pt x="150"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147">
              <a:extLst>
                <a:ext uri="{FF2B5EF4-FFF2-40B4-BE49-F238E27FC236}">
                  <a16:creationId xmlns:a16="http://schemas.microsoft.com/office/drawing/2014/main" id="{F17ADD39-5F11-4249-896A-D57B9D9E76C1}"/>
                </a:ext>
              </a:extLst>
            </p:cNvPr>
            <p:cNvSpPr>
              <a:spLocks/>
            </p:cNvSpPr>
            <p:nvPr/>
          </p:nvSpPr>
          <p:spPr bwMode="auto">
            <a:xfrm>
              <a:off x="6981825" y="2616200"/>
              <a:ext cx="49213" cy="49213"/>
            </a:xfrm>
            <a:custGeom>
              <a:avLst/>
              <a:gdLst>
                <a:gd name="T0" fmla="*/ 153 w 153"/>
                <a:gd name="T1" fmla="*/ 77 h 155"/>
                <a:gd name="T2" fmla="*/ 152 w 153"/>
                <a:gd name="T3" fmla="*/ 93 h 155"/>
                <a:gd name="T4" fmla="*/ 148 w 153"/>
                <a:gd name="T5" fmla="*/ 108 h 155"/>
                <a:gd name="T6" fmla="*/ 141 w 153"/>
                <a:gd name="T7" fmla="*/ 120 h 155"/>
                <a:gd name="T8" fmla="*/ 131 w 153"/>
                <a:gd name="T9" fmla="*/ 132 h 155"/>
                <a:gd name="T10" fmla="*/ 119 w 153"/>
                <a:gd name="T11" fmla="*/ 141 h 155"/>
                <a:gd name="T12" fmla="*/ 106 w 153"/>
                <a:gd name="T13" fmla="*/ 148 h 155"/>
                <a:gd name="T14" fmla="*/ 92 w 153"/>
                <a:gd name="T15" fmla="*/ 152 h 155"/>
                <a:gd name="T16" fmla="*/ 77 w 153"/>
                <a:gd name="T17" fmla="*/ 155 h 155"/>
                <a:gd name="T18" fmla="*/ 69 w 153"/>
                <a:gd name="T19" fmla="*/ 154 h 155"/>
                <a:gd name="T20" fmla="*/ 54 w 153"/>
                <a:gd name="T21" fmla="*/ 151 h 155"/>
                <a:gd name="T22" fmla="*/ 40 w 153"/>
                <a:gd name="T23" fmla="*/ 144 h 155"/>
                <a:gd name="T24" fmla="*/ 28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3 h 155"/>
                <a:gd name="T46" fmla="*/ 47 w 153"/>
                <a:gd name="T47" fmla="*/ 6 h 155"/>
                <a:gd name="T48" fmla="*/ 61 w 153"/>
                <a:gd name="T49" fmla="*/ 1 h 155"/>
                <a:gd name="T50" fmla="*/ 77 w 153"/>
                <a:gd name="T51" fmla="*/ 0 h 155"/>
                <a:gd name="T52" fmla="*/ 85 w 153"/>
                <a:gd name="T53" fmla="*/ 0 h 155"/>
                <a:gd name="T54" fmla="*/ 100 w 153"/>
                <a:gd name="T55" fmla="*/ 4 h 155"/>
                <a:gd name="T56" fmla="*/ 113 w 153"/>
                <a:gd name="T57" fmla="*/ 9 h 155"/>
                <a:gd name="T58" fmla="*/ 126 w 153"/>
                <a:gd name="T59" fmla="*/ 17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3"/>
                  </a:lnTo>
                  <a:lnTo>
                    <a:pt x="141" y="120"/>
                  </a:lnTo>
                  <a:lnTo>
                    <a:pt x="136" y="126"/>
                  </a:lnTo>
                  <a:lnTo>
                    <a:pt x="131" y="132"/>
                  </a:lnTo>
                  <a:lnTo>
                    <a:pt x="126" y="136"/>
                  </a:lnTo>
                  <a:lnTo>
                    <a:pt x="119" y="141"/>
                  </a:lnTo>
                  <a:lnTo>
                    <a:pt x="113" y="144"/>
                  </a:lnTo>
                  <a:lnTo>
                    <a:pt x="106" y="148"/>
                  </a:lnTo>
                  <a:lnTo>
                    <a:pt x="100" y="151"/>
                  </a:lnTo>
                  <a:lnTo>
                    <a:pt x="92" y="152"/>
                  </a:lnTo>
                  <a:lnTo>
                    <a:pt x="85" y="154"/>
                  </a:lnTo>
                  <a:lnTo>
                    <a:pt x="77" y="155"/>
                  </a:lnTo>
                  <a:lnTo>
                    <a:pt x="77" y="155"/>
                  </a:lnTo>
                  <a:lnTo>
                    <a:pt x="69" y="154"/>
                  </a:lnTo>
                  <a:lnTo>
                    <a:pt x="61" y="152"/>
                  </a:lnTo>
                  <a:lnTo>
                    <a:pt x="54" y="151"/>
                  </a:lnTo>
                  <a:lnTo>
                    <a:pt x="47" y="148"/>
                  </a:lnTo>
                  <a:lnTo>
                    <a:pt x="40" y="144"/>
                  </a:lnTo>
                  <a:lnTo>
                    <a:pt x="33" y="141"/>
                  </a:lnTo>
                  <a:lnTo>
                    <a:pt x="28" y="136"/>
                  </a:lnTo>
                  <a:lnTo>
                    <a:pt x="22" y="132"/>
                  </a:lnTo>
                  <a:lnTo>
                    <a:pt x="17" y="126"/>
                  </a:lnTo>
                  <a:lnTo>
                    <a:pt x="13" y="120"/>
                  </a:lnTo>
                  <a:lnTo>
                    <a:pt x="9" y="113"/>
                  </a:lnTo>
                  <a:lnTo>
                    <a:pt x="6" y="108"/>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6" y="6"/>
                  </a:lnTo>
                  <a:lnTo>
                    <a:pt x="113" y="9"/>
                  </a:lnTo>
                  <a:lnTo>
                    <a:pt x="119" y="13"/>
                  </a:lnTo>
                  <a:lnTo>
                    <a:pt x="126" y="17"/>
                  </a:lnTo>
                  <a:lnTo>
                    <a:pt x="131" y="23"/>
                  </a:lnTo>
                  <a:lnTo>
                    <a:pt x="136" y="28"/>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148">
              <a:extLst>
                <a:ext uri="{FF2B5EF4-FFF2-40B4-BE49-F238E27FC236}">
                  <a16:creationId xmlns:a16="http://schemas.microsoft.com/office/drawing/2014/main" id="{C8ABD449-8F7F-43C0-9501-426A5077C209}"/>
                </a:ext>
              </a:extLst>
            </p:cNvPr>
            <p:cNvSpPr>
              <a:spLocks/>
            </p:cNvSpPr>
            <p:nvPr/>
          </p:nvSpPr>
          <p:spPr bwMode="auto">
            <a:xfrm>
              <a:off x="6981825" y="2687638"/>
              <a:ext cx="49213" cy="49213"/>
            </a:xfrm>
            <a:custGeom>
              <a:avLst/>
              <a:gdLst>
                <a:gd name="T0" fmla="*/ 153 w 153"/>
                <a:gd name="T1" fmla="*/ 78 h 155"/>
                <a:gd name="T2" fmla="*/ 152 w 153"/>
                <a:gd name="T3" fmla="*/ 93 h 155"/>
                <a:gd name="T4" fmla="*/ 148 w 153"/>
                <a:gd name="T5" fmla="*/ 108 h 155"/>
                <a:gd name="T6" fmla="*/ 141 w 153"/>
                <a:gd name="T7" fmla="*/ 120 h 155"/>
                <a:gd name="T8" fmla="*/ 131 w 153"/>
                <a:gd name="T9" fmla="*/ 132 h 155"/>
                <a:gd name="T10" fmla="*/ 119 w 153"/>
                <a:gd name="T11" fmla="*/ 141 h 155"/>
                <a:gd name="T12" fmla="*/ 106 w 153"/>
                <a:gd name="T13" fmla="*/ 149 h 155"/>
                <a:gd name="T14" fmla="*/ 92 w 153"/>
                <a:gd name="T15" fmla="*/ 153 h 155"/>
                <a:gd name="T16" fmla="*/ 77 w 153"/>
                <a:gd name="T17" fmla="*/ 155 h 155"/>
                <a:gd name="T18" fmla="*/ 69 w 153"/>
                <a:gd name="T19" fmla="*/ 155 h 155"/>
                <a:gd name="T20" fmla="*/ 54 w 153"/>
                <a:gd name="T21" fmla="*/ 151 h 155"/>
                <a:gd name="T22" fmla="*/ 40 w 153"/>
                <a:gd name="T23" fmla="*/ 145 h 155"/>
                <a:gd name="T24" fmla="*/ 28 w 153"/>
                <a:gd name="T25" fmla="*/ 137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6 w 153"/>
                <a:gd name="T39" fmla="*/ 47 h 155"/>
                <a:gd name="T40" fmla="*/ 13 w 153"/>
                <a:gd name="T41" fmla="*/ 34 h 155"/>
                <a:gd name="T42" fmla="*/ 22 w 153"/>
                <a:gd name="T43" fmla="*/ 23 h 155"/>
                <a:gd name="T44" fmla="*/ 33 w 153"/>
                <a:gd name="T45" fmla="*/ 14 h 155"/>
                <a:gd name="T46" fmla="*/ 47 w 153"/>
                <a:gd name="T47" fmla="*/ 7 h 155"/>
                <a:gd name="T48" fmla="*/ 61 w 153"/>
                <a:gd name="T49" fmla="*/ 2 h 155"/>
                <a:gd name="T50" fmla="*/ 77 w 153"/>
                <a:gd name="T51" fmla="*/ 0 h 155"/>
                <a:gd name="T52" fmla="*/ 85 w 153"/>
                <a:gd name="T53" fmla="*/ 1 h 155"/>
                <a:gd name="T54" fmla="*/ 100 w 153"/>
                <a:gd name="T55" fmla="*/ 4 h 155"/>
                <a:gd name="T56" fmla="*/ 113 w 153"/>
                <a:gd name="T57" fmla="*/ 9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8" y="108"/>
                  </a:lnTo>
                  <a:lnTo>
                    <a:pt x="144" y="115"/>
                  </a:lnTo>
                  <a:lnTo>
                    <a:pt x="141" y="120"/>
                  </a:lnTo>
                  <a:lnTo>
                    <a:pt x="136" y="126"/>
                  </a:lnTo>
                  <a:lnTo>
                    <a:pt x="131" y="132"/>
                  </a:lnTo>
                  <a:lnTo>
                    <a:pt x="126" y="137"/>
                  </a:lnTo>
                  <a:lnTo>
                    <a:pt x="119" y="141"/>
                  </a:lnTo>
                  <a:lnTo>
                    <a:pt x="113" y="145"/>
                  </a:lnTo>
                  <a:lnTo>
                    <a:pt x="106" y="149"/>
                  </a:lnTo>
                  <a:lnTo>
                    <a:pt x="100" y="151"/>
                  </a:lnTo>
                  <a:lnTo>
                    <a:pt x="92" y="153"/>
                  </a:lnTo>
                  <a:lnTo>
                    <a:pt x="85" y="155"/>
                  </a:lnTo>
                  <a:lnTo>
                    <a:pt x="77" y="155"/>
                  </a:lnTo>
                  <a:lnTo>
                    <a:pt x="77" y="155"/>
                  </a:lnTo>
                  <a:lnTo>
                    <a:pt x="69" y="155"/>
                  </a:lnTo>
                  <a:lnTo>
                    <a:pt x="61" y="153"/>
                  </a:lnTo>
                  <a:lnTo>
                    <a:pt x="54" y="151"/>
                  </a:lnTo>
                  <a:lnTo>
                    <a:pt x="47" y="149"/>
                  </a:lnTo>
                  <a:lnTo>
                    <a:pt x="40" y="145"/>
                  </a:lnTo>
                  <a:lnTo>
                    <a:pt x="33" y="141"/>
                  </a:lnTo>
                  <a:lnTo>
                    <a:pt x="28" y="137"/>
                  </a:lnTo>
                  <a:lnTo>
                    <a:pt x="22"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3" y="34"/>
                  </a:lnTo>
                  <a:lnTo>
                    <a:pt x="17" y="29"/>
                  </a:lnTo>
                  <a:lnTo>
                    <a:pt x="22" y="23"/>
                  </a:lnTo>
                  <a:lnTo>
                    <a:pt x="28" y="18"/>
                  </a:lnTo>
                  <a:lnTo>
                    <a:pt x="33" y="14"/>
                  </a:lnTo>
                  <a:lnTo>
                    <a:pt x="40" y="9"/>
                  </a:lnTo>
                  <a:lnTo>
                    <a:pt x="47" y="7"/>
                  </a:lnTo>
                  <a:lnTo>
                    <a:pt x="54" y="4"/>
                  </a:lnTo>
                  <a:lnTo>
                    <a:pt x="61" y="2"/>
                  </a:lnTo>
                  <a:lnTo>
                    <a:pt x="69" y="1"/>
                  </a:lnTo>
                  <a:lnTo>
                    <a:pt x="77" y="0"/>
                  </a:lnTo>
                  <a:lnTo>
                    <a:pt x="77" y="0"/>
                  </a:lnTo>
                  <a:lnTo>
                    <a:pt x="85" y="1"/>
                  </a:lnTo>
                  <a:lnTo>
                    <a:pt x="92" y="2"/>
                  </a:lnTo>
                  <a:lnTo>
                    <a:pt x="100" y="4"/>
                  </a:lnTo>
                  <a:lnTo>
                    <a:pt x="106" y="7"/>
                  </a:lnTo>
                  <a:lnTo>
                    <a:pt x="113" y="9"/>
                  </a:lnTo>
                  <a:lnTo>
                    <a:pt x="119" y="14"/>
                  </a:lnTo>
                  <a:lnTo>
                    <a:pt x="126" y="18"/>
                  </a:lnTo>
                  <a:lnTo>
                    <a:pt x="131" y="23"/>
                  </a:lnTo>
                  <a:lnTo>
                    <a:pt x="136" y="29"/>
                  </a:lnTo>
                  <a:lnTo>
                    <a:pt x="141" y="34"/>
                  </a:lnTo>
                  <a:lnTo>
                    <a:pt x="144" y="41"/>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149">
              <a:extLst>
                <a:ext uri="{FF2B5EF4-FFF2-40B4-BE49-F238E27FC236}">
                  <a16:creationId xmlns:a16="http://schemas.microsoft.com/office/drawing/2014/main" id="{78A1FAA8-1B62-4B34-87B3-710EAACC2E4B}"/>
                </a:ext>
              </a:extLst>
            </p:cNvPr>
            <p:cNvSpPr>
              <a:spLocks/>
            </p:cNvSpPr>
            <p:nvPr/>
          </p:nvSpPr>
          <p:spPr bwMode="auto">
            <a:xfrm>
              <a:off x="7051675" y="2616200"/>
              <a:ext cx="49213" cy="49213"/>
            </a:xfrm>
            <a:custGeom>
              <a:avLst/>
              <a:gdLst>
                <a:gd name="T0" fmla="*/ 155 w 155"/>
                <a:gd name="T1" fmla="*/ 77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6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4 h 155"/>
                <a:gd name="T24" fmla="*/ 28 w 155"/>
                <a:gd name="T25" fmla="*/ 136 h 155"/>
                <a:gd name="T26" fmla="*/ 17 w 155"/>
                <a:gd name="T27" fmla="*/ 126 h 155"/>
                <a:gd name="T28" fmla="*/ 9 w 155"/>
                <a:gd name="T29" fmla="*/ 113 h 155"/>
                <a:gd name="T30" fmla="*/ 3 w 155"/>
                <a:gd name="T31" fmla="*/ 100 h 155"/>
                <a:gd name="T32" fmla="*/ 0 w 155"/>
                <a:gd name="T33" fmla="*/ 85 h 155"/>
                <a:gd name="T34" fmla="*/ 0 w 155"/>
                <a:gd name="T35" fmla="*/ 77 h 155"/>
                <a:gd name="T36" fmla="*/ 1 w 155"/>
                <a:gd name="T37" fmla="*/ 62 h 155"/>
                <a:gd name="T38" fmla="*/ 6 w 155"/>
                <a:gd name="T39" fmla="*/ 47 h 155"/>
                <a:gd name="T40" fmla="*/ 13 w 155"/>
                <a:gd name="T41" fmla="*/ 35 h 155"/>
                <a:gd name="T42" fmla="*/ 23 w 155"/>
                <a:gd name="T43" fmla="*/ 23 h 155"/>
                <a:gd name="T44" fmla="*/ 34 w 155"/>
                <a:gd name="T45" fmla="*/ 13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3 w 155"/>
                <a:gd name="T57" fmla="*/ 9 h 155"/>
                <a:gd name="T58" fmla="*/ 126 w 155"/>
                <a:gd name="T59" fmla="*/ 17 h 155"/>
                <a:gd name="T60" fmla="*/ 136 w 155"/>
                <a:gd name="T61" fmla="*/ 28 h 155"/>
                <a:gd name="T62" fmla="*/ 144 w 155"/>
                <a:gd name="T63" fmla="*/ 40 h 155"/>
                <a:gd name="T64" fmla="*/ 151 w 155"/>
                <a:gd name="T65" fmla="*/ 54 h 155"/>
                <a:gd name="T66" fmla="*/ 153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3" y="85"/>
                  </a:lnTo>
                  <a:lnTo>
                    <a:pt x="152" y="93"/>
                  </a:lnTo>
                  <a:lnTo>
                    <a:pt x="151" y="100"/>
                  </a:lnTo>
                  <a:lnTo>
                    <a:pt x="148" y="108"/>
                  </a:lnTo>
                  <a:lnTo>
                    <a:pt x="144" y="113"/>
                  </a:lnTo>
                  <a:lnTo>
                    <a:pt x="141" y="120"/>
                  </a:lnTo>
                  <a:lnTo>
                    <a:pt x="136" y="126"/>
                  </a:lnTo>
                  <a:lnTo>
                    <a:pt x="132" y="132"/>
                  </a:lnTo>
                  <a:lnTo>
                    <a:pt x="126" y="136"/>
                  </a:lnTo>
                  <a:lnTo>
                    <a:pt x="120" y="141"/>
                  </a:lnTo>
                  <a:lnTo>
                    <a:pt x="113" y="144"/>
                  </a:lnTo>
                  <a:lnTo>
                    <a:pt x="106" y="148"/>
                  </a:lnTo>
                  <a:lnTo>
                    <a:pt x="100" y="151"/>
                  </a:lnTo>
                  <a:lnTo>
                    <a:pt x="93" y="152"/>
                  </a:lnTo>
                  <a:lnTo>
                    <a:pt x="85" y="154"/>
                  </a:lnTo>
                  <a:lnTo>
                    <a:pt x="77" y="155"/>
                  </a:lnTo>
                  <a:lnTo>
                    <a:pt x="77" y="155"/>
                  </a:lnTo>
                  <a:lnTo>
                    <a:pt x="69" y="154"/>
                  </a:lnTo>
                  <a:lnTo>
                    <a:pt x="62" y="152"/>
                  </a:lnTo>
                  <a:lnTo>
                    <a:pt x="54" y="151"/>
                  </a:lnTo>
                  <a:lnTo>
                    <a:pt x="47" y="148"/>
                  </a:lnTo>
                  <a:lnTo>
                    <a:pt x="40" y="144"/>
                  </a:lnTo>
                  <a:lnTo>
                    <a:pt x="34" y="141"/>
                  </a:lnTo>
                  <a:lnTo>
                    <a:pt x="28" y="136"/>
                  </a:lnTo>
                  <a:lnTo>
                    <a:pt x="23" y="132"/>
                  </a:lnTo>
                  <a:lnTo>
                    <a:pt x="17" y="126"/>
                  </a:lnTo>
                  <a:lnTo>
                    <a:pt x="13" y="120"/>
                  </a:lnTo>
                  <a:lnTo>
                    <a:pt x="9" y="113"/>
                  </a:lnTo>
                  <a:lnTo>
                    <a:pt x="6" y="108"/>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5"/>
                  </a:lnTo>
                  <a:lnTo>
                    <a:pt x="144" y="40"/>
                  </a:lnTo>
                  <a:lnTo>
                    <a:pt x="148" y="47"/>
                  </a:lnTo>
                  <a:lnTo>
                    <a:pt x="151" y="54"/>
                  </a:lnTo>
                  <a:lnTo>
                    <a:pt x="152" y="62"/>
                  </a:lnTo>
                  <a:lnTo>
                    <a:pt x="153"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150">
              <a:extLst>
                <a:ext uri="{FF2B5EF4-FFF2-40B4-BE49-F238E27FC236}">
                  <a16:creationId xmlns:a16="http://schemas.microsoft.com/office/drawing/2014/main" id="{26760B43-B3FD-431D-8A7A-CA3A0DAC029E}"/>
                </a:ext>
              </a:extLst>
            </p:cNvPr>
            <p:cNvSpPr>
              <a:spLocks/>
            </p:cNvSpPr>
            <p:nvPr/>
          </p:nvSpPr>
          <p:spPr bwMode="auto">
            <a:xfrm>
              <a:off x="7051675" y="2687638"/>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6 w 155"/>
                <a:gd name="T13" fmla="*/ 149 h 155"/>
                <a:gd name="T14" fmla="*/ 93 w 155"/>
                <a:gd name="T15" fmla="*/ 153 h 155"/>
                <a:gd name="T16" fmla="*/ 77 w 155"/>
                <a:gd name="T17" fmla="*/ 155 h 155"/>
                <a:gd name="T18" fmla="*/ 69 w 155"/>
                <a:gd name="T19" fmla="*/ 155 h 155"/>
                <a:gd name="T20" fmla="*/ 54 w 155"/>
                <a:gd name="T21" fmla="*/ 151 h 155"/>
                <a:gd name="T22" fmla="*/ 40 w 155"/>
                <a:gd name="T23" fmla="*/ 145 h 155"/>
                <a:gd name="T24" fmla="*/ 28 w 155"/>
                <a:gd name="T25" fmla="*/ 137 h 155"/>
                <a:gd name="T26" fmla="*/ 17 w 155"/>
                <a:gd name="T27" fmla="*/ 126 h 155"/>
                <a:gd name="T28" fmla="*/ 9 w 155"/>
                <a:gd name="T29" fmla="*/ 115 h 155"/>
                <a:gd name="T30" fmla="*/ 3 w 155"/>
                <a:gd name="T31" fmla="*/ 101 h 155"/>
                <a:gd name="T32" fmla="*/ 0 w 155"/>
                <a:gd name="T33" fmla="*/ 85 h 155"/>
                <a:gd name="T34" fmla="*/ 0 w 155"/>
                <a:gd name="T35" fmla="*/ 78 h 155"/>
                <a:gd name="T36" fmla="*/ 1 w 155"/>
                <a:gd name="T37" fmla="*/ 62 h 155"/>
                <a:gd name="T38" fmla="*/ 6 w 155"/>
                <a:gd name="T39" fmla="*/ 47 h 155"/>
                <a:gd name="T40" fmla="*/ 13 w 155"/>
                <a:gd name="T41" fmla="*/ 34 h 155"/>
                <a:gd name="T42" fmla="*/ 23 w 155"/>
                <a:gd name="T43" fmla="*/ 23 h 155"/>
                <a:gd name="T44" fmla="*/ 34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4 h 155"/>
                <a:gd name="T56" fmla="*/ 113 w 155"/>
                <a:gd name="T57" fmla="*/ 9 h 155"/>
                <a:gd name="T58" fmla="*/ 126 w 155"/>
                <a:gd name="T59" fmla="*/ 18 h 155"/>
                <a:gd name="T60" fmla="*/ 136 w 155"/>
                <a:gd name="T61" fmla="*/ 29 h 155"/>
                <a:gd name="T62" fmla="*/ 144 w 155"/>
                <a:gd name="T63" fmla="*/ 41 h 155"/>
                <a:gd name="T64" fmla="*/ 151 w 155"/>
                <a:gd name="T65" fmla="*/ 55 h 155"/>
                <a:gd name="T66" fmla="*/ 153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3" y="85"/>
                  </a:lnTo>
                  <a:lnTo>
                    <a:pt x="152" y="93"/>
                  </a:lnTo>
                  <a:lnTo>
                    <a:pt x="151" y="101"/>
                  </a:lnTo>
                  <a:lnTo>
                    <a:pt x="148" y="108"/>
                  </a:lnTo>
                  <a:lnTo>
                    <a:pt x="144" y="115"/>
                  </a:lnTo>
                  <a:lnTo>
                    <a:pt x="141" y="120"/>
                  </a:lnTo>
                  <a:lnTo>
                    <a:pt x="136" y="126"/>
                  </a:lnTo>
                  <a:lnTo>
                    <a:pt x="132" y="132"/>
                  </a:lnTo>
                  <a:lnTo>
                    <a:pt x="126" y="137"/>
                  </a:lnTo>
                  <a:lnTo>
                    <a:pt x="120" y="141"/>
                  </a:lnTo>
                  <a:lnTo>
                    <a:pt x="113" y="145"/>
                  </a:lnTo>
                  <a:lnTo>
                    <a:pt x="106" y="149"/>
                  </a:lnTo>
                  <a:lnTo>
                    <a:pt x="100" y="151"/>
                  </a:lnTo>
                  <a:lnTo>
                    <a:pt x="93" y="153"/>
                  </a:lnTo>
                  <a:lnTo>
                    <a:pt x="85" y="155"/>
                  </a:lnTo>
                  <a:lnTo>
                    <a:pt x="77" y="155"/>
                  </a:lnTo>
                  <a:lnTo>
                    <a:pt x="77" y="155"/>
                  </a:lnTo>
                  <a:lnTo>
                    <a:pt x="69" y="155"/>
                  </a:lnTo>
                  <a:lnTo>
                    <a:pt x="62" y="153"/>
                  </a:lnTo>
                  <a:lnTo>
                    <a:pt x="54" y="151"/>
                  </a:lnTo>
                  <a:lnTo>
                    <a:pt x="47" y="149"/>
                  </a:lnTo>
                  <a:lnTo>
                    <a:pt x="40" y="145"/>
                  </a:lnTo>
                  <a:lnTo>
                    <a:pt x="34" y="141"/>
                  </a:lnTo>
                  <a:lnTo>
                    <a:pt x="28" y="137"/>
                  </a:lnTo>
                  <a:lnTo>
                    <a:pt x="23"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3" y="34"/>
                  </a:lnTo>
                  <a:lnTo>
                    <a:pt x="17" y="29"/>
                  </a:lnTo>
                  <a:lnTo>
                    <a:pt x="23" y="23"/>
                  </a:lnTo>
                  <a:lnTo>
                    <a:pt x="28" y="18"/>
                  </a:lnTo>
                  <a:lnTo>
                    <a:pt x="34" y="14"/>
                  </a:lnTo>
                  <a:lnTo>
                    <a:pt x="40" y="9"/>
                  </a:lnTo>
                  <a:lnTo>
                    <a:pt x="47" y="7"/>
                  </a:lnTo>
                  <a:lnTo>
                    <a:pt x="54" y="4"/>
                  </a:lnTo>
                  <a:lnTo>
                    <a:pt x="62" y="2"/>
                  </a:lnTo>
                  <a:lnTo>
                    <a:pt x="69" y="1"/>
                  </a:lnTo>
                  <a:lnTo>
                    <a:pt x="77" y="0"/>
                  </a:lnTo>
                  <a:lnTo>
                    <a:pt x="77" y="0"/>
                  </a:lnTo>
                  <a:lnTo>
                    <a:pt x="85" y="1"/>
                  </a:lnTo>
                  <a:lnTo>
                    <a:pt x="93" y="2"/>
                  </a:lnTo>
                  <a:lnTo>
                    <a:pt x="100" y="4"/>
                  </a:lnTo>
                  <a:lnTo>
                    <a:pt x="106" y="7"/>
                  </a:lnTo>
                  <a:lnTo>
                    <a:pt x="113" y="9"/>
                  </a:lnTo>
                  <a:lnTo>
                    <a:pt x="120" y="14"/>
                  </a:lnTo>
                  <a:lnTo>
                    <a:pt x="126" y="18"/>
                  </a:lnTo>
                  <a:lnTo>
                    <a:pt x="132" y="23"/>
                  </a:lnTo>
                  <a:lnTo>
                    <a:pt x="136" y="29"/>
                  </a:lnTo>
                  <a:lnTo>
                    <a:pt x="141" y="34"/>
                  </a:lnTo>
                  <a:lnTo>
                    <a:pt x="144" y="41"/>
                  </a:lnTo>
                  <a:lnTo>
                    <a:pt x="148" y="47"/>
                  </a:lnTo>
                  <a:lnTo>
                    <a:pt x="151" y="55"/>
                  </a:lnTo>
                  <a:lnTo>
                    <a:pt x="152" y="62"/>
                  </a:lnTo>
                  <a:lnTo>
                    <a:pt x="153"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151">
              <a:extLst>
                <a:ext uri="{FF2B5EF4-FFF2-40B4-BE49-F238E27FC236}">
                  <a16:creationId xmlns:a16="http://schemas.microsoft.com/office/drawing/2014/main" id="{5627C89D-235F-4175-8ECE-A47D0FEA3624}"/>
                </a:ext>
              </a:extLst>
            </p:cNvPr>
            <p:cNvSpPr>
              <a:spLocks/>
            </p:cNvSpPr>
            <p:nvPr/>
          </p:nvSpPr>
          <p:spPr bwMode="auto">
            <a:xfrm>
              <a:off x="7121525" y="2616200"/>
              <a:ext cx="49213" cy="49213"/>
            </a:xfrm>
            <a:custGeom>
              <a:avLst/>
              <a:gdLst>
                <a:gd name="T0" fmla="*/ 154 w 154"/>
                <a:gd name="T1" fmla="*/ 77 h 155"/>
                <a:gd name="T2" fmla="*/ 152 w 154"/>
                <a:gd name="T3" fmla="*/ 93 h 155"/>
                <a:gd name="T4" fmla="*/ 147 w 154"/>
                <a:gd name="T5" fmla="*/ 108 h 155"/>
                <a:gd name="T6" fmla="*/ 140 w 154"/>
                <a:gd name="T7" fmla="*/ 120 h 155"/>
                <a:gd name="T8" fmla="*/ 131 w 154"/>
                <a:gd name="T9" fmla="*/ 132 h 155"/>
                <a:gd name="T10" fmla="*/ 120 w 154"/>
                <a:gd name="T11" fmla="*/ 141 h 155"/>
                <a:gd name="T12" fmla="*/ 107 w 154"/>
                <a:gd name="T13" fmla="*/ 148 h 155"/>
                <a:gd name="T14" fmla="*/ 92 w 154"/>
                <a:gd name="T15" fmla="*/ 152 h 155"/>
                <a:gd name="T16" fmla="*/ 76 w 154"/>
                <a:gd name="T17" fmla="*/ 155 h 155"/>
                <a:gd name="T18" fmla="*/ 68 w 154"/>
                <a:gd name="T19" fmla="*/ 154 h 155"/>
                <a:gd name="T20" fmla="*/ 53 w 154"/>
                <a:gd name="T21" fmla="*/ 151 h 155"/>
                <a:gd name="T22" fmla="*/ 40 w 154"/>
                <a:gd name="T23" fmla="*/ 144 h 155"/>
                <a:gd name="T24" fmla="*/ 27 w 154"/>
                <a:gd name="T25" fmla="*/ 136 h 155"/>
                <a:gd name="T26" fmla="*/ 17 w 154"/>
                <a:gd name="T27" fmla="*/ 126 h 155"/>
                <a:gd name="T28" fmla="*/ 9 w 154"/>
                <a:gd name="T29" fmla="*/ 113 h 155"/>
                <a:gd name="T30" fmla="*/ 3 w 154"/>
                <a:gd name="T31" fmla="*/ 100 h 155"/>
                <a:gd name="T32" fmla="*/ 0 w 154"/>
                <a:gd name="T33" fmla="*/ 85 h 155"/>
                <a:gd name="T34" fmla="*/ 0 w 154"/>
                <a:gd name="T35" fmla="*/ 77 h 155"/>
                <a:gd name="T36" fmla="*/ 1 w 154"/>
                <a:gd name="T37" fmla="*/ 62 h 155"/>
                <a:gd name="T38" fmla="*/ 5 w 154"/>
                <a:gd name="T39" fmla="*/ 47 h 155"/>
                <a:gd name="T40" fmla="*/ 13 w 154"/>
                <a:gd name="T41" fmla="*/ 35 h 155"/>
                <a:gd name="T42" fmla="*/ 23 w 154"/>
                <a:gd name="T43" fmla="*/ 23 h 155"/>
                <a:gd name="T44" fmla="*/ 34 w 154"/>
                <a:gd name="T45" fmla="*/ 13 h 155"/>
                <a:gd name="T46" fmla="*/ 47 w 154"/>
                <a:gd name="T47" fmla="*/ 6 h 155"/>
                <a:gd name="T48" fmla="*/ 61 w 154"/>
                <a:gd name="T49" fmla="*/ 1 h 155"/>
                <a:gd name="T50" fmla="*/ 76 w 154"/>
                <a:gd name="T51" fmla="*/ 0 h 155"/>
                <a:gd name="T52" fmla="*/ 84 w 154"/>
                <a:gd name="T53" fmla="*/ 0 h 155"/>
                <a:gd name="T54" fmla="*/ 99 w 154"/>
                <a:gd name="T55" fmla="*/ 4 h 155"/>
                <a:gd name="T56" fmla="*/ 113 w 154"/>
                <a:gd name="T57" fmla="*/ 9 h 155"/>
                <a:gd name="T58" fmla="*/ 126 w 154"/>
                <a:gd name="T59" fmla="*/ 17 h 155"/>
                <a:gd name="T60" fmla="*/ 136 w 154"/>
                <a:gd name="T61" fmla="*/ 28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8"/>
                  </a:lnTo>
                  <a:lnTo>
                    <a:pt x="145" y="113"/>
                  </a:lnTo>
                  <a:lnTo>
                    <a:pt x="140" y="120"/>
                  </a:lnTo>
                  <a:lnTo>
                    <a:pt x="136" y="126"/>
                  </a:lnTo>
                  <a:lnTo>
                    <a:pt x="131" y="132"/>
                  </a:lnTo>
                  <a:lnTo>
                    <a:pt x="126" y="136"/>
                  </a:lnTo>
                  <a:lnTo>
                    <a:pt x="120" y="141"/>
                  </a:lnTo>
                  <a:lnTo>
                    <a:pt x="113" y="144"/>
                  </a:lnTo>
                  <a:lnTo>
                    <a:pt x="107" y="148"/>
                  </a:lnTo>
                  <a:lnTo>
                    <a:pt x="99" y="151"/>
                  </a:lnTo>
                  <a:lnTo>
                    <a:pt x="92" y="152"/>
                  </a:lnTo>
                  <a:lnTo>
                    <a:pt x="84" y="154"/>
                  </a:lnTo>
                  <a:lnTo>
                    <a:pt x="76" y="155"/>
                  </a:lnTo>
                  <a:lnTo>
                    <a:pt x="76" y="155"/>
                  </a:lnTo>
                  <a:lnTo>
                    <a:pt x="68" y="154"/>
                  </a:lnTo>
                  <a:lnTo>
                    <a:pt x="61" y="152"/>
                  </a:lnTo>
                  <a:lnTo>
                    <a:pt x="53" y="151"/>
                  </a:lnTo>
                  <a:lnTo>
                    <a:pt x="47" y="148"/>
                  </a:lnTo>
                  <a:lnTo>
                    <a:pt x="40" y="144"/>
                  </a:lnTo>
                  <a:lnTo>
                    <a:pt x="34" y="141"/>
                  </a:lnTo>
                  <a:lnTo>
                    <a:pt x="27" y="136"/>
                  </a:lnTo>
                  <a:lnTo>
                    <a:pt x="23" y="132"/>
                  </a:lnTo>
                  <a:lnTo>
                    <a:pt x="17" y="126"/>
                  </a:lnTo>
                  <a:lnTo>
                    <a:pt x="13"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3" y="35"/>
                  </a:lnTo>
                  <a:lnTo>
                    <a:pt x="17" y="28"/>
                  </a:lnTo>
                  <a:lnTo>
                    <a:pt x="23" y="23"/>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7" y="6"/>
                  </a:lnTo>
                  <a:lnTo>
                    <a:pt x="113" y="9"/>
                  </a:lnTo>
                  <a:lnTo>
                    <a:pt x="120" y="13"/>
                  </a:lnTo>
                  <a:lnTo>
                    <a:pt x="126" y="17"/>
                  </a:lnTo>
                  <a:lnTo>
                    <a:pt x="131" y="23"/>
                  </a:lnTo>
                  <a:lnTo>
                    <a:pt x="136" y="28"/>
                  </a:lnTo>
                  <a:lnTo>
                    <a:pt x="140" y="35"/>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152">
              <a:extLst>
                <a:ext uri="{FF2B5EF4-FFF2-40B4-BE49-F238E27FC236}">
                  <a16:creationId xmlns:a16="http://schemas.microsoft.com/office/drawing/2014/main" id="{BEEC6FCB-C3E9-4010-B41F-E305FC5D8329}"/>
                </a:ext>
              </a:extLst>
            </p:cNvPr>
            <p:cNvSpPr>
              <a:spLocks/>
            </p:cNvSpPr>
            <p:nvPr/>
          </p:nvSpPr>
          <p:spPr bwMode="auto">
            <a:xfrm>
              <a:off x="7121525" y="2687638"/>
              <a:ext cx="49213" cy="49213"/>
            </a:xfrm>
            <a:custGeom>
              <a:avLst/>
              <a:gdLst>
                <a:gd name="T0" fmla="*/ 154 w 154"/>
                <a:gd name="T1" fmla="*/ 78 h 155"/>
                <a:gd name="T2" fmla="*/ 152 w 154"/>
                <a:gd name="T3" fmla="*/ 93 h 155"/>
                <a:gd name="T4" fmla="*/ 147 w 154"/>
                <a:gd name="T5" fmla="*/ 108 h 155"/>
                <a:gd name="T6" fmla="*/ 140 w 154"/>
                <a:gd name="T7" fmla="*/ 120 h 155"/>
                <a:gd name="T8" fmla="*/ 131 w 154"/>
                <a:gd name="T9" fmla="*/ 132 h 155"/>
                <a:gd name="T10" fmla="*/ 120 w 154"/>
                <a:gd name="T11" fmla="*/ 141 h 155"/>
                <a:gd name="T12" fmla="*/ 107 w 154"/>
                <a:gd name="T13" fmla="*/ 149 h 155"/>
                <a:gd name="T14" fmla="*/ 92 w 154"/>
                <a:gd name="T15" fmla="*/ 153 h 155"/>
                <a:gd name="T16" fmla="*/ 76 w 154"/>
                <a:gd name="T17" fmla="*/ 155 h 155"/>
                <a:gd name="T18" fmla="*/ 68 w 154"/>
                <a:gd name="T19" fmla="*/ 155 h 155"/>
                <a:gd name="T20" fmla="*/ 53 w 154"/>
                <a:gd name="T21" fmla="*/ 151 h 155"/>
                <a:gd name="T22" fmla="*/ 40 w 154"/>
                <a:gd name="T23" fmla="*/ 145 h 155"/>
                <a:gd name="T24" fmla="*/ 27 w 154"/>
                <a:gd name="T25" fmla="*/ 137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5 w 154"/>
                <a:gd name="T39" fmla="*/ 47 h 155"/>
                <a:gd name="T40" fmla="*/ 13 w 154"/>
                <a:gd name="T41" fmla="*/ 34 h 155"/>
                <a:gd name="T42" fmla="*/ 23 w 154"/>
                <a:gd name="T43" fmla="*/ 23 h 155"/>
                <a:gd name="T44" fmla="*/ 34 w 154"/>
                <a:gd name="T45" fmla="*/ 14 h 155"/>
                <a:gd name="T46" fmla="*/ 47 w 154"/>
                <a:gd name="T47" fmla="*/ 7 h 155"/>
                <a:gd name="T48" fmla="*/ 61 w 154"/>
                <a:gd name="T49" fmla="*/ 2 h 155"/>
                <a:gd name="T50" fmla="*/ 76 w 154"/>
                <a:gd name="T51" fmla="*/ 0 h 155"/>
                <a:gd name="T52" fmla="*/ 84 w 154"/>
                <a:gd name="T53" fmla="*/ 1 h 155"/>
                <a:gd name="T54" fmla="*/ 99 w 154"/>
                <a:gd name="T55" fmla="*/ 4 h 155"/>
                <a:gd name="T56" fmla="*/ 113 w 154"/>
                <a:gd name="T57" fmla="*/ 9 h 155"/>
                <a:gd name="T58" fmla="*/ 126 w 154"/>
                <a:gd name="T59" fmla="*/ 18 h 155"/>
                <a:gd name="T60" fmla="*/ 136 w 154"/>
                <a:gd name="T61" fmla="*/ 29 h 155"/>
                <a:gd name="T62" fmla="*/ 145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5" y="115"/>
                  </a:lnTo>
                  <a:lnTo>
                    <a:pt x="140" y="120"/>
                  </a:lnTo>
                  <a:lnTo>
                    <a:pt x="136" y="126"/>
                  </a:lnTo>
                  <a:lnTo>
                    <a:pt x="131" y="132"/>
                  </a:lnTo>
                  <a:lnTo>
                    <a:pt x="126" y="137"/>
                  </a:lnTo>
                  <a:lnTo>
                    <a:pt x="120" y="141"/>
                  </a:lnTo>
                  <a:lnTo>
                    <a:pt x="113" y="145"/>
                  </a:lnTo>
                  <a:lnTo>
                    <a:pt x="107" y="149"/>
                  </a:lnTo>
                  <a:lnTo>
                    <a:pt x="99" y="151"/>
                  </a:lnTo>
                  <a:lnTo>
                    <a:pt x="92" y="153"/>
                  </a:lnTo>
                  <a:lnTo>
                    <a:pt x="84" y="155"/>
                  </a:lnTo>
                  <a:lnTo>
                    <a:pt x="76" y="155"/>
                  </a:lnTo>
                  <a:lnTo>
                    <a:pt x="76" y="155"/>
                  </a:lnTo>
                  <a:lnTo>
                    <a:pt x="68" y="155"/>
                  </a:lnTo>
                  <a:lnTo>
                    <a:pt x="61" y="153"/>
                  </a:lnTo>
                  <a:lnTo>
                    <a:pt x="53" y="151"/>
                  </a:lnTo>
                  <a:lnTo>
                    <a:pt x="47" y="149"/>
                  </a:lnTo>
                  <a:lnTo>
                    <a:pt x="40" y="145"/>
                  </a:lnTo>
                  <a:lnTo>
                    <a:pt x="34" y="141"/>
                  </a:lnTo>
                  <a:lnTo>
                    <a:pt x="27" y="137"/>
                  </a:lnTo>
                  <a:lnTo>
                    <a:pt x="23" y="132"/>
                  </a:lnTo>
                  <a:lnTo>
                    <a:pt x="17" y="126"/>
                  </a:lnTo>
                  <a:lnTo>
                    <a:pt x="13"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3" y="34"/>
                  </a:lnTo>
                  <a:lnTo>
                    <a:pt x="17" y="29"/>
                  </a:lnTo>
                  <a:lnTo>
                    <a:pt x="23" y="23"/>
                  </a:lnTo>
                  <a:lnTo>
                    <a:pt x="27" y="18"/>
                  </a:lnTo>
                  <a:lnTo>
                    <a:pt x="34" y="14"/>
                  </a:lnTo>
                  <a:lnTo>
                    <a:pt x="40" y="9"/>
                  </a:lnTo>
                  <a:lnTo>
                    <a:pt x="47" y="7"/>
                  </a:lnTo>
                  <a:lnTo>
                    <a:pt x="53" y="4"/>
                  </a:lnTo>
                  <a:lnTo>
                    <a:pt x="61" y="2"/>
                  </a:lnTo>
                  <a:lnTo>
                    <a:pt x="68" y="1"/>
                  </a:lnTo>
                  <a:lnTo>
                    <a:pt x="76" y="0"/>
                  </a:lnTo>
                  <a:lnTo>
                    <a:pt x="76" y="0"/>
                  </a:lnTo>
                  <a:lnTo>
                    <a:pt x="84" y="1"/>
                  </a:lnTo>
                  <a:lnTo>
                    <a:pt x="92" y="2"/>
                  </a:lnTo>
                  <a:lnTo>
                    <a:pt x="99" y="4"/>
                  </a:lnTo>
                  <a:lnTo>
                    <a:pt x="107" y="7"/>
                  </a:lnTo>
                  <a:lnTo>
                    <a:pt x="113" y="9"/>
                  </a:lnTo>
                  <a:lnTo>
                    <a:pt x="120" y="14"/>
                  </a:lnTo>
                  <a:lnTo>
                    <a:pt x="126" y="18"/>
                  </a:lnTo>
                  <a:lnTo>
                    <a:pt x="131" y="23"/>
                  </a:lnTo>
                  <a:lnTo>
                    <a:pt x="136" y="29"/>
                  </a:lnTo>
                  <a:lnTo>
                    <a:pt x="140" y="34"/>
                  </a:lnTo>
                  <a:lnTo>
                    <a:pt x="145" y="41"/>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153">
              <a:extLst>
                <a:ext uri="{FF2B5EF4-FFF2-40B4-BE49-F238E27FC236}">
                  <a16:creationId xmlns:a16="http://schemas.microsoft.com/office/drawing/2014/main" id="{CA6FE976-3689-4D2B-9A2E-17D96C4C856B}"/>
                </a:ext>
              </a:extLst>
            </p:cNvPr>
            <p:cNvSpPr>
              <a:spLocks/>
            </p:cNvSpPr>
            <p:nvPr/>
          </p:nvSpPr>
          <p:spPr bwMode="auto">
            <a:xfrm>
              <a:off x="6842125" y="2757488"/>
              <a:ext cx="49213" cy="49213"/>
            </a:xfrm>
            <a:custGeom>
              <a:avLst/>
              <a:gdLst>
                <a:gd name="T0" fmla="*/ 153 w 153"/>
                <a:gd name="T1" fmla="*/ 77 h 154"/>
                <a:gd name="T2" fmla="*/ 152 w 153"/>
                <a:gd name="T3" fmla="*/ 93 h 154"/>
                <a:gd name="T4" fmla="*/ 147 w 153"/>
                <a:gd name="T5" fmla="*/ 107 h 154"/>
                <a:gd name="T6" fmla="*/ 140 w 153"/>
                <a:gd name="T7" fmla="*/ 120 h 154"/>
                <a:gd name="T8" fmla="*/ 131 w 153"/>
                <a:gd name="T9" fmla="*/ 132 h 154"/>
                <a:gd name="T10" fmla="*/ 120 w 153"/>
                <a:gd name="T11" fmla="*/ 141 h 154"/>
                <a:gd name="T12" fmla="*/ 106 w 153"/>
                <a:gd name="T13" fmla="*/ 148 h 154"/>
                <a:gd name="T14" fmla="*/ 91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3 h 154"/>
                <a:gd name="T42" fmla="*/ 21 w 153"/>
                <a:gd name="T43" fmla="*/ 22 h 154"/>
                <a:gd name="T44" fmla="*/ 33 w 153"/>
                <a:gd name="T45" fmla="*/ 13 h 154"/>
                <a:gd name="T46" fmla="*/ 47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5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0"/>
                  </a:lnTo>
                  <a:lnTo>
                    <a:pt x="136" y="126"/>
                  </a:lnTo>
                  <a:lnTo>
                    <a:pt x="131" y="132"/>
                  </a:lnTo>
                  <a:lnTo>
                    <a:pt x="125" y="136"/>
                  </a:lnTo>
                  <a:lnTo>
                    <a:pt x="120" y="141"/>
                  </a:lnTo>
                  <a:lnTo>
                    <a:pt x="113" y="144"/>
                  </a:lnTo>
                  <a:lnTo>
                    <a:pt x="106" y="148"/>
                  </a:lnTo>
                  <a:lnTo>
                    <a:pt x="99" y="150"/>
                  </a:lnTo>
                  <a:lnTo>
                    <a:pt x="91" y="152"/>
                  </a:lnTo>
                  <a:lnTo>
                    <a:pt x="84" y="154"/>
                  </a:lnTo>
                  <a:lnTo>
                    <a:pt x="76" y="154"/>
                  </a:lnTo>
                  <a:lnTo>
                    <a:pt x="76" y="154"/>
                  </a:lnTo>
                  <a:lnTo>
                    <a:pt x="68" y="154"/>
                  </a:lnTo>
                  <a:lnTo>
                    <a:pt x="60" y="152"/>
                  </a:lnTo>
                  <a:lnTo>
                    <a:pt x="53" y="150"/>
                  </a:lnTo>
                  <a:lnTo>
                    <a:pt x="47"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20" y="13"/>
                  </a:lnTo>
                  <a:lnTo>
                    <a:pt x="125"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154">
              <a:extLst>
                <a:ext uri="{FF2B5EF4-FFF2-40B4-BE49-F238E27FC236}">
                  <a16:creationId xmlns:a16="http://schemas.microsoft.com/office/drawing/2014/main" id="{C378A6D8-D96F-4F1A-A17E-4670DB89BE16}"/>
                </a:ext>
              </a:extLst>
            </p:cNvPr>
            <p:cNvSpPr>
              <a:spLocks/>
            </p:cNvSpPr>
            <p:nvPr/>
          </p:nvSpPr>
          <p:spPr bwMode="auto">
            <a:xfrm>
              <a:off x="6842125" y="2828925"/>
              <a:ext cx="49213" cy="49213"/>
            </a:xfrm>
            <a:custGeom>
              <a:avLst/>
              <a:gdLst>
                <a:gd name="T0" fmla="*/ 153 w 153"/>
                <a:gd name="T1" fmla="*/ 77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8 h 155"/>
                <a:gd name="T14" fmla="*/ 91 w 153"/>
                <a:gd name="T15" fmla="*/ 152 h 155"/>
                <a:gd name="T16" fmla="*/ 76 w 153"/>
                <a:gd name="T17" fmla="*/ 155 h 155"/>
                <a:gd name="T18" fmla="*/ 68 w 153"/>
                <a:gd name="T19" fmla="*/ 154 h 155"/>
                <a:gd name="T20" fmla="*/ 53 w 153"/>
                <a:gd name="T21" fmla="*/ 151 h 155"/>
                <a:gd name="T22" fmla="*/ 40 w 153"/>
                <a:gd name="T23" fmla="*/ 146 h 155"/>
                <a:gd name="T24" fmla="*/ 27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6 h 155"/>
                <a:gd name="T48" fmla="*/ 60 w 153"/>
                <a:gd name="T49" fmla="*/ 3 h 155"/>
                <a:gd name="T50" fmla="*/ 76 w 153"/>
                <a:gd name="T51" fmla="*/ 0 h 155"/>
                <a:gd name="T52" fmla="*/ 84 w 153"/>
                <a:gd name="T53" fmla="*/ 1 h 155"/>
                <a:gd name="T54" fmla="*/ 99 w 153"/>
                <a:gd name="T55" fmla="*/ 4 h 155"/>
                <a:gd name="T56" fmla="*/ 113 w 153"/>
                <a:gd name="T57" fmla="*/ 9 h 155"/>
                <a:gd name="T58" fmla="*/ 125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0" y="120"/>
                  </a:lnTo>
                  <a:lnTo>
                    <a:pt x="136" y="126"/>
                  </a:lnTo>
                  <a:lnTo>
                    <a:pt x="131" y="132"/>
                  </a:lnTo>
                  <a:lnTo>
                    <a:pt x="125" y="136"/>
                  </a:lnTo>
                  <a:lnTo>
                    <a:pt x="120" y="141"/>
                  </a:lnTo>
                  <a:lnTo>
                    <a:pt x="113" y="146"/>
                  </a:lnTo>
                  <a:lnTo>
                    <a:pt x="106" y="148"/>
                  </a:lnTo>
                  <a:lnTo>
                    <a:pt x="99" y="151"/>
                  </a:lnTo>
                  <a:lnTo>
                    <a:pt x="91" y="152"/>
                  </a:lnTo>
                  <a:lnTo>
                    <a:pt x="84" y="154"/>
                  </a:lnTo>
                  <a:lnTo>
                    <a:pt x="76" y="155"/>
                  </a:lnTo>
                  <a:lnTo>
                    <a:pt x="76" y="155"/>
                  </a:lnTo>
                  <a:lnTo>
                    <a:pt x="68" y="154"/>
                  </a:lnTo>
                  <a:lnTo>
                    <a:pt x="60" y="152"/>
                  </a:lnTo>
                  <a:lnTo>
                    <a:pt x="53" y="151"/>
                  </a:lnTo>
                  <a:lnTo>
                    <a:pt x="47" y="148"/>
                  </a:lnTo>
                  <a:lnTo>
                    <a:pt x="40" y="146"/>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9"/>
                  </a:lnTo>
                  <a:lnTo>
                    <a:pt x="47" y="6"/>
                  </a:lnTo>
                  <a:lnTo>
                    <a:pt x="53" y="4"/>
                  </a:lnTo>
                  <a:lnTo>
                    <a:pt x="60" y="3"/>
                  </a:lnTo>
                  <a:lnTo>
                    <a:pt x="68" y="1"/>
                  </a:lnTo>
                  <a:lnTo>
                    <a:pt x="76" y="0"/>
                  </a:lnTo>
                  <a:lnTo>
                    <a:pt x="76" y="0"/>
                  </a:lnTo>
                  <a:lnTo>
                    <a:pt x="84" y="1"/>
                  </a:lnTo>
                  <a:lnTo>
                    <a:pt x="91" y="3"/>
                  </a:lnTo>
                  <a:lnTo>
                    <a:pt x="99" y="4"/>
                  </a:lnTo>
                  <a:lnTo>
                    <a:pt x="106" y="6"/>
                  </a:lnTo>
                  <a:lnTo>
                    <a:pt x="113" y="9"/>
                  </a:lnTo>
                  <a:lnTo>
                    <a:pt x="120" y="14"/>
                  </a:lnTo>
                  <a:lnTo>
                    <a:pt x="125" y="19"/>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155">
              <a:extLst>
                <a:ext uri="{FF2B5EF4-FFF2-40B4-BE49-F238E27FC236}">
                  <a16:creationId xmlns:a16="http://schemas.microsoft.com/office/drawing/2014/main" id="{ABC2AF19-7FC8-42EE-9617-6DB6A406AC2B}"/>
                </a:ext>
              </a:extLst>
            </p:cNvPr>
            <p:cNvSpPr>
              <a:spLocks/>
            </p:cNvSpPr>
            <p:nvPr/>
          </p:nvSpPr>
          <p:spPr bwMode="auto">
            <a:xfrm>
              <a:off x="6777038" y="2616200"/>
              <a:ext cx="47625" cy="49213"/>
            </a:xfrm>
            <a:custGeom>
              <a:avLst/>
              <a:gdLst>
                <a:gd name="T0" fmla="*/ 154 w 154"/>
                <a:gd name="T1" fmla="*/ 77 h 155"/>
                <a:gd name="T2" fmla="*/ 153 w 154"/>
                <a:gd name="T3" fmla="*/ 93 h 155"/>
                <a:gd name="T4" fmla="*/ 148 w 154"/>
                <a:gd name="T5" fmla="*/ 108 h 155"/>
                <a:gd name="T6" fmla="*/ 141 w 154"/>
                <a:gd name="T7" fmla="*/ 120 h 155"/>
                <a:gd name="T8" fmla="*/ 132 w 154"/>
                <a:gd name="T9" fmla="*/ 132 h 155"/>
                <a:gd name="T10" fmla="*/ 121 w 154"/>
                <a:gd name="T11" fmla="*/ 141 h 155"/>
                <a:gd name="T12" fmla="*/ 107 w 154"/>
                <a:gd name="T13" fmla="*/ 148 h 155"/>
                <a:gd name="T14" fmla="*/ 93 w 154"/>
                <a:gd name="T15" fmla="*/ 152 h 155"/>
                <a:gd name="T16" fmla="*/ 77 w 154"/>
                <a:gd name="T17" fmla="*/ 155 h 155"/>
                <a:gd name="T18" fmla="*/ 69 w 154"/>
                <a:gd name="T19" fmla="*/ 154 h 155"/>
                <a:gd name="T20" fmla="*/ 54 w 154"/>
                <a:gd name="T21" fmla="*/ 151 h 155"/>
                <a:gd name="T22" fmla="*/ 41 w 154"/>
                <a:gd name="T23" fmla="*/ 144 h 155"/>
                <a:gd name="T24" fmla="*/ 28 w 154"/>
                <a:gd name="T25" fmla="*/ 136 h 155"/>
                <a:gd name="T26" fmla="*/ 18 w 154"/>
                <a:gd name="T27" fmla="*/ 126 h 155"/>
                <a:gd name="T28" fmla="*/ 10 w 154"/>
                <a:gd name="T29" fmla="*/ 113 h 155"/>
                <a:gd name="T30" fmla="*/ 4 w 154"/>
                <a:gd name="T31" fmla="*/ 100 h 155"/>
                <a:gd name="T32" fmla="*/ 0 w 154"/>
                <a:gd name="T33" fmla="*/ 85 h 155"/>
                <a:gd name="T34" fmla="*/ 0 w 154"/>
                <a:gd name="T35" fmla="*/ 77 h 155"/>
                <a:gd name="T36" fmla="*/ 2 w 154"/>
                <a:gd name="T37" fmla="*/ 62 h 155"/>
                <a:gd name="T38" fmla="*/ 6 w 154"/>
                <a:gd name="T39" fmla="*/ 47 h 155"/>
                <a:gd name="T40" fmla="*/ 13 w 154"/>
                <a:gd name="T41" fmla="*/ 35 h 155"/>
                <a:gd name="T42" fmla="*/ 23 w 154"/>
                <a:gd name="T43" fmla="*/ 23 h 155"/>
                <a:gd name="T44" fmla="*/ 34 w 154"/>
                <a:gd name="T45" fmla="*/ 13 h 155"/>
                <a:gd name="T46" fmla="*/ 47 w 154"/>
                <a:gd name="T47" fmla="*/ 6 h 155"/>
                <a:gd name="T48" fmla="*/ 62 w 154"/>
                <a:gd name="T49" fmla="*/ 1 h 155"/>
                <a:gd name="T50" fmla="*/ 77 w 154"/>
                <a:gd name="T51" fmla="*/ 0 h 155"/>
                <a:gd name="T52" fmla="*/ 85 w 154"/>
                <a:gd name="T53" fmla="*/ 0 h 155"/>
                <a:gd name="T54" fmla="*/ 100 w 154"/>
                <a:gd name="T55" fmla="*/ 4 h 155"/>
                <a:gd name="T56" fmla="*/ 114 w 154"/>
                <a:gd name="T57" fmla="*/ 9 h 155"/>
                <a:gd name="T58" fmla="*/ 126 w 154"/>
                <a:gd name="T59" fmla="*/ 17 h 155"/>
                <a:gd name="T60" fmla="*/ 137 w 154"/>
                <a:gd name="T61" fmla="*/ 28 h 155"/>
                <a:gd name="T62" fmla="*/ 145 w 154"/>
                <a:gd name="T63" fmla="*/ 40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0" y="100"/>
                  </a:lnTo>
                  <a:lnTo>
                    <a:pt x="148" y="108"/>
                  </a:lnTo>
                  <a:lnTo>
                    <a:pt x="145" y="113"/>
                  </a:lnTo>
                  <a:lnTo>
                    <a:pt x="141" y="120"/>
                  </a:lnTo>
                  <a:lnTo>
                    <a:pt x="137" y="126"/>
                  </a:lnTo>
                  <a:lnTo>
                    <a:pt x="132" y="132"/>
                  </a:lnTo>
                  <a:lnTo>
                    <a:pt x="126" y="136"/>
                  </a:lnTo>
                  <a:lnTo>
                    <a:pt x="121" y="141"/>
                  </a:lnTo>
                  <a:lnTo>
                    <a:pt x="114" y="144"/>
                  </a:lnTo>
                  <a:lnTo>
                    <a:pt x="107" y="148"/>
                  </a:lnTo>
                  <a:lnTo>
                    <a:pt x="100" y="151"/>
                  </a:lnTo>
                  <a:lnTo>
                    <a:pt x="93" y="152"/>
                  </a:lnTo>
                  <a:lnTo>
                    <a:pt x="85" y="154"/>
                  </a:lnTo>
                  <a:lnTo>
                    <a:pt x="77" y="155"/>
                  </a:lnTo>
                  <a:lnTo>
                    <a:pt x="77" y="155"/>
                  </a:lnTo>
                  <a:lnTo>
                    <a:pt x="69" y="154"/>
                  </a:lnTo>
                  <a:lnTo>
                    <a:pt x="62" y="152"/>
                  </a:lnTo>
                  <a:lnTo>
                    <a:pt x="54" y="151"/>
                  </a:lnTo>
                  <a:lnTo>
                    <a:pt x="47" y="148"/>
                  </a:lnTo>
                  <a:lnTo>
                    <a:pt x="41" y="144"/>
                  </a:lnTo>
                  <a:lnTo>
                    <a:pt x="34" y="141"/>
                  </a:lnTo>
                  <a:lnTo>
                    <a:pt x="28" y="136"/>
                  </a:lnTo>
                  <a:lnTo>
                    <a:pt x="23" y="132"/>
                  </a:lnTo>
                  <a:lnTo>
                    <a:pt x="18" y="126"/>
                  </a:lnTo>
                  <a:lnTo>
                    <a:pt x="13" y="120"/>
                  </a:lnTo>
                  <a:lnTo>
                    <a:pt x="10" y="113"/>
                  </a:lnTo>
                  <a:lnTo>
                    <a:pt x="6" y="108"/>
                  </a:lnTo>
                  <a:lnTo>
                    <a:pt x="4" y="100"/>
                  </a:lnTo>
                  <a:lnTo>
                    <a:pt x="2" y="93"/>
                  </a:lnTo>
                  <a:lnTo>
                    <a:pt x="0" y="85"/>
                  </a:lnTo>
                  <a:lnTo>
                    <a:pt x="0" y="77"/>
                  </a:lnTo>
                  <a:lnTo>
                    <a:pt x="0" y="77"/>
                  </a:lnTo>
                  <a:lnTo>
                    <a:pt x="0" y="69"/>
                  </a:lnTo>
                  <a:lnTo>
                    <a:pt x="2" y="62"/>
                  </a:lnTo>
                  <a:lnTo>
                    <a:pt x="4" y="54"/>
                  </a:lnTo>
                  <a:lnTo>
                    <a:pt x="6" y="47"/>
                  </a:lnTo>
                  <a:lnTo>
                    <a:pt x="10" y="40"/>
                  </a:lnTo>
                  <a:lnTo>
                    <a:pt x="13" y="35"/>
                  </a:lnTo>
                  <a:lnTo>
                    <a:pt x="18" y="28"/>
                  </a:lnTo>
                  <a:lnTo>
                    <a:pt x="23" y="23"/>
                  </a:lnTo>
                  <a:lnTo>
                    <a:pt x="28" y="17"/>
                  </a:lnTo>
                  <a:lnTo>
                    <a:pt x="34" y="13"/>
                  </a:lnTo>
                  <a:lnTo>
                    <a:pt x="41"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3"/>
                  </a:lnTo>
                  <a:lnTo>
                    <a:pt x="126" y="17"/>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156">
              <a:extLst>
                <a:ext uri="{FF2B5EF4-FFF2-40B4-BE49-F238E27FC236}">
                  <a16:creationId xmlns:a16="http://schemas.microsoft.com/office/drawing/2014/main" id="{47C49941-369B-4FA7-BA5C-20187D2FC541}"/>
                </a:ext>
              </a:extLst>
            </p:cNvPr>
            <p:cNvSpPr>
              <a:spLocks/>
            </p:cNvSpPr>
            <p:nvPr/>
          </p:nvSpPr>
          <p:spPr bwMode="auto">
            <a:xfrm>
              <a:off x="6777038" y="2687638"/>
              <a:ext cx="47625" cy="49213"/>
            </a:xfrm>
            <a:custGeom>
              <a:avLst/>
              <a:gdLst>
                <a:gd name="T0" fmla="*/ 154 w 154"/>
                <a:gd name="T1" fmla="*/ 78 h 155"/>
                <a:gd name="T2" fmla="*/ 153 w 154"/>
                <a:gd name="T3" fmla="*/ 93 h 155"/>
                <a:gd name="T4" fmla="*/ 148 w 154"/>
                <a:gd name="T5" fmla="*/ 108 h 155"/>
                <a:gd name="T6" fmla="*/ 141 w 154"/>
                <a:gd name="T7" fmla="*/ 120 h 155"/>
                <a:gd name="T8" fmla="*/ 132 w 154"/>
                <a:gd name="T9" fmla="*/ 132 h 155"/>
                <a:gd name="T10" fmla="*/ 121 w 154"/>
                <a:gd name="T11" fmla="*/ 141 h 155"/>
                <a:gd name="T12" fmla="*/ 107 w 154"/>
                <a:gd name="T13" fmla="*/ 149 h 155"/>
                <a:gd name="T14" fmla="*/ 93 w 154"/>
                <a:gd name="T15" fmla="*/ 153 h 155"/>
                <a:gd name="T16" fmla="*/ 77 w 154"/>
                <a:gd name="T17" fmla="*/ 155 h 155"/>
                <a:gd name="T18" fmla="*/ 69 w 154"/>
                <a:gd name="T19" fmla="*/ 155 h 155"/>
                <a:gd name="T20" fmla="*/ 54 w 154"/>
                <a:gd name="T21" fmla="*/ 151 h 155"/>
                <a:gd name="T22" fmla="*/ 41 w 154"/>
                <a:gd name="T23" fmla="*/ 145 h 155"/>
                <a:gd name="T24" fmla="*/ 28 w 154"/>
                <a:gd name="T25" fmla="*/ 137 h 155"/>
                <a:gd name="T26" fmla="*/ 18 w 154"/>
                <a:gd name="T27" fmla="*/ 126 h 155"/>
                <a:gd name="T28" fmla="*/ 10 w 154"/>
                <a:gd name="T29" fmla="*/ 115 h 155"/>
                <a:gd name="T30" fmla="*/ 4 w 154"/>
                <a:gd name="T31" fmla="*/ 101 h 155"/>
                <a:gd name="T32" fmla="*/ 0 w 154"/>
                <a:gd name="T33" fmla="*/ 85 h 155"/>
                <a:gd name="T34" fmla="*/ 0 w 154"/>
                <a:gd name="T35" fmla="*/ 78 h 155"/>
                <a:gd name="T36" fmla="*/ 2 w 154"/>
                <a:gd name="T37" fmla="*/ 62 h 155"/>
                <a:gd name="T38" fmla="*/ 6 w 154"/>
                <a:gd name="T39" fmla="*/ 47 h 155"/>
                <a:gd name="T40" fmla="*/ 13 w 154"/>
                <a:gd name="T41" fmla="*/ 34 h 155"/>
                <a:gd name="T42" fmla="*/ 23 w 154"/>
                <a:gd name="T43" fmla="*/ 23 h 155"/>
                <a:gd name="T44" fmla="*/ 34 w 154"/>
                <a:gd name="T45" fmla="*/ 14 h 155"/>
                <a:gd name="T46" fmla="*/ 47 w 154"/>
                <a:gd name="T47" fmla="*/ 7 h 155"/>
                <a:gd name="T48" fmla="*/ 62 w 154"/>
                <a:gd name="T49" fmla="*/ 2 h 155"/>
                <a:gd name="T50" fmla="*/ 77 w 154"/>
                <a:gd name="T51" fmla="*/ 0 h 155"/>
                <a:gd name="T52" fmla="*/ 85 w 154"/>
                <a:gd name="T53" fmla="*/ 1 h 155"/>
                <a:gd name="T54" fmla="*/ 100 w 154"/>
                <a:gd name="T55" fmla="*/ 4 h 155"/>
                <a:gd name="T56" fmla="*/ 114 w 154"/>
                <a:gd name="T57" fmla="*/ 9 h 155"/>
                <a:gd name="T58" fmla="*/ 126 w 154"/>
                <a:gd name="T59" fmla="*/ 18 h 155"/>
                <a:gd name="T60" fmla="*/ 137 w 154"/>
                <a:gd name="T61" fmla="*/ 29 h 155"/>
                <a:gd name="T62" fmla="*/ 145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0" y="101"/>
                  </a:lnTo>
                  <a:lnTo>
                    <a:pt x="148" y="108"/>
                  </a:lnTo>
                  <a:lnTo>
                    <a:pt x="145" y="115"/>
                  </a:lnTo>
                  <a:lnTo>
                    <a:pt x="141" y="120"/>
                  </a:lnTo>
                  <a:lnTo>
                    <a:pt x="137" y="126"/>
                  </a:lnTo>
                  <a:lnTo>
                    <a:pt x="132" y="132"/>
                  </a:lnTo>
                  <a:lnTo>
                    <a:pt x="126" y="137"/>
                  </a:lnTo>
                  <a:lnTo>
                    <a:pt x="121" y="141"/>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1" y="145"/>
                  </a:lnTo>
                  <a:lnTo>
                    <a:pt x="34" y="141"/>
                  </a:lnTo>
                  <a:lnTo>
                    <a:pt x="28" y="137"/>
                  </a:lnTo>
                  <a:lnTo>
                    <a:pt x="23" y="132"/>
                  </a:lnTo>
                  <a:lnTo>
                    <a:pt x="18" y="126"/>
                  </a:lnTo>
                  <a:lnTo>
                    <a:pt x="13" y="120"/>
                  </a:lnTo>
                  <a:lnTo>
                    <a:pt x="10" y="115"/>
                  </a:lnTo>
                  <a:lnTo>
                    <a:pt x="6" y="108"/>
                  </a:lnTo>
                  <a:lnTo>
                    <a:pt x="4" y="101"/>
                  </a:lnTo>
                  <a:lnTo>
                    <a:pt x="2" y="93"/>
                  </a:lnTo>
                  <a:lnTo>
                    <a:pt x="0" y="85"/>
                  </a:lnTo>
                  <a:lnTo>
                    <a:pt x="0" y="78"/>
                  </a:lnTo>
                  <a:lnTo>
                    <a:pt x="0" y="78"/>
                  </a:lnTo>
                  <a:lnTo>
                    <a:pt x="0" y="70"/>
                  </a:lnTo>
                  <a:lnTo>
                    <a:pt x="2" y="62"/>
                  </a:lnTo>
                  <a:lnTo>
                    <a:pt x="4" y="55"/>
                  </a:lnTo>
                  <a:lnTo>
                    <a:pt x="6" y="47"/>
                  </a:lnTo>
                  <a:lnTo>
                    <a:pt x="10" y="41"/>
                  </a:lnTo>
                  <a:lnTo>
                    <a:pt x="13" y="34"/>
                  </a:lnTo>
                  <a:lnTo>
                    <a:pt x="18" y="29"/>
                  </a:lnTo>
                  <a:lnTo>
                    <a:pt x="23" y="23"/>
                  </a:lnTo>
                  <a:lnTo>
                    <a:pt x="28" y="18"/>
                  </a:lnTo>
                  <a:lnTo>
                    <a:pt x="34" y="14"/>
                  </a:lnTo>
                  <a:lnTo>
                    <a:pt x="41" y="9"/>
                  </a:lnTo>
                  <a:lnTo>
                    <a:pt x="47" y="7"/>
                  </a:lnTo>
                  <a:lnTo>
                    <a:pt x="54" y="4"/>
                  </a:lnTo>
                  <a:lnTo>
                    <a:pt x="62" y="2"/>
                  </a:lnTo>
                  <a:lnTo>
                    <a:pt x="69" y="1"/>
                  </a:lnTo>
                  <a:lnTo>
                    <a:pt x="77" y="0"/>
                  </a:lnTo>
                  <a:lnTo>
                    <a:pt x="77" y="0"/>
                  </a:lnTo>
                  <a:lnTo>
                    <a:pt x="85" y="1"/>
                  </a:lnTo>
                  <a:lnTo>
                    <a:pt x="93" y="2"/>
                  </a:lnTo>
                  <a:lnTo>
                    <a:pt x="100" y="4"/>
                  </a:lnTo>
                  <a:lnTo>
                    <a:pt x="107" y="7"/>
                  </a:lnTo>
                  <a:lnTo>
                    <a:pt x="114" y="9"/>
                  </a:lnTo>
                  <a:lnTo>
                    <a:pt x="121" y="14"/>
                  </a:lnTo>
                  <a:lnTo>
                    <a:pt x="126" y="18"/>
                  </a:lnTo>
                  <a:lnTo>
                    <a:pt x="132" y="23"/>
                  </a:lnTo>
                  <a:lnTo>
                    <a:pt x="137" y="29"/>
                  </a:lnTo>
                  <a:lnTo>
                    <a:pt x="141" y="34"/>
                  </a:lnTo>
                  <a:lnTo>
                    <a:pt x="145" y="41"/>
                  </a:lnTo>
                  <a:lnTo>
                    <a:pt x="148" y="47"/>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157">
              <a:extLst>
                <a:ext uri="{FF2B5EF4-FFF2-40B4-BE49-F238E27FC236}">
                  <a16:creationId xmlns:a16="http://schemas.microsoft.com/office/drawing/2014/main" id="{ECA7D613-76B0-46FB-9D59-9D7B295EE44A}"/>
                </a:ext>
              </a:extLst>
            </p:cNvPr>
            <p:cNvSpPr>
              <a:spLocks/>
            </p:cNvSpPr>
            <p:nvPr/>
          </p:nvSpPr>
          <p:spPr bwMode="auto">
            <a:xfrm>
              <a:off x="6705600" y="2687638"/>
              <a:ext cx="49213" cy="49213"/>
            </a:xfrm>
            <a:custGeom>
              <a:avLst/>
              <a:gdLst>
                <a:gd name="T0" fmla="*/ 154 w 154"/>
                <a:gd name="T1" fmla="*/ 78 h 155"/>
                <a:gd name="T2" fmla="*/ 153 w 154"/>
                <a:gd name="T3" fmla="*/ 93 h 155"/>
                <a:gd name="T4" fmla="*/ 148 w 154"/>
                <a:gd name="T5" fmla="*/ 108 h 155"/>
                <a:gd name="T6" fmla="*/ 141 w 154"/>
                <a:gd name="T7" fmla="*/ 120 h 155"/>
                <a:gd name="T8" fmla="*/ 132 w 154"/>
                <a:gd name="T9" fmla="*/ 132 h 155"/>
                <a:gd name="T10" fmla="*/ 121 w 154"/>
                <a:gd name="T11" fmla="*/ 141 h 155"/>
                <a:gd name="T12" fmla="*/ 107 w 154"/>
                <a:gd name="T13" fmla="*/ 149 h 155"/>
                <a:gd name="T14" fmla="*/ 93 w 154"/>
                <a:gd name="T15" fmla="*/ 153 h 155"/>
                <a:gd name="T16" fmla="*/ 77 w 154"/>
                <a:gd name="T17" fmla="*/ 155 h 155"/>
                <a:gd name="T18" fmla="*/ 69 w 154"/>
                <a:gd name="T19" fmla="*/ 155 h 155"/>
                <a:gd name="T20" fmla="*/ 54 w 154"/>
                <a:gd name="T21" fmla="*/ 151 h 155"/>
                <a:gd name="T22" fmla="*/ 41 w 154"/>
                <a:gd name="T23" fmla="*/ 145 h 155"/>
                <a:gd name="T24" fmla="*/ 28 w 154"/>
                <a:gd name="T25" fmla="*/ 137 h 155"/>
                <a:gd name="T26" fmla="*/ 18 w 154"/>
                <a:gd name="T27" fmla="*/ 126 h 155"/>
                <a:gd name="T28" fmla="*/ 10 w 154"/>
                <a:gd name="T29" fmla="*/ 115 h 155"/>
                <a:gd name="T30" fmla="*/ 4 w 154"/>
                <a:gd name="T31" fmla="*/ 101 h 155"/>
                <a:gd name="T32" fmla="*/ 0 w 154"/>
                <a:gd name="T33" fmla="*/ 85 h 155"/>
                <a:gd name="T34" fmla="*/ 0 w 154"/>
                <a:gd name="T35" fmla="*/ 78 h 155"/>
                <a:gd name="T36" fmla="*/ 2 w 154"/>
                <a:gd name="T37" fmla="*/ 62 h 155"/>
                <a:gd name="T38" fmla="*/ 6 w 154"/>
                <a:gd name="T39" fmla="*/ 47 h 155"/>
                <a:gd name="T40" fmla="*/ 13 w 154"/>
                <a:gd name="T41" fmla="*/ 34 h 155"/>
                <a:gd name="T42" fmla="*/ 22 w 154"/>
                <a:gd name="T43" fmla="*/ 23 h 155"/>
                <a:gd name="T44" fmla="*/ 34 w 154"/>
                <a:gd name="T45" fmla="*/ 14 h 155"/>
                <a:gd name="T46" fmla="*/ 47 w 154"/>
                <a:gd name="T47" fmla="*/ 7 h 155"/>
                <a:gd name="T48" fmla="*/ 61 w 154"/>
                <a:gd name="T49" fmla="*/ 2 h 155"/>
                <a:gd name="T50" fmla="*/ 77 w 154"/>
                <a:gd name="T51" fmla="*/ 0 h 155"/>
                <a:gd name="T52" fmla="*/ 85 w 154"/>
                <a:gd name="T53" fmla="*/ 1 h 155"/>
                <a:gd name="T54" fmla="*/ 100 w 154"/>
                <a:gd name="T55" fmla="*/ 4 h 155"/>
                <a:gd name="T56" fmla="*/ 114 w 154"/>
                <a:gd name="T57" fmla="*/ 9 h 155"/>
                <a:gd name="T58" fmla="*/ 126 w 154"/>
                <a:gd name="T59" fmla="*/ 18 h 155"/>
                <a:gd name="T60" fmla="*/ 137 w 154"/>
                <a:gd name="T61" fmla="*/ 29 h 155"/>
                <a:gd name="T62" fmla="*/ 145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0" y="101"/>
                  </a:lnTo>
                  <a:lnTo>
                    <a:pt x="148" y="108"/>
                  </a:lnTo>
                  <a:lnTo>
                    <a:pt x="145" y="115"/>
                  </a:lnTo>
                  <a:lnTo>
                    <a:pt x="141" y="120"/>
                  </a:lnTo>
                  <a:lnTo>
                    <a:pt x="137" y="126"/>
                  </a:lnTo>
                  <a:lnTo>
                    <a:pt x="132" y="132"/>
                  </a:lnTo>
                  <a:lnTo>
                    <a:pt x="126" y="137"/>
                  </a:lnTo>
                  <a:lnTo>
                    <a:pt x="121" y="141"/>
                  </a:lnTo>
                  <a:lnTo>
                    <a:pt x="114" y="145"/>
                  </a:lnTo>
                  <a:lnTo>
                    <a:pt x="107" y="149"/>
                  </a:lnTo>
                  <a:lnTo>
                    <a:pt x="100" y="151"/>
                  </a:lnTo>
                  <a:lnTo>
                    <a:pt x="93" y="153"/>
                  </a:lnTo>
                  <a:lnTo>
                    <a:pt x="85" y="155"/>
                  </a:lnTo>
                  <a:lnTo>
                    <a:pt x="77" y="155"/>
                  </a:lnTo>
                  <a:lnTo>
                    <a:pt x="77" y="155"/>
                  </a:lnTo>
                  <a:lnTo>
                    <a:pt x="69" y="155"/>
                  </a:lnTo>
                  <a:lnTo>
                    <a:pt x="61" y="153"/>
                  </a:lnTo>
                  <a:lnTo>
                    <a:pt x="54" y="151"/>
                  </a:lnTo>
                  <a:lnTo>
                    <a:pt x="47" y="149"/>
                  </a:lnTo>
                  <a:lnTo>
                    <a:pt x="41" y="145"/>
                  </a:lnTo>
                  <a:lnTo>
                    <a:pt x="34" y="141"/>
                  </a:lnTo>
                  <a:lnTo>
                    <a:pt x="28" y="137"/>
                  </a:lnTo>
                  <a:lnTo>
                    <a:pt x="22" y="132"/>
                  </a:lnTo>
                  <a:lnTo>
                    <a:pt x="18" y="126"/>
                  </a:lnTo>
                  <a:lnTo>
                    <a:pt x="13" y="120"/>
                  </a:lnTo>
                  <a:lnTo>
                    <a:pt x="10" y="115"/>
                  </a:lnTo>
                  <a:lnTo>
                    <a:pt x="6" y="108"/>
                  </a:lnTo>
                  <a:lnTo>
                    <a:pt x="4" y="101"/>
                  </a:lnTo>
                  <a:lnTo>
                    <a:pt x="2" y="93"/>
                  </a:lnTo>
                  <a:lnTo>
                    <a:pt x="0" y="85"/>
                  </a:lnTo>
                  <a:lnTo>
                    <a:pt x="0" y="78"/>
                  </a:lnTo>
                  <a:lnTo>
                    <a:pt x="0" y="78"/>
                  </a:lnTo>
                  <a:lnTo>
                    <a:pt x="0" y="70"/>
                  </a:lnTo>
                  <a:lnTo>
                    <a:pt x="2" y="62"/>
                  </a:lnTo>
                  <a:lnTo>
                    <a:pt x="4" y="55"/>
                  </a:lnTo>
                  <a:lnTo>
                    <a:pt x="6" y="47"/>
                  </a:lnTo>
                  <a:lnTo>
                    <a:pt x="10" y="41"/>
                  </a:lnTo>
                  <a:lnTo>
                    <a:pt x="13" y="34"/>
                  </a:lnTo>
                  <a:lnTo>
                    <a:pt x="18" y="29"/>
                  </a:lnTo>
                  <a:lnTo>
                    <a:pt x="22" y="23"/>
                  </a:lnTo>
                  <a:lnTo>
                    <a:pt x="28" y="18"/>
                  </a:lnTo>
                  <a:lnTo>
                    <a:pt x="34" y="14"/>
                  </a:lnTo>
                  <a:lnTo>
                    <a:pt x="41" y="9"/>
                  </a:lnTo>
                  <a:lnTo>
                    <a:pt x="47" y="7"/>
                  </a:lnTo>
                  <a:lnTo>
                    <a:pt x="54" y="4"/>
                  </a:lnTo>
                  <a:lnTo>
                    <a:pt x="61" y="2"/>
                  </a:lnTo>
                  <a:lnTo>
                    <a:pt x="69" y="1"/>
                  </a:lnTo>
                  <a:lnTo>
                    <a:pt x="77" y="0"/>
                  </a:lnTo>
                  <a:lnTo>
                    <a:pt x="77" y="0"/>
                  </a:lnTo>
                  <a:lnTo>
                    <a:pt x="85" y="1"/>
                  </a:lnTo>
                  <a:lnTo>
                    <a:pt x="93" y="2"/>
                  </a:lnTo>
                  <a:lnTo>
                    <a:pt x="100" y="4"/>
                  </a:lnTo>
                  <a:lnTo>
                    <a:pt x="107" y="7"/>
                  </a:lnTo>
                  <a:lnTo>
                    <a:pt x="114" y="9"/>
                  </a:lnTo>
                  <a:lnTo>
                    <a:pt x="121" y="14"/>
                  </a:lnTo>
                  <a:lnTo>
                    <a:pt x="126" y="18"/>
                  </a:lnTo>
                  <a:lnTo>
                    <a:pt x="132" y="23"/>
                  </a:lnTo>
                  <a:lnTo>
                    <a:pt x="137" y="29"/>
                  </a:lnTo>
                  <a:lnTo>
                    <a:pt x="141" y="34"/>
                  </a:lnTo>
                  <a:lnTo>
                    <a:pt x="145" y="41"/>
                  </a:lnTo>
                  <a:lnTo>
                    <a:pt x="148" y="47"/>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158">
              <a:extLst>
                <a:ext uri="{FF2B5EF4-FFF2-40B4-BE49-F238E27FC236}">
                  <a16:creationId xmlns:a16="http://schemas.microsoft.com/office/drawing/2014/main" id="{BD4F4BB6-D42E-4A8C-9B2C-267883361922}"/>
                </a:ext>
              </a:extLst>
            </p:cNvPr>
            <p:cNvSpPr>
              <a:spLocks/>
            </p:cNvSpPr>
            <p:nvPr/>
          </p:nvSpPr>
          <p:spPr bwMode="auto">
            <a:xfrm>
              <a:off x="6707188" y="2960688"/>
              <a:ext cx="47625" cy="49213"/>
            </a:xfrm>
            <a:custGeom>
              <a:avLst/>
              <a:gdLst>
                <a:gd name="T0" fmla="*/ 153 w 153"/>
                <a:gd name="T1" fmla="*/ 77 h 155"/>
                <a:gd name="T2" fmla="*/ 152 w 153"/>
                <a:gd name="T3" fmla="*/ 93 h 155"/>
                <a:gd name="T4" fmla="*/ 147 w 153"/>
                <a:gd name="T5" fmla="*/ 108 h 155"/>
                <a:gd name="T6" fmla="*/ 140 w 153"/>
                <a:gd name="T7" fmla="*/ 121 h 155"/>
                <a:gd name="T8" fmla="*/ 131 w 153"/>
                <a:gd name="T9" fmla="*/ 132 h 155"/>
                <a:gd name="T10" fmla="*/ 120 w 153"/>
                <a:gd name="T11" fmla="*/ 141 h 155"/>
                <a:gd name="T12" fmla="*/ 106 w 153"/>
                <a:gd name="T13" fmla="*/ 148 h 155"/>
                <a:gd name="T14" fmla="*/ 91 w 153"/>
                <a:gd name="T15" fmla="*/ 153 h 155"/>
                <a:gd name="T16" fmla="*/ 76 w 153"/>
                <a:gd name="T17" fmla="*/ 155 h 155"/>
                <a:gd name="T18" fmla="*/ 68 w 153"/>
                <a:gd name="T19" fmla="*/ 154 h 155"/>
                <a:gd name="T20" fmla="*/ 54 w 153"/>
                <a:gd name="T21" fmla="*/ 152 h 155"/>
                <a:gd name="T22" fmla="*/ 40 w 153"/>
                <a:gd name="T23" fmla="*/ 146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6 h 155"/>
                <a:gd name="T48" fmla="*/ 60 w 153"/>
                <a:gd name="T49" fmla="*/ 2 h 155"/>
                <a:gd name="T50" fmla="*/ 76 w 153"/>
                <a:gd name="T51" fmla="*/ 0 h 155"/>
                <a:gd name="T52" fmla="*/ 84 w 153"/>
                <a:gd name="T53" fmla="*/ 0 h 155"/>
                <a:gd name="T54" fmla="*/ 99 w 153"/>
                <a:gd name="T55" fmla="*/ 4 h 155"/>
                <a:gd name="T56" fmla="*/ 113 w 153"/>
                <a:gd name="T57" fmla="*/ 10 h 155"/>
                <a:gd name="T58" fmla="*/ 126 w 153"/>
                <a:gd name="T59" fmla="*/ 18 h 155"/>
                <a:gd name="T60" fmla="*/ 136 w 153"/>
                <a:gd name="T61" fmla="*/ 29 h 155"/>
                <a:gd name="T62" fmla="*/ 144 w 153"/>
                <a:gd name="T63" fmla="*/ 41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0" y="121"/>
                  </a:lnTo>
                  <a:lnTo>
                    <a:pt x="136" y="126"/>
                  </a:lnTo>
                  <a:lnTo>
                    <a:pt x="131" y="132"/>
                  </a:lnTo>
                  <a:lnTo>
                    <a:pt x="126" y="137"/>
                  </a:lnTo>
                  <a:lnTo>
                    <a:pt x="120" y="141"/>
                  </a:lnTo>
                  <a:lnTo>
                    <a:pt x="113" y="146"/>
                  </a:lnTo>
                  <a:lnTo>
                    <a:pt x="106" y="148"/>
                  </a:lnTo>
                  <a:lnTo>
                    <a:pt x="99" y="152"/>
                  </a:lnTo>
                  <a:lnTo>
                    <a:pt x="91" y="153"/>
                  </a:lnTo>
                  <a:lnTo>
                    <a:pt x="84" y="154"/>
                  </a:lnTo>
                  <a:lnTo>
                    <a:pt x="76" y="155"/>
                  </a:lnTo>
                  <a:lnTo>
                    <a:pt x="76" y="155"/>
                  </a:lnTo>
                  <a:lnTo>
                    <a:pt x="68" y="154"/>
                  </a:lnTo>
                  <a:lnTo>
                    <a:pt x="60" y="153"/>
                  </a:lnTo>
                  <a:lnTo>
                    <a:pt x="54" y="152"/>
                  </a:lnTo>
                  <a:lnTo>
                    <a:pt x="47"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69"/>
                  </a:lnTo>
                  <a:lnTo>
                    <a:pt x="1" y="62"/>
                  </a:lnTo>
                  <a:lnTo>
                    <a:pt x="3" y="54"/>
                  </a:lnTo>
                  <a:lnTo>
                    <a:pt x="5" y="47"/>
                  </a:lnTo>
                  <a:lnTo>
                    <a:pt x="9" y="41"/>
                  </a:lnTo>
                  <a:lnTo>
                    <a:pt x="12" y="35"/>
                  </a:lnTo>
                  <a:lnTo>
                    <a:pt x="17" y="29"/>
                  </a:lnTo>
                  <a:lnTo>
                    <a:pt x="21" y="23"/>
                  </a:lnTo>
                  <a:lnTo>
                    <a:pt x="27" y="18"/>
                  </a:lnTo>
                  <a:lnTo>
                    <a:pt x="33" y="14"/>
                  </a:lnTo>
                  <a:lnTo>
                    <a:pt x="40" y="10"/>
                  </a:lnTo>
                  <a:lnTo>
                    <a:pt x="47" y="6"/>
                  </a:lnTo>
                  <a:lnTo>
                    <a:pt x="54" y="4"/>
                  </a:lnTo>
                  <a:lnTo>
                    <a:pt x="60" y="2"/>
                  </a:lnTo>
                  <a:lnTo>
                    <a:pt x="68" y="0"/>
                  </a:lnTo>
                  <a:lnTo>
                    <a:pt x="76" y="0"/>
                  </a:lnTo>
                  <a:lnTo>
                    <a:pt x="76" y="0"/>
                  </a:lnTo>
                  <a:lnTo>
                    <a:pt x="84" y="0"/>
                  </a:lnTo>
                  <a:lnTo>
                    <a:pt x="91" y="2"/>
                  </a:lnTo>
                  <a:lnTo>
                    <a:pt x="99" y="4"/>
                  </a:lnTo>
                  <a:lnTo>
                    <a:pt x="106" y="6"/>
                  </a:lnTo>
                  <a:lnTo>
                    <a:pt x="113" y="10"/>
                  </a:lnTo>
                  <a:lnTo>
                    <a:pt x="120" y="14"/>
                  </a:lnTo>
                  <a:lnTo>
                    <a:pt x="126" y="18"/>
                  </a:lnTo>
                  <a:lnTo>
                    <a:pt x="131" y="23"/>
                  </a:lnTo>
                  <a:lnTo>
                    <a:pt x="136" y="29"/>
                  </a:lnTo>
                  <a:lnTo>
                    <a:pt x="140" y="35"/>
                  </a:lnTo>
                  <a:lnTo>
                    <a:pt x="144" y="41"/>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159">
              <a:extLst>
                <a:ext uri="{FF2B5EF4-FFF2-40B4-BE49-F238E27FC236}">
                  <a16:creationId xmlns:a16="http://schemas.microsoft.com/office/drawing/2014/main" id="{0D9E11DD-54EA-4137-B3B4-65A202205387}"/>
                </a:ext>
              </a:extLst>
            </p:cNvPr>
            <p:cNvSpPr>
              <a:spLocks/>
            </p:cNvSpPr>
            <p:nvPr/>
          </p:nvSpPr>
          <p:spPr bwMode="auto">
            <a:xfrm>
              <a:off x="6707188" y="2894013"/>
              <a:ext cx="47625" cy="49213"/>
            </a:xfrm>
            <a:custGeom>
              <a:avLst/>
              <a:gdLst>
                <a:gd name="T0" fmla="*/ 153 w 153"/>
                <a:gd name="T1" fmla="*/ 77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8 h 155"/>
                <a:gd name="T14" fmla="*/ 91 w 153"/>
                <a:gd name="T15" fmla="*/ 152 h 155"/>
                <a:gd name="T16" fmla="*/ 76 w 153"/>
                <a:gd name="T17" fmla="*/ 155 h 155"/>
                <a:gd name="T18" fmla="*/ 68 w 153"/>
                <a:gd name="T19" fmla="*/ 153 h 155"/>
                <a:gd name="T20" fmla="*/ 54 w 153"/>
                <a:gd name="T21" fmla="*/ 151 h 155"/>
                <a:gd name="T22" fmla="*/ 40 w 153"/>
                <a:gd name="T23" fmla="*/ 145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4 h 155"/>
                <a:gd name="T42" fmla="*/ 21 w 153"/>
                <a:gd name="T43" fmla="*/ 23 h 155"/>
                <a:gd name="T44" fmla="*/ 33 w 153"/>
                <a:gd name="T45" fmla="*/ 14 h 155"/>
                <a:gd name="T46" fmla="*/ 47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6 w 153"/>
                <a:gd name="T59" fmla="*/ 17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3"/>
                  </a:lnTo>
                  <a:lnTo>
                    <a:pt x="140" y="120"/>
                  </a:lnTo>
                  <a:lnTo>
                    <a:pt x="136" y="126"/>
                  </a:lnTo>
                  <a:lnTo>
                    <a:pt x="131" y="132"/>
                  </a:lnTo>
                  <a:lnTo>
                    <a:pt x="126" y="136"/>
                  </a:lnTo>
                  <a:lnTo>
                    <a:pt x="120" y="141"/>
                  </a:lnTo>
                  <a:lnTo>
                    <a:pt x="113" y="145"/>
                  </a:lnTo>
                  <a:lnTo>
                    <a:pt x="106" y="148"/>
                  </a:lnTo>
                  <a:lnTo>
                    <a:pt x="99" y="151"/>
                  </a:lnTo>
                  <a:lnTo>
                    <a:pt x="91" y="152"/>
                  </a:lnTo>
                  <a:lnTo>
                    <a:pt x="84" y="153"/>
                  </a:lnTo>
                  <a:lnTo>
                    <a:pt x="76" y="155"/>
                  </a:lnTo>
                  <a:lnTo>
                    <a:pt x="76" y="155"/>
                  </a:lnTo>
                  <a:lnTo>
                    <a:pt x="68" y="153"/>
                  </a:lnTo>
                  <a:lnTo>
                    <a:pt x="60" y="152"/>
                  </a:lnTo>
                  <a:lnTo>
                    <a:pt x="54" y="151"/>
                  </a:lnTo>
                  <a:lnTo>
                    <a:pt x="47" y="148"/>
                  </a:lnTo>
                  <a:lnTo>
                    <a:pt x="40" y="145"/>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4"/>
                  </a:lnTo>
                  <a:lnTo>
                    <a:pt x="40" y="9"/>
                  </a:lnTo>
                  <a:lnTo>
                    <a:pt x="47" y="6"/>
                  </a:lnTo>
                  <a:lnTo>
                    <a:pt x="54" y="4"/>
                  </a:lnTo>
                  <a:lnTo>
                    <a:pt x="60" y="1"/>
                  </a:lnTo>
                  <a:lnTo>
                    <a:pt x="68" y="0"/>
                  </a:lnTo>
                  <a:lnTo>
                    <a:pt x="76" y="0"/>
                  </a:lnTo>
                  <a:lnTo>
                    <a:pt x="76" y="0"/>
                  </a:lnTo>
                  <a:lnTo>
                    <a:pt x="84" y="0"/>
                  </a:lnTo>
                  <a:lnTo>
                    <a:pt x="91" y="1"/>
                  </a:lnTo>
                  <a:lnTo>
                    <a:pt x="99" y="4"/>
                  </a:lnTo>
                  <a:lnTo>
                    <a:pt x="106" y="6"/>
                  </a:lnTo>
                  <a:lnTo>
                    <a:pt x="113" y="9"/>
                  </a:lnTo>
                  <a:lnTo>
                    <a:pt x="120" y="14"/>
                  </a:lnTo>
                  <a:lnTo>
                    <a:pt x="126" y="17"/>
                  </a:lnTo>
                  <a:lnTo>
                    <a:pt x="131" y="23"/>
                  </a:lnTo>
                  <a:lnTo>
                    <a:pt x="136" y="28"/>
                  </a:lnTo>
                  <a:lnTo>
                    <a:pt x="140"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160">
              <a:extLst>
                <a:ext uri="{FF2B5EF4-FFF2-40B4-BE49-F238E27FC236}">
                  <a16:creationId xmlns:a16="http://schemas.microsoft.com/office/drawing/2014/main" id="{97E41E8C-248A-4FC0-9DDB-FCC5C29BE92B}"/>
                </a:ext>
              </a:extLst>
            </p:cNvPr>
            <p:cNvSpPr>
              <a:spLocks/>
            </p:cNvSpPr>
            <p:nvPr/>
          </p:nvSpPr>
          <p:spPr bwMode="auto">
            <a:xfrm>
              <a:off x="6707188" y="3101975"/>
              <a:ext cx="47625" cy="49213"/>
            </a:xfrm>
            <a:custGeom>
              <a:avLst/>
              <a:gdLst>
                <a:gd name="T0" fmla="*/ 153 w 153"/>
                <a:gd name="T1" fmla="*/ 77 h 153"/>
                <a:gd name="T2" fmla="*/ 152 w 153"/>
                <a:gd name="T3" fmla="*/ 92 h 153"/>
                <a:gd name="T4" fmla="*/ 147 w 153"/>
                <a:gd name="T5" fmla="*/ 106 h 153"/>
                <a:gd name="T6" fmla="*/ 140 w 153"/>
                <a:gd name="T7" fmla="*/ 119 h 153"/>
                <a:gd name="T8" fmla="*/ 131 w 153"/>
                <a:gd name="T9" fmla="*/ 130 h 153"/>
                <a:gd name="T10" fmla="*/ 120 w 153"/>
                <a:gd name="T11" fmla="*/ 141 h 153"/>
                <a:gd name="T12" fmla="*/ 106 w 153"/>
                <a:gd name="T13" fmla="*/ 148 h 153"/>
                <a:gd name="T14" fmla="*/ 91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1 w 153"/>
                <a:gd name="T43" fmla="*/ 22 h 153"/>
                <a:gd name="T44" fmla="*/ 33 w 153"/>
                <a:gd name="T45" fmla="*/ 13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2"/>
                  </a:lnTo>
                  <a:lnTo>
                    <a:pt x="150" y="100"/>
                  </a:lnTo>
                  <a:lnTo>
                    <a:pt x="147" y="106"/>
                  </a:lnTo>
                  <a:lnTo>
                    <a:pt x="144" y="113"/>
                  </a:lnTo>
                  <a:lnTo>
                    <a:pt x="140" y="119"/>
                  </a:lnTo>
                  <a:lnTo>
                    <a:pt x="136" y="126"/>
                  </a:lnTo>
                  <a:lnTo>
                    <a:pt x="131" y="130"/>
                  </a:lnTo>
                  <a:lnTo>
                    <a:pt x="126" y="136"/>
                  </a:lnTo>
                  <a:lnTo>
                    <a:pt x="120" y="141"/>
                  </a:lnTo>
                  <a:lnTo>
                    <a:pt x="113" y="144"/>
                  </a:lnTo>
                  <a:lnTo>
                    <a:pt x="106" y="148"/>
                  </a:lnTo>
                  <a:lnTo>
                    <a:pt x="99" y="150"/>
                  </a:lnTo>
                  <a:lnTo>
                    <a:pt x="91" y="152"/>
                  </a:lnTo>
                  <a:lnTo>
                    <a:pt x="84" y="153"/>
                  </a:lnTo>
                  <a:lnTo>
                    <a:pt x="76" y="153"/>
                  </a:lnTo>
                  <a:lnTo>
                    <a:pt x="76" y="153"/>
                  </a:lnTo>
                  <a:lnTo>
                    <a:pt x="68" y="153"/>
                  </a:lnTo>
                  <a:lnTo>
                    <a:pt x="60" y="152"/>
                  </a:lnTo>
                  <a:lnTo>
                    <a:pt x="54" y="150"/>
                  </a:lnTo>
                  <a:lnTo>
                    <a:pt x="47" y="148"/>
                  </a:lnTo>
                  <a:lnTo>
                    <a:pt x="40" y="144"/>
                  </a:lnTo>
                  <a:lnTo>
                    <a:pt x="33" y="141"/>
                  </a:lnTo>
                  <a:lnTo>
                    <a:pt x="27" y="136"/>
                  </a:lnTo>
                  <a:lnTo>
                    <a:pt x="21" y="130"/>
                  </a:lnTo>
                  <a:lnTo>
                    <a:pt x="17" y="126"/>
                  </a:lnTo>
                  <a:lnTo>
                    <a:pt x="12" y="119"/>
                  </a:lnTo>
                  <a:lnTo>
                    <a:pt x="9" y="113"/>
                  </a:lnTo>
                  <a:lnTo>
                    <a:pt x="5" y="106"/>
                  </a:lnTo>
                  <a:lnTo>
                    <a:pt x="3" y="100"/>
                  </a:lnTo>
                  <a:lnTo>
                    <a:pt x="1" y="92"/>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3"/>
                  </a:lnTo>
                  <a:lnTo>
                    <a:pt x="40" y="9"/>
                  </a:lnTo>
                  <a:lnTo>
                    <a:pt x="47" y="6"/>
                  </a:lnTo>
                  <a:lnTo>
                    <a:pt x="54" y="3"/>
                  </a:lnTo>
                  <a:lnTo>
                    <a:pt x="60" y="1"/>
                  </a:lnTo>
                  <a:lnTo>
                    <a:pt x="68" y="0"/>
                  </a:lnTo>
                  <a:lnTo>
                    <a:pt x="76" y="0"/>
                  </a:lnTo>
                  <a:lnTo>
                    <a:pt x="76" y="0"/>
                  </a:lnTo>
                  <a:lnTo>
                    <a:pt x="84" y="0"/>
                  </a:lnTo>
                  <a:lnTo>
                    <a:pt x="91" y="1"/>
                  </a:lnTo>
                  <a:lnTo>
                    <a:pt x="99" y="3"/>
                  </a:lnTo>
                  <a:lnTo>
                    <a:pt x="106" y="6"/>
                  </a:lnTo>
                  <a:lnTo>
                    <a:pt x="113" y="9"/>
                  </a:lnTo>
                  <a:lnTo>
                    <a:pt x="120" y="13"/>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161">
              <a:extLst>
                <a:ext uri="{FF2B5EF4-FFF2-40B4-BE49-F238E27FC236}">
                  <a16:creationId xmlns:a16="http://schemas.microsoft.com/office/drawing/2014/main" id="{77C6811B-228A-4D6D-987E-8D91E574C000}"/>
                </a:ext>
              </a:extLst>
            </p:cNvPr>
            <p:cNvSpPr>
              <a:spLocks/>
            </p:cNvSpPr>
            <p:nvPr/>
          </p:nvSpPr>
          <p:spPr bwMode="auto">
            <a:xfrm>
              <a:off x="6707188" y="3036888"/>
              <a:ext cx="47625" cy="47625"/>
            </a:xfrm>
            <a:custGeom>
              <a:avLst/>
              <a:gdLst>
                <a:gd name="T0" fmla="*/ 153 w 153"/>
                <a:gd name="T1" fmla="*/ 76 h 153"/>
                <a:gd name="T2" fmla="*/ 152 w 153"/>
                <a:gd name="T3" fmla="*/ 91 h 153"/>
                <a:gd name="T4" fmla="*/ 147 w 153"/>
                <a:gd name="T5" fmla="*/ 106 h 153"/>
                <a:gd name="T6" fmla="*/ 140 w 153"/>
                <a:gd name="T7" fmla="*/ 119 h 153"/>
                <a:gd name="T8" fmla="*/ 131 w 153"/>
                <a:gd name="T9" fmla="*/ 130 h 153"/>
                <a:gd name="T10" fmla="*/ 120 w 153"/>
                <a:gd name="T11" fmla="*/ 140 h 153"/>
                <a:gd name="T12" fmla="*/ 106 w 153"/>
                <a:gd name="T13" fmla="*/ 147 h 153"/>
                <a:gd name="T14" fmla="*/ 91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1 w 153"/>
                <a:gd name="T43" fmla="*/ 21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7" y="106"/>
                  </a:lnTo>
                  <a:lnTo>
                    <a:pt x="144" y="113"/>
                  </a:lnTo>
                  <a:lnTo>
                    <a:pt x="140" y="119"/>
                  </a:lnTo>
                  <a:lnTo>
                    <a:pt x="136" y="125"/>
                  </a:lnTo>
                  <a:lnTo>
                    <a:pt x="131" y="130"/>
                  </a:lnTo>
                  <a:lnTo>
                    <a:pt x="126" y="136"/>
                  </a:lnTo>
                  <a:lnTo>
                    <a:pt x="120" y="140"/>
                  </a:lnTo>
                  <a:lnTo>
                    <a:pt x="113" y="144"/>
                  </a:lnTo>
                  <a:lnTo>
                    <a:pt x="106" y="147"/>
                  </a:lnTo>
                  <a:lnTo>
                    <a:pt x="99" y="150"/>
                  </a:lnTo>
                  <a:lnTo>
                    <a:pt x="91" y="152"/>
                  </a:lnTo>
                  <a:lnTo>
                    <a:pt x="84" y="153"/>
                  </a:lnTo>
                  <a:lnTo>
                    <a:pt x="76" y="153"/>
                  </a:lnTo>
                  <a:lnTo>
                    <a:pt x="76" y="153"/>
                  </a:lnTo>
                  <a:lnTo>
                    <a:pt x="68" y="153"/>
                  </a:lnTo>
                  <a:lnTo>
                    <a:pt x="60" y="152"/>
                  </a:lnTo>
                  <a:lnTo>
                    <a:pt x="54" y="150"/>
                  </a:lnTo>
                  <a:lnTo>
                    <a:pt x="47" y="147"/>
                  </a:lnTo>
                  <a:lnTo>
                    <a:pt x="40" y="144"/>
                  </a:lnTo>
                  <a:lnTo>
                    <a:pt x="33" y="140"/>
                  </a:lnTo>
                  <a:lnTo>
                    <a:pt x="27" y="136"/>
                  </a:lnTo>
                  <a:lnTo>
                    <a:pt x="21" y="130"/>
                  </a:lnTo>
                  <a:lnTo>
                    <a:pt x="17" y="125"/>
                  </a:lnTo>
                  <a:lnTo>
                    <a:pt x="12" y="119"/>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2" y="33"/>
                  </a:lnTo>
                  <a:lnTo>
                    <a:pt x="17" y="27"/>
                  </a:lnTo>
                  <a:lnTo>
                    <a:pt x="21" y="21"/>
                  </a:lnTo>
                  <a:lnTo>
                    <a:pt x="27" y="17"/>
                  </a:lnTo>
                  <a:lnTo>
                    <a:pt x="33" y="12"/>
                  </a:lnTo>
                  <a:lnTo>
                    <a:pt x="40" y="9"/>
                  </a:lnTo>
                  <a:lnTo>
                    <a:pt x="47" y="5"/>
                  </a:lnTo>
                  <a:lnTo>
                    <a:pt x="54" y="3"/>
                  </a:lnTo>
                  <a:lnTo>
                    <a:pt x="60" y="1"/>
                  </a:lnTo>
                  <a:lnTo>
                    <a:pt x="68" y="0"/>
                  </a:lnTo>
                  <a:lnTo>
                    <a:pt x="76" y="0"/>
                  </a:lnTo>
                  <a:lnTo>
                    <a:pt x="76" y="0"/>
                  </a:lnTo>
                  <a:lnTo>
                    <a:pt x="84" y="0"/>
                  </a:lnTo>
                  <a:lnTo>
                    <a:pt x="91" y="1"/>
                  </a:lnTo>
                  <a:lnTo>
                    <a:pt x="99" y="3"/>
                  </a:lnTo>
                  <a:lnTo>
                    <a:pt x="106" y="5"/>
                  </a:lnTo>
                  <a:lnTo>
                    <a:pt x="113" y="9"/>
                  </a:lnTo>
                  <a:lnTo>
                    <a:pt x="120" y="12"/>
                  </a:lnTo>
                  <a:lnTo>
                    <a:pt x="126" y="17"/>
                  </a:lnTo>
                  <a:lnTo>
                    <a:pt x="131" y="21"/>
                  </a:lnTo>
                  <a:lnTo>
                    <a:pt x="136" y="27"/>
                  </a:lnTo>
                  <a:lnTo>
                    <a:pt x="140" y="33"/>
                  </a:lnTo>
                  <a:lnTo>
                    <a:pt x="144" y="40"/>
                  </a:lnTo>
                  <a:lnTo>
                    <a:pt x="147" y="47"/>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162">
              <a:extLst>
                <a:ext uri="{FF2B5EF4-FFF2-40B4-BE49-F238E27FC236}">
                  <a16:creationId xmlns:a16="http://schemas.microsoft.com/office/drawing/2014/main" id="{A51D9FF0-8282-4EB0-9197-5D1729D1BE4A}"/>
                </a:ext>
              </a:extLst>
            </p:cNvPr>
            <p:cNvSpPr>
              <a:spLocks/>
            </p:cNvSpPr>
            <p:nvPr/>
          </p:nvSpPr>
          <p:spPr bwMode="auto">
            <a:xfrm>
              <a:off x="6707188" y="3243263"/>
              <a:ext cx="47625" cy="47625"/>
            </a:xfrm>
            <a:custGeom>
              <a:avLst/>
              <a:gdLst>
                <a:gd name="T0" fmla="*/ 153 w 153"/>
                <a:gd name="T1" fmla="*/ 76 h 154"/>
                <a:gd name="T2" fmla="*/ 152 w 153"/>
                <a:gd name="T3" fmla="*/ 92 h 154"/>
                <a:gd name="T4" fmla="*/ 147 w 153"/>
                <a:gd name="T5" fmla="*/ 106 h 154"/>
                <a:gd name="T6" fmla="*/ 140 w 153"/>
                <a:gd name="T7" fmla="*/ 120 h 154"/>
                <a:gd name="T8" fmla="*/ 131 w 153"/>
                <a:gd name="T9" fmla="*/ 131 h 154"/>
                <a:gd name="T10" fmla="*/ 120 w 153"/>
                <a:gd name="T11" fmla="*/ 140 h 154"/>
                <a:gd name="T12" fmla="*/ 106 w 153"/>
                <a:gd name="T13" fmla="*/ 147 h 154"/>
                <a:gd name="T14" fmla="*/ 91 w 153"/>
                <a:gd name="T15" fmla="*/ 152 h 154"/>
                <a:gd name="T16" fmla="*/ 76 w 153"/>
                <a:gd name="T17" fmla="*/ 154 h 154"/>
                <a:gd name="T18" fmla="*/ 68 w 153"/>
                <a:gd name="T19" fmla="*/ 153 h 154"/>
                <a:gd name="T20" fmla="*/ 54 w 153"/>
                <a:gd name="T21" fmla="*/ 151 h 154"/>
                <a:gd name="T22" fmla="*/ 40 w 153"/>
                <a:gd name="T23" fmla="*/ 144 h 154"/>
                <a:gd name="T24" fmla="*/ 27 w 153"/>
                <a:gd name="T25" fmla="*/ 136 h 154"/>
                <a:gd name="T26" fmla="*/ 17 w 153"/>
                <a:gd name="T27" fmla="*/ 125 h 154"/>
                <a:gd name="T28" fmla="*/ 9 w 153"/>
                <a:gd name="T29" fmla="*/ 113 h 154"/>
                <a:gd name="T30" fmla="*/ 3 w 153"/>
                <a:gd name="T31" fmla="*/ 99 h 154"/>
                <a:gd name="T32" fmla="*/ 0 w 153"/>
                <a:gd name="T33" fmla="*/ 84 h 154"/>
                <a:gd name="T34" fmla="*/ 0 w 153"/>
                <a:gd name="T35" fmla="*/ 76 h 154"/>
                <a:gd name="T36" fmla="*/ 1 w 153"/>
                <a:gd name="T37" fmla="*/ 61 h 154"/>
                <a:gd name="T38" fmla="*/ 5 w 153"/>
                <a:gd name="T39" fmla="*/ 46 h 154"/>
                <a:gd name="T40" fmla="*/ 12 w 153"/>
                <a:gd name="T41" fmla="*/ 34 h 154"/>
                <a:gd name="T42" fmla="*/ 21 w 153"/>
                <a:gd name="T43" fmla="*/ 22 h 154"/>
                <a:gd name="T44" fmla="*/ 33 w 153"/>
                <a:gd name="T45" fmla="*/ 12 h 154"/>
                <a:gd name="T46" fmla="*/ 47 w 153"/>
                <a:gd name="T47" fmla="*/ 5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3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6"/>
                  </a:lnTo>
                  <a:lnTo>
                    <a:pt x="144" y="113"/>
                  </a:lnTo>
                  <a:lnTo>
                    <a:pt x="140" y="120"/>
                  </a:lnTo>
                  <a:lnTo>
                    <a:pt x="136" y="125"/>
                  </a:lnTo>
                  <a:lnTo>
                    <a:pt x="131" y="131"/>
                  </a:lnTo>
                  <a:lnTo>
                    <a:pt x="126" y="136"/>
                  </a:lnTo>
                  <a:lnTo>
                    <a:pt x="120" y="140"/>
                  </a:lnTo>
                  <a:lnTo>
                    <a:pt x="113" y="144"/>
                  </a:lnTo>
                  <a:lnTo>
                    <a:pt x="106" y="147"/>
                  </a:lnTo>
                  <a:lnTo>
                    <a:pt x="99" y="151"/>
                  </a:lnTo>
                  <a:lnTo>
                    <a:pt x="91" y="152"/>
                  </a:lnTo>
                  <a:lnTo>
                    <a:pt x="84" y="153"/>
                  </a:lnTo>
                  <a:lnTo>
                    <a:pt x="76" y="154"/>
                  </a:lnTo>
                  <a:lnTo>
                    <a:pt x="76" y="154"/>
                  </a:lnTo>
                  <a:lnTo>
                    <a:pt x="68" y="153"/>
                  </a:lnTo>
                  <a:lnTo>
                    <a:pt x="60" y="152"/>
                  </a:lnTo>
                  <a:lnTo>
                    <a:pt x="54" y="151"/>
                  </a:lnTo>
                  <a:lnTo>
                    <a:pt x="47" y="147"/>
                  </a:lnTo>
                  <a:lnTo>
                    <a:pt x="40" y="144"/>
                  </a:lnTo>
                  <a:lnTo>
                    <a:pt x="33" y="140"/>
                  </a:lnTo>
                  <a:lnTo>
                    <a:pt x="27" y="136"/>
                  </a:lnTo>
                  <a:lnTo>
                    <a:pt x="21" y="131"/>
                  </a:lnTo>
                  <a:lnTo>
                    <a:pt x="17" y="125"/>
                  </a:lnTo>
                  <a:lnTo>
                    <a:pt x="12" y="120"/>
                  </a:lnTo>
                  <a:lnTo>
                    <a:pt x="9" y="113"/>
                  </a:lnTo>
                  <a:lnTo>
                    <a:pt x="5" y="106"/>
                  </a:lnTo>
                  <a:lnTo>
                    <a:pt x="3" y="99"/>
                  </a:lnTo>
                  <a:lnTo>
                    <a:pt x="1" y="92"/>
                  </a:lnTo>
                  <a:lnTo>
                    <a:pt x="0" y="84"/>
                  </a:lnTo>
                  <a:lnTo>
                    <a:pt x="0" y="76"/>
                  </a:lnTo>
                  <a:lnTo>
                    <a:pt x="0" y="76"/>
                  </a:lnTo>
                  <a:lnTo>
                    <a:pt x="0" y="68"/>
                  </a:lnTo>
                  <a:lnTo>
                    <a:pt x="1" y="61"/>
                  </a:lnTo>
                  <a:lnTo>
                    <a:pt x="3" y="53"/>
                  </a:lnTo>
                  <a:lnTo>
                    <a:pt x="5" y="46"/>
                  </a:lnTo>
                  <a:lnTo>
                    <a:pt x="9" y="40"/>
                  </a:lnTo>
                  <a:lnTo>
                    <a:pt x="12" y="34"/>
                  </a:lnTo>
                  <a:lnTo>
                    <a:pt x="17" y="27"/>
                  </a:lnTo>
                  <a:lnTo>
                    <a:pt x="21" y="22"/>
                  </a:lnTo>
                  <a:lnTo>
                    <a:pt x="27" y="17"/>
                  </a:lnTo>
                  <a:lnTo>
                    <a:pt x="33" y="12"/>
                  </a:lnTo>
                  <a:lnTo>
                    <a:pt x="40" y="9"/>
                  </a:lnTo>
                  <a:lnTo>
                    <a:pt x="47" y="5"/>
                  </a:lnTo>
                  <a:lnTo>
                    <a:pt x="54" y="3"/>
                  </a:lnTo>
                  <a:lnTo>
                    <a:pt x="60" y="1"/>
                  </a:lnTo>
                  <a:lnTo>
                    <a:pt x="68" y="0"/>
                  </a:lnTo>
                  <a:lnTo>
                    <a:pt x="76" y="0"/>
                  </a:lnTo>
                  <a:lnTo>
                    <a:pt x="76" y="0"/>
                  </a:lnTo>
                  <a:lnTo>
                    <a:pt x="84" y="0"/>
                  </a:lnTo>
                  <a:lnTo>
                    <a:pt x="91" y="1"/>
                  </a:lnTo>
                  <a:lnTo>
                    <a:pt x="99" y="3"/>
                  </a:lnTo>
                  <a:lnTo>
                    <a:pt x="106" y="5"/>
                  </a:lnTo>
                  <a:lnTo>
                    <a:pt x="113" y="9"/>
                  </a:lnTo>
                  <a:lnTo>
                    <a:pt x="120" y="12"/>
                  </a:lnTo>
                  <a:lnTo>
                    <a:pt x="126" y="17"/>
                  </a:lnTo>
                  <a:lnTo>
                    <a:pt x="131" y="22"/>
                  </a:lnTo>
                  <a:lnTo>
                    <a:pt x="136" y="27"/>
                  </a:lnTo>
                  <a:lnTo>
                    <a:pt x="140" y="34"/>
                  </a:lnTo>
                  <a:lnTo>
                    <a:pt x="144" y="40"/>
                  </a:lnTo>
                  <a:lnTo>
                    <a:pt x="147" y="46"/>
                  </a:lnTo>
                  <a:lnTo>
                    <a:pt x="150"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163">
              <a:extLst>
                <a:ext uri="{FF2B5EF4-FFF2-40B4-BE49-F238E27FC236}">
                  <a16:creationId xmlns:a16="http://schemas.microsoft.com/office/drawing/2014/main" id="{250DC917-47A4-4A28-92A7-406D15AE1082}"/>
                </a:ext>
              </a:extLst>
            </p:cNvPr>
            <p:cNvSpPr>
              <a:spLocks/>
            </p:cNvSpPr>
            <p:nvPr/>
          </p:nvSpPr>
          <p:spPr bwMode="auto">
            <a:xfrm>
              <a:off x="6707188" y="3314700"/>
              <a:ext cx="47625" cy="49213"/>
            </a:xfrm>
            <a:custGeom>
              <a:avLst/>
              <a:gdLst>
                <a:gd name="T0" fmla="*/ 153 w 153"/>
                <a:gd name="T1" fmla="*/ 78 h 155"/>
                <a:gd name="T2" fmla="*/ 152 w 153"/>
                <a:gd name="T3" fmla="*/ 93 h 155"/>
                <a:gd name="T4" fmla="*/ 147 w 153"/>
                <a:gd name="T5" fmla="*/ 108 h 155"/>
                <a:gd name="T6" fmla="*/ 140 w 153"/>
                <a:gd name="T7" fmla="*/ 120 h 155"/>
                <a:gd name="T8" fmla="*/ 131 w 153"/>
                <a:gd name="T9" fmla="*/ 132 h 155"/>
                <a:gd name="T10" fmla="*/ 120 w 153"/>
                <a:gd name="T11" fmla="*/ 142 h 155"/>
                <a:gd name="T12" fmla="*/ 106 w 153"/>
                <a:gd name="T13" fmla="*/ 149 h 155"/>
                <a:gd name="T14" fmla="*/ 91 w 153"/>
                <a:gd name="T15" fmla="*/ 154 h 155"/>
                <a:gd name="T16" fmla="*/ 76 w 153"/>
                <a:gd name="T17" fmla="*/ 155 h 155"/>
                <a:gd name="T18" fmla="*/ 68 w 153"/>
                <a:gd name="T19" fmla="*/ 155 h 155"/>
                <a:gd name="T20" fmla="*/ 54 w 153"/>
                <a:gd name="T21" fmla="*/ 151 h 155"/>
                <a:gd name="T22" fmla="*/ 40 w 153"/>
                <a:gd name="T23" fmla="*/ 146 h 155"/>
                <a:gd name="T24" fmla="*/ 27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7 h 155"/>
                <a:gd name="T48" fmla="*/ 60 w 153"/>
                <a:gd name="T49" fmla="*/ 3 h 155"/>
                <a:gd name="T50" fmla="*/ 76 w 153"/>
                <a:gd name="T51" fmla="*/ 0 h 155"/>
                <a:gd name="T52" fmla="*/ 84 w 153"/>
                <a:gd name="T53" fmla="*/ 1 h 155"/>
                <a:gd name="T54" fmla="*/ 99 w 153"/>
                <a:gd name="T55" fmla="*/ 5 h 155"/>
                <a:gd name="T56" fmla="*/ 113 w 153"/>
                <a:gd name="T57" fmla="*/ 11 h 155"/>
                <a:gd name="T58" fmla="*/ 126 w 153"/>
                <a:gd name="T59" fmla="*/ 19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0" y="120"/>
                  </a:lnTo>
                  <a:lnTo>
                    <a:pt x="136" y="127"/>
                  </a:lnTo>
                  <a:lnTo>
                    <a:pt x="131" y="132"/>
                  </a:lnTo>
                  <a:lnTo>
                    <a:pt x="126" y="138"/>
                  </a:lnTo>
                  <a:lnTo>
                    <a:pt x="120" y="142"/>
                  </a:lnTo>
                  <a:lnTo>
                    <a:pt x="113" y="146"/>
                  </a:lnTo>
                  <a:lnTo>
                    <a:pt x="106" y="149"/>
                  </a:lnTo>
                  <a:lnTo>
                    <a:pt x="99" y="151"/>
                  </a:lnTo>
                  <a:lnTo>
                    <a:pt x="91" y="154"/>
                  </a:lnTo>
                  <a:lnTo>
                    <a:pt x="84" y="155"/>
                  </a:lnTo>
                  <a:lnTo>
                    <a:pt x="76" y="155"/>
                  </a:lnTo>
                  <a:lnTo>
                    <a:pt x="76" y="155"/>
                  </a:lnTo>
                  <a:lnTo>
                    <a:pt x="68" y="155"/>
                  </a:lnTo>
                  <a:lnTo>
                    <a:pt x="60" y="154"/>
                  </a:lnTo>
                  <a:lnTo>
                    <a:pt x="54" y="151"/>
                  </a:lnTo>
                  <a:lnTo>
                    <a:pt x="47" y="149"/>
                  </a:lnTo>
                  <a:lnTo>
                    <a:pt x="40" y="146"/>
                  </a:lnTo>
                  <a:lnTo>
                    <a:pt x="33" y="142"/>
                  </a:lnTo>
                  <a:lnTo>
                    <a:pt x="27" y="138"/>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7"/>
                  </a:lnTo>
                  <a:lnTo>
                    <a:pt x="9" y="41"/>
                  </a:lnTo>
                  <a:lnTo>
                    <a:pt x="12" y="35"/>
                  </a:lnTo>
                  <a:lnTo>
                    <a:pt x="17" y="29"/>
                  </a:lnTo>
                  <a:lnTo>
                    <a:pt x="21" y="23"/>
                  </a:lnTo>
                  <a:lnTo>
                    <a:pt x="27" y="19"/>
                  </a:lnTo>
                  <a:lnTo>
                    <a:pt x="33" y="14"/>
                  </a:lnTo>
                  <a:lnTo>
                    <a:pt x="40" y="11"/>
                  </a:lnTo>
                  <a:lnTo>
                    <a:pt x="47" y="7"/>
                  </a:lnTo>
                  <a:lnTo>
                    <a:pt x="54" y="5"/>
                  </a:lnTo>
                  <a:lnTo>
                    <a:pt x="60" y="3"/>
                  </a:lnTo>
                  <a:lnTo>
                    <a:pt x="68" y="1"/>
                  </a:lnTo>
                  <a:lnTo>
                    <a:pt x="76" y="0"/>
                  </a:lnTo>
                  <a:lnTo>
                    <a:pt x="76" y="0"/>
                  </a:lnTo>
                  <a:lnTo>
                    <a:pt x="84" y="1"/>
                  </a:lnTo>
                  <a:lnTo>
                    <a:pt x="91" y="3"/>
                  </a:lnTo>
                  <a:lnTo>
                    <a:pt x="99" y="5"/>
                  </a:lnTo>
                  <a:lnTo>
                    <a:pt x="106" y="7"/>
                  </a:lnTo>
                  <a:lnTo>
                    <a:pt x="113" y="11"/>
                  </a:lnTo>
                  <a:lnTo>
                    <a:pt x="120" y="14"/>
                  </a:lnTo>
                  <a:lnTo>
                    <a:pt x="126" y="19"/>
                  </a:lnTo>
                  <a:lnTo>
                    <a:pt x="131" y="23"/>
                  </a:lnTo>
                  <a:lnTo>
                    <a:pt x="136" y="29"/>
                  </a:lnTo>
                  <a:lnTo>
                    <a:pt x="140" y="35"/>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164">
              <a:extLst>
                <a:ext uri="{FF2B5EF4-FFF2-40B4-BE49-F238E27FC236}">
                  <a16:creationId xmlns:a16="http://schemas.microsoft.com/office/drawing/2014/main" id="{0AF535D4-26A9-4A5D-9A96-26927FA812A9}"/>
                </a:ext>
              </a:extLst>
            </p:cNvPr>
            <p:cNvSpPr>
              <a:spLocks/>
            </p:cNvSpPr>
            <p:nvPr/>
          </p:nvSpPr>
          <p:spPr bwMode="auto">
            <a:xfrm>
              <a:off x="6707188" y="3176588"/>
              <a:ext cx="47625" cy="49213"/>
            </a:xfrm>
            <a:custGeom>
              <a:avLst/>
              <a:gdLst>
                <a:gd name="T0" fmla="*/ 153 w 153"/>
                <a:gd name="T1" fmla="*/ 77 h 155"/>
                <a:gd name="T2" fmla="*/ 152 w 153"/>
                <a:gd name="T3" fmla="*/ 93 h 155"/>
                <a:gd name="T4" fmla="*/ 147 w 153"/>
                <a:gd name="T5" fmla="*/ 107 h 155"/>
                <a:gd name="T6" fmla="*/ 140 w 153"/>
                <a:gd name="T7" fmla="*/ 120 h 155"/>
                <a:gd name="T8" fmla="*/ 131 w 153"/>
                <a:gd name="T9" fmla="*/ 132 h 155"/>
                <a:gd name="T10" fmla="*/ 120 w 153"/>
                <a:gd name="T11" fmla="*/ 141 h 155"/>
                <a:gd name="T12" fmla="*/ 106 w 153"/>
                <a:gd name="T13" fmla="*/ 148 h 155"/>
                <a:gd name="T14" fmla="*/ 91 w 153"/>
                <a:gd name="T15" fmla="*/ 152 h 155"/>
                <a:gd name="T16" fmla="*/ 76 w 153"/>
                <a:gd name="T17" fmla="*/ 155 h 155"/>
                <a:gd name="T18" fmla="*/ 68 w 153"/>
                <a:gd name="T19" fmla="*/ 153 h 155"/>
                <a:gd name="T20" fmla="*/ 54 w 153"/>
                <a:gd name="T21" fmla="*/ 151 h 155"/>
                <a:gd name="T22" fmla="*/ 40 w 153"/>
                <a:gd name="T23" fmla="*/ 144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3 h 155"/>
                <a:gd name="T42" fmla="*/ 21 w 153"/>
                <a:gd name="T43" fmla="*/ 23 h 155"/>
                <a:gd name="T44" fmla="*/ 33 w 153"/>
                <a:gd name="T45" fmla="*/ 13 h 155"/>
                <a:gd name="T46" fmla="*/ 47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6 w 153"/>
                <a:gd name="T59" fmla="*/ 17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7"/>
                  </a:lnTo>
                  <a:lnTo>
                    <a:pt x="144" y="113"/>
                  </a:lnTo>
                  <a:lnTo>
                    <a:pt x="140" y="120"/>
                  </a:lnTo>
                  <a:lnTo>
                    <a:pt x="136" y="126"/>
                  </a:lnTo>
                  <a:lnTo>
                    <a:pt x="131" y="132"/>
                  </a:lnTo>
                  <a:lnTo>
                    <a:pt x="126" y="136"/>
                  </a:lnTo>
                  <a:lnTo>
                    <a:pt x="120" y="141"/>
                  </a:lnTo>
                  <a:lnTo>
                    <a:pt x="113" y="144"/>
                  </a:lnTo>
                  <a:lnTo>
                    <a:pt x="106" y="148"/>
                  </a:lnTo>
                  <a:lnTo>
                    <a:pt x="99" y="151"/>
                  </a:lnTo>
                  <a:lnTo>
                    <a:pt x="91" y="152"/>
                  </a:lnTo>
                  <a:lnTo>
                    <a:pt x="84" y="153"/>
                  </a:lnTo>
                  <a:lnTo>
                    <a:pt x="76" y="155"/>
                  </a:lnTo>
                  <a:lnTo>
                    <a:pt x="76" y="155"/>
                  </a:lnTo>
                  <a:lnTo>
                    <a:pt x="68" y="153"/>
                  </a:lnTo>
                  <a:lnTo>
                    <a:pt x="60" y="152"/>
                  </a:lnTo>
                  <a:lnTo>
                    <a:pt x="54" y="151"/>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3"/>
                  </a:lnTo>
                  <a:lnTo>
                    <a:pt x="17" y="28"/>
                  </a:lnTo>
                  <a:lnTo>
                    <a:pt x="21" y="23"/>
                  </a:lnTo>
                  <a:lnTo>
                    <a:pt x="27" y="17"/>
                  </a:lnTo>
                  <a:lnTo>
                    <a:pt x="33" y="13"/>
                  </a:lnTo>
                  <a:lnTo>
                    <a:pt x="40" y="9"/>
                  </a:lnTo>
                  <a:lnTo>
                    <a:pt x="47" y="6"/>
                  </a:lnTo>
                  <a:lnTo>
                    <a:pt x="54" y="4"/>
                  </a:lnTo>
                  <a:lnTo>
                    <a:pt x="60" y="1"/>
                  </a:lnTo>
                  <a:lnTo>
                    <a:pt x="68" y="0"/>
                  </a:lnTo>
                  <a:lnTo>
                    <a:pt x="76" y="0"/>
                  </a:lnTo>
                  <a:lnTo>
                    <a:pt x="76" y="0"/>
                  </a:lnTo>
                  <a:lnTo>
                    <a:pt x="84" y="0"/>
                  </a:lnTo>
                  <a:lnTo>
                    <a:pt x="91" y="1"/>
                  </a:lnTo>
                  <a:lnTo>
                    <a:pt x="99" y="4"/>
                  </a:lnTo>
                  <a:lnTo>
                    <a:pt x="106" y="6"/>
                  </a:lnTo>
                  <a:lnTo>
                    <a:pt x="113" y="9"/>
                  </a:lnTo>
                  <a:lnTo>
                    <a:pt x="120" y="13"/>
                  </a:lnTo>
                  <a:lnTo>
                    <a:pt x="126" y="17"/>
                  </a:lnTo>
                  <a:lnTo>
                    <a:pt x="131" y="23"/>
                  </a:lnTo>
                  <a:lnTo>
                    <a:pt x="136" y="28"/>
                  </a:lnTo>
                  <a:lnTo>
                    <a:pt x="140" y="33"/>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165">
              <a:extLst>
                <a:ext uri="{FF2B5EF4-FFF2-40B4-BE49-F238E27FC236}">
                  <a16:creationId xmlns:a16="http://schemas.microsoft.com/office/drawing/2014/main" id="{333959DC-BE02-4E01-B3DF-40CDDB18E9D4}"/>
                </a:ext>
              </a:extLst>
            </p:cNvPr>
            <p:cNvSpPr>
              <a:spLocks/>
            </p:cNvSpPr>
            <p:nvPr/>
          </p:nvSpPr>
          <p:spPr bwMode="auto">
            <a:xfrm>
              <a:off x="6707188" y="2822575"/>
              <a:ext cx="47625" cy="49213"/>
            </a:xfrm>
            <a:custGeom>
              <a:avLst/>
              <a:gdLst>
                <a:gd name="T0" fmla="*/ 153 w 153"/>
                <a:gd name="T1" fmla="*/ 77 h 155"/>
                <a:gd name="T2" fmla="*/ 152 w 153"/>
                <a:gd name="T3" fmla="*/ 93 h 155"/>
                <a:gd name="T4" fmla="*/ 147 w 153"/>
                <a:gd name="T5" fmla="*/ 107 h 155"/>
                <a:gd name="T6" fmla="*/ 140 w 153"/>
                <a:gd name="T7" fmla="*/ 120 h 155"/>
                <a:gd name="T8" fmla="*/ 131 w 153"/>
                <a:gd name="T9" fmla="*/ 132 h 155"/>
                <a:gd name="T10" fmla="*/ 120 w 153"/>
                <a:gd name="T11" fmla="*/ 141 h 155"/>
                <a:gd name="T12" fmla="*/ 106 w 153"/>
                <a:gd name="T13" fmla="*/ 148 h 155"/>
                <a:gd name="T14" fmla="*/ 91 w 153"/>
                <a:gd name="T15" fmla="*/ 152 h 155"/>
                <a:gd name="T16" fmla="*/ 76 w 153"/>
                <a:gd name="T17" fmla="*/ 155 h 155"/>
                <a:gd name="T18" fmla="*/ 68 w 153"/>
                <a:gd name="T19" fmla="*/ 153 h 155"/>
                <a:gd name="T20" fmla="*/ 54 w 153"/>
                <a:gd name="T21" fmla="*/ 150 h 155"/>
                <a:gd name="T22" fmla="*/ 40 w 153"/>
                <a:gd name="T23" fmla="*/ 144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4 h 155"/>
                <a:gd name="T42" fmla="*/ 21 w 153"/>
                <a:gd name="T43" fmla="*/ 23 h 155"/>
                <a:gd name="T44" fmla="*/ 33 w 153"/>
                <a:gd name="T45" fmla="*/ 13 h 155"/>
                <a:gd name="T46" fmla="*/ 47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6 w 153"/>
                <a:gd name="T59" fmla="*/ 17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7"/>
                  </a:lnTo>
                  <a:lnTo>
                    <a:pt x="144" y="113"/>
                  </a:lnTo>
                  <a:lnTo>
                    <a:pt x="140" y="120"/>
                  </a:lnTo>
                  <a:lnTo>
                    <a:pt x="136" y="126"/>
                  </a:lnTo>
                  <a:lnTo>
                    <a:pt x="131" y="132"/>
                  </a:lnTo>
                  <a:lnTo>
                    <a:pt x="126" y="136"/>
                  </a:lnTo>
                  <a:lnTo>
                    <a:pt x="120" y="141"/>
                  </a:lnTo>
                  <a:lnTo>
                    <a:pt x="113" y="144"/>
                  </a:lnTo>
                  <a:lnTo>
                    <a:pt x="106" y="148"/>
                  </a:lnTo>
                  <a:lnTo>
                    <a:pt x="99" y="150"/>
                  </a:lnTo>
                  <a:lnTo>
                    <a:pt x="91" y="152"/>
                  </a:lnTo>
                  <a:lnTo>
                    <a:pt x="84" y="153"/>
                  </a:lnTo>
                  <a:lnTo>
                    <a:pt x="76" y="155"/>
                  </a:lnTo>
                  <a:lnTo>
                    <a:pt x="76" y="155"/>
                  </a:lnTo>
                  <a:lnTo>
                    <a:pt x="68" y="153"/>
                  </a:lnTo>
                  <a:lnTo>
                    <a:pt x="60" y="152"/>
                  </a:lnTo>
                  <a:lnTo>
                    <a:pt x="54" y="150"/>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3"/>
                  </a:lnTo>
                  <a:lnTo>
                    <a:pt x="40" y="9"/>
                  </a:lnTo>
                  <a:lnTo>
                    <a:pt x="47" y="6"/>
                  </a:lnTo>
                  <a:lnTo>
                    <a:pt x="54" y="4"/>
                  </a:lnTo>
                  <a:lnTo>
                    <a:pt x="60" y="1"/>
                  </a:lnTo>
                  <a:lnTo>
                    <a:pt x="68" y="0"/>
                  </a:lnTo>
                  <a:lnTo>
                    <a:pt x="76" y="0"/>
                  </a:lnTo>
                  <a:lnTo>
                    <a:pt x="76" y="0"/>
                  </a:lnTo>
                  <a:lnTo>
                    <a:pt x="84" y="0"/>
                  </a:lnTo>
                  <a:lnTo>
                    <a:pt x="91" y="1"/>
                  </a:lnTo>
                  <a:lnTo>
                    <a:pt x="99" y="4"/>
                  </a:lnTo>
                  <a:lnTo>
                    <a:pt x="106" y="6"/>
                  </a:lnTo>
                  <a:lnTo>
                    <a:pt x="113" y="9"/>
                  </a:lnTo>
                  <a:lnTo>
                    <a:pt x="120" y="13"/>
                  </a:lnTo>
                  <a:lnTo>
                    <a:pt x="126" y="17"/>
                  </a:lnTo>
                  <a:lnTo>
                    <a:pt x="131" y="23"/>
                  </a:lnTo>
                  <a:lnTo>
                    <a:pt x="136" y="28"/>
                  </a:lnTo>
                  <a:lnTo>
                    <a:pt x="140"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166">
              <a:extLst>
                <a:ext uri="{FF2B5EF4-FFF2-40B4-BE49-F238E27FC236}">
                  <a16:creationId xmlns:a16="http://schemas.microsoft.com/office/drawing/2014/main" id="{49D2823C-FAD8-482E-8D2A-FE4633B9A28B}"/>
                </a:ext>
              </a:extLst>
            </p:cNvPr>
            <p:cNvSpPr>
              <a:spLocks/>
            </p:cNvSpPr>
            <p:nvPr/>
          </p:nvSpPr>
          <p:spPr bwMode="auto">
            <a:xfrm>
              <a:off x="6707188" y="2755900"/>
              <a:ext cx="47625" cy="49213"/>
            </a:xfrm>
            <a:custGeom>
              <a:avLst/>
              <a:gdLst>
                <a:gd name="T0" fmla="*/ 153 w 153"/>
                <a:gd name="T1" fmla="*/ 77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8 h 155"/>
                <a:gd name="T14" fmla="*/ 91 w 153"/>
                <a:gd name="T15" fmla="*/ 152 h 155"/>
                <a:gd name="T16" fmla="*/ 76 w 153"/>
                <a:gd name="T17" fmla="*/ 155 h 155"/>
                <a:gd name="T18" fmla="*/ 68 w 153"/>
                <a:gd name="T19" fmla="*/ 154 h 155"/>
                <a:gd name="T20" fmla="*/ 54 w 153"/>
                <a:gd name="T21" fmla="*/ 151 h 155"/>
                <a:gd name="T22" fmla="*/ 40 w 153"/>
                <a:gd name="T23" fmla="*/ 146 h 155"/>
                <a:gd name="T24" fmla="*/ 27 w 153"/>
                <a:gd name="T25" fmla="*/ 136 h 155"/>
                <a:gd name="T26" fmla="*/ 17 w 153"/>
                <a:gd name="T27" fmla="*/ 126 h 155"/>
                <a:gd name="T28" fmla="*/ 9 w 153"/>
                <a:gd name="T29" fmla="*/ 115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5"/>
                  </a:lnTo>
                  <a:lnTo>
                    <a:pt x="140" y="120"/>
                  </a:lnTo>
                  <a:lnTo>
                    <a:pt x="136" y="126"/>
                  </a:lnTo>
                  <a:lnTo>
                    <a:pt x="131" y="132"/>
                  </a:lnTo>
                  <a:lnTo>
                    <a:pt x="126" y="136"/>
                  </a:lnTo>
                  <a:lnTo>
                    <a:pt x="120" y="141"/>
                  </a:lnTo>
                  <a:lnTo>
                    <a:pt x="113" y="146"/>
                  </a:lnTo>
                  <a:lnTo>
                    <a:pt x="106" y="148"/>
                  </a:lnTo>
                  <a:lnTo>
                    <a:pt x="99" y="151"/>
                  </a:lnTo>
                  <a:lnTo>
                    <a:pt x="91" y="152"/>
                  </a:lnTo>
                  <a:lnTo>
                    <a:pt x="84" y="154"/>
                  </a:lnTo>
                  <a:lnTo>
                    <a:pt x="76" y="155"/>
                  </a:lnTo>
                  <a:lnTo>
                    <a:pt x="76" y="155"/>
                  </a:lnTo>
                  <a:lnTo>
                    <a:pt x="68" y="154"/>
                  </a:lnTo>
                  <a:lnTo>
                    <a:pt x="60" y="152"/>
                  </a:lnTo>
                  <a:lnTo>
                    <a:pt x="54" y="151"/>
                  </a:lnTo>
                  <a:lnTo>
                    <a:pt x="47" y="148"/>
                  </a:lnTo>
                  <a:lnTo>
                    <a:pt x="40" y="146"/>
                  </a:lnTo>
                  <a:lnTo>
                    <a:pt x="33" y="141"/>
                  </a:lnTo>
                  <a:lnTo>
                    <a:pt x="27" y="136"/>
                  </a:lnTo>
                  <a:lnTo>
                    <a:pt x="21" y="132"/>
                  </a:lnTo>
                  <a:lnTo>
                    <a:pt x="17" y="126"/>
                  </a:lnTo>
                  <a:lnTo>
                    <a:pt x="12" y="120"/>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7"/>
                  </a:lnTo>
                  <a:lnTo>
                    <a:pt x="33" y="14"/>
                  </a:lnTo>
                  <a:lnTo>
                    <a:pt x="40" y="9"/>
                  </a:lnTo>
                  <a:lnTo>
                    <a:pt x="47" y="6"/>
                  </a:lnTo>
                  <a:lnTo>
                    <a:pt x="54" y="4"/>
                  </a:lnTo>
                  <a:lnTo>
                    <a:pt x="60" y="1"/>
                  </a:lnTo>
                  <a:lnTo>
                    <a:pt x="68" y="0"/>
                  </a:lnTo>
                  <a:lnTo>
                    <a:pt x="76" y="0"/>
                  </a:lnTo>
                  <a:lnTo>
                    <a:pt x="76" y="0"/>
                  </a:lnTo>
                  <a:lnTo>
                    <a:pt x="84" y="0"/>
                  </a:lnTo>
                  <a:lnTo>
                    <a:pt x="91" y="1"/>
                  </a:lnTo>
                  <a:lnTo>
                    <a:pt x="99" y="4"/>
                  </a:lnTo>
                  <a:lnTo>
                    <a:pt x="106" y="6"/>
                  </a:lnTo>
                  <a:lnTo>
                    <a:pt x="113" y="9"/>
                  </a:lnTo>
                  <a:lnTo>
                    <a:pt x="120" y="14"/>
                  </a:lnTo>
                  <a:lnTo>
                    <a:pt x="126" y="17"/>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167">
              <a:extLst>
                <a:ext uri="{FF2B5EF4-FFF2-40B4-BE49-F238E27FC236}">
                  <a16:creationId xmlns:a16="http://schemas.microsoft.com/office/drawing/2014/main" id="{2C350F8D-8937-4CF4-82F5-D1AE0B166E43}"/>
                </a:ext>
              </a:extLst>
            </p:cNvPr>
            <p:cNvSpPr>
              <a:spLocks/>
            </p:cNvSpPr>
            <p:nvPr/>
          </p:nvSpPr>
          <p:spPr bwMode="auto">
            <a:xfrm>
              <a:off x="6705600" y="3382963"/>
              <a:ext cx="49213" cy="49213"/>
            </a:xfrm>
            <a:custGeom>
              <a:avLst/>
              <a:gdLst>
                <a:gd name="T0" fmla="*/ 154 w 154"/>
                <a:gd name="T1" fmla="*/ 77 h 154"/>
                <a:gd name="T2" fmla="*/ 153 w 154"/>
                <a:gd name="T3" fmla="*/ 93 h 154"/>
                <a:gd name="T4" fmla="*/ 148 w 154"/>
                <a:gd name="T5" fmla="*/ 107 h 154"/>
                <a:gd name="T6" fmla="*/ 141 w 154"/>
                <a:gd name="T7" fmla="*/ 120 h 154"/>
                <a:gd name="T8" fmla="*/ 132 w 154"/>
                <a:gd name="T9" fmla="*/ 132 h 154"/>
                <a:gd name="T10" fmla="*/ 121 w 154"/>
                <a:gd name="T11" fmla="*/ 141 h 154"/>
                <a:gd name="T12" fmla="*/ 107 w 154"/>
                <a:gd name="T13" fmla="*/ 148 h 154"/>
                <a:gd name="T14" fmla="*/ 93 w 154"/>
                <a:gd name="T15" fmla="*/ 152 h 154"/>
                <a:gd name="T16" fmla="*/ 77 w 154"/>
                <a:gd name="T17" fmla="*/ 154 h 154"/>
                <a:gd name="T18" fmla="*/ 69 w 154"/>
                <a:gd name="T19" fmla="*/ 154 h 154"/>
                <a:gd name="T20" fmla="*/ 54 w 154"/>
                <a:gd name="T21" fmla="*/ 150 h 154"/>
                <a:gd name="T22" fmla="*/ 41 w 154"/>
                <a:gd name="T23" fmla="*/ 144 h 154"/>
                <a:gd name="T24" fmla="*/ 28 w 154"/>
                <a:gd name="T25" fmla="*/ 136 h 154"/>
                <a:gd name="T26" fmla="*/ 18 w 154"/>
                <a:gd name="T27" fmla="*/ 126 h 154"/>
                <a:gd name="T28" fmla="*/ 10 w 154"/>
                <a:gd name="T29" fmla="*/ 114 h 154"/>
                <a:gd name="T30" fmla="*/ 4 w 154"/>
                <a:gd name="T31" fmla="*/ 100 h 154"/>
                <a:gd name="T32" fmla="*/ 0 w 154"/>
                <a:gd name="T33" fmla="*/ 85 h 154"/>
                <a:gd name="T34" fmla="*/ 0 w 154"/>
                <a:gd name="T35" fmla="*/ 77 h 154"/>
                <a:gd name="T36" fmla="*/ 2 w 154"/>
                <a:gd name="T37" fmla="*/ 61 h 154"/>
                <a:gd name="T38" fmla="*/ 6 w 154"/>
                <a:gd name="T39" fmla="*/ 47 h 154"/>
                <a:gd name="T40" fmla="*/ 13 w 154"/>
                <a:gd name="T41" fmla="*/ 33 h 154"/>
                <a:gd name="T42" fmla="*/ 22 w 154"/>
                <a:gd name="T43" fmla="*/ 23 h 154"/>
                <a:gd name="T44" fmla="*/ 34 w 154"/>
                <a:gd name="T45" fmla="*/ 13 h 154"/>
                <a:gd name="T46" fmla="*/ 47 w 154"/>
                <a:gd name="T47" fmla="*/ 6 h 154"/>
                <a:gd name="T48" fmla="*/ 61 w 154"/>
                <a:gd name="T49" fmla="*/ 1 h 154"/>
                <a:gd name="T50" fmla="*/ 77 w 154"/>
                <a:gd name="T51" fmla="*/ 0 h 154"/>
                <a:gd name="T52" fmla="*/ 85 w 154"/>
                <a:gd name="T53" fmla="*/ 0 h 154"/>
                <a:gd name="T54" fmla="*/ 100 w 154"/>
                <a:gd name="T55" fmla="*/ 4 h 154"/>
                <a:gd name="T56" fmla="*/ 114 w 154"/>
                <a:gd name="T57" fmla="*/ 9 h 154"/>
                <a:gd name="T58" fmla="*/ 126 w 154"/>
                <a:gd name="T59" fmla="*/ 17 h 154"/>
                <a:gd name="T60" fmla="*/ 137 w 154"/>
                <a:gd name="T61" fmla="*/ 28 h 154"/>
                <a:gd name="T62" fmla="*/ 145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0" y="100"/>
                  </a:lnTo>
                  <a:lnTo>
                    <a:pt x="148" y="107"/>
                  </a:lnTo>
                  <a:lnTo>
                    <a:pt x="145" y="114"/>
                  </a:lnTo>
                  <a:lnTo>
                    <a:pt x="141" y="120"/>
                  </a:lnTo>
                  <a:lnTo>
                    <a:pt x="137" y="126"/>
                  </a:lnTo>
                  <a:lnTo>
                    <a:pt x="132" y="132"/>
                  </a:lnTo>
                  <a:lnTo>
                    <a:pt x="126" y="136"/>
                  </a:lnTo>
                  <a:lnTo>
                    <a:pt x="121" y="141"/>
                  </a:lnTo>
                  <a:lnTo>
                    <a:pt x="114" y="144"/>
                  </a:lnTo>
                  <a:lnTo>
                    <a:pt x="107" y="148"/>
                  </a:lnTo>
                  <a:lnTo>
                    <a:pt x="100" y="150"/>
                  </a:lnTo>
                  <a:lnTo>
                    <a:pt x="93" y="152"/>
                  </a:lnTo>
                  <a:lnTo>
                    <a:pt x="85" y="154"/>
                  </a:lnTo>
                  <a:lnTo>
                    <a:pt x="77" y="154"/>
                  </a:lnTo>
                  <a:lnTo>
                    <a:pt x="77" y="154"/>
                  </a:lnTo>
                  <a:lnTo>
                    <a:pt x="69" y="154"/>
                  </a:lnTo>
                  <a:lnTo>
                    <a:pt x="61" y="152"/>
                  </a:lnTo>
                  <a:lnTo>
                    <a:pt x="54" y="150"/>
                  </a:lnTo>
                  <a:lnTo>
                    <a:pt x="47" y="148"/>
                  </a:lnTo>
                  <a:lnTo>
                    <a:pt x="41" y="144"/>
                  </a:lnTo>
                  <a:lnTo>
                    <a:pt x="34" y="141"/>
                  </a:lnTo>
                  <a:lnTo>
                    <a:pt x="28" y="136"/>
                  </a:lnTo>
                  <a:lnTo>
                    <a:pt x="22" y="132"/>
                  </a:lnTo>
                  <a:lnTo>
                    <a:pt x="18" y="126"/>
                  </a:lnTo>
                  <a:lnTo>
                    <a:pt x="13" y="120"/>
                  </a:lnTo>
                  <a:lnTo>
                    <a:pt x="10" y="114"/>
                  </a:lnTo>
                  <a:lnTo>
                    <a:pt x="6" y="107"/>
                  </a:lnTo>
                  <a:lnTo>
                    <a:pt x="4" y="100"/>
                  </a:lnTo>
                  <a:lnTo>
                    <a:pt x="2" y="93"/>
                  </a:lnTo>
                  <a:lnTo>
                    <a:pt x="0" y="85"/>
                  </a:lnTo>
                  <a:lnTo>
                    <a:pt x="0" y="77"/>
                  </a:lnTo>
                  <a:lnTo>
                    <a:pt x="0" y="77"/>
                  </a:lnTo>
                  <a:lnTo>
                    <a:pt x="0" y="69"/>
                  </a:lnTo>
                  <a:lnTo>
                    <a:pt x="2" y="61"/>
                  </a:lnTo>
                  <a:lnTo>
                    <a:pt x="4" y="54"/>
                  </a:lnTo>
                  <a:lnTo>
                    <a:pt x="6" y="47"/>
                  </a:lnTo>
                  <a:lnTo>
                    <a:pt x="10" y="40"/>
                  </a:lnTo>
                  <a:lnTo>
                    <a:pt x="13" y="33"/>
                  </a:lnTo>
                  <a:lnTo>
                    <a:pt x="18" y="28"/>
                  </a:lnTo>
                  <a:lnTo>
                    <a:pt x="22" y="23"/>
                  </a:lnTo>
                  <a:lnTo>
                    <a:pt x="28" y="17"/>
                  </a:lnTo>
                  <a:lnTo>
                    <a:pt x="34" y="13"/>
                  </a:lnTo>
                  <a:lnTo>
                    <a:pt x="41" y="9"/>
                  </a:lnTo>
                  <a:lnTo>
                    <a:pt x="47" y="6"/>
                  </a:lnTo>
                  <a:lnTo>
                    <a:pt x="54" y="4"/>
                  </a:lnTo>
                  <a:lnTo>
                    <a:pt x="61" y="1"/>
                  </a:lnTo>
                  <a:lnTo>
                    <a:pt x="69" y="0"/>
                  </a:lnTo>
                  <a:lnTo>
                    <a:pt x="77" y="0"/>
                  </a:lnTo>
                  <a:lnTo>
                    <a:pt x="77" y="0"/>
                  </a:lnTo>
                  <a:lnTo>
                    <a:pt x="85" y="0"/>
                  </a:lnTo>
                  <a:lnTo>
                    <a:pt x="93" y="1"/>
                  </a:lnTo>
                  <a:lnTo>
                    <a:pt x="100" y="4"/>
                  </a:lnTo>
                  <a:lnTo>
                    <a:pt x="107" y="6"/>
                  </a:lnTo>
                  <a:lnTo>
                    <a:pt x="114" y="9"/>
                  </a:lnTo>
                  <a:lnTo>
                    <a:pt x="121" y="13"/>
                  </a:lnTo>
                  <a:lnTo>
                    <a:pt x="126" y="17"/>
                  </a:lnTo>
                  <a:lnTo>
                    <a:pt x="132" y="23"/>
                  </a:lnTo>
                  <a:lnTo>
                    <a:pt x="137" y="28"/>
                  </a:lnTo>
                  <a:lnTo>
                    <a:pt x="141" y="33"/>
                  </a:lnTo>
                  <a:lnTo>
                    <a:pt x="145" y="40"/>
                  </a:lnTo>
                  <a:lnTo>
                    <a:pt x="148" y="47"/>
                  </a:lnTo>
                  <a:lnTo>
                    <a:pt x="150"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168">
              <a:extLst>
                <a:ext uri="{FF2B5EF4-FFF2-40B4-BE49-F238E27FC236}">
                  <a16:creationId xmlns:a16="http://schemas.microsoft.com/office/drawing/2014/main" id="{90AC4414-66EF-4A72-80C8-0C5A39BE93EC}"/>
                </a:ext>
              </a:extLst>
            </p:cNvPr>
            <p:cNvSpPr>
              <a:spLocks/>
            </p:cNvSpPr>
            <p:nvPr/>
          </p:nvSpPr>
          <p:spPr bwMode="auto">
            <a:xfrm>
              <a:off x="6634163" y="3314700"/>
              <a:ext cx="47625" cy="49213"/>
            </a:xfrm>
            <a:custGeom>
              <a:avLst/>
              <a:gdLst>
                <a:gd name="T0" fmla="*/ 153 w 153"/>
                <a:gd name="T1" fmla="*/ 78 h 155"/>
                <a:gd name="T2" fmla="*/ 152 w 153"/>
                <a:gd name="T3" fmla="*/ 93 h 155"/>
                <a:gd name="T4" fmla="*/ 147 w 153"/>
                <a:gd name="T5" fmla="*/ 108 h 155"/>
                <a:gd name="T6" fmla="*/ 140 w 153"/>
                <a:gd name="T7" fmla="*/ 120 h 155"/>
                <a:gd name="T8" fmla="*/ 131 w 153"/>
                <a:gd name="T9" fmla="*/ 132 h 155"/>
                <a:gd name="T10" fmla="*/ 120 w 153"/>
                <a:gd name="T11" fmla="*/ 142 h 155"/>
                <a:gd name="T12" fmla="*/ 106 w 153"/>
                <a:gd name="T13" fmla="*/ 149 h 155"/>
                <a:gd name="T14" fmla="*/ 92 w 153"/>
                <a:gd name="T15" fmla="*/ 154 h 155"/>
                <a:gd name="T16" fmla="*/ 76 w 153"/>
                <a:gd name="T17" fmla="*/ 155 h 155"/>
                <a:gd name="T18" fmla="*/ 68 w 153"/>
                <a:gd name="T19" fmla="*/ 155 h 155"/>
                <a:gd name="T20" fmla="*/ 53 w 153"/>
                <a:gd name="T21" fmla="*/ 151 h 155"/>
                <a:gd name="T22" fmla="*/ 40 w 153"/>
                <a:gd name="T23" fmla="*/ 146 h 155"/>
                <a:gd name="T24" fmla="*/ 27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6 w 153"/>
                <a:gd name="T47" fmla="*/ 7 h 155"/>
                <a:gd name="T48" fmla="*/ 60 w 153"/>
                <a:gd name="T49" fmla="*/ 3 h 155"/>
                <a:gd name="T50" fmla="*/ 76 w 153"/>
                <a:gd name="T51" fmla="*/ 0 h 155"/>
                <a:gd name="T52" fmla="*/ 84 w 153"/>
                <a:gd name="T53" fmla="*/ 1 h 155"/>
                <a:gd name="T54" fmla="*/ 99 w 153"/>
                <a:gd name="T55" fmla="*/ 5 h 155"/>
                <a:gd name="T56" fmla="*/ 113 w 153"/>
                <a:gd name="T57" fmla="*/ 11 h 155"/>
                <a:gd name="T58" fmla="*/ 125 w 153"/>
                <a:gd name="T59" fmla="*/ 19 h 155"/>
                <a:gd name="T60" fmla="*/ 136 w 153"/>
                <a:gd name="T61" fmla="*/ 29 h 155"/>
                <a:gd name="T62" fmla="*/ 144 w 153"/>
                <a:gd name="T63" fmla="*/ 41 h 155"/>
                <a:gd name="T64" fmla="*/ 149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49" y="101"/>
                  </a:lnTo>
                  <a:lnTo>
                    <a:pt x="147" y="108"/>
                  </a:lnTo>
                  <a:lnTo>
                    <a:pt x="144" y="115"/>
                  </a:lnTo>
                  <a:lnTo>
                    <a:pt x="140" y="120"/>
                  </a:lnTo>
                  <a:lnTo>
                    <a:pt x="136" y="127"/>
                  </a:lnTo>
                  <a:lnTo>
                    <a:pt x="131" y="132"/>
                  </a:lnTo>
                  <a:lnTo>
                    <a:pt x="125" y="138"/>
                  </a:lnTo>
                  <a:lnTo>
                    <a:pt x="120" y="142"/>
                  </a:lnTo>
                  <a:lnTo>
                    <a:pt x="113" y="146"/>
                  </a:lnTo>
                  <a:lnTo>
                    <a:pt x="106" y="149"/>
                  </a:lnTo>
                  <a:lnTo>
                    <a:pt x="99" y="151"/>
                  </a:lnTo>
                  <a:lnTo>
                    <a:pt x="92" y="154"/>
                  </a:lnTo>
                  <a:lnTo>
                    <a:pt x="84" y="155"/>
                  </a:lnTo>
                  <a:lnTo>
                    <a:pt x="76" y="155"/>
                  </a:lnTo>
                  <a:lnTo>
                    <a:pt x="76" y="155"/>
                  </a:lnTo>
                  <a:lnTo>
                    <a:pt x="68" y="155"/>
                  </a:lnTo>
                  <a:lnTo>
                    <a:pt x="60" y="154"/>
                  </a:lnTo>
                  <a:lnTo>
                    <a:pt x="53" y="151"/>
                  </a:lnTo>
                  <a:lnTo>
                    <a:pt x="46" y="149"/>
                  </a:lnTo>
                  <a:lnTo>
                    <a:pt x="40" y="146"/>
                  </a:lnTo>
                  <a:lnTo>
                    <a:pt x="33" y="142"/>
                  </a:lnTo>
                  <a:lnTo>
                    <a:pt x="27" y="138"/>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7"/>
                  </a:lnTo>
                  <a:lnTo>
                    <a:pt x="9" y="41"/>
                  </a:lnTo>
                  <a:lnTo>
                    <a:pt x="12" y="35"/>
                  </a:lnTo>
                  <a:lnTo>
                    <a:pt x="17" y="29"/>
                  </a:lnTo>
                  <a:lnTo>
                    <a:pt x="21" y="23"/>
                  </a:lnTo>
                  <a:lnTo>
                    <a:pt x="27" y="19"/>
                  </a:lnTo>
                  <a:lnTo>
                    <a:pt x="33" y="14"/>
                  </a:lnTo>
                  <a:lnTo>
                    <a:pt x="40" y="11"/>
                  </a:lnTo>
                  <a:lnTo>
                    <a:pt x="46" y="7"/>
                  </a:lnTo>
                  <a:lnTo>
                    <a:pt x="53" y="5"/>
                  </a:lnTo>
                  <a:lnTo>
                    <a:pt x="60" y="3"/>
                  </a:lnTo>
                  <a:lnTo>
                    <a:pt x="68" y="1"/>
                  </a:lnTo>
                  <a:lnTo>
                    <a:pt x="76" y="0"/>
                  </a:lnTo>
                  <a:lnTo>
                    <a:pt x="76" y="0"/>
                  </a:lnTo>
                  <a:lnTo>
                    <a:pt x="84" y="1"/>
                  </a:lnTo>
                  <a:lnTo>
                    <a:pt x="92" y="3"/>
                  </a:lnTo>
                  <a:lnTo>
                    <a:pt x="99" y="5"/>
                  </a:lnTo>
                  <a:lnTo>
                    <a:pt x="106" y="7"/>
                  </a:lnTo>
                  <a:lnTo>
                    <a:pt x="113" y="11"/>
                  </a:lnTo>
                  <a:lnTo>
                    <a:pt x="120" y="14"/>
                  </a:lnTo>
                  <a:lnTo>
                    <a:pt x="125" y="19"/>
                  </a:lnTo>
                  <a:lnTo>
                    <a:pt x="131" y="23"/>
                  </a:lnTo>
                  <a:lnTo>
                    <a:pt x="136" y="29"/>
                  </a:lnTo>
                  <a:lnTo>
                    <a:pt x="140" y="35"/>
                  </a:lnTo>
                  <a:lnTo>
                    <a:pt x="144" y="41"/>
                  </a:lnTo>
                  <a:lnTo>
                    <a:pt x="147" y="47"/>
                  </a:lnTo>
                  <a:lnTo>
                    <a:pt x="149"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169">
              <a:extLst>
                <a:ext uri="{FF2B5EF4-FFF2-40B4-BE49-F238E27FC236}">
                  <a16:creationId xmlns:a16="http://schemas.microsoft.com/office/drawing/2014/main" id="{FD005381-FD9F-4B44-9128-B9243CACD7FB}"/>
                </a:ext>
              </a:extLst>
            </p:cNvPr>
            <p:cNvSpPr>
              <a:spLocks/>
            </p:cNvSpPr>
            <p:nvPr/>
          </p:nvSpPr>
          <p:spPr bwMode="auto">
            <a:xfrm>
              <a:off x="6632575" y="3382963"/>
              <a:ext cx="49213" cy="49213"/>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2 h 154"/>
                <a:gd name="T10" fmla="*/ 120 w 154"/>
                <a:gd name="T11" fmla="*/ 141 h 154"/>
                <a:gd name="T12" fmla="*/ 107 w 154"/>
                <a:gd name="T13" fmla="*/ 148 h 154"/>
                <a:gd name="T14" fmla="*/ 93 w 154"/>
                <a:gd name="T15" fmla="*/ 152 h 154"/>
                <a:gd name="T16" fmla="*/ 77 w 154"/>
                <a:gd name="T17" fmla="*/ 154 h 154"/>
                <a:gd name="T18" fmla="*/ 69 w 154"/>
                <a:gd name="T19" fmla="*/ 154 h 154"/>
                <a:gd name="T20" fmla="*/ 54 w 154"/>
                <a:gd name="T21" fmla="*/ 150 h 154"/>
                <a:gd name="T22" fmla="*/ 40 w 154"/>
                <a:gd name="T23" fmla="*/ 144 h 154"/>
                <a:gd name="T24" fmla="*/ 28 w 154"/>
                <a:gd name="T25" fmla="*/ 136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3 h 154"/>
                <a:gd name="T42" fmla="*/ 22 w 154"/>
                <a:gd name="T43" fmla="*/ 23 h 154"/>
                <a:gd name="T44" fmla="*/ 33 w 154"/>
                <a:gd name="T45" fmla="*/ 13 h 154"/>
                <a:gd name="T46" fmla="*/ 47 w 154"/>
                <a:gd name="T47" fmla="*/ 6 h 154"/>
                <a:gd name="T48" fmla="*/ 62 w 154"/>
                <a:gd name="T49" fmla="*/ 1 h 154"/>
                <a:gd name="T50" fmla="*/ 77 w 154"/>
                <a:gd name="T51" fmla="*/ 0 h 154"/>
                <a:gd name="T52" fmla="*/ 85 w 154"/>
                <a:gd name="T53" fmla="*/ 0 h 154"/>
                <a:gd name="T54" fmla="*/ 100 w 154"/>
                <a:gd name="T55" fmla="*/ 4 h 154"/>
                <a:gd name="T56" fmla="*/ 114 w 154"/>
                <a:gd name="T57" fmla="*/ 9 h 154"/>
                <a:gd name="T58" fmla="*/ 126 w 154"/>
                <a:gd name="T59" fmla="*/ 17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0"/>
                  </a:lnTo>
                  <a:lnTo>
                    <a:pt x="136" y="126"/>
                  </a:lnTo>
                  <a:lnTo>
                    <a:pt x="132" y="132"/>
                  </a:lnTo>
                  <a:lnTo>
                    <a:pt x="126" y="136"/>
                  </a:lnTo>
                  <a:lnTo>
                    <a:pt x="120"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3"/>
                  </a:lnTo>
                  <a:lnTo>
                    <a:pt x="17" y="28"/>
                  </a:lnTo>
                  <a:lnTo>
                    <a:pt x="22" y="23"/>
                  </a:lnTo>
                  <a:lnTo>
                    <a:pt x="28" y="17"/>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170">
              <a:extLst>
                <a:ext uri="{FF2B5EF4-FFF2-40B4-BE49-F238E27FC236}">
                  <a16:creationId xmlns:a16="http://schemas.microsoft.com/office/drawing/2014/main" id="{DEDD6553-D134-4ABF-A159-512055951EBD}"/>
                </a:ext>
              </a:extLst>
            </p:cNvPr>
            <p:cNvSpPr>
              <a:spLocks/>
            </p:cNvSpPr>
            <p:nvPr/>
          </p:nvSpPr>
          <p:spPr bwMode="auto">
            <a:xfrm>
              <a:off x="6777038" y="2757488"/>
              <a:ext cx="47625" cy="49213"/>
            </a:xfrm>
            <a:custGeom>
              <a:avLst/>
              <a:gdLst>
                <a:gd name="T0" fmla="*/ 154 w 154"/>
                <a:gd name="T1" fmla="*/ 77 h 154"/>
                <a:gd name="T2" fmla="*/ 153 w 154"/>
                <a:gd name="T3" fmla="*/ 93 h 154"/>
                <a:gd name="T4" fmla="*/ 148 w 154"/>
                <a:gd name="T5" fmla="*/ 107 h 154"/>
                <a:gd name="T6" fmla="*/ 141 w 154"/>
                <a:gd name="T7" fmla="*/ 120 h 154"/>
                <a:gd name="T8" fmla="*/ 132 w 154"/>
                <a:gd name="T9" fmla="*/ 132 h 154"/>
                <a:gd name="T10" fmla="*/ 121 w 154"/>
                <a:gd name="T11" fmla="*/ 141 h 154"/>
                <a:gd name="T12" fmla="*/ 107 w 154"/>
                <a:gd name="T13" fmla="*/ 148 h 154"/>
                <a:gd name="T14" fmla="*/ 93 w 154"/>
                <a:gd name="T15" fmla="*/ 152 h 154"/>
                <a:gd name="T16" fmla="*/ 77 w 154"/>
                <a:gd name="T17" fmla="*/ 154 h 154"/>
                <a:gd name="T18" fmla="*/ 69 w 154"/>
                <a:gd name="T19" fmla="*/ 154 h 154"/>
                <a:gd name="T20" fmla="*/ 54 w 154"/>
                <a:gd name="T21" fmla="*/ 150 h 154"/>
                <a:gd name="T22" fmla="*/ 41 w 154"/>
                <a:gd name="T23" fmla="*/ 144 h 154"/>
                <a:gd name="T24" fmla="*/ 28 w 154"/>
                <a:gd name="T25" fmla="*/ 136 h 154"/>
                <a:gd name="T26" fmla="*/ 18 w 154"/>
                <a:gd name="T27" fmla="*/ 126 h 154"/>
                <a:gd name="T28" fmla="*/ 10 w 154"/>
                <a:gd name="T29" fmla="*/ 114 h 154"/>
                <a:gd name="T30" fmla="*/ 4 w 154"/>
                <a:gd name="T31" fmla="*/ 100 h 154"/>
                <a:gd name="T32" fmla="*/ 0 w 154"/>
                <a:gd name="T33" fmla="*/ 85 h 154"/>
                <a:gd name="T34" fmla="*/ 0 w 154"/>
                <a:gd name="T35" fmla="*/ 77 h 154"/>
                <a:gd name="T36" fmla="*/ 2 w 154"/>
                <a:gd name="T37" fmla="*/ 61 h 154"/>
                <a:gd name="T38" fmla="*/ 6 w 154"/>
                <a:gd name="T39" fmla="*/ 47 h 154"/>
                <a:gd name="T40" fmla="*/ 13 w 154"/>
                <a:gd name="T41" fmla="*/ 33 h 154"/>
                <a:gd name="T42" fmla="*/ 23 w 154"/>
                <a:gd name="T43" fmla="*/ 22 h 154"/>
                <a:gd name="T44" fmla="*/ 34 w 154"/>
                <a:gd name="T45" fmla="*/ 13 h 154"/>
                <a:gd name="T46" fmla="*/ 47 w 154"/>
                <a:gd name="T47" fmla="*/ 6 h 154"/>
                <a:gd name="T48" fmla="*/ 62 w 154"/>
                <a:gd name="T49" fmla="*/ 1 h 154"/>
                <a:gd name="T50" fmla="*/ 77 w 154"/>
                <a:gd name="T51" fmla="*/ 0 h 154"/>
                <a:gd name="T52" fmla="*/ 85 w 154"/>
                <a:gd name="T53" fmla="*/ 0 h 154"/>
                <a:gd name="T54" fmla="*/ 100 w 154"/>
                <a:gd name="T55" fmla="*/ 4 h 154"/>
                <a:gd name="T56" fmla="*/ 114 w 154"/>
                <a:gd name="T57" fmla="*/ 9 h 154"/>
                <a:gd name="T58" fmla="*/ 126 w 154"/>
                <a:gd name="T59" fmla="*/ 17 h 154"/>
                <a:gd name="T60" fmla="*/ 137 w 154"/>
                <a:gd name="T61" fmla="*/ 28 h 154"/>
                <a:gd name="T62" fmla="*/ 145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0" y="100"/>
                  </a:lnTo>
                  <a:lnTo>
                    <a:pt x="148" y="107"/>
                  </a:lnTo>
                  <a:lnTo>
                    <a:pt x="145" y="114"/>
                  </a:lnTo>
                  <a:lnTo>
                    <a:pt x="141" y="120"/>
                  </a:lnTo>
                  <a:lnTo>
                    <a:pt x="137" y="126"/>
                  </a:lnTo>
                  <a:lnTo>
                    <a:pt x="132" y="132"/>
                  </a:lnTo>
                  <a:lnTo>
                    <a:pt x="126" y="136"/>
                  </a:lnTo>
                  <a:lnTo>
                    <a:pt x="121"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1" y="144"/>
                  </a:lnTo>
                  <a:lnTo>
                    <a:pt x="34" y="141"/>
                  </a:lnTo>
                  <a:lnTo>
                    <a:pt x="28" y="136"/>
                  </a:lnTo>
                  <a:lnTo>
                    <a:pt x="23" y="132"/>
                  </a:lnTo>
                  <a:lnTo>
                    <a:pt x="18" y="126"/>
                  </a:lnTo>
                  <a:lnTo>
                    <a:pt x="13" y="120"/>
                  </a:lnTo>
                  <a:lnTo>
                    <a:pt x="10" y="114"/>
                  </a:lnTo>
                  <a:lnTo>
                    <a:pt x="6" y="107"/>
                  </a:lnTo>
                  <a:lnTo>
                    <a:pt x="4" y="100"/>
                  </a:lnTo>
                  <a:lnTo>
                    <a:pt x="2" y="93"/>
                  </a:lnTo>
                  <a:lnTo>
                    <a:pt x="0" y="85"/>
                  </a:lnTo>
                  <a:lnTo>
                    <a:pt x="0" y="77"/>
                  </a:lnTo>
                  <a:lnTo>
                    <a:pt x="0" y="77"/>
                  </a:lnTo>
                  <a:lnTo>
                    <a:pt x="0" y="69"/>
                  </a:lnTo>
                  <a:lnTo>
                    <a:pt x="2" y="61"/>
                  </a:lnTo>
                  <a:lnTo>
                    <a:pt x="4" y="54"/>
                  </a:lnTo>
                  <a:lnTo>
                    <a:pt x="6" y="47"/>
                  </a:lnTo>
                  <a:lnTo>
                    <a:pt x="10" y="40"/>
                  </a:lnTo>
                  <a:lnTo>
                    <a:pt x="13" y="33"/>
                  </a:lnTo>
                  <a:lnTo>
                    <a:pt x="18" y="28"/>
                  </a:lnTo>
                  <a:lnTo>
                    <a:pt x="23" y="22"/>
                  </a:lnTo>
                  <a:lnTo>
                    <a:pt x="28" y="17"/>
                  </a:lnTo>
                  <a:lnTo>
                    <a:pt x="34" y="13"/>
                  </a:lnTo>
                  <a:lnTo>
                    <a:pt x="41"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3"/>
                  </a:lnTo>
                  <a:lnTo>
                    <a:pt x="126" y="17"/>
                  </a:lnTo>
                  <a:lnTo>
                    <a:pt x="132" y="22"/>
                  </a:lnTo>
                  <a:lnTo>
                    <a:pt x="137" y="28"/>
                  </a:lnTo>
                  <a:lnTo>
                    <a:pt x="141" y="33"/>
                  </a:lnTo>
                  <a:lnTo>
                    <a:pt x="145" y="40"/>
                  </a:lnTo>
                  <a:lnTo>
                    <a:pt x="148" y="47"/>
                  </a:lnTo>
                  <a:lnTo>
                    <a:pt x="150"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171">
              <a:extLst>
                <a:ext uri="{FF2B5EF4-FFF2-40B4-BE49-F238E27FC236}">
                  <a16:creationId xmlns:a16="http://schemas.microsoft.com/office/drawing/2014/main" id="{4AB1AEBF-E06F-41AF-A8A9-6E5C58CA2040}"/>
                </a:ext>
              </a:extLst>
            </p:cNvPr>
            <p:cNvSpPr>
              <a:spLocks/>
            </p:cNvSpPr>
            <p:nvPr/>
          </p:nvSpPr>
          <p:spPr bwMode="auto">
            <a:xfrm>
              <a:off x="6777038" y="2828925"/>
              <a:ext cx="47625" cy="49213"/>
            </a:xfrm>
            <a:custGeom>
              <a:avLst/>
              <a:gdLst>
                <a:gd name="T0" fmla="*/ 154 w 154"/>
                <a:gd name="T1" fmla="*/ 77 h 155"/>
                <a:gd name="T2" fmla="*/ 153 w 154"/>
                <a:gd name="T3" fmla="*/ 93 h 155"/>
                <a:gd name="T4" fmla="*/ 148 w 154"/>
                <a:gd name="T5" fmla="*/ 108 h 155"/>
                <a:gd name="T6" fmla="*/ 141 w 154"/>
                <a:gd name="T7" fmla="*/ 120 h 155"/>
                <a:gd name="T8" fmla="*/ 132 w 154"/>
                <a:gd name="T9" fmla="*/ 132 h 155"/>
                <a:gd name="T10" fmla="*/ 121 w 154"/>
                <a:gd name="T11" fmla="*/ 141 h 155"/>
                <a:gd name="T12" fmla="*/ 107 w 154"/>
                <a:gd name="T13" fmla="*/ 148 h 155"/>
                <a:gd name="T14" fmla="*/ 93 w 154"/>
                <a:gd name="T15" fmla="*/ 152 h 155"/>
                <a:gd name="T16" fmla="*/ 77 w 154"/>
                <a:gd name="T17" fmla="*/ 155 h 155"/>
                <a:gd name="T18" fmla="*/ 69 w 154"/>
                <a:gd name="T19" fmla="*/ 154 h 155"/>
                <a:gd name="T20" fmla="*/ 54 w 154"/>
                <a:gd name="T21" fmla="*/ 151 h 155"/>
                <a:gd name="T22" fmla="*/ 41 w 154"/>
                <a:gd name="T23" fmla="*/ 146 h 155"/>
                <a:gd name="T24" fmla="*/ 28 w 154"/>
                <a:gd name="T25" fmla="*/ 136 h 155"/>
                <a:gd name="T26" fmla="*/ 18 w 154"/>
                <a:gd name="T27" fmla="*/ 126 h 155"/>
                <a:gd name="T28" fmla="*/ 10 w 154"/>
                <a:gd name="T29" fmla="*/ 114 h 155"/>
                <a:gd name="T30" fmla="*/ 4 w 154"/>
                <a:gd name="T31" fmla="*/ 100 h 155"/>
                <a:gd name="T32" fmla="*/ 0 w 154"/>
                <a:gd name="T33" fmla="*/ 85 h 155"/>
                <a:gd name="T34" fmla="*/ 0 w 154"/>
                <a:gd name="T35" fmla="*/ 77 h 155"/>
                <a:gd name="T36" fmla="*/ 2 w 154"/>
                <a:gd name="T37" fmla="*/ 62 h 155"/>
                <a:gd name="T38" fmla="*/ 6 w 154"/>
                <a:gd name="T39" fmla="*/ 47 h 155"/>
                <a:gd name="T40" fmla="*/ 13 w 154"/>
                <a:gd name="T41" fmla="*/ 35 h 155"/>
                <a:gd name="T42" fmla="*/ 23 w 154"/>
                <a:gd name="T43" fmla="*/ 23 h 155"/>
                <a:gd name="T44" fmla="*/ 34 w 154"/>
                <a:gd name="T45" fmla="*/ 14 h 155"/>
                <a:gd name="T46" fmla="*/ 47 w 154"/>
                <a:gd name="T47" fmla="*/ 6 h 155"/>
                <a:gd name="T48" fmla="*/ 62 w 154"/>
                <a:gd name="T49" fmla="*/ 3 h 155"/>
                <a:gd name="T50" fmla="*/ 77 w 154"/>
                <a:gd name="T51" fmla="*/ 0 h 155"/>
                <a:gd name="T52" fmla="*/ 85 w 154"/>
                <a:gd name="T53" fmla="*/ 1 h 155"/>
                <a:gd name="T54" fmla="*/ 100 w 154"/>
                <a:gd name="T55" fmla="*/ 4 h 155"/>
                <a:gd name="T56" fmla="*/ 114 w 154"/>
                <a:gd name="T57" fmla="*/ 9 h 155"/>
                <a:gd name="T58" fmla="*/ 126 w 154"/>
                <a:gd name="T59" fmla="*/ 19 h 155"/>
                <a:gd name="T60" fmla="*/ 137 w 154"/>
                <a:gd name="T61" fmla="*/ 29 h 155"/>
                <a:gd name="T62" fmla="*/ 145 w 154"/>
                <a:gd name="T63" fmla="*/ 40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0" y="100"/>
                  </a:lnTo>
                  <a:lnTo>
                    <a:pt x="148" y="108"/>
                  </a:lnTo>
                  <a:lnTo>
                    <a:pt x="145" y="114"/>
                  </a:lnTo>
                  <a:lnTo>
                    <a:pt x="141" y="120"/>
                  </a:lnTo>
                  <a:lnTo>
                    <a:pt x="137" y="126"/>
                  </a:lnTo>
                  <a:lnTo>
                    <a:pt x="132" y="132"/>
                  </a:lnTo>
                  <a:lnTo>
                    <a:pt x="126" y="136"/>
                  </a:lnTo>
                  <a:lnTo>
                    <a:pt x="121" y="141"/>
                  </a:lnTo>
                  <a:lnTo>
                    <a:pt x="114" y="146"/>
                  </a:lnTo>
                  <a:lnTo>
                    <a:pt x="107" y="148"/>
                  </a:lnTo>
                  <a:lnTo>
                    <a:pt x="100" y="151"/>
                  </a:lnTo>
                  <a:lnTo>
                    <a:pt x="93" y="152"/>
                  </a:lnTo>
                  <a:lnTo>
                    <a:pt x="85" y="154"/>
                  </a:lnTo>
                  <a:lnTo>
                    <a:pt x="77" y="155"/>
                  </a:lnTo>
                  <a:lnTo>
                    <a:pt x="77" y="155"/>
                  </a:lnTo>
                  <a:lnTo>
                    <a:pt x="69" y="154"/>
                  </a:lnTo>
                  <a:lnTo>
                    <a:pt x="62" y="152"/>
                  </a:lnTo>
                  <a:lnTo>
                    <a:pt x="54" y="151"/>
                  </a:lnTo>
                  <a:lnTo>
                    <a:pt x="47" y="148"/>
                  </a:lnTo>
                  <a:lnTo>
                    <a:pt x="41" y="146"/>
                  </a:lnTo>
                  <a:lnTo>
                    <a:pt x="34" y="141"/>
                  </a:lnTo>
                  <a:lnTo>
                    <a:pt x="28" y="136"/>
                  </a:lnTo>
                  <a:lnTo>
                    <a:pt x="23" y="132"/>
                  </a:lnTo>
                  <a:lnTo>
                    <a:pt x="18" y="126"/>
                  </a:lnTo>
                  <a:lnTo>
                    <a:pt x="13" y="120"/>
                  </a:lnTo>
                  <a:lnTo>
                    <a:pt x="10" y="114"/>
                  </a:lnTo>
                  <a:lnTo>
                    <a:pt x="6" y="108"/>
                  </a:lnTo>
                  <a:lnTo>
                    <a:pt x="4" y="100"/>
                  </a:lnTo>
                  <a:lnTo>
                    <a:pt x="2" y="93"/>
                  </a:lnTo>
                  <a:lnTo>
                    <a:pt x="0" y="85"/>
                  </a:lnTo>
                  <a:lnTo>
                    <a:pt x="0" y="77"/>
                  </a:lnTo>
                  <a:lnTo>
                    <a:pt x="0" y="77"/>
                  </a:lnTo>
                  <a:lnTo>
                    <a:pt x="0" y="70"/>
                  </a:lnTo>
                  <a:lnTo>
                    <a:pt x="2" y="62"/>
                  </a:lnTo>
                  <a:lnTo>
                    <a:pt x="4" y="54"/>
                  </a:lnTo>
                  <a:lnTo>
                    <a:pt x="6" y="47"/>
                  </a:lnTo>
                  <a:lnTo>
                    <a:pt x="10" y="40"/>
                  </a:lnTo>
                  <a:lnTo>
                    <a:pt x="13" y="35"/>
                  </a:lnTo>
                  <a:lnTo>
                    <a:pt x="18" y="29"/>
                  </a:lnTo>
                  <a:lnTo>
                    <a:pt x="23" y="23"/>
                  </a:lnTo>
                  <a:lnTo>
                    <a:pt x="28" y="19"/>
                  </a:lnTo>
                  <a:lnTo>
                    <a:pt x="34" y="14"/>
                  </a:lnTo>
                  <a:lnTo>
                    <a:pt x="41" y="9"/>
                  </a:lnTo>
                  <a:lnTo>
                    <a:pt x="47" y="6"/>
                  </a:lnTo>
                  <a:lnTo>
                    <a:pt x="54" y="4"/>
                  </a:lnTo>
                  <a:lnTo>
                    <a:pt x="62" y="3"/>
                  </a:lnTo>
                  <a:lnTo>
                    <a:pt x="69" y="1"/>
                  </a:lnTo>
                  <a:lnTo>
                    <a:pt x="77" y="0"/>
                  </a:lnTo>
                  <a:lnTo>
                    <a:pt x="77" y="0"/>
                  </a:lnTo>
                  <a:lnTo>
                    <a:pt x="85" y="1"/>
                  </a:lnTo>
                  <a:lnTo>
                    <a:pt x="93" y="3"/>
                  </a:lnTo>
                  <a:lnTo>
                    <a:pt x="100" y="4"/>
                  </a:lnTo>
                  <a:lnTo>
                    <a:pt x="107" y="6"/>
                  </a:lnTo>
                  <a:lnTo>
                    <a:pt x="114" y="9"/>
                  </a:lnTo>
                  <a:lnTo>
                    <a:pt x="121" y="14"/>
                  </a:lnTo>
                  <a:lnTo>
                    <a:pt x="126" y="19"/>
                  </a:lnTo>
                  <a:lnTo>
                    <a:pt x="132" y="23"/>
                  </a:lnTo>
                  <a:lnTo>
                    <a:pt x="137" y="29"/>
                  </a:lnTo>
                  <a:lnTo>
                    <a:pt x="141" y="35"/>
                  </a:lnTo>
                  <a:lnTo>
                    <a:pt x="145" y="40"/>
                  </a:lnTo>
                  <a:lnTo>
                    <a:pt x="148" y="47"/>
                  </a:lnTo>
                  <a:lnTo>
                    <a:pt x="150"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172">
              <a:extLst>
                <a:ext uri="{FF2B5EF4-FFF2-40B4-BE49-F238E27FC236}">
                  <a16:creationId xmlns:a16="http://schemas.microsoft.com/office/drawing/2014/main" id="{A6F2F572-45DA-4620-9E03-EDC2293A285E}"/>
                </a:ext>
              </a:extLst>
            </p:cNvPr>
            <p:cNvSpPr>
              <a:spLocks/>
            </p:cNvSpPr>
            <p:nvPr/>
          </p:nvSpPr>
          <p:spPr bwMode="auto">
            <a:xfrm>
              <a:off x="6911975" y="2757488"/>
              <a:ext cx="49213" cy="49213"/>
            </a:xfrm>
            <a:custGeom>
              <a:avLst/>
              <a:gdLst>
                <a:gd name="T0" fmla="*/ 155 w 155"/>
                <a:gd name="T1" fmla="*/ 77 h 154"/>
                <a:gd name="T2" fmla="*/ 152 w 155"/>
                <a:gd name="T3" fmla="*/ 93 h 154"/>
                <a:gd name="T4" fmla="*/ 148 w 155"/>
                <a:gd name="T5" fmla="*/ 107 h 154"/>
                <a:gd name="T6" fmla="*/ 141 w 155"/>
                <a:gd name="T7" fmla="*/ 120 h 154"/>
                <a:gd name="T8" fmla="*/ 132 w 155"/>
                <a:gd name="T9" fmla="*/ 132 h 154"/>
                <a:gd name="T10" fmla="*/ 120 w 155"/>
                <a:gd name="T11" fmla="*/ 141 h 154"/>
                <a:gd name="T12" fmla="*/ 107 w 155"/>
                <a:gd name="T13" fmla="*/ 148 h 154"/>
                <a:gd name="T14" fmla="*/ 93 w 155"/>
                <a:gd name="T15" fmla="*/ 152 h 154"/>
                <a:gd name="T16" fmla="*/ 77 w 155"/>
                <a:gd name="T17" fmla="*/ 154 h 154"/>
                <a:gd name="T18" fmla="*/ 69 w 155"/>
                <a:gd name="T19" fmla="*/ 154 h 154"/>
                <a:gd name="T20" fmla="*/ 54 w 155"/>
                <a:gd name="T21" fmla="*/ 150 h 154"/>
                <a:gd name="T22" fmla="*/ 40 w 155"/>
                <a:gd name="T23" fmla="*/ 144 h 154"/>
                <a:gd name="T24" fmla="*/ 28 w 155"/>
                <a:gd name="T25" fmla="*/ 136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3 w 155"/>
                <a:gd name="T41" fmla="*/ 33 h 154"/>
                <a:gd name="T42" fmla="*/ 23 w 155"/>
                <a:gd name="T43" fmla="*/ 22 h 154"/>
                <a:gd name="T44" fmla="*/ 33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3 w 155"/>
                <a:gd name="T57" fmla="*/ 9 h 154"/>
                <a:gd name="T58" fmla="*/ 126 w 155"/>
                <a:gd name="T59" fmla="*/ 17 h 154"/>
                <a:gd name="T60" fmla="*/ 136 w 155"/>
                <a:gd name="T61" fmla="*/ 28 h 154"/>
                <a:gd name="T62" fmla="*/ 144 w 155"/>
                <a:gd name="T63" fmla="*/ 40 h 154"/>
                <a:gd name="T64" fmla="*/ 150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3" y="141"/>
                  </a:lnTo>
                  <a:lnTo>
                    <a:pt x="28" y="136"/>
                  </a:lnTo>
                  <a:lnTo>
                    <a:pt x="23" y="132"/>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3"/>
                  </a:lnTo>
                  <a:lnTo>
                    <a:pt x="17" y="28"/>
                  </a:lnTo>
                  <a:lnTo>
                    <a:pt x="23" y="22"/>
                  </a:lnTo>
                  <a:lnTo>
                    <a:pt x="28" y="17"/>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173">
              <a:extLst>
                <a:ext uri="{FF2B5EF4-FFF2-40B4-BE49-F238E27FC236}">
                  <a16:creationId xmlns:a16="http://schemas.microsoft.com/office/drawing/2014/main" id="{74ABB436-8F83-4A89-8320-C2A0E1717385}"/>
                </a:ext>
              </a:extLst>
            </p:cNvPr>
            <p:cNvSpPr>
              <a:spLocks/>
            </p:cNvSpPr>
            <p:nvPr/>
          </p:nvSpPr>
          <p:spPr bwMode="auto">
            <a:xfrm>
              <a:off x="6911975" y="2828925"/>
              <a:ext cx="49213" cy="49213"/>
            </a:xfrm>
            <a:custGeom>
              <a:avLst/>
              <a:gdLst>
                <a:gd name="T0" fmla="*/ 155 w 155"/>
                <a:gd name="T1" fmla="*/ 77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7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6 h 155"/>
                <a:gd name="T24" fmla="*/ 28 w 155"/>
                <a:gd name="T25" fmla="*/ 136 h 155"/>
                <a:gd name="T26" fmla="*/ 17 w 155"/>
                <a:gd name="T27" fmla="*/ 126 h 155"/>
                <a:gd name="T28" fmla="*/ 9 w 155"/>
                <a:gd name="T29" fmla="*/ 114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3 w 155"/>
                <a:gd name="T41" fmla="*/ 35 h 155"/>
                <a:gd name="T42" fmla="*/ 23 w 155"/>
                <a:gd name="T43" fmla="*/ 23 h 155"/>
                <a:gd name="T44" fmla="*/ 33 w 155"/>
                <a:gd name="T45" fmla="*/ 14 h 155"/>
                <a:gd name="T46" fmla="*/ 47 w 155"/>
                <a:gd name="T47" fmla="*/ 6 h 155"/>
                <a:gd name="T48" fmla="*/ 62 w 155"/>
                <a:gd name="T49" fmla="*/ 3 h 155"/>
                <a:gd name="T50" fmla="*/ 77 w 155"/>
                <a:gd name="T51" fmla="*/ 0 h 155"/>
                <a:gd name="T52" fmla="*/ 85 w 155"/>
                <a:gd name="T53" fmla="*/ 1 h 155"/>
                <a:gd name="T54" fmla="*/ 100 w 155"/>
                <a:gd name="T55" fmla="*/ 4 h 155"/>
                <a:gd name="T56" fmla="*/ 113 w 155"/>
                <a:gd name="T57" fmla="*/ 9 h 155"/>
                <a:gd name="T58" fmla="*/ 126 w 155"/>
                <a:gd name="T59" fmla="*/ 19 h 155"/>
                <a:gd name="T60" fmla="*/ 136 w 155"/>
                <a:gd name="T61" fmla="*/ 29 h 155"/>
                <a:gd name="T62" fmla="*/ 144 w 155"/>
                <a:gd name="T63" fmla="*/ 40 h 155"/>
                <a:gd name="T64" fmla="*/ 150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2" y="93"/>
                  </a:lnTo>
                  <a:lnTo>
                    <a:pt x="150" y="100"/>
                  </a:lnTo>
                  <a:lnTo>
                    <a:pt x="148" y="108"/>
                  </a:lnTo>
                  <a:lnTo>
                    <a:pt x="144" y="114"/>
                  </a:lnTo>
                  <a:lnTo>
                    <a:pt x="141" y="120"/>
                  </a:lnTo>
                  <a:lnTo>
                    <a:pt x="136" y="126"/>
                  </a:lnTo>
                  <a:lnTo>
                    <a:pt x="132" y="132"/>
                  </a:lnTo>
                  <a:lnTo>
                    <a:pt x="126" y="136"/>
                  </a:lnTo>
                  <a:lnTo>
                    <a:pt x="120" y="141"/>
                  </a:lnTo>
                  <a:lnTo>
                    <a:pt x="113"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3" y="141"/>
                  </a:lnTo>
                  <a:lnTo>
                    <a:pt x="28" y="136"/>
                  </a:lnTo>
                  <a:lnTo>
                    <a:pt x="23" y="132"/>
                  </a:lnTo>
                  <a:lnTo>
                    <a:pt x="17" y="126"/>
                  </a:lnTo>
                  <a:lnTo>
                    <a:pt x="13" y="120"/>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3" y="23"/>
                  </a:lnTo>
                  <a:lnTo>
                    <a:pt x="28" y="19"/>
                  </a:lnTo>
                  <a:lnTo>
                    <a:pt x="33" y="14"/>
                  </a:lnTo>
                  <a:lnTo>
                    <a:pt x="40" y="9"/>
                  </a:lnTo>
                  <a:lnTo>
                    <a:pt x="47" y="6"/>
                  </a:lnTo>
                  <a:lnTo>
                    <a:pt x="54" y="4"/>
                  </a:lnTo>
                  <a:lnTo>
                    <a:pt x="62" y="3"/>
                  </a:lnTo>
                  <a:lnTo>
                    <a:pt x="69" y="1"/>
                  </a:lnTo>
                  <a:lnTo>
                    <a:pt x="77" y="0"/>
                  </a:lnTo>
                  <a:lnTo>
                    <a:pt x="77" y="0"/>
                  </a:lnTo>
                  <a:lnTo>
                    <a:pt x="85" y="1"/>
                  </a:lnTo>
                  <a:lnTo>
                    <a:pt x="93" y="3"/>
                  </a:lnTo>
                  <a:lnTo>
                    <a:pt x="100" y="4"/>
                  </a:lnTo>
                  <a:lnTo>
                    <a:pt x="107" y="6"/>
                  </a:lnTo>
                  <a:lnTo>
                    <a:pt x="113" y="9"/>
                  </a:lnTo>
                  <a:lnTo>
                    <a:pt x="120" y="14"/>
                  </a:lnTo>
                  <a:lnTo>
                    <a:pt x="126" y="19"/>
                  </a:lnTo>
                  <a:lnTo>
                    <a:pt x="132" y="23"/>
                  </a:lnTo>
                  <a:lnTo>
                    <a:pt x="136" y="29"/>
                  </a:lnTo>
                  <a:lnTo>
                    <a:pt x="141" y="35"/>
                  </a:lnTo>
                  <a:lnTo>
                    <a:pt x="144" y="40"/>
                  </a:lnTo>
                  <a:lnTo>
                    <a:pt x="148" y="47"/>
                  </a:lnTo>
                  <a:lnTo>
                    <a:pt x="150" y="54"/>
                  </a:lnTo>
                  <a:lnTo>
                    <a:pt x="152"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174">
              <a:extLst>
                <a:ext uri="{FF2B5EF4-FFF2-40B4-BE49-F238E27FC236}">
                  <a16:creationId xmlns:a16="http://schemas.microsoft.com/office/drawing/2014/main" id="{6BE925BE-81A0-4A76-BA0E-BC671AFFDB58}"/>
                </a:ext>
              </a:extLst>
            </p:cNvPr>
            <p:cNvSpPr>
              <a:spLocks/>
            </p:cNvSpPr>
            <p:nvPr/>
          </p:nvSpPr>
          <p:spPr bwMode="auto">
            <a:xfrm>
              <a:off x="6981825" y="2757488"/>
              <a:ext cx="49213" cy="49213"/>
            </a:xfrm>
            <a:custGeom>
              <a:avLst/>
              <a:gdLst>
                <a:gd name="T0" fmla="*/ 153 w 153"/>
                <a:gd name="T1" fmla="*/ 77 h 154"/>
                <a:gd name="T2" fmla="*/ 152 w 153"/>
                <a:gd name="T3" fmla="*/ 93 h 154"/>
                <a:gd name="T4" fmla="*/ 148 w 153"/>
                <a:gd name="T5" fmla="*/ 107 h 154"/>
                <a:gd name="T6" fmla="*/ 141 w 153"/>
                <a:gd name="T7" fmla="*/ 120 h 154"/>
                <a:gd name="T8" fmla="*/ 131 w 153"/>
                <a:gd name="T9" fmla="*/ 132 h 154"/>
                <a:gd name="T10" fmla="*/ 119 w 153"/>
                <a:gd name="T11" fmla="*/ 141 h 154"/>
                <a:gd name="T12" fmla="*/ 106 w 153"/>
                <a:gd name="T13" fmla="*/ 148 h 154"/>
                <a:gd name="T14" fmla="*/ 92 w 153"/>
                <a:gd name="T15" fmla="*/ 152 h 154"/>
                <a:gd name="T16" fmla="*/ 77 w 153"/>
                <a:gd name="T17" fmla="*/ 154 h 154"/>
                <a:gd name="T18" fmla="*/ 69 w 153"/>
                <a:gd name="T19" fmla="*/ 154 h 154"/>
                <a:gd name="T20" fmla="*/ 54 w 153"/>
                <a:gd name="T21" fmla="*/ 150 h 154"/>
                <a:gd name="T22" fmla="*/ 40 w 153"/>
                <a:gd name="T23" fmla="*/ 144 h 154"/>
                <a:gd name="T24" fmla="*/ 28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6 w 153"/>
                <a:gd name="T39" fmla="*/ 47 h 154"/>
                <a:gd name="T40" fmla="*/ 13 w 153"/>
                <a:gd name="T41" fmla="*/ 33 h 154"/>
                <a:gd name="T42" fmla="*/ 22 w 153"/>
                <a:gd name="T43" fmla="*/ 22 h 154"/>
                <a:gd name="T44" fmla="*/ 33 w 153"/>
                <a:gd name="T45" fmla="*/ 13 h 154"/>
                <a:gd name="T46" fmla="*/ 47 w 153"/>
                <a:gd name="T47" fmla="*/ 6 h 154"/>
                <a:gd name="T48" fmla="*/ 61 w 153"/>
                <a:gd name="T49" fmla="*/ 1 h 154"/>
                <a:gd name="T50" fmla="*/ 77 w 153"/>
                <a:gd name="T51" fmla="*/ 0 h 154"/>
                <a:gd name="T52" fmla="*/ 85 w 153"/>
                <a:gd name="T53" fmla="*/ 0 h 154"/>
                <a:gd name="T54" fmla="*/ 100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8" y="107"/>
                  </a:lnTo>
                  <a:lnTo>
                    <a:pt x="144" y="114"/>
                  </a:lnTo>
                  <a:lnTo>
                    <a:pt x="141" y="120"/>
                  </a:lnTo>
                  <a:lnTo>
                    <a:pt x="136" y="126"/>
                  </a:lnTo>
                  <a:lnTo>
                    <a:pt x="131" y="132"/>
                  </a:lnTo>
                  <a:lnTo>
                    <a:pt x="126" y="136"/>
                  </a:lnTo>
                  <a:lnTo>
                    <a:pt x="119" y="141"/>
                  </a:lnTo>
                  <a:lnTo>
                    <a:pt x="113" y="144"/>
                  </a:lnTo>
                  <a:lnTo>
                    <a:pt x="106"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6" y="6"/>
                  </a:lnTo>
                  <a:lnTo>
                    <a:pt x="113" y="9"/>
                  </a:lnTo>
                  <a:lnTo>
                    <a:pt x="119" y="13"/>
                  </a:lnTo>
                  <a:lnTo>
                    <a:pt x="126" y="17"/>
                  </a:lnTo>
                  <a:lnTo>
                    <a:pt x="131" y="22"/>
                  </a:lnTo>
                  <a:lnTo>
                    <a:pt x="136" y="28"/>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175">
              <a:extLst>
                <a:ext uri="{FF2B5EF4-FFF2-40B4-BE49-F238E27FC236}">
                  <a16:creationId xmlns:a16="http://schemas.microsoft.com/office/drawing/2014/main" id="{5579B6E0-DACB-4E1B-8A5B-7F473DAD07AF}"/>
                </a:ext>
              </a:extLst>
            </p:cNvPr>
            <p:cNvSpPr>
              <a:spLocks/>
            </p:cNvSpPr>
            <p:nvPr/>
          </p:nvSpPr>
          <p:spPr bwMode="auto">
            <a:xfrm>
              <a:off x="6981825" y="2828925"/>
              <a:ext cx="49213" cy="49213"/>
            </a:xfrm>
            <a:custGeom>
              <a:avLst/>
              <a:gdLst>
                <a:gd name="T0" fmla="*/ 153 w 153"/>
                <a:gd name="T1" fmla="*/ 77 h 155"/>
                <a:gd name="T2" fmla="*/ 152 w 153"/>
                <a:gd name="T3" fmla="*/ 93 h 155"/>
                <a:gd name="T4" fmla="*/ 148 w 153"/>
                <a:gd name="T5" fmla="*/ 108 h 155"/>
                <a:gd name="T6" fmla="*/ 141 w 153"/>
                <a:gd name="T7" fmla="*/ 120 h 155"/>
                <a:gd name="T8" fmla="*/ 131 w 153"/>
                <a:gd name="T9" fmla="*/ 132 h 155"/>
                <a:gd name="T10" fmla="*/ 119 w 153"/>
                <a:gd name="T11" fmla="*/ 141 h 155"/>
                <a:gd name="T12" fmla="*/ 106 w 153"/>
                <a:gd name="T13" fmla="*/ 148 h 155"/>
                <a:gd name="T14" fmla="*/ 92 w 153"/>
                <a:gd name="T15" fmla="*/ 152 h 155"/>
                <a:gd name="T16" fmla="*/ 77 w 153"/>
                <a:gd name="T17" fmla="*/ 155 h 155"/>
                <a:gd name="T18" fmla="*/ 69 w 153"/>
                <a:gd name="T19" fmla="*/ 154 h 155"/>
                <a:gd name="T20" fmla="*/ 54 w 153"/>
                <a:gd name="T21" fmla="*/ 151 h 155"/>
                <a:gd name="T22" fmla="*/ 40 w 153"/>
                <a:gd name="T23" fmla="*/ 146 h 155"/>
                <a:gd name="T24" fmla="*/ 28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4 h 155"/>
                <a:gd name="T46" fmla="*/ 47 w 153"/>
                <a:gd name="T47" fmla="*/ 6 h 155"/>
                <a:gd name="T48" fmla="*/ 61 w 153"/>
                <a:gd name="T49" fmla="*/ 3 h 155"/>
                <a:gd name="T50" fmla="*/ 77 w 153"/>
                <a:gd name="T51" fmla="*/ 0 h 155"/>
                <a:gd name="T52" fmla="*/ 85 w 153"/>
                <a:gd name="T53" fmla="*/ 1 h 155"/>
                <a:gd name="T54" fmla="*/ 100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4"/>
                  </a:lnTo>
                  <a:lnTo>
                    <a:pt x="141" y="120"/>
                  </a:lnTo>
                  <a:lnTo>
                    <a:pt x="136" y="126"/>
                  </a:lnTo>
                  <a:lnTo>
                    <a:pt x="131" y="132"/>
                  </a:lnTo>
                  <a:lnTo>
                    <a:pt x="126" y="136"/>
                  </a:lnTo>
                  <a:lnTo>
                    <a:pt x="119" y="141"/>
                  </a:lnTo>
                  <a:lnTo>
                    <a:pt x="113" y="146"/>
                  </a:lnTo>
                  <a:lnTo>
                    <a:pt x="106"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2" y="23"/>
                  </a:lnTo>
                  <a:lnTo>
                    <a:pt x="28" y="19"/>
                  </a:lnTo>
                  <a:lnTo>
                    <a:pt x="33" y="14"/>
                  </a:lnTo>
                  <a:lnTo>
                    <a:pt x="40" y="9"/>
                  </a:lnTo>
                  <a:lnTo>
                    <a:pt x="47" y="6"/>
                  </a:lnTo>
                  <a:lnTo>
                    <a:pt x="54" y="4"/>
                  </a:lnTo>
                  <a:lnTo>
                    <a:pt x="61" y="3"/>
                  </a:lnTo>
                  <a:lnTo>
                    <a:pt x="69" y="1"/>
                  </a:lnTo>
                  <a:lnTo>
                    <a:pt x="77" y="0"/>
                  </a:lnTo>
                  <a:lnTo>
                    <a:pt x="77" y="0"/>
                  </a:lnTo>
                  <a:lnTo>
                    <a:pt x="85" y="1"/>
                  </a:lnTo>
                  <a:lnTo>
                    <a:pt x="92" y="3"/>
                  </a:lnTo>
                  <a:lnTo>
                    <a:pt x="100" y="4"/>
                  </a:lnTo>
                  <a:lnTo>
                    <a:pt x="106" y="6"/>
                  </a:lnTo>
                  <a:lnTo>
                    <a:pt x="113" y="9"/>
                  </a:lnTo>
                  <a:lnTo>
                    <a:pt x="119" y="14"/>
                  </a:lnTo>
                  <a:lnTo>
                    <a:pt x="126" y="19"/>
                  </a:lnTo>
                  <a:lnTo>
                    <a:pt x="131" y="23"/>
                  </a:lnTo>
                  <a:lnTo>
                    <a:pt x="136" y="29"/>
                  </a:lnTo>
                  <a:lnTo>
                    <a:pt x="141" y="35"/>
                  </a:lnTo>
                  <a:lnTo>
                    <a:pt x="144" y="40"/>
                  </a:lnTo>
                  <a:lnTo>
                    <a:pt x="148"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176">
              <a:extLst>
                <a:ext uri="{FF2B5EF4-FFF2-40B4-BE49-F238E27FC236}">
                  <a16:creationId xmlns:a16="http://schemas.microsoft.com/office/drawing/2014/main" id="{17410B9F-1A70-49CC-B5C2-0E2CF2C7B9B0}"/>
                </a:ext>
              </a:extLst>
            </p:cNvPr>
            <p:cNvSpPr>
              <a:spLocks/>
            </p:cNvSpPr>
            <p:nvPr/>
          </p:nvSpPr>
          <p:spPr bwMode="auto">
            <a:xfrm>
              <a:off x="7051675" y="2757488"/>
              <a:ext cx="49213" cy="49213"/>
            </a:xfrm>
            <a:custGeom>
              <a:avLst/>
              <a:gdLst>
                <a:gd name="T0" fmla="*/ 155 w 155"/>
                <a:gd name="T1" fmla="*/ 77 h 154"/>
                <a:gd name="T2" fmla="*/ 152 w 155"/>
                <a:gd name="T3" fmla="*/ 93 h 154"/>
                <a:gd name="T4" fmla="*/ 148 w 155"/>
                <a:gd name="T5" fmla="*/ 107 h 154"/>
                <a:gd name="T6" fmla="*/ 141 w 155"/>
                <a:gd name="T7" fmla="*/ 120 h 154"/>
                <a:gd name="T8" fmla="*/ 132 w 155"/>
                <a:gd name="T9" fmla="*/ 132 h 154"/>
                <a:gd name="T10" fmla="*/ 120 w 155"/>
                <a:gd name="T11" fmla="*/ 141 h 154"/>
                <a:gd name="T12" fmla="*/ 106 w 155"/>
                <a:gd name="T13" fmla="*/ 148 h 154"/>
                <a:gd name="T14" fmla="*/ 93 w 155"/>
                <a:gd name="T15" fmla="*/ 152 h 154"/>
                <a:gd name="T16" fmla="*/ 77 w 155"/>
                <a:gd name="T17" fmla="*/ 154 h 154"/>
                <a:gd name="T18" fmla="*/ 69 w 155"/>
                <a:gd name="T19" fmla="*/ 154 h 154"/>
                <a:gd name="T20" fmla="*/ 54 w 155"/>
                <a:gd name="T21" fmla="*/ 150 h 154"/>
                <a:gd name="T22" fmla="*/ 40 w 155"/>
                <a:gd name="T23" fmla="*/ 144 h 154"/>
                <a:gd name="T24" fmla="*/ 28 w 155"/>
                <a:gd name="T25" fmla="*/ 136 h 154"/>
                <a:gd name="T26" fmla="*/ 17 w 155"/>
                <a:gd name="T27" fmla="*/ 126 h 154"/>
                <a:gd name="T28" fmla="*/ 9 w 155"/>
                <a:gd name="T29" fmla="*/ 114 h 154"/>
                <a:gd name="T30" fmla="*/ 3 w 155"/>
                <a:gd name="T31" fmla="*/ 100 h 154"/>
                <a:gd name="T32" fmla="*/ 0 w 155"/>
                <a:gd name="T33" fmla="*/ 85 h 154"/>
                <a:gd name="T34" fmla="*/ 0 w 155"/>
                <a:gd name="T35" fmla="*/ 77 h 154"/>
                <a:gd name="T36" fmla="*/ 1 w 155"/>
                <a:gd name="T37" fmla="*/ 61 h 154"/>
                <a:gd name="T38" fmla="*/ 6 w 155"/>
                <a:gd name="T39" fmla="*/ 47 h 154"/>
                <a:gd name="T40" fmla="*/ 13 w 155"/>
                <a:gd name="T41" fmla="*/ 33 h 154"/>
                <a:gd name="T42" fmla="*/ 23 w 155"/>
                <a:gd name="T43" fmla="*/ 22 h 154"/>
                <a:gd name="T44" fmla="*/ 34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3 w 155"/>
                <a:gd name="T57" fmla="*/ 9 h 154"/>
                <a:gd name="T58" fmla="*/ 126 w 155"/>
                <a:gd name="T59" fmla="*/ 17 h 154"/>
                <a:gd name="T60" fmla="*/ 136 w 155"/>
                <a:gd name="T61" fmla="*/ 28 h 154"/>
                <a:gd name="T62" fmla="*/ 144 w 155"/>
                <a:gd name="T63" fmla="*/ 40 h 154"/>
                <a:gd name="T64" fmla="*/ 151 w 155"/>
                <a:gd name="T65" fmla="*/ 54 h 154"/>
                <a:gd name="T66" fmla="*/ 153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3" y="85"/>
                  </a:lnTo>
                  <a:lnTo>
                    <a:pt x="152" y="93"/>
                  </a:lnTo>
                  <a:lnTo>
                    <a:pt x="151" y="100"/>
                  </a:lnTo>
                  <a:lnTo>
                    <a:pt x="148" y="107"/>
                  </a:lnTo>
                  <a:lnTo>
                    <a:pt x="144" y="114"/>
                  </a:lnTo>
                  <a:lnTo>
                    <a:pt x="141" y="120"/>
                  </a:lnTo>
                  <a:lnTo>
                    <a:pt x="136" y="126"/>
                  </a:lnTo>
                  <a:lnTo>
                    <a:pt x="132" y="132"/>
                  </a:lnTo>
                  <a:lnTo>
                    <a:pt x="126" y="136"/>
                  </a:lnTo>
                  <a:lnTo>
                    <a:pt x="120" y="141"/>
                  </a:lnTo>
                  <a:lnTo>
                    <a:pt x="113" y="144"/>
                  </a:lnTo>
                  <a:lnTo>
                    <a:pt x="106" y="148"/>
                  </a:lnTo>
                  <a:lnTo>
                    <a:pt x="100" y="150"/>
                  </a:lnTo>
                  <a:lnTo>
                    <a:pt x="93" y="152"/>
                  </a:lnTo>
                  <a:lnTo>
                    <a:pt x="85" y="154"/>
                  </a:lnTo>
                  <a:lnTo>
                    <a:pt x="77" y="154"/>
                  </a:lnTo>
                  <a:lnTo>
                    <a:pt x="77" y="154"/>
                  </a:lnTo>
                  <a:lnTo>
                    <a:pt x="69" y="154"/>
                  </a:lnTo>
                  <a:lnTo>
                    <a:pt x="62" y="152"/>
                  </a:lnTo>
                  <a:lnTo>
                    <a:pt x="54" y="150"/>
                  </a:lnTo>
                  <a:lnTo>
                    <a:pt x="47" y="148"/>
                  </a:lnTo>
                  <a:lnTo>
                    <a:pt x="40" y="144"/>
                  </a:lnTo>
                  <a:lnTo>
                    <a:pt x="34" y="141"/>
                  </a:lnTo>
                  <a:lnTo>
                    <a:pt x="28" y="136"/>
                  </a:lnTo>
                  <a:lnTo>
                    <a:pt x="23" y="132"/>
                  </a:lnTo>
                  <a:lnTo>
                    <a:pt x="17" y="126"/>
                  </a:lnTo>
                  <a:lnTo>
                    <a:pt x="13" y="120"/>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3" y="33"/>
                  </a:lnTo>
                  <a:lnTo>
                    <a:pt x="17" y="28"/>
                  </a:lnTo>
                  <a:lnTo>
                    <a:pt x="23" y="22"/>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2"/>
                  </a:lnTo>
                  <a:lnTo>
                    <a:pt x="136" y="28"/>
                  </a:lnTo>
                  <a:lnTo>
                    <a:pt x="141" y="33"/>
                  </a:lnTo>
                  <a:lnTo>
                    <a:pt x="144" y="40"/>
                  </a:lnTo>
                  <a:lnTo>
                    <a:pt x="148" y="47"/>
                  </a:lnTo>
                  <a:lnTo>
                    <a:pt x="151" y="54"/>
                  </a:lnTo>
                  <a:lnTo>
                    <a:pt x="152" y="61"/>
                  </a:lnTo>
                  <a:lnTo>
                    <a:pt x="153"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177">
              <a:extLst>
                <a:ext uri="{FF2B5EF4-FFF2-40B4-BE49-F238E27FC236}">
                  <a16:creationId xmlns:a16="http://schemas.microsoft.com/office/drawing/2014/main" id="{E0D67C22-3D99-444D-BFCB-2860A8842894}"/>
                </a:ext>
              </a:extLst>
            </p:cNvPr>
            <p:cNvSpPr>
              <a:spLocks/>
            </p:cNvSpPr>
            <p:nvPr/>
          </p:nvSpPr>
          <p:spPr bwMode="auto">
            <a:xfrm>
              <a:off x="7051675" y="2828925"/>
              <a:ext cx="49213" cy="49213"/>
            </a:xfrm>
            <a:custGeom>
              <a:avLst/>
              <a:gdLst>
                <a:gd name="T0" fmla="*/ 155 w 155"/>
                <a:gd name="T1" fmla="*/ 77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6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6 h 155"/>
                <a:gd name="T24" fmla="*/ 28 w 155"/>
                <a:gd name="T25" fmla="*/ 136 h 155"/>
                <a:gd name="T26" fmla="*/ 17 w 155"/>
                <a:gd name="T27" fmla="*/ 126 h 155"/>
                <a:gd name="T28" fmla="*/ 9 w 155"/>
                <a:gd name="T29" fmla="*/ 114 h 155"/>
                <a:gd name="T30" fmla="*/ 3 w 155"/>
                <a:gd name="T31" fmla="*/ 100 h 155"/>
                <a:gd name="T32" fmla="*/ 0 w 155"/>
                <a:gd name="T33" fmla="*/ 85 h 155"/>
                <a:gd name="T34" fmla="*/ 0 w 155"/>
                <a:gd name="T35" fmla="*/ 77 h 155"/>
                <a:gd name="T36" fmla="*/ 1 w 155"/>
                <a:gd name="T37" fmla="*/ 62 h 155"/>
                <a:gd name="T38" fmla="*/ 6 w 155"/>
                <a:gd name="T39" fmla="*/ 47 h 155"/>
                <a:gd name="T40" fmla="*/ 13 w 155"/>
                <a:gd name="T41" fmla="*/ 35 h 155"/>
                <a:gd name="T42" fmla="*/ 23 w 155"/>
                <a:gd name="T43" fmla="*/ 23 h 155"/>
                <a:gd name="T44" fmla="*/ 34 w 155"/>
                <a:gd name="T45" fmla="*/ 14 h 155"/>
                <a:gd name="T46" fmla="*/ 47 w 155"/>
                <a:gd name="T47" fmla="*/ 6 h 155"/>
                <a:gd name="T48" fmla="*/ 62 w 155"/>
                <a:gd name="T49" fmla="*/ 3 h 155"/>
                <a:gd name="T50" fmla="*/ 77 w 155"/>
                <a:gd name="T51" fmla="*/ 0 h 155"/>
                <a:gd name="T52" fmla="*/ 85 w 155"/>
                <a:gd name="T53" fmla="*/ 1 h 155"/>
                <a:gd name="T54" fmla="*/ 100 w 155"/>
                <a:gd name="T55" fmla="*/ 4 h 155"/>
                <a:gd name="T56" fmla="*/ 113 w 155"/>
                <a:gd name="T57" fmla="*/ 9 h 155"/>
                <a:gd name="T58" fmla="*/ 126 w 155"/>
                <a:gd name="T59" fmla="*/ 19 h 155"/>
                <a:gd name="T60" fmla="*/ 136 w 155"/>
                <a:gd name="T61" fmla="*/ 29 h 155"/>
                <a:gd name="T62" fmla="*/ 144 w 155"/>
                <a:gd name="T63" fmla="*/ 40 h 155"/>
                <a:gd name="T64" fmla="*/ 151 w 155"/>
                <a:gd name="T65" fmla="*/ 54 h 155"/>
                <a:gd name="T66" fmla="*/ 153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3" y="85"/>
                  </a:lnTo>
                  <a:lnTo>
                    <a:pt x="152" y="93"/>
                  </a:lnTo>
                  <a:lnTo>
                    <a:pt x="151" y="100"/>
                  </a:lnTo>
                  <a:lnTo>
                    <a:pt x="148" y="108"/>
                  </a:lnTo>
                  <a:lnTo>
                    <a:pt x="144" y="114"/>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8" y="136"/>
                  </a:lnTo>
                  <a:lnTo>
                    <a:pt x="23" y="132"/>
                  </a:lnTo>
                  <a:lnTo>
                    <a:pt x="17" y="126"/>
                  </a:lnTo>
                  <a:lnTo>
                    <a:pt x="13"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3" y="23"/>
                  </a:lnTo>
                  <a:lnTo>
                    <a:pt x="28" y="19"/>
                  </a:lnTo>
                  <a:lnTo>
                    <a:pt x="34" y="14"/>
                  </a:lnTo>
                  <a:lnTo>
                    <a:pt x="40" y="9"/>
                  </a:lnTo>
                  <a:lnTo>
                    <a:pt x="47" y="6"/>
                  </a:lnTo>
                  <a:lnTo>
                    <a:pt x="54" y="4"/>
                  </a:lnTo>
                  <a:lnTo>
                    <a:pt x="62" y="3"/>
                  </a:lnTo>
                  <a:lnTo>
                    <a:pt x="69" y="1"/>
                  </a:lnTo>
                  <a:lnTo>
                    <a:pt x="77" y="0"/>
                  </a:lnTo>
                  <a:lnTo>
                    <a:pt x="77" y="0"/>
                  </a:lnTo>
                  <a:lnTo>
                    <a:pt x="85" y="1"/>
                  </a:lnTo>
                  <a:lnTo>
                    <a:pt x="93" y="3"/>
                  </a:lnTo>
                  <a:lnTo>
                    <a:pt x="100" y="4"/>
                  </a:lnTo>
                  <a:lnTo>
                    <a:pt x="106" y="6"/>
                  </a:lnTo>
                  <a:lnTo>
                    <a:pt x="113" y="9"/>
                  </a:lnTo>
                  <a:lnTo>
                    <a:pt x="120" y="14"/>
                  </a:lnTo>
                  <a:lnTo>
                    <a:pt x="126" y="19"/>
                  </a:lnTo>
                  <a:lnTo>
                    <a:pt x="132" y="23"/>
                  </a:lnTo>
                  <a:lnTo>
                    <a:pt x="136" y="29"/>
                  </a:lnTo>
                  <a:lnTo>
                    <a:pt x="141" y="35"/>
                  </a:lnTo>
                  <a:lnTo>
                    <a:pt x="144" y="40"/>
                  </a:lnTo>
                  <a:lnTo>
                    <a:pt x="148" y="47"/>
                  </a:lnTo>
                  <a:lnTo>
                    <a:pt x="151" y="54"/>
                  </a:lnTo>
                  <a:lnTo>
                    <a:pt x="152" y="62"/>
                  </a:lnTo>
                  <a:lnTo>
                    <a:pt x="153"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178">
              <a:extLst>
                <a:ext uri="{FF2B5EF4-FFF2-40B4-BE49-F238E27FC236}">
                  <a16:creationId xmlns:a16="http://schemas.microsoft.com/office/drawing/2014/main" id="{60A351D6-3BB8-4C28-9F83-A4B7D07D4811}"/>
                </a:ext>
              </a:extLst>
            </p:cNvPr>
            <p:cNvSpPr>
              <a:spLocks/>
            </p:cNvSpPr>
            <p:nvPr/>
          </p:nvSpPr>
          <p:spPr bwMode="auto">
            <a:xfrm>
              <a:off x="7121525" y="2757488"/>
              <a:ext cx="49213" cy="49213"/>
            </a:xfrm>
            <a:custGeom>
              <a:avLst/>
              <a:gdLst>
                <a:gd name="T0" fmla="*/ 154 w 154"/>
                <a:gd name="T1" fmla="*/ 77 h 154"/>
                <a:gd name="T2" fmla="*/ 152 w 154"/>
                <a:gd name="T3" fmla="*/ 93 h 154"/>
                <a:gd name="T4" fmla="*/ 147 w 154"/>
                <a:gd name="T5" fmla="*/ 107 h 154"/>
                <a:gd name="T6" fmla="*/ 140 w 154"/>
                <a:gd name="T7" fmla="*/ 120 h 154"/>
                <a:gd name="T8" fmla="*/ 131 w 154"/>
                <a:gd name="T9" fmla="*/ 132 h 154"/>
                <a:gd name="T10" fmla="*/ 120 w 154"/>
                <a:gd name="T11" fmla="*/ 141 h 154"/>
                <a:gd name="T12" fmla="*/ 107 w 154"/>
                <a:gd name="T13" fmla="*/ 148 h 154"/>
                <a:gd name="T14" fmla="*/ 92 w 154"/>
                <a:gd name="T15" fmla="*/ 152 h 154"/>
                <a:gd name="T16" fmla="*/ 76 w 154"/>
                <a:gd name="T17" fmla="*/ 154 h 154"/>
                <a:gd name="T18" fmla="*/ 68 w 154"/>
                <a:gd name="T19" fmla="*/ 154 h 154"/>
                <a:gd name="T20" fmla="*/ 53 w 154"/>
                <a:gd name="T21" fmla="*/ 150 h 154"/>
                <a:gd name="T22" fmla="*/ 40 w 154"/>
                <a:gd name="T23" fmla="*/ 144 h 154"/>
                <a:gd name="T24" fmla="*/ 27 w 154"/>
                <a:gd name="T25" fmla="*/ 136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1 h 154"/>
                <a:gd name="T38" fmla="*/ 5 w 154"/>
                <a:gd name="T39" fmla="*/ 47 h 154"/>
                <a:gd name="T40" fmla="*/ 13 w 154"/>
                <a:gd name="T41" fmla="*/ 33 h 154"/>
                <a:gd name="T42" fmla="*/ 23 w 154"/>
                <a:gd name="T43" fmla="*/ 22 h 154"/>
                <a:gd name="T44" fmla="*/ 34 w 154"/>
                <a:gd name="T45" fmla="*/ 13 h 154"/>
                <a:gd name="T46" fmla="*/ 47 w 154"/>
                <a:gd name="T47" fmla="*/ 6 h 154"/>
                <a:gd name="T48" fmla="*/ 61 w 154"/>
                <a:gd name="T49" fmla="*/ 1 h 154"/>
                <a:gd name="T50" fmla="*/ 76 w 154"/>
                <a:gd name="T51" fmla="*/ 0 h 154"/>
                <a:gd name="T52" fmla="*/ 84 w 154"/>
                <a:gd name="T53" fmla="*/ 0 h 154"/>
                <a:gd name="T54" fmla="*/ 99 w 154"/>
                <a:gd name="T55" fmla="*/ 4 h 154"/>
                <a:gd name="T56" fmla="*/ 113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7" y="107"/>
                  </a:lnTo>
                  <a:lnTo>
                    <a:pt x="145" y="114"/>
                  </a:lnTo>
                  <a:lnTo>
                    <a:pt x="140" y="120"/>
                  </a:lnTo>
                  <a:lnTo>
                    <a:pt x="136" y="126"/>
                  </a:lnTo>
                  <a:lnTo>
                    <a:pt x="131" y="132"/>
                  </a:lnTo>
                  <a:lnTo>
                    <a:pt x="126" y="136"/>
                  </a:lnTo>
                  <a:lnTo>
                    <a:pt x="120" y="141"/>
                  </a:lnTo>
                  <a:lnTo>
                    <a:pt x="113" y="144"/>
                  </a:lnTo>
                  <a:lnTo>
                    <a:pt x="107"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7" y="136"/>
                  </a:lnTo>
                  <a:lnTo>
                    <a:pt x="23" y="132"/>
                  </a:lnTo>
                  <a:lnTo>
                    <a:pt x="17" y="126"/>
                  </a:lnTo>
                  <a:lnTo>
                    <a:pt x="13"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3" y="33"/>
                  </a:lnTo>
                  <a:lnTo>
                    <a:pt x="17" y="28"/>
                  </a:lnTo>
                  <a:lnTo>
                    <a:pt x="23" y="22"/>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7" y="6"/>
                  </a:lnTo>
                  <a:lnTo>
                    <a:pt x="113" y="9"/>
                  </a:lnTo>
                  <a:lnTo>
                    <a:pt x="120" y="13"/>
                  </a:lnTo>
                  <a:lnTo>
                    <a:pt x="126" y="17"/>
                  </a:lnTo>
                  <a:lnTo>
                    <a:pt x="131" y="22"/>
                  </a:lnTo>
                  <a:lnTo>
                    <a:pt x="136" y="28"/>
                  </a:lnTo>
                  <a:lnTo>
                    <a:pt x="140" y="33"/>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179">
              <a:extLst>
                <a:ext uri="{FF2B5EF4-FFF2-40B4-BE49-F238E27FC236}">
                  <a16:creationId xmlns:a16="http://schemas.microsoft.com/office/drawing/2014/main" id="{BF66DBEB-AB7B-469A-BDB0-D01C0A735C64}"/>
                </a:ext>
              </a:extLst>
            </p:cNvPr>
            <p:cNvSpPr>
              <a:spLocks/>
            </p:cNvSpPr>
            <p:nvPr/>
          </p:nvSpPr>
          <p:spPr bwMode="auto">
            <a:xfrm>
              <a:off x="7121525" y="2828925"/>
              <a:ext cx="49213" cy="49213"/>
            </a:xfrm>
            <a:custGeom>
              <a:avLst/>
              <a:gdLst>
                <a:gd name="T0" fmla="*/ 154 w 154"/>
                <a:gd name="T1" fmla="*/ 77 h 155"/>
                <a:gd name="T2" fmla="*/ 152 w 154"/>
                <a:gd name="T3" fmla="*/ 93 h 155"/>
                <a:gd name="T4" fmla="*/ 147 w 154"/>
                <a:gd name="T5" fmla="*/ 108 h 155"/>
                <a:gd name="T6" fmla="*/ 140 w 154"/>
                <a:gd name="T7" fmla="*/ 120 h 155"/>
                <a:gd name="T8" fmla="*/ 131 w 154"/>
                <a:gd name="T9" fmla="*/ 132 h 155"/>
                <a:gd name="T10" fmla="*/ 120 w 154"/>
                <a:gd name="T11" fmla="*/ 141 h 155"/>
                <a:gd name="T12" fmla="*/ 107 w 154"/>
                <a:gd name="T13" fmla="*/ 148 h 155"/>
                <a:gd name="T14" fmla="*/ 92 w 154"/>
                <a:gd name="T15" fmla="*/ 152 h 155"/>
                <a:gd name="T16" fmla="*/ 76 w 154"/>
                <a:gd name="T17" fmla="*/ 155 h 155"/>
                <a:gd name="T18" fmla="*/ 68 w 154"/>
                <a:gd name="T19" fmla="*/ 154 h 155"/>
                <a:gd name="T20" fmla="*/ 53 w 154"/>
                <a:gd name="T21" fmla="*/ 151 h 155"/>
                <a:gd name="T22" fmla="*/ 40 w 154"/>
                <a:gd name="T23" fmla="*/ 146 h 155"/>
                <a:gd name="T24" fmla="*/ 27 w 154"/>
                <a:gd name="T25" fmla="*/ 136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5 w 154"/>
                <a:gd name="T39" fmla="*/ 47 h 155"/>
                <a:gd name="T40" fmla="*/ 13 w 154"/>
                <a:gd name="T41" fmla="*/ 35 h 155"/>
                <a:gd name="T42" fmla="*/ 23 w 154"/>
                <a:gd name="T43" fmla="*/ 23 h 155"/>
                <a:gd name="T44" fmla="*/ 34 w 154"/>
                <a:gd name="T45" fmla="*/ 14 h 155"/>
                <a:gd name="T46" fmla="*/ 47 w 154"/>
                <a:gd name="T47" fmla="*/ 6 h 155"/>
                <a:gd name="T48" fmla="*/ 61 w 154"/>
                <a:gd name="T49" fmla="*/ 3 h 155"/>
                <a:gd name="T50" fmla="*/ 76 w 154"/>
                <a:gd name="T51" fmla="*/ 0 h 155"/>
                <a:gd name="T52" fmla="*/ 84 w 154"/>
                <a:gd name="T53" fmla="*/ 1 h 155"/>
                <a:gd name="T54" fmla="*/ 99 w 154"/>
                <a:gd name="T55" fmla="*/ 4 h 155"/>
                <a:gd name="T56" fmla="*/ 113 w 154"/>
                <a:gd name="T57" fmla="*/ 9 h 155"/>
                <a:gd name="T58" fmla="*/ 126 w 154"/>
                <a:gd name="T59" fmla="*/ 19 h 155"/>
                <a:gd name="T60" fmla="*/ 136 w 154"/>
                <a:gd name="T61" fmla="*/ 29 h 155"/>
                <a:gd name="T62" fmla="*/ 145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8"/>
                  </a:lnTo>
                  <a:lnTo>
                    <a:pt x="145" y="114"/>
                  </a:lnTo>
                  <a:lnTo>
                    <a:pt x="140" y="120"/>
                  </a:lnTo>
                  <a:lnTo>
                    <a:pt x="136" y="126"/>
                  </a:lnTo>
                  <a:lnTo>
                    <a:pt x="131" y="132"/>
                  </a:lnTo>
                  <a:lnTo>
                    <a:pt x="126" y="136"/>
                  </a:lnTo>
                  <a:lnTo>
                    <a:pt x="120" y="141"/>
                  </a:lnTo>
                  <a:lnTo>
                    <a:pt x="113" y="146"/>
                  </a:lnTo>
                  <a:lnTo>
                    <a:pt x="107" y="148"/>
                  </a:lnTo>
                  <a:lnTo>
                    <a:pt x="99" y="151"/>
                  </a:lnTo>
                  <a:lnTo>
                    <a:pt x="92" y="152"/>
                  </a:lnTo>
                  <a:lnTo>
                    <a:pt x="84" y="154"/>
                  </a:lnTo>
                  <a:lnTo>
                    <a:pt x="76" y="155"/>
                  </a:lnTo>
                  <a:lnTo>
                    <a:pt x="76" y="155"/>
                  </a:lnTo>
                  <a:lnTo>
                    <a:pt x="68" y="154"/>
                  </a:lnTo>
                  <a:lnTo>
                    <a:pt x="61" y="152"/>
                  </a:lnTo>
                  <a:lnTo>
                    <a:pt x="53" y="151"/>
                  </a:lnTo>
                  <a:lnTo>
                    <a:pt x="47" y="148"/>
                  </a:lnTo>
                  <a:lnTo>
                    <a:pt x="40" y="146"/>
                  </a:lnTo>
                  <a:lnTo>
                    <a:pt x="34" y="141"/>
                  </a:lnTo>
                  <a:lnTo>
                    <a:pt x="27" y="136"/>
                  </a:lnTo>
                  <a:lnTo>
                    <a:pt x="23" y="132"/>
                  </a:lnTo>
                  <a:lnTo>
                    <a:pt x="17" y="126"/>
                  </a:lnTo>
                  <a:lnTo>
                    <a:pt x="13"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3" y="35"/>
                  </a:lnTo>
                  <a:lnTo>
                    <a:pt x="17" y="29"/>
                  </a:lnTo>
                  <a:lnTo>
                    <a:pt x="23" y="23"/>
                  </a:lnTo>
                  <a:lnTo>
                    <a:pt x="27" y="19"/>
                  </a:lnTo>
                  <a:lnTo>
                    <a:pt x="34" y="14"/>
                  </a:lnTo>
                  <a:lnTo>
                    <a:pt x="40" y="9"/>
                  </a:lnTo>
                  <a:lnTo>
                    <a:pt x="47" y="6"/>
                  </a:lnTo>
                  <a:lnTo>
                    <a:pt x="53" y="4"/>
                  </a:lnTo>
                  <a:lnTo>
                    <a:pt x="61" y="3"/>
                  </a:lnTo>
                  <a:lnTo>
                    <a:pt x="68" y="1"/>
                  </a:lnTo>
                  <a:lnTo>
                    <a:pt x="76" y="0"/>
                  </a:lnTo>
                  <a:lnTo>
                    <a:pt x="76" y="0"/>
                  </a:lnTo>
                  <a:lnTo>
                    <a:pt x="84" y="1"/>
                  </a:lnTo>
                  <a:lnTo>
                    <a:pt x="92" y="3"/>
                  </a:lnTo>
                  <a:lnTo>
                    <a:pt x="99" y="4"/>
                  </a:lnTo>
                  <a:lnTo>
                    <a:pt x="107" y="6"/>
                  </a:lnTo>
                  <a:lnTo>
                    <a:pt x="113" y="9"/>
                  </a:lnTo>
                  <a:lnTo>
                    <a:pt x="120" y="14"/>
                  </a:lnTo>
                  <a:lnTo>
                    <a:pt x="126" y="19"/>
                  </a:lnTo>
                  <a:lnTo>
                    <a:pt x="131" y="23"/>
                  </a:lnTo>
                  <a:lnTo>
                    <a:pt x="136" y="29"/>
                  </a:lnTo>
                  <a:lnTo>
                    <a:pt x="140" y="35"/>
                  </a:lnTo>
                  <a:lnTo>
                    <a:pt x="145" y="40"/>
                  </a:lnTo>
                  <a:lnTo>
                    <a:pt x="147"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180">
              <a:extLst>
                <a:ext uri="{FF2B5EF4-FFF2-40B4-BE49-F238E27FC236}">
                  <a16:creationId xmlns:a16="http://schemas.microsoft.com/office/drawing/2014/main" id="{E0BB1605-719F-47CE-B7E0-FD9D6944D9A7}"/>
                </a:ext>
              </a:extLst>
            </p:cNvPr>
            <p:cNvSpPr>
              <a:spLocks/>
            </p:cNvSpPr>
            <p:nvPr/>
          </p:nvSpPr>
          <p:spPr bwMode="auto">
            <a:xfrm>
              <a:off x="6842125" y="2895600"/>
              <a:ext cx="49213" cy="49213"/>
            </a:xfrm>
            <a:custGeom>
              <a:avLst/>
              <a:gdLst>
                <a:gd name="T0" fmla="*/ 153 w 153"/>
                <a:gd name="T1" fmla="*/ 78 h 154"/>
                <a:gd name="T2" fmla="*/ 152 w 153"/>
                <a:gd name="T3" fmla="*/ 92 h 154"/>
                <a:gd name="T4" fmla="*/ 147 w 153"/>
                <a:gd name="T5" fmla="*/ 107 h 154"/>
                <a:gd name="T6" fmla="*/ 140 w 153"/>
                <a:gd name="T7" fmla="*/ 120 h 154"/>
                <a:gd name="T8" fmla="*/ 131 w 153"/>
                <a:gd name="T9" fmla="*/ 131 h 154"/>
                <a:gd name="T10" fmla="*/ 120 w 153"/>
                <a:gd name="T11" fmla="*/ 142 h 154"/>
                <a:gd name="T12" fmla="*/ 106 w 153"/>
                <a:gd name="T13" fmla="*/ 149 h 154"/>
                <a:gd name="T14" fmla="*/ 91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5 w 153"/>
                <a:gd name="T39" fmla="*/ 48 h 154"/>
                <a:gd name="T40" fmla="*/ 12 w 153"/>
                <a:gd name="T41" fmla="*/ 34 h 154"/>
                <a:gd name="T42" fmla="*/ 21 w 153"/>
                <a:gd name="T43" fmla="*/ 23 h 154"/>
                <a:gd name="T44" fmla="*/ 33 w 153"/>
                <a:gd name="T45" fmla="*/ 14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10 h 154"/>
                <a:gd name="T58" fmla="*/ 125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2"/>
                  </a:lnTo>
                  <a:lnTo>
                    <a:pt x="150" y="101"/>
                  </a:lnTo>
                  <a:lnTo>
                    <a:pt x="147" y="107"/>
                  </a:lnTo>
                  <a:lnTo>
                    <a:pt x="144" y="114"/>
                  </a:lnTo>
                  <a:lnTo>
                    <a:pt x="140" y="120"/>
                  </a:lnTo>
                  <a:lnTo>
                    <a:pt x="136" y="127"/>
                  </a:lnTo>
                  <a:lnTo>
                    <a:pt x="131" y="131"/>
                  </a:lnTo>
                  <a:lnTo>
                    <a:pt x="125" y="137"/>
                  </a:lnTo>
                  <a:lnTo>
                    <a:pt x="120" y="142"/>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2"/>
                  </a:lnTo>
                  <a:lnTo>
                    <a:pt x="27" y="137"/>
                  </a:lnTo>
                  <a:lnTo>
                    <a:pt x="21" y="131"/>
                  </a:lnTo>
                  <a:lnTo>
                    <a:pt x="17" y="127"/>
                  </a:lnTo>
                  <a:lnTo>
                    <a:pt x="12"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2" y="34"/>
                  </a:lnTo>
                  <a:lnTo>
                    <a:pt x="17" y="28"/>
                  </a:lnTo>
                  <a:lnTo>
                    <a:pt x="21" y="23"/>
                  </a:lnTo>
                  <a:lnTo>
                    <a:pt x="27" y="18"/>
                  </a:lnTo>
                  <a:lnTo>
                    <a:pt x="33" y="14"/>
                  </a:lnTo>
                  <a:lnTo>
                    <a:pt x="40" y="10"/>
                  </a:lnTo>
                  <a:lnTo>
                    <a:pt x="47" y="7"/>
                  </a:lnTo>
                  <a:lnTo>
                    <a:pt x="53" y="3"/>
                  </a:lnTo>
                  <a:lnTo>
                    <a:pt x="60" y="2"/>
                  </a:lnTo>
                  <a:lnTo>
                    <a:pt x="68" y="1"/>
                  </a:lnTo>
                  <a:lnTo>
                    <a:pt x="76" y="0"/>
                  </a:lnTo>
                  <a:lnTo>
                    <a:pt x="76" y="0"/>
                  </a:lnTo>
                  <a:lnTo>
                    <a:pt x="84" y="1"/>
                  </a:lnTo>
                  <a:lnTo>
                    <a:pt x="91" y="2"/>
                  </a:lnTo>
                  <a:lnTo>
                    <a:pt x="99" y="3"/>
                  </a:lnTo>
                  <a:lnTo>
                    <a:pt x="106" y="7"/>
                  </a:lnTo>
                  <a:lnTo>
                    <a:pt x="113" y="10"/>
                  </a:lnTo>
                  <a:lnTo>
                    <a:pt x="120" y="14"/>
                  </a:lnTo>
                  <a:lnTo>
                    <a:pt x="125" y="18"/>
                  </a:lnTo>
                  <a:lnTo>
                    <a:pt x="131" y="23"/>
                  </a:lnTo>
                  <a:lnTo>
                    <a:pt x="136" y="28"/>
                  </a:lnTo>
                  <a:lnTo>
                    <a:pt x="140"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181">
              <a:extLst>
                <a:ext uri="{FF2B5EF4-FFF2-40B4-BE49-F238E27FC236}">
                  <a16:creationId xmlns:a16="http://schemas.microsoft.com/office/drawing/2014/main" id="{08D7A56F-CCEF-4226-B0FF-1C4DD7525DEF}"/>
                </a:ext>
              </a:extLst>
            </p:cNvPr>
            <p:cNvSpPr>
              <a:spLocks/>
            </p:cNvSpPr>
            <p:nvPr/>
          </p:nvSpPr>
          <p:spPr bwMode="auto">
            <a:xfrm>
              <a:off x="6911975" y="2895600"/>
              <a:ext cx="49213" cy="49213"/>
            </a:xfrm>
            <a:custGeom>
              <a:avLst/>
              <a:gdLst>
                <a:gd name="T0" fmla="*/ 155 w 155"/>
                <a:gd name="T1" fmla="*/ 78 h 154"/>
                <a:gd name="T2" fmla="*/ 152 w 155"/>
                <a:gd name="T3" fmla="*/ 92 h 154"/>
                <a:gd name="T4" fmla="*/ 148 w 155"/>
                <a:gd name="T5" fmla="*/ 107 h 154"/>
                <a:gd name="T6" fmla="*/ 141 w 155"/>
                <a:gd name="T7" fmla="*/ 120 h 154"/>
                <a:gd name="T8" fmla="*/ 132 w 155"/>
                <a:gd name="T9" fmla="*/ 131 h 154"/>
                <a:gd name="T10" fmla="*/ 120 w 155"/>
                <a:gd name="T11" fmla="*/ 142 h 154"/>
                <a:gd name="T12" fmla="*/ 107 w 155"/>
                <a:gd name="T13" fmla="*/ 149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8 w 155"/>
                <a:gd name="T25" fmla="*/ 137 h 154"/>
                <a:gd name="T26" fmla="*/ 17 w 155"/>
                <a:gd name="T27" fmla="*/ 127 h 154"/>
                <a:gd name="T28" fmla="*/ 9 w 155"/>
                <a:gd name="T29" fmla="*/ 114 h 154"/>
                <a:gd name="T30" fmla="*/ 4 w 155"/>
                <a:gd name="T31" fmla="*/ 101 h 154"/>
                <a:gd name="T32" fmla="*/ 0 w 155"/>
                <a:gd name="T33" fmla="*/ 86 h 154"/>
                <a:gd name="T34" fmla="*/ 0 w 155"/>
                <a:gd name="T35" fmla="*/ 78 h 154"/>
                <a:gd name="T36" fmla="*/ 1 w 155"/>
                <a:gd name="T37" fmla="*/ 62 h 154"/>
                <a:gd name="T38" fmla="*/ 6 w 155"/>
                <a:gd name="T39" fmla="*/ 48 h 154"/>
                <a:gd name="T40" fmla="*/ 13 w 155"/>
                <a:gd name="T41" fmla="*/ 34 h 154"/>
                <a:gd name="T42" fmla="*/ 23 w 155"/>
                <a:gd name="T43" fmla="*/ 23 h 154"/>
                <a:gd name="T44" fmla="*/ 33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3 w 155"/>
                <a:gd name="T57" fmla="*/ 10 h 154"/>
                <a:gd name="T58" fmla="*/ 126 w 155"/>
                <a:gd name="T59" fmla="*/ 18 h 154"/>
                <a:gd name="T60" fmla="*/ 136 w 155"/>
                <a:gd name="T61" fmla="*/ 28 h 154"/>
                <a:gd name="T62" fmla="*/ 144 w 155"/>
                <a:gd name="T63" fmla="*/ 41 h 154"/>
                <a:gd name="T64" fmla="*/ 150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6"/>
                  </a:lnTo>
                  <a:lnTo>
                    <a:pt x="152" y="92"/>
                  </a:lnTo>
                  <a:lnTo>
                    <a:pt x="150" y="101"/>
                  </a:lnTo>
                  <a:lnTo>
                    <a:pt x="148" y="107"/>
                  </a:lnTo>
                  <a:lnTo>
                    <a:pt x="144" y="114"/>
                  </a:lnTo>
                  <a:lnTo>
                    <a:pt x="141" y="120"/>
                  </a:lnTo>
                  <a:lnTo>
                    <a:pt x="136" y="127"/>
                  </a:lnTo>
                  <a:lnTo>
                    <a:pt x="132" y="131"/>
                  </a:lnTo>
                  <a:lnTo>
                    <a:pt x="126" y="137"/>
                  </a:lnTo>
                  <a:lnTo>
                    <a:pt x="120" y="142"/>
                  </a:lnTo>
                  <a:lnTo>
                    <a:pt x="113"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3" y="142"/>
                  </a:lnTo>
                  <a:lnTo>
                    <a:pt x="28" y="137"/>
                  </a:lnTo>
                  <a:lnTo>
                    <a:pt x="23" y="131"/>
                  </a:lnTo>
                  <a:lnTo>
                    <a:pt x="17" y="127"/>
                  </a:lnTo>
                  <a:lnTo>
                    <a:pt x="13" y="120"/>
                  </a:lnTo>
                  <a:lnTo>
                    <a:pt x="9" y="114"/>
                  </a:lnTo>
                  <a:lnTo>
                    <a:pt x="6" y="107"/>
                  </a:lnTo>
                  <a:lnTo>
                    <a:pt x="4" y="101"/>
                  </a:lnTo>
                  <a:lnTo>
                    <a:pt x="1" y="92"/>
                  </a:lnTo>
                  <a:lnTo>
                    <a:pt x="0" y="86"/>
                  </a:lnTo>
                  <a:lnTo>
                    <a:pt x="0" y="78"/>
                  </a:lnTo>
                  <a:lnTo>
                    <a:pt x="0" y="78"/>
                  </a:lnTo>
                  <a:lnTo>
                    <a:pt x="0" y="70"/>
                  </a:lnTo>
                  <a:lnTo>
                    <a:pt x="1" y="62"/>
                  </a:lnTo>
                  <a:lnTo>
                    <a:pt x="4" y="55"/>
                  </a:lnTo>
                  <a:lnTo>
                    <a:pt x="6" y="48"/>
                  </a:lnTo>
                  <a:lnTo>
                    <a:pt x="9" y="41"/>
                  </a:lnTo>
                  <a:lnTo>
                    <a:pt x="13" y="34"/>
                  </a:lnTo>
                  <a:lnTo>
                    <a:pt x="17" y="28"/>
                  </a:lnTo>
                  <a:lnTo>
                    <a:pt x="23" y="23"/>
                  </a:lnTo>
                  <a:lnTo>
                    <a:pt x="28" y="18"/>
                  </a:lnTo>
                  <a:lnTo>
                    <a:pt x="33" y="14"/>
                  </a:lnTo>
                  <a:lnTo>
                    <a:pt x="40" y="10"/>
                  </a:lnTo>
                  <a:lnTo>
                    <a:pt x="47" y="7"/>
                  </a:lnTo>
                  <a:lnTo>
                    <a:pt x="54" y="3"/>
                  </a:lnTo>
                  <a:lnTo>
                    <a:pt x="62" y="2"/>
                  </a:lnTo>
                  <a:lnTo>
                    <a:pt x="69" y="1"/>
                  </a:lnTo>
                  <a:lnTo>
                    <a:pt x="77" y="0"/>
                  </a:lnTo>
                  <a:lnTo>
                    <a:pt x="77" y="0"/>
                  </a:lnTo>
                  <a:lnTo>
                    <a:pt x="85" y="1"/>
                  </a:lnTo>
                  <a:lnTo>
                    <a:pt x="93" y="2"/>
                  </a:lnTo>
                  <a:lnTo>
                    <a:pt x="100" y="3"/>
                  </a:lnTo>
                  <a:lnTo>
                    <a:pt x="107" y="7"/>
                  </a:lnTo>
                  <a:lnTo>
                    <a:pt x="113" y="10"/>
                  </a:lnTo>
                  <a:lnTo>
                    <a:pt x="120" y="14"/>
                  </a:lnTo>
                  <a:lnTo>
                    <a:pt x="126" y="18"/>
                  </a:lnTo>
                  <a:lnTo>
                    <a:pt x="132" y="23"/>
                  </a:lnTo>
                  <a:lnTo>
                    <a:pt x="136" y="28"/>
                  </a:lnTo>
                  <a:lnTo>
                    <a:pt x="141" y="34"/>
                  </a:lnTo>
                  <a:lnTo>
                    <a:pt x="144" y="41"/>
                  </a:lnTo>
                  <a:lnTo>
                    <a:pt x="148" y="48"/>
                  </a:lnTo>
                  <a:lnTo>
                    <a:pt x="150"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182">
              <a:extLst>
                <a:ext uri="{FF2B5EF4-FFF2-40B4-BE49-F238E27FC236}">
                  <a16:creationId xmlns:a16="http://schemas.microsoft.com/office/drawing/2014/main" id="{FBDD3483-0F4F-4797-849F-D98D7256FE78}"/>
                </a:ext>
              </a:extLst>
            </p:cNvPr>
            <p:cNvSpPr>
              <a:spLocks/>
            </p:cNvSpPr>
            <p:nvPr/>
          </p:nvSpPr>
          <p:spPr bwMode="auto">
            <a:xfrm>
              <a:off x="6911975" y="2967038"/>
              <a:ext cx="49213" cy="47625"/>
            </a:xfrm>
            <a:custGeom>
              <a:avLst/>
              <a:gdLst>
                <a:gd name="T0" fmla="*/ 155 w 155"/>
                <a:gd name="T1" fmla="*/ 77 h 154"/>
                <a:gd name="T2" fmla="*/ 152 w 155"/>
                <a:gd name="T3" fmla="*/ 93 h 154"/>
                <a:gd name="T4" fmla="*/ 148 w 155"/>
                <a:gd name="T5" fmla="*/ 106 h 154"/>
                <a:gd name="T6" fmla="*/ 141 w 155"/>
                <a:gd name="T7" fmla="*/ 120 h 154"/>
                <a:gd name="T8" fmla="*/ 132 w 155"/>
                <a:gd name="T9" fmla="*/ 132 h 154"/>
                <a:gd name="T10" fmla="*/ 120 w 155"/>
                <a:gd name="T11" fmla="*/ 141 h 154"/>
                <a:gd name="T12" fmla="*/ 107 w 155"/>
                <a:gd name="T13" fmla="*/ 148 h 154"/>
                <a:gd name="T14" fmla="*/ 93 w 155"/>
                <a:gd name="T15" fmla="*/ 152 h 154"/>
                <a:gd name="T16" fmla="*/ 77 w 155"/>
                <a:gd name="T17" fmla="*/ 154 h 154"/>
                <a:gd name="T18" fmla="*/ 69 w 155"/>
                <a:gd name="T19" fmla="*/ 153 h 154"/>
                <a:gd name="T20" fmla="*/ 54 w 155"/>
                <a:gd name="T21" fmla="*/ 150 h 154"/>
                <a:gd name="T22" fmla="*/ 40 w 155"/>
                <a:gd name="T23" fmla="*/ 144 h 154"/>
                <a:gd name="T24" fmla="*/ 28 w 155"/>
                <a:gd name="T25" fmla="*/ 136 h 154"/>
                <a:gd name="T26" fmla="*/ 17 w 155"/>
                <a:gd name="T27" fmla="*/ 126 h 154"/>
                <a:gd name="T28" fmla="*/ 9 w 155"/>
                <a:gd name="T29" fmla="*/ 113 h 154"/>
                <a:gd name="T30" fmla="*/ 4 w 155"/>
                <a:gd name="T31" fmla="*/ 99 h 154"/>
                <a:gd name="T32" fmla="*/ 0 w 155"/>
                <a:gd name="T33" fmla="*/ 85 h 154"/>
                <a:gd name="T34" fmla="*/ 0 w 155"/>
                <a:gd name="T35" fmla="*/ 77 h 154"/>
                <a:gd name="T36" fmla="*/ 1 w 155"/>
                <a:gd name="T37" fmla="*/ 62 h 154"/>
                <a:gd name="T38" fmla="*/ 6 w 155"/>
                <a:gd name="T39" fmla="*/ 47 h 154"/>
                <a:gd name="T40" fmla="*/ 13 w 155"/>
                <a:gd name="T41" fmla="*/ 34 h 154"/>
                <a:gd name="T42" fmla="*/ 23 w 155"/>
                <a:gd name="T43" fmla="*/ 23 h 154"/>
                <a:gd name="T44" fmla="*/ 33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3 h 154"/>
                <a:gd name="T56" fmla="*/ 113 w 155"/>
                <a:gd name="T57" fmla="*/ 9 h 154"/>
                <a:gd name="T58" fmla="*/ 126 w 155"/>
                <a:gd name="T59" fmla="*/ 17 h 154"/>
                <a:gd name="T60" fmla="*/ 136 w 155"/>
                <a:gd name="T61" fmla="*/ 27 h 154"/>
                <a:gd name="T62" fmla="*/ 144 w 155"/>
                <a:gd name="T63" fmla="*/ 40 h 154"/>
                <a:gd name="T64" fmla="*/ 150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3"/>
                  </a:lnTo>
                  <a:lnTo>
                    <a:pt x="150" y="99"/>
                  </a:lnTo>
                  <a:lnTo>
                    <a:pt x="148" y="106"/>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4"/>
                  </a:lnTo>
                  <a:lnTo>
                    <a:pt x="77" y="154"/>
                  </a:lnTo>
                  <a:lnTo>
                    <a:pt x="69" y="153"/>
                  </a:lnTo>
                  <a:lnTo>
                    <a:pt x="62" y="152"/>
                  </a:lnTo>
                  <a:lnTo>
                    <a:pt x="54" y="150"/>
                  </a:lnTo>
                  <a:lnTo>
                    <a:pt x="47" y="148"/>
                  </a:lnTo>
                  <a:lnTo>
                    <a:pt x="40" y="144"/>
                  </a:lnTo>
                  <a:lnTo>
                    <a:pt x="33" y="141"/>
                  </a:lnTo>
                  <a:lnTo>
                    <a:pt x="28" y="136"/>
                  </a:lnTo>
                  <a:lnTo>
                    <a:pt x="23" y="132"/>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7"/>
                  </a:lnTo>
                  <a:lnTo>
                    <a:pt x="23" y="23"/>
                  </a:lnTo>
                  <a:lnTo>
                    <a:pt x="28" y="17"/>
                  </a:lnTo>
                  <a:lnTo>
                    <a:pt x="33" y="13"/>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3"/>
                  </a:lnTo>
                  <a:lnTo>
                    <a:pt x="126" y="17"/>
                  </a:lnTo>
                  <a:lnTo>
                    <a:pt x="132" y="23"/>
                  </a:lnTo>
                  <a:lnTo>
                    <a:pt x="136" y="27"/>
                  </a:lnTo>
                  <a:lnTo>
                    <a:pt x="141" y="34"/>
                  </a:lnTo>
                  <a:lnTo>
                    <a:pt x="144" y="40"/>
                  </a:lnTo>
                  <a:lnTo>
                    <a:pt x="148" y="47"/>
                  </a:lnTo>
                  <a:lnTo>
                    <a:pt x="150"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183">
              <a:extLst>
                <a:ext uri="{FF2B5EF4-FFF2-40B4-BE49-F238E27FC236}">
                  <a16:creationId xmlns:a16="http://schemas.microsoft.com/office/drawing/2014/main" id="{1A35E777-3002-4489-9A09-F6903242BE23}"/>
                </a:ext>
              </a:extLst>
            </p:cNvPr>
            <p:cNvSpPr>
              <a:spLocks/>
            </p:cNvSpPr>
            <p:nvPr/>
          </p:nvSpPr>
          <p:spPr bwMode="auto">
            <a:xfrm>
              <a:off x="6981825" y="2895600"/>
              <a:ext cx="49213" cy="49213"/>
            </a:xfrm>
            <a:custGeom>
              <a:avLst/>
              <a:gdLst>
                <a:gd name="T0" fmla="*/ 153 w 153"/>
                <a:gd name="T1" fmla="*/ 78 h 154"/>
                <a:gd name="T2" fmla="*/ 152 w 153"/>
                <a:gd name="T3" fmla="*/ 92 h 154"/>
                <a:gd name="T4" fmla="*/ 148 w 153"/>
                <a:gd name="T5" fmla="*/ 107 h 154"/>
                <a:gd name="T6" fmla="*/ 141 w 153"/>
                <a:gd name="T7" fmla="*/ 120 h 154"/>
                <a:gd name="T8" fmla="*/ 131 w 153"/>
                <a:gd name="T9" fmla="*/ 131 h 154"/>
                <a:gd name="T10" fmla="*/ 119 w 153"/>
                <a:gd name="T11" fmla="*/ 142 h 154"/>
                <a:gd name="T12" fmla="*/ 106 w 153"/>
                <a:gd name="T13" fmla="*/ 149 h 154"/>
                <a:gd name="T14" fmla="*/ 92 w 153"/>
                <a:gd name="T15" fmla="*/ 153 h 154"/>
                <a:gd name="T16" fmla="*/ 77 w 153"/>
                <a:gd name="T17" fmla="*/ 154 h 154"/>
                <a:gd name="T18" fmla="*/ 69 w 153"/>
                <a:gd name="T19" fmla="*/ 154 h 154"/>
                <a:gd name="T20" fmla="*/ 54 w 153"/>
                <a:gd name="T21" fmla="*/ 151 h 154"/>
                <a:gd name="T22" fmla="*/ 40 w 153"/>
                <a:gd name="T23" fmla="*/ 145 h 154"/>
                <a:gd name="T24" fmla="*/ 28 w 153"/>
                <a:gd name="T25" fmla="*/ 137 h 154"/>
                <a:gd name="T26" fmla="*/ 17 w 153"/>
                <a:gd name="T27" fmla="*/ 127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6 w 153"/>
                <a:gd name="T39" fmla="*/ 48 h 154"/>
                <a:gd name="T40" fmla="*/ 13 w 153"/>
                <a:gd name="T41" fmla="*/ 34 h 154"/>
                <a:gd name="T42" fmla="*/ 22 w 153"/>
                <a:gd name="T43" fmla="*/ 23 h 154"/>
                <a:gd name="T44" fmla="*/ 33 w 153"/>
                <a:gd name="T45" fmla="*/ 14 h 154"/>
                <a:gd name="T46" fmla="*/ 47 w 153"/>
                <a:gd name="T47" fmla="*/ 7 h 154"/>
                <a:gd name="T48" fmla="*/ 61 w 153"/>
                <a:gd name="T49" fmla="*/ 2 h 154"/>
                <a:gd name="T50" fmla="*/ 77 w 153"/>
                <a:gd name="T51" fmla="*/ 0 h 154"/>
                <a:gd name="T52" fmla="*/ 85 w 153"/>
                <a:gd name="T53" fmla="*/ 1 h 154"/>
                <a:gd name="T54" fmla="*/ 100 w 153"/>
                <a:gd name="T55" fmla="*/ 3 h 154"/>
                <a:gd name="T56" fmla="*/ 113 w 153"/>
                <a:gd name="T57" fmla="*/ 10 h 154"/>
                <a:gd name="T58" fmla="*/ 126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2"/>
                  </a:lnTo>
                  <a:lnTo>
                    <a:pt x="150" y="101"/>
                  </a:lnTo>
                  <a:lnTo>
                    <a:pt x="148" y="107"/>
                  </a:lnTo>
                  <a:lnTo>
                    <a:pt x="144" y="114"/>
                  </a:lnTo>
                  <a:lnTo>
                    <a:pt x="141" y="120"/>
                  </a:lnTo>
                  <a:lnTo>
                    <a:pt x="136" y="127"/>
                  </a:lnTo>
                  <a:lnTo>
                    <a:pt x="131" y="131"/>
                  </a:lnTo>
                  <a:lnTo>
                    <a:pt x="126" y="137"/>
                  </a:lnTo>
                  <a:lnTo>
                    <a:pt x="119" y="142"/>
                  </a:lnTo>
                  <a:lnTo>
                    <a:pt x="113" y="145"/>
                  </a:lnTo>
                  <a:lnTo>
                    <a:pt x="106"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2"/>
                  </a:lnTo>
                  <a:lnTo>
                    <a:pt x="28" y="137"/>
                  </a:lnTo>
                  <a:lnTo>
                    <a:pt x="22" y="131"/>
                  </a:lnTo>
                  <a:lnTo>
                    <a:pt x="17" y="127"/>
                  </a:lnTo>
                  <a:lnTo>
                    <a:pt x="13" y="120"/>
                  </a:lnTo>
                  <a:lnTo>
                    <a:pt x="9" y="114"/>
                  </a:lnTo>
                  <a:lnTo>
                    <a:pt x="6" y="107"/>
                  </a:lnTo>
                  <a:lnTo>
                    <a:pt x="3" y="101"/>
                  </a:lnTo>
                  <a:lnTo>
                    <a:pt x="1" y="92"/>
                  </a:lnTo>
                  <a:lnTo>
                    <a:pt x="0" y="86"/>
                  </a:lnTo>
                  <a:lnTo>
                    <a:pt x="0" y="78"/>
                  </a:lnTo>
                  <a:lnTo>
                    <a:pt x="0" y="78"/>
                  </a:lnTo>
                  <a:lnTo>
                    <a:pt x="0" y="70"/>
                  </a:lnTo>
                  <a:lnTo>
                    <a:pt x="1" y="62"/>
                  </a:lnTo>
                  <a:lnTo>
                    <a:pt x="3" y="55"/>
                  </a:lnTo>
                  <a:lnTo>
                    <a:pt x="6" y="48"/>
                  </a:lnTo>
                  <a:lnTo>
                    <a:pt x="9" y="41"/>
                  </a:lnTo>
                  <a:lnTo>
                    <a:pt x="13" y="34"/>
                  </a:lnTo>
                  <a:lnTo>
                    <a:pt x="17" y="28"/>
                  </a:lnTo>
                  <a:lnTo>
                    <a:pt x="22" y="23"/>
                  </a:lnTo>
                  <a:lnTo>
                    <a:pt x="28" y="18"/>
                  </a:lnTo>
                  <a:lnTo>
                    <a:pt x="33" y="14"/>
                  </a:lnTo>
                  <a:lnTo>
                    <a:pt x="40" y="10"/>
                  </a:lnTo>
                  <a:lnTo>
                    <a:pt x="47" y="7"/>
                  </a:lnTo>
                  <a:lnTo>
                    <a:pt x="54" y="3"/>
                  </a:lnTo>
                  <a:lnTo>
                    <a:pt x="61" y="2"/>
                  </a:lnTo>
                  <a:lnTo>
                    <a:pt x="69" y="1"/>
                  </a:lnTo>
                  <a:lnTo>
                    <a:pt x="77" y="0"/>
                  </a:lnTo>
                  <a:lnTo>
                    <a:pt x="77" y="0"/>
                  </a:lnTo>
                  <a:lnTo>
                    <a:pt x="85" y="1"/>
                  </a:lnTo>
                  <a:lnTo>
                    <a:pt x="92" y="2"/>
                  </a:lnTo>
                  <a:lnTo>
                    <a:pt x="100" y="3"/>
                  </a:lnTo>
                  <a:lnTo>
                    <a:pt x="106" y="7"/>
                  </a:lnTo>
                  <a:lnTo>
                    <a:pt x="113" y="10"/>
                  </a:lnTo>
                  <a:lnTo>
                    <a:pt x="119" y="14"/>
                  </a:lnTo>
                  <a:lnTo>
                    <a:pt x="126" y="18"/>
                  </a:lnTo>
                  <a:lnTo>
                    <a:pt x="131" y="23"/>
                  </a:lnTo>
                  <a:lnTo>
                    <a:pt x="136" y="28"/>
                  </a:lnTo>
                  <a:lnTo>
                    <a:pt x="141" y="34"/>
                  </a:lnTo>
                  <a:lnTo>
                    <a:pt x="144" y="41"/>
                  </a:lnTo>
                  <a:lnTo>
                    <a:pt x="148"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184">
              <a:extLst>
                <a:ext uri="{FF2B5EF4-FFF2-40B4-BE49-F238E27FC236}">
                  <a16:creationId xmlns:a16="http://schemas.microsoft.com/office/drawing/2014/main" id="{C48FE53A-BCCA-4567-8631-2BF41687E2BD}"/>
                </a:ext>
              </a:extLst>
            </p:cNvPr>
            <p:cNvSpPr>
              <a:spLocks/>
            </p:cNvSpPr>
            <p:nvPr/>
          </p:nvSpPr>
          <p:spPr bwMode="auto">
            <a:xfrm>
              <a:off x="6981825" y="2967038"/>
              <a:ext cx="49213" cy="47625"/>
            </a:xfrm>
            <a:custGeom>
              <a:avLst/>
              <a:gdLst>
                <a:gd name="T0" fmla="*/ 153 w 153"/>
                <a:gd name="T1" fmla="*/ 77 h 154"/>
                <a:gd name="T2" fmla="*/ 152 w 153"/>
                <a:gd name="T3" fmla="*/ 93 h 154"/>
                <a:gd name="T4" fmla="*/ 148 w 153"/>
                <a:gd name="T5" fmla="*/ 106 h 154"/>
                <a:gd name="T6" fmla="*/ 141 w 153"/>
                <a:gd name="T7" fmla="*/ 120 h 154"/>
                <a:gd name="T8" fmla="*/ 131 w 153"/>
                <a:gd name="T9" fmla="*/ 132 h 154"/>
                <a:gd name="T10" fmla="*/ 119 w 153"/>
                <a:gd name="T11" fmla="*/ 141 h 154"/>
                <a:gd name="T12" fmla="*/ 106 w 153"/>
                <a:gd name="T13" fmla="*/ 148 h 154"/>
                <a:gd name="T14" fmla="*/ 92 w 153"/>
                <a:gd name="T15" fmla="*/ 152 h 154"/>
                <a:gd name="T16" fmla="*/ 77 w 153"/>
                <a:gd name="T17" fmla="*/ 154 h 154"/>
                <a:gd name="T18" fmla="*/ 69 w 153"/>
                <a:gd name="T19" fmla="*/ 153 h 154"/>
                <a:gd name="T20" fmla="*/ 54 w 153"/>
                <a:gd name="T21" fmla="*/ 150 h 154"/>
                <a:gd name="T22" fmla="*/ 40 w 153"/>
                <a:gd name="T23" fmla="*/ 144 h 154"/>
                <a:gd name="T24" fmla="*/ 28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7 h 154"/>
                <a:gd name="T36" fmla="*/ 1 w 153"/>
                <a:gd name="T37" fmla="*/ 62 h 154"/>
                <a:gd name="T38" fmla="*/ 6 w 153"/>
                <a:gd name="T39" fmla="*/ 47 h 154"/>
                <a:gd name="T40" fmla="*/ 13 w 153"/>
                <a:gd name="T41" fmla="*/ 34 h 154"/>
                <a:gd name="T42" fmla="*/ 22 w 153"/>
                <a:gd name="T43" fmla="*/ 23 h 154"/>
                <a:gd name="T44" fmla="*/ 33 w 153"/>
                <a:gd name="T45" fmla="*/ 13 h 154"/>
                <a:gd name="T46" fmla="*/ 47 w 153"/>
                <a:gd name="T47" fmla="*/ 6 h 154"/>
                <a:gd name="T48" fmla="*/ 61 w 153"/>
                <a:gd name="T49" fmla="*/ 1 h 154"/>
                <a:gd name="T50" fmla="*/ 77 w 153"/>
                <a:gd name="T51" fmla="*/ 0 h 154"/>
                <a:gd name="T52" fmla="*/ 85 w 153"/>
                <a:gd name="T53" fmla="*/ 0 h 154"/>
                <a:gd name="T54" fmla="*/ 100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8" y="106"/>
                  </a:lnTo>
                  <a:lnTo>
                    <a:pt x="144" y="113"/>
                  </a:lnTo>
                  <a:lnTo>
                    <a:pt x="141" y="120"/>
                  </a:lnTo>
                  <a:lnTo>
                    <a:pt x="136" y="126"/>
                  </a:lnTo>
                  <a:lnTo>
                    <a:pt x="131" y="132"/>
                  </a:lnTo>
                  <a:lnTo>
                    <a:pt x="126" y="136"/>
                  </a:lnTo>
                  <a:lnTo>
                    <a:pt x="119" y="141"/>
                  </a:lnTo>
                  <a:lnTo>
                    <a:pt x="113" y="144"/>
                  </a:lnTo>
                  <a:lnTo>
                    <a:pt x="106" y="148"/>
                  </a:lnTo>
                  <a:lnTo>
                    <a:pt x="100" y="150"/>
                  </a:lnTo>
                  <a:lnTo>
                    <a:pt x="92" y="152"/>
                  </a:lnTo>
                  <a:lnTo>
                    <a:pt x="85" y="153"/>
                  </a:lnTo>
                  <a:lnTo>
                    <a:pt x="77" y="154"/>
                  </a:lnTo>
                  <a:lnTo>
                    <a:pt x="77" y="154"/>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3" y="34"/>
                  </a:lnTo>
                  <a:lnTo>
                    <a:pt x="17" y="27"/>
                  </a:lnTo>
                  <a:lnTo>
                    <a:pt x="22" y="23"/>
                  </a:lnTo>
                  <a:lnTo>
                    <a:pt x="28" y="17"/>
                  </a:lnTo>
                  <a:lnTo>
                    <a:pt x="33" y="13"/>
                  </a:lnTo>
                  <a:lnTo>
                    <a:pt x="40" y="9"/>
                  </a:lnTo>
                  <a:lnTo>
                    <a:pt x="47" y="6"/>
                  </a:lnTo>
                  <a:lnTo>
                    <a:pt x="54" y="3"/>
                  </a:lnTo>
                  <a:lnTo>
                    <a:pt x="61" y="1"/>
                  </a:lnTo>
                  <a:lnTo>
                    <a:pt x="69" y="0"/>
                  </a:lnTo>
                  <a:lnTo>
                    <a:pt x="77" y="0"/>
                  </a:lnTo>
                  <a:lnTo>
                    <a:pt x="77" y="0"/>
                  </a:lnTo>
                  <a:lnTo>
                    <a:pt x="85" y="0"/>
                  </a:lnTo>
                  <a:lnTo>
                    <a:pt x="92" y="1"/>
                  </a:lnTo>
                  <a:lnTo>
                    <a:pt x="100" y="3"/>
                  </a:lnTo>
                  <a:lnTo>
                    <a:pt x="106" y="6"/>
                  </a:lnTo>
                  <a:lnTo>
                    <a:pt x="113" y="9"/>
                  </a:lnTo>
                  <a:lnTo>
                    <a:pt x="119" y="13"/>
                  </a:lnTo>
                  <a:lnTo>
                    <a:pt x="126" y="17"/>
                  </a:lnTo>
                  <a:lnTo>
                    <a:pt x="131" y="23"/>
                  </a:lnTo>
                  <a:lnTo>
                    <a:pt x="136" y="27"/>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185">
              <a:extLst>
                <a:ext uri="{FF2B5EF4-FFF2-40B4-BE49-F238E27FC236}">
                  <a16:creationId xmlns:a16="http://schemas.microsoft.com/office/drawing/2014/main" id="{036EB4A9-115C-4CC4-B7D6-2607FB4EC59E}"/>
                </a:ext>
              </a:extLst>
            </p:cNvPr>
            <p:cNvSpPr>
              <a:spLocks/>
            </p:cNvSpPr>
            <p:nvPr/>
          </p:nvSpPr>
          <p:spPr bwMode="auto">
            <a:xfrm>
              <a:off x="7051675" y="2895600"/>
              <a:ext cx="49213" cy="49213"/>
            </a:xfrm>
            <a:custGeom>
              <a:avLst/>
              <a:gdLst>
                <a:gd name="T0" fmla="*/ 155 w 155"/>
                <a:gd name="T1" fmla="*/ 78 h 154"/>
                <a:gd name="T2" fmla="*/ 152 w 155"/>
                <a:gd name="T3" fmla="*/ 92 h 154"/>
                <a:gd name="T4" fmla="*/ 148 w 155"/>
                <a:gd name="T5" fmla="*/ 107 h 154"/>
                <a:gd name="T6" fmla="*/ 141 w 155"/>
                <a:gd name="T7" fmla="*/ 120 h 154"/>
                <a:gd name="T8" fmla="*/ 132 w 155"/>
                <a:gd name="T9" fmla="*/ 131 h 154"/>
                <a:gd name="T10" fmla="*/ 120 w 155"/>
                <a:gd name="T11" fmla="*/ 142 h 154"/>
                <a:gd name="T12" fmla="*/ 106 w 155"/>
                <a:gd name="T13" fmla="*/ 149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8 w 155"/>
                <a:gd name="T25" fmla="*/ 137 h 154"/>
                <a:gd name="T26" fmla="*/ 17 w 155"/>
                <a:gd name="T27" fmla="*/ 127 h 154"/>
                <a:gd name="T28" fmla="*/ 9 w 155"/>
                <a:gd name="T29" fmla="*/ 114 h 154"/>
                <a:gd name="T30" fmla="*/ 3 w 155"/>
                <a:gd name="T31" fmla="*/ 101 h 154"/>
                <a:gd name="T32" fmla="*/ 0 w 155"/>
                <a:gd name="T33" fmla="*/ 86 h 154"/>
                <a:gd name="T34" fmla="*/ 0 w 155"/>
                <a:gd name="T35" fmla="*/ 78 h 154"/>
                <a:gd name="T36" fmla="*/ 1 w 155"/>
                <a:gd name="T37" fmla="*/ 62 h 154"/>
                <a:gd name="T38" fmla="*/ 6 w 155"/>
                <a:gd name="T39" fmla="*/ 48 h 154"/>
                <a:gd name="T40" fmla="*/ 13 w 155"/>
                <a:gd name="T41" fmla="*/ 34 h 154"/>
                <a:gd name="T42" fmla="*/ 23 w 155"/>
                <a:gd name="T43" fmla="*/ 23 h 154"/>
                <a:gd name="T44" fmla="*/ 34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3 w 155"/>
                <a:gd name="T57" fmla="*/ 10 h 154"/>
                <a:gd name="T58" fmla="*/ 126 w 155"/>
                <a:gd name="T59" fmla="*/ 18 h 154"/>
                <a:gd name="T60" fmla="*/ 136 w 155"/>
                <a:gd name="T61" fmla="*/ 28 h 154"/>
                <a:gd name="T62" fmla="*/ 144 w 155"/>
                <a:gd name="T63" fmla="*/ 41 h 154"/>
                <a:gd name="T64" fmla="*/ 151 w 155"/>
                <a:gd name="T65" fmla="*/ 55 h 154"/>
                <a:gd name="T66" fmla="*/ 153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3" y="86"/>
                  </a:lnTo>
                  <a:lnTo>
                    <a:pt x="152" y="92"/>
                  </a:lnTo>
                  <a:lnTo>
                    <a:pt x="151" y="101"/>
                  </a:lnTo>
                  <a:lnTo>
                    <a:pt x="148" y="107"/>
                  </a:lnTo>
                  <a:lnTo>
                    <a:pt x="144" y="114"/>
                  </a:lnTo>
                  <a:lnTo>
                    <a:pt x="141" y="120"/>
                  </a:lnTo>
                  <a:lnTo>
                    <a:pt x="136" y="127"/>
                  </a:lnTo>
                  <a:lnTo>
                    <a:pt x="132" y="131"/>
                  </a:lnTo>
                  <a:lnTo>
                    <a:pt x="126" y="137"/>
                  </a:lnTo>
                  <a:lnTo>
                    <a:pt x="120" y="142"/>
                  </a:lnTo>
                  <a:lnTo>
                    <a:pt x="113" y="145"/>
                  </a:lnTo>
                  <a:lnTo>
                    <a:pt x="106" y="149"/>
                  </a:lnTo>
                  <a:lnTo>
                    <a:pt x="100" y="151"/>
                  </a:lnTo>
                  <a:lnTo>
                    <a:pt x="93" y="153"/>
                  </a:lnTo>
                  <a:lnTo>
                    <a:pt x="85" y="154"/>
                  </a:lnTo>
                  <a:lnTo>
                    <a:pt x="77" y="154"/>
                  </a:lnTo>
                  <a:lnTo>
                    <a:pt x="77" y="154"/>
                  </a:lnTo>
                  <a:lnTo>
                    <a:pt x="69" y="154"/>
                  </a:lnTo>
                  <a:lnTo>
                    <a:pt x="62" y="153"/>
                  </a:lnTo>
                  <a:lnTo>
                    <a:pt x="54" y="151"/>
                  </a:lnTo>
                  <a:lnTo>
                    <a:pt x="47" y="149"/>
                  </a:lnTo>
                  <a:lnTo>
                    <a:pt x="40" y="145"/>
                  </a:lnTo>
                  <a:lnTo>
                    <a:pt x="34" y="142"/>
                  </a:lnTo>
                  <a:lnTo>
                    <a:pt x="28" y="137"/>
                  </a:lnTo>
                  <a:lnTo>
                    <a:pt x="23" y="131"/>
                  </a:lnTo>
                  <a:lnTo>
                    <a:pt x="17" y="127"/>
                  </a:lnTo>
                  <a:lnTo>
                    <a:pt x="13" y="120"/>
                  </a:lnTo>
                  <a:lnTo>
                    <a:pt x="9" y="114"/>
                  </a:lnTo>
                  <a:lnTo>
                    <a:pt x="6" y="107"/>
                  </a:lnTo>
                  <a:lnTo>
                    <a:pt x="3" y="101"/>
                  </a:lnTo>
                  <a:lnTo>
                    <a:pt x="1" y="92"/>
                  </a:lnTo>
                  <a:lnTo>
                    <a:pt x="0" y="86"/>
                  </a:lnTo>
                  <a:lnTo>
                    <a:pt x="0" y="78"/>
                  </a:lnTo>
                  <a:lnTo>
                    <a:pt x="0" y="78"/>
                  </a:lnTo>
                  <a:lnTo>
                    <a:pt x="0" y="70"/>
                  </a:lnTo>
                  <a:lnTo>
                    <a:pt x="1" y="62"/>
                  </a:lnTo>
                  <a:lnTo>
                    <a:pt x="3" y="55"/>
                  </a:lnTo>
                  <a:lnTo>
                    <a:pt x="6" y="48"/>
                  </a:lnTo>
                  <a:lnTo>
                    <a:pt x="9" y="41"/>
                  </a:lnTo>
                  <a:lnTo>
                    <a:pt x="13" y="34"/>
                  </a:lnTo>
                  <a:lnTo>
                    <a:pt x="17" y="28"/>
                  </a:lnTo>
                  <a:lnTo>
                    <a:pt x="23" y="23"/>
                  </a:lnTo>
                  <a:lnTo>
                    <a:pt x="28" y="18"/>
                  </a:lnTo>
                  <a:lnTo>
                    <a:pt x="34" y="14"/>
                  </a:lnTo>
                  <a:lnTo>
                    <a:pt x="40" y="10"/>
                  </a:lnTo>
                  <a:lnTo>
                    <a:pt x="47" y="7"/>
                  </a:lnTo>
                  <a:lnTo>
                    <a:pt x="54" y="3"/>
                  </a:lnTo>
                  <a:lnTo>
                    <a:pt x="62" y="2"/>
                  </a:lnTo>
                  <a:lnTo>
                    <a:pt x="69" y="1"/>
                  </a:lnTo>
                  <a:lnTo>
                    <a:pt x="77" y="0"/>
                  </a:lnTo>
                  <a:lnTo>
                    <a:pt x="77" y="0"/>
                  </a:lnTo>
                  <a:lnTo>
                    <a:pt x="85" y="1"/>
                  </a:lnTo>
                  <a:lnTo>
                    <a:pt x="93" y="2"/>
                  </a:lnTo>
                  <a:lnTo>
                    <a:pt x="100" y="3"/>
                  </a:lnTo>
                  <a:lnTo>
                    <a:pt x="106" y="7"/>
                  </a:lnTo>
                  <a:lnTo>
                    <a:pt x="113" y="10"/>
                  </a:lnTo>
                  <a:lnTo>
                    <a:pt x="120" y="14"/>
                  </a:lnTo>
                  <a:lnTo>
                    <a:pt x="126" y="18"/>
                  </a:lnTo>
                  <a:lnTo>
                    <a:pt x="132" y="23"/>
                  </a:lnTo>
                  <a:lnTo>
                    <a:pt x="136" y="28"/>
                  </a:lnTo>
                  <a:lnTo>
                    <a:pt x="141" y="34"/>
                  </a:lnTo>
                  <a:lnTo>
                    <a:pt x="144" y="41"/>
                  </a:lnTo>
                  <a:lnTo>
                    <a:pt x="148" y="48"/>
                  </a:lnTo>
                  <a:lnTo>
                    <a:pt x="151" y="55"/>
                  </a:lnTo>
                  <a:lnTo>
                    <a:pt x="152" y="62"/>
                  </a:lnTo>
                  <a:lnTo>
                    <a:pt x="153"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186">
              <a:extLst>
                <a:ext uri="{FF2B5EF4-FFF2-40B4-BE49-F238E27FC236}">
                  <a16:creationId xmlns:a16="http://schemas.microsoft.com/office/drawing/2014/main" id="{EBE0AC81-650A-4E17-8906-801A2CDBE466}"/>
                </a:ext>
              </a:extLst>
            </p:cNvPr>
            <p:cNvSpPr>
              <a:spLocks/>
            </p:cNvSpPr>
            <p:nvPr/>
          </p:nvSpPr>
          <p:spPr bwMode="auto">
            <a:xfrm>
              <a:off x="7051675" y="2967038"/>
              <a:ext cx="49213" cy="47625"/>
            </a:xfrm>
            <a:custGeom>
              <a:avLst/>
              <a:gdLst>
                <a:gd name="T0" fmla="*/ 155 w 155"/>
                <a:gd name="T1" fmla="*/ 77 h 154"/>
                <a:gd name="T2" fmla="*/ 152 w 155"/>
                <a:gd name="T3" fmla="*/ 93 h 154"/>
                <a:gd name="T4" fmla="*/ 148 w 155"/>
                <a:gd name="T5" fmla="*/ 106 h 154"/>
                <a:gd name="T6" fmla="*/ 141 w 155"/>
                <a:gd name="T7" fmla="*/ 120 h 154"/>
                <a:gd name="T8" fmla="*/ 132 w 155"/>
                <a:gd name="T9" fmla="*/ 132 h 154"/>
                <a:gd name="T10" fmla="*/ 120 w 155"/>
                <a:gd name="T11" fmla="*/ 141 h 154"/>
                <a:gd name="T12" fmla="*/ 106 w 155"/>
                <a:gd name="T13" fmla="*/ 148 h 154"/>
                <a:gd name="T14" fmla="*/ 93 w 155"/>
                <a:gd name="T15" fmla="*/ 152 h 154"/>
                <a:gd name="T16" fmla="*/ 77 w 155"/>
                <a:gd name="T17" fmla="*/ 154 h 154"/>
                <a:gd name="T18" fmla="*/ 69 w 155"/>
                <a:gd name="T19" fmla="*/ 153 h 154"/>
                <a:gd name="T20" fmla="*/ 54 w 155"/>
                <a:gd name="T21" fmla="*/ 150 h 154"/>
                <a:gd name="T22" fmla="*/ 40 w 155"/>
                <a:gd name="T23" fmla="*/ 144 h 154"/>
                <a:gd name="T24" fmla="*/ 28 w 155"/>
                <a:gd name="T25" fmla="*/ 136 h 154"/>
                <a:gd name="T26" fmla="*/ 17 w 155"/>
                <a:gd name="T27" fmla="*/ 126 h 154"/>
                <a:gd name="T28" fmla="*/ 9 w 155"/>
                <a:gd name="T29" fmla="*/ 113 h 154"/>
                <a:gd name="T30" fmla="*/ 3 w 155"/>
                <a:gd name="T31" fmla="*/ 99 h 154"/>
                <a:gd name="T32" fmla="*/ 0 w 155"/>
                <a:gd name="T33" fmla="*/ 85 h 154"/>
                <a:gd name="T34" fmla="*/ 0 w 155"/>
                <a:gd name="T35" fmla="*/ 77 h 154"/>
                <a:gd name="T36" fmla="*/ 1 w 155"/>
                <a:gd name="T37" fmla="*/ 62 h 154"/>
                <a:gd name="T38" fmla="*/ 6 w 155"/>
                <a:gd name="T39" fmla="*/ 47 h 154"/>
                <a:gd name="T40" fmla="*/ 13 w 155"/>
                <a:gd name="T41" fmla="*/ 34 h 154"/>
                <a:gd name="T42" fmla="*/ 23 w 155"/>
                <a:gd name="T43" fmla="*/ 23 h 154"/>
                <a:gd name="T44" fmla="*/ 34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3 h 154"/>
                <a:gd name="T56" fmla="*/ 113 w 155"/>
                <a:gd name="T57" fmla="*/ 9 h 154"/>
                <a:gd name="T58" fmla="*/ 126 w 155"/>
                <a:gd name="T59" fmla="*/ 17 h 154"/>
                <a:gd name="T60" fmla="*/ 136 w 155"/>
                <a:gd name="T61" fmla="*/ 27 h 154"/>
                <a:gd name="T62" fmla="*/ 144 w 155"/>
                <a:gd name="T63" fmla="*/ 40 h 154"/>
                <a:gd name="T64" fmla="*/ 151 w 155"/>
                <a:gd name="T65" fmla="*/ 54 h 154"/>
                <a:gd name="T66" fmla="*/ 153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3" y="85"/>
                  </a:lnTo>
                  <a:lnTo>
                    <a:pt x="152" y="93"/>
                  </a:lnTo>
                  <a:lnTo>
                    <a:pt x="151" y="99"/>
                  </a:lnTo>
                  <a:lnTo>
                    <a:pt x="148" y="106"/>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4"/>
                  </a:lnTo>
                  <a:lnTo>
                    <a:pt x="77" y="154"/>
                  </a:lnTo>
                  <a:lnTo>
                    <a:pt x="69" y="153"/>
                  </a:lnTo>
                  <a:lnTo>
                    <a:pt x="62" y="152"/>
                  </a:lnTo>
                  <a:lnTo>
                    <a:pt x="54" y="150"/>
                  </a:lnTo>
                  <a:lnTo>
                    <a:pt x="47" y="148"/>
                  </a:lnTo>
                  <a:lnTo>
                    <a:pt x="40" y="144"/>
                  </a:lnTo>
                  <a:lnTo>
                    <a:pt x="34" y="141"/>
                  </a:lnTo>
                  <a:lnTo>
                    <a:pt x="28" y="136"/>
                  </a:lnTo>
                  <a:lnTo>
                    <a:pt x="23" y="132"/>
                  </a:lnTo>
                  <a:lnTo>
                    <a:pt x="17" y="126"/>
                  </a:lnTo>
                  <a:lnTo>
                    <a:pt x="13"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3" y="34"/>
                  </a:lnTo>
                  <a:lnTo>
                    <a:pt x="17" y="27"/>
                  </a:lnTo>
                  <a:lnTo>
                    <a:pt x="23" y="23"/>
                  </a:lnTo>
                  <a:lnTo>
                    <a:pt x="28" y="17"/>
                  </a:lnTo>
                  <a:lnTo>
                    <a:pt x="34" y="13"/>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3"/>
                  </a:lnTo>
                  <a:lnTo>
                    <a:pt x="126" y="17"/>
                  </a:lnTo>
                  <a:lnTo>
                    <a:pt x="132" y="23"/>
                  </a:lnTo>
                  <a:lnTo>
                    <a:pt x="136" y="27"/>
                  </a:lnTo>
                  <a:lnTo>
                    <a:pt x="141" y="34"/>
                  </a:lnTo>
                  <a:lnTo>
                    <a:pt x="144" y="40"/>
                  </a:lnTo>
                  <a:lnTo>
                    <a:pt x="148" y="47"/>
                  </a:lnTo>
                  <a:lnTo>
                    <a:pt x="151" y="54"/>
                  </a:lnTo>
                  <a:lnTo>
                    <a:pt x="152" y="62"/>
                  </a:lnTo>
                  <a:lnTo>
                    <a:pt x="153"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187">
              <a:extLst>
                <a:ext uri="{FF2B5EF4-FFF2-40B4-BE49-F238E27FC236}">
                  <a16:creationId xmlns:a16="http://schemas.microsoft.com/office/drawing/2014/main" id="{AA70C4E1-C2E1-47B1-9E21-2BF3E65A3AEE}"/>
                </a:ext>
              </a:extLst>
            </p:cNvPr>
            <p:cNvSpPr>
              <a:spLocks/>
            </p:cNvSpPr>
            <p:nvPr/>
          </p:nvSpPr>
          <p:spPr bwMode="auto">
            <a:xfrm>
              <a:off x="7121525" y="2895600"/>
              <a:ext cx="49213" cy="49213"/>
            </a:xfrm>
            <a:custGeom>
              <a:avLst/>
              <a:gdLst>
                <a:gd name="T0" fmla="*/ 154 w 154"/>
                <a:gd name="T1" fmla="*/ 78 h 154"/>
                <a:gd name="T2" fmla="*/ 152 w 154"/>
                <a:gd name="T3" fmla="*/ 92 h 154"/>
                <a:gd name="T4" fmla="*/ 147 w 154"/>
                <a:gd name="T5" fmla="*/ 107 h 154"/>
                <a:gd name="T6" fmla="*/ 140 w 154"/>
                <a:gd name="T7" fmla="*/ 120 h 154"/>
                <a:gd name="T8" fmla="*/ 131 w 154"/>
                <a:gd name="T9" fmla="*/ 131 h 154"/>
                <a:gd name="T10" fmla="*/ 120 w 154"/>
                <a:gd name="T11" fmla="*/ 142 h 154"/>
                <a:gd name="T12" fmla="*/ 107 w 154"/>
                <a:gd name="T13" fmla="*/ 149 h 154"/>
                <a:gd name="T14" fmla="*/ 92 w 154"/>
                <a:gd name="T15" fmla="*/ 153 h 154"/>
                <a:gd name="T16" fmla="*/ 76 w 154"/>
                <a:gd name="T17" fmla="*/ 154 h 154"/>
                <a:gd name="T18" fmla="*/ 68 w 154"/>
                <a:gd name="T19" fmla="*/ 154 h 154"/>
                <a:gd name="T20" fmla="*/ 53 w 154"/>
                <a:gd name="T21" fmla="*/ 151 h 154"/>
                <a:gd name="T22" fmla="*/ 40 w 154"/>
                <a:gd name="T23" fmla="*/ 145 h 154"/>
                <a:gd name="T24" fmla="*/ 27 w 154"/>
                <a:gd name="T25" fmla="*/ 137 h 154"/>
                <a:gd name="T26" fmla="*/ 17 w 154"/>
                <a:gd name="T27" fmla="*/ 127 h 154"/>
                <a:gd name="T28" fmla="*/ 9 w 154"/>
                <a:gd name="T29" fmla="*/ 114 h 154"/>
                <a:gd name="T30" fmla="*/ 3 w 154"/>
                <a:gd name="T31" fmla="*/ 101 h 154"/>
                <a:gd name="T32" fmla="*/ 0 w 154"/>
                <a:gd name="T33" fmla="*/ 86 h 154"/>
                <a:gd name="T34" fmla="*/ 0 w 154"/>
                <a:gd name="T35" fmla="*/ 78 h 154"/>
                <a:gd name="T36" fmla="*/ 1 w 154"/>
                <a:gd name="T37" fmla="*/ 62 h 154"/>
                <a:gd name="T38" fmla="*/ 5 w 154"/>
                <a:gd name="T39" fmla="*/ 48 h 154"/>
                <a:gd name="T40" fmla="*/ 13 w 154"/>
                <a:gd name="T41" fmla="*/ 34 h 154"/>
                <a:gd name="T42" fmla="*/ 23 w 154"/>
                <a:gd name="T43" fmla="*/ 23 h 154"/>
                <a:gd name="T44" fmla="*/ 34 w 154"/>
                <a:gd name="T45" fmla="*/ 14 h 154"/>
                <a:gd name="T46" fmla="*/ 47 w 154"/>
                <a:gd name="T47" fmla="*/ 7 h 154"/>
                <a:gd name="T48" fmla="*/ 61 w 154"/>
                <a:gd name="T49" fmla="*/ 2 h 154"/>
                <a:gd name="T50" fmla="*/ 76 w 154"/>
                <a:gd name="T51" fmla="*/ 0 h 154"/>
                <a:gd name="T52" fmla="*/ 84 w 154"/>
                <a:gd name="T53" fmla="*/ 1 h 154"/>
                <a:gd name="T54" fmla="*/ 99 w 154"/>
                <a:gd name="T55" fmla="*/ 3 h 154"/>
                <a:gd name="T56" fmla="*/ 113 w 154"/>
                <a:gd name="T57" fmla="*/ 10 h 154"/>
                <a:gd name="T58" fmla="*/ 126 w 154"/>
                <a:gd name="T59" fmla="*/ 18 h 154"/>
                <a:gd name="T60" fmla="*/ 136 w 154"/>
                <a:gd name="T61" fmla="*/ 28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2"/>
                  </a:lnTo>
                  <a:lnTo>
                    <a:pt x="151" y="101"/>
                  </a:lnTo>
                  <a:lnTo>
                    <a:pt x="147" y="107"/>
                  </a:lnTo>
                  <a:lnTo>
                    <a:pt x="145" y="114"/>
                  </a:lnTo>
                  <a:lnTo>
                    <a:pt x="140" y="120"/>
                  </a:lnTo>
                  <a:lnTo>
                    <a:pt x="136" y="127"/>
                  </a:lnTo>
                  <a:lnTo>
                    <a:pt x="131" y="131"/>
                  </a:lnTo>
                  <a:lnTo>
                    <a:pt x="126" y="137"/>
                  </a:lnTo>
                  <a:lnTo>
                    <a:pt x="120" y="142"/>
                  </a:lnTo>
                  <a:lnTo>
                    <a:pt x="113" y="145"/>
                  </a:lnTo>
                  <a:lnTo>
                    <a:pt x="107" y="149"/>
                  </a:lnTo>
                  <a:lnTo>
                    <a:pt x="99" y="151"/>
                  </a:lnTo>
                  <a:lnTo>
                    <a:pt x="92" y="153"/>
                  </a:lnTo>
                  <a:lnTo>
                    <a:pt x="84" y="154"/>
                  </a:lnTo>
                  <a:lnTo>
                    <a:pt x="76" y="154"/>
                  </a:lnTo>
                  <a:lnTo>
                    <a:pt x="76" y="154"/>
                  </a:lnTo>
                  <a:lnTo>
                    <a:pt x="68" y="154"/>
                  </a:lnTo>
                  <a:lnTo>
                    <a:pt x="61" y="153"/>
                  </a:lnTo>
                  <a:lnTo>
                    <a:pt x="53" y="151"/>
                  </a:lnTo>
                  <a:lnTo>
                    <a:pt x="47" y="149"/>
                  </a:lnTo>
                  <a:lnTo>
                    <a:pt x="40" y="145"/>
                  </a:lnTo>
                  <a:lnTo>
                    <a:pt x="34" y="142"/>
                  </a:lnTo>
                  <a:lnTo>
                    <a:pt x="27" y="137"/>
                  </a:lnTo>
                  <a:lnTo>
                    <a:pt x="23" y="131"/>
                  </a:lnTo>
                  <a:lnTo>
                    <a:pt x="17" y="127"/>
                  </a:lnTo>
                  <a:lnTo>
                    <a:pt x="13"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3" y="34"/>
                  </a:lnTo>
                  <a:lnTo>
                    <a:pt x="17" y="28"/>
                  </a:lnTo>
                  <a:lnTo>
                    <a:pt x="23" y="23"/>
                  </a:lnTo>
                  <a:lnTo>
                    <a:pt x="27" y="18"/>
                  </a:lnTo>
                  <a:lnTo>
                    <a:pt x="34" y="14"/>
                  </a:lnTo>
                  <a:lnTo>
                    <a:pt x="40" y="10"/>
                  </a:lnTo>
                  <a:lnTo>
                    <a:pt x="47" y="7"/>
                  </a:lnTo>
                  <a:lnTo>
                    <a:pt x="53" y="3"/>
                  </a:lnTo>
                  <a:lnTo>
                    <a:pt x="61" y="2"/>
                  </a:lnTo>
                  <a:lnTo>
                    <a:pt x="68" y="1"/>
                  </a:lnTo>
                  <a:lnTo>
                    <a:pt x="76" y="0"/>
                  </a:lnTo>
                  <a:lnTo>
                    <a:pt x="76" y="0"/>
                  </a:lnTo>
                  <a:lnTo>
                    <a:pt x="84" y="1"/>
                  </a:lnTo>
                  <a:lnTo>
                    <a:pt x="92" y="2"/>
                  </a:lnTo>
                  <a:lnTo>
                    <a:pt x="99" y="3"/>
                  </a:lnTo>
                  <a:lnTo>
                    <a:pt x="107" y="7"/>
                  </a:lnTo>
                  <a:lnTo>
                    <a:pt x="113" y="10"/>
                  </a:lnTo>
                  <a:lnTo>
                    <a:pt x="120" y="14"/>
                  </a:lnTo>
                  <a:lnTo>
                    <a:pt x="126" y="18"/>
                  </a:lnTo>
                  <a:lnTo>
                    <a:pt x="131" y="23"/>
                  </a:lnTo>
                  <a:lnTo>
                    <a:pt x="136" y="28"/>
                  </a:lnTo>
                  <a:lnTo>
                    <a:pt x="140" y="34"/>
                  </a:lnTo>
                  <a:lnTo>
                    <a:pt x="145" y="41"/>
                  </a:lnTo>
                  <a:lnTo>
                    <a:pt x="147"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1" name="Freeform 1188">
              <a:extLst>
                <a:ext uri="{FF2B5EF4-FFF2-40B4-BE49-F238E27FC236}">
                  <a16:creationId xmlns:a16="http://schemas.microsoft.com/office/drawing/2014/main" id="{ADA0F02E-B99E-4A3F-B9AA-52ADA01F87DF}"/>
                </a:ext>
              </a:extLst>
            </p:cNvPr>
            <p:cNvSpPr>
              <a:spLocks/>
            </p:cNvSpPr>
            <p:nvPr/>
          </p:nvSpPr>
          <p:spPr bwMode="auto">
            <a:xfrm>
              <a:off x="7121525" y="2967038"/>
              <a:ext cx="49213" cy="47625"/>
            </a:xfrm>
            <a:custGeom>
              <a:avLst/>
              <a:gdLst>
                <a:gd name="T0" fmla="*/ 154 w 154"/>
                <a:gd name="T1" fmla="*/ 77 h 154"/>
                <a:gd name="T2" fmla="*/ 152 w 154"/>
                <a:gd name="T3" fmla="*/ 93 h 154"/>
                <a:gd name="T4" fmla="*/ 147 w 154"/>
                <a:gd name="T5" fmla="*/ 106 h 154"/>
                <a:gd name="T6" fmla="*/ 140 w 154"/>
                <a:gd name="T7" fmla="*/ 120 h 154"/>
                <a:gd name="T8" fmla="*/ 131 w 154"/>
                <a:gd name="T9" fmla="*/ 132 h 154"/>
                <a:gd name="T10" fmla="*/ 120 w 154"/>
                <a:gd name="T11" fmla="*/ 141 h 154"/>
                <a:gd name="T12" fmla="*/ 107 w 154"/>
                <a:gd name="T13" fmla="*/ 148 h 154"/>
                <a:gd name="T14" fmla="*/ 92 w 154"/>
                <a:gd name="T15" fmla="*/ 152 h 154"/>
                <a:gd name="T16" fmla="*/ 76 w 154"/>
                <a:gd name="T17" fmla="*/ 154 h 154"/>
                <a:gd name="T18" fmla="*/ 68 w 154"/>
                <a:gd name="T19" fmla="*/ 153 h 154"/>
                <a:gd name="T20" fmla="*/ 53 w 154"/>
                <a:gd name="T21" fmla="*/ 150 h 154"/>
                <a:gd name="T22" fmla="*/ 40 w 154"/>
                <a:gd name="T23" fmla="*/ 144 h 154"/>
                <a:gd name="T24" fmla="*/ 27 w 154"/>
                <a:gd name="T25" fmla="*/ 136 h 154"/>
                <a:gd name="T26" fmla="*/ 17 w 154"/>
                <a:gd name="T27" fmla="*/ 126 h 154"/>
                <a:gd name="T28" fmla="*/ 9 w 154"/>
                <a:gd name="T29" fmla="*/ 113 h 154"/>
                <a:gd name="T30" fmla="*/ 3 w 154"/>
                <a:gd name="T31" fmla="*/ 99 h 154"/>
                <a:gd name="T32" fmla="*/ 0 w 154"/>
                <a:gd name="T33" fmla="*/ 85 h 154"/>
                <a:gd name="T34" fmla="*/ 0 w 154"/>
                <a:gd name="T35" fmla="*/ 77 h 154"/>
                <a:gd name="T36" fmla="*/ 1 w 154"/>
                <a:gd name="T37" fmla="*/ 62 h 154"/>
                <a:gd name="T38" fmla="*/ 5 w 154"/>
                <a:gd name="T39" fmla="*/ 47 h 154"/>
                <a:gd name="T40" fmla="*/ 13 w 154"/>
                <a:gd name="T41" fmla="*/ 34 h 154"/>
                <a:gd name="T42" fmla="*/ 23 w 154"/>
                <a:gd name="T43" fmla="*/ 23 h 154"/>
                <a:gd name="T44" fmla="*/ 34 w 154"/>
                <a:gd name="T45" fmla="*/ 13 h 154"/>
                <a:gd name="T46" fmla="*/ 47 w 154"/>
                <a:gd name="T47" fmla="*/ 6 h 154"/>
                <a:gd name="T48" fmla="*/ 61 w 154"/>
                <a:gd name="T49" fmla="*/ 1 h 154"/>
                <a:gd name="T50" fmla="*/ 76 w 154"/>
                <a:gd name="T51" fmla="*/ 0 h 154"/>
                <a:gd name="T52" fmla="*/ 84 w 154"/>
                <a:gd name="T53" fmla="*/ 0 h 154"/>
                <a:gd name="T54" fmla="*/ 99 w 154"/>
                <a:gd name="T55" fmla="*/ 3 h 154"/>
                <a:gd name="T56" fmla="*/ 113 w 154"/>
                <a:gd name="T57" fmla="*/ 9 h 154"/>
                <a:gd name="T58" fmla="*/ 126 w 154"/>
                <a:gd name="T59" fmla="*/ 17 h 154"/>
                <a:gd name="T60" fmla="*/ 136 w 154"/>
                <a:gd name="T61" fmla="*/ 27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99"/>
                  </a:lnTo>
                  <a:lnTo>
                    <a:pt x="147" y="106"/>
                  </a:lnTo>
                  <a:lnTo>
                    <a:pt x="145" y="113"/>
                  </a:lnTo>
                  <a:lnTo>
                    <a:pt x="140" y="120"/>
                  </a:lnTo>
                  <a:lnTo>
                    <a:pt x="136" y="126"/>
                  </a:lnTo>
                  <a:lnTo>
                    <a:pt x="131" y="132"/>
                  </a:lnTo>
                  <a:lnTo>
                    <a:pt x="126" y="136"/>
                  </a:lnTo>
                  <a:lnTo>
                    <a:pt x="120" y="141"/>
                  </a:lnTo>
                  <a:lnTo>
                    <a:pt x="113" y="144"/>
                  </a:lnTo>
                  <a:lnTo>
                    <a:pt x="107" y="148"/>
                  </a:lnTo>
                  <a:lnTo>
                    <a:pt x="99" y="150"/>
                  </a:lnTo>
                  <a:lnTo>
                    <a:pt x="92" y="152"/>
                  </a:lnTo>
                  <a:lnTo>
                    <a:pt x="84" y="153"/>
                  </a:lnTo>
                  <a:lnTo>
                    <a:pt x="76" y="154"/>
                  </a:lnTo>
                  <a:lnTo>
                    <a:pt x="76" y="154"/>
                  </a:lnTo>
                  <a:lnTo>
                    <a:pt x="68" y="153"/>
                  </a:lnTo>
                  <a:lnTo>
                    <a:pt x="61" y="152"/>
                  </a:lnTo>
                  <a:lnTo>
                    <a:pt x="53" y="150"/>
                  </a:lnTo>
                  <a:lnTo>
                    <a:pt x="47" y="148"/>
                  </a:lnTo>
                  <a:lnTo>
                    <a:pt x="40" y="144"/>
                  </a:lnTo>
                  <a:lnTo>
                    <a:pt x="34" y="141"/>
                  </a:lnTo>
                  <a:lnTo>
                    <a:pt x="27" y="136"/>
                  </a:lnTo>
                  <a:lnTo>
                    <a:pt x="23" y="132"/>
                  </a:lnTo>
                  <a:lnTo>
                    <a:pt x="17" y="126"/>
                  </a:lnTo>
                  <a:lnTo>
                    <a:pt x="13"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3" y="34"/>
                  </a:lnTo>
                  <a:lnTo>
                    <a:pt x="17" y="27"/>
                  </a:lnTo>
                  <a:lnTo>
                    <a:pt x="23" y="23"/>
                  </a:lnTo>
                  <a:lnTo>
                    <a:pt x="27" y="17"/>
                  </a:lnTo>
                  <a:lnTo>
                    <a:pt x="34" y="13"/>
                  </a:lnTo>
                  <a:lnTo>
                    <a:pt x="40" y="9"/>
                  </a:lnTo>
                  <a:lnTo>
                    <a:pt x="47" y="6"/>
                  </a:lnTo>
                  <a:lnTo>
                    <a:pt x="53" y="3"/>
                  </a:lnTo>
                  <a:lnTo>
                    <a:pt x="61" y="1"/>
                  </a:lnTo>
                  <a:lnTo>
                    <a:pt x="68" y="0"/>
                  </a:lnTo>
                  <a:lnTo>
                    <a:pt x="76" y="0"/>
                  </a:lnTo>
                  <a:lnTo>
                    <a:pt x="76" y="0"/>
                  </a:lnTo>
                  <a:lnTo>
                    <a:pt x="84" y="0"/>
                  </a:lnTo>
                  <a:lnTo>
                    <a:pt x="92" y="1"/>
                  </a:lnTo>
                  <a:lnTo>
                    <a:pt x="99" y="3"/>
                  </a:lnTo>
                  <a:lnTo>
                    <a:pt x="107" y="6"/>
                  </a:lnTo>
                  <a:lnTo>
                    <a:pt x="113" y="9"/>
                  </a:lnTo>
                  <a:lnTo>
                    <a:pt x="120" y="13"/>
                  </a:lnTo>
                  <a:lnTo>
                    <a:pt x="126" y="17"/>
                  </a:lnTo>
                  <a:lnTo>
                    <a:pt x="131" y="23"/>
                  </a:lnTo>
                  <a:lnTo>
                    <a:pt x="136" y="27"/>
                  </a:lnTo>
                  <a:lnTo>
                    <a:pt x="140" y="34"/>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189">
              <a:extLst>
                <a:ext uri="{FF2B5EF4-FFF2-40B4-BE49-F238E27FC236}">
                  <a16:creationId xmlns:a16="http://schemas.microsoft.com/office/drawing/2014/main" id="{E616E157-EA34-406D-861A-A2D063B95D93}"/>
                </a:ext>
              </a:extLst>
            </p:cNvPr>
            <p:cNvSpPr>
              <a:spLocks/>
            </p:cNvSpPr>
            <p:nvPr/>
          </p:nvSpPr>
          <p:spPr bwMode="auto">
            <a:xfrm>
              <a:off x="7191375" y="3036888"/>
              <a:ext cx="49213" cy="49213"/>
            </a:xfrm>
            <a:custGeom>
              <a:avLst/>
              <a:gdLst>
                <a:gd name="T0" fmla="*/ 155 w 155"/>
                <a:gd name="T1" fmla="*/ 77 h 153"/>
                <a:gd name="T2" fmla="*/ 153 w 155"/>
                <a:gd name="T3" fmla="*/ 93 h 153"/>
                <a:gd name="T4" fmla="*/ 149 w 155"/>
                <a:gd name="T5" fmla="*/ 106 h 153"/>
                <a:gd name="T6" fmla="*/ 141 w 155"/>
                <a:gd name="T7" fmla="*/ 120 h 153"/>
                <a:gd name="T8" fmla="*/ 132 w 155"/>
                <a:gd name="T9" fmla="*/ 132 h 153"/>
                <a:gd name="T10" fmla="*/ 121 w 155"/>
                <a:gd name="T11" fmla="*/ 141 h 153"/>
                <a:gd name="T12" fmla="*/ 108 w 155"/>
                <a:gd name="T13" fmla="*/ 148 h 153"/>
                <a:gd name="T14" fmla="*/ 93 w 155"/>
                <a:gd name="T15" fmla="*/ 152 h 153"/>
                <a:gd name="T16" fmla="*/ 78 w 155"/>
                <a:gd name="T17" fmla="*/ 153 h 153"/>
                <a:gd name="T18" fmla="*/ 70 w 155"/>
                <a:gd name="T19" fmla="*/ 153 h 153"/>
                <a:gd name="T20" fmla="*/ 55 w 155"/>
                <a:gd name="T21" fmla="*/ 150 h 153"/>
                <a:gd name="T22" fmla="*/ 42 w 155"/>
                <a:gd name="T23" fmla="*/ 144 h 153"/>
                <a:gd name="T24" fmla="*/ 29 w 155"/>
                <a:gd name="T25" fmla="*/ 136 h 153"/>
                <a:gd name="T26" fmla="*/ 19 w 155"/>
                <a:gd name="T27" fmla="*/ 126 h 153"/>
                <a:gd name="T28" fmla="*/ 11 w 155"/>
                <a:gd name="T29" fmla="*/ 113 h 153"/>
                <a:gd name="T30" fmla="*/ 4 w 155"/>
                <a:gd name="T31" fmla="*/ 99 h 153"/>
                <a:gd name="T32" fmla="*/ 2 w 155"/>
                <a:gd name="T33" fmla="*/ 85 h 153"/>
                <a:gd name="T34" fmla="*/ 0 w 155"/>
                <a:gd name="T35" fmla="*/ 77 h 153"/>
                <a:gd name="T36" fmla="*/ 3 w 155"/>
                <a:gd name="T37" fmla="*/ 62 h 153"/>
                <a:gd name="T38" fmla="*/ 7 w 155"/>
                <a:gd name="T39" fmla="*/ 47 h 153"/>
                <a:gd name="T40" fmla="*/ 14 w 155"/>
                <a:gd name="T41" fmla="*/ 34 h 153"/>
                <a:gd name="T42" fmla="*/ 23 w 155"/>
                <a:gd name="T43" fmla="*/ 23 h 153"/>
                <a:gd name="T44" fmla="*/ 35 w 155"/>
                <a:gd name="T45" fmla="*/ 13 h 153"/>
                <a:gd name="T46" fmla="*/ 47 w 155"/>
                <a:gd name="T47" fmla="*/ 6 h 153"/>
                <a:gd name="T48" fmla="*/ 62 w 155"/>
                <a:gd name="T49" fmla="*/ 1 h 153"/>
                <a:gd name="T50" fmla="*/ 78 w 155"/>
                <a:gd name="T51" fmla="*/ 0 h 153"/>
                <a:gd name="T52" fmla="*/ 85 w 155"/>
                <a:gd name="T53" fmla="*/ 0 h 153"/>
                <a:gd name="T54" fmla="*/ 101 w 155"/>
                <a:gd name="T55" fmla="*/ 3 h 153"/>
                <a:gd name="T56" fmla="*/ 115 w 155"/>
                <a:gd name="T57" fmla="*/ 9 h 153"/>
                <a:gd name="T58" fmla="*/ 126 w 155"/>
                <a:gd name="T59" fmla="*/ 17 h 153"/>
                <a:gd name="T60" fmla="*/ 137 w 155"/>
                <a:gd name="T61" fmla="*/ 27 h 153"/>
                <a:gd name="T62" fmla="*/ 146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3" y="93"/>
                  </a:lnTo>
                  <a:lnTo>
                    <a:pt x="151" y="99"/>
                  </a:lnTo>
                  <a:lnTo>
                    <a:pt x="149" y="106"/>
                  </a:lnTo>
                  <a:lnTo>
                    <a:pt x="146" y="113"/>
                  </a:lnTo>
                  <a:lnTo>
                    <a:pt x="141" y="120"/>
                  </a:lnTo>
                  <a:lnTo>
                    <a:pt x="137" y="126"/>
                  </a:lnTo>
                  <a:lnTo>
                    <a:pt x="132" y="132"/>
                  </a:lnTo>
                  <a:lnTo>
                    <a:pt x="126" y="136"/>
                  </a:lnTo>
                  <a:lnTo>
                    <a:pt x="121"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2" y="144"/>
                  </a:lnTo>
                  <a:lnTo>
                    <a:pt x="35" y="141"/>
                  </a:lnTo>
                  <a:lnTo>
                    <a:pt x="29" y="136"/>
                  </a:lnTo>
                  <a:lnTo>
                    <a:pt x="23" y="132"/>
                  </a:lnTo>
                  <a:lnTo>
                    <a:pt x="19" y="126"/>
                  </a:lnTo>
                  <a:lnTo>
                    <a:pt x="14" y="120"/>
                  </a:lnTo>
                  <a:lnTo>
                    <a:pt x="11" y="113"/>
                  </a:lnTo>
                  <a:lnTo>
                    <a:pt x="7" y="106"/>
                  </a:lnTo>
                  <a:lnTo>
                    <a:pt x="4" y="99"/>
                  </a:lnTo>
                  <a:lnTo>
                    <a:pt x="3" y="93"/>
                  </a:lnTo>
                  <a:lnTo>
                    <a:pt x="2" y="85"/>
                  </a:lnTo>
                  <a:lnTo>
                    <a:pt x="0" y="77"/>
                  </a:lnTo>
                  <a:lnTo>
                    <a:pt x="0" y="77"/>
                  </a:lnTo>
                  <a:lnTo>
                    <a:pt x="2" y="69"/>
                  </a:lnTo>
                  <a:lnTo>
                    <a:pt x="3" y="62"/>
                  </a:lnTo>
                  <a:lnTo>
                    <a:pt x="4" y="54"/>
                  </a:lnTo>
                  <a:lnTo>
                    <a:pt x="7" y="47"/>
                  </a:lnTo>
                  <a:lnTo>
                    <a:pt x="11" y="40"/>
                  </a:lnTo>
                  <a:lnTo>
                    <a:pt x="14" y="34"/>
                  </a:lnTo>
                  <a:lnTo>
                    <a:pt x="19" y="27"/>
                  </a:lnTo>
                  <a:lnTo>
                    <a:pt x="23" y="23"/>
                  </a:lnTo>
                  <a:lnTo>
                    <a:pt x="29" y="17"/>
                  </a:lnTo>
                  <a:lnTo>
                    <a:pt x="35" y="13"/>
                  </a:lnTo>
                  <a:lnTo>
                    <a:pt x="42" y="9"/>
                  </a:lnTo>
                  <a:lnTo>
                    <a:pt x="47" y="6"/>
                  </a:lnTo>
                  <a:lnTo>
                    <a:pt x="55" y="3"/>
                  </a:lnTo>
                  <a:lnTo>
                    <a:pt x="62" y="1"/>
                  </a:lnTo>
                  <a:lnTo>
                    <a:pt x="70" y="0"/>
                  </a:lnTo>
                  <a:lnTo>
                    <a:pt x="78" y="0"/>
                  </a:lnTo>
                  <a:lnTo>
                    <a:pt x="78" y="0"/>
                  </a:lnTo>
                  <a:lnTo>
                    <a:pt x="85" y="0"/>
                  </a:lnTo>
                  <a:lnTo>
                    <a:pt x="93" y="1"/>
                  </a:lnTo>
                  <a:lnTo>
                    <a:pt x="101" y="3"/>
                  </a:lnTo>
                  <a:lnTo>
                    <a:pt x="108" y="6"/>
                  </a:lnTo>
                  <a:lnTo>
                    <a:pt x="115" y="9"/>
                  </a:lnTo>
                  <a:lnTo>
                    <a:pt x="121" y="13"/>
                  </a:lnTo>
                  <a:lnTo>
                    <a:pt x="126" y="17"/>
                  </a:lnTo>
                  <a:lnTo>
                    <a:pt x="132" y="23"/>
                  </a:lnTo>
                  <a:lnTo>
                    <a:pt x="137" y="27"/>
                  </a:lnTo>
                  <a:lnTo>
                    <a:pt x="141" y="34"/>
                  </a:lnTo>
                  <a:lnTo>
                    <a:pt x="146"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3" name="Freeform 1190">
              <a:extLst>
                <a:ext uri="{FF2B5EF4-FFF2-40B4-BE49-F238E27FC236}">
                  <a16:creationId xmlns:a16="http://schemas.microsoft.com/office/drawing/2014/main" id="{D9D53810-E2B7-44B1-A421-018E64309813}"/>
                </a:ext>
              </a:extLst>
            </p:cNvPr>
            <p:cNvSpPr>
              <a:spLocks/>
            </p:cNvSpPr>
            <p:nvPr/>
          </p:nvSpPr>
          <p:spPr bwMode="auto">
            <a:xfrm>
              <a:off x="6911975" y="3036888"/>
              <a:ext cx="49213" cy="49213"/>
            </a:xfrm>
            <a:custGeom>
              <a:avLst/>
              <a:gdLst>
                <a:gd name="T0" fmla="*/ 155 w 155"/>
                <a:gd name="T1" fmla="*/ 77 h 153"/>
                <a:gd name="T2" fmla="*/ 152 w 155"/>
                <a:gd name="T3" fmla="*/ 93 h 153"/>
                <a:gd name="T4" fmla="*/ 148 w 155"/>
                <a:gd name="T5" fmla="*/ 106 h 153"/>
                <a:gd name="T6" fmla="*/ 141 w 155"/>
                <a:gd name="T7" fmla="*/ 120 h 153"/>
                <a:gd name="T8" fmla="*/ 132 w 155"/>
                <a:gd name="T9" fmla="*/ 132 h 153"/>
                <a:gd name="T10" fmla="*/ 120 w 155"/>
                <a:gd name="T11" fmla="*/ 141 h 153"/>
                <a:gd name="T12" fmla="*/ 107 w 155"/>
                <a:gd name="T13" fmla="*/ 148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8 w 155"/>
                <a:gd name="T25" fmla="*/ 136 h 153"/>
                <a:gd name="T26" fmla="*/ 17 w 155"/>
                <a:gd name="T27" fmla="*/ 126 h 153"/>
                <a:gd name="T28" fmla="*/ 9 w 155"/>
                <a:gd name="T29" fmla="*/ 113 h 153"/>
                <a:gd name="T30" fmla="*/ 4 w 155"/>
                <a:gd name="T31" fmla="*/ 99 h 153"/>
                <a:gd name="T32" fmla="*/ 0 w 155"/>
                <a:gd name="T33" fmla="*/ 85 h 153"/>
                <a:gd name="T34" fmla="*/ 0 w 155"/>
                <a:gd name="T35" fmla="*/ 77 h 153"/>
                <a:gd name="T36" fmla="*/ 1 w 155"/>
                <a:gd name="T37" fmla="*/ 62 h 153"/>
                <a:gd name="T38" fmla="*/ 6 w 155"/>
                <a:gd name="T39" fmla="*/ 47 h 153"/>
                <a:gd name="T40" fmla="*/ 13 w 155"/>
                <a:gd name="T41" fmla="*/ 34 h 153"/>
                <a:gd name="T42" fmla="*/ 23 w 155"/>
                <a:gd name="T43" fmla="*/ 23 h 153"/>
                <a:gd name="T44" fmla="*/ 33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3 w 155"/>
                <a:gd name="T57" fmla="*/ 9 h 153"/>
                <a:gd name="T58" fmla="*/ 126 w 155"/>
                <a:gd name="T59" fmla="*/ 17 h 153"/>
                <a:gd name="T60" fmla="*/ 136 w 155"/>
                <a:gd name="T61" fmla="*/ 27 h 153"/>
                <a:gd name="T62" fmla="*/ 144 w 155"/>
                <a:gd name="T63" fmla="*/ 40 h 153"/>
                <a:gd name="T64" fmla="*/ 150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2" y="93"/>
                  </a:lnTo>
                  <a:lnTo>
                    <a:pt x="150" y="99"/>
                  </a:lnTo>
                  <a:lnTo>
                    <a:pt x="148" y="106"/>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3" y="141"/>
                  </a:lnTo>
                  <a:lnTo>
                    <a:pt x="28" y="136"/>
                  </a:lnTo>
                  <a:lnTo>
                    <a:pt x="23" y="132"/>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7"/>
                  </a:lnTo>
                  <a:lnTo>
                    <a:pt x="23" y="23"/>
                  </a:lnTo>
                  <a:lnTo>
                    <a:pt x="28" y="17"/>
                  </a:lnTo>
                  <a:lnTo>
                    <a:pt x="33" y="13"/>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3"/>
                  </a:lnTo>
                  <a:lnTo>
                    <a:pt x="126" y="17"/>
                  </a:lnTo>
                  <a:lnTo>
                    <a:pt x="132" y="23"/>
                  </a:lnTo>
                  <a:lnTo>
                    <a:pt x="136" y="27"/>
                  </a:lnTo>
                  <a:lnTo>
                    <a:pt x="141" y="34"/>
                  </a:lnTo>
                  <a:lnTo>
                    <a:pt x="144" y="40"/>
                  </a:lnTo>
                  <a:lnTo>
                    <a:pt x="148" y="47"/>
                  </a:lnTo>
                  <a:lnTo>
                    <a:pt x="150"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4" name="Freeform 1191">
              <a:extLst>
                <a:ext uri="{FF2B5EF4-FFF2-40B4-BE49-F238E27FC236}">
                  <a16:creationId xmlns:a16="http://schemas.microsoft.com/office/drawing/2014/main" id="{045D3A2C-AC19-4213-BEAA-EB25CA6EAF0C}"/>
                </a:ext>
              </a:extLst>
            </p:cNvPr>
            <p:cNvSpPr>
              <a:spLocks/>
            </p:cNvSpPr>
            <p:nvPr/>
          </p:nvSpPr>
          <p:spPr bwMode="auto">
            <a:xfrm>
              <a:off x="6981825" y="3036888"/>
              <a:ext cx="49213" cy="49213"/>
            </a:xfrm>
            <a:custGeom>
              <a:avLst/>
              <a:gdLst>
                <a:gd name="T0" fmla="*/ 153 w 153"/>
                <a:gd name="T1" fmla="*/ 77 h 153"/>
                <a:gd name="T2" fmla="*/ 152 w 153"/>
                <a:gd name="T3" fmla="*/ 93 h 153"/>
                <a:gd name="T4" fmla="*/ 148 w 153"/>
                <a:gd name="T5" fmla="*/ 106 h 153"/>
                <a:gd name="T6" fmla="*/ 141 w 153"/>
                <a:gd name="T7" fmla="*/ 120 h 153"/>
                <a:gd name="T8" fmla="*/ 131 w 153"/>
                <a:gd name="T9" fmla="*/ 132 h 153"/>
                <a:gd name="T10" fmla="*/ 119 w 153"/>
                <a:gd name="T11" fmla="*/ 141 h 153"/>
                <a:gd name="T12" fmla="*/ 106 w 153"/>
                <a:gd name="T13" fmla="*/ 148 h 153"/>
                <a:gd name="T14" fmla="*/ 92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2 h 153"/>
                <a:gd name="T38" fmla="*/ 6 w 153"/>
                <a:gd name="T39" fmla="*/ 47 h 153"/>
                <a:gd name="T40" fmla="*/ 13 w 153"/>
                <a:gd name="T41" fmla="*/ 34 h 153"/>
                <a:gd name="T42" fmla="*/ 22 w 153"/>
                <a:gd name="T43" fmla="*/ 23 h 153"/>
                <a:gd name="T44" fmla="*/ 33 w 153"/>
                <a:gd name="T45" fmla="*/ 13 h 153"/>
                <a:gd name="T46" fmla="*/ 47 w 153"/>
                <a:gd name="T47" fmla="*/ 6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8" y="106"/>
                  </a:lnTo>
                  <a:lnTo>
                    <a:pt x="144" y="113"/>
                  </a:lnTo>
                  <a:lnTo>
                    <a:pt x="141" y="120"/>
                  </a:lnTo>
                  <a:lnTo>
                    <a:pt x="136" y="126"/>
                  </a:lnTo>
                  <a:lnTo>
                    <a:pt x="131" y="132"/>
                  </a:lnTo>
                  <a:lnTo>
                    <a:pt x="126" y="136"/>
                  </a:lnTo>
                  <a:lnTo>
                    <a:pt x="119" y="141"/>
                  </a:lnTo>
                  <a:lnTo>
                    <a:pt x="113" y="144"/>
                  </a:lnTo>
                  <a:lnTo>
                    <a:pt x="106"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3" y="34"/>
                  </a:lnTo>
                  <a:lnTo>
                    <a:pt x="17" y="27"/>
                  </a:lnTo>
                  <a:lnTo>
                    <a:pt x="22" y="23"/>
                  </a:lnTo>
                  <a:lnTo>
                    <a:pt x="28" y="17"/>
                  </a:lnTo>
                  <a:lnTo>
                    <a:pt x="33" y="13"/>
                  </a:lnTo>
                  <a:lnTo>
                    <a:pt x="40" y="9"/>
                  </a:lnTo>
                  <a:lnTo>
                    <a:pt x="47" y="6"/>
                  </a:lnTo>
                  <a:lnTo>
                    <a:pt x="54" y="3"/>
                  </a:lnTo>
                  <a:lnTo>
                    <a:pt x="61" y="1"/>
                  </a:lnTo>
                  <a:lnTo>
                    <a:pt x="69" y="0"/>
                  </a:lnTo>
                  <a:lnTo>
                    <a:pt x="77" y="0"/>
                  </a:lnTo>
                  <a:lnTo>
                    <a:pt x="77" y="0"/>
                  </a:lnTo>
                  <a:lnTo>
                    <a:pt x="85" y="0"/>
                  </a:lnTo>
                  <a:lnTo>
                    <a:pt x="92" y="1"/>
                  </a:lnTo>
                  <a:lnTo>
                    <a:pt x="100" y="3"/>
                  </a:lnTo>
                  <a:lnTo>
                    <a:pt x="106" y="6"/>
                  </a:lnTo>
                  <a:lnTo>
                    <a:pt x="113" y="9"/>
                  </a:lnTo>
                  <a:lnTo>
                    <a:pt x="119" y="13"/>
                  </a:lnTo>
                  <a:lnTo>
                    <a:pt x="126" y="17"/>
                  </a:lnTo>
                  <a:lnTo>
                    <a:pt x="131" y="23"/>
                  </a:lnTo>
                  <a:lnTo>
                    <a:pt x="136" y="27"/>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5" name="Freeform 1192">
              <a:extLst>
                <a:ext uri="{FF2B5EF4-FFF2-40B4-BE49-F238E27FC236}">
                  <a16:creationId xmlns:a16="http://schemas.microsoft.com/office/drawing/2014/main" id="{E9F48CE1-AC7B-4121-8977-04BE164F8355}"/>
                </a:ext>
              </a:extLst>
            </p:cNvPr>
            <p:cNvSpPr>
              <a:spLocks/>
            </p:cNvSpPr>
            <p:nvPr/>
          </p:nvSpPr>
          <p:spPr bwMode="auto">
            <a:xfrm>
              <a:off x="7051675" y="3036888"/>
              <a:ext cx="49213" cy="49213"/>
            </a:xfrm>
            <a:custGeom>
              <a:avLst/>
              <a:gdLst>
                <a:gd name="T0" fmla="*/ 155 w 155"/>
                <a:gd name="T1" fmla="*/ 77 h 153"/>
                <a:gd name="T2" fmla="*/ 152 w 155"/>
                <a:gd name="T3" fmla="*/ 93 h 153"/>
                <a:gd name="T4" fmla="*/ 148 w 155"/>
                <a:gd name="T5" fmla="*/ 106 h 153"/>
                <a:gd name="T6" fmla="*/ 141 w 155"/>
                <a:gd name="T7" fmla="*/ 120 h 153"/>
                <a:gd name="T8" fmla="*/ 132 w 155"/>
                <a:gd name="T9" fmla="*/ 132 h 153"/>
                <a:gd name="T10" fmla="*/ 120 w 155"/>
                <a:gd name="T11" fmla="*/ 141 h 153"/>
                <a:gd name="T12" fmla="*/ 106 w 155"/>
                <a:gd name="T13" fmla="*/ 148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8 w 155"/>
                <a:gd name="T25" fmla="*/ 136 h 153"/>
                <a:gd name="T26" fmla="*/ 17 w 155"/>
                <a:gd name="T27" fmla="*/ 126 h 153"/>
                <a:gd name="T28" fmla="*/ 9 w 155"/>
                <a:gd name="T29" fmla="*/ 113 h 153"/>
                <a:gd name="T30" fmla="*/ 3 w 155"/>
                <a:gd name="T31" fmla="*/ 99 h 153"/>
                <a:gd name="T32" fmla="*/ 0 w 155"/>
                <a:gd name="T33" fmla="*/ 85 h 153"/>
                <a:gd name="T34" fmla="*/ 0 w 155"/>
                <a:gd name="T35" fmla="*/ 77 h 153"/>
                <a:gd name="T36" fmla="*/ 1 w 155"/>
                <a:gd name="T37" fmla="*/ 62 h 153"/>
                <a:gd name="T38" fmla="*/ 6 w 155"/>
                <a:gd name="T39" fmla="*/ 47 h 153"/>
                <a:gd name="T40" fmla="*/ 13 w 155"/>
                <a:gd name="T41" fmla="*/ 34 h 153"/>
                <a:gd name="T42" fmla="*/ 23 w 155"/>
                <a:gd name="T43" fmla="*/ 23 h 153"/>
                <a:gd name="T44" fmla="*/ 34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3 w 155"/>
                <a:gd name="T57" fmla="*/ 9 h 153"/>
                <a:gd name="T58" fmla="*/ 126 w 155"/>
                <a:gd name="T59" fmla="*/ 17 h 153"/>
                <a:gd name="T60" fmla="*/ 136 w 155"/>
                <a:gd name="T61" fmla="*/ 27 h 153"/>
                <a:gd name="T62" fmla="*/ 144 w 155"/>
                <a:gd name="T63" fmla="*/ 40 h 153"/>
                <a:gd name="T64" fmla="*/ 151 w 155"/>
                <a:gd name="T65" fmla="*/ 54 h 153"/>
                <a:gd name="T66" fmla="*/ 153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3" y="85"/>
                  </a:lnTo>
                  <a:lnTo>
                    <a:pt x="152" y="93"/>
                  </a:lnTo>
                  <a:lnTo>
                    <a:pt x="151" y="99"/>
                  </a:lnTo>
                  <a:lnTo>
                    <a:pt x="148" y="106"/>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2"/>
                  </a:lnTo>
                  <a:lnTo>
                    <a:pt x="17" y="126"/>
                  </a:lnTo>
                  <a:lnTo>
                    <a:pt x="13"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3" y="34"/>
                  </a:lnTo>
                  <a:lnTo>
                    <a:pt x="17" y="27"/>
                  </a:lnTo>
                  <a:lnTo>
                    <a:pt x="23" y="23"/>
                  </a:lnTo>
                  <a:lnTo>
                    <a:pt x="28" y="17"/>
                  </a:lnTo>
                  <a:lnTo>
                    <a:pt x="34" y="13"/>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3"/>
                  </a:lnTo>
                  <a:lnTo>
                    <a:pt x="126" y="17"/>
                  </a:lnTo>
                  <a:lnTo>
                    <a:pt x="132" y="23"/>
                  </a:lnTo>
                  <a:lnTo>
                    <a:pt x="136" y="27"/>
                  </a:lnTo>
                  <a:lnTo>
                    <a:pt x="141" y="34"/>
                  </a:lnTo>
                  <a:lnTo>
                    <a:pt x="144" y="40"/>
                  </a:lnTo>
                  <a:lnTo>
                    <a:pt x="148" y="47"/>
                  </a:lnTo>
                  <a:lnTo>
                    <a:pt x="151" y="54"/>
                  </a:lnTo>
                  <a:lnTo>
                    <a:pt x="152" y="62"/>
                  </a:lnTo>
                  <a:lnTo>
                    <a:pt x="153"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6" name="Freeform 1193">
              <a:extLst>
                <a:ext uri="{FF2B5EF4-FFF2-40B4-BE49-F238E27FC236}">
                  <a16:creationId xmlns:a16="http://schemas.microsoft.com/office/drawing/2014/main" id="{F99077B2-AC6C-470D-A734-F18AE288E877}"/>
                </a:ext>
              </a:extLst>
            </p:cNvPr>
            <p:cNvSpPr>
              <a:spLocks/>
            </p:cNvSpPr>
            <p:nvPr/>
          </p:nvSpPr>
          <p:spPr bwMode="auto">
            <a:xfrm>
              <a:off x="7121525" y="3036888"/>
              <a:ext cx="49213" cy="49213"/>
            </a:xfrm>
            <a:custGeom>
              <a:avLst/>
              <a:gdLst>
                <a:gd name="T0" fmla="*/ 154 w 154"/>
                <a:gd name="T1" fmla="*/ 77 h 153"/>
                <a:gd name="T2" fmla="*/ 152 w 154"/>
                <a:gd name="T3" fmla="*/ 93 h 153"/>
                <a:gd name="T4" fmla="*/ 147 w 154"/>
                <a:gd name="T5" fmla="*/ 106 h 153"/>
                <a:gd name="T6" fmla="*/ 140 w 154"/>
                <a:gd name="T7" fmla="*/ 120 h 153"/>
                <a:gd name="T8" fmla="*/ 131 w 154"/>
                <a:gd name="T9" fmla="*/ 132 h 153"/>
                <a:gd name="T10" fmla="*/ 120 w 154"/>
                <a:gd name="T11" fmla="*/ 141 h 153"/>
                <a:gd name="T12" fmla="*/ 107 w 154"/>
                <a:gd name="T13" fmla="*/ 148 h 153"/>
                <a:gd name="T14" fmla="*/ 92 w 154"/>
                <a:gd name="T15" fmla="*/ 152 h 153"/>
                <a:gd name="T16" fmla="*/ 76 w 154"/>
                <a:gd name="T17" fmla="*/ 153 h 153"/>
                <a:gd name="T18" fmla="*/ 68 w 154"/>
                <a:gd name="T19" fmla="*/ 153 h 153"/>
                <a:gd name="T20" fmla="*/ 53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99 h 153"/>
                <a:gd name="T32" fmla="*/ 0 w 154"/>
                <a:gd name="T33" fmla="*/ 85 h 153"/>
                <a:gd name="T34" fmla="*/ 0 w 154"/>
                <a:gd name="T35" fmla="*/ 77 h 153"/>
                <a:gd name="T36" fmla="*/ 1 w 154"/>
                <a:gd name="T37" fmla="*/ 62 h 153"/>
                <a:gd name="T38" fmla="*/ 5 w 154"/>
                <a:gd name="T39" fmla="*/ 47 h 153"/>
                <a:gd name="T40" fmla="*/ 13 w 154"/>
                <a:gd name="T41" fmla="*/ 34 h 153"/>
                <a:gd name="T42" fmla="*/ 23 w 154"/>
                <a:gd name="T43" fmla="*/ 23 h 153"/>
                <a:gd name="T44" fmla="*/ 34 w 154"/>
                <a:gd name="T45" fmla="*/ 13 h 153"/>
                <a:gd name="T46" fmla="*/ 47 w 154"/>
                <a:gd name="T47" fmla="*/ 6 h 153"/>
                <a:gd name="T48" fmla="*/ 61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99"/>
                  </a:lnTo>
                  <a:lnTo>
                    <a:pt x="147" y="106"/>
                  </a:lnTo>
                  <a:lnTo>
                    <a:pt x="145" y="113"/>
                  </a:lnTo>
                  <a:lnTo>
                    <a:pt x="140" y="120"/>
                  </a:lnTo>
                  <a:lnTo>
                    <a:pt x="136" y="126"/>
                  </a:lnTo>
                  <a:lnTo>
                    <a:pt x="131" y="132"/>
                  </a:lnTo>
                  <a:lnTo>
                    <a:pt x="126" y="136"/>
                  </a:lnTo>
                  <a:lnTo>
                    <a:pt x="120" y="141"/>
                  </a:lnTo>
                  <a:lnTo>
                    <a:pt x="113" y="144"/>
                  </a:lnTo>
                  <a:lnTo>
                    <a:pt x="107"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7" y="136"/>
                  </a:lnTo>
                  <a:lnTo>
                    <a:pt x="23" y="132"/>
                  </a:lnTo>
                  <a:lnTo>
                    <a:pt x="17" y="126"/>
                  </a:lnTo>
                  <a:lnTo>
                    <a:pt x="13"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3" y="34"/>
                  </a:lnTo>
                  <a:lnTo>
                    <a:pt x="17" y="27"/>
                  </a:lnTo>
                  <a:lnTo>
                    <a:pt x="23" y="23"/>
                  </a:lnTo>
                  <a:lnTo>
                    <a:pt x="27" y="17"/>
                  </a:lnTo>
                  <a:lnTo>
                    <a:pt x="34" y="13"/>
                  </a:lnTo>
                  <a:lnTo>
                    <a:pt x="40" y="9"/>
                  </a:lnTo>
                  <a:lnTo>
                    <a:pt x="47" y="6"/>
                  </a:lnTo>
                  <a:lnTo>
                    <a:pt x="53" y="3"/>
                  </a:lnTo>
                  <a:lnTo>
                    <a:pt x="61" y="1"/>
                  </a:lnTo>
                  <a:lnTo>
                    <a:pt x="68" y="0"/>
                  </a:lnTo>
                  <a:lnTo>
                    <a:pt x="76" y="0"/>
                  </a:lnTo>
                  <a:lnTo>
                    <a:pt x="76" y="0"/>
                  </a:lnTo>
                  <a:lnTo>
                    <a:pt x="84" y="0"/>
                  </a:lnTo>
                  <a:lnTo>
                    <a:pt x="92" y="1"/>
                  </a:lnTo>
                  <a:lnTo>
                    <a:pt x="99" y="3"/>
                  </a:lnTo>
                  <a:lnTo>
                    <a:pt x="107" y="6"/>
                  </a:lnTo>
                  <a:lnTo>
                    <a:pt x="113" y="9"/>
                  </a:lnTo>
                  <a:lnTo>
                    <a:pt x="120" y="13"/>
                  </a:lnTo>
                  <a:lnTo>
                    <a:pt x="126" y="17"/>
                  </a:lnTo>
                  <a:lnTo>
                    <a:pt x="131" y="23"/>
                  </a:lnTo>
                  <a:lnTo>
                    <a:pt x="136" y="27"/>
                  </a:lnTo>
                  <a:lnTo>
                    <a:pt x="140" y="34"/>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7" name="Freeform 1194">
              <a:extLst>
                <a:ext uri="{FF2B5EF4-FFF2-40B4-BE49-F238E27FC236}">
                  <a16:creationId xmlns:a16="http://schemas.microsoft.com/office/drawing/2014/main" id="{CADF5248-EA3F-4356-8CFA-114456FE0517}"/>
                </a:ext>
              </a:extLst>
            </p:cNvPr>
            <p:cNvSpPr>
              <a:spLocks/>
            </p:cNvSpPr>
            <p:nvPr/>
          </p:nvSpPr>
          <p:spPr bwMode="auto">
            <a:xfrm>
              <a:off x="7191375" y="3109913"/>
              <a:ext cx="49213" cy="49213"/>
            </a:xfrm>
            <a:custGeom>
              <a:avLst/>
              <a:gdLst>
                <a:gd name="T0" fmla="*/ 155 w 155"/>
                <a:gd name="T1" fmla="*/ 76 h 154"/>
                <a:gd name="T2" fmla="*/ 153 w 155"/>
                <a:gd name="T3" fmla="*/ 92 h 154"/>
                <a:gd name="T4" fmla="*/ 149 w 155"/>
                <a:gd name="T5" fmla="*/ 106 h 154"/>
                <a:gd name="T6" fmla="*/ 141 w 155"/>
                <a:gd name="T7" fmla="*/ 120 h 154"/>
                <a:gd name="T8" fmla="*/ 132 w 155"/>
                <a:gd name="T9" fmla="*/ 131 h 154"/>
                <a:gd name="T10" fmla="*/ 121 w 155"/>
                <a:gd name="T11" fmla="*/ 141 h 154"/>
                <a:gd name="T12" fmla="*/ 108 w 155"/>
                <a:gd name="T13" fmla="*/ 147 h 154"/>
                <a:gd name="T14" fmla="*/ 93 w 155"/>
                <a:gd name="T15" fmla="*/ 152 h 154"/>
                <a:gd name="T16" fmla="*/ 78 w 155"/>
                <a:gd name="T17" fmla="*/ 154 h 154"/>
                <a:gd name="T18" fmla="*/ 70 w 155"/>
                <a:gd name="T19" fmla="*/ 153 h 154"/>
                <a:gd name="T20" fmla="*/ 55 w 155"/>
                <a:gd name="T21" fmla="*/ 150 h 154"/>
                <a:gd name="T22" fmla="*/ 42 w 155"/>
                <a:gd name="T23" fmla="*/ 144 h 154"/>
                <a:gd name="T24" fmla="*/ 29 w 155"/>
                <a:gd name="T25" fmla="*/ 136 h 154"/>
                <a:gd name="T26" fmla="*/ 19 w 155"/>
                <a:gd name="T27" fmla="*/ 126 h 154"/>
                <a:gd name="T28" fmla="*/ 11 w 155"/>
                <a:gd name="T29" fmla="*/ 113 h 154"/>
                <a:gd name="T30" fmla="*/ 4 w 155"/>
                <a:gd name="T31" fmla="*/ 99 h 154"/>
                <a:gd name="T32" fmla="*/ 2 w 155"/>
                <a:gd name="T33" fmla="*/ 84 h 154"/>
                <a:gd name="T34" fmla="*/ 0 w 155"/>
                <a:gd name="T35" fmla="*/ 76 h 154"/>
                <a:gd name="T36" fmla="*/ 3 w 155"/>
                <a:gd name="T37" fmla="*/ 62 h 154"/>
                <a:gd name="T38" fmla="*/ 7 w 155"/>
                <a:gd name="T39" fmla="*/ 47 h 154"/>
                <a:gd name="T40" fmla="*/ 14 w 155"/>
                <a:gd name="T41" fmla="*/ 34 h 154"/>
                <a:gd name="T42" fmla="*/ 23 w 155"/>
                <a:gd name="T43" fmla="*/ 23 h 154"/>
                <a:gd name="T44" fmla="*/ 35 w 155"/>
                <a:gd name="T45" fmla="*/ 13 h 154"/>
                <a:gd name="T46" fmla="*/ 47 w 155"/>
                <a:gd name="T47" fmla="*/ 5 h 154"/>
                <a:gd name="T48" fmla="*/ 62 w 155"/>
                <a:gd name="T49" fmla="*/ 1 h 154"/>
                <a:gd name="T50" fmla="*/ 78 w 155"/>
                <a:gd name="T51" fmla="*/ 0 h 154"/>
                <a:gd name="T52" fmla="*/ 85 w 155"/>
                <a:gd name="T53" fmla="*/ 0 h 154"/>
                <a:gd name="T54" fmla="*/ 101 w 155"/>
                <a:gd name="T55" fmla="*/ 3 h 154"/>
                <a:gd name="T56" fmla="*/ 115 w 155"/>
                <a:gd name="T57" fmla="*/ 9 h 154"/>
                <a:gd name="T58" fmla="*/ 126 w 155"/>
                <a:gd name="T59" fmla="*/ 17 h 154"/>
                <a:gd name="T60" fmla="*/ 137 w 155"/>
                <a:gd name="T61" fmla="*/ 27 h 154"/>
                <a:gd name="T62" fmla="*/ 146 w 155"/>
                <a:gd name="T63" fmla="*/ 40 h 154"/>
                <a:gd name="T64" fmla="*/ 151 w 155"/>
                <a:gd name="T65" fmla="*/ 54 h 154"/>
                <a:gd name="T66" fmla="*/ 155 w 155"/>
                <a:gd name="T67" fmla="*/ 68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5" y="84"/>
                  </a:lnTo>
                  <a:lnTo>
                    <a:pt x="153" y="92"/>
                  </a:lnTo>
                  <a:lnTo>
                    <a:pt x="151" y="99"/>
                  </a:lnTo>
                  <a:lnTo>
                    <a:pt x="149" y="106"/>
                  </a:lnTo>
                  <a:lnTo>
                    <a:pt x="146" y="113"/>
                  </a:lnTo>
                  <a:lnTo>
                    <a:pt x="141" y="120"/>
                  </a:lnTo>
                  <a:lnTo>
                    <a:pt x="137" y="126"/>
                  </a:lnTo>
                  <a:lnTo>
                    <a:pt x="132" y="131"/>
                  </a:lnTo>
                  <a:lnTo>
                    <a:pt x="126" y="136"/>
                  </a:lnTo>
                  <a:lnTo>
                    <a:pt x="121" y="141"/>
                  </a:lnTo>
                  <a:lnTo>
                    <a:pt x="115" y="144"/>
                  </a:lnTo>
                  <a:lnTo>
                    <a:pt x="108" y="147"/>
                  </a:lnTo>
                  <a:lnTo>
                    <a:pt x="101" y="150"/>
                  </a:lnTo>
                  <a:lnTo>
                    <a:pt x="93" y="152"/>
                  </a:lnTo>
                  <a:lnTo>
                    <a:pt x="85" y="153"/>
                  </a:lnTo>
                  <a:lnTo>
                    <a:pt x="78" y="154"/>
                  </a:lnTo>
                  <a:lnTo>
                    <a:pt x="78" y="154"/>
                  </a:lnTo>
                  <a:lnTo>
                    <a:pt x="70" y="153"/>
                  </a:lnTo>
                  <a:lnTo>
                    <a:pt x="62" y="152"/>
                  </a:lnTo>
                  <a:lnTo>
                    <a:pt x="55" y="150"/>
                  </a:lnTo>
                  <a:lnTo>
                    <a:pt x="47" y="147"/>
                  </a:lnTo>
                  <a:lnTo>
                    <a:pt x="42" y="144"/>
                  </a:lnTo>
                  <a:lnTo>
                    <a:pt x="35" y="141"/>
                  </a:lnTo>
                  <a:lnTo>
                    <a:pt x="29" y="136"/>
                  </a:lnTo>
                  <a:lnTo>
                    <a:pt x="23" y="131"/>
                  </a:lnTo>
                  <a:lnTo>
                    <a:pt x="19" y="126"/>
                  </a:lnTo>
                  <a:lnTo>
                    <a:pt x="14" y="120"/>
                  </a:lnTo>
                  <a:lnTo>
                    <a:pt x="11" y="113"/>
                  </a:lnTo>
                  <a:lnTo>
                    <a:pt x="7" y="106"/>
                  </a:lnTo>
                  <a:lnTo>
                    <a:pt x="4" y="99"/>
                  </a:lnTo>
                  <a:lnTo>
                    <a:pt x="3" y="92"/>
                  </a:lnTo>
                  <a:lnTo>
                    <a:pt x="2" y="84"/>
                  </a:lnTo>
                  <a:lnTo>
                    <a:pt x="0" y="76"/>
                  </a:lnTo>
                  <a:lnTo>
                    <a:pt x="0" y="76"/>
                  </a:lnTo>
                  <a:lnTo>
                    <a:pt x="2" y="68"/>
                  </a:lnTo>
                  <a:lnTo>
                    <a:pt x="3" y="62"/>
                  </a:lnTo>
                  <a:lnTo>
                    <a:pt x="4" y="54"/>
                  </a:lnTo>
                  <a:lnTo>
                    <a:pt x="7" y="47"/>
                  </a:lnTo>
                  <a:lnTo>
                    <a:pt x="11" y="40"/>
                  </a:lnTo>
                  <a:lnTo>
                    <a:pt x="14" y="34"/>
                  </a:lnTo>
                  <a:lnTo>
                    <a:pt x="19" y="27"/>
                  </a:lnTo>
                  <a:lnTo>
                    <a:pt x="23" y="23"/>
                  </a:lnTo>
                  <a:lnTo>
                    <a:pt x="29" y="17"/>
                  </a:lnTo>
                  <a:lnTo>
                    <a:pt x="35" y="13"/>
                  </a:lnTo>
                  <a:lnTo>
                    <a:pt x="42" y="9"/>
                  </a:lnTo>
                  <a:lnTo>
                    <a:pt x="47" y="5"/>
                  </a:lnTo>
                  <a:lnTo>
                    <a:pt x="55" y="3"/>
                  </a:lnTo>
                  <a:lnTo>
                    <a:pt x="62" y="1"/>
                  </a:lnTo>
                  <a:lnTo>
                    <a:pt x="70" y="0"/>
                  </a:lnTo>
                  <a:lnTo>
                    <a:pt x="78" y="0"/>
                  </a:lnTo>
                  <a:lnTo>
                    <a:pt x="78" y="0"/>
                  </a:lnTo>
                  <a:lnTo>
                    <a:pt x="85" y="0"/>
                  </a:lnTo>
                  <a:lnTo>
                    <a:pt x="93" y="1"/>
                  </a:lnTo>
                  <a:lnTo>
                    <a:pt x="101" y="3"/>
                  </a:lnTo>
                  <a:lnTo>
                    <a:pt x="108" y="5"/>
                  </a:lnTo>
                  <a:lnTo>
                    <a:pt x="115" y="9"/>
                  </a:lnTo>
                  <a:lnTo>
                    <a:pt x="121" y="13"/>
                  </a:lnTo>
                  <a:lnTo>
                    <a:pt x="126" y="17"/>
                  </a:lnTo>
                  <a:lnTo>
                    <a:pt x="132" y="23"/>
                  </a:lnTo>
                  <a:lnTo>
                    <a:pt x="137" y="27"/>
                  </a:lnTo>
                  <a:lnTo>
                    <a:pt x="141" y="34"/>
                  </a:lnTo>
                  <a:lnTo>
                    <a:pt x="146" y="40"/>
                  </a:lnTo>
                  <a:lnTo>
                    <a:pt x="149" y="47"/>
                  </a:lnTo>
                  <a:lnTo>
                    <a:pt x="151" y="54"/>
                  </a:lnTo>
                  <a:lnTo>
                    <a:pt x="153" y="62"/>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8" name="Freeform 1195">
              <a:extLst>
                <a:ext uri="{FF2B5EF4-FFF2-40B4-BE49-F238E27FC236}">
                  <a16:creationId xmlns:a16="http://schemas.microsoft.com/office/drawing/2014/main" id="{861FADF2-C6C7-4869-953D-AE9D244153AC}"/>
                </a:ext>
              </a:extLst>
            </p:cNvPr>
            <p:cNvSpPr>
              <a:spLocks/>
            </p:cNvSpPr>
            <p:nvPr/>
          </p:nvSpPr>
          <p:spPr bwMode="auto">
            <a:xfrm>
              <a:off x="7121525" y="3109913"/>
              <a:ext cx="49213" cy="49213"/>
            </a:xfrm>
            <a:custGeom>
              <a:avLst/>
              <a:gdLst>
                <a:gd name="T0" fmla="*/ 154 w 154"/>
                <a:gd name="T1" fmla="*/ 76 h 154"/>
                <a:gd name="T2" fmla="*/ 152 w 154"/>
                <a:gd name="T3" fmla="*/ 92 h 154"/>
                <a:gd name="T4" fmla="*/ 147 w 154"/>
                <a:gd name="T5" fmla="*/ 106 h 154"/>
                <a:gd name="T6" fmla="*/ 140 w 154"/>
                <a:gd name="T7" fmla="*/ 120 h 154"/>
                <a:gd name="T8" fmla="*/ 131 w 154"/>
                <a:gd name="T9" fmla="*/ 131 h 154"/>
                <a:gd name="T10" fmla="*/ 120 w 154"/>
                <a:gd name="T11" fmla="*/ 141 h 154"/>
                <a:gd name="T12" fmla="*/ 107 w 154"/>
                <a:gd name="T13" fmla="*/ 147 h 154"/>
                <a:gd name="T14" fmla="*/ 92 w 154"/>
                <a:gd name="T15" fmla="*/ 152 h 154"/>
                <a:gd name="T16" fmla="*/ 76 w 154"/>
                <a:gd name="T17" fmla="*/ 154 h 154"/>
                <a:gd name="T18" fmla="*/ 68 w 154"/>
                <a:gd name="T19" fmla="*/ 153 h 154"/>
                <a:gd name="T20" fmla="*/ 53 w 154"/>
                <a:gd name="T21" fmla="*/ 150 h 154"/>
                <a:gd name="T22" fmla="*/ 40 w 154"/>
                <a:gd name="T23" fmla="*/ 144 h 154"/>
                <a:gd name="T24" fmla="*/ 27 w 154"/>
                <a:gd name="T25" fmla="*/ 136 h 154"/>
                <a:gd name="T26" fmla="*/ 17 w 154"/>
                <a:gd name="T27" fmla="*/ 126 h 154"/>
                <a:gd name="T28" fmla="*/ 9 w 154"/>
                <a:gd name="T29" fmla="*/ 113 h 154"/>
                <a:gd name="T30" fmla="*/ 3 w 154"/>
                <a:gd name="T31" fmla="*/ 99 h 154"/>
                <a:gd name="T32" fmla="*/ 0 w 154"/>
                <a:gd name="T33" fmla="*/ 84 h 154"/>
                <a:gd name="T34" fmla="*/ 0 w 154"/>
                <a:gd name="T35" fmla="*/ 76 h 154"/>
                <a:gd name="T36" fmla="*/ 1 w 154"/>
                <a:gd name="T37" fmla="*/ 62 h 154"/>
                <a:gd name="T38" fmla="*/ 5 w 154"/>
                <a:gd name="T39" fmla="*/ 47 h 154"/>
                <a:gd name="T40" fmla="*/ 13 w 154"/>
                <a:gd name="T41" fmla="*/ 34 h 154"/>
                <a:gd name="T42" fmla="*/ 23 w 154"/>
                <a:gd name="T43" fmla="*/ 23 h 154"/>
                <a:gd name="T44" fmla="*/ 34 w 154"/>
                <a:gd name="T45" fmla="*/ 13 h 154"/>
                <a:gd name="T46" fmla="*/ 47 w 154"/>
                <a:gd name="T47" fmla="*/ 5 h 154"/>
                <a:gd name="T48" fmla="*/ 61 w 154"/>
                <a:gd name="T49" fmla="*/ 1 h 154"/>
                <a:gd name="T50" fmla="*/ 76 w 154"/>
                <a:gd name="T51" fmla="*/ 0 h 154"/>
                <a:gd name="T52" fmla="*/ 84 w 154"/>
                <a:gd name="T53" fmla="*/ 0 h 154"/>
                <a:gd name="T54" fmla="*/ 99 w 154"/>
                <a:gd name="T55" fmla="*/ 3 h 154"/>
                <a:gd name="T56" fmla="*/ 113 w 154"/>
                <a:gd name="T57" fmla="*/ 9 h 154"/>
                <a:gd name="T58" fmla="*/ 126 w 154"/>
                <a:gd name="T59" fmla="*/ 17 h 154"/>
                <a:gd name="T60" fmla="*/ 136 w 154"/>
                <a:gd name="T61" fmla="*/ 27 h 154"/>
                <a:gd name="T62" fmla="*/ 145 w 154"/>
                <a:gd name="T63" fmla="*/ 40 h 154"/>
                <a:gd name="T64" fmla="*/ 151 w 154"/>
                <a:gd name="T65" fmla="*/ 54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7" y="106"/>
                  </a:lnTo>
                  <a:lnTo>
                    <a:pt x="145" y="113"/>
                  </a:lnTo>
                  <a:lnTo>
                    <a:pt x="140" y="120"/>
                  </a:lnTo>
                  <a:lnTo>
                    <a:pt x="136" y="126"/>
                  </a:lnTo>
                  <a:lnTo>
                    <a:pt x="131" y="131"/>
                  </a:lnTo>
                  <a:lnTo>
                    <a:pt x="126" y="136"/>
                  </a:lnTo>
                  <a:lnTo>
                    <a:pt x="120" y="141"/>
                  </a:lnTo>
                  <a:lnTo>
                    <a:pt x="113" y="144"/>
                  </a:lnTo>
                  <a:lnTo>
                    <a:pt x="107" y="147"/>
                  </a:lnTo>
                  <a:lnTo>
                    <a:pt x="99" y="150"/>
                  </a:lnTo>
                  <a:lnTo>
                    <a:pt x="92" y="152"/>
                  </a:lnTo>
                  <a:lnTo>
                    <a:pt x="84" y="153"/>
                  </a:lnTo>
                  <a:lnTo>
                    <a:pt x="76" y="154"/>
                  </a:lnTo>
                  <a:lnTo>
                    <a:pt x="76" y="154"/>
                  </a:lnTo>
                  <a:lnTo>
                    <a:pt x="68" y="153"/>
                  </a:lnTo>
                  <a:lnTo>
                    <a:pt x="61" y="152"/>
                  </a:lnTo>
                  <a:lnTo>
                    <a:pt x="53" y="150"/>
                  </a:lnTo>
                  <a:lnTo>
                    <a:pt x="47" y="147"/>
                  </a:lnTo>
                  <a:lnTo>
                    <a:pt x="40" y="144"/>
                  </a:lnTo>
                  <a:lnTo>
                    <a:pt x="34" y="141"/>
                  </a:lnTo>
                  <a:lnTo>
                    <a:pt x="27" y="136"/>
                  </a:lnTo>
                  <a:lnTo>
                    <a:pt x="23" y="131"/>
                  </a:lnTo>
                  <a:lnTo>
                    <a:pt x="17" y="126"/>
                  </a:lnTo>
                  <a:lnTo>
                    <a:pt x="13"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3" y="34"/>
                  </a:lnTo>
                  <a:lnTo>
                    <a:pt x="17" y="27"/>
                  </a:lnTo>
                  <a:lnTo>
                    <a:pt x="23" y="23"/>
                  </a:lnTo>
                  <a:lnTo>
                    <a:pt x="27" y="17"/>
                  </a:lnTo>
                  <a:lnTo>
                    <a:pt x="34" y="13"/>
                  </a:lnTo>
                  <a:lnTo>
                    <a:pt x="40" y="9"/>
                  </a:lnTo>
                  <a:lnTo>
                    <a:pt x="47" y="5"/>
                  </a:lnTo>
                  <a:lnTo>
                    <a:pt x="53" y="3"/>
                  </a:lnTo>
                  <a:lnTo>
                    <a:pt x="61" y="1"/>
                  </a:lnTo>
                  <a:lnTo>
                    <a:pt x="68" y="0"/>
                  </a:lnTo>
                  <a:lnTo>
                    <a:pt x="76" y="0"/>
                  </a:lnTo>
                  <a:lnTo>
                    <a:pt x="76" y="0"/>
                  </a:lnTo>
                  <a:lnTo>
                    <a:pt x="84" y="0"/>
                  </a:lnTo>
                  <a:lnTo>
                    <a:pt x="92" y="1"/>
                  </a:lnTo>
                  <a:lnTo>
                    <a:pt x="99" y="3"/>
                  </a:lnTo>
                  <a:lnTo>
                    <a:pt x="107" y="5"/>
                  </a:lnTo>
                  <a:lnTo>
                    <a:pt x="113" y="9"/>
                  </a:lnTo>
                  <a:lnTo>
                    <a:pt x="120" y="13"/>
                  </a:lnTo>
                  <a:lnTo>
                    <a:pt x="126" y="17"/>
                  </a:lnTo>
                  <a:lnTo>
                    <a:pt x="131" y="23"/>
                  </a:lnTo>
                  <a:lnTo>
                    <a:pt x="136" y="27"/>
                  </a:lnTo>
                  <a:lnTo>
                    <a:pt x="140" y="34"/>
                  </a:lnTo>
                  <a:lnTo>
                    <a:pt x="145" y="40"/>
                  </a:lnTo>
                  <a:lnTo>
                    <a:pt x="147" y="47"/>
                  </a:lnTo>
                  <a:lnTo>
                    <a:pt x="151" y="54"/>
                  </a:lnTo>
                  <a:lnTo>
                    <a:pt x="152" y="62"/>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196">
              <a:extLst>
                <a:ext uri="{FF2B5EF4-FFF2-40B4-BE49-F238E27FC236}">
                  <a16:creationId xmlns:a16="http://schemas.microsoft.com/office/drawing/2014/main" id="{F48A88C9-E9F5-47BF-94B8-879C4C01FA46}"/>
                </a:ext>
              </a:extLst>
            </p:cNvPr>
            <p:cNvSpPr>
              <a:spLocks/>
            </p:cNvSpPr>
            <p:nvPr/>
          </p:nvSpPr>
          <p:spPr bwMode="auto">
            <a:xfrm>
              <a:off x="7404100" y="3036888"/>
              <a:ext cx="47625" cy="49213"/>
            </a:xfrm>
            <a:custGeom>
              <a:avLst/>
              <a:gdLst>
                <a:gd name="T0" fmla="*/ 153 w 153"/>
                <a:gd name="T1" fmla="*/ 78 h 154"/>
                <a:gd name="T2" fmla="*/ 152 w 153"/>
                <a:gd name="T3" fmla="*/ 93 h 154"/>
                <a:gd name="T4" fmla="*/ 147 w 153"/>
                <a:gd name="T5" fmla="*/ 107 h 154"/>
                <a:gd name="T6" fmla="*/ 140 w 153"/>
                <a:gd name="T7" fmla="*/ 120 h 154"/>
                <a:gd name="T8" fmla="*/ 130 w 153"/>
                <a:gd name="T9" fmla="*/ 132 h 154"/>
                <a:gd name="T10" fmla="*/ 119 w 153"/>
                <a:gd name="T11" fmla="*/ 141 h 154"/>
                <a:gd name="T12" fmla="*/ 106 w 153"/>
                <a:gd name="T13" fmla="*/ 149 h 154"/>
                <a:gd name="T14" fmla="*/ 91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1 h 154"/>
                <a:gd name="T32" fmla="*/ 0 w 153"/>
                <a:gd name="T33" fmla="*/ 85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6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5 w 153"/>
                <a:gd name="T59" fmla="*/ 18 h 154"/>
                <a:gd name="T60" fmla="*/ 136 w 153"/>
                <a:gd name="T61" fmla="*/ 29 h 154"/>
                <a:gd name="T62" fmla="*/ 144 w 153"/>
                <a:gd name="T63" fmla="*/ 40 h 154"/>
                <a:gd name="T64" fmla="*/ 149 w 153"/>
                <a:gd name="T65" fmla="*/ 54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5"/>
                  </a:lnTo>
                  <a:lnTo>
                    <a:pt x="152" y="93"/>
                  </a:lnTo>
                  <a:lnTo>
                    <a:pt x="149" y="101"/>
                  </a:lnTo>
                  <a:lnTo>
                    <a:pt x="147" y="107"/>
                  </a:lnTo>
                  <a:lnTo>
                    <a:pt x="144" y="114"/>
                  </a:lnTo>
                  <a:lnTo>
                    <a:pt x="140" y="120"/>
                  </a:lnTo>
                  <a:lnTo>
                    <a:pt x="136" y="126"/>
                  </a:lnTo>
                  <a:lnTo>
                    <a:pt x="130" y="132"/>
                  </a:lnTo>
                  <a:lnTo>
                    <a:pt x="125" y="137"/>
                  </a:lnTo>
                  <a:lnTo>
                    <a:pt x="119" y="141"/>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1"/>
                  </a:lnTo>
                  <a:lnTo>
                    <a:pt x="27" y="137"/>
                  </a:lnTo>
                  <a:lnTo>
                    <a:pt x="21" y="132"/>
                  </a:lnTo>
                  <a:lnTo>
                    <a:pt x="17" y="126"/>
                  </a:lnTo>
                  <a:lnTo>
                    <a:pt x="12" y="120"/>
                  </a:lnTo>
                  <a:lnTo>
                    <a:pt x="9" y="114"/>
                  </a:lnTo>
                  <a:lnTo>
                    <a:pt x="5" y="107"/>
                  </a:lnTo>
                  <a:lnTo>
                    <a:pt x="3" y="101"/>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8"/>
                  </a:lnTo>
                  <a:lnTo>
                    <a:pt x="33" y="14"/>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5" y="18"/>
                  </a:lnTo>
                  <a:lnTo>
                    <a:pt x="130" y="23"/>
                  </a:lnTo>
                  <a:lnTo>
                    <a:pt x="136" y="29"/>
                  </a:lnTo>
                  <a:lnTo>
                    <a:pt x="140" y="34"/>
                  </a:lnTo>
                  <a:lnTo>
                    <a:pt x="144" y="40"/>
                  </a:lnTo>
                  <a:lnTo>
                    <a:pt x="147" y="47"/>
                  </a:lnTo>
                  <a:lnTo>
                    <a:pt x="149"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0" name="Freeform 1197">
              <a:extLst>
                <a:ext uri="{FF2B5EF4-FFF2-40B4-BE49-F238E27FC236}">
                  <a16:creationId xmlns:a16="http://schemas.microsoft.com/office/drawing/2014/main" id="{97357CF2-A882-46E4-AC98-7ABBEE78DBD1}"/>
                </a:ext>
              </a:extLst>
            </p:cNvPr>
            <p:cNvSpPr>
              <a:spLocks/>
            </p:cNvSpPr>
            <p:nvPr/>
          </p:nvSpPr>
          <p:spPr bwMode="auto">
            <a:xfrm>
              <a:off x="7472363" y="3036888"/>
              <a:ext cx="49213" cy="49213"/>
            </a:xfrm>
            <a:custGeom>
              <a:avLst/>
              <a:gdLst>
                <a:gd name="T0" fmla="*/ 153 w 153"/>
                <a:gd name="T1" fmla="*/ 78 h 154"/>
                <a:gd name="T2" fmla="*/ 152 w 153"/>
                <a:gd name="T3" fmla="*/ 93 h 154"/>
                <a:gd name="T4" fmla="*/ 148 w 153"/>
                <a:gd name="T5" fmla="*/ 107 h 154"/>
                <a:gd name="T6" fmla="*/ 141 w 153"/>
                <a:gd name="T7" fmla="*/ 120 h 154"/>
                <a:gd name="T8" fmla="*/ 132 w 153"/>
                <a:gd name="T9" fmla="*/ 132 h 154"/>
                <a:gd name="T10" fmla="*/ 120 w 153"/>
                <a:gd name="T11" fmla="*/ 141 h 154"/>
                <a:gd name="T12" fmla="*/ 107 w 153"/>
                <a:gd name="T13" fmla="*/ 149 h 154"/>
                <a:gd name="T14" fmla="*/ 93 w 153"/>
                <a:gd name="T15" fmla="*/ 153 h 154"/>
                <a:gd name="T16" fmla="*/ 77 w 153"/>
                <a:gd name="T17" fmla="*/ 154 h 154"/>
                <a:gd name="T18" fmla="*/ 69 w 153"/>
                <a:gd name="T19" fmla="*/ 154 h 154"/>
                <a:gd name="T20" fmla="*/ 54 w 153"/>
                <a:gd name="T21" fmla="*/ 151 h 154"/>
                <a:gd name="T22" fmla="*/ 40 w 153"/>
                <a:gd name="T23" fmla="*/ 145 h 154"/>
                <a:gd name="T24" fmla="*/ 28 w 153"/>
                <a:gd name="T25" fmla="*/ 137 h 154"/>
                <a:gd name="T26" fmla="*/ 17 w 153"/>
                <a:gd name="T27" fmla="*/ 126 h 154"/>
                <a:gd name="T28" fmla="*/ 9 w 153"/>
                <a:gd name="T29" fmla="*/ 114 h 154"/>
                <a:gd name="T30" fmla="*/ 4 w 153"/>
                <a:gd name="T31" fmla="*/ 101 h 154"/>
                <a:gd name="T32" fmla="*/ 0 w 153"/>
                <a:gd name="T33" fmla="*/ 85 h 154"/>
                <a:gd name="T34" fmla="*/ 0 w 153"/>
                <a:gd name="T35" fmla="*/ 78 h 154"/>
                <a:gd name="T36" fmla="*/ 1 w 153"/>
                <a:gd name="T37" fmla="*/ 62 h 154"/>
                <a:gd name="T38" fmla="*/ 6 w 153"/>
                <a:gd name="T39" fmla="*/ 47 h 154"/>
                <a:gd name="T40" fmla="*/ 13 w 153"/>
                <a:gd name="T41" fmla="*/ 34 h 154"/>
                <a:gd name="T42" fmla="*/ 22 w 153"/>
                <a:gd name="T43" fmla="*/ 23 h 154"/>
                <a:gd name="T44" fmla="*/ 33 w 153"/>
                <a:gd name="T45" fmla="*/ 14 h 154"/>
                <a:gd name="T46" fmla="*/ 47 w 153"/>
                <a:gd name="T47" fmla="*/ 7 h 154"/>
                <a:gd name="T48" fmla="*/ 61 w 153"/>
                <a:gd name="T49" fmla="*/ 2 h 154"/>
                <a:gd name="T50" fmla="*/ 77 w 153"/>
                <a:gd name="T51" fmla="*/ 0 h 154"/>
                <a:gd name="T52" fmla="*/ 85 w 153"/>
                <a:gd name="T53" fmla="*/ 1 h 154"/>
                <a:gd name="T54" fmla="*/ 100 w 153"/>
                <a:gd name="T55" fmla="*/ 3 h 154"/>
                <a:gd name="T56" fmla="*/ 113 w 153"/>
                <a:gd name="T57" fmla="*/ 9 h 154"/>
                <a:gd name="T58" fmla="*/ 126 w 153"/>
                <a:gd name="T59" fmla="*/ 18 h 154"/>
                <a:gd name="T60" fmla="*/ 136 w 153"/>
                <a:gd name="T61" fmla="*/ 29 h 154"/>
                <a:gd name="T62" fmla="*/ 144 w 153"/>
                <a:gd name="T63" fmla="*/ 40 h 154"/>
                <a:gd name="T64" fmla="*/ 150 w 153"/>
                <a:gd name="T65" fmla="*/ 54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5"/>
                  </a:lnTo>
                  <a:lnTo>
                    <a:pt x="152" y="93"/>
                  </a:lnTo>
                  <a:lnTo>
                    <a:pt x="150" y="101"/>
                  </a:lnTo>
                  <a:lnTo>
                    <a:pt x="148" y="107"/>
                  </a:lnTo>
                  <a:lnTo>
                    <a:pt x="144" y="114"/>
                  </a:lnTo>
                  <a:lnTo>
                    <a:pt x="141" y="120"/>
                  </a:lnTo>
                  <a:lnTo>
                    <a:pt x="136" y="126"/>
                  </a:lnTo>
                  <a:lnTo>
                    <a:pt x="132" y="132"/>
                  </a:lnTo>
                  <a:lnTo>
                    <a:pt x="126" y="137"/>
                  </a:lnTo>
                  <a:lnTo>
                    <a:pt x="120" y="141"/>
                  </a:lnTo>
                  <a:lnTo>
                    <a:pt x="113"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1"/>
                  </a:lnTo>
                  <a:lnTo>
                    <a:pt x="28" y="137"/>
                  </a:lnTo>
                  <a:lnTo>
                    <a:pt x="22" y="132"/>
                  </a:lnTo>
                  <a:lnTo>
                    <a:pt x="17" y="126"/>
                  </a:lnTo>
                  <a:lnTo>
                    <a:pt x="13" y="120"/>
                  </a:lnTo>
                  <a:lnTo>
                    <a:pt x="9" y="114"/>
                  </a:lnTo>
                  <a:lnTo>
                    <a:pt x="6" y="107"/>
                  </a:lnTo>
                  <a:lnTo>
                    <a:pt x="4" y="101"/>
                  </a:lnTo>
                  <a:lnTo>
                    <a:pt x="1" y="93"/>
                  </a:lnTo>
                  <a:lnTo>
                    <a:pt x="0" y="85"/>
                  </a:lnTo>
                  <a:lnTo>
                    <a:pt x="0" y="78"/>
                  </a:lnTo>
                  <a:lnTo>
                    <a:pt x="0" y="78"/>
                  </a:lnTo>
                  <a:lnTo>
                    <a:pt x="0" y="70"/>
                  </a:lnTo>
                  <a:lnTo>
                    <a:pt x="1" y="62"/>
                  </a:lnTo>
                  <a:lnTo>
                    <a:pt x="4" y="54"/>
                  </a:lnTo>
                  <a:lnTo>
                    <a:pt x="6" y="47"/>
                  </a:lnTo>
                  <a:lnTo>
                    <a:pt x="9" y="40"/>
                  </a:lnTo>
                  <a:lnTo>
                    <a:pt x="13" y="34"/>
                  </a:lnTo>
                  <a:lnTo>
                    <a:pt x="17" y="29"/>
                  </a:lnTo>
                  <a:lnTo>
                    <a:pt x="22" y="23"/>
                  </a:lnTo>
                  <a:lnTo>
                    <a:pt x="28" y="18"/>
                  </a:lnTo>
                  <a:lnTo>
                    <a:pt x="33" y="14"/>
                  </a:lnTo>
                  <a:lnTo>
                    <a:pt x="40" y="9"/>
                  </a:lnTo>
                  <a:lnTo>
                    <a:pt x="47" y="7"/>
                  </a:lnTo>
                  <a:lnTo>
                    <a:pt x="54" y="3"/>
                  </a:lnTo>
                  <a:lnTo>
                    <a:pt x="61"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9"/>
                  </a:lnTo>
                  <a:lnTo>
                    <a:pt x="141" y="34"/>
                  </a:lnTo>
                  <a:lnTo>
                    <a:pt x="144" y="40"/>
                  </a:lnTo>
                  <a:lnTo>
                    <a:pt x="148"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198">
              <a:extLst>
                <a:ext uri="{FF2B5EF4-FFF2-40B4-BE49-F238E27FC236}">
                  <a16:creationId xmlns:a16="http://schemas.microsoft.com/office/drawing/2014/main" id="{50EDE358-8520-4D16-8A92-BDAF09907397}"/>
                </a:ext>
              </a:extLst>
            </p:cNvPr>
            <p:cNvSpPr>
              <a:spLocks/>
            </p:cNvSpPr>
            <p:nvPr/>
          </p:nvSpPr>
          <p:spPr bwMode="auto">
            <a:xfrm>
              <a:off x="7542213" y="3036888"/>
              <a:ext cx="49213" cy="49213"/>
            </a:xfrm>
            <a:custGeom>
              <a:avLst/>
              <a:gdLst>
                <a:gd name="T0" fmla="*/ 154 w 154"/>
                <a:gd name="T1" fmla="*/ 78 h 154"/>
                <a:gd name="T2" fmla="*/ 153 w 154"/>
                <a:gd name="T3" fmla="*/ 93 h 154"/>
                <a:gd name="T4" fmla="*/ 149 w 154"/>
                <a:gd name="T5" fmla="*/ 107 h 154"/>
                <a:gd name="T6" fmla="*/ 141 w 154"/>
                <a:gd name="T7" fmla="*/ 120 h 154"/>
                <a:gd name="T8" fmla="*/ 131 w 154"/>
                <a:gd name="T9" fmla="*/ 132 h 154"/>
                <a:gd name="T10" fmla="*/ 120 w 154"/>
                <a:gd name="T11" fmla="*/ 141 h 154"/>
                <a:gd name="T12" fmla="*/ 107 w 154"/>
                <a:gd name="T13" fmla="*/ 149 h 154"/>
                <a:gd name="T14" fmla="*/ 93 w 154"/>
                <a:gd name="T15" fmla="*/ 153 h 154"/>
                <a:gd name="T16" fmla="*/ 78 w 154"/>
                <a:gd name="T17" fmla="*/ 154 h 154"/>
                <a:gd name="T18" fmla="*/ 70 w 154"/>
                <a:gd name="T19" fmla="*/ 154 h 154"/>
                <a:gd name="T20" fmla="*/ 55 w 154"/>
                <a:gd name="T21" fmla="*/ 151 h 154"/>
                <a:gd name="T22" fmla="*/ 40 w 154"/>
                <a:gd name="T23" fmla="*/ 145 h 154"/>
                <a:gd name="T24" fmla="*/ 28 w 154"/>
                <a:gd name="T25" fmla="*/ 137 h 154"/>
                <a:gd name="T26" fmla="*/ 18 w 154"/>
                <a:gd name="T27" fmla="*/ 126 h 154"/>
                <a:gd name="T28" fmla="*/ 9 w 154"/>
                <a:gd name="T29" fmla="*/ 114 h 154"/>
                <a:gd name="T30" fmla="*/ 3 w 154"/>
                <a:gd name="T31" fmla="*/ 101 h 154"/>
                <a:gd name="T32" fmla="*/ 1 w 154"/>
                <a:gd name="T33" fmla="*/ 85 h 154"/>
                <a:gd name="T34" fmla="*/ 0 w 154"/>
                <a:gd name="T35" fmla="*/ 78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5 w 154"/>
                <a:gd name="T53" fmla="*/ 1 h 154"/>
                <a:gd name="T54" fmla="*/ 101 w 154"/>
                <a:gd name="T55" fmla="*/ 3 h 154"/>
                <a:gd name="T56" fmla="*/ 114 w 154"/>
                <a:gd name="T57" fmla="*/ 9 h 154"/>
                <a:gd name="T58" fmla="*/ 126 w 154"/>
                <a:gd name="T59" fmla="*/ 18 h 154"/>
                <a:gd name="T60" fmla="*/ 137 w 154"/>
                <a:gd name="T61" fmla="*/ 29 h 154"/>
                <a:gd name="T62" fmla="*/ 145 w 154"/>
                <a:gd name="T63" fmla="*/ 40 h 154"/>
                <a:gd name="T64" fmla="*/ 151 w 154"/>
                <a:gd name="T65" fmla="*/ 54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5"/>
                  </a:lnTo>
                  <a:lnTo>
                    <a:pt x="153" y="93"/>
                  </a:lnTo>
                  <a:lnTo>
                    <a:pt x="151" y="101"/>
                  </a:lnTo>
                  <a:lnTo>
                    <a:pt x="149" y="107"/>
                  </a:lnTo>
                  <a:lnTo>
                    <a:pt x="145" y="114"/>
                  </a:lnTo>
                  <a:lnTo>
                    <a:pt x="141" y="120"/>
                  </a:lnTo>
                  <a:lnTo>
                    <a:pt x="137" y="126"/>
                  </a:lnTo>
                  <a:lnTo>
                    <a:pt x="131" y="132"/>
                  </a:lnTo>
                  <a:lnTo>
                    <a:pt x="126" y="137"/>
                  </a:lnTo>
                  <a:lnTo>
                    <a:pt x="120" y="141"/>
                  </a:lnTo>
                  <a:lnTo>
                    <a:pt x="114" y="145"/>
                  </a:lnTo>
                  <a:lnTo>
                    <a:pt x="107"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1"/>
                  </a:lnTo>
                  <a:lnTo>
                    <a:pt x="28" y="137"/>
                  </a:lnTo>
                  <a:lnTo>
                    <a:pt x="23" y="132"/>
                  </a:lnTo>
                  <a:lnTo>
                    <a:pt x="18" y="126"/>
                  </a:lnTo>
                  <a:lnTo>
                    <a:pt x="14" y="120"/>
                  </a:lnTo>
                  <a:lnTo>
                    <a:pt x="9" y="114"/>
                  </a:lnTo>
                  <a:lnTo>
                    <a:pt x="7" y="107"/>
                  </a:lnTo>
                  <a:lnTo>
                    <a:pt x="3" y="101"/>
                  </a:lnTo>
                  <a:lnTo>
                    <a:pt x="2" y="93"/>
                  </a:lnTo>
                  <a:lnTo>
                    <a:pt x="1" y="85"/>
                  </a:lnTo>
                  <a:lnTo>
                    <a:pt x="0" y="78"/>
                  </a:lnTo>
                  <a:lnTo>
                    <a:pt x="0" y="78"/>
                  </a:lnTo>
                  <a:lnTo>
                    <a:pt x="1" y="70"/>
                  </a:lnTo>
                  <a:lnTo>
                    <a:pt x="2" y="62"/>
                  </a:lnTo>
                  <a:lnTo>
                    <a:pt x="3" y="54"/>
                  </a:lnTo>
                  <a:lnTo>
                    <a:pt x="7" y="47"/>
                  </a:lnTo>
                  <a:lnTo>
                    <a:pt x="9" y="40"/>
                  </a:lnTo>
                  <a:lnTo>
                    <a:pt x="14" y="34"/>
                  </a:lnTo>
                  <a:lnTo>
                    <a:pt x="18" y="29"/>
                  </a:lnTo>
                  <a:lnTo>
                    <a:pt x="23" y="23"/>
                  </a:lnTo>
                  <a:lnTo>
                    <a:pt x="28" y="18"/>
                  </a:lnTo>
                  <a:lnTo>
                    <a:pt x="34" y="14"/>
                  </a:lnTo>
                  <a:lnTo>
                    <a:pt x="40" y="9"/>
                  </a:lnTo>
                  <a:lnTo>
                    <a:pt x="47" y="7"/>
                  </a:lnTo>
                  <a:lnTo>
                    <a:pt x="55" y="3"/>
                  </a:lnTo>
                  <a:lnTo>
                    <a:pt x="62" y="2"/>
                  </a:lnTo>
                  <a:lnTo>
                    <a:pt x="70" y="1"/>
                  </a:lnTo>
                  <a:lnTo>
                    <a:pt x="78" y="0"/>
                  </a:lnTo>
                  <a:lnTo>
                    <a:pt x="78" y="0"/>
                  </a:lnTo>
                  <a:lnTo>
                    <a:pt x="85" y="1"/>
                  </a:lnTo>
                  <a:lnTo>
                    <a:pt x="93" y="2"/>
                  </a:lnTo>
                  <a:lnTo>
                    <a:pt x="101" y="3"/>
                  </a:lnTo>
                  <a:lnTo>
                    <a:pt x="107" y="7"/>
                  </a:lnTo>
                  <a:lnTo>
                    <a:pt x="114" y="9"/>
                  </a:lnTo>
                  <a:lnTo>
                    <a:pt x="120" y="14"/>
                  </a:lnTo>
                  <a:lnTo>
                    <a:pt x="126" y="18"/>
                  </a:lnTo>
                  <a:lnTo>
                    <a:pt x="131" y="23"/>
                  </a:lnTo>
                  <a:lnTo>
                    <a:pt x="137" y="29"/>
                  </a:lnTo>
                  <a:lnTo>
                    <a:pt x="141" y="34"/>
                  </a:lnTo>
                  <a:lnTo>
                    <a:pt x="145" y="40"/>
                  </a:lnTo>
                  <a:lnTo>
                    <a:pt x="149" y="47"/>
                  </a:lnTo>
                  <a:lnTo>
                    <a:pt x="151" y="54"/>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2" name="Freeform 1199">
              <a:extLst>
                <a:ext uri="{FF2B5EF4-FFF2-40B4-BE49-F238E27FC236}">
                  <a16:creationId xmlns:a16="http://schemas.microsoft.com/office/drawing/2014/main" id="{219A709C-BC26-4B76-BC40-61715A674C16}"/>
                </a:ext>
              </a:extLst>
            </p:cNvPr>
            <p:cNvSpPr>
              <a:spLocks/>
            </p:cNvSpPr>
            <p:nvPr/>
          </p:nvSpPr>
          <p:spPr bwMode="auto">
            <a:xfrm>
              <a:off x="7542213" y="3108325"/>
              <a:ext cx="49213" cy="47625"/>
            </a:xfrm>
            <a:custGeom>
              <a:avLst/>
              <a:gdLst>
                <a:gd name="T0" fmla="*/ 154 w 154"/>
                <a:gd name="T1" fmla="*/ 77 h 153"/>
                <a:gd name="T2" fmla="*/ 153 w 154"/>
                <a:gd name="T3" fmla="*/ 93 h 153"/>
                <a:gd name="T4" fmla="*/ 149 w 154"/>
                <a:gd name="T5" fmla="*/ 106 h 153"/>
                <a:gd name="T6" fmla="*/ 141 w 154"/>
                <a:gd name="T7" fmla="*/ 120 h 153"/>
                <a:gd name="T8" fmla="*/ 131 w 154"/>
                <a:gd name="T9" fmla="*/ 132 h 153"/>
                <a:gd name="T10" fmla="*/ 120 w 154"/>
                <a:gd name="T11" fmla="*/ 141 h 153"/>
                <a:gd name="T12" fmla="*/ 107 w 154"/>
                <a:gd name="T13" fmla="*/ 148 h 153"/>
                <a:gd name="T14" fmla="*/ 93 w 154"/>
                <a:gd name="T15" fmla="*/ 152 h 153"/>
                <a:gd name="T16" fmla="*/ 78 w 154"/>
                <a:gd name="T17" fmla="*/ 153 h 153"/>
                <a:gd name="T18" fmla="*/ 70 w 154"/>
                <a:gd name="T19" fmla="*/ 153 h 153"/>
                <a:gd name="T20" fmla="*/ 55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1 h 153"/>
                <a:gd name="T38" fmla="*/ 7 w 154"/>
                <a:gd name="T39" fmla="*/ 47 h 153"/>
                <a:gd name="T40" fmla="*/ 14 w 154"/>
                <a:gd name="T41" fmla="*/ 33 h 153"/>
                <a:gd name="T42" fmla="*/ 23 w 154"/>
                <a:gd name="T43" fmla="*/ 22 h 153"/>
                <a:gd name="T44" fmla="*/ 34 w 154"/>
                <a:gd name="T45" fmla="*/ 13 h 153"/>
                <a:gd name="T46" fmla="*/ 47 w 154"/>
                <a:gd name="T47" fmla="*/ 6 h 153"/>
                <a:gd name="T48" fmla="*/ 62 w 154"/>
                <a:gd name="T49" fmla="*/ 1 h 153"/>
                <a:gd name="T50" fmla="*/ 78 w 154"/>
                <a:gd name="T51" fmla="*/ 0 h 153"/>
                <a:gd name="T52" fmla="*/ 85 w 154"/>
                <a:gd name="T53" fmla="*/ 0 h 153"/>
                <a:gd name="T54" fmla="*/ 101 w 154"/>
                <a:gd name="T55" fmla="*/ 3 h 153"/>
                <a:gd name="T56" fmla="*/ 114 w 154"/>
                <a:gd name="T57" fmla="*/ 9 h 153"/>
                <a:gd name="T58" fmla="*/ 126 w 154"/>
                <a:gd name="T59" fmla="*/ 17 h 153"/>
                <a:gd name="T60" fmla="*/ 137 w 154"/>
                <a:gd name="T61" fmla="*/ 28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100"/>
                  </a:lnTo>
                  <a:lnTo>
                    <a:pt x="149" y="106"/>
                  </a:lnTo>
                  <a:lnTo>
                    <a:pt x="145" y="113"/>
                  </a:lnTo>
                  <a:lnTo>
                    <a:pt x="141" y="120"/>
                  </a:lnTo>
                  <a:lnTo>
                    <a:pt x="137" y="126"/>
                  </a:lnTo>
                  <a:lnTo>
                    <a:pt x="131" y="132"/>
                  </a:lnTo>
                  <a:lnTo>
                    <a:pt x="126" y="136"/>
                  </a:lnTo>
                  <a:lnTo>
                    <a:pt x="120" y="141"/>
                  </a:lnTo>
                  <a:lnTo>
                    <a:pt x="114" y="144"/>
                  </a:lnTo>
                  <a:lnTo>
                    <a:pt x="107"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8"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0" y="9"/>
                  </a:lnTo>
                  <a:lnTo>
                    <a:pt x="47" y="6"/>
                  </a:lnTo>
                  <a:lnTo>
                    <a:pt x="55" y="3"/>
                  </a:lnTo>
                  <a:lnTo>
                    <a:pt x="62" y="1"/>
                  </a:lnTo>
                  <a:lnTo>
                    <a:pt x="70" y="0"/>
                  </a:lnTo>
                  <a:lnTo>
                    <a:pt x="78" y="0"/>
                  </a:lnTo>
                  <a:lnTo>
                    <a:pt x="78" y="0"/>
                  </a:lnTo>
                  <a:lnTo>
                    <a:pt x="85" y="0"/>
                  </a:lnTo>
                  <a:lnTo>
                    <a:pt x="93" y="1"/>
                  </a:lnTo>
                  <a:lnTo>
                    <a:pt x="101" y="3"/>
                  </a:lnTo>
                  <a:lnTo>
                    <a:pt x="107" y="6"/>
                  </a:lnTo>
                  <a:lnTo>
                    <a:pt x="114" y="9"/>
                  </a:lnTo>
                  <a:lnTo>
                    <a:pt x="120" y="13"/>
                  </a:lnTo>
                  <a:lnTo>
                    <a:pt x="126" y="17"/>
                  </a:lnTo>
                  <a:lnTo>
                    <a:pt x="131" y="22"/>
                  </a:lnTo>
                  <a:lnTo>
                    <a:pt x="137" y="28"/>
                  </a:lnTo>
                  <a:lnTo>
                    <a:pt x="141"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3" name="Freeform 1200">
              <a:extLst>
                <a:ext uri="{FF2B5EF4-FFF2-40B4-BE49-F238E27FC236}">
                  <a16:creationId xmlns:a16="http://schemas.microsoft.com/office/drawing/2014/main" id="{738E0878-A0D4-47BB-A648-B7AAF6C5FDEB}"/>
                </a:ext>
              </a:extLst>
            </p:cNvPr>
            <p:cNvSpPr>
              <a:spLocks/>
            </p:cNvSpPr>
            <p:nvPr/>
          </p:nvSpPr>
          <p:spPr bwMode="auto">
            <a:xfrm>
              <a:off x="7613650" y="3036888"/>
              <a:ext cx="47625" cy="49213"/>
            </a:xfrm>
            <a:custGeom>
              <a:avLst/>
              <a:gdLst>
                <a:gd name="T0" fmla="*/ 153 w 153"/>
                <a:gd name="T1" fmla="*/ 78 h 154"/>
                <a:gd name="T2" fmla="*/ 152 w 153"/>
                <a:gd name="T3" fmla="*/ 93 h 154"/>
                <a:gd name="T4" fmla="*/ 148 w 153"/>
                <a:gd name="T5" fmla="*/ 107 h 154"/>
                <a:gd name="T6" fmla="*/ 141 w 153"/>
                <a:gd name="T7" fmla="*/ 120 h 154"/>
                <a:gd name="T8" fmla="*/ 132 w 153"/>
                <a:gd name="T9" fmla="*/ 132 h 154"/>
                <a:gd name="T10" fmla="*/ 120 w 153"/>
                <a:gd name="T11" fmla="*/ 141 h 154"/>
                <a:gd name="T12" fmla="*/ 106 w 153"/>
                <a:gd name="T13" fmla="*/ 149 h 154"/>
                <a:gd name="T14" fmla="*/ 93 w 153"/>
                <a:gd name="T15" fmla="*/ 153 h 154"/>
                <a:gd name="T16" fmla="*/ 77 w 153"/>
                <a:gd name="T17" fmla="*/ 154 h 154"/>
                <a:gd name="T18" fmla="*/ 69 w 153"/>
                <a:gd name="T19" fmla="*/ 154 h 154"/>
                <a:gd name="T20" fmla="*/ 54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1 h 154"/>
                <a:gd name="T32" fmla="*/ 0 w 153"/>
                <a:gd name="T33" fmla="*/ 85 h 154"/>
                <a:gd name="T34" fmla="*/ 0 w 153"/>
                <a:gd name="T35" fmla="*/ 78 h 154"/>
                <a:gd name="T36" fmla="*/ 1 w 153"/>
                <a:gd name="T37" fmla="*/ 62 h 154"/>
                <a:gd name="T38" fmla="*/ 6 w 153"/>
                <a:gd name="T39" fmla="*/ 47 h 154"/>
                <a:gd name="T40" fmla="*/ 13 w 153"/>
                <a:gd name="T41" fmla="*/ 34 h 154"/>
                <a:gd name="T42" fmla="*/ 22 w 153"/>
                <a:gd name="T43" fmla="*/ 23 h 154"/>
                <a:gd name="T44" fmla="*/ 33 w 153"/>
                <a:gd name="T45" fmla="*/ 14 h 154"/>
                <a:gd name="T46" fmla="*/ 47 w 153"/>
                <a:gd name="T47" fmla="*/ 7 h 154"/>
                <a:gd name="T48" fmla="*/ 61 w 153"/>
                <a:gd name="T49" fmla="*/ 2 h 154"/>
                <a:gd name="T50" fmla="*/ 77 w 153"/>
                <a:gd name="T51" fmla="*/ 0 h 154"/>
                <a:gd name="T52" fmla="*/ 85 w 153"/>
                <a:gd name="T53" fmla="*/ 1 h 154"/>
                <a:gd name="T54" fmla="*/ 100 w 153"/>
                <a:gd name="T55" fmla="*/ 3 h 154"/>
                <a:gd name="T56" fmla="*/ 113 w 153"/>
                <a:gd name="T57" fmla="*/ 9 h 154"/>
                <a:gd name="T58" fmla="*/ 126 w 153"/>
                <a:gd name="T59" fmla="*/ 18 h 154"/>
                <a:gd name="T60" fmla="*/ 136 w 153"/>
                <a:gd name="T61" fmla="*/ 29 h 154"/>
                <a:gd name="T62" fmla="*/ 144 w 153"/>
                <a:gd name="T63" fmla="*/ 40 h 154"/>
                <a:gd name="T64" fmla="*/ 150 w 153"/>
                <a:gd name="T65" fmla="*/ 54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5"/>
                  </a:lnTo>
                  <a:lnTo>
                    <a:pt x="152" y="93"/>
                  </a:lnTo>
                  <a:lnTo>
                    <a:pt x="150" y="101"/>
                  </a:lnTo>
                  <a:lnTo>
                    <a:pt x="148" y="107"/>
                  </a:lnTo>
                  <a:lnTo>
                    <a:pt x="144" y="114"/>
                  </a:lnTo>
                  <a:lnTo>
                    <a:pt x="141" y="120"/>
                  </a:lnTo>
                  <a:lnTo>
                    <a:pt x="136" y="126"/>
                  </a:lnTo>
                  <a:lnTo>
                    <a:pt x="132" y="132"/>
                  </a:lnTo>
                  <a:lnTo>
                    <a:pt x="126" y="137"/>
                  </a:lnTo>
                  <a:lnTo>
                    <a:pt x="120" y="141"/>
                  </a:lnTo>
                  <a:lnTo>
                    <a:pt x="113" y="145"/>
                  </a:lnTo>
                  <a:lnTo>
                    <a:pt x="106"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1"/>
                  </a:lnTo>
                  <a:lnTo>
                    <a:pt x="27" y="137"/>
                  </a:lnTo>
                  <a:lnTo>
                    <a:pt x="22" y="132"/>
                  </a:lnTo>
                  <a:lnTo>
                    <a:pt x="17" y="126"/>
                  </a:lnTo>
                  <a:lnTo>
                    <a:pt x="13" y="120"/>
                  </a:lnTo>
                  <a:lnTo>
                    <a:pt x="9" y="114"/>
                  </a:lnTo>
                  <a:lnTo>
                    <a:pt x="6" y="107"/>
                  </a:lnTo>
                  <a:lnTo>
                    <a:pt x="3" y="101"/>
                  </a:lnTo>
                  <a:lnTo>
                    <a:pt x="1" y="93"/>
                  </a:lnTo>
                  <a:lnTo>
                    <a:pt x="0" y="85"/>
                  </a:lnTo>
                  <a:lnTo>
                    <a:pt x="0" y="78"/>
                  </a:lnTo>
                  <a:lnTo>
                    <a:pt x="0" y="78"/>
                  </a:lnTo>
                  <a:lnTo>
                    <a:pt x="0" y="70"/>
                  </a:lnTo>
                  <a:lnTo>
                    <a:pt x="1" y="62"/>
                  </a:lnTo>
                  <a:lnTo>
                    <a:pt x="3" y="54"/>
                  </a:lnTo>
                  <a:lnTo>
                    <a:pt x="6" y="47"/>
                  </a:lnTo>
                  <a:lnTo>
                    <a:pt x="9" y="40"/>
                  </a:lnTo>
                  <a:lnTo>
                    <a:pt x="13" y="34"/>
                  </a:lnTo>
                  <a:lnTo>
                    <a:pt x="17" y="29"/>
                  </a:lnTo>
                  <a:lnTo>
                    <a:pt x="22" y="23"/>
                  </a:lnTo>
                  <a:lnTo>
                    <a:pt x="27" y="18"/>
                  </a:lnTo>
                  <a:lnTo>
                    <a:pt x="33" y="14"/>
                  </a:lnTo>
                  <a:lnTo>
                    <a:pt x="40" y="9"/>
                  </a:lnTo>
                  <a:lnTo>
                    <a:pt x="47" y="7"/>
                  </a:lnTo>
                  <a:lnTo>
                    <a:pt x="54" y="3"/>
                  </a:lnTo>
                  <a:lnTo>
                    <a:pt x="61" y="2"/>
                  </a:lnTo>
                  <a:lnTo>
                    <a:pt x="69" y="1"/>
                  </a:lnTo>
                  <a:lnTo>
                    <a:pt x="77" y="0"/>
                  </a:lnTo>
                  <a:lnTo>
                    <a:pt x="77" y="0"/>
                  </a:lnTo>
                  <a:lnTo>
                    <a:pt x="85" y="1"/>
                  </a:lnTo>
                  <a:lnTo>
                    <a:pt x="93" y="2"/>
                  </a:lnTo>
                  <a:lnTo>
                    <a:pt x="100" y="3"/>
                  </a:lnTo>
                  <a:lnTo>
                    <a:pt x="106" y="7"/>
                  </a:lnTo>
                  <a:lnTo>
                    <a:pt x="113" y="9"/>
                  </a:lnTo>
                  <a:lnTo>
                    <a:pt x="120" y="14"/>
                  </a:lnTo>
                  <a:lnTo>
                    <a:pt x="126" y="18"/>
                  </a:lnTo>
                  <a:lnTo>
                    <a:pt x="132" y="23"/>
                  </a:lnTo>
                  <a:lnTo>
                    <a:pt x="136" y="29"/>
                  </a:lnTo>
                  <a:lnTo>
                    <a:pt x="141" y="34"/>
                  </a:lnTo>
                  <a:lnTo>
                    <a:pt x="144" y="40"/>
                  </a:lnTo>
                  <a:lnTo>
                    <a:pt x="148"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4" name="Freeform 1201">
              <a:extLst>
                <a:ext uri="{FF2B5EF4-FFF2-40B4-BE49-F238E27FC236}">
                  <a16:creationId xmlns:a16="http://schemas.microsoft.com/office/drawing/2014/main" id="{852F6553-2DEB-4221-8261-00D63EB2D1E5}"/>
                </a:ext>
              </a:extLst>
            </p:cNvPr>
            <p:cNvSpPr>
              <a:spLocks/>
            </p:cNvSpPr>
            <p:nvPr/>
          </p:nvSpPr>
          <p:spPr bwMode="auto">
            <a:xfrm>
              <a:off x="7613650" y="3108325"/>
              <a:ext cx="47625" cy="47625"/>
            </a:xfrm>
            <a:custGeom>
              <a:avLst/>
              <a:gdLst>
                <a:gd name="T0" fmla="*/ 153 w 153"/>
                <a:gd name="T1" fmla="*/ 77 h 153"/>
                <a:gd name="T2" fmla="*/ 152 w 153"/>
                <a:gd name="T3" fmla="*/ 93 h 153"/>
                <a:gd name="T4" fmla="*/ 148 w 153"/>
                <a:gd name="T5" fmla="*/ 106 h 153"/>
                <a:gd name="T6" fmla="*/ 141 w 153"/>
                <a:gd name="T7" fmla="*/ 120 h 153"/>
                <a:gd name="T8" fmla="*/ 132 w 153"/>
                <a:gd name="T9" fmla="*/ 132 h 153"/>
                <a:gd name="T10" fmla="*/ 120 w 153"/>
                <a:gd name="T11" fmla="*/ 141 h 153"/>
                <a:gd name="T12" fmla="*/ 106 w 153"/>
                <a:gd name="T13" fmla="*/ 148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6 w 153"/>
                <a:gd name="T39" fmla="*/ 47 h 153"/>
                <a:gd name="T40" fmla="*/ 13 w 153"/>
                <a:gd name="T41" fmla="*/ 33 h 153"/>
                <a:gd name="T42" fmla="*/ 22 w 153"/>
                <a:gd name="T43" fmla="*/ 22 h 153"/>
                <a:gd name="T44" fmla="*/ 33 w 153"/>
                <a:gd name="T45" fmla="*/ 13 h 153"/>
                <a:gd name="T46" fmla="*/ 47 w 153"/>
                <a:gd name="T47" fmla="*/ 6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7" y="136"/>
                  </a:lnTo>
                  <a:lnTo>
                    <a:pt x="22" y="132"/>
                  </a:lnTo>
                  <a:lnTo>
                    <a:pt x="17" y="126"/>
                  </a:lnTo>
                  <a:lnTo>
                    <a:pt x="13" y="120"/>
                  </a:lnTo>
                  <a:lnTo>
                    <a:pt x="9" y="113"/>
                  </a:lnTo>
                  <a:lnTo>
                    <a:pt x="6" y="106"/>
                  </a:lnTo>
                  <a:lnTo>
                    <a:pt x="3" y="100"/>
                  </a:lnTo>
                  <a:lnTo>
                    <a:pt x="1" y="93"/>
                  </a:lnTo>
                  <a:lnTo>
                    <a:pt x="0" y="85"/>
                  </a:lnTo>
                  <a:lnTo>
                    <a:pt x="0" y="77"/>
                  </a:lnTo>
                  <a:lnTo>
                    <a:pt x="0" y="77"/>
                  </a:lnTo>
                  <a:lnTo>
                    <a:pt x="0" y="69"/>
                  </a:lnTo>
                  <a:lnTo>
                    <a:pt x="1" y="61"/>
                  </a:lnTo>
                  <a:lnTo>
                    <a:pt x="3" y="54"/>
                  </a:lnTo>
                  <a:lnTo>
                    <a:pt x="6" y="47"/>
                  </a:lnTo>
                  <a:lnTo>
                    <a:pt x="9" y="40"/>
                  </a:lnTo>
                  <a:lnTo>
                    <a:pt x="13" y="33"/>
                  </a:lnTo>
                  <a:lnTo>
                    <a:pt x="17" y="28"/>
                  </a:lnTo>
                  <a:lnTo>
                    <a:pt x="22" y="22"/>
                  </a:lnTo>
                  <a:lnTo>
                    <a:pt x="27" y="17"/>
                  </a:lnTo>
                  <a:lnTo>
                    <a:pt x="33" y="13"/>
                  </a:lnTo>
                  <a:lnTo>
                    <a:pt x="40" y="9"/>
                  </a:lnTo>
                  <a:lnTo>
                    <a:pt x="47" y="6"/>
                  </a:lnTo>
                  <a:lnTo>
                    <a:pt x="54" y="3"/>
                  </a:lnTo>
                  <a:lnTo>
                    <a:pt x="61" y="1"/>
                  </a:lnTo>
                  <a:lnTo>
                    <a:pt x="69" y="0"/>
                  </a:lnTo>
                  <a:lnTo>
                    <a:pt x="77" y="0"/>
                  </a:lnTo>
                  <a:lnTo>
                    <a:pt x="77" y="0"/>
                  </a:lnTo>
                  <a:lnTo>
                    <a:pt x="85" y="0"/>
                  </a:lnTo>
                  <a:lnTo>
                    <a:pt x="93" y="1"/>
                  </a:lnTo>
                  <a:lnTo>
                    <a:pt x="100" y="3"/>
                  </a:lnTo>
                  <a:lnTo>
                    <a:pt x="106"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5" name="Freeform 1202">
              <a:extLst>
                <a:ext uri="{FF2B5EF4-FFF2-40B4-BE49-F238E27FC236}">
                  <a16:creationId xmlns:a16="http://schemas.microsoft.com/office/drawing/2014/main" id="{134D3DCE-C0E9-4CEF-BFD2-18247EF391A9}"/>
                </a:ext>
              </a:extLst>
            </p:cNvPr>
            <p:cNvSpPr>
              <a:spLocks/>
            </p:cNvSpPr>
            <p:nvPr/>
          </p:nvSpPr>
          <p:spPr bwMode="auto">
            <a:xfrm>
              <a:off x="7407275" y="3108325"/>
              <a:ext cx="47625" cy="47625"/>
            </a:xfrm>
            <a:custGeom>
              <a:avLst/>
              <a:gdLst>
                <a:gd name="T0" fmla="*/ 154 w 154"/>
                <a:gd name="T1" fmla="*/ 77 h 153"/>
                <a:gd name="T2" fmla="*/ 153 w 154"/>
                <a:gd name="T3" fmla="*/ 93 h 153"/>
                <a:gd name="T4" fmla="*/ 149 w 154"/>
                <a:gd name="T5" fmla="*/ 106 h 153"/>
                <a:gd name="T6" fmla="*/ 141 w 154"/>
                <a:gd name="T7" fmla="*/ 120 h 153"/>
                <a:gd name="T8" fmla="*/ 131 w 154"/>
                <a:gd name="T9" fmla="*/ 132 h 153"/>
                <a:gd name="T10" fmla="*/ 120 w 154"/>
                <a:gd name="T11" fmla="*/ 141 h 153"/>
                <a:gd name="T12" fmla="*/ 107 w 154"/>
                <a:gd name="T13" fmla="*/ 148 h 153"/>
                <a:gd name="T14" fmla="*/ 93 w 154"/>
                <a:gd name="T15" fmla="*/ 152 h 153"/>
                <a:gd name="T16" fmla="*/ 78 w 154"/>
                <a:gd name="T17" fmla="*/ 153 h 153"/>
                <a:gd name="T18" fmla="*/ 70 w 154"/>
                <a:gd name="T19" fmla="*/ 153 h 153"/>
                <a:gd name="T20" fmla="*/ 55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1 h 153"/>
                <a:gd name="T38" fmla="*/ 7 w 154"/>
                <a:gd name="T39" fmla="*/ 47 h 153"/>
                <a:gd name="T40" fmla="*/ 14 w 154"/>
                <a:gd name="T41" fmla="*/ 33 h 153"/>
                <a:gd name="T42" fmla="*/ 23 w 154"/>
                <a:gd name="T43" fmla="*/ 22 h 153"/>
                <a:gd name="T44" fmla="*/ 34 w 154"/>
                <a:gd name="T45" fmla="*/ 13 h 153"/>
                <a:gd name="T46" fmla="*/ 47 w 154"/>
                <a:gd name="T47" fmla="*/ 6 h 153"/>
                <a:gd name="T48" fmla="*/ 62 w 154"/>
                <a:gd name="T49" fmla="*/ 1 h 153"/>
                <a:gd name="T50" fmla="*/ 78 w 154"/>
                <a:gd name="T51" fmla="*/ 0 h 153"/>
                <a:gd name="T52" fmla="*/ 85 w 154"/>
                <a:gd name="T53" fmla="*/ 0 h 153"/>
                <a:gd name="T54" fmla="*/ 101 w 154"/>
                <a:gd name="T55" fmla="*/ 3 h 153"/>
                <a:gd name="T56" fmla="*/ 114 w 154"/>
                <a:gd name="T57" fmla="*/ 9 h 153"/>
                <a:gd name="T58" fmla="*/ 126 w 154"/>
                <a:gd name="T59" fmla="*/ 17 h 153"/>
                <a:gd name="T60" fmla="*/ 137 w 154"/>
                <a:gd name="T61" fmla="*/ 28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100"/>
                  </a:lnTo>
                  <a:lnTo>
                    <a:pt x="149" y="106"/>
                  </a:lnTo>
                  <a:lnTo>
                    <a:pt x="145" y="113"/>
                  </a:lnTo>
                  <a:lnTo>
                    <a:pt x="141" y="120"/>
                  </a:lnTo>
                  <a:lnTo>
                    <a:pt x="137" y="126"/>
                  </a:lnTo>
                  <a:lnTo>
                    <a:pt x="131" y="132"/>
                  </a:lnTo>
                  <a:lnTo>
                    <a:pt x="126" y="136"/>
                  </a:lnTo>
                  <a:lnTo>
                    <a:pt x="120" y="141"/>
                  </a:lnTo>
                  <a:lnTo>
                    <a:pt x="114" y="144"/>
                  </a:lnTo>
                  <a:lnTo>
                    <a:pt x="107"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8"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0" y="9"/>
                  </a:lnTo>
                  <a:lnTo>
                    <a:pt x="47" y="6"/>
                  </a:lnTo>
                  <a:lnTo>
                    <a:pt x="55" y="3"/>
                  </a:lnTo>
                  <a:lnTo>
                    <a:pt x="62" y="1"/>
                  </a:lnTo>
                  <a:lnTo>
                    <a:pt x="70" y="0"/>
                  </a:lnTo>
                  <a:lnTo>
                    <a:pt x="78" y="0"/>
                  </a:lnTo>
                  <a:lnTo>
                    <a:pt x="78" y="0"/>
                  </a:lnTo>
                  <a:lnTo>
                    <a:pt x="85" y="0"/>
                  </a:lnTo>
                  <a:lnTo>
                    <a:pt x="93" y="1"/>
                  </a:lnTo>
                  <a:lnTo>
                    <a:pt x="101" y="3"/>
                  </a:lnTo>
                  <a:lnTo>
                    <a:pt x="107" y="6"/>
                  </a:lnTo>
                  <a:lnTo>
                    <a:pt x="114" y="9"/>
                  </a:lnTo>
                  <a:lnTo>
                    <a:pt x="120" y="13"/>
                  </a:lnTo>
                  <a:lnTo>
                    <a:pt x="126" y="17"/>
                  </a:lnTo>
                  <a:lnTo>
                    <a:pt x="131" y="22"/>
                  </a:lnTo>
                  <a:lnTo>
                    <a:pt x="137" y="28"/>
                  </a:lnTo>
                  <a:lnTo>
                    <a:pt x="141"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6" name="Freeform 1203">
              <a:extLst>
                <a:ext uri="{FF2B5EF4-FFF2-40B4-BE49-F238E27FC236}">
                  <a16:creationId xmlns:a16="http://schemas.microsoft.com/office/drawing/2014/main" id="{6D3B4B56-BD98-4001-98C3-2912DFC263ED}"/>
                </a:ext>
              </a:extLst>
            </p:cNvPr>
            <p:cNvSpPr>
              <a:spLocks/>
            </p:cNvSpPr>
            <p:nvPr/>
          </p:nvSpPr>
          <p:spPr bwMode="auto">
            <a:xfrm>
              <a:off x="7477125" y="3108325"/>
              <a:ext cx="49213" cy="47625"/>
            </a:xfrm>
            <a:custGeom>
              <a:avLst/>
              <a:gdLst>
                <a:gd name="T0" fmla="*/ 153 w 153"/>
                <a:gd name="T1" fmla="*/ 77 h 153"/>
                <a:gd name="T2" fmla="*/ 152 w 153"/>
                <a:gd name="T3" fmla="*/ 93 h 153"/>
                <a:gd name="T4" fmla="*/ 148 w 153"/>
                <a:gd name="T5" fmla="*/ 106 h 153"/>
                <a:gd name="T6" fmla="*/ 141 w 153"/>
                <a:gd name="T7" fmla="*/ 120 h 153"/>
                <a:gd name="T8" fmla="*/ 132 w 153"/>
                <a:gd name="T9" fmla="*/ 132 h 153"/>
                <a:gd name="T10" fmla="*/ 120 w 153"/>
                <a:gd name="T11" fmla="*/ 141 h 153"/>
                <a:gd name="T12" fmla="*/ 106 w 153"/>
                <a:gd name="T13" fmla="*/ 148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6 w 153"/>
                <a:gd name="T39" fmla="*/ 47 h 153"/>
                <a:gd name="T40" fmla="*/ 13 w 153"/>
                <a:gd name="T41" fmla="*/ 33 h 153"/>
                <a:gd name="T42" fmla="*/ 22 w 153"/>
                <a:gd name="T43" fmla="*/ 22 h 153"/>
                <a:gd name="T44" fmla="*/ 33 w 153"/>
                <a:gd name="T45" fmla="*/ 13 h 153"/>
                <a:gd name="T46" fmla="*/ 47 w 153"/>
                <a:gd name="T47" fmla="*/ 6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7" y="136"/>
                  </a:lnTo>
                  <a:lnTo>
                    <a:pt x="22" y="132"/>
                  </a:lnTo>
                  <a:lnTo>
                    <a:pt x="17" y="126"/>
                  </a:lnTo>
                  <a:lnTo>
                    <a:pt x="13" y="120"/>
                  </a:lnTo>
                  <a:lnTo>
                    <a:pt x="9" y="113"/>
                  </a:lnTo>
                  <a:lnTo>
                    <a:pt x="6" y="106"/>
                  </a:lnTo>
                  <a:lnTo>
                    <a:pt x="3" y="100"/>
                  </a:lnTo>
                  <a:lnTo>
                    <a:pt x="1" y="93"/>
                  </a:lnTo>
                  <a:lnTo>
                    <a:pt x="0" y="85"/>
                  </a:lnTo>
                  <a:lnTo>
                    <a:pt x="0" y="77"/>
                  </a:lnTo>
                  <a:lnTo>
                    <a:pt x="0" y="77"/>
                  </a:lnTo>
                  <a:lnTo>
                    <a:pt x="0" y="69"/>
                  </a:lnTo>
                  <a:lnTo>
                    <a:pt x="1" y="61"/>
                  </a:lnTo>
                  <a:lnTo>
                    <a:pt x="3" y="54"/>
                  </a:lnTo>
                  <a:lnTo>
                    <a:pt x="6" y="47"/>
                  </a:lnTo>
                  <a:lnTo>
                    <a:pt x="9" y="40"/>
                  </a:lnTo>
                  <a:lnTo>
                    <a:pt x="13" y="33"/>
                  </a:lnTo>
                  <a:lnTo>
                    <a:pt x="17" y="28"/>
                  </a:lnTo>
                  <a:lnTo>
                    <a:pt x="22" y="22"/>
                  </a:lnTo>
                  <a:lnTo>
                    <a:pt x="27" y="17"/>
                  </a:lnTo>
                  <a:lnTo>
                    <a:pt x="33" y="13"/>
                  </a:lnTo>
                  <a:lnTo>
                    <a:pt x="40" y="9"/>
                  </a:lnTo>
                  <a:lnTo>
                    <a:pt x="47" y="6"/>
                  </a:lnTo>
                  <a:lnTo>
                    <a:pt x="54" y="3"/>
                  </a:lnTo>
                  <a:lnTo>
                    <a:pt x="61" y="1"/>
                  </a:lnTo>
                  <a:lnTo>
                    <a:pt x="69" y="0"/>
                  </a:lnTo>
                  <a:lnTo>
                    <a:pt x="77" y="0"/>
                  </a:lnTo>
                  <a:lnTo>
                    <a:pt x="77" y="0"/>
                  </a:lnTo>
                  <a:lnTo>
                    <a:pt x="85" y="0"/>
                  </a:lnTo>
                  <a:lnTo>
                    <a:pt x="93" y="1"/>
                  </a:lnTo>
                  <a:lnTo>
                    <a:pt x="100" y="3"/>
                  </a:lnTo>
                  <a:lnTo>
                    <a:pt x="106"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7" name="Freeform 1204">
              <a:extLst>
                <a:ext uri="{FF2B5EF4-FFF2-40B4-BE49-F238E27FC236}">
                  <a16:creationId xmlns:a16="http://schemas.microsoft.com/office/drawing/2014/main" id="{657928B5-AA64-4827-98B9-7FAB38EB4763}"/>
                </a:ext>
              </a:extLst>
            </p:cNvPr>
            <p:cNvSpPr>
              <a:spLocks/>
            </p:cNvSpPr>
            <p:nvPr/>
          </p:nvSpPr>
          <p:spPr bwMode="auto">
            <a:xfrm>
              <a:off x="7683500" y="3036888"/>
              <a:ext cx="47625" cy="49213"/>
            </a:xfrm>
            <a:custGeom>
              <a:avLst/>
              <a:gdLst>
                <a:gd name="T0" fmla="*/ 153 w 153"/>
                <a:gd name="T1" fmla="*/ 78 h 154"/>
                <a:gd name="T2" fmla="*/ 152 w 153"/>
                <a:gd name="T3" fmla="*/ 93 h 154"/>
                <a:gd name="T4" fmla="*/ 147 w 153"/>
                <a:gd name="T5" fmla="*/ 107 h 154"/>
                <a:gd name="T6" fmla="*/ 140 w 153"/>
                <a:gd name="T7" fmla="*/ 120 h 154"/>
                <a:gd name="T8" fmla="*/ 131 w 153"/>
                <a:gd name="T9" fmla="*/ 132 h 154"/>
                <a:gd name="T10" fmla="*/ 120 w 153"/>
                <a:gd name="T11" fmla="*/ 141 h 154"/>
                <a:gd name="T12" fmla="*/ 106 w 153"/>
                <a:gd name="T13" fmla="*/ 149 h 154"/>
                <a:gd name="T14" fmla="*/ 92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1 h 154"/>
                <a:gd name="T32" fmla="*/ 0 w 153"/>
                <a:gd name="T33" fmla="*/ 85 h 154"/>
                <a:gd name="T34" fmla="*/ 0 w 153"/>
                <a:gd name="T35" fmla="*/ 78 h 154"/>
                <a:gd name="T36" fmla="*/ 1 w 153"/>
                <a:gd name="T37" fmla="*/ 62 h 154"/>
                <a:gd name="T38" fmla="*/ 5 w 153"/>
                <a:gd name="T39" fmla="*/ 47 h 154"/>
                <a:gd name="T40" fmla="*/ 12 w 153"/>
                <a:gd name="T41" fmla="*/ 34 h 154"/>
                <a:gd name="T42" fmla="*/ 22 w 153"/>
                <a:gd name="T43" fmla="*/ 23 h 154"/>
                <a:gd name="T44" fmla="*/ 33 w 153"/>
                <a:gd name="T45" fmla="*/ 14 h 154"/>
                <a:gd name="T46" fmla="*/ 47 w 153"/>
                <a:gd name="T47" fmla="*/ 7 h 154"/>
                <a:gd name="T48" fmla="*/ 61 w 153"/>
                <a:gd name="T49" fmla="*/ 2 h 154"/>
                <a:gd name="T50" fmla="*/ 76 w 153"/>
                <a:gd name="T51" fmla="*/ 0 h 154"/>
                <a:gd name="T52" fmla="*/ 84 w 153"/>
                <a:gd name="T53" fmla="*/ 1 h 154"/>
                <a:gd name="T54" fmla="*/ 99 w 153"/>
                <a:gd name="T55" fmla="*/ 3 h 154"/>
                <a:gd name="T56" fmla="*/ 113 w 153"/>
                <a:gd name="T57" fmla="*/ 9 h 154"/>
                <a:gd name="T58" fmla="*/ 125 w 153"/>
                <a:gd name="T59" fmla="*/ 18 h 154"/>
                <a:gd name="T60" fmla="*/ 136 w 153"/>
                <a:gd name="T61" fmla="*/ 29 h 154"/>
                <a:gd name="T62" fmla="*/ 144 w 153"/>
                <a:gd name="T63" fmla="*/ 40 h 154"/>
                <a:gd name="T64" fmla="*/ 150 w 153"/>
                <a:gd name="T65" fmla="*/ 54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5"/>
                  </a:lnTo>
                  <a:lnTo>
                    <a:pt x="152" y="93"/>
                  </a:lnTo>
                  <a:lnTo>
                    <a:pt x="150" y="101"/>
                  </a:lnTo>
                  <a:lnTo>
                    <a:pt x="147" y="107"/>
                  </a:lnTo>
                  <a:lnTo>
                    <a:pt x="144" y="114"/>
                  </a:lnTo>
                  <a:lnTo>
                    <a:pt x="140" y="120"/>
                  </a:lnTo>
                  <a:lnTo>
                    <a:pt x="136" y="126"/>
                  </a:lnTo>
                  <a:lnTo>
                    <a:pt x="131" y="132"/>
                  </a:lnTo>
                  <a:lnTo>
                    <a:pt x="125" y="137"/>
                  </a:lnTo>
                  <a:lnTo>
                    <a:pt x="120" y="141"/>
                  </a:lnTo>
                  <a:lnTo>
                    <a:pt x="113" y="145"/>
                  </a:lnTo>
                  <a:lnTo>
                    <a:pt x="106" y="149"/>
                  </a:lnTo>
                  <a:lnTo>
                    <a:pt x="99" y="151"/>
                  </a:lnTo>
                  <a:lnTo>
                    <a:pt x="92" y="153"/>
                  </a:lnTo>
                  <a:lnTo>
                    <a:pt x="84" y="154"/>
                  </a:lnTo>
                  <a:lnTo>
                    <a:pt x="76" y="154"/>
                  </a:lnTo>
                  <a:lnTo>
                    <a:pt x="76" y="154"/>
                  </a:lnTo>
                  <a:lnTo>
                    <a:pt x="68" y="154"/>
                  </a:lnTo>
                  <a:lnTo>
                    <a:pt x="61" y="153"/>
                  </a:lnTo>
                  <a:lnTo>
                    <a:pt x="53" y="151"/>
                  </a:lnTo>
                  <a:lnTo>
                    <a:pt x="47" y="149"/>
                  </a:lnTo>
                  <a:lnTo>
                    <a:pt x="40" y="145"/>
                  </a:lnTo>
                  <a:lnTo>
                    <a:pt x="33" y="141"/>
                  </a:lnTo>
                  <a:lnTo>
                    <a:pt x="27" y="137"/>
                  </a:lnTo>
                  <a:lnTo>
                    <a:pt x="22" y="132"/>
                  </a:lnTo>
                  <a:lnTo>
                    <a:pt x="17" y="126"/>
                  </a:lnTo>
                  <a:lnTo>
                    <a:pt x="12" y="120"/>
                  </a:lnTo>
                  <a:lnTo>
                    <a:pt x="9" y="114"/>
                  </a:lnTo>
                  <a:lnTo>
                    <a:pt x="5" y="107"/>
                  </a:lnTo>
                  <a:lnTo>
                    <a:pt x="3" y="101"/>
                  </a:lnTo>
                  <a:lnTo>
                    <a:pt x="1" y="93"/>
                  </a:lnTo>
                  <a:lnTo>
                    <a:pt x="0" y="85"/>
                  </a:lnTo>
                  <a:lnTo>
                    <a:pt x="0" y="78"/>
                  </a:lnTo>
                  <a:lnTo>
                    <a:pt x="0" y="78"/>
                  </a:lnTo>
                  <a:lnTo>
                    <a:pt x="0" y="70"/>
                  </a:lnTo>
                  <a:lnTo>
                    <a:pt x="1" y="62"/>
                  </a:lnTo>
                  <a:lnTo>
                    <a:pt x="3" y="54"/>
                  </a:lnTo>
                  <a:lnTo>
                    <a:pt x="5" y="47"/>
                  </a:lnTo>
                  <a:lnTo>
                    <a:pt x="9" y="40"/>
                  </a:lnTo>
                  <a:lnTo>
                    <a:pt x="12" y="34"/>
                  </a:lnTo>
                  <a:lnTo>
                    <a:pt x="17" y="29"/>
                  </a:lnTo>
                  <a:lnTo>
                    <a:pt x="22" y="23"/>
                  </a:lnTo>
                  <a:lnTo>
                    <a:pt x="27" y="18"/>
                  </a:lnTo>
                  <a:lnTo>
                    <a:pt x="33" y="14"/>
                  </a:lnTo>
                  <a:lnTo>
                    <a:pt x="40" y="9"/>
                  </a:lnTo>
                  <a:lnTo>
                    <a:pt x="47" y="7"/>
                  </a:lnTo>
                  <a:lnTo>
                    <a:pt x="53" y="3"/>
                  </a:lnTo>
                  <a:lnTo>
                    <a:pt x="61" y="2"/>
                  </a:lnTo>
                  <a:lnTo>
                    <a:pt x="68" y="1"/>
                  </a:lnTo>
                  <a:lnTo>
                    <a:pt x="76" y="0"/>
                  </a:lnTo>
                  <a:lnTo>
                    <a:pt x="76" y="0"/>
                  </a:lnTo>
                  <a:lnTo>
                    <a:pt x="84" y="1"/>
                  </a:lnTo>
                  <a:lnTo>
                    <a:pt x="92" y="2"/>
                  </a:lnTo>
                  <a:lnTo>
                    <a:pt x="99" y="3"/>
                  </a:lnTo>
                  <a:lnTo>
                    <a:pt x="106" y="7"/>
                  </a:lnTo>
                  <a:lnTo>
                    <a:pt x="113" y="9"/>
                  </a:lnTo>
                  <a:lnTo>
                    <a:pt x="120" y="14"/>
                  </a:lnTo>
                  <a:lnTo>
                    <a:pt x="125" y="18"/>
                  </a:lnTo>
                  <a:lnTo>
                    <a:pt x="131" y="23"/>
                  </a:lnTo>
                  <a:lnTo>
                    <a:pt x="136" y="29"/>
                  </a:lnTo>
                  <a:lnTo>
                    <a:pt x="140" y="34"/>
                  </a:lnTo>
                  <a:lnTo>
                    <a:pt x="144" y="40"/>
                  </a:lnTo>
                  <a:lnTo>
                    <a:pt x="147"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8" name="Freeform 1205">
              <a:extLst>
                <a:ext uri="{FF2B5EF4-FFF2-40B4-BE49-F238E27FC236}">
                  <a16:creationId xmlns:a16="http://schemas.microsoft.com/office/drawing/2014/main" id="{217814D4-31E1-449D-A922-72815CBCFC8E}"/>
                </a:ext>
              </a:extLst>
            </p:cNvPr>
            <p:cNvSpPr>
              <a:spLocks/>
            </p:cNvSpPr>
            <p:nvPr/>
          </p:nvSpPr>
          <p:spPr bwMode="auto">
            <a:xfrm>
              <a:off x="7683500" y="3108325"/>
              <a:ext cx="47625" cy="47625"/>
            </a:xfrm>
            <a:custGeom>
              <a:avLst/>
              <a:gdLst>
                <a:gd name="T0" fmla="*/ 153 w 153"/>
                <a:gd name="T1" fmla="*/ 77 h 153"/>
                <a:gd name="T2" fmla="*/ 152 w 153"/>
                <a:gd name="T3" fmla="*/ 93 h 153"/>
                <a:gd name="T4" fmla="*/ 147 w 153"/>
                <a:gd name="T5" fmla="*/ 106 h 153"/>
                <a:gd name="T6" fmla="*/ 140 w 153"/>
                <a:gd name="T7" fmla="*/ 120 h 153"/>
                <a:gd name="T8" fmla="*/ 131 w 153"/>
                <a:gd name="T9" fmla="*/ 132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2 w 153"/>
                <a:gd name="T43" fmla="*/ 22 h 153"/>
                <a:gd name="T44" fmla="*/ 33 w 153"/>
                <a:gd name="T45" fmla="*/ 13 h 153"/>
                <a:gd name="T46" fmla="*/ 47 w 153"/>
                <a:gd name="T47" fmla="*/ 6 h 153"/>
                <a:gd name="T48" fmla="*/ 61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7" y="106"/>
                  </a:lnTo>
                  <a:lnTo>
                    <a:pt x="144" y="113"/>
                  </a:lnTo>
                  <a:lnTo>
                    <a:pt x="140" y="120"/>
                  </a:lnTo>
                  <a:lnTo>
                    <a:pt x="136" y="126"/>
                  </a:lnTo>
                  <a:lnTo>
                    <a:pt x="131" y="132"/>
                  </a:lnTo>
                  <a:lnTo>
                    <a:pt x="125"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7" y="148"/>
                  </a:lnTo>
                  <a:lnTo>
                    <a:pt x="40" y="144"/>
                  </a:lnTo>
                  <a:lnTo>
                    <a:pt x="33" y="141"/>
                  </a:lnTo>
                  <a:lnTo>
                    <a:pt x="27" y="136"/>
                  </a:lnTo>
                  <a:lnTo>
                    <a:pt x="22" y="132"/>
                  </a:lnTo>
                  <a:lnTo>
                    <a:pt x="17" y="126"/>
                  </a:lnTo>
                  <a:lnTo>
                    <a:pt x="12" y="120"/>
                  </a:lnTo>
                  <a:lnTo>
                    <a:pt x="9" y="113"/>
                  </a:lnTo>
                  <a:lnTo>
                    <a:pt x="5" y="106"/>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2" y="22"/>
                  </a:lnTo>
                  <a:lnTo>
                    <a:pt x="27" y="17"/>
                  </a:lnTo>
                  <a:lnTo>
                    <a:pt x="33" y="13"/>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3"/>
                  </a:lnTo>
                  <a:lnTo>
                    <a:pt x="125"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9" name="Freeform 1206">
              <a:extLst>
                <a:ext uri="{FF2B5EF4-FFF2-40B4-BE49-F238E27FC236}">
                  <a16:creationId xmlns:a16="http://schemas.microsoft.com/office/drawing/2014/main" id="{E32D94E7-2EB1-4C0B-A81C-7CF8FC0B32E7}"/>
                </a:ext>
              </a:extLst>
            </p:cNvPr>
            <p:cNvSpPr>
              <a:spLocks/>
            </p:cNvSpPr>
            <p:nvPr/>
          </p:nvSpPr>
          <p:spPr bwMode="auto">
            <a:xfrm>
              <a:off x="7751763" y="3178175"/>
              <a:ext cx="49213" cy="47625"/>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1 h 153"/>
                <a:gd name="T10" fmla="*/ 120 w 155"/>
                <a:gd name="T11" fmla="*/ 141 h 153"/>
                <a:gd name="T12" fmla="*/ 108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99 h 153"/>
                <a:gd name="T32" fmla="*/ 0 w 155"/>
                <a:gd name="T33" fmla="*/ 85 h 153"/>
                <a:gd name="T34" fmla="*/ 0 w 155"/>
                <a:gd name="T35" fmla="*/ 77 h 153"/>
                <a:gd name="T36" fmla="*/ 1 w 155"/>
                <a:gd name="T37" fmla="*/ 61 h 153"/>
                <a:gd name="T38" fmla="*/ 6 w 155"/>
                <a:gd name="T39" fmla="*/ 47 h 153"/>
                <a:gd name="T40" fmla="*/ 14 w 155"/>
                <a:gd name="T41" fmla="*/ 33 h 153"/>
                <a:gd name="T42" fmla="*/ 23 w 155"/>
                <a:gd name="T43" fmla="*/ 22 h 153"/>
                <a:gd name="T44" fmla="*/ 35 w 155"/>
                <a:gd name="T45" fmla="*/ 12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6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1" y="99"/>
                  </a:lnTo>
                  <a:lnTo>
                    <a:pt x="148" y="106"/>
                  </a:lnTo>
                  <a:lnTo>
                    <a:pt x="146" y="113"/>
                  </a:lnTo>
                  <a:lnTo>
                    <a:pt x="141" y="120"/>
                  </a:lnTo>
                  <a:lnTo>
                    <a:pt x="137" y="126"/>
                  </a:lnTo>
                  <a:lnTo>
                    <a:pt x="132" y="131"/>
                  </a:lnTo>
                  <a:lnTo>
                    <a:pt x="126" y="136"/>
                  </a:lnTo>
                  <a:lnTo>
                    <a:pt x="120" y="141"/>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2"/>
                  </a:lnTo>
                  <a:lnTo>
                    <a:pt x="126" y="17"/>
                  </a:lnTo>
                  <a:lnTo>
                    <a:pt x="132" y="22"/>
                  </a:lnTo>
                  <a:lnTo>
                    <a:pt x="137" y="27"/>
                  </a:lnTo>
                  <a:lnTo>
                    <a:pt x="141" y="33"/>
                  </a:lnTo>
                  <a:lnTo>
                    <a:pt x="146"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0" name="Freeform 1207">
              <a:extLst>
                <a:ext uri="{FF2B5EF4-FFF2-40B4-BE49-F238E27FC236}">
                  <a16:creationId xmlns:a16="http://schemas.microsoft.com/office/drawing/2014/main" id="{BC3E9C6A-53D3-4BFA-B078-8ABD2673AE26}"/>
                </a:ext>
              </a:extLst>
            </p:cNvPr>
            <p:cNvSpPr>
              <a:spLocks/>
            </p:cNvSpPr>
            <p:nvPr/>
          </p:nvSpPr>
          <p:spPr bwMode="auto">
            <a:xfrm>
              <a:off x="7751763" y="3248025"/>
              <a:ext cx="49213" cy="49213"/>
            </a:xfrm>
            <a:custGeom>
              <a:avLst/>
              <a:gdLst>
                <a:gd name="T0" fmla="*/ 155 w 155"/>
                <a:gd name="T1" fmla="*/ 77 h 154"/>
                <a:gd name="T2" fmla="*/ 153 w 155"/>
                <a:gd name="T3" fmla="*/ 93 h 154"/>
                <a:gd name="T4" fmla="*/ 148 w 155"/>
                <a:gd name="T5" fmla="*/ 107 h 154"/>
                <a:gd name="T6" fmla="*/ 141 w 155"/>
                <a:gd name="T7" fmla="*/ 120 h 154"/>
                <a:gd name="T8" fmla="*/ 132 w 155"/>
                <a:gd name="T9" fmla="*/ 131 h 154"/>
                <a:gd name="T10" fmla="*/ 120 w 155"/>
                <a:gd name="T11" fmla="*/ 141 h 154"/>
                <a:gd name="T12" fmla="*/ 108 w 155"/>
                <a:gd name="T13" fmla="*/ 149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9 w 155"/>
                <a:gd name="T25" fmla="*/ 136 h 154"/>
                <a:gd name="T26" fmla="*/ 17 w 155"/>
                <a:gd name="T27" fmla="*/ 126 h 154"/>
                <a:gd name="T28" fmla="*/ 9 w 155"/>
                <a:gd name="T29" fmla="*/ 114 h 154"/>
                <a:gd name="T30" fmla="*/ 4 w 155"/>
                <a:gd name="T31" fmla="*/ 99 h 154"/>
                <a:gd name="T32" fmla="*/ 0 w 155"/>
                <a:gd name="T33" fmla="*/ 85 h 154"/>
                <a:gd name="T34" fmla="*/ 0 w 155"/>
                <a:gd name="T35" fmla="*/ 77 h 154"/>
                <a:gd name="T36" fmla="*/ 1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6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8 h 154"/>
                <a:gd name="T62" fmla="*/ 146 w 155"/>
                <a:gd name="T63" fmla="*/ 40 h 154"/>
                <a:gd name="T64" fmla="*/ 151 w 155"/>
                <a:gd name="T65" fmla="*/ 54 h 154"/>
                <a:gd name="T66" fmla="*/ 154 w 155"/>
                <a:gd name="T67" fmla="*/ 70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99"/>
                  </a:lnTo>
                  <a:lnTo>
                    <a:pt x="148" y="107"/>
                  </a:lnTo>
                  <a:lnTo>
                    <a:pt x="146" y="114"/>
                  </a:lnTo>
                  <a:lnTo>
                    <a:pt x="141" y="120"/>
                  </a:lnTo>
                  <a:lnTo>
                    <a:pt x="137" y="126"/>
                  </a:lnTo>
                  <a:lnTo>
                    <a:pt x="132" y="131"/>
                  </a:lnTo>
                  <a:lnTo>
                    <a:pt x="126" y="136"/>
                  </a:lnTo>
                  <a:lnTo>
                    <a:pt x="120" y="141"/>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6"/>
                  </a:lnTo>
                  <a:lnTo>
                    <a:pt x="23" y="131"/>
                  </a:lnTo>
                  <a:lnTo>
                    <a:pt x="17" y="126"/>
                  </a:lnTo>
                  <a:lnTo>
                    <a:pt x="14" y="120"/>
                  </a:lnTo>
                  <a:lnTo>
                    <a:pt x="9" y="114"/>
                  </a:lnTo>
                  <a:lnTo>
                    <a:pt x="6" y="107"/>
                  </a:lnTo>
                  <a:lnTo>
                    <a:pt x="4" y="99"/>
                  </a:lnTo>
                  <a:lnTo>
                    <a:pt x="1" y="93"/>
                  </a:lnTo>
                  <a:lnTo>
                    <a:pt x="0" y="85"/>
                  </a:lnTo>
                  <a:lnTo>
                    <a:pt x="0" y="77"/>
                  </a:lnTo>
                  <a:lnTo>
                    <a:pt x="0" y="77"/>
                  </a:lnTo>
                  <a:lnTo>
                    <a:pt x="0" y="70"/>
                  </a:lnTo>
                  <a:lnTo>
                    <a:pt x="1" y="62"/>
                  </a:lnTo>
                  <a:lnTo>
                    <a:pt x="4" y="54"/>
                  </a:lnTo>
                  <a:lnTo>
                    <a:pt x="6" y="47"/>
                  </a:lnTo>
                  <a:lnTo>
                    <a:pt x="9" y="40"/>
                  </a:lnTo>
                  <a:lnTo>
                    <a:pt x="14" y="34"/>
                  </a:lnTo>
                  <a:lnTo>
                    <a:pt x="17" y="28"/>
                  </a:lnTo>
                  <a:lnTo>
                    <a:pt x="23" y="23"/>
                  </a:lnTo>
                  <a:lnTo>
                    <a:pt x="29" y="18"/>
                  </a:lnTo>
                  <a:lnTo>
                    <a:pt x="35" y="14"/>
                  </a:lnTo>
                  <a:lnTo>
                    <a:pt x="40" y="9"/>
                  </a:lnTo>
                  <a:lnTo>
                    <a:pt x="47" y="6"/>
                  </a:lnTo>
                  <a:lnTo>
                    <a:pt x="54" y="3"/>
                  </a:lnTo>
                  <a:lnTo>
                    <a:pt x="62" y="2"/>
                  </a:lnTo>
                  <a:lnTo>
                    <a:pt x="69" y="1"/>
                  </a:lnTo>
                  <a:lnTo>
                    <a:pt x="77" y="0"/>
                  </a:lnTo>
                  <a:lnTo>
                    <a:pt x="77" y="0"/>
                  </a:lnTo>
                  <a:lnTo>
                    <a:pt x="85" y="1"/>
                  </a:lnTo>
                  <a:lnTo>
                    <a:pt x="93" y="2"/>
                  </a:lnTo>
                  <a:lnTo>
                    <a:pt x="100" y="3"/>
                  </a:lnTo>
                  <a:lnTo>
                    <a:pt x="108" y="6"/>
                  </a:lnTo>
                  <a:lnTo>
                    <a:pt x="114" y="9"/>
                  </a:lnTo>
                  <a:lnTo>
                    <a:pt x="120" y="14"/>
                  </a:lnTo>
                  <a:lnTo>
                    <a:pt x="126" y="18"/>
                  </a:lnTo>
                  <a:lnTo>
                    <a:pt x="132" y="23"/>
                  </a:lnTo>
                  <a:lnTo>
                    <a:pt x="137" y="28"/>
                  </a:lnTo>
                  <a:lnTo>
                    <a:pt x="141" y="34"/>
                  </a:lnTo>
                  <a:lnTo>
                    <a:pt x="146" y="40"/>
                  </a:lnTo>
                  <a:lnTo>
                    <a:pt x="148" y="47"/>
                  </a:lnTo>
                  <a:lnTo>
                    <a:pt x="151" y="54"/>
                  </a:lnTo>
                  <a:lnTo>
                    <a:pt x="153"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1" name="Freeform 1208">
              <a:extLst>
                <a:ext uri="{FF2B5EF4-FFF2-40B4-BE49-F238E27FC236}">
                  <a16:creationId xmlns:a16="http://schemas.microsoft.com/office/drawing/2014/main" id="{E271A407-349B-4FB2-8BFF-5D8837C52B55}"/>
                </a:ext>
              </a:extLst>
            </p:cNvPr>
            <p:cNvSpPr>
              <a:spLocks/>
            </p:cNvSpPr>
            <p:nvPr/>
          </p:nvSpPr>
          <p:spPr bwMode="auto">
            <a:xfrm>
              <a:off x="7821613" y="3178175"/>
              <a:ext cx="49213" cy="47625"/>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1 h 153"/>
                <a:gd name="T10" fmla="*/ 120 w 154"/>
                <a:gd name="T11" fmla="*/ 141 h 153"/>
                <a:gd name="T12" fmla="*/ 107 w 154"/>
                <a:gd name="T13" fmla="*/ 147 h 153"/>
                <a:gd name="T14" fmla="*/ 93 w 154"/>
                <a:gd name="T15" fmla="*/ 152 h 153"/>
                <a:gd name="T16" fmla="*/ 77 w 154"/>
                <a:gd name="T17" fmla="*/ 153 h 153"/>
                <a:gd name="T18" fmla="*/ 70 w 154"/>
                <a:gd name="T19" fmla="*/ 153 h 153"/>
                <a:gd name="T20" fmla="*/ 54 w 154"/>
                <a:gd name="T21" fmla="*/ 150 h 153"/>
                <a:gd name="T22" fmla="*/ 40 w 154"/>
                <a:gd name="T23" fmla="*/ 144 h 153"/>
                <a:gd name="T24" fmla="*/ 29 w 154"/>
                <a:gd name="T25" fmla="*/ 136 h 153"/>
                <a:gd name="T26" fmla="*/ 17 w 154"/>
                <a:gd name="T27" fmla="*/ 126 h 153"/>
                <a:gd name="T28" fmla="*/ 9 w 154"/>
                <a:gd name="T29" fmla="*/ 113 h 153"/>
                <a:gd name="T30" fmla="*/ 3 w 154"/>
                <a:gd name="T31" fmla="*/ 99 h 153"/>
                <a:gd name="T32" fmla="*/ 0 w 154"/>
                <a:gd name="T33" fmla="*/ 85 h 153"/>
                <a:gd name="T34" fmla="*/ 0 w 154"/>
                <a:gd name="T35" fmla="*/ 77 h 153"/>
                <a:gd name="T36" fmla="*/ 1 w 154"/>
                <a:gd name="T37" fmla="*/ 61 h 153"/>
                <a:gd name="T38" fmla="*/ 6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7 w 154"/>
                <a:gd name="T51" fmla="*/ 0 h 153"/>
                <a:gd name="T52" fmla="*/ 85 w 154"/>
                <a:gd name="T53" fmla="*/ 0 h 153"/>
                <a:gd name="T54" fmla="*/ 99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4"/>
                  </a:lnTo>
                  <a:lnTo>
                    <a:pt x="107" y="147"/>
                  </a:lnTo>
                  <a:lnTo>
                    <a:pt x="99" y="150"/>
                  </a:lnTo>
                  <a:lnTo>
                    <a:pt x="93" y="152"/>
                  </a:lnTo>
                  <a:lnTo>
                    <a:pt x="85" y="153"/>
                  </a:lnTo>
                  <a:lnTo>
                    <a:pt x="77" y="153"/>
                  </a:lnTo>
                  <a:lnTo>
                    <a:pt x="77" y="153"/>
                  </a:lnTo>
                  <a:lnTo>
                    <a:pt x="70" y="153"/>
                  </a:lnTo>
                  <a:lnTo>
                    <a:pt x="62" y="152"/>
                  </a:lnTo>
                  <a:lnTo>
                    <a:pt x="54" y="150"/>
                  </a:lnTo>
                  <a:lnTo>
                    <a:pt x="47" y="147"/>
                  </a:lnTo>
                  <a:lnTo>
                    <a:pt x="40" y="144"/>
                  </a:lnTo>
                  <a:lnTo>
                    <a:pt x="34" y="141"/>
                  </a:lnTo>
                  <a:lnTo>
                    <a:pt x="29" y="136"/>
                  </a:lnTo>
                  <a:lnTo>
                    <a:pt x="23" y="131"/>
                  </a:lnTo>
                  <a:lnTo>
                    <a:pt x="17" y="126"/>
                  </a:lnTo>
                  <a:lnTo>
                    <a:pt x="14"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4" y="33"/>
                  </a:lnTo>
                  <a:lnTo>
                    <a:pt x="17" y="27"/>
                  </a:lnTo>
                  <a:lnTo>
                    <a:pt x="23" y="22"/>
                  </a:lnTo>
                  <a:lnTo>
                    <a:pt x="29" y="17"/>
                  </a:lnTo>
                  <a:lnTo>
                    <a:pt x="34" y="12"/>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2"/>
                  </a:lnTo>
                  <a:lnTo>
                    <a:pt x="126" y="17"/>
                  </a:lnTo>
                  <a:lnTo>
                    <a:pt x="132" y="22"/>
                  </a:lnTo>
                  <a:lnTo>
                    <a:pt x="136" y="27"/>
                  </a:lnTo>
                  <a:lnTo>
                    <a:pt x="141" y="33"/>
                  </a:lnTo>
                  <a:lnTo>
                    <a:pt x="145" y="40"/>
                  </a:lnTo>
                  <a:lnTo>
                    <a:pt x="148"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2" name="Freeform 1209">
              <a:extLst>
                <a:ext uri="{FF2B5EF4-FFF2-40B4-BE49-F238E27FC236}">
                  <a16:creationId xmlns:a16="http://schemas.microsoft.com/office/drawing/2014/main" id="{DFB8CF3E-2528-40A8-AB01-955DF87AFA1F}"/>
                </a:ext>
              </a:extLst>
            </p:cNvPr>
            <p:cNvSpPr>
              <a:spLocks/>
            </p:cNvSpPr>
            <p:nvPr/>
          </p:nvSpPr>
          <p:spPr bwMode="auto">
            <a:xfrm>
              <a:off x="7821613" y="3248025"/>
              <a:ext cx="49213" cy="49213"/>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1 h 154"/>
                <a:gd name="T10" fmla="*/ 120 w 154"/>
                <a:gd name="T11" fmla="*/ 141 h 154"/>
                <a:gd name="T12" fmla="*/ 107 w 154"/>
                <a:gd name="T13" fmla="*/ 149 h 154"/>
                <a:gd name="T14" fmla="*/ 93 w 154"/>
                <a:gd name="T15" fmla="*/ 153 h 154"/>
                <a:gd name="T16" fmla="*/ 77 w 154"/>
                <a:gd name="T17" fmla="*/ 154 h 154"/>
                <a:gd name="T18" fmla="*/ 70 w 154"/>
                <a:gd name="T19" fmla="*/ 154 h 154"/>
                <a:gd name="T20" fmla="*/ 54 w 154"/>
                <a:gd name="T21" fmla="*/ 151 h 154"/>
                <a:gd name="T22" fmla="*/ 40 w 154"/>
                <a:gd name="T23" fmla="*/ 145 h 154"/>
                <a:gd name="T24" fmla="*/ 29 w 154"/>
                <a:gd name="T25" fmla="*/ 136 h 154"/>
                <a:gd name="T26" fmla="*/ 17 w 154"/>
                <a:gd name="T27" fmla="*/ 126 h 154"/>
                <a:gd name="T28" fmla="*/ 9 w 154"/>
                <a:gd name="T29" fmla="*/ 114 h 154"/>
                <a:gd name="T30" fmla="*/ 3 w 154"/>
                <a:gd name="T31" fmla="*/ 99 h 154"/>
                <a:gd name="T32" fmla="*/ 0 w 154"/>
                <a:gd name="T33" fmla="*/ 85 h 154"/>
                <a:gd name="T34" fmla="*/ 0 w 154"/>
                <a:gd name="T35" fmla="*/ 77 h 154"/>
                <a:gd name="T36" fmla="*/ 1 w 154"/>
                <a:gd name="T37" fmla="*/ 62 h 154"/>
                <a:gd name="T38" fmla="*/ 6 w 154"/>
                <a:gd name="T39" fmla="*/ 47 h 154"/>
                <a:gd name="T40" fmla="*/ 14 w 154"/>
                <a:gd name="T41" fmla="*/ 34 h 154"/>
                <a:gd name="T42" fmla="*/ 23 w 154"/>
                <a:gd name="T43" fmla="*/ 23 h 154"/>
                <a:gd name="T44" fmla="*/ 34 w 154"/>
                <a:gd name="T45" fmla="*/ 14 h 154"/>
                <a:gd name="T46" fmla="*/ 47 w 154"/>
                <a:gd name="T47" fmla="*/ 6 h 154"/>
                <a:gd name="T48" fmla="*/ 62 w 154"/>
                <a:gd name="T49" fmla="*/ 2 h 154"/>
                <a:gd name="T50" fmla="*/ 77 w 154"/>
                <a:gd name="T51" fmla="*/ 0 h 154"/>
                <a:gd name="T52" fmla="*/ 85 w 154"/>
                <a:gd name="T53" fmla="*/ 1 h 154"/>
                <a:gd name="T54" fmla="*/ 99 w 154"/>
                <a:gd name="T55" fmla="*/ 3 h 154"/>
                <a:gd name="T56" fmla="*/ 114 w 154"/>
                <a:gd name="T57" fmla="*/ 9 h 154"/>
                <a:gd name="T58" fmla="*/ 126 w 154"/>
                <a:gd name="T59" fmla="*/ 18 h 154"/>
                <a:gd name="T60" fmla="*/ 136 w 154"/>
                <a:gd name="T61" fmla="*/ 28 h 154"/>
                <a:gd name="T62" fmla="*/ 145 w 154"/>
                <a:gd name="T63" fmla="*/ 40 h 154"/>
                <a:gd name="T64" fmla="*/ 151 w 154"/>
                <a:gd name="T65" fmla="*/ 54 h 154"/>
                <a:gd name="T66" fmla="*/ 153 w 154"/>
                <a:gd name="T67" fmla="*/ 70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99"/>
                  </a:lnTo>
                  <a:lnTo>
                    <a:pt x="148" y="107"/>
                  </a:lnTo>
                  <a:lnTo>
                    <a:pt x="145" y="114"/>
                  </a:lnTo>
                  <a:lnTo>
                    <a:pt x="141" y="120"/>
                  </a:lnTo>
                  <a:lnTo>
                    <a:pt x="136" y="126"/>
                  </a:lnTo>
                  <a:lnTo>
                    <a:pt x="132" y="131"/>
                  </a:lnTo>
                  <a:lnTo>
                    <a:pt x="126" y="136"/>
                  </a:lnTo>
                  <a:lnTo>
                    <a:pt x="120" y="141"/>
                  </a:lnTo>
                  <a:lnTo>
                    <a:pt x="114" y="145"/>
                  </a:lnTo>
                  <a:lnTo>
                    <a:pt x="107" y="149"/>
                  </a:lnTo>
                  <a:lnTo>
                    <a:pt x="99" y="151"/>
                  </a:lnTo>
                  <a:lnTo>
                    <a:pt x="93" y="153"/>
                  </a:lnTo>
                  <a:lnTo>
                    <a:pt x="85" y="154"/>
                  </a:lnTo>
                  <a:lnTo>
                    <a:pt x="77" y="154"/>
                  </a:lnTo>
                  <a:lnTo>
                    <a:pt x="77" y="154"/>
                  </a:lnTo>
                  <a:lnTo>
                    <a:pt x="70" y="154"/>
                  </a:lnTo>
                  <a:lnTo>
                    <a:pt x="62" y="153"/>
                  </a:lnTo>
                  <a:lnTo>
                    <a:pt x="54" y="151"/>
                  </a:lnTo>
                  <a:lnTo>
                    <a:pt x="47" y="149"/>
                  </a:lnTo>
                  <a:lnTo>
                    <a:pt x="40" y="145"/>
                  </a:lnTo>
                  <a:lnTo>
                    <a:pt x="34" y="141"/>
                  </a:lnTo>
                  <a:lnTo>
                    <a:pt x="29" y="136"/>
                  </a:lnTo>
                  <a:lnTo>
                    <a:pt x="23" y="131"/>
                  </a:lnTo>
                  <a:lnTo>
                    <a:pt x="17" y="126"/>
                  </a:lnTo>
                  <a:lnTo>
                    <a:pt x="14" y="120"/>
                  </a:lnTo>
                  <a:lnTo>
                    <a:pt x="9" y="114"/>
                  </a:lnTo>
                  <a:lnTo>
                    <a:pt x="6" y="107"/>
                  </a:lnTo>
                  <a:lnTo>
                    <a:pt x="3" y="99"/>
                  </a:lnTo>
                  <a:lnTo>
                    <a:pt x="1" y="93"/>
                  </a:lnTo>
                  <a:lnTo>
                    <a:pt x="0" y="85"/>
                  </a:lnTo>
                  <a:lnTo>
                    <a:pt x="0" y="77"/>
                  </a:lnTo>
                  <a:lnTo>
                    <a:pt x="0" y="77"/>
                  </a:lnTo>
                  <a:lnTo>
                    <a:pt x="0" y="70"/>
                  </a:lnTo>
                  <a:lnTo>
                    <a:pt x="1" y="62"/>
                  </a:lnTo>
                  <a:lnTo>
                    <a:pt x="3" y="54"/>
                  </a:lnTo>
                  <a:lnTo>
                    <a:pt x="6" y="47"/>
                  </a:lnTo>
                  <a:lnTo>
                    <a:pt x="9" y="40"/>
                  </a:lnTo>
                  <a:lnTo>
                    <a:pt x="14" y="34"/>
                  </a:lnTo>
                  <a:lnTo>
                    <a:pt x="17" y="28"/>
                  </a:lnTo>
                  <a:lnTo>
                    <a:pt x="23" y="23"/>
                  </a:lnTo>
                  <a:lnTo>
                    <a:pt x="29" y="18"/>
                  </a:lnTo>
                  <a:lnTo>
                    <a:pt x="34" y="14"/>
                  </a:lnTo>
                  <a:lnTo>
                    <a:pt x="40" y="9"/>
                  </a:lnTo>
                  <a:lnTo>
                    <a:pt x="47" y="6"/>
                  </a:lnTo>
                  <a:lnTo>
                    <a:pt x="54" y="3"/>
                  </a:lnTo>
                  <a:lnTo>
                    <a:pt x="62" y="2"/>
                  </a:lnTo>
                  <a:lnTo>
                    <a:pt x="70" y="1"/>
                  </a:lnTo>
                  <a:lnTo>
                    <a:pt x="77" y="0"/>
                  </a:lnTo>
                  <a:lnTo>
                    <a:pt x="77" y="0"/>
                  </a:lnTo>
                  <a:lnTo>
                    <a:pt x="85" y="1"/>
                  </a:lnTo>
                  <a:lnTo>
                    <a:pt x="93" y="2"/>
                  </a:lnTo>
                  <a:lnTo>
                    <a:pt x="99" y="3"/>
                  </a:lnTo>
                  <a:lnTo>
                    <a:pt x="107" y="6"/>
                  </a:lnTo>
                  <a:lnTo>
                    <a:pt x="114" y="9"/>
                  </a:lnTo>
                  <a:lnTo>
                    <a:pt x="120" y="14"/>
                  </a:lnTo>
                  <a:lnTo>
                    <a:pt x="126" y="18"/>
                  </a:lnTo>
                  <a:lnTo>
                    <a:pt x="132" y="23"/>
                  </a:lnTo>
                  <a:lnTo>
                    <a:pt x="136" y="28"/>
                  </a:lnTo>
                  <a:lnTo>
                    <a:pt x="141" y="34"/>
                  </a:lnTo>
                  <a:lnTo>
                    <a:pt x="145" y="40"/>
                  </a:lnTo>
                  <a:lnTo>
                    <a:pt x="148"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3" name="Freeform 1211">
              <a:extLst>
                <a:ext uri="{FF2B5EF4-FFF2-40B4-BE49-F238E27FC236}">
                  <a16:creationId xmlns:a16="http://schemas.microsoft.com/office/drawing/2014/main" id="{68E58903-B06A-4E19-A8D4-00347B45E356}"/>
                </a:ext>
              </a:extLst>
            </p:cNvPr>
            <p:cNvSpPr>
              <a:spLocks/>
            </p:cNvSpPr>
            <p:nvPr/>
          </p:nvSpPr>
          <p:spPr bwMode="auto">
            <a:xfrm>
              <a:off x="7891463" y="3178176"/>
              <a:ext cx="49213" cy="47625"/>
            </a:xfrm>
            <a:custGeom>
              <a:avLst/>
              <a:gdLst>
                <a:gd name="T0" fmla="*/ 153 w 153"/>
                <a:gd name="T1" fmla="*/ 77 h 153"/>
                <a:gd name="T2" fmla="*/ 152 w 153"/>
                <a:gd name="T3" fmla="*/ 93 h 153"/>
                <a:gd name="T4" fmla="*/ 147 w 153"/>
                <a:gd name="T5" fmla="*/ 106 h 153"/>
                <a:gd name="T6" fmla="*/ 141 w 153"/>
                <a:gd name="T7" fmla="*/ 120 h 153"/>
                <a:gd name="T8" fmla="*/ 131 w 153"/>
                <a:gd name="T9" fmla="*/ 131 h 153"/>
                <a:gd name="T10" fmla="*/ 120 w 153"/>
                <a:gd name="T11" fmla="*/ 141 h 153"/>
                <a:gd name="T12" fmla="*/ 106 w 153"/>
                <a:gd name="T13" fmla="*/ 147 h 153"/>
                <a:gd name="T14" fmla="*/ 92 w 153"/>
                <a:gd name="T15" fmla="*/ 152 h 153"/>
                <a:gd name="T16" fmla="*/ 76 w 153"/>
                <a:gd name="T17" fmla="*/ 153 h 153"/>
                <a:gd name="T18" fmla="*/ 68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5 w 153"/>
                <a:gd name="T39" fmla="*/ 47 h 153"/>
                <a:gd name="T40" fmla="*/ 14 w 153"/>
                <a:gd name="T41" fmla="*/ 33 h 153"/>
                <a:gd name="T42" fmla="*/ 23 w 153"/>
                <a:gd name="T43" fmla="*/ 22 h 153"/>
                <a:gd name="T44" fmla="*/ 34 w 153"/>
                <a:gd name="T45" fmla="*/ 12 h 153"/>
                <a:gd name="T46" fmla="*/ 47 w 153"/>
                <a:gd name="T47" fmla="*/ 6 h 153"/>
                <a:gd name="T48" fmla="*/ 62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4" y="141"/>
                  </a:lnTo>
                  <a:lnTo>
                    <a:pt x="28" y="136"/>
                  </a:lnTo>
                  <a:lnTo>
                    <a:pt x="23" y="131"/>
                  </a:lnTo>
                  <a:lnTo>
                    <a:pt x="17" y="126"/>
                  </a:lnTo>
                  <a:lnTo>
                    <a:pt x="14"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4" y="33"/>
                  </a:lnTo>
                  <a:lnTo>
                    <a:pt x="17" y="27"/>
                  </a:lnTo>
                  <a:lnTo>
                    <a:pt x="23" y="22"/>
                  </a:lnTo>
                  <a:lnTo>
                    <a:pt x="28" y="17"/>
                  </a:lnTo>
                  <a:lnTo>
                    <a:pt x="34" y="12"/>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4" name="Freeform 1212">
              <a:extLst>
                <a:ext uri="{FF2B5EF4-FFF2-40B4-BE49-F238E27FC236}">
                  <a16:creationId xmlns:a16="http://schemas.microsoft.com/office/drawing/2014/main" id="{BC5BD217-7830-48EC-BFDD-FB4A892E59AD}"/>
                </a:ext>
              </a:extLst>
            </p:cNvPr>
            <p:cNvSpPr>
              <a:spLocks/>
            </p:cNvSpPr>
            <p:nvPr/>
          </p:nvSpPr>
          <p:spPr bwMode="auto">
            <a:xfrm>
              <a:off x="7891463" y="3248026"/>
              <a:ext cx="49213" cy="49213"/>
            </a:xfrm>
            <a:custGeom>
              <a:avLst/>
              <a:gdLst>
                <a:gd name="T0" fmla="*/ 153 w 153"/>
                <a:gd name="T1" fmla="*/ 77 h 154"/>
                <a:gd name="T2" fmla="*/ 152 w 153"/>
                <a:gd name="T3" fmla="*/ 93 h 154"/>
                <a:gd name="T4" fmla="*/ 147 w 153"/>
                <a:gd name="T5" fmla="*/ 107 h 154"/>
                <a:gd name="T6" fmla="*/ 141 w 153"/>
                <a:gd name="T7" fmla="*/ 120 h 154"/>
                <a:gd name="T8" fmla="*/ 131 w 153"/>
                <a:gd name="T9" fmla="*/ 131 h 154"/>
                <a:gd name="T10" fmla="*/ 120 w 153"/>
                <a:gd name="T11" fmla="*/ 141 h 154"/>
                <a:gd name="T12" fmla="*/ 106 w 153"/>
                <a:gd name="T13" fmla="*/ 149 h 154"/>
                <a:gd name="T14" fmla="*/ 92 w 153"/>
                <a:gd name="T15" fmla="*/ 153 h 154"/>
                <a:gd name="T16" fmla="*/ 76 w 153"/>
                <a:gd name="T17" fmla="*/ 154 h 154"/>
                <a:gd name="T18" fmla="*/ 68 w 153"/>
                <a:gd name="T19" fmla="*/ 154 h 154"/>
                <a:gd name="T20" fmla="*/ 54 w 153"/>
                <a:gd name="T21" fmla="*/ 151 h 154"/>
                <a:gd name="T22" fmla="*/ 40 w 153"/>
                <a:gd name="T23" fmla="*/ 145 h 154"/>
                <a:gd name="T24" fmla="*/ 28 w 153"/>
                <a:gd name="T25" fmla="*/ 136 h 154"/>
                <a:gd name="T26" fmla="*/ 17 w 153"/>
                <a:gd name="T27" fmla="*/ 126 h 154"/>
                <a:gd name="T28" fmla="*/ 9 w 153"/>
                <a:gd name="T29" fmla="*/ 114 h 154"/>
                <a:gd name="T30" fmla="*/ 3 w 153"/>
                <a:gd name="T31" fmla="*/ 99 h 154"/>
                <a:gd name="T32" fmla="*/ 0 w 153"/>
                <a:gd name="T33" fmla="*/ 85 h 154"/>
                <a:gd name="T34" fmla="*/ 0 w 153"/>
                <a:gd name="T35" fmla="*/ 77 h 154"/>
                <a:gd name="T36" fmla="*/ 1 w 153"/>
                <a:gd name="T37" fmla="*/ 62 h 154"/>
                <a:gd name="T38" fmla="*/ 5 w 153"/>
                <a:gd name="T39" fmla="*/ 47 h 154"/>
                <a:gd name="T40" fmla="*/ 14 w 153"/>
                <a:gd name="T41" fmla="*/ 34 h 154"/>
                <a:gd name="T42" fmla="*/ 23 w 153"/>
                <a:gd name="T43" fmla="*/ 23 h 154"/>
                <a:gd name="T44" fmla="*/ 34 w 153"/>
                <a:gd name="T45" fmla="*/ 14 h 154"/>
                <a:gd name="T46" fmla="*/ 47 w 153"/>
                <a:gd name="T47" fmla="*/ 6 h 154"/>
                <a:gd name="T48" fmla="*/ 62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4 h 154"/>
                <a:gd name="T66" fmla="*/ 153 w 153"/>
                <a:gd name="T67" fmla="*/ 70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7" y="107"/>
                  </a:lnTo>
                  <a:lnTo>
                    <a:pt x="144" y="114"/>
                  </a:lnTo>
                  <a:lnTo>
                    <a:pt x="141" y="120"/>
                  </a:lnTo>
                  <a:lnTo>
                    <a:pt x="136" y="126"/>
                  </a:lnTo>
                  <a:lnTo>
                    <a:pt x="131" y="131"/>
                  </a:lnTo>
                  <a:lnTo>
                    <a:pt x="126" y="136"/>
                  </a:lnTo>
                  <a:lnTo>
                    <a:pt x="120" y="141"/>
                  </a:lnTo>
                  <a:lnTo>
                    <a:pt x="113" y="145"/>
                  </a:lnTo>
                  <a:lnTo>
                    <a:pt x="106" y="149"/>
                  </a:lnTo>
                  <a:lnTo>
                    <a:pt x="99" y="151"/>
                  </a:lnTo>
                  <a:lnTo>
                    <a:pt x="92" y="153"/>
                  </a:lnTo>
                  <a:lnTo>
                    <a:pt x="84" y="154"/>
                  </a:lnTo>
                  <a:lnTo>
                    <a:pt x="76" y="154"/>
                  </a:lnTo>
                  <a:lnTo>
                    <a:pt x="76" y="154"/>
                  </a:lnTo>
                  <a:lnTo>
                    <a:pt x="68" y="154"/>
                  </a:lnTo>
                  <a:lnTo>
                    <a:pt x="62" y="153"/>
                  </a:lnTo>
                  <a:lnTo>
                    <a:pt x="54" y="151"/>
                  </a:lnTo>
                  <a:lnTo>
                    <a:pt x="47" y="149"/>
                  </a:lnTo>
                  <a:lnTo>
                    <a:pt x="40" y="145"/>
                  </a:lnTo>
                  <a:lnTo>
                    <a:pt x="34" y="141"/>
                  </a:lnTo>
                  <a:lnTo>
                    <a:pt x="28" y="136"/>
                  </a:lnTo>
                  <a:lnTo>
                    <a:pt x="23" y="131"/>
                  </a:lnTo>
                  <a:lnTo>
                    <a:pt x="17" y="126"/>
                  </a:lnTo>
                  <a:lnTo>
                    <a:pt x="14" y="120"/>
                  </a:lnTo>
                  <a:lnTo>
                    <a:pt x="9" y="114"/>
                  </a:lnTo>
                  <a:lnTo>
                    <a:pt x="5" y="107"/>
                  </a:lnTo>
                  <a:lnTo>
                    <a:pt x="3" y="99"/>
                  </a:lnTo>
                  <a:lnTo>
                    <a:pt x="1" y="93"/>
                  </a:lnTo>
                  <a:lnTo>
                    <a:pt x="0" y="85"/>
                  </a:lnTo>
                  <a:lnTo>
                    <a:pt x="0" y="77"/>
                  </a:lnTo>
                  <a:lnTo>
                    <a:pt x="0" y="77"/>
                  </a:lnTo>
                  <a:lnTo>
                    <a:pt x="0" y="70"/>
                  </a:lnTo>
                  <a:lnTo>
                    <a:pt x="1" y="62"/>
                  </a:lnTo>
                  <a:lnTo>
                    <a:pt x="3" y="54"/>
                  </a:lnTo>
                  <a:lnTo>
                    <a:pt x="5" y="47"/>
                  </a:lnTo>
                  <a:lnTo>
                    <a:pt x="9" y="40"/>
                  </a:lnTo>
                  <a:lnTo>
                    <a:pt x="14" y="34"/>
                  </a:lnTo>
                  <a:lnTo>
                    <a:pt x="17" y="28"/>
                  </a:lnTo>
                  <a:lnTo>
                    <a:pt x="23" y="23"/>
                  </a:lnTo>
                  <a:lnTo>
                    <a:pt x="28" y="18"/>
                  </a:lnTo>
                  <a:lnTo>
                    <a:pt x="34" y="14"/>
                  </a:lnTo>
                  <a:lnTo>
                    <a:pt x="40" y="9"/>
                  </a:lnTo>
                  <a:lnTo>
                    <a:pt x="47" y="6"/>
                  </a:lnTo>
                  <a:lnTo>
                    <a:pt x="54" y="3"/>
                  </a:lnTo>
                  <a:lnTo>
                    <a:pt x="62" y="2"/>
                  </a:lnTo>
                  <a:lnTo>
                    <a:pt x="68" y="1"/>
                  </a:lnTo>
                  <a:lnTo>
                    <a:pt x="76" y="0"/>
                  </a:lnTo>
                  <a:lnTo>
                    <a:pt x="76" y="0"/>
                  </a:lnTo>
                  <a:lnTo>
                    <a:pt x="84" y="1"/>
                  </a:lnTo>
                  <a:lnTo>
                    <a:pt x="92" y="2"/>
                  </a:lnTo>
                  <a:lnTo>
                    <a:pt x="99" y="3"/>
                  </a:lnTo>
                  <a:lnTo>
                    <a:pt x="106" y="6"/>
                  </a:lnTo>
                  <a:lnTo>
                    <a:pt x="113" y="9"/>
                  </a:lnTo>
                  <a:lnTo>
                    <a:pt x="120" y="14"/>
                  </a:lnTo>
                  <a:lnTo>
                    <a:pt x="126" y="18"/>
                  </a:lnTo>
                  <a:lnTo>
                    <a:pt x="131" y="23"/>
                  </a:lnTo>
                  <a:lnTo>
                    <a:pt x="136" y="28"/>
                  </a:lnTo>
                  <a:lnTo>
                    <a:pt x="141" y="34"/>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5" name="Freeform 1213">
              <a:extLst>
                <a:ext uri="{FF2B5EF4-FFF2-40B4-BE49-F238E27FC236}">
                  <a16:creationId xmlns:a16="http://schemas.microsoft.com/office/drawing/2014/main" id="{9C760CB9-EA07-4351-ADB7-06604A05BCB0}"/>
                </a:ext>
              </a:extLst>
            </p:cNvPr>
            <p:cNvSpPr>
              <a:spLocks/>
            </p:cNvSpPr>
            <p:nvPr/>
          </p:nvSpPr>
          <p:spPr bwMode="auto">
            <a:xfrm>
              <a:off x="7962901" y="3178176"/>
              <a:ext cx="49213" cy="47625"/>
            </a:xfrm>
            <a:custGeom>
              <a:avLst/>
              <a:gdLst>
                <a:gd name="T0" fmla="*/ 154 w 154"/>
                <a:gd name="T1" fmla="*/ 77 h 153"/>
                <a:gd name="T2" fmla="*/ 153 w 154"/>
                <a:gd name="T3" fmla="*/ 93 h 153"/>
                <a:gd name="T4" fmla="*/ 149 w 154"/>
                <a:gd name="T5" fmla="*/ 106 h 153"/>
                <a:gd name="T6" fmla="*/ 141 w 154"/>
                <a:gd name="T7" fmla="*/ 120 h 153"/>
                <a:gd name="T8" fmla="*/ 131 w 154"/>
                <a:gd name="T9" fmla="*/ 131 h 153"/>
                <a:gd name="T10" fmla="*/ 120 w 154"/>
                <a:gd name="T11" fmla="*/ 141 h 153"/>
                <a:gd name="T12" fmla="*/ 107 w 154"/>
                <a:gd name="T13" fmla="*/ 147 h 153"/>
                <a:gd name="T14" fmla="*/ 92 w 154"/>
                <a:gd name="T15" fmla="*/ 152 h 153"/>
                <a:gd name="T16" fmla="*/ 76 w 154"/>
                <a:gd name="T17" fmla="*/ 153 h 153"/>
                <a:gd name="T18" fmla="*/ 70 w 154"/>
                <a:gd name="T19" fmla="*/ 153 h 153"/>
                <a:gd name="T20" fmla="*/ 55 w 154"/>
                <a:gd name="T21" fmla="*/ 150 h 153"/>
                <a:gd name="T22" fmla="*/ 41 w 154"/>
                <a:gd name="T23" fmla="*/ 144 h 153"/>
                <a:gd name="T24" fmla="*/ 28 w 154"/>
                <a:gd name="T25" fmla="*/ 136 h 153"/>
                <a:gd name="T26" fmla="*/ 18 w 154"/>
                <a:gd name="T27" fmla="*/ 126 h 153"/>
                <a:gd name="T28" fmla="*/ 9 w 154"/>
                <a:gd name="T29" fmla="*/ 113 h 153"/>
                <a:gd name="T30" fmla="*/ 3 w 154"/>
                <a:gd name="T31" fmla="*/ 99 h 153"/>
                <a:gd name="T32" fmla="*/ 1 w 154"/>
                <a:gd name="T33" fmla="*/ 85 h 153"/>
                <a:gd name="T34" fmla="*/ 0 w 154"/>
                <a:gd name="T35" fmla="*/ 77 h 153"/>
                <a:gd name="T36" fmla="*/ 2 w 154"/>
                <a:gd name="T37" fmla="*/ 61 h 153"/>
                <a:gd name="T38" fmla="*/ 7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6 w 154"/>
                <a:gd name="T51" fmla="*/ 0 h 153"/>
                <a:gd name="T52" fmla="*/ 84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99"/>
                  </a:lnTo>
                  <a:lnTo>
                    <a:pt x="149" y="106"/>
                  </a:lnTo>
                  <a:lnTo>
                    <a:pt x="145" y="113"/>
                  </a:lnTo>
                  <a:lnTo>
                    <a:pt x="141" y="120"/>
                  </a:lnTo>
                  <a:lnTo>
                    <a:pt x="137" y="126"/>
                  </a:lnTo>
                  <a:lnTo>
                    <a:pt x="131" y="131"/>
                  </a:lnTo>
                  <a:lnTo>
                    <a:pt x="126" y="136"/>
                  </a:lnTo>
                  <a:lnTo>
                    <a:pt x="120" y="141"/>
                  </a:lnTo>
                  <a:lnTo>
                    <a:pt x="114" y="144"/>
                  </a:lnTo>
                  <a:lnTo>
                    <a:pt x="107" y="147"/>
                  </a:lnTo>
                  <a:lnTo>
                    <a:pt x="100" y="150"/>
                  </a:lnTo>
                  <a:lnTo>
                    <a:pt x="92" y="152"/>
                  </a:lnTo>
                  <a:lnTo>
                    <a:pt x="84" y="153"/>
                  </a:lnTo>
                  <a:lnTo>
                    <a:pt x="76" y="153"/>
                  </a:lnTo>
                  <a:lnTo>
                    <a:pt x="76" y="153"/>
                  </a:lnTo>
                  <a:lnTo>
                    <a:pt x="70" y="153"/>
                  </a:lnTo>
                  <a:lnTo>
                    <a:pt x="62" y="152"/>
                  </a:lnTo>
                  <a:lnTo>
                    <a:pt x="55" y="150"/>
                  </a:lnTo>
                  <a:lnTo>
                    <a:pt x="47" y="147"/>
                  </a:lnTo>
                  <a:lnTo>
                    <a:pt x="41" y="144"/>
                  </a:lnTo>
                  <a:lnTo>
                    <a:pt x="34" y="141"/>
                  </a:lnTo>
                  <a:lnTo>
                    <a:pt x="28"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1"/>
                  </a:lnTo>
                  <a:lnTo>
                    <a:pt x="3" y="54"/>
                  </a:lnTo>
                  <a:lnTo>
                    <a:pt x="7" y="47"/>
                  </a:lnTo>
                  <a:lnTo>
                    <a:pt x="9" y="40"/>
                  </a:lnTo>
                  <a:lnTo>
                    <a:pt x="14" y="33"/>
                  </a:lnTo>
                  <a:lnTo>
                    <a:pt x="18" y="27"/>
                  </a:lnTo>
                  <a:lnTo>
                    <a:pt x="23" y="22"/>
                  </a:lnTo>
                  <a:lnTo>
                    <a:pt x="28" y="17"/>
                  </a:lnTo>
                  <a:lnTo>
                    <a:pt x="34" y="12"/>
                  </a:lnTo>
                  <a:lnTo>
                    <a:pt x="41" y="9"/>
                  </a:lnTo>
                  <a:lnTo>
                    <a:pt x="47" y="6"/>
                  </a:lnTo>
                  <a:lnTo>
                    <a:pt x="55" y="3"/>
                  </a:lnTo>
                  <a:lnTo>
                    <a:pt x="62" y="1"/>
                  </a:lnTo>
                  <a:lnTo>
                    <a:pt x="70" y="0"/>
                  </a:lnTo>
                  <a:lnTo>
                    <a:pt x="76" y="0"/>
                  </a:lnTo>
                  <a:lnTo>
                    <a:pt x="76" y="0"/>
                  </a:lnTo>
                  <a:lnTo>
                    <a:pt x="84" y="0"/>
                  </a:lnTo>
                  <a:lnTo>
                    <a:pt x="92" y="1"/>
                  </a:lnTo>
                  <a:lnTo>
                    <a:pt x="100" y="3"/>
                  </a:lnTo>
                  <a:lnTo>
                    <a:pt x="107" y="6"/>
                  </a:lnTo>
                  <a:lnTo>
                    <a:pt x="114" y="9"/>
                  </a:lnTo>
                  <a:lnTo>
                    <a:pt x="120" y="12"/>
                  </a:lnTo>
                  <a:lnTo>
                    <a:pt x="126" y="17"/>
                  </a:lnTo>
                  <a:lnTo>
                    <a:pt x="131" y="22"/>
                  </a:lnTo>
                  <a:lnTo>
                    <a:pt x="137" y="27"/>
                  </a:lnTo>
                  <a:lnTo>
                    <a:pt x="141"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6" name="Freeform 1214">
              <a:extLst>
                <a:ext uri="{FF2B5EF4-FFF2-40B4-BE49-F238E27FC236}">
                  <a16:creationId xmlns:a16="http://schemas.microsoft.com/office/drawing/2014/main" id="{A0BC6067-1658-4F8B-A960-5AFA65194429}"/>
                </a:ext>
              </a:extLst>
            </p:cNvPr>
            <p:cNvSpPr>
              <a:spLocks/>
            </p:cNvSpPr>
            <p:nvPr/>
          </p:nvSpPr>
          <p:spPr bwMode="auto">
            <a:xfrm>
              <a:off x="7962901" y="3248026"/>
              <a:ext cx="49213" cy="49213"/>
            </a:xfrm>
            <a:custGeom>
              <a:avLst/>
              <a:gdLst>
                <a:gd name="T0" fmla="*/ 154 w 154"/>
                <a:gd name="T1" fmla="*/ 77 h 154"/>
                <a:gd name="T2" fmla="*/ 153 w 154"/>
                <a:gd name="T3" fmla="*/ 93 h 154"/>
                <a:gd name="T4" fmla="*/ 149 w 154"/>
                <a:gd name="T5" fmla="*/ 107 h 154"/>
                <a:gd name="T6" fmla="*/ 141 w 154"/>
                <a:gd name="T7" fmla="*/ 120 h 154"/>
                <a:gd name="T8" fmla="*/ 131 w 154"/>
                <a:gd name="T9" fmla="*/ 131 h 154"/>
                <a:gd name="T10" fmla="*/ 120 w 154"/>
                <a:gd name="T11" fmla="*/ 141 h 154"/>
                <a:gd name="T12" fmla="*/ 107 w 154"/>
                <a:gd name="T13" fmla="*/ 149 h 154"/>
                <a:gd name="T14" fmla="*/ 92 w 154"/>
                <a:gd name="T15" fmla="*/ 153 h 154"/>
                <a:gd name="T16" fmla="*/ 76 w 154"/>
                <a:gd name="T17" fmla="*/ 154 h 154"/>
                <a:gd name="T18" fmla="*/ 70 w 154"/>
                <a:gd name="T19" fmla="*/ 154 h 154"/>
                <a:gd name="T20" fmla="*/ 55 w 154"/>
                <a:gd name="T21" fmla="*/ 151 h 154"/>
                <a:gd name="T22" fmla="*/ 41 w 154"/>
                <a:gd name="T23" fmla="*/ 145 h 154"/>
                <a:gd name="T24" fmla="*/ 28 w 154"/>
                <a:gd name="T25" fmla="*/ 136 h 154"/>
                <a:gd name="T26" fmla="*/ 18 w 154"/>
                <a:gd name="T27" fmla="*/ 126 h 154"/>
                <a:gd name="T28" fmla="*/ 9 w 154"/>
                <a:gd name="T29" fmla="*/ 114 h 154"/>
                <a:gd name="T30" fmla="*/ 3 w 154"/>
                <a:gd name="T31" fmla="*/ 99 h 154"/>
                <a:gd name="T32" fmla="*/ 1 w 154"/>
                <a:gd name="T33" fmla="*/ 85 h 154"/>
                <a:gd name="T34" fmla="*/ 0 w 154"/>
                <a:gd name="T35" fmla="*/ 77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7 w 154"/>
                <a:gd name="T47" fmla="*/ 6 h 154"/>
                <a:gd name="T48" fmla="*/ 62 w 154"/>
                <a:gd name="T49" fmla="*/ 2 h 154"/>
                <a:gd name="T50" fmla="*/ 76 w 154"/>
                <a:gd name="T51" fmla="*/ 0 h 154"/>
                <a:gd name="T52" fmla="*/ 84 w 154"/>
                <a:gd name="T53" fmla="*/ 1 h 154"/>
                <a:gd name="T54" fmla="*/ 100 w 154"/>
                <a:gd name="T55" fmla="*/ 3 h 154"/>
                <a:gd name="T56" fmla="*/ 114 w 154"/>
                <a:gd name="T57" fmla="*/ 9 h 154"/>
                <a:gd name="T58" fmla="*/ 126 w 154"/>
                <a:gd name="T59" fmla="*/ 18 h 154"/>
                <a:gd name="T60" fmla="*/ 137 w 154"/>
                <a:gd name="T61" fmla="*/ 28 h 154"/>
                <a:gd name="T62" fmla="*/ 145 w 154"/>
                <a:gd name="T63" fmla="*/ 40 h 154"/>
                <a:gd name="T64" fmla="*/ 151 w 154"/>
                <a:gd name="T65" fmla="*/ 54 h 154"/>
                <a:gd name="T66" fmla="*/ 154 w 154"/>
                <a:gd name="T67" fmla="*/ 70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99"/>
                  </a:lnTo>
                  <a:lnTo>
                    <a:pt x="149" y="107"/>
                  </a:lnTo>
                  <a:lnTo>
                    <a:pt x="145" y="114"/>
                  </a:lnTo>
                  <a:lnTo>
                    <a:pt x="141" y="120"/>
                  </a:lnTo>
                  <a:lnTo>
                    <a:pt x="137" y="126"/>
                  </a:lnTo>
                  <a:lnTo>
                    <a:pt x="131" y="131"/>
                  </a:lnTo>
                  <a:lnTo>
                    <a:pt x="126" y="136"/>
                  </a:lnTo>
                  <a:lnTo>
                    <a:pt x="120" y="141"/>
                  </a:lnTo>
                  <a:lnTo>
                    <a:pt x="114" y="145"/>
                  </a:lnTo>
                  <a:lnTo>
                    <a:pt x="107" y="149"/>
                  </a:lnTo>
                  <a:lnTo>
                    <a:pt x="100" y="151"/>
                  </a:lnTo>
                  <a:lnTo>
                    <a:pt x="92" y="153"/>
                  </a:lnTo>
                  <a:lnTo>
                    <a:pt x="84" y="154"/>
                  </a:lnTo>
                  <a:lnTo>
                    <a:pt x="76" y="154"/>
                  </a:lnTo>
                  <a:lnTo>
                    <a:pt x="76" y="154"/>
                  </a:lnTo>
                  <a:lnTo>
                    <a:pt x="70" y="154"/>
                  </a:lnTo>
                  <a:lnTo>
                    <a:pt x="62" y="153"/>
                  </a:lnTo>
                  <a:lnTo>
                    <a:pt x="55" y="151"/>
                  </a:lnTo>
                  <a:lnTo>
                    <a:pt x="47" y="149"/>
                  </a:lnTo>
                  <a:lnTo>
                    <a:pt x="41" y="145"/>
                  </a:lnTo>
                  <a:lnTo>
                    <a:pt x="34" y="141"/>
                  </a:lnTo>
                  <a:lnTo>
                    <a:pt x="28" y="136"/>
                  </a:lnTo>
                  <a:lnTo>
                    <a:pt x="23" y="131"/>
                  </a:lnTo>
                  <a:lnTo>
                    <a:pt x="18" y="126"/>
                  </a:lnTo>
                  <a:lnTo>
                    <a:pt x="14" y="120"/>
                  </a:lnTo>
                  <a:lnTo>
                    <a:pt x="9" y="114"/>
                  </a:lnTo>
                  <a:lnTo>
                    <a:pt x="7" y="107"/>
                  </a:lnTo>
                  <a:lnTo>
                    <a:pt x="3" y="99"/>
                  </a:lnTo>
                  <a:lnTo>
                    <a:pt x="2" y="93"/>
                  </a:lnTo>
                  <a:lnTo>
                    <a:pt x="1" y="85"/>
                  </a:lnTo>
                  <a:lnTo>
                    <a:pt x="0" y="77"/>
                  </a:lnTo>
                  <a:lnTo>
                    <a:pt x="0" y="77"/>
                  </a:lnTo>
                  <a:lnTo>
                    <a:pt x="1" y="70"/>
                  </a:lnTo>
                  <a:lnTo>
                    <a:pt x="2" y="62"/>
                  </a:lnTo>
                  <a:lnTo>
                    <a:pt x="3" y="54"/>
                  </a:lnTo>
                  <a:lnTo>
                    <a:pt x="7" y="47"/>
                  </a:lnTo>
                  <a:lnTo>
                    <a:pt x="9" y="40"/>
                  </a:lnTo>
                  <a:lnTo>
                    <a:pt x="14" y="34"/>
                  </a:lnTo>
                  <a:lnTo>
                    <a:pt x="18" y="28"/>
                  </a:lnTo>
                  <a:lnTo>
                    <a:pt x="23" y="23"/>
                  </a:lnTo>
                  <a:lnTo>
                    <a:pt x="28" y="18"/>
                  </a:lnTo>
                  <a:lnTo>
                    <a:pt x="34" y="14"/>
                  </a:lnTo>
                  <a:lnTo>
                    <a:pt x="41" y="9"/>
                  </a:lnTo>
                  <a:lnTo>
                    <a:pt x="47" y="6"/>
                  </a:lnTo>
                  <a:lnTo>
                    <a:pt x="55" y="3"/>
                  </a:lnTo>
                  <a:lnTo>
                    <a:pt x="62" y="2"/>
                  </a:lnTo>
                  <a:lnTo>
                    <a:pt x="70" y="1"/>
                  </a:lnTo>
                  <a:lnTo>
                    <a:pt x="76" y="0"/>
                  </a:lnTo>
                  <a:lnTo>
                    <a:pt x="76" y="0"/>
                  </a:lnTo>
                  <a:lnTo>
                    <a:pt x="84" y="1"/>
                  </a:lnTo>
                  <a:lnTo>
                    <a:pt x="92" y="2"/>
                  </a:lnTo>
                  <a:lnTo>
                    <a:pt x="100" y="3"/>
                  </a:lnTo>
                  <a:lnTo>
                    <a:pt x="107" y="6"/>
                  </a:lnTo>
                  <a:lnTo>
                    <a:pt x="114" y="9"/>
                  </a:lnTo>
                  <a:lnTo>
                    <a:pt x="120" y="14"/>
                  </a:lnTo>
                  <a:lnTo>
                    <a:pt x="126" y="18"/>
                  </a:lnTo>
                  <a:lnTo>
                    <a:pt x="131" y="23"/>
                  </a:lnTo>
                  <a:lnTo>
                    <a:pt x="137" y="28"/>
                  </a:lnTo>
                  <a:lnTo>
                    <a:pt x="141" y="34"/>
                  </a:lnTo>
                  <a:lnTo>
                    <a:pt x="145" y="40"/>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7" name="Freeform 1215">
              <a:extLst>
                <a:ext uri="{FF2B5EF4-FFF2-40B4-BE49-F238E27FC236}">
                  <a16:creationId xmlns:a16="http://schemas.microsoft.com/office/drawing/2014/main" id="{08252237-4064-47F3-9D8E-02F1A9C7FE4D}"/>
                </a:ext>
              </a:extLst>
            </p:cNvPr>
            <p:cNvSpPr>
              <a:spLocks/>
            </p:cNvSpPr>
            <p:nvPr/>
          </p:nvSpPr>
          <p:spPr bwMode="auto">
            <a:xfrm>
              <a:off x="8031163" y="3178176"/>
              <a:ext cx="49213" cy="47625"/>
            </a:xfrm>
            <a:custGeom>
              <a:avLst/>
              <a:gdLst>
                <a:gd name="T0" fmla="*/ 155 w 155"/>
                <a:gd name="T1" fmla="*/ 77 h 153"/>
                <a:gd name="T2" fmla="*/ 154 w 155"/>
                <a:gd name="T3" fmla="*/ 93 h 153"/>
                <a:gd name="T4" fmla="*/ 149 w 155"/>
                <a:gd name="T5" fmla="*/ 106 h 153"/>
                <a:gd name="T6" fmla="*/ 142 w 155"/>
                <a:gd name="T7" fmla="*/ 120 h 153"/>
                <a:gd name="T8" fmla="*/ 132 w 155"/>
                <a:gd name="T9" fmla="*/ 131 h 153"/>
                <a:gd name="T10" fmla="*/ 121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2 w 155"/>
                <a:gd name="T23" fmla="*/ 144 h 153"/>
                <a:gd name="T24" fmla="*/ 29 w 155"/>
                <a:gd name="T25" fmla="*/ 136 h 153"/>
                <a:gd name="T26" fmla="*/ 19 w 155"/>
                <a:gd name="T27" fmla="*/ 126 h 153"/>
                <a:gd name="T28" fmla="*/ 11 w 155"/>
                <a:gd name="T29" fmla="*/ 113 h 153"/>
                <a:gd name="T30" fmla="*/ 4 w 155"/>
                <a:gd name="T31" fmla="*/ 99 h 153"/>
                <a:gd name="T32" fmla="*/ 2 w 155"/>
                <a:gd name="T33" fmla="*/ 85 h 153"/>
                <a:gd name="T34" fmla="*/ 0 w 155"/>
                <a:gd name="T35" fmla="*/ 77 h 153"/>
                <a:gd name="T36" fmla="*/ 3 w 155"/>
                <a:gd name="T37" fmla="*/ 61 h 153"/>
                <a:gd name="T38" fmla="*/ 7 w 155"/>
                <a:gd name="T39" fmla="*/ 47 h 153"/>
                <a:gd name="T40" fmla="*/ 14 w 155"/>
                <a:gd name="T41" fmla="*/ 33 h 153"/>
                <a:gd name="T42" fmla="*/ 23 w 155"/>
                <a:gd name="T43" fmla="*/ 22 h 153"/>
                <a:gd name="T44" fmla="*/ 35 w 155"/>
                <a:gd name="T45" fmla="*/ 12 h 153"/>
                <a:gd name="T46" fmla="*/ 47 w 155"/>
                <a:gd name="T47" fmla="*/ 6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7 w 155"/>
                <a:gd name="T59" fmla="*/ 17 h 153"/>
                <a:gd name="T60" fmla="*/ 138 w 155"/>
                <a:gd name="T61" fmla="*/ 27 h 153"/>
                <a:gd name="T62" fmla="*/ 146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4" y="93"/>
                  </a:lnTo>
                  <a:lnTo>
                    <a:pt x="151" y="99"/>
                  </a:lnTo>
                  <a:lnTo>
                    <a:pt x="149" y="106"/>
                  </a:lnTo>
                  <a:lnTo>
                    <a:pt x="146" y="113"/>
                  </a:lnTo>
                  <a:lnTo>
                    <a:pt x="142" y="120"/>
                  </a:lnTo>
                  <a:lnTo>
                    <a:pt x="138" y="126"/>
                  </a:lnTo>
                  <a:lnTo>
                    <a:pt x="132" y="131"/>
                  </a:lnTo>
                  <a:lnTo>
                    <a:pt x="127" y="136"/>
                  </a:lnTo>
                  <a:lnTo>
                    <a:pt x="121" y="141"/>
                  </a:lnTo>
                  <a:lnTo>
                    <a:pt x="115" y="144"/>
                  </a:lnTo>
                  <a:lnTo>
                    <a:pt x="108" y="147"/>
                  </a:lnTo>
                  <a:lnTo>
                    <a:pt x="101" y="150"/>
                  </a:lnTo>
                  <a:lnTo>
                    <a:pt x="93" y="152"/>
                  </a:lnTo>
                  <a:lnTo>
                    <a:pt x="86" y="153"/>
                  </a:lnTo>
                  <a:lnTo>
                    <a:pt x="78" y="153"/>
                  </a:lnTo>
                  <a:lnTo>
                    <a:pt x="78" y="153"/>
                  </a:lnTo>
                  <a:lnTo>
                    <a:pt x="70" y="153"/>
                  </a:lnTo>
                  <a:lnTo>
                    <a:pt x="62" y="152"/>
                  </a:lnTo>
                  <a:lnTo>
                    <a:pt x="55" y="150"/>
                  </a:lnTo>
                  <a:lnTo>
                    <a:pt x="47" y="147"/>
                  </a:lnTo>
                  <a:lnTo>
                    <a:pt x="42" y="144"/>
                  </a:lnTo>
                  <a:lnTo>
                    <a:pt x="35" y="141"/>
                  </a:lnTo>
                  <a:lnTo>
                    <a:pt x="29" y="136"/>
                  </a:lnTo>
                  <a:lnTo>
                    <a:pt x="23" y="131"/>
                  </a:lnTo>
                  <a:lnTo>
                    <a:pt x="19" y="126"/>
                  </a:lnTo>
                  <a:lnTo>
                    <a:pt x="14" y="120"/>
                  </a:lnTo>
                  <a:lnTo>
                    <a:pt x="11" y="113"/>
                  </a:lnTo>
                  <a:lnTo>
                    <a:pt x="7" y="106"/>
                  </a:lnTo>
                  <a:lnTo>
                    <a:pt x="4" y="99"/>
                  </a:lnTo>
                  <a:lnTo>
                    <a:pt x="3" y="93"/>
                  </a:lnTo>
                  <a:lnTo>
                    <a:pt x="2" y="85"/>
                  </a:lnTo>
                  <a:lnTo>
                    <a:pt x="0" y="77"/>
                  </a:lnTo>
                  <a:lnTo>
                    <a:pt x="0" y="77"/>
                  </a:lnTo>
                  <a:lnTo>
                    <a:pt x="2" y="69"/>
                  </a:lnTo>
                  <a:lnTo>
                    <a:pt x="3" y="61"/>
                  </a:lnTo>
                  <a:lnTo>
                    <a:pt x="4" y="54"/>
                  </a:lnTo>
                  <a:lnTo>
                    <a:pt x="7" y="47"/>
                  </a:lnTo>
                  <a:lnTo>
                    <a:pt x="11" y="40"/>
                  </a:lnTo>
                  <a:lnTo>
                    <a:pt x="14" y="33"/>
                  </a:lnTo>
                  <a:lnTo>
                    <a:pt x="19" y="27"/>
                  </a:lnTo>
                  <a:lnTo>
                    <a:pt x="23" y="22"/>
                  </a:lnTo>
                  <a:lnTo>
                    <a:pt x="29" y="17"/>
                  </a:lnTo>
                  <a:lnTo>
                    <a:pt x="35" y="12"/>
                  </a:lnTo>
                  <a:lnTo>
                    <a:pt x="42" y="9"/>
                  </a:lnTo>
                  <a:lnTo>
                    <a:pt x="47"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2" y="22"/>
                  </a:lnTo>
                  <a:lnTo>
                    <a:pt x="138" y="27"/>
                  </a:lnTo>
                  <a:lnTo>
                    <a:pt x="142" y="33"/>
                  </a:lnTo>
                  <a:lnTo>
                    <a:pt x="146" y="40"/>
                  </a:lnTo>
                  <a:lnTo>
                    <a:pt x="149" y="47"/>
                  </a:lnTo>
                  <a:lnTo>
                    <a:pt x="151" y="54"/>
                  </a:lnTo>
                  <a:lnTo>
                    <a:pt x="154"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8" name="Freeform 1216">
              <a:extLst>
                <a:ext uri="{FF2B5EF4-FFF2-40B4-BE49-F238E27FC236}">
                  <a16:creationId xmlns:a16="http://schemas.microsoft.com/office/drawing/2014/main" id="{1EDD44BA-CC83-41C9-8B2A-80B2D304C1A8}"/>
                </a:ext>
              </a:extLst>
            </p:cNvPr>
            <p:cNvSpPr>
              <a:spLocks/>
            </p:cNvSpPr>
            <p:nvPr/>
          </p:nvSpPr>
          <p:spPr bwMode="auto">
            <a:xfrm>
              <a:off x="8031163" y="3248026"/>
              <a:ext cx="49213" cy="49213"/>
            </a:xfrm>
            <a:custGeom>
              <a:avLst/>
              <a:gdLst>
                <a:gd name="T0" fmla="*/ 155 w 155"/>
                <a:gd name="T1" fmla="*/ 77 h 154"/>
                <a:gd name="T2" fmla="*/ 154 w 155"/>
                <a:gd name="T3" fmla="*/ 93 h 154"/>
                <a:gd name="T4" fmla="*/ 149 w 155"/>
                <a:gd name="T5" fmla="*/ 107 h 154"/>
                <a:gd name="T6" fmla="*/ 142 w 155"/>
                <a:gd name="T7" fmla="*/ 120 h 154"/>
                <a:gd name="T8" fmla="*/ 132 w 155"/>
                <a:gd name="T9" fmla="*/ 131 h 154"/>
                <a:gd name="T10" fmla="*/ 121 w 155"/>
                <a:gd name="T11" fmla="*/ 141 h 154"/>
                <a:gd name="T12" fmla="*/ 108 w 155"/>
                <a:gd name="T13" fmla="*/ 149 h 154"/>
                <a:gd name="T14" fmla="*/ 93 w 155"/>
                <a:gd name="T15" fmla="*/ 153 h 154"/>
                <a:gd name="T16" fmla="*/ 78 w 155"/>
                <a:gd name="T17" fmla="*/ 154 h 154"/>
                <a:gd name="T18" fmla="*/ 70 w 155"/>
                <a:gd name="T19" fmla="*/ 154 h 154"/>
                <a:gd name="T20" fmla="*/ 55 w 155"/>
                <a:gd name="T21" fmla="*/ 151 h 154"/>
                <a:gd name="T22" fmla="*/ 42 w 155"/>
                <a:gd name="T23" fmla="*/ 145 h 154"/>
                <a:gd name="T24" fmla="*/ 29 w 155"/>
                <a:gd name="T25" fmla="*/ 136 h 154"/>
                <a:gd name="T26" fmla="*/ 19 w 155"/>
                <a:gd name="T27" fmla="*/ 126 h 154"/>
                <a:gd name="T28" fmla="*/ 11 w 155"/>
                <a:gd name="T29" fmla="*/ 114 h 154"/>
                <a:gd name="T30" fmla="*/ 4 w 155"/>
                <a:gd name="T31" fmla="*/ 99 h 154"/>
                <a:gd name="T32" fmla="*/ 2 w 155"/>
                <a:gd name="T33" fmla="*/ 85 h 154"/>
                <a:gd name="T34" fmla="*/ 0 w 155"/>
                <a:gd name="T35" fmla="*/ 77 h 154"/>
                <a:gd name="T36" fmla="*/ 3 w 155"/>
                <a:gd name="T37" fmla="*/ 62 h 154"/>
                <a:gd name="T38" fmla="*/ 7 w 155"/>
                <a:gd name="T39" fmla="*/ 47 h 154"/>
                <a:gd name="T40" fmla="*/ 14 w 155"/>
                <a:gd name="T41" fmla="*/ 34 h 154"/>
                <a:gd name="T42" fmla="*/ 23 w 155"/>
                <a:gd name="T43" fmla="*/ 23 h 154"/>
                <a:gd name="T44" fmla="*/ 35 w 155"/>
                <a:gd name="T45" fmla="*/ 14 h 154"/>
                <a:gd name="T46" fmla="*/ 47 w 155"/>
                <a:gd name="T47" fmla="*/ 6 h 154"/>
                <a:gd name="T48" fmla="*/ 62 w 155"/>
                <a:gd name="T49" fmla="*/ 2 h 154"/>
                <a:gd name="T50" fmla="*/ 78 w 155"/>
                <a:gd name="T51" fmla="*/ 0 h 154"/>
                <a:gd name="T52" fmla="*/ 86 w 155"/>
                <a:gd name="T53" fmla="*/ 1 h 154"/>
                <a:gd name="T54" fmla="*/ 101 w 155"/>
                <a:gd name="T55" fmla="*/ 3 h 154"/>
                <a:gd name="T56" fmla="*/ 115 w 155"/>
                <a:gd name="T57" fmla="*/ 9 h 154"/>
                <a:gd name="T58" fmla="*/ 127 w 155"/>
                <a:gd name="T59" fmla="*/ 18 h 154"/>
                <a:gd name="T60" fmla="*/ 138 w 155"/>
                <a:gd name="T61" fmla="*/ 28 h 154"/>
                <a:gd name="T62" fmla="*/ 146 w 155"/>
                <a:gd name="T63" fmla="*/ 40 h 154"/>
                <a:gd name="T64" fmla="*/ 151 w 155"/>
                <a:gd name="T65" fmla="*/ 54 h 154"/>
                <a:gd name="T66" fmla="*/ 155 w 155"/>
                <a:gd name="T67" fmla="*/ 70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3"/>
                  </a:lnTo>
                  <a:lnTo>
                    <a:pt x="151" y="99"/>
                  </a:lnTo>
                  <a:lnTo>
                    <a:pt x="149" y="107"/>
                  </a:lnTo>
                  <a:lnTo>
                    <a:pt x="146" y="114"/>
                  </a:lnTo>
                  <a:lnTo>
                    <a:pt x="142" y="120"/>
                  </a:lnTo>
                  <a:lnTo>
                    <a:pt x="138" y="126"/>
                  </a:lnTo>
                  <a:lnTo>
                    <a:pt x="132" y="131"/>
                  </a:lnTo>
                  <a:lnTo>
                    <a:pt x="127" y="136"/>
                  </a:lnTo>
                  <a:lnTo>
                    <a:pt x="121" y="141"/>
                  </a:lnTo>
                  <a:lnTo>
                    <a:pt x="115" y="145"/>
                  </a:lnTo>
                  <a:lnTo>
                    <a:pt x="108" y="149"/>
                  </a:lnTo>
                  <a:lnTo>
                    <a:pt x="101" y="151"/>
                  </a:lnTo>
                  <a:lnTo>
                    <a:pt x="93" y="153"/>
                  </a:lnTo>
                  <a:lnTo>
                    <a:pt x="86" y="154"/>
                  </a:lnTo>
                  <a:lnTo>
                    <a:pt x="78" y="154"/>
                  </a:lnTo>
                  <a:lnTo>
                    <a:pt x="78" y="154"/>
                  </a:lnTo>
                  <a:lnTo>
                    <a:pt x="70" y="154"/>
                  </a:lnTo>
                  <a:lnTo>
                    <a:pt x="62" y="153"/>
                  </a:lnTo>
                  <a:lnTo>
                    <a:pt x="55" y="151"/>
                  </a:lnTo>
                  <a:lnTo>
                    <a:pt x="47" y="149"/>
                  </a:lnTo>
                  <a:lnTo>
                    <a:pt x="42" y="145"/>
                  </a:lnTo>
                  <a:lnTo>
                    <a:pt x="35" y="141"/>
                  </a:lnTo>
                  <a:lnTo>
                    <a:pt x="29" y="136"/>
                  </a:lnTo>
                  <a:lnTo>
                    <a:pt x="23" y="131"/>
                  </a:lnTo>
                  <a:lnTo>
                    <a:pt x="19" y="126"/>
                  </a:lnTo>
                  <a:lnTo>
                    <a:pt x="14" y="120"/>
                  </a:lnTo>
                  <a:lnTo>
                    <a:pt x="11" y="114"/>
                  </a:lnTo>
                  <a:lnTo>
                    <a:pt x="7" y="107"/>
                  </a:lnTo>
                  <a:lnTo>
                    <a:pt x="4" y="99"/>
                  </a:lnTo>
                  <a:lnTo>
                    <a:pt x="3" y="93"/>
                  </a:lnTo>
                  <a:lnTo>
                    <a:pt x="2" y="85"/>
                  </a:lnTo>
                  <a:lnTo>
                    <a:pt x="0" y="77"/>
                  </a:lnTo>
                  <a:lnTo>
                    <a:pt x="0" y="77"/>
                  </a:lnTo>
                  <a:lnTo>
                    <a:pt x="2" y="70"/>
                  </a:lnTo>
                  <a:lnTo>
                    <a:pt x="3" y="62"/>
                  </a:lnTo>
                  <a:lnTo>
                    <a:pt x="4" y="54"/>
                  </a:lnTo>
                  <a:lnTo>
                    <a:pt x="7" y="47"/>
                  </a:lnTo>
                  <a:lnTo>
                    <a:pt x="11" y="40"/>
                  </a:lnTo>
                  <a:lnTo>
                    <a:pt x="14" y="34"/>
                  </a:lnTo>
                  <a:lnTo>
                    <a:pt x="19" y="28"/>
                  </a:lnTo>
                  <a:lnTo>
                    <a:pt x="23" y="23"/>
                  </a:lnTo>
                  <a:lnTo>
                    <a:pt x="29" y="18"/>
                  </a:lnTo>
                  <a:lnTo>
                    <a:pt x="35" y="14"/>
                  </a:lnTo>
                  <a:lnTo>
                    <a:pt x="42" y="9"/>
                  </a:lnTo>
                  <a:lnTo>
                    <a:pt x="47" y="6"/>
                  </a:lnTo>
                  <a:lnTo>
                    <a:pt x="55" y="3"/>
                  </a:lnTo>
                  <a:lnTo>
                    <a:pt x="62" y="2"/>
                  </a:lnTo>
                  <a:lnTo>
                    <a:pt x="70" y="1"/>
                  </a:lnTo>
                  <a:lnTo>
                    <a:pt x="78" y="0"/>
                  </a:lnTo>
                  <a:lnTo>
                    <a:pt x="78" y="0"/>
                  </a:lnTo>
                  <a:lnTo>
                    <a:pt x="86" y="1"/>
                  </a:lnTo>
                  <a:lnTo>
                    <a:pt x="93" y="2"/>
                  </a:lnTo>
                  <a:lnTo>
                    <a:pt x="101" y="3"/>
                  </a:lnTo>
                  <a:lnTo>
                    <a:pt x="108" y="6"/>
                  </a:lnTo>
                  <a:lnTo>
                    <a:pt x="115" y="9"/>
                  </a:lnTo>
                  <a:lnTo>
                    <a:pt x="121" y="14"/>
                  </a:lnTo>
                  <a:lnTo>
                    <a:pt x="127" y="18"/>
                  </a:lnTo>
                  <a:lnTo>
                    <a:pt x="132" y="23"/>
                  </a:lnTo>
                  <a:lnTo>
                    <a:pt x="138" y="28"/>
                  </a:lnTo>
                  <a:lnTo>
                    <a:pt x="142" y="34"/>
                  </a:lnTo>
                  <a:lnTo>
                    <a:pt x="146" y="40"/>
                  </a:lnTo>
                  <a:lnTo>
                    <a:pt x="149" y="47"/>
                  </a:lnTo>
                  <a:lnTo>
                    <a:pt x="151" y="54"/>
                  </a:lnTo>
                  <a:lnTo>
                    <a:pt x="154" y="62"/>
                  </a:lnTo>
                  <a:lnTo>
                    <a:pt x="155"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9" name="Freeform 1217">
              <a:extLst>
                <a:ext uri="{FF2B5EF4-FFF2-40B4-BE49-F238E27FC236}">
                  <a16:creationId xmlns:a16="http://schemas.microsoft.com/office/drawing/2014/main" id="{EC465B93-BD22-4873-8B9F-464513B0DE02}"/>
                </a:ext>
              </a:extLst>
            </p:cNvPr>
            <p:cNvSpPr>
              <a:spLocks/>
            </p:cNvSpPr>
            <p:nvPr/>
          </p:nvSpPr>
          <p:spPr bwMode="auto">
            <a:xfrm>
              <a:off x="7751763" y="3319463"/>
              <a:ext cx="49213" cy="47625"/>
            </a:xfrm>
            <a:custGeom>
              <a:avLst/>
              <a:gdLst>
                <a:gd name="T0" fmla="*/ 155 w 155"/>
                <a:gd name="T1" fmla="*/ 77 h 153"/>
                <a:gd name="T2" fmla="*/ 153 w 155"/>
                <a:gd name="T3" fmla="*/ 92 h 153"/>
                <a:gd name="T4" fmla="*/ 148 w 155"/>
                <a:gd name="T5" fmla="*/ 106 h 153"/>
                <a:gd name="T6" fmla="*/ 141 w 155"/>
                <a:gd name="T7" fmla="*/ 119 h 153"/>
                <a:gd name="T8" fmla="*/ 132 w 155"/>
                <a:gd name="T9" fmla="*/ 130 h 153"/>
                <a:gd name="T10" fmla="*/ 120 w 155"/>
                <a:gd name="T11" fmla="*/ 141 h 153"/>
                <a:gd name="T12" fmla="*/ 108 w 155"/>
                <a:gd name="T13" fmla="*/ 148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100 h 153"/>
                <a:gd name="T32" fmla="*/ 0 w 155"/>
                <a:gd name="T33" fmla="*/ 85 h 153"/>
                <a:gd name="T34" fmla="*/ 0 w 155"/>
                <a:gd name="T35" fmla="*/ 77 h 153"/>
                <a:gd name="T36" fmla="*/ 1 w 155"/>
                <a:gd name="T37" fmla="*/ 61 h 153"/>
                <a:gd name="T38" fmla="*/ 6 w 155"/>
                <a:gd name="T39" fmla="*/ 47 h 153"/>
                <a:gd name="T40" fmla="*/ 14 w 155"/>
                <a:gd name="T41" fmla="*/ 33 h 153"/>
                <a:gd name="T42" fmla="*/ 23 w 155"/>
                <a:gd name="T43" fmla="*/ 22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6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2"/>
                  </a:lnTo>
                  <a:lnTo>
                    <a:pt x="151" y="100"/>
                  </a:lnTo>
                  <a:lnTo>
                    <a:pt x="148" y="106"/>
                  </a:lnTo>
                  <a:lnTo>
                    <a:pt x="146" y="113"/>
                  </a:lnTo>
                  <a:lnTo>
                    <a:pt x="141" y="119"/>
                  </a:lnTo>
                  <a:lnTo>
                    <a:pt x="137" y="126"/>
                  </a:lnTo>
                  <a:lnTo>
                    <a:pt x="132" y="130"/>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0"/>
                  </a:lnTo>
                  <a:lnTo>
                    <a:pt x="17" y="126"/>
                  </a:lnTo>
                  <a:lnTo>
                    <a:pt x="14" y="119"/>
                  </a:lnTo>
                  <a:lnTo>
                    <a:pt x="9" y="113"/>
                  </a:lnTo>
                  <a:lnTo>
                    <a:pt x="6" y="106"/>
                  </a:lnTo>
                  <a:lnTo>
                    <a:pt x="4" y="100"/>
                  </a:lnTo>
                  <a:lnTo>
                    <a:pt x="1" y="92"/>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3"/>
                  </a:lnTo>
                  <a:lnTo>
                    <a:pt x="126" y="17"/>
                  </a:lnTo>
                  <a:lnTo>
                    <a:pt x="132" y="22"/>
                  </a:lnTo>
                  <a:lnTo>
                    <a:pt x="137" y="27"/>
                  </a:lnTo>
                  <a:lnTo>
                    <a:pt x="141" y="33"/>
                  </a:lnTo>
                  <a:lnTo>
                    <a:pt x="146"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0" name="Freeform 1218">
              <a:extLst>
                <a:ext uri="{FF2B5EF4-FFF2-40B4-BE49-F238E27FC236}">
                  <a16:creationId xmlns:a16="http://schemas.microsoft.com/office/drawing/2014/main" id="{6E9A6A6C-419A-4DF9-B6ED-5186F684EBEB}"/>
                </a:ext>
              </a:extLst>
            </p:cNvPr>
            <p:cNvSpPr>
              <a:spLocks/>
            </p:cNvSpPr>
            <p:nvPr/>
          </p:nvSpPr>
          <p:spPr bwMode="auto">
            <a:xfrm>
              <a:off x="7751763" y="3389313"/>
              <a:ext cx="49213" cy="49213"/>
            </a:xfrm>
            <a:custGeom>
              <a:avLst/>
              <a:gdLst>
                <a:gd name="T0" fmla="*/ 155 w 155"/>
                <a:gd name="T1" fmla="*/ 77 h 154"/>
                <a:gd name="T2" fmla="*/ 153 w 155"/>
                <a:gd name="T3" fmla="*/ 93 h 154"/>
                <a:gd name="T4" fmla="*/ 148 w 155"/>
                <a:gd name="T5" fmla="*/ 108 h 154"/>
                <a:gd name="T6" fmla="*/ 141 w 155"/>
                <a:gd name="T7" fmla="*/ 120 h 154"/>
                <a:gd name="T8" fmla="*/ 132 w 155"/>
                <a:gd name="T9" fmla="*/ 132 h 154"/>
                <a:gd name="T10" fmla="*/ 120 w 155"/>
                <a:gd name="T11" fmla="*/ 141 h 154"/>
                <a:gd name="T12" fmla="*/ 108 w 155"/>
                <a:gd name="T13" fmla="*/ 148 h 154"/>
                <a:gd name="T14" fmla="*/ 93 w 155"/>
                <a:gd name="T15" fmla="*/ 152 h 154"/>
                <a:gd name="T16" fmla="*/ 77 w 155"/>
                <a:gd name="T17" fmla="*/ 154 h 154"/>
                <a:gd name="T18" fmla="*/ 69 w 155"/>
                <a:gd name="T19" fmla="*/ 153 h 154"/>
                <a:gd name="T20" fmla="*/ 54 w 155"/>
                <a:gd name="T21" fmla="*/ 151 h 154"/>
                <a:gd name="T22" fmla="*/ 40 w 155"/>
                <a:gd name="T23" fmla="*/ 144 h 154"/>
                <a:gd name="T24" fmla="*/ 29 w 155"/>
                <a:gd name="T25" fmla="*/ 136 h 154"/>
                <a:gd name="T26" fmla="*/ 17 w 155"/>
                <a:gd name="T27" fmla="*/ 126 h 154"/>
                <a:gd name="T28" fmla="*/ 9 w 155"/>
                <a:gd name="T29" fmla="*/ 113 h 154"/>
                <a:gd name="T30" fmla="*/ 4 w 155"/>
                <a:gd name="T31" fmla="*/ 100 h 154"/>
                <a:gd name="T32" fmla="*/ 0 w 155"/>
                <a:gd name="T33" fmla="*/ 85 h 154"/>
                <a:gd name="T34" fmla="*/ 0 w 155"/>
                <a:gd name="T35" fmla="*/ 77 h 154"/>
                <a:gd name="T36" fmla="*/ 1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6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7 w 155"/>
                <a:gd name="T61" fmla="*/ 29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8" y="108"/>
                  </a:lnTo>
                  <a:lnTo>
                    <a:pt x="146" y="113"/>
                  </a:lnTo>
                  <a:lnTo>
                    <a:pt x="141" y="120"/>
                  </a:lnTo>
                  <a:lnTo>
                    <a:pt x="137" y="126"/>
                  </a:lnTo>
                  <a:lnTo>
                    <a:pt x="132" y="132"/>
                  </a:lnTo>
                  <a:lnTo>
                    <a:pt x="126" y="136"/>
                  </a:lnTo>
                  <a:lnTo>
                    <a:pt x="120" y="141"/>
                  </a:lnTo>
                  <a:lnTo>
                    <a:pt x="114" y="144"/>
                  </a:lnTo>
                  <a:lnTo>
                    <a:pt x="108" y="148"/>
                  </a:lnTo>
                  <a:lnTo>
                    <a:pt x="100" y="151"/>
                  </a:lnTo>
                  <a:lnTo>
                    <a:pt x="93" y="152"/>
                  </a:lnTo>
                  <a:lnTo>
                    <a:pt x="85" y="153"/>
                  </a:lnTo>
                  <a:lnTo>
                    <a:pt x="77" y="154"/>
                  </a:lnTo>
                  <a:lnTo>
                    <a:pt x="77" y="154"/>
                  </a:lnTo>
                  <a:lnTo>
                    <a:pt x="69" y="153"/>
                  </a:lnTo>
                  <a:lnTo>
                    <a:pt x="62" y="152"/>
                  </a:lnTo>
                  <a:lnTo>
                    <a:pt x="54" y="151"/>
                  </a:lnTo>
                  <a:lnTo>
                    <a:pt x="47" y="148"/>
                  </a:lnTo>
                  <a:lnTo>
                    <a:pt x="40" y="144"/>
                  </a:lnTo>
                  <a:lnTo>
                    <a:pt x="35" y="141"/>
                  </a:lnTo>
                  <a:lnTo>
                    <a:pt x="29" y="136"/>
                  </a:lnTo>
                  <a:lnTo>
                    <a:pt x="23" y="132"/>
                  </a:lnTo>
                  <a:lnTo>
                    <a:pt x="17" y="126"/>
                  </a:lnTo>
                  <a:lnTo>
                    <a:pt x="14" y="120"/>
                  </a:lnTo>
                  <a:lnTo>
                    <a:pt x="9" y="113"/>
                  </a:lnTo>
                  <a:lnTo>
                    <a:pt x="6" y="108"/>
                  </a:lnTo>
                  <a:lnTo>
                    <a:pt x="4" y="100"/>
                  </a:lnTo>
                  <a:lnTo>
                    <a:pt x="1" y="93"/>
                  </a:lnTo>
                  <a:lnTo>
                    <a:pt x="0" y="85"/>
                  </a:lnTo>
                  <a:lnTo>
                    <a:pt x="0" y="77"/>
                  </a:lnTo>
                  <a:lnTo>
                    <a:pt x="0" y="77"/>
                  </a:lnTo>
                  <a:lnTo>
                    <a:pt x="0" y="69"/>
                  </a:lnTo>
                  <a:lnTo>
                    <a:pt x="1" y="62"/>
                  </a:lnTo>
                  <a:lnTo>
                    <a:pt x="4" y="54"/>
                  </a:lnTo>
                  <a:lnTo>
                    <a:pt x="6" y="47"/>
                  </a:lnTo>
                  <a:lnTo>
                    <a:pt x="9" y="40"/>
                  </a:lnTo>
                  <a:lnTo>
                    <a:pt x="14" y="34"/>
                  </a:lnTo>
                  <a:lnTo>
                    <a:pt x="17" y="29"/>
                  </a:lnTo>
                  <a:lnTo>
                    <a:pt x="23" y="23"/>
                  </a:lnTo>
                  <a:lnTo>
                    <a:pt x="29" y="17"/>
                  </a:lnTo>
                  <a:lnTo>
                    <a:pt x="35" y="14"/>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4"/>
                  </a:lnTo>
                  <a:lnTo>
                    <a:pt x="126" y="17"/>
                  </a:lnTo>
                  <a:lnTo>
                    <a:pt x="132" y="23"/>
                  </a:lnTo>
                  <a:lnTo>
                    <a:pt x="137" y="29"/>
                  </a:lnTo>
                  <a:lnTo>
                    <a:pt x="141" y="34"/>
                  </a:lnTo>
                  <a:lnTo>
                    <a:pt x="146"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1" name="Freeform 1219">
              <a:extLst>
                <a:ext uri="{FF2B5EF4-FFF2-40B4-BE49-F238E27FC236}">
                  <a16:creationId xmlns:a16="http://schemas.microsoft.com/office/drawing/2014/main" id="{C3620060-4850-468F-988E-1A8AA334D931}"/>
                </a:ext>
              </a:extLst>
            </p:cNvPr>
            <p:cNvSpPr>
              <a:spLocks/>
            </p:cNvSpPr>
            <p:nvPr/>
          </p:nvSpPr>
          <p:spPr bwMode="auto">
            <a:xfrm>
              <a:off x="7821613" y="3319463"/>
              <a:ext cx="49213" cy="47625"/>
            </a:xfrm>
            <a:custGeom>
              <a:avLst/>
              <a:gdLst>
                <a:gd name="T0" fmla="*/ 154 w 154"/>
                <a:gd name="T1" fmla="*/ 77 h 153"/>
                <a:gd name="T2" fmla="*/ 152 w 154"/>
                <a:gd name="T3" fmla="*/ 92 h 153"/>
                <a:gd name="T4" fmla="*/ 148 w 154"/>
                <a:gd name="T5" fmla="*/ 106 h 153"/>
                <a:gd name="T6" fmla="*/ 141 w 154"/>
                <a:gd name="T7" fmla="*/ 119 h 153"/>
                <a:gd name="T8" fmla="*/ 132 w 154"/>
                <a:gd name="T9" fmla="*/ 130 h 153"/>
                <a:gd name="T10" fmla="*/ 120 w 154"/>
                <a:gd name="T11" fmla="*/ 141 h 153"/>
                <a:gd name="T12" fmla="*/ 107 w 154"/>
                <a:gd name="T13" fmla="*/ 148 h 153"/>
                <a:gd name="T14" fmla="*/ 93 w 154"/>
                <a:gd name="T15" fmla="*/ 152 h 153"/>
                <a:gd name="T16" fmla="*/ 77 w 154"/>
                <a:gd name="T17" fmla="*/ 153 h 153"/>
                <a:gd name="T18" fmla="*/ 70 w 154"/>
                <a:gd name="T19" fmla="*/ 153 h 153"/>
                <a:gd name="T20" fmla="*/ 54 w 154"/>
                <a:gd name="T21" fmla="*/ 150 h 153"/>
                <a:gd name="T22" fmla="*/ 40 w 154"/>
                <a:gd name="T23" fmla="*/ 144 h 153"/>
                <a:gd name="T24" fmla="*/ 29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1 h 153"/>
                <a:gd name="T38" fmla="*/ 6 w 154"/>
                <a:gd name="T39" fmla="*/ 47 h 153"/>
                <a:gd name="T40" fmla="*/ 14 w 154"/>
                <a:gd name="T41" fmla="*/ 33 h 153"/>
                <a:gd name="T42" fmla="*/ 23 w 154"/>
                <a:gd name="T43" fmla="*/ 22 h 153"/>
                <a:gd name="T44" fmla="*/ 34 w 154"/>
                <a:gd name="T45" fmla="*/ 13 h 153"/>
                <a:gd name="T46" fmla="*/ 47 w 154"/>
                <a:gd name="T47" fmla="*/ 6 h 153"/>
                <a:gd name="T48" fmla="*/ 62 w 154"/>
                <a:gd name="T49" fmla="*/ 1 h 153"/>
                <a:gd name="T50" fmla="*/ 77 w 154"/>
                <a:gd name="T51" fmla="*/ 0 h 153"/>
                <a:gd name="T52" fmla="*/ 85 w 154"/>
                <a:gd name="T53" fmla="*/ 0 h 153"/>
                <a:gd name="T54" fmla="*/ 99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2"/>
                  </a:lnTo>
                  <a:lnTo>
                    <a:pt x="151" y="100"/>
                  </a:lnTo>
                  <a:lnTo>
                    <a:pt x="148" y="106"/>
                  </a:lnTo>
                  <a:lnTo>
                    <a:pt x="145" y="113"/>
                  </a:lnTo>
                  <a:lnTo>
                    <a:pt x="141" y="119"/>
                  </a:lnTo>
                  <a:lnTo>
                    <a:pt x="136" y="126"/>
                  </a:lnTo>
                  <a:lnTo>
                    <a:pt x="132" y="130"/>
                  </a:lnTo>
                  <a:lnTo>
                    <a:pt x="126" y="136"/>
                  </a:lnTo>
                  <a:lnTo>
                    <a:pt x="120" y="141"/>
                  </a:lnTo>
                  <a:lnTo>
                    <a:pt x="114" y="144"/>
                  </a:lnTo>
                  <a:lnTo>
                    <a:pt x="107" y="148"/>
                  </a:lnTo>
                  <a:lnTo>
                    <a:pt x="99" y="150"/>
                  </a:lnTo>
                  <a:lnTo>
                    <a:pt x="93" y="152"/>
                  </a:lnTo>
                  <a:lnTo>
                    <a:pt x="85" y="153"/>
                  </a:lnTo>
                  <a:lnTo>
                    <a:pt x="77" y="153"/>
                  </a:lnTo>
                  <a:lnTo>
                    <a:pt x="77" y="153"/>
                  </a:lnTo>
                  <a:lnTo>
                    <a:pt x="70" y="153"/>
                  </a:lnTo>
                  <a:lnTo>
                    <a:pt x="62" y="152"/>
                  </a:lnTo>
                  <a:lnTo>
                    <a:pt x="54" y="150"/>
                  </a:lnTo>
                  <a:lnTo>
                    <a:pt x="47" y="148"/>
                  </a:lnTo>
                  <a:lnTo>
                    <a:pt x="40" y="144"/>
                  </a:lnTo>
                  <a:lnTo>
                    <a:pt x="34" y="141"/>
                  </a:lnTo>
                  <a:lnTo>
                    <a:pt x="29" y="136"/>
                  </a:lnTo>
                  <a:lnTo>
                    <a:pt x="23" y="130"/>
                  </a:lnTo>
                  <a:lnTo>
                    <a:pt x="17" y="126"/>
                  </a:lnTo>
                  <a:lnTo>
                    <a:pt x="14" y="119"/>
                  </a:lnTo>
                  <a:lnTo>
                    <a:pt x="9" y="113"/>
                  </a:lnTo>
                  <a:lnTo>
                    <a:pt x="6" y="106"/>
                  </a:lnTo>
                  <a:lnTo>
                    <a:pt x="3" y="100"/>
                  </a:lnTo>
                  <a:lnTo>
                    <a:pt x="1" y="92"/>
                  </a:lnTo>
                  <a:lnTo>
                    <a:pt x="0" y="85"/>
                  </a:lnTo>
                  <a:lnTo>
                    <a:pt x="0" y="77"/>
                  </a:lnTo>
                  <a:lnTo>
                    <a:pt x="0" y="77"/>
                  </a:lnTo>
                  <a:lnTo>
                    <a:pt x="0" y="69"/>
                  </a:lnTo>
                  <a:lnTo>
                    <a:pt x="1" y="61"/>
                  </a:lnTo>
                  <a:lnTo>
                    <a:pt x="3" y="54"/>
                  </a:lnTo>
                  <a:lnTo>
                    <a:pt x="6" y="47"/>
                  </a:lnTo>
                  <a:lnTo>
                    <a:pt x="9" y="40"/>
                  </a:lnTo>
                  <a:lnTo>
                    <a:pt x="14" y="33"/>
                  </a:lnTo>
                  <a:lnTo>
                    <a:pt x="17" y="27"/>
                  </a:lnTo>
                  <a:lnTo>
                    <a:pt x="23" y="22"/>
                  </a:lnTo>
                  <a:lnTo>
                    <a:pt x="29" y="17"/>
                  </a:lnTo>
                  <a:lnTo>
                    <a:pt x="34" y="13"/>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3"/>
                  </a:lnTo>
                  <a:lnTo>
                    <a:pt x="126" y="17"/>
                  </a:lnTo>
                  <a:lnTo>
                    <a:pt x="132" y="22"/>
                  </a:lnTo>
                  <a:lnTo>
                    <a:pt x="136" y="27"/>
                  </a:lnTo>
                  <a:lnTo>
                    <a:pt x="141" y="33"/>
                  </a:lnTo>
                  <a:lnTo>
                    <a:pt x="145" y="40"/>
                  </a:lnTo>
                  <a:lnTo>
                    <a:pt x="148"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2" name="Freeform 1220">
              <a:extLst>
                <a:ext uri="{FF2B5EF4-FFF2-40B4-BE49-F238E27FC236}">
                  <a16:creationId xmlns:a16="http://schemas.microsoft.com/office/drawing/2014/main" id="{5057F670-38DE-4733-843A-7C234149A494}"/>
                </a:ext>
              </a:extLst>
            </p:cNvPr>
            <p:cNvSpPr>
              <a:spLocks/>
            </p:cNvSpPr>
            <p:nvPr/>
          </p:nvSpPr>
          <p:spPr bwMode="auto">
            <a:xfrm>
              <a:off x="7821613" y="3389313"/>
              <a:ext cx="49213" cy="49213"/>
            </a:xfrm>
            <a:custGeom>
              <a:avLst/>
              <a:gdLst>
                <a:gd name="T0" fmla="*/ 154 w 154"/>
                <a:gd name="T1" fmla="*/ 77 h 154"/>
                <a:gd name="T2" fmla="*/ 152 w 154"/>
                <a:gd name="T3" fmla="*/ 93 h 154"/>
                <a:gd name="T4" fmla="*/ 148 w 154"/>
                <a:gd name="T5" fmla="*/ 108 h 154"/>
                <a:gd name="T6" fmla="*/ 141 w 154"/>
                <a:gd name="T7" fmla="*/ 120 h 154"/>
                <a:gd name="T8" fmla="*/ 132 w 154"/>
                <a:gd name="T9" fmla="*/ 132 h 154"/>
                <a:gd name="T10" fmla="*/ 120 w 154"/>
                <a:gd name="T11" fmla="*/ 141 h 154"/>
                <a:gd name="T12" fmla="*/ 107 w 154"/>
                <a:gd name="T13" fmla="*/ 148 h 154"/>
                <a:gd name="T14" fmla="*/ 93 w 154"/>
                <a:gd name="T15" fmla="*/ 152 h 154"/>
                <a:gd name="T16" fmla="*/ 77 w 154"/>
                <a:gd name="T17" fmla="*/ 154 h 154"/>
                <a:gd name="T18" fmla="*/ 70 w 154"/>
                <a:gd name="T19" fmla="*/ 153 h 154"/>
                <a:gd name="T20" fmla="*/ 54 w 154"/>
                <a:gd name="T21" fmla="*/ 151 h 154"/>
                <a:gd name="T22" fmla="*/ 40 w 154"/>
                <a:gd name="T23" fmla="*/ 144 h 154"/>
                <a:gd name="T24" fmla="*/ 29 w 154"/>
                <a:gd name="T25" fmla="*/ 136 h 154"/>
                <a:gd name="T26" fmla="*/ 17 w 154"/>
                <a:gd name="T27" fmla="*/ 126 h 154"/>
                <a:gd name="T28" fmla="*/ 9 w 154"/>
                <a:gd name="T29" fmla="*/ 113 h 154"/>
                <a:gd name="T30" fmla="*/ 3 w 154"/>
                <a:gd name="T31" fmla="*/ 100 h 154"/>
                <a:gd name="T32" fmla="*/ 0 w 154"/>
                <a:gd name="T33" fmla="*/ 85 h 154"/>
                <a:gd name="T34" fmla="*/ 0 w 154"/>
                <a:gd name="T35" fmla="*/ 77 h 154"/>
                <a:gd name="T36" fmla="*/ 1 w 154"/>
                <a:gd name="T37" fmla="*/ 62 h 154"/>
                <a:gd name="T38" fmla="*/ 6 w 154"/>
                <a:gd name="T39" fmla="*/ 47 h 154"/>
                <a:gd name="T40" fmla="*/ 14 w 154"/>
                <a:gd name="T41" fmla="*/ 34 h 154"/>
                <a:gd name="T42" fmla="*/ 23 w 154"/>
                <a:gd name="T43" fmla="*/ 23 h 154"/>
                <a:gd name="T44" fmla="*/ 34 w 154"/>
                <a:gd name="T45" fmla="*/ 14 h 154"/>
                <a:gd name="T46" fmla="*/ 47 w 154"/>
                <a:gd name="T47" fmla="*/ 6 h 154"/>
                <a:gd name="T48" fmla="*/ 62 w 154"/>
                <a:gd name="T49" fmla="*/ 1 h 154"/>
                <a:gd name="T50" fmla="*/ 77 w 154"/>
                <a:gd name="T51" fmla="*/ 0 h 154"/>
                <a:gd name="T52" fmla="*/ 85 w 154"/>
                <a:gd name="T53" fmla="*/ 0 h 154"/>
                <a:gd name="T54" fmla="*/ 99 w 154"/>
                <a:gd name="T55" fmla="*/ 3 h 154"/>
                <a:gd name="T56" fmla="*/ 114 w 154"/>
                <a:gd name="T57" fmla="*/ 9 h 154"/>
                <a:gd name="T58" fmla="*/ 126 w 154"/>
                <a:gd name="T59" fmla="*/ 17 h 154"/>
                <a:gd name="T60" fmla="*/ 136 w 154"/>
                <a:gd name="T61" fmla="*/ 29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8"/>
                  </a:lnTo>
                  <a:lnTo>
                    <a:pt x="145" y="113"/>
                  </a:lnTo>
                  <a:lnTo>
                    <a:pt x="141" y="120"/>
                  </a:lnTo>
                  <a:lnTo>
                    <a:pt x="136" y="126"/>
                  </a:lnTo>
                  <a:lnTo>
                    <a:pt x="132" y="132"/>
                  </a:lnTo>
                  <a:lnTo>
                    <a:pt x="126" y="136"/>
                  </a:lnTo>
                  <a:lnTo>
                    <a:pt x="120" y="141"/>
                  </a:lnTo>
                  <a:lnTo>
                    <a:pt x="114" y="144"/>
                  </a:lnTo>
                  <a:lnTo>
                    <a:pt x="107" y="148"/>
                  </a:lnTo>
                  <a:lnTo>
                    <a:pt x="99" y="151"/>
                  </a:lnTo>
                  <a:lnTo>
                    <a:pt x="93" y="152"/>
                  </a:lnTo>
                  <a:lnTo>
                    <a:pt x="85" y="153"/>
                  </a:lnTo>
                  <a:lnTo>
                    <a:pt x="77" y="154"/>
                  </a:lnTo>
                  <a:lnTo>
                    <a:pt x="77" y="154"/>
                  </a:lnTo>
                  <a:lnTo>
                    <a:pt x="70" y="153"/>
                  </a:lnTo>
                  <a:lnTo>
                    <a:pt x="62" y="152"/>
                  </a:lnTo>
                  <a:lnTo>
                    <a:pt x="54" y="151"/>
                  </a:lnTo>
                  <a:lnTo>
                    <a:pt x="47" y="148"/>
                  </a:lnTo>
                  <a:lnTo>
                    <a:pt x="40" y="144"/>
                  </a:lnTo>
                  <a:lnTo>
                    <a:pt x="34" y="141"/>
                  </a:lnTo>
                  <a:lnTo>
                    <a:pt x="29" y="136"/>
                  </a:lnTo>
                  <a:lnTo>
                    <a:pt x="23" y="132"/>
                  </a:lnTo>
                  <a:lnTo>
                    <a:pt x="17" y="126"/>
                  </a:lnTo>
                  <a:lnTo>
                    <a:pt x="14" y="120"/>
                  </a:lnTo>
                  <a:lnTo>
                    <a:pt x="9" y="113"/>
                  </a:lnTo>
                  <a:lnTo>
                    <a:pt x="6" y="108"/>
                  </a:lnTo>
                  <a:lnTo>
                    <a:pt x="3" y="100"/>
                  </a:lnTo>
                  <a:lnTo>
                    <a:pt x="1" y="93"/>
                  </a:lnTo>
                  <a:lnTo>
                    <a:pt x="0" y="85"/>
                  </a:lnTo>
                  <a:lnTo>
                    <a:pt x="0" y="77"/>
                  </a:lnTo>
                  <a:lnTo>
                    <a:pt x="0" y="77"/>
                  </a:lnTo>
                  <a:lnTo>
                    <a:pt x="0" y="69"/>
                  </a:lnTo>
                  <a:lnTo>
                    <a:pt x="1" y="62"/>
                  </a:lnTo>
                  <a:lnTo>
                    <a:pt x="3" y="54"/>
                  </a:lnTo>
                  <a:lnTo>
                    <a:pt x="6" y="47"/>
                  </a:lnTo>
                  <a:lnTo>
                    <a:pt x="9" y="40"/>
                  </a:lnTo>
                  <a:lnTo>
                    <a:pt x="14" y="34"/>
                  </a:lnTo>
                  <a:lnTo>
                    <a:pt x="17" y="29"/>
                  </a:lnTo>
                  <a:lnTo>
                    <a:pt x="23" y="23"/>
                  </a:lnTo>
                  <a:lnTo>
                    <a:pt x="29" y="17"/>
                  </a:lnTo>
                  <a:lnTo>
                    <a:pt x="34" y="14"/>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4"/>
                  </a:lnTo>
                  <a:lnTo>
                    <a:pt x="126" y="17"/>
                  </a:lnTo>
                  <a:lnTo>
                    <a:pt x="132" y="23"/>
                  </a:lnTo>
                  <a:lnTo>
                    <a:pt x="136" y="29"/>
                  </a:lnTo>
                  <a:lnTo>
                    <a:pt x="141" y="34"/>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3" name="Freeform 1221">
              <a:extLst>
                <a:ext uri="{FF2B5EF4-FFF2-40B4-BE49-F238E27FC236}">
                  <a16:creationId xmlns:a16="http://schemas.microsoft.com/office/drawing/2014/main" id="{FD9615E4-F31C-4527-A1EF-5919C193C688}"/>
                </a:ext>
              </a:extLst>
            </p:cNvPr>
            <p:cNvSpPr>
              <a:spLocks/>
            </p:cNvSpPr>
            <p:nvPr/>
          </p:nvSpPr>
          <p:spPr bwMode="auto">
            <a:xfrm>
              <a:off x="7891463" y="3319463"/>
              <a:ext cx="49213" cy="47625"/>
            </a:xfrm>
            <a:custGeom>
              <a:avLst/>
              <a:gdLst>
                <a:gd name="T0" fmla="*/ 153 w 153"/>
                <a:gd name="T1" fmla="*/ 77 h 153"/>
                <a:gd name="T2" fmla="*/ 152 w 153"/>
                <a:gd name="T3" fmla="*/ 92 h 153"/>
                <a:gd name="T4" fmla="*/ 147 w 153"/>
                <a:gd name="T5" fmla="*/ 106 h 153"/>
                <a:gd name="T6" fmla="*/ 141 w 153"/>
                <a:gd name="T7" fmla="*/ 119 h 153"/>
                <a:gd name="T8" fmla="*/ 131 w 153"/>
                <a:gd name="T9" fmla="*/ 130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5 w 153"/>
                <a:gd name="T39" fmla="*/ 47 h 153"/>
                <a:gd name="T40" fmla="*/ 14 w 153"/>
                <a:gd name="T41" fmla="*/ 33 h 153"/>
                <a:gd name="T42" fmla="*/ 23 w 153"/>
                <a:gd name="T43" fmla="*/ 22 h 153"/>
                <a:gd name="T44" fmla="*/ 34 w 153"/>
                <a:gd name="T45" fmla="*/ 13 h 153"/>
                <a:gd name="T46" fmla="*/ 47 w 153"/>
                <a:gd name="T47" fmla="*/ 6 h 153"/>
                <a:gd name="T48" fmla="*/ 62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2"/>
                  </a:lnTo>
                  <a:lnTo>
                    <a:pt x="150" y="100"/>
                  </a:lnTo>
                  <a:lnTo>
                    <a:pt x="147" y="106"/>
                  </a:lnTo>
                  <a:lnTo>
                    <a:pt x="144" y="113"/>
                  </a:lnTo>
                  <a:lnTo>
                    <a:pt x="141" y="119"/>
                  </a:lnTo>
                  <a:lnTo>
                    <a:pt x="136" y="126"/>
                  </a:lnTo>
                  <a:lnTo>
                    <a:pt x="131" y="130"/>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8" y="136"/>
                  </a:lnTo>
                  <a:lnTo>
                    <a:pt x="23" y="130"/>
                  </a:lnTo>
                  <a:lnTo>
                    <a:pt x="17" y="126"/>
                  </a:lnTo>
                  <a:lnTo>
                    <a:pt x="14" y="119"/>
                  </a:lnTo>
                  <a:lnTo>
                    <a:pt x="9" y="113"/>
                  </a:lnTo>
                  <a:lnTo>
                    <a:pt x="5" y="106"/>
                  </a:lnTo>
                  <a:lnTo>
                    <a:pt x="3" y="100"/>
                  </a:lnTo>
                  <a:lnTo>
                    <a:pt x="1" y="92"/>
                  </a:lnTo>
                  <a:lnTo>
                    <a:pt x="0" y="85"/>
                  </a:lnTo>
                  <a:lnTo>
                    <a:pt x="0" y="77"/>
                  </a:lnTo>
                  <a:lnTo>
                    <a:pt x="0" y="77"/>
                  </a:lnTo>
                  <a:lnTo>
                    <a:pt x="0" y="69"/>
                  </a:lnTo>
                  <a:lnTo>
                    <a:pt x="1" y="61"/>
                  </a:lnTo>
                  <a:lnTo>
                    <a:pt x="3" y="54"/>
                  </a:lnTo>
                  <a:lnTo>
                    <a:pt x="5" y="47"/>
                  </a:lnTo>
                  <a:lnTo>
                    <a:pt x="9" y="40"/>
                  </a:lnTo>
                  <a:lnTo>
                    <a:pt x="14" y="33"/>
                  </a:lnTo>
                  <a:lnTo>
                    <a:pt x="17" y="27"/>
                  </a:lnTo>
                  <a:lnTo>
                    <a:pt x="23" y="22"/>
                  </a:lnTo>
                  <a:lnTo>
                    <a:pt x="28" y="17"/>
                  </a:lnTo>
                  <a:lnTo>
                    <a:pt x="34" y="13"/>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4" name="Freeform 1222">
              <a:extLst>
                <a:ext uri="{FF2B5EF4-FFF2-40B4-BE49-F238E27FC236}">
                  <a16:creationId xmlns:a16="http://schemas.microsoft.com/office/drawing/2014/main" id="{554D447C-2972-46E7-971F-7EE0C954AB32}"/>
                </a:ext>
              </a:extLst>
            </p:cNvPr>
            <p:cNvSpPr>
              <a:spLocks/>
            </p:cNvSpPr>
            <p:nvPr/>
          </p:nvSpPr>
          <p:spPr bwMode="auto">
            <a:xfrm>
              <a:off x="7891463" y="3389313"/>
              <a:ext cx="49213" cy="49213"/>
            </a:xfrm>
            <a:custGeom>
              <a:avLst/>
              <a:gdLst>
                <a:gd name="T0" fmla="*/ 153 w 153"/>
                <a:gd name="T1" fmla="*/ 77 h 154"/>
                <a:gd name="T2" fmla="*/ 152 w 153"/>
                <a:gd name="T3" fmla="*/ 93 h 154"/>
                <a:gd name="T4" fmla="*/ 147 w 153"/>
                <a:gd name="T5" fmla="*/ 108 h 154"/>
                <a:gd name="T6" fmla="*/ 141 w 153"/>
                <a:gd name="T7" fmla="*/ 120 h 154"/>
                <a:gd name="T8" fmla="*/ 131 w 153"/>
                <a:gd name="T9" fmla="*/ 132 h 154"/>
                <a:gd name="T10" fmla="*/ 120 w 153"/>
                <a:gd name="T11" fmla="*/ 141 h 154"/>
                <a:gd name="T12" fmla="*/ 106 w 153"/>
                <a:gd name="T13" fmla="*/ 148 h 154"/>
                <a:gd name="T14" fmla="*/ 92 w 153"/>
                <a:gd name="T15" fmla="*/ 152 h 154"/>
                <a:gd name="T16" fmla="*/ 76 w 153"/>
                <a:gd name="T17" fmla="*/ 154 h 154"/>
                <a:gd name="T18" fmla="*/ 68 w 153"/>
                <a:gd name="T19" fmla="*/ 153 h 154"/>
                <a:gd name="T20" fmla="*/ 54 w 153"/>
                <a:gd name="T21" fmla="*/ 151 h 154"/>
                <a:gd name="T22" fmla="*/ 40 w 153"/>
                <a:gd name="T23" fmla="*/ 144 h 154"/>
                <a:gd name="T24" fmla="*/ 28 w 153"/>
                <a:gd name="T25" fmla="*/ 136 h 154"/>
                <a:gd name="T26" fmla="*/ 17 w 153"/>
                <a:gd name="T27" fmla="*/ 126 h 154"/>
                <a:gd name="T28" fmla="*/ 9 w 153"/>
                <a:gd name="T29" fmla="*/ 113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4 w 153"/>
                <a:gd name="T41" fmla="*/ 34 h 154"/>
                <a:gd name="T42" fmla="*/ 23 w 153"/>
                <a:gd name="T43" fmla="*/ 23 h 154"/>
                <a:gd name="T44" fmla="*/ 34 w 153"/>
                <a:gd name="T45" fmla="*/ 14 h 154"/>
                <a:gd name="T46" fmla="*/ 47 w 153"/>
                <a:gd name="T47" fmla="*/ 6 h 154"/>
                <a:gd name="T48" fmla="*/ 62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9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8"/>
                  </a:lnTo>
                  <a:lnTo>
                    <a:pt x="144" y="113"/>
                  </a:lnTo>
                  <a:lnTo>
                    <a:pt x="141" y="120"/>
                  </a:lnTo>
                  <a:lnTo>
                    <a:pt x="136" y="126"/>
                  </a:lnTo>
                  <a:lnTo>
                    <a:pt x="131" y="132"/>
                  </a:lnTo>
                  <a:lnTo>
                    <a:pt x="126" y="136"/>
                  </a:lnTo>
                  <a:lnTo>
                    <a:pt x="120" y="141"/>
                  </a:lnTo>
                  <a:lnTo>
                    <a:pt x="113" y="144"/>
                  </a:lnTo>
                  <a:lnTo>
                    <a:pt x="106" y="148"/>
                  </a:lnTo>
                  <a:lnTo>
                    <a:pt x="99" y="151"/>
                  </a:lnTo>
                  <a:lnTo>
                    <a:pt x="92" y="152"/>
                  </a:lnTo>
                  <a:lnTo>
                    <a:pt x="84" y="153"/>
                  </a:lnTo>
                  <a:lnTo>
                    <a:pt x="76" y="154"/>
                  </a:lnTo>
                  <a:lnTo>
                    <a:pt x="76" y="154"/>
                  </a:lnTo>
                  <a:lnTo>
                    <a:pt x="68" y="153"/>
                  </a:lnTo>
                  <a:lnTo>
                    <a:pt x="62" y="152"/>
                  </a:lnTo>
                  <a:lnTo>
                    <a:pt x="54" y="151"/>
                  </a:lnTo>
                  <a:lnTo>
                    <a:pt x="47" y="148"/>
                  </a:lnTo>
                  <a:lnTo>
                    <a:pt x="40" y="144"/>
                  </a:lnTo>
                  <a:lnTo>
                    <a:pt x="34" y="141"/>
                  </a:lnTo>
                  <a:lnTo>
                    <a:pt x="28" y="136"/>
                  </a:lnTo>
                  <a:lnTo>
                    <a:pt x="23" y="132"/>
                  </a:lnTo>
                  <a:lnTo>
                    <a:pt x="17" y="126"/>
                  </a:lnTo>
                  <a:lnTo>
                    <a:pt x="14"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4" y="34"/>
                  </a:lnTo>
                  <a:lnTo>
                    <a:pt x="17" y="29"/>
                  </a:lnTo>
                  <a:lnTo>
                    <a:pt x="23" y="23"/>
                  </a:lnTo>
                  <a:lnTo>
                    <a:pt x="28" y="17"/>
                  </a:lnTo>
                  <a:lnTo>
                    <a:pt x="34" y="14"/>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9"/>
                  </a:lnTo>
                  <a:lnTo>
                    <a:pt x="141"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5" name="Freeform 1223">
              <a:extLst>
                <a:ext uri="{FF2B5EF4-FFF2-40B4-BE49-F238E27FC236}">
                  <a16:creationId xmlns:a16="http://schemas.microsoft.com/office/drawing/2014/main" id="{0750F511-A365-4CAF-9191-DB93647F0CCF}"/>
                </a:ext>
              </a:extLst>
            </p:cNvPr>
            <p:cNvSpPr>
              <a:spLocks/>
            </p:cNvSpPr>
            <p:nvPr/>
          </p:nvSpPr>
          <p:spPr bwMode="auto">
            <a:xfrm>
              <a:off x="7962901" y="3319463"/>
              <a:ext cx="49213" cy="47625"/>
            </a:xfrm>
            <a:custGeom>
              <a:avLst/>
              <a:gdLst>
                <a:gd name="T0" fmla="*/ 154 w 154"/>
                <a:gd name="T1" fmla="*/ 77 h 153"/>
                <a:gd name="T2" fmla="*/ 153 w 154"/>
                <a:gd name="T3" fmla="*/ 92 h 153"/>
                <a:gd name="T4" fmla="*/ 149 w 154"/>
                <a:gd name="T5" fmla="*/ 106 h 153"/>
                <a:gd name="T6" fmla="*/ 141 w 154"/>
                <a:gd name="T7" fmla="*/ 119 h 153"/>
                <a:gd name="T8" fmla="*/ 131 w 154"/>
                <a:gd name="T9" fmla="*/ 130 h 153"/>
                <a:gd name="T10" fmla="*/ 120 w 154"/>
                <a:gd name="T11" fmla="*/ 141 h 153"/>
                <a:gd name="T12" fmla="*/ 107 w 154"/>
                <a:gd name="T13" fmla="*/ 148 h 153"/>
                <a:gd name="T14" fmla="*/ 92 w 154"/>
                <a:gd name="T15" fmla="*/ 152 h 153"/>
                <a:gd name="T16" fmla="*/ 76 w 154"/>
                <a:gd name="T17" fmla="*/ 153 h 153"/>
                <a:gd name="T18" fmla="*/ 70 w 154"/>
                <a:gd name="T19" fmla="*/ 153 h 153"/>
                <a:gd name="T20" fmla="*/ 55 w 154"/>
                <a:gd name="T21" fmla="*/ 150 h 153"/>
                <a:gd name="T22" fmla="*/ 41 w 154"/>
                <a:gd name="T23" fmla="*/ 144 h 153"/>
                <a:gd name="T24" fmla="*/ 28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1 h 153"/>
                <a:gd name="T38" fmla="*/ 7 w 154"/>
                <a:gd name="T39" fmla="*/ 47 h 153"/>
                <a:gd name="T40" fmla="*/ 14 w 154"/>
                <a:gd name="T41" fmla="*/ 33 h 153"/>
                <a:gd name="T42" fmla="*/ 23 w 154"/>
                <a:gd name="T43" fmla="*/ 22 h 153"/>
                <a:gd name="T44" fmla="*/ 34 w 154"/>
                <a:gd name="T45" fmla="*/ 13 h 153"/>
                <a:gd name="T46" fmla="*/ 47 w 154"/>
                <a:gd name="T47" fmla="*/ 6 h 153"/>
                <a:gd name="T48" fmla="*/ 62 w 154"/>
                <a:gd name="T49" fmla="*/ 1 h 153"/>
                <a:gd name="T50" fmla="*/ 76 w 154"/>
                <a:gd name="T51" fmla="*/ 0 h 153"/>
                <a:gd name="T52" fmla="*/ 84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2"/>
                  </a:lnTo>
                  <a:lnTo>
                    <a:pt x="151" y="100"/>
                  </a:lnTo>
                  <a:lnTo>
                    <a:pt x="149" y="106"/>
                  </a:lnTo>
                  <a:lnTo>
                    <a:pt x="145" y="113"/>
                  </a:lnTo>
                  <a:lnTo>
                    <a:pt x="141" y="119"/>
                  </a:lnTo>
                  <a:lnTo>
                    <a:pt x="137" y="126"/>
                  </a:lnTo>
                  <a:lnTo>
                    <a:pt x="131" y="130"/>
                  </a:lnTo>
                  <a:lnTo>
                    <a:pt x="126" y="136"/>
                  </a:lnTo>
                  <a:lnTo>
                    <a:pt x="120" y="141"/>
                  </a:lnTo>
                  <a:lnTo>
                    <a:pt x="114" y="144"/>
                  </a:lnTo>
                  <a:lnTo>
                    <a:pt x="107" y="148"/>
                  </a:lnTo>
                  <a:lnTo>
                    <a:pt x="100" y="150"/>
                  </a:lnTo>
                  <a:lnTo>
                    <a:pt x="92" y="152"/>
                  </a:lnTo>
                  <a:lnTo>
                    <a:pt x="84" y="153"/>
                  </a:lnTo>
                  <a:lnTo>
                    <a:pt x="76" y="153"/>
                  </a:lnTo>
                  <a:lnTo>
                    <a:pt x="76" y="153"/>
                  </a:lnTo>
                  <a:lnTo>
                    <a:pt x="70" y="153"/>
                  </a:lnTo>
                  <a:lnTo>
                    <a:pt x="62" y="152"/>
                  </a:lnTo>
                  <a:lnTo>
                    <a:pt x="55" y="150"/>
                  </a:lnTo>
                  <a:lnTo>
                    <a:pt x="47" y="148"/>
                  </a:lnTo>
                  <a:lnTo>
                    <a:pt x="41" y="144"/>
                  </a:lnTo>
                  <a:lnTo>
                    <a:pt x="34" y="141"/>
                  </a:lnTo>
                  <a:lnTo>
                    <a:pt x="28" y="136"/>
                  </a:lnTo>
                  <a:lnTo>
                    <a:pt x="23" y="130"/>
                  </a:lnTo>
                  <a:lnTo>
                    <a:pt x="18" y="126"/>
                  </a:lnTo>
                  <a:lnTo>
                    <a:pt x="14" y="119"/>
                  </a:lnTo>
                  <a:lnTo>
                    <a:pt x="9" y="113"/>
                  </a:lnTo>
                  <a:lnTo>
                    <a:pt x="7" y="106"/>
                  </a:lnTo>
                  <a:lnTo>
                    <a:pt x="3" y="100"/>
                  </a:lnTo>
                  <a:lnTo>
                    <a:pt x="2" y="92"/>
                  </a:lnTo>
                  <a:lnTo>
                    <a:pt x="1" y="85"/>
                  </a:lnTo>
                  <a:lnTo>
                    <a:pt x="0" y="77"/>
                  </a:lnTo>
                  <a:lnTo>
                    <a:pt x="0" y="77"/>
                  </a:lnTo>
                  <a:lnTo>
                    <a:pt x="1" y="69"/>
                  </a:lnTo>
                  <a:lnTo>
                    <a:pt x="2" y="61"/>
                  </a:lnTo>
                  <a:lnTo>
                    <a:pt x="3" y="54"/>
                  </a:lnTo>
                  <a:lnTo>
                    <a:pt x="7" y="47"/>
                  </a:lnTo>
                  <a:lnTo>
                    <a:pt x="9" y="40"/>
                  </a:lnTo>
                  <a:lnTo>
                    <a:pt x="14" y="33"/>
                  </a:lnTo>
                  <a:lnTo>
                    <a:pt x="18" y="27"/>
                  </a:lnTo>
                  <a:lnTo>
                    <a:pt x="23" y="22"/>
                  </a:lnTo>
                  <a:lnTo>
                    <a:pt x="28" y="17"/>
                  </a:lnTo>
                  <a:lnTo>
                    <a:pt x="34" y="13"/>
                  </a:lnTo>
                  <a:lnTo>
                    <a:pt x="41" y="9"/>
                  </a:lnTo>
                  <a:lnTo>
                    <a:pt x="47" y="6"/>
                  </a:lnTo>
                  <a:lnTo>
                    <a:pt x="55" y="3"/>
                  </a:lnTo>
                  <a:lnTo>
                    <a:pt x="62" y="1"/>
                  </a:lnTo>
                  <a:lnTo>
                    <a:pt x="70" y="0"/>
                  </a:lnTo>
                  <a:lnTo>
                    <a:pt x="76" y="0"/>
                  </a:lnTo>
                  <a:lnTo>
                    <a:pt x="76" y="0"/>
                  </a:lnTo>
                  <a:lnTo>
                    <a:pt x="84" y="0"/>
                  </a:lnTo>
                  <a:lnTo>
                    <a:pt x="92" y="1"/>
                  </a:lnTo>
                  <a:lnTo>
                    <a:pt x="100" y="3"/>
                  </a:lnTo>
                  <a:lnTo>
                    <a:pt x="107" y="6"/>
                  </a:lnTo>
                  <a:lnTo>
                    <a:pt x="114" y="9"/>
                  </a:lnTo>
                  <a:lnTo>
                    <a:pt x="120" y="13"/>
                  </a:lnTo>
                  <a:lnTo>
                    <a:pt x="126" y="17"/>
                  </a:lnTo>
                  <a:lnTo>
                    <a:pt x="131" y="22"/>
                  </a:lnTo>
                  <a:lnTo>
                    <a:pt x="137" y="27"/>
                  </a:lnTo>
                  <a:lnTo>
                    <a:pt x="141"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6" name="Freeform 1224">
              <a:extLst>
                <a:ext uri="{FF2B5EF4-FFF2-40B4-BE49-F238E27FC236}">
                  <a16:creationId xmlns:a16="http://schemas.microsoft.com/office/drawing/2014/main" id="{443410BE-F0CF-4487-94AD-2E725EF262A0}"/>
                </a:ext>
              </a:extLst>
            </p:cNvPr>
            <p:cNvSpPr>
              <a:spLocks/>
            </p:cNvSpPr>
            <p:nvPr/>
          </p:nvSpPr>
          <p:spPr bwMode="auto">
            <a:xfrm>
              <a:off x="7542213" y="3248026"/>
              <a:ext cx="49213" cy="49213"/>
            </a:xfrm>
            <a:custGeom>
              <a:avLst/>
              <a:gdLst>
                <a:gd name="T0" fmla="*/ 154 w 154"/>
                <a:gd name="T1" fmla="*/ 77 h 154"/>
                <a:gd name="T2" fmla="*/ 153 w 154"/>
                <a:gd name="T3" fmla="*/ 93 h 154"/>
                <a:gd name="T4" fmla="*/ 149 w 154"/>
                <a:gd name="T5" fmla="*/ 107 h 154"/>
                <a:gd name="T6" fmla="*/ 141 w 154"/>
                <a:gd name="T7" fmla="*/ 120 h 154"/>
                <a:gd name="T8" fmla="*/ 132 w 154"/>
                <a:gd name="T9" fmla="*/ 131 h 154"/>
                <a:gd name="T10" fmla="*/ 120 w 154"/>
                <a:gd name="T11" fmla="*/ 141 h 154"/>
                <a:gd name="T12" fmla="*/ 108 w 154"/>
                <a:gd name="T13" fmla="*/ 149 h 154"/>
                <a:gd name="T14" fmla="*/ 93 w 154"/>
                <a:gd name="T15" fmla="*/ 153 h 154"/>
                <a:gd name="T16" fmla="*/ 77 w 154"/>
                <a:gd name="T17" fmla="*/ 154 h 154"/>
                <a:gd name="T18" fmla="*/ 70 w 154"/>
                <a:gd name="T19" fmla="*/ 154 h 154"/>
                <a:gd name="T20" fmla="*/ 54 w 154"/>
                <a:gd name="T21" fmla="*/ 151 h 154"/>
                <a:gd name="T22" fmla="*/ 40 w 154"/>
                <a:gd name="T23" fmla="*/ 145 h 154"/>
                <a:gd name="T24" fmla="*/ 29 w 154"/>
                <a:gd name="T25" fmla="*/ 136 h 154"/>
                <a:gd name="T26" fmla="*/ 18 w 154"/>
                <a:gd name="T27" fmla="*/ 126 h 154"/>
                <a:gd name="T28" fmla="*/ 9 w 154"/>
                <a:gd name="T29" fmla="*/ 114 h 154"/>
                <a:gd name="T30" fmla="*/ 3 w 154"/>
                <a:gd name="T31" fmla="*/ 99 h 154"/>
                <a:gd name="T32" fmla="*/ 1 w 154"/>
                <a:gd name="T33" fmla="*/ 85 h 154"/>
                <a:gd name="T34" fmla="*/ 0 w 154"/>
                <a:gd name="T35" fmla="*/ 77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7 w 154"/>
                <a:gd name="T47" fmla="*/ 6 h 154"/>
                <a:gd name="T48" fmla="*/ 62 w 154"/>
                <a:gd name="T49" fmla="*/ 2 h 154"/>
                <a:gd name="T50" fmla="*/ 77 w 154"/>
                <a:gd name="T51" fmla="*/ 0 h 154"/>
                <a:gd name="T52" fmla="*/ 85 w 154"/>
                <a:gd name="T53" fmla="*/ 1 h 154"/>
                <a:gd name="T54" fmla="*/ 101 w 154"/>
                <a:gd name="T55" fmla="*/ 3 h 154"/>
                <a:gd name="T56" fmla="*/ 114 w 154"/>
                <a:gd name="T57" fmla="*/ 9 h 154"/>
                <a:gd name="T58" fmla="*/ 126 w 154"/>
                <a:gd name="T59" fmla="*/ 18 h 154"/>
                <a:gd name="T60" fmla="*/ 137 w 154"/>
                <a:gd name="T61" fmla="*/ 28 h 154"/>
                <a:gd name="T62" fmla="*/ 145 w 154"/>
                <a:gd name="T63" fmla="*/ 40 h 154"/>
                <a:gd name="T64" fmla="*/ 151 w 154"/>
                <a:gd name="T65" fmla="*/ 54 h 154"/>
                <a:gd name="T66" fmla="*/ 154 w 154"/>
                <a:gd name="T67" fmla="*/ 70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99"/>
                  </a:lnTo>
                  <a:lnTo>
                    <a:pt x="149" y="107"/>
                  </a:lnTo>
                  <a:lnTo>
                    <a:pt x="145" y="114"/>
                  </a:lnTo>
                  <a:lnTo>
                    <a:pt x="141" y="120"/>
                  </a:lnTo>
                  <a:lnTo>
                    <a:pt x="137" y="126"/>
                  </a:lnTo>
                  <a:lnTo>
                    <a:pt x="132" y="131"/>
                  </a:lnTo>
                  <a:lnTo>
                    <a:pt x="126" y="136"/>
                  </a:lnTo>
                  <a:lnTo>
                    <a:pt x="120" y="141"/>
                  </a:lnTo>
                  <a:lnTo>
                    <a:pt x="114" y="145"/>
                  </a:lnTo>
                  <a:lnTo>
                    <a:pt x="108" y="149"/>
                  </a:lnTo>
                  <a:lnTo>
                    <a:pt x="101" y="151"/>
                  </a:lnTo>
                  <a:lnTo>
                    <a:pt x="93" y="153"/>
                  </a:lnTo>
                  <a:lnTo>
                    <a:pt x="85" y="154"/>
                  </a:lnTo>
                  <a:lnTo>
                    <a:pt x="77" y="154"/>
                  </a:lnTo>
                  <a:lnTo>
                    <a:pt x="77" y="154"/>
                  </a:lnTo>
                  <a:lnTo>
                    <a:pt x="70" y="154"/>
                  </a:lnTo>
                  <a:lnTo>
                    <a:pt x="62" y="153"/>
                  </a:lnTo>
                  <a:lnTo>
                    <a:pt x="54" y="151"/>
                  </a:lnTo>
                  <a:lnTo>
                    <a:pt x="47" y="149"/>
                  </a:lnTo>
                  <a:lnTo>
                    <a:pt x="40" y="145"/>
                  </a:lnTo>
                  <a:lnTo>
                    <a:pt x="34" y="141"/>
                  </a:lnTo>
                  <a:lnTo>
                    <a:pt x="29" y="136"/>
                  </a:lnTo>
                  <a:lnTo>
                    <a:pt x="23" y="131"/>
                  </a:lnTo>
                  <a:lnTo>
                    <a:pt x="18" y="126"/>
                  </a:lnTo>
                  <a:lnTo>
                    <a:pt x="14" y="120"/>
                  </a:lnTo>
                  <a:lnTo>
                    <a:pt x="9" y="114"/>
                  </a:lnTo>
                  <a:lnTo>
                    <a:pt x="7" y="107"/>
                  </a:lnTo>
                  <a:lnTo>
                    <a:pt x="3" y="99"/>
                  </a:lnTo>
                  <a:lnTo>
                    <a:pt x="2" y="93"/>
                  </a:lnTo>
                  <a:lnTo>
                    <a:pt x="1" y="85"/>
                  </a:lnTo>
                  <a:lnTo>
                    <a:pt x="0" y="77"/>
                  </a:lnTo>
                  <a:lnTo>
                    <a:pt x="0" y="77"/>
                  </a:lnTo>
                  <a:lnTo>
                    <a:pt x="1" y="70"/>
                  </a:lnTo>
                  <a:lnTo>
                    <a:pt x="2" y="62"/>
                  </a:lnTo>
                  <a:lnTo>
                    <a:pt x="3" y="54"/>
                  </a:lnTo>
                  <a:lnTo>
                    <a:pt x="7" y="47"/>
                  </a:lnTo>
                  <a:lnTo>
                    <a:pt x="9" y="40"/>
                  </a:lnTo>
                  <a:lnTo>
                    <a:pt x="14" y="34"/>
                  </a:lnTo>
                  <a:lnTo>
                    <a:pt x="18" y="28"/>
                  </a:lnTo>
                  <a:lnTo>
                    <a:pt x="23" y="23"/>
                  </a:lnTo>
                  <a:lnTo>
                    <a:pt x="29" y="18"/>
                  </a:lnTo>
                  <a:lnTo>
                    <a:pt x="34" y="14"/>
                  </a:lnTo>
                  <a:lnTo>
                    <a:pt x="40" y="9"/>
                  </a:lnTo>
                  <a:lnTo>
                    <a:pt x="47" y="6"/>
                  </a:lnTo>
                  <a:lnTo>
                    <a:pt x="54" y="3"/>
                  </a:lnTo>
                  <a:lnTo>
                    <a:pt x="62" y="2"/>
                  </a:lnTo>
                  <a:lnTo>
                    <a:pt x="70" y="1"/>
                  </a:lnTo>
                  <a:lnTo>
                    <a:pt x="77" y="0"/>
                  </a:lnTo>
                  <a:lnTo>
                    <a:pt x="77" y="0"/>
                  </a:lnTo>
                  <a:lnTo>
                    <a:pt x="85" y="1"/>
                  </a:lnTo>
                  <a:lnTo>
                    <a:pt x="93" y="2"/>
                  </a:lnTo>
                  <a:lnTo>
                    <a:pt x="101" y="3"/>
                  </a:lnTo>
                  <a:lnTo>
                    <a:pt x="108" y="6"/>
                  </a:lnTo>
                  <a:lnTo>
                    <a:pt x="114" y="9"/>
                  </a:lnTo>
                  <a:lnTo>
                    <a:pt x="120" y="14"/>
                  </a:lnTo>
                  <a:lnTo>
                    <a:pt x="126" y="18"/>
                  </a:lnTo>
                  <a:lnTo>
                    <a:pt x="132" y="23"/>
                  </a:lnTo>
                  <a:lnTo>
                    <a:pt x="137" y="28"/>
                  </a:lnTo>
                  <a:lnTo>
                    <a:pt x="141" y="34"/>
                  </a:lnTo>
                  <a:lnTo>
                    <a:pt x="145" y="40"/>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7" name="Freeform 1225">
              <a:extLst>
                <a:ext uri="{FF2B5EF4-FFF2-40B4-BE49-F238E27FC236}">
                  <a16:creationId xmlns:a16="http://schemas.microsoft.com/office/drawing/2014/main" id="{C383384D-D250-4012-9AC7-4609A29679D8}"/>
                </a:ext>
              </a:extLst>
            </p:cNvPr>
            <p:cNvSpPr>
              <a:spLocks/>
            </p:cNvSpPr>
            <p:nvPr/>
          </p:nvSpPr>
          <p:spPr bwMode="auto">
            <a:xfrm>
              <a:off x="7613651" y="3178176"/>
              <a:ext cx="47625" cy="47625"/>
            </a:xfrm>
            <a:custGeom>
              <a:avLst/>
              <a:gdLst>
                <a:gd name="T0" fmla="*/ 154 w 154"/>
                <a:gd name="T1" fmla="*/ 77 h 153"/>
                <a:gd name="T2" fmla="*/ 152 w 154"/>
                <a:gd name="T3" fmla="*/ 93 h 153"/>
                <a:gd name="T4" fmla="*/ 147 w 154"/>
                <a:gd name="T5" fmla="*/ 106 h 153"/>
                <a:gd name="T6" fmla="*/ 141 w 154"/>
                <a:gd name="T7" fmla="*/ 120 h 153"/>
                <a:gd name="T8" fmla="*/ 131 w 154"/>
                <a:gd name="T9" fmla="*/ 131 h 153"/>
                <a:gd name="T10" fmla="*/ 120 w 154"/>
                <a:gd name="T11" fmla="*/ 141 h 153"/>
                <a:gd name="T12" fmla="*/ 106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3 w 154"/>
                <a:gd name="T31" fmla="*/ 99 h 153"/>
                <a:gd name="T32" fmla="*/ 0 w 154"/>
                <a:gd name="T33" fmla="*/ 85 h 153"/>
                <a:gd name="T34" fmla="*/ 0 w 154"/>
                <a:gd name="T35" fmla="*/ 77 h 153"/>
                <a:gd name="T36" fmla="*/ 1 w 154"/>
                <a:gd name="T37" fmla="*/ 61 h 153"/>
                <a:gd name="T38" fmla="*/ 6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7 w 154"/>
                <a:gd name="T51" fmla="*/ 0 h 153"/>
                <a:gd name="T52" fmla="*/ 85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3" y="131"/>
                  </a:lnTo>
                  <a:lnTo>
                    <a:pt x="17" y="126"/>
                  </a:lnTo>
                  <a:lnTo>
                    <a:pt x="14"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4" y="33"/>
                  </a:lnTo>
                  <a:lnTo>
                    <a:pt x="17" y="27"/>
                  </a:lnTo>
                  <a:lnTo>
                    <a:pt x="23" y="22"/>
                  </a:lnTo>
                  <a:lnTo>
                    <a:pt x="28" y="17"/>
                  </a:lnTo>
                  <a:lnTo>
                    <a:pt x="34" y="12"/>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8" name="Freeform 1226">
              <a:extLst>
                <a:ext uri="{FF2B5EF4-FFF2-40B4-BE49-F238E27FC236}">
                  <a16:creationId xmlns:a16="http://schemas.microsoft.com/office/drawing/2014/main" id="{51E46A35-7244-4519-A6CC-2FDA3C0BF201}"/>
                </a:ext>
              </a:extLst>
            </p:cNvPr>
            <p:cNvSpPr>
              <a:spLocks/>
            </p:cNvSpPr>
            <p:nvPr/>
          </p:nvSpPr>
          <p:spPr bwMode="auto">
            <a:xfrm>
              <a:off x="7613651" y="3248026"/>
              <a:ext cx="47625" cy="49213"/>
            </a:xfrm>
            <a:custGeom>
              <a:avLst/>
              <a:gdLst>
                <a:gd name="T0" fmla="*/ 154 w 154"/>
                <a:gd name="T1" fmla="*/ 77 h 154"/>
                <a:gd name="T2" fmla="*/ 152 w 154"/>
                <a:gd name="T3" fmla="*/ 93 h 154"/>
                <a:gd name="T4" fmla="*/ 147 w 154"/>
                <a:gd name="T5" fmla="*/ 107 h 154"/>
                <a:gd name="T6" fmla="*/ 141 w 154"/>
                <a:gd name="T7" fmla="*/ 120 h 154"/>
                <a:gd name="T8" fmla="*/ 131 w 154"/>
                <a:gd name="T9" fmla="*/ 131 h 154"/>
                <a:gd name="T10" fmla="*/ 120 w 154"/>
                <a:gd name="T11" fmla="*/ 141 h 154"/>
                <a:gd name="T12" fmla="*/ 106 w 154"/>
                <a:gd name="T13" fmla="*/ 149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6 h 154"/>
                <a:gd name="T26" fmla="*/ 17 w 154"/>
                <a:gd name="T27" fmla="*/ 126 h 154"/>
                <a:gd name="T28" fmla="*/ 9 w 154"/>
                <a:gd name="T29" fmla="*/ 114 h 154"/>
                <a:gd name="T30" fmla="*/ 3 w 154"/>
                <a:gd name="T31" fmla="*/ 99 h 154"/>
                <a:gd name="T32" fmla="*/ 0 w 154"/>
                <a:gd name="T33" fmla="*/ 85 h 154"/>
                <a:gd name="T34" fmla="*/ 0 w 154"/>
                <a:gd name="T35" fmla="*/ 77 h 154"/>
                <a:gd name="T36" fmla="*/ 1 w 154"/>
                <a:gd name="T37" fmla="*/ 62 h 154"/>
                <a:gd name="T38" fmla="*/ 6 w 154"/>
                <a:gd name="T39" fmla="*/ 47 h 154"/>
                <a:gd name="T40" fmla="*/ 14 w 154"/>
                <a:gd name="T41" fmla="*/ 34 h 154"/>
                <a:gd name="T42" fmla="*/ 23 w 154"/>
                <a:gd name="T43" fmla="*/ 23 h 154"/>
                <a:gd name="T44" fmla="*/ 34 w 154"/>
                <a:gd name="T45" fmla="*/ 14 h 154"/>
                <a:gd name="T46" fmla="*/ 47 w 154"/>
                <a:gd name="T47" fmla="*/ 6 h 154"/>
                <a:gd name="T48" fmla="*/ 62 w 154"/>
                <a:gd name="T49" fmla="*/ 2 h 154"/>
                <a:gd name="T50" fmla="*/ 77 w 154"/>
                <a:gd name="T51" fmla="*/ 0 h 154"/>
                <a:gd name="T52" fmla="*/ 85 w 154"/>
                <a:gd name="T53" fmla="*/ 1 h 154"/>
                <a:gd name="T54" fmla="*/ 99 w 154"/>
                <a:gd name="T55" fmla="*/ 3 h 154"/>
                <a:gd name="T56" fmla="*/ 113 w 154"/>
                <a:gd name="T57" fmla="*/ 9 h 154"/>
                <a:gd name="T58" fmla="*/ 126 w 154"/>
                <a:gd name="T59" fmla="*/ 18 h 154"/>
                <a:gd name="T60" fmla="*/ 136 w 154"/>
                <a:gd name="T61" fmla="*/ 28 h 154"/>
                <a:gd name="T62" fmla="*/ 144 w 154"/>
                <a:gd name="T63" fmla="*/ 40 h 154"/>
                <a:gd name="T64" fmla="*/ 150 w 154"/>
                <a:gd name="T65" fmla="*/ 54 h 154"/>
                <a:gd name="T66" fmla="*/ 153 w 154"/>
                <a:gd name="T67" fmla="*/ 70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0" y="99"/>
                  </a:lnTo>
                  <a:lnTo>
                    <a:pt x="147" y="107"/>
                  </a:lnTo>
                  <a:lnTo>
                    <a:pt x="144" y="114"/>
                  </a:lnTo>
                  <a:lnTo>
                    <a:pt x="141" y="120"/>
                  </a:lnTo>
                  <a:lnTo>
                    <a:pt x="136" y="126"/>
                  </a:lnTo>
                  <a:lnTo>
                    <a:pt x="131" y="131"/>
                  </a:lnTo>
                  <a:lnTo>
                    <a:pt x="126" y="136"/>
                  </a:lnTo>
                  <a:lnTo>
                    <a:pt x="120" y="141"/>
                  </a:lnTo>
                  <a:lnTo>
                    <a:pt x="113" y="145"/>
                  </a:lnTo>
                  <a:lnTo>
                    <a:pt x="106" y="149"/>
                  </a:lnTo>
                  <a:lnTo>
                    <a:pt x="99" y="151"/>
                  </a:lnTo>
                  <a:lnTo>
                    <a:pt x="93" y="153"/>
                  </a:lnTo>
                  <a:lnTo>
                    <a:pt x="85" y="154"/>
                  </a:lnTo>
                  <a:lnTo>
                    <a:pt x="77" y="154"/>
                  </a:lnTo>
                  <a:lnTo>
                    <a:pt x="77" y="154"/>
                  </a:lnTo>
                  <a:lnTo>
                    <a:pt x="69" y="154"/>
                  </a:lnTo>
                  <a:lnTo>
                    <a:pt x="62" y="153"/>
                  </a:lnTo>
                  <a:lnTo>
                    <a:pt x="54" y="151"/>
                  </a:lnTo>
                  <a:lnTo>
                    <a:pt x="47" y="149"/>
                  </a:lnTo>
                  <a:lnTo>
                    <a:pt x="40" y="145"/>
                  </a:lnTo>
                  <a:lnTo>
                    <a:pt x="34" y="141"/>
                  </a:lnTo>
                  <a:lnTo>
                    <a:pt x="28" y="136"/>
                  </a:lnTo>
                  <a:lnTo>
                    <a:pt x="23" y="131"/>
                  </a:lnTo>
                  <a:lnTo>
                    <a:pt x="17" y="126"/>
                  </a:lnTo>
                  <a:lnTo>
                    <a:pt x="14" y="120"/>
                  </a:lnTo>
                  <a:lnTo>
                    <a:pt x="9" y="114"/>
                  </a:lnTo>
                  <a:lnTo>
                    <a:pt x="6" y="107"/>
                  </a:lnTo>
                  <a:lnTo>
                    <a:pt x="3" y="99"/>
                  </a:lnTo>
                  <a:lnTo>
                    <a:pt x="1" y="93"/>
                  </a:lnTo>
                  <a:lnTo>
                    <a:pt x="0" y="85"/>
                  </a:lnTo>
                  <a:lnTo>
                    <a:pt x="0" y="77"/>
                  </a:lnTo>
                  <a:lnTo>
                    <a:pt x="0" y="77"/>
                  </a:lnTo>
                  <a:lnTo>
                    <a:pt x="0" y="70"/>
                  </a:lnTo>
                  <a:lnTo>
                    <a:pt x="1" y="62"/>
                  </a:lnTo>
                  <a:lnTo>
                    <a:pt x="3" y="54"/>
                  </a:lnTo>
                  <a:lnTo>
                    <a:pt x="6" y="47"/>
                  </a:lnTo>
                  <a:lnTo>
                    <a:pt x="9" y="40"/>
                  </a:lnTo>
                  <a:lnTo>
                    <a:pt x="14" y="34"/>
                  </a:lnTo>
                  <a:lnTo>
                    <a:pt x="17" y="28"/>
                  </a:lnTo>
                  <a:lnTo>
                    <a:pt x="23" y="23"/>
                  </a:lnTo>
                  <a:lnTo>
                    <a:pt x="28" y="18"/>
                  </a:lnTo>
                  <a:lnTo>
                    <a:pt x="34" y="14"/>
                  </a:lnTo>
                  <a:lnTo>
                    <a:pt x="40" y="9"/>
                  </a:lnTo>
                  <a:lnTo>
                    <a:pt x="47" y="6"/>
                  </a:lnTo>
                  <a:lnTo>
                    <a:pt x="54" y="3"/>
                  </a:lnTo>
                  <a:lnTo>
                    <a:pt x="62" y="2"/>
                  </a:lnTo>
                  <a:lnTo>
                    <a:pt x="69" y="1"/>
                  </a:lnTo>
                  <a:lnTo>
                    <a:pt x="77" y="0"/>
                  </a:lnTo>
                  <a:lnTo>
                    <a:pt x="77" y="0"/>
                  </a:lnTo>
                  <a:lnTo>
                    <a:pt x="85" y="1"/>
                  </a:lnTo>
                  <a:lnTo>
                    <a:pt x="93" y="2"/>
                  </a:lnTo>
                  <a:lnTo>
                    <a:pt x="99" y="3"/>
                  </a:lnTo>
                  <a:lnTo>
                    <a:pt x="106" y="6"/>
                  </a:lnTo>
                  <a:lnTo>
                    <a:pt x="113" y="9"/>
                  </a:lnTo>
                  <a:lnTo>
                    <a:pt x="120" y="14"/>
                  </a:lnTo>
                  <a:lnTo>
                    <a:pt x="126" y="18"/>
                  </a:lnTo>
                  <a:lnTo>
                    <a:pt x="131" y="23"/>
                  </a:lnTo>
                  <a:lnTo>
                    <a:pt x="136" y="28"/>
                  </a:lnTo>
                  <a:lnTo>
                    <a:pt x="141" y="34"/>
                  </a:lnTo>
                  <a:lnTo>
                    <a:pt x="144" y="40"/>
                  </a:lnTo>
                  <a:lnTo>
                    <a:pt x="147" y="47"/>
                  </a:lnTo>
                  <a:lnTo>
                    <a:pt x="150"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9" name="Freeform 1227">
              <a:extLst>
                <a:ext uri="{FF2B5EF4-FFF2-40B4-BE49-F238E27FC236}">
                  <a16:creationId xmlns:a16="http://schemas.microsoft.com/office/drawing/2014/main" id="{689F2972-0D40-4E4A-9961-460E057B8C55}"/>
                </a:ext>
              </a:extLst>
            </p:cNvPr>
            <p:cNvSpPr>
              <a:spLocks/>
            </p:cNvSpPr>
            <p:nvPr/>
          </p:nvSpPr>
          <p:spPr bwMode="auto">
            <a:xfrm>
              <a:off x="7683501" y="3178176"/>
              <a:ext cx="49213" cy="47625"/>
            </a:xfrm>
            <a:custGeom>
              <a:avLst/>
              <a:gdLst>
                <a:gd name="T0" fmla="*/ 153 w 153"/>
                <a:gd name="T1" fmla="*/ 77 h 153"/>
                <a:gd name="T2" fmla="*/ 152 w 153"/>
                <a:gd name="T3" fmla="*/ 93 h 153"/>
                <a:gd name="T4" fmla="*/ 148 w 153"/>
                <a:gd name="T5" fmla="*/ 106 h 153"/>
                <a:gd name="T6" fmla="*/ 140 w 153"/>
                <a:gd name="T7" fmla="*/ 120 h 153"/>
                <a:gd name="T8" fmla="*/ 130 w 153"/>
                <a:gd name="T9" fmla="*/ 131 h 153"/>
                <a:gd name="T10" fmla="*/ 119 w 153"/>
                <a:gd name="T11" fmla="*/ 141 h 153"/>
                <a:gd name="T12" fmla="*/ 106 w 153"/>
                <a:gd name="T13" fmla="*/ 147 h 153"/>
                <a:gd name="T14" fmla="*/ 92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6 w 153"/>
                <a:gd name="T39" fmla="*/ 47 h 153"/>
                <a:gd name="T40" fmla="*/ 13 w 153"/>
                <a:gd name="T41" fmla="*/ 33 h 153"/>
                <a:gd name="T42" fmla="*/ 22 w 153"/>
                <a:gd name="T43" fmla="*/ 22 h 153"/>
                <a:gd name="T44" fmla="*/ 33 w 153"/>
                <a:gd name="T45" fmla="*/ 12 h 153"/>
                <a:gd name="T46" fmla="*/ 47 w 153"/>
                <a:gd name="T47" fmla="*/ 6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5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8" y="106"/>
                  </a:lnTo>
                  <a:lnTo>
                    <a:pt x="144" y="113"/>
                  </a:lnTo>
                  <a:lnTo>
                    <a:pt x="140" y="120"/>
                  </a:lnTo>
                  <a:lnTo>
                    <a:pt x="136" y="126"/>
                  </a:lnTo>
                  <a:lnTo>
                    <a:pt x="130" y="131"/>
                  </a:lnTo>
                  <a:lnTo>
                    <a:pt x="125" y="136"/>
                  </a:lnTo>
                  <a:lnTo>
                    <a:pt x="119" y="141"/>
                  </a:lnTo>
                  <a:lnTo>
                    <a:pt x="113" y="144"/>
                  </a:lnTo>
                  <a:lnTo>
                    <a:pt x="106"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7" y="136"/>
                  </a:lnTo>
                  <a:lnTo>
                    <a:pt x="22" y="131"/>
                  </a:lnTo>
                  <a:lnTo>
                    <a:pt x="17" y="126"/>
                  </a:lnTo>
                  <a:lnTo>
                    <a:pt x="13"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3" y="33"/>
                  </a:lnTo>
                  <a:lnTo>
                    <a:pt x="17" y="27"/>
                  </a:lnTo>
                  <a:lnTo>
                    <a:pt x="22" y="22"/>
                  </a:lnTo>
                  <a:lnTo>
                    <a:pt x="27" y="17"/>
                  </a:lnTo>
                  <a:lnTo>
                    <a:pt x="33" y="12"/>
                  </a:lnTo>
                  <a:lnTo>
                    <a:pt x="40" y="9"/>
                  </a:lnTo>
                  <a:lnTo>
                    <a:pt x="47" y="6"/>
                  </a:lnTo>
                  <a:lnTo>
                    <a:pt x="54" y="3"/>
                  </a:lnTo>
                  <a:lnTo>
                    <a:pt x="61" y="1"/>
                  </a:lnTo>
                  <a:lnTo>
                    <a:pt x="69" y="0"/>
                  </a:lnTo>
                  <a:lnTo>
                    <a:pt x="77" y="0"/>
                  </a:lnTo>
                  <a:lnTo>
                    <a:pt x="77" y="0"/>
                  </a:lnTo>
                  <a:lnTo>
                    <a:pt x="85" y="0"/>
                  </a:lnTo>
                  <a:lnTo>
                    <a:pt x="92" y="1"/>
                  </a:lnTo>
                  <a:lnTo>
                    <a:pt x="100" y="3"/>
                  </a:lnTo>
                  <a:lnTo>
                    <a:pt x="106" y="6"/>
                  </a:lnTo>
                  <a:lnTo>
                    <a:pt x="113" y="9"/>
                  </a:lnTo>
                  <a:lnTo>
                    <a:pt x="119" y="12"/>
                  </a:lnTo>
                  <a:lnTo>
                    <a:pt x="125" y="17"/>
                  </a:lnTo>
                  <a:lnTo>
                    <a:pt x="130" y="22"/>
                  </a:lnTo>
                  <a:lnTo>
                    <a:pt x="136" y="27"/>
                  </a:lnTo>
                  <a:lnTo>
                    <a:pt x="140"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0" name="Freeform 1228">
              <a:extLst>
                <a:ext uri="{FF2B5EF4-FFF2-40B4-BE49-F238E27FC236}">
                  <a16:creationId xmlns:a16="http://schemas.microsoft.com/office/drawing/2014/main" id="{C2367BD8-4041-4078-8FF4-38B89E20B077}"/>
                </a:ext>
              </a:extLst>
            </p:cNvPr>
            <p:cNvSpPr>
              <a:spLocks/>
            </p:cNvSpPr>
            <p:nvPr/>
          </p:nvSpPr>
          <p:spPr bwMode="auto">
            <a:xfrm>
              <a:off x="7480301" y="3178176"/>
              <a:ext cx="49213" cy="47625"/>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1 h 153"/>
                <a:gd name="T10" fmla="*/ 120 w 154"/>
                <a:gd name="T11" fmla="*/ 141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2 w 154"/>
                <a:gd name="T43" fmla="*/ 22 h 153"/>
                <a:gd name="T44" fmla="*/ 33 w 154"/>
                <a:gd name="T45" fmla="*/ 12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1" name="Freeform 1229">
              <a:extLst>
                <a:ext uri="{FF2B5EF4-FFF2-40B4-BE49-F238E27FC236}">
                  <a16:creationId xmlns:a16="http://schemas.microsoft.com/office/drawing/2014/main" id="{606EF8E5-14FB-48E7-809D-F0309D01991B}"/>
                </a:ext>
              </a:extLst>
            </p:cNvPr>
            <p:cNvSpPr>
              <a:spLocks/>
            </p:cNvSpPr>
            <p:nvPr/>
          </p:nvSpPr>
          <p:spPr bwMode="auto">
            <a:xfrm>
              <a:off x="7550151" y="3178176"/>
              <a:ext cx="49213" cy="47625"/>
            </a:xfrm>
            <a:custGeom>
              <a:avLst/>
              <a:gdLst>
                <a:gd name="T0" fmla="*/ 155 w 155"/>
                <a:gd name="T1" fmla="*/ 77 h 153"/>
                <a:gd name="T2" fmla="*/ 152 w 155"/>
                <a:gd name="T3" fmla="*/ 93 h 153"/>
                <a:gd name="T4" fmla="*/ 148 w 155"/>
                <a:gd name="T5" fmla="*/ 106 h 153"/>
                <a:gd name="T6" fmla="*/ 141 w 155"/>
                <a:gd name="T7" fmla="*/ 120 h 153"/>
                <a:gd name="T8" fmla="*/ 132 w 155"/>
                <a:gd name="T9" fmla="*/ 131 h 153"/>
                <a:gd name="T10" fmla="*/ 120 w 155"/>
                <a:gd name="T11" fmla="*/ 141 h 153"/>
                <a:gd name="T12" fmla="*/ 108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99 h 153"/>
                <a:gd name="T32" fmla="*/ 0 w 155"/>
                <a:gd name="T33" fmla="*/ 85 h 153"/>
                <a:gd name="T34" fmla="*/ 0 w 155"/>
                <a:gd name="T35" fmla="*/ 77 h 153"/>
                <a:gd name="T36" fmla="*/ 1 w 155"/>
                <a:gd name="T37" fmla="*/ 61 h 153"/>
                <a:gd name="T38" fmla="*/ 6 w 155"/>
                <a:gd name="T39" fmla="*/ 47 h 153"/>
                <a:gd name="T40" fmla="*/ 14 w 155"/>
                <a:gd name="T41" fmla="*/ 33 h 153"/>
                <a:gd name="T42" fmla="*/ 23 w 155"/>
                <a:gd name="T43" fmla="*/ 22 h 153"/>
                <a:gd name="T44" fmla="*/ 35 w 155"/>
                <a:gd name="T45" fmla="*/ 12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3 w 155"/>
                <a:gd name="T57" fmla="*/ 9 h 153"/>
                <a:gd name="T58" fmla="*/ 126 w 155"/>
                <a:gd name="T59" fmla="*/ 17 h 153"/>
                <a:gd name="T60" fmla="*/ 136 w 155"/>
                <a:gd name="T61" fmla="*/ 27 h 153"/>
                <a:gd name="T62" fmla="*/ 146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2" y="93"/>
                  </a:lnTo>
                  <a:lnTo>
                    <a:pt x="151" y="99"/>
                  </a:lnTo>
                  <a:lnTo>
                    <a:pt x="148" y="106"/>
                  </a:lnTo>
                  <a:lnTo>
                    <a:pt x="146" y="113"/>
                  </a:lnTo>
                  <a:lnTo>
                    <a:pt x="141" y="120"/>
                  </a:lnTo>
                  <a:lnTo>
                    <a:pt x="136" y="126"/>
                  </a:lnTo>
                  <a:lnTo>
                    <a:pt x="132" y="131"/>
                  </a:lnTo>
                  <a:lnTo>
                    <a:pt x="126" y="136"/>
                  </a:lnTo>
                  <a:lnTo>
                    <a:pt x="120" y="141"/>
                  </a:lnTo>
                  <a:lnTo>
                    <a:pt x="113"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2"/>
                  </a:lnTo>
                  <a:lnTo>
                    <a:pt x="126" y="17"/>
                  </a:lnTo>
                  <a:lnTo>
                    <a:pt x="132" y="22"/>
                  </a:lnTo>
                  <a:lnTo>
                    <a:pt x="136" y="27"/>
                  </a:lnTo>
                  <a:lnTo>
                    <a:pt x="141" y="33"/>
                  </a:lnTo>
                  <a:lnTo>
                    <a:pt x="146" y="40"/>
                  </a:lnTo>
                  <a:lnTo>
                    <a:pt x="148" y="47"/>
                  </a:lnTo>
                  <a:lnTo>
                    <a:pt x="151" y="54"/>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2" name="Freeform 1230">
              <a:extLst>
                <a:ext uri="{FF2B5EF4-FFF2-40B4-BE49-F238E27FC236}">
                  <a16:creationId xmlns:a16="http://schemas.microsoft.com/office/drawing/2014/main" id="{0281360C-480C-421B-8511-F22016A15F17}"/>
                </a:ext>
              </a:extLst>
            </p:cNvPr>
            <p:cNvSpPr>
              <a:spLocks/>
            </p:cNvSpPr>
            <p:nvPr/>
          </p:nvSpPr>
          <p:spPr bwMode="auto">
            <a:xfrm>
              <a:off x="7683501" y="3248026"/>
              <a:ext cx="49213" cy="49213"/>
            </a:xfrm>
            <a:custGeom>
              <a:avLst/>
              <a:gdLst>
                <a:gd name="T0" fmla="*/ 153 w 153"/>
                <a:gd name="T1" fmla="*/ 77 h 154"/>
                <a:gd name="T2" fmla="*/ 152 w 153"/>
                <a:gd name="T3" fmla="*/ 93 h 154"/>
                <a:gd name="T4" fmla="*/ 148 w 153"/>
                <a:gd name="T5" fmla="*/ 107 h 154"/>
                <a:gd name="T6" fmla="*/ 140 w 153"/>
                <a:gd name="T7" fmla="*/ 120 h 154"/>
                <a:gd name="T8" fmla="*/ 130 w 153"/>
                <a:gd name="T9" fmla="*/ 131 h 154"/>
                <a:gd name="T10" fmla="*/ 119 w 153"/>
                <a:gd name="T11" fmla="*/ 141 h 154"/>
                <a:gd name="T12" fmla="*/ 106 w 153"/>
                <a:gd name="T13" fmla="*/ 149 h 154"/>
                <a:gd name="T14" fmla="*/ 92 w 153"/>
                <a:gd name="T15" fmla="*/ 153 h 154"/>
                <a:gd name="T16" fmla="*/ 77 w 153"/>
                <a:gd name="T17" fmla="*/ 154 h 154"/>
                <a:gd name="T18" fmla="*/ 69 w 153"/>
                <a:gd name="T19" fmla="*/ 154 h 154"/>
                <a:gd name="T20" fmla="*/ 54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99 h 154"/>
                <a:gd name="T32" fmla="*/ 0 w 153"/>
                <a:gd name="T33" fmla="*/ 85 h 154"/>
                <a:gd name="T34" fmla="*/ 0 w 153"/>
                <a:gd name="T35" fmla="*/ 77 h 154"/>
                <a:gd name="T36" fmla="*/ 1 w 153"/>
                <a:gd name="T37" fmla="*/ 62 h 154"/>
                <a:gd name="T38" fmla="*/ 6 w 153"/>
                <a:gd name="T39" fmla="*/ 47 h 154"/>
                <a:gd name="T40" fmla="*/ 13 w 153"/>
                <a:gd name="T41" fmla="*/ 34 h 154"/>
                <a:gd name="T42" fmla="*/ 22 w 153"/>
                <a:gd name="T43" fmla="*/ 23 h 154"/>
                <a:gd name="T44" fmla="*/ 33 w 153"/>
                <a:gd name="T45" fmla="*/ 14 h 154"/>
                <a:gd name="T46" fmla="*/ 47 w 153"/>
                <a:gd name="T47" fmla="*/ 6 h 154"/>
                <a:gd name="T48" fmla="*/ 61 w 153"/>
                <a:gd name="T49" fmla="*/ 2 h 154"/>
                <a:gd name="T50" fmla="*/ 77 w 153"/>
                <a:gd name="T51" fmla="*/ 0 h 154"/>
                <a:gd name="T52" fmla="*/ 85 w 153"/>
                <a:gd name="T53" fmla="*/ 1 h 154"/>
                <a:gd name="T54" fmla="*/ 100 w 153"/>
                <a:gd name="T55" fmla="*/ 3 h 154"/>
                <a:gd name="T56" fmla="*/ 113 w 153"/>
                <a:gd name="T57" fmla="*/ 9 h 154"/>
                <a:gd name="T58" fmla="*/ 125 w 153"/>
                <a:gd name="T59" fmla="*/ 18 h 154"/>
                <a:gd name="T60" fmla="*/ 136 w 153"/>
                <a:gd name="T61" fmla="*/ 28 h 154"/>
                <a:gd name="T62" fmla="*/ 144 w 153"/>
                <a:gd name="T63" fmla="*/ 40 h 154"/>
                <a:gd name="T64" fmla="*/ 150 w 153"/>
                <a:gd name="T65" fmla="*/ 54 h 154"/>
                <a:gd name="T66" fmla="*/ 153 w 153"/>
                <a:gd name="T67" fmla="*/ 70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8" y="107"/>
                  </a:lnTo>
                  <a:lnTo>
                    <a:pt x="144" y="114"/>
                  </a:lnTo>
                  <a:lnTo>
                    <a:pt x="140" y="120"/>
                  </a:lnTo>
                  <a:lnTo>
                    <a:pt x="136" y="126"/>
                  </a:lnTo>
                  <a:lnTo>
                    <a:pt x="130" y="131"/>
                  </a:lnTo>
                  <a:lnTo>
                    <a:pt x="125" y="136"/>
                  </a:lnTo>
                  <a:lnTo>
                    <a:pt x="119" y="141"/>
                  </a:lnTo>
                  <a:lnTo>
                    <a:pt x="113" y="145"/>
                  </a:lnTo>
                  <a:lnTo>
                    <a:pt x="106"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1"/>
                  </a:lnTo>
                  <a:lnTo>
                    <a:pt x="27" y="136"/>
                  </a:lnTo>
                  <a:lnTo>
                    <a:pt x="22" y="131"/>
                  </a:lnTo>
                  <a:lnTo>
                    <a:pt x="17" y="126"/>
                  </a:lnTo>
                  <a:lnTo>
                    <a:pt x="13" y="120"/>
                  </a:lnTo>
                  <a:lnTo>
                    <a:pt x="9" y="114"/>
                  </a:lnTo>
                  <a:lnTo>
                    <a:pt x="6" y="107"/>
                  </a:lnTo>
                  <a:lnTo>
                    <a:pt x="3" y="99"/>
                  </a:lnTo>
                  <a:lnTo>
                    <a:pt x="1" y="93"/>
                  </a:lnTo>
                  <a:lnTo>
                    <a:pt x="0" y="85"/>
                  </a:lnTo>
                  <a:lnTo>
                    <a:pt x="0" y="77"/>
                  </a:lnTo>
                  <a:lnTo>
                    <a:pt x="0" y="77"/>
                  </a:lnTo>
                  <a:lnTo>
                    <a:pt x="0" y="70"/>
                  </a:lnTo>
                  <a:lnTo>
                    <a:pt x="1" y="62"/>
                  </a:lnTo>
                  <a:lnTo>
                    <a:pt x="3" y="54"/>
                  </a:lnTo>
                  <a:lnTo>
                    <a:pt x="6" y="47"/>
                  </a:lnTo>
                  <a:lnTo>
                    <a:pt x="9" y="40"/>
                  </a:lnTo>
                  <a:lnTo>
                    <a:pt x="13" y="34"/>
                  </a:lnTo>
                  <a:lnTo>
                    <a:pt x="17" y="28"/>
                  </a:lnTo>
                  <a:lnTo>
                    <a:pt x="22" y="23"/>
                  </a:lnTo>
                  <a:lnTo>
                    <a:pt x="27" y="18"/>
                  </a:lnTo>
                  <a:lnTo>
                    <a:pt x="33" y="14"/>
                  </a:lnTo>
                  <a:lnTo>
                    <a:pt x="40" y="9"/>
                  </a:lnTo>
                  <a:lnTo>
                    <a:pt x="47" y="6"/>
                  </a:lnTo>
                  <a:lnTo>
                    <a:pt x="54" y="3"/>
                  </a:lnTo>
                  <a:lnTo>
                    <a:pt x="61" y="2"/>
                  </a:lnTo>
                  <a:lnTo>
                    <a:pt x="69" y="1"/>
                  </a:lnTo>
                  <a:lnTo>
                    <a:pt x="77" y="0"/>
                  </a:lnTo>
                  <a:lnTo>
                    <a:pt x="77" y="0"/>
                  </a:lnTo>
                  <a:lnTo>
                    <a:pt x="85" y="1"/>
                  </a:lnTo>
                  <a:lnTo>
                    <a:pt x="92" y="2"/>
                  </a:lnTo>
                  <a:lnTo>
                    <a:pt x="100" y="3"/>
                  </a:lnTo>
                  <a:lnTo>
                    <a:pt x="106" y="6"/>
                  </a:lnTo>
                  <a:lnTo>
                    <a:pt x="113" y="9"/>
                  </a:lnTo>
                  <a:lnTo>
                    <a:pt x="119" y="14"/>
                  </a:lnTo>
                  <a:lnTo>
                    <a:pt x="125" y="18"/>
                  </a:lnTo>
                  <a:lnTo>
                    <a:pt x="130" y="23"/>
                  </a:lnTo>
                  <a:lnTo>
                    <a:pt x="136" y="28"/>
                  </a:lnTo>
                  <a:lnTo>
                    <a:pt x="140" y="34"/>
                  </a:lnTo>
                  <a:lnTo>
                    <a:pt x="144" y="40"/>
                  </a:lnTo>
                  <a:lnTo>
                    <a:pt x="148"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3" name="Freeform 1231">
              <a:extLst>
                <a:ext uri="{FF2B5EF4-FFF2-40B4-BE49-F238E27FC236}">
                  <a16:creationId xmlns:a16="http://schemas.microsoft.com/office/drawing/2014/main" id="{F07FEA10-F848-4D0B-9E87-BEED12183087}"/>
                </a:ext>
              </a:extLst>
            </p:cNvPr>
            <p:cNvSpPr>
              <a:spLocks/>
            </p:cNvSpPr>
            <p:nvPr/>
          </p:nvSpPr>
          <p:spPr bwMode="auto">
            <a:xfrm>
              <a:off x="7613651" y="3319463"/>
              <a:ext cx="47625" cy="47625"/>
            </a:xfrm>
            <a:custGeom>
              <a:avLst/>
              <a:gdLst>
                <a:gd name="T0" fmla="*/ 154 w 154"/>
                <a:gd name="T1" fmla="*/ 77 h 153"/>
                <a:gd name="T2" fmla="*/ 152 w 154"/>
                <a:gd name="T3" fmla="*/ 92 h 153"/>
                <a:gd name="T4" fmla="*/ 147 w 154"/>
                <a:gd name="T5" fmla="*/ 106 h 153"/>
                <a:gd name="T6" fmla="*/ 141 w 154"/>
                <a:gd name="T7" fmla="*/ 119 h 153"/>
                <a:gd name="T8" fmla="*/ 131 w 154"/>
                <a:gd name="T9" fmla="*/ 130 h 153"/>
                <a:gd name="T10" fmla="*/ 120 w 154"/>
                <a:gd name="T11" fmla="*/ 141 h 153"/>
                <a:gd name="T12" fmla="*/ 106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1 h 153"/>
                <a:gd name="T38" fmla="*/ 6 w 154"/>
                <a:gd name="T39" fmla="*/ 47 h 153"/>
                <a:gd name="T40" fmla="*/ 14 w 154"/>
                <a:gd name="T41" fmla="*/ 33 h 153"/>
                <a:gd name="T42" fmla="*/ 23 w 154"/>
                <a:gd name="T43" fmla="*/ 22 h 153"/>
                <a:gd name="T44" fmla="*/ 34 w 154"/>
                <a:gd name="T45" fmla="*/ 13 h 153"/>
                <a:gd name="T46" fmla="*/ 47 w 154"/>
                <a:gd name="T47" fmla="*/ 6 h 153"/>
                <a:gd name="T48" fmla="*/ 62 w 154"/>
                <a:gd name="T49" fmla="*/ 1 h 153"/>
                <a:gd name="T50" fmla="*/ 77 w 154"/>
                <a:gd name="T51" fmla="*/ 0 h 153"/>
                <a:gd name="T52" fmla="*/ 85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2"/>
                  </a:lnTo>
                  <a:lnTo>
                    <a:pt x="150" y="100"/>
                  </a:lnTo>
                  <a:lnTo>
                    <a:pt x="147" y="106"/>
                  </a:lnTo>
                  <a:lnTo>
                    <a:pt x="144" y="113"/>
                  </a:lnTo>
                  <a:lnTo>
                    <a:pt x="141" y="119"/>
                  </a:lnTo>
                  <a:lnTo>
                    <a:pt x="136" y="126"/>
                  </a:lnTo>
                  <a:lnTo>
                    <a:pt x="131" y="130"/>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0"/>
                  </a:lnTo>
                  <a:lnTo>
                    <a:pt x="17" y="126"/>
                  </a:lnTo>
                  <a:lnTo>
                    <a:pt x="14" y="119"/>
                  </a:lnTo>
                  <a:lnTo>
                    <a:pt x="9" y="113"/>
                  </a:lnTo>
                  <a:lnTo>
                    <a:pt x="6" y="106"/>
                  </a:lnTo>
                  <a:lnTo>
                    <a:pt x="3" y="100"/>
                  </a:lnTo>
                  <a:lnTo>
                    <a:pt x="1" y="92"/>
                  </a:lnTo>
                  <a:lnTo>
                    <a:pt x="0" y="85"/>
                  </a:lnTo>
                  <a:lnTo>
                    <a:pt x="0" y="77"/>
                  </a:lnTo>
                  <a:lnTo>
                    <a:pt x="0" y="77"/>
                  </a:lnTo>
                  <a:lnTo>
                    <a:pt x="0" y="69"/>
                  </a:lnTo>
                  <a:lnTo>
                    <a:pt x="1" y="61"/>
                  </a:lnTo>
                  <a:lnTo>
                    <a:pt x="3" y="54"/>
                  </a:lnTo>
                  <a:lnTo>
                    <a:pt x="6" y="47"/>
                  </a:lnTo>
                  <a:lnTo>
                    <a:pt x="9" y="40"/>
                  </a:lnTo>
                  <a:lnTo>
                    <a:pt x="14" y="33"/>
                  </a:lnTo>
                  <a:lnTo>
                    <a:pt x="17" y="27"/>
                  </a:lnTo>
                  <a:lnTo>
                    <a:pt x="23" y="22"/>
                  </a:lnTo>
                  <a:lnTo>
                    <a:pt x="28" y="17"/>
                  </a:lnTo>
                  <a:lnTo>
                    <a:pt x="34" y="13"/>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4" name="Freeform 1232">
              <a:extLst>
                <a:ext uri="{FF2B5EF4-FFF2-40B4-BE49-F238E27FC236}">
                  <a16:creationId xmlns:a16="http://schemas.microsoft.com/office/drawing/2014/main" id="{697319E9-2DBD-4D3B-B15B-758019DCBE7D}"/>
                </a:ext>
              </a:extLst>
            </p:cNvPr>
            <p:cNvSpPr>
              <a:spLocks/>
            </p:cNvSpPr>
            <p:nvPr/>
          </p:nvSpPr>
          <p:spPr bwMode="auto">
            <a:xfrm>
              <a:off x="7613651" y="3389313"/>
              <a:ext cx="47625" cy="49213"/>
            </a:xfrm>
            <a:custGeom>
              <a:avLst/>
              <a:gdLst>
                <a:gd name="T0" fmla="*/ 154 w 154"/>
                <a:gd name="T1" fmla="*/ 77 h 154"/>
                <a:gd name="T2" fmla="*/ 152 w 154"/>
                <a:gd name="T3" fmla="*/ 93 h 154"/>
                <a:gd name="T4" fmla="*/ 147 w 154"/>
                <a:gd name="T5" fmla="*/ 108 h 154"/>
                <a:gd name="T6" fmla="*/ 141 w 154"/>
                <a:gd name="T7" fmla="*/ 120 h 154"/>
                <a:gd name="T8" fmla="*/ 131 w 154"/>
                <a:gd name="T9" fmla="*/ 132 h 154"/>
                <a:gd name="T10" fmla="*/ 120 w 154"/>
                <a:gd name="T11" fmla="*/ 141 h 154"/>
                <a:gd name="T12" fmla="*/ 106 w 154"/>
                <a:gd name="T13" fmla="*/ 148 h 154"/>
                <a:gd name="T14" fmla="*/ 93 w 154"/>
                <a:gd name="T15" fmla="*/ 152 h 154"/>
                <a:gd name="T16" fmla="*/ 77 w 154"/>
                <a:gd name="T17" fmla="*/ 154 h 154"/>
                <a:gd name="T18" fmla="*/ 69 w 154"/>
                <a:gd name="T19" fmla="*/ 153 h 154"/>
                <a:gd name="T20" fmla="*/ 54 w 154"/>
                <a:gd name="T21" fmla="*/ 151 h 154"/>
                <a:gd name="T22" fmla="*/ 40 w 154"/>
                <a:gd name="T23" fmla="*/ 144 h 154"/>
                <a:gd name="T24" fmla="*/ 28 w 154"/>
                <a:gd name="T25" fmla="*/ 136 h 154"/>
                <a:gd name="T26" fmla="*/ 17 w 154"/>
                <a:gd name="T27" fmla="*/ 126 h 154"/>
                <a:gd name="T28" fmla="*/ 9 w 154"/>
                <a:gd name="T29" fmla="*/ 113 h 154"/>
                <a:gd name="T30" fmla="*/ 3 w 154"/>
                <a:gd name="T31" fmla="*/ 100 h 154"/>
                <a:gd name="T32" fmla="*/ 0 w 154"/>
                <a:gd name="T33" fmla="*/ 85 h 154"/>
                <a:gd name="T34" fmla="*/ 0 w 154"/>
                <a:gd name="T35" fmla="*/ 77 h 154"/>
                <a:gd name="T36" fmla="*/ 1 w 154"/>
                <a:gd name="T37" fmla="*/ 62 h 154"/>
                <a:gd name="T38" fmla="*/ 6 w 154"/>
                <a:gd name="T39" fmla="*/ 47 h 154"/>
                <a:gd name="T40" fmla="*/ 14 w 154"/>
                <a:gd name="T41" fmla="*/ 34 h 154"/>
                <a:gd name="T42" fmla="*/ 23 w 154"/>
                <a:gd name="T43" fmla="*/ 23 h 154"/>
                <a:gd name="T44" fmla="*/ 34 w 154"/>
                <a:gd name="T45" fmla="*/ 14 h 154"/>
                <a:gd name="T46" fmla="*/ 47 w 154"/>
                <a:gd name="T47" fmla="*/ 6 h 154"/>
                <a:gd name="T48" fmla="*/ 62 w 154"/>
                <a:gd name="T49" fmla="*/ 1 h 154"/>
                <a:gd name="T50" fmla="*/ 77 w 154"/>
                <a:gd name="T51" fmla="*/ 0 h 154"/>
                <a:gd name="T52" fmla="*/ 85 w 154"/>
                <a:gd name="T53" fmla="*/ 0 h 154"/>
                <a:gd name="T54" fmla="*/ 99 w 154"/>
                <a:gd name="T55" fmla="*/ 3 h 154"/>
                <a:gd name="T56" fmla="*/ 113 w 154"/>
                <a:gd name="T57" fmla="*/ 9 h 154"/>
                <a:gd name="T58" fmla="*/ 126 w 154"/>
                <a:gd name="T59" fmla="*/ 17 h 154"/>
                <a:gd name="T60" fmla="*/ 136 w 154"/>
                <a:gd name="T61" fmla="*/ 29 h 154"/>
                <a:gd name="T62" fmla="*/ 144 w 154"/>
                <a:gd name="T63" fmla="*/ 40 h 154"/>
                <a:gd name="T64" fmla="*/ 150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0" y="100"/>
                  </a:lnTo>
                  <a:lnTo>
                    <a:pt x="147" y="108"/>
                  </a:lnTo>
                  <a:lnTo>
                    <a:pt x="144" y="113"/>
                  </a:lnTo>
                  <a:lnTo>
                    <a:pt x="141" y="120"/>
                  </a:lnTo>
                  <a:lnTo>
                    <a:pt x="136" y="126"/>
                  </a:lnTo>
                  <a:lnTo>
                    <a:pt x="131" y="132"/>
                  </a:lnTo>
                  <a:lnTo>
                    <a:pt x="126" y="136"/>
                  </a:lnTo>
                  <a:lnTo>
                    <a:pt x="120" y="141"/>
                  </a:lnTo>
                  <a:lnTo>
                    <a:pt x="113" y="144"/>
                  </a:lnTo>
                  <a:lnTo>
                    <a:pt x="106" y="148"/>
                  </a:lnTo>
                  <a:lnTo>
                    <a:pt x="99" y="151"/>
                  </a:lnTo>
                  <a:lnTo>
                    <a:pt x="93" y="152"/>
                  </a:lnTo>
                  <a:lnTo>
                    <a:pt x="85" y="153"/>
                  </a:lnTo>
                  <a:lnTo>
                    <a:pt x="77" y="154"/>
                  </a:lnTo>
                  <a:lnTo>
                    <a:pt x="77" y="154"/>
                  </a:lnTo>
                  <a:lnTo>
                    <a:pt x="69" y="153"/>
                  </a:lnTo>
                  <a:lnTo>
                    <a:pt x="62" y="152"/>
                  </a:lnTo>
                  <a:lnTo>
                    <a:pt x="54" y="151"/>
                  </a:lnTo>
                  <a:lnTo>
                    <a:pt x="47" y="148"/>
                  </a:lnTo>
                  <a:lnTo>
                    <a:pt x="40" y="144"/>
                  </a:lnTo>
                  <a:lnTo>
                    <a:pt x="34" y="141"/>
                  </a:lnTo>
                  <a:lnTo>
                    <a:pt x="28" y="136"/>
                  </a:lnTo>
                  <a:lnTo>
                    <a:pt x="23" y="132"/>
                  </a:lnTo>
                  <a:lnTo>
                    <a:pt x="17" y="126"/>
                  </a:lnTo>
                  <a:lnTo>
                    <a:pt x="14" y="120"/>
                  </a:lnTo>
                  <a:lnTo>
                    <a:pt x="9" y="113"/>
                  </a:lnTo>
                  <a:lnTo>
                    <a:pt x="6" y="108"/>
                  </a:lnTo>
                  <a:lnTo>
                    <a:pt x="3" y="100"/>
                  </a:lnTo>
                  <a:lnTo>
                    <a:pt x="1" y="93"/>
                  </a:lnTo>
                  <a:lnTo>
                    <a:pt x="0" y="85"/>
                  </a:lnTo>
                  <a:lnTo>
                    <a:pt x="0" y="77"/>
                  </a:lnTo>
                  <a:lnTo>
                    <a:pt x="0" y="77"/>
                  </a:lnTo>
                  <a:lnTo>
                    <a:pt x="0" y="69"/>
                  </a:lnTo>
                  <a:lnTo>
                    <a:pt x="1" y="62"/>
                  </a:lnTo>
                  <a:lnTo>
                    <a:pt x="3" y="54"/>
                  </a:lnTo>
                  <a:lnTo>
                    <a:pt x="6" y="47"/>
                  </a:lnTo>
                  <a:lnTo>
                    <a:pt x="9" y="40"/>
                  </a:lnTo>
                  <a:lnTo>
                    <a:pt x="14" y="34"/>
                  </a:lnTo>
                  <a:lnTo>
                    <a:pt x="17" y="29"/>
                  </a:lnTo>
                  <a:lnTo>
                    <a:pt x="23" y="23"/>
                  </a:lnTo>
                  <a:lnTo>
                    <a:pt x="28" y="17"/>
                  </a:lnTo>
                  <a:lnTo>
                    <a:pt x="34" y="14"/>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4"/>
                  </a:lnTo>
                  <a:lnTo>
                    <a:pt x="126" y="17"/>
                  </a:lnTo>
                  <a:lnTo>
                    <a:pt x="131" y="23"/>
                  </a:lnTo>
                  <a:lnTo>
                    <a:pt x="136" y="29"/>
                  </a:lnTo>
                  <a:lnTo>
                    <a:pt x="141" y="34"/>
                  </a:lnTo>
                  <a:lnTo>
                    <a:pt x="144" y="40"/>
                  </a:lnTo>
                  <a:lnTo>
                    <a:pt x="147" y="47"/>
                  </a:lnTo>
                  <a:lnTo>
                    <a:pt x="150"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5" name="Freeform 1233">
              <a:extLst>
                <a:ext uri="{FF2B5EF4-FFF2-40B4-BE49-F238E27FC236}">
                  <a16:creationId xmlns:a16="http://schemas.microsoft.com/office/drawing/2014/main" id="{9D873E89-1618-4F19-952E-1530FEB837F5}"/>
                </a:ext>
              </a:extLst>
            </p:cNvPr>
            <p:cNvSpPr>
              <a:spLocks/>
            </p:cNvSpPr>
            <p:nvPr/>
          </p:nvSpPr>
          <p:spPr bwMode="auto">
            <a:xfrm>
              <a:off x="7683501" y="3319463"/>
              <a:ext cx="49213" cy="47625"/>
            </a:xfrm>
            <a:custGeom>
              <a:avLst/>
              <a:gdLst>
                <a:gd name="T0" fmla="*/ 153 w 153"/>
                <a:gd name="T1" fmla="*/ 77 h 153"/>
                <a:gd name="T2" fmla="*/ 152 w 153"/>
                <a:gd name="T3" fmla="*/ 92 h 153"/>
                <a:gd name="T4" fmla="*/ 148 w 153"/>
                <a:gd name="T5" fmla="*/ 106 h 153"/>
                <a:gd name="T6" fmla="*/ 140 w 153"/>
                <a:gd name="T7" fmla="*/ 119 h 153"/>
                <a:gd name="T8" fmla="*/ 130 w 153"/>
                <a:gd name="T9" fmla="*/ 130 h 153"/>
                <a:gd name="T10" fmla="*/ 119 w 153"/>
                <a:gd name="T11" fmla="*/ 141 h 153"/>
                <a:gd name="T12" fmla="*/ 106 w 153"/>
                <a:gd name="T13" fmla="*/ 148 h 153"/>
                <a:gd name="T14" fmla="*/ 92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6 w 153"/>
                <a:gd name="T39" fmla="*/ 47 h 153"/>
                <a:gd name="T40" fmla="*/ 13 w 153"/>
                <a:gd name="T41" fmla="*/ 33 h 153"/>
                <a:gd name="T42" fmla="*/ 22 w 153"/>
                <a:gd name="T43" fmla="*/ 22 h 153"/>
                <a:gd name="T44" fmla="*/ 33 w 153"/>
                <a:gd name="T45" fmla="*/ 13 h 153"/>
                <a:gd name="T46" fmla="*/ 47 w 153"/>
                <a:gd name="T47" fmla="*/ 6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5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2"/>
                  </a:lnTo>
                  <a:lnTo>
                    <a:pt x="150" y="100"/>
                  </a:lnTo>
                  <a:lnTo>
                    <a:pt x="148" y="106"/>
                  </a:lnTo>
                  <a:lnTo>
                    <a:pt x="144" y="113"/>
                  </a:lnTo>
                  <a:lnTo>
                    <a:pt x="140" y="119"/>
                  </a:lnTo>
                  <a:lnTo>
                    <a:pt x="136" y="126"/>
                  </a:lnTo>
                  <a:lnTo>
                    <a:pt x="130" y="130"/>
                  </a:lnTo>
                  <a:lnTo>
                    <a:pt x="125" y="136"/>
                  </a:lnTo>
                  <a:lnTo>
                    <a:pt x="119" y="141"/>
                  </a:lnTo>
                  <a:lnTo>
                    <a:pt x="113" y="144"/>
                  </a:lnTo>
                  <a:lnTo>
                    <a:pt x="106"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7" y="136"/>
                  </a:lnTo>
                  <a:lnTo>
                    <a:pt x="22" y="130"/>
                  </a:lnTo>
                  <a:lnTo>
                    <a:pt x="17" y="126"/>
                  </a:lnTo>
                  <a:lnTo>
                    <a:pt x="13" y="119"/>
                  </a:lnTo>
                  <a:lnTo>
                    <a:pt x="9" y="113"/>
                  </a:lnTo>
                  <a:lnTo>
                    <a:pt x="6" y="106"/>
                  </a:lnTo>
                  <a:lnTo>
                    <a:pt x="3" y="100"/>
                  </a:lnTo>
                  <a:lnTo>
                    <a:pt x="1" y="92"/>
                  </a:lnTo>
                  <a:lnTo>
                    <a:pt x="0" y="85"/>
                  </a:lnTo>
                  <a:lnTo>
                    <a:pt x="0" y="77"/>
                  </a:lnTo>
                  <a:lnTo>
                    <a:pt x="0" y="77"/>
                  </a:lnTo>
                  <a:lnTo>
                    <a:pt x="0" y="69"/>
                  </a:lnTo>
                  <a:lnTo>
                    <a:pt x="1" y="61"/>
                  </a:lnTo>
                  <a:lnTo>
                    <a:pt x="3" y="54"/>
                  </a:lnTo>
                  <a:lnTo>
                    <a:pt x="6" y="47"/>
                  </a:lnTo>
                  <a:lnTo>
                    <a:pt x="9" y="40"/>
                  </a:lnTo>
                  <a:lnTo>
                    <a:pt x="13" y="33"/>
                  </a:lnTo>
                  <a:lnTo>
                    <a:pt x="17" y="27"/>
                  </a:lnTo>
                  <a:lnTo>
                    <a:pt x="22" y="22"/>
                  </a:lnTo>
                  <a:lnTo>
                    <a:pt x="27" y="17"/>
                  </a:lnTo>
                  <a:lnTo>
                    <a:pt x="33" y="13"/>
                  </a:lnTo>
                  <a:lnTo>
                    <a:pt x="40" y="9"/>
                  </a:lnTo>
                  <a:lnTo>
                    <a:pt x="47" y="6"/>
                  </a:lnTo>
                  <a:lnTo>
                    <a:pt x="54" y="3"/>
                  </a:lnTo>
                  <a:lnTo>
                    <a:pt x="61" y="1"/>
                  </a:lnTo>
                  <a:lnTo>
                    <a:pt x="69" y="0"/>
                  </a:lnTo>
                  <a:lnTo>
                    <a:pt x="77" y="0"/>
                  </a:lnTo>
                  <a:lnTo>
                    <a:pt x="77" y="0"/>
                  </a:lnTo>
                  <a:lnTo>
                    <a:pt x="85" y="0"/>
                  </a:lnTo>
                  <a:lnTo>
                    <a:pt x="92" y="1"/>
                  </a:lnTo>
                  <a:lnTo>
                    <a:pt x="100" y="3"/>
                  </a:lnTo>
                  <a:lnTo>
                    <a:pt x="106" y="6"/>
                  </a:lnTo>
                  <a:lnTo>
                    <a:pt x="113" y="9"/>
                  </a:lnTo>
                  <a:lnTo>
                    <a:pt x="119" y="13"/>
                  </a:lnTo>
                  <a:lnTo>
                    <a:pt x="125" y="17"/>
                  </a:lnTo>
                  <a:lnTo>
                    <a:pt x="130" y="22"/>
                  </a:lnTo>
                  <a:lnTo>
                    <a:pt x="136" y="27"/>
                  </a:lnTo>
                  <a:lnTo>
                    <a:pt x="140"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6" name="Freeform 1234">
              <a:extLst>
                <a:ext uri="{FF2B5EF4-FFF2-40B4-BE49-F238E27FC236}">
                  <a16:creationId xmlns:a16="http://schemas.microsoft.com/office/drawing/2014/main" id="{67796127-BEDE-44A4-BAC2-1EC41C563FFA}"/>
                </a:ext>
              </a:extLst>
            </p:cNvPr>
            <p:cNvSpPr>
              <a:spLocks/>
            </p:cNvSpPr>
            <p:nvPr/>
          </p:nvSpPr>
          <p:spPr bwMode="auto">
            <a:xfrm>
              <a:off x="7683501" y="3389313"/>
              <a:ext cx="49213" cy="49213"/>
            </a:xfrm>
            <a:custGeom>
              <a:avLst/>
              <a:gdLst>
                <a:gd name="T0" fmla="*/ 153 w 153"/>
                <a:gd name="T1" fmla="*/ 77 h 154"/>
                <a:gd name="T2" fmla="*/ 152 w 153"/>
                <a:gd name="T3" fmla="*/ 93 h 154"/>
                <a:gd name="T4" fmla="*/ 148 w 153"/>
                <a:gd name="T5" fmla="*/ 108 h 154"/>
                <a:gd name="T6" fmla="*/ 140 w 153"/>
                <a:gd name="T7" fmla="*/ 120 h 154"/>
                <a:gd name="T8" fmla="*/ 130 w 153"/>
                <a:gd name="T9" fmla="*/ 132 h 154"/>
                <a:gd name="T10" fmla="*/ 119 w 153"/>
                <a:gd name="T11" fmla="*/ 141 h 154"/>
                <a:gd name="T12" fmla="*/ 106 w 153"/>
                <a:gd name="T13" fmla="*/ 148 h 154"/>
                <a:gd name="T14" fmla="*/ 92 w 153"/>
                <a:gd name="T15" fmla="*/ 152 h 154"/>
                <a:gd name="T16" fmla="*/ 77 w 153"/>
                <a:gd name="T17" fmla="*/ 154 h 154"/>
                <a:gd name="T18" fmla="*/ 69 w 153"/>
                <a:gd name="T19" fmla="*/ 153 h 154"/>
                <a:gd name="T20" fmla="*/ 54 w 153"/>
                <a:gd name="T21" fmla="*/ 151 h 154"/>
                <a:gd name="T22" fmla="*/ 40 w 153"/>
                <a:gd name="T23" fmla="*/ 144 h 154"/>
                <a:gd name="T24" fmla="*/ 27 w 153"/>
                <a:gd name="T25" fmla="*/ 136 h 154"/>
                <a:gd name="T26" fmla="*/ 17 w 153"/>
                <a:gd name="T27" fmla="*/ 126 h 154"/>
                <a:gd name="T28" fmla="*/ 9 w 153"/>
                <a:gd name="T29" fmla="*/ 113 h 154"/>
                <a:gd name="T30" fmla="*/ 3 w 153"/>
                <a:gd name="T31" fmla="*/ 100 h 154"/>
                <a:gd name="T32" fmla="*/ 0 w 153"/>
                <a:gd name="T33" fmla="*/ 85 h 154"/>
                <a:gd name="T34" fmla="*/ 0 w 153"/>
                <a:gd name="T35" fmla="*/ 77 h 154"/>
                <a:gd name="T36" fmla="*/ 1 w 153"/>
                <a:gd name="T37" fmla="*/ 62 h 154"/>
                <a:gd name="T38" fmla="*/ 6 w 153"/>
                <a:gd name="T39" fmla="*/ 47 h 154"/>
                <a:gd name="T40" fmla="*/ 13 w 153"/>
                <a:gd name="T41" fmla="*/ 34 h 154"/>
                <a:gd name="T42" fmla="*/ 22 w 153"/>
                <a:gd name="T43" fmla="*/ 23 h 154"/>
                <a:gd name="T44" fmla="*/ 33 w 153"/>
                <a:gd name="T45" fmla="*/ 14 h 154"/>
                <a:gd name="T46" fmla="*/ 47 w 153"/>
                <a:gd name="T47" fmla="*/ 6 h 154"/>
                <a:gd name="T48" fmla="*/ 61 w 153"/>
                <a:gd name="T49" fmla="*/ 1 h 154"/>
                <a:gd name="T50" fmla="*/ 77 w 153"/>
                <a:gd name="T51" fmla="*/ 0 h 154"/>
                <a:gd name="T52" fmla="*/ 85 w 153"/>
                <a:gd name="T53" fmla="*/ 0 h 154"/>
                <a:gd name="T54" fmla="*/ 100 w 153"/>
                <a:gd name="T55" fmla="*/ 3 h 154"/>
                <a:gd name="T56" fmla="*/ 113 w 153"/>
                <a:gd name="T57" fmla="*/ 9 h 154"/>
                <a:gd name="T58" fmla="*/ 125 w 153"/>
                <a:gd name="T59" fmla="*/ 17 h 154"/>
                <a:gd name="T60" fmla="*/ 136 w 153"/>
                <a:gd name="T61" fmla="*/ 29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8" y="108"/>
                  </a:lnTo>
                  <a:lnTo>
                    <a:pt x="144" y="113"/>
                  </a:lnTo>
                  <a:lnTo>
                    <a:pt x="140" y="120"/>
                  </a:lnTo>
                  <a:lnTo>
                    <a:pt x="136" y="126"/>
                  </a:lnTo>
                  <a:lnTo>
                    <a:pt x="130" y="132"/>
                  </a:lnTo>
                  <a:lnTo>
                    <a:pt x="125" y="136"/>
                  </a:lnTo>
                  <a:lnTo>
                    <a:pt x="119" y="141"/>
                  </a:lnTo>
                  <a:lnTo>
                    <a:pt x="113" y="144"/>
                  </a:lnTo>
                  <a:lnTo>
                    <a:pt x="106" y="148"/>
                  </a:lnTo>
                  <a:lnTo>
                    <a:pt x="100" y="151"/>
                  </a:lnTo>
                  <a:lnTo>
                    <a:pt x="92" y="152"/>
                  </a:lnTo>
                  <a:lnTo>
                    <a:pt x="85" y="153"/>
                  </a:lnTo>
                  <a:lnTo>
                    <a:pt x="77" y="154"/>
                  </a:lnTo>
                  <a:lnTo>
                    <a:pt x="77" y="154"/>
                  </a:lnTo>
                  <a:lnTo>
                    <a:pt x="69" y="153"/>
                  </a:lnTo>
                  <a:lnTo>
                    <a:pt x="61" y="152"/>
                  </a:lnTo>
                  <a:lnTo>
                    <a:pt x="54" y="151"/>
                  </a:lnTo>
                  <a:lnTo>
                    <a:pt x="47" y="148"/>
                  </a:lnTo>
                  <a:lnTo>
                    <a:pt x="40" y="144"/>
                  </a:lnTo>
                  <a:lnTo>
                    <a:pt x="33" y="141"/>
                  </a:lnTo>
                  <a:lnTo>
                    <a:pt x="27" y="136"/>
                  </a:lnTo>
                  <a:lnTo>
                    <a:pt x="22" y="132"/>
                  </a:lnTo>
                  <a:lnTo>
                    <a:pt x="17" y="126"/>
                  </a:lnTo>
                  <a:lnTo>
                    <a:pt x="13" y="120"/>
                  </a:lnTo>
                  <a:lnTo>
                    <a:pt x="9" y="113"/>
                  </a:lnTo>
                  <a:lnTo>
                    <a:pt x="6" y="108"/>
                  </a:lnTo>
                  <a:lnTo>
                    <a:pt x="3" y="100"/>
                  </a:lnTo>
                  <a:lnTo>
                    <a:pt x="1" y="93"/>
                  </a:lnTo>
                  <a:lnTo>
                    <a:pt x="0" y="85"/>
                  </a:lnTo>
                  <a:lnTo>
                    <a:pt x="0" y="77"/>
                  </a:lnTo>
                  <a:lnTo>
                    <a:pt x="0" y="77"/>
                  </a:lnTo>
                  <a:lnTo>
                    <a:pt x="0" y="69"/>
                  </a:lnTo>
                  <a:lnTo>
                    <a:pt x="1" y="62"/>
                  </a:lnTo>
                  <a:lnTo>
                    <a:pt x="3" y="54"/>
                  </a:lnTo>
                  <a:lnTo>
                    <a:pt x="6" y="47"/>
                  </a:lnTo>
                  <a:lnTo>
                    <a:pt x="9" y="40"/>
                  </a:lnTo>
                  <a:lnTo>
                    <a:pt x="13" y="34"/>
                  </a:lnTo>
                  <a:lnTo>
                    <a:pt x="17" y="29"/>
                  </a:lnTo>
                  <a:lnTo>
                    <a:pt x="22" y="23"/>
                  </a:lnTo>
                  <a:lnTo>
                    <a:pt x="27" y="17"/>
                  </a:lnTo>
                  <a:lnTo>
                    <a:pt x="33" y="14"/>
                  </a:lnTo>
                  <a:lnTo>
                    <a:pt x="40" y="9"/>
                  </a:lnTo>
                  <a:lnTo>
                    <a:pt x="47" y="6"/>
                  </a:lnTo>
                  <a:lnTo>
                    <a:pt x="54" y="3"/>
                  </a:lnTo>
                  <a:lnTo>
                    <a:pt x="61" y="1"/>
                  </a:lnTo>
                  <a:lnTo>
                    <a:pt x="69" y="0"/>
                  </a:lnTo>
                  <a:lnTo>
                    <a:pt x="77" y="0"/>
                  </a:lnTo>
                  <a:lnTo>
                    <a:pt x="77" y="0"/>
                  </a:lnTo>
                  <a:lnTo>
                    <a:pt x="85" y="0"/>
                  </a:lnTo>
                  <a:lnTo>
                    <a:pt x="92" y="1"/>
                  </a:lnTo>
                  <a:lnTo>
                    <a:pt x="100" y="3"/>
                  </a:lnTo>
                  <a:lnTo>
                    <a:pt x="106" y="6"/>
                  </a:lnTo>
                  <a:lnTo>
                    <a:pt x="113" y="9"/>
                  </a:lnTo>
                  <a:lnTo>
                    <a:pt x="119" y="14"/>
                  </a:lnTo>
                  <a:lnTo>
                    <a:pt x="125" y="17"/>
                  </a:lnTo>
                  <a:lnTo>
                    <a:pt x="130" y="23"/>
                  </a:lnTo>
                  <a:lnTo>
                    <a:pt x="136" y="29"/>
                  </a:lnTo>
                  <a:lnTo>
                    <a:pt x="140"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7" name="Freeform 1235">
              <a:extLst>
                <a:ext uri="{FF2B5EF4-FFF2-40B4-BE49-F238E27FC236}">
                  <a16:creationId xmlns:a16="http://schemas.microsoft.com/office/drawing/2014/main" id="{3CD86A67-FF09-4B45-9DAF-665A58DD6C2A}"/>
                </a:ext>
              </a:extLst>
            </p:cNvPr>
            <p:cNvSpPr>
              <a:spLocks/>
            </p:cNvSpPr>
            <p:nvPr/>
          </p:nvSpPr>
          <p:spPr bwMode="auto">
            <a:xfrm>
              <a:off x="8102601" y="2616201"/>
              <a:ext cx="47625" cy="49213"/>
            </a:xfrm>
            <a:custGeom>
              <a:avLst/>
              <a:gdLst>
                <a:gd name="T0" fmla="*/ 154 w 154"/>
                <a:gd name="T1" fmla="*/ 77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8 h 155"/>
                <a:gd name="T14" fmla="*/ 93 w 154"/>
                <a:gd name="T15" fmla="*/ 152 h 155"/>
                <a:gd name="T16" fmla="*/ 77 w 154"/>
                <a:gd name="T17" fmla="*/ 155 h 155"/>
                <a:gd name="T18" fmla="*/ 69 w 154"/>
                <a:gd name="T19" fmla="*/ 154 h 155"/>
                <a:gd name="T20" fmla="*/ 54 w 154"/>
                <a:gd name="T21" fmla="*/ 151 h 155"/>
                <a:gd name="T22" fmla="*/ 40 w 154"/>
                <a:gd name="T23" fmla="*/ 144 h 155"/>
                <a:gd name="T24" fmla="*/ 28 w 154"/>
                <a:gd name="T25" fmla="*/ 136 h 155"/>
                <a:gd name="T26" fmla="*/ 17 w 154"/>
                <a:gd name="T27" fmla="*/ 126 h 155"/>
                <a:gd name="T28" fmla="*/ 9 w 154"/>
                <a:gd name="T29" fmla="*/ 113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3 w 154"/>
                <a:gd name="T45" fmla="*/ 13 h 155"/>
                <a:gd name="T46" fmla="*/ 47 w 154"/>
                <a:gd name="T47" fmla="*/ 6 h 155"/>
                <a:gd name="T48" fmla="*/ 61 w 154"/>
                <a:gd name="T49" fmla="*/ 1 h 155"/>
                <a:gd name="T50" fmla="*/ 77 w 154"/>
                <a:gd name="T51" fmla="*/ 0 h 155"/>
                <a:gd name="T52" fmla="*/ 85 w 154"/>
                <a:gd name="T53" fmla="*/ 0 h 155"/>
                <a:gd name="T54" fmla="*/ 100 w 154"/>
                <a:gd name="T55" fmla="*/ 4 h 155"/>
                <a:gd name="T56" fmla="*/ 114 w 154"/>
                <a:gd name="T57" fmla="*/ 9 h 155"/>
                <a:gd name="T58" fmla="*/ 126 w 154"/>
                <a:gd name="T59" fmla="*/ 17 h 155"/>
                <a:gd name="T60" fmla="*/ 136 w 154"/>
                <a:gd name="T61" fmla="*/ 28 h 155"/>
                <a:gd name="T62" fmla="*/ 144 w 154"/>
                <a:gd name="T63" fmla="*/ 40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8"/>
                  </a:lnTo>
                  <a:lnTo>
                    <a:pt x="144" y="113"/>
                  </a:lnTo>
                  <a:lnTo>
                    <a:pt x="141" y="120"/>
                  </a:lnTo>
                  <a:lnTo>
                    <a:pt x="136" y="126"/>
                  </a:lnTo>
                  <a:lnTo>
                    <a:pt x="132" y="132"/>
                  </a:lnTo>
                  <a:lnTo>
                    <a:pt x="126" y="136"/>
                  </a:lnTo>
                  <a:lnTo>
                    <a:pt x="120" y="141"/>
                  </a:lnTo>
                  <a:lnTo>
                    <a:pt x="114" y="144"/>
                  </a:lnTo>
                  <a:lnTo>
                    <a:pt x="107" y="148"/>
                  </a:lnTo>
                  <a:lnTo>
                    <a:pt x="100" y="151"/>
                  </a:lnTo>
                  <a:lnTo>
                    <a:pt x="93" y="152"/>
                  </a:lnTo>
                  <a:lnTo>
                    <a:pt x="85" y="154"/>
                  </a:lnTo>
                  <a:lnTo>
                    <a:pt x="77" y="155"/>
                  </a:lnTo>
                  <a:lnTo>
                    <a:pt x="77" y="155"/>
                  </a:lnTo>
                  <a:lnTo>
                    <a:pt x="69" y="154"/>
                  </a:lnTo>
                  <a:lnTo>
                    <a:pt x="61" y="152"/>
                  </a:lnTo>
                  <a:lnTo>
                    <a:pt x="54" y="151"/>
                  </a:lnTo>
                  <a:lnTo>
                    <a:pt x="47" y="148"/>
                  </a:lnTo>
                  <a:lnTo>
                    <a:pt x="40" y="144"/>
                  </a:lnTo>
                  <a:lnTo>
                    <a:pt x="33" y="141"/>
                  </a:lnTo>
                  <a:lnTo>
                    <a:pt x="28" y="136"/>
                  </a:lnTo>
                  <a:lnTo>
                    <a:pt x="22" y="132"/>
                  </a:lnTo>
                  <a:lnTo>
                    <a:pt x="17" y="126"/>
                  </a:lnTo>
                  <a:lnTo>
                    <a:pt x="13" y="120"/>
                  </a:lnTo>
                  <a:lnTo>
                    <a:pt x="9" y="113"/>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8" name="Freeform 1236">
              <a:extLst>
                <a:ext uri="{FF2B5EF4-FFF2-40B4-BE49-F238E27FC236}">
                  <a16:creationId xmlns:a16="http://schemas.microsoft.com/office/drawing/2014/main" id="{9D4D9684-CABF-4507-9701-CC8374D619F9}"/>
                </a:ext>
              </a:extLst>
            </p:cNvPr>
            <p:cNvSpPr>
              <a:spLocks/>
            </p:cNvSpPr>
            <p:nvPr/>
          </p:nvSpPr>
          <p:spPr bwMode="auto">
            <a:xfrm>
              <a:off x="8102601" y="2687638"/>
              <a:ext cx="47625"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9 h 155"/>
                <a:gd name="T14" fmla="*/ 93 w 154"/>
                <a:gd name="T15" fmla="*/ 153 h 155"/>
                <a:gd name="T16" fmla="*/ 77 w 154"/>
                <a:gd name="T17" fmla="*/ 155 h 155"/>
                <a:gd name="T18" fmla="*/ 69 w 154"/>
                <a:gd name="T19" fmla="*/ 155 h 155"/>
                <a:gd name="T20" fmla="*/ 54 w 154"/>
                <a:gd name="T21" fmla="*/ 151 h 155"/>
                <a:gd name="T22" fmla="*/ 40 w 154"/>
                <a:gd name="T23" fmla="*/ 145 h 155"/>
                <a:gd name="T24" fmla="*/ 28 w 154"/>
                <a:gd name="T25" fmla="*/ 137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4 h 155"/>
                <a:gd name="T42" fmla="*/ 22 w 154"/>
                <a:gd name="T43" fmla="*/ 23 h 155"/>
                <a:gd name="T44" fmla="*/ 33 w 154"/>
                <a:gd name="T45" fmla="*/ 14 h 155"/>
                <a:gd name="T46" fmla="*/ 47 w 154"/>
                <a:gd name="T47" fmla="*/ 7 h 155"/>
                <a:gd name="T48" fmla="*/ 61 w 154"/>
                <a:gd name="T49" fmla="*/ 2 h 155"/>
                <a:gd name="T50" fmla="*/ 77 w 154"/>
                <a:gd name="T51" fmla="*/ 0 h 155"/>
                <a:gd name="T52" fmla="*/ 85 w 154"/>
                <a:gd name="T53" fmla="*/ 1 h 155"/>
                <a:gd name="T54" fmla="*/ 100 w 154"/>
                <a:gd name="T55" fmla="*/ 4 h 155"/>
                <a:gd name="T56" fmla="*/ 114 w 154"/>
                <a:gd name="T57" fmla="*/ 9 h 155"/>
                <a:gd name="T58" fmla="*/ 126 w 154"/>
                <a:gd name="T59" fmla="*/ 18 h 155"/>
                <a:gd name="T60" fmla="*/ 136 w 154"/>
                <a:gd name="T61" fmla="*/ 29 h 155"/>
                <a:gd name="T62" fmla="*/ 144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0" y="101"/>
                  </a:lnTo>
                  <a:lnTo>
                    <a:pt x="148" y="108"/>
                  </a:lnTo>
                  <a:lnTo>
                    <a:pt x="144" y="115"/>
                  </a:lnTo>
                  <a:lnTo>
                    <a:pt x="141" y="120"/>
                  </a:lnTo>
                  <a:lnTo>
                    <a:pt x="136" y="126"/>
                  </a:lnTo>
                  <a:lnTo>
                    <a:pt x="132" y="132"/>
                  </a:lnTo>
                  <a:lnTo>
                    <a:pt x="126" y="137"/>
                  </a:lnTo>
                  <a:lnTo>
                    <a:pt x="120" y="141"/>
                  </a:lnTo>
                  <a:lnTo>
                    <a:pt x="114" y="145"/>
                  </a:lnTo>
                  <a:lnTo>
                    <a:pt x="107" y="149"/>
                  </a:lnTo>
                  <a:lnTo>
                    <a:pt x="100" y="151"/>
                  </a:lnTo>
                  <a:lnTo>
                    <a:pt x="93" y="153"/>
                  </a:lnTo>
                  <a:lnTo>
                    <a:pt x="85" y="155"/>
                  </a:lnTo>
                  <a:lnTo>
                    <a:pt x="77" y="155"/>
                  </a:lnTo>
                  <a:lnTo>
                    <a:pt x="77" y="155"/>
                  </a:lnTo>
                  <a:lnTo>
                    <a:pt x="69" y="155"/>
                  </a:lnTo>
                  <a:lnTo>
                    <a:pt x="61" y="153"/>
                  </a:lnTo>
                  <a:lnTo>
                    <a:pt x="54" y="151"/>
                  </a:lnTo>
                  <a:lnTo>
                    <a:pt x="47" y="149"/>
                  </a:lnTo>
                  <a:lnTo>
                    <a:pt x="40" y="145"/>
                  </a:lnTo>
                  <a:lnTo>
                    <a:pt x="33" y="141"/>
                  </a:lnTo>
                  <a:lnTo>
                    <a:pt x="28" y="137"/>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9"/>
                  </a:lnTo>
                  <a:lnTo>
                    <a:pt x="47" y="7"/>
                  </a:lnTo>
                  <a:lnTo>
                    <a:pt x="54" y="4"/>
                  </a:lnTo>
                  <a:lnTo>
                    <a:pt x="61" y="2"/>
                  </a:lnTo>
                  <a:lnTo>
                    <a:pt x="69" y="1"/>
                  </a:lnTo>
                  <a:lnTo>
                    <a:pt x="77" y="0"/>
                  </a:lnTo>
                  <a:lnTo>
                    <a:pt x="77" y="0"/>
                  </a:lnTo>
                  <a:lnTo>
                    <a:pt x="85" y="1"/>
                  </a:lnTo>
                  <a:lnTo>
                    <a:pt x="93" y="2"/>
                  </a:lnTo>
                  <a:lnTo>
                    <a:pt x="100" y="4"/>
                  </a:lnTo>
                  <a:lnTo>
                    <a:pt x="107" y="7"/>
                  </a:lnTo>
                  <a:lnTo>
                    <a:pt x="114" y="9"/>
                  </a:lnTo>
                  <a:lnTo>
                    <a:pt x="120" y="14"/>
                  </a:lnTo>
                  <a:lnTo>
                    <a:pt x="126" y="18"/>
                  </a:lnTo>
                  <a:lnTo>
                    <a:pt x="132" y="23"/>
                  </a:lnTo>
                  <a:lnTo>
                    <a:pt x="136" y="29"/>
                  </a:lnTo>
                  <a:lnTo>
                    <a:pt x="141" y="34"/>
                  </a:lnTo>
                  <a:lnTo>
                    <a:pt x="144" y="41"/>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9" name="Freeform 1237">
              <a:extLst>
                <a:ext uri="{FF2B5EF4-FFF2-40B4-BE49-F238E27FC236}">
                  <a16:creationId xmlns:a16="http://schemas.microsoft.com/office/drawing/2014/main" id="{6FD97262-08F7-4E9A-8047-4B8A679E5CF2}"/>
                </a:ext>
              </a:extLst>
            </p:cNvPr>
            <p:cNvSpPr>
              <a:spLocks/>
            </p:cNvSpPr>
            <p:nvPr/>
          </p:nvSpPr>
          <p:spPr bwMode="auto">
            <a:xfrm>
              <a:off x="8170863" y="2616201"/>
              <a:ext cx="49213" cy="49213"/>
            </a:xfrm>
            <a:custGeom>
              <a:avLst/>
              <a:gdLst>
                <a:gd name="T0" fmla="*/ 153 w 153"/>
                <a:gd name="T1" fmla="*/ 77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8 h 155"/>
                <a:gd name="T14" fmla="*/ 93 w 153"/>
                <a:gd name="T15" fmla="*/ 152 h 155"/>
                <a:gd name="T16" fmla="*/ 76 w 153"/>
                <a:gd name="T17" fmla="*/ 155 h 155"/>
                <a:gd name="T18" fmla="*/ 68 w 153"/>
                <a:gd name="T19" fmla="*/ 154 h 155"/>
                <a:gd name="T20" fmla="*/ 54 w 153"/>
                <a:gd name="T21" fmla="*/ 151 h 155"/>
                <a:gd name="T22" fmla="*/ 40 w 153"/>
                <a:gd name="T23" fmla="*/ 144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2 w 153"/>
                <a:gd name="T41" fmla="*/ 35 h 155"/>
                <a:gd name="T42" fmla="*/ 22 w 153"/>
                <a:gd name="T43" fmla="*/ 23 h 155"/>
                <a:gd name="T44" fmla="*/ 33 w 153"/>
                <a:gd name="T45" fmla="*/ 13 h 155"/>
                <a:gd name="T46" fmla="*/ 47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6 w 153"/>
                <a:gd name="T59" fmla="*/ 17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3"/>
                  </a:lnTo>
                  <a:lnTo>
                    <a:pt x="141" y="120"/>
                  </a:lnTo>
                  <a:lnTo>
                    <a:pt x="136" y="126"/>
                  </a:lnTo>
                  <a:lnTo>
                    <a:pt x="131" y="132"/>
                  </a:lnTo>
                  <a:lnTo>
                    <a:pt x="126" y="136"/>
                  </a:lnTo>
                  <a:lnTo>
                    <a:pt x="120" y="141"/>
                  </a:lnTo>
                  <a:lnTo>
                    <a:pt x="113" y="144"/>
                  </a:lnTo>
                  <a:lnTo>
                    <a:pt x="106" y="148"/>
                  </a:lnTo>
                  <a:lnTo>
                    <a:pt x="99" y="151"/>
                  </a:lnTo>
                  <a:lnTo>
                    <a:pt x="93" y="152"/>
                  </a:lnTo>
                  <a:lnTo>
                    <a:pt x="84" y="154"/>
                  </a:lnTo>
                  <a:lnTo>
                    <a:pt x="76" y="155"/>
                  </a:lnTo>
                  <a:lnTo>
                    <a:pt x="76" y="155"/>
                  </a:lnTo>
                  <a:lnTo>
                    <a:pt x="68" y="154"/>
                  </a:lnTo>
                  <a:lnTo>
                    <a:pt x="60" y="152"/>
                  </a:lnTo>
                  <a:lnTo>
                    <a:pt x="54" y="151"/>
                  </a:lnTo>
                  <a:lnTo>
                    <a:pt x="47" y="148"/>
                  </a:lnTo>
                  <a:lnTo>
                    <a:pt x="40" y="144"/>
                  </a:lnTo>
                  <a:lnTo>
                    <a:pt x="33" y="141"/>
                  </a:lnTo>
                  <a:lnTo>
                    <a:pt x="27" y="136"/>
                  </a:lnTo>
                  <a:lnTo>
                    <a:pt x="22" y="132"/>
                  </a:lnTo>
                  <a:lnTo>
                    <a:pt x="17" y="126"/>
                  </a:lnTo>
                  <a:lnTo>
                    <a:pt x="12" y="120"/>
                  </a:lnTo>
                  <a:lnTo>
                    <a:pt x="9" y="113"/>
                  </a:lnTo>
                  <a:lnTo>
                    <a:pt x="6" y="108"/>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2" y="23"/>
                  </a:lnTo>
                  <a:lnTo>
                    <a:pt x="27" y="17"/>
                  </a:lnTo>
                  <a:lnTo>
                    <a:pt x="33" y="13"/>
                  </a:lnTo>
                  <a:lnTo>
                    <a:pt x="40" y="9"/>
                  </a:lnTo>
                  <a:lnTo>
                    <a:pt x="47" y="6"/>
                  </a:lnTo>
                  <a:lnTo>
                    <a:pt x="54" y="4"/>
                  </a:lnTo>
                  <a:lnTo>
                    <a:pt x="60" y="1"/>
                  </a:lnTo>
                  <a:lnTo>
                    <a:pt x="68" y="0"/>
                  </a:lnTo>
                  <a:lnTo>
                    <a:pt x="76" y="0"/>
                  </a:lnTo>
                  <a:lnTo>
                    <a:pt x="76" y="0"/>
                  </a:lnTo>
                  <a:lnTo>
                    <a:pt x="84" y="0"/>
                  </a:lnTo>
                  <a:lnTo>
                    <a:pt x="93" y="1"/>
                  </a:lnTo>
                  <a:lnTo>
                    <a:pt x="99" y="4"/>
                  </a:lnTo>
                  <a:lnTo>
                    <a:pt x="106" y="6"/>
                  </a:lnTo>
                  <a:lnTo>
                    <a:pt x="113" y="9"/>
                  </a:lnTo>
                  <a:lnTo>
                    <a:pt x="120" y="13"/>
                  </a:lnTo>
                  <a:lnTo>
                    <a:pt x="126" y="17"/>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1238">
              <a:extLst>
                <a:ext uri="{FF2B5EF4-FFF2-40B4-BE49-F238E27FC236}">
                  <a16:creationId xmlns:a16="http://schemas.microsoft.com/office/drawing/2014/main" id="{52FBE324-B184-49BB-8B69-C470A0EB696E}"/>
                </a:ext>
              </a:extLst>
            </p:cNvPr>
            <p:cNvSpPr>
              <a:spLocks/>
            </p:cNvSpPr>
            <p:nvPr/>
          </p:nvSpPr>
          <p:spPr bwMode="auto">
            <a:xfrm>
              <a:off x="8170863" y="2687638"/>
              <a:ext cx="49213" cy="49213"/>
            </a:xfrm>
            <a:custGeom>
              <a:avLst/>
              <a:gdLst>
                <a:gd name="T0" fmla="*/ 153 w 153"/>
                <a:gd name="T1" fmla="*/ 78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9 h 155"/>
                <a:gd name="T14" fmla="*/ 93 w 153"/>
                <a:gd name="T15" fmla="*/ 153 h 155"/>
                <a:gd name="T16" fmla="*/ 76 w 153"/>
                <a:gd name="T17" fmla="*/ 155 h 155"/>
                <a:gd name="T18" fmla="*/ 68 w 153"/>
                <a:gd name="T19" fmla="*/ 155 h 155"/>
                <a:gd name="T20" fmla="*/ 54 w 153"/>
                <a:gd name="T21" fmla="*/ 151 h 155"/>
                <a:gd name="T22" fmla="*/ 40 w 153"/>
                <a:gd name="T23" fmla="*/ 145 h 155"/>
                <a:gd name="T24" fmla="*/ 27 w 153"/>
                <a:gd name="T25" fmla="*/ 137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6 w 153"/>
                <a:gd name="T39" fmla="*/ 47 h 155"/>
                <a:gd name="T40" fmla="*/ 12 w 153"/>
                <a:gd name="T41" fmla="*/ 34 h 155"/>
                <a:gd name="T42" fmla="*/ 22 w 153"/>
                <a:gd name="T43" fmla="*/ 23 h 155"/>
                <a:gd name="T44" fmla="*/ 33 w 153"/>
                <a:gd name="T45" fmla="*/ 14 h 155"/>
                <a:gd name="T46" fmla="*/ 47 w 153"/>
                <a:gd name="T47" fmla="*/ 7 h 155"/>
                <a:gd name="T48" fmla="*/ 60 w 153"/>
                <a:gd name="T49" fmla="*/ 2 h 155"/>
                <a:gd name="T50" fmla="*/ 76 w 153"/>
                <a:gd name="T51" fmla="*/ 0 h 155"/>
                <a:gd name="T52" fmla="*/ 84 w 153"/>
                <a:gd name="T53" fmla="*/ 1 h 155"/>
                <a:gd name="T54" fmla="*/ 99 w 153"/>
                <a:gd name="T55" fmla="*/ 4 h 155"/>
                <a:gd name="T56" fmla="*/ 113 w 153"/>
                <a:gd name="T57" fmla="*/ 9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1" y="120"/>
                  </a:lnTo>
                  <a:lnTo>
                    <a:pt x="136" y="126"/>
                  </a:lnTo>
                  <a:lnTo>
                    <a:pt x="131" y="132"/>
                  </a:lnTo>
                  <a:lnTo>
                    <a:pt x="126" y="137"/>
                  </a:lnTo>
                  <a:lnTo>
                    <a:pt x="120" y="141"/>
                  </a:lnTo>
                  <a:lnTo>
                    <a:pt x="113" y="145"/>
                  </a:lnTo>
                  <a:lnTo>
                    <a:pt x="106" y="149"/>
                  </a:lnTo>
                  <a:lnTo>
                    <a:pt x="99" y="151"/>
                  </a:lnTo>
                  <a:lnTo>
                    <a:pt x="93" y="153"/>
                  </a:lnTo>
                  <a:lnTo>
                    <a:pt x="84" y="155"/>
                  </a:lnTo>
                  <a:lnTo>
                    <a:pt x="76" y="155"/>
                  </a:lnTo>
                  <a:lnTo>
                    <a:pt x="76" y="155"/>
                  </a:lnTo>
                  <a:lnTo>
                    <a:pt x="68" y="155"/>
                  </a:lnTo>
                  <a:lnTo>
                    <a:pt x="60" y="153"/>
                  </a:lnTo>
                  <a:lnTo>
                    <a:pt x="54" y="151"/>
                  </a:lnTo>
                  <a:lnTo>
                    <a:pt x="47" y="149"/>
                  </a:lnTo>
                  <a:lnTo>
                    <a:pt x="40" y="145"/>
                  </a:lnTo>
                  <a:lnTo>
                    <a:pt x="33" y="141"/>
                  </a:lnTo>
                  <a:lnTo>
                    <a:pt x="27" y="137"/>
                  </a:lnTo>
                  <a:lnTo>
                    <a:pt x="22"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2" y="34"/>
                  </a:lnTo>
                  <a:lnTo>
                    <a:pt x="17" y="29"/>
                  </a:lnTo>
                  <a:lnTo>
                    <a:pt x="22" y="23"/>
                  </a:lnTo>
                  <a:lnTo>
                    <a:pt x="27" y="18"/>
                  </a:lnTo>
                  <a:lnTo>
                    <a:pt x="33" y="14"/>
                  </a:lnTo>
                  <a:lnTo>
                    <a:pt x="40" y="9"/>
                  </a:lnTo>
                  <a:lnTo>
                    <a:pt x="47" y="7"/>
                  </a:lnTo>
                  <a:lnTo>
                    <a:pt x="54" y="4"/>
                  </a:lnTo>
                  <a:lnTo>
                    <a:pt x="60" y="2"/>
                  </a:lnTo>
                  <a:lnTo>
                    <a:pt x="68" y="1"/>
                  </a:lnTo>
                  <a:lnTo>
                    <a:pt x="76" y="0"/>
                  </a:lnTo>
                  <a:lnTo>
                    <a:pt x="76" y="0"/>
                  </a:lnTo>
                  <a:lnTo>
                    <a:pt x="84" y="1"/>
                  </a:lnTo>
                  <a:lnTo>
                    <a:pt x="93" y="2"/>
                  </a:lnTo>
                  <a:lnTo>
                    <a:pt x="99" y="4"/>
                  </a:lnTo>
                  <a:lnTo>
                    <a:pt x="106" y="7"/>
                  </a:lnTo>
                  <a:lnTo>
                    <a:pt x="113" y="9"/>
                  </a:lnTo>
                  <a:lnTo>
                    <a:pt x="120" y="14"/>
                  </a:lnTo>
                  <a:lnTo>
                    <a:pt x="126" y="18"/>
                  </a:lnTo>
                  <a:lnTo>
                    <a:pt x="131" y="23"/>
                  </a:lnTo>
                  <a:lnTo>
                    <a:pt x="136" y="29"/>
                  </a:lnTo>
                  <a:lnTo>
                    <a:pt x="141"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1239">
              <a:extLst>
                <a:ext uri="{FF2B5EF4-FFF2-40B4-BE49-F238E27FC236}">
                  <a16:creationId xmlns:a16="http://schemas.microsoft.com/office/drawing/2014/main" id="{5EE1716D-EA9A-4917-AD68-2A3974621104}"/>
                </a:ext>
              </a:extLst>
            </p:cNvPr>
            <p:cNvSpPr>
              <a:spLocks/>
            </p:cNvSpPr>
            <p:nvPr/>
          </p:nvSpPr>
          <p:spPr bwMode="auto">
            <a:xfrm>
              <a:off x="8242301" y="2616201"/>
              <a:ext cx="47625" cy="49213"/>
            </a:xfrm>
            <a:custGeom>
              <a:avLst/>
              <a:gdLst>
                <a:gd name="T0" fmla="*/ 153 w 153"/>
                <a:gd name="T1" fmla="*/ 77 h 155"/>
                <a:gd name="T2" fmla="*/ 152 w 153"/>
                <a:gd name="T3" fmla="*/ 93 h 155"/>
                <a:gd name="T4" fmla="*/ 147 w 153"/>
                <a:gd name="T5" fmla="*/ 108 h 155"/>
                <a:gd name="T6" fmla="*/ 140 w 153"/>
                <a:gd name="T7" fmla="*/ 120 h 155"/>
                <a:gd name="T8" fmla="*/ 130 w 153"/>
                <a:gd name="T9" fmla="*/ 132 h 155"/>
                <a:gd name="T10" fmla="*/ 119 w 153"/>
                <a:gd name="T11" fmla="*/ 141 h 155"/>
                <a:gd name="T12" fmla="*/ 106 w 153"/>
                <a:gd name="T13" fmla="*/ 148 h 155"/>
                <a:gd name="T14" fmla="*/ 91 w 153"/>
                <a:gd name="T15" fmla="*/ 152 h 155"/>
                <a:gd name="T16" fmla="*/ 76 w 153"/>
                <a:gd name="T17" fmla="*/ 155 h 155"/>
                <a:gd name="T18" fmla="*/ 68 w 153"/>
                <a:gd name="T19" fmla="*/ 154 h 155"/>
                <a:gd name="T20" fmla="*/ 53 w 153"/>
                <a:gd name="T21" fmla="*/ 151 h 155"/>
                <a:gd name="T22" fmla="*/ 40 w 153"/>
                <a:gd name="T23" fmla="*/ 144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3 h 155"/>
                <a:gd name="T46" fmla="*/ 47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6 w 153"/>
                <a:gd name="T59" fmla="*/ 17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3"/>
                  </a:lnTo>
                  <a:lnTo>
                    <a:pt x="140" y="120"/>
                  </a:lnTo>
                  <a:lnTo>
                    <a:pt x="136" y="126"/>
                  </a:lnTo>
                  <a:lnTo>
                    <a:pt x="130" y="132"/>
                  </a:lnTo>
                  <a:lnTo>
                    <a:pt x="126" y="136"/>
                  </a:lnTo>
                  <a:lnTo>
                    <a:pt x="119" y="141"/>
                  </a:lnTo>
                  <a:lnTo>
                    <a:pt x="113" y="144"/>
                  </a:lnTo>
                  <a:lnTo>
                    <a:pt x="106" y="148"/>
                  </a:lnTo>
                  <a:lnTo>
                    <a:pt x="99" y="151"/>
                  </a:lnTo>
                  <a:lnTo>
                    <a:pt x="91" y="152"/>
                  </a:lnTo>
                  <a:lnTo>
                    <a:pt x="84" y="154"/>
                  </a:lnTo>
                  <a:lnTo>
                    <a:pt x="76" y="155"/>
                  </a:lnTo>
                  <a:lnTo>
                    <a:pt x="76" y="155"/>
                  </a:lnTo>
                  <a:lnTo>
                    <a:pt x="68" y="154"/>
                  </a:lnTo>
                  <a:lnTo>
                    <a:pt x="60" y="152"/>
                  </a:lnTo>
                  <a:lnTo>
                    <a:pt x="53" y="151"/>
                  </a:lnTo>
                  <a:lnTo>
                    <a:pt x="47" y="148"/>
                  </a:lnTo>
                  <a:lnTo>
                    <a:pt x="40" y="144"/>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6" y="17"/>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1240">
              <a:extLst>
                <a:ext uri="{FF2B5EF4-FFF2-40B4-BE49-F238E27FC236}">
                  <a16:creationId xmlns:a16="http://schemas.microsoft.com/office/drawing/2014/main" id="{66706440-4BE8-4B90-8A18-5499050ED5AC}"/>
                </a:ext>
              </a:extLst>
            </p:cNvPr>
            <p:cNvSpPr>
              <a:spLocks/>
            </p:cNvSpPr>
            <p:nvPr/>
          </p:nvSpPr>
          <p:spPr bwMode="auto">
            <a:xfrm>
              <a:off x="8242301" y="2687638"/>
              <a:ext cx="47625" cy="49213"/>
            </a:xfrm>
            <a:custGeom>
              <a:avLst/>
              <a:gdLst>
                <a:gd name="T0" fmla="*/ 153 w 153"/>
                <a:gd name="T1" fmla="*/ 78 h 155"/>
                <a:gd name="T2" fmla="*/ 152 w 153"/>
                <a:gd name="T3" fmla="*/ 93 h 155"/>
                <a:gd name="T4" fmla="*/ 147 w 153"/>
                <a:gd name="T5" fmla="*/ 108 h 155"/>
                <a:gd name="T6" fmla="*/ 140 w 153"/>
                <a:gd name="T7" fmla="*/ 120 h 155"/>
                <a:gd name="T8" fmla="*/ 130 w 153"/>
                <a:gd name="T9" fmla="*/ 132 h 155"/>
                <a:gd name="T10" fmla="*/ 119 w 153"/>
                <a:gd name="T11" fmla="*/ 141 h 155"/>
                <a:gd name="T12" fmla="*/ 106 w 153"/>
                <a:gd name="T13" fmla="*/ 149 h 155"/>
                <a:gd name="T14" fmla="*/ 91 w 153"/>
                <a:gd name="T15" fmla="*/ 153 h 155"/>
                <a:gd name="T16" fmla="*/ 76 w 153"/>
                <a:gd name="T17" fmla="*/ 155 h 155"/>
                <a:gd name="T18" fmla="*/ 68 w 153"/>
                <a:gd name="T19" fmla="*/ 155 h 155"/>
                <a:gd name="T20" fmla="*/ 53 w 153"/>
                <a:gd name="T21" fmla="*/ 151 h 155"/>
                <a:gd name="T22" fmla="*/ 40 w 153"/>
                <a:gd name="T23" fmla="*/ 145 h 155"/>
                <a:gd name="T24" fmla="*/ 27 w 153"/>
                <a:gd name="T25" fmla="*/ 137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4 h 155"/>
                <a:gd name="T42" fmla="*/ 21 w 153"/>
                <a:gd name="T43" fmla="*/ 23 h 155"/>
                <a:gd name="T44" fmla="*/ 33 w 153"/>
                <a:gd name="T45" fmla="*/ 14 h 155"/>
                <a:gd name="T46" fmla="*/ 47 w 153"/>
                <a:gd name="T47" fmla="*/ 7 h 155"/>
                <a:gd name="T48" fmla="*/ 60 w 153"/>
                <a:gd name="T49" fmla="*/ 2 h 155"/>
                <a:gd name="T50" fmla="*/ 76 w 153"/>
                <a:gd name="T51" fmla="*/ 0 h 155"/>
                <a:gd name="T52" fmla="*/ 84 w 153"/>
                <a:gd name="T53" fmla="*/ 1 h 155"/>
                <a:gd name="T54" fmla="*/ 99 w 153"/>
                <a:gd name="T55" fmla="*/ 4 h 155"/>
                <a:gd name="T56" fmla="*/ 113 w 153"/>
                <a:gd name="T57" fmla="*/ 9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0" y="120"/>
                  </a:lnTo>
                  <a:lnTo>
                    <a:pt x="136" y="126"/>
                  </a:lnTo>
                  <a:lnTo>
                    <a:pt x="130" y="132"/>
                  </a:lnTo>
                  <a:lnTo>
                    <a:pt x="126" y="137"/>
                  </a:lnTo>
                  <a:lnTo>
                    <a:pt x="119" y="141"/>
                  </a:lnTo>
                  <a:lnTo>
                    <a:pt x="113" y="145"/>
                  </a:lnTo>
                  <a:lnTo>
                    <a:pt x="106" y="149"/>
                  </a:lnTo>
                  <a:lnTo>
                    <a:pt x="99" y="151"/>
                  </a:lnTo>
                  <a:lnTo>
                    <a:pt x="91" y="153"/>
                  </a:lnTo>
                  <a:lnTo>
                    <a:pt x="84" y="155"/>
                  </a:lnTo>
                  <a:lnTo>
                    <a:pt x="76" y="155"/>
                  </a:lnTo>
                  <a:lnTo>
                    <a:pt x="76" y="155"/>
                  </a:lnTo>
                  <a:lnTo>
                    <a:pt x="68" y="155"/>
                  </a:lnTo>
                  <a:lnTo>
                    <a:pt x="60" y="153"/>
                  </a:lnTo>
                  <a:lnTo>
                    <a:pt x="53" y="151"/>
                  </a:lnTo>
                  <a:lnTo>
                    <a:pt x="47" y="149"/>
                  </a:lnTo>
                  <a:lnTo>
                    <a:pt x="40" y="145"/>
                  </a:lnTo>
                  <a:lnTo>
                    <a:pt x="33" y="141"/>
                  </a:lnTo>
                  <a:lnTo>
                    <a:pt x="27" y="137"/>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9"/>
                  </a:lnTo>
                  <a:lnTo>
                    <a:pt x="47" y="7"/>
                  </a:lnTo>
                  <a:lnTo>
                    <a:pt x="53" y="4"/>
                  </a:lnTo>
                  <a:lnTo>
                    <a:pt x="60" y="2"/>
                  </a:lnTo>
                  <a:lnTo>
                    <a:pt x="68" y="1"/>
                  </a:lnTo>
                  <a:lnTo>
                    <a:pt x="76" y="0"/>
                  </a:lnTo>
                  <a:lnTo>
                    <a:pt x="76" y="0"/>
                  </a:lnTo>
                  <a:lnTo>
                    <a:pt x="84" y="1"/>
                  </a:lnTo>
                  <a:lnTo>
                    <a:pt x="91" y="2"/>
                  </a:lnTo>
                  <a:lnTo>
                    <a:pt x="99" y="4"/>
                  </a:lnTo>
                  <a:lnTo>
                    <a:pt x="106" y="7"/>
                  </a:lnTo>
                  <a:lnTo>
                    <a:pt x="113" y="9"/>
                  </a:lnTo>
                  <a:lnTo>
                    <a:pt x="119" y="14"/>
                  </a:lnTo>
                  <a:lnTo>
                    <a:pt x="126" y="18"/>
                  </a:lnTo>
                  <a:lnTo>
                    <a:pt x="130" y="23"/>
                  </a:lnTo>
                  <a:lnTo>
                    <a:pt x="136" y="29"/>
                  </a:lnTo>
                  <a:lnTo>
                    <a:pt x="140"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1241">
              <a:extLst>
                <a:ext uri="{FF2B5EF4-FFF2-40B4-BE49-F238E27FC236}">
                  <a16:creationId xmlns:a16="http://schemas.microsoft.com/office/drawing/2014/main" id="{C75B35E7-323C-418B-B6C8-612DE613A0F8}"/>
                </a:ext>
              </a:extLst>
            </p:cNvPr>
            <p:cNvSpPr>
              <a:spLocks/>
            </p:cNvSpPr>
            <p:nvPr/>
          </p:nvSpPr>
          <p:spPr bwMode="auto">
            <a:xfrm>
              <a:off x="8312151" y="2616201"/>
              <a:ext cx="49213" cy="49213"/>
            </a:xfrm>
            <a:custGeom>
              <a:avLst/>
              <a:gdLst>
                <a:gd name="T0" fmla="*/ 153 w 153"/>
                <a:gd name="T1" fmla="*/ 77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4 h 155"/>
                <a:gd name="T20" fmla="*/ 53 w 153"/>
                <a:gd name="T21" fmla="*/ 151 h 155"/>
                <a:gd name="T22" fmla="*/ 40 w 153"/>
                <a:gd name="T23" fmla="*/ 144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3 w 153"/>
                <a:gd name="T43" fmla="*/ 23 h 155"/>
                <a:gd name="T44" fmla="*/ 34 w 153"/>
                <a:gd name="T45" fmla="*/ 13 h 155"/>
                <a:gd name="T46" fmla="*/ 47 w 153"/>
                <a:gd name="T47" fmla="*/ 6 h 155"/>
                <a:gd name="T48" fmla="*/ 61 w 153"/>
                <a:gd name="T49" fmla="*/ 1 h 155"/>
                <a:gd name="T50" fmla="*/ 76 w 153"/>
                <a:gd name="T51" fmla="*/ 0 h 155"/>
                <a:gd name="T52" fmla="*/ 84 w 153"/>
                <a:gd name="T53" fmla="*/ 0 h 155"/>
                <a:gd name="T54" fmla="*/ 99 w 153"/>
                <a:gd name="T55" fmla="*/ 4 h 155"/>
                <a:gd name="T56" fmla="*/ 113 w 153"/>
                <a:gd name="T57" fmla="*/ 9 h 155"/>
                <a:gd name="T58" fmla="*/ 126 w 153"/>
                <a:gd name="T59" fmla="*/ 17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3"/>
                  </a:lnTo>
                  <a:lnTo>
                    <a:pt x="140" y="120"/>
                  </a:lnTo>
                  <a:lnTo>
                    <a:pt x="136" y="126"/>
                  </a:lnTo>
                  <a:lnTo>
                    <a:pt x="131" y="132"/>
                  </a:lnTo>
                  <a:lnTo>
                    <a:pt x="126" y="136"/>
                  </a:lnTo>
                  <a:lnTo>
                    <a:pt x="120" y="141"/>
                  </a:lnTo>
                  <a:lnTo>
                    <a:pt x="113" y="144"/>
                  </a:lnTo>
                  <a:lnTo>
                    <a:pt x="106" y="148"/>
                  </a:lnTo>
                  <a:lnTo>
                    <a:pt x="99" y="151"/>
                  </a:lnTo>
                  <a:lnTo>
                    <a:pt x="92" y="152"/>
                  </a:lnTo>
                  <a:lnTo>
                    <a:pt x="84" y="154"/>
                  </a:lnTo>
                  <a:lnTo>
                    <a:pt x="76" y="155"/>
                  </a:lnTo>
                  <a:lnTo>
                    <a:pt x="76" y="155"/>
                  </a:lnTo>
                  <a:lnTo>
                    <a:pt x="68" y="154"/>
                  </a:lnTo>
                  <a:lnTo>
                    <a:pt x="61" y="152"/>
                  </a:lnTo>
                  <a:lnTo>
                    <a:pt x="53" y="151"/>
                  </a:lnTo>
                  <a:lnTo>
                    <a:pt x="47" y="148"/>
                  </a:lnTo>
                  <a:lnTo>
                    <a:pt x="40" y="144"/>
                  </a:lnTo>
                  <a:lnTo>
                    <a:pt x="34" y="141"/>
                  </a:lnTo>
                  <a:lnTo>
                    <a:pt x="27" y="136"/>
                  </a:lnTo>
                  <a:lnTo>
                    <a:pt x="23" y="132"/>
                  </a:lnTo>
                  <a:lnTo>
                    <a:pt x="17" y="126"/>
                  </a:lnTo>
                  <a:lnTo>
                    <a:pt x="12"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1242">
              <a:extLst>
                <a:ext uri="{FF2B5EF4-FFF2-40B4-BE49-F238E27FC236}">
                  <a16:creationId xmlns:a16="http://schemas.microsoft.com/office/drawing/2014/main" id="{99562A74-7FAD-4F5B-BCEE-8222D76FEBF6}"/>
                </a:ext>
              </a:extLst>
            </p:cNvPr>
            <p:cNvSpPr>
              <a:spLocks/>
            </p:cNvSpPr>
            <p:nvPr/>
          </p:nvSpPr>
          <p:spPr bwMode="auto">
            <a:xfrm>
              <a:off x="8312151" y="2687638"/>
              <a:ext cx="49213" cy="49213"/>
            </a:xfrm>
            <a:custGeom>
              <a:avLst/>
              <a:gdLst>
                <a:gd name="T0" fmla="*/ 153 w 153"/>
                <a:gd name="T1" fmla="*/ 78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9 h 155"/>
                <a:gd name="T14" fmla="*/ 92 w 153"/>
                <a:gd name="T15" fmla="*/ 153 h 155"/>
                <a:gd name="T16" fmla="*/ 76 w 153"/>
                <a:gd name="T17" fmla="*/ 155 h 155"/>
                <a:gd name="T18" fmla="*/ 68 w 153"/>
                <a:gd name="T19" fmla="*/ 155 h 155"/>
                <a:gd name="T20" fmla="*/ 53 w 153"/>
                <a:gd name="T21" fmla="*/ 151 h 155"/>
                <a:gd name="T22" fmla="*/ 40 w 153"/>
                <a:gd name="T23" fmla="*/ 145 h 155"/>
                <a:gd name="T24" fmla="*/ 27 w 153"/>
                <a:gd name="T25" fmla="*/ 137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4 h 155"/>
                <a:gd name="T42" fmla="*/ 23 w 153"/>
                <a:gd name="T43" fmla="*/ 23 h 155"/>
                <a:gd name="T44" fmla="*/ 34 w 153"/>
                <a:gd name="T45" fmla="*/ 14 h 155"/>
                <a:gd name="T46" fmla="*/ 47 w 153"/>
                <a:gd name="T47" fmla="*/ 7 h 155"/>
                <a:gd name="T48" fmla="*/ 61 w 153"/>
                <a:gd name="T49" fmla="*/ 2 h 155"/>
                <a:gd name="T50" fmla="*/ 76 w 153"/>
                <a:gd name="T51" fmla="*/ 0 h 155"/>
                <a:gd name="T52" fmla="*/ 84 w 153"/>
                <a:gd name="T53" fmla="*/ 1 h 155"/>
                <a:gd name="T54" fmla="*/ 99 w 153"/>
                <a:gd name="T55" fmla="*/ 4 h 155"/>
                <a:gd name="T56" fmla="*/ 113 w 153"/>
                <a:gd name="T57" fmla="*/ 9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0" y="120"/>
                  </a:lnTo>
                  <a:lnTo>
                    <a:pt x="136" y="126"/>
                  </a:lnTo>
                  <a:lnTo>
                    <a:pt x="131" y="132"/>
                  </a:lnTo>
                  <a:lnTo>
                    <a:pt x="126" y="137"/>
                  </a:lnTo>
                  <a:lnTo>
                    <a:pt x="120" y="141"/>
                  </a:lnTo>
                  <a:lnTo>
                    <a:pt x="113" y="145"/>
                  </a:lnTo>
                  <a:lnTo>
                    <a:pt x="106" y="149"/>
                  </a:lnTo>
                  <a:lnTo>
                    <a:pt x="99" y="151"/>
                  </a:lnTo>
                  <a:lnTo>
                    <a:pt x="92" y="153"/>
                  </a:lnTo>
                  <a:lnTo>
                    <a:pt x="84" y="155"/>
                  </a:lnTo>
                  <a:lnTo>
                    <a:pt x="76" y="155"/>
                  </a:lnTo>
                  <a:lnTo>
                    <a:pt x="76" y="155"/>
                  </a:lnTo>
                  <a:lnTo>
                    <a:pt x="68" y="155"/>
                  </a:lnTo>
                  <a:lnTo>
                    <a:pt x="61" y="153"/>
                  </a:lnTo>
                  <a:lnTo>
                    <a:pt x="53" y="151"/>
                  </a:lnTo>
                  <a:lnTo>
                    <a:pt x="47" y="149"/>
                  </a:lnTo>
                  <a:lnTo>
                    <a:pt x="40" y="145"/>
                  </a:lnTo>
                  <a:lnTo>
                    <a:pt x="34" y="141"/>
                  </a:lnTo>
                  <a:lnTo>
                    <a:pt x="27" y="137"/>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3" y="23"/>
                  </a:lnTo>
                  <a:lnTo>
                    <a:pt x="27" y="18"/>
                  </a:lnTo>
                  <a:lnTo>
                    <a:pt x="34" y="14"/>
                  </a:lnTo>
                  <a:lnTo>
                    <a:pt x="40" y="9"/>
                  </a:lnTo>
                  <a:lnTo>
                    <a:pt x="47" y="7"/>
                  </a:lnTo>
                  <a:lnTo>
                    <a:pt x="53" y="4"/>
                  </a:lnTo>
                  <a:lnTo>
                    <a:pt x="61" y="2"/>
                  </a:lnTo>
                  <a:lnTo>
                    <a:pt x="68" y="1"/>
                  </a:lnTo>
                  <a:lnTo>
                    <a:pt x="76" y="0"/>
                  </a:lnTo>
                  <a:lnTo>
                    <a:pt x="76" y="0"/>
                  </a:lnTo>
                  <a:lnTo>
                    <a:pt x="84" y="1"/>
                  </a:lnTo>
                  <a:lnTo>
                    <a:pt x="92" y="2"/>
                  </a:lnTo>
                  <a:lnTo>
                    <a:pt x="99" y="4"/>
                  </a:lnTo>
                  <a:lnTo>
                    <a:pt x="106" y="7"/>
                  </a:lnTo>
                  <a:lnTo>
                    <a:pt x="113" y="9"/>
                  </a:lnTo>
                  <a:lnTo>
                    <a:pt x="120" y="14"/>
                  </a:lnTo>
                  <a:lnTo>
                    <a:pt x="126" y="18"/>
                  </a:lnTo>
                  <a:lnTo>
                    <a:pt x="131" y="23"/>
                  </a:lnTo>
                  <a:lnTo>
                    <a:pt x="136" y="29"/>
                  </a:lnTo>
                  <a:lnTo>
                    <a:pt x="140"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1243">
              <a:extLst>
                <a:ext uri="{FF2B5EF4-FFF2-40B4-BE49-F238E27FC236}">
                  <a16:creationId xmlns:a16="http://schemas.microsoft.com/office/drawing/2014/main" id="{AC906361-C640-4FEA-8105-019034EE46C9}"/>
                </a:ext>
              </a:extLst>
            </p:cNvPr>
            <p:cNvSpPr>
              <a:spLocks/>
            </p:cNvSpPr>
            <p:nvPr/>
          </p:nvSpPr>
          <p:spPr bwMode="auto">
            <a:xfrm>
              <a:off x="8102601" y="2757488"/>
              <a:ext cx="47625" cy="49213"/>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2 h 154"/>
                <a:gd name="T10" fmla="*/ 120 w 154"/>
                <a:gd name="T11" fmla="*/ 141 h 154"/>
                <a:gd name="T12" fmla="*/ 107 w 154"/>
                <a:gd name="T13" fmla="*/ 148 h 154"/>
                <a:gd name="T14" fmla="*/ 93 w 154"/>
                <a:gd name="T15" fmla="*/ 152 h 154"/>
                <a:gd name="T16" fmla="*/ 77 w 154"/>
                <a:gd name="T17" fmla="*/ 154 h 154"/>
                <a:gd name="T18" fmla="*/ 69 w 154"/>
                <a:gd name="T19" fmla="*/ 154 h 154"/>
                <a:gd name="T20" fmla="*/ 54 w 154"/>
                <a:gd name="T21" fmla="*/ 150 h 154"/>
                <a:gd name="T22" fmla="*/ 40 w 154"/>
                <a:gd name="T23" fmla="*/ 144 h 154"/>
                <a:gd name="T24" fmla="*/ 28 w 154"/>
                <a:gd name="T25" fmla="*/ 136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3 h 154"/>
                <a:gd name="T42" fmla="*/ 22 w 154"/>
                <a:gd name="T43" fmla="*/ 22 h 154"/>
                <a:gd name="T44" fmla="*/ 33 w 154"/>
                <a:gd name="T45" fmla="*/ 13 h 154"/>
                <a:gd name="T46" fmla="*/ 47 w 154"/>
                <a:gd name="T47" fmla="*/ 6 h 154"/>
                <a:gd name="T48" fmla="*/ 61 w 154"/>
                <a:gd name="T49" fmla="*/ 1 h 154"/>
                <a:gd name="T50" fmla="*/ 77 w 154"/>
                <a:gd name="T51" fmla="*/ 0 h 154"/>
                <a:gd name="T52" fmla="*/ 85 w 154"/>
                <a:gd name="T53" fmla="*/ 0 h 154"/>
                <a:gd name="T54" fmla="*/ 100 w 154"/>
                <a:gd name="T55" fmla="*/ 4 h 154"/>
                <a:gd name="T56" fmla="*/ 114 w 154"/>
                <a:gd name="T57" fmla="*/ 9 h 154"/>
                <a:gd name="T58" fmla="*/ 126 w 154"/>
                <a:gd name="T59" fmla="*/ 17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0"/>
                  </a:lnTo>
                  <a:lnTo>
                    <a:pt x="136" y="126"/>
                  </a:lnTo>
                  <a:lnTo>
                    <a:pt x="132" y="132"/>
                  </a:lnTo>
                  <a:lnTo>
                    <a:pt x="126" y="136"/>
                  </a:lnTo>
                  <a:lnTo>
                    <a:pt x="120" y="141"/>
                  </a:lnTo>
                  <a:lnTo>
                    <a:pt x="114" y="144"/>
                  </a:lnTo>
                  <a:lnTo>
                    <a:pt x="107"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1244">
              <a:extLst>
                <a:ext uri="{FF2B5EF4-FFF2-40B4-BE49-F238E27FC236}">
                  <a16:creationId xmlns:a16="http://schemas.microsoft.com/office/drawing/2014/main" id="{B5FA0D6A-E627-41AE-85A0-28857B5252EB}"/>
                </a:ext>
              </a:extLst>
            </p:cNvPr>
            <p:cNvSpPr>
              <a:spLocks/>
            </p:cNvSpPr>
            <p:nvPr/>
          </p:nvSpPr>
          <p:spPr bwMode="auto">
            <a:xfrm>
              <a:off x="8102601" y="2828926"/>
              <a:ext cx="47625" cy="49213"/>
            </a:xfrm>
            <a:custGeom>
              <a:avLst/>
              <a:gdLst>
                <a:gd name="T0" fmla="*/ 154 w 154"/>
                <a:gd name="T1" fmla="*/ 77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8 h 155"/>
                <a:gd name="T14" fmla="*/ 93 w 154"/>
                <a:gd name="T15" fmla="*/ 152 h 155"/>
                <a:gd name="T16" fmla="*/ 77 w 154"/>
                <a:gd name="T17" fmla="*/ 155 h 155"/>
                <a:gd name="T18" fmla="*/ 69 w 154"/>
                <a:gd name="T19" fmla="*/ 154 h 155"/>
                <a:gd name="T20" fmla="*/ 54 w 154"/>
                <a:gd name="T21" fmla="*/ 151 h 155"/>
                <a:gd name="T22" fmla="*/ 40 w 154"/>
                <a:gd name="T23" fmla="*/ 146 h 155"/>
                <a:gd name="T24" fmla="*/ 28 w 154"/>
                <a:gd name="T25" fmla="*/ 136 h 155"/>
                <a:gd name="T26" fmla="*/ 17 w 154"/>
                <a:gd name="T27" fmla="*/ 126 h 155"/>
                <a:gd name="T28" fmla="*/ 9 w 154"/>
                <a:gd name="T29" fmla="*/ 114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3 w 154"/>
                <a:gd name="T45" fmla="*/ 14 h 155"/>
                <a:gd name="T46" fmla="*/ 47 w 154"/>
                <a:gd name="T47" fmla="*/ 6 h 155"/>
                <a:gd name="T48" fmla="*/ 61 w 154"/>
                <a:gd name="T49" fmla="*/ 3 h 155"/>
                <a:gd name="T50" fmla="*/ 77 w 154"/>
                <a:gd name="T51" fmla="*/ 0 h 155"/>
                <a:gd name="T52" fmla="*/ 85 w 154"/>
                <a:gd name="T53" fmla="*/ 1 h 155"/>
                <a:gd name="T54" fmla="*/ 100 w 154"/>
                <a:gd name="T55" fmla="*/ 4 h 155"/>
                <a:gd name="T56" fmla="*/ 114 w 154"/>
                <a:gd name="T57" fmla="*/ 9 h 155"/>
                <a:gd name="T58" fmla="*/ 126 w 154"/>
                <a:gd name="T59" fmla="*/ 19 h 155"/>
                <a:gd name="T60" fmla="*/ 136 w 154"/>
                <a:gd name="T61" fmla="*/ 29 h 155"/>
                <a:gd name="T62" fmla="*/ 144 w 154"/>
                <a:gd name="T63" fmla="*/ 40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8"/>
                  </a:lnTo>
                  <a:lnTo>
                    <a:pt x="144" y="114"/>
                  </a:lnTo>
                  <a:lnTo>
                    <a:pt x="141" y="120"/>
                  </a:lnTo>
                  <a:lnTo>
                    <a:pt x="136" y="126"/>
                  </a:lnTo>
                  <a:lnTo>
                    <a:pt x="132" y="132"/>
                  </a:lnTo>
                  <a:lnTo>
                    <a:pt x="126" y="136"/>
                  </a:lnTo>
                  <a:lnTo>
                    <a:pt x="120" y="141"/>
                  </a:lnTo>
                  <a:lnTo>
                    <a:pt x="114" y="146"/>
                  </a:lnTo>
                  <a:lnTo>
                    <a:pt x="107" y="148"/>
                  </a:lnTo>
                  <a:lnTo>
                    <a:pt x="100" y="151"/>
                  </a:lnTo>
                  <a:lnTo>
                    <a:pt x="93"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9"/>
                  </a:lnTo>
                  <a:lnTo>
                    <a:pt x="47" y="6"/>
                  </a:lnTo>
                  <a:lnTo>
                    <a:pt x="54" y="4"/>
                  </a:lnTo>
                  <a:lnTo>
                    <a:pt x="61" y="3"/>
                  </a:lnTo>
                  <a:lnTo>
                    <a:pt x="69" y="1"/>
                  </a:lnTo>
                  <a:lnTo>
                    <a:pt x="77" y="0"/>
                  </a:lnTo>
                  <a:lnTo>
                    <a:pt x="77" y="0"/>
                  </a:lnTo>
                  <a:lnTo>
                    <a:pt x="85" y="1"/>
                  </a:lnTo>
                  <a:lnTo>
                    <a:pt x="93" y="3"/>
                  </a:lnTo>
                  <a:lnTo>
                    <a:pt x="100" y="4"/>
                  </a:lnTo>
                  <a:lnTo>
                    <a:pt x="107" y="6"/>
                  </a:lnTo>
                  <a:lnTo>
                    <a:pt x="114" y="9"/>
                  </a:lnTo>
                  <a:lnTo>
                    <a:pt x="120" y="14"/>
                  </a:lnTo>
                  <a:lnTo>
                    <a:pt x="126" y="19"/>
                  </a:lnTo>
                  <a:lnTo>
                    <a:pt x="132" y="23"/>
                  </a:lnTo>
                  <a:lnTo>
                    <a:pt x="136" y="29"/>
                  </a:lnTo>
                  <a:lnTo>
                    <a:pt x="141" y="35"/>
                  </a:lnTo>
                  <a:lnTo>
                    <a:pt x="144" y="40"/>
                  </a:lnTo>
                  <a:lnTo>
                    <a:pt x="148" y="47"/>
                  </a:lnTo>
                  <a:lnTo>
                    <a:pt x="150" y="54"/>
                  </a:lnTo>
                  <a:lnTo>
                    <a:pt x="152"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1245">
              <a:extLst>
                <a:ext uri="{FF2B5EF4-FFF2-40B4-BE49-F238E27FC236}">
                  <a16:creationId xmlns:a16="http://schemas.microsoft.com/office/drawing/2014/main" id="{FC6459FC-3104-4F25-B746-BE41F1464A49}"/>
                </a:ext>
              </a:extLst>
            </p:cNvPr>
            <p:cNvSpPr>
              <a:spLocks/>
            </p:cNvSpPr>
            <p:nvPr/>
          </p:nvSpPr>
          <p:spPr bwMode="auto">
            <a:xfrm>
              <a:off x="8170863" y="2757488"/>
              <a:ext cx="49213" cy="49213"/>
            </a:xfrm>
            <a:custGeom>
              <a:avLst/>
              <a:gdLst>
                <a:gd name="T0" fmla="*/ 153 w 153"/>
                <a:gd name="T1" fmla="*/ 77 h 154"/>
                <a:gd name="T2" fmla="*/ 152 w 153"/>
                <a:gd name="T3" fmla="*/ 93 h 154"/>
                <a:gd name="T4" fmla="*/ 147 w 153"/>
                <a:gd name="T5" fmla="*/ 107 h 154"/>
                <a:gd name="T6" fmla="*/ 141 w 153"/>
                <a:gd name="T7" fmla="*/ 120 h 154"/>
                <a:gd name="T8" fmla="*/ 131 w 153"/>
                <a:gd name="T9" fmla="*/ 132 h 154"/>
                <a:gd name="T10" fmla="*/ 120 w 153"/>
                <a:gd name="T11" fmla="*/ 141 h 154"/>
                <a:gd name="T12" fmla="*/ 106 w 153"/>
                <a:gd name="T13" fmla="*/ 148 h 154"/>
                <a:gd name="T14" fmla="*/ 93 w 153"/>
                <a:gd name="T15" fmla="*/ 152 h 154"/>
                <a:gd name="T16" fmla="*/ 76 w 153"/>
                <a:gd name="T17" fmla="*/ 154 h 154"/>
                <a:gd name="T18" fmla="*/ 68 w 153"/>
                <a:gd name="T19" fmla="*/ 154 h 154"/>
                <a:gd name="T20" fmla="*/ 54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6 w 153"/>
                <a:gd name="T39" fmla="*/ 47 h 154"/>
                <a:gd name="T40" fmla="*/ 12 w 153"/>
                <a:gd name="T41" fmla="*/ 33 h 154"/>
                <a:gd name="T42" fmla="*/ 22 w 153"/>
                <a:gd name="T43" fmla="*/ 22 h 154"/>
                <a:gd name="T44" fmla="*/ 33 w 153"/>
                <a:gd name="T45" fmla="*/ 13 h 154"/>
                <a:gd name="T46" fmla="*/ 47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3" y="152"/>
                  </a:lnTo>
                  <a:lnTo>
                    <a:pt x="84" y="154"/>
                  </a:lnTo>
                  <a:lnTo>
                    <a:pt x="76" y="154"/>
                  </a:lnTo>
                  <a:lnTo>
                    <a:pt x="76" y="154"/>
                  </a:lnTo>
                  <a:lnTo>
                    <a:pt x="68" y="154"/>
                  </a:lnTo>
                  <a:lnTo>
                    <a:pt x="60" y="152"/>
                  </a:lnTo>
                  <a:lnTo>
                    <a:pt x="54" y="150"/>
                  </a:lnTo>
                  <a:lnTo>
                    <a:pt x="47" y="148"/>
                  </a:lnTo>
                  <a:lnTo>
                    <a:pt x="40" y="144"/>
                  </a:lnTo>
                  <a:lnTo>
                    <a:pt x="33" y="141"/>
                  </a:lnTo>
                  <a:lnTo>
                    <a:pt x="27" y="136"/>
                  </a:lnTo>
                  <a:lnTo>
                    <a:pt x="22" y="132"/>
                  </a:lnTo>
                  <a:lnTo>
                    <a:pt x="17" y="126"/>
                  </a:lnTo>
                  <a:lnTo>
                    <a:pt x="12" y="120"/>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2" y="33"/>
                  </a:lnTo>
                  <a:lnTo>
                    <a:pt x="17" y="28"/>
                  </a:lnTo>
                  <a:lnTo>
                    <a:pt x="22" y="22"/>
                  </a:lnTo>
                  <a:lnTo>
                    <a:pt x="27" y="17"/>
                  </a:lnTo>
                  <a:lnTo>
                    <a:pt x="33" y="13"/>
                  </a:lnTo>
                  <a:lnTo>
                    <a:pt x="40" y="9"/>
                  </a:lnTo>
                  <a:lnTo>
                    <a:pt x="47" y="6"/>
                  </a:lnTo>
                  <a:lnTo>
                    <a:pt x="54" y="4"/>
                  </a:lnTo>
                  <a:lnTo>
                    <a:pt x="60" y="1"/>
                  </a:lnTo>
                  <a:lnTo>
                    <a:pt x="68" y="0"/>
                  </a:lnTo>
                  <a:lnTo>
                    <a:pt x="76" y="0"/>
                  </a:lnTo>
                  <a:lnTo>
                    <a:pt x="76" y="0"/>
                  </a:lnTo>
                  <a:lnTo>
                    <a:pt x="84"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1246">
              <a:extLst>
                <a:ext uri="{FF2B5EF4-FFF2-40B4-BE49-F238E27FC236}">
                  <a16:creationId xmlns:a16="http://schemas.microsoft.com/office/drawing/2014/main" id="{2FFE9C1C-3BD4-4EA1-8FCF-734473495358}"/>
                </a:ext>
              </a:extLst>
            </p:cNvPr>
            <p:cNvSpPr>
              <a:spLocks/>
            </p:cNvSpPr>
            <p:nvPr/>
          </p:nvSpPr>
          <p:spPr bwMode="auto">
            <a:xfrm>
              <a:off x="8170863" y="2828926"/>
              <a:ext cx="49213" cy="49213"/>
            </a:xfrm>
            <a:custGeom>
              <a:avLst/>
              <a:gdLst>
                <a:gd name="T0" fmla="*/ 153 w 153"/>
                <a:gd name="T1" fmla="*/ 77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8 h 155"/>
                <a:gd name="T14" fmla="*/ 93 w 153"/>
                <a:gd name="T15" fmla="*/ 152 h 155"/>
                <a:gd name="T16" fmla="*/ 76 w 153"/>
                <a:gd name="T17" fmla="*/ 155 h 155"/>
                <a:gd name="T18" fmla="*/ 68 w 153"/>
                <a:gd name="T19" fmla="*/ 154 h 155"/>
                <a:gd name="T20" fmla="*/ 54 w 153"/>
                <a:gd name="T21" fmla="*/ 151 h 155"/>
                <a:gd name="T22" fmla="*/ 40 w 153"/>
                <a:gd name="T23" fmla="*/ 146 h 155"/>
                <a:gd name="T24" fmla="*/ 27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2 w 153"/>
                <a:gd name="T41" fmla="*/ 35 h 155"/>
                <a:gd name="T42" fmla="*/ 22 w 153"/>
                <a:gd name="T43" fmla="*/ 23 h 155"/>
                <a:gd name="T44" fmla="*/ 33 w 153"/>
                <a:gd name="T45" fmla="*/ 14 h 155"/>
                <a:gd name="T46" fmla="*/ 47 w 153"/>
                <a:gd name="T47" fmla="*/ 6 h 155"/>
                <a:gd name="T48" fmla="*/ 60 w 153"/>
                <a:gd name="T49" fmla="*/ 3 h 155"/>
                <a:gd name="T50" fmla="*/ 76 w 153"/>
                <a:gd name="T51" fmla="*/ 0 h 155"/>
                <a:gd name="T52" fmla="*/ 84 w 153"/>
                <a:gd name="T53" fmla="*/ 1 h 155"/>
                <a:gd name="T54" fmla="*/ 99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1" y="120"/>
                  </a:lnTo>
                  <a:lnTo>
                    <a:pt x="136" y="126"/>
                  </a:lnTo>
                  <a:lnTo>
                    <a:pt x="131" y="132"/>
                  </a:lnTo>
                  <a:lnTo>
                    <a:pt x="126" y="136"/>
                  </a:lnTo>
                  <a:lnTo>
                    <a:pt x="120" y="141"/>
                  </a:lnTo>
                  <a:lnTo>
                    <a:pt x="113" y="146"/>
                  </a:lnTo>
                  <a:lnTo>
                    <a:pt x="106" y="148"/>
                  </a:lnTo>
                  <a:lnTo>
                    <a:pt x="99" y="151"/>
                  </a:lnTo>
                  <a:lnTo>
                    <a:pt x="93" y="152"/>
                  </a:lnTo>
                  <a:lnTo>
                    <a:pt x="84" y="154"/>
                  </a:lnTo>
                  <a:lnTo>
                    <a:pt x="76" y="155"/>
                  </a:lnTo>
                  <a:lnTo>
                    <a:pt x="76" y="155"/>
                  </a:lnTo>
                  <a:lnTo>
                    <a:pt x="68" y="154"/>
                  </a:lnTo>
                  <a:lnTo>
                    <a:pt x="60" y="152"/>
                  </a:lnTo>
                  <a:lnTo>
                    <a:pt x="54" y="151"/>
                  </a:lnTo>
                  <a:lnTo>
                    <a:pt x="47" y="148"/>
                  </a:lnTo>
                  <a:lnTo>
                    <a:pt x="40" y="146"/>
                  </a:lnTo>
                  <a:lnTo>
                    <a:pt x="33" y="141"/>
                  </a:lnTo>
                  <a:lnTo>
                    <a:pt x="27" y="136"/>
                  </a:lnTo>
                  <a:lnTo>
                    <a:pt x="22" y="132"/>
                  </a:lnTo>
                  <a:lnTo>
                    <a:pt x="17" y="126"/>
                  </a:lnTo>
                  <a:lnTo>
                    <a:pt x="12"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2" y="23"/>
                  </a:lnTo>
                  <a:lnTo>
                    <a:pt x="27" y="19"/>
                  </a:lnTo>
                  <a:lnTo>
                    <a:pt x="33" y="14"/>
                  </a:lnTo>
                  <a:lnTo>
                    <a:pt x="40" y="9"/>
                  </a:lnTo>
                  <a:lnTo>
                    <a:pt x="47" y="6"/>
                  </a:lnTo>
                  <a:lnTo>
                    <a:pt x="54" y="4"/>
                  </a:lnTo>
                  <a:lnTo>
                    <a:pt x="60" y="3"/>
                  </a:lnTo>
                  <a:lnTo>
                    <a:pt x="68" y="1"/>
                  </a:lnTo>
                  <a:lnTo>
                    <a:pt x="76" y="0"/>
                  </a:lnTo>
                  <a:lnTo>
                    <a:pt x="76" y="0"/>
                  </a:lnTo>
                  <a:lnTo>
                    <a:pt x="84" y="1"/>
                  </a:lnTo>
                  <a:lnTo>
                    <a:pt x="93" y="3"/>
                  </a:lnTo>
                  <a:lnTo>
                    <a:pt x="99" y="4"/>
                  </a:lnTo>
                  <a:lnTo>
                    <a:pt x="106" y="6"/>
                  </a:lnTo>
                  <a:lnTo>
                    <a:pt x="113" y="9"/>
                  </a:lnTo>
                  <a:lnTo>
                    <a:pt x="120" y="14"/>
                  </a:lnTo>
                  <a:lnTo>
                    <a:pt x="126" y="19"/>
                  </a:lnTo>
                  <a:lnTo>
                    <a:pt x="131" y="23"/>
                  </a:lnTo>
                  <a:lnTo>
                    <a:pt x="136" y="29"/>
                  </a:lnTo>
                  <a:lnTo>
                    <a:pt x="141" y="35"/>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1247">
              <a:extLst>
                <a:ext uri="{FF2B5EF4-FFF2-40B4-BE49-F238E27FC236}">
                  <a16:creationId xmlns:a16="http://schemas.microsoft.com/office/drawing/2014/main" id="{43CFBAFB-7CC5-4424-A82A-7EE0B461D060}"/>
                </a:ext>
              </a:extLst>
            </p:cNvPr>
            <p:cNvSpPr>
              <a:spLocks/>
            </p:cNvSpPr>
            <p:nvPr/>
          </p:nvSpPr>
          <p:spPr bwMode="auto">
            <a:xfrm>
              <a:off x="8242301" y="2757488"/>
              <a:ext cx="47625" cy="49213"/>
            </a:xfrm>
            <a:custGeom>
              <a:avLst/>
              <a:gdLst>
                <a:gd name="T0" fmla="*/ 153 w 153"/>
                <a:gd name="T1" fmla="*/ 77 h 154"/>
                <a:gd name="T2" fmla="*/ 152 w 153"/>
                <a:gd name="T3" fmla="*/ 93 h 154"/>
                <a:gd name="T4" fmla="*/ 147 w 153"/>
                <a:gd name="T5" fmla="*/ 107 h 154"/>
                <a:gd name="T6" fmla="*/ 140 w 153"/>
                <a:gd name="T7" fmla="*/ 120 h 154"/>
                <a:gd name="T8" fmla="*/ 130 w 153"/>
                <a:gd name="T9" fmla="*/ 132 h 154"/>
                <a:gd name="T10" fmla="*/ 119 w 153"/>
                <a:gd name="T11" fmla="*/ 141 h 154"/>
                <a:gd name="T12" fmla="*/ 106 w 153"/>
                <a:gd name="T13" fmla="*/ 148 h 154"/>
                <a:gd name="T14" fmla="*/ 91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3 h 154"/>
                <a:gd name="T42" fmla="*/ 21 w 153"/>
                <a:gd name="T43" fmla="*/ 22 h 154"/>
                <a:gd name="T44" fmla="*/ 33 w 153"/>
                <a:gd name="T45" fmla="*/ 13 h 154"/>
                <a:gd name="T46" fmla="*/ 47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0"/>
                  </a:lnTo>
                  <a:lnTo>
                    <a:pt x="136" y="126"/>
                  </a:lnTo>
                  <a:lnTo>
                    <a:pt x="130" y="132"/>
                  </a:lnTo>
                  <a:lnTo>
                    <a:pt x="126"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7"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6" y="17"/>
                  </a:lnTo>
                  <a:lnTo>
                    <a:pt x="130" y="22"/>
                  </a:lnTo>
                  <a:lnTo>
                    <a:pt x="136" y="28"/>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1248">
              <a:extLst>
                <a:ext uri="{FF2B5EF4-FFF2-40B4-BE49-F238E27FC236}">
                  <a16:creationId xmlns:a16="http://schemas.microsoft.com/office/drawing/2014/main" id="{59B42393-1E9A-408B-A596-5B1E3D3C0EEE}"/>
                </a:ext>
              </a:extLst>
            </p:cNvPr>
            <p:cNvSpPr>
              <a:spLocks/>
            </p:cNvSpPr>
            <p:nvPr/>
          </p:nvSpPr>
          <p:spPr bwMode="auto">
            <a:xfrm>
              <a:off x="8242301" y="2828926"/>
              <a:ext cx="47625" cy="49213"/>
            </a:xfrm>
            <a:custGeom>
              <a:avLst/>
              <a:gdLst>
                <a:gd name="T0" fmla="*/ 153 w 153"/>
                <a:gd name="T1" fmla="*/ 77 h 155"/>
                <a:gd name="T2" fmla="*/ 152 w 153"/>
                <a:gd name="T3" fmla="*/ 93 h 155"/>
                <a:gd name="T4" fmla="*/ 147 w 153"/>
                <a:gd name="T5" fmla="*/ 108 h 155"/>
                <a:gd name="T6" fmla="*/ 140 w 153"/>
                <a:gd name="T7" fmla="*/ 120 h 155"/>
                <a:gd name="T8" fmla="*/ 130 w 153"/>
                <a:gd name="T9" fmla="*/ 132 h 155"/>
                <a:gd name="T10" fmla="*/ 119 w 153"/>
                <a:gd name="T11" fmla="*/ 141 h 155"/>
                <a:gd name="T12" fmla="*/ 106 w 153"/>
                <a:gd name="T13" fmla="*/ 148 h 155"/>
                <a:gd name="T14" fmla="*/ 91 w 153"/>
                <a:gd name="T15" fmla="*/ 152 h 155"/>
                <a:gd name="T16" fmla="*/ 76 w 153"/>
                <a:gd name="T17" fmla="*/ 155 h 155"/>
                <a:gd name="T18" fmla="*/ 68 w 153"/>
                <a:gd name="T19" fmla="*/ 154 h 155"/>
                <a:gd name="T20" fmla="*/ 53 w 153"/>
                <a:gd name="T21" fmla="*/ 151 h 155"/>
                <a:gd name="T22" fmla="*/ 40 w 153"/>
                <a:gd name="T23" fmla="*/ 146 h 155"/>
                <a:gd name="T24" fmla="*/ 27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6 h 155"/>
                <a:gd name="T48" fmla="*/ 60 w 153"/>
                <a:gd name="T49" fmla="*/ 3 h 155"/>
                <a:gd name="T50" fmla="*/ 76 w 153"/>
                <a:gd name="T51" fmla="*/ 0 h 155"/>
                <a:gd name="T52" fmla="*/ 84 w 153"/>
                <a:gd name="T53" fmla="*/ 1 h 155"/>
                <a:gd name="T54" fmla="*/ 99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0" y="120"/>
                  </a:lnTo>
                  <a:lnTo>
                    <a:pt x="136" y="126"/>
                  </a:lnTo>
                  <a:lnTo>
                    <a:pt x="130" y="132"/>
                  </a:lnTo>
                  <a:lnTo>
                    <a:pt x="126" y="136"/>
                  </a:lnTo>
                  <a:lnTo>
                    <a:pt x="119" y="141"/>
                  </a:lnTo>
                  <a:lnTo>
                    <a:pt x="113" y="146"/>
                  </a:lnTo>
                  <a:lnTo>
                    <a:pt x="106" y="148"/>
                  </a:lnTo>
                  <a:lnTo>
                    <a:pt x="99" y="151"/>
                  </a:lnTo>
                  <a:lnTo>
                    <a:pt x="91" y="152"/>
                  </a:lnTo>
                  <a:lnTo>
                    <a:pt x="84" y="154"/>
                  </a:lnTo>
                  <a:lnTo>
                    <a:pt x="76" y="155"/>
                  </a:lnTo>
                  <a:lnTo>
                    <a:pt x="76" y="155"/>
                  </a:lnTo>
                  <a:lnTo>
                    <a:pt x="68" y="154"/>
                  </a:lnTo>
                  <a:lnTo>
                    <a:pt x="60" y="152"/>
                  </a:lnTo>
                  <a:lnTo>
                    <a:pt x="53" y="151"/>
                  </a:lnTo>
                  <a:lnTo>
                    <a:pt x="47" y="148"/>
                  </a:lnTo>
                  <a:lnTo>
                    <a:pt x="40" y="146"/>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9"/>
                  </a:lnTo>
                  <a:lnTo>
                    <a:pt x="47" y="6"/>
                  </a:lnTo>
                  <a:lnTo>
                    <a:pt x="53" y="4"/>
                  </a:lnTo>
                  <a:lnTo>
                    <a:pt x="60" y="3"/>
                  </a:lnTo>
                  <a:lnTo>
                    <a:pt x="68" y="1"/>
                  </a:lnTo>
                  <a:lnTo>
                    <a:pt x="76" y="0"/>
                  </a:lnTo>
                  <a:lnTo>
                    <a:pt x="76" y="0"/>
                  </a:lnTo>
                  <a:lnTo>
                    <a:pt x="84" y="1"/>
                  </a:lnTo>
                  <a:lnTo>
                    <a:pt x="91" y="3"/>
                  </a:lnTo>
                  <a:lnTo>
                    <a:pt x="99" y="4"/>
                  </a:lnTo>
                  <a:lnTo>
                    <a:pt x="106" y="6"/>
                  </a:lnTo>
                  <a:lnTo>
                    <a:pt x="113" y="9"/>
                  </a:lnTo>
                  <a:lnTo>
                    <a:pt x="119" y="14"/>
                  </a:lnTo>
                  <a:lnTo>
                    <a:pt x="126" y="19"/>
                  </a:lnTo>
                  <a:lnTo>
                    <a:pt x="130" y="23"/>
                  </a:lnTo>
                  <a:lnTo>
                    <a:pt x="136" y="29"/>
                  </a:lnTo>
                  <a:lnTo>
                    <a:pt x="140" y="35"/>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1249">
              <a:extLst>
                <a:ext uri="{FF2B5EF4-FFF2-40B4-BE49-F238E27FC236}">
                  <a16:creationId xmlns:a16="http://schemas.microsoft.com/office/drawing/2014/main" id="{C156B860-F535-4FBF-B15D-4B03133A3BCC}"/>
                </a:ext>
              </a:extLst>
            </p:cNvPr>
            <p:cNvSpPr>
              <a:spLocks/>
            </p:cNvSpPr>
            <p:nvPr/>
          </p:nvSpPr>
          <p:spPr bwMode="auto">
            <a:xfrm>
              <a:off x="8312151" y="2757488"/>
              <a:ext cx="49213" cy="49213"/>
            </a:xfrm>
            <a:custGeom>
              <a:avLst/>
              <a:gdLst>
                <a:gd name="T0" fmla="*/ 153 w 153"/>
                <a:gd name="T1" fmla="*/ 77 h 154"/>
                <a:gd name="T2" fmla="*/ 152 w 153"/>
                <a:gd name="T3" fmla="*/ 93 h 154"/>
                <a:gd name="T4" fmla="*/ 147 w 153"/>
                <a:gd name="T5" fmla="*/ 107 h 154"/>
                <a:gd name="T6" fmla="*/ 140 w 153"/>
                <a:gd name="T7" fmla="*/ 120 h 154"/>
                <a:gd name="T8" fmla="*/ 131 w 153"/>
                <a:gd name="T9" fmla="*/ 132 h 154"/>
                <a:gd name="T10" fmla="*/ 120 w 153"/>
                <a:gd name="T11" fmla="*/ 141 h 154"/>
                <a:gd name="T12" fmla="*/ 106 w 153"/>
                <a:gd name="T13" fmla="*/ 148 h 154"/>
                <a:gd name="T14" fmla="*/ 92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3 h 154"/>
                <a:gd name="T42" fmla="*/ 23 w 153"/>
                <a:gd name="T43" fmla="*/ 22 h 154"/>
                <a:gd name="T44" fmla="*/ 34 w 153"/>
                <a:gd name="T45" fmla="*/ 13 h 154"/>
                <a:gd name="T46" fmla="*/ 47 w 153"/>
                <a:gd name="T47" fmla="*/ 6 h 154"/>
                <a:gd name="T48" fmla="*/ 61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7" y="136"/>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1250">
              <a:extLst>
                <a:ext uri="{FF2B5EF4-FFF2-40B4-BE49-F238E27FC236}">
                  <a16:creationId xmlns:a16="http://schemas.microsoft.com/office/drawing/2014/main" id="{DFA6F964-9CA7-42FF-9409-CA56F0566A65}"/>
                </a:ext>
              </a:extLst>
            </p:cNvPr>
            <p:cNvSpPr>
              <a:spLocks/>
            </p:cNvSpPr>
            <p:nvPr/>
          </p:nvSpPr>
          <p:spPr bwMode="auto">
            <a:xfrm>
              <a:off x="8312151" y="2828926"/>
              <a:ext cx="49213" cy="49213"/>
            </a:xfrm>
            <a:custGeom>
              <a:avLst/>
              <a:gdLst>
                <a:gd name="T0" fmla="*/ 153 w 153"/>
                <a:gd name="T1" fmla="*/ 77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4 h 155"/>
                <a:gd name="T20" fmla="*/ 53 w 153"/>
                <a:gd name="T21" fmla="*/ 151 h 155"/>
                <a:gd name="T22" fmla="*/ 40 w 153"/>
                <a:gd name="T23" fmla="*/ 146 h 155"/>
                <a:gd name="T24" fmla="*/ 27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3 w 153"/>
                <a:gd name="T43" fmla="*/ 23 h 155"/>
                <a:gd name="T44" fmla="*/ 34 w 153"/>
                <a:gd name="T45" fmla="*/ 14 h 155"/>
                <a:gd name="T46" fmla="*/ 47 w 153"/>
                <a:gd name="T47" fmla="*/ 6 h 155"/>
                <a:gd name="T48" fmla="*/ 61 w 153"/>
                <a:gd name="T49" fmla="*/ 3 h 155"/>
                <a:gd name="T50" fmla="*/ 76 w 153"/>
                <a:gd name="T51" fmla="*/ 0 h 155"/>
                <a:gd name="T52" fmla="*/ 84 w 153"/>
                <a:gd name="T53" fmla="*/ 1 h 155"/>
                <a:gd name="T54" fmla="*/ 99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0"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1" y="152"/>
                  </a:lnTo>
                  <a:lnTo>
                    <a:pt x="53" y="151"/>
                  </a:lnTo>
                  <a:lnTo>
                    <a:pt x="47" y="148"/>
                  </a:lnTo>
                  <a:lnTo>
                    <a:pt x="40" y="146"/>
                  </a:lnTo>
                  <a:lnTo>
                    <a:pt x="34" y="141"/>
                  </a:lnTo>
                  <a:lnTo>
                    <a:pt x="27" y="136"/>
                  </a:lnTo>
                  <a:lnTo>
                    <a:pt x="23"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3" y="23"/>
                  </a:lnTo>
                  <a:lnTo>
                    <a:pt x="27" y="19"/>
                  </a:lnTo>
                  <a:lnTo>
                    <a:pt x="34" y="14"/>
                  </a:lnTo>
                  <a:lnTo>
                    <a:pt x="40" y="9"/>
                  </a:lnTo>
                  <a:lnTo>
                    <a:pt x="47" y="6"/>
                  </a:lnTo>
                  <a:lnTo>
                    <a:pt x="53" y="4"/>
                  </a:lnTo>
                  <a:lnTo>
                    <a:pt x="61" y="3"/>
                  </a:lnTo>
                  <a:lnTo>
                    <a:pt x="68" y="1"/>
                  </a:lnTo>
                  <a:lnTo>
                    <a:pt x="76" y="0"/>
                  </a:lnTo>
                  <a:lnTo>
                    <a:pt x="76" y="0"/>
                  </a:lnTo>
                  <a:lnTo>
                    <a:pt x="84" y="1"/>
                  </a:lnTo>
                  <a:lnTo>
                    <a:pt x="92" y="3"/>
                  </a:lnTo>
                  <a:lnTo>
                    <a:pt x="99" y="4"/>
                  </a:lnTo>
                  <a:lnTo>
                    <a:pt x="106" y="6"/>
                  </a:lnTo>
                  <a:lnTo>
                    <a:pt x="113" y="9"/>
                  </a:lnTo>
                  <a:lnTo>
                    <a:pt x="120" y="14"/>
                  </a:lnTo>
                  <a:lnTo>
                    <a:pt x="126" y="19"/>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1251">
              <a:extLst>
                <a:ext uri="{FF2B5EF4-FFF2-40B4-BE49-F238E27FC236}">
                  <a16:creationId xmlns:a16="http://schemas.microsoft.com/office/drawing/2014/main" id="{2FB1B17B-5EDB-4258-AAB7-8C9F60FD74C8}"/>
                </a:ext>
              </a:extLst>
            </p:cNvPr>
            <p:cNvSpPr>
              <a:spLocks/>
            </p:cNvSpPr>
            <p:nvPr/>
          </p:nvSpPr>
          <p:spPr bwMode="auto">
            <a:xfrm>
              <a:off x="8102601" y="2895601"/>
              <a:ext cx="47625" cy="49213"/>
            </a:xfrm>
            <a:custGeom>
              <a:avLst/>
              <a:gdLst>
                <a:gd name="T0" fmla="*/ 154 w 154"/>
                <a:gd name="T1" fmla="*/ 78 h 154"/>
                <a:gd name="T2" fmla="*/ 152 w 154"/>
                <a:gd name="T3" fmla="*/ 92 h 154"/>
                <a:gd name="T4" fmla="*/ 148 w 154"/>
                <a:gd name="T5" fmla="*/ 107 h 154"/>
                <a:gd name="T6" fmla="*/ 141 w 154"/>
                <a:gd name="T7" fmla="*/ 120 h 154"/>
                <a:gd name="T8" fmla="*/ 132 w 154"/>
                <a:gd name="T9" fmla="*/ 131 h 154"/>
                <a:gd name="T10" fmla="*/ 120 w 154"/>
                <a:gd name="T11" fmla="*/ 142 h 154"/>
                <a:gd name="T12" fmla="*/ 107 w 154"/>
                <a:gd name="T13" fmla="*/ 149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7 h 154"/>
                <a:gd name="T28" fmla="*/ 9 w 154"/>
                <a:gd name="T29" fmla="*/ 114 h 154"/>
                <a:gd name="T30" fmla="*/ 4 w 154"/>
                <a:gd name="T31" fmla="*/ 101 h 154"/>
                <a:gd name="T32" fmla="*/ 0 w 154"/>
                <a:gd name="T33" fmla="*/ 86 h 154"/>
                <a:gd name="T34" fmla="*/ 0 w 154"/>
                <a:gd name="T35" fmla="*/ 78 h 154"/>
                <a:gd name="T36" fmla="*/ 1 w 154"/>
                <a:gd name="T37" fmla="*/ 62 h 154"/>
                <a:gd name="T38" fmla="*/ 6 w 154"/>
                <a:gd name="T39" fmla="*/ 48 h 154"/>
                <a:gd name="T40" fmla="*/ 13 w 154"/>
                <a:gd name="T41" fmla="*/ 34 h 154"/>
                <a:gd name="T42" fmla="*/ 22 w 154"/>
                <a:gd name="T43" fmla="*/ 23 h 154"/>
                <a:gd name="T44" fmla="*/ 33 w 154"/>
                <a:gd name="T45" fmla="*/ 14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10 h 154"/>
                <a:gd name="T58" fmla="*/ 126 w 154"/>
                <a:gd name="T59" fmla="*/ 18 h 154"/>
                <a:gd name="T60" fmla="*/ 136 w 154"/>
                <a:gd name="T61" fmla="*/ 28 h 154"/>
                <a:gd name="T62" fmla="*/ 144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2" y="92"/>
                  </a:lnTo>
                  <a:lnTo>
                    <a:pt x="150" y="101"/>
                  </a:lnTo>
                  <a:lnTo>
                    <a:pt x="148" y="107"/>
                  </a:lnTo>
                  <a:lnTo>
                    <a:pt x="144" y="114"/>
                  </a:lnTo>
                  <a:lnTo>
                    <a:pt x="141" y="120"/>
                  </a:lnTo>
                  <a:lnTo>
                    <a:pt x="136" y="127"/>
                  </a:lnTo>
                  <a:lnTo>
                    <a:pt x="132" y="131"/>
                  </a:lnTo>
                  <a:lnTo>
                    <a:pt x="126" y="137"/>
                  </a:lnTo>
                  <a:lnTo>
                    <a:pt x="120" y="142"/>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2"/>
                  </a:lnTo>
                  <a:lnTo>
                    <a:pt x="28" y="137"/>
                  </a:lnTo>
                  <a:lnTo>
                    <a:pt x="22" y="131"/>
                  </a:lnTo>
                  <a:lnTo>
                    <a:pt x="17" y="127"/>
                  </a:lnTo>
                  <a:lnTo>
                    <a:pt x="13" y="120"/>
                  </a:lnTo>
                  <a:lnTo>
                    <a:pt x="9" y="114"/>
                  </a:lnTo>
                  <a:lnTo>
                    <a:pt x="6" y="107"/>
                  </a:lnTo>
                  <a:lnTo>
                    <a:pt x="4" y="101"/>
                  </a:lnTo>
                  <a:lnTo>
                    <a:pt x="1" y="92"/>
                  </a:lnTo>
                  <a:lnTo>
                    <a:pt x="0" y="86"/>
                  </a:lnTo>
                  <a:lnTo>
                    <a:pt x="0" y="78"/>
                  </a:lnTo>
                  <a:lnTo>
                    <a:pt x="0" y="78"/>
                  </a:lnTo>
                  <a:lnTo>
                    <a:pt x="0" y="70"/>
                  </a:lnTo>
                  <a:lnTo>
                    <a:pt x="1" y="62"/>
                  </a:lnTo>
                  <a:lnTo>
                    <a:pt x="4" y="55"/>
                  </a:lnTo>
                  <a:lnTo>
                    <a:pt x="6" y="48"/>
                  </a:lnTo>
                  <a:lnTo>
                    <a:pt x="9" y="41"/>
                  </a:lnTo>
                  <a:lnTo>
                    <a:pt x="13" y="34"/>
                  </a:lnTo>
                  <a:lnTo>
                    <a:pt x="17" y="28"/>
                  </a:lnTo>
                  <a:lnTo>
                    <a:pt x="22" y="23"/>
                  </a:lnTo>
                  <a:lnTo>
                    <a:pt x="28" y="18"/>
                  </a:lnTo>
                  <a:lnTo>
                    <a:pt x="33" y="14"/>
                  </a:lnTo>
                  <a:lnTo>
                    <a:pt x="40" y="10"/>
                  </a:lnTo>
                  <a:lnTo>
                    <a:pt x="47" y="7"/>
                  </a:lnTo>
                  <a:lnTo>
                    <a:pt x="54" y="3"/>
                  </a:lnTo>
                  <a:lnTo>
                    <a:pt x="61" y="2"/>
                  </a:lnTo>
                  <a:lnTo>
                    <a:pt x="69" y="1"/>
                  </a:lnTo>
                  <a:lnTo>
                    <a:pt x="77" y="0"/>
                  </a:lnTo>
                  <a:lnTo>
                    <a:pt x="77" y="0"/>
                  </a:lnTo>
                  <a:lnTo>
                    <a:pt x="85" y="1"/>
                  </a:lnTo>
                  <a:lnTo>
                    <a:pt x="93" y="2"/>
                  </a:lnTo>
                  <a:lnTo>
                    <a:pt x="100" y="3"/>
                  </a:lnTo>
                  <a:lnTo>
                    <a:pt x="107" y="7"/>
                  </a:lnTo>
                  <a:lnTo>
                    <a:pt x="114" y="10"/>
                  </a:lnTo>
                  <a:lnTo>
                    <a:pt x="120" y="14"/>
                  </a:lnTo>
                  <a:lnTo>
                    <a:pt x="126" y="18"/>
                  </a:lnTo>
                  <a:lnTo>
                    <a:pt x="132" y="23"/>
                  </a:lnTo>
                  <a:lnTo>
                    <a:pt x="136" y="28"/>
                  </a:lnTo>
                  <a:lnTo>
                    <a:pt x="141" y="34"/>
                  </a:lnTo>
                  <a:lnTo>
                    <a:pt x="144" y="41"/>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1252">
              <a:extLst>
                <a:ext uri="{FF2B5EF4-FFF2-40B4-BE49-F238E27FC236}">
                  <a16:creationId xmlns:a16="http://schemas.microsoft.com/office/drawing/2014/main" id="{91B41752-8610-48FA-B50F-915F6FA5CA85}"/>
                </a:ext>
              </a:extLst>
            </p:cNvPr>
            <p:cNvSpPr>
              <a:spLocks/>
            </p:cNvSpPr>
            <p:nvPr/>
          </p:nvSpPr>
          <p:spPr bwMode="auto">
            <a:xfrm>
              <a:off x="8102601" y="2967038"/>
              <a:ext cx="47625" cy="47625"/>
            </a:xfrm>
            <a:custGeom>
              <a:avLst/>
              <a:gdLst>
                <a:gd name="T0" fmla="*/ 154 w 154"/>
                <a:gd name="T1" fmla="*/ 77 h 154"/>
                <a:gd name="T2" fmla="*/ 152 w 154"/>
                <a:gd name="T3" fmla="*/ 93 h 154"/>
                <a:gd name="T4" fmla="*/ 148 w 154"/>
                <a:gd name="T5" fmla="*/ 106 h 154"/>
                <a:gd name="T6" fmla="*/ 141 w 154"/>
                <a:gd name="T7" fmla="*/ 120 h 154"/>
                <a:gd name="T8" fmla="*/ 132 w 154"/>
                <a:gd name="T9" fmla="*/ 132 h 154"/>
                <a:gd name="T10" fmla="*/ 120 w 154"/>
                <a:gd name="T11" fmla="*/ 141 h 154"/>
                <a:gd name="T12" fmla="*/ 107 w 154"/>
                <a:gd name="T13" fmla="*/ 148 h 154"/>
                <a:gd name="T14" fmla="*/ 93 w 154"/>
                <a:gd name="T15" fmla="*/ 152 h 154"/>
                <a:gd name="T16" fmla="*/ 77 w 154"/>
                <a:gd name="T17" fmla="*/ 154 h 154"/>
                <a:gd name="T18" fmla="*/ 69 w 154"/>
                <a:gd name="T19" fmla="*/ 153 h 154"/>
                <a:gd name="T20" fmla="*/ 54 w 154"/>
                <a:gd name="T21" fmla="*/ 150 h 154"/>
                <a:gd name="T22" fmla="*/ 40 w 154"/>
                <a:gd name="T23" fmla="*/ 144 h 154"/>
                <a:gd name="T24" fmla="*/ 28 w 154"/>
                <a:gd name="T25" fmla="*/ 136 h 154"/>
                <a:gd name="T26" fmla="*/ 17 w 154"/>
                <a:gd name="T27" fmla="*/ 126 h 154"/>
                <a:gd name="T28" fmla="*/ 9 w 154"/>
                <a:gd name="T29" fmla="*/ 113 h 154"/>
                <a:gd name="T30" fmla="*/ 4 w 154"/>
                <a:gd name="T31" fmla="*/ 99 h 154"/>
                <a:gd name="T32" fmla="*/ 0 w 154"/>
                <a:gd name="T33" fmla="*/ 85 h 154"/>
                <a:gd name="T34" fmla="*/ 0 w 154"/>
                <a:gd name="T35" fmla="*/ 77 h 154"/>
                <a:gd name="T36" fmla="*/ 1 w 154"/>
                <a:gd name="T37" fmla="*/ 62 h 154"/>
                <a:gd name="T38" fmla="*/ 6 w 154"/>
                <a:gd name="T39" fmla="*/ 47 h 154"/>
                <a:gd name="T40" fmla="*/ 13 w 154"/>
                <a:gd name="T41" fmla="*/ 34 h 154"/>
                <a:gd name="T42" fmla="*/ 22 w 154"/>
                <a:gd name="T43" fmla="*/ 23 h 154"/>
                <a:gd name="T44" fmla="*/ 33 w 154"/>
                <a:gd name="T45" fmla="*/ 13 h 154"/>
                <a:gd name="T46" fmla="*/ 47 w 154"/>
                <a:gd name="T47" fmla="*/ 6 h 154"/>
                <a:gd name="T48" fmla="*/ 61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7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99"/>
                  </a:lnTo>
                  <a:lnTo>
                    <a:pt x="148" y="106"/>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4"/>
                  </a:lnTo>
                  <a:lnTo>
                    <a:pt x="77" y="154"/>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7"/>
                  </a:lnTo>
                  <a:lnTo>
                    <a:pt x="22" y="23"/>
                  </a:lnTo>
                  <a:lnTo>
                    <a:pt x="28" y="17"/>
                  </a:lnTo>
                  <a:lnTo>
                    <a:pt x="33" y="13"/>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3"/>
                  </a:lnTo>
                  <a:lnTo>
                    <a:pt x="126" y="17"/>
                  </a:lnTo>
                  <a:lnTo>
                    <a:pt x="132" y="23"/>
                  </a:lnTo>
                  <a:lnTo>
                    <a:pt x="136" y="27"/>
                  </a:lnTo>
                  <a:lnTo>
                    <a:pt x="141" y="34"/>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1253">
              <a:extLst>
                <a:ext uri="{FF2B5EF4-FFF2-40B4-BE49-F238E27FC236}">
                  <a16:creationId xmlns:a16="http://schemas.microsoft.com/office/drawing/2014/main" id="{D534C209-1819-4848-B752-64A878EE869F}"/>
                </a:ext>
              </a:extLst>
            </p:cNvPr>
            <p:cNvSpPr>
              <a:spLocks/>
            </p:cNvSpPr>
            <p:nvPr/>
          </p:nvSpPr>
          <p:spPr bwMode="auto">
            <a:xfrm>
              <a:off x="8170863" y="2895601"/>
              <a:ext cx="49213" cy="49213"/>
            </a:xfrm>
            <a:custGeom>
              <a:avLst/>
              <a:gdLst>
                <a:gd name="T0" fmla="*/ 153 w 153"/>
                <a:gd name="T1" fmla="*/ 78 h 154"/>
                <a:gd name="T2" fmla="*/ 152 w 153"/>
                <a:gd name="T3" fmla="*/ 92 h 154"/>
                <a:gd name="T4" fmla="*/ 147 w 153"/>
                <a:gd name="T5" fmla="*/ 107 h 154"/>
                <a:gd name="T6" fmla="*/ 141 w 153"/>
                <a:gd name="T7" fmla="*/ 120 h 154"/>
                <a:gd name="T8" fmla="*/ 131 w 153"/>
                <a:gd name="T9" fmla="*/ 131 h 154"/>
                <a:gd name="T10" fmla="*/ 120 w 153"/>
                <a:gd name="T11" fmla="*/ 142 h 154"/>
                <a:gd name="T12" fmla="*/ 106 w 153"/>
                <a:gd name="T13" fmla="*/ 149 h 154"/>
                <a:gd name="T14" fmla="*/ 93 w 153"/>
                <a:gd name="T15" fmla="*/ 153 h 154"/>
                <a:gd name="T16" fmla="*/ 76 w 153"/>
                <a:gd name="T17" fmla="*/ 154 h 154"/>
                <a:gd name="T18" fmla="*/ 68 w 153"/>
                <a:gd name="T19" fmla="*/ 154 h 154"/>
                <a:gd name="T20" fmla="*/ 54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6 w 153"/>
                <a:gd name="T39" fmla="*/ 48 h 154"/>
                <a:gd name="T40" fmla="*/ 12 w 153"/>
                <a:gd name="T41" fmla="*/ 34 h 154"/>
                <a:gd name="T42" fmla="*/ 22 w 153"/>
                <a:gd name="T43" fmla="*/ 23 h 154"/>
                <a:gd name="T44" fmla="*/ 33 w 153"/>
                <a:gd name="T45" fmla="*/ 14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10 h 154"/>
                <a:gd name="T58" fmla="*/ 126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2"/>
                  </a:lnTo>
                  <a:lnTo>
                    <a:pt x="150" y="101"/>
                  </a:lnTo>
                  <a:lnTo>
                    <a:pt x="147" y="107"/>
                  </a:lnTo>
                  <a:lnTo>
                    <a:pt x="144" y="114"/>
                  </a:lnTo>
                  <a:lnTo>
                    <a:pt x="141" y="120"/>
                  </a:lnTo>
                  <a:lnTo>
                    <a:pt x="136" y="127"/>
                  </a:lnTo>
                  <a:lnTo>
                    <a:pt x="131" y="131"/>
                  </a:lnTo>
                  <a:lnTo>
                    <a:pt x="126" y="137"/>
                  </a:lnTo>
                  <a:lnTo>
                    <a:pt x="120" y="142"/>
                  </a:lnTo>
                  <a:lnTo>
                    <a:pt x="113" y="145"/>
                  </a:lnTo>
                  <a:lnTo>
                    <a:pt x="106" y="149"/>
                  </a:lnTo>
                  <a:lnTo>
                    <a:pt x="99" y="151"/>
                  </a:lnTo>
                  <a:lnTo>
                    <a:pt x="93" y="153"/>
                  </a:lnTo>
                  <a:lnTo>
                    <a:pt x="84" y="154"/>
                  </a:lnTo>
                  <a:lnTo>
                    <a:pt x="76" y="154"/>
                  </a:lnTo>
                  <a:lnTo>
                    <a:pt x="76" y="154"/>
                  </a:lnTo>
                  <a:lnTo>
                    <a:pt x="68" y="154"/>
                  </a:lnTo>
                  <a:lnTo>
                    <a:pt x="60" y="153"/>
                  </a:lnTo>
                  <a:lnTo>
                    <a:pt x="54" y="151"/>
                  </a:lnTo>
                  <a:lnTo>
                    <a:pt x="47" y="149"/>
                  </a:lnTo>
                  <a:lnTo>
                    <a:pt x="40" y="145"/>
                  </a:lnTo>
                  <a:lnTo>
                    <a:pt x="33" y="142"/>
                  </a:lnTo>
                  <a:lnTo>
                    <a:pt x="27" y="137"/>
                  </a:lnTo>
                  <a:lnTo>
                    <a:pt x="22" y="131"/>
                  </a:lnTo>
                  <a:lnTo>
                    <a:pt x="17" y="127"/>
                  </a:lnTo>
                  <a:lnTo>
                    <a:pt x="12" y="120"/>
                  </a:lnTo>
                  <a:lnTo>
                    <a:pt x="9" y="114"/>
                  </a:lnTo>
                  <a:lnTo>
                    <a:pt x="6" y="107"/>
                  </a:lnTo>
                  <a:lnTo>
                    <a:pt x="3" y="101"/>
                  </a:lnTo>
                  <a:lnTo>
                    <a:pt x="1" y="92"/>
                  </a:lnTo>
                  <a:lnTo>
                    <a:pt x="0" y="86"/>
                  </a:lnTo>
                  <a:lnTo>
                    <a:pt x="0" y="78"/>
                  </a:lnTo>
                  <a:lnTo>
                    <a:pt x="0" y="78"/>
                  </a:lnTo>
                  <a:lnTo>
                    <a:pt x="0" y="70"/>
                  </a:lnTo>
                  <a:lnTo>
                    <a:pt x="1" y="62"/>
                  </a:lnTo>
                  <a:lnTo>
                    <a:pt x="3" y="55"/>
                  </a:lnTo>
                  <a:lnTo>
                    <a:pt x="6" y="48"/>
                  </a:lnTo>
                  <a:lnTo>
                    <a:pt x="9" y="41"/>
                  </a:lnTo>
                  <a:lnTo>
                    <a:pt x="12" y="34"/>
                  </a:lnTo>
                  <a:lnTo>
                    <a:pt x="17" y="28"/>
                  </a:lnTo>
                  <a:lnTo>
                    <a:pt x="22" y="23"/>
                  </a:lnTo>
                  <a:lnTo>
                    <a:pt x="27" y="18"/>
                  </a:lnTo>
                  <a:lnTo>
                    <a:pt x="33" y="14"/>
                  </a:lnTo>
                  <a:lnTo>
                    <a:pt x="40" y="10"/>
                  </a:lnTo>
                  <a:lnTo>
                    <a:pt x="47" y="7"/>
                  </a:lnTo>
                  <a:lnTo>
                    <a:pt x="54" y="3"/>
                  </a:lnTo>
                  <a:lnTo>
                    <a:pt x="60" y="2"/>
                  </a:lnTo>
                  <a:lnTo>
                    <a:pt x="68" y="1"/>
                  </a:lnTo>
                  <a:lnTo>
                    <a:pt x="76" y="0"/>
                  </a:lnTo>
                  <a:lnTo>
                    <a:pt x="76" y="0"/>
                  </a:lnTo>
                  <a:lnTo>
                    <a:pt x="84" y="1"/>
                  </a:lnTo>
                  <a:lnTo>
                    <a:pt x="93" y="2"/>
                  </a:lnTo>
                  <a:lnTo>
                    <a:pt x="99" y="3"/>
                  </a:lnTo>
                  <a:lnTo>
                    <a:pt x="106" y="7"/>
                  </a:lnTo>
                  <a:lnTo>
                    <a:pt x="113" y="10"/>
                  </a:lnTo>
                  <a:lnTo>
                    <a:pt x="120" y="14"/>
                  </a:lnTo>
                  <a:lnTo>
                    <a:pt x="126" y="18"/>
                  </a:lnTo>
                  <a:lnTo>
                    <a:pt x="131" y="23"/>
                  </a:lnTo>
                  <a:lnTo>
                    <a:pt x="136" y="28"/>
                  </a:lnTo>
                  <a:lnTo>
                    <a:pt x="141"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1254">
              <a:extLst>
                <a:ext uri="{FF2B5EF4-FFF2-40B4-BE49-F238E27FC236}">
                  <a16:creationId xmlns:a16="http://schemas.microsoft.com/office/drawing/2014/main" id="{D13025B8-942D-41BD-BDB2-A5C7C1B33E4A}"/>
                </a:ext>
              </a:extLst>
            </p:cNvPr>
            <p:cNvSpPr>
              <a:spLocks/>
            </p:cNvSpPr>
            <p:nvPr/>
          </p:nvSpPr>
          <p:spPr bwMode="auto">
            <a:xfrm>
              <a:off x="8170863" y="2967038"/>
              <a:ext cx="49213" cy="47625"/>
            </a:xfrm>
            <a:custGeom>
              <a:avLst/>
              <a:gdLst>
                <a:gd name="T0" fmla="*/ 153 w 153"/>
                <a:gd name="T1" fmla="*/ 77 h 154"/>
                <a:gd name="T2" fmla="*/ 152 w 153"/>
                <a:gd name="T3" fmla="*/ 93 h 154"/>
                <a:gd name="T4" fmla="*/ 147 w 153"/>
                <a:gd name="T5" fmla="*/ 106 h 154"/>
                <a:gd name="T6" fmla="*/ 141 w 153"/>
                <a:gd name="T7" fmla="*/ 120 h 154"/>
                <a:gd name="T8" fmla="*/ 131 w 153"/>
                <a:gd name="T9" fmla="*/ 132 h 154"/>
                <a:gd name="T10" fmla="*/ 120 w 153"/>
                <a:gd name="T11" fmla="*/ 141 h 154"/>
                <a:gd name="T12" fmla="*/ 106 w 153"/>
                <a:gd name="T13" fmla="*/ 148 h 154"/>
                <a:gd name="T14" fmla="*/ 93 w 153"/>
                <a:gd name="T15" fmla="*/ 152 h 154"/>
                <a:gd name="T16" fmla="*/ 76 w 153"/>
                <a:gd name="T17" fmla="*/ 154 h 154"/>
                <a:gd name="T18" fmla="*/ 68 w 153"/>
                <a:gd name="T19" fmla="*/ 153 h 154"/>
                <a:gd name="T20" fmla="*/ 54 w 153"/>
                <a:gd name="T21" fmla="*/ 150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7 h 154"/>
                <a:gd name="T36" fmla="*/ 1 w 153"/>
                <a:gd name="T37" fmla="*/ 62 h 154"/>
                <a:gd name="T38" fmla="*/ 6 w 153"/>
                <a:gd name="T39" fmla="*/ 47 h 154"/>
                <a:gd name="T40" fmla="*/ 12 w 153"/>
                <a:gd name="T41" fmla="*/ 34 h 154"/>
                <a:gd name="T42" fmla="*/ 22 w 153"/>
                <a:gd name="T43" fmla="*/ 23 h 154"/>
                <a:gd name="T44" fmla="*/ 33 w 153"/>
                <a:gd name="T45" fmla="*/ 13 h 154"/>
                <a:gd name="T46" fmla="*/ 47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4" y="153"/>
                  </a:lnTo>
                  <a:lnTo>
                    <a:pt x="76" y="154"/>
                  </a:lnTo>
                  <a:lnTo>
                    <a:pt x="76" y="154"/>
                  </a:lnTo>
                  <a:lnTo>
                    <a:pt x="68" y="153"/>
                  </a:lnTo>
                  <a:lnTo>
                    <a:pt x="60" y="152"/>
                  </a:lnTo>
                  <a:lnTo>
                    <a:pt x="54" y="150"/>
                  </a:lnTo>
                  <a:lnTo>
                    <a:pt x="47" y="148"/>
                  </a:lnTo>
                  <a:lnTo>
                    <a:pt x="40" y="144"/>
                  </a:lnTo>
                  <a:lnTo>
                    <a:pt x="33" y="141"/>
                  </a:lnTo>
                  <a:lnTo>
                    <a:pt x="27" y="136"/>
                  </a:lnTo>
                  <a:lnTo>
                    <a:pt x="22" y="132"/>
                  </a:lnTo>
                  <a:lnTo>
                    <a:pt x="17" y="126"/>
                  </a:lnTo>
                  <a:lnTo>
                    <a:pt x="12"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2" y="34"/>
                  </a:lnTo>
                  <a:lnTo>
                    <a:pt x="17" y="27"/>
                  </a:lnTo>
                  <a:lnTo>
                    <a:pt x="22" y="23"/>
                  </a:lnTo>
                  <a:lnTo>
                    <a:pt x="27" y="17"/>
                  </a:lnTo>
                  <a:lnTo>
                    <a:pt x="33" y="13"/>
                  </a:lnTo>
                  <a:lnTo>
                    <a:pt x="40" y="9"/>
                  </a:lnTo>
                  <a:lnTo>
                    <a:pt x="47" y="6"/>
                  </a:lnTo>
                  <a:lnTo>
                    <a:pt x="54" y="3"/>
                  </a:lnTo>
                  <a:lnTo>
                    <a:pt x="60" y="1"/>
                  </a:lnTo>
                  <a:lnTo>
                    <a:pt x="68" y="0"/>
                  </a:lnTo>
                  <a:lnTo>
                    <a:pt x="76" y="0"/>
                  </a:lnTo>
                  <a:lnTo>
                    <a:pt x="76" y="0"/>
                  </a:lnTo>
                  <a:lnTo>
                    <a:pt x="84" y="0"/>
                  </a:lnTo>
                  <a:lnTo>
                    <a:pt x="93" y="1"/>
                  </a:lnTo>
                  <a:lnTo>
                    <a:pt x="99" y="3"/>
                  </a:lnTo>
                  <a:lnTo>
                    <a:pt x="106" y="6"/>
                  </a:lnTo>
                  <a:lnTo>
                    <a:pt x="113" y="9"/>
                  </a:lnTo>
                  <a:lnTo>
                    <a:pt x="120" y="13"/>
                  </a:lnTo>
                  <a:lnTo>
                    <a:pt x="126" y="17"/>
                  </a:lnTo>
                  <a:lnTo>
                    <a:pt x="131" y="23"/>
                  </a:lnTo>
                  <a:lnTo>
                    <a:pt x="136" y="27"/>
                  </a:lnTo>
                  <a:lnTo>
                    <a:pt x="141"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1255">
              <a:extLst>
                <a:ext uri="{FF2B5EF4-FFF2-40B4-BE49-F238E27FC236}">
                  <a16:creationId xmlns:a16="http://schemas.microsoft.com/office/drawing/2014/main" id="{C074F6D8-F377-4075-ADB7-5238A984D7AF}"/>
                </a:ext>
              </a:extLst>
            </p:cNvPr>
            <p:cNvSpPr>
              <a:spLocks/>
            </p:cNvSpPr>
            <p:nvPr/>
          </p:nvSpPr>
          <p:spPr bwMode="auto">
            <a:xfrm>
              <a:off x="8242301" y="2895601"/>
              <a:ext cx="47625" cy="49213"/>
            </a:xfrm>
            <a:custGeom>
              <a:avLst/>
              <a:gdLst>
                <a:gd name="T0" fmla="*/ 153 w 153"/>
                <a:gd name="T1" fmla="*/ 78 h 154"/>
                <a:gd name="T2" fmla="*/ 152 w 153"/>
                <a:gd name="T3" fmla="*/ 92 h 154"/>
                <a:gd name="T4" fmla="*/ 147 w 153"/>
                <a:gd name="T5" fmla="*/ 107 h 154"/>
                <a:gd name="T6" fmla="*/ 140 w 153"/>
                <a:gd name="T7" fmla="*/ 120 h 154"/>
                <a:gd name="T8" fmla="*/ 130 w 153"/>
                <a:gd name="T9" fmla="*/ 131 h 154"/>
                <a:gd name="T10" fmla="*/ 119 w 153"/>
                <a:gd name="T11" fmla="*/ 142 h 154"/>
                <a:gd name="T12" fmla="*/ 106 w 153"/>
                <a:gd name="T13" fmla="*/ 149 h 154"/>
                <a:gd name="T14" fmla="*/ 91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5 w 153"/>
                <a:gd name="T39" fmla="*/ 48 h 154"/>
                <a:gd name="T40" fmla="*/ 12 w 153"/>
                <a:gd name="T41" fmla="*/ 34 h 154"/>
                <a:gd name="T42" fmla="*/ 21 w 153"/>
                <a:gd name="T43" fmla="*/ 23 h 154"/>
                <a:gd name="T44" fmla="*/ 33 w 153"/>
                <a:gd name="T45" fmla="*/ 14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10 h 154"/>
                <a:gd name="T58" fmla="*/ 126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2"/>
                  </a:lnTo>
                  <a:lnTo>
                    <a:pt x="150" y="101"/>
                  </a:lnTo>
                  <a:lnTo>
                    <a:pt x="147" y="107"/>
                  </a:lnTo>
                  <a:lnTo>
                    <a:pt x="144" y="114"/>
                  </a:lnTo>
                  <a:lnTo>
                    <a:pt x="140" y="120"/>
                  </a:lnTo>
                  <a:lnTo>
                    <a:pt x="136" y="127"/>
                  </a:lnTo>
                  <a:lnTo>
                    <a:pt x="130" y="131"/>
                  </a:lnTo>
                  <a:lnTo>
                    <a:pt x="126"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2"/>
                  </a:lnTo>
                  <a:lnTo>
                    <a:pt x="27" y="137"/>
                  </a:lnTo>
                  <a:lnTo>
                    <a:pt x="21" y="131"/>
                  </a:lnTo>
                  <a:lnTo>
                    <a:pt x="17" y="127"/>
                  </a:lnTo>
                  <a:lnTo>
                    <a:pt x="12"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2" y="34"/>
                  </a:lnTo>
                  <a:lnTo>
                    <a:pt x="17" y="28"/>
                  </a:lnTo>
                  <a:lnTo>
                    <a:pt x="21" y="23"/>
                  </a:lnTo>
                  <a:lnTo>
                    <a:pt x="27" y="18"/>
                  </a:lnTo>
                  <a:lnTo>
                    <a:pt x="33" y="14"/>
                  </a:lnTo>
                  <a:lnTo>
                    <a:pt x="40" y="10"/>
                  </a:lnTo>
                  <a:lnTo>
                    <a:pt x="47" y="7"/>
                  </a:lnTo>
                  <a:lnTo>
                    <a:pt x="53" y="3"/>
                  </a:lnTo>
                  <a:lnTo>
                    <a:pt x="60" y="2"/>
                  </a:lnTo>
                  <a:lnTo>
                    <a:pt x="68" y="1"/>
                  </a:lnTo>
                  <a:lnTo>
                    <a:pt x="76" y="0"/>
                  </a:lnTo>
                  <a:lnTo>
                    <a:pt x="76" y="0"/>
                  </a:lnTo>
                  <a:lnTo>
                    <a:pt x="84" y="1"/>
                  </a:lnTo>
                  <a:lnTo>
                    <a:pt x="91" y="2"/>
                  </a:lnTo>
                  <a:lnTo>
                    <a:pt x="99" y="3"/>
                  </a:lnTo>
                  <a:lnTo>
                    <a:pt x="106" y="7"/>
                  </a:lnTo>
                  <a:lnTo>
                    <a:pt x="113" y="10"/>
                  </a:lnTo>
                  <a:lnTo>
                    <a:pt x="119" y="14"/>
                  </a:lnTo>
                  <a:lnTo>
                    <a:pt x="126" y="18"/>
                  </a:lnTo>
                  <a:lnTo>
                    <a:pt x="130" y="23"/>
                  </a:lnTo>
                  <a:lnTo>
                    <a:pt x="136" y="28"/>
                  </a:lnTo>
                  <a:lnTo>
                    <a:pt x="140"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1256">
              <a:extLst>
                <a:ext uri="{FF2B5EF4-FFF2-40B4-BE49-F238E27FC236}">
                  <a16:creationId xmlns:a16="http://schemas.microsoft.com/office/drawing/2014/main" id="{3EE49BAF-DCBE-4773-9DA5-9E81FB95F0CD}"/>
                </a:ext>
              </a:extLst>
            </p:cNvPr>
            <p:cNvSpPr>
              <a:spLocks/>
            </p:cNvSpPr>
            <p:nvPr/>
          </p:nvSpPr>
          <p:spPr bwMode="auto">
            <a:xfrm>
              <a:off x="8242301" y="2967038"/>
              <a:ext cx="47625" cy="47625"/>
            </a:xfrm>
            <a:custGeom>
              <a:avLst/>
              <a:gdLst>
                <a:gd name="T0" fmla="*/ 153 w 153"/>
                <a:gd name="T1" fmla="*/ 77 h 154"/>
                <a:gd name="T2" fmla="*/ 152 w 153"/>
                <a:gd name="T3" fmla="*/ 93 h 154"/>
                <a:gd name="T4" fmla="*/ 147 w 153"/>
                <a:gd name="T5" fmla="*/ 106 h 154"/>
                <a:gd name="T6" fmla="*/ 140 w 153"/>
                <a:gd name="T7" fmla="*/ 120 h 154"/>
                <a:gd name="T8" fmla="*/ 130 w 153"/>
                <a:gd name="T9" fmla="*/ 132 h 154"/>
                <a:gd name="T10" fmla="*/ 119 w 153"/>
                <a:gd name="T11" fmla="*/ 141 h 154"/>
                <a:gd name="T12" fmla="*/ 106 w 153"/>
                <a:gd name="T13" fmla="*/ 148 h 154"/>
                <a:gd name="T14" fmla="*/ 91 w 153"/>
                <a:gd name="T15" fmla="*/ 152 h 154"/>
                <a:gd name="T16" fmla="*/ 76 w 153"/>
                <a:gd name="T17" fmla="*/ 154 h 154"/>
                <a:gd name="T18" fmla="*/ 68 w 153"/>
                <a:gd name="T19" fmla="*/ 153 h 154"/>
                <a:gd name="T20" fmla="*/ 53 w 153"/>
                <a:gd name="T21" fmla="*/ 150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1 w 153"/>
                <a:gd name="T43" fmla="*/ 23 h 154"/>
                <a:gd name="T44" fmla="*/ 33 w 153"/>
                <a:gd name="T45" fmla="*/ 13 h 154"/>
                <a:gd name="T46" fmla="*/ 47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7" y="106"/>
                  </a:lnTo>
                  <a:lnTo>
                    <a:pt x="144" y="113"/>
                  </a:lnTo>
                  <a:lnTo>
                    <a:pt x="140" y="120"/>
                  </a:lnTo>
                  <a:lnTo>
                    <a:pt x="136" y="126"/>
                  </a:lnTo>
                  <a:lnTo>
                    <a:pt x="130" y="132"/>
                  </a:lnTo>
                  <a:lnTo>
                    <a:pt x="126" y="136"/>
                  </a:lnTo>
                  <a:lnTo>
                    <a:pt x="119" y="141"/>
                  </a:lnTo>
                  <a:lnTo>
                    <a:pt x="113" y="144"/>
                  </a:lnTo>
                  <a:lnTo>
                    <a:pt x="106" y="148"/>
                  </a:lnTo>
                  <a:lnTo>
                    <a:pt x="99" y="150"/>
                  </a:lnTo>
                  <a:lnTo>
                    <a:pt x="91" y="152"/>
                  </a:lnTo>
                  <a:lnTo>
                    <a:pt x="84" y="153"/>
                  </a:lnTo>
                  <a:lnTo>
                    <a:pt x="76" y="154"/>
                  </a:lnTo>
                  <a:lnTo>
                    <a:pt x="76" y="154"/>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3"/>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3"/>
                  </a:lnTo>
                  <a:lnTo>
                    <a:pt x="126" y="17"/>
                  </a:lnTo>
                  <a:lnTo>
                    <a:pt x="130" y="23"/>
                  </a:lnTo>
                  <a:lnTo>
                    <a:pt x="136" y="27"/>
                  </a:lnTo>
                  <a:lnTo>
                    <a:pt x="140"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1257">
              <a:extLst>
                <a:ext uri="{FF2B5EF4-FFF2-40B4-BE49-F238E27FC236}">
                  <a16:creationId xmlns:a16="http://schemas.microsoft.com/office/drawing/2014/main" id="{2AE08CF6-3BC8-4D8F-BC53-02BCA7CAAEAD}"/>
                </a:ext>
              </a:extLst>
            </p:cNvPr>
            <p:cNvSpPr>
              <a:spLocks/>
            </p:cNvSpPr>
            <p:nvPr/>
          </p:nvSpPr>
          <p:spPr bwMode="auto">
            <a:xfrm>
              <a:off x="8312151" y="2895601"/>
              <a:ext cx="49213" cy="49213"/>
            </a:xfrm>
            <a:custGeom>
              <a:avLst/>
              <a:gdLst>
                <a:gd name="T0" fmla="*/ 153 w 153"/>
                <a:gd name="T1" fmla="*/ 78 h 154"/>
                <a:gd name="T2" fmla="*/ 152 w 153"/>
                <a:gd name="T3" fmla="*/ 92 h 154"/>
                <a:gd name="T4" fmla="*/ 147 w 153"/>
                <a:gd name="T5" fmla="*/ 107 h 154"/>
                <a:gd name="T6" fmla="*/ 140 w 153"/>
                <a:gd name="T7" fmla="*/ 120 h 154"/>
                <a:gd name="T8" fmla="*/ 131 w 153"/>
                <a:gd name="T9" fmla="*/ 131 h 154"/>
                <a:gd name="T10" fmla="*/ 120 w 153"/>
                <a:gd name="T11" fmla="*/ 142 h 154"/>
                <a:gd name="T12" fmla="*/ 106 w 153"/>
                <a:gd name="T13" fmla="*/ 149 h 154"/>
                <a:gd name="T14" fmla="*/ 92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5 w 153"/>
                <a:gd name="T39" fmla="*/ 48 h 154"/>
                <a:gd name="T40" fmla="*/ 12 w 153"/>
                <a:gd name="T41" fmla="*/ 34 h 154"/>
                <a:gd name="T42" fmla="*/ 23 w 153"/>
                <a:gd name="T43" fmla="*/ 23 h 154"/>
                <a:gd name="T44" fmla="*/ 34 w 153"/>
                <a:gd name="T45" fmla="*/ 14 h 154"/>
                <a:gd name="T46" fmla="*/ 47 w 153"/>
                <a:gd name="T47" fmla="*/ 7 h 154"/>
                <a:gd name="T48" fmla="*/ 61 w 153"/>
                <a:gd name="T49" fmla="*/ 2 h 154"/>
                <a:gd name="T50" fmla="*/ 76 w 153"/>
                <a:gd name="T51" fmla="*/ 0 h 154"/>
                <a:gd name="T52" fmla="*/ 84 w 153"/>
                <a:gd name="T53" fmla="*/ 1 h 154"/>
                <a:gd name="T54" fmla="*/ 99 w 153"/>
                <a:gd name="T55" fmla="*/ 3 h 154"/>
                <a:gd name="T56" fmla="*/ 113 w 153"/>
                <a:gd name="T57" fmla="*/ 10 h 154"/>
                <a:gd name="T58" fmla="*/ 126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2"/>
                  </a:lnTo>
                  <a:lnTo>
                    <a:pt x="150" y="101"/>
                  </a:lnTo>
                  <a:lnTo>
                    <a:pt x="147" y="107"/>
                  </a:lnTo>
                  <a:lnTo>
                    <a:pt x="144" y="114"/>
                  </a:lnTo>
                  <a:lnTo>
                    <a:pt x="140" y="120"/>
                  </a:lnTo>
                  <a:lnTo>
                    <a:pt x="136" y="127"/>
                  </a:lnTo>
                  <a:lnTo>
                    <a:pt x="131" y="131"/>
                  </a:lnTo>
                  <a:lnTo>
                    <a:pt x="126" y="137"/>
                  </a:lnTo>
                  <a:lnTo>
                    <a:pt x="120" y="142"/>
                  </a:lnTo>
                  <a:lnTo>
                    <a:pt x="113" y="145"/>
                  </a:lnTo>
                  <a:lnTo>
                    <a:pt x="106" y="149"/>
                  </a:lnTo>
                  <a:lnTo>
                    <a:pt x="99" y="151"/>
                  </a:lnTo>
                  <a:lnTo>
                    <a:pt x="92" y="153"/>
                  </a:lnTo>
                  <a:lnTo>
                    <a:pt x="84" y="154"/>
                  </a:lnTo>
                  <a:lnTo>
                    <a:pt x="76" y="154"/>
                  </a:lnTo>
                  <a:lnTo>
                    <a:pt x="76" y="154"/>
                  </a:lnTo>
                  <a:lnTo>
                    <a:pt x="68" y="154"/>
                  </a:lnTo>
                  <a:lnTo>
                    <a:pt x="61" y="153"/>
                  </a:lnTo>
                  <a:lnTo>
                    <a:pt x="53" y="151"/>
                  </a:lnTo>
                  <a:lnTo>
                    <a:pt x="47" y="149"/>
                  </a:lnTo>
                  <a:lnTo>
                    <a:pt x="40" y="145"/>
                  </a:lnTo>
                  <a:lnTo>
                    <a:pt x="34" y="142"/>
                  </a:lnTo>
                  <a:lnTo>
                    <a:pt x="27" y="137"/>
                  </a:lnTo>
                  <a:lnTo>
                    <a:pt x="23" y="131"/>
                  </a:lnTo>
                  <a:lnTo>
                    <a:pt x="17" y="127"/>
                  </a:lnTo>
                  <a:lnTo>
                    <a:pt x="12" y="120"/>
                  </a:lnTo>
                  <a:lnTo>
                    <a:pt x="9" y="114"/>
                  </a:lnTo>
                  <a:lnTo>
                    <a:pt x="5" y="107"/>
                  </a:lnTo>
                  <a:lnTo>
                    <a:pt x="3" y="101"/>
                  </a:lnTo>
                  <a:lnTo>
                    <a:pt x="1" y="92"/>
                  </a:lnTo>
                  <a:lnTo>
                    <a:pt x="0" y="86"/>
                  </a:lnTo>
                  <a:lnTo>
                    <a:pt x="0" y="78"/>
                  </a:lnTo>
                  <a:lnTo>
                    <a:pt x="0" y="78"/>
                  </a:lnTo>
                  <a:lnTo>
                    <a:pt x="0" y="70"/>
                  </a:lnTo>
                  <a:lnTo>
                    <a:pt x="1" y="62"/>
                  </a:lnTo>
                  <a:lnTo>
                    <a:pt x="3" y="55"/>
                  </a:lnTo>
                  <a:lnTo>
                    <a:pt x="5" y="48"/>
                  </a:lnTo>
                  <a:lnTo>
                    <a:pt x="9" y="41"/>
                  </a:lnTo>
                  <a:lnTo>
                    <a:pt x="12" y="34"/>
                  </a:lnTo>
                  <a:lnTo>
                    <a:pt x="17" y="28"/>
                  </a:lnTo>
                  <a:lnTo>
                    <a:pt x="23" y="23"/>
                  </a:lnTo>
                  <a:lnTo>
                    <a:pt x="27" y="18"/>
                  </a:lnTo>
                  <a:lnTo>
                    <a:pt x="34" y="14"/>
                  </a:lnTo>
                  <a:lnTo>
                    <a:pt x="40" y="10"/>
                  </a:lnTo>
                  <a:lnTo>
                    <a:pt x="47" y="7"/>
                  </a:lnTo>
                  <a:lnTo>
                    <a:pt x="53" y="3"/>
                  </a:lnTo>
                  <a:lnTo>
                    <a:pt x="61" y="2"/>
                  </a:lnTo>
                  <a:lnTo>
                    <a:pt x="68" y="1"/>
                  </a:lnTo>
                  <a:lnTo>
                    <a:pt x="76" y="0"/>
                  </a:lnTo>
                  <a:lnTo>
                    <a:pt x="76" y="0"/>
                  </a:lnTo>
                  <a:lnTo>
                    <a:pt x="84" y="1"/>
                  </a:lnTo>
                  <a:lnTo>
                    <a:pt x="92" y="2"/>
                  </a:lnTo>
                  <a:lnTo>
                    <a:pt x="99" y="3"/>
                  </a:lnTo>
                  <a:lnTo>
                    <a:pt x="106" y="7"/>
                  </a:lnTo>
                  <a:lnTo>
                    <a:pt x="113" y="10"/>
                  </a:lnTo>
                  <a:lnTo>
                    <a:pt x="120" y="14"/>
                  </a:lnTo>
                  <a:lnTo>
                    <a:pt x="126" y="18"/>
                  </a:lnTo>
                  <a:lnTo>
                    <a:pt x="131" y="23"/>
                  </a:lnTo>
                  <a:lnTo>
                    <a:pt x="136" y="28"/>
                  </a:lnTo>
                  <a:lnTo>
                    <a:pt x="140"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1258">
              <a:extLst>
                <a:ext uri="{FF2B5EF4-FFF2-40B4-BE49-F238E27FC236}">
                  <a16:creationId xmlns:a16="http://schemas.microsoft.com/office/drawing/2014/main" id="{75747F54-FEFE-4842-A291-CDC4DE84D42B}"/>
                </a:ext>
              </a:extLst>
            </p:cNvPr>
            <p:cNvSpPr>
              <a:spLocks/>
            </p:cNvSpPr>
            <p:nvPr/>
          </p:nvSpPr>
          <p:spPr bwMode="auto">
            <a:xfrm>
              <a:off x="8312151" y="2967038"/>
              <a:ext cx="49213" cy="47625"/>
            </a:xfrm>
            <a:custGeom>
              <a:avLst/>
              <a:gdLst>
                <a:gd name="T0" fmla="*/ 153 w 153"/>
                <a:gd name="T1" fmla="*/ 77 h 154"/>
                <a:gd name="T2" fmla="*/ 152 w 153"/>
                <a:gd name="T3" fmla="*/ 93 h 154"/>
                <a:gd name="T4" fmla="*/ 147 w 153"/>
                <a:gd name="T5" fmla="*/ 106 h 154"/>
                <a:gd name="T6" fmla="*/ 140 w 153"/>
                <a:gd name="T7" fmla="*/ 120 h 154"/>
                <a:gd name="T8" fmla="*/ 131 w 153"/>
                <a:gd name="T9" fmla="*/ 132 h 154"/>
                <a:gd name="T10" fmla="*/ 120 w 153"/>
                <a:gd name="T11" fmla="*/ 141 h 154"/>
                <a:gd name="T12" fmla="*/ 106 w 153"/>
                <a:gd name="T13" fmla="*/ 148 h 154"/>
                <a:gd name="T14" fmla="*/ 92 w 153"/>
                <a:gd name="T15" fmla="*/ 152 h 154"/>
                <a:gd name="T16" fmla="*/ 76 w 153"/>
                <a:gd name="T17" fmla="*/ 154 h 154"/>
                <a:gd name="T18" fmla="*/ 68 w 153"/>
                <a:gd name="T19" fmla="*/ 153 h 154"/>
                <a:gd name="T20" fmla="*/ 53 w 153"/>
                <a:gd name="T21" fmla="*/ 150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3 w 153"/>
                <a:gd name="T43" fmla="*/ 23 h 154"/>
                <a:gd name="T44" fmla="*/ 34 w 153"/>
                <a:gd name="T45" fmla="*/ 13 h 154"/>
                <a:gd name="T46" fmla="*/ 47 w 153"/>
                <a:gd name="T47" fmla="*/ 6 h 154"/>
                <a:gd name="T48" fmla="*/ 61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7" y="106"/>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4"/>
                  </a:lnTo>
                  <a:lnTo>
                    <a:pt x="76" y="154"/>
                  </a:lnTo>
                  <a:lnTo>
                    <a:pt x="68" y="153"/>
                  </a:lnTo>
                  <a:lnTo>
                    <a:pt x="61" y="152"/>
                  </a:lnTo>
                  <a:lnTo>
                    <a:pt x="53" y="150"/>
                  </a:lnTo>
                  <a:lnTo>
                    <a:pt x="47" y="148"/>
                  </a:lnTo>
                  <a:lnTo>
                    <a:pt x="40" y="144"/>
                  </a:lnTo>
                  <a:lnTo>
                    <a:pt x="34" y="141"/>
                  </a:lnTo>
                  <a:lnTo>
                    <a:pt x="27" y="136"/>
                  </a:lnTo>
                  <a:lnTo>
                    <a:pt x="23" y="132"/>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7"/>
                  </a:lnTo>
                  <a:lnTo>
                    <a:pt x="23" y="23"/>
                  </a:lnTo>
                  <a:lnTo>
                    <a:pt x="27" y="17"/>
                  </a:lnTo>
                  <a:lnTo>
                    <a:pt x="34" y="13"/>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7"/>
                  </a:lnTo>
                  <a:lnTo>
                    <a:pt x="140"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1259">
              <a:extLst>
                <a:ext uri="{FF2B5EF4-FFF2-40B4-BE49-F238E27FC236}">
                  <a16:creationId xmlns:a16="http://schemas.microsoft.com/office/drawing/2014/main" id="{3633B217-2AA6-40FB-90C5-72DB0461C088}"/>
                </a:ext>
              </a:extLst>
            </p:cNvPr>
            <p:cNvSpPr>
              <a:spLocks/>
            </p:cNvSpPr>
            <p:nvPr/>
          </p:nvSpPr>
          <p:spPr bwMode="auto">
            <a:xfrm>
              <a:off x="8102601" y="3036888"/>
              <a:ext cx="47625" cy="49213"/>
            </a:xfrm>
            <a:custGeom>
              <a:avLst/>
              <a:gdLst>
                <a:gd name="T0" fmla="*/ 154 w 154"/>
                <a:gd name="T1" fmla="*/ 78 h 154"/>
                <a:gd name="T2" fmla="*/ 152 w 154"/>
                <a:gd name="T3" fmla="*/ 93 h 154"/>
                <a:gd name="T4" fmla="*/ 148 w 154"/>
                <a:gd name="T5" fmla="*/ 107 h 154"/>
                <a:gd name="T6" fmla="*/ 141 w 154"/>
                <a:gd name="T7" fmla="*/ 120 h 154"/>
                <a:gd name="T8" fmla="*/ 132 w 154"/>
                <a:gd name="T9" fmla="*/ 132 h 154"/>
                <a:gd name="T10" fmla="*/ 120 w 154"/>
                <a:gd name="T11" fmla="*/ 141 h 154"/>
                <a:gd name="T12" fmla="*/ 107 w 154"/>
                <a:gd name="T13" fmla="*/ 149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6 h 154"/>
                <a:gd name="T28" fmla="*/ 9 w 154"/>
                <a:gd name="T29" fmla="*/ 114 h 154"/>
                <a:gd name="T30" fmla="*/ 4 w 154"/>
                <a:gd name="T31" fmla="*/ 101 h 154"/>
                <a:gd name="T32" fmla="*/ 0 w 154"/>
                <a:gd name="T33" fmla="*/ 85 h 154"/>
                <a:gd name="T34" fmla="*/ 0 w 154"/>
                <a:gd name="T35" fmla="*/ 78 h 154"/>
                <a:gd name="T36" fmla="*/ 1 w 154"/>
                <a:gd name="T37" fmla="*/ 62 h 154"/>
                <a:gd name="T38" fmla="*/ 6 w 154"/>
                <a:gd name="T39" fmla="*/ 47 h 154"/>
                <a:gd name="T40" fmla="*/ 13 w 154"/>
                <a:gd name="T41" fmla="*/ 34 h 154"/>
                <a:gd name="T42" fmla="*/ 22 w 154"/>
                <a:gd name="T43" fmla="*/ 23 h 154"/>
                <a:gd name="T44" fmla="*/ 33 w 154"/>
                <a:gd name="T45" fmla="*/ 14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6 w 154"/>
                <a:gd name="T61" fmla="*/ 29 h 154"/>
                <a:gd name="T62" fmla="*/ 144 w 154"/>
                <a:gd name="T63" fmla="*/ 40 h 154"/>
                <a:gd name="T64" fmla="*/ 150 w 154"/>
                <a:gd name="T65" fmla="*/ 54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5"/>
                  </a:lnTo>
                  <a:lnTo>
                    <a:pt x="152" y="93"/>
                  </a:lnTo>
                  <a:lnTo>
                    <a:pt x="150" y="101"/>
                  </a:lnTo>
                  <a:lnTo>
                    <a:pt x="148" y="107"/>
                  </a:lnTo>
                  <a:lnTo>
                    <a:pt x="144" y="114"/>
                  </a:lnTo>
                  <a:lnTo>
                    <a:pt x="141" y="120"/>
                  </a:lnTo>
                  <a:lnTo>
                    <a:pt x="136" y="126"/>
                  </a:lnTo>
                  <a:lnTo>
                    <a:pt x="132" y="132"/>
                  </a:lnTo>
                  <a:lnTo>
                    <a:pt x="126" y="137"/>
                  </a:lnTo>
                  <a:lnTo>
                    <a:pt x="120" y="141"/>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1"/>
                  </a:lnTo>
                  <a:lnTo>
                    <a:pt x="28" y="137"/>
                  </a:lnTo>
                  <a:lnTo>
                    <a:pt x="22" y="132"/>
                  </a:lnTo>
                  <a:lnTo>
                    <a:pt x="17" y="126"/>
                  </a:lnTo>
                  <a:lnTo>
                    <a:pt x="13" y="120"/>
                  </a:lnTo>
                  <a:lnTo>
                    <a:pt x="9" y="114"/>
                  </a:lnTo>
                  <a:lnTo>
                    <a:pt x="6" y="107"/>
                  </a:lnTo>
                  <a:lnTo>
                    <a:pt x="4" y="101"/>
                  </a:lnTo>
                  <a:lnTo>
                    <a:pt x="1" y="93"/>
                  </a:lnTo>
                  <a:lnTo>
                    <a:pt x="0" y="85"/>
                  </a:lnTo>
                  <a:lnTo>
                    <a:pt x="0" y="78"/>
                  </a:lnTo>
                  <a:lnTo>
                    <a:pt x="0" y="78"/>
                  </a:lnTo>
                  <a:lnTo>
                    <a:pt x="0" y="70"/>
                  </a:lnTo>
                  <a:lnTo>
                    <a:pt x="1" y="62"/>
                  </a:lnTo>
                  <a:lnTo>
                    <a:pt x="4" y="54"/>
                  </a:lnTo>
                  <a:lnTo>
                    <a:pt x="6" y="47"/>
                  </a:lnTo>
                  <a:lnTo>
                    <a:pt x="9" y="40"/>
                  </a:lnTo>
                  <a:lnTo>
                    <a:pt x="13" y="34"/>
                  </a:lnTo>
                  <a:lnTo>
                    <a:pt x="17" y="29"/>
                  </a:lnTo>
                  <a:lnTo>
                    <a:pt x="22" y="23"/>
                  </a:lnTo>
                  <a:lnTo>
                    <a:pt x="28" y="18"/>
                  </a:lnTo>
                  <a:lnTo>
                    <a:pt x="33" y="14"/>
                  </a:lnTo>
                  <a:lnTo>
                    <a:pt x="40" y="9"/>
                  </a:lnTo>
                  <a:lnTo>
                    <a:pt x="47" y="7"/>
                  </a:lnTo>
                  <a:lnTo>
                    <a:pt x="54" y="3"/>
                  </a:lnTo>
                  <a:lnTo>
                    <a:pt x="61"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9"/>
                  </a:lnTo>
                  <a:lnTo>
                    <a:pt x="141" y="34"/>
                  </a:lnTo>
                  <a:lnTo>
                    <a:pt x="144" y="40"/>
                  </a:lnTo>
                  <a:lnTo>
                    <a:pt x="148" y="47"/>
                  </a:lnTo>
                  <a:lnTo>
                    <a:pt x="150" y="54"/>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1260">
              <a:extLst>
                <a:ext uri="{FF2B5EF4-FFF2-40B4-BE49-F238E27FC236}">
                  <a16:creationId xmlns:a16="http://schemas.microsoft.com/office/drawing/2014/main" id="{3B75D833-D67D-4B04-8DBD-F1404889D186}"/>
                </a:ext>
              </a:extLst>
            </p:cNvPr>
            <p:cNvSpPr>
              <a:spLocks/>
            </p:cNvSpPr>
            <p:nvPr/>
          </p:nvSpPr>
          <p:spPr bwMode="auto">
            <a:xfrm>
              <a:off x="8102601" y="3108326"/>
              <a:ext cx="47625" cy="47625"/>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2 h 153"/>
                <a:gd name="T10" fmla="*/ 120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2 w 154"/>
                <a:gd name="T43" fmla="*/ 22 h 153"/>
                <a:gd name="T44" fmla="*/ 33 w 154"/>
                <a:gd name="T45" fmla="*/ 13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8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1261">
              <a:extLst>
                <a:ext uri="{FF2B5EF4-FFF2-40B4-BE49-F238E27FC236}">
                  <a16:creationId xmlns:a16="http://schemas.microsoft.com/office/drawing/2014/main" id="{8EE8501E-90D8-4B67-BC17-2B4E728A8BB9}"/>
                </a:ext>
              </a:extLst>
            </p:cNvPr>
            <p:cNvSpPr>
              <a:spLocks/>
            </p:cNvSpPr>
            <p:nvPr/>
          </p:nvSpPr>
          <p:spPr bwMode="auto">
            <a:xfrm>
              <a:off x="8170863" y="3036888"/>
              <a:ext cx="49213" cy="49213"/>
            </a:xfrm>
            <a:custGeom>
              <a:avLst/>
              <a:gdLst>
                <a:gd name="T0" fmla="*/ 153 w 153"/>
                <a:gd name="T1" fmla="*/ 78 h 154"/>
                <a:gd name="T2" fmla="*/ 152 w 153"/>
                <a:gd name="T3" fmla="*/ 93 h 154"/>
                <a:gd name="T4" fmla="*/ 147 w 153"/>
                <a:gd name="T5" fmla="*/ 107 h 154"/>
                <a:gd name="T6" fmla="*/ 141 w 153"/>
                <a:gd name="T7" fmla="*/ 120 h 154"/>
                <a:gd name="T8" fmla="*/ 131 w 153"/>
                <a:gd name="T9" fmla="*/ 132 h 154"/>
                <a:gd name="T10" fmla="*/ 120 w 153"/>
                <a:gd name="T11" fmla="*/ 141 h 154"/>
                <a:gd name="T12" fmla="*/ 106 w 153"/>
                <a:gd name="T13" fmla="*/ 149 h 154"/>
                <a:gd name="T14" fmla="*/ 93 w 153"/>
                <a:gd name="T15" fmla="*/ 153 h 154"/>
                <a:gd name="T16" fmla="*/ 76 w 153"/>
                <a:gd name="T17" fmla="*/ 154 h 154"/>
                <a:gd name="T18" fmla="*/ 68 w 153"/>
                <a:gd name="T19" fmla="*/ 154 h 154"/>
                <a:gd name="T20" fmla="*/ 54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1 h 154"/>
                <a:gd name="T32" fmla="*/ 0 w 153"/>
                <a:gd name="T33" fmla="*/ 85 h 154"/>
                <a:gd name="T34" fmla="*/ 0 w 153"/>
                <a:gd name="T35" fmla="*/ 78 h 154"/>
                <a:gd name="T36" fmla="*/ 1 w 153"/>
                <a:gd name="T37" fmla="*/ 62 h 154"/>
                <a:gd name="T38" fmla="*/ 6 w 153"/>
                <a:gd name="T39" fmla="*/ 47 h 154"/>
                <a:gd name="T40" fmla="*/ 12 w 153"/>
                <a:gd name="T41" fmla="*/ 34 h 154"/>
                <a:gd name="T42" fmla="*/ 22 w 153"/>
                <a:gd name="T43" fmla="*/ 23 h 154"/>
                <a:gd name="T44" fmla="*/ 33 w 153"/>
                <a:gd name="T45" fmla="*/ 14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9 h 154"/>
                <a:gd name="T62" fmla="*/ 144 w 153"/>
                <a:gd name="T63" fmla="*/ 40 h 154"/>
                <a:gd name="T64" fmla="*/ 150 w 153"/>
                <a:gd name="T65" fmla="*/ 54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5"/>
                  </a:lnTo>
                  <a:lnTo>
                    <a:pt x="152" y="93"/>
                  </a:lnTo>
                  <a:lnTo>
                    <a:pt x="150" y="101"/>
                  </a:lnTo>
                  <a:lnTo>
                    <a:pt x="147" y="107"/>
                  </a:lnTo>
                  <a:lnTo>
                    <a:pt x="144" y="114"/>
                  </a:lnTo>
                  <a:lnTo>
                    <a:pt x="141" y="120"/>
                  </a:lnTo>
                  <a:lnTo>
                    <a:pt x="136" y="126"/>
                  </a:lnTo>
                  <a:lnTo>
                    <a:pt x="131" y="132"/>
                  </a:lnTo>
                  <a:lnTo>
                    <a:pt x="126" y="137"/>
                  </a:lnTo>
                  <a:lnTo>
                    <a:pt x="120" y="141"/>
                  </a:lnTo>
                  <a:lnTo>
                    <a:pt x="113" y="145"/>
                  </a:lnTo>
                  <a:lnTo>
                    <a:pt x="106" y="149"/>
                  </a:lnTo>
                  <a:lnTo>
                    <a:pt x="99" y="151"/>
                  </a:lnTo>
                  <a:lnTo>
                    <a:pt x="93" y="153"/>
                  </a:lnTo>
                  <a:lnTo>
                    <a:pt x="84" y="154"/>
                  </a:lnTo>
                  <a:lnTo>
                    <a:pt x="76" y="154"/>
                  </a:lnTo>
                  <a:lnTo>
                    <a:pt x="76" y="154"/>
                  </a:lnTo>
                  <a:lnTo>
                    <a:pt x="68" y="154"/>
                  </a:lnTo>
                  <a:lnTo>
                    <a:pt x="60" y="153"/>
                  </a:lnTo>
                  <a:lnTo>
                    <a:pt x="54" y="151"/>
                  </a:lnTo>
                  <a:lnTo>
                    <a:pt x="47" y="149"/>
                  </a:lnTo>
                  <a:lnTo>
                    <a:pt x="40" y="145"/>
                  </a:lnTo>
                  <a:lnTo>
                    <a:pt x="33" y="141"/>
                  </a:lnTo>
                  <a:lnTo>
                    <a:pt x="27" y="137"/>
                  </a:lnTo>
                  <a:lnTo>
                    <a:pt x="22" y="132"/>
                  </a:lnTo>
                  <a:lnTo>
                    <a:pt x="17" y="126"/>
                  </a:lnTo>
                  <a:lnTo>
                    <a:pt x="12" y="120"/>
                  </a:lnTo>
                  <a:lnTo>
                    <a:pt x="9" y="114"/>
                  </a:lnTo>
                  <a:lnTo>
                    <a:pt x="6" y="107"/>
                  </a:lnTo>
                  <a:lnTo>
                    <a:pt x="3" y="101"/>
                  </a:lnTo>
                  <a:lnTo>
                    <a:pt x="1" y="93"/>
                  </a:lnTo>
                  <a:lnTo>
                    <a:pt x="0" y="85"/>
                  </a:lnTo>
                  <a:lnTo>
                    <a:pt x="0" y="78"/>
                  </a:lnTo>
                  <a:lnTo>
                    <a:pt x="0" y="78"/>
                  </a:lnTo>
                  <a:lnTo>
                    <a:pt x="0" y="70"/>
                  </a:lnTo>
                  <a:lnTo>
                    <a:pt x="1" y="62"/>
                  </a:lnTo>
                  <a:lnTo>
                    <a:pt x="3" y="54"/>
                  </a:lnTo>
                  <a:lnTo>
                    <a:pt x="6" y="47"/>
                  </a:lnTo>
                  <a:lnTo>
                    <a:pt x="9" y="40"/>
                  </a:lnTo>
                  <a:lnTo>
                    <a:pt x="12" y="34"/>
                  </a:lnTo>
                  <a:lnTo>
                    <a:pt x="17" y="29"/>
                  </a:lnTo>
                  <a:lnTo>
                    <a:pt x="22" y="23"/>
                  </a:lnTo>
                  <a:lnTo>
                    <a:pt x="27" y="18"/>
                  </a:lnTo>
                  <a:lnTo>
                    <a:pt x="33" y="14"/>
                  </a:lnTo>
                  <a:lnTo>
                    <a:pt x="40" y="9"/>
                  </a:lnTo>
                  <a:lnTo>
                    <a:pt x="47" y="7"/>
                  </a:lnTo>
                  <a:lnTo>
                    <a:pt x="54" y="3"/>
                  </a:lnTo>
                  <a:lnTo>
                    <a:pt x="60" y="2"/>
                  </a:lnTo>
                  <a:lnTo>
                    <a:pt x="68" y="1"/>
                  </a:lnTo>
                  <a:lnTo>
                    <a:pt x="76" y="0"/>
                  </a:lnTo>
                  <a:lnTo>
                    <a:pt x="76" y="0"/>
                  </a:lnTo>
                  <a:lnTo>
                    <a:pt x="84" y="1"/>
                  </a:lnTo>
                  <a:lnTo>
                    <a:pt x="93" y="2"/>
                  </a:lnTo>
                  <a:lnTo>
                    <a:pt x="99" y="3"/>
                  </a:lnTo>
                  <a:lnTo>
                    <a:pt x="106" y="7"/>
                  </a:lnTo>
                  <a:lnTo>
                    <a:pt x="113" y="9"/>
                  </a:lnTo>
                  <a:lnTo>
                    <a:pt x="120" y="14"/>
                  </a:lnTo>
                  <a:lnTo>
                    <a:pt x="126" y="18"/>
                  </a:lnTo>
                  <a:lnTo>
                    <a:pt x="131" y="23"/>
                  </a:lnTo>
                  <a:lnTo>
                    <a:pt x="136" y="29"/>
                  </a:lnTo>
                  <a:lnTo>
                    <a:pt x="141" y="34"/>
                  </a:lnTo>
                  <a:lnTo>
                    <a:pt x="144" y="40"/>
                  </a:lnTo>
                  <a:lnTo>
                    <a:pt x="147"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1262">
              <a:extLst>
                <a:ext uri="{FF2B5EF4-FFF2-40B4-BE49-F238E27FC236}">
                  <a16:creationId xmlns:a16="http://schemas.microsoft.com/office/drawing/2014/main" id="{CC5D65DC-E1E9-4145-B7CE-92BBA2D294A1}"/>
                </a:ext>
              </a:extLst>
            </p:cNvPr>
            <p:cNvSpPr>
              <a:spLocks/>
            </p:cNvSpPr>
            <p:nvPr/>
          </p:nvSpPr>
          <p:spPr bwMode="auto">
            <a:xfrm>
              <a:off x="8170863" y="3108326"/>
              <a:ext cx="49213" cy="47625"/>
            </a:xfrm>
            <a:custGeom>
              <a:avLst/>
              <a:gdLst>
                <a:gd name="T0" fmla="*/ 153 w 153"/>
                <a:gd name="T1" fmla="*/ 77 h 153"/>
                <a:gd name="T2" fmla="*/ 152 w 153"/>
                <a:gd name="T3" fmla="*/ 93 h 153"/>
                <a:gd name="T4" fmla="*/ 147 w 153"/>
                <a:gd name="T5" fmla="*/ 106 h 153"/>
                <a:gd name="T6" fmla="*/ 141 w 153"/>
                <a:gd name="T7" fmla="*/ 120 h 153"/>
                <a:gd name="T8" fmla="*/ 131 w 153"/>
                <a:gd name="T9" fmla="*/ 132 h 153"/>
                <a:gd name="T10" fmla="*/ 120 w 153"/>
                <a:gd name="T11" fmla="*/ 141 h 153"/>
                <a:gd name="T12" fmla="*/ 106 w 153"/>
                <a:gd name="T13" fmla="*/ 148 h 153"/>
                <a:gd name="T14" fmla="*/ 93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6 w 153"/>
                <a:gd name="T39" fmla="*/ 47 h 153"/>
                <a:gd name="T40" fmla="*/ 12 w 153"/>
                <a:gd name="T41" fmla="*/ 33 h 153"/>
                <a:gd name="T42" fmla="*/ 22 w 153"/>
                <a:gd name="T43" fmla="*/ 22 h 153"/>
                <a:gd name="T44" fmla="*/ 33 w 153"/>
                <a:gd name="T45" fmla="*/ 13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4" y="153"/>
                  </a:lnTo>
                  <a:lnTo>
                    <a:pt x="76" y="153"/>
                  </a:lnTo>
                  <a:lnTo>
                    <a:pt x="76" y="153"/>
                  </a:lnTo>
                  <a:lnTo>
                    <a:pt x="68" y="153"/>
                  </a:lnTo>
                  <a:lnTo>
                    <a:pt x="60" y="152"/>
                  </a:lnTo>
                  <a:lnTo>
                    <a:pt x="54" y="150"/>
                  </a:lnTo>
                  <a:lnTo>
                    <a:pt x="47" y="148"/>
                  </a:lnTo>
                  <a:lnTo>
                    <a:pt x="40" y="144"/>
                  </a:lnTo>
                  <a:lnTo>
                    <a:pt x="33" y="141"/>
                  </a:lnTo>
                  <a:lnTo>
                    <a:pt x="27" y="136"/>
                  </a:lnTo>
                  <a:lnTo>
                    <a:pt x="22" y="132"/>
                  </a:lnTo>
                  <a:lnTo>
                    <a:pt x="17" y="126"/>
                  </a:lnTo>
                  <a:lnTo>
                    <a:pt x="12" y="120"/>
                  </a:lnTo>
                  <a:lnTo>
                    <a:pt x="9" y="113"/>
                  </a:lnTo>
                  <a:lnTo>
                    <a:pt x="6" y="106"/>
                  </a:lnTo>
                  <a:lnTo>
                    <a:pt x="3" y="100"/>
                  </a:lnTo>
                  <a:lnTo>
                    <a:pt x="1" y="93"/>
                  </a:lnTo>
                  <a:lnTo>
                    <a:pt x="0" y="85"/>
                  </a:lnTo>
                  <a:lnTo>
                    <a:pt x="0" y="77"/>
                  </a:lnTo>
                  <a:lnTo>
                    <a:pt x="0" y="77"/>
                  </a:lnTo>
                  <a:lnTo>
                    <a:pt x="0" y="69"/>
                  </a:lnTo>
                  <a:lnTo>
                    <a:pt x="1" y="61"/>
                  </a:lnTo>
                  <a:lnTo>
                    <a:pt x="3" y="54"/>
                  </a:lnTo>
                  <a:lnTo>
                    <a:pt x="6" y="47"/>
                  </a:lnTo>
                  <a:lnTo>
                    <a:pt x="9" y="40"/>
                  </a:lnTo>
                  <a:lnTo>
                    <a:pt x="12" y="33"/>
                  </a:lnTo>
                  <a:lnTo>
                    <a:pt x="17" y="28"/>
                  </a:lnTo>
                  <a:lnTo>
                    <a:pt x="22" y="22"/>
                  </a:lnTo>
                  <a:lnTo>
                    <a:pt x="27" y="17"/>
                  </a:lnTo>
                  <a:lnTo>
                    <a:pt x="33" y="13"/>
                  </a:lnTo>
                  <a:lnTo>
                    <a:pt x="40" y="9"/>
                  </a:lnTo>
                  <a:lnTo>
                    <a:pt x="47" y="6"/>
                  </a:lnTo>
                  <a:lnTo>
                    <a:pt x="54" y="3"/>
                  </a:lnTo>
                  <a:lnTo>
                    <a:pt x="60" y="1"/>
                  </a:lnTo>
                  <a:lnTo>
                    <a:pt x="68" y="0"/>
                  </a:lnTo>
                  <a:lnTo>
                    <a:pt x="76" y="0"/>
                  </a:lnTo>
                  <a:lnTo>
                    <a:pt x="76" y="0"/>
                  </a:lnTo>
                  <a:lnTo>
                    <a:pt x="84" y="0"/>
                  </a:lnTo>
                  <a:lnTo>
                    <a:pt x="93" y="1"/>
                  </a:lnTo>
                  <a:lnTo>
                    <a:pt x="99" y="3"/>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1263">
              <a:extLst>
                <a:ext uri="{FF2B5EF4-FFF2-40B4-BE49-F238E27FC236}">
                  <a16:creationId xmlns:a16="http://schemas.microsoft.com/office/drawing/2014/main" id="{940E4649-EFB5-4387-AFE8-AA521C6A454F}"/>
                </a:ext>
              </a:extLst>
            </p:cNvPr>
            <p:cNvSpPr>
              <a:spLocks/>
            </p:cNvSpPr>
            <p:nvPr/>
          </p:nvSpPr>
          <p:spPr bwMode="auto">
            <a:xfrm>
              <a:off x="8242301" y="3036888"/>
              <a:ext cx="47625" cy="49213"/>
            </a:xfrm>
            <a:custGeom>
              <a:avLst/>
              <a:gdLst>
                <a:gd name="T0" fmla="*/ 153 w 153"/>
                <a:gd name="T1" fmla="*/ 78 h 154"/>
                <a:gd name="T2" fmla="*/ 152 w 153"/>
                <a:gd name="T3" fmla="*/ 93 h 154"/>
                <a:gd name="T4" fmla="*/ 147 w 153"/>
                <a:gd name="T5" fmla="*/ 107 h 154"/>
                <a:gd name="T6" fmla="*/ 140 w 153"/>
                <a:gd name="T7" fmla="*/ 120 h 154"/>
                <a:gd name="T8" fmla="*/ 130 w 153"/>
                <a:gd name="T9" fmla="*/ 132 h 154"/>
                <a:gd name="T10" fmla="*/ 119 w 153"/>
                <a:gd name="T11" fmla="*/ 141 h 154"/>
                <a:gd name="T12" fmla="*/ 106 w 153"/>
                <a:gd name="T13" fmla="*/ 149 h 154"/>
                <a:gd name="T14" fmla="*/ 91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1 h 154"/>
                <a:gd name="T32" fmla="*/ 0 w 153"/>
                <a:gd name="T33" fmla="*/ 85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9 h 154"/>
                <a:gd name="T62" fmla="*/ 144 w 153"/>
                <a:gd name="T63" fmla="*/ 40 h 154"/>
                <a:gd name="T64" fmla="*/ 150 w 153"/>
                <a:gd name="T65" fmla="*/ 54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5"/>
                  </a:lnTo>
                  <a:lnTo>
                    <a:pt x="152" y="93"/>
                  </a:lnTo>
                  <a:lnTo>
                    <a:pt x="150" y="101"/>
                  </a:lnTo>
                  <a:lnTo>
                    <a:pt x="147" y="107"/>
                  </a:lnTo>
                  <a:lnTo>
                    <a:pt x="144" y="114"/>
                  </a:lnTo>
                  <a:lnTo>
                    <a:pt x="140" y="120"/>
                  </a:lnTo>
                  <a:lnTo>
                    <a:pt x="136" y="126"/>
                  </a:lnTo>
                  <a:lnTo>
                    <a:pt x="130" y="132"/>
                  </a:lnTo>
                  <a:lnTo>
                    <a:pt x="126" y="137"/>
                  </a:lnTo>
                  <a:lnTo>
                    <a:pt x="119" y="141"/>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1"/>
                  </a:lnTo>
                  <a:lnTo>
                    <a:pt x="27" y="137"/>
                  </a:lnTo>
                  <a:lnTo>
                    <a:pt x="21" y="132"/>
                  </a:lnTo>
                  <a:lnTo>
                    <a:pt x="17" y="126"/>
                  </a:lnTo>
                  <a:lnTo>
                    <a:pt x="12" y="120"/>
                  </a:lnTo>
                  <a:lnTo>
                    <a:pt x="9" y="114"/>
                  </a:lnTo>
                  <a:lnTo>
                    <a:pt x="5" y="107"/>
                  </a:lnTo>
                  <a:lnTo>
                    <a:pt x="3" y="101"/>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8"/>
                  </a:lnTo>
                  <a:lnTo>
                    <a:pt x="33" y="14"/>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6" y="18"/>
                  </a:lnTo>
                  <a:lnTo>
                    <a:pt x="130" y="23"/>
                  </a:lnTo>
                  <a:lnTo>
                    <a:pt x="136" y="29"/>
                  </a:lnTo>
                  <a:lnTo>
                    <a:pt x="140" y="34"/>
                  </a:lnTo>
                  <a:lnTo>
                    <a:pt x="144" y="40"/>
                  </a:lnTo>
                  <a:lnTo>
                    <a:pt x="147"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1264">
              <a:extLst>
                <a:ext uri="{FF2B5EF4-FFF2-40B4-BE49-F238E27FC236}">
                  <a16:creationId xmlns:a16="http://schemas.microsoft.com/office/drawing/2014/main" id="{5BB4242C-63F0-4F0A-97FE-7F257865436E}"/>
                </a:ext>
              </a:extLst>
            </p:cNvPr>
            <p:cNvSpPr>
              <a:spLocks/>
            </p:cNvSpPr>
            <p:nvPr/>
          </p:nvSpPr>
          <p:spPr bwMode="auto">
            <a:xfrm>
              <a:off x="8242301" y="3108326"/>
              <a:ext cx="47625" cy="47625"/>
            </a:xfrm>
            <a:custGeom>
              <a:avLst/>
              <a:gdLst>
                <a:gd name="T0" fmla="*/ 153 w 153"/>
                <a:gd name="T1" fmla="*/ 77 h 153"/>
                <a:gd name="T2" fmla="*/ 152 w 153"/>
                <a:gd name="T3" fmla="*/ 93 h 153"/>
                <a:gd name="T4" fmla="*/ 147 w 153"/>
                <a:gd name="T5" fmla="*/ 106 h 153"/>
                <a:gd name="T6" fmla="*/ 140 w 153"/>
                <a:gd name="T7" fmla="*/ 120 h 153"/>
                <a:gd name="T8" fmla="*/ 130 w 153"/>
                <a:gd name="T9" fmla="*/ 132 h 153"/>
                <a:gd name="T10" fmla="*/ 119 w 153"/>
                <a:gd name="T11" fmla="*/ 141 h 153"/>
                <a:gd name="T12" fmla="*/ 106 w 153"/>
                <a:gd name="T13" fmla="*/ 148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1 w 153"/>
                <a:gd name="T43" fmla="*/ 22 h 153"/>
                <a:gd name="T44" fmla="*/ 33 w 153"/>
                <a:gd name="T45" fmla="*/ 13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7" y="106"/>
                  </a:lnTo>
                  <a:lnTo>
                    <a:pt x="144" y="113"/>
                  </a:lnTo>
                  <a:lnTo>
                    <a:pt x="140" y="120"/>
                  </a:lnTo>
                  <a:lnTo>
                    <a:pt x="136" y="126"/>
                  </a:lnTo>
                  <a:lnTo>
                    <a:pt x="130" y="132"/>
                  </a:lnTo>
                  <a:lnTo>
                    <a:pt x="126"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3"/>
                  </a:lnTo>
                  <a:lnTo>
                    <a:pt x="126" y="17"/>
                  </a:lnTo>
                  <a:lnTo>
                    <a:pt x="130" y="22"/>
                  </a:lnTo>
                  <a:lnTo>
                    <a:pt x="136" y="28"/>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1265">
              <a:extLst>
                <a:ext uri="{FF2B5EF4-FFF2-40B4-BE49-F238E27FC236}">
                  <a16:creationId xmlns:a16="http://schemas.microsoft.com/office/drawing/2014/main" id="{CF022D79-5A1D-41BD-88A1-DD7BE3BD4445}"/>
                </a:ext>
              </a:extLst>
            </p:cNvPr>
            <p:cNvSpPr>
              <a:spLocks/>
            </p:cNvSpPr>
            <p:nvPr/>
          </p:nvSpPr>
          <p:spPr bwMode="auto">
            <a:xfrm>
              <a:off x="8312151" y="3036888"/>
              <a:ext cx="49213" cy="49213"/>
            </a:xfrm>
            <a:custGeom>
              <a:avLst/>
              <a:gdLst>
                <a:gd name="T0" fmla="*/ 153 w 153"/>
                <a:gd name="T1" fmla="*/ 78 h 154"/>
                <a:gd name="T2" fmla="*/ 152 w 153"/>
                <a:gd name="T3" fmla="*/ 93 h 154"/>
                <a:gd name="T4" fmla="*/ 147 w 153"/>
                <a:gd name="T5" fmla="*/ 107 h 154"/>
                <a:gd name="T6" fmla="*/ 140 w 153"/>
                <a:gd name="T7" fmla="*/ 120 h 154"/>
                <a:gd name="T8" fmla="*/ 131 w 153"/>
                <a:gd name="T9" fmla="*/ 132 h 154"/>
                <a:gd name="T10" fmla="*/ 120 w 153"/>
                <a:gd name="T11" fmla="*/ 141 h 154"/>
                <a:gd name="T12" fmla="*/ 106 w 153"/>
                <a:gd name="T13" fmla="*/ 149 h 154"/>
                <a:gd name="T14" fmla="*/ 92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1 h 154"/>
                <a:gd name="T32" fmla="*/ 0 w 153"/>
                <a:gd name="T33" fmla="*/ 85 h 154"/>
                <a:gd name="T34" fmla="*/ 0 w 153"/>
                <a:gd name="T35" fmla="*/ 78 h 154"/>
                <a:gd name="T36" fmla="*/ 1 w 153"/>
                <a:gd name="T37" fmla="*/ 62 h 154"/>
                <a:gd name="T38" fmla="*/ 5 w 153"/>
                <a:gd name="T39" fmla="*/ 47 h 154"/>
                <a:gd name="T40" fmla="*/ 12 w 153"/>
                <a:gd name="T41" fmla="*/ 34 h 154"/>
                <a:gd name="T42" fmla="*/ 23 w 153"/>
                <a:gd name="T43" fmla="*/ 23 h 154"/>
                <a:gd name="T44" fmla="*/ 34 w 153"/>
                <a:gd name="T45" fmla="*/ 14 h 154"/>
                <a:gd name="T46" fmla="*/ 47 w 153"/>
                <a:gd name="T47" fmla="*/ 7 h 154"/>
                <a:gd name="T48" fmla="*/ 61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9 h 154"/>
                <a:gd name="T62" fmla="*/ 144 w 153"/>
                <a:gd name="T63" fmla="*/ 40 h 154"/>
                <a:gd name="T64" fmla="*/ 150 w 153"/>
                <a:gd name="T65" fmla="*/ 54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5"/>
                  </a:lnTo>
                  <a:lnTo>
                    <a:pt x="152" y="93"/>
                  </a:lnTo>
                  <a:lnTo>
                    <a:pt x="150" y="101"/>
                  </a:lnTo>
                  <a:lnTo>
                    <a:pt x="147" y="107"/>
                  </a:lnTo>
                  <a:lnTo>
                    <a:pt x="144" y="114"/>
                  </a:lnTo>
                  <a:lnTo>
                    <a:pt x="140" y="120"/>
                  </a:lnTo>
                  <a:lnTo>
                    <a:pt x="136" y="126"/>
                  </a:lnTo>
                  <a:lnTo>
                    <a:pt x="131" y="132"/>
                  </a:lnTo>
                  <a:lnTo>
                    <a:pt x="126" y="137"/>
                  </a:lnTo>
                  <a:lnTo>
                    <a:pt x="120" y="141"/>
                  </a:lnTo>
                  <a:lnTo>
                    <a:pt x="113" y="145"/>
                  </a:lnTo>
                  <a:lnTo>
                    <a:pt x="106" y="149"/>
                  </a:lnTo>
                  <a:lnTo>
                    <a:pt x="99" y="151"/>
                  </a:lnTo>
                  <a:lnTo>
                    <a:pt x="92" y="153"/>
                  </a:lnTo>
                  <a:lnTo>
                    <a:pt x="84" y="154"/>
                  </a:lnTo>
                  <a:lnTo>
                    <a:pt x="76" y="154"/>
                  </a:lnTo>
                  <a:lnTo>
                    <a:pt x="76" y="154"/>
                  </a:lnTo>
                  <a:lnTo>
                    <a:pt x="68" y="154"/>
                  </a:lnTo>
                  <a:lnTo>
                    <a:pt x="61" y="153"/>
                  </a:lnTo>
                  <a:lnTo>
                    <a:pt x="53" y="151"/>
                  </a:lnTo>
                  <a:lnTo>
                    <a:pt x="47" y="149"/>
                  </a:lnTo>
                  <a:lnTo>
                    <a:pt x="40" y="145"/>
                  </a:lnTo>
                  <a:lnTo>
                    <a:pt x="34" y="141"/>
                  </a:lnTo>
                  <a:lnTo>
                    <a:pt x="27" y="137"/>
                  </a:lnTo>
                  <a:lnTo>
                    <a:pt x="23" y="132"/>
                  </a:lnTo>
                  <a:lnTo>
                    <a:pt x="17" y="126"/>
                  </a:lnTo>
                  <a:lnTo>
                    <a:pt x="12" y="120"/>
                  </a:lnTo>
                  <a:lnTo>
                    <a:pt x="9" y="114"/>
                  </a:lnTo>
                  <a:lnTo>
                    <a:pt x="5" y="107"/>
                  </a:lnTo>
                  <a:lnTo>
                    <a:pt x="3" y="101"/>
                  </a:lnTo>
                  <a:lnTo>
                    <a:pt x="1" y="93"/>
                  </a:lnTo>
                  <a:lnTo>
                    <a:pt x="0" y="85"/>
                  </a:lnTo>
                  <a:lnTo>
                    <a:pt x="0" y="78"/>
                  </a:lnTo>
                  <a:lnTo>
                    <a:pt x="0" y="78"/>
                  </a:lnTo>
                  <a:lnTo>
                    <a:pt x="0" y="70"/>
                  </a:lnTo>
                  <a:lnTo>
                    <a:pt x="1" y="62"/>
                  </a:lnTo>
                  <a:lnTo>
                    <a:pt x="3" y="54"/>
                  </a:lnTo>
                  <a:lnTo>
                    <a:pt x="5" y="47"/>
                  </a:lnTo>
                  <a:lnTo>
                    <a:pt x="9" y="40"/>
                  </a:lnTo>
                  <a:lnTo>
                    <a:pt x="12" y="34"/>
                  </a:lnTo>
                  <a:lnTo>
                    <a:pt x="17" y="29"/>
                  </a:lnTo>
                  <a:lnTo>
                    <a:pt x="23" y="23"/>
                  </a:lnTo>
                  <a:lnTo>
                    <a:pt x="27" y="18"/>
                  </a:lnTo>
                  <a:lnTo>
                    <a:pt x="34" y="14"/>
                  </a:lnTo>
                  <a:lnTo>
                    <a:pt x="40" y="9"/>
                  </a:lnTo>
                  <a:lnTo>
                    <a:pt x="47" y="7"/>
                  </a:lnTo>
                  <a:lnTo>
                    <a:pt x="53" y="3"/>
                  </a:lnTo>
                  <a:lnTo>
                    <a:pt x="61"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0" y="34"/>
                  </a:lnTo>
                  <a:lnTo>
                    <a:pt x="144" y="40"/>
                  </a:lnTo>
                  <a:lnTo>
                    <a:pt x="147"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1266">
              <a:extLst>
                <a:ext uri="{FF2B5EF4-FFF2-40B4-BE49-F238E27FC236}">
                  <a16:creationId xmlns:a16="http://schemas.microsoft.com/office/drawing/2014/main" id="{2C7D9F15-6A43-496B-9E4F-E81F7642BDE1}"/>
                </a:ext>
              </a:extLst>
            </p:cNvPr>
            <p:cNvSpPr>
              <a:spLocks/>
            </p:cNvSpPr>
            <p:nvPr/>
          </p:nvSpPr>
          <p:spPr bwMode="auto">
            <a:xfrm>
              <a:off x="8312151" y="3108326"/>
              <a:ext cx="49213" cy="47625"/>
            </a:xfrm>
            <a:custGeom>
              <a:avLst/>
              <a:gdLst>
                <a:gd name="T0" fmla="*/ 153 w 153"/>
                <a:gd name="T1" fmla="*/ 77 h 153"/>
                <a:gd name="T2" fmla="*/ 152 w 153"/>
                <a:gd name="T3" fmla="*/ 93 h 153"/>
                <a:gd name="T4" fmla="*/ 147 w 153"/>
                <a:gd name="T5" fmla="*/ 106 h 153"/>
                <a:gd name="T6" fmla="*/ 140 w 153"/>
                <a:gd name="T7" fmla="*/ 120 h 153"/>
                <a:gd name="T8" fmla="*/ 131 w 153"/>
                <a:gd name="T9" fmla="*/ 132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3 w 153"/>
                <a:gd name="T43" fmla="*/ 22 h 153"/>
                <a:gd name="T44" fmla="*/ 34 w 153"/>
                <a:gd name="T45" fmla="*/ 13 h 153"/>
                <a:gd name="T46" fmla="*/ 47 w 153"/>
                <a:gd name="T47" fmla="*/ 6 h 153"/>
                <a:gd name="T48" fmla="*/ 61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7" y="106"/>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7" y="136"/>
                  </a:lnTo>
                  <a:lnTo>
                    <a:pt x="23" y="132"/>
                  </a:lnTo>
                  <a:lnTo>
                    <a:pt x="17" y="126"/>
                  </a:lnTo>
                  <a:lnTo>
                    <a:pt x="12" y="120"/>
                  </a:lnTo>
                  <a:lnTo>
                    <a:pt x="9" y="113"/>
                  </a:lnTo>
                  <a:lnTo>
                    <a:pt x="5" y="106"/>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4" y="13"/>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1267">
              <a:extLst>
                <a:ext uri="{FF2B5EF4-FFF2-40B4-BE49-F238E27FC236}">
                  <a16:creationId xmlns:a16="http://schemas.microsoft.com/office/drawing/2014/main" id="{9BD534C9-C77D-4587-ACC9-B6D9D6CE4214}"/>
                </a:ext>
              </a:extLst>
            </p:cNvPr>
            <p:cNvSpPr>
              <a:spLocks/>
            </p:cNvSpPr>
            <p:nvPr/>
          </p:nvSpPr>
          <p:spPr bwMode="auto">
            <a:xfrm>
              <a:off x="8102601" y="3178176"/>
              <a:ext cx="47625" cy="47625"/>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1 h 153"/>
                <a:gd name="T10" fmla="*/ 120 w 154"/>
                <a:gd name="T11" fmla="*/ 141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2 w 154"/>
                <a:gd name="T43" fmla="*/ 22 h 153"/>
                <a:gd name="T44" fmla="*/ 33 w 154"/>
                <a:gd name="T45" fmla="*/ 12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1268">
              <a:extLst>
                <a:ext uri="{FF2B5EF4-FFF2-40B4-BE49-F238E27FC236}">
                  <a16:creationId xmlns:a16="http://schemas.microsoft.com/office/drawing/2014/main" id="{A06871D7-4568-4C23-9E6C-08A3C76DD8BA}"/>
                </a:ext>
              </a:extLst>
            </p:cNvPr>
            <p:cNvSpPr>
              <a:spLocks/>
            </p:cNvSpPr>
            <p:nvPr/>
          </p:nvSpPr>
          <p:spPr bwMode="auto">
            <a:xfrm>
              <a:off x="8170863" y="3178176"/>
              <a:ext cx="49213" cy="47625"/>
            </a:xfrm>
            <a:custGeom>
              <a:avLst/>
              <a:gdLst>
                <a:gd name="T0" fmla="*/ 153 w 153"/>
                <a:gd name="T1" fmla="*/ 77 h 153"/>
                <a:gd name="T2" fmla="*/ 152 w 153"/>
                <a:gd name="T3" fmla="*/ 93 h 153"/>
                <a:gd name="T4" fmla="*/ 147 w 153"/>
                <a:gd name="T5" fmla="*/ 106 h 153"/>
                <a:gd name="T6" fmla="*/ 141 w 153"/>
                <a:gd name="T7" fmla="*/ 120 h 153"/>
                <a:gd name="T8" fmla="*/ 131 w 153"/>
                <a:gd name="T9" fmla="*/ 131 h 153"/>
                <a:gd name="T10" fmla="*/ 120 w 153"/>
                <a:gd name="T11" fmla="*/ 141 h 153"/>
                <a:gd name="T12" fmla="*/ 106 w 153"/>
                <a:gd name="T13" fmla="*/ 147 h 153"/>
                <a:gd name="T14" fmla="*/ 93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6 w 153"/>
                <a:gd name="T39" fmla="*/ 47 h 153"/>
                <a:gd name="T40" fmla="*/ 12 w 153"/>
                <a:gd name="T41" fmla="*/ 33 h 153"/>
                <a:gd name="T42" fmla="*/ 22 w 153"/>
                <a:gd name="T43" fmla="*/ 22 h 153"/>
                <a:gd name="T44" fmla="*/ 33 w 153"/>
                <a:gd name="T45" fmla="*/ 12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4" y="153"/>
                  </a:lnTo>
                  <a:lnTo>
                    <a:pt x="76" y="153"/>
                  </a:lnTo>
                  <a:lnTo>
                    <a:pt x="76" y="153"/>
                  </a:lnTo>
                  <a:lnTo>
                    <a:pt x="68" y="153"/>
                  </a:lnTo>
                  <a:lnTo>
                    <a:pt x="60" y="152"/>
                  </a:lnTo>
                  <a:lnTo>
                    <a:pt x="54" y="150"/>
                  </a:lnTo>
                  <a:lnTo>
                    <a:pt x="47" y="147"/>
                  </a:lnTo>
                  <a:lnTo>
                    <a:pt x="40" y="144"/>
                  </a:lnTo>
                  <a:lnTo>
                    <a:pt x="33" y="141"/>
                  </a:lnTo>
                  <a:lnTo>
                    <a:pt x="27" y="136"/>
                  </a:lnTo>
                  <a:lnTo>
                    <a:pt x="22" y="131"/>
                  </a:lnTo>
                  <a:lnTo>
                    <a:pt x="17" y="126"/>
                  </a:lnTo>
                  <a:lnTo>
                    <a:pt x="12"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2" y="33"/>
                  </a:lnTo>
                  <a:lnTo>
                    <a:pt x="17" y="27"/>
                  </a:lnTo>
                  <a:lnTo>
                    <a:pt x="22" y="22"/>
                  </a:lnTo>
                  <a:lnTo>
                    <a:pt x="27" y="17"/>
                  </a:lnTo>
                  <a:lnTo>
                    <a:pt x="33" y="12"/>
                  </a:lnTo>
                  <a:lnTo>
                    <a:pt x="40" y="9"/>
                  </a:lnTo>
                  <a:lnTo>
                    <a:pt x="47" y="6"/>
                  </a:lnTo>
                  <a:lnTo>
                    <a:pt x="54" y="3"/>
                  </a:lnTo>
                  <a:lnTo>
                    <a:pt x="60" y="1"/>
                  </a:lnTo>
                  <a:lnTo>
                    <a:pt x="68" y="0"/>
                  </a:lnTo>
                  <a:lnTo>
                    <a:pt x="76" y="0"/>
                  </a:lnTo>
                  <a:lnTo>
                    <a:pt x="76" y="0"/>
                  </a:lnTo>
                  <a:lnTo>
                    <a:pt x="84"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1269">
              <a:extLst>
                <a:ext uri="{FF2B5EF4-FFF2-40B4-BE49-F238E27FC236}">
                  <a16:creationId xmlns:a16="http://schemas.microsoft.com/office/drawing/2014/main" id="{F000BFC5-6E20-467F-9213-36C3630F122B}"/>
                </a:ext>
              </a:extLst>
            </p:cNvPr>
            <p:cNvSpPr>
              <a:spLocks/>
            </p:cNvSpPr>
            <p:nvPr/>
          </p:nvSpPr>
          <p:spPr bwMode="auto">
            <a:xfrm>
              <a:off x="8242301" y="3178176"/>
              <a:ext cx="47625" cy="47625"/>
            </a:xfrm>
            <a:custGeom>
              <a:avLst/>
              <a:gdLst>
                <a:gd name="T0" fmla="*/ 153 w 153"/>
                <a:gd name="T1" fmla="*/ 77 h 153"/>
                <a:gd name="T2" fmla="*/ 152 w 153"/>
                <a:gd name="T3" fmla="*/ 93 h 153"/>
                <a:gd name="T4" fmla="*/ 147 w 153"/>
                <a:gd name="T5" fmla="*/ 106 h 153"/>
                <a:gd name="T6" fmla="*/ 140 w 153"/>
                <a:gd name="T7" fmla="*/ 120 h 153"/>
                <a:gd name="T8" fmla="*/ 130 w 153"/>
                <a:gd name="T9" fmla="*/ 131 h 153"/>
                <a:gd name="T10" fmla="*/ 119 w 153"/>
                <a:gd name="T11" fmla="*/ 141 h 153"/>
                <a:gd name="T12" fmla="*/ 106 w 153"/>
                <a:gd name="T13" fmla="*/ 147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1 w 153"/>
                <a:gd name="T43" fmla="*/ 22 h 153"/>
                <a:gd name="T44" fmla="*/ 33 w 153"/>
                <a:gd name="T45" fmla="*/ 12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7" y="106"/>
                  </a:lnTo>
                  <a:lnTo>
                    <a:pt x="144" y="113"/>
                  </a:lnTo>
                  <a:lnTo>
                    <a:pt x="140" y="120"/>
                  </a:lnTo>
                  <a:lnTo>
                    <a:pt x="136" y="126"/>
                  </a:lnTo>
                  <a:lnTo>
                    <a:pt x="130" y="131"/>
                  </a:lnTo>
                  <a:lnTo>
                    <a:pt x="126"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2"/>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6" y="17"/>
                  </a:lnTo>
                  <a:lnTo>
                    <a:pt x="130" y="22"/>
                  </a:lnTo>
                  <a:lnTo>
                    <a:pt x="136" y="27"/>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1270">
              <a:extLst>
                <a:ext uri="{FF2B5EF4-FFF2-40B4-BE49-F238E27FC236}">
                  <a16:creationId xmlns:a16="http://schemas.microsoft.com/office/drawing/2014/main" id="{2E10A670-1973-4AA8-B491-991BFD164809}"/>
                </a:ext>
              </a:extLst>
            </p:cNvPr>
            <p:cNvSpPr>
              <a:spLocks/>
            </p:cNvSpPr>
            <p:nvPr/>
          </p:nvSpPr>
          <p:spPr bwMode="auto">
            <a:xfrm>
              <a:off x="8242301" y="3248026"/>
              <a:ext cx="47625" cy="49213"/>
            </a:xfrm>
            <a:custGeom>
              <a:avLst/>
              <a:gdLst>
                <a:gd name="T0" fmla="*/ 153 w 153"/>
                <a:gd name="T1" fmla="*/ 77 h 154"/>
                <a:gd name="T2" fmla="*/ 152 w 153"/>
                <a:gd name="T3" fmla="*/ 93 h 154"/>
                <a:gd name="T4" fmla="*/ 147 w 153"/>
                <a:gd name="T5" fmla="*/ 107 h 154"/>
                <a:gd name="T6" fmla="*/ 140 w 153"/>
                <a:gd name="T7" fmla="*/ 120 h 154"/>
                <a:gd name="T8" fmla="*/ 130 w 153"/>
                <a:gd name="T9" fmla="*/ 131 h 154"/>
                <a:gd name="T10" fmla="*/ 119 w 153"/>
                <a:gd name="T11" fmla="*/ 141 h 154"/>
                <a:gd name="T12" fmla="*/ 106 w 153"/>
                <a:gd name="T13" fmla="*/ 149 h 154"/>
                <a:gd name="T14" fmla="*/ 91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99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6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4 h 154"/>
                <a:gd name="T66" fmla="*/ 153 w 153"/>
                <a:gd name="T67" fmla="*/ 70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7" y="107"/>
                  </a:lnTo>
                  <a:lnTo>
                    <a:pt x="144" y="114"/>
                  </a:lnTo>
                  <a:lnTo>
                    <a:pt x="140" y="120"/>
                  </a:lnTo>
                  <a:lnTo>
                    <a:pt x="136" y="126"/>
                  </a:lnTo>
                  <a:lnTo>
                    <a:pt x="130" y="131"/>
                  </a:lnTo>
                  <a:lnTo>
                    <a:pt x="126" y="136"/>
                  </a:lnTo>
                  <a:lnTo>
                    <a:pt x="119" y="141"/>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1"/>
                  </a:lnTo>
                  <a:lnTo>
                    <a:pt x="27" y="136"/>
                  </a:lnTo>
                  <a:lnTo>
                    <a:pt x="21" y="131"/>
                  </a:lnTo>
                  <a:lnTo>
                    <a:pt x="17" y="126"/>
                  </a:lnTo>
                  <a:lnTo>
                    <a:pt x="12" y="120"/>
                  </a:lnTo>
                  <a:lnTo>
                    <a:pt x="9" y="114"/>
                  </a:lnTo>
                  <a:lnTo>
                    <a:pt x="5" y="107"/>
                  </a:lnTo>
                  <a:lnTo>
                    <a:pt x="3" y="99"/>
                  </a:lnTo>
                  <a:lnTo>
                    <a:pt x="1" y="93"/>
                  </a:lnTo>
                  <a:lnTo>
                    <a:pt x="0" y="85"/>
                  </a:lnTo>
                  <a:lnTo>
                    <a:pt x="0" y="77"/>
                  </a:lnTo>
                  <a:lnTo>
                    <a:pt x="0" y="77"/>
                  </a:lnTo>
                  <a:lnTo>
                    <a:pt x="0" y="70"/>
                  </a:lnTo>
                  <a:lnTo>
                    <a:pt x="1" y="62"/>
                  </a:lnTo>
                  <a:lnTo>
                    <a:pt x="3" y="54"/>
                  </a:lnTo>
                  <a:lnTo>
                    <a:pt x="5" y="47"/>
                  </a:lnTo>
                  <a:lnTo>
                    <a:pt x="9" y="40"/>
                  </a:lnTo>
                  <a:lnTo>
                    <a:pt x="12" y="34"/>
                  </a:lnTo>
                  <a:lnTo>
                    <a:pt x="17" y="28"/>
                  </a:lnTo>
                  <a:lnTo>
                    <a:pt x="21" y="23"/>
                  </a:lnTo>
                  <a:lnTo>
                    <a:pt x="27" y="18"/>
                  </a:lnTo>
                  <a:lnTo>
                    <a:pt x="33" y="14"/>
                  </a:lnTo>
                  <a:lnTo>
                    <a:pt x="40" y="9"/>
                  </a:lnTo>
                  <a:lnTo>
                    <a:pt x="47" y="6"/>
                  </a:lnTo>
                  <a:lnTo>
                    <a:pt x="53" y="3"/>
                  </a:lnTo>
                  <a:lnTo>
                    <a:pt x="60" y="2"/>
                  </a:lnTo>
                  <a:lnTo>
                    <a:pt x="68" y="1"/>
                  </a:lnTo>
                  <a:lnTo>
                    <a:pt x="76" y="0"/>
                  </a:lnTo>
                  <a:lnTo>
                    <a:pt x="76" y="0"/>
                  </a:lnTo>
                  <a:lnTo>
                    <a:pt x="84" y="1"/>
                  </a:lnTo>
                  <a:lnTo>
                    <a:pt x="91" y="2"/>
                  </a:lnTo>
                  <a:lnTo>
                    <a:pt x="99" y="3"/>
                  </a:lnTo>
                  <a:lnTo>
                    <a:pt x="106" y="6"/>
                  </a:lnTo>
                  <a:lnTo>
                    <a:pt x="113" y="9"/>
                  </a:lnTo>
                  <a:lnTo>
                    <a:pt x="119" y="14"/>
                  </a:lnTo>
                  <a:lnTo>
                    <a:pt x="126" y="18"/>
                  </a:lnTo>
                  <a:lnTo>
                    <a:pt x="130" y="23"/>
                  </a:lnTo>
                  <a:lnTo>
                    <a:pt x="136" y="28"/>
                  </a:lnTo>
                  <a:lnTo>
                    <a:pt x="140" y="34"/>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1271">
              <a:extLst>
                <a:ext uri="{FF2B5EF4-FFF2-40B4-BE49-F238E27FC236}">
                  <a16:creationId xmlns:a16="http://schemas.microsoft.com/office/drawing/2014/main" id="{B8545F23-91EC-4B80-B20B-FB8404183EA7}"/>
                </a:ext>
              </a:extLst>
            </p:cNvPr>
            <p:cNvSpPr>
              <a:spLocks/>
            </p:cNvSpPr>
            <p:nvPr/>
          </p:nvSpPr>
          <p:spPr bwMode="auto">
            <a:xfrm>
              <a:off x="8312151" y="3178176"/>
              <a:ext cx="49213" cy="47625"/>
            </a:xfrm>
            <a:custGeom>
              <a:avLst/>
              <a:gdLst>
                <a:gd name="T0" fmla="*/ 153 w 153"/>
                <a:gd name="T1" fmla="*/ 77 h 153"/>
                <a:gd name="T2" fmla="*/ 152 w 153"/>
                <a:gd name="T3" fmla="*/ 93 h 153"/>
                <a:gd name="T4" fmla="*/ 147 w 153"/>
                <a:gd name="T5" fmla="*/ 106 h 153"/>
                <a:gd name="T6" fmla="*/ 140 w 153"/>
                <a:gd name="T7" fmla="*/ 120 h 153"/>
                <a:gd name="T8" fmla="*/ 131 w 153"/>
                <a:gd name="T9" fmla="*/ 131 h 153"/>
                <a:gd name="T10" fmla="*/ 120 w 153"/>
                <a:gd name="T11" fmla="*/ 141 h 153"/>
                <a:gd name="T12" fmla="*/ 106 w 153"/>
                <a:gd name="T13" fmla="*/ 147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3 w 153"/>
                <a:gd name="T43" fmla="*/ 22 h 153"/>
                <a:gd name="T44" fmla="*/ 34 w 153"/>
                <a:gd name="T45" fmla="*/ 12 h 153"/>
                <a:gd name="T46" fmla="*/ 47 w 153"/>
                <a:gd name="T47" fmla="*/ 6 h 153"/>
                <a:gd name="T48" fmla="*/ 61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3" y="22"/>
                  </a:lnTo>
                  <a:lnTo>
                    <a:pt x="27" y="17"/>
                  </a:lnTo>
                  <a:lnTo>
                    <a:pt x="34"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1272">
              <a:extLst>
                <a:ext uri="{FF2B5EF4-FFF2-40B4-BE49-F238E27FC236}">
                  <a16:creationId xmlns:a16="http://schemas.microsoft.com/office/drawing/2014/main" id="{C07DCA39-856F-405E-8ED6-5E3F4EE7DECB}"/>
                </a:ext>
              </a:extLst>
            </p:cNvPr>
            <p:cNvSpPr>
              <a:spLocks/>
            </p:cNvSpPr>
            <p:nvPr/>
          </p:nvSpPr>
          <p:spPr bwMode="auto">
            <a:xfrm>
              <a:off x="8312151" y="3248026"/>
              <a:ext cx="49213" cy="49213"/>
            </a:xfrm>
            <a:custGeom>
              <a:avLst/>
              <a:gdLst>
                <a:gd name="T0" fmla="*/ 153 w 153"/>
                <a:gd name="T1" fmla="*/ 77 h 154"/>
                <a:gd name="T2" fmla="*/ 152 w 153"/>
                <a:gd name="T3" fmla="*/ 93 h 154"/>
                <a:gd name="T4" fmla="*/ 147 w 153"/>
                <a:gd name="T5" fmla="*/ 107 h 154"/>
                <a:gd name="T6" fmla="*/ 140 w 153"/>
                <a:gd name="T7" fmla="*/ 120 h 154"/>
                <a:gd name="T8" fmla="*/ 131 w 153"/>
                <a:gd name="T9" fmla="*/ 131 h 154"/>
                <a:gd name="T10" fmla="*/ 120 w 153"/>
                <a:gd name="T11" fmla="*/ 141 h 154"/>
                <a:gd name="T12" fmla="*/ 106 w 153"/>
                <a:gd name="T13" fmla="*/ 149 h 154"/>
                <a:gd name="T14" fmla="*/ 92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99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3 w 153"/>
                <a:gd name="T43" fmla="*/ 23 h 154"/>
                <a:gd name="T44" fmla="*/ 34 w 153"/>
                <a:gd name="T45" fmla="*/ 14 h 154"/>
                <a:gd name="T46" fmla="*/ 47 w 153"/>
                <a:gd name="T47" fmla="*/ 6 h 154"/>
                <a:gd name="T48" fmla="*/ 61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4 h 154"/>
                <a:gd name="T66" fmla="*/ 153 w 153"/>
                <a:gd name="T67" fmla="*/ 70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7" y="107"/>
                  </a:lnTo>
                  <a:lnTo>
                    <a:pt x="144" y="114"/>
                  </a:lnTo>
                  <a:lnTo>
                    <a:pt x="140" y="120"/>
                  </a:lnTo>
                  <a:lnTo>
                    <a:pt x="136" y="126"/>
                  </a:lnTo>
                  <a:lnTo>
                    <a:pt x="131" y="131"/>
                  </a:lnTo>
                  <a:lnTo>
                    <a:pt x="126" y="136"/>
                  </a:lnTo>
                  <a:lnTo>
                    <a:pt x="120" y="141"/>
                  </a:lnTo>
                  <a:lnTo>
                    <a:pt x="113" y="145"/>
                  </a:lnTo>
                  <a:lnTo>
                    <a:pt x="106" y="149"/>
                  </a:lnTo>
                  <a:lnTo>
                    <a:pt x="99" y="151"/>
                  </a:lnTo>
                  <a:lnTo>
                    <a:pt x="92" y="153"/>
                  </a:lnTo>
                  <a:lnTo>
                    <a:pt x="84" y="154"/>
                  </a:lnTo>
                  <a:lnTo>
                    <a:pt x="76" y="154"/>
                  </a:lnTo>
                  <a:lnTo>
                    <a:pt x="76" y="154"/>
                  </a:lnTo>
                  <a:lnTo>
                    <a:pt x="68" y="154"/>
                  </a:lnTo>
                  <a:lnTo>
                    <a:pt x="61" y="153"/>
                  </a:lnTo>
                  <a:lnTo>
                    <a:pt x="53" y="151"/>
                  </a:lnTo>
                  <a:lnTo>
                    <a:pt x="47" y="149"/>
                  </a:lnTo>
                  <a:lnTo>
                    <a:pt x="40" y="145"/>
                  </a:lnTo>
                  <a:lnTo>
                    <a:pt x="34" y="141"/>
                  </a:lnTo>
                  <a:lnTo>
                    <a:pt x="27" y="136"/>
                  </a:lnTo>
                  <a:lnTo>
                    <a:pt x="23" y="131"/>
                  </a:lnTo>
                  <a:lnTo>
                    <a:pt x="17" y="126"/>
                  </a:lnTo>
                  <a:lnTo>
                    <a:pt x="12" y="120"/>
                  </a:lnTo>
                  <a:lnTo>
                    <a:pt x="9" y="114"/>
                  </a:lnTo>
                  <a:lnTo>
                    <a:pt x="5" y="107"/>
                  </a:lnTo>
                  <a:lnTo>
                    <a:pt x="3" y="99"/>
                  </a:lnTo>
                  <a:lnTo>
                    <a:pt x="1" y="93"/>
                  </a:lnTo>
                  <a:lnTo>
                    <a:pt x="0" y="85"/>
                  </a:lnTo>
                  <a:lnTo>
                    <a:pt x="0" y="77"/>
                  </a:lnTo>
                  <a:lnTo>
                    <a:pt x="0" y="77"/>
                  </a:lnTo>
                  <a:lnTo>
                    <a:pt x="0" y="70"/>
                  </a:lnTo>
                  <a:lnTo>
                    <a:pt x="1" y="62"/>
                  </a:lnTo>
                  <a:lnTo>
                    <a:pt x="3" y="54"/>
                  </a:lnTo>
                  <a:lnTo>
                    <a:pt x="5" y="47"/>
                  </a:lnTo>
                  <a:lnTo>
                    <a:pt x="9" y="40"/>
                  </a:lnTo>
                  <a:lnTo>
                    <a:pt x="12" y="34"/>
                  </a:lnTo>
                  <a:lnTo>
                    <a:pt x="17" y="28"/>
                  </a:lnTo>
                  <a:lnTo>
                    <a:pt x="23" y="23"/>
                  </a:lnTo>
                  <a:lnTo>
                    <a:pt x="27" y="18"/>
                  </a:lnTo>
                  <a:lnTo>
                    <a:pt x="34" y="14"/>
                  </a:lnTo>
                  <a:lnTo>
                    <a:pt x="40" y="9"/>
                  </a:lnTo>
                  <a:lnTo>
                    <a:pt x="47" y="6"/>
                  </a:lnTo>
                  <a:lnTo>
                    <a:pt x="53" y="3"/>
                  </a:lnTo>
                  <a:lnTo>
                    <a:pt x="61" y="2"/>
                  </a:lnTo>
                  <a:lnTo>
                    <a:pt x="68" y="1"/>
                  </a:lnTo>
                  <a:lnTo>
                    <a:pt x="76" y="0"/>
                  </a:lnTo>
                  <a:lnTo>
                    <a:pt x="76" y="0"/>
                  </a:lnTo>
                  <a:lnTo>
                    <a:pt x="84" y="1"/>
                  </a:lnTo>
                  <a:lnTo>
                    <a:pt x="92" y="2"/>
                  </a:lnTo>
                  <a:lnTo>
                    <a:pt x="99" y="3"/>
                  </a:lnTo>
                  <a:lnTo>
                    <a:pt x="106" y="6"/>
                  </a:lnTo>
                  <a:lnTo>
                    <a:pt x="113" y="9"/>
                  </a:lnTo>
                  <a:lnTo>
                    <a:pt x="120" y="14"/>
                  </a:lnTo>
                  <a:lnTo>
                    <a:pt x="126" y="18"/>
                  </a:lnTo>
                  <a:lnTo>
                    <a:pt x="131" y="23"/>
                  </a:lnTo>
                  <a:lnTo>
                    <a:pt x="136" y="28"/>
                  </a:lnTo>
                  <a:lnTo>
                    <a:pt x="140" y="34"/>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1273">
              <a:extLst>
                <a:ext uri="{FF2B5EF4-FFF2-40B4-BE49-F238E27FC236}">
                  <a16:creationId xmlns:a16="http://schemas.microsoft.com/office/drawing/2014/main" id="{9EF64511-1813-433D-887F-90B36BA54789}"/>
                </a:ext>
              </a:extLst>
            </p:cNvPr>
            <p:cNvSpPr>
              <a:spLocks/>
            </p:cNvSpPr>
            <p:nvPr/>
          </p:nvSpPr>
          <p:spPr bwMode="auto">
            <a:xfrm>
              <a:off x="8312151" y="3319463"/>
              <a:ext cx="49213" cy="47625"/>
            </a:xfrm>
            <a:custGeom>
              <a:avLst/>
              <a:gdLst>
                <a:gd name="T0" fmla="*/ 153 w 153"/>
                <a:gd name="T1" fmla="*/ 77 h 153"/>
                <a:gd name="T2" fmla="*/ 152 w 153"/>
                <a:gd name="T3" fmla="*/ 92 h 153"/>
                <a:gd name="T4" fmla="*/ 147 w 153"/>
                <a:gd name="T5" fmla="*/ 106 h 153"/>
                <a:gd name="T6" fmla="*/ 140 w 153"/>
                <a:gd name="T7" fmla="*/ 119 h 153"/>
                <a:gd name="T8" fmla="*/ 131 w 153"/>
                <a:gd name="T9" fmla="*/ 130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3 w 153"/>
                <a:gd name="T43" fmla="*/ 22 h 153"/>
                <a:gd name="T44" fmla="*/ 34 w 153"/>
                <a:gd name="T45" fmla="*/ 13 h 153"/>
                <a:gd name="T46" fmla="*/ 47 w 153"/>
                <a:gd name="T47" fmla="*/ 6 h 153"/>
                <a:gd name="T48" fmla="*/ 61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2"/>
                  </a:lnTo>
                  <a:lnTo>
                    <a:pt x="150" y="100"/>
                  </a:lnTo>
                  <a:lnTo>
                    <a:pt x="147" y="106"/>
                  </a:lnTo>
                  <a:lnTo>
                    <a:pt x="144" y="113"/>
                  </a:lnTo>
                  <a:lnTo>
                    <a:pt x="140" y="119"/>
                  </a:lnTo>
                  <a:lnTo>
                    <a:pt x="136" y="126"/>
                  </a:lnTo>
                  <a:lnTo>
                    <a:pt x="131" y="130"/>
                  </a:lnTo>
                  <a:lnTo>
                    <a:pt x="126"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7" y="136"/>
                  </a:lnTo>
                  <a:lnTo>
                    <a:pt x="23" y="130"/>
                  </a:lnTo>
                  <a:lnTo>
                    <a:pt x="17" y="126"/>
                  </a:lnTo>
                  <a:lnTo>
                    <a:pt x="12" y="119"/>
                  </a:lnTo>
                  <a:lnTo>
                    <a:pt x="9" y="113"/>
                  </a:lnTo>
                  <a:lnTo>
                    <a:pt x="5" y="106"/>
                  </a:lnTo>
                  <a:lnTo>
                    <a:pt x="3" y="100"/>
                  </a:lnTo>
                  <a:lnTo>
                    <a:pt x="1" y="92"/>
                  </a:lnTo>
                  <a:lnTo>
                    <a:pt x="0" y="85"/>
                  </a:lnTo>
                  <a:lnTo>
                    <a:pt x="0" y="77"/>
                  </a:lnTo>
                  <a:lnTo>
                    <a:pt x="0" y="77"/>
                  </a:lnTo>
                  <a:lnTo>
                    <a:pt x="0" y="69"/>
                  </a:lnTo>
                  <a:lnTo>
                    <a:pt x="1" y="61"/>
                  </a:lnTo>
                  <a:lnTo>
                    <a:pt x="3" y="54"/>
                  </a:lnTo>
                  <a:lnTo>
                    <a:pt x="5" y="47"/>
                  </a:lnTo>
                  <a:lnTo>
                    <a:pt x="9" y="40"/>
                  </a:lnTo>
                  <a:lnTo>
                    <a:pt x="12" y="33"/>
                  </a:lnTo>
                  <a:lnTo>
                    <a:pt x="17" y="27"/>
                  </a:lnTo>
                  <a:lnTo>
                    <a:pt x="23" y="22"/>
                  </a:lnTo>
                  <a:lnTo>
                    <a:pt x="27" y="17"/>
                  </a:lnTo>
                  <a:lnTo>
                    <a:pt x="34" y="13"/>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3"/>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1274">
              <a:extLst>
                <a:ext uri="{FF2B5EF4-FFF2-40B4-BE49-F238E27FC236}">
                  <a16:creationId xmlns:a16="http://schemas.microsoft.com/office/drawing/2014/main" id="{3E859AD5-C5F4-4C26-A404-7E51FF96F6B5}"/>
                </a:ext>
              </a:extLst>
            </p:cNvPr>
            <p:cNvSpPr>
              <a:spLocks/>
            </p:cNvSpPr>
            <p:nvPr/>
          </p:nvSpPr>
          <p:spPr bwMode="auto">
            <a:xfrm>
              <a:off x="8312151" y="3389313"/>
              <a:ext cx="49213" cy="49213"/>
            </a:xfrm>
            <a:custGeom>
              <a:avLst/>
              <a:gdLst>
                <a:gd name="T0" fmla="*/ 153 w 153"/>
                <a:gd name="T1" fmla="*/ 77 h 154"/>
                <a:gd name="T2" fmla="*/ 152 w 153"/>
                <a:gd name="T3" fmla="*/ 93 h 154"/>
                <a:gd name="T4" fmla="*/ 147 w 153"/>
                <a:gd name="T5" fmla="*/ 108 h 154"/>
                <a:gd name="T6" fmla="*/ 140 w 153"/>
                <a:gd name="T7" fmla="*/ 120 h 154"/>
                <a:gd name="T8" fmla="*/ 131 w 153"/>
                <a:gd name="T9" fmla="*/ 132 h 154"/>
                <a:gd name="T10" fmla="*/ 120 w 153"/>
                <a:gd name="T11" fmla="*/ 141 h 154"/>
                <a:gd name="T12" fmla="*/ 106 w 153"/>
                <a:gd name="T13" fmla="*/ 148 h 154"/>
                <a:gd name="T14" fmla="*/ 92 w 153"/>
                <a:gd name="T15" fmla="*/ 152 h 154"/>
                <a:gd name="T16" fmla="*/ 76 w 153"/>
                <a:gd name="T17" fmla="*/ 154 h 154"/>
                <a:gd name="T18" fmla="*/ 68 w 153"/>
                <a:gd name="T19" fmla="*/ 153 h 154"/>
                <a:gd name="T20" fmla="*/ 53 w 153"/>
                <a:gd name="T21" fmla="*/ 151 h 154"/>
                <a:gd name="T22" fmla="*/ 40 w 153"/>
                <a:gd name="T23" fmla="*/ 144 h 154"/>
                <a:gd name="T24" fmla="*/ 27 w 153"/>
                <a:gd name="T25" fmla="*/ 136 h 154"/>
                <a:gd name="T26" fmla="*/ 17 w 153"/>
                <a:gd name="T27" fmla="*/ 126 h 154"/>
                <a:gd name="T28" fmla="*/ 9 w 153"/>
                <a:gd name="T29" fmla="*/ 113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3 w 153"/>
                <a:gd name="T43" fmla="*/ 23 h 154"/>
                <a:gd name="T44" fmla="*/ 34 w 153"/>
                <a:gd name="T45" fmla="*/ 14 h 154"/>
                <a:gd name="T46" fmla="*/ 47 w 153"/>
                <a:gd name="T47" fmla="*/ 6 h 154"/>
                <a:gd name="T48" fmla="*/ 61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9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8"/>
                  </a:lnTo>
                  <a:lnTo>
                    <a:pt x="144" y="113"/>
                  </a:lnTo>
                  <a:lnTo>
                    <a:pt x="140" y="120"/>
                  </a:lnTo>
                  <a:lnTo>
                    <a:pt x="136" y="126"/>
                  </a:lnTo>
                  <a:lnTo>
                    <a:pt x="131" y="132"/>
                  </a:lnTo>
                  <a:lnTo>
                    <a:pt x="126" y="136"/>
                  </a:lnTo>
                  <a:lnTo>
                    <a:pt x="120" y="141"/>
                  </a:lnTo>
                  <a:lnTo>
                    <a:pt x="113" y="144"/>
                  </a:lnTo>
                  <a:lnTo>
                    <a:pt x="106" y="148"/>
                  </a:lnTo>
                  <a:lnTo>
                    <a:pt x="99" y="151"/>
                  </a:lnTo>
                  <a:lnTo>
                    <a:pt x="92" y="152"/>
                  </a:lnTo>
                  <a:lnTo>
                    <a:pt x="84" y="153"/>
                  </a:lnTo>
                  <a:lnTo>
                    <a:pt x="76" y="154"/>
                  </a:lnTo>
                  <a:lnTo>
                    <a:pt x="76" y="154"/>
                  </a:lnTo>
                  <a:lnTo>
                    <a:pt x="68" y="153"/>
                  </a:lnTo>
                  <a:lnTo>
                    <a:pt x="61" y="152"/>
                  </a:lnTo>
                  <a:lnTo>
                    <a:pt x="53" y="151"/>
                  </a:lnTo>
                  <a:lnTo>
                    <a:pt x="47" y="148"/>
                  </a:lnTo>
                  <a:lnTo>
                    <a:pt x="40" y="144"/>
                  </a:lnTo>
                  <a:lnTo>
                    <a:pt x="34" y="141"/>
                  </a:lnTo>
                  <a:lnTo>
                    <a:pt x="27" y="136"/>
                  </a:lnTo>
                  <a:lnTo>
                    <a:pt x="23" y="132"/>
                  </a:lnTo>
                  <a:lnTo>
                    <a:pt x="17" y="126"/>
                  </a:lnTo>
                  <a:lnTo>
                    <a:pt x="12" y="120"/>
                  </a:lnTo>
                  <a:lnTo>
                    <a:pt x="9" y="113"/>
                  </a:lnTo>
                  <a:lnTo>
                    <a:pt x="5" y="108"/>
                  </a:lnTo>
                  <a:lnTo>
                    <a:pt x="3" y="100"/>
                  </a:lnTo>
                  <a:lnTo>
                    <a:pt x="1" y="93"/>
                  </a:lnTo>
                  <a:lnTo>
                    <a:pt x="0" y="85"/>
                  </a:lnTo>
                  <a:lnTo>
                    <a:pt x="0" y="77"/>
                  </a:lnTo>
                  <a:lnTo>
                    <a:pt x="0" y="77"/>
                  </a:lnTo>
                  <a:lnTo>
                    <a:pt x="0" y="69"/>
                  </a:lnTo>
                  <a:lnTo>
                    <a:pt x="1" y="62"/>
                  </a:lnTo>
                  <a:lnTo>
                    <a:pt x="3" y="54"/>
                  </a:lnTo>
                  <a:lnTo>
                    <a:pt x="5" y="47"/>
                  </a:lnTo>
                  <a:lnTo>
                    <a:pt x="9" y="40"/>
                  </a:lnTo>
                  <a:lnTo>
                    <a:pt x="12" y="34"/>
                  </a:lnTo>
                  <a:lnTo>
                    <a:pt x="17" y="29"/>
                  </a:lnTo>
                  <a:lnTo>
                    <a:pt x="23" y="23"/>
                  </a:lnTo>
                  <a:lnTo>
                    <a:pt x="27" y="17"/>
                  </a:lnTo>
                  <a:lnTo>
                    <a:pt x="34" y="14"/>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9"/>
                  </a:lnTo>
                  <a:lnTo>
                    <a:pt x="140"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1275">
              <a:extLst>
                <a:ext uri="{FF2B5EF4-FFF2-40B4-BE49-F238E27FC236}">
                  <a16:creationId xmlns:a16="http://schemas.microsoft.com/office/drawing/2014/main" id="{72CAB948-7738-4A24-812D-63EBCC552EF8}"/>
                </a:ext>
              </a:extLst>
            </p:cNvPr>
            <p:cNvSpPr>
              <a:spLocks/>
            </p:cNvSpPr>
            <p:nvPr/>
          </p:nvSpPr>
          <p:spPr bwMode="auto">
            <a:xfrm>
              <a:off x="7751763" y="2479676"/>
              <a:ext cx="49213" cy="47625"/>
            </a:xfrm>
            <a:custGeom>
              <a:avLst/>
              <a:gdLst>
                <a:gd name="T0" fmla="*/ 155 w 155"/>
                <a:gd name="T1" fmla="*/ 76 h 153"/>
                <a:gd name="T2" fmla="*/ 153 w 155"/>
                <a:gd name="T3" fmla="*/ 91 h 153"/>
                <a:gd name="T4" fmla="*/ 148 w 155"/>
                <a:gd name="T5" fmla="*/ 106 h 153"/>
                <a:gd name="T6" fmla="*/ 141 w 155"/>
                <a:gd name="T7" fmla="*/ 120 h 153"/>
                <a:gd name="T8" fmla="*/ 132 w 155"/>
                <a:gd name="T9" fmla="*/ 131 h 153"/>
                <a:gd name="T10" fmla="*/ 120 w 155"/>
                <a:gd name="T11" fmla="*/ 140 h 153"/>
                <a:gd name="T12" fmla="*/ 108 w 155"/>
                <a:gd name="T13" fmla="*/ 147 h 153"/>
                <a:gd name="T14" fmla="*/ 93 w 155"/>
                <a:gd name="T15" fmla="*/ 152 h 153"/>
                <a:gd name="T16" fmla="*/ 77 w 155"/>
                <a:gd name="T17" fmla="*/ 153 h 153"/>
                <a:gd name="T18" fmla="*/ 69 w 155"/>
                <a:gd name="T19" fmla="*/ 153 h 153"/>
                <a:gd name="T20" fmla="*/ 54 w 155"/>
                <a:gd name="T21" fmla="*/ 149 h 153"/>
                <a:gd name="T22" fmla="*/ 40 w 155"/>
                <a:gd name="T23" fmla="*/ 144 h 153"/>
                <a:gd name="T24" fmla="*/ 29 w 155"/>
                <a:gd name="T25" fmla="*/ 136 h 153"/>
                <a:gd name="T26" fmla="*/ 17 w 155"/>
                <a:gd name="T27" fmla="*/ 125 h 153"/>
                <a:gd name="T28" fmla="*/ 9 w 155"/>
                <a:gd name="T29" fmla="*/ 113 h 153"/>
                <a:gd name="T30" fmla="*/ 4 w 155"/>
                <a:gd name="T31" fmla="*/ 99 h 153"/>
                <a:gd name="T32" fmla="*/ 0 w 155"/>
                <a:gd name="T33" fmla="*/ 84 h 153"/>
                <a:gd name="T34" fmla="*/ 0 w 155"/>
                <a:gd name="T35" fmla="*/ 76 h 153"/>
                <a:gd name="T36" fmla="*/ 1 w 155"/>
                <a:gd name="T37" fmla="*/ 60 h 153"/>
                <a:gd name="T38" fmla="*/ 6 w 155"/>
                <a:gd name="T39" fmla="*/ 46 h 153"/>
                <a:gd name="T40" fmla="*/ 14 w 155"/>
                <a:gd name="T41" fmla="*/ 33 h 153"/>
                <a:gd name="T42" fmla="*/ 23 w 155"/>
                <a:gd name="T43" fmla="*/ 21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6 w 155"/>
                <a:gd name="T63" fmla="*/ 40 h 153"/>
                <a:gd name="T64" fmla="*/ 151 w 155"/>
                <a:gd name="T65" fmla="*/ 53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1"/>
                  </a:lnTo>
                  <a:lnTo>
                    <a:pt x="151" y="99"/>
                  </a:lnTo>
                  <a:lnTo>
                    <a:pt x="148" y="106"/>
                  </a:lnTo>
                  <a:lnTo>
                    <a:pt x="146" y="113"/>
                  </a:lnTo>
                  <a:lnTo>
                    <a:pt x="141" y="120"/>
                  </a:lnTo>
                  <a:lnTo>
                    <a:pt x="137" y="125"/>
                  </a:lnTo>
                  <a:lnTo>
                    <a:pt x="132" y="131"/>
                  </a:lnTo>
                  <a:lnTo>
                    <a:pt x="126" y="136"/>
                  </a:lnTo>
                  <a:lnTo>
                    <a:pt x="120" y="140"/>
                  </a:lnTo>
                  <a:lnTo>
                    <a:pt x="114" y="144"/>
                  </a:lnTo>
                  <a:lnTo>
                    <a:pt x="108" y="147"/>
                  </a:lnTo>
                  <a:lnTo>
                    <a:pt x="100" y="149"/>
                  </a:lnTo>
                  <a:lnTo>
                    <a:pt x="93" y="152"/>
                  </a:lnTo>
                  <a:lnTo>
                    <a:pt x="85" y="153"/>
                  </a:lnTo>
                  <a:lnTo>
                    <a:pt x="77" y="153"/>
                  </a:lnTo>
                  <a:lnTo>
                    <a:pt x="77" y="153"/>
                  </a:lnTo>
                  <a:lnTo>
                    <a:pt x="69" y="153"/>
                  </a:lnTo>
                  <a:lnTo>
                    <a:pt x="62" y="152"/>
                  </a:lnTo>
                  <a:lnTo>
                    <a:pt x="54" y="149"/>
                  </a:lnTo>
                  <a:lnTo>
                    <a:pt x="47" y="147"/>
                  </a:lnTo>
                  <a:lnTo>
                    <a:pt x="40" y="144"/>
                  </a:lnTo>
                  <a:lnTo>
                    <a:pt x="35" y="140"/>
                  </a:lnTo>
                  <a:lnTo>
                    <a:pt x="29" y="136"/>
                  </a:lnTo>
                  <a:lnTo>
                    <a:pt x="23" y="131"/>
                  </a:lnTo>
                  <a:lnTo>
                    <a:pt x="17" y="125"/>
                  </a:lnTo>
                  <a:lnTo>
                    <a:pt x="14" y="120"/>
                  </a:lnTo>
                  <a:lnTo>
                    <a:pt x="9" y="113"/>
                  </a:lnTo>
                  <a:lnTo>
                    <a:pt x="6" y="106"/>
                  </a:lnTo>
                  <a:lnTo>
                    <a:pt x="4" y="99"/>
                  </a:lnTo>
                  <a:lnTo>
                    <a:pt x="1" y="91"/>
                  </a:lnTo>
                  <a:lnTo>
                    <a:pt x="0" y="84"/>
                  </a:lnTo>
                  <a:lnTo>
                    <a:pt x="0" y="76"/>
                  </a:lnTo>
                  <a:lnTo>
                    <a:pt x="0" y="76"/>
                  </a:lnTo>
                  <a:lnTo>
                    <a:pt x="0" y="68"/>
                  </a:lnTo>
                  <a:lnTo>
                    <a:pt x="1" y="60"/>
                  </a:lnTo>
                  <a:lnTo>
                    <a:pt x="4" y="53"/>
                  </a:lnTo>
                  <a:lnTo>
                    <a:pt x="6" y="46"/>
                  </a:lnTo>
                  <a:lnTo>
                    <a:pt x="9" y="40"/>
                  </a:lnTo>
                  <a:lnTo>
                    <a:pt x="14" y="33"/>
                  </a:lnTo>
                  <a:lnTo>
                    <a:pt x="17" y="27"/>
                  </a:lnTo>
                  <a:lnTo>
                    <a:pt x="23" y="21"/>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0" y="12"/>
                  </a:lnTo>
                  <a:lnTo>
                    <a:pt x="126" y="17"/>
                  </a:lnTo>
                  <a:lnTo>
                    <a:pt x="132" y="21"/>
                  </a:lnTo>
                  <a:lnTo>
                    <a:pt x="137" y="27"/>
                  </a:lnTo>
                  <a:lnTo>
                    <a:pt x="141" y="33"/>
                  </a:lnTo>
                  <a:lnTo>
                    <a:pt x="146" y="40"/>
                  </a:lnTo>
                  <a:lnTo>
                    <a:pt x="148" y="46"/>
                  </a:lnTo>
                  <a:lnTo>
                    <a:pt x="151" y="53"/>
                  </a:lnTo>
                  <a:lnTo>
                    <a:pt x="153"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1276">
              <a:extLst>
                <a:ext uri="{FF2B5EF4-FFF2-40B4-BE49-F238E27FC236}">
                  <a16:creationId xmlns:a16="http://schemas.microsoft.com/office/drawing/2014/main" id="{420BECE9-6862-45EB-9B78-65C3E7B252D6}"/>
                </a:ext>
              </a:extLst>
            </p:cNvPr>
            <p:cNvSpPr>
              <a:spLocks/>
            </p:cNvSpPr>
            <p:nvPr/>
          </p:nvSpPr>
          <p:spPr bwMode="auto">
            <a:xfrm>
              <a:off x="7751763" y="2549526"/>
              <a:ext cx="49213" cy="49213"/>
            </a:xfrm>
            <a:custGeom>
              <a:avLst/>
              <a:gdLst>
                <a:gd name="T0" fmla="*/ 155 w 155"/>
                <a:gd name="T1" fmla="*/ 77 h 155"/>
                <a:gd name="T2" fmla="*/ 153 w 155"/>
                <a:gd name="T3" fmla="*/ 93 h 155"/>
                <a:gd name="T4" fmla="*/ 148 w 155"/>
                <a:gd name="T5" fmla="*/ 108 h 155"/>
                <a:gd name="T6" fmla="*/ 141 w 155"/>
                <a:gd name="T7" fmla="*/ 121 h 155"/>
                <a:gd name="T8" fmla="*/ 132 w 155"/>
                <a:gd name="T9" fmla="*/ 132 h 155"/>
                <a:gd name="T10" fmla="*/ 120 w 155"/>
                <a:gd name="T11" fmla="*/ 141 h 155"/>
                <a:gd name="T12" fmla="*/ 108 w 155"/>
                <a:gd name="T13" fmla="*/ 148 h 155"/>
                <a:gd name="T14" fmla="*/ 93 w 155"/>
                <a:gd name="T15" fmla="*/ 153 h 155"/>
                <a:gd name="T16" fmla="*/ 77 w 155"/>
                <a:gd name="T17" fmla="*/ 155 h 155"/>
                <a:gd name="T18" fmla="*/ 69 w 155"/>
                <a:gd name="T19" fmla="*/ 154 h 155"/>
                <a:gd name="T20" fmla="*/ 54 w 155"/>
                <a:gd name="T21" fmla="*/ 152 h 155"/>
                <a:gd name="T22" fmla="*/ 40 w 155"/>
                <a:gd name="T23" fmla="*/ 146 h 155"/>
                <a:gd name="T24" fmla="*/ 29 w 155"/>
                <a:gd name="T25" fmla="*/ 137 h 155"/>
                <a:gd name="T26" fmla="*/ 17 w 155"/>
                <a:gd name="T27" fmla="*/ 126 h 155"/>
                <a:gd name="T28" fmla="*/ 9 w 155"/>
                <a:gd name="T29" fmla="*/ 114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4 w 155"/>
                <a:gd name="T41" fmla="*/ 35 h 155"/>
                <a:gd name="T42" fmla="*/ 23 w 155"/>
                <a:gd name="T43" fmla="*/ 23 h 155"/>
                <a:gd name="T44" fmla="*/ 35 w 155"/>
                <a:gd name="T45" fmla="*/ 13 h 155"/>
                <a:gd name="T46" fmla="*/ 47 w 155"/>
                <a:gd name="T47" fmla="*/ 6 h 155"/>
                <a:gd name="T48" fmla="*/ 62 w 155"/>
                <a:gd name="T49" fmla="*/ 2 h 155"/>
                <a:gd name="T50" fmla="*/ 77 w 155"/>
                <a:gd name="T51" fmla="*/ 0 h 155"/>
                <a:gd name="T52" fmla="*/ 85 w 155"/>
                <a:gd name="T53" fmla="*/ 0 h 155"/>
                <a:gd name="T54" fmla="*/ 100 w 155"/>
                <a:gd name="T55" fmla="*/ 4 h 155"/>
                <a:gd name="T56" fmla="*/ 114 w 155"/>
                <a:gd name="T57" fmla="*/ 10 h 155"/>
                <a:gd name="T58" fmla="*/ 126 w 155"/>
                <a:gd name="T59" fmla="*/ 18 h 155"/>
                <a:gd name="T60" fmla="*/ 137 w 155"/>
                <a:gd name="T61" fmla="*/ 29 h 155"/>
                <a:gd name="T62" fmla="*/ 146 w 155"/>
                <a:gd name="T63" fmla="*/ 41 h 155"/>
                <a:gd name="T64" fmla="*/ 151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8"/>
                  </a:lnTo>
                  <a:lnTo>
                    <a:pt x="146" y="114"/>
                  </a:lnTo>
                  <a:lnTo>
                    <a:pt x="141" y="121"/>
                  </a:lnTo>
                  <a:lnTo>
                    <a:pt x="137" y="126"/>
                  </a:lnTo>
                  <a:lnTo>
                    <a:pt x="132" y="132"/>
                  </a:lnTo>
                  <a:lnTo>
                    <a:pt x="126" y="137"/>
                  </a:lnTo>
                  <a:lnTo>
                    <a:pt x="120" y="141"/>
                  </a:lnTo>
                  <a:lnTo>
                    <a:pt x="114" y="146"/>
                  </a:lnTo>
                  <a:lnTo>
                    <a:pt x="108" y="148"/>
                  </a:lnTo>
                  <a:lnTo>
                    <a:pt x="100" y="152"/>
                  </a:lnTo>
                  <a:lnTo>
                    <a:pt x="93" y="153"/>
                  </a:lnTo>
                  <a:lnTo>
                    <a:pt x="85" y="154"/>
                  </a:lnTo>
                  <a:lnTo>
                    <a:pt x="77" y="155"/>
                  </a:lnTo>
                  <a:lnTo>
                    <a:pt x="77" y="155"/>
                  </a:lnTo>
                  <a:lnTo>
                    <a:pt x="69" y="154"/>
                  </a:lnTo>
                  <a:lnTo>
                    <a:pt x="62" y="153"/>
                  </a:lnTo>
                  <a:lnTo>
                    <a:pt x="54" y="152"/>
                  </a:lnTo>
                  <a:lnTo>
                    <a:pt x="47" y="148"/>
                  </a:lnTo>
                  <a:lnTo>
                    <a:pt x="40" y="146"/>
                  </a:lnTo>
                  <a:lnTo>
                    <a:pt x="35" y="141"/>
                  </a:lnTo>
                  <a:lnTo>
                    <a:pt x="29" y="137"/>
                  </a:lnTo>
                  <a:lnTo>
                    <a:pt x="23" y="132"/>
                  </a:lnTo>
                  <a:lnTo>
                    <a:pt x="17" y="126"/>
                  </a:lnTo>
                  <a:lnTo>
                    <a:pt x="14"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1"/>
                  </a:lnTo>
                  <a:lnTo>
                    <a:pt x="14" y="35"/>
                  </a:lnTo>
                  <a:lnTo>
                    <a:pt x="17" y="29"/>
                  </a:lnTo>
                  <a:lnTo>
                    <a:pt x="23" y="23"/>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0" y="13"/>
                  </a:lnTo>
                  <a:lnTo>
                    <a:pt x="126" y="18"/>
                  </a:lnTo>
                  <a:lnTo>
                    <a:pt x="132" y="23"/>
                  </a:lnTo>
                  <a:lnTo>
                    <a:pt x="137" y="29"/>
                  </a:lnTo>
                  <a:lnTo>
                    <a:pt x="141" y="35"/>
                  </a:lnTo>
                  <a:lnTo>
                    <a:pt x="146" y="41"/>
                  </a:lnTo>
                  <a:lnTo>
                    <a:pt x="148" y="47"/>
                  </a:lnTo>
                  <a:lnTo>
                    <a:pt x="151" y="54"/>
                  </a:lnTo>
                  <a:lnTo>
                    <a:pt x="153"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1277">
              <a:extLst>
                <a:ext uri="{FF2B5EF4-FFF2-40B4-BE49-F238E27FC236}">
                  <a16:creationId xmlns:a16="http://schemas.microsoft.com/office/drawing/2014/main" id="{685A7EE6-BEB6-4B54-A2AC-2F5D3FA10573}"/>
                </a:ext>
              </a:extLst>
            </p:cNvPr>
            <p:cNvSpPr>
              <a:spLocks/>
            </p:cNvSpPr>
            <p:nvPr/>
          </p:nvSpPr>
          <p:spPr bwMode="auto">
            <a:xfrm>
              <a:off x="7821613" y="2479676"/>
              <a:ext cx="49213" cy="47625"/>
            </a:xfrm>
            <a:custGeom>
              <a:avLst/>
              <a:gdLst>
                <a:gd name="T0" fmla="*/ 154 w 154"/>
                <a:gd name="T1" fmla="*/ 76 h 153"/>
                <a:gd name="T2" fmla="*/ 152 w 154"/>
                <a:gd name="T3" fmla="*/ 91 h 153"/>
                <a:gd name="T4" fmla="*/ 148 w 154"/>
                <a:gd name="T5" fmla="*/ 106 h 153"/>
                <a:gd name="T6" fmla="*/ 141 w 154"/>
                <a:gd name="T7" fmla="*/ 120 h 153"/>
                <a:gd name="T8" fmla="*/ 132 w 154"/>
                <a:gd name="T9" fmla="*/ 131 h 153"/>
                <a:gd name="T10" fmla="*/ 120 w 154"/>
                <a:gd name="T11" fmla="*/ 140 h 153"/>
                <a:gd name="T12" fmla="*/ 107 w 154"/>
                <a:gd name="T13" fmla="*/ 147 h 153"/>
                <a:gd name="T14" fmla="*/ 93 w 154"/>
                <a:gd name="T15" fmla="*/ 152 h 153"/>
                <a:gd name="T16" fmla="*/ 77 w 154"/>
                <a:gd name="T17" fmla="*/ 153 h 153"/>
                <a:gd name="T18" fmla="*/ 70 w 154"/>
                <a:gd name="T19" fmla="*/ 153 h 153"/>
                <a:gd name="T20" fmla="*/ 54 w 154"/>
                <a:gd name="T21" fmla="*/ 149 h 153"/>
                <a:gd name="T22" fmla="*/ 40 w 154"/>
                <a:gd name="T23" fmla="*/ 144 h 153"/>
                <a:gd name="T24" fmla="*/ 29 w 154"/>
                <a:gd name="T25" fmla="*/ 136 h 153"/>
                <a:gd name="T26" fmla="*/ 17 w 154"/>
                <a:gd name="T27" fmla="*/ 125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6 w 154"/>
                <a:gd name="T39" fmla="*/ 46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7 w 154"/>
                <a:gd name="T51" fmla="*/ 0 h 153"/>
                <a:gd name="T52" fmla="*/ 85 w 154"/>
                <a:gd name="T53" fmla="*/ 0 h 153"/>
                <a:gd name="T54" fmla="*/ 99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1"/>
                  </a:lnTo>
                  <a:lnTo>
                    <a:pt x="151" y="99"/>
                  </a:lnTo>
                  <a:lnTo>
                    <a:pt x="148" y="106"/>
                  </a:lnTo>
                  <a:lnTo>
                    <a:pt x="145" y="113"/>
                  </a:lnTo>
                  <a:lnTo>
                    <a:pt x="141" y="120"/>
                  </a:lnTo>
                  <a:lnTo>
                    <a:pt x="136" y="125"/>
                  </a:lnTo>
                  <a:lnTo>
                    <a:pt x="132" y="131"/>
                  </a:lnTo>
                  <a:lnTo>
                    <a:pt x="126" y="136"/>
                  </a:lnTo>
                  <a:lnTo>
                    <a:pt x="120" y="140"/>
                  </a:lnTo>
                  <a:lnTo>
                    <a:pt x="114" y="144"/>
                  </a:lnTo>
                  <a:lnTo>
                    <a:pt x="107" y="147"/>
                  </a:lnTo>
                  <a:lnTo>
                    <a:pt x="99" y="149"/>
                  </a:lnTo>
                  <a:lnTo>
                    <a:pt x="93" y="152"/>
                  </a:lnTo>
                  <a:lnTo>
                    <a:pt x="85" y="153"/>
                  </a:lnTo>
                  <a:lnTo>
                    <a:pt x="77" y="153"/>
                  </a:lnTo>
                  <a:lnTo>
                    <a:pt x="77" y="153"/>
                  </a:lnTo>
                  <a:lnTo>
                    <a:pt x="70" y="153"/>
                  </a:lnTo>
                  <a:lnTo>
                    <a:pt x="62" y="152"/>
                  </a:lnTo>
                  <a:lnTo>
                    <a:pt x="54" y="149"/>
                  </a:lnTo>
                  <a:lnTo>
                    <a:pt x="47" y="147"/>
                  </a:lnTo>
                  <a:lnTo>
                    <a:pt x="40" y="144"/>
                  </a:lnTo>
                  <a:lnTo>
                    <a:pt x="34" y="140"/>
                  </a:lnTo>
                  <a:lnTo>
                    <a:pt x="29" y="136"/>
                  </a:lnTo>
                  <a:lnTo>
                    <a:pt x="23" y="131"/>
                  </a:lnTo>
                  <a:lnTo>
                    <a:pt x="17" y="125"/>
                  </a:lnTo>
                  <a:lnTo>
                    <a:pt x="14" y="120"/>
                  </a:lnTo>
                  <a:lnTo>
                    <a:pt x="9" y="113"/>
                  </a:lnTo>
                  <a:lnTo>
                    <a:pt x="6" y="106"/>
                  </a:lnTo>
                  <a:lnTo>
                    <a:pt x="3" y="99"/>
                  </a:lnTo>
                  <a:lnTo>
                    <a:pt x="1" y="91"/>
                  </a:lnTo>
                  <a:lnTo>
                    <a:pt x="0" y="84"/>
                  </a:lnTo>
                  <a:lnTo>
                    <a:pt x="0" y="76"/>
                  </a:lnTo>
                  <a:lnTo>
                    <a:pt x="0" y="76"/>
                  </a:lnTo>
                  <a:lnTo>
                    <a:pt x="0" y="68"/>
                  </a:lnTo>
                  <a:lnTo>
                    <a:pt x="1" y="60"/>
                  </a:lnTo>
                  <a:lnTo>
                    <a:pt x="3" y="53"/>
                  </a:lnTo>
                  <a:lnTo>
                    <a:pt x="6" y="46"/>
                  </a:lnTo>
                  <a:lnTo>
                    <a:pt x="9" y="40"/>
                  </a:lnTo>
                  <a:lnTo>
                    <a:pt x="14" y="33"/>
                  </a:lnTo>
                  <a:lnTo>
                    <a:pt x="17" y="27"/>
                  </a:lnTo>
                  <a:lnTo>
                    <a:pt x="23" y="21"/>
                  </a:lnTo>
                  <a:lnTo>
                    <a:pt x="29" y="17"/>
                  </a:lnTo>
                  <a:lnTo>
                    <a:pt x="34" y="12"/>
                  </a:lnTo>
                  <a:lnTo>
                    <a:pt x="40" y="9"/>
                  </a:lnTo>
                  <a:lnTo>
                    <a:pt x="47" y="5"/>
                  </a:lnTo>
                  <a:lnTo>
                    <a:pt x="54" y="3"/>
                  </a:lnTo>
                  <a:lnTo>
                    <a:pt x="62" y="1"/>
                  </a:lnTo>
                  <a:lnTo>
                    <a:pt x="70" y="0"/>
                  </a:lnTo>
                  <a:lnTo>
                    <a:pt x="77" y="0"/>
                  </a:lnTo>
                  <a:lnTo>
                    <a:pt x="77" y="0"/>
                  </a:lnTo>
                  <a:lnTo>
                    <a:pt x="85" y="0"/>
                  </a:lnTo>
                  <a:lnTo>
                    <a:pt x="93" y="1"/>
                  </a:lnTo>
                  <a:lnTo>
                    <a:pt x="99" y="3"/>
                  </a:lnTo>
                  <a:lnTo>
                    <a:pt x="107" y="5"/>
                  </a:lnTo>
                  <a:lnTo>
                    <a:pt x="114" y="9"/>
                  </a:lnTo>
                  <a:lnTo>
                    <a:pt x="120" y="12"/>
                  </a:lnTo>
                  <a:lnTo>
                    <a:pt x="126" y="17"/>
                  </a:lnTo>
                  <a:lnTo>
                    <a:pt x="132" y="21"/>
                  </a:lnTo>
                  <a:lnTo>
                    <a:pt x="136" y="27"/>
                  </a:lnTo>
                  <a:lnTo>
                    <a:pt x="141" y="33"/>
                  </a:lnTo>
                  <a:lnTo>
                    <a:pt x="145" y="40"/>
                  </a:lnTo>
                  <a:lnTo>
                    <a:pt x="148" y="46"/>
                  </a:lnTo>
                  <a:lnTo>
                    <a:pt x="151" y="53"/>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1278">
              <a:extLst>
                <a:ext uri="{FF2B5EF4-FFF2-40B4-BE49-F238E27FC236}">
                  <a16:creationId xmlns:a16="http://schemas.microsoft.com/office/drawing/2014/main" id="{473558A4-8901-4A42-8097-DCCED7E446BB}"/>
                </a:ext>
              </a:extLst>
            </p:cNvPr>
            <p:cNvSpPr>
              <a:spLocks/>
            </p:cNvSpPr>
            <p:nvPr/>
          </p:nvSpPr>
          <p:spPr bwMode="auto">
            <a:xfrm>
              <a:off x="7821613" y="2549526"/>
              <a:ext cx="49213" cy="49213"/>
            </a:xfrm>
            <a:custGeom>
              <a:avLst/>
              <a:gdLst>
                <a:gd name="T0" fmla="*/ 154 w 154"/>
                <a:gd name="T1" fmla="*/ 77 h 155"/>
                <a:gd name="T2" fmla="*/ 152 w 154"/>
                <a:gd name="T3" fmla="*/ 93 h 155"/>
                <a:gd name="T4" fmla="*/ 148 w 154"/>
                <a:gd name="T5" fmla="*/ 108 h 155"/>
                <a:gd name="T6" fmla="*/ 141 w 154"/>
                <a:gd name="T7" fmla="*/ 121 h 155"/>
                <a:gd name="T8" fmla="*/ 132 w 154"/>
                <a:gd name="T9" fmla="*/ 132 h 155"/>
                <a:gd name="T10" fmla="*/ 120 w 154"/>
                <a:gd name="T11" fmla="*/ 141 h 155"/>
                <a:gd name="T12" fmla="*/ 107 w 154"/>
                <a:gd name="T13" fmla="*/ 148 h 155"/>
                <a:gd name="T14" fmla="*/ 93 w 154"/>
                <a:gd name="T15" fmla="*/ 153 h 155"/>
                <a:gd name="T16" fmla="*/ 77 w 154"/>
                <a:gd name="T17" fmla="*/ 155 h 155"/>
                <a:gd name="T18" fmla="*/ 70 w 154"/>
                <a:gd name="T19" fmla="*/ 154 h 155"/>
                <a:gd name="T20" fmla="*/ 54 w 154"/>
                <a:gd name="T21" fmla="*/ 152 h 155"/>
                <a:gd name="T22" fmla="*/ 40 w 154"/>
                <a:gd name="T23" fmla="*/ 146 h 155"/>
                <a:gd name="T24" fmla="*/ 29 w 154"/>
                <a:gd name="T25" fmla="*/ 137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2 h 155"/>
                <a:gd name="T50" fmla="*/ 77 w 154"/>
                <a:gd name="T51" fmla="*/ 0 h 155"/>
                <a:gd name="T52" fmla="*/ 85 w 154"/>
                <a:gd name="T53" fmla="*/ 0 h 155"/>
                <a:gd name="T54" fmla="*/ 99 w 154"/>
                <a:gd name="T55" fmla="*/ 4 h 155"/>
                <a:gd name="T56" fmla="*/ 114 w 154"/>
                <a:gd name="T57" fmla="*/ 10 h 155"/>
                <a:gd name="T58" fmla="*/ 126 w 154"/>
                <a:gd name="T59" fmla="*/ 18 h 155"/>
                <a:gd name="T60" fmla="*/ 136 w 154"/>
                <a:gd name="T61" fmla="*/ 29 h 155"/>
                <a:gd name="T62" fmla="*/ 145 w 154"/>
                <a:gd name="T63" fmla="*/ 41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8"/>
                  </a:lnTo>
                  <a:lnTo>
                    <a:pt x="145" y="114"/>
                  </a:lnTo>
                  <a:lnTo>
                    <a:pt x="141" y="121"/>
                  </a:lnTo>
                  <a:lnTo>
                    <a:pt x="136" y="126"/>
                  </a:lnTo>
                  <a:lnTo>
                    <a:pt x="132" y="132"/>
                  </a:lnTo>
                  <a:lnTo>
                    <a:pt x="126" y="137"/>
                  </a:lnTo>
                  <a:lnTo>
                    <a:pt x="120" y="141"/>
                  </a:lnTo>
                  <a:lnTo>
                    <a:pt x="114" y="146"/>
                  </a:lnTo>
                  <a:lnTo>
                    <a:pt x="107" y="148"/>
                  </a:lnTo>
                  <a:lnTo>
                    <a:pt x="99" y="152"/>
                  </a:lnTo>
                  <a:lnTo>
                    <a:pt x="93" y="153"/>
                  </a:lnTo>
                  <a:lnTo>
                    <a:pt x="85" y="154"/>
                  </a:lnTo>
                  <a:lnTo>
                    <a:pt x="77" y="155"/>
                  </a:lnTo>
                  <a:lnTo>
                    <a:pt x="77" y="155"/>
                  </a:lnTo>
                  <a:lnTo>
                    <a:pt x="70" y="154"/>
                  </a:lnTo>
                  <a:lnTo>
                    <a:pt x="62" y="153"/>
                  </a:lnTo>
                  <a:lnTo>
                    <a:pt x="54" y="152"/>
                  </a:lnTo>
                  <a:lnTo>
                    <a:pt x="47" y="148"/>
                  </a:lnTo>
                  <a:lnTo>
                    <a:pt x="40" y="146"/>
                  </a:lnTo>
                  <a:lnTo>
                    <a:pt x="34" y="141"/>
                  </a:lnTo>
                  <a:lnTo>
                    <a:pt x="29" y="137"/>
                  </a:lnTo>
                  <a:lnTo>
                    <a:pt x="23" y="132"/>
                  </a:lnTo>
                  <a:lnTo>
                    <a:pt x="17" y="126"/>
                  </a:lnTo>
                  <a:lnTo>
                    <a:pt x="14" y="121"/>
                  </a:lnTo>
                  <a:lnTo>
                    <a:pt x="9" y="114"/>
                  </a:lnTo>
                  <a:lnTo>
                    <a:pt x="6" y="108"/>
                  </a:lnTo>
                  <a:lnTo>
                    <a:pt x="3" y="100"/>
                  </a:lnTo>
                  <a:lnTo>
                    <a:pt x="1" y="93"/>
                  </a:lnTo>
                  <a:lnTo>
                    <a:pt x="0" y="85"/>
                  </a:lnTo>
                  <a:lnTo>
                    <a:pt x="0" y="77"/>
                  </a:lnTo>
                  <a:lnTo>
                    <a:pt x="0" y="77"/>
                  </a:lnTo>
                  <a:lnTo>
                    <a:pt x="0" y="70"/>
                  </a:lnTo>
                  <a:lnTo>
                    <a:pt x="1" y="62"/>
                  </a:lnTo>
                  <a:lnTo>
                    <a:pt x="3" y="54"/>
                  </a:lnTo>
                  <a:lnTo>
                    <a:pt x="6" y="47"/>
                  </a:lnTo>
                  <a:lnTo>
                    <a:pt x="9" y="41"/>
                  </a:lnTo>
                  <a:lnTo>
                    <a:pt x="14" y="35"/>
                  </a:lnTo>
                  <a:lnTo>
                    <a:pt x="17" y="29"/>
                  </a:lnTo>
                  <a:lnTo>
                    <a:pt x="23" y="23"/>
                  </a:lnTo>
                  <a:lnTo>
                    <a:pt x="29" y="18"/>
                  </a:lnTo>
                  <a:lnTo>
                    <a:pt x="34" y="13"/>
                  </a:lnTo>
                  <a:lnTo>
                    <a:pt x="40" y="10"/>
                  </a:lnTo>
                  <a:lnTo>
                    <a:pt x="47" y="6"/>
                  </a:lnTo>
                  <a:lnTo>
                    <a:pt x="54" y="4"/>
                  </a:lnTo>
                  <a:lnTo>
                    <a:pt x="62" y="2"/>
                  </a:lnTo>
                  <a:lnTo>
                    <a:pt x="70" y="0"/>
                  </a:lnTo>
                  <a:lnTo>
                    <a:pt x="77" y="0"/>
                  </a:lnTo>
                  <a:lnTo>
                    <a:pt x="77" y="0"/>
                  </a:lnTo>
                  <a:lnTo>
                    <a:pt x="85" y="0"/>
                  </a:lnTo>
                  <a:lnTo>
                    <a:pt x="93" y="2"/>
                  </a:lnTo>
                  <a:lnTo>
                    <a:pt x="99" y="4"/>
                  </a:lnTo>
                  <a:lnTo>
                    <a:pt x="107" y="6"/>
                  </a:lnTo>
                  <a:lnTo>
                    <a:pt x="114" y="10"/>
                  </a:lnTo>
                  <a:lnTo>
                    <a:pt x="120" y="13"/>
                  </a:lnTo>
                  <a:lnTo>
                    <a:pt x="126" y="18"/>
                  </a:lnTo>
                  <a:lnTo>
                    <a:pt x="132" y="23"/>
                  </a:lnTo>
                  <a:lnTo>
                    <a:pt x="136" y="29"/>
                  </a:lnTo>
                  <a:lnTo>
                    <a:pt x="141" y="35"/>
                  </a:lnTo>
                  <a:lnTo>
                    <a:pt x="145" y="41"/>
                  </a:lnTo>
                  <a:lnTo>
                    <a:pt x="148"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1279">
              <a:extLst>
                <a:ext uri="{FF2B5EF4-FFF2-40B4-BE49-F238E27FC236}">
                  <a16:creationId xmlns:a16="http://schemas.microsoft.com/office/drawing/2014/main" id="{1C6DB6A6-1ABE-4E59-886A-16D447CAF524}"/>
                </a:ext>
              </a:extLst>
            </p:cNvPr>
            <p:cNvSpPr>
              <a:spLocks/>
            </p:cNvSpPr>
            <p:nvPr/>
          </p:nvSpPr>
          <p:spPr bwMode="auto">
            <a:xfrm>
              <a:off x="7891463" y="2479676"/>
              <a:ext cx="49213" cy="47625"/>
            </a:xfrm>
            <a:custGeom>
              <a:avLst/>
              <a:gdLst>
                <a:gd name="T0" fmla="*/ 153 w 153"/>
                <a:gd name="T1" fmla="*/ 76 h 153"/>
                <a:gd name="T2" fmla="*/ 152 w 153"/>
                <a:gd name="T3" fmla="*/ 91 h 153"/>
                <a:gd name="T4" fmla="*/ 147 w 153"/>
                <a:gd name="T5" fmla="*/ 106 h 153"/>
                <a:gd name="T6" fmla="*/ 141 w 153"/>
                <a:gd name="T7" fmla="*/ 120 h 153"/>
                <a:gd name="T8" fmla="*/ 131 w 153"/>
                <a:gd name="T9" fmla="*/ 131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4 w 153"/>
                <a:gd name="T21" fmla="*/ 149 h 153"/>
                <a:gd name="T22" fmla="*/ 40 w 153"/>
                <a:gd name="T23" fmla="*/ 144 h 153"/>
                <a:gd name="T24" fmla="*/ 28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6 h 153"/>
                <a:gd name="T40" fmla="*/ 14 w 153"/>
                <a:gd name="T41" fmla="*/ 33 h 153"/>
                <a:gd name="T42" fmla="*/ 23 w 153"/>
                <a:gd name="T43" fmla="*/ 21 h 153"/>
                <a:gd name="T44" fmla="*/ 34 w 153"/>
                <a:gd name="T45" fmla="*/ 12 h 153"/>
                <a:gd name="T46" fmla="*/ 47 w 153"/>
                <a:gd name="T47" fmla="*/ 5 h 153"/>
                <a:gd name="T48" fmla="*/ 62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7" y="106"/>
                  </a:lnTo>
                  <a:lnTo>
                    <a:pt x="144" y="113"/>
                  </a:lnTo>
                  <a:lnTo>
                    <a:pt x="141" y="120"/>
                  </a:lnTo>
                  <a:lnTo>
                    <a:pt x="136" y="125"/>
                  </a:lnTo>
                  <a:lnTo>
                    <a:pt x="131" y="131"/>
                  </a:lnTo>
                  <a:lnTo>
                    <a:pt x="126" y="136"/>
                  </a:lnTo>
                  <a:lnTo>
                    <a:pt x="120" y="140"/>
                  </a:lnTo>
                  <a:lnTo>
                    <a:pt x="113" y="144"/>
                  </a:lnTo>
                  <a:lnTo>
                    <a:pt x="106" y="147"/>
                  </a:lnTo>
                  <a:lnTo>
                    <a:pt x="99" y="149"/>
                  </a:lnTo>
                  <a:lnTo>
                    <a:pt x="92" y="152"/>
                  </a:lnTo>
                  <a:lnTo>
                    <a:pt x="84" y="153"/>
                  </a:lnTo>
                  <a:lnTo>
                    <a:pt x="76" y="153"/>
                  </a:lnTo>
                  <a:lnTo>
                    <a:pt x="76" y="153"/>
                  </a:lnTo>
                  <a:lnTo>
                    <a:pt x="68" y="153"/>
                  </a:lnTo>
                  <a:lnTo>
                    <a:pt x="62" y="152"/>
                  </a:lnTo>
                  <a:lnTo>
                    <a:pt x="54" y="149"/>
                  </a:lnTo>
                  <a:lnTo>
                    <a:pt x="47" y="147"/>
                  </a:lnTo>
                  <a:lnTo>
                    <a:pt x="40" y="144"/>
                  </a:lnTo>
                  <a:lnTo>
                    <a:pt x="34" y="140"/>
                  </a:lnTo>
                  <a:lnTo>
                    <a:pt x="28" y="136"/>
                  </a:lnTo>
                  <a:lnTo>
                    <a:pt x="23" y="131"/>
                  </a:lnTo>
                  <a:lnTo>
                    <a:pt x="17" y="125"/>
                  </a:lnTo>
                  <a:lnTo>
                    <a:pt x="14" y="120"/>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4" y="33"/>
                  </a:lnTo>
                  <a:lnTo>
                    <a:pt x="17" y="27"/>
                  </a:lnTo>
                  <a:lnTo>
                    <a:pt x="23" y="21"/>
                  </a:lnTo>
                  <a:lnTo>
                    <a:pt x="28" y="17"/>
                  </a:lnTo>
                  <a:lnTo>
                    <a:pt x="34"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6"/>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1280">
              <a:extLst>
                <a:ext uri="{FF2B5EF4-FFF2-40B4-BE49-F238E27FC236}">
                  <a16:creationId xmlns:a16="http://schemas.microsoft.com/office/drawing/2014/main" id="{274D56CB-A3EC-40B2-998E-623075555E61}"/>
                </a:ext>
              </a:extLst>
            </p:cNvPr>
            <p:cNvSpPr>
              <a:spLocks/>
            </p:cNvSpPr>
            <p:nvPr/>
          </p:nvSpPr>
          <p:spPr bwMode="auto">
            <a:xfrm>
              <a:off x="7891463" y="2549526"/>
              <a:ext cx="49213" cy="49213"/>
            </a:xfrm>
            <a:custGeom>
              <a:avLst/>
              <a:gdLst>
                <a:gd name="T0" fmla="*/ 153 w 153"/>
                <a:gd name="T1" fmla="*/ 77 h 155"/>
                <a:gd name="T2" fmla="*/ 152 w 153"/>
                <a:gd name="T3" fmla="*/ 93 h 155"/>
                <a:gd name="T4" fmla="*/ 147 w 153"/>
                <a:gd name="T5" fmla="*/ 108 h 155"/>
                <a:gd name="T6" fmla="*/ 141 w 153"/>
                <a:gd name="T7" fmla="*/ 121 h 155"/>
                <a:gd name="T8" fmla="*/ 131 w 153"/>
                <a:gd name="T9" fmla="*/ 132 h 155"/>
                <a:gd name="T10" fmla="*/ 120 w 153"/>
                <a:gd name="T11" fmla="*/ 141 h 155"/>
                <a:gd name="T12" fmla="*/ 106 w 153"/>
                <a:gd name="T13" fmla="*/ 148 h 155"/>
                <a:gd name="T14" fmla="*/ 92 w 153"/>
                <a:gd name="T15" fmla="*/ 153 h 155"/>
                <a:gd name="T16" fmla="*/ 76 w 153"/>
                <a:gd name="T17" fmla="*/ 155 h 155"/>
                <a:gd name="T18" fmla="*/ 68 w 153"/>
                <a:gd name="T19" fmla="*/ 154 h 155"/>
                <a:gd name="T20" fmla="*/ 54 w 153"/>
                <a:gd name="T21" fmla="*/ 152 h 155"/>
                <a:gd name="T22" fmla="*/ 40 w 153"/>
                <a:gd name="T23" fmla="*/ 146 h 155"/>
                <a:gd name="T24" fmla="*/ 28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4 w 153"/>
                <a:gd name="T41" fmla="*/ 35 h 155"/>
                <a:gd name="T42" fmla="*/ 23 w 153"/>
                <a:gd name="T43" fmla="*/ 23 h 155"/>
                <a:gd name="T44" fmla="*/ 34 w 153"/>
                <a:gd name="T45" fmla="*/ 13 h 155"/>
                <a:gd name="T46" fmla="*/ 47 w 153"/>
                <a:gd name="T47" fmla="*/ 6 h 155"/>
                <a:gd name="T48" fmla="*/ 62 w 153"/>
                <a:gd name="T49" fmla="*/ 2 h 155"/>
                <a:gd name="T50" fmla="*/ 76 w 153"/>
                <a:gd name="T51" fmla="*/ 0 h 155"/>
                <a:gd name="T52" fmla="*/ 84 w 153"/>
                <a:gd name="T53" fmla="*/ 0 h 155"/>
                <a:gd name="T54" fmla="*/ 99 w 153"/>
                <a:gd name="T55" fmla="*/ 4 h 155"/>
                <a:gd name="T56" fmla="*/ 113 w 153"/>
                <a:gd name="T57" fmla="*/ 10 h 155"/>
                <a:gd name="T58" fmla="*/ 126 w 153"/>
                <a:gd name="T59" fmla="*/ 18 h 155"/>
                <a:gd name="T60" fmla="*/ 136 w 153"/>
                <a:gd name="T61" fmla="*/ 29 h 155"/>
                <a:gd name="T62" fmla="*/ 144 w 153"/>
                <a:gd name="T63" fmla="*/ 41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1" y="121"/>
                  </a:lnTo>
                  <a:lnTo>
                    <a:pt x="136" y="126"/>
                  </a:lnTo>
                  <a:lnTo>
                    <a:pt x="131" y="132"/>
                  </a:lnTo>
                  <a:lnTo>
                    <a:pt x="126" y="137"/>
                  </a:lnTo>
                  <a:lnTo>
                    <a:pt x="120" y="141"/>
                  </a:lnTo>
                  <a:lnTo>
                    <a:pt x="113" y="146"/>
                  </a:lnTo>
                  <a:lnTo>
                    <a:pt x="106" y="148"/>
                  </a:lnTo>
                  <a:lnTo>
                    <a:pt x="99" y="152"/>
                  </a:lnTo>
                  <a:lnTo>
                    <a:pt x="92" y="153"/>
                  </a:lnTo>
                  <a:lnTo>
                    <a:pt x="84" y="154"/>
                  </a:lnTo>
                  <a:lnTo>
                    <a:pt x="76" y="155"/>
                  </a:lnTo>
                  <a:lnTo>
                    <a:pt x="76" y="155"/>
                  </a:lnTo>
                  <a:lnTo>
                    <a:pt x="68" y="154"/>
                  </a:lnTo>
                  <a:lnTo>
                    <a:pt x="62" y="153"/>
                  </a:lnTo>
                  <a:lnTo>
                    <a:pt x="54" y="152"/>
                  </a:lnTo>
                  <a:lnTo>
                    <a:pt x="47" y="148"/>
                  </a:lnTo>
                  <a:lnTo>
                    <a:pt x="40" y="146"/>
                  </a:lnTo>
                  <a:lnTo>
                    <a:pt x="34" y="141"/>
                  </a:lnTo>
                  <a:lnTo>
                    <a:pt x="28" y="137"/>
                  </a:lnTo>
                  <a:lnTo>
                    <a:pt x="23" y="132"/>
                  </a:lnTo>
                  <a:lnTo>
                    <a:pt x="17" y="126"/>
                  </a:lnTo>
                  <a:lnTo>
                    <a:pt x="14"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1"/>
                  </a:lnTo>
                  <a:lnTo>
                    <a:pt x="14" y="35"/>
                  </a:lnTo>
                  <a:lnTo>
                    <a:pt x="17" y="29"/>
                  </a:lnTo>
                  <a:lnTo>
                    <a:pt x="23" y="23"/>
                  </a:lnTo>
                  <a:lnTo>
                    <a:pt x="28" y="18"/>
                  </a:lnTo>
                  <a:lnTo>
                    <a:pt x="34" y="13"/>
                  </a:lnTo>
                  <a:lnTo>
                    <a:pt x="40" y="10"/>
                  </a:lnTo>
                  <a:lnTo>
                    <a:pt x="47" y="6"/>
                  </a:lnTo>
                  <a:lnTo>
                    <a:pt x="54" y="4"/>
                  </a:lnTo>
                  <a:lnTo>
                    <a:pt x="62"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9"/>
                  </a:lnTo>
                  <a:lnTo>
                    <a:pt x="141" y="35"/>
                  </a:lnTo>
                  <a:lnTo>
                    <a:pt x="144" y="41"/>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1281">
              <a:extLst>
                <a:ext uri="{FF2B5EF4-FFF2-40B4-BE49-F238E27FC236}">
                  <a16:creationId xmlns:a16="http://schemas.microsoft.com/office/drawing/2014/main" id="{8E00F42C-1F12-4FB9-957D-7B649E07111A}"/>
                </a:ext>
              </a:extLst>
            </p:cNvPr>
            <p:cNvSpPr>
              <a:spLocks/>
            </p:cNvSpPr>
            <p:nvPr/>
          </p:nvSpPr>
          <p:spPr bwMode="auto">
            <a:xfrm>
              <a:off x="7962901" y="2479676"/>
              <a:ext cx="49213" cy="47625"/>
            </a:xfrm>
            <a:custGeom>
              <a:avLst/>
              <a:gdLst>
                <a:gd name="T0" fmla="*/ 154 w 154"/>
                <a:gd name="T1" fmla="*/ 76 h 153"/>
                <a:gd name="T2" fmla="*/ 153 w 154"/>
                <a:gd name="T3" fmla="*/ 91 h 153"/>
                <a:gd name="T4" fmla="*/ 149 w 154"/>
                <a:gd name="T5" fmla="*/ 106 h 153"/>
                <a:gd name="T6" fmla="*/ 141 w 154"/>
                <a:gd name="T7" fmla="*/ 120 h 153"/>
                <a:gd name="T8" fmla="*/ 131 w 154"/>
                <a:gd name="T9" fmla="*/ 131 h 153"/>
                <a:gd name="T10" fmla="*/ 120 w 154"/>
                <a:gd name="T11" fmla="*/ 140 h 153"/>
                <a:gd name="T12" fmla="*/ 107 w 154"/>
                <a:gd name="T13" fmla="*/ 147 h 153"/>
                <a:gd name="T14" fmla="*/ 92 w 154"/>
                <a:gd name="T15" fmla="*/ 152 h 153"/>
                <a:gd name="T16" fmla="*/ 76 w 154"/>
                <a:gd name="T17" fmla="*/ 153 h 153"/>
                <a:gd name="T18" fmla="*/ 70 w 154"/>
                <a:gd name="T19" fmla="*/ 153 h 153"/>
                <a:gd name="T20" fmla="*/ 55 w 154"/>
                <a:gd name="T21" fmla="*/ 149 h 153"/>
                <a:gd name="T22" fmla="*/ 41 w 154"/>
                <a:gd name="T23" fmla="*/ 144 h 153"/>
                <a:gd name="T24" fmla="*/ 28 w 154"/>
                <a:gd name="T25" fmla="*/ 136 h 153"/>
                <a:gd name="T26" fmla="*/ 18 w 154"/>
                <a:gd name="T27" fmla="*/ 125 h 153"/>
                <a:gd name="T28" fmla="*/ 9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6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6 w 154"/>
                <a:gd name="T51" fmla="*/ 0 h 153"/>
                <a:gd name="T52" fmla="*/ 84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1" y="99"/>
                  </a:lnTo>
                  <a:lnTo>
                    <a:pt x="149" y="106"/>
                  </a:lnTo>
                  <a:lnTo>
                    <a:pt x="145" y="113"/>
                  </a:lnTo>
                  <a:lnTo>
                    <a:pt x="141" y="120"/>
                  </a:lnTo>
                  <a:lnTo>
                    <a:pt x="137" y="125"/>
                  </a:lnTo>
                  <a:lnTo>
                    <a:pt x="131" y="131"/>
                  </a:lnTo>
                  <a:lnTo>
                    <a:pt x="126" y="136"/>
                  </a:lnTo>
                  <a:lnTo>
                    <a:pt x="120" y="140"/>
                  </a:lnTo>
                  <a:lnTo>
                    <a:pt x="114" y="144"/>
                  </a:lnTo>
                  <a:lnTo>
                    <a:pt x="107" y="147"/>
                  </a:lnTo>
                  <a:lnTo>
                    <a:pt x="100" y="149"/>
                  </a:lnTo>
                  <a:lnTo>
                    <a:pt x="92" y="152"/>
                  </a:lnTo>
                  <a:lnTo>
                    <a:pt x="84" y="153"/>
                  </a:lnTo>
                  <a:lnTo>
                    <a:pt x="76" y="153"/>
                  </a:lnTo>
                  <a:lnTo>
                    <a:pt x="76" y="153"/>
                  </a:lnTo>
                  <a:lnTo>
                    <a:pt x="70" y="153"/>
                  </a:lnTo>
                  <a:lnTo>
                    <a:pt x="62" y="152"/>
                  </a:lnTo>
                  <a:lnTo>
                    <a:pt x="55" y="149"/>
                  </a:lnTo>
                  <a:lnTo>
                    <a:pt x="47" y="147"/>
                  </a:lnTo>
                  <a:lnTo>
                    <a:pt x="41" y="144"/>
                  </a:lnTo>
                  <a:lnTo>
                    <a:pt x="34" y="140"/>
                  </a:lnTo>
                  <a:lnTo>
                    <a:pt x="28" y="136"/>
                  </a:lnTo>
                  <a:lnTo>
                    <a:pt x="23" y="131"/>
                  </a:lnTo>
                  <a:lnTo>
                    <a:pt x="18" y="125"/>
                  </a:lnTo>
                  <a:lnTo>
                    <a:pt x="14" y="120"/>
                  </a:lnTo>
                  <a:lnTo>
                    <a:pt x="9" y="113"/>
                  </a:lnTo>
                  <a:lnTo>
                    <a:pt x="7" y="106"/>
                  </a:lnTo>
                  <a:lnTo>
                    <a:pt x="3" y="99"/>
                  </a:lnTo>
                  <a:lnTo>
                    <a:pt x="2" y="91"/>
                  </a:lnTo>
                  <a:lnTo>
                    <a:pt x="1" y="84"/>
                  </a:lnTo>
                  <a:lnTo>
                    <a:pt x="0" y="76"/>
                  </a:lnTo>
                  <a:lnTo>
                    <a:pt x="0" y="76"/>
                  </a:lnTo>
                  <a:lnTo>
                    <a:pt x="1" y="68"/>
                  </a:lnTo>
                  <a:lnTo>
                    <a:pt x="2" y="60"/>
                  </a:lnTo>
                  <a:lnTo>
                    <a:pt x="3" y="53"/>
                  </a:lnTo>
                  <a:lnTo>
                    <a:pt x="7" y="46"/>
                  </a:lnTo>
                  <a:lnTo>
                    <a:pt x="9" y="40"/>
                  </a:lnTo>
                  <a:lnTo>
                    <a:pt x="14" y="33"/>
                  </a:lnTo>
                  <a:lnTo>
                    <a:pt x="18" y="27"/>
                  </a:lnTo>
                  <a:lnTo>
                    <a:pt x="23" y="21"/>
                  </a:lnTo>
                  <a:lnTo>
                    <a:pt x="28" y="17"/>
                  </a:lnTo>
                  <a:lnTo>
                    <a:pt x="34" y="12"/>
                  </a:lnTo>
                  <a:lnTo>
                    <a:pt x="41" y="9"/>
                  </a:lnTo>
                  <a:lnTo>
                    <a:pt x="47" y="5"/>
                  </a:lnTo>
                  <a:lnTo>
                    <a:pt x="55" y="3"/>
                  </a:lnTo>
                  <a:lnTo>
                    <a:pt x="62" y="1"/>
                  </a:lnTo>
                  <a:lnTo>
                    <a:pt x="70" y="0"/>
                  </a:lnTo>
                  <a:lnTo>
                    <a:pt x="76" y="0"/>
                  </a:lnTo>
                  <a:lnTo>
                    <a:pt x="76" y="0"/>
                  </a:lnTo>
                  <a:lnTo>
                    <a:pt x="84" y="0"/>
                  </a:lnTo>
                  <a:lnTo>
                    <a:pt x="92" y="1"/>
                  </a:lnTo>
                  <a:lnTo>
                    <a:pt x="100" y="3"/>
                  </a:lnTo>
                  <a:lnTo>
                    <a:pt x="107" y="5"/>
                  </a:lnTo>
                  <a:lnTo>
                    <a:pt x="114" y="9"/>
                  </a:lnTo>
                  <a:lnTo>
                    <a:pt x="120" y="12"/>
                  </a:lnTo>
                  <a:lnTo>
                    <a:pt x="126" y="17"/>
                  </a:lnTo>
                  <a:lnTo>
                    <a:pt x="131" y="21"/>
                  </a:lnTo>
                  <a:lnTo>
                    <a:pt x="137" y="27"/>
                  </a:lnTo>
                  <a:lnTo>
                    <a:pt x="141" y="33"/>
                  </a:lnTo>
                  <a:lnTo>
                    <a:pt x="145" y="40"/>
                  </a:lnTo>
                  <a:lnTo>
                    <a:pt x="149" y="46"/>
                  </a:lnTo>
                  <a:lnTo>
                    <a:pt x="151"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1282">
              <a:extLst>
                <a:ext uri="{FF2B5EF4-FFF2-40B4-BE49-F238E27FC236}">
                  <a16:creationId xmlns:a16="http://schemas.microsoft.com/office/drawing/2014/main" id="{CF0B52DB-AA38-4B03-8AC8-367700B78B4A}"/>
                </a:ext>
              </a:extLst>
            </p:cNvPr>
            <p:cNvSpPr>
              <a:spLocks/>
            </p:cNvSpPr>
            <p:nvPr/>
          </p:nvSpPr>
          <p:spPr bwMode="auto">
            <a:xfrm>
              <a:off x="7962901" y="2549526"/>
              <a:ext cx="49213" cy="49213"/>
            </a:xfrm>
            <a:custGeom>
              <a:avLst/>
              <a:gdLst>
                <a:gd name="T0" fmla="*/ 154 w 154"/>
                <a:gd name="T1" fmla="*/ 77 h 155"/>
                <a:gd name="T2" fmla="*/ 153 w 154"/>
                <a:gd name="T3" fmla="*/ 93 h 155"/>
                <a:gd name="T4" fmla="*/ 149 w 154"/>
                <a:gd name="T5" fmla="*/ 108 h 155"/>
                <a:gd name="T6" fmla="*/ 141 w 154"/>
                <a:gd name="T7" fmla="*/ 121 h 155"/>
                <a:gd name="T8" fmla="*/ 131 w 154"/>
                <a:gd name="T9" fmla="*/ 132 h 155"/>
                <a:gd name="T10" fmla="*/ 120 w 154"/>
                <a:gd name="T11" fmla="*/ 141 h 155"/>
                <a:gd name="T12" fmla="*/ 107 w 154"/>
                <a:gd name="T13" fmla="*/ 148 h 155"/>
                <a:gd name="T14" fmla="*/ 92 w 154"/>
                <a:gd name="T15" fmla="*/ 153 h 155"/>
                <a:gd name="T16" fmla="*/ 76 w 154"/>
                <a:gd name="T17" fmla="*/ 155 h 155"/>
                <a:gd name="T18" fmla="*/ 70 w 154"/>
                <a:gd name="T19" fmla="*/ 154 h 155"/>
                <a:gd name="T20" fmla="*/ 55 w 154"/>
                <a:gd name="T21" fmla="*/ 152 h 155"/>
                <a:gd name="T22" fmla="*/ 41 w 154"/>
                <a:gd name="T23" fmla="*/ 146 h 155"/>
                <a:gd name="T24" fmla="*/ 28 w 154"/>
                <a:gd name="T25" fmla="*/ 137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2 h 155"/>
                <a:gd name="T50" fmla="*/ 76 w 154"/>
                <a:gd name="T51" fmla="*/ 0 h 155"/>
                <a:gd name="T52" fmla="*/ 84 w 154"/>
                <a:gd name="T53" fmla="*/ 0 h 155"/>
                <a:gd name="T54" fmla="*/ 100 w 154"/>
                <a:gd name="T55" fmla="*/ 4 h 155"/>
                <a:gd name="T56" fmla="*/ 114 w 154"/>
                <a:gd name="T57" fmla="*/ 10 h 155"/>
                <a:gd name="T58" fmla="*/ 126 w 154"/>
                <a:gd name="T59" fmla="*/ 18 h 155"/>
                <a:gd name="T60" fmla="*/ 137 w 154"/>
                <a:gd name="T61" fmla="*/ 29 h 155"/>
                <a:gd name="T62" fmla="*/ 145 w 154"/>
                <a:gd name="T63" fmla="*/ 41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4"/>
                  </a:lnTo>
                  <a:lnTo>
                    <a:pt x="141" y="121"/>
                  </a:lnTo>
                  <a:lnTo>
                    <a:pt x="137" y="126"/>
                  </a:lnTo>
                  <a:lnTo>
                    <a:pt x="131" y="132"/>
                  </a:lnTo>
                  <a:lnTo>
                    <a:pt x="126" y="137"/>
                  </a:lnTo>
                  <a:lnTo>
                    <a:pt x="120" y="141"/>
                  </a:lnTo>
                  <a:lnTo>
                    <a:pt x="114" y="146"/>
                  </a:lnTo>
                  <a:lnTo>
                    <a:pt x="107" y="148"/>
                  </a:lnTo>
                  <a:lnTo>
                    <a:pt x="100" y="152"/>
                  </a:lnTo>
                  <a:lnTo>
                    <a:pt x="92" y="153"/>
                  </a:lnTo>
                  <a:lnTo>
                    <a:pt x="84" y="154"/>
                  </a:lnTo>
                  <a:lnTo>
                    <a:pt x="76" y="155"/>
                  </a:lnTo>
                  <a:lnTo>
                    <a:pt x="76" y="155"/>
                  </a:lnTo>
                  <a:lnTo>
                    <a:pt x="70" y="154"/>
                  </a:lnTo>
                  <a:lnTo>
                    <a:pt x="62" y="153"/>
                  </a:lnTo>
                  <a:lnTo>
                    <a:pt x="55" y="152"/>
                  </a:lnTo>
                  <a:lnTo>
                    <a:pt x="47" y="148"/>
                  </a:lnTo>
                  <a:lnTo>
                    <a:pt x="41" y="146"/>
                  </a:lnTo>
                  <a:lnTo>
                    <a:pt x="34" y="141"/>
                  </a:lnTo>
                  <a:lnTo>
                    <a:pt x="28" y="137"/>
                  </a:lnTo>
                  <a:lnTo>
                    <a:pt x="23" y="132"/>
                  </a:lnTo>
                  <a:lnTo>
                    <a:pt x="18" y="126"/>
                  </a:lnTo>
                  <a:lnTo>
                    <a:pt x="14" y="121"/>
                  </a:lnTo>
                  <a:lnTo>
                    <a:pt x="9" y="114"/>
                  </a:lnTo>
                  <a:lnTo>
                    <a:pt x="7" y="108"/>
                  </a:lnTo>
                  <a:lnTo>
                    <a:pt x="3" y="100"/>
                  </a:lnTo>
                  <a:lnTo>
                    <a:pt x="2" y="93"/>
                  </a:lnTo>
                  <a:lnTo>
                    <a:pt x="1" y="85"/>
                  </a:lnTo>
                  <a:lnTo>
                    <a:pt x="0" y="77"/>
                  </a:lnTo>
                  <a:lnTo>
                    <a:pt x="0" y="77"/>
                  </a:lnTo>
                  <a:lnTo>
                    <a:pt x="1" y="70"/>
                  </a:lnTo>
                  <a:lnTo>
                    <a:pt x="2" y="62"/>
                  </a:lnTo>
                  <a:lnTo>
                    <a:pt x="3" y="54"/>
                  </a:lnTo>
                  <a:lnTo>
                    <a:pt x="7" y="47"/>
                  </a:lnTo>
                  <a:lnTo>
                    <a:pt x="9" y="41"/>
                  </a:lnTo>
                  <a:lnTo>
                    <a:pt x="14" y="35"/>
                  </a:lnTo>
                  <a:lnTo>
                    <a:pt x="18" y="29"/>
                  </a:lnTo>
                  <a:lnTo>
                    <a:pt x="23" y="23"/>
                  </a:lnTo>
                  <a:lnTo>
                    <a:pt x="28" y="18"/>
                  </a:lnTo>
                  <a:lnTo>
                    <a:pt x="34" y="13"/>
                  </a:lnTo>
                  <a:lnTo>
                    <a:pt x="41" y="10"/>
                  </a:lnTo>
                  <a:lnTo>
                    <a:pt x="47" y="6"/>
                  </a:lnTo>
                  <a:lnTo>
                    <a:pt x="55" y="4"/>
                  </a:lnTo>
                  <a:lnTo>
                    <a:pt x="62" y="2"/>
                  </a:lnTo>
                  <a:lnTo>
                    <a:pt x="70" y="0"/>
                  </a:lnTo>
                  <a:lnTo>
                    <a:pt x="76" y="0"/>
                  </a:lnTo>
                  <a:lnTo>
                    <a:pt x="76" y="0"/>
                  </a:lnTo>
                  <a:lnTo>
                    <a:pt x="84" y="0"/>
                  </a:lnTo>
                  <a:lnTo>
                    <a:pt x="92" y="2"/>
                  </a:lnTo>
                  <a:lnTo>
                    <a:pt x="100" y="4"/>
                  </a:lnTo>
                  <a:lnTo>
                    <a:pt x="107" y="6"/>
                  </a:lnTo>
                  <a:lnTo>
                    <a:pt x="114" y="10"/>
                  </a:lnTo>
                  <a:lnTo>
                    <a:pt x="120" y="13"/>
                  </a:lnTo>
                  <a:lnTo>
                    <a:pt x="126" y="18"/>
                  </a:lnTo>
                  <a:lnTo>
                    <a:pt x="131" y="23"/>
                  </a:lnTo>
                  <a:lnTo>
                    <a:pt x="137" y="29"/>
                  </a:lnTo>
                  <a:lnTo>
                    <a:pt x="141" y="35"/>
                  </a:lnTo>
                  <a:lnTo>
                    <a:pt x="145" y="41"/>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1283">
              <a:extLst>
                <a:ext uri="{FF2B5EF4-FFF2-40B4-BE49-F238E27FC236}">
                  <a16:creationId xmlns:a16="http://schemas.microsoft.com/office/drawing/2014/main" id="{449651FA-7514-4226-9D95-5EAEAEF47A72}"/>
                </a:ext>
              </a:extLst>
            </p:cNvPr>
            <p:cNvSpPr>
              <a:spLocks/>
            </p:cNvSpPr>
            <p:nvPr/>
          </p:nvSpPr>
          <p:spPr bwMode="auto">
            <a:xfrm>
              <a:off x="8031163" y="2479676"/>
              <a:ext cx="49213" cy="47625"/>
            </a:xfrm>
            <a:custGeom>
              <a:avLst/>
              <a:gdLst>
                <a:gd name="T0" fmla="*/ 155 w 155"/>
                <a:gd name="T1" fmla="*/ 76 h 153"/>
                <a:gd name="T2" fmla="*/ 154 w 155"/>
                <a:gd name="T3" fmla="*/ 91 h 153"/>
                <a:gd name="T4" fmla="*/ 149 w 155"/>
                <a:gd name="T5" fmla="*/ 106 h 153"/>
                <a:gd name="T6" fmla="*/ 142 w 155"/>
                <a:gd name="T7" fmla="*/ 120 h 153"/>
                <a:gd name="T8" fmla="*/ 132 w 155"/>
                <a:gd name="T9" fmla="*/ 131 h 153"/>
                <a:gd name="T10" fmla="*/ 121 w 155"/>
                <a:gd name="T11" fmla="*/ 140 h 153"/>
                <a:gd name="T12" fmla="*/ 108 w 155"/>
                <a:gd name="T13" fmla="*/ 147 h 153"/>
                <a:gd name="T14" fmla="*/ 93 w 155"/>
                <a:gd name="T15" fmla="*/ 152 h 153"/>
                <a:gd name="T16" fmla="*/ 78 w 155"/>
                <a:gd name="T17" fmla="*/ 153 h 153"/>
                <a:gd name="T18" fmla="*/ 70 w 155"/>
                <a:gd name="T19" fmla="*/ 153 h 153"/>
                <a:gd name="T20" fmla="*/ 55 w 155"/>
                <a:gd name="T21" fmla="*/ 149 h 153"/>
                <a:gd name="T22" fmla="*/ 42 w 155"/>
                <a:gd name="T23" fmla="*/ 144 h 153"/>
                <a:gd name="T24" fmla="*/ 29 w 155"/>
                <a:gd name="T25" fmla="*/ 136 h 153"/>
                <a:gd name="T26" fmla="*/ 19 w 155"/>
                <a:gd name="T27" fmla="*/ 125 h 153"/>
                <a:gd name="T28" fmla="*/ 11 w 155"/>
                <a:gd name="T29" fmla="*/ 113 h 153"/>
                <a:gd name="T30" fmla="*/ 4 w 155"/>
                <a:gd name="T31" fmla="*/ 99 h 153"/>
                <a:gd name="T32" fmla="*/ 2 w 155"/>
                <a:gd name="T33" fmla="*/ 84 h 153"/>
                <a:gd name="T34" fmla="*/ 0 w 155"/>
                <a:gd name="T35" fmla="*/ 76 h 153"/>
                <a:gd name="T36" fmla="*/ 3 w 155"/>
                <a:gd name="T37" fmla="*/ 60 h 153"/>
                <a:gd name="T38" fmla="*/ 7 w 155"/>
                <a:gd name="T39" fmla="*/ 46 h 153"/>
                <a:gd name="T40" fmla="*/ 14 w 155"/>
                <a:gd name="T41" fmla="*/ 33 h 153"/>
                <a:gd name="T42" fmla="*/ 23 w 155"/>
                <a:gd name="T43" fmla="*/ 21 h 153"/>
                <a:gd name="T44" fmla="*/ 35 w 155"/>
                <a:gd name="T45" fmla="*/ 12 h 153"/>
                <a:gd name="T46" fmla="*/ 47 w 155"/>
                <a:gd name="T47" fmla="*/ 5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7 w 155"/>
                <a:gd name="T59" fmla="*/ 17 h 153"/>
                <a:gd name="T60" fmla="*/ 138 w 155"/>
                <a:gd name="T61" fmla="*/ 27 h 153"/>
                <a:gd name="T62" fmla="*/ 146 w 155"/>
                <a:gd name="T63" fmla="*/ 40 h 153"/>
                <a:gd name="T64" fmla="*/ 151 w 155"/>
                <a:gd name="T65" fmla="*/ 53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4" y="91"/>
                  </a:lnTo>
                  <a:lnTo>
                    <a:pt x="151" y="99"/>
                  </a:lnTo>
                  <a:lnTo>
                    <a:pt x="149" y="106"/>
                  </a:lnTo>
                  <a:lnTo>
                    <a:pt x="146" y="113"/>
                  </a:lnTo>
                  <a:lnTo>
                    <a:pt x="142" y="120"/>
                  </a:lnTo>
                  <a:lnTo>
                    <a:pt x="138" y="125"/>
                  </a:lnTo>
                  <a:lnTo>
                    <a:pt x="132" y="131"/>
                  </a:lnTo>
                  <a:lnTo>
                    <a:pt x="127" y="136"/>
                  </a:lnTo>
                  <a:lnTo>
                    <a:pt x="121" y="140"/>
                  </a:lnTo>
                  <a:lnTo>
                    <a:pt x="115" y="144"/>
                  </a:lnTo>
                  <a:lnTo>
                    <a:pt x="108" y="147"/>
                  </a:lnTo>
                  <a:lnTo>
                    <a:pt x="101" y="149"/>
                  </a:lnTo>
                  <a:lnTo>
                    <a:pt x="93" y="152"/>
                  </a:lnTo>
                  <a:lnTo>
                    <a:pt x="86" y="153"/>
                  </a:lnTo>
                  <a:lnTo>
                    <a:pt x="78" y="153"/>
                  </a:lnTo>
                  <a:lnTo>
                    <a:pt x="78" y="153"/>
                  </a:lnTo>
                  <a:lnTo>
                    <a:pt x="70" y="153"/>
                  </a:lnTo>
                  <a:lnTo>
                    <a:pt x="62" y="152"/>
                  </a:lnTo>
                  <a:lnTo>
                    <a:pt x="55" y="149"/>
                  </a:lnTo>
                  <a:lnTo>
                    <a:pt x="47" y="147"/>
                  </a:lnTo>
                  <a:lnTo>
                    <a:pt x="42" y="144"/>
                  </a:lnTo>
                  <a:lnTo>
                    <a:pt x="35" y="140"/>
                  </a:lnTo>
                  <a:lnTo>
                    <a:pt x="29" y="136"/>
                  </a:lnTo>
                  <a:lnTo>
                    <a:pt x="23" y="131"/>
                  </a:lnTo>
                  <a:lnTo>
                    <a:pt x="19" y="125"/>
                  </a:lnTo>
                  <a:lnTo>
                    <a:pt x="14" y="120"/>
                  </a:lnTo>
                  <a:lnTo>
                    <a:pt x="11" y="113"/>
                  </a:lnTo>
                  <a:lnTo>
                    <a:pt x="7" y="106"/>
                  </a:lnTo>
                  <a:lnTo>
                    <a:pt x="4" y="99"/>
                  </a:lnTo>
                  <a:lnTo>
                    <a:pt x="3" y="91"/>
                  </a:lnTo>
                  <a:lnTo>
                    <a:pt x="2" y="84"/>
                  </a:lnTo>
                  <a:lnTo>
                    <a:pt x="0" y="76"/>
                  </a:lnTo>
                  <a:lnTo>
                    <a:pt x="0" y="76"/>
                  </a:lnTo>
                  <a:lnTo>
                    <a:pt x="2" y="68"/>
                  </a:lnTo>
                  <a:lnTo>
                    <a:pt x="3" y="60"/>
                  </a:lnTo>
                  <a:lnTo>
                    <a:pt x="4" y="53"/>
                  </a:lnTo>
                  <a:lnTo>
                    <a:pt x="7" y="46"/>
                  </a:lnTo>
                  <a:lnTo>
                    <a:pt x="11" y="40"/>
                  </a:lnTo>
                  <a:lnTo>
                    <a:pt x="14" y="33"/>
                  </a:lnTo>
                  <a:lnTo>
                    <a:pt x="19" y="27"/>
                  </a:lnTo>
                  <a:lnTo>
                    <a:pt x="23" y="21"/>
                  </a:lnTo>
                  <a:lnTo>
                    <a:pt x="29" y="17"/>
                  </a:lnTo>
                  <a:lnTo>
                    <a:pt x="35" y="12"/>
                  </a:lnTo>
                  <a:lnTo>
                    <a:pt x="42" y="9"/>
                  </a:lnTo>
                  <a:lnTo>
                    <a:pt x="47" y="5"/>
                  </a:lnTo>
                  <a:lnTo>
                    <a:pt x="55" y="3"/>
                  </a:lnTo>
                  <a:lnTo>
                    <a:pt x="62" y="1"/>
                  </a:lnTo>
                  <a:lnTo>
                    <a:pt x="70" y="0"/>
                  </a:lnTo>
                  <a:lnTo>
                    <a:pt x="78" y="0"/>
                  </a:lnTo>
                  <a:lnTo>
                    <a:pt x="78" y="0"/>
                  </a:lnTo>
                  <a:lnTo>
                    <a:pt x="86" y="0"/>
                  </a:lnTo>
                  <a:lnTo>
                    <a:pt x="93" y="1"/>
                  </a:lnTo>
                  <a:lnTo>
                    <a:pt x="101" y="3"/>
                  </a:lnTo>
                  <a:lnTo>
                    <a:pt x="108" y="5"/>
                  </a:lnTo>
                  <a:lnTo>
                    <a:pt x="115" y="9"/>
                  </a:lnTo>
                  <a:lnTo>
                    <a:pt x="121" y="12"/>
                  </a:lnTo>
                  <a:lnTo>
                    <a:pt x="127" y="17"/>
                  </a:lnTo>
                  <a:lnTo>
                    <a:pt x="132" y="21"/>
                  </a:lnTo>
                  <a:lnTo>
                    <a:pt x="138" y="27"/>
                  </a:lnTo>
                  <a:lnTo>
                    <a:pt x="142" y="33"/>
                  </a:lnTo>
                  <a:lnTo>
                    <a:pt x="146" y="40"/>
                  </a:lnTo>
                  <a:lnTo>
                    <a:pt x="149" y="46"/>
                  </a:lnTo>
                  <a:lnTo>
                    <a:pt x="151" y="53"/>
                  </a:lnTo>
                  <a:lnTo>
                    <a:pt x="154" y="60"/>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1284">
              <a:extLst>
                <a:ext uri="{FF2B5EF4-FFF2-40B4-BE49-F238E27FC236}">
                  <a16:creationId xmlns:a16="http://schemas.microsoft.com/office/drawing/2014/main" id="{487B057E-24EE-4E29-A4FF-4B46CE36CFE7}"/>
                </a:ext>
              </a:extLst>
            </p:cNvPr>
            <p:cNvSpPr>
              <a:spLocks/>
            </p:cNvSpPr>
            <p:nvPr/>
          </p:nvSpPr>
          <p:spPr bwMode="auto">
            <a:xfrm>
              <a:off x="8031163" y="2549526"/>
              <a:ext cx="49213" cy="49213"/>
            </a:xfrm>
            <a:custGeom>
              <a:avLst/>
              <a:gdLst>
                <a:gd name="T0" fmla="*/ 155 w 155"/>
                <a:gd name="T1" fmla="*/ 77 h 155"/>
                <a:gd name="T2" fmla="*/ 154 w 155"/>
                <a:gd name="T3" fmla="*/ 93 h 155"/>
                <a:gd name="T4" fmla="*/ 149 w 155"/>
                <a:gd name="T5" fmla="*/ 108 h 155"/>
                <a:gd name="T6" fmla="*/ 142 w 155"/>
                <a:gd name="T7" fmla="*/ 121 h 155"/>
                <a:gd name="T8" fmla="*/ 132 w 155"/>
                <a:gd name="T9" fmla="*/ 132 h 155"/>
                <a:gd name="T10" fmla="*/ 121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2 h 155"/>
                <a:gd name="T22" fmla="*/ 42 w 155"/>
                <a:gd name="T23" fmla="*/ 146 h 155"/>
                <a:gd name="T24" fmla="*/ 29 w 155"/>
                <a:gd name="T25" fmla="*/ 137 h 155"/>
                <a:gd name="T26" fmla="*/ 19 w 155"/>
                <a:gd name="T27" fmla="*/ 126 h 155"/>
                <a:gd name="T28" fmla="*/ 11 w 155"/>
                <a:gd name="T29" fmla="*/ 114 h 155"/>
                <a:gd name="T30" fmla="*/ 4 w 155"/>
                <a:gd name="T31" fmla="*/ 100 h 155"/>
                <a:gd name="T32" fmla="*/ 2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3 h 155"/>
                <a:gd name="T46" fmla="*/ 47 w 155"/>
                <a:gd name="T47" fmla="*/ 6 h 155"/>
                <a:gd name="T48" fmla="*/ 62 w 155"/>
                <a:gd name="T49" fmla="*/ 2 h 155"/>
                <a:gd name="T50" fmla="*/ 78 w 155"/>
                <a:gd name="T51" fmla="*/ 0 h 155"/>
                <a:gd name="T52" fmla="*/ 86 w 155"/>
                <a:gd name="T53" fmla="*/ 0 h 155"/>
                <a:gd name="T54" fmla="*/ 101 w 155"/>
                <a:gd name="T55" fmla="*/ 4 h 155"/>
                <a:gd name="T56" fmla="*/ 115 w 155"/>
                <a:gd name="T57" fmla="*/ 10 h 155"/>
                <a:gd name="T58" fmla="*/ 127 w 155"/>
                <a:gd name="T59" fmla="*/ 18 h 155"/>
                <a:gd name="T60" fmla="*/ 138 w 155"/>
                <a:gd name="T61" fmla="*/ 29 h 155"/>
                <a:gd name="T62" fmla="*/ 146 w 155"/>
                <a:gd name="T63" fmla="*/ 41 h 155"/>
                <a:gd name="T64" fmla="*/ 151 w 155"/>
                <a:gd name="T65" fmla="*/ 54 h 155"/>
                <a:gd name="T66" fmla="*/ 155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4" y="93"/>
                  </a:lnTo>
                  <a:lnTo>
                    <a:pt x="151" y="100"/>
                  </a:lnTo>
                  <a:lnTo>
                    <a:pt x="149" y="108"/>
                  </a:lnTo>
                  <a:lnTo>
                    <a:pt x="146" y="114"/>
                  </a:lnTo>
                  <a:lnTo>
                    <a:pt x="142" y="121"/>
                  </a:lnTo>
                  <a:lnTo>
                    <a:pt x="138" y="126"/>
                  </a:lnTo>
                  <a:lnTo>
                    <a:pt x="132" y="132"/>
                  </a:lnTo>
                  <a:lnTo>
                    <a:pt x="127" y="137"/>
                  </a:lnTo>
                  <a:lnTo>
                    <a:pt x="121" y="141"/>
                  </a:lnTo>
                  <a:lnTo>
                    <a:pt x="115" y="146"/>
                  </a:lnTo>
                  <a:lnTo>
                    <a:pt x="108" y="148"/>
                  </a:lnTo>
                  <a:lnTo>
                    <a:pt x="101" y="152"/>
                  </a:lnTo>
                  <a:lnTo>
                    <a:pt x="93" y="153"/>
                  </a:lnTo>
                  <a:lnTo>
                    <a:pt x="86" y="154"/>
                  </a:lnTo>
                  <a:lnTo>
                    <a:pt x="78" y="155"/>
                  </a:lnTo>
                  <a:lnTo>
                    <a:pt x="78" y="155"/>
                  </a:lnTo>
                  <a:lnTo>
                    <a:pt x="70" y="154"/>
                  </a:lnTo>
                  <a:lnTo>
                    <a:pt x="62" y="153"/>
                  </a:lnTo>
                  <a:lnTo>
                    <a:pt x="55" y="152"/>
                  </a:lnTo>
                  <a:lnTo>
                    <a:pt x="47" y="148"/>
                  </a:lnTo>
                  <a:lnTo>
                    <a:pt x="42" y="146"/>
                  </a:lnTo>
                  <a:lnTo>
                    <a:pt x="35" y="141"/>
                  </a:lnTo>
                  <a:lnTo>
                    <a:pt x="29" y="137"/>
                  </a:lnTo>
                  <a:lnTo>
                    <a:pt x="23" y="132"/>
                  </a:lnTo>
                  <a:lnTo>
                    <a:pt x="19" y="126"/>
                  </a:lnTo>
                  <a:lnTo>
                    <a:pt x="14" y="121"/>
                  </a:lnTo>
                  <a:lnTo>
                    <a:pt x="11" y="114"/>
                  </a:lnTo>
                  <a:lnTo>
                    <a:pt x="7" y="108"/>
                  </a:lnTo>
                  <a:lnTo>
                    <a:pt x="4" y="100"/>
                  </a:lnTo>
                  <a:lnTo>
                    <a:pt x="3" y="93"/>
                  </a:lnTo>
                  <a:lnTo>
                    <a:pt x="2" y="85"/>
                  </a:lnTo>
                  <a:lnTo>
                    <a:pt x="0" y="77"/>
                  </a:lnTo>
                  <a:lnTo>
                    <a:pt x="0" y="77"/>
                  </a:lnTo>
                  <a:lnTo>
                    <a:pt x="2" y="70"/>
                  </a:lnTo>
                  <a:lnTo>
                    <a:pt x="3" y="62"/>
                  </a:lnTo>
                  <a:lnTo>
                    <a:pt x="4" y="54"/>
                  </a:lnTo>
                  <a:lnTo>
                    <a:pt x="7" y="47"/>
                  </a:lnTo>
                  <a:lnTo>
                    <a:pt x="11" y="41"/>
                  </a:lnTo>
                  <a:lnTo>
                    <a:pt x="14" y="35"/>
                  </a:lnTo>
                  <a:lnTo>
                    <a:pt x="19" y="29"/>
                  </a:lnTo>
                  <a:lnTo>
                    <a:pt x="23" y="23"/>
                  </a:lnTo>
                  <a:lnTo>
                    <a:pt x="29" y="18"/>
                  </a:lnTo>
                  <a:lnTo>
                    <a:pt x="35" y="13"/>
                  </a:lnTo>
                  <a:lnTo>
                    <a:pt x="42" y="10"/>
                  </a:lnTo>
                  <a:lnTo>
                    <a:pt x="47" y="6"/>
                  </a:lnTo>
                  <a:lnTo>
                    <a:pt x="55" y="4"/>
                  </a:lnTo>
                  <a:lnTo>
                    <a:pt x="62" y="2"/>
                  </a:lnTo>
                  <a:lnTo>
                    <a:pt x="70" y="0"/>
                  </a:lnTo>
                  <a:lnTo>
                    <a:pt x="78" y="0"/>
                  </a:lnTo>
                  <a:lnTo>
                    <a:pt x="78" y="0"/>
                  </a:lnTo>
                  <a:lnTo>
                    <a:pt x="86" y="0"/>
                  </a:lnTo>
                  <a:lnTo>
                    <a:pt x="93" y="2"/>
                  </a:lnTo>
                  <a:lnTo>
                    <a:pt x="101" y="4"/>
                  </a:lnTo>
                  <a:lnTo>
                    <a:pt x="108" y="6"/>
                  </a:lnTo>
                  <a:lnTo>
                    <a:pt x="115" y="10"/>
                  </a:lnTo>
                  <a:lnTo>
                    <a:pt x="121" y="13"/>
                  </a:lnTo>
                  <a:lnTo>
                    <a:pt x="127" y="18"/>
                  </a:lnTo>
                  <a:lnTo>
                    <a:pt x="132" y="23"/>
                  </a:lnTo>
                  <a:lnTo>
                    <a:pt x="138" y="29"/>
                  </a:lnTo>
                  <a:lnTo>
                    <a:pt x="142" y="35"/>
                  </a:lnTo>
                  <a:lnTo>
                    <a:pt x="146" y="41"/>
                  </a:lnTo>
                  <a:lnTo>
                    <a:pt x="149" y="47"/>
                  </a:lnTo>
                  <a:lnTo>
                    <a:pt x="151" y="54"/>
                  </a:lnTo>
                  <a:lnTo>
                    <a:pt x="154" y="62"/>
                  </a:lnTo>
                  <a:lnTo>
                    <a:pt x="155"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1285">
              <a:extLst>
                <a:ext uri="{FF2B5EF4-FFF2-40B4-BE49-F238E27FC236}">
                  <a16:creationId xmlns:a16="http://schemas.microsoft.com/office/drawing/2014/main" id="{3C448580-9EEF-434A-97BF-1433D424DF50}"/>
                </a:ext>
              </a:extLst>
            </p:cNvPr>
            <p:cNvSpPr>
              <a:spLocks/>
            </p:cNvSpPr>
            <p:nvPr/>
          </p:nvSpPr>
          <p:spPr bwMode="auto">
            <a:xfrm>
              <a:off x="7404101" y="2479676"/>
              <a:ext cx="47625" cy="47625"/>
            </a:xfrm>
            <a:custGeom>
              <a:avLst/>
              <a:gdLst>
                <a:gd name="T0" fmla="*/ 153 w 153"/>
                <a:gd name="T1" fmla="*/ 76 h 153"/>
                <a:gd name="T2" fmla="*/ 152 w 153"/>
                <a:gd name="T3" fmla="*/ 91 h 153"/>
                <a:gd name="T4" fmla="*/ 147 w 153"/>
                <a:gd name="T5" fmla="*/ 106 h 153"/>
                <a:gd name="T6" fmla="*/ 140 w 153"/>
                <a:gd name="T7" fmla="*/ 120 h 153"/>
                <a:gd name="T8" fmla="*/ 130 w 153"/>
                <a:gd name="T9" fmla="*/ 131 h 153"/>
                <a:gd name="T10" fmla="*/ 119 w 153"/>
                <a:gd name="T11" fmla="*/ 140 h 153"/>
                <a:gd name="T12" fmla="*/ 106 w 153"/>
                <a:gd name="T13" fmla="*/ 147 h 153"/>
                <a:gd name="T14" fmla="*/ 91 w 153"/>
                <a:gd name="T15" fmla="*/ 152 h 153"/>
                <a:gd name="T16" fmla="*/ 76 w 153"/>
                <a:gd name="T17" fmla="*/ 153 h 153"/>
                <a:gd name="T18" fmla="*/ 68 w 153"/>
                <a:gd name="T19" fmla="*/ 153 h 153"/>
                <a:gd name="T20" fmla="*/ 53 w 153"/>
                <a:gd name="T21" fmla="*/ 149 h 153"/>
                <a:gd name="T22" fmla="*/ 40 w 153"/>
                <a:gd name="T23" fmla="*/ 144 h 153"/>
                <a:gd name="T24" fmla="*/ 27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6 h 153"/>
                <a:gd name="T40" fmla="*/ 12 w 153"/>
                <a:gd name="T41" fmla="*/ 33 h 153"/>
                <a:gd name="T42" fmla="*/ 21 w 153"/>
                <a:gd name="T43" fmla="*/ 21 h 153"/>
                <a:gd name="T44" fmla="*/ 33 w 153"/>
                <a:gd name="T45" fmla="*/ 12 h 153"/>
                <a:gd name="T46" fmla="*/ 46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49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49" y="99"/>
                  </a:lnTo>
                  <a:lnTo>
                    <a:pt x="147" y="106"/>
                  </a:lnTo>
                  <a:lnTo>
                    <a:pt x="144" y="113"/>
                  </a:lnTo>
                  <a:lnTo>
                    <a:pt x="140" y="120"/>
                  </a:lnTo>
                  <a:lnTo>
                    <a:pt x="136" y="125"/>
                  </a:lnTo>
                  <a:lnTo>
                    <a:pt x="130" y="131"/>
                  </a:lnTo>
                  <a:lnTo>
                    <a:pt x="125" y="136"/>
                  </a:lnTo>
                  <a:lnTo>
                    <a:pt x="119" y="140"/>
                  </a:lnTo>
                  <a:lnTo>
                    <a:pt x="113" y="144"/>
                  </a:lnTo>
                  <a:lnTo>
                    <a:pt x="106" y="147"/>
                  </a:lnTo>
                  <a:lnTo>
                    <a:pt x="99" y="149"/>
                  </a:lnTo>
                  <a:lnTo>
                    <a:pt x="91" y="152"/>
                  </a:lnTo>
                  <a:lnTo>
                    <a:pt x="84" y="153"/>
                  </a:lnTo>
                  <a:lnTo>
                    <a:pt x="76" y="153"/>
                  </a:lnTo>
                  <a:lnTo>
                    <a:pt x="76" y="153"/>
                  </a:lnTo>
                  <a:lnTo>
                    <a:pt x="68" y="153"/>
                  </a:lnTo>
                  <a:lnTo>
                    <a:pt x="60" y="152"/>
                  </a:lnTo>
                  <a:lnTo>
                    <a:pt x="53" y="149"/>
                  </a:lnTo>
                  <a:lnTo>
                    <a:pt x="46" y="147"/>
                  </a:lnTo>
                  <a:lnTo>
                    <a:pt x="40" y="144"/>
                  </a:lnTo>
                  <a:lnTo>
                    <a:pt x="33" y="140"/>
                  </a:lnTo>
                  <a:lnTo>
                    <a:pt x="27" y="136"/>
                  </a:lnTo>
                  <a:lnTo>
                    <a:pt x="21" y="131"/>
                  </a:lnTo>
                  <a:lnTo>
                    <a:pt x="17" y="125"/>
                  </a:lnTo>
                  <a:lnTo>
                    <a:pt x="12" y="120"/>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2" y="33"/>
                  </a:lnTo>
                  <a:lnTo>
                    <a:pt x="17" y="27"/>
                  </a:lnTo>
                  <a:lnTo>
                    <a:pt x="21" y="21"/>
                  </a:lnTo>
                  <a:lnTo>
                    <a:pt x="27" y="17"/>
                  </a:lnTo>
                  <a:lnTo>
                    <a:pt x="33" y="12"/>
                  </a:lnTo>
                  <a:lnTo>
                    <a:pt x="40" y="9"/>
                  </a:lnTo>
                  <a:lnTo>
                    <a:pt x="46"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5" y="17"/>
                  </a:lnTo>
                  <a:lnTo>
                    <a:pt x="130" y="21"/>
                  </a:lnTo>
                  <a:lnTo>
                    <a:pt x="136" y="27"/>
                  </a:lnTo>
                  <a:lnTo>
                    <a:pt x="140" y="33"/>
                  </a:lnTo>
                  <a:lnTo>
                    <a:pt x="144" y="40"/>
                  </a:lnTo>
                  <a:lnTo>
                    <a:pt x="147" y="46"/>
                  </a:lnTo>
                  <a:lnTo>
                    <a:pt x="149"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1286">
              <a:extLst>
                <a:ext uri="{FF2B5EF4-FFF2-40B4-BE49-F238E27FC236}">
                  <a16:creationId xmlns:a16="http://schemas.microsoft.com/office/drawing/2014/main" id="{5A097889-E263-49B9-9571-67532D8A1FC6}"/>
                </a:ext>
              </a:extLst>
            </p:cNvPr>
            <p:cNvSpPr>
              <a:spLocks/>
            </p:cNvSpPr>
            <p:nvPr/>
          </p:nvSpPr>
          <p:spPr bwMode="auto">
            <a:xfrm>
              <a:off x="7404101" y="2549526"/>
              <a:ext cx="47625" cy="49213"/>
            </a:xfrm>
            <a:custGeom>
              <a:avLst/>
              <a:gdLst>
                <a:gd name="T0" fmla="*/ 153 w 153"/>
                <a:gd name="T1" fmla="*/ 77 h 155"/>
                <a:gd name="T2" fmla="*/ 152 w 153"/>
                <a:gd name="T3" fmla="*/ 93 h 155"/>
                <a:gd name="T4" fmla="*/ 147 w 153"/>
                <a:gd name="T5" fmla="*/ 108 h 155"/>
                <a:gd name="T6" fmla="*/ 140 w 153"/>
                <a:gd name="T7" fmla="*/ 121 h 155"/>
                <a:gd name="T8" fmla="*/ 130 w 153"/>
                <a:gd name="T9" fmla="*/ 132 h 155"/>
                <a:gd name="T10" fmla="*/ 119 w 153"/>
                <a:gd name="T11" fmla="*/ 141 h 155"/>
                <a:gd name="T12" fmla="*/ 106 w 153"/>
                <a:gd name="T13" fmla="*/ 148 h 155"/>
                <a:gd name="T14" fmla="*/ 91 w 153"/>
                <a:gd name="T15" fmla="*/ 153 h 155"/>
                <a:gd name="T16" fmla="*/ 76 w 153"/>
                <a:gd name="T17" fmla="*/ 155 h 155"/>
                <a:gd name="T18" fmla="*/ 68 w 153"/>
                <a:gd name="T19" fmla="*/ 154 h 155"/>
                <a:gd name="T20" fmla="*/ 53 w 153"/>
                <a:gd name="T21" fmla="*/ 152 h 155"/>
                <a:gd name="T22" fmla="*/ 40 w 153"/>
                <a:gd name="T23" fmla="*/ 146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3 h 155"/>
                <a:gd name="T46" fmla="*/ 46 w 153"/>
                <a:gd name="T47" fmla="*/ 6 h 155"/>
                <a:gd name="T48" fmla="*/ 60 w 153"/>
                <a:gd name="T49" fmla="*/ 2 h 155"/>
                <a:gd name="T50" fmla="*/ 76 w 153"/>
                <a:gd name="T51" fmla="*/ 0 h 155"/>
                <a:gd name="T52" fmla="*/ 84 w 153"/>
                <a:gd name="T53" fmla="*/ 0 h 155"/>
                <a:gd name="T54" fmla="*/ 99 w 153"/>
                <a:gd name="T55" fmla="*/ 4 h 155"/>
                <a:gd name="T56" fmla="*/ 113 w 153"/>
                <a:gd name="T57" fmla="*/ 10 h 155"/>
                <a:gd name="T58" fmla="*/ 125 w 153"/>
                <a:gd name="T59" fmla="*/ 18 h 155"/>
                <a:gd name="T60" fmla="*/ 136 w 153"/>
                <a:gd name="T61" fmla="*/ 29 h 155"/>
                <a:gd name="T62" fmla="*/ 144 w 153"/>
                <a:gd name="T63" fmla="*/ 41 h 155"/>
                <a:gd name="T64" fmla="*/ 149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49" y="100"/>
                  </a:lnTo>
                  <a:lnTo>
                    <a:pt x="147" y="108"/>
                  </a:lnTo>
                  <a:lnTo>
                    <a:pt x="144" y="114"/>
                  </a:lnTo>
                  <a:lnTo>
                    <a:pt x="140" y="121"/>
                  </a:lnTo>
                  <a:lnTo>
                    <a:pt x="136" y="126"/>
                  </a:lnTo>
                  <a:lnTo>
                    <a:pt x="130" y="132"/>
                  </a:lnTo>
                  <a:lnTo>
                    <a:pt x="125" y="137"/>
                  </a:lnTo>
                  <a:lnTo>
                    <a:pt x="119" y="141"/>
                  </a:lnTo>
                  <a:lnTo>
                    <a:pt x="113" y="146"/>
                  </a:lnTo>
                  <a:lnTo>
                    <a:pt x="106" y="148"/>
                  </a:lnTo>
                  <a:lnTo>
                    <a:pt x="99" y="152"/>
                  </a:lnTo>
                  <a:lnTo>
                    <a:pt x="91" y="153"/>
                  </a:lnTo>
                  <a:lnTo>
                    <a:pt x="84" y="154"/>
                  </a:lnTo>
                  <a:lnTo>
                    <a:pt x="76" y="155"/>
                  </a:lnTo>
                  <a:lnTo>
                    <a:pt x="76" y="155"/>
                  </a:lnTo>
                  <a:lnTo>
                    <a:pt x="68" y="154"/>
                  </a:lnTo>
                  <a:lnTo>
                    <a:pt x="60" y="153"/>
                  </a:lnTo>
                  <a:lnTo>
                    <a:pt x="53" y="152"/>
                  </a:lnTo>
                  <a:lnTo>
                    <a:pt x="46"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1"/>
                  </a:lnTo>
                  <a:lnTo>
                    <a:pt x="12" y="35"/>
                  </a:lnTo>
                  <a:lnTo>
                    <a:pt x="17" y="29"/>
                  </a:lnTo>
                  <a:lnTo>
                    <a:pt x="21" y="23"/>
                  </a:lnTo>
                  <a:lnTo>
                    <a:pt x="27" y="18"/>
                  </a:lnTo>
                  <a:lnTo>
                    <a:pt x="33" y="13"/>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5" y="18"/>
                  </a:lnTo>
                  <a:lnTo>
                    <a:pt x="130" y="23"/>
                  </a:lnTo>
                  <a:lnTo>
                    <a:pt x="136" y="29"/>
                  </a:lnTo>
                  <a:lnTo>
                    <a:pt x="140" y="35"/>
                  </a:lnTo>
                  <a:lnTo>
                    <a:pt x="144" y="41"/>
                  </a:lnTo>
                  <a:lnTo>
                    <a:pt x="147" y="47"/>
                  </a:lnTo>
                  <a:lnTo>
                    <a:pt x="149"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1287">
              <a:extLst>
                <a:ext uri="{FF2B5EF4-FFF2-40B4-BE49-F238E27FC236}">
                  <a16:creationId xmlns:a16="http://schemas.microsoft.com/office/drawing/2014/main" id="{67B83DB1-EEEC-4831-BC89-F93BC4B5ECED}"/>
                </a:ext>
              </a:extLst>
            </p:cNvPr>
            <p:cNvSpPr>
              <a:spLocks/>
            </p:cNvSpPr>
            <p:nvPr/>
          </p:nvSpPr>
          <p:spPr bwMode="auto">
            <a:xfrm>
              <a:off x="7472363" y="2479676"/>
              <a:ext cx="49213" cy="47625"/>
            </a:xfrm>
            <a:custGeom>
              <a:avLst/>
              <a:gdLst>
                <a:gd name="T0" fmla="*/ 153 w 153"/>
                <a:gd name="T1" fmla="*/ 76 h 153"/>
                <a:gd name="T2" fmla="*/ 152 w 153"/>
                <a:gd name="T3" fmla="*/ 91 h 153"/>
                <a:gd name="T4" fmla="*/ 148 w 153"/>
                <a:gd name="T5" fmla="*/ 106 h 153"/>
                <a:gd name="T6" fmla="*/ 141 w 153"/>
                <a:gd name="T7" fmla="*/ 120 h 153"/>
                <a:gd name="T8" fmla="*/ 132 w 153"/>
                <a:gd name="T9" fmla="*/ 131 h 153"/>
                <a:gd name="T10" fmla="*/ 120 w 153"/>
                <a:gd name="T11" fmla="*/ 140 h 153"/>
                <a:gd name="T12" fmla="*/ 107 w 153"/>
                <a:gd name="T13" fmla="*/ 147 h 153"/>
                <a:gd name="T14" fmla="*/ 93 w 153"/>
                <a:gd name="T15" fmla="*/ 152 h 153"/>
                <a:gd name="T16" fmla="*/ 77 w 153"/>
                <a:gd name="T17" fmla="*/ 153 h 153"/>
                <a:gd name="T18" fmla="*/ 69 w 153"/>
                <a:gd name="T19" fmla="*/ 153 h 153"/>
                <a:gd name="T20" fmla="*/ 54 w 153"/>
                <a:gd name="T21" fmla="*/ 149 h 153"/>
                <a:gd name="T22" fmla="*/ 40 w 153"/>
                <a:gd name="T23" fmla="*/ 144 h 153"/>
                <a:gd name="T24" fmla="*/ 28 w 153"/>
                <a:gd name="T25" fmla="*/ 136 h 153"/>
                <a:gd name="T26" fmla="*/ 17 w 153"/>
                <a:gd name="T27" fmla="*/ 125 h 153"/>
                <a:gd name="T28" fmla="*/ 9 w 153"/>
                <a:gd name="T29" fmla="*/ 113 h 153"/>
                <a:gd name="T30" fmla="*/ 4 w 153"/>
                <a:gd name="T31" fmla="*/ 99 h 153"/>
                <a:gd name="T32" fmla="*/ 0 w 153"/>
                <a:gd name="T33" fmla="*/ 84 h 153"/>
                <a:gd name="T34" fmla="*/ 0 w 153"/>
                <a:gd name="T35" fmla="*/ 76 h 153"/>
                <a:gd name="T36" fmla="*/ 1 w 153"/>
                <a:gd name="T37" fmla="*/ 60 h 153"/>
                <a:gd name="T38" fmla="*/ 6 w 153"/>
                <a:gd name="T39" fmla="*/ 46 h 153"/>
                <a:gd name="T40" fmla="*/ 13 w 153"/>
                <a:gd name="T41" fmla="*/ 33 h 153"/>
                <a:gd name="T42" fmla="*/ 22 w 153"/>
                <a:gd name="T43" fmla="*/ 21 h 153"/>
                <a:gd name="T44" fmla="*/ 33 w 153"/>
                <a:gd name="T45" fmla="*/ 12 h 153"/>
                <a:gd name="T46" fmla="*/ 47 w 153"/>
                <a:gd name="T47" fmla="*/ 5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8" y="106"/>
                  </a:lnTo>
                  <a:lnTo>
                    <a:pt x="144" y="113"/>
                  </a:lnTo>
                  <a:lnTo>
                    <a:pt x="141" y="120"/>
                  </a:lnTo>
                  <a:lnTo>
                    <a:pt x="136" y="125"/>
                  </a:lnTo>
                  <a:lnTo>
                    <a:pt x="132" y="131"/>
                  </a:lnTo>
                  <a:lnTo>
                    <a:pt x="126" y="136"/>
                  </a:lnTo>
                  <a:lnTo>
                    <a:pt x="120" y="140"/>
                  </a:lnTo>
                  <a:lnTo>
                    <a:pt x="113" y="144"/>
                  </a:lnTo>
                  <a:lnTo>
                    <a:pt x="107" y="147"/>
                  </a:lnTo>
                  <a:lnTo>
                    <a:pt x="100" y="149"/>
                  </a:lnTo>
                  <a:lnTo>
                    <a:pt x="93" y="152"/>
                  </a:lnTo>
                  <a:lnTo>
                    <a:pt x="85" y="153"/>
                  </a:lnTo>
                  <a:lnTo>
                    <a:pt x="77" y="153"/>
                  </a:lnTo>
                  <a:lnTo>
                    <a:pt x="77" y="153"/>
                  </a:lnTo>
                  <a:lnTo>
                    <a:pt x="69" y="153"/>
                  </a:lnTo>
                  <a:lnTo>
                    <a:pt x="61" y="152"/>
                  </a:lnTo>
                  <a:lnTo>
                    <a:pt x="54" y="149"/>
                  </a:lnTo>
                  <a:lnTo>
                    <a:pt x="47" y="147"/>
                  </a:lnTo>
                  <a:lnTo>
                    <a:pt x="40" y="144"/>
                  </a:lnTo>
                  <a:lnTo>
                    <a:pt x="33" y="140"/>
                  </a:lnTo>
                  <a:lnTo>
                    <a:pt x="28" y="136"/>
                  </a:lnTo>
                  <a:lnTo>
                    <a:pt x="22" y="131"/>
                  </a:lnTo>
                  <a:lnTo>
                    <a:pt x="17" y="125"/>
                  </a:lnTo>
                  <a:lnTo>
                    <a:pt x="13" y="120"/>
                  </a:lnTo>
                  <a:lnTo>
                    <a:pt x="9" y="113"/>
                  </a:lnTo>
                  <a:lnTo>
                    <a:pt x="6" y="106"/>
                  </a:lnTo>
                  <a:lnTo>
                    <a:pt x="4" y="99"/>
                  </a:lnTo>
                  <a:lnTo>
                    <a:pt x="1" y="91"/>
                  </a:lnTo>
                  <a:lnTo>
                    <a:pt x="0" y="84"/>
                  </a:lnTo>
                  <a:lnTo>
                    <a:pt x="0" y="76"/>
                  </a:lnTo>
                  <a:lnTo>
                    <a:pt x="0" y="76"/>
                  </a:lnTo>
                  <a:lnTo>
                    <a:pt x="0" y="68"/>
                  </a:lnTo>
                  <a:lnTo>
                    <a:pt x="1" y="60"/>
                  </a:lnTo>
                  <a:lnTo>
                    <a:pt x="4" y="53"/>
                  </a:lnTo>
                  <a:lnTo>
                    <a:pt x="6" y="46"/>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6"/>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1288">
              <a:extLst>
                <a:ext uri="{FF2B5EF4-FFF2-40B4-BE49-F238E27FC236}">
                  <a16:creationId xmlns:a16="http://schemas.microsoft.com/office/drawing/2014/main" id="{D56468E4-41A5-4D68-A375-B6FB7BCE1DCF}"/>
                </a:ext>
              </a:extLst>
            </p:cNvPr>
            <p:cNvSpPr>
              <a:spLocks/>
            </p:cNvSpPr>
            <p:nvPr/>
          </p:nvSpPr>
          <p:spPr bwMode="auto">
            <a:xfrm>
              <a:off x="7472363" y="2549526"/>
              <a:ext cx="49213" cy="49213"/>
            </a:xfrm>
            <a:custGeom>
              <a:avLst/>
              <a:gdLst>
                <a:gd name="T0" fmla="*/ 153 w 153"/>
                <a:gd name="T1" fmla="*/ 77 h 155"/>
                <a:gd name="T2" fmla="*/ 152 w 153"/>
                <a:gd name="T3" fmla="*/ 93 h 155"/>
                <a:gd name="T4" fmla="*/ 148 w 153"/>
                <a:gd name="T5" fmla="*/ 108 h 155"/>
                <a:gd name="T6" fmla="*/ 141 w 153"/>
                <a:gd name="T7" fmla="*/ 121 h 155"/>
                <a:gd name="T8" fmla="*/ 132 w 153"/>
                <a:gd name="T9" fmla="*/ 132 h 155"/>
                <a:gd name="T10" fmla="*/ 120 w 153"/>
                <a:gd name="T11" fmla="*/ 141 h 155"/>
                <a:gd name="T12" fmla="*/ 107 w 153"/>
                <a:gd name="T13" fmla="*/ 148 h 155"/>
                <a:gd name="T14" fmla="*/ 93 w 153"/>
                <a:gd name="T15" fmla="*/ 153 h 155"/>
                <a:gd name="T16" fmla="*/ 77 w 153"/>
                <a:gd name="T17" fmla="*/ 155 h 155"/>
                <a:gd name="T18" fmla="*/ 69 w 153"/>
                <a:gd name="T19" fmla="*/ 154 h 155"/>
                <a:gd name="T20" fmla="*/ 54 w 153"/>
                <a:gd name="T21" fmla="*/ 152 h 155"/>
                <a:gd name="T22" fmla="*/ 40 w 153"/>
                <a:gd name="T23" fmla="*/ 146 h 155"/>
                <a:gd name="T24" fmla="*/ 28 w 153"/>
                <a:gd name="T25" fmla="*/ 137 h 155"/>
                <a:gd name="T26" fmla="*/ 17 w 153"/>
                <a:gd name="T27" fmla="*/ 126 h 155"/>
                <a:gd name="T28" fmla="*/ 9 w 153"/>
                <a:gd name="T29" fmla="*/ 114 h 155"/>
                <a:gd name="T30" fmla="*/ 4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3 h 155"/>
                <a:gd name="T46" fmla="*/ 47 w 153"/>
                <a:gd name="T47" fmla="*/ 6 h 155"/>
                <a:gd name="T48" fmla="*/ 61 w 153"/>
                <a:gd name="T49" fmla="*/ 2 h 155"/>
                <a:gd name="T50" fmla="*/ 77 w 153"/>
                <a:gd name="T51" fmla="*/ 0 h 155"/>
                <a:gd name="T52" fmla="*/ 85 w 153"/>
                <a:gd name="T53" fmla="*/ 0 h 155"/>
                <a:gd name="T54" fmla="*/ 100 w 153"/>
                <a:gd name="T55" fmla="*/ 4 h 155"/>
                <a:gd name="T56" fmla="*/ 113 w 153"/>
                <a:gd name="T57" fmla="*/ 10 h 155"/>
                <a:gd name="T58" fmla="*/ 126 w 153"/>
                <a:gd name="T59" fmla="*/ 18 h 155"/>
                <a:gd name="T60" fmla="*/ 136 w 153"/>
                <a:gd name="T61" fmla="*/ 29 h 155"/>
                <a:gd name="T62" fmla="*/ 144 w 153"/>
                <a:gd name="T63" fmla="*/ 41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4"/>
                  </a:lnTo>
                  <a:lnTo>
                    <a:pt x="141" y="121"/>
                  </a:lnTo>
                  <a:lnTo>
                    <a:pt x="136" y="126"/>
                  </a:lnTo>
                  <a:lnTo>
                    <a:pt x="132" y="132"/>
                  </a:lnTo>
                  <a:lnTo>
                    <a:pt x="126" y="137"/>
                  </a:lnTo>
                  <a:lnTo>
                    <a:pt x="120" y="141"/>
                  </a:lnTo>
                  <a:lnTo>
                    <a:pt x="113" y="146"/>
                  </a:lnTo>
                  <a:lnTo>
                    <a:pt x="107" y="148"/>
                  </a:lnTo>
                  <a:lnTo>
                    <a:pt x="100" y="152"/>
                  </a:lnTo>
                  <a:lnTo>
                    <a:pt x="93" y="153"/>
                  </a:lnTo>
                  <a:lnTo>
                    <a:pt x="85" y="154"/>
                  </a:lnTo>
                  <a:lnTo>
                    <a:pt x="77" y="155"/>
                  </a:lnTo>
                  <a:lnTo>
                    <a:pt x="77" y="155"/>
                  </a:lnTo>
                  <a:lnTo>
                    <a:pt x="69" y="154"/>
                  </a:lnTo>
                  <a:lnTo>
                    <a:pt x="61" y="153"/>
                  </a:lnTo>
                  <a:lnTo>
                    <a:pt x="54" y="152"/>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1"/>
                  </a:lnTo>
                  <a:lnTo>
                    <a:pt x="13" y="35"/>
                  </a:lnTo>
                  <a:lnTo>
                    <a:pt x="17" y="29"/>
                  </a:lnTo>
                  <a:lnTo>
                    <a:pt x="22" y="23"/>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3" y="10"/>
                  </a:lnTo>
                  <a:lnTo>
                    <a:pt x="120" y="13"/>
                  </a:lnTo>
                  <a:lnTo>
                    <a:pt x="126" y="18"/>
                  </a:lnTo>
                  <a:lnTo>
                    <a:pt x="132" y="23"/>
                  </a:lnTo>
                  <a:lnTo>
                    <a:pt x="136" y="29"/>
                  </a:lnTo>
                  <a:lnTo>
                    <a:pt x="141" y="35"/>
                  </a:lnTo>
                  <a:lnTo>
                    <a:pt x="144" y="41"/>
                  </a:lnTo>
                  <a:lnTo>
                    <a:pt x="148"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1289">
              <a:extLst>
                <a:ext uri="{FF2B5EF4-FFF2-40B4-BE49-F238E27FC236}">
                  <a16:creationId xmlns:a16="http://schemas.microsoft.com/office/drawing/2014/main" id="{EC5D9517-A9D6-432F-B490-35EAD7D0D6F2}"/>
                </a:ext>
              </a:extLst>
            </p:cNvPr>
            <p:cNvSpPr>
              <a:spLocks/>
            </p:cNvSpPr>
            <p:nvPr/>
          </p:nvSpPr>
          <p:spPr bwMode="auto">
            <a:xfrm>
              <a:off x="7542213" y="2479676"/>
              <a:ext cx="49213" cy="47625"/>
            </a:xfrm>
            <a:custGeom>
              <a:avLst/>
              <a:gdLst>
                <a:gd name="T0" fmla="*/ 154 w 154"/>
                <a:gd name="T1" fmla="*/ 76 h 153"/>
                <a:gd name="T2" fmla="*/ 153 w 154"/>
                <a:gd name="T3" fmla="*/ 91 h 153"/>
                <a:gd name="T4" fmla="*/ 149 w 154"/>
                <a:gd name="T5" fmla="*/ 106 h 153"/>
                <a:gd name="T6" fmla="*/ 141 w 154"/>
                <a:gd name="T7" fmla="*/ 120 h 153"/>
                <a:gd name="T8" fmla="*/ 131 w 154"/>
                <a:gd name="T9" fmla="*/ 131 h 153"/>
                <a:gd name="T10" fmla="*/ 120 w 154"/>
                <a:gd name="T11" fmla="*/ 140 h 153"/>
                <a:gd name="T12" fmla="*/ 107 w 154"/>
                <a:gd name="T13" fmla="*/ 147 h 153"/>
                <a:gd name="T14" fmla="*/ 93 w 154"/>
                <a:gd name="T15" fmla="*/ 152 h 153"/>
                <a:gd name="T16" fmla="*/ 78 w 154"/>
                <a:gd name="T17" fmla="*/ 153 h 153"/>
                <a:gd name="T18" fmla="*/ 70 w 154"/>
                <a:gd name="T19" fmla="*/ 153 h 153"/>
                <a:gd name="T20" fmla="*/ 55 w 154"/>
                <a:gd name="T21" fmla="*/ 149 h 153"/>
                <a:gd name="T22" fmla="*/ 40 w 154"/>
                <a:gd name="T23" fmla="*/ 144 h 153"/>
                <a:gd name="T24" fmla="*/ 28 w 154"/>
                <a:gd name="T25" fmla="*/ 136 h 153"/>
                <a:gd name="T26" fmla="*/ 18 w 154"/>
                <a:gd name="T27" fmla="*/ 125 h 153"/>
                <a:gd name="T28" fmla="*/ 9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6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8 w 154"/>
                <a:gd name="T51" fmla="*/ 0 h 153"/>
                <a:gd name="T52" fmla="*/ 85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1" y="99"/>
                  </a:lnTo>
                  <a:lnTo>
                    <a:pt x="149" y="106"/>
                  </a:lnTo>
                  <a:lnTo>
                    <a:pt x="145" y="113"/>
                  </a:lnTo>
                  <a:lnTo>
                    <a:pt x="141" y="120"/>
                  </a:lnTo>
                  <a:lnTo>
                    <a:pt x="137" y="125"/>
                  </a:lnTo>
                  <a:lnTo>
                    <a:pt x="131" y="131"/>
                  </a:lnTo>
                  <a:lnTo>
                    <a:pt x="126" y="136"/>
                  </a:lnTo>
                  <a:lnTo>
                    <a:pt x="120" y="140"/>
                  </a:lnTo>
                  <a:lnTo>
                    <a:pt x="114" y="144"/>
                  </a:lnTo>
                  <a:lnTo>
                    <a:pt x="107" y="147"/>
                  </a:lnTo>
                  <a:lnTo>
                    <a:pt x="101" y="149"/>
                  </a:lnTo>
                  <a:lnTo>
                    <a:pt x="93" y="152"/>
                  </a:lnTo>
                  <a:lnTo>
                    <a:pt x="85" y="153"/>
                  </a:lnTo>
                  <a:lnTo>
                    <a:pt x="78" y="153"/>
                  </a:lnTo>
                  <a:lnTo>
                    <a:pt x="78" y="153"/>
                  </a:lnTo>
                  <a:lnTo>
                    <a:pt x="70" y="153"/>
                  </a:lnTo>
                  <a:lnTo>
                    <a:pt x="62" y="152"/>
                  </a:lnTo>
                  <a:lnTo>
                    <a:pt x="55" y="149"/>
                  </a:lnTo>
                  <a:lnTo>
                    <a:pt x="47" y="147"/>
                  </a:lnTo>
                  <a:lnTo>
                    <a:pt x="40" y="144"/>
                  </a:lnTo>
                  <a:lnTo>
                    <a:pt x="34" y="140"/>
                  </a:lnTo>
                  <a:lnTo>
                    <a:pt x="28" y="136"/>
                  </a:lnTo>
                  <a:lnTo>
                    <a:pt x="23" y="131"/>
                  </a:lnTo>
                  <a:lnTo>
                    <a:pt x="18" y="125"/>
                  </a:lnTo>
                  <a:lnTo>
                    <a:pt x="14" y="120"/>
                  </a:lnTo>
                  <a:lnTo>
                    <a:pt x="9" y="113"/>
                  </a:lnTo>
                  <a:lnTo>
                    <a:pt x="7" y="106"/>
                  </a:lnTo>
                  <a:lnTo>
                    <a:pt x="3" y="99"/>
                  </a:lnTo>
                  <a:lnTo>
                    <a:pt x="2" y="91"/>
                  </a:lnTo>
                  <a:lnTo>
                    <a:pt x="1" y="84"/>
                  </a:lnTo>
                  <a:lnTo>
                    <a:pt x="0" y="76"/>
                  </a:lnTo>
                  <a:lnTo>
                    <a:pt x="0" y="76"/>
                  </a:lnTo>
                  <a:lnTo>
                    <a:pt x="1" y="68"/>
                  </a:lnTo>
                  <a:lnTo>
                    <a:pt x="2" y="60"/>
                  </a:lnTo>
                  <a:lnTo>
                    <a:pt x="3" y="53"/>
                  </a:lnTo>
                  <a:lnTo>
                    <a:pt x="7" y="46"/>
                  </a:lnTo>
                  <a:lnTo>
                    <a:pt x="9" y="40"/>
                  </a:lnTo>
                  <a:lnTo>
                    <a:pt x="14" y="33"/>
                  </a:lnTo>
                  <a:lnTo>
                    <a:pt x="18" y="27"/>
                  </a:lnTo>
                  <a:lnTo>
                    <a:pt x="23" y="21"/>
                  </a:lnTo>
                  <a:lnTo>
                    <a:pt x="28" y="17"/>
                  </a:lnTo>
                  <a:lnTo>
                    <a:pt x="34" y="12"/>
                  </a:lnTo>
                  <a:lnTo>
                    <a:pt x="40" y="9"/>
                  </a:lnTo>
                  <a:lnTo>
                    <a:pt x="47" y="5"/>
                  </a:lnTo>
                  <a:lnTo>
                    <a:pt x="55" y="3"/>
                  </a:lnTo>
                  <a:lnTo>
                    <a:pt x="62" y="1"/>
                  </a:lnTo>
                  <a:lnTo>
                    <a:pt x="70" y="0"/>
                  </a:lnTo>
                  <a:lnTo>
                    <a:pt x="78" y="0"/>
                  </a:lnTo>
                  <a:lnTo>
                    <a:pt x="78" y="0"/>
                  </a:lnTo>
                  <a:lnTo>
                    <a:pt x="85" y="0"/>
                  </a:lnTo>
                  <a:lnTo>
                    <a:pt x="93" y="1"/>
                  </a:lnTo>
                  <a:lnTo>
                    <a:pt x="101" y="3"/>
                  </a:lnTo>
                  <a:lnTo>
                    <a:pt x="107" y="5"/>
                  </a:lnTo>
                  <a:lnTo>
                    <a:pt x="114" y="9"/>
                  </a:lnTo>
                  <a:lnTo>
                    <a:pt x="120" y="12"/>
                  </a:lnTo>
                  <a:lnTo>
                    <a:pt x="126" y="17"/>
                  </a:lnTo>
                  <a:lnTo>
                    <a:pt x="131" y="21"/>
                  </a:lnTo>
                  <a:lnTo>
                    <a:pt x="137" y="27"/>
                  </a:lnTo>
                  <a:lnTo>
                    <a:pt x="141" y="33"/>
                  </a:lnTo>
                  <a:lnTo>
                    <a:pt x="145" y="40"/>
                  </a:lnTo>
                  <a:lnTo>
                    <a:pt x="149" y="46"/>
                  </a:lnTo>
                  <a:lnTo>
                    <a:pt x="151"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1290">
              <a:extLst>
                <a:ext uri="{FF2B5EF4-FFF2-40B4-BE49-F238E27FC236}">
                  <a16:creationId xmlns:a16="http://schemas.microsoft.com/office/drawing/2014/main" id="{08C551F3-DCD7-4697-A7DF-0C143CDDA0DA}"/>
                </a:ext>
              </a:extLst>
            </p:cNvPr>
            <p:cNvSpPr>
              <a:spLocks/>
            </p:cNvSpPr>
            <p:nvPr/>
          </p:nvSpPr>
          <p:spPr bwMode="auto">
            <a:xfrm>
              <a:off x="7542213" y="2549526"/>
              <a:ext cx="49213" cy="49213"/>
            </a:xfrm>
            <a:custGeom>
              <a:avLst/>
              <a:gdLst>
                <a:gd name="T0" fmla="*/ 154 w 154"/>
                <a:gd name="T1" fmla="*/ 77 h 155"/>
                <a:gd name="T2" fmla="*/ 153 w 154"/>
                <a:gd name="T3" fmla="*/ 93 h 155"/>
                <a:gd name="T4" fmla="*/ 149 w 154"/>
                <a:gd name="T5" fmla="*/ 108 h 155"/>
                <a:gd name="T6" fmla="*/ 141 w 154"/>
                <a:gd name="T7" fmla="*/ 121 h 155"/>
                <a:gd name="T8" fmla="*/ 131 w 154"/>
                <a:gd name="T9" fmla="*/ 132 h 155"/>
                <a:gd name="T10" fmla="*/ 120 w 154"/>
                <a:gd name="T11" fmla="*/ 141 h 155"/>
                <a:gd name="T12" fmla="*/ 107 w 154"/>
                <a:gd name="T13" fmla="*/ 148 h 155"/>
                <a:gd name="T14" fmla="*/ 93 w 154"/>
                <a:gd name="T15" fmla="*/ 153 h 155"/>
                <a:gd name="T16" fmla="*/ 78 w 154"/>
                <a:gd name="T17" fmla="*/ 155 h 155"/>
                <a:gd name="T18" fmla="*/ 70 w 154"/>
                <a:gd name="T19" fmla="*/ 154 h 155"/>
                <a:gd name="T20" fmla="*/ 55 w 154"/>
                <a:gd name="T21" fmla="*/ 152 h 155"/>
                <a:gd name="T22" fmla="*/ 40 w 154"/>
                <a:gd name="T23" fmla="*/ 146 h 155"/>
                <a:gd name="T24" fmla="*/ 28 w 154"/>
                <a:gd name="T25" fmla="*/ 137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2 h 155"/>
                <a:gd name="T50" fmla="*/ 78 w 154"/>
                <a:gd name="T51" fmla="*/ 0 h 155"/>
                <a:gd name="T52" fmla="*/ 85 w 154"/>
                <a:gd name="T53" fmla="*/ 0 h 155"/>
                <a:gd name="T54" fmla="*/ 101 w 154"/>
                <a:gd name="T55" fmla="*/ 4 h 155"/>
                <a:gd name="T56" fmla="*/ 114 w 154"/>
                <a:gd name="T57" fmla="*/ 10 h 155"/>
                <a:gd name="T58" fmla="*/ 126 w 154"/>
                <a:gd name="T59" fmla="*/ 18 h 155"/>
                <a:gd name="T60" fmla="*/ 137 w 154"/>
                <a:gd name="T61" fmla="*/ 29 h 155"/>
                <a:gd name="T62" fmla="*/ 145 w 154"/>
                <a:gd name="T63" fmla="*/ 41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4"/>
                  </a:lnTo>
                  <a:lnTo>
                    <a:pt x="141" y="121"/>
                  </a:lnTo>
                  <a:lnTo>
                    <a:pt x="137" y="126"/>
                  </a:lnTo>
                  <a:lnTo>
                    <a:pt x="131" y="132"/>
                  </a:lnTo>
                  <a:lnTo>
                    <a:pt x="126" y="137"/>
                  </a:lnTo>
                  <a:lnTo>
                    <a:pt x="120" y="141"/>
                  </a:lnTo>
                  <a:lnTo>
                    <a:pt x="114" y="146"/>
                  </a:lnTo>
                  <a:lnTo>
                    <a:pt x="107" y="148"/>
                  </a:lnTo>
                  <a:lnTo>
                    <a:pt x="101" y="152"/>
                  </a:lnTo>
                  <a:lnTo>
                    <a:pt x="93" y="153"/>
                  </a:lnTo>
                  <a:lnTo>
                    <a:pt x="85" y="154"/>
                  </a:lnTo>
                  <a:lnTo>
                    <a:pt x="78" y="155"/>
                  </a:lnTo>
                  <a:lnTo>
                    <a:pt x="78" y="155"/>
                  </a:lnTo>
                  <a:lnTo>
                    <a:pt x="70" y="154"/>
                  </a:lnTo>
                  <a:lnTo>
                    <a:pt x="62" y="153"/>
                  </a:lnTo>
                  <a:lnTo>
                    <a:pt x="55" y="152"/>
                  </a:lnTo>
                  <a:lnTo>
                    <a:pt x="47" y="148"/>
                  </a:lnTo>
                  <a:lnTo>
                    <a:pt x="40" y="146"/>
                  </a:lnTo>
                  <a:lnTo>
                    <a:pt x="34" y="141"/>
                  </a:lnTo>
                  <a:lnTo>
                    <a:pt x="28" y="137"/>
                  </a:lnTo>
                  <a:lnTo>
                    <a:pt x="23" y="132"/>
                  </a:lnTo>
                  <a:lnTo>
                    <a:pt x="18" y="126"/>
                  </a:lnTo>
                  <a:lnTo>
                    <a:pt x="14" y="121"/>
                  </a:lnTo>
                  <a:lnTo>
                    <a:pt x="9" y="114"/>
                  </a:lnTo>
                  <a:lnTo>
                    <a:pt x="7" y="108"/>
                  </a:lnTo>
                  <a:lnTo>
                    <a:pt x="3" y="100"/>
                  </a:lnTo>
                  <a:lnTo>
                    <a:pt x="2" y="93"/>
                  </a:lnTo>
                  <a:lnTo>
                    <a:pt x="1" y="85"/>
                  </a:lnTo>
                  <a:lnTo>
                    <a:pt x="0" y="77"/>
                  </a:lnTo>
                  <a:lnTo>
                    <a:pt x="0" y="77"/>
                  </a:lnTo>
                  <a:lnTo>
                    <a:pt x="1" y="70"/>
                  </a:lnTo>
                  <a:lnTo>
                    <a:pt x="2" y="62"/>
                  </a:lnTo>
                  <a:lnTo>
                    <a:pt x="3" y="54"/>
                  </a:lnTo>
                  <a:lnTo>
                    <a:pt x="7" y="47"/>
                  </a:lnTo>
                  <a:lnTo>
                    <a:pt x="9" y="41"/>
                  </a:lnTo>
                  <a:lnTo>
                    <a:pt x="14" y="35"/>
                  </a:lnTo>
                  <a:lnTo>
                    <a:pt x="18" y="29"/>
                  </a:lnTo>
                  <a:lnTo>
                    <a:pt x="23" y="23"/>
                  </a:lnTo>
                  <a:lnTo>
                    <a:pt x="28"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7" y="6"/>
                  </a:lnTo>
                  <a:lnTo>
                    <a:pt x="114" y="10"/>
                  </a:lnTo>
                  <a:lnTo>
                    <a:pt x="120" y="13"/>
                  </a:lnTo>
                  <a:lnTo>
                    <a:pt x="126" y="18"/>
                  </a:lnTo>
                  <a:lnTo>
                    <a:pt x="131" y="23"/>
                  </a:lnTo>
                  <a:lnTo>
                    <a:pt x="137" y="29"/>
                  </a:lnTo>
                  <a:lnTo>
                    <a:pt x="141" y="35"/>
                  </a:lnTo>
                  <a:lnTo>
                    <a:pt x="145" y="41"/>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1291">
              <a:extLst>
                <a:ext uri="{FF2B5EF4-FFF2-40B4-BE49-F238E27FC236}">
                  <a16:creationId xmlns:a16="http://schemas.microsoft.com/office/drawing/2014/main" id="{338EC228-D3DA-4EAD-AB4F-C15A5C78A293}"/>
                </a:ext>
              </a:extLst>
            </p:cNvPr>
            <p:cNvSpPr>
              <a:spLocks/>
            </p:cNvSpPr>
            <p:nvPr/>
          </p:nvSpPr>
          <p:spPr bwMode="auto">
            <a:xfrm>
              <a:off x="7613651" y="2479676"/>
              <a:ext cx="47625" cy="47625"/>
            </a:xfrm>
            <a:custGeom>
              <a:avLst/>
              <a:gdLst>
                <a:gd name="T0" fmla="*/ 153 w 153"/>
                <a:gd name="T1" fmla="*/ 76 h 153"/>
                <a:gd name="T2" fmla="*/ 152 w 153"/>
                <a:gd name="T3" fmla="*/ 91 h 153"/>
                <a:gd name="T4" fmla="*/ 148 w 153"/>
                <a:gd name="T5" fmla="*/ 106 h 153"/>
                <a:gd name="T6" fmla="*/ 141 w 153"/>
                <a:gd name="T7" fmla="*/ 120 h 153"/>
                <a:gd name="T8" fmla="*/ 132 w 153"/>
                <a:gd name="T9" fmla="*/ 131 h 153"/>
                <a:gd name="T10" fmla="*/ 120 w 153"/>
                <a:gd name="T11" fmla="*/ 140 h 153"/>
                <a:gd name="T12" fmla="*/ 106 w 153"/>
                <a:gd name="T13" fmla="*/ 147 h 153"/>
                <a:gd name="T14" fmla="*/ 93 w 153"/>
                <a:gd name="T15" fmla="*/ 152 h 153"/>
                <a:gd name="T16" fmla="*/ 77 w 153"/>
                <a:gd name="T17" fmla="*/ 153 h 153"/>
                <a:gd name="T18" fmla="*/ 69 w 153"/>
                <a:gd name="T19" fmla="*/ 153 h 153"/>
                <a:gd name="T20" fmla="*/ 54 w 153"/>
                <a:gd name="T21" fmla="*/ 149 h 153"/>
                <a:gd name="T22" fmla="*/ 40 w 153"/>
                <a:gd name="T23" fmla="*/ 144 h 153"/>
                <a:gd name="T24" fmla="*/ 27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6 w 153"/>
                <a:gd name="T39" fmla="*/ 46 h 153"/>
                <a:gd name="T40" fmla="*/ 13 w 153"/>
                <a:gd name="T41" fmla="*/ 33 h 153"/>
                <a:gd name="T42" fmla="*/ 22 w 153"/>
                <a:gd name="T43" fmla="*/ 21 h 153"/>
                <a:gd name="T44" fmla="*/ 33 w 153"/>
                <a:gd name="T45" fmla="*/ 12 h 153"/>
                <a:gd name="T46" fmla="*/ 47 w 153"/>
                <a:gd name="T47" fmla="*/ 5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8" y="106"/>
                  </a:lnTo>
                  <a:lnTo>
                    <a:pt x="144" y="113"/>
                  </a:lnTo>
                  <a:lnTo>
                    <a:pt x="141" y="120"/>
                  </a:lnTo>
                  <a:lnTo>
                    <a:pt x="136" y="125"/>
                  </a:lnTo>
                  <a:lnTo>
                    <a:pt x="132" y="131"/>
                  </a:lnTo>
                  <a:lnTo>
                    <a:pt x="126" y="136"/>
                  </a:lnTo>
                  <a:lnTo>
                    <a:pt x="120" y="140"/>
                  </a:lnTo>
                  <a:lnTo>
                    <a:pt x="113" y="144"/>
                  </a:lnTo>
                  <a:lnTo>
                    <a:pt x="106" y="147"/>
                  </a:lnTo>
                  <a:lnTo>
                    <a:pt x="100" y="149"/>
                  </a:lnTo>
                  <a:lnTo>
                    <a:pt x="93" y="152"/>
                  </a:lnTo>
                  <a:lnTo>
                    <a:pt x="85" y="153"/>
                  </a:lnTo>
                  <a:lnTo>
                    <a:pt x="77" y="153"/>
                  </a:lnTo>
                  <a:lnTo>
                    <a:pt x="77" y="153"/>
                  </a:lnTo>
                  <a:lnTo>
                    <a:pt x="69" y="153"/>
                  </a:lnTo>
                  <a:lnTo>
                    <a:pt x="61" y="152"/>
                  </a:lnTo>
                  <a:lnTo>
                    <a:pt x="54" y="149"/>
                  </a:lnTo>
                  <a:lnTo>
                    <a:pt x="47" y="147"/>
                  </a:lnTo>
                  <a:lnTo>
                    <a:pt x="40" y="144"/>
                  </a:lnTo>
                  <a:lnTo>
                    <a:pt x="33" y="140"/>
                  </a:lnTo>
                  <a:lnTo>
                    <a:pt x="27" y="136"/>
                  </a:lnTo>
                  <a:lnTo>
                    <a:pt x="22" y="131"/>
                  </a:lnTo>
                  <a:lnTo>
                    <a:pt x="17" y="125"/>
                  </a:lnTo>
                  <a:lnTo>
                    <a:pt x="13" y="120"/>
                  </a:lnTo>
                  <a:lnTo>
                    <a:pt x="9" y="113"/>
                  </a:lnTo>
                  <a:lnTo>
                    <a:pt x="6" y="106"/>
                  </a:lnTo>
                  <a:lnTo>
                    <a:pt x="3" y="99"/>
                  </a:lnTo>
                  <a:lnTo>
                    <a:pt x="1" y="91"/>
                  </a:lnTo>
                  <a:lnTo>
                    <a:pt x="0" y="84"/>
                  </a:lnTo>
                  <a:lnTo>
                    <a:pt x="0" y="76"/>
                  </a:lnTo>
                  <a:lnTo>
                    <a:pt x="0" y="76"/>
                  </a:lnTo>
                  <a:lnTo>
                    <a:pt x="0" y="68"/>
                  </a:lnTo>
                  <a:lnTo>
                    <a:pt x="1" y="60"/>
                  </a:lnTo>
                  <a:lnTo>
                    <a:pt x="3" y="53"/>
                  </a:lnTo>
                  <a:lnTo>
                    <a:pt x="6" y="46"/>
                  </a:lnTo>
                  <a:lnTo>
                    <a:pt x="9" y="40"/>
                  </a:lnTo>
                  <a:lnTo>
                    <a:pt x="13" y="33"/>
                  </a:lnTo>
                  <a:lnTo>
                    <a:pt x="17" y="27"/>
                  </a:lnTo>
                  <a:lnTo>
                    <a:pt x="22" y="21"/>
                  </a:lnTo>
                  <a:lnTo>
                    <a:pt x="27" y="17"/>
                  </a:lnTo>
                  <a:lnTo>
                    <a:pt x="33" y="12"/>
                  </a:lnTo>
                  <a:lnTo>
                    <a:pt x="40" y="9"/>
                  </a:lnTo>
                  <a:lnTo>
                    <a:pt x="47" y="5"/>
                  </a:lnTo>
                  <a:lnTo>
                    <a:pt x="54" y="3"/>
                  </a:lnTo>
                  <a:lnTo>
                    <a:pt x="61" y="1"/>
                  </a:lnTo>
                  <a:lnTo>
                    <a:pt x="69" y="0"/>
                  </a:lnTo>
                  <a:lnTo>
                    <a:pt x="77" y="0"/>
                  </a:lnTo>
                  <a:lnTo>
                    <a:pt x="77" y="0"/>
                  </a:lnTo>
                  <a:lnTo>
                    <a:pt x="85" y="0"/>
                  </a:lnTo>
                  <a:lnTo>
                    <a:pt x="93" y="1"/>
                  </a:lnTo>
                  <a:lnTo>
                    <a:pt x="100" y="3"/>
                  </a:lnTo>
                  <a:lnTo>
                    <a:pt x="106" y="5"/>
                  </a:lnTo>
                  <a:lnTo>
                    <a:pt x="113" y="9"/>
                  </a:lnTo>
                  <a:lnTo>
                    <a:pt x="120" y="12"/>
                  </a:lnTo>
                  <a:lnTo>
                    <a:pt x="126" y="17"/>
                  </a:lnTo>
                  <a:lnTo>
                    <a:pt x="132" y="21"/>
                  </a:lnTo>
                  <a:lnTo>
                    <a:pt x="136" y="27"/>
                  </a:lnTo>
                  <a:lnTo>
                    <a:pt x="141" y="33"/>
                  </a:lnTo>
                  <a:lnTo>
                    <a:pt x="144" y="40"/>
                  </a:lnTo>
                  <a:lnTo>
                    <a:pt x="148" y="46"/>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1292">
              <a:extLst>
                <a:ext uri="{FF2B5EF4-FFF2-40B4-BE49-F238E27FC236}">
                  <a16:creationId xmlns:a16="http://schemas.microsoft.com/office/drawing/2014/main" id="{CB05082A-F265-493B-8C41-02AD0A225972}"/>
                </a:ext>
              </a:extLst>
            </p:cNvPr>
            <p:cNvSpPr>
              <a:spLocks/>
            </p:cNvSpPr>
            <p:nvPr/>
          </p:nvSpPr>
          <p:spPr bwMode="auto">
            <a:xfrm>
              <a:off x="7613651" y="2549526"/>
              <a:ext cx="47625" cy="49213"/>
            </a:xfrm>
            <a:custGeom>
              <a:avLst/>
              <a:gdLst>
                <a:gd name="T0" fmla="*/ 153 w 153"/>
                <a:gd name="T1" fmla="*/ 77 h 155"/>
                <a:gd name="T2" fmla="*/ 152 w 153"/>
                <a:gd name="T3" fmla="*/ 93 h 155"/>
                <a:gd name="T4" fmla="*/ 148 w 153"/>
                <a:gd name="T5" fmla="*/ 108 h 155"/>
                <a:gd name="T6" fmla="*/ 141 w 153"/>
                <a:gd name="T7" fmla="*/ 121 h 155"/>
                <a:gd name="T8" fmla="*/ 132 w 153"/>
                <a:gd name="T9" fmla="*/ 132 h 155"/>
                <a:gd name="T10" fmla="*/ 120 w 153"/>
                <a:gd name="T11" fmla="*/ 141 h 155"/>
                <a:gd name="T12" fmla="*/ 106 w 153"/>
                <a:gd name="T13" fmla="*/ 148 h 155"/>
                <a:gd name="T14" fmla="*/ 93 w 153"/>
                <a:gd name="T15" fmla="*/ 153 h 155"/>
                <a:gd name="T16" fmla="*/ 77 w 153"/>
                <a:gd name="T17" fmla="*/ 155 h 155"/>
                <a:gd name="T18" fmla="*/ 69 w 153"/>
                <a:gd name="T19" fmla="*/ 154 h 155"/>
                <a:gd name="T20" fmla="*/ 54 w 153"/>
                <a:gd name="T21" fmla="*/ 152 h 155"/>
                <a:gd name="T22" fmla="*/ 40 w 153"/>
                <a:gd name="T23" fmla="*/ 146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3 h 155"/>
                <a:gd name="T46" fmla="*/ 47 w 153"/>
                <a:gd name="T47" fmla="*/ 6 h 155"/>
                <a:gd name="T48" fmla="*/ 61 w 153"/>
                <a:gd name="T49" fmla="*/ 2 h 155"/>
                <a:gd name="T50" fmla="*/ 77 w 153"/>
                <a:gd name="T51" fmla="*/ 0 h 155"/>
                <a:gd name="T52" fmla="*/ 85 w 153"/>
                <a:gd name="T53" fmla="*/ 0 h 155"/>
                <a:gd name="T54" fmla="*/ 100 w 153"/>
                <a:gd name="T55" fmla="*/ 4 h 155"/>
                <a:gd name="T56" fmla="*/ 113 w 153"/>
                <a:gd name="T57" fmla="*/ 10 h 155"/>
                <a:gd name="T58" fmla="*/ 126 w 153"/>
                <a:gd name="T59" fmla="*/ 18 h 155"/>
                <a:gd name="T60" fmla="*/ 136 w 153"/>
                <a:gd name="T61" fmla="*/ 29 h 155"/>
                <a:gd name="T62" fmla="*/ 144 w 153"/>
                <a:gd name="T63" fmla="*/ 41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4"/>
                  </a:lnTo>
                  <a:lnTo>
                    <a:pt x="141" y="121"/>
                  </a:lnTo>
                  <a:lnTo>
                    <a:pt x="136" y="126"/>
                  </a:lnTo>
                  <a:lnTo>
                    <a:pt x="132" y="132"/>
                  </a:lnTo>
                  <a:lnTo>
                    <a:pt x="126" y="137"/>
                  </a:lnTo>
                  <a:lnTo>
                    <a:pt x="120" y="141"/>
                  </a:lnTo>
                  <a:lnTo>
                    <a:pt x="113" y="146"/>
                  </a:lnTo>
                  <a:lnTo>
                    <a:pt x="106" y="148"/>
                  </a:lnTo>
                  <a:lnTo>
                    <a:pt x="100" y="152"/>
                  </a:lnTo>
                  <a:lnTo>
                    <a:pt x="93" y="153"/>
                  </a:lnTo>
                  <a:lnTo>
                    <a:pt x="85" y="154"/>
                  </a:lnTo>
                  <a:lnTo>
                    <a:pt x="77" y="155"/>
                  </a:lnTo>
                  <a:lnTo>
                    <a:pt x="77" y="155"/>
                  </a:lnTo>
                  <a:lnTo>
                    <a:pt x="69" y="154"/>
                  </a:lnTo>
                  <a:lnTo>
                    <a:pt x="61" y="153"/>
                  </a:lnTo>
                  <a:lnTo>
                    <a:pt x="54" y="152"/>
                  </a:lnTo>
                  <a:lnTo>
                    <a:pt x="47" y="148"/>
                  </a:lnTo>
                  <a:lnTo>
                    <a:pt x="40" y="146"/>
                  </a:lnTo>
                  <a:lnTo>
                    <a:pt x="33" y="141"/>
                  </a:lnTo>
                  <a:lnTo>
                    <a:pt x="27" y="137"/>
                  </a:lnTo>
                  <a:lnTo>
                    <a:pt x="22" y="132"/>
                  </a:lnTo>
                  <a:lnTo>
                    <a:pt x="17" y="126"/>
                  </a:lnTo>
                  <a:lnTo>
                    <a:pt x="13" y="121"/>
                  </a:lnTo>
                  <a:lnTo>
                    <a:pt x="9" y="114"/>
                  </a:lnTo>
                  <a:lnTo>
                    <a:pt x="6" y="108"/>
                  </a:lnTo>
                  <a:lnTo>
                    <a:pt x="3" y="100"/>
                  </a:lnTo>
                  <a:lnTo>
                    <a:pt x="1" y="93"/>
                  </a:lnTo>
                  <a:lnTo>
                    <a:pt x="0" y="85"/>
                  </a:lnTo>
                  <a:lnTo>
                    <a:pt x="0" y="77"/>
                  </a:lnTo>
                  <a:lnTo>
                    <a:pt x="0" y="77"/>
                  </a:lnTo>
                  <a:lnTo>
                    <a:pt x="0" y="70"/>
                  </a:lnTo>
                  <a:lnTo>
                    <a:pt x="1" y="62"/>
                  </a:lnTo>
                  <a:lnTo>
                    <a:pt x="3" y="54"/>
                  </a:lnTo>
                  <a:lnTo>
                    <a:pt x="6" y="47"/>
                  </a:lnTo>
                  <a:lnTo>
                    <a:pt x="9" y="41"/>
                  </a:lnTo>
                  <a:lnTo>
                    <a:pt x="13" y="35"/>
                  </a:lnTo>
                  <a:lnTo>
                    <a:pt x="17" y="29"/>
                  </a:lnTo>
                  <a:lnTo>
                    <a:pt x="22" y="23"/>
                  </a:lnTo>
                  <a:lnTo>
                    <a:pt x="27"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6" y="6"/>
                  </a:lnTo>
                  <a:lnTo>
                    <a:pt x="113" y="10"/>
                  </a:lnTo>
                  <a:lnTo>
                    <a:pt x="120" y="13"/>
                  </a:lnTo>
                  <a:lnTo>
                    <a:pt x="126" y="18"/>
                  </a:lnTo>
                  <a:lnTo>
                    <a:pt x="132" y="23"/>
                  </a:lnTo>
                  <a:lnTo>
                    <a:pt x="136" y="29"/>
                  </a:lnTo>
                  <a:lnTo>
                    <a:pt x="141" y="35"/>
                  </a:lnTo>
                  <a:lnTo>
                    <a:pt x="144" y="41"/>
                  </a:lnTo>
                  <a:lnTo>
                    <a:pt x="148"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5" name="Freeform 1293">
              <a:extLst>
                <a:ext uri="{FF2B5EF4-FFF2-40B4-BE49-F238E27FC236}">
                  <a16:creationId xmlns:a16="http://schemas.microsoft.com/office/drawing/2014/main" id="{1B1387CC-F42D-444F-83CD-1EE2E43C813D}"/>
                </a:ext>
              </a:extLst>
            </p:cNvPr>
            <p:cNvSpPr>
              <a:spLocks/>
            </p:cNvSpPr>
            <p:nvPr/>
          </p:nvSpPr>
          <p:spPr bwMode="auto">
            <a:xfrm>
              <a:off x="7683501" y="2479676"/>
              <a:ext cx="47625" cy="47625"/>
            </a:xfrm>
            <a:custGeom>
              <a:avLst/>
              <a:gdLst>
                <a:gd name="T0" fmla="*/ 153 w 153"/>
                <a:gd name="T1" fmla="*/ 76 h 153"/>
                <a:gd name="T2" fmla="*/ 152 w 153"/>
                <a:gd name="T3" fmla="*/ 91 h 153"/>
                <a:gd name="T4" fmla="*/ 147 w 153"/>
                <a:gd name="T5" fmla="*/ 106 h 153"/>
                <a:gd name="T6" fmla="*/ 140 w 153"/>
                <a:gd name="T7" fmla="*/ 120 h 153"/>
                <a:gd name="T8" fmla="*/ 131 w 153"/>
                <a:gd name="T9" fmla="*/ 131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3 w 153"/>
                <a:gd name="T21" fmla="*/ 149 h 153"/>
                <a:gd name="T22" fmla="*/ 40 w 153"/>
                <a:gd name="T23" fmla="*/ 144 h 153"/>
                <a:gd name="T24" fmla="*/ 27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6 h 153"/>
                <a:gd name="T40" fmla="*/ 12 w 153"/>
                <a:gd name="T41" fmla="*/ 33 h 153"/>
                <a:gd name="T42" fmla="*/ 22 w 153"/>
                <a:gd name="T43" fmla="*/ 21 h 153"/>
                <a:gd name="T44" fmla="*/ 33 w 153"/>
                <a:gd name="T45" fmla="*/ 12 h 153"/>
                <a:gd name="T46" fmla="*/ 47 w 153"/>
                <a:gd name="T47" fmla="*/ 5 h 153"/>
                <a:gd name="T48" fmla="*/ 61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7" y="106"/>
                  </a:lnTo>
                  <a:lnTo>
                    <a:pt x="144" y="113"/>
                  </a:lnTo>
                  <a:lnTo>
                    <a:pt x="140" y="120"/>
                  </a:lnTo>
                  <a:lnTo>
                    <a:pt x="136" y="125"/>
                  </a:lnTo>
                  <a:lnTo>
                    <a:pt x="131" y="131"/>
                  </a:lnTo>
                  <a:lnTo>
                    <a:pt x="125" y="136"/>
                  </a:lnTo>
                  <a:lnTo>
                    <a:pt x="120" y="140"/>
                  </a:lnTo>
                  <a:lnTo>
                    <a:pt x="113" y="144"/>
                  </a:lnTo>
                  <a:lnTo>
                    <a:pt x="106" y="147"/>
                  </a:lnTo>
                  <a:lnTo>
                    <a:pt x="99" y="149"/>
                  </a:lnTo>
                  <a:lnTo>
                    <a:pt x="92" y="152"/>
                  </a:lnTo>
                  <a:lnTo>
                    <a:pt x="84" y="153"/>
                  </a:lnTo>
                  <a:lnTo>
                    <a:pt x="76" y="153"/>
                  </a:lnTo>
                  <a:lnTo>
                    <a:pt x="76" y="153"/>
                  </a:lnTo>
                  <a:lnTo>
                    <a:pt x="68" y="153"/>
                  </a:lnTo>
                  <a:lnTo>
                    <a:pt x="61" y="152"/>
                  </a:lnTo>
                  <a:lnTo>
                    <a:pt x="53" y="149"/>
                  </a:lnTo>
                  <a:lnTo>
                    <a:pt x="47" y="147"/>
                  </a:lnTo>
                  <a:lnTo>
                    <a:pt x="40" y="144"/>
                  </a:lnTo>
                  <a:lnTo>
                    <a:pt x="33" y="140"/>
                  </a:lnTo>
                  <a:lnTo>
                    <a:pt x="27" y="136"/>
                  </a:lnTo>
                  <a:lnTo>
                    <a:pt x="22" y="131"/>
                  </a:lnTo>
                  <a:lnTo>
                    <a:pt x="17" y="125"/>
                  </a:lnTo>
                  <a:lnTo>
                    <a:pt x="12" y="120"/>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2" y="33"/>
                  </a:lnTo>
                  <a:lnTo>
                    <a:pt x="17" y="27"/>
                  </a:lnTo>
                  <a:lnTo>
                    <a:pt x="22" y="21"/>
                  </a:lnTo>
                  <a:lnTo>
                    <a:pt x="27" y="17"/>
                  </a:lnTo>
                  <a:lnTo>
                    <a:pt x="33"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5" y="17"/>
                  </a:lnTo>
                  <a:lnTo>
                    <a:pt x="131" y="21"/>
                  </a:lnTo>
                  <a:lnTo>
                    <a:pt x="136" y="27"/>
                  </a:lnTo>
                  <a:lnTo>
                    <a:pt x="140" y="33"/>
                  </a:lnTo>
                  <a:lnTo>
                    <a:pt x="144" y="40"/>
                  </a:lnTo>
                  <a:lnTo>
                    <a:pt x="147" y="46"/>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6" name="Freeform 1294">
              <a:extLst>
                <a:ext uri="{FF2B5EF4-FFF2-40B4-BE49-F238E27FC236}">
                  <a16:creationId xmlns:a16="http://schemas.microsoft.com/office/drawing/2014/main" id="{08D00523-00AC-451C-AD2E-4467039DE967}"/>
                </a:ext>
              </a:extLst>
            </p:cNvPr>
            <p:cNvSpPr>
              <a:spLocks/>
            </p:cNvSpPr>
            <p:nvPr/>
          </p:nvSpPr>
          <p:spPr bwMode="auto">
            <a:xfrm>
              <a:off x="7683501" y="2549526"/>
              <a:ext cx="47625" cy="49213"/>
            </a:xfrm>
            <a:custGeom>
              <a:avLst/>
              <a:gdLst>
                <a:gd name="T0" fmla="*/ 153 w 153"/>
                <a:gd name="T1" fmla="*/ 77 h 155"/>
                <a:gd name="T2" fmla="*/ 152 w 153"/>
                <a:gd name="T3" fmla="*/ 93 h 155"/>
                <a:gd name="T4" fmla="*/ 147 w 153"/>
                <a:gd name="T5" fmla="*/ 108 h 155"/>
                <a:gd name="T6" fmla="*/ 140 w 153"/>
                <a:gd name="T7" fmla="*/ 121 h 155"/>
                <a:gd name="T8" fmla="*/ 131 w 153"/>
                <a:gd name="T9" fmla="*/ 132 h 155"/>
                <a:gd name="T10" fmla="*/ 120 w 153"/>
                <a:gd name="T11" fmla="*/ 141 h 155"/>
                <a:gd name="T12" fmla="*/ 106 w 153"/>
                <a:gd name="T13" fmla="*/ 148 h 155"/>
                <a:gd name="T14" fmla="*/ 92 w 153"/>
                <a:gd name="T15" fmla="*/ 153 h 155"/>
                <a:gd name="T16" fmla="*/ 76 w 153"/>
                <a:gd name="T17" fmla="*/ 155 h 155"/>
                <a:gd name="T18" fmla="*/ 68 w 153"/>
                <a:gd name="T19" fmla="*/ 154 h 155"/>
                <a:gd name="T20" fmla="*/ 53 w 153"/>
                <a:gd name="T21" fmla="*/ 152 h 155"/>
                <a:gd name="T22" fmla="*/ 40 w 153"/>
                <a:gd name="T23" fmla="*/ 146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2 w 153"/>
                <a:gd name="T43" fmla="*/ 23 h 155"/>
                <a:gd name="T44" fmla="*/ 33 w 153"/>
                <a:gd name="T45" fmla="*/ 13 h 155"/>
                <a:gd name="T46" fmla="*/ 47 w 153"/>
                <a:gd name="T47" fmla="*/ 6 h 155"/>
                <a:gd name="T48" fmla="*/ 61 w 153"/>
                <a:gd name="T49" fmla="*/ 2 h 155"/>
                <a:gd name="T50" fmla="*/ 76 w 153"/>
                <a:gd name="T51" fmla="*/ 0 h 155"/>
                <a:gd name="T52" fmla="*/ 84 w 153"/>
                <a:gd name="T53" fmla="*/ 0 h 155"/>
                <a:gd name="T54" fmla="*/ 99 w 153"/>
                <a:gd name="T55" fmla="*/ 4 h 155"/>
                <a:gd name="T56" fmla="*/ 113 w 153"/>
                <a:gd name="T57" fmla="*/ 10 h 155"/>
                <a:gd name="T58" fmla="*/ 125 w 153"/>
                <a:gd name="T59" fmla="*/ 18 h 155"/>
                <a:gd name="T60" fmla="*/ 136 w 153"/>
                <a:gd name="T61" fmla="*/ 29 h 155"/>
                <a:gd name="T62" fmla="*/ 144 w 153"/>
                <a:gd name="T63" fmla="*/ 41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0" y="121"/>
                  </a:lnTo>
                  <a:lnTo>
                    <a:pt x="136" y="126"/>
                  </a:lnTo>
                  <a:lnTo>
                    <a:pt x="131" y="132"/>
                  </a:lnTo>
                  <a:lnTo>
                    <a:pt x="125" y="137"/>
                  </a:lnTo>
                  <a:lnTo>
                    <a:pt x="120" y="141"/>
                  </a:lnTo>
                  <a:lnTo>
                    <a:pt x="113" y="146"/>
                  </a:lnTo>
                  <a:lnTo>
                    <a:pt x="106" y="148"/>
                  </a:lnTo>
                  <a:lnTo>
                    <a:pt x="99" y="152"/>
                  </a:lnTo>
                  <a:lnTo>
                    <a:pt x="92" y="153"/>
                  </a:lnTo>
                  <a:lnTo>
                    <a:pt x="84" y="154"/>
                  </a:lnTo>
                  <a:lnTo>
                    <a:pt x="76" y="155"/>
                  </a:lnTo>
                  <a:lnTo>
                    <a:pt x="76" y="155"/>
                  </a:lnTo>
                  <a:lnTo>
                    <a:pt x="68" y="154"/>
                  </a:lnTo>
                  <a:lnTo>
                    <a:pt x="61" y="153"/>
                  </a:lnTo>
                  <a:lnTo>
                    <a:pt x="53" y="152"/>
                  </a:lnTo>
                  <a:lnTo>
                    <a:pt x="47" y="148"/>
                  </a:lnTo>
                  <a:lnTo>
                    <a:pt x="40" y="146"/>
                  </a:lnTo>
                  <a:lnTo>
                    <a:pt x="33" y="141"/>
                  </a:lnTo>
                  <a:lnTo>
                    <a:pt x="27" y="137"/>
                  </a:lnTo>
                  <a:lnTo>
                    <a:pt x="22"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1"/>
                  </a:lnTo>
                  <a:lnTo>
                    <a:pt x="12" y="35"/>
                  </a:lnTo>
                  <a:lnTo>
                    <a:pt x="17" y="29"/>
                  </a:lnTo>
                  <a:lnTo>
                    <a:pt x="22" y="23"/>
                  </a:lnTo>
                  <a:lnTo>
                    <a:pt x="27" y="18"/>
                  </a:lnTo>
                  <a:lnTo>
                    <a:pt x="33"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5" y="18"/>
                  </a:lnTo>
                  <a:lnTo>
                    <a:pt x="131" y="23"/>
                  </a:lnTo>
                  <a:lnTo>
                    <a:pt x="136" y="29"/>
                  </a:lnTo>
                  <a:lnTo>
                    <a:pt x="140" y="35"/>
                  </a:lnTo>
                  <a:lnTo>
                    <a:pt x="144" y="41"/>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7" name="Freeform 1295">
              <a:extLst>
                <a:ext uri="{FF2B5EF4-FFF2-40B4-BE49-F238E27FC236}">
                  <a16:creationId xmlns:a16="http://schemas.microsoft.com/office/drawing/2014/main" id="{AC38BD0A-FEFF-4E35-99DB-14CE9BD6897C}"/>
                </a:ext>
              </a:extLst>
            </p:cNvPr>
            <p:cNvSpPr>
              <a:spLocks/>
            </p:cNvSpPr>
            <p:nvPr/>
          </p:nvSpPr>
          <p:spPr bwMode="auto">
            <a:xfrm>
              <a:off x="7191376" y="2479676"/>
              <a:ext cx="49213" cy="47625"/>
            </a:xfrm>
            <a:custGeom>
              <a:avLst/>
              <a:gdLst>
                <a:gd name="T0" fmla="*/ 155 w 155"/>
                <a:gd name="T1" fmla="*/ 76 h 153"/>
                <a:gd name="T2" fmla="*/ 153 w 155"/>
                <a:gd name="T3" fmla="*/ 91 h 153"/>
                <a:gd name="T4" fmla="*/ 149 w 155"/>
                <a:gd name="T5" fmla="*/ 106 h 153"/>
                <a:gd name="T6" fmla="*/ 141 w 155"/>
                <a:gd name="T7" fmla="*/ 120 h 153"/>
                <a:gd name="T8" fmla="*/ 132 w 155"/>
                <a:gd name="T9" fmla="*/ 131 h 153"/>
                <a:gd name="T10" fmla="*/ 121 w 155"/>
                <a:gd name="T11" fmla="*/ 140 h 153"/>
                <a:gd name="T12" fmla="*/ 108 w 155"/>
                <a:gd name="T13" fmla="*/ 147 h 153"/>
                <a:gd name="T14" fmla="*/ 93 w 155"/>
                <a:gd name="T15" fmla="*/ 152 h 153"/>
                <a:gd name="T16" fmla="*/ 78 w 155"/>
                <a:gd name="T17" fmla="*/ 153 h 153"/>
                <a:gd name="T18" fmla="*/ 70 w 155"/>
                <a:gd name="T19" fmla="*/ 153 h 153"/>
                <a:gd name="T20" fmla="*/ 55 w 155"/>
                <a:gd name="T21" fmla="*/ 149 h 153"/>
                <a:gd name="T22" fmla="*/ 42 w 155"/>
                <a:gd name="T23" fmla="*/ 144 h 153"/>
                <a:gd name="T24" fmla="*/ 29 w 155"/>
                <a:gd name="T25" fmla="*/ 136 h 153"/>
                <a:gd name="T26" fmla="*/ 19 w 155"/>
                <a:gd name="T27" fmla="*/ 125 h 153"/>
                <a:gd name="T28" fmla="*/ 11 w 155"/>
                <a:gd name="T29" fmla="*/ 113 h 153"/>
                <a:gd name="T30" fmla="*/ 4 w 155"/>
                <a:gd name="T31" fmla="*/ 99 h 153"/>
                <a:gd name="T32" fmla="*/ 2 w 155"/>
                <a:gd name="T33" fmla="*/ 84 h 153"/>
                <a:gd name="T34" fmla="*/ 0 w 155"/>
                <a:gd name="T35" fmla="*/ 76 h 153"/>
                <a:gd name="T36" fmla="*/ 3 w 155"/>
                <a:gd name="T37" fmla="*/ 60 h 153"/>
                <a:gd name="T38" fmla="*/ 7 w 155"/>
                <a:gd name="T39" fmla="*/ 46 h 153"/>
                <a:gd name="T40" fmla="*/ 14 w 155"/>
                <a:gd name="T41" fmla="*/ 33 h 153"/>
                <a:gd name="T42" fmla="*/ 23 w 155"/>
                <a:gd name="T43" fmla="*/ 21 h 153"/>
                <a:gd name="T44" fmla="*/ 35 w 155"/>
                <a:gd name="T45" fmla="*/ 12 h 153"/>
                <a:gd name="T46" fmla="*/ 47 w 155"/>
                <a:gd name="T47" fmla="*/ 5 h 153"/>
                <a:gd name="T48" fmla="*/ 62 w 155"/>
                <a:gd name="T49" fmla="*/ 1 h 153"/>
                <a:gd name="T50" fmla="*/ 78 w 155"/>
                <a:gd name="T51" fmla="*/ 0 h 153"/>
                <a:gd name="T52" fmla="*/ 85 w 155"/>
                <a:gd name="T53" fmla="*/ 0 h 153"/>
                <a:gd name="T54" fmla="*/ 101 w 155"/>
                <a:gd name="T55" fmla="*/ 3 h 153"/>
                <a:gd name="T56" fmla="*/ 115 w 155"/>
                <a:gd name="T57" fmla="*/ 9 h 153"/>
                <a:gd name="T58" fmla="*/ 126 w 155"/>
                <a:gd name="T59" fmla="*/ 17 h 153"/>
                <a:gd name="T60" fmla="*/ 137 w 155"/>
                <a:gd name="T61" fmla="*/ 27 h 153"/>
                <a:gd name="T62" fmla="*/ 146 w 155"/>
                <a:gd name="T63" fmla="*/ 40 h 153"/>
                <a:gd name="T64" fmla="*/ 151 w 155"/>
                <a:gd name="T65" fmla="*/ 53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3" y="91"/>
                  </a:lnTo>
                  <a:lnTo>
                    <a:pt x="151" y="99"/>
                  </a:lnTo>
                  <a:lnTo>
                    <a:pt x="149" y="106"/>
                  </a:lnTo>
                  <a:lnTo>
                    <a:pt x="146" y="113"/>
                  </a:lnTo>
                  <a:lnTo>
                    <a:pt x="141" y="120"/>
                  </a:lnTo>
                  <a:lnTo>
                    <a:pt x="137" y="125"/>
                  </a:lnTo>
                  <a:lnTo>
                    <a:pt x="132" y="131"/>
                  </a:lnTo>
                  <a:lnTo>
                    <a:pt x="126" y="136"/>
                  </a:lnTo>
                  <a:lnTo>
                    <a:pt x="121" y="140"/>
                  </a:lnTo>
                  <a:lnTo>
                    <a:pt x="115" y="144"/>
                  </a:lnTo>
                  <a:lnTo>
                    <a:pt x="108" y="147"/>
                  </a:lnTo>
                  <a:lnTo>
                    <a:pt x="101" y="149"/>
                  </a:lnTo>
                  <a:lnTo>
                    <a:pt x="93" y="152"/>
                  </a:lnTo>
                  <a:lnTo>
                    <a:pt x="85" y="153"/>
                  </a:lnTo>
                  <a:lnTo>
                    <a:pt x="78" y="153"/>
                  </a:lnTo>
                  <a:lnTo>
                    <a:pt x="78" y="153"/>
                  </a:lnTo>
                  <a:lnTo>
                    <a:pt x="70" y="153"/>
                  </a:lnTo>
                  <a:lnTo>
                    <a:pt x="62" y="152"/>
                  </a:lnTo>
                  <a:lnTo>
                    <a:pt x="55" y="149"/>
                  </a:lnTo>
                  <a:lnTo>
                    <a:pt x="47" y="147"/>
                  </a:lnTo>
                  <a:lnTo>
                    <a:pt x="42" y="144"/>
                  </a:lnTo>
                  <a:lnTo>
                    <a:pt x="35" y="140"/>
                  </a:lnTo>
                  <a:lnTo>
                    <a:pt x="29" y="136"/>
                  </a:lnTo>
                  <a:lnTo>
                    <a:pt x="23" y="131"/>
                  </a:lnTo>
                  <a:lnTo>
                    <a:pt x="19" y="125"/>
                  </a:lnTo>
                  <a:lnTo>
                    <a:pt x="14" y="120"/>
                  </a:lnTo>
                  <a:lnTo>
                    <a:pt x="11" y="113"/>
                  </a:lnTo>
                  <a:lnTo>
                    <a:pt x="7" y="106"/>
                  </a:lnTo>
                  <a:lnTo>
                    <a:pt x="4" y="99"/>
                  </a:lnTo>
                  <a:lnTo>
                    <a:pt x="3" y="91"/>
                  </a:lnTo>
                  <a:lnTo>
                    <a:pt x="2" y="84"/>
                  </a:lnTo>
                  <a:lnTo>
                    <a:pt x="0" y="76"/>
                  </a:lnTo>
                  <a:lnTo>
                    <a:pt x="0" y="76"/>
                  </a:lnTo>
                  <a:lnTo>
                    <a:pt x="2" y="68"/>
                  </a:lnTo>
                  <a:lnTo>
                    <a:pt x="3" y="60"/>
                  </a:lnTo>
                  <a:lnTo>
                    <a:pt x="4" y="53"/>
                  </a:lnTo>
                  <a:lnTo>
                    <a:pt x="7" y="46"/>
                  </a:lnTo>
                  <a:lnTo>
                    <a:pt x="11" y="40"/>
                  </a:lnTo>
                  <a:lnTo>
                    <a:pt x="14" y="33"/>
                  </a:lnTo>
                  <a:lnTo>
                    <a:pt x="19" y="27"/>
                  </a:lnTo>
                  <a:lnTo>
                    <a:pt x="23" y="21"/>
                  </a:lnTo>
                  <a:lnTo>
                    <a:pt x="29" y="17"/>
                  </a:lnTo>
                  <a:lnTo>
                    <a:pt x="35" y="12"/>
                  </a:lnTo>
                  <a:lnTo>
                    <a:pt x="42" y="9"/>
                  </a:lnTo>
                  <a:lnTo>
                    <a:pt x="47" y="5"/>
                  </a:lnTo>
                  <a:lnTo>
                    <a:pt x="55" y="3"/>
                  </a:lnTo>
                  <a:lnTo>
                    <a:pt x="62" y="1"/>
                  </a:lnTo>
                  <a:lnTo>
                    <a:pt x="70" y="0"/>
                  </a:lnTo>
                  <a:lnTo>
                    <a:pt x="78" y="0"/>
                  </a:lnTo>
                  <a:lnTo>
                    <a:pt x="78" y="0"/>
                  </a:lnTo>
                  <a:lnTo>
                    <a:pt x="85" y="0"/>
                  </a:lnTo>
                  <a:lnTo>
                    <a:pt x="93" y="1"/>
                  </a:lnTo>
                  <a:lnTo>
                    <a:pt x="101" y="3"/>
                  </a:lnTo>
                  <a:lnTo>
                    <a:pt x="108" y="5"/>
                  </a:lnTo>
                  <a:lnTo>
                    <a:pt x="115" y="9"/>
                  </a:lnTo>
                  <a:lnTo>
                    <a:pt x="121" y="12"/>
                  </a:lnTo>
                  <a:lnTo>
                    <a:pt x="126" y="17"/>
                  </a:lnTo>
                  <a:lnTo>
                    <a:pt x="132" y="21"/>
                  </a:lnTo>
                  <a:lnTo>
                    <a:pt x="137" y="27"/>
                  </a:lnTo>
                  <a:lnTo>
                    <a:pt x="141" y="33"/>
                  </a:lnTo>
                  <a:lnTo>
                    <a:pt x="146" y="40"/>
                  </a:lnTo>
                  <a:lnTo>
                    <a:pt x="149" y="46"/>
                  </a:lnTo>
                  <a:lnTo>
                    <a:pt x="151" y="53"/>
                  </a:lnTo>
                  <a:lnTo>
                    <a:pt x="153" y="60"/>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8" name="Freeform 1296">
              <a:extLst>
                <a:ext uri="{FF2B5EF4-FFF2-40B4-BE49-F238E27FC236}">
                  <a16:creationId xmlns:a16="http://schemas.microsoft.com/office/drawing/2014/main" id="{05B7E091-2D8C-4717-AA7F-C607F625A47F}"/>
                </a:ext>
              </a:extLst>
            </p:cNvPr>
            <p:cNvSpPr>
              <a:spLocks/>
            </p:cNvSpPr>
            <p:nvPr/>
          </p:nvSpPr>
          <p:spPr bwMode="auto">
            <a:xfrm>
              <a:off x="7191376" y="2549526"/>
              <a:ext cx="49213" cy="49213"/>
            </a:xfrm>
            <a:custGeom>
              <a:avLst/>
              <a:gdLst>
                <a:gd name="T0" fmla="*/ 155 w 155"/>
                <a:gd name="T1" fmla="*/ 77 h 155"/>
                <a:gd name="T2" fmla="*/ 153 w 155"/>
                <a:gd name="T3" fmla="*/ 93 h 155"/>
                <a:gd name="T4" fmla="*/ 149 w 155"/>
                <a:gd name="T5" fmla="*/ 108 h 155"/>
                <a:gd name="T6" fmla="*/ 141 w 155"/>
                <a:gd name="T7" fmla="*/ 121 h 155"/>
                <a:gd name="T8" fmla="*/ 132 w 155"/>
                <a:gd name="T9" fmla="*/ 132 h 155"/>
                <a:gd name="T10" fmla="*/ 121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2 h 155"/>
                <a:gd name="T22" fmla="*/ 42 w 155"/>
                <a:gd name="T23" fmla="*/ 146 h 155"/>
                <a:gd name="T24" fmla="*/ 29 w 155"/>
                <a:gd name="T25" fmla="*/ 137 h 155"/>
                <a:gd name="T26" fmla="*/ 19 w 155"/>
                <a:gd name="T27" fmla="*/ 126 h 155"/>
                <a:gd name="T28" fmla="*/ 11 w 155"/>
                <a:gd name="T29" fmla="*/ 114 h 155"/>
                <a:gd name="T30" fmla="*/ 4 w 155"/>
                <a:gd name="T31" fmla="*/ 100 h 155"/>
                <a:gd name="T32" fmla="*/ 2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3 h 155"/>
                <a:gd name="T46" fmla="*/ 47 w 155"/>
                <a:gd name="T47" fmla="*/ 6 h 155"/>
                <a:gd name="T48" fmla="*/ 62 w 155"/>
                <a:gd name="T49" fmla="*/ 2 h 155"/>
                <a:gd name="T50" fmla="*/ 78 w 155"/>
                <a:gd name="T51" fmla="*/ 0 h 155"/>
                <a:gd name="T52" fmla="*/ 85 w 155"/>
                <a:gd name="T53" fmla="*/ 0 h 155"/>
                <a:gd name="T54" fmla="*/ 101 w 155"/>
                <a:gd name="T55" fmla="*/ 4 h 155"/>
                <a:gd name="T56" fmla="*/ 115 w 155"/>
                <a:gd name="T57" fmla="*/ 10 h 155"/>
                <a:gd name="T58" fmla="*/ 126 w 155"/>
                <a:gd name="T59" fmla="*/ 18 h 155"/>
                <a:gd name="T60" fmla="*/ 137 w 155"/>
                <a:gd name="T61" fmla="*/ 29 h 155"/>
                <a:gd name="T62" fmla="*/ 146 w 155"/>
                <a:gd name="T63" fmla="*/ 41 h 155"/>
                <a:gd name="T64" fmla="*/ 151 w 155"/>
                <a:gd name="T65" fmla="*/ 54 h 155"/>
                <a:gd name="T66" fmla="*/ 155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3" y="93"/>
                  </a:lnTo>
                  <a:lnTo>
                    <a:pt x="151" y="100"/>
                  </a:lnTo>
                  <a:lnTo>
                    <a:pt x="149" y="108"/>
                  </a:lnTo>
                  <a:lnTo>
                    <a:pt x="146" y="114"/>
                  </a:lnTo>
                  <a:lnTo>
                    <a:pt x="141" y="121"/>
                  </a:lnTo>
                  <a:lnTo>
                    <a:pt x="137" y="126"/>
                  </a:lnTo>
                  <a:lnTo>
                    <a:pt x="132" y="132"/>
                  </a:lnTo>
                  <a:lnTo>
                    <a:pt x="126" y="137"/>
                  </a:lnTo>
                  <a:lnTo>
                    <a:pt x="121" y="141"/>
                  </a:lnTo>
                  <a:lnTo>
                    <a:pt x="115" y="146"/>
                  </a:lnTo>
                  <a:lnTo>
                    <a:pt x="108" y="148"/>
                  </a:lnTo>
                  <a:lnTo>
                    <a:pt x="101" y="152"/>
                  </a:lnTo>
                  <a:lnTo>
                    <a:pt x="93" y="153"/>
                  </a:lnTo>
                  <a:lnTo>
                    <a:pt x="85" y="154"/>
                  </a:lnTo>
                  <a:lnTo>
                    <a:pt x="78" y="155"/>
                  </a:lnTo>
                  <a:lnTo>
                    <a:pt x="78" y="155"/>
                  </a:lnTo>
                  <a:lnTo>
                    <a:pt x="70" y="154"/>
                  </a:lnTo>
                  <a:lnTo>
                    <a:pt x="62" y="153"/>
                  </a:lnTo>
                  <a:lnTo>
                    <a:pt x="55" y="152"/>
                  </a:lnTo>
                  <a:lnTo>
                    <a:pt x="47" y="148"/>
                  </a:lnTo>
                  <a:lnTo>
                    <a:pt x="42" y="146"/>
                  </a:lnTo>
                  <a:lnTo>
                    <a:pt x="35" y="141"/>
                  </a:lnTo>
                  <a:lnTo>
                    <a:pt x="29" y="137"/>
                  </a:lnTo>
                  <a:lnTo>
                    <a:pt x="23" y="132"/>
                  </a:lnTo>
                  <a:lnTo>
                    <a:pt x="19" y="126"/>
                  </a:lnTo>
                  <a:lnTo>
                    <a:pt x="14" y="121"/>
                  </a:lnTo>
                  <a:lnTo>
                    <a:pt x="11" y="114"/>
                  </a:lnTo>
                  <a:lnTo>
                    <a:pt x="7" y="108"/>
                  </a:lnTo>
                  <a:lnTo>
                    <a:pt x="4" y="100"/>
                  </a:lnTo>
                  <a:lnTo>
                    <a:pt x="3" y="93"/>
                  </a:lnTo>
                  <a:lnTo>
                    <a:pt x="2" y="85"/>
                  </a:lnTo>
                  <a:lnTo>
                    <a:pt x="0" y="77"/>
                  </a:lnTo>
                  <a:lnTo>
                    <a:pt x="0" y="77"/>
                  </a:lnTo>
                  <a:lnTo>
                    <a:pt x="2" y="70"/>
                  </a:lnTo>
                  <a:lnTo>
                    <a:pt x="3" y="62"/>
                  </a:lnTo>
                  <a:lnTo>
                    <a:pt x="4" y="54"/>
                  </a:lnTo>
                  <a:lnTo>
                    <a:pt x="7" y="47"/>
                  </a:lnTo>
                  <a:lnTo>
                    <a:pt x="11" y="41"/>
                  </a:lnTo>
                  <a:lnTo>
                    <a:pt x="14" y="35"/>
                  </a:lnTo>
                  <a:lnTo>
                    <a:pt x="19" y="29"/>
                  </a:lnTo>
                  <a:lnTo>
                    <a:pt x="23" y="23"/>
                  </a:lnTo>
                  <a:lnTo>
                    <a:pt x="29" y="18"/>
                  </a:lnTo>
                  <a:lnTo>
                    <a:pt x="35" y="13"/>
                  </a:lnTo>
                  <a:lnTo>
                    <a:pt x="42"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3"/>
                  </a:lnTo>
                  <a:lnTo>
                    <a:pt x="126" y="18"/>
                  </a:lnTo>
                  <a:lnTo>
                    <a:pt x="132" y="23"/>
                  </a:lnTo>
                  <a:lnTo>
                    <a:pt x="137" y="29"/>
                  </a:lnTo>
                  <a:lnTo>
                    <a:pt x="141" y="35"/>
                  </a:lnTo>
                  <a:lnTo>
                    <a:pt x="146" y="41"/>
                  </a:lnTo>
                  <a:lnTo>
                    <a:pt x="149" y="47"/>
                  </a:lnTo>
                  <a:lnTo>
                    <a:pt x="151" y="54"/>
                  </a:lnTo>
                  <a:lnTo>
                    <a:pt x="153" y="62"/>
                  </a:lnTo>
                  <a:lnTo>
                    <a:pt x="155"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97">
              <a:extLst>
                <a:ext uri="{FF2B5EF4-FFF2-40B4-BE49-F238E27FC236}">
                  <a16:creationId xmlns:a16="http://schemas.microsoft.com/office/drawing/2014/main" id="{39F34F3E-E19B-4D41-A292-F68030738B36}"/>
                </a:ext>
              </a:extLst>
            </p:cNvPr>
            <p:cNvSpPr>
              <a:spLocks/>
            </p:cNvSpPr>
            <p:nvPr/>
          </p:nvSpPr>
          <p:spPr bwMode="auto">
            <a:xfrm>
              <a:off x="7261226" y="2479676"/>
              <a:ext cx="49213" cy="47625"/>
            </a:xfrm>
            <a:custGeom>
              <a:avLst/>
              <a:gdLst>
                <a:gd name="T0" fmla="*/ 154 w 154"/>
                <a:gd name="T1" fmla="*/ 76 h 153"/>
                <a:gd name="T2" fmla="*/ 153 w 154"/>
                <a:gd name="T3" fmla="*/ 91 h 153"/>
                <a:gd name="T4" fmla="*/ 149 w 154"/>
                <a:gd name="T5" fmla="*/ 106 h 153"/>
                <a:gd name="T6" fmla="*/ 142 w 154"/>
                <a:gd name="T7" fmla="*/ 120 h 153"/>
                <a:gd name="T8" fmla="*/ 132 w 154"/>
                <a:gd name="T9" fmla="*/ 131 h 153"/>
                <a:gd name="T10" fmla="*/ 120 w 154"/>
                <a:gd name="T11" fmla="*/ 140 h 153"/>
                <a:gd name="T12" fmla="*/ 108 w 154"/>
                <a:gd name="T13" fmla="*/ 147 h 153"/>
                <a:gd name="T14" fmla="*/ 93 w 154"/>
                <a:gd name="T15" fmla="*/ 152 h 153"/>
                <a:gd name="T16" fmla="*/ 78 w 154"/>
                <a:gd name="T17" fmla="*/ 153 h 153"/>
                <a:gd name="T18" fmla="*/ 70 w 154"/>
                <a:gd name="T19" fmla="*/ 153 h 153"/>
                <a:gd name="T20" fmla="*/ 55 w 154"/>
                <a:gd name="T21" fmla="*/ 149 h 153"/>
                <a:gd name="T22" fmla="*/ 41 w 154"/>
                <a:gd name="T23" fmla="*/ 144 h 153"/>
                <a:gd name="T24" fmla="*/ 29 w 154"/>
                <a:gd name="T25" fmla="*/ 136 h 153"/>
                <a:gd name="T26" fmla="*/ 18 w 154"/>
                <a:gd name="T27" fmla="*/ 125 h 153"/>
                <a:gd name="T28" fmla="*/ 9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6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8 w 154"/>
                <a:gd name="T51" fmla="*/ 0 h 153"/>
                <a:gd name="T52" fmla="*/ 85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1" y="99"/>
                  </a:lnTo>
                  <a:lnTo>
                    <a:pt x="149" y="106"/>
                  </a:lnTo>
                  <a:lnTo>
                    <a:pt x="145" y="113"/>
                  </a:lnTo>
                  <a:lnTo>
                    <a:pt x="142" y="120"/>
                  </a:lnTo>
                  <a:lnTo>
                    <a:pt x="137" y="125"/>
                  </a:lnTo>
                  <a:lnTo>
                    <a:pt x="132" y="131"/>
                  </a:lnTo>
                  <a:lnTo>
                    <a:pt x="126" y="136"/>
                  </a:lnTo>
                  <a:lnTo>
                    <a:pt x="120" y="140"/>
                  </a:lnTo>
                  <a:lnTo>
                    <a:pt x="114" y="144"/>
                  </a:lnTo>
                  <a:lnTo>
                    <a:pt x="108" y="147"/>
                  </a:lnTo>
                  <a:lnTo>
                    <a:pt x="101" y="149"/>
                  </a:lnTo>
                  <a:lnTo>
                    <a:pt x="93" y="152"/>
                  </a:lnTo>
                  <a:lnTo>
                    <a:pt x="85" y="153"/>
                  </a:lnTo>
                  <a:lnTo>
                    <a:pt x="78" y="153"/>
                  </a:lnTo>
                  <a:lnTo>
                    <a:pt x="78" y="153"/>
                  </a:lnTo>
                  <a:lnTo>
                    <a:pt x="70" y="153"/>
                  </a:lnTo>
                  <a:lnTo>
                    <a:pt x="62" y="152"/>
                  </a:lnTo>
                  <a:lnTo>
                    <a:pt x="55" y="149"/>
                  </a:lnTo>
                  <a:lnTo>
                    <a:pt x="47" y="147"/>
                  </a:lnTo>
                  <a:lnTo>
                    <a:pt x="41" y="144"/>
                  </a:lnTo>
                  <a:lnTo>
                    <a:pt x="34" y="140"/>
                  </a:lnTo>
                  <a:lnTo>
                    <a:pt x="29" y="136"/>
                  </a:lnTo>
                  <a:lnTo>
                    <a:pt x="23" y="131"/>
                  </a:lnTo>
                  <a:lnTo>
                    <a:pt x="18" y="125"/>
                  </a:lnTo>
                  <a:lnTo>
                    <a:pt x="14" y="120"/>
                  </a:lnTo>
                  <a:lnTo>
                    <a:pt x="9" y="113"/>
                  </a:lnTo>
                  <a:lnTo>
                    <a:pt x="7" y="106"/>
                  </a:lnTo>
                  <a:lnTo>
                    <a:pt x="3" y="99"/>
                  </a:lnTo>
                  <a:lnTo>
                    <a:pt x="2" y="91"/>
                  </a:lnTo>
                  <a:lnTo>
                    <a:pt x="1" y="84"/>
                  </a:lnTo>
                  <a:lnTo>
                    <a:pt x="0" y="76"/>
                  </a:lnTo>
                  <a:lnTo>
                    <a:pt x="0" y="76"/>
                  </a:lnTo>
                  <a:lnTo>
                    <a:pt x="1" y="68"/>
                  </a:lnTo>
                  <a:lnTo>
                    <a:pt x="2" y="60"/>
                  </a:lnTo>
                  <a:lnTo>
                    <a:pt x="3" y="53"/>
                  </a:lnTo>
                  <a:lnTo>
                    <a:pt x="7" y="46"/>
                  </a:lnTo>
                  <a:lnTo>
                    <a:pt x="9"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7" y="27"/>
                  </a:lnTo>
                  <a:lnTo>
                    <a:pt x="142" y="33"/>
                  </a:lnTo>
                  <a:lnTo>
                    <a:pt x="145" y="40"/>
                  </a:lnTo>
                  <a:lnTo>
                    <a:pt x="149" y="46"/>
                  </a:lnTo>
                  <a:lnTo>
                    <a:pt x="151"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298">
              <a:extLst>
                <a:ext uri="{FF2B5EF4-FFF2-40B4-BE49-F238E27FC236}">
                  <a16:creationId xmlns:a16="http://schemas.microsoft.com/office/drawing/2014/main" id="{1B3CD68E-A1E2-49AE-A902-BB8D7BB9B6B3}"/>
                </a:ext>
              </a:extLst>
            </p:cNvPr>
            <p:cNvSpPr>
              <a:spLocks/>
            </p:cNvSpPr>
            <p:nvPr/>
          </p:nvSpPr>
          <p:spPr bwMode="auto">
            <a:xfrm>
              <a:off x="7261226" y="2549526"/>
              <a:ext cx="49213" cy="49213"/>
            </a:xfrm>
            <a:custGeom>
              <a:avLst/>
              <a:gdLst>
                <a:gd name="T0" fmla="*/ 154 w 154"/>
                <a:gd name="T1" fmla="*/ 77 h 155"/>
                <a:gd name="T2" fmla="*/ 153 w 154"/>
                <a:gd name="T3" fmla="*/ 93 h 155"/>
                <a:gd name="T4" fmla="*/ 149 w 154"/>
                <a:gd name="T5" fmla="*/ 108 h 155"/>
                <a:gd name="T6" fmla="*/ 142 w 154"/>
                <a:gd name="T7" fmla="*/ 121 h 155"/>
                <a:gd name="T8" fmla="*/ 132 w 154"/>
                <a:gd name="T9" fmla="*/ 132 h 155"/>
                <a:gd name="T10" fmla="*/ 120 w 154"/>
                <a:gd name="T11" fmla="*/ 141 h 155"/>
                <a:gd name="T12" fmla="*/ 108 w 154"/>
                <a:gd name="T13" fmla="*/ 148 h 155"/>
                <a:gd name="T14" fmla="*/ 93 w 154"/>
                <a:gd name="T15" fmla="*/ 153 h 155"/>
                <a:gd name="T16" fmla="*/ 78 w 154"/>
                <a:gd name="T17" fmla="*/ 155 h 155"/>
                <a:gd name="T18" fmla="*/ 70 w 154"/>
                <a:gd name="T19" fmla="*/ 154 h 155"/>
                <a:gd name="T20" fmla="*/ 55 w 154"/>
                <a:gd name="T21" fmla="*/ 152 h 155"/>
                <a:gd name="T22" fmla="*/ 41 w 154"/>
                <a:gd name="T23" fmla="*/ 146 h 155"/>
                <a:gd name="T24" fmla="*/ 29 w 154"/>
                <a:gd name="T25" fmla="*/ 137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2 h 155"/>
                <a:gd name="T50" fmla="*/ 78 w 154"/>
                <a:gd name="T51" fmla="*/ 0 h 155"/>
                <a:gd name="T52" fmla="*/ 85 w 154"/>
                <a:gd name="T53" fmla="*/ 0 h 155"/>
                <a:gd name="T54" fmla="*/ 101 w 154"/>
                <a:gd name="T55" fmla="*/ 4 h 155"/>
                <a:gd name="T56" fmla="*/ 114 w 154"/>
                <a:gd name="T57" fmla="*/ 10 h 155"/>
                <a:gd name="T58" fmla="*/ 126 w 154"/>
                <a:gd name="T59" fmla="*/ 18 h 155"/>
                <a:gd name="T60" fmla="*/ 137 w 154"/>
                <a:gd name="T61" fmla="*/ 29 h 155"/>
                <a:gd name="T62" fmla="*/ 145 w 154"/>
                <a:gd name="T63" fmla="*/ 41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4"/>
                  </a:lnTo>
                  <a:lnTo>
                    <a:pt x="142" y="121"/>
                  </a:lnTo>
                  <a:lnTo>
                    <a:pt x="137" y="126"/>
                  </a:lnTo>
                  <a:lnTo>
                    <a:pt x="132" y="132"/>
                  </a:lnTo>
                  <a:lnTo>
                    <a:pt x="126" y="137"/>
                  </a:lnTo>
                  <a:lnTo>
                    <a:pt x="120" y="141"/>
                  </a:lnTo>
                  <a:lnTo>
                    <a:pt x="114" y="146"/>
                  </a:lnTo>
                  <a:lnTo>
                    <a:pt x="108" y="148"/>
                  </a:lnTo>
                  <a:lnTo>
                    <a:pt x="101" y="152"/>
                  </a:lnTo>
                  <a:lnTo>
                    <a:pt x="93" y="153"/>
                  </a:lnTo>
                  <a:lnTo>
                    <a:pt x="85" y="154"/>
                  </a:lnTo>
                  <a:lnTo>
                    <a:pt x="78" y="155"/>
                  </a:lnTo>
                  <a:lnTo>
                    <a:pt x="78" y="155"/>
                  </a:lnTo>
                  <a:lnTo>
                    <a:pt x="70" y="154"/>
                  </a:lnTo>
                  <a:lnTo>
                    <a:pt x="62" y="153"/>
                  </a:lnTo>
                  <a:lnTo>
                    <a:pt x="55" y="152"/>
                  </a:lnTo>
                  <a:lnTo>
                    <a:pt x="47" y="148"/>
                  </a:lnTo>
                  <a:lnTo>
                    <a:pt x="41" y="146"/>
                  </a:lnTo>
                  <a:lnTo>
                    <a:pt x="34" y="141"/>
                  </a:lnTo>
                  <a:lnTo>
                    <a:pt x="29" y="137"/>
                  </a:lnTo>
                  <a:lnTo>
                    <a:pt x="23" y="132"/>
                  </a:lnTo>
                  <a:lnTo>
                    <a:pt x="18" y="126"/>
                  </a:lnTo>
                  <a:lnTo>
                    <a:pt x="14" y="121"/>
                  </a:lnTo>
                  <a:lnTo>
                    <a:pt x="9" y="114"/>
                  </a:lnTo>
                  <a:lnTo>
                    <a:pt x="7" y="108"/>
                  </a:lnTo>
                  <a:lnTo>
                    <a:pt x="3" y="100"/>
                  </a:lnTo>
                  <a:lnTo>
                    <a:pt x="2" y="93"/>
                  </a:lnTo>
                  <a:lnTo>
                    <a:pt x="1" y="85"/>
                  </a:lnTo>
                  <a:lnTo>
                    <a:pt x="0" y="77"/>
                  </a:lnTo>
                  <a:lnTo>
                    <a:pt x="0" y="77"/>
                  </a:lnTo>
                  <a:lnTo>
                    <a:pt x="1" y="70"/>
                  </a:lnTo>
                  <a:lnTo>
                    <a:pt x="2" y="62"/>
                  </a:lnTo>
                  <a:lnTo>
                    <a:pt x="3" y="54"/>
                  </a:lnTo>
                  <a:lnTo>
                    <a:pt x="7" y="47"/>
                  </a:lnTo>
                  <a:lnTo>
                    <a:pt x="9" y="41"/>
                  </a:lnTo>
                  <a:lnTo>
                    <a:pt x="14" y="35"/>
                  </a:lnTo>
                  <a:lnTo>
                    <a:pt x="18" y="29"/>
                  </a:lnTo>
                  <a:lnTo>
                    <a:pt x="23" y="23"/>
                  </a:lnTo>
                  <a:lnTo>
                    <a:pt x="29" y="18"/>
                  </a:lnTo>
                  <a:lnTo>
                    <a:pt x="34" y="13"/>
                  </a:lnTo>
                  <a:lnTo>
                    <a:pt x="41"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3"/>
                  </a:lnTo>
                  <a:lnTo>
                    <a:pt x="137" y="29"/>
                  </a:lnTo>
                  <a:lnTo>
                    <a:pt x="142" y="35"/>
                  </a:lnTo>
                  <a:lnTo>
                    <a:pt x="145" y="41"/>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299">
              <a:extLst>
                <a:ext uri="{FF2B5EF4-FFF2-40B4-BE49-F238E27FC236}">
                  <a16:creationId xmlns:a16="http://schemas.microsoft.com/office/drawing/2014/main" id="{2579A391-0775-463C-A9F1-BE3E1A29B98A}"/>
                </a:ext>
              </a:extLst>
            </p:cNvPr>
            <p:cNvSpPr>
              <a:spLocks/>
            </p:cNvSpPr>
            <p:nvPr/>
          </p:nvSpPr>
          <p:spPr bwMode="auto">
            <a:xfrm>
              <a:off x="7331076" y="2479676"/>
              <a:ext cx="49213" cy="47625"/>
            </a:xfrm>
            <a:custGeom>
              <a:avLst/>
              <a:gdLst>
                <a:gd name="T0" fmla="*/ 154 w 154"/>
                <a:gd name="T1" fmla="*/ 76 h 153"/>
                <a:gd name="T2" fmla="*/ 152 w 154"/>
                <a:gd name="T3" fmla="*/ 91 h 153"/>
                <a:gd name="T4" fmla="*/ 147 w 154"/>
                <a:gd name="T5" fmla="*/ 106 h 153"/>
                <a:gd name="T6" fmla="*/ 141 w 154"/>
                <a:gd name="T7" fmla="*/ 120 h 153"/>
                <a:gd name="T8" fmla="*/ 131 w 154"/>
                <a:gd name="T9" fmla="*/ 131 h 153"/>
                <a:gd name="T10" fmla="*/ 120 w 154"/>
                <a:gd name="T11" fmla="*/ 140 h 153"/>
                <a:gd name="T12" fmla="*/ 107 w 154"/>
                <a:gd name="T13" fmla="*/ 147 h 153"/>
                <a:gd name="T14" fmla="*/ 93 w 154"/>
                <a:gd name="T15" fmla="*/ 152 h 153"/>
                <a:gd name="T16" fmla="*/ 76 w 154"/>
                <a:gd name="T17" fmla="*/ 153 h 153"/>
                <a:gd name="T18" fmla="*/ 70 w 154"/>
                <a:gd name="T19" fmla="*/ 153 h 153"/>
                <a:gd name="T20" fmla="*/ 54 w 154"/>
                <a:gd name="T21" fmla="*/ 149 h 153"/>
                <a:gd name="T22" fmla="*/ 40 w 154"/>
                <a:gd name="T23" fmla="*/ 144 h 153"/>
                <a:gd name="T24" fmla="*/ 28 w 154"/>
                <a:gd name="T25" fmla="*/ 136 h 153"/>
                <a:gd name="T26" fmla="*/ 18 w 154"/>
                <a:gd name="T27" fmla="*/ 125 h 153"/>
                <a:gd name="T28" fmla="*/ 9 w 154"/>
                <a:gd name="T29" fmla="*/ 113 h 153"/>
                <a:gd name="T30" fmla="*/ 3 w 154"/>
                <a:gd name="T31" fmla="*/ 99 h 153"/>
                <a:gd name="T32" fmla="*/ 1 w 154"/>
                <a:gd name="T33" fmla="*/ 84 h 153"/>
                <a:gd name="T34" fmla="*/ 0 w 154"/>
                <a:gd name="T35" fmla="*/ 76 h 153"/>
                <a:gd name="T36" fmla="*/ 2 w 154"/>
                <a:gd name="T37" fmla="*/ 60 h 153"/>
                <a:gd name="T38" fmla="*/ 6 w 154"/>
                <a:gd name="T39" fmla="*/ 46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6 w 154"/>
                <a:gd name="T51" fmla="*/ 0 h 153"/>
                <a:gd name="T52" fmla="*/ 85 w 154"/>
                <a:gd name="T53" fmla="*/ 0 h 153"/>
                <a:gd name="T54" fmla="*/ 99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1"/>
                  </a:lnTo>
                  <a:lnTo>
                    <a:pt x="151" y="99"/>
                  </a:lnTo>
                  <a:lnTo>
                    <a:pt x="147" y="106"/>
                  </a:lnTo>
                  <a:lnTo>
                    <a:pt x="145" y="113"/>
                  </a:lnTo>
                  <a:lnTo>
                    <a:pt x="141" y="120"/>
                  </a:lnTo>
                  <a:lnTo>
                    <a:pt x="136" y="125"/>
                  </a:lnTo>
                  <a:lnTo>
                    <a:pt x="131" y="131"/>
                  </a:lnTo>
                  <a:lnTo>
                    <a:pt x="126" y="136"/>
                  </a:lnTo>
                  <a:lnTo>
                    <a:pt x="120" y="140"/>
                  </a:lnTo>
                  <a:lnTo>
                    <a:pt x="113" y="144"/>
                  </a:lnTo>
                  <a:lnTo>
                    <a:pt x="107" y="147"/>
                  </a:lnTo>
                  <a:lnTo>
                    <a:pt x="99" y="149"/>
                  </a:lnTo>
                  <a:lnTo>
                    <a:pt x="93" y="152"/>
                  </a:lnTo>
                  <a:lnTo>
                    <a:pt x="85" y="153"/>
                  </a:lnTo>
                  <a:lnTo>
                    <a:pt x="76" y="153"/>
                  </a:lnTo>
                  <a:lnTo>
                    <a:pt x="76" y="153"/>
                  </a:lnTo>
                  <a:lnTo>
                    <a:pt x="70" y="153"/>
                  </a:lnTo>
                  <a:lnTo>
                    <a:pt x="62" y="152"/>
                  </a:lnTo>
                  <a:lnTo>
                    <a:pt x="54" y="149"/>
                  </a:lnTo>
                  <a:lnTo>
                    <a:pt x="47" y="147"/>
                  </a:lnTo>
                  <a:lnTo>
                    <a:pt x="40" y="144"/>
                  </a:lnTo>
                  <a:lnTo>
                    <a:pt x="34" y="140"/>
                  </a:lnTo>
                  <a:lnTo>
                    <a:pt x="28" y="136"/>
                  </a:lnTo>
                  <a:lnTo>
                    <a:pt x="23" y="131"/>
                  </a:lnTo>
                  <a:lnTo>
                    <a:pt x="18" y="125"/>
                  </a:lnTo>
                  <a:lnTo>
                    <a:pt x="14" y="120"/>
                  </a:lnTo>
                  <a:lnTo>
                    <a:pt x="9" y="113"/>
                  </a:lnTo>
                  <a:lnTo>
                    <a:pt x="6" y="106"/>
                  </a:lnTo>
                  <a:lnTo>
                    <a:pt x="3" y="99"/>
                  </a:lnTo>
                  <a:lnTo>
                    <a:pt x="2" y="91"/>
                  </a:lnTo>
                  <a:lnTo>
                    <a:pt x="1" y="84"/>
                  </a:lnTo>
                  <a:lnTo>
                    <a:pt x="0" y="76"/>
                  </a:lnTo>
                  <a:lnTo>
                    <a:pt x="0" y="76"/>
                  </a:lnTo>
                  <a:lnTo>
                    <a:pt x="1" y="68"/>
                  </a:lnTo>
                  <a:lnTo>
                    <a:pt x="2" y="60"/>
                  </a:lnTo>
                  <a:lnTo>
                    <a:pt x="3" y="53"/>
                  </a:lnTo>
                  <a:lnTo>
                    <a:pt x="6" y="46"/>
                  </a:lnTo>
                  <a:lnTo>
                    <a:pt x="9" y="40"/>
                  </a:lnTo>
                  <a:lnTo>
                    <a:pt x="14" y="33"/>
                  </a:lnTo>
                  <a:lnTo>
                    <a:pt x="18" y="27"/>
                  </a:lnTo>
                  <a:lnTo>
                    <a:pt x="23" y="21"/>
                  </a:lnTo>
                  <a:lnTo>
                    <a:pt x="28" y="17"/>
                  </a:lnTo>
                  <a:lnTo>
                    <a:pt x="34" y="12"/>
                  </a:lnTo>
                  <a:lnTo>
                    <a:pt x="40" y="9"/>
                  </a:lnTo>
                  <a:lnTo>
                    <a:pt x="47" y="5"/>
                  </a:lnTo>
                  <a:lnTo>
                    <a:pt x="54" y="3"/>
                  </a:lnTo>
                  <a:lnTo>
                    <a:pt x="62" y="1"/>
                  </a:lnTo>
                  <a:lnTo>
                    <a:pt x="70" y="0"/>
                  </a:lnTo>
                  <a:lnTo>
                    <a:pt x="76" y="0"/>
                  </a:lnTo>
                  <a:lnTo>
                    <a:pt x="76" y="0"/>
                  </a:lnTo>
                  <a:lnTo>
                    <a:pt x="85" y="0"/>
                  </a:lnTo>
                  <a:lnTo>
                    <a:pt x="93" y="1"/>
                  </a:lnTo>
                  <a:lnTo>
                    <a:pt x="99" y="3"/>
                  </a:lnTo>
                  <a:lnTo>
                    <a:pt x="107" y="5"/>
                  </a:lnTo>
                  <a:lnTo>
                    <a:pt x="113" y="9"/>
                  </a:lnTo>
                  <a:lnTo>
                    <a:pt x="120" y="12"/>
                  </a:lnTo>
                  <a:lnTo>
                    <a:pt x="126" y="17"/>
                  </a:lnTo>
                  <a:lnTo>
                    <a:pt x="131" y="21"/>
                  </a:lnTo>
                  <a:lnTo>
                    <a:pt x="136" y="27"/>
                  </a:lnTo>
                  <a:lnTo>
                    <a:pt x="141" y="33"/>
                  </a:lnTo>
                  <a:lnTo>
                    <a:pt x="145" y="40"/>
                  </a:lnTo>
                  <a:lnTo>
                    <a:pt x="147" y="46"/>
                  </a:lnTo>
                  <a:lnTo>
                    <a:pt x="151" y="53"/>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300">
              <a:extLst>
                <a:ext uri="{FF2B5EF4-FFF2-40B4-BE49-F238E27FC236}">
                  <a16:creationId xmlns:a16="http://schemas.microsoft.com/office/drawing/2014/main" id="{81D73664-9AF1-4968-A2F1-169AC243CD4F}"/>
                </a:ext>
              </a:extLst>
            </p:cNvPr>
            <p:cNvSpPr>
              <a:spLocks/>
            </p:cNvSpPr>
            <p:nvPr/>
          </p:nvSpPr>
          <p:spPr bwMode="auto">
            <a:xfrm>
              <a:off x="7331076" y="2549526"/>
              <a:ext cx="49213" cy="49213"/>
            </a:xfrm>
            <a:custGeom>
              <a:avLst/>
              <a:gdLst>
                <a:gd name="T0" fmla="*/ 154 w 154"/>
                <a:gd name="T1" fmla="*/ 77 h 155"/>
                <a:gd name="T2" fmla="*/ 152 w 154"/>
                <a:gd name="T3" fmla="*/ 93 h 155"/>
                <a:gd name="T4" fmla="*/ 147 w 154"/>
                <a:gd name="T5" fmla="*/ 108 h 155"/>
                <a:gd name="T6" fmla="*/ 141 w 154"/>
                <a:gd name="T7" fmla="*/ 121 h 155"/>
                <a:gd name="T8" fmla="*/ 131 w 154"/>
                <a:gd name="T9" fmla="*/ 132 h 155"/>
                <a:gd name="T10" fmla="*/ 120 w 154"/>
                <a:gd name="T11" fmla="*/ 141 h 155"/>
                <a:gd name="T12" fmla="*/ 107 w 154"/>
                <a:gd name="T13" fmla="*/ 148 h 155"/>
                <a:gd name="T14" fmla="*/ 93 w 154"/>
                <a:gd name="T15" fmla="*/ 153 h 155"/>
                <a:gd name="T16" fmla="*/ 76 w 154"/>
                <a:gd name="T17" fmla="*/ 155 h 155"/>
                <a:gd name="T18" fmla="*/ 70 w 154"/>
                <a:gd name="T19" fmla="*/ 154 h 155"/>
                <a:gd name="T20" fmla="*/ 54 w 154"/>
                <a:gd name="T21" fmla="*/ 152 h 155"/>
                <a:gd name="T22" fmla="*/ 40 w 154"/>
                <a:gd name="T23" fmla="*/ 146 h 155"/>
                <a:gd name="T24" fmla="*/ 28 w 154"/>
                <a:gd name="T25" fmla="*/ 137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6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2 h 155"/>
                <a:gd name="T50" fmla="*/ 76 w 154"/>
                <a:gd name="T51" fmla="*/ 0 h 155"/>
                <a:gd name="T52" fmla="*/ 85 w 154"/>
                <a:gd name="T53" fmla="*/ 0 h 155"/>
                <a:gd name="T54" fmla="*/ 99 w 154"/>
                <a:gd name="T55" fmla="*/ 4 h 155"/>
                <a:gd name="T56" fmla="*/ 113 w 154"/>
                <a:gd name="T57" fmla="*/ 10 h 155"/>
                <a:gd name="T58" fmla="*/ 126 w 154"/>
                <a:gd name="T59" fmla="*/ 18 h 155"/>
                <a:gd name="T60" fmla="*/ 136 w 154"/>
                <a:gd name="T61" fmla="*/ 29 h 155"/>
                <a:gd name="T62" fmla="*/ 145 w 154"/>
                <a:gd name="T63" fmla="*/ 41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8"/>
                  </a:lnTo>
                  <a:lnTo>
                    <a:pt x="145" y="114"/>
                  </a:lnTo>
                  <a:lnTo>
                    <a:pt x="141" y="121"/>
                  </a:lnTo>
                  <a:lnTo>
                    <a:pt x="136" y="126"/>
                  </a:lnTo>
                  <a:lnTo>
                    <a:pt x="131" y="132"/>
                  </a:lnTo>
                  <a:lnTo>
                    <a:pt x="126" y="137"/>
                  </a:lnTo>
                  <a:lnTo>
                    <a:pt x="120" y="141"/>
                  </a:lnTo>
                  <a:lnTo>
                    <a:pt x="113" y="146"/>
                  </a:lnTo>
                  <a:lnTo>
                    <a:pt x="107" y="148"/>
                  </a:lnTo>
                  <a:lnTo>
                    <a:pt x="99" y="152"/>
                  </a:lnTo>
                  <a:lnTo>
                    <a:pt x="93" y="153"/>
                  </a:lnTo>
                  <a:lnTo>
                    <a:pt x="85" y="154"/>
                  </a:lnTo>
                  <a:lnTo>
                    <a:pt x="76" y="155"/>
                  </a:lnTo>
                  <a:lnTo>
                    <a:pt x="76" y="155"/>
                  </a:lnTo>
                  <a:lnTo>
                    <a:pt x="70" y="154"/>
                  </a:lnTo>
                  <a:lnTo>
                    <a:pt x="62" y="153"/>
                  </a:lnTo>
                  <a:lnTo>
                    <a:pt x="54" y="152"/>
                  </a:lnTo>
                  <a:lnTo>
                    <a:pt x="47" y="148"/>
                  </a:lnTo>
                  <a:lnTo>
                    <a:pt x="40" y="146"/>
                  </a:lnTo>
                  <a:lnTo>
                    <a:pt x="34" y="141"/>
                  </a:lnTo>
                  <a:lnTo>
                    <a:pt x="28" y="137"/>
                  </a:lnTo>
                  <a:lnTo>
                    <a:pt x="23" y="132"/>
                  </a:lnTo>
                  <a:lnTo>
                    <a:pt x="18" y="126"/>
                  </a:lnTo>
                  <a:lnTo>
                    <a:pt x="14" y="121"/>
                  </a:lnTo>
                  <a:lnTo>
                    <a:pt x="9" y="114"/>
                  </a:lnTo>
                  <a:lnTo>
                    <a:pt x="6" y="108"/>
                  </a:lnTo>
                  <a:lnTo>
                    <a:pt x="3" y="100"/>
                  </a:lnTo>
                  <a:lnTo>
                    <a:pt x="2" y="93"/>
                  </a:lnTo>
                  <a:lnTo>
                    <a:pt x="1" y="85"/>
                  </a:lnTo>
                  <a:lnTo>
                    <a:pt x="0" y="77"/>
                  </a:lnTo>
                  <a:lnTo>
                    <a:pt x="0" y="77"/>
                  </a:lnTo>
                  <a:lnTo>
                    <a:pt x="1" y="70"/>
                  </a:lnTo>
                  <a:lnTo>
                    <a:pt x="2" y="62"/>
                  </a:lnTo>
                  <a:lnTo>
                    <a:pt x="3" y="54"/>
                  </a:lnTo>
                  <a:lnTo>
                    <a:pt x="6" y="47"/>
                  </a:lnTo>
                  <a:lnTo>
                    <a:pt x="9" y="41"/>
                  </a:lnTo>
                  <a:lnTo>
                    <a:pt x="14" y="35"/>
                  </a:lnTo>
                  <a:lnTo>
                    <a:pt x="18" y="29"/>
                  </a:lnTo>
                  <a:lnTo>
                    <a:pt x="23" y="23"/>
                  </a:lnTo>
                  <a:lnTo>
                    <a:pt x="28" y="18"/>
                  </a:lnTo>
                  <a:lnTo>
                    <a:pt x="34" y="13"/>
                  </a:lnTo>
                  <a:lnTo>
                    <a:pt x="40" y="10"/>
                  </a:lnTo>
                  <a:lnTo>
                    <a:pt x="47" y="6"/>
                  </a:lnTo>
                  <a:lnTo>
                    <a:pt x="54" y="4"/>
                  </a:lnTo>
                  <a:lnTo>
                    <a:pt x="62" y="2"/>
                  </a:lnTo>
                  <a:lnTo>
                    <a:pt x="70" y="0"/>
                  </a:lnTo>
                  <a:lnTo>
                    <a:pt x="76" y="0"/>
                  </a:lnTo>
                  <a:lnTo>
                    <a:pt x="76" y="0"/>
                  </a:lnTo>
                  <a:lnTo>
                    <a:pt x="85" y="0"/>
                  </a:lnTo>
                  <a:lnTo>
                    <a:pt x="93" y="2"/>
                  </a:lnTo>
                  <a:lnTo>
                    <a:pt x="99" y="4"/>
                  </a:lnTo>
                  <a:lnTo>
                    <a:pt x="107" y="6"/>
                  </a:lnTo>
                  <a:lnTo>
                    <a:pt x="113" y="10"/>
                  </a:lnTo>
                  <a:lnTo>
                    <a:pt x="120" y="13"/>
                  </a:lnTo>
                  <a:lnTo>
                    <a:pt x="126" y="18"/>
                  </a:lnTo>
                  <a:lnTo>
                    <a:pt x="131" y="23"/>
                  </a:lnTo>
                  <a:lnTo>
                    <a:pt x="136" y="29"/>
                  </a:lnTo>
                  <a:lnTo>
                    <a:pt x="141" y="35"/>
                  </a:lnTo>
                  <a:lnTo>
                    <a:pt x="145" y="41"/>
                  </a:lnTo>
                  <a:lnTo>
                    <a:pt x="147"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301">
              <a:extLst>
                <a:ext uri="{FF2B5EF4-FFF2-40B4-BE49-F238E27FC236}">
                  <a16:creationId xmlns:a16="http://schemas.microsoft.com/office/drawing/2014/main" id="{DA44BB13-DC26-4BCA-9A3A-9413C8CFBBED}"/>
                </a:ext>
              </a:extLst>
            </p:cNvPr>
            <p:cNvSpPr>
              <a:spLocks/>
            </p:cNvSpPr>
            <p:nvPr/>
          </p:nvSpPr>
          <p:spPr bwMode="auto">
            <a:xfrm>
              <a:off x="6842126" y="2479676"/>
              <a:ext cx="49213" cy="47625"/>
            </a:xfrm>
            <a:custGeom>
              <a:avLst/>
              <a:gdLst>
                <a:gd name="T0" fmla="*/ 153 w 153"/>
                <a:gd name="T1" fmla="*/ 76 h 153"/>
                <a:gd name="T2" fmla="*/ 152 w 153"/>
                <a:gd name="T3" fmla="*/ 91 h 153"/>
                <a:gd name="T4" fmla="*/ 147 w 153"/>
                <a:gd name="T5" fmla="*/ 106 h 153"/>
                <a:gd name="T6" fmla="*/ 140 w 153"/>
                <a:gd name="T7" fmla="*/ 120 h 153"/>
                <a:gd name="T8" fmla="*/ 131 w 153"/>
                <a:gd name="T9" fmla="*/ 131 h 153"/>
                <a:gd name="T10" fmla="*/ 120 w 153"/>
                <a:gd name="T11" fmla="*/ 140 h 153"/>
                <a:gd name="T12" fmla="*/ 106 w 153"/>
                <a:gd name="T13" fmla="*/ 147 h 153"/>
                <a:gd name="T14" fmla="*/ 91 w 153"/>
                <a:gd name="T15" fmla="*/ 152 h 153"/>
                <a:gd name="T16" fmla="*/ 76 w 153"/>
                <a:gd name="T17" fmla="*/ 153 h 153"/>
                <a:gd name="T18" fmla="*/ 68 w 153"/>
                <a:gd name="T19" fmla="*/ 153 h 153"/>
                <a:gd name="T20" fmla="*/ 53 w 153"/>
                <a:gd name="T21" fmla="*/ 149 h 153"/>
                <a:gd name="T22" fmla="*/ 40 w 153"/>
                <a:gd name="T23" fmla="*/ 144 h 153"/>
                <a:gd name="T24" fmla="*/ 27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6 h 153"/>
                <a:gd name="T40" fmla="*/ 12 w 153"/>
                <a:gd name="T41" fmla="*/ 33 h 153"/>
                <a:gd name="T42" fmla="*/ 21 w 153"/>
                <a:gd name="T43" fmla="*/ 21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7" y="106"/>
                  </a:lnTo>
                  <a:lnTo>
                    <a:pt x="144" y="113"/>
                  </a:lnTo>
                  <a:lnTo>
                    <a:pt x="140" y="120"/>
                  </a:lnTo>
                  <a:lnTo>
                    <a:pt x="136" y="125"/>
                  </a:lnTo>
                  <a:lnTo>
                    <a:pt x="131" y="131"/>
                  </a:lnTo>
                  <a:lnTo>
                    <a:pt x="125" y="136"/>
                  </a:lnTo>
                  <a:lnTo>
                    <a:pt x="120" y="140"/>
                  </a:lnTo>
                  <a:lnTo>
                    <a:pt x="113" y="144"/>
                  </a:lnTo>
                  <a:lnTo>
                    <a:pt x="106" y="147"/>
                  </a:lnTo>
                  <a:lnTo>
                    <a:pt x="99" y="149"/>
                  </a:lnTo>
                  <a:lnTo>
                    <a:pt x="91" y="152"/>
                  </a:lnTo>
                  <a:lnTo>
                    <a:pt x="84" y="153"/>
                  </a:lnTo>
                  <a:lnTo>
                    <a:pt x="76" y="153"/>
                  </a:lnTo>
                  <a:lnTo>
                    <a:pt x="76" y="153"/>
                  </a:lnTo>
                  <a:lnTo>
                    <a:pt x="68" y="153"/>
                  </a:lnTo>
                  <a:lnTo>
                    <a:pt x="60" y="152"/>
                  </a:lnTo>
                  <a:lnTo>
                    <a:pt x="53" y="149"/>
                  </a:lnTo>
                  <a:lnTo>
                    <a:pt x="47" y="147"/>
                  </a:lnTo>
                  <a:lnTo>
                    <a:pt x="40" y="144"/>
                  </a:lnTo>
                  <a:lnTo>
                    <a:pt x="33" y="140"/>
                  </a:lnTo>
                  <a:lnTo>
                    <a:pt x="27" y="136"/>
                  </a:lnTo>
                  <a:lnTo>
                    <a:pt x="21" y="131"/>
                  </a:lnTo>
                  <a:lnTo>
                    <a:pt x="17" y="125"/>
                  </a:lnTo>
                  <a:lnTo>
                    <a:pt x="12" y="120"/>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20" y="12"/>
                  </a:lnTo>
                  <a:lnTo>
                    <a:pt x="125" y="17"/>
                  </a:lnTo>
                  <a:lnTo>
                    <a:pt x="131" y="21"/>
                  </a:lnTo>
                  <a:lnTo>
                    <a:pt x="136" y="27"/>
                  </a:lnTo>
                  <a:lnTo>
                    <a:pt x="140" y="33"/>
                  </a:lnTo>
                  <a:lnTo>
                    <a:pt x="144" y="40"/>
                  </a:lnTo>
                  <a:lnTo>
                    <a:pt x="147" y="46"/>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302">
              <a:extLst>
                <a:ext uri="{FF2B5EF4-FFF2-40B4-BE49-F238E27FC236}">
                  <a16:creationId xmlns:a16="http://schemas.microsoft.com/office/drawing/2014/main" id="{D5C9F1DB-801F-4595-90EA-BAF8AAA8826F}"/>
                </a:ext>
              </a:extLst>
            </p:cNvPr>
            <p:cNvSpPr>
              <a:spLocks/>
            </p:cNvSpPr>
            <p:nvPr/>
          </p:nvSpPr>
          <p:spPr bwMode="auto">
            <a:xfrm>
              <a:off x="6842126" y="2549526"/>
              <a:ext cx="49213" cy="49213"/>
            </a:xfrm>
            <a:custGeom>
              <a:avLst/>
              <a:gdLst>
                <a:gd name="T0" fmla="*/ 153 w 153"/>
                <a:gd name="T1" fmla="*/ 77 h 155"/>
                <a:gd name="T2" fmla="*/ 152 w 153"/>
                <a:gd name="T3" fmla="*/ 93 h 155"/>
                <a:gd name="T4" fmla="*/ 147 w 153"/>
                <a:gd name="T5" fmla="*/ 108 h 155"/>
                <a:gd name="T6" fmla="*/ 140 w 153"/>
                <a:gd name="T7" fmla="*/ 121 h 155"/>
                <a:gd name="T8" fmla="*/ 131 w 153"/>
                <a:gd name="T9" fmla="*/ 132 h 155"/>
                <a:gd name="T10" fmla="*/ 120 w 153"/>
                <a:gd name="T11" fmla="*/ 141 h 155"/>
                <a:gd name="T12" fmla="*/ 106 w 153"/>
                <a:gd name="T13" fmla="*/ 148 h 155"/>
                <a:gd name="T14" fmla="*/ 91 w 153"/>
                <a:gd name="T15" fmla="*/ 153 h 155"/>
                <a:gd name="T16" fmla="*/ 76 w 153"/>
                <a:gd name="T17" fmla="*/ 155 h 155"/>
                <a:gd name="T18" fmla="*/ 68 w 153"/>
                <a:gd name="T19" fmla="*/ 154 h 155"/>
                <a:gd name="T20" fmla="*/ 53 w 153"/>
                <a:gd name="T21" fmla="*/ 152 h 155"/>
                <a:gd name="T22" fmla="*/ 40 w 153"/>
                <a:gd name="T23" fmla="*/ 146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3 h 155"/>
                <a:gd name="T46" fmla="*/ 47 w 153"/>
                <a:gd name="T47" fmla="*/ 6 h 155"/>
                <a:gd name="T48" fmla="*/ 60 w 153"/>
                <a:gd name="T49" fmla="*/ 2 h 155"/>
                <a:gd name="T50" fmla="*/ 76 w 153"/>
                <a:gd name="T51" fmla="*/ 0 h 155"/>
                <a:gd name="T52" fmla="*/ 84 w 153"/>
                <a:gd name="T53" fmla="*/ 0 h 155"/>
                <a:gd name="T54" fmla="*/ 99 w 153"/>
                <a:gd name="T55" fmla="*/ 4 h 155"/>
                <a:gd name="T56" fmla="*/ 113 w 153"/>
                <a:gd name="T57" fmla="*/ 10 h 155"/>
                <a:gd name="T58" fmla="*/ 125 w 153"/>
                <a:gd name="T59" fmla="*/ 18 h 155"/>
                <a:gd name="T60" fmla="*/ 136 w 153"/>
                <a:gd name="T61" fmla="*/ 29 h 155"/>
                <a:gd name="T62" fmla="*/ 144 w 153"/>
                <a:gd name="T63" fmla="*/ 41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0" y="121"/>
                  </a:lnTo>
                  <a:lnTo>
                    <a:pt x="136" y="126"/>
                  </a:lnTo>
                  <a:lnTo>
                    <a:pt x="131" y="132"/>
                  </a:lnTo>
                  <a:lnTo>
                    <a:pt x="125" y="137"/>
                  </a:lnTo>
                  <a:lnTo>
                    <a:pt x="120" y="141"/>
                  </a:lnTo>
                  <a:lnTo>
                    <a:pt x="113" y="146"/>
                  </a:lnTo>
                  <a:lnTo>
                    <a:pt x="106" y="148"/>
                  </a:lnTo>
                  <a:lnTo>
                    <a:pt x="99" y="152"/>
                  </a:lnTo>
                  <a:lnTo>
                    <a:pt x="91" y="153"/>
                  </a:lnTo>
                  <a:lnTo>
                    <a:pt x="84" y="154"/>
                  </a:lnTo>
                  <a:lnTo>
                    <a:pt x="76" y="155"/>
                  </a:lnTo>
                  <a:lnTo>
                    <a:pt x="76" y="155"/>
                  </a:lnTo>
                  <a:lnTo>
                    <a:pt x="68" y="154"/>
                  </a:lnTo>
                  <a:lnTo>
                    <a:pt x="60" y="153"/>
                  </a:lnTo>
                  <a:lnTo>
                    <a:pt x="53" y="152"/>
                  </a:lnTo>
                  <a:lnTo>
                    <a:pt x="47"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1"/>
                  </a:lnTo>
                  <a:lnTo>
                    <a:pt x="12" y="35"/>
                  </a:lnTo>
                  <a:lnTo>
                    <a:pt x="17" y="29"/>
                  </a:lnTo>
                  <a:lnTo>
                    <a:pt x="21" y="23"/>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20" y="13"/>
                  </a:lnTo>
                  <a:lnTo>
                    <a:pt x="125" y="18"/>
                  </a:lnTo>
                  <a:lnTo>
                    <a:pt x="131" y="23"/>
                  </a:lnTo>
                  <a:lnTo>
                    <a:pt x="136" y="29"/>
                  </a:lnTo>
                  <a:lnTo>
                    <a:pt x="140" y="35"/>
                  </a:lnTo>
                  <a:lnTo>
                    <a:pt x="144" y="41"/>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303">
              <a:extLst>
                <a:ext uri="{FF2B5EF4-FFF2-40B4-BE49-F238E27FC236}">
                  <a16:creationId xmlns:a16="http://schemas.microsoft.com/office/drawing/2014/main" id="{9041BBB2-78A5-4073-A14B-9B4CD4820D71}"/>
                </a:ext>
              </a:extLst>
            </p:cNvPr>
            <p:cNvSpPr>
              <a:spLocks/>
            </p:cNvSpPr>
            <p:nvPr/>
          </p:nvSpPr>
          <p:spPr bwMode="auto">
            <a:xfrm>
              <a:off x="6842126" y="3179763"/>
              <a:ext cx="49213" cy="49213"/>
            </a:xfrm>
            <a:custGeom>
              <a:avLst/>
              <a:gdLst>
                <a:gd name="T0" fmla="*/ 153 w 153"/>
                <a:gd name="T1" fmla="*/ 77 h 155"/>
                <a:gd name="T2" fmla="*/ 152 w 153"/>
                <a:gd name="T3" fmla="*/ 93 h 155"/>
                <a:gd name="T4" fmla="*/ 147 w 153"/>
                <a:gd name="T5" fmla="*/ 108 h 155"/>
                <a:gd name="T6" fmla="*/ 140 w 153"/>
                <a:gd name="T7" fmla="*/ 121 h 155"/>
                <a:gd name="T8" fmla="*/ 131 w 153"/>
                <a:gd name="T9" fmla="*/ 132 h 155"/>
                <a:gd name="T10" fmla="*/ 120 w 153"/>
                <a:gd name="T11" fmla="*/ 141 h 155"/>
                <a:gd name="T12" fmla="*/ 106 w 153"/>
                <a:gd name="T13" fmla="*/ 148 h 155"/>
                <a:gd name="T14" fmla="*/ 91 w 153"/>
                <a:gd name="T15" fmla="*/ 153 h 155"/>
                <a:gd name="T16" fmla="*/ 76 w 153"/>
                <a:gd name="T17" fmla="*/ 155 h 155"/>
                <a:gd name="T18" fmla="*/ 68 w 153"/>
                <a:gd name="T19" fmla="*/ 154 h 155"/>
                <a:gd name="T20" fmla="*/ 53 w 153"/>
                <a:gd name="T21" fmla="*/ 151 h 155"/>
                <a:gd name="T22" fmla="*/ 40 w 153"/>
                <a:gd name="T23" fmla="*/ 146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6 h 155"/>
                <a:gd name="T48" fmla="*/ 60 w 153"/>
                <a:gd name="T49" fmla="*/ 3 h 155"/>
                <a:gd name="T50" fmla="*/ 76 w 153"/>
                <a:gd name="T51" fmla="*/ 0 h 155"/>
                <a:gd name="T52" fmla="*/ 84 w 153"/>
                <a:gd name="T53" fmla="*/ 2 h 155"/>
                <a:gd name="T54" fmla="*/ 99 w 153"/>
                <a:gd name="T55" fmla="*/ 4 h 155"/>
                <a:gd name="T56" fmla="*/ 113 w 153"/>
                <a:gd name="T57" fmla="*/ 10 h 155"/>
                <a:gd name="T58" fmla="*/ 125 w 153"/>
                <a:gd name="T59" fmla="*/ 19 h 155"/>
                <a:gd name="T60" fmla="*/ 136 w 153"/>
                <a:gd name="T61" fmla="*/ 29 h 155"/>
                <a:gd name="T62" fmla="*/ 144 w 153"/>
                <a:gd name="T63" fmla="*/ 41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0" y="121"/>
                  </a:lnTo>
                  <a:lnTo>
                    <a:pt x="136" y="126"/>
                  </a:lnTo>
                  <a:lnTo>
                    <a:pt x="131" y="132"/>
                  </a:lnTo>
                  <a:lnTo>
                    <a:pt x="125" y="137"/>
                  </a:lnTo>
                  <a:lnTo>
                    <a:pt x="120" y="141"/>
                  </a:lnTo>
                  <a:lnTo>
                    <a:pt x="113" y="146"/>
                  </a:lnTo>
                  <a:lnTo>
                    <a:pt x="106" y="148"/>
                  </a:lnTo>
                  <a:lnTo>
                    <a:pt x="99" y="151"/>
                  </a:lnTo>
                  <a:lnTo>
                    <a:pt x="91" y="153"/>
                  </a:lnTo>
                  <a:lnTo>
                    <a:pt x="84" y="154"/>
                  </a:lnTo>
                  <a:lnTo>
                    <a:pt x="76" y="155"/>
                  </a:lnTo>
                  <a:lnTo>
                    <a:pt x="76" y="155"/>
                  </a:lnTo>
                  <a:lnTo>
                    <a:pt x="68" y="154"/>
                  </a:lnTo>
                  <a:lnTo>
                    <a:pt x="60" y="153"/>
                  </a:lnTo>
                  <a:lnTo>
                    <a:pt x="53" y="151"/>
                  </a:lnTo>
                  <a:lnTo>
                    <a:pt x="47"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1"/>
                  </a:lnTo>
                  <a:lnTo>
                    <a:pt x="12" y="35"/>
                  </a:lnTo>
                  <a:lnTo>
                    <a:pt x="17" y="29"/>
                  </a:lnTo>
                  <a:lnTo>
                    <a:pt x="21" y="23"/>
                  </a:lnTo>
                  <a:lnTo>
                    <a:pt x="27" y="19"/>
                  </a:lnTo>
                  <a:lnTo>
                    <a:pt x="33" y="14"/>
                  </a:lnTo>
                  <a:lnTo>
                    <a:pt x="40" y="10"/>
                  </a:lnTo>
                  <a:lnTo>
                    <a:pt x="47" y="6"/>
                  </a:lnTo>
                  <a:lnTo>
                    <a:pt x="53" y="4"/>
                  </a:lnTo>
                  <a:lnTo>
                    <a:pt x="60" y="3"/>
                  </a:lnTo>
                  <a:lnTo>
                    <a:pt x="68" y="2"/>
                  </a:lnTo>
                  <a:lnTo>
                    <a:pt x="76" y="0"/>
                  </a:lnTo>
                  <a:lnTo>
                    <a:pt x="76" y="0"/>
                  </a:lnTo>
                  <a:lnTo>
                    <a:pt x="84" y="2"/>
                  </a:lnTo>
                  <a:lnTo>
                    <a:pt x="91" y="3"/>
                  </a:lnTo>
                  <a:lnTo>
                    <a:pt x="99" y="4"/>
                  </a:lnTo>
                  <a:lnTo>
                    <a:pt x="106" y="6"/>
                  </a:lnTo>
                  <a:lnTo>
                    <a:pt x="113" y="10"/>
                  </a:lnTo>
                  <a:lnTo>
                    <a:pt x="120" y="14"/>
                  </a:lnTo>
                  <a:lnTo>
                    <a:pt x="125" y="19"/>
                  </a:lnTo>
                  <a:lnTo>
                    <a:pt x="131" y="23"/>
                  </a:lnTo>
                  <a:lnTo>
                    <a:pt x="136" y="29"/>
                  </a:lnTo>
                  <a:lnTo>
                    <a:pt x="140" y="35"/>
                  </a:lnTo>
                  <a:lnTo>
                    <a:pt x="144" y="41"/>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304">
              <a:extLst>
                <a:ext uri="{FF2B5EF4-FFF2-40B4-BE49-F238E27FC236}">
                  <a16:creationId xmlns:a16="http://schemas.microsoft.com/office/drawing/2014/main" id="{34D08E2E-818C-4B40-8CAB-93C6E7F6985C}"/>
                </a:ext>
              </a:extLst>
            </p:cNvPr>
            <p:cNvSpPr>
              <a:spLocks/>
            </p:cNvSpPr>
            <p:nvPr/>
          </p:nvSpPr>
          <p:spPr bwMode="auto">
            <a:xfrm>
              <a:off x="6842126" y="3249613"/>
              <a:ext cx="49213" cy="49213"/>
            </a:xfrm>
            <a:custGeom>
              <a:avLst/>
              <a:gdLst>
                <a:gd name="T0" fmla="*/ 153 w 153"/>
                <a:gd name="T1" fmla="*/ 78 h 155"/>
                <a:gd name="T2" fmla="*/ 152 w 153"/>
                <a:gd name="T3" fmla="*/ 93 h 155"/>
                <a:gd name="T4" fmla="*/ 147 w 153"/>
                <a:gd name="T5" fmla="*/ 108 h 155"/>
                <a:gd name="T6" fmla="*/ 140 w 153"/>
                <a:gd name="T7" fmla="*/ 121 h 155"/>
                <a:gd name="T8" fmla="*/ 131 w 153"/>
                <a:gd name="T9" fmla="*/ 132 h 155"/>
                <a:gd name="T10" fmla="*/ 120 w 153"/>
                <a:gd name="T11" fmla="*/ 142 h 155"/>
                <a:gd name="T12" fmla="*/ 106 w 153"/>
                <a:gd name="T13" fmla="*/ 149 h 155"/>
                <a:gd name="T14" fmla="*/ 91 w 153"/>
                <a:gd name="T15" fmla="*/ 154 h 155"/>
                <a:gd name="T16" fmla="*/ 76 w 153"/>
                <a:gd name="T17" fmla="*/ 155 h 155"/>
                <a:gd name="T18" fmla="*/ 68 w 153"/>
                <a:gd name="T19" fmla="*/ 155 h 155"/>
                <a:gd name="T20" fmla="*/ 53 w 153"/>
                <a:gd name="T21" fmla="*/ 151 h 155"/>
                <a:gd name="T22" fmla="*/ 40 w 153"/>
                <a:gd name="T23" fmla="*/ 146 h 155"/>
                <a:gd name="T24" fmla="*/ 27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5 h 155"/>
                <a:gd name="T42" fmla="*/ 21 w 153"/>
                <a:gd name="T43" fmla="*/ 23 h 155"/>
                <a:gd name="T44" fmla="*/ 33 w 153"/>
                <a:gd name="T45" fmla="*/ 14 h 155"/>
                <a:gd name="T46" fmla="*/ 47 w 153"/>
                <a:gd name="T47" fmla="*/ 7 h 155"/>
                <a:gd name="T48" fmla="*/ 60 w 153"/>
                <a:gd name="T49" fmla="*/ 3 h 155"/>
                <a:gd name="T50" fmla="*/ 76 w 153"/>
                <a:gd name="T51" fmla="*/ 0 h 155"/>
                <a:gd name="T52" fmla="*/ 84 w 153"/>
                <a:gd name="T53" fmla="*/ 2 h 155"/>
                <a:gd name="T54" fmla="*/ 99 w 153"/>
                <a:gd name="T55" fmla="*/ 4 h 155"/>
                <a:gd name="T56" fmla="*/ 113 w 153"/>
                <a:gd name="T57" fmla="*/ 11 h 155"/>
                <a:gd name="T58" fmla="*/ 125 w 153"/>
                <a:gd name="T59" fmla="*/ 19 h 155"/>
                <a:gd name="T60" fmla="*/ 136 w 153"/>
                <a:gd name="T61" fmla="*/ 29 h 155"/>
                <a:gd name="T62" fmla="*/ 144 w 153"/>
                <a:gd name="T63" fmla="*/ 42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0" y="121"/>
                  </a:lnTo>
                  <a:lnTo>
                    <a:pt x="136" y="127"/>
                  </a:lnTo>
                  <a:lnTo>
                    <a:pt x="131" y="132"/>
                  </a:lnTo>
                  <a:lnTo>
                    <a:pt x="125" y="138"/>
                  </a:lnTo>
                  <a:lnTo>
                    <a:pt x="120" y="142"/>
                  </a:lnTo>
                  <a:lnTo>
                    <a:pt x="113" y="146"/>
                  </a:lnTo>
                  <a:lnTo>
                    <a:pt x="106" y="149"/>
                  </a:lnTo>
                  <a:lnTo>
                    <a:pt x="99" y="151"/>
                  </a:lnTo>
                  <a:lnTo>
                    <a:pt x="91" y="154"/>
                  </a:lnTo>
                  <a:lnTo>
                    <a:pt x="84" y="155"/>
                  </a:lnTo>
                  <a:lnTo>
                    <a:pt x="76" y="155"/>
                  </a:lnTo>
                  <a:lnTo>
                    <a:pt x="76" y="155"/>
                  </a:lnTo>
                  <a:lnTo>
                    <a:pt x="68" y="155"/>
                  </a:lnTo>
                  <a:lnTo>
                    <a:pt x="60" y="154"/>
                  </a:lnTo>
                  <a:lnTo>
                    <a:pt x="53" y="151"/>
                  </a:lnTo>
                  <a:lnTo>
                    <a:pt x="47" y="149"/>
                  </a:lnTo>
                  <a:lnTo>
                    <a:pt x="40" y="146"/>
                  </a:lnTo>
                  <a:lnTo>
                    <a:pt x="33" y="142"/>
                  </a:lnTo>
                  <a:lnTo>
                    <a:pt x="27" y="138"/>
                  </a:lnTo>
                  <a:lnTo>
                    <a:pt x="21"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1" y="23"/>
                  </a:lnTo>
                  <a:lnTo>
                    <a:pt x="27" y="19"/>
                  </a:lnTo>
                  <a:lnTo>
                    <a:pt x="33" y="14"/>
                  </a:lnTo>
                  <a:lnTo>
                    <a:pt x="40" y="11"/>
                  </a:lnTo>
                  <a:lnTo>
                    <a:pt x="47" y="7"/>
                  </a:lnTo>
                  <a:lnTo>
                    <a:pt x="53" y="4"/>
                  </a:lnTo>
                  <a:lnTo>
                    <a:pt x="60" y="3"/>
                  </a:lnTo>
                  <a:lnTo>
                    <a:pt x="68" y="2"/>
                  </a:lnTo>
                  <a:lnTo>
                    <a:pt x="76" y="0"/>
                  </a:lnTo>
                  <a:lnTo>
                    <a:pt x="76" y="0"/>
                  </a:lnTo>
                  <a:lnTo>
                    <a:pt x="84" y="2"/>
                  </a:lnTo>
                  <a:lnTo>
                    <a:pt x="91" y="3"/>
                  </a:lnTo>
                  <a:lnTo>
                    <a:pt x="99" y="4"/>
                  </a:lnTo>
                  <a:lnTo>
                    <a:pt x="106" y="7"/>
                  </a:lnTo>
                  <a:lnTo>
                    <a:pt x="113" y="11"/>
                  </a:lnTo>
                  <a:lnTo>
                    <a:pt x="120" y="14"/>
                  </a:lnTo>
                  <a:lnTo>
                    <a:pt x="125" y="19"/>
                  </a:lnTo>
                  <a:lnTo>
                    <a:pt x="131" y="23"/>
                  </a:lnTo>
                  <a:lnTo>
                    <a:pt x="136" y="29"/>
                  </a:lnTo>
                  <a:lnTo>
                    <a:pt x="140" y="35"/>
                  </a:lnTo>
                  <a:lnTo>
                    <a:pt x="144" y="42"/>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1305">
              <a:extLst>
                <a:ext uri="{FF2B5EF4-FFF2-40B4-BE49-F238E27FC236}">
                  <a16:creationId xmlns:a16="http://schemas.microsoft.com/office/drawing/2014/main" id="{7CA6FBE7-B617-4A11-BF48-E175F07AAFA0}"/>
                </a:ext>
              </a:extLst>
            </p:cNvPr>
            <p:cNvSpPr>
              <a:spLocks/>
            </p:cNvSpPr>
            <p:nvPr/>
          </p:nvSpPr>
          <p:spPr bwMode="auto">
            <a:xfrm>
              <a:off x="6842126" y="3321051"/>
              <a:ext cx="49213" cy="49213"/>
            </a:xfrm>
            <a:custGeom>
              <a:avLst/>
              <a:gdLst>
                <a:gd name="T0" fmla="*/ 153 w 153"/>
                <a:gd name="T1" fmla="*/ 76 h 154"/>
                <a:gd name="T2" fmla="*/ 152 w 153"/>
                <a:gd name="T3" fmla="*/ 92 h 154"/>
                <a:gd name="T4" fmla="*/ 147 w 153"/>
                <a:gd name="T5" fmla="*/ 106 h 154"/>
                <a:gd name="T6" fmla="*/ 140 w 153"/>
                <a:gd name="T7" fmla="*/ 120 h 154"/>
                <a:gd name="T8" fmla="*/ 131 w 153"/>
                <a:gd name="T9" fmla="*/ 131 h 154"/>
                <a:gd name="T10" fmla="*/ 120 w 153"/>
                <a:gd name="T11" fmla="*/ 140 h 154"/>
                <a:gd name="T12" fmla="*/ 106 w 153"/>
                <a:gd name="T13" fmla="*/ 147 h 154"/>
                <a:gd name="T14" fmla="*/ 91 w 153"/>
                <a:gd name="T15" fmla="*/ 152 h 154"/>
                <a:gd name="T16" fmla="*/ 76 w 153"/>
                <a:gd name="T17" fmla="*/ 154 h 154"/>
                <a:gd name="T18" fmla="*/ 68 w 153"/>
                <a:gd name="T19" fmla="*/ 153 h 154"/>
                <a:gd name="T20" fmla="*/ 53 w 153"/>
                <a:gd name="T21" fmla="*/ 149 h 154"/>
                <a:gd name="T22" fmla="*/ 40 w 153"/>
                <a:gd name="T23" fmla="*/ 144 h 154"/>
                <a:gd name="T24" fmla="*/ 27 w 153"/>
                <a:gd name="T25" fmla="*/ 136 h 154"/>
                <a:gd name="T26" fmla="*/ 17 w 153"/>
                <a:gd name="T27" fmla="*/ 125 h 154"/>
                <a:gd name="T28" fmla="*/ 9 w 153"/>
                <a:gd name="T29" fmla="*/ 113 h 154"/>
                <a:gd name="T30" fmla="*/ 3 w 153"/>
                <a:gd name="T31" fmla="*/ 99 h 154"/>
                <a:gd name="T32" fmla="*/ 0 w 153"/>
                <a:gd name="T33" fmla="*/ 84 h 154"/>
                <a:gd name="T34" fmla="*/ 0 w 153"/>
                <a:gd name="T35" fmla="*/ 76 h 154"/>
                <a:gd name="T36" fmla="*/ 1 w 153"/>
                <a:gd name="T37" fmla="*/ 61 h 154"/>
                <a:gd name="T38" fmla="*/ 5 w 153"/>
                <a:gd name="T39" fmla="*/ 46 h 154"/>
                <a:gd name="T40" fmla="*/ 12 w 153"/>
                <a:gd name="T41" fmla="*/ 34 h 154"/>
                <a:gd name="T42" fmla="*/ 21 w 153"/>
                <a:gd name="T43" fmla="*/ 22 h 154"/>
                <a:gd name="T44" fmla="*/ 33 w 153"/>
                <a:gd name="T45" fmla="*/ 12 h 154"/>
                <a:gd name="T46" fmla="*/ 47 w 153"/>
                <a:gd name="T47" fmla="*/ 5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5 w 153"/>
                <a:gd name="T59" fmla="*/ 17 h 154"/>
                <a:gd name="T60" fmla="*/ 136 w 153"/>
                <a:gd name="T61" fmla="*/ 27 h 154"/>
                <a:gd name="T62" fmla="*/ 144 w 153"/>
                <a:gd name="T63" fmla="*/ 40 h 154"/>
                <a:gd name="T64" fmla="*/ 150 w 153"/>
                <a:gd name="T65" fmla="*/ 53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6"/>
                  </a:lnTo>
                  <a:lnTo>
                    <a:pt x="144" y="113"/>
                  </a:lnTo>
                  <a:lnTo>
                    <a:pt x="140" y="120"/>
                  </a:lnTo>
                  <a:lnTo>
                    <a:pt x="136" y="125"/>
                  </a:lnTo>
                  <a:lnTo>
                    <a:pt x="131" y="131"/>
                  </a:lnTo>
                  <a:lnTo>
                    <a:pt x="125" y="136"/>
                  </a:lnTo>
                  <a:lnTo>
                    <a:pt x="120" y="140"/>
                  </a:lnTo>
                  <a:lnTo>
                    <a:pt x="113" y="144"/>
                  </a:lnTo>
                  <a:lnTo>
                    <a:pt x="106" y="147"/>
                  </a:lnTo>
                  <a:lnTo>
                    <a:pt x="99" y="149"/>
                  </a:lnTo>
                  <a:lnTo>
                    <a:pt x="91" y="152"/>
                  </a:lnTo>
                  <a:lnTo>
                    <a:pt x="84" y="153"/>
                  </a:lnTo>
                  <a:lnTo>
                    <a:pt x="76" y="154"/>
                  </a:lnTo>
                  <a:lnTo>
                    <a:pt x="76" y="154"/>
                  </a:lnTo>
                  <a:lnTo>
                    <a:pt x="68" y="153"/>
                  </a:lnTo>
                  <a:lnTo>
                    <a:pt x="60" y="152"/>
                  </a:lnTo>
                  <a:lnTo>
                    <a:pt x="53" y="149"/>
                  </a:lnTo>
                  <a:lnTo>
                    <a:pt x="47" y="147"/>
                  </a:lnTo>
                  <a:lnTo>
                    <a:pt x="40" y="144"/>
                  </a:lnTo>
                  <a:lnTo>
                    <a:pt x="33" y="140"/>
                  </a:lnTo>
                  <a:lnTo>
                    <a:pt x="27" y="136"/>
                  </a:lnTo>
                  <a:lnTo>
                    <a:pt x="21" y="131"/>
                  </a:lnTo>
                  <a:lnTo>
                    <a:pt x="17" y="125"/>
                  </a:lnTo>
                  <a:lnTo>
                    <a:pt x="12" y="120"/>
                  </a:lnTo>
                  <a:lnTo>
                    <a:pt x="9" y="113"/>
                  </a:lnTo>
                  <a:lnTo>
                    <a:pt x="5" y="106"/>
                  </a:lnTo>
                  <a:lnTo>
                    <a:pt x="3" y="99"/>
                  </a:lnTo>
                  <a:lnTo>
                    <a:pt x="1" y="92"/>
                  </a:lnTo>
                  <a:lnTo>
                    <a:pt x="0" y="84"/>
                  </a:lnTo>
                  <a:lnTo>
                    <a:pt x="0" y="76"/>
                  </a:lnTo>
                  <a:lnTo>
                    <a:pt x="0" y="76"/>
                  </a:lnTo>
                  <a:lnTo>
                    <a:pt x="0" y="68"/>
                  </a:lnTo>
                  <a:lnTo>
                    <a:pt x="1" y="61"/>
                  </a:lnTo>
                  <a:lnTo>
                    <a:pt x="3" y="53"/>
                  </a:lnTo>
                  <a:lnTo>
                    <a:pt x="5" y="46"/>
                  </a:lnTo>
                  <a:lnTo>
                    <a:pt x="9" y="40"/>
                  </a:lnTo>
                  <a:lnTo>
                    <a:pt x="12" y="34"/>
                  </a:lnTo>
                  <a:lnTo>
                    <a:pt x="17" y="27"/>
                  </a:lnTo>
                  <a:lnTo>
                    <a:pt x="21" y="22"/>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20" y="12"/>
                  </a:lnTo>
                  <a:lnTo>
                    <a:pt x="125" y="17"/>
                  </a:lnTo>
                  <a:lnTo>
                    <a:pt x="131" y="22"/>
                  </a:lnTo>
                  <a:lnTo>
                    <a:pt x="136" y="27"/>
                  </a:lnTo>
                  <a:lnTo>
                    <a:pt x="140" y="34"/>
                  </a:lnTo>
                  <a:lnTo>
                    <a:pt x="144" y="40"/>
                  </a:lnTo>
                  <a:lnTo>
                    <a:pt x="147" y="46"/>
                  </a:lnTo>
                  <a:lnTo>
                    <a:pt x="150"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1306">
              <a:extLst>
                <a:ext uri="{FF2B5EF4-FFF2-40B4-BE49-F238E27FC236}">
                  <a16:creationId xmlns:a16="http://schemas.microsoft.com/office/drawing/2014/main" id="{92A51BAA-A105-48B6-BA2A-FED6AC75BA99}"/>
                </a:ext>
              </a:extLst>
            </p:cNvPr>
            <p:cNvSpPr>
              <a:spLocks/>
            </p:cNvSpPr>
            <p:nvPr/>
          </p:nvSpPr>
          <p:spPr bwMode="auto">
            <a:xfrm>
              <a:off x="6842126" y="3390901"/>
              <a:ext cx="49213" cy="49213"/>
            </a:xfrm>
            <a:custGeom>
              <a:avLst/>
              <a:gdLst>
                <a:gd name="T0" fmla="*/ 153 w 153"/>
                <a:gd name="T1" fmla="*/ 77 h 154"/>
                <a:gd name="T2" fmla="*/ 152 w 153"/>
                <a:gd name="T3" fmla="*/ 92 h 154"/>
                <a:gd name="T4" fmla="*/ 147 w 153"/>
                <a:gd name="T5" fmla="*/ 107 h 154"/>
                <a:gd name="T6" fmla="*/ 140 w 153"/>
                <a:gd name="T7" fmla="*/ 120 h 154"/>
                <a:gd name="T8" fmla="*/ 131 w 153"/>
                <a:gd name="T9" fmla="*/ 131 h 154"/>
                <a:gd name="T10" fmla="*/ 120 w 153"/>
                <a:gd name="T11" fmla="*/ 140 h 154"/>
                <a:gd name="T12" fmla="*/ 106 w 153"/>
                <a:gd name="T13" fmla="*/ 148 h 154"/>
                <a:gd name="T14" fmla="*/ 91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5 h 154"/>
                <a:gd name="T28" fmla="*/ 9 w 153"/>
                <a:gd name="T29" fmla="*/ 114 h 154"/>
                <a:gd name="T30" fmla="*/ 3 w 153"/>
                <a:gd name="T31" fmla="*/ 100 h 154"/>
                <a:gd name="T32" fmla="*/ 0 w 153"/>
                <a:gd name="T33" fmla="*/ 84 h 154"/>
                <a:gd name="T34" fmla="*/ 0 w 153"/>
                <a:gd name="T35" fmla="*/ 77 h 154"/>
                <a:gd name="T36" fmla="*/ 1 w 153"/>
                <a:gd name="T37" fmla="*/ 61 h 154"/>
                <a:gd name="T38" fmla="*/ 5 w 153"/>
                <a:gd name="T39" fmla="*/ 46 h 154"/>
                <a:gd name="T40" fmla="*/ 12 w 153"/>
                <a:gd name="T41" fmla="*/ 34 h 154"/>
                <a:gd name="T42" fmla="*/ 21 w 153"/>
                <a:gd name="T43" fmla="*/ 22 h 154"/>
                <a:gd name="T44" fmla="*/ 33 w 153"/>
                <a:gd name="T45" fmla="*/ 13 h 154"/>
                <a:gd name="T46" fmla="*/ 47 w 153"/>
                <a:gd name="T47" fmla="*/ 6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5 w 153"/>
                <a:gd name="T59" fmla="*/ 18 h 154"/>
                <a:gd name="T60" fmla="*/ 136 w 153"/>
                <a:gd name="T61" fmla="*/ 28 h 154"/>
                <a:gd name="T62" fmla="*/ 144 w 153"/>
                <a:gd name="T63" fmla="*/ 41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4"/>
                  </a:lnTo>
                  <a:lnTo>
                    <a:pt x="152" y="92"/>
                  </a:lnTo>
                  <a:lnTo>
                    <a:pt x="150" y="100"/>
                  </a:lnTo>
                  <a:lnTo>
                    <a:pt x="147" y="107"/>
                  </a:lnTo>
                  <a:lnTo>
                    <a:pt x="144" y="114"/>
                  </a:lnTo>
                  <a:lnTo>
                    <a:pt x="140" y="120"/>
                  </a:lnTo>
                  <a:lnTo>
                    <a:pt x="136" y="125"/>
                  </a:lnTo>
                  <a:lnTo>
                    <a:pt x="131" y="131"/>
                  </a:lnTo>
                  <a:lnTo>
                    <a:pt x="125" y="137"/>
                  </a:lnTo>
                  <a:lnTo>
                    <a:pt x="120" y="140"/>
                  </a:lnTo>
                  <a:lnTo>
                    <a:pt x="113" y="145"/>
                  </a:lnTo>
                  <a:lnTo>
                    <a:pt x="106" y="148"/>
                  </a:lnTo>
                  <a:lnTo>
                    <a:pt x="99" y="151"/>
                  </a:lnTo>
                  <a:lnTo>
                    <a:pt x="91" y="153"/>
                  </a:lnTo>
                  <a:lnTo>
                    <a:pt x="84" y="154"/>
                  </a:lnTo>
                  <a:lnTo>
                    <a:pt x="76" y="154"/>
                  </a:lnTo>
                  <a:lnTo>
                    <a:pt x="76" y="154"/>
                  </a:lnTo>
                  <a:lnTo>
                    <a:pt x="68" y="154"/>
                  </a:lnTo>
                  <a:lnTo>
                    <a:pt x="60" y="153"/>
                  </a:lnTo>
                  <a:lnTo>
                    <a:pt x="53" y="151"/>
                  </a:lnTo>
                  <a:lnTo>
                    <a:pt x="47" y="148"/>
                  </a:lnTo>
                  <a:lnTo>
                    <a:pt x="40" y="145"/>
                  </a:lnTo>
                  <a:lnTo>
                    <a:pt x="33" y="140"/>
                  </a:lnTo>
                  <a:lnTo>
                    <a:pt x="27" y="137"/>
                  </a:lnTo>
                  <a:lnTo>
                    <a:pt x="21" y="131"/>
                  </a:lnTo>
                  <a:lnTo>
                    <a:pt x="17" y="125"/>
                  </a:lnTo>
                  <a:lnTo>
                    <a:pt x="12" y="120"/>
                  </a:lnTo>
                  <a:lnTo>
                    <a:pt x="9" y="114"/>
                  </a:lnTo>
                  <a:lnTo>
                    <a:pt x="5" y="107"/>
                  </a:lnTo>
                  <a:lnTo>
                    <a:pt x="3" y="100"/>
                  </a:lnTo>
                  <a:lnTo>
                    <a:pt x="1" y="92"/>
                  </a:lnTo>
                  <a:lnTo>
                    <a:pt x="0" y="84"/>
                  </a:lnTo>
                  <a:lnTo>
                    <a:pt x="0" y="77"/>
                  </a:lnTo>
                  <a:lnTo>
                    <a:pt x="0" y="77"/>
                  </a:lnTo>
                  <a:lnTo>
                    <a:pt x="0" y="69"/>
                  </a:lnTo>
                  <a:lnTo>
                    <a:pt x="1" y="61"/>
                  </a:lnTo>
                  <a:lnTo>
                    <a:pt x="3" y="54"/>
                  </a:lnTo>
                  <a:lnTo>
                    <a:pt x="5" y="46"/>
                  </a:lnTo>
                  <a:lnTo>
                    <a:pt x="9" y="41"/>
                  </a:lnTo>
                  <a:lnTo>
                    <a:pt x="12" y="34"/>
                  </a:lnTo>
                  <a:lnTo>
                    <a:pt x="17" y="28"/>
                  </a:lnTo>
                  <a:lnTo>
                    <a:pt x="21" y="22"/>
                  </a:lnTo>
                  <a:lnTo>
                    <a:pt x="27" y="18"/>
                  </a:lnTo>
                  <a:lnTo>
                    <a:pt x="33" y="13"/>
                  </a:lnTo>
                  <a:lnTo>
                    <a:pt x="40" y="9"/>
                  </a:lnTo>
                  <a:lnTo>
                    <a:pt x="47" y="6"/>
                  </a:lnTo>
                  <a:lnTo>
                    <a:pt x="53" y="3"/>
                  </a:lnTo>
                  <a:lnTo>
                    <a:pt x="60" y="2"/>
                  </a:lnTo>
                  <a:lnTo>
                    <a:pt x="68" y="1"/>
                  </a:lnTo>
                  <a:lnTo>
                    <a:pt x="76" y="0"/>
                  </a:lnTo>
                  <a:lnTo>
                    <a:pt x="76" y="0"/>
                  </a:lnTo>
                  <a:lnTo>
                    <a:pt x="84" y="1"/>
                  </a:lnTo>
                  <a:lnTo>
                    <a:pt x="91" y="2"/>
                  </a:lnTo>
                  <a:lnTo>
                    <a:pt x="99" y="3"/>
                  </a:lnTo>
                  <a:lnTo>
                    <a:pt x="106" y="6"/>
                  </a:lnTo>
                  <a:lnTo>
                    <a:pt x="113" y="9"/>
                  </a:lnTo>
                  <a:lnTo>
                    <a:pt x="120" y="13"/>
                  </a:lnTo>
                  <a:lnTo>
                    <a:pt x="125" y="18"/>
                  </a:lnTo>
                  <a:lnTo>
                    <a:pt x="131" y="22"/>
                  </a:lnTo>
                  <a:lnTo>
                    <a:pt x="136" y="28"/>
                  </a:lnTo>
                  <a:lnTo>
                    <a:pt x="140" y="34"/>
                  </a:lnTo>
                  <a:lnTo>
                    <a:pt x="144" y="41"/>
                  </a:lnTo>
                  <a:lnTo>
                    <a:pt x="147" y="46"/>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1307">
              <a:extLst>
                <a:ext uri="{FF2B5EF4-FFF2-40B4-BE49-F238E27FC236}">
                  <a16:creationId xmlns:a16="http://schemas.microsoft.com/office/drawing/2014/main" id="{63BE6CDB-57EB-4ADA-836B-3C726DFB8286}"/>
                </a:ext>
              </a:extLst>
            </p:cNvPr>
            <p:cNvSpPr>
              <a:spLocks/>
            </p:cNvSpPr>
            <p:nvPr/>
          </p:nvSpPr>
          <p:spPr bwMode="auto">
            <a:xfrm>
              <a:off x="6842126" y="3457576"/>
              <a:ext cx="49213" cy="49213"/>
            </a:xfrm>
            <a:custGeom>
              <a:avLst/>
              <a:gdLst>
                <a:gd name="T0" fmla="*/ 153 w 153"/>
                <a:gd name="T1" fmla="*/ 78 h 155"/>
                <a:gd name="T2" fmla="*/ 152 w 153"/>
                <a:gd name="T3" fmla="*/ 93 h 155"/>
                <a:gd name="T4" fmla="*/ 147 w 153"/>
                <a:gd name="T5" fmla="*/ 108 h 155"/>
                <a:gd name="T6" fmla="*/ 140 w 153"/>
                <a:gd name="T7" fmla="*/ 120 h 155"/>
                <a:gd name="T8" fmla="*/ 131 w 153"/>
                <a:gd name="T9" fmla="*/ 132 h 155"/>
                <a:gd name="T10" fmla="*/ 120 w 153"/>
                <a:gd name="T11" fmla="*/ 142 h 155"/>
                <a:gd name="T12" fmla="*/ 106 w 153"/>
                <a:gd name="T13" fmla="*/ 149 h 155"/>
                <a:gd name="T14" fmla="*/ 91 w 153"/>
                <a:gd name="T15" fmla="*/ 153 h 155"/>
                <a:gd name="T16" fmla="*/ 76 w 153"/>
                <a:gd name="T17" fmla="*/ 155 h 155"/>
                <a:gd name="T18" fmla="*/ 68 w 153"/>
                <a:gd name="T19" fmla="*/ 155 h 155"/>
                <a:gd name="T20" fmla="*/ 53 w 153"/>
                <a:gd name="T21" fmla="*/ 151 h 155"/>
                <a:gd name="T22" fmla="*/ 40 w 153"/>
                <a:gd name="T23" fmla="*/ 145 h 155"/>
                <a:gd name="T24" fmla="*/ 27 w 153"/>
                <a:gd name="T25" fmla="*/ 137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4 h 155"/>
                <a:gd name="T42" fmla="*/ 21 w 153"/>
                <a:gd name="T43" fmla="*/ 23 h 155"/>
                <a:gd name="T44" fmla="*/ 33 w 153"/>
                <a:gd name="T45" fmla="*/ 14 h 155"/>
                <a:gd name="T46" fmla="*/ 47 w 153"/>
                <a:gd name="T47" fmla="*/ 7 h 155"/>
                <a:gd name="T48" fmla="*/ 60 w 153"/>
                <a:gd name="T49" fmla="*/ 2 h 155"/>
                <a:gd name="T50" fmla="*/ 76 w 153"/>
                <a:gd name="T51" fmla="*/ 0 h 155"/>
                <a:gd name="T52" fmla="*/ 84 w 153"/>
                <a:gd name="T53" fmla="*/ 1 h 155"/>
                <a:gd name="T54" fmla="*/ 99 w 153"/>
                <a:gd name="T55" fmla="*/ 5 h 155"/>
                <a:gd name="T56" fmla="*/ 113 w 153"/>
                <a:gd name="T57" fmla="*/ 10 h 155"/>
                <a:gd name="T58" fmla="*/ 125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0" y="120"/>
                  </a:lnTo>
                  <a:lnTo>
                    <a:pt x="136" y="127"/>
                  </a:lnTo>
                  <a:lnTo>
                    <a:pt x="131" y="132"/>
                  </a:lnTo>
                  <a:lnTo>
                    <a:pt x="125" y="137"/>
                  </a:lnTo>
                  <a:lnTo>
                    <a:pt x="120" y="142"/>
                  </a:lnTo>
                  <a:lnTo>
                    <a:pt x="113" y="145"/>
                  </a:lnTo>
                  <a:lnTo>
                    <a:pt x="106" y="149"/>
                  </a:lnTo>
                  <a:lnTo>
                    <a:pt x="99" y="151"/>
                  </a:lnTo>
                  <a:lnTo>
                    <a:pt x="91" y="153"/>
                  </a:lnTo>
                  <a:lnTo>
                    <a:pt x="84" y="155"/>
                  </a:lnTo>
                  <a:lnTo>
                    <a:pt x="76" y="155"/>
                  </a:lnTo>
                  <a:lnTo>
                    <a:pt x="76" y="155"/>
                  </a:lnTo>
                  <a:lnTo>
                    <a:pt x="68" y="155"/>
                  </a:lnTo>
                  <a:lnTo>
                    <a:pt x="60" y="153"/>
                  </a:lnTo>
                  <a:lnTo>
                    <a:pt x="53" y="151"/>
                  </a:lnTo>
                  <a:lnTo>
                    <a:pt x="47"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3" y="5"/>
                  </a:lnTo>
                  <a:lnTo>
                    <a:pt x="60" y="2"/>
                  </a:lnTo>
                  <a:lnTo>
                    <a:pt x="68" y="1"/>
                  </a:lnTo>
                  <a:lnTo>
                    <a:pt x="76" y="0"/>
                  </a:lnTo>
                  <a:lnTo>
                    <a:pt x="76" y="0"/>
                  </a:lnTo>
                  <a:lnTo>
                    <a:pt x="84" y="1"/>
                  </a:lnTo>
                  <a:lnTo>
                    <a:pt x="91" y="2"/>
                  </a:lnTo>
                  <a:lnTo>
                    <a:pt x="99" y="5"/>
                  </a:lnTo>
                  <a:lnTo>
                    <a:pt x="106" y="7"/>
                  </a:lnTo>
                  <a:lnTo>
                    <a:pt x="113" y="10"/>
                  </a:lnTo>
                  <a:lnTo>
                    <a:pt x="120" y="14"/>
                  </a:lnTo>
                  <a:lnTo>
                    <a:pt x="125" y="18"/>
                  </a:lnTo>
                  <a:lnTo>
                    <a:pt x="131" y="23"/>
                  </a:lnTo>
                  <a:lnTo>
                    <a:pt x="136" y="29"/>
                  </a:lnTo>
                  <a:lnTo>
                    <a:pt x="140"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1308">
              <a:extLst>
                <a:ext uri="{FF2B5EF4-FFF2-40B4-BE49-F238E27FC236}">
                  <a16:creationId xmlns:a16="http://schemas.microsoft.com/office/drawing/2014/main" id="{983F4F61-1DAC-441A-B77A-AAF5D69B3412}"/>
                </a:ext>
              </a:extLst>
            </p:cNvPr>
            <p:cNvSpPr>
              <a:spLocks/>
            </p:cNvSpPr>
            <p:nvPr/>
          </p:nvSpPr>
          <p:spPr bwMode="auto">
            <a:xfrm>
              <a:off x="6842126" y="3111501"/>
              <a:ext cx="49213" cy="49213"/>
            </a:xfrm>
            <a:custGeom>
              <a:avLst/>
              <a:gdLst>
                <a:gd name="T0" fmla="*/ 153 w 153"/>
                <a:gd name="T1" fmla="*/ 76 h 154"/>
                <a:gd name="T2" fmla="*/ 152 w 153"/>
                <a:gd name="T3" fmla="*/ 92 h 154"/>
                <a:gd name="T4" fmla="*/ 147 w 153"/>
                <a:gd name="T5" fmla="*/ 107 h 154"/>
                <a:gd name="T6" fmla="*/ 140 w 153"/>
                <a:gd name="T7" fmla="*/ 120 h 154"/>
                <a:gd name="T8" fmla="*/ 131 w 153"/>
                <a:gd name="T9" fmla="*/ 131 h 154"/>
                <a:gd name="T10" fmla="*/ 120 w 153"/>
                <a:gd name="T11" fmla="*/ 141 h 154"/>
                <a:gd name="T12" fmla="*/ 106 w 153"/>
                <a:gd name="T13" fmla="*/ 147 h 154"/>
                <a:gd name="T14" fmla="*/ 91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0 h 154"/>
                <a:gd name="T32" fmla="*/ 0 w 153"/>
                <a:gd name="T33" fmla="*/ 84 h 154"/>
                <a:gd name="T34" fmla="*/ 0 w 153"/>
                <a:gd name="T35" fmla="*/ 76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5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5 w 153"/>
                <a:gd name="T59" fmla="*/ 17 h 154"/>
                <a:gd name="T60" fmla="*/ 136 w 153"/>
                <a:gd name="T61" fmla="*/ 28 h 154"/>
                <a:gd name="T62" fmla="*/ 144 w 153"/>
                <a:gd name="T63" fmla="*/ 40 h 154"/>
                <a:gd name="T64" fmla="*/ 150 w 153"/>
                <a:gd name="T65" fmla="*/ 54 h 154"/>
                <a:gd name="T66" fmla="*/ 153 w 153"/>
                <a:gd name="T67" fmla="*/ 70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100"/>
                  </a:lnTo>
                  <a:lnTo>
                    <a:pt x="147" y="107"/>
                  </a:lnTo>
                  <a:lnTo>
                    <a:pt x="144" y="114"/>
                  </a:lnTo>
                  <a:lnTo>
                    <a:pt x="140" y="120"/>
                  </a:lnTo>
                  <a:lnTo>
                    <a:pt x="136" y="126"/>
                  </a:lnTo>
                  <a:lnTo>
                    <a:pt x="131" y="131"/>
                  </a:lnTo>
                  <a:lnTo>
                    <a:pt x="125" y="136"/>
                  </a:lnTo>
                  <a:lnTo>
                    <a:pt x="120" y="141"/>
                  </a:lnTo>
                  <a:lnTo>
                    <a:pt x="113" y="145"/>
                  </a:lnTo>
                  <a:lnTo>
                    <a:pt x="106" y="147"/>
                  </a:lnTo>
                  <a:lnTo>
                    <a:pt x="99" y="151"/>
                  </a:lnTo>
                  <a:lnTo>
                    <a:pt x="91" y="152"/>
                  </a:lnTo>
                  <a:lnTo>
                    <a:pt x="84" y="153"/>
                  </a:lnTo>
                  <a:lnTo>
                    <a:pt x="76" y="154"/>
                  </a:lnTo>
                  <a:lnTo>
                    <a:pt x="76" y="154"/>
                  </a:lnTo>
                  <a:lnTo>
                    <a:pt x="68" y="153"/>
                  </a:lnTo>
                  <a:lnTo>
                    <a:pt x="60" y="152"/>
                  </a:lnTo>
                  <a:lnTo>
                    <a:pt x="53" y="151"/>
                  </a:lnTo>
                  <a:lnTo>
                    <a:pt x="47" y="147"/>
                  </a:lnTo>
                  <a:lnTo>
                    <a:pt x="40" y="145"/>
                  </a:lnTo>
                  <a:lnTo>
                    <a:pt x="33" y="141"/>
                  </a:lnTo>
                  <a:lnTo>
                    <a:pt x="27" y="136"/>
                  </a:lnTo>
                  <a:lnTo>
                    <a:pt x="21" y="131"/>
                  </a:lnTo>
                  <a:lnTo>
                    <a:pt x="17" y="126"/>
                  </a:lnTo>
                  <a:lnTo>
                    <a:pt x="12" y="120"/>
                  </a:lnTo>
                  <a:lnTo>
                    <a:pt x="9" y="114"/>
                  </a:lnTo>
                  <a:lnTo>
                    <a:pt x="5" y="107"/>
                  </a:lnTo>
                  <a:lnTo>
                    <a:pt x="3" y="100"/>
                  </a:lnTo>
                  <a:lnTo>
                    <a:pt x="1" y="92"/>
                  </a:lnTo>
                  <a:lnTo>
                    <a:pt x="0" y="84"/>
                  </a:lnTo>
                  <a:lnTo>
                    <a:pt x="0" y="76"/>
                  </a:lnTo>
                  <a:lnTo>
                    <a:pt x="0" y="76"/>
                  </a:lnTo>
                  <a:lnTo>
                    <a:pt x="0" y="70"/>
                  </a:lnTo>
                  <a:lnTo>
                    <a:pt x="1" y="62"/>
                  </a:lnTo>
                  <a:lnTo>
                    <a:pt x="3" y="54"/>
                  </a:lnTo>
                  <a:lnTo>
                    <a:pt x="5" y="47"/>
                  </a:lnTo>
                  <a:lnTo>
                    <a:pt x="9" y="40"/>
                  </a:lnTo>
                  <a:lnTo>
                    <a:pt x="12" y="34"/>
                  </a:lnTo>
                  <a:lnTo>
                    <a:pt x="17" y="28"/>
                  </a:lnTo>
                  <a:lnTo>
                    <a:pt x="21" y="23"/>
                  </a:lnTo>
                  <a:lnTo>
                    <a:pt x="27" y="17"/>
                  </a:lnTo>
                  <a:lnTo>
                    <a:pt x="33" y="14"/>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20" y="14"/>
                  </a:lnTo>
                  <a:lnTo>
                    <a:pt x="125" y="17"/>
                  </a:lnTo>
                  <a:lnTo>
                    <a:pt x="131" y="23"/>
                  </a:lnTo>
                  <a:lnTo>
                    <a:pt x="136" y="28"/>
                  </a:lnTo>
                  <a:lnTo>
                    <a:pt x="140" y="34"/>
                  </a:lnTo>
                  <a:lnTo>
                    <a:pt x="144" y="40"/>
                  </a:lnTo>
                  <a:lnTo>
                    <a:pt x="147" y="47"/>
                  </a:lnTo>
                  <a:lnTo>
                    <a:pt x="150" y="54"/>
                  </a:lnTo>
                  <a:lnTo>
                    <a:pt x="152" y="62"/>
                  </a:lnTo>
                  <a:lnTo>
                    <a:pt x="153" y="70"/>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1309">
              <a:extLst>
                <a:ext uri="{FF2B5EF4-FFF2-40B4-BE49-F238E27FC236}">
                  <a16:creationId xmlns:a16="http://schemas.microsoft.com/office/drawing/2014/main" id="{35FCB328-98F0-4AC0-B696-E892BAF4EECE}"/>
                </a:ext>
              </a:extLst>
            </p:cNvPr>
            <p:cNvSpPr>
              <a:spLocks/>
            </p:cNvSpPr>
            <p:nvPr/>
          </p:nvSpPr>
          <p:spPr bwMode="auto">
            <a:xfrm>
              <a:off x="6911976" y="2479676"/>
              <a:ext cx="49213" cy="47625"/>
            </a:xfrm>
            <a:custGeom>
              <a:avLst/>
              <a:gdLst>
                <a:gd name="T0" fmla="*/ 155 w 155"/>
                <a:gd name="T1" fmla="*/ 76 h 153"/>
                <a:gd name="T2" fmla="*/ 152 w 155"/>
                <a:gd name="T3" fmla="*/ 91 h 153"/>
                <a:gd name="T4" fmla="*/ 148 w 155"/>
                <a:gd name="T5" fmla="*/ 106 h 153"/>
                <a:gd name="T6" fmla="*/ 141 w 155"/>
                <a:gd name="T7" fmla="*/ 120 h 153"/>
                <a:gd name="T8" fmla="*/ 132 w 155"/>
                <a:gd name="T9" fmla="*/ 131 h 153"/>
                <a:gd name="T10" fmla="*/ 120 w 155"/>
                <a:gd name="T11" fmla="*/ 140 h 153"/>
                <a:gd name="T12" fmla="*/ 107 w 155"/>
                <a:gd name="T13" fmla="*/ 147 h 153"/>
                <a:gd name="T14" fmla="*/ 93 w 155"/>
                <a:gd name="T15" fmla="*/ 152 h 153"/>
                <a:gd name="T16" fmla="*/ 77 w 155"/>
                <a:gd name="T17" fmla="*/ 153 h 153"/>
                <a:gd name="T18" fmla="*/ 69 w 155"/>
                <a:gd name="T19" fmla="*/ 153 h 153"/>
                <a:gd name="T20" fmla="*/ 54 w 155"/>
                <a:gd name="T21" fmla="*/ 149 h 153"/>
                <a:gd name="T22" fmla="*/ 40 w 155"/>
                <a:gd name="T23" fmla="*/ 144 h 153"/>
                <a:gd name="T24" fmla="*/ 28 w 155"/>
                <a:gd name="T25" fmla="*/ 136 h 153"/>
                <a:gd name="T26" fmla="*/ 17 w 155"/>
                <a:gd name="T27" fmla="*/ 125 h 153"/>
                <a:gd name="T28" fmla="*/ 9 w 155"/>
                <a:gd name="T29" fmla="*/ 113 h 153"/>
                <a:gd name="T30" fmla="*/ 4 w 155"/>
                <a:gd name="T31" fmla="*/ 99 h 153"/>
                <a:gd name="T32" fmla="*/ 0 w 155"/>
                <a:gd name="T33" fmla="*/ 84 h 153"/>
                <a:gd name="T34" fmla="*/ 0 w 155"/>
                <a:gd name="T35" fmla="*/ 76 h 153"/>
                <a:gd name="T36" fmla="*/ 1 w 155"/>
                <a:gd name="T37" fmla="*/ 60 h 153"/>
                <a:gd name="T38" fmla="*/ 6 w 155"/>
                <a:gd name="T39" fmla="*/ 46 h 153"/>
                <a:gd name="T40" fmla="*/ 13 w 155"/>
                <a:gd name="T41" fmla="*/ 33 h 153"/>
                <a:gd name="T42" fmla="*/ 23 w 155"/>
                <a:gd name="T43" fmla="*/ 21 h 153"/>
                <a:gd name="T44" fmla="*/ 33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3 w 155"/>
                <a:gd name="T57" fmla="*/ 9 h 153"/>
                <a:gd name="T58" fmla="*/ 126 w 155"/>
                <a:gd name="T59" fmla="*/ 17 h 153"/>
                <a:gd name="T60" fmla="*/ 136 w 155"/>
                <a:gd name="T61" fmla="*/ 27 h 153"/>
                <a:gd name="T62" fmla="*/ 144 w 155"/>
                <a:gd name="T63" fmla="*/ 40 h 153"/>
                <a:gd name="T64" fmla="*/ 150 w 155"/>
                <a:gd name="T65" fmla="*/ 53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2" y="91"/>
                  </a:lnTo>
                  <a:lnTo>
                    <a:pt x="150" y="99"/>
                  </a:lnTo>
                  <a:lnTo>
                    <a:pt x="148" y="106"/>
                  </a:lnTo>
                  <a:lnTo>
                    <a:pt x="144" y="113"/>
                  </a:lnTo>
                  <a:lnTo>
                    <a:pt x="141" y="120"/>
                  </a:lnTo>
                  <a:lnTo>
                    <a:pt x="136" y="125"/>
                  </a:lnTo>
                  <a:lnTo>
                    <a:pt x="132" y="131"/>
                  </a:lnTo>
                  <a:lnTo>
                    <a:pt x="126" y="136"/>
                  </a:lnTo>
                  <a:lnTo>
                    <a:pt x="120" y="140"/>
                  </a:lnTo>
                  <a:lnTo>
                    <a:pt x="113" y="144"/>
                  </a:lnTo>
                  <a:lnTo>
                    <a:pt x="107" y="147"/>
                  </a:lnTo>
                  <a:lnTo>
                    <a:pt x="100" y="149"/>
                  </a:lnTo>
                  <a:lnTo>
                    <a:pt x="93" y="152"/>
                  </a:lnTo>
                  <a:lnTo>
                    <a:pt x="85" y="153"/>
                  </a:lnTo>
                  <a:lnTo>
                    <a:pt x="77" y="153"/>
                  </a:lnTo>
                  <a:lnTo>
                    <a:pt x="77" y="153"/>
                  </a:lnTo>
                  <a:lnTo>
                    <a:pt x="69" y="153"/>
                  </a:lnTo>
                  <a:lnTo>
                    <a:pt x="62" y="152"/>
                  </a:lnTo>
                  <a:lnTo>
                    <a:pt x="54" y="149"/>
                  </a:lnTo>
                  <a:lnTo>
                    <a:pt x="47" y="147"/>
                  </a:lnTo>
                  <a:lnTo>
                    <a:pt x="40" y="144"/>
                  </a:lnTo>
                  <a:lnTo>
                    <a:pt x="33" y="140"/>
                  </a:lnTo>
                  <a:lnTo>
                    <a:pt x="28" y="136"/>
                  </a:lnTo>
                  <a:lnTo>
                    <a:pt x="23" y="131"/>
                  </a:lnTo>
                  <a:lnTo>
                    <a:pt x="17" y="125"/>
                  </a:lnTo>
                  <a:lnTo>
                    <a:pt x="13" y="120"/>
                  </a:lnTo>
                  <a:lnTo>
                    <a:pt x="9" y="113"/>
                  </a:lnTo>
                  <a:lnTo>
                    <a:pt x="6" y="106"/>
                  </a:lnTo>
                  <a:lnTo>
                    <a:pt x="4" y="99"/>
                  </a:lnTo>
                  <a:lnTo>
                    <a:pt x="1" y="91"/>
                  </a:lnTo>
                  <a:lnTo>
                    <a:pt x="0" y="84"/>
                  </a:lnTo>
                  <a:lnTo>
                    <a:pt x="0" y="76"/>
                  </a:lnTo>
                  <a:lnTo>
                    <a:pt x="0" y="76"/>
                  </a:lnTo>
                  <a:lnTo>
                    <a:pt x="0" y="68"/>
                  </a:lnTo>
                  <a:lnTo>
                    <a:pt x="1" y="60"/>
                  </a:lnTo>
                  <a:lnTo>
                    <a:pt x="4" y="53"/>
                  </a:lnTo>
                  <a:lnTo>
                    <a:pt x="6" y="46"/>
                  </a:lnTo>
                  <a:lnTo>
                    <a:pt x="9" y="40"/>
                  </a:lnTo>
                  <a:lnTo>
                    <a:pt x="13" y="33"/>
                  </a:lnTo>
                  <a:lnTo>
                    <a:pt x="17" y="27"/>
                  </a:lnTo>
                  <a:lnTo>
                    <a:pt x="23" y="21"/>
                  </a:lnTo>
                  <a:lnTo>
                    <a:pt x="28" y="17"/>
                  </a:lnTo>
                  <a:lnTo>
                    <a:pt x="33"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6"/>
                  </a:lnTo>
                  <a:lnTo>
                    <a:pt x="150" y="53"/>
                  </a:lnTo>
                  <a:lnTo>
                    <a:pt x="152"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1310">
              <a:extLst>
                <a:ext uri="{FF2B5EF4-FFF2-40B4-BE49-F238E27FC236}">
                  <a16:creationId xmlns:a16="http://schemas.microsoft.com/office/drawing/2014/main" id="{074CCC10-6BA6-4A34-8E7E-0A03D29ADBB4}"/>
                </a:ext>
              </a:extLst>
            </p:cNvPr>
            <p:cNvSpPr>
              <a:spLocks/>
            </p:cNvSpPr>
            <p:nvPr/>
          </p:nvSpPr>
          <p:spPr bwMode="auto">
            <a:xfrm>
              <a:off x="6911976" y="2549526"/>
              <a:ext cx="49213" cy="49213"/>
            </a:xfrm>
            <a:custGeom>
              <a:avLst/>
              <a:gdLst>
                <a:gd name="T0" fmla="*/ 155 w 155"/>
                <a:gd name="T1" fmla="*/ 77 h 155"/>
                <a:gd name="T2" fmla="*/ 152 w 155"/>
                <a:gd name="T3" fmla="*/ 93 h 155"/>
                <a:gd name="T4" fmla="*/ 148 w 155"/>
                <a:gd name="T5" fmla="*/ 108 h 155"/>
                <a:gd name="T6" fmla="*/ 141 w 155"/>
                <a:gd name="T7" fmla="*/ 121 h 155"/>
                <a:gd name="T8" fmla="*/ 132 w 155"/>
                <a:gd name="T9" fmla="*/ 132 h 155"/>
                <a:gd name="T10" fmla="*/ 120 w 155"/>
                <a:gd name="T11" fmla="*/ 141 h 155"/>
                <a:gd name="T12" fmla="*/ 107 w 155"/>
                <a:gd name="T13" fmla="*/ 148 h 155"/>
                <a:gd name="T14" fmla="*/ 93 w 155"/>
                <a:gd name="T15" fmla="*/ 153 h 155"/>
                <a:gd name="T16" fmla="*/ 77 w 155"/>
                <a:gd name="T17" fmla="*/ 155 h 155"/>
                <a:gd name="T18" fmla="*/ 69 w 155"/>
                <a:gd name="T19" fmla="*/ 154 h 155"/>
                <a:gd name="T20" fmla="*/ 54 w 155"/>
                <a:gd name="T21" fmla="*/ 152 h 155"/>
                <a:gd name="T22" fmla="*/ 40 w 155"/>
                <a:gd name="T23" fmla="*/ 146 h 155"/>
                <a:gd name="T24" fmla="*/ 28 w 155"/>
                <a:gd name="T25" fmla="*/ 137 h 155"/>
                <a:gd name="T26" fmla="*/ 17 w 155"/>
                <a:gd name="T27" fmla="*/ 126 h 155"/>
                <a:gd name="T28" fmla="*/ 9 w 155"/>
                <a:gd name="T29" fmla="*/ 114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3 w 155"/>
                <a:gd name="T41" fmla="*/ 35 h 155"/>
                <a:gd name="T42" fmla="*/ 23 w 155"/>
                <a:gd name="T43" fmla="*/ 23 h 155"/>
                <a:gd name="T44" fmla="*/ 33 w 155"/>
                <a:gd name="T45" fmla="*/ 13 h 155"/>
                <a:gd name="T46" fmla="*/ 47 w 155"/>
                <a:gd name="T47" fmla="*/ 6 h 155"/>
                <a:gd name="T48" fmla="*/ 62 w 155"/>
                <a:gd name="T49" fmla="*/ 2 h 155"/>
                <a:gd name="T50" fmla="*/ 77 w 155"/>
                <a:gd name="T51" fmla="*/ 0 h 155"/>
                <a:gd name="T52" fmla="*/ 85 w 155"/>
                <a:gd name="T53" fmla="*/ 0 h 155"/>
                <a:gd name="T54" fmla="*/ 100 w 155"/>
                <a:gd name="T55" fmla="*/ 4 h 155"/>
                <a:gd name="T56" fmla="*/ 113 w 155"/>
                <a:gd name="T57" fmla="*/ 10 h 155"/>
                <a:gd name="T58" fmla="*/ 126 w 155"/>
                <a:gd name="T59" fmla="*/ 18 h 155"/>
                <a:gd name="T60" fmla="*/ 136 w 155"/>
                <a:gd name="T61" fmla="*/ 29 h 155"/>
                <a:gd name="T62" fmla="*/ 144 w 155"/>
                <a:gd name="T63" fmla="*/ 41 h 155"/>
                <a:gd name="T64" fmla="*/ 150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2" y="93"/>
                  </a:lnTo>
                  <a:lnTo>
                    <a:pt x="150" y="100"/>
                  </a:lnTo>
                  <a:lnTo>
                    <a:pt x="148" y="108"/>
                  </a:lnTo>
                  <a:lnTo>
                    <a:pt x="144" y="114"/>
                  </a:lnTo>
                  <a:lnTo>
                    <a:pt x="141" y="121"/>
                  </a:lnTo>
                  <a:lnTo>
                    <a:pt x="136" y="126"/>
                  </a:lnTo>
                  <a:lnTo>
                    <a:pt x="132" y="132"/>
                  </a:lnTo>
                  <a:lnTo>
                    <a:pt x="126" y="137"/>
                  </a:lnTo>
                  <a:lnTo>
                    <a:pt x="120" y="141"/>
                  </a:lnTo>
                  <a:lnTo>
                    <a:pt x="113" y="146"/>
                  </a:lnTo>
                  <a:lnTo>
                    <a:pt x="107" y="148"/>
                  </a:lnTo>
                  <a:lnTo>
                    <a:pt x="100" y="152"/>
                  </a:lnTo>
                  <a:lnTo>
                    <a:pt x="93" y="153"/>
                  </a:lnTo>
                  <a:lnTo>
                    <a:pt x="85" y="154"/>
                  </a:lnTo>
                  <a:lnTo>
                    <a:pt x="77" y="155"/>
                  </a:lnTo>
                  <a:lnTo>
                    <a:pt x="77" y="155"/>
                  </a:lnTo>
                  <a:lnTo>
                    <a:pt x="69" y="154"/>
                  </a:lnTo>
                  <a:lnTo>
                    <a:pt x="62" y="153"/>
                  </a:lnTo>
                  <a:lnTo>
                    <a:pt x="54" y="152"/>
                  </a:lnTo>
                  <a:lnTo>
                    <a:pt x="47" y="148"/>
                  </a:lnTo>
                  <a:lnTo>
                    <a:pt x="40" y="146"/>
                  </a:lnTo>
                  <a:lnTo>
                    <a:pt x="33" y="141"/>
                  </a:lnTo>
                  <a:lnTo>
                    <a:pt x="28" y="137"/>
                  </a:lnTo>
                  <a:lnTo>
                    <a:pt x="23" y="132"/>
                  </a:lnTo>
                  <a:lnTo>
                    <a:pt x="17" y="126"/>
                  </a:lnTo>
                  <a:lnTo>
                    <a:pt x="13"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1"/>
                  </a:lnTo>
                  <a:lnTo>
                    <a:pt x="13" y="35"/>
                  </a:lnTo>
                  <a:lnTo>
                    <a:pt x="17" y="29"/>
                  </a:lnTo>
                  <a:lnTo>
                    <a:pt x="23" y="23"/>
                  </a:lnTo>
                  <a:lnTo>
                    <a:pt x="28" y="18"/>
                  </a:lnTo>
                  <a:lnTo>
                    <a:pt x="33"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3" y="10"/>
                  </a:lnTo>
                  <a:lnTo>
                    <a:pt x="120" y="13"/>
                  </a:lnTo>
                  <a:lnTo>
                    <a:pt x="126" y="18"/>
                  </a:lnTo>
                  <a:lnTo>
                    <a:pt x="132" y="23"/>
                  </a:lnTo>
                  <a:lnTo>
                    <a:pt x="136" y="29"/>
                  </a:lnTo>
                  <a:lnTo>
                    <a:pt x="141" y="35"/>
                  </a:lnTo>
                  <a:lnTo>
                    <a:pt x="144" y="41"/>
                  </a:lnTo>
                  <a:lnTo>
                    <a:pt x="148" y="47"/>
                  </a:lnTo>
                  <a:lnTo>
                    <a:pt x="150" y="54"/>
                  </a:lnTo>
                  <a:lnTo>
                    <a:pt x="152"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1311">
              <a:extLst>
                <a:ext uri="{FF2B5EF4-FFF2-40B4-BE49-F238E27FC236}">
                  <a16:creationId xmlns:a16="http://schemas.microsoft.com/office/drawing/2014/main" id="{B45001E8-3B3A-4869-973D-8E6951DE5114}"/>
                </a:ext>
              </a:extLst>
            </p:cNvPr>
            <p:cNvSpPr>
              <a:spLocks/>
            </p:cNvSpPr>
            <p:nvPr/>
          </p:nvSpPr>
          <p:spPr bwMode="auto">
            <a:xfrm>
              <a:off x="6981826" y="2479676"/>
              <a:ext cx="49213" cy="47625"/>
            </a:xfrm>
            <a:custGeom>
              <a:avLst/>
              <a:gdLst>
                <a:gd name="T0" fmla="*/ 153 w 153"/>
                <a:gd name="T1" fmla="*/ 76 h 153"/>
                <a:gd name="T2" fmla="*/ 152 w 153"/>
                <a:gd name="T3" fmla="*/ 91 h 153"/>
                <a:gd name="T4" fmla="*/ 148 w 153"/>
                <a:gd name="T5" fmla="*/ 106 h 153"/>
                <a:gd name="T6" fmla="*/ 141 w 153"/>
                <a:gd name="T7" fmla="*/ 120 h 153"/>
                <a:gd name="T8" fmla="*/ 131 w 153"/>
                <a:gd name="T9" fmla="*/ 131 h 153"/>
                <a:gd name="T10" fmla="*/ 119 w 153"/>
                <a:gd name="T11" fmla="*/ 140 h 153"/>
                <a:gd name="T12" fmla="*/ 106 w 153"/>
                <a:gd name="T13" fmla="*/ 147 h 153"/>
                <a:gd name="T14" fmla="*/ 92 w 153"/>
                <a:gd name="T15" fmla="*/ 152 h 153"/>
                <a:gd name="T16" fmla="*/ 77 w 153"/>
                <a:gd name="T17" fmla="*/ 153 h 153"/>
                <a:gd name="T18" fmla="*/ 69 w 153"/>
                <a:gd name="T19" fmla="*/ 153 h 153"/>
                <a:gd name="T20" fmla="*/ 54 w 153"/>
                <a:gd name="T21" fmla="*/ 149 h 153"/>
                <a:gd name="T22" fmla="*/ 40 w 153"/>
                <a:gd name="T23" fmla="*/ 144 h 153"/>
                <a:gd name="T24" fmla="*/ 28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6 w 153"/>
                <a:gd name="T39" fmla="*/ 46 h 153"/>
                <a:gd name="T40" fmla="*/ 13 w 153"/>
                <a:gd name="T41" fmla="*/ 33 h 153"/>
                <a:gd name="T42" fmla="*/ 22 w 153"/>
                <a:gd name="T43" fmla="*/ 21 h 153"/>
                <a:gd name="T44" fmla="*/ 33 w 153"/>
                <a:gd name="T45" fmla="*/ 12 h 153"/>
                <a:gd name="T46" fmla="*/ 47 w 153"/>
                <a:gd name="T47" fmla="*/ 5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8" y="106"/>
                  </a:lnTo>
                  <a:lnTo>
                    <a:pt x="144" y="113"/>
                  </a:lnTo>
                  <a:lnTo>
                    <a:pt x="141" y="120"/>
                  </a:lnTo>
                  <a:lnTo>
                    <a:pt x="136" y="125"/>
                  </a:lnTo>
                  <a:lnTo>
                    <a:pt x="131" y="131"/>
                  </a:lnTo>
                  <a:lnTo>
                    <a:pt x="126" y="136"/>
                  </a:lnTo>
                  <a:lnTo>
                    <a:pt x="119" y="140"/>
                  </a:lnTo>
                  <a:lnTo>
                    <a:pt x="113" y="144"/>
                  </a:lnTo>
                  <a:lnTo>
                    <a:pt x="106" y="147"/>
                  </a:lnTo>
                  <a:lnTo>
                    <a:pt x="100" y="149"/>
                  </a:lnTo>
                  <a:lnTo>
                    <a:pt x="92" y="152"/>
                  </a:lnTo>
                  <a:lnTo>
                    <a:pt x="85" y="153"/>
                  </a:lnTo>
                  <a:lnTo>
                    <a:pt x="77" y="153"/>
                  </a:lnTo>
                  <a:lnTo>
                    <a:pt x="77" y="153"/>
                  </a:lnTo>
                  <a:lnTo>
                    <a:pt x="69" y="153"/>
                  </a:lnTo>
                  <a:lnTo>
                    <a:pt x="61" y="152"/>
                  </a:lnTo>
                  <a:lnTo>
                    <a:pt x="54" y="149"/>
                  </a:lnTo>
                  <a:lnTo>
                    <a:pt x="47" y="147"/>
                  </a:lnTo>
                  <a:lnTo>
                    <a:pt x="40" y="144"/>
                  </a:lnTo>
                  <a:lnTo>
                    <a:pt x="33" y="140"/>
                  </a:lnTo>
                  <a:lnTo>
                    <a:pt x="28" y="136"/>
                  </a:lnTo>
                  <a:lnTo>
                    <a:pt x="22" y="131"/>
                  </a:lnTo>
                  <a:lnTo>
                    <a:pt x="17" y="125"/>
                  </a:lnTo>
                  <a:lnTo>
                    <a:pt x="13" y="120"/>
                  </a:lnTo>
                  <a:lnTo>
                    <a:pt x="9" y="113"/>
                  </a:lnTo>
                  <a:lnTo>
                    <a:pt x="6" y="106"/>
                  </a:lnTo>
                  <a:lnTo>
                    <a:pt x="3" y="99"/>
                  </a:lnTo>
                  <a:lnTo>
                    <a:pt x="1" y="91"/>
                  </a:lnTo>
                  <a:lnTo>
                    <a:pt x="0" y="84"/>
                  </a:lnTo>
                  <a:lnTo>
                    <a:pt x="0" y="76"/>
                  </a:lnTo>
                  <a:lnTo>
                    <a:pt x="0" y="76"/>
                  </a:lnTo>
                  <a:lnTo>
                    <a:pt x="0" y="68"/>
                  </a:lnTo>
                  <a:lnTo>
                    <a:pt x="1" y="60"/>
                  </a:lnTo>
                  <a:lnTo>
                    <a:pt x="3" y="53"/>
                  </a:lnTo>
                  <a:lnTo>
                    <a:pt x="6" y="46"/>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6" y="5"/>
                  </a:lnTo>
                  <a:lnTo>
                    <a:pt x="113" y="9"/>
                  </a:lnTo>
                  <a:lnTo>
                    <a:pt x="119" y="12"/>
                  </a:lnTo>
                  <a:lnTo>
                    <a:pt x="126" y="17"/>
                  </a:lnTo>
                  <a:lnTo>
                    <a:pt x="131" y="21"/>
                  </a:lnTo>
                  <a:lnTo>
                    <a:pt x="136" y="27"/>
                  </a:lnTo>
                  <a:lnTo>
                    <a:pt x="141" y="33"/>
                  </a:lnTo>
                  <a:lnTo>
                    <a:pt x="144" y="40"/>
                  </a:lnTo>
                  <a:lnTo>
                    <a:pt x="148" y="46"/>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1312">
              <a:extLst>
                <a:ext uri="{FF2B5EF4-FFF2-40B4-BE49-F238E27FC236}">
                  <a16:creationId xmlns:a16="http://schemas.microsoft.com/office/drawing/2014/main" id="{5275B6B1-6C08-4D6B-9346-B8C37FDAB4D8}"/>
                </a:ext>
              </a:extLst>
            </p:cNvPr>
            <p:cNvSpPr>
              <a:spLocks/>
            </p:cNvSpPr>
            <p:nvPr/>
          </p:nvSpPr>
          <p:spPr bwMode="auto">
            <a:xfrm>
              <a:off x="6981826" y="2549526"/>
              <a:ext cx="49213" cy="49213"/>
            </a:xfrm>
            <a:custGeom>
              <a:avLst/>
              <a:gdLst>
                <a:gd name="T0" fmla="*/ 153 w 153"/>
                <a:gd name="T1" fmla="*/ 77 h 155"/>
                <a:gd name="T2" fmla="*/ 152 w 153"/>
                <a:gd name="T3" fmla="*/ 93 h 155"/>
                <a:gd name="T4" fmla="*/ 148 w 153"/>
                <a:gd name="T5" fmla="*/ 108 h 155"/>
                <a:gd name="T6" fmla="*/ 141 w 153"/>
                <a:gd name="T7" fmla="*/ 121 h 155"/>
                <a:gd name="T8" fmla="*/ 131 w 153"/>
                <a:gd name="T9" fmla="*/ 132 h 155"/>
                <a:gd name="T10" fmla="*/ 119 w 153"/>
                <a:gd name="T11" fmla="*/ 141 h 155"/>
                <a:gd name="T12" fmla="*/ 106 w 153"/>
                <a:gd name="T13" fmla="*/ 148 h 155"/>
                <a:gd name="T14" fmla="*/ 92 w 153"/>
                <a:gd name="T15" fmla="*/ 153 h 155"/>
                <a:gd name="T16" fmla="*/ 77 w 153"/>
                <a:gd name="T17" fmla="*/ 155 h 155"/>
                <a:gd name="T18" fmla="*/ 69 w 153"/>
                <a:gd name="T19" fmla="*/ 154 h 155"/>
                <a:gd name="T20" fmla="*/ 54 w 153"/>
                <a:gd name="T21" fmla="*/ 152 h 155"/>
                <a:gd name="T22" fmla="*/ 40 w 153"/>
                <a:gd name="T23" fmla="*/ 146 h 155"/>
                <a:gd name="T24" fmla="*/ 28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3 h 155"/>
                <a:gd name="T46" fmla="*/ 47 w 153"/>
                <a:gd name="T47" fmla="*/ 6 h 155"/>
                <a:gd name="T48" fmla="*/ 61 w 153"/>
                <a:gd name="T49" fmla="*/ 2 h 155"/>
                <a:gd name="T50" fmla="*/ 77 w 153"/>
                <a:gd name="T51" fmla="*/ 0 h 155"/>
                <a:gd name="T52" fmla="*/ 85 w 153"/>
                <a:gd name="T53" fmla="*/ 0 h 155"/>
                <a:gd name="T54" fmla="*/ 100 w 153"/>
                <a:gd name="T55" fmla="*/ 4 h 155"/>
                <a:gd name="T56" fmla="*/ 113 w 153"/>
                <a:gd name="T57" fmla="*/ 10 h 155"/>
                <a:gd name="T58" fmla="*/ 126 w 153"/>
                <a:gd name="T59" fmla="*/ 18 h 155"/>
                <a:gd name="T60" fmla="*/ 136 w 153"/>
                <a:gd name="T61" fmla="*/ 29 h 155"/>
                <a:gd name="T62" fmla="*/ 144 w 153"/>
                <a:gd name="T63" fmla="*/ 41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4"/>
                  </a:lnTo>
                  <a:lnTo>
                    <a:pt x="141" y="121"/>
                  </a:lnTo>
                  <a:lnTo>
                    <a:pt x="136" y="126"/>
                  </a:lnTo>
                  <a:lnTo>
                    <a:pt x="131" y="132"/>
                  </a:lnTo>
                  <a:lnTo>
                    <a:pt x="126" y="137"/>
                  </a:lnTo>
                  <a:lnTo>
                    <a:pt x="119" y="141"/>
                  </a:lnTo>
                  <a:lnTo>
                    <a:pt x="113" y="146"/>
                  </a:lnTo>
                  <a:lnTo>
                    <a:pt x="106" y="148"/>
                  </a:lnTo>
                  <a:lnTo>
                    <a:pt x="100" y="152"/>
                  </a:lnTo>
                  <a:lnTo>
                    <a:pt x="92" y="153"/>
                  </a:lnTo>
                  <a:lnTo>
                    <a:pt x="85" y="154"/>
                  </a:lnTo>
                  <a:lnTo>
                    <a:pt x="77" y="155"/>
                  </a:lnTo>
                  <a:lnTo>
                    <a:pt x="77" y="155"/>
                  </a:lnTo>
                  <a:lnTo>
                    <a:pt x="69" y="154"/>
                  </a:lnTo>
                  <a:lnTo>
                    <a:pt x="61" y="153"/>
                  </a:lnTo>
                  <a:lnTo>
                    <a:pt x="54" y="152"/>
                  </a:lnTo>
                  <a:lnTo>
                    <a:pt x="47" y="148"/>
                  </a:lnTo>
                  <a:lnTo>
                    <a:pt x="40" y="146"/>
                  </a:lnTo>
                  <a:lnTo>
                    <a:pt x="33" y="141"/>
                  </a:lnTo>
                  <a:lnTo>
                    <a:pt x="28" y="137"/>
                  </a:lnTo>
                  <a:lnTo>
                    <a:pt x="22" y="132"/>
                  </a:lnTo>
                  <a:lnTo>
                    <a:pt x="17" y="126"/>
                  </a:lnTo>
                  <a:lnTo>
                    <a:pt x="13" y="121"/>
                  </a:lnTo>
                  <a:lnTo>
                    <a:pt x="9" y="114"/>
                  </a:lnTo>
                  <a:lnTo>
                    <a:pt x="6" y="108"/>
                  </a:lnTo>
                  <a:lnTo>
                    <a:pt x="3" y="100"/>
                  </a:lnTo>
                  <a:lnTo>
                    <a:pt x="1" y="93"/>
                  </a:lnTo>
                  <a:lnTo>
                    <a:pt x="0" y="85"/>
                  </a:lnTo>
                  <a:lnTo>
                    <a:pt x="0" y="77"/>
                  </a:lnTo>
                  <a:lnTo>
                    <a:pt x="0" y="77"/>
                  </a:lnTo>
                  <a:lnTo>
                    <a:pt x="0" y="70"/>
                  </a:lnTo>
                  <a:lnTo>
                    <a:pt x="1" y="62"/>
                  </a:lnTo>
                  <a:lnTo>
                    <a:pt x="3" y="54"/>
                  </a:lnTo>
                  <a:lnTo>
                    <a:pt x="6" y="47"/>
                  </a:lnTo>
                  <a:lnTo>
                    <a:pt x="9" y="41"/>
                  </a:lnTo>
                  <a:lnTo>
                    <a:pt x="13" y="35"/>
                  </a:lnTo>
                  <a:lnTo>
                    <a:pt x="17" y="29"/>
                  </a:lnTo>
                  <a:lnTo>
                    <a:pt x="22" y="23"/>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6" y="6"/>
                  </a:lnTo>
                  <a:lnTo>
                    <a:pt x="113" y="10"/>
                  </a:lnTo>
                  <a:lnTo>
                    <a:pt x="119" y="13"/>
                  </a:lnTo>
                  <a:lnTo>
                    <a:pt x="126" y="18"/>
                  </a:lnTo>
                  <a:lnTo>
                    <a:pt x="131" y="23"/>
                  </a:lnTo>
                  <a:lnTo>
                    <a:pt x="136" y="29"/>
                  </a:lnTo>
                  <a:lnTo>
                    <a:pt x="141" y="35"/>
                  </a:lnTo>
                  <a:lnTo>
                    <a:pt x="144" y="41"/>
                  </a:lnTo>
                  <a:lnTo>
                    <a:pt x="148"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1313">
              <a:extLst>
                <a:ext uri="{FF2B5EF4-FFF2-40B4-BE49-F238E27FC236}">
                  <a16:creationId xmlns:a16="http://schemas.microsoft.com/office/drawing/2014/main" id="{A9D78A44-2073-4325-9070-E7DF183916B4}"/>
                </a:ext>
              </a:extLst>
            </p:cNvPr>
            <p:cNvSpPr>
              <a:spLocks/>
            </p:cNvSpPr>
            <p:nvPr/>
          </p:nvSpPr>
          <p:spPr bwMode="auto">
            <a:xfrm>
              <a:off x="7051676" y="2479676"/>
              <a:ext cx="49213" cy="47625"/>
            </a:xfrm>
            <a:custGeom>
              <a:avLst/>
              <a:gdLst>
                <a:gd name="T0" fmla="*/ 155 w 155"/>
                <a:gd name="T1" fmla="*/ 76 h 153"/>
                <a:gd name="T2" fmla="*/ 152 w 155"/>
                <a:gd name="T3" fmla="*/ 91 h 153"/>
                <a:gd name="T4" fmla="*/ 148 w 155"/>
                <a:gd name="T5" fmla="*/ 106 h 153"/>
                <a:gd name="T6" fmla="*/ 141 w 155"/>
                <a:gd name="T7" fmla="*/ 120 h 153"/>
                <a:gd name="T8" fmla="*/ 132 w 155"/>
                <a:gd name="T9" fmla="*/ 131 h 153"/>
                <a:gd name="T10" fmla="*/ 120 w 155"/>
                <a:gd name="T11" fmla="*/ 140 h 153"/>
                <a:gd name="T12" fmla="*/ 106 w 155"/>
                <a:gd name="T13" fmla="*/ 147 h 153"/>
                <a:gd name="T14" fmla="*/ 93 w 155"/>
                <a:gd name="T15" fmla="*/ 152 h 153"/>
                <a:gd name="T16" fmla="*/ 77 w 155"/>
                <a:gd name="T17" fmla="*/ 153 h 153"/>
                <a:gd name="T18" fmla="*/ 69 w 155"/>
                <a:gd name="T19" fmla="*/ 153 h 153"/>
                <a:gd name="T20" fmla="*/ 54 w 155"/>
                <a:gd name="T21" fmla="*/ 149 h 153"/>
                <a:gd name="T22" fmla="*/ 40 w 155"/>
                <a:gd name="T23" fmla="*/ 144 h 153"/>
                <a:gd name="T24" fmla="*/ 28 w 155"/>
                <a:gd name="T25" fmla="*/ 136 h 153"/>
                <a:gd name="T26" fmla="*/ 17 w 155"/>
                <a:gd name="T27" fmla="*/ 125 h 153"/>
                <a:gd name="T28" fmla="*/ 9 w 155"/>
                <a:gd name="T29" fmla="*/ 113 h 153"/>
                <a:gd name="T30" fmla="*/ 3 w 155"/>
                <a:gd name="T31" fmla="*/ 99 h 153"/>
                <a:gd name="T32" fmla="*/ 0 w 155"/>
                <a:gd name="T33" fmla="*/ 84 h 153"/>
                <a:gd name="T34" fmla="*/ 0 w 155"/>
                <a:gd name="T35" fmla="*/ 76 h 153"/>
                <a:gd name="T36" fmla="*/ 1 w 155"/>
                <a:gd name="T37" fmla="*/ 60 h 153"/>
                <a:gd name="T38" fmla="*/ 6 w 155"/>
                <a:gd name="T39" fmla="*/ 46 h 153"/>
                <a:gd name="T40" fmla="*/ 13 w 155"/>
                <a:gd name="T41" fmla="*/ 33 h 153"/>
                <a:gd name="T42" fmla="*/ 23 w 155"/>
                <a:gd name="T43" fmla="*/ 21 h 153"/>
                <a:gd name="T44" fmla="*/ 34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3 w 155"/>
                <a:gd name="T57" fmla="*/ 9 h 153"/>
                <a:gd name="T58" fmla="*/ 126 w 155"/>
                <a:gd name="T59" fmla="*/ 17 h 153"/>
                <a:gd name="T60" fmla="*/ 136 w 155"/>
                <a:gd name="T61" fmla="*/ 27 h 153"/>
                <a:gd name="T62" fmla="*/ 144 w 155"/>
                <a:gd name="T63" fmla="*/ 40 h 153"/>
                <a:gd name="T64" fmla="*/ 151 w 155"/>
                <a:gd name="T65" fmla="*/ 53 h 153"/>
                <a:gd name="T66" fmla="*/ 153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3" y="84"/>
                  </a:lnTo>
                  <a:lnTo>
                    <a:pt x="152" y="91"/>
                  </a:lnTo>
                  <a:lnTo>
                    <a:pt x="151" y="99"/>
                  </a:lnTo>
                  <a:lnTo>
                    <a:pt x="148" y="106"/>
                  </a:lnTo>
                  <a:lnTo>
                    <a:pt x="144" y="113"/>
                  </a:lnTo>
                  <a:lnTo>
                    <a:pt x="141" y="120"/>
                  </a:lnTo>
                  <a:lnTo>
                    <a:pt x="136" y="125"/>
                  </a:lnTo>
                  <a:lnTo>
                    <a:pt x="132" y="131"/>
                  </a:lnTo>
                  <a:lnTo>
                    <a:pt x="126" y="136"/>
                  </a:lnTo>
                  <a:lnTo>
                    <a:pt x="120" y="140"/>
                  </a:lnTo>
                  <a:lnTo>
                    <a:pt x="113" y="144"/>
                  </a:lnTo>
                  <a:lnTo>
                    <a:pt x="106" y="147"/>
                  </a:lnTo>
                  <a:lnTo>
                    <a:pt x="100" y="149"/>
                  </a:lnTo>
                  <a:lnTo>
                    <a:pt x="93" y="152"/>
                  </a:lnTo>
                  <a:lnTo>
                    <a:pt x="85" y="153"/>
                  </a:lnTo>
                  <a:lnTo>
                    <a:pt x="77" y="153"/>
                  </a:lnTo>
                  <a:lnTo>
                    <a:pt x="77" y="153"/>
                  </a:lnTo>
                  <a:lnTo>
                    <a:pt x="69" y="153"/>
                  </a:lnTo>
                  <a:lnTo>
                    <a:pt x="62" y="152"/>
                  </a:lnTo>
                  <a:lnTo>
                    <a:pt x="54" y="149"/>
                  </a:lnTo>
                  <a:lnTo>
                    <a:pt x="47" y="147"/>
                  </a:lnTo>
                  <a:lnTo>
                    <a:pt x="40" y="144"/>
                  </a:lnTo>
                  <a:lnTo>
                    <a:pt x="34" y="140"/>
                  </a:lnTo>
                  <a:lnTo>
                    <a:pt x="28" y="136"/>
                  </a:lnTo>
                  <a:lnTo>
                    <a:pt x="23" y="131"/>
                  </a:lnTo>
                  <a:lnTo>
                    <a:pt x="17" y="125"/>
                  </a:lnTo>
                  <a:lnTo>
                    <a:pt x="13" y="120"/>
                  </a:lnTo>
                  <a:lnTo>
                    <a:pt x="9" y="113"/>
                  </a:lnTo>
                  <a:lnTo>
                    <a:pt x="6" y="106"/>
                  </a:lnTo>
                  <a:lnTo>
                    <a:pt x="3" y="99"/>
                  </a:lnTo>
                  <a:lnTo>
                    <a:pt x="1" y="91"/>
                  </a:lnTo>
                  <a:lnTo>
                    <a:pt x="0" y="84"/>
                  </a:lnTo>
                  <a:lnTo>
                    <a:pt x="0" y="76"/>
                  </a:lnTo>
                  <a:lnTo>
                    <a:pt x="0" y="76"/>
                  </a:lnTo>
                  <a:lnTo>
                    <a:pt x="0" y="68"/>
                  </a:lnTo>
                  <a:lnTo>
                    <a:pt x="1" y="60"/>
                  </a:lnTo>
                  <a:lnTo>
                    <a:pt x="3" y="53"/>
                  </a:lnTo>
                  <a:lnTo>
                    <a:pt x="6" y="46"/>
                  </a:lnTo>
                  <a:lnTo>
                    <a:pt x="9" y="40"/>
                  </a:lnTo>
                  <a:lnTo>
                    <a:pt x="13" y="33"/>
                  </a:lnTo>
                  <a:lnTo>
                    <a:pt x="17"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6" y="5"/>
                  </a:lnTo>
                  <a:lnTo>
                    <a:pt x="113" y="9"/>
                  </a:lnTo>
                  <a:lnTo>
                    <a:pt x="120" y="12"/>
                  </a:lnTo>
                  <a:lnTo>
                    <a:pt x="126" y="17"/>
                  </a:lnTo>
                  <a:lnTo>
                    <a:pt x="132" y="21"/>
                  </a:lnTo>
                  <a:lnTo>
                    <a:pt x="136" y="27"/>
                  </a:lnTo>
                  <a:lnTo>
                    <a:pt x="141" y="33"/>
                  </a:lnTo>
                  <a:lnTo>
                    <a:pt x="144" y="40"/>
                  </a:lnTo>
                  <a:lnTo>
                    <a:pt x="148" y="46"/>
                  </a:lnTo>
                  <a:lnTo>
                    <a:pt x="151" y="53"/>
                  </a:lnTo>
                  <a:lnTo>
                    <a:pt x="152" y="60"/>
                  </a:lnTo>
                  <a:lnTo>
                    <a:pt x="153"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1314">
              <a:extLst>
                <a:ext uri="{FF2B5EF4-FFF2-40B4-BE49-F238E27FC236}">
                  <a16:creationId xmlns:a16="http://schemas.microsoft.com/office/drawing/2014/main" id="{49B2E5AF-D8B2-4055-A902-D5012B8A0C8E}"/>
                </a:ext>
              </a:extLst>
            </p:cNvPr>
            <p:cNvSpPr>
              <a:spLocks/>
            </p:cNvSpPr>
            <p:nvPr/>
          </p:nvSpPr>
          <p:spPr bwMode="auto">
            <a:xfrm>
              <a:off x="7051676" y="2549526"/>
              <a:ext cx="49213" cy="49213"/>
            </a:xfrm>
            <a:custGeom>
              <a:avLst/>
              <a:gdLst>
                <a:gd name="T0" fmla="*/ 155 w 155"/>
                <a:gd name="T1" fmla="*/ 77 h 155"/>
                <a:gd name="T2" fmla="*/ 152 w 155"/>
                <a:gd name="T3" fmla="*/ 93 h 155"/>
                <a:gd name="T4" fmla="*/ 148 w 155"/>
                <a:gd name="T5" fmla="*/ 108 h 155"/>
                <a:gd name="T6" fmla="*/ 141 w 155"/>
                <a:gd name="T7" fmla="*/ 121 h 155"/>
                <a:gd name="T8" fmla="*/ 132 w 155"/>
                <a:gd name="T9" fmla="*/ 132 h 155"/>
                <a:gd name="T10" fmla="*/ 120 w 155"/>
                <a:gd name="T11" fmla="*/ 141 h 155"/>
                <a:gd name="T12" fmla="*/ 106 w 155"/>
                <a:gd name="T13" fmla="*/ 148 h 155"/>
                <a:gd name="T14" fmla="*/ 93 w 155"/>
                <a:gd name="T15" fmla="*/ 153 h 155"/>
                <a:gd name="T16" fmla="*/ 77 w 155"/>
                <a:gd name="T17" fmla="*/ 155 h 155"/>
                <a:gd name="T18" fmla="*/ 69 w 155"/>
                <a:gd name="T19" fmla="*/ 154 h 155"/>
                <a:gd name="T20" fmla="*/ 54 w 155"/>
                <a:gd name="T21" fmla="*/ 152 h 155"/>
                <a:gd name="T22" fmla="*/ 40 w 155"/>
                <a:gd name="T23" fmla="*/ 146 h 155"/>
                <a:gd name="T24" fmla="*/ 28 w 155"/>
                <a:gd name="T25" fmla="*/ 137 h 155"/>
                <a:gd name="T26" fmla="*/ 17 w 155"/>
                <a:gd name="T27" fmla="*/ 126 h 155"/>
                <a:gd name="T28" fmla="*/ 9 w 155"/>
                <a:gd name="T29" fmla="*/ 114 h 155"/>
                <a:gd name="T30" fmla="*/ 3 w 155"/>
                <a:gd name="T31" fmla="*/ 100 h 155"/>
                <a:gd name="T32" fmla="*/ 0 w 155"/>
                <a:gd name="T33" fmla="*/ 85 h 155"/>
                <a:gd name="T34" fmla="*/ 0 w 155"/>
                <a:gd name="T35" fmla="*/ 77 h 155"/>
                <a:gd name="T36" fmla="*/ 1 w 155"/>
                <a:gd name="T37" fmla="*/ 62 h 155"/>
                <a:gd name="T38" fmla="*/ 6 w 155"/>
                <a:gd name="T39" fmla="*/ 47 h 155"/>
                <a:gd name="T40" fmla="*/ 13 w 155"/>
                <a:gd name="T41" fmla="*/ 35 h 155"/>
                <a:gd name="T42" fmla="*/ 23 w 155"/>
                <a:gd name="T43" fmla="*/ 23 h 155"/>
                <a:gd name="T44" fmla="*/ 34 w 155"/>
                <a:gd name="T45" fmla="*/ 13 h 155"/>
                <a:gd name="T46" fmla="*/ 47 w 155"/>
                <a:gd name="T47" fmla="*/ 6 h 155"/>
                <a:gd name="T48" fmla="*/ 62 w 155"/>
                <a:gd name="T49" fmla="*/ 2 h 155"/>
                <a:gd name="T50" fmla="*/ 77 w 155"/>
                <a:gd name="T51" fmla="*/ 0 h 155"/>
                <a:gd name="T52" fmla="*/ 85 w 155"/>
                <a:gd name="T53" fmla="*/ 0 h 155"/>
                <a:gd name="T54" fmla="*/ 100 w 155"/>
                <a:gd name="T55" fmla="*/ 4 h 155"/>
                <a:gd name="T56" fmla="*/ 113 w 155"/>
                <a:gd name="T57" fmla="*/ 10 h 155"/>
                <a:gd name="T58" fmla="*/ 126 w 155"/>
                <a:gd name="T59" fmla="*/ 18 h 155"/>
                <a:gd name="T60" fmla="*/ 136 w 155"/>
                <a:gd name="T61" fmla="*/ 29 h 155"/>
                <a:gd name="T62" fmla="*/ 144 w 155"/>
                <a:gd name="T63" fmla="*/ 41 h 155"/>
                <a:gd name="T64" fmla="*/ 151 w 155"/>
                <a:gd name="T65" fmla="*/ 54 h 155"/>
                <a:gd name="T66" fmla="*/ 153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3" y="85"/>
                  </a:lnTo>
                  <a:lnTo>
                    <a:pt x="152" y="93"/>
                  </a:lnTo>
                  <a:lnTo>
                    <a:pt x="151" y="100"/>
                  </a:lnTo>
                  <a:lnTo>
                    <a:pt x="148" y="108"/>
                  </a:lnTo>
                  <a:lnTo>
                    <a:pt x="144" y="114"/>
                  </a:lnTo>
                  <a:lnTo>
                    <a:pt x="141" y="121"/>
                  </a:lnTo>
                  <a:lnTo>
                    <a:pt x="136" y="126"/>
                  </a:lnTo>
                  <a:lnTo>
                    <a:pt x="132" y="132"/>
                  </a:lnTo>
                  <a:lnTo>
                    <a:pt x="126" y="137"/>
                  </a:lnTo>
                  <a:lnTo>
                    <a:pt x="120" y="141"/>
                  </a:lnTo>
                  <a:lnTo>
                    <a:pt x="113" y="146"/>
                  </a:lnTo>
                  <a:lnTo>
                    <a:pt x="106" y="148"/>
                  </a:lnTo>
                  <a:lnTo>
                    <a:pt x="100" y="152"/>
                  </a:lnTo>
                  <a:lnTo>
                    <a:pt x="93" y="153"/>
                  </a:lnTo>
                  <a:lnTo>
                    <a:pt x="85" y="154"/>
                  </a:lnTo>
                  <a:lnTo>
                    <a:pt x="77" y="155"/>
                  </a:lnTo>
                  <a:lnTo>
                    <a:pt x="77" y="155"/>
                  </a:lnTo>
                  <a:lnTo>
                    <a:pt x="69" y="154"/>
                  </a:lnTo>
                  <a:lnTo>
                    <a:pt x="62" y="153"/>
                  </a:lnTo>
                  <a:lnTo>
                    <a:pt x="54" y="152"/>
                  </a:lnTo>
                  <a:lnTo>
                    <a:pt x="47" y="148"/>
                  </a:lnTo>
                  <a:lnTo>
                    <a:pt x="40" y="146"/>
                  </a:lnTo>
                  <a:lnTo>
                    <a:pt x="34" y="141"/>
                  </a:lnTo>
                  <a:lnTo>
                    <a:pt x="28" y="137"/>
                  </a:lnTo>
                  <a:lnTo>
                    <a:pt x="23" y="132"/>
                  </a:lnTo>
                  <a:lnTo>
                    <a:pt x="17" y="126"/>
                  </a:lnTo>
                  <a:lnTo>
                    <a:pt x="13" y="121"/>
                  </a:lnTo>
                  <a:lnTo>
                    <a:pt x="9" y="114"/>
                  </a:lnTo>
                  <a:lnTo>
                    <a:pt x="6" y="108"/>
                  </a:lnTo>
                  <a:lnTo>
                    <a:pt x="3" y="100"/>
                  </a:lnTo>
                  <a:lnTo>
                    <a:pt x="1" y="93"/>
                  </a:lnTo>
                  <a:lnTo>
                    <a:pt x="0" y="85"/>
                  </a:lnTo>
                  <a:lnTo>
                    <a:pt x="0" y="77"/>
                  </a:lnTo>
                  <a:lnTo>
                    <a:pt x="0" y="77"/>
                  </a:lnTo>
                  <a:lnTo>
                    <a:pt x="0" y="70"/>
                  </a:lnTo>
                  <a:lnTo>
                    <a:pt x="1" y="62"/>
                  </a:lnTo>
                  <a:lnTo>
                    <a:pt x="3" y="54"/>
                  </a:lnTo>
                  <a:lnTo>
                    <a:pt x="6" y="47"/>
                  </a:lnTo>
                  <a:lnTo>
                    <a:pt x="9" y="41"/>
                  </a:lnTo>
                  <a:lnTo>
                    <a:pt x="13" y="35"/>
                  </a:lnTo>
                  <a:lnTo>
                    <a:pt x="17" y="29"/>
                  </a:lnTo>
                  <a:lnTo>
                    <a:pt x="23" y="23"/>
                  </a:lnTo>
                  <a:lnTo>
                    <a:pt x="28"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6" y="6"/>
                  </a:lnTo>
                  <a:lnTo>
                    <a:pt x="113" y="10"/>
                  </a:lnTo>
                  <a:lnTo>
                    <a:pt x="120" y="13"/>
                  </a:lnTo>
                  <a:lnTo>
                    <a:pt x="126" y="18"/>
                  </a:lnTo>
                  <a:lnTo>
                    <a:pt x="132" y="23"/>
                  </a:lnTo>
                  <a:lnTo>
                    <a:pt x="136" y="29"/>
                  </a:lnTo>
                  <a:lnTo>
                    <a:pt x="141" y="35"/>
                  </a:lnTo>
                  <a:lnTo>
                    <a:pt x="144" y="41"/>
                  </a:lnTo>
                  <a:lnTo>
                    <a:pt x="148" y="47"/>
                  </a:lnTo>
                  <a:lnTo>
                    <a:pt x="151" y="54"/>
                  </a:lnTo>
                  <a:lnTo>
                    <a:pt x="152" y="62"/>
                  </a:lnTo>
                  <a:lnTo>
                    <a:pt x="153"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1315">
              <a:extLst>
                <a:ext uri="{FF2B5EF4-FFF2-40B4-BE49-F238E27FC236}">
                  <a16:creationId xmlns:a16="http://schemas.microsoft.com/office/drawing/2014/main" id="{3B99B6F9-4DE5-4BEF-B741-9952BB959971}"/>
                </a:ext>
              </a:extLst>
            </p:cNvPr>
            <p:cNvSpPr>
              <a:spLocks/>
            </p:cNvSpPr>
            <p:nvPr/>
          </p:nvSpPr>
          <p:spPr bwMode="auto">
            <a:xfrm>
              <a:off x="7121526" y="2479676"/>
              <a:ext cx="49213" cy="47625"/>
            </a:xfrm>
            <a:custGeom>
              <a:avLst/>
              <a:gdLst>
                <a:gd name="T0" fmla="*/ 154 w 154"/>
                <a:gd name="T1" fmla="*/ 76 h 153"/>
                <a:gd name="T2" fmla="*/ 152 w 154"/>
                <a:gd name="T3" fmla="*/ 91 h 153"/>
                <a:gd name="T4" fmla="*/ 147 w 154"/>
                <a:gd name="T5" fmla="*/ 106 h 153"/>
                <a:gd name="T6" fmla="*/ 140 w 154"/>
                <a:gd name="T7" fmla="*/ 120 h 153"/>
                <a:gd name="T8" fmla="*/ 131 w 154"/>
                <a:gd name="T9" fmla="*/ 131 h 153"/>
                <a:gd name="T10" fmla="*/ 120 w 154"/>
                <a:gd name="T11" fmla="*/ 140 h 153"/>
                <a:gd name="T12" fmla="*/ 107 w 154"/>
                <a:gd name="T13" fmla="*/ 147 h 153"/>
                <a:gd name="T14" fmla="*/ 92 w 154"/>
                <a:gd name="T15" fmla="*/ 152 h 153"/>
                <a:gd name="T16" fmla="*/ 76 w 154"/>
                <a:gd name="T17" fmla="*/ 153 h 153"/>
                <a:gd name="T18" fmla="*/ 68 w 154"/>
                <a:gd name="T19" fmla="*/ 153 h 153"/>
                <a:gd name="T20" fmla="*/ 53 w 154"/>
                <a:gd name="T21" fmla="*/ 149 h 153"/>
                <a:gd name="T22" fmla="*/ 40 w 154"/>
                <a:gd name="T23" fmla="*/ 144 h 153"/>
                <a:gd name="T24" fmla="*/ 27 w 154"/>
                <a:gd name="T25" fmla="*/ 136 h 153"/>
                <a:gd name="T26" fmla="*/ 17 w 154"/>
                <a:gd name="T27" fmla="*/ 125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5 w 154"/>
                <a:gd name="T39" fmla="*/ 46 h 153"/>
                <a:gd name="T40" fmla="*/ 13 w 154"/>
                <a:gd name="T41" fmla="*/ 33 h 153"/>
                <a:gd name="T42" fmla="*/ 23 w 154"/>
                <a:gd name="T43" fmla="*/ 21 h 153"/>
                <a:gd name="T44" fmla="*/ 34 w 154"/>
                <a:gd name="T45" fmla="*/ 12 h 153"/>
                <a:gd name="T46" fmla="*/ 47 w 154"/>
                <a:gd name="T47" fmla="*/ 5 h 153"/>
                <a:gd name="T48" fmla="*/ 61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1"/>
                  </a:lnTo>
                  <a:lnTo>
                    <a:pt x="151" y="99"/>
                  </a:lnTo>
                  <a:lnTo>
                    <a:pt x="147" y="106"/>
                  </a:lnTo>
                  <a:lnTo>
                    <a:pt x="145" y="113"/>
                  </a:lnTo>
                  <a:lnTo>
                    <a:pt x="140" y="120"/>
                  </a:lnTo>
                  <a:lnTo>
                    <a:pt x="136" y="125"/>
                  </a:lnTo>
                  <a:lnTo>
                    <a:pt x="131" y="131"/>
                  </a:lnTo>
                  <a:lnTo>
                    <a:pt x="126" y="136"/>
                  </a:lnTo>
                  <a:lnTo>
                    <a:pt x="120" y="140"/>
                  </a:lnTo>
                  <a:lnTo>
                    <a:pt x="113" y="144"/>
                  </a:lnTo>
                  <a:lnTo>
                    <a:pt x="107" y="147"/>
                  </a:lnTo>
                  <a:lnTo>
                    <a:pt x="99" y="149"/>
                  </a:lnTo>
                  <a:lnTo>
                    <a:pt x="92" y="152"/>
                  </a:lnTo>
                  <a:lnTo>
                    <a:pt x="84" y="153"/>
                  </a:lnTo>
                  <a:lnTo>
                    <a:pt x="76" y="153"/>
                  </a:lnTo>
                  <a:lnTo>
                    <a:pt x="76" y="153"/>
                  </a:lnTo>
                  <a:lnTo>
                    <a:pt x="68" y="153"/>
                  </a:lnTo>
                  <a:lnTo>
                    <a:pt x="61" y="152"/>
                  </a:lnTo>
                  <a:lnTo>
                    <a:pt x="53" y="149"/>
                  </a:lnTo>
                  <a:lnTo>
                    <a:pt x="47" y="147"/>
                  </a:lnTo>
                  <a:lnTo>
                    <a:pt x="40" y="144"/>
                  </a:lnTo>
                  <a:lnTo>
                    <a:pt x="34" y="140"/>
                  </a:lnTo>
                  <a:lnTo>
                    <a:pt x="27" y="136"/>
                  </a:lnTo>
                  <a:lnTo>
                    <a:pt x="23" y="131"/>
                  </a:lnTo>
                  <a:lnTo>
                    <a:pt x="17" y="125"/>
                  </a:lnTo>
                  <a:lnTo>
                    <a:pt x="13" y="120"/>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3" y="33"/>
                  </a:lnTo>
                  <a:lnTo>
                    <a:pt x="17" y="27"/>
                  </a:lnTo>
                  <a:lnTo>
                    <a:pt x="23" y="21"/>
                  </a:lnTo>
                  <a:lnTo>
                    <a:pt x="27" y="17"/>
                  </a:lnTo>
                  <a:lnTo>
                    <a:pt x="34" y="12"/>
                  </a:lnTo>
                  <a:lnTo>
                    <a:pt x="40" y="9"/>
                  </a:lnTo>
                  <a:lnTo>
                    <a:pt x="47" y="5"/>
                  </a:lnTo>
                  <a:lnTo>
                    <a:pt x="53" y="3"/>
                  </a:lnTo>
                  <a:lnTo>
                    <a:pt x="61" y="1"/>
                  </a:lnTo>
                  <a:lnTo>
                    <a:pt x="68" y="0"/>
                  </a:lnTo>
                  <a:lnTo>
                    <a:pt x="76" y="0"/>
                  </a:lnTo>
                  <a:lnTo>
                    <a:pt x="76" y="0"/>
                  </a:lnTo>
                  <a:lnTo>
                    <a:pt x="84" y="0"/>
                  </a:lnTo>
                  <a:lnTo>
                    <a:pt x="92" y="1"/>
                  </a:lnTo>
                  <a:lnTo>
                    <a:pt x="99" y="3"/>
                  </a:lnTo>
                  <a:lnTo>
                    <a:pt x="107" y="5"/>
                  </a:lnTo>
                  <a:lnTo>
                    <a:pt x="113" y="9"/>
                  </a:lnTo>
                  <a:lnTo>
                    <a:pt x="120" y="12"/>
                  </a:lnTo>
                  <a:lnTo>
                    <a:pt x="126" y="17"/>
                  </a:lnTo>
                  <a:lnTo>
                    <a:pt x="131" y="21"/>
                  </a:lnTo>
                  <a:lnTo>
                    <a:pt x="136" y="27"/>
                  </a:lnTo>
                  <a:lnTo>
                    <a:pt x="140" y="33"/>
                  </a:lnTo>
                  <a:lnTo>
                    <a:pt x="145" y="40"/>
                  </a:lnTo>
                  <a:lnTo>
                    <a:pt x="147" y="46"/>
                  </a:lnTo>
                  <a:lnTo>
                    <a:pt x="151" y="53"/>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1316">
              <a:extLst>
                <a:ext uri="{FF2B5EF4-FFF2-40B4-BE49-F238E27FC236}">
                  <a16:creationId xmlns:a16="http://schemas.microsoft.com/office/drawing/2014/main" id="{B22501F3-4A54-45B6-B7CB-45BED8B3417E}"/>
                </a:ext>
              </a:extLst>
            </p:cNvPr>
            <p:cNvSpPr>
              <a:spLocks/>
            </p:cNvSpPr>
            <p:nvPr/>
          </p:nvSpPr>
          <p:spPr bwMode="auto">
            <a:xfrm>
              <a:off x="7121526" y="2549526"/>
              <a:ext cx="49213" cy="49213"/>
            </a:xfrm>
            <a:custGeom>
              <a:avLst/>
              <a:gdLst>
                <a:gd name="T0" fmla="*/ 154 w 154"/>
                <a:gd name="T1" fmla="*/ 77 h 155"/>
                <a:gd name="T2" fmla="*/ 152 w 154"/>
                <a:gd name="T3" fmla="*/ 93 h 155"/>
                <a:gd name="T4" fmla="*/ 147 w 154"/>
                <a:gd name="T5" fmla="*/ 108 h 155"/>
                <a:gd name="T6" fmla="*/ 140 w 154"/>
                <a:gd name="T7" fmla="*/ 121 h 155"/>
                <a:gd name="T8" fmla="*/ 131 w 154"/>
                <a:gd name="T9" fmla="*/ 132 h 155"/>
                <a:gd name="T10" fmla="*/ 120 w 154"/>
                <a:gd name="T11" fmla="*/ 141 h 155"/>
                <a:gd name="T12" fmla="*/ 107 w 154"/>
                <a:gd name="T13" fmla="*/ 148 h 155"/>
                <a:gd name="T14" fmla="*/ 92 w 154"/>
                <a:gd name="T15" fmla="*/ 153 h 155"/>
                <a:gd name="T16" fmla="*/ 76 w 154"/>
                <a:gd name="T17" fmla="*/ 155 h 155"/>
                <a:gd name="T18" fmla="*/ 68 w 154"/>
                <a:gd name="T19" fmla="*/ 154 h 155"/>
                <a:gd name="T20" fmla="*/ 53 w 154"/>
                <a:gd name="T21" fmla="*/ 152 h 155"/>
                <a:gd name="T22" fmla="*/ 40 w 154"/>
                <a:gd name="T23" fmla="*/ 146 h 155"/>
                <a:gd name="T24" fmla="*/ 27 w 154"/>
                <a:gd name="T25" fmla="*/ 137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5 w 154"/>
                <a:gd name="T39" fmla="*/ 47 h 155"/>
                <a:gd name="T40" fmla="*/ 13 w 154"/>
                <a:gd name="T41" fmla="*/ 35 h 155"/>
                <a:gd name="T42" fmla="*/ 23 w 154"/>
                <a:gd name="T43" fmla="*/ 23 h 155"/>
                <a:gd name="T44" fmla="*/ 34 w 154"/>
                <a:gd name="T45" fmla="*/ 13 h 155"/>
                <a:gd name="T46" fmla="*/ 47 w 154"/>
                <a:gd name="T47" fmla="*/ 6 h 155"/>
                <a:gd name="T48" fmla="*/ 61 w 154"/>
                <a:gd name="T49" fmla="*/ 2 h 155"/>
                <a:gd name="T50" fmla="*/ 76 w 154"/>
                <a:gd name="T51" fmla="*/ 0 h 155"/>
                <a:gd name="T52" fmla="*/ 84 w 154"/>
                <a:gd name="T53" fmla="*/ 0 h 155"/>
                <a:gd name="T54" fmla="*/ 99 w 154"/>
                <a:gd name="T55" fmla="*/ 4 h 155"/>
                <a:gd name="T56" fmla="*/ 113 w 154"/>
                <a:gd name="T57" fmla="*/ 10 h 155"/>
                <a:gd name="T58" fmla="*/ 126 w 154"/>
                <a:gd name="T59" fmla="*/ 18 h 155"/>
                <a:gd name="T60" fmla="*/ 136 w 154"/>
                <a:gd name="T61" fmla="*/ 29 h 155"/>
                <a:gd name="T62" fmla="*/ 145 w 154"/>
                <a:gd name="T63" fmla="*/ 41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8"/>
                  </a:lnTo>
                  <a:lnTo>
                    <a:pt x="145" y="114"/>
                  </a:lnTo>
                  <a:lnTo>
                    <a:pt x="140" y="121"/>
                  </a:lnTo>
                  <a:lnTo>
                    <a:pt x="136" y="126"/>
                  </a:lnTo>
                  <a:lnTo>
                    <a:pt x="131" y="132"/>
                  </a:lnTo>
                  <a:lnTo>
                    <a:pt x="126" y="137"/>
                  </a:lnTo>
                  <a:lnTo>
                    <a:pt x="120" y="141"/>
                  </a:lnTo>
                  <a:lnTo>
                    <a:pt x="113" y="146"/>
                  </a:lnTo>
                  <a:lnTo>
                    <a:pt x="107" y="148"/>
                  </a:lnTo>
                  <a:lnTo>
                    <a:pt x="99" y="152"/>
                  </a:lnTo>
                  <a:lnTo>
                    <a:pt x="92" y="153"/>
                  </a:lnTo>
                  <a:lnTo>
                    <a:pt x="84" y="154"/>
                  </a:lnTo>
                  <a:lnTo>
                    <a:pt x="76" y="155"/>
                  </a:lnTo>
                  <a:lnTo>
                    <a:pt x="76" y="155"/>
                  </a:lnTo>
                  <a:lnTo>
                    <a:pt x="68" y="154"/>
                  </a:lnTo>
                  <a:lnTo>
                    <a:pt x="61" y="153"/>
                  </a:lnTo>
                  <a:lnTo>
                    <a:pt x="53" y="152"/>
                  </a:lnTo>
                  <a:lnTo>
                    <a:pt x="47" y="148"/>
                  </a:lnTo>
                  <a:lnTo>
                    <a:pt x="40" y="146"/>
                  </a:lnTo>
                  <a:lnTo>
                    <a:pt x="34" y="141"/>
                  </a:lnTo>
                  <a:lnTo>
                    <a:pt x="27" y="137"/>
                  </a:lnTo>
                  <a:lnTo>
                    <a:pt x="23" y="132"/>
                  </a:lnTo>
                  <a:lnTo>
                    <a:pt x="17" y="126"/>
                  </a:lnTo>
                  <a:lnTo>
                    <a:pt x="13"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1"/>
                  </a:lnTo>
                  <a:lnTo>
                    <a:pt x="13" y="35"/>
                  </a:lnTo>
                  <a:lnTo>
                    <a:pt x="17" y="29"/>
                  </a:lnTo>
                  <a:lnTo>
                    <a:pt x="23" y="23"/>
                  </a:lnTo>
                  <a:lnTo>
                    <a:pt x="27" y="18"/>
                  </a:lnTo>
                  <a:lnTo>
                    <a:pt x="34" y="13"/>
                  </a:lnTo>
                  <a:lnTo>
                    <a:pt x="40" y="10"/>
                  </a:lnTo>
                  <a:lnTo>
                    <a:pt x="47" y="6"/>
                  </a:lnTo>
                  <a:lnTo>
                    <a:pt x="53" y="4"/>
                  </a:lnTo>
                  <a:lnTo>
                    <a:pt x="61" y="2"/>
                  </a:lnTo>
                  <a:lnTo>
                    <a:pt x="68" y="0"/>
                  </a:lnTo>
                  <a:lnTo>
                    <a:pt x="76" y="0"/>
                  </a:lnTo>
                  <a:lnTo>
                    <a:pt x="76" y="0"/>
                  </a:lnTo>
                  <a:lnTo>
                    <a:pt x="84" y="0"/>
                  </a:lnTo>
                  <a:lnTo>
                    <a:pt x="92" y="2"/>
                  </a:lnTo>
                  <a:lnTo>
                    <a:pt x="99" y="4"/>
                  </a:lnTo>
                  <a:lnTo>
                    <a:pt x="107" y="6"/>
                  </a:lnTo>
                  <a:lnTo>
                    <a:pt x="113" y="10"/>
                  </a:lnTo>
                  <a:lnTo>
                    <a:pt x="120" y="13"/>
                  </a:lnTo>
                  <a:lnTo>
                    <a:pt x="126" y="18"/>
                  </a:lnTo>
                  <a:lnTo>
                    <a:pt x="131" y="23"/>
                  </a:lnTo>
                  <a:lnTo>
                    <a:pt x="136" y="29"/>
                  </a:lnTo>
                  <a:lnTo>
                    <a:pt x="140" y="35"/>
                  </a:lnTo>
                  <a:lnTo>
                    <a:pt x="145" y="41"/>
                  </a:lnTo>
                  <a:lnTo>
                    <a:pt x="147"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1317">
              <a:extLst>
                <a:ext uri="{FF2B5EF4-FFF2-40B4-BE49-F238E27FC236}">
                  <a16:creationId xmlns:a16="http://schemas.microsoft.com/office/drawing/2014/main" id="{BCA29DFF-D872-4A0C-BE43-4B672383C96F}"/>
                </a:ext>
              </a:extLst>
            </p:cNvPr>
            <p:cNvSpPr>
              <a:spLocks/>
            </p:cNvSpPr>
            <p:nvPr/>
          </p:nvSpPr>
          <p:spPr bwMode="auto">
            <a:xfrm>
              <a:off x="6777038" y="2479676"/>
              <a:ext cx="47625" cy="47625"/>
            </a:xfrm>
            <a:custGeom>
              <a:avLst/>
              <a:gdLst>
                <a:gd name="T0" fmla="*/ 154 w 154"/>
                <a:gd name="T1" fmla="*/ 76 h 153"/>
                <a:gd name="T2" fmla="*/ 153 w 154"/>
                <a:gd name="T3" fmla="*/ 91 h 153"/>
                <a:gd name="T4" fmla="*/ 148 w 154"/>
                <a:gd name="T5" fmla="*/ 106 h 153"/>
                <a:gd name="T6" fmla="*/ 141 w 154"/>
                <a:gd name="T7" fmla="*/ 120 h 153"/>
                <a:gd name="T8" fmla="*/ 132 w 154"/>
                <a:gd name="T9" fmla="*/ 131 h 153"/>
                <a:gd name="T10" fmla="*/ 121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49 h 153"/>
                <a:gd name="T22" fmla="*/ 41 w 154"/>
                <a:gd name="T23" fmla="*/ 144 h 153"/>
                <a:gd name="T24" fmla="*/ 28 w 154"/>
                <a:gd name="T25" fmla="*/ 136 h 153"/>
                <a:gd name="T26" fmla="*/ 18 w 154"/>
                <a:gd name="T27" fmla="*/ 125 h 153"/>
                <a:gd name="T28" fmla="*/ 10 w 154"/>
                <a:gd name="T29" fmla="*/ 113 h 153"/>
                <a:gd name="T30" fmla="*/ 4 w 154"/>
                <a:gd name="T31" fmla="*/ 99 h 153"/>
                <a:gd name="T32" fmla="*/ 0 w 154"/>
                <a:gd name="T33" fmla="*/ 84 h 153"/>
                <a:gd name="T34" fmla="*/ 0 w 154"/>
                <a:gd name="T35" fmla="*/ 76 h 153"/>
                <a:gd name="T36" fmla="*/ 2 w 154"/>
                <a:gd name="T37" fmla="*/ 60 h 153"/>
                <a:gd name="T38" fmla="*/ 6 w 154"/>
                <a:gd name="T39" fmla="*/ 46 h 153"/>
                <a:gd name="T40" fmla="*/ 13 w 154"/>
                <a:gd name="T41" fmla="*/ 33 h 153"/>
                <a:gd name="T42" fmla="*/ 23 w 154"/>
                <a:gd name="T43" fmla="*/ 21 h 153"/>
                <a:gd name="T44" fmla="*/ 34 w 154"/>
                <a:gd name="T45" fmla="*/ 12 h 153"/>
                <a:gd name="T46" fmla="*/ 47 w 154"/>
                <a:gd name="T47" fmla="*/ 5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0" y="99"/>
                  </a:lnTo>
                  <a:lnTo>
                    <a:pt x="148" y="106"/>
                  </a:lnTo>
                  <a:lnTo>
                    <a:pt x="145" y="113"/>
                  </a:lnTo>
                  <a:lnTo>
                    <a:pt x="141" y="120"/>
                  </a:lnTo>
                  <a:lnTo>
                    <a:pt x="137" y="125"/>
                  </a:lnTo>
                  <a:lnTo>
                    <a:pt x="132" y="131"/>
                  </a:lnTo>
                  <a:lnTo>
                    <a:pt x="126" y="136"/>
                  </a:lnTo>
                  <a:lnTo>
                    <a:pt x="121" y="140"/>
                  </a:lnTo>
                  <a:lnTo>
                    <a:pt x="114" y="144"/>
                  </a:lnTo>
                  <a:lnTo>
                    <a:pt x="107" y="147"/>
                  </a:lnTo>
                  <a:lnTo>
                    <a:pt x="100" y="149"/>
                  </a:lnTo>
                  <a:lnTo>
                    <a:pt x="93" y="152"/>
                  </a:lnTo>
                  <a:lnTo>
                    <a:pt x="85" y="153"/>
                  </a:lnTo>
                  <a:lnTo>
                    <a:pt x="77" y="153"/>
                  </a:lnTo>
                  <a:lnTo>
                    <a:pt x="77" y="153"/>
                  </a:lnTo>
                  <a:lnTo>
                    <a:pt x="69" y="153"/>
                  </a:lnTo>
                  <a:lnTo>
                    <a:pt x="62" y="152"/>
                  </a:lnTo>
                  <a:lnTo>
                    <a:pt x="54" y="149"/>
                  </a:lnTo>
                  <a:lnTo>
                    <a:pt x="47" y="147"/>
                  </a:lnTo>
                  <a:lnTo>
                    <a:pt x="41" y="144"/>
                  </a:lnTo>
                  <a:lnTo>
                    <a:pt x="34" y="140"/>
                  </a:lnTo>
                  <a:lnTo>
                    <a:pt x="28" y="136"/>
                  </a:lnTo>
                  <a:lnTo>
                    <a:pt x="23" y="131"/>
                  </a:lnTo>
                  <a:lnTo>
                    <a:pt x="18" y="125"/>
                  </a:lnTo>
                  <a:lnTo>
                    <a:pt x="13" y="120"/>
                  </a:lnTo>
                  <a:lnTo>
                    <a:pt x="10" y="113"/>
                  </a:lnTo>
                  <a:lnTo>
                    <a:pt x="6" y="106"/>
                  </a:lnTo>
                  <a:lnTo>
                    <a:pt x="4" y="99"/>
                  </a:lnTo>
                  <a:lnTo>
                    <a:pt x="2" y="91"/>
                  </a:lnTo>
                  <a:lnTo>
                    <a:pt x="0" y="84"/>
                  </a:lnTo>
                  <a:lnTo>
                    <a:pt x="0" y="76"/>
                  </a:lnTo>
                  <a:lnTo>
                    <a:pt x="0" y="76"/>
                  </a:lnTo>
                  <a:lnTo>
                    <a:pt x="0" y="68"/>
                  </a:lnTo>
                  <a:lnTo>
                    <a:pt x="2" y="60"/>
                  </a:lnTo>
                  <a:lnTo>
                    <a:pt x="4" y="53"/>
                  </a:lnTo>
                  <a:lnTo>
                    <a:pt x="6" y="46"/>
                  </a:lnTo>
                  <a:lnTo>
                    <a:pt x="10" y="40"/>
                  </a:lnTo>
                  <a:lnTo>
                    <a:pt x="13" y="33"/>
                  </a:lnTo>
                  <a:lnTo>
                    <a:pt x="18" y="27"/>
                  </a:lnTo>
                  <a:lnTo>
                    <a:pt x="23" y="21"/>
                  </a:lnTo>
                  <a:lnTo>
                    <a:pt x="28" y="17"/>
                  </a:lnTo>
                  <a:lnTo>
                    <a:pt x="34" y="12"/>
                  </a:lnTo>
                  <a:lnTo>
                    <a:pt x="41"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6"/>
                  </a:lnTo>
                  <a:lnTo>
                    <a:pt x="150"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Freeform 1318">
              <a:extLst>
                <a:ext uri="{FF2B5EF4-FFF2-40B4-BE49-F238E27FC236}">
                  <a16:creationId xmlns:a16="http://schemas.microsoft.com/office/drawing/2014/main" id="{29359865-7C3C-4595-B4FE-A28D1CF257B7}"/>
                </a:ext>
              </a:extLst>
            </p:cNvPr>
            <p:cNvSpPr>
              <a:spLocks/>
            </p:cNvSpPr>
            <p:nvPr/>
          </p:nvSpPr>
          <p:spPr bwMode="auto">
            <a:xfrm>
              <a:off x="6777038" y="2549526"/>
              <a:ext cx="47625" cy="49213"/>
            </a:xfrm>
            <a:custGeom>
              <a:avLst/>
              <a:gdLst>
                <a:gd name="T0" fmla="*/ 154 w 154"/>
                <a:gd name="T1" fmla="*/ 77 h 155"/>
                <a:gd name="T2" fmla="*/ 153 w 154"/>
                <a:gd name="T3" fmla="*/ 93 h 155"/>
                <a:gd name="T4" fmla="*/ 148 w 154"/>
                <a:gd name="T5" fmla="*/ 108 h 155"/>
                <a:gd name="T6" fmla="*/ 141 w 154"/>
                <a:gd name="T7" fmla="*/ 121 h 155"/>
                <a:gd name="T8" fmla="*/ 132 w 154"/>
                <a:gd name="T9" fmla="*/ 132 h 155"/>
                <a:gd name="T10" fmla="*/ 121 w 154"/>
                <a:gd name="T11" fmla="*/ 141 h 155"/>
                <a:gd name="T12" fmla="*/ 107 w 154"/>
                <a:gd name="T13" fmla="*/ 148 h 155"/>
                <a:gd name="T14" fmla="*/ 93 w 154"/>
                <a:gd name="T15" fmla="*/ 153 h 155"/>
                <a:gd name="T16" fmla="*/ 77 w 154"/>
                <a:gd name="T17" fmla="*/ 155 h 155"/>
                <a:gd name="T18" fmla="*/ 69 w 154"/>
                <a:gd name="T19" fmla="*/ 154 h 155"/>
                <a:gd name="T20" fmla="*/ 54 w 154"/>
                <a:gd name="T21" fmla="*/ 152 h 155"/>
                <a:gd name="T22" fmla="*/ 41 w 154"/>
                <a:gd name="T23" fmla="*/ 146 h 155"/>
                <a:gd name="T24" fmla="*/ 28 w 154"/>
                <a:gd name="T25" fmla="*/ 137 h 155"/>
                <a:gd name="T26" fmla="*/ 18 w 154"/>
                <a:gd name="T27" fmla="*/ 126 h 155"/>
                <a:gd name="T28" fmla="*/ 10 w 154"/>
                <a:gd name="T29" fmla="*/ 114 h 155"/>
                <a:gd name="T30" fmla="*/ 4 w 154"/>
                <a:gd name="T31" fmla="*/ 100 h 155"/>
                <a:gd name="T32" fmla="*/ 0 w 154"/>
                <a:gd name="T33" fmla="*/ 85 h 155"/>
                <a:gd name="T34" fmla="*/ 0 w 154"/>
                <a:gd name="T35" fmla="*/ 77 h 155"/>
                <a:gd name="T36" fmla="*/ 2 w 154"/>
                <a:gd name="T37" fmla="*/ 62 h 155"/>
                <a:gd name="T38" fmla="*/ 6 w 154"/>
                <a:gd name="T39" fmla="*/ 47 h 155"/>
                <a:gd name="T40" fmla="*/ 13 w 154"/>
                <a:gd name="T41" fmla="*/ 35 h 155"/>
                <a:gd name="T42" fmla="*/ 23 w 154"/>
                <a:gd name="T43" fmla="*/ 23 h 155"/>
                <a:gd name="T44" fmla="*/ 34 w 154"/>
                <a:gd name="T45" fmla="*/ 13 h 155"/>
                <a:gd name="T46" fmla="*/ 47 w 154"/>
                <a:gd name="T47" fmla="*/ 6 h 155"/>
                <a:gd name="T48" fmla="*/ 62 w 154"/>
                <a:gd name="T49" fmla="*/ 2 h 155"/>
                <a:gd name="T50" fmla="*/ 77 w 154"/>
                <a:gd name="T51" fmla="*/ 0 h 155"/>
                <a:gd name="T52" fmla="*/ 85 w 154"/>
                <a:gd name="T53" fmla="*/ 0 h 155"/>
                <a:gd name="T54" fmla="*/ 100 w 154"/>
                <a:gd name="T55" fmla="*/ 4 h 155"/>
                <a:gd name="T56" fmla="*/ 114 w 154"/>
                <a:gd name="T57" fmla="*/ 10 h 155"/>
                <a:gd name="T58" fmla="*/ 126 w 154"/>
                <a:gd name="T59" fmla="*/ 18 h 155"/>
                <a:gd name="T60" fmla="*/ 137 w 154"/>
                <a:gd name="T61" fmla="*/ 29 h 155"/>
                <a:gd name="T62" fmla="*/ 145 w 154"/>
                <a:gd name="T63" fmla="*/ 41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0" y="100"/>
                  </a:lnTo>
                  <a:lnTo>
                    <a:pt x="148" y="108"/>
                  </a:lnTo>
                  <a:lnTo>
                    <a:pt x="145" y="114"/>
                  </a:lnTo>
                  <a:lnTo>
                    <a:pt x="141" y="121"/>
                  </a:lnTo>
                  <a:lnTo>
                    <a:pt x="137" y="126"/>
                  </a:lnTo>
                  <a:lnTo>
                    <a:pt x="132" y="132"/>
                  </a:lnTo>
                  <a:lnTo>
                    <a:pt x="126" y="137"/>
                  </a:lnTo>
                  <a:lnTo>
                    <a:pt x="121" y="141"/>
                  </a:lnTo>
                  <a:lnTo>
                    <a:pt x="114" y="146"/>
                  </a:lnTo>
                  <a:lnTo>
                    <a:pt x="107" y="148"/>
                  </a:lnTo>
                  <a:lnTo>
                    <a:pt x="100" y="152"/>
                  </a:lnTo>
                  <a:lnTo>
                    <a:pt x="93" y="153"/>
                  </a:lnTo>
                  <a:lnTo>
                    <a:pt x="85" y="154"/>
                  </a:lnTo>
                  <a:lnTo>
                    <a:pt x="77" y="155"/>
                  </a:lnTo>
                  <a:lnTo>
                    <a:pt x="77" y="155"/>
                  </a:lnTo>
                  <a:lnTo>
                    <a:pt x="69" y="154"/>
                  </a:lnTo>
                  <a:lnTo>
                    <a:pt x="62" y="153"/>
                  </a:lnTo>
                  <a:lnTo>
                    <a:pt x="54" y="152"/>
                  </a:lnTo>
                  <a:lnTo>
                    <a:pt x="47" y="148"/>
                  </a:lnTo>
                  <a:lnTo>
                    <a:pt x="41" y="146"/>
                  </a:lnTo>
                  <a:lnTo>
                    <a:pt x="34" y="141"/>
                  </a:lnTo>
                  <a:lnTo>
                    <a:pt x="28" y="137"/>
                  </a:lnTo>
                  <a:lnTo>
                    <a:pt x="23" y="132"/>
                  </a:lnTo>
                  <a:lnTo>
                    <a:pt x="18" y="126"/>
                  </a:lnTo>
                  <a:lnTo>
                    <a:pt x="13" y="121"/>
                  </a:lnTo>
                  <a:lnTo>
                    <a:pt x="10" y="114"/>
                  </a:lnTo>
                  <a:lnTo>
                    <a:pt x="6" y="108"/>
                  </a:lnTo>
                  <a:lnTo>
                    <a:pt x="4" y="100"/>
                  </a:lnTo>
                  <a:lnTo>
                    <a:pt x="2" y="93"/>
                  </a:lnTo>
                  <a:lnTo>
                    <a:pt x="0" y="85"/>
                  </a:lnTo>
                  <a:lnTo>
                    <a:pt x="0" y="77"/>
                  </a:lnTo>
                  <a:lnTo>
                    <a:pt x="0" y="77"/>
                  </a:lnTo>
                  <a:lnTo>
                    <a:pt x="0" y="70"/>
                  </a:lnTo>
                  <a:lnTo>
                    <a:pt x="2" y="62"/>
                  </a:lnTo>
                  <a:lnTo>
                    <a:pt x="4" y="54"/>
                  </a:lnTo>
                  <a:lnTo>
                    <a:pt x="6" y="47"/>
                  </a:lnTo>
                  <a:lnTo>
                    <a:pt x="10" y="41"/>
                  </a:lnTo>
                  <a:lnTo>
                    <a:pt x="13" y="35"/>
                  </a:lnTo>
                  <a:lnTo>
                    <a:pt x="18" y="29"/>
                  </a:lnTo>
                  <a:lnTo>
                    <a:pt x="23" y="23"/>
                  </a:lnTo>
                  <a:lnTo>
                    <a:pt x="28" y="18"/>
                  </a:lnTo>
                  <a:lnTo>
                    <a:pt x="34" y="13"/>
                  </a:lnTo>
                  <a:lnTo>
                    <a:pt x="41"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1" y="13"/>
                  </a:lnTo>
                  <a:lnTo>
                    <a:pt x="126" y="18"/>
                  </a:lnTo>
                  <a:lnTo>
                    <a:pt x="132" y="23"/>
                  </a:lnTo>
                  <a:lnTo>
                    <a:pt x="137" y="29"/>
                  </a:lnTo>
                  <a:lnTo>
                    <a:pt x="141" y="35"/>
                  </a:lnTo>
                  <a:lnTo>
                    <a:pt x="145" y="41"/>
                  </a:lnTo>
                  <a:lnTo>
                    <a:pt x="148" y="47"/>
                  </a:lnTo>
                  <a:lnTo>
                    <a:pt x="150"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1" name="Freeform 1319">
              <a:extLst>
                <a:ext uri="{FF2B5EF4-FFF2-40B4-BE49-F238E27FC236}">
                  <a16:creationId xmlns:a16="http://schemas.microsoft.com/office/drawing/2014/main" id="{C7042240-A75A-473F-9260-061CD13F91F8}"/>
                </a:ext>
              </a:extLst>
            </p:cNvPr>
            <p:cNvSpPr>
              <a:spLocks/>
            </p:cNvSpPr>
            <p:nvPr/>
          </p:nvSpPr>
          <p:spPr bwMode="auto">
            <a:xfrm>
              <a:off x="8102601" y="2479676"/>
              <a:ext cx="47625" cy="47625"/>
            </a:xfrm>
            <a:custGeom>
              <a:avLst/>
              <a:gdLst>
                <a:gd name="T0" fmla="*/ 154 w 154"/>
                <a:gd name="T1" fmla="*/ 76 h 153"/>
                <a:gd name="T2" fmla="*/ 152 w 154"/>
                <a:gd name="T3" fmla="*/ 91 h 153"/>
                <a:gd name="T4" fmla="*/ 148 w 154"/>
                <a:gd name="T5" fmla="*/ 106 h 153"/>
                <a:gd name="T6" fmla="*/ 141 w 154"/>
                <a:gd name="T7" fmla="*/ 120 h 153"/>
                <a:gd name="T8" fmla="*/ 132 w 154"/>
                <a:gd name="T9" fmla="*/ 131 h 153"/>
                <a:gd name="T10" fmla="*/ 120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49 h 153"/>
                <a:gd name="T22" fmla="*/ 40 w 154"/>
                <a:gd name="T23" fmla="*/ 144 h 153"/>
                <a:gd name="T24" fmla="*/ 28 w 154"/>
                <a:gd name="T25" fmla="*/ 136 h 153"/>
                <a:gd name="T26" fmla="*/ 17 w 154"/>
                <a:gd name="T27" fmla="*/ 125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6 h 153"/>
                <a:gd name="T40" fmla="*/ 13 w 154"/>
                <a:gd name="T41" fmla="*/ 33 h 153"/>
                <a:gd name="T42" fmla="*/ 22 w 154"/>
                <a:gd name="T43" fmla="*/ 21 h 153"/>
                <a:gd name="T44" fmla="*/ 33 w 154"/>
                <a:gd name="T45" fmla="*/ 12 h 153"/>
                <a:gd name="T46" fmla="*/ 47 w 154"/>
                <a:gd name="T47" fmla="*/ 5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1"/>
                  </a:lnTo>
                  <a:lnTo>
                    <a:pt x="150" y="99"/>
                  </a:lnTo>
                  <a:lnTo>
                    <a:pt x="148" y="106"/>
                  </a:lnTo>
                  <a:lnTo>
                    <a:pt x="144" y="113"/>
                  </a:lnTo>
                  <a:lnTo>
                    <a:pt x="141" y="120"/>
                  </a:lnTo>
                  <a:lnTo>
                    <a:pt x="136" y="125"/>
                  </a:lnTo>
                  <a:lnTo>
                    <a:pt x="132" y="131"/>
                  </a:lnTo>
                  <a:lnTo>
                    <a:pt x="126" y="136"/>
                  </a:lnTo>
                  <a:lnTo>
                    <a:pt x="120" y="140"/>
                  </a:lnTo>
                  <a:lnTo>
                    <a:pt x="114" y="144"/>
                  </a:lnTo>
                  <a:lnTo>
                    <a:pt x="107" y="147"/>
                  </a:lnTo>
                  <a:lnTo>
                    <a:pt x="100" y="149"/>
                  </a:lnTo>
                  <a:lnTo>
                    <a:pt x="93" y="152"/>
                  </a:lnTo>
                  <a:lnTo>
                    <a:pt x="85" y="153"/>
                  </a:lnTo>
                  <a:lnTo>
                    <a:pt x="77" y="153"/>
                  </a:lnTo>
                  <a:lnTo>
                    <a:pt x="77" y="153"/>
                  </a:lnTo>
                  <a:lnTo>
                    <a:pt x="69" y="153"/>
                  </a:lnTo>
                  <a:lnTo>
                    <a:pt x="61" y="152"/>
                  </a:lnTo>
                  <a:lnTo>
                    <a:pt x="54" y="149"/>
                  </a:lnTo>
                  <a:lnTo>
                    <a:pt x="47" y="147"/>
                  </a:lnTo>
                  <a:lnTo>
                    <a:pt x="40" y="144"/>
                  </a:lnTo>
                  <a:lnTo>
                    <a:pt x="33" y="140"/>
                  </a:lnTo>
                  <a:lnTo>
                    <a:pt x="28" y="136"/>
                  </a:lnTo>
                  <a:lnTo>
                    <a:pt x="22" y="131"/>
                  </a:lnTo>
                  <a:lnTo>
                    <a:pt x="17" y="125"/>
                  </a:lnTo>
                  <a:lnTo>
                    <a:pt x="13" y="120"/>
                  </a:lnTo>
                  <a:lnTo>
                    <a:pt x="9" y="113"/>
                  </a:lnTo>
                  <a:lnTo>
                    <a:pt x="6" y="106"/>
                  </a:lnTo>
                  <a:lnTo>
                    <a:pt x="4" y="99"/>
                  </a:lnTo>
                  <a:lnTo>
                    <a:pt x="1" y="91"/>
                  </a:lnTo>
                  <a:lnTo>
                    <a:pt x="0" y="84"/>
                  </a:lnTo>
                  <a:lnTo>
                    <a:pt x="0" y="76"/>
                  </a:lnTo>
                  <a:lnTo>
                    <a:pt x="0" y="76"/>
                  </a:lnTo>
                  <a:lnTo>
                    <a:pt x="0" y="68"/>
                  </a:lnTo>
                  <a:lnTo>
                    <a:pt x="1" y="60"/>
                  </a:lnTo>
                  <a:lnTo>
                    <a:pt x="4" y="53"/>
                  </a:lnTo>
                  <a:lnTo>
                    <a:pt x="6" y="46"/>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6"/>
                  </a:lnTo>
                  <a:lnTo>
                    <a:pt x="150" y="53"/>
                  </a:lnTo>
                  <a:lnTo>
                    <a:pt x="152"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1320">
              <a:extLst>
                <a:ext uri="{FF2B5EF4-FFF2-40B4-BE49-F238E27FC236}">
                  <a16:creationId xmlns:a16="http://schemas.microsoft.com/office/drawing/2014/main" id="{C79B3095-923E-4BD4-962B-A01261832A7A}"/>
                </a:ext>
              </a:extLst>
            </p:cNvPr>
            <p:cNvSpPr>
              <a:spLocks/>
            </p:cNvSpPr>
            <p:nvPr/>
          </p:nvSpPr>
          <p:spPr bwMode="auto">
            <a:xfrm>
              <a:off x="8102601" y="2549526"/>
              <a:ext cx="47625" cy="49213"/>
            </a:xfrm>
            <a:custGeom>
              <a:avLst/>
              <a:gdLst>
                <a:gd name="T0" fmla="*/ 154 w 154"/>
                <a:gd name="T1" fmla="*/ 77 h 155"/>
                <a:gd name="T2" fmla="*/ 152 w 154"/>
                <a:gd name="T3" fmla="*/ 93 h 155"/>
                <a:gd name="T4" fmla="*/ 148 w 154"/>
                <a:gd name="T5" fmla="*/ 108 h 155"/>
                <a:gd name="T6" fmla="*/ 141 w 154"/>
                <a:gd name="T7" fmla="*/ 121 h 155"/>
                <a:gd name="T8" fmla="*/ 132 w 154"/>
                <a:gd name="T9" fmla="*/ 132 h 155"/>
                <a:gd name="T10" fmla="*/ 120 w 154"/>
                <a:gd name="T11" fmla="*/ 141 h 155"/>
                <a:gd name="T12" fmla="*/ 107 w 154"/>
                <a:gd name="T13" fmla="*/ 148 h 155"/>
                <a:gd name="T14" fmla="*/ 93 w 154"/>
                <a:gd name="T15" fmla="*/ 153 h 155"/>
                <a:gd name="T16" fmla="*/ 77 w 154"/>
                <a:gd name="T17" fmla="*/ 155 h 155"/>
                <a:gd name="T18" fmla="*/ 69 w 154"/>
                <a:gd name="T19" fmla="*/ 154 h 155"/>
                <a:gd name="T20" fmla="*/ 54 w 154"/>
                <a:gd name="T21" fmla="*/ 152 h 155"/>
                <a:gd name="T22" fmla="*/ 40 w 154"/>
                <a:gd name="T23" fmla="*/ 146 h 155"/>
                <a:gd name="T24" fmla="*/ 28 w 154"/>
                <a:gd name="T25" fmla="*/ 137 h 155"/>
                <a:gd name="T26" fmla="*/ 17 w 154"/>
                <a:gd name="T27" fmla="*/ 126 h 155"/>
                <a:gd name="T28" fmla="*/ 9 w 154"/>
                <a:gd name="T29" fmla="*/ 114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3 w 154"/>
                <a:gd name="T45" fmla="*/ 13 h 155"/>
                <a:gd name="T46" fmla="*/ 47 w 154"/>
                <a:gd name="T47" fmla="*/ 6 h 155"/>
                <a:gd name="T48" fmla="*/ 61 w 154"/>
                <a:gd name="T49" fmla="*/ 2 h 155"/>
                <a:gd name="T50" fmla="*/ 77 w 154"/>
                <a:gd name="T51" fmla="*/ 0 h 155"/>
                <a:gd name="T52" fmla="*/ 85 w 154"/>
                <a:gd name="T53" fmla="*/ 0 h 155"/>
                <a:gd name="T54" fmla="*/ 100 w 154"/>
                <a:gd name="T55" fmla="*/ 4 h 155"/>
                <a:gd name="T56" fmla="*/ 114 w 154"/>
                <a:gd name="T57" fmla="*/ 10 h 155"/>
                <a:gd name="T58" fmla="*/ 126 w 154"/>
                <a:gd name="T59" fmla="*/ 18 h 155"/>
                <a:gd name="T60" fmla="*/ 136 w 154"/>
                <a:gd name="T61" fmla="*/ 29 h 155"/>
                <a:gd name="T62" fmla="*/ 144 w 154"/>
                <a:gd name="T63" fmla="*/ 41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8"/>
                  </a:lnTo>
                  <a:lnTo>
                    <a:pt x="144" y="114"/>
                  </a:lnTo>
                  <a:lnTo>
                    <a:pt x="141" y="121"/>
                  </a:lnTo>
                  <a:lnTo>
                    <a:pt x="136" y="126"/>
                  </a:lnTo>
                  <a:lnTo>
                    <a:pt x="132" y="132"/>
                  </a:lnTo>
                  <a:lnTo>
                    <a:pt x="126" y="137"/>
                  </a:lnTo>
                  <a:lnTo>
                    <a:pt x="120" y="141"/>
                  </a:lnTo>
                  <a:lnTo>
                    <a:pt x="114" y="146"/>
                  </a:lnTo>
                  <a:lnTo>
                    <a:pt x="107" y="148"/>
                  </a:lnTo>
                  <a:lnTo>
                    <a:pt x="100" y="152"/>
                  </a:lnTo>
                  <a:lnTo>
                    <a:pt x="93" y="153"/>
                  </a:lnTo>
                  <a:lnTo>
                    <a:pt x="85" y="154"/>
                  </a:lnTo>
                  <a:lnTo>
                    <a:pt x="77" y="155"/>
                  </a:lnTo>
                  <a:lnTo>
                    <a:pt x="77" y="155"/>
                  </a:lnTo>
                  <a:lnTo>
                    <a:pt x="69" y="154"/>
                  </a:lnTo>
                  <a:lnTo>
                    <a:pt x="61" y="153"/>
                  </a:lnTo>
                  <a:lnTo>
                    <a:pt x="54" y="152"/>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1"/>
                  </a:lnTo>
                  <a:lnTo>
                    <a:pt x="13" y="35"/>
                  </a:lnTo>
                  <a:lnTo>
                    <a:pt x="17" y="29"/>
                  </a:lnTo>
                  <a:lnTo>
                    <a:pt x="22" y="23"/>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6" y="29"/>
                  </a:lnTo>
                  <a:lnTo>
                    <a:pt x="141" y="35"/>
                  </a:lnTo>
                  <a:lnTo>
                    <a:pt x="144" y="41"/>
                  </a:lnTo>
                  <a:lnTo>
                    <a:pt x="148" y="47"/>
                  </a:lnTo>
                  <a:lnTo>
                    <a:pt x="150" y="54"/>
                  </a:lnTo>
                  <a:lnTo>
                    <a:pt x="152"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1321">
              <a:extLst>
                <a:ext uri="{FF2B5EF4-FFF2-40B4-BE49-F238E27FC236}">
                  <a16:creationId xmlns:a16="http://schemas.microsoft.com/office/drawing/2014/main" id="{9F9BDC5D-708E-4C0C-BEE7-C892DC2941AC}"/>
                </a:ext>
              </a:extLst>
            </p:cNvPr>
            <p:cNvSpPr>
              <a:spLocks/>
            </p:cNvSpPr>
            <p:nvPr/>
          </p:nvSpPr>
          <p:spPr bwMode="auto">
            <a:xfrm>
              <a:off x="8170863" y="2479676"/>
              <a:ext cx="49213" cy="47625"/>
            </a:xfrm>
            <a:custGeom>
              <a:avLst/>
              <a:gdLst>
                <a:gd name="T0" fmla="*/ 153 w 153"/>
                <a:gd name="T1" fmla="*/ 76 h 153"/>
                <a:gd name="T2" fmla="*/ 152 w 153"/>
                <a:gd name="T3" fmla="*/ 91 h 153"/>
                <a:gd name="T4" fmla="*/ 147 w 153"/>
                <a:gd name="T5" fmla="*/ 106 h 153"/>
                <a:gd name="T6" fmla="*/ 141 w 153"/>
                <a:gd name="T7" fmla="*/ 120 h 153"/>
                <a:gd name="T8" fmla="*/ 131 w 153"/>
                <a:gd name="T9" fmla="*/ 131 h 153"/>
                <a:gd name="T10" fmla="*/ 120 w 153"/>
                <a:gd name="T11" fmla="*/ 140 h 153"/>
                <a:gd name="T12" fmla="*/ 106 w 153"/>
                <a:gd name="T13" fmla="*/ 147 h 153"/>
                <a:gd name="T14" fmla="*/ 93 w 153"/>
                <a:gd name="T15" fmla="*/ 152 h 153"/>
                <a:gd name="T16" fmla="*/ 76 w 153"/>
                <a:gd name="T17" fmla="*/ 153 h 153"/>
                <a:gd name="T18" fmla="*/ 68 w 153"/>
                <a:gd name="T19" fmla="*/ 153 h 153"/>
                <a:gd name="T20" fmla="*/ 54 w 153"/>
                <a:gd name="T21" fmla="*/ 149 h 153"/>
                <a:gd name="T22" fmla="*/ 40 w 153"/>
                <a:gd name="T23" fmla="*/ 144 h 153"/>
                <a:gd name="T24" fmla="*/ 27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6 w 153"/>
                <a:gd name="T39" fmla="*/ 46 h 153"/>
                <a:gd name="T40" fmla="*/ 12 w 153"/>
                <a:gd name="T41" fmla="*/ 33 h 153"/>
                <a:gd name="T42" fmla="*/ 22 w 153"/>
                <a:gd name="T43" fmla="*/ 21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7" y="106"/>
                  </a:lnTo>
                  <a:lnTo>
                    <a:pt x="144" y="113"/>
                  </a:lnTo>
                  <a:lnTo>
                    <a:pt x="141" y="120"/>
                  </a:lnTo>
                  <a:lnTo>
                    <a:pt x="136" y="125"/>
                  </a:lnTo>
                  <a:lnTo>
                    <a:pt x="131" y="131"/>
                  </a:lnTo>
                  <a:lnTo>
                    <a:pt x="126" y="136"/>
                  </a:lnTo>
                  <a:lnTo>
                    <a:pt x="120" y="140"/>
                  </a:lnTo>
                  <a:lnTo>
                    <a:pt x="113" y="144"/>
                  </a:lnTo>
                  <a:lnTo>
                    <a:pt x="106" y="147"/>
                  </a:lnTo>
                  <a:lnTo>
                    <a:pt x="99" y="149"/>
                  </a:lnTo>
                  <a:lnTo>
                    <a:pt x="93" y="152"/>
                  </a:lnTo>
                  <a:lnTo>
                    <a:pt x="84" y="153"/>
                  </a:lnTo>
                  <a:lnTo>
                    <a:pt x="76" y="153"/>
                  </a:lnTo>
                  <a:lnTo>
                    <a:pt x="76" y="153"/>
                  </a:lnTo>
                  <a:lnTo>
                    <a:pt x="68" y="153"/>
                  </a:lnTo>
                  <a:lnTo>
                    <a:pt x="60" y="152"/>
                  </a:lnTo>
                  <a:lnTo>
                    <a:pt x="54" y="149"/>
                  </a:lnTo>
                  <a:lnTo>
                    <a:pt x="47" y="147"/>
                  </a:lnTo>
                  <a:lnTo>
                    <a:pt x="40" y="144"/>
                  </a:lnTo>
                  <a:lnTo>
                    <a:pt x="33" y="140"/>
                  </a:lnTo>
                  <a:lnTo>
                    <a:pt x="27" y="136"/>
                  </a:lnTo>
                  <a:lnTo>
                    <a:pt x="22" y="131"/>
                  </a:lnTo>
                  <a:lnTo>
                    <a:pt x="17" y="125"/>
                  </a:lnTo>
                  <a:lnTo>
                    <a:pt x="12" y="120"/>
                  </a:lnTo>
                  <a:lnTo>
                    <a:pt x="9" y="113"/>
                  </a:lnTo>
                  <a:lnTo>
                    <a:pt x="6" y="106"/>
                  </a:lnTo>
                  <a:lnTo>
                    <a:pt x="3" y="99"/>
                  </a:lnTo>
                  <a:lnTo>
                    <a:pt x="1" y="91"/>
                  </a:lnTo>
                  <a:lnTo>
                    <a:pt x="0" y="84"/>
                  </a:lnTo>
                  <a:lnTo>
                    <a:pt x="0" y="76"/>
                  </a:lnTo>
                  <a:lnTo>
                    <a:pt x="0" y="76"/>
                  </a:lnTo>
                  <a:lnTo>
                    <a:pt x="0" y="68"/>
                  </a:lnTo>
                  <a:lnTo>
                    <a:pt x="1" y="60"/>
                  </a:lnTo>
                  <a:lnTo>
                    <a:pt x="3" y="53"/>
                  </a:lnTo>
                  <a:lnTo>
                    <a:pt x="6" y="46"/>
                  </a:lnTo>
                  <a:lnTo>
                    <a:pt x="9" y="40"/>
                  </a:lnTo>
                  <a:lnTo>
                    <a:pt x="12" y="33"/>
                  </a:lnTo>
                  <a:lnTo>
                    <a:pt x="17" y="27"/>
                  </a:lnTo>
                  <a:lnTo>
                    <a:pt x="22" y="21"/>
                  </a:lnTo>
                  <a:lnTo>
                    <a:pt x="27" y="17"/>
                  </a:lnTo>
                  <a:lnTo>
                    <a:pt x="33" y="12"/>
                  </a:lnTo>
                  <a:lnTo>
                    <a:pt x="40" y="9"/>
                  </a:lnTo>
                  <a:lnTo>
                    <a:pt x="47" y="5"/>
                  </a:lnTo>
                  <a:lnTo>
                    <a:pt x="54" y="3"/>
                  </a:lnTo>
                  <a:lnTo>
                    <a:pt x="60" y="1"/>
                  </a:lnTo>
                  <a:lnTo>
                    <a:pt x="68" y="0"/>
                  </a:lnTo>
                  <a:lnTo>
                    <a:pt x="76" y="0"/>
                  </a:lnTo>
                  <a:lnTo>
                    <a:pt x="76" y="0"/>
                  </a:lnTo>
                  <a:lnTo>
                    <a:pt x="84" y="0"/>
                  </a:lnTo>
                  <a:lnTo>
                    <a:pt x="93" y="1"/>
                  </a:lnTo>
                  <a:lnTo>
                    <a:pt x="99" y="3"/>
                  </a:lnTo>
                  <a:lnTo>
                    <a:pt x="106" y="5"/>
                  </a:lnTo>
                  <a:lnTo>
                    <a:pt x="113" y="9"/>
                  </a:lnTo>
                  <a:lnTo>
                    <a:pt x="120" y="12"/>
                  </a:lnTo>
                  <a:lnTo>
                    <a:pt x="126" y="17"/>
                  </a:lnTo>
                  <a:lnTo>
                    <a:pt x="131" y="21"/>
                  </a:lnTo>
                  <a:lnTo>
                    <a:pt x="136" y="27"/>
                  </a:lnTo>
                  <a:lnTo>
                    <a:pt x="141" y="33"/>
                  </a:lnTo>
                  <a:lnTo>
                    <a:pt x="144" y="40"/>
                  </a:lnTo>
                  <a:lnTo>
                    <a:pt x="147" y="46"/>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1322">
              <a:extLst>
                <a:ext uri="{FF2B5EF4-FFF2-40B4-BE49-F238E27FC236}">
                  <a16:creationId xmlns:a16="http://schemas.microsoft.com/office/drawing/2014/main" id="{90478A18-FF3D-41DF-8EA5-72E24AD90055}"/>
                </a:ext>
              </a:extLst>
            </p:cNvPr>
            <p:cNvSpPr>
              <a:spLocks/>
            </p:cNvSpPr>
            <p:nvPr/>
          </p:nvSpPr>
          <p:spPr bwMode="auto">
            <a:xfrm>
              <a:off x="8170863" y="2549526"/>
              <a:ext cx="49213" cy="49213"/>
            </a:xfrm>
            <a:custGeom>
              <a:avLst/>
              <a:gdLst>
                <a:gd name="T0" fmla="*/ 153 w 153"/>
                <a:gd name="T1" fmla="*/ 77 h 155"/>
                <a:gd name="T2" fmla="*/ 152 w 153"/>
                <a:gd name="T3" fmla="*/ 93 h 155"/>
                <a:gd name="T4" fmla="*/ 147 w 153"/>
                <a:gd name="T5" fmla="*/ 108 h 155"/>
                <a:gd name="T6" fmla="*/ 141 w 153"/>
                <a:gd name="T7" fmla="*/ 121 h 155"/>
                <a:gd name="T8" fmla="*/ 131 w 153"/>
                <a:gd name="T9" fmla="*/ 132 h 155"/>
                <a:gd name="T10" fmla="*/ 120 w 153"/>
                <a:gd name="T11" fmla="*/ 141 h 155"/>
                <a:gd name="T12" fmla="*/ 106 w 153"/>
                <a:gd name="T13" fmla="*/ 148 h 155"/>
                <a:gd name="T14" fmla="*/ 93 w 153"/>
                <a:gd name="T15" fmla="*/ 153 h 155"/>
                <a:gd name="T16" fmla="*/ 76 w 153"/>
                <a:gd name="T17" fmla="*/ 155 h 155"/>
                <a:gd name="T18" fmla="*/ 68 w 153"/>
                <a:gd name="T19" fmla="*/ 154 h 155"/>
                <a:gd name="T20" fmla="*/ 54 w 153"/>
                <a:gd name="T21" fmla="*/ 152 h 155"/>
                <a:gd name="T22" fmla="*/ 40 w 153"/>
                <a:gd name="T23" fmla="*/ 146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2 w 153"/>
                <a:gd name="T41" fmla="*/ 35 h 155"/>
                <a:gd name="T42" fmla="*/ 22 w 153"/>
                <a:gd name="T43" fmla="*/ 23 h 155"/>
                <a:gd name="T44" fmla="*/ 33 w 153"/>
                <a:gd name="T45" fmla="*/ 13 h 155"/>
                <a:gd name="T46" fmla="*/ 47 w 153"/>
                <a:gd name="T47" fmla="*/ 6 h 155"/>
                <a:gd name="T48" fmla="*/ 60 w 153"/>
                <a:gd name="T49" fmla="*/ 2 h 155"/>
                <a:gd name="T50" fmla="*/ 76 w 153"/>
                <a:gd name="T51" fmla="*/ 0 h 155"/>
                <a:gd name="T52" fmla="*/ 84 w 153"/>
                <a:gd name="T53" fmla="*/ 0 h 155"/>
                <a:gd name="T54" fmla="*/ 99 w 153"/>
                <a:gd name="T55" fmla="*/ 4 h 155"/>
                <a:gd name="T56" fmla="*/ 113 w 153"/>
                <a:gd name="T57" fmla="*/ 10 h 155"/>
                <a:gd name="T58" fmla="*/ 126 w 153"/>
                <a:gd name="T59" fmla="*/ 18 h 155"/>
                <a:gd name="T60" fmla="*/ 136 w 153"/>
                <a:gd name="T61" fmla="*/ 29 h 155"/>
                <a:gd name="T62" fmla="*/ 144 w 153"/>
                <a:gd name="T63" fmla="*/ 41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1" y="121"/>
                  </a:lnTo>
                  <a:lnTo>
                    <a:pt x="136" y="126"/>
                  </a:lnTo>
                  <a:lnTo>
                    <a:pt x="131" y="132"/>
                  </a:lnTo>
                  <a:lnTo>
                    <a:pt x="126" y="137"/>
                  </a:lnTo>
                  <a:lnTo>
                    <a:pt x="120" y="141"/>
                  </a:lnTo>
                  <a:lnTo>
                    <a:pt x="113" y="146"/>
                  </a:lnTo>
                  <a:lnTo>
                    <a:pt x="106" y="148"/>
                  </a:lnTo>
                  <a:lnTo>
                    <a:pt x="99" y="152"/>
                  </a:lnTo>
                  <a:lnTo>
                    <a:pt x="93" y="153"/>
                  </a:lnTo>
                  <a:lnTo>
                    <a:pt x="84" y="154"/>
                  </a:lnTo>
                  <a:lnTo>
                    <a:pt x="76" y="155"/>
                  </a:lnTo>
                  <a:lnTo>
                    <a:pt x="76" y="155"/>
                  </a:lnTo>
                  <a:lnTo>
                    <a:pt x="68" y="154"/>
                  </a:lnTo>
                  <a:lnTo>
                    <a:pt x="60" y="153"/>
                  </a:lnTo>
                  <a:lnTo>
                    <a:pt x="54" y="152"/>
                  </a:lnTo>
                  <a:lnTo>
                    <a:pt x="47" y="148"/>
                  </a:lnTo>
                  <a:lnTo>
                    <a:pt x="40" y="146"/>
                  </a:lnTo>
                  <a:lnTo>
                    <a:pt x="33" y="141"/>
                  </a:lnTo>
                  <a:lnTo>
                    <a:pt x="27" y="137"/>
                  </a:lnTo>
                  <a:lnTo>
                    <a:pt x="22" y="132"/>
                  </a:lnTo>
                  <a:lnTo>
                    <a:pt x="17" y="126"/>
                  </a:lnTo>
                  <a:lnTo>
                    <a:pt x="12" y="121"/>
                  </a:lnTo>
                  <a:lnTo>
                    <a:pt x="9" y="114"/>
                  </a:lnTo>
                  <a:lnTo>
                    <a:pt x="6" y="108"/>
                  </a:lnTo>
                  <a:lnTo>
                    <a:pt x="3" y="100"/>
                  </a:lnTo>
                  <a:lnTo>
                    <a:pt x="1" y="93"/>
                  </a:lnTo>
                  <a:lnTo>
                    <a:pt x="0" y="85"/>
                  </a:lnTo>
                  <a:lnTo>
                    <a:pt x="0" y="77"/>
                  </a:lnTo>
                  <a:lnTo>
                    <a:pt x="0" y="77"/>
                  </a:lnTo>
                  <a:lnTo>
                    <a:pt x="0" y="70"/>
                  </a:lnTo>
                  <a:lnTo>
                    <a:pt x="1" y="62"/>
                  </a:lnTo>
                  <a:lnTo>
                    <a:pt x="3" y="54"/>
                  </a:lnTo>
                  <a:lnTo>
                    <a:pt x="6" y="47"/>
                  </a:lnTo>
                  <a:lnTo>
                    <a:pt x="9" y="41"/>
                  </a:lnTo>
                  <a:lnTo>
                    <a:pt x="12" y="35"/>
                  </a:lnTo>
                  <a:lnTo>
                    <a:pt x="17" y="29"/>
                  </a:lnTo>
                  <a:lnTo>
                    <a:pt x="22" y="23"/>
                  </a:lnTo>
                  <a:lnTo>
                    <a:pt x="27" y="18"/>
                  </a:lnTo>
                  <a:lnTo>
                    <a:pt x="33" y="13"/>
                  </a:lnTo>
                  <a:lnTo>
                    <a:pt x="40" y="10"/>
                  </a:lnTo>
                  <a:lnTo>
                    <a:pt x="47" y="6"/>
                  </a:lnTo>
                  <a:lnTo>
                    <a:pt x="54" y="4"/>
                  </a:lnTo>
                  <a:lnTo>
                    <a:pt x="60" y="2"/>
                  </a:lnTo>
                  <a:lnTo>
                    <a:pt x="68" y="0"/>
                  </a:lnTo>
                  <a:lnTo>
                    <a:pt x="76" y="0"/>
                  </a:lnTo>
                  <a:lnTo>
                    <a:pt x="76" y="0"/>
                  </a:lnTo>
                  <a:lnTo>
                    <a:pt x="84" y="0"/>
                  </a:lnTo>
                  <a:lnTo>
                    <a:pt x="93" y="2"/>
                  </a:lnTo>
                  <a:lnTo>
                    <a:pt x="99" y="4"/>
                  </a:lnTo>
                  <a:lnTo>
                    <a:pt x="106" y="6"/>
                  </a:lnTo>
                  <a:lnTo>
                    <a:pt x="113" y="10"/>
                  </a:lnTo>
                  <a:lnTo>
                    <a:pt x="120" y="13"/>
                  </a:lnTo>
                  <a:lnTo>
                    <a:pt x="126" y="18"/>
                  </a:lnTo>
                  <a:lnTo>
                    <a:pt x="131" y="23"/>
                  </a:lnTo>
                  <a:lnTo>
                    <a:pt x="136" y="29"/>
                  </a:lnTo>
                  <a:lnTo>
                    <a:pt x="141" y="35"/>
                  </a:lnTo>
                  <a:lnTo>
                    <a:pt x="144" y="41"/>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1323">
              <a:extLst>
                <a:ext uri="{FF2B5EF4-FFF2-40B4-BE49-F238E27FC236}">
                  <a16:creationId xmlns:a16="http://schemas.microsoft.com/office/drawing/2014/main" id="{C7A56AB4-0F10-4B17-BBB4-E877396BD287}"/>
                </a:ext>
              </a:extLst>
            </p:cNvPr>
            <p:cNvSpPr>
              <a:spLocks/>
            </p:cNvSpPr>
            <p:nvPr/>
          </p:nvSpPr>
          <p:spPr bwMode="auto">
            <a:xfrm>
              <a:off x="8242301" y="2479676"/>
              <a:ext cx="47625" cy="47625"/>
            </a:xfrm>
            <a:custGeom>
              <a:avLst/>
              <a:gdLst>
                <a:gd name="T0" fmla="*/ 153 w 153"/>
                <a:gd name="T1" fmla="*/ 76 h 153"/>
                <a:gd name="T2" fmla="*/ 152 w 153"/>
                <a:gd name="T3" fmla="*/ 91 h 153"/>
                <a:gd name="T4" fmla="*/ 147 w 153"/>
                <a:gd name="T5" fmla="*/ 106 h 153"/>
                <a:gd name="T6" fmla="*/ 140 w 153"/>
                <a:gd name="T7" fmla="*/ 120 h 153"/>
                <a:gd name="T8" fmla="*/ 130 w 153"/>
                <a:gd name="T9" fmla="*/ 131 h 153"/>
                <a:gd name="T10" fmla="*/ 119 w 153"/>
                <a:gd name="T11" fmla="*/ 140 h 153"/>
                <a:gd name="T12" fmla="*/ 106 w 153"/>
                <a:gd name="T13" fmla="*/ 147 h 153"/>
                <a:gd name="T14" fmla="*/ 91 w 153"/>
                <a:gd name="T15" fmla="*/ 152 h 153"/>
                <a:gd name="T16" fmla="*/ 76 w 153"/>
                <a:gd name="T17" fmla="*/ 153 h 153"/>
                <a:gd name="T18" fmla="*/ 68 w 153"/>
                <a:gd name="T19" fmla="*/ 153 h 153"/>
                <a:gd name="T20" fmla="*/ 53 w 153"/>
                <a:gd name="T21" fmla="*/ 149 h 153"/>
                <a:gd name="T22" fmla="*/ 40 w 153"/>
                <a:gd name="T23" fmla="*/ 144 h 153"/>
                <a:gd name="T24" fmla="*/ 27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6 h 153"/>
                <a:gd name="T40" fmla="*/ 12 w 153"/>
                <a:gd name="T41" fmla="*/ 33 h 153"/>
                <a:gd name="T42" fmla="*/ 21 w 153"/>
                <a:gd name="T43" fmla="*/ 21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7" y="106"/>
                  </a:lnTo>
                  <a:lnTo>
                    <a:pt x="144" y="113"/>
                  </a:lnTo>
                  <a:lnTo>
                    <a:pt x="140" y="120"/>
                  </a:lnTo>
                  <a:lnTo>
                    <a:pt x="136" y="125"/>
                  </a:lnTo>
                  <a:lnTo>
                    <a:pt x="130" y="131"/>
                  </a:lnTo>
                  <a:lnTo>
                    <a:pt x="126" y="136"/>
                  </a:lnTo>
                  <a:lnTo>
                    <a:pt x="119" y="140"/>
                  </a:lnTo>
                  <a:lnTo>
                    <a:pt x="113" y="144"/>
                  </a:lnTo>
                  <a:lnTo>
                    <a:pt x="106" y="147"/>
                  </a:lnTo>
                  <a:lnTo>
                    <a:pt x="99" y="149"/>
                  </a:lnTo>
                  <a:lnTo>
                    <a:pt x="91" y="152"/>
                  </a:lnTo>
                  <a:lnTo>
                    <a:pt x="84" y="153"/>
                  </a:lnTo>
                  <a:lnTo>
                    <a:pt x="76" y="153"/>
                  </a:lnTo>
                  <a:lnTo>
                    <a:pt x="76" y="153"/>
                  </a:lnTo>
                  <a:lnTo>
                    <a:pt x="68" y="153"/>
                  </a:lnTo>
                  <a:lnTo>
                    <a:pt x="60" y="152"/>
                  </a:lnTo>
                  <a:lnTo>
                    <a:pt x="53" y="149"/>
                  </a:lnTo>
                  <a:lnTo>
                    <a:pt x="47" y="147"/>
                  </a:lnTo>
                  <a:lnTo>
                    <a:pt x="40" y="144"/>
                  </a:lnTo>
                  <a:lnTo>
                    <a:pt x="33" y="140"/>
                  </a:lnTo>
                  <a:lnTo>
                    <a:pt x="27" y="136"/>
                  </a:lnTo>
                  <a:lnTo>
                    <a:pt x="21" y="131"/>
                  </a:lnTo>
                  <a:lnTo>
                    <a:pt x="17" y="125"/>
                  </a:lnTo>
                  <a:lnTo>
                    <a:pt x="12" y="120"/>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6" y="17"/>
                  </a:lnTo>
                  <a:lnTo>
                    <a:pt x="130" y="21"/>
                  </a:lnTo>
                  <a:lnTo>
                    <a:pt x="136" y="27"/>
                  </a:lnTo>
                  <a:lnTo>
                    <a:pt x="140" y="33"/>
                  </a:lnTo>
                  <a:lnTo>
                    <a:pt x="144" y="40"/>
                  </a:lnTo>
                  <a:lnTo>
                    <a:pt x="147" y="46"/>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1324">
              <a:extLst>
                <a:ext uri="{FF2B5EF4-FFF2-40B4-BE49-F238E27FC236}">
                  <a16:creationId xmlns:a16="http://schemas.microsoft.com/office/drawing/2014/main" id="{A5EADEAD-93AB-4733-A2A7-8F6AA768EE1F}"/>
                </a:ext>
              </a:extLst>
            </p:cNvPr>
            <p:cNvSpPr>
              <a:spLocks/>
            </p:cNvSpPr>
            <p:nvPr/>
          </p:nvSpPr>
          <p:spPr bwMode="auto">
            <a:xfrm>
              <a:off x="8242301" y="2549526"/>
              <a:ext cx="47625" cy="49213"/>
            </a:xfrm>
            <a:custGeom>
              <a:avLst/>
              <a:gdLst>
                <a:gd name="T0" fmla="*/ 153 w 153"/>
                <a:gd name="T1" fmla="*/ 77 h 155"/>
                <a:gd name="T2" fmla="*/ 152 w 153"/>
                <a:gd name="T3" fmla="*/ 93 h 155"/>
                <a:gd name="T4" fmla="*/ 147 w 153"/>
                <a:gd name="T5" fmla="*/ 108 h 155"/>
                <a:gd name="T6" fmla="*/ 140 w 153"/>
                <a:gd name="T7" fmla="*/ 121 h 155"/>
                <a:gd name="T8" fmla="*/ 130 w 153"/>
                <a:gd name="T9" fmla="*/ 132 h 155"/>
                <a:gd name="T10" fmla="*/ 119 w 153"/>
                <a:gd name="T11" fmla="*/ 141 h 155"/>
                <a:gd name="T12" fmla="*/ 106 w 153"/>
                <a:gd name="T13" fmla="*/ 148 h 155"/>
                <a:gd name="T14" fmla="*/ 91 w 153"/>
                <a:gd name="T15" fmla="*/ 153 h 155"/>
                <a:gd name="T16" fmla="*/ 76 w 153"/>
                <a:gd name="T17" fmla="*/ 155 h 155"/>
                <a:gd name="T18" fmla="*/ 68 w 153"/>
                <a:gd name="T19" fmla="*/ 154 h 155"/>
                <a:gd name="T20" fmla="*/ 53 w 153"/>
                <a:gd name="T21" fmla="*/ 152 h 155"/>
                <a:gd name="T22" fmla="*/ 40 w 153"/>
                <a:gd name="T23" fmla="*/ 146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3 h 155"/>
                <a:gd name="T46" fmla="*/ 47 w 153"/>
                <a:gd name="T47" fmla="*/ 6 h 155"/>
                <a:gd name="T48" fmla="*/ 60 w 153"/>
                <a:gd name="T49" fmla="*/ 2 h 155"/>
                <a:gd name="T50" fmla="*/ 76 w 153"/>
                <a:gd name="T51" fmla="*/ 0 h 155"/>
                <a:gd name="T52" fmla="*/ 84 w 153"/>
                <a:gd name="T53" fmla="*/ 0 h 155"/>
                <a:gd name="T54" fmla="*/ 99 w 153"/>
                <a:gd name="T55" fmla="*/ 4 h 155"/>
                <a:gd name="T56" fmla="*/ 113 w 153"/>
                <a:gd name="T57" fmla="*/ 10 h 155"/>
                <a:gd name="T58" fmla="*/ 126 w 153"/>
                <a:gd name="T59" fmla="*/ 18 h 155"/>
                <a:gd name="T60" fmla="*/ 136 w 153"/>
                <a:gd name="T61" fmla="*/ 29 h 155"/>
                <a:gd name="T62" fmla="*/ 144 w 153"/>
                <a:gd name="T63" fmla="*/ 41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0" y="121"/>
                  </a:lnTo>
                  <a:lnTo>
                    <a:pt x="136" y="126"/>
                  </a:lnTo>
                  <a:lnTo>
                    <a:pt x="130" y="132"/>
                  </a:lnTo>
                  <a:lnTo>
                    <a:pt x="126" y="137"/>
                  </a:lnTo>
                  <a:lnTo>
                    <a:pt x="119" y="141"/>
                  </a:lnTo>
                  <a:lnTo>
                    <a:pt x="113" y="146"/>
                  </a:lnTo>
                  <a:lnTo>
                    <a:pt x="106" y="148"/>
                  </a:lnTo>
                  <a:lnTo>
                    <a:pt x="99" y="152"/>
                  </a:lnTo>
                  <a:lnTo>
                    <a:pt x="91" y="153"/>
                  </a:lnTo>
                  <a:lnTo>
                    <a:pt x="84" y="154"/>
                  </a:lnTo>
                  <a:lnTo>
                    <a:pt x="76" y="155"/>
                  </a:lnTo>
                  <a:lnTo>
                    <a:pt x="76" y="155"/>
                  </a:lnTo>
                  <a:lnTo>
                    <a:pt x="68" y="154"/>
                  </a:lnTo>
                  <a:lnTo>
                    <a:pt x="60" y="153"/>
                  </a:lnTo>
                  <a:lnTo>
                    <a:pt x="53" y="152"/>
                  </a:lnTo>
                  <a:lnTo>
                    <a:pt x="47"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1"/>
                  </a:lnTo>
                  <a:lnTo>
                    <a:pt x="12" y="35"/>
                  </a:lnTo>
                  <a:lnTo>
                    <a:pt x="17" y="29"/>
                  </a:lnTo>
                  <a:lnTo>
                    <a:pt x="21" y="23"/>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6" y="18"/>
                  </a:lnTo>
                  <a:lnTo>
                    <a:pt x="130" y="23"/>
                  </a:lnTo>
                  <a:lnTo>
                    <a:pt x="136" y="29"/>
                  </a:lnTo>
                  <a:lnTo>
                    <a:pt x="140" y="35"/>
                  </a:lnTo>
                  <a:lnTo>
                    <a:pt x="144" y="41"/>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Freeform 1325">
              <a:extLst>
                <a:ext uri="{FF2B5EF4-FFF2-40B4-BE49-F238E27FC236}">
                  <a16:creationId xmlns:a16="http://schemas.microsoft.com/office/drawing/2014/main" id="{EA40511E-CB4C-4A07-A05E-DD3028D56F8D}"/>
                </a:ext>
              </a:extLst>
            </p:cNvPr>
            <p:cNvSpPr>
              <a:spLocks/>
            </p:cNvSpPr>
            <p:nvPr/>
          </p:nvSpPr>
          <p:spPr bwMode="auto">
            <a:xfrm>
              <a:off x="8312151" y="2479676"/>
              <a:ext cx="49213" cy="47625"/>
            </a:xfrm>
            <a:custGeom>
              <a:avLst/>
              <a:gdLst>
                <a:gd name="T0" fmla="*/ 153 w 153"/>
                <a:gd name="T1" fmla="*/ 76 h 153"/>
                <a:gd name="T2" fmla="*/ 152 w 153"/>
                <a:gd name="T3" fmla="*/ 91 h 153"/>
                <a:gd name="T4" fmla="*/ 147 w 153"/>
                <a:gd name="T5" fmla="*/ 106 h 153"/>
                <a:gd name="T6" fmla="*/ 140 w 153"/>
                <a:gd name="T7" fmla="*/ 120 h 153"/>
                <a:gd name="T8" fmla="*/ 131 w 153"/>
                <a:gd name="T9" fmla="*/ 131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3 w 153"/>
                <a:gd name="T21" fmla="*/ 149 h 153"/>
                <a:gd name="T22" fmla="*/ 40 w 153"/>
                <a:gd name="T23" fmla="*/ 144 h 153"/>
                <a:gd name="T24" fmla="*/ 27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6 h 153"/>
                <a:gd name="T40" fmla="*/ 12 w 153"/>
                <a:gd name="T41" fmla="*/ 33 h 153"/>
                <a:gd name="T42" fmla="*/ 23 w 153"/>
                <a:gd name="T43" fmla="*/ 21 h 153"/>
                <a:gd name="T44" fmla="*/ 34 w 153"/>
                <a:gd name="T45" fmla="*/ 12 h 153"/>
                <a:gd name="T46" fmla="*/ 47 w 153"/>
                <a:gd name="T47" fmla="*/ 5 h 153"/>
                <a:gd name="T48" fmla="*/ 61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7" y="106"/>
                  </a:lnTo>
                  <a:lnTo>
                    <a:pt x="144" y="113"/>
                  </a:lnTo>
                  <a:lnTo>
                    <a:pt x="140" y="120"/>
                  </a:lnTo>
                  <a:lnTo>
                    <a:pt x="136" y="125"/>
                  </a:lnTo>
                  <a:lnTo>
                    <a:pt x="131" y="131"/>
                  </a:lnTo>
                  <a:lnTo>
                    <a:pt x="126" y="136"/>
                  </a:lnTo>
                  <a:lnTo>
                    <a:pt x="120" y="140"/>
                  </a:lnTo>
                  <a:lnTo>
                    <a:pt x="113" y="144"/>
                  </a:lnTo>
                  <a:lnTo>
                    <a:pt x="106" y="147"/>
                  </a:lnTo>
                  <a:lnTo>
                    <a:pt x="99" y="149"/>
                  </a:lnTo>
                  <a:lnTo>
                    <a:pt x="92" y="152"/>
                  </a:lnTo>
                  <a:lnTo>
                    <a:pt x="84" y="153"/>
                  </a:lnTo>
                  <a:lnTo>
                    <a:pt x="76" y="153"/>
                  </a:lnTo>
                  <a:lnTo>
                    <a:pt x="76" y="153"/>
                  </a:lnTo>
                  <a:lnTo>
                    <a:pt x="68" y="153"/>
                  </a:lnTo>
                  <a:lnTo>
                    <a:pt x="61" y="152"/>
                  </a:lnTo>
                  <a:lnTo>
                    <a:pt x="53" y="149"/>
                  </a:lnTo>
                  <a:lnTo>
                    <a:pt x="47" y="147"/>
                  </a:lnTo>
                  <a:lnTo>
                    <a:pt x="40" y="144"/>
                  </a:lnTo>
                  <a:lnTo>
                    <a:pt x="34" y="140"/>
                  </a:lnTo>
                  <a:lnTo>
                    <a:pt x="27" y="136"/>
                  </a:lnTo>
                  <a:lnTo>
                    <a:pt x="23" y="131"/>
                  </a:lnTo>
                  <a:lnTo>
                    <a:pt x="17" y="125"/>
                  </a:lnTo>
                  <a:lnTo>
                    <a:pt x="12" y="120"/>
                  </a:lnTo>
                  <a:lnTo>
                    <a:pt x="9" y="113"/>
                  </a:lnTo>
                  <a:lnTo>
                    <a:pt x="5" y="106"/>
                  </a:lnTo>
                  <a:lnTo>
                    <a:pt x="3" y="99"/>
                  </a:lnTo>
                  <a:lnTo>
                    <a:pt x="1" y="91"/>
                  </a:lnTo>
                  <a:lnTo>
                    <a:pt x="0" y="84"/>
                  </a:lnTo>
                  <a:lnTo>
                    <a:pt x="0" y="76"/>
                  </a:lnTo>
                  <a:lnTo>
                    <a:pt x="0" y="76"/>
                  </a:lnTo>
                  <a:lnTo>
                    <a:pt x="0" y="68"/>
                  </a:lnTo>
                  <a:lnTo>
                    <a:pt x="1" y="60"/>
                  </a:lnTo>
                  <a:lnTo>
                    <a:pt x="3" y="53"/>
                  </a:lnTo>
                  <a:lnTo>
                    <a:pt x="5" y="46"/>
                  </a:lnTo>
                  <a:lnTo>
                    <a:pt x="9" y="40"/>
                  </a:lnTo>
                  <a:lnTo>
                    <a:pt x="12" y="33"/>
                  </a:lnTo>
                  <a:lnTo>
                    <a:pt x="17" y="27"/>
                  </a:lnTo>
                  <a:lnTo>
                    <a:pt x="23" y="21"/>
                  </a:lnTo>
                  <a:lnTo>
                    <a:pt x="27" y="17"/>
                  </a:lnTo>
                  <a:lnTo>
                    <a:pt x="34"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0" y="33"/>
                  </a:lnTo>
                  <a:lnTo>
                    <a:pt x="144" y="40"/>
                  </a:lnTo>
                  <a:lnTo>
                    <a:pt x="147" y="46"/>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8" name="Freeform 1326">
              <a:extLst>
                <a:ext uri="{FF2B5EF4-FFF2-40B4-BE49-F238E27FC236}">
                  <a16:creationId xmlns:a16="http://schemas.microsoft.com/office/drawing/2014/main" id="{4C46DA45-5757-4D33-B669-6262F413FDB3}"/>
                </a:ext>
              </a:extLst>
            </p:cNvPr>
            <p:cNvSpPr>
              <a:spLocks/>
            </p:cNvSpPr>
            <p:nvPr/>
          </p:nvSpPr>
          <p:spPr bwMode="auto">
            <a:xfrm>
              <a:off x="8312151" y="2549526"/>
              <a:ext cx="49213" cy="49213"/>
            </a:xfrm>
            <a:custGeom>
              <a:avLst/>
              <a:gdLst>
                <a:gd name="T0" fmla="*/ 153 w 153"/>
                <a:gd name="T1" fmla="*/ 77 h 155"/>
                <a:gd name="T2" fmla="*/ 152 w 153"/>
                <a:gd name="T3" fmla="*/ 93 h 155"/>
                <a:gd name="T4" fmla="*/ 147 w 153"/>
                <a:gd name="T5" fmla="*/ 108 h 155"/>
                <a:gd name="T6" fmla="*/ 140 w 153"/>
                <a:gd name="T7" fmla="*/ 121 h 155"/>
                <a:gd name="T8" fmla="*/ 131 w 153"/>
                <a:gd name="T9" fmla="*/ 132 h 155"/>
                <a:gd name="T10" fmla="*/ 120 w 153"/>
                <a:gd name="T11" fmla="*/ 141 h 155"/>
                <a:gd name="T12" fmla="*/ 106 w 153"/>
                <a:gd name="T13" fmla="*/ 148 h 155"/>
                <a:gd name="T14" fmla="*/ 92 w 153"/>
                <a:gd name="T15" fmla="*/ 153 h 155"/>
                <a:gd name="T16" fmla="*/ 76 w 153"/>
                <a:gd name="T17" fmla="*/ 155 h 155"/>
                <a:gd name="T18" fmla="*/ 68 w 153"/>
                <a:gd name="T19" fmla="*/ 154 h 155"/>
                <a:gd name="T20" fmla="*/ 53 w 153"/>
                <a:gd name="T21" fmla="*/ 152 h 155"/>
                <a:gd name="T22" fmla="*/ 40 w 153"/>
                <a:gd name="T23" fmla="*/ 146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3 w 153"/>
                <a:gd name="T43" fmla="*/ 23 h 155"/>
                <a:gd name="T44" fmla="*/ 34 w 153"/>
                <a:gd name="T45" fmla="*/ 13 h 155"/>
                <a:gd name="T46" fmla="*/ 47 w 153"/>
                <a:gd name="T47" fmla="*/ 6 h 155"/>
                <a:gd name="T48" fmla="*/ 61 w 153"/>
                <a:gd name="T49" fmla="*/ 2 h 155"/>
                <a:gd name="T50" fmla="*/ 76 w 153"/>
                <a:gd name="T51" fmla="*/ 0 h 155"/>
                <a:gd name="T52" fmla="*/ 84 w 153"/>
                <a:gd name="T53" fmla="*/ 0 h 155"/>
                <a:gd name="T54" fmla="*/ 99 w 153"/>
                <a:gd name="T55" fmla="*/ 4 h 155"/>
                <a:gd name="T56" fmla="*/ 113 w 153"/>
                <a:gd name="T57" fmla="*/ 10 h 155"/>
                <a:gd name="T58" fmla="*/ 126 w 153"/>
                <a:gd name="T59" fmla="*/ 18 h 155"/>
                <a:gd name="T60" fmla="*/ 136 w 153"/>
                <a:gd name="T61" fmla="*/ 29 h 155"/>
                <a:gd name="T62" fmla="*/ 144 w 153"/>
                <a:gd name="T63" fmla="*/ 41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0" y="121"/>
                  </a:lnTo>
                  <a:lnTo>
                    <a:pt x="136" y="126"/>
                  </a:lnTo>
                  <a:lnTo>
                    <a:pt x="131" y="132"/>
                  </a:lnTo>
                  <a:lnTo>
                    <a:pt x="126" y="137"/>
                  </a:lnTo>
                  <a:lnTo>
                    <a:pt x="120" y="141"/>
                  </a:lnTo>
                  <a:lnTo>
                    <a:pt x="113" y="146"/>
                  </a:lnTo>
                  <a:lnTo>
                    <a:pt x="106" y="148"/>
                  </a:lnTo>
                  <a:lnTo>
                    <a:pt x="99" y="152"/>
                  </a:lnTo>
                  <a:lnTo>
                    <a:pt x="92" y="153"/>
                  </a:lnTo>
                  <a:lnTo>
                    <a:pt x="84" y="154"/>
                  </a:lnTo>
                  <a:lnTo>
                    <a:pt x="76" y="155"/>
                  </a:lnTo>
                  <a:lnTo>
                    <a:pt x="76" y="155"/>
                  </a:lnTo>
                  <a:lnTo>
                    <a:pt x="68" y="154"/>
                  </a:lnTo>
                  <a:lnTo>
                    <a:pt x="61" y="153"/>
                  </a:lnTo>
                  <a:lnTo>
                    <a:pt x="53" y="152"/>
                  </a:lnTo>
                  <a:lnTo>
                    <a:pt x="47" y="148"/>
                  </a:lnTo>
                  <a:lnTo>
                    <a:pt x="40" y="146"/>
                  </a:lnTo>
                  <a:lnTo>
                    <a:pt x="34" y="141"/>
                  </a:lnTo>
                  <a:lnTo>
                    <a:pt x="27" y="137"/>
                  </a:lnTo>
                  <a:lnTo>
                    <a:pt x="23"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1"/>
                  </a:lnTo>
                  <a:lnTo>
                    <a:pt x="12" y="35"/>
                  </a:lnTo>
                  <a:lnTo>
                    <a:pt x="17" y="29"/>
                  </a:lnTo>
                  <a:lnTo>
                    <a:pt x="23" y="23"/>
                  </a:lnTo>
                  <a:lnTo>
                    <a:pt x="27" y="18"/>
                  </a:lnTo>
                  <a:lnTo>
                    <a:pt x="34"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9"/>
                  </a:lnTo>
                  <a:lnTo>
                    <a:pt x="140" y="35"/>
                  </a:lnTo>
                  <a:lnTo>
                    <a:pt x="144" y="41"/>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9" name="Freeform 1327">
              <a:extLst>
                <a:ext uri="{FF2B5EF4-FFF2-40B4-BE49-F238E27FC236}">
                  <a16:creationId xmlns:a16="http://schemas.microsoft.com/office/drawing/2014/main" id="{DECF603B-47DF-46FF-9F95-A4024B408138}"/>
                </a:ext>
              </a:extLst>
            </p:cNvPr>
            <p:cNvSpPr>
              <a:spLocks/>
            </p:cNvSpPr>
            <p:nvPr/>
          </p:nvSpPr>
          <p:spPr bwMode="auto">
            <a:xfrm>
              <a:off x="7751763" y="2335213"/>
              <a:ext cx="49213" cy="49213"/>
            </a:xfrm>
            <a:custGeom>
              <a:avLst/>
              <a:gdLst>
                <a:gd name="T0" fmla="*/ 155 w 155"/>
                <a:gd name="T1" fmla="*/ 77 h 154"/>
                <a:gd name="T2" fmla="*/ 153 w 155"/>
                <a:gd name="T3" fmla="*/ 92 h 154"/>
                <a:gd name="T4" fmla="*/ 148 w 155"/>
                <a:gd name="T5" fmla="*/ 107 h 154"/>
                <a:gd name="T6" fmla="*/ 141 w 155"/>
                <a:gd name="T7" fmla="*/ 120 h 154"/>
                <a:gd name="T8" fmla="*/ 132 w 155"/>
                <a:gd name="T9" fmla="*/ 132 h 154"/>
                <a:gd name="T10" fmla="*/ 120 w 155"/>
                <a:gd name="T11" fmla="*/ 141 h 154"/>
                <a:gd name="T12" fmla="*/ 108 w 155"/>
                <a:gd name="T13" fmla="*/ 148 h 154"/>
                <a:gd name="T14" fmla="*/ 93 w 155"/>
                <a:gd name="T15" fmla="*/ 152 h 154"/>
                <a:gd name="T16" fmla="*/ 77 w 155"/>
                <a:gd name="T17" fmla="*/ 154 h 154"/>
                <a:gd name="T18" fmla="*/ 69 w 155"/>
                <a:gd name="T19" fmla="*/ 154 h 154"/>
                <a:gd name="T20" fmla="*/ 54 w 155"/>
                <a:gd name="T21" fmla="*/ 150 h 154"/>
                <a:gd name="T22" fmla="*/ 40 w 155"/>
                <a:gd name="T23" fmla="*/ 144 h 154"/>
                <a:gd name="T24" fmla="*/ 29 w 155"/>
                <a:gd name="T25" fmla="*/ 136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4 w 155"/>
                <a:gd name="T41" fmla="*/ 33 h 154"/>
                <a:gd name="T42" fmla="*/ 23 w 155"/>
                <a:gd name="T43" fmla="*/ 22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9 h 154"/>
                <a:gd name="T58" fmla="*/ 126 w 155"/>
                <a:gd name="T59" fmla="*/ 17 h 154"/>
                <a:gd name="T60" fmla="*/ 137 w 155"/>
                <a:gd name="T61" fmla="*/ 28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2"/>
                  </a:lnTo>
                  <a:lnTo>
                    <a:pt x="151" y="100"/>
                  </a:lnTo>
                  <a:lnTo>
                    <a:pt x="148" y="107"/>
                  </a:lnTo>
                  <a:lnTo>
                    <a:pt x="146" y="114"/>
                  </a:lnTo>
                  <a:lnTo>
                    <a:pt x="141" y="120"/>
                  </a:lnTo>
                  <a:lnTo>
                    <a:pt x="137" y="126"/>
                  </a:lnTo>
                  <a:lnTo>
                    <a:pt x="132" y="132"/>
                  </a:lnTo>
                  <a:lnTo>
                    <a:pt x="126" y="136"/>
                  </a:lnTo>
                  <a:lnTo>
                    <a:pt x="120" y="141"/>
                  </a:lnTo>
                  <a:lnTo>
                    <a:pt x="114" y="144"/>
                  </a:lnTo>
                  <a:lnTo>
                    <a:pt x="108"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2"/>
                  </a:lnTo>
                  <a:lnTo>
                    <a:pt x="17" y="126"/>
                  </a:lnTo>
                  <a:lnTo>
                    <a:pt x="14" y="120"/>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2"/>
                  </a:lnTo>
                  <a:lnTo>
                    <a:pt x="137" y="28"/>
                  </a:lnTo>
                  <a:lnTo>
                    <a:pt x="141" y="33"/>
                  </a:lnTo>
                  <a:lnTo>
                    <a:pt x="146"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0" name="Freeform 1328">
              <a:extLst>
                <a:ext uri="{FF2B5EF4-FFF2-40B4-BE49-F238E27FC236}">
                  <a16:creationId xmlns:a16="http://schemas.microsoft.com/office/drawing/2014/main" id="{3DC40D43-3B1F-45EB-A356-701BFACBD14B}"/>
                </a:ext>
              </a:extLst>
            </p:cNvPr>
            <p:cNvSpPr>
              <a:spLocks/>
            </p:cNvSpPr>
            <p:nvPr/>
          </p:nvSpPr>
          <p:spPr bwMode="auto">
            <a:xfrm>
              <a:off x="7751763" y="2405063"/>
              <a:ext cx="49213" cy="49213"/>
            </a:xfrm>
            <a:custGeom>
              <a:avLst/>
              <a:gdLst>
                <a:gd name="T0" fmla="*/ 155 w 155"/>
                <a:gd name="T1" fmla="*/ 77 h 155"/>
                <a:gd name="T2" fmla="*/ 153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6 h 155"/>
                <a:gd name="T24" fmla="*/ 29 w 155"/>
                <a:gd name="T25" fmla="*/ 136 h 155"/>
                <a:gd name="T26" fmla="*/ 17 w 155"/>
                <a:gd name="T27" fmla="*/ 126 h 155"/>
                <a:gd name="T28" fmla="*/ 9 w 155"/>
                <a:gd name="T29" fmla="*/ 114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7 h 155"/>
                <a:gd name="T60" fmla="*/ 137 w 155"/>
                <a:gd name="T61" fmla="*/ 29 h 155"/>
                <a:gd name="T62" fmla="*/ 146 w 155"/>
                <a:gd name="T63" fmla="*/ 40 h 155"/>
                <a:gd name="T64" fmla="*/ 151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8"/>
                  </a:lnTo>
                  <a:lnTo>
                    <a:pt x="146" y="114"/>
                  </a:lnTo>
                  <a:lnTo>
                    <a:pt x="141" y="120"/>
                  </a:lnTo>
                  <a:lnTo>
                    <a:pt x="137" y="126"/>
                  </a:lnTo>
                  <a:lnTo>
                    <a:pt x="132" y="132"/>
                  </a:lnTo>
                  <a:lnTo>
                    <a:pt x="126" y="136"/>
                  </a:lnTo>
                  <a:lnTo>
                    <a:pt x="120"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7" y="126"/>
                  </a:lnTo>
                  <a:lnTo>
                    <a:pt x="14" y="120"/>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4" y="35"/>
                  </a:lnTo>
                  <a:lnTo>
                    <a:pt x="17" y="29"/>
                  </a:lnTo>
                  <a:lnTo>
                    <a:pt x="23" y="23"/>
                  </a:lnTo>
                  <a:lnTo>
                    <a:pt x="29" y="17"/>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4"/>
                  </a:lnTo>
                  <a:lnTo>
                    <a:pt x="126" y="17"/>
                  </a:lnTo>
                  <a:lnTo>
                    <a:pt x="132" y="23"/>
                  </a:lnTo>
                  <a:lnTo>
                    <a:pt x="137" y="29"/>
                  </a:lnTo>
                  <a:lnTo>
                    <a:pt x="141" y="35"/>
                  </a:lnTo>
                  <a:lnTo>
                    <a:pt x="146"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1" name="Freeform 1329">
              <a:extLst>
                <a:ext uri="{FF2B5EF4-FFF2-40B4-BE49-F238E27FC236}">
                  <a16:creationId xmlns:a16="http://schemas.microsoft.com/office/drawing/2014/main" id="{360F2538-7BA1-479D-A362-961638B1E462}"/>
                </a:ext>
              </a:extLst>
            </p:cNvPr>
            <p:cNvSpPr>
              <a:spLocks/>
            </p:cNvSpPr>
            <p:nvPr/>
          </p:nvSpPr>
          <p:spPr bwMode="auto">
            <a:xfrm>
              <a:off x="7821613" y="2335213"/>
              <a:ext cx="49213" cy="49213"/>
            </a:xfrm>
            <a:custGeom>
              <a:avLst/>
              <a:gdLst>
                <a:gd name="T0" fmla="*/ 154 w 154"/>
                <a:gd name="T1" fmla="*/ 77 h 154"/>
                <a:gd name="T2" fmla="*/ 152 w 154"/>
                <a:gd name="T3" fmla="*/ 92 h 154"/>
                <a:gd name="T4" fmla="*/ 148 w 154"/>
                <a:gd name="T5" fmla="*/ 107 h 154"/>
                <a:gd name="T6" fmla="*/ 141 w 154"/>
                <a:gd name="T7" fmla="*/ 120 h 154"/>
                <a:gd name="T8" fmla="*/ 132 w 154"/>
                <a:gd name="T9" fmla="*/ 132 h 154"/>
                <a:gd name="T10" fmla="*/ 120 w 154"/>
                <a:gd name="T11" fmla="*/ 141 h 154"/>
                <a:gd name="T12" fmla="*/ 107 w 154"/>
                <a:gd name="T13" fmla="*/ 148 h 154"/>
                <a:gd name="T14" fmla="*/ 93 w 154"/>
                <a:gd name="T15" fmla="*/ 152 h 154"/>
                <a:gd name="T16" fmla="*/ 77 w 154"/>
                <a:gd name="T17" fmla="*/ 154 h 154"/>
                <a:gd name="T18" fmla="*/ 70 w 154"/>
                <a:gd name="T19" fmla="*/ 154 h 154"/>
                <a:gd name="T20" fmla="*/ 54 w 154"/>
                <a:gd name="T21" fmla="*/ 150 h 154"/>
                <a:gd name="T22" fmla="*/ 40 w 154"/>
                <a:gd name="T23" fmla="*/ 144 h 154"/>
                <a:gd name="T24" fmla="*/ 29 w 154"/>
                <a:gd name="T25" fmla="*/ 136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1 h 154"/>
                <a:gd name="T38" fmla="*/ 6 w 154"/>
                <a:gd name="T39" fmla="*/ 47 h 154"/>
                <a:gd name="T40" fmla="*/ 14 w 154"/>
                <a:gd name="T41" fmla="*/ 33 h 154"/>
                <a:gd name="T42" fmla="*/ 23 w 154"/>
                <a:gd name="T43" fmla="*/ 22 h 154"/>
                <a:gd name="T44" fmla="*/ 34 w 154"/>
                <a:gd name="T45" fmla="*/ 13 h 154"/>
                <a:gd name="T46" fmla="*/ 47 w 154"/>
                <a:gd name="T47" fmla="*/ 6 h 154"/>
                <a:gd name="T48" fmla="*/ 62 w 154"/>
                <a:gd name="T49" fmla="*/ 1 h 154"/>
                <a:gd name="T50" fmla="*/ 77 w 154"/>
                <a:gd name="T51" fmla="*/ 0 h 154"/>
                <a:gd name="T52" fmla="*/ 85 w 154"/>
                <a:gd name="T53" fmla="*/ 0 h 154"/>
                <a:gd name="T54" fmla="*/ 99 w 154"/>
                <a:gd name="T55" fmla="*/ 4 h 154"/>
                <a:gd name="T56" fmla="*/ 114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8" y="107"/>
                  </a:lnTo>
                  <a:lnTo>
                    <a:pt x="145" y="114"/>
                  </a:lnTo>
                  <a:lnTo>
                    <a:pt x="141" y="120"/>
                  </a:lnTo>
                  <a:lnTo>
                    <a:pt x="136" y="126"/>
                  </a:lnTo>
                  <a:lnTo>
                    <a:pt x="132" y="132"/>
                  </a:lnTo>
                  <a:lnTo>
                    <a:pt x="126" y="136"/>
                  </a:lnTo>
                  <a:lnTo>
                    <a:pt x="120" y="141"/>
                  </a:lnTo>
                  <a:lnTo>
                    <a:pt x="114" y="144"/>
                  </a:lnTo>
                  <a:lnTo>
                    <a:pt x="107" y="148"/>
                  </a:lnTo>
                  <a:lnTo>
                    <a:pt x="99" y="150"/>
                  </a:lnTo>
                  <a:lnTo>
                    <a:pt x="93" y="152"/>
                  </a:lnTo>
                  <a:lnTo>
                    <a:pt x="85" y="154"/>
                  </a:lnTo>
                  <a:lnTo>
                    <a:pt x="77" y="154"/>
                  </a:lnTo>
                  <a:lnTo>
                    <a:pt x="77" y="154"/>
                  </a:lnTo>
                  <a:lnTo>
                    <a:pt x="70" y="154"/>
                  </a:lnTo>
                  <a:lnTo>
                    <a:pt x="62" y="152"/>
                  </a:lnTo>
                  <a:lnTo>
                    <a:pt x="54" y="150"/>
                  </a:lnTo>
                  <a:lnTo>
                    <a:pt x="47" y="148"/>
                  </a:lnTo>
                  <a:lnTo>
                    <a:pt x="40" y="144"/>
                  </a:lnTo>
                  <a:lnTo>
                    <a:pt x="34" y="141"/>
                  </a:lnTo>
                  <a:lnTo>
                    <a:pt x="29" y="136"/>
                  </a:lnTo>
                  <a:lnTo>
                    <a:pt x="23" y="132"/>
                  </a:lnTo>
                  <a:lnTo>
                    <a:pt x="17" y="126"/>
                  </a:lnTo>
                  <a:lnTo>
                    <a:pt x="14" y="120"/>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4" y="33"/>
                  </a:lnTo>
                  <a:lnTo>
                    <a:pt x="17" y="28"/>
                  </a:lnTo>
                  <a:lnTo>
                    <a:pt x="23" y="22"/>
                  </a:lnTo>
                  <a:lnTo>
                    <a:pt x="29" y="17"/>
                  </a:lnTo>
                  <a:lnTo>
                    <a:pt x="34" y="13"/>
                  </a:lnTo>
                  <a:lnTo>
                    <a:pt x="40" y="9"/>
                  </a:lnTo>
                  <a:lnTo>
                    <a:pt x="47" y="6"/>
                  </a:lnTo>
                  <a:lnTo>
                    <a:pt x="54" y="4"/>
                  </a:lnTo>
                  <a:lnTo>
                    <a:pt x="62" y="1"/>
                  </a:lnTo>
                  <a:lnTo>
                    <a:pt x="70" y="0"/>
                  </a:lnTo>
                  <a:lnTo>
                    <a:pt x="77" y="0"/>
                  </a:lnTo>
                  <a:lnTo>
                    <a:pt x="77" y="0"/>
                  </a:lnTo>
                  <a:lnTo>
                    <a:pt x="85" y="0"/>
                  </a:lnTo>
                  <a:lnTo>
                    <a:pt x="93" y="1"/>
                  </a:lnTo>
                  <a:lnTo>
                    <a:pt x="99" y="4"/>
                  </a:lnTo>
                  <a:lnTo>
                    <a:pt x="107" y="6"/>
                  </a:lnTo>
                  <a:lnTo>
                    <a:pt x="114" y="9"/>
                  </a:lnTo>
                  <a:lnTo>
                    <a:pt x="120" y="13"/>
                  </a:lnTo>
                  <a:lnTo>
                    <a:pt x="126" y="17"/>
                  </a:lnTo>
                  <a:lnTo>
                    <a:pt x="132" y="22"/>
                  </a:lnTo>
                  <a:lnTo>
                    <a:pt x="136" y="28"/>
                  </a:lnTo>
                  <a:lnTo>
                    <a:pt x="141" y="33"/>
                  </a:lnTo>
                  <a:lnTo>
                    <a:pt x="145" y="40"/>
                  </a:lnTo>
                  <a:lnTo>
                    <a:pt x="148"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2" name="Freeform 1330">
              <a:extLst>
                <a:ext uri="{FF2B5EF4-FFF2-40B4-BE49-F238E27FC236}">
                  <a16:creationId xmlns:a16="http://schemas.microsoft.com/office/drawing/2014/main" id="{E61366BE-932A-4BBE-B7BE-238F676EE3B2}"/>
                </a:ext>
              </a:extLst>
            </p:cNvPr>
            <p:cNvSpPr>
              <a:spLocks/>
            </p:cNvSpPr>
            <p:nvPr/>
          </p:nvSpPr>
          <p:spPr bwMode="auto">
            <a:xfrm>
              <a:off x="7821613" y="2405063"/>
              <a:ext cx="49213" cy="49213"/>
            </a:xfrm>
            <a:custGeom>
              <a:avLst/>
              <a:gdLst>
                <a:gd name="T0" fmla="*/ 154 w 154"/>
                <a:gd name="T1" fmla="*/ 77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8 h 155"/>
                <a:gd name="T14" fmla="*/ 93 w 154"/>
                <a:gd name="T15" fmla="*/ 152 h 155"/>
                <a:gd name="T16" fmla="*/ 77 w 154"/>
                <a:gd name="T17" fmla="*/ 155 h 155"/>
                <a:gd name="T18" fmla="*/ 70 w 154"/>
                <a:gd name="T19" fmla="*/ 154 h 155"/>
                <a:gd name="T20" fmla="*/ 54 w 154"/>
                <a:gd name="T21" fmla="*/ 151 h 155"/>
                <a:gd name="T22" fmla="*/ 40 w 154"/>
                <a:gd name="T23" fmla="*/ 146 h 155"/>
                <a:gd name="T24" fmla="*/ 29 w 154"/>
                <a:gd name="T25" fmla="*/ 136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1 h 155"/>
                <a:gd name="T50" fmla="*/ 77 w 154"/>
                <a:gd name="T51" fmla="*/ 0 h 155"/>
                <a:gd name="T52" fmla="*/ 85 w 154"/>
                <a:gd name="T53" fmla="*/ 0 h 155"/>
                <a:gd name="T54" fmla="*/ 99 w 154"/>
                <a:gd name="T55" fmla="*/ 4 h 155"/>
                <a:gd name="T56" fmla="*/ 114 w 154"/>
                <a:gd name="T57" fmla="*/ 9 h 155"/>
                <a:gd name="T58" fmla="*/ 126 w 154"/>
                <a:gd name="T59" fmla="*/ 17 h 155"/>
                <a:gd name="T60" fmla="*/ 136 w 154"/>
                <a:gd name="T61" fmla="*/ 29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8"/>
                  </a:lnTo>
                  <a:lnTo>
                    <a:pt x="145" y="114"/>
                  </a:lnTo>
                  <a:lnTo>
                    <a:pt x="141" y="120"/>
                  </a:lnTo>
                  <a:lnTo>
                    <a:pt x="136" y="126"/>
                  </a:lnTo>
                  <a:lnTo>
                    <a:pt x="132" y="132"/>
                  </a:lnTo>
                  <a:lnTo>
                    <a:pt x="126" y="136"/>
                  </a:lnTo>
                  <a:lnTo>
                    <a:pt x="120" y="141"/>
                  </a:lnTo>
                  <a:lnTo>
                    <a:pt x="114" y="146"/>
                  </a:lnTo>
                  <a:lnTo>
                    <a:pt x="107" y="148"/>
                  </a:lnTo>
                  <a:lnTo>
                    <a:pt x="99" y="151"/>
                  </a:lnTo>
                  <a:lnTo>
                    <a:pt x="93" y="152"/>
                  </a:lnTo>
                  <a:lnTo>
                    <a:pt x="85" y="154"/>
                  </a:lnTo>
                  <a:lnTo>
                    <a:pt x="77" y="155"/>
                  </a:lnTo>
                  <a:lnTo>
                    <a:pt x="77" y="155"/>
                  </a:lnTo>
                  <a:lnTo>
                    <a:pt x="70" y="154"/>
                  </a:lnTo>
                  <a:lnTo>
                    <a:pt x="62" y="152"/>
                  </a:lnTo>
                  <a:lnTo>
                    <a:pt x="54" y="151"/>
                  </a:lnTo>
                  <a:lnTo>
                    <a:pt x="47" y="148"/>
                  </a:lnTo>
                  <a:lnTo>
                    <a:pt x="40" y="146"/>
                  </a:lnTo>
                  <a:lnTo>
                    <a:pt x="34" y="141"/>
                  </a:lnTo>
                  <a:lnTo>
                    <a:pt x="29" y="136"/>
                  </a:lnTo>
                  <a:lnTo>
                    <a:pt x="23" y="132"/>
                  </a:lnTo>
                  <a:lnTo>
                    <a:pt x="17" y="126"/>
                  </a:lnTo>
                  <a:lnTo>
                    <a:pt x="14" y="120"/>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4" y="35"/>
                  </a:lnTo>
                  <a:lnTo>
                    <a:pt x="17" y="29"/>
                  </a:lnTo>
                  <a:lnTo>
                    <a:pt x="23" y="23"/>
                  </a:lnTo>
                  <a:lnTo>
                    <a:pt x="29" y="17"/>
                  </a:lnTo>
                  <a:lnTo>
                    <a:pt x="34" y="14"/>
                  </a:lnTo>
                  <a:lnTo>
                    <a:pt x="40" y="9"/>
                  </a:lnTo>
                  <a:lnTo>
                    <a:pt x="47" y="6"/>
                  </a:lnTo>
                  <a:lnTo>
                    <a:pt x="54" y="4"/>
                  </a:lnTo>
                  <a:lnTo>
                    <a:pt x="62" y="1"/>
                  </a:lnTo>
                  <a:lnTo>
                    <a:pt x="70" y="0"/>
                  </a:lnTo>
                  <a:lnTo>
                    <a:pt x="77" y="0"/>
                  </a:lnTo>
                  <a:lnTo>
                    <a:pt x="77" y="0"/>
                  </a:lnTo>
                  <a:lnTo>
                    <a:pt x="85" y="0"/>
                  </a:lnTo>
                  <a:lnTo>
                    <a:pt x="93" y="1"/>
                  </a:lnTo>
                  <a:lnTo>
                    <a:pt x="99" y="4"/>
                  </a:lnTo>
                  <a:lnTo>
                    <a:pt x="107" y="6"/>
                  </a:lnTo>
                  <a:lnTo>
                    <a:pt x="114" y="9"/>
                  </a:lnTo>
                  <a:lnTo>
                    <a:pt x="120" y="14"/>
                  </a:lnTo>
                  <a:lnTo>
                    <a:pt x="126" y="17"/>
                  </a:lnTo>
                  <a:lnTo>
                    <a:pt x="132" y="23"/>
                  </a:lnTo>
                  <a:lnTo>
                    <a:pt x="136" y="29"/>
                  </a:lnTo>
                  <a:lnTo>
                    <a:pt x="141" y="35"/>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3" name="Freeform 1331">
              <a:extLst>
                <a:ext uri="{FF2B5EF4-FFF2-40B4-BE49-F238E27FC236}">
                  <a16:creationId xmlns:a16="http://schemas.microsoft.com/office/drawing/2014/main" id="{F7D3DC7E-6D8B-4A2F-8CE7-7045C45B395D}"/>
                </a:ext>
              </a:extLst>
            </p:cNvPr>
            <p:cNvSpPr>
              <a:spLocks/>
            </p:cNvSpPr>
            <p:nvPr/>
          </p:nvSpPr>
          <p:spPr bwMode="auto">
            <a:xfrm>
              <a:off x="7891463" y="2335213"/>
              <a:ext cx="49213" cy="49213"/>
            </a:xfrm>
            <a:custGeom>
              <a:avLst/>
              <a:gdLst>
                <a:gd name="T0" fmla="*/ 153 w 153"/>
                <a:gd name="T1" fmla="*/ 77 h 154"/>
                <a:gd name="T2" fmla="*/ 152 w 153"/>
                <a:gd name="T3" fmla="*/ 92 h 154"/>
                <a:gd name="T4" fmla="*/ 147 w 153"/>
                <a:gd name="T5" fmla="*/ 107 h 154"/>
                <a:gd name="T6" fmla="*/ 141 w 153"/>
                <a:gd name="T7" fmla="*/ 120 h 154"/>
                <a:gd name="T8" fmla="*/ 131 w 153"/>
                <a:gd name="T9" fmla="*/ 132 h 154"/>
                <a:gd name="T10" fmla="*/ 120 w 153"/>
                <a:gd name="T11" fmla="*/ 141 h 154"/>
                <a:gd name="T12" fmla="*/ 106 w 153"/>
                <a:gd name="T13" fmla="*/ 148 h 154"/>
                <a:gd name="T14" fmla="*/ 92 w 153"/>
                <a:gd name="T15" fmla="*/ 152 h 154"/>
                <a:gd name="T16" fmla="*/ 76 w 153"/>
                <a:gd name="T17" fmla="*/ 154 h 154"/>
                <a:gd name="T18" fmla="*/ 68 w 153"/>
                <a:gd name="T19" fmla="*/ 154 h 154"/>
                <a:gd name="T20" fmla="*/ 54 w 153"/>
                <a:gd name="T21" fmla="*/ 150 h 154"/>
                <a:gd name="T22" fmla="*/ 40 w 153"/>
                <a:gd name="T23" fmla="*/ 144 h 154"/>
                <a:gd name="T24" fmla="*/ 28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4 w 153"/>
                <a:gd name="T41" fmla="*/ 33 h 154"/>
                <a:gd name="T42" fmla="*/ 23 w 153"/>
                <a:gd name="T43" fmla="*/ 22 h 154"/>
                <a:gd name="T44" fmla="*/ 34 w 153"/>
                <a:gd name="T45" fmla="*/ 13 h 154"/>
                <a:gd name="T46" fmla="*/ 47 w 153"/>
                <a:gd name="T47" fmla="*/ 6 h 154"/>
                <a:gd name="T48" fmla="*/ 62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2" y="152"/>
                  </a:lnTo>
                  <a:lnTo>
                    <a:pt x="54" y="150"/>
                  </a:lnTo>
                  <a:lnTo>
                    <a:pt x="47" y="148"/>
                  </a:lnTo>
                  <a:lnTo>
                    <a:pt x="40" y="144"/>
                  </a:lnTo>
                  <a:lnTo>
                    <a:pt x="34" y="141"/>
                  </a:lnTo>
                  <a:lnTo>
                    <a:pt x="28" y="136"/>
                  </a:lnTo>
                  <a:lnTo>
                    <a:pt x="23" y="132"/>
                  </a:lnTo>
                  <a:lnTo>
                    <a:pt x="17" y="126"/>
                  </a:lnTo>
                  <a:lnTo>
                    <a:pt x="14" y="120"/>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4" y="33"/>
                  </a:lnTo>
                  <a:lnTo>
                    <a:pt x="17" y="28"/>
                  </a:lnTo>
                  <a:lnTo>
                    <a:pt x="23" y="22"/>
                  </a:lnTo>
                  <a:lnTo>
                    <a:pt x="28" y="17"/>
                  </a:lnTo>
                  <a:lnTo>
                    <a:pt x="34"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4" name="Freeform 1332">
              <a:extLst>
                <a:ext uri="{FF2B5EF4-FFF2-40B4-BE49-F238E27FC236}">
                  <a16:creationId xmlns:a16="http://schemas.microsoft.com/office/drawing/2014/main" id="{3BF44962-0CF1-44C2-A220-A238902156B2}"/>
                </a:ext>
              </a:extLst>
            </p:cNvPr>
            <p:cNvSpPr>
              <a:spLocks/>
            </p:cNvSpPr>
            <p:nvPr/>
          </p:nvSpPr>
          <p:spPr bwMode="auto">
            <a:xfrm>
              <a:off x="7891463" y="2405063"/>
              <a:ext cx="49213" cy="49213"/>
            </a:xfrm>
            <a:custGeom>
              <a:avLst/>
              <a:gdLst>
                <a:gd name="T0" fmla="*/ 153 w 153"/>
                <a:gd name="T1" fmla="*/ 77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4 h 155"/>
                <a:gd name="T20" fmla="*/ 54 w 153"/>
                <a:gd name="T21" fmla="*/ 151 h 155"/>
                <a:gd name="T22" fmla="*/ 40 w 153"/>
                <a:gd name="T23" fmla="*/ 146 h 155"/>
                <a:gd name="T24" fmla="*/ 28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4 w 153"/>
                <a:gd name="T41" fmla="*/ 35 h 155"/>
                <a:gd name="T42" fmla="*/ 23 w 153"/>
                <a:gd name="T43" fmla="*/ 23 h 155"/>
                <a:gd name="T44" fmla="*/ 34 w 153"/>
                <a:gd name="T45" fmla="*/ 14 h 155"/>
                <a:gd name="T46" fmla="*/ 47 w 153"/>
                <a:gd name="T47" fmla="*/ 6 h 155"/>
                <a:gd name="T48" fmla="*/ 62 w 153"/>
                <a:gd name="T49" fmla="*/ 1 h 155"/>
                <a:gd name="T50" fmla="*/ 76 w 153"/>
                <a:gd name="T51" fmla="*/ 0 h 155"/>
                <a:gd name="T52" fmla="*/ 84 w 153"/>
                <a:gd name="T53" fmla="*/ 0 h 155"/>
                <a:gd name="T54" fmla="*/ 99 w 153"/>
                <a:gd name="T55" fmla="*/ 4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1"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2" y="152"/>
                  </a:lnTo>
                  <a:lnTo>
                    <a:pt x="54" y="151"/>
                  </a:lnTo>
                  <a:lnTo>
                    <a:pt x="47" y="148"/>
                  </a:lnTo>
                  <a:lnTo>
                    <a:pt x="40" y="146"/>
                  </a:lnTo>
                  <a:lnTo>
                    <a:pt x="34" y="141"/>
                  </a:lnTo>
                  <a:lnTo>
                    <a:pt x="28" y="136"/>
                  </a:lnTo>
                  <a:lnTo>
                    <a:pt x="23" y="132"/>
                  </a:lnTo>
                  <a:lnTo>
                    <a:pt x="17" y="126"/>
                  </a:lnTo>
                  <a:lnTo>
                    <a:pt x="14" y="120"/>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4" y="35"/>
                  </a:lnTo>
                  <a:lnTo>
                    <a:pt x="17" y="29"/>
                  </a:lnTo>
                  <a:lnTo>
                    <a:pt x="23" y="23"/>
                  </a:lnTo>
                  <a:lnTo>
                    <a:pt x="28" y="17"/>
                  </a:lnTo>
                  <a:lnTo>
                    <a:pt x="34" y="14"/>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9"/>
                  </a:lnTo>
                  <a:lnTo>
                    <a:pt x="141"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5" name="Freeform 1333">
              <a:extLst>
                <a:ext uri="{FF2B5EF4-FFF2-40B4-BE49-F238E27FC236}">
                  <a16:creationId xmlns:a16="http://schemas.microsoft.com/office/drawing/2014/main" id="{30894E9E-8B13-4C47-9214-36D6165D8767}"/>
                </a:ext>
              </a:extLst>
            </p:cNvPr>
            <p:cNvSpPr>
              <a:spLocks/>
            </p:cNvSpPr>
            <p:nvPr/>
          </p:nvSpPr>
          <p:spPr bwMode="auto">
            <a:xfrm>
              <a:off x="7962901" y="2335213"/>
              <a:ext cx="49213" cy="49213"/>
            </a:xfrm>
            <a:custGeom>
              <a:avLst/>
              <a:gdLst>
                <a:gd name="T0" fmla="*/ 154 w 154"/>
                <a:gd name="T1" fmla="*/ 77 h 154"/>
                <a:gd name="T2" fmla="*/ 153 w 154"/>
                <a:gd name="T3" fmla="*/ 92 h 154"/>
                <a:gd name="T4" fmla="*/ 149 w 154"/>
                <a:gd name="T5" fmla="*/ 107 h 154"/>
                <a:gd name="T6" fmla="*/ 141 w 154"/>
                <a:gd name="T7" fmla="*/ 120 h 154"/>
                <a:gd name="T8" fmla="*/ 131 w 154"/>
                <a:gd name="T9" fmla="*/ 132 h 154"/>
                <a:gd name="T10" fmla="*/ 120 w 154"/>
                <a:gd name="T11" fmla="*/ 141 h 154"/>
                <a:gd name="T12" fmla="*/ 107 w 154"/>
                <a:gd name="T13" fmla="*/ 148 h 154"/>
                <a:gd name="T14" fmla="*/ 92 w 154"/>
                <a:gd name="T15" fmla="*/ 152 h 154"/>
                <a:gd name="T16" fmla="*/ 76 w 154"/>
                <a:gd name="T17" fmla="*/ 154 h 154"/>
                <a:gd name="T18" fmla="*/ 70 w 154"/>
                <a:gd name="T19" fmla="*/ 154 h 154"/>
                <a:gd name="T20" fmla="*/ 55 w 154"/>
                <a:gd name="T21" fmla="*/ 150 h 154"/>
                <a:gd name="T22" fmla="*/ 41 w 154"/>
                <a:gd name="T23" fmla="*/ 144 h 154"/>
                <a:gd name="T24" fmla="*/ 28 w 154"/>
                <a:gd name="T25" fmla="*/ 136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3 h 154"/>
                <a:gd name="T42" fmla="*/ 23 w 154"/>
                <a:gd name="T43" fmla="*/ 22 h 154"/>
                <a:gd name="T44" fmla="*/ 34 w 154"/>
                <a:gd name="T45" fmla="*/ 13 h 154"/>
                <a:gd name="T46" fmla="*/ 47 w 154"/>
                <a:gd name="T47" fmla="*/ 6 h 154"/>
                <a:gd name="T48" fmla="*/ 62 w 154"/>
                <a:gd name="T49" fmla="*/ 1 h 154"/>
                <a:gd name="T50" fmla="*/ 76 w 154"/>
                <a:gd name="T51" fmla="*/ 0 h 154"/>
                <a:gd name="T52" fmla="*/ 84 w 154"/>
                <a:gd name="T53" fmla="*/ 0 h 154"/>
                <a:gd name="T54" fmla="*/ 100 w 154"/>
                <a:gd name="T55" fmla="*/ 4 h 154"/>
                <a:gd name="T56" fmla="*/ 114 w 154"/>
                <a:gd name="T57" fmla="*/ 9 h 154"/>
                <a:gd name="T58" fmla="*/ 126 w 154"/>
                <a:gd name="T59" fmla="*/ 17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1" y="100"/>
                  </a:lnTo>
                  <a:lnTo>
                    <a:pt x="149" y="107"/>
                  </a:lnTo>
                  <a:lnTo>
                    <a:pt x="145" y="114"/>
                  </a:lnTo>
                  <a:lnTo>
                    <a:pt x="141" y="120"/>
                  </a:lnTo>
                  <a:lnTo>
                    <a:pt x="137" y="126"/>
                  </a:lnTo>
                  <a:lnTo>
                    <a:pt x="131" y="132"/>
                  </a:lnTo>
                  <a:lnTo>
                    <a:pt x="126" y="136"/>
                  </a:lnTo>
                  <a:lnTo>
                    <a:pt x="120" y="141"/>
                  </a:lnTo>
                  <a:lnTo>
                    <a:pt x="114" y="144"/>
                  </a:lnTo>
                  <a:lnTo>
                    <a:pt x="107" y="148"/>
                  </a:lnTo>
                  <a:lnTo>
                    <a:pt x="100" y="150"/>
                  </a:lnTo>
                  <a:lnTo>
                    <a:pt x="92" y="152"/>
                  </a:lnTo>
                  <a:lnTo>
                    <a:pt x="84" y="154"/>
                  </a:lnTo>
                  <a:lnTo>
                    <a:pt x="76" y="154"/>
                  </a:lnTo>
                  <a:lnTo>
                    <a:pt x="76" y="154"/>
                  </a:lnTo>
                  <a:lnTo>
                    <a:pt x="70" y="154"/>
                  </a:lnTo>
                  <a:lnTo>
                    <a:pt x="62" y="152"/>
                  </a:lnTo>
                  <a:lnTo>
                    <a:pt x="55" y="150"/>
                  </a:lnTo>
                  <a:lnTo>
                    <a:pt x="47" y="148"/>
                  </a:lnTo>
                  <a:lnTo>
                    <a:pt x="41" y="144"/>
                  </a:lnTo>
                  <a:lnTo>
                    <a:pt x="34" y="141"/>
                  </a:lnTo>
                  <a:lnTo>
                    <a:pt x="28" y="136"/>
                  </a:lnTo>
                  <a:lnTo>
                    <a:pt x="23" y="132"/>
                  </a:lnTo>
                  <a:lnTo>
                    <a:pt x="18" y="126"/>
                  </a:lnTo>
                  <a:lnTo>
                    <a:pt x="14" y="120"/>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1" y="9"/>
                  </a:lnTo>
                  <a:lnTo>
                    <a:pt x="47" y="6"/>
                  </a:lnTo>
                  <a:lnTo>
                    <a:pt x="55" y="4"/>
                  </a:lnTo>
                  <a:lnTo>
                    <a:pt x="62" y="1"/>
                  </a:lnTo>
                  <a:lnTo>
                    <a:pt x="70" y="0"/>
                  </a:lnTo>
                  <a:lnTo>
                    <a:pt x="76" y="0"/>
                  </a:lnTo>
                  <a:lnTo>
                    <a:pt x="76" y="0"/>
                  </a:lnTo>
                  <a:lnTo>
                    <a:pt x="84" y="0"/>
                  </a:lnTo>
                  <a:lnTo>
                    <a:pt x="92" y="1"/>
                  </a:lnTo>
                  <a:lnTo>
                    <a:pt x="100" y="4"/>
                  </a:lnTo>
                  <a:lnTo>
                    <a:pt x="107" y="6"/>
                  </a:lnTo>
                  <a:lnTo>
                    <a:pt x="114" y="9"/>
                  </a:lnTo>
                  <a:lnTo>
                    <a:pt x="120" y="13"/>
                  </a:lnTo>
                  <a:lnTo>
                    <a:pt x="126" y="17"/>
                  </a:lnTo>
                  <a:lnTo>
                    <a:pt x="131" y="22"/>
                  </a:lnTo>
                  <a:lnTo>
                    <a:pt x="137" y="28"/>
                  </a:lnTo>
                  <a:lnTo>
                    <a:pt x="141"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6" name="Freeform 1334">
              <a:extLst>
                <a:ext uri="{FF2B5EF4-FFF2-40B4-BE49-F238E27FC236}">
                  <a16:creationId xmlns:a16="http://schemas.microsoft.com/office/drawing/2014/main" id="{746993AF-5DEB-47F9-ADBA-993ACA4473A4}"/>
                </a:ext>
              </a:extLst>
            </p:cNvPr>
            <p:cNvSpPr>
              <a:spLocks/>
            </p:cNvSpPr>
            <p:nvPr/>
          </p:nvSpPr>
          <p:spPr bwMode="auto">
            <a:xfrm>
              <a:off x="7962901" y="2405063"/>
              <a:ext cx="49213" cy="49213"/>
            </a:xfrm>
            <a:custGeom>
              <a:avLst/>
              <a:gdLst>
                <a:gd name="T0" fmla="*/ 154 w 154"/>
                <a:gd name="T1" fmla="*/ 77 h 155"/>
                <a:gd name="T2" fmla="*/ 153 w 154"/>
                <a:gd name="T3" fmla="*/ 93 h 155"/>
                <a:gd name="T4" fmla="*/ 149 w 154"/>
                <a:gd name="T5" fmla="*/ 108 h 155"/>
                <a:gd name="T6" fmla="*/ 141 w 154"/>
                <a:gd name="T7" fmla="*/ 120 h 155"/>
                <a:gd name="T8" fmla="*/ 131 w 154"/>
                <a:gd name="T9" fmla="*/ 132 h 155"/>
                <a:gd name="T10" fmla="*/ 120 w 154"/>
                <a:gd name="T11" fmla="*/ 141 h 155"/>
                <a:gd name="T12" fmla="*/ 107 w 154"/>
                <a:gd name="T13" fmla="*/ 148 h 155"/>
                <a:gd name="T14" fmla="*/ 92 w 154"/>
                <a:gd name="T15" fmla="*/ 152 h 155"/>
                <a:gd name="T16" fmla="*/ 76 w 154"/>
                <a:gd name="T17" fmla="*/ 155 h 155"/>
                <a:gd name="T18" fmla="*/ 70 w 154"/>
                <a:gd name="T19" fmla="*/ 154 h 155"/>
                <a:gd name="T20" fmla="*/ 55 w 154"/>
                <a:gd name="T21" fmla="*/ 151 h 155"/>
                <a:gd name="T22" fmla="*/ 41 w 154"/>
                <a:gd name="T23" fmla="*/ 146 h 155"/>
                <a:gd name="T24" fmla="*/ 28 w 154"/>
                <a:gd name="T25" fmla="*/ 136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1 h 155"/>
                <a:gd name="T50" fmla="*/ 76 w 154"/>
                <a:gd name="T51" fmla="*/ 0 h 155"/>
                <a:gd name="T52" fmla="*/ 84 w 154"/>
                <a:gd name="T53" fmla="*/ 0 h 155"/>
                <a:gd name="T54" fmla="*/ 100 w 154"/>
                <a:gd name="T55" fmla="*/ 4 h 155"/>
                <a:gd name="T56" fmla="*/ 114 w 154"/>
                <a:gd name="T57" fmla="*/ 9 h 155"/>
                <a:gd name="T58" fmla="*/ 126 w 154"/>
                <a:gd name="T59" fmla="*/ 17 h 155"/>
                <a:gd name="T60" fmla="*/ 137 w 154"/>
                <a:gd name="T61" fmla="*/ 29 h 155"/>
                <a:gd name="T62" fmla="*/ 145 w 154"/>
                <a:gd name="T63" fmla="*/ 40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4"/>
                  </a:lnTo>
                  <a:lnTo>
                    <a:pt x="141" y="120"/>
                  </a:lnTo>
                  <a:lnTo>
                    <a:pt x="137" y="126"/>
                  </a:lnTo>
                  <a:lnTo>
                    <a:pt x="131" y="132"/>
                  </a:lnTo>
                  <a:lnTo>
                    <a:pt x="126" y="136"/>
                  </a:lnTo>
                  <a:lnTo>
                    <a:pt x="120" y="141"/>
                  </a:lnTo>
                  <a:lnTo>
                    <a:pt x="114" y="146"/>
                  </a:lnTo>
                  <a:lnTo>
                    <a:pt x="107" y="148"/>
                  </a:lnTo>
                  <a:lnTo>
                    <a:pt x="100" y="151"/>
                  </a:lnTo>
                  <a:lnTo>
                    <a:pt x="92" y="152"/>
                  </a:lnTo>
                  <a:lnTo>
                    <a:pt x="84" y="154"/>
                  </a:lnTo>
                  <a:lnTo>
                    <a:pt x="76" y="155"/>
                  </a:lnTo>
                  <a:lnTo>
                    <a:pt x="76" y="155"/>
                  </a:lnTo>
                  <a:lnTo>
                    <a:pt x="70" y="154"/>
                  </a:lnTo>
                  <a:lnTo>
                    <a:pt x="62" y="152"/>
                  </a:lnTo>
                  <a:lnTo>
                    <a:pt x="55" y="151"/>
                  </a:lnTo>
                  <a:lnTo>
                    <a:pt x="47" y="148"/>
                  </a:lnTo>
                  <a:lnTo>
                    <a:pt x="41" y="146"/>
                  </a:lnTo>
                  <a:lnTo>
                    <a:pt x="34" y="141"/>
                  </a:lnTo>
                  <a:lnTo>
                    <a:pt x="28" y="136"/>
                  </a:lnTo>
                  <a:lnTo>
                    <a:pt x="23" y="132"/>
                  </a:lnTo>
                  <a:lnTo>
                    <a:pt x="18" y="126"/>
                  </a:lnTo>
                  <a:lnTo>
                    <a:pt x="14" y="120"/>
                  </a:lnTo>
                  <a:lnTo>
                    <a:pt x="9" y="114"/>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9"/>
                  </a:lnTo>
                  <a:lnTo>
                    <a:pt x="23" y="23"/>
                  </a:lnTo>
                  <a:lnTo>
                    <a:pt x="28" y="17"/>
                  </a:lnTo>
                  <a:lnTo>
                    <a:pt x="34" y="14"/>
                  </a:lnTo>
                  <a:lnTo>
                    <a:pt x="41" y="9"/>
                  </a:lnTo>
                  <a:lnTo>
                    <a:pt x="47" y="6"/>
                  </a:lnTo>
                  <a:lnTo>
                    <a:pt x="55" y="4"/>
                  </a:lnTo>
                  <a:lnTo>
                    <a:pt x="62" y="1"/>
                  </a:lnTo>
                  <a:lnTo>
                    <a:pt x="70" y="0"/>
                  </a:lnTo>
                  <a:lnTo>
                    <a:pt x="76" y="0"/>
                  </a:lnTo>
                  <a:lnTo>
                    <a:pt x="76" y="0"/>
                  </a:lnTo>
                  <a:lnTo>
                    <a:pt x="84" y="0"/>
                  </a:lnTo>
                  <a:lnTo>
                    <a:pt x="92" y="1"/>
                  </a:lnTo>
                  <a:lnTo>
                    <a:pt x="100" y="4"/>
                  </a:lnTo>
                  <a:lnTo>
                    <a:pt x="107" y="6"/>
                  </a:lnTo>
                  <a:lnTo>
                    <a:pt x="114" y="9"/>
                  </a:lnTo>
                  <a:lnTo>
                    <a:pt x="120" y="14"/>
                  </a:lnTo>
                  <a:lnTo>
                    <a:pt x="126" y="17"/>
                  </a:lnTo>
                  <a:lnTo>
                    <a:pt x="131" y="23"/>
                  </a:lnTo>
                  <a:lnTo>
                    <a:pt x="137" y="29"/>
                  </a:lnTo>
                  <a:lnTo>
                    <a:pt x="141"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7" name="Freeform 1335">
              <a:extLst>
                <a:ext uri="{FF2B5EF4-FFF2-40B4-BE49-F238E27FC236}">
                  <a16:creationId xmlns:a16="http://schemas.microsoft.com/office/drawing/2014/main" id="{66B07C94-F62C-4089-9C81-0A28C57A2CF9}"/>
                </a:ext>
              </a:extLst>
            </p:cNvPr>
            <p:cNvSpPr>
              <a:spLocks/>
            </p:cNvSpPr>
            <p:nvPr/>
          </p:nvSpPr>
          <p:spPr bwMode="auto">
            <a:xfrm>
              <a:off x="8031163" y="2335213"/>
              <a:ext cx="49213" cy="49213"/>
            </a:xfrm>
            <a:custGeom>
              <a:avLst/>
              <a:gdLst>
                <a:gd name="T0" fmla="*/ 155 w 155"/>
                <a:gd name="T1" fmla="*/ 77 h 154"/>
                <a:gd name="T2" fmla="*/ 154 w 155"/>
                <a:gd name="T3" fmla="*/ 92 h 154"/>
                <a:gd name="T4" fmla="*/ 149 w 155"/>
                <a:gd name="T5" fmla="*/ 107 h 154"/>
                <a:gd name="T6" fmla="*/ 142 w 155"/>
                <a:gd name="T7" fmla="*/ 120 h 154"/>
                <a:gd name="T8" fmla="*/ 132 w 155"/>
                <a:gd name="T9" fmla="*/ 132 h 154"/>
                <a:gd name="T10" fmla="*/ 121 w 155"/>
                <a:gd name="T11" fmla="*/ 141 h 154"/>
                <a:gd name="T12" fmla="*/ 108 w 155"/>
                <a:gd name="T13" fmla="*/ 148 h 154"/>
                <a:gd name="T14" fmla="*/ 93 w 155"/>
                <a:gd name="T15" fmla="*/ 152 h 154"/>
                <a:gd name="T16" fmla="*/ 78 w 155"/>
                <a:gd name="T17" fmla="*/ 154 h 154"/>
                <a:gd name="T18" fmla="*/ 70 w 155"/>
                <a:gd name="T19" fmla="*/ 154 h 154"/>
                <a:gd name="T20" fmla="*/ 55 w 155"/>
                <a:gd name="T21" fmla="*/ 150 h 154"/>
                <a:gd name="T22" fmla="*/ 42 w 155"/>
                <a:gd name="T23" fmla="*/ 144 h 154"/>
                <a:gd name="T24" fmla="*/ 29 w 155"/>
                <a:gd name="T25" fmla="*/ 136 h 154"/>
                <a:gd name="T26" fmla="*/ 19 w 155"/>
                <a:gd name="T27" fmla="*/ 126 h 154"/>
                <a:gd name="T28" fmla="*/ 11 w 155"/>
                <a:gd name="T29" fmla="*/ 114 h 154"/>
                <a:gd name="T30" fmla="*/ 4 w 155"/>
                <a:gd name="T31" fmla="*/ 100 h 154"/>
                <a:gd name="T32" fmla="*/ 2 w 155"/>
                <a:gd name="T33" fmla="*/ 85 h 154"/>
                <a:gd name="T34" fmla="*/ 0 w 155"/>
                <a:gd name="T35" fmla="*/ 77 h 154"/>
                <a:gd name="T36" fmla="*/ 3 w 155"/>
                <a:gd name="T37" fmla="*/ 61 h 154"/>
                <a:gd name="T38" fmla="*/ 7 w 155"/>
                <a:gd name="T39" fmla="*/ 47 h 154"/>
                <a:gd name="T40" fmla="*/ 14 w 155"/>
                <a:gd name="T41" fmla="*/ 33 h 154"/>
                <a:gd name="T42" fmla="*/ 23 w 155"/>
                <a:gd name="T43" fmla="*/ 22 h 154"/>
                <a:gd name="T44" fmla="*/ 35 w 155"/>
                <a:gd name="T45" fmla="*/ 13 h 154"/>
                <a:gd name="T46" fmla="*/ 47 w 155"/>
                <a:gd name="T47" fmla="*/ 6 h 154"/>
                <a:gd name="T48" fmla="*/ 62 w 155"/>
                <a:gd name="T49" fmla="*/ 1 h 154"/>
                <a:gd name="T50" fmla="*/ 78 w 155"/>
                <a:gd name="T51" fmla="*/ 0 h 154"/>
                <a:gd name="T52" fmla="*/ 86 w 155"/>
                <a:gd name="T53" fmla="*/ 0 h 154"/>
                <a:gd name="T54" fmla="*/ 101 w 155"/>
                <a:gd name="T55" fmla="*/ 4 h 154"/>
                <a:gd name="T56" fmla="*/ 115 w 155"/>
                <a:gd name="T57" fmla="*/ 9 h 154"/>
                <a:gd name="T58" fmla="*/ 127 w 155"/>
                <a:gd name="T59" fmla="*/ 17 h 154"/>
                <a:gd name="T60" fmla="*/ 138 w 155"/>
                <a:gd name="T61" fmla="*/ 28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2"/>
                  </a:lnTo>
                  <a:lnTo>
                    <a:pt x="151" y="100"/>
                  </a:lnTo>
                  <a:lnTo>
                    <a:pt x="149" y="107"/>
                  </a:lnTo>
                  <a:lnTo>
                    <a:pt x="146" y="114"/>
                  </a:lnTo>
                  <a:lnTo>
                    <a:pt x="142" y="120"/>
                  </a:lnTo>
                  <a:lnTo>
                    <a:pt x="138" y="126"/>
                  </a:lnTo>
                  <a:lnTo>
                    <a:pt x="132" y="132"/>
                  </a:lnTo>
                  <a:lnTo>
                    <a:pt x="127" y="136"/>
                  </a:lnTo>
                  <a:lnTo>
                    <a:pt x="121" y="141"/>
                  </a:lnTo>
                  <a:lnTo>
                    <a:pt x="115" y="144"/>
                  </a:lnTo>
                  <a:lnTo>
                    <a:pt x="108" y="148"/>
                  </a:lnTo>
                  <a:lnTo>
                    <a:pt x="101" y="150"/>
                  </a:lnTo>
                  <a:lnTo>
                    <a:pt x="93" y="152"/>
                  </a:lnTo>
                  <a:lnTo>
                    <a:pt x="86" y="154"/>
                  </a:lnTo>
                  <a:lnTo>
                    <a:pt x="78" y="154"/>
                  </a:lnTo>
                  <a:lnTo>
                    <a:pt x="78" y="154"/>
                  </a:lnTo>
                  <a:lnTo>
                    <a:pt x="70" y="154"/>
                  </a:lnTo>
                  <a:lnTo>
                    <a:pt x="62" y="152"/>
                  </a:lnTo>
                  <a:lnTo>
                    <a:pt x="55" y="150"/>
                  </a:lnTo>
                  <a:lnTo>
                    <a:pt x="47" y="148"/>
                  </a:lnTo>
                  <a:lnTo>
                    <a:pt x="42" y="144"/>
                  </a:lnTo>
                  <a:lnTo>
                    <a:pt x="35" y="141"/>
                  </a:lnTo>
                  <a:lnTo>
                    <a:pt x="29" y="136"/>
                  </a:lnTo>
                  <a:lnTo>
                    <a:pt x="23" y="132"/>
                  </a:lnTo>
                  <a:lnTo>
                    <a:pt x="19" y="126"/>
                  </a:lnTo>
                  <a:lnTo>
                    <a:pt x="14" y="120"/>
                  </a:lnTo>
                  <a:lnTo>
                    <a:pt x="11" y="114"/>
                  </a:lnTo>
                  <a:lnTo>
                    <a:pt x="7" y="107"/>
                  </a:lnTo>
                  <a:lnTo>
                    <a:pt x="4" y="100"/>
                  </a:lnTo>
                  <a:lnTo>
                    <a:pt x="3" y="92"/>
                  </a:lnTo>
                  <a:lnTo>
                    <a:pt x="2" y="85"/>
                  </a:lnTo>
                  <a:lnTo>
                    <a:pt x="0" y="77"/>
                  </a:lnTo>
                  <a:lnTo>
                    <a:pt x="0" y="77"/>
                  </a:lnTo>
                  <a:lnTo>
                    <a:pt x="2" y="69"/>
                  </a:lnTo>
                  <a:lnTo>
                    <a:pt x="3" y="61"/>
                  </a:lnTo>
                  <a:lnTo>
                    <a:pt x="4" y="54"/>
                  </a:lnTo>
                  <a:lnTo>
                    <a:pt x="7" y="47"/>
                  </a:lnTo>
                  <a:lnTo>
                    <a:pt x="11" y="40"/>
                  </a:lnTo>
                  <a:lnTo>
                    <a:pt x="14" y="33"/>
                  </a:lnTo>
                  <a:lnTo>
                    <a:pt x="19" y="28"/>
                  </a:lnTo>
                  <a:lnTo>
                    <a:pt x="23" y="22"/>
                  </a:lnTo>
                  <a:lnTo>
                    <a:pt x="29" y="17"/>
                  </a:lnTo>
                  <a:lnTo>
                    <a:pt x="35" y="13"/>
                  </a:lnTo>
                  <a:lnTo>
                    <a:pt x="42" y="9"/>
                  </a:lnTo>
                  <a:lnTo>
                    <a:pt x="47" y="6"/>
                  </a:lnTo>
                  <a:lnTo>
                    <a:pt x="55" y="4"/>
                  </a:lnTo>
                  <a:lnTo>
                    <a:pt x="62" y="1"/>
                  </a:lnTo>
                  <a:lnTo>
                    <a:pt x="70" y="0"/>
                  </a:lnTo>
                  <a:lnTo>
                    <a:pt x="78" y="0"/>
                  </a:lnTo>
                  <a:lnTo>
                    <a:pt x="78" y="0"/>
                  </a:lnTo>
                  <a:lnTo>
                    <a:pt x="86" y="0"/>
                  </a:lnTo>
                  <a:lnTo>
                    <a:pt x="93" y="1"/>
                  </a:lnTo>
                  <a:lnTo>
                    <a:pt x="101" y="4"/>
                  </a:lnTo>
                  <a:lnTo>
                    <a:pt x="108" y="6"/>
                  </a:lnTo>
                  <a:lnTo>
                    <a:pt x="115" y="9"/>
                  </a:lnTo>
                  <a:lnTo>
                    <a:pt x="121" y="13"/>
                  </a:lnTo>
                  <a:lnTo>
                    <a:pt x="127" y="17"/>
                  </a:lnTo>
                  <a:lnTo>
                    <a:pt x="132" y="22"/>
                  </a:lnTo>
                  <a:lnTo>
                    <a:pt x="138" y="28"/>
                  </a:lnTo>
                  <a:lnTo>
                    <a:pt x="142" y="33"/>
                  </a:lnTo>
                  <a:lnTo>
                    <a:pt x="146" y="40"/>
                  </a:lnTo>
                  <a:lnTo>
                    <a:pt x="149" y="47"/>
                  </a:lnTo>
                  <a:lnTo>
                    <a:pt x="151" y="54"/>
                  </a:lnTo>
                  <a:lnTo>
                    <a:pt x="154"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8" name="Freeform 1336">
              <a:extLst>
                <a:ext uri="{FF2B5EF4-FFF2-40B4-BE49-F238E27FC236}">
                  <a16:creationId xmlns:a16="http://schemas.microsoft.com/office/drawing/2014/main" id="{489F44C8-0BE4-4429-ADB2-304067AABAA3}"/>
                </a:ext>
              </a:extLst>
            </p:cNvPr>
            <p:cNvSpPr>
              <a:spLocks/>
            </p:cNvSpPr>
            <p:nvPr/>
          </p:nvSpPr>
          <p:spPr bwMode="auto">
            <a:xfrm>
              <a:off x="8031163" y="2405063"/>
              <a:ext cx="49213" cy="49213"/>
            </a:xfrm>
            <a:custGeom>
              <a:avLst/>
              <a:gdLst>
                <a:gd name="T0" fmla="*/ 155 w 155"/>
                <a:gd name="T1" fmla="*/ 77 h 155"/>
                <a:gd name="T2" fmla="*/ 154 w 155"/>
                <a:gd name="T3" fmla="*/ 93 h 155"/>
                <a:gd name="T4" fmla="*/ 149 w 155"/>
                <a:gd name="T5" fmla="*/ 108 h 155"/>
                <a:gd name="T6" fmla="*/ 142 w 155"/>
                <a:gd name="T7" fmla="*/ 120 h 155"/>
                <a:gd name="T8" fmla="*/ 132 w 155"/>
                <a:gd name="T9" fmla="*/ 132 h 155"/>
                <a:gd name="T10" fmla="*/ 121 w 155"/>
                <a:gd name="T11" fmla="*/ 141 h 155"/>
                <a:gd name="T12" fmla="*/ 108 w 155"/>
                <a:gd name="T13" fmla="*/ 148 h 155"/>
                <a:gd name="T14" fmla="*/ 93 w 155"/>
                <a:gd name="T15" fmla="*/ 152 h 155"/>
                <a:gd name="T16" fmla="*/ 78 w 155"/>
                <a:gd name="T17" fmla="*/ 155 h 155"/>
                <a:gd name="T18" fmla="*/ 70 w 155"/>
                <a:gd name="T19" fmla="*/ 154 h 155"/>
                <a:gd name="T20" fmla="*/ 55 w 155"/>
                <a:gd name="T21" fmla="*/ 151 h 155"/>
                <a:gd name="T22" fmla="*/ 42 w 155"/>
                <a:gd name="T23" fmla="*/ 146 h 155"/>
                <a:gd name="T24" fmla="*/ 29 w 155"/>
                <a:gd name="T25" fmla="*/ 136 h 155"/>
                <a:gd name="T26" fmla="*/ 19 w 155"/>
                <a:gd name="T27" fmla="*/ 126 h 155"/>
                <a:gd name="T28" fmla="*/ 11 w 155"/>
                <a:gd name="T29" fmla="*/ 114 h 155"/>
                <a:gd name="T30" fmla="*/ 4 w 155"/>
                <a:gd name="T31" fmla="*/ 100 h 155"/>
                <a:gd name="T32" fmla="*/ 2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1 h 155"/>
                <a:gd name="T50" fmla="*/ 78 w 155"/>
                <a:gd name="T51" fmla="*/ 0 h 155"/>
                <a:gd name="T52" fmla="*/ 86 w 155"/>
                <a:gd name="T53" fmla="*/ 0 h 155"/>
                <a:gd name="T54" fmla="*/ 101 w 155"/>
                <a:gd name="T55" fmla="*/ 4 h 155"/>
                <a:gd name="T56" fmla="*/ 115 w 155"/>
                <a:gd name="T57" fmla="*/ 9 h 155"/>
                <a:gd name="T58" fmla="*/ 127 w 155"/>
                <a:gd name="T59" fmla="*/ 17 h 155"/>
                <a:gd name="T60" fmla="*/ 138 w 155"/>
                <a:gd name="T61" fmla="*/ 29 h 155"/>
                <a:gd name="T62" fmla="*/ 146 w 155"/>
                <a:gd name="T63" fmla="*/ 40 h 155"/>
                <a:gd name="T64" fmla="*/ 151 w 155"/>
                <a:gd name="T65" fmla="*/ 54 h 155"/>
                <a:gd name="T66" fmla="*/ 155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4" y="93"/>
                  </a:lnTo>
                  <a:lnTo>
                    <a:pt x="151" y="100"/>
                  </a:lnTo>
                  <a:lnTo>
                    <a:pt x="149" y="108"/>
                  </a:lnTo>
                  <a:lnTo>
                    <a:pt x="146" y="114"/>
                  </a:lnTo>
                  <a:lnTo>
                    <a:pt x="142" y="120"/>
                  </a:lnTo>
                  <a:lnTo>
                    <a:pt x="138" y="126"/>
                  </a:lnTo>
                  <a:lnTo>
                    <a:pt x="132" y="132"/>
                  </a:lnTo>
                  <a:lnTo>
                    <a:pt x="127" y="136"/>
                  </a:lnTo>
                  <a:lnTo>
                    <a:pt x="121" y="141"/>
                  </a:lnTo>
                  <a:lnTo>
                    <a:pt x="115" y="146"/>
                  </a:lnTo>
                  <a:lnTo>
                    <a:pt x="108" y="148"/>
                  </a:lnTo>
                  <a:lnTo>
                    <a:pt x="101" y="151"/>
                  </a:lnTo>
                  <a:lnTo>
                    <a:pt x="93" y="152"/>
                  </a:lnTo>
                  <a:lnTo>
                    <a:pt x="86" y="154"/>
                  </a:lnTo>
                  <a:lnTo>
                    <a:pt x="78" y="155"/>
                  </a:lnTo>
                  <a:lnTo>
                    <a:pt x="78" y="155"/>
                  </a:lnTo>
                  <a:lnTo>
                    <a:pt x="70" y="154"/>
                  </a:lnTo>
                  <a:lnTo>
                    <a:pt x="62" y="152"/>
                  </a:lnTo>
                  <a:lnTo>
                    <a:pt x="55" y="151"/>
                  </a:lnTo>
                  <a:lnTo>
                    <a:pt x="47" y="148"/>
                  </a:lnTo>
                  <a:lnTo>
                    <a:pt x="42" y="146"/>
                  </a:lnTo>
                  <a:lnTo>
                    <a:pt x="35" y="141"/>
                  </a:lnTo>
                  <a:lnTo>
                    <a:pt x="29" y="136"/>
                  </a:lnTo>
                  <a:lnTo>
                    <a:pt x="23" y="132"/>
                  </a:lnTo>
                  <a:lnTo>
                    <a:pt x="19" y="126"/>
                  </a:lnTo>
                  <a:lnTo>
                    <a:pt x="14" y="120"/>
                  </a:lnTo>
                  <a:lnTo>
                    <a:pt x="11" y="114"/>
                  </a:lnTo>
                  <a:lnTo>
                    <a:pt x="7" y="108"/>
                  </a:lnTo>
                  <a:lnTo>
                    <a:pt x="4" y="100"/>
                  </a:lnTo>
                  <a:lnTo>
                    <a:pt x="3" y="93"/>
                  </a:lnTo>
                  <a:lnTo>
                    <a:pt x="2" y="85"/>
                  </a:lnTo>
                  <a:lnTo>
                    <a:pt x="0" y="77"/>
                  </a:lnTo>
                  <a:lnTo>
                    <a:pt x="0" y="77"/>
                  </a:lnTo>
                  <a:lnTo>
                    <a:pt x="2" y="69"/>
                  </a:lnTo>
                  <a:lnTo>
                    <a:pt x="3" y="62"/>
                  </a:lnTo>
                  <a:lnTo>
                    <a:pt x="4" y="54"/>
                  </a:lnTo>
                  <a:lnTo>
                    <a:pt x="7" y="47"/>
                  </a:lnTo>
                  <a:lnTo>
                    <a:pt x="11" y="40"/>
                  </a:lnTo>
                  <a:lnTo>
                    <a:pt x="14" y="35"/>
                  </a:lnTo>
                  <a:lnTo>
                    <a:pt x="19" y="29"/>
                  </a:lnTo>
                  <a:lnTo>
                    <a:pt x="23" y="23"/>
                  </a:lnTo>
                  <a:lnTo>
                    <a:pt x="29" y="17"/>
                  </a:lnTo>
                  <a:lnTo>
                    <a:pt x="35" y="14"/>
                  </a:lnTo>
                  <a:lnTo>
                    <a:pt x="42" y="9"/>
                  </a:lnTo>
                  <a:lnTo>
                    <a:pt x="47" y="6"/>
                  </a:lnTo>
                  <a:lnTo>
                    <a:pt x="55" y="4"/>
                  </a:lnTo>
                  <a:lnTo>
                    <a:pt x="62" y="1"/>
                  </a:lnTo>
                  <a:lnTo>
                    <a:pt x="70" y="0"/>
                  </a:lnTo>
                  <a:lnTo>
                    <a:pt x="78" y="0"/>
                  </a:lnTo>
                  <a:lnTo>
                    <a:pt x="78" y="0"/>
                  </a:lnTo>
                  <a:lnTo>
                    <a:pt x="86" y="0"/>
                  </a:lnTo>
                  <a:lnTo>
                    <a:pt x="93" y="1"/>
                  </a:lnTo>
                  <a:lnTo>
                    <a:pt x="101" y="4"/>
                  </a:lnTo>
                  <a:lnTo>
                    <a:pt x="108" y="6"/>
                  </a:lnTo>
                  <a:lnTo>
                    <a:pt x="115" y="9"/>
                  </a:lnTo>
                  <a:lnTo>
                    <a:pt x="121" y="14"/>
                  </a:lnTo>
                  <a:lnTo>
                    <a:pt x="127" y="17"/>
                  </a:lnTo>
                  <a:lnTo>
                    <a:pt x="132" y="23"/>
                  </a:lnTo>
                  <a:lnTo>
                    <a:pt x="138" y="29"/>
                  </a:lnTo>
                  <a:lnTo>
                    <a:pt x="142" y="35"/>
                  </a:lnTo>
                  <a:lnTo>
                    <a:pt x="146" y="40"/>
                  </a:lnTo>
                  <a:lnTo>
                    <a:pt x="149" y="47"/>
                  </a:lnTo>
                  <a:lnTo>
                    <a:pt x="151"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9" name="Freeform 1337">
              <a:extLst>
                <a:ext uri="{FF2B5EF4-FFF2-40B4-BE49-F238E27FC236}">
                  <a16:creationId xmlns:a16="http://schemas.microsoft.com/office/drawing/2014/main" id="{3D947EBB-C313-49A5-B171-D0438403057F}"/>
                </a:ext>
              </a:extLst>
            </p:cNvPr>
            <p:cNvSpPr>
              <a:spLocks/>
            </p:cNvSpPr>
            <p:nvPr/>
          </p:nvSpPr>
          <p:spPr bwMode="auto">
            <a:xfrm>
              <a:off x="7404101" y="2335213"/>
              <a:ext cx="47625" cy="49213"/>
            </a:xfrm>
            <a:custGeom>
              <a:avLst/>
              <a:gdLst>
                <a:gd name="T0" fmla="*/ 153 w 153"/>
                <a:gd name="T1" fmla="*/ 77 h 154"/>
                <a:gd name="T2" fmla="*/ 152 w 153"/>
                <a:gd name="T3" fmla="*/ 92 h 154"/>
                <a:gd name="T4" fmla="*/ 147 w 153"/>
                <a:gd name="T5" fmla="*/ 107 h 154"/>
                <a:gd name="T6" fmla="*/ 140 w 153"/>
                <a:gd name="T7" fmla="*/ 120 h 154"/>
                <a:gd name="T8" fmla="*/ 130 w 153"/>
                <a:gd name="T9" fmla="*/ 132 h 154"/>
                <a:gd name="T10" fmla="*/ 119 w 153"/>
                <a:gd name="T11" fmla="*/ 141 h 154"/>
                <a:gd name="T12" fmla="*/ 106 w 153"/>
                <a:gd name="T13" fmla="*/ 148 h 154"/>
                <a:gd name="T14" fmla="*/ 91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3 h 154"/>
                <a:gd name="T42" fmla="*/ 21 w 153"/>
                <a:gd name="T43" fmla="*/ 22 h 154"/>
                <a:gd name="T44" fmla="*/ 33 w 153"/>
                <a:gd name="T45" fmla="*/ 13 h 154"/>
                <a:gd name="T46" fmla="*/ 46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5 w 153"/>
                <a:gd name="T59" fmla="*/ 17 h 154"/>
                <a:gd name="T60" fmla="*/ 136 w 153"/>
                <a:gd name="T61" fmla="*/ 28 h 154"/>
                <a:gd name="T62" fmla="*/ 144 w 153"/>
                <a:gd name="T63" fmla="*/ 40 h 154"/>
                <a:gd name="T64" fmla="*/ 149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49" y="100"/>
                  </a:lnTo>
                  <a:lnTo>
                    <a:pt x="147" y="107"/>
                  </a:lnTo>
                  <a:lnTo>
                    <a:pt x="144" y="114"/>
                  </a:lnTo>
                  <a:lnTo>
                    <a:pt x="140" y="120"/>
                  </a:lnTo>
                  <a:lnTo>
                    <a:pt x="136" y="126"/>
                  </a:lnTo>
                  <a:lnTo>
                    <a:pt x="130" y="132"/>
                  </a:lnTo>
                  <a:lnTo>
                    <a:pt x="125"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6" y="148"/>
                  </a:lnTo>
                  <a:lnTo>
                    <a:pt x="40" y="144"/>
                  </a:lnTo>
                  <a:lnTo>
                    <a:pt x="33" y="141"/>
                  </a:lnTo>
                  <a:lnTo>
                    <a:pt x="27" y="136"/>
                  </a:lnTo>
                  <a:lnTo>
                    <a:pt x="21" y="132"/>
                  </a:lnTo>
                  <a:lnTo>
                    <a:pt x="17" y="126"/>
                  </a:lnTo>
                  <a:lnTo>
                    <a:pt x="12" y="120"/>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2"/>
                  </a:lnTo>
                  <a:lnTo>
                    <a:pt x="136" y="28"/>
                  </a:lnTo>
                  <a:lnTo>
                    <a:pt x="140" y="33"/>
                  </a:lnTo>
                  <a:lnTo>
                    <a:pt x="144" y="40"/>
                  </a:lnTo>
                  <a:lnTo>
                    <a:pt x="147" y="47"/>
                  </a:lnTo>
                  <a:lnTo>
                    <a:pt x="149"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0" name="Freeform 1338">
              <a:extLst>
                <a:ext uri="{FF2B5EF4-FFF2-40B4-BE49-F238E27FC236}">
                  <a16:creationId xmlns:a16="http://schemas.microsoft.com/office/drawing/2014/main" id="{5515F7D0-CD56-418D-8829-47D0E83B53A9}"/>
                </a:ext>
              </a:extLst>
            </p:cNvPr>
            <p:cNvSpPr>
              <a:spLocks/>
            </p:cNvSpPr>
            <p:nvPr/>
          </p:nvSpPr>
          <p:spPr bwMode="auto">
            <a:xfrm>
              <a:off x="7404101" y="2405063"/>
              <a:ext cx="47625" cy="49213"/>
            </a:xfrm>
            <a:custGeom>
              <a:avLst/>
              <a:gdLst>
                <a:gd name="T0" fmla="*/ 153 w 153"/>
                <a:gd name="T1" fmla="*/ 77 h 155"/>
                <a:gd name="T2" fmla="*/ 152 w 153"/>
                <a:gd name="T3" fmla="*/ 93 h 155"/>
                <a:gd name="T4" fmla="*/ 147 w 153"/>
                <a:gd name="T5" fmla="*/ 108 h 155"/>
                <a:gd name="T6" fmla="*/ 140 w 153"/>
                <a:gd name="T7" fmla="*/ 120 h 155"/>
                <a:gd name="T8" fmla="*/ 130 w 153"/>
                <a:gd name="T9" fmla="*/ 132 h 155"/>
                <a:gd name="T10" fmla="*/ 119 w 153"/>
                <a:gd name="T11" fmla="*/ 141 h 155"/>
                <a:gd name="T12" fmla="*/ 106 w 153"/>
                <a:gd name="T13" fmla="*/ 148 h 155"/>
                <a:gd name="T14" fmla="*/ 91 w 153"/>
                <a:gd name="T15" fmla="*/ 152 h 155"/>
                <a:gd name="T16" fmla="*/ 76 w 153"/>
                <a:gd name="T17" fmla="*/ 155 h 155"/>
                <a:gd name="T18" fmla="*/ 68 w 153"/>
                <a:gd name="T19" fmla="*/ 154 h 155"/>
                <a:gd name="T20" fmla="*/ 53 w 153"/>
                <a:gd name="T21" fmla="*/ 151 h 155"/>
                <a:gd name="T22" fmla="*/ 40 w 153"/>
                <a:gd name="T23" fmla="*/ 146 h 155"/>
                <a:gd name="T24" fmla="*/ 27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6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5 w 153"/>
                <a:gd name="T59" fmla="*/ 17 h 155"/>
                <a:gd name="T60" fmla="*/ 136 w 153"/>
                <a:gd name="T61" fmla="*/ 29 h 155"/>
                <a:gd name="T62" fmla="*/ 144 w 153"/>
                <a:gd name="T63" fmla="*/ 40 h 155"/>
                <a:gd name="T64" fmla="*/ 149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49" y="100"/>
                  </a:lnTo>
                  <a:lnTo>
                    <a:pt x="147" y="108"/>
                  </a:lnTo>
                  <a:lnTo>
                    <a:pt x="144" y="114"/>
                  </a:lnTo>
                  <a:lnTo>
                    <a:pt x="140" y="120"/>
                  </a:lnTo>
                  <a:lnTo>
                    <a:pt x="136" y="126"/>
                  </a:lnTo>
                  <a:lnTo>
                    <a:pt x="130" y="132"/>
                  </a:lnTo>
                  <a:lnTo>
                    <a:pt x="125" y="136"/>
                  </a:lnTo>
                  <a:lnTo>
                    <a:pt x="119" y="141"/>
                  </a:lnTo>
                  <a:lnTo>
                    <a:pt x="113" y="146"/>
                  </a:lnTo>
                  <a:lnTo>
                    <a:pt x="106" y="148"/>
                  </a:lnTo>
                  <a:lnTo>
                    <a:pt x="99" y="151"/>
                  </a:lnTo>
                  <a:lnTo>
                    <a:pt x="91" y="152"/>
                  </a:lnTo>
                  <a:lnTo>
                    <a:pt x="84" y="154"/>
                  </a:lnTo>
                  <a:lnTo>
                    <a:pt x="76" y="155"/>
                  </a:lnTo>
                  <a:lnTo>
                    <a:pt x="76" y="155"/>
                  </a:lnTo>
                  <a:lnTo>
                    <a:pt x="68" y="154"/>
                  </a:lnTo>
                  <a:lnTo>
                    <a:pt x="60" y="152"/>
                  </a:lnTo>
                  <a:lnTo>
                    <a:pt x="53" y="151"/>
                  </a:lnTo>
                  <a:lnTo>
                    <a:pt x="46" y="148"/>
                  </a:lnTo>
                  <a:lnTo>
                    <a:pt x="40" y="146"/>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1" y="23"/>
                  </a:lnTo>
                  <a:lnTo>
                    <a:pt x="27" y="17"/>
                  </a:lnTo>
                  <a:lnTo>
                    <a:pt x="33" y="14"/>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19" y="14"/>
                  </a:lnTo>
                  <a:lnTo>
                    <a:pt x="125" y="17"/>
                  </a:lnTo>
                  <a:lnTo>
                    <a:pt x="130" y="23"/>
                  </a:lnTo>
                  <a:lnTo>
                    <a:pt x="136" y="29"/>
                  </a:lnTo>
                  <a:lnTo>
                    <a:pt x="140" y="35"/>
                  </a:lnTo>
                  <a:lnTo>
                    <a:pt x="144" y="40"/>
                  </a:lnTo>
                  <a:lnTo>
                    <a:pt x="147" y="47"/>
                  </a:lnTo>
                  <a:lnTo>
                    <a:pt x="149"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1" name="Freeform 1339">
              <a:extLst>
                <a:ext uri="{FF2B5EF4-FFF2-40B4-BE49-F238E27FC236}">
                  <a16:creationId xmlns:a16="http://schemas.microsoft.com/office/drawing/2014/main" id="{0872B41A-6644-41F2-9DE5-9BBD5E37CBE2}"/>
                </a:ext>
              </a:extLst>
            </p:cNvPr>
            <p:cNvSpPr>
              <a:spLocks/>
            </p:cNvSpPr>
            <p:nvPr/>
          </p:nvSpPr>
          <p:spPr bwMode="auto">
            <a:xfrm>
              <a:off x="7472363" y="2335213"/>
              <a:ext cx="49213" cy="49213"/>
            </a:xfrm>
            <a:custGeom>
              <a:avLst/>
              <a:gdLst>
                <a:gd name="T0" fmla="*/ 153 w 153"/>
                <a:gd name="T1" fmla="*/ 77 h 154"/>
                <a:gd name="T2" fmla="*/ 152 w 153"/>
                <a:gd name="T3" fmla="*/ 92 h 154"/>
                <a:gd name="T4" fmla="*/ 148 w 153"/>
                <a:gd name="T5" fmla="*/ 107 h 154"/>
                <a:gd name="T6" fmla="*/ 141 w 153"/>
                <a:gd name="T7" fmla="*/ 120 h 154"/>
                <a:gd name="T8" fmla="*/ 132 w 153"/>
                <a:gd name="T9" fmla="*/ 132 h 154"/>
                <a:gd name="T10" fmla="*/ 120 w 153"/>
                <a:gd name="T11" fmla="*/ 141 h 154"/>
                <a:gd name="T12" fmla="*/ 107 w 153"/>
                <a:gd name="T13" fmla="*/ 148 h 154"/>
                <a:gd name="T14" fmla="*/ 93 w 153"/>
                <a:gd name="T15" fmla="*/ 152 h 154"/>
                <a:gd name="T16" fmla="*/ 77 w 153"/>
                <a:gd name="T17" fmla="*/ 154 h 154"/>
                <a:gd name="T18" fmla="*/ 69 w 153"/>
                <a:gd name="T19" fmla="*/ 154 h 154"/>
                <a:gd name="T20" fmla="*/ 54 w 153"/>
                <a:gd name="T21" fmla="*/ 150 h 154"/>
                <a:gd name="T22" fmla="*/ 40 w 153"/>
                <a:gd name="T23" fmla="*/ 144 h 154"/>
                <a:gd name="T24" fmla="*/ 28 w 153"/>
                <a:gd name="T25" fmla="*/ 136 h 154"/>
                <a:gd name="T26" fmla="*/ 17 w 153"/>
                <a:gd name="T27" fmla="*/ 126 h 154"/>
                <a:gd name="T28" fmla="*/ 9 w 153"/>
                <a:gd name="T29" fmla="*/ 114 h 154"/>
                <a:gd name="T30" fmla="*/ 4 w 153"/>
                <a:gd name="T31" fmla="*/ 100 h 154"/>
                <a:gd name="T32" fmla="*/ 0 w 153"/>
                <a:gd name="T33" fmla="*/ 85 h 154"/>
                <a:gd name="T34" fmla="*/ 0 w 153"/>
                <a:gd name="T35" fmla="*/ 77 h 154"/>
                <a:gd name="T36" fmla="*/ 1 w 153"/>
                <a:gd name="T37" fmla="*/ 61 h 154"/>
                <a:gd name="T38" fmla="*/ 6 w 153"/>
                <a:gd name="T39" fmla="*/ 47 h 154"/>
                <a:gd name="T40" fmla="*/ 13 w 153"/>
                <a:gd name="T41" fmla="*/ 33 h 154"/>
                <a:gd name="T42" fmla="*/ 22 w 153"/>
                <a:gd name="T43" fmla="*/ 22 h 154"/>
                <a:gd name="T44" fmla="*/ 33 w 153"/>
                <a:gd name="T45" fmla="*/ 13 h 154"/>
                <a:gd name="T46" fmla="*/ 47 w 153"/>
                <a:gd name="T47" fmla="*/ 6 h 154"/>
                <a:gd name="T48" fmla="*/ 61 w 153"/>
                <a:gd name="T49" fmla="*/ 1 h 154"/>
                <a:gd name="T50" fmla="*/ 77 w 153"/>
                <a:gd name="T51" fmla="*/ 0 h 154"/>
                <a:gd name="T52" fmla="*/ 85 w 153"/>
                <a:gd name="T53" fmla="*/ 0 h 154"/>
                <a:gd name="T54" fmla="*/ 100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2" name="Freeform 1340">
              <a:extLst>
                <a:ext uri="{FF2B5EF4-FFF2-40B4-BE49-F238E27FC236}">
                  <a16:creationId xmlns:a16="http://schemas.microsoft.com/office/drawing/2014/main" id="{A4799263-EB7F-4E1E-A7F7-0BFCD4AFDB17}"/>
                </a:ext>
              </a:extLst>
            </p:cNvPr>
            <p:cNvSpPr>
              <a:spLocks/>
            </p:cNvSpPr>
            <p:nvPr/>
          </p:nvSpPr>
          <p:spPr bwMode="auto">
            <a:xfrm>
              <a:off x="7472363" y="2405063"/>
              <a:ext cx="49213" cy="49213"/>
            </a:xfrm>
            <a:custGeom>
              <a:avLst/>
              <a:gdLst>
                <a:gd name="T0" fmla="*/ 153 w 153"/>
                <a:gd name="T1" fmla="*/ 77 h 155"/>
                <a:gd name="T2" fmla="*/ 152 w 153"/>
                <a:gd name="T3" fmla="*/ 93 h 155"/>
                <a:gd name="T4" fmla="*/ 148 w 153"/>
                <a:gd name="T5" fmla="*/ 108 h 155"/>
                <a:gd name="T6" fmla="*/ 141 w 153"/>
                <a:gd name="T7" fmla="*/ 120 h 155"/>
                <a:gd name="T8" fmla="*/ 132 w 153"/>
                <a:gd name="T9" fmla="*/ 132 h 155"/>
                <a:gd name="T10" fmla="*/ 120 w 153"/>
                <a:gd name="T11" fmla="*/ 141 h 155"/>
                <a:gd name="T12" fmla="*/ 107 w 153"/>
                <a:gd name="T13" fmla="*/ 148 h 155"/>
                <a:gd name="T14" fmla="*/ 93 w 153"/>
                <a:gd name="T15" fmla="*/ 152 h 155"/>
                <a:gd name="T16" fmla="*/ 77 w 153"/>
                <a:gd name="T17" fmla="*/ 155 h 155"/>
                <a:gd name="T18" fmla="*/ 69 w 153"/>
                <a:gd name="T19" fmla="*/ 154 h 155"/>
                <a:gd name="T20" fmla="*/ 54 w 153"/>
                <a:gd name="T21" fmla="*/ 151 h 155"/>
                <a:gd name="T22" fmla="*/ 40 w 153"/>
                <a:gd name="T23" fmla="*/ 146 h 155"/>
                <a:gd name="T24" fmla="*/ 28 w 153"/>
                <a:gd name="T25" fmla="*/ 136 h 155"/>
                <a:gd name="T26" fmla="*/ 17 w 153"/>
                <a:gd name="T27" fmla="*/ 126 h 155"/>
                <a:gd name="T28" fmla="*/ 9 w 153"/>
                <a:gd name="T29" fmla="*/ 114 h 155"/>
                <a:gd name="T30" fmla="*/ 4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4 h 155"/>
                <a:gd name="T46" fmla="*/ 47 w 153"/>
                <a:gd name="T47" fmla="*/ 6 h 155"/>
                <a:gd name="T48" fmla="*/ 61 w 153"/>
                <a:gd name="T49" fmla="*/ 1 h 155"/>
                <a:gd name="T50" fmla="*/ 77 w 153"/>
                <a:gd name="T51" fmla="*/ 0 h 155"/>
                <a:gd name="T52" fmla="*/ 85 w 153"/>
                <a:gd name="T53" fmla="*/ 0 h 155"/>
                <a:gd name="T54" fmla="*/ 100 w 153"/>
                <a:gd name="T55" fmla="*/ 4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4"/>
                  </a:lnTo>
                  <a:lnTo>
                    <a:pt x="141" y="120"/>
                  </a:lnTo>
                  <a:lnTo>
                    <a:pt x="136" y="126"/>
                  </a:lnTo>
                  <a:lnTo>
                    <a:pt x="132" y="132"/>
                  </a:lnTo>
                  <a:lnTo>
                    <a:pt x="126" y="136"/>
                  </a:lnTo>
                  <a:lnTo>
                    <a:pt x="120" y="141"/>
                  </a:lnTo>
                  <a:lnTo>
                    <a:pt x="113" y="146"/>
                  </a:lnTo>
                  <a:lnTo>
                    <a:pt x="107" y="148"/>
                  </a:lnTo>
                  <a:lnTo>
                    <a:pt x="100" y="151"/>
                  </a:lnTo>
                  <a:lnTo>
                    <a:pt x="93"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2" y="23"/>
                  </a:lnTo>
                  <a:lnTo>
                    <a:pt x="28" y="17"/>
                  </a:lnTo>
                  <a:lnTo>
                    <a:pt x="33" y="14"/>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4"/>
                  </a:lnTo>
                  <a:lnTo>
                    <a:pt x="126" y="17"/>
                  </a:lnTo>
                  <a:lnTo>
                    <a:pt x="132" y="23"/>
                  </a:lnTo>
                  <a:lnTo>
                    <a:pt x="136" y="29"/>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3" name="Freeform 1341">
              <a:extLst>
                <a:ext uri="{FF2B5EF4-FFF2-40B4-BE49-F238E27FC236}">
                  <a16:creationId xmlns:a16="http://schemas.microsoft.com/office/drawing/2014/main" id="{2DB8E6F0-9F69-4071-BBF3-DCD6EA4A74AC}"/>
                </a:ext>
              </a:extLst>
            </p:cNvPr>
            <p:cNvSpPr>
              <a:spLocks/>
            </p:cNvSpPr>
            <p:nvPr/>
          </p:nvSpPr>
          <p:spPr bwMode="auto">
            <a:xfrm>
              <a:off x="7542213" y="2335213"/>
              <a:ext cx="49213" cy="49213"/>
            </a:xfrm>
            <a:custGeom>
              <a:avLst/>
              <a:gdLst>
                <a:gd name="T0" fmla="*/ 154 w 154"/>
                <a:gd name="T1" fmla="*/ 77 h 154"/>
                <a:gd name="T2" fmla="*/ 153 w 154"/>
                <a:gd name="T3" fmla="*/ 92 h 154"/>
                <a:gd name="T4" fmla="*/ 149 w 154"/>
                <a:gd name="T5" fmla="*/ 107 h 154"/>
                <a:gd name="T6" fmla="*/ 141 w 154"/>
                <a:gd name="T7" fmla="*/ 120 h 154"/>
                <a:gd name="T8" fmla="*/ 131 w 154"/>
                <a:gd name="T9" fmla="*/ 132 h 154"/>
                <a:gd name="T10" fmla="*/ 120 w 154"/>
                <a:gd name="T11" fmla="*/ 141 h 154"/>
                <a:gd name="T12" fmla="*/ 107 w 154"/>
                <a:gd name="T13" fmla="*/ 148 h 154"/>
                <a:gd name="T14" fmla="*/ 93 w 154"/>
                <a:gd name="T15" fmla="*/ 152 h 154"/>
                <a:gd name="T16" fmla="*/ 78 w 154"/>
                <a:gd name="T17" fmla="*/ 154 h 154"/>
                <a:gd name="T18" fmla="*/ 70 w 154"/>
                <a:gd name="T19" fmla="*/ 154 h 154"/>
                <a:gd name="T20" fmla="*/ 55 w 154"/>
                <a:gd name="T21" fmla="*/ 150 h 154"/>
                <a:gd name="T22" fmla="*/ 40 w 154"/>
                <a:gd name="T23" fmla="*/ 144 h 154"/>
                <a:gd name="T24" fmla="*/ 28 w 154"/>
                <a:gd name="T25" fmla="*/ 136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3 h 154"/>
                <a:gd name="T42" fmla="*/ 23 w 154"/>
                <a:gd name="T43" fmla="*/ 22 h 154"/>
                <a:gd name="T44" fmla="*/ 34 w 154"/>
                <a:gd name="T45" fmla="*/ 13 h 154"/>
                <a:gd name="T46" fmla="*/ 47 w 154"/>
                <a:gd name="T47" fmla="*/ 6 h 154"/>
                <a:gd name="T48" fmla="*/ 62 w 154"/>
                <a:gd name="T49" fmla="*/ 1 h 154"/>
                <a:gd name="T50" fmla="*/ 78 w 154"/>
                <a:gd name="T51" fmla="*/ 0 h 154"/>
                <a:gd name="T52" fmla="*/ 85 w 154"/>
                <a:gd name="T53" fmla="*/ 0 h 154"/>
                <a:gd name="T54" fmla="*/ 101 w 154"/>
                <a:gd name="T55" fmla="*/ 4 h 154"/>
                <a:gd name="T56" fmla="*/ 114 w 154"/>
                <a:gd name="T57" fmla="*/ 9 h 154"/>
                <a:gd name="T58" fmla="*/ 126 w 154"/>
                <a:gd name="T59" fmla="*/ 17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1" y="100"/>
                  </a:lnTo>
                  <a:lnTo>
                    <a:pt x="149" y="107"/>
                  </a:lnTo>
                  <a:lnTo>
                    <a:pt x="145" y="114"/>
                  </a:lnTo>
                  <a:lnTo>
                    <a:pt x="141" y="120"/>
                  </a:lnTo>
                  <a:lnTo>
                    <a:pt x="137" y="126"/>
                  </a:lnTo>
                  <a:lnTo>
                    <a:pt x="131" y="132"/>
                  </a:lnTo>
                  <a:lnTo>
                    <a:pt x="126" y="136"/>
                  </a:lnTo>
                  <a:lnTo>
                    <a:pt x="120" y="141"/>
                  </a:lnTo>
                  <a:lnTo>
                    <a:pt x="114" y="144"/>
                  </a:lnTo>
                  <a:lnTo>
                    <a:pt x="107" y="148"/>
                  </a:lnTo>
                  <a:lnTo>
                    <a:pt x="101" y="150"/>
                  </a:lnTo>
                  <a:lnTo>
                    <a:pt x="93" y="152"/>
                  </a:lnTo>
                  <a:lnTo>
                    <a:pt x="85" y="154"/>
                  </a:lnTo>
                  <a:lnTo>
                    <a:pt x="78" y="154"/>
                  </a:lnTo>
                  <a:lnTo>
                    <a:pt x="78" y="154"/>
                  </a:lnTo>
                  <a:lnTo>
                    <a:pt x="70" y="154"/>
                  </a:lnTo>
                  <a:lnTo>
                    <a:pt x="62" y="152"/>
                  </a:lnTo>
                  <a:lnTo>
                    <a:pt x="55" y="150"/>
                  </a:lnTo>
                  <a:lnTo>
                    <a:pt x="47" y="148"/>
                  </a:lnTo>
                  <a:lnTo>
                    <a:pt x="40" y="144"/>
                  </a:lnTo>
                  <a:lnTo>
                    <a:pt x="34" y="141"/>
                  </a:lnTo>
                  <a:lnTo>
                    <a:pt x="28" y="136"/>
                  </a:lnTo>
                  <a:lnTo>
                    <a:pt x="23" y="132"/>
                  </a:lnTo>
                  <a:lnTo>
                    <a:pt x="18" y="126"/>
                  </a:lnTo>
                  <a:lnTo>
                    <a:pt x="14" y="120"/>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0" y="9"/>
                  </a:lnTo>
                  <a:lnTo>
                    <a:pt x="47" y="6"/>
                  </a:lnTo>
                  <a:lnTo>
                    <a:pt x="55" y="4"/>
                  </a:lnTo>
                  <a:lnTo>
                    <a:pt x="62" y="1"/>
                  </a:lnTo>
                  <a:lnTo>
                    <a:pt x="70" y="0"/>
                  </a:lnTo>
                  <a:lnTo>
                    <a:pt x="78" y="0"/>
                  </a:lnTo>
                  <a:lnTo>
                    <a:pt x="78" y="0"/>
                  </a:lnTo>
                  <a:lnTo>
                    <a:pt x="85" y="0"/>
                  </a:lnTo>
                  <a:lnTo>
                    <a:pt x="93" y="1"/>
                  </a:lnTo>
                  <a:lnTo>
                    <a:pt x="101" y="4"/>
                  </a:lnTo>
                  <a:lnTo>
                    <a:pt x="107" y="6"/>
                  </a:lnTo>
                  <a:lnTo>
                    <a:pt x="114" y="9"/>
                  </a:lnTo>
                  <a:lnTo>
                    <a:pt x="120" y="13"/>
                  </a:lnTo>
                  <a:lnTo>
                    <a:pt x="126" y="17"/>
                  </a:lnTo>
                  <a:lnTo>
                    <a:pt x="131" y="22"/>
                  </a:lnTo>
                  <a:lnTo>
                    <a:pt x="137" y="28"/>
                  </a:lnTo>
                  <a:lnTo>
                    <a:pt x="141"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4" name="Freeform 1342">
              <a:extLst>
                <a:ext uri="{FF2B5EF4-FFF2-40B4-BE49-F238E27FC236}">
                  <a16:creationId xmlns:a16="http://schemas.microsoft.com/office/drawing/2014/main" id="{710A2DA6-1A86-4359-84D5-11D250E0031E}"/>
                </a:ext>
              </a:extLst>
            </p:cNvPr>
            <p:cNvSpPr>
              <a:spLocks/>
            </p:cNvSpPr>
            <p:nvPr/>
          </p:nvSpPr>
          <p:spPr bwMode="auto">
            <a:xfrm>
              <a:off x="7542213" y="2405063"/>
              <a:ext cx="49213" cy="49213"/>
            </a:xfrm>
            <a:custGeom>
              <a:avLst/>
              <a:gdLst>
                <a:gd name="T0" fmla="*/ 154 w 154"/>
                <a:gd name="T1" fmla="*/ 77 h 155"/>
                <a:gd name="T2" fmla="*/ 153 w 154"/>
                <a:gd name="T3" fmla="*/ 93 h 155"/>
                <a:gd name="T4" fmla="*/ 149 w 154"/>
                <a:gd name="T5" fmla="*/ 108 h 155"/>
                <a:gd name="T6" fmla="*/ 141 w 154"/>
                <a:gd name="T7" fmla="*/ 120 h 155"/>
                <a:gd name="T8" fmla="*/ 131 w 154"/>
                <a:gd name="T9" fmla="*/ 132 h 155"/>
                <a:gd name="T10" fmla="*/ 120 w 154"/>
                <a:gd name="T11" fmla="*/ 141 h 155"/>
                <a:gd name="T12" fmla="*/ 107 w 154"/>
                <a:gd name="T13" fmla="*/ 148 h 155"/>
                <a:gd name="T14" fmla="*/ 93 w 154"/>
                <a:gd name="T15" fmla="*/ 152 h 155"/>
                <a:gd name="T16" fmla="*/ 78 w 154"/>
                <a:gd name="T17" fmla="*/ 155 h 155"/>
                <a:gd name="T18" fmla="*/ 70 w 154"/>
                <a:gd name="T19" fmla="*/ 154 h 155"/>
                <a:gd name="T20" fmla="*/ 55 w 154"/>
                <a:gd name="T21" fmla="*/ 151 h 155"/>
                <a:gd name="T22" fmla="*/ 40 w 154"/>
                <a:gd name="T23" fmla="*/ 146 h 155"/>
                <a:gd name="T24" fmla="*/ 28 w 154"/>
                <a:gd name="T25" fmla="*/ 136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1 h 155"/>
                <a:gd name="T50" fmla="*/ 78 w 154"/>
                <a:gd name="T51" fmla="*/ 0 h 155"/>
                <a:gd name="T52" fmla="*/ 85 w 154"/>
                <a:gd name="T53" fmla="*/ 0 h 155"/>
                <a:gd name="T54" fmla="*/ 101 w 154"/>
                <a:gd name="T55" fmla="*/ 4 h 155"/>
                <a:gd name="T56" fmla="*/ 114 w 154"/>
                <a:gd name="T57" fmla="*/ 9 h 155"/>
                <a:gd name="T58" fmla="*/ 126 w 154"/>
                <a:gd name="T59" fmla="*/ 17 h 155"/>
                <a:gd name="T60" fmla="*/ 137 w 154"/>
                <a:gd name="T61" fmla="*/ 29 h 155"/>
                <a:gd name="T62" fmla="*/ 145 w 154"/>
                <a:gd name="T63" fmla="*/ 40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4"/>
                  </a:lnTo>
                  <a:lnTo>
                    <a:pt x="141" y="120"/>
                  </a:lnTo>
                  <a:lnTo>
                    <a:pt x="137" y="126"/>
                  </a:lnTo>
                  <a:lnTo>
                    <a:pt x="131" y="132"/>
                  </a:lnTo>
                  <a:lnTo>
                    <a:pt x="126" y="136"/>
                  </a:lnTo>
                  <a:lnTo>
                    <a:pt x="120" y="141"/>
                  </a:lnTo>
                  <a:lnTo>
                    <a:pt x="114" y="146"/>
                  </a:lnTo>
                  <a:lnTo>
                    <a:pt x="107" y="148"/>
                  </a:lnTo>
                  <a:lnTo>
                    <a:pt x="101" y="151"/>
                  </a:lnTo>
                  <a:lnTo>
                    <a:pt x="93" y="152"/>
                  </a:lnTo>
                  <a:lnTo>
                    <a:pt x="85" y="154"/>
                  </a:lnTo>
                  <a:lnTo>
                    <a:pt x="78" y="155"/>
                  </a:lnTo>
                  <a:lnTo>
                    <a:pt x="78" y="155"/>
                  </a:lnTo>
                  <a:lnTo>
                    <a:pt x="70" y="154"/>
                  </a:lnTo>
                  <a:lnTo>
                    <a:pt x="62" y="152"/>
                  </a:lnTo>
                  <a:lnTo>
                    <a:pt x="55" y="151"/>
                  </a:lnTo>
                  <a:lnTo>
                    <a:pt x="47" y="148"/>
                  </a:lnTo>
                  <a:lnTo>
                    <a:pt x="40" y="146"/>
                  </a:lnTo>
                  <a:lnTo>
                    <a:pt x="34" y="141"/>
                  </a:lnTo>
                  <a:lnTo>
                    <a:pt x="28" y="136"/>
                  </a:lnTo>
                  <a:lnTo>
                    <a:pt x="23" y="132"/>
                  </a:lnTo>
                  <a:lnTo>
                    <a:pt x="18" y="126"/>
                  </a:lnTo>
                  <a:lnTo>
                    <a:pt x="14" y="120"/>
                  </a:lnTo>
                  <a:lnTo>
                    <a:pt x="9" y="114"/>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9"/>
                  </a:lnTo>
                  <a:lnTo>
                    <a:pt x="23" y="23"/>
                  </a:lnTo>
                  <a:lnTo>
                    <a:pt x="28" y="17"/>
                  </a:lnTo>
                  <a:lnTo>
                    <a:pt x="34" y="14"/>
                  </a:lnTo>
                  <a:lnTo>
                    <a:pt x="40" y="9"/>
                  </a:lnTo>
                  <a:lnTo>
                    <a:pt x="47" y="6"/>
                  </a:lnTo>
                  <a:lnTo>
                    <a:pt x="55" y="4"/>
                  </a:lnTo>
                  <a:lnTo>
                    <a:pt x="62" y="1"/>
                  </a:lnTo>
                  <a:lnTo>
                    <a:pt x="70" y="0"/>
                  </a:lnTo>
                  <a:lnTo>
                    <a:pt x="78" y="0"/>
                  </a:lnTo>
                  <a:lnTo>
                    <a:pt x="78" y="0"/>
                  </a:lnTo>
                  <a:lnTo>
                    <a:pt x="85" y="0"/>
                  </a:lnTo>
                  <a:lnTo>
                    <a:pt x="93" y="1"/>
                  </a:lnTo>
                  <a:lnTo>
                    <a:pt x="101" y="4"/>
                  </a:lnTo>
                  <a:lnTo>
                    <a:pt x="107" y="6"/>
                  </a:lnTo>
                  <a:lnTo>
                    <a:pt x="114" y="9"/>
                  </a:lnTo>
                  <a:lnTo>
                    <a:pt x="120" y="14"/>
                  </a:lnTo>
                  <a:lnTo>
                    <a:pt x="126" y="17"/>
                  </a:lnTo>
                  <a:lnTo>
                    <a:pt x="131" y="23"/>
                  </a:lnTo>
                  <a:lnTo>
                    <a:pt x="137" y="29"/>
                  </a:lnTo>
                  <a:lnTo>
                    <a:pt x="141"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5" name="Freeform 1343">
              <a:extLst>
                <a:ext uri="{FF2B5EF4-FFF2-40B4-BE49-F238E27FC236}">
                  <a16:creationId xmlns:a16="http://schemas.microsoft.com/office/drawing/2014/main" id="{C74B72CE-7ED1-4EF8-8694-BF24B211AB6F}"/>
                </a:ext>
              </a:extLst>
            </p:cNvPr>
            <p:cNvSpPr>
              <a:spLocks/>
            </p:cNvSpPr>
            <p:nvPr/>
          </p:nvSpPr>
          <p:spPr bwMode="auto">
            <a:xfrm>
              <a:off x="7613651" y="2335213"/>
              <a:ext cx="47625" cy="49213"/>
            </a:xfrm>
            <a:custGeom>
              <a:avLst/>
              <a:gdLst>
                <a:gd name="T0" fmla="*/ 153 w 153"/>
                <a:gd name="T1" fmla="*/ 77 h 154"/>
                <a:gd name="T2" fmla="*/ 152 w 153"/>
                <a:gd name="T3" fmla="*/ 92 h 154"/>
                <a:gd name="T4" fmla="*/ 148 w 153"/>
                <a:gd name="T5" fmla="*/ 107 h 154"/>
                <a:gd name="T6" fmla="*/ 141 w 153"/>
                <a:gd name="T7" fmla="*/ 120 h 154"/>
                <a:gd name="T8" fmla="*/ 132 w 153"/>
                <a:gd name="T9" fmla="*/ 132 h 154"/>
                <a:gd name="T10" fmla="*/ 120 w 153"/>
                <a:gd name="T11" fmla="*/ 141 h 154"/>
                <a:gd name="T12" fmla="*/ 106 w 153"/>
                <a:gd name="T13" fmla="*/ 148 h 154"/>
                <a:gd name="T14" fmla="*/ 93 w 153"/>
                <a:gd name="T15" fmla="*/ 152 h 154"/>
                <a:gd name="T16" fmla="*/ 77 w 153"/>
                <a:gd name="T17" fmla="*/ 154 h 154"/>
                <a:gd name="T18" fmla="*/ 69 w 153"/>
                <a:gd name="T19" fmla="*/ 154 h 154"/>
                <a:gd name="T20" fmla="*/ 54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6 w 153"/>
                <a:gd name="T39" fmla="*/ 47 h 154"/>
                <a:gd name="T40" fmla="*/ 13 w 153"/>
                <a:gd name="T41" fmla="*/ 33 h 154"/>
                <a:gd name="T42" fmla="*/ 22 w 153"/>
                <a:gd name="T43" fmla="*/ 22 h 154"/>
                <a:gd name="T44" fmla="*/ 33 w 153"/>
                <a:gd name="T45" fmla="*/ 13 h 154"/>
                <a:gd name="T46" fmla="*/ 47 w 153"/>
                <a:gd name="T47" fmla="*/ 6 h 154"/>
                <a:gd name="T48" fmla="*/ 61 w 153"/>
                <a:gd name="T49" fmla="*/ 1 h 154"/>
                <a:gd name="T50" fmla="*/ 77 w 153"/>
                <a:gd name="T51" fmla="*/ 0 h 154"/>
                <a:gd name="T52" fmla="*/ 85 w 153"/>
                <a:gd name="T53" fmla="*/ 0 h 154"/>
                <a:gd name="T54" fmla="*/ 100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8" y="107"/>
                  </a:lnTo>
                  <a:lnTo>
                    <a:pt x="144" y="114"/>
                  </a:lnTo>
                  <a:lnTo>
                    <a:pt x="141" y="120"/>
                  </a:lnTo>
                  <a:lnTo>
                    <a:pt x="136" y="126"/>
                  </a:lnTo>
                  <a:lnTo>
                    <a:pt x="132" y="132"/>
                  </a:lnTo>
                  <a:lnTo>
                    <a:pt x="126" y="136"/>
                  </a:lnTo>
                  <a:lnTo>
                    <a:pt x="120" y="141"/>
                  </a:lnTo>
                  <a:lnTo>
                    <a:pt x="113" y="144"/>
                  </a:lnTo>
                  <a:lnTo>
                    <a:pt x="106"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7" y="136"/>
                  </a:lnTo>
                  <a:lnTo>
                    <a:pt x="22" y="132"/>
                  </a:lnTo>
                  <a:lnTo>
                    <a:pt x="17" y="126"/>
                  </a:lnTo>
                  <a:lnTo>
                    <a:pt x="13" y="120"/>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3" y="33"/>
                  </a:lnTo>
                  <a:lnTo>
                    <a:pt x="17" y="28"/>
                  </a:lnTo>
                  <a:lnTo>
                    <a:pt x="22" y="22"/>
                  </a:lnTo>
                  <a:lnTo>
                    <a:pt x="27" y="17"/>
                  </a:lnTo>
                  <a:lnTo>
                    <a:pt x="33" y="13"/>
                  </a:lnTo>
                  <a:lnTo>
                    <a:pt x="40" y="9"/>
                  </a:lnTo>
                  <a:lnTo>
                    <a:pt x="47" y="6"/>
                  </a:lnTo>
                  <a:lnTo>
                    <a:pt x="54" y="4"/>
                  </a:lnTo>
                  <a:lnTo>
                    <a:pt x="61" y="1"/>
                  </a:lnTo>
                  <a:lnTo>
                    <a:pt x="69" y="0"/>
                  </a:lnTo>
                  <a:lnTo>
                    <a:pt x="77" y="0"/>
                  </a:lnTo>
                  <a:lnTo>
                    <a:pt x="77" y="0"/>
                  </a:lnTo>
                  <a:lnTo>
                    <a:pt x="85" y="0"/>
                  </a:lnTo>
                  <a:lnTo>
                    <a:pt x="93" y="1"/>
                  </a:lnTo>
                  <a:lnTo>
                    <a:pt x="100" y="4"/>
                  </a:lnTo>
                  <a:lnTo>
                    <a:pt x="106"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6" name="Freeform 1344">
              <a:extLst>
                <a:ext uri="{FF2B5EF4-FFF2-40B4-BE49-F238E27FC236}">
                  <a16:creationId xmlns:a16="http://schemas.microsoft.com/office/drawing/2014/main" id="{654F0E68-B28D-415D-9356-BEDFDB19AC26}"/>
                </a:ext>
              </a:extLst>
            </p:cNvPr>
            <p:cNvSpPr>
              <a:spLocks/>
            </p:cNvSpPr>
            <p:nvPr/>
          </p:nvSpPr>
          <p:spPr bwMode="auto">
            <a:xfrm>
              <a:off x="7613651" y="2405063"/>
              <a:ext cx="47625" cy="49213"/>
            </a:xfrm>
            <a:custGeom>
              <a:avLst/>
              <a:gdLst>
                <a:gd name="T0" fmla="*/ 153 w 153"/>
                <a:gd name="T1" fmla="*/ 77 h 155"/>
                <a:gd name="T2" fmla="*/ 152 w 153"/>
                <a:gd name="T3" fmla="*/ 93 h 155"/>
                <a:gd name="T4" fmla="*/ 148 w 153"/>
                <a:gd name="T5" fmla="*/ 108 h 155"/>
                <a:gd name="T6" fmla="*/ 141 w 153"/>
                <a:gd name="T7" fmla="*/ 120 h 155"/>
                <a:gd name="T8" fmla="*/ 132 w 153"/>
                <a:gd name="T9" fmla="*/ 132 h 155"/>
                <a:gd name="T10" fmla="*/ 120 w 153"/>
                <a:gd name="T11" fmla="*/ 141 h 155"/>
                <a:gd name="T12" fmla="*/ 106 w 153"/>
                <a:gd name="T13" fmla="*/ 148 h 155"/>
                <a:gd name="T14" fmla="*/ 93 w 153"/>
                <a:gd name="T15" fmla="*/ 152 h 155"/>
                <a:gd name="T16" fmla="*/ 77 w 153"/>
                <a:gd name="T17" fmla="*/ 155 h 155"/>
                <a:gd name="T18" fmla="*/ 69 w 153"/>
                <a:gd name="T19" fmla="*/ 154 h 155"/>
                <a:gd name="T20" fmla="*/ 54 w 153"/>
                <a:gd name="T21" fmla="*/ 151 h 155"/>
                <a:gd name="T22" fmla="*/ 40 w 153"/>
                <a:gd name="T23" fmla="*/ 146 h 155"/>
                <a:gd name="T24" fmla="*/ 27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4 h 155"/>
                <a:gd name="T46" fmla="*/ 47 w 153"/>
                <a:gd name="T47" fmla="*/ 6 h 155"/>
                <a:gd name="T48" fmla="*/ 61 w 153"/>
                <a:gd name="T49" fmla="*/ 1 h 155"/>
                <a:gd name="T50" fmla="*/ 77 w 153"/>
                <a:gd name="T51" fmla="*/ 0 h 155"/>
                <a:gd name="T52" fmla="*/ 85 w 153"/>
                <a:gd name="T53" fmla="*/ 0 h 155"/>
                <a:gd name="T54" fmla="*/ 100 w 153"/>
                <a:gd name="T55" fmla="*/ 4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4"/>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1" y="152"/>
                  </a:lnTo>
                  <a:lnTo>
                    <a:pt x="54" y="151"/>
                  </a:lnTo>
                  <a:lnTo>
                    <a:pt x="47" y="148"/>
                  </a:lnTo>
                  <a:lnTo>
                    <a:pt x="40" y="146"/>
                  </a:lnTo>
                  <a:lnTo>
                    <a:pt x="33" y="141"/>
                  </a:lnTo>
                  <a:lnTo>
                    <a:pt x="27" y="136"/>
                  </a:lnTo>
                  <a:lnTo>
                    <a:pt x="22" y="132"/>
                  </a:lnTo>
                  <a:lnTo>
                    <a:pt x="17" y="126"/>
                  </a:lnTo>
                  <a:lnTo>
                    <a:pt x="13" y="120"/>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3" y="35"/>
                  </a:lnTo>
                  <a:lnTo>
                    <a:pt x="17" y="29"/>
                  </a:lnTo>
                  <a:lnTo>
                    <a:pt x="22" y="23"/>
                  </a:lnTo>
                  <a:lnTo>
                    <a:pt x="27" y="17"/>
                  </a:lnTo>
                  <a:lnTo>
                    <a:pt x="33" y="14"/>
                  </a:lnTo>
                  <a:lnTo>
                    <a:pt x="40" y="9"/>
                  </a:lnTo>
                  <a:lnTo>
                    <a:pt x="47" y="6"/>
                  </a:lnTo>
                  <a:lnTo>
                    <a:pt x="54" y="4"/>
                  </a:lnTo>
                  <a:lnTo>
                    <a:pt x="61" y="1"/>
                  </a:lnTo>
                  <a:lnTo>
                    <a:pt x="69" y="0"/>
                  </a:lnTo>
                  <a:lnTo>
                    <a:pt x="77" y="0"/>
                  </a:lnTo>
                  <a:lnTo>
                    <a:pt x="77" y="0"/>
                  </a:lnTo>
                  <a:lnTo>
                    <a:pt x="85" y="0"/>
                  </a:lnTo>
                  <a:lnTo>
                    <a:pt x="93" y="1"/>
                  </a:lnTo>
                  <a:lnTo>
                    <a:pt x="100" y="4"/>
                  </a:lnTo>
                  <a:lnTo>
                    <a:pt x="106" y="6"/>
                  </a:lnTo>
                  <a:lnTo>
                    <a:pt x="113" y="9"/>
                  </a:lnTo>
                  <a:lnTo>
                    <a:pt x="120" y="14"/>
                  </a:lnTo>
                  <a:lnTo>
                    <a:pt x="126" y="17"/>
                  </a:lnTo>
                  <a:lnTo>
                    <a:pt x="132" y="23"/>
                  </a:lnTo>
                  <a:lnTo>
                    <a:pt x="136" y="29"/>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7" name="Freeform 1345">
              <a:extLst>
                <a:ext uri="{FF2B5EF4-FFF2-40B4-BE49-F238E27FC236}">
                  <a16:creationId xmlns:a16="http://schemas.microsoft.com/office/drawing/2014/main" id="{0E1C212D-726B-48FE-B9F9-9BF11D71B701}"/>
                </a:ext>
              </a:extLst>
            </p:cNvPr>
            <p:cNvSpPr>
              <a:spLocks/>
            </p:cNvSpPr>
            <p:nvPr/>
          </p:nvSpPr>
          <p:spPr bwMode="auto">
            <a:xfrm>
              <a:off x="7683501" y="2335213"/>
              <a:ext cx="47625" cy="49213"/>
            </a:xfrm>
            <a:custGeom>
              <a:avLst/>
              <a:gdLst>
                <a:gd name="T0" fmla="*/ 153 w 153"/>
                <a:gd name="T1" fmla="*/ 77 h 154"/>
                <a:gd name="T2" fmla="*/ 152 w 153"/>
                <a:gd name="T3" fmla="*/ 92 h 154"/>
                <a:gd name="T4" fmla="*/ 147 w 153"/>
                <a:gd name="T5" fmla="*/ 107 h 154"/>
                <a:gd name="T6" fmla="*/ 140 w 153"/>
                <a:gd name="T7" fmla="*/ 120 h 154"/>
                <a:gd name="T8" fmla="*/ 131 w 153"/>
                <a:gd name="T9" fmla="*/ 132 h 154"/>
                <a:gd name="T10" fmla="*/ 120 w 153"/>
                <a:gd name="T11" fmla="*/ 141 h 154"/>
                <a:gd name="T12" fmla="*/ 106 w 153"/>
                <a:gd name="T13" fmla="*/ 148 h 154"/>
                <a:gd name="T14" fmla="*/ 92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3 h 154"/>
                <a:gd name="T42" fmla="*/ 22 w 153"/>
                <a:gd name="T43" fmla="*/ 22 h 154"/>
                <a:gd name="T44" fmla="*/ 33 w 153"/>
                <a:gd name="T45" fmla="*/ 13 h 154"/>
                <a:gd name="T46" fmla="*/ 47 w 153"/>
                <a:gd name="T47" fmla="*/ 6 h 154"/>
                <a:gd name="T48" fmla="*/ 61 w 153"/>
                <a:gd name="T49" fmla="*/ 1 h 154"/>
                <a:gd name="T50" fmla="*/ 76 w 153"/>
                <a:gd name="T51" fmla="*/ 0 h 154"/>
                <a:gd name="T52" fmla="*/ 84 w 153"/>
                <a:gd name="T53" fmla="*/ 0 h 154"/>
                <a:gd name="T54" fmla="*/ 99 w 153"/>
                <a:gd name="T55" fmla="*/ 4 h 154"/>
                <a:gd name="T56" fmla="*/ 113 w 153"/>
                <a:gd name="T57" fmla="*/ 9 h 154"/>
                <a:gd name="T58" fmla="*/ 125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0" y="120"/>
                  </a:lnTo>
                  <a:lnTo>
                    <a:pt x="136" y="126"/>
                  </a:lnTo>
                  <a:lnTo>
                    <a:pt x="131" y="132"/>
                  </a:lnTo>
                  <a:lnTo>
                    <a:pt x="125"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3" y="141"/>
                  </a:lnTo>
                  <a:lnTo>
                    <a:pt x="27" y="136"/>
                  </a:lnTo>
                  <a:lnTo>
                    <a:pt x="22" y="132"/>
                  </a:lnTo>
                  <a:lnTo>
                    <a:pt x="17" y="126"/>
                  </a:lnTo>
                  <a:lnTo>
                    <a:pt x="12" y="120"/>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2" y="22"/>
                  </a:lnTo>
                  <a:lnTo>
                    <a:pt x="27" y="17"/>
                  </a:lnTo>
                  <a:lnTo>
                    <a:pt x="33"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5"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8" name="Freeform 1346">
              <a:extLst>
                <a:ext uri="{FF2B5EF4-FFF2-40B4-BE49-F238E27FC236}">
                  <a16:creationId xmlns:a16="http://schemas.microsoft.com/office/drawing/2014/main" id="{71A80D9E-C602-4942-BE13-EA6326DA6CFD}"/>
                </a:ext>
              </a:extLst>
            </p:cNvPr>
            <p:cNvSpPr>
              <a:spLocks/>
            </p:cNvSpPr>
            <p:nvPr/>
          </p:nvSpPr>
          <p:spPr bwMode="auto">
            <a:xfrm>
              <a:off x="7683501" y="2405063"/>
              <a:ext cx="47625" cy="49213"/>
            </a:xfrm>
            <a:custGeom>
              <a:avLst/>
              <a:gdLst>
                <a:gd name="T0" fmla="*/ 153 w 153"/>
                <a:gd name="T1" fmla="*/ 77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4 h 155"/>
                <a:gd name="T20" fmla="*/ 53 w 153"/>
                <a:gd name="T21" fmla="*/ 151 h 155"/>
                <a:gd name="T22" fmla="*/ 40 w 153"/>
                <a:gd name="T23" fmla="*/ 146 h 155"/>
                <a:gd name="T24" fmla="*/ 27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2 w 153"/>
                <a:gd name="T43" fmla="*/ 23 h 155"/>
                <a:gd name="T44" fmla="*/ 33 w 153"/>
                <a:gd name="T45" fmla="*/ 14 h 155"/>
                <a:gd name="T46" fmla="*/ 47 w 153"/>
                <a:gd name="T47" fmla="*/ 6 h 155"/>
                <a:gd name="T48" fmla="*/ 61 w 153"/>
                <a:gd name="T49" fmla="*/ 1 h 155"/>
                <a:gd name="T50" fmla="*/ 76 w 153"/>
                <a:gd name="T51" fmla="*/ 0 h 155"/>
                <a:gd name="T52" fmla="*/ 84 w 153"/>
                <a:gd name="T53" fmla="*/ 0 h 155"/>
                <a:gd name="T54" fmla="*/ 99 w 153"/>
                <a:gd name="T55" fmla="*/ 4 h 155"/>
                <a:gd name="T56" fmla="*/ 113 w 153"/>
                <a:gd name="T57" fmla="*/ 9 h 155"/>
                <a:gd name="T58" fmla="*/ 125 w 153"/>
                <a:gd name="T59" fmla="*/ 17 h 155"/>
                <a:gd name="T60" fmla="*/ 136 w 153"/>
                <a:gd name="T61" fmla="*/ 29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0" y="120"/>
                  </a:lnTo>
                  <a:lnTo>
                    <a:pt x="136" y="126"/>
                  </a:lnTo>
                  <a:lnTo>
                    <a:pt x="131" y="132"/>
                  </a:lnTo>
                  <a:lnTo>
                    <a:pt x="125" y="136"/>
                  </a:lnTo>
                  <a:lnTo>
                    <a:pt x="120" y="141"/>
                  </a:lnTo>
                  <a:lnTo>
                    <a:pt x="113" y="146"/>
                  </a:lnTo>
                  <a:lnTo>
                    <a:pt x="106" y="148"/>
                  </a:lnTo>
                  <a:lnTo>
                    <a:pt x="99" y="151"/>
                  </a:lnTo>
                  <a:lnTo>
                    <a:pt x="92" y="152"/>
                  </a:lnTo>
                  <a:lnTo>
                    <a:pt x="84" y="154"/>
                  </a:lnTo>
                  <a:lnTo>
                    <a:pt x="76" y="155"/>
                  </a:lnTo>
                  <a:lnTo>
                    <a:pt x="76" y="155"/>
                  </a:lnTo>
                  <a:lnTo>
                    <a:pt x="68" y="154"/>
                  </a:lnTo>
                  <a:lnTo>
                    <a:pt x="61" y="152"/>
                  </a:lnTo>
                  <a:lnTo>
                    <a:pt x="53" y="151"/>
                  </a:lnTo>
                  <a:lnTo>
                    <a:pt x="47" y="148"/>
                  </a:lnTo>
                  <a:lnTo>
                    <a:pt x="40" y="146"/>
                  </a:lnTo>
                  <a:lnTo>
                    <a:pt x="33" y="141"/>
                  </a:lnTo>
                  <a:lnTo>
                    <a:pt x="27" y="136"/>
                  </a:lnTo>
                  <a:lnTo>
                    <a:pt x="22" y="132"/>
                  </a:lnTo>
                  <a:lnTo>
                    <a:pt x="17" y="126"/>
                  </a:lnTo>
                  <a:lnTo>
                    <a:pt x="12" y="120"/>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2" y="23"/>
                  </a:lnTo>
                  <a:lnTo>
                    <a:pt x="27" y="17"/>
                  </a:lnTo>
                  <a:lnTo>
                    <a:pt x="33" y="14"/>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4"/>
                  </a:lnTo>
                  <a:lnTo>
                    <a:pt x="125" y="17"/>
                  </a:lnTo>
                  <a:lnTo>
                    <a:pt x="131" y="23"/>
                  </a:lnTo>
                  <a:lnTo>
                    <a:pt x="136" y="29"/>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9" name="Freeform 1347">
              <a:extLst>
                <a:ext uri="{FF2B5EF4-FFF2-40B4-BE49-F238E27FC236}">
                  <a16:creationId xmlns:a16="http://schemas.microsoft.com/office/drawing/2014/main" id="{F649617E-1873-4FEF-B336-18EA5A2CF549}"/>
                </a:ext>
              </a:extLst>
            </p:cNvPr>
            <p:cNvSpPr>
              <a:spLocks/>
            </p:cNvSpPr>
            <p:nvPr/>
          </p:nvSpPr>
          <p:spPr bwMode="auto">
            <a:xfrm>
              <a:off x="7191376" y="2335213"/>
              <a:ext cx="49213" cy="49213"/>
            </a:xfrm>
            <a:custGeom>
              <a:avLst/>
              <a:gdLst>
                <a:gd name="T0" fmla="*/ 155 w 155"/>
                <a:gd name="T1" fmla="*/ 77 h 154"/>
                <a:gd name="T2" fmla="*/ 153 w 155"/>
                <a:gd name="T3" fmla="*/ 92 h 154"/>
                <a:gd name="T4" fmla="*/ 149 w 155"/>
                <a:gd name="T5" fmla="*/ 107 h 154"/>
                <a:gd name="T6" fmla="*/ 141 w 155"/>
                <a:gd name="T7" fmla="*/ 120 h 154"/>
                <a:gd name="T8" fmla="*/ 132 w 155"/>
                <a:gd name="T9" fmla="*/ 132 h 154"/>
                <a:gd name="T10" fmla="*/ 121 w 155"/>
                <a:gd name="T11" fmla="*/ 141 h 154"/>
                <a:gd name="T12" fmla="*/ 108 w 155"/>
                <a:gd name="T13" fmla="*/ 148 h 154"/>
                <a:gd name="T14" fmla="*/ 93 w 155"/>
                <a:gd name="T15" fmla="*/ 152 h 154"/>
                <a:gd name="T16" fmla="*/ 78 w 155"/>
                <a:gd name="T17" fmla="*/ 154 h 154"/>
                <a:gd name="T18" fmla="*/ 70 w 155"/>
                <a:gd name="T19" fmla="*/ 154 h 154"/>
                <a:gd name="T20" fmla="*/ 55 w 155"/>
                <a:gd name="T21" fmla="*/ 150 h 154"/>
                <a:gd name="T22" fmla="*/ 42 w 155"/>
                <a:gd name="T23" fmla="*/ 144 h 154"/>
                <a:gd name="T24" fmla="*/ 29 w 155"/>
                <a:gd name="T25" fmla="*/ 136 h 154"/>
                <a:gd name="T26" fmla="*/ 19 w 155"/>
                <a:gd name="T27" fmla="*/ 126 h 154"/>
                <a:gd name="T28" fmla="*/ 11 w 155"/>
                <a:gd name="T29" fmla="*/ 114 h 154"/>
                <a:gd name="T30" fmla="*/ 4 w 155"/>
                <a:gd name="T31" fmla="*/ 100 h 154"/>
                <a:gd name="T32" fmla="*/ 2 w 155"/>
                <a:gd name="T33" fmla="*/ 85 h 154"/>
                <a:gd name="T34" fmla="*/ 0 w 155"/>
                <a:gd name="T35" fmla="*/ 77 h 154"/>
                <a:gd name="T36" fmla="*/ 3 w 155"/>
                <a:gd name="T37" fmla="*/ 61 h 154"/>
                <a:gd name="T38" fmla="*/ 7 w 155"/>
                <a:gd name="T39" fmla="*/ 47 h 154"/>
                <a:gd name="T40" fmla="*/ 14 w 155"/>
                <a:gd name="T41" fmla="*/ 33 h 154"/>
                <a:gd name="T42" fmla="*/ 23 w 155"/>
                <a:gd name="T43" fmla="*/ 22 h 154"/>
                <a:gd name="T44" fmla="*/ 35 w 155"/>
                <a:gd name="T45" fmla="*/ 13 h 154"/>
                <a:gd name="T46" fmla="*/ 47 w 155"/>
                <a:gd name="T47" fmla="*/ 6 h 154"/>
                <a:gd name="T48" fmla="*/ 62 w 155"/>
                <a:gd name="T49" fmla="*/ 1 h 154"/>
                <a:gd name="T50" fmla="*/ 78 w 155"/>
                <a:gd name="T51" fmla="*/ 0 h 154"/>
                <a:gd name="T52" fmla="*/ 85 w 155"/>
                <a:gd name="T53" fmla="*/ 0 h 154"/>
                <a:gd name="T54" fmla="*/ 101 w 155"/>
                <a:gd name="T55" fmla="*/ 4 h 154"/>
                <a:gd name="T56" fmla="*/ 115 w 155"/>
                <a:gd name="T57" fmla="*/ 9 h 154"/>
                <a:gd name="T58" fmla="*/ 126 w 155"/>
                <a:gd name="T59" fmla="*/ 17 h 154"/>
                <a:gd name="T60" fmla="*/ 137 w 155"/>
                <a:gd name="T61" fmla="*/ 28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3" y="92"/>
                  </a:lnTo>
                  <a:lnTo>
                    <a:pt x="151" y="100"/>
                  </a:lnTo>
                  <a:lnTo>
                    <a:pt x="149" y="107"/>
                  </a:lnTo>
                  <a:lnTo>
                    <a:pt x="146" y="114"/>
                  </a:lnTo>
                  <a:lnTo>
                    <a:pt x="141" y="120"/>
                  </a:lnTo>
                  <a:lnTo>
                    <a:pt x="137" y="126"/>
                  </a:lnTo>
                  <a:lnTo>
                    <a:pt x="132" y="132"/>
                  </a:lnTo>
                  <a:lnTo>
                    <a:pt x="126" y="136"/>
                  </a:lnTo>
                  <a:lnTo>
                    <a:pt x="121" y="141"/>
                  </a:lnTo>
                  <a:lnTo>
                    <a:pt x="115" y="144"/>
                  </a:lnTo>
                  <a:lnTo>
                    <a:pt x="108" y="148"/>
                  </a:lnTo>
                  <a:lnTo>
                    <a:pt x="101" y="150"/>
                  </a:lnTo>
                  <a:lnTo>
                    <a:pt x="93" y="152"/>
                  </a:lnTo>
                  <a:lnTo>
                    <a:pt x="85" y="154"/>
                  </a:lnTo>
                  <a:lnTo>
                    <a:pt x="78" y="154"/>
                  </a:lnTo>
                  <a:lnTo>
                    <a:pt x="78" y="154"/>
                  </a:lnTo>
                  <a:lnTo>
                    <a:pt x="70" y="154"/>
                  </a:lnTo>
                  <a:lnTo>
                    <a:pt x="62" y="152"/>
                  </a:lnTo>
                  <a:lnTo>
                    <a:pt x="55" y="150"/>
                  </a:lnTo>
                  <a:lnTo>
                    <a:pt x="47" y="148"/>
                  </a:lnTo>
                  <a:lnTo>
                    <a:pt x="42" y="144"/>
                  </a:lnTo>
                  <a:lnTo>
                    <a:pt x="35" y="141"/>
                  </a:lnTo>
                  <a:lnTo>
                    <a:pt x="29" y="136"/>
                  </a:lnTo>
                  <a:lnTo>
                    <a:pt x="23" y="132"/>
                  </a:lnTo>
                  <a:lnTo>
                    <a:pt x="19" y="126"/>
                  </a:lnTo>
                  <a:lnTo>
                    <a:pt x="14" y="120"/>
                  </a:lnTo>
                  <a:lnTo>
                    <a:pt x="11" y="114"/>
                  </a:lnTo>
                  <a:lnTo>
                    <a:pt x="7" y="107"/>
                  </a:lnTo>
                  <a:lnTo>
                    <a:pt x="4" y="100"/>
                  </a:lnTo>
                  <a:lnTo>
                    <a:pt x="3" y="92"/>
                  </a:lnTo>
                  <a:lnTo>
                    <a:pt x="2" y="85"/>
                  </a:lnTo>
                  <a:lnTo>
                    <a:pt x="0" y="77"/>
                  </a:lnTo>
                  <a:lnTo>
                    <a:pt x="0" y="77"/>
                  </a:lnTo>
                  <a:lnTo>
                    <a:pt x="2" y="69"/>
                  </a:lnTo>
                  <a:lnTo>
                    <a:pt x="3" y="61"/>
                  </a:lnTo>
                  <a:lnTo>
                    <a:pt x="4" y="54"/>
                  </a:lnTo>
                  <a:lnTo>
                    <a:pt x="7" y="47"/>
                  </a:lnTo>
                  <a:lnTo>
                    <a:pt x="11" y="40"/>
                  </a:lnTo>
                  <a:lnTo>
                    <a:pt x="14" y="33"/>
                  </a:lnTo>
                  <a:lnTo>
                    <a:pt x="19" y="28"/>
                  </a:lnTo>
                  <a:lnTo>
                    <a:pt x="23" y="22"/>
                  </a:lnTo>
                  <a:lnTo>
                    <a:pt x="29" y="17"/>
                  </a:lnTo>
                  <a:lnTo>
                    <a:pt x="35" y="13"/>
                  </a:lnTo>
                  <a:lnTo>
                    <a:pt x="42"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3"/>
                  </a:lnTo>
                  <a:lnTo>
                    <a:pt x="126" y="17"/>
                  </a:lnTo>
                  <a:lnTo>
                    <a:pt x="132" y="22"/>
                  </a:lnTo>
                  <a:lnTo>
                    <a:pt x="137" y="28"/>
                  </a:lnTo>
                  <a:lnTo>
                    <a:pt x="141" y="33"/>
                  </a:lnTo>
                  <a:lnTo>
                    <a:pt x="146" y="40"/>
                  </a:lnTo>
                  <a:lnTo>
                    <a:pt x="149" y="47"/>
                  </a:lnTo>
                  <a:lnTo>
                    <a:pt x="151" y="54"/>
                  </a:lnTo>
                  <a:lnTo>
                    <a:pt x="153"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0" name="Freeform 1348">
              <a:extLst>
                <a:ext uri="{FF2B5EF4-FFF2-40B4-BE49-F238E27FC236}">
                  <a16:creationId xmlns:a16="http://schemas.microsoft.com/office/drawing/2014/main" id="{5F999022-0616-40E8-9E28-3A762301DEED}"/>
                </a:ext>
              </a:extLst>
            </p:cNvPr>
            <p:cNvSpPr>
              <a:spLocks/>
            </p:cNvSpPr>
            <p:nvPr/>
          </p:nvSpPr>
          <p:spPr bwMode="auto">
            <a:xfrm>
              <a:off x="7191376" y="2405063"/>
              <a:ext cx="49213" cy="49213"/>
            </a:xfrm>
            <a:custGeom>
              <a:avLst/>
              <a:gdLst>
                <a:gd name="T0" fmla="*/ 155 w 155"/>
                <a:gd name="T1" fmla="*/ 77 h 155"/>
                <a:gd name="T2" fmla="*/ 153 w 155"/>
                <a:gd name="T3" fmla="*/ 93 h 155"/>
                <a:gd name="T4" fmla="*/ 149 w 155"/>
                <a:gd name="T5" fmla="*/ 108 h 155"/>
                <a:gd name="T6" fmla="*/ 141 w 155"/>
                <a:gd name="T7" fmla="*/ 120 h 155"/>
                <a:gd name="T8" fmla="*/ 132 w 155"/>
                <a:gd name="T9" fmla="*/ 132 h 155"/>
                <a:gd name="T10" fmla="*/ 121 w 155"/>
                <a:gd name="T11" fmla="*/ 141 h 155"/>
                <a:gd name="T12" fmla="*/ 108 w 155"/>
                <a:gd name="T13" fmla="*/ 148 h 155"/>
                <a:gd name="T14" fmla="*/ 93 w 155"/>
                <a:gd name="T15" fmla="*/ 152 h 155"/>
                <a:gd name="T16" fmla="*/ 78 w 155"/>
                <a:gd name="T17" fmla="*/ 155 h 155"/>
                <a:gd name="T18" fmla="*/ 70 w 155"/>
                <a:gd name="T19" fmla="*/ 154 h 155"/>
                <a:gd name="T20" fmla="*/ 55 w 155"/>
                <a:gd name="T21" fmla="*/ 151 h 155"/>
                <a:gd name="T22" fmla="*/ 42 w 155"/>
                <a:gd name="T23" fmla="*/ 146 h 155"/>
                <a:gd name="T24" fmla="*/ 29 w 155"/>
                <a:gd name="T25" fmla="*/ 136 h 155"/>
                <a:gd name="T26" fmla="*/ 19 w 155"/>
                <a:gd name="T27" fmla="*/ 126 h 155"/>
                <a:gd name="T28" fmla="*/ 11 w 155"/>
                <a:gd name="T29" fmla="*/ 114 h 155"/>
                <a:gd name="T30" fmla="*/ 4 w 155"/>
                <a:gd name="T31" fmla="*/ 100 h 155"/>
                <a:gd name="T32" fmla="*/ 2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1 h 155"/>
                <a:gd name="T50" fmla="*/ 78 w 155"/>
                <a:gd name="T51" fmla="*/ 0 h 155"/>
                <a:gd name="T52" fmla="*/ 85 w 155"/>
                <a:gd name="T53" fmla="*/ 0 h 155"/>
                <a:gd name="T54" fmla="*/ 101 w 155"/>
                <a:gd name="T55" fmla="*/ 4 h 155"/>
                <a:gd name="T56" fmla="*/ 115 w 155"/>
                <a:gd name="T57" fmla="*/ 9 h 155"/>
                <a:gd name="T58" fmla="*/ 126 w 155"/>
                <a:gd name="T59" fmla="*/ 17 h 155"/>
                <a:gd name="T60" fmla="*/ 137 w 155"/>
                <a:gd name="T61" fmla="*/ 29 h 155"/>
                <a:gd name="T62" fmla="*/ 146 w 155"/>
                <a:gd name="T63" fmla="*/ 40 h 155"/>
                <a:gd name="T64" fmla="*/ 151 w 155"/>
                <a:gd name="T65" fmla="*/ 54 h 155"/>
                <a:gd name="T66" fmla="*/ 155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3" y="93"/>
                  </a:lnTo>
                  <a:lnTo>
                    <a:pt x="151" y="100"/>
                  </a:lnTo>
                  <a:lnTo>
                    <a:pt x="149" y="108"/>
                  </a:lnTo>
                  <a:lnTo>
                    <a:pt x="146" y="114"/>
                  </a:lnTo>
                  <a:lnTo>
                    <a:pt x="141" y="120"/>
                  </a:lnTo>
                  <a:lnTo>
                    <a:pt x="137" y="126"/>
                  </a:lnTo>
                  <a:lnTo>
                    <a:pt x="132" y="132"/>
                  </a:lnTo>
                  <a:lnTo>
                    <a:pt x="126" y="136"/>
                  </a:lnTo>
                  <a:lnTo>
                    <a:pt x="121" y="141"/>
                  </a:lnTo>
                  <a:lnTo>
                    <a:pt x="115" y="146"/>
                  </a:lnTo>
                  <a:lnTo>
                    <a:pt x="108" y="148"/>
                  </a:lnTo>
                  <a:lnTo>
                    <a:pt x="101" y="151"/>
                  </a:lnTo>
                  <a:lnTo>
                    <a:pt x="93" y="152"/>
                  </a:lnTo>
                  <a:lnTo>
                    <a:pt x="85" y="154"/>
                  </a:lnTo>
                  <a:lnTo>
                    <a:pt x="78" y="155"/>
                  </a:lnTo>
                  <a:lnTo>
                    <a:pt x="78" y="155"/>
                  </a:lnTo>
                  <a:lnTo>
                    <a:pt x="70" y="154"/>
                  </a:lnTo>
                  <a:lnTo>
                    <a:pt x="62" y="152"/>
                  </a:lnTo>
                  <a:lnTo>
                    <a:pt x="55" y="151"/>
                  </a:lnTo>
                  <a:lnTo>
                    <a:pt x="47" y="148"/>
                  </a:lnTo>
                  <a:lnTo>
                    <a:pt x="42" y="146"/>
                  </a:lnTo>
                  <a:lnTo>
                    <a:pt x="35" y="141"/>
                  </a:lnTo>
                  <a:lnTo>
                    <a:pt x="29" y="136"/>
                  </a:lnTo>
                  <a:lnTo>
                    <a:pt x="23" y="132"/>
                  </a:lnTo>
                  <a:lnTo>
                    <a:pt x="19" y="126"/>
                  </a:lnTo>
                  <a:lnTo>
                    <a:pt x="14" y="120"/>
                  </a:lnTo>
                  <a:lnTo>
                    <a:pt x="11" y="114"/>
                  </a:lnTo>
                  <a:lnTo>
                    <a:pt x="7" y="108"/>
                  </a:lnTo>
                  <a:lnTo>
                    <a:pt x="4" y="100"/>
                  </a:lnTo>
                  <a:lnTo>
                    <a:pt x="3" y="93"/>
                  </a:lnTo>
                  <a:lnTo>
                    <a:pt x="2" y="85"/>
                  </a:lnTo>
                  <a:lnTo>
                    <a:pt x="0" y="77"/>
                  </a:lnTo>
                  <a:lnTo>
                    <a:pt x="0" y="77"/>
                  </a:lnTo>
                  <a:lnTo>
                    <a:pt x="2" y="69"/>
                  </a:lnTo>
                  <a:lnTo>
                    <a:pt x="3" y="62"/>
                  </a:lnTo>
                  <a:lnTo>
                    <a:pt x="4" y="54"/>
                  </a:lnTo>
                  <a:lnTo>
                    <a:pt x="7" y="47"/>
                  </a:lnTo>
                  <a:lnTo>
                    <a:pt x="11" y="40"/>
                  </a:lnTo>
                  <a:lnTo>
                    <a:pt x="14" y="35"/>
                  </a:lnTo>
                  <a:lnTo>
                    <a:pt x="19" y="29"/>
                  </a:lnTo>
                  <a:lnTo>
                    <a:pt x="23" y="23"/>
                  </a:lnTo>
                  <a:lnTo>
                    <a:pt x="29" y="17"/>
                  </a:lnTo>
                  <a:lnTo>
                    <a:pt x="35" y="14"/>
                  </a:lnTo>
                  <a:lnTo>
                    <a:pt x="42"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4"/>
                  </a:lnTo>
                  <a:lnTo>
                    <a:pt x="126" y="17"/>
                  </a:lnTo>
                  <a:lnTo>
                    <a:pt x="132" y="23"/>
                  </a:lnTo>
                  <a:lnTo>
                    <a:pt x="137" y="29"/>
                  </a:lnTo>
                  <a:lnTo>
                    <a:pt x="141" y="35"/>
                  </a:lnTo>
                  <a:lnTo>
                    <a:pt x="146"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1" name="Freeform 1349">
              <a:extLst>
                <a:ext uri="{FF2B5EF4-FFF2-40B4-BE49-F238E27FC236}">
                  <a16:creationId xmlns:a16="http://schemas.microsoft.com/office/drawing/2014/main" id="{AD568384-9B46-49D6-8F0E-EC91D38BB081}"/>
                </a:ext>
              </a:extLst>
            </p:cNvPr>
            <p:cNvSpPr>
              <a:spLocks/>
            </p:cNvSpPr>
            <p:nvPr/>
          </p:nvSpPr>
          <p:spPr bwMode="auto">
            <a:xfrm>
              <a:off x="7261226" y="2335213"/>
              <a:ext cx="49213" cy="49213"/>
            </a:xfrm>
            <a:custGeom>
              <a:avLst/>
              <a:gdLst>
                <a:gd name="T0" fmla="*/ 154 w 154"/>
                <a:gd name="T1" fmla="*/ 77 h 154"/>
                <a:gd name="T2" fmla="*/ 153 w 154"/>
                <a:gd name="T3" fmla="*/ 92 h 154"/>
                <a:gd name="T4" fmla="*/ 149 w 154"/>
                <a:gd name="T5" fmla="*/ 107 h 154"/>
                <a:gd name="T6" fmla="*/ 142 w 154"/>
                <a:gd name="T7" fmla="*/ 120 h 154"/>
                <a:gd name="T8" fmla="*/ 132 w 154"/>
                <a:gd name="T9" fmla="*/ 132 h 154"/>
                <a:gd name="T10" fmla="*/ 120 w 154"/>
                <a:gd name="T11" fmla="*/ 141 h 154"/>
                <a:gd name="T12" fmla="*/ 108 w 154"/>
                <a:gd name="T13" fmla="*/ 148 h 154"/>
                <a:gd name="T14" fmla="*/ 93 w 154"/>
                <a:gd name="T15" fmla="*/ 152 h 154"/>
                <a:gd name="T16" fmla="*/ 78 w 154"/>
                <a:gd name="T17" fmla="*/ 154 h 154"/>
                <a:gd name="T18" fmla="*/ 70 w 154"/>
                <a:gd name="T19" fmla="*/ 154 h 154"/>
                <a:gd name="T20" fmla="*/ 55 w 154"/>
                <a:gd name="T21" fmla="*/ 150 h 154"/>
                <a:gd name="T22" fmla="*/ 41 w 154"/>
                <a:gd name="T23" fmla="*/ 144 h 154"/>
                <a:gd name="T24" fmla="*/ 29 w 154"/>
                <a:gd name="T25" fmla="*/ 136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3 h 154"/>
                <a:gd name="T42" fmla="*/ 23 w 154"/>
                <a:gd name="T43" fmla="*/ 22 h 154"/>
                <a:gd name="T44" fmla="*/ 34 w 154"/>
                <a:gd name="T45" fmla="*/ 13 h 154"/>
                <a:gd name="T46" fmla="*/ 47 w 154"/>
                <a:gd name="T47" fmla="*/ 6 h 154"/>
                <a:gd name="T48" fmla="*/ 62 w 154"/>
                <a:gd name="T49" fmla="*/ 1 h 154"/>
                <a:gd name="T50" fmla="*/ 78 w 154"/>
                <a:gd name="T51" fmla="*/ 0 h 154"/>
                <a:gd name="T52" fmla="*/ 85 w 154"/>
                <a:gd name="T53" fmla="*/ 0 h 154"/>
                <a:gd name="T54" fmla="*/ 101 w 154"/>
                <a:gd name="T55" fmla="*/ 4 h 154"/>
                <a:gd name="T56" fmla="*/ 114 w 154"/>
                <a:gd name="T57" fmla="*/ 9 h 154"/>
                <a:gd name="T58" fmla="*/ 126 w 154"/>
                <a:gd name="T59" fmla="*/ 17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1" y="100"/>
                  </a:lnTo>
                  <a:lnTo>
                    <a:pt x="149" y="107"/>
                  </a:lnTo>
                  <a:lnTo>
                    <a:pt x="145" y="114"/>
                  </a:lnTo>
                  <a:lnTo>
                    <a:pt x="142" y="120"/>
                  </a:lnTo>
                  <a:lnTo>
                    <a:pt x="137" y="126"/>
                  </a:lnTo>
                  <a:lnTo>
                    <a:pt x="132" y="132"/>
                  </a:lnTo>
                  <a:lnTo>
                    <a:pt x="126" y="136"/>
                  </a:lnTo>
                  <a:lnTo>
                    <a:pt x="120" y="141"/>
                  </a:lnTo>
                  <a:lnTo>
                    <a:pt x="114" y="144"/>
                  </a:lnTo>
                  <a:lnTo>
                    <a:pt x="108" y="148"/>
                  </a:lnTo>
                  <a:lnTo>
                    <a:pt x="101" y="150"/>
                  </a:lnTo>
                  <a:lnTo>
                    <a:pt x="93" y="152"/>
                  </a:lnTo>
                  <a:lnTo>
                    <a:pt x="85" y="154"/>
                  </a:lnTo>
                  <a:lnTo>
                    <a:pt x="78" y="154"/>
                  </a:lnTo>
                  <a:lnTo>
                    <a:pt x="78" y="154"/>
                  </a:lnTo>
                  <a:lnTo>
                    <a:pt x="70" y="154"/>
                  </a:lnTo>
                  <a:lnTo>
                    <a:pt x="62" y="152"/>
                  </a:lnTo>
                  <a:lnTo>
                    <a:pt x="55" y="150"/>
                  </a:lnTo>
                  <a:lnTo>
                    <a:pt x="47" y="148"/>
                  </a:lnTo>
                  <a:lnTo>
                    <a:pt x="41" y="144"/>
                  </a:lnTo>
                  <a:lnTo>
                    <a:pt x="34" y="141"/>
                  </a:lnTo>
                  <a:lnTo>
                    <a:pt x="29" y="136"/>
                  </a:lnTo>
                  <a:lnTo>
                    <a:pt x="23" y="132"/>
                  </a:lnTo>
                  <a:lnTo>
                    <a:pt x="18" y="126"/>
                  </a:lnTo>
                  <a:lnTo>
                    <a:pt x="14" y="120"/>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7" y="28"/>
                  </a:lnTo>
                  <a:lnTo>
                    <a:pt x="142"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2" name="Freeform 1350">
              <a:extLst>
                <a:ext uri="{FF2B5EF4-FFF2-40B4-BE49-F238E27FC236}">
                  <a16:creationId xmlns:a16="http://schemas.microsoft.com/office/drawing/2014/main" id="{49BC5A0C-C5D6-41D6-88CE-48E0F39BB6A2}"/>
                </a:ext>
              </a:extLst>
            </p:cNvPr>
            <p:cNvSpPr>
              <a:spLocks/>
            </p:cNvSpPr>
            <p:nvPr/>
          </p:nvSpPr>
          <p:spPr bwMode="auto">
            <a:xfrm>
              <a:off x="7261226" y="2405063"/>
              <a:ext cx="49213" cy="49213"/>
            </a:xfrm>
            <a:custGeom>
              <a:avLst/>
              <a:gdLst>
                <a:gd name="T0" fmla="*/ 154 w 154"/>
                <a:gd name="T1" fmla="*/ 77 h 155"/>
                <a:gd name="T2" fmla="*/ 153 w 154"/>
                <a:gd name="T3" fmla="*/ 93 h 155"/>
                <a:gd name="T4" fmla="*/ 149 w 154"/>
                <a:gd name="T5" fmla="*/ 108 h 155"/>
                <a:gd name="T6" fmla="*/ 142 w 154"/>
                <a:gd name="T7" fmla="*/ 120 h 155"/>
                <a:gd name="T8" fmla="*/ 132 w 154"/>
                <a:gd name="T9" fmla="*/ 132 h 155"/>
                <a:gd name="T10" fmla="*/ 120 w 154"/>
                <a:gd name="T11" fmla="*/ 141 h 155"/>
                <a:gd name="T12" fmla="*/ 108 w 154"/>
                <a:gd name="T13" fmla="*/ 148 h 155"/>
                <a:gd name="T14" fmla="*/ 93 w 154"/>
                <a:gd name="T15" fmla="*/ 152 h 155"/>
                <a:gd name="T16" fmla="*/ 78 w 154"/>
                <a:gd name="T17" fmla="*/ 155 h 155"/>
                <a:gd name="T18" fmla="*/ 70 w 154"/>
                <a:gd name="T19" fmla="*/ 154 h 155"/>
                <a:gd name="T20" fmla="*/ 55 w 154"/>
                <a:gd name="T21" fmla="*/ 151 h 155"/>
                <a:gd name="T22" fmla="*/ 41 w 154"/>
                <a:gd name="T23" fmla="*/ 146 h 155"/>
                <a:gd name="T24" fmla="*/ 29 w 154"/>
                <a:gd name="T25" fmla="*/ 136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1 h 155"/>
                <a:gd name="T50" fmla="*/ 78 w 154"/>
                <a:gd name="T51" fmla="*/ 0 h 155"/>
                <a:gd name="T52" fmla="*/ 85 w 154"/>
                <a:gd name="T53" fmla="*/ 0 h 155"/>
                <a:gd name="T54" fmla="*/ 101 w 154"/>
                <a:gd name="T55" fmla="*/ 4 h 155"/>
                <a:gd name="T56" fmla="*/ 114 w 154"/>
                <a:gd name="T57" fmla="*/ 9 h 155"/>
                <a:gd name="T58" fmla="*/ 126 w 154"/>
                <a:gd name="T59" fmla="*/ 17 h 155"/>
                <a:gd name="T60" fmla="*/ 137 w 154"/>
                <a:gd name="T61" fmla="*/ 29 h 155"/>
                <a:gd name="T62" fmla="*/ 145 w 154"/>
                <a:gd name="T63" fmla="*/ 40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4"/>
                  </a:lnTo>
                  <a:lnTo>
                    <a:pt x="142" y="120"/>
                  </a:lnTo>
                  <a:lnTo>
                    <a:pt x="137" y="126"/>
                  </a:lnTo>
                  <a:lnTo>
                    <a:pt x="132" y="132"/>
                  </a:lnTo>
                  <a:lnTo>
                    <a:pt x="126" y="136"/>
                  </a:lnTo>
                  <a:lnTo>
                    <a:pt x="120" y="141"/>
                  </a:lnTo>
                  <a:lnTo>
                    <a:pt x="114" y="146"/>
                  </a:lnTo>
                  <a:lnTo>
                    <a:pt x="108" y="148"/>
                  </a:lnTo>
                  <a:lnTo>
                    <a:pt x="101" y="151"/>
                  </a:lnTo>
                  <a:lnTo>
                    <a:pt x="93" y="152"/>
                  </a:lnTo>
                  <a:lnTo>
                    <a:pt x="85" y="154"/>
                  </a:lnTo>
                  <a:lnTo>
                    <a:pt x="78" y="155"/>
                  </a:lnTo>
                  <a:lnTo>
                    <a:pt x="78" y="155"/>
                  </a:lnTo>
                  <a:lnTo>
                    <a:pt x="70" y="154"/>
                  </a:lnTo>
                  <a:lnTo>
                    <a:pt x="62" y="152"/>
                  </a:lnTo>
                  <a:lnTo>
                    <a:pt x="55" y="151"/>
                  </a:lnTo>
                  <a:lnTo>
                    <a:pt x="47" y="148"/>
                  </a:lnTo>
                  <a:lnTo>
                    <a:pt x="41" y="146"/>
                  </a:lnTo>
                  <a:lnTo>
                    <a:pt x="34" y="141"/>
                  </a:lnTo>
                  <a:lnTo>
                    <a:pt x="29" y="136"/>
                  </a:lnTo>
                  <a:lnTo>
                    <a:pt x="23" y="132"/>
                  </a:lnTo>
                  <a:lnTo>
                    <a:pt x="18" y="126"/>
                  </a:lnTo>
                  <a:lnTo>
                    <a:pt x="14" y="120"/>
                  </a:lnTo>
                  <a:lnTo>
                    <a:pt x="9" y="114"/>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9"/>
                  </a:lnTo>
                  <a:lnTo>
                    <a:pt x="23" y="23"/>
                  </a:lnTo>
                  <a:lnTo>
                    <a:pt x="29" y="17"/>
                  </a:lnTo>
                  <a:lnTo>
                    <a:pt x="34" y="14"/>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4"/>
                  </a:lnTo>
                  <a:lnTo>
                    <a:pt x="126" y="17"/>
                  </a:lnTo>
                  <a:lnTo>
                    <a:pt x="132" y="23"/>
                  </a:lnTo>
                  <a:lnTo>
                    <a:pt x="137" y="29"/>
                  </a:lnTo>
                  <a:lnTo>
                    <a:pt x="142"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3" name="Freeform 1351">
              <a:extLst>
                <a:ext uri="{FF2B5EF4-FFF2-40B4-BE49-F238E27FC236}">
                  <a16:creationId xmlns:a16="http://schemas.microsoft.com/office/drawing/2014/main" id="{CBC52757-4148-4A69-94F0-AB9D4D169D6A}"/>
                </a:ext>
              </a:extLst>
            </p:cNvPr>
            <p:cNvSpPr>
              <a:spLocks/>
            </p:cNvSpPr>
            <p:nvPr/>
          </p:nvSpPr>
          <p:spPr bwMode="auto">
            <a:xfrm>
              <a:off x="7331076" y="2335213"/>
              <a:ext cx="49213" cy="49213"/>
            </a:xfrm>
            <a:custGeom>
              <a:avLst/>
              <a:gdLst>
                <a:gd name="T0" fmla="*/ 154 w 154"/>
                <a:gd name="T1" fmla="*/ 77 h 154"/>
                <a:gd name="T2" fmla="*/ 152 w 154"/>
                <a:gd name="T3" fmla="*/ 92 h 154"/>
                <a:gd name="T4" fmla="*/ 147 w 154"/>
                <a:gd name="T5" fmla="*/ 107 h 154"/>
                <a:gd name="T6" fmla="*/ 141 w 154"/>
                <a:gd name="T7" fmla="*/ 120 h 154"/>
                <a:gd name="T8" fmla="*/ 131 w 154"/>
                <a:gd name="T9" fmla="*/ 132 h 154"/>
                <a:gd name="T10" fmla="*/ 120 w 154"/>
                <a:gd name="T11" fmla="*/ 141 h 154"/>
                <a:gd name="T12" fmla="*/ 107 w 154"/>
                <a:gd name="T13" fmla="*/ 148 h 154"/>
                <a:gd name="T14" fmla="*/ 93 w 154"/>
                <a:gd name="T15" fmla="*/ 152 h 154"/>
                <a:gd name="T16" fmla="*/ 76 w 154"/>
                <a:gd name="T17" fmla="*/ 154 h 154"/>
                <a:gd name="T18" fmla="*/ 70 w 154"/>
                <a:gd name="T19" fmla="*/ 154 h 154"/>
                <a:gd name="T20" fmla="*/ 54 w 154"/>
                <a:gd name="T21" fmla="*/ 150 h 154"/>
                <a:gd name="T22" fmla="*/ 40 w 154"/>
                <a:gd name="T23" fmla="*/ 144 h 154"/>
                <a:gd name="T24" fmla="*/ 28 w 154"/>
                <a:gd name="T25" fmla="*/ 136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6 w 154"/>
                <a:gd name="T39" fmla="*/ 47 h 154"/>
                <a:gd name="T40" fmla="*/ 14 w 154"/>
                <a:gd name="T41" fmla="*/ 33 h 154"/>
                <a:gd name="T42" fmla="*/ 23 w 154"/>
                <a:gd name="T43" fmla="*/ 22 h 154"/>
                <a:gd name="T44" fmla="*/ 34 w 154"/>
                <a:gd name="T45" fmla="*/ 13 h 154"/>
                <a:gd name="T46" fmla="*/ 47 w 154"/>
                <a:gd name="T47" fmla="*/ 6 h 154"/>
                <a:gd name="T48" fmla="*/ 62 w 154"/>
                <a:gd name="T49" fmla="*/ 1 h 154"/>
                <a:gd name="T50" fmla="*/ 76 w 154"/>
                <a:gd name="T51" fmla="*/ 0 h 154"/>
                <a:gd name="T52" fmla="*/ 85 w 154"/>
                <a:gd name="T53" fmla="*/ 0 h 154"/>
                <a:gd name="T54" fmla="*/ 99 w 154"/>
                <a:gd name="T55" fmla="*/ 4 h 154"/>
                <a:gd name="T56" fmla="*/ 113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7" y="107"/>
                  </a:lnTo>
                  <a:lnTo>
                    <a:pt x="145" y="114"/>
                  </a:lnTo>
                  <a:lnTo>
                    <a:pt x="141" y="120"/>
                  </a:lnTo>
                  <a:lnTo>
                    <a:pt x="136" y="126"/>
                  </a:lnTo>
                  <a:lnTo>
                    <a:pt x="131" y="132"/>
                  </a:lnTo>
                  <a:lnTo>
                    <a:pt x="126" y="136"/>
                  </a:lnTo>
                  <a:lnTo>
                    <a:pt x="120" y="141"/>
                  </a:lnTo>
                  <a:lnTo>
                    <a:pt x="113" y="144"/>
                  </a:lnTo>
                  <a:lnTo>
                    <a:pt x="107" y="148"/>
                  </a:lnTo>
                  <a:lnTo>
                    <a:pt x="99" y="150"/>
                  </a:lnTo>
                  <a:lnTo>
                    <a:pt x="93" y="152"/>
                  </a:lnTo>
                  <a:lnTo>
                    <a:pt x="85" y="154"/>
                  </a:lnTo>
                  <a:lnTo>
                    <a:pt x="76" y="154"/>
                  </a:lnTo>
                  <a:lnTo>
                    <a:pt x="76" y="154"/>
                  </a:lnTo>
                  <a:lnTo>
                    <a:pt x="70" y="154"/>
                  </a:lnTo>
                  <a:lnTo>
                    <a:pt x="62" y="152"/>
                  </a:lnTo>
                  <a:lnTo>
                    <a:pt x="54" y="150"/>
                  </a:lnTo>
                  <a:lnTo>
                    <a:pt x="47" y="148"/>
                  </a:lnTo>
                  <a:lnTo>
                    <a:pt x="40" y="144"/>
                  </a:lnTo>
                  <a:lnTo>
                    <a:pt x="34" y="141"/>
                  </a:lnTo>
                  <a:lnTo>
                    <a:pt x="28" y="136"/>
                  </a:lnTo>
                  <a:lnTo>
                    <a:pt x="23" y="132"/>
                  </a:lnTo>
                  <a:lnTo>
                    <a:pt x="18" y="126"/>
                  </a:lnTo>
                  <a:lnTo>
                    <a:pt x="14" y="120"/>
                  </a:lnTo>
                  <a:lnTo>
                    <a:pt x="9" y="114"/>
                  </a:lnTo>
                  <a:lnTo>
                    <a:pt x="6" y="107"/>
                  </a:lnTo>
                  <a:lnTo>
                    <a:pt x="3" y="100"/>
                  </a:lnTo>
                  <a:lnTo>
                    <a:pt x="2" y="92"/>
                  </a:lnTo>
                  <a:lnTo>
                    <a:pt x="1" y="85"/>
                  </a:lnTo>
                  <a:lnTo>
                    <a:pt x="0" y="77"/>
                  </a:lnTo>
                  <a:lnTo>
                    <a:pt x="0" y="77"/>
                  </a:lnTo>
                  <a:lnTo>
                    <a:pt x="1" y="69"/>
                  </a:lnTo>
                  <a:lnTo>
                    <a:pt x="2" y="61"/>
                  </a:lnTo>
                  <a:lnTo>
                    <a:pt x="3" y="54"/>
                  </a:lnTo>
                  <a:lnTo>
                    <a:pt x="6" y="47"/>
                  </a:lnTo>
                  <a:lnTo>
                    <a:pt x="9" y="40"/>
                  </a:lnTo>
                  <a:lnTo>
                    <a:pt x="14" y="33"/>
                  </a:lnTo>
                  <a:lnTo>
                    <a:pt x="18" y="28"/>
                  </a:lnTo>
                  <a:lnTo>
                    <a:pt x="23" y="22"/>
                  </a:lnTo>
                  <a:lnTo>
                    <a:pt x="28" y="17"/>
                  </a:lnTo>
                  <a:lnTo>
                    <a:pt x="34" y="13"/>
                  </a:lnTo>
                  <a:lnTo>
                    <a:pt x="40" y="9"/>
                  </a:lnTo>
                  <a:lnTo>
                    <a:pt x="47" y="6"/>
                  </a:lnTo>
                  <a:lnTo>
                    <a:pt x="54" y="4"/>
                  </a:lnTo>
                  <a:lnTo>
                    <a:pt x="62" y="1"/>
                  </a:lnTo>
                  <a:lnTo>
                    <a:pt x="70" y="0"/>
                  </a:lnTo>
                  <a:lnTo>
                    <a:pt x="76" y="0"/>
                  </a:lnTo>
                  <a:lnTo>
                    <a:pt x="76" y="0"/>
                  </a:lnTo>
                  <a:lnTo>
                    <a:pt x="85" y="0"/>
                  </a:lnTo>
                  <a:lnTo>
                    <a:pt x="93"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4" name="Freeform 1352">
              <a:extLst>
                <a:ext uri="{FF2B5EF4-FFF2-40B4-BE49-F238E27FC236}">
                  <a16:creationId xmlns:a16="http://schemas.microsoft.com/office/drawing/2014/main" id="{23F52BD7-6009-4124-9873-7D7ADE099351}"/>
                </a:ext>
              </a:extLst>
            </p:cNvPr>
            <p:cNvSpPr>
              <a:spLocks/>
            </p:cNvSpPr>
            <p:nvPr/>
          </p:nvSpPr>
          <p:spPr bwMode="auto">
            <a:xfrm>
              <a:off x="7331076" y="2405063"/>
              <a:ext cx="49213" cy="49213"/>
            </a:xfrm>
            <a:custGeom>
              <a:avLst/>
              <a:gdLst>
                <a:gd name="T0" fmla="*/ 154 w 154"/>
                <a:gd name="T1" fmla="*/ 77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7 w 154"/>
                <a:gd name="T13" fmla="*/ 148 h 155"/>
                <a:gd name="T14" fmla="*/ 93 w 154"/>
                <a:gd name="T15" fmla="*/ 152 h 155"/>
                <a:gd name="T16" fmla="*/ 76 w 154"/>
                <a:gd name="T17" fmla="*/ 155 h 155"/>
                <a:gd name="T18" fmla="*/ 70 w 154"/>
                <a:gd name="T19" fmla="*/ 154 h 155"/>
                <a:gd name="T20" fmla="*/ 54 w 154"/>
                <a:gd name="T21" fmla="*/ 151 h 155"/>
                <a:gd name="T22" fmla="*/ 40 w 154"/>
                <a:gd name="T23" fmla="*/ 146 h 155"/>
                <a:gd name="T24" fmla="*/ 28 w 154"/>
                <a:gd name="T25" fmla="*/ 136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6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1 h 155"/>
                <a:gd name="T50" fmla="*/ 76 w 154"/>
                <a:gd name="T51" fmla="*/ 0 h 155"/>
                <a:gd name="T52" fmla="*/ 85 w 154"/>
                <a:gd name="T53" fmla="*/ 0 h 155"/>
                <a:gd name="T54" fmla="*/ 99 w 154"/>
                <a:gd name="T55" fmla="*/ 4 h 155"/>
                <a:gd name="T56" fmla="*/ 113 w 154"/>
                <a:gd name="T57" fmla="*/ 9 h 155"/>
                <a:gd name="T58" fmla="*/ 126 w 154"/>
                <a:gd name="T59" fmla="*/ 17 h 155"/>
                <a:gd name="T60" fmla="*/ 136 w 154"/>
                <a:gd name="T61" fmla="*/ 29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8"/>
                  </a:lnTo>
                  <a:lnTo>
                    <a:pt x="145" y="114"/>
                  </a:lnTo>
                  <a:lnTo>
                    <a:pt x="141" y="120"/>
                  </a:lnTo>
                  <a:lnTo>
                    <a:pt x="136" y="126"/>
                  </a:lnTo>
                  <a:lnTo>
                    <a:pt x="131" y="132"/>
                  </a:lnTo>
                  <a:lnTo>
                    <a:pt x="126" y="136"/>
                  </a:lnTo>
                  <a:lnTo>
                    <a:pt x="120" y="141"/>
                  </a:lnTo>
                  <a:lnTo>
                    <a:pt x="113" y="146"/>
                  </a:lnTo>
                  <a:lnTo>
                    <a:pt x="107" y="148"/>
                  </a:lnTo>
                  <a:lnTo>
                    <a:pt x="99" y="151"/>
                  </a:lnTo>
                  <a:lnTo>
                    <a:pt x="93" y="152"/>
                  </a:lnTo>
                  <a:lnTo>
                    <a:pt x="85" y="154"/>
                  </a:lnTo>
                  <a:lnTo>
                    <a:pt x="76" y="155"/>
                  </a:lnTo>
                  <a:lnTo>
                    <a:pt x="76" y="155"/>
                  </a:lnTo>
                  <a:lnTo>
                    <a:pt x="70" y="154"/>
                  </a:lnTo>
                  <a:lnTo>
                    <a:pt x="62" y="152"/>
                  </a:lnTo>
                  <a:lnTo>
                    <a:pt x="54" y="151"/>
                  </a:lnTo>
                  <a:lnTo>
                    <a:pt x="47" y="148"/>
                  </a:lnTo>
                  <a:lnTo>
                    <a:pt x="40" y="146"/>
                  </a:lnTo>
                  <a:lnTo>
                    <a:pt x="34" y="141"/>
                  </a:lnTo>
                  <a:lnTo>
                    <a:pt x="28" y="136"/>
                  </a:lnTo>
                  <a:lnTo>
                    <a:pt x="23" y="132"/>
                  </a:lnTo>
                  <a:lnTo>
                    <a:pt x="18" y="126"/>
                  </a:lnTo>
                  <a:lnTo>
                    <a:pt x="14" y="120"/>
                  </a:lnTo>
                  <a:lnTo>
                    <a:pt x="9" y="114"/>
                  </a:lnTo>
                  <a:lnTo>
                    <a:pt x="6" y="108"/>
                  </a:lnTo>
                  <a:lnTo>
                    <a:pt x="3" y="100"/>
                  </a:lnTo>
                  <a:lnTo>
                    <a:pt x="2" y="93"/>
                  </a:lnTo>
                  <a:lnTo>
                    <a:pt x="1" y="85"/>
                  </a:lnTo>
                  <a:lnTo>
                    <a:pt x="0" y="77"/>
                  </a:lnTo>
                  <a:lnTo>
                    <a:pt x="0" y="77"/>
                  </a:lnTo>
                  <a:lnTo>
                    <a:pt x="1" y="69"/>
                  </a:lnTo>
                  <a:lnTo>
                    <a:pt x="2" y="62"/>
                  </a:lnTo>
                  <a:lnTo>
                    <a:pt x="3" y="54"/>
                  </a:lnTo>
                  <a:lnTo>
                    <a:pt x="6" y="47"/>
                  </a:lnTo>
                  <a:lnTo>
                    <a:pt x="9" y="40"/>
                  </a:lnTo>
                  <a:lnTo>
                    <a:pt x="14" y="35"/>
                  </a:lnTo>
                  <a:lnTo>
                    <a:pt x="18" y="29"/>
                  </a:lnTo>
                  <a:lnTo>
                    <a:pt x="23" y="23"/>
                  </a:lnTo>
                  <a:lnTo>
                    <a:pt x="28" y="17"/>
                  </a:lnTo>
                  <a:lnTo>
                    <a:pt x="34" y="14"/>
                  </a:lnTo>
                  <a:lnTo>
                    <a:pt x="40" y="9"/>
                  </a:lnTo>
                  <a:lnTo>
                    <a:pt x="47" y="6"/>
                  </a:lnTo>
                  <a:lnTo>
                    <a:pt x="54" y="4"/>
                  </a:lnTo>
                  <a:lnTo>
                    <a:pt x="62" y="1"/>
                  </a:lnTo>
                  <a:lnTo>
                    <a:pt x="70" y="0"/>
                  </a:lnTo>
                  <a:lnTo>
                    <a:pt x="76" y="0"/>
                  </a:lnTo>
                  <a:lnTo>
                    <a:pt x="76" y="0"/>
                  </a:lnTo>
                  <a:lnTo>
                    <a:pt x="85" y="0"/>
                  </a:lnTo>
                  <a:lnTo>
                    <a:pt x="93" y="1"/>
                  </a:lnTo>
                  <a:lnTo>
                    <a:pt x="99" y="4"/>
                  </a:lnTo>
                  <a:lnTo>
                    <a:pt x="107" y="6"/>
                  </a:lnTo>
                  <a:lnTo>
                    <a:pt x="113" y="9"/>
                  </a:lnTo>
                  <a:lnTo>
                    <a:pt x="120" y="14"/>
                  </a:lnTo>
                  <a:lnTo>
                    <a:pt x="126" y="17"/>
                  </a:lnTo>
                  <a:lnTo>
                    <a:pt x="131" y="23"/>
                  </a:lnTo>
                  <a:lnTo>
                    <a:pt x="136" y="29"/>
                  </a:lnTo>
                  <a:lnTo>
                    <a:pt x="141" y="35"/>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5" name="Freeform 1353">
              <a:extLst>
                <a:ext uri="{FF2B5EF4-FFF2-40B4-BE49-F238E27FC236}">
                  <a16:creationId xmlns:a16="http://schemas.microsoft.com/office/drawing/2014/main" id="{DEDE6181-8809-4F27-9DDE-FC29D8E0AF92}"/>
                </a:ext>
              </a:extLst>
            </p:cNvPr>
            <p:cNvSpPr>
              <a:spLocks/>
            </p:cNvSpPr>
            <p:nvPr/>
          </p:nvSpPr>
          <p:spPr bwMode="auto">
            <a:xfrm>
              <a:off x="7332663" y="1638301"/>
              <a:ext cx="49213" cy="49213"/>
            </a:xfrm>
            <a:custGeom>
              <a:avLst/>
              <a:gdLst>
                <a:gd name="T0" fmla="*/ 155 w 155"/>
                <a:gd name="T1" fmla="*/ 76 h 153"/>
                <a:gd name="T2" fmla="*/ 153 w 155"/>
                <a:gd name="T3" fmla="*/ 92 h 153"/>
                <a:gd name="T4" fmla="*/ 149 w 155"/>
                <a:gd name="T5" fmla="*/ 106 h 153"/>
                <a:gd name="T6" fmla="*/ 141 w 155"/>
                <a:gd name="T7" fmla="*/ 120 h 153"/>
                <a:gd name="T8" fmla="*/ 132 w 155"/>
                <a:gd name="T9" fmla="*/ 131 h 153"/>
                <a:gd name="T10" fmla="*/ 121 w 155"/>
                <a:gd name="T11" fmla="*/ 140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2 w 155"/>
                <a:gd name="T23" fmla="*/ 144 h 153"/>
                <a:gd name="T24" fmla="*/ 29 w 155"/>
                <a:gd name="T25" fmla="*/ 136 h 153"/>
                <a:gd name="T26" fmla="*/ 19 w 155"/>
                <a:gd name="T27" fmla="*/ 126 h 153"/>
                <a:gd name="T28" fmla="*/ 10 w 155"/>
                <a:gd name="T29" fmla="*/ 113 h 153"/>
                <a:gd name="T30" fmla="*/ 4 w 155"/>
                <a:gd name="T31" fmla="*/ 99 h 153"/>
                <a:gd name="T32" fmla="*/ 2 w 155"/>
                <a:gd name="T33" fmla="*/ 84 h 153"/>
                <a:gd name="T34" fmla="*/ 0 w 155"/>
                <a:gd name="T35" fmla="*/ 76 h 153"/>
                <a:gd name="T36" fmla="*/ 3 w 155"/>
                <a:gd name="T37" fmla="*/ 60 h 153"/>
                <a:gd name="T38" fmla="*/ 7 w 155"/>
                <a:gd name="T39" fmla="*/ 47 h 153"/>
                <a:gd name="T40" fmla="*/ 14 w 155"/>
                <a:gd name="T41" fmla="*/ 33 h 153"/>
                <a:gd name="T42" fmla="*/ 23 w 155"/>
                <a:gd name="T43" fmla="*/ 21 h 153"/>
                <a:gd name="T44" fmla="*/ 35 w 155"/>
                <a:gd name="T45" fmla="*/ 12 h 153"/>
                <a:gd name="T46" fmla="*/ 47 w 155"/>
                <a:gd name="T47" fmla="*/ 5 h 153"/>
                <a:gd name="T48" fmla="*/ 62 w 155"/>
                <a:gd name="T49" fmla="*/ 1 h 153"/>
                <a:gd name="T50" fmla="*/ 78 w 155"/>
                <a:gd name="T51" fmla="*/ 0 h 153"/>
                <a:gd name="T52" fmla="*/ 85 w 155"/>
                <a:gd name="T53" fmla="*/ 0 h 153"/>
                <a:gd name="T54" fmla="*/ 101 w 155"/>
                <a:gd name="T55" fmla="*/ 3 h 153"/>
                <a:gd name="T56" fmla="*/ 115 w 155"/>
                <a:gd name="T57" fmla="*/ 9 h 153"/>
                <a:gd name="T58" fmla="*/ 126 w 155"/>
                <a:gd name="T59" fmla="*/ 17 h 153"/>
                <a:gd name="T60" fmla="*/ 137 w 155"/>
                <a:gd name="T61" fmla="*/ 27 h 153"/>
                <a:gd name="T62" fmla="*/ 146 w 155"/>
                <a:gd name="T63" fmla="*/ 40 h 153"/>
                <a:gd name="T64" fmla="*/ 151 w 155"/>
                <a:gd name="T65" fmla="*/ 54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2"/>
                  </a:lnTo>
                  <a:lnTo>
                    <a:pt x="151" y="99"/>
                  </a:lnTo>
                  <a:lnTo>
                    <a:pt x="149" y="106"/>
                  </a:lnTo>
                  <a:lnTo>
                    <a:pt x="146" y="113"/>
                  </a:lnTo>
                  <a:lnTo>
                    <a:pt x="141" y="120"/>
                  </a:lnTo>
                  <a:lnTo>
                    <a:pt x="137" y="126"/>
                  </a:lnTo>
                  <a:lnTo>
                    <a:pt x="132" y="131"/>
                  </a:lnTo>
                  <a:lnTo>
                    <a:pt x="126" y="136"/>
                  </a:lnTo>
                  <a:lnTo>
                    <a:pt x="121" y="140"/>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2" y="144"/>
                  </a:lnTo>
                  <a:lnTo>
                    <a:pt x="35" y="140"/>
                  </a:lnTo>
                  <a:lnTo>
                    <a:pt x="29" y="136"/>
                  </a:lnTo>
                  <a:lnTo>
                    <a:pt x="23" y="131"/>
                  </a:lnTo>
                  <a:lnTo>
                    <a:pt x="19" y="126"/>
                  </a:lnTo>
                  <a:lnTo>
                    <a:pt x="14" y="120"/>
                  </a:lnTo>
                  <a:lnTo>
                    <a:pt x="10" y="113"/>
                  </a:lnTo>
                  <a:lnTo>
                    <a:pt x="7" y="106"/>
                  </a:lnTo>
                  <a:lnTo>
                    <a:pt x="4" y="99"/>
                  </a:lnTo>
                  <a:lnTo>
                    <a:pt x="3" y="92"/>
                  </a:lnTo>
                  <a:lnTo>
                    <a:pt x="2" y="84"/>
                  </a:lnTo>
                  <a:lnTo>
                    <a:pt x="0" y="76"/>
                  </a:lnTo>
                  <a:lnTo>
                    <a:pt x="0" y="76"/>
                  </a:lnTo>
                  <a:lnTo>
                    <a:pt x="2" y="68"/>
                  </a:lnTo>
                  <a:lnTo>
                    <a:pt x="3" y="60"/>
                  </a:lnTo>
                  <a:lnTo>
                    <a:pt x="4" y="54"/>
                  </a:lnTo>
                  <a:lnTo>
                    <a:pt x="7" y="47"/>
                  </a:lnTo>
                  <a:lnTo>
                    <a:pt x="10" y="40"/>
                  </a:lnTo>
                  <a:lnTo>
                    <a:pt x="14" y="33"/>
                  </a:lnTo>
                  <a:lnTo>
                    <a:pt x="19" y="27"/>
                  </a:lnTo>
                  <a:lnTo>
                    <a:pt x="23" y="21"/>
                  </a:lnTo>
                  <a:lnTo>
                    <a:pt x="29" y="17"/>
                  </a:lnTo>
                  <a:lnTo>
                    <a:pt x="35" y="12"/>
                  </a:lnTo>
                  <a:lnTo>
                    <a:pt x="42" y="9"/>
                  </a:lnTo>
                  <a:lnTo>
                    <a:pt x="47" y="5"/>
                  </a:lnTo>
                  <a:lnTo>
                    <a:pt x="55" y="3"/>
                  </a:lnTo>
                  <a:lnTo>
                    <a:pt x="62" y="1"/>
                  </a:lnTo>
                  <a:lnTo>
                    <a:pt x="70" y="0"/>
                  </a:lnTo>
                  <a:lnTo>
                    <a:pt x="78" y="0"/>
                  </a:lnTo>
                  <a:lnTo>
                    <a:pt x="78" y="0"/>
                  </a:lnTo>
                  <a:lnTo>
                    <a:pt x="85" y="0"/>
                  </a:lnTo>
                  <a:lnTo>
                    <a:pt x="93" y="1"/>
                  </a:lnTo>
                  <a:lnTo>
                    <a:pt x="101" y="3"/>
                  </a:lnTo>
                  <a:lnTo>
                    <a:pt x="108" y="5"/>
                  </a:lnTo>
                  <a:lnTo>
                    <a:pt x="115" y="9"/>
                  </a:lnTo>
                  <a:lnTo>
                    <a:pt x="121" y="12"/>
                  </a:lnTo>
                  <a:lnTo>
                    <a:pt x="126" y="17"/>
                  </a:lnTo>
                  <a:lnTo>
                    <a:pt x="132" y="21"/>
                  </a:lnTo>
                  <a:lnTo>
                    <a:pt x="137" y="27"/>
                  </a:lnTo>
                  <a:lnTo>
                    <a:pt x="141" y="33"/>
                  </a:lnTo>
                  <a:lnTo>
                    <a:pt x="146" y="40"/>
                  </a:lnTo>
                  <a:lnTo>
                    <a:pt x="149" y="47"/>
                  </a:lnTo>
                  <a:lnTo>
                    <a:pt x="151" y="54"/>
                  </a:lnTo>
                  <a:lnTo>
                    <a:pt x="153"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6" name="Freeform 1354">
              <a:extLst>
                <a:ext uri="{FF2B5EF4-FFF2-40B4-BE49-F238E27FC236}">
                  <a16:creationId xmlns:a16="http://schemas.microsoft.com/office/drawing/2014/main" id="{A1EA97E0-677D-4CDF-9548-ED568E34063B}"/>
                </a:ext>
              </a:extLst>
            </p:cNvPr>
            <p:cNvSpPr>
              <a:spLocks/>
            </p:cNvSpPr>
            <p:nvPr/>
          </p:nvSpPr>
          <p:spPr bwMode="auto">
            <a:xfrm>
              <a:off x="7402513" y="1638301"/>
              <a:ext cx="47625" cy="49213"/>
            </a:xfrm>
            <a:custGeom>
              <a:avLst/>
              <a:gdLst>
                <a:gd name="T0" fmla="*/ 154 w 154"/>
                <a:gd name="T1" fmla="*/ 76 h 153"/>
                <a:gd name="T2" fmla="*/ 153 w 154"/>
                <a:gd name="T3" fmla="*/ 92 h 153"/>
                <a:gd name="T4" fmla="*/ 149 w 154"/>
                <a:gd name="T5" fmla="*/ 106 h 153"/>
                <a:gd name="T6" fmla="*/ 141 w 154"/>
                <a:gd name="T7" fmla="*/ 120 h 153"/>
                <a:gd name="T8" fmla="*/ 132 w 154"/>
                <a:gd name="T9" fmla="*/ 131 h 153"/>
                <a:gd name="T10" fmla="*/ 120 w 154"/>
                <a:gd name="T11" fmla="*/ 140 h 153"/>
                <a:gd name="T12" fmla="*/ 108 w 154"/>
                <a:gd name="T13" fmla="*/ 147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9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7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8 w 154"/>
                <a:gd name="T51" fmla="*/ 0 h 153"/>
                <a:gd name="T52" fmla="*/ 85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2"/>
                  </a:lnTo>
                  <a:lnTo>
                    <a:pt x="151" y="99"/>
                  </a:lnTo>
                  <a:lnTo>
                    <a:pt x="149" y="106"/>
                  </a:lnTo>
                  <a:lnTo>
                    <a:pt x="145" y="113"/>
                  </a:lnTo>
                  <a:lnTo>
                    <a:pt x="141" y="120"/>
                  </a:lnTo>
                  <a:lnTo>
                    <a:pt x="137" y="126"/>
                  </a:lnTo>
                  <a:lnTo>
                    <a:pt x="132" y="131"/>
                  </a:lnTo>
                  <a:lnTo>
                    <a:pt x="126" y="136"/>
                  </a:lnTo>
                  <a:lnTo>
                    <a:pt x="120" y="140"/>
                  </a:lnTo>
                  <a:lnTo>
                    <a:pt x="114" y="144"/>
                  </a:lnTo>
                  <a:lnTo>
                    <a:pt x="108" y="147"/>
                  </a:lnTo>
                  <a:lnTo>
                    <a:pt x="101" y="150"/>
                  </a:lnTo>
                  <a:lnTo>
                    <a:pt x="93" y="152"/>
                  </a:lnTo>
                  <a:lnTo>
                    <a:pt x="85" y="153"/>
                  </a:lnTo>
                  <a:lnTo>
                    <a:pt x="78" y="153"/>
                  </a:lnTo>
                  <a:lnTo>
                    <a:pt x="78" y="153"/>
                  </a:lnTo>
                  <a:lnTo>
                    <a:pt x="70" y="153"/>
                  </a:lnTo>
                  <a:lnTo>
                    <a:pt x="62" y="152"/>
                  </a:lnTo>
                  <a:lnTo>
                    <a:pt x="55" y="150"/>
                  </a:lnTo>
                  <a:lnTo>
                    <a:pt x="47" y="147"/>
                  </a:lnTo>
                  <a:lnTo>
                    <a:pt x="41" y="144"/>
                  </a:lnTo>
                  <a:lnTo>
                    <a:pt x="34" y="140"/>
                  </a:lnTo>
                  <a:lnTo>
                    <a:pt x="29"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0"/>
                  </a:lnTo>
                  <a:lnTo>
                    <a:pt x="3" y="54"/>
                  </a:lnTo>
                  <a:lnTo>
                    <a:pt x="7" y="47"/>
                  </a:lnTo>
                  <a:lnTo>
                    <a:pt x="9"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7" y="27"/>
                  </a:lnTo>
                  <a:lnTo>
                    <a:pt x="141" y="33"/>
                  </a:lnTo>
                  <a:lnTo>
                    <a:pt x="145" y="40"/>
                  </a:lnTo>
                  <a:lnTo>
                    <a:pt x="149" y="47"/>
                  </a:lnTo>
                  <a:lnTo>
                    <a:pt x="151" y="54"/>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7" name="Freeform 1355">
              <a:extLst>
                <a:ext uri="{FF2B5EF4-FFF2-40B4-BE49-F238E27FC236}">
                  <a16:creationId xmlns:a16="http://schemas.microsoft.com/office/drawing/2014/main" id="{C3BF2178-3518-40D0-8ADC-C877F72943D5}"/>
                </a:ext>
              </a:extLst>
            </p:cNvPr>
            <p:cNvSpPr>
              <a:spLocks/>
            </p:cNvSpPr>
            <p:nvPr/>
          </p:nvSpPr>
          <p:spPr bwMode="auto">
            <a:xfrm>
              <a:off x="7472363" y="1638301"/>
              <a:ext cx="49213" cy="49213"/>
            </a:xfrm>
            <a:custGeom>
              <a:avLst/>
              <a:gdLst>
                <a:gd name="T0" fmla="*/ 154 w 154"/>
                <a:gd name="T1" fmla="*/ 76 h 153"/>
                <a:gd name="T2" fmla="*/ 152 w 154"/>
                <a:gd name="T3" fmla="*/ 92 h 153"/>
                <a:gd name="T4" fmla="*/ 147 w 154"/>
                <a:gd name="T5" fmla="*/ 106 h 153"/>
                <a:gd name="T6" fmla="*/ 141 w 154"/>
                <a:gd name="T7" fmla="*/ 120 h 153"/>
                <a:gd name="T8" fmla="*/ 131 w 154"/>
                <a:gd name="T9" fmla="*/ 131 h 153"/>
                <a:gd name="T10" fmla="*/ 120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99 h 153"/>
                <a:gd name="T32" fmla="*/ 0 w 154"/>
                <a:gd name="T33" fmla="*/ 84 h 153"/>
                <a:gd name="T34" fmla="*/ 0 w 154"/>
                <a:gd name="T35" fmla="*/ 76 h 153"/>
                <a:gd name="T36" fmla="*/ 2 w 154"/>
                <a:gd name="T37" fmla="*/ 60 h 153"/>
                <a:gd name="T38" fmla="*/ 6 w 154"/>
                <a:gd name="T39" fmla="*/ 47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7 w 154"/>
                <a:gd name="T51" fmla="*/ 0 h 153"/>
                <a:gd name="T52" fmla="*/ 85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7" y="106"/>
                  </a:lnTo>
                  <a:lnTo>
                    <a:pt x="144" y="113"/>
                  </a:lnTo>
                  <a:lnTo>
                    <a:pt x="141" y="120"/>
                  </a:lnTo>
                  <a:lnTo>
                    <a:pt x="136" y="126"/>
                  </a:lnTo>
                  <a:lnTo>
                    <a:pt x="131" y="131"/>
                  </a:lnTo>
                  <a:lnTo>
                    <a:pt x="126" y="136"/>
                  </a:lnTo>
                  <a:lnTo>
                    <a:pt x="120" y="140"/>
                  </a:lnTo>
                  <a:lnTo>
                    <a:pt x="113" y="144"/>
                  </a:lnTo>
                  <a:lnTo>
                    <a:pt x="107" y="147"/>
                  </a:lnTo>
                  <a:lnTo>
                    <a:pt x="99"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1"/>
                  </a:lnTo>
                  <a:lnTo>
                    <a:pt x="18" y="126"/>
                  </a:lnTo>
                  <a:lnTo>
                    <a:pt x="14" y="120"/>
                  </a:lnTo>
                  <a:lnTo>
                    <a:pt x="9" y="113"/>
                  </a:lnTo>
                  <a:lnTo>
                    <a:pt x="6" y="106"/>
                  </a:lnTo>
                  <a:lnTo>
                    <a:pt x="3" y="99"/>
                  </a:lnTo>
                  <a:lnTo>
                    <a:pt x="2" y="92"/>
                  </a:lnTo>
                  <a:lnTo>
                    <a:pt x="0" y="84"/>
                  </a:lnTo>
                  <a:lnTo>
                    <a:pt x="0" y="76"/>
                  </a:lnTo>
                  <a:lnTo>
                    <a:pt x="0" y="76"/>
                  </a:lnTo>
                  <a:lnTo>
                    <a:pt x="0" y="68"/>
                  </a:lnTo>
                  <a:lnTo>
                    <a:pt x="2" y="60"/>
                  </a:lnTo>
                  <a:lnTo>
                    <a:pt x="3" y="54"/>
                  </a:lnTo>
                  <a:lnTo>
                    <a:pt x="6" y="47"/>
                  </a:lnTo>
                  <a:lnTo>
                    <a:pt x="9" y="40"/>
                  </a:lnTo>
                  <a:lnTo>
                    <a:pt x="14" y="33"/>
                  </a:lnTo>
                  <a:lnTo>
                    <a:pt x="18"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99" y="3"/>
                  </a:lnTo>
                  <a:lnTo>
                    <a:pt x="107" y="5"/>
                  </a:lnTo>
                  <a:lnTo>
                    <a:pt x="113" y="9"/>
                  </a:lnTo>
                  <a:lnTo>
                    <a:pt x="120" y="12"/>
                  </a:lnTo>
                  <a:lnTo>
                    <a:pt x="126" y="17"/>
                  </a:lnTo>
                  <a:lnTo>
                    <a:pt x="131" y="21"/>
                  </a:lnTo>
                  <a:lnTo>
                    <a:pt x="136" y="27"/>
                  </a:lnTo>
                  <a:lnTo>
                    <a:pt x="141" y="33"/>
                  </a:lnTo>
                  <a:lnTo>
                    <a:pt x="144" y="40"/>
                  </a:lnTo>
                  <a:lnTo>
                    <a:pt x="147" y="47"/>
                  </a:lnTo>
                  <a:lnTo>
                    <a:pt x="151" y="54"/>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8" name="Freeform 1356">
              <a:extLst>
                <a:ext uri="{FF2B5EF4-FFF2-40B4-BE49-F238E27FC236}">
                  <a16:creationId xmlns:a16="http://schemas.microsoft.com/office/drawing/2014/main" id="{1D6D1BA6-7474-472A-B160-12CD1126E7A8}"/>
                </a:ext>
              </a:extLst>
            </p:cNvPr>
            <p:cNvSpPr>
              <a:spLocks/>
            </p:cNvSpPr>
            <p:nvPr/>
          </p:nvSpPr>
          <p:spPr bwMode="auto">
            <a:xfrm>
              <a:off x="7542213" y="1638301"/>
              <a:ext cx="49213" cy="49213"/>
            </a:xfrm>
            <a:custGeom>
              <a:avLst/>
              <a:gdLst>
                <a:gd name="T0" fmla="*/ 153 w 153"/>
                <a:gd name="T1" fmla="*/ 76 h 153"/>
                <a:gd name="T2" fmla="*/ 152 w 153"/>
                <a:gd name="T3" fmla="*/ 92 h 153"/>
                <a:gd name="T4" fmla="*/ 148 w 153"/>
                <a:gd name="T5" fmla="*/ 106 h 153"/>
                <a:gd name="T6" fmla="*/ 141 w 153"/>
                <a:gd name="T7" fmla="*/ 120 h 153"/>
                <a:gd name="T8" fmla="*/ 130 w 153"/>
                <a:gd name="T9" fmla="*/ 131 h 153"/>
                <a:gd name="T10" fmla="*/ 119 w 153"/>
                <a:gd name="T11" fmla="*/ 140 h 153"/>
                <a:gd name="T12" fmla="*/ 106 w 153"/>
                <a:gd name="T13" fmla="*/ 147 h 153"/>
                <a:gd name="T14" fmla="*/ 92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6 w 153"/>
                <a:gd name="T39" fmla="*/ 47 h 153"/>
                <a:gd name="T40" fmla="*/ 13 w 153"/>
                <a:gd name="T41" fmla="*/ 33 h 153"/>
                <a:gd name="T42" fmla="*/ 22 w 153"/>
                <a:gd name="T43" fmla="*/ 21 h 153"/>
                <a:gd name="T44" fmla="*/ 33 w 153"/>
                <a:gd name="T45" fmla="*/ 12 h 153"/>
                <a:gd name="T46" fmla="*/ 47 w 153"/>
                <a:gd name="T47" fmla="*/ 5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8" y="106"/>
                  </a:lnTo>
                  <a:lnTo>
                    <a:pt x="144" y="113"/>
                  </a:lnTo>
                  <a:lnTo>
                    <a:pt x="141" y="120"/>
                  </a:lnTo>
                  <a:lnTo>
                    <a:pt x="136" y="126"/>
                  </a:lnTo>
                  <a:lnTo>
                    <a:pt x="130" y="131"/>
                  </a:lnTo>
                  <a:lnTo>
                    <a:pt x="126" y="136"/>
                  </a:lnTo>
                  <a:lnTo>
                    <a:pt x="119" y="140"/>
                  </a:lnTo>
                  <a:lnTo>
                    <a:pt x="113" y="144"/>
                  </a:lnTo>
                  <a:lnTo>
                    <a:pt x="106"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7" y="136"/>
                  </a:lnTo>
                  <a:lnTo>
                    <a:pt x="22" y="131"/>
                  </a:lnTo>
                  <a:lnTo>
                    <a:pt x="17" y="126"/>
                  </a:lnTo>
                  <a:lnTo>
                    <a:pt x="13"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3" y="33"/>
                  </a:lnTo>
                  <a:lnTo>
                    <a:pt x="17" y="27"/>
                  </a:lnTo>
                  <a:lnTo>
                    <a:pt x="22" y="21"/>
                  </a:lnTo>
                  <a:lnTo>
                    <a:pt x="27" y="17"/>
                  </a:lnTo>
                  <a:lnTo>
                    <a:pt x="33" y="12"/>
                  </a:lnTo>
                  <a:lnTo>
                    <a:pt x="40" y="9"/>
                  </a:lnTo>
                  <a:lnTo>
                    <a:pt x="47" y="5"/>
                  </a:lnTo>
                  <a:lnTo>
                    <a:pt x="54" y="3"/>
                  </a:lnTo>
                  <a:lnTo>
                    <a:pt x="61" y="1"/>
                  </a:lnTo>
                  <a:lnTo>
                    <a:pt x="69" y="0"/>
                  </a:lnTo>
                  <a:lnTo>
                    <a:pt x="77" y="0"/>
                  </a:lnTo>
                  <a:lnTo>
                    <a:pt x="77" y="0"/>
                  </a:lnTo>
                  <a:lnTo>
                    <a:pt x="85" y="0"/>
                  </a:lnTo>
                  <a:lnTo>
                    <a:pt x="92" y="1"/>
                  </a:lnTo>
                  <a:lnTo>
                    <a:pt x="100" y="3"/>
                  </a:lnTo>
                  <a:lnTo>
                    <a:pt x="106" y="5"/>
                  </a:lnTo>
                  <a:lnTo>
                    <a:pt x="113" y="9"/>
                  </a:lnTo>
                  <a:lnTo>
                    <a:pt x="119" y="12"/>
                  </a:lnTo>
                  <a:lnTo>
                    <a:pt x="126" y="17"/>
                  </a:lnTo>
                  <a:lnTo>
                    <a:pt x="130" y="21"/>
                  </a:lnTo>
                  <a:lnTo>
                    <a:pt x="136" y="27"/>
                  </a:lnTo>
                  <a:lnTo>
                    <a:pt x="141" y="33"/>
                  </a:lnTo>
                  <a:lnTo>
                    <a:pt x="144" y="40"/>
                  </a:lnTo>
                  <a:lnTo>
                    <a:pt x="148" y="47"/>
                  </a:lnTo>
                  <a:lnTo>
                    <a:pt x="150"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9" name="Freeform 1357">
              <a:extLst>
                <a:ext uri="{FF2B5EF4-FFF2-40B4-BE49-F238E27FC236}">
                  <a16:creationId xmlns:a16="http://schemas.microsoft.com/office/drawing/2014/main" id="{10D21520-704E-4799-8669-7E59EB6A3EB8}"/>
                </a:ext>
              </a:extLst>
            </p:cNvPr>
            <p:cNvSpPr>
              <a:spLocks/>
            </p:cNvSpPr>
            <p:nvPr/>
          </p:nvSpPr>
          <p:spPr bwMode="auto">
            <a:xfrm>
              <a:off x="7612063" y="1638301"/>
              <a:ext cx="49213" cy="49213"/>
            </a:xfrm>
            <a:custGeom>
              <a:avLst/>
              <a:gdLst>
                <a:gd name="T0" fmla="*/ 153 w 153"/>
                <a:gd name="T1" fmla="*/ 76 h 153"/>
                <a:gd name="T2" fmla="*/ 152 w 153"/>
                <a:gd name="T3" fmla="*/ 92 h 153"/>
                <a:gd name="T4" fmla="*/ 147 w 153"/>
                <a:gd name="T5" fmla="*/ 106 h 153"/>
                <a:gd name="T6" fmla="*/ 140 w 153"/>
                <a:gd name="T7" fmla="*/ 120 h 153"/>
                <a:gd name="T8" fmla="*/ 130 w 153"/>
                <a:gd name="T9" fmla="*/ 131 h 153"/>
                <a:gd name="T10" fmla="*/ 119 w 153"/>
                <a:gd name="T11" fmla="*/ 140 h 153"/>
                <a:gd name="T12" fmla="*/ 106 w 153"/>
                <a:gd name="T13" fmla="*/ 147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1 w 153"/>
                <a:gd name="T43" fmla="*/ 21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49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49" y="99"/>
                  </a:lnTo>
                  <a:lnTo>
                    <a:pt x="147" y="106"/>
                  </a:lnTo>
                  <a:lnTo>
                    <a:pt x="144" y="113"/>
                  </a:lnTo>
                  <a:lnTo>
                    <a:pt x="140" y="120"/>
                  </a:lnTo>
                  <a:lnTo>
                    <a:pt x="136" y="126"/>
                  </a:lnTo>
                  <a:lnTo>
                    <a:pt x="130" y="131"/>
                  </a:lnTo>
                  <a:lnTo>
                    <a:pt x="125" y="136"/>
                  </a:lnTo>
                  <a:lnTo>
                    <a:pt x="119" y="140"/>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5" y="17"/>
                  </a:lnTo>
                  <a:lnTo>
                    <a:pt x="130" y="21"/>
                  </a:lnTo>
                  <a:lnTo>
                    <a:pt x="136" y="27"/>
                  </a:lnTo>
                  <a:lnTo>
                    <a:pt x="140" y="33"/>
                  </a:lnTo>
                  <a:lnTo>
                    <a:pt x="144" y="40"/>
                  </a:lnTo>
                  <a:lnTo>
                    <a:pt x="147" y="47"/>
                  </a:lnTo>
                  <a:lnTo>
                    <a:pt x="149"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0" name="Freeform 1358">
              <a:extLst>
                <a:ext uri="{FF2B5EF4-FFF2-40B4-BE49-F238E27FC236}">
                  <a16:creationId xmlns:a16="http://schemas.microsoft.com/office/drawing/2014/main" id="{DF686F25-7787-47D5-BEC9-30D6B6703633}"/>
                </a:ext>
              </a:extLst>
            </p:cNvPr>
            <p:cNvSpPr>
              <a:spLocks/>
            </p:cNvSpPr>
            <p:nvPr/>
          </p:nvSpPr>
          <p:spPr bwMode="auto">
            <a:xfrm>
              <a:off x="7681913" y="1638301"/>
              <a:ext cx="49213" cy="49213"/>
            </a:xfrm>
            <a:custGeom>
              <a:avLst/>
              <a:gdLst>
                <a:gd name="T0" fmla="*/ 154 w 154"/>
                <a:gd name="T1" fmla="*/ 76 h 153"/>
                <a:gd name="T2" fmla="*/ 153 w 154"/>
                <a:gd name="T3" fmla="*/ 92 h 153"/>
                <a:gd name="T4" fmla="*/ 148 w 154"/>
                <a:gd name="T5" fmla="*/ 106 h 153"/>
                <a:gd name="T6" fmla="*/ 141 w 154"/>
                <a:gd name="T7" fmla="*/ 120 h 153"/>
                <a:gd name="T8" fmla="*/ 132 w 154"/>
                <a:gd name="T9" fmla="*/ 131 h 153"/>
                <a:gd name="T10" fmla="*/ 120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3 w 154"/>
                <a:gd name="T43" fmla="*/ 21 h 153"/>
                <a:gd name="T44" fmla="*/ 35 w 154"/>
                <a:gd name="T45" fmla="*/ 12 h 153"/>
                <a:gd name="T46" fmla="*/ 47 w 154"/>
                <a:gd name="T47" fmla="*/ 5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5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2"/>
                  </a:lnTo>
                  <a:lnTo>
                    <a:pt x="150" y="99"/>
                  </a:lnTo>
                  <a:lnTo>
                    <a:pt x="148" y="106"/>
                  </a:lnTo>
                  <a:lnTo>
                    <a:pt x="145"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5" y="40"/>
                  </a:lnTo>
                  <a:lnTo>
                    <a:pt x="148" y="47"/>
                  </a:lnTo>
                  <a:lnTo>
                    <a:pt x="150" y="54"/>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1" name="Freeform 1359">
              <a:extLst>
                <a:ext uri="{FF2B5EF4-FFF2-40B4-BE49-F238E27FC236}">
                  <a16:creationId xmlns:a16="http://schemas.microsoft.com/office/drawing/2014/main" id="{A0F38877-E53E-459C-A385-E21CA30DFE39}"/>
                </a:ext>
              </a:extLst>
            </p:cNvPr>
            <p:cNvSpPr>
              <a:spLocks/>
            </p:cNvSpPr>
            <p:nvPr/>
          </p:nvSpPr>
          <p:spPr bwMode="auto">
            <a:xfrm>
              <a:off x="7751763" y="1638301"/>
              <a:ext cx="47625" cy="49213"/>
            </a:xfrm>
            <a:custGeom>
              <a:avLst/>
              <a:gdLst>
                <a:gd name="T0" fmla="*/ 153 w 153"/>
                <a:gd name="T1" fmla="*/ 76 h 153"/>
                <a:gd name="T2" fmla="*/ 152 w 153"/>
                <a:gd name="T3" fmla="*/ 92 h 153"/>
                <a:gd name="T4" fmla="*/ 148 w 153"/>
                <a:gd name="T5" fmla="*/ 106 h 153"/>
                <a:gd name="T6" fmla="*/ 141 w 153"/>
                <a:gd name="T7" fmla="*/ 120 h 153"/>
                <a:gd name="T8" fmla="*/ 131 w 153"/>
                <a:gd name="T9" fmla="*/ 131 h 153"/>
                <a:gd name="T10" fmla="*/ 120 w 153"/>
                <a:gd name="T11" fmla="*/ 140 h 153"/>
                <a:gd name="T12" fmla="*/ 106 w 153"/>
                <a:gd name="T13" fmla="*/ 147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6 w 153"/>
                <a:gd name="T39" fmla="*/ 47 h 153"/>
                <a:gd name="T40" fmla="*/ 14 w 153"/>
                <a:gd name="T41" fmla="*/ 33 h 153"/>
                <a:gd name="T42" fmla="*/ 23 w 153"/>
                <a:gd name="T43" fmla="*/ 21 h 153"/>
                <a:gd name="T44" fmla="*/ 34 w 153"/>
                <a:gd name="T45" fmla="*/ 12 h 153"/>
                <a:gd name="T46" fmla="*/ 47 w 153"/>
                <a:gd name="T47" fmla="*/ 5 h 153"/>
                <a:gd name="T48" fmla="*/ 62 w 153"/>
                <a:gd name="T49" fmla="*/ 1 h 153"/>
                <a:gd name="T50" fmla="*/ 77 w 153"/>
                <a:gd name="T51" fmla="*/ 0 h 153"/>
                <a:gd name="T52" fmla="*/ 85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8" y="106"/>
                  </a:lnTo>
                  <a:lnTo>
                    <a:pt x="144" y="113"/>
                  </a:lnTo>
                  <a:lnTo>
                    <a:pt x="141" y="120"/>
                  </a:lnTo>
                  <a:lnTo>
                    <a:pt x="136" y="126"/>
                  </a:lnTo>
                  <a:lnTo>
                    <a:pt x="131" y="131"/>
                  </a:lnTo>
                  <a:lnTo>
                    <a:pt x="126" y="136"/>
                  </a:lnTo>
                  <a:lnTo>
                    <a:pt x="120" y="140"/>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0"/>
                  </a:lnTo>
                  <a:lnTo>
                    <a:pt x="27" y="136"/>
                  </a:lnTo>
                  <a:lnTo>
                    <a:pt x="23" y="131"/>
                  </a:lnTo>
                  <a:lnTo>
                    <a:pt x="17" y="126"/>
                  </a:lnTo>
                  <a:lnTo>
                    <a:pt x="14"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4" y="33"/>
                  </a:lnTo>
                  <a:lnTo>
                    <a:pt x="17" y="27"/>
                  </a:lnTo>
                  <a:lnTo>
                    <a:pt x="23" y="21"/>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1" y="21"/>
                  </a:lnTo>
                  <a:lnTo>
                    <a:pt x="136" y="27"/>
                  </a:lnTo>
                  <a:lnTo>
                    <a:pt x="141" y="33"/>
                  </a:lnTo>
                  <a:lnTo>
                    <a:pt x="144" y="40"/>
                  </a:lnTo>
                  <a:lnTo>
                    <a:pt x="148" y="47"/>
                  </a:lnTo>
                  <a:lnTo>
                    <a:pt x="150"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2" name="Freeform 1360">
              <a:extLst>
                <a:ext uri="{FF2B5EF4-FFF2-40B4-BE49-F238E27FC236}">
                  <a16:creationId xmlns:a16="http://schemas.microsoft.com/office/drawing/2014/main" id="{529BFE15-36B5-4BF9-B6D6-936D1E3C9F91}"/>
                </a:ext>
              </a:extLst>
            </p:cNvPr>
            <p:cNvSpPr>
              <a:spLocks/>
            </p:cNvSpPr>
            <p:nvPr/>
          </p:nvSpPr>
          <p:spPr bwMode="auto">
            <a:xfrm>
              <a:off x="7821613" y="1638301"/>
              <a:ext cx="49213" cy="49213"/>
            </a:xfrm>
            <a:custGeom>
              <a:avLst/>
              <a:gdLst>
                <a:gd name="T0" fmla="*/ 153 w 153"/>
                <a:gd name="T1" fmla="*/ 76 h 153"/>
                <a:gd name="T2" fmla="*/ 152 w 153"/>
                <a:gd name="T3" fmla="*/ 92 h 153"/>
                <a:gd name="T4" fmla="*/ 147 w 153"/>
                <a:gd name="T5" fmla="*/ 106 h 153"/>
                <a:gd name="T6" fmla="*/ 141 w 153"/>
                <a:gd name="T7" fmla="*/ 120 h 153"/>
                <a:gd name="T8" fmla="*/ 131 w 153"/>
                <a:gd name="T9" fmla="*/ 131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1 w 153"/>
                <a:gd name="T43" fmla="*/ 21 h 153"/>
                <a:gd name="T44" fmla="*/ 33 w 153"/>
                <a:gd name="T45" fmla="*/ 12 h 153"/>
                <a:gd name="T46" fmla="*/ 47 w 153"/>
                <a:gd name="T47" fmla="*/ 5 h 153"/>
                <a:gd name="T48" fmla="*/ 62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2" y="33"/>
                  </a:lnTo>
                  <a:lnTo>
                    <a:pt x="17" y="27"/>
                  </a:lnTo>
                  <a:lnTo>
                    <a:pt x="21" y="21"/>
                  </a:lnTo>
                  <a:lnTo>
                    <a:pt x="27" y="17"/>
                  </a:lnTo>
                  <a:lnTo>
                    <a:pt x="33"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7"/>
                  </a:lnTo>
                  <a:lnTo>
                    <a:pt x="150"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3" name="Freeform 1361">
              <a:extLst>
                <a:ext uri="{FF2B5EF4-FFF2-40B4-BE49-F238E27FC236}">
                  <a16:creationId xmlns:a16="http://schemas.microsoft.com/office/drawing/2014/main" id="{A4C4CE89-8AD8-4D43-B60D-EBA3FC6ABE64}"/>
                </a:ext>
              </a:extLst>
            </p:cNvPr>
            <p:cNvSpPr>
              <a:spLocks/>
            </p:cNvSpPr>
            <p:nvPr/>
          </p:nvSpPr>
          <p:spPr bwMode="auto">
            <a:xfrm>
              <a:off x="7332663" y="1571626"/>
              <a:ext cx="49213" cy="49213"/>
            </a:xfrm>
            <a:custGeom>
              <a:avLst/>
              <a:gdLst>
                <a:gd name="T0" fmla="*/ 155 w 155"/>
                <a:gd name="T1" fmla="*/ 77 h 154"/>
                <a:gd name="T2" fmla="*/ 153 w 155"/>
                <a:gd name="T3" fmla="*/ 92 h 154"/>
                <a:gd name="T4" fmla="*/ 149 w 155"/>
                <a:gd name="T5" fmla="*/ 107 h 154"/>
                <a:gd name="T6" fmla="*/ 141 w 155"/>
                <a:gd name="T7" fmla="*/ 121 h 154"/>
                <a:gd name="T8" fmla="*/ 132 w 155"/>
                <a:gd name="T9" fmla="*/ 132 h 154"/>
                <a:gd name="T10" fmla="*/ 121 w 155"/>
                <a:gd name="T11" fmla="*/ 141 h 154"/>
                <a:gd name="T12" fmla="*/ 108 w 155"/>
                <a:gd name="T13" fmla="*/ 148 h 154"/>
                <a:gd name="T14" fmla="*/ 93 w 155"/>
                <a:gd name="T15" fmla="*/ 153 h 154"/>
                <a:gd name="T16" fmla="*/ 78 w 155"/>
                <a:gd name="T17" fmla="*/ 154 h 154"/>
                <a:gd name="T18" fmla="*/ 70 w 155"/>
                <a:gd name="T19" fmla="*/ 154 h 154"/>
                <a:gd name="T20" fmla="*/ 55 w 155"/>
                <a:gd name="T21" fmla="*/ 150 h 154"/>
                <a:gd name="T22" fmla="*/ 42 w 155"/>
                <a:gd name="T23" fmla="*/ 145 h 154"/>
                <a:gd name="T24" fmla="*/ 29 w 155"/>
                <a:gd name="T25" fmla="*/ 137 h 154"/>
                <a:gd name="T26" fmla="*/ 19 w 155"/>
                <a:gd name="T27" fmla="*/ 126 h 154"/>
                <a:gd name="T28" fmla="*/ 10 w 155"/>
                <a:gd name="T29" fmla="*/ 114 h 154"/>
                <a:gd name="T30" fmla="*/ 4 w 155"/>
                <a:gd name="T31" fmla="*/ 100 h 154"/>
                <a:gd name="T32" fmla="*/ 2 w 155"/>
                <a:gd name="T33" fmla="*/ 85 h 154"/>
                <a:gd name="T34" fmla="*/ 0 w 155"/>
                <a:gd name="T35" fmla="*/ 77 h 154"/>
                <a:gd name="T36" fmla="*/ 3 w 155"/>
                <a:gd name="T37" fmla="*/ 61 h 154"/>
                <a:gd name="T38" fmla="*/ 7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2 h 154"/>
                <a:gd name="T50" fmla="*/ 78 w 155"/>
                <a:gd name="T51" fmla="*/ 0 h 154"/>
                <a:gd name="T52" fmla="*/ 85 w 155"/>
                <a:gd name="T53" fmla="*/ 0 h 154"/>
                <a:gd name="T54" fmla="*/ 101 w 155"/>
                <a:gd name="T55" fmla="*/ 4 h 154"/>
                <a:gd name="T56" fmla="*/ 115 w 155"/>
                <a:gd name="T57" fmla="*/ 10 h 154"/>
                <a:gd name="T58" fmla="*/ 126 w 155"/>
                <a:gd name="T59" fmla="*/ 18 h 154"/>
                <a:gd name="T60" fmla="*/ 137 w 155"/>
                <a:gd name="T61" fmla="*/ 28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2"/>
                  </a:lnTo>
                  <a:lnTo>
                    <a:pt x="151" y="100"/>
                  </a:lnTo>
                  <a:lnTo>
                    <a:pt x="149" y="107"/>
                  </a:lnTo>
                  <a:lnTo>
                    <a:pt x="146" y="114"/>
                  </a:lnTo>
                  <a:lnTo>
                    <a:pt x="141" y="121"/>
                  </a:lnTo>
                  <a:lnTo>
                    <a:pt x="137" y="126"/>
                  </a:lnTo>
                  <a:lnTo>
                    <a:pt x="132" y="132"/>
                  </a:lnTo>
                  <a:lnTo>
                    <a:pt x="126" y="137"/>
                  </a:lnTo>
                  <a:lnTo>
                    <a:pt x="121" y="141"/>
                  </a:lnTo>
                  <a:lnTo>
                    <a:pt x="115" y="145"/>
                  </a:lnTo>
                  <a:lnTo>
                    <a:pt x="108" y="148"/>
                  </a:lnTo>
                  <a:lnTo>
                    <a:pt x="101" y="150"/>
                  </a:lnTo>
                  <a:lnTo>
                    <a:pt x="93" y="153"/>
                  </a:lnTo>
                  <a:lnTo>
                    <a:pt x="85" y="154"/>
                  </a:lnTo>
                  <a:lnTo>
                    <a:pt x="78" y="154"/>
                  </a:lnTo>
                  <a:lnTo>
                    <a:pt x="78" y="154"/>
                  </a:lnTo>
                  <a:lnTo>
                    <a:pt x="70" y="154"/>
                  </a:lnTo>
                  <a:lnTo>
                    <a:pt x="62" y="153"/>
                  </a:lnTo>
                  <a:lnTo>
                    <a:pt x="55" y="150"/>
                  </a:lnTo>
                  <a:lnTo>
                    <a:pt x="47" y="148"/>
                  </a:lnTo>
                  <a:lnTo>
                    <a:pt x="42" y="145"/>
                  </a:lnTo>
                  <a:lnTo>
                    <a:pt x="35" y="141"/>
                  </a:lnTo>
                  <a:lnTo>
                    <a:pt x="29" y="137"/>
                  </a:lnTo>
                  <a:lnTo>
                    <a:pt x="23" y="132"/>
                  </a:lnTo>
                  <a:lnTo>
                    <a:pt x="19" y="126"/>
                  </a:lnTo>
                  <a:lnTo>
                    <a:pt x="14" y="121"/>
                  </a:lnTo>
                  <a:lnTo>
                    <a:pt x="10" y="114"/>
                  </a:lnTo>
                  <a:lnTo>
                    <a:pt x="7" y="107"/>
                  </a:lnTo>
                  <a:lnTo>
                    <a:pt x="4" y="100"/>
                  </a:lnTo>
                  <a:lnTo>
                    <a:pt x="3" y="92"/>
                  </a:lnTo>
                  <a:lnTo>
                    <a:pt x="2" y="85"/>
                  </a:lnTo>
                  <a:lnTo>
                    <a:pt x="0" y="77"/>
                  </a:lnTo>
                  <a:lnTo>
                    <a:pt x="0" y="77"/>
                  </a:lnTo>
                  <a:lnTo>
                    <a:pt x="2" y="69"/>
                  </a:lnTo>
                  <a:lnTo>
                    <a:pt x="3" y="61"/>
                  </a:lnTo>
                  <a:lnTo>
                    <a:pt x="4" y="54"/>
                  </a:lnTo>
                  <a:lnTo>
                    <a:pt x="7" y="47"/>
                  </a:lnTo>
                  <a:lnTo>
                    <a:pt x="10" y="40"/>
                  </a:lnTo>
                  <a:lnTo>
                    <a:pt x="14" y="34"/>
                  </a:lnTo>
                  <a:lnTo>
                    <a:pt x="19" y="28"/>
                  </a:lnTo>
                  <a:lnTo>
                    <a:pt x="23" y="22"/>
                  </a:lnTo>
                  <a:lnTo>
                    <a:pt x="29" y="18"/>
                  </a:lnTo>
                  <a:lnTo>
                    <a:pt x="35" y="13"/>
                  </a:lnTo>
                  <a:lnTo>
                    <a:pt x="42"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3"/>
                  </a:lnTo>
                  <a:lnTo>
                    <a:pt x="126" y="18"/>
                  </a:lnTo>
                  <a:lnTo>
                    <a:pt x="132" y="22"/>
                  </a:lnTo>
                  <a:lnTo>
                    <a:pt x="137" y="28"/>
                  </a:lnTo>
                  <a:lnTo>
                    <a:pt x="141" y="34"/>
                  </a:lnTo>
                  <a:lnTo>
                    <a:pt x="146" y="40"/>
                  </a:lnTo>
                  <a:lnTo>
                    <a:pt x="149"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4" name="Freeform 1362">
              <a:extLst>
                <a:ext uri="{FF2B5EF4-FFF2-40B4-BE49-F238E27FC236}">
                  <a16:creationId xmlns:a16="http://schemas.microsoft.com/office/drawing/2014/main" id="{DAD90096-316A-4549-A3B5-0DD53FEED84A}"/>
                </a:ext>
              </a:extLst>
            </p:cNvPr>
            <p:cNvSpPr>
              <a:spLocks/>
            </p:cNvSpPr>
            <p:nvPr/>
          </p:nvSpPr>
          <p:spPr bwMode="auto">
            <a:xfrm>
              <a:off x="7402513" y="1571626"/>
              <a:ext cx="47625" cy="49213"/>
            </a:xfrm>
            <a:custGeom>
              <a:avLst/>
              <a:gdLst>
                <a:gd name="T0" fmla="*/ 154 w 154"/>
                <a:gd name="T1" fmla="*/ 77 h 154"/>
                <a:gd name="T2" fmla="*/ 153 w 154"/>
                <a:gd name="T3" fmla="*/ 92 h 154"/>
                <a:gd name="T4" fmla="*/ 149 w 154"/>
                <a:gd name="T5" fmla="*/ 107 h 154"/>
                <a:gd name="T6" fmla="*/ 141 w 154"/>
                <a:gd name="T7" fmla="*/ 121 h 154"/>
                <a:gd name="T8" fmla="*/ 132 w 154"/>
                <a:gd name="T9" fmla="*/ 132 h 154"/>
                <a:gd name="T10" fmla="*/ 120 w 154"/>
                <a:gd name="T11" fmla="*/ 141 h 154"/>
                <a:gd name="T12" fmla="*/ 108 w 154"/>
                <a:gd name="T13" fmla="*/ 148 h 154"/>
                <a:gd name="T14" fmla="*/ 93 w 154"/>
                <a:gd name="T15" fmla="*/ 153 h 154"/>
                <a:gd name="T16" fmla="*/ 78 w 154"/>
                <a:gd name="T17" fmla="*/ 154 h 154"/>
                <a:gd name="T18" fmla="*/ 70 w 154"/>
                <a:gd name="T19" fmla="*/ 154 h 154"/>
                <a:gd name="T20" fmla="*/ 55 w 154"/>
                <a:gd name="T21" fmla="*/ 150 h 154"/>
                <a:gd name="T22" fmla="*/ 41 w 154"/>
                <a:gd name="T23" fmla="*/ 145 h 154"/>
                <a:gd name="T24" fmla="*/ 29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8 w 154"/>
                <a:gd name="T51" fmla="*/ 0 h 154"/>
                <a:gd name="T52" fmla="*/ 85 w 154"/>
                <a:gd name="T53" fmla="*/ 0 h 154"/>
                <a:gd name="T54" fmla="*/ 101 w 154"/>
                <a:gd name="T55" fmla="*/ 4 h 154"/>
                <a:gd name="T56" fmla="*/ 114 w 154"/>
                <a:gd name="T57" fmla="*/ 10 h 154"/>
                <a:gd name="T58" fmla="*/ 126 w 154"/>
                <a:gd name="T59" fmla="*/ 18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1" y="100"/>
                  </a:lnTo>
                  <a:lnTo>
                    <a:pt x="149" y="107"/>
                  </a:lnTo>
                  <a:lnTo>
                    <a:pt x="145" y="114"/>
                  </a:lnTo>
                  <a:lnTo>
                    <a:pt x="141" y="121"/>
                  </a:lnTo>
                  <a:lnTo>
                    <a:pt x="137"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1" y="145"/>
                  </a:lnTo>
                  <a:lnTo>
                    <a:pt x="34" y="141"/>
                  </a:lnTo>
                  <a:lnTo>
                    <a:pt x="29" y="137"/>
                  </a:lnTo>
                  <a:lnTo>
                    <a:pt x="23" y="132"/>
                  </a:lnTo>
                  <a:lnTo>
                    <a:pt x="18" y="126"/>
                  </a:lnTo>
                  <a:lnTo>
                    <a:pt x="14" y="121"/>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4"/>
                  </a:lnTo>
                  <a:lnTo>
                    <a:pt x="18" y="28"/>
                  </a:lnTo>
                  <a:lnTo>
                    <a:pt x="23" y="22"/>
                  </a:lnTo>
                  <a:lnTo>
                    <a:pt x="29" y="18"/>
                  </a:lnTo>
                  <a:lnTo>
                    <a:pt x="34" y="13"/>
                  </a:lnTo>
                  <a:lnTo>
                    <a:pt x="41"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2"/>
                  </a:lnTo>
                  <a:lnTo>
                    <a:pt x="137" y="28"/>
                  </a:lnTo>
                  <a:lnTo>
                    <a:pt x="141" y="34"/>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5" name="Freeform 1363">
              <a:extLst>
                <a:ext uri="{FF2B5EF4-FFF2-40B4-BE49-F238E27FC236}">
                  <a16:creationId xmlns:a16="http://schemas.microsoft.com/office/drawing/2014/main" id="{915C2468-5451-430F-8A09-0897CB759171}"/>
                </a:ext>
              </a:extLst>
            </p:cNvPr>
            <p:cNvSpPr>
              <a:spLocks/>
            </p:cNvSpPr>
            <p:nvPr/>
          </p:nvSpPr>
          <p:spPr bwMode="auto">
            <a:xfrm>
              <a:off x="7472363" y="1571626"/>
              <a:ext cx="49213" cy="49213"/>
            </a:xfrm>
            <a:custGeom>
              <a:avLst/>
              <a:gdLst>
                <a:gd name="T0" fmla="*/ 154 w 154"/>
                <a:gd name="T1" fmla="*/ 77 h 154"/>
                <a:gd name="T2" fmla="*/ 152 w 154"/>
                <a:gd name="T3" fmla="*/ 92 h 154"/>
                <a:gd name="T4" fmla="*/ 147 w 154"/>
                <a:gd name="T5" fmla="*/ 107 h 154"/>
                <a:gd name="T6" fmla="*/ 141 w 154"/>
                <a:gd name="T7" fmla="*/ 121 h 154"/>
                <a:gd name="T8" fmla="*/ 131 w 154"/>
                <a:gd name="T9" fmla="*/ 132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8 w 154"/>
                <a:gd name="T27" fmla="*/ 126 h 154"/>
                <a:gd name="T28" fmla="*/ 9 w 154"/>
                <a:gd name="T29" fmla="*/ 114 h 154"/>
                <a:gd name="T30" fmla="*/ 3 w 154"/>
                <a:gd name="T31" fmla="*/ 100 h 154"/>
                <a:gd name="T32" fmla="*/ 0 w 154"/>
                <a:gd name="T33" fmla="*/ 85 h 154"/>
                <a:gd name="T34" fmla="*/ 0 w 154"/>
                <a:gd name="T35" fmla="*/ 77 h 154"/>
                <a:gd name="T36" fmla="*/ 2 w 154"/>
                <a:gd name="T37" fmla="*/ 61 h 154"/>
                <a:gd name="T38" fmla="*/ 6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7 w 154"/>
                <a:gd name="T51" fmla="*/ 0 h 154"/>
                <a:gd name="T52" fmla="*/ 85 w 154"/>
                <a:gd name="T53" fmla="*/ 0 h 154"/>
                <a:gd name="T54" fmla="*/ 99 w 154"/>
                <a:gd name="T55" fmla="*/ 4 h 154"/>
                <a:gd name="T56" fmla="*/ 113 w 154"/>
                <a:gd name="T57" fmla="*/ 10 h 154"/>
                <a:gd name="T58" fmla="*/ 126 w 154"/>
                <a:gd name="T59" fmla="*/ 18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7" y="107"/>
                  </a:lnTo>
                  <a:lnTo>
                    <a:pt x="144" y="114"/>
                  </a:lnTo>
                  <a:lnTo>
                    <a:pt x="141" y="121"/>
                  </a:lnTo>
                  <a:lnTo>
                    <a:pt x="136" y="126"/>
                  </a:lnTo>
                  <a:lnTo>
                    <a:pt x="131" y="132"/>
                  </a:lnTo>
                  <a:lnTo>
                    <a:pt x="126" y="137"/>
                  </a:lnTo>
                  <a:lnTo>
                    <a:pt x="120" y="141"/>
                  </a:lnTo>
                  <a:lnTo>
                    <a:pt x="113" y="145"/>
                  </a:lnTo>
                  <a:lnTo>
                    <a:pt x="107"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8" y="137"/>
                  </a:lnTo>
                  <a:lnTo>
                    <a:pt x="23" y="132"/>
                  </a:lnTo>
                  <a:lnTo>
                    <a:pt x="18" y="126"/>
                  </a:lnTo>
                  <a:lnTo>
                    <a:pt x="14" y="121"/>
                  </a:lnTo>
                  <a:lnTo>
                    <a:pt x="9" y="114"/>
                  </a:lnTo>
                  <a:lnTo>
                    <a:pt x="6" y="107"/>
                  </a:lnTo>
                  <a:lnTo>
                    <a:pt x="3" y="100"/>
                  </a:lnTo>
                  <a:lnTo>
                    <a:pt x="2" y="92"/>
                  </a:lnTo>
                  <a:lnTo>
                    <a:pt x="0" y="85"/>
                  </a:lnTo>
                  <a:lnTo>
                    <a:pt x="0" y="77"/>
                  </a:lnTo>
                  <a:lnTo>
                    <a:pt x="0" y="77"/>
                  </a:lnTo>
                  <a:lnTo>
                    <a:pt x="0" y="69"/>
                  </a:lnTo>
                  <a:lnTo>
                    <a:pt x="2" y="61"/>
                  </a:lnTo>
                  <a:lnTo>
                    <a:pt x="3" y="54"/>
                  </a:lnTo>
                  <a:lnTo>
                    <a:pt x="6" y="47"/>
                  </a:lnTo>
                  <a:lnTo>
                    <a:pt x="9" y="40"/>
                  </a:lnTo>
                  <a:lnTo>
                    <a:pt x="14" y="34"/>
                  </a:lnTo>
                  <a:lnTo>
                    <a:pt x="18" y="28"/>
                  </a:lnTo>
                  <a:lnTo>
                    <a:pt x="23" y="22"/>
                  </a:lnTo>
                  <a:lnTo>
                    <a:pt x="28" y="18"/>
                  </a:lnTo>
                  <a:lnTo>
                    <a:pt x="34" y="13"/>
                  </a:lnTo>
                  <a:lnTo>
                    <a:pt x="40" y="10"/>
                  </a:lnTo>
                  <a:lnTo>
                    <a:pt x="47" y="6"/>
                  </a:lnTo>
                  <a:lnTo>
                    <a:pt x="54" y="4"/>
                  </a:lnTo>
                  <a:lnTo>
                    <a:pt x="62" y="2"/>
                  </a:lnTo>
                  <a:lnTo>
                    <a:pt x="69" y="0"/>
                  </a:lnTo>
                  <a:lnTo>
                    <a:pt x="77" y="0"/>
                  </a:lnTo>
                  <a:lnTo>
                    <a:pt x="77" y="0"/>
                  </a:lnTo>
                  <a:lnTo>
                    <a:pt x="85" y="0"/>
                  </a:lnTo>
                  <a:lnTo>
                    <a:pt x="93" y="2"/>
                  </a:lnTo>
                  <a:lnTo>
                    <a:pt x="99" y="4"/>
                  </a:lnTo>
                  <a:lnTo>
                    <a:pt x="107" y="6"/>
                  </a:lnTo>
                  <a:lnTo>
                    <a:pt x="113" y="10"/>
                  </a:lnTo>
                  <a:lnTo>
                    <a:pt x="120" y="13"/>
                  </a:lnTo>
                  <a:lnTo>
                    <a:pt x="126" y="18"/>
                  </a:lnTo>
                  <a:lnTo>
                    <a:pt x="131" y="22"/>
                  </a:lnTo>
                  <a:lnTo>
                    <a:pt x="136" y="28"/>
                  </a:lnTo>
                  <a:lnTo>
                    <a:pt x="141" y="34"/>
                  </a:lnTo>
                  <a:lnTo>
                    <a:pt x="144"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6" name="Freeform 1364">
              <a:extLst>
                <a:ext uri="{FF2B5EF4-FFF2-40B4-BE49-F238E27FC236}">
                  <a16:creationId xmlns:a16="http://schemas.microsoft.com/office/drawing/2014/main" id="{04CC722F-5B44-4142-9DE2-367BEB23D8CD}"/>
                </a:ext>
              </a:extLst>
            </p:cNvPr>
            <p:cNvSpPr>
              <a:spLocks/>
            </p:cNvSpPr>
            <p:nvPr/>
          </p:nvSpPr>
          <p:spPr bwMode="auto">
            <a:xfrm>
              <a:off x="7542213" y="1571626"/>
              <a:ext cx="49213" cy="49213"/>
            </a:xfrm>
            <a:custGeom>
              <a:avLst/>
              <a:gdLst>
                <a:gd name="T0" fmla="*/ 153 w 153"/>
                <a:gd name="T1" fmla="*/ 77 h 154"/>
                <a:gd name="T2" fmla="*/ 152 w 153"/>
                <a:gd name="T3" fmla="*/ 92 h 154"/>
                <a:gd name="T4" fmla="*/ 148 w 153"/>
                <a:gd name="T5" fmla="*/ 107 h 154"/>
                <a:gd name="T6" fmla="*/ 141 w 153"/>
                <a:gd name="T7" fmla="*/ 121 h 154"/>
                <a:gd name="T8" fmla="*/ 130 w 153"/>
                <a:gd name="T9" fmla="*/ 132 h 154"/>
                <a:gd name="T10" fmla="*/ 119 w 153"/>
                <a:gd name="T11" fmla="*/ 141 h 154"/>
                <a:gd name="T12" fmla="*/ 106 w 153"/>
                <a:gd name="T13" fmla="*/ 148 h 154"/>
                <a:gd name="T14" fmla="*/ 92 w 153"/>
                <a:gd name="T15" fmla="*/ 153 h 154"/>
                <a:gd name="T16" fmla="*/ 77 w 153"/>
                <a:gd name="T17" fmla="*/ 154 h 154"/>
                <a:gd name="T18" fmla="*/ 69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6 w 153"/>
                <a:gd name="T39" fmla="*/ 47 h 154"/>
                <a:gd name="T40" fmla="*/ 13 w 153"/>
                <a:gd name="T41" fmla="*/ 34 h 154"/>
                <a:gd name="T42" fmla="*/ 22 w 153"/>
                <a:gd name="T43" fmla="*/ 22 h 154"/>
                <a:gd name="T44" fmla="*/ 33 w 153"/>
                <a:gd name="T45" fmla="*/ 13 h 154"/>
                <a:gd name="T46" fmla="*/ 47 w 153"/>
                <a:gd name="T47" fmla="*/ 6 h 154"/>
                <a:gd name="T48" fmla="*/ 61 w 153"/>
                <a:gd name="T49" fmla="*/ 2 h 154"/>
                <a:gd name="T50" fmla="*/ 77 w 153"/>
                <a:gd name="T51" fmla="*/ 0 h 154"/>
                <a:gd name="T52" fmla="*/ 85 w 153"/>
                <a:gd name="T53" fmla="*/ 0 h 154"/>
                <a:gd name="T54" fmla="*/ 100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8" y="107"/>
                  </a:lnTo>
                  <a:lnTo>
                    <a:pt x="144" y="114"/>
                  </a:lnTo>
                  <a:lnTo>
                    <a:pt x="141" y="121"/>
                  </a:lnTo>
                  <a:lnTo>
                    <a:pt x="136" y="126"/>
                  </a:lnTo>
                  <a:lnTo>
                    <a:pt x="130" y="132"/>
                  </a:lnTo>
                  <a:lnTo>
                    <a:pt x="126" y="137"/>
                  </a:lnTo>
                  <a:lnTo>
                    <a:pt x="119" y="141"/>
                  </a:lnTo>
                  <a:lnTo>
                    <a:pt x="113" y="145"/>
                  </a:lnTo>
                  <a:lnTo>
                    <a:pt x="106"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7" y="137"/>
                  </a:lnTo>
                  <a:lnTo>
                    <a:pt x="22" y="132"/>
                  </a:lnTo>
                  <a:lnTo>
                    <a:pt x="17" y="126"/>
                  </a:lnTo>
                  <a:lnTo>
                    <a:pt x="13" y="121"/>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3" y="34"/>
                  </a:lnTo>
                  <a:lnTo>
                    <a:pt x="17" y="28"/>
                  </a:lnTo>
                  <a:lnTo>
                    <a:pt x="22" y="22"/>
                  </a:lnTo>
                  <a:lnTo>
                    <a:pt x="27"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6" y="6"/>
                  </a:lnTo>
                  <a:lnTo>
                    <a:pt x="113" y="10"/>
                  </a:lnTo>
                  <a:lnTo>
                    <a:pt x="119" y="13"/>
                  </a:lnTo>
                  <a:lnTo>
                    <a:pt x="126" y="18"/>
                  </a:lnTo>
                  <a:lnTo>
                    <a:pt x="130" y="22"/>
                  </a:lnTo>
                  <a:lnTo>
                    <a:pt x="136" y="28"/>
                  </a:lnTo>
                  <a:lnTo>
                    <a:pt x="141" y="34"/>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7" name="Freeform 1365">
              <a:extLst>
                <a:ext uri="{FF2B5EF4-FFF2-40B4-BE49-F238E27FC236}">
                  <a16:creationId xmlns:a16="http://schemas.microsoft.com/office/drawing/2014/main" id="{F85747EA-4BC9-4EF2-9A70-878357F01B26}"/>
                </a:ext>
              </a:extLst>
            </p:cNvPr>
            <p:cNvSpPr>
              <a:spLocks/>
            </p:cNvSpPr>
            <p:nvPr/>
          </p:nvSpPr>
          <p:spPr bwMode="auto">
            <a:xfrm>
              <a:off x="7612063" y="1571626"/>
              <a:ext cx="49213" cy="49213"/>
            </a:xfrm>
            <a:custGeom>
              <a:avLst/>
              <a:gdLst>
                <a:gd name="T0" fmla="*/ 153 w 153"/>
                <a:gd name="T1" fmla="*/ 77 h 154"/>
                <a:gd name="T2" fmla="*/ 152 w 153"/>
                <a:gd name="T3" fmla="*/ 92 h 154"/>
                <a:gd name="T4" fmla="*/ 147 w 153"/>
                <a:gd name="T5" fmla="*/ 107 h 154"/>
                <a:gd name="T6" fmla="*/ 140 w 153"/>
                <a:gd name="T7" fmla="*/ 121 h 154"/>
                <a:gd name="T8" fmla="*/ 130 w 153"/>
                <a:gd name="T9" fmla="*/ 132 h 154"/>
                <a:gd name="T10" fmla="*/ 119 w 153"/>
                <a:gd name="T11" fmla="*/ 141 h 154"/>
                <a:gd name="T12" fmla="*/ 106 w 153"/>
                <a:gd name="T13" fmla="*/ 148 h 154"/>
                <a:gd name="T14" fmla="*/ 91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4 h 154"/>
                <a:gd name="T42" fmla="*/ 21 w 153"/>
                <a:gd name="T43" fmla="*/ 22 h 154"/>
                <a:gd name="T44" fmla="*/ 33 w 153"/>
                <a:gd name="T45" fmla="*/ 13 h 154"/>
                <a:gd name="T46" fmla="*/ 47 w 153"/>
                <a:gd name="T47" fmla="*/ 6 h 154"/>
                <a:gd name="T48" fmla="*/ 60 w 153"/>
                <a:gd name="T49" fmla="*/ 2 h 154"/>
                <a:gd name="T50" fmla="*/ 76 w 153"/>
                <a:gd name="T51" fmla="*/ 0 h 154"/>
                <a:gd name="T52" fmla="*/ 84 w 153"/>
                <a:gd name="T53" fmla="*/ 0 h 154"/>
                <a:gd name="T54" fmla="*/ 99 w 153"/>
                <a:gd name="T55" fmla="*/ 4 h 154"/>
                <a:gd name="T56" fmla="*/ 113 w 153"/>
                <a:gd name="T57" fmla="*/ 10 h 154"/>
                <a:gd name="T58" fmla="*/ 125 w 153"/>
                <a:gd name="T59" fmla="*/ 18 h 154"/>
                <a:gd name="T60" fmla="*/ 136 w 153"/>
                <a:gd name="T61" fmla="*/ 28 h 154"/>
                <a:gd name="T62" fmla="*/ 144 w 153"/>
                <a:gd name="T63" fmla="*/ 40 h 154"/>
                <a:gd name="T64" fmla="*/ 149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49" y="100"/>
                  </a:lnTo>
                  <a:lnTo>
                    <a:pt x="147" y="107"/>
                  </a:lnTo>
                  <a:lnTo>
                    <a:pt x="144" y="114"/>
                  </a:lnTo>
                  <a:lnTo>
                    <a:pt x="140" y="121"/>
                  </a:lnTo>
                  <a:lnTo>
                    <a:pt x="136" y="126"/>
                  </a:lnTo>
                  <a:lnTo>
                    <a:pt x="130" y="132"/>
                  </a:lnTo>
                  <a:lnTo>
                    <a:pt x="125"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5" y="18"/>
                  </a:lnTo>
                  <a:lnTo>
                    <a:pt x="130" y="22"/>
                  </a:lnTo>
                  <a:lnTo>
                    <a:pt x="136" y="28"/>
                  </a:lnTo>
                  <a:lnTo>
                    <a:pt x="140" y="34"/>
                  </a:lnTo>
                  <a:lnTo>
                    <a:pt x="144" y="40"/>
                  </a:lnTo>
                  <a:lnTo>
                    <a:pt x="147" y="47"/>
                  </a:lnTo>
                  <a:lnTo>
                    <a:pt x="149"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8" name="Freeform 1366">
              <a:extLst>
                <a:ext uri="{FF2B5EF4-FFF2-40B4-BE49-F238E27FC236}">
                  <a16:creationId xmlns:a16="http://schemas.microsoft.com/office/drawing/2014/main" id="{C801787A-12B9-4057-AB62-99C71B9941BF}"/>
                </a:ext>
              </a:extLst>
            </p:cNvPr>
            <p:cNvSpPr>
              <a:spLocks/>
            </p:cNvSpPr>
            <p:nvPr/>
          </p:nvSpPr>
          <p:spPr bwMode="auto">
            <a:xfrm>
              <a:off x="7681913" y="1571626"/>
              <a:ext cx="49213" cy="49213"/>
            </a:xfrm>
            <a:custGeom>
              <a:avLst/>
              <a:gdLst>
                <a:gd name="T0" fmla="*/ 154 w 154"/>
                <a:gd name="T1" fmla="*/ 77 h 154"/>
                <a:gd name="T2" fmla="*/ 153 w 154"/>
                <a:gd name="T3" fmla="*/ 92 h 154"/>
                <a:gd name="T4" fmla="*/ 148 w 154"/>
                <a:gd name="T5" fmla="*/ 107 h 154"/>
                <a:gd name="T6" fmla="*/ 141 w 154"/>
                <a:gd name="T7" fmla="*/ 121 h 154"/>
                <a:gd name="T8" fmla="*/ 132 w 154"/>
                <a:gd name="T9" fmla="*/ 132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4 h 154"/>
                <a:gd name="T42" fmla="*/ 23 w 154"/>
                <a:gd name="T43" fmla="*/ 22 h 154"/>
                <a:gd name="T44" fmla="*/ 35 w 154"/>
                <a:gd name="T45" fmla="*/ 13 h 154"/>
                <a:gd name="T46" fmla="*/ 47 w 154"/>
                <a:gd name="T47" fmla="*/ 6 h 154"/>
                <a:gd name="T48" fmla="*/ 62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6 w 154"/>
                <a:gd name="T61" fmla="*/ 28 h 154"/>
                <a:gd name="T62" fmla="*/ 145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0" y="100"/>
                  </a:lnTo>
                  <a:lnTo>
                    <a:pt x="148" y="107"/>
                  </a:lnTo>
                  <a:lnTo>
                    <a:pt x="145"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5" y="40"/>
                  </a:lnTo>
                  <a:lnTo>
                    <a:pt x="148" y="47"/>
                  </a:lnTo>
                  <a:lnTo>
                    <a:pt x="150"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9" name="Freeform 1367">
              <a:extLst>
                <a:ext uri="{FF2B5EF4-FFF2-40B4-BE49-F238E27FC236}">
                  <a16:creationId xmlns:a16="http://schemas.microsoft.com/office/drawing/2014/main" id="{F21D0724-E745-4364-8BE5-2CE0C30544BC}"/>
                </a:ext>
              </a:extLst>
            </p:cNvPr>
            <p:cNvSpPr>
              <a:spLocks/>
            </p:cNvSpPr>
            <p:nvPr/>
          </p:nvSpPr>
          <p:spPr bwMode="auto">
            <a:xfrm>
              <a:off x="7751763" y="1571626"/>
              <a:ext cx="47625" cy="49213"/>
            </a:xfrm>
            <a:custGeom>
              <a:avLst/>
              <a:gdLst>
                <a:gd name="T0" fmla="*/ 153 w 153"/>
                <a:gd name="T1" fmla="*/ 77 h 154"/>
                <a:gd name="T2" fmla="*/ 152 w 153"/>
                <a:gd name="T3" fmla="*/ 92 h 154"/>
                <a:gd name="T4" fmla="*/ 148 w 153"/>
                <a:gd name="T5" fmla="*/ 107 h 154"/>
                <a:gd name="T6" fmla="*/ 141 w 153"/>
                <a:gd name="T7" fmla="*/ 121 h 154"/>
                <a:gd name="T8" fmla="*/ 131 w 153"/>
                <a:gd name="T9" fmla="*/ 132 h 154"/>
                <a:gd name="T10" fmla="*/ 120 w 153"/>
                <a:gd name="T11" fmla="*/ 141 h 154"/>
                <a:gd name="T12" fmla="*/ 106 w 153"/>
                <a:gd name="T13" fmla="*/ 148 h 154"/>
                <a:gd name="T14" fmla="*/ 93 w 153"/>
                <a:gd name="T15" fmla="*/ 153 h 154"/>
                <a:gd name="T16" fmla="*/ 77 w 153"/>
                <a:gd name="T17" fmla="*/ 154 h 154"/>
                <a:gd name="T18" fmla="*/ 69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6 w 153"/>
                <a:gd name="T39" fmla="*/ 47 h 154"/>
                <a:gd name="T40" fmla="*/ 14 w 153"/>
                <a:gd name="T41" fmla="*/ 34 h 154"/>
                <a:gd name="T42" fmla="*/ 23 w 153"/>
                <a:gd name="T43" fmla="*/ 22 h 154"/>
                <a:gd name="T44" fmla="*/ 34 w 153"/>
                <a:gd name="T45" fmla="*/ 13 h 154"/>
                <a:gd name="T46" fmla="*/ 47 w 153"/>
                <a:gd name="T47" fmla="*/ 6 h 154"/>
                <a:gd name="T48" fmla="*/ 62 w 153"/>
                <a:gd name="T49" fmla="*/ 2 h 154"/>
                <a:gd name="T50" fmla="*/ 77 w 153"/>
                <a:gd name="T51" fmla="*/ 0 h 154"/>
                <a:gd name="T52" fmla="*/ 85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8" y="107"/>
                  </a:lnTo>
                  <a:lnTo>
                    <a:pt x="144" y="114"/>
                  </a:lnTo>
                  <a:lnTo>
                    <a:pt x="141" y="121"/>
                  </a:lnTo>
                  <a:lnTo>
                    <a:pt x="136" y="126"/>
                  </a:lnTo>
                  <a:lnTo>
                    <a:pt x="131"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4" y="121"/>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4" y="34"/>
                  </a:lnTo>
                  <a:lnTo>
                    <a:pt x="17" y="28"/>
                  </a:lnTo>
                  <a:lnTo>
                    <a:pt x="23" y="22"/>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3"/>
                  </a:lnTo>
                  <a:lnTo>
                    <a:pt x="126" y="18"/>
                  </a:lnTo>
                  <a:lnTo>
                    <a:pt x="131" y="22"/>
                  </a:lnTo>
                  <a:lnTo>
                    <a:pt x="136" y="28"/>
                  </a:lnTo>
                  <a:lnTo>
                    <a:pt x="141" y="34"/>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0" name="Freeform 1368">
              <a:extLst>
                <a:ext uri="{FF2B5EF4-FFF2-40B4-BE49-F238E27FC236}">
                  <a16:creationId xmlns:a16="http://schemas.microsoft.com/office/drawing/2014/main" id="{D8372511-5675-4178-9950-2BE9D3D205D4}"/>
                </a:ext>
              </a:extLst>
            </p:cNvPr>
            <p:cNvSpPr>
              <a:spLocks/>
            </p:cNvSpPr>
            <p:nvPr/>
          </p:nvSpPr>
          <p:spPr bwMode="auto">
            <a:xfrm>
              <a:off x="7821613" y="1571626"/>
              <a:ext cx="49213" cy="49213"/>
            </a:xfrm>
            <a:custGeom>
              <a:avLst/>
              <a:gdLst>
                <a:gd name="T0" fmla="*/ 153 w 153"/>
                <a:gd name="T1" fmla="*/ 77 h 154"/>
                <a:gd name="T2" fmla="*/ 152 w 153"/>
                <a:gd name="T3" fmla="*/ 92 h 154"/>
                <a:gd name="T4" fmla="*/ 147 w 153"/>
                <a:gd name="T5" fmla="*/ 107 h 154"/>
                <a:gd name="T6" fmla="*/ 141 w 153"/>
                <a:gd name="T7" fmla="*/ 121 h 154"/>
                <a:gd name="T8" fmla="*/ 131 w 153"/>
                <a:gd name="T9" fmla="*/ 132 h 154"/>
                <a:gd name="T10" fmla="*/ 120 w 153"/>
                <a:gd name="T11" fmla="*/ 141 h 154"/>
                <a:gd name="T12" fmla="*/ 106 w 153"/>
                <a:gd name="T13" fmla="*/ 148 h 154"/>
                <a:gd name="T14" fmla="*/ 92 w 153"/>
                <a:gd name="T15" fmla="*/ 153 h 154"/>
                <a:gd name="T16" fmla="*/ 76 w 153"/>
                <a:gd name="T17" fmla="*/ 154 h 154"/>
                <a:gd name="T18" fmla="*/ 68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4 h 154"/>
                <a:gd name="T42" fmla="*/ 21 w 153"/>
                <a:gd name="T43" fmla="*/ 22 h 154"/>
                <a:gd name="T44" fmla="*/ 33 w 153"/>
                <a:gd name="T45" fmla="*/ 13 h 154"/>
                <a:gd name="T46" fmla="*/ 47 w 153"/>
                <a:gd name="T47" fmla="*/ 6 h 154"/>
                <a:gd name="T48" fmla="*/ 62 w 153"/>
                <a:gd name="T49" fmla="*/ 2 h 154"/>
                <a:gd name="T50" fmla="*/ 76 w 153"/>
                <a:gd name="T51" fmla="*/ 0 h 154"/>
                <a:gd name="T52" fmla="*/ 84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2" y="153"/>
                  </a:lnTo>
                  <a:lnTo>
                    <a:pt x="54" y="150"/>
                  </a:lnTo>
                  <a:lnTo>
                    <a:pt x="47" y="148"/>
                  </a:lnTo>
                  <a:lnTo>
                    <a:pt x="40" y="145"/>
                  </a:lnTo>
                  <a:lnTo>
                    <a:pt x="33" y="141"/>
                  </a:lnTo>
                  <a:lnTo>
                    <a:pt x="27" y="137"/>
                  </a:lnTo>
                  <a:lnTo>
                    <a:pt x="21" y="132"/>
                  </a:lnTo>
                  <a:lnTo>
                    <a:pt x="17" y="126"/>
                  </a:lnTo>
                  <a:lnTo>
                    <a:pt x="12" y="121"/>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7" y="6"/>
                  </a:lnTo>
                  <a:lnTo>
                    <a:pt x="54" y="4"/>
                  </a:lnTo>
                  <a:lnTo>
                    <a:pt x="62"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1" y="34"/>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1" name="Freeform 1369">
              <a:extLst>
                <a:ext uri="{FF2B5EF4-FFF2-40B4-BE49-F238E27FC236}">
                  <a16:creationId xmlns:a16="http://schemas.microsoft.com/office/drawing/2014/main" id="{3B733C38-DF17-4206-B0A2-A3E62B60513D}"/>
                </a:ext>
              </a:extLst>
            </p:cNvPr>
            <p:cNvSpPr>
              <a:spLocks/>
            </p:cNvSpPr>
            <p:nvPr/>
          </p:nvSpPr>
          <p:spPr bwMode="auto">
            <a:xfrm>
              <a:off x="7332663" y="1501776"/>
              <a:ext cx="49213" cy="49213"/>
            </a:xfrm>
            <a:custGeom>
              <a:avLst/>
              <a:gdLst>
                <a:gd name="T0" fmla="*/ 155 w 155"/>
                <a:gd name="T1" fmla="*/ 77 h 154"/>
                <a:gd name="T2" fmla="*/ 153 w 155"/>
                <a:gd name="T3" fmla="*/ 92 h 154"/>
                <a:gd name="T4" fmla="*/ 149 w 155"/>
                <a:gd name="T5" fmla="*/ 107 h 154"/>
                <a:gd name="T6" fmla="*/ 141 w 155"/>
                <a:gd name="T7" fmla="*/ 119 h 154"/>
                <a:gd name="T8" fmla="*/ 132 w 155"/>
                <a:gd name="T9" fmla="*/ 131 h 154"/>
                <a:gd name="T10" fmla="*/ 121 w 155"/>
                <a:gd name="T11" fmla="*/ 141 h 154"/>
                <a:gd name="T12" fmla="*/ 108 w 155"/>
                <a:gd name="T13" fmla="*/ 148 h 154"/>
                <a:gd name="T14" fmla="*/ 93 w 155"/>
                <a:gd name="T15" fmla="*/ 153 h 154"/>
                <a:gd name="T16" fmla="*/ 78 w 155"/>
                <a:gd name="T17" fmla="*/ 154 h 154"/>
                <a:gd name="T18" fmla="*/ 70 w 155"/>
                <a:gd name="T19" fmla="*/ 154 h 154"/>
                <a:gd name="T20" fmla="*/ 55 w 155"/>
                <a:gd name="T21" fmla="*/ 150 h 154"/>
                <a:gd name="T22" fmla="*/ 42 w 155"/>
                <a:gd name="T23" fmla="*/ 145 h 154"/>
                <a:gd name="T24" fmla="*/ 29 w 155"/>
                <a:gd name="T25" fmla="*/ 137 h 154"/>
                <a:gd name="T26" fmla="*/ 19 w 155"/>
                <a:gd name="T27" fmla="*/ 126 h 154"/>
                <a:gd name="T28" fmla="*/ 10 w 155"/>
                <a:gd name="T29" fmla="*/ 114 h 154"/>
                <a:gd name="T30" fmla="*/ 4 w 155"/>
                <a:gd name="T31" fmla="*/ 100 h 154"/>
                <a:gd name="T32" fmla="*/ 2 w 155"/>
                <a:gd name="T33" fmla="*/ 85 h 154"/>
                <a:gd name="T34" fmla="*/ 0 w 155"/>
                <a:gd name="T35" fmla="*/ 77 h 154"/>
                <a:gd name="T36" fmla="*/ 3 w 155"/>
                <a:gd name="T37" fmla="*/ 61 h 154"/>
                <a:gd name="T38" fmla="*/ 7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2 h 154"/>
                <a:gd name="T50" fmla="*/ 78 w 155"/>
                <a:gd name="T51" fmla="*/ 0 h 154"/>
                <a:gd name="T52" fmla="*/ 85 w 155"/>
                <a:gd name="T53" fmla="*/ 0 h 154"/>
                <a:gd name="T54" fmla="*/ 101 w 155"/>
                <a:gd name="T55" fmla="*/ 4 h 154"/>
                <a:gd name="T56" fmla="*/ 115 w 155"/>
                <a:gd name="T57" fmla="*/ 10 h 154"/>
                <a:gd name="T58" fmla="*/ 126 w 155"/>
                <a:gd name="T59" fmla="*/ 18 h 154"/>
                <a:gd name="T60" fmla="*/ 137 w 155"/>
                <a:gd name="T61" fmla="*/ 28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2"/>
                  </a:lnTo>
                  <a:lnTo>
                    <a:pt x="151" y="100"/>
                  </a:lnTo>
                  <a:lnTo>
                    <a:pt x="149" y="107"/>
                  </a:lnTo>
                  <a:lnTo>
                    <a:pt x="146" y="114"/>
                  </a:lnTo>
                  <a:lnTo>
                    <a:pt x="141" y="119"/>
                  </a:lnTo>
                  <a:lnTo>
                    <a:pt x="137" y="126"/>
                  </a:lnTo>
                  <a:lnTo>
                    <a:pt x="132" y="131"/>
                  </a:lnTo>
                  <a:lnTo>
                    <a:pt x="126" y="137"/>
                  </a:lnTo>
                  <a:lnTo>
                    <a:pt x="121" y="141"/>
                  </a:lnTo>
                  <a:lnTo>
                    <a:pt x="115" y="145"/>
                  </a:lnTo>
                  <a:lnTo>
                    <a:pt x="108" y="148"/>
                  </a:lnTo>
                  <a:lnTo>
                    <a:pt x="101" y="150"/>
                  </a:lnTo>
                  <a:lnTo>
                    <a:pt x="93" y="153"/>
                  </a:lnTo>
                  <a:lnTo>
                    <a:pt x="85" y="154"/>
                  </a:lnTo>
                  <a:lnTo>
                    <a:pt x="78" y="154"/>
                  </a:lnTo>
                  <a:lnTo>
                    <a:pt x="78" y="154"/>
                  </a:lnTo>
                  <a:lnTo>
                    <a:pt x="70" y="154"/>
                  </a:lnTo>
                  <a:lnTo>
                    <a:pt x="62" y="153"/>
                  </a:lnTo>
                  <a:lnTo>
                    <a:pt x="55" y="150"/>
                  </a:lnTo>
                  <a:lnTo>
                    <a:pt x="47" y="148"/>
                  </a:lnTo>
                  <a:lnTo>
                    <a:pt x="42" y="145"/>
                  </a:lnTo>
                  <a:lnTo>
                    <a:pt x="35" y="141"/>
                  </a:lnTo>
                  <a:lnTo>
                    <a:pt x="29" y="137"/>
                  </a:lnTo>
                  <a:lnTo>
                    <a:pt x="23" y="131"/>
                  </a:lnTo>
                  <a:lnTo>
                    <a:pt x="19" y="126"/>
                  </a:lnTo>
                  <a:lnTo>
                    <a:pt x="14" y="119"/>
                  </a:lnTo>
                  <a:lnTo>
                    <a:pt x="10" y="114"/>
                  </a:lnTo>
                  <a:lnTo>
                    <a:pt x="7" y="107"/>
                  </a:lnTo>
                  <a:lnTo>
                    <a:pt x="4" y="100"/>
                  </a:lnTo>
                  <a:lnTo>
                    <a:pt x="3" y="92"/>
                  </a:lnTo>
                  <a:lnTo>
                    <a:pt x="2" y="85"/>
                  </a:lnTo>
                  <a:lnTo>
                    <a:pt x="0" y="77"/>
                  </a:lnTo>
                  <a:lnTo>
                    <a:pt x="0" y="77"/>
                  </a:lnTo>
                  <a:lnTo>
                    <a:pt x="2" y="69"/>
                  </a:lnTo>
                  <a:lnTo>
                    <a:pt x="3" y="61"/>
                  </a:lnTo>
                  <a:lnTo>
                    <a:pt x="4" y="54"/>
                  </a:lnTo>
                  <a:lnTo>
                    <a:pt x="7" y="47"/>
                  </a:lnTo>
                  <a:lnTo>
                    <a:pt x="10" y="40"/>
                  </a:lnTo>
                  <a:lnTo>
                    <a:pt x="14" y="34"/>
                  </a:lnTo>
                  <a:lnTo>
                    <a:pt x="19" y="28"/>
                  </a:lnTo>
                  <a:lnTo>
                    <a:pt x="23" y="22"/>
                  </a:lnTo>
                  <a:lnTo>
                    <a:pt x="29" y="18"/>
                  </a:lnTo>
                  <a:lnTo>
                    <a:pt x="35" y="13"/>
                  </a:lnTo>
                  <a:lnTo>
                    <a:pt x="42"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3"/>
                  </a:lnTo>
                  <a:lnTo>
                    <a:pt x="126" y="18"/>
                  </a:lnTo>
                  <a:lnTo>
                    <a:pt x="132" y="22"/>
                  </a:lnTo>
                  <a:lnTo>
                    <a:pt x="137" y="28"/>
                  </a:lnTo>
                  <a:lnTo>
                    <a:pt x="141" y="34"/>
                  </a:lnTo>
                  <a:lnTo>
                    <a:pt x="146" y="40"/>
                  </a:lnTo>
                  <a:lnTo>
                    <a:pt x="149"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2" name="Freeform 1370">
              <a:extLst>
                <a:ext uri="{FF2B5EF4-FFF2-40B4-BE49-F238E27FC236}">
                  <a16:creationId xmlns:a16="http://schemas.microsoft.com/office/drawing/2014/main" id="{7D28A91A-71AE-4046-B9D1-192D2121C634}"/>
                </a:ext>
              </a:extLst>
            </p:cNvPr>
            <p:cNvSpPr>
              <a:spLocks/>
            </p:cNvSpPr>
            <p:nvPr/>
          </p:nvSpPr>
          <p:spPr bwMode="auto">
            <a:xfrm>
              <a:off x="7402513" y="1501776"/>
              <a:ext cx="47625" cy="49213"/>
            </a:xfrm>
            <a:custGeom>
              <a:avLst/>
              <a:gdLst>
                <a:gd name="T0" fmla="*/ 154 w 154"/>
                <a:gd name="T1" fmla="*/ 77 h 154"/>
                <a:gd name="T2" fmla="*/ 153 w 154"/>
                <a:gd name="T3" fmla="*/ 92 h 154"/>
                <a:gd name="T4" fmla="*/ 149 w 154"/>
                <a:gd name="T5" fmla="*/ 107 h 154"/>
                <a:gd name="T6" fmla="*/ 141 w 154"/>
                <a:gd name="T7" fmla="*/ 119 h 154"/>
                <a:gd name="T8" fmla="*/ 132 w 154"/>
                <a:gd name="T9" fmla="*/ 131 h 154"/>
                <a:gd name="T10" fmla="*/ 120 w 154"/>
                <a:gd name="T11" fmla="*/ 141 h 154"/>
                <a:gd name="T12" fmla="*/ 108 w 154"/>
                <a:gd name="T13" fmla="*/ 148 h 154"/>
                <a:gd name="T14" fmla="*/ 93 w 154"/>
                <a:gd name="T15" fmla="*/ 153 h 154"/>
                <a:gd name="T16" fmla="*/ 78 w 154"/>
                <a:gd name="T17" fmla="*/ 154 h 154"/>
                <a:gd name="T18" fmla="*/ 70 w 154"/>
                <a:gd name="T19" fmla="*/ 154 h 154"/>
                <a:gd name="T20" fmla="*/ 55 w 154"/>
                <a:gd name="T21" fmla="*/ 150 h 154"/>
                <a:gd name="T22" fmla="*/ 41 w 154"/>
                <a:gd name="T23" fmla="*/ 145 h 154"/>
                <a:gd name="T24" fmla="*/ 29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8 w 154"/>
                <a:gd name="T51" fmla="*/ 0 h 154"/>
                <a:gd name="T52" fmla="*/ 85 w 154"/>
                <a:gd name="T53" fmla="*/ 0 h 154"/>
                <a:gd name="T54" fmla="*/ 101 w 154"/>
                <a:gd name="T55" fmla="*/ 4 h 154"/>
                <a:gd name="T56" fmla="*/ 114 w 154"/>
                <a:gd name="T57" fmla="*/ 10 h 154"/>
                <a:gd name="T58" fmla="*/ 126 w 154"/>
                <a:gd name="T59" fmla="*/ 18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1" y="100"/>
                  </a:lnTo>
                  <a:lnTo>
                    <a:pt x="149" y="107"/>
                  </a:lnTo>
                  <a:lnTo>
                    <a:pt x="145" y="114"/>
                  </a:lnTo>
                  <a:lnTo>
                    <a:pt x="141" y="119"/>
                  </a:lnTo>
                  <a:lnTo>
                    <a:pt x="137" y="126"/>
                  </a:lnTo>
                  <a:lnTo>
                    <a:pt x="132" y="131"/>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1" y="145"/>
                  </a:lnTo>
                  <a:lnTo>
                    <a:pt x="34" y="141"/>
                  </a:lnTo>
                  <a:lnTo>
                    <a:pt x="29" y="137"/>
                  </a:lnTo>
                  <a:lnTo>
                    <a:pt x="23" y="131"/>
                  </a:lnTo>
                  <a:lnTo>
                    <a:pt x="18" y="126"/>
                  </a:lnTo>
                  <a:lnTo>
                    <a:pt x="14" y="119"/>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4"/>
                  </a:lnTo>
                  <a:lnTo>
                    <a:pt x="18" y="28"/>
                  </a:lnTo>
                  <a:lnTo>
                    <a:pt x="23" y="22"/>
                  </a:lnTo>
                  <a:lnTo>
                    <a:pt x="29" y="18"/>
                  </a:lnTo>
                  <a:lnTo>
                    <a:pt x="34" y="13"/>
                  </a:lnTo>
                  <a:lnTo>
                    <a:pt x="41"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2"/>
                  </a:lnTo>
                  <a:lnTo>
                    <a:pt x="137" y="28"/>
                  </a:lnTo>
                  <a:lnTo>
                    <a:pt x="141" y="34"/>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3" name="Freeform 1371">
              <a:extLst>
                <a:ext uri="{FF2B5EF4-FFF2-40B4-BE49-F238E27FC236}">
                  <a16:creationId xmlns:a16="http://schemas.microsoft.com/office/drawing/2014/main" id="{5E800FAD-174E-4988-90B7-879C86DA0747}"/>
                </a:ext>
              </a:extLst>
            </p:cNvPr>
            <p:cNvSpPr>
              <a:spLocks/>
            </p:cNvSpPr>
            <p:nvPr/>
          </p:nvSpPr>
          <p:spPr bwMode="auto">
            <a:xfrm>
              <a:off x="7332663" y="1360488"/>
              <a:ext cx="49213" cy="49213"/>
            </a:xfrm>
            <a:custGeom>
              <a:avLst/>
              <a:gdLst>
                <a:gd name="T0" fmla="*/ 155 w 155"/>
                <a:gd name="T1" fmla="*/ 78 h 155"/>
                <a:gd name="T2" fmla="*/ 153 w 155"/>
                <a:gd name="T3" fmla="*/ 93 h 155"/>
                <a:gd name="T4" fmla="*/ 149 w 155"/>
                <a:gd name="T5" fmla="*/ 108 h 155"/>
                <a:gd name="T6" fmla="*/ 141 w 155"/>
                <a:gd name="T7" fmla="*/ 120 h 155"/>
                <a:gd name="T8" fmla="*/ 132 w 155"/>
                <a:gd name="T9" fmla="*/ 132 h 155"/>
                <a:gd name="T10" fmla="*/ 121 w 155"/>
                <a:gd name="T11" fmla="*/ 141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2 w 155"/>
                <a:gd name="T23" fmla="*/ 146 h 155"/>
                <a:gd name="T24" fmla="*/ 29 w 155"/>
                <a:gd name="T25" fmla="*/ 138 h 155"/>
                <a:gd name="T26" fmla="*/ 19 w 155"/>
                <a:gd name="T27" fmla="*/ 126 h 155"/>
                <a:gd name="T28" fmla="*/ 10 w 155"/>
                <a:gd name="T29" fmla="*/ 115 h 155"/>
                <a:gd name="T30" fmla="*/ 4 w 155"/>
                <a:gd name="T31" fmla="*/ 101 h 155"/>
                <a:gd name="T32" fmla="*/ 2 w 155"/>
                <a:gd name="T33" fmla="*/ 86 h 155"/>
                <a:gd name="T34" fmla="*/ 0 w 155"/>
                <a:gd name="T35" fmla="*/ 78 h 155"/>
                <a:gd name="T36" fmla="*/ 3 w 155"/>
                <a:gd name="T37" fmla="*/ 62 h 155"/>
                <a:gd name="T38" fmla="*/ 7 w 155"/>
                <a:gd name="T39" fmla="*/ 47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8 w 155"/>
                <a:gd name="T51" fmla="*/ 0 h 155"/>
                <a:gd name="T52" fmla="*/ 85 w 155"/>
                <a:gd name="T53" fmla="*/ 1 h 155"/>
                <a:gd name="T54" fmla="*/ 101 w 155"/>
                <a:gd name="T55" fmla="*/ 4 h 155"/>
                <a:gd name="T56" fmla="*/ 115 w 155"/>
                <a:gd name="T57" fmla="*/ 9 h 155"/>
                <a:gd name="T58" fmla="*/ 126 w 155"/>
                <a:gd name="T59" fmla="*/ 19 h 155"/>
                <a:gd name="T60" fmla="*/ 137 w 155"/>
                <a:gd name="T61" fmla="*/ 29 h 155"/>
                <a:gd name="T62" fmla="*/ 146 w 155"/>
                <a:gd name="T63" fmla="*/ 41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6"/>
                  </a:lnTo>
                  <a:lnTo>
                    <a:pt x="153" y="93"/>
                  </a:lnTo>
                  <a:lnTo>
                    <a:pt x="151" y="101"/>
                  </a:lnTo>
                  <a:lnTo>
                    <a:pt x="149" y="108"/>
                  </a:lnTo>
                  <a:lnTo>
                    <a:pt x="146" y="115"/>
                  </a:lnTo>
                  <a:lnTo>
                    <a:pt x="141" y="120"/>
                  </a:lnTo>
                  <a:lnTo>
                    <a:pt x="137" y="126"/>
                  </a:lnTo>
                  <a:lnTo>
                    <a:pt x="132" y="132"/>
                  </a:lnTo>
                  <a:lnTo>
                    <a:pt x="126" y="138"/>
                  </a:lnTo>
                  <a:lnTo>
                    <a:pt x="121" y="141"/>
                  </a:lnTo>
                  <a:lnTo>
                    <a:pt x="115" y="146"/>
                  </a:lnTo>
                  <a:lnTo>
                    <a:pt x="108" y="149"/>
                  </a:lnTo>
                  <a:lnTo>
                    <a:pt x="101" y="151"/>
                  </a:lnTo>
                  <a:lnTo>
                    <a:pt x="93" y="154"/>
                  </a:lnTo>
                  <a:lnTo>
                    <a:pt x="85" y="155"/>
                  </a:lnTo>
                  <a:lnTo>
                    <a:pt x="78" y="155"/>
                  </a:lnTo>
                  <a:lnTo>
                    <a:pt x="78" y="155"/>
                  </a:lnTo>
                  <a:lnTo>
                    <a:pt x="70" y="155"/>
                  </a:lnTo>
                  <a:lnTo>
                    <a:pt x="62" y="154"/>
                  </a:lnTo>
                  <a:lnTo>
                    <a:pt x="55" y="151"/>
                  </a:lnTo>
                  <a:lnTo>
                    <a:pt x="47" y="149"/>
                  </a:lnTo>
                  <a:lnTo>
                    <a:pt x="42" y="146"/>
                  </a:lnTo>
                  <a:lnTo>
                    <a:pt x="35" y="141"/>
                  </a:lnTo>
                  <a:lnTo>
                    <a:pt x="29" y="138"/>
                  </a:lnTo>
                  <a:lnTo>
                    <a:pt x="23" y="132"/>
                  </a:lnTo>
                  <a:lnTo>
                    <a:pt x="19" y="126"/>
                  </a:lnTo>
                  <a:lnTo>
                    <a:pt x="14" y="120"/>
                  </a:lnTo>
                  <a:lnTo>
                    <a:pt x="10" y="115"/>
                  </a:lnTo>
                  <a:lnTo>
                    <a:pt x="7" y="108"/>
                  </a:lnTo>
                  <a:lnTo>
                    <a:pt x="4" y="101"/>
                  </a:lnTo>
                  <a:lnTo>
                    <a:pt x="3" y="93"/>
                  </a:lnTo>
                  <a:lnTo>
                    <a:pt x="2" y="86"/>
                  </a:lnTo>
                  <a:lnTo>
                    <a:pt x="0" y="78"/>
                  </a:lnTo>
                  <a:lnTo>
                    <a:pt x="0" y="78"/>
                  </a:lnTo>
                  <a:lnTo>
                    <a:pt x="2" y="70"/>
                  </a:lnTo>
                  <a:lnTo>
                    <a:pt x="3" y="62"/>
                  </a:lnTo>
                  <a:lnTo>
                    <a:pt x="4" y="55"/>
                  </a:lnTo>
                  <a:lnTo>
                    <a:pt x="7" y="47"/>
                  </a:lnTo>
                  <a:lnTo>
                    <a:pt x="10" y="41"/>
                  </a:lnTo>
                  <a:lnTo>
                    <a:pt x="14" y="35"/>
                  </a:lnTo>
                  <a:lnTo>
                    <a:pt x="19" y="29"/>
                  </a:lnTo>
                  <a:lnTo>
                    <a:pt x="23" y="23"/>
                  </a:lnTo>
                  <a:lnTo>
                    <a:pt x="29" y="19"/>
                  </a:lnTo>
                  <a:lnTo>
                    <a:pt x="35" y="14"/>
                  </a:lnTo>
                  <a:lnTo>
                    <a:pt x="42" y="9"/>
                  </a:lnTo>
                  <a:lnTo>
                    <a:pt x="47" y="7"/>
                  </a:lnTo>
                  <a:lnTo>
                    <a:pt x="55" y="4"/>
                  </a:lnTo>
                  <a:lnTo>
                    <a:pt x="62" y="3"/>
                  </a:lnTo>
                  <a:lnTo>
                    <a:pt x="70" y="1"/>
                  </a:lnTo>
                  <a:lnTo>
                    <a:pt x="78" y="0"/>
                  </a:lnTo>
                  <a:lnTo>
                    <a:pt x="78" y="0"/>
                  </a:lnTo>
                  <a:lnTo>
                    <a:pt x="85" y="1"/>
                  </a:lnTo>
                  <a:lnTo>
                    <a:pt x="93" y="3"/>
                  </a:lnTo>
                  <a:lnTo>
                    <a:pt x="101" y="4"/>
                  </a:lnTo>
                  <a:lnTo>
                    <a:pt x="108" y="7"/>
                  </a:lnTo>
                  <a:lnTo>
                    <a:pt x="115" y="9"/>
                  </a:lnTo>
                  <a:lnTo>
                    <a:pt x="121" y="14"/>
                  </a:lnTo>
                  <a:lnTo>
                    <a:pt x="126" y="19"/>
                  </a:lnTo>
                  <a:lnTo>
                    <a:pt x="132" y="23"/>
                  </a:lnTo>
                  <a:lnTo>
                    <a:pt x="137" y="29"/>
                  </a:lnTo>
                  <a:lnTo>
                    <a:pt x="141" y="35"/>
                  </a:lnTo>
                  <a:lnTo>
                    <a:pt x="146" y="41"/>
                  </a:lnTo>
                  <a:lnTo>
                    <a:pt x="149"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4" name="Freeform 1372">
              <a:extLst>
                <a:ext uri="{FF2B5EF4-FFF2-40B4-BE49-F238E27FC236}">
                  <a16:creationId xmlns:a16="http://schemas.microsoft.com/office/drawing/2014/main" id="{00408605-591C-42FA-9C71-6A7EB524AE32}"/>
                </a:ext>
              </a:extLst>
            </p:cNvPr>
            <p:cNvSpPr>
              <a:spLocks/>
            </p:cNvSpPr>
            <p:nvPr/>
          </p:nvSpPr>
          <p:spPr bwMode="auto">
            <a:xfrm>
              <a:off x="7265988" y="1360488"/>
              <a:ext cx="49213" cy="49213"/>
            </a:xfrm>
            <a:custGeom>
              <a:avLst/>
              <a:gdLst>
                <a:gd name="T0" fmla="*/ 155 w 155"/>
                <a:gd name="T1" fmla="*/ 78 h 155"/>
                <a:gd name="T2" fmla="*/ 152 w 155"/>
                <a:gd name="T3" fmla="*/ 93 h 155"/>
                <a:gd name="T4" fmla="*/ 149 w 155"/>
                <a:gd name="T5" fmla="*/ 108 h 155"/>
                <a:gd name="T6" fmla="*/ 141 w 155"/>
                <a:gd name="T7" fmla="*/ 120 h 155"/>
                <a:gd name="T8" fmla="*/ 132 w 155"/>
                <a:gd name="T9" fmla="*/ 132 h 155"/>
                <a:gd name="T10" fmla="*/ 120 w 155"/>
                <a:gd name="T11" fmla="*/ 141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1 w 155"/>
                <a:gd name="T23" fmla="*/ 146 h 155"/>
                <a:gd name="T24" fmla="*/ 29 w 155"/>
                <a:gd name="T25" fmla="*/ 138 h 155"/>
                <a:gd name="T26" fmla="*/ 19 w 155"/>
                <a:gd name="T27" fmla="*/ 126 h 155"/>
                <a:gd name="T28" fmla="*/ 11 w 155"/>
                <a:gd name="T29" fmla="*/ 115 h 155"/>
                <a:gd name="T30" fmla="*/ 4 w 155"/>
                <a:gd name="T31" fmla="*/ 101 h 155"/>
                <a:gd name="T32" fmla="*/ 1 w 155"/>
                <a:gd name="T33" fmla="*/ 86 h 155"/>
                <a:gd name="T34" fmla="*/ 0 w 155"/>
                <a:gd name="T35" fmla="*/ 78 h 155"/>
                <a:gd name="T36" fmla="*/ 3 w 155"/>
                <a:gd name="T37" fmla="*/ 62 h 155"/>
                <a:gd name="T38" fmla="*/ 7 w 155"/>
                <a:gd name="T39" fmla="*/ 47 h 155"/>
                <a:gd name="T40" fmla="*/ 14 w 155"/>
                <a:gd name="T41" fmla="*/ 35 h 155"/>
                <a:gd name="T42" fmla="*/ 23 w 155"/>
                <a:gd name="T43" fmla="*/ 23 h 155"/>
                <a:gd name="T44" fmla="*/ 35 w 155"/>
                <a:gd name="T45" fmla="*/ 14 h 155"/>
                <a:gd name="T46" fmla="*/ 48 w 155"/>
                <a:gd name="T47" fmla="*/ 7 h 155"/>
                <a:gd name="T48" fmla="*/ 62 w 155"/>
                <a:gd name="T49" fmla="*/ 3 h 155"/>
                <a:gd name="T50" fmla="*/ 78 w 155"/>
                <a:gd name="T51" fmla="*/ 0 h 155"/>
                <a:gd name="T52" fmla="*/ 86 w 155"/>
                <a:gd name="T53" fmla="*/ 1 h 155"/>
                <a:gd name="T54" fmla="*/ 101 w 155"/>
                <a:gd name="T55" fmla="*/ 4 h 155"/>
                <a:gd name="T56" fmla="*/ 115 w 155"/>
                <a:gd name="T57" fmla="*/ 9 h 155"/>
                <a:gd name="T58" fmla="*/ 126 w 155"/>
                <a:gd name="T59" fmla="*/ 19 h 155"/>
                <a:gd name="T60" fmla="*/ 138 w 155"/>
                <a:gd name="T61" fmla="*/ 29 h 155"/>
                <a:gd name="T62" fmla="*/ 146 w 155"/>
                <a:gd name="T63" fmla="*/ 41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2" y="93"/>
                  </a:lnTo>
                  <a:lnTo>
                    <a:pt x="151" y="101"/>
                  </a:lnTo>
                  <a:lnTo>
                    <a:pt x="149" y="108"/>
                  </a:lnTo>
                  <a:lnTo>
                    <a:pt x="146" y="115"/>
                  </a:lnTo>
                  <a:lnTo>
                    <a:pt x="141" y="120"/>
                  </a:lnTo>
                  <a:lnTo>
                    <a:pt x="138" y="126"/>
                  </a:lnTo>
                  <a:lnTo>
                    <a:pt x="132" y="132"/>
                  </a:lnTo>
                  <a:lnTo>
                    <a:pt x="126" y="138"/>
                  </a:lnTo>
                  <a:lnTo>
                    <a:pt x="120" y="141"/>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5" y="141"/>
                  </a:lnTo>
                  <a:lnTo>
                    <a:pt x="29" y="138"/>
                  </a:lnTo>
                  <a:lnTo>
                    <a:pt x="23" y="132"/>
                  </a:lnTo>
                  <a:lnTo>
                    <a:pt x="19" y="126"/>
                  </a:lnTo>
                  <a:lnTo>
                    <a:pt x="14" y="120"/>
                  </a:lnTo>
                  <a:lnTo>
                    <a:pt x="11" y="115"/>
                  </a:lnTo>
                  <a:lnTo>
                    <a:pt x="7" y="108"/>
                  </a:lnTo>
                  <a:lnTo>
                    <a:pt x="4" y="101"/>
                  </a:lnTo>
                  <a:lnTo>
                    <a:pt x="3" y="93"/>
                  </a:lnTo>
                  <a:lnTo>
                    <a:pt x="1" y="86"/>
                  </a:lnTo>
                  <a:lnTo>
                    <a:pt x="0" y="78"/>
                  </a:lnTo>
                  <a:lnTo>
                    <a:pt x="0" y="78"/>
                  </a:lnTo>
                  <a:lnTo>
                    <a:pt x="1" y="70"/>
                  </a:lnTo>
                  <a:lnTo>
                    <a:pt x="3" y="62"/>
                  </a:lnTo>
                  <a:lnTo>
                    <a:pt x="4" y="55"/>
                  </a:lnTo>
                  <a:lnTo>
                    <a:pt x="7" y="47"/>
                  </a:lnTo>
                  <a:lnTo>
                    <a:pt x="11" y="41"/>
                  </a:lnTo>
                  <a:lnTo>
                    <a:pt x="14" y="35"/>
                  </a:lnTo>
                  <a:lnTo>
                    <a:pt x="19" y="29"/>
                  </a:lnTo>
                  <a:lnTo>
                    <a:pt x="23" y="23"/>
                  </a:lnTo>
                  <a:lnTo>
                    <a:pt x="29" y="19"/>
                  </a:lnTo>
                  <a:lnTo>
                    <a:pt x="35" y="14"/>
                  </a:lnTo>
                  <a:lnTo>
                    <a:pt x="41" y="9"/>
                  </a:lnTo>
                  <a:lnTo>
                    <a:pt x="48" y="7"/>
                  </a:lnTo>
                  <a:lnTo>
                    <a:pt x="55" y="4"/>
                  </a:lnTo>
                  <a:lnTo>
                    <a:pt x="62" y="3"/>
                  </a:lnTo>
                  <a:lnTo>
                    <a:pt x="70" y="1"/>
                  </a:lnTo>
                  <a:lnTo>
                    <a:pt x="78" y="0"/>
                  </a:lnTo>
                  <a:lnTo>
                    <a:pt x="78" y="0"/>
                  </a:lnTo>
                  <a:lnTo>
                    <a:pt x="86" y="1"/>
                  </a:lnTo>
                  <a:lnTo>
                    <a:pt x="93" y="3"/>
                  </a:lnTo>
                  <a:lnTo>
                    <a:pt x="101" y="4"/>
                  </a:lnTo>
                  <a:lnTo>
                    <a:pt x="108" y="7"/>
                  </a:lnTo>
                  <a:lnTo>
                    <a:pt x="115" y="9"/>
                  </a:lnTo>
                  <a:lnTo>
                    <a:pt x="120" y="14"/>
                  </a:lnTo>
                  <a:lnTo>
                    <a:pt x="126" y="19"/>
                  </a:lnTo>
                  <a:lnTo>
                    <a:pt x="132" y="23"/>
                  </a:lnTo>
                  <a:lnTo>
                    <a:pt x="138" y="29"/>
                  </a:lnTo>
                  <a:lnTo>
                    <a:pt x="141" y="35"/>
                  </a:lnTo>
                  <a:lnTo>
                    <a:pt x="146" y="41"/>
                  </a:lnTo>
                  <a:lnTo>
                    <a:pt x="149" y="47"/>
                  </a:lnTo>
                  <a:lnTo>
                    <a:pt x="151" y="55"/>
                  </a:lnTo>
                  <a:lnTo>
                    <a:pt x="152"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5" name="Freeform 1373">
              <a:extLst>
                <a:ext uri="{FF2B5EF4-FFF2-40B4-BE49-F238E27FC236}">
                  <a16:creationId xmlns:a16="http://schemas.microsoft.com/office/drawing/2014/main" id="{304C6CAF-1EBB-41E0-827C-C9DD588E1F43}"/>
                </a:ext>
              </a:extLst>
            </p:cNvPr>
            <p:cNvSpPr>
              <a:spLocks/>
            </p:cNvSpPr>
            <p:nvPr/>
          </p:nvSpPr>
          <p:spPr bwMode="auto">
            <a:xfrm>
              <a:off x="7402513" y="1360488"/>
              <a:ext cx="47625" cy="49213"/>
            </a:xfrm>
            <a:custGeom>
              <a:avLst/>
              <a:gdLst>
                <a:gd name="T0" fmla="*/ 154 w 154"/>
                <a:gd name="T1" fmla="*/ 78 h 155"/>
                <a:gd name="T2" fmla="*/ 153 w 154"/>
                <a:gd name="T3" fmla="*/ 93 h 155"/>
                <a:gd name="T4" fmla="*/ 149 w 154"/>
                <a:gd name="T5" fmla="*/ 108 h 155"/>
                <a:gd name="T6" fmla="*/ 141 w 154"/>
                <a:gd name="T7" fmla="*/ 120 h 155"/>
                <a:gd name="T8" fmla="*/ 132 w 154"/>
                <a:gd name="T9" fmla="*/ 132 h 155"/>
                <a:gd name="T10" fmla="*/ 120 w 154"/>
                <a:gd name="T11" fmla="*/ 141 h 155"/>
                <a:gd name="T12" fmla="*/ 108 w 154"/>
                <a:gd name="T13" fmla="*/ 149 h 155"/>
                <a:gd name="T14" fmla="*/ 93 w 154"/>
                <a:gd name="T15" fmla="*/ 154 h 155"/>
                <a:gd name="T16" fmla="*/ 78 w 154"/>
                <a:gd name="T17" fmla="*/ 155 h 155"/>
                <a:gd name="T18" fmla="*/ 70 w 154"/>
                <a:gd name="T19" fmla="*/ 155 h 155"/>
                <a:gd name="T20" fmla="*/ 55 w 154"/>
                <a:gd name="T21" fmla="*/ 151 h 155"/>
                <a:gd name="T22" fmla="*/ 41 w 154"/>
                <a:gd name="T23" fmla="*/ 146 h 155"/>
                <a:gd name="T24" fmla="*/ 29 w 154"/>
                <a:gd name="T25" fmla="*/ 138 h 155"/>
                <a:gd name="T26" fmla="*/ 18 w 154"/>
                <a:gd name="T27" fmla="*/ 126 h 155"/>
                <a:gd name="T28" fmla="*/ 9 w 154"/>
                <a:gd name="T29" fmla="*/ 115 h 155"/>
                <a:gd name="T30" fmla="*/ 3 w 154"/>
                <a:gd name="T31" fmla="*/ 101 h 155"/>
                <a:gd name="T32" fmla="*/ 1 w 154"/>
                <a:gd name="T33" fmla="*/ 86 h 155"/>
                <a:gd name="T34" fmla="*/ 0 w 154"/>
                <a:gd name="T35" fmla="*/ 78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8 w 154"/>
                <a:gd name="T51" fmla="*/ 0 h 155"/>
                <a:gd name="T52" fmla="*/ 85 w 154"/>
                <a:gd name="T53" fmla="*/ 1 h 155"/>
                <a:gd name="T54" fmla="*/ 101 w 154"/>
                <a:gd name="T55" fmla="*/ 4 h 155"/>
                <a:gd name="T56" fmla="*/ 114 w 154"/>
                <a:gd name="T57" fmla="*/ 9 h 155"/>
                <a:gd name="T58" fmla="*/ 126 w 154"/>
                <a:gd name="T59" fmla="*/ 19 h 155"/>
                <a:gd name="T60" fmla="*/ 137 w 154"/>
                <a:gd name="T61" fmla="*/ 29 h 155"/>
                <a:gd name="T62" fmla="*/ 145 w 154"/>
                <a:gd name="T63" fmla="*/ 41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9" y="108"/>
                  </a:lnTo>
                  <a:lnTo>
                    <a:pt x="145" y="115"/>
                  </a:lnTo>
                  <a:lnTo>
                    <a:pt x="141" y="120"/>
                  </a:lnTo>
                  <a:lnTo>
                    <a:pt x="137" y="126"/>
                  </a:lnTo>
                  <a:lnTo>
                    <a:pt x="132" y="132"/>
                  </a:lnTo>
                  <a:lnTo>
                    <a:pt x="126" y="138"/>
                  </a:lnTo>
                  <a:lnTo>
                    <a:pt x="120" y="141"/>
                  </a:lnTo>
                  <a:lnTo>
                    <a:pt x="114" y="146"/>
                  </a:lnTo>
                  <a:lnTo>
                    <a:pt x="108" y="149"/>
                  </a:lnTo>
                  <a:lnTo>
                    <a:pt x="101" y="151"/>
                  </a:lnTo>
                  <a:lnTo>
                    <a:pt x="93" y="154"/>
                  </a:lnTo>
                  <a:lnTo>
                    <a:pt x="85" y="155"/>
                  </a:lnTo>
                  <a:lnTo>
                    <a:pt x="78" y="155"/>
                  </a:lnTo>
                  <a:lnTo>
                    <a:pt x="78" y="155"/>
                  </a:lnTo>
                  <a:lnTo>
                    <a:pt x="70" y="155"/>
                  </a:lnTo>
                  <a:lnTo>
                    <a:pt x="62" y="154"/>
                  </a:lnTo>
                  <a:lnTo>
                    <a:pt x="55" y="151"/>
                  </a:lnTo>
                  <a:lnTo>
                    <a:pt x="47" y="149"/>
                  </a:lnTo>
                  <a:lnTo>
                    <a:pt x="41" y="146"/>
                  </a:lnTo>
                  <a:lnTo>
                    <a:pt x="34" y="141"/>
                  </a:lnTo>
                  <a:lnTo>
                    <a:pt x="29" y="138"/>
                  </a:lnTo>
                  <a:lnTo>
                    <a:pt x="23" y="132"/>
                  </a:lnTo>
                  <a:lnTo>
                    <a:pt x="18" y="126"/>
                  </a:lnTo>
                  <a:lnTo>
                    <a:pt x="14" y="120"/>
                  </a:lnTo>
                  <a:lnTo>
                    <a:pt x="9" y="115"/>
                  </a:lnTo>
                  <a:lnTo>
                    <a:pt x="7" y="108"/>
                  </a:lnTo>
                  <a:lnTo>
                    <a:pt x="3" y="101"/>
                  </a:lnTo>
                  <a:lnTo>
                    <a:pt x="2" y="93"/>
                  </a:lnTo>
                  <a:lnTo>
                    <a:pt x="1" y="86"/>
                  </a:lnTo>
                  <a:lnTo>
                    <a:pt x="0" y="78"/>
                  </a:lnTo>
                  <a:lnTo>
                    <a:pt x="0" y="78"/>
                  </a:lnTo>
                  <a:lnTo>
                    <a:pt x="1" y="70"/>
                  </a:lnTo>
                  <a:lnTo>
                    <a:pt x="2" y="62"/>
                  </a:lnTo>
                  <a:lnTo>
                    <a:pt x="3" y="55"/>
                  </a:lnTo>
                  <a:lnTo>
                    <a:pt x="7" y="47"/>
                  </a:lnTo>
                  <a:lnTo>
                    <a:pt x="9" y="41"/>
                  </a:lnTo>
                  <a:lnTo>
                    <a:pt x="14" y="35"/>
                  </a:lnTo>
                  <a:lnTo>
                    <a:pt x="18" y="29"/>
                  </a:lnTo>
                  <a:lnTo>
                    <a:pt x="23" y="23"/>
                  </a:lnTo>
                  <a:lnTo>
                    <a:pt x="29" y="19"/>
                  </a:lnTo>
                  <a:lnTo>
                    <a:pt x="34" y="14"/>
                  </a:lnTo>
                  <a:lnTo>
                    <a:pt x="41" y="9"/>
                  </a:lnTo>
                  <a:lnTo>
                    <a:pt x="47" y="7"/>
                  </a:lnTo>
                  <a:lnTo>
                    <a:pt x="55" y="4"/>
                  </a:lnTo>
                  <a:lnTo>
                    <a:pt x="62" y="3"/>
                  </a:lnTo>
                  <a:lnTo>
                    <a:pt x="70" y="1"/>
                  </a:lnTo>
                  <a:lnTo>
                    <a:pt x="78" y="0"/>
                  </a:lnTo>
                  <a:lnTo>
                    <a:pt x="78" y="0"/>
                  </a:lnTo>
                  <a:lnTo>
                    <a:pt x="85" y="1"/>
                  </a:lnTo>
                  <a:lnTo>
                    <a:pt x="93" y="3"/>
                  </a:lnTo>
                  <a:lnTo>
                    <a:pt x="101" y="4"/>
                  </a:lnTo>
                  <a:lnTo>
                    <a:pt x="108" y="7"/>
                  </a:lnTo>
                  <a:lnTo>
                    <a:pt x="114" y="9"/>
                  </a:lnTo>
                  <a:lnTo>
                    <a:pt x="120" y="14"/>
                  </a:lnTo>
                  <a:lnTo>
                    <a:pt x="126" y="19"/>
                  </a:lnTo>
                  <a:lnTo>
                    <a:pt x="132" y="23"/>
                  </a:lnTo>
                  <a:lnTo>
                    <a:pt x="137" y="29"/>
                  </a:lnTo>
                  <a:lnTo>
                    <a:pt x="141" y="35"/>
                  </a:lnTo>
                  <a:lnTo>
                    <a:pt x="145" y="41"/>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6" name="Freeform 1374">
              <a:extLst>
                <a:ext uri="{FF2B5EF4-FFF2-40B4-BE49-F238E27FC236}">
                  <a16:creationId xmlns:a16="http://schemas.microsoft.com/office/drawing/2014/main" id="{09814508-16A0-40A5-8579-BE5F341225F1}"/>
                </a:ext>
              </a:extLst>
            </p:cNvPr>
            <p:cNvSpPr>
              <a:spLocks/>
            </p:cNvSpPr>
            <p:nvPr/>
          </p:nvSpPr>
          <p:spPr bwMode="auto">
            <a:xfrm>
              <a:off x="7194551" y="1638301"/>
              <a:ext cx="49213" cy="49213"/>
            </a:xfrm>
            <a:custGeom>
              <a:avLst/>
              <a:gdLst>
                <a:gd name="T0" fmla="*/ 155 w 155"/>
                <a:gd name="T1" fmla="*/ 76 h 153"/>
                <a:gd name="T2" fmla="*/ 154 w 155"/>
                <a:gd name="T3" fmla="*/ 92 h 153"/>
                <a:gd name="T4" fmla="*/ 149 w 155"/>
                <a:gd name="T5" fmla="*/ 106 h 153"/>
                <a:gd name="T6" fmla="*/ 142 w 155"/>
                <a:gd name="T7" fmla="*/ 120 h 153"/>
                <a:gd name="T8" fmla="*/ 132 w 155"/>
                <a:gd name="T9" fmla="*/ 131 h 153"/>
                <a:gd name="T10" fmla="*/ 121 w 155"/>
                <a:gd name="T11" fmla="*/ 140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2 w 155"/>
                <a:gd name="T23" fmla="*/ 144 h 153"/>
                <a:gd name="T24" fmla="*/ 29 w 155"/>
                <a:gd name="T25" fmla="*/ 136 h 153"/>
                <a:gd name="T26" fmla="*/ 19 w 155"/>
                <a:gd name="T27" fmla="*/ 126 h 153"/>
                <a:gd name="T28" fmla="*/ 11 w 155"/>
                <a:gd name="T29" fmla="*/ 113 h 153"/>
                <a:gd name="T30" fmla="*/ 4 w 155"/>
                <a:gd name="T31" fmla="*/ 99 h 153"/>
                <a:gd name="T32" fmla="*/ 2 w 155"/>
                <a:gd name="T33" fmla="*/ 84 h 153"/>
                <a:gd name="T34" fmla="*/ 0 w 155"/>
                <a:gd name="T35" fmla="*/ 76 h 153"/>
                <a:gd name="T36" fmla="*/ 3 w 155"/>
                <a:gd name="T37" fmla="*/ 60 h 153"/>
                <a:gd name="T38" fmla="*/ 7 w 155"/>
                <a:gd name="T39" fmla="*/ 47 h 153"/>
                <a:gd name="T40" fmla="*/ 14 w 155"/>
                <a:gd name="T41" fmla="*/ 33 h 153"/>
                <a:gd name="T42" fmla="*/ 23 w 155"/>
                <a:gd name="T43" fmla="*/ 21 h 153"/>
                <a:gd name="T44" fmla="*/ 35 w 155"/>
                <a:gd name="T45" fmla="*/ 12 h 153"/>
                <a:gd name="T46" fmla="*/ 48 w 155"/>
                <a:gd name="T47" fmla="*/ 5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7 w 155"/>
                <a:gd name="T59" fmla="*/ 17 h 153"/>
                <a:gd name="T60" fmla="*/ 138 w 155"/>
                <a:gd name="T61" fmla="*/ 27 h 153"/>
                <a:gd name="T62" fmla="*/ 146 w 155"/>
                <a:gd name="T63" fmla="*/ 40 h 153"/>
                <a:gd name="T64" fmla="*/ 151 w 155"/>
                <a:gd name="T65" fmla="*/ 54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4" y="92"/>
                  </a:lnTo>
                  <a:lnTo>
                    <a:pt x="151" y="99"/>
                  </a:lnTo>
                  <a:lnTo>
                    <a:pt x="149" y="106"/>
                  </a:lnTo>
                  <a:lnTo>
                    <a:pt x="146" y="113"/>
                  </a:lnTo>
                  <a:lnTo>
                    <a:pt x="142" y="120"/>
                  </a:lnTo>
                  <a:lnTo>
                    <a:pt x="138" y="126"/>
                  </a:lnTo>
                  <a:lnTo>
                    <a:pt x="132" y="131"/>
                  </a:lnTo>
                  <a:lnTo>
                    <a:pt x="127" y="136"/>
                  </a:lnTo>
                  <a:lnTo>
                    <a:pt x="121" y="140"/>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2" y="144"/>
                  </a:lnTo>
                  <a:lnTo>
                    <a:pt x="35" y="140"/>
                  </a:lnTo>
                  <a:lnTo>
                    <a:pt x="29" y="136"/>
                  </a:lnTo>
                  <a:lnTo>
                    <a:pt x="23" y="131"/>
                  </a:lnTo>
                  <a:lnTo>
                    <a:pt x="19" y="126"/>
                  </a:lnTo>
                  <a:lnTo>
                    <a:pt x="14" y="120"/>
                  </a:lnTo>
                  <a:lnTo>
                    <a:pt x="11" y="113"/>
                  </a:lnTo>
                  <a:lnTo>
                    <a:pt x="7" y="106"/>
                  </a:lnTo>
                  <a:lnTo>
                    <a:pt x="4" y="99"/>
                  </a:lnTo>
                  <a:lnTo>
                    <a:pt x="3" y="92"/>
                  </a:lnTo>
                  <a:lnTo>
                    <a:pt x="2" y="84"/>
                  </a:lnTo>
                  <a:lnTo>
                    <a:pt x="0" y="76"/>
                  </a:lnTo>
                  <a:lnTo>
                    <a:pt x="0" y="76"/>
                  </a:lnTo>
                  <a:lnTo>
                    <a:pt x="2" y="68"/>
                  </a:lnTo>
                  <a:lnTo>
                    <a:pt x="3" y="60"/>
                  </a:lnTo>
                  <a:lnTo>
                    <a:pt x="4" y="54"/>
                  </a:lnTo>
                  <a:lnTo>
                    <a:pt x="7" y="47"/>
                  </a:lnTo>
                  <a:lnTo>
                    <a:pt x="11" y="40"/>
                  </a:lnTo>
                  <a:lnTo>
                    <a:pt x="14" y="33"/>
                  </a:lnTo>
                  <a:lnTo>
                    <a:pt x="19" y="27"/>
                  </a:lnTo>
                  <a:lnTo>
                    <a:pt x="23" y="21"/>
                  </a:lnTo>
                  <a:lnTo>
                    <a:pt x="29" y="17"/>
                  </a:lnTo>
                  <a:lnTo>
                    <a:pt x="35" y="12"/>
                  </a:lnTo>
                  <a:lnTo>
                    <a:pt x="42" y="9"/>
                  </a:lnTo>
                  <a:lnTo>
                    <a:pt x="48" y="5"/>
                  </a:lnTo>
                  <a:lnTo>
                    <a:pt x="55" y="3"/>
                  </a:lnTo>
                  <a:lnTo>
                    <a:pt x="62" y="1"/>
                  </a:lnTo>
                  <a:lnTo>
                    <a:pt x="70" y="0"/>
                  </a:lnTo>
                  <a:lnTo>
                    <a:pt x="78" y="0"/>
                  </a:lnTo>
                  <a:lnTo>
                    <a:pt x="78" y="0"/>
                  </a:lnTo>
                  <a:lnTo>
                    <a:pt x="86" y="0"/>
                  </a:lnTo>
                  <a:lnTo>
                    <a:pt x="93" y="1"/>
                  </a:lnTo>
                  <a:lnTo>
                    <a:pt x="101" y="3"/>
                  </a:lnTo>
                  <a:lnTo>
                    <a:pt x="108" y="5"/>
                  </a:lnTo>
                  <a:lnTo>
                    <a:pt x="115" y="9"/>
                  </a:lnTo>
                  <a:lnTo>
                    <a:pt x="121" y="12"/>
                  </a:lnTo>
                  <a:lnTo>
                    <a:pt x="127" y="17"/>
                  </a:lnTo>
                  <a:lnTo>
                    <a:pt x="132" y="21"/>
                  </a:lnTo>
                  <a:lnTo>
                    <a:pt x="138" y="27"/>
                  </a:lnTo>
                  <a:lnTo>
                    <a:pt x="142" y="33"/>
                  </a:lnTo>
                  <a:lnTo>
                    <a:pt x="146" y="40"/>
                  </a:lnTo>
                  <a:lnTo>
                    <a:pt x="149" y="47"/>
                  </a:lnTo>
                  <a:lnTo>
                    <a:pt x="151" y="54"/>
                  </a:lnTo>
                  <a:lnTo>
                    <a:pt x="154" y="60"/>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7" name="Freeform 1375">
              <a:extLst>
                <a:ext uri="{FF2B5EF4-FFF2-40B4-BE49-F238E27FC236}">
                  <a16:creationId xmlns:a16="http://schemas.microsoft.com/office/drawing/2014/main" id="{E3E10068-43E4-496D-B037-E6006F8F0DCC}"/>
                </a:ext>
              </a:extLst>
            </p:cNvPr>
            <p:cNvSpPr>
              <a:spLocks/>
            </p:cNvSpPr>
            <p:nvPr/>
          </p:nvSpPr>
          <p:spPr bwMode="auto">
            <a:xfrm>
              <a:off x="7264401" y="1638301"/>
              <a:ext cx="47625" cy="49213"/>
            </a:xfrm>
            <a:custGeom>
              <a:avLst/>
              <a:gdLst>
                <a:gd name="T0" fmla="*/ 153 w 153"/>
                <a:gd name="T1" fmla="*/ 76 h 153"/>
                <a:gd name="T2" fmla="*/ 152 w 153"/>
                <a:gd name="T3" fmla="*/ 92 h 153"/>
                <a:gd name="T4" fmla="*/ 148 w 153"/>
                <a:gd name="T5" fmla="*/ 106 h 153"/>
                <a:gd name="T6" fmla="*/ 141 w 153"/>
                <a:gd name="T7" fmla="*/ 120 h 153"/>
                <a:gd name="T8" fmla="*/ 131 w 153"/>
                <a:gd name="T9" fmla="*/ 131 h 153"/>
                <a:gd name="T10" fmla="*/ 119 w 153"/>
                <a:gd name="T11" fmla="*/ 140 h 153"/>
                <a:gd name="T12" fmla="*/ 107 w 153"/>
                <a:gd name="T13" fmla="*/ 147 h 153"/>
                <a:gd name="T14" fmla="*/ 92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4 w 153"/>
                <a:gd name="T31" fmla="*/ 99 h 153"/>
                <a:gd name="T32" fmla="*/ 0 w 153"/>
                <a:gd name="T33" fmla="*/ 84 h 153"/>
                <a:gd name="T34" fmla="*/ 0 w 153"/>
                <a:gd name="T35" fmla="*/ 76 h 153"/>
                <a:gd name="T36" fmla="*/ 1 w 153"/>
                <a:gd name="T37" fmla="*/ 60 h 153"/>
                <a:gd name="T38" fmla="*/ 6 w 153"/>
                <a:gd name="T39" fmla="*/ 47 h 153"/>
                <a:gd name="T40" fmla="*/ 13 w 153"/>
                <a:gd name="T41" fmla="*/ 33 h 153"/>
                <a:gd name="T42" fmla="*/ 22 w 153"/>
                <a:gd name="T43" fmla="*/ 21 h 153"/>
                <a:gd name="T44" fmla="*/ 33 w 153"/>
                <a:gd name="T45" fmla="*/ 12 h 153"/>
                <a:gd name="T46" fmla="*/ 47 w 153"/>
                <a:gd name="T47" fmla="*/ 5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8" y="106"/>
                  </a:lnTo>
                  <a:lnTo>
                    <a:pt x="144" y="113"/>
                  </a:lnTo>
                  <a:lnTo>
                    <a:pt x="141" y="120"/>
                  </a:lnTo>
                  <a:lnTo>
                    <a:pt x="136" y="126"/>
                  </a:lnTo>
                  <a:lnTo>
                    <a:pt x="131" y="131"/>
                  </a:lnTo>
                  <a:lnTo>
                    <a:pt x="126" y="136"/>
                  </a:lnTo>
                  <a:lnTo>
                    <a:pt x="119" y="140"/>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19" y="12"/>
                  </a:lnTo>
                  <a:lnTo>
                    <a:pt x="126" y="17"/>
                  </a:lnTo>
                  <a:lnTo>
                    <a:pt x="131" y="21"/>
                  </a:lnTo>
                  <a:lnTo>
                    <a:pt x="136" y="27"/>
                  </a:lnTo>
                  <a:lnTo>
                    <a:pt x="141" y="33"/>
                  </a:lnTo>
                  <a:lnTo>
                    <a:pt x="144" y="40"/>
                  </a:lnTo>
                  <a:lnTo>
                    <a:pt x="148" y="47"/>
                  </a:lnTo>
                  <a:lnTo>
                    <a:pt x="150"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8" name="Freeform 1376">
              <a:extLst>
                <a:ext uri="{FF2B5EF4-FFF2-40B4-BE49-F238E27FC236}">
                  <a16:creationId xmlns:a16="http://schemas.microsoft.com/office/drawing/2014/main" id="{67375626-89C4-43D4-8365-785FB6E49B5C}"/>
                </a:ext>
              </a:extLst>
            </p:cNvPr>
            <p:cNvSpPr>
              <a:spLocks/>
            </p:cNvSpPr>
            <p:nvPr/>
          </p:nvSpPr>
          <p:spPr bwMode="auto">
            <a:xfrm>
              <a:off x="7194551" y="1571626"/>
              <a:ext cx="49213" cy="49213"/>
            </a:xfrm>
            <a:custGeom>
              <a:avLst/>
              <a:gdLst>
                <a:gd name="T0" fmla="*/ 155 w 155"/>
                <a:gd name="T1" fmla="*/ 77 h 154"/>
                <a:gd name="T2" fmla="*/ 154 w 155"/>
                <a:gd name="T3" fmla="*/ 92 h 154"/>
                <a:gd name="T4" fmla="*/ 149 w 155"/>
                <a:gd name="T5" fmla="*/ 107 h 154"/>
                <a:gd name="T6" fmla="*/ 142 w 155"/>
                <a:gd name="T7" fmla="*/ 121 h 154"/>
                <a:gd name="T8" fmla="*/ 132 w 155"/>
                <a:gd name="T9" fmla="*/ 132 h 154"/>
                <a:gd name="T10" fmla="*/ 121 w 155"/>
                <a:gd name="T11" fmla="*/ 141 h 154"/>
                <a:gd name="T12" fmla="*/ 108 w 155"/>
                <a:gd name="T13" fmla="*/ 148 h 154"/>
                <a:gd name="T14" fmla="*/ 93 w 155"/>
                <a:gd name="T15" fmla="*/ 153 h 154"/>
                <a:gd name="T16" fmla="*/ 78 w 155"/>
                <a:gd name="T17" fmla="*/ 154 h 154"/>
                <a:gd name="T18" fmla="*/ 70 w 155"/>
                <a:gd name="T19" fmla="*/ 154 h 154"/>
                <a:gd name="T20" fmla="*/ 55 w 155"/>
                <a:gd name="T21" fmla="*/ 150 h 154"/>
                <a:gd name="T22" fmla="*/ 42 w 155"/>
                <a:gd name="T23" fmla="*/ 145 h 154"/>
                <a:gd name="T24" fmla="*/ 29 w 155"/>
                <a:gd name="T25" fmla="*/ 137 h 154"/>
                <a:gd name="T26" fmla="*/ 19 w 155"/>
                <a:gd name="T27" fmla="*/ 126 h 154"/>
                <a:gd name="T28" fmla="*/ 11 w 155"/>
                <a:gd name="T29" fmla="*/ 114 h 154"/>
                <a:gd name="T30" fmla="*/ 4 w 155"/>
                <a:gd name="T31" fmla="*/ 100 h 154"/>
                <a:gd name="T32" fmla="*/ 2 w 155"/>
                <a:gd name="T33" fmla="*/ 85 h 154"/>
                <a:gd name="T34" fmla="*/ 0 w 155"/>
                <a:gd name="T35" fmla="*/ 77 h 154"/>
                <a:gd name="T36" fmla="*/ 3 w 155"/>
                <a:gd name="T37" fmla="*/ 61 h 154"/>
                <a:gd name="T38" fmla="*/ 7 w 155"/>
                <a:gd name="T39" fmla="*/ 47 h 154"/>
                <a:gd name="T40" fmla="*/ 14 w 155"/>
                <a:gd name="T41" fmla="*/ 34 h 154"/>
                <a:gd name="T42" fmla="*/ 23 w 155"/>
                <a:gd name="T43" fmla="*/ 22 h 154"/>
                <a:gd name="T44" fmla="*/ 35 w 155"/>
                <a:gd name="T45" fmla="*/ 13 h 154"/>
                <a:gd name="T46" fmla="*/ 48 w 155"/>
                <a:gd name="T47" fmla="*/ 6 h 154"/>
                <a:gd name="T48" fmla="*/ 62 w 155"/>
                <a:gd name="T49" fmla="*/ 2 h 154"/>
                <a:gd name="T50" fmla="*/ 78 w 155"/>
                <a:gd name="T51" fmla="*/ 0 h 154"/>
                <a:gd name="T52" fmla="*/ 86 w 155"/>
                <a:gd name="T53" fmla="*/ 0 h 154"/>
                <a:gd name="T54" fmla="*/ 101 w 155"/>
                <a:gd name="T55" fmla="*/ 4 h 154"/>
                <a:gd name="T56" fmla="*/ 115 w 155"/>
                <a:gd name="T57" fmla="*/ 10 h 154"/>
                <a:gd name="T58" fmla="*/ 127 w 155"/>
                <a:gd name="T59" fmla="*/ 18 h 154"/>
                <a:gd name="T60" fmla="*/ 138 w 155"/>
                <a:gd name="T61" fmla="*/ 28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2"/>
                  </a:lnTo>
                  <a:lnTo>
                    <a:pt x="151" y="100"/>
                  </a:lnTo>
                  <a:lnTo>
                    <a:pt x="149" y="107"/>
                  </a:lnTo>
                  <a:lnTo>
                    <a:pt x="146" y="114"/>
                  </a:lnTo>
                  <a:lnTo>
                    <a:pt x="142" y="121"/>
                  </a:lnTo>
                  <a:lnTo>
                    <a:pt x="138" y="126"/>
                  </a:lnTo>
                  <a:lnTo>
                    <a:pt x="132" y="132"/>
                  </a:lnTo>
                  <a:lnTo>
                    <a:pt x="127" y="137"/>
                  </a:lnTo>
                  <a:lnTo>
                    <a:pt x="121" y="141"/>
                  </a:lnTo>
                  <a:lnTo>
                    <a:pt x="115" y="145"/>
                  </a:lnTo>
                  <a:lnTo>
                    <a:pt x="108" y="148"/>
                  </a:lnTo>
                  <a:lnTo>
                    <a:pt x="101" y="150"/>
                  </a:lnTo>
                  <a:lnTo>
                    <a:pt x="93" y="153"/>
                  </a:lnTo>
                  <a:lnTo>
                    <a:pt x="86" y="154"/>
                  </a:lnTo>
                  <a:lnTo>
                    <a:pt x="78" y="154"/>
                  </a:lnTo>
                  <a:lnTo>
                    <a:pt x="78" y="154"/>
                  </a:lnTo>
                  <a:lnTo>
                    <a:pt x="70" y="154"/>
                  </a:lnTo>
                  <a:lnTo>
                    <a:pt x="62" y="153"/>
                  </a:lnTo>
                  <a:lnTo>
                    <a:pt x="55" y="150"/>
                  </a:lnTo>
                  <a:lnTo>
                    <a:pt x="48" y="148"/>
                  </a:lnTo>
                  <a:lnTo>
                    <a:pt x="42" y="145"/>
                  </a:lnTo>
                  <a:lnTo>
                    <a:pt x="35" y="141"/>
                  </a:lnTo>
                  <a:lnTo>
                    <a:pt x="29" y="137"/>
                  </a:lnTo>
                  <a:lnTo>
                    <a:pt x="23" y="132"/>
                  </a:lnTo>
                  <a:lnTo>
                    <a:pt x="19" y="126"/>
                  </a:lnTo>
                  <a:lnTo>
                    <a:pt x="14" y="121"/>
                  </a:lnTo>
                  <a:lnTo>
                    <a:pt x="11" y="114"/>
                  </a:lnTo>
                  <a:lnTo>
                    <a:pt x="7" y="107"/>
                  </a:lnTo>
                  <a:lnTo>
                    <a:pt x="4" y="100"/>
                  </a:lnTo>
                  <a:lnTo>
                    <a:pt x="3" y="92"/>
                  </a:lnTo>
                  <a:lnTo>
                    <a:pt x="2" y="85"/>
                  </a:lnTo>
                  <a:lnTo>
                    <a:pt x="0" y="77"/>
                  </a:lnTo>
                  <a:lnTo>
                    <a:pt x="0" y="77"/>
                  </a:lnTo>
                  <a:lnTo>
                    <a:pt x="2" y="69"/>
                  </a:lnTo>
                  <a:lnTo>
                    <a:pt x="3" y="61"/>
                  </a:lnTo>
                  <a:lnTo>
                    <a:pt x="4" y="54"/>
                  </a:lnTo>
                  <a:lnTo>
                    <a:pt x="7" y="47"/>
                  </a:lnTo>
                  <a:lnTo>
                    <a:pt x="11" y="40"/>
                  </a:lnTo>
                  <a:lnTo>
                    <a:pt x="14" y="34"/>
                  </a:lnTo>
                  <a:lnTo>
                    <a:pt x="19" y="28"/>
                  </a:lnTo>
                  <a:lnTo>
                    <a:pt x="23" y="22"/>
                  </a:lnTo>
                  <a:lnTo>
                    <a:pt x="29" y="18"/>
                  </a:lnTo>
                  <a:lnTo>
                    <a:pt x="35" y="13"/>
                  </a:lnTo>
                  <a:lnTo>
                    <a:pt x="42"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1" y="13"/>
                  </a:lnTo>
                  <a:lnTo>
                    <a:pt x="127" y="18"/>
                  </a:lnTo>
                  <a:lnTo>
                    <a:pt x="132" y="22"/>
                  </a:lnTo>
                  <a:lnTo>
                    <a:pt x="138" y="28"/>
                  </a:lnTo>
                  <a:lnTo>
                    <a:pt x="142" y="34"/>
                  </a:lnTo>
                  <a:lnTo>
                    <a:pt x="146" y="40"/>
                  </a:lnTo>
                  <a:lnTo>
                    <a:pt x="149" y="47"/>
                  </a:lnTo>
                  <a:lnTo>
                    <a:pt x="151" y="54"/>
                  </a:lnTo>
                  <a:lnTo>
                    <a:pt x="154"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9" name="Freeform 1377">
              <a:extLst>
                <a:ext uri="{FF2B5EF4-FFF2-40B4-BE49-F238E27FC236}">
                  <a16:creationId xmlns:a16="http://schemas.microsoft.com/office/drawing/2014/main" id="{60B8BD98-3AD0-4320-93B2-F4860CE3BDFA}"/>
                </a:ext>
              </a:extLst>
            </p:cNvPr>
            <p:cNvSpPr>
              <a:spLocks/>
            </p:cNvSpPr>
            <p:nvPr/>
          </p:nvSpPr>
          <p:spPr bwMode="auto">
            <a:xfrm>
              <a:off x="7124701" y="1638301"/>
              <a:ext cx="49213" cy="49213"/>
            </a:xfrm>
            <a:custGeom>
              <a:avLst/>
              <a:gdLst>
                <a:gd name="T0" fmla="*/ 154 w 154"/>
                <a:gd name="T1" fmla="*/ 76 h 153"/>
                <a:gd name="T2" fmla="*/ 152 w 154"/>
                <a:gd name="T3" fmla="*/ 92 h 153"/>
                <a:gd name="T4" fmla="*/ 147 w 154"/>
                <a:gd name="T5" fmla="*/ 106 h 153"/>
                <a:gd name="T6" fmla="*/ 141 w 154"/>
                <a:gd name="T7" fmla="*/ 120 h 153"/>
                <a:gd name="T8" fmla="*/ 131 w 154"/>
                <a:gd name="T9" fmla="*/ 131 h 153"/>
                <a:gd name="T10" fmla="*/ 120 w 154"/>
                <a:gd name="T11" fmla="*/ 140 h 153"/>
                <a:gd name="T12" fmla="*/ 107 w 154"/>
                <a:gd name="T13" fmla="*/ 147 h 153"/>
                <a:gd name="T14" fmla="*/ 92 w 154"/>
                <a:gd name="T15" fmla="*/ 152 h 153"/>
                <a:gd name="T16" fmla="*/ 76 w 154"/>
                <a:gd name="T17" fmla="*/ 153 h 153"/>
                <a:gd name="T18" fmla="*/ 70 w 154"/>
                <a:gd name="T19" fmla="*/ 153 h 153"/>
                <a:gd name="T20" fmla="*/ 54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99 h 153"/>
                <a:gd name="T32" fmla="*/ 1 w 154"/>
                <a:gd name="T33" fmla="*/ 84 h 153"/>
                <a:gd name="T34" fmla="*/ 0 w 154"/>
                <a:gd name="T35" fmla="*/ 76 h 153"/>
                <a:gd name="T36" fmla="*/ 2 w 154"/>
                <a:gd name="T37" fmla="*/ 60 h 153"/>
                <a:gd name="T38" fmla="*/ 6 w 154"/>
                <a:gd name="T39" fmla="*/ 47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6 w 154"/>
                <a:gd name="T51" fmla="*/ 0 h 153"/>
                <a:gd name="T52" fmla="*/ 84 w 154"/>
                <a:gd name="T53" fmla="*/ 0 h 153"/>
                <a:gd name="T54" fmla="*/ 99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7" y="106"/>
                  </a:lnTo>
                  <a:lnTo>
                    <a:pt x="145" y="113"/>
                  </a:lnTo>
                  <a:lnTo>
                    <a:pt x="141" y="120"/>
                  </a:lnTo>
                  <a:lnTo>
                    <a:pt x="136" y="126"/>
                  </a:lnTo>
                  <a:lnTo>
                    <a:pt x="131" y="131"/>
                  </a:lnTo>
                  <a:lnTo>
                    <a:pt x="126" y="136"/>
                  </a:lnTo>
                  <a:lnTo>
                    <a:pt x="120" y="140"/>
                  </a:lnTo>
                  <a:lnTo>
                    <a:pt x="114" y="144"/>
                  </a:lnTo>
                  <a:lnTo>
                    <a:pt x="107" y="147"/>
                  </a:lnTo>
                  <a:lnTo>
                    <a:pt x="99" y="150"/>
                  </a:lnTo>
                  <a:lnTo>
                    <a:pt x="92" y="152"/>
                  </a:lnTo>
                  <a:lnTo>
                    <a:pt x="84" y="153"/>
                  </a:lnTo>
                  <a:lnTo>
                    <a:pt x="76" y="153"/>
                  </a:lnTo>
                  <a:lnTo>
                    <a:pt x="76" y="153"/>
                  </a:lnTo>
                  <a:lnTo>
                    <a:pt x="70" y="153"/>
                  </a:lnTo>
                  <a:lnTo>
                    <a:pt x="62" y="152"/>
                  </a:lnTo>
                  <a:lnTo>
                    <a:pt x="54" y="150"/>
                  </a:lnTo>
                  <a:lnTo>
                    <a:pt x="47" y="147"/>
                  </a:lnTo>
                  <a:lnTo>
                    <a:pt x="40" y="144"/>
                  </a:lnTo>
                  <a:lnTo>
                    <a:pt x="34" y="140"/>
                  </a:lnTo>
                  <a:lnTo>
                    <a:pt x="28" y="136"/>
                  </a:lnTo>
                  <a:lnTo>
                    <a:pt x="23" y="131"/>
                  </a:lnTo>
                  <a:lnTo>
                    <a:pt x="18" y="126"/>
                  </a:lnTo>
                  <a:lnTo>
                    <a:pt x="14" y="120"/>
                  </a:lnTo>
                  <a:lnTo>
                    <a:pt x="9" y="113"/>
                  </a:lnTo>
                  <a:lnTo>
                    <a:pt x="6" y="106"/>
                  </a:lnTo>
                  <a:lnTo>
                    <a:pt x="3" y="99"/>
                  </a:lnTo>
                  <a:lnTo>
                    <a:pt x="2" y="92"/>
                  </a:lnTo>
                  <a:lnTo>
                    <a:pt x="1" y="84"/>
                  </a:lnTo>
                  <a:lnTo>
                    <a:pt x="0" y="76"/>
                  </a:lnTo>
                  <a:lnTo>
                    <a:pt x="0" y="76"/>
                  </a:lnTo>
                  <a:lnTo>
                    <a:pt x="1" y="68"/>
                  </a:lnTo>
                  <a:lnTo>
                    <a:pt x="2" y="60"/>
                  </a:lnTo>
                  <a:lnTo>
                    <a:pt x="3" y="54"/>
                  </a:lnTo>
                  <a:lnTo>
                    <a:pt x="6" y="47"/>
                  </a:lnTo>
                  <a:lnTo>
                    <a:pt x="9" y="40"/>
                  </a:lnTo>
                  <a:lnTo>
                    <a:pt x="14" y="33"/>
                  </a:lnTo>
                  <a:lnTo>
                    <a:pt x="18" y="27"/>
                  </a:lnTo>
                  <a:lnTo>
                    <a:pt x="23" y="21"/>
                  </a:lnTo>
                  <a:lnTo>
                    <a:pt x="28" y="17"/>
                  </a:lnTo>
                  <a:lnTo>
                    <a:pt x="34" y="12"/>
                  </a:lnTo>
                  <a:lnTo>
                    <a:pt x="40" y="9"/>
                  </a:lnTo>
                  <a:lnTo>
                    <a:pt x="47" y="5"/>
                  </a:lnTo>
                  <a:lnTo>
                    <a:pt x="54" y="3"/>
                  </a:lnTo>
                  <a:lnTo>
                    <a:pt x="62" y="1"/>
                  </a:lnTo>
                  <a:lnTo>
                    <a:pt x="70" y="0"/>
                  </a:lnTo>
                  <a:lnTo>
                    <a:pt x="76" y="0"/>
                  </a:lnTo>
                  <a:lnTo>
                    <a:pt x="76" y="0"/>
                  </a:lnTo>
                  <a:lnTo>
                    <a:pt x="84" y="0"/>
                  </a:lnTo>
                  <a:lnTo>
                    <a:pt x="92" y="1"/>
                  </a:lnTo>
                  <a:lnTo>
                    <a:pt x="99" y="3"/>
                  </a:lnTo>
                  <a:lnTo>
                    <a:pt x="107" y="5"/>
                  </a:lnTo>
                  <a:lnTo>
                    <a:pt x="114" y="9"/>
                  </a:lnTo>
                  <a:lnTo>
                    <a:pt x="120" y="12"/>
                  </a:lnTo>
                  <a:lnTo>
                    <a:pt x="126" y="17"/>
                  </a:lnTo>
                  <a:lnTo>
                    <a:pt x="131" y="21"/>
                  </a:lnTo>
                  <a:lnTo>
                    <a:pt x="136" y="27"/>
                  </a:lnTo>
                  <a:lnTo>
                    <a:pt x="141" y="33"/>
                  </a:lnTo>
                  <a:lnTo>
                    <a:pt x="145" y="40"/>
                  </a:lnTo>
                  <a:lnTo>
                    <a:pt x="147" y="47"/>
                  </a:lnTo>
                  <a:lnTo>
                    <a:pt x="151" y="54"/>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0" name="Freeform 1378">
              <a:extLst>
                <a:ext uri="{FF2B5EF4-FFF2-40B4-BE49-F238E27FC236}">
                  <a16:creationId xmlns:a16="http://schemas.microsoft.com/office/drawing/2014/main" id="{E64A902F-6D16-4431-AA12-D88993C88AE8}"/>
                </a:ext>
              </a:extLst>
            </p:cNvPr>
            <p:cNvSpPr>
              <a:spLocks/>
            </p:cNvSpPr>
            <p:nvPr/>
          </p:nvSpPr>
          <p:spPr bwMode="auto">
            <a:xfrm>
              <a:off x="7124701" y="1571626"/>
              <a:ext cx="49213" cy="49213"/>
            </a:xfrm>
            <a:custGeom>
              <a:avLst/>
              <a:gdLst>
                <a:gd name="T0" fmla="*/ 154 w 154"/>
                <a:gd name="T1" fmla="*/ 77 h 154"/>
                <a:gd name="T2" fmla="*/ 152 w 154"/>
                <a:gd name="T3" fmla="*/ 92 h 154"/>
                <a:gd name="T4" fmla="*/ 147 w 154"/>
                <a:gd name="T5" fmla="*/ 107 h 154"/>
                <a:gd name="T6" fmla="*/ 141 w 154"/>
                <a:gd name="T7" fmla="*/ 121 h 154"/>
                <a:gd name="T8" fmla="*/ 131 w 154"/>
                <a:gd name="T9" fmla="*/ 132 h 154"/>
                <a:gd name="T10" fmla="*/ 120 w 154"/>
                <a:gd name="T11" fmla="*/ 141 h 154"/>
                <a:gd name="T12" fmla="*/ 107 w 154"/>
                <a:gd name="T13" fmla="*/ 148 h 154"/>
                <a:gd name="T14" fmla="*/ 92 w 154"/>
                <a:gd name="T15" fmla="*/ 153 h 154"/>
                <a:gd name="T16" fmla="*/ 76 w 154"/>
                <a:gd name="T17" fmla="*/ 154 h 154"/>
                <a:gd name="T18" fmla="*/ 70 w 154"/>
                <a:gd name="T19" fmla="*/ 154 h 154"/>
                <a:gd name="T20" fmla="*/ 54 w 154"/>
                <a:gd name="T21" fmla="*/ 150 h 154"/>
                <a:gd name="T22" fmla="*/ 40 w 154"/>
                <a:gd name="T23" fmla="*/ 145 h 154"/>
                <a:gd name="T24" fmla="*/ 28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6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6 w 154"/>
                <a:gd name="T51" fmla="*/ 0 h 154"/>
                <a:gd name="T52" fmla="*/ 84 w 154"/>
                <a:gd name="T53" fmla="*/ 0 h 154"/>
                <a:gd name="T54" fmla="*/ 99 w 154"/>
                <a:gd name="T55" fmla="*/ 4 h 154"/>
                <a:gd name="T56" fmla="*/ 114 w 154"/>
                <a:gd name="T57" fmla="*/ 10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7" y="107"/>
                  </a:lnTo>
                  <a:lnTo>
                    <a:pt x="145" y="114"/>
                  </a:lnTo>
                  <a:lnTo>
                    <a:pt x="141" y="121"/>
                  </a:lnTo>
                  <a:lnTo>
                    <a:pt x="136" y="126"/>
                  </a:lnTo>
                  <a:lnTo>
                    <a:pt x="131" y="132"/>
                  </a:lnTo>
                  <a:lnTo>
                    <a:pt x="126" y="137"/>
                  </a:lnTo>
                  <a:lnTo>
                    <a:pt x="120" y="141"/>
                  </a:lnTo>
                  <a:lnTo>
                    <a:pt x="114" y="145"/>
                  </a:lnTo>
                  <a:lnTo>
                    <a:pt x="107" y="148"/>
                  </a:lnTo>
                  <a:lnTo>
                    <a:pt x="99" y="150"/>
                  </a:lnTo>
                  <a:lnTo>
                    <a:pt x="92" y="153"/>
                  </a:lnTo>
                  <a:lnTo>
                    <a:pt x="84" y="154"/>
                  </a:lnTo>
                  <a:lnTo>
                    <a:pt x="76" y="154"/>
                  </a:lnTo>
                  <a:lnTo>
                    <a:pt x="76" y="154"/>
                  </a:lnTo>
                  <a:lnTo>
                    <a:pt x="70" y="154"/>
                  </a:lnTo>
                  <a:lnTo>
                    <a:pt x="62" y="153"/>
                  </a:lnTo>
                  <a:lnTo>
                    <a:pt x="54" y="150"/>
                  </a:lnTo>
                  <a:lnTo>
                    <a:pt x="47" y="148"/>
                  </a:lnTo>
                  <a:lnTo>
                    <a:pt x="40" y="145"/>
                  </a:lnTo>
                  <a:lnTo>
                    <a:pt x="34" y="141"/>
                  </a:lnTo>
                  <a:lnTo>
                    <a:pt x="28" y="137"/>
                  </a:lnTo>
                  <a:lnTo>
                    <a:pt x="23" y="132"/>
                  </a:lnTo>
                  <a:lnTo>
                    <a:pt x="18" y="126"/>
                  </a:lnTo>
                  <a:lnTo>
                    <a:pt x="14" y="121"/>
                  </a:lnTo>
                  <a:lnTo>
                    <a:pt x="9" y="114"/>
                  </a:lnTo>
                  <a:lnTo>
                    <a:pt x="6" y="107"/>
                  </a:lnTo>
                  <a:lnTo>
                    <a:pt x="3" y="100"/>
                  </a:lnTo>
                  <a:lnTo>
                    <a:pt x="2" y="92"/>
                  </a:lnTo>
                  <a:lnTo>
                    <a:pt x="1" y="85"/>
                  </a:lnTo>
                  <a:lnTo>
                    <a:pt x="0" y="77"/>
                  </a:lnTo>
                  <a:lnTo>
                    <a:pt x="0" y="77"/>
                  </a:lnTo>
                  <a:lnTo>
                    <a:pt x="1" y="69"/>
                  </a:lnTo>
                  <a:lnTo>
                    <a:pt x="2" y="61"/>
                  </a:lnTo>
                  <a:lnTo>
                    <a:pt x="3" y="54"/>
                  </a:lnTo>
                  <a:lnTo>
                    <a:pt x="6" y="47"/>
                  </a:lnTo>
                  <a:lnTo>
                    <a:pt x="9" y="40"/>
                  </a:lnTo>
                  <a:lnTo>
                    <a:pt x="14" y="34"/>
                  </a:lnTo>
                  <a:lnTo>
                    <a:pt x="18" y="28"/>
                  </a:lnTo>
                  <a:lnTo>
                    <a:pt x="23" y="22"/>
                  </a:lnTo>
                  <a:lnTo>
                    <a:pt x="28" y="18"/>
                  </a:lnTo>
                  <a:lnTo>
                    <a:pt x="34" y="13"/>
                  </a:lnTo>
                  <a:lnTo>
                    <a:pt x="40" y="10"/>
                  </a:lnTo>
                  <a:lnTo>
                    <a:pt x="47" y="6"/>
                  </a:lnTo>
                  <a:lnTo>
                    <a:pt x="54" y="4"/>
                  </a:lnTo>
                  <a:lnTo>
                    <a:pt x="62" y="2"/>
                  </a:lnTo>
                  <a:lnTo>
                    <a:pt x="70" y="0"/>
                  </a:lnTo>
                  <a:lnTo>
                    <a:pt x="76" y="0"/>
                  </a:lnTo>
                  <a:lnTo>
                    <a:pt x="76" y="0"/>
                  </a:lnTo>
                  <a:lnTo>
                    <a:pt x="84" y="0"/>
                  </a:lnTo>
                  <a:lnTo>
                    <a:pt x="92" y="2"/>
                  </a:lnTo>
                  <a:lnTo>
                    <a:pt x="99" y="4"/>
                  </a:lnTo>
                  <a:lnTo>
                    <a:pt x="107" y="6"/>
                  </a:lnTo>
                  <a:lnTo>
                    <a:pt x="114" y="10"/>
                  </a:lnTo>
                  <a:lnTo>
                    <a:pt x="120" y="13"/>
                  </a:lnTo>
                  <a:lnTo>
                    <a:pt x="126" y="18"/>
                  </a:lnTo>
                  <a:lnTo>
                    <a:pt x="131" y="22"/>
                  </a:lnTo>
                  <a:lnTo>
                    <a:pt x="136" y="28"/>
                  </a:lnTo>
                  <a:lnTo>
                    <a:pt x="141" y="34"/>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1" name="Freeform 1379">
              <a:extLst>
                <a:ext uri="{FF2B5EF4-FFF2-40B4-BE49-F238E27FC236}">
                  <a16:creationId xmlns:a16="http://schemas.microsoft.com/office/drawing/2014/main" id="{0B013F0D-72AE-4828-BC74-672B9C3FF11E}"/>
                </a:ext>
              </a:extLst>
            </p:cNvPr>
            <p:cNvSpPr>
              <a:spLocks/>
            </p:cNvSpPr>
            <p:nvPr/>
          </p:nvSpPr>
          <p:spPr bwMode="auto">
            <a:xfrm>
              <a:off x="6986588" y="1571626"/>
              <a:ext cx="49213" cy="49213"/>
            </a:xfrm>
            <a:custGeom>
              <a:avLst/>
              <a:gdLst>
                <a:gd name="T0" fmla="*/ 153 w 153"/>
                <a:gd name="T1" fmla="*/ 77 h 154"/>
                <a:gd name="T2" fmla="*/ 152 w 153"/>
                <a:gd name="T3" fmla="*/ 92 h 154"/>
                <a:gd name="T4" fmla="*/ 148 w 153"/>
                <a:gd name="T5" fmla="*/ 107 h 154"/>
                <a:gd name="T6" fmla="*/ 141 w 153"/>
                <a:gd name="T7" fmla="*/ 121 h 154"/>
                <a:gd name="T8" fmla="*/ 132 w 153"/>
                <a:gd name="T9" fmla="*/ 132 h 154"/>
                <a:gd name="T10" fmla="*/ 120 w 153"/>
                <a:gd name="T11" fmla="*/ 141 h 154"/>
                <a:gd name="T12" fmla="*/ 106 w 153"/>
                <a:gd name="T13" fmla="*/ 148 h 154"/>
                <a:gd name="T14" fmla="*/ 93 w 153"/>
                <a:gd name="T15" fmla="*/ 153 h 154"/>
                <a:gd name="T16" fmla="*/ 77 w 153"/>
                <a:gd name="T17" fmla="*/ 154 h 154"/>
                <a:gd name="T18" fmla="*/ 69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6 w 153"/>
                <a:gd name="T39" fmla="*/ 47 h 154"/>
                <a:gd name="T40" fmla="*/ 13 w 153"/>
                <a:gd name="T41" fmla="*/ 34 h 154"/>
                <a:gd name="T42" fmla="*/ 22 w 153"/>
                <a:gd name="T43" fmla="*/ 22 h 154"/>
                <a:gd name="T44" fmla="*/ 33 w 153"/>
                <a:gd name="T45" fmla="*/ 13 h 154"/>
                <a:gd name="T46" fmla="*/ 47 w 153"/>
                <a:gd name="T47" fmla="*/ 6 h 154"/>
                <a:gd name="T48" fmla="*/ 62 w 153"/>
                <a:gd name="T49" fmla="*/ 2 h 154"/>
                <a:gd name="T50" fmla="*/ 77 w 153"/>
                <a:gd name="T51" fmla="*/ 0 h 154"/>
                <a:gd name="T52" fmla="*/ 85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8" y="107"/>
                  </a:lnTo>
                  <a:lnTo>
                    <a:pt x="144" y="114"/>
                  </a:lnTo>
                  <a:lnTo>
                    <a:pt x="141" y="121"/>
                  </a:lnTo>
                  <a:lnTo>
                    <a:pt x="136" y="126"/>
                  </a:lnTo>
                  <a:lnTo>
                    <a:pt x="132"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3" y="141"/>
                  </a:lnTo>
                  <a:lnTo>
                    <a:pt x="27" y="137"/>
                  </a:lnTo>
                  <a:lnTo>
                    <a:pt x="22" y="132"/>
                  </a:lnTo>
                  <a:lnTo>
                    <a:pt x="17" y="126"/>
                  </a:lnTo>
                  <a:lnTo>
                    <a:pt x="13" y="121"/>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3" y="34"/>
                  </a:lnTo>
                  <a:lnTo>
                    <a:pt x="17" y="28"/>
                  </a:lnTo>
                  <a:lnTo>
                    <a:pt x="22" y="22"/>
                  </a:lnTo>
                  <a:lnTo>
                    <a:pt x="27" y="18"/>
                  </a:lnTo>
                  <a:lnTo>
                    <a:pt x="33" y="13"/>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3"/>
                  </a:lnTo>
                  <a:lnTo>
                    <a:pt x="126" y="18"/>
                  </a:lnTo>
                  <a:lnTo>
                    <a:pt x="132" y="22"/>
                  </a:lnTo>
                  <a:lnTo>
                    <a:pt x="136" y="28"/>
                  </a:lnTo>
                  <a:lnTo>
                    <a:pt x="141" y="34"/>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2" name="Freeform 1380">
              <a:extLst>
                <a:ext uri="{FF2B5EF4-FFF2-40B4-BE49-F238E27FC236}">
                  <a16:creationId xmlns:a16="http://schemas.microsoft.com/office/drawing/2014/main" id="{B036EC34-F4BF-44A7-94F3-01FBA538B0C2}"/>
                </a:ext>
              </a:extLst>
            </p:cNvPr>
            <p:cNvSpPr>
              <a:spLocks/>
            </p:cNvSpPr>
            <p:nvPr/>
          </p:nvSpPr>
          <p:spPr bwMode="auto">
            <a:xfrm>
              <a:off x="6916738" y="1571626"/>
              <a:ext cx="49213" cy="49213"/>
            </a:xfrm>
            <a:custGeom>
              <a:avLst/>
              <a:gdLst>
                <a:gd name="T0" fmla="*/ 154 w 154"/>
                <a:gd name="T1" fmla="*/ 77 h 154"/>
                <a:gd name="T2" fmla="*/ 153 w 154"/>
                <a:gd name="T3" fmla="*/ 92 h 154"/>
                <a:gd name="T4" fmla="*/ 148 w 154"/>
                <a:gd name="T5" fmla="*/ 107 h 154"/>
                <a:gd name="T6" fmla="*/ 141 w 154"/>
                <a:gd name="T7" fmla="*/ 121 h 154"/>
                <a:gd name="T8" fmla="*/ 131 w 154"/>
                <a:gd name="T9" fmla="*/ 132 h 154"/>
                <a:gd name="T10" fmla="*/ 119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8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4 h 154"/>
                <a:gd name="T42" fmla="*/ 22 w 154"/>
                <a:gd name="T43" fmla="*/ 22 h 154"/>
                <a:gd name="T44" fmla="*/ 34 w 154"/>
                <a:gd name="T45" fmla="*/ 13 h 154"/>
                <a:gd name="T46" fmla="*/ 47 w 154"/>
                <a:gd name="T47" fmla="*/ 6 h 154"/>
                <a:gd name="T48" fmla="*/ 61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7 w 154"/>
                <a:gd name="T61" fmla="*/ 28 h 154"/>
                <a:gd name="T62" fmla="*/ 145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0" y="100"/>
                  </a:lnTo>
                  <a:lnTo>
                    <a:pt x="148" y="107"/>
                  </a:lnTo>
                  <a:lnTo>
                    <a:pt x="145" y="114"/>
                  </a:lnTo>
                  <a:lnTo>
                    <a:pt x="141" y="121"/>
                  </a:lnTo>
                  <a:lnTo>
                    <a:pt x="137" y="126"/>
                  </a:lnTo>
                  <a:lnTo>
                    <a:pt x="131" y="132"/>
                  </a:lnTo>
                  <a:lnTo>
                    <a:pt x="126" y="137"/>
                  </a:lnTo>
                  <a:lnTo>
                    <a:pt x="119"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4" y="141"/>
                  </a:lnTo>
                  <a:lnTo>
                    <a:pt x="28" y="137"/>
                  </a:lnTo>
                  <a:lnTo>
                    <a:pt x="22" y="132"/>
                  </a:lnTo>
                  <a:lnTo>
                    <a:pt x="18"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8" y="28"/>
                  </a:lnTo>
                  <a:lnTo>
                    <a:pt x="22" y="22"/>
                  </a:lnTo>
                  <a:lnTo>
                    <a:pt x="28" y="18"/>
                  </a:lnTo>
                  <a:lnTo>
                    <a:pt x="34"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19" y="13"/>
                  </a:lnTo>
                  <a:lnTo>
                    <a:pt x="126" y="18"/>
                  </a:lnTo>
                  <a:lnTo>
                    <a:pt x="131" y="22"/>
                  </a:lnTo>
                  <a:lnTo>
                    <a:pt x="137" y="28"/>
                  </a:lnTo>
                  <a:lnTo>
                    <a:pt x="141" y="34"/>
                  </a:lnTo>
                  <a:lnTo>
                    <a:pt x="145" y="40"/>
                  </a:lnTo>
                  <a:lnTo>
                    <a:pt x="148" y="47"/>
                  </a:lnTo>
                  <a:lnTo>
                    <a:pt x="150"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3" name="Freeform 1381">
              <a:extLst>
                <a:ext uri="{FF2B5EF4-FFF2-40B4-BE49-F238E27FC236}">
                  <a16:creationId xmlns:a16="http://schemas.microsoft.com/office/drawing/2014/main" id="{5D403A0A-60AD-4571-B7F3-EB5DEB39CB5E}"/>
                </a:ext>
              </a:extLst>
            </p:cNvPr>
            <p:cNvSpPr>
              <a:spLocks/>
            </p:cNvSpPr>
            <p:nvPr/>
          </p:nvSpPr>
          <p:spPr bwMode="auto">
            <a:xfrm>
              <a:off x="7264401" y="1571626"/>
              <a:ext cx="47625" cy="49213"/>
            </a:xfrm>
            <a:custGeom>
              <a:avLst/>
              <a:gdLst>
                <a:gd name="T0" fmla="*/ 153 w 153"/>
                <a:gd name="T1" fmla="*/ 77 h 154"/>
                <a:gd name="T2" fmla="*/ 152 w 153"/>
                <a:gd name="T3" fmla="*/ 92 h 154"/>
                <a:gd name="T4" fmla="*/ 148 w 153"/>
                <a:gd name="T5" fmla="*/ 107 h 154"/>
                <a:gd name="T6" fmla="*/ 141 w 153"/>
                <a:gd name="T7" fmla="*/ 121 h 154"/>
                <a:gd name="T8" fmla="*/ 131 w 153"/>
                <a:gd name="T9" fmla="*/ 132 h 154"/>
                <a:gd name="T10" fmla="*/ 119 w 153"/>
                <a:gd name="T11" fmla="*/ 141 h 154"/>
                <a:gd name="T12" fmla="*/ 107 w 153"/>
                <a:gd name="T13" fmla="*/ 148 h 154"/>
                <a:gd name="T14" fmla="*/ 92 w 153"/>
                <a:gd name="T15" fmla="*/ 153 h 154"/>
                <a:gd name="T16" fmla="*/ 77 w 153"/>
                <a:gd name="T17" fmla="*/ 154 h 154"/>
                <a:gd name="T18" fmla="*/ 69 w 153"/>
                <a:gd name="T19" fmla="*/ 154 h 154"/>
                <a:gd name="T20" fmla="*/ 54 w 153"/>
                <a:gd name="T21" fmla="*/ 150 h 154"/>
                <a:gd name="T22" fmla="*/ 40 w 153"/>
                <a:gd name="T23" fmla="*/ 145 h 154"/>
                <a:gd name="T24" fmla="*/ 28 w 153"/>
                <a:gd name="T25" fmla="*/ 137 h 154"/>
                <a:gd name="T26" fmla="*/ 17 w 153"/>
                <a:gd name="T27" fmla="*/ 126 h 154"/>
                <a:gd name="T28" fmla="*/ 9 w 153"/>
                <a:gd name="T29" fmla="*/ 114 h 154"/>
                <a:gd name="T30" fmla="*/ 4 w 153"/>
                <a:gd name="T31" fmla="*/ 100 h 154"/>
                <a:gd name="T32" fmla="*/ 0 w 153"/>
                <a:gd name="T33" fmla="*/ 85 h 154"/>
                <a:gd name="T34" fmla="*/ 0 w 153"/>
                <a:gd name="T35" fmla="*/ 77 h 154"/>
                <a:gd name="T36" fmla="*/ 1 w 153"/>
                <a:gd name="T37" fmla="*/ 61 h 154"/>
                <a:gd name="T38" fmla="*/ 6 w 153"/>
                <a:gd name="T39" fmla="*/ 47 h 154"/>
                <a:gd name="T40" fmla="*/ 13 w 153"/>
                <a:gd name="T41" fmla="*/ 34 h 154"/>
                <a:gd name="T42" fmla="*/ 22 w 153"/>
                <a:gd name="T43" fmla="*/ 22 h 154"/>
                <a:gd name="T44" fmla="*/ 33 w 153"/>
                <a:gd name="T45" fmla="*/ 13 h 154"/>
                <a:gd name="T46" fmla="*/ 47 w 153"/>
                <a:gd name="T47" fmla="*/ 6 h 154"/>
                <a:gd name="T48" fmla="*/ 61 w 153"/>
                <a:gd name="T49" fmla="*/ 2 h 154"/>
                <a:gd name="T50" fmla="*/ 77 w 153"/>
                <a:gd name="T51" fmla="*/ 0 h 154"/>
                <a:gd name="T52" fmla="*/ 85 w 153"/>
                <a:gd name="T53" fmla="*/ 0 h 154"/>
                <a:gd name="T54" fmla="*/ 100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8" y="107"/>
                  </a:lnTo>
                  <a:lnTo>
                    <a:pt x="144" y="114"/>
                  </a:lnTo>
                  <a:lnTo>
                    <a:pt x="141" y="121"/>
                  </a:lnTo>
                  <a:lnTo>
                    <a:pt x="136" y="126"/>
                  </a:lnTo>
                  <a:lnTo>
                    <a:pt x="131" y="132"/>
                  </a:lnTo>
                  <a:lnTo>
                    <a:pt x="126" y="137"/>
                  </a:lnTo>
                  <a:lnTo>
                    <a:pt x="119"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3"/>
                  </a:lnTo>
                  <a:lnTo>
                    <a:pt x="126" y="18"/>
                  </a:lnTo>
                  <a:lnTo>
                    <a:pt x="131" y="22"/>
                  </a:lnTo>
                  <a:lnTo>
                    <a:pt x="136" y="28"/>
                  </a:lnTo>
                  <a:lnTo>
                    <a:pt x="141" y="34"/>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4" name="Freeform 1382">
              <a:extLst>
                <a:ext uri="{FF2B5EF4-FFF2-40B4-BE49-F238E27FC236}">
                  <a16:creationId xmlns:a16="http://schemas.microsoft.com/office/drawing/2014/main" id="{031FEB78-9448-48CA-8BE4-1207AAFD9F47}"/>
                </a:ext>
              </a:extLst>
            </p:cNvPr>
            <p:cNvSpPr>
              <a:spLocks/>
            </p:cNvSpPr>
            <p:nvPr/>
          </p:nvSpPr>
          <p:spPr bwMode="auto">
            <a:xfrm>
              <a:off x="7472363" y="1501776"/>
              <a:ext cx="49213" cy="49213"/>
            </a:xfrm>
            <a:custGeom>
              <a:avLst/>
              <a:gdLst>
                <a:gd name="T0" fmla="*/ 154 w 154"/>
                <a:gd name="T1" fmla="*/ 77 h 154"/>
                <a:gd name="T2" fmla="*/ 152 w 154"/>
                <a:gd name="T3" fmla="*/ 92 h 154"/>
                <a:gd name="T4" fmla="*/ 147 w 154"/>
                <a:gd name="T5" fmla="*/ 107 h 154"/>
                <a:gd name="T6" fmla="*/ 141 w 154"/>
                <a:gd name="T7" fmla="*/ 119 h 154"/>
                <a:gd name="T8" fmla="*/ 131 w 154"/>
                <a:gd name="T9" fmla="*/ 131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8 w 154"/>
                <a:gd name="T27" fmla="*/ 126 h 154"/>
                <a:gd name="T28" fmla="*/ 9 w 154"/>
                <a:gd name="T29" fmla="*/ 114 h 154"/>
                <a:gd name="T30" fmla="*/ 3 w 154"/>
                <a:gd name="T31" fmla="*/ 100 h 154"/>
                <a:gd name="T32" fmla="*/ 0 w 154"/>
                <a:gd name="T33" fmla="*/ 85 h 154"/>
                <a:gd name="T34" fmla="*/ 0 w 154"/>
                <a:gd name="T35" fmla="*/ 77 h 154"/>
                <a:gd name="T36" fmla="*/ 2 w 154"/>
                <a:gd name="T37" fmla="*/ 61 h 154"/>
                <a:gd name="T38" fmla="*/ 6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7 w 154"/>
                <a:gd name="T51" fmla="*/ 0 h 154"/>
                <a:gd name="T52" fmla="*/ 85 w 154"/>
                <a:gd name="T53" fmla="*/ 0 h 154"/>
                <a:gd name="T54" fmla="*/ 99 w 154"/>
                <a:gd name="T55" fmla="*/ 4 h 154"/>
                <a:gd name="T56" fmla="*/ 113 w 154"/>
                <a:gd name="T57" fmla="*/ 10 h 154"/>
                <a:gd name="T58" fmla="*/ 126 w 154"/>
                <a:gd name="T59" fmla="*/ 18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7" y="107"/>
                  </a:lnTo>
                  <a:lnTo>
                    <a:pt x="144" y="114"/>
                  </a:lnTo>
                  <a:lnTo>
                    <a:pt x="141" y="119"/>
                  </a:lnTo>
                  <a:lnTo>
                    <a:pt x="136" y="126"/>
                  </a:lnTo>
                  <a:lnTo>
                    <a:pt x="131" y="131"/>
                  </a:lnTo>
                  <a:lnTo>
                    <a:pt x="126" y="137"/>
                  </a:lnTo>
                  <a:lnTo>
                    <a:pt x="120" y="141"/>
                  </a:lnTo>
                  <a:lnTo>
                    <a:pt x="113" y="145"/>
                  </a:lnTo>
                  <a:lnTo>
                    <a:pt x="107"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8" y="137"/>
                  </a:lnTo>
                  <a:lnTo>
                    <a:pt x="23" y="131"/>
                  </a:lnTo>
                  <a:lnTo>
                    <a:pt x="18" y="126"/>
                  </a:lnTo>
                  <a:lnTo>
                    <a:pt x="14" y="119"/>
                  </a:lnTo>
                  <a:lnTo>
                    <a:pt x="9" y="114"/>
                  </a:lnTo>
                  <a:lnTo>
                    <a:pt x="6" y="107"/>
                  </a:lnTo>
                  <a:lnTo>
                    <a:pt x="3" y="100"/>
                  </a:lnTo>
                  <a:lnTo>
                    <a:pt x="2" y="92"/>
                  </a:lnTo>
                  <a:lnTo>
                    <a:pt x="0" y="85"/>
                  </a:lnTo>
                  <a:lnTo>
                    <a:pt x="0" y="77"/>
                  </a:lnTo>
                  <a:lnTo>
                    <a:pt x="0" y="77"/>
                  </a:lnTo>
                  <a:lnTo>
                    <a:pt x="0" y="69"/>
                  </a:lnTo>
                  <a:lnTo>
                    <a:pt x="2" y="61"/>
                  </a:lnTo>
                  <a:lnTo>
                    <a:pt x="3" y="54"/>
                  </a:lnTo>
                  <a:lnTo>
                    <a:pt x="6" y="47"/>
                  </a:lnTo>
                  <a:lnTo>
                    <a:pt x="9" y="40"/>
                  </a:lnTo>
                  <a:lnTo>
                    <a:pt x="14" y="34"/>
                  </a:lnTo>
                  <a:lnTo>
                    <a:pt x="18" y="28"/>
                  </a:lnTo>
                  <a:lnTo>
                    <a:pt x="23" y="22"/>
                  </a:lnTo>
                  <a:lnTo>
                    <a:pt x="28" y="18"/>
                  </a:lnTo>
                  <a:lnTo>
                    <a:pt x="34" y="13"/>
                  </a:lnTo>
                  <a:lnTo>
                    <a:pt x="40" y="10"/>
                  </a:lnTo>
                  <a:lnTo>
                    <a:pt x="47" y="6"/>
                  </a:lnTo>
                  <a:lnTo>
                    <a:pt x="54" y="4"/>
                  </a:lnTo>
                  <a:lnTo>
                    <a:pt x="62" y="2"/>
                  </a:lnTo>
                  <a:lnTo>
                    <a:pt x="69" y="0"/>
                  </a:lnTo>
                  <a:lnTo>
                    <a:pt x="77" y="0"/>
                  </a:lnTo>
                  <a:lnTo>
                    <a:pt x="77" y="0"/>
                  </a:lnTo>
                  <a:lnTo>
                    <a:pt x="85" y="0"/>
                  </a:lnTo>
                  <a:lnTo>
                    <a:pt x="93" y="2"/>
                  </a:lnTo>
                  <a:lnTo>
                    <a:pt x="99" y="4"/>
                  </a:lnTo>
                  <a:lnTo>
                    <a:pt x="107" y="6"/>
                  </a:lnTo>
                  <a:lnTo>
                    <a:pt x="113" y="10"/>
                  </a:lnTo>
                  <a:lnTo>
                    <a:pt x="120" y="13"/>
                  </a:lnTo>
                  <a:lnTo>
                    <a:pt x="126" y="18"/>
                  </a:lnTo>
                  <a:lnTo>
                    <a:pt x="131" y="22"/>
                  </a:lnTo>
                  <a:lnTo>
                    <a:pt x="136" y="28"/>
                  </a:lnTo>
                  <a:lnTo>
                    <a:pt x="141" y="34"/>
                  </a:lnTo>
                  <a:lnTo>
                    <a:pt x="144"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5" name="Freeform 1383">
              <a:extLst>
                <a:ext uri="{FF2B5EF4-FFF2-40B4-BE49-F238E27FC236}">
                  <a16:creationId xmlns:a16="http://schemas.microsoft.com/office/drawing/2014/main" id="{4DEE35DA-8478-45AC-A9B9-4379D3B55CC0}"/>
                </a:ext>
              </a:extLst>
            </p:cNvPr>
            <p:cNvSpPr>
              <a:spLocks/>
            </p:cNvSpPr>
            <p:nvPr/>
          </p:nvSpPr>
          <p:spPr bwMode="auto">
            <a:xfrm>
              <a:off x="7542213" y="1501776"/>
              <a:ext cx="49213" cy="49213"/>
            </a:xfrm>
            <a:custGeom>
              <a:avLst/>
              <a:gdLst>
                <a:gd name="T0" fmla="*/ 153 w 153"/>
                <a:gd name="T1" fmla="*/ 77 h 154"/>
                <a:gd name="T2" fmla="*/ 152 w 153"/>
                <a:gd name="T3" fmla="*/ 92 h 154"/>
                <a:gd name="T4" fmla="*/ 148 w 153"/>
                <a:gd name="T5" fmla="*/ 107 h 154"/>
                <a:gd name="T6" fmla="*/ 141 w 153"/>
                <a:gd name="T7" fmla="*/ 119 h 154"/>
                <a:gd name="T8" fmla="*/ 130 w 153"/>
                <a:gd name="T9" fmla="*/ 131 h 154"/>
                <a:gd name="T10" fmla="*/ 119 w 153"/>
                <a:gd name="T11" fmla="*/ 141 h 154"/>
                <a:gd name="T12" fmla="*/ 106 w 153"/>
                <a:gd name="T13" fmla="*/ 148 h 154"/>
                <a:gd name="T14" fmla="*/ 92 w 153"/>
                <a:gd name="T15" fmla="*/ 153 h 154"/>
                <a:gd name="T16" fmla="*/ 77 w 153"/>
                <a:gd name="T17" fmla="*/ 154 h 154"/>
                <a:gd name="T18" fmla="*/ 69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6 w 153"/>
                <a:gd name="T39" fmla="*/ 47 h 154"/>
                <a:gd name="T40" fmla="*/ 13 w 153"/>
                <a:gd name="T41" fmla="*/ 34 h 154"/>
                <a:gd name="T42" fmla="*/ 22 w 153"/>
                <a:gd name="T43" fmla="*/ 22 h 154"/>
                <a:gd name="T44" fmla="*/ 33 w 153"/>
                <a:gd name="T45" fmla="*/ 13 h 154"/>
                <a:gd name="T46" fmla="*/ 47 w 153"/>
                <a:gd name="T47" fmla="*/ 6 h 154"/>
                <a:gd name="T48" fmla="*/ 61 w 153"/>
                <a:gd name="T49" fmla="*/ 2 h 154"/>
                <a:gd name="T50" fmla="*/ 77 w 153"/>
                <a:gd name="T51" fmla="*/ 0 h 154"/>
                <a:gd name="T52" fmla="*/ 85 w 153"/>
                <a:gd name="T53" fmla="*/ 0 h 154"/>
                <a:gd name="T54" fmla="*/ 100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8" y="107"/>
                  </a:lnTo>
                  <a:lnTo>
                    <a:pt x="144" y="114"/>
                  </a:lnTo>
                  <a:lnTo>
                    <a:pt x="141" y="119"/>
                  </a:lnTo>
                  <a:lnTo>
                    <a:pt x="136" y="126"/>
                  </a:lnTo>
                  <a:lnTo>
                    <a:pt x="130" y="131"/>
                  </a:lnTo>
                  <a:lnTo>
                    <a:pt x="126" y="137"/>
                  </a:lnTo>
                  <a:lnTo>
                    <a:pt x="119" y="141"/>
                  </a:lnTo>
                  <a:lnTo>
                    <a:pt x="113" y="145"/>
                  </a:lnTo>
                  <a:lnTo>
                    <a:pt x="106"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7" y="137"/>
                  </a:lnTo>
                  <a:lnTo>
                    <a:pt x="22" y="131"/>
                  </a:lnTo>
                  <a:lnTo>
                    <a:pt x="17" y="126"/>
                  </a:lnTo>
                  <a:lnTo>
                    <a:pt x="13" y="119"/>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3" y="34"/>
                  </a:lnTo>
                  <a:lnTo>
                    <a:pt x="17" y="28"/>
                  </a:lnTo>
                  <a:lnTo>
                    <a:pt x="22" y="22"/>
                  </a:lnTo>
                  <a:lnTo>
                    <a:pt x="27"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6" y="6"/>
                  </a:lnTo>
                  <a:lnTo>
                    <a:pt x="113" y="10"/>
                  </a:lnTo>
                  <a:lnTo>
                    <a:pt x="119" y="13"/>
                  </a:lnTo>
                  <a:lnTo>
                    <a:pt x="126" y="18"/>
                  </a:lnTo>
                  <a:lnTo>
                    <a:pt x="130" y="22"/>
                  </a:lnTo>
                  <a:lnTo>
                    <a:pt x="136" y="28"/>
                  </a:lnTo>
                  <a:lnTo>
                    <a:pt x="141" y="34"/>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6" name="Freeform 1384">
              <a:extLst>
                <a:ext uri="{FF2B5EF4-FFF2-40B4-BE49-F238E27FC236}">
                  <a16:creationId xmlns:a16="http://schemas.microsoft.com/office/drawing/2014/main" id="{79CF0FD0-8372-4A72-A357-3F6CE8553A0D}"/>
                </a:ext>
              </a:extLst>
            </p:cNvPr>
            <p:cNvSpPr>
              <a:spLocks/>
            </p:cNvSpPr>
            <p:nvPr/>
          </p:nvSpPr>
          <p:spPr bwMode="auto">
            <a:xfrm>
              <a:off x="7612063" y="1501776"/>
              <a:ext cx="49213" cy="49213"/>
            </a:xfrm>
            <a:custGeom>
              <a:avLst/>
              <a:gdLst>
                <a:gd name="T0" fmla="*/ 153 w 153"/>
                <a:gd name="T1" fmla="*/ 77 h 154"/>
                <a:gd name="T2" fmla="*/ 152 w 153"/>
                <a:gd name="T3" fmla="*/ 92 h 154"/>
                <a:gd name="T4" fmla="*/ 147 w 153"/>
                <a:gd name="T5" fmla="*/ 107 h 154"/>
                <a:gd name="T6" fmla="*/ 140 w 153"/>
                <a:gd name="T7" fmla="*/ 119 h 154"/>
                <a:gd name="T8" fmla="*/ 130 w 153"/>
                <a:gd name="T9" fmla="*/ 131 h 154"/>
                <a:gd name="T10" fmla="*/ 119 w 153"/>
                <a:gd name="T11" fmla="*/ 141 h 154"/>
                <a:gd name="T12" fmla="*/ 106 w 153"/>
                <a:gd name="T13" fmla="*/ 148 h 154"/>
                <a:gd name="T14" fmla="*/ 91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4 h 154"/>
                <a:gd name="T42" fmla="*/ 21 w 153"/>
                <a:gd name="T43" fmla="*/ 22 h 154"/>
                <a:gd name="T44" fmla="*/ 33 w 153"/>
                <a:gd name="T45" fmla="*/ 13 h 154"/>
                <a:gd name="T46" fmla="*/ 47 w 153"/>
                <a:gd name="T47" fmla="*/ 6 h 154"/>
                <a:gd name="T48" fmla="*/ 60 w 153"/>
                <a:gd name="T49" fmla="*/ 2 h 154"/>
                <a:gd name="T50" fmla="*/ 76 w 153"/>
                <a:gd name="T51" fmla="*/ 0 h 154"/>
                <a:gd name="T52" fmla="*/ 84 w 153"/>
                <a:gd name="T53" fmla="*/ 0 h 154"/>
                <a:gd name="T54" fmla="*/ 99 w 153"/>
                <a:gd name="T55" fmla="*/ 4 h 154"/>
                <a:gd name="T56" fmla="*/ 113 w 153"/>
                <a:gd name="T57" fmla="*/ 10 h 154"/>
                <a:gd name="T58" fmla="*/ 125 w 153"/>
                <a:gd name="T59" fmla="*/ 18 h 154"/>
                <a:gd name="T60" fmla="*/ 136 w 153"/>
                <a:gd name="T61" fmla="*/ 28 h 154"/>
                <a:gd name="T62" fmla="*/ 144 w 153"/>
                <a:gd name="T63" fmla="*/ 40 h 154"/>
                <a:gd name="T64" fmla="*/ 149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49" y="100"/>
                  </a:lnTo>
                  <a:lnTo>
                    <a:pt x="147" y="107"/>
                  </a:lnTo>
                  <a:lnTo>
                    <a:pt x="144" y="114"/>
                  </a:lnTo>
                  <a:lnTo>
                    <a:pt x="140" y="119"/>
                  </a:lnTo>
                  <a:lnTo>
                    <a:pt x="136" y="126"/>
                  </a:lnTo>
                  <a:lnTo>
                    <a:pt x="130" y="131"/>
                  </a:lnTo>
                  <a:lnTo>
                    <a:pt x="125"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1"/>
                  </a:lnTo>
                  <a:lnTo>
                    <a:pt x="17" y="126"/>
                  </a:lnTo>
                  <a:lnTo>
                    <a:pt x="12" y="119"/>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5" y="18"/>
                  </a:lnTo>
                  <a:lnTo>
                    <a:pt x="130" y="22"/>
                  </a:lnTo>
                  <a:lnTo>
                    <a:pt x="136" y="28"/>
                  </a:lnTo>
                  <a:lnTo>
                    <a:pt x="140" y="34"/>
                  </a:lnTo>
                  <a:lnTo>
                    <a:pt x="144" y="40"/>
                  </a:lnTo>
                  <a:lnTo>
                    <a:pt x="147" y="47"/>
                  </a:lnTo>
                  <a:lnTo>
                    <a:pt x="149"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7" name="Freeform 1385">
              <a:extLst>
                <a:ext uri="{FF2B5EF4-FFF2-40B4-BE49-F238E27FC236}">
                  <a16:creationId xmlns:a16="http://schemas.microsoft.com/office/drawing/2014/main" id="{E0CC1A1F-D12D-4912-B2C6-913279DFDA0B}"/>
                </a:ext>
              </a:extLst>
            </p:cNvPr>
            <p:cNvSpPr>
              <a:spLocks/>
            </p:cNvSpPr>
            <p:nvPr/>
          </p:nvSpPr>
          <p:spPr bwMode="auto">
            <a:xfrm>
              <a:off x="7681913" y="1501776"/>
              <a:ext cx="49213" cy="49213"/>
            </a:xfrm>
            <a:custGeom>
              <a:avLst/>
              <a:gdLst>
                <a:gd name="T0" fmla="*/ 154 w 154"/>
                <a:gd name="T1" fmla="*/ 77 h 154"/>
                <a:gd name="T2" fmla="*/ 153 w 154"/>
                <a:gd name="T3" fmla="*/ 92 h 154"/>
                <a:gd name="T4" fmla="*/ 148 w 154"/>
                <a:gd name="T5" fmla="*/ 107 h 154"/>
                <a:gd name="T6" fmla="*/ 141 w 154"/>
                <a:gd name="T7" fmla="*/ 119 h 154"/>
                <a:gd name="T8" fmla="*/ 132 w 154"/>
                <a:gd name="T9" fmla="*/ 131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4 h 154"/>
                <a:gd name="T42" fmla="*/ 23 w 154"/>
                <a:gd name="T43" fmla="*/ 22 h 154"/>
                <a:gd name="T44" fmla="*/ 35 w 154"/>
                <a:gd name="T45" fmla="*/ 13 h 154"/>
                <a:gd name="T46" fmla="*/ 47 w 154"/>
                <a:gd name="T47" fmla="*/ 6 h 154"/>
                <a:gd name="T48" fmla="*/ 62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6 w 154"/>
                <a:gd name="T61" fmla="*/ 28 h 154"/>
                <a:gd name="T62" fmla="*/ 145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0" y="100"/>
                  </a:lnTo>
                  <a:lnTo>
                    <a:pt x="148" y="107"/>
                  </a:lnTo>
                  <a:lnTo>
                    <a:pt x="145" y="114"/>
                  </a:lnTo>
                  <a:lnTo>
                    <a:pt x="141" y="119"/>
                  </a:lnTo>
                  <a:lnTo>
                    <a:pt x="136" y="126"/>
                  </a:lnTo>
                  <a:lnTo>
                    <a:pt x="132" y="131"/>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1"/>
                  </a:lnTo>
                  <a:lnTo>
                    <a:pt x="17" y="126"/>
                  </a:lnTo>
                  <a:lnTo>
                    <a:pt x="13"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5" y="40"/>
                  </a:lnTo>
                  <a:lnTo>
                    <a:pt x="148" y="47"/>
                  </a:lnTo>
                  <a:lnTo>
                    <a:pt x="150"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8" name="Freeform 1386">
              <a:extLst>
                <a:ext uri="{FF2B5EF4-FFF2-40B4-BE49-F238E27FC236}">
                  <a16:creationId xmlns:a16="http://schemas.microsoft.com/office/drawing/2014/main" id="{167F44A0-021C-4403-A1E7-D6C0354C81D5}"/>
                </a:ext>
              </a:extLst>
            </p:cNvPr>
            <p:cNvSpPr>
              <a:spLocks/>
            </p:cNvSpPr>
            <p:nvPr/>
          </p:nvSpPr>
          <p:spPr bwMode="auto">
            <a:xfrm>
              <a:off x="7751763" y="1501776"/>
              <a:ext cx="47625" cy="49213"/>
            </a:xfrm>
            <a:custGeom>
              <a:avLst/>
              <a:gdLst>
                <a:gd name="T0" fmla="*/ 153 w 153"/>
                <a:gd name="T1" fmla="*/ 77 h 154"/>
                <a:gd name="T2" fmla="*/ 152 w 153"/>
                <a:gd name="T3" fmla="*/ 92 h 154"/>
                <a:gd name="T4" fmla="*/ 148 w 153"/>
                <a:gd name="T5" fmla="*/ 107 h 154"/>
                <a:gd name="T6" fmla="*/ 141 w 153"/>
                <a:gd name="T7" fmla="*/ 119 h 154"/>
                <a:gd name="T8" fmla="*/ 131 w 153"/>
                <a:gd name="T9" fmla="*/ 131 h 154"/>
                <a:gd name="T10" fmla="*/ 120 w 153"/>
                <a:gd name="T11" fmla="*/ 141 h 154"/>
                <a:gd name="T12" fmla="*/ 106 w 153"/>
                <a:gd name="T13" fmla="*/ 148 h 154"/>
                <a:gd name="T14" fmla="*/ 93 w 153"/>
                <a:gd name="T15" fmla="*/ 153 h 154"/>
                <a:gd name="T16" fmla="*/ 77 w 153"/>
                <a:gd name="T17" fmla="*/ 154 h 154"/>
                <a:gd name="T18" fmla="*/ 69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6 w 153"/>
                <a:gd name="T39" fmla="*/ 47 h 154"/>
                <a:gd name="T40" fmla="*/ 14 w 153"/>
                <a:gd name="T41" fmla="*/ 34 h 154"/>
                <a:gd name="T42" fmla="*/ 23 w 153"/>
                <a:gd name="T43" fmla="*/ 22 h 154"/>
                <a:gd name="T44" fmla="*/ 34 w 153"/>
                <a:gd name="T45" fmla="*/ 13 h 154"/>
                <a:gd name="T46" fmla="*/ 47 w 153"/>
                <a:gd name="T47" fmla="*/ 6 h 154"/>
                <a:gd name="T48" fmla="*/ 62 w 153"/>
                <a:gd name="T49" fmla="*/ 2 h 154"/>
                <a:gd name="T50" fmla="*/ 77 w 153"/>
                <a:gd name="T51" fmla="*/ 0 h 154"/>
                <a:gd name="T52" fmla="*/ 85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8" y="107"/>
                  </a:lnTo>
                  <a:lnTo>
                    <a:pt x="144" y="114"/>
                  </a:lnTo>
                  <a:lnTo>
                    <a:pt x="141" y="119"/>
                  </a:lnTo>
                  <a:lnTo>
                    <a:pt x="136" y="126"/>
                  </a:lnTo>
                  <a:lnTo>
                    <a:pt x="131" y="131"/>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1"/>
                  </a:lnTo>
                  <a:lnTo>
                    <a:pt x="17" y="126"/>
                  </a:lnTo>
                  <a:lnTo>
                    <a:pt x="14" y="119"/>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4" y="34"/>
                  </a:lnTo>
                  <a:lnTo>
                    <a:pt x="17" y="28"/>
                  </a:lnTo>
                  <a:lnTo>
                    <a:pt x="23" y="22"/>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3"/>
                  </a:lnTo>
                  <a:lnTo>
                    <a:pt x="126" y="18"/>
                  </a:lnTo>
                  <a:lnTo>
                    <a:pt x="131" y="22"/>
                  </a:lnTo>
                  <a:lnTo>
                    <a:pt x="136" y="28"/>
                  </a:lnTo>
                  <a:lnTo>
                    <a:pt x="141" y="34"/>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9" name="Freeform 1387">
              <a:extLst>
                <a:ext uri="{FF2B5EF4-FFF2-40B4-BE49-F238E27FC236}">
                  <a16:creationId xmlns:a16="http://schemas.microsoft.com/office/drawing/2014/main" id="{F6FF5F54-6E6C-47E4-A9CA-8A74A735EE82}"/>
                </a:ext>
              </a:extLst>
            </p:cNvPr>
            <p:cNvSpPr>
              <a:spLocks/>
            </p:cNvSpPr>
            <p:nvPr/>
          </p:nvSpPr>
          <p:spPr bwMode="auto">
            <a:xfrm>
              <a:off x="7542213" y="1428751"/>
              <a:ext cx="49213" cy="49213"/>
            </a:xfrm>
            <a:custGeom>
              <a:avLst/>
              <a:gdLst>
                <a:gd name="T0" fmla="*/ 153 w 153"/>
                <a:gd name="T1" fmla="*/ 77 h 155"/>
                <a:gd name="T2" fmla="*/ 152 w 153"/>
                <a:gd name="T3" fmla="*/ 93 h 155"/>
                <a:gd name="T4" fmla="*/ 148 w 153"/>
                <a:gd name="T5" fmla="*/ 108 h 155"/>
                <a:gd name="T6" fmla="*/ 141 w 153"/>
                <a:gd name="T7" fmla="*/ 120 h 155"/>
                <a:gd name="T8" fmla="*/ 130 w 153"/>
                <a:gd name="T9" fmla="*/ 132 h 155"/>
                <a:gd name="T10" fmla="*/ 119 w 153"/>
                <a:gd name="T11" fmla="*/ 141 h 155"/>
                <a:gd name="T12" fmla="*/ 106 w 153"/>
                <a:gd name="T13" fmla="*/ 148 h 155"/>
                <a:gd name="T14" fmla="*/ 92 w 153"/>
                <a:gd name="T15" fmla="*/ 152 h 155"/>
                <a:gd name="T16" fmla="*/ 77 w 153"/>
                <a:gd name="T17" fmla="*/ 155 h 155"/>
                <a:gd name="T18" fmla="*/ 69 w 153"/>
                <a:gd name="T19" fmla="*/ 154 h 155"/>
                <a:gd name="T20" fmla="*/ 54 w 153"/>
                <a:gd name="T21" fmla="*/ 151 h 155"/>
                <a:gd name="T22" fmla="*/ 40 w 153"/>
                <a:gd name="T23" fmla="*/ 146 h 155"/>
                <a:gd name="T24" fmla="*/ 27 w 153"/>
                <a:gd name="T25" fmla="*/ 136 h 155"/>
                <a:gd name="T26" fmla="*/ 17 w 153"/>
                <a:gd name="T27" fmla="*/ 126 h 155"/>
                <a:gd name="T28" fmla="*/ 9 w 153"/>
                <a:gd name="T29" fmla="*/ 115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4 h 155"/>
                <a:gd name="T46" fmla="*/ 47 w 153"/>
                <a:gd name="T47" fmla="*/ 7 h 155"/>
                <a:gd name="T48" fmla="*/ 61 w 153"/>
                <a:gd name="T49" fmla="*/ 3 h 155"/>
                <a:gd name="T50" fmla="*/ 77 w 153"/>
                <a:gd name="T51" fmla="*/ 0 h 155"/>
                <a:gd name="T52" fmla="*/ 85 w 153"/>
                <a:gd name="T53" fmla="*/ 1 h 155"/>
                <a:gd name="T54" fmla="*/ 100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5"/>
                  </a:lnTo>
                  <a:lnTo>
                    <a:pt x="141" y="120"/>
                  </a:lnTo>
                  <a:lnTo>
                    <a:pt x="136" y="126"/>
                  </a:lnTo>
                  <a:lnTo>
                    <a:pt x="130" y="132"/>
                  </a:lnTo>
                  <a:lnTo>
                    <a:pt x="126" y="136"/>
                  </a:lnTo>
                  <a:lnTo>
                    <a:pt x="119" y="141"/>
                  </a:lnTo>
                  <a:lnTo>
                    <a:pt x="113" y="146"/>
                  </a:lnTo>
                  <a:lnTo>
                    <a:pt x="106"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7" y="136"/>
                  </a:lnTo>
                  <a:lnTo>
                    <a:pt x="22" y="132"/>
                  </a:lnTo>
                  <a:lnTo>
                    <a:pt x="17" y="126"/>
                  </a:lnTo>
                  <a:lnTo>
                    <a:pt x="13" y="120"/>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2" y="23"/>
                  </a:lnTo>
                  <a:lnTo>
                    <a:pt x="27" y="19"/>
                  </a:lnTo>
                  <a:lnTo>
                    <a:pt x="33" y="14"/>
                  </a:lnTo>
                  <a:lnTo>
                    <a:pt x="40" y="9"/>
                  </a:lnTo>
                  <a:lnTo>
                    <a:pt x="47" y="7"/>
                  </a:lnTo>
                  <a:lnTo>
                    <a:pt x="54" y="4"/>
                  </a:lnTo>
                  <a:lnTo>
                    <a:pt x="61" y="3"/>
                  </a:lnTo>
                  <a:lnTo>
                    <a:pt x="69" y="1"/>
                  </a:lnTo>
                  <a:lnTo>
                    <a:pt x="77" y="0"/>
                  </a:lnTo>
                  <a:lnTo>
                    <a:pt x="77" y="0"/>
                  </a:lnTo>
                  <a:lnTo>
                    <a:pt x="85" y="1"/>
                  </a:lnTo>
                  <a:lnTo>
                    <a:pt x="92" y="3"/>
                  </a:lnTo>
                  <a:lnTo>
                    <a:pt x="100" y="4"/>
                  </a:lnTo>
                  <a:lnTo>
                    <a:pt x="106" y="7"/>
                  </a:lnTo>
                  <a:lnTo>
                    <a:pt x="113" y="9"/>
                  </a:lnTo>
                  <a:lnTo>
                    <a:pt x="119" y="14"/>
                  </a:lnTo>
                  <a:lnTo>
                    <a:pt x="126" y="19"/>
                  </a:lnTo>
                  <a:lnTo>
                    <a:pt x="130" y="23"/>
                  </a:lnTo>
                  <a:lnTo>
                    <a:pt x="136" y="29"/>
                  </a:lnTo>
                  <a:lnTo>
                    <a:pt x="141" y="35"/>
                  </a:lnTo>
                  <a:lnTo>
                    <a:pt x="144" y="40"/>
                  </a:lnTo>
                  <a:lnTo>
                    <a:pt x="148"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0" name="Freeform 1388">
              <a:extLst>
                <a:ext uri="{FF2B5EF4-FFF2-40B4-BE49-F238E27FC236}">
                  <a16:creationId xmlns:a16="http://schemas.microsoft.com/office/drawing/2014/main" id="{F1C2F3FF-0BA3-438F-90DE-58D74240C1C2}"/>
                </a:ext>
              </a:extLst>
            </p:cNvPr>
            <p:cNvSpPr>
              <a:spLocks/>
            </p:cNvSpPr>
            <p:nvPr/>
          </p:nvSpPr>
          <p:spPr bwMode="auto">
            <a:xfrm>
              <a:off x="7612063" y="1428751"/>
              <a:ext cx="49213" cy="49213"/>
            </a:xfrm>
            <a:custGeom>
              <a:avLst/>
              <a:gdLst>
                <a:gd name="T0" fmla="*/ 153 w 153"/>
                <a:gd name="T1" fmla="*/ 77 h 155"/>
                <a:gd name="T2" fmla="*/ 152 w 153"/>
                <a:gd name="T3" fmla="*/ 93 h 155"/>
                <a:gd name="T4" fmla="*/ 147 w 153"/>
                <a:gd name="T5" fmla="*/ 108 h 155"/>
                <a:gd name="T6" fmla="*/ 140 w 153"/>
                <a:gd name="T7" fmla="*/ 120 h 155"/>
                <a:gd name="T8" fmla="*/ 130 w 153"/>
                <a:gd name="T9" fmla="*/ 132 h 155"/>
                <a:gd name="T10" fmla="*/ 119 w 153"/>
                <a:gd name="T11" fmla="*/ 141 h 155"/>
                <a:gd name="T12" fmla="*/ 106 w 153"/>
                <a:gd name="T13" fmla="*/ 148 h 155"/>
                <a:gd name="T14" fmla="*/ 91 w 153"/>
                <a:gd name="T15" fmla="*/ 152 h 155"/>
                <a:gd name="T16" fmla="*/ 76 w 153"/>
                <a:gd name="T17" fmla="*/ 155 h 155"/>
                <a:gd name="T18" fmla="*/ 68 w 153"/>
                <a:gd name="T19" fmla="*/ 154 h 155"/>
                <a:gd name="T20" fmla="*/ 53 w 153"/>
                <a:gd name="T21" fmla="*/ 151 h 155"/>
                <a:gd name="T22" fmla="*/ 40 w 153"/>
                <a:gd name="T23" fmla="*/ 146 h 155"/>
                <a:gd name="T24" fmla="*/ 27 w 153"/>
                <a:gd name="T25" fmla="*/ 136 h 155"/>
                <a:gd name="T26" fmla="*/ 17 w 153"/>
                <a:gd name="T27" fmla="*/ 126 h 155"/>
                <a:gd name="T28" fmla="*/ 9 w 153"/>
                <a:gd name="T29" fmla="*/ 115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7 h 155"/>
                <a:gd name="T48" fmla="*/ 60 w 153"/>
                <a:gd name="T49" fmla="*/ 3 h 155"/>
                <a:gd name="T50" fmla="*/ 76 w 153"/>
                <a:gd name="T51" fmla="*/ 0 h 155"/>
                <a:gd name="T52" fmla="*/ 84 w 153"/>
                <a:gd name="T53" fmla="*/ 1 h 155"/>
                <a:gd name="T54" fmla="*/ 99 w 153"/>
                <a:gd name="T55" fmla="*/ 4 h 155"/>
                <a:gd name="T56" fmla="*/ 113 w 153"/>
                <a:gd name="T57" fmla="*/ 9 h 155"/>
                <a:gd name="T58" fmla="*/ 125 w 153"/>
                <a:gd name="T59" fmla="*/ 19 h 155"/>
                <a:gd name="T60" fmla="*/ 136 w 153"/>
                <a:gd name="T61" fmla="*/ 29 h 155"/>
                <a:gd name="T62" fmla="*/ 144 w 153"/>
                <a:gd name="T63" fmla="*/ 40 h 155"/>
                <a:gd name="T64" fmla="*/ 149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49" y="100"/>
                  </a:lnTo>
                  <a:lnTo>
                    <a:pt x="147" y="108"/>
                  </a:lnTo>
                  <a:lnTo>
                    <a:pt x="144" y="115"/>
                  </a:lnTo>
                  <a:lnTo>
                    <a:pt x="140" y="120"/>
                  </a:lnTo>
                  <a:lnTo>
                    <a:pt x="136" y="126"/>
                  </a:lnTo>
                  <a:lnTo>
                    <a:pt x="130" y="132"/>
                  </a:lnTo>
                  <a:lnTo>
                    <a:pt x="125" y="136"/>
                  </a:lnTo>
                  <a:lnTo>
                    <a:pt x="119" y="141"/>
                  </a:lnTo>
                  <a:lnTo>
                    <a:pt x="113" y="146"/>
                  </a:lnTo>
                  <a:lnTo>
                    <a:pt x="106" y="148"/>
                  </a:lnTo>
                  <a:lnTo>
                    <a:pt x="99" y="151"/>
                  </a:lnTo>
                  <a:lnTo>
                    <a:pt x="91" y="152"/>
                  </a:lnTo>
                  <a:lnTo>
                    <a:pt x="84" y="154"/>
                  </a:lnTo>
                  <a:lnTo>
                    <a:pt x="76" y="155"/>
                  </a:lnTo>
                  <a:lnTo>
                    <a:pt x="76" y="155"/>
                  </a:lnTo>
                  <a:lnTo>
                    <a:pt x="68" y="154"/>
                  </a:lnTo>
                  <a:lnTo>
                    <a:pt x="60" y="152"/>
                  </a:lnTo>
                  <a:lnTo>
                    <a:pt x="53" y="151"/>
                  </a:lnTo>
                  <a:lnTo>
                    <a:pt x="47" y="148"/>
                  </a:lnTo>
                  <a:lnTo>
                    <a:pt x="40" y="146"/>
                  </a:lnTo>
                  <a:lnTo>
                    <a:pt x="33" y="141"/>
                  </a:lnTo>
                  <a:lnTo>
                    <a:pt x="27" y="136"/>
                  </a:lnTo>
                  <a:lnTo>
                    <a:pt x="21" y="132"/>
                  </a:lnTo>
                  <a:lnTo>
                    <a:pt x="17" y="126"/>
                  </a:lnTo>
                  <a:lnTo>
                    <a:pt x="12" y="120"/>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9"/>
                  </a:lnTo>
                  <a:lnTo>
                    <a:pt x="47" y="7"/>
                  </a:lnTo>
                  <a:lnTo>
                    <a:pt x="53" y="4"/>
                  </a:lnTo>
                  <a:lnTo>
                    <a:pt x="60" y="3"/>
                  </a:lnTo>
                  <a:lnTo>
                    <a:pt x="68" y="1"/>
                  </a:lnTo>
                  <a:lnTo>
                    <a:pt x="76" y="0"/>
                  </a:lnTo>
                  <a:lnTo>
                    <a:pt x="76" y="0"/>
                  </a:lnTo>
                  <a:lnTo>
                    <a:pt x="84" y="1"/>
                  </a:lnTo>
                  <a:lnTo>
                    <a:pt x="91" y="3"/>
                  </a:lnTo>
                  <a:lnTo>
                    <a:pt x="99" y="4"/>
                  </a:lnTo>
                  <a:lnTo>
                    <a:pt x="106" y="7"/>
                  </a:lnTo>
                  <a:lnTo>
                    <a:pt x="113" y="9"/>
                  </a:lnTo>
                  <a:lnTo>
                    <a:pt x="119" y="14"/>
                  </a:lnTo>
                  <a:lnTo>
                    <a:pt x="125" y="19"/>
                  </a:lnTo>
                  <a:lnTo>
                    <a:pt x="130" y="23"/>
                  </a:lnTo>
                  <a:lnTo>
                    <a:pt x="136" y="29"/>
                  </a:lnTo>
                  <a:lnTo>
                    <a:pt x="140" y="35"/>
                  </a:lnTo>
                  <a:lnTo>
                    <a:pt x="144" y="40"/>
                  </a:lnTo>
                  <a:lnTo>
                    <a:pt x="147" y="47"/>
                  </a:lnTo>
                  <a:lnTo>
                    <a:pt x="149"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1" name="Freeform 1389">
              <a:extLst>
                <a:ext uri="{FF2B5EF4-FFF2-40B4-BE49-F238E27FC236}">
                  <a16:creationId xmlns:a16="http://schemas.microsoft.com/office/drawing/2014/main" id="{57FE9248-C378-410A-92E0-F099573BFD43}"/>
                </a:ext>
              </a:extLst>
            </p:cNvPr>
            <p:cNvSpPr>
              <a:spLocks/>
            </p:cNvSpPr>
            <p:nvPr/>
          </p:nvSpPr>
          <p:spPr bwMode="auto">
            <a:xfrm>
              <a:off x="7681913" y="1428751"/>
              <a:ext cx="49213" cy="49213"/>
            </a:xfrm>
            <a:custGeom>
              <a:avLst/>
              <a:gdLst>
                <a:gd name="T0" fmla="*/ 154 w 154"/>
                <a:gd name="T1" fmla="*/ 77 h 155"/>
                <a:gd name="T2" fmla="*/ 153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8 h 155"/>
                <a:gd name="T14" fmla="*/ 93 w 154"/>
                <a:gd name="T15" fmla="*/ 152 h 155"/>
                <a:gd name="T16" fmla="*/ 77 w 154"/>
                <a:gd name="T17" fmla="*/ 155 h 155"/>
                <a:gd name="T18" fmla="*/ 69 w 154"/>
                <a:gd name="T19" fmla="*/ 154 h 155"/>
                <a:gd name="T20" fmla="*/ 54 w 154"/>
                <a:gd name="T21" fmla="*/ 151 h 155"/>
                <a:gd name="T22" fmla="*/ 40 w 154"/>
                <a:gd name="T23" fmla="*/ 146 h 155"/>
                <a:gd name="T24" fmla="*/ 28 w 154"/>
                <a:gd name="T25" fmla="*/ 136 h 155"/>
                <a:gd name="T26" fmla="*/ 17 w 154"/>
                <a:gd name="T27" fmla="*/ 126 h 155"/>
                <a:gd name="T28" fmla="*/ 9 w 154"/>
                <a:gd name="T29" fmla="*/ 115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3 w 154"/>
                <a:gd name="T43" fmla="*/ 23 h 155"/>
                <a:gd name="T44" fmla="*/ 35 w 154"/>
                <a:gd name="T45" fmla="*/ 14 h 155"/>
                <a:gd name="T46" fmla="*/ 47 w 154"/>
                <a:gd name="T47" fmla="*/ 7 h 155"/>
                <a:gd name="T48" fmla="*/ 62 w 154"/>
                <a:gd name="T49" fmla="*/ 3 h 155"/>
                <a:gd name="T50" fmla="*/ 77 w 154"/>
                <a:gd name="T51" fmla="*/ 0 h 155"/>
                <a:gd name="T52" fmla="*/ 85 w 154"/>
                <a:gd name="T53" fmla="*/ 1 h 155"/>
                <a:gd name="T54" fmla="*/ 100 w 154"/>
                <a:gd name="T55" fmla="*/ 4 h 155"/>
                <a:gd name="T56" fmla="*/ 114 w 154"/>
                <a:gd name="T57" fmla="*/ 9 h 155"/>
                <a:gd name="T58" fmla="*/ 126 w 154"/>
                <a:gd name="T59" fmla="*/ 19 h 155"/>
                <a:gd name="T60" fmla="*/ 136 w 154"/>
                <a:gd name="T61" fmla="*/ 29 h 155"/>
                <a:gd name="T62" fmla="*/ 145 w 154"/>
                <a:gd name="T63" fmla="*/ 40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0" y="100"/>
                  </a:lnTo>
                  <a:lnTo>
                    <a:pt x="148" y="108"/>
                  </a:lnTo>
                  <a:lnTo>
                    <a:pt x="145" y="115"/>
                  </a:lnTo>
                  <a:lnTo>
                    <a:pt x="141" y="120"/>
                  </a:lnTo>
                  <a:lnTo>
                    <a:pt x="136" y="126"/>
                  </a:lnTo>
                  <a:lnTo>
                    <a:pt x="132" y="132"/>
                  </a:lnTo>
                  <a:lnTo>
                    <a:pt x="126" y="136"/>
                  </a:lnTo>
                  <a:lnTo>
                    <a:pt x="120" y="141"/>
                  </a:lnTo>
                  <a:lnTo>
                    <a:pt x="114"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8" y="136"/>
                  </a:lnTo>
                  <a:lnTo>
                    <a:pt x="23" y="132"/>
                  </a:lnTo>
                  <a:lnTo>
                    <a:pt x="17" y="126"/>
                  </a:lnTo>
                  <a:lnTo>
                    <a:pt x="13" y="120"/>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3" y="23"/>
                  </a:lnTo>
                  <a:lnTo>
                    <a:pt x="28" y="19"/>
                  </a:lnTo>
                  <a:lnTo>
                    <a:pt x="35" y="14"/>
                  </a:lnTo>
                  <a:lnTo>
                    <a:pt x="40" y="9"/>
                  </a:lnTo>
                  <a:lnTo>
                    <a:pt x="47" y="7"/>
                  </a:lnTo>
                  <a:lnTo>
                    <a:pt x="54" y="4"/>
                  </a:lnTo>
                  <a:lnTo>
                    <a:pt x="62" y="3"/>
                  </a:lnTo>
                  <a:lnTo>
                    <a:pt x="69" y="1"/>
                  </a:lnTo>
                  <a:lnTo>
                    <a:pt x="77" y="0"/>
                  </a:lnTo>
                  <a:lnTo>
                    <a:pt x="77" y="0"/>
                  </a:lnTo>
                  <a:lnTo>
                    <a:pt x="85" y="1"/>
                  </a:lnTo>
                  <a:lnTo>
                    <a:pt x="93" y="3"/>
                  </a:lnTo>
                  <a:lnTo>
                    <a:pt x="100" y="4"/>
                  </a:lnTo>
                  <a:lnTo>
                    <a:pt x="107" y="7"/>
                  </a:lnTo>
                  <a:lnTo>
                    <a:pt x="114" y="9"/>
                  </a:lnTo>
                  <a:lnTo>
                    <a:pt x="120" y="14"/>
                  </a:lnTo>
                  <a:lnTo>
                    <a:pt x="126" y="19"/>
                  </a:lnTo>
                  <a:lnTo>
                    <a:pt x="132" y="23"/>
                  </a:lnTo>
                  <a:lnTo>
                    <a:pt x="136" y="29"/>
                  </a:lnTo>
                  <a:lnTo>
                    <a:pt x="141" y="35"/>
                  </a:lnTo>
                  <a:lnTo>
                    <a:pt x="145" y="40"/>
                  </a:lnTo>
                  <a:lnTo>
                    <a:pt x="148" y="47"/>
                  </a:lnTo>
                  <a:lnTo>
                    <a:pt x="150"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2" name="Freeform 1390">
              <a:extLst>
                <a:ext uri="{FF2B5EF4-FFF2-40B4-BE49-F238E27FC236}">
                  <a16:creationId xmlns:a16="http://schemas.microsoft.com/office/drawing/2014/main" id="{D546E1AB-1EBD-44CE-91E0-115A4B50D9E0}"/>
                </a:ext>
              </a:extLst>
            </p:cNvPr>
            <p:cNvSpPr>
              <a:spLocks/>
            </p:cNvSpPr>
            <p:nvPr/>
          </p:nvSpPr>
          <p:spPr bwMode="auto">
            <a:xfrm>
              <a:off x="7751763" y="1428751"/>
              <a:ext cx="47625" cy="49213"/>
            </a:xfrm>
            <a:custGeom>
              <a:avLst/>
              <a:gdLst>
                <a:gd name="T0" fmla="*/ 153 w 153"/>
                <a:gd name="T1" fmla="*/ 77 h 155"/>
                <a:gd name="T2" fmla="*/ 152 w 153"/>
                <a:gd name="T3" fmla="*/ 93 h 155"/>
                <a:gd name="T4" fmla="*/ 148 w 153"/>
                <a:gd name="T5" fmla="*/ 108 h 155"/>
                <a:gd name="T6" fmla="*/ 141 w 153"/>
                <a:gd name="T7" fmla="*/ 120 h 155"/>
                <a:gd name="T8" fmla="*/ 131 w 153"/>
                <a:gd name="T9" fmla="*/ 132 h 155"/>
                <a:gd name="T10" fmla="*/ 120 w 153"/>
                <a:gd name="T11" fmla="*/ 141 h 155"/>
                <a:gd name="T12" fmla="*/ 106 w 153"/>
                <a:gd name="T13" fmla="*/ 148 h 155"/>
                <a:gd name="T14" fmla="*/ 93 w 153"/>
                <a:gd name="T15" fmla="*/ 152 h 155"/>
                <a:gd name="T16" fmla="*/ 77 w 153"/>
                <a:gd name="T17" fmla="*/ 155 h 155"/>
                <a:gd name="T18" fmla="*/ 69 w 153"/>
                <a:gd name="T19" fmla="*/ 154 h 155"/>
                <a:gd name="T20" fmla="*/ 54 w 153"/>
                <a:gd name="T21" fmla="*/ 151 h 155"/>
                <a:gd name="T22" fmla="*/ 40 w 153"/>
                <a:gd name="T23" fmla="*/ 146 h 155"/>
                <a:gd name="T24" fmla="*/ 27 w 153"/>
                <a:gd name="T25" fmla="*/ 136 h 155"/>
                <a:gd name="T26" fmla="*/ 17 w 153"/>
                <a:gd name="T27" fmla="*/ 126 h 155"/>
                <a:gd name="T28" fmla="*/ 9 w 153"/>
                <a:gd name="T29" fmla="*/ 115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4 w 153"/>
                <a:gd name="T41" fmla="*/ 35 h 155"/>
                <a:gd name="T42" fmla="*/ 23 w 153"/>
                <a:gd name="T43" fmla="*/ 23 h 155"/>
                <a:gd name="T44" fmla="*/ 34 w 153"/>
                <a:gd name="T45" fmla="*/ 14 h 155"/>
                <a:gd name="T46" fmla="*/ 47 w 153"/>
                <a:gd name="T47" fmla="*/ 7 h 155"/>
                <a:gd name="T48" fmla="*/ 62 w 153"/>
                <a:gd name="T49" fmla="*/ 3 h 155"/>
                <a:gd name="T50" fmla="*/ 77 w 153"/>
                <a:gd name="T51" fmla="*/ 0 h 155"/>
                <a:gd name="T52" fmla="*/ 85 w 153"/>
                <a:gd name="T53" fmla="*/ 1 h 155"/>
                <a:gd name="T54" fmla="*/ 99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5"/>
                  </a:lnTo>
                  <a:lnTo>
                    <a:pt x="141" y="120"/>
                  </a:lnTo>
                  <a:lnTo>
                    <a:pt x="136" y="126"/>
                  </a:lnTo>
                  <a:lnTo>
                    <a:pt x="131" y="132"/>
                  </a:lnTo>
                  <a:lnTo>
                    <a:pt x="126" y="136"/>
                  </a:lnTo>
                  <a:lnTo>
                    <a:pt x="120" y="141"/>
                  </a:lnTo>
                  <a:lnTo>
                    <a:pt x="113" y="146"/>
                  </a:lnTo>
                  <a:lnTo>
                    <a:pt x="106" y="148"/>
                  </a:lnTo>
                  <a:lnTo>
                    <a:pt x="99" y="151"/>
                  </a:lnTo>
                  <a:lnTo>
                    <a:pt x="93" y="152"/>
                  </a:lnTo>
                  <a:lnTo>
                    <a:pt x="85" y="154"/>
                  </a:lnTo>
                  <a:lnTo>
                    <a:pt x="77" y="155"/>
                  </a:lnTo>
                  <a:lnTo>
                    <a:pt x="77" y="155"/>
                  </a:lnTo>
                  <a:lnTo>
                    <a:pt x="69" y="154"/>
                  </a:lnTo>
                  <a:lnTo>
                    <a:pt x="62" y="152"/>
                  </a:lnTo>
                  <a:lnTo>
                    <a:pt x="54" y="151"/>
                  </a:lnTo>
                  <a:lnTo>
                    <a:pt x="47" y="148"/>
                  </a:lnTo>
                  <a:lnTo>
                    <a:pt x="40" y="146"/>
                  </a:lnTo>
                  <a:lnTo>
                    <a:pt x="34" y="141"/>
                  </a:lnTo>
                  <a:lnTo>
                    <a:pt x="27" y="136"/>
                  </a:lnTo>
                  <a:lnTo>
                    <a:pt x="23" y="132"/>
                  </a:lnTo>
                  <a:lnTo>
                    <a:pt x="17" y="126"/>
                  </a:lnTo>
                  <a:lnTo>
                    <a:pt x="14" y="120"/>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4" y="35"/>
                  </a:lnTo>
                  <a:lnTo>
                    <a:pt x="17" y="29"/>
                  </a:lnTo>
                  <a:lnTo>
                    <a:pt x="23" y="23"/>
                  </a:lnTo>
                  <a:lnTo>
                    <a:pt x="27" y="19"/>
                  </a:lnTo>
                  <a:lnTo>
                    <a:pt x="34" y="14"/>
                  </a:lnTo>
                  <a:lnTo>
                    <a:pt x="40" y="9"/>
                  </a:lnTo>
                  <a:lnTo>
                    <a:pt x="47" y="7"/>
                  </a:lnTo>
                  <a:lnTo>
                    <a:pt x="54" y="4"/>
                  </a:lnTo>
                  <a:lnTo>
                    <a:pt x="62" y="3"/>
                  </a:lnTo>
                  <a:lnTo>
                    <a:pt x="69" y="1"/>
                  </a:lnTo>
                  <a:lnTo>
                    <a:pt x="77" y="0"/>
                  </a:lnTo>
                  <a:lnTo>
                    <a:pt x="77" y="0"/>
                  </a:lnTo>
                  <a:lnTo>
                    <a:pt x="85" y="1"/>
                  </a:lnTo>
                  <a:lnTo>
                    <a:pt x="93" y="3"/>
                  </a:lnTo>
                  <a:lnTo>
                    <a:pt x="99" y="4"/>
                  </a:lnTo>
                  <a:lnTo>
                    <a:pt x="106" y="7"/>
                  </a:lnTo>
                  <a:lnTo>
                    <a:pt x="113" y="9"/>
                  </a:lnTo>
                  <a:lnTo>
                    <a:pt x="120" y="14"/>
                  </a:lnTo>
                  <a:lnTo>
                    <a:pt x="126" y="19"/>
                  </a:lnTo>
                  <a:lnTo>
                    <a:pt x="131" y="23"/>
                  </a:lnTo>
                  <a:lnTo>
                    <a:pt x="136" y="29"/>
                  </a:lnTo>
                  <a:lnTo>
                    <a:pt x="141" y="35"/>
                  </a:lnTo>
                  <a:lnTo>
                    <a:pt x="144" y="40"/>
                  </a:lnTo>
                  <a:lnTo>
                    <a:pt x="148"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3" name="Freeform 1391">
              <a:extLst>
                <a:ext uri="{FF2B5EF4-FFF2-40B4-BE49-F238E27FC236}">
                  <a16:creationId xmlns:a16="http://schemas.microsoft.com/office/drawing/2014/main" id="{034BED5A-BAFF-4E75-AC63-AD5907CBA142}"/>
                </a:ext>
              </a:extLst>
            </p:cNvPr>
            <p:cNvSpPr>
              <a:spLocks/>
            </p:cNvSpPr>
            <p:nvPr/>
          </p:nvSpPr>
          <p:spPr bwMode="auto">
            <a:xfrm>
              <a:off x="7751763" y="1990726"/>
              <a:ext cx="49213" cy="49213"/>
            </a:xfrm>
            <a:custGeom>
              <a:avLst/>
              <a:gdLst>
                <a:gd name="T0" fmla="*/ 155 w 155"/>
                <a:gd name="T1" fmla="*/ 77 h 155"/>
                <a:gd name="T2" fmla="*/ 153 w 155"/>
                <a:gd name="T3" fmla="*/ 93 h 155"/>
                <a:gd name="T4" fmla="*/ 148 w 155"/>
                <a:gd name="T5" fmla="*/ 107 h 155"/>
                <a:gd name="T6" fmla="*/ 141 w 155"/>
                <a:gd name="T7" fmla="*/ 121 h 155"/>
                <a:gd name="T8" fmla="*/ 132 w 155"/>
                <a:gd name="T9" fmla="*/ 132 h 155"/>
                <a:gd name="T10" fmla="*/ 120 w 155"/>
                <a:gd name="T11" fmla="*/ 141 h 155"/>
                <a:gd name="T12" fmla="*/ 108 w 155"/>
                <a:gd name="T13" fmla="*/ 148 h 155"/>
                <a:gd name="T14" fmla="*/ 93 w 155"/>
                <a:gd name="T15" fmla="*/ 153 h 155"/>
                <a:gd name="T16" fmla="*/ 77 w 155"/>
                <a:gd name="T17" fmla="*/ 155 h 155"/>
                <a:gd name="T18" fmla="*/ 69 w 155"/>
                <a:gd name="T19" fmla="*/ 154 h 155"/>
                <a:gd name="T20" fmla="*/ 54 w 155"/>
                <a:gd name="T21" fmla="*/ 151 h 155"/>
                <a:gd name="T22" fmla="*/ 40 w 155"/>
                <a:gd name="T23" fmla="*/ 145 h 155"/>
                <a:gd name="T24" fmla="*/ 29 w 155"/>
                <a:gd name="T25" fmla="*/ 137 h 155"/>
                <a:gd name="T26" fmla="*/ 17 w 155"/>
                <a:gd name="T27" fmla="*/ 126 h 155"/>
                <a:gd name="T28" fmla="*/ 9 w 155"/>
                <a:gd name="T29" fmla="*/ 114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4 w 155"/>
                <a:gd name="T41" fmla="*/ 35 h 155"/>
                <a:gd name="T42" fmla="*/ 23 w 155"/>
                <a:gd name="T43" fmla="*/ 23 h 155"/>
                <a:gd name="T44" fmla="*/ 35 w 155"/>
                <a:gd name="T45" fmla="*/ 13 h 155"/>
                <a:gd name="T46" fmla="*/ 47 w 155"/>
                <a:gd name="T47" fmla="*/ 6 h 155"/>
                <a:gd name="T48" fmla="*/ 62 w 155"/>
                <a:gd name="T49" fmla="*/ 2 h 155"/>
                <a:gd name="T50" fmla="*/ 77 w 155"/>
                <a:gd name="T51" fmla="*/ 0 h 155"/>
                <a:gd name="T52" fmla="*/ 85 w 155"/>
                <a:gd name="T53" fmla="*/ 0 h 155"/>
                <a:gd name="T54" fmla="*/ 100 w 155"/>
                <a:gd name="T55" fmla="*/ 4 h 155"/>
                <a:gd name="T56" fmla="*/ 114 w 155"/>
                <a:gd name="T57" fmla="*/ 10 h 155"/>
                <a:gd name="T58" fmla="*/ 126 w 155"/>
                <a:gd name="T59" fmla="*/ 18 h 155"/>
                <a:gd name="T60" fmla="*/ 137 w 155"/>
                <a:gd name="T61" fmla="*/ 28 h 155"/>
                <a:gd name="T62" fmla="*/ 146 w 155"/>
                <a:gd name="T63" fmla="*/ 40 h 155"/>
                <a:gd name="T64" fmla="*/ 151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7"/>
                  </a:lnTo>
                  <a:lnTo>
                    <a:pt x="146" y="114"/>
                  </a:lnTo>
                  <a:lnTo>
                    <a:pt x="141" y="121"/>
                  </a:lnTo>
                  <a:lnTo>
                    <a:pt x="137" y="126"/>
                  </a:lnTo>
                  <a:lnTo>
                    <a:pt x="132" y="132"/>
                  </a:lnTo>
                  <a:lnTo>
                    <a:pt x="126" y="137"/>
                  </a:lnTo>
                  <a:lnTo>
                    <a:pt x="120" y="141"/>
                  </a:lnTo>
                  <a:lnTo>
                    <a:pt x="114" y="145"/>
                  </a:lnTo>
                  <a:lnTo>
                    <a:pt x="108" y="148"/>
                  </a:lnTo>
                  <a:lnTo>
                    <a:pt x="100" y="151"/>
                  </a:lnTo>
                  <a:lnTo>
                    <a:pt x="93" y="153"/>
                  </a:lnTo>
                  <a:lnTo>
                    <a:pt x="85" y="154"/>
                  </a:lnTo>
                  <a:lnTo>
                    <a:pt x="77" y="155"/>
                  </a:lnTo>
                  <a:lnTo>
                    <a:pt x="77" y="155"/>
                  </a:lnTo>
                  <a:lnTo>
                    <a:pt x="69" y="154"/>
                  </a:lnTo>
                  <a:lnTo>
                    <a:pt x="62" y="153"/>
                  </a:lnTo>
                  <a:lnTo>
                    <a:pt x="54" y="151"/>
                  </a:lnTo>
                  <a:lnTo>
                    <a:pt x="47" y="148"/>
                  </a:lnTo>
                  <a:lnTo>
                    <a:pt x="40" y="145"/>
                  </a:lnTo>
                  <a:lnTo>
                    <a:pt x="35" y="141"/>
                  </a:lnTo>
                  <a:lnTo>
                    <a:pt x="29" y="137"/>
                  </a:lnTo>
                  <a:lnTo>
                    <a:pt x="23" y="132"/>
                  </a:lnTo>
                  <a:lnTo>
                    <a:pt x="17" y="126"/>
                  </a:lnTo>
                  <a:lnTo>
                    <a:pt x="14"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0" y="13"/>
                  </a:lnTo>
                  <a:lnTo>
                    <a:pt x="126" y="18"/>
                  </a:lnTo>
                  <a:lnTo>
                    <a:pt x="132" y="23"/>
                  </a:lnTo>
                  <a:lnTo>
                    <a:pt x="137" y="28"/>
                  </a:lnTo>
                  <a:lnTo>
                    <a:pt x="141" y="35"/>
                  </a:lnTo>
                  <a:lnTo>
                    <a:pt x="146"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4" name="Freeform 1392">
              <a:extLst>
                <a:ext uri="{FF2B5EF4-FFF2-40B4-BE49-F238E27FC236}">
                  <a16:creationId xmlns:a16="http://schemas.microsoft.com/office/drawing/2014/main" id="{2D449E3A-96E0-4BA2-9F46-0CE0FB58572B}"/>
                </a:ext>
              </a:extLst>
            </p:cNvPr>
            <p:cNvSpPr>
              <a:spLocks/>
            </p:cNvSpPr>
            <p:nvPr/>
          </p:nvSpPr>
          <p:spPr bwMode="auto">
            <a:xfrm>
              <a:off x="7751763" y="2060576"/>
              <a:ext cx="49213" cy="49213"/>
            </a:xfrm>
            <a:custGeom>
              <a:avLst/>
              <a:gdLst>
                <a:gd name="T0" fmla="*/ 155 w 155"/>
                <a:gd name="T1" fmla="*/ 78 h 155"/>
                <a:gd name="T2" fmla="*/ 153 w 155"/>
                <a:gd name="T3" fmla="*/ 93 h 155"/>
                <a:gd name="T4" fmla="*/ 148 w 155"/>
                <a:gd name="T5" fmla="*/ 108 h 155"/>
                <a:gd name="T6" fmla="*/ 141 w 155"/>
                <a:gd name="T7" fmla="*/ 121 h 155"/>
                <a:gd name="T8" fmla="*/ 132 w 155"/>
                <a:gd name="T9" fmla="*/ 132 h 155"/>
                <a:gd name="T10" fmla="*/ 120 w 155"/>
                <a:gd name="T11" fmla="*/ 142 h 155"/>
                <a:gd name="T12" fmla="*/ 108 w 155"/>
                <a:gd name="T13" fmla="*/ 149 h 155"/>
                <a:gd name="T14" fmla="*/ 93 w 155"/>
                <a:gd name="T15" fmla="*/ 154 h 155"/>
                <a:gd name="T16" fmla="*/ 77 w 155"/>
                <a:gd name="T17" fmla="*/ 155 h 155"/>
                <a:gd name="T18" fmla="*/ 69 w 155"/>
                <a:gd name="T19" fmla="*/ 155 h 155"/>
                <a:gd name="T20" fmla="*/ 54 w 155"/>
                <a:gd name="T21" fmla="*/ 151 h 155"/>
                <a:gd name="T22" fmla="*/ 40 w 155"/>
                <a:gd name="T23" fmla="*/ 146 h 155"/>
                <a:gd name="T24" fmla="*/ 29 w 155"/>
                <a:gd name="T25" fmla="*/ 138 h 155"/>
                <a:gd name="T26" fmla="*/ 17 w 155"/>
                <a:gd name="T27" fmla="*/ 127 h 155"/>
                <a:gd name="T28" fmla="*/ 9 w 155"/>
                <a:gd name="T29" fmla="*/ 115 h 155"/>
                <a:gd name="T30" fmla="*/ 4 w 155"/>
                <a:gd name="T31" fmla="*/ 101 h 155"/>
                <a:gd name="T32" fmla="*/ 0 w 155"/>
                <a:gd name="T33" fmla="*/ 86 h 155"/>
                <a:gd name="T34" fmla="*/ 0 w 155"/>
                <a:gd name="T35" fmla="*/ 78 h 155"/>
                <a:gd name="T36" fmla="*/ 1 w 155"/>
                <a:gd name="T37" fmla="*/ 62 h 155"/>
                <a:gd name="T38" fmla="*/ 6 w 155"/>
                <a:gd name="T39" fmla="*/ 48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7 w 155"/>
                <a:gd name="T51" fmla="*/ 0 h 155"/>
                <a:gd name="T52" fmla="*/ 85 w 155"/>
                <a:gd name="T53" fmla="*/ 2 h 155"/>
                <a:gd name="T54" fmla="*/ 100 w 155"/>
                <a:gd name="T55" fmla="*/ 4 h 155"/>
                <a:gd name="T56" fmla="*/ 114 w 155"/>
                <a:gd name="T57" fmla="*/ 11 h 155"/>
                <a:gd name="T58" fmla="*/ 126 w 155"/>
                <a:gd name="T59" fmla="*/ 19 h 155"/>
                <a:gd name="T60" fmla="*/ 137 w 155"/>
                <a:gd name="T61" fmla="*/ 29 h 155"/>
                <a:gd name="T62" fmla="*/ 146 w 155"/>
                <a:gd name="T63" fmla="*/ 42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6"/>
                  </a:lnTo>
                  <a:lnTo>
                    <a:pt x="153" y="93"/>
                  </a:lnTo>
                  <a:lnTo>
                    <a:pt x="151" y="101"/>
                  </a:lnTo>
                  <a:lnTo>
                    <a:pt x="148" y="108"/>
                  </a:lnTo>
                  <a:lnTo>
                    <a:pt x="146" y="115"/>
                  </a:lnTo>
                  <a:lnTo>
                    <a:pt x="141" y="121"/>
                  </a:lnTo>
                  <a:lnTo>
                    <a:pt x="137" y="127"/>
                  </a:lnTo>
                  <a:lnTo>
                    <a:pt x="132" y="132"/>
                  </a:lnTo>
                  <a:lnTo>
                    <a:pt x="126" y="138"/>
                  </a:lnTo>
                  <a:lnTo>
                    <a:pt x="120" y="142"/>
                  </a:lnTo>
                  <a:lnTo>
                    <a:pt x="114"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9" y="138"/>
                  </a:lnTo>
                  <a:lnTo>
                    <a:pt x="23" y="132"/>
                  </a:lnTo>
                  <a:lnTo>
                    <a:pt x="17" y="127"/>
                  </a:lnTo>
                  <a:lnTo>
                    <a:pt x="14"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4" y="35"/>
                  </a:lnTo>
                  <a:lnTo>
                    <a:pt x="17" y="29"/>
                  </a:lnTo>
                  <a:lnTo>
                    <a:pt x="23" y="23"/>
                  </a:lnTo>
                  <a:lnTo>
                    <a:pt x="29" y="19"/>
                  </a:lnTo>
                  <a:lnTo>
                    <a:pt x="35" y="14"/>
                  </a:lnTo>
                  <a:lnTo>
                    <a:pt x="40" y="11"/>
                  </a:lnTo>
                  <a:lnTo>
                    <a:pt x="47" y="7"/>
                  </a:lnTo>
                  <a:lnTo>
                    <a:pt x="54" y="4"/>
                  </a:lnTo>
                  <a:lnTo>
                    <a:pt x="62" y="3"/>
                  </a:lnTo>
                  <a:lnTo>
                    <a:pt x="69" y="2"/>
                  </a:lnTo>
                  <a:lnTo>
                    <a:pt x="77" y="0"/>
                  </a:lnTo>
                  <a:lnTo>
                    <a:pt x="77" y="0"/>
                  </a:lnTo>
                  <a:lnTo>
                    <a:pt x="85" y="2"/>
                  </a:lnTo>
                  <a:lnTo>
                    <a:pt x="93" y="3"/>
                  </a:lnTo>
                  <a:lnTo>
                    <a:pt x="100" y="4"/>
                  </a:lnTo>
                  <a:lnTo>
                    <a:pt x="108" y="7"/>
                  </a:lnTo>
                  <a:lnTo>
                    <a:pt x="114" y="11"/>
                  </a:lnTo>
                  <a:lnTo>
                    <a:pt x="120" y="14"/>
                  </a:lnTo>
                  <a:lnTo>
                    <a:pt x="126" y="19"/>
                  </a:lnTo>
                  <a:lnTo>
                    <a:pt x="132" y="23"/>
                  </a:lnTo>
                  <a:lnTo>
                    <a:pt x="137" y="29"/>
                  </a:lnTo>
                  <a:lnTo>
                    <a:pt x="141" y="35"/>
                  </a:lnTo>
                  <a:lnTo>
                    <a:pt x="146" y="42"/>
                  </a:lnTo>
                  <a:lnTo>
                    <a:pt x="148" y="48"/>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5" name="Freeform 1393">
              <a:extLst>
                <a:ext uri="{FF2B5EF4-FFF2-40B4-BE49-F238E27FC236}">
                  <a16:creationId xmlns:a16="http://schemas.microsoft.com/office/drawing/2014/main" id="{3CD0D373-EF4F-4A26-851C-8F16929A2BE1}"/>
                </a:ext>
              </a:extLst>
            </p:cNvPr>
            <p:cNvSpPr>
              <a:spLocks/>
            </p:cNvSpPr>
            <p:nvPr/>
          </p:nvSpPr>
          <p:spPr bwMode="auto">
            <a:xfrm>
              <a:off x="7821613" y="1990726"/>
              <a:ext cx="49213" cy="49213"/>
            </a:xfrm>
            <a:custGeom>
              <a:avLst/>
              <a:gdLst>
                <a:gd name="T0" fmla="*/ 154 w 154"/>
                <a:gd name="T1" fmla="*/ 77 h 155"/>
                <a:gd name="T2" fmla="*/ 152 w 154"/>
                <a:gd name="T3" fmla="*/ 93 h 155"/>
                <a:gd name="T4" fmla="*/ 148 w 154"/>
                <a:gd name="T5" fmla="*/ 107 h 155"/>
                <a:gd name="T6" fmla="*/ 141 w 154"/>
                <a:gd name="T7" fmla="*/ 121 h 155"/>
                <a:gd name="T8" fmla="*/ 132 w 154"/>
                <a:gd name="T9" fmla="*/ 132 h 155"/>
                <a:gd name="T10" fmla="*/ 120 w 154"/>
                <a:gd name="T11" fmla="*/ 141 h 155"/>
                <a:gd name="T12" fmla="*/ 107 w 154"/>
                <a:gd name="T13" fmla="*/ 148 h 155"/>
                <a:gd name="T14" fmla="*/ 93 w 154"/>
                <a:gd name="T15" fmla="*/ 153 h 155"/>
                <a:gd name="T16" fmla="*/ 77 w 154"/>
                <a:gd name="T17" fmla="*/ 155 h 155"/>
                <a:gd name="T18" fmla="*/ 70 w 154"/>
                <a:gd name="T19" fmla="*/ 154 h 155"/>
                <a:gd name="T20" fmla="*/ 54 w 154"/>
                <a:gd name="T21" fmla="*/ 151 h 155"/>
                <a:gd name="T22" fmla="*/ 40 w 154"/>
                <a:gd name="T23" fmla="*/ 145 h 155"/>
                <a:gd name="T24" fmla="*/ 29 w 154"/>
                <a:gd name="T25" fmla="*/ 137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2 h 155"/>
                <a:gd name="T50" fmla="*/ 77 w 154"/>
                <a:gd name="T51" fmla="*/ 0 h 155"/>
                <a:gd name="T52" fmla="*/ 85 w 154"/>
                <a:gd name="T53" fmla="*/ 0 h 155"/>
                <a:gd name="T54" fmla="*/ 99 w 154"/>
                <a:gd name="T55" fmla="*/ 4 h 155"/>
                <a:gd name="T56" fmla="*/ 114 w 154"/>
                <a:gd name="T57" fmla="*/ 10 h 155"/>
                <a:gd name="T58" fmla="*/ 126 w 154"/>
                <a:gd name="T59" fmla="*/ 18 h 155"/>
                <a:gd name="T60" fmla="*/ 136 w 154"/>
                <a:gd name="T61" fmla="*/ 28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4" y="145"/>
                  </a:lnTo>
                  <a:lnTo>
                    <a:pt x="107" y="148"/>
                  </a:lnTo>
                  <a:lnTo>
                    <a:pt x="99" y="151"/>
                  </a:lnTo>
                  <a:lnTo>
                    <a:pt x="93" y="153"/>
                  </a:lnTo>
                  <a:lnTo>
                    <a:pt x="85" y="154"/>
                  </a:lnTo>
                  <a:lnTo>
                    <a:pt x="77" y="155"/>
                  </a:lnTo>
                  <a:lnTo>
                    <a:pt x="77" y="155"/>
                  </a:lnTo>
                  <a:lnTo>
                    <a:pt x="70" y="154"/>
                  </a:lnTo>
                  <a:lnTo>
                    <a:pt x="62" y="153"/>
                  </a:lnTo>
                  <a:lnTo>
                    <a:pt x="54" y="151"/>
                  </a:lnTo>
                  <a:lnTo>
                    <a:pt x="47" y="148"/>
                  </a:lnTo>
                  <a:lnTo>
                    <a:pt x="40" y="145"/>
                  </a:lnTo>
                  <a:lnTo>
                    <a:pt x="34" y="141"/>
                  </a:lnTo>
                  <a:lnTo>
                    <a:pt x="29" y="137"/>
                  </a:lnTo>
                  <a:lnTo>
                    <a:pt x="23" y="132"/>
                  </a:lnTo>
                  <a:lnTo>
                    <a:pt x="17"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8"/>
                  </a:lnTo>
                  <a:lnTo>
                    <a:pt x="34" y="13"/>
                  </a:lnTo>
                  <a:lnTo>
                    <a:pt x="40" y="10"/>
                  </a:lnTo>
                  <a:lnTo>
                    <a:pt x="47" y="6"/>
                  </a:lnTo>
                  <a:lnTo>
                    <a:pt x="54" y="4"/>
                  </a:lnTo>
                  <a:lnTo>
                    <a:pt x="62" y="2"/>
                  </a:lnTo>
                  <a:lnTo>
                    <a:pt x="70" y="0"/>
                  </a:lnTo>
                  <a:lnTo>
                    <a:pt x="77" y="0"/>
                  </a:lnTo>
                  <a:lnTo>
                    <a:pt x="77" y="0"/>
                  </a:lnTo>
                  <a:lnTo>
                    <a:pt x="85" y="0"/>
                  </a:lnTo>
                  <a:lnTo>
                    <a:pt x="93" y="2"/>
                  </a:lnTo>
                  <a:lnTo>
                    <a:pt x="99" y="4"/>
                  </a:lnTo>
                  <a:lnTo>
                    <a:pt x="107" y="6"/>
                  </a:lnTo>
                  <a:lnTo>
                    <a:pt x="114"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6" name="Freeform 1394">
              <a:extLst>
                <a:ext uri="{FF2B5EF4-FFF2-40B4-BE49-F238E27FC236}">
                  <a16:creationId xmlns:a16="http://schemas.microsoft.com/office/drawing/2014/main" id="{64461C94-4D53-42EA-A90E-628222D0CBC9}"/>
                </a:ext>
              </a:extLst>
            </p:cNvPr>
            <p:cNvSpPr>
              <a:spLocks/>
            </p:cNvSpPr>
            <p:nvPr/>
          </p:nvSpPr>
          <p:spPr bwMode="auto">
            <a:xfrm>
              <a:off x="7821613" y="2060576"/>
              <a:ext cx="49213" cy="49213"/>
            </a:xfrm>
            <a:custGeom>
              <a:avLst/>
              <a:gdLst>
                <a:gd name="T0" fmla="*/ 154 w 154"/>
                <a:gd name="T1" fmla="*/ 78 h 155"/>
                <a:gd name="T2" fmla="*/ 152 w 154"/>
                <a:gd name="T3" fmla="*/ 93 h 155"/>
                <a:gd name="T4" fmla="*/ 148 w 154"/>
                <a:gd name="T5" fmla="*/ 108 h 155"/>
                <a:gd name="T6" fmla="*/ 141 w 154"/>
                <a:gd name="T7" fmla="*/ 121 h 155"/>
                <a:gd name="T8" fmla="*/ 132 w 154"/>
                <a:gd name="T9" fmla="*/ 132 h 155"/>
                <a:gd name="T10" fmla="*/ 120 w 154"/>
                <a:gd name="T11" fmla="*/ 142 h 155"/>
                <a:gd name="T12" fmla="*/ 107 w 154"/>
                <a:gd name="T13" fmla="*/ 149 h 155"/>
                <a:gd name="T14" fmla="*/ 93 w 154"/>
                <a:gd name="T15" fmla="*/ 154 h 155"/>
                <a:gd name="T16" fmla="*/ 77 w 154"/>
                <a:gd name="T17" fmla="*/ 155 h 155"/>
                <a:gd name="T18" fmla="*/ 70 w 154"/>
                <a:gd name="T19" fmla="*/ 155 h 155"/>
                <a:gd name="T20" fmla="*/ 54 w 154"/>
                <a:gd name="T21" fmla="*/ 151 h 155"/>
                <a:gd name="T22" fmla="*/ 40 w 154"/>
                <a:gd name="T23" fmla="*/ 146 h 155"/>
                <a:gd name="T24" fmla="*/ 29 w 154"/>
                <a:gd name="T25" fmla="*/ 138 h 155"/>
                <a:gd name="T26" fmla="*/ 17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6 w 154"/>
                <a:gd name="T39" fmla="*/ 48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2 h 155"/>
                <a:gd name="T54" fmla="*/ 99 w 154"/>
                <a:gd name="T55" fmla="*/ 4 h 155"/>
                <a:gd name="T56" fmla="*/ 114 w 154"/>
                <a:gd name="T57" fmla="*/ 11 h 155"/>
                <a:gd name="T58" fmla="*/ 126 w 154"/>
                <a:gd name="T59" fmla="*/ 19 h 155"/>
                <a:gd name="T60" fmla="*/ 136 w 154"/>
                <a:gd name="T61" fmla="*/ 29 h 155"/>
                <a:gd name="T62" fmla="*/ 145 w 154"/>
                <a:gd name="T63" fmla="*/ 42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8" y="108"/>
                  </a:lnTo>
                  <a:lnTo>
                    <a:pt x="145" y="115"/>
                  </a:lnTo>
                  <a:lnTo>
                    <a:pt x="141" y="121"/>
                  </a:lnTo>
                  <a:lnTo>
                    <a:pt x="136" y="127"/>
                  </a:lnTo>
                  <a:lnTo>
                    <a:pt x="132" y="132"/>
                  </a:lnTo>
                  <a:lnTo>
                    <a:pt x="126" y="138"/>
                  </a:lnTo>
                  <a:lnTo>
                    <a:pt x="120" y="142"/>
                  </a:lnTo>
                  <a:lnTo>
                    <a:pt x="114" y="146"/>
                  </a:lnTo>
                  <a:lnTo>
                    <a:pt x="107" y="149"/>
                  </a:lnTo>
                  <a:lnTo>
                    <a:pt x="99" y="151"/>
                  </a:lnTo>
                  <a:lnTo>
                    <a:pt x="93" y="154"/>
                  </a:lnTo>
                  <a:lnTo>
                    <a:pt x="85" y="155"/>
                  </a:lnTo>
                  <a:lnTo>
                    <a:pt x="77" y="155"/>
                  </a:lnTo>
                  <a:lnTo>
                    <a:pt x="77" y="155"/>
                  </a:lnTo>
                  <a:lnTo>
                    <a:pt x="70" y="155"/>
                  </a:lnTo>
                  <a:lnTo>
                    <a:pt x="62" y="154"/>
                  </a:lnTo>
                  <a:lnTo>
                    <a:pt x="54" y="151"/>
                  </a:lnTo>
                  <a:lnTo>
                    <a:pt x="47" y="149"/>
                  </a:lnTo>
                  <a:lnTo>
                    <a:pt x="40" y="146"/>
                  </a:lnTo>
                  <a:lnTo>
                    <a:pt x="34" y="142"/>
                  </a:lnTo>
                  <a:lnTo>
                    <a:pt x="29" y="138"/>
                  </a:lnTo>
                  <a:lnTo>
                    <a:pt x="23" y="132"/>
                  </a:lnTo>
                  <a:lnTo>
                    <a:pt x="17" y="127"/>
                  </a:lnTo>
                  <a:lnTo>
                    <a:pt x="14" y="121"/>
                  </a:lnTo>
                  <a:lnTo>
                    <a:pt x="9" y="115"/>
                  </a:lnTo>
                  <a:lnTo>
                    <a:pt x="6" y="108"/>
                  </a:lnTo>
                  <a:lnTo>
                    <a:pt x="3" y="101"/>
                  </a:lnTo>
                  <a:lnTo>
                    <a:pt x="1" y="93"/>
                  </a:lnTo>
                  <a:lnTo>
                    <a:pt x="0" y="86"/>
                  </a:lnTo>
                  <a:lnTo>
                    <a:pt x="0" y="78"/>
                  </a:lnTo>
                  <a:lnTo>
                    <a:pt x="0" y="78"/>
                  </a:lnTo>
                  <a:lnTo>
                    <a:pt x="0" y="70"/>
                  </a:lnTo>
                  <a:lnTo>
                    <a:pt x="1" y="62"/>
                  </a:lnTo>
                  <a:lnTo>
                    <a:pt x="3" y="55"/>
                  </a:lnTo>
                  <a:lnTo>
                    <a:pt x="6" y="48"/>
                  </a:lnTo>
                  <a:lnTo>
                    <a:pt x="9" y="42"/>
                  </a:lnTo>
                  <a:lnTo>
                    <a:pt x="14" y="35"/>
                  </a:lnTo>
                  <a:lnTo>
                    <a:pt x="17" y="29"/>
                  </a:lnTo>
                  <a:lnTo>
                    <a:pt x="23" y="23"/>
                  </a:lnTo>
                  <a:lnTo>
                    <a:pt x="29" y="19"/>
                  </a:lnTo>
                  <a:lnTo>
                    <a:pt x="34" y="14"/>
                  </a:lnTo>
                  <a:lnTo>
                    <a:pt x="40" y="11"/>
                  </a:lnTo>
                  <a:lnTo>
                    <a:pt x="47" y="7"/>
                  </a:lnTo>
                  <a:lnTo>
                    <a:pt x="54" y="4"/>
                  </a:lnTo>
                  <a:lnTo>
                    <a:pt x="62" y="3"/>
                  </a:lnTo>
                  <a:lnTo>
                    <a:pt x="70" y="2"/>
                  </a:lnTo>
                  <a:lnTo>
                    <a:pt x="77" y="0"/>
                  </a:lnTo>
                  <a:lnTo>
                    <a:pt x="77" y="0"/>
                  </a:lnTo>
                  <a:lnTo>
                    <a:pt x="85" y="2"/>
                  </a:lnTo>
                  <a:lnTo>
                    <a:pt x="93" y="3"/>
                  </a:lnTo>
                  <a:lnTo>
                    <a:pt x="99" y="4"/>
                  </a:lnTo>
                  <a:lnTo>
                    <a:pt x="107" y="7"/>
                  </a:lnTo>
                  <a:lnTo>
                    <a:pt x="114" y="11"/>
                  </a:lnTo>
                  <a:lnTo>
                    <a:pt x="120" y="14"/>
                  </a:lnTo>
                  <a:lnTo>
                    <a:pt x="126" y="19"/>
                  </a:lnTo>
                  <a:lnTo>
                    <a:pt x="132" y="23"/>
                  </a:lnTo>
                  <a:lnTo>
                    <a:pt x="136" y="29"/>
                  </a:lnTo>
                  <a:lnTo>
                    <a:pt x="141" y="35"/>
                  </a:lnTo>
                  <a:lnTo>
                    <a:pt x="145" y="42"/>
                  </a:lnTo>
                  <a:lnTo>
                    <a:pt x="148"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7" name="Freeform 1395">
              <a:extLst>
                <a:ext uri="{FF2B5EF4-FFF2-40B4-BE49-F238E27FC236}">
                  <a16:creationId xmlns:a16="http://schemas.microsoft.com/office/drawing/2014/main" id="{CD6F79A8-F76E-4461-BD3C-1EEE560811BC}"/>
                </a:ext>
              </a:extLst>
            </p:cNvPr>
            <p:cNvSpPr>
              <a:spLocks/>
            </p:cNvSpPr>
            <p:nvPr/>
          </p:nvSpPr>
          <p:spPr bwMode="auto">
            <a:xfrm>
              <a:off x="7404101" y="1990726"/>
              <a:ext cx="47625" cy="49213"/>
            </a:xfrm>
            <a:custGeom>
              <a:avLst/>
              <a:gdLst>
                <a:gd name="T0" fmla="*/ 153 w 153"/>
                <a:gd name="T1" fmla="*/ 77 h 155"/>
                <a:gd name="T2" fmla="*/ 152 w 153"/>
                <a:gd name="T3" fmla="*/ 93 h 155"/>
                <a:gd name="T4" fmla="*/ 147 w 153"/>
                <a:gd name="T5" fmla="*/ 107 h 155"/>
                <a:gd name="T6" fmla="*/ 140 w 153"/>
                <a:gd name="T7" fmla="*/ 121 h 155"/>
                <a:gd name="T8" fmla="*/ 130 w 153"/>
                <a:gd name="T9" fmla="*/ 132 h 155"/>
                <a:gd name="T10" fmla="*/ 119 w 153"/>
                <a:gd name="T11" fmla="*/ 141 h 155"/>
                <a:gd name="T12" fmla="*/ 106 w 153"/>
                <a:gd name="T13" fmla="*/ 148 h 155"/>
                <a:gd name="T14" fmla="*/ 91 w 153"/>
                <a:gd name="T15" fmla="*/ 153 h 155"/>
                <a:gd name="T16" fmla="*/ 76 w 153"/>
                <a:gd name="T17" fmla="*/ 155 h 155"/>
                <a:gd name="T18" fmla="*/ 68 w 153"/>
                <a:gd name="T19" fmla="*/ 154 h 155"/>
                <a:gd name="T20" fmla="*/ 53 w 153"/>
                <a:gd name="T21" fmla="*/ 151 h 155"/>
                <a:gd name="T22" fmla="*/ 40 w 153"/>
                <a:gd name="T23" fmla="*/ 145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3 h 155"/>
                <a:gd name="T46" fmla="*/ 46 w 153"/>
                <a:gd name="T47" fmla="*/ 6 h 155"/>
                <a:gd name="T48" fmla="*/ 60 w 153"/>
                <a:gd name="T49" fmla="*/ 2 h 155"/>
                <a:gd name="T50" fmla="*/ 76 w 153"/>
                <a:gd name="T51" fmla="*/ 0 h 155"/>
                <a:gd name="T52" fmla="*/ 84 w 153"/>
                <a:gd name="T53" fmla="*/ 0 h 155"/>
                <a:gd name="T54" fmla="*/ 99 w 153"/>
                <a:gd name="T55" fmla="*/ 4 h 155"/>
                <a:gd name="T56" fmla="*/ 113 w 153"/>
                <a:gd name="T57" fmla="*/ 10 h 155"/>
                <a:gd name="T58" fmla="*/ 125 w 153"/>
                <a:gd name="T59" fmla="*/ 18 h 155"/>
                <a:gd name="T60" fmla="*/ 136 w 153"/>
                <a:gd name="T61" fmla="*/ 28 h 155"/>
                <a:gd name="T62" fmla="*/ 144 w 153"/>
                <a:gd name="T63" fmla="*/ 40 h 155"/>
                <a:gd name="T64" fmla="*/ 149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49" y="100"/>
                  </a:lnTo>
                  <a:lnTo>
                    <a:pt x="147" y="107"/>
                  </a:lnTo>
                  <a:lnTo>
                    <a:pt x="144" y="114"/>
                  </a:lnTo>
                  <a:lnTo>
                    <a:pt x="140" y="121"/>
                  </a:lnTo>
                  <a:lnTo>
                    <a:pt x="136" y="126"/>
                  </a:lnTo>
                  <a:lnTo>
                    <a:pt x="130" y="132"/>
                  </a:lnTo>
                  <a:lnTo>
                    <a:pt x="125" y="137"/>
                  </a:lnTo>
                  <a:lnTo>
                    <a:pt x="119" y="141"/>
                  </a:lnTo>
                  <a:lnTo>
                    <a:pt x="113" y="145"/>
                  </a:lnTo>
                  <a:lnTo>
                    <a:pt x="106" y="148"/>
                  </a:lnTo>
                  <a:lnTo>
                    <a:pt x="99" y="151"/>
                  </a:lnTo>
                  <a:lnTo>
                    <a:pt x="91" y="153"/>
                  </a:lnTo>
                  <a:lnTo>
                    <a:pt x="84" y="154"/>
                  </a:lnTo>
                  <a:lnTo>
                    <a:pt x="76" y="155"/>
                  </a:lnTo>
                  <a:lnTo>
                    <a:pt x="76" y="155"/>
                  </a:lnTo>
                  <a:lnTo>
                    <a:pt x="68" y="154"/>
                  </a:lnTo>
                  <a:lnTo>
                    <a:pt x="60" y="153"/>
                  </a:lnTo>
                  <a:lnTo>
                    <a:pt x="53" y="151"/>
                  </a:lnTo>
                  <a:lnTo>
                    <a:pt x="46"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5" y="18"/>
                  </a:lnTo>
                  <a:lnTo>
                    <a:pt x="130" y="23"/>
                  </a:lnTo>
                  <a:lnTo>
                    <a:pt x="136" y="28"/>
                  </a:lnTo>
                  <a:lnTo>
                    <a:pt x="140" y="35"/>
                  </a:lnTo>
                  <a:lnTo>
                    <a:pt x="144" y="40"/>
                  </a:lnTo>
                  <a:lnTo>
                    <a:pt x="147" y="47"/>
                  </a:lnTo>
                  <a:lnTo>
                    <a:pt x="149"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8" name="Freeform 1396">
              <a:extLst>
                <a:ext uri="{FF2B5EF4-FFF2-40B4-BE49-F238E27FC236}">
                  <a16:creationId xmlns:a16="http://schemas.microsoft.com/office/drawing/2014/main" id="{AFF74C7B-D128-42FC-8198-1FADC0CA45B3}"/>
                </a:ext>
              </a:extLst>
            </p:cNvPr>
            <p:cNvSpPr>
              <a:spLocks/>
            </p:cNvSpPr>
            <p:nvPr/>
          </p:nvSpPr>
          <p:spPr bwMode="auto">
            <a:xfrm>
              <a:off x="7404101" y="2060576"/>
              <a:ext cx="47625" cy="49213"/>
            </a:xfrm>
            <a:custGeom>
              <a:avLst/>
              <a:gdLst>
                <a:gd name="T0" fmla="*/ 153 w 153"/>
                <a:gd name="T1" fmla="*/ 78 h 155"/>
                <a:gd name="T2" fmla="*/ 152 w 153"/>
                <a:gd name="T3" fmla="*/ 93 h 155"/>
                <a:gd name="T4" fmla="*/ 147 w 153"/>
                <a:gd name="T5" fmla="*/ 108 h 155"/>
                <a:gd name="T6" fmla="*/ 140 w 153"/>
                <a:gd name="T7" fmla="*/ 121 h 155"/>
                <a:gd name="T8" fmla="*/ 130 w 153"/>
                <a:gd name="T9" fmla="*/ 132 h 155"/>
                <a:gd name="T10" fmla="*/ 119 w 153"/>
                <a:gd name="T11" fmla="*/ 142 h 155"/>
                <a:gd name="T12" fmla="*/ 106 w 153"/>
                <a:gd name="T13" fmla="*/ 149 h 155"/>
                <a:gd name="T14" fmla="*/ 91 w 153"/>
                <a:gd name="T15" fmla="*/ 154 h 155"/>
                <a:gd name="T16" fmla="*/ 76 w 153"/>
                <a:gd name="T17" fmla="*/ 155 h 155"/>
                <a:gd name="T18" fmla="*/ 68 w 153"/>
                <a:gd name="T19" fmla="*/ 155 h 155"/>
                <a:gd name="T20" fmla="*/ 53 w 153"/>
                <a:gd name="T21" fmla="*/ 151 h 155"/>
                <a:gd name="T22" fmla="*/ 40 w 153"/>
                <a:gd name="T23" fmla="*/ 146 h 155"/>
                <a:gd name="T24" fmla="*/ 27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5 h 155"/>
                <a:gd name="T42" fmla="*/ 21 w 153"/>
                <a:gd name="T43" fmla="*/ 23 h 155"/>
                <a:gd name="T44" fmla="*/ 33 w 153"/>
                <a:gd name="T45" fmla="*/ 14 h 155"/>
                <a:gd name="T46" fmla="*/ 46 w 153"/>
                <a:gd name="T47" fmla="*/ 7 h 155"/>
                <a:gd name="T48" fmla="*/ 60 w 153"/>
                <a:gd name="T49" fmla="*/ 3 h 155"/>
                <a:gd name="T50" fmla="*/ 76 w 153"/>
                <a:gd name="T51" fmla="*/ 0 h 155"/>
                <a:gd name="T52" fmla="*/ 84 w 153"/>
                <a:gd name="T53" fmla="*/ 2 h 155"/>
                <a:gd name="T54" fmla="*/ 99 w 153"/>
                <a:gd name="T55" fmla="*/ 4 h 155"/>
                <a:gd name="T56" fmla="*/ 113 w 153"/>
                <a:gd name="T57" fmla="*/ 11 h 155"/>
                <a:gd name="T58" fmla="*/ 125 w 153"/>
                <a:gd name="T59" fmla="*/ 19 h 155"/>
                <a:gd name="T60" fmla="*/ 136 w 153"/>
                <a:gd name="T61" fmla="*/ 29 h 155"/>
                <a:gd name="T62" fmla="*/ 144 w 153"/>
                <a:gd name="T63" fmla="*/ 42 h 155"/>
                <a:gd name="T64" fmla="*/ 149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49" y="101"/>
                  </a:lnTo>
                  <a:lnTo>
                    <a:pt x="147" y="108"/>
                  </a:lnTo>
                  <a:lnTo>
                    <a:pt x="144" y="115"/>
                  </a:lnTo>
                  <a:lnTo>
                    <a:pt x="140" y="121"/>
                  </a:lnTo>
                  <a:lnTo>
                    <a:pt x="136" y="127"/>
                  </a:lnTo>
                  <a:lnTo>
                    <a:pt x="130" y="132"/>
                  </a:lnTo>
                  <a:lnTo>
                    <a:pt x="125" y="138"/>
                  </a:lnTo>
                  <a:lnTo>
                    <a:pt x="119" y="142"/>
                  </a:lnTo>
                  <a:lnTo>
                    <a:pt x="113" y="146"/>
                  </a:lnTo>
                  <a:lnTo>
                    <a:pt x="106" y="149"/>
                  </a:lnTo>
                  <a:lnTo>
                    <a:pt x="99" y="151"/>
                  </a:lnTo>
                  <a:lnTo>
                    <a:pt x="91" y="154"/>
                  </a:lnTo>
                  <a:lnTo>
                    <a:pt x="84" y="155"/>
                  </a:lnTo>
                  <a:lnTo>
                    <a:pt x="76" y="155"/>
                  </a:lnTo>
                  <a:lnTo>
                    <a:pt x="76" y="155"/>
                  </a:lnTo>
                  <a:lnTo>
                    <a:pt x="68" y="155"/>
                  </a:lnTo>
                  <a:lnTo>
                    <a:pt x="60" y="154"/>
                  </a:lnTo>
                  <a:lnTo>
                    <a:pt x="53" y="151"/>
                  </a:lnTo>
                  <a:lnTo>
                    <a:pt x="46" y="149"/>
                  </a:lnTo>
                  <a:lnTo>
                    <a:pt x="40" y="146"/>
                  </a:lnTo>
                  <a:lnTo>
                    <a:pt x="33" y="142"/>
                  </a:lnTo>
                  <a:lnTo>
                    <a:pt x="27" y="138"/>
                  </a:lnTo>
                  <a:lnTo>
                    <a:pt x="21"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1" y="23"/>
                  </a:lnTo>
                  <a:lnTo>
                    <a:pt x="27" y="19"/>
                  </a:lnTo>
                  <a:lnTo>
                    <a:pt x="33" y="14"/>
                  </a:lnTo>
                  <a:lnTo>
                    <a:pt x="40" y="11"/>
                  </a:lnTo>
                  <a:lnTo>
                    <a:pt x="46" y="7"/>
                  </a:lnTo>
                  <a:lnTo>
                    <a:pt x="53" y="4"/>
                  </a:lnTo>
                  <a:lnTo>
                    <a:pt x="60" y="3"/>
                  </a:lnTo>
                  <a:lnTo>
                    <a:pt x="68" y="2"/>
                  </a:lnTo>
                  <a:lnTo>
                    <a:pt x="76" y="0"/>
                  </a:lnTo>
                  <a:lnTo>
                    <a:pt x="76" y="0"/>
                  </a:lnTo>
                  <a:lnTo>
                    <a:pt x="84" y="2"/>
                  </a:lnTo>
                  <a:lnTo>
                    <a:pt x="91" y="3"/>
                  </a:lnTo>
                  <a:lnTo>
                    <a:pt x="99" y="4"/>
                  </a:lnTo>
                  <a:lnTo>
                    <a:pt x="106" y="7"/>
                  </a:lnTo>
                  <a:lnTo>
                    <a:pt x="113" y="11"/>
                  </a:lnTo>
                  <a:lnTo>
                    <a:pt x="119" y="14"/>
                  </a:lnTo>
                  <a:lnTo>
                    <a:pt x="125" y="19"/>
                  </a:lnTo>
                  <a:lnTo>
                    <a:pt x="130" y="23"/>
                  </a:lnTo>
                  <a:lnTo>
                    <a:pt x="136" y="29"/>
                  </a:lnTo>
                  <a:lnTo>
                    <a:pt x="140" y="35"/>
                  </a:lnTo>
                  <a:lnTo>
                    <a:pt x="144" y="42"/>
                  </a:lnTo>
                  <a:lnTo>
                    <a:pt x="147" y="48"/>
                  </a:lnTo>
                  <a:lnTo>
                    <a:pt x="149"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9" name="Freeform 1397">
              <a:extLst>
                <a:ext uri="{FF2B5EF4-FFF2-40B4-BE49-F238E27FC236}">
                  <a16:creationId xmlns:a16="http://schemas.microsoft.com/office/drawing/2014/main" id="{832A7DEF-0C90-41FC-BA85-0443009661DF}"/>
                </a:ext>
              </a:extLst>
            </p:cNvPr>
            <p:cNvSpPr>
              <a:spLocks/>
            </p:cNvSpPr>
            <p:nvPr/>
          </p:nvSpPr>
          <p:spPr bwMode="auto">
            <a:xfrm>
              <a:off x="7472363" y="1990726"/>
              <a:ext cx="49213" cy="49213"/>
            </a:xfrm>
            <a:custGeom>
              <a:avLst/>
              <a:gdLst>
                <a:gd name="T0" fmla="*/ 153 w 153"/>
                <a:gd name="T1" fmla="*/ 77 h 155"/>
                <a:gd name="T2" fmla="*/ 152 w 153"/>
                <a:gd name="T3" fmla="*/ 93 h 155"/>
                <a:gd name="T4" fmla="*/ 148 w 153"/>
                <a:gd name="T5" fmla="*/ 107 h 155"/>
                <a:gd name="T6" fmla="*/ 141 w 153"/>
                <a:gd name="T7" fmla="*/ 121 h 155"/>
                <a:gd name="T8" fmla="*/ 132 w 153"/>
                <a:gd name="T9" fmla="*/ 132 h 155"/>
                <a:gd name="T10" fmla="*/ 120 w 153"/>
                <a:gd name="T11" fmla="*/ 141 h 155"/>
                <a:gd name="T12" fmla="*/ 107 w 153"/>
                <a:gd name="T13" fmla="*/ 148 h 155"/>
                <a:gd name="T14" fmla="*/ 93 w 153"/>
                <a:gd name="T15" fmla="*/ 153 h 155"/>
                <a:gd name="T16" fmla="*/ 77 w 153"/>
                <a:gd name="T17" fmla="*/ 155 h 155"/>
                <a:gd name="T18" fmla="*/ 69 w 153"/>
                <a:gd name="T19" fmla="*/ 154 h 155"/>
                <a:gd name="T20" fmla="*/ 54 w 153"/>
                <a:gd name="T21" fmla="*/ 151 h 155"/>
                <a:gd name="T22" fmla="*/ 40 w 153"/>
                <a:gd name="T23" fmla="*/ 145 h 155"/>
                <a:gd name="T24" fmla="*/ 28 w 153"/>
                <a:gd name="T25" fmla="*/ 137 h 155"/>
                <a:gd name="T26" fmla="*/ 17 w 153"/>
                <a:gd name="T27" fmla="*/ 126 h 155"/>
                <a:gd name="T28" fmla="*/ 9 w 153"/>
                <a:gd name="T29" fmla="*/ 114 h 155"/>
                <a:gd name="T30" fmla="*/ 4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3 h 155"/>
                <a:gd name="T46" fmla="*/ 47 w 153"/>
                <a:gd name="T47" fmla="*/ 6 h 155"/>
                <a:gd name="T48" fmla="*/ 61 w 153"/>
                <a:gd name="T49" fmla="*/ 2 h 155"/>
                <a:gd name="T50" fmla="*/ 77 w 153"/>
                <a:gd name="T51" fmla="*/ 0 h 155"/>
                <a:gd name="T52" fmla="*/ 85 w 153"/>
                <a:gd name="T53" fmla="*/ 0 h 155"/>
                <a:gd name="T54" fmla="*/ 100 w 153"/>
                <a:gd name="T55" fmla="*/ 4 h 155"/>
                <a:gd name="T56" fmla="*/ 113 w 153"/>
                <a:gd name="T57" fmla="*/ 10 h 155"/>
                <a:gd name="T58" fmla="*/ 126 w 153"/>
                <a:gd name="T59" fmla="*/ 18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7" y="148"/>
                  </a:lnTo>
                  <a:lnTo>
                    <a:pt x="100" y="151"/>
                  </a:lnTo>
                  <a:lnTo>
                    <a:pt x="93" y="153"/>
                  </a:lnTo>
                  <a:lnTo>
                    <a:pt x="85" y="154"/>
                  </a:lnTo>
                  <a:lnTo>
                    <a:pt x="77" y="155"/>
                  </a:lnTo>
                  <a:lnTo>
                    <a:pt x="77" y="155"/>
                  </a:lnTo>
                  <a:lnTo>
                    <a:pt x="69" y="154"/>
                  </a:lnTo>
                  <a:lnTo>
                    <a:pt x="61" y="153"/>
                  </a:lnTo>
                  <a:lnTo>
                    <a:pt x="54" y="151"/>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3" y="10"/>
                  </a:lnTo>
                  <a:lnTo>
                    <a:pt x="120" y="13"/>
                  </a:lnTo>
                  <a:lnTo>
                    <a:pt x="126" y="18"/>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0" name="Freeform 1398">
              <a:extLst>
                <a:ext uri="{FF2B5EF4-FFF2-40B4-BE49-F238E27FC236}">
                  <a16:creationId xmlns:a16="http://schemas.microsoft.com/office/drawing/2014/main" id="{FBD07531-17F8-4F66-8C69-7C21CBB66132}"/>
                </a:ext>
              </a:extLst>
            </p:cNvPr>
            <p:cNvSpPr>
              <a:spLocks/>
            </p:cNvSpPr>
            <p:nvPr/>
          </p:nvSpPr>
          <p:spPr bwMode="auto">
            <a:xfrm>
              <a:off x="7472363" y="2060576"/>
              <a:ext cx="49213" cy="49213"/>
            </a:xfrm>
            <a:custGeom>
              <a:avLst/>
              <a:gdLst>
                <a:gd name="T0" fmla="*/ 153 w 153"/>
                <a:gd name="T1" fmla="*/ 78 h 155"/>
                <a:gd name="T2" fmla="*/ 152 w 153"/>
                <a:gd name="T3" fmla="*/ 93 h 155"/>
                <a:gd name="T4" fmla="*/ 148 w 153"/>
                <a:gd name="T5" fmla="*/ 108 h 155"/>
                <a:gd name="T6" fmla="*/ 141 w 153"/>
                <a:gd name="T7" fmla="*/ 121 h 155"/>
                <a:gd name="T8" fmla="*/ 132 w 153"/>
                <a:gd name="T9" fmla="*/ 132 h 155"/>
                <a:gd name="T10" fmla="*/ 120 w 153"/>
                <a:gd name="T11" fmla="*/ 142 h 155"/>
                <a:gd name="T12" fmla="*/ 107 w 153"/>
                <a:gd name="T13" fmla="*/ 149 h 155"/>
                <a:gd name="T14" fmla="*/ 93 w 153"/>
                <a:gd name="T15" fmla="*/ 154 h 155"/>
                <a:gd name="T16" fmla="*/ 77 w 153"/>
                <a:gd name="T17" fmla="*/ 155 h 155"/>
                <a:gd name="T18" fmla="*/ 69 w 153"/>
                <a:gd name="T19" fmla="*/ 155 h 155"/>
                <a:gd name="T20" fmla="*/ 54 w 153"/>
                <a:gd name="T21" fmla="*/ 151 h 155"/>
                <a:gd name="T22" fmla="*/ 40 w 153"/>
                <a:gd name="T23" fmla="*/ 146 h 155"/>
                <a:gd name="T24" fmla="*/ 28 w 153"/>
                <a:gd name="T25" fmla="*/ 138 h 155"/>
                <a:gd name="T26" fmla="*/ 17 w 153"/>
                <a:gd name="T27" fmla="*/ 127 h 155"/>
                <a:gd name="T28" fmla="*/ 9 w 153"/>
                <a:gd name="T29" fmla="*/ 115 h 155"/>
                <a:gd name="T30" fmla="*/ 4 w 153"/>
                <a:gd name="T31" fmla="*/ 101 h 155"/>
                <a:gd name="T32" fmla="*/ 0 w 153"/>
                <a:gd name="T33" fmla="*/ 86 h 155"/>
                <a:gd name="T34" fmla="*/ 0 w 153"/>
                <a:gd name="T35" fmla="*/ 78 h 155"/>
                <a:gd name="T36" fmla="*/ 1 w 153"/>
                <a:gd name="T37" fmla="*/ 62 h 155"/>
                <a:gd name="T38" fmla="*/ 6 w 153"/>
                <a:gd name="T39" fmla="*/ 48 h 155"/>
                <a:gd name="T40" fmla="*/ 13 w 153"/>
                <a:gd name="T41" fmla="*/ 35 h 155"/>
                <a:gd name="T42" fmla="*/ 22 w 153"/>
                <a:gd name="T43" fmla="*/ 23 h 155"/>
                <a:gd name="T44" fmla="*/ 33 w 153"/>
                <a:gd name="T45" fmla="*/ 14 h 155"/>
                <a:gd name="T46" fmla="*/ 47 w 153"/>
                <a:gd name="T47" fmla="*/ 7 h 155"/>
                <a:gd name="T48" fmla="*/ 61 w 153"/>
                <a:gd name="T49" fmla="*/ 3 h 155"/>
                <a:gd name="T50" fmla="*/ 77 w 153"/>
                <a:gd name="T51" fmla="*/ 0 h 155"/>
                <a:gd name="T52" fmla="*/ 85 w 153"/>
                <a:gd name="T53" fmla="*/ 2 h 155"/>
                <a:gd name="T54" fmla="*/ 100 w 153"/>
                <a:gd name="T55" fmla="*/ 4 h 155"/>
                <a:gd name="T56" fmla="*/ 113 w 153"/>
                <a:gd name="T57" fmla="*/ 11 h 155"/>
                <a:gd name="T58" fmla="*/ 126 w 153"/>
                <a:gd name="T59" fmla="*/ 19 h 155"/>
                <a:gd name="T60" fmla="*/ 136 w 153"/>
                <a:gd name="T61" fmla="*/ 29 h 155"/>
                <a:gd name="T62" fmla="*/ 144 w 153"/>
                <a:gd name="T63" fmla="*/ 42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8" y="108"/>
                  </a:lnTo>
                  <a:lnTo>
                    <a:pt x="144" y="115"/>
                  </a:lnTo>
                  <a:lnTo>
                    <a:pt x="141" y="121"/>
                  </a:lnTo>
                  <a:lnTo>
                    <a:pt x="136" y="127"/>
                  </a:lnTo>
                  <a:lnTo>
                    <a:pt x="132" y="132"/>
                  </a:lnTo>
                  <a:lnTo>
                    <a:pt x="126" y="138"/>
                  </a:lnTo>
                  <a:lnTo>
                    <a:pt x="120" y="142"/>
                  </a:lnTo>
                  <a:lnTo>
                    <a:pt x="113" y="146"/>
                  </a:lnTo>
                  <a:lnTo>
                    <a:pt x="107" y="149"/>
                  </a:lnTo>
                  <a:lnTo>
                    <a:pt x="100" y="151"/>
                  </a:lnTo>
                  <a:lnTo>
                    <a:pt x="93"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4"/>
                  </a:lnTo>
                  <a:lnTo>
                    <a:pt x="61" y="3"/>
                  </a:lnTo>
                  <a:lnTo>
                    <a:pt x="69" y="2"/>
                  </a:lnTo>
                  <a:lnTo>
                    <a:pt x="77" y="0"/>
                  </a:lnTo>
                  <a:lnTo>
                    <a:pt x="77" y="0"/>
                  </a:lnTo>
                  <a:lnTo>
                    <a:pt x="85" y="2"/>
                  </a:lnTo>
                  <a:lnTo>
                    <a:pt x="93" y="3"/>
                  </a:lnTo>
                  <a:lnTo>
                    <a:pt x="100" y="4"/>
                  </a:lnTo>
                  <a:lnTo>
                    <a:pt x="107" y="7"/>
                  </a:lnTo>
                  <a:lnTo>
                    <a:pt x="113" y="11"/>
                  </a:lnTo>
                  <a:lnTo>
                    <a:pt x="120" y="14"/>
                  </a:lnTo>
                  <a:lnTo>
                    <a:pt x="126" y="19"/>
                  </a:lnTo>
                  <a:lnTo>
                    <a:pt x="132" y="23"/>
                  </a:lnTo>
                  <a:lnTo>
                    <a:pt x="136" y="29"/>
                  </a:lnTo>
                  <a:lnTo>
                    <a:pt x="141" y="35"/>
                  </a:lnTo>
                  <a:lnTo>
                    <a:pt x="144" y="42"/>
                  </a:lnTo>
                  <a:lnTo>
                    <a:pt x="148"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1" name="Freeform 1399">
              <a:extLst>
                <a:ext uri="{FF2B5EF4-FFF2-40B4-BE49-F238E27FC236}">
                  <a16:creationId xmlns:a16="http://schemas.microsoft.com/office/drawing/2014/main" id="{481B7D7B-749A-44FB-8242-360FB0C809F5}"/>
                </a:ext>
              </a:extLst>
            </p:cNvPr>
            <p:cNvSpPr>
              <a:spLocks/>
            </p:cNvSpPr>
            <p:nvPr/>
          </p:nvSpPr>
          <p:spPr bwMode="auto">
            <a:xfrm>
              <a:off x="7542213" y="1990726"/>
              <a:ext cx="49213" cy="49213"/>
            </a:xfrm>
            <a:custGeom>
              <a:avLst/>
              <a:gdLst>
                <a:gd name="T0" fmla="*/ 154 w 154"/>
                <a:gd name="T1" fmla="*/ 77 h 155"/>
                <a:gd name="T2" fmla="*/ 153 w 154"/>
                <a:gd name="T3" fmla="*/ 93 h 155"/>
                <a:gd name="T4" fmla="*/ 149 w 154"/>
                <a:gd name="T5" fmla="*/ 107 h 155"/>
                <a:gd name="T6" fmla="*/ 141 w 154"/>
                <a:gd name="T7" fmla="*/ 121 h 155"/>
                <a:gd name="T8" fmla="*/ 131 w 154"/>
                <a:gd name="T9" fmla="*/ 132 h 155"/>
                <a:gd name="T10" fmla="*/ 120 w 154"/>
                <a:gd name="T11" fmla="*/ 141 h 155"/>
                <a:gd name="T12" fmla="*/ 107 w 154"/>
                <a:gd name="T13" fmla="*/ 148 h 155"/>
                <a:gd name="T14" fmla="*/ 93 w 154"/>
                <a:gd name="T15" fmla="*/ 153 h 155"/>
                <a:gd name="T16" fmla="*/ 78 w 154"/>
                <a:gd name="T17" fmla="*/ 155 h 155"/>
                <a:gd name="T18" fmla="*/ 70 w 154"/>
                <a:gd name="T19" fmla="*/ 154 h 155"/>
                <a:gd name="T20" fmla="*/ 55 w 154"/>
                <a:gd name="T21" fmla="*/ 151 h 155"/>
                <a:gd name="T22" fmla="*/ 40 w 154"/>
                <a:gd name="T23" fmla="*/ 145 h 155"/>
                <a:gd name="T24" fmla="*/ 28 w 154"/>
                <a:gd name="T25" fmla="*/ 137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2 h 155"/>
                <a:gd name="T50" fmla="*/ 78 w 154"/>
                <a:gd name="T51" fmla="*/ 0 h 155"/>
                <a:gd name="T52" fmla="*/ 85 w 154"/>
                <a:gd name="T53" fmla="*/ 0 h 155"/>
                <a:gd name="T54" fmla="*/ 101 w 154"/>
                <a:gd name="T55" fmla="*/ 4 h 155"/>
                <a:gd name="T56" fmla="*/ 114 w 154"/>
                <a:gd name="T57" fmla="*/ 10 h 155"/>
                <a:gd name="T58" fmla="*/ 126 w 154"/>
                <a:gd name="T59" fmla="*/ 18 h 155"/>
                <a:gd name="T60" fmla="*/ 137 w 154"/>
                <a:gd name="T61" fmla="*/ 28 h 155"/>
                <a:gd name="T62" fmla="*/ 145 w 154"/>
                <a:gd name="T63" fmla="*/ 40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7"/>
                  </a:lnTo>
                  <a:lnTo>
                    <a:pt x="145" y="114"/>
                  </a:lnTo>
                  <a:lnTo>
                    <a:pt x="141" y="121"/>
                  </a:lnTo>
                  <a:lnTo>
                    <a:pt x="137" y="126"/>
                  </a:lnTo>
                  <a:lnTo>
                    <a:pt x="131" y="132"/>
                  </a:lnTo>
                  <a:lnTo>
                    <a:pt x="126" y="137"/>
                  </a:lnTo>
                  <a:lnTo>
                    <a:pt x="120" y="141"/>
                  </a:lnTo>
                  <a:lnTo>
                    <a:pt x="114" y="145"/>
                  </a:lnTo>
                  <a:lnTo>
                    <a:pt x="107" y="148"/>
                  </a:lnTo>
                  <a:lnTo>
                    <a:pt x="101" y="151"/>
                  </a:lnTo>
                  <a:lnTo>
                    <a:pt x="93" y="153"/>
                  </a:lnTo>
                  <a:lnTo>
                    <a:pt x="85" y="154"/>
                  </a:lnTo>
                  <a:lnTo>
                    <a:pt x="78" y="155"/>
                  </a:lnTo>
                  <a:lnTo>
                    <a:pt x="78" y="155"/>
                  </a:lnTo>
                  <a:lnTo>
                    <a:pt x="70" y="154"/>
                  </a:lnTo>
                  <a:lnTo>
                    <a:pt x="62" y="153"/>
                  </a:lnTo>
                  <a:lnTo>
                    <a:pt x="55" y="151"/>
                  </a:lnTo>
                  <a:lnTo>
                    <a:pt x="47" y="148"/>
                  </a:lnTo>
                  <a:lnTo>
                    <a:pt x="40" y="145"/>
                  </a:lnTo>
                  <a:lnTo>
                    <a:pt x="34" y="141"/>
                  </a:lnTo>
                  <a:lnTo>
                    <a:pt x="28"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8"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7" y="6"/>
                  </a:lnTo>
                  <a:lnTo>
                    <a:pt x="114" y="10"/>
                  </a:lnTo>
                  <a:lnTo>
                    <a:pt x="120" y="13"/>
                  </a:lnTo>
                  <a:lnTo>
                    <a:pt x="126" y="18"/>
                  </a:lnTo>
                  <a:lnTo>
                    <a:pt x="131" y="23"/>
                  </a:lnTo>
                  <a:lnTo>
                    <a:pt x="137" y="28"/>
                  </a:lnTo>
                  <a:lnTo>
                    <a:pt x="141"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2" name="Freeform 1400">
              <a:extLst>
                <a:ext uri="{FF2B5EF4-FFF2-40B4-BE49-F238E27FC236}">
                  <a16:creationId xmlns:a16="http://schemas.microsoft.com/office/drawing/2014/main" id="{8B7EAE20-B733-4880-87FF-BB1C115557AC}"/>
                </a:ext>
              </a:extLst>
            </p:cNvPr>
            <p:cNvSpPr>
              <a:spLocks/>
            </p:cNvSpPr>
            <p:nvPr/>
          </p:nvSpPr>
          <p:spPr bwMode="auto">
            <a:xfrm>
              <a:off x="7542213" y="2060576"/>
              <a:ext cx="49213" cy="49213"/>
            </a:xfrm>
            <a:custGeom>
              <a:avLst/>
              <a:gdLst>
                <a:gd name="T0" fmla="*/ 154 w 154"/>
                <a:gd name="T1" fmla="*/ 78 h 155"/>
                <a:gd name="T2" fmla="*/ 153 w 154"/>
                <a:gd name="T3" fmla="*/ 93 h 155"/>
                <a:gd name="T4" fmla="*/ 149 w 154"/>
                <a:gd name="T5" fmla="*/ 108 h 155"/>
                <a:gd name="T6" fmla="*/ 141 w 154"/>
                <a:gd name="T7" fmla="*/ 121 h 155"/>
                <a:gd name="T8" fmla="*/ 131 w 154"/>
                <a:gd name="T9" fmla="*/ 132 h 155"/>
                <a:gd name="T10" fmla="*/ 120 w 154"/>
                <a:gd name="T11" fmla="*/ 142 h 155"/>
                <a:gd name="T12" fmla="*/ 107 w 154"/>
                <a:gd name="T13" fmla="*/ 149 h 155"/>
                <a:gd name="T14" fmla="*/ 93 w 154"/>
                <a:gd name="T15" fmla="*/ 154 h 155"/>
                <a:gd name="T16" fmla="*/ 78 w 154"/>
                <a:gd name="T17" fmla="*/ 155 h 155"/>
                <a:gd name="T18" fmla="*/ 70 w 154"/>
                <a:gd name="T19" fmla="*/ 155 h 155"/>
                <a:gd name="T20" fmla="*/ 55 w 154"/>
                <a:gd name="T21" fmla="*/ 151 h 155"/>
                <a:gd name="T22" fmla="*/ 40 w 154"/>
                <a:gd name="T23" fmla="*/ 146 h 155"/>
                <a:gd name="T24" fmla="*/ 28 w 154"/>
                <a:gd name="T25" fmla="*/ 138 h 155"/>
                <a:gd name="T26" fmla="*/ 18 w 154"/>
                <a:gd name="T27" fmla="*/ 127 h 155"/>
                <a:gd name="T28" fmla="*/ 9 w 154"/>
                <a:gd name="T29" fmla="*/ 115 h 155"/>
                <a:gd name="T30" fmla="*/ 3 w 154"/>
                <a:gd name="T31" fmla="*/ 101 h 155"/>
                <a:gd name="T32" fmla="*/ 1 w 154"/>
                <a:gd name="T33" fmla="*/ 86 h 155"/>
                <a:gd name="T34" fmla="*/ 0 w 154"/>
                <a:gd name="T35" fmla="*/ 78 h 155"/>
                <a:gd name="T36" fmla="*/ 2 w 154"/>
                <a:gd name="T37" fmla="*/ 62 h 155"/>
                <a:gd name="T38" fmla="*/ 7 w 154"/>
                <a:gd name="T39" fmla="*/ 48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8 w 154"/>
                <a:gd name="T51" fmla="*/ 0 h 155"/>
                <a:gd name="T52" fmla="*/ 85 w 154"/>
                <a:gd name="T53" fmla="*/ 2 h 155"/>
                <a:gd name="T54" fmla="*/ 101 w 154"/>
                <a:gd name="T55" fmla="*/ 4 h 155"/>
                <a:gd name="T56" fmla="*/ 114 w 154"/>
                <a:gd name="T57" fmla="*/ 11 h 155"/>
                <a:gd name="T58" fmla="*/ 126 w 154"/>
                <a:gd name="T59" fmla="*/ 19 h 155"/>
                <a:gd name="T60" fmla="*/ 137 w 154"/>
                <a:gd name="T61" fmla="*/ 29 h 155"/>
                <a:gd name="T62" fmla="*/ 145 w 154"/>
                <a:gd name="T63" fmla="*/ 42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9" y="108"/>
                  </a:lnTo>
                  <a:lnTo>
                    <a:pt x="145" y="115"/>
                  </a:lnTo>
                  <a:lnTo>
                    <a:pt x="141" y="121"/>
                  </a:lnTo>
                  <a:lnTo>
                    <a:pt x="137" y="127"/>
                  </a:lnTo>
                  <a:lnTo>
                    <a:pt x="131" y="132"/>
                  </a:lnTo>
                  <a:lnTo>
                    <a:pt x="126" y="138"/>
                  </a:lnTo>
                  <a:lnTo>
                    <a:pt x="120" y="142"/>
                  </a:lnTo>
                  <a:lnTo>
                    <a:pt x="114" y="146"/>
                  </a:lnTo>
                  <a:lnTo>
                    <a:pt x="107" y="149"/>
                  </a:lnTo>
                  <a:lnTo>
                    <a:pt x="101" y="151"/>
                  </a:lnTo>
                  <a:lnTo>
                    <a:pt x="93" y="154"/>
                  </a:lnTo>
                  <a:lnTo>
                    <a:pt x="85" y="155"/>
                  </a:lnTo>
                  <a:lnTo>
                    <a:pt x="78" y="155"/>
                  </a:lnTo>
                  <a:lnTo>
                    <a:pt x="78" y="155"/>
                  </a:lnTo>
                  <a:lnTo>
                    <a:pt x="70" y="155"/>
                  </a:lnTo>
                  <a:lnTo>
                    <a:pt x="62" y="154"/>
                  </a:lnTo>
                  <a:lnTo>
                    <a:pt x="55" y="151"/>
                  </a:lnTo>
                  <a:lnTo>
                    <a:pt x="47" y="149"/>
                  </a:lnTo>
                  <a:lnTo>
                    <a:pt x="40" y="146"/>
                  </a:lnTo>
                  <a:lnTo>
                    <a:pt x="34" y="142"/>
                  </a:lnTo>
                  <a:lnTo>
                    <a:pt x="28"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4" y="35"/>
                  </a:lnTo>
                  <a:lnTo>
                    <a:pt x="18" y="29"/>
                  </a:lnTo>
                  <a:lnTo>
                    <a:pt x="23" y="23"/>
                  </a:lnTo>
                  <a:lnTo>
                    <a:pt x="28" y="19"/>
                  </a:lnTo>
                  <a:lnTo>
                    <a:pt x="34" y="14"/>
                  </a:lnTo>
                  <a:lnTo>
                    <a:pt x="40" y="11"/>
                  </a:lnTo>
                  <a:lnTo>
                    <a:pt x="47" y="7"/>
                  </a:lnTo>
                  <a:lnTo>
                    <a:pt x="55" y="4"/>
                  </a:lnTo>
                  <a:lnTo>
                    <a:pt x="62" y="3"/>
                  </a:lnTo>
                  <a:lnTo>
                    <a:pt x="70" y="2"/>
                  </a:lnTo>
                  <a:lnTo>
                    <a:pt x="78" y="0"/>
                  </a:lnTo>
                  <a:lnTo>
                    <a:pt x="78" y="0"/>
                  </a:lnTo>
                  <a:lnTo>
                    <a:pt x="85" y="2"/>
                  </a:lnTo>
                  <a:lnTo>
                    <a:pt x="93" y="3"/>
                  </a:lnTo>
                  <a:lnTo>
                    <a:pt x="101" y="4"/>
                  </a:lnTo>
                  <a:lnTo>
                    <a:pt x="107" y="7"/>
                  </a:lnTo>
                  <a:lnTo>
                    <a:pt x="114" y="11"/>
                  </a:lnTo>
                  <a:lnTo>
                    <a:pt x="120" y="14"/>
                  </a:lnTo>
                  <a:lnTo>
                    <a:pt x="126" y="19"/>
                  </a:lnTo>
                  <a:lnTo>
                    <a:pt x="131" y="23"/>
                  </a:lnTo>
                  <a:lnTo>
                    <a:pt x="137" y="29"/>
                  </a:lnTo>
                  <a:lnTo>
                    <a:pt x="141" y="35"/>
                  </a:lnTo>
                  <a:lnTo>
                    <a:pt x="145" y="42"/>
                  </a:lnTo>
                  <a:lnTo>
                    <a:pt x="149"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3" name="Freeform 1401">
              <a:extLst>
                <a:ext uri="{FF2B5EF4-FFF2-40B4-BE49-F238E27FC236}">
                  <a16:creationId xmlns:a16="http://schemas.microsoft.com/office/drawing/2014/main" id="{4B03E11A-02EB-4BDC-BA44-8C80737FD721}"/>
                </a:ext>
              </a:extLst>
            </p:cNvPr>
            <p:cNvSpPr>
              <a:spLocks/>
            </p:cNvSpPr>
            <p:nvPr/>
          </p:nvSpPr>
          <p:spPr bwMode="auto">
            <a:xfrm>
              <a:off x="7613651" y="1990726"/>
              <a:ext cx="47625" cy="49213"/>
            </a:xfrm>
            <a:custGeom>
              <a:avLst/>
              <a:gdLst>
                <a:gd name="T0" fmla="*/ 153 w 153"/>
                <a:gd name="T1" fmla="*/ 77 h 155"/>
                <a:gd name="T2" fmla="*/ 152 w 153"/>
                <a:gd name="T3" fmla="*/ 93 h 155"/>
                <a:gd name="T4" fmla="*/ 148 w 153"/>
                <a:gd name="T5" fmla="*/ 107 h 155"/>
                <a:gd name="T6" fmla="*/ 141 w 153"/>
                <a:gd name="T7" fmla="*/ 121 h 155"/>
                <a:gd name="T8" fmla="*/ 132 w 153"/>
                <a:gd name="T9" fmla="*/ 132 h 155"/>
                <a:gd name="T10" fmla="*/ 120 w 153"/>
                <a:gd name="T11" fmla="*/ 141 h 155"/>
                <a:gd name="T12" fmla="*/ 106 w 153"/>
                <a:gd name="T13" fmla="*/ 148 h 155"/>
                <a:gd name="T14" fmla="*/ 93 w 153"/>
                <a:gd name="T15" fmla="*/ 153 h 155"/>
                <a:gd name="T16" fmla="*/ 77 w 153"/>
                <a:gd name="T17" fmla="*/ 155 h 155"/>
                <a:gd name="T18" fmla="*/ 69 w 153"/>
                <a:gd name="T19" fmla="*/ 154 h 155"/>
                <a:gd name="T20" fmla="*/ 54 w 153"/>
                <a:gd name="T21" fmla="*/ 151 h 155"/>
                <a:gd name="T22" fmla="*/ 40 w 153"/>
                <a:gd name="T23" fmla="*/ 145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3 h 155"/>
                <a:gd name="T46" fmla="*/ 47 w 153"/>
                <a:gd name="T47" fmla="*/ 6 h 155"/>
                <a:gd name="T48" fmla="*/ 61 w 153"/>
                <a:gd name="T49" fmla="*/ 2 h 155"/>
                <a:gd name="T50" fmla="*/ 77 w 153"/>
                <a:gd name="T51" fmla="*/ 0 h 155"/>
                <a:gd name="T52" fmla="*/ 85 w 153"/>
                <a:gd name="T53" fmla="*/ 0 h 155"/>
                <a:gd name="T54" fmla="*/ 100 w 153"/>
                <a:gd name="T55" fmla="*/ 4 h 155"/>
                <a:gd name="T56" fmla="*/ 113 w 153"/>
                <a:gd name="T57" fmla="*/ 10 h 155"/>
                <a:gd name="T58" fmla="*/ 126 w 153"/>
                <a:gd name="T59" fmla="*/ 18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6" y="148"/>
                  </a:lnTo>
                  <a:lnTo>
                    <a:pt x="100" y="151"/>
                  </a:lnTo>
                  <a:lnTo>
                    <a:pt x="93" y="153"/>
                  </a:lnTo>
                  <a:lnTo>
                    <a:pt x="85" y="154"/>
                  </a:lnTo>
                  <a:lnTo>
                    <a:pt x="77" y="155"/>
                  </a:lnTo>
                  <a:lnTo>
                    <a:pt x="77" y="155"/>
                  </a:lnTo>
                  <a:lnTo>
                    <a:pt x="69" y="154"/>
                  </a:lnTo>
                  <a:lnTo>
                    <a:pt x="61" y="153"/>
                  </a:lnTo>
                  <a:lnTo>
                    <a:pt x="54" y="151"/>
                  </a:lnTo>
                  <a:lnTo>
                    <a:pt x="47" y="148"/>
                  </a:lnTo>
                  <a:lnTo>
                    <a:pt x="40" y="145"/>
                  </a:lnTo>
                  <a:lnTo>
                    <a:pt x="33" y="141"/>
                  </a:lnTo>
                  <a:lnTo>
                    <a:pt x="27" y="137"/>
                  </a:lnTo>
                  <a:lnTo>
                    <a:pt x="22" y="132"/>
                  </a:lnTo>
                  <a:lnTo>
                    <a:pt x="17" y="126"/>
                  </a:lnTo>
                  <a:lnTo>
                    <a:pt x="13"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2" y="23"/>
                  </a:lnTo>
                  <a:lnTo>
                    <a:pt x="27"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6" y="6"/>
                  </a:lnTo>
                  <a:lnTo>
                    <a:pt x="113" y="10"/>
                  </a:lnTo>
                  <a:lnTo>
                    <a:pt x="120" y="13"/>
                  </a:lnTo>
                  <a:lnTo>
                    <a:pt x="126" y="18"/>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4" name="Freeform 1402">
              <a:extLst>
                <a:ext uri="{FF2B5EF4-FFF2-40B4-BE49-F238E27FC236}">
                  <a16:creationId xmlns:a16="http://schemas.microsoft.com/office/drawing/2014/main" id="{6BA399E6-DEAB-4EB6-929F-48940358198E}"/>
                </a:ext>
              </a:extLst>
            </p:cNvPr>
            <p:cNvSpPr>
              <a:spLocks/>
            </p:cNvSpPr>
            <p:nvPr/>
          </p:nvSpPr>
          <p:spPr bwMode="auto">
            <a:xfrm>
              <a:off x="7613651" y="2060576"/>
              <a:ext cx="47625" cy="49213"/>
            </a:xfrm>
            <a:custGeom>
              <a:avLst/>
              <a:gdLst>
                <a:gd name="T0" fmla="*/ 153 w 153"/>
                <a:gd name="T1" fmla="*/ 78 h 155"/>
                <a:gd name="T2" fmla="*/ 152 w 153"/>
                <a:gd name="T3" fmla="*/ 93 h 155"/>
                <a:gd name="T4" fmla="*/ 148 w 153"/>
                <a:gd name="T5" fmla="*/ 108 h 155"/>
                <a:gd name="T6" fmla="*/ 141 w 153"/>
                <a:gd name="T7" fmla="*/ 121 h 155"/>
                <a:gd name="T8" fmla="*/ 132 w 153"/>
                <a:gd name="T9" fmla="*/ 132 h 155"/>
                <a:gd name="T10" fmla="*/ 120 w 153"/>
                <a:gd name="T11" fmla="*/ 142 h 155"/>
                <a:gd name="T12" fmla="*/ 106 w 153"/>
                <a:gd name="T13" fmla="*/ 149 h 155"/>
                <a:gd name="T14" fmla="*/ 93 w 153"/>
                <a:gd name="T15" fmla="*/ 154 h 155"/>
                <a:gd name="T16" fmla="*/ 77 w 153"/>
                <a:gd name="T17" fmla="*/ 155 h 155"/>
                <a:gd name="T18" fmla="*/ 69 w 153"/>
                <a:gd name="T19" fmla="*/ 155 h 155"/>
                <a:gd name="T20" fmla="*/ 54 w 153"/>
                <a:gd name="T21" fmla="*/ 151 h 155"/>
                <a:gd name="T22" fmla="*/ 40 w 153"/>
                <a:gd name="T23" fmla="*/ 146 h 155"/>
                <a:gd name="T24" fmla="*/ 27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6 w 153"/>
                <a:gd name="T39" fmla="*/ 48 h 155"/>
                <a:gd name="T40" fmla="*/ 13 w 153"/>
                <a:gd name="T41" fmla="*/ 35 h 155"/>
                <a:gd name="T42" fmla="*/ 22 w 153"/>
                <a:gd name="T43" fmla="*/ 23 h 155"/>
                <a:gd name="T44" fmla="*/ 33 w 153"/>
                <a:gd name="T45" fmla="*/ 14 h 155"/>
                <a:gd name="T46" fmla="*/ 47 w 153"/>
                <a:gd name="T47" fmla="*/ 7 h 155"/>
                <a:gd name="T48" fmla="*/ 61 w 153"/>
                <a:gd name="T49" fmla="*/ 3 h 155"/>
                <a:gd name="T50" fmla="*/ 77 w 153"/>
                <a:gd name="T51" fmla="*/ 0 h 155"/>
                <a:gd name="T52" fmla="*/ 85 w 153"/>
                <a:gd name="T53" fmla="*/ 2 h 155"/>
                <a:gd name="T54" fmla="*/ 100 w 153"/>
                <a:gd name="T55" fmla="*/ 4 h 155"/>
                <a:gd name="T56" fmla="*/ 113 w 153"/>
                <a:gd name="T57" fmla="*/ 11 h 155"/>
                <a:gd name="T58" fmla="*/ 126 w 153"/>
                <a:gd name="T59" fmla="*/ 19 h 155"/>
                <a:gd name="T60" fmla="*/ 136 w 153"/>
                <a:gd name="T61" fmla="*/ 29 h 155"/>
                <a:gd name="T62" fmla="*/ 144 w 153"/>
                <a:gd name="T63" fmla="*/ 42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8" y="108"/>
                  </a:lnTo>
                  <a:lnTo>
                    <a:pt x="144" y="115"/>
                  </a:lnTo>
                  <a:lnTo>
                    <a:pt x="141" y="121"/>
                  </a:lnTo>
                  <a:lnTo>
                    <a:pt x="136" y="127"/>
                  </a:lnTo>
                  <a:lnTo>
                    <a:pt x="132" y="132"/>
                  </a:lnTo>
                  <a:lnTo>
                    <a:pt x="126" y="138"/>
                  </a:lnTo>
                  <a:lnTo>
                    <a:pt x="120" y="142"/>
                  </a:lnTo>
                  <a:lnTo>
                    <a:pt x="113" y="146"/>
                  </a:lnTo>
                  <a:lnTo>
                    <a:pt x="106" y="149"/>
                  </a:lnTo>
                  <a:lnTo>
                    <a:pt x="100" y="151"/>
                  </a:lnTo>
                  <a:lnTo>
                    <a:pt x="93" y="154"/>
                  </a:lnTo>
                  <a:lnTo>
                    <a:pt x="85" y="155"/>
                  </a:lnTo>
                  <a:lnTo>
                    <a:pt x="77" y="155"/>
                  </a:lnTo>
                  <a:lnTo>
                    <a:pt x="77" y="155"/>
                  </a:lnTo>
                  <a:lnTo>
                    <a:pt x="69" y="155"/>
                  </a:lnTo>
                  <a:lnTo>
                    <a:pt x="61" y="154"/>
                  </a:lnTo>
                  <a:lnTo>
                    <a:pt x="54" y="151"/>
                  </a:lnTo>
                  <a:lnTo>
                    <a:pt x="47" y="149"/>
                  </a:lnTo>
                  <a:lnTo>
                    <a:pt x="40" y="146"/>
                  </a:lnTo>
                  <a:lnTo>
                    <a:pt x="33" y="142"/>
                  </a:lnTo>
                  <a:lnTo>
                    <a:pt x="27" y="138"/>
                  </a:lnTo>
                  <a:lnTo>
                    <a:pt x="22" y="132"/>
                  </a:lnTo>
                  <a:lnTo>
                    <a:pt x="17" y="127"/>
                  </a:lnTo>
                  <a:lnTo>
                    <a:pt x="13" y="121"/>
                  </a:lnTo>
                  <a:lnTo>
                    <a:pt x="9" y="115"/>
                  </a:lnTo>
                  <a:lnTo>
                    <a:pt x="6" y="108"/>
                  </a:lnTo>
                  <a:lnTo>
                    <a:pt x="3" y="101"/>
                  </a:lnTo>
                  <a:lnTo>
                    <a:pt x="1" y="93"/>
                  </a:lnTo>
                  <a:lnTo>
                    <a:pt x="0" y="86"/>
                  </a:lnTo>
                  <a:lnTo>
                    <a:pt x="0" y="78"/>
                  </a:lnTo>
                  <a:lnTo>
                    <a:pt x="0" y="78"/>
                  </a:lnTo>
                  <a:lnTo>
                    <a:pt x="0" y="70"/>
                  </a:lnTo>
                  <a:lnTo>
                    <a:pt x="1" y="62"/>
                  </a:lnTo>
                  <a:lnTo>
                    <a:pt x="3" y="55"/>
                  </a:lnTo>
                  <a:lnTo>
                    <a:pt x="6" y="48"/>
                  </a:lnTo>
                  <a:lnTo>
                    <a:pt x="9" y="42"/>
                  </a:lnTo>
                  <a:lnTo>
                    <a:pt x="13" y="35"/>
                  </a:lnTo>
                  <a:lnTo>
                    <a:pt x="17" y="29"/>
                  </a:lnTo>
                  <a:lnTo>
                    <a:pt x="22" y="23"/>
                  </a:lnTo>
                  <a:lnTo>
                    <a:pt x="27" y="19"/>
                  </a:lnTo>
                  <a:lnTo>
                    <a:pt x="33" y="14"/>
                  </a:lnTo>
                  <a:lnTo>
                    <a:pt x="40" y="11"/>
                  </a:lnTo>
                  <a:lnTo>
                    <a:pt x="47" y="7"/>
                  </a:lnTo>
                  <a:lnTo>
                    <a:pt x="54" y="4"/>
                  </a:lnTo>
                  <a:lnTo>
                    <a:pt x="61" y="3"/>
                  </a:lnTo>
                  <a:lnTo>
                    <a:pt x="69" y="2"/>
                  </a:lnTo>
                  <a:lnTo>
                    <a:pt x="77" y="0"/>
                  </a:lnTo>
                  <a:lnTo>
                    <a:pt x="77" y="0"/>
                  </a:lnTo>
                  <a:lnTo>
                    <a:pt x="85" y="2"/>
                  </a:lnTo>
                  <a:lnTo>
                    <a:pt x="93" y="3"/>
                  </a:lnTo>
                  <a:lnTo>
                    <a:pt x="100" y="4"/>
                  </a:lnTo>
                  <a:lnTo>
                    <a:pt x="106" y="7"/>
                  </a:lnTo>
                  <a:lnTo>
                    <a:pt x="113" y="11"/>
                  </a:lnTo>
                  <a:lnTo>
                    <a:pt x="120" y="14"/>
                  </a:lnTo>
                  <a:lnTo>
                    <a:pt x="126" y="19"/>
                  </a:lnTo>
                  <a:lnTo>
                    <a:pt x="132" y="23"/>
                  </a:lnTo>
                  <a:lnTo>
                    <a:pt x="136" y="29"/>
                  </a:lnTo>
                  <a:lnTo>
                    <a:pt x="141" y="35"/>
                  </a:lnTo>
                  <a:lnTo>
                    <a:pt x="144" y="42"/>
                  </a:lnTo>
                  <a:lnTo>
                    <a:pt x="148"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5" name="Freeform 1403">
              <a:extLst>
                <a:ext uri="{FF2B5EF4-FFF2-40B4-BE49-F238E27FC236}">
                  <a16:creationId xmlns:a16="http://schemas.microsoft.com/office/drawing/2014/main" id="{6B6EB7E3-AB73-4580-9F21-1A54D8892D68}"/>
                </a:ext>
              </a:extLst>
            </p:cNvPr>
            <p:cNvSpPr>
              <a:spLocks/>
            </p:cNvSpPr>
            <p:nvPr/>
          </p:nvSpPr>
          <p:spPr bwMode="auto">
            <a:xfrm>
              <a:off x="7683501" y="1990726"/>
              <a:ext cx="47625" cy="49213"/>
            </a:xfrm>
            <a:custGeom>
              <a:avLst/>
              <a:gdLst>
                <a:gd name="T0" fmla="*/ 153 w 153"/>
                <a:gd name="T1" fmla="*/ 77 h 155"/>
                <a:gd name="T2" fmla="*/ 152 w 153"/>
                <a:gd name="T3" fmla="*/ 93 h 155"/>
                <a:gd name="T4" fmla="*/ 147 w 153"/>
                <a:gd name="T5" fmla="*/ 107 h 155"/>
                <a:gd name="T6" fmla="*/ 140 w 153"/>
                <a:gd name="T7" fmla="*/ 121 h 155"/>
                <a:gd name="T8" fmla="*/ 131 w 153"/>
                <a:gd name="T9" fmla="*/ 132 h 155"/>
                <a:gd name="T10" fmla="*/ 120 w 153"/>
                <a:gd name="T11" fmla="*/ 141 h 155"/>
                <a:gd name="T12" fmla="*/ 106 w 153"/>
                <a:gd name="T13" fmla="*/ 148 h 155"/>
                <a:gd name="T14" fmla="*/ 92 w 153"/>
                <a:gd name="T15" fmla="*/ 153 h 155"/>
                <a:gd name="T16" fmla="*/ 76 w 153"/>
                <a:gd name="T17" fmla="*/ 155 h 155"/>
                <a:gd name="T18" fmla="*/ 68 w 153"/>
                <a:gd name="T19" fmla="*/ 154 h 155"/>
                <a:gd name="T20" fmla="*/ 53 w 153"/>
                <a:gd name="T21" fmla="*/ 151 h 155"/>
                <a:gd name="T22" fmla="*/ 40 w 153"/>
                <a:gd name="T23" fmla="*/ 145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2 w 153"/>
                <a:gd name="T43" fmla="*/ 23 h 155"/>
                <a:gd name="T44" fmla="*/ 33 w 153"/>
                <a:gd name="T45" fmla="*/ 13 h 155"/>
                <a:gd name="T46" fmla="*/ 47 w 153"/>
                <a:gd name="T47" fmla="*/ 6 h 155"/>
                <a:gd name="T48" fmla="*/ 61 w 153"/>
                <a:gd name="T49" fmla="*/ 2 h 155"/>
                <a:gd name="T50" fmla="*/ 76 w 153"/>
                <a:gd name="T51" fmla="*/ 0 h 155"/>
                <a:gd name="T52" fmla="*/ 84 w 153"/>
                <a:gd name="T53" fmla="*/ 0 h 155"/>
                <a:gd name="T54" fmla="*/ 99 w 153"/>
                <a:gd name="T55" fmla="*/ 4 h 155"/>
                <a:gd name="T56" fmla="*/ 113 w 153"/>
                <a:gd name="T57" fmla="*/ 10 h 155"/>
                <a:gd name="T58" fmla="*/ 125 w 153"/>
                <a:gd name="T59" fmla="*/ 18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7"/>
                  </a:lnTo>
                  <a:lnTo>
                    <a:pt x="144" y="114"/>
                  </a:lnTo>
                  <a:lnTo>
                    <a:pt x="140" y="121"/>
                  </a:lnTo>
                  <a:lnTo>
                    <a:pt x="136" y="126"/>
                  </a:lnTo>
                  <a:lnTo>
                    <a:pt x="131" y="132"/>
                  </a:lnTo>
                  <a:lnTo>
                    <a:pt x="125" y="137"/>
                  </a:lnTo>
                  <a:lnTo>
                    <a:pt x="120" y="141"/>
                  </a:lnTo>
                  <a:lnTo>
                    <a:pt x="113" y="145"/>
                  </a:lnTo>
                  <a:lnTo>
                    <a:pt x="106" y="148"/>
                  </a:lnTo>
                  <a:lnTo>
                    <a:pt x="99" y="151"/>
                  </a:lnTo>
                  <a:lnTo>
                    <a:pt x="92" y="153"/>
                  </a:lnTo>
                  <a:lnTo>
                    <a:pt x="84" y="154"/>
                  </a:lnTo>
                  <a:lnTo>
                    <a:pt x="76" y="155"/>
                  </a:lnTo>
                  <a:lnTo>
                    <a:pt x="76" y="155"/>
                  </a:lnTo>
                  <a:lnTo>
                    <a:pt x="68" y="154"/>
                  </a:lnTo>
                  <a:lnTo>
                    <a:pt x="61" y="153"/>
                  </a:lnTo>
                  <a:lnTo>
                    <a:pt x="53" y="151"/>
                  </a:lnTo>
                  <a:lnTo>
                    <a:pt x="47" y="148"/>
                  </a:lnTo>
                  <a:lnTo>
                    <a:pt x="40" y="145"/>
                  </a:lnTo>
                  <a:lnTo>
                    <a:pt x="33" y="141"/>
                  </a:lnTo>
                  <a:lnTo>
                    <a:pt x="27" y="137"/>
                  </a:lnTo>
                  <a:lnTo>
                    <a:pt x="22"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2" y="23"/>
                  </a:lnTo>
                  <a:lnTo>
                    <a:pt x="27" y="18"/>
                  </a:lnTo>
                  <a:lnTo>
                    <a:pt x="33"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5" y="18"/>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6" name="Freeform 1404">
              <a:extLst>
                <a:ext uri="{FF2B5EF4-FFF2-40B4-BE49-F238E27FC236}">
                  <a16:creationId xmlns:a16="http://schemas.microsoft.com/office/drawing/2014/main" id="{19513D44-9564-4692-A449-BEA02C3BA00F}"/>
                </a:ext>
              </a:extLst>
            </p:cNvPr>
            <p:cNvSpPr>
              <a:spLocks/>
            </p:cNvSpPr>
            <p:nvPr/>
          </p:nvSpPr>
          <p:spPr bwMode="auto">
            <a:xfrm>
              <a:off x="7683501" y="2060576"/>
              <a:ext cx="47625" cy="49213"/>
            </a:xfrm>
            <a:custGeom>
              <a:avLst/>
              <a:gdLst>
                <a:gd name="T0" fmla="*/ 153 w 153"/>
                <a:gd name="T1" fmla="*/ 78 h 155"/>
                <a:gd name="T2" fmla="*/ 152 w 153"/>
                <a:gd name="T3" fmla="*/ 93 h 155"/>
                <a:gd name="T4" fmla="*/ 147 w 153"/>
                <a:gd name="T5" fmla="*/ 108 h 155"/>
                <a:gd name="T6" fmla="*/ 140 w 153"/>
                <a:gd name="T7" fmla="*/ 121 h 155"/>
                <a:gd name="T8" fmla="*/ 131 w 153"/>
                <a:gd name="T9" fmla="*/ 132 h 155"/>
                <a:gd name="T10" fmla="*/ 120 w 153"/>
                <a:gd name="T11" fmla="*/ 142 h 155"/>
                <a:gd name="T12" fmla="*/ 106 w 153"/>
                <a:gd name="T13" fmla="*/ 149 h 155"/>
                <a:gd name="T14" fmla="*/ 92 w 153"/>
                <a:gd name="T15" fmla="*/ 154 h 155"/>
                <a:gd name="T16" fmla="*/ 76 w 153"/>
                <a:gd name="T17" fmla="*/ 155 h 155"/>
                <a:gd name="T18" fmla="*/ 68 w 153"/>
                <a:gd name="T19" fmla="*/ 155 h 155"/>
                <a:gd name="T20" fmla="*/ 53 w 153"/>
                <a:gd name="T21" fmla="*/ 151 h 155"/>
                <a:gd name="T22" fmla="*/ 40 w 153"/>
                <a:gd name="T23" fmla="*/ 146 h 155"/>
                <a:gd name="T24" fmla="*/ 27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5 h 155"/>
                <a:gd name="T42" fmla="*/ 22 w 153"/>
                <a:gd name="T43" fmla="*/ 23 h 155"/>
                <a:gd name="T44" fmla="*/ 33 w 153"/>
                <a:gd name="T45" fmla="*/ 14 h 155"/>
                <a:gd name="T46" fmla="*/ 47 w 153"/>
                <a:gd name="T47" fmla="*/ 7 h 155"/>
                <a:gd name="T48" fmla="*/ 61 w 153"/>
                <a:gd name="T49" fmla="*/ 3 h 155"/>
                <a:gd name="T50" fmla="*/ 76 w 153"/>
                <a:gd name="T51" fmla="*/ 0 h 155"/>
                <a:gd name="T52" fmla="*/ 84 w 153"/>
                <a:gd name="T53" fmla="*/ 2 h 155"/>
                <a:gd name="T54" fmla="*/ 99 w 153"/>
                <a:gd name="T55" fmla="*/ 4 h 155"/>
                <a:gd name="T56" fmla="*/ 113 w 153"/>
                <a:gd name="T57" fmla="*/ 11 h 155"/>
                <a:gd name="T58" fmla="*/ 125 w 153"/>
                <a:gd name="T59" fmla="*/ 19 h 155"/>
                <a:gd name="T60" fmla="*/ 136 w 153"/>
                <a:gd name="T61" fmla="*/ 29 h 155"/>
                <a:gd name="T62" fmla="*/ 144 w 153"/>
                <a:gd name="T63" fmla="*/ 42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0" y="121"/>
                  </a:lnTo>
                  <a:lnTo>
                    <a:pt x="136" y="127"/>
                  </a:lnTo>
                  <a:lnTo>
                    <a:pt x="131" y="132"/>
                  </a:lnTo>
                  <a:lnTo>
                    <a:pt x="125" y="138"/>
                  </a:lnTo>
                  <a:lnTo>
                    <a:pt x="120" y="142"/>
                  </a:lnTo>
                  <a:lnTo>
                    <a:pt x="113" y="146"/>
                  </a:lnTo>
                  <a:lnTo>
                    <a:pt x="106" y="149"/>
                  </a:lnTo>
                  <a:lnTo>
                    <a:pt x="99" y="151"/>
                  </a:lnTo>
                  <a:lnTo>
                    <a:pt x="92" y="154"/>
                  </a:lnTo>
                  <a:lnTo>
                    <a:pt x="84" y="155"/>
                  </a:lnTo>
                  <a:lnTo>
                    <a:pt x="76" y="155"/>
                  </a:lnTo>
                  <a:lnTo>
                    <a:pt x="76" y="155"/>
                  </a:lnTo>
                  <a:lnTo>
                    <a:pt x="68" y="155"/>
                  </a:lnTo>
                  <a:lnTo>
                    <a:pt x="61" y="154"/>
                  </a:lnTo>
                  <a:lnTo>
                    <a:pt x="53" y="151"/>
                  </a:lnTo>
                  <a:lnTo>
                    <a:pt x="47" y="149"/>
                  </a:lnTo>
                  <a:lnTo>
                    <a:pt x="40" y="146"/>
                  </a:lnTo>
                  <a:lnTo>
                    <a:pt x="33" y="142"/>
                  </a:lnTo>
                  <a:lnTo>
                    <a:pt x="27" y="138"/>
                  </a:lnTo>
                  <a:lnTo>
                    <a:pt x="22"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2" y="23"/>
                  </a:lnTo>
                  <a:lnTo>
                    <a:pt x="27" y="19"/>
                  </a:lnTo>
                  <a:lnTo>
                    <a:pt x="33" y="14"/>
                  </a:lnTo>
                  <a:lnTo>
                    <a:pt x="40" y="11"/>
                  </a:lnTo>
                  <a:lnTo>
                    <a:pt x="47" y="7"/>
                  </a:lnTo>
                  <a:lnTo>
                    <a:pt x="53" y="4"/>
                  </a:lnTo>
                  <a:lnTo>
                    <a:pt x="61" y="3"/>
                  </a:lnTo>
                  <a:lnTo>
                    <a:pt x="68" y="2"/>
                  </a:lnTo>
                  <a:lnTo>
                    <a:pt x="76" y="0"/>
                  </a:lnTo>
                  <a:lnTo>
                    <a:pt x="76" y="0"/>
                  </a:lnTo>
                  <a:lnTo>
                    <a:pt x="84" y="2"/>
                  </a:lnTo>
                  <a:lnTo>
                    <a:pt x="92" y="3"/>
                  </a:lnTo>
                  <a:lnTo>
                    <a:pt x="99" y="4"/>
                  </a:lnTo>
                  <a:lnTo>
                    <a:pt x="106" y="7"/>
                  </a:lnTo>
                  <a:lnTo>
                    <a:pt x="113" y="11"/>
                  </a:lnTo>
                  <a:lnTo>
                    <a:pt x="120" y="14"/>
                  </a:lnTo>
                  <a:lnTo>
                    <a:pt x="125" y="19"/>
                  </a:lnTo>
                  <a:lnTo>
                    <a:pt x="131" y="23"/>
                  </a:lnTo>
                  <a:lnTo>
                    <a:pt x="136" y="29"/>
                  </a:lnTo>
                  <a:lnTo>
                    <a:pt x="140" y="35"/>
                  </a:lnTo>
                  <a:lnTo>
                    <a:pt x="144" y="42"/>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7" name="Freeform 1405">
              <a:extLst>
                <a:ext uri="{FF2B5EF4-FFF2-40B4-BE49-F238E27FC236}">
                  <a16:creationId xmlns:a16="http://schemas.microsoft.com/office/drawing/2014/main" id="{5D41EE67-E54F-4ABD-B584-1209D891A3C6}"/>
                </a:ext>
              </a:extLst>
            </p:cNvPr>
            <p:cNvSpPr>
              <a:spLocks/>
            </p:cNvSpPr>
            <p:nvPr/>
          </p:nvSpPr>
          <p:spPr bwMode="auto">
            <a:xfrm>
              <a:off x="7191376" y="1990726"/>
              <a:ext cx="49213" cy="49213"/>
            </a:xfrm>
            <a:custGeom>
              <a:avLst/>
              <a:gdLst>
                <a:gd name="T0" fmla="*/ 155 w 155"/>
                <a:gd name="T1" fmla="*/ 77 h 155"/>
                <a:gd name="T2" fmla="*/ 153 w 155"/>
                <a:gd name="T3" fmla="*/ 93 h 155"/>
                <a:gd name="T4" fmla="*/ 149 w 155"/>
                <a:gd name="T5" fmla="*/ 107 h 155"/>
                <a:gd name="T6" fmla="*/ 141 w 155"/>
                <a:gd name="T7" fmla="*/ 121 h 155"/>
                <a:gd name="T8" fmla="*/ 132 w 155"/>
                <a:gd name="T9" fmla="*/ 132 h 155"/>
                <a:gd name="T10" fmla="*/ 121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1 h 155"/>
                <a:gd name="T22" fmla="*/ 42 w 155"/>
                <a:gd name="T23" fmla="*/ 145 h 155"/>
                <a:gd name="T24" fmla="*/ 29 w 155"/>
                <a:gd name="T25" fmla="*/ 137 h 155"/>
                <a:gd name="T26" fmla="*/ 19 w 155"/>
                <a:gd name="T27" fmla="*/ 126 h 155"/>
                <a:gd name="T28" fmla="*/ 11 w 155"/>
                <a:gd name="T29" fmla="*/ 114 h 155"/>
                <a:gd name="T30" fmla="*/ 4 w 155"/>
                <a:gd name="T31" fmla="*/ 100 h 155"/>
                <a:gd name="T32" fmla="*/ 2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3 h 155"/>
                <a:gd name="T46" fmla="*/ 47 w 155"/>
                <a:gd name="T47" fmla="*/ 6 h 155"/>
                <a:gd name="T48" fmla="*/ 62 w 155"/>
                <a:gd name="T49" fmla="*/ 2 h 155"/>
                <a:gd name="T50" fmla="*/ 78 w 155"/>
                <a:gd name="T51" fmla="*/ 0 h 155"/>
                <a:gd name="T52" fmla="*/ 85 w 155"/>
                <a:gd name="T53" fmla="*/ 0 h 155"/>
                <a:gd name="T54" fmla="*/ 101 w 155"/>
                <a:gd name="T55" fmla="*/ 4 h 155"/>
                <a:gd name="T56" fmla="*/ 115 w 155"/>
                <a:gd name="T57" fmla="*/ 10 h 155"/>
                <a:gd name="T58" fmla="*/ 126 w 155"/>
                <a:gd name="T59" fmla="*/ 18 h 155"/>
                <a:gd name="T60" fmla="*/ 137 w 155"/>
                <a:gd name="T61" fmla="*/ 28 h 155"/>
                <a:gd name="T62" fmla="*/ 146 w 155"/>
                <a:gd name="T63" fmla="*/ 40 h 155"/>
                <a:gd name="T64" fmla="*/ 151 w 155"/>
                <a:gd name="T65" fmla="*/ 54 h 155"/>
                <a:gd name="T66" fmla="*/ 155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3" y="93"/>
                  </a:lnTo>
                  <a:lnTo>
                    <a:pt x="151" y="100"/>
                  </a:lnTo>
                  <a:lnTo>
                    <a:pt x="149" y="107"/>
                  </a:lnTo>
                  <a:lnTo>
                    <a:pt x="146" y="114"/>
                  </a:lnTo>
                  <a:lnTo>
                    <a:pt x="141" y="121"/>
                  </a:lnTo>
                  <a:lnTo>
                    <a:pt x="137" y="126"/>
                  </a:lnTo>
                  <a:lnTo>
                    <a:pt x="132" y="132"/>
                  </a:lnTo>
                  <a:lnTo>
                    <a:pt x="126" y="137"/>
                  </a:lnTo>
                  <a:lnTo>
                    <a:pt x="121" y="141"/>
                  </a:lnTo>
                  <a:lnTo>
                    <a:pt x="115" y="145"/>
                  </a:lnTo>
                  <a:lnTo>
                    <a:pt x="108" y="148"/>
                  </a:lnTo>
                  <a:lnTo>
                    <a:pt x="101" y="151"/>
                  </a:lnTo>
                  <a:lnTo>
                    <a:pt x="93" y="153"/>
                  </a:lnTo>
                  <a:lnTo>
                    <a:pt x="85" y="154"/>
                  </a:lnTo>
                  <a:lnTo>
                    <a:pt x="78" y="155"/>
                  </a:lnTo>
                  <a:lnTo>
                    <a:pt x="78" y="155"/>
                  </a:lnTo>
                  <a:lnTo>
                    <a:pt x="70" y="154"/>
                  </a:lnTo>
                  <a:lnTo>
                    <a:pt x="62" y="153"/>
                  </a:lnTo>
                  <a:lnTo>
                    <a:pt x="55" y="151"/>
                  </a:lnTo>
                  <a:lnTo>
                    <a:pt x="47" y="148"/>
                  </a:lnTo>
                  <a:lnTo>
                    <a:pt x="42" y="145"/>
                  </a:lnTo>
                  <a:lnTo>
                    <a:pt x="35" y="141"/>
                  </a:lnTo>
                  <a:lnTo>
                    <a:pt x="29" y="137"/>
                  </a:lnTo>
                  <a:lnTo>
                    <a:pt x="23" y="132"/>
                  </a:lnTo>
                  <a:lnTo>
                    <a:pt x="19" y="126"/>
                  </a:lnTo>
                  <a:lnTo>
                    <a:pt x="14" y="121"/>
                  </a:lnTo>
                  <a:lnTo>
                    <a:pt x="11" y="114"/>
                  </a:lnTo>
                  <a:lnTo>
                    <a:pt x="7" y="107"/>
                  </a:lnTo>
                  <a:lnTo>
                    <a:pt x="4" y="100"/>
                  </a:lnTo>
                  <a:lnTo>
                    <a:pt x="3" y="93"/>
                  </a:lnTo>
                  <a:lnTo>
                    <a:pt x="2" y="85"/>
                  </a:lnTo>
                  <a:lnTo>
                    <a:pt x="0" y="77"/>
                  </a:lnTo>
                  <a:lnTo>
                    <a:pt x="0" y="77"/>
                  </a:lnTo>
                  <a:lnTo>
                    <a:pt x="2" y="69"/>
                  </a:lnTo>
                  <a:lnTo>
                    <a:pt x="3" y="62"/>
                  </a:lnTo>
                  <a:lnTo>
                    <a:pt x="4" y="54"/>
                  </a:lnTo>
                  <a:lnTo>
                    <a:pt x="7" y="47"/>
                  </a:lnTo>
                  <a:lnTo>
                    <a:pt x="11" y="40"/>
                  </a:lnTo>
                  <a:lnTo>
                    <a:pt x="14" y="35"/>
                  </a:lnTo>
                  <a:lnTo>
                    <a:pt x="19" y="28"/>
                  </a:lnTo>
                  <a:lnTo>
                    <a:pt x="23" y="23"/>
                  </a:lnTo>
                  <a:lnTo>
                    <a:pt x="29" y="18"/>
                  </a:lnTo>
                  <a:lnTo>
                    <a:pt x="35" y="13"/>
                  </a:lnTo>
                  <a:lnTo>
                    <a:pt x="42"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3"/>
                  </a:lnTo>
                  <a:lnTo>
                    <a:pt x="126" y="18"/>
                  </a:lnTo>
                  <a:lnTo>
                    <a:pt x="132" y="23"/>
                  </a:lnTo>
                  <a:lnTo>
                    <a:pt x="137" y="28"/>
                  </a:lnTo>
                  <a:lnTo>
                    <a:pt x="141" y="35"/>
                  </a:lnTo>
                  <a:lnTo>
                    <a:pt x="146"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8" name="Freeform 1406">
              <a:extLst>
                <a:ext uri="{FF2B5EF4-FFF2-40B4-BE49-F238E27FC236}">
                  <a16:creationId xmlns:a16="http://schemas.microsoft.com/office/drawing/2014/main" id="{3BEC911D-327B-4E81-ADB6-A1F9296AB175}"/>
                </a:ext>
              </a:extLst>
            </p:cNvPr>
            <p:cNvSpPr>
              <a:spLocks/>
            </p:cNvSpPr>
            <p:nvPr/>
          </p:nvSpPr>
          <p:spPr bwMode="auto">
            <a:xfrm>
              <a:off x="7191376" y="2060576"/>
              <a:ext cx="49213" cy="49213"/>
            </a:xfrm>
            <a:custGeom>
              <a:avLst/>
              <a:gdLst>
                <a:gd name="T0" fmla="*/ 155 w 155"/>
                <a:gd name="T1" fmla="*/ 78 h 155"/>
                <a:gd name="T2" fmla="*/ 153 w 155"/>
                <a:gd name="T3" fmla="*/ 93 h 155"/>
                <a:gd name="T4" fmla="*/ 149 w 155"/>
                <a:gd name="T5" fmla="*/ 108 h 155"/>
                <a:gd name="T6" fmla="*/ 141 w 155"/>
                <a:gd name="T7" fmla="*/ 121 h 155"/>
                <a:gd name="T8" fmla="*/ 132 w 155"/>
                <a:gd name="T9" fmla="*/ 132 h 155"/>
                <a:gd name="T10" fmla="*/ 121 w 155"/>
                <a:gd name="T11" fmla="*/ 142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2 w 155"/>
                <a:gd name="T23" fmla="*/ 146 h 155"/>
                <a:gd name="T24" fmla="*/ 29 w 155"/>
                <a:gd name="T25" fmla="*/ 138 h 155"/>
                <a:gd name="T26" fmla="*/ 19 w 155"/>
                <a:gd name="T27" fmla="*/ 127 h 155"/>
                <a:gd name="T28" fmla="*/ 11 w 155"/>
                <a:gd name="T29" fmla="*/ 115 h 155"/>
                <a:gd name="T30" fmla="*/ 4 w 155"/>
                <a:gd name="T31" fmla="*/ 101 h 155"/>
                <a:gd name="T32" fmla="*/ 2 w 155"/>
                <a:gd name="T33" fmla="*/ 86 h 155"/>
                <a:gd name="T34" fmla="*/ 0 w 155"/>
                <a:gd name="T35" fmla="*/ 78 h 155"/>
                <a:gd name="T36" fmla="*/ 3 w 155"/>
                <a:gd name="T37" fmla="*/ 62 h 155"/>
                <a:gd name="T38" fmla="*/ 7 w 155"/>
                <a:gd name="T39" fmla="*/ 48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8 w 155"/>
                <a:gd name="T51" fmla="*/ 0 h 155"/>
                <a:gd name="T52" fmla="*/ 85 w 155"/>
                <a:gd name="T53" fmla="*/ 2 h 155"/>
                <a:gd name="T54" fmla="*/ 101 w 155"/>
                <a:gd name="T55" fmla="*/ 4 h 155"/>
                <a:gd name="T56" fmla="*/ 115 w 155"/>
                <a:gd name="T57" fmla="*/ 11 h 155"/>
                <a:gd name="T58" fmla="*/ 126 w 155"/>
                <a:gd name="T59" fmla="*/ 19 h 155"/>
                <a:gd name="T60" fmla="*/ 137 w 155"/>
                <a:gd name="T61" fmla="*/ 29 h 155"/>
                <a:gd name="T62" fmla="*/ 146 w 155"/>
                <a:gd name="T63" fmla="*/ 42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3" y="93"/>
                  </a:lnTo>
                  <a:lnTo>
                    <a:pt x="151" y="101"/>
                  </a:lnTo>
                  <a:lnTo>
                    <a:pt x="149" y="108"/>
                  </a:lnTo>
                  <a:lnTo>
                    <a:pt x="146" y="115"/>
                  </a:lnTo>
                  <a:lnTo>
                    <a:pt x="141" y="121"/>
                  </a:lnTo>
                  <a:lnTo>
                    <a:pt x="137" y="127"/>
                  </a:lnTo>
                  <a:lnTo>
                    <a:pt x="132" y="132"/>
                  </a:lnTo>
                  <a:lnTo>
                    <a:pt x="126" y="138"/>
                  </a:lnTo>
                  <a:lnTo>
                    <a:pt x="121" y="142"/>
                  </a:lnTo>
                  <a:lnTo>
                    <a:pt x="115" y="146"/>
                  </a:lnTo>
                  <a:lnTo>
                    <a:pt x="108" y="149"/>
                  </a:lnTo>
                  <a:lnTo>
                    <a:pt x="101" y="151"/>
                  </a:lnTo>
                  <a:lnTo>
                    <a:pt x="93" y="154"/>
                  </a:lnTo>
                  <a:lnTo>
                    <a:pt x="85" y="155"/>
                  </a:lnTo>
                  <a:lnTo>
                    <a:pt x="78" y="155"/>
                  </a:lnTo>
                  <a:lnTo>
                    <a:pt x="78" y="155"/>
                  </a:lnTo>
                  <a:lnTo>
                    <a:pt x="70" y="155"/>
                  </a:lnTo>
                  <a:lnTo>
                    <a:pt x="62" y="154"/>
                  </a:lnTo>
                  <a:lnTo>
                    <a:pt x="55" y="151"/>
                  </a:lnTo>
                  <a:lnTo>
                    <a:pt x="47" y="149"/>
                  </a:lnTo>
                  <a:lnTo>
                    <a:pt x="42" y="146"/>
                  </a:lnTo>
                  <a:lnTo>
                    <a:pt x="35" y="142"/>
                  </a:lnTo>
                  <a:lnTo>
                    <a:pt x="29" y="138"/>
                  </a:lnTo>
                  <a:lnTo>
                    <a:pt x="23" y="132"/>
                  </a:lnTo>
                  <a:lnTo>
                    <a:pt x="19" y="127"/>
                  </a:lnTo>
                  <a:lnTo>
                    <a:pt x="14" y="121"/>
                  </a:lnTo>
                  <a:lnTo>
                    <a:pt x="11" y="115"/>
                  </a:lnTo>
                  <a:lnTo>
                    <a:pt x="7" y="108"/>
                  </a:lnTo>
                  <a:lnTo>
                    <a:pt x="4" y="101"/>
                  </a:lnTo>
                  <a:lnTo>
                    <a:pt x="3" y="93"/>
                  </a:lnTo>
                  <a:lnTo>
                    <a:pt x="2" y="86"/>
                  </a:lnTo>
                  <a:lnTo>
                    <a:pt x="0" y="78"/>
                  </a:lnTo>
                  <a:lnTo>
                    <a:pt x="0" y="78"/>
                  </a:lnTo>
                  <a:lnTo>
                    <a:pt x="2" y="70"/>
                  </a:lnTo>
                  <a:lnTo>
                    <a:pt x="3" y="62"/>
                  </a:lnTo>
                  <a:lnTo>
                    <a:pt x="4" y="55"/>
                  </a:lnTo>
                  <a:lnTo>
                    <a:pt x="7" y="48"/>
                  </a:lnTo>
                  <a:lnTo>
                    <a:pt x="11" y="42"/>
                  </a:lnTo>
                  <a:lnTo>
                    <a:pt x="14" y="35"/>
                  </a:lnTo>
                  <a:lnTo>
                    <a:pt x="19" y="29"/>
                  </a:lnTo>
                  <a:lnTo>
                    <a:pt x="23" y="23"/>
                  </a:lnTo>
                  <a:lnTo>
                    <a:pt x="29" y="19"/>
                  </a:lnTo>
                  <a:lnTo>
                    <a:pt x="35" y="14"/>
                  </a:lnTo>
                  <a:lnTo>
                    <a:pt x="42" y="11"/>
                  </a:lnTo>
                  <a:lnTo>
                    <a:pt x="47" y="7"/>
                  </a:lnTo>
                  <a:lnTo>
                    <a:pt x="55" y="4"/>
                  </a:lnTo>
                  <a:lnTo>
                    <a:pt x="62" y="3"/>
                  </a:lnTo>
                  <a:lnTo>
                    <a:pt x="70" y="2"/>
                  </a:lnTo>
                  <a:lnTo>
                    <a:pt x="78" y="0"/>
                  </a:lnTo>
                  <a:lnTo>
                    <a:pt x="78" y="0"/>
                  </a:lnTo>
                  <a:lnTo>
                    <a:pt x="85" y="2"/>
                  </a:lnTo>
                  <a:lnTo>
                    <a:pt x="93" y="3"/>
                  </a:lnTo>
                  <a:lnTo>
                    <a:pt x="101" y="4"/>
                  </a:lnTo>
                  <a:lnTo>
                    <a:pt x="108" y="7"/>
                  </a:lnTo>
                  <a:lnTo>
                    <a:pt x="115" y="11"/>
                  </a:lnTo>
                  <a:lnTo>
                    <a:pt x="121" y="14"/>
                  </a:lnTo>
                  <a:lnTo>
                    <a:pt x="126" y="19"/>
                  </a:lnTo>
                  <a:lnTo>
                    <a:pt x="132" y="23"/>
                  </a:lnTo>
                  <a:lnTo>
                    <a:pt x="137" y="29"/>
                  </a:lnTo>
                  <a:lnTo>
                    <a:pt x="141" y="35"/>
                  </a:lnTo>
                  <a:lnTo>
                    <a:pt x="146" y="42"/>
                  </a:lnTo>
                  <a:lnTo>
                    <a:pt x="149" y="48"/>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9" name="Freeform 1407">
              <a:extLst>
                <a:ext uri="{FF2B5EF4-FFF2-40B4-BE49-F238E27FC236}">
                  <a16:creationId xmlns:a16="http://schemas.microsoft.com/office/drawing/2014/main" id="{4EC39338-1818-4EDB-9A6C-5D419460F245}"/>
                </a:ext>
              </a:extLst>
            </p:cNvPr>
            <p:cNvSpPr>
              <a:spLocks/>
            </p:cNvSpPr>
            <p:nvPr/>
          </p:nvSpPr>
          <p:spPr bwMode="auto">
            <a:xfrm>
              <a:off x="7261226" y="1990726"/>
              <a:ext cx="49213" cy="49213"/>
            </a:xfrm>
            <a:custGeom>
              <a:avLst/>
              <a:gdLst>
                <a:gd name="T0" fmla="*/ 154 w 154"/>
                <a:gd name="T1" fmla="*/ 77 h 155"/>
                <a:gd name="T2" fmla="*/ 153 w 154"/>
                <a:gd name="T3" fmla="*/ 93 h 155"/>
                <a:gd name="T4" fmla="*/ 149 w 154"/>
                <a:gd name="T5" fmla="*/ 107 h 155"/>
                <a:gd name="T6" fmla="*/ 142 w 154"/>
                <a:gd name="T7" fmla="*/ 121 h 155"/>
                <a:gd name="T8" fmla="*/ 132 w 154"/>
                <a:gd name="T9" fmla="*/ 132 h 155"/>
                <a:gd name="T10" fmla="*/ 120 w 154"/>
                <a:gd name="T11" fmla="*/ 141 h 155"/>
                <a:gd name="T12" fmla="*/ 108 w 154"/>
                <a:gd name="T13" fmla="*/ 148 h 155"/>
                <a:gd name="T14" fmla="*/ 93 w 154"/>
                <a:gd name="T15" fmla="*/ 153 h 155"/>
                <a:gd name="T16" fmla="*/ 78 w 154"/>
                <a:gd name="T17" fmla="*/ 155 h 155"/>
                <a:gd name="T18" fmla="*/ 70 w 154"/>
                <a:gd name="T19" fmla="*/ 154 h 155"/>
                <a:gd name="T20" fmla="*/ 55 w 154"/>
                <a:gd name="T21" fmla="*/ 151 h 155"/>
                <a:gd name="T22" fmla="*/ 41 w 154"/>
                <a:gd name="T23" fmla="*/ 145 h 155"/>
                <a:gd name="T24" fmla="*/ 29 w 154"/>
                <a:gd name="T25" fmla="*/ 137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2 h 155"/>
                <a:gd name="T50" fmla="*/ 78 w 154"/>
                <a:gd name="T51" fmla="*/ 0 h 155"/>
                <a:gd name="T52" fmla="*/ 85 w 154"/>
                <a:gd name="T53" fmla="*/ 0 h 155"/>
                <a:gd name="T54" fmla="*/ 101 w 154"/>
                <a:gd name="T55" fmla="*/ 4 h 155"/>
                <a:gd name="T56" fmla="*/ 114 w 154"/>
                <a:gd name="T57" fmla="*/ 10 h 155"/>
                <a:gd name="T58" fmla="*/ 126 w 154"/>
                <a:gd name="T59" fmla="*/ 18 h 155"/>
                <a:gd name="T60" fmla="*/ 137 w 154"/>
                <a:gd name="T61" fmla="*/ 28 h 155"/>
                <a:gd name="T62" fmla="*/ 145 w 154"/>
                <a:gd name="T63" fmla="*/ 40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7"/>
                  </a:lnTo>
                  <a:lnTo>
                    <a:pt x="145" y="114"/>
                  </a:lnTo>
                  <a:lnTo>
                    <a:pt x="142" y="121"/>
                  </a:lnTo>
                  <a:lnTo>
                    <a:pt x="137" y="126"/>
                  </a:lnTo>
                  <a:lnTo>
                    <a:pt x="132" y="132"/>
                  </a:lnTo>
                  <a:lnTo>
                    <a:pt x="126" y="137"/>
                  </a:lnTo>
                  <a:lnTo>
                    <a:pt x="120" y="141"/>
                  </a:lnTo>
                  <a:lnTo>
                    <a:pt x="114" y="145"/>
                  </a:lnTo>
                  <a:lnTo>
                    <a:pt x="108" y="148"/>
                  </a:lnTo>
                  <a:lnTo>
                    <a:pt x="101" y="151"/>
                  </a:lnTo>
                  <a:lnTo>
                    <a:pt x="93" y="153"/>
                  </a:lnTo>
                  <a:lnTo>
                    <a:pt x="85" y="154"/>
                  </a:lnTo>
                  <a:lnTo>
                    <a:pt x="78" y="155"/>
                  </a:lnTo>
                  <a:lnTo>
                    <a:pt x="78" y="155"/>
                  </a:lnTo>
                  <a:lnTo>
                    <a:pt x="70" y="154"/>
                  </a:lnTo>
                  <a:lnTo>
                    <a:pt x="62" y="153"/>
                  </a:lnTo>
                  <a:lnTo>
                    <a:pt x="55" y="151"/>
                  </a:lnTo>
                  <a:lnTo>
                    <a:pt x="47" y="148"/>
                  </a:lnTo>
                  <a:lnTo>
                    <a:pt x="41"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8"/>
                  </a:lnTo>
                  <a:lnTo>
                    <a:pt x="34" y="13"/>
                  </a:lnTo>
                  <a:lnTo>
                    <a:pt x="41"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0" name="Freeform 1408">
              <a:extLst>
                <a:ext uri="{FF2B5EF4-FFF2-40B4-BE49-F238E27FC236}">
                  <a16:creationId xmlns:a16="http://schemas.microsoft.com/office/drawing/2014/main" id="{EE9A0EB6-B84C-4C02-AC50-F25074D9C48A}"/>
                </a:ext>
              </a:extLst>
            </p:cNvPr>
            <p:cNvSpPr>
              <a:spLocks/>
            </p:cNvSpPr>
            <p:nvPr/>
          </p:nvSpPr>
          <p:spPr bwMode="auto">
            <a:xfrm>
              <a:off x="7261226" y="2060576"/>
              <a:ext cx="49213" cy="49213"/>
            </a:xfrm>
            <a:custGeom>
              <a:avLst/>
              <a:gdLst>
                <a:gd name="T0" fmla="*/ 154 w 154"/>
                <a:gd name="T1" fmla="*/ 78 h 155"/>
                <a:gd name="T2" fmla="*/ 153 w 154"/>
                <a:gd name="T3" fmla="*/ 93 h 155"/>
                <a:gd name="T4" fmla="*/ 149 w 154"/>
                <a:gd name="T5" fmla="*/ 108 h 155"/>
                <a:gd name="T6" fmla="*/ 142 w 154"/>
                <a:gd name="T7" fmla="*/ 121 h 155"/>
                <a:gd name="T8" fmla="*/ 132 w 154"/>
                <a:gd name="T9" fmla="*/ 132 h 155"/>
                <a:gd name="T10" fmla="*/ 120 w 154"/>
                <a:gd name="T11" fmla="*/ 142 h 155"/>
                <a:gd name="T12" fmla="*/ 108 w 154"/>
                <a:gd name="T13" fmla="*/ 149 h 155"/>
                <a:gd name="T14" fmla="*/ 93 w 154"/>
                <a:gd name="T15" fmla="*/ 154 h 155"/>
                <a:gd name="T16" fmla="*/ 78 w 154"/>
                <a:gd name="T17" fmla="*/ 155 h 155"/>
                <a:gd name="T18" fmla="*/ 70 w 154"/>
                <a:gd name="T19" fmla="*/ 155 h 155"/>
                <a:gd name="T20" fmla="*/ 55 w 154"/>
                <a:gd name="T21" fmla="*/ 151 h 155"/>
                <a:gd name="T22" fmla="*/ 41 w 154"/>
                <a:gd name="T23" fmla="*/ 146 h 155"/>
                <a:gd name="T24" fmla="*/ 29 w 154"/>
                <a:gd name="T25" fmla="*/ 138 h 155"/>
                <a:gd name="T26" fmla="*/ 18 w 154"/>
                <a:gd name="T27" fmla="*/ 127 h 155"/>
                <a:gd name="T28" fmla="*/ 9 w 154"/>
                <a:gd name="T29" fmla="*/ 115 h 155"/>
                <a:gd name="T30" fmla="*/ 3 w 154"/>
                <a:gd name="T31" fmla="*/ 101 h 155"/>
                <a:gd name="T32" fmla="*/ 1 w 154"/>
                <a:gd name="T33" fmla="*/ 86 h 155"/>
                <a:gd name="T34" fmla="*/ 0 w 154"/>
                <a:gd name="T35" fmla="*/ 78 h 155"/>
                <a:gd name="T36" fmla="*/ 2 w 154"/>
                <a:gd name="T37" fmla="*/ 62 h 155"/>
                <a:gd name="T38" fmla="*/ 7 w 154"/>
                <a:gd name="T39" fmla="*/ 48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8 w 154"/>
                <a:gd name="T51" fmla="*/ 0 h 155"/>
                <a:gd name="T52" fmla="*/ 85 w 154"/>
                <a:gd name="T53" fmla="*/ 2 h 155"/>
                <a:gd name="T54" fmla="*/ 101 w 154"/>
                <a:gd name="T55" fmla="*/ 4 h 155"/>
                <a:gd name="T56" fmla="*/ 114 w 154"/>
                <a:gd name="T57" fmla="*/ 11 h 155"/>
                <a:gd name="T58" fmla="*/ 126 w 154"/>
                <a:gd name="T59" fmla="*/ 19 h 155"/>
                <a:gd name="T60" fmla="*/ 137 w 154"/>
                <a:gd name="T61" fmla="*/ 29 h 155"/>
                <a:gd name="T62" fmla="*/ 145 w 154"/>
                <a:gd name="T63" fmla="*/ 42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9" y="108"/>
                  </a:lnTo>
                  <a:lnTo>
                    <a:pt x="145" y="115"/>
                  </a:lnTo>
                  <a:lnTo>
                    <a:pt x="142" y="121"/>
                  </a:lnTo>
                  <a:lnTo>
                    <a:pt x="137" y="127"/>
                  </a:lnTo>
                  <a:lnTo>
                    <a:pt x="132" y="132"/>
                  </a:lnTo>
                  <a:lnTo>
                    <a:pt x="126" y="138"/>
                  </a:lnTo>
                  <a:lnTo>
                    <a:pt x="120" y="142"/>
                  </a:lnTo>
                  <a:lnTo>
                    <a:pt x="114" y="146"/>
                  </a:lnTo>
                  <a:lnTo>
                    <a:pt x="108" y="149"/>
                  </a:lnTo>
                  <a:lnTo>
                    <a:pt x="101" y="151"/>
                  </a:lnTo>
                  <a:lnTo>
                    <a:pt x="93" y="154"/>
                  </a:lnTo>
                  <a:lnTo>
                    <a:pt x="85" y="155"/>
                  </a:lnTo>
                  <a:lnTo>
                    <a:pt x="78" y="155"/>
                  </a:lnTo>
                  <a:lnTo>
                    <a:pt x="78" y="155"/>
                  </a:lnTo>
                  <a:lnTo>
                    <a:pt x="70" y="155"/>
                  </a:lnTo>
                  <a:lnTo>
                    <a:pt x="62" y="154"/>
                  </a:lnTo>
                  <a:lnTo>
                    <a:pt x="55" y="151"/>
                  </a:lnTo>
                  <a:lnTo>
                    <a:pt x="47" y="149"/>
                  </a:lnTo>
                  <a:lnTo>
                    <a:pt x="41" y="146"/>
                  </a:lnTo>
                  <a:lnTo>
                    <a:pt x="34" y="142"/>
                  </a:lnTo>
                  <a:lnTo>
                    <a:pt x="29"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4" y="35"/>
                  </a:lnTo>
                  <a:lnTo>
                    <a:pt x="18" y="29"/>
                  </a:lnTo>
                  <a:lnTo>
                    <a:pt x="23" y="23"/>
                  </a:lnTo>
                  <a:lnTo>
                    <a:pt x="29" y="19"/>
                  </a:lnTo>
                  <a:lnTo>
                    <a:pt x="34" y="14"/>
                  </a:lnTo>
                  <a:lnTo>
                    <a:pt x="41" y="11"/>
                  </a:lnTo>
                  <a:lnTo>
                    <a:pt x="47" y="7"/>
                  </a:lnTo>
                  <a:lnTo>
                    <a:pt x="55" y="4"/>
                  </a:lnTo>
                  <a:lnTo>
                    <a:pt x="62" y="3"/>
                  </a:lnTo>
                  <a:lnTo>
                    <a:pt x="70" y="2"/>
                  </a:lnTo>
                  <a:lnTo>
                    <a:pt x="78" y="0"/>
                  </a:lnTo>
                  <a:lnTo>
                    <a:pt x="78" y="0"/>
                  </a:lnTo>
                  <a:lnTo>
                    <a:pt x="85" y="2"/>
                  </a:lnTo>
                  <a:lnTo>
                    <a:pt x="93" y="3"/>
                  </a:lnTo>
                  <a:lnTo>
                    <a:pt x="101" y="4"/>
                  </a:lnTo>
                  <a:lnTo>
                    <a:pt x="108" y="7"/>
                  </a:lnTo>
                  <a:lnTo>
                    <a:pt x="114" y="11"/>
                  </a:lnTo>
                  <a:lnTo>
                    <a:pt x="120" y="14"/>
                  </a:lnTo>
                  <a:lnTo>
                    <a:pt x="126" y="19"/>
                  </a:lnTo>
                  <a:lnTo>
                    <a:pt x="132" y="23"/>
                  </a:lnTo>
                  <a:lnTo>
                    <a:pt x="137" y="29"/>
                  </a:lnTo>
                  <a:lnTo>
                    <a:pt x="142" y="35"/>
                  </a:lnTo>
                  <a:lnTo>
                    <a:pt x="145" y="42"/>
                  </a:lnTo>
                  <a:lnTo>
                    <a:pt x="149"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1" name="Freeform 1409">
              <a:extLst>
                <a:ext uri="{FF2B5EF4-FFF2-40B4-BE49-F238E27FC236}">
                  <a16:creationId xmlns:a16="http://schemas.microsoft.com/office/drawing/2014/main" id="{5AA4A31D-4FBA-4404-838B-B41FBF2268B8}"/>
                </a:ext>
              </a:extLst>
            </p:cNvPr>
            <p:cNvSpPr>
              <a:spLocks/>
            </p:cNvSpPr>
            <p:nvPr/>
          </p:nvSpPr>
          <p:spPr bwMode="auto">
            <a:xfrm>
              <a:off x="7331076" y="1990726"/>
              <a:ext cx="49213" cy="49213"/>
            </a:xfrm>
            <a:custGeom>
              <a:avLst/>
              <a:gdLst>
                <a:gd name="T0" fmla="*/ 154 w 154"/>
                <a:gd name="T1" fmla="*/ 77 h 155"/>
                <a:gd name="T2" fmla="*/ 152 w 154"/>
                <a:gd name="T3" fmla="*/ 93 h 155"/>
                <a:gd name="T4" fmla="*/ 147 w 154"/>
                <a:gd name="T5" fmla="*/ 107 h 155"/>
                <a:gd name="T6" fmla="*/ 141 w 154"/>
                <a:gd name="T7" fmla="*/ 121 h 155"/>
                <a:gd name="T8" fmla="*/ 131 w 154"/>
                <a:gd name="T9" fmla="*/ 132 h 155"/>
                <a:gd name="T10" fmla="*/ 120 w 154"/>
                <a:gd name="T11" fmla="*/ 141 h 155"/>
                <a:gd name="T12" fmla="*/ 107 w 154"/>
                <a:gd name="T13" fmla="*/ 148 h 155"/>
                <a:gd name="T14" fmla="*/ 93 w 154"/>
                <a:gd name="T15" fmla="*/ 153 h 155"/>
                <a:gd name="T16" fmla="*/ 76 w 154"/>
                <a:gd name="T17" fmla="*/ 155 h 155"/>
                <a:gd name="T18" fmla="*/ 70 w 154"/>
                <a:gd name="T19" fmla="*/ 154 h 155"/>
                <a:gd name="T20" fmla="*/ 54 w 154"/>
                <a:gd name="T21" fmla="*/ 151 h 155"/>
                <a:gd name="T22" fmla="*/ 40 w 154"/>
                <a:gd name="T23" fmla="*/ 145 h 155"/>
                <a:gd name="T24" fmla="*/ 28 w 154"/>
                <a:gd name="T25" fmla="*/ 137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6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2 h 155"/>
                <a:gd name="T50" fmla="*/ 76 w 154"/>
                <a:gd name="T51" fmla="*/ 0 h 155"/>
                <a:gd name="T52" fmla="*/ 85 w 154"/>
                <a:gd name="T53" fmla="*/ 0 h 155"/>
                <a:gd name="T54" fmla="*/ 99 w 154"/>
                <a:gd name="T55" fmla="*/ 4 h 155"/>
                <a:gd name="T56" fmla="*/ 113 w 154"/>
                <a:gd name="T57" fmla="*/ 10 h 155"/>
                <a:gd name="T58" fmla="*/ 126 w 154"/>
                <a:gd name="T59" fmla="*/ 18 h 155"/>
                <a:gd name="T60" fmla="*/ 136 w 154"/>
                <a:gd name="T61" fmla="*/ 28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7"/>
                  </a:lnTo>
                  <a:lnTo>
                    <a:pt x="145" y="114"/>
                  </a:lnTo>
                  <a:lnTo>
                    <a:pt x="141" y="121"/>
                  </a:lnTo>
                  <a:lnTo>
                    <a:pt x="136" y="126"/>
                  </a:lnTo>
                  <a:lnTo>
                    <a:pt x="131" y="132"/>
                  </a:lnTo>
                  <a:lnTo>
                    <a:pt x="126" y="137"/>
                  </a:lnTo>
                  <a:lnTo>
                    <a:pt x="120" y="141"/>
                  </a:lnTo>
                  <a:lnTo>
                    <a:pt x="113" y="145"/>
                  </a:lnTo>
                  <a:lnTo>
                    <a:pt x="107" y="148"/>
                  </a:lnTo>
                  <a:lnTo>
                    <a:pt x="99" y="151"/>
                  </a:lnTo>
                  <a:lnTo>
                    <a:pt x="93" y="153"/>
                  </a:lnTo>
                  <a:lnTo>
                    <a:pt x="85" y="154"/>
                  </a:lnTo>
                  <a:lnTo>
                    <a:pt x="76" y="155"/>
                  </a:lnTo>
                  <a:lnTo>
                    <a:pt x="76" y="155"/>
                  </a:lnTo>
                  <a:lnTo>
                    <a:pt x="70" y="154"/>
                  </a:lnTo>
                  <a:lnTo>
                    <a:pt x="62" y="153"/>
                  </a:lnTo>
                  <a:lnTo>
                    <a:pt x="54" y="151"/>
                  </a:lnTo>
                  <a:lnTo>
                    <a:pt x="47" y="148"/>
                  </a:lnTo>
                  <a:lnTo>
                    <a:pt x="40" y="145"/>
                  </a:lnTo>
                  <a:lnTo>
                    <a:pt x="34" y="141"/>
                  </a:lnTo>
                  <a:lnTo>
                    <a:pt x="28" y="137"/>
                  </a:lnTo>
                  <a:lnTo>
                    <a:pt x="23" y="132"/>
                  </a:lnTo>
                  <a:lnTo>
                    <a:pt x="18" y="126"/>
                  </a:lnTo>
                  <a:lnTo>
                    <a:pt x="14" y="121"/>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4" y="35"/>
                  </a:lnTo>
                  <a:lnTo>
                    <a:pt x="18" y="28"/>
                  </a:lnTo>
                  <a:lnTo>
                    <a:pt x="23" y="23"/>
                  </a:lnTo>
                  <a:lnTo>
                    <a:pt x="28" y="18"/>
                  </a:lnTo>
                  <a:lnTo>
                    <a:pt x="34" y="13"/>
                  </a:lnTo>
                  <a:lnTo>
                    <a:pt x="40" y="10"/>
                  </a:lnTo>
                  <a:lnTo>
                    <a:pt x="47" y="6"/>
                  </a:lnTo>
                  <a:lnTo>
                    <a:pt x="54" y="4"/>
                  </a:lnTo>
                  <a:lnTo>
                    <a:pt x="62" y="2"/>
                  </a:lnTo>
                  <a:lnTo>
                    <a:pt x="70" y="0"/>
                  </a:lnTo>
                  <a:lnTo>
                    <a:pt x="76" y="0"/>
                  </a:lnTo>
                  <a:lnTo>
                    <a:pt x="76" y="0"/>
                  </a:lnTo>
                  <a:lnTo>
                    <a:pt x="85" y="0"/>
                  </a:lnTo>
                  <a:lnTo>
                    <a:pt x="93" y="2"/>
                  </a:lnTo>
                  <a:lnTo>
                    <a:pt x="99" y="4"/>
                  </a:lnTo>
                  <a:lnTo>
                    <a:pt x="107" y="6"/>
                  </a:lnTo>
                  <a:lnTo>
                    <a:pt x="113" y="10"/>
                  </a:lnTo>
                  <a:lnTo>
                    <a:pt x="120" y="13"/>
                  </a:lnTo>
                  <a:lnTo>
                    <a:pt x="126" y="18"/>
                  </a:lnTo>
                  <a:lnTo>
                    <a:pt x="131" y="23"/>
                  </a:lnTo>
                  <a:lnTo>
                    <a:pt x="136" y="28"/>
                  </a:lnTo>
                  <a:lnTo>
                    <a:pt x="141" y="35"/>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2" name="Freeform 1410">
              <a:extLst>
                <a:ext uri="{FF2B5EF4-FFF2-40B4-BE49-F238E27FC236}">
                  <a16:creationId xmlns:a16="http://schemas.microsoft.com/office/drawing/2014/main" id="{F77EA724-35B2-4728-82AE-BC493C459FD9}"/>
                </a:ext>
              </a:extLst>
            </p:cNvPr>
            <p:cNvSpPr>
              <a:spLocks/>
            </p:cNvSpPr>
            <p:nvPr/>
          </p:nvSpPr>
          <p:spPr bwMode="auto">
            <a:xfrm>
              <a:off x="7331076" y="2060576"/>
              <a:ext cx="49213" cy="49213"/>
            </a:xfrm>
            <a:custGeom>
              <a:avLst/>
              <a:gdLst>
                <a:gd name="T0" fmla="*/ 154 w 154"/>
                <a:gd name="T1" fmla="*/ 78 h 155"/>
                <a:gd name="T2" fmla="*/ 152 w 154"/>
                <a:gd name="T3" fmla="*/ 93 h 155"/>
                <a:gd name="T4" fmla="*/ 147 w 154"/>
                <a:gd name="T5" fmla="*/ 108 h 155"/>
                <a:gd name="T6" fmla="*/ 141 w 154"/>
                <a:gd name="T7" fmla="*/ 121 h 155"/>
                <a:gd name="T8" fmla="*/ 131 w 154"/>
                <a:gd name="T9" fmla="*/ 132 h 155"/>
                <a:gd name="T10" fmla="*/ 120 w 154"/>
                <a:gd name="T11" fmla="*/ 142 h 155"/>
                <a:gd name="T12" fmla="*/ 107 w 154"/>
                <a:gd name="T13" fmla="*/ 149 h 155"/>
                <a:gd name="T14" fmla="*/ 93 w 154"/>
                <a:gd name="T15" fmla="*/ 154 h 155"/>
                <a:gd name="T16" fmla="*/ 76 w 154"/>
                <a:gd name="T17" fmla="*/ 155 h 155"/>
                <a:gd name="T18" fmla="*/ 70 w 154"/>
                <a:gd name="T19" fmla="*/ 155 h 155"/>
                <a:gd name="T20" fmla="*/ 54 w 154"/>
                <a:gd name="T21" fmla="*/ 151 h 155"/>
                <a:gd name="T22" fmla="*/ 40 w 154"/>
                <a:gd name="T23" fmla="*/ 146 h 155"/>
                <a:gd name="T24" fmla="*/ 28 w 154"/>
                <a:gd name="T25" fmla="*/ 138 h 155"/>
                <a:gd name="T26" fmla="*/ 18 w 154"/>
                <a:gd name="T27" fmla="*/ 127 h 155"/>
                <a:gd name="T28" fmla="*/ 9 w 154"/>
                <a:gd name="T29" fmla="*/ 115 h 155"/>
                <a:gd name="T30" fmla="*/ 3 w 154"/>
                <a:gd name="T31" fmla="*/ 101 h 155"/>
                <a:gd name="T32" fmla="*/ 1 w 154"/>
                <a:gd name="T33" fmla="*/ 86 h 155"/>
                <a:gd name="T34" fmla="*/ 0 w 154"/>
                <a:gd name="T35" fmla="*/ 78 h 155"/>
                <a:gd name="T36" fmla="*/ 2 w 154"/>
                <a:gd name="T37" fmla="*/ 62 h 155"/>
                <a:gd name="T38" fmla="*/ 6 w 154"/>
                <a:gd name="T39" fmla="*/ 48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6 w 154"/>
                <a:gd name="T51" fmla="*/ 0 h 155"/>
                <a:gd name="T52" fmla="*/ 85 w 154"/>
                <a:gd name="T53" fmla="*/ 2 h 155"/>
                <a:gd name="T54" fmla="*/ 99 w 154"/>
                <a:gd name="T55" fmla="*/ 4 h 155"/>
                <a:gd name="T56" fmla="*/ 113 w 154"/>
                <a:gd name="T57" fmla="*/ 11 h 155"/>
                <a:gd name="T58" fmla="*/ 126 w 154"/>
                <a:gd name="T59" fmla="*/ 19 h 155"/>
                <a:gd name="T60" fmla="*/ 136 w 154"/>
                <a:gd name="T61" fmla="*/ 29 h 155"/>
                <a:gd name="T62" fmla="*/ 145 w 154"/>
                <a:gd name="T63" fmla="*/ 42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7" y="108"/>
                  </a:lnTo>
                  <a:lnTo>
                    <a:pt x="145" y="115"/>
                  </a:lnTo>
                  <a:lnTo>
                    <a:pt x="141" y="121"/>
                  </a:lnTo>
                  <a:lnTo>
                    <a:pt x="136" y="127"/>
                  </a:lnTo>
                  <a:lnTo>
                    <a:pt x="131" y="132"/>
                  </a:lnTo>
                  <a:lnTo>
                    <a:pt x="126" y="138"/>
                  </a:lnTo>
                  <a:lnTo>
                    <a:pt x="120" y="142"/>
                  </a:lnTo>
                  <a:lnTo>
                    <a:pt x="113" y="146"/>
                  </a:lnTo>
                  <a:lnTo>
                    <a:pt x="107" y="149"/>
                  </a:lnTo>
                  <a:lnTo>
                    <a:pt x="99" y="151"/>
                  </a:lnTo>
                  <a:lnTo>
                    <a:pt x="93" y="154"/>
                  </a:lnTo>
                  <a:lnTo>
                    <a:pt x="85" y="155"/>
                  </a:lnTo>
                  <a:lnTo>
                    <a:pt x="76" y="155"/>
                  </a:lnTo>
                  <a:lnTo>
                    <a:pt x="76" y="155"/>
                  </a:lnTo>
                  <a:lnTo>
                    <a:pt x="70" y="155"/>
                  </a:lnTo>
                  <a:lnTo>
                    <a:pt x="62" y="154"/>
                  </a:lnTo>
                  <a:lnTo>
                    <a:pt x="54" y="151"/>
                  </a:lnTo>
                  <a:lnTo>
                    <a:pt x="47" y="149"/>
                  </a:lnTo>
                  <a:lnTo>
                    <a:pt x="40" y="146"/>
                  </a:lnTo>
                  <a:lnTo>
                    <a:pt x="34" y="142"/>
                  </a:lnTo>
                  <a:lnTo>
                    <a:pt x="28" y="138"/>
                  </a:lnTo>
                  <a:lnTo>
                    <a:pt x="23" y="132"/>
                  </a:lnTo>
                  <a:lnTo>
                    <a:pt x="18" y="127"/>
                  </a:lnTo>
                  <a:lnTo>
                    <a:pt x="14" y="121"/>
                  </a:lnTo>
                  <a:lnTo>
                    <a:pt x="9" y="115"/>
                  </a:lnTo>
                  <a:lnTo>
                    <a:pt x="6" y="108"/>
                  </a:lnTo>
                  <a:lnTo>
                    <a:pt x="3" y="101"/>
                  </a:lnTo>
                  <a:lnTo>
                    <a:pt x="2" y="93"/>
                  </a:lnTo>
                  <a:lnTo>
                    <a:pt x="1" y="86"/>
                  </a:lnTo>
                  <a:lnTo>
                    <a:pt x="0" y="78"/>
                  </a:lnTo>
                  <a:lnTo>
                    <a:pt x="0" y="78"/>
                  </a:lnTo>
                  <a:lnTo>
                    <a:pt x="1" y="70"/>
                  </a:lnTo>
                  <a:lnTo>
                    <a:pt x="2" y="62"/>
                  </a:lnTo>
                  <a:lnTo>
                    <a:pt x="3" y="55"/>
                  </a:lnTo>
                  <a:lnTo>
                    <a:pt x="6" y="48"/>
                  </a:lnTo>
                  <a:lnTo>
                    <a:pt x="9" y="42"/>
                  </a:lnTo>
                  <a:lnTo>
                    <a:pt x="14" y="35"/>
                  </a:lnTo>
                  <a:lnTo>
                    <a:pt x="18" y="29"/>
                  </a:lnTo>
                  <a:lnTo>
                    <a:pt x="23" y="23"/>
                  </a:lnTo>
                  <a:lnTo>
                    <a:pt x="28" y="19"/>
                  </a:lnTo>
                  <a:lnTo>
                    <a:pt x="34" y="14"/>
                  </a:lnTo>
                  <a:lnTo>
                    <a:pt x="40" y="11"/>
                  </a:lnTo>
                  <a:lnTo>
                    <a:pt x="47" y="7"/>
                  </a:lnTo>
                  <a:lnTo>
                    <a:pt x="54" y="4"/>
                  </a:lnTo>
                  <a:lnTo>
                    <a:pt x="62" y="3"/>
                  </a:lnTo>
                  <a:lnTo>
                    <a:pt x="70" y="2"/>
                  </a:lnTo>
                  <a:lnTo>
                    <a:pt x="76" y="0"/>
                  </a:lnTo>
                  <a:lnTo>
                    <a:pt x="76" y="0"/>
                  </a:lnTo>
                  <a:lnTo>
                    <a:pt x="85" y="2"/>
                  </a:lnTo>
                  <a:lnTo>
                    <a:pt x="93" y="3"/>
                  </a:lnTo>
                  <a:lnTo>
                    <a:pt x="99" y="4"/>
                  </a:lnTo>
                  <a:lnTo>
                    <a:pt x="107" y="7"/>
                  </a:lnTo>
                  <a:lnTo>
                    <a:pt x="113" y="11"/>
                  </a:lnTo>
                  <a:lnTo>
                    <a:pt x="120" y="14"/>
                  </a:lnTo>
                  <a:lnTo>
                    <a:pt x="126" y="19"/>
                  </a:lnTo>
                  <a:lnTo>
                    <a:pt x="131" y="23"/>
                  </a:lnTo>
                  <a:lnTo>
                    <a:pt x="136" y="29"/>
                  </a:lnTo>
                  <a:lnTo>
                    <a:pt x="141" y="35"/>
                  </a:lnTo>
                  <a:lnTo>
                    <a:pt x="145" y="42"/>
                  </a:lnTo>
                  <a:lnTo>
                    <a:pt x="147"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3" name="Freeform 1412">
              <a:extLst>
                <a:ext uri="{FF2B5EF4-FFF2-40B4-BE49-F238E27FC236}">
                  <a16:creationId xmlns:a16="http://schemas.microsoft.com/office/drawing/2014/main" id="{4A003DAF-6894-4E41-BCEA-C8C9C5DF4C68}"/>
                </a:ext>
              </a:extLst>
            </p:cNvPr>
            <p:cNvSpPr>
              <a:spLocks/>
            </p:cNvSpPr>
            <p:nvPr/>
          </p:nvSpPr>
          <p:spPr bwMode="auto">
            <a:xfrm>
              <a:off x="7751763" y="1852613"/>
              <a:ext cx="49213" cy="49213"/>
            </a:xfrm>
            <a:custGeom>
              <a:avLst/>
              <a:gdLst>
                <a:gd name="T0" fmla="*/ 155 w 155"/>
                <a:gd name="T1" fmla="*/ 76 h 153"/>
                <a:gd name="T2" fmla="*/ 153 w 155"/>
                <a:gd name="T3" fmla="*/ 91 h 153"/>
                <a:gd name="T4" fmla="*/ 148 w 155"/>
                <a:gd name="T5" fmla="*/ 106 h 153"/>
                <a:gd name="T6" fmla="*/ 141 w 155"/>
                <a:gd name="T7" fmla="*/ 120 h 153"/>
                <a:gd name="T8" fmla="*/ 132 w 155"/>
                <a:gd name="T9" fmla="*/ 131 h 153"/>
                <a:gd name="T10" fmla="*/ 120 w 155"/>
                <a:gd name="T11" fmla="*/ 140 h 153"/>
                <a:gd name="T12" fmla="*/ 108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99 h 153"/>
                <a:gd name="T32" fmla="*/ 0 w 155"/>
                <a:gd name="T33" fmla="*/ 84 h 153"/>
                <a:gd name="T34" fmla="*/ 0 w 155"/>
                <a:gd name="T35" fmla="*/ 76 h 153"/>
                <a:gd name="T36" fmla="*/ 1 w 155"/>
                <a:gd name="T37" fmla="*/ 60 h 153"/>
                <a:gd name="T38" fmla="*/ 6 w 155"/>
                <a:gd name="T39" fmla="*/ 47 h 153"/>
                <a:gd name="T40" fmla="*/ 14 w 155"/>
                <a:gd name="T41" fmla="*/ 33 h 153"/>
                <a:gd name="T42" fmla="*/ 23 w 155"/>
                <a:gd name="T43" fmla="*/ 21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6 w 155"/>
                <a:gd name="T63" fmla="*/ 40 h 153"/>
                <a:gd name="T64" fmla="*/ 151 w 155"/>
                <a:gd name="T65" fmla="*/ 53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1"/>
                  </a:lnTo>
                  <a:lnTo>
                    <a:pt x="151" y="99"/>
                  </a:lnTo>
                  <a:lnTo>
                    <a:pt x="148" y="106"/>
                  </a:lnTo>
                  <a:lnTo>
                    <a:pt x="146" y="113"/>
                  </a:lnTo>
                  <a:lnTo>
                    <a:pt x="141" y="120"/>
                  </a:lnTo>
                  <a:lnTo>
                    <a:pt x="137" y="126"/>
                  </a:lnTo>
                  <a:lnTo>
                    <a:pt x="132" y="131"/>
                  </a:lnTo>
                  <a:lnTo>
                    <a:pt x="126" y="136"/>
                  </a:lnTo>
                  <a:lnTo>
                    <a:pt x="120" y="140"/>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9" y="136"/>
                  </a:lnTo>
                  <a:lnTo>
                    <a:pt x="23" y="131"/>
                  </a:lnTo>
                  <a:lnTo>
                    <a:pt x="17" y="126"/>
                  </a:lnTo>
                  <a:lnTo>
                    <a:pt x="14"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4" y="33"/>
                  </a:lnTo>
                  <a:lnTo>
                    <a:pt x="17" y="27"/>
                  </a:lnTo>
                  <a:lnTo>
                    <a:pt x="23" y="21"/>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0" y="12"/>
                  </a:lnTo>
                  <a:lnTo>
                    <a:pt x="126" y="17"/>
                  </a:lnTo>
                  <a:lnTo>
                    <a:pt x="132" y="21"/>
                  </a:lnTo>
                  <a:lnTo>
                    <a:pt x="137" y="27"/>
                  </a:lnTo>
                  <a:lnTo>
                    <a:pt x="141" y="33"/>
                  </a:lnTo>
                  <a:lnTo>
                    <a:pt x="146" y="40"/>
                  </a:lnTo>
                  <a:lnTo>
                    <a:pt x="148" y="47"/>
                  </a:lnTo>
                  <a:lnTo>
                    <a:pt x="151" y="53"/>
                  </a:lnTo>
                  <a:lnTo>
                    <a:pt x="153"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4" name="Freeform 1413">
              <a:extLst>
                <a:ext uri="{FF2B5EF4-FFF2-40B4-BE49-F238E27FC236}">
                  <a16:creationId xmlns:a16="http://schemas.microsoft.com/office/drawing/2014/main" id="{787028C2-C2A7-4A2C-A0DD-3B4A29573CB6}"/>
                </a:ext>
              </a:extLst>
            </p:cNvPr>
            <p:cNvSpPr>
              <a:spLocks/>
            </p:cNvSpPr>
            <p:nvPr/>
          </p:nvSpPr>
          <p:spPr bwMode="auto">
            <a:xfrm>
              <a:off x="7751763" y="1922463"/>
              <a:ext cx="49213" cy="49213"/>
            </a:xfrm>
            <a:custGeom>
              <a:avLst/>
              <a:gdLst>
                <a:gd name="T0" fmla="*/ 155 w 155"/>
                <a:gd name="T1" fmla="*/ 76 h 154"/>
                <a:gd name="T2" fmla="*/ 153 w 155"/>
                <a:gd name="T3" fmla="*/ 92 h 154"/>
                <a:gd name="T4" fmla="*/ 148 w 155"/>
                <a:gd name="T5" fmla="*/ 107 h 154"/>
                <a:gd name="T6" fmla="*/ 141 w 155"/>
                <a:gd name="T7" fmla="*/ 120 h 154"/>
                <a:gd name="T8" fmla="*/ 132 w 155"/>
                <a:gd name="T9" fmla="*/ 131 h 154"/>
                <a:gd name="T10" fmla="*/ 120 w 155"/>
                <a:gd name="T11" fmla="*/ 140 h 154"/>
                <a:gd name="T12" fmla="*/ 108 w 155"/>
                <a:gd name="T13" fmla="*/ 147 h 154"/>
                <a:gd name="T14" fmla="*/ 93 w 155"/>
                <a:gd name="T15" fmla="*/ 152 h 154"/>
                <a:gd name="T16" fmla="*/ 77 w 155"/>
                <a:gd name="T17" fmla="*/ 154 h 154"/>
                <a:gd name="T18" fmla="*/ 69 w 155"/>
                <a:gd name="T19" fmla="*/ 153 h 154"/>
                <a:gd name="T20" fmla="*/ 54 w 155"/>
                <a:gd name="T21" fmla="*/ 151 h 154"/>
                <a:gd name="T22" fmla="*/ 40 w 155"/>
                <a:gd name="T23" fmla="*/ 144 h 154"/>
                <a:gd name="T24" fmla="*/ 29 w 155"/>
                <a:gd name="T25" fmla="*/ 136 h 154"/>
                <a:gd name="T26" fmla="*/ 17 w 155"/>
                <a:gd name="T27" fmla="*/ 126 h 154"/>
                <a:gd name="T28" fmla="*/ 9 w 155"/>
                <a:gd name="T29" fmla="*/ 113 h 154"/>
                <a:gd name="T30" fmla="*/ 4 w 155"/>
                <a:gd name="T31" fmla="*/ 99 h 154"/>
                <a:gd name="T32" fmla="*/ 0 w 155"/>
                <a:gd name="T33" fmla="*/ 84 h 154"/>
                <a:gd name="T34" fmla="*/ 0 w 155"/>
                <a:gd name="T35" fmla="*/ 76 h 154"/>
                <a:gd name="T36" fmla="*/ 1 w 155"/>
                <a:gd name="T37" fmla="*/ 61 h 154"/>
                <a:gd name="T38" fmla="*/ 6 w 155"/>
                <a:gd name="T39" fmla="*/ 47 h 154"/>
                <a:gd name="T40" fmla="*/ 14 w 155"/>
                <a:gd name="T41" fmla="*/ 34 h 154"/>
                <a:gd name="T42" fmla="*/ 23 w 155"/>
                <a:gd name="T43" fmla="*/ 23 h 154"/>
                <a:gd name="T44" fmla="*/ 35 w 155"/>
                <a:gd name="T45" fmla="*/ 13 h 154"/>
                <a:gd name="T46" fmla="*/ 47 w 155"/>
                <a:gd name="T47" fmla="*/ 5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7 w 155"/>
                <a:gd name="T61" fmla="*/ 28 h 154"/>
                <a:gd name="T62" fmla="*/ 146 w 155"/>
                <a:gd name="T63" fmla="*/ 40 h 154"/>
                <a:gd name="T64" fmla="*/ 151 w 155"/>
                <a:gd name="T65" fmla="*/ 53 h 154"/>
                <a:gd name="T66" fmla="*/ 154 w 155"/>
                <a:gd name="T67" fmla="*/ 68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3" y="92"/>
                  </a:lnTo>
                  <a:lnTo>
                    <a:pt x="151" y="99"/>
                  </a:lnTo>
                  <a:lnTo>
                    <a:pt x="148" y="107"/>
                  </a:lnTo>
                  <a:lnTo>
                    <a:pt x="146" y="113"/>
                  </a:lnTo>
                  <a:lnTo>
                    <a:pt x="141" y="120"/>
                  </a:lnTo>
                  <a:lnTo>
                    <a:pt x="137" y="126"/>
                  </a:lnTo>
                  <a:lnTo>
                    <a:pt x="132" y="131"/>
                  </a:lnTo>
                  <a:lnTo>
                    <a:pt x="126" y="136"/>
                  </a:lnTo>
                  <a:lnTo>
                    <a:pt x="120" y="140"/>
                  </a:lnTo>
                  <a:lnTo>
                    <a:pt x="114" y="144"/>
                  </a:lnTo>
                  <a:lnTo>
                    <a:pt x="108"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0"/>
                  </a:lnTo>
                  <a:lnTo>
                    <a:pt x="29" y="136"/>
                  </a:lnTo>
                  <a:lnTo>
                    <a:pt x="23" y="131"/>
                  </a:lnTo>
                  <a:lnTo>
                    <a:pt x="17" y="126"/>
                  </a:lnTo>
                  <a:lnTo>
                    <a:pt x="14"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4" y="34"/>
                  </a:lnTo>
                  <a:lnTo>
                    <a:pt x="17" y="28"/>
                  </a:lnTo>
                  <a:lnTo>
                    <a:pt x="23" y="23"/>
                  </a:lnTo>
                  <a:lnTo>
                    <a:pt x="29" y="17"/>
                  </a:lnTo>
                  <a:lnTo>
                    <a:pt x="35" y="13"/>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0" y="13"/>
                  </a:lnTo>
                  <a:lnTo>
                    <a:pt x="126" y="17"/>
                  </a:lnTo>
                  <a:lnTo>
                    <a:pt x="132" y="23"/>
                  </a:lnTo>
                  <a:lnTo>
                    <a:pt x="137" y="28"/>
                  </a:lnTo>
                  <a:lnTo>
                    <a:pt x="141" y="34"/>
                  </a:lnTo>
                  <a:lnTo>
                    <a:pt x="146" y="40"/>
                  </a:lnTo>
                  <a:lnTo>
                    <a:pt x="148" y="47"/>
                  </a:lnTo>
                  <a:lnTo>
                    <a:pt x="151" y="53"/>
                  </a:lnTo>
                  <a:lnTo>
                    <a:pt x="153" y="61"/>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5" name="Freeform 1414">
              <a:extLst>
                <a:ext uri="{FF2B5EF4-FFF2-40B4-BE49-F238E27FC236}">
                  <a16:creationId xmlns:a16="http://schemas.microsoft.com/office/drawing/2014/main" id="{D7DBF269-D487-4318-8086-CA47084BE175}"/>
                </a:ext>
              </a:extLst>
            </p:cNvPr>
            <p:cNvSpPr>
              <a:spLocks/>
            </p:cNvSpPr>
            <p:nvPr/>
          </p:nvSpPr>
          <p:spPr bwMode="auto">
            <a:xfrm>
              <a:off x="7821613" y="1852613"/>
              <a:ext cx="49213" cy="49213"/>
            </a:xfrm>
            <a:custGeom>
              <a:avLst/>
              <a:gdLst>
                <a:gd name="T0" fmla="*/ 154 w 154"/>
                <a:gd name="T1" fmla="*/ 76 h 153"/>
                <a:gd name="T2" fmla="*/ 152 w 154"/>
                <a:gd name="T3" fmla="*/ 91 h 153"/>
                <a:gd name="T4" fmla="*/ 148 w 154"/>
                <a:gd name="T5" fmla="*/ 106 h 153"/>
                <a:gd name="T6" fmla="*/ 141 w 154"/>
                <a:gd name="T7" fmla="*/ 120 h 153"/>
                <a:gd name="T8" fmla="*/ 132 w 154"/>
                <a:gd name="T9" fmla="*/ 131 h 153"/>
                <a:gd name="T10" fmla="*/ 120 w 154"/>
                <a:gd name="T11" fmla="*/ 140 h 153"/>
                <a:gd name="T12" fmla="*/ 107 w 154"/>
                <a:gd name="T13" fmla="*/ 147 h 153"/>
                <a:gd name="T14" fmla="*/ 93 w 154"/>
                <a:gd name="T15" fmla="*/ 152 h 153"/>
                <a:gd name="T16" fmla="*/ 77 w 154"/>
                <a:gd name="T17" fmla="*/ 153 h 153"/>
                <a:gd name="T18" fmla="*/ 70 w 154"/>
                <a:gd name="T19" fmla="*/ 153 h 153"/>
                <a:gd name="T20" fmla="*/ 54 w 154"/>
                <a:gd name="T21" fmla="*/ 150 h 153"/>
                <a:gd name="T22" fmla="*/ 40 w 154"/>
                <a:gd name="T23" fmla="*/ 144 h 153"/>
                <a:gd name="T24" fmla="*/ 29 w 154"/>
                <a:gd name="T25" fmla="*/ 136 h 153"/>
                <a:gd name="T26" fmla="*/ 17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6 w 154"/>
                <a:gd name="T39" fmla="*/ 47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7 w 154"/>
                <a:gd name="T51" fmla="*/ 0 h 153"/>
                <a:gd name="T52" fmla="*/ 85 w 154"/>
                <a:gd name="T53" fmla="*/ 0 h 153"/>
                <a:gd name="T54" fmla="*/ 99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1"/>
                  </a:lnTo>
                  <a:lnTo>
                    <a:pt x="151" y="99"/>
                  </a:lnTo>
                  <a:lnTo>
                    <a:pt x="148" y="106"/>
                  </a:lnTo>
                  <a:lnTo>
                    <a:pt x="145" y="113"/>
                  </a:lnTo>
                  <a:lnTo>
                    <a:pt x="141" y="120"/>
                  </a:lnTo>
                  <a:lnTo>
                    <a:pt x="136" y="126"/>
                  </a:lnTo>
                  <a:lnTo>
                    <a:pt x="132" y="131"/>
                  </a:lnTo>
                  <a:lnTo>
                    <a:pt x="126" y="136"/>
                  </a:lnTo>
                  <a:lnTo>
                    <a:pt x="120" y="140"/>
                  </a:lnTo>
                  <a:lnTo>
                    <a:pt x="114" y="144"/>
                  </a:lnTo>
                  <a:lnTo>
                    <a:pt x="107" y="147"/>
                  </a:lnTo>
                  <a:lnTo>
                    <a:pt x="99" y="150"/>
                  </a:lnTo>
                  <a:lnTo>
                    <a:pt x="93" y="152"/>
                  </a:lnTo>
                  <a:lnTo>
                    <a:pt x="85" y="153"/>
                  </a:lnTo>
                  <a:lnTo>
                    <a:pt x="77" y="153"/>
                  </a:lnTo>
                  <a:lnTo>
                    <a:pt x="77" y="153"/>
                  </a:lnTo>
                  <a:lnTo>
                    <a:pt x="70" y="153"/>
                  </a:lnTo>
                  <a:lnTo>
                    <a:pt x="62" y="152"/>
                  </a:lnTo>
                  <a:lnTo>
                    <a:pt x="54" y="150"/>
                  </a:lnTo>
                  <a:lnTo>
                    <a:pt x="47" y="147"/>
                  </a:lnTo>
                  <a:lnTo>
                    <a:pt x="40" y="144"/>
                  </a:lnTo>
                  <a:lnTo>
                    <a:pt x="34" y="140"/>
                  </a:lnTo>
                  <a:lnTo>
                    <a:pt x="29" y="136"/>
                  </a:lnTo>
                  <a:lnTo>
                    <a:pt x="23" y="131"/>
                  </a:lnTo>
                  <a:lnTo>
                    <a:pt x="17" y="126"/>
                  </a:lnTo>
                  <a:lnTo>
                    <a:pt x="14" y="120"/>
                  </a:lnTo>
                  <a:lnTo>
                    <a:pt x="9" y="113"/>
                  </a:lnTo>
                  <a:lnTo>
                    <a:pt x="6" y="106"/>
                  </a:lnTo>
                  <a:lnTo>
                    <a:pt x="3" y="99"/>
                  </a:lnTo>
                  <a:lnTo>
                    <a:pt x="1" y="91"/>
                  </a:lnTo>
                  <a:lnTo>
                    <a:pt x="0" y="84"/>
                  </a:lnTo>
                  <a:lnTo>
                    <a:pt x="0" y="76"/>
                  </a:lnTo>
                  <a:lnTo>
                    <a:pt x="0" y="76"/>
                  </a:lnTo>
                  <a:lnTo>
                    <a:pt x="0" y="68"/>
                  </a:lnTo>
                  <a:lnTo>
                    <a:pt x="1" y="60"/>
                  </a:lnTo>
                  <a:lnTo>
                    <a:pt x="3" y="53"/>
                  </a:lnTo>
                  <a:lnTo>
                    <a:pt x="6" y="47"/>
                  </a:lnTo>
                  <a:lnTo>
                    <a:pt x="9" y="40"/>
                  </a:lnTo>
                  <a:lnTo>
                    <a:pt x="14" y="33"/>
                  </a:lnTo>
                  <a:lnTo>
                    <a:pt x="17" y="27"/>
                  </a:lnTo>
                  <a:lnTo>
                    <a:pt x="23" y="21"/>
                  </a:lnTo>
                  <a:lnTo>
                    <a:pt x="29" y="17"/>
                  </a:lnTo>
                  <a:lnTo>
                    <a:pt x="34" y="12"/>
                  </a:lnTo>
                  <a:lnTo>
                    <a:pt x="40" y="9"/>
                  </a:lnTo>
                  <a:lnTo>
                    <a:pt x="47" y="5"/>
                  </a:lnTo>
                  <a:lnTo>
                    <a:pt x="54" y="3"/>
                  </a:lnTo>
                  <a:lnTo>
                    <a:pt x="62" y="1"/>
                  </a:lnTo>
                  <a:lnTo>
                    <a:pt x="70" y="0"/>
                  </a:lnTo>
                  <a:lnTo>
                    <a:pt x="77" y="0"/>
                  </a:lnTo>
                  <a:lnTo>
                    <a:pt x="77" y="0"/>
                  </a:lnTo>
                  <a:lnTo>
                    <a:pt x="85" y="0"/>
                  </a:lnTo>
                  <a:lnTo>
                    <a:pt x="93" y="1"/>
                  </a:lnTo>
                  <a:lnTo>
                    <a:pt x="99" y="3"/>
                  </a:lnTo>
                  <a:lnTo>
                    <a:pt x="107" y="5"/>
                  </a:lnTo>
                  <a:lnTo>
                    <a:pt x="114" y="9"/>
                  </a:lnTo>
                  <a:lnTo>
                    <a:pt x="120" y="12"/>
                  </a:lnTo>
                  <a:lnTo>
                    <a:pt x="126" y="17"/>
                  </a:lnTo>
                  <a:lnTo>
                    <a:pt x="132" y="21"/>
                  </a:lnTo>
                  <a:lnTo>
                    <a:pt x="136" y="27"/>
                  </a:lnTo>
                  <a:lnTo>
                    <a:pt x="141" y="33"/>
                  </a:lnTo>
                  <a:lnTo>
                    <a:pt x="145" y="40"/>
                  </a:lnTo>
                  <a:lnTo>
                    <a:pt x="148" y="47"/>
                  </a:lnTo>
                  <a:lnTo>
                    <a:pt x="151" y="53"/>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6" name="Freeform 1415">
              <a:extLst>
                <a:ext uri="{FF2B5EF4-FFF2-40B4-BE49-F238E27FC236}">
                  <a16:creationId xmlns:a16="http://schemas.microsoft.com/office/drawing/2014/main" id="{66E0272A-F2D9-4DB0-9FCC-3C265A1410DD}"/>
                </a:ext>
              </a:extLst>
            </p:cNvPr>
            <p:cNvSpPr>
              <a:spLocks/>
            </p:cNvSpPr>
            <p:nvPr/>
          </p:nvSpPr>
          <p:spPr bwMode="auto">
            <a:xfrm>
              <a:off x="7821613" y="1922463"/>
              <a:ext cx="49213" cy="49213"/>
            </a:xfrm>
            <a:custGeom>
              <a:avLst/>
              <a:gdLst>
                <a:gd name="T0" fmla="*/ 154 w 154"/>
                <a:gd name="T1" fmla="*/ 76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7 h 154"/>
                <a:gd name="T14" fmla="*/ 93 w 154"/>
                <a:gd name="T15" fmla="*/ 152 h 154"/>
                <a:gd name="T16" fmla="*/ 77 w 154"/>
                <a:gd name="T17" fmla="*/ 154 h 154"/>
                <a:gd name="T18" fmla="*/ 70 w 154"/>
                <a:gd name="T19" fmla="*/ 153 h 154"/>
                <a:gd name="T20" fmla="*/ 54 w 154"/>
                <a:gd name="T21" fmla="*/ 151 h 154"/>
                <a:gd name="T22" fmla="*/ 40 w 154"/>
                <a:gd name="T23" fmla="*/ 144 h 154"/>
                <a:gd name="T24" fmla="*/ 29 w 154"/>
                <a:gd name="T25" fmla="*/ 136 h 154"/>
                <a:gd name="T26" fmla="*/ 17 w 154"/>
                <a:gd name="T27" fmla="*/ 126 h 154"/>
                <a:gd name="T28" fmla="*/ 9 w 154"/>
                <a:gd name="T29" fmla="*/ 113 h 154"/>
                <a:gd name="T30" fmla="*/ 3 w 154"/>
                <a:gd name="T31" fmla="*/ 99 h 154"/>
                <a:gd name="T32" fmla="*/ 0 w 154"/>
                <a:gd name="T33" fmla="*/ 84 h 154"/>
                <a:gd name="T34" fmla="*/ 0 w 154"/>
                <a:gd name="T35" fmla="*/ 76 h 154"/>
                <a:gd name="T36" fmla="*/ 1 w 154"/>
                <a:gd name="T37" fmla="*/ 61 h 154"/>
                <a:gd name="T38" fmla="*/ 6 w 154"/>
                <a:gd name="T39" fmla="*/ 47 h 154"/>
                <a:gd name="T40" fmla="*/ 14 w 154"/>
                <a:gd name="T41" fmla="*/ 34 h 154"/>
                <a:gd name="T42" fmla="*/ 23 w 154"/>
                <a:gd name="T43" fmla="*/ 23 h 154"/>
                <a:gd name="T44" fmla="*/ 34 w 154"/>
                <a:gd name="T45" fmla="*/ 13 h 154"/>
                <a:gd name="T46" fmla="*/ 47 w 154"/>
                <a:gd name="T47" fmla="*/ 5 h 154"/>
                <a:gd name="T48" fmla="*/ 62 w 154"/>
                <a:gd name="T49" fmla="*/ 1 h 154"/>
                <a:gd name="T50" fmla="*/ 77 w 154"/>
                <a:gd name="T51" fmla="*/ 0 h 154"/>
                <a:gd name="T52" fmla="*/ 85 w 154"/>
                <a:gd name="T53" fmla="*/ 0 h 154"/>
                <a:gd name="T54" fmla="*/ 99 w 154"/>
                <a:gd name="T55" fmla="*/ 3 h 154"/>
                <a:gd name="T56" fmla="*/ 114 w 154"/>
                <a:gd name="T57" fmla="*/ 9 h 154"/>
                <a:gd name="T58" fmla="*/ 126 w 154"/>
                <a:gd name="T59" fmla="*/ 17 h 154"/>
                <a:gd name="T60" fmla="*/ 136 w 154"/>
                <a:gd name="T61" fmla="*/ 28 h 154"/>
                <a:gd name="T62" fmla="*/ 145 w 154"/>
                <a:gd name="T63" fmla="*/ 40 h 154"/>
                <a:gd name="T64" fmla="*/ 151 w 154"/>
                <a:gd name="T65" fmla="*/ 53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8" y="107"/>
                  </a:lnTo>
                  <a:lnTo>
                    <a:pt x="145" y="113"/>
                  </a:lnTo>
                  <a:lnTo>
                    <a:pt x="141" y="120"/>
                  </a:lnTo>
                  <a:lnTo>
                    <a:pt x="136" y="126"/>
                  </a:lnTo>
                  <a:lnTo>
                    <a:pt x="132" y="131"/>
                  </a:lnTo>
                  <a:lnTo>
                    <a:pt x="126" y="136"/>
                  </a:lnTo>
                  <a:lnTo>
                    <a:pt x="120" y="140"/>
                  </a:lnTo>
                  <a:lnTo>
                    <a:pt x="114" y="144"/>
                  </a:lnTo>
                  <a:lnTo>
                    <a:pt x="107" y="147"/>
                  </a:lnTo>
                  <a:lnTo>
                    <a:pt x="99" y="151"/>
                  </a:lnTo>
                  <a:lnTo>
                    <a:pt x="93" y="152"/>
                  </a:lnTo>
                  <a:lnTo>
                    <a:pt x="85" y="153"/>
                  </a:lnTo>
                  <a:lnTo>
                    <a:pt x="77" y="154"/>
                  </a:lnTo>
                  <a:lnTo>
                    <a:pt x="77" y="154"/>
                  </a:lnTo>
                  <a:lnTo>
                    <a:pt x="70" y="153"/>
                  </a:lnTo>
                  <a:lnTo>
                    <a:pt x="62" y="152"/>
                  </a:lnTo>
                  <a:lnTo>
                    <a:pt x="54" y="151"/>
                  </a:lnTo>
                  <a:lnTo>
                    <a:pt x="47" y="147"/>
                  </a:lnTo>
                  <a:lnTo>
                    <a:pt x="40" y="144"/>
                  </a:lnTo>
                  <a:lnTo>
                    <a:pt x="34" y="140"/>
                  </a:lnTo>
                  <a:lnTo>
                    <a:pt x="29" y="136"/>
                  </a:lnTo>
                  <a:lnTo>
                    <a:pt x="23" y="131"/>
                  </a:lnTo>
                  <a:lnTo>
                    <a:pt x="17" y="126"/>
                  </a:lnTo>
                  <a:lnTo>
                    <a:pt x="14" y="120"/>
                  </a:lnTo>
                  <a:lnTo>
                    <a:pt x="9" y="113"/>
                  </a:lnTo>
                  <a:lnTo>
                    <a:pt x="6" y="107"/>
                  </a:lnTo>
                  <a:lnTo>
                    <a:pt x="3" y="99"/>
                  </a:lnTo>
                  <a:lnTo>
                    <a:pt x="1" y="92"/>
                  </a:lnTo>
                  <a:lnTo>
                    <a:pt x="0" y="84"/>
                  </a:lnTo>
                  <a:lnTo>
                    <a:pt x="0" y="76"/>
                  </a:lnTo>
                  <a:lnTo>
                    <a:pt x="0" y="76"/>
                  </a:lnTo>
                  <a:lnTo>
                    <a:pt x="0" y="68"/>
                  </a:lnTo>
                  <a:lnTo>
                    <a:pt x="1" y="61"/>
                  </a:lnTo>
                  <a:lnTo>
                    <a:pt x="3" y="53"/>
                  </a:lnTo>
                  <a:lnTo>
                    <a:pt x="6" y="47"/>
                  </a:lnTo>
                  <a:lnTo>
                    <a:pt x="9" y="40"/>
                  </a:lnTo>
                  <a:lnTo>
                    <a:pt x="14" y="34"/>
                  </a:lnTo>
                  <a:lnTo>
                    <a:pt x="17" y="28"/>
                  </a:lnTo>
                  <a:lnTo>
                    <a:pt x="23" y="23"/>
                  </a:lnTo>
                  <a:lnTo>
                    <a:pt x="29" y="17"/>
                  </a:lnTo>
                  <a:lnTo>
                    <a:pt x="34" y="13"/>
                  </a:lnTo>
                  <a:lnTo>
                    <a:pt x="40" y="9"/>
                  </a:lnTo>
                  <a:lnTo>
                    <a:pt x="47" y="5"/>
                  </a:lnTo>
                  <a:lnTo>
                    <a:pt x="54" y="3"/>
                  </a:lnTo>
                  <a:lnTo>
                    <a:pt x="62" y="1"/>
                  </a:lnTo>
                  <a:lnTo>
                    <a:pt x="70" y="0"/>
                  </a:lnTo>
                  <a:lnTo>
                    <a:pt x="77" y="0"/>
                  </a:lnTo>
                  <a:lnTo>
                    <a:pt x="77" y="0"/>
                  </a:lnTo>
                  <a:lnTo>
                    <a:pt x="85" y="0"/>
                  </a:lnTo>
                  <a:lnTo>
                    <a:pt x="93" y="1"/>
                  </a:lnTo>
                  <a:lnTo>
                    <a:pt x="99" y="3"/>
                  </a:lnTo>
                  <a:lnTo>
                    <a:pt x="107" y="5"/>
                  </a:lnTo>
                  <a:lnTo>
                    <a:pt x="114" y="9"/>
                  </a:lnTo>
                  <a:lnTo>
                    <a:pt x="120" y="13"/>
                  </a:lnTo>
                  <a:lnTo>
                    <a:pt x="126" y="17"/>
                  </a:lnTo>
                  <a:lnTo>
                    <a:pt x="132" y="23"/>
                  </a:lnTo>
                  <a:lnTo>
                    <a:pt x="136" y="28"/>
                  </a:lnTo>
                  <a:lnTo>
                    <a:pt x="141" y="34"/>
                  </a:lnTo>
                  <a:lnTo>
                    <a:pt x="145" y="40"/>
                  </a:lnTo>
                  <a:lnTo>
                    <a:pt x="148" y="47"/>
                  </a:lnTo>
                  <a:lnTo>
                    <a:pt x="151" y="53"/>
                  </a:lnTo>
                  <a:lnTo>
                    <a:pt x="152" y="61"/>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7" name="Freeform 1416">
              <a:extLst>
                <a:ext uri="{FF2B5EF4-FFF2-40B4-BE49-F238E27FC236}">
                  <a16:creationId xmlns:a16="http://schemas.microsoft.com/office/drawing/2014/main" id="{453B0BC8-1E0D-49DE-A1FA-B9BFB1B645A9}"/>
                </a:ext>
              </a:extLst>
            </p:cNvPr>
            <p:cNvSpPr>
              <a:spLocks/>
            </p:cNvSpPr>
            <p:nvPr/>
          </p:nvSpPr>
          <p:spPr bwMode="auto">
            <a:xfrm>
              <a:off x="7404100" y="1852613"/>
              <a:ext cx="47625" cy="49213"/>
            </a:xfrm>
            <a:custGeom>
              <a:avLst/>
              <a:gdLst>
                <a:gd name="T0" fmla="*/ 153 w 153"/>
                <a:gd name="T1" fmla="*/ 76 h 153"/>
                <a:gd name="T2" fmla="*/ 152 w 153"/>
                <a:gd name="T3" fmla="*/ 91 h 153"/>
                <a:gd name="T4" fmla="*/ 147 w 153"/>
                <a:gd name="T5" fmla="*/ 106 h 153"/>
                <a:gd name="T6" fmla="*/ 140 w 153"/>
                <a:gd name="T7" fmla="*/ 120 h 153"/>
                <a:gd name="T8" fmla="*/ 130 w 153"/>
                <a:gd name="T9" fmla="*/ 131 h 153"/>
                <a:gd name="T10" fmla="*/ 119 w 153"/>
                <a:gd name="T11" fmla="*/ 140 h 153"/>
                <a:gd name="T12" fmla="*/ 106 w 153"/>
                <a:gd name="T13" fmla="*/ 147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1 w 153"/>
                <a:gd name="T43" fmla="*/ 21 h 153"/>
                <a:gd name="T44" fmla="*/ 33 w 153"/>
                <a:gd name="T45" fmla="*/ 12 h 153"/>
                <a:gd name="T46" fmla="*/ 46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49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49" y="99"/>
                  </a:lnTo>
                  <a:lnTo>
                    <a:pt x="147" y="106"/>
                  </a:lnTo>
                  <a:lnTo>
                    <a:pt x="144" y="113"/>
                  </a:lnTo>
                  <a:lnTo>
                    <a:pt x="140" y="120"/>
                  </a:lnTo>
                  <a:lnTo>
                    <a:pt x="136" y="126"/>
                  </a:lnTo>
                  <a:lnTo>
                    <a:pt x="130" y="131"/>
                  </a:lnTo>
                  <a:lnTo>
                    <a:pt x="125" y="136"/>
                  </a:lnTo>
                  <a:lnTo>
                    <a:pt x="119" y="140"/>
                  </a:lnTo>
                  <a:lnTo>
                    <a:pt x="113" y="144"/>
                  </a:lnTo>
                  <a:lnTo>
                    <a:pt x="106" y="147"/>
                  </a:lnTo>
                  <a:lnTo>
                    <a:pt x="99" y="150"/>
                  </a:lnTo>
                  <a:lnTo>
                    <a:pt x="91" y="152"/>
                  </a:lnTo>
                  <a:lnTo>
                    <a:pt x="84" y="153"/>
                  </a:lnTo>
                  <a:lnTo>
                    <a:pt x="76" y="153"/>
                  </a:lnTo>
                  <a:lnTo>
                    <a:pt x="76" y="153"/>
                  </a:lnTo>
                  <a:lnTo>
                    <a:pt x="68" y="153"/>
                  </a:lnTo>
                  <a:lnTo>
                    <a:pt x="60" y="152"/>
                  </a:lnTo>
                  <a:lnTo>
                    <a:pt x="53" y="150"/>
                  </a:lnTo>
                  <a:lnTo>
                    <a:pt x="46" y="147"/>
                  </a:lnTo>
                  <a:lnTo>
                    <a:pt x="40" y="144"/>
                  </a:lnTo>
                  <a:lnTo>
                    <a:pt x="33" y="140"/>
                  </a:lnTo>
                  <a:lnTo>
                    <a:pt x="27" y="136"/>
                  </a:lnTo>
                  <a:lnTo>
                    <a:pt x="21"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2" y="33"/>
                  </a:lnTo>
                  <a:lnTo>
                    <a:pt x="17" y="27"/>
                  </a:lnTo>
                  <a:lnTo>
                    <a:pt x="21" y="21"/>
                  </a:lnTo>
                  <a:lnTo>
                    <a:pt x="27" y="17"/>
                  </a:lnTo>
                  <a:lnTo>
                    <a:pt x="33" y="12"/>
                  </a:lnTo>
                  <a:lnTo>
                    <a:pt x="40" y="9"/>
                  </a:lnTo>
                  <a:lnTo>
                    <a:pt x="46"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5" y="17"/>
                  </a:lnTo>
                  <a:lnTo>
                    <a:pt x="130" y="21"/>
                  </a:lnTo>
                  <a:lnTo>
                    <a:pt x="136" y="27"/>
                  </a:lnTo>
                  <a:lnTo>
                    <a:pt x="140" y="33"/>
                  </a:lnTo>
                  <a:lnTo>
                    <a:pt x="144" y="40"/>
                  </a:lnTo>
                  <a:lnTo>
                    <a:pt x="147" y="47"/>
                  </a:lnTo>
                  <a:lnTo>
                    <a:pt x="149"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8" name="Freeform 1417">
              <a:extLst>
                <a:ext uri="{FF2B5EF4-FFF2-40B4-BE49-F238E27FC236}">
                  <a16:creationId xmlns:a16="http://schemas.microsoft.com/office/drawing/2014/main" id="{D6EB58D0-9672-4C97-89E9-4AE90CC697D4}"/>
                </a:ext>
              </a:extLst>
            </p:cNvPr>
            <p:cNvSpPr>
              <a:spLocks/>
            </p:cNvSpPr>
            <p:nvPr/>
          </p:nvSpPr>
          <p:spPr bwMode="auto">
            <a:xfrm>
              <a:off x="7404100" y="1922463"/>
              <a:ext cx="47625" cy="49213"/>
            </a:xfrm>
            <a:custGeom>
              <a:avLst/>
              <a:gdLst>
                <a:gd name="T0" fmla="*/ 153 w 153"/>
                <a:gd name="T1" fmla="*/ 76 h 154"/>
                <a:gd name="T2" fmla="*/ 152 w 153"/>
                <a:gd name="T3" fmla="*/ 92 h 154"/>
                <a:gd name="T4" fmla="*/ 147 w 153"/>
                <a:gd name="T5" fmla="*/ 107 h 154"/>
                <a:gd name="T6" fmla="*/ 140 w 153"/>
                <a:gd name="T7" fmla="*/ 120 h 154"/>
                <a:gd name="T8" fmla="*/ 130 w 153"/>
                <a:gd name="T9" fmla="*/ 131 h 154"/>
                <a:gd name="T10" fmla="*/ 119 w 153"/>
                <a:gd name="T11" fmla="*/ 140 h 154"/>
                <a:gd name="T12" fmla="*/ 106 w 153"/>
                <a:gd name="T13" fmla="*/ 147 h 154"/>
                <a:gd name="T14" fmla="*/ 91 w 153"/>
                <a:gd name="T15" fmla="*/ 152 h 154"/>
                <a:gd name="T16" fmla="*/ 76 w 153"/>
                <a:gd name="T17" fmla="*/ 154 h 154"/>
                <a:gd name="T18" fmla="*/ 68 w 153"/>
                <a:gd name="T19" fmla="*/ 153 h 154"/>
                <a:gd name="T20" fmla="*/ 53 w 153"/>
                <a:gd name="T21" fmla="*/ 151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4 h 154"/>
                <a:gd name="T34" fmla="*/ 0 w 153"/>
                <a:gd name="T35" fmla="*/ 76 h 154"/>
                <a:gd name="T36" fmla="*/ 1 w 153"/>
                <a:gd name="T37" fmla="*/ 61 h 154"/>
                <a:gd name="T38" fmla="*/ 5 w 153"/>
                <a:gd name="T39" fmla="*/ 47 h 154"/>
                <a:gd name="T40" fmla="*/ 12 w 153"/>
                <a:gd name="T41" fmla="*/ 34 h 154"/>
                <a:gd name="T42" fmla="*/ 21 w 153"/>
                <a:gd name="T43" fmla="*/ 23 h 154"/>
                <a:gd name="T44" fmla="*/ 33 w 153"/>
                <a:gd name="T45" fmla="*/ 13 h 154"/>
                <a:gd name="T46" fmla="*/ 46 w 153"/>
                <a:gd name="T47" fmla="*/ 5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5 w 153"/>
                <a:gd name="T59" fmla="*/ 17 h 154"/>
                <a:gd name="T60" fmla="*/ 136 w 153"/>
                <a:gd name="T61" fmla="*/ 28 h 154"/>
                <a:gd name="T62" fmla="*/ 144 w 153"/>
                <a:gd name="T63" fmla="*/ 40 h 154"/>
                <a:gd name="T64" fmla="*/ 149 w 153"/>
                <a:gd name="T65" fmla="*/ 53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49" y="99"/>
                  </a:lnTo>
                  <a:lnTo>
                    <a:pt x="147" y="107"/>
                  </a:lnTo>
                  <a:lnTo>
                    <a:pt x="144" y="113"/>
                  </a:lnTo>
                  <a:lnTo>
                    <a:pt x="140" y="120"/>
                  </a:lnTo>
                  <a:lnTo>
                    <a:pt x="136" y="126"/>
                  </a:lnTo>
                  <a:lnTo>
                    <a:pt x="130" y="131"/>
                  </a:lnTo>
                  <a:lnTo>
                    <a:pt x="125" y="136"/>
                  </a:lnTo>
                  <a:lnTo>
                    <a:pt x="119" y="140"/>
                  </a:lnTo>
                  <a:lnTo>
                    <a:pt x="113" y="144"/>
                  </a:lnTo>
                  <a:lnTo>
                    <a:pt x="106" y="147"/>
                  </a:lnTo>
                  <a:lnTo>
                    <a:pt x="99" y="151"/>
                  </a:lnTo>
                  <a:lnTo>
                    <a:pt x="91" y="152"/>
                  </a:lnTo>
                  <a:lnTo>
                    <a:pt x="84" y="153"/>
                  </a:lnTo>
                  <a:lnTo>
                    <a:pt x="76" y="154"/>
                  </a:lnTo>
                  <a:lnTo>
                    <a:pt x="76" y="154"/>
                  </a:lnTo>
                  <a:lnTo>
                    <a:pt x="68" y="153"/>
                  </a:lnTo>
                  <a:lnTo>
                    <a:pt x="60" y="152"/>
                  </a:lnTo>
                  <a:lnTo>
                    <a:pt x="53" y="151"/>
                  </a:lnTo>
                  <a:lnTo>
                    <a:pt x="46" y="147"/>
                  </a:lnTo>
                  <a:lnTo>
                    <a:pt x="40" y="144"/>
                  </a:lnTo>
                  <a:lnTo>
                    <a:pt x="33" y="140"/>
                  </a:lnTo>
                  <a:lnTo>
                    <a:pt x="27" y="136"/>
                  </a:lnTo>
                  <a:lnTo>
                    <a:pt x="21" y="131"/>
                  </a:lnTo>
                  <a:lnTo>
                    <a:pt x="17" y="126"/>
                  </a:lnTo>
                  <a:lnTo>
                    <a:pt x="12" y="120"/>
                  </a:lnTo>
                  <a:lnTo>
                    <a:pt x="9" y="113"/>
                  </a:lnTo>
                  <a:lnTo>
                    <a:pt x="5" y="107"/>
                  </a:lnTo>
                  <a:lnTo>
                    <a:pt x="3" y="99"/>
                  </a:lnTo>
                  <a:lnTo>
                    <a:pt x="1" y="92"/>
                  </a:lnTo>
                  <a:lnTo>
                    <a:pt x="0" y="84"/>
                  </a:lnTo>
                  <a:lnTo>
                    <a:pt x="0" y="76"/>
                  </a:lnTo>
                  <a:lnTo>
                    <a:pt x="0" y="76"/>
                  </a:lnTo>
                  <a:lnTo>
                    <a:pt x="0" y="68"/>
                  </a:lnTo>
                  <a:lnTo>
                    <a:pt x="1" y="61"/>
                  </a:lnTo>
                  <a:lnTo>
                    <a:pt x="3" y="53"/>
                  </a:lnTo>
                  <a:lnTo>
                    <a:pt x="5" y="47"/>
                  </a:lnTo>
                  <a:lnTo>
                    <a:pt x="9" y="40"/>
                  </a:lnTo>
                  <a:lnTo>
                    <a:pt x="12" y="34"/>
                  </a:lnTo>
                  <a:lnTo>
                    <a:pt x="17" y="28"/>
                  </a:lnTo>
                  <a:lnTo>
                    <a:pt x="21" y="23"/>
                  </a:lnTo>
                  <a:lnTo>
                    <a:pt x="27" y="17"/>
                  </a:lnTo>
                  <a:lnTo>
                    <a:pt x="33" y="13"/>
                  </a:lnTo>
                  <a:lnTo>
                    <a:pt x="40" y="9"/>
                  </a:lnTo>
                  <a:lnTo>
                    <a:pt x="46" y="5"/>
                  </a:lnTo>
                  <a:lnTo>
                    <a:pt x="53" y="3"/>
                  </a:lnTo>
                  <a:lnTo>
                    <a:pt x="60" y="1"/>
                  </a:lnTo>
                  <a:lnTo>
                    <a:pt x="68" y="0"/>
                  </a:lnTo>
                  <a:lnTo>
                    <a:pt x="76" y="0"/>
                  </a:lnTo>
                  <a:lnTo>
                    <a:pt x="76" y="0"/>
                  </a:lnTo>
                  <a:lnTo>
                    <a:pt x="84" y="0"/>
                  </a:lnTo>
                  <a:lnTo>
                    <a:pt x="91" y="1"/>
                  </a:lnTo>
                  <a:lnTo>
                    <a:pt x="99" y="3"/>
                  </a:lnTo>
                  <a:lnTo>
                    <a:pt x="106" y="5"/>
                  </a:lnTo>
                  <a:lnTo>
                    <a:pt x="113" y="9"/>
                  </a:lnTo>
                  <a:lnTo>
                    <a:pt x="119" y="13"/>
                  </a:lnTo>
                  <a:lnTo>
                    <a:pt x="125" y="17"/>
                  </a:lnTo>
                  <a:lnTo>
                    <a:pt x="130" y="23"/>
                  </a:lnTo>
                  <a:lnTo>
                    <a:pt x="136" y="28"/>
                  </a:lnTo>
                  <a:lnTo>
                    <a:pt x="140" y="34"/>
                  </a:lnTo>
                  <a:lnTo>
                    <a:pt x="144" y="40"/>
                  </a:lnTo>
                  <a:lnTo>
                    <a:pt x="147" y="47"/>
                  </a:lnTo>
                  <a:lnTo>
                    <a:pt x="149"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9" name="Freeform 1418">
              <a:extLst>
                <a:ext uri="{FF2B5EF4-FFF2-40B4-BE49-F238E27FC236}">
                  <a16:creationId xmlns:a16="http://schemas.microsoft.com/office/drawing/2014/main" id="{3BB32E83-D1CC-491A-8629-3F500565070D}"/>
                </a:ext>
              </a:extLst>
            </p:cNvPr>
            <p:cNvSpPr>
              <a:spLocks/>
            </p:cNvSpPr>
            <p:nvPr/>
          </p:nvSpPr>
          <p:spPr bwMode="auto">
            <a:xfrm>
              <a:off x="7472363" y="1852613"/>
              <a:ext cx="49213" cy="49213"/>
            </a:xfrm>
            <a:custGeom>
              <a:avLst/>
              <a:gdLst>
                <a:gd name="T0" fmla="*/ 153 w 153"/>
                <a:gd name="T1" fmla="*/ 76 h 153"/>
                <a:gd name="T2" fmla="*/ 152 w 153"/>
                <a:gd name="T3" fmla="*/ 91 h 153"/>
                <a:gd name="T4" fmla="*/ 148 w 153"/>
                <a:gd name="T5" fmla="*/ 106 h 153"/>
                <a:gd name="T6" fmla="*/ 141 w 153"/>
                <a:gd name="T7" fmla="*/ 120 h 153"/>
                <a:gd name="T8" fmla="*/ 132 w 153"/>
                <a:gd name="T9" fmla="*/ 131 h 153"/>
                <a:gd name="T10" fmla="*/ 120 w 153"/>
                <a:gd name="T11" fmla="*/ 140 h 153"/>
                <a:gd name="T12" fmla="*/ 107 w 153"/>
                <a:gd name="T13" fmla="*/ 147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4 w 153"/>
                <a:gd name="T31" fmla="*/ 99 h 153"/>
                <a:gd name="T32" fmla="*/ 0 w 153"/>
                <a:gd name="T33" fmla="*/ 84 h 153"/>
                <a:gd name="T34" fmla="*/ 0 w 153"/>
                <a:gd name="T35" fmla="*/ 76 h 153"/>
                <a:gd name="T36" fmla="*/ 1 w 153"/>
                <a:gd name="T37" fmla="*/ 60 h 153"/>
                <a:gd name="T38" fmla="*/ 6 w 153"/>
                <a:gd name="T39" fmla="*/ 47 h 153"/>
                <a:gd name="T40" fmla="*/ 13 w 153"/>
                <a:gd name="T41" fmla="*/ 33 h 153"/>
                <a:gd name="T42" fmla="*/ 22 w 153"/>
                <a:gd name="T43" fmla="*/ 21 h 153"/>
                <a:gd name="T44" fmla="*/ 33 w 153"/>
                <a:gd name="T45" fmla="*/ 12 h 153"/>
                <a:gd name="T46" fmla="*/ 47 w 153"/>
                <a:gd name="T47" fmla="*/ 5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8" y="106"/>
                  </a:lnTo>
                  <a:lnTo>
                    <a:pt x="144" y="113"/>
                  </a:lnTo>
                  <a:lnTo>
                    <a:pt x="141" y="120"/>
                  </a:lnTo>
                  <a:lnTo>
                    <a:pt x="136" y="126"/>
                  </a:lnTo>
                  <a:lnTo>
                    <a:pt x="132" y="131"/>
                  </a:lnTo>
                  <a:lnTo>
                    <a:pt x="126" y="136"/>
                  </a:lnTo>
                  <a:lnTo>
                    <a:pt x="120" y="140"/>
                  </a:lnTo>
                  <a:lnTo>
                    <a:pt x="113"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7"/>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0" name="Freeform 1419">
              <a:extLst>
                <a:ext uri="{FF2B5EF4-FFF2-40B4-BE49-F238E27FC236}">
                  <a16:creationId xmlns:a16="http://schemas.microsoft.com/office/drawing/2014/main" id="{A564751A-7D57-469B-8771-8C5D205F8A31}"/>
                </a:ext>
              </a:extLst>
            </p:cNvPr>
            <p:cNvSpPr>
              <a:spLocks/>
            </p:cNvSpPr>
            <p:nvPr/>
          </p:nvSpPr>
          <p:spPr bwMode="auto">
            <a:xfrm>
              <a:off x="7472363" y="1922463"/>
              <a:ext cx="49213" cy="49213"/>
            </a:xfrm>
            <a:custGeom>
              <a:avLst/>
              <a:gdLst>
                <a:gd name="T0" fmla="*/ 153 w 153"/>
                <a:gd name="T1" fmla="*/ 76 h 154"/>
                <a:gd name="T2" fmla="*/ 152 w 153"/>
                <a:gd name="T3" fmla="*/ 92 h 154"/>
                <a:gd name="T4" fmla="*/ 148 w 153"/>
                <a:gd name="T5" fmla="*/ 107 h 154"/>
                <a:gd name="T6" fmla="*/ 141 w 153"/>
                <a:gd name="T7" fmla="*/ 120 h 154"/>
                <a:gd name="T8" fmla="*/ 132 w 153"/>
                <a:gd name="T9" fmla="*/ 131 h 154"/>
                <a:gd name="T10" fmla="*/ 120 w 153"/>
                <a:gd name="T11" fmla="*/ 140 h 154"/>
                <a:gd name="T12" fmla="*/ 107 w 153"/>
                <a:gd name="T13" fmla="*/ 147 h 154"/>
                <a:gd name="T14" fmla="*/ 93 w 153"/>
                <a:gd name="T15" fmla="*/ 152 h 154"/>
                <a:gd name="T16" fmla="*/ 77 w 153"/>
                <a:gd name="T17" fmla="*/ 154 h 154"/>
                <a:gd name="T18" fmla="*/ 69 w 153"/>
                <a:gd name="T19" fmla="*/ 153 h 154"/>
                <a:gd name="T20" fmla="*/ 54 w 153"/>
                <a:gd name="T21" fmla="*/ 151 h 154"/>
                <a:gd name="T22" fmla="*/ 40 w 153"/>
                <a:gd name="T23" fmla="*/ 144 h 154"/>
                <a:gd name="T24" fmla="*/ 28 w 153"/>
                <a:gd name="T25" fmla="*/ 136 h 154"/>
                <a:gd name="T26" fmla="*/ 17 w 153"/>
                <a:gd name="T27" fmla="*/ 126 h 154"/>
                <a:gd name="T28" fmla="*/ 9 w 153"/>
                <a:gd name="T29" fmla="*/ 113 h 154"/>
                <a:gd name="T30" fmla="*/ 4 w 153"/>
                <a:gd name="T31" fmla="*/ 99 h 154"/>
                <a:gd name="T32" fmla="*/ 0 w 153"/>
                <a:gd name="T33" fmla="*/ 84 h 154"/>
                <a:gd name="T34" fmla="*/ 0 w 153"/>
                <a:gd name="T35" fmla="*/ 76 h 154"/>
                <a:gd name="T36" fmla="*/ 1 w 153"/>
                <a:gd name="T37" fmla="*/ 61 h 154"/>
                <a:gd name="T38" fmla="*/ 6 w 153"/>
                <a:gd name="T39" fmla="*/ 47 h 154"/>
                <a:gd name="T40" fmla="*/ 13 w 153"/>
                <a:gd name="T41" fmla="*/ 34 h 154"/>
                <a:gd name="T42" fmla="*/ 22 w 153"/>
                <a:gd name="T43" fmla="*/ 23 h 154"/>
                <a:gd name="T44" fmla="*/ 33 w 153"/>
                <a:gd name="T45" fmla="*/ 13 h 154"/>
                <a:gd name="T46" fmla="*/ 47 w 153"/>
                <a:gd name="T47" fmla="*/ 5 h 154"/>
                <a:gd name="T48" fmla="*/ 61 w 153"/>
                <a:gd name="T49" fmla="*/ 1 h 154"/>
                <a:gd name="T50" fmla="*/ 77 w 153"/>
                <a:gd name="T51" fmla="*/ 0 h 154"/>
                <a:gd name="T52" fmla="*/ 85 w 153"/>
                <a:gd name="T53" fmla="*/ 0 h 154"/>
                <a:gd name="T54" fmla="*/ 100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3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8" y="107"/>
                  </a:lnTo>
                  <a:lnTo>
                    <a:pt x="144" y="113"/>
                  </a:lnTo>
                  <a:lnTo>
                    <a:pt x="141" y="120"/>
                  </a:lnTo>
                  <a:lnTo>
                    <a:pt x="136" y="126"/>
                  </a:lnTo>
                  <a:lnTo>
                    <a:pt x="132" y="131"/>
                  </a:lnTo>
                  <a:lnTo>
                    <a:pt x="126" y="136"/>
                  </a:lnTo>
                  <a:lnTo>
                    <a:pt x="120" y="140"/>
                  </a:lnTo>
                  <a:lnTo>
                    <a:pt x="113" y="144"/>
                  </a:lnTo>
                  <a:lnTo>
                    <a:pt x="107" y="147"/>
                  </a:lnTo>
                  <a:lnTo>
                    <a:pt x="100" y="151"/>
                  </a:lnTo>
                  <a:lnTo>
                    <a:pt x="93" y="152"/>
                  </a:lnTo>
                  <a:lnTo>
                    <a:pt x="85" y="153"/>
                  </a:lnTo>
                  <a:lnTo>
                    <a:pt x="77" y="154"/>
                  </a:lnTo>
                  <a:lnTo>
                    <a:pt x="77" y="154"/>
                  </a:lnTo>
                  <a:lnTo>
                    <a:pt x="69" y="153"/>
                  </a:lnTo>
                  <a:lnTo>
                    <a:pt x="61" y="152"/>
                  </a:lnTo>
                  <a:lnTo>
                    <a:pt x="54" y="151"/>
                  </a:lnTo>
                  <a:lnTo>
                    <a:pt x="47" y="147"/>
                  </a:lnTo>
                  <a:lnTo>
                    <a:pt x="40" y="144"/>
                  </a:lnTo>
                  <a:lnTo>
                    <a:pt x="33" y="140"/>
                  </a:lnTo>
                  <a:lnTo>
                    <a:pt x="28" y="136"/>
                  </a:lnTo>
                  <a:lnTo>
                    <a:pt x="22"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2" y="23"/>
                  </a:lnTo>
                  <a:lnTo>
                    <a:pt x="28" y="17"/>
                  </a:lnTo>
                  <a:lnTo>
                    <a:pt x="33" y="13"/>
                  </a:lnTo>
                  <a:lnTo>
                    <a:pt x="40" y="9"/>
                  </a:lnTo>
                  <a:lnTo>
                    <a:pt x="47" y="5"/>
                  </a:lnTo>
                  <a:lnTo>
                    <a:pt x="54" y="3"/>
                  </a:lnTo>
                  <a:lnTo>
                    <a:pt x="61" y="1"/>
                  </a:lnTo>
                  <a:lnTo>
                    <a:pt x="69" y="0"/>
                  </a:lnTo>
                  <a:lnTo>
                    <a:pt x="77" y="0"/>
                  </a:lnTo>
                  <a:lnTo>
                    <a:pt x="77" y="0"/>
                  </a:lnTo>
                  <a:lnTo>
                    <a:pt x="85" y="0"/>
                  </a:lnTo>
                  <a:lnTo>
                    <a:pt x="93" y="1"/>
                  </a:lnTo>
                  <a:lnTo>
                    <a:pt x="100" y="3"/>
                  </a:lnTo>
                  <a:lnTo>
                    <a:pt x="107" y="5"/>
                  </a:lnTo>
                  <a:lnTo>
                    <a:pt x="113" y="9"/>
                  </a:lnTo>
                  <a:lnTo>
                    <a:pt x="120" y="13"/>
                  </a:lnTo>
                  <a:lnTo>
                    <a:pt x="126" y="17"/>
                  </a:lnTo>
                  <a:lnTo>
                    <a:pt x="132" y="23"/>
                  </a:lnTo>
                  <a:lnTo>
                    <a:pt x="136" y="28"/>
                  </a:lnTo>
                  <a:lnTo>
                    <a:pt x="141" y="34"/>
                  </a:lnTo>
                  <a:lnTo>
                    <a:pt x="144" y="40"/>
                  </a:lnTo>
                  <a:lnTo>
                    <a:pt x="148" y="47"/>
                  </a:lnTo>
                  <a:lnTo>
                    <a:pt x="150"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1" name="Freeform 1420">
              <a:extLst>
                <a:ext uri="{FF2B5EF4-FFF2-40B4-BE49-F238E27FC236}">
                  <a16:creationId xmlns:a16="http://schemas.microsoft.com/office/drawing/2014/main" id="{BBA741CE-D9AA-4905-BE70-5D528F23FFA0}"/>
                </a:ext>
              </a:extLst>
            </p:cNvPr>
            <p:cNvSpPr>
              <a:spLocks/>
            </p:cNvSpPr>
            <p:nvPr/>
          </p:nvSpPr>
          <p:spPr bwMode="auto">
            <a:xfrm>
              <a:off x="7542213" y="1852613"/>
              <a:ext cx="49213" cy="49213"/>
            </a:xfrm>
            <a:custGeom>
              <a:avLst/>
              <a:gdLst>
                <a:gd name="T0" fmla="*/ 154 w 154"/>
                <a:gd name="T1" fmla="*/ 76 h 153"/>
                <a:gd name="T2" fmla="*/ 153 w 154"/>
                <a:gd name="T3" fmla="*/ 91 h 153"/>
                <a:gd name="T4" fmla="*/ 149 w 154"/>
                <a:gd name="T5" fmla="*/ 106 h 153"/>
                <a:gd name="T6" fmla="*/ 141 w 154"/>
                <a:gd name="T7" fmla="*/ 120 h 153"/>
                <a:gd name="T8" fmla="*/ 131 w 154"/>
                <a:gd name="T9" fmla="*/ 131 h 153"/>
                <a:gd name="T10" fmla="*/ 120 w 154"/>
                <a:gd name="T11" fmla="*/ 140 h 153"/>
                <a:gd name="T12" fmla="*/ 107 w 154"/>
                <a:gd name="T13" fmla="*/ 147 h 153"/>
                <a:gd name="T14" fmla="*/ 93 w 154"/>
                <a:gd name="T15" fmla="*/ 152 h 153"/>
                <a:gd name="T16" fmla="*/ 78 w 154"/>
                <a:gd name="T17" fmla="*/ 153 h 153"/>
                <a:gd name="T18" fmla="*/ 70 w 154"/>
                <a:gd name="T19" fmla="*/ 153 h 153"/>
                <a:gd name="T20" fmla="*/ 55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7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8 w 154"/>
                <a:gd name="T51" fmla="*/ 0 h 153"/>
                <a:gd name="T52" fmla="*/ 85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1" y="99"/>
                  </a:lnTo>
                  <a:lnTo>
                    <a:pt x="149" y="106"/>
                  </a:lnTo>
                  <a:lnTo>
                    <a:pt x="145" y="113"/>
                  </a:lnTo>
                  <a:lnTo>
                    <a:pt x="141" y="120"/>
                  </a:lnTo>
                  <a:lnTo>
                    <a:pt x="137" y="126"/>
                  </a:lnTo>
                  <a:lnTo>
                    <a:pt x="131" y="131"/>
                  </a:lnTo>
                  <a:lnTo>
                    <a:pt x="126" y="136"/>
                  </a:lnTo>
                  <a:lnTo>
                    <a:pt x="120" y="140"/>
                  </a:lnTo>
                  <a:lnTo>
                    <a:pt x="114" y="144"/>
                  </a:lnTo>
                  <a:lnTo>
                    <a:pt x="107"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0"/>
                  </a:lnTo>
                  <a:lnTo>
                    <a:pt x="28" y="136"/>
                  </a:lnTo>
                  <a:lnTo>
                    <a:pt x="23" y="131"/>
                  </a:lnTo>
                  <a:lnTo>
                    <a:pt x="18" y="126"/>
                  </a:lnTo>
                  <a:lnTo>
                    <a:pt x="14" y="120"/>
                  </a:lnTo>
                  <a:lnTo>
                    <a:pt x="9" y="113"/>
                  </a:lnTo>
                  <a:lnTo>
                    <a:pt x="7" y="106"/>
                  </a:lnTo>
                  <a:lnTo>
                    <a:pt x="3" y="99"/>
                  </a:lnTo>
                  <a:lnTo>
                    <a:pt x="2" y="91"/>
                  </a:lnTo>
                  <a:lnTo>
                    <a:pt x="1" y="84"/>
                  </a:lnTo>
                  <a:lnTo>
                    <a:pt x="0" y="76"/>
                  </a:lnTo>
                  <a:lnTo>
                    <a:pt x="0" y="76"/>
                  </a:lnTo>
                  <a:lnTo>
                    <a:pt x="1" y="68"/>
                  </a:lnTo>
                  <a:lnTo>
                    <a:pt x="2" y="60"/>
                  </a:lnTo>
                  <a:lnTo>
                    <a:pt x="3" y="53"/>
                  </a:lnTo>
                  <a:lnTo>
                    <a:pt x="7" y="47"/>
                  </a:lnTo>
                  <a:lnTo>
                    <a:pt x="9" y="40"/>
                  </a:lnTo>
                  <a:lnTo>
                    <a:pt x="14" y="33"/>
                  </a:lnTo>
                  <a:lnTo>
                    <a:pt x="18" y="27"/>
                  </a:lnTo>
                  <a:lnTo>
                    <a:pt x="23" y="21"/>
                  </a:lnTo>
                  <a:lnTo>
                    <a:pt x="28" y="17"/>
                  </a:lnTo>
                  <a:lnTo>
                    <a:pt x="34" y="12"/>
                  </a:lnTo>
                  <a:lnTo>
                    <a:pt x="40" y="9"/>
                  </a:lnTo>
                  <a:lnTo>
                    <a:pt x="47" y="5"/>
                  </a:lnTo>
                  <a:lnTo>
                    <a:pt x="55" y="3"/>
                  </a:lnTo>
                  <a:lnTo>
                    <a:pt x="62" y="1"/>
                  </a:lnTo>
                  <a:lnTo>
                    <a:pt x="70" y="0"/>
                  </a:lnTo>
                  <a:lnTo>
                    <a:pt x="78" y="0"/>
                  </a:lnTo>
                  <a:lnTo>
                    <a:pt x="78" y="0"/>
                  </a:lnTo>
                  <a:lnTo>
                    <a:pt x="85" y="0"/>
                  </a:lnTo>
                  <a:lnTo>
                    <a:pt x="93" y="1"/>
                  </a:lnTo>
                  <a:lnTo>
                    <a:pt x="101" y="3"/>
                  </a:lnTo>
                  <a:lnTo>
                    <a:pt x="107" y="5"/>
                  </a:lnTo>
                  <a:lnTo>
                    <a:pt x="114" y="9"/>
                  </a:lnTo>
                  <a:lnTo>
                    <a:pt x="120" y="12"/>
                  </a:lnTo>
                  <a:lnTo>
                    <a:pt x="126" y="17"/>
                  </a:lnTo>
                  <a:lnTo>
                    <a:pt x="131" y="21"/>
                  </a:lnTo>
                  <a:lnTo>
                    <a:pt x="137" y="27"/>
                  </a:lnTo>
                  <a:lnTo>
                    <a:pt x="141" y="33"/>
                  </a:lnTo>
                  <a:lnTo>
                    <a:pt x="145" y="40"/>
                  </a:lnTo>
                  <a:lnTo>
                    <a:pt x="149" y="47"/>
                  </a:lnTo>
                  <a:lnTo>
                    <a:pt x="151"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2" name="Freeform 1421">
              <a:extLst>
                <a:ext uri="{FF2B5EF4-FFF2-40B4-BE49-F238E27FC236}">
                  <a16:creationId xmlns:a16="http://schemas.microsoft.com/office/drawing/2014/main" id="{06BF13FF-3AE3-4277-BF12-AB40D46444BB}"/>
                </a:ext>
              </a:extLst>
            </p:cNvPr>
            <p:cNvSpPr>
              <a:spLocks/>
            </p:cNvSpPr>
            <p:nvPr/>
          </p:nvSpPr>
          <p:spPr bwMode="auto">
            <a:xfrm>
              <a:off x="7542213" y="1922463"/>
              <a:ext cx="49213" cy="49213"/>
            </a:xfrm>
            <a:custGeom>
              <a:avLst/>
              <a:gdLst>
                <a:gd name="T0" fmla="*/ 154 w 154"/>
                <a:gd name="T1" fmla="*/ 76 h 154"/>
                <a:gd name="T2" fmla="*/ 153 w 154"/>
                <a:gd name="T3" fmla="*/ 92 h 154"/>
                <a:gd name="T4" fmla="*/ 149 w 154"/>
                <a:gd name="T5" fmla="*/ 107 h 154"/>
                <a:gd name="T6" fmla="*/ 141 w 154"/>
                <a:gd name="T7" fmla="*/ 120 h 154"/>
                <a:gd name="T8" fmla="*/ 131 w 154"/>
                <a:gd name="T9" fmla="*/ 131 h 154"/>
                <a:gd name="T10" fmla="*/ 120 w 154"/>
                <a:gd name="T11" fmla="*/ 140 h 154"/>
                <a:gd name="T12" fmla="*/ 107 w 154"/>
                <a:gd name="T13" fmla="*/ 147 h 154"/>
                <a:gd name="T14" fmla="*/ 93 w 154"/>
                <a:gd name="T15" fmla="*/ 152 h 154"/>
                <a:gd name="T16" fmla="*/ 78 w 154"/>
                <a:gd name="T17" fmla="*/ 154 h 154"/>
                <a:gd name="T18" fmla="*/ 70 w 154"/>
                <a:gd name="T19" fmla="*/ 153 h 154"/>
                <a:gd name="T20" fmla="*/ 55 w 154"/>
                <a:gd name="T21" fmla="*/ 151 h 154"/>
                <a:gd name="T22" fmla="*/ 40 w 154"/>
                <a:gd name="T23" fmla="*/ 144 h 154"/>
                <a:gd name="T24" fmla="*/ 28 w 154"/>
                <a:gd name="T25" fmla="*/ 136 h 154"/>
                <a:gd name="T26" fmla="*/ 18 w 154"/>
                <a:gd name="T27" fmla="*/ 126 h 154"/>
                <a:gd name="T28" fmla="*/ 9 w 154"/>
                <a:gd name="T29" fmla="*/ 113 h 154"/>
                <a:gd name="T30" fmla="*/ 3 w 154"/>
                <a:gd name="T31" fmla="*/ 99 h 154"/>
                <a:gd name="T32" fmla="*/ 1 w 154"/>
                <a:gd name="T33" fmla="*/ 84 h 154"/>
                <a:gd name="T34" fmla="*/ 0 w 154"/>
                <a:gd name="T35" fmla="*/ 76 h 154"/>
                <a:gd name="T36" fmla="*/ 2 w 154"/>
                <a:gd name="T37" fmla="*/ 61 h 154"/>
                <a:gd name="T38" fmla="*/ 7 w 154"/>
                <a:gd name="T39" fmla="*/ 47 h 154"/>
                <a:gd name="T40" fmla="*/ 14 w 154"/>
                <a:gd name="T41" fmla="*/ 34 h 154"/>
                <a:gd name="T42" fmla="*/ 23 w 154"/>
                <a:gd name="T43" fmla="*/ 23 h 154"/>
                <a:gd name="T44" fmla="*/ 34 w 154"/>
                <a:gd name="T45" fmla="*/ 13 h 154"/>
                <a:gd name="T46" fmla="*/ 47 w 154"/>
                <a:gd name="T47" fmla="*/ 5 h 154"/>
                <a:gd name="T48" fmla="*/ 62 w 154"/>
                <a:gd name="T49" fmla="*/ 1 h 154"/>
                <a:gd name="T50" fmla="*/ 78 w 154"/>
                <a:gd name="T51" fmla="*/ 0 h 154"/>
                <a:gd name="T52" fmla="*/ 85 w 154"/>
                <a:gd name="T53" fmla="*/ 0 h 154"/>
                <a:gd name="T54" fmla="*/ 101 w 154"/>
                <a:gd name="T55" fmla="*/ 3 h 154"/>
                <a:gd name="T56" fmla="*/ 114 w 154"/>
                <a:gd name="T57" fmla="*/ 9 h 154"/>
                <a:gd name="T58" fmla="*/ 126 w 154"/>
                <a:gd name="T59" fmla="*/ 17 h 154"/>
                <a:gd name="T60" fmla="*/ 137 w 154"/>
                <a:gd name="T61" fmla="*/ 28 h 154"/>
                <a:gd name="T62" fmla="*/ 145 w 154"/>
                <a:gd name="T63" fmla="*/ 40 h 154"/>
                <a:gd name="T64" fmla="*/ 151 w 154"/>
                <a:gd name="T65" fmla="*/ 53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99"/>
                  </a:lnTo>
                  <a:lnTo>
                    <a:pt x="149" y="107"/>
                  </a:lnTo>
                  <a:lnTo>
                    <a:pt x="145" y="113"/>
                  </a:lnTo>
                  <a:lnTo>
                    <a:pt x="141" y="120"/>
                  </a:lnTo>
                  <a:lnTo>
                    <a:pt x="137" y="126"/>
                  </a:lnTo>
                  <a:lnTo>
                    <a:pt x="131" y="131"/>
                  </a:lnTo>
                  <a:lnTo>
                    <a:pt x="126" y="136"/>
                  </a:lnTo>
                  <a:lnTo>
                    <a:pt x="120" y="140"/>
                  </a:lnTo>
                  <a:lnTo>
                    <a:pt x="114" y="144"/>
                  </a:lnTo>
                  <a:lnTo>
                    <a:pt x="107" y="147"/>
                  </a:lnTo>
                  <a:lnTo>
                    <a:pt x="101" y="151"/>
                  </a:lnTo>
                  <a:lnTo>
                    <a:pt x="93" y="152"/>
                  </a:lnTo>
                  <a:lnTo>
                    <a:pt x="85" y="153"/>
                  </a:lnTo>
                  <a:lnTo>
                    <a:pt x="78" y="154"/>
                  </a:lnTo>
                  <a:lnTo>
                    <a:pt x="78" y="154"/>
                  </a:lnTo>
                  <a:lnTo>
                    <a:pt x="70" y="153"/>
                  </a:lnTo>
                  <a:lnTo>
                    <a:pt x="62" y="152"/>
                  </a:lnTo>
                  <a:lnTo>
                    <a:pt x="55" y="151"/>
                  </a:lnTo>
                  <a:lnTo>
                    <a:pt x="47" y="147"/>
                  </a:lnTo>
                  <a:lnTo>
                    <a:pt x="40" y="144"/>
                  </a:lnTo>
                  <a:lnTo>
                    <a:pt x="34" y="140"/>
                  </a:lnTo>
                  <a:lnTo>
                    <a:pt x="28" y="136"/>
                  </a:lnTo>
                  <a:lnTo>
                    <a:pt x="23" y="131"/>
                  </a:lnTo>
                  <a:lnTo>
                    <a:pt x="18" y="126"/>
                  </a:lnTo>
                  <a:lnTo>
                    <a:pt x="14" y="120"/>
                  </a:lnTo>
                  <a:lnTo>
                    <a:pt x="9" y="113"/>
                  </a:lnTo>
                  <a:lnTo>
                    <a:pt x="7" y="107"/>
                  </a:lnTo>
                  <a:lnTo>
                    <a:pt x="3" y="99"/>
                  </a:lnTo>
                  <a:lnTo>
                    <a:pt x="2" y="92"/>
                  </a:lnTo>
                  <a:lnTo>
                    <a:pt x="1" y="84"/>
                  </a:lnTo>
                  <a:lnTo>
                    <a:pt x="0" y="76"/>
                  </a:lnTo>
                  <a:lnTo>
                    <a:pt x="0" y="76"/>
                  </a:lnTo>
                  <a:lnTo>
                    <a:pt x="1" y="68"/>
                  </a:lnTo>
                  <a:lnTo>
                    <a:pt x="2" y="61"/>
                  </a:lnTo>
                  <a:lnTo>
                    <a:pt x="3" y="53"/>
                  </a:lnTo>
                  <a:lnTo>
                    <a:pt x="7" y="47"/>
                  </a:lnTo>
                  <a:lnTo>
                    <a:pt x="9" y="40"/>
                  </a:lnTo>
                  <a:lnTo>
                    <a:pt x="14" y="34"/>
                  </a:lnTo>
                  <a:lnTo>
                    <a:pt x="18" y="28"/>
                  </a:lnTo>
                  <a:lnTo>
                    <a:pt x="23" y="23"/>
                  </a:lnTo>
                  <a:lnTo>
                    <a:pt x="28" y="17"/>
                  </a:lnTo>
                  <a:lnTo>
                    <a:pt x="34" y="13"/>
                  </a:lnTo>
                  <a:lnTo>
                    <a:pt x="40" y="9"/>
                  </a:lnTo>
                  <a:lnTo>
                    <a:pt x="47" y="5"/>
                  </a:lnTo>
                  <a:lnTo>
                    <a:pt x="55" y="3"/>
                  </a:lnTo>
                  <a:lnTo>
                    <a:pt x="62" y="1"/>
                  </a:lnTo>
                  <a:lnTo>
                    <a:pt x="70" y="0"/>
                  </a:lnTo>
                  <a:lnTo>
                    <a:pt x="78" y="0"/>
                  </a:lnTo>
                  <a:lnTo>
                    <a:pt x="78" y="0"/>
                  </a:lnTo>
                  <a:lnTo>
                    <a:pt x="85" y="0"/>
                  </a:lnTo>
                  <a:lnTo>
                    <a:pt x="93" y="1"/>
                  </a:lnTo>
                  <a:lnTo>
                    <a:pt x="101" y="3"/>
                  </a:lnTo>
                  <a:lnTo>
                    <a:pt x="107" y="5"/>
                  </a:lnTo>
                  <a:lnTo>
                    <a:pt x="114" y="9"/>
                  </a:lnTo>
                  <a:lnTo>
                    <a:pt x="120" y="13"/>
                  </a:lnTo>
                  <a:lnTo>
                    <a:pt x="126" y="17"/>
                  </a:lnTo>
                  <a:lnTo>
                    <a:pt x="131" y="23"/>
                  </a:lnTo>
                  <a:lnTo>
                    <a:pt x="137" y="28"/>
                  </a:lnTo>
                  <a:lnTo>
                    <a:pt x="141" y="34"/>
                  </a:lnTo>
                  <a:lnTo>
                    <a:pt x="145" y="40"/>
                  </a:lnTo>
                  <a:lnTo>
                    <a:pt x="149" y="47"/>
                  </a:lnTo>
                  <a:lnTo>
                    <a:pt x="151" y="53"/>
                  </a:lnTo>
                  <a:lnTo>
                    <a:pt x="153"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3" name="Freeform 1422">
              <a:extLst>
                <a:ext uri="{FF2B5EF4-FFF2-40B4-BE49-F238E27FC236}">
                  <a16:creationId xmlns:a16="http://schemas.microsoft.com/office/drawing/2014/main" id="{4B88E3EF-79FA-4EB1-87F9-CAE489F1DA90}"/>
                </a:ext>
              </a:extLst>
            </p:cNvPr>
            <p:cNvSpPr>
              <a:spLocks/>
            </p:cNvSpPr>
            <p:nvPr/>
          </p:nvSpPr>
          <p:spPr bwMode="auto">
            <a:xfrm>
              <a:off x="7613650" y="1852613"/>
              <a:ext cx="47625" cy="49213"/>
            </a:xfrm>
            <a:custGeom>
              <a:avLst/>
              <a:gdLst>
                <a:gd name="T0" fmla="*/ 153 w 153"/>
                <a:gd name="T1" fmla="*/ 76 h 153"/>
                <a:gd name="T2" fmla="*/ 152 w 153"/>
                <a:gd name="T3" fmla="*/ 91 h 153"/>
                <a:gd name="T4" fmla="*/ 148 w 153"/>
                <a:gd name="T5" fmla="*/ 106 h 153"/>
                <a:gd name="T6" fmla="*/ 141 w 153"/>
                <a:gd name="T7" fmla="*/ 120 h 153"/>
                <a:gd name="T8" fmla="*/ 132 w 153"/>
                <a:gd name="T9" fmla="*/ 131 h 153"/>
                <a:gd name="T10" fmla="*/ 120 w 153"/>
                <a:gd name="T11" fmla="*/ 140 h 153"/>
                <a:gd name="T12" fmla="*/ 106 w 153"/>
                <a:gd name="T13" fmla="*/ 147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6 w 153"/>
                <a:gd name="T39" fmla="*/ 47 h 153"/>
                <a:gd name="T40" fmla="*/ 13 w 153"/>
                <a:gd name="T41" fmla="*/ 33 h 153"/>
                <a:gd name="T42" fmla="*/ 22 w 153"/>
                <a:gd name="T43" fmla="*/ 21 h 153"/>
                <a:gd name="T44" fmla="*/ 33 w 153"/>
                <a:gd name="T45" fmla="*/ 12 h 153"/>
                <a:gd name="T46" fmla="*/ 47 w 153"/>
                <a:gd name="T47" fmla="*/ 5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8" y="106"/>
                  </a:lnTo>
                  <a:lnTo>
                    <a:pt x="144" y="113"/>
                  </a:lnTo>
                  <a:lnTo>
                    <a:pt x="141" y="120"/>
                  </a:lnTo>
                  <a:lnTo>
                    <a:pt x="136" y="126"/>
                  </a:lnTo>
                  <a:lnTo>
                    <a:pt x="132" y="131"/>
                  </a:lnTo>
                  <a:lnTo>
                    <a:pt x="126" y="136"/>
                  </a:lnTo>
                  <a:lnTo>
                    <a:pt x="120" y="140"/>
                  </a:lnTo>
                  <a:lnTo>
                    <a:pt x="113" y="144"/>
                  </a:lnTo>
                  <a:lnTo>
                    <a:pt x="106"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0"/>
                  </a:lnTo>
                  <a:lnTo>
                    <a:pt x="27" y="136"/>
                  </a:lnTo>
                  <a:lnTo>
                    <a:pt x="22" y="131"/>
                  </a:lnTo>
                  <a:lnTo>
                    <a:pt x="17" y="126"/>
                  </a:lnTo>
                  <a:lnTo>
                    <a:pt x="13" y="120"/>
                  </a:lnTo>
                  <a:lnTo>
                    <a:pt x="9" y="113"/>
                  </a:lnTo>
                  <a:lnTo>
                    <a:pt x="6" y="106"/>
                  </a:lnTo>
                  <a:lnTo>
                    <a:pt x="3" y="99"/>
                  </a:lnTo>
                  <a:lnTo>
                    <a:pt x="1" y="91"/>
                  </a:lnTo>
                  <a:lnTo>
                    <a:pt x="0" y="84"/>
                  </a:lnTo>
                  <a:lnTo>
                    <a:pt x="0" y="76"/>
                  </a:lnTo>
                  <a:lnTo>
                    <a:pt x="0" y="76"/>
                  </a:lnTo>
                  <a:lnTo>
                    <a:pt x="0" y="68"/>
                  </a:lnTo>
                  <a:lnTo>
                    <a:pt x="1" y="60"/>
                  </a:lnTo>
                  <a:lnTo>
                    <a:pt x="3" y="53"/>
                  </a:lnTo>
                  <a:lnTo>
                    <a:pt x="6" y="47"/>
                  </a:lnTo>
                  <a:lnTo>
                    <a:pt x="9" y="40"/>
                  </a:lnTo>
                  <a:lnTo>
                    <a:pt x="13" y="33"/>
                  </a:lnTo>
                  <a:lnTo>
                    <a:pt x="17" y="27"/>
                  </a:lnTo>
                  <a:lnTo>
                    <a:pt x="22" y="21"/>
                  </a:lnTo>
                  <a:lnTo>
                    <a:pt x="27" y="17"/>
                  </a:lnTo>
                  <a:lnTo>
                    <a:pt x="33" y="12"/>
                  </a:lnTo>
                  <a:lnTo>
                    <a:pt x="40" y="9"/>
                  </a:lnTo>
                  <a:lnTo>
                    <a:pt x="47" y="5"/>
                  </a:lnTo>
                  <a:lnTo>
                    <a:pt x="54" y="3"/>
                  </a:lnTo>
                  <a:lnTo>
                    <a:pt x="61" y="1"/>
                  </a:lnTo>
                  <a:lnTo>
                    <a:pt x="69" y="0"/>
                  </a:lnTo>
                  <a:lnTo>
                    <a:pt x="77" y="0"/>
                  </a:lnTo>
                  <a:lnTo>
                    <a:pt x="77" y="0"/>
                  </a:lnTo>
                  <a:lnTo>
                    <a:pt x="85" y="0"/>
                  </a:lnTo>
                  <a:lnTo>
                    <a:pt x="93" y="1"/>
                  </a:lnTo>
                  <a:lnTo>
                    <a:pt x="100" y="3"/>
                  </a:lnTo>
                  <a:lnTo>
                    <a:pt x="106" y="5"/>
                  </a:lnTo>
                  <a:lnTo>
                    <a:pt x="113" y="9"/>
                  </a:lnTo>
                  <a:lnTo>
                    <a:pt x="120" y="12"/>
                  </a:lnTo>
                  <a:lnTo>
                    <a:pt x="126" y="17"/>
                  </a:lnTo>
                  <a:lnTo>
                    <a:pt x="132" y="21"/>
                  </a:lnTo>
                  <a:lnTo>
                    <a:pt x="136" y="27"/>
                  </a:lnTo>
                  <a:lnTo>
                    <a:pt x="141" y="33"/>
                  </a:lnTo>
                  <a:lnTo>
                    <a:pt x="144" y="40"/>
                  </a:lnTo>
                  <a:lnTo>
                    <a:pt x="148" y="47"/>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4" name="Freeform 1423">
              <a:extLst>
                <a:ext uri="{FF2B5EF4-FFF2-40B4-BE49-F238E27FC236}">
                  <a16:creationId xmlns:a16="http://schemas.microsoft.com/office/drawing/2014/main" id="{42DD976C-5247-4A62-AEA1-4FB153ED4BFB}"/>
                </a:ext>
              </a:extLst>
            </p:cNvPr>
            <p:cNvSpPr>
              <a:spLocks/>
            </p:cNvSpPr>
            <p:nvPr/>
          </p:nvSpPr>
          <p:spPr bwMode="auto">
            <a:xfrm>
              <a:off x="7613650" y="1922463"/>
              <a:ext cx="47625" cy="49213"/>
            </a:xfrm>
            <a:custGeom>
              <a:avLst/>
              <a:gdLst>
                <a:gd name="T0" fmla="*/ 153 w 153"/>
                <a:gd name="T1" fmla="*/ 76 h 154"/>
                <a:gd name="T2" fmla="*/ 152 w 153"/>
                <a:gd name="T3" fmla="*/ 92 h 154"/>
                <a:gd name="T4" fmla="*/ 148 w 153"/>
                <a:gd name="T5" fmla="*/ 107 h 154"/>
                <a:gd name="T6" fmla="*/ 141 w 153"/>
                <a:gd name="T7" fmla="*/ 120 h 154"/>
                <a:gd name="T8" fmla="*/ 132 w 153"/>
                <a:gd name="T9" fmla="*/ 131 h 154"/>
                <a:gd name="T10" fmla="*/ 120 w 153"/>
                <a:gd name="T11" fmla="*/ 140 h 154"/>
                <a:gd name="T12" fmla="*/ 106 w 153"/>
                <a:gd name="T13" fmla="*/ 147 h 154"/>
                <a:gd name="T14" fmla="*/ 93 w 153"/>
                <a:gd name="T15" fmla="*/ 152 h 154"/>
                <a:gd name="T16" fmla="*/ 77 w 153"/>
                <a:gd name="T17" fmla="*/ 154 h 154"/>
                <a:gd name="T18" fmla="*/ 69 w 153"/>
                <a:gd name="T19" fmla="*/ 153 h 154"/>
                <a:gd name="T20" fmla="*/ 54 w 153"/>
                <a:gd name="T21" fmla="*/ 151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4 h 154"/>
                <a:gd name="T34" fmla="*/ 0 w 153"/>
                <a:gd name="T35" fmla="*/ 76 h 154"/>
                <a:gd name="T36" fmla="*/ 1 w 153"/>
                <a:gd name="T37" fmla="*/ 61 h 154"/>
                <a:gd name="T38" fmla="*/ 6 w 153"/>
                <a:gd name="T39" fmla="*/ 47 h 154"/>
                <a:gd name="T40" fmla="*/ 13 w 153"/>
                <a:gd name="T41" fmla="*/ 34 h 154"/>
                <a:gd name="T42" fmla="*/ 22 w 153"/>
                <a:gd name="T43" fmla="*/ 23 h 154"/>
                <a:gd name="T44" fmla="*/ 33 w 153"/>
                <a:gd name="T45" fmla="*/ 13 h 154"/>
                <a:gd name="T46" fmla="*/ 47 w 153"/>
                <a:gd name="T47" fmla="*/ 5 h 154"/>
                <a:gd name="T48" fmla="*/ 61 w 153"/>
                <a:gd name="T49" fmla="*/ 1 h 154"/>
                <a:gd name="T50" fmla="*/ 77 w 153"/>
                <a:gd name="T51" fmla="*/ 0 h 154"/>
                <a:gd name="T52" fmla="*/ 85 w 153"/>
                <a:gd name="T53" fmla="*/ 0 h 154"/>
                <a:gd name="T54" fmla="*/ 100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3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8" y="107"/>
                  </a:lnTo>
                  <a:lnTo>
                    <a:pt x="144" y="113"/>
                  </a:lnTo>
                  <a:lnTo>
                    <a:pt x="141" y="120"/>
                  </a:lnTo>
                  <a:lnTo>
                    <a:pt x="136" y="126"/>
                  </a:lnTo>
                  <a:lnTo>
                    <a:pt x="132" y="131"/>
                  </a:lnTo>
                  <a:lnTo>
                    <a:pt x="126" y="136"/>
                  </a:lnTo>
                  <a:lnTo>
                    <a:pt x="120" y="140"/>
                  </a:lnTo>
                  <a:lnTo>
                    <a:pt x="113" y="144"/>
                  </a:lnTo>
                  <a:lnTo>
                    <a:pt x="106" y="147"/>
                  </a:lnTo>
                  <a:lnTo>
                    <a:pt x="100" y="151"/>
                  </a:lnTo>
                  <a:lnTo>
                    <a:pt x="93" y="152"/>
                  </a:lnTo>
                  <a:lnTo>
                    <a:pt x="85" y="153"/>
                  </a:lnTo>
                  <a:lnTo>
                    <a:pt x="77" y="154"/>
                  </a:lnTo>
                  <a:lnTo>
                    <a:pt x="77" y="154"/>
                  </a:lnTo>
                  <a:lnTo>
                    <a:pt x="69" y="153"/>
                  </a:lnTo>
                  <a:lnTo>
                    <a:pt x="61" y="152"/>
                  </a:lnTo>
                  <a:lnTo>
                    <a:pt x="54" y="151"/>
                  </a:lnTo>
                  <a:lnTo>
                    <a:pt x="47" y="147"/>
                  </a:lnTo>
                  <a:lnTo>
                    <a:pt x="40" y="144"/>
                  </a:lnTo>
                  <a:lnTo>
                    <a:pt x="33" y="140"/>
                  </a:lnTo>
                  <a:lnTo>
                    <a:pt x="27" y="136"/>
                  </a:lnTo>
                  <a:lnTo>
                    <a:pt x="22" y="131"/>
                  </a:lnTo>
                  <a:lnTo>
                    <a:pt x="17" y="126"/>
                  </a:lnTo>
                  <a:lnTo>
                    <a:pt x="13" y="120"/>
                  </a:lnTo>
                  <a:lnTo>
                    <a:pt x="9" y="113"/>
                  </a:lnTo>
                  <a:lnTo>
                    <a:pt x="6" y="107"/>
                  </a:lnTo>
                  <a:lnTo>
                    <a:pt x="3" y="99"/>
                  </a:lnTo>
                  <a:lnTo>
                    <a:pt x="1" y="92"/>
                  </a:lnTo>
                  <a:lnTo>
                    <a:pt x="0" y="84"/>
                  </a:lnTo>
                  <a:lnTo>
                    <a:pt x="0" y="76"/>
                  </a:lnTo>
                  <a:lnTo>
                    <a:pt x="0" y="76"/>
                  </a:lnTo>
                  <a:lnTo>
                    <a:pt x="0" y="68"/>
                  </a:lnTo>
                  <a:lnTo>
                    <a:pt x="1" y="61"/>
                  </a:lnTo>
                  <a:lnTo>
                    <a:pt x="3" y="53"/>
                  </a:lnTo>
                  <a:lnTo>
                    <a:pt x="6" y="47"/>
                  </a:lnTo>
                  <a:lnTo>
                    <a:pt x="9" y="40"/>
                  </a:lnTo>
                  <a:lnTo>
                    <a:pt x="13" y="34"/>
                  </a:lnTo>
                  <a:lnTo>
                    <a:pt x="17" y="28"/>
                  </a:lnTo>
                  <a:lnTo>
                    <a:pt x="22" y="23"/>
                  </a:lnTo>
                  <a:lnTo>
                    <a:pt x="27" y="17"/>
                  </a:lnTo>
                  <a:lnTo>
                    <a:pt x="33" y="13"/>
                  </a:lnTo>
                  <a:lnTo>
                    <a:pt x="40" y="9"/>
                  </a:lnTo>
                  <a:lnTo>
                    <a:pt x="47" y="5"/>
                  </a:lnTo>
                  <a:lnTo>
                    <a:pt x="54" y="3"/>
                  </a:lnTo>
                  <a:lnTo>
                    <a:pt x="61" y="1"/>
                  </a:lnTo>
                  <a:lnTo>
                    <a:pt x="69" y="0"/>
                  </a:lnTo>
                  <a:lnTo>
                    <a:pt x="77" y="0"/>
                  </a:lnTo>
                  <a:lnTo>
                    <a:pt x="77" y="0"/>
                  </a:lnTo>
                  <a:lnTo>
                    <a:pt x="85" y="0"/>
                  </a:lnTo>
                  <a:lnTo>
                    <a:pt x="93" y="1"/>
                  </a:lnTo>
                  <a:lnTo>
                    <a:pt x="100" y="3"/>
                  </a:lnTo>
                  <a:lnTo>
                    <a:pt x="106" y="5"/>
                  </a:lnTo>
                  <a:lnTo>
                    <a:pt x="113" y="9"/>
                  </a:lnTo>
                  <a:lnTo>
                    <a:pt x="120" y="13"/>
                  </a:lnTo>
                  <a:lnTo>
                    <a:pt x="126" y="17"/>
                  </a:lnTo>
                  <a:lnTo>
                    <a:pt x="132" y="23"/>
                  </a:lnTo>
                  <a:lnTo>
                    <a:pt x="136" y="28"/>
                  </a:lnTo>
                  <a:lnTo>
                    <a:pt x="141" y="34"/>
                  </a:lnTo>
                  <a:lnTo>
                    <a:pt x="144" y="40"/>
                  </a:lnTo>
                  <a:lnTo>
                    <a:pt x="148" y="47"/>
                  </a:lnTo>
                  <a:lnTo>
                    <a:pt x="150"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5" name="Freeform 1424">
              <a:extLst>
                <a:ext uri="{FF2B5EF4-FFF2-40B4-BE49-F238E27FC236}">
                  <a16:creationId xmlns:a16="http://schemas.microsoft.com/office/drawing/2014/main" id="{A7C94380-1BAD-46AA-81C2-A5EBA01015DF}"/>
                </a:ext>
              </a:extLst>
            </p:cNvPr>
            <p:cNvSpPr>
              <a:spLocks/>
            </p:cNvSpPr>
            <p:nvPr/>
          </p:nvSpPr>
          <p:spPr bwMode="auto">
            <a:xfrm>
              <a:off x="7683500" y="1852613"/>
              <a:ext cx="47625" cy="49213"/>
            </a:xfrm>
            <a:custGeom>
              <a:avLst/>
              <a:gdLst>
                <a:gd name="T0" fmla="*/ 153 w 153"/>
                <a:gd name="T1" fmla="*/ 76 h 153"/>
                <a:gd name="T2" fmla="*/ 152 w 153"/>
                <a:gd name="T3" fmla="*/ 91 h 153"/>
                <a:gd name="T4" fmla="*/ 147 w 153"/>
                <a:gd name="T5" fmla="*/ 106 h 153"/>
                <a:gd name="T6" fmla="*/ 140 w 153"/>
                <a:gd name="T7" fmla="*/ 120 h 153"/>
                <a:gd name="T8" fmla="*/ 131 w 153"/>
                <a:gd name="T9" fmla="*/ 131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2 w 153"/>
                <a:gd name="T43" fmla="*/ 21 h 153"/>
                <a:gd name="T44" fmla="*/ 33 w 153"/>
                <a:gd name="T45" fmla="*/ 12 h 153"/>
                <a:gd name="T46" fmla="*/ 47 w 153"/>
                <a:gd name="T47" fmla="*/ 5 h 153"/>
                <a:gd name="T48" fmla="*/ 61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7" y="106"/>
                  </a:lnTo>
                  <a:lnTo>
                    <a:pt x="144" y="113"/>
                  </a:lnTo>
                  <a:lnTo>
                    <a:pt x="140" y="120"/>
                  </a:lnTo>
                  <a:lnTo>
                    <a:pt x="136" y="126"/>
                  </a:lnTo>
                  <a:lnTo>
                    <a:pt x="131" y="131"/>
                  </a:lnTo>
                  <a:lnTo>
                    <a:pt x="125" y="136"/>
                  </a:lnTo>
                  <a:lnTo>
                    <a:pt x="120" y="140"/>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3" y="140"/>
                  </a:lnTo>
                  <a:lnTo>
                    <a:pt x="27" y="136"/>
                  </a:lnTo>
                  <a:lnTo>
                    <a:pt x="22"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2" y="33"/>
                  </a:lnTo>
                  <a:lnTo>
                    <a:pt x="17" y="27"/>
                  </a:lnTo>
                  <a:lnTo>
                    <a:pt x="22" y="21"/>
                  </a:lnTo>
                  <a:lnTo>
                    <a:pt x="27" y="17"/>
                  </a:lnTo>
                  <a:lnTo>
                    <a:pt x="33"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5" y="17"/>
                  </a:lnTo>
                  <a:lnTo>
                    <a:pt x="131" y="21"/>
                  </a:lnTo>
                  <a:lnTo>
                    <a:pt x="136" y="27"/>
                  </a:lnTo>
                  <a:lnTo>
                    <a:pt x="140" y="33"/>
                  </a:lnTo>
                  <a:lnTo>
                    <a:pt x="144" y="40"/>
                  </a:lnTo>
                  <a:lnTo>
                    <a:pt x="147" y="47"/>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6" name="Freeform 1425">
              <a:extLst>
                <a:ext uri="{FF2B5EF4-FFF2-40B4-BE49-F238E27FC236}">
                  <a16:creationId xmlns:a16="http://schemas.microsoft.com/office/drawing/2014/main" id="{31BF1D16-0D4A-42B3-893B-038012066F53}"/>
                </a:ext>
              </a:extLst>
            </p:cNvPr>
            <p:cNvSpPr>
              <a:spLocks/>
            </p:cNvSpPr>
            <p:nvPr/>
          </p:nvSpPr>
          <p:spPr bwMode="auto">
            <a:xfrm>
              <a:off x="7683500" y="1922463"/>
              <a:ext cx="47625" cy="49213"/>
            </a:xfrm>
            <a:custGeom>
              <a:avLst/>
              <a:gdLst>
                <a:gd name="T0" fmla="*/ 153 w 153"/>
                <a:gd name="T1" fmla="*/ 76 h 154"/>
                <a:gd name="T2" fmla="*/ 152 w 153"/>
                <a:gd name="T3" fmla="*/ 92 h 154"/>
                <a:gd name="T4" fmla="*/ 147 w 153"/>
                <a:gd name="T5" fmla="*/ 107 h 154"/>
                <a:gd name="T6" fmla="*/ 140 w 153"/>
                <a:gd name="T7" fmla="*/ 120 h 154"/>
                <a:gd name="T8" fmla="*/ 131 w 153"/>
                <a:gd name="T9" fmla="*/ 131 h 154"/>
                <a:gd name="T10" fmla="*/ 120 w 153"/>
                <a:gd name="T11" fmla="*/ 140 h 154"/>
                <a:gd name="T12" fmla="*/ 106 w 153"/>
                <a:gd name="T13" fmla="*/ 147 h 154"/>
                <a:gd name="T14" fmla="*/ 92 w 153"/>
                <a:gd name="T15" fmla="*/ 152 h 154"/>
                <a:gd name="T16" fmla="*/ 76 w 153"/>
                <a:gd name="T17" fmla="*/ 154 h 154"/>
                <a:gd name="T18" fmla="*/ 68 w 153"/>
                <a:gd name="T19" fmla="*/ 153 h 154"/>
                <a:gd name="T20" fmla="*/ 53 w 153"/>
                <a:gd name="T21" fmla="*/ 151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4 h 154"/>
                <a:gd name="T34" fmla="*/ 0 w 153"/>
                <a:gd name="T35" fmla="*/ 76 h 154"/>
                <a:gd name="T36" fmla="*/ 1 w 153"/>
                <a:gd name="T37" fmla="*/ 61 h 154"/>
                <a:gd name="T38" fmla="*/ 5 w 153"/>
                <a:gd name="T39" fmla="*/ 47 h 154"/>
                <a:gd name="T40" fmla="*/ 12 w 153"/>
                <a:gd name="T41" fmla="*/ 34 h 154"/>
                <a:gd name="T42" fmla="*/ 22 w 153"/>
                <a:gd name="T43" fmla="*/ 23 h 154"/>
                <a:gd name="T44" fmla="*/ 33 w 153"/>
                <a:gd name="T45" fmla="*/ 13 h 154"/>
                <a:gd name="T46" fmla="*/ 47 w 153"/>
                <a:gd name="T47" fmla="*/ 5 h 154"/>
                <a:gd name="T48" fmla="*/ 61 w 153"/>
                <a:gd name="T49" fmla="*/ 1 h 154"/>
                <a:gd name="T50" fmla="*/ 76 w 153"/>
                <a:gd name="T51" fmla="*/ 0 h 154"/>
                <a:gd name="T52" fmla="*/ 84 w 153"/>
                <a:gd name="T53" fmla="*/ 0 h 154"/>
                <a:gd name="T54" fmla="*/ 99 w 153"/>
                <a:gd name="T55" fmla="*/ 3 h 154"/>
                <a:gd name="T56" fmla="*/ 113 w 153"/>
                <a:gd name="T57" fmla="*/ 9 h 154"/>
                <a:gd name="T58" fmla="*/ 125 w 153"/>
                <a:gd name="T59" fmla="*/ 17 h 154"/>
                <a:gd name="T60" fmla="*/ 136 w 153"/>
                <a:gd name="T61" fmla="*/ 28 h 154"/>
                <a:gd name="T62" fmla="*/ 144 w 153"/>
                <a:gd name="T63" fmla="*/ 40 h 154"/>
                <a:gd name="T64" fmla="*/ 150 w 153"/>
                <a:gd name="T65" fmla="*/ 53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7"/>
                  </a:lnTo>
                  <a:lnTo>
                    <a:pt x="144" y="113"/>
                  </a:lnTo>
                  <a:lnTo>
                    <a:pt x="140" y="120"/>
                  </a:lnTo>
                  <a:lnTo>
                    <a:pt x="136" y="126"/>
                  </a:lnTo>
                  <a:lnTo>
                    <a:pt x="131" y="131"/>
                  </a:lnTo>
                  <a:lnTo>
                    <a:pt x="125" y="136"/>
                  </a:lnTo>
                  <a:lnTo>
                    <a:pt x="120" y="140"/>
                  </a:lnTo>
                  <a:lnTo>
                    <a:pt x="113" y="144"/>
                  </a:lnTo>
                  <a:lnTo>
                    <a:pt x="106" y="147"/>
                  </a:lnTo>
                  <a:lnTo>
                    <a:pt x="99" y="151"/>
                  </a:lnTo>
                  <a:lnTo>
                    <a:pt x="92" y="152"/>
                  </a:lnTo>
                  <a:lnTo>
                    <a:pt x="84" y="153"/>
                  </a:lnTo>
                  <a:lnTo>
                    <a:pt x="76" y="154"/>
                  </a:lnTo>
                  <a:lnTo>
                    <a:pt x="76" y="154"/>
                  </a:lnTo>
                  <a:lnTo>
                    <a:pt x="68" y="153"/>
                  </a:lnTo>
                  <a:lnTo>
                    <a:pt x="61" y="152"/>
                  </a:lnTo>
                  <a:lnTo>
                    <a:pt x="53" y="151"/>
                  </a:lnTo>
                  <a:lnTo>
                    <a:pt x="47" y="147"/>
                  </a:lnTo>
                  <a:lnTo>
                    <a:pt x="40" y="144"/>
                  </a:lnTo>
                  <a:lnTo>
                    <a:pt x="33" y="140"/>
                  </a:lnTo>
                  <a:lnTo>
                    <a:pt x="27" y="136"/>
                  </a:lnTo>
                  <a:lnTo>
                    <a:pt x="22" y="131"/>
                  </a:lnTo>
                  <a:lnTo>
                    <a:pt x="17" y="126"/>
                  </a:lnTo>
                  <a:lnTo>
                    <a:pt x="12" y="120"/>
                  </a:lnTo>
                  <a:lnTo>
                    <a:pt x="9" y="113"/>
                  </a:lnTo>
                  <a:lnTo>
                    <a:pt x="5" y="107"/>
                  </a:lnTo>
                  <a:lnTo>
                    <a:pt x="3" y="99"/>
                  </a:lnTo>
                  <a:lnTo>
                    <a:pt x="1" y="92"/>
                  </a:lnTo>
                  <a:lnTo>
                    <a:pt x="0" y="84"/>
                  </a:lnTo>
                  <a:lnTo>
                    <a:pt x="0" y="76"/>
                  </a:lnTo>
                  <a:lnTo>
                    <a:pt x="0" y="76"/>
                  </a:lnTo>
                  <a:lnTo>
                    <a:pt x="0" y="68"/>
                  </a:lnTo>
                  <a:lnTo>
                    <a:pt x="1" y="61"/>
                  </a:lnTo>
                  <a:lnTo>
                    <a:pt x="3" y="53"/>
                  </a:lnTo>
                  <a:lnTo>
                    <a:pt x="5" y="47"/>
                  </a:lnTo>
                  <a:lnTo>
                    <a:pt x="9" y="40"/>
                  </a:lnTo>
                  <a:lnTo>
                    <a:pt x="12" y="34"/>
                  </a:lnTo>
                  <a:lnTo>
                    <a:pt x="17" y="28"/>
                  </a:lnTo>
                  <a:lnTo>
                    <a:pt x="22" y="23"/>
                  </a:lnTo>
                  <a:lnTo>
                    <a:pt x="27" y="17"/>
                  </a:lnTo>
                  <a:lnTo>
                    <a:pt x="33" y="13"/>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3"/>
                  </a:lnTo>
                  <a:lnTo>
                    <a:pt x="125" y="17"/>
                  </a:lnTo>
                  <a:lnTo>
                    <a:pt x="131" y="23"/>
                  </a:lnTo>
                  <a:lnTo>
                    <a:pt x="136" y="28"/>
                  </a:lnTo>
                  <a:lnTo>
                    <a:pt x="140" y="34"/>
                  </a:lnTo>
                  <a:lnTo>
                    <a:pt x="144" y="40"/>
                  </a:lnTo>
                  <a:lnTo>
                    <a:pt x="147" y="47"/>
                  </a:lnTo>
                  <a:lnTo>
                    <a:pt x="150"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7" name="Freeform 1426">
              <a:extLst>
                <a:ext uri="{FF2B5EF4-FFF2-40B4-BE49-F238E27FC236}">
                  <a16:creationId xmlns:a16="http://schemas.microsoft.com/office/drawing/2014/main" id="{88179241-0440-43FA-927D-5026C9A569F7}"/>
                </a:ext>
              </a:extLst>
            </p:cNvPr>
            <p:cNvSpPr>
              <a:spLocks/>
            </p:cNvSpPr>
            <p:nvPr/>
          </p:nvSpPr>
          <p:spPr bwMode="auto">
            <a:xfrm>
              <a:off x="7191375" y="1852613"/>
              <a:ext cx="49213" cy="49213"/>
            </a:xfrm>
            <a:custGeom>
              <a:avLst/>
              <a:gdLst>
                <a:gd name="T0" fmla="*/ 155 w 155"/>
                <a:gd name="T1" fmla="*/ 76 h 153"/>
                <a:gd name="T2" fmla="*/ 153 w 155"/>
                <a:gd name="T3" fmla="*/ 91 h 153"/>
                <a:gd name="T4" fmla="*/ 149 w 155"/>
                <a:gd name="T5" fmla="*/ 106 h 153"/>
                <a:gd name="T6" fmla="*/ 141 w 155"/>
                <a:gd name="T7" fmla="*/ 120 h 153"/>
                <a:gd name="T8" fmla="*/ 132 w 155"/>
                <a:gd name="T9" fmla="*/ 131 h 153"/>
                <a:gd name="T10" fmla="*/ 121 w 155"/>
                <a:gd name="T11" fmla="*/ 140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2 w 155"/>
                <a:gd name="T23" fmla="*/ 144 h 153"/>
                <a:gd name="T24" fmla="*/ 29 w 155"/>
                <a:gd name="T25" fmla="*/ 136 h 153"/>
                <a:gd name="T26" fmla="*/ 19 w 155"/>
                <a:gd name="T27" fmla="*/ 126 h 153"/>
                <a:gd name="T28" fmla="*/ 11 w 155"/>
                <a:gd name="T29" fmla="*/ 113 h 153"/>
                <a:gd name="T30" fmla="*/ 4 w 155"/>
                <a:gd name="T31" fmla="*/ 99 h 153"/>
                <a:gd name="T32" fmla="*/ 2 w 155"/>
                <a:gd name="T33" fmla="*/ 84 h 153"/>
                <a:gd name="T34" fmla="*/ 0 w 155"/>
                <a:gd name="T35" fmla="*/ 76 h 153"/>
                <a:gd name="T36" fmla="*/ 3 w 155"/>
                <a:gd name="T37" fmla="*/ 60 h 153"/>
                <a:gd name="T38" fmla="*/ 7 w 155"/>
                <a:gd name="T39" fmla="*/ 47 h 153"/>
                <a:gd name="T40" fmla="*/ 14 w 155"/>
                <a:gd name="T41" fmla="*/ 33 h 153"/>
                <a:gd name="T42" fmla="*/ 23 w 155"/>
                <a:gd name="T43" fmla="*/ 21 h 153"/>
                <a:gd name="T44" fmla="*/ 35 w 155"/>
                <a:gd name="T45" fmla="*/ 12 h 153"/>
                <a:gd name="T46" fmla="*/ 47 w 155"/>
                <a:gd name="T47" fmla="*/ 5 h 153"/>
                <a:gd name="T48" fmla="*/ 62 w 155"/>
                <a:gd name="T49" fmla="*/ 1 h 153"/>
                <a:gd name="T50" fmla="*/ 78 w 155"/>
                <a:gd name="T51" fmla="*/ 0 h 153"/>
                <a:gd name="T52" fmla="*/ 85 w 155"/>
                <a:gd name="T53" fmla="*/ 0 h 153"/>
                <a:gd name="T54" fmla="*/ 101 w 155"/>
                <a:gd name="T55" fmla="*/ 3 h 153"/>
                <a:gd name="T56" fmla="*/ 115 w 155"/>
                <a:gd name="T57" fmla="*/ 9 h 153"/>
                <a:gd name="T58" fmla="*/ 126 w 155"/>
                <a:gd name="T59" fmla="*/ 17 h 153"/>
                <a:gd name="T60" fmla="*/ 137 w 155"/>
                <a:gd name="T61" fmla="*/ 27 h 153"/>
                <a:gd name="T62" fmla="*/ 146 w 155"/>
                <a:gd name="T63" fmla="*/ 40 h 153"/>
                <a:gd name="T64" fmla="*/ 151 w 155"/>
                <a:gd name="T65" fmla="*/ 53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3" y="91"/>
                  </a:lnTo>
                  <a:lnTo>
                    <a:pt x="151" y="99"/>
                  </a:lnTo>
                  <a:lnTo>
                    <a:pt x="149" y="106"/>
                  </a:lnTo>
                  <a:lnTo>
                    <a:pt x="146" y="113"/>
                  </a:lnTo>
                  <a:lnTo>
                    <a:pt x="141" y="120"/>
                  </a:lnTo>
                  <a:lnTo>
                    <a:pt x="137" y="126"/>
                  </a:lnTo>
                  <a:lnTo>
                    <a:pt x="132" y="131"/>
                  </a:lnTo>
                  <a:lnTo>
                    <a:pt x="126" y="136"/>
                  </a:lnTo>
                  <a:lnTo>
                    <a:pt x="121" y="140"/>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2" y="144"/>
                  </a:lnTo>
                  <a:lnTo>
                    <a:pt x="35" y="140"/>
                  </a:lnTo>
                  <a:lnTo>
                    <a:pt x="29" y="136"/>
                  </a:lnTo>
                  <a:lnTo>
                    <a:pt x="23" y="131"/>
                  </a:lnTo>
                  <a:lnTo>
                    <a:pt x="19" y="126"/>
                  </a:lnTo>
                  <a:lnTo>
                    <a:pt x="14" y="120"/>
                  </a:lnTo>
                  <a:lnTo>
                    <a:pt x="11" y="113"/>
                  </a:lnTo>
                  <a:lnTo>
                    <a:pt x="7" y="106"/>
                  </a:lnTo>
                  <a:lnTo>
                    <a:pt x="4" y="99"/>
                  </a:lnTo>
                  <a:lnTo>
                    <a:pt x="3" y="91"/>
                  </a:lnTo>
                  <a:lnTo>
                    <a:pt x="2" y="84"/>
                  </a:lnTo>
                  <a:lnTo>
                    <a:pt x="0" y="76"/>
                  </a:lnTo>
                  <a:lnTo>
                    <a:pt x="0" y="76"/>
                  </a:lnTo>
                  <a:lnTo>
                    <a:pt x="2" y="68"/>
                  </a:lnTo>
                  <a:lnTo>
                    <a:pt x="3" y="60"/>
                  </a:lnTo>
                  <a:lnTo>
                    <a:pt x="4" y="53"/>
                  </a:lnTo>
                  <a:lnTo>
                    <a:pt x="7" y="47"/>
                  </a:lnTo>
                  <a:lnTo>
                    <a:pt x="11" y="40"/>
                  </a:lnTo>
                  <a:lnTo>
                    <a:pt x="14" y="33"/>
                  </a:lnTo>
                  <a:lnTo>
                    <a:pt x="19" y="27"/>
                  </a:lnTo>
                  <a:lnTo>
                    <a:pt x="23" y="21"/>
                  </a:lnTo>
                  <a:lnTo>
                    <a:pt x="29" y="17"/>
                  </a:lnTo>
                  <a:lnTo>
                    <a:pt x="35" y="12"/>
                  </a:lnTo>
                  <a:lnTo>
                    <a:pt x="42" y="9"/>
                  </a:lnTo>
                  <a:lnTo>
                    <a:pt x="47" y="5"/>
                  </a:lnTo>
                  <a:lnTo>
                    <a:pt x="55" y="3"/>
                  </a:lnTo>
                  <a:lnTo>
                    <a:pt x="62" y="1"/>
                  </a:lnTo>
                  <a:lnTo>
                    <a:pt x="70" y="0"/>
                  </a:lnTo>
                  <a:lnTo>
                    <a:pt x="78" y="0"/>
                  </a:lnTo>
                  <a:lnTo>
                    <a:pt x="78" y="0"/>
                  </a:lnTo>
                  <a:lnTo>
                    <a:pt x="85" y="0"/>
                  </a:lnTo>
                  <a:lnTo>
                    <a:pt x="93" y="1"/>
                  </a:lnTo>
                  <a:lnTo>
                    <a:pt x="101" y="3"/>
                  </a:lnTo>
                  <a:lnTo>
                    <a:pt x="108" y="5"/>
                  </a:lnTo>
                  <a:lnTo>
                    <a:pt x="115" y="9"/>
                  </a:lnTo>
                  <a:lnTo>
                    <a:pt x="121" y="12"/>
                  </a:lnTo>
                  <a:lnTo>
                    <a:pt x="126" y="17"/>
                  </a:lnTo>
                  <a:lnTo>
                    <a:pt x="132" y="21"/>
                  </a:lnTo>
                  <a:lnTo>
                    <a:pt x="137" y="27"/>
                  </a:lnTo>
                  <a:lnTo>
                    <a:pt x="141" y="33"/>
                  </a:lnTo>
                  <a:lnTo>
                    <a:pt x="146" y="40"/>
                  </a:lnTo>
                  <a:lnTo>
                    <a:pt x="149" y="47"/>
                  </a:lnTo>
                  <a:lnTo>
                    <a:pt x="151" y="53"/>
                  </a:lnTo>
                  <a:lnTo>
                    <a:pt x="153" y="60"/>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8" name="Freeform 1427">
              <a:extLst>
                <a:ext uri="{FF2B5EF4-FFF2-40B4-BE49-F238E27FC236}">
                  <a16:creationId xmlns:a16="http://schemas.microsoft.com/office/drawing/2014/main" id="{006627E0-E056-41A1-9F3D-CFF201BE31E2}"/>
                </a:ext>
              </a:extLst>
            </p:cNvPr>
            <p:cNvSpPr>
              <a:spLocks/>
            </p:cNvSpPr>
            <p:nvPr/>
          </p:nvSpPr>
          <p:spPr bwMode="auto">
            <a:xfrm>
              <a:off x="7191375" y="1922463"/>
              <a:ext cx="49213" cy="49213"/>
            </a:xfrm>
            <a:custGeom>
              <a:avLst/>
              <a:gdLst>
                <a:gd name="T0" fmla="*/ 155 w 155"/>
                <a:gd name="T1" fmla="*/ 76 h 154"/>
                <a:gd name="T2" fmla="*/ 153 w 155"/>
                <a:gd name="T3" fmla="*/ 92 h 154"/>
                <a:gd name="T4" fmla="*/ 149 w 155"/>
                <a:gd name="T5" fmla="*/ 107 h 154"/>
                <a:gd name="T6" fmla="*/ 141 w 155"/>
                <a:gd name="T7" fmla="*/ 120 h 154"/>
                <a:gd name="T8" fmla="*/ 132 w 155"/>
                <a:gd name="T9" fmla="*/ 131 h 154"/>
                <a:gd name="T10" fmla="*/ 121 w 155"/>
                <a:gd name="T11" fmla="*/ 140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2 w 155"/>
                <a:gd name="T23" fmla="*/ 144 h 154"/>
                <a:gd name="T24" fmla="*/ 29 w 155"/>
                <a:gd name="T25" fmla="*/ 136 h 154"/>
                <a:gd name="T26" fmla="*/ 19 w 155"/>
                <a:gd name="T27" fmla="*/ 126 h 154"/>
                <a:gd name="T28" fmla="*/ 11 w 155"/>
                <a:gd name="T29" fmla="*/ 113 h 154"/>
                <a:gd name="T30" fmla="*/ 4 w 155"/>
                <a:gd name="T31" fmla="*/ 99 h 154"/>
                <a:gd name="T32" fmla="*/ 2 w 155"/>
                <a:gd name="T33" fmla="*/ 84 h 154"/>
                <a:gd name="T34" fmla="*/ 0 w 155"/>
                <a:gd name="T35" fmla="*/ 76 h 154"/>
                <a:gd name="T36" fmla="*/ 3 w 155"/>
                <a:gd name="T37" fmla="*/ 61 h 154"/>
                <a:gd name="T38" fmla="*/ 7 w 155"/>
                <a:gd name="T39" fmla="*/ 47 h 154"/>
                <a:gd name="T40" fmla="*/ 14 w 155"/>
                <a:gd name="T41" fmla="*/ 34 h 154"/>
                <a:gd name="T42" fmla="*/ 23 w 155"/>
                <a:gd name="T43" fmla="*/ 23 h 154"/>
                <a:gd name="T44" fmla="*/ 35 w 155"/>
                <a:gd name="T45" fmla="*/ 13 h 154"/>
                <a:gd name="T46" fmla="*/ 47 w 155"/>
                <a:gd name="T47" fmla="*/ 5 h 154"/>
                <a:gd name="T48" fmla="*/ 62 w 155"/>
                <a:gd name="T49" fmla="*/ 1 h 154"/>
                <a:gd name="T50" fmla="*/ 78 w 155"/>
                <a:gd name="T51" fmla="*/ 0 h 154"/>
                <a:gd name="T52" fmla="*/ 85 w 155"/>
                <a:gd name="T53" fmla="*/ 0 h 154"/>
                <a:gd name="T54" fmla="*/ 101 w 155"/>
                <a:gd name="T55" fmla="*/ 3 h 154"/>
                <a:gd name="T56" fmla="*/ 115 w 155"/>
                <a:gd name="T57" fmla="*/ 9 h 154"/>
                <a:gd name="T58" fmla="*/ 126 w 155"/>
                <a:gd name="T59" fmla="*/ 17 h 154"/>
                <a:gd name="T60" fmla="*/ 137 w 155"/>
                <a:gd name="T61" fmla="*/ 28 h 154"/>
                <a:gd name="T62" fmla="*/ 146 w 155"/>
                <a:gd name="T63" fmla="*/ 40 h 154"/>
                <a:gd name="T64" fmla="*/ 151 w 155"/>
                <a:gd name="T65" fmla="*/ 53 h 154"/>
                <a:gd name="T66" fmla="*/ 155 w 155"/>
                <a:gd name="T67" fmla="*/ 68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5" y="84"/>
                  </a:lnTo>
                  <a:lnTo>
                    <a:pt x="153" y="92"/>
                  </a:lnTo>
                  <a:lnTo>
                    <a:pt x="151" y="99"/>
                  </a:lnTo>
                  <a:lnTo>
                    <a:pt x="149" y="107"/>
                  </a:lnTo>
                  <a:lnTo>
                    <a:pt x="146" y="113"/>
                  </a:lnTo>
                  <a:lnTo>
                    <a:pt x="141" y="120"/>
                  </a:lnTo>
                  <a:lnTo>
                    <a:pt x="137" y="126"/>
                  </a:lnTo>
                  <a:lnTo>
                    <a:pt x="132" y="131"/>
                  </a:lnTo>
                  <a:lnTo>
                    <a:pt x="126" y="136"/>
                  </a:lnTo>
                  <a:lnTo>
                    <a:pt x="121" y="140"/>
                  </a:lnTo>
                  <a:lnTo>
                    <a:pt x="115" y="144"/>
                  </a:lnTo>
                  <a:lnTo>
                    <a:pt x="108" y="147"/>
                  </a:lnTo>
                  <a:lnTo>
                    <a:pt x="101" y="151"/>
                  </a:lnTo>
                  <a:lnTo>
                    <a:pt x="93" y="152"/>
                  </a:lnTo>
                  <a:lnTo>
                    <a:pt x="85" y="153"/>
                  </a:lnTo>
                  <a:lnTo>
                    <a:pt x="78" y="154"/>
                  </a:lnTo>
                  <a:lnTo>
                    <a:pt x="78" y="154"/>
                  </a:lnTo>
                  <a:lnTo>
                    <a:pt x="70" y="153"/>
                  </a:lnTo>
                  <a:lnTo>
                    <a:pt x="62" y="152"/>
                  </a:lnTo>
                  <a:lnTo>
                    <a:pt x="55" y="151"/>
                  </a:lnTo>
                  <a:lnTo>
                    <a:pt x="47" y="147"/>
                  </a:lnTo>
                  <a:lnTo>
                    <a:pt x="42" y="144"/>
                  </a:lnTo>
                  <a:lnTo>
                    <a:pt x="35" y="140"/>
                  </a:lnTo>
                  <a:lnTo>
                    <a:pt x="29" y="136"/>
                  </a:lnTo>
                  <a:lnTo>
                    <a:pt x="23" y="131"/>
                  </a:lnTo>
                  <a:lnTo>
                    <a:pt x="19" y="126"/>
                  </a:lnTo>
                  <a:lnTo>
                    <a:pt x="14" y="120"/>
                  </a:lnTo>
                  <a:lnTo>
                    <a:pt x="11" y="113"/>
                  </a:lnTo>
                  <a:lnTo>
                    <a:pt x="7" y="107"/>
                  </a:lnTo>
                  <a:lnTo>
                    <a:pt x="4" y="99"/>
                  </a:lnTo>
                  <a:lnTo>
                    <a:pt x="3" y="92"/>
                  </a:lnTo>
                  <a:lnTo>
                    <a:pt x="2" y="84"/>
                  </a:lnTo>
                  <a:lnTo>
                    <a:pt x="0" y="76"/>
                  </a:lnTo>
                  <a:lnTo>
                    <a:pt x="0" y="76"/>
                  </a:lnTo>
                  <a:lnTo>
                    <a:pt x="2" y="68"/>
                  </a:lnTo>
                  <a:lnTo>
                    <a:pt x="3" y="61"/>
                  </a:lnTo>
                  <a:lnTo>
                    <a:pt x="4" y="53"/>
                  </a:lnTo>
                  <a:lnTo>
                    <a:pt x="7" y="47"/>
                  </a:lnTo>
                  <a:lnTo>
                    <a:pt x="11" y="40"/>
                  </a:lnTo>
                  <a:lnTo>
                    <a:pt x="14" y="34"/>
                  </a:lnTo>
                  <a:lnTo>
                    <a:pt x="19" y="28"/>
                  </a:lnTo>
                  <a:lnTo>
                    <a:pt x="23" y="23"/>
                  </a:lnTo>
                  <a:lnTo>
                    <a:pt x="29" y="17"/>
                  </a:lnTo>
                  <a:lnTo>
                    <a:pt x="35" y="13"/>
                  </a:lnTo>
                  <a:lnTo>
                    <a:pt x="42" y="9"/>
                  </a:lnTo>
                  <a:lnTo>
                    <a:pt x="47" y="5"/>
                  </a:lnTo>
                  <a:lnTo>
                    <a:pt x="55" y="3"/>
                  </a:lnTo>
                  <a:lnTo>
                    <a:pt x="62" y="1"/>
                  </a:lnTo>
                  <a:lnTo>
                    <a:pt x="70" y="0"/>
                  </a:lnTo>
                  <a:lnTo>
                    <a:pt x="78" y="0"/>
                  </a:lnTo>
                  <a:lnTo>
                    <a:pt x="78" y="0"/>
                  </a:lnTo>
                  <a:lnTo>
                    <a:pt x="85" y="0"/>
                  </a:lnTo>
                  <a:lnTo>
                    <a:pt x="93" y="1"/>
                  </a:lnTo>
                  <a:lnTo>
                    <a:pt x="101" y="3"/>
                  </a:lnTo>
                  <a:lnTo>
                    <a:pt x="108" y="5"/>
                  </a:lnTo>
                  <a:lnTo>
                    <a:pt x="115" y="9"/>
                  </a:lnTo>
                  <a:lnTo>
                    <a:pt x="121" y="13"/>
                  </a:lnTo>
                  <a:lnTo>
                    <a:pt x="126" y="17"/>
                  </a:lnTo>
                  <a:lnTo>
                    <a:pt x="132" y="23"/>
                  </a:lnTo>
                  <a:lnTo>
                    <a:pt x="137" y="28"/>
                  </a:lnTo>
                  <a:lnTo>
                    <a:pt x="141" y="34"/>
                  </a:lnTo>
                  <a:lnTo>
                    <a:pt x="146" y="40"/>
                  </a:lnTo>
                  <a:lnTo>
                    <a:pt x="149" y="47"/>
                  </a:lnTo>
                  <a:lnTo>
                    <a:pt x="151" y="53"/>
                  </a:lnTo>
                  <a:lnTo>
                    <a:pt x="153" y="61"/>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9" name="Freeform 1428">
              <a:extLst>
                <a:ext uri="{FF2B5EF4-FFF2-40B4-BE49-F238E27FC236}">
                  <a16:creationId xmlns:a16="http://schemas.microsoft.com/office/drawing/2014/main" id="{4664F0F5-AB43-4FE0-8362-136CCCD922D9}"/>
                </a:ext>
              </a:extLst>
            </p:cNvPr>
            <p:cNvSpPr>
              <a:spLocks/>
            </p:cNvSpPr>
            <p:nvPr/>
          </p:nvSpPr>
          <p:spPr bwMode="auto">
            <a:xfrm>
              <a:off x="7261225" y="1852613"/>
              <a:ext cx="49213" cy="49213"/>
            </a:xfrm>
            <a:custGeom>
              <a:avLst/>
              <a:gdLst>
                <a:gd name="T0" fmla="*/ 154 w 154"/>
                <a:gd name="T1" fmla="*/ 76 h 153"/>
                <a:gd name="T2" fmla="*/ 153 w 154"/>
                <a:gd name="T3" fmla="*/ 91 h 153"/>
                <a:gd name="T4" fmla="*/ 149 w 154"/>
                <a:gd name="T5" fmla="*/ 106 h 153"/>
                <a:gd name="T6" fmla="*/ 142 w 154"/>
                <a:gd name="T7" fmla="*/ 120 h 153"/>
                <a:gd name="T8" fmla="*/ 132 w 154"/>
                <a:gd name="T9" fmla="*/ 131 h 153"/>
                <a:gd name="T10" fmla="*/ 120 w 154"/>
                <a:gd name="T11" fmla="*/ 140 h 153"/>
                <a:gd name="T12" fmla="*/ 108 w 154"/>
                <a:gd name="T13" fmla="*/ 147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9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7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8 w 154"/>
                <a:gd name="T51" fmla="*/ 0 h 153"/>
                <a:gd name="T52" fmla="*/ 85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1" y="99"/>
                  </a:lnTo>
                  <a:lnTo>
                    <a:pt x="149" y="106"/>
                  </a:lnTo>
                  <a:lnTo>
                    <a:pt x="145" y="113"/>
                  </a:lnTo>
                  <a:lnTo>
                    <a:pt x="142" y="120"/>
                  </a:lnTo>
                  <a:lnTo>
                    <a:pt x="137" y="126"/>
                  </a:lnTo>
                  <a:lnTo>
                    <a:pt x="132" y="131"/>
                  </a:lnTo>
                  <a:lnTo>
                    <a:pt x="126" y="136"/>
                  </a:lnTo>
                  <a:lnTo>
                    <a:pt x="120" y="140"/>
                  </a:lnTo>
                  <a:lnTo>
                    <a:pt x="114" y="144"/>
                  </a:lnTo>
                  <a:lnTo>
                    <a:pt x="108" y="147"/>
                  </a:lnTo>
                  <a:lnTo>
                    <a:pt x="101" y="150"/>
                  </a:lnTo>
                  <a:lnTo>
                    <a:pt x="93" y="152"/>
                  </a:lnTo>
                  <a:lnTo>
                    <a:pt x="85" y="153"/>
                  </a:lnTo>
                  <a:lnTo>
                    <a:pt x="78" y="153"/>
                  </a:lnTo>
                  <a:lnTo>
                    <a:pt x="78" y="153"/>
                  </a:lnTo>
                  <a:lnTo>
                    <a:pt x="70" y="153"/>
                  </a:lnTo>
                  <a:lnTo>
                    <a:pt x="62" y="152"/>
                  </a:lnTo>
                  <a:lnTo>
                    <a:pt x="55" y="150"/>
                  </a:lnTo>
                  <a:lnTo>
                    <a:pt x="47" y="147"/>
                  </a:lnTo>
                  <a:lnTo>
                    <a:pt x="41" y="144"/>
                  </a:lnTo>
                  <a:lnTo>
                    <a:pt x="34" y="140"/>
                  </a:lnTo>
                  <a:lnTo>
                    <a:pt x="29" y="136"/>
                  </a:lnTo>
                  <a:lnTo>
                    <a:pt x="23" y="131"/>
                  </a:lnTo>
                  <a:lnTo>
                    <a:pt x="18" y="126"/>
                  </a:lnTo>
                  <a:lnTo>
                    <a:pt x="14" y="120"/>
                  </a:lnTo>
                  <a:lnTo>
                    <a:pt x="9" y="113"/>
                  </a:lnTo>
                  <a:lnTo>
                    <a:pt x="7" y="106"/>
                  </a:lnTo>
                  <a:lnTo>
                    <a:pt x="3" y="99"/>
                  </a:lnTo>
                  <a:lnTo>
                    <a:pt x="2" y="91"/>
                  </a:lnTo>
                  <a:lnTo>
                    <a:pt x="1" y="84"/>
                  </a:lnTo>
                  <a:lnTo>
                    <a:pt x="0" y="76"/>
                  </a:lnTo>
                  <a:lnTo>
                    <a:pt x="0" y="76"/>
                  </a:lnTo>
                  <a:lnTo>
                    <a:pt x="1" y="68"/>
                  </a:lnTo>
                  <a:lnTo>
                    <a:pt x="2" y="60"/>
                  </a:lnTo>
                  <a:lnTo>
                    <a:pt x="3" y="53"/>
                  </a:lnTo>
                  <a:lnTo>
                    <a:pt x="7" y="47"/>
                  </a:lnTo>
                  <a:lnTo>
                    <a:pt x="9"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7" y="27"/>
                  </a:lnTo>
                  <a:lnTo>
                    <a:pt x="142" y="33"/>
                  </a:lnTo>
                  <a:lnTo>
                    <a:pt x="145" y="40"/>
                  </a:lnTo>
                  <a:lnTo>
                    <a:pt x="149" y="47"/>
                  </a:lnTo>
                  <a:lnTo>
                    <a:pt x="151"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0" name="Freeform 1429">
              <a:extLst>
                <a:ext uri="{FF2B5EF4-FFF2-40B4-BE49-F238E27FC236}">
                  <a16:creationId xmlns:a16="http://schemas.microsoft.com/office/drawing/2014/main" id="{048B9877-3D1A-4704-BB1D-4C4C554DA749}"/>
                </a:ext>
              </a:extLst>
            </p:cNvPr>
            <p:cNvSpPr>
              <a:spLocks/>
            </p:cNvSpPr>
            <p:nvPr/>
          </p:nvSpPr>
          <p:spPr bwMode="auto">
            <a:xfrm>
              <a:off x="7261225" y="1922463"/>
              <a:ext cx="49213" cy="49213"/>
            </a:xfrm>
            <a:custGeom>
              <a:avLst/>
              <a:gdLst>
                <a:gd name="T0" fmla="*/ 154 w 154"/>
                <a:gd name="T1" fmla="*/ 76 h 154"/>
                <a:gd name="T2" fmla="*/ 153 w 154"/>
                <a:gd name="T3" fmla="*/ 92 h 154"/>
                <a:gd name="T4" fmla="*/ 149 w 154"/>
                <a:gd name="T5" fmla="*/ 107 h 154"/>
                <a:gd name="T6" fmla="*/ 142 w 154"/>
                <a:gd name="T7" fmla="*/ 120 h 154"/>
                <a:gd name="T8" fmla="*/ 132 w 154"/>
                <a:gd name="T9" fmla="*/ 131 h 154"/>
                <a:gd name="T10" fmla="*/ 120 w 154"/>
                <a:gd name="T11" fmla="*/ 140 h 154"/>
                <a:gd name="T12" fmla="*/ 108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4 h 154"/>
                <a:gd name="T24" fmla="*/ 29 w 154"/>
                <a:gd name="T25" fmla="*/ 136 h 154"/>
                <a:gd name="T26" fmla="*/ 18 w 154"/>
                <a:gd name="T27" fmla="*/ 126 h 154"/>
                <a:gd name="T28" fmla="*/ 9 w 154"/>
                <a:gd name="T29" fmla="*/ 113 h 154"/>
                <a:gd name="T30" fmla="*/ 3 w 154"/>
                <a:gd name="T31" fmla="*/ 99 h 154"/>
                <a:gd name="T32" fmla="*/ 1 w 154"/>
                <a:gd name="T33" fmla="*/ 84 h 154"/>
                <a:gd name="T34" fmla="*/ 0 w 154"/>
                <a:gd name="T35" fmla="*/ 76 h 154"/>
                <a:gd name="T36" fmla="*/ 2 w 154"/>
                <a:gd name="T37" fmla="*/ 61 h 154"/>
                <a:gd name="T38" fmla="*/ 7 w 154"/>
                <a:gd name="T39" fmla="*/ 47 h 154"/>
                <a:gd name="T40" fmla="*/ 14 w 154"/>
                <a:gd name="T41" fmla="*/ 34 h 154"/>
                <a:gd name="T42" fmla="*/ 23 w 154"/>
                <a:gd name="T43" fmla="*/ 23 h 154"/>
                <a:gd name="T44" fmla="*/ 34 w 154"/>
                <a:gd name="T45" fmla="*/ 13 h 154"/>
                <a:gd name="T46" fmla="*/ 47 w 154"/>
                <a:gd name="T47" fmla="*/ 5 h 154"/>
                <a:gd name="T48" fmla="*/ 62 w 154"/>
                <a:gd name="T49" fmla="*/ 1 h 154"/>
                <a:gd name="T50" fmla="*/ 78 w 154"/>
                <a:gd name="T51" fmla="*/ 0 h 154"/>
                <a:gd name="T52" fmla="*/ 85 w 154"/>
                <a:gd name="T53" fmla="*/ 0 h 154"/>
                <a:gd name="T54" fmla="*/ 101 w 154"/>
                <a:gd name="T55" fmla="*/ 3 h 154"/>
                <a:gd name="T56" fmla="*/ 114 w 154"/>
                <a:gd name="T57" fmla="*/ 9 h 154"/>
                <a:gd name="T58" fmla="*/ 126 w 154"/>
                <a:gd name="T59" fmla="*/ 17 h 154"/>
                <a:gd name="T60" fmla="*/ 137 w 154"/>
                <a:gd name="T61" fmla="*/ 28 h 154"/>
                <a:gd name="T62" fmla="*/ 145 w 154"/>
                <a:gd name="T63" fmla="*/ 40 h 154"/>
                <a:gd name="T64" fmla="*/ 151 w 154"/>
                <a:gd name="T65" fmla="*/ 53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99"/>
                  </a:lnTo>
                  <a:lnTo>
                    <a:pt x="149" y="107"/>
                  </a:lnTo>
                  <a:lnTo>
                    <a:pt x="145" y="113"/>
                  </a:lnTo>
                  <a:lnTo>
                    <a:pt x="142" y="120"/>
                  </a:lnTo>
                  <a:lnTo>
                    <a:pt x="137" y="126"/>
                  </a:lnTo>
                  <a:lnTo>
                    <a:pt x="132" y="131"/>
                  </a:lnTo>
                  <a:lnTo>
                    <a:pt x="126" y="136"/>
                  </a:lnTo>
                  <a:lnTo>
                    <a:pt x="120" y="140"/>
                  </a:lnTo>
                  <a:lnTo>
                    <a:pt x="114" y="144"/>
                  </a:lnTo>
                  <a:lnTo>
                    <a:pt x="108" y="147"/>
                  </a:lnTo>
                  <a:lnTo>
                    <a:pt x="101" y="151"/>
                  </a:lnTo>
                  <a:lnTo>
                    <a:pt x="93" y="152"/>
                  </a:lnTo>
                  <a:lnTo>
                    <a:pt x="85" y="153"/>
                  </a:lnTo>
                  <a:lnTo>
                    <a:pt x="78" y="154"/>
                  </a:lnTo>
                  <a:lnTo>
                    <a:pt x="78" y="154"/>
                  </a:lnTo>
                  <a:lnTo>
                    <a:pt x="70" y="153"/>
                  </a:lnTo>
                  <a:lnTo>
                    <a:pt x="62" y="152"/>
                  </a:lnTo>
                  <a:lnTo>
                    <a:pt x="55" y="151"/>
                  </a:lnTo>
                  <a:lnTo>
                    <a:pt x="47" y="147"/>
                  </a:lnTo>
                  <a:lnTo>
                    <a:pt x="41" y="144"/>
                  </a:lnTo>
                  <a:lnTo>
                    <a:pt x="34" y="140"/>
                  </a:lnTo>
                  <a:lnTo>
                    <a:pt x="29" y="136"/>
                  </a:lnTo>
                  <a:lnTo>
                    <a:pt x="23" y="131"/>
                  </a:lnTo>
                  <a:lnTo>
                    <a:pt x="18" y="126"/>
                  </a:lnTo>
                  <a:lnTo>
                    <a:pt x="14" y="120"/>
                  </a:lnTo>
                  <a:lnTo>
                    <a:pt x="9" y="113"/>
                  </a:lnTo>
                  <a:lnTo>
                    <a:pt x="7" y="107"/>
                  </a:lnTo>
                  <a:lnTo>
                    <a:pt x="3" y="99"/>
                  </a:lnTo>
                  <a:lnTo>
                    <a:pt x="2" y="92"/>
                  </a:lnTo>
                  <a:lnTo>
                    <a:pt x="1" y="84"/>
                  </a:lnTo>
                  <a:lnTo>
                    <a:pt x="0" y="76"/>
                  </a:lnTo>
                  <a:lnTo>
                    <a:pt x="0" y="76"/>
                  </a:lnTo>
                  <a:lnTo>
                    <a:pt x="1" y="68"/>
                  </a:lnTo>
                  <a:lnTo>
                    <a:pt x="2" y="61"/>
                  </a:lnTo>
                  <a:lnTo>
                    <a:pt x="3" y="53"/>
                  </a:lnTo>
                  <a:lnTo>
                    <a:pt x="7" y="47"/>
                  </a:lnTo>
                  <a:lnTo>
                    <a:pt x="9" y="40"/>
                  </a:lnTo>
                  <a:lnTo>
                    <a:pt x="14" y="34"/>
                  </a:lnTo>
                  <a:lnTo>
                    <a:pt x="18" y="28"/>
                  </a:lnTo>
                  <a:lnTo>
                    <a:pt x="23" y="23"/>
                  </a:lnTo>
                  <a:lnTo>
                    <a:pt x="29" y="17"/>
                  </a:lnTo>
                  <a:lnTo>
                    <a:pt x="34" y="13"/>
                  </a:lnTo>
                  <a:lnTo>
                    <a:pt x="41"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3"/>
                  </a:lnTo>
                  <a:lnTo>
                    <a:pt x="126" y="17"/>
                  </a:lnTo>
                  <a:lnTo>
                    <a:pt x="132" y="23"/>
                  </a:lnTo>
                  <a:lnTo>
                    <a:pt x="137" y="28"/>
                  </a:lnTo>
                  <a:lnTo>
                    <a:pt x="142" y="34"/>
                  </a:lnTo>
                  <a:lnTo>
                    <a:pt x="145" y="40"/>
                  </a:lnTo>
                  <a:lnTo>
                    <a:pt x="149" y="47"/>
                  </a:lnTo>
                  <a:lnTo>
                    <a:pt x="151" y="53"/>
                  </a:lnTo>
                  <a:lnTo>
                    <a:pt x="153"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1" name="Freeform 1430">
              <a:extLst>
                <a:ext uri="{FF2B5EF4-FFF2-40B4-BE49-F238E27FC236}">
                  <a16:creationId xmlns:a16="http://schemas.microsoft.com/office/drawing/2014/main" id="{168F9BE7-F65A-4A50-93F9-16437697611A}"/>
                </a:ext>
              </a:extLst>
            </p:cNvPr>
            <p:cNvSpPr>
              <a:spLocks/>
            </p:cNvSpPr>
            <p:nvPr/>
          </p:nvSpPr>
          <p:spPr bwMode="auto">
            <a:xfrm>
              <a:off x="7331075" y="1852613"/>
              <a:ext cx="49213" cy="49213"/>
            </a:xfrm>
            <a:custGeom>
              <a:avLst/>
              <a:gdLst>
                <a:gd name="T0" fmla="*/ 154 w 154"/>
                <a:gd name="T1" fmla="*/ 76 h 153"/>
                <a:gd name="T2" fmla="*/ 152 w 154"/>
                <a:gd name="T3" fmla="*/ 91 h 153"/>
                <a:gd name="T4" fmla="*/ 147 w 154"/>
                <a:gd name="T5" fmla="*/ 106 h 153"/>
                <a:gd name="T6" fmla="*/ 141 w 154"/>
                <a:gd name="T7" fmla="*/ 120 h 153"/>
                <a:gd name="T8" fmla="*/ 131 w 154"/>
                <a:gd name="T9" fmla="*/ 131 h 153"/>
                <a:gd name="T10" fmla="*/ 120 w 154"/>
                <a:gd name="T11" fmla="*/ 140 h 153"/>
                <a:gd name="T12" fmla="*/ 107 w 154"/>
                <a:gd name="T13" fmla="*/ 147 h 153"/>
                <a:gd name="T14" fmla="*/ 93 w 154"/>
                <a:gd name="T15" fmla="*/ 152 h 153"/>
                <a:gd name="T16" fmla="*/ 76 w 154"/>
                <a:gd name="T17" fmla="*/ 153 h 153"/>
                <a:gd name="T18" fmla="*/ 70 w 154"/>
                <a:gd name="T19" fmla="*/ 153 h 153"/>
                <a:gd name="T20" fmla="*/ 54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99 h 153"/>
                <a:gd name="T32" fmla="*/ 1 w 154"/>
                <a:gd name="T33" fmla="*/ 84 h 153"/>
                <a:gd name="T34" fmla="*/ 0 w 154"/>
                <a:gd name="T35" fmla="*/ 76 h 153"/>
                <a:gd name="T36" fmla="*/ 2 w 154"/>
                <a:gd name="T37" fmla="*/ 60 h 153"/>
                <a:gd name="T38" fmla="*/ 6 w 154"/>
                <a:gd name="T39" fmla="*/ 47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6 w 154"/>
                <a:gd name="T51" fmla="*/ 0 h 153"/>
                <a:gd name="T52" fmla="*/ 85 w 154"/>
                <a:gd name="T53" fmla="*/ 0 h 153"/>
                <a:gd name="T54" fmla="*/ 99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1"/>
                  </a:lnTo>
                  <a:lnTo>
                    <a:pt x="151" y="99"/>
                  </a:lnTo>
                  <a:lnTo>
                    <a:pt x="147" y="106"/>
                  </a:lnTo>
                  <a:lnTo>
                    <a:pt x="145" y="113"/>
                  </a:lnTo>
                  <a:lnTo>
                    <a:pt x="141" y="120"/>
                  </a:lnTo>
                  <a:lnTo>
                    <a:pt x="136" y="126"/>
                  </a:lnTo>
                  <a:lnTo>
                    <a:pt x="131" y="131"/>
                  </a:lnTo>
                  <a:lnTo>
                    <a:pt x="126" y="136"/>
                  </a:lnTo>
                  <a:lnTo>
                    <a:pt x="120" y="140"/>
                  </a:lnTo>
                  <a:lnTo>
                    <a:pt x="113" y="144"/>
                  </a:lnTo>
                  <a:lnTo>
                    <a:pt x="107" y="147"/>
                  </a:lnTo>
                  <a:lnTo>
                    <a:pt x="99" y="150"/>
                  </a:lnTo>
                  <a:lnTo>
                    <a:pt x="93" y="152"/>
                  </a:lnTo>
                  <a:lnTo>
                    <a:pt x="85" y="153"/>
                  </a:lnTo>
                  <a:lnTo>
                    <a:pt x="76" y="153"/>
                  </a:lnTo>
                  <a:lnTo>
                    <a:pt x="76" y="153"/>
                  </a:lnTo>
                  <a:lnTo>
                    <a:pt x="70" y="153"/>
                  </a:lnTo>
                  <a:lnTo>
                    <a:pt x="62" y="152"/>
                  </a:lnTo>
                  <a:lnTo>
                    <a:pt x="54" y="150"/>
                  </a:lnTo>
                  <a:lnTo>
                    <a:pt x="47" y="147"/>
                  </a:lnTo>
                  <a:lnTo>
                    <a:pt x="40" y="144"/>
                  </a:lnTo>
                  <a:lnTo>
                    <a:pt x="34" y="140"/>
                  </a:lnTo>
                  <a:lnTo>
                    <a:pt x="28" y="136"/>
                  </a:lnTo>
                  <a:lnTo>
                    <a:pt x="23" y="131"/>
                  </a:lnTo>
                  <a:lnTo>
                    <a:pt x="18" y="126"/>
                  </a:lnTo>
                  <a:lnTo>
                    <a:pt x="14" y="120"/>
                  </a:lnTo>
                  <a:lnTo>
                    <a:pt x="9" y="113"/>
                  </a:lnTo>
                  <a:lnTo>
                    <a:pt x="6" y="106"/>
                  </a:lnTo>
                  <a:lnTo>
                    <a:pt x="3" y="99"/>
                  </a:lnTo>
                  <a:lnTo>
                    <a:pt x="2" y="91"/>
                  </a:lnTo>
                  <a:lnTo>
                    <a:pt x="1" y="84"/>
                  </a:lnTo>
                  <a:lnTo>
                    <a:pt x="0" y="76"/>
                  </a:lnTo>
                  <a:lnTo>
                    <a:pt x="0" y="76"/>
                  </a:lnTo>
                  <a:lnTo>
                    <a:pt x="1" y="68"/>
                  </a:lnTo>
                  <a:lnTo>
                    <a:pt x="2" y="60"/>
                  </a:lnTo>
                  <a:lnTo>
                    <a:pt x="3" y="53"/>
                  </a:lnTo>
                  <a:lnTo>
                    <a:pt x="6" y="47"/>
                  </a:lnTo>
                  <a:lnTo>
                    <a:pt x="9" y="40"/>
                  </a:lnTo>
                  <a:lnTo>
                    <a:pt x="14" y="33"/>
                  </a:lnTo>
                  <a:lnTo>
                    <a:pt x="18" y="27"/>
                  </a:lnTo>
                  <a:lnTo>
                    <a:pt x="23" y="21"/>
                  </a:lnTo>
                  <a:lnTo>
                    <a:pt x="28" y="17"/>
                  </a:lnTo>
                  <a:lnTo>
                    <a:pt x="34" y="12"/>
                  </a:lnTo>
                  <a:lnTo>
                    <a:pt x="40" y="9"/>
                  </a:lnTo>
                  <a:lnTo>
                    <a:pt x="47" y="5"/>
                  </a:lnTo>
                  <a:lnTo>
                    <a:pt x="54" y="3"/>
                  </a:lnTo>
                  <a:lnTo>
                    <a:pt x="62" y="1"/>
                  </a:lnTo>
                  <a:lnTo>
                    <a:pt x="70" y="0"/>
                  </a:lnTo>
                  <a:lnTo>
                    <a:pt x="76" y="0"/>
                  </a:lnTo>
                  <a:lnTo>
                    <a:pt x="76" y="0"/>
                  </a:lnTo>
                  <a:lnTo>
                    <a:pt x="85" y="0"/>
                  </a:lnTo>
                  <a:lnTo>
                    <a:pt x="93" y="1"/>
                  </a:lnTo>
                  <a:lnTo>
                    <a:pt x="99" y="3"/>
                  </a:lnTo>
                  <a:lnTo>
                    <a:pt x="107" y="5"/>
                  </a:lnTo>
                  <a:lnTo>
                    <a:pt x="113" y="9"/>
                  </a:lnTo>
                  <a:lnTo>
                    <a:pt x="120" y="12"/>
                  </a:lnTo>
                  <a:lnTo>
                    <a:pt x="126" y="17"/>
                  </a:lnTo>
                  <a:lnTo>
                    <a:pt x="131" y="21"/>
                  </a:lnTo>
                  <a:lnTo>
                    <a:pt x="136" y="27"/>
                  </a:lnTo>
                  <a:lnTo>
                    <a:pt x="141" y="33"/>
                  </a:lnTo>
                  <a:lnTo>
                    <a:pt x="145" y="40"/>
                  </a:lnTo>
                  <a:lnTo>
                    <a:pt x="147" y="47"/>
                  </a:lnTo>
                  <a:lnTo>
                    <a:pt x="151" y="53"/>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2" name="Freeform 1431">
              <a:extLst>
                <a:ext uri="{FF2B5EF4-FFF2-40B4-BE49-F238E27FC236}">
                  <a16:creationId xmlns:a16="http://schemas.microsoft.com/office/drawing/2014/main" id="{B5FAC9D6-5EA6-41EC-8046-A42004D1F399}"/>
                </a:ext>
              </a:extLst>
            </p:cNvPr>
            <p:cNvSpPr>
              <a:spLocks/>
            </p:cNvSpPr>
            <p:nvPr/>
          </p:nvSpPr>
          <p:spPr bwMode="auto">
            <a:xfrm>
              <a:off x="7331075" y="1922463"/>
              <a:ext cx="49213" cy="49213"/>
            </a:xfrm>
            <a:custGeom>
              <a:avLst/>
              <a:gdLst>
                <a:gd name="T0" fmla="*/ 154 w 154"/>
                <a:gd name="T1" fmla="*/ 76 h 154"/>
                <a:gd name="T2" fmla="*/ 152 w 154"/>
                <a:gd name="T3" fmla="*/ 92 h 154"/>
                <a:gd name="T4" fmla="*/ 147 w 154"/>
                <a:gd name="T5" fmla="*/ 107 h 154"/>
                <a:gd name="T6" fmla="*/ 141 w 154"/>
                <a:gd name="T7" fmla="*/ 120 h 154"/>
                <a:gd name="T8" fmla="*/ 131 w 154"/>
                <a:gd name="T9" fmla="*/ 131 h 154"/>
                <a:gd name="T10" fmla="*/ 120 w 154"/>
                <a:gd name="T11" fmla="*/ 140 h 154"/>
                <a:gd name="T12" fmla="*/ 107 w 154"/>
                <a:gd name="T13" fmla="*/ 147 h 154"/>
                <a:gd name="T14" fmla="*/ 93 w 154"/>
                <a:gd name="T15" fmla="*/ 152 h 154"/>
                <a:gd name="T16" fmla="*/ 76 w 154"/>
                <a:gd name="T17" fmla="*/ 154 h 154"/>
                <a:gd name="T18" fmla="*/ 70 w 154"/>
                <a:gd name="T19" fmla="*/ 153 h 154"/>
                <a:gd name="T20" fmla="*/ 54 w 154"/>
                <a:gd name="T21" fmla="*/ 151 h 154"/>
                <a:gd name="T22" fmla="*/ 40 w 154"/>
                <a:gd name="T23" fmla="*/ 144 h 154"/>
                <a:gd name="T24" fmla="*/ 28 w 154"/>
                <a:gd name="T25" fmla="*/ 136 h 154"/>
                <a:gd name="T26" fmla="*/ 18 w 154"/>
                <a:gd name="T27" fmla="*/ 126 h 154"/>
                <a:gd name="T28" fmla="*/ 9 w 154"/>
                <a:gd name="T29" fmla="*/ 113 h 154"/>
                <a:gd name="T30" fmla="*/ 3 w 154"/>
                <a:gd name="T31" fmla="*/ 99 h 154"/>
                <a:gd name="T32" fmla="*/ 1 w 154"/>
                <a:gd name="T33" fmla="*/ 84 h 154"/>
                <a:gd name="T34" fmla="*/ 0 w 154"/>
                <a:gd name="T35" fmla="*/ 76 h 154"/>
                <a:gd name="T36" fmla="*/ 2 w 154"/>
                <a:gd name="T37" fmla="*/ 61 h 154"/>
                <a:gd name="T38" fmla="*/ 6 w 154"/>
                <a:gd name="T39" fmla="*/ 47 h 154"/>
                <a:gd name="T40" fmla="*/ 14 w 154"/>
                <a:gd name="T41" fmla="*/ 34 h 154"/>
                <a:gd name="T42" fmla="*/ 23 w 154"/>
                <a:gd name="T43" fmla="*/ 23 h 154"/>
                <a:gd name="T44" fmla="*/ 34 w 154"/>
                <a:gd name="T45" fmla="*/ 13 h 154"/>
                <a:gd name="T46" fmla="*/ 47 w 154"/>
                <a:gd name="T47" fmla="*/ 5 h 154"/>
                <a:gd name="T48" fmla="*/ 62 w 154"/>
                <a:gd name="T49" fmla="*/ 1 h 154"/>
                <a:gd name="T50" fmla="*/ 76 w 154"/>
                <a:gd name="T51" fmla="*/ 0 h 154"/>
                <a:gd name="T52" fmla="*/ 85 w 154"/>
                <a:gd name="T53" fmla="*/ 0 h 154"/>
                <a:gd name="T54" fmla="*/ 99 w 154"/>
                <a:gd name="T55" fmla="*/ 3 h 154"/>
                <a:gd name="T56" fmla="*/ 113 w 154"/>
                <a:gd name="T57" fmla="*/ 9 h 154"/>
                <a:gd name="T58" fmla="*/ 126 w 154"/>
                <a:gd name="T59" fmla="*/ 17 h 154"/>
                <a:gd name="T60" fmla="*/ 136 w 154"/>
                <a:gd name="T61" fmla="*/ 28 h 154"/>
                <a:gd name="T62" fmla="*/ 145 w 154"/>
                <a:gd name="T63" fmla="*/ 40 h 154"/>
                <a:gd name="T64" fmla="*/ 151 w 154"/>
                <a:gd name="T65" fmla="*/ 53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7" y="107"/>
                  </a:lnTo>
                  <a:lnTo>
                    <a:pt x="145" y="113"/>
                  </a:lnTo>
                  <a:lnTo>
                    <a:pt x="141" y="120"/>
                  </a:lnTo>
                  <a:lnTo>
                    <a:pt x="136" y="126"/>
                  </a:lnTo>
                  <a:lnTo>
                    <a:pt x="131" y="131"/>
                  </a:lnTo>
                  <a:lnTo>
                    <a:pt x="126" y="136"/>
                  </a:lnTo>
                  <a:lnTo>
                    <a:pt x="120" y="140"/>
                  </a:lnTo>
                  <a:lnTo>
                    <a:pt x="113" y="144"/>
                  </a:lnTo>
                  <a:lnTo>
                    <a:pt x="107" y="147"/>
                  </a:lnTo>
                  <a:lnTo>
                    <a:pt x="99" y="151"/>
                  </a:lnTo>
                  <a:lnTo>
                    <a:pt x="93" y="152"/>
                  </a:lnTo>
                  <a:lnTo>
                    <a:pt x="85" y="153"/>
                  </a:lnTo>
                  <a:lnTo>
                    <a:pt x="76" y="154"/>
                  </a:lnTo>
                  <a:lnTo>
                    <a:pt x="76" y="154"/>
                  </a:lnTo>
                  <a:lnTo>
                    <a:pt x="70" y="153"/>
                  </a:lnTo>
                  <a:lnTo>
                    <a:pt x="62" y="152"/>
                  </a:lnTo>
                  <a:lnTo>
                    <a:pt x="54" y="151"/>
                  </a:lnTo>
                  <a:lnTo>
                    <a:pt x="47" y="147"/>
                  </a:lnTo>
                  <a:lnTo>
                    <a:pt x="40" y="144"/>
                  </a:lnTo>
                  <a:lnTo>
                    <a:pt x="34" y="140"/>
                  </a:lnTo>
                  <a:lnTo>
                    <a:pt x="28" y="136"/>
                  </a:lnTo>
                  <a:lnTo>
                    <a:pt x="23" y="131"/>
                  </a:lnTo>
                  <a:lnTo>
                    <a:pt x="18" y="126"/>
                  </a:lnTo>
                  <a:lnTo>
                    <a:pt x="14" y="120"/>
                  </a:lnTo>
                  <a:lnTo>
                    <a:pt x="9" y="113"/>
                  </a:lnTo>
                  <a:lnTo>
                    <a:pt x="6" y="107"/>
                  </a:lnTo>
                  <a:lnTo>
                    <a:pt x="3" y="99"/>
                  </a:lnTo>
                  <a:lnTo>
                    <a:pt x="2" y="92"/>
                  </a:lnTo>
                  <a:lnTo>
                    <a:pt x="1" y="84"/>
                  </a:lnTo>
                  <a:lnTo>
                    <a:pt x="0" y="76"/>
                  </a:lnTo>
                  <a:lnTo>
                    <a:pt x="0" y="76"/>
                  </a:lnTo>
                  <a:lnTo>
                    <a:pt x="1" y="68"/>
                  </a:lnTo>
                  <a:lnTo>
                    <a:pt x="2" y="61"/>
                  </a:lnTo>
                  <a:lnTo>
                    <a:pt x="3" y="53"/>
                  </a:lnTo>
                  <a:lnTo>
                    <a:pt x="6" y="47"/>
                  </a:lnTo>
                  <a:lnTo>
                    <a:pt x="9" y="40"/>
                  </a:lnTo>
                  <a:lnTo>
                    <a:pt x="14" y="34"/>
                  </a:lnTo>
                  <a:lnTo>
                    <a:pt x="18" y="28"/>
                  </a:lnTo>
                  <a:lnTo>
                    <a:pt x="23" y="23"/>
                  </a:lnTo>
                  <a:lnTo>
                    <a:pt x="28" y="17"/>
                  </a:lnTo>
                  <a:lnTo>
                    <a:pt x="34" y="13"/>
                  </a:lnTo>
                  <a:lnTo>
                    <a:pt x="40" y="9"/>
                  </a:lnTo>
                  <a:lnTo>
                    <a:pt x="47" y="5"/>
                  </a:lnTo>
                  <a:lnTo>
                    <a:pt x="54" y="3"/>
                  </a:lnTo>
                  <a:lnTo>
                    <a:pt x="62" y="1"/>
                  </a:lnTo>
                  <a:lnTo>
                    <a:pt x="70" y="0"/>
                  </a:lnTo>
                  <a:lnTo>
                    <a:pt x="76" y="0"/>
                  </a:lnTo>
                  <a:lnTo>
                    <a:pt x="76" y="0"/>
                  </a:lnTo>
                  <a:lnTo>
                    <a:pt x="85" y="0"/>
                  </a:lnTo>
                  <a:lnTo>
                    <a:pt x="93" y="1"/>
                  </a:lnTo>
                  <a:lnTo>
                    <a:pt x="99" y="3"/>
                  </a:lnTo>
                  <a:lnTo>
                    <a:pt x="107" y="5"/>
                  </a:lnTo>
                  <a:lnTo>
                    <a:pt x="113" y="9"/>
                  </a:lnTo>
                  <a:lnTo>
                    <a:pt x="120" y="13"/>
                  </a:lnTo>
                  <a:lnTo>
                    <a:pt x="126" y="17"/>
                  </a:lnTo>
                  <a:lnTo>
                    <a:pt x="131" y="23"/>
                  </a:lnTo>
                  <a:lnTo>
                    <a:pt x="136" y="28"/>
                  </a:lnTo>
                  <a:lnTo>
                    <a:pt x="141" y="34"/>
                  </a:lnTo>
                  <a:lnTo>
                    <a:pt x="145" y="40"/>
                  </a:lnTo>
                  <a:lnTo>
                    <a:pt x="147" y="47"/>
                  </a:lnTo>
                  <a:lnTo>
                    <a:pt x="151" y="53"/>
                  </a:lnTo>
                  <a:lnTo>
                    <a:pt x="152" y="61"/>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3" name="Freeform 1432">
              <a:extLst>
                <a:ext uri="{FF2B5EF4-FFF2-40B4-BE49-F238E27FC236}">
                  <a16:creationId xmlns:a16="http://schemas.microsoft.com/office/drawing/2014/main" id="{5D56BB49-C5F2-426A-9E86-1A0D07D195F7}"/>
                </a:ext>
              </a:extLst>
            </p:cNvPr>
            <p:cNvSpPr>
              <a:spLocks/>
            </p:cNvSpPr>
            <p:nvPr/>
          </p:nvSpPr>
          <p:spPr bwMode="auto">
            <a:xfrm>
              <a:off x="7751763" y="1708150"/>
              <a:ext cx="49213" cy="49213"/>
            </a:xfrm>
            <a:custGeom>
              <a:avLst/>
              <a:gdLst>
                <a:gd name="T0" fmla="*/ 155 w 155"/>
                <a:gd name="T1" fmla="*/ 77 h 154"/>
                <a:gd name="T2" fmla="*/ 153 w 155"/>
                <a:gd name="T3" fmla="*/ 93 h 154"/>
                <a:gd name="T4" fmla="*/ 148 w 155"/>
                <a:gd name="T5" fmla="*/ 107 h 154"/>
                <a:gd name="T6" fmla="*/ 141 w 155"/>
                <a:gd name="T7" fmla="*/ 121 h 154"/>
                <a:gd name="T8" fmla="*/ 132 w 155"/>
                <a:gd name="T9" fmla="*/ 132 h 154"/>
                <a:gd name="T10" fmla="*/ 120 w 155"/>
                <a:gd name="T11" fmla="*/ 141 h 154"/>
                <a:gd name="T12" fmla="*/ 108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9 w 155"/>
                <a:gd name="T25" fmla="*/ 137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2 h 154"/>
                <a:gd name="T50" fmla="*/ 77 w 155"/>
                <a:gd name="T51" fmla="*/ 0 h 154"/>
                <a:gd name="T52" fmla="*/ 85 w 155"/>
                <a:gd name="T53" fmla="*/ 0 h 154"/>
                <a:gd name="T54" fmla="*/ 100 w 155"/>
                <a:gd name="T55" fmla="*/ 4 h 154"/>
                <a:gd name="T56" fmla="*/ 114 w 155"/>
                <a:gd name="T57" fmla="*/ 10 h 154"/>
                <a:gd name="T58" fmla="*/ 126 w 155"/>
                <a:gd name="T59" fmla="*/ 18 h 154"/>
                <a:gd name="T60" fmla="*/ 137 w 155"/>
                <a:gd name="T61" fmla="*/ 28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8" y="107"/>
                  </a:lnTo>
                  <a:lnTo>
                    <a:pt x="146" y="114"/>
                  </a:lnTo>
                  <a:lnTo>
                    <a:pt x="141" y="121"/>
                  </a:lnTo>
                  <a:lnTo>
                    <a:pt x="137" y="126"/>
                  </a:lnTo>
                  <a:lnTo>
                    <a:pt x="132" y="132"/>
                  </a:lnTo>
                  <a:lnTo>
                    <a:pt x="126" y="137"/>
                  </a:lnTo>
                  <a:lnTo>
                    <a:pt x="120"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4" y="34"/>
                  </a:lnTo>
                  <a:lnTo>
                    <a:pt x="17" y="28"/>
                  </a:lnTo>
                  <a:lnTo>
                    <a:pt x="23" y="22"/>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0" y="13"/>
                  </a:lnTo>
                  <a:lnTo>
                    <a:pt x="126" y="18"/>
                  </a:lnTo>
                  <a:lnTo>
                    <a:pt x="132" y="22"/>
                  </a:lnTo>
                  <a:lnTo>
                    <a:pt x="137" y="28"/>
                  </a:lnTo>
                  <a:lnTo>
                    <a:pt x="141" y="34"/>
                  </a:lnTo>
                  <a:lnTo>
                    <a:pt x="146"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4" name="Freeform 1433">
              <a:extLst>
                <a:ext uri="{FF2B5EF4-FFF2-40B4-BE49-F238E27FC236}">
                  <a16:creationId xmlns:a16="http://schemas.microsoft.com/office/drawing/2014/main" id="{4366E54C-083C-48B9-9E9B-DE697104D695}"/>
                </a:ext>
              </a:extLst>
            </p:cNvPr>
            <p:cNvSpPr>
              <a:spLocks/>
            </p:cNvSpPr>
            <p:nvPr/>
          </p:nvSpPr>
          <p:spPr bwMode="auto">
            <a:xfrm>
              <a:off x="7751763" y="1778000"/>
              <a:ext cx="49213" cy="49213"/>
            </a:xfrm>
            <a:custGeom>
              <a:avLst/>
              <a:gdLst>
                <a:gd name="T0" fmla="*/ 155 w 155"/>
                <a:gd name="T1" fmla="*/ 77 h 155"/>
                <a:gd name="T2" fmla="*/ 153 w 155"/>
                <a:gd name="T3" fmla="*/ 93 h 155"/>
                <a:gd name="T4" fmla="*/ 148 w 155"/>
                <a:gd name="T5" fmla="*/ 108 h 155"/>
                <a:gd name="T6" fmla="*/ 141 w 155"/>
                <a:gd name="T7" fmla="*/ 121 h 155"/>
                <a:gd name="T8" fmla="*/ 132 w 155"/>
                <a:gd name="T9" fmla="*/ 132 h 155"/>
                <a:gd name="T10" fmla="*/ 120 w 155"/>
                <a:gd name="T11" fmla="*/ 141 h 155"/>
                <a:gd name="T12" fmla="*/ 108 w 155"/>
                <a:gd name="T13" fmla="*/ 148 h 155"/>
                <a:gd name="T14" fmla="*/ 93 w 155"/>
                <a:gd name="T15" fmla="*/ 153 h 155"/>
                <a:gd name="T16" fmla="*/ 77 w 155"/>
                <a:gd name="T17" fmla="*/ 155 h 155"/>
                <a:gd name="T18" fmla="*/ 69 w 155"/>
                <a:gd name="T19" fmla="*/ 154 h 155"/>
                <a:gd name="T20" fmla="*/ 54 w 155"/>
                <a:gd name="T21" fmla="*/ 151 h 155"/>
                <a:gd name="T22" fmla="*/ 40 w 155"/>
                <a:gd name="T23" fmla="*/ 146 h 155"/>
                <a:gd name="T24" fmla="*/ 29 w 155"/>
                <a:gd name="T25" fmla="*/ 137 h 155"/>
                <a:gd name="T26" fmla="*/ 17 w 155"/>
                <a:gd name="T27" fmla="*/ 126 h 155"/>
                <a:gd name="T28" fmla="*/ 9 w 155"/>
                <a:gd name="T29" fmla="*/ 114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2 h 155"/>
                <a:gd name="T50" fmla="*/ 77 w 155"/>
                <a:gd name="T51" fmla="*/ 0 h 155"/>
                <a:gd name="T52" fmla="*/ 85 w 155"/>
                <a:gd name="T53" fmla="*/ 0 h 155"/>
                <a:gd name="T54" fmla="*/ 100 w 155"/>
                <a:gd name="T55" fmla="*/ 4 h 155"/>
                <a:gd name="T56" fmla="*/ 114 w 155"/>
                <a:gd name="T57" fmla="*/ 10 h 155"/>
                <a:gd name="T58" fmla="*/ 126 w 155"/>
                <a:gd name="T59" fmla="*/ 18 h 155"/>
                <a:gd name="T60" fmla="*/ 137 w 155"/>
                <a:gd name="T61" fmla="*/ 29 h 155"/>
                <a:gd name="T62" fmla="*/ 146 w 155"/>
                <a:gd name="T63" fmla="*/ 40 h 155"/>
                <a:gd name="T64" fmla="*/ 151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8"/>
                  </a:lnTo>
                  <a:lnTo>
                    <a:pt x="146" y="114"/>
                  </a:lnTo>
                  <a:lnTo>
                    <a:pt x="141" y="121"/>
                  </a:lnTo>
                  <a:lnTo>
                    <a:pt x="137" y="126"/>
                  </a:lnTo>
                  <a:lnTo>
                    <a:pt x="132" y="132"/>
                  </a:lnTo>
                  <a:lnTo>
                    <a:pt x="126" y="137"/>
                  </a:lnTo>
                  <a:lnTo>
                    <a:pt x="120" y="141"/>
                  </a:lnTo>
                  <a:lnTo>
                    <a:pt x="114" y="146"/>
                  </a:lnTo>
                  <a:lnTo>
                    <a:pt x="108"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9" y="137"/>
                  </a:lnTo>
                  <a:lnTo>
                    <a:pt x="23" y="132"/>
                  </a:lnTo>
                  <a:lnTo>
                    <a:pt x="17" y="126"/>
                  </a:lnTo>
                  <a:lnTo>
                    <a:pt x="14"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4" y="35"/>
                  </a:lnTo>
                  <a:lnTo>
                    <a:pt x="17" y="29"/>
                  </a:lnTo>
                  <a:lnTo>
                    <a:pt x="23" y="23"/>
                  </a:lnTo>
                  <a:lnTo>
                    <a:pt x="29" y="18"/>
                  </a:lnTo>
                  <a:lnTo>
                    <a:pt x="35" y="14"/>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0" y="14"/>
                  </a:lnTo>
                  <a:lnTo>
                    <a:pt x="126" y="18"/>
                  </a:lnTo>
                  <a:lnTo>
                    <a:pt x="132" y="23"/>
                  </a:lnTo>
                  <a:lnTo>
                    <a:pt x="137" y="29"/>
                  </a:lnTo>
                  <a:lnTo>
                    <a:pt x="141" y="35"/>
                  </a:lnTo>
                  <a:lnTo>
                    <a:pt x="146"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5" name="Freeform 1434">
              <a:extLst>
                <a:ext uri="{FF2B5EF4-FFF2-40B4-BE49-F238E27FC236}">
                  <a16:creationId xmlns:a16="http://schemas.microsoft.com/office/drawing/2014/main" id="{04AB15C3-3478-41DF-BCC3-0A34C523E5A7}"/>
                </a:ext>
              </a:extLst>
            </p:cNvPr>
            <p:cNvSpPr>
              <a:spLocks/>
            </p:cNvSpPr>
            <p:nvPr/>
          </p:nvSpPr>
          <p:spPr bwMode="auto">
            <a:xfrm>
              <a:off x="7821613" y="1708150"/>
              <a:ext cx="49213" cy="49213"/>
            </a:xfrm>
            <a:custGeom>
              <a:avLst/>
              <a:gdLst>
                <a:gd name="T0" fmla="*/ 154 w 154"/>
                <a:gd name="T1" fmla="*/ 77 h 154"/>
                <a:gd name="T2" fmla="*/ 152 w 154"/>
                <a:gd name="T3" fmla="*/ 93 h 154"/>
                <a:gd name="T4" fmla="*/ 148 w 154"/>
                <a:gd name="T5" fmla="*/ 107 h 154"/>
                <a:gd name="T6" fmla="*/ 141 w 154"/>
                <a:gd name="T7" fmla="*/ 121 h 154"/>
                <a:gd name="T8" fmla="*/ 132 w 154"/>
                <a:gd name="T9" fmla="*/ 132 h 154"/>
                <a:gd name="T10" fmla="*/ 120 w 154"/>
                <a:gd name="T11" fmla="*/ 141 h 154"/>
                <a:gd name="T12" fmla="*/ 107 w 154"/>
                <a:gd name="T13" fmla="*/ 148 h 154"/>
                <a:gd name="T14" fmla="*/ 93 w 154"/>
                <a:gd name="T15" fmla="*/ 153 h 154"/>
                <a:gd name="T16" fmla="*/ 77 w 154"/>
                <a:gd name="T17" fmla="*/ 154 h 154"/>
                <a:gd name="T18" fmla="*/ 70 w 154"/>
                <a:gd name="T19" fmla="*/ 154 h 154"/>
                <a:gd name="T20" fmla="*/ 54 w 154"/>
                <a:gd name="T21" fmla="*/ 150 h 154"/>
                <a:gd name="T22" fmla="*/ 40 w 154"/>
                <a:gd name="T23" fmla="*/ 145 h 154"/>
                <a:gd name="T24" fmla="*/ 29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1 h 154"/>
                <a:gd name="T38" fmla="*/ 6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7 w 154"/>
                <a:gd name="T51" fmla="*/ 0 h 154"/>
                <a:gd name="T52" fmla="*/ 85 w 154"/>
                <a:gd name="T53" fmla="*/ 0 h 154"/>
                <a:gd name="T54" fmla="*/ 99 w 154"/>
                <a:gd name="T55" fmla="*/ 4 h 154"/>
                <a:gd name="T56" fmla="*/ 114 w 154"/>
                <a:gd name="T57" fmla="*/ 10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4" y="145"/>
                  </a:lnTo>
                  <a:lnTo>
                    <a:pt x="107" y="148"/>
                  </a:lnTo>
                  <a:lnTo>
                    <a:pt x="99" y="150"/>
                  </a:lnTo>
                  <a:lnTo>
                    <a:pt x="93" y="153"/>
                  </a:lnTo>
                  <a:lnTo>
                    <a:pt x="85" y="154"/>
                  </a:lnTo>
                  <a:lnTo>
                    <a:pt x="77" y="154"/>
                  </a:lnTo>
                  <a:lnTo>
                    <a:pt x="77" y="154"/>
                  </a:lnTo>
                  <a:lnTo>
                    <a:pt x="70" y="154"/>
                  </a:lnTo>
                  <a:lnTo>
                    <a:pt x="62" y="153"/>
                  </a:lnTo>
                  <a:lnTo>
                    <a:pt x="54" y="150"/>
                  </a:lnTo>
                  <a:lnTo>
                    <a:pt x="47" y="148"/>
                  </a:lnTo>
                  <a:lnTo>
                    <a:pt x="40" y="145"/>
                  </a:lnTo>
                  <a:lnTo>
                    <a:pt x="34" y="141"/>
                  </a:lnTo>
                  <a:lnTo>
                    <a:pt x="29" y="137"/>
                  </a:lnTo>
                  <a:lnTo>
                    <a:pt x="23" y="132"/>
                  </a:lnTo>
                  <a:lnTo>
                    <a:pt x="17" y="126"/>
                  </a:lnTo>
                  <a:lnTo>
                    <a:pt x="14" y="121"/>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4" y="34"/>
                  </a:lnTo>
                  <a:lnTo>
                    <a:pt x="17" y="28"/>
                  </a:lnTo>
                  <a:lnTo>
                    <a:pt x="23" y="22"/>
                  </a:lnTo>
                  <a:lnTo>
                    <a:pt x="29" y="18"/>
                  </a:lnTo>
                  <a:lnTo>
                    <a:pt x="34" y="13"/>
                  </a:lnTo>
                  <a:lnTo>
                    <a:pt x="40" y="10"/>
                  </a:lnTo>
                  <a:lnTo>
                    <a:pt x="47" y="6"/>
                  </a:lnTo>
                  <a:lnTo>
                    <a:pt x="54" y="4"/>
                  </a:lnTo>
                  <a:lnTo>
                    <a:pt x="62" y="2"/>
                  </a:lnTo>
                  <a:lnTo>
                    <a:pt x="70" y="0"/>
                  </a:lnTo>
                  <a:lnTo>
                    <a:pt x="77" y="0"/>
                  </a:lnTo>
                  <a:lnTo>
                    <a:pt x="77" y="0"/>
                  </a:lnTo>
                  <a:lnTo>
                    <a:pt x="85" y="0"/>
                  </a:lnTo>
                  <a:lnTo>
                    <a:pt x="93" y="2"/>
                  </a:lnTo>
                  <a:lnTo>
                    <a:pt x="99" y="4"/>
                  </a:lnTo>
                  <a:lnTo>
                    <a:pt x="107" y="6"/>
                  </a:lnTo>
                  <a:lnTo>
                    <a:pt x="114" y="10"/>
                  </a:lnTo>
                  <a:lnTo>
                    <a:pt x="120" y="13"/>
                  </a:lnTo>
                  <a:lnTo>
                    <a:pt x="126" y="18"/>
                  </a:lnTo>
                  <a:lnTo>
                    <a:pt x="132" y="22"/>
                  </a:lnTo>
                  <a:lnTo>
                    <a:pt x="136" y="28"/>
                  </a:lnTo>
                  <a:lnTo>
                    <a:pt x="141" y="34"/>
                  </a:lnTo>
                  <a:lnTo>
                    <a:pt x="145" y="40"/>
                  </a:lnTo>
                  <a:lnTo>
                    <a:pt x="148"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6" name="Freeform 1435">
              <a:extLst>
                <a:ext uri="{FF2B5EF4-FFF2-40B4-BE49-F238E27FC236}">
                  <a16:creationId xmlns:a16="http://schemas.microsoft.com/office/drawing/2014/main" id="{944544AE-29DE-43B1-ABEE-B554C087AF46}"/>
                </a:ext>
              </a:extLst>
            </p:cNvPr>
            <p:cNvSpPr>
              <a:spLocks/>
            </p:cNvSpPr>
            <p:nvPr/>
          </p:nvSpPr>
          <p:spPr bwMode="auto">
            <a:xfrm>
              <a:off x="7821613" y="1778000"/>
              <a:ext cx="49213" cy="49213"/>
            </a:xfrm>
            <a:custGeom>
              <a:avLst/>
              <a:gdLst>
                <a:gd name="T0" fmla="*/ 154 w 154"/>
                <a:gd name="T1" fmla="*/ 77 h 155"/>
                <a:gd name="T2" fmla="*/ 152 w 154"/>
                <a:gd name="T3" fmla="*/ 93 h 155"/>
                <a:gd name="T4" fmla="*/ 148 w 154"/>
                <a:gd name="T5" fmla="*/ 108 h 155"/>
                <a:gd name="T6" fmla="*/ 141 w 154"/>
                <a:gd name="T7" fmla="*/ 121 h 155"/>
                <a:gd name="T8" fmla="*/ 132 w 154"/>
                <a:gd name="T9" fmla="*/ 132 h 155"/>
                <a:gd name="T10" fmla="*/ 120 w 154"/>
                <a:gd name="T11" fmla="*/ 141 h 155"/>
                <a:gd name="T12" fmla="*/ 107 w 154"/>
                <a:gd name="T13" fmla="*/ 148 h 155"/>
                <a:gd name="T14" fmla="*/ 93 w 154"/>
                <a:gd name="T15" fmla="*/ 153 h 155"/>
                <a:gd name="T16" fmla="*/ 77 w 154"/>
                <a:gd name="T17" fmla="*/ 155 h 155"/>
                <a:gd name="T18" fmla="*/ 70 w 154"/>
                <a:gd name="T19" fmla="*/ 154 h 155"/>
                <a:gd name="T20" fmla="*/ 54 w 154"/>
                <a:gd name="T21" fmla="*/ 151 h 155"/>
                <a:gd name="T22" fmla="*/ 40 w 154"/>
                <a:gd name="T23" fmla="*/ 146 h 155"/>
                <a:gd name="T24" fmla="*/ 29 w 154"/>
                <a:gd name="T25" fmla="*/ 137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2 h 155"/>
                <a:gd name="T50" fmla="*/ 77 w 154"/>
                <a:gd name="T51" fmla="*/ 0 h 155"/>
                <a:gd name="T52" fmla="*/ 85 w 154"/>
                <a:gd name="T53" fmla="*/ 0 h 155"/>
                <a:gd name="T54" fmla="*/ 99 w 154"/>
                <a:gd name="T55" fmla="*/ 4 h 155"/>
                <a:gd name="T56" fmla="*/ 114 w 154"/>
                <a:gd name="T57" fmla="*/ 10 h 155"/>
                <a:gd name="T58" fmla="*/ 126 w 154"/>
                <a:gd name="T59" fmla="*/ 18 h 155"/>
                <a:gd name="T60" fmla="*/ 136 w 154"/>
                <a:gd name="T61" fmla="*/ 29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8"/>
                  </a:lnTo>
                  <a:lnTo>
                    <a:pt x="145" y="114"/>
                  </a:lnTo>
                  <a:lnTo>
                    <a:pt x="141" y="121"/>
                  </a:lnTo>
                  <a:lnTo>
                    <a:pt x="136" y="126"/>
                  </a:lnTo>
                  <a:lnTo>
                    <a:pt x="132" y="132"/>
                  </a:lnTo>
                  <a:lnTo>
                    <a:pt x="126" y="137"/>
                  </a:lnTo>
                  <a:lnTo>
                    <a:pt x="120" y="141"/>
                  </a:lnTo>
                  <a:lnTo>
                    <a:pt x="114" y="146"/>
                  </a:lnTo>
                  <a:lnTo>
                    <a:pt x="107" y="148"/>
                  </a:lnTo>
                  <a:lnTo>
                    <a:pt x="99" y="151"/>
                  </a:lnTo>
                  <a:lnTo>
                    <a:pt x="93" y="153"/>
                  </a:lnTo>
                  <a:lnTo>
                    <a:pt x="85" y="154"/>
                  </a:lnTo>
                  <a:lnTo>
                    <a:pt x="77" y="155"/>
                  </a:lnTo>
                  <a:lnTo>
                    <a:pt x="77" y="155"/>
                  </a:lnTo>
                  <a:lnTo>
                    <a:pt x="70" y="154"/>
                  </a:lnTo>
                  <a:lnTo>
                    <a:pt x="62" y="153"/>
                  </a:lnTo>
                  <a:lnTo>
                    <a:pt x="54" y="151"/>
                  </a:lnTo>
                  <a:lnTo>
                    <a:pt x="47" y="148"/>
                  </a:lnTo>
                  <a:lnTo>
                    <a:pt x="40" y="146"/>
                  </a:lnTo>
                  <a:lnTo>
                    <a:pt x="34" y="141"/>
                  </a:lnTo>
                  <a:lnTo>
                    <a:pt x="29" y="137"/>
                  </a:lnTo>
                  <a:lnTo>
                    <a:pt x="23" y="132"/>
                  </a:lnTo>
                  <a:lnTo>
                    <a:pt x="17" y="126"/>
                  </a:lnTo>
                  <a:lnTo>
                    <a:pt x="14" y="121"/>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4" y="35"/>
                  </a:lnTo>
                  <a:lnTo>
                    <a:pt x="17" y="29"/>
                  </a:lnTo>
                  <a:lnTo>
                    <a:pt x="23" y="23"/>
                  </a:lnTo>
                  <a:lnTo>
                    <a:pt x="29" y="18"/>
                  </a:lnTo>
                  <a:lnTo>
                    <a:pt x="34" y="14"/>
                  </a:lnTo>
                  <a:lnTo>
                    <a:pt x="40" y="10"/>
                  </a:lnTo>
                  <a:lnTo>
                    <a:pt x="47" y="6"/>
                  </a:lnTo>
                  <a:lnTo>
                    <a:pt x="54" y="4"/>
                  </a:lnTo>
                  <a:lnTo>
                    <a:pt x="62" y="2"/>
                  </a:lnTo>
                  <a:lnTo>
                    <a:pt x="70" y="0"/>
                  </a:lnTo>
                  <a:lnTo>
                    <a:pt x="77" y="0"/>
                  </a:lnTo>
                  <a:lnTo>
                    <a:pt x="77" y="0"/>
                  </a:lnTo>
                  <a:lnTo>
                    <a:pt x="85" y="0"/>
                  </a:lnTo>
                  <a:lnTo>
                    <a:pt x="93" y="2"/>
                  </a:lnTo>
                  <a:lnTo>
                    <a:pt x="99" y="4"/>
                  </a:lnTo>
                  <a:lnTo>
                    <a:pt x="107" y="6"/>
                  </a:lnTo>
                  <a:lnTo>
                    <a:pt x="114" y="10"/>
                  </a:lnTo>
                  <a:lnTo>
                    <a:pt x="120" y="14"/>
                  </a:lnTo>
                  <a:lnTo>
                    <a:pt x="126" y="18"/>
                  </a:lnTo>
                  <a:lnTo>
                    <a:pt x="132" y="23"/>
                  </a:lnTo>
                  <a:lnTo>
                    <a:pt x="136" y="29"/>
                  </a:lnTo>
                  <a:lnTo>
                    <a:pt x="141" y="35"/>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7" name="Freeform 1436">
              <a:extLst>
                <a:ext uri="{FF2B5EF4-FFF2-40B4-BE49-F238E27FC236}">
                  <a16:creationId xmlns:a16="http://schemas.microsoft.com/office/drawing/2014/main" id="{3176CCB1-468A-498F-84B2-D8F218D6C2A5}"/>
                </a:ext>
              </a:extLst>
            </p:cNvPr>
            <p:cNvSpPr>
              <a:spLocks/>
            </p:cNvSpPr>
            <p:nvPr/>
          </p:nvSpPr>
          <p:spPr bwMode="auto">
            <a:xfrm>
              <a:off x="7404100" y="1708150"/>
              <a:ext cx="47625" cy="49213"/>
            </a:xfrm>
            <a:custGeom>
              <a:avLst/>
              <a:gdLst>
                <a:gd name="T0" fmla="*/ 153 w 153"/>
                <a:gd name="T1" fmla="*/ 77 h 154"/>
                <a:gd name="T2" fmla="*/ 152 w 153"/>
                <a:gd name="T3" fmla="*/ 93 h 154"/>
                <a:gd name="T4" fmla="*/ 147 w 153"/>
                <a:gd name="T5" fmla="*/ 107 h 154"/>
                <a:gd name="T6" fmla="*/ 140 w 153"/>
                <a:gd name="T7" fmla="*/ 121 h 154"/>
                <a:gd name="T8" fmla="*/ 130 w 153"/>
                <a:gd name="T9" fmla="*/ 132 h 154"/>
                <a:gd name="T10" fmla="*/ 119 w 153"/>
                <a:gd name="T11" fmla="*/ 141 h 154"/>
                <a:gd name="T12" fmla="*/ 106 w 153"/>
                <a:gd name="T13" fmla="*/ 148 h 154"/>
                <a:gd name="T14" fmla="*/ 91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4 h 154"/>
                <a:gd name="T42" fmla="*/ 21 w 153"/>
                <a:gd name="T43" fmla="*/ 22 h 154"/>
                <a:gd name="T44" fmla="*/ 33 w 153"/>
                <a:gd name="T45" fmla="*/ 13 h 154"/>
                <a:gd name="T46" fmla="*/ 46 w 153"/>
                <a:gd name="T47" fmla="*/ 6 h 154"/>
                <a:gd name="T48" fmla="*/ 60 w 153"/>
                <a:gd name="T49" fmla="*/ 2 h 154"/>
                <a:gd name="T50" fmla="*/ 76 w 153"/>
                <a:gd name="T51" fmla="*/ 0 h 154"/>
                <a:gd name="T52" fmla="*/ 84 w 153"/>
                <a:gd name="T53" fmla="*/ 0 h 154"/>
                <a:gd name="T54" fmla="*/ 99 w 153"/>
                <a:gd name="T55" fmla="*/ 4 h 154"/>
                <a:gd name="T56" fmla="*/ 113 w 153"/>
                <a:gd name="T57" fmla="*/ 10 h 154"/>
                <a:gd name="T58" fmla="*/ 125 w 153"/>
                <a:gd name="T59" fmla="*/ 18 h 154"/>
                <a:gd name="T60" fmla="*/ 136 w 153"/>
                <a:gd name="T61" fmla="*/ 28 h 154"/>
                <a:gd name="T62" fmla="*/ 144 w 153"/>
                <a:gd name="T63" fmla="*/ 40 h 154"/>
                <a:gd name="T64" fmla="*/ 149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49" y="100"/>
                  </a:lnTo>
                  <a:lnTo>
                    <a:pt x="147" y="107"/>
                  </a:lnTo>
                  <a:lnTo>
                    <a:pt x="144" y="114"/>
                  </a:lnTo>
                  <a:lnTo>
                    <a:pt x="140" y="121"/>
                  </a:lnTo>
                  <a:lnTo>
                    <a:pt x="136" y="126"/>
                  </a:lnTo>
                  <a:lnTo>
                    <a:pt x="130" y="132"/>
                  </a:lnTo>
                  <a:lnTo>
                    <a:pt x="125"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6"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5" y="18"/>
                  </a:lnTo>
                  <a:lnTo>
                    <a:pt x="130" y="22"/>
                  </a:lnTo>
                  <a:lnTo>
                    <a:pt x="136" y="28"/>
                  </a:lnTo>
                  <a:lnTo>
                    <a:pt x="140" y="34"/>
                  </a:lnTo>
                  <a:lnTo>
                    <a:pt x="144" y="40"/>
                  </a:lnTo>
                  <a:lnTo>
                    <a:pt x="147" y="47"/>
                  </a:lnTo>
                  <a:lnTo>
                    <a:pt x="149"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8" name="Freeform 1437">
              <a:extLst>
                <a:ext uri="{FF2B5EF4-FFF2-40B4-BE49-F238E27FC236}">
                  <a16:creationId xmlns:a16="http://schemas.microsoft.com/office/drawing/2014/main" id="{35259DD0-BD0D-495C-B07D-58D75CF00F26}"/>
                </a:ext>
              </a:extLst>
            </p:cNvPr>
            <p:cNvSpPr>
              <a:spLocks/>
            </p:cNvSpPr>
            <p:nvPr/>
          </p:nvSpPr>
          <p:spPr bwMode="auto">
            <a:xfrm>
              <a:off x="7404100" y="1778000"/>
              <a:ext cx="47625" cy="49213"/>
            </a:xfrm>
            <a:custGeom>
              <a:avLst/>
              <a:gdLst>
                <a:gd name="T0" fmla="*/ 153 w 153"/>
                <a:gd name="T1" fmla="*/ 77 h 155"/>
                <a:gd name="T2" fmla="*/ 152 w 153"/>
                <a:gd name="T3" fmla="*/ 93 h 155"/>
                <a:gd name="T4" fmla="*/ 147 w 153"/>
                <a:gd name="T5" fmla="*/ 108 h 155"/>
                <a:gd name="T6" fmla="*/ 140 w 153"/>
                <a:gd name="T7" fmla="*/ 121 h 155"/>
                <a:gd name="T8" fmla="*/ 130 w 153"/>
                <a:gd name="T9" fmla="*/ 132 h 155"/>
                <a:gd name="T10" fmla="*/ 119 w 153"/>
                <a:gd name="T11" fmla="*/ 141 h 155"/>
                <a:gd name="T12" fmla="*/ 106 w 153"/>
                <a:gd name="T13" fmla="*/ 148 h 155"/>
                <a:gd name="T14" fmla="*/ 91 w 153"/>
                <a:gd name="T15" fmla="*/ 153 h 155"/>
                <a:gd name="T16" fmla="*/ 76 w 153"/>
                <a:gd name="T17" fmla="*/ 155 h 155"/>
                <a:gd name="T18" fmla="*/ 68 w 153"/>
                <a:gd name="T19" fmla="*/ 154 h 155"/>
                <a:gd name="T20" fmla="*/ 53 w 153"/>
                <a:gd name="T21" fmla="*/ 151 h 155"/>
                <a:gd name="T22" fmla="*/ 40 w 153"/>
                <a:gd name="T23" fmla="*/ 146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6 w 153"/>
                <a:gd name="T47" fmla="*/ 6 h 155"/>
                <a:gd name="T48" fmla="*/ 60 w 153"/>
                <a:gd name="T49" fmla="*/ 2 h 155"/>
                <a:gd name="T50" fmla="*/ 76 w 153"/>
                <a:gd name="T51" fmla="*/ 0 h 155"/>
                <a:gd name="T52" fmla="*/ 84 w 153"/>
                <a:gd name="T53" fmla="*/ 0 h 155"/>
                <a:gd name="T54" fmla="*/ 99 w 153"/>
                <a:gd name="T55" fmla="*/ 4 h 155"/>
                <a:gd name="T56" fmla="*/ 113 w 153"/>
                <a:gd name="T57" fmla="*/ 10 h 155"/>
                <a:gd name="T58" fmla="*/ 125 w 153"/>
                <a:gd name="T59" fmla="*/ 18 h 155"/>
                <a:gd name="T60" fmla="*/ 136 w 153"/>
                <a:gd name="T61" fmla="*/ 29 h 155"/>
                <a:gd name="T62" fmla="*/ 144 w 153"/>
                <a:gd name="T63" fmla="*/ 40 h 155"/>
                <a:gd name="T64" fmla="*/ 149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49" y="100"/>
                  </a:lnTo>
                  <a:lnTo>
                    <a:pt x="147" y="108"/>
                  </a:lnTo>
                  <a:lnTo>
                    <a:pt x="144" y="114"/>
                  </a:lnTo>
                  <a:lnTo>
                    <a:pt x="140" y="121"/>
                  </a:lnTo>
                  <a:lnTo>
                    <a:pt x="136" y="126"/>
                  </a:lnTo>
                  <a:lnTo>
                    <a:pt x="130" y="132"/>
                  </a:lnTo>
                  <a:lnTo>
                    <a:pt x="125" y="137"/>
                  </a:lnTo>
                  <a:lnTo>
                    <a:pt x="119" y="141"/>
                  </a:lnTo>
                  <a:lnTo>
                    <a:pt x="113" y="146"/>
                  </a:lnTo>
                  <a:lnTo>
                    <a:pt x="106" y="148"/>
                  </a:lnTo>
                  <a:lnTo>
                    <a:pt x="99" y="151"/>
                  </a:lnTo>
                  <a:lnTo>
                    <a:pt x="91" y="153"/>
                  </a:lnTo>
                  <a:lnTo>
                    <a:pt x="84" y="154"/>
                  </a:lnTo>
                  <a:lnTo>
                    <a:pt x="76" y="155"/>
                  </a:lnTo>
                  <a:lnTo>
                    <a:pt x="76" y="155"/>
                  </a:lnTo>
                  <a:lnTo>
                    <a:pt x="68" y="154"/>
                  </a:lnTo>
                  <a:lnTo>
                    <a:pt x="60" y="153"/>
                  </a:lnTo>
                  <a:lnTo>
                    <a:pt x="53" y="151"/>
                  </a:lnTo>
                  <a:lnTo>
                    <a:pt x="46"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1" y="23"/>
                  </a:lnTo>
                  <a:lnTo>
                    <a:pt x="27" y="18"/>
                  </a:lnTo>
                  <a:lnTo>
                    <a:pt x="33" y="14"/>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19" y="14"/>
                  </a:lnTo>
                  <a:lnTo>
                    <a:pt x="125" y="18"/>
                  </a:lnTo>
                  <a:lnTo>
                    <a:pt x="130" y="23"/>
                  </a:lnTo>
                  <a:lnTo>
                    <a:pt x="136" y="29"/>
                  </a:lnTo>
                  <a:lnTo>
                    <a:pt x="140" y="35"/>
                  </a:lnTo>
                  <a:lnTo>
                    <a:pt x="144" y="40"/>
                  </a:lnTo>
                  <a:lnTo>
                    <a:pt x="147" y="47"/>
                  </a:lnTo>
                  <a:lnTo>
                    <a:pt x="149"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9" name="Freeform 1438">
              <a:extLst>
                <a:ext uri="{FF2B5EF4-FFF2-40B4-BE49-F238E27FC236}">
                  <a16:creationId xmlns:a16="http://schemas.microsoft.com/office/drawing/2014/main" id="{29C09AD3-D075-49E4-A9E0-DC572B0C321F}"/>
                </a:ext>
              </a:extLst>
            </p:cNvPr>
            <p:cNvSpPr>
              <a:spLocks/>
            </p:cNvSpPr>
            <p:nvPr/>
          </p:nvSpPr>
          <p:spPr bwMode="auto">
            <a:xfrm>
              <a:off x="7472363" y="1708150"/>
              <a:ext cx="49213" cy="49213"/>
            </a:xfrm>
            <a:custGeom>
              <a:avLst/>
              <a:gdLst>
                <a:gd name="T0" fmla="*/ 153 w 153"/>
                <a:gd name="T1" fmla="*/ 77 h 154"/>
                <a:gd name="T2" fmla="*/ 152 w 153"/>
                <a:gd name="T3" fmla="*/ 93 h 154"/>
                <a:gd name="T4" fmla="*/ 148 w 153"/>
                <a:gd name="T5" fmla="*/ 107 h 154"/>
                <a:gd name="T6" fmla="*/ 141 w 153"/>
                <a:gd name="T7" fmla="*/ 121 h 154"/>
                <a:gd name="T8" fmla="*/ 132 w 153"/>
                <a:gd name="T9" fmla="*/ 132 h 154"/>
                <a:gd name="T10" fmla="*/ 120 w 153"/>
                <a:gd name="T11" fmla="*/ 141 h 154"/>
                <a:gd name="T12" fmla="*/ 107 w 153"/>
                <a:gd name="T13" fmla="*/ 148 h 154"/>
                <a:gd name="T14" fmla="*/ 93 w 153"/>
                <a:gd name="T15" fmla="*/ 153 h 154"/>
                <a:gd name="T16" fmla="*/ 77 w 153"/>
                <a:gd name="T17" fmla="*/ 154 h 154"/>
                <a:gd name="T18" fmla="*/ 69 w 153"/>
                <a:gd name="T19" fmla="*/ 154 h 154"/>
                <a:gd name="T20" fmla="*/ 54 w 153"/>
                <a:gd name="T21" fmla="*/ 150 h 154"/>
                <a:gd name="T22" fmla="*/ 40 w 153"/>
                <a:gd name="T23" fmla="*/ 145 h 154"/>
                <a:gd name="T24" fmla="*/ 28 w 153"/>
                <a:gd name="T25" fmla="*/ 137 h 154"/>
                <a:gd name="T26" fmla="*/ 17 w 153"/>
                <a:gd name="T27" fmla="*/ 126 h 154"/>
                <a:gd name="T28" fmla="*/ 9 w 153"/>
                <a:gd name="T29" fmla="*/ 114 h 154"/>
                <a:gd name="T30" fmla="*/ 4 w 153"/>
                <a:gd name="T31" fmla="*/ 100 h 154"/>
                <a:gd name="T32" fmla="*/ 0 w 153"/>
                <a:gd name="T33" fmla="*/ 85 h 154"/>
                <a:gd name="T34" fmla="*/ 0 w 153"/>
                <a:gd name="T35" fmla="*/ 77 h 154"/>
                <a:gd name="T36" fmla="*/ 1 w 153"/>
                <a:gd name="T37" fmla="*/ 61 h 154"/>
                <a:gd name="T38" fmla="*/ 6 w 153"/>
                <a:gd name="T39" fmla="*/ 47 h 154"/>
                <a:gd name="T40" fmla="*/ 13 w 153"/>
                <a:gd name="T41" fmla="*/ 34 h 154"/>
                <a:gd name="T42" fmla="*/ 22 w 153"/>
                <a:gd name="T43" fmla="*/ 22 h 154"/>
                <a:gd name="T44" fmla="*/ 33 w 153"/>
                <a:gd name="T45" fmla="*/ 13 h 154"/>
                <a:gd name="T46" fmla="*/ 47 w 153"/>
                <a:gd name="T47" fmla="*/ 6 h 154"/>
                <a:gd name="T48" fmla="*/ 61 w 153"/>
                <a:gd name="T49" fmla="*/ 2 h 154"/>
                <a:gd name="T50" fmla="*/ 77 w 153"/>
                <a:gd name="T51" fmla="*/ 0 h 154"/>
                <a:gd name="T52" fmla="*/ 85 w 153"/>
                <a:gd name="T53" fmla="*/ 0 h 154"/>
                <a:gd name="T54" fmla="*/ 100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3" y="10"/>
                  </a:lnTo>
                  <a:lnTo>
                    <a:pt x="120" y="13"/>
                  </a:lnTo>
                  <a:lnTo>
                    <a:pt x="126" y="18"/>
                  </a:lnTo>
                  <a:lnTo>
                    <a:pt x="132" y="22"/>
                  </a:lnTo>
                  <a:lnTo>
                    <a:pt x="136" y="28"/>
                  </a:lnTo>
                  <a:lnTo>
                    <a:pt x="141" y="34"/>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0" name="Freeform 1439">
              <a:extLst>
                <a:ext uri="{FF2B5EF4-FFF2-40B4-BE49-F238E27FC236}">
                  <a16:creationId xmlns:a16="http://schemas.microsoft.com/office/drawing/2014/main" id="{5AEEACF6-3829-41D0-B356-DED1174A43A6}"/>
                </a:ext>
              </a:extLst>
            </p:cNvPr>
            <p:cNvSpPr>
              <a:spLocks/>
            </p:cNvSpPr>
            <p:nvPr/>
          </p:nvSpPr>
          <p:spPr bwMode="auto">
            <a:xfrm>
              <a:off x="7472363" y="1778000"/>
              <a:ext cx="49213" cy="49213"/>
            </a:xfrm>
            <a:custGeom>
              <a:avLst/>
              <a:gdLst>
                <a:gd name="T0" fmla="*/ 153 w 153"/>
                <a:gd name="T1" fmla="*/ 77 h 155"/>
                <a:gd name="T2" fmla="*/ 152 w 153"/>
                <a:gd name="T3" fmla="*/ 93 h 155"/>
                <a:gd name="T4" fmla="*/ 148 w 153"/>
                <a:gd name="T5" fmla="*/ 108 h 155"/>
                <a:gd name="T6" fmla="*/ 141 w 153"/>
                <a:gd name="T7" fmla="*/ 121 h 155"/>
                <a:gd name="T8" fmla="*/ 132 w 153"/>
                <a:gd name="T9" fmla="*/ 132 h 155"/>
                <a:gd name="T10" fmla="*/ 120 w 153"/>
                <a:gd name="T11" fmla="*/ 141 h 155"/>
                <a:gd name="T12" fmla="*/ 107 w 153"/>
                <a:gd name="T13" fmla="*/ 148 h 155"/>
                <a:gd name="T14" fmla="*/ 93 w 153"/>
                <a:gd name="T15" fmla="*/ 153 h 155"/>
                <a:gd name="T16" fmla="*/ 77 w 153"/>
                <a:gd name="T17" fmla="*/ 155 h 155"/>
                <a:gd name="T18" fmla="*/ 69 w 153"/>
                <a:gd name="T19" fmla="*/ 154 h 155"/>
                <a:gd name="T20" fmla="*/ 54 w 153"/>
                <a:gd name="T21" fmla="*/ 151 h 155"/>
                <a:gd name="T22" fmla="*/ 40 w 153"/>
                <a:gd name="T23" fmla="*/ 146 h 155"/>
                <a:gd name="T24" fmla="*/ 28 w 153"/>
                <a:gd name="T25" fmla="*/ 137 h 155"/>
                <a:gd name="T26" fmla="*/ 17 w 153"/>
                <a:gd name="T27" fmla="*/ 126 h 155"/>
                <a:gd name="T28" fmla="*/ 9 w 153"/>
                <a:gd name="T29" fmla="*/ 114 h 155"/>
                <a:gd name="T30" fmla="*/ 4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4 h 155"/>
                <a:gd name="T46" fmla="*/ 47 w 153"/>
                <a:gd name="T47" fmla="*/ 6 h 155"/>
                <a:gd name="T48" fmla="*/ 61 w 153"/>
                <a:gd name="T49" fmla="*/ 2 h 155"/>
                <a:gd name="T50" fmla="*/ 77 w 153"/>
                <a:gd name="T51" fmla="*/ 0 h 155"/>
                <a:gd name="T52" fmla="*/ 85 w 153"/>
                <a:gd name="T53" fmla="*/ 0 h 155"/>
                <a:gd name="T54" fmla="*/ 100 w 153"/>
                <a:gd name="T55" fmla="*/ 4 h 155"/>
                <a:gd name="T56" fmla="*/ 113 w 153"/>
                <a:gd name="T57" fmla="*/ 10 h 155"/>
                <a:gd name="T58" fmla="*/ 126 w 153"/>
                <a:gd name="T59" fmla="*/ 18 h 155"/>
                <a:gd name="T60" fmla="*/ 136 w 153"/>
                <a:gd name="T61" fmla="*/ 29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4"/>
                  </a:lnTo>
                  <a:lnTo>
                    <a:pt x="141" y="121"/>
                  </a:lnTo>
                  <a:lnTo>
                    <a:pt x="136" y="126"/>
                  </a:lnTo>
                  <a:lnTo>
                    <a:pt x="132" y="132"/>
                  </a:lnTo>
                  <a:lnTo>
                    <a:pt x="126" y="137"/>
                  </a:lnTo>
                  <a:lnTo>
                    <a:pt x="120" y="141"/>
                  </a:lnTo>
                  <a:lnTo>
                    <a:pt x="113" y="146"/>
                  </a:lnTo>
                  <a:lnTo>
                    <a:pt x="107" y="148"/>
                  </a:lnTo>
                  <a:lnTo>
                    <a:pt x="100" y="151"/>
                  </a:lnTo>
                  <a:lnTo>
                    <a:pt x="93"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3" y="2"/>
                  </a:lnTo>
                  <a:lnTo>
                    <a:pt x="100" y="4"/>
                  </a:lnTo>
                  <a:lnTo>
                    <a:pt x="107" y="6"/>
                  </a:lnTo>
                  <a:lnTo>
                    <a:pt x="113" y="10"/>
                  </a:lnTo>
                  <a:lnTo>
                    <a:pt x="120" y="14"/>
                  </a:lnTo>
                  <a:lnTo>
                    <a:pt x="126" y="18"/>
                  </a:lnTo>
                  <a:lnTo>
                    <a:pt x="132" y="23"/>
                  </a:lnTo>
                  <a:lnTo>
                    <a:pt x="136" y="29"/>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1" name="Freeform 1440">
              <a:extLst>
                <a:ext uri="{FF2B5EF4-FFF2-40B4-BE49-F238E27FC236}">
                  <a16:creationId xmlns:a16="http://schemas.microsoft.com/office/drawing/2014/main" id="{88941003-E9B7-4663-9F0C-BDEA5D58696B}"/>
                </a:ext>
              </a:extLst>
            </p:cNvPr>
            <p:cNvSpPr>
              <a:spLocks/>
            </p:cNvSpPr>
            <p:nvPr/>
          </p:nvSpPr>
          <p:spPr bwMode="auto">
            <a:xfrm>
              <a:off x="7542213" y="1708150"/>
              <a:ext cx="49213" cy="49213"/>
            </a:xfrm>
            <a:custGeom>
              <a:avLst/>
              <a:gdLst>
                <a:gd name="T0" fmla="*/ 154 w 154"/>
                <a:gd name="T1" fmla="*/ 77 h 154"/>
                <a:gd name="T2" fmla="*/ 153 w 154"/>
                <a:gd name="T3" fmla="*/ 93 h 154"/>
                <a:gd name="T4" fmla="*/ 149 w 154"/>
                <a:gd name="T5" fmla="*/ 107 h 154"/>
                <a:gd name="T6" fmla="*/ 141 w 154"/>
                <a:gd name="T7" fmla="*/ 121 h 154"/>
                <a:gd name="T8" fmla="*/ 131 w 154"/>
                <a:gd name="T9" fmla="*/ 132 h 154"/>
                <a:gd name="T10" fmla="*/ 120 w 154"/>
                <a:gd name="T11" fmla="*/ 141 h 154"/>
                <a:gd name="T12" fmla="*/ 107 w 154"/>
                <a:gd name="T13" fmla="*/ 148 h 154"/>
                <a:gd name="T14" fmla="*/ 93 w 154"/>
                <a:gd name="T15" fmla="*/ 153 h 154"/>
                <a:gd name="T16" fmla="*/ 78 w 154"/>
                <a:gd name="T17" fmla="*/ 154 h 154"/>
                <a:gd name="T18" fmla="*/ 70 w 154"/>
                <a:gd name="T19" fmla="*/ 154 h 154"/>
                <a:gd name="T20" fmla="*/ 55 w 154"/>
                <a:gd name="T21" fmla="*/ 150 h 154"/>
                <a:gd name="T22" fmla="*/ 40 w 154"/>
                <a:gd name="T23" fmla="*/ 145 h 154"/>
                <a:gd name="T24" fmla="*/ 28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8 w 154"/>
                <a:gd name="T51" fmla="*/ 0 h 154"/>
                <a:gd name="T52" fmla="*/ 85 w 154"/>
                <a:gd name="T53" fmla="*/ 0 h 154"/>
                <a:gd name="T54" fmla="*/ 101 w 154"/>
                <a:gd name="T55" fmla="*/ 4 h 154"/>
                <a:gd name="T56" fmla="*/ 114 w 154"/>
                <a:gd name="T57" fmla="*/ 10 h 154"/>
                <a:gd name="T58" fmla="*/ 126 w 154"/>
                <a:gd name="T59" fmla="*/ 18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9" y="107"/>
                  </a:lnTo>
                  <a:lnTo>
                    <a:pt x="145" y="114"/>
                  </a:lnTo>
                  <a:lnTo>
                    <a:pt x="141" y="121"/>
                  </a:lnTo>
                  <a:lnTo>
                    <a:pt x="137" y="126"/>
                  </a:lnTo>
                  <a:lnTo>
                    <a:pt x="131" y="132"/>
                  </a:lnTo>
                  <a:lnTo>
                    <a:pt x="126" y="137"/>
                  </a:lnTo>
                  <a:lnTo>
                    <a:pt x="120" y="141"/>
                  </a:lnTo>
                  <a:lnTo>
                    <a:pt x="114" y="145"/>
                  </a:lnTo>
                  <a:lnTo>
                    <a:pt x="107" y="148"/>
                  </a:lnTo>
                  <a:lnTo>
                    <a:pt x="101" y="150"/>
                  </a:lnTo>
                  <a:lnTo>
                    <a:pt x="93" y="153"/>
                  </a:lnTo>
                  <a:lnTo>
                    <a:pt x="85" y="154"/>
                  </a:lnTo>
                  <a:lnTo>
                    <a:pt x="78" y="154"/>
                  </a:lnTo>
                  <a:lnTo>
                    <a:pt x="78" y="154"/>
                  </a:lnTo>
                  <a:lnTo>
                    <a:pt x="70" y="154"/>
                  </a:lnTo>
                  <a:lnTo>
                    <a:pt x="62" y="153"/>
                  </a:lnTo>
                  <a:lnTo>
                    <a:pt x="55" y="150"/>
                  </a:lnTo>
                  <a:lnTo>
                    <a:pt x="47" y="148"/>
                  </a:lnTo>
                  <a:lnTo>
                    <a:pt x="40" y="145"/>
                  </a:lnTo>
                  <a:lnTo>
                    <a:pt x="34" y="141"/>
                  </a:lnTo>
                  <a:lnTo>
                    <a:pt x="28"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4"/>
                  </a:lnTo>
                  <a:lnTo>
                    <a:pt x="18" y="28"/>
                  </a:lnTo>
                  <a:lnTo>
                    <a:pt x="23" y="22"/>
                  </a:lnTo>
                  <a:lnTo>
                    <a:pt x="28"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7" y="6"/>
                  </a:lnTo>
                  <a:lnTo>
                    <a:pt x="114" y="10"/>
                  </a:lnTo>
                  <a:lnTo>
                    <a:pt x="120" y="13"/>
                  </a:lnTo>
                  <a:lnTo>
                    <a:pt x="126" y="18"/>
                  </a:lnTo>
                  <a:lnTo>
                    <a:pt x="131" y="22"/>
                  </a:lnTo>
                  <a:lnTo>
                    <a:pt x="137" y="28"/>
                  </a:lnTo>
                  <a:lnTo>
                    <a:pt x="141" y="34"/>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2" name="Freeform 1441">
              <a:extLst>
                <a:ext uri="{FF2B5EF4-FFF2-40B4-BE49-F238E27FC236}">
                  <a16:creationId xmlns:a16="http://schemas.microsoft.com/office/drawing/2014/main" id="{187BC447-1456-46DD-9344-E135A60CDBE5}"/>
                </a:ext>
              </a:extLst>
            </p:cNvPr>
            <p:cNvSpPr>
              <a:spLocks/>
            </p:cNvSpPr>
            <p:nvPr/>
          </p:nvSpPr>
          <p:spPr bwMode="auto">
            <a:xfrm>
              <a:off x="7542213" y="1778000"/>
              <a:ext cx="49213" cy="49213"/>
            </a:xfrm>
            <a:custGeom>
              <a:avLst/>
              <a:gdLst>
                <a:gd name="T0" fmla="*/ 154 w 154"/>
                <a:gd name="T1" fmla="*/ 77 h 155"/>
                <a:gd name="T2" fmla="*/ 153 w 154"/>
                <a:gd name="T3" fmla="*/ 93 h 155"/>
                <a:gd name="T4" fmla="*/ 149 w 154"/>
                <a:gd name="T5" fmla="*/ 108 h 155"/>
                <a:gd name="T6" fmla="*/ 141 w 154"/>
                <a:gd name="T7" fmla="*/ 121 h 155"/>
                <a:gd name="T8" fmla="*/ 131 w 154"/>
                <a:gd name="T9" fmla="*/ 132 h 155"/>
                <a:gd name="T10" fmla="*/ 120 w 154"/>
                <a:gd name="T11" fmla="*/ 141 h 155"/>
                <a:gd name="T12" fmla="*/ 107 w 154"/>
                <a:gd name="T13" fmla="*/ 148 h 155"/>
                <a:gd name="T14" fmla="*/ 93 w 154"/>
                <a:gd name="T15" fmla="*/ 153 h 155"/>
                <a:gd name="T16" fmla="*/ 78 w 154"/>
                <a:gd name="T17" fmla="*/ 155 h 155"/>
                <a:gd name="T18" fmla="*/ 70 w 154"/>
                <a:gd name="T19" fmla="*/ 154 h 155"/>
                <a:gd name="T20" fmla="*/ 55 w 154"/>
                <a:gd name="T21" fmla="*/ 151 h 155"/>
                <a:gd name="T22" fmla="*/ 40 w 154"/>
                <a:gd name="T23" fmla="*/ 146 h 155"/>
                <a:gd name="T24" fmla="*/ 28 w 154"/>
                <a:gd name="T25" fmla="*/ 137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2 h 155"/>
                <a:gd name="T50" fmla="*/ 78 w 154"/>
                <a:gd name="T51" fmla="*/ 0 h 155"/>
                <a:gd name="T52" fmla="*/ 85 w 154"/>
                <a:gd name="T53" fmla="*/ 0 h 155"/>
                <a:gd name="T54" fmla="*/ 101 w 154"/>
                <a:gd name="T55" fmla="*/ 4 h 155"/>
                <a:gd name="T56" fmla="*/ 114 w 154"/>
                <a:gd name="T57" fmla="*/ 10 h 155"/>
                <a:gd name="T58" fmla="*/ 126 w 154"/>
                <a:gd name="T59" fmla="*/ 18 h 155"/>
                <a:gd name="T60" fmla="*/ 137 w 154"/>
                <a:gd name="T61" fmla="*/ 29 h 155"/>
                <a:gd name="T62" fmla="*/ 145 w 154"/>
                <a:gd name="T63" fmla="*/ 40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4"/>
                  </a:lnTo>
                  <a:lnTo>
                    <a:pt x="141" y="121"/>
                  </a:lnTo>
                  <a:lnTo>
                    <a:pt x="137" y="126"/>
                  </a:lnTo>
                  <a:lnTo>
                    <a:pt x="131" y="132"/>
                  </a:lnTo>
                  <a:lnTo>
                    <a:pt x="126" y="137"/>
                  </a:lnTo>
                  <a:lnTo>
                    <a:pt x="120" y="141"/>
                  </a:lnTo>
                  <a:lnTo>
                    <a:pt x="114" y="146"/>
                  </a:lnTo>
                  <a:lnTo>
                    <a:pt x="107" y="148"/>
                  </a:lnTo>
                  <a:lnTo>
                    <a:pt x="101" y="151"/>
                  </a:lnTo>
                  <a:lnTo>
                    <a:pt x="93" y="153"/>
                  </a:lnTo>
                  <a:lnTo>
                    <a:pt x="85" y="154"/>
                  </a:lnTo>
                  <a:lnTo>
                    <a:pt x="78" y="155"/>
                  </a:lnTo>
                  <a:lnTo>
                    <a:pt x="78" y="155"/>
                  </a:lnTo>
                  <a:lnTo>
                    <a:pt x="70" y="154"/>
                  </a:lnTo>
                  <a:lnTo>
                    <a:pt x="62" y="153"/>
                  </a:lnTo>
                  <a:lnTo>
                    <a:pt x="55" y="151"/>
                  </a:lnTo>
                  <a:lnTo>
                    <a:pt x="47" y="148"/>
                  </a:lnTo>
                  <a:lnTo>
                    <a:pt x="40" y="146"/>
                  </a:lnTo>
                  <a:lnTo>
                    <a:pt x="34" y="141"/>
                  </a:lnTo>
                  <a:lnTo>
                    <a:pt x="28" y="137"/>
                  </a:lnTo>
                  <a:lnTo>
                    <a:pt x="23" y="132"/>
                  </a:lnTo>
                  <a:lnTo>
                    <a:pt x="18" y="126"/>
                  </a:lnTo>
                  <a:lnTo>
                    <a:pt x="14" y="121"/>
                  </a:lnTo>
                  <a:lnTo>
                    <a:pt x="9" y="114"/>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9"/>
                  </a:lnTo>
                  <a:lnTo>
                    <a:pt x="23" y="23"/>
                  </a:lnTo>
                  <a:lnTo>
                    <a:pt x="28" y="18"/>
                  </a:lnTo>
                  <a:lnTo>
                    <a:pt x="34" y="14"/>
                  </a:lnTo>
                  <a:lnTo>
                    <a:pt x="40" y="10"/>
                  </a:lnTo>
                  <a:lnTo>
                    <a:pt x="47" y="6"/>
                  </a:lnTo>
                  <a:lnTo>
                    <a:pt x="55" y="4"/>
                  </a:lnTo>
                  <a:lnTo>
                    <a:pt x="62" y="2"/>
                  </a:lnTo>
                  <a:lnTo>
                    <a:pt x="70" y="0"/>
                  </a:lnTo>
                  <a:lnTo>
                    <a:pt x="78" y="0"/>
                  </a:lnTo>
                  <a:lnTo>
                    <a:pt x="78" y="0"/>
                  </a:lnTo>
                  <a:lnTo>
                    <a:pt x="85" y="0"/>
                  </a:lnTo>
                  <a:lnTo>
                    <a:pt x="93" y="2"/>
                  </a:lnTo>
                  <a:lnTo>
                    <a:pt x="101" y="4"/>
                  </a:lnTo>
                  <a:lnTo>
                    <a:pt x="107" y="6"/>
                  </a:lnTo>
                  <a:lnTo>
                    <a:pt x="114" y="10"/>
                  </a:lnTo>
                  <a:lnTo>
                    <a:pt x="120" y="14"/>
                  </a:lnTo>
                  <a:lnTo>
                    <a:pt x="126" y="18"/>
                  </a:lnTo>
                  <a:lnTo>
                    <a:pt x="131" y="23"/>
                  </a:lnTo>
                  <a:lnTo>
                    <a:pt x="137" y="29"/>
                  </a:lnTo>
                  <a:lnTo>
                    <a:pt x="141"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3" name="Freeform 1442">
              <a:extLst>
                <a:ext uri="{FF2B5EF4-FFF2-40B4-BE49-F238E27FC236}">
                  <a16:creationId xmlns:a16="http://schemas.microsoft.com/office/drawing/2014/main" id="{11932829-E9CC-4278-B1F4-C06885F21777}"/>
                </a:ext>
              </a:extLst>
            </p:cNvPr>
            <p:cNvSpPr>
              <a:spLocks/>
            </p:cNvSpPr>
            <p:nvPr/>
          </p:nvSpPr>
          <p:spPr bwMode="auto">
            <a:xfrm>
              <a:off x="7613650" y="1708150"/>
              <a:ext cx="47625" cy="49213"/>
            </a:xfrm>
            <a:custGeom>
              <a:avLst/>
              <a:gdLst>
                <a:gd name="T0" fmla="*/ 153 w 153"/>
                <a:gd name="T1" fmla="*/ 77 h 154"/>
                <a:gd name="T2" fmla="*/ 152 w 153"/>
                <a:gd name="T3" fmla="*/ 93 h 154"/>
                <a:gd name="T4" fmla="*/ 148 w 153"/>
                <a:gd name="T5" fmla="*/ 107 h 154"/>
                <a:gd name="T6" fmla="*/ 141 w 153"/>
                <a:gd name="T7" fmla="*/ 121 h 154"/>
                <a:gd name="T8" fmla="*/ 132 w 153"/>
                <a:gd name="T9" fmla="*/ 132 h 154"/>
                <a:gd name="T10" fmla="*/ 120 w 153"/>
                <a:gd name="T11" fmla="*/ 141 h 154"/>
                <a:gd name="T12" fmla="*/ 106 w 153"/>
                <a:gd name="T13" fmla="*/ 148 h 154"/>
                <a:gd name="T14" fmla="*/ 93 w 153"/>
                <a:gd name="T15" fmla="*/ 153 h 154"/>
                <a:gd name="T16" fmla="*/ 77 w 153"/>
                <a:gd name="T17" fmla="*/ 154 h 154"/>
                <a:gd name="T18" fmla="*/ 69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6 w 153"/>
                <a:gd name="T39" fmla="*/ 47 h 154"/>
                <a:gd name="T40" fmla="*/ 13 w 153"/>
                <a:gd name="T41" fmla="*/ 34 h 154"/>
                <a:gd name="T42" fmla="*/ 22 w 153"/>
                <a:gd name="T43" fmla="*/ 22 h 154"/>
                <a:gd name="T44" fmla="*/ 33 w 153"/>
                <a:gd name="T45" fmla="*/ 13 h 154"/>
                <a:gd name="T46" fmla="*/ 47 w 153"/>
                <a:gd name="T47" fmla="*/ 6 h 154"/>
                <a:gd name="T48" fmla="*/ 61 w 153"/>
                <a:gd name="T49" fmla="*/ 2 h 154"/>
                <a:gd name="T50" fmla="*/ 77 w 153"/>
                <a:gd name="T51" fmla="*/ 0 h 154"/>
                <a:gd name="T52" fmla="*/ 85 w 153"/>
                <a:gd name="T53" fmla="*/ 0 h 154"/>
                <a:gd name="T54" fmla="*/ 100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7" y="137"/>
                  </a:lnTo>
                  <a:lnTo>
                    <a:pt x="22" y="132"/>
                  </a:lnTo>
                  <a:lnTo>
                    <a:pt x="17" y="126"/>
                  </a:lnTo>
                  <a:lnTo>
                    <a:pt x="13" y="121"/>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3" y="34"/>
                  </a:lnTo>
                  <a:lnTo>
                    <a:pt x="17" y="28"/>
                  </a:lnTo>
                  <a:lnTo>
                    <a:pt x="22" y="22"/>
                  </a:lnTo>
                  <a:lnTo>
                    <a:pt x="27"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6" y="6"/>
                  </a:lnTo>
                  <a:lnTo>
                    <a:pt x="113" y="10"/>
                  </a:lnTo>
                  <a:lnTo>
                    <a:pt x="120" y="13"/>
                  </a:lnTo>
                  <a:lnTo>
                    <a:pt x="126" y="18"/>
                  </a:lnTo>
                  <a:lnTo>
                    <a:pt x="132" y="22"/>
                  </a:lnTo>
                  <a:lnTo>
                    <a:pt x="136" y="28"/>
                  </a:lnTo>
                  <a:lnTo>
                    <a:pt x="141" y="34"/>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4" name="Freeform 1443">
              <a:extLst>
                <a:ext uri="{FF2B5EF4-FFF2-40B4-BE49-F238E27FC236}">
                  <a16:creationId xmlns:a16="http://schemas.microsoft.com/office/drawing/2014/main" id="{A4DA4A6F-82F0-403D-B26B-4C638CC5EA50}"/>
                </a:ext>
              </a:extLst>
            </p:cNvPr>
            <p:cNvSpPr>
              <a:spLocks/>
            </p:cNvSpPr>
            <p:nvPr/>
          </p:nvSpPr>
          <p:spPr bwMode="auto">
            <a:xfrm>
              <a:off x="7613650" y="1778000"/>
              <a:ext cx="47625" cy="49213"/>
            </a:xfrm>
            <a:custGeom>
              <a:avLst/>
              <a:gdLst>
                <a:gd name="T0" fmla="*/ 153 w 153"/>
                <a:gd name="T1" fmla="*/ 77 h 155"/>
                <a:gd name="T2" fmla="*/ 152 w 153"/>
                <a:gd name="T3" fmla="*/ 93 h 155"/>
                <a:gd name="T4" fmla="*/ 148 w 153"/>
                <a:gd name="T5" fmla="*/ 108 h 155"/>
                <a:gd name="T6" fmla="*/ 141 w 153"/>
                <a:gd name="T7" fmla="*/ 121 h 155"/>
                <a:gd name="T8" fmla="*/ 132 w 153"/>
                <a:gd name="T9" fmla="*/ 132 h 155"/>
                <a:gd name="T10" fmla="*/ 120 w 153"/>
                <a:gd name="T11" fmla="*/ 141 h 155"/>
                <a:gd name="T12" fmla="*/ 106 w 153"/>
                <a:gd name="T13" fmla="*/ 148 h 155"/>
                <a:gd name="T14" fmla="*/ 93 w 153"/>
                <a:gd name="T15" fmla="*/ 153 h 155"/>
                <a:gd name="T16" fmla="*/ 77 w 153"/>
                <a:gd name="T17" fmla="*/ 155 h 155"/>
                <a:gd name="T18" fmla="*/ 69 w 153"/>
                <a:gd name="T19" fmla="*/ 154 h 155"/>
                <a:gd name="T20" fmla="*/ 54 w 153"/>
                <a:gd name="T21" fmla="*/ 151 h 155"/>
                <a:gd name="T22" fmla="*/ 40 w 153"/>
                <a:gd name="T23" fmla="*/ 146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4 h 155"/>
                <a:gd name="T46" fmla="*/ 47 w 153"/>
                <a:gd name="T47" fmla="*/ 6 h 155"/>
                <a:gd name="T48" fmla="*/ 61 w 153"/>
                <a:gd name="T49" fmla="*/ 2 h 155"/>
                <a:gd name="T50" fmla="*/ 77 w 153"/>
                <a:gd name="T51" fmla="*/ 0 h 155"/>
                <a:gd name="T52" fmla="*/ 85 w 153"/>
                <a:gd name="T53" fmla="*/ 0 h 155"/>
                <a:gd name="T54" fmla="*/ 100 w 153"/>
                <a:gd name="T55" fmla="*/ 4 h 155"/>
                <a:gd name="T56" fmla="*/ 113 w 153"/>
                <a:gd name="T57" fmla="*/ 10 h 155"/>
                <a:gd name="T58" fmla="*/ 126 w 153"/>
                <a:gd name="T59" fmla="*/ 18 h 155"/>
                <a:gd name="T60" fmla="*/ 136 w 153"/>
                <a:gd name="T61" fmla="*/ 29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4"/>
                  </a:lnTo>
                  <a:lnTo>
                    <a:pt x="141" y="121"/>
                  </a:lnTo>
                  <a:lnTo>
                    <a:pt x="136" y="126"/>
                  </a:lnTo>
                  <a:lnTo>
                    <a:pt x="132" y="132"/>
                  </a:lnTo>
                  <a:lnTo>
                    <a:pt x="126" y="137"/>
                  </a:lnTo>
                  <a:lnTo>
                    <a:pt x="120" y="141"/>
                  </a:lnTo>
                  <a:lnTo>
                    <a:pt x="113" y="146"/>
                  </a:lnTo>
                  <a:lnTo>
                    <a:pt x="106" y="148"/>
                  </a:lnTo>
                  <a:lnTo>
                    <a:pt x="100" y="151"/>
                  </a:lnTo>
                  <a:lnTo>
                    <a:pt x="93" y="153"/>
                  </a:lnTo>
                  <a:lnTo>
                    <a:pt x="85" y="154"/>
                  </a:lnTo>
                  <a:lnTo>
                    <a:pt x="77" y="155"/>
                  </a:lnTo>
                  <a:lnTo>
                    <a:pt x="77" y="155"/>
                  </a:lnTo>
                  <a:lnTo>
                    <a:pt x="69" y="154"/>
                  </a:lnTo>
                  <a:lnTo>
                    <a:pt x="61" y="153"/>
                  </a:lnTo>
                  <a:lnTo>
                    <a:pt x="54" y="151"/>
                  </a:lnTo>
                  <a:lnTo>
                    <a:pt x="47" y="148"/>
                  </a:lnTo>
                  <a:lnTo>
                    <a:pt x="40" y="146"/>
                  </a:lnTo>
                  <a:lnTo>
                    <a:pt x="33" y="141"/>
                  </a:lnTo>
                  <a:lnTo>
                    <a:pt x="27" y="137"/>
                  </a:lnTo>
                  <a:lnTo>
                    <a:pt x="22" y="132"/>
                  </a:lnTo>
                  <a:lnTo>
                    <a:pt x="17" y="126"/>
                  </a:lnTo>
                  <a:lnTo>
                    <a:pt x="13" y="121"/>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3" y="35"/>
                  </a:lnTo>
                  <a:lnTo>
                    <a:pt x="17" y="29"/>
                  </a:lnTo>
                  <a:lnTo>
                    <a:pt x="22" y="23"/>
                  </a:lnTo>
                  <a:lnTo>
                    <a:pt x="27" y="18"/>
                  </a:lnTo>
                  <a:lnTo>
                    <a:pt x="33" y="14"/>
                  </a:lnTo>
                  <a:lnTo>
                    <a:pt x="40" y="10"/>
                  </a:lnTo>
                  <a:lnTo>
                    <a:pt x="47" y="6"/>
                  </a:lnTo>
                  <a:lnTo>
                    <a:pt x="54" y="4"/>
                  </a:lnTo>
                  <a:lnTo>
                    <a:pt x="61" y="2"/>
                  </a:lnTo>
                  <a:lnTo>
                    <a:pt x="69" y="0"/>
                  </a:lnTo>
                  <a:lnTo>
                    <a:pt x="77" y="0"/>
                  </a:lnTo>
                  <a:lnTo>
                    <a:pt x="77" y="0"/>
                  </a:lnTo>
                  <a:lnTo>
                    <a:pt x="85" y="0"/>
                  </a:lnTo>
                  <a:lnTo>
                    <a:pt x="93" y="2"/>
                  </a:lnTo>
                  <a:lnTo>
                    <a:pt x="100" y="4"/>
                  </a:lnTo>
                  <a:lnTo>
                    <a:pt x="106" y="6"/>
                  </a:lnTo>
                  <a:lnTo>
                    <a:pt x="113" y="10"/>
                  </a:lnTo>
                  <a:lnTo>
                    <a:pt x="120" y="14"/>
                  </a:lnTo>
                  <a:lnTo>
                    <a:pt x="126" y="18"/>
                  </a:lnTo>
                  <a:lnTo>
                    <a:pt x="132" y="23"/>
                  </a:lnTo>
                  <a:lnTo>
                    <a:pt x="136" y="29"/>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5" name="Freeform 1444">
              <a:extLst>
                <a:ext uri="{FF2B5EF4-FFF2-40B4-BE49-F238E27FC236}">
                  <a16:creationId xmlns:a16="http://schemas.microsoft.com/office/drawing/2014/main" id="{6E3338D5-D6DD-4573-A287-0481BAE25CBC}"/>
                </a:ext>
              </a:extLst>
            </p:cNvPr>
            <p:cNvSpPr>
              <a:spLocks/>
            </p:cNvSpPr>
            <p:nvPr/>
          </p:nvSpPr>
          <p:spPr bwMode="auto">
            <a:xfrm>
              <a:off x="7683500" y="1708150"/>
              <a:ext cx="47625" cy="49213"/>
            </a:xfrm>
            <a:custGeom>
              <a:avLst/>
              <a:gdLst>
                <a:gd name="T0" fmla="*/ 153 w 153"/>
                <a:gd name="T1" fmla="*/ 77 h 154"/>
                <a:gd name="T2" fmla="*/ 152 w 153"/>
                <a:gd name="T3" fmla="*/ 93 h 154"/>
                <a:gd name="T4" fmla="*/ 147 w 153"/>
                <a:gd name="T5" fmla="*/ 107 h 154"/>
                <a:gd name="T6" fmla="*/ 140 w 153"/>
                <a:gd name="T7" fmla="*/ 121 h 154"/>
                <a:gd name="T8" fmla="*/ 131 w 153"/>
                <a:gd name="T9" fmla="*/ 132 h 154"/>
                <a:gd name="T10" fmla="*/ 120 w 153"/>
                <a:gd name="T11" fmla="*/ 141 h 154"/>
                <a:gd name="T12" fmla="*/ 106 w 153"/>
                <a:gd name="T13" fmla="*/ 148 h 154"/>
                <a:gd name="T14" fmla="*/ 92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4 h 154"/>
                <a:gd name="T42" fmla="*/ 22 w 153"/>
                <a:gd name="T43" fmla="*/ 22 h 154"/>
                <a:gd name="T44" fmla="*/ 33 w 153"/>
                <a:gd name="T45" fmla="*/ 13 h 154"/>
                <a:gd name="T46" fmla="*/ 47 w 153"/>
                <a:gd name="T47" fmla="*/ 6 h 154"/>
                <a:gd name="T48" fmla="*/ 61 w 153"/>
                <a:gd name="T49" fmla="*/ 2 h 154"/>
                <a:gd name="T50" fmla="*/ 76 w 153"/>
                <a:gd name="T51" fmla="*/ 0 h 154"/>
                <a:gd name="T52" fmla="*/ 84 w 153"/>
                <a:gd name="T53" fmla="*/ 0 h 154"/>
                <a:gd name="T54" fmla="*/ 99 w 153"/>
                <a:gd name="T55" fmla="*/ 4 h 154"/>
                <a:gd name="T56" fmla="*/ 113 w 153"/>
                <a:gd name="T57" fmla="*/ 10 h 154"/>
                <a:gd name="T58" fmla="*/ 125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1"/>
                  </a:lnTo>
                  <a:lnTo>
                    <a:pt x="136" y="126"/>
                  </a:lnTo>
                  <a:lnTo>
                    <a:pt x="131" y="132"/>
                  </a:lnTo>
                  <a:lnTo>
                    <a:pt x="125" y="137"/>
                  </a:lnTo>
                  <a:lnTo>
                    <a:pt x="120" y="141"/>
                  </a:lnTo>
                  <a:lnTo>
                    <a:pt x="113" y="145"/>
                  </a:lnTo>
                  <a:lnTo>
                    <a:pt x="106" y="148"/>
                  </a:lnTo>
                  <a:lnTo>
                    <a:pt x="99" y="150"/>
                  </a:lnTo>
                  <a:lnTo>
                    <a:pt x="92" y="153"/>
                  </a:lnTo>
                  <a:lnTo>
                    <a:pt x="84" y="154"/>
                  </a:lnTo>
                  <a:lnTo>
                    <a:pt x="76" y="154"/>
                  </a:lnTo>
                  <a:lnTo>
                    <a:pt x="76" y="154"/>
                  </a:lnTo>
                  <a:lnTo>
                    <a:pt x="68" y="154"/>
                  </a:lnTo>
                  <a:lnTo>
                    <a:pt x="61" y="153"/>
                  </a:lnTo>
                  <a:lnTo>
                    <a:pt x="53" y="150"/>
                  </a:lnTo>
                  <a:lnTo>
                    <a:pt x="47" y="148"/>
                  </a:lnTo>
                  <a:lnTo>
                    <a:pt x="40" y="145"/>
                  </a:lnTo>
                  <a:lnTo>
                    <a:pt x="33" y="141"/>
                  </a:lnTo>
                  <a:lnTo>
                    <a:pt x="27" y="137"/>
                  </a:lnTo>
                  <a:lnTo>
                    <a:pt x="22" y="132"/>
                  </a:lnTo>
                  <a:lnTo>
                    <a:pt x="17" y="126"/>
                  </a:lnTo>
                  <a:lnTo>
                    <a:pt x="12"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2" y="22"/>
                  </a:lnTo>
                  <a:lnTo>
                    <a:pt x="27" y="18"/>
                  </a:lnTo>
                  <a:lnTo>
                    <a:pt x="33"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5" y="18"/>
                  </a:lnTo>
                  <a:lnTo>
                    <a:pt x="131" y="22"/>
                  </a:lnTo>
                  <a:lnTo>
                    <a:pt x="136" y="28"/>
                  </a:lnTo>
                  <a:lnTo>
                    <a:pt x="140" y="34"/>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6" name="Freeform 1445">
              <a:extLst>
                <a:ext uri="{FF2B5EF4-FFF2-40B4-BE49-F238E27FC236}">
                  <a16:creationId xmlns:a16="http://schemas.microsoft.com/office/drawing/2014/main" id="{525D8EF7-A107-48E1-BDCF-829FA859F37B}"/>
                </a:ext>
              </a:extLst>
            </p:cNvPr>
            <p:cNvSpPr>
              <a:spLocks/>
            </p:cNvSpPr>
            <p:nvPr/>
          </p:nvSpPr>
          <p:spPr bwMode="auto">
            <a:xfrm>
              <a:off x="7683500" y="1778000"/>
              <a:ext cx="47625" cy="49213"/>
            </a:xfrm>
            <a:custGeom>
              <a:avLst/>
              <a:gdLst>
                <a:gd name="T0" fmla="*/ 153 w 153"/>
                <a:gd name="T1" fmla="*/ 77 h 155"/>
                <a:gd name="T2" fmla="*/ 152 w 153"/>
                <a:gd name="T3" fmla="*/ 93 h 155"/>
                <a:gd name="T4" fmla="*/ 147 w 153"/>
                <a:gd name="T5" fmla="*/ 108 h 155"/>
                <a:gd name="T6" fmla="*/ 140 w 153"/>
                <a:gd name="T7" fmla="*/ 121 h 155"/>
                <a:gd name="T8" fmla="*/ 131 w 153"/>
                <a:gd name="T9" fmla="*/ 132 h 155"/>
                <a:gd name="T10" fmla="*/ 120 w 153"/>
                <a:gd name="T11" fmla="*/ 141 h 155"/>
                <a:gd name="T12" fmla="*/ 106 w 153"/>
                <a:gd name="T13" fmla="*/ 148 h 155"/>
                <a:gd name="T14" fmla="*/ 92 w 153"/>
                <a:gd name="T15" fmla="*/ 153 h 155"/>
                <a:gd name="T16" fmla="*/ 76 w 153"/>
                <a:gd name="T17" fmla="*/ 155 h 155"/>
                <a:gd name="T18" fmla="*/ 68 w 153"/>
                <a:gd name="T19" fmla="*/ 154 h 155"/>
                <a:gd name="T20" fmla="*/ 53 w 153"/>
                <a:gd name="T21" fmla="*/ 151 h 155"/>
                <a:gd name="T22" fmla="*/ 40 w 153"/>
                <a:gd name="T23" fmla="*/ 146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2 w 153"/>
                <a:gd name="T43" fmla="*/ 23 h 155"/>
                <a:gd name="T44" fmla="*/ 33 w 153"/>
                <a:gd name="T45" fmla="*/ 14 h 155"/>
                <a:gd name="T46" fmla="*/ 47 w 153"/>
                <a:gd name="T47" fmla="*/ 6 h 155"/>
                <a:gd name="T48" fmla="*/ 61 w 153"/>
                <a:gd name="T49" fmla="*/ 2 h 155"/>
                <a:gd name="T50" fmla="*/ 76 w 153"/>
                <a:gd name="T51" fmla="*/ 0 h 155"/>
                <a:gd name="T52" fmla="*/ 84 w 153"/>
                <a:gd name="T53" fmla="*/ 0 h 155"/>
                <a:gd name="T54" fmla="*/ 99 w 153"/>
                <a:gd name="T55" fmla="*/ 4 h 155"/>
                <a:gd name="T56" fmla="*/ 113 w 153"/>
                <a:gd name="T57" fmla="*/ 10 h 155"/>
                <a:gd name="T58" fmla="*/ 125 w 153"/>
                <a:gd name="T59" fmla="*/ 18 h 155"/>
                <a:gd name="T60" fmla="*/ 136 w 153"/>
                <a:gd name="T61" fmla="*/ 29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0" y="121"/>
                  </a:lnTo>
                  <a:lnTo>
                    <a:pt x="136" y="126"/>
                  </a:lnTo>
                  <a:lnTo>
                    <a:pt x="131" y="132"/>
                  </a:lnTo>
                  <a:lnTo>
                    <a:pt x="125" y="137"/>
                  </a:lnTo>
                  <a:lnTo>
                    <a:pt x="120" y="141"/>
                  </a:lnTo>
                  <a:lnTo>
                    <a:pt x="113" y="146"/>
                  </a:lnTo>
                  <a:lnTo>
                    <a:pt x="106" y="148"/>
                  </a:lnTo>
                  <a:lnTo>
                    <a:pt x="99" y="151"/>
                  </a:lnTo>
                  <a:lnTo>
                    <a:pt x="92" y="153"/>
                  </a:lnTo>
                  <a:lnTo>
                    <a:pt x="84" y="154"/>
                  </a:lnTo>
                  <a:lnTo>
                    <a:pt x="76" y="155"/>
                  </a:lnTo>
                  <a:lnTo>
                    <a:pt x="76" y="155"/>
                  </a:lnTo>
                  <a:lnTo>
                    <a:pt x="68" y="154"/>
                  </a:lnTo>
                  <a:lnTo>
                    <a:pt x="61" y="153"/>
                  </a:lnTo>
                  <a:lnTo>
                    <a:pt x="53" y="151"/>
                  </a:lnTo>
                  <a:lnTo>
                    <a:pt x="47" y="148"/>
                  </a:lnTo>
                  <a:lnTo>
                    <a:pt x="40" y="146"/>
                  </a:lnTo>
                  <a:lnTo>
                    <a:pt x="33" y="141"/>
                  </a:lnTo>
                  <a:lnTo>
                    <a:pt x="27" y="137"/>
                  </a:lnTo>
                  <a:lnTo>
                    <a:pt x="22" y="132"/>
                  </a:lnTo>
                  <a:lnTo>
                    <a:pt x="17" y="126"/>
                  </a:lnTo>
                  <a:lnTo>
                    <a:pt x="12" y="121"/>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2" y="23"/>
                  </a:lnTo>
                  <a:lnTo>
                    <a:pt x="27" y="18"/>
                  </a:lnTo>
                  <a:lnTo>
                    <a:pt x="33" y="14"/>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4"/>
                  </a:lnTo>
                  <a:lnTo>
                    <a:pt x="125" y="18"/>
                  </a:lnTo>
                  <a:lnTo>
                    <a:pt x="131" y="23"/>
                  </a:lnTo>
                  <a:lnTo>
                    <a:pt x="136" y="29"/>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7" name="Freeform 1446">
              <a:extLst>
                <a:ext uri="{FF2B5EF4-FFF2-40B4-BE49-F238E27FC236}">
                  <a16:creationId xmlns:a16="http://schemas.microsoft.com/office/drawing/2014/main" id="{A9695EB1-3A8E-4A54-92BF-4F46225CEC4B}"/>
                </a:ext>
              </a:extLst>
            </p:cNvPr>
            <p:cNvSpPr>
              <a:spLocks/>
            </p:cNvSpPr>
            <p:nvPr/>
          </p:nvSpPr>
          <p:spPr bwMode="auto">
            <a:xfrm>
              <a:off x="7191375" y="1708150"/>
              <a:ext cx="49213" cy="49213"/>
            </a:xfrm>
            <a:custGeom>
              <a:avLst/>
              <a:gdLst>
                <a:gd name="T0" fmla="*/ 155 w 155"/>
                <a:gd name="T1" fmla="*/ 77 h 154"/>
                <a:gd name="T2" fmla="*/ 153 w 155"/>
                <a:gd name="T3" fmla="*/ 93 h 154"/>
                <a:gd name="T4" fmla="*/ 149 w 155"/>
                <a:gd name="T5" fmla="*/ 107 h 154"/>
                <a:gd name="T6" fmla="*/ 141 w 155"/>
                <a:gd name="T7" fmla="*/ 121 h 154"/>
                <a:gd name="T8" fmla="*/ 132 w 155"/>
                <a:gd name="T9" fmla="*/ 132 h 154"/>
                <a:gd name="T10" fmla="*/ 121 w 155"/>
                <a:gd name="T11" fmla="*/ 141 h 154"/>
                <a:gd name="T12" fmla="*/ 108 w 155"/>
                <a:gd name="T13" fmla="*/ 148 h 154"/>
                <a:gd name="T14" fmla="*/ 93 w 155"/>
                <a:gd name="T15" fmla="*/ 153 h 154"/>
                <a:gd name="T16" fmla="*/ 78 w 155"/>
                <a:gd name="T17" fmla="*/ 154 h 154"/>
                <a:gd name="T18" fmla="*/ 70 w 155"/>
                <a:gd name="T19" fmla="*/ 154 h 154"/>
                <a:gd name="T20" fmla="*/ 55 w 155"/>
                <a:gd name="T21" fmla="*/ 150 h 154"/>
                <a:gd name="T22" fmla="*/ 42 w 155"/>
                <a:gd name="T23" fmla="*/ 145 h 154"/>
                <a:gd name="T24" fmla="*/ 29 w 155"/>
                <a:gd name="T25" fmla="*/ 137 h 154"/>
                <a:gd name="T26" fmla="*/ 19 w 155"/>
                <a:gd name="T27" fmla="*/ 126 h 154"/>
                <a:gd name="T28" fmla="*/ 11 w 155"/>
                <a:gd name="T29" fmla="*/ 114 h 154"/>
                <a:gd name="T30" fmla="*/ 4 w 155"/>
                <a:gd name="T31" fmla="*/ 100 h 154"/>
                <a:gd name="T32" fmla="*/ 2 w 155"/>
                <a:gd name="T33" fmla="*/ 85 h 154"/>
                <a:gd name="T34" fmla="*/ 0 w 155"/>
                <a:gd name="T35" fmla="*/ 77 h 154"/>
                <a:gd name="T36" fmla="*/ 3 w 155"/>
                <a:gd name="T37" fmla="*/ 61 h 154"/>
                <a:gd name="T38" fmla="*/ 7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2 h 154"/>
                <a:gd name="T50" fmla="*/ 78 w 155"/>
                <a:gd name="T51" fmla="*/ 0 h 154"/>
                <a:gd name="T52" fmla="*/ 85 w 155"/>
                <a:gd name="T53" fmla="*/ 0 h 154"/>
                <a:gd name="T54" fmla="*/ 101 w 155"/>
                <a:gd name="T55" fmla="*/ 4 h 154"/>
                <a:gd name="T56" fmla="*/ 115 w 155"/>
                <a:gd name="T57" fmla="*/ 10 h 154"/>
                <a:gd name="T58" fmla="*/ 126 w 155"/>
                <a:gd name="T59" fmla="*/ 18 h 154"/>
                <a:gd name="T60" fmla="*/ 137 w 155"/>
                <a:gd name="T61" fmla="*/ 28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3" y="93"/>
                  </a:lnTo>
                  <a:lnTo>
                    <a:pt x="151" y="100"/>
                  </a:lnTo>
                  <a:lnTo>
                    <a:pt x="149" y="107"/>
                  </a:lnTo>
                  <a:lnTo>
                    <a:pt x="146" y="114"/>
                  </a:lnTo>
                  <a:lnTo>
                    <a:pt x="141" y="121"/>
                  </a:lnTo>
                  <a:lnTo>
                    <a:pt x="137" y="126"/>
                  </a:lnTo>
                  <a:lnTo>
                    <a:pt x="132" y="132"/>
                  </a:lnTo>
                  <a:lnTo>
                    <a:pt x="126" y="137"/>
                  </a:lnTo>
                  <a:lnTo>
                    <a:pt x="121" y="141"/>
                  </a:lnTo>
                  <a:lnTo>
                    <a:pt x="115" y="145"/>
                  </a:lnTo>
                  <a:lnTo>
                    <a:pt x="108" y="148"/>
                  </a:lnTo>
                  <a:lnTo>
                    <a:pt x="101" y="150"/>
                  </a:lnTo>
                  <a:lnTo>
                    <a:pt x="93" y="153"/>
                  </a:lnTo>
                  <a:lnTo>
                    <a:pt x="85" y="154"/>
                  </a:lnTo>
                  <a:lnTo>
                    <a:pt x="78" y="154"/>
                  </a:lnTo>
                  <a:lnTo>
                    <a:pt x="78" y="154"/>
                  </a:lnTo>
                  <a:lnTo>
                    <a:pt x="70" y="154"/>
                  </a:lnTo>
                  <a:lnTo>
                    <a:pt x="62" y="153"/>
                  </a:lnTo>
                  <a:lnTo>
                    <a:pt x="55" y="150"/>
                  </a:lnTo>
                  <a:lnTo>
                    <a:pt x="47" y="148"/>
                  </a:lnTo>
                  <a:lnTo>
                    <a:pt x="42" y="145"/>
                  </a:lnTo>
                  <a:lnTo>
                    <a:pt x="35" y="141"/>
                  </a:lnTo>
                  <a:lnTo>
                    <a:pt x="29" y="137"/>
                  </a:lnTo>
                  <a:lnTo>
                    <a:pt x="23" y="132"/>
                  </a:lnTo>
                  <a:lnTo>
                    <a:pt x="19" y="126"/>
                  </a:lnTo>
                  <a:lnTo>
                    <a:pt x="14" y="121"/>
                  </a:lnTo>
                  <a:lnTo>
                    <a:pt x="11" y="114"/>
                  </a:lnTo>
                  <a:lnTo>
                    <a:pt x="7" y="107"/>
                  </a:lnTo>
                  <a:lnTo>
                    <a:pt x="4" y="100"/>
                  </a:lnTo>
                  <a:lnTo>
                    <a:pt x="3" y="93"/>
                  </a:lnTo>
                  <a:lnTo>
                    <a:pt x="2" y="85"/>
                  </a:lnTo>
                  <a:lnTo>
                    <a:pt x="0" y="77"/>
                  </a:lnTo>
                  <a:lnTo>
                    <a:pt x="0" y="77"/>
                  </a:lnTo>
                  <a:lnTo>
                    <a:pt x="2" y="69"/>
                  </a:lnTo>
                  <a:lnTo>
                    <a:pt x="3" y="61"/>
                  </a:lnTo>
                  <a:lnTo>
                    <a:pt x="4" y="54"/>
                  </a:lnTo>
                  <a:lnTo>
                    <a:pt x="7" y="47"/>
                  </a:lnTo>
                  <a:lnTo>
                    <a:pt x="11" y="40"/>
                  </a:lnTo>
                  <a:lnTo>
                    <a:pt x="14" y="34"/>
                  </a:lnTo>
                  <a:lnTo>
                    <a:pt x="19" y="28"/>
                  </a:lnTo>
                  <a:lnTo>
                    <a:pt x="23" y="22"/>
                  </a:lnTo>
                  <a:lnTo>
                    <a:pt x="29" y="18"/>
                  </a:lnTo>
                  <a:lnTo>
                    <a:pt x="35" y="13"/>
                  </a:lnTo>
                  <a:lnTo>
                    <a:pt x="42"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3"/>
                  </a:lnTo>
                  <a:lnTo>
                    <a:pt x="126" y="18"/>
                  </a:lnTo>
                  <a:lnTo>
                    <a:pt x="132" y="22"/>
                  </a:lnTo>
                  <a:lnTo>
                    <a:pt x="137" y="28"/>
                  </a:lnTo>
                  <a:lnTo>
                    <a:pt x="141" y="34"/>
                  </a:lnTo>
                  <a:lnTo>
                    <a:pt x="146" y="40"/>
                  </a:lnTo>
                  <a:lnTo>
                    <a:pt x="149" y="47"/>
                  </a:lnTo>
                  <a:lnTo>
                    <a:pt x="151" y="54"/>
                  </a:lnTo>
                  <a:lnTo>
                    <a:pt x="153"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8" name="Freeform 1447">
              <a:extLst>
                <a:ext uri="{FF2B5EF4-FFF2-40B4-BE49-F238E27FC236}">
                  <a16:creationId xmlns:a16="http://schemas.microsoft.com/office/drawing/2014/main" id="{676EA39B-EBFC-4519-A0C2-7C61AA9E4787}"/>
                </a:ext>
              </a:extLst>
            </p:cNvPr>
            <p:cNvSpPr>
              <a:spLocks/>
            </p:cNvSpPr>
            <p:nvPr/>
          </p:nvSpPr>
          <p:spPr bwMode="auto">
            <a:xfrm>
              <a:off x="7191375" y="1778000"/>
              <a:ext cx="49213" cy="49213"/>
            </a:xfrm>
            <a:custGeom>
              <a:avLst/>
              <a:gdLst>
                <a:gd name="T0" fmla="*/ 155 w 155"/>
                <a:gd name="T1" fmla="*/ 77 h 155"/>
                <a:gd name="T2" fmla="*/ 153 w 155"/>
                <a:gd name="T3" fmla="*/ 93 h 155"/>
                <a:gd name="T4" fmla="*/ 149 w 155"/>
                <a:gd name="T5" fmla="*/ 108 h 155"/>
                <a:gd name="T6" fmla="*/ 141 w 155"/>
                <a:gd name="T7" fmla="*/ 121 h 155"/>
                <a:gd name="T8" fmla="*/ 132 w 155"/>
                <a:gd name="T9" fmla="*/ 132 h 155"/>
                <a:gd name="T10" fmla="*/ 121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1 h 155"/>
                <a:gd name="T22" fmla="*/ 42 w 155"/>
                <a:gd name="T23" fmla="*/ 146 h 155"/>
                <a:gd name="T24" fmla="*/ 29 w 155"/>
                <a:gd name="T25" fmla="*/ 137 h 155"/>
                <a:gd name="T26" fmla="*/ 19 w 155"/>
                <a:gd name="T27" fmla="*/ 126 h 155"/>
                <a:gd name="T28" fmla="*/ 11 w 155"/>
                <a:gd name="T29" fmla="*/ 114 h 155"/>
                <a:gd name="T30" fmla="*/ 4 w 155"/>
                <a:gd name="T31" fmla="*/ 100 h 155"/>
                <a:gd name="T32" fmla="*/ 2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2 h 155"/>
                <a:gd name="T50" fmla="*/ 78 w 155"/>
                <a:gd name="T51" fmla="*/ 0 h 155"/>
                <a:gd name="T52" fmla="*/ 85 w 155"/>
                <a:gd name="T53" fmla="*/ 0 h 155"/>
                <a:gd name="T54" fmla="*/ 101 w 155"/>
                <a:gd name="T55" fmla="*/ 4 h 155"/>
                <a:gd name="T56" fmla="*/ 115 w 155"/>
                <a:gd name="T57" fmla="*/ 10 h 155"/>
                <a:gd name="T58" fmla="*/ 126 w 155"/>
                <a:gd name="T59" fmla="*/ 18 h 155"/>
                <a:gd name="T60" fmla="*/ 137 w 155"/>
                <a:gd name="T61" fmla="*/ 29 h 155"/>
                <a:gd name="T62" fmla="*/ 146 w 155"/>
                <a:gd name="T63" fmla="*/ 40 h 155"/>
                <a:gd name="T64" fmla="*/ 151 w 155"/>
                <a:gd name="T65" fmla="*/ 54 h 155"/>
                <a:gd name="T66" fmla="*/ 155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3" y="93"/>
                  </a:lnTo>
                  <a:lnTo>
                    <a:pt x="151" y="100"/>
                  </a:lnTo>
                  <a:lnTo>
                    <a:pt x="149" y="108"/>
                  </a:lnTo>
                  <a:lnTo>
                    <a:pt x="146" y="114"/>
                  </a:lnTo>
                  <a:lnTo>
                    <a:pt x="141" y="121"/>
                  </a:lnTo>
                  <a:lnTo>
                    <a:pt x="137" y="126"/>
                  </a:lnTo>
                  <a:lnTo>
                    <a:pt x="132" y="132"/>
                  </a:lnTo>
                  <a:lnTo>
                    <a:pt x="126" y="137"/>
                  </a:lnTo>
                  <a:lnTo>
                    <a:pt x="121" y="141"/>
                  </a:lnTo>
                  <a:lnTo>
                    <a:pt x="115" y="146"/>
                  </a:lnTo>
                  <a:lnTo>
                    <a:pt x="108" y="148"/>
                  </a:lnTo>
                  <a:lnTo>
                    <a:pt x="101" y="151"/>
                  </a:lnTo>
                  <a:lnTo>
                    <a:pt x="93" y="153"/>
                  </a:lnTo>
                  <a:lnTo>
                    <a:pt x="85" y="154"/>
                  </a:lnTo>
                  <a:lnTo>
                    <a:pt x="78" y="155"/>
                  </a:lnTo>
                  <a:lnTo>
                    <a:pt x="78" y="155"/>
                  </a:lnTo>
                  <a:lnTo>
                    <a:pt x="70" y="154"/>
                  </a:lnTo>
                  <a:lnTo>
                    <a:pt x="62" y="153"/>
                  </a:lnTo>
                  <a:lnTo>
                    <a:pt x="55" y="151"/>
                  </a:lnTo>
                  <a:lnTo>
                    <a:pt x="47" y="148"/>
                  </a:lnTo>
                  <a:lnTo>
                    <a:pt x="42" y="146"/>
                  </a:lnTo>
                  <a:lnTo>
                    <a:pt x="35" y="141"/>
                  </a:lnTo>
                  <a:lnTo>
                    <a:pt x="29" y="137"/>
                  </a:lnTo>
                  <a:lnTo>
                    <a:pt x="23" y="132"/>
                  </a:lnTo>
                  <a:lnTo>
                    <a:pt x="19" y="126"/>
                  </a:lnTo>
                  <a:lnTo>
                    <a:pt x="14" y="121"/>
                  </a:lnTo>
                  <a:lnTo>
                    <a:pt x="11" y="114"/>
                  </a:lnTo>
                  <a:lnTo>
                    <a:pt x="7" y="108"/>
                  </a:lnTo>
                  <a:lnTo>
                    <a:pt x="4" y="100"/>
                  </a:lnTo>
                  <a:lnTo>
                    <a:pt x="3" y="93"/>
                  </a:lnTo>
                  <a:lnTo>
                    <a:pt x="2" y="85"/>
                  </a:lnTo>
                  <a:lnTo>
                    <a:pt x="0" y="77"/>
                  </a:lnTo>
                  <a:lnTo>
                    <a:pt x="0" y="77"/>
                  </a:lnTo>
                  <a:lnTo>
                    <a:pt x="2" y="69"/>
                  </a:lnTo>
                  <a:lnTo>
                    <a:pt x="3" y="62"/>
                  </a:lnTo>
                  <a:lnTo>
                    <a:pt x="4" y="54"/>
                  </a:lnTo>
                  <a:lnTo>
                    <a:pt x="7" y="47"/>
                  </a:lnTo>
                  <a:lnTo>
                    <a:pt x="11" y="40"/>
                  </a:lnTo>
                  <a:lnTo>
                    <a:pt x="14" y="35"/>
                  </a:lnTo>
                  <a:lnTo>
                    <a:pt x="19" y="29"/>
                  </a:lnTo>
                  <a:lnTo>
                    <a:pt x="23" y="23"/>
                  </a:lnTo>
                  <a:lnTo>
                    <a:pt x="29" y="18"/>
                  </a:lnTo>
                  <a:lnTo>
                    <a:pt x="35" y="14"/>
                  </a:lnTo>
                  <a:lnTo>
                    <a:pt x="42"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4"/>
                  </a:lnTo>
                  <a:lnTo>
                    <a:pt x="126" y="18"/>
                  </a:lnTo>
                  <a:lnTo>
                    <a:pt x="132" y="23"/>
                  </a:lnTo>
                  <a:lnTo>
                    <a:pt x="137" y="29"/>
                  </a:lnTo>
                  <a:lnTo>
                    <a:pt x="141" y="35"/>
                  </a:lnTo>
                  <a:lnTo>
                    <a:pt x="146"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9" name="Freeform 1448">
              <a:extLst>
                <a:ext uri="{FF2B5EF4-FFF2-40B4-BE49-F238E27FC236}">
                  <a16:creationId xmlns:a16="http://schemas.microsoft.com/office/drawing/2014/main" id="{2A402382-5F6D-42BC-AD8D-7A84D290BB73}"/>
                </a:ext>
              </a:extLst>
            </p:cNvPr>
            <p:cNvSpPr>
              <a:spLocks/>
            </p:cNvSpPr>
            <p:nvPr/>
          </p:nvSpPr>
          <p:spPr bwMode="auto">
            <a:xfrm>
              <a:off x="7124700" y="1990725"/>
              <a:ext cx="49213" cy="49213"/>
            </a:xfrm>
            <a:custGeom>
              <a:avLst/>
              <a:gdLst>
                <a:gd name="T0" fmla="*/ 153 w 153"/>
                <a:gd name="T1" fmla="*/ 77 h 155"/>
                <a:gd name="T2" fmla="*/ 152 w 153"/>
                <a:gd name="T3" fmla="*/ 93 h 155"/>
                <a:gd name="T4" fmla="*/ 148 w 153"/>
                <a:gd name="T5" fmla="*/ 107 h 155"/>
                <a:gd name="T6" fmla="*/ 141 w 153"/>
                <a:gd name="T7" fmla="*/ 121 h 155"/>
                <a:gd name="T8" fmla="*/ 132 w 153"/>
                <a:gd name="T9" fmla="*/ 132 h 155"/>
                <a:gd name="T10" fmla="*/ 120 w 153"/>
                <a:gd name="T11" fmla="*/ 141 h 155"/>
                <a:gd name="T12" fmla="*/ 107 w 153"/>
                <a:gd name="T13" fmla="*/ 148 h 155"/>
                <a:gd name="T14" fmla="*/ 93 w 153"/>
                <a:gd name="T15" fmla="*/ 153 h 155"/>
                <a:gd name="T16" fmla="*/ 77 w 153"/>
                <a:gd name="T17" fmla="*/ 155 h 155"/>
                <a:gd name="T18" fmla="*/ 69 w 153"/>
                <a:gd name="T19" fmla="*/ 154 h 155"/>
                <a:gd name="T20" fmla="*/ 54 w 153"/>
                <a:gd name="T21" fmla="*/ 151 h 155"/>
                <a:gd name="T22" fmla="*/ 40 w 153"/>
                <a:gd name="T23" fmla="*/ 145 h 155"/>
                <a:gd name="T24" fmla="*/ 28 w 153"/>
                <a:gd name="T25" fmla="*/ 137 h 155"/>
                <a:gd name="T26" fmla="*/ 17 w 153"/>
                <a:gd name="T27" fmla="*/ 126 h 155"/>
                <a:gd name="T28" fmla="*/ 9 w 153"/>
                <a:gd name="T29" fmla="*/ 114 h 155"/>
                <a:gd name="T30" fmla="*/ 4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3 h 155"/>
                <a:gd name="T46" fmla="*/ 47 w 153"/>
                <a:gd name="T47" fmla="*/ 6 h 155"/>
                <a:gd name="T48" fmla="*/ 61 w 153"/>
                <a:gd name="T49" fmla="*/ 2 h 155"/>
                <a:gd name="T50" fmla="*/ 77 w 153"/>
                <a:gd name="T51" fmla="*/ 0 h 155"/>
                <a:gd name="T52" fmla="*/ 85 w 153"/>
                <a:gd name="T53" fmla="*/ 0 h 155"/>
                <a:gd name="T54" fmla="*/ 100 w 153"/>
                <a:gd name="T55" fmla="*/ 4 h 155"/>
                <a:gd name="T56" fmla="*/ 113 w 153"/>
                <a:gd name="T57" fmla="*/ 10 h 155"/>
                <a:gd name="T58" fmla="*/ 126 w 153"/>
                <a:gd name="T59" fmla="*/ 18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7" y="148"/>
                  </a:lnTo>
                  <a:lnTo>
                    <a:pt x="100" y="151"/>
                  </a:lnTo>
                  <a:lnTo>
                    <a:pt x="93" y="153"/>
                  </a:lnTo>
                  <a:lnTo>
                    <a:pt x="85" y="154"/>
                  </a:lnTo>
                  <a:lnTo>
                    <a:pt x="77" y="155"/>
                  </a:lnTo>
                  <a:lnTo>
                    <a:pt x="77" y="155"/>
                  </a:lnTo>
                  <a:lnTo>
                    <a:pt x="69" y="154"/>
                  </a:lnTo>
                  <a:lnTo>
                    <a:pt x="61" y="153"/>
                  </a:lnTo>
                  <a:lnTo>
                    <a:pt x="54" y="151"/>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3" y="10"/>
                  </a:lnTo>
                  <a:lnTo>
                    <a:pt x="120" y="13"/>
                  </a:lnTo>
                  <a:lnTo>
                    <a:pt x="126" y="18"/>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0" name="Freeform 1449">
              <a:extLst>
                <a:ext uri="{FF2B5EF4-FFF2-40B4-BE49-F238E27FC236}">
                  <a16:creationId xmlns:a16="http://schemas.microsoft.com/office/drawing/2014/main" id="{14AD15B7-49B3-4FC7-B8CC-141442D92409}"/>
                </a:ext>
              </a:extLst>
            </p:cNvPr>
            <p:cNvSpPr>
              <a:spLocks/>
            </p:cNvSpPr>
            <p:nvPr/>
          </p:nvSpPr>
          <p:spPr bwMode="auto">
            <a:xfrm>
              <a:off x="7124700" y="1852613"/>
              <a:ext cx="49213" cy="49213"/>
            </a:xfrm>
            <a:custGeom>
              <a:avLst/>
              <a:gdLst>
                <a:gd name="T0" fmla="*/ 153 w 153"/>
                <a:gd name="T1" fmla="*/ 76 h 153"/>
                <a:gd name="T2" fmla="*/ 152 w 153"/>
                <a:gd name="T3" fmla="*/ 91 h 153"/>
                <a:gd name="T4" fmla="*/ 148 w 153"/>
                <a:gd name="T5" fmla="*/ 106 h 153"/>
                <a:gd name="T6" fmla="*/ 141 w 153"/>
                <a:gd name="T7" fmla="*/ 120 h 153"/>
                <a:gd name="T8" fmla="*/ 132 w 153"/>
                <a:gd name="T9" fmla="*/ 131 h 153"/>
                <a:gd name="T10" fmla="*/ 120 w 153"/>
                <a:gd name="T11" fmla="*/ 140 h 153"/>
                <a:gd name="T12" fmla="*/ 107 w 153"/>
                <a:gd name="T13" fmla="*/ 147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4 w 153"/>
                <a:gd name="T31" fmla="*/ 99 h 153"/>
                <a:gd name="T32" fmla="*/ 0 w 153"/>
                <a:gd name="T33" fmla="*/ 84 h 153"/>
                <a:gd name="T34" fmla="*/ 0 w 153"/>
                <a:gd name="T35" fmla="*/ 76 h 153"/>
                <a:gd name="T36" fmla="*/ 1 w 153"/>
                <a:gd name="T37" fmla="*/ 60 h 153"/>
                <a:gd name="T38" fmla="*/ 6 w 153"/>
                <a:gd name="T39" fmla="*/ 47 h 153"/>
                <a:gd name="T40" fmla="*/ 13 w 153"/>
                <a:gd name="T41" fmla="*/ 33 h 153"/>
                <a:gd name="T42" fmla="*/ 22 w 153"/>
                <a:gd name="T43" fmla="*/ 21 h 153"/>
                <a:gd name="T44" fmla="*/ 33 w 153"/>
                <a:gd name="T45" fmla="*/ 12 h 153"/>
                <a:gd name="T46" fmla="*/ 47 w 153"/>
                <a:gd name="T47" fmla="*/ 5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8" y="106"/>
                  </a:lnTo>
                  <a:lnTo>
                    <a:pt x="144" y="113"/>
                  </a:lnTo>
                  <a:lnTo>
                    <a:pt x="141" y="120"/>
                  </a:lnTo>
                  <a:lnTo>
                    <a:pt x="136" y="126"/>
                  </a:lnTo>
                  <a:lnTo>
                    <a:pt x="132" y="131"/>
                  </a:lnTo>
                  <a:lnTo>
                    <a:pt x="126" y="136"/>
                  </a:lnTo>
                  <a:lnTo>
                    <a:pt x="120" y="140"/>
                  </a:lnTo>
                  <a:lnTo>
                    <a:pt x="113"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7"/>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1" name="Freeform 1450">
              <a:extLst>
                <a:ext uri="{FF2B5EF4-FFF2-40B4-BE49-F238E27FC236}">
                  <a16:creationId xmlns:a16="http://schemas.microsoft.com/office/drawing/2014/main" id="{ECE559AC-B04C-44B4-8D54-E788860EE949}"/>
                </a:ext>
              </a:extLst>
            </p:cNvPr>
            <p:cNvSpPr>
              <a:spLocks/>
            </p:cNvSpPr>
            <p:nvPr/>
          </p:nvSpPr>
          <p:spPr bwMode="auto">
            <a:xfrm>
              <a:off x="7124700" y="1922463"/>
              <a:ext cx="49213" cy="49213"/>
            </a:xfrm>
            <a:custGeom>
              <a:avLst/>
              <a:gdLst>
                <a:gd name="T0" fmla="*/ 153 w 153"/>
                <a:gd name="T1" fmla="*/ 76 h 154"/>
                <a:gd name="T2" fmla="*/ 152 w 153"/>
                <a:gd name="T3" fmla="*/ 92 h 154"/>
                <a:gd name="T4" fmla="*/ 148 w 153"/>
                <a:gd name="T5" fmla="*/ 107 h 154"/>
                <a:gd name="T6" fmla="*/ 141 w 153"/>
                <a:gd name="T7" fmla="*/ 120 h 154"/>
                <a:gd name="T8" fmla="*/ 132 w 153"/>
                <a:gd name="T9" fmla="*/ 131 h 154"/>
                <a:gd name="T10" fmla="*/ 120 w 153"/>
                <a:gd name="T11" fmla="*/ 140 h 154"/>
                <a:gd name="T12" fmla="*/ 107 w 153"/>
                <a:gd name="T13" fmla="*/ 147 h 154"/>
                <a:gd name="T14" fmla="*/ 93 w 153"/>
                <a:gd name="T15" fmla="*/ 152 h 154"/>
                <a:gd name="T16" fmla="*/ 77 w 153"/>
                <a:gd name="T17" fmla="*/ 154 h 154"/>
                <a:gd name="T18" fmla="*/ 69 w 153"/>
                <a:gd name="T19" fmla="*/ 153 h 154"/>
                <a:gd name="T20" fmla="*/ 54 w 153"/>
                <a:gd name="T21" fmla="*/ 151 h 154"/>
                <a:gd name="T22" fmla="*/ 40 w 153"/>
                <a:gd name="T23" fmla="*/ 144 h 154"/>
                <a:gd name="T24" fmla="*/ 28 w 153"/>
                <a:gd name="T25" fmla="*/ 136 h 154"/>
                <a:gd name="T26" fmla="*/ 17 w 153"/>
                <a:gd name="T27" fmla="*/ 126 h 154"/>
                <a:gd name="T28" fmla="*/ 9 w 153"/>
                <a:gd name="T29" fmla="*/ 113 h 154"/>
                <a:gd name="T30" fmla="*/ 4 w 153"/>
                <a:gd name="T31" fmla="*/ 99 h 154"/>
                <a:gd name="T32" fmla="*/ 0 w 153"/>
                <a:gd name="T33" fmla="*/ 84 h 154"/>
                <a:gd name="T34" fmla="*/ 0 w 153"/>
                <a:gd name="T35" fmla="*/ 76 h 154"/>
                <a:gd name="T36" fmla="*/ 1 w 153"/>
                <a:gd name="T37" fmla="*/ 61 h 154"/>
                <a:gd name="T38" fmla="*/ 6 w 153"/>
                <a:gd name="T39" fmla="*/ 47 h 154"/>
                <a:gd name="T40" fmla="*/ 13 w 153"/>
                <a:gd name="T41" fmla="*/ 34 h 154"/>
                <a:gd name="T42" fmla="*/ 22 w 153"/>
                <a:gd name="T43" fmla="*/ 23 h 154"/>
                <a:gd name="T44" fmla="*/ 33 w 153"/>
                <a:gd name="T45" fmla="*/ 13 h 154"/>
                <a:gd name="T46" fmla="*/ 47 w 153"/>
                <a:gd name="T47" fmla="*/ 5 h 154"/>
                <a:gd name="T48" fmla="*/ 61 w 153"/>
                <a:gd name="T49" fmla="*/ 1 h 154"/>
                <a:gd name="T50" fmla="*/ 77 w 153"/>
                <a:gd name="T51" fmla="*/ 0 h 154"/>
                <a:gd name="T52" fmla="*/ 85 w 153"/>
                <a:gd name="T53" fmla="*/ 0 h 154"/>
                <a:gd name="T54" fmla="*/ 100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3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8" y="107"/>
                  </a:lnTo>
                  <a:lnTo>
                    <a:pt x="144" y="113"/>
                  </a:lnTo>
                  <a:lnTo>
                    <a:pt x="141" y="120"/>
                  </a:lnTo>
                  <a:lnTo>
                    <a:pt x="136" y="126"/>
                  </a:lnTo>
                  <a:lnTo>
                    <a:pt x="132" y="131"/>
                  </a:lnTo>
                  <a:lnTo>
                    <a:pt x="126" y="136"/>
                  </a:lnTo>
                  <a:lnTo>
                    <a:pt x="120" y="140"/>
                  </a:lnTo>
                  <a:lnTo>
                    <a:pt x="113" y="144"/>
                  </a:lnTo>
                  <a:lnTo>
                    <a:pt x="107" y="147"/>
                  </a:lnTo>
                  <a:lnTo>
                    <a:pt x="100" y="151"/>
                  </a:lnTo>
                  <a:lnTo>
                    <a:pt x="93" y="152"/>
                  </a:lnTo>
                  <a:lnTo>
                    <a:pt x="85" y="153"/>
                  </a:lnTo>
                  <a:lnTo>
                    <a:pt x="77" y="154"/>
                  </a:lnTo>
                  <a:lnTo>
                    <a:pt x="77" y="154"/>
                  </a:lnTo>
                  <a:lnTo>
                    <a:pt x="69" y="153"/>
                  </a:lnTo>
                  <a:lnTo>
                    <a:pt x="61" y="152"/>
                  </a:lnTo>
                  <a:lnTo>
                    <a:pt x="54" y="151"/>
                  </a:lnTo>
                  <a:lnTo>
                    <a:pt x="47" y="147"/>
                  </a:lnTo>
                  <a:lnTo>
                    <a:pt x="40" y="144"/>
                  </a:lnTo>
                  <a:lnTo>
                    <a:pt x="33" y="140"/>
                  </a:lnTo>
                  <a:lnTo>
                    <a:pt x="28" y="136"/>
                  </a:lnTo>
                  <a:lnTo>
                    <a:pt x="22"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2" y="23"/>
                  </a:lnTo>
                  <a:lnTo>
                    <a:pt x="28" y="17"/>
                  </a:lnTo>
                  <a:lnTo>
                    <a:pt x="33" y="13"/>
                  </a:lnTo>
                  <a:lnTo>
                    <a:pt x="40" y="9"/>
                  </a:lnTo>
                  <a:lnTo>
                    <a:pt x="47" y="5"/>
                  </a:lnTo>
                  <a:lnTo>
                    <a:pt x="54" y="3"/>
                  </a:lnTo>
                  <a:lnTo>
                    <a:pt x="61" y="1"/>
                  </a:lnTo>
                  <a:lnTo>
                    <a:pt x="69" y="0"/>
                  </a:lnTo>
                  <a:lnTo>
                    <a:pt x="77" y="0"/>
                  </a:lnTo>
                  <a:lnTo>
                    <a:pt x="77" y="0"/>
                  </a:lnTo>
                  <a:lnTo>
                    <a:pt x="85" y="0"/>
                  </a:lnTo>
                  <a:lnTo>
                    <a:pt x="93" y="1"/>
                  </a:lnTo>
                  <a:lnTo>
                    <a:pt x="100" y="3"/>
                  </a:lnTo>
                  <a:lnTo>
                    <a:pt x="107" y="5"/>
                  </a:lnTo>
                  <a:lnTo>
                    <a:pt x="113" y="9"/>
                  </a:lnTo>
                  <a:lnTo>
                    <a:pt x="120" y="13"/>
                  </a:lnTo>
                  <a:lnTo>
                    <a:pt x="126" y="17"/>
                  </a:lnTo>
                  <a:lnTo>
                    <a:pt x="132" y="23"/>
                  </a:lnTo>
                  <a:lnTo>
                    <a:pt x="136" y="28"/>
                  </a:lnTo>
                  <a:lnTo>
                    <a:pt x="141" y="34"/>
                  </a:lnTo>
                  <a:lnTo>
                    <a:pt x="144" y="40"/>
                  </a:lnTo>
                  <a:lnTo>
                    <a:pt x="148" y="47"/>
                  </a:lnTo>
                  <a:lnTo>
                    <a:pt x="150"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2" name="Freeform 1451">
              <a:extLst>
                <a:ext uri="{FF2B5EF4-FFF2-40B4-BE49-F238E27FC236}">
                  <a16:creationId xmlns:a16="http://schemas.microsoft.com/office/drawing/2014/main" id="{CAE42EB2-371F-4557-8F14-AE9FD838A174}"/>
                </a:ext>
              </a:extLst>
            </p:cNvPr>
            <p:cNvSpPr>
              <a:spLocks/>
            </p:cNvSpPr>
            <p:nvPr/>
          </p:nvSpPr>
          <p:spPr bwMode="auto">
            <a:xfrm>
              <a:off x="7124700" y="1708150"/>
              <a:ext cx="49213" cy="49213"/>
            </a:xfrm>
            <a:custGeom>
              <a:avLst/>
              <a:gdLst>
                <a:gd name="T0" fmla="*/ 153 w 153"/>
                <a:gd name="T1" fmla="*/ 77 h 154"/>
                <a:gd name="T2" fmla="*/ 152 w 153"/>
                <a:gd name="T3" fmla="*/ 93 h 154"/>
                <a:gd name="T4" fmla="*/ 148 w 153"/>
                <a:gd name="T5" fmla="*/ 107 h 154"/>
                <a:gd name="T6" fmla="*/ 141 w 153"/>
                <a:gd name="T7" fmla="*/ 121 h 154"/>
                <a:gd name="T8" fmla="*/ 132 w 153"/>
                <a:gd name="T9" fmla="*/ 132 h 154"/>
                <a:gd name="T10" fmla="*/ 120 w 153"/>
                <a:gd name="T11" fmla="*/ 141 h 154"/>
                <a:gd name="T12" fmla="*/ 107 w 153"/>
                <a:gd name="T13" fmla="*/ 148 h 154"/>
                <a:gd name="T14" fmla="*/ 93 w 153"/>
                <a:gd name="T15" fmla="*/ 153 h 154"/>
                <a:gd name="T16" fmla="*/ 77 w 153"/>
                <a:gd name="T17" fmla="*/ 154 h 154"/>
                <a:gd name="T18" fmla="*/ 69 w 153"/>
                <a:gd name="T19" fmla="*/ 154 h 154"/>
                <a:gd name="T20" fmla="*/ 54 w 153"/>
                <a:gd name="T21" fmla="*/ 150 h 154"/>
                <a:gd name="T22" fmla="*/ 40 w 153"/>
                <a:gd name="T23" fmla="*/ 145 h 154"/>
                <a:gd name="T24" fmla="*/ 28 w 153"/>
                <a:gd name="T25" fmla="*/ 137 h 154"/>
                <a:gd name="T26" fmla="*/ 17 w 153"/>
                <a:gd name="T27" fmla="*/ 126 h 154"/>
                <a:gd name="T28" fmla="*/ 9 w 153"/>
                <a:gd name="T29" fmla="*/ 114 h 154"/>
                <a:gd name="T30" fmla="*/ 4 w 153"/>
                <a:gd name="T31" fmla="*/ 100 h 154"/>
                <a:gd name="T32" fmla="*/ 0 w 153"/>
                <a:gd name="T33" fmla="*/ 85 h 154"/>
                <a:gd name="T34" fmla="*/ 0 w 153"/>
                <a:gd name="T35" fmla="*/ 77 h 154"/>
                <a:gd name="T36" fmla="*/ 1 w 153"/>
                <a:gd name="T37" fmla="*/ 61 h 154"/>
                <a:gd name="T38" fmla="*/ 6 w 153"/>
                <a:gd name="T39" fmla="*/ 47 h 154"/>
                <a:gd name="T40" fmla="*/ 13 w 153"/>
                <a:gd name="T41" fmla="*/ 34 h 154"/>
                <a:gd name="T42" fmla="*/ 22 w 153"/>
                <a:gd name="T43" fmla="*/ 22 h 154"/>
                <a:gd name="T44" fmla="*/ 33 w 153"/>
                <a:gd name="T45" fmla="*/ 13 h 154"/>
                <a:gd name="T46" fmla="*/ 47 w 153"/>
                <a:gd name="T47" fmla="*/ 6 h 154"/>
                <a:gd name="T48" fmla="*/ 61 w 153"/>
                <a:gd name="T49" fmla="*/ 2 h 154"/>
                <a:gd name="T50" fmla="*/ 77 w 153"/>
                <a:gd name="T51" fmla="*/ 0 h 154"/>
                <a:gd name="T52" fmla="*/ 85 w 153"/>
                <a:gd name="T53" fmla="*/ 0 h 154"/>
                <a:gd name="T54" fmla="*/ 100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3" y="10"/>
                  </a:lnTo>
                  <a:lnTo>
                    <a:pt x="120" y="13"/>
                  </a:lnTo>
                  <a:lnTo>
                    <a:pt x="126" y="18"/>
                  </a:lnTo>
                  <a:lnTo>
                    <a:pt x="132" y="22"/>
                  </a:lnTo>
                  <a:lnTo>
                    <a:pt x="136" y="28"/>
                  </a:lnTo>
                  <a:lnTo>
                    <a:pt x="141" y="34"/>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3" name="Freeform 1452">
              <a:extLst>
                <a:ext uri="{FF2B5EF4-FFF2-40B4-BE49-F238E27FC236}">
                  <a16:creationId xmlns:a16="http://schemas.microsoft.com/office/drawing/2014/main" id="{4D27BA36-3701-4843-8A5D-6144EF39AF2E}"/>
                </a:ext>
              </a:extLst>
            </p:cNvPr>
            <p:cNvSpPr>
              <a:spLocks/>
            </p:cNvSpPr>
            <p:nvPr/>
          </p:nvSpPr>
          <p:spPr bwMode="auto">
            <a:xfrm>
              <a:off x="7124700" y="1778000"/>
              <a:ext cx="49213" cy="49213"/>
            </a:xfrm>
            <a:custGeom>
              <a:avLst/>
              <a:gdLst>
                <a:gd name="T0" fmla="*/ 153 w 153"/>
                <a:gd name="T1" fmla="*/ 77 h 155"/>
                <a:gd name="T2" fmla="*/ 152 w 153"/>
                <a:gd name="T3" fmla="*/ 93 h 155"/>
                <a:gd name="T4" fmla="*/ 148 w 153"/>
                <a:gd name="T5" fmla="*/ 108 h 155"/>
                <a:gd name="T6" fmla="*/ 141 w 153"/>
                <a:gd name="T7" fmla="*/ 121 h 155"/>
                <a:gd name="T8" fmla="*/ 132 w 153"/>
                <a:gd name="T9" fmla="*/ 132 h 155"/>
                <a:gd name="T10" fmla="*/ 120 w 153"/>
                <a:gd name="T11" fmla="*/ 141 h 155"/>
                <a:gd name="T12" fmla="*/ 107 w 153"/>
                <a:gd name="T13" fmla="*/ 148 h 155"/>
                <a:gd name="T14" fmla="*/ 93 w 153"/>
                <a:gd name="T15" fmla="*/ 153 h 155"/>
                <a:gd name="T16" fmla="*/ 77 w 153"/>
                <a:gd name="T17" fmla="*/ 155 h 155"/>
                <a:gd name="T18" fmla="*/ 69 w 153"/>
                <a:gd name="T19" fmla="*/ 154 h 155"/>
                <a:gd name="T20" fmla="*/ 54 w 153"/>
                <a:gd name="T21" fmla="*/ 151 h 155"/>
                <a:gd name="T22" fmla="*/ 40 w 153"/>
                <a:gd name="T23" fmla="*/ 146 h 155"/>
                <a:gd name="T24" fmla="*/ 28 w 153"/>
                <a:gd name="T25" fmla="*/ 137 h 155"/>
                <a:gd name="T26" fmla="*/ 17 w 153"/>
                <a:gd name="T27" fmla="*/ 126 h 155"/>
                <a:gd name="T28" fmla="*/ 9 w 153"/>
                <a:gd name="T29" fmla="*/ 114 h 155"/>
                <a:gd name="T30" fmla="*/ 4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4 h 155"/>
                <a:gd name="T46" fmla="*/ 47 w 153"/>
                <a:gd name="T47" fmla="*/ 6 h 155"/>
                <a:gd name="T48" fmla="*/ 61 w 153"/>
                <a:gd name="T49" fmla="*/ 2 h 155"/>
                <a:gd name="T50" fmla="*/ 77 w 153"/>
                <a:gd name="T51" fmla="*/ 0 h 155"/>
                <a:gd name="T52" fmla="*/ 85 w 153"/>
                <a:gd name="T53" fmla="*/ 0 h 155"/>
                <a:gd name="T54" fmla="*/ 100 w 153"/>
                <a:gd name="T55" fmla="*/ 4 h 155"/>
                <a:gd name="T56" fmla="*/ 113 w 153"/>
                <a:gd name="T57" fmla="*/ 10 h 155"/>
                <a:gd name="T58" fmla="*/ 126 w 153"/>
                <a:gd name="T59" fmla="*/ 18 h 155"/>
                <a:gd name="T60" fmla="*/ 136 w 153"/>
                <a:gd name="T61" fmla="*/ 29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4"/>
                  </a:lnTo>
                  <a:lnTo>
                    <a:pt x="141" y="121"/>
                  </a:lnTo>
                  <a:lnTo>
                    <a:pt x="136" y="126"/>
                  </a:lnTo>
                  <a:lnTo>
                    <a:pt x="132" y="132"/>
                  </a:lnTo>
                  <a:lnTo>
                    <a:pt x="126" y="137"/>
                  </a:lnTo>
                  <a:lnTo>
                    <a:pt x="120" y="141"/>
                  </a:lnTo>
                  <a:lnTo>
                    <a:pt x="113" y="146"/>
                  </a:lnTo>
                  <a:lnTo>
                    <a:pt x="107" y="148"/>
                  </a:lnTo>
                  <a:lnTo>
                    <a:pt x="100" y="151"/>
                  </a:lnTo>
                  <a:lnTo>
                    <a:pt x="93"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3" y="2"/>
                  </a:lnTo>
                  <a:lnTo>
                    <a:pt x="100" y="4"/>
                  </a:lnTo>
                  <a:lnTo>
                    <a:pt x="107" y="6"/>
                  </a:lnTo>
                  <a:lnTo>
                    <a:pt x="113" y="10"/>
                  </a:lnTo>
                  <a:lnTo>
                    <a:pt x="120" y="14"/>
                  </a:lnTo>
                  <a:lnTo>
                    <a:pt x="126" y="18"/>
                  </a:lnTo>
                  <a:lnTo>
                    <a:pt x="132" y="23"/>
                  </a:lnTo>
                  <a:lnTo>
                    <a:pt x="136" y="29"/>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4" name="Freeform 1453">
              <a:extLst>
                <a:ext uri="{FF2B5EF4-FFF2-40B4-BE49-F238E27FC236}">
                  <a16:creationId xmlns:a16="http://schemas.microsoft.com/office/drawing/2014/main" id="{0DA5CD3F-C9C9-4842-BF5C-7A61353491D5}"/>
                </a:ext>
              </a:extLst>
            </p:cNvPr>
            <p:cNvSpPr>
              <a:spLocks/>
            </p:cNvSpPr>
            <p:nvPr/>
          </p:nvSpPr>
          <p:spPr bwMode="auto">
            <a:xfrm>
              <a:off x="7261225" y="1708150"/>
              <a:ext cx="49213" cy="49213"/>
            </a:xfrm>
            <a:custGeom>
              <a:avLst/>
              <a:gdLst>
                <a:gd name="T0" fmla="*/ 154 w 154"/>
                <a:gd name="T1" fmla="*/ 77 h 154"/>
                <a:gd name="T2" fmla="*/ 153 w 154"/>
                <a:gd name="T3" fmla="*/ 93 h 154"/>
                <a:gd name="T4" fmla="*/ 149 w 154"/>
                <a:gd name="T5" fmla="*/ 107 h 154"/>
                <a:gd name="T6" fmla="*/ 142 w 154"/>
                <a:gd name="T7" fmla="*/ 121 h 154"/>
                <a:gd name="T8" fmla="*/ 132 w 154"/>
                <a:gd name="T9" fmla="*/ 132 h 154"/>
                <a:gd name="T10" fmla="*/ 120 w 154"/>
                <a:gd name="T11" fmla="*/ 141 h 154"/>
                <a:gd name="T12" fmla="*/ 108 w 154"/>
                <a:gd name="T13" fmla="*/ 148 h 154"/>
                <a:gd name="T14" fmla="*/ 93 w 154"/>
                <a:gd name="T15" fmla="*/ 153 h 154"/>
                <a:gd name="T16" fmla="*/ 78 w 154"/>
                <a:gd name="T17" fmla="*/ 154 h 154"/>
                <a:gd name="T18" fmla="*/ 70 w 154"/>
                <a:gd name="T19" fmla="*/ 154 h 154"/>
                <a:gd name="T20" fmla="*/ 55 w 154"/>
                <a:gd name="T21" fmla="*/ 150 h 154"/>
                <a:gd name="T22" fmla="*/ 41 w 154"/>
                <a:gd name="T23" fmla="*/ 145 h 154"/>
                <a:gd name="T24" fmla="*/ 29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8 w 154"/>
                <a:gd name="T51" fmla="*/ 0 h 154"/>
                <a:gd name="T52" fmla="*/ 85 w 154"/>
                <a:gd name="T53" fmla="*/ 0 h 154"/>
                <a:gd name="T54" fmla="*/ 101 w 154"/>
                <a:gd name="T55" fmla="*/ 4 h 154"/>
                <a:gd name="T56" fmla="*/ 114 w 154"/>
                <a:gd name="T57" fmla="*/ 10 h 154"/>
                <a:gd name="T58" fmla="*/ 126 w 154"/>
                <a:gd name="T59" fmla="*/ 18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9" y="107"/>
                  </a:lnTo>
                  <a:lnTo>
                    <a:pt x="145" y="114"/>
                  </a:lnTo>
                  <a:lnTo>
                    <a:pt x="142" y="121"/>
                  </a:lnTo>
                  <a:lnTo>
                    <a:pt x="137"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1"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4"/>
                  </a:lnTo>
                  <a:lnTo>
                    <a:pt x="18" y="28"/>
                  </a:lnTo>
                  <a:lnTo>
                    <a:pt x="23" y="22"/>
                  </a:lnTo>
                  <a:lnTo>
                    <a:pt x="29" y="18"/>
                  </a:lnTo>
                  <a:lnTo>
                    <a:pt x="34" y="13"/>
                  </a:lnTo>
                  <a:lnTo>
                    <a:pt x="41"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2"/>
                  </a:lnTo>
                  <a:lnTo>
                    <a:pt x="137" y="28"/>
                  </a:lnTo>
                  <a:lnTo>
                    <a:pt x="142" y="34"/>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5" name="Freeform 1454">
              <a:extLst>
                <a:ext uri="{FF2B5EF4-FFF2-40B4-BE49-F238E27FC236}">
                  <a16:creationId xmlns:a16="http://schemas.microsoft.com/office/drawing/2014/main" id="{BD0EFD42-C884-4C03-A70A-B814AC0617E2}"/>
                </a:ext>
              </a:extLst>
            </p:cNvPr>
            <p:cNvSpPr>
              <a:spLocks/>
            </p:cNvSpPr>
            <p:nvPr/>
          </p:nvSpPr>
          <p:spPr bwMode="auto">
            <a:xfrm>
              <a:off x="7261225" y="1778000"/>
              <a:ext cx="49213" cy="49213"/>
            </a:xfrm>
            <a:custGeom>
              <a:avLst/>
              <a:gdLst>
                <a:gd name="T0" fmla="*/ 154 w 154"/>
                <a:gd name="T1" fmla="*/ 77 h 155"/>
                <a:gd name="T2" fmla="*/ 153 w 154"/>
                <a:gd name="T3" fmla="*/ 93 h 155"/>
                <a:gd name="T4" fmla="*/ 149 w 154"/>
                <a:gd name="T5" fmla="*/ 108 h 155"/>
                <a:gd name="T6" fmla="*/ 142 w 154"/>
                <a:gd name="T7" fmla="*/ 121 h 155"/>
                <a:gd name="T8" fmla="*/ 132 w 154"/>
                <a:gd name="T9" fmla="*/ 132 h 155"/>
                <a:gd name="T10" fmla="*/ 120 w 154"/>
                <a:gd name="T11" fmla="*/ 141 h 155"/>
                <a:gd name="T12" fmla="*/ 108 w 154"/>
                <a:gd name="T13" fmla="*/ 148 h 155"/>
                <a:gd name="T14" fmla="*/ 93 w 154"/>
                <a:gd name="T15" fmla="*/ 153 h 155"/>
                <a:gd name="T16" fmla="*/ 78 w 154"/>
                <a:gd name="T17" fmla="*/ 155 h 155"/>
                <a:gd name="T18" fmla="*/ 70 w 154"/>
                <a:gd name="T19" fmla="*/ 154 h 155"/>
                <a:gd name="T20" fmla="*/ 55 w 154"/>
                <a:gd name="T21" fmla="*/ 151 h 155"/>
                <a:gd name="T22" fmla="*/ 41 w 154"/>
                <a:gd name="T23" fmla="*/ 146 h 155"/>
                <a:gd name="T24" fmla="*/ 29 w 154"/>
                <a:gd name="T25" fmla="*/ 137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2 h 155"/>
                <a:gd name="T50" fmla="*/ 78 w 154"/>
                <a:gd name="T51" fmla="*/ 0 h 155"/>
                <a:gd name="T52" fmla="*/ 85 w 154"/>
                <a:gd name="T53" fmla="*/ 0 h 155"/>
                <a:gd name="T54" fmla="*/ 101 w 154"/>
                <a:gd name="T55" fmla="*/ 4 h 155"/>
                <a:gd name="T56" fmla="*/ 114 w 154"/>
                <a:gd name="T57" fmla="*/ 10 h 155"/>
                <a:gd name="T58" fmla="*/ 126 w 154"/>
                <a:gd name="T59" fmla="*/ 18 h 155"/>
                <a:gd name="T60" fmla="*/ 137 w 154"/>
                <a:gd name="T61" fmla="*/ 29 h 155"/>
                <a:gd name="T62" fmla="*/ 145 w 154"/>
                <a:gd name="T63" fmla="*/ 40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4"/>
                  </a:lnTo>
                  <a:lnTo>
                    <a:pt x="142" y="121"/>
                  </a:lnTo>
                  <a:lnTo>
                    <a:pt x="137" y="126"/>
                  </a:lnTo>
                  <a:lnTo>
                    <a:pt x="132" y="132"/>
                  </a:lnTo>
                  <a:lnTo>
                    <a:pt x="126" y="137"/>
                  </a:lnTo>
                  <a:lnTo>
                    <a:pt x="120" y="141"/>
                  </a:lnTo>
                  <a:lnTo>
                    <a:pt x="114" y="146"/>
                  </a:lnTo>
                  <a:lnTo>
                    <a:pt x="108" y="148"/>
                  </a:lnTo>
                  <a:lnTo>
                    <a:pt x="101" y="151"/>
                  </a:lnTo>
                  <a:lnTo>
                    <a:pt x="93" y="153"/>
                  </a:lnTo>
                  <a:lnTo>
                    <a:pt x="85" y="154"/>
                  </a:lnTo>
                  <a:lnTo>
                    <a:pt x="78" y="155"/>
                  </a:lnTo>
                  <a:lnTo>
                    <a:pt x="78" y="155"/>
                  </a:lnTo>
                  <a:lnTo>
                    <a:pt x="70" y="154"/>
                  </a:lnTo>
                  <a:lnTo>
                    <a:pt x="62" y="153"/>
                  </a:lnTo>
                  <a:lnTo>
                    <a:pt x="55" y="151"/>
                  </a:lnTo>
                  <a:lnTo>
                    <a:pt x="47" y="148"/>
                  </a:lnTo>
                  <a:lnTo>
                    <a:pt x="41" y="146"/>
                  </a:lnTo>
                  <a:lnTo>
                    <a:pt x="34" y="141"/>
                  </a:lnTo>
                  <a:lnTo>
                    <a:pt x="29" y="137"/>
                  </a:lnTo>
                  <a:lnTo>
                    <a:pt x="23" y="132"/>
                  </a:lnTo>
                  <a:lnTo>
                    <a:pt x="18" y="126"/>
                  </a:lnTo>
                  <a:lnTo>
                    <a:pt x="14" y="121"/>
                  </a:lnTo>
                  <a:lnTo>
                    <a:pt x="9" y="114"/>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9"/>
                  </a:lnTo>
                  <a:lnTo>
                    <a:pt x="23" y="23"/>
                  </a:lnTo>
                  <a:lnTo>
                    <a:pt x="29" y="18"/>
                  </a:lnTo>
                  <a:lnTo>
                    <a:pt x="34" y="14"/>
                  </a:lnTo>
                  <a:lnTo>
                    <a:pt x="41"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4"/>
                  </a:lnTo>
                  <a:lnTo>
                    <a:pt x="126" y="18"/>
                  </a:lnTo>
                  <a:lnTo>
                    <a:pt x="132" y="23"/>
                  </a:lnTo>
                  <a:lnTo>
                    <a:pt x="137" y="29"/>
                  </a:lnTo>
                  <a:lnTo>
                    <a:pt x="142"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6" name="Freeform 1455">
              <a:extLst>
                <a:ext uri="{FF2B5EF4-FFF2-40B4-BE49-F238E27FC236}">
                  <a16:creationId xmlns:a16="http://schemas.microsoft.com/office/drawing/2014/main" id="{6B37815F-A30C-45B6-9511-F02DB396CC26}"/>
                </a:ext>
              </a:extLst>
            </p:cNvPr>
            <p:cNvSpPr>
              <a:spLocks/>
            </p:cNvSpPr>
            <p:nvPr/>
          </p:nvSpPr>
          <p:spPr bwMode="auto">
            <a:xfrm>
              <a:off x="7331075" y="1708150"/>
              <a:ext cx="49213" cy="49213"/>
            </a:xfrm>
            <a:custGeom>
              <a:avLst/>
              <a:gdLst>
                <a:gd name="T0" fmla="*/ 154 w 154"/>
                <a:gd name="T1" fmla="*/ 77 h 154"/>
                <a:gd name="T2" fmla="*/ 152 w 154"/>
                <a:gd name="T3" fmla="*/ 93 h 154"/>
                <a:gd name="T4" fmla="*/ 147 w 154"/>
                <a:gd name="T5" fmla="*/ 107 h 154"/>
                <a:gd name="T6" fmla="*/ 141 w 154"/>
                <a:gd name="T7" fmla="*/ 121 h 154"/>
                <a:gd name="T8" fmla="*/ 131 w 154"/>
                <a:gd name="T9" fmla="*/ 132 h 154"/>
                <a:gd name="T10" fmla="*/ 120 w 154"/>
                <a:gd name="T11" fmla="*/ 141 h 154"/>
                <a:gd name="T12" fmla="*/ 107 w 154"/>
                <a:gd name="T13" fmla="*/ 148 h 154"/>
                <a:gd name="T14" fmla="*/ 93 w 154"/>
                <a:gd name="T15" fmla="*/ 153 h 154"/>
                <a:gd name="T16" fmla="*/ 76 w 154"/>
                <a:gd name="T17" fmla="*/ 154 h 154"/>
                <a:gd name="T18" fmla="*/ 70 w 154"/>
                <a:gd name="T19" fmla="*/ 154 h 154"/>
                <a:gd name="T20" fmla="*/ 54 w 154"/>
                <a:gd name="T21" fmla="*/ 150 h 154"/>
                <a:gd name="T22" fmla="*/ 40 w 154"/>
                <a:gd name="T23" fmla="*/ 145 h 154"/>
                <a:gd name="T24" fmla="*/ 28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6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6 w 154"/>
                <a:gd name="T51" fmla="*/ 0 h 154"/>
                <a:gd name="T52" fmla="*/ 85 w 154"/>
                <a:gd name="T53" fmla="*/ 0 h 154"/>
                <a:gd name="T54" fmla="*/ 99 w 154"/>
                <a:gd name="T55" fmla="*/ 4 h 154"/>
                <a:gd name="T56" fmla="*/ 113 w 154"/>
                <a:gd name="T57" fmla="*/ 10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7" y="107"/>
                  </a:lnTo>
                  <a:lnTo>
                    <a:pt x="145" y="114"/>
                  </a:lnTo>
                  <a:lnTo>
                    <a:pt x="141" y="121"/>
                  </a:lnTo>
                  <a:lnTo>
                    <a:pt x="136" y="126"/>
                  </a:lnTo>
                  <a:lnTo>
                    <a:pt x="131" y="132"/>
                  </a:lnTo>
                  <a:lnTo>
                    <a:pt x="126" y="137"/>
                  </a:lnTo>
                  <a:lnTo>
                    <a:pt x="120" y="141"/>
                  </a:lnTo>
                  <a:lnTo>
                    <a:pt x="113" y="145"/>
                  </a:lnTo>
                  <a:lnTo>
                    <a:pt x="107" y="148"/>
                  </a:lnTo>
                  <a:lnTo>
                    <a:pt x="99" y="150"/>
                  </a:lnTo>
                  <a:lnTo>
                    <a:pt x="93" y="153"/>
                  </a:lnTo>
                  <a:lnTo>
                    <a:pt x="85" y="154"/>
                  </a:lnTo>
                  <a:lnTo>
                    <a:pt x="76" y="154"/>
                  </a:lnTo>
                  <a:lnTo>
                    <a:pt x="76" y="154"/>
                  </a:lnTo>
                  <a:lnTo>
                    <a:pt x="70" y="154"/>
                  </a:lnTo>
                  <a:lnTo>
                    <a:pt x="62" y="153"/>
                  </a:lnTo>
                  <a:lnTo>
                    <a:pt x="54" y="150"/>
                  </a:lnTo>
                  <a:lnTo>
                    <a:pt x="47" y="148"/>
                  </a:lnTo>
                  <a:lnTo>
                    <a:pt x="40" y="145"/>
                  </a:lnTo>
                  <a:lnTo>
                    <a:pt x="34" y="141"/>
                  </a:lnTo>
                  <a:lnTo>
                    <a:pt x="28" y="137"/>
                  </a:lnTo>
                  <a:lnTo>
                    <a:pt x="23" y="132"/>
                  </a:lnTo>
                  <a:lnTo>
                    <a:pt x="18" y="126"/>
                  </a:lnTo>
                  <a:lnTo>
                    <a:pt x="14" y="121"/>
                  </a:lnTo>
                  <a:lnTo>
                    <a:pt x="9" y="114"/>
                  </a:lnTo>
                  <a:lnTo>
                    <a:pt x="6" y="107"/>
                  </a:lnTo>
                  <a:lnTo>
                    <a:pt x="3" y="100"/>
                  </a:lnTo>
                  <a:lnTo>
                    <a:pt x="2" y="93"/>
                  </a:lnTo>
                  <a:lnTo>
                    <a:pt x="1" y="85"/>
                  </a:lnTo>
                  <a:lnTo>
                    <a:pt x="0" y="77"/>
                  </a:lnTo>
                  <a:lnTo>
                    <a:pt x="0" y="77"/>
                  </a:lnTo>
                  <a:lnTo>
                    <a:pt x="1" y="69"/>
                  </a:lnTo>
                  <a:lnTo>
                    <a:pt x="2" y="61"/>
                  </a:lnTo>
                  <a:lnTo>
                    <a:pt x="3" y="54"/>
                  </a:lnTo>
                  <a:lnTo>
                    <a:pt x="6" y="47"/>
                  </a:lnTo>
                  <a:lnTo>
                    <a:pt x="9" y="40"/>
                  </a:lnTo>
                  <a:lnTo>
                    <a:pt x="14" y="34"/>
                  </a:lnTo>
                  <a:lnTo>
                    <a:pt x="18" y="28"/>
                  </a:lnTo>
                  <a:lnTo>
                    <a:pt x="23" y="22"/>
                  </a:lnTo>
                  <a:lnTo>
                    <a:pt x="28" y="18"/>
                  </a:lnTo>
                  <a:lnTo>
                    <a:pt x="34" y="13"/>
                  </a:lnTo>
                  <a:lnTo>
                    <a:pt x="40" y="10"/>
                  </a:lnTo>
                  <a:lnTo>
                    <a:pt x="47" y="6"/>
                  </a:lnTo>
                  <a:lnTo>
                    <a:pt x="54" y="4"/>
                  </a:lnTo>
                  <a:lnTo>
                    <a:pt x="62" y="2"/>
                  </a:lnTo>
                  <a:lnTo>
                    <a:pt x="70" y="0"/>
                  </a:lnTo>
                  <a:lnTo>
                    <a:pt x="76" y="0"/>
                  </a:lnTo>
                  <a:lnTo>
                    <a:pt x="76" y="0"/>
                  </a:lnTo>
                  <a:lnTo>
                    <a:pt x="85" y="0"/>
                  </a:lnTo>
                  <a:lnTo>
                    <a:pt x="93" y="2"/>
                  </a:lnTo>
                  <a:lnTo>
                    <a:pt x="99" y="4"/>
                  </a:lnTo>
                  <a:lnTo>
                    <a:pt x="107" y="6"/>
                  </a:lnTo>
                  <a:lnTo>
                    <a:pt x="113" y="10"/>
                  </a:lnTo>
                  <a:lnTo>
                    <a:pt x="120" y="13"/>
                  </a:lnTo>
                  <a:lnTo>
                    <a:pt x="126" y="18"/>
                  </a:lnTo>
                  <a:lnTo>
                    <a:pt x="131" y="22"/>
                  </a:lnTo>
                  <a:lnTo>
                    <a:pt x="136" y="28"/>
                  </a:lnTo>
                  <a:lnTo>
                    <a:pt x="141" y="34"/>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7" name="Freeform 1456">
              <a:extLst>
                <a:ext uri="{FF2B5EF4-FFF2-40B4-BE49-F238E27FC236}">
                  <a16:creationId xmlns:a16="http://schemas.microsoft.com/office/drawing/2014/main" id="{F179657B-1445-4BEA-90C5-E088C31757AF}"/>
                </a:ext>
              </a:extLst>
            </p:cNvPr>
            <p:cNvSpPr>
              <a:spLocks/>
            </p:cNvSpPr>
            <p:nvPr/>
          </p:nvSpPr>
          <p:spPr bwMode="auto">
            <a:xfrm>
              <a:off x="7331075" y="1778000"/>
              <a:ext cx="49213" cy="49213"/>
            </a:xfrm>
            <a:custGeom>
              <a:avLst/>
              <a:gdLst>
                <a:gd name="T0" fmla="*/ 154 w 154"/>
                <a:gd name="T1" fmla="*/ 77 h 155"/>
                <a:gd name="T2" fmla="*/ 152 w 154"/>
                <a:gd name="T3" fmla="*/ 93 h 155"/>
                <a:gd name="T4" fmla="*/ 147 w 154"/>
                <a:gd name="T5" fmla="*/ 108 h 155"/>
                <a:gd name="T6" fmla="*/ 141 w 154"/>
                <a:gd name="T7" fmla="*/ 121 h 155"/>
                <a:gd name="T8" fmla="*/ 131 w 154"/>
                <a:gd name="T9" fmla="*/ 132 h 155"/>
                <a:gd name="T10" fmla="*/ 120 w 154"/>
                <a:gd name="T11" fmla="*/ 141 h 155"/>
                <a:gd name="T12" fmla="*/ 107 w 154"/>
                <a:gd name="T13" fmla="*/ 148 h 155"/>
                <a:gd name="T14" fmla="*/ 93 w 154"/>
                <a:gd name="T15" fmla="*/ 153 h 155"/>
                <a:gd name="T16" fmla="*/ 76 w 154"/>
                <a:gd name="T17" fmla="*/ 155 h 155"/>
                <a:gd name="T18" fmla="*/ 70 w 154"/>
                <a:gd name="T19" fmla="*/ 154 h 155"/>
                <a:gd name="T20" fmla="*/ 54 w 154"/>
                <a:gd name="T21" fmla="*/ 151 h 155"/>
                <a:gd name="T22" fmla="*/ 40 w 154"/>
                <a:gd name="T23" fmla="*/ 146 h 155"/>
                <a:gd name="T24" fmla="*/ 28 w 154"/>
                <a:gd name="T25" fmla="*/ 137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6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2 h 155"/>
                <a:gd name="T50" fmla="*/ 76 w 154"/>
                <a:gd name="T51" fmla="*/ 0 h 155"/>
                <a:gd name="T52" fmla="*/ 85 w 154"/>
                <a:gd name="T53" fmla="*/ 0 h 155"/>
                <a:gd name="T54" fmla="*/ 99 w 154"/>
                <a:gd name="T55" fmla="*/ 4 h 155"/>
                <a:gd name="T56" fmla="*/ 113 w 154"/>
                <a:gd name="T57" fmla="*/ 10 h 155"/>
                <a:gd name="T58" fmla="*/ 126 w 154"/>
                <a:gd name="T59" fmla="*/ 18 h 155"/>
                <a:gd name="T60" fmla="*/ 136 w 154"/>
                <a:gd name="T61" fmla="*/ 29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8"/>
                  </a:lnTo>
                  <a:lnTo>
                    <a:pt x="145" y="114"/>
                  </a:lnTo>
                  <a:lnTo>
                    <a:pt x="141" y="121"/>
                  </a:lnTo>
                  <a:lnTo>
                    <a:pt x="136" y="126"/>
                  </a:lnTo>
                  <a:lnTo>
                    <a:pt x="131" y="132"/>
                  </a:lnTo>
                  <a:lnTo>
                    <a:pt x="126" y="137"/>
                  </a:lnTo>
                  <a:lnTo>
                    <a:pt x="120" y="141"/>
                  </a:lnTo>
                  <a:lnTo>
                    <a:pt x="113" y="146"/>
                  </a:lnTo>
                  <a:lnTo>
                    <a:pt x="107" y="148"/>
                  </a:lnTo>
                  <a:lnTo>
                    <a:pt x="99" y="151"/>
                  </a:lnTo>
                  <a:lnTo>
                    <a:pt x="93" y="153"/>
                  </a:lnTo>
                  <a:lnTo>
                    <a:pt x="85" y="154"/>
                  </a:lnTo>
                  <a:lnTo>
                    <a:pt x="76" y="155"/>
                  </a:lnTo>
                  <a:lnTo>
                    <a:pt x="76" y="155"/>
                  </a:lnTo>
                  <a:lnTo>
                    <a:pt x="70" y="154"/>
                  </a:lnTo>
                  <a:lnTo>
                    <a:pt x="62" y="153"/>
                  </a:lnTo>
                  <a:lnTo>
                    <a:pt x="54" y="151"/>
                  </a:lnTo>
                  <a:lnTo>
                    <a:pt x="47" y="148"/>
                  </a:lnTo>
                  <a:lnTo>
                    <a:pt x="40" y="146"/>
                  </a:lnTo>
                  <a:lnTo>
                    <a:pt x="34" y="141"/>
                  </a:lnTo>
                  <a:lnTo>
                    <a:pt x="28" y="137"/>
                  </a:lnTo>
                  <a:lnTo>
                    <a:pt x="23" y="132"/>
                  </a:lnTo>
                  <a:lnTo>
                    <a:pt x="18" y="126"/>
                  </a:lnTo>
                  <a:lnTo>
                    <a:pt x="14" y="121"/>
                  </a:lnTo>
                  <a:lnTo>
                    <a:pt x="9" y="114"/>
                  </a:lnTo>
                  <a:lnTo>
                    <a:pt x="6" y="108"/>
                  </a:lnTo>
                  <a:lnTo>
                    <a:pt x="3" y="100"/>
                  </a:lnTo>
                  <a:lnTo>
                    <a:pt x="2" y="93"/>
                  </a:lnTo>
                  <a:lnTo>
                    <a:pt x="1" y="85"/>
                  </a:lnTo>
                  <a:lnTo>
                    <a:pt x="0" y="77"/>
                  </a:lnTo>
                  <a:lnTo>
                    <a:pt x="0" y="77"/>
                  </a:lnTo>
                  <a:lnTo>
                    <a:pt x="1" y="69"/>
                  </a:lnTo>
                  <a:lnTo>
                    <a:pt x="2" y="62"/>
                  </a:lnTo>
                  <a:lnTo>
                    <a:pt x="3" y="54"/>
                  </a:lnTo>
                  <a:lnTo>
                    <a:pt x="6" y="47"/>
                  </a:lnTo>
                  <a:lnTo>
                    <a:pt x="9" y="40"/>
                  </a:lnTo>
                  <a:lnTo>
                    <a:pt x="14" y="35"/>
                  </a:lnTo>
                  <a:lnTo>
                    <a:pt x="18" y="29"/>
                  </a:lnTo>
                  <a:lnTo>
                    <a:pt x="23" y="23"/>
                  </a:lnTo>
                  <a:lnTo>
                    <a:pt x="28" y="18"/>
                  </a:lnTo>
                  <a:lnTo>
                    <a:pt x="34" y="14"/>
                  </a:lnTo>
                  <a:lnTo>
                    <a:pt x="40" y="10"/>
                  </a:lnTo>
                  <a:lnTo>
                    <a:pt x="47" y="6"/>
                  </a:lnTo>
                  <a:lnTo>
                    <a:pt x="54" y="4"/>
                  </a:lnTo>
                  <a:lnTo>
                    <a:pt x="62" y="2"/>
                  </a:lnTo>
                  <a:lnTo>
                    <a:pt x="70" y="0"/>
                  </a:lnTo>
                  <a:lnTo>
                    <a:pt x="76" y="0"/>
                  </a:lnTo>
                  <a:lnTo>
                    <a:pt x="76" y="0"/>
                  </a:lnTo>
                  <a:lnTo>
                    <a:pt x="85" y="0"/>
                  </a:lnTo>
                  <a:lnTo>
                    <a:pt x="93" y="2"/>
                  </a:lnTo>
                  <a:lnTo>
                    <a:pt x="99" y="4"/>
                  </a:lnTo>
                  <a:lnTo>
                    <a:pt x="107" y="6"/>
                  </a:lnTo>
                  <a:lnTo>
                    <a:pt x="113" y="10"/>
                  </a:lnTo>
                  <a:lnTo>
                    <a:pt x="120" y="14"/>
                  </a:lnTo>
                  <a:lnTo>
                    <a:pt x="126" y="18"/>
                  </a:lnTo>
                  <a:lnTo>
                    <a:pt x="131" y="23"/>
                  </a:lnTo>
                  <a:lnTo>
                    <a:pt x="136" y="29"/>
                  </a:lnTo>
                  <a:lnTo>
                    <a:pt x="141" y="35"/>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8" name="Freeform 1457">
              <a:extLst>
                <a:ext uri="{FF2B5EF4-FFF2-40B4-BE49-F238E27FC236}">
                  <a16:creationId xmlns:a16="http://schemas.microsoft.com/office/drawing/2014/main" id="{9BCD269B-D3DA-478E-BD99-B34E4DBE0ADC}"/>
                </a:ext>
              </a:extLst>
            </p:cNvPr>
            <p:cNvSpPr>
              <a:spLocks/>
            </p:cNvSpPr>
            <p:nvPr/>
          </p:nvSpPr>
          <p:spPr bwMode="auto">
            <a:xfrm>
              <a:off x="8032750" y="2198688"/>
              <a:ext cx="49213" cy="49213"/>
            </a:xfrm>
            <a:custGeom>
              <a:avLst/>
              <a:gdLst>
                <a:gd name="T0" fmla="*/ 153 w 153"/>
                <a:gd name="T1" fmla="*/ 77 h 153"/>
                <a:gd name="T2" fmla="*/ 152 w 153"/>
                <a:gd name="T3" fmla="*/ 92 h 153"/>
                <a:gd name="T4" fmla="*/ 147 w 153"/>
                <a:gd name="T5" fmla="*/ 107 h 153"/>
                <a:gd name="T6" fmla="*/ 140 w 153"/>
                <a:gd name="T7" fmla="*/ 120 h 153"/>
                <a:gd name="T8" fmla="*/ 130 w 153"/>
                <a:gd name="T9" fmla="*/ 131 h 153"/>
                <a:gd name="T10" fmla="*/ 119 w 153"/>
                <a:gd name="T11" fmla="*/ 141 h 153"/>
                <a:gd name="T12" fmla="*/ 106 w 153"/>
                <a:gd name="T13" fmla="*/ 148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1 w 153"/>
                <a:gd name="T43" fmla="*/ 22 h 153"/>
                <a:gd name="T44" fmla="*/ 33 w 153"/>
                <a:gd name="T45" fmla="*/ 13 h 153"/>
                <a:gd name="T46" fmla="*/ 47 w 153"/>
                <a:gd name="T47" fmla="*/ 6 h 153"/>
                <a:gd name="T48" fmla="*/ 60 w 153"/>
                <a:gd name="T49" fmla="*/ 1 h 153"/>
                <a:gd name="T50" fmla="*/ 76 w 153"/>
                <a:gd name="T51" fmla="*/ 0 h 153"/>
                <a:gd name="T52" fmla="*/ 84 w 153"/>
                <a:gd name="T53" fmla="*/ 0 h 153"/>
                <a:gd name="T54" fmla="*/ 99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2"/>
                  </a:lnTo>
                  <a:lnTo>
                    <a:pt x="150" y="100"/>
                  </a:lnTo>
                  <a:lnTo>
                    <a:pt x="147" y="107"/>
                  </a:lnTo>
                  <a:lnTo>
                    <a:pt x="144" y="113"/>
                  </a:lnTo>
                  <a:lnTo>
                    <a:pt x="140" y="120"/>
                  </a:lnTo>
                  <a:lnTo>
                    <a:pt x="136" y="126"/>
                  </a:lnTo>
                  <a:lnTo>
                    <a:pt x="130" y="131"/>
                  </a:lnTo>
                  <a:lnTo>
                    <a:pt x="126"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1"/>
                  </a:lnTo>
                  <a:lnTo>
                    <a:pt x="17" y="126"/>
                  </a:lnTo>
                  <a:lnTo>
                    <a:pt x="12"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6" y="17"/>
                  </a:lnTo>
                  <a:lnTo>
                    <a:pt x="130" y="22"/>
                  </a:lnTo>
                  <a:lnTo>
                    <a:pt x="136" y="28"/>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9" name="Freeform 1458">
              <a:extLst>
                <a:ext uri="{FF2B5EF4-FFF2-40B4-BE49-F238E27FC236}">
                  <a16:creationId xmlns:a16="http://schemas.microsoft.com/office/drawing/2014/main" id="{D1D37D2E-5464-4912-8F41-78120E3546D3}"/>
                </a:ext>
              </a:extLst>
            </p:cNvPr>
            <p:cNvSpPr>
              <a:spLocks/>
            </p:cNvSpPr>
            <p:nvPr/>
          </p:nvSpPr>
          <p:spPr bwMode="auto">
            <a:xfrm>
              <a:off x="8102600" y="2198688"/>
              <a:ext cx="47625" cy="49213"/>
            </a:xfrm>
            <a:custGeom>
              <a:avLst/>
              <a:gdLst>
                <a:gd name="T0" fmla="*/ 154 w 154"/>
                <a:gd name="T1" fmla="*/ 77 h 153"/>
                <a:gd name="T2" fmla="*/ 152 w 154"/>
                <a:gd name="T3" fmla="*/ 92 h 153"/>
                <a:gd name="T4" fmla="*/ 148 w 154"/>
                <a:gd name="T5" fmla="*/ 107 h 153"/>
                <a:gd name="T6" fmla="*/ 141 w 154"/>
                <a:gd name="T7" fmla="*/ 120 h 153"/>
                <a:gd name="T8" fmla="*/ 131 w 154"/>
                <a:gd name="T9" fmla="*/ 131 h 153"/>
                <a:gd name="T10" fmla="*/ 119 w 154"/>
                <a:gd name="T11" fmla="*/ 141 h 153"/>
                <a:gd name="T12" fmla="*/ 107 w 154"/>
                <a:gd name="T13" fmla="*/ 148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2 w 154"/>
                <a:gd name="T43" fmla="*/ 22 h 153"/>
                <a:gd name="T44" fmla="*/ 33 w 154"/>
                <a:gd name="T45" fmla="*/ 13 h 153"/>
                <a:gd name="T46" fmla="*/ 47 w 154"/>
                <a:gd name="T47" fmla="*/ 6 h 153"/>
                <a:gd name="T48" fmla="*/ 61 w 154"/>
                <a:gd name="T49" fmla="*/ 1 h 153"/>
                <a:gd name="T50" fmla="*/ 77 w 154"/>
                <a:gd name="T51" fmla="*/ 0 h 153"/>
                <a:gd name="T52" fmla="*/ 85 w 154"/>
                <a:gd name="T53" fmla="*/ 0 h 153"/>
                <a:gd name="T54" fmla="*/ 100 w 154"/>
                <a:gd name="T55" fmla="*/ 4 h 153"/>
                <a:gd name="T56" fmla="*/ 114 w 154"/>
                <a:gd name="T57" fmla="*/ 9 h 153"/>
                <a:gd name="T58" fmla="*/ 126 w 154"/>
                <a:gd name="T59" fmla="*/ 17 h 153"/>
                <a:gd name="T60" fmla="*/ 136 w 154"/>
                <a:gd name="T61" fmla="*/ 28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2"/>
                  </a:lnTo>
                  <a:lnTo>
                    <a:pt x="150" y="100"/>
                  </a:lnTo>
                  <a:lnTo>
                    <a:pt x="148" y="107"/>
                  </a:lnTo>
                  <a:lnTo>
                    <a:pt x="144" y="113"/>
                  </a:lnTo>
                  <a:lnTo>
                    <a:pt x="141" y="120"/>
                  </a:lnTo>
                  <a:lnTo>
                    <a:pt x="136" y="126"/>
                  </a:lnTo>
                  <a:lnTo>
                    <a:pt x="131" y="131"/>
                  </a:lnTo>
                  <a:lnTo>
                    <a:pt x="126" y="136"/>
                  </a:lnTo>
                  <a:lnTo>
                    <a:pt x="119" y="141"/>
                  </a:lnTo>
                  <a:lnTo>
                    <a:pt x="114"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1"/>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19" y="13"/>
                  </a:lnTo>
                  <a:lnTo>
                    <a:pt x="126" y="17"/>
                  </a:lnTo>
                  <a:lnTo>
                    <a:pt x="131" y="22"/>
                  </a:lnTo>
                  <a:lnTo>
                    <a:pt x="136" y="28"/>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0" name="Freeform 1459">
              <a:extLst>
                <a:ext uri="{FF2B5EF4-FFF2-40B4-BE49-F238E27FC236}">
                  <a16:creationId xmlns:a16="http://schemas.microsoft.com/office/drawing/2014/main" id="{E6D922A3-B231-4CFA-8492-B61AA5C9BD08}"/>
                </a:ext>
              </a:extLst>
            </p:cNvPr>
            <p:cNvSpPr>
              <a:spLocks/>
            </p:cNvSpPr>
            <p:nvPr/>
          </p:nvSpPr>
          <p:spPr bwMode="auto">
            <a:xfrm>
              <a:off x="8172450" y="2198688"/>
              <a:ext cx="47625" cy="49213"/>
            </a:xfrm>
            <a:custGeom>
              <a:avLst/>
              <a:gdLst>
                <a:gd name="T0" fmla="*/ 154 w 154"/>
                <a:gd name="T1" fmla="*/ 77 h 153"/>
                <a:gd name="T2" fmla="*/ 152 w 154"/>
                <a:gd name="T3" fmla="*/ 92 h 153"/>
                <a:gd name="T4" fmla="*/ 149 w 154"/>
                <a:gd name="T5" fmla="*/ 107 h 153"/>
                <a:gd name="T6" fmla="*/ 141 w 154"/>
                <a:gd name="T7" fmla="*/ 120 h 153"/>
                <a:gd name="T8" fmla="*/ 132 w 154"/>
                <a:gd name="T9" fmla="*/ 131 h 153"/>
                <a:gd name="T10" fmla="*/ 120 w 154"/>
                <a:gd name="T11" fmla="*/ 141 h 153"/>
                <a:gd name="T12" fmla="*/ 108 w 154"/>
                <a:gd name="T13" fmla="*/ 148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1 h 153"/>
                <a:gd name="T38" fmla="*/ 7 w 154"/>
                <a:gd name="T39" fmla="*/ 47 h 153"/>
                <a:gd name="T40" fmla="*/ 14 w 154"/>
                <a:gd name="T41" fmla="*/ 33 h 153"/>
                <a:gd name="T42" fmla="*/ 23 w 154"/>
                <a:gd name="T43" fmla="*/ 22 h 153"/>
                <a:gd name="T44" fmla="*/ 34 w 154"/>
                <a:gd name="T45" fmla="*/ 13 h 153"/>
                <a:gd name="T46" fmla="*/ 47 w 154"/>
                <a:gd name="T47" fmla="*/ 6 h 153"/>
                <a:gd name="T48" fmla="*/ 62 w 154"/>
                <a:gd name="T49" fmla="*/ 1 h 153"/>
                <a:gd name="T50" fmla="*/ 78 w 154"/>
                <a:gd name="T51" fmla="*/ 0 h 153"/>
                <a:gd name="T52" fmla="*/ 85 w 154"/>
                <a:gd name="T53" fmla="*/ 0 h 153"/>
                <a:gd name="T54" fmla="*/ 101 w 154"/>
                <a:gd name="T55" fmla="*/ 4 h 153"/>
                <a:gd name="T56" fmla="*/ 114 w 154"/>
                <a:gd name="T57" fmla="*/ 9 h 153"/>
                <a:gd name="T58" fmla="*/ 126 w 154"/>
                <a:gd name="T59" fmla="*/ 17 h 153"/>
                <a:gd name="T60" fmla="*/ 136 w 154"/>
                <a:gd name="T61" fmla="*/ 28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2"/>
                  </a:lnTo>
                  <a:lnTo>
                    <a:pt x="151" y="100"/>
                  </a:lnTo>
                  <a:lnTo>
                    <a:pt x="149" y="107"/>
                  </a:lnTo>
                  <a:lnTo>
                    <a:pt x="145" y="113"/>
                  </a:lnTo>
                  <a:lnTo>
                    <a:pt x="141" y="120"/>
                  </a:lnTo>
                  <a:lnTo>
                    <a:pt x="136" y="126"/>
                  </a:lnTo>
                  <a:lnTo>
                    <a:pt x="132" y="131"/>
                  </a:lnTo>
                  <a:lnTo>
                    <a:pt x="126" y="136"/>
                  </a:lnTo>
                  <a:lnTo>
                    <a:pt x="120" y="141"/>
                  </a:lnTo>
                  <a:lnTo>
                    <a:pt x="114" y="144"/>
                  </a:lnTo>
                  <a:lnTo>
                    <a:pt x="108" y="148"/>
                  </a:lnTo>
                  <a:lnTo>
                    <a:pt x="101" y="150"/>
                  </a:lnTo>
                  <a:lnTo>
                    <a:pt x="93" y="152"/>
                  </a:lnTo>
                  <a:lnTo>
                    <a:pt x="85" y="153"/>
                  </a:lnTo>
                  <a:lnTo>
                    <a:pt x="78" y="153"/>
                  </a:lnTo>
                  <a:lnTo>
                    <a:pt x="78" y="153"/>
                  </a:lnTo>
                  <a:lnTo>
                    <a:pt x="70" y="153"/>
                  </a:lnTo>
                  <a:lnTo>
                    <a:pt x="62" y="152"/>
                  </a:lnTo>
                  <a:lnTo>
                    <a:pt x="55" y="150"/>
                  </a:lnTo>
                  <a:lnTo>
                    <a:pt x="47" y="148"/>
                  </a:lnTo>
                  <a:lnTo>
                    <a:pt x="41" y="144"/>
                  </a:lnTo>
                  <a:lnTo>
                    <a:pt x="34" y="141"/>
                  </a:lnTo>
                  <a:lnTo>
                    <a:pt x="29" y="136"/>
                  </a:lnTo>
                  <a:lnTo>
                    <a:pt x="23" y="131"/>
                  </a:lnTo>
                  <a:lnTo>
                    <a:pt x="18" y="126"/>
                  </a:lnTo>
                  <a:lnTo>
                    <a:pt x="14" y="120"/>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6" y="28"/>
                  </a:lnTo>
                  <a:lnTo>
                    <a:pt x="141" y="33"/>
                  </a:lnTo>
                  <a:lnTo>
                    <a:pt x="145" y="40"/>
                  </a:lnTo>
                  <a:lnTo>
                    <a:pt x="149"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1" name="Freeform 1460">
              <a:extLst>
                <a:ext uri="{FF2B5EF4-FFF2-40B4-BE49-F238E27FC236}">
                  <a16:creationId xmlns:a16="http://schemas.microsoft.com/office/drawing/2014/main" id="{D29967A0-9005-4749-8836-AFF56434756B}"/>
                </a:ext>
              </a:extLst>
            </p:cNvPr>
            <p:cNvSpPr>
              <a:spLocks/>
            </p:cNvSpPr>
            <p:nvPr/>
          </p:nvSpPr>
          <p:spPr bwMode="auto">
            <a:xfrm>
              <a:off x="8242300" y="2198688"/>
              <a:ext cx="49213" cy="49213"/>
            </a:xfrm>
            <a:custGeom>
              <a:avLst/>
              <a:gdLst>
                <a:gd name="T0" fmla="*/ 153 w 153"/>
                <a:gd name="T1" fmla="*/ 77 h 153"/>
                <a:gd name="T2" fmla="*/ 152 w 153"/>
                <a:gd name="T3" fmla="*/ 92 h 153"/>
                <a:gd name="T4" fmla="*/ 148 w 153"/>
                <a:gd name="T5" fmla="*/ 107 h 153"/>
                <a:gd name="T6" fmla="*/ 141 w 153"/>
                <a:gd name="T7" fmla="*/ 120 h 153"/>
                <a:gd name="T8" fmla="*/ 132 w 153"/>
                <a:gd name="T9" fmla="*/ 131 h 153"/>
                <a:gd name="T10" fmla="*/ 120 w 153"/>
                <a:gd name="T11" fmla="*/ 141 h 153"/>
                <a:gd name="T12" fmla="*/ 107 w 153"/>
                <a:gd name="T13" fmla="*/ 148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4 w 153"/>
                <a:gd name="T31" fmla="*/ 100 h 153"/>
                <a:gd name="T32" fmla="*/ 0 w 153"/>
                <a:gd name="T33" fmla="*/ 85 h 153"/>
                <a:gd name="T34" fmla="*/ 0 w 153"/>
                <a:gd name="T35" fmla="*/ 77 h 153"/>
                <a:gd name="T36" fmla="*/ 1 w 153"/>
                <a:gd name="T37" fmla="*/ 61 h 153"/>
                <a:gd name="T38" fmla="*/ 6 w 153"/>
                <a:gd name="T39" fmla="*/ 47 h 153"/>
                <a:gd name="T40" fmla="*/ 13 w 153"/>
                <a:gd name="T41" fmla="*/ 33 h 153"/>
                <a:gd name="T42" fmla="*/ 22 w 153"/>
                <a:gd name="T43" fmla="*/ 22 h 153"/>
                <a:gd name="T44" fmla="*/ 33 w 153"/>
                <a:gd name="T45" fmla="*/ 13 h 153"/>
                <a:gd name="T46" fmla="*/ 47 w 153"/>
                <a:gd name="T47" fmla="*/ 6 h 153"/>
                <a:gd name="T48" fmla="*/ 61 w 153"/>
                <a:gd name="T49" fmla="*/ 1 h 153"/>
                <a:gd name="T50" fmla="*/ 77 w 153"/>
                <a:gd name="T51" fmla="*/ 0 h 153"/>
                <a:gd name="T52" fmla="*/ 85 w 153"/>
                <a:gd name="T53" fmla="*/ 0 h 153"/>
                <a:gd name="T54" fmla="*/ 100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2"/>
                  </a:lnTo>
                  <a:lnTo>
                    <a:pt x="150" y="100"/>
                  </a:lnTo>
                  <a:lnTo>
                    <a:pt x="148" y="107"/>
                  </a:lnTo>
                  <a:lnTo>
                    <a:pt x="144" y="113"/>
                  </a:lnTo>
                  <a:lnTo>
                    <a:pt x="141" y="120"/>
                  </a:lnTo>
                  <a:lnTo>
                    <a:pt x="136" y="126"/>
                  </a:lnTo>
                  <a:lnTo>
                    <a:pt x="132" y="131"/>
                  </a:lnTo>
                  <a:lnTo>
                    <a:pt x="126" y="136"/>
                  </a:lnTo>
                  <a:lnTo>
                    <a:pt x="120" y="141"/>
                  </a:lnTo>
                  <a:lnTo>
                    <a:pt x="113"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1"/>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2" name="Freeform 1461">
              <a:extLst>
                <a:ext uri="{FF2B5EF4-FFF2-40B4-BE49-F238E27FC236}">
                  <a16:creationId xmlns:a16="http://schemas.microsoft.com/office/drawing/2014/main" id="{14699490-AB91-41BA-8F0C-205E880D2B04}"/>
                </a:ext>
              </a:extLst>
            </p:cNvPr>
            <p:cNvSpPr>
              <a:spLocks/>
            </p:cNvSpPr>
            <p:nvPr/>
          </p:nvSpPr>
          <p:spPr bwMode="auto">
            <a:xfrm>
              <a:off x="8312150" y="2198688"/>
              <a:ext cx="49213" cy="49213"/>
            </a:xfrm>
            <a:custGeom>
              <a:avLst/>
              <a:gdLst>
                <a:gd name="T0" fmla="*/ 153 w 153"/>
                <a:gd name="T1" fmla="*/ 77 h 153"/>
                <a:gd name="T2" fmla="*/ 152 w 153"/>
                <a:gd name="T3" fmla="*/ 92 h 153"/>
                <a:gd name="T4" fmla="*/ 147 w 153"/>
                <a:gd name="T5" fmla="*/ 107 h 153"/>
                <a:gd name="T6" fmla="*/ 140 w 153"/>
                <a:gd name="T7" fmla="*/ 120 h 153"/>
                <a:gd name="T8" fmla="*/ 131 w 153"/>
                <a:gd name="T9" fmla="*/ 131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3 w 153"/>
                <a:gd name="T43" fmla="*/ 22 h 153"/>
                <a:gd name="T44" fmla="*/ 33 w 153"/>
                <a:gd name="T45" fmla="*/ 13 h 153"/>
                <a:gd name="T46" fmla="*/ 47 w 153"/>
                <a:gd name="T47" fmla="*/ 6 h 153"/>
                <a:gd name="T48" fmla="*/ 60 w 153"/>
                <a:gd name="T49" fmla="*/ 1 h 153"/>
                <a:gd name="T50" fmla="*/ 76 w 153"/>
                <a:gd name="T51" fmla="*/ 0 h 153"/>
                <a:gd name="T52" fmla="*/ 84 w 153"/>
                <a:gd name="T53" fmla="*/ 0 h 153"/>
                <a:gd name="T54" fmla="*/ 99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2"/>
                  </a:lnTo>
                  <a:lnTo>
                    <a:pt x="150" y="100"/>
                  </a:lnTo>
                  <a:lnTo>
                    <a:pt x="147" y="107"/>
                  </a:lnTo>
                  <a:lnTo>
                    <a:pt x="144" y="113"/>
                  </a:lnTo>
                  <a:lnTo>
                    <a:pt x="140" y="120"/>
                  </a:lnTo>
                  <a:lnTo>
                    <a:pt x="136" y="126"/>
                  </a:lnTo>
                  <a:lnTo>
                    <a:pt x="131" y="131"/>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3" y="150"/>
                  </a:lnTo>
                  <a:lnTo>
                    <a:pt x="47" y="148"/>
                  </a:lnTo>
                  <a:lnTo>
                    <a:pt x="40" y="144"/>
                  </a:lnTo>
                  <a:lnTo>
                    <a:pt x="33" y="141"/>
                  </a:lnTo>
                  <a:lnTo>
                    <a:pt x="27" y="136"/>
                  </a:lnTo>
                  <a:lnTo>
                    <a:pt x="23" y="131"/>
                  </a:lnTo>
                  <a:lnTo>
                    <a:pt x="17" y="126"/>
                  </a:lnTo>
                  <a:lnTo>
                    <a:pt x="12"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3" name="Freeform 1462">
              <a:extLst>
                <a:ext uri="{FF2B5EF4-FFF2-40B4-BE49-F238E27FC236}">
                  <a16:creationId xmlns:a16="http://schemas.microsoft.com/office/drawing/2014/main" id="{87CC3822-985D-490B-B435-2E909CB771CF}"/>
                </a:ext>
              </a:extLst>
            </p:cNvPr>
            <p:cNvSpPr>
              <a:spLocks/>
            </p:cNvSpPr>
            <p:nvPr/>
          </p:nvSpPr>
          <p:spPr bwMode="auto">
            <a:xfrm>
              <a:off x="8382000" y="2198688"/>
              <a:ext cx="49213" cy="49213"/>
            </a:xfrm>
            <a:custGeom>
              <a:avLst/>
              <a:gdLst>
                <a:gd name="T0" fmla="*/ 155 w 155"/>
                <a:gd name="T1" fmla="*/ 77 h 153"/>
                <a:gd name="T2" fmla="*/ 153 w 155"/>
                <a:gd name="T3" fmla="*/ 92 h 153"/>
                <a:gd name="T4" fmla="*/ 148 w 155"/>
                <a:gd name="T5" fmla="*/ 107 h 153"/>
                <a:gd name="T6" fmla="*/ 141 w 155"/>
                <a:gd name="T7" fmla="*/ 120 h 153"/>
                <a:gd name="T8" fmla="*/ 132 w 155"/>
                <a:gd name="T9" fmla="*/ 131 h 153"/>
                <a:gd name="T10" fmla="*/ 121 w 155"/>
                <a:gd name="T11" fmla="*/ 141 h 153"/>
                <a:gd name="T12" fmla="*/ 108 w 155"/>
                <a:gd name="T13" fmla="*/ 148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8 w 155"/>
                <a:gd name="T27" fmla="*/ 126 h 153"/>
                <a:gd name="T28" fmla="*/ 10 w 155"/>
                <a:gd name="T29" fmla="*/ 113 h 153"/>
                <a:gd name="T30" fmla="*/ 4 w 155"/>
                <a:gd name="T31" fmla="*/ 100 h 153"/>
                <a:gd name="T32" fmla="*/ 0 w 155"/>
                <a:gd name="T33" fmla="*/ 85 h 153"/>
                <a:gd name="T34" fmla="*/ 0 w 155"/>
                <a:gd name="T35" fmla="*/ 77 h 153"/>
                <a:gd name="T36" fmla="*/ 2 w 155"/>
                <a:gd name="T37" fmla="*/ 61 h 153"/>
                <a:gd name="T38" fmla="*/ 6 w 155"/>
                <a:gd name="T39" fmla="*/ 47 h 153"/>
                <a:gd name="T40" fmla="*/ 14 w 155"/>
                <a:gd name="T41" fmla="*/ 33 h 153"/>
                <a:gd name="T42" fmla="*/ 23 w 155"/>
                <a:gd name="T43" fmla="*/ 22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4 h 153"/>
                <a:gd name="T56" fmla="*/ 114 w 155"/>
                <a:gd name="T57" fmla="*/ 9 h 153"/>
                <a:gd name="T58" fmla="*/ 126 w 155"/>
                <a:gd name="T59" fmla="*/ 17 h 153"/>
                <a:gd name="T60" fmla="*/ 137 w 155"/>
                <a:gd name="T61" fmla="*/ 28 h 153"/>
                <a:gd name="T62" fmla="*/ 145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2"/>
                  </a:lnTo>
                  <a:lnTo>
                    <a:pt x="151" y="100"/>
                  </a:lnTo>
                  <a:lnTo>
                    <a:pt x="148" y="107"/>
                  </a:lnTo>
                  <a:lnTo>
                    <a:pt x="145" y="113"/>
                  </a:lnTo>
                  <a:lnTo>
                    <a:pt x="141" y="120"/>
                  </a:lnTo>
                  <a:lnTo>
                    <a:pt x="137" y="126"/>
                  </a:lnTo>
                  <a:lnTo>
                    <a:pt x="132" y="131"/>
                  </a:lnTo>
                  <a:lnTo>
                    <a:pt x="126" y="136"/>
                  </a:lnTo>
                  <a:lnTo>
                    <a:pt x="121"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1"/>
                  </a:lnTo>
                  <a:lnTo>
                    <a:pt x="18" y="126"/>
                  </a:lnTo>
                  <a:lnTo>
                    <a:pt x="14" y="120"/>
                  </a:lnTo>
                  <a:lnTo>
                    <a:pt x="10" y="113"/>
                  </a:lnTo>
                  <a:lnTo>
                    <a:pt x="6" y="107"/>
                  </a:lnTo>
                  <a:lnTo>
                    <a:pt x="4" y="100"/>
                  </a:lnTo>
                  <a:lnTo>
                    <a:pt x="2" y="92"/>
                  </a:lnTo>
                  <a:lnTo>
                    <a:pt x="0" y="85"/>
                  </a:lnTo>
                  <a:lnTo>
                    <a:pt x="0" y="77"/>
                  </a:lnTo>
                  <a:lnTo>
                    <a:pt x="0" y="77"/>
                  </a:lnTo>
                  <a:lnTo>
                    <a:pt x="0" y="69"/>
                  </a:lnTo>
                  <a:lnTo>
                    <a:pt x="2" y="61"/>
                  </a:lnTo>
                  <a:lnTo>
                    <a:pt x="4" y="54"/>
                  </a:lnTo>
                  <a:lnTo>
                    <a:pt x="6" y="47"/>
                  </a:lnTo>
                  <a:lnTo>
                    <a:pt x="10" y="40"/>
                  </a:lnTo>
                  <a:lnTo>
                    <a:pt x="14" y="33"/>
                  </a:lnTo>
                  <a:lnTo>
                    <a:pt x="18"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2"/>
                  </a:lnTo>
                  <a:lnTo>
                    <a:pt x="137" y="28"/>
                  </a:lnTo>
                  <a:lnTo>
                    <a:pt x="141" y="33"/>
                  </a:lnTo>
                  <a:lnTo>
                    <a:pt x="145"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4" name="Freeform 1463">
              <a:extLst>
                <a:ext uri="{FF2B5EF4-FFF2-40B4-BE49-F238E27FC236}">
                  <a16:creationId xmlns:a16="http://schemas.microsoft.com/office/drawing/2014/main" id="{57907D24-E4A5-49DE-8EBF-34F55AD8BD0C}"/>
                </a:ext>
              </a:extLst>
            </p:cNvPr>
            <p:cNvSpPr>
              <a:spLocks/>
            </p:cNvSpPr>
            <p:nvPr/>
          </p:nvSpPr>
          <p:spPr bwMode="auto">
            <a:xfrm>
              <a:off x="8451850" y="2198688"/>
              <a:ext cx="47625" cy="49213"/>
            </a:xfrm>
            <a:custGeom>
              <a:avLst/>
              <a:gdLst>
                <a:gd name="T0" fmla="*/ 154 w 154"/>
                <a:gd name="T1" fmla="*/ 77 h 153"/>
                <a:gd name="T2" fmla="*/ 152 w 154"/>
                <a:gd name="T3" fmla="*/ 92 h 153"/>
                <a:gd name="T4" fmla="*/ 148 w 154"/>
                <a:gd name="T5" fmla="*/ 107 h 153"/>
                <a:gd name="T6" fmla="*/ 141 w 154"/>
                <a:gd name="T7" fmla="*/ 120 h 153"/>
                <a:gd name="T8" fmla="*/ 132 w 154"/>
                <a:gd name="T9" fmla="*/ 131 h 153"/>
                <a:gd name="T10" fmla="*/ 120 w 154"/>
                <a:gd name="T11" fmla="*/ 141 h 153"/>
                <a:gd name="T12" fmla="*/ 108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9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1 h 153"/>
                <a:gd name="T38" fmla="*/ 6 w 154"/>
                <a:gd name="T39" fmla="*/ 47 h 153"/>
                <a:gd name="T40" fmla="*/ 14 w 154"/>
                <a:gd name="T41" fmla="*/ 33 h 153"/>
                <a:gd name="T42" fmla="*/ 23 w 154"/>
                <a:gd name="T43" fmla="*/ 22 h 153"/>
                <a:gd name="T44" fmla="*/ 34 w 154"/>
                <a:gd name="T45" fmla="*/ 13 h 153"/>
                <a:gd name="T46" fmla="*/ 47 w 154"/>
                <a:gd name="T47" fmla="*/ 6 h 153"/>
                <a:gd name="T48" fmla="*/ 62 w 154"/>
                <a:gd name="T49" fmla="*/ 1 h 153"/>
                <a:gd name="T50" fmla="*/ 77 w 154"/>
                <a:gd name="T51" fmla="*/ 0 h 153"/>
                <a:gd name="T52" fmla="*/ 85 w 154"/>
                <a:gd name="T53" fmla="*/ 0 h 153"/>
                <a:gd name="T54" fmla="*/ 100 w 154"/>
                <a:gd name="T55" fmla="*/ 4 h 153"/>
                <a:gd name="T56" fmla="*/ 113 w 154"/>
                <a:gd name="T57" fmla="*/ 9 h 153"/>
                <a:gd name="T58" fmla="*/ 126 w 154"/>
                <a:gd name="T59" fmla="*/ 17 h 153"/>
                <a:gd name="T60" fmla="*/ 136 w 154"/>
                <a:gd name="T61" fmla="*/ 28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2"/>
                  </a:lnTo>
                  <a:lnTo>
                    <a:pt x="151" y="100"/>
                  </a:lnTo>
                  <a:lnTo>
                    <a:pt x="148" y="107"/>
                  </a:lnTo>
                  <a:lnTo>
                    <a:pt x="145" y="113"/>
                  </a:lnTo>
                  <a:lnTo>
                    <a:pt x="141" y="120"/>
                  </a:lnTo>
                  <a:lnTo>
                    <a:pt x="136" y="126"/>
                  </a:lnTo>
                  <a:lnTo>
                    <a:pt x="132" y="131"/>
                  </a:lnTo>
                  <a:lnTo>
                    <a:pt x="126" y="136"/>
                  </a:lnTo>
                  <a:lnTo>
                    <a:pt x="120" y="141"/>
                  </a:lnTo>
                  <a:lnTo>
                    <a:pt x="113"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9" y="136"/>
                  </a:lnTo>
                  <a:lnTo>
                    <a:pt x="23" y="131"/>
                  </a:lnTo>
                  <a:lnTo>
                    <a:pt x="17" y="126"/>
                  </a:lnTo>
                  <a:lnTo>
                    <a:pt x="14" y="120"/>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4" y="33"/>
                  </a:lnTo>
                  <a:lnTo>
                    <a:pt x="17" y="28"/>
                  </a:lnTo>
                  <a:lnTo>
                    <a:pt x="23" y="22"/>
                  </a:lnTo>
                  <a:lnTo>
                    <a:pt x="29" y="17"/>
                  </a:lnTo>
                  <a:lnTo>
                    <a:pt x="34" y="13"/>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3"/>
                  </a:lnTo>
                  <a:lnTo>
                    <a:pt x="126" y="17"/>
                  </a:lnTo>
                  <a:lnTo>
                    <a:pt x="132" y="22"/>
                  </a:lnTo>
                  <a:lnTo>
                    <a:pt x="136" y="28"/>
                  </a:lnTo>
                  <a:lnTo>
                    <a:pt x="141" y="33"/>
                  </a:lnTo>
                  <a:lnTo>
                    <a:pt x="145" y="40"/>
                  </a:lnTo>
                  <a:lnTo>
                    <a:pt x="148"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5" name="Freeform 1464">
              <a:extLst>
                <a:ext uri="{FF2B5EF4-FFF2-40B4-BE49-F238E27FC236}">
                  <a16:creationId xmlns:a16="http://schemas.microsoft.com/office/drawing/2014/main" id="{4523D2FC-1202-4F7B-84BB-1A02D7920168}"/>
                </a:ext>
              </a:extLst>
            </p:cNvPr>
            <p:cNvSpPr>
              <a:spLocks/>
            </p:cNvSpPr>
            <p:nvPr/>
          </p:nvSpPr>
          <p:spPr bwMode="auto">
            <a:xfrm>
              <a:off x="8521700" y="2198688"/>
              <a:ext cx="47625" cy="49213"/>
            </a:xfrm>
            <a:custGeom>
              <a:avLst/>
              <a:gdLst>
                <a:gd name="T0" fmla="*/ 153 w 153"/>
                <a:gd name="T1" fmla="*/ 77 h 153"/>
                <a:gd name="T2" fmla="*/ 152 w 153"/>
                <a:gd name="T3" fmla="*/ 92 h 153"/>
                <a:gd name="T4" fmla="*/ 147 w 153"/>
                <a:gd name="T5" fmla="*/ 107 h 153"/>
                <a:gd name="T6" fmla="*/ 141 w 153"/>
                <a:gd name="T7" fmla="*/ 120 h 153"/>
                <a:gd name="T8" fmla="*/ 131 w 153"/>
                <a:gd name="T9" fmla="*/ 131 h 153"/>
                <a:gd name="T10" fmla="*/ 120 w 153"/>
                <a:gd name="T11" fmla="*/ 141 h 153"/>
                <a:gd name="T12" fmla="*/ 106 w 153"/>
                <a:gd name="T13" fmla="*/ 148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6 w 153"/>
                <a:gd name="T39" fmla="*/ 47 h 153"/>
                <a:gd name="T40" fmla="*/ 12 w 153"/>
                <a:gd name="T41" fmla="*/ 33 h 153"/>
                <a:gd name="T42" fmla="*/ 23 w 153"/>
                <a:gd name="T43" fmla="*/ 22 h 153"/>
                <a:gd name="T44" fmla="*/ 34 w 153"/>
                <a:gd name="T45" fmla="*/ 13 h 153"/>
                <a:gd name="T46" fmla="*/ 47 w 153"/>
                <a:gd name="T47" fmla="*/ 6 h 153"/>
                <a:gd name="T48" fmla="*/ 62 w 153"/>
                <a:gd name="T49" fmla="*/ 1 h 153"/>
                <a:gd name="T50" fmla="*/ 77 w 153"/>
                <a:gd name="T51" fmla="*/ 0 h 153"/>
                <a:gd name="T52" fmla="*/ 85 w 153"/>
                <a:gd name="T53" fmla="*/ 0 h 153"/>
                <a:gd name="T54" fmla="*/ 99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2"/>
                  </a:lnTo>
                  <a:lnTo>
                    <a:pt x="150" y="100"/>
                  </a:lnTo>
                  <a:lnTo>
                    <a:pt x="147" y="107"/>
                  </a:lnTo>
                  <a:lnTo>
                    <a:pt x="144" y="113"/>
                  </a:lnTo>
                  <a:lnTo>
                    <a:pt x="141" y="120"/>
                  </a:lnTo>
                  <a:lnTo>
                    <a:pt x="136" y="126"/>
                  </a:lnTo>
                  <a:lnTo>
                    <a:pt x="131" y="131"/>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1"/>
                  </a:lnTo>
                  <a:lnTo>
                    <a:pt x="17" y="126"/>
                  </a:lnTo>
                  <a:lnTo>
                    <a:pt x="12" y="120"/>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2"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6" name="Freeform 1465">
              <a:extLst>
                <a:ext uri="{FF2B5EF4-FFF2-40B4-BE49-F238E27FC236}">
                  <a16:creationId xmlns:a16="http://schemas.microsoft.com/office/drawing/2014/main" id="{11C5D16F-C6B8-4304-AAC9-E5990B1972EC}"/>
                </a:ext>
              </a:extLst>
            </p:cNvPr>
            <p:cNvSpPr>
              <a:spLocks/>
            </p:cNvSpPr>
            <p:nvPr/>
          </p:nvSpPr>
          <p:spPr bwMode="auto">
            <a:xfrm>
              <a:off x="8032750" y="2128838"/>
              <a:ext cx="49213" cy="47625"/>
            </a:xfrm>
            <a:custGeom>
              <a:avLst/>
              <a:gdLst>
                <a:gd name="T0" fmla="*/ 153 w 153"/>
                <a:gd name="T1" fmla="*/ 77 h 154"/>
                <a:gd name="T2" fmla="*/ 152 w 153"/>
                <a:gd name="T3" fmla="*/ 92 h 154"/>
                <a:gd name="T4" fmla="*/ 147 w 153"/>
                <a:gd name="T5" fmla="*/ 107 h 154"/>
                <a:gd name="T6" fmla="*/ 140 w 153"/>
                <a:gd name="T7" fmla="*/ 119 h 154"/>
                <a:gd name="T8" fmla="*/ 130 w 153"/>
                <a:gd name="T9" fmla="*/ 131 h 154"/>
                <a:gd name="T10" fmla="*/ 119 w 153"/>
                <a:gd name="T11" fmla="*/ 141 h 154"/>
                <a:gd name="T12" fmla="*/ 106 w 153"/>
                <a:gd name="T13" fmla="*/ 148 h 154"/>
                <a:gd name="T14" fmla="*/ 91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3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3 h 154"/>
                <a:gd name="T42" fmla="*/ 21 w 153"/>
                <a:gd name="T43" fmla="*/ 22 h 154"/>
                <a:gd name="T44" fmla="*/ 33 w 153"/>
                <a:gd name="T45" fmla="*/ 13 h 154"/>
                <a:gd name="T46" fmla="*/ 47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3"/>
                  </a:lnTo>
                  <a:lnTo>
                    <a:pt x="140" y="119"/>
                  </a:lnTo>
                  <a:lnTo>
                    <a:pt x="136" y="126"/>
                  </a:lnTo>
                  <a:lnTo>
                    <a:pt x="130" y="131"/>
                  </a:lnTo>
                  <a:lnTo>
                    <a:pt x="126"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7" y="148"/>
                  </a:lnTo>
                  <a:lnTo>
                    <a:pt x="40" y="144"/>
                  </a:lnTo>
                  <a:lnTo>
                    <a:pt x="33" y="141"/>
                  </a:lnTo>
                  <a:lnTo>
                    <a:pt x="27" y="136"/>
                  </a:lnTo>
                  <a:lnTo>
                    <a:pt x="21" y="131"/>
                  </a:lnTo>
                  <a:lnTo>
                    <a:pt x="17" y="126"/>
                  </a:lnTo>
                  <a:lnTo>
                    <a:pt x="12" y="119"/>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6" y="17"/>
                  </a:lnTo>
                  <a:lnTo>
                    <a:pt x="130" y="22"/>
                  </a:lnTo>
                  <a:lnTo>
                    <a:pt x="136" y="28"/>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7" name="Freeform 1466">
              <a:extLst>
                <a:ext uri="{FF2B5EF4-FFF2-40B4-BE49-F238E27FC236}">
                  <a16:creationId xmlns:a16="http://schemas.microsoft.com/office/drawing/2014/main" id="{1427C5BE-0339-492E-AA09-A19C86BF1C40}"/>
                </a:ext>
              </a:extLst>
            </p:cNvPr>
            <p:cNvSpPr>
              <a:spLocks/>
            </p:cNvSpPr>
            <p:nvPr/>
          </p:nvSpPr>
          <p:spPr bwMode="auto">
            <a:xfrm>
              <a:off x="8102600" y="2128838"/>
              <a:ext cx="47625" cy="47625"/>
            </a:xfrm>
            <a:custGeom>
              <a:avLst/>
              <a:gdLst>
                <a:gd name="T0" fmla="*/ 154 w 154"/>
                <a:gd name="T1" fmla="*/ 77 h 154"/>
                <a:gd name="T2" fmla="*/ 152 w 154"/>
                <a:gd name="T3" fmla="*/ 92 h 154"/>
                <a:gd name="T4" fmla="*/ 148 w 154"/>
                <a:gd name="T5" fmla="*/ 107 h 154"/>
                <a:gd name="T6" fmla="*/ 141 w 154"/>
                <a:gd name="T7" fmla="*/ 119 h 154"/>
                <a:gd name="T8" fmla="*/ 131 w 154"/>
                <a:gd name="T9" fmla="*/ 131 h 154"/>
                <a:gd name="T10" fmla="*/ 119 w 154"/>
                <a:gd name="T11" fmla="*/ 141 h 154"/>
                <a:gd name="T12" fmla="*/ 107 w 154"/>
                <a:gd name="T13" fmla="*/ 148 h 154"/>
                <a:gd name="T14" fmla="*/ 92 w 154"/>
                <a:gd name="T15" fmla="*/ 152 h 154"/>
                <a:gd name="T16" fmla="*/ 77 w 154"/>
                <a:gd name="T17" fmla="*/ 154 h 154"/>
                <a:gd name="T18" fmla="*/ 69 w 154"/>
                <a:gd name="T19" fmla="*/ 154 h 154"/>
                <a:gd name="T20" fmla="*/ 54 w 154"/>
                <a:gd name="T21" fmla="*/ 150 h 154"/>
                <a:gd name="T22" fmla="*/ 40 w 154"/>
                <a:gd name="T23" fmla="*/ 144 h 154"/>
                <a:gd name="T24" fmla="*/ 28 w 154"/>
                <a:gd name="T25" fmla="*/ 136 h 154"/>
                <a:gd name="T26" fmla="*/ 17 w 154"/>
                <a:gd name="T27" fmla="*/ 126 h 154"/>
                <a:gd name="T28" fmla="*/ 9 w 154"/>
                <a:gd name="T29" fmla="*/ 113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3 h 154"/>
                <a:gd name="T42" fmla="*/ 22 w 154"/>
                <a:gd name="T43" fmla="*/ 22 h 154"/>
                <a:gd name="T44" fmla="*/ 33 w 154"/>
                <a:gd name="T45" fmla="*/ 13 h 154"/>
                <a:gd name="T46" fmla="*/ 47 w 154"/>
                <a:gd name="T47" fmla="*/ 6 h 154"/>
                <a:gd name="T48" fmla="*/ 61 w 154"/>
                <a:gd name="T49" fmla="*/ 1 h 154"/>
                <a:gd name="T50" fmla="*/ 77 w 154"/>
                <a:gd name="T51" fmla="*/ 0 h 154"/>
                <a:gd name="T52" fmla="*/ 85 w 154"/>
                <a:gd name="T53" fmla="*/ 0 h 154"/>
                <a:gd name="T54" fmla="*/ 100 w 154"/>
                <a:gd name="T55" fmla="*/ 4 h 154"/>
                <a:gd name="T56" fmla="*/ 114 w 154"/>
                <a:gd name="T57" fmla="*/ 9 h 154"/>
                <a:gd name="T58" fmla="*/ 126 w 154"/>
                <a:gd name="T59" fmla="*/ 17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2"/>
                  </a:lnTo>
                  <a:lnTo>
                    <a:pt x="150" y="100"/>
                  </a:lnTo>
                  <a:lnTo>
                    <a:pt x="148" y="107"/>
                  </a:lnTo>
                  <a:lnTo>
                    <a:pt x="144" y="113"/>
                  </a:lnTo>
                  <a:lnTo>
                    <a:pt x="141" y="119"/>
                  </a:lnTo>
                  <a:lnTo>
                    <a:pt x="136" y="126"/>
                  </a:lnTo>
                  <a:lnTo>
                    <a:pt x="131" y="131"/>
                  </a:lnTo>
                  <a:lnTo>
                    <a:pt x="126" y="136"/>
                  </a:lnTo>
                  <a:lnTo>
                    <a:pt x="119" y="141"/>
                  </a:lnTo>
                  <a:lnTo>
                    <a:pt x="114" y="144"/>
                  </a:lnTo>
                  <a:lnTo>
                    <a:pt x="107"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19" y="13"/>
                  </a:lnTo>
                  <a:lnTo>
                    <a:pt x="126" y="17"/>
                  </a:lnTo>
                  <a:lnTo>
                    <a:pt x="131" y="22"/>
                  </a:lnTo>
                  <a:lnTo>
                    <a:pt x="136" y="28"/>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8" name="Freeform 1467">
              <a:extLst>
                <a:ext uri="{FF2B5EF4-FFF2-40B4-BE49-F238E27FC236}">
                  <a16:creationId xmlns:a16="http://schemas.microsoft.com/office/drawing/2014/main" id="{5B5240BA-5187-41C7-8B32-4ED3FB26686F}"/>
                </a:ext>
              </a:extLst>
            </p:cNvPr>
            <p:cNvSpPr>
              <a:spLocks/>
            </p:cNvSpPr>
            <p:nvPr/>
          </p:nvSpPr>
          <p:spPr bwMode="auto">
            <a:xfrm>
              <a:off x="7894638" y="2198688"/>
              <a:ext cx="47625" cy="49213"/>
            </a:xfrm>
            <a:custGeom>
              <a:avLst/>
              <a:gdLst>
                <a:gd name="T0" fmla="*/ 153 w 153"/>
                <a:gd name="T1" fmla="*/ 77 h 153"/>
                <a:gd name="T2" fmla="*/ 152 w 153"/>
                <a:gd name="T3" fmla="*/ 92 h 153"/>
                <a:gd name="T4" fmla="*/ 147 w 153"/>
                <a:gd name="T5" fmla="*/ 107 h 153"/>
                <a:gd name="T6" fmla="*/ 140 w 153"/>
                <a:gd name="T7" fmla="*/ 120 h 153"/>
                <a:gd name="T8" fmla="*/ 131 w 153"/>
                <a:gd name="T9" fmla="*/ 131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1 w 153"/>
                <a:gd name="T43" fmla="*/ 22 h 153"/>
                <a:gd name="T44" fmla="*/ 33 w 153"/>
                <a:gd name="T45" fmla="*/ 13 h 153"/>
                <a:gd name="T46" fmla="*/ 47 w 153"/>
                <a:gd name="T47" fmla="*/ 6 h 153"/>
                <a:gd name="T48" fmla="*/ 61 w 153"/>
                <a:gd name="T49" fmla="*/ 1 h 153"/>
                <a:gd name="T50" fmla="*/ 76 w 153"/>
                <a:gd name="T51" fmla="*/ 0 h 153"/>
                <a:gd name="T52" fmla="*/ 84 w 153"/>
                <a:gd name="T53" fmla="*/ 0 h 153"/>
                <a:gd name="T54" fmla="*/ 99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2"/>
                  </a:lnTo>
                  <a:lnTo>
                    <a:pt x="150" y="100"/>
                  </a:lnTo>
                  <a:lnTo>
                    <a:pt x="147" y="107"/>
                  </a:lnTo>
                  <a:lnTo>
                    <a:pt x="144" y="113"/>
                  </a:lnTo>
                  <a:lnTo>
                    <a:pt x="140" y="120"/>
                  </a:lnTo>
                  <a:lnTo>
                    <a:pt x="136" y="126"/>
                  </a:lnTo>
                  <a:lnTo>
                    <a:pt x="131" y="131"/>
                  </a:lnTo>
                  <a:lnTo>
                    <a:pt x="126"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7" y="148"/>
                  </a:lnTo>
                  <a:lnTo>
                    <a:pt x="40" y="144"/>
                  </a:lnTo>
                  <a:lnTo>
                    <a:pt x="33" y="141"/>
                  </a:lnTo>
                  <a:lnTo>
                    <a:pt x="27" y="136"/>
                  </a:lnTo>
                  <a:lnTo>
                    <a:pt x="21" y="131"/>
                  </a:lnTo>
                  <a:lnTo>
                    <a:pt x="17" y="126"/>
                  </a:lnTo>
                  <a:lnTo>
                    <a:pt x="12"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9" name="Freeform 1468">
              <a:extLst>
                <a:ext uri="{FF2B5EF4-FFF2-40B4-BE49-F238E27FC236}">
                  <a16:creationId xmlns:a16="http://schemas.microsoft.com/office/drawing/2014/main" id="{33C9F18E-C82B-4E38-AF2A-AAFB164FCEE1}"/>
                </a:ext>
              </a:extLst>
            </p:cNvPr>
            <p:cNvSpPr>
              <a:spLocks/>
            </p:cNvSpPr>
            <p:nvPr/>
          </p:nvSpPr>
          <p:spPr bwMode="auto">
            <a:xfrm>
              <a:off x="7962900" y="2198688"/>
              <a:ext cx="49213" cy="49213"/>
            </a:xfrm>
            <a:custGeom>
              <a:avLst/>
              <a:gdLst>
                <a:gd name="T0" fmla="*/ 154 w 154"/>
                <a:gd name="T1" fmla="*/ 77 h 153"/>
                <a:gd name="T2" fmla="*/ 152 w 154"/>
                <a:gd name="T3" fmla="*/ 92 h 153"/>
                <a:gd name="T4" fmla="*/ 148 w 154"/>
                <a:gd name="T5" fmla="*/ 107 h 153"/>
                <a:gd name="T6" fmla="*/ 141 w 154"/>
                <a:gd name="T7" fmla="*/ 120 h 153"/>
                <a:gd name="T8" fmla="*/ 132 w 154"/>
                <a:gd name="T9" fmla="*/ 131 h 153"/>
                <a:gd name="T10" fmla="*/ 120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2 w 154"/>
                <a:gd name="T43" fmla="*/ 22 h 153"/>
                <a:gd name="T44" fmla="*/ 33 w 154"/>
                <a:gd name="T45" fmla="*/ 13 h 153"/>
                <a:gd name="T46" fmla="*/ 47 w 154"/>
                <a:gd name="T47" fmla="*/ 6 h 153"/>
                <a:gd name="T48" fmla="*/ 61 w 154"/>
                <a:gd name="T49" fmla="*/ 1 h 153"/>
                <a:gd name="T50" fmla="*/ 77 w 154"/>
                <a:gd name="T51" fmla="*/ 0 h 153"/>
                <a:gd name="T52" fmla="*/ 85 w 154"/>
                <a:gd name="T53" fmla="*/ 0 h 153"/>
                <a:gd name="T54" fmla="*/ 100 w 154"/>
                <a:gd name="T55" fmla="*/ 4 h 153"/>
                <a:gd name="T56" fmla="*/ 114 w 154"/>
                <a:gd name="T57" fmla="*/ 9 h 153"/>
                <a:gd name="T58" fmla="*/ 126 w 154"/>
                <a:gd name="T59" fmla="*/ 17 h 153"/>
                <a:gd name="T60" fmla="*/ 136 w 154"/>
                <a:gd name="T61" fmla="*/ 28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2"/>
                  </a:lnTo>
                  <a:lnTo>
                    <a:pt x="150" y="100"/>
                  </a:lnTo>
                  <a:lnTo>
                    <a:pt x="148" y="107"/>
                  </a:lnTo>
                  <a:lnTo>
                    <a:pt x="144" y="113"/>
                  </a:lnTo>
                  <a:lnTo>
                    <a:pt x="141" y="120"/>
                  </a:lnTo>
                  <a:lnTo>
                    <a:pt x="136" y="126"/>
                  </a:lnTo>
                  <a:lnTo>
                    <a:pt x="132" y="131"/>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1"/>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0" name="Freeform 1469">
              <a:extLst>
                <a:ext uri="{FF2B5EF4-FFF2-40B4-BE49-F238E27FC236}">
                  <a16:creationId xmlns:a16="http://schemas.microsoft.com/office/drawing/2014/main" id="{69467B71-C5EB-4BC8-87E6-6DA54487786C}"/>
                </a:ext>
              </a:extLst>
            </p:cNvPr>
            <p:cNvSpPr>
              <a:spLocks/>
            </p:cNvSpPr>
            <p:nvPr/>
          </p:nvSpPr>
          <p:spPr bwMode="auto">
            <a:xfrm>
              <a:off x="8032750" y="2268538"/>
              <a:ext cx="49213" cy="49213"/>
            </a:xfrm>
            <a:custGeom>
              <a:avLst/>
              <a:gdLst>
                <a:gd name="T0" fmla="*/ 153 w 153"/>
                <a:gd name="T1" fmla="*/ 77 h 153"/>
                <a:gd name="T2" fmla="*/ 152 w 153"/>
                <a:gd name="T3" fmla="*/ 92 h 153"/>
                <a:gd name="T4" fmla="*/ 147 w 153"/>
                <a:gd name="T5" fmla="*/ 107 h 153"/>
                <a:gd name="T6" fmla="*/ 140 w 153"/>
                <a:gd name="T7" fmla="*/ 120 h 153"/>
                <a:gd name="T8" fmla="*/ 130 w 153"/>
                <a:gd name="T9" fmla="*/ 132 h 153"/>
                <a:gd name="T10" fmla="*/ 119 w 153"/>
                <a:gd name="T11" fmla="*/ 141 h 153"/>
                <a:gd name="T12" fmla="*/ 106 w 153"/>
                <a:gd name="T13" fmla="*/ 148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1 w 153"/>
                <a:gd name="T43" fmla="*/ 22 h 153"/>
                <a:gd name="T44" fmla="*/ 33 w 153"/>
                <a:gd name="T45" fmla="*/ 13 h 153"/>
                <a:gd name="T46" fmla="*/ 47 w 153"/>
                <a:gd name="T47" fmla="*/ 6 h 153"/>
                <a:gd name="T48" fmla="*/ 60 w 153"/>
                <a:gd name="T49" fmla="*/ 1 h 153"/>
                <a:gd name="T50" fmla="*/ 76 w 153"/>
                <a:gd name="T51" fmla="*/ 0 h 153"/>
                <a:gd name="T52" fmla="*/ 84 w 153"/>
                <a:gd name="T53" fmla="*/ 0 h 153"/>
                <a:gd name="T54" fmla="*/ 99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2"/>
                  </a:lnTo>
                  <a:lnTo>
                    <a:pt x="150" y="100"/>
                  </a:lnTo>
                  <a:lnTo>
                    <a:pt x="147" y="107"/>
                  </a:lnTo>
                  <a:lnTo>
                    <a:pt x="144" y="113"/>
                  </a:lnTo>
                  <a:lnTo>
                    <a:pt x="140" y="120"/>
                  </a:lnTo>
                  <a:lnTo>
                    <a:pt x="136" y="126"/>
                  </a:lnTo>
                  <a:lnTo>
                    <a:pt x="130" y="132"/>
                  </a:lnTo>
                  <a:lnTo>
                    <a:pt x="126"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6" y="17"/>
                  </a:lnTo>
                  <a:lnTo>
                    <a:pt x="130" y="22"/>
                  </a:lnTo>
                  <a:lnTo>
                    <a:pt x="136" y="28"/>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1" name="Freeform 1470">
              <a:extLst>
                <a:ext uri="{FF2B5EF4-FFF2-40B4-BE49-F238E27FC236}">
                  <a16:creationId xmlns:a16="http://schemas.microsoft.com/office/drawing/2014/main" id="{1FA926C3-7C0E-48D4-8236-F6F34DEC97B0}"/>
                </a:ext>
              </a:extLst>
            </p:cNvPr>
            <p:cNvSpPr>
              <a:spLocks/>
            </p:cNvSpPr>
            <p:nvPr/>
          </p:nvSpPr>
          <p:spPr bwMode="auto">
            <a:xfrm>
              <a:off x="8102600" y="2268538"/>
              <a:ext cx="47625" cy="49213"/>
            </a:xfrm>
            <a:custGeom>
              <a:avLst/>
              <a:gdLst>
                <a:gd name="T0" fmla="*/ 154 w 154"/>
                <a:gd name="T1" fmla="*/ 77 h 153"/>
                <a:gd name="T2" fmla="*/ 152 w 154"/>
                <a:gd name="T3" fmla="*/ 92 h 153"/>
                <a:gd name="T4" fmla="*/ 148 w 154"/>
                <a:gd name="T5" fmla="*/ 107 h 153"/>
                <a:gd name="T6" fmla="*/ 141 w 154"/>
                <a:gd name="T7" fmla="*/ 120 h 153"/>
                <a:gd name="T8" fmla="*/ 131 w 154"/>
                <a:gd name="T9" fmla="*/ 132 h 153"/>
                <a:gd name="T10" fmla="*/ 119 w 154"/>
                <a:gd name="T11" fmla="*/ 141 h 153"/>
                <a:gd name="T12" fmla="*/ 107 w 154"/>
                <a:gd name="T13" fmla="*/ 148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2 w 154"/>
                <a:gd name="T43" fmla="*/ 22 h 153"/>
                <a:gd name="T44" fmla="*/ 33 w 154"/>
                <a:gd name="T45" fmla="*/ 13 h 153"/>
                <a:gd name="T46" fmla="*/ 47 w 154"/>
                <a:gd name="T47" fmla="*/ 6 h 153"/>
                <a:gd name="T48" fmla="*/ 61 w 154"/>
                <a:gd name="T49" fmla="*/ 1 h 153"/>
                <a:gd name="T50" fmla="*/ 77 w 154"/>
                <a:gd name="T51" fmla="*/ 0 h 153"/>
                <a:gd name="T52" fmla="*/ 85 w 154"/>
                <a:gd name="T53" fmla="*/ 0 h 153"/>
                <a:gd name="T54" fmla="*/ 100 w 154"/>
                <a:gd name="T55" fmla="*/ 4 h 153"/>
                <a:gd name="T56" fmla="*/ 114 w 154"/>
                <a:gd name="T57" fmla="*/ 9 h 153"/>
                <a:gd name="T58" fmla="*/ 126 w 154"/>
                <a:gd name="T59" fmla="*/ 17 h 153"/>
                <a:gd name="T60" fmla="*/ 136 w 154"/>
                <a:gd name="T61" fmla="*/ 28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2"/>
                  </a:lnTo>
                  <a:lnTo>
                    <a:pt x="150" y="100"/>
                  </a:lnTo>
                  <a:lnTo>
                    <a:pt x="148" y="107"/>
                  </a:lnTo>
                  <a:lnTo>
                    <a:pt x="144" y="113"/>
                  </a:lnTo>
                  <a:lnTo>
                    <a:pt x="141" y="120"/>
                  </a:lnTo>
                  <a:lnTo>
                    <a:pt x="136" y="126"/>
                  </a:lnTo>
                  <a:lnTo>
                    <a:pt x="131" y="132"/>
                  </a:lnTo>
                  <a:lnTo>
                    <a:pt x="126" y="136"/>
                  </a:lnTo>
                  <a:lnTo>
                    <a:pt x="119" y="141"/>
                  </a:lnTo>
                  <a:lnTo>
                    <a:pt x="114"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19" y="13"/>
                  </a:lnTo>
                  <a:lnTo>
                    <a:pt x="126" y="17"/>
                  </a:lnTo>
                  <a:lnTo>
                    <a:pt x="131" y="22"/>
                  </a:lnTo>
                  <a:lnTo>
                    <a:pt x="136" y="28"/>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2" name="Freeform 1471">
              <a:extLst>
                <a:ext uri="{FF2B5EF4-FFF2-40B4-BE49-F238E27FC236}">
                  <a16:creationId xmlns:a16="http://schemas.microsoft.com/office/drawing/2014/main" id="{565C87E9-5CD9-4BFC-A197-1EBA1AAE7AC1}"/>
                </a:ext>
              </a:extLst>
            </p:cNvPr>
            <p:cNvSpPr>
              <a:spLocks/>
            </p:cNvSpPr>
            <p:nvPr/>
          </p:nvSpPr>
          <p:spPr bwMode="auto">
            <a:xfrm>
              <a:off x="8172450" y="2268538"/>
              <a:ext cx="47625" cy="49213"/>
            </a:xfrm>
            <a:custGeom>
              <a:avLst/>
              <a:gdLst>
                <a:gd name="T0" fmla="*/ 154 w 154"/>
                <a:gd name="T1" fmla="*/ 77 h 153"/>
                <a:gd name="T2" fmla="*/ 152 w 154"/>
                <a:gd name="T3" fmla="*/ 92 h 153"/>
                <a:gd name="T4" fmla="*/ 149 w 154"/>
                <a:gd name="T5" fmla="*/ 107 h 153"/>
                <a:gd name="T6" fmla="*/ 141 w 154"/>
                <a:gd name="T7" fmla="*/ 120 h 153"/>
                <a:gd name="T8" fmla="*/ 132 w 154"/>
                <a:gd name="T9" fmla="*/ 132 h 153"/>
                <a:gd name="T10" fmla="*/ 120 w 154"/>
                <a:gd name="T11" fmla="*/ 141 h 153"/>
                <a:gd name="T12" fmla="*/ 108 w 154"/>
                <a:gd name="T13" fmla="*/ 148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1 h 153"/>
                <a:gd name="T38" fmla="*/ 7 w 154"/>
                <a:gd name="T39" fmla="*/ 47 h 153"/>
                <a:gd name="T40" fmla="*/ 14 w 154"/>
                <a:gd name="T41" fmla="*/ 33 h 153"/>
                <a:gd name="T42" fmla="*/ 23 w 154"/>
                <a:gd name="T43" fmla="*/ 22 h 153"/>
                <a:gd name="T44" fmla="*/ 34 w 154"/>
                <a:gd name="T45" fmla="*/ 13 h 153"/>
                <a:gd name="T46" fmla="*/ 47 w 154"/>
                <a:gd name="T47" fmla="*/ 6 h 153"/>
                <a:gd name="T48" fmla="*/ 62 w 154"/>
                <a:gd name="T49" fmla="*/ 1 h 153"/>
                <a:gd name="T50" fmla="*/ 78 w 154"/>
                <a:gd name="T51" fmla="*/ 0 h 153"/>
                <a:gd name="T52" fmla="*/ 85 w 154"/>
                <a:gd name="T53" fmla="*/ 0 h 153"/>
                <a:gd name="T54" fmla="*/ 101 w 154"/>
                <a:gd name="T55" fmla="*/ 4 h 153"/>
                <a:gd name="T56" fmla="*/ 114 w 154"/>
                <a:gd name="T57" fmla="*/ 9 h 153"/>
                <a:gd name="T58" fmla="*/ 126 w 154"/>
                <a:gd name="T59" fmla="*/ 17 h 153"/>
                <a:gd name="T60" fmla="*/ 136 w 154"/>
                <a:gd name="T61" fmla="*/ 28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2"/>
                  </a:lnTo>
                  <a:lnTo>
                    <a:pt x="151" y="100"/>
                  </a:lnTo>
                  <a:lnTo>
                    <a:pt x="149" y="107"/>
                  </a:lnTo>
                  <a:lnTo>
                    <a:pt x="145" y="113"/>
                  </a:lnTo>
                  <a:lnTo>
                    <a:pt x="141" y="120"/>
                  </a:lnTo>
                  <a:lnTo>
                    <a:pt x="136" y="126"/>
                  </a:lnTo>
                  <a:lnTo>
                    <a:pt x="132" y="132"/>
                  </a:lnTo>
                  <a:lnTo>
                    <a:pt x="126" y="136"/>
                  </a:lnTo>
                  <a:lnTo>
                    <a:pt x="120" y="141"/>
                  </a:lnTo>
                  <a:lnTo>
                    <a:pt x="114" y="144"/>
                  </a:lnTo>
                  <a:lnTo>
                    <a:pt x="108" y="148"/>
                  </a:lnTo>
                  <a:lnTo>
                    <a:pt x="101" y="150"/>
                  </a:lnTo>
                  <a:lnTo>
                    <a:pt x="93" y="152"/>
                  </a:lnTo>
                  <a:lnTo>
                    <a:pt x="85" y="153"/>
                  </a:lnTo>
                  <a:lnTo>
                    <a:pt x="78" y="153"/>
                  </a:lnTo>
                  <a:lnTo>
                    <a:pt x="78" y="153"/>
                  </a:lnTo>
                  <a:lnTo>
                    <a:pt x="70" y="153"/>
                  </a:lnTo>
                  <a:lnTo>
                    <a:pt x="62" y="152"/>
                  </a:lnTo>
                  <a:lnTo>
                    <a:pt x="55" y="150"/>
                  </a:lnTo>
                  <a:lnTo>
                    <a:pt x="47" y="148"/>
                  </a:lnTo>
                  <a:lnTo>
                    <a:pt x="41" y="144"/>
                  </a:lnTo>
                  <a:lnTo>
                    <a:pt x="34" y="141"/>
                  </a:lnTo>
                  <a:lnTo>
                    <a:pt x="29" y="136"/>
                  </a:lnTo>
                  <a:lnTo>
                    <a:pt x="23" y="132"/>
                  </a:lnTo>
                  <a:lnTo>
                    <a:pt x="18" y="126"/>
                  </a:lnTo>
                  <a:lnTo>
                    <a:pt x="14" y="120"/>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6" y="28"/>
                  </a:lnTo>
                  <a:lnTo>
                    <a:pt x="141" y="33"/>
                  </a:lnTo>
                  <a:lnTo>
                    <a:pt x="145" y="40"/>
                  </a:lnTo>
                  <a:lnTo>
                    <a:pt x="149"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3" name="Freeform 1472">
              <a:extLst>
                <a:ext uri="{FF2B5EF4-FFF2-40B4-BE49-F238E27FC236}">
                  <a16:creationId xmlns:a16="http://schemas.microsoft.com/office/drawing/2014/main" id="{27DD5360-7C1F-427A-B557-B8F7443BC116}"/>
                </a:ext>
              </a:extLst>
            </p:cNvPr>
            <p:cNvSpPr>
              <a:spLocks/>
            </p:cNvSpPr>
            <p:nvPr/>
          </p:nvSpPr>
          <p:spPr bwMode="auto">
            <a:xfrm>
              <a:off x="8242300" y="2268538"/>
              <a:ext cx="49213" cy="49213"/>
            </a:xfrm>
            <a:custGeom>
              <a:avLst/>
              <a:gdLst>
                <a:gd name="T0" fmla="*/ 153 w 153"/>
                <a:gd name="T1" fmla="*/ 77 h 153"/>
                <a:gd name="T2" fmla="*/ 152 w 153"/>
                <a:gd name="T3" fmla="*/ 92 h 153"/>
                <a:gd name="T4" fmla="*/ 148 w 153"/>
                <a:gd name="T5" fmla="*/ 107 h 153"/>
                <a:gd name="T6" fmla="*/ 141 w 153"/>
                <a:gd name="T7" fmla="*/ 120 h 153"/>
                <a:gd name="T8" fmla="*/ 132 w 153"/>
                <a:gd name="T9" fmla="*/ 132 h 153"/>
                <a:gd name="T10" fmla="*/ 120 w 153"/>
                <a:gd name="T11" fmla="*/ 141 h 153"/>
                <a:gd name="T12" fmla="*/ 107 w 153"/>
                <a:gd name="T13" fmla="*/ 148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4 w 153"/>
                <a:gd name="T31" fmla="*/ 100 h 153"/>
                <a:gd name="T32" fmla="*/ 0 w 153"/>
                <a:gd name="T33" fmla="*/ 85 h 153"/>
                <a:gd name="T34" fmla="*/ 0 w 153"/>
                <a:gd name="T35" fmla="*/ 77 h 153"/>
                <a:gd name="T36" fmla="*/ 1 w 153"/>
                <a:gd name="T37" fmla="*/ 61 h 153"/>
                <a:gd name="T38" fmla="*/ 6 w 153"/>
                <a:gd name="T39" fmla="*/ 47 h 153"/>
                <a:gd name="T40" fmla="*/ 13 w 153"/>
                <a:gd name="T41" fmla="*/ 33 h 153"/>
                <a:gd name="T42" fmla="*/ 22 w 153"/>
                <a:gd name="T43" fmla="*/ 22 h 153"/>
                <a:gd name="T44" fmla="*/ 33 w 153"/>
                <a:gd name="T45" fmla="*/ 13 h 153"/>
                <a:gd name="T46" fmla="*/ 47 w 153"/>
                <a:gd name="T47" fmla="*/ 6 h 153"/>
                <a:gd name="T48" fmla="*/ 61 w 153"/>
                <a:gd name="T49" fmla="*/ 1 h 153"/>
                <a:gd name="T50" fmla="*/ 77 w 153"/>
                <a:gd name="T51" fmla="*/ 0 h 153"/>
                <a:gd name="T52" fmla="*/ 85 w 153"/>
                <a:gd name="T53" fmla="*/ 0 h 153"/>
                <a:gd name="T54" fmla="*/ 100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2"/>
                  </a:lnTo>
                  <a:lnTo>
                    <a:pt x="150" y="100"/>
                  </a:lnTo>
                  <a:lnTo>
                    <a:pt x="148" y="107"/>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4" name="Freeform 1473">
              <a:extLst>
                <a:ext uri="{FF2B5EF4-FFF2-40B4-BE49-F238E27FC236}">
                  <a16:creationId xmlns:a16="http://schemas.microsoft.com/office/drawing/2014/main" id="{75CD6CAF-3F9B-46CA-A36C-2EB86C46C2D5}"/>
                </a:ext>
              </a:extLst>
            </p:cNvPr>
            <p:cNvSpPr>
              <a:spLocks/>
            </p:cNvSpPr>
            <p:nvPr/>
          </p:nvSpPr>
          <p:spPr bwMode="auto">
            <a:xfrm>
              <a:off x="8312150" y="2268538"/>
              <a:ext cx="49213" cy="49213"/>
            </a:xfrm>
            <a:custGeom>
              <a:avLst/>
              <a:gdLst>
                <a:gd name="T0" fmla="*/ 153 w 153"/>
                <a:gd name="T1" fmla="*/ 77 h 153"/>
                <a:gd name="T2" fmla="*/ 152 w 153"/>
                <a:gd name="T3" fmla="*/ 92 h 153"/>
                <a:gd name="T4" fmla="*/ 147 w 153"/>
                <a:gd name="T5" fmla="*/ 107 h 153"/>
                <a:gd name="T6" fmla="*/ 140 w 153"/>
                <a:gd name="T7" fmla="*/ 120 h 153"/>
                <a:gd name="T8" fmla="*/ 131 w 153"/>
                <a:gd name="T9" fmla="*/ 132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3 w 153"/>
                <a:gd name="T43" fmla="*/ 22 h 153"/>
                <a:gd name="T44" fmla="*/ 33 w 153"/>
                <a:gd name="T45" fmla="*/ 13 h 153"/>
                <a:gd name="T46" fmla="*/ 47 w 153"/>
                <a:gd name="T47" fmla="*/ 6 h 153"/>
                <a:gd name="T48" fmla="*/ 60 w 153"/>
                <a:gd name="T49" fmla="*/ 1 h 153"/>
                <a:gd name="T50" fmla="*/ 76 w 153"/>
                <a:gd name="T51" fmla="*/ 0 h 153"/>
                <a:gd name="T52" fmla="*/ 84 w 153"/>
                <a:gd name="T53" fmla="*/ 0 h 153"/>
                <a:gd name="T54" fmla="*/ 99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2"/>
                  </a:lnTo>
                  <a:lnTo>
                    <a:pt x="150" y="100"/>
                  </a:lnTo>
                  <a:lnTo>
                    <a:pt x="147" y="107"/>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3" y="150"/>
                  </a:lnTo>
                  <a:lnTo>
                    <a:pt x="47" y="148"/>
                  </a:lnTo>
                  <a:lnTo>
                    <a:pt x="40" y="144"/>
                  </a:lnTo>
                  <a:lnTo>
                    <a:pt x="33" y="141"/>
                  </a:lnTo>
                  <a:lnTo>
                    <a:pt x="27" y="136"/>
                  </a:lnTo>
                  <a:lnTo>
                    <a:pt x="23" y="132"/>
                  </a:lnTo>
                  <a:lnTo>
                    <a:pt x="17" y="126"/>
                  </a:lnTo>
                  <a:lnTo>
                    <a:pt x="12"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5" name="Freeform 1474">
              <a:extLst>
                <a:ext uri="{FF2B5EF4-FFF2-40B4-BE49-F238E27FC236}">
                  <a16:creationId xmlns:a16="http://schemas.microsoft.com/office/drawing/2014/main" id="{7FD90409-8912-423B-AA09-B78ECACD2BFE}"/>
                </a:ext>
              </a:extLst>
            </p:cNvPr>
            <p:cNvSpPr>
              <a:spLocks/>
            </p:cNvSpPr>
            <p:nvPr/>
          </p:nvSpPr>
          <p:spPr bwMode="auto">
            <a:xfrm>
              <a:off x="7962900" y="2268538"/>
              <a:ext cx="49213" cy="49213"/>
            </a:xfrm>
            <a:custGeom>
              <a:avLst/>
              <a:gdLst>
                <a:gd name="T0" fmla="*/ 154 w 154"/>
                <a:gd name="T1" fmla="*/ 77 h 153"/>
                <a:gd name="T2" fmla="*/ 152 w 154"/>
                <a:gd name="T3" fmla="*/ 92 h 153"/>
                <a:gd name="T4" fmla="*/ 148 w 154"/>
                <a:gd name="T5" fmla="*/ 107 h 153"/>
                <a:gd name="T6" fmla="*/ 141 w 154"/>
                <a:gd name="T7" fmla="*/ 120 h 153"/>
                <a:gd name="T8" fmla="*/ 132 w 154"/>
                <a:gd name="T9" fmla="*/ 132 h 153"/>
                <a:gd name="T10" fmla="*/ 120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2 w 154"/>
                <a:gd name="T43" fmla="*/ 22 h 153"/>
                <a:gd name="T44" fmla="*/ 33 w 154"/>
                <a:gd name="T45" fmla="*/ 13 h 153"/>
                <a:gd name="T46" fmla="*/ 47 w 154"/>
                <a:gd name="T47" fmla="*/ 6 h 153"/>
                <a:gd name="T48" fmla="*/ 61 w 154"/>
                <a:gd name="T49" fmla="*/ 1 h 153"/>
                <a:gd name="T50" fmla="*/ 77 w 154"/>
                <a:gd name="T51" fmla="*/ 0 h 153"/>
                <a:gd name="T52" fmla="*/ 85 w 154"/>
                <a:gd name="T53" fmla="*/ 0 h 153"/>
                <a:gd name="T54" fmla="*/ 100 w 154"/>
                <a:gd name="T55" fmla="*/ 4 h 153"/>
                <a:gd name="T56" fmla="*/ 114 w 154"/>
                <a:gd name="T57" fmla="*/ 9 h 153"/>
                <a:gd name="T58" fmla="*/ 126 w 154"/>
                <a:gd name="T59" fmla="*/ 17 h 153"/>
                <a:gd name="T60" fmla="*/ 136 w 154"/>
                <a:gd name="T61" fmla="*/ 28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2"/>
                  </a:lnTo>
                  <a:lnTo>
                    <a:pt x="150" y="100"/>
                  </a:lnTo>
                  <a:lnTo>
                    <a:pt x="148" y="107"/>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6" name="Freeform 1475">
              <a:extLst>
                <a:ext uri="{FF2B5EF4-FFF2-40B4-BE49-F238E27FC236}">
                  <a16:creationId xmlns:a16="http://schemas.microsoft.com/office/drawing/2014/main" id="{9E94DD6B-8040-4328-B436-826DF958ADBB}"/>
                </a:ext>
              </a:extLst>
            </p:cNvPr>
            <p:cNvSpPr>
              <a:spLocks/>
            </p:cNvSpPr>
            <p:nvPr/>
          </p:nvSpPr>
          <p:spPr bwMode="auto">
            <a:xfrm>
              <a:off x="7894638" y="2128838"/>
              <a:ext cx="47625" cy="47625"/>
            </a:xfrm>
            <a:custGeom>
              <a:avLst/>
              <a:gdLst>
                <a:gd name="T0" fmla="*/ 153 w 153"/>
                <a:gd name="T1" fmla="*/ 77 h 154"/>
                <a:gd name="T2" fmla="*/ 152 w 153"/>
                <a:gd name="T3" fmla="*/ 92 h 154"/>
                <a:gd name="T4" fmla="*/ 147 w 153"/>
                <a:gd name="T5" fmla="*/ 107 h 154"/>
                <a:gd name="T6" fmla="*/ 140 w 153"/>
                <a:gd name="T7" fmla="*/ 119 h 154"/>
                <a:gd name="T8" fmla="*/ 131 w 153"/>
                <a:gd name="T9" fmla="*/ 131 h 154"/>
                <a:gd name="T10" fmla="*/ 120 w 153"/>
                <a:gd name="T11" fmla="*/ 141 h 154"/>
                <a:gd name="T12" fmla="*/ 106 w 153"/>
                <a:gd name="T13" fmla="*/ 148 h 154"/>
                <a:gd name="T14" fmla="*/ 92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3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3 h 154"/>
                <a:gd name="T42" fmla="*/ 21 w 153"/>
                <a:gd name="T43" fmla="*/ 22 h 154"/>
                <a:gd name="T44" fmla="*/ 33 w 153"/>
                <a:gd name="T45" fmla="*/ 13 h 154"/>
                <a:gd name="T46" fmla="*/ 47 w 153"/>
                <a:gd name="T47" fmla="*/ 6 h 154"/>
                <a:gd name="T48" fmla="*/ 61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3"/>
                  </a:lnTo>
                  <a:lnTo>
                    <a:pt x="140" y="119"/>
                  </a:lnTo>
                  <a:lnTo>
                    <a:pt x="136" y="126"/>
                  </a:lnTo>
                  <a:lnTo>
                    <a:pt x="131" y="131"/>
                  </a:lnTo>
                  <a:lnTo>
                    <a:pt x="126"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3" y="141"/>
                  </a:lnTo>
                  <a:lnTo>
                    <a:pt x="27" y="136"/>
                  </a:lnTo>
                  <a:lnTo>
                    <a:pt x="21" y="131"/>
                  </a:lnTo>
                  <a:lnTo>
                    <a:pt x="17" y="126"/>
                  </a:lnTo>
                  <a:lnTo>
                    <a:pt x="12" y="119"/>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7" name="Freeform 1476">
              <a:extLst>
                <a:ext uri="{FF2B5EF4-FFF2-40B4-BE49-F238E27FC236}">
                  <a16:creationId xmlns:a16="http://schemas.microsoft.com/office/drawing/2014/main" id="{1CED3043-F133-4B17-864D-49DBE7FD01B4}"/>
                </a:ext>
              </a:extLst>
            </p:cNvPr>
            <p:cNvSpPr>
              <a:spLocks/>
            </p:cNvSpPr>
            <p:nvPr/>
          </p:nvSpPr>
          <p:spPr bwMode="auto">
            <a:xfrm>
              <a:off x="7962900" y="2128838"/>
              <a:ext cx="49213" cy="47625"/>
            </a:xfrm>
            <a:custGeom>
              <a:avLst/>
              <a:gdLst>
                <a:gd name="T0" fmla="*/ 154 w 154"/>
                <a:gd name="T1" fmla="*/ 77 h 154"/>
                <a:gd name="T2" fmla="*/ 152 w 154"/>
                <a:gd name="T3" fmla="*/ 92 h 154"/>
                <a:gd name="T4" fmla="*/ 148 w 154"/>
                <a:gd name="T5" fmla="*/ 107 h 154"/>
                <a:gd name="T6" fmla="*/ 141 w 154"/>
                <a:gd name="T7" fmla="*/ 119 h 154"/>
                <a:gd name="T8" fmla="*/ 132 w 154"/>
                <a:gd name="T9" fmla="*/ 131 h 154"/>
                <a:gd name="T10" fmla="*/ 120 w 154"/>
                <a:gd name="T11" fmla="*/ 141 h 154"/>
                <a:gd name="T12" fmla="*/ 107 w 154"/>
                <a:gd name="T13" fmla="*/ 148 h 154"/>
                <a:gd name="T14" fmla="*/ 93 w 154"/>
                <a:gd name="T15" fmla="*/ 152 h 154"/>
                <a:gd name="T16" fmla="*/ 77 w 154"/>
                <a:gd name="T17" fmla="*/ 154 h 154"/>
                <a:gd name="T18" fmla="*/ 69 w 154"/>
                <a:gd name="T19" fmla="*/ 154 h 154"/>
                <a:gd name="T20" fmla="*/ 54 w 154"/>
                <a:gd name="T21" fmla="*/ 150 h 154"/>
                <a:gd name="T22" fmla="*/ 40 w 154"/>
                <a:gd name="T23" fmla="*/ 144 h 154"/>
                <a:gd name="T24" fmla="*/ 28 w 154"/>
                <a:gd name="T25" fmla="*/ 136 h 154"/>
                <a:gd name="T26" fmla="*/ 17 w 154"/>
                <a:gd name="T27" fmla="*/ 126 h 154"/>
                <a:gd name="T28" fmla="*/ 9 w 154"/>
                <a:gd name="T29" fmla="*/ 113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3 h 154"/>
                <a:gd name="T42" fmla="*/ 22 w 154"/>
                <a:gd name="T43" fmla="*/ 22 h 154"/>
                <a:gd name="T44" fmla="*/ 33 w 154"/>
                <a:gd name="T45" fmla="*/ 13 h 154"/>
                <a:gd name="T46" fmla="*/ 47 w 154"/>
                <a:gd name="T47" fmla="*/ 6 h 154"/>
                <a:gd name="T48" fmla="*/ 61 w 154"/>
                <a:gd name="T49" fmla="*/ 1 h 154"/>
                <a:gd name="T50" fmla="*/ 77 w 154"/>
                <a:gd name="T51" fmla="*/ 0 h 154"/>
                <a:gd name="T52" fmla="*/ 85 w 154"/>
                <a:gd name="T53" fmla="*/ 0 h 154"/>
                <a:gd name="T54" fmla="*/ 100 w 154"/>
                <a:gd name="T55" fmla="*/ 4 h 154"/>
                <a:gd name="T56" fmla="*/ 114 w 154"/>
                <a:gd name="T57" fmla="*/ 9 h 154"/>
                <a:gd name="T58" fmla="*/ 126 w 154"/>
                <a:gd name="T59" fmla="*/ 17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2"/>
                  </a:lnTo>
                  <a:lnTo>
                    <a:pt x="150" y="100"/>
                  </a:lnTo>
                  <a:lnTo>
                    <a:pt x="148" y="107"/>
                  </a:lnTo>
                  <a:lnTo>
                    <a:pt x="144" y="113"/>
                  </a:lnTo>
                  <a:lnTo>
                    <a:pt x="141" y="119"/>
                  </a:lnTo>
                  <a:lnTo>
                    <a:pt x="136" y="126"/>
                  </a:lnTo>
                  <a:lnTo>
                    <a:pt x="132" y="131"/>
                  </a:lnTo>
                  <a:lnTo>
                    <a:pt x="126" y="136"/>
                  </a:lnTo>
                  <a:lnTo>
                    <a:pt x="120" y="141"/>
                  </a:lnTo>
                  <a:lnTo>
                    <a:pt x="114" y="144"/>
                  </a:lnTo>
                  <a:lnTo>
                    <a:pt x="107"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8" name="Freeform 1477">
              <a:extLst>
                <a:ext uri="{FF2B5EF4-FFF2-40B4-BE49-F238E27FC236}">
                  <a16:creationId xmlns:a16="http://schemas.microsoft.com/office/drawing/2014/main" id="{592E7BAD-F5EA-45E9-A815-A109C4E619C5}"/>
                </a:ext>
              </a:extLst>
            </p:cNvPr>
            <p:cNvSpPr>
              <a:spLocks/>
            </p:cNvSpPr>
            <p:nvPr/>
          </p:nvSpPr>
          <p:spPr bwMode="auto">
            <a:xfrm>
              <a:off x="8172450" y="2128838"/>
              <a:ext cx="47625" cy="47625"/>
            </a:xfrm>
            <a:custGeom>
              <a:avLst/>
              <a:gdLst>
                <a:gd name="T0" fmla="*/ 154 w 154"/>
                <a:gd name="T1" fmla="*/ 77 h 154"/>
                <a:gd name="T2" fmla="*/ 152 w 154"/>
                <a:gd name="T3" fmla="*/ 92 h 154"/>
                <a:gd name="T4" fmla="*/ 149 w 154"/>
                <a:gd name="T5" fmla="*/ 107 h 154"/>
                <a:gd name="T6" fmla="*/ 141 w 154"/>
                <a:gd name="T7" fmla="*/ 119 h 154"/>
                <a:gd name="T8" fmla="*/ 132 w 154"/>
                <a:gd name="T9" fmla="*/ 131 h 154"/>
                <a:gd name="T10" fmla="*/ 120 w 154"/>
                <a:gd name="T11" fmla="*/ 141 h 154"/>
                <a:gd name="T12" fmla="*/ 108 w 154"/>
                <a:gd name="T13" fmla="*/ 148 h 154"/>
                <a:gd name="T14" fmla="*/ 93 w 154"/>
                <a:gd name="T15" fmla="*/ 152 h 154"/>
                <a:gd name="T16" fmla="*/ 78 w 154"/>
                <a:gd name="T17" fmla="*/ 154 h 154"/>
                <a:gd name="T18" fmla="*/ 70 w 154"/>
                <a:gd name="T19" fmla="*/ 154 h 154"/>
                <a:gd name="T20" fmla="*/ 55 w 154"/>
                <a:gd name="T21" fmla="*/ 150 h 154"/>
                <a:gd name="T22" fmla="*/ 41 w 154"/>
                <a:gd name="T23" fmla="*/ 144 h 154"/>
                <a:gd name="T24" fmla="*/ 29 w 154"/>
                <a:gd name="T25" fmla="*/ 136 h 154"/>
                <a:gd name="T26" fmla="*/ 18 w 154"/>
                <a:gd name="T27" fmla="*/ 126 h 154"/>
                <a:gd name="T28" fmla="*/ 9 w 154"/>
                <a:gd name="T29" fmla="*/ 113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3 h 154"/>
                <a:gd name="T42" fmla="*/ 23 w 154"/>
                <a:gd name="T43" fmla="*/ 22 h 154"/>
                <a:gd name="T44" fmla="*/ 34 w 154"/>
                <a:gd name="T45" fmla="*/ 13 h 154"/>
                <a:gd name="T46" fmla="*/ 47 w 154"/>
                <a:gd name="T47" fmla="*/ 6 h 154"/>
                <a:gd name="T48" fmla="*/ 62 w 154"/>
                <a:gd name="T49" fmla="*/ 1 h 154"/>
                <a:gd name="T50" fmla="*/ 78 w 154"/>
                <a:gd name="T51" fmla="*/ 0 h 154"/>
                <a:gd name="T52" fmla="*/ 85 w 154"/>
                <a:gd name="T53" fmla="*/ 0 h 154"/>
                <a:gd name="T54" fmla="*/ 101 w 154"/>
                <a:gd name="T55" fmla="*/ 4 h 154"/>
                <a:gd name="T56" fmla="*/ 114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9" y="107"/>
                  </a:lnTo>
                  <a:lnTo>
                    <a:pt x="145" y="113"/>
                  </a:lnTo>
                  <a:lnTo>
                    <a:pt x="141" y="119"/>
                  </a:lnTo>
                  <a:lnTo>
                    <a:pt x="136" y="126"/>
                  </a:lnTo>
                  <a:lnTo>
                    <a:pt x="132" y="131"/>
                  </a:lnTo>
                  <a:lnTo>
                    <a:pt x="126" y="136"/>
                  </a:lnTo>
                  <a:lnTo>
                    <a:pt x="120" y="141"/>
                  </a:lnTo>
                  <a:lnTo>
                    <a:pt x="114" y="144"/>
                  </a:lnTo>
                  <a:lnTo>
                    <a:pt x="108" y="148"/>
                  </a:lnTo>
                  <a:lnTo>
                    <a:pt x="101" y="150"/>
                  </a:lnTo>
                  <a:lnTo>
                    <a:pt x="93" y="152"/>
                  </a:lnTo>
                  <a:lnTo>
                    <a:pt x="85" y="154"/>
                  </a:lnTo>
                  <a:lnTo>
                    <a:pt x="78" y="154"/>
                  </a:lnTo>
                  <a:lnTo>
                    <a:pt x="78" y="154"/>
                  </a:lnTo>
                  <a:lnTo>
                    <a:pt x="70" y="154"/>
                  </a:lnTo>
                  <a:lnTo>
                    <a:pt x="62" y="152"/>
                  </a:lnTo>
                  <a:lnTo>
                    <a:pt x="55" y="150"/>
                  </a:lnTo>
                  <a:lnTo>
                    <a:pt x="47" y="148"/>
                  </a:lnTo>
                  <a:lnTo>
                    <a:pt x="41" y="144"/>
                  </a:lnTo>
                  <a:lnTo>
                    <a:pt x="34" y="141"/>
                  </a:lnTo>
                  <a:lnTo>
                    <a:pt x="29" y="136"/>
                  </a:lnTo>
                  <a:lnTo>
                    <a:pt x="23" y="131"/>
                  </a:lnTo>
                  <a:lnTo>
                    <a:pt x="18" y="126"/>
                  </a:lnTo>
                  <a:lnTo>
                    <a:pt x="14" y="119"/>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9" y="17"/>
                  </a:lnTo>
                  <a:lnTo>
                    <a:pt x="34" y="13"/>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6" y="28"/>
                  </a:lnTo>
                  <a:lnTo>
                    <a:pt x="141" y="33"/>
                  </a:lnTo>
                  <a:lnTo>
                    <a:pt x="145" y="40"/>
                  </a:lnTo>
                  <a:lnTo>
                    <a:pt x="149"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9" name="Freeform 1478">
              <a:extLst>
                <a:ext uri="{FF2B5EF4-FFF2-40B4-BE49-F238E27FC236}">
                  <a16:creationId xmlns:a16="http://schemas.microsoft.com/office/drawing/2014/main" id="{800E6020-A31A-49CA-8673-943A0E23F611}"/>
                </a:ext>
              </a:extLst>
            </p:cNvPr>
            <p:cNvSpPr>
              <a:spLocks/>
            </p:cNvSpPr>
            <p:nvPr/>
          </p:nvSpPr>
          <p:spPr bwMode="auto">
            <a:xfrm>
              <a:off x="8242300" y="2128838"/>
              <a:ext cx="49213" cy="47625"/>
            </a:xfrm>
            <a:custGeom>
              <a:avLst/>
              <a:gdLst>
                <a:gd name="T0" fmla="*/ 153 w 153"/>
                <a:gd name="T1" fmla="*/ 77 h 154"/>
                <a:gd name="T2" fmla="*/ 152 w 153"/>
                <a:gd name="T3" fmla="*/ 92 h 154"/>
                <a:gd name="T4" fmla="*/ 148 w 153"/>
                <a:gd name="T5" fmla="*/ 107 h 154"/>
                <a:gd name="T6" fmla="*/ 141 w 153"/>
                <a:gd name="T7" fmla="*/ 119 h 154"/>
                <a:gd name="T8" fmla="*/ 132 w 153"/>
                <a:gd name="T9" fmla="*/ 131 h 154"/>
                <a:gd name="T10" fmla="*/ 120 w 153"/>
                <a:gd name="T11" fmla="*/ 141 h 154"/>
                <a:gd name="T12" fmla="*/ 107 w 153"/>
                <a:gd name="T13" fmla="*/ 148 h 154"/>
                <a:gd name="T14" fmla="*/ 93 w 153"/>
                <a:gd name="T15" fmla="*/ 152 h 154"/>
                <a:gd name="T16" fmla="*/ 77 w 153"/>
                <a:gd name="T17" fmla="*/ 154 h 154"/>
                <a:gd name="T18" fmla="*/ 69 w 153"/>
                <a:gd name="T19" fmla="*/ 154 h 154"/>
                <a:gd name="T20" fmla="*/ 54 w 153"/>
                <a:gd name="T21" fmla="*/ 150 h 154"/>
                <a:gd name="T22" fmla="*/ 40 w 153"/>
                <a:gd name="T23" fmla="*/ 144 h 154"/>
                <a:gd name="T24" fmla="*/ 28 w 153"/>
                <a:gd name="T25" fmla="*/ 136 h 154"/>
                <a:gd name="T26" fmla="*/ 17 w 153"/>
                <a:gd name="T27" fmla="*/ 126 h 154"/>
                <a:gd name="T28" fmla="*/ 9 w 153"/>
                <a:gd name="T29" fmla="*/ 113 h 154"/>
                <a:gd name="T30" fmla="*/ 4 w 153"/>
                <a:gd name="T31" fmla="*/ 100 h 154"/>
                <a:gd name="T32" fmla="*/ 0 w 153"/>
                <a:gd name="T33" fmla="*/ 85 h 154"/>
                <a:gd name="T34" fmla="*/ 0 w 153"/>
                <a:gd name="T35" fmla="*/ 77 h 154"/>
                <a:gd name="T36" fmla="*/ 1 w 153"/>
                <a:gd name="T37" fmla="*/ 61 h 154"/>
                <a:gd name="T38" fmla="*/ 6 w 153"/>
                <a:gd name="T39" fmla="*/ 47 h 154"/>
                <a:gd name="T40" fmla="*/ 13 w 153"/>
                <a:gd name="T41" fmla="*/ 33 h 154"/>
                <a:gd name="T42" fmla="*/ 22 w 153"/>
                <a:gd name="T43" fmla="*/ 22 h 154"/>
                <a:gd name="T44" fmla="*/ 33 w 153"/>
                <a:gd name="T45" fmla="*/ 13 h 154"/>
                <a:gd name="T46" fmla="*/ 47 w 153"/>
                <a:gd name="T47" fmla="*/ 6 h 154"/>
                <a:gd name="T48" fmla="*/ 61 w 153"/>
                <a:gd name="T49" fmla="*/ 1 h 154"/>
                <a:gd name="T50" fmla="*/ 77 w 153"/>
                <a:gd name="T51" fmla="*/ 0 h 154"/>
                <a:gd name="T52" fmla="*/ 85 w 153"/>
                <a:gd name="T53" fmla="*/ 0 h 154"/>
                <a:gd name="T54" fmla="*/ 100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8" y="107"/>
                  </a:lnTo>
                  <a:lnTo>
                    <a:pt x="144" y="113"/>
                  </a:lnTo>
                  <a:lnTo>
                    <a:pt x="141" y="119"/>
                  </a:lnTo>
                  <a:lnTo>
                    <a:pt x="136" y="126"/>
                  </a:lnTo>
                  <a:lnTo>
                    <a:pt x="132" y="131"/>
                  </a:lnTo>
                  <a:lnTo>
                    <a:pt x="126" y="136"/>
                  </a:lnTo>
                  <a:lnTo>
                    <a:pt x="120" y="141"/>
                  </a:lnTo>
                  <a:lnTo>
                    <a:pt x="113" y="144"/>
                  </a:lnTo>
                  <a:lnTo>
                    <a:pt x="107"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0" name="Freeform 1479">
              <a:extLst>
                <a:ext uri="{FF2B5EF4-FFF2-40B4-BE49-F238E27FC236}">
                  <a16:creationId xmlns:a16="http://schemas.microsoft.com/office/drawing/2014/main" id="{819D9774-D35D-4307-9FF0-C654A3ED9C94}"/>
                </a:ext>
              </a:extLst>
            </p:cNvPr>
            <p:cNvSpPr>
              <a:spLocks/>
            </p:cNvSpPr>
            <p:nvPr/>
          </p:nvSpPr>
          <p:spPr bwMode="auto">
            <a:xfrm>
              <a:off x="8312150" y="2128838"/>
              <a:ext cx="49213" cy="47625"/>
            </a:xfrm>
            <a:custGeom>
              <a:avLst/>
              <a:gdLst>
                <a:gd name="T0" fmla="*/ 153 w 153"/>
                <a:gd name="T1" fmla="*/ 77 h 154"/>
                <a:gd name="T2" fmla="*/ 152 w 153"/>
                <a:gd name="T3" fmla="*/ 92 h 154"/>
                <a:gd name="T4" fmla="*/ 147 w 153"/>
                <a:gd name="T5" fmla="*/ 107 h 154"/>
                <a:gd name="T6" fmla="*/ 140 w 153"/>
                <a:gd name="T7" fmla="*/ 119 h 154"/>
                <a:gd name="T8" fmla="*/ 131 w 153"/>
                <a:gd name="T9" fmla="*/ 131 h 154"/>
                <a:gd name="T10" fmla="*/ 120 w 153"/>
                <a:gd name="T11" fmla="*/ 141 h 154"/>
                <a:gd name="T12" fmla="*/ 106 w 153"/>
                <a:gd name="T13" fmla="*/ 148 h 154"/>
                <a:gd name="T14" fmla="*/ 92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3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3 h 154"/>
                <a:gd name="T42" fmla="*/ 23 w 153"/>
                <a:gd name="T43" fmla="*/ 22 h 154"/>
                <a:gd name="T44" fmla="*/ 33 w 153"/>
                <a:gd name="T45" fmla="*/ 13 h 154"/>
                <a:gd name="T46" fmla="*/ 47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3"/>
                  </a:lnTo>
                  <a:lnTo>
                    <a:pt x="140" y="119"/>
                  </a:lnTo>
                  <a:lnTo>
                    <a:pt x="136" y="126"/>
                  </a:lnTo>
                  <a:lnTo>
                    <a:pt x="131" y="131"/>
                  </a:lnTo>
                  <a:lnTo>
                    <a:pt x="126" y="136"/>
                  </a:lnTo>
                  <a:lnTo>
                    <a:pt x="120" y="141"/>
                  </a:lnTo>
                  <a:lnTo>
                    <a:pt x="113" y="144"/>
                  </a:lnTo>
                  <a:lnTo>
                    <a:pt x="106" y="148"/>
                  </a:lnTo>
                  <a:lnTo>
                    <a:pt x="99" y="150"/>
                  </a:lnTo>
                  <a:lnTo>
                    <a:pt x="92" y="152"/>
                  </a:lnTo>
                  <a:lnTo>
                    <a:pt x="84" y="154"/>
                  </a:lnTo>
                  <a:lnTo>
                    <a:pt x="76" y="154"/>
                  </a:lnTo>
                  <a:lnTo>
                    <a:pt x="76" y="154"/>
                  </a:lnTo>
                  <a:lnTo>
                    <a:pt x="68" y="154"/>
                  </a:lnTo>
                  <a:lnTo>
                    <a:pt x="60" y="152"/>
                  </a:lnTo>
                  <a:lnTo>
                    <a:pt x="53" y="150"/>
                  </a:lnTo>
                  <a:lnTo>
                    <a:pt x="47" y="148"/>
                  </a:lnTo>
                  <a:lnTo>
                    <a:pt x="40" y="144"/>
                  </a:lnTo>
                  <a:lnTo>
                    <a:pt x="33" y="141"/>
                  </a:lnTo>
                  <a:lnTo>
                    <a:pt x="27" y="136"/>
                  </a:lnTo>
                  <a:lnTo>
                    <a:pt x="23" y="131"/>
                  </a:lnTo>
                  <a:lnTo>
                    <a:pt x="17" y="126"/>
                  </a:lnTo>
                  <a:lnTo>
                    <a:pt x="12" y="119"/>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1" name="Freeform 1480">
              <a:extLst>
                <a:ext uri="{FF2B5EF4-FFF2-40B4-BE49-F238E27FC236}">
                  <a16:creationId xmlns:a16="http://schemas.microsoft.com/office/drawing/2014/main" id="{946F2EDD-2713-4357-B9A0-EFEDA02303DE}"/>
                </a:ext>
              </a:extLst>
            </p:cNvPr>
            <p:cNvSpPr>
              <a:spLocks/>
            </p:cNvSpPr>
            <p:nvPr/>
          </p:nvSpPr>
          <p:spPr bwMode="auto">
            <a:xfrm>
              <a:off x="8382000" y="2128838"/>
              <a:ext cx="49213" cy="47625"/>
            </a:xfrm>
            <a:custGeom>
              <a:avLst/>
              <a:gdLst>
                <a:gd name="T0" fmla="*/ 155 w 155"/>
                <a:gd name="T1" fmla="*/ 77 h 154"/>
                <a:gd name="T2" fmla="*/ 153 w 155"/>
                <a:gd name="T3" fmla="*/ 92 h 154"/>
                <a:gd name="T4" fmla="*/ 148 w 155"/>
                <a:gd name="T5" fmla="*/ 107 h 154"/>
                <a:gd name="T6" fmla="*/ 141 w 155"/>
                <a:gd name="T7" fmla="*/ 119 h 154"/>
                <a:gd name="T8" fmla="*/ 132 w 155"/>
                <a:gd name="T9" fmla="*/ 131 h 154"/>
                <a:gd name="T10" fmla="*/ 121 w 155"/>
                <a:gd name="T11" fmla="*/ 141 h 154"/>
                <a:gd name="T12" fmla="*/ 108 w 155"/>
                <a:gd name="T13" fmla="*/ 148 h 154"/>
                <a:gd name="T14" fmla="*/ 93 w 155"/>
                <a:gd name="T15" fmla="*/ 152 h 154"/>
                <a:gd name="T16" fmla="*/ 77 w 155"/>
                <a:gd name="T17" fmla="*/ 154 h 154"/>
                <a:gd name="T18" fmla="*/ 69 w 155"/>
                <a:gd name="T19" fmla="*/ 154 h 154"/>
                <a:gd name="T20" fmla="*/ 54 w 155"/>
                <a:gd name="T21" fmla="*/ 150 h 154"/>
                <a:gd name="T22" fmla="*/ 40 w 155"/>
                <a:gd name="T23" fmla="*/ 144 h 154"/>
                <a:gd name="T24" fmla="*/ 29 w 155"/>
                <a:gd name="T25" fmla="*/ 136 h 154"/>
                <a:gd name="T26" fmla="*/ 18 w 155"/>
                <a:gd name="T27" fmla="*/ 126 h 154"/>
                <a:gd name="T28" fmla="*/ 10 w 155"/>
                <a:gd name="T29" fmla="*/ 113 h 154"/>
                <a:gd name="T30" fmla="*/ 4 w 155"/>
                <a:gd name="T31" fmla="*/ 100 h 154"/>
                <a:gd name="T32" fmla="*/ 0 w 155"/>
                <a:gd name="T33" fmla="*/ 85 h 154"/>
                <a:gd name="T34" fmla="*/ 0 w 155"/>
                <a:gd name="T35" fmla="*/ 77 h 154"/>
                <a:gd name="T36" fmla="*/ 2 w 155"/>
                <a:gd name="T37" fmla="*/ 61 h 154"/>
                <a:gd name="T38" fmla="*/ 6 w 155"/>
                <a:gd name="T39" fmla="*/ 47 h 154"/>
                <a:gd name="T40" fmla="*/ 14 w 155"/>
                <a:gd name="T41" fmla="*/ 33 h 154"/>
                <a:gd name="T42" fmla="*/ 23 w 155"/>
                <a:gd name="T43" fmla="*/ 22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9 h 154"/>
                <a:gd name="T58" fmla="*/ 126 w 155"/>
                <a:gd name="T59" fmla="*/ 17 h 154"/>
                <a:gd name="T60" fmla="*/ 137 w 155"/>
                <a:gd name="T61" fmla="*/ 28 h 154"/>
                <a:gd name="T62" fmla="*/ 145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2"/>
                  </a:lnTo>
                  <a:lnTo>
                    <a:pt x="151" y="100"/>
                  </a:lnTo>
                  <a:lnTo>
                    <a:pt x="148" y="107"/>
                  </a:lnTo>
                  <a:lnTo>
                    <a:pt x="145" y="113"/>
                  </a:lnTo>
                  <a:lnTo>
                    <a:pt x="141" y="119"/>
                  </a:lnTo>
                  <a:lnTo>
                    <a:pt x="137" y="126"/>
                  </a:lnTo>
                  <a:lnTo>
                    <a:pt x="132" y="131"/>
                  </a:lnTo>
                  <a:lnTo>
                    <a:pt x="126" y="136"/>
                  </a:lnTo>
                  <a:lnTo>
                    <a:pt x="121" y="141"/>
                  </a:lnTo>
                  <a:lnTo>
                    <a:pt x="114" y="144"/>
                  </a:lnTo>
                  <a:lnTo>
                    <a:pt x="108"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1"/>
                  </a:lnTo>
                  <a:lnTo>
                    <a:pt x="18" y="126"/>
                  </a:lnTo>
                  <a:lnTo>
                    <a:pt x="14" y="119"/>
                  </a:lnTo>
                  <a:lnTo>
                    <a:pt x="10" y="113"/>
                  </a:lnTo>
                  <a:lnTo>
                    <a:pt x="6" y="107"/>
                  </a:lnTo>
                  <a:lnTo>
                    <a:pt x="4" y="100"/>
                  </a:lnTo>
                  <a:lnTo>
                    <a:pt x="2" y="92"/>
                  </a:lnTo>
                  <a:lnTo>
                    <a:pt x="0" y="85"/>
                  </a:lnTo>
                  <a:lnTo>
                    <a:pt x="0" y="77"/>
                  </a:lnTo>
                  <a:lnTo>
                    <a:pt x="0" y="77"/>
                  </a:lnTo>
                  <a:lnTo>
                    <a:pt x="0" y="69"/>
                  </a:lnTo>
                  <a:lnTo>
                    <a:pt x="2" y="61"/>
                  </a:lnTo>
                  <a:lnTo>
                    <a:pt x="4" y="54"/>
                  </a:lnTo>
                  <a:lnTo>
                    <a:pt x="6" y="47"/>
                  </a:lnTo>
                  <a:lnTo>
                    <a:pt x="10" y="40"/>
                  </a:lnTo>
                  <a:lnTo>
                    <a:pt x="14" y="33"/>
                  </a:lnTo>
                  <a:lnTo>
                    <a:pt x="18"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2"/>
                  </a:lnTo>
                  <a:lnTo>
                    <a:pt x="137" y="28"/>
                  </a:lnTo>
                  <a:lnTo>
                    <a:pt x="141" y="33"/>
                  </a:lnTo>
                  <a:lnTo>
                    <a:pt x="145"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2" name="Freeform 1481">
              <a:extLst>
                <a:ext uri="{FF2B5EF4-FFF2-40B4-BE49-F238E27FC236}">
                  <a16:creationId xmlns:a16="http://schemas.microsoft.com/office/drawing/2014/main" id="{70463961-46A9-4E2D-9B36-DC71251B4358}"/>
                </a:ext>
              </a:extLst>
            </p:cNvPr>
            <p:cNvSpPr>
              <a:spLocks/>
            </p:cNvSpPr>
            <p:nvPr/>
          </p:nvSpPr>
          <p:spPr bwMode="auto">
            <a:xfrm>
              <a:off x="8451850" y="2128838"/>
              <a:ext cx="47625" cy="47625"/>
            </a:xfrm>
            <a:custGeom>
              <a:avLst/>
              <a:gdLst>
                <a:gd name="T0" fmla="*/ 154 w 154"/>
                <a:gd name="T1" fmla="*/ 77 h 154"/>
                <a:gd name="T2" fmla="*/ 152 w 154"/>
                <a:gd name="T3" fmla="*/ 92 h 154"/>
                <a:gd name="T4" fmla="*/ 148 w 154"/>
                <a:gd name="T5" fmla="*/ 107 h 154"/>
                <a:gd name="T6" fmla="*/ 141 w 154"/>
                <a:gd name="T7" fmla="*/ 119 h 154"/>
                <a:gd name="T8" fmla="*/ 132 w 154"/>
                <a:gd name="T9" fmla="*/ 131 h 154"/>
                <a:gd name="T10" fmla="*/ 120 w 154"/>
                <a:gd name="T11" fmla="*/ 141 h 154"/>
                <a:gd name="T12" fmla="*/ 108 w 154"/>
                <a:gd name="T13" fmla="*/ 148 h 154"/>
                <a:gd name="T14" fmla="*/ 93 w 154"/>
                <a:gd name="T15" fmla="*/ 152 h 154"/>
                <a:gd name="T16" fmla="*/ 77 w 154"/>
                <a:gd name="T17" fmla="*/ 154 h 154"/>
                <a:gd name="T18" fmla="*/ 69 w 154"/>
                <a:gd name="T19" fmla="*/ 154 h 154"/>
                <a:gd name="T20" fmla="*/ 54 w 154"/>
                <a:gd name="T21" fmla="*/ 150 h 154"/>
                <a:gd name="T22" fmla="*/ 40 w 154"/>
                <a:gd name="T23" fmla="*/ 144 h 154"/>
                <a:gd name="T24" fmla="*/ 29 w 154"/>
                <a:gd name="T25" fmla="*/ 136 h 154"/>
                <a:gd name="T26" fmla="*/ 17 w 154"/>
                <a:gd name="T27" fmla="*/ 126 h 154"/>
                <a:gd name="T28" fmla="*/ 9 w 154"/>
                <a:gd name="T29" fmla="*/ 113 h 154"/>
                <a:gd name="T30" fmla="*/ 3 w 154"/>
                <a:gd name="T31" fmla="*/ 100 h 154"/>
                <a:gd name="T32" fmla="*/ 0 w 154"/>
                <a:gd name="T33" fmla="*/ 85 h 154"/>
                <a:gd name="T34" fmla="*/ 0 w 154"/>
                <a:gd name="T35" fmla="*/ 77 h 154"/>
                <a:gd name="T36" fmla="*/ 1 w 154"/>
                <a:gd name="T37" fmla="*/ 61 h 154"/>
                <a:gd name="T38" fmla="*/ 6 w 154"/>
                <a:gd name="T39" fmla="*/ 47 h 154"/>
                <a:gd name="T40" fmla="*/ 14 w 154"/>
                <a:gd name="T41" fmla="*/ 33 h 154"/>
                <a:gd name="T42" fmla="*/ 23 w 154"/>
                <a:gd name="T43" fmla="*/ 22 h 154"/>
                <a:gd name="T44" fmla="*/ 34 w 154"/>
                <a:gd name="T45" fmla="*/ 13 h 154"/>
                <a:gd name="T46" fmla="*/ 47 w 154"/>
                <a:gd name="T47" fmla="*/ 6 h 154"/>
                <a:gd name="T48" fmla="*/ 62 w 154"/>
                <a:gd name="T49" fmla="*/ 1 h 154"/>
                <a:gd name="T50" fmla="*/ 77 w 154"/>
                <a:gd name="T51" fmla="*/ 0 h 154"/>
                <a:gd name="T52" fmla="*/ 85 w 154"/>
                <a:gd name="T53" fmla="*/ 0 h 154"/>
                <a:gd name="T54" fmla="*/ 100 w 154"/>
                <a:gd name="T55" fmla="*/ 4 h 154"/>
                <a:gd name="T56" fmla="*/ 113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8" y="107"/>
                  </a:lnTo>
                  <a:lnTo>
                    <a:pt x="145" y="113"/>
                  </a:lnTo>
                  <a:lnTo>
                    <a:pt x="141" y="119"/>
                  </a:lnTo>
                  <a:lnTo>
                    <a:pt x="136" y="126"/>
                  </a:lnTo>
                  <a:lnTo>
                    <a:pt x="132" y="131"/>
                  </a:lnTo>
                  <a:lnTo>
                    <a:pt x="126" y="136"/>
                  </a:lnTo>
                  <a:lnTo>
                    <a:pt x="120" y="141"/>
                  </a:lnTo>
                  <a:lnTo>
                    <a:pt x="113" y="144"/>
                  </a:lnTo>
                  <a:lnTo>
                    <a:pt x="108" y="148"/>
                  </a:lnTo>
                  <a:lnTo>
                    <a:pt x="100" y="150"/>
                  </a:lnTo>
                  <a:lnTo>
                    <a:pt x="93" y="152"/>
                  </a:lnTo>
                  <a:lnTo>
                    <a:pt x="85" y="154"/>
                  </a:lnTo>
                  <a:lnTo>
                    <a:pt x="77" y="154"/>
                  </a:lnTo>
                  <a:lnTo>
                    <a:pt x="77" y="154"/>
                  </a:lnTo>
                  <a:lnTo>
                    <a:pt x="69" y="154"/>
                  </a:lnTo>
                  <a:lnTo>
                    <a:pt x="62" y="152"/>
                  </a:lnTo>
                  <a:lnTo>
                    <a:pt x="54" y="150"/>
                  </a:lnTo>
                  <a:lnTo>
                    <a:pt x="47" y="148"/>
                  </a:lnTo>
                  <a:lnTo>
                    <a:pt x="40" y="144"/>
                  </a:lnTo>
                  <a:lnTo>
                    <a:pt x="34" y="141"/>
                  </a:lnTo>
                  <a:lnTo>
                    <a:pt x="29" y="136"/>
                  </a:lnTo>
                  <a:lnTo>
                    <a:pt x="23" y="131"/>
                  </a:lnTo>
                  <a:lnTo>
                    <a:pt x="17" y="126"/>
                  </a:lnTo>
                  <a:lnTo>
                    <a:pt x="14" y="119"/>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4" y="33"/>
                  </a:lnTo>
                  <a:lnTo>
                    <a:pt x="17" y="28"/>
                  </a:lnTo>
                  <a:lnTo>
                    <a:pt x="23" y="22"/>
                  </a:lnTo>
                  <a:lnTo>
                    <a:pt x="29" y="17"/>
                  </a:lnTo>
                  <a:lnTo>
                    <a:pt x="34" y="13"/>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3"/>
                  </a:lnTo>
                  <a:lnTo>
                    <a:pt x="126" y="17"/>
                  </a:lnTo>
                  <a:lnTo>
                    <a:pt x="132" y="22"/>
                  </a:lnTo>
                  <a:lnTo>
                    <a:pt x="136" y="28"/>
                  </a:lnTo>
                  <a:lnTo>
                    <a:pt x="141" y="33"/>
                  </a:lnTo>
                  <a:lnTo>
                    <a:pt x="145" y="40"/>
                  </a:lnTo>
                  <a:lnTo>
                    <a:pt x="148"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3" name="Freeform 1482">
              <a:extLst>
                <a:ext uri="{FF2B5EF4-FFF2-40B4-BE49-F238E27FC236}">
                  <a16:creationId xmlns:a16="http://schemas.microsoft.com/office/drawing/2014/main" id="{7B2F235E-CD47-4A1C-A7CD-0F43EEFA253A}"/>
                </a:ext>
              </a:extLst>
            </p:cNvPr>
            <p:cNvSpPr>
              <a:spLocks/>
            </p:cNvSpPr>
            <p:nvPr/>
          </p:nvSpPr>
          <p:spPr bwMode="auto">
            <a:xfrm>
              <a:off x="8521700" y="2128838"/>
              <a:ext cx="47625" cy="47625"/>
            </a:xfrm>
            <a:custGeom>
              <a:avLst/>
              <a:gdLst>
                <a:gd name="T0" fmla="*/ 153 w 153"/>
                <a:gd name="T1" fmla="*/ 77 h 154"/>
                <a:gd name="T2" fmla="*/ 152 w 153"/>
                <a:gd name="T3" fmla="*/ 92 h 154"/>
                <a:gd name="T4" fmla="*/ 147 w 153"/>
                <a:gd name="T5" fmla="*/ 107 h 154"/>
                <a:gd name="T6" fmla="*/ 141 w 153"/>
                <a:gd name="T7" fmla="*/ 119 h 154"/>
                <a:gd name="T8" fmla="*/ 131 w 153"/>
                <a:gd name="T9" fmla="*/ 131 h 154"/>
                <a:gd name="T10" fmla="*/ 120 w 153"/>
                <a:gd name="T11" fmla="*/ 141 h 154"/>
                <a:gd name="T12" fmla="*/ 106 w 153"/>
                <a:gd name="T13" fmla="*/ 148 h 154"/>
                <a:gd name="T14" fmla="*/ 93 w 153"/>
                <a:gd name="T15" fmla="*/ 152 h 154"/>
                <a:gd name="T16" fmla="*/ 77 w 153"/>
                <a:gd name="T17" fmla="*/ 154 h 154"/>
                <a:gd name="T18" fmla="*/ 69 w 153"/>
                <a:gd name="T19" fmla="*/ 154 h 154"/>
                <a:gd name="T20" fmla="*/ 54 w 153"/>
                <a:gd name="T21" fmla="*/ 150 h 154"/>
                <a:gd name="T22" fmla="*/ 40 w 153"/>
                <a:gd name="T23" fmla="*/ 144 h 154"/>
                <a:gd name="T24" fmla="*/ 27 w 153"/>
                <a:gd name="T25" fmla="*/ 136 h 154"/>
                <a:gd name="T26" fmla="*/ 17 w 153"/>
                <a:gd name="T27" fmla="*/ 126 h 154"/>
                <a:gd name="T28" fmla="*/ 9 w 153"/>
                <a:gd name="T29" fmla="*/ 113 h 154"/>
                <a:gd name="T30" fmla="*/ 3 w 153"/>
                <a:gd name="T31" fmla="*/ 100 h 154"/>
                <a:gd name="T32" fmla="*/ 0 w 153"/>
                <a:gd name="T33" fmla="*/ 85 h 154"/>
                <a:gd name="T34" fmla="*/ 0 w 153"/>
                <a:gd name="T35" fmla="*/ 77 h 154"/>
                <a:gd name="T36" fmla="*/ 1 w 153"/>
                <a:gd name="T37" fmla="*/ 61 h 154"/>
                <a:gd name="T38" fmla="*/ 6 w 153"/>
                <a:gd name="T39" fmla="*/ 47 h 154"/>
                <a:gd name="T40" fmla="*/ 12 w 153"/>
                <a:gd name="T41" fmla="*/ 33 h 154"/>
                <a:gd name="T42" fmla="*/ 23 w 153"/>
                <a:gd name="T43" fmla="*/ 22 h 154"/>
                <a:gd name="T44" fmla="*/ 34 w 153"/>
                <a:gd name="T45" fmla="*/ 13 h 154"/>
                <a:gd name="T46" fmla="*/ 47 w 153"/>
                <a:gd name="T47" fmla="*/ 6 h 154"/>
                <a:gd name="T48" fmla="*/ 62 w 153"/>
                <a:gd name="T49" fmla="*/ 1 h 154"/>
                <a:gd name="T50" fmla="*/ 77 w 153"/>
                <a:gd name="T51" fmla="*/ 0 h 154"/>
                <a:gd name="T52" fmla="*/ 85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3"/>
                  </a:lnTo>
                  <a:lnTo>
                    <a:pt x="141" y="119"/>
                  </a:lnTo>
                  <a:lnTo>
                    <a:pt x="136" y="126"/>
                  </a:lnTo>
                  <a:lnTo>
                    <a:pt x="131" y="131"/>
                  </a:lnTo>
                  <a:lnTo>
                    <a:pt x="126" y="136"/>
                  </a:lnTo>
                  <a:lnTo>
                    <a:pt x="120" y="141"/>
                  </a:lnTo>
                  <a:lnTo>
                    <a:pt x="113" y="144"/>
                  </a:lnTo>
                  <a:lnTo>
                    <a:pt x="106" y="148"/>
                  </a:lnTo>
                  <a:lnTo>
                    <a:pt x="99" y="150"/>
                  </a:lnTo>
                  <a:lnTo>
                    <a:pt x="93" y="152"/>
                  </a:lnTo>
                  <a:lnTo>
                    <a:pt x="85" y="154"/>
                  </a:lnTo>
                  <a:lnTo>
                    <a:pt x="77" y="154"/>
                  </a:lnTo>
                  <a:lnTo>
                    <a:pt x="77" y="154"/>
                  </a:lnTo>
                  <a:lnTo>
                    <a:pt x="69" y="154"/>
                  </a:lnTo>
                  <a:lnTo>
                    <a:pt x="62" y="152"/>
                  </a:lnTo>
                  <a:lnTo>
                    <a:pt x="54" y="150"/>
                  </a:lnTo>
                  <a:lnTo>
                    <a:pt x="47" y="148"/>
                  </a:lnTo>
                  <a:lnTo>
                    <a:pt x="40" y="144"/>
                  </a:lnTo>
                  <a:lnTo>
                    <a:pt x="34" y="141"/>
                  </a:lnTo>
                  <a:lnTo>
                    <a:pt x="27" y="136"/>
                  </a:lnTo>
                  <a:lnTo>
                    <a:pt x="23" y="131"/>
                  </a:lnTo>
                  <a:lnTo>
                    <a:pt x="17" y="126"/>
                  </a:lnTo>
                  <a:lnTo>
                    <a:pt x="12" y="119"/>
                  </a:lnTo>
                  <a:lnTo>
                    <a:pt x="9" y="113"/>
                  </a:lnTo>
                  <a:lnTo>
                    <a:pt x="6" y="107"/>
                  </a:lnTo>
                  <a:lnTo>
                    <a:pt x="3" y="100"/>
                  </a:lnTo>
                  <a:lnTo>
                    <a:pt x="1" y="92"/>
                  </a:lnTo>
                  <a:lnTo>
                    <a:pt x="0" y="85"/>
                  </a:lnTo>
                  <a:lnTo>
                    <a:pt x="0" y="77"/>
                  </a:lnTo>
                  <a:lnTo>
                    <a:pt x="0" y="77"/>
                  </a:lnTo>
                  <a:lnTo>
                    <a:pt x="0" y="69"/>
                  </a:lnTo>
                  <a:lnTo>
                    <a:pt x="1" y="61"/>
                  </a:lnTo>
                  <a:lnTo>
                    <a:pt x="3" y="54"/>
                  </a:lnTo>
                  <a:lnTo>
                    <a:pt x="6" y="47"/>
                  </a:lnTo>
                  <a:lnTo>
                    <a:pt x="9" y="40"/>
                  </a:lnTo>
                  <a:lnTo>
                    <a:pt x="12" y="33"/>
                  </a:lnTo>
                  <a:lnTo>
                    <a:pt x="17" y="28"/>
                  </a:lnTo>
                  <a:lnTo>
                    <a:pt x="23" y="22"/>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4" name="Freeform 1483">
              <a:extLst>
                <a:ext uri="{FF2B5EF4-FFF2-40B4-BE49-F238E27FC236}">
                  <a16:creationId xmlns:a16="http://schemas.microsoft.com/office/drawing/2014/main" id="{01628B08-6AD8-4A60-8CD4-A67B79D9F961}"/>
                </a:ext>
              </a:extLst>
            </p:cNvPr>
            <p:cNvSpPr>
              <a:spLocks/>
            </p:cNvSpPr>
            <p:nvPr/>
          </p:nvSpPr>
          <p:spPr bwMode="auto">
            <a:xfrm>
              <a:off x="8032750" y="1638300"/>
              <a:ext cx="49213" cy="49213"/>
            </a:xfrm>
            <a:custGeom>
              <a:avLst/>
              <a:gdLst>
                <a:gd name="T0" fmla="*/ 153 w 153"/>
                <a:gd name="T1" fmla="*/ 76 h 153"/>
                <a:gd name="T2" fmla="*/ 152 w 153"/>
                <a:gd name="T3" fmla="*/ 92 h 153"/>
                <a:gd name="T4" fmla="*/ 147 w 153"/>
                <a:gd name="T5" fmla="*/ 106 h 153"/>
                <a:gd name="T6" fmla="*/ 140 w 153"/>
                <a:gd name="T7" fmla="*/ 120 h 153"/>
                <a:gd name="T8" fmla="*/ 130 w 153"/>
                <a:gd name="T9" fmla="*/ 131 h 153"/>
                <a:gd name="T10" fmla="*/ 119 w 153"/>
                <a:gd name="T11" fmla="*/ 140 h 153"/>
                <a:gd name="T12" fmla="*/ 106 w 153"/>
                <a:gd name="T13" fmla="*/ 147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1 w 153"/>
                <a:gd name="T43" fmla="*/ 21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0" y="120"/>
                  </a:lnTo>
                  <a:lnTo>
                    <a:pt x="136" y="126"/>
                  </a:lnTo>
                  <a:lnTo>
                    <a:pt x="130" y="131"/>
                  </a:lnTo>
                  <a:lnTo>
                    <a:pt x="126" y="136"/>
                  </a:lnTo>
                  <a:lnTo>
                    <a:pt x="119" y="140"/>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6" y="17"/>
                  </a:lnTo>
                  <a:lnTo>
                    <a:pt x="130" y="21"/>
                  </a:lnTo>
                  <a:lnTo>
                    <a:pt x="136" y="27"/>
                  </a:lnTo>
                  <a:lnTo>
                    <a:pt x="140" y="33"/>
                  </a:lnTo>
                  <a:lnTo>
                    <a:pt x="144" y="40"/>
                  </a:lnTo>
                  <a:lnTo>
                    <a:pt x="147" y="47"/>
                  </a:lnTo>
                  <a:lnTo>
                    <a:pt x="150"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5" name="Freeform 1484">
              <a:extLst>
                <a:ext uri="{FF2B5EF4-FFF2-40B4-BE49-F238E27FC236}">
                  <a16:creationId xmlns:a16="http://schemas.microsoft.com/office/drawing/2014/main" id="{89920782-59D3-4209-AFE9-D7D49376EE76}"/>
                </a:ext>
              </a:extLst>
            </p:cNvPr>
            <p:cNvSpPr>
              <a:spLocks/>
            </p:cNvSpPr>
            <p:nvPr/>
          </p:nvSpPr>
          <p:spPr bwMode="auto">
            <a:xfrm>
              <a:off x="8102600" y="1638300"/>
              <a:ext cx="47625" cy="49213"/>
            </a:xfrm>
            <a:custGeom>
              <a:avLst/>
              <a:gdLst>
                <a:gd name="T0" fmla="*/ 154 w 154"/>
                <a:gd name="T1" fmla="*/ 76 h 153"/>
                <a:gd name="T2" fmla="*/ 152 w 154"/>
                <a:gd name="T3" fmla="*/ 92 h 153"/>
                <a:gd name="T4" fmla="*/ 148 w 154"/>
                <a:gd name="T5" fmla="*/ 106 h 153"/>
                <a:gd name="T6" fmla="*/ 141 w 154"/>
                <a:gd name="T7" fmla="*/ 120 h 153"/>
                <a:gd name="T8" fmla="*/ 131 w 154"/>
                <a:gd name="T9" fmla="*/ 131 h 153"/>
                <a:gd name="T10" fmla="*/ 119 w 154"/>
                <a:gd name="T11" fmla="*/ 140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2 w 154"/>
                <a:gd name="T43" fmla="*/ 21 h 153"/>
                <a:gd name="T44" fmla="*/ 33 w 154"/>
                <a:gd name="T45" fmla="*/ 12 h 153"/>
                <a:gd name="T46" fmla="*/ 47 w 154"/>
                <a:gd name="T47" fmla="*/ 5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2"/>
                  </a:lnTo>
                  <a:lnTo>
                    <a:pt x="150" y="99"/>
                  </a:lnTo>
                  <a:lnTo>
                    <a:pt x="148" y="106"/>
                  </a:lnTo>
                  <a:lnTo>
                    <a:pt x="144" y="113"/>
                  </a:lnTo>
                  <a:lnTo>
                    <a:pt x="141" y="120"/>
                  </a:lnTo>
                  <a:lnTo>
                    <a:pt x="136" y="126"/>
                  </a:lnTo>
                  <a:lnTo>
                    <a:pt x="131" y="131"/>
                  </a:lnTo>
                  <a:lnTo>
                    <a:pt x="126" y="136"/>
                  </a:lnTo>
                  <a:lnTo>
                    <a:pt x="119" y="140"/>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4" y="9"/>
                  </a:lnTo>
                  <a:lnTo>
                    <a:pt x="119" y="12"/>
                  </a:lnTo>
                  <a:lnTo>
                    <a:pt x="126" y="17"/>
                  </a:lnTo>
                  <a:lnTo>
                    <a:pt x="131" y="21"/>
                  </a:lnTo>
                  <a:lnTo>
                    <a:pt x="136" y="27"/>
                  </a:lnTo>
                  <a:lnTo>
                    <a:pt x="141" y="33"/>
                  </a:lnTo>
                  <a:lnTo>
                    <a:pt x="144" y="40"/>
                  </a:lnTo>
                  <a:lnTo>
                    <a:pt x="148" y="47"/>
                  </a:lnTo>
                  <a:lnTo>
                    <a:pt x="150" y="54"/>
                  </a:lnTo>
                  <a:lnTo>
                    <a:pt x="152"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6" name="Freeform 1485">
              <a:extLst>
                <a:ext uri="{FF2B5EF4-FFF2-40B4-BE49-F238E27FC236}">
                  <a16:creationId xmlns:a16="http://schemas.microsoft.com/office/drawing/2014/main" id="{F50DBA29-A7CB-4A5B-BE19-B46FF73BFEF0}"/>
                </a:ext>
              </a:extLst>
            </p:cNvPr>
            <p:cNvSpPr>
              <a:spLocks/>
            </p:cNvSpPr>
            <p:nvPr/>
          </p:nvSpPr>
          <p:spPr bwMode="auto">
            <a:xfrm>
              <a:off x="8172450" y="1638300"/>
              <a:ext cx="47625" cy="49213"/>
            </a:xfrm>
            <a:custGeom>
              <a:avLst/>
              <a:gdLst>
                <a:gd name="T0" fmla="*/ 154 w 154"/>
                <a:gd name="T1" fmla="*/ 76 h 153"/>
                <a:gd name="T2" fmla="*/ 152 w 154"/>
                <a:gd name="T3" fmla="*/ 92 h 153"/>
                <a:gd name="T4" fmla="*/ 149 w 154"/>
                <a:gd name="T5" fmla="*/ 106 h 153"/>
                <a:gd name="T6" fmla="*/ 141 w 154"/>
                <a:gd name="T7" fmla="*/ 120 h 153"/>
                <a:gd name="T8" fmla="*/ 132 w 154"/>
                <a:gd name="T9" fmla="*/ 131 h 153"/>
                <a:gd name="T10" fmla="*/ 120 w 154"/>
                <a:gd name="T11" fmla="*/ 140 h 153"/>
                <a:gd name="T12" fmla="*/ 108 w 154"/>
                <a:gd name="T13" fmla="*/ 147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9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7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8 w 154"/>
                <a:gd name="T51" fmla="*/ 0 h 153"/>
                <a:gd name="T52" fmla="*/ 85 w 154"/>
                <a:gd name="T53" fmla="*/ 0 h 153"/>
                <a:gd name="T54" fmla="*/ 101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9" y="106"/>
                  </a:lnTo>
                  <a:lnTo>
                    <a:pt x="145" y="113"/>
                  </a:lnTo>
                  <a:lnTo>
                    <a:pt x="141" y="120"/>
                  </a:lnTo>
                  <a:lnTo>
                    <a:pt x="136" y="126"/>
                  </a:lnTo>
                  <a:lnTo>
                    <a:pt x="132" y="131"/>
                  </a:lnTo>
                  <a:lnTo>
                    <a:pt x="126" y="136"/>
                  </a:lnTo>
                  <a:lnTo>
                    <a:pt x="120" y="140"/>
                  </a:lnTo>
                  <a:lnTo>
                    <a:pt x="114" y="144"/>
                  </a:lnTo>
                  <a:lnTo>
                    <a:pt x="108" y="147"/>
                  </a:lnTo>
                  <a:lnTo>
                    <a:pt x="101" y="150"/>
                  </a:lnTo>
                  <a:lnTo>
                    <a:pt x="93" y="152"/>
                  </a:lnTo>
                  <a:lnTo>
                    <a:pt x="85" y="153"/>
                  </a:lnTo>
                  <a:lnTo>
                    <a:pt x="78" y="153"/>
                  </a:lnTo>
                  <a:lnTo>
                    <a:pt x="78" y="153"/>
                  </a:lnTo>
                  <a:lnTo>
                    <a:pt x="70" y="153"/>
                  </a:lnTo>
                  <a:lnTo>
                    <a:pt x="62" y="152"/>
                  </a:lnTo>
                  <a:lnTo>
                    <a:pt x="55" y="150"/>
                  </a:lnTo>
                  <a:lnTo>
                    <a:pt x="47" y="147"/>
                  </a:lnTo>
                  <a:lnTo>
                    <a:pt x="41" y="144"/>
                  </a:lnTo>
                  <a:lnTo>
                    <a:pt x="34" y="140"/>
                  </a:lnTo>
                  <a:lnTo>
                    <a:pt x="29"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0"/>
                  </a:lnTo>
                  <a:lnTo>
                    <a:pt x="3" y="54"/>
                  </a:lnTo>
                  <a:lnTo>
                    <a:pt x="7" y="47"/>
                  </a:lnTo>
                  <a:lnTo>
                    <a:pt x="9"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6" y="27"/>
                  </a:lnTo>
                  <a:lnTo>
                    <a:pt x="141" y="33"/>
                  </a:lnTo>
                  <a:lnTo>
                    <a:pt x="145" y="40"/>
                  </a:lnTo>
                  <a:lnTo>
                    <a:pt x="149" y="47"/>
                  </a:lnTo>
                  <a:lnTo>
                    <a:pt x="151" y="54"/>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7" name="Freeform 1486">
              <a:extLst>
                <a:ext uri="{FF2B5EF4-FFF2-40B4-BE49-F238E27FC236}">
                  <a16:creationId xmlns:a16="http://schemas.microsoft.com/office/drawing/2014/main" id="{22FEFF44-053B-4AE4-B651-5A655BBFD49D}"/>
                </a:ext>
              </a:extLst>
            </p:cNvPr>
            <p:cNvSpPr>
              <a:spLocks/>
            </p:cNvSpPr>
            <p:nvPr/>
          </p:nvSpPr>
          <p:spPr bwMode="auto">
            <a:xfrm>
              <a:off x="8242300" y="1638300"/>
              <a:ext cx="49213" cy="49213"/>
            </a:xfrm>
            <a:custGeom>
              <a:avLst/>
              <a:gdLst>
                <a:gd name="T0" fmla="*/ 153 w 153"/>
                <a:gd name="T1" fmla="*/ 76 h 153"/>
                <a:gd name="T2" fmla="*/ 152 w 153"/>
                <a:gd name="T3" fmla="*/ 92 h 153"/>
                <a:gd name="T4" fmla="*/ 148 w 153"/>
                <a:gd name="T5" fmla="*/ 106 h 153"/>
                <a:gd name="T6" fmla="*/ 141 w 153"/>
                <a:gd name="T7" fmla="*/ 120 h 153"/>
                <a:gd name="T8" fmla="*/ 132 w 153"/>
                <a:gd name="T9" fmla="*/ 131 h 153"/>
                <a:gd name="T10" fmla="*/ 120 w 153"/>
                <a:gd name="T11" fmla="*/ 140 h 153"/>
                <a:gd name="T12" fmla="*/ 107 w 153"/>
                <a:gd name="T13" fmla="*/ 147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4 w 153"/>
                <a:gd name="T31" fmla="*/ 99 h 153"/>
                <a:gd name="T32" fmla="*/ 0 w 153"/>
                <a:gd name="T33" fmla="*/ 84 h 153"/>
                <a:gd name="T34" fmla="*/ 0 w 153"/>
                <a:gd name="T35" fmla="*/ 76 h 153"/>
                <a:gd name="T36" fmla="*/ 1 w 153"/>
                <a:gd name="T37" fmla="*/ 60 h 153"/>
                <a:gd name="T38" fmla="*/ 6 w 153"/>
                <a:gd name="T39" fmla="*/ 47 h 153"/>
                <a:gd name="T40" fmla="*/ 13 w 153"/>
                <a:gd name="T41" fmla="*/ 33 h 153"/>
                <a:gd name="T42" fmla="*/ 22 w 153"/>
                <a:gd name="T43" fmla="*/ 21 h 153"/>
                <a:gd name="T44" fmla="*/ 33 w 153"/>
                <a:gd name="T45" fmla="*/ 12 h 153"/>
                <a:gd name="T46" fmla="*/ 47 w 153"/>
                <a:gd name="T47" fmla="*/ 5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0"/>
                  </a:lnTo>
                  <a:lnTo>
                    <a:pt x="113"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7"/>
                  </a:lnTo>
                  <a:lnTo>
                    <a:pt x="150"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8" name="Freeform 1487">
              <a:extLst>
                <a:ext uri="{FF2B5EF4-FFF2-40B4-BE49-F238E27FC236}">
                  <a16:creationId xmlns:a16="http://schemas.microsoft.com/office/drawing/2014/main" id="{036E1223-677F-4B79-82BB-2B407E3FEA96}"/>
                </a:ext>
              </a:extLst>
            </p:cNvPr>
            <p:cNvSpPr>
              <a:spLocks/>
            </p:cNvSpPr>
            <p:nvPr/>
          </p:nvSpPr>
          <p:spPr bwMode="auto">
            <a:xfrm>
              <a:off x="8312150" y="1638300"/>
              <a:ext cx="49213" cy="49213"/>
            </a:xfrm>
            <a:custGeom>
              <a:avLst/>
              <a:gdLst>
                <a:gd name="T0" fmla="*/ 153 w 153"/>
                <a:gd name="T1" fmla="*/ 76 h 153"/>
                <a:gd name="T2" fmla="*/ 152 w 153"/>
                <a:gd name="T3" fmla="*/ 92 h 153"/>
                <a:gd name="T4" fmla="*/ 147 w 153"/>
                <a:gd name="T5" fmla="*/ 106 h 153"/>
                <a:gd name="T6" fmla="*/ 140 w 153"/>
                <a:gd name="T7" fmla="*/ 120 h 153"/>
                <a:gd name="T8" fmla="*/ 131 w 153"/>
                <a:gd name="T9" fmla="*/ 131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3 w 153"/>
                <a:gd name="T43" fmla="*/ 21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0" y="120"/>
                  </a:lnTo>
                  <a:lnTo>
                    <a:pt x="136" y="126"/>
                  </a:lnTo>
                  <a:lnTo>
                    <a:pt x="131" y="131"/>
                  </a:lnTo>
                  <a:lnTo>
                    <a:pt x="126" y="136"/>
                  </a:lnTo>
                  <a:lnTo>
                    <a:pt x="120" y="140"/>
                  </a:lnTo>
                  <a:lnTo>
                    <a:pt x="113" y="144"/>
                  </a:lnTo>
                  <a:lnTo>
                    <a:pt x="106" y="147"/>
                  </a:lnTo>
                  <a:lnTo>
                    <a:pt x="99" y="150"/>
                  </a:lnTo>
                  <a:lnTo>
                    <a:pt x="92" y="152"/>
                  </a:lnTo>
                  <a:lnTo>
                    <a:pt x="84" y="153"/>
                  </a:lnTo>
                  <a:lnTo>
                    <a:pt x="76" y="153"/>
                  </a:lnTo>
                  <a:lnTo>
                    <a:pt x="76" y="153"/>
                  </a:lnTo>
                  <a:lnTo>
                    <a:pt x="68" y="153"/>
                  </a:lnTo>
                  <a:lnTo>
                    <a:pt x="60" y="152"/>
                  </a:lnTo>
                  <a:lnTo>
                    <a:pt x="53" y="150"/>
                  </a:lnTo>
                  <a:lnTo>
                    <a:pt x="47" y="147"/>
                  </a:lnTo>
                  <a:lnTo>
                    <a:pt x="40" y="144"/>
                  </a:lnTo>
                  <a:lnTo>
                    <a:pt x="33" y="140"/>
                  </a:lnTo>
                  <a:lnTo>
                    <a:pt x="27" y="136"/>
                  </a:lnTo>
                  <a:lnTo>
                    <a:pt x="23"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2" y="33"/>
                  </a:lnTo>
                  <a:lnTo>
                    <a:pt x="17" y="27"/>
                  </a:lnTo>
                  <a:lnTo>
                    <a:pt x="23" y="21"/>
                  </a:lnTo>
                  <a:lnTo>
                    <a:pt x="27" y="17"/>
                  </a:lnTo>
                  <a:lnTo>
                    <a:pt x="33" y="12"/>
                  </a:lnTo>
                  <a:lnTo>
                    <a:pt x="40" y="9"/>
                  </a:lnTo>
                  <a:lnTo>
                    <a:pt x="47" y="5"/>
                  </a:lnTo>
                  <a:lnTo>
                    <a:pt x="53"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0" y="33"/>
                  </a:lnTo>
                  <a:lnTo>
                    <a:pt x="144" y="40"/>
                  </a:lnTo>
                  <a:lnTo>
                    <a:pt x="147" y="47"/>
                  </a:lnTo>
                  <a:lnTo>
                    <a:pt x="150"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9" name="Freeform 1488">
              <a:extLst>
                <a:ext uri="{FF2B5EF4-FFF2-40B4-BE49-F238E27FC236}">
                  <a16:creationId xmlns:a16="http://schemas.microsoft.com/office/drawing/2014/main" id="{D9A710FB-834E-4307-98E4-770BD9FB58BB}"/>
                </a:ext>
              </a:extLst>
            </p:cNvPr>
            <p:cNvSpPr>
              <a:spLocks/>
            </p:cNvSpPr>
            <p:nvPr/>
          </p:nvSpPr>
          <p:spPr bwMode="auto">
            <a:xfrm>
              <a:off x="8382000" y="1638300"/>
              <a:ext cx="49213" cy="49213"/>
            </a:xfrm>
            <a:custGeom>
              <a:avLst/>
              <a:gdLst>
                <a:gd name="T0" fmla="*/ 155 w 155"/>
                <a:gd name="T1" fmla="*/ 76 h 153"/>
                <a:gd name="T2" fmla="*/ 153 w 155"/>
                <a:gd name="T3" fmla="*/ 92 h 153"/>
                <a:gd name="T4" fmla="*/ 148 w 155"/>
                <a:gd name="T5" fmla="*/ 106 h 153"/>
                <a:gd name="T6" fmla="*/ 141 w 155"/>
                <a:gd name="T7" fmla="*/ 120 h 153"/>
                <a:gd name="T8" fmla="*/ 132 w 155"/>
                <a:gd name="T9" fmla="*/ 131 h 153"/>
                <a:gd name="T10" fmla="*/ 121 w 155"/>
                <a:gd name="T11" fmla="*/ 140 h 153"/>
                <a:gd name="T12" fmla="*/ 108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8 w 155"/>
                <a:gd name="T27" fmla="*/ 126 h 153"/>
                <a:gd name="T28" fmla="*/ 10 w 155"/>
                <a:gd name="T29" fmla="*/ 113 h 153"/>
                <a:gd name="T30" fmla="*/ 4 w 155"/>
                <a:gd name="T31" fmla="*/ 99 h 153"/>
                <a:gd name="T32" fmla="*/ 0 w 155"/>
                <a:gd name="T33" fmla="*/ 84 h 153"/>
                <a:gd name="T34" fmla="*/ 0 w 155"/>
                <a:gd name="T35" fmla="*/ 76 h 153"/>
                <a:gd name="T36" fmla="*/ 2 w 155"/>
                <a:gd name="T37" fmla="*/ 60 h 153"/>
                <a:gd name="T38" fmla="*/ 6 w 155"/>
                <a:gd name="T39" fmla="*/ 47 h 153"/>
                <a:gd name="T40" fmla="*/ 14 w 155"/>
                <a:gd name="T41" fmla="*/ 33 h 153"/>
                <a:gd name="T42" fmla="*/ 23 w 155"/>
                <a:gd name="T43" fmla="*/ 21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4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2"/>
                  </a:lnTo>
                  <a:lnTo>
                    <a:pt x="151" y="99"/>
                  </a:lnTo>
                  <a:lnTo>
                    <a:pt x="148" y="106"/>
                  </a:lnTo>
                  <a:lnTo>
                    <a:pt x="145" y="113"/>
                  </a:lnTo>
                  <a:lnTo>
                    <a:pt x="141" y="120"/>
                  </a:lnTo>
                  <a:lnTo>
                    <a:pt x="137" y="126"/>
                  </a:lnTo>
                  <a:lnTo>
                    <a:pt x="132" y="131"/>
                  </a:lnTo>
                  <a:lnTo>
                    <a:pt x="126" y="136"/>
                  </a:lnTo>
                  <a:lnTo>
                    <a:pt x="121" y="140"/>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9" y="136"/>
                  </a:lnTo>
                  <a:lnTo>
                    <a:pt x="23" y="131"/>
                  </a:lnTo>
                  <a:lnTo>
                    <a:pt x="18" y="126"/>
                  </a:lnTo>
                  <a:lnTo>
                    <a:pt x="14" y="120"/>
                  </a:lnTo>
                  <a:lnTo>
                    <a:pt x="10" y="113"/>
                  </a:lnTo>
                  <a:lnTo>
                    <a:pt x="6" y="106"/>
                  </a:lnTo>
                  <a:lnTo>
                    <a:pt x="4" y="99"/>
                  </a:lnTo>
                  <a:lnTo>
                    <a:pt x="2" y="92"/>
                  </a:lnTo>
                  <a:lnTo>
                    <a:pt x="0" y="84"/>
                  </a:lnTo>
                  <a:lnTo>
                    <a:pt x="0" y="76"/>
                  </a:lnTo>
                  <a:lnTo>
                    <a:pt x="0" y="76"/>
                  </a:lnTo>
                  <a:lnTo>
                    <a:pt x="0" y="68"/>
                  </a:lnTo>
                  <a:lnTo>
                    <a:pt x="2" y="60"/>
                  </a:lnTo>
                  <a:lnTo>
                    <a:pt x="4" y="54"/>
                  </a:lnTo>
                  <a:lnTo>
                    <a:pt x="6" y="47"/>
                  </a:lnTo>
                  <a:lnTo>
                    <a:pt x="10" y="40"/>
                  </a:lnTo>
                  <a:lnTo>
                    <a:pt x="14" y="33"/>
                  </a:lnTo>
                  <a:lnTo>
                    <a:pt x="18" y="27"/>
                  </a:lnTo>
                  <a:lnTo>
                    <a:pt x="23" y="21"/>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1" y="12"/>
                  </a:lnTo>
                  <a:lnTo>
                    <a:pt x="126" y="17"/>
                  </a:lnTo>
                  <a:lnTo>
                    <a:pt x="132" y="21"/>
                  </a:lnTo>
                  <a:lnTo>
                    <a:pt x="137" y="27"/>
                  </a:lnTo>
                  <a:lnTo>
                    <a:pt x="141" y="33"/>
                  </a:lnTo>
                  <a:lnTo>
                    <a:pt x="145" y="40"/>
                  </a:lnTo>
                  <a:lnTo>
                    <a:pt x="148" y="47"/>
                  </a:lnTo>
                  <a:lnTo>
                    <a:pt x="151" y="54"/>
                  </a:lnTo>
                  <a:lnTo>
                    <a:pt x="153"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0" name="Freeform 1489">
              <a:extLst>
                <a:ext uri="{FF2B5EF4-FFF2-40B4-BE49-F238E27FC236}">
                  <a16:creationId xmlns:a16="http://schemas.microsoft.com/office/drawing/2014/main" id="{8F7D8D44-8BC3-4F44-BEB3-416CDCEF6009}"/>
                </a:ext>
              </a:extLst>
            </p:cNvPr>
            <p:cNvSpPr>
              <a:spLocks/>
            </p:cNvSpPr>
            <p:nvPr/>
          </p:nvSpPr>
          <p:spPr bwMode="auto">
            <a:xfrm>
              <a:off x="8451850" y="1638300"/>
              <a:ext cx="47625" cy="49213"/>
            </a:xfrm>
            <a:custGeom>
              <a:avLst/>
              <a:gdLst>
                <a:gd name="T0" fmla="*/ 154 w 154"/>
                <a:gd name="T1" fmla="*/ 76 h 153"/>
                <a:gd name="T2" fmla="*/ 152 w 154"/>
                <a:gd name="T3" fmla="*/ 92 h 153"/>
                <a:gd name="T4" fmla="*/ 148 w 154"/>
                <a:gd name="T5" fmla="*/ 106 h 153"/>
                <a:gd name="T6" fmla="*/ 141 w 154"/>
                <a:gd name="T7" fmla="*/ 120 h 153"/>
                <a:gd name="T8" fmla="*/ 132 w 154"/>
                <a:gd name="T9" fmla="*/ 131 h 153"/>
                <a:gd name="T10" fmla="*/ 120 w 154"/>
                <a:gd name="T11" fmla="*/ 140 h 153"/>
                <a:gd name="T12" fmla="*/ 108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9 w 154"/>
                <a:gd name="T25" fmla="*/ 136 h 153"/>
                <a:gd name="T26" fmla="*/ 17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6 w 154"/>
                <a:gd name="T39" fmla="*/ 47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8" y="106"/>
                  </a:lnTo>
                  <a:lnTo>
                    <a:pt x="145" y="113"/>
                  </a:lnTo>
                  <a:lnTo>
                    <a:pt x="141" y="120"/>
                  </a:lnTo>
                  <a:lnTo>
                    <a:pt x="136" y="126"/>
                  </a:lnTo>
                  <a:lnTo>
                    <a:pt x="132" y="131"/>
                  </a:lnTo>
                  <a:lnTo>
                    <a:pt x="126" y="136"/>
                  </a:lnTo>
                  <a:lnTo>
                    <a:pt x="120" y="140"/>
                  </a:lnTo>
                  <a:lnTo>
                    <a:pt x="113"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9" y="136"/>
                  </a:lnTo>
                  <a:lnTo>
                    <a:pt x="23" y="131"/>
                  </a:lnTo>
                  <a:lnTo>
                    <a:pt x="17" y="126"/>
                  </a:lnTo>
                  <a:lnTo>
                    <a:pt x="14"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4" y="33"/>
                  </a:lnTo>
                  <a:lnTo>
                    <a:pt x="17" y="27"/>
                  </a:lnTo>
                  <a:lnTo>
                    <a:pt x="23" y="21"/>
                  </a:lnTo>
                  <a:lnTo>
                    <a:pt x="29" y="17"/>
                  </a:lnTo>
                  <a:lnTo>
                    <a:pt x="34" y="12"/>
                  </a:lnTo>
                  <a:lnTo>
                    <a:pt x="40" y="9"/>
                  </a:lnTo>
                  <a:lnTo>
                    <a:pt x="47" y="5"/>
                  </a:lnTo>
                  <a:lnTo>
                    <a:pt x="54" y="3"/>
                  </a:lnTo>
                  <a:lnTo>
                    <a:pt x="62" y="1"/>
                  </a:lnTo>
                  <a:lnTo>
                    <a:pt x="69" y="0"/>
                  </a:lnTo>
                  <a:lnTo>
                    <a:pt x="77" y="0"/>
                  </a:lnTo>
                  <a:lnTo>
                    <a:pt x="77" y="0"/>
                  </a:lnTo>
                  <a:lnTo>
                    <a:pt x="85" y="0"/>
                  </a:lnTo>
                  <a:lnTo>
                    <a:pt x="93" y="1"/>
                  </a:lnTo>
                  <a:lnTo>
                    <a:pt x="100" y="3"/>
                  </a:lnTo>
                  <a:lnTo>
                    <a:pt x="108" y="5"/>
                  </a:lnTo>
                  <a:lnTo>
                    <a:pt x="113" y="9"/>
                  </a:lnTo>
                  <a:lnTo>
                    <a:pt x="120" y="12"/>
                  </a:lnTo>
                  <a:lnTo>
                    <a:pt x="126" y="17"/>
                  </a:lnTo>
                  <a:lnTo>
                    <a:pt x="132" y="21"/>
                  </a:lnTo>
                  <a:lnTo>
                    <a:pt x="136" y="27"/>
                  </a:lnTo>
                  <a:lnTo>
                    <a:pt x="141" y="33"/>
                  </a:lnTo>
                  <a:lnTo>
                    <a:pt x="145" y="40"/>
                  </a:lnTo>
                  <a:lnTo>
                    <a:pt x="148" y="47"/>
                  </a:lnTo>
                  <a:lnTo>
                    <a:pt x="151" y="54"/>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1" name="Freeform 1490">
              <a:extLst>
                <a:ext uri="{FF2B5EF4-FFF2-40B4-BE49-F238E27FC236}">
                  <a16:creationId xmlns:a16="http://schemas.microsoft.com/office/drawing/2014/main" id="{412125B2-858E-46B8-AD28-FE8420D2DC81}"/>
                </a:ext>
              </a:extLst>
            </p:cNvPr>
            <p:cNvSpPr>
              <a:spLocks/>
            </p:cNvSpPr>
            <p:nvPr/>
          </p:nvSpPr>
          <p:spPr bwMode="auto">
            <a:xfrm>
              <a:off x="8521700" y="1638300"/>
              <a:ext cx="47625" cy="49213"/>
            </a:xfrm>
            <a:custGeom>
              <a:avLst/>
              <a:gdLst>
                <a:gd name="T0" fmla="*/ 153 w 153"/>
                <a:gd name="T1" fmla="*/ 76 h 153"/>
                <a:gd name="T2" fmla="*/ 152 w 153"/>
                <a:gd name="T3" fmla="*/ 92 h 153"/>
                <a:gd name="T4" fmla="*/ 147 w 153"/>
                <a:gd name="T5" fmla="*/ 106 h 153"/>
                <a:gd name="T6" fmla="*/ 141 w 153"/>
                <a:gd name="T7" fmla="*/ 120 h 153"/>
                <a:gd name="T8" fmla="*/ 131 w 153"/>
                <a:gd name="T9" fmla="*/ 131 h 153"/>
                <a:gd name="T10" fmla="*/ 120 w 153"/>
                <a:gd name="T11" fmla="*/ 140 h 153"/>
                <a:gd name="T12" fmla="*/ 106 w 153"/>
                <a:gd name="T13" fmla="*/ 147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6 w 153"/>
                <a:gd name="T39" fmla="*/ 47 h 153"/>
                <a:gd name="T40" fmla="*/ 12 w 153"/>
                <a:gd name="T41" fmla="*/ 33 h 153"/>
                <a:gd name="T42" fmla="*/ 23 w 153"/>
                <a:gd name="T43" fmla="*/ 21 h 153"/>
                <a:gd name="T44" fmla="*/ 34 w 153"/>
                <a:gd name="T45" fmla="*/ 12 h 153"/>
                <a:gd name="T46" fmla="*/ 47 w 153"/>
                <a:gd name="T47" fmla="*/ 5 h 153"/>
                <a:gd name="T48" fmla="*/ 62 w 153"/>
                <a:gd name="T49" fmla="*/ 1 h 153"/>
                <a:gd name="T50" fmla="*/ 77 w 153"/>
                <a:gd name="T51" fmla="*/ 0 h 153"/>
                <a:gd name="T52" fmla="*/ 85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0"/>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2" y="33"/>
                  </a:lnTo>
                  <a:lnTo>
                    <a:pt x="17" y="27"/>
                  </a:lnTo>
                  <a:lnTo>
                    <a:pt x="23" y="21"/>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1" y="21"/>
                  </a:lnTo>
                  <a:lnTo>
                    <a:pt x="136" y="27"/>
                  </a:lnTo>
                  <a:lnTo>
                    <a:pt x="141" y="33"/>
                  </a:lnTo>
                  <a:lnTo>
                    <a:pt x="144" y="40"/>
                  </a:lnTo>
                  <a:lnTo>
                    <a:pt x="147" y="47"/>
                  </a:lnTo>
                  <a:lnTo>
                    <a:pt x="150"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2" name="Freeform 1491">
              <a:extLst>
                <a:ext uri="{FF2B5EF4-FFF2-40B4-BE49-F238E27FC236}">
                  <a16:creationId xmlns:a16="http://schemas.microsoft.com/office/drawing/2014/main" id="{97C97084-DCDD-4260-8143-974647846751}"/>
                </a:ext>
              </a:extLst>
            </p:cNvPr>
            <p:cNvSpPr>
              <a:spLocks/>
            </p:cNvSpPr>
            <p:nvPr/>
          </p:nvSpPr>
          <p:spPr bwMode="auto">
            <a:xfrm>
              <a:off x="8032750" y="1571625"/>
              <a:ext cx="49213" cy="49213"/>
            </a:xfrm>
            <a:custGeom>
              <a:avLst/>
              <a:gdLst>
                <a:gd name="T0" fmla="*/ 153 w 153"/>
                <a:gd name="T1" fmla="*/ 77 h 154"/>
                <a:gd name="T2" fmla="*/ 152 w 153"/>
                <a:gd name="T3" fmla="*/ 92 h 154"/>
                <a:gd name="T4" fmla="*/ 147 w 153"/>
                <a:gd name="T5" fmla="*/ 107 h 154"/>
                <a:gd name="T6" fmla="*/ 140 w 153"/>
                <a:gd name="T7" fmla="*/ 121 h 154"/>
                <a:gd name="T8" fmla="*/ 130 w 153"/>
                <a:gd name="T9" fmla="*/ 132 h 154"/>
                <a:gd name="T10" fmla="*/ 119 w 153"/>
                <a:gd name="T11" fmla="*/ 141 h 154"/>
                <a:gd name="T12" fmla="*/ 106 w 153"/>
                <a:gd name="T13" fmla="*/ 148 h 154"/>
                <a:gd name="T14" fmla="*/ 91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4 h 154"/>
                <a:gd name="T42" fmla="*/ 21 w 153"/>
                <a:gd name="T43" fmla="*/ 22 h 154"/>
                <a:gd name="T44" fmla="*/ 33 w 153"/>
                <a:gd name="T45" fmla="*/ 13 h 154"/>
                <a:gd name="T46" fmla="*/ 47 w 153"/>
                <a:gd name="T47" fmla="*/ 6 h 154"/>
                <a:gd name="T48" fmla="*/ 60 w 153"/>
                <a:gd name="T49" fmla="*/ 2 h 154"/>
                <a:gd name="T50" fmla="*/ 76 w 153"/>
                <a:gd name="T51" fmla="*/ 0 h 154"/>
                <a:gd name="T52" fmla="*/ 84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0" y="121"/>
                  </a:lnTo>
                  <a:lnTo>
                    <a:pt x="136" y="126"/>
                  </a:lnTo>
                  <a:lnTo>
                    <a:pt x="130" y="132"/>
                  </a:lnTo>
                  <a:lnTo>
                    <a:pt x="126"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6" y="18"/>
                  </a:lnTo>
                  <a:lnTo>
                    <a:pt x="130" y="22"/>
                  </a:lnTo>
                  <a:lnTo>
                    <a:pt x="136" y="28"/>
                  </a:lnTo>
                  <a:lnTo>
                    <a:pt x="140" y="34"/>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3" name="Freeform 1492">
              <a:extLst>
                <a:ext uri="{FF2B5EF4-FFF2-40B4-BE49-F238E27FC236}">
                  <a16:creationId xmlns:a16="http://schemas.microsoft.com/office/drawing/2014/main" id="{E89DBC2E-0DBF-40DB-AC83-E419B10E9B3F}"/>
                </a:ext>
              </a:extLst>
            </p:cNvPr>
            <p:cNvSpPr>
              <a:spLocks/>
            </p:cNvSpPr>
            <p:nvPr/>
          </p:nvSpPr>
          <p:spPr bwMode="auto">
            <a:xfrm>
              <a:off x="8102600" y="1571625"/>
              <a:ext cx="47625" cy="49213"/>
            </a:xfrm>
            <a:custGeom>
              <a:avLst/>
              <a:gdLst>
                <a:gd name="T0" fmla="*/ 154 w 154"/>
                <a:gd name="T1" fmla="*/ 77 h 154"/>
                <a:gd name="T2" fmla="*/ 152 w 154"/>
                <a:gd name="T3" fmla="*/ 92 h 154"/>
                <a:gd name="T4" fmla="*/ 148 w 154"/>
                <a:gd name="T5" fmla="*/ 107 h 154"/>
                <a:gd name="T6" fmla="*/ 141 w 154"/>
                <a:gd name="T7" fmla="*/ 121 h 154"/>
                <a:gd name="T8" fmla="*/ 131 w 154"/>
                <a:gd name="T9" fmla="*/ 132 h 154"/>
                <a:gd name="T10" fmla="*/ 119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4 h 154"/>
                <a:gd name="T42" fmla="*/ 22 w 154"/>
                <a:gd name="T43" fmla="*/ 22 h 154"/>
                <a:gd name="T44" fmla="*/ 33 w 154"/>
                <a:gd name="T45" fmla="*/ 13 h 154"/>
                <a:gd name="T46" fmla="*/ 47 w 154"/>
                <a:gd name="T47" fmla="*/ 6 h 154"/>
                <a:gd name="T48" fmla="*/ 61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2"/>
                  </a:lnTo>
                  <a:lnTo>
                    <a:pt x="150" y="100"/>
                  </a:lnTo>
                  <a:lnTo>
                    <a:pt x="148" y="107"/>
                  </a:lnTo>
                  <a:lnTo>
                    <a:pt x="144" y="114"/>
                  </a:lnTo>
                  <a:lnTo>
                    <a:pt x="141" y="121"/>
                  </a:lnTo>
                  <a:lnTo>
                    <a:pt x="136" y="126"/>
                  </a:lnTo>
                  <a:lnTo>
                    <a:pt x="131" y="132"/>
                  </a:lnTo>
                  <a:lnTo>
                    <a:pt x="126" y="137"/>
                  </a:lnTo>
                  <a:lnTo>
                    <a:pt x="119"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19" y="13"/>
                  </a:lnTo>
                  <a:lnTo>
                    <a:pt x="126" y="18"/>
                  </a:lnTo>
                  <a:lnTo>
                    <a:pt x="131" y="22"/>
                  </a:lnTo>
                  <a:lnTo>
                    <a:pt x="136" y="28"/>
                  </a:lnTo>
                  <a:lnTo>
                    <a:pt x="141" y="34"/>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4" name="Freeform 1493">
              <a:extLst>
                <a:ext uri="{FF2B5EF4-FFF2-40B4-BE49-F238E27FC236}">
                  <a16:creationId xmlns:a16="http://schemas.microsoft.com/office/drawing/2014/main" id="{80DE244D-6F9F-425E-B03C-6165BAE106D3}"/>
                </a:ext>
              </a:extLst>
            </p:cNvPr>
            <p:cNvSpPr>
              <a:spLocks/>
            </p:cNvSpPr>
            <p:nvPr/>
          </p:nvSpPr>
          <p:spPr bwMode="auto">
            <a:xfrm>
              <a:off x="8172450" y="1571625"/>
              <a:ext cx="47625" cy="49213"/>
            </a:xfrm>
            <a:custGeom>
              <a:avLst/>
              <a:gdLst>
                <a:gd name="T0" fmla="*/ 154 w 154"/>
                <a:gd name="T1" fmla="*/ 77 h 154"/>
                <a:gd name="T2" fmla="*/ 152 w 154"/>
                <a:gd name="T3" fmla="*/ 92 h 154"/>
                <a:gd name="T4" fmla="*/ 149 w 154"/>
                <a:gd name="T5" fmla="*/ 107 h 154"/>
                <a:gd name="T6" fmla="*/ 141 w 154"/>
                <a:gd name="T7" fmla="*/ 121 h 154"/>
                <a:gd name="T8" fmla="*/ 132 w 154"/>
                <a:gd name="T9" fmla="*/ 132 h 154"/>
                <a:gd name="T10" fmla="*/ 120 w 154"/>
                <a:gd name="T11" fmla="*/ 141 h 154"/>
                <a:gd name="T12" fmla="*/ 108 w 154"/>
                <a:gd name="T13" fmla="*/ 148 h 154"/>
                <a:gd name="T14" fmla="*/ 93 w 154"/>
                <a:gd name="T15" fmla="*/ 153 h 154"/>
                <a:gd name="T16" fmla="*/ 78 w 154"/>
                <a:gd name="T17" fmla="*/ 154 h 154"/>
                <a:gd name="T18" fmla="*/ 70 w 154"/>
                <a:gd name="T19" fmla="*/ 154 h 154"/>
                <a:gd name="T20" fmla="*/ 55 w 154"/>
                <a:gd name="T21" fmla="*/ 150 h 154"/>
                <a:gd name="T22" fmla="*/ 41 w 154"/>
                <a:gd name="T23" fmla="*/ 145 h 154"/>
                <a:gd name="T24" fmla="*/ 29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8 w 154"/>
                <a:gd name="T51" fmla="*/ 0 h 154"/>
                <a:gd name="T52" fmla="*/ 85 w 154"/>
                <a:gd name="T53" fmla="*/ 0 h 154"/>
                <a:gd name="T54" fmla="*/ 101 w 154"/>
                <a:gd name="T55" fmla="*/ 4 h 154"/>
                <a:gd name="T56" fmla="*/ 114 w 154"/>
                <a:gd name="T57" fmla="*/ 10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9" y="107"/>
                  </a:lnTo>
                  <a:lnTo>
                    <a:pt x="145" y="114"/>
                  </a:lnTo>
                  <a:lnTo>
                    <a:pt x="141" y="121"/>
                  </a:lnTo>
                  <a:lnTo>
                    <a:pt x="136"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1" y="145"/>
                  </a:lnTo>
                  <a:lnTo>
                    <a:pt x="34" y="141"/>
                  </a:lnTo>
                  <a:lnTo>
                    <a:pt x="29" y="137"/>
                  </a:lnTo>
                  <a:lnTo>
                    <a:pt x="23" y="132"/>
                  </a:lnTo>
                  <a:lnTo>
                    <a:pt x="18" y="126"/>
                  </a:lnTo>
                  <a:lnTo>
                    <a:pt x="14" y="121"/>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4"/>
                  </a:lnTo>
                  <a:lnTo>
                    <a:pt x="18" y="28"/>
                  </a:lnTo>
                  <a:lnTo>
                    <a:pt x="23" y="22"/>
                  </a:lnTo>
                  <a:lnTo>
                    <a:pt x="29" y="18"/>
                  </a:lnTo>
                  <a:lnTo>
                    <a:pt x="34" y="13"/>
                  </a:lnTo>
                  <a:lnTo>
                    <a:pt x="41"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2"/>
                  </a:lnTo>
                  <a:lnTo>
                    <a:pt x="136" y="28"/>
                  </a:lnTo>
                  <a:lnTo>
                    <a:pt x="141" y="34"/>
                  </a:lnTo>
                  <a:lnTo>
                    <a:pt x="145" y="40"/>
                  </a:lnTo>
                  <a:lnTo>
                    <a:pt x="149"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5" name="Freeform 1494">
              <a:extLst>
                <a:ext uri="{FF2B5EF4-FFF2-40B4-BE49-F238E27FC236}">
                  <a16:creationId xmlns:a16="http://schemas.microsoft.com/office/drawing/2014/main" id="{BCB78083-CC10-42E2-94C4-6AA265E0928C}"/>
                </a:ext>
              </a:extLst>
            </p:cNvPr>
            <p:cNvSpPr>
              <a:spLocks/>
            </p:cNvSpPr>
            <p:nvPr/>
          </p:nvSpPr>
          <p:spPr bwMode="auto">
            <a:xfrm>
              <a:off x="8242300" y="1571625"/>
              <a:ext cx="49213" cy="49213"/>
            </a:xfrm>
            <a:custGeom>
              <a:avLst/>
              <a:gdLst>
                <a:gd name="T0" fmla="*/ 153 w 153"/>
                <a:gd name="T1" fmla="*/ 77 h 154"/>
                <a:gd name="T2" fmla="*/ 152 w 153"/>
                <a:gd name="T3" fmla="*/ 92 h 154"/>
                <a:gd name="T4" fmla="*/ 148 w 153"/>
                <a:gd name="T5" fmla="*/ 107 h 154"/>
                <a:gd name="T6" fmla="*/ 141 w 153"/>
                <a:gd name="T7" fmla="*/ 121 h 154"/>
                <a:gd name="T8" fmla="*/ 132 w 153"/>
                <a:gd name="T9" fmla="*/ 132 h 154"/>
                <a:gd name="T10" fmla="*/ 120 w 153"/>
                <a:gd name="T11" fmla="*/ 141 h 154"/>
                <a:gd name="T12" fmla="*/ 107 w 153"/>
                <a:gd name="T13" fmla="*/ 148 h 154"/>
                <a:gd name="T14" fmla="*/ 93 w 153"/>
                <a:gd name="T15" fmla="*/ 153 h 154"/>
                <a:gd name="T16" fmla="*/ 77 w 153"/>
                <a:gd name="T17" fmla="*/ 154 h 154"/>
                <a:gd name="T18" fmla="*/ 69 w 153"/>
                <a:gd name="T19" fmla="*/ 154 h 154"/>
                <a:gd name="T20" fmla="*/ 54 w 153"/>
                <a:gd name="T21" fmla="*/ 150 h 154"/>
                <a:gd name="T22" fmla="*/ 40 w 153"/>
                <a:gd name="T23" fmla="*/ 145 h 154"/>
                <a:gd name="T24" fmla="*/ 28 w 153"/>
                <a:gd name="T25" fmla="*/ 137 h 154"/>
                <a:gd name="T26" fmla="*/ 17 w 153"/>
                <a:gd name="T27" fmla="*/ 126 h 154"/>
                <a:gd name="T28" fmla="*/ 9 w 153"/>
                <a:gd name="T29" fmla="*/ 114 h 154"/>
                <a:gd name="T30" fmla="*/ 4 w 153"/>
                <a:gd name="T31" fmla="*/ 100 h 154"/>
                <a:gd name="T32" fmla="*/ 0 w 153"/>
                <a:gd name="T33" fmla="*/ 85 h 154"/>
                <a:gd name="T34" fmla="*/ 0 w 153"/>
                <a:gd name="T35" fmla="*/ 77 h 154"/>
                <a:gd name="T36" fmla="*/ 1 w 153"/>
                <a:gd name="T37" fmla="*/ 61 h 154"/>
                <a:gd name="T38" fmla="*/ 6 w 153"/>
                <a:gd name="T39" fmla="*/ 47 h 154"/>
                <a:gd name="T40" fmla="*/ 13 w 153"/>
                <a:gd name="T41" fmla="*/ 34 h 154"/>
                <a:gd name="T42" fmla="*/ 22 w 153"/>
                <a:gd name="T43" fmla="*/ 22 h 154"/>
                <a:gd name="T44" fmla="*/ 33 w 153"/>
                <a:gd name="T45" fmla="*/ 13 h 154"/>
                <a:gd name="T46" fmla="*/ 47 w 153"/>
                <a:gd name="T47" fmla="*/ 6 h 154"/>
                <a:gd name="T48" fmla="*/ 61 w 153"/>
                <a:gd name="T49" fmla="*/ 2 h 154"/>
                <a:gd name="T50" fmla="*/ 77 w 153"/>
                <a:gd name="T51" fmla="*/ 0 h 154"/>
                <a:gd name="T52" fmla="*/ 85 w 153"/>
                <a:gd name="T53" fmla="*/ 0 h 154"/>
                <a:gd name="T54" fmla="*/ 100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8" y="107"/>
                  </a:lnTo>
                  <a:lnTo>
                    <a:pt x="144" y="114"/>
                  </a:lnTo>
                  <a:lnTo>
                    <a:pt x="141" y="121"/>
                  </a:lnTo>
                  <a:lnTo>
                    <a:pt x="136" y="126"/>
                  </a:lnTo>
                  <a:lnTo>
                    <a:pt x="132" y="132"/>
                  </a:lnTo>
                  <a:lnTo>
                    <a:pt x="126" y="137"/>
                  </a:lnTo>
                  <a:lnTo>
                    <a:pt x="120" y="141"/>
                  </a:lnTo>
                  <a:lnTo>
                    <a:pt x="113"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3" y="10"/>
                  </a:lnTo>
                  <a:lnTo>
                    <a:pt x="120" y="13"/>
                  </a:lnTo>
                  <a:lnTo>
                    <a:pt x="126" y="18"/>
                  </a:lnTo>
                  <a:lnTo>
                    <a:pt x="132" y="22"/>
                  </a:lnTo>
                  <a:lnTo>
                    <a:pt x="136" y="28"/>
                  </a:lnTo>
                  <a:lnTo>
                    <a:pt x="141" y="34"/>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6" name="Freeform 1495">
              <a:extLst>
                <a:ext uri="{FF2B5EF4-FFF2-40B4-BE49-F238E27FC236}">
                  <a16:creationId xmlns:a16="http://schemas.microsoft.com/office/drawing/2014/main" id="{7A508D61-BA50-456C-A490-40BFC07DBAB9}"/>
                </a:ext>
              </a:extLst>
            </p:cNvPr>
            <p:cNvSpPr>
              <a:spLocks/>
            </p:cNvSpPr>
            <p:nvPr/>
          </p:nvSpPr>
          <p:spPr bwMode="auto">
            <a:xfrm>
              <a:off x="8312150" y="1571625"/>
              <a:ext cx="49213" cy="49213"/>
            </a:xfrm>
            <a:custGeom>
              <a:avLst/>
              <a:gdLst>
                <a:gd name="T0" fmla="*/ 153 w 153"/>
                <a:gd name="T1" fmla="*/ 77 h 154"/>
                <a:gd name="T2" fmla="*/ 152 w 153"/>
                <a:gd name="T3" fmla="*/ 92 h 154"/>
                <a:gd name="T4" fmla="*/ 147 w 153"/>
                <a:gd name="T5" fmla="*/ 107 h 154"/>
                <a:gd name="T6" fmla="*/ 140 w 153"/>
                <a:gd name="T7" fmla="*/ 121 h 154"/>
                <a:gd name="T8" fmla="*/ 131 w 153"/>
                <a:gd name="T9" fmla="*/ 132 h 154"/>
                <a:gd name="T10" fmla="*/ 120 w 153"/>
                <a:gd name="T11" fmla="*/ 141 h 154"/>
                <a:gd name="T12" fmla="*/ 106 w 153"/>
                <a:gd name="T13" fmla="*/ 148 h 154"/>
                <a:gd name="T14" fmla="*/ 92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4 h 154"/>
                <a:gd name="T42" fmla="*/ 23 w 153"/>
                <a:gd name="T43" fmla="*/ 22 h 154"/>
                <a:gd name="T44" fmla="*/ 33 w 153"/>
                <a:gd name="T45" fmla="*/ 13 h 154"/>
                <a:gd name="T46" fmla="*/ 47 w 153"/>
                <a:gd name="T47" fmla="*/ 6 h 154"/>
                <a:gd name="T48" fmla="*/ 60 w 153"/>
                <a:gd name="T49" fmla="*/ 2 h 154"/>
                <a:gd name="T50" fmla="*/ 76 w 153"/>
                <a:gd name="T51" fmla="*/ 0 h 154"/>
                <a:gd name="T52" fmla="*/ 84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7" y="148"/>
                  </a:lnTo>
                  <a:lnTo>
                    <a:pt x="40" y="145"/>
                  </a:lnTo>
                  <a:lnTo>
                    <a:pt x="33" y="141"/>
                  </a:lnTo>
                  <a:lnTo>
                    <a:pt x="27" y="137"/>
                  </a:lnTo>
                  <a:lnTo>
                    <a:pt x="23" y="132"/>
                  </a:lnTo>
                  <a:lnTo>
                    <a:pt x="17" y="126"/>
                  </a:lnTo>
                  <a:lnTo>
                    <a:pt x="12" y="121"/>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3" y="22"/>
                  </a:lnTo>
                  <a:lnTo>
                    <a:pt x="27" y="18"/>
                  </a:lnTo>
                  <a:lnTo>
                    <a:pt x="33" y="13"/>
                  </a:lnTo>
                  <a:lnTo>
                    <a:pt x="40" y="10"/>
                  </a:lnTo>
                  <a:lnTo>
                    <a:pt x="47" y="6"/>
                  </a:lnTo>
                  <a:lnTo>
                    <a:pt x="53" y="4"/>
                  </a:lnTo>
                  <a:lnTo>
                    <a:pt x="60"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0" y="34"/>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7" name="Freeform 1496">
              <a:extLst>
                <a:ext uri="{FF2B5EF4-FFF2-40B4-BE49-F238E27FC236}">
                  <a16:creationId xmlns:a16="http://schemas.microsoft.com/office/drawing/2014/main" id="{5E6A6284-B39C-4DD1-81E0-376FEC865070}"/>
                </a:ext>
              </a:extLst>
            </p:cNvPr>
            <p:cNvSpPr>
              <a:spLocks/>
            </p:cNvSpPr>
            <p:nvPr/>
          </p:nvSpPr>
          <p:spPr bwMode="auto">
            <a:xfrm>
              <a:off x="7894638" y="1638300"/>
              <a:ext cx="47625" cy="49213"/>
            </a:xfrm>
            <a:custGeom>
              <a:avLst/>
              <a:gdLst>
                <a:gd name="T0" fmla="*/ 153 w 153"/>
                <a:gd name="T1" fmla="*/ 76 h 153"/>
                <a:gd name="T2" fmla="*/ 152 w 153"/>
                <a:gd name="T3" fmla="*/ 92 h 153"/>
                <a:gd name="T4" fmla="*/ 147 w 153"/>
                <a:gd name="T5" fmla="*/ 106 h 153"/>
                <a:gd name="T6" fmla="*/ 140 w 153"/>
                <a:gd name="T7" fmla="*/ 120 h 153"/>
                <a:gd name="T8" fmla="*/ 131 w 153"/>
                <a:gd name="T9" fmla="*/ 131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1 w 153"/>
                <a:gd name="T43" fmla="*/ 21 h 153"/>
                <a:gd name="T44" fmla="*/ 33 w 153"/>
                <a:gd name="T45" fmla="*/ 12 h 153"/>
                <a:gd name="T46" fmla="*/ 47 w 153"/>
                <a:gd name="T47" fmla="*/ 5 h 153"/>
                <a:gd name="T48" fmla="*/ 61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0" y="120"/>
                  </a:lnTo>
                  <a:lnTo>
                    <a:pt x="136" y="126"/>
                  </a:lnTo>
                  <a:lnTo>
                    <a:pt x="131" y="131"/>
                  </a:lnTo>
                  <a:lnTo>
                    <a:pt x="126" y="136"/>
                  </a:lnTo>
                  <a:lnTo>
                    <a:pt x="120" y="140"/>
                  </a:lnTo>
                  <a:lnTo>
                    <a:pt x="113" y="144"/>
                  </a:lnTo>
                  <a:lnTo>
                    <a:pt x="106" y="147"/>
                  </a:lnTo>
                  <a:lnTo>
                    <a:pt x="99" y="150"/>
                  </a:lnTo>
                  <a:lnTo>
                    <a:pt x="92" y="152"/>
                  </a:lnTo>
                  <a:lnTo>
                    <a:pt x="84" y="153"/>
                  </a:lnTo>
                  <a:lnTo>
                    <a:pt x="76" y="153"/>
                  </a:lnTo>
                  <a:lnTo>
                    <a:pt x="76" y="153"/>
                  </a:lnTo>
                  <a:lnTo>
                    <a:pt x="68" y="153"/>
                  </a:lnTo>
                  <a:lnTo>
                    <a:pt x="61" y="152"/>
                  </a:lnTo>
                  <a:lnTo>
                    <a:pt x="53" y="150"/>
                  </a:lnTo>
                  <a:lnTo>
                    <a:pt x="47"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2" y="33"/>
                  </a:lnTo>
                  <a:lnTo>
                    <a:pt x="17" y="27"/>
                  </a:lnTo>
                  <a:lnTo>
                    <a:pt x="21" y="21"/>
                  </a:lnTo>
                  <a:lnTo>
                    <a:pt x="27" y="17"/>
                  </a:lnTo>
                  <a:lnTo>
                    <a:pt x="33" y="12"/>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0" y="33"/>
                  </a:lnTo>
                  <a:lnTo>
                    <a:pt x="144" y="40"/>
                  </a:lnTo>
                  <a:lnTo>
                    <a:pt x="147" y="47"/>
                  </a:lnTo>
                  <a:lnTo>
                    <a:pt x="150"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8" name="Freeform 1497">
              <a:extLst>
                <a:ext uri="{FF2B5EF4-FFF2-40B4-BE49-F238E27FC236}">
                  <a16:creationId xmlns:a16="http://schemas.microsoft.com/office/drawing/2014/main" id="{81474CAC-C2D8-46B5-B8A9-670F65DE1E1A}"/>
                </a:ext>
              </a:extLst>
            </p:cNvPr>
            <p:cNvSpPr>
              <a:spLocks/>
            </p:cNvSpPr>
            <p:nvPr/>
          </p:nvSpPr>
          <p:spPr bwMode="auto">
            <a:xfrm>
              <a:off x="7962900" y="1638300"/>
              <a:ext cx="49213" cy="49213"/>
            </a:xfrm>
            <a:custGeom>
              <a:avLst/>
              <a:gdLst>
                <a:gd name="T0" fmla="*/ 154 w 154"/>
                <a:gd name="T1" fmla="*/ 76 h 153"/>
                <a:gd name="T2" fmla="*/ 152 w 154"/>
                <a:gd name="T3" fmla="*/ 92 h 153"/>
                <a:gd name="T4" fmla="*/ 148 w 154"/>
                <a:gd name="T5" fmla="*/ 106 h 153"/>
                <a:gd name="T6" fmla="*/ 141 w 154"/>
                <a:gd name="T7" fmla="*/ 120 h 153"/>
                <a:gd name="T8" fmla="*/ 132 w 154"/>
                <a:gd name="T9" fmla="*/ 131 h 153"/>
                <a:gd name="T10" fmla="*/ 120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2 w 154"/>
                <a:gd name="T43" fmla="*/ 21 h 153"/>
                <a:gd name="T44" fmla="*/ 33 w 154"/>
                <a:gd name="T45" fmla="*/ 12 h 153"/>
                <a:gd name="T46" fmla="*/ 47 w 154"/>
                <a:gd name="T47" fmla="*/ 5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0" y="54"/>
                  </a:lnTo>
                  <a:lnTo>
                    <a:pt x="152"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9" name="Freeform 1498">
              <a:extLst>
                <a:ext uri="{FF2B5EF4-FFF2-40B4-BE49-F238E27FC236}">
                  <a16:creationId xmlns:a16="http://schemas.microsoft.com/office/drawing/2014/main" id="{6852A1C1-0826-45D0-98EB-3A16445FB012}"/>
                </a:ext>
              </a:extLst>
            </p:cNvPr>
            <p:cNvSpPr>
              <a:spLocks/>
            </p:cNvSpPr>
            <p:nvPr/>
          </p:nvSpPr>
          <p:spPr bwMode="auto">
            <a:xfrm>
              <a:off x="7894638" y="1571625"/>
              <a:ext cx="47625" cy="49213"/>
            </a:xfrm>
            <a:custGeom>
              <a:avLst/>
              <a:gdLst>
                <a:gd name="T0" fmla="*/ 153 w 153"/>
                <a:gd name="T1" fmla="*/ 77 h 154"/>
                <a:gd name="T2" fmla="*/ 152 w 153"/>
                <a:gd name="T3" fmla="*/ 92 h 154"/>
                <a:gd name="T4" fmla="*/ 147 w 153"/>
                <a:gd name="T5" fmla="*/ 107 h 154"/>
                <a:gd name="T6" fmla="*/ 140 w 153"/>
                <a:gd name="T7" fmla="*/ 121 h 154"/>
                <a:gd name="T8" fmla="*/ 131 w 153"/>
                <a:gd name="T9" fmla="*/ 132 h 154"/>
                <a:gd name="T10" fmla="*/ 120 w 153"/>
                <a:gd name="T11" fmla="*/ 141 h 154"/>
                <a:gd name="T12" fmla="*/ 106 w 153"/>
                <a:gd name="T13" fmla="*/ 148 h 154"/>
                <a:gd name="T14" fmla="*/ 92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4 h 154"/>
                <a:gd name="T42" fmla="*/ 21 w 153"/>
                <a:gd name="T43" fmla="*/ 22 h 154"/>
                <a:gd name="T44" fmla="*/ 33 w 153"/>
                <a:gd name="T45" fmla="*/ 13 h 154"/>
                <a:gd name="T46" fmla="*/ 47 w 153"/>
                <a:gd name="T47" fmla="*/ 6 h 154"/>
                <a:gd name="T48" fmla="*/ 61 w 153"/>
                <a:gd name="T49" fmla="*/ 2 h 154"/>
                <a:gd name="T50" fmla="*/ 76 w 153"/>
                <a:gd name="T51" fmla="*/ 0 h 154"/>
                <a:gd name="T52" fmla="*/ 84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1"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0" y="34"/>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0" name="Freeform 1499">
              <a:extLst>
                <a:ext uri="{FF2B5EF4-FFF2-40B4-BE49-F238E27FC236}">
                  <a16:creationId xmlns:a16="http://schemas.microsoft.com/office/drawing/2014/main" id="{BCBCA00F-6B34-49A2-9078-CB170D258B4F}"/>
                </a:ext>
              </a:extLst>
            </p:cNvPr>
            <p:cNvSpPr>
              <a:spLocks/>
            </p:cNvSpPr>
            <p:nvPr/>
          </p:nvSpPr>
          <p:spPr bwMode="auto">
            <a:xfrm>
              <a:off x="7962900" y="1571625"/>
              <a:ext cx="49213" cy="49213"/>
            </a:xfrm>
            <a:custGeom>
              <a:avLst/>
              <a:gdLst>
                <a:gd name="T0" fmla="*/ 154 w 154"/>
                <a:gd name="T1" fmla="*/ 77 h 154"/>
                <a:gd name="T2" fmla="*/ 152 w 154"/>
                <a:gd name="T3" fmla="*/ 92 h 154"/>
                <a:gd name="T4" fmla="*/ 148 w 154"/>
                <a:gd name="T5" fmla="*/ 107 h 154"/>
                <a:gd name="T6" fmla="*/ 141 w 154"/>
                <a:gd name="T7" fmla="*/ 121 h 154"/>
                <a:gd name="T8" fmla="*/ 132 w 154"/>
                <a:gd name="T9" fmla="*/ 132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4 h 154"/>
                <a:gd name="T42" fmla="*/ 22 w 154"/>
                <a:gd name="T43" fmla="*/ 22 h 154"/>
                <a:gd name="T44" fmla="*/ 33 w 154"/>
                <a:gd name="T45" fmla="*/ 13 h 154"/>
                <a:gd name="T46" fmla="*/ 47 w 154"/>
                <a:gd name="T47" fmla="*/ 6 h 154"/>
                <a:gd name="T48" fmla="*/ 61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2"/>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1" name="Freeform 1500">
              <a:extLst>
                <a:ext uri="{FF2B5EF4-FFF2-40B4-BE49-F238E27FC236}">
                  <a16:creationId xmlns:a16="http://schemas.microsoft.com/office/drawing/2014/main" id="{00C4D507-1BE0-4A66-B14C-0DEDAF688C23}"/>
                </a:ext>
              </a:extLst>
            </p:cNvPr>
            <p:cNvSpPr>
              <a:spLocks/>
            </p:cNvSpPr>
            <p:nvPr/>
          </p:nvSpPr>
          <p:spPr bwMode="auto">
            <a:xfrm>
              <a:off x="8451850" y="1990725"/>
              <a:ext cx="49213" cy="49213"/>
            </a:xfrm>
            <a:custGeom>
              <a:avLst/>
              <a:gdLst>
                <a:gd name="T0" fmla="*/ 155 w 155"/>
                <a:gd name="T1" fmla="*/ 77 h 155"/>
                <a:gd name="T2" fmla="*/ 154 w 155"/>
                <a:gd name="T3" fmla="*/ 93 h 155"/>
                <a:gd name="T4" fmla="*/ 149 w 155"/>
                <a:gd name="T5" fmla="*/ 107 h 155"/>
                <a:gd name="T6" fmla="*/ 141 w 155"/>
                <a:gd name="T7" fmla="*/ 121 h 155"/>
                <a:gd name="T8" fmla="*/ 132 w 155"/>
                <a:gd name="T9" fmla="*/ 132 h 155"/>
                <a:gd name="T10" fmla="*/ 121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1 h 155"/>
                <a:gd name="T22" fmla="*/ 40 w 155"/>
                <a:gd name="T23" fmla="*/ 145 h 155"/>
                <a:gd name="T24" fmla="*/ 29 w 155"/>
                <a:gd name="T25" fmla="*/ 137 h 155"/>
                <a:gd name="T26" fmla="*/ 19 w 155"/>
                <a:gd name="T27" fmla="*/ 126 h 155"/>
                <a:gd name="T28" fmla="*/ 10 w 155"/>
                <a:gd name="T29" fmla="*/ 114 h 155"/>
                <a:gd name="T30" fmla="*/ 4 w 155"/>
                <a:gd name="T31" fmla="*/ 100 h 155"/>
                <a:gd name="T32" fmla="*/ 2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3 h 155"/>
                <a:gd name="T46" fmla="*/ 47 w 155"/>
                <a:gd name="T47" fmla="*/ 6 h 155"/>
                <a:gd name="T48" fmla="*/ 62 w 155"/>
                <a:gd name="T49" fmla="*/ 2 h 155"/>
                <a:gd name="T50" fmla="*/ 78 w 155"/>
                <a:gd name="T51" fmla="*/ 0 h 155"/>
                <a:gd name="T52" fmla="*/ 85 w 155"/>
                <a:gd name="T53" fmla="*/ 0 h 155"/>
                <a:gd name="T54" fmla="*/ 101 w 155"/>
                <a:gd name="T55" fmla="*/ 4 h 155"/>
                <a:gd name="T56" fmla="*/ 115 w 155"/>
                <a:gd name="T57" fmla="*/ 10 h 155"/>
                <a:gd name="T58" fmla="*/ 126 w 155"/>
                <a:gd name="T59" fmla="*/ 18 h 155"/>
                <a:gd name="T60" fmla="*/ 138 w 155"/>
                <a:gd name="T61" fmla="*/ 28 h 155"/>
                <a:gd name="T62" fmla="*/ 146 w 155"/>
                <a:gd name="T63" fmla="*/ 40 h 155"/>
                <a:gd name="T64" fmla="*/ 151 w 155"/>
                <a:gd name="T65" fmla="*/ 54 h 155"/>
                <a:gd name="T66" fmla="*/ 155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4" y="93"/>
                  </a:lnTo>
                  <a:lnTo>
                    <a:pt x="151" y="100"/>
                  </a:lnTo>
                  <a:lnTo>
                    <a:pt x="149" y="107"/>
                  </a:lnTo>
                  <a:lnTo>
                    <a:pt x="146" y="114"/>
                  </a:lnTo>
                  <a:lnTo>
                    <a:pt x="141" y="121"/>
                  </a:lnTo>
                  <a:lnTo>
                    <a:pt x="138" y="126"/>
                  </a:lnTo>
                  <a:lnTo>
                    <a:pt x="132" y="132"/>
                  </a:lnTo>
                  <a:lnTo>
                    <a:pt x="126" y="137"/>
                  </a:lnTo>
                  <a:lnTo>
                    <a:pt x="121" y="141"/>
                  </a:lnTo>
                  <a:lnTo>
                    <a:pt x="115" y="145"/>
                  </a:lnTo>
                  <a:lnTo>
                    <a:pt x="108" y="148"/>
                  </a:lnTo>
                  <a:lnTo>
                    <a:pt x="101" y="151"/>
                  </a:lnTo>
                  <a:lnTo>
                    <a:pt x="93" y="153"/>
                  </a:lnTo>
                  <a:lnTo>
                    <a:pt x="85" y="154"/>
                  </a:lnTo>
                  <a:lnTo>
                    <a:pt x="78" y="155"/>
                  </a:lnTo>
                  <a:lnTo>
                    <a:pt x="78" y="155"/>
                  </a:lnTo>
                  <a:lnTo>
                    <a:pt x="70" y="154"/>
                  </a:lnTo>
                  <a:lnTo>
                    <a:pt x="62" y="153"/>
                  </a:lnTo>
                  <a:lnTo>
                    <a:pt x="55" y="151"/>
                  </a:lnTo>
                  <a:lnTo>
                    <a:pt x="47" y="148"/>
                  </a:lnTo>
                  <a:lnTo>
                    <a:pt x="40" y="145"/>
                  </a:lnTo>
                  <a:lnTo>
                    <a:pt x="35" y="141"/>
                  </a:lnTo>
                  <a:lnTo>
                    <a:pt x="29" y="137"/>
                  </a:lnTo>
                  <a:lnTo>
                    <a:pt x="23" y="132"/>
                  </a:lnTo>
                  <a:lnTo>
                    <a:pt x="19" y="126"/>
                  </a:lnTo>
                  <a:lnTo>
                    <a:pt x="14" y="121"/>
                  </a:lnTo>
                  <a:lnTo>
                    <a:pt x="10" y="114"/>
                  </a:lnTo>
                  <a:lnTo>
                    <a:pt x="7" y="107"/>
                  </a:lnTo>
                  <a:lnTo>
                    <a:pt x="4" y="100"/>
                  </a:lnTo>
                  <a:lnTo>
                    <a:pt x="3" y="93"/>
                  </a:lnTo>
                  <a:lnTo>
                    <a:pt x="2" y="85"/>
                  </a:lnTo>
                  <a:lnTo>
                    <a:pt x="0" y="77"/>
                  </a:lnTo>
                  <a:lnTo>
                    <a:pt x="0" y="77"/>
                  </a:lnTo>
                  <a:lnTo>
                    <a:pt x="2" y="69"/>
                  </a:lnTo>
                  <a:lnTo>
                    <a:pt x="3" y="62"/>
                  </a:lnTo>
                  <a:lnTo>
                    <a:pt x="4" y="54"/>
                  </a:lnTo>
                  <a:lnTo>
                    <a:pt x="7" y="47"/>
                  </a:lnTo>
                  <a:lnTo>
                    <a:pt x="10" y="40"/>
                  </a:lnTo>
                  <a:lnTo>
                    <a:pt x="14" y="35"/>
                  </a:lnTo>
                  <a:lnTo>
                    <a:pt x="19" y="28"/>
                  </a:lnTo>
                  <a:lnTo>
                    <a:pt x="23" y="23"/>
                  </a:lnTo>
                  <a:lnTo>
                    <a:pt x="29" y="18"/>
                  </a:lnTo>
                  <a:lnTo>
                    <a:pt x="35"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3"/>
                  </a:lnTo>
                  <a:lnTo>
                    <a:pt x="126" y="18"/>
                  </a:lnTo>
                  <a:lnTo>
                    <a:pt x="132" y="23"/>
                  </a:lnTo>
                  <a:lnTo>
                    <a:pt x="138" y="28"/>
                  </a:lnTo>
                  <a:lnTo>
                    <a:pt x="141" y="35"/>
                  </a:lnTo>
                  <a:lnTo>
                    <a:pt x="146" y="40"/>
                  </a:lnTo>
                  <a:lnTo>
                    <a:pt x="149" y="47"/>
                  </a:lnTo>
                  <a:lnTo>
                    <a:pt x="151"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2" name="Freeform 1501">
              <a:extLst>
                <a:ext uri="{FF2B5EF4-FFF2-40B4-BE49-F238E27FC236}">
                  <a16:creationId xmlns:a16="http://schemas.microsoft.com/office/drawing/2014/main" id="{0CCEAFE3-E1DE-4113-BF01-92A5A1242135}"/>
                </a:ext>
              </a:extLst>
            </p:cNvPr>
            <p:cNvSpPr>
              <a:spLocks/>
            </p:cNvSpPr>
            <p:nvPr/>
          </p:nvSpPr>
          <p:spPr bwMode="auto">
            <a:xfrm>
              <a:off x="8451850" y="2060575"/>
              <a:ext cx="49213" cy="49213"/>
            </a:xfrm>
            <a:custGeom>
              <a:avLst/>
              <a:gdLst>
                <a:gd name="T0" fmla="*/ 155 w 155"/>
                <a:gd name="T1" fmla="*/ 78 h 155"/>
                <a:gd name="T2" fmla="*/ 154 w 155"/>
                <a:gd name="T3" fmla="*/ 93 h 155"/>
                <a:gd name="T4" fmla="*/ 149 w 155"/>
                <a:gd name="T5" fmla="*/ 108 h 155"/>
                <a:gd name="T6" fmla="*/ 141 w 155"/>
                <a:gd name="T7" fmla="*/ 121 h 155"/>
                <a:gd name="T8" fmla="*/ 132 w 155"/>
                <a:gd name="T9" fmla="*/ 132 h 155"/>
                <a:gd name="T10" fmla="*/ 121 w 155"/>
                <a:gd name="T11" fmla="*/ 142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0 w 155"/>
                <a:gd name="T23" fmla="*/ 146 h 155"/>
                <a:gd name="T24" fmla="*/ 29 w 155"/>
                <a:gd name="T25" fmla="*/ 138 h 155"/>
                <a:gd name="T26" fmla="*/ 19 w 155"/>
                <a:gd name="T27" fmla="*/ 127 h 155"/>
                <a:gd name="T28" fmla="*/ 10 w 155"/>
                <a:gd name="T29" fmla="*/ 115 h 155"/>
                <a:gd name="T30" fmla="*/ 4 w 155"/>
                <a:gd name="T31" fmla="*/ 101 h 155"/>
                <a:gd name="T32" fmla="*/ 2 w 155"/>
                <a:gd name="T33" fmla="*/ 86 h 155"/>
                <a:gd name="T34" fmla="*/ 0 w 155"/>
                <a:gd name="T35" fmla="*/ 78 h 155"/>
                <a:gd name="T36" fmla="*/ 3 w 155"/>
                <a:gd name="T37" fmla="*/ 62 h 155"/>
                <a:gd name="T38" fmla="*/ 7 w 155"/>
                <a:gd name="T39" fmla="*/ 48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8 w 155"/>
                <a:gd name="T51" fmla="*/ 0 h 155"/>
                <a:gd name="T52" fmla="*/ 85 w 155"/>
                <a:gd name="T53" fmla="*/ 2 h 155"/>
                <a:gd name="T54" fmla="*/ 101 w 155"/>
                <a:gd name="T55" fmla="*/ 4 h 155"/>
                <a:gd name="T56" fmla="*/ 115 w 155"/>
                <a:gd name="T57" fmla="*/ 11 h 155"/>
                <a:gd name="T58" fmla="*/ 126 w 155"/>
                <a:gd name="T59" fmla="*/ 19 h 155"/>
                <a:gd name="T60" fmla="*/ 138 w 155"/>
                <a:gd name="T61" fmla="*/ 29 h 155"/>
                <a:gd name="T62" fmla="*/ 146 w 155"/>
                <a:gd name="T63" fmla="*/ 42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4" y="93"/>
                  </a:lnTo>
                  <a:lnTo>
                    <a:pt x="151" y="101"/>
                  </a:lnTo>
                  <a:lnTo>
                    <a:pt x="149" y="108"/>
                  </a:lnTo>
                  <a:lnTo>
                    <a:pt x="146" y="115"/>
                  </a:lnTo>
                  <a:lnTo>
                    <a:pt x="141" y="121"/>
                  </a:lnTo>
                  <a:lnTo>
                    <a:pt x="138" y="127"/>
                  </a:lnTo>
                  <a:lnTo>
                    <a:pt x="132" y="132"/>
                  </a:lnTo>
                  <a:lnTo>
                    <a:pt x="126" y="138"/>
                  </a:lnTo>
                  <a:lnTo>
                    <a:pt x="121" y="142"/>
                  </a:lnTo>
                  <a:lnTo>
                    <a:pt x="115" y="146"/>
                  </a:lnTo>
                  <a:lnTo>
                    <a:pt x="108" y="149"/>
                  </a:lnTo>
                  <a:lnTo>
                    <a:pt x="101" y="151"/>
                  </a:lnTo>
                  <a:lnTo>
                    <a:pt x="93" y="154"/>
                  </a:lnTo>
                  <a:lnTo>
                    <a:pt x="85" y="155"/>
                  </a:lnTo>
                  <a:lnTo>
                    <a:pt x="78" y="155"/>
                  </a:lnTo>
                  <a:lnTo>
                    <a:pt x="78" y="155"/>
                  </a:lnTo>
                  <a:lnTo>
                    <a:pt x="70" y="155"/>
                  </a:lnTo>
                  <a:lnTo>
                    <a:pt x="62" y="154"/>
                  </a:lnTo>
                  <a:lnTo>
                    <a:pt x="55" y="151"/>
                  </a:lnTo>
                  <a:lnTo>
                    <a:pt x="47" y="149"/>
                  </a:lnTo>
                  <a:lnTo>
                    <a:pt x="40" y="146"/>
                  </a:lnTo>
                  <a:lnTo>
                    <a:pt x="35" y="142"/>
                  </a:lnTo>
                  <a:lnTo>
                    <a:pt x="29" y="138"/>
                  </a:lnTo>
                  <a:lnTo>
                    <a:pt x="23" y="132"/>
                  </a:lnTo>
                  <a:lnTo>
                    <a:pt x="19" y="127"/>
                  </a:lnTo>
                  <a:lnTo>
                    <a:pt x="14" y="121"/>
                  </a:lnTo>
                  <a:lnTo>
                    <a:pt x="10" y="115"/>
                  </a:lnTo>
                  <a:lnTo>
                    <a:pt x="7" y="108"/>
                  </a:lnTo>
                  <a:lnTo>
                    <a:pt x="4" y="101"/>
                  </a:lnTo>
                  <a:lnTo>
                    <a:pt x="3" y="93"/>
                  </a:lnTo>
                  <a:lnTo>
                    <a:pt x="2" y="86"/>
                  </a:lnTo>
                  <a:lnTo>
                    <a:pt x="0" y="78"/>
                  </a:lnTo>
                  <a:lnTo>
                    <a:pt x="0" y="78"/>
                  </a:lnTo>
                  <a:lnTo>
                    <a:pt x="2" y="70"/>
                  </a:lnTo>
                  <a:lnTo>
                    <a:pt x="3" y="62"/>
                  </a:lnTo>
                  <a:lnTo>
                    <a:pt x="4" y="55"/>
                  </a:lnTo>
                  <a:lnTo>
                    <a:pt x="7" y="48"/>
                  </a:lnTo>
                  <a:lnTo>
                    <a:pt x="10" y="42"/>
                  </a:lnTo>
                  <a:lnTo>
                    <a:pt x="14" y="35"/>
                  </a:lnTo>
                  <a:lnTo>
                    <a:pt x="19" y="29"/>
                  </a:lnTo>
                  <a:lnTo>
                    <a:pt x="23" y="23"/>
                  </a:lnTo>
                  <a:lnTo>
                    <a:pt x="29" y="19"/>
                  </a:lnTo>
                  <a:lnTo>
                    <a:pt x="35" y="14"/>
                  </a:lnTo>
                  <a:lnTo>
                    <a:pt x="40" y="11"/>
                  </a:lnTo>
                  <a:lnTo>
                    <a:pt x="47" y="7"/>
                  </a:lnTo>
                  <a:lnTo>
                    <a:pt x="55" y="4"/>
                  </a:lnTo>
                  <a:lnTo>
                    <a:pt x="62" y="3"/>
                  </a:lnTo>
                  <a:lnTo>
                    <a:pt x="70" y="2"/>
                  </a:lnTo>
                  <a:lnTo>
                    <a:pt x="78" y="0"/>
                  </a:lnTo>
                  <a:lnTo>
                    <a:pt x="78" y="0"/>
                  </a:lnTo>
                  <a:lnTo>
                    <a:pt x="85" y="2"/>
                  </a:lnTo>
                  <a:lnTo>
                    <a:pt x="93" y="3"/>
                  </a:lnTo>
                  <a:lnTo>
                    <a:pt x="101" y="4"/>
                  </a:lnTo>
                  <a:lnTo>
                    <a:pt x="108" y="7"/>
                  </a:lnTo>
                  <a:lnTo>
                    <a:pt x="115" y="11"/>
                  </a:lnTo>
                  <a:lnTo>
                    <a:pt x="121" y="14"/>
                  </a:lnTo>
                  <a:lnTo>
                    <a:pt x="126" y="19"/>
                  </a:lnTo>
                  <a:lnTo>
                    <a:pt x="132" y="23"/>
                  </a:lnTo>
                  <a:lnTo>
                    <a:pt x="138" y="29"/>
                  </a:lnTo>
                  <a:lnTo>
                    <a:pt x="141" y="35"/>
                  </a:lnTo>
                  <a:lnTo>
                    <a:pt x="146" y="42"/>
                  </a:lnTo>
                  <a:lnTo>
                    <a:pt x="149" y="48"/>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3" name="Freeform 1502">
              <a:extLst>
                <a:ext uri="{FF2B5EF4-FFF2-40B4-BE49-F238E27FC236}">
                  <a16:creationId xmlns:a16="http://schemas.microsoft.com/office/drawing/2014/main" id="{E53E2D32-ABAC-4002-A8E4-2F5C223D828F}"/>
                </a:ext>
              </a:extLst>
            </p:cNvPr>
            <p:cNvSpPr>
              <a:spLocks/>
            </p:cNvSpPr>
            <p:nvPr/>
          </p:nvSpPr>
          <p:spPr bwMode="auto">
            <a:xfrm>
              <a:off x="8521700" y="1990725"/>
              <a:ext cx="49213" cy="49213"/>
            </a:xfrm>
            <a:custGeom>
              <a:avLst/>
              <a:gdLst>
                <a:gd name="T0" fmla="*/ 155 w 155"/>
                <a:gd name="T1" fmla="*/ 77 h 155"/>
                <a:gd name="T2" fmla="*/ 153 w 155"/>
                <a:gd name="T3" fmla="*/ 93 h 155"/>
                <a:gd name="T4" fmla="*/ 149 w 155"/>
                <a:gd name="T5" fmla="*/ 107 h 155"/>
                <a:gd name="T6" fmla="*/ 142 w 155"/>
                <a:gd name="T7" fmla="*/ 121 h 155"/>
                <a:gd name="T8" fmla="*/ 132 w 155"/>
                <a:gd name="T9" fmla="*/ 132 h 155"/>
                <a:gd name="T10" fmla="*/ 120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1 h 155"/>
                <a:gd name="T22" fmla="*/ 41 w 155"/>
                <a:gd name="T23" fmla="*/ 145 h 155"/>
                <a:gd name="T24" fmla="*/ 29 w 155"/>
                <a:gd name="T25" fmla="*/ 137 h 155"/>
                <a:gd name="T26" fmla="*/ 18 w 155"/>
                <a:gd name="T27" fmla="*/ 126 h 155"/>
                <a:gd name="T28" fmla="*/ 9 w 155"/>
                <a:gd name="T29" fmla="*/ 114 h 155"/>
                <a:gd name="T30" fmla="*/ 3 w 155"/>
                <a:gd name="T31" fmla="*/ 100 h 155"/>
                <a:gd name="T32" fmla="*/ 1 w 155"/>
                <a:gd name="T33" fmla="*/ 85 h 155"/>
                <a:gd name="T34" fmla="*/ 0 w 155"/>
                <a:gd name="T35" fmla="*/ 77 h 155"/>
                <a:gd name="T36" fmla="*/ 2 w 155"/>
                <a:gd name="T37" fmla="*/ 62 h 155"/>
                <a:gd name="T38" fmla="*/ 7 w 155"/>
                <a:gd name="T39" fmla="*/ 47 h 155"/>
                <a:gd name="T40" fmla="*/ 14 w 155"/>
                <a:gd name="T41" fmla="*/ 35 h 155"/>
                <a:gd name="T42" fmla="*/ 23 w 155"/>
                <a:gd name="T43" fmla="*/ 23 h 155"/>
                <a:gd name="T44" fmla="*/ 34 w 155"/>
                <a:gd name="T45" fmla="*/ 13 h 155"/>
                <a:gd name="T46" fmla="*/ 47 w 155"/>
                <a:gd name="T47" fmla="*/ 6 h 155"/>
                <a:gd name="T48" fmla="*/ 62 w 155"/>
                <a:gd name="T49" fmla="*/ 2 h 155"/>
                <a:gd name="T50" fmla="*/ 78 w 155"/>
                <a:gd name="T51" fmla="*/ 0 h 155"/>
                <a:gd name="T52" fmla="*/ 86 w 155"/>
                <a:gd name="T53" fmla="*/ 0 h 155"/>
                <a:gd name="T54" fmla="*/ 101 w 155"/>
                <a:gd name="T55" fmla="*/ 4 h 155"/>
                <a:gd name="T56" fmla="*/ 114 w 155"/>
                <a:gd name="T57" fmla="*/ 10 h 155"/>
                <a:gd name="T58" fmla="*/ 127 w 155"/>
                <a:gd name="T59" fmla="*/ 18 h 155"/>
                <a:gd name="T60" fmla="*/ 137 w 155"/>
                <a:gd name="T61" fmla="*/ 28 h 155"/>
                <a:gd name="T62" fmla="*/ 145 w 155"/>
                <a:gd name="T63" fmla="*/ 40 h 155"/>
                <a:gd name="T64" fmla="*/ 151 w 155"/>
                <a:gd name="T65" fmla="*/ 54 h 155"/>
                <a:gd name="T66" fmla="*/ 155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3" y="93"/>
                  </a:lnTo>
                  <a:lnTo>
                    <a:pt x="151" y="100"/>
                  </a:lnTo>
                  <a:lnTo>
                    <a:pt x="149" y="107"/>
                  </a:lnTo>
                  <a:lnTo>
                    <a:pt x="145" y="114"/>
                  </a:lnTo>
                  <a:lnTo>
                    <a:pt x="142" y="121"/>
                  </a:lnTo>
                  <a:lnTo>
                    <a:pt x="137" y="126"/>
                  </a:lnTo>
                  <a:lnTo>
                    <a:pt x="132" y="132"/>
                  </a:lnTo>
                  <a:lnTo>
                    <a:pt x="127" y="137"/>
                  </a:lnTo>
                  <a:lnTo>
                    <a:pt x="120" y="141"/>
                  </a:lnTo>
                  <a:lnTo>
                    <a:pt x="114" y="145"/>
                  </a:lnTo>
                  <a:lnTo>
                    <a:pt x="108" y="148"/>
                  </a:lnTo>
                  <a:lnTo>
                    <a:pt x="101" y="151"/>
                  </a:lnTo>
                  <a:lnTo>
                    <a:pt x="93" y="153"/>
                  </a:lnTo>
                  <a:lnTo>
                    <a:pt x="86" y="154"/>
                  </a:lnTo>
                  <a:lnTo>
                    <a:pt x="78" y="155"/>
                  </a:lnTo>
                  <a:lnTo>
                    <a:pt x="78" y="155"/>
                  </a:lnTo>
                  <a:lnTo>
                    <a:pt x="70" y="154"/>
                  </a:lnTo>
                  <a:lnTo>
                    <a:pt x="62" y="153"/>
                  </a:lnTo>
                  <a:lnTo>
                    <a:pt x="55" y="151"/>
                  </a:lnTo>
                  <a:lnTo>
                    <a:pt x="47" y="148"/>
                  </a:lnTo>
                  <a:lnTo>
                    <a:pt x="41"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8"/>
                  </a:lnTo>
                  <a:lnTo>
                    <a:pt x="34" y="13"/>
                  </a:lnTo>
                  <a:lnTo>
                    <a:pt x="41" y="10"/>
                  </a:lnTo>
                  <a:lnTo>
                    <a:pt x="47" y="6"/>
                  </a:lnTo>
                  <a:lnTo>
                    <a:pt x="55" y="4"/>
                  </a:lnTo>
                  <a:lnTo>
                    <a:pt x="62" y="2"/>
                  </a:lnTo>
                  <a:lnTo>
                    <a:pt x="70" y="0"/>
                  </a:lnTo>
                  <a:lnTo>
                    <a:pt x="78" y="0"/>
                  </a:lnTo>
                  <a:lnTo>
                    <a:pt x="78" y="0"/>
                  </a:lnTo>
                  <a:lnTo>
                    <a:pt x="86" y="0"/>
                  </a:lnTo>
                  <a:lnTo>
                    <a:pt x="93" y="2"/>
                  </a:lnTo>
                  <a:lnTo>
                    <a:pt x="101" y="4"/>
                  </a:lnTo>
                  <a:lnTo>
                    <a:pt x="108" y="6"/>
                  </a:lnTo>
                  <a:lnTo>
                    <a:pt x="114" y="10"/>
                  </a:lnTo>
                  <a:lnTo>
                    <a:pt x="120" y="13"/>
                  </a:lnTo>
                  <a:lnTo>
                    <a:pt x="127" y="18"/>
                  </a:lnTo>
                  <a:lnTo>
                    <a:pt x="132" y="23"/>
                  </a:lnTo>
                  <a:lnTo>
                    <a:pt x="137" y="28"/>
                  </a:lnTo>
                  <a:lnTo>
                    <a:pt x="142" y="35"/>
                  </a:lnTo>
                  <a:lnTo>
                    <a:pt x="145"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4" name="Freeform 1503">
              <a:extLst>
                <a:ext uri="{FF2B5EF4-FFF2-40B4-BE49-F238E27FC236}">
                  <a16:creationId xmlns:a16="http://schemas.microsoft.com/office/drawing/2014/main" id="{270FFD41-4868-4B9B-9E71-24A2BAB2A4EB}"/>
                </a:ext>
              </a:extLst>
            </p:cNvPr>
            <p:cNvSpPr>
              <a:spLocks/>
            </p:cNvSpPr>
            <p:nvPr/>
          </p:nvSpPr>
          <p:spPr bwMode="auto">
            <a:xfrm>
              <a:off x="8521700" y="2060575"/>
              <a:ext cx="49213" cy="49213"/>
            </a:xfrm>
            <a:custGeom>
              <a:avLst/>
              <a:gdLst>
                <a:gd name="T0" fmla="*/ 155 w 155"/>
                <a:gd name="T1" fmla="*/ 78 h 155"/>
                <a:gd name="T2" fmla="*/ 153 w 155"/>
                <a:gd name="T3" fmla="*/ 93 h 155"/>
                <a:gd name="T4" fmla="*/ 149 w 155"/>
                <a:gd name="T5" fmla="*/ 108 h 155"/>
                <a:gd name="T6" fmla="*/ 142 w 155"/>
                <a:gd name="T7" fmla="*/ 121 h 155"/>
                <a:gd name="T8" fmla="*/ 132 w 155"/>
                <a:gd name="T9" fmla="*/ 132 h 155"/>
                <a:gd name="T10" fmla="*/ 120 w 155"/>
                <a:gd name="T11" fmla="*/ 142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1 w 155"/>
                <a:gd name="T23" fmla="*/ 146 h 155"/>
                <a:gd name="T24" fmla="*/ 29 w 155"/>
                <a:gd name="T25" fmla="*/ 138 h 155"/>
                <a:gd name="T26" fmla="*/ 18 w 155"/>
                <a:gd name="T27" fmla="*/ 127 h 155"/>
                <a:gd name="T28" fmla="*/ 9 w 155"/>
                <a:gd name="T29" fmla="*/ 115 h 155"/>
                <a:gd name="T30" fmla="*/ 3 w 155"/>
                <a:gd name="T31" fmla="*/ 101 h 155"/>
                <a:gd name="T32" fmla="*/ 1 w 155"/>
                <a:gd name="T33" fmla="*/ 86 h 155"/>
                <a:gd name="T34" fmla="*/ 0 w 155"/>
                <a:gd name="T35" fmla="*/ 78 h 155"/>
                <a:gd name="T36" fmla="*/ 2 w 155"/>
                <a:gd name="T37" fmla="*/ 62 h 155"/>
                <a:gd name="T38" fmla="*/ 7 w 155"/>
                <a:gd name="T39" fmla="*/ 48 h 155"/>
                <a:gd name="T40" fmla="*/ 14 w 155"/>
                <a:gd name="T41" fmla="*/ 35 h 155"/>
                <a:gd name="T42" fmla="*/ 23 w 155"/>
                <a:gd name="T43" fmla="*/ 23 h 155"/>
                <a:gd name="T44" fmla="*/ 34 w 155"/>
                <a:gd name="T45" fmla="*/ 14 h 155"/>
                <a:gd name="T46" fmla="*/ 47 w 155"/>
                <a:gd name="T47" fmla="*/ 7 h 155"/>
                <a:gd name="T48" fmla="*/ 62 w 155"/>
                <a:gd name="T49" fmla="*/ 3 h 155"/>
                <a:gd name="T50" fmla="*/ 78 w 155"/>
                <a:gd name="T51" fmla="*/ 0 h 155"/>
                <a:gd name="T52" fmla="*/ 86 w 155"/>
                <a:gd name="T53" fmla="*/ 2 h 155"/>
                <a:gd name="T54" fmla="*/ 101 w 155"/>
                <a:gd name="T55" fmla="*/ 4 h 155"/>
                <a:gd name="T56" fmla="*/ 114 w 155"/>
                <a:gd name="T57" fmla="*/ 11 h 155"/>
                <a:gd name="T58" fmla="*/ 127 w 155"/>
                <a:gd name="T59" fmla="*/ 19 h 155"/>
                <a:gd name="T60" fmla="*/ 137 w 155"/>
                <a:gd name="T61" fmla="*/ 29 h 155"/>
                <a:gd name="T62" fmla="*/ 145 w 155"/>
                <a:gd name="T63" fmla="*/ 42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3" y="93"/>
                  </a:lnTo>
                  <a:lnTo>
                    <a:pt x="151" y="101"/>
                  </a:lnTo>
                  <a:lnTo>
                    <a:pt x="149" y="108"/>
                  </a:lnTo>
                  <a:lnTo>
                    <a:pt x="145" y="115"/>
                  </a:lnTo>
                  <a:lnTo>
                    <a:pt x="142" y="121"/>
                  </a:lnTo>
                  <a:lnTo>
                    <a:pt x="137" y="127"/>
                  </a:lnTo>
                  <a:lnTo>
                    <a:pt x="132" y="132"/>
                  </a:lnTo>
                  <a:lnTo>
                    <a:pt x="127" y="138"/>
                  </a:lnTo>
                  <a:lnTo>
                    <a:pt x="120" y="142"/>
                  </a:lnTo>
                  <a:lnTo>
                    <a:pt x="114" y="146"/>
                  </a:lnTo>
                  <a:lnTo>
                    <a:pt x="108" y="149"/>
                  </a:lnTo>
                  <a:lnTo>
                    <a:pt x="101" y="151"/>
                  </a:lnTo>
                  <a:lnTo>
                    <a:pt x="93" y="154"/>
                  </a:lnTo>
                  <a:lnTo>
                    <a:pt x="86" y="155"/>
                  </a:lnTo>
                  <a:lnTo>
                    <a:pt x="78" y="155"/>
                  </a:lnTo>
                  <a:lnTo>
                    <a:pt x="78" y="155"/>
                  </a:lnTo>
                  <a:lnTo>
                    <a:pt x="70" y="155"/>
                  </a:lnTo>
                  <a:lnTo>
                    <a:pt x="62" y="154"/>
                  </a:lnTo>
                  <a:lnTo>
                    <a:pt x="55" y="151"/>
                  </a:lnTo>
                  <a:lnTo>
                    <a:pt x="47" y="149"/>
                  </a:lnTo>
                  <a:lnTo>
                    <a:pt x="41" y="146"/>
                  </a:lnTo>
                  <a:lnTo>
                    <a:pt x="34" y="142"/>
                  </a:lnTo>
                  <a:lnTo>
                    <a:pt x="29"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4" y="35"/>
                  </a:lnTo>
                  <a:lnTo>
                    <a:pt x="18" y="29"/>
                  </a:lnTo>
                  <a:lnTo>
                    <a:pt x="23" y="23"/>
                  </a:lnTo>
                  <a:lnTo>
                    <a:pt x="29" y="19"/>
                  </a:lnTo>
                  <a:lnTo>
                    <a:pt x="34" y="14"/>
                  </a:lnTo>
                  <a:lnTo>
                    <a:pt x="41" y="11"/>
                  </a:lnTo>
                  <a:lnTo>
                    <a:pt x="47" y="7"/>
                  </a:lnTo>
                  <a:lnTo>
                    <a:pt x="55" y="4"/>
                  </a:lnTo>
                  <a:lnTo>
                    <a:pt x="62" y="3"/>
                  </a:lnTo>
                  <a:lnTo>
                    <a:pt x="70" y="2"/>
                  </a:lnTo>
                  <a:lnTo>
                    <a:pt x="78" y="0"/>
                  </a:lnTo>
                  <a:lnTo>
                    <a:pt x="78" y="0"/>
                  </a:lnTo>
                  <a:lnTo>
                    <a:pt x="86" y="2"/>
                  </a:lnTo>
                  <a:lnTo>
                    <a:pt x="93" y="3"/>
                  </a:lnTo>
                  <a:lnTo>
                    <a:pt x="101" y="4"/>
                  </a:lnTo>
                  <a:lnTo>
                    <a:pt x="108" y="7"/>
                  </a:lnTo>
                  <a:lnTo>
                    <a:pt x="114" y="11"/>
                  </a:lnTo>
                  <a:lnTo>
                    <a:pt x="120" y="14"/>
                  </a:lnTo>
                  <a:lnTo>
                    <a:pt x="127" y="19"/>
                  </a:lnTo>
                  <a:lnTo>
                    <a:pt x="132" y="23"/>
                  </a:lnTo>
                  <a:lnTo>
                    <a:pt x="137" y="29"/>
                  </a:lnTo>
                  <a:lnTo>
                    <a:pt x="142" y="35"/>
                  </a:lnTo>
                  <a:lnTo>
                    <a:pt x="145" y="42"/>
                  </a:lnTo>
                  <a:lnTo>
                    <a:pt x="149" y="48"/>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5" name="Freeform 1504">
              <a:extLst>
                <a:ext uri="{FF2B5EF4-FFF2-40B4-BE49-F238E27FC236}">
                  <a16:creationId xmlns:a16="http://schemas.microsoft.com/office/drawing/2014/main" id="{FBE7EB6C-3521-4D44-9FFE-6016100326A1}"/>
                </a:ext>
              </a:extLst>
            </p:cNvPr>
            <p:cNvSpPr>
              <a:spLocks/>
            </p:cNvSpPr>
            <p:nvPr/>
          </p:nvSpPr>
          <p:spPr bwMode="auto">
            <a:xfrm>
              <a:off x="8102600" y="1990725"/>
              <a:ext cx="49213" cy="49213"/>
            </a:xfrm>
            <a:custGeom>
              <a:avLst/>
              <a:gdLst>
                <a:gd name="T0" fmla="*/ 153 w 153"/>
                <a:gd name="T1" fmla="*/ 77 h 155"/>
                <a:gd name="T2" fmla="*/ 152 w 153"/>
                <a:gd name="T3" fmla="*/ 93 h 155"/>
                <a:gd name="T4" fmla="*/ 147 w 153"/>
                <a:gd name="T5" fmla="*/ 107 h 155"/>
                <a:gd name="T6" fmla="*/ 140 w 153"/>
                <a:gd name="T7" fmla="*/ 121 h 155"/>
                <a:gd name="T8" fmla="*/ 131 w 153"/>
                <a:gd name="T9" fmla="*/ 132 h 155"/>
                <a:gd name="T10" fmla="*/ 120 w 153"/>
                <a:gd name="T11" fmla="*/ 141 h 155"/>
                <a:gd name="T12" fmla="*/ 106 w 153"/>
                <a:gd name="T13" fmla="*/ 148 h 155"/>
                <a:gd name="T14" fmla="*/ 92 w 153"/>
                <a:gd name="T15" fmla="*/ 153 h 155"/>
                <a:gd name="T16" fmla="*/ 76 w 153"/>
                <a:gd name="T17" fmla="*/ 155 h 155"/>
                <a:gd name="T18" fmla="*/ 68 w 153"/>
                <a:gd name="T19" fmla="*/ 154 h 155"/>
                <a:gd name="T20" fmla="*/ 53 w 153"/>
                <a:gd name="T21" fmla="*/ 151 h 155"/>
                <a:gd name="T22" fmla="*/ 40 w 153"/>
                <a:gd name="T23" fmla="*/ 145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3 h 155"/>
                <a:gd name="T46" fmla="*/ 47 w 153"/>
                <a:gd name="T47" fmla="*/ 6 h 155"/>
                <a:gd name="T48" fmla="*/ 60 w 153"/>
                <a:gd name="T49" fmla="*/ 2 h 155"/>
                <a:gd name="T50" fmla="*/ 76 w 153"/>
                <a:gd name="T51" fmla="*/ 0 h 155"/>
                <a:gd name="T52" fmla="*/ 84 w 153"/>
                <a:gd name="T53" fmla="*/ 0 h 155"/>
                <a:gd name="T54" fmla="*/ 99 w 153"/>
                <a:gd name="T55" fmla="*/ 4 h 155"/>
                <a:gd name="T56" fmla="*/ 113 w 153"/>
                <a:gd name="T57" fmla="*/ 10 h 155"/>
                <a:gd name="T58" fmla="*/ 126 w 153"/>
                <a:gd name="T59" fmla="*/ 18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1"/>
                  </a:lnTo>
                  <a:lnTo>
                    <a:pt x="92" y="153"/>
                  </a:lnTo>
                  <a:lnTo>
                    <a:pt x="84" y="154"/>
                  </a:lnTo>
                  <a:lnTo>
                    <a:pt x="76" y="155"/>
                  </a:lnTo>
                  <a:lnTo>
                    <a:pt x="76" y="155"/>
                  </a:lnTo>
                  <a:lnTo>
                    <a:pt x="68" y="154"/>
                  </a:lnTo>
                  <a:lnTo>
                    <a:pt x="60" y="153"/>
                  </a:lnTo>
                  <a:lnTo>
                    <a:pt x="53" y="151"/>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3" y="4"/>
                  </a:lnTo>
                  <a:lnTo>
                    <a:pt x="60"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6" name="Freeform 1505">
              <a:extLst>
                <a:ext uri="{FF2B5EF4-FFF2-40B4-BE49-F238E27FC236}">
                  <a16:creationId xmlns:a16="http://schemas.microsoft.com/office/drawing/2014/main" id="{7729C433-639D-4CA2-B5B7-1587C9AD5116}"/>
                </a:ext>
              </a:extLst>
            </p:cNvPr>
            <p:cNvSpPr>
              <a:spLocks/>
            </p:cNvSpPr>
            <p:nvPr/>
          </p:nvSpPr>
          <p:spPr bwMode="auto">
            <a:xfrm>
              <a:off x="8102600" y="2060575"/>
              <a:ext cx="49213" cy="49213"/>
            </a:xfrm>
            <a:custGeom>
              <a:avLst/>
              <a:gdLst>
                <a:gd name="T0" fmla="*/ 153 w 153"/>
                <a:gd name="T1" fmla="*/ 78 h 155"/>
                <a:gd name="T2" fmla="*/ 152 w 153"/>
                <a:gd name="T3" fmla="*/ 93 h 155"/>
                <a:gd name="T4" fmla="*/ 147 w 153"/>
                <a:gd name="T5" fmla="*/ 108 h 155"/>
                <a:gd name="T6" fmla="*/ 140 w 153"/>
                <a:gd name="T7" fmla="*/ 121 h 155"/>
                <a:gd name="T8" fmla="*/ 131 w 153"/>
                <a:gd name="T9" fmla="*/ 132 h 155"/>
                <a:gd name="T10" fmla="*/ 120 w 153"/>
                <a:gd name="T11" fmla="*/ 142 h 155"/>
                <a:gd name="T12" fmla="*/ 106 w 153"/>
                <a:gd name="T13" fmla="*/ 149 h 155"/>
                <a:gd name="T14" fmla="*/ 92 w 153"/>
                <a:gd name="T15" fmla="*/ 154 h 155"/>
                <a:gd name="T16" fmla="*/ 76 w 153"/>
                <a:gd name="T17" fmla="*/ 155 h 155"/>
                <a:gd name="T18" fmla="*/ 68 w 153"/>
                <a:gd name="T19" fmla="*/ 155 h 155"/>
                <a:gd name="T20" fmla="*/ 53 w 153"/>
                <a:gd name="T21" fmla="*/ 151 h 155"/>
                <a:gd name="T22" fmla="*/ 40 w 153"/>
                <a:gd name="T23" fmla="*/ 146 h 155"/>
                <a:gd name="T24" fmla="*/ 27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5 h 155"/>
                <a:gd name="T42" fmla="*/ 21 w 153"/>
                <a:gd name="T43" fmla="*/ 23 h 155"/>
                <a:gd name="T44" fmla="*/ 33 w 153"/>
                <a:gd name="T45" fmla="*/ 14 h 155"/>
                <a:gd name="T46" fmla="*/ 47 w 153"/>
                <a:gd name="T47" fmla="*/ 7 h 155"/>
                <a:gd name="T48" fmla="*/ 60 w 153"/>
                <a:gd name="T49" fmla="*/ 3 h 155"/>
                <a:gd name="T50" fmla="*/ 76 w 153"/>
                <a:gd name="T51" fmla="*/ 0 h 155"/>
                <a:gd name="T52" fmla="*/ 84 w 153"/>
                <a:gd name="T53" fmla="*/ 2 h 155"/>
                <a:gd name="T54" fmla="*/ 99 w 153"/>
                <a:gd name="T55" fmla="*/ 4 h 155"/>
                <a:gd name="T56" fmla="*/ 113 w 153"/>
                <a:gd name="T57" fmla="*/ 11 h 155"/>
                <a:gd name="T58" fmla="*/ 126 w 153"/>
                <a:gd name="T59" fmla="*/ 19 h 155"/>
                <a:gd name="T60" fmla="*/ 136 w 153"/>
                <a:gd name="T61" fmla="*/ 29 h 155"/>
                <a:gd name="T62" fmla="*/ 144 w 153"/>
                <a:gd name="T63" fmla="*/ 42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0" y="121"/>
                  </a:lnTo>
                  <a:lnTo>
                    <a:pt x="136" y="127"/>
                  </a:lnTo>
                  <a:lnTo>
                    <a:pt x="131" y="132"/>
                  </a:lnTo>
                  <a:lnTo>
                    <a:pt x="126" y="138"/>
                  </a:lnTo>
                  <a:lnTo>
                    <a:pt x="120" y="142"/>
                  </a:lnTo>
                  <a:lnTo>
                    <a:pt x="113" y="146"/>
                  </a:lnTo>
                  <a:lnTo>
                    <a:pt x="106" y="149"/>
                  </a:lnTo>
                  <a:lnTo>
                    <a:pt x="99" y="151"/>
                  </a:lnTo>
                  <a:lnTo>
                    <a:pt x="92" y="154"/>
                  </a:lnTo>
                  <a:lnTo>
                    <a:pt x="84" y="155"/>
                  </a:lnTo>
                  <a:lnTo>
                    <a:pt x="76" y="155"/>
                  </a:lnTo>
                  <a:lnTo>
                    <a:pt x="76" y="155"/>
                  </a:lnTo>
                  <a:lnTo>
                    <a:pt x="68" y="155"/>
                  </a:lnTo>
                  <a:lnTo>
                    <a:pt x="60" y="154"/>
                  </a:lnTo>
                  <a:lnTo>
                    <a:pt x="53" y="151"/>
                  </a:lnTo>
                  <a:lnTo>
                    <a:pt x="47" y="149"/>
                  </a:lnTo>
                  <a:lnTo>
                    <a:pt x="40" y="146"/>
                  </a:lnTo>
                  <a:lnTo>
                    <a:pt x="33" y="142"/>
                  </a:lnTo>
                  <a:lnTo>
                    <a:pt x="27" y="138"/>
                  </a:lnTo>
                  <a:lnTo>
                    <a:pt x="21"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1" y="23"/>
                  </a:lnTo>
                  <a:lnTo>
                    <a:pt x="27" y="19"/>
                  </a:lnTo>
                  <a:lnTo>
                    <a:pt x="33" y="14"/>
                  </a:lnTo>
                  <a:lnTo>
                    <a:pt x="40" y="11"/>
                  </a:lnTo>
                  <a:lnTo>
                    <a:pt x="47" y="7"/>
                  </a:lnTo>
                  <a:lnTo>
                    <a:pt x="53" y="4"/>
                  </a:lnTo>
                  <a:lnTo>
                    <a:pt x="60" y="3"/>
                  </a:lnTo>
                  <a:lnTo>
                    <a:pt x="68" y="2"/>
                  </a:lnTo>
                  <a:lnTo>
                    <a:pt x="76" y="0"/>
                  </a:lnTo>
                  <a:lnTo>
                    <a:pt x="76" y="0"/>
                  </a:lnTo>
                  <a:lnTo>
                    <a:pt x="84" y="2"/>
                  </a:lnTo>
                  <a:lnTo>
                    <a:pt x="92" y="3"/>
                  </a:lnTo>
                  <a:lnTo>
                    <a:pt x="99" y="4"/>
                  </a:lnTo>
                  <a:lnTo>
                    <a:pt x="106" y="7"/>
                  </a:lnTo>
                  <a:lnTo>
                    <a:pt x="113" y="11"/>
                  </a:lnTo>
                  <a:lnTo>
                    <a:pt x="120" y="14"/>
                  </a:lnTo>
                  <a:lnTo>
                    <a:pt x="126" y="19"/>
                  </a:lnTo>
                  <a:lnTo>
                    <a:pt x="131" y="23"/>
                  </a:lnTo>
                  <a:lnTo>
                    <a:pt x="136" y="29"/>
                  </a:lnTo>
                  <a:lnTo>
                    <a:pt x="140" y="35"/>
                  </a:lnTo>
                  <a:lnTo>
                    <a:pt x="144" y="42"/>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7" name="Freeform 1506">
              <a:extLst>
                <a:ext uri="{FF2B5EF4-FFF2-40B4-BE49-F238E27FC236}">
                  <a16:creationId xmlns:a16="http://schemas.microsoft.com/office/drawing/2014/main" id="{05A4FCC1-433B-455F-8128-5F2B154EE5A6}"/>
                </a:ext>
              </a:extLst>
            </p:cNvPr>
            <p:cNvSpPr>
              <a:spLocks/>
            </p:cNvSpPr>
            <p:nvPr/>
          </p:nvSpPr>
          <p:spPr bwMode="auto">
            <a:xfrm>
              <a:off x="8172450" y="1990725"/>
              <a:ext cx="49213" cy="49213"/>
            </a:xfrm>
            <a:custGeom>
              <a:avLst/>
              <a:gdLst>
                <a:gd name="T0" fmla="*/ 154 w 154"/>
                <a:gd name="T1" fmla="*/ 77 h 155"/>
                <a:gd name="T2" fmla="*/ 152 w 154"/>
                <a:gd name="T3" fmla="*/ 93 h 155"/>
                <a:gd name="T4" fmla="*/ 148 w 154"/>
                <a:gd name="T5" fmla="*/ 107 h 155"/>
                <a:gd name="T6" fmla="*/ 141 w 154"/>
                <a:gd name="T7" fmla="*/ 121 h 155"/>
                <a:gd name="T8" fmla="*/ 132 w 154"/>
                <a:gd name="T9" fmla="*/ 132 h 155"/>
                <a:gd name="T10" fmla="*/ 120 w 154"/>
                <a:gd name="T11" fmla="*/ 141 h 155"/>
                <a:gd name="T12" fmla="*/ 107 w 154"/>
                <a:gd name="T13" fmla="*/ 148 h 155"/>
                <a:gd name="T14" fmla="*/ 93 w 154"/>
                <a:gd name="T15" fmla="*/ 153 h 155"/>
                <a:gd name="T16" fmla="*/ 77 w 154"/>
                <a:gd name="T17" fmla="*/ 155 h 155"/>
                <a:gd name="T18" fmla="*/ 69 w 154"/>
                <a:gd name="T19" fmla="*/ 154 h 155"/>
                <a:gd name="T20" fmla="*/ 54 w 154"/>
                <a:gd name="T21" fmla="*/ 151 h 155"/>
                <a:gd name="T22" fmla="*/ 40 w 154"/>
                <a:gd name="T23" fmla="*/ 145 h 155"/>
                <a:gd name="T24" fmla="*/ 28 w 154"/>
                <a:gd name="T25" fmla="*/ 137 h 155"/>
                <a:gd name="T26" fmla="*/ 17 w 154"/>
                <a:gd name="T27" fmla="*/ 126 h 155"/>
                <a:gd name="T28" fmla="*/ 9 w 154"/>
                <a:gd name="T29" fmla="*/ 114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3 w 154"/>
                <a:gd name="T43" fmla="*/ 23 h 155"/>
                <a:gd name="T44" fmla="*/ 35 w 154"/>
                <a:gd name="T45" fmla="*/ 13 h 155"/>
                <a:gd name="T46" fmla="*/ 47 w 154"/>
                <a:gd name="T47" fmla="*/ 6 h 155"/>
                <a:gd name="T48" fmla="*/ 62 w 154"/>
                <a:gd name="T49" fmla="*/ 2 h 155"/>
                <a:gd name="T50" fmla="*/ 77 w 154"/>
                <a:gd name="T51" fmla="*/ 0 h 155"/>
                <a:gd name="T52" fmla="*/ 85 w 154"/>
                <a:gd name="T53" fmla="*/ 0 h 155"/>
                <a:gd name="T54" fmla="*/ 100 w 154"/>
                <a:gd name="T55" fmla="*/ 4 h 155"/>
                <a:gd name="T56" fmla="*/ 114 w 154"/>
                <a:gd name="T57" fmla="*/ 10 h 155"/>
                <a:gd name="T58" fmla="*/ 126 w 154"/>
                <a:gd name="T59" fmla="*/ 18 h 155"/>
                <a:gd name="T60" fmla="*/ 136 w 154"/>
                <a:gd name="T61" fmla="*/ 28 h 155"/>
                <a:gd name="T62" fmla="*/ 144 w 154"/>
                <a:gd name="T63" fmla="*/ 40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1"/>
                  </a:lnTo>
                  <a:lnTo>
                    <a:pt x="93" y="153"/>
                  </a:lnTo>
                  <a:lnTo>
                    <a:pt x="85" y="154"/>
                  </a:lnTo>
                  <a:lnTo>
                    <a:pt x="77" y="155"/>
                  </a:lnTo>
                  <a:lnTo>
                    <a:pt x="77" y="155"/>
                  </a:lnTo>
                  <a:lnTo>
                    <a:pt x="69" y="154"/>
                  </a:lnTo>
                  <a:lnTo>
                    <a:pt x="62" y="153"/>
                  </a:lnTo>
                  <a:lnTo>
                    <a:pt x="54" y="151"/>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8" name="Freeform 1507">
              <a:extLst>
                <a:ext uri="{FF2B5EF4-FFF2-40B4-BE49-F238E27FC236}">
                  <a16:creationId xmlns:a16="http://schemas.microsoft.com/office/drawing/2014/main" id="{CD158FD8-C3F5-40ED-ACC5-8D5C9CDB7BFB}"/>
                </a:ext>
              </a:extLst>
            </p:cNvPr>
            <p:cNvSpPr>
              <a:spLocks/>
            </p:cNvSpPr>
            <p:nvPr/>
          </p:nvSpPr>
          <p:spPr bwMode="auto">
            <a:xfrm>
              <a:off x="8172450" y="2060575"/>
              <a:ext cx="49213" cy="49213"/>
            </a:xfrm>
            <a:custGeom>
              <a:avLst/>
              <a:gdLst>
                <a:gd name="T0" fmla="*/ 154 w 154"/>
                <a:gd name="T1" fmla="*/ 78 h 155"/>
                <a:gd name="T2" fmla="*/ 152 w 154"/>
                <a:gd name="T3" fmla="*/ 93 h 155"/>
                <a:gd name="T4" fmla="*/ 148 w 154"/>
                <a:gd name="T5" fmla="*/ 108 h 155"/>
                <a:gd name="T6" fmla="*/ 141 w 154"/>
                <a:gd name="T7" fmla="*/ 121 h 155"/>
                <a:gd name="T8" fmla="*/ 132 w 154"/>
                <a:gd name="T9" fmla="*/ 132 h 155"/>
                <a:gd name="T10" fmla="*/ 120 w 154"/>
                <a:gd name="T11" fmla="*/ 142 h 155"/>
                <a:gd name="T12" fmla="*/ 107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5 h 155"/>
                <a:gd name="T42" fmla="*/ 23 w 154"/>
                <a:gd name="T43" fmla="*/ 23 h 155"/>
                <a:gd name="T44" fmla="*/ 35 w 154"/>
                <a:gd name="T45" fmla="*/ 14 h 155"/>
                <a:gd name="T46" fmla="*/ 47 w 154"/>
                <a:gd name="T47" fmla="*/ 7 h 155"/>
                <a:gd name="T48" fmla="*/ 62 w 154"/>
                <a:gd name="T49" fmla="*/ 3 h 155"/>
                <a:gd name="T50" fmla="*/ 77 w 154"/>
                <a:gd name="T51" fmla="*/ 0 h 155"/>
                <a:gd name="T52" fmla="*/ 85 w 154"/>
                <a:gd name="T53" fmla="*/ 2 h 155"/>
                <a:gd name="T54" fmla="*/ 100 w 154"/>
                <a:gd name="T55" fmla="*/ 4 h 155"/>
                <a:gd name="T56" fmla="*/ 114 w 154"/>
                <a:gd name="T57" fmla="*/ 11 h 155"/>
                <a:gd name="T58" fmla="*/ 126 w 154"/>
                <a:gd name="T59" fmla="*/ 19 h 155"/>
                <a:gd name="T60" fmla="*/ 136 w 154"/>
                <a:gd name="T61" fmla="*/ 29 h 155"/>
                <a:gd name="T62" fmla="*/ 144 w 154"/>
                <a:gd name="T63" fmla="*/ 42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3"/>
                  </a:lnTo>
                  <a:lnTo>
                    <a:pt x="150" y="101"/>
                  </a:lnTo>
                  <a:lnTo>
                    <a:pt x="148" y="108"/>
                  </a:lnTo>
                  <a:lnTo>
                    <a:pt x="144" y="115"/>
                  </a:lnTo>
                  <a:lnTo>
                    <a:pt x="141" y="121"/>
                  </a:lnTo>
                  <a:lnTo>
                    <a:pt x="136" y="127"/>
                  </a:lnTo>
                  <a:lnTo>
                    <a:pt x="132" y="132"/>
                  </a:lnTo>
                  <a:lnTo>
                    <a:pt x="126" y="138"/>
                  </a:lnTo>
                  <a:lnTo>
                    <a:pt x="120"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8" y="138"/>
                  </a:lnTo>
                  <a:lnTo>
                    <a:pt x="23"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3" y="23"/>
                  </a:lnTo>
                  <a:lnTo>
                    <a:pt x="28" y="19"/>
                  </a:lnTo>
                  <a:lnTo>
                    <a:pt x="35" y="14"/>
                  </a:lnTo>
                  <a:lnTo>
                    <a:pt x="40" y="11"/>
                  </a:lnTo>
                  <a:lnTo>
                    <a:pt x="47" y="7"/>
                  </a:lnTo>
                  <a:lnTo>
                    <a:pt x="54" y="4"/>
                  </a:lnTo>
                  <a:lnTo>
                    <a:pt x="62" y="3"/>
                  </a:lnTo>
                  <a:lnTo>
                    <a:pt x="69" y="2"/>
                  </a:lnTo>
                  <a:lnTo>
                    <a:pt x="77" y="0"/>
                  </a:lnTo>
                  <a:lnTo>
                    <a:pt x="77" y="0"/>
                  </a:lnTo>
                  <a:lnTo>
                    <a:pt x="85" y="2"/>
                  </a:lnTo>
                  <a:lnTo>
                    <a:pt x="93" y="3"/>
                  </a:lnTo>
                  <a:lnTo>
                    <a:pt x="100" y="4"/>
                  </a:lnTo>
                  <a:lnTo>
                    <a:pt x="107" y="7"/>
                  </a:lnTo>
                  <a:lnTo>
                    <a:pt x="114" y="11"/>
                  </a:lnTo>
                  <a:lnTo>
                    <a:pt x="120" y="14"/>
                  </a:lnTo>
                  <a:lnTo>
                    <a:pt x="126" y="19"/>
                  </a:lnTo>
                  <a:lnTo>
                    <a:pt x="132" y="23"/>
                  </a:lnTo>
                  <a:lnTo>
                    <a:pt x="136" y="29"/>
                  </a:lnTo>
                  <a:lnTo>
                    <a:pt x="141" y="35"/>
                  </a:lnTo>
                  <a:lnTo>
                    <a:pt x="144" y="42"/>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9" name="Freeform 1508">
              <a:extLst>
                <a:ext uri="{FF2B5EF4-FFF2-40B4-BE49-F238E27FC236}">
                  <a16:creationId xmlns:a16="http://schemas.microsoft.com/office/drawing/2014/main" id="{B85F8EDC-9A3A-4CD9-B4E3-E472D7ADD555}"/>
                </a:ext>
              </a:extLst>
            </p:cNvPr>
            <p:cNvSpPr>
              <a:spLocks/>
            </p:cNvSpPr>
            <p:nvPr/>
          </p:nvSpPr>
          <p:spPr bwMode="auto">
            <a:xfrm>
              <a:off x="8242300" y="1990725"/>
              <a:ext cx="49213" cy="49213"/>
            </a:xfrm>
            <a:custGeom>
              <a:avLst/>
              <a:gdLst>
                <a:gd name="T0" fmla="*/ 153 w 153"/>
                <a:gd name="T1" fmla="*/ 77 h 155"/>
                <a:gd name="T2" fmla="*/ 152 w 153"/>
                <a:gd name="T3" fmla="*/ 93 h 155"/>
                <a:gd name="T4" fmla="*/ 148 w 153"/>
                <a:gd name="T5" fmla="*/ 107 h 155"/>
                <a:gd name="T6" fmla="*/ 141 w 153"/>
                <a:gd name="T7" fmla="*/ 121 h 155"/>
                <a:gd name="T8" fmla="*/ 131 w 153"/>
                <a:gd name="T9" fmla="*/ 132 h 155"/>
                <a:gd name="T10" fmla="*/ 120 w 153"/>
                <a:gd name="T11" fmla="*/ 141 h 155"/>
                <a:gd name="T12" fmla="*/ 107 w 153"/>
                <a:gd name="T13" fmla="*/ 148 h 155"/>
                <a:gd name="T14" fmla="*/ 92 w 153"/>
                <a:gd name="T15" fmla="*/ 153 h 155"/>
                <a:gd name="T16" fmla="*/ 77 w 153"/>
                <a:gd name="T17" fmla="*/ 155 h 155"/>
                <a:gd name="T18" fmla="*/ 69 w 153"/>
                <a:gd name="T19" fmla="*/ 154 h 155"/>
                <a:gd name="T20" fmla="*/ 54 w 153"/>
                <a:gd name="T21" fmla="*/ 151 h 155"/>
                <a:gd name="T22" fmla="*/ 40 w 153"/>
                <a:gd name="T23" fmla="*/ 145 h 155"/>
                <a:gd name="T24" fmla="*/ 28 w 153"/>
                <a:gd name="T25" fmla="*/ 137 h 155"/>
                <a:gd name="T26" fmla="*/ 17 w 153"/>
                <a:gd name="T27" fmla="*/ 126 h 155"/>
                <a:gd name="T28" fmla="*/ 9 w 153"/>
                <a:gd name="T29" fmla="*/ 114 h 155"/>
                <a:gd name="T30" fmla="*/ 4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3 h 155"/>
                <a:gd name="T46" fmla="*/ 47 w 153"/>
                <a:gd name="T47" fmla="*/ 6 h 155"/>
                <a:gd name="T48" fmla="*/ 61 w 153"/>
                <a:gd name="T49" fmla="*/ 2 h 155"/>
                <a:gd name="T50" fmla="*/ 77 w 153"/>
                <a:gd name="T51" fmla="*/ 0 h 155"/>
                <a:gd name="T52" fmla="*/ 85 w 153"/>
                <a:gd name="T53" fmla="*/ 0 h 155"/>
                <a:gd name="T54" fmla="*/ 100 w 153"/>
                <a:gd name="T55" fmla="*/ 4 h 155"/>
                <a:gd name="T56" fmla="*/ 113 w 153"/>
                <a:gd name="T57" fmla="*/ 10 h 155"/>
                <a:gd name="T58" fmla="*/ 126 w 153"/>
                <a:gd name="T59" fmla="*/ 18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7"/>
                  </a:lnTo>
                  <a:lnTo>
                    <a:pt x="144" y="114"/>
                  </a:lnTo>
                  <a:lnTo>
                    <a:pt x="141" y="121"/>
                  </a:lnTo>
                  <a:lnTo>
                    <a:pt x="136" y="126"/>
                  </a:lnTo>
                  <a:lnTo>
                    <a:pt x="131" y="132"/>
                  </a:lnTo>
                  <a:lnTo>
                    <a:pt x="126" y="137"/>
                  </a:lnTo>
                  <a:lnTo>
                    <a:pt x="120" y="141"/>
                  </a:lnTo>
                  <a:lnTo>
                    <a:pt x="113" y="145"/>
                  </a:lnTo>
                  <a:lnTo>
                    <a:pt x="107" y="148"/>
                  </a:lnTo>
                  <a:lnTo>
                    <a:pt x="100" y="151"/>
                  </a:lnTo>
                  <a:lnTo>
                    <a:pt x="92" y="153"/>
                  </a:lnTo>
                  <a:lnTo>
                    <a:pt x="85" y="154"/>
                  </a:lnTo>
                  <a:lnTo>
                    <a:pt x="77" y="155"/>
                  </a:lnTo>
                  <a:lnTo>
                    <a:pt x="77" y="155"/>
                  </a:lnTo>
                  <a:lnTo>
                    <a:pt x="69" y="154"/>
                  </a:lnTo>
                  <a:lnTo>
                    <a:pt x="61" y="153"/>
                  </a:lnTo>
                  <a:lnTo>
                    <a:pt x="54" y="151"/>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20" y="13"/>
                  </a:lnTo>
                  <a:lnTo>
                    <a:pt x="126" y="18"/>
                  </a:lnTo>
                  <a:lnTo>
                    <a:pt x="131" y="23"/>
                  </a:lnTo>
                  <a:lnTo>
                    <a:pt x="136" y="28"/>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0" name="Freeform 1509">
              <a:extLst>
                <a:ext uri="{FF2B5EF4-FFF2-40B4-BE49-F238E27FC236}">
                  <a16:creationId xmlns:a16="http://schemas.microsoft.com/office/drawing/2014/main" id="{C4F2CE83-0E9C-4762-874F-AF32F3F3FBC0}"/>
                </a:ext>
              </a:extLst>
            </p:cNvPr>
            <p:cNvSpPr>
              <a:spLocks/>
            </p:cNvSpPr>
            <p:nvPr/>
          </p:nvSpPr>
          <p:spPr bwMode="auto">
            <a:xfrm>
              <a:off x="8242300" y="2060575"/>
              <a:ext cx="49213" cy="49213"/>
            </a:xfrm>
            <a:custGeom>
              <a:avLst/>
              <a:gdLst>
                <a:gd name="T0" fmla="*/ 153 w 153"/>
                <a:gd name="T1" fmla="*/ 78 h 155"/>
                <a:gd name="T2" fmla="*/ 152 w 153"/>
                <a:gd name="T3" fmla="*/ 93 h 155"/>
                <a:gd name="T4" fmla="*/ 148 w 153"/>
                <a:gd name="T5" fmla="*/ 108 h 155"/>
                <a:gd name="T6" fmla="*/ 141 w 153"/>
                <a:gd name="T7" fmla="*/ 121 h 155"/>
                <a:gd name="T8" fmla="*/ 131 w 153"/>
                <a:gd name="T9" fmla="*/ 132 h 155"/>
                <a:gd name="T10" fmla="*/ 120 w 153"/>
                <a:gd name="T11" fmla="*/ 142 h 155"/>
                <a:gd name="T12" fmla="*/ 107 w 153"/>
                <a:gd name="T13" fmla="*/ 149 h 155"/>
                <a:gd name="T14" fmla="*/ 92 w 153"/>
                <a:gd name="T15" fmla="*/ 154 h 155"/>
                <a:gd name="T16" fmla="*/ 77 w 153"/>
                <a:gd name="T17" fmla="*/ 155 h 155"/>
                <a:gd name="T18" fmla="*/ 69 w 153"/>
                <a:gd name="T19" fmla="*/ 155 h 155"/>
                <a:gd name="T20" fmla="*/ 54 w 153"/>
                <a:gd name="T21" fmla="*/ 151 h 155"/>
                <a:gd name="T22" fmla="*/ 40 w 153"/>
                <a:gd name="T23" fmla="*/ 146 h 155"/>
                <a:gd name="T24" fmla="*/ 28 w 153"/>
                <a:gd name="T25" fmla="*/ 138 h 155"/>
                <a:gd name="T26" fmla="*/ 17 w 153"/>
                <a:gd name="T27" fmla="*/ 127 h 155"/>
                <a:gd name="T28" fmla="*/ 9 w 153"/>
                <a:gd name="T29" fmla="*/ 115 h 155"/>
                <a:gd name="T30" fmla="*/ 4 w 153"/>
                <a:gd name="T31" fmla="*/ 101 h 155"/>
                <a:gd name="T32" fmla="*/ 0 w 153"/>
                <a:gd name="T33" fmla="*/ 86 h 155"/>
                <a:gd name="T34" fmla="*/ 0 w 153"/>
                <a:gd name="T35" fmla="*/ 78 h 155"/>
                <a:gd name="T36" fmla="*/ 1 w 153"/>
                <a:gd name="T37" fmla="*/ 62 h 155"/>
                <a:gd name="T38" fmla="*/ 6 w 153"/>
                <a:gd name="T39" fmla="*/ 48 h 155"/>
                <a:gd name="T40" fmla="*/ 13 w 153"/>
                <a:gd name="T41" fmla="*/ 35 h 155"/>
                <a:gd name="T42" fmla="*/ 22 w 153"/>
                <a:gd name="T43" fmla="*/ 23 h 155"/>
                <a:gd name="T44" fmla="*/ 33 w 153"/>
                <a:gd name="T45" fmla="*/ 14 h 155"/>
                <a:gd name="T46" fmla="*/ 47 w 153"/>
                <a:gd name="T47" fmla="*/ 7 h 155"/>
                <a:gd name="T48" fmla="*/ 61 w 153"/>
                <a:gd name="T49" fmla="*/ 3 h 155"/>
                <a:gd name="T50" fmla="*/ 77 w 153"/>
                <a:gd name="T51" fmla="*/ 0 h 155"/>
                <a:gd name="T52" fmla="*/ 85 w 153"/>
                <a:gd name="T53" fmla="*/ 2 h 155"/>
                <a:gd name="T54" fmla="*/ 100 w 153"/>
                <a:gd name="T55" fmla="*/ 4 h 155"/>
                <a:gd name="T56" fmla="*/ 113 w 153"/>
                <a:gd name="T57" fmla="*/ 11 h 155"/>
                <a:gd name="T58" fmla="*/ 126 w 153"/>
                <a:gd name="T59" fmla="*/ 19 h 155"/>
                <a:gd name="T60" fmla="*/ 136 w 153"/>
                <a:gd name="T61" fmla="*/ 29 h 155"/>
                <a:gd name="T62" fmla="*/ 144 w 153"/>
                <a:gd name="T63" fmla="*/ 42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8" y="108"/>
                  </a:lnTo>
                  <a:lnTo>
                    <a:pt x="144" y="115"/>
                  </a:lnTo>
                  <a:lnTo>
                    <a:pt x="141" y="121"/>
                  </a:lnTo>
                  <a:lnTo>
                    <a:pt x="136" y="127"/>
                  </a:lnTo>
                  <a:lnTo>
                    <a:pt x="131" y="132"/>
                  </a:lnTo>
                  <a:lnTo>
                    <a:pt x="126" y="138"/>
                  </a:lnTo>
                  <a:lnTo>
                    <a:pt x="120" y="142"/>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4"/>
                  </a:lnTo>
                  <a:lnTo>
                    <a:pt x="61" y="3"/>
                  </a:lnTo>
                  <a:lnTo>
                    <a:pt x="69" y="2"/>
                  </a:lnTo>
                  <a:lnTo>
                    <a:pt x="77" y="0"/>
                  </a:lnTo>
                  <a:lnTo>
                    <a:pt x="77" y="0"/>
                  </a:lnTo>
                  <a:lnTo>
                    <a:pt x="85" y="2"/>
                  </a:lnTo>
                  <a:lnTo>
                    <a:pt x="92" y="3"/>
                  </a:lnTo>
                  <a:lnTo>
                    <a:pt x="100" y="4"/>
                  </a:lnTo>
                  <a:lnTo>
                    <a:pt x="107" y="7"/>
                  </a:lnTo>
                  <a:lnTo>
                    <a:pt x="113" y="11"/>
                  </a:lnTo>
                  <a:lnTo>
                    <a:pt x="120" y="14"/>
                  </a:lnTo>
                  <a:lnTo>
                    <a:pt x="126" y="19"/>
                  </a:lnTo>
                  <a:lnTo>
                    <a:pt x="131" y="23"/>
                  </a:lnTo>
                  <a:lnTo>
                    <a:pt x="136" y="29"/>
                  </a:lnTo>
                  <a:lnTo>
                    <a:pt x="141" y="35"/>
                  </a:lnTo>
                  <a:lnTo>
                    <a:pt x="144" y="42"/>
                  </a:lnTo>
                  <a:lnTo>
                    <a:pt x="148"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1" name="Freeform 1510">
              <a:extLst>
                <a:ext uri="{FF2B5EF4-FFF2-40B4-BE49-F238E27FC236}">
                  <a16:creationId xmlns:a16="http://schemas.microsoft.com/office/drawing/2014/main" id="{2457C137-2A1C-42A5-BC5B-3E23730B0B05}"/>
                </a:ext>
              </a:extLst>
            </p:cNvPr>
            <p:cNvSpPr>
              <a:spLocks/>
            </p:cNvSpPr>
            <p:nvPr/>
          </p:nvSpPr>
          <p:spPr bwMode="auto">
            <a:xfrm>
              <a:off x="8313738" y="1990725"/>
              <a:ext cx="49213" cy="49213"/>
            </a:xfrm>
            <a:custGeom>
              <a:avLst/>
              <a:gdLst>
                <a:gd name="T0" fmla="*/ 155 w 155"/>
                <a:gd name="T1" fmla="*/ 77 h 155"/>
                <a:gd name="T2" fmla="*/ 152 w 155"/>
                <a:gd name="T3" fmla="*/ 93 h 155"/>
                <a:gd name="T4" fmla="*/ 148 w 155"/>
                <a:gd name="T5" fmla="*/ 107 h 155"/>
                <a:gd name="T6" fmla="*/ 141 w 155"/>
                <a:gd name="T7" fmla="*/ 121 h 155"/>
                <a:gd name="T8" fmla="*/ 132 w 155"/>
                <a:gd name="T9" fmla="*/ 132 h 155"/>
                <a:gd name="T10" fmla="*/ 120 w 155"/>
                <a:gd name="T11" fmla="*/ 141 h 155"/>
                <a:gd name="T12" fmla="*/ 107 w 155"/>
                <a:gd name="T13" fmla="*/ 148 h 155"/>
                <a:gd name="T14" fmla="*/ 93 w 155"/>
                <a:gd name="T15" fmla="*/ 153 h 155"/>
                <a:gd name="T16" fmla="*/ 77 w 155"/>
                <a:gd name="T17" fmla="*/ 155 h 155"/>
                <a:gd name="T18" fmla="*/ 69 w 155"/>
                <a:gd name="T19" fmla="*/ 154 h 155"/>
                <a:gd name="T20" fmla="*/ 54 w 155"/>
                <a:gd name="T21" fmla="*/ 151 h 155"/>
                <a:gd name="T22" fmla="*/ 40 w 155"/>
                <a:gd name="T23" fmla="*/ 145 h 155"/>
                <a:gd name="T24" fmla="*/ 28 w 155"/>
                <a:gd name="T25" fmla="*/ 137 h 155"/>
                <a:gd name="T26" fmla="*/ 17 w 155"/>
                <a:gd name="T27" fmla="*/ 126 h 155"/>
                <a:gd name="T28" fmla="*/ 9 w 155"/>
                <a:gd name="T29" fmla="*/ 114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3 w 155"/>
                <a:gd name="T41" fmla="*/ 35 h 155"/>
                <a:gd name="T42" fmla="*/ 23 w 155"/>
                <a:gd name="T43" fmla="*/ 23 h 155"/>
                <a:gd name="T44" fmla="*/ 34 w 155"/>
                <a:gd name="T45" fmla="*/ 13 h 155"/>
                <a:gd name="T46" fmla="*/ 47 w 155"/>
                <a:gd name="T47" fmla="*/ 6 h 155"/>
                <a:gd name="T48" fmla="*/ 62 w 155"/>
                <a:gd name="T49" fmla="*/ 2 h 155"/>
                <a:gd name="T50" fmla="*/ 77 w 155"/>
                <a:gd name="T51" fmla="*/ 0 h 155"/>
                <a:gd name="T52" fmla="*/ 85 w 155"/>
                <a:gd name="T53" fmla="*/ 0 h 155"/>
                <a:gd name="T54" fmla="*/ 100 w 155"/>
                <a:gd name="T55" fmla="*/ 4 h 155"/>
                <a:gd name="T56" fmla="*/ 113 w 155"/>
                <a:gd name="T57" fmla="*/ 10 h 155"/>
                <a:gd name="T58" fmla="*/ 126 w 155"/>
                <a:gd name="T59" fmla="*/ 18 h 155"/>
                <a:gd name="T60" fmla="*/ 136 w 155"/>
                <a:gd name="T61" fmla="*/ 28 h 155"/>
                <a:gd name="T62" fmla="*/ 145 w 155"/>
                <a:gd name="T63" fmla="*/ 40 h 155"/>
                <a:gd name="T64" fmla="*/ 151 w 155"/>
                <a:gd name="T65" fmla="*/ 54 h 155"/>
                <a:gd name="T66" fmla="*/ 153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3" y="145"/>
                  </a:lnTo>
                  <a:lnTo>
                    <a:pt x="107" y="148"/>
                  </a:lnTo>
                  <a:lnTo>
                    <a:pt x="100" y="151"/>
                  </a:lnTo>
                  <a:lnTo>
                    <a:pt x="93" y="153"/>
                  </a:lnTo>
                  <a:lnTo>
                    <a:pt x="85" y="154"/>
                  </a:lnTo>
                  <a:lnTo>
                    <a:pt x="77" y="155"/>
                  </a:lnTo>
                  <a:lnTo>
                    <a:pt x="77" y="155"/>
                  </a:lnTo>
                  <a:lnTo>
                    <a:pt x="69" y="154"/>
                  </a:lnTo>
                  <a:lnTo>
                    <a:pt x="62" y="153"/>
                  </a:lnTo>
                  <a:lnTo>
                    <a:pt x="54" y="151"/>
                  </a:lnTo>
                  <a:lnTo>
                    <a:pt x="47" y="148"/>
                  </a:lnTo>
                  <a:lnTo>
                    <a:pt x="40" y="145"/>
                  </a:lnTo>
                  <a:lnTo>
                    <a:pt x="34"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2" name="Freeform 1511">
              <a:extLst>
                <a:ext uri="{FF2B5EF4-FFF2-40B4-BE49-F238E27FC236}">
                  <a16:creationId xmlns:a16="http://schemas.microsoft.com/office/drawing/2014/main" id="{7A94BA78-2E5C-421B-A873-8037ADCC4BE7}"/>
                </a:ext>
              </a:extLst>
            </p:cNvPr>
            <p:cNvSpPr>
              <a:spLocks/>
            </p:cNvSpPr>
            <p:nvPr/>
          </p:nvSpPr>
          <p:spPr bwMode="auto">
            <a:xfrm>
              <a:off x="8313738" y="2060575"/>
              <a:ext cx="49213" cy="49213"/>
            </a:xfrm>
            <a:custGeom>
              <a:avLst/>
              <a:gdLst>
                <a:gd name="T0" fmla="*/ 155 w 155"/>
                <a:gd name="T1" fmla="*/ 78 h 155"/>
                <a:gd name="T2" fmla="*/ 152 w 155"/>
                <a:gd name="T3" fmla="*/ 93 h 155"/>
                <a:gd name="T4" fmla="*/ 148 w 155"/>
                <a:gd name="T5" fmla="*/ 108 h 155"/>
                <a:gd name="T6" fmla="*/ 141 w 155"/>
                <a:gd name="T7" fmla="*/ 121 h 155"/>
                <a:gd name="T8" fmla="*/ 132 w 155"/>
                <a:gd name="T9" fmla="*/ 132 h 155"/>
                <a:gd name="T10" fmla="*/ 120 w 155"/>
                <a:gd name="T11" fmla="*/ 142 h 155"/>
                <a:gd name="T12" fmla="*/ 107 w 155"/>
                <a:gd name="T13" fmla="*/ 149 h 155"/>
                <a:gd name="T14" fmla="*/ 93 w 155"/>
                <a:gd name="T15" fmla="*/ 154 h 155"/>
                <a:gd name="T16" fmla="*/ 77 w 155"/>
                <a:gd name="T17" fmla="*/ 155 h 155"/>
                <a:gd name="T18" fmla="*/ 69 w 155"/>
                <a:gd name="T19" fmla="*/ 155 h 155"/>
                <a:gd name="T20" fmla="*/ 54 w 155"/>
                <a:gd name="T21" fmla="*/ 151 h 155"/>
                <a:gd name="T22" fmla="*/ 40 w 155"/>
                <a:gd name="T23" fmla="*/ 146 h 155"/>
                <a:gd name="T24" fmla="*/ 28 w 155"/>
                <a:gd name="T25" fmla="*/ 138 h 155"/>
                <a:gd name="T26" fmla="*/ 17 w 155"/>
                <a:gd name="T27" fmla="*/ 127 h 155"/>
                <a:gd name="T28" fmla="*/ 9 w 155"/>
                <a:gd name="T29" fmla="*/ 115 h 155"/>
                <a:gd name="T30" fmla="*/ 4 w 155"/>
                <a:gd name="T31" fmla="*/ 101 h 155"/>
                <a:gd name="T32" fmla="*/ 0 w 155"/>
                <a:gd name="T33" fmla="*/ 86 h 155"/>
                <a:gd name="T34" fmla="*/ 0 w 155"/>
                <a:gd name="T35" fmla="*/ 78 h 155"/>
                <a:gd name="T36" fmla="*/ 1 w 155"/>
                <a:gd name="T37" fmla="*/ 62 h 155"/>
                <a:gd name="T38" fmla="*/ 6 w 155"/>
                <a:gd name="T39" fmla="*/ 48 h 155"/>
                <a:gd name="T40" fmla="*/ 13 w 155"/>
                <a:gd name="T41" fmla="*/ 35 h 155"/>
                <a:gd name="T42" fmla="*/ 23 w 155"/>
                <a:gd name="T43" fmla="*/ 23 h 155"/>
                <a:gd name="T44" fmla="*/ 34 w 155"/>
                <a:gd name="T45" fmla="*/ 14 h 155"/>
                <a:gd name="T46" fmla="*/ 47 w 155"/>
                <a:gd name="T47" fmla="*/ 7 h 155"/>
                <a:gd name="T48" fmla="*/ 62 w 155"/>
                <a:gd name="T49" fmla="*/ 3 h 155"/>
                <a:gd name="T50" fmla="*/ 77 w 155"/>
                <a:gd name="T51" fmla="*/ 0 h 155"/>
                <a:gd name="T52" fmla="*/ 85 w 155"/>
                <a:gd name="T53" fmla="*/ 2 h 155"/>
                <a:gd name="T54" fmla="*/ 100 w 155"/>
                <a:gd name="T55" fmla="*/ 4 h 155"/>
                <a:gd name="T56" fmla="*/ 113 w 155"/>
                <a:gd name="T57" fmla="*/ 11 h 155"/>
                <a:gd name="T58" fmla="*/ 126 w 155"/>
                <a:gd name="T59" fmla="*/ 19 h 155"/>
                <a:gd name="T60" fmla="*/ 136 w 155"/>
                <a:gd name="T61" fmla="*/ 29 h 155"/>
                <a:gd name="T62" fmla="*/ 145 w 155"/>
                <a:gd name="T63" fmla="*/ 42 h 155"/>
                <a:gd name="T64" fmla="*/ 151 w 155"/>
                <a:gd name="T65" fmla="*/ 55 h 155"/>
                <a:gd name="T66" fmla="*/ 153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3" y="86"/>
                  </a:lnTo>
                  <a:lnTo>
                    <a:pt x="152" y="93"/>
                  </a:lnTo>
                  <a:lnTo>
                    <a:pt x="151" y="101"/>
                  </a:lnTo>
                  <a:lnTo>
                    <a:pt x="148" y="108"/>
                  </a:lnTo>
                  <a:lnTo>
                    <a:pt x="145" y="115"/>
                  </a:lnTo>
                  <a:lnTo>
                    <a:pt x="141" y="121"/>
                  </a:lnTo>
                  <a:lnTo>
                    <a:pt x="136" y="127"/>
                  </a:lnTo>
                  <a:lnTo>
                    <a:pt x="132" y="132"/>
                  </a:lnTo>
                  <a:lnTo>
                    <a:pt x="126" y="138"/>
                  </a:lnTo>
                  <a:lnTo>
                    <a:pt x="120" y="142"/>
                  </a:lnTo>
                  <a:lnTo>
                    <a:pt x="113"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2"/>
                  </a:lnTo>
                  <a:lnTo>
                    <a:pt x="28" y="138"/>
                  </a:lnTo>
                  <a:lnTo>
                    <a:pt x="23"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3" y="23"/>
                  </a:lnTo>
                  <a:lnTo>
                    <a:pt x="28" y="19"/>
                  </a:lnTo>
                  <a:lnTo>
                    <a:pt x="34" y="14"/>
                  </a:lnTo>
                  <a:lnTo>
                    <a:pt x="40" y="11"/>
                  </a:lnTo>
                  <a:lnTo>
                    <a:pt x="47" y="7"/>
                  </a:lnTo>
                  <a:lnTo>
                    <a:pt x="54" y="4"/>
                  </a:lnTo>
                  <a:lnTo>
                    <a:pt x="62" y="3"/>
                  </a:lnTo>
                  <a:lnTo>
                    <a:pt x="69" y="2"/>
                  </a:lnTo>
                  <a:lnTo>
                    <a:pt x="77" y="0"/>
                  </a:lnTo>
                  <a:lnTo>
                    <a:pt x="77" y="0"/>
                  </a:lnTo>
                  <a:lnTo>
                    <a:pt x="85" y="2"/>
                  </a:lnTo>
                  <a:lnTo>
                    <a:pt x="93" y="3"/>
                  </a:lnTo>
                  <a:lnTo>
                    <a:pt x="100" y="4"/>
                  </a:lnTo>
                  <a:lnTo>
                    <a:pt x="107" y="7"/>
                  </a:lnTo>
                  <a:lnTo>
                    <a:pt x="113" y="11"/>
                  </a:lnTo>
                  <a:lnTo>
                    <a:pt x="120" y="14"/>
                  </a:lnTo>
                  <a:lnTo>
                    <a:pt x="126" y="19"/>
                  </a:lnTo>
                  <a:lnTo>
                    <a:pt x="132" y="23"/>
                  </a:lnTo>
                  <a:lnTo>
                    <a:pt x="136" y="29"/>
                  </a:lnTo>
                  <a:lnTo>
                    <a:pt x="141" y="35"/>
                  </a:lnTo>
                  <a:lnTo>
                    <a:pt x="145" y="42"/>
                  </a:lnTo>
                  <a:lnTo>
                    <a:pt x="148" y="48"/>
                  </a:lnTo>
                  <a:lnTo>
                    <a:pt x="151" y="55"/>
                  </a:lnTo>
                  <a:lnTo>
                    <a:pt x="152" y="62"/>
                  </a:lnTo>
                  <a:lnTo>
                    <a:pt x="153"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3" name="Freeform 1512">
              <a:extLst>
                <a:ext uri="{FF2B5EF4-FFF2-40B4-BE49-F238E27FC236}">
                  <a16:creationId xmlns:a16="http://schemas.microsoft.com/office/drawing/2014/main" id="{7BA9159A-41F1-4D68-943F-E4CE1E2E17CA}"/>
                </a:ext>
              </a:extLst>
            </p:cNvPr>
            <p:cNvSpPr>
              <a:spLocks/>
            </p:cNvSpPr>
            <p:nvPr/>
          </p:nvSpPr>
          <p:spPr bwMode="auto">
            <a:xfrm>
              <a:off x="8382000" y="1990725"/>
              <a:ext cx="49213" cy="49213"/>
            </a:xfrm>
            <a:custGeom>
              <a:avLst/>
              <a:gdLst>
                <a:gd name="T0" fmla="*/ 154 w 154"/>
                <a:gd name="T1" fmla="*/ 77 h 155"/>
                <a:gd name="T2" fmla="*/ 152 w 154"/>
                <a:gd name="T3" fmla="*/ 93 h 155"/>
                <a:gd name="T4" fmla="*/ 147 w 154"/>
                <a:gd name="T5" fmla="*/ 107 h 155"/>
                <a:gd name="T6" fmla="*/ 140 w 154"/>
                <a:gd name="T7" fmla="*/ 121 h 155"/>
                <a:gd name="T8" fmla="*/ 131 w 154"/>
                <a:gd name="T9" fmla="*/ 132 h 155"/>
                <a:gd name="T10" fmla="*/ 120 w 154"/>
                <a:gd name="T11" fmla="*/ 141 h 155"/>
                <a:gd name="T12" fmla="*/ 107 w 154"/>
                <a:gd name="T13" fmla="*/ 148 h 155"/>
                <a:gd name="T14" fmla="*/ 92 w 154"/>
                <a:gd name="T15" fmla="*/ 153 h 155"/>
                <a:gd name="T16" fmla="*/ 76 w 154"/>
                <a:gd name="T17" fmla="*/ 155 h 155"/>
                <a:gd name="T18" fmla="*/ 70 w 154"/>
                <a:gd name="T19" fmla="*/ 154 h 155"/>
                <a:gd name="T20" fmla="*/ 53 w 154"/>
                <a:gd name="T21" fmla="*/ 151 h 155"/>
                <a:gd name="T22" fmla="*/ 40 w 154"/>
                <a:gd name="T23" fmla="*/ 145 h 155"/>
                <a:gd name="T24" fmla="*/ 28 w 154"/>
                <a:gd name="T25" fmla="*/ 137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5 w 154"/>
                <a:gd name="T39" fmla="*/ 47 h 155"/>
                <a:gd name="T40" fmla="*/ 13 w 154"/>
                <a:gd name="T41" fmla="*/ 35 h 155"/>
                <a:gd name="T42" fmla="*/ 23 w 154"/>
                <a:gd name="T43" fmla="*/ 23 h 155"/>
                <a:gd name="T44" fmla="*/ 34 w 154"/>
                <a:gd name="T45" fmla="*/ 13 h 155"/>
                <a:gd name="T46" fmla="*/ 47 w 154"/>
                <a:gd name="T47" fmla="*/ 6 h 155"/>
                <a:gd name="T48" fmla="*/ 62 w 154"/>
                <a:gd name="T49" fmla="*/ 2 h 155"/>
                <a:gd name="T50" fmla="*/ 76 w 154"/>
                <a:gd name="T51" fmla="*/ 0 h 155"/>
                <a:gd name="T52" fmla="*/ 84 w 154"/>
                <a:gd name="T53" fmla="*/ 0 h 155"/>
                <a:gd name="T54" fmla="*/ 99 w 154"/>
                <a:gd name="T55" fmla="*/ 4 h 155"/>
                <a:gd name="T56" fmla="*/ 114 w 154"/>
                <a:gd name="T57" fmla="*/ 10 h 155"/>
                <a:gd name="T58" fmla="*/ 126 w 154"/>
                <a:gd name="T59" fmla="*/ 18 h 155"/>
                <a:gd name="T60" fmla="*/ 136 w 154"/>
                <a:gd name="T61" fmla="*/ 28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7"/>
                  </a:lnTo>
                  <a:lnTo>
                    <a:pt x="145" y="114"/>
                  </a:lnTo>
                  <a:lnTo>
                    <a:pt x="140" y="121"/>
                  </a:lnTo>
                  <a:lnTo>
                    <a:pt x="136" y="126"/>
                  </a:lnTo>
                  <a:lnTo>
                    <a:pt x="131" y="132"/>
                  </a:lnTo>
                  <a:lnTo>
                    <a:pt x="126" y="137"/>
                  </a:lnTo>
                  <a:lnTo>
                    <a:pt x="120" y="141"/>
                  </a:lnTo>
                  <a:lnTo>
                    <a:pt x="114" y="145"/>
                  </a:lnTo>
                  <a:lnTo>
                    <a:pt x="107" y="148"/>
                  </a:lnTo>
                  <a:lnTo>
                    <a:pt x="99" y="151"/>
                  </a:lnTo>
                  <a:lnTo>
                    <a:pt x="92" y="153"/>
                  </a:lnTo>
                  <a:lnTo>
                    <a:pt x="84" y="154"/>
                  </a:lnTo>
                  <a:lnTo>
                    <a:pt x="76" y="155"/>
                  </a:lnTo>
                  <a:lnTo>
                    <a:pt x="76" y="155"/>
                  </a:lnTo>
                  <a:lnTo>
                    <a:pt x="70" y="154"/>
                  </a:lnTo>
                  <a:lnTo>
                    <a:pt x="62" y="153"/>
                  </a:lnTo>
                  <a:lnTo>
                    <a:pt x="53" y="151"/>
                  </a:lnTo>
                  <a:lnTo>
                    <a:pt x="47" y="148"/>
                  </a:lnTo>
                  <a:lnTo>
                    <a:pt x="40" y="145"/>
                  </a:lnTo>
                  <a:lnTo>
                    <a:pt x="34" y="141"/>
                  </a:lnTo>
                  <a:lnTo>
                    <a:pt x="28" y="137"/>
                  </a:lnTo>
                  <a:lnTo>
                    <a:pt x="23" y="132"/>
                  </a:lnTo>
                  <a:lnTo>
                    <a:pt x="17" y="126"/>
                  </a:lnTo>
                  <a:lnTo>
                    <a:pt x="13"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3" y="35"/>
                  </a:lnTo>
                  <a:lnTo>
                    <a:pt x="17" y="28"/>
                  </a:lnTo>
                  <a:lnTo>
                    <a:pt x="23" y="23"/>
                  </a:lnTo>
                  <a:lnTo>
                    <a:pt x="28" y="18"/>
                  </a:lnTo>
                  <a:lnTo>
                    <a:pt x="34" y="13"/>
                  </a:lnTo>
                  <a:lnTo>
                    <a:pt x="40" y="10"/>
                  </a:lnTo>
                  <a:lnTo>
                    <a:pt x="47" y="6"/>
                  </a:lnTo>
                  <a:lnTo>
                    <a:pt x="53" y="4"/>
                  </a:lnTo>
                  <a:lnTo>
                    <a:pt x="62" y="2"/>
                  </a:lnTo>
                  <a:lnTo>
                    <a:pt x="70" y="0"/>
                  </a:lnTo>
                  <a:lnTo>
                    <a:pt x="76" y="0"/>
                  </a:lnTo>
                  <a:lnTo>
                    <a:pt x="76" y="0"/>
                  </a:lnTo>
                  <a:lnTo>
                    <a:pt x="84" y="0"/>
                  </a:lnTo>
                  <a:lnTo>
                    <a:pt x="92" y="2"/>
                  </a:lnTo>
                  <a:lnTo>
                    <a:pt x="99" y="4"/>
                  </a:lnTo>
                  <a:lnTo>
                    <a:pt x="107" y="6"/>
                  </a:lnTo>
                  <a:lnTo>
                    <a:pt x="114" y="10"/>
                  </a:lnTo>
                  <a:lnTo>
                    <a:pt x="120" y="13"/>
                  </a:lnTo>
                  <a:lnTo>
                    <a:pt x="126" y="18"/>
                  </a:lnTo>
                  <a:lnTo>
                    <a:pt x="131" y="23"/>
                  </a:lnTo>
                  <a:lnTo>
                    <a:pt x="136" y="28"/>
                  </a:lnTo>
                  <a:lnTo>
                    <a:pt x="140" y="35"/>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4" name="Freeform 1513">
              <a:extLst>
                <a:ext uri="{FF2B5EF4-FFF2-40B4-BE49-F238E27FC236}">
                  <a16:creationId xmlns:a16="http://schemas.microsoft.com/office/drawing/2014/main" id="{E818857E-5927-440D-8F7C-CF3337EF54B4}"/>
                </a:ext>
              </a:extLst>
            </p:cNvPr>
            <p:cNvSpPr>
              <a:spLocks/>
            </p:cNvSpPr>
            <p:nvPr/>
          </p:nvSpPr>
          <p:spPr bwMode="auto">
            <a:xfrm>
              <a:off x="8382000" y="2060575"/>
              <a:ext cx="49213" cy="49213"/>
            </a:xfrm>
            <a:custGeom>
              <a:avLst/>
              <a:gdLst>
                <a:gd name="T0" fmla="*/ 154 w 154"/>
                <a:gd name="T1" fmla="*/ 78 h 155"/>
                <a:gd name="T2" fmla="*/ 152 w 154"/>
                <a:gd name="T3" fmla="*/ 93 h 155"/>
                <a:gd name="T4" fmla="*/ 147 w 154"/>
                <a:gd name="T5" fmla="*/ 108 h 155"/>
                <a:gd name="T6" fmla="*/ 140 w 154"/>
                <a:gd name="T7" fmla="*/ 121 h 155"/>
                <a:gd name="T8" fmla="*/ 131 w 154"/>
                <a:gd name="T9" fmla="*/ 132 h 155"/>
                <a:gd name="T10" fmla="*/ 120 w 154"/>
                <a:gd name="T11" fmla="*/ 142 h 155"/>
                <a:gd name="T12" fmla="*/ 107 w 154"/>
                <a:gd name="T13" fmla="*/ 149 h 155"/>
                <a:gd name="T14" fmla="*/ 92 w 154"/>
                <a:gd name="T15" fmla="*/ 154 h 155"/>
                <a:gd name="T16" fmla="*/ 76 w 154"/>
                <a:gd name="T17" fmla="*/ 155 h 155"/>
                <a:gd name="T18" fmla="*/ 70 w 154"/>
                <a:gd name="T19" fmla="*/ 155 h 155"/>
                <a:gd name="T20" fmla="*/ 53 w 154"/>
                <a:gd name="T21" fmla="*/ 151 h 155"/>
                <a:gd name="T22" fmla="*/ 40 w 154"/>
                <a:gd name="T23" fmla="*/ 146 h 155"/>
                <a:gd name="T24" fmla="*/ 28 w 154"/>
                <a:gd name="T25" fmla="*/ 138 h 155"/>
                <a:gd name="T26" fmla="*/ 17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5 w 154"/>
                <a:gd name="T39" fmla="*/ 48 h 155"/>
                <a:gd name="T40" fmla="*/ 13 w 154"/>
                <a:gd name="T41" fmla="*/ 35 h 155"/>
                <a:gd name="T42" fmla="*/ 23 w 154"/>
                <a:gd name="T43" fmla="*/ 23 h 155"/>
                <a:gd name="T44" fmla="*/ 34 w 154"/>
                <a:gd name="T45" fmla="*/ 14 h 155"/>
                <a:gd name="T46" fmla="*/ 47 w 154"/>
                <a:gd name="T47" fmla="*/ 7 h 155"/>
                <a:gd name="T48" fmla="*/ 62 w 154"/>
                <a:gd name="T49" fmla="*/ 3 h 155"/>
                <a:gd name="T50" fmla="*/ 76 w 154"/>
                <a:gd name="T51" fmla="*/ 0 h 155"/>
                <a:gd name="T52" fmla="*/ 84 w 154"/>
                <a:gd name="T53" fmla="*/ 2 h 155"/>
                <a:gd name="T54" fmla="*/ 99 w 154"/>
                <a:gd name="T55" fmla="*/ 4 h 155"/>
                <a:gd name="T56" fmla="*/ 114 w 154"/>
                <a:gd name="T57" fmla="*/ 11 h 155"/>
                <a:gd name="T58" fmla="*/ 126 w 154"/>
                <a:gd name="T59" fmla="*/ 19 h 155"/>
                <a:gd name="T60" fmla="*/ 136 w 154"/>
                <a:gd name="T61" fmla="*/ 29 h 155"/>
                <a:gd name="T62" fmla="*/ 145 w 154"/>
                <a:gd name="T63" fmla="*/ 42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7" y="108"/>
                  </a:lnTo>
                  <a:lnTo>
                    <a:pt x="145" y="115"/>
                  </a:lnTo>
                  <a:lnTo>
                    <a:pt x="140" y="121"/>
                  </a:lnTo>
                  <a:lnTo>
                    <a:pt x="136" y="127"/>
                  </a:lnTo>
                  <a:lnTo>
                    <a:pt x="131" y="132"/>
                  </a:lnTo>
                  <a:lnTo>
                    <a:pt x="126" y="138"/>
                  </a:lnTo>
                  <a:lnTo>
                    <a:pt x="120" y="142"/>
                  </a:lnTo>
                  <a:lnTo>
                    <a:pt x="114" y="146"/>
                  </a:lnTo>
                  <a:lnTo>
                    <a:pt x="107" y="149"/>
                  </a:lnTo>
                  <a:lnTo>
                    <a:pt x="99" y="151"/>
                  </a:lnTo>
                  <a:lnTo>
                    <a:pt x="92" y="154"/>
                  </a:lnTo>
                  <a:lnTo>
                    <a:pt x="84" y="155"/>
                  </a:lnTo>
                  <a:lnTo>
                    <a:pt x="76" y="155"/>
                  </a:lnTo>
                  <a:lnTo>
                    <a:pt x="76" y="155"/>
                  </a:lnTo>
                  <a:lnTo>
                    <a:pt x="70" y="155"/>
                  </a:lnTo>
                  <a:lnTo>
                    <a:pt x="62" y="154"/>
                  </a:lnTo>
                  <a:lnTo>
                    <a:pt x="53" y="151"/>
                  </a:lnTo>
                  <a:lnTo>
                    <a:pt x="47" y="149"/>
                  </a:lnTo>
                  <a:lnTo>
                    <a:pt x="40" y="146"/>
                  </a:lnTo>
                  <a:lnTo>
                    <a:pt x="34" y="142"/>
                  </a:lnTo>
                  <a:lnTo>
                    <a:pt x="28" y="138"/>
                  </a:lnTo>
                  <a:lnTo>
                    <a:pt x="23" y="132"/>
                  </a:lnTo>
                  <a:lnTo>
                    <a:pt x="17" y="127"/>
                  </a:lnTo>
                  <a:lnTo>
                    <a:pt x="13"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3" y="35"/>
                  </a:lnTo>
                  <a:lnTo>
                    <a:pt x="17" y="29"/>
                  </a:lnTo>
                  <a:lnTo>
                    <a:pt x="23" y="23"/>
                  </a:lnTo>
                  <a:lnTo>
                    <a:pt x="28" y="19"/>
                  </a:lnTo>
                  <a:lnTo>
                    <a:pt x="34" y="14"/>
                  </a:lnTo>
                  <a:lnTo>
                    <a:pt x="40" y="11"/>
                  </a:lnTo>
                  <a:lnTo>
                    <a:pt x="47" y="7"/>
                  </a:lnTo>
                  <a:lnTo>
                    <a:pt x="53" y="4"/>
                  </a:lnTo>
                  <a:lnTo>
                    <a:pt x="62" y="3"/>
                  </a:lnTo>
                  <a:lnTo>
                    <a:pt x="70" y="2"/>
                  </a:lnTo>
                  <a:lnTo>
                    <a:pt x="76" y="0"/>
                  </a:lnTo>
                  <a:lnTo>
                    <a:pt x="76" y="0"/>
                  </a:lnTo>
                  <a:lnTo>
                    <a:pt x="84" y="2"/>
                  </a:lnTo>
                  <a:lnTo>
                    <a:pt x="92" y="3"/>
                  </a:lnTo>
                  <a:lnTo>
                    <a:pt x="99" y="4"/>
                  </a:lnTo>
                  <a:lnTo>
                    <a:pt x="107" y="7"/>
                  </a:lnTo>
                  <a:lnTo>
                    <a:pt x="114" y="11"/>
                  </a:lnTo>
                  <a:lnTo>
                    <a:pt x="120" y="14"/>
                  </a:lnTo>
                  <a:lnTo>
                    <a:pt x="126" y="19"/>
                  </a:lnTo>
                  <a:lnTo>
                    <a:pt x="131" y="23"/>
                  </a:lnTo>
                  <a:lnTo>
                    <a:pt x="136" y="29"/>
                  </a:lnTo>
                  <a:lnTo>
                    <a:pt x="140" y="35"/>
                  </a:lnTo>
                  <a:lnTo>
                    <a:pt x="145" y="42"/>
                  </a:lnTo>
                  <a:lnTo>
                    <a:pt x="147"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5" name="Freeform 1514">
              <a:extLst>
                <a:ext uri="{FF2B5EF4-FFF2-40B4-BE49-F238E27FC236}">
                  <a16:creationId xmlns:a16="http://schemas.microsoft.com/office/drawing/2014/main" id="{16724241-DD71-4CC2-AB5E-7580B043543E}"/>
                </a:ext>
              </a:extLst>
            </p:cNvPr>
            <p:cNvSpPr>
              <a:spLocks/>
            </p:cNvSpPr>
            <p:nvPr/>
          </p:nvSpPr>
          <p:spPr bwMode="auto">
            <a:xfrm>
              <a:off x="7891463" y="1990725"/>
              <a:ext cx="49213" cy="49213"/>
            </a:xfrm>
            <a:custGeom>
              <a:avLst/>
              <a:gdLst>
                <a:gd name="T0" fmla="*/ 155 w 155"/>
                <a:gd name="T1" fmla="*/ 77 h 155"/>
                <a:gd name="T2" fmla="*/ 154 w 155"/>
                <a:gd name="T3" fmla="*/ 93 h 155"/>
                <a:gd name="T4" fmla="*/ 149 w 155"/>
                <a:gd name="T5" fmla="*/ 107 h 155"/>
                <a:gd name="T6" fmla="*/ 142 w 155"/>
                <a:gd name="T7" fmla="*/ 121 h 155"/>
                <a:gd name="T8" fmla="*/ 132 w 155"/>
                <a:gd name="T9" fmla="*/ 132 h 155"/>
                <a:gd name="T10" fmla="*/ 121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1 h 155"/>
                <a:gd name="T22" fmla="*/ 42 w 155"/>
                <a:gd name="T23" fmla="*/ 145 h 155"/>
                <a:gd name="T24" fmla="*/ 29 w 155"/>
                <a:gd name="T25" fmla="*/ 137 h 155"/>
                <a:gd name="T26" fmla="*/ 19 w 155"/>
                <a:gd name="T27" fmla="*/ 126 h 155"/>
                <a:gd name="T28" fmla="*/ 11 w 155"/>
                <a:gd name="T29" fmla="*/ 114 h 155"/>
                <a:gd name="T30" fmla="*/ 4 w 155"/>
                <a:gd name="T31" fmla="*/ 100 h 155"/>
                <a:gd name="T32" fmla="*/ 2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3 h 155"/>
                <a:gd name="T46" fmla="*/ 49 w 155"/>
                <a:gd name="T47" fmla="*/ 6 h 155"/>
                <a:gd name="T48" fmla="*/ 62 w 155"/>
                <a:gd name="T49" fmla="*/ 2 h 155"/>
                <a:gd name="T50" fmla="*/ 78 w 155"/>
                <a:gd name="T51" fmla="*/ 0 h 155"/>
                <a:gd name="T52" fmla="*/ 86 w 155"/>
                <a:gd name="T53" fmla="*/ 0 h 155"/>
                <a:gd name="T54" fmla="*/ 101 w 155"/>
                <a:gd name="T55" fmla="*/ 4 h 155"/>
                <a:gd name="T56" fmla="*/ 115 w 155"/>
                <a:gd name="T57" fmla="*/ 10 h 155"/>
                <a:gd name="T58" fmla="*/ 128 w 155"/>
                <a:gd name="T59" fmla="*/ 18 h 155"/>
                <a:gd name="T60" fmla="*/ 138 w 155"/>
                <a:gd name="T61" fmla="*/ 28 h 155"/>
                <a:gd name="T62" fmla="*/ 146 w 155"/>
                <a:gd name="T63" fmla="*/ 40 h 155"/>
                <a:gd name="T64" fmla="*/ 152 w 155"/>
                <a:gd name="T65" fmla="*/ 54 h 155"/>
                <a:gd name="T66" fmla="*/ 155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4" y="93"/>
                  </a:lnTo>
                  <a:lnTo>
                    <a:pt x="152" y="100"/>
                  </a:lnTo>
                  <a:lnTo>
                    <a:pt x="149" y="107"/>
                  </a:lnTo>
                  <a:lnTo>
                    <a:pt x="146" y="114"/>
                  </a:lnTo>
                  <a:lnTo>
                    <a:pt x="142" y="121"/>
                  </a:lnTo>
                  <a:lnTo>
                    <a:pt x="138" y="126"/>
                  </a:lnTo>
                  <a:lnTo>
                    <a:pt x="132" y="132"/>
                  </a:lnTo>
                  <a:lnTo>
                    <a:pt x="128" y="137"/>
                  </a:lnTo>
                  <a:lnTo>
                    <a:pt x="121" y="141"/>
                  </a:lnTo>
                  <a:lnTo>
                    <a:pt x="115" y="145"/>
                  </a:lnTo>
                  <a:lnTo>
                    <a:pt x="108" y="148"/>
                  </a:lnTo>
                  <a:lnTo>
                    <a:pt x="101" y="151"/>
                  </a:lnTo>
                  <a:lnTo>
                    <a:pt x="93" y="153"/>
                  </a:lnTo>
                  <a:lnTo>
                    <a:pt x="86" y="154"/>
                  </a:lnTo>
                  <a:lnTo>
                    <a:pt x="78" y="155"/>
                  </a:lnTo>
                  <a:lnTo>
                    <a:pt x="78" y="155"/>
                  </a:lnTo>
                  <a:lnTo>
                    <a:pt x="70" y="154"/>
                  </a:lnTo>
                  <a:lnTo>
                    <a:pt x="62" y="153"/>
                  </a:lnTo>
                  <a:lnTo>
                    <a:pt x="55" y="151"/>
                  </a:lnTo>
                  <a:lnTo>
                    <a:pt x="49" y="148"/>
                  </a:lnTo>
                  <a:lnTo>
                    <a:pt x="42" y="145"/>
                  </a:lnTo>
                  <a:lnTo>
                    <a:pt x="35" y="141"/>
                  </a:lnTo>
                  <a:lnTo>
                    <a:pt x="29" y="137"/>
                  </a:lnTo>
                  <a:lnTo>
                    <a:pt x="23" y="132"/>
                  </a:lnTo>
                  <a:lnTo>
                    <a:pt x="19" y="126"/>
                  </a:lnTo>
                  <a:lnTo>
                    <a:pt x="14" y="121"/>
                  </a:lnTo>
                  <a:lnTo>
                    <a:pt x="11" y="114"/>
                  </a:lnTo>
                  <a:lnTo>
                    <a:pt x="7" y="107"/>
                  </a:lnTo>
                  <a:lnTo>
                    <a:pt x="4" y="100"/>
                  </a:lnTo>
                  <a:lnTo>
                    <a:pt x="3" y="93"/>
                  </a:lnTo>
                  <a:lnTo>
                    <a:pt x="2" y="85"/>
                  </a:lnTo>
                  <a:lnTo>
                    <a:pt x="0" y="77"/>
                  </a:lnTo>
                  <a:lnTo>
                    <a:pt x="0" y="77"/>
                  </a:lnTo>
                  <a:lnTo>
                    <a:pt x="2" y="69"/>
                  </a:lnTo>
                  <a:lnTo>
                    <a:pt x="3" y="62"/>
                  </a:lnTo>
                  <a:lnTo>
                    <a:pt x="4" y="54"/>
                  </a:lnTo>
                  <a:lnTo>
                    <a:pt x="7" y="47"/>
                  </a:lnTo>
                  <a:lnTo>
                    <a:pt x="11" y="40"/>
                  </a:lnTo>
                  <a:lnTo>
                    <a:pt x="14" y="35"/>
                  </a:lnTo>
                  <a:lnTo>
                    <a:pt x="19" y="28"/>
                  </a:lnTo>
                  <a:lnTo>
                    <a:pt x="23" y="23"/>
                  </a:lnTo>
                  <a:lnTo>
                    <a:pt x="29" y="18"/>
                  </a:lnTo>
                  <a:lnTo>
                    <a:pt x="35" y="13"/>
                  </a:lnTo>
                  <a:lnTo>
                    <a:pt x="42" y="10"/>
                  </a:lnTo>
                  <a:lnTo>
                    <a:pt x="49" y="6"/>
                  </a:lnTo>
                  <a:lnTo>
                    <a:pt x="55" y="4"/>
                  </a:lnTo>
                  <a:lnTo>
                    <a:pt x="62" y="2"/>
                  </a:lnTo>
                  <a:lnTo>
                    <a:pt x="70" y="0"/>
                  </a:lnTo>
                  <a:lnTo>
                    <a:pt x="78" y="0"/>
                  </a:lnTo>
                  <a:lnTo>
                    <a:pt x="78" y="0"/>
                  </a:lnTo>
                  <a:lnTo>
                    <a:pt x="86" y="0"/>
                  </a:lnTo>
                  <a:lnTo>
                    <a:pt x="93" y="2"/>
                  </a:lnTo>
                  <a:lnTo>
                    <a:pt x="101" y="4"/>
                  </a:lnTo>
                  <a:lnTo>
                    <a:pt x="108" y="6"/>
                  </a:lnTo>
                  <a:lnTo>
                    <a:pt x="115" y="10"/>
                  </a:lnTo>
                  <a:lnTo>
                    <a:pt x="121" y="13"/>
                  </a:lnTo>
                  <a:lnTo>
                    <a:pt x="128" y="18"/>
                  </a:lnTo>
                  <a:lnTo>
                    <a:pt x="132" y="23"/>
                  </a:lnTo>
                  <a:lnTo>
                    <a:pt x="138" y="28"/>
                  </a:lnTo>
                  <a:lnTo>
                    <a:pt x="142" y="35"/>
                  </a:lnTo>
                  <a:lnTo>
                    <a:pt x="146" y="40"/>
                  </a:lnTo>
                  <a:lnTo>
                    <a:pt x="149" y="47"/>
                  </a:lnTo>
                  <a:lnTo>
                    <a:pt x="152"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6" name="Freeform 1515">
              <a:extLst>
                <a:ext uri="{FF2B5EF4-FFF2-40B4-BE49-F238E27FC236}">
                  <a16:creationId xmlns:a16="http://schemas.microsoft.com/office/drawing/2014/main" id="{E2E232A1-48A4-4938-BDB7-49DC142D99A3}"/>
                </a:ext>
              </a:extLst>
            </p:cNvPr>
            <p:cNvSpPr>
              <a:spLocks/>
            </p:cNvSpPr>
            <p:nvPr/>
          </p:nvSpPr>
          <p:spPr bwMode="auto">
            <a:xfrm>
              <a:off x="7891463" y="2060575"/>
              <a:ext cx="49213" cy="49213"/>
            </a:xfrm>
            <a:custGeom>
              <a:avLst/>
              <a:gdLst>
                <a:gd name="T0" fmla="*/ 155 w 155"/>
                <a:gd name="T1" fmla="*/ 78 h 155"/>
                <a:gd name="T2" fmla="*/ 154 w 155"/>
                <a:gd name="T3" fmla="*/ 93 h 155"/>
                <a:gd name="T4" fmla="*/ 149 w 155"/>
                <a:gd name="T5" fmla="*/ 108 h 155"/>
                <a:gd name="T6" fmla="*/ 142 w 155"/>
                <a:gd name="T7" fmla="*/ 121 h 155"/>
                <a:gd name="T8" fmla="*/ 132 w 155"/>
                <a:gd name="T9" fmla="*/ 132 h 155"/>
                <a:gd name="T10" fmla="*/ 121 w 155"/>
                <a:gd name="T11" fmla="*/ 142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2 w 155"/>
                <a:gd name="T23" fmla="*/ 146 h 155"/>
                <a:gd name="T24" fmla="*/ 29 w 155"/>
                <a:gd name="T25" fmla="*/ 138 h 155"/>
                <a:gd name="T26" fmla="*/ 19 w 155"/>
                <a:gd name="T27" fmla="*/ 127 h 155"/>
                <a:gd name="T28" fmla="*/ 11 w 155"/>
                <a:gd name="T29" fmla="*/ 115 h 155"/>
                <a:gd name="T30" fmla="*/ 4 w 155"/>
                <a:gd name="T31" fmla="*/ 101 h 155"/>
                <a:gd name="T32" fmla="*/ 2 w 155"/>
                <a:gd name="T33" fmla="*/ 86 h 155"/>
                <a:gd name="T34" fmla="*/ 0 w 155"/>
                <a:gd name="T35" fmla="*/ 78 h 155"/>
                <a:gd name="T36" fmla="*/ 3 w 155"/>
                <a:gd name="T37" fmla="*/ 62 h 155"/>
                <a:gd name="T38" fmla="*/ 7 w 155"/>
                <a:gd name="T39" fmla="*/ 48 h 155"/>
                <a:gd name="T40" fmla="*/ 14 w 155"/>
                <a:gd name="T41" fmla="*/ 35 h 155"/>
                <a:gd name="T42" fmla="*/ 23 w 155"/>
                <a:gd name="T43" fmla="*/ 23 h 155"/>
                <a:gd name="T44" fmla="*/ 35 w 155"/>
                <a:gd name="T45" fmla="*/ 14 h 155"/>
                <a:gd name="T46" fmla="*/ 49 w 155"/>
                <a:gd name="T47" fmla="*/ 7 h 155"/>
                <a:gd name="T48" fmla="*/ 62 w 155"/>
                <a:gd name="T49" fmla="*/ 3 h 155"/>
                <a:gd name="T50" fmla="*/ 78 w 155"/>
                <a:gd name="T51" fmla="*/ 0 h 155"/>
                <a:gd name="T52" fmla="*/ 86 w 155"/>
                <a:gd name="T53" fmla="*/ 2 h 155"/>
                <a:gd name="T54" fmla="*/ 101 w 155"/>
                <a:gd name="T55" fmla="*/ 4 h 155"/>
                <a:gd name="T56" fmla="*/ 115 w 155"/>
                <a:gd name="T57" fmla="*/ 11 h 155"/>
                <a:gd name="T58" fmla="*/ 128 w 155"/>
                <a:gd name="T59" fmla="*/ 19 h 155"/>
                <a:gd name="T60" fmla="*/ 138 w 155"/>
                <a:gd name="T61" fmla="*/ 29 h 155"/>
                <a:gd name="T62" fmla="*/ 146 w 155"/>
                <a:gd name="T63" fmla="*/ 42 h 155"/>
                <a:gd name="T64" fmla="*/ 152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4" y="93"/>
                  </a:lnTo>
                  <a:lnTo>
                    <a:pt x="152" y="101"/>
                  </a:lnTo>
                  <a:lnTo>
                    <a:pt x="149" y="108"/>
                  </a:lnTo>
                  <a:lnTo>
                    <a:pt x="146" y="115"/>
                  </a:lnTo>
                  <a:lnTo>
                    <a:pt x="142" y="121"/>
                  </a:lnTo>
                  <a:lnTo>
                    <a:pt x="138" y="127"/>
                  </a:lnTo>
                  <a:lnTo>
                    <a:pt x="132" y="132"/>
                  </a:lnTo>
                  <a:lnTo>
                    <a:pt x="128" y="138"/>
                  </a:lnTo>
                  <a:lnTo>
                    <a:pt x="121" y="142"/>
                  </a:lnTo>
                  <a:lnTo>
                    <a:pt x="115" y="146"/>
                  </a:lnTo>
                  <a:lnTo>
                    <a:pt x="108" y="149"/>
                  </a:lnTo>
                  <a:lnTo>
                    <a:pt x="101" y="151"/>
                  </a:lnTo>
                  <a:lnTo>
                    <a:pt x="93" y="154"/>
                  </a:lnTo>
                  <a:lnTo>
                    <a:pt x="86" y="155"/>
                  </a:lnTo>
                  <a:lnTo>
                    <a:pt x="78" y="155"/>
                  </a:lnTo>
                  <a:lnTo>
                    <a:pt x="78" y="155"/>
                  </a:lnTo>
                  <a:lnTo>
                    <a:pt x="70" y="155"/>
                  </a:lnTo>
                  <a:lnTo>
                    <a:pt x="62" y="154"/>
                  </a:lnTo>
                  <a:lnTo>
                    <a:pt x="55" y="151"/>
                  </a:lnTo>
                  <a:lnTo>
                    <a:pt x="49" y="149"/>
                  </a:lnTo>
                  <a:lnTo>
                    <a:pt x="42" y="146"/>
                  </a:lnTo>
                  <a:lnTo>
                    <a:pt x="35" y="142"/>
                  </a:lnTo>
                  <a:lnTo>
                    <a:pt x="29" y="138"/>
                  </a:lnTo>
                  <a:lnTo>
                    <a:pt x="23" y="132"/>
                  </a:lnTo>
                  <a:lnTo>
                    <a:pt x="19" y="127"/>
                  </a:lnTo>
                  <a:lnTo>
                    <a:pt x="14" y="121"/>
                  </a:lnTo>
                  <a:lnTo>
                    <a:pt x="11" y="115"/>
                  </a:lnTo>
                  <a:lnTo>
                    <a:pt x="7" y="108"/>
                  </a:lnTo>
                  <a:lnTo>
                    <a:pt x="4" y="101"/>
                  </a:lnTo>
                  <a:lnTo>
                    <a:pt x="3" y="93"/>
                  </a:lnTo>
                  <a:lnTo>
                    <a:pt x="2" y="86"/>
                  </a:lnTo>
                  <a:lnTo>
                    <a:pt x="0" y="78"/>
                  </a:lnTo>
                  <a:lnTo>
                    <a:pt x="0" y="78"/>
                  </a:lnTo>
                  <a:lnTo>
                    <a:pt x="2" y="70"/>
                  </a:lnTo>
                  <a:lnTo>
                    <a:pt x="3" y="62"/>
                  </a:lnTo>
                  <a:lnTo>
                    <a:pt x="4" y="55"/>
                  </a:lnTo>
                  <a:lnTo>
                    <a:pt x="7" y="48"/>
                  </a:lnTo>
                  <a:lnTo>
                    <a:pt x="11" y="42"/>
                  </a:lnTo>
                  <a:lnTo>
                    <a:pt x="14" y="35"/>
                  </a:lnTo>
                  <a:lnTo>
                    <a:pt x="19" y="29"/>
                  </a:lnTo>
                  <a:lnTo>
                    <a:pt x="23" y="23"/>
                  </a:lnTo>
                  <a:lnTo>
                    <a:pt x="29" y="19"/>
                  </a:lnTo>
                  <a:lnTo>
                    <a:pt x="35" y="14"/>
                  </a:lnTo>
                  <a:lnTo>
                    <a:pt x="42" y="11"/>
                  </a:lnTo>
                  <a:lnTo>
                    <a:pt x="49" y="7"/>
                  </a:lnTo>
                  <a:lnTo>
                    <a:pt x="55" y="4"/>
                  </a:lnTo>
                  <a:lnTo>
                    <a:pt x="62" y="3"/>
                  </a:lnTo>
                  <a:lnTo>
                    <a:pt x="70" y="2"/>
                  </a:lnTo>
                  <a:lnTo>
                    <a:pt x="78" y="0"/>
                  </a:lnTo>
                  <a:lnTo>
                    <a:pt x="78" y="0"/>
                  </a:lnTo>
                  <a:lnTo>
                    <a:pt x="86" y="2"/>
                  </a:lnTo>
                  <a:lnTo>
                    <a:pt x="93" y="3"/>
                  </a:lnTo>
                  <a:lnTo>
                    <a:pt x="101" y="4"/>
                  </a:lnTo>
                  <a:lnTo>
                    <a:pt x="108" y="7"/>
                  </a:lnTo>
                  <a:lnTo>
                    <a:pt x="115" y="11"/>
                  </a:lnTo>
                  <a:lnTo>
                    <a:pt x="121" y="14"/>
                  </a:lnTo>
                  <a:lnTo>
                    <a:pt x="128" y="19"/>
                  </a:lnTo>
                  <a:lnTo>
                    <a:pt x="132" y="23"/>
                  </a:lnTo>
                  <a:lnTo>
                    <a:pt x="138" y="29"/>
                  </a:lnTo>
                  <a:lnTo>
                    <a:pt x="142" y="35"/>
                  </a:lnTo>
                  <a:lnTo>
                    <a:pt x="146" y="42"/>
                  </a:lnTo>
                  <a:lnTo>
                    <a:pt x="149" y="48"/>
                  </a:lnTo>
                  <a:lnTo>
                    <a:pt x="152"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7" name="Freeform 1516">
              <a:extLst>
                <a:ext uri="{FF2B5EF4-FFF2-40B4-BE49-F238E27FC236}">
                  <a16:creationId xmlns:a16="http://schemas.microsoft.com/office/drawing/2014/main" id="{44067B0E-0D11-45BD-9D01-358F7588BFB1}"/>
                </a:ext>
              </a:extLst>
            </p:cNvPr>
            <p:cNvSpPr>
              <a:spLocks/>
            </p:cNvSpPr>
            <p:nvPr/>
          </p:nvSpPr>
          <p:spPr bwMode="auto">
            <a:xfrm>
              <a:off x="7961313" y="1990725"/>
              <a:ext cx="49213" cy="49213"/>
            </a:xfrm>
            <a:custGeom>
              <a:avLst/>
              <a:gdLst>
                <a:gd name="T0" fmla="*/ 154 w 154"/>
                <a:gd name="T1" fmla="*/ 77 h 155"/>
                <a:gd name="T2" fmla="*/ 152 w 154"/>
                <a:gd name="T3" fmla="*/ 93 h 155"/>
                <a:gd name="T4" fmla="*/ 148 w 154"/>
                <a:gd name="T5" fmla="*/ 107 h 155"/>
                <a:gd name="T6" fmla="*/ 141 w 154"/>
                <a:gd name="T7" fmla="*/ 121 h 155"/>
                <a:gd name="T8" fmla="*/ 132 w 154"/>
                <a:gd name="T9" fmla="*/ 132 h 155"/>
                <a:gd name="T10" fmla="*/ 120 w 154"/>
                <a:gd name="T11" fmla="*/ 141 h 155"/>
                <a:gd name="T12" fmla="*/ 107 w 154"/>
                <a:gd name="T13" fmla="*/ 148 h 155"/>
                <a:gd name="T14" fmla="*/ 92 w 154"/>
                <a:gd name="T15" fmla="*/ 153 h 155"/>
                <a:gd name="T16" fmla="*/ 77 w 154"/>
                <a:gd name="T17" fmla="*/ 155 h 155"/>
                <a:gd name="T18" fmla="*/ 69 w 154"/>
                <a:gd name="T19" fmla="*/ 154 h 155"/>
                <a:gd name="T20" fmla="*/ 54 w 154"/>
                <a:gd name="T21" fmla="*/ 151 h 155"/>
                <a:gd name="T22" fmla="*/ 40 w 154"/>
                <a:gd name="T23" fmla="*/ 145 h 155"/>
                <a:gd name="T24" fmla="*/ 28 w 154"/>
                <a:gd name="T25" fmla="*/ 137 h 155"/>
                <a:gd name="T26" fmla="*/ 17 w 154"/>
                <a:gd name="T27" fmla="*/ 126 h 155"/>
                <a:gd name="T28" fmla="*/ 9 w 154"/>
                <a:gd name="T29" fmla="*/ 114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3 w 154"/>
                <a:gd name="T45" fmla="*/ 13 h 155"/>
                <a:gd name="T46" fmla="*/ 47 w 154"/>
                <a:gd name="T47" fmla="*/ 6 h 155"/>
                <a:gd name="T48" fmla="*/ 61 w 154"/>
                <a:gd name="T49" fmla="*/ 2 h 155"/>
                <a:gd name="T50" fmla="*/ 77 w 154"/>
                <a:gd name="T51" fmla="*/ 0 h 155"/>
                <a:gd name="T52" fmla="*/ 85 w 154"/>
                <a:gd name="T53" fmla="*/ 0 h 155"/>
                <a:gd name="T54" fmla="*/ 100 w 154"/>
                <a:gd name="T55" fmla="*/ 4 h 155"/>
                <a:gd name="T56" fmla="*/ 114 w 154"/>
                <a:gd name="T57" fmla="*/ 10 h 155"/>
                <a:gd name="T58" fmla="*/ 126 w 154"/>
                <a:gd name="T59" fmla="*/ 18 h 155"/>
                <a:gd name="T60" fmla="*/ 136 w 154"/>
                <a:gd name="T61" fmla="*/ 28 h 155"/>
                <a:gd name="T62" fmla="*/ 144 w 154"/>
                <a:gd name="T63" fmla="*/ 40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1"/>
                  </a:lnTo>
                  <a:lnTo>
                    <a:pt x="92" y="153"/>
                  </a:lnTo>
                  <a:lnTo>
                    <a:pt x="85" y="154"/>
                  </a:lnTo>
                  <a:lnTo>
                    <a:pt x="77" y="155"/>
                  </a:lnTo>
                  <a:lnTo>
                    <a:pt x="77" y="155"/>
                  </a:lnTo>
                  <a:lnTo>
                    <a:pt x="69" y="154"/>
                  </a:lnTo>
                  <a:lnTo>
                    <a:pt x="61" y="153"/>
                  </a:lnTo>
                  <a:lnTo>
                    <a:pt x="54" y="151"/>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6" y="18"/>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8" name="Freeform 1517">
              <a:extLst>
                <a:ext uri="{FF2B5EF4-FFF2-40B4-BE49-F238E27FC236}">
                  <a16:creationId xmlns:a16="http://schemas.microsoft.com/office/drawing/2014/main" id="{F3DAA40A-1B63-4A8F-8C07-729535C94D3A}"/>
                </a:ext>
              </a:extLst>
            </p:cNvPr>
            <p:cNvSpPr>
              <a:spLocks/>
            </p:cNvSpPr>
            <p:nvPr/>
          </p:nvSpPr>
          <p:spPr bwMode="auto">
            <a:xfrm>
              <a:off x="7961313" y="2060575"/>
              <a:ext cx="49213" cy="49213"/>
            </a:xfrm>
            <a:custGeom>
              <a:avLst/>
              <a:gdLst>
                <a:gd name="T0" fmla="*/ 154 w 154"/>
                <a:gd name="T1" fmla="*/ 78 h 155"/>
                <a:gd name="T2" fmla="*/ 152 w 154"/>
                <a:gd name="T3" fmla="*/ 93 h 155"/>
                <a:gd name="T4" fmla="*/ 148 w 154"/>
                <a:gd name="T5" fmla="*/ 108 h 155"/>
                <a:gd name="T6" fmla="*/ 141 w 154"/>
                <a:gd name="T7" fmla="*/ 121 h 155"/>
                <a:gd name="T8" fmla="*/ 132 w 154"/>
                <a:gd name="T9" fmla="*/ 132 h 155"/>
                <a:gd name="T10" fmla="*/ 120 w 154"/>
                <a:gd name="T11" fmla="*/ 142 h 155"/>
                <a:gd name="T12" fmla="*/ 107 w 154"/>
                <a:gd name="T13" fmla="*/ 149 h 155"/>
                <a:gd name="T14" fmla="*/ 92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5 h 155"/>
                <a:gd name="T42" fmla="*/ 22 w 154"/>
                <a:gd name="T43" fmla="*/ 23 h 155"/>
                <a:gd name="T44" fmla="*/ 33 w 154"/>
                <a:gd name="T45" fmla="*/ 14 h 155"/>
                <a:gd name="T46" fmla="*/ 47 w 154"/>
                <a:gd name="T47" fmla="*/ 7 h 155"/>
                <a:gd name="T48" fmla="*/ 61 w 154"/>
                <a:gd name="T49" fmla="*/ 3 h 155"/>
                <a:gd name="T50" fmla="*/ 77 w 154"/>
                <a:gd name="T51" fmla="*/ 0 h 155"/>
                <a:gd name="T52" fmla="*/ 85 w 154"/>
                <a:gd name="T53" fmla="*/ 2 h 155"/>
                <a:gd name="T54" fmla="*/ 100 w 154"/>
                <a:gd name="T55" fmla="*/ 4 h 155"/>
                <a:gd name="T56" fmla="*/ 114 w 154"/>
                <a:gd name="T57" fmla="*/ 11 h 155"/>
                <a:gd name="T58" fmla="*/ 126 w 154"/>
                <a:gd name="T59" fmla="*/ 19 h 155"/>
                <a:gd name="T60" fmla="*/ 136 w 154"/>
                <a:gd name="T61" fmla="*/ 29 h 155"/>
                <a:gd name="T62" fmla="*/ 144 w 154"/>
                <a:gd name="T63" fmla="*/ 42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3"/>
                  </a:lnTo>
                  <a:lnTo>
                    <a:pt x="150" y="101"/>
                  </a:lnTo>
                  <a:lnTo>
                    <a:pt x="148" y="108"/>
                  </a:lnTo>
                  <a:lnTo>
                    <a:pt x="144" y="115"/>
                  </a:lnTo>
                  <a:lnTo>
                    <a:pt x="141" y="121"/>
                  </a:lnTo>
                  <a:lnTo>
                    <a:pt x="136" y="127"/>
                  </a:lnTo>
                  <a:lnTo>
                    <a:pt x="132" y="132"/>
                  </a:lnTo>
                  <a:lnTo>
                    <a:pt x="126" y="138"/>
                  </a:lnTo>
                  <a:lnTo>
                    <a:pt x="120" y="142"/>
                  </a:lnTo>
                  <a:lnTo>
                    <a:pt x="114"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4"/>
                  </a:lnTo>
                  <a:lnTo>
                    <a:pt x="61" y="3"/>
                  </a:lnTo>
                  <a:lnTo>
                    <a:pt x="69" y="2"/>
                  </a:lnTo>
                  <a:lnTo>
                    <a:pt x="77" y="0"/>
                  </a:lnTo>
                  <a:lnTo>
                    <a:pt x="77" y="0"/>
                  </a:lnTo>
                  <a:lnTo>
                    <a:pt x="85" y="2"/>
                  </a:lnTo>
                  <a:lnTo>
                    <a:pt x="92" y="3"/>
                  </a:lnTo>
                  <a:lnTo>
                    <a:pt x="100" y="4"/>
                  </a:lnTo>
                  <a:lnTo>
                    <a:pt x="107" y="7"/>
                  </a:lnTo>
                  <a:lnTo>
                    <a:pt x="114" y="11"/>
                  </a:lnTo>
                  <a:lnTo>
                    <a:pt x="120" y="14"/>
                  </a:lnTo>
                  <a:lnTo>
                    <a:pt x="126" y="19"/>
                  </a:lnTo>
                  <a:lnTo>
                    <a:pt x="132" y="23"/>
                  </a:lnTo>
                  <a:lnTo>
                    <a:pt x="136" y="29"/>
                  </a:lnTo>
                  <a:lnTo>
                    <a:pt x="141" y="35"/>
                  </a:lnTo>
                  <a:lnTo>
                    <a:pt x="144" y="42"/>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9" name="Freeform 1518">
              <a:extLst>
                <a:ext uri="{FF2B5EF4-FFF2-40B4-BE49-F238E27FC236}">
                  <a16:creationId xmlns:a16="http://schemas.microsoft.com/office/drawing/2014/main" id="{450353F0-87D4-48FB-A206-DAFE43360E23}"/>
                </a:ext>
              </a:extLst>
            </p:cNvPr>
            <p:cNvSpPr>
              <a:spLocks/>
            </p:cNvSpPr>
            <p:nvPr/>
          </p:nvSpPr>
          <p:spPr bwMode="auto">
            <a:xfrm>
              <a:off x="8031163" y="1990725"/>
              <a:ext cx="49213" cy="49213"/>
            </a:xfrm>
            <a:custGeom>
              <a:avLst/>
              <a:gdLst>
                <a:gd name="T0" fmla="*/ 154 w 154"/>
                <a:gd name="T1" fmla="*/ 77 h 155"/>
                <a:gd name="T2" fmla="*/ 153 w 154"/>
                <a:gd name="T3" fmla="*/ 93 h 155"/>
                <a:gd name="T4" fmla="*/ 149 w 154"/>
                <a:gd name="T5" fmla="*/ 107 h 155"/>
                <a:gd name="T6" fmla="*/ 141 w 154"/>
                <a:gd name="T7" fmla="*/ 121 h 155"/>
                <a:gd name="T8" fmla="*/ 132 w 154"/>
                <a:gd name="T9" fmla="*/ 132 h 155"/>
                <a:gd name="T10" fmla="*/ 120 w 154"/>
                <a:gd name="T11" fmla="*/ 141 h 155"/>
                <a:gd name="T12" fmla="*/ 108 w 154"/>
                <a:gd name="T13" fmla="*/ 148 h 155"/>
                <a:gd name="T14" fmla="*/ 93 w 154"/>
                <a:gd name="T15" fmla="*/ 153 h 155"/>
                <a:gd name="T16" fmla="*/ 78 w 154"/>
                <a:gd name="T17" fmla="*/ 155 h 155"/>
                <a:gd name="T18" fmla="*/ 70 w 154"/>
                <a:gd name="T19" fmla="*/ 154 h 155"/>
                <a:gd name="T20" fmla="*/ 55 w 154"/>
                <a:gd name="T21" fmla="*/ 151 h 155"/>
                <a:gd name="T22" fmla="*/ 41 w 154"/>
                <a:gd name="T23" fmla="*/ 145 h 155"/>
                <a:gd name="T24" fmla="*/ 29 w 154"/>
                <a:gd name="T25" fmla="*/ 137 h 155"/>
                <a:gd name="T26" fmla="*/ 18 w 154"/>
                <a:gd name="T27" fmla="*/ 126 h 155"/>
                <a:gd name="T28" fmla="*/ 10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2 h 155"/>
                <a:gd name="T50" fmla="*/ 78 w 154"/>
                <a:gd name="T51" fmla="*/ 0 h 155"/>
                <a:gd name="T52" fmla="*/ 86 w 154"/>
                <a:gd name="T53" fmla="*/ 0 h 155"/>
                <a:gd name="T54" fmla="*/ 101 w 154"/>
                <a:gd name="T55" fmla="*/ 4 h 155"/>
                <a:gd name="T56" fmla="*/ 114 w 154"/>
                <a:gd name="T57" fmla="*/ 10 h 155"/>
                <a:gd name="T58" fmla="*/ 126 w 154"/>
                <a:gd name="T59" fmla="*/ 18 h 155"/>
                <a:gd name="T60" fmla="*/ 136 w 154"/>
                <a:gd name="T61" fmla="*/ 28 h 155"/>
                <a:gd name="T62" fmla="*/ 145 w 154"/>
                <a:gd name="T63" fmla="*/ 40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7"/>
                  </a:lnTo>
                  <a:lnTo>
                    <a:pt x="145" y="114"/>
                  </a:lnTo>
                  <a:lnTo>
                    <a:pt x="141" y="121"/>
                  </a:lnTo>
                  <a:lnTo>
                    <a:pt x="136" y="126"/>
                  </a:lnTo>
                  <a:lnTo>
                    <a:pt x="132" y="132"/>
                  </a:lnTo>
                  <a:lnTo>
                    <a:pt x="126" y="137"/>
                  </a:lnTo>
                  <a:lnTo>
                    <a:pt x="120" y="141"/>
                  </a:lnTo>
                  <a:lnTo>
                    <a:pt x="114" y="145"/>
                  </a:lnTo>
                  <a:lnTo>
                    <a:pt x="108" y="148"/>
                  </a:lnTo>
                  <a:lnTo>
                    <a:pt x="101" y="151"/>
                  </a:lnTo>
                  <a:lnTo>
                    <a:pt x="93" y="153"/>
                  </a:lnTo>
                  <a:lnTo>
                    <a:pt x="86" y="154"/>
                  </a:lnTo>
                  <a:lnTo>
                    <a:pt x="78" y="155"/>
                  </a:lnTo>
                  <a:lnTo>
                    <a:pt x="78" y="155"/>
                  </a:lnTo>
                  <a:lnTo>
                    <a:pt x="70" y="154"/>
                  </a:lnTo>
                  <a:lnTo>
                    <a:pt x="62" y="153"/>
                  </a:lnTo>
                  <a:lnTo>
                    <a:pt x="55" y="151"/>
                  </a:lnTo>
                  <a:lnTo>
                    <a:pt x="47" y="148"/>
                  </a:lnTo>
                  <a:lnTo>
                    <a:pt x="41" y="145"/>
                  </a:lnTo>
                  <a:lnTo>
                    <a:pt x="34" y="141"/>
                  </a:lnTo>
                  <a:lnTo>
                    <a:pt x="29"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9" y="18"/>
                  </a:lnTo>
                  <a:lnTo>
                    <a:pt x="34" y="13"/>
                  </a:lnTo>
                  <a:lnTo>
                    <a:pt x="41" y="10"/>
                  </a:lnTo>
                  <a:lnTo>
                    <a:pt x="47" y="6"/>
                  </a:lnTo>
                  <a:lnTo>
                    <a:pt x="55" y="4"/>
                  </a:lnTo>
                  <a:lnTo>
                    <a:pt x="62" y="2"/>
                  </a:lnTo>
                  <a:lnTo>
                    <a:pt x="70" y="0"/>
                  </a:lnTo>
                  <a:lnTo>
                    <a:pt x="78" y="0"/>
                  </a:lnTo>
                  <a:lnTo>
                    <a:pt x="78" y="0"/>
                  </a:lnTo>
                  <a:lnTo>
                    <a:pt x="86" y="0"/>
                  </a:lnTo>
                  <a:lnTo>
                    <a:pt x="93" y="2"/>
                  </a:lnTo>
                  <a:lnTo>
                    <a:pt x="101" y="4"/>
                  </a:lnTo>
                  <a:lnTo>
                    <a:pt x="108" y="6"/>
                  </a:lnTo>
                  <a:lnTo>
                    <a:pt x="114" y="10"/>
                  </a:lnTo>
                  <a:lnTo>
                    <a:pt x="120" y="13"/>
                  </a:lnTo>
                  <a:lnTo>
                    <a:pt x="126" y="18"/>
                  </a:lnTo>
                  <a:lnTo>
                    <a:pt x="132" y="23"/>
                  </a:lnTo>
                  <a:lnTo>
                    <a:pt x="136" y="28"/>
                  </a:lnTo>
                  <a:lnTo>
                    <a:pt x="141"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0" name="Freeform 1519">
              <a:extLst>
                <a:ext uri="{FF2B5EF4-FFF2-40B4-BE49-F238E27FC236}">
                  <a16:creationId xmlns:a16="http://schemas.microsoft.com/office/drawing/2014/main" id="{026861CE-26CA-49EF-8CD1-CB8542895C92}"/>
                </a:ext>
              </a:extLst>
            </p:cNvPr>
            <p:cNvSpPr>
              <a:spLocks/>
            </p:cNvSpPr>
            <p:nvPr/>
          </p:nvSpPr>
          <p:spPr bwMode="auto">
            <a:xfrm>
              <a:off x="8031163" y="2060575"/>
              <a:ext cx="49213" cy="49213"/>
            </a:xfrm>
            <a:custGeom>
              <a:avLst/>
              <a:gdLst>
                <a:gd name="T0" fmla="*/ 154 w 154"/>
                <a:gd name="T1" fmla="*/ 78 h 155"/>
                <a:gd name="T2" fmla="*/ 153 w 154"/>
                <a:gd name="T3" fmla="*/ 93 h 155"/>
                <a:gd name="T4" fmla="*/ 149 w 154"/>
                <a:gd name="T5" fmla="*/ 108 h 155"/>
                <a:gd name="T6" fmla="*/ 141 w 154"/>
                <a:gd name="T7" fmla="*/ 121 h 155"/>
                <a:gd name="T8" fmla="*/ 132 w 154"/>
                <a:gd name="T9" fmla="*/ 132 h 155"/>
                <a:gd name="T10" fmla="*/ 120 w 154"/>
                <a:gd name="T11" fmla="*/ 142 h 155"/>
                <a:gd name="T12" fmla="*/ 108 w 154"/>
                <a:gd name="T13" fmla="*/ 149 h 155"/>
                <a:gd name="T14" fmla="*/ 93 w 154"/>
                <a:gd name="T15" fmla="*/ 154 h 155"/>
                <a:gd name="T16" fmla="*/ 78 w 154"/>
                <a:gd name="T17" fmla="*/ 155 h 155"/>
                <a:gd name="T18" fmla="*/ 70 w 154"/>
                <a:gd name="T19" fmla="*/ 155 h 155"/>
                <a:gd name="T20" fmla="*/ 55 w 154"/>
                <a:gd name="T21" fmla="*/ 151 h 155"/>
                <a:gd name="T22" fmla="*/ 41 w 154"/>
                <a:gd name="T23" fmla="*/ 146 h 155"/>
                <a:gd name="T24" fmla="*/ 29 w 154"/>
                <a:gd name="T25" fmla="*/ 138 h 155"/>
                <a:gd name="T26" fmla="*/ 18 w 154"/>
                <a:gd name="T27" fmla="*/ 127 h 155"/>
                <a:gd name="T28" fmla="*/ 10 w 154"/>
                <a:gd name="T29" fmla="*/ 115 h 155"/>
                <a:gd name="T30" fmla="*/ 3 w 154"/>
                <a:gd name="T31" fmla="*/ 101 h 155"/>
                <a:gd name="T32" fmla="*/ 1 w 154"/>
                <a:gd name="T33" fmla="*/ 86 h 155"/>
                <a:gd name="T34" fmla="*/ 0 w 154"/>
                <a:gd name="T35" fmla="*/ 78 h 155"/>
                <a:gd name="T36" fmla="*/ 2 w 154"/>
                <a:gd name="T37" fmla="*/ 62 h 155"/>
                <a:gd name="T38" fmla="*/ 7 w 154"/>
                <a:gd name="T39" fmla="*/ 48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8 w 154"/>
                <a:gd name="T51" fmla="*/ 0 h 155"/>
                <a:gd name="T52" fmla="*/ 86 w 154"/>
                <a:gd name="T53" fmla="*/ 2 h 155"/>
                <a:gd name="T54" fmla="*/ 101 w 154"/>
                <a:gd name="T55" fmla="*/ 4 h 155"/>
                <a:gd name="T56" fmla="*/ 114 w 154"/>
                <a:gd name="T57" fmla="*/ 11 h 155"/>
                <a:gd name="T58" fmla="*/ 126 w 154"/>
                <a:gd name="T59" fmla="*/ 19 h 155"/>
                <a:gd name="T60" fmla="*/ 136 w 154"/>
                <a:gd name="T61" fmla="*/ 29 h 155"/>
                <a:gd name="T62" fmla="*/ 145 w 154"/>
                <a:gd name="T63" fmla="*/ 42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9" y="108"/>
                  </a:lnTo>
                  <a:lnTo>
                    <a:pt x="145" y="115"/>
                  </a:lnTo>
                  <a:lnTo>
                    <a:pt x="141" y="121"/>
                  </a:lnTo>
                  <a:lnTo>
                    <a:pt x="136" y="127"/>
                  </a:lnTo>
                  <a:lnTo>
                    <a:pt x="132" y="132"/>
                  </a:lnTo>
                  <a:lnTo>
                    <a:pt x="126" y="138"/>
                  </a:lnTo>
                  <a:lnTo>
                    <a:pt x="120" y="142"/>
                  </a:lnTo>
                  <a:lnTo>
                    <a:pt x="114" y="146"/>
                  </a:lnTo>
                  <a:lnTo>
                    <a:pt x="108" y="149"/>
                  </a:lnTo>
                  <a:lnTo>
                    <a:pt x="101" y="151"/>
                  </a:lnTo>
                  <a:lnTo>
                    <a:pt x="93" y="154"/>
                  </a:lnTo>
                  <a:lnTo>
                    <a:pt x="86" y="155"/>
                  </a:lnTo>
                  <a:lnTo>
                    <a:pt x="78" y="155"/>
                  </a:lnTo>
                  <a:lnTo>
                    <a:pt x="78" y="155"/>
                  </a:lnTo>
                  <a:lnTo>
                    <a:pt x="70" y="155"/>
                  </a:lnTo>
                  <a:lnTo>
                    <a:pt x="62" y="154"/>
                  </a:lnTo>
                  <a:lnTo>
                    <a:pt x="55" y="151"/>
                  </a:lnTo>
                  <a:lnTo>
                    <a:pt x="47" y="149"/>
                  </a:lnTo>
                  <a:lnTo>
                    <a:pt x="41" y="146"/>
                  </a:lnTo>
                  <a:lnTo>
                    <a:pt x="34" y="142"/>
                  </a:lnTo>
                  <a:lnTo>
                    <a:pt x="29" y="138"/>
                  </a:lnTo>
                  <a:lnTo>
                    <a:pt x="23" y="132"/>
                  </a:lnTo>
                  <a:lnTo>
                    <a:pt x="18" y="127"/>
                  </a:lnTo>
                  <a:lnTo>
                    <a:pt x="14" y="121"/>
                  </a:lnTo>
                  <a:lnTo>
                    <a:pt x="10" y="115"/>
                  </a:lnTo>
                  <a:lnTo>
                    <a:pt x="7" y="108"/>
                  </a:lnTo>
                  <a:lnTo>
                    <a:pt x="3" y="101"/>
                  </a:lnTo>
                  <a:lnTo>
                    <a:pt x="2" y="93"/>
                  </a:lnTo>
                  <a:lnTo>
                    <a:pt x="1" y="86"/>
                  </a:lnTo>
                  <a:lnTo>
                    <a:pt x="0" y="78"/>
                  </a:lnTo>
                  <a:lnTo>
                    <a:pt x="0" y="78"/>
                  </a:lnTo>
                  <a:lnTo>
                    <a:pt x="1" y="70"/>
                  </a:lnTo>
                  <a:lnTo>
                    <a:pt x="2" y="62"/>
                  </a:lnTo>
                  <a:lnTo>
                    <a:pt x="3" y="55"/>
                  </a:lnTo>
                  <a:lnTo>
                    <a:pt x="7" y="48"/>
                  </a:lnTo>
                  <a:lnTo>
                    <a:pt x="10" y="42"/>
                  </a:lnTo>
                  <a:lnTo>
                    <a:pt x="14" y="35"/>
                  </a:lnTo>
                  <a:lnTo>
                    <a:pt x="18" y="29"/>
                  </a:lnTo>
                  <a:lnTo>
                    <a:pt x="23" y="23"/>
                  </a:lnTo>
                  <a:lnTo>
                    <a:pt x="29" y="19"/>
                  </a:lnTo>
                  <a:lnTo>
                    <a:pt x="34" y="14"/>
                  </a:lnTo>
                  <a:lnTo>
                    <a:pt x="41" y="11"/>
                  </a:lnTo>
                  <a:lnTo>
                    <a:pt x="47" y="7"/>
                  </a:lnTo>
                  <a:lnTo>
                    <a:pt x="55" y="4"/>
                  </a:lnTo>
                  <a:lnTo>
                    <a:pt x="62" y="3"/>
                  </a:lnTo>
                  <a:lnTo>
                    <a:pt x="70" y="2"/>
                  </a:lnTo>
                  <a:lnTo>
                    <a:pt x="78" y="0"/>
                  </a:lnTo>
                  <a:lnTo>
                    <a:pt x="78" y="0"/>
                  </a:lnTo>
                  <a:lnTo>
                    <a:pt x="86" y="2"/>
                  </a:lnTo>
                  <a:lnTo>
                    <a:pt x="93" y="3"/>
                  </a:lnTo>
                  <a:lnTo>
                    <a:pt x="101" y="4"/>
                  </a:lnTo>
                  <a:lnTo>
                    <a:pt x="108" y="7"/>
                  </a:lnTo>
                  <a:lnTo>
                    <a:pt x="114" y="11"/>
                  </a:lnTo>
                  <a:lnTo>
                    <a:pt x="120" y="14"/>
                  </a:lnTo>
                  <a:lnTo>
                    <a:pt x="126" y="19"/>
                  </a:lnTo>
                  <a:lnTo>
                    <a:pt x="132" y="23"/>
                  </a:lnTo>
                  <a:lnTo>
                    <a:pt x="136" y="29"/>
                  </a:lnTo>
                  <a:lnTo>
                    <a:pt x="141" y="35"/>
                  </a:lnTo>
                  <a:lnTo>
                    <a:pt x="145" y="42"/>
                  </a:lnTo>
                  <a:lnTo>
                    <a:pt x="149"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1" name="Freeform 1520">
              <a:extLst>
                <a:ext uri="{FF2B5EF4-FFF2-40B4-BE49-F238E27FC236}">
                  <a16:creationId xmlns:a16="http://schemas.microsoft.com/office/drawing/2014/main" id="{C2B8CB45-711A-4F22-AC4F-4A34062B8AA6}"/>
                </a:ext>
              </a:extLst>
            </p:cNvPr>
            <p:cNvSpPr>
              <a:spLocks/>
            </p:cNvSpPr>
            <p:nvPr/>
          </p:nvSpPr>
          <p:spPr bwMode="auto">
            <a:xfrm>
              <a:off x="8451850" y="1852613"/>
              <a:ext cx="49213" cy="49213"/>
            </a:xfrm>
            <a:custGeom>
              <a:avLst/>
              <a:gdLst>
                <a:gd name="T0" fmla="*/ 155 w 155"/>
                <a:gd name="T1" fmla="*/ 76 h 153"/>
                <a:gd name="T2" fmla="*/ 154 w 155"/>
                <a:gd name="T3" fmla="*/ 91 h 153"/>
                <a:gd name="T4" fmla="*/ 149 w 155"/>
                <a:gd name="T5" fmla="*/ 106 h 153"/>
                <a:gd name="T6" fmla="*/ 141 w 155"/>
                <a:gd name="T7" fmla="*/ 120 h 153"/>
                <a:gd name="T8" fmla="*/ 132 w 155"/>
                <a:gd name="T9" fmla="*/ 131 h 153"/>
                <a:gd name="T10" fmla="*/ 121 w 155"/>
                <a:gd name="T11" fmla="*/ 140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0 w 155"/>
                <a:gd name="T23" fmla="*/ 144 h 153"/>
                <a:gd name="T24" fmla="*/ 29 w 155"/>
                <a:gd name="T25" fmla="*/ 136 h 153"/>
                <a:gd name="T26" fmla="*/ 19 w 155"/>
                <a:gd name="T27" fmla="*/ 126 h 153"/>
                <a:gd name="T28" fmla="*/ 10 w 155"/>
                <a:gd name="T29" fmla="*/ 113 h 153"/>
                <a:gd name="T30" fmla="*/ 4 w 155"/>
                <a:gd name="T31" fmla="*/ 99 h 153"/>
                <a:gd name="T32" fmla="*/ 2 w 155"/>
                <a:gd name="T33" fmla="*/ 84 h 153"/>
                <a:gd name="T34" fmla="*/ 0 w 155"/>
                <a:gd name="T35" fmla="*/ 76 h 153"/>
                <a:gd name="T36" fmla="*/ 3 w 155"/>
                <a:gd name="T37" fmla="*/ 60 h 153"/>
                <a:gd name="T38" fmla="*/ 7 w 155"/>
                <a:gd name="T39" fmla="*/ 47 h 153"/>
                <a:gd name="T40" fmla="*/ 14 w 155"/>
                <a:gd name="T41" fmla="*/ 33 h 153"/>
                <a:gd name="T42" fmla="*/ 23 w 155"/>
                <a:gd name="T43" fmla="*/ 21 h 153"/>
                <a:gd name="T44" fmla="*/ 35 w 155"/>
                <a:gd name="T45" fmla="*/ 12 h 153"/>
                <a:gd name="T46" fmla="*/ 47 w 155"/>
                <a:gd name="T47" fmla="*/ 5 h 153"/>
                <a:gd name="T48" fmla="*/ 62 w 155"/>
                <a:gd name="T49" fmla="*/ 1 h 153"/>
                <a:gd name="T50" fmla="*/ 78 w 155"/>
                <a:gd name="T51" fmla="*/ 0 h 153"/>
                <a:gd name="T52" fmla="*/ 85 w 155"/>
                <a:gd name="T53" fmla="*/ 0 h 153"/>
                <a:gd name="T54" fmla="*/ 101 w 155"/>
                <a:gd name="T55" fmla="*/ 3 h 153"/>
                <a:gd name="T56" fmla="*/ 115 w 155"/>
                <a:gd name="T57" fmla="*/ 9 h 153"/>
                <a:gd name="T58" fmla="*/ 126 w 155"/>
                <a:gd name="T59" fmla="*/ 17 h 153"/>
                <a:gd name="T60" fmla="*/ 138 w 155"/>
                <a:gd name="T61" fmla="*/ 27 h 153"/>
                <a:gd name="T62" fmla="*/ 146 w 155"/>
                <a:gd name="T63" fmla="*/ 40 h 153"/>
                <a:gd name="T64" fmla="*/ 151 w 155"/>
                <a:gd name="T65" fmla="*/ 53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4" y="91"/>
                  </a:lnTo>
                  <a:lnTo>
                    <a:pt x="151" y="99"/>
                  </a:lnTo>
                  <a:lnTo>
                    <a:pt x="149" y="106"/>
                  </a:lnTo>
                  <a:lnTo>
                    <a:pt x="146" y="113"/>
                  </a:lnTo>
                  <a:lnTo>
                    <a:pt x="141" y="120"/>
                  </a:lnTo>
                  <a:lnTo>
                    <a:pt x="138" y="126"/>
                  </a:lnTo>
                  <a:lnTo>
                    <a:pt x="132" y="131"/>
                  </a:lnTo>
                  <a:lnTo>
                    <a:pt x="126" y="136"/>
                  </a:lnTo>
                  <a:lnTo>
                    <a:pt x="121" y="140"/>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5" y="140"/>
                  </a:lnTo>
                  <a:lnTo>
                    <a:pt x="29" y="136"/>
                  </a:lnTo>
                  <a:lnTo>
                    <a:pt x="23" y="131"/>
                  </a:lnTo>
                  <a:lnTo>
                    <a:pt x="19" y="126"/>
                  </a:lnTo>
                  <a:lnTo>
                    <a:pt x="14" y="120"/>
                  </a:lnTo>
                  <a:lnTo>
                    <a:pt x="10" y="113"/>
                  </a:lnTo>
                  <a:lnTo>
                    <a:pt x="7" y="106"/>
                  </a:lnTo>
                  <a:lnTo>
                    <a:pt x="4" y="99"/>
                  </a:lnTo>
                  <a:lnTo>
                    <a:pt x="3" y="91"/>
                  </a:lnTo>
                  <a:lnTo>
                    <a:pt x="2" y="84"/>
                  </a:lnTo>
                  <a:lnTo>
                    <a:pt x="0" y="76"/>
                  </a:lnTo>
                  <a:lnTo>
                    <a:pt x="0" y="76"/>
                  </a:lnTo>
                  <a:lnTo>
                    <a:pt x="2" y="68"/>
                  </a:lnTo>
                  <a:lnTo>
                    <a:pt x="3" y="60"/>
                  </a:lnTo>
                  <a:lnTo>
                    <a:pt x="4" y="53"/>
                  </a:lnTo>
                  <a:lnTo>
                    <a:pt x="7" y="47"/>
                  </a:lnTo>
                  <a:lnTo>
                    <a:pt x="10" y="40"/>
                  </a:lnTo>
                  <a:lnTo>
                    <a:pt x="14" y="33"/>
                  </a:lnTo>
                  <a:lnTo>
                    <a:pt x="19" y="27"/>
                  </a:lnTo>
                  <a:lnTo>
                    <a:pt x="23" y="21"/>
                  </a:lnTo>
                  <a:lnTo>
                    <a:pt x="29" y="17"/>
                  </a:lnTo>
                  <a:lnTo>
                    <a:pt x="35" y="12"/>
                  </a:lnTo>
                  <a:lnTo>
                    <a:pt x="40" y="9"/>
                  </a:lnTo>
                  <a:lnTo>
                    <a:pt x="47" y="5"/>
                  </a:lnTo>
                  <a:lnTo>
                    <a:pt x="55" y="3"/>
                  </a:lnTo>
                  <a:lnTo>
                    <a:pt x="62" y="1"/>
                  </a:lnTo>
                  <a:lnTo>
                    <a:pt x="70" y="0"/>
                  </a:lnTo>
                  <a:lnTo>
                    <a:pt x="78" y="0"/>
                  </a:lnTo>
                  <a:lnTo>
                    <a:pt x="78" y="0"/>
                  </a:lnTo>
                  <a:lnTo>
                    <a:pt x="85" y="0"/>
                  </a:lnTo>
                  <a:lnTo>
                    <a:pt x="93" y="1"/>
                  </a:lnTo>
                  <a:lnTo>
                    <a:pt x="101" y="3"/>
                  </a:lnTo>
                  <a:lnTo>
                    <a:pt x="108" y="5"/>
                  </a:lnTo>
                  <a:lnTo>
                    <a:pt x="115" y="9"/>
                  </a:lnTo>
                  <a:lnTo>
                    <a:pt x="121" y="12"/>
                  </a:lnTo>
                  <a:lnTo>
                    <a:pt x="126" y="17"/>
                  </a:lnTo>
                  <a:lnTo>
                    <a:pt x="132" y="21"/>
                  </a:lnTo>
                  <a:lnTo>
                    <a:pt x="138" y="27"/>
                  </a:lnTo>
                  <a:lnTo>
                    <a:pt x="141" y="33"/>
                  </a:lnTo>
                  <a:lnTo>
                    <a:pt x="146" y="40"/>
                  </a:lnTo>
                  <a:lnTo>
                    <a:pt x="149" y="47"/>
                  </a:lnTo>
                  <a:lnTo>
                    <a:pt x="151" y="53"/>
                  </a:lnTo>
                  <a:lnTo>
                    <a:pt x="154" y="60"/>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2" name="Freeform 1521">
              <a:extLst>
                <a:ext uri="{FF2B5EF4-FFF2-40B4-BE49-F238E27FC236}">
                  <a16:creationId xmlns:a16="http://schemas.microsoft.com/office/drawing/2014/main" id="{3A8EB564-3647-4B89-B9EC-311E02E42DCD}"/>
                </a:ext>
              </a:extLst>
            </p:cNvPr>
            <p:cNvSpPr>
              <a:spLocks/>
            </p:cNvSpPr>
            <p:nvPr/>
          </p:nvSpPr>
          <p:spPr bwMode="auto">
            <a:xfrm>
              <a:off x="8451850" y="1922463"/>
              <a:ext cx="49213" cy="49213"/>
            </a:xfrm>
            <a:custGeom>
              <a:avLst/>
              <a:gdLst>
                <a:gd name="T0" fmla="*/ 155 w 155"/>
                <a:gd name="T1" fmla="*/ 76 h 154"/>
                <a:gd name="T2" fmla="*/ 154 w 155"/>
                <a:gd name="T3" fmla="*/ 92 h 154"/>
                <a:gd name="T4" fmla="*/ 149 w 155"/>
                <a:gd name="T5" fmla="*/ 107 h 154"/>
                <a:gd name="T6" fmla="*/ 141 w 155"/>
                <a:gd name="T7" fmla="*/ 120 h 154"/>
                <a:gd name="T8" fmla="*/ 132 w 155"/>
                <a:gd name="T9" fmla="*/ 131 h 154"/>
                <a:gd name="T10" fmla="*/ 121 w 155"/>
                <a:gd name="T11" fmla="*/ 140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0 w 155"/>
                <a:gd name="T23" fmla="*/ 144 h 154"/>
                <a:gd name="T24" fmla="*/ 29 w 155"/>
                <a:gd name="T25" fmla="*/ 136 h 154"/>
                <a:gd name="T26" fmla="*/ 19 w 155"/>
                <a:gd name="T27" fmla="*/ 126 h 154"/>
                <a:gd name="T28" fmla="*/ 10 w 155"/>
                <a:gd name="T29" fmla="*/ 113 h 154"/>
                <a:gd name="T30" fmla="*/ 4 w 155"/>
                <a:gd name="T31" fmla="*/ 99 h 154"/>
                <a:gd name="T32" fmla="*/ 2 w 155"/>
                <a:gd name="T33" fmla="*/ 84 h 154"/>
                <a:gd name="T34" fmla="*/ 0 w 155"/>
                <a:gd name="T35" fmla="*/ 76 h 154"/>
                <a:gd name="T36" fmla="*/ 3 w 155"/>
                <a:gd name="T37" fmla="*/ 61 h 154"/>
                <a:gd name="T38" fmla="*/ 7 w 155"/>
                <a:gd name="T39" fmla="*/ 47 h 154"/>
                <a:gd name="T40" fmla="*/ 14 w 155"/>
                <a:gd name="T41" fmla="*/ 34 h 154"/>
                <a:gd name="T42" fmla="*/ 23 w 155"/>
                <a:gd name="T43" fmla="*/ 23 h 154"/>
                <a:gd name="T44" fmla="*/ 35 w 155"/>
                <a:gd name="T45" fmla="*/ 13 h 154"/>
                <a:gd name="T46" fmla="*/ 47 w 155"/>
                <a:gd name="T47" fmla="*/ 5 h 154"/>
                <a:gd name="T48" fmla="*/ 62 w 155"/>
                <a:gd name="T49" fmla="*/ 1 h 154"/>
                <a:gd name="T50" fmla="*/ 78 w 155"/>
                <a:gd name="T51" fmla="*/ 0 h 154"/>
                <a:gd name="T52" fmla="*/ 85 w 155"/>
                <a:gd name="T53" fmla="*/ 0 h 154"/>
                <a:gd name="T54" fmla="*/ 101 w 155"/>
                <a:gd name="T55" fmla="*/ 3 h 154"/>
                <a:gd name="T56" fmla="*/ 115 w 155"/>
                <a:gd name="T57" fmla="*/ 9 h 154"/>
                <a:gd name="T58" fmla="*/ 126 w 155"/>
                <a:gd name="T59" fmla="*/ 17 h 154"/>
                <a:gd name="T60" fmla="*/ 138 w 155"/>
                <a:gd name="T61" fmla="*/ 28 h 154"/>
                <a:gd name="T62" fmla="*/ 146 w 155"/>
                <a:gd name="T63" fmla="*/ 40 h 154"/>
                <a:gd name="T64" fmla="*/ 151 w 155"/>
                <a:gd name="T65" fmla="*/ 53 h 154"/>
                <a:gd name="T66" fmla="*/ 155 w 155"/>
                <a:gd name="T67" fmla="*/ 68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5" y="84"/>
                  </a:lnTo>
                  <a:lnTo>
                    <a:pt x="154" y="92"/>
                  </a:lnTo>
                  <a:lnTo>
                    <a:pt x="151" y="99"/>
                  </a:lnTo>
                  <a:lnTo>
                    <a:pt x="149" y="107"/>
                  </a:lnTo>
                  <a:lnTo>
                    <a:pt x="146" y="113"/>
                  </a:lnTo>
                  <a:lnTo>
                    <a:pt x="141" y="120"/>
                  </a:lnTo>
                  <a:lnTo>
                    <a:pt x="138" y="126"/>
                  </a:lnTo>
                  <a:lnTo>
                    <a:pt x="132" y="131"/>
                  </a:lnTo>
                  <a:lnTo>
                    <a:pt x="126" y="136"/>
                  </a:lnTo>
                  <a:lnTo>
                    <a:pt x="121" y="140"/>
                  </a:lnTo>
                  <a:lnTo>
                    <a:pt x="115" y="144"/>
                  </a:lnTo>
                  <a:lnTo>
                    <a:pt x="108" y="147"/>
                  </a:lnTo>
                  <a:lnTo>
                    <a:pt x="101" y="151"/>
                  </a:lnTo>
                  <a:lnTo>
                    <a:pt x="93" y="152"/>
                  </a:lnTo>
                  <a:lnTo>
                    <a:pt x="85" y="153"/>
                  </a:lnTo>
                  <a:lnTo>
                    <a:pt x="78" y="154"/>
                  </a:lnTo>
                  <a:lnTo>
                    <a:pt x="78" y="154"/>
                  </a:lnTo>
                  <a:lnTo>
                    <a:pt x="70" y="153"/>
                  </a:lnTo>
                  <a:lnTo>
                    <a:pt x="62" y="152"/>
                  </a:lnTo>
                  <a:lnTo>
                    <a:pt x="55" y="151"/>
                  </a:lnTo>
                  <a:lnTo>
                    <a:pt x="47" y="147"/>
                  </a:lnTo>
                  <a:lnTo>
                    <a:pt x="40" y="144"/>
                  </a:lnTo>
                  <a:lnTo>
                    <a:pt x="35" y="140"/>
                  </a:lnTo>
                  <a:lnTo>
                    <a:pt x="29" y="136"/>
                  </a:lnTo>
                  <a:lnTo>
                    <a:pt x="23" y="131"/>
                  </a:lnTo>
                  <a:lnTo>
                    <a:pt x="19" y="126"/>
                  </a:lnTo>
                  <a:lnTo>
                    <a:pt x="14" y="120"/>
                  </a:lnTo>
                  <a:lnTo>
                    <a:pt x="10" y="113"/>
                  </a:lnTo>
                  <a:lnTo>
                    <a:pt x="7" y="107"/>
                  </a:lnTo>
                  <a:lnTo>
                    <a:pt x="4" y="99"/>
                  </a:lnTo>
                  <a:lnTo>
                    <a:pt x="3" y="92"/>
                  </a:lnTo>
                  <a:lnTo>
                    <a:pt x="2" y="84"/>
                  </a:lnTo>
                  <a:lnTo>
                    <a:pt x="0" y="76"/>
                  </a:lnTo>
                  <a:lnTo>
                    <a:pt x="0" y="76"/>
                  </a:lnTo>
                  <a:lnTo>
                    <a:pt x="2" y="68"/>
                  </a:lnTo>
                  <a:lnTo>
                    <a:pt x="3" y="61"/>
                  </a:lnTo>
                  <a:lnTo>
                    <a:pt x="4" y="53"/>
                  </a:lnTo>
                  <a:lnTo>
                    <a:pt x="7" y="47"/>
                  </a:lnTo>
                  <a:lnTo>
                    <a:pt x="10" y="40"/>
                  </a:lnTo>
                  <a:lnTo>
                    <a:pt x="14" y="34"/>
                  </a:lnTo>
                  <a:lnTo>
                    <a:pt x="19" y="28"/>
                  </a:lnTo>
                  <a:lnTo>
                    <a:pt x="23" y="23"/>
                  </a:lnTo>
                  <a:lnTo>
                    <a:pt x="29" y="17"/>
                  </a:lnTo>
                  <a:lnTo>
                    <a:pt x="35" y="13"/>
                  </a:lnTo>
                  <a:lnTo>
                    <a:pt x="40" y="9"/>
                  </a:lnTo>
                  <a:lnTo>
                    <a:pt x="47" y="5"/>
                  </a:lnTo>
                  <a:lnTo>
                    <a:pt x="55" y="3"/>
                  </a:lnTo>
                  <a:lnTo>
                    <a:pt x="62" y="1"/>
                  </a:lnTo>
                  <a:lnTo>
                    <a:pt x="70" y="0"/>
                  </a:lnTo>
                  <a:lnTo>
                    <a:pt x="78" y="0"/>
                  </a:lnTo>
                  <a:lnTo>
                    <a:pt x="78" y="0"/>
                  </a:lnTo>
                  <a:lnTo>
                    <a:pt x="85" y="0"/>
                  </a:lnTo>
                  <a:lnTo>
                    <a:pt x="93" y="1"/>
                  </a:lnTo>
                  <a:lnTo>
                    <a:pt x="101" y="3"/>
                  </a:lnTo>
                  <a:lnTo>
                    <a:pt x="108" y="5"/>
                  </a:lnTo>
                  <a:lnTo>
                    <a:pt x="115" y="9"/>
                  </a:lnTo>
                  <a:lnTo>
                    <a:pt x="121" y="13"/>
                  </a:lnTo>
                  <a:lnTo>
                    <a:pt x="126" y="17"/>
                  </a:lnTo>
                  <a:lnTo>
                    <a:pt x="132" y="23"/>
                  </a:lnTo>
                  <a:lnTo>
                    <a:pt x="138" y="28"/>
                  </a:lnTo>
                  <a:lnTo>
                    <a:pt x="141" y="34"/>
                  </a:lnTo>
                  <a:lnTo>
                    <a:pt x="146" y="40"/>
                  </a:lnTo>
                  <a:lnTo>
                    <a:pt x="149" y="47"/>
                  </a:lnTo>
                  <a:lnTo>
                    <a:pt x="151" y="53"/>
                  </a:lnTo>
                  <a:lnTo>
                    <a:pt x="154" y="61"/>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3" name="Freeform 1522">
              <a:extLst>
                <a:ext uri="{FF2B5EF4-FFF2-40B4-BE49-F238E27FC236}">
                  <a16:creationId xmlns:a16="http://schemas.microsoft.com/office/drawing/2014/main" id="{2E411E18-7FBE-4FE1-99BE-00B0CD5F70F9}"/>
                </a:ext>
              </a:extLst>
            </p:cNvPr>
            <p:cNvSpPr>
              <a:spLocks/>
            </p:cNvSpPr>
            <p:nvPr/>
          </p:nvSpPr>
          <p:spPr bwMode="auto">
            <a:xfrm>
              <a:off x="8521700" y="1852613"/>
              <a:ext cx="49213" cy="49213"/>
            </a:xfrm>
            <a:custGeom>
              <a:avLst/>
              <a:gdLst>
                <a:gd name="T0" fmla="*/ 155 w 155"/>
                <a:gd name="T1" fmla="*/ 76 h 153"/>
                <a:gd name="T2" fmla="*/ 153 w 155"/>
                <a:gd name="T3" fmla="*/ 91 h 153"/>
                <a:gd name="T4" fmla="*/ 149 w 155"/>
                <a:gd name="T5" fmla="*/ 106 h 153"/>
                <a:gd name="T6" fmla="*/ 142 w 155"/>
                <a:gd name="T7" fmla="*/ 120 h 153"/>
                <a:gd name="T8" fmla="*/ 132 w 155"/>
                <a:gd name="T9" fmla="*/ 131 h 153"/>
                <a:gd name="T10" fmla="*/ 120 w 155"/>
                <a:gd name="T11" fmla="*/ 140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1 w 155"/>
                <a:gd name="T23" fmla="*/ 144 h 153"/>
                <a:gd name="T24" fmla="*/ 29 w 155"/>
                <a:gd name="T25" fmla="*/ 136 h 153"/>
                <a:gd name="T26" fmla="*/ 18 w 155"/>
                <a:gd name="T27" fmla="*/ 126 h 153"/>
                <a:gd name="T28" fmla="*/ 9 w 155"/>
                <a:gd name="T29" fmla="*/ 113 h 153"/>
                <a:gd name="T30" fmla="*/ 3 w 155"/>
                <a:gd name="T31" fmla="*/ 99 h 153"/>
                <a:gd name="T32" fmla="*/ 1 w 155"/>
                <a:gd name="T33" fmla="*/ 84 h 153"/>
                <a:gd name="T34" fmla="*/ 0 w 155"/>
                <a:gd name="T35" fmla="*/ 76 h 153"/>
                <a:gd name="T36" fmla="*/ 2 w 155"/>
                <a:gd name="T37" fmla="*/ 60 h 153"/>
                <a:gd name="T38" fmla="*/ 7 w 155"/>
                <a:gd name="T39" fmla="*/ 47 h 153"/>
                <a:gd name="T40" fmla="*/ 14 w 155"/>
                <a:gd name="T41" fmla="*/ 33 h 153"/>
                <a:gd name="T42" fmla="*/ 23 w 155"/>
                <a:gd name="T43" fmla="*/ 21 h 153"/>
                <a:gd name="T44" fmla="*/ 34 w 155"/>
                <a:gd name="T45" fmla="*/ 12 h 153"/>
                <a:gd name="T46" fmla="*/ 47 w 155"/>
                <a:gd name="T47" fmla="*/ 5 h 153"/>
                <a:gd name="T48" fmla="*/ 62 w 155"/>
                <a:gd name="T49" fmla="*/ 1 h 153"/>
                <a:gd name="T50" fmla="*/ 78 w 155"/>
                <a:gd name="T51" fmla="*/ 0 h 153"/>
                <a:gd name="T52" fmla="*/ 86 w 155"/>
                <a:gd name="T53" fmla="*/ 0 h 153"/>
                <a:gd name="T54" fmla="*/ 101 w 155"/>
                <a:gd name="T55" fmla="*/ 3 h 153"/>
                <a:gd name="T56" fmla="*/ 114 w 155"/>
                <a:gd name="T57" fmla="*/ 9 h 153"/>
                <a:gd name="T58" fmla="*/ 127 w 155"/>
                <a:gd name="T59" fmla="*/ 17 h 153"/>
                <a:gd name="T60" fmla="*/ 137 w 155"/>
                <a:gd name="T61" fmla="*/ 27 h 153"/>
                <a:gd name="T62" fmla="*/ 145 w 155"/>
                <a:gd name="T63" fmla="*/ 40 h 153"/>
                <a:gd name="T64" fmla="*/ 151 w 155"/>
                <a:gd name="T65" fmla="*/ 53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3" y="91"/>
                  </a:lnTo>
                  <a:lnTo>
                    <a:pt x="151" y="99"/>
                  </a:lnTo>
                  <a:lnTo>
                    <a:pt x="149" y="106"/>
                  </a:lnTo>
                  <a:lnTo>
                    <a:pt x="145" y="113"/>
                  </a:lnTo>
                  <a:lnTo>
                    <a:pt x="142" y="120"/>
                  </a:lnTo>
                  <a:lnTo>
                    <a:pt x="137" y="126"/>
                  </a:lnTo>
                  <a:lnTo>
                    <a:pt x="132" y="131"/>
                  </a:lnTo>
                  <a:lnTo>
                    <a:pt x="127" y="136"/>
                  </a:lnTo>
                  <a:lnTo>
                    <a:pt x="120" y="140"/>
                  </a:lnTo>
                  <a:lnTo>
                    <a:pt x="114"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0"/>
                  </a:lnTo>
                  <a:lnTo>
                    <a:pt x="29" y="136"/>
                  </a:lnTo>
                  <a:lnTo>
                    <a:pt x="23" y="131"/>
                  </a:lnTo>
                  <a:lnTo>
                    <a:pt x="18" y="126"/>
                  </a:lnTo>
                  <a:lnTo>
                    <a:pt x="14" y="120"/>
                  </a:lnTo>
                  <a:lnTo>
                    <a:pt x="9" y="113"/>
                  </a:lnTo>
                  <a:lnTo>
                    <a:pt x="7" y="106"/>
                  </a:lnTo>
                  <a:lnTo>
                    <a:pt x="3" y="99"/>
                  </a:lnTo>
                  <a:lnTo>
                    <a:pt x="2" y="91"/>
                  </a:lnTo>
                  <a:lnTo>
                    <a:pt x="1" y="84"/>
                  </a:lnTo>
                  <a:lnTo>
                    <a:pt x="0" y="76"/>
                  </a:lnTo>
                  <a:lnTo>
                    <a:pt x="0" y="76"/>
                  </a:lnTo>
                  <a:lnTo>
                    <a:pt x="1" y="68"/>
                  </a:lnTo>
                  <a:lnTo>
                    <a:pt x="2" y="60"/>
                  </a:lnTo>
                  <a:lnTo>
                    <a:pt x="3" y="53"/>
                  </a:lnTo>
                  <a:lnTo>
                    <a:pt x="7" y="47"/>
                  </a:lnTo>
                  <a:lnTo>
                    <a:pt x="9"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6" y="0"/>
                  </a:lnTo>
                  <a:lnTo>
                    <a:pt x="93" y="1"/>
                  </a:lnTo>
                  <a:lnTo>
                    <a:pt x="101" y="3"/>
                  </a:lnTo>
                  <a:lnTo>
                    <a:pt x="108" y="5"/>
                  </a:lnTo>
                  <a:lnTo>
                    <a:pt x="114" y="9"/>
                  </a:lnTo>
                  <a:lnTo>
                    <a:pt x="120" y="12"/>
                  </a:lnTo>
                  <a:lnTo>
                    <a:pt x="127" y="17"/>
                  </a:lnTo>
                  <a:lnTo>
                    <a:pt x="132" y="21"/>
                  </a:lnTo>
                  <a:lnTo>
                    <a:pt x="137" y="27"/>
                  </a:lnTo>
                  <a:lnTo>
                    <a:pt x="142" y="33"/>
                  </a:lnTo>
                  <a:lnTo>
                    <a:pt x="145" y="40"/>
                  </a:lnTo>
                  <a:lnTo>
                    <a:pt x="149" y="47"/>
                  </a:lnTo>
                  <a:lnTo>
                    <a:pt x="151" y="53"/>
                  </a:lnTo>
                  <a:lnTo>
                    <a:pt x="153" y="60"/>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4" name="Freeform 1523">
              <a:extLst>
                <a:ext uri="{FF2B5EF4-FFF2-40B4-BE49-F238E27FC236}">
                  <a16:creationId xmlns:a16="http://schemas.microsoft.com/office/drawing/2014/main" id="{394C96F8-48C4-446C-9A31-174AF46A158F}"/>
                </a:ext>
              </a:extLst>
            </p:cNvPr>
            <p:cNvSpPr>
              <a:spLocks/>
            </p:cNvSpPr>
            <p:nvPr/>
          </p:nvSpPr>
          <p:spPr bwMode="auto">
            <a:xfrm>
              <a:off x="8521700" y="1922463"/>
              <a:ext cx="49213" cy="49213"/>
            </a:xfrm>
            <a:custGeom>
              <a:avLst/>
              <a:gdLst>
                <a:gd name="T0" fmla="*/ 155 w 155"/>
                <a:gd name="T1" fmla="*/ 76 h 154"/>
                <a:gd name="T2" fmla="*/ 153 w 155"/>
                <a:gd name="T3" fmla="*/ 92 h 154"/>
                <a:gd name="T4" fmla="*/ 149 w 155"/>
                <a:gd name="T5" fmla="*/ 107 h 154"/>
                <a:gd name="T6" fmla="*/ 142 w 155"/>
                <a:gd name="T7" fmla="*/ 120 h 154"/>
                <a:gd name="T8" fmla="*/ 132 w 155"/>
                <a:gd name="T9" fmla="*/ 131 h 154"/>
                <a:gd name="T10" fmla="*/ 120 w 155"/>
                <a:gd name="T11" fmla="*/ 140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1 w 155"/>
                <a:gd name="T23" fmla="*/ 144 h 154"/>
                <a:gd name="T24" fmla="*/ 29 w 155"/>
                <a:gd name="T25" fmla="*/ 136 h 154"/>
                <a:gd name="T26" fmla="*/ 18 w 155"/>
                <a:gd name="T27" fmla="*/ 126 h 154"/>
                <a:gd name="T28" fmla="*/ 9 w 155"/>
                <a:gd name="T29" fmla="*/ 113 h 154"/>
                <a:gd name="T30" fmla="*/ 3 w 155"/>
                <a:gd name="T31" fmla="*/ 99 h 154"/>
                <a:gd name="T32" fmla="*/ 1 w 155"/>
                <a:gd name="T33" fmla="*/ 84 h 154"/>
                <a:gd name="T34" fmla="*/ 0 w 155"/>
                <a:gd name="T35" fmla="*/ 76 h 154"/>
                <a:gd name="T36" fmla="*/ 2 w 155"/>
                <a:gd name="T37" fmla="*/ 61 h 154"/>
                <a:gd name="T38" fmla="*/ 7 w 155"/>
                <a:gd name="T39" fmla="*/ 47 h 154"/>
                <a:gd name="T40" fmla="*/ 14 w 155"/>
                <a:gd name="T41" fmla="*/ 34 h 154"/>
                <a:gd name="T42" fmla="*/ 23 w 155"/>
                <a:gd name="T43" fmla="*/ 23 h 154"/>
                <a:gd name="T44" fmla="*/ 34 w 155"/>
                <a:gd name="T45" fmla="*/ 13 h 154"/>
                <a:gd name="T46" fmla="*/ 47 w 155"/>
                <a:gd name="T47" fmla="*/ 5 h 154"/>
                <a:gd name="T48" fmla="*/ 62 w 155"/>
                <a:gd name="T49" fmla="*/ 1 h 154"/>
                <a:gd name="T50" fmla="*/ 78 w 155"/>
                <a:gd name="T51" fmla="*/ 0 h 154"/>
                <a:gd name="T52" fmla="*/ 86 w 155"/>
                <a:gd name="T53" fmla="*/ 0 h 154"/>
                <a:gd name="T54" fmla="*/ 101 w 155"/>
                <a:gd name="T55" fmla="*/ 3 h 154"/>
                <a:gd name="T56" fmla="*/ 114 w 155"/>
                <a:gd name="T57" fmla="*/ 9 h 154"/>
                <a:gd name="T58" fmla="*/ 127 w 155"/>
                <a:gd name="T59" fmla="*/ 17 h 154"/>
                <a:gd name="T60" fmla="*/ 137 w 155"/>
                <a:gd name="T61" fmla="*/ 28 h 154"/>
                <a:gd name="T62" fmla="*/ 145 w 155"/>
                <a:gd name="T63" fmla="*/ 40 h 154"/>
                <a:gd name="T64" fmla="*/ 151 w 155"/>
                <a:gd name="T65" fmla="*/ 53 h 154"/>
                <a:gd name="T66" fmla="*/ 155 w 155"/>
                <a:gd name="T67" fmla="*/ 68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5" y="84"/>
                  </a:lnTo>
                  <a:lnTo>
                    <a:pt x="153" y="92"/>
                  </a:lnTo>
                  <a:lnTo>
                    <a:pt x="151" y="99"/>
                  </a:lnTo>
                  <a:lnTo>
                    <a:pt x="149" y="107"/>
                  </a:lnTo>
                  <a:lnTo>
                    <a:pt x="145" y="113"/>
                  </a:lnTo>
                  <a:lnTo>
                    <a:pt x="142" y="120"/>
                  </a:lnTo>
                  <a:lnTo>
                    <a:pt x="137" y="126"/>
                  </a:lnTo>
                  <a:lnTo>
                    <a:pt x="132" y="131"/>
                  </a:lnTo>
                  <a:lnTo>
                    <a:pt x="127" y="136"/>
                  </a:lnTo>
                  <a:lnTo>
                    <a:pt x="120" y="140"/>
                  </a:lnTo>
                  <a:lnTo>
                    <a:pt x="114" y="144"/>
                  </a:lnTo>
                  <a:lnTo>
                    <a:pt x="108"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0"/>
                  </a:lnTo>
                  <a:lnTo>
                    <a:pt x="29" y="136"/>
                  </a:lnTo>
                  <a:lnTo>
                    <a:pt x="23" y="131"/>
                  </a:lnTo>
                  <a:lnTo>
                    <a:pt x="18" y="126"/>
                  </a:lnTo>
                  <a:lnTo>
                    <a:pt x="14" y="120"/>
                  </a:lnTo>
                  <a:lnTo>
                    <a:pt x="9" y="113"/>
                  </a:lnTo>
                  <a:lnTo>
                    <a:pt x="7" y="107"/>
                  </a:lnTo>
                  <a:lnTo>
                    <a:pt x="3" y="99"/>
                  </a:lnTo>
                  <a:lnTo>
                    <a:pt x="2" y="92"/>
                  </a:lnTo>
                  <a:lnTo>
                    <a:pt x="1" y="84"/>
                  </a:lnTo>
                  <a:lnTo>
                    <a:pt x="0" y="76"/>
                  </a:lnTo>
                  <a:lnTo>
                    <a:pt x="0" y="76"/>
                  </a:lnTo>
                  <a:lnTo>
                    <a:pt x="1" y="68"/>
                  </a:lnTo>
                  <a:lnTo>
                    <a:pt x="2" y="61"/>
                  </a:lnTo>
                  <a:lnTo>
                    <a:pt x="3" y="53"/>
                  </a:lnTo>
                  <a:lnTo>
                    <a:pt x="7" y="47"/>
                  </a:lnTo>
                  <a:lnTo>
                    <a:pt x="9" y="40"/>
                  </a:lnTo>
                  <a:lnTo>
                    <a:pt x="14" y="34"/>
                  </a:lnTo>
                  <a:lnTo>
                    <a:pt x="18" y="28"/>
                  </a:lnTo>
                  <a:lnTo>
                    <a:pt x="23" y="23"/>
                  </a:lnTo>
                  <a:lnTo>
                    <a:pt x="29" y="17"/>
                  </a:lnTo>
                  <a:lnTo>
                    <a:pt x="34" y="13"/>
                  </a:lnTo>
                  <a:lnTo>
                    <a:pt x="41" y="9"/>
                  </a:lnTo>
                  <a:lnTo>
                    <a:pt x="47" y="5"/>
                  </a:lnTo>
                  <a:lnTo>
                    <a:pt x="55" y="3"/>
                  </a:lnTo>
                  <a:lnTo>
                    <a:pt x="62" y="1"/>
                  </a:lnTo>
                  <a:lnTo>
                    <a:pt x="70" y="0"/>
                  </a:lnTo>
                  <a:lnTo>
                    <a:pt x="78" y="0"/>
                  </a:lnTo>
                  <a:lnTo>
                    <a:pt x="78" y="0"/>
                  </a:lnTo>
                  <a:lnTo>
                    <a:pt x="86" y="0"/>
                  </a:lnTo>
                  <a:lnTo>
                    <a:pt x="93" y="1"/>
                  </a:lnTo>
                  <a:lnTo>
                    <a:pt x="101" y="3"/>
                  </a:lnTo>
                  <a:lnTo>
                    <a:pt x="108" y="5"/>
                  </a:lnTo>
                  <a:lnTo>
                    <a:pt x="114" y="9"/>
                  </a:lnTo>
                  <a:lnTo>
                    <a:pt x="120" y="13"/>
                  </a:lnTo>
                  <a:lnTo>
                    <a:pt x="127" y="17"/>
                  </a:lnTo>
                  <a:lnTo>
                    <a:pt x="132" y="23"/>
                  </a:lnTo>
                  <a:lnTo>
                    <a:pt x="137" y="28"/>
                  </a:lnTo>
                  <a:lnTo>
                    <a:pt x="142" y="34"/>
                  </a:lnTo>
                  <a:lnTo>
                    <a:pt x="145" y="40"/>
                  </a:lnTo>
                  <a:lnTo>
                    <a:pt x="149" y="47"/>
                  </a:lnTo>
                  <a:lnTo>
                    <a:pt x="151" y="53"/>
                  </a:lnTo>
                  <a:lnTo>
                    <a:pt x="153" y="61"/>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5" name="Freeform 1524">
              <a:extLst>
                <a:ext uri="{FF2B5EF4-FFF2-40B4-BE49-F238E27FC236}">
                  <a16:creationId xmlns:a16="http://schemas.microsoft.com/office/drawing/2014/main" id="{1457D908-84C3-4AD1-994E-A21939A2806D}"/>
                </a:ext>
              </a:extLst>
            </p:cNvPr>
            <p:cNvSpPr>
              <a:spLocks/>
            </p:cNvSpPr>
            <p:nvPr/>
          </p:nvSpPr>
          <p:spPr bwMode="auto">
            <a:xfrm>
              <a:off x="8102600" y="1852613"/>
              <a:ext cx="49213" cy="49213"/>
            </a:xfrm>
            <a:custGeom>
              <a:avLst/>
              <a:gdLst>
                <a:gd name="T0" fmla="*/ 153 w 153"/>
                <a:gd name="T1" fmla="*/ 76 h 153"/>
                <a:gd name="T2" fmla="*/ 152 w 153"/>
                <a:gd name="T3" fmla="*/ 91 h 153"/>
                <a:gd name="T4" fmla="*/ 147 w 153"/>
                <a:gd name="T5" fmla="*/ 106 h 153"/>
                <a:gd name="T6" fmla="*/ 140 w 153"/>
                <a:gd name="T7" fmla="*/ 120 h 153"/>
                <a:gd name="T8" fmla="*/ 131 w 153"/>
                <a:gd name="T9" fmla="*/ 131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1 w 153"/>
                <a:gd name="T43" fmla="*/ 21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7" y="106"/>
                  </a:lnTo>
                  <a:lnTo>
                    <a:pt x="144" y="113"/>
                  </a:lnTo>
                  <a:lnTo>
                    <a:pt x="140" y="120"/>
                  </a:lnTo>
                  <a:lnTo>
                    <a:pt x="136" y="126"/>
                  </a:lnTo>
                  <a:lnTo>
                    <a:pt x="131" y="131"/>
                  </a:lnTo>
                  <a:lnTo>
                    <a:pt x="126" y="136"/>
                  </a:lnTo>
                  <a:lnTo>
                    <a:pt x="120" y="140"/>
                  </a:lnTo>
                  <a:lnTo>
                    <a:pt x="113" y="144"/>
                  </a:lnTo>
                  <a:lnTo>
                    <a:pt x="106" y="147"/>
                  </a:lnTo>
                  <a:lnTo>
                    <a:pt x="99" y="150"/>
                  </a:lnTo>
                  <a:lnTo>
                    <a:pt x="92" y="152"/>
                  </a:lnTo>
                  <a:lnTo>
                    <a:pt x="84" y="153"/>
                  </a:lnTo>
                  <a:lnTo>
                    <a:pt x="76" y="153"/>
                  </a:lnTo>
                  <a:lnTo>
                    <a:pt x="76" y="153"/>
                  </a:lnTo>
                  <a:lnTo>
                    <a:pt x="68" y="153"/>
                  </a:lnTo>
                  <a:lnTo>
                    <a:pt x="60" y="152"/>
                  </a:lnTo>
                  <a:lnTo>
                    <a:pt x="53" y="150"/>
                  </a:lnTo>
                  <a:lnTo>
                    <a:pt x="47" y="147"/>
                  </a:lnTo>
                  <a:lnTo>
                    <a:pt x="40" y="144"/>
                  </a:lnTo>
                  <a:lnTo>
                    <a:pt x="33" y="140"/>
                  </a:lnTo>
                  <a:lnTo>
                    <a:pt x="27" y="136"/>
                  </a:lnTo>
                  <a:lnTo>
                    <a:pt x="21"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0" y="33"/>
                  </a:lnTo>
                  <a:lnTo>
                    <a:pt x="144" y="40"/>
                  </a:lnTo>
                  <a:lnTo>
                    <a:pt x="147" y="47"/>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6" name="Freeform 1525">
              <a:extLst>
                <a:ext uri="{FF2B5EF4-FFF2-40B4-BE49-F238E27FC236}">
                  <a16:creationId xmlns:a16="http://schemas.microsoft.com/office/drawing/2014/main" id="{9AC2D5C2-53FB-480E-A8FD-E484DDC03C6C}"/>
                </a:ext>
              </a:extLst>
            </p:cNvPr>
            <p:cNvSpPr>
              <a:spLocks/>
            </p:cNvSpPr>
            <p:nvPr/>
          </p:nvSpPr>
          <p:spPr bwMode="auto">
            <a:xfrm>
              <a:off x="8102600" y="1922463"/>
              <a:ext cx="49213" cy="49213"/>
            </a:xfrm>
            <a:custGeom>
              <a:avLst/>
              <a:gdLst>
                <a:gd name="T0" fmla="*/ 153 w 153"/>
                <a:gd name="T1" fmla="*/ 76 h 154"/>
                <a:gd name="T2" fmla="*/ 152 w 153"/>
                <a:gd name="T3" fmla="*/ 92 h 154"/>
                <a:gd name="T4" fmla="*/ 147 w 153"/>
                <a:gd name="T5" fmla="*/ 107 h 154"/>
                <a:gd name="T6" fmla="*/ 140 w 153"/>
                <a:gd name="T7" fmla="*/ 120 h 154"/>
                <a:gd name="T8" fmla="*/ 131 w 153"/>
                <a:gd name="T9" fmla="*/ 131 h 154"/>
                <a:gd name="T10" fmla="*/ 120 w 153"/>
                <a:gd name="T11" fmla="*/ 140 h 154"/>
                <a:gd name="T12" fmla="*/ 106 w 153"/>
                <a:gd name="T13" fmla="*/ 147 h 154"/>
                <a:gd name="T14" fmla="*/ 92 w 153"/>
                <a:gd name="T15" fmla="*/ 152 h 154"/>
                <a:gd name="T16" fmla="*/ 76 w 153"/>
                <a:gd name="T17" fmla="*/ 154 h 154"/>
                <a:gd name="T18" fmla="*/ 68 w 153"/>
                <a:gd name="T19" fmla="*/ 153 h 154"/>
                <a:gd name="T20" fmla="*/ 53 w 153"/>
                <a:gd name="T21" fmla="*/ 151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4 h 154"/>
                <a:gd name="T34" fmla="*/ 0 w 153"/>
                <a:gd name="T35" fmla="*/ 76 h 154"/>
                <a:gd name="T36" fmla="*/ 1 w 153"/>
                <a:gd name="T37" fmla="*/ 61 h 154"/>
                <a:gd name="T38" fmla="*/ 5 w 153"/>
                <a:gd name="T39" fmla="*/ 47 h 154"/>
                <a:gd name="T40" fmla="*/ 12 w 153"/>
                <a:gd name="T41" fmla="*/ 34 h 154"/>
                <a:gd name="T42" fmla="*/ 21 w 153"/>
                <a:gd name="T43" fmla="*/ 23 h 154"/>
                <a:gd name="T44" fmla="*/ 33 w 153"/>
                <a:gd name="T45" fmla="*/ 13 h 154"/>
                <a:gd name="T46" fmla="*/ 47 w 153"/>
                <a:gd name="T47" fmla="*/ 5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3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7"/>
                  </a:lnTo>
                  <a:lnTo>
                    <a:pt x="144" y="113"/>
                  </a:lnTo>
                  <a:lnTo>
                    <a:pt x="140" y="120"/>
                  </a:lnTo>
                  <a:lnTo>
                    <a:pt x="136" y="126"/>
                  </a:lnTo>
                  <a:lnTo>
                    <a:pt x="131" y="131"/>
                  </a:lnTo>
                  <a:lnTo>
                    <a:pt x="126" y="136"/>
                  </a:lnTo>
                  <a:lnTo>
                    <a:pt x="120" y="140"/>
                  </a:lnTo>
                  <a:lnTo>
                    <a:pt x="113" y="144"/>
                  </a:lnTo>
                  <a:lnTo>
                    <a:pt x="106" y="147"/>
                  </a:lnTo>
                  <a:lnTo>
                    <a:pt x="99" y="151"/>
                  </a:lnTo>
                  <a:lnTo>
                    <a:pt x="92" y="152"/>
                  </a:lnTo>
                  <a:lnTo>
                    <a:pt x="84" y="153"/>
                  </a:lnTo>
                  <a:lnTo>
                    <a:pt x="76" y="154"/>
                  </a:lnTo>
                  <a:lnTo>
                    <a:pt x="76" y="154"/>
                  </a:lnTo>
                  <a:lnTo>
                    <a:pt x="68" y="153"/>
                  </a:lnTo>
                  <a:lnTo>
                    <a:pt x="60" y="152"/>
                  </a:lnTo>
                  <a:lnTo>
                    <a:pt x="53" y="151"/>
                  </a:lnTo>
                  <a:lnTo>
                    <a:pt x="47" y="147"/>
                  </a:lnTo>
                  <a:lnTo>
                    <a:pt x="40" y="144"/>
                  </a:lnTo>
                  <a:lnTo>
                    <a:pt x="33" y="140"/>
                  </a:lnTo>
                  <a:lnTo>
                    <a:pt x="27" y="136"/>
                  </a:lnTo>
                  <a:lnTo>
                    <a:pt x="21" y="131"/>
                  </a:lnTo>
                  <a:lnTo>
                    <a:pt x="17" y="126"/>
                  </a:lnTo>
                  <a:lnTo>
                    <a:pt x="12" y="120"/>
                  </a:lnTo>
                  <a:lnTo>
                    <a:pt x="9" y="113"/>
                  </a:lnTo>
                  <a:lnTo>
                    <a:pt x="5" y="107"/>
                  </a:lnTo>
                  <a:lnTo>
                    <a:pt x="3" y="99"/>
                  </a:lnTo>
                  <a:lnTo>
                    <a:pt x="1" y="92"/>
                  </a:lnTo>
                  <a:lnTo>
                    <a:pt x="0" y="84"/>
                  </a:lnTo>
                  <a:lnTo>
                    <a:pt x="0" y="76"/>
                  </a:lnTo>
                  <a:lnTo>
                    <a:pt x="0" y="76"/>
                  </a:lnTo>
                  <a:lnTo>
                    <a:pt x="0" y="68"/>
                  </a:lnTo>
                  <a:lnTo>
                    <a:pt x="1" y="61"/>
                  </a:lnTo>
                  <a:lnTo>
                    <a:pt x="3" y="53"/>
                  </a:lnTo>
                  <a:lnTo>
                    <a:pt x="5" y="47"/>
                  </a:lnTo>
                  <a:lnTo>
                    <a:pt x="9" y="40"/>
                  </a:lnTo>
                  <a:lnTo>
                    <a:pt x="12" y="34"/>
                  </a:lnTo>
                  <a:lnTo>
                    <a:pt x="17" y="28"/>
                  </a:lnTo>
                  <a:lnTo>
                    <a:pt x="21" y="23"/>
                  </a:lnTo>
                  <a:lnTo>
                    <a:pt x="27" y="17"/>
                  </a:lnTo>
                  <a:lnTo>
                    <a:pt x="33" y="13"/>
                  </a:lnTo>
                  <a:lnTo>
                    <a:pt x="40" y="9"/>
                  </a:lnTo>
                  <a:lnTo>
                    <a:pt x="47" y="5"/>
                  </a:lnTo>
                  <a:lnTo>
                    <a:pt x="53" y="3"/>
                  </a:lnTo>
                  <a:lnTo>
                    <a:pt x="60" y="1"/>
                  </a:lnTo>
                  <a:lnTo>
                    <a:pt x="68" y="0"/>
                  </a:lnTo>
                  <a:lnTo>
                    <a:pt x="76" y="0"/>
                  </a:lnTo>
                  <a:lnTo>
                    <a:pt x="76" y="0"/>
                  </a:lnTo>
                  <a:lnTo>
                    <a:pt x="84" y="0"/>
                  </a:lnTo>
                  <a:lnTo>
                    <a:pt x="92" y="1"/>
                  </a:lnTo>
                  <a:lnTo>
                    <a:pt x="99" y="3"/>
                  </a:lnTo>
                  <a:lnTo>
                    <a:pt x="106" y="5"/>
                  </a:lnTo>
                  <a:lnTo>
                    <a:pt x="113" y="9"/>
                  </a:lnTo>
                  <a:lnTo>
                    <a:pt x="120" y="13"/>
                  </a:lnTo>
                  <a:lnTo>
                    <a:pt x="126" y="17"/>
                  </a:lnTo>
                  <a:lnTo>
                    <a:pt x="131" y="23"/>
                  </a:lnTo>
                  <a:lnTo>
                    <a:pt x="136" y="28"/>
                  </a:lnTo>
                  <a:lnTo>
                    <a:pt x="140" y="34"/>
                  </a:lnTo>
                  <a:lnTo>
                    <a:pt x="144" y="40"/>
                  </a:lnTo>
                  <a:lnTo>
                    <a:pt x="147" y="47"/>
                  </a:lnTo>
                  <a:lnTo>
                    <a:pt x="150"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7" name="Freeform 1526">
              <a:extLst>
                <a:ext uri="{FF2B5EF4-FFF2-40B4-BE49-F238E27FC236}">
                  <a16:creationId xmlns:a16="http://schemas.microsoft.com/office/drawing/2014/main" id="{EF4AD7C3-636B-4BE7-82FD-BDA60A0DD295}"/>
                </a:ext>
              </a:extLst>
            </p:cNvPr>
            <p:cNvSpPr>
              <a:spLocks/>
            </p:cNvSpPr>
            <p:nvPr/>
          </p:nvSpPr>
          <p:spPr bwMode="auto">
            <a:xfrm>
              <a:off x="8172450" y="1852613"/>
              <a:ext cx="49213" cy="49213"/>
            </a:xfrm>
            <a:custGeom>
              <a:avLst/>
              <a:gdLst>
                <a:gd name="T0" fmla="*/ 154 w 154"/>
                <a:gd name="T1" fmla="*/ 76 h 153"/>
                <a:gd name="T2" fmla="*/ 152 w 154"/>
                <a:gd name="T3" fmla="*/ 91 h 153"/>
                <a:gd name="T4" fmla="*/ 148 w 154"/>
                <a:gd name="T5" fmla="*/ 106 h 153"/>
                <a:gd name="T6" fmla="*/ 141 w 154"/>
                <a:gd name="T7" fmla="*/ 120 h 153"/>
                <a:gd name="T8" fmla="*/ 132 w 154"/>
                <a:gd name="T9" fmla="*/ 131 h 153"/>
                <a:gd name="T10" fmla="*/ 120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3 w 154"/>
                <a:gd name="T43" fmla="*/ 21 h 153"/>
                <a:gd name="T44" fmla="*/ 35 w 154"/>
                <a:gd name="T45" fmla="*/ 12 h 153"/>
                <a:gd name="T46" fmla="*/ 47 w 154"/>
                <a:gd name="T47" fmla="*/ 5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1"/>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0" y="53"/>
                  </a:lnTo>
                  <a:lnTo>
                    <a:pt x="152"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8" name="Freeform 1527">
              <a:extLst>
                <a:ext uri="{FF2B5EF4-FFF2-40B4-BE49-F238E27FC236}">
                  <a16:creationId xmlns:a16="http://schemas.microsoft.com/office/drawing/2014/main" id="{648B6C49-2264-4862-AF37-3F22E9C1EA44}"/>
                </a:ext>
              </a:extLst>
            </p:cNvPr>
            <p:cNvSpPr>
              <a:spLocks/>
            </p:cNvSpPr>
            <p:nvPr/>
          </p:nvSpPr>
          <p:spPr bwMode="auto">
            <a:xfrm>
              <a:off x="8172450" y="1922463"/>
              <a:ext cx="49213" cy="49213"/>
            </a:xfrm>
            <a:custGeom>
              <a:avLst/>
              <a:gdLst>
                <a:gd name="T0" fmla="*/ 154 w 154"/>
                <a:gd name="T1" fmla="*/ 76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4 h 154"/>
                <a:gd name="T24" fmla="*/ 28 w 154"/>
                <a:gd name="T25" fmla="*/ 136 h 154"/>
                <a:gd name="T26" fmla="*/ 17 w 154"/>
                <a:gd name="T27" fmla="*/ 126 h 154"/>
                <a:gd name="T28" fmla="*/ 9 w 154"/>
                <a:gd name="T29" fmla="*/ 113 h 154"/>
                <a:gd name="T30" fmla="*/ 4 w 154"/>
                <a:gd name="T31" fmla="*/ 99 h 154"/>
                <a:gd name="T32" fmla="*/ 0 w 154"/>
                <a:gd name="T33" fmla="*/ 84 h 154"/>
                <a:gd name="T34" fmla="*/ 0 w 154"/>
                <a:gd name="T35" fmla="*/ 76 h 154"/>
                <a:gd name="T36" fmla="*/ 1 w 154"/>
                <a:gd name="T37" fmla="*/ 61 h 154"/>
                <a:gd name="T38" fmla="*/ 6 w 154"/>
                <a:gd name="T39" fmla="*/ 47 h 154"/>
                <a:gd name="T40" fmla="*/ 13 w 154"/>
                <a:gd name="T41" fmla="*/ 34 h 154"/>
                <a:gd name="T42" fmla="*/ 23 w 154"/>
                <a:gd name="T43" fmla="*/ 23 h 154"/>
                <a:gd name="T44" fmla="*/ 35 w 154"/>
                <a:gd name="T45" fmla="*/ 13 h 154"/>
                <a:gd name="T46" fmla="*/ 47 w 154"/>
                <a:gd name="T47" fmla="*/ 5 h 154"/>
                <a:gd name="T48" fmla="*/ 62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8 h 154"/>
                <a:gd name="T62" fmla="*/ 144 w 154"/>
                <a:gd name="T63" fmla="*/ 40 h 154"/>
                <a:gd name="T64" fmla="*/ 150 w 154"/>
                <a:gd name="T65" fmla="*/ 53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2" y="92"/>
                  </a:lnTo>
                  <a:lnTo>
                    <a:pt x="150" y="99"/>
                  </a:lnTo>
                  <a:lnTo>
                    <a:pt x="148" y="107"/>
                  </a:lnTo>
                  <a:lnTo>
                    <a:pt x="144" y="113"/>
                  </a:lnTo>
                  <a:lnTo>
                    <a:pt x="141" y="120"/>
                  </a:lnTo>
                  <a:lnTo>
                    <a:pt x="136" y="126"/>
                  </a:lnTo>
                  <a:lnTo>
                    <a:pt x="132" y="131"/>
                  </a:lnTo>
                  <a:lnTo>
                    <a:pt x="126" y="136"/>
                  </a:lnTo>
                  <a:lnTo>
                    <a:pt x="120" y="140"/>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0"/>
                  </a:lnTo>
                  <a:lnTo>
                    <a:pt x="28" y="136"/>
                  </a:lnTo>
                  <a:lnTo>
                    <a:pt x="23"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3" y="23"/>
                  </a:lnTo>
                  <a:lnTo>
                    <a:pt x="28" y="17"/>
                  </a:lnTo>
                  <a:lnTo>
                    <a:pt x="35"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3"/>
                  </a:lnTo>
                  <a:lnTo>
                    <a:pt x="126" y="17"/>
                  </a:lnTo>
                  <a:lnTo>
                    <a:pt x="132" y="23"/>
                  </a:lnTo>
                  <a:lnTo>
                    <a:pt x="136" y="28"/>
                  </a:lnTo>
                  <a:lnTo>
                    <a:pt x="141" y="34"/>
                  </a:lnTo>
                  <a:lnTo>
                    <a:pt x="144" y="40"/>
                  </a:lnTo>
                  <a:lnTo>
                    <a:pt x="148" y="47"/>
                  </a:lnTo>
                  <a:lnTo>
                    <a:pt x="150" y="53"/>
                  </a:lnTo>
                  <a:lnTo>
                    <a:pt x="152"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9" name="Freeform 1528">
              <a:extLst>
                <a:ext uri="{FF2B5EF4-FFF2-40B4-BE49-F238E27FC236}">
                  <a16:creationId xmlns:a16="http://schemas.microsoft.com/office/drawing/2014/main" id="{1F308CB3-187C-472C-95F2-2ED587D17BEE}"/>
                </a:ext>
              </a:extLst>
            </p:cNvPr>
            <p:cNvSpPr>
              <a:spLocks/>
            </p:cNvSpPr>
            <p:nvPr/>
          </p:nvSpPr>
          <p:spPr bwMode="auto">
            <a:xfrm>
              <a:off x="8242300" y="1852613"/>
              <a:ext cx="49213" cy="49213"/>
            </a:xfrm>
            <a:custGeom>
              <a:avLst/>
              <a:gdLst>
                <a:gd name="T0" fmla="*/ 153 w 153"/>
                <a:gd name="T1" fmla="*/ 76 h 153"/>
                <a:gd name="T2" fmla="*/ 152 w 153"/>
                <a:gd name="T3" fmla="*/ 91 h 153"/>
                <a:gd name="T4" fmla="*/ 148 w 153"/>
                <a:gd name="T5" fmla="*/ 106 h 153"/>
                <a:gd name="T6" fmla="*/ 141 w 153"/>
                <a:gd name="T7" fmla="*/ 120 h 153"/>
                <a:gd name="T8" fmla="*/ 131 w 153"/>
                <a:gd name="T9" fmla="*/ 131 h 153"/>
                <a:gd name="T10" fmla="*/ 120 w 153"/>
                <a:gd name="T11" fmla="*/ 140 h 153"/>
                <a:gd name="T12" fmla="*/ 107 w 153"/>
                <a:gd name="T13" fmla="*/ 147 h 153"/>
                <a:gd name="T14" fmla="*/ 92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4 w 153"/>
                <a:gd name="T31" fmla="*/ 99 h 153"/>
                <a:gd name="T32" fmla="*/ 0 w 153"/>
                <a:gd name="T33" fmla="*/ 84 h 153"/>
                <a:gd name="T34" fmla="*/ 0 w 153"/>
                <a:gd name="T35" fmla="*/ 76 h 153"/>
                <a:gd name="T36" fmla="*/ 1 w 153"/>
                <a:gd name="T37" fmla="*/ 60 h 153"/>
                <a:gd name="T38" fmla="*/ 6 w 153"/>
                <a:gd name="T39" fmla="*/ 47 h 153"/>
                <a:gd name="T40" fmla="*/ 13 w 153"/>
                <a:gd name="T41" fmla="*/ 33 h 153"/>
                <a:gd name="T42" fmla="*/ 22 w 153"/>
                <a:gd name="T43" fmla="*/ 21 h 153"/>
                <a:gd name="T44" fmla="*/ 33 w 153"/>
                <a:gd name="T45" fmla="*/ 12 h 153"/>
                <a:gd name="T46" fmla="*/ 47 w 153"/>
                <a:gd name="T47" fmla="*/ 5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8" y="106"/>
                  </a:lnTo>
                  <a:lnTo>
                    <a:pt x="144" y="113"/>
                  </a:lnTo>
                  <a:lnTo>
                    <a:pt x="141" y="120"/>
                  </a:lnTo>
                  <a:lnTo>
                    <a:pt x="136" y="126"/>
                  </a:lnTo>
                  <a:lnTo>
                    <a:pt x="131" y="131"/>
                  </a:lnTo>
                  <a:lnTo>
                    <a:pt x="126" y="136"/>
                  </a:lnTo>
                  <a:lnTo>
                    <a:pt x="120" y="140"/>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20" y="12"/>
                  </a:lnTo>
                  <a:lnTo>
                    <a:pt x="126" y="17"/>
                  </a:lnTo>
                  <a:lnTo>
                    <a:pt x="131" y="21"/>
                  </a:lnTo>
                  <a:lnTo>
                    <a:pt x="136" y="27"/>
                  </a:lnTo>
                  <a:lnTo>
                    <a:pt x="141" y="33"/>
                  </a:lnTo>
                  <a:lnTo>
                    <a:pt x="144" y="40"/>
                  </a:lnTo>
                  <a:lnTo>
                    <a:pt x="148" y="47"/>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0" name="Freeform 1529">
              <a:extLst>
                <a:ext uri="{FF2B5EF4-FFF2-40B4-BE49-F238E27FC236}">
                  <a16:creationId xmlns:a16="http://schemas.microsoft.com/office/drawing/2014/main" id="{F252D347-7EB9-4BDF-8EA3-D3424281A6C2}"/>
                </a:ext>
              </a:extLst>
            </p:cNvPr>
            <p:cNvSpPr>
              <a:spLocks/>
            </p:cNvSpPr>
            <p:nvPr/>
          </p:nvSpPr>
          <p:spPr bwMode="auto">
            <a:xfrm>
              <a:off x="8242300" y="1922463"/>
              <a:ext cx="49213" cy="49213"/>
            </a:xfrm>
            <a:custGeom>
              <a:avLst/>
              <a:gdLst>
                <a:gd name="T0" fmla="*/ 153 w 153"/>
                <a:gd name="T1" fmla="*/ 76 h 154"/>
                <a:gd name="T2" fmla="*/ 152 w 153"/>
                <a:gd name="T3" fmla="*/ 92 h 154"/>
                <a:gd name="T4" fmla="*/ 148 w 153"/>
                <a:gd name="T5" fmla="*/ 107 h 154"/>
                <a:gd name="T6" fmla="*/ 141 w 153"/>
                <a:gd name="T7" fmla="*/ 120 h 154"/>
                <a:gd name="T8" fmla="*/ 131 w 153"/>
                <a:gd name="T9" fmla="*/ 131 h 154"/>
                <a:gd name="T10" fmla="*/ 120 w 153"/>
                <a:gd name="T11" fmla="*/ 140 h 154"/>
                <a:gd name="T12" fmla="*/ 107 w 153"/>
                <a:gd name="T13" fmla="*/ 147 h 154"/>
                <a:gd name="T14" fmla="*/ 92 w 153"/>
                <a:gd name="T15" fmla="*/ 152 h 154"/>
                <a:gd name="T16" fmla="*/ 77 w 153"/>
                <a:gd name="T17" fmla="*/ 154 h 154"/>
                <a:gd name="T18" fmla="*/ 69 w 153"/>
                <a:gd name="T19" fmla="*/ 153 h 154"/>
                <a:gd name="T20" fmla="*/ 54 w 153"/>
                <a:gd name="T21" fmla="*/ 151 h 154"/>
                <a:gd name="T22" fmla="*/ 40 w 153"/>
                <a:gd name="T23" fmla="*/ 144 h 154"/>
                <a:gd name="T24" fmla="*/ 28 w 153"/>
                <a:gd name="T25" fmla="*/ 136 h 154"/>
                <a:gd name="T26" fmla="*/ 17 w 153"/>
                <a:gd name="T27" fmla="*/ 126 h 154"/>
                <a:gd name="T28" fmla="*/ 9 w 153"/>
                <a:gd name="T29" fmla="*/ 113 h 154"/>
                <a:gd name="T30" fmla="*/ 4 w 153"/>
                <a:gd name="T31" fmla="*/ 99 h 154"/>
                <a:gd name="T32" fmla="*/ 0 w 153"/>
                <a:gd name="T33" fmla="*/ 84 h 154"/>
                <a:gd name="T34" fmla="*/ 0 w 153"/>
                <a:gd name="T35" fmla="*/ 76 h 154"/>
                <a:gd name="T36" fmla="*/ 1 w 153"/>
                <a:gd name="T37" fmla="*/ 61 h 154"/>
                <a:gd name="T38" fmla="*/ 6 w 153"/>
                <a:gd name="T39" fmla="*/ 47 h 154"/>
                <a:gd name="T40" fmla="*/ 13 w 153"/>
                <a:gd name="T41" fmla="*/ 34 h 154"/>
                <a:gd name="T42" fmla="*/ 22 w 153"/>
                <a:gd name="T43" fmla="*/ 23 h 154"/>
                <a:gd name="T44" fmla="*/ 33 w 153"/>
                <a:gd name="T45" fmla="*/ 13 h 154"/>
                <a:gd name="T46" fmla="*/ 47 w 153"/>
                <a:gd name="T47" fmla="*/ 5 h 154"/>
                <a:gd name="T48" fmla="*/ 61 w 153"/>
                <a:gd name="T49" fmla="*/ 1 h 154"/>
                <a:gd name="T50" fmla="*/ 77 w 153"/>
                <a:gd name="T51" fmla="*/ 0 h 154"/>
                <a:gd name="T52" fmla="*/ 85 w 153"/>
                <a:gd name="T53" fmla="*/ 0 h 154"/>
                <a:gd name="T54" fmla="*/ 100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3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8" y="107"/>
                  </a:lnTo>
                  <a:lnTo>
                    <a:pt x="144" y="113"/>
                  </a:lnTo>
                  <a:lnTo>
                    <a:pt x="141" y="120"/>
                  </a:lnTo>
                  <a:lnTo>
                    <a:pt x="136" y="126"/>
                  </a:lnTo>
                  <a:lnTo>
                    <a:pt x="131" y="131"/>
                  </a:lnTo>
                  <a:lnTo>
                    <a:pt x="126" y="136"/>
                  </a:lnTo>
                  <a:lnTo>
                    <a:pt x="120" y="140"/>
                  </a:lnTo>
                  <a:lnTo>
                    <a:pt x="113" y="144"/>
                  </a:lnTo>
                  <a:lnTo>
                    <a:pt x="107" y="147"/>
                  </a:lnTo>
                  <a:lnTo>
                    <a:pt x="100" y="151"/>
                  </a:lnTo>
                  <a:lnTo>
                    <a:pt x="92" y="152"/>
                  </a:lnTo>
                  <a:lnTo>
                    <a:pt x="85" y="153"/>
                  </a:lnTo>
                  <a:lnTo>
                    <a:pt x="77" y="154"/>
                  </a:lnTo>
                  <a:lnTo>
                    <a:pt x="77" y="154"/>
                  </a:lnTo>
                  <a:lnTo>
                    <a:pt x="69" y="153"/>
                  </a:lnTo>
                  <a:lnTo>
                    <a:pt x="61" y="152"/>
                  </a:lnTo>
                  <a:lnTo>
                    <a:pt x="54" y="151"/>
                  </a:lnTo>
                  <a:lnTo>
                    <a:pt x="47" y="147"/>
                  </a:lnTo>
                  <a:lnTo>
                    <a:pt x="40" y="144"/>
                  </a:lnTo>
                  <a:lnTo>
                    <a:pt x="33" y="140"/>
                  </a:lnTo>
                  <a:lnTo>
                    <a:pt x="28" y="136"/>
                  </a:lnTo>
                  <a:lnTo>
                    <a:pt x="22"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2" y="23"/>
                  </a:lnTo>
                  <a:lnTo>
                    <a:pt x="28" y="17"/>
                  </a:lnTo>
                  <a:lnTo>
                    <a:pt x="33" y="13"/>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20" y="13"/>
                  </a:lnTo>
                  <a:lnTo>
                    <a:pt x="126" y="17"/>
                  </a:lnTo>
                  <a:lnTo>
                    <a:pt x="131" y="23"/>
                  </a:lnTo>
                  <a:lnTo>
                    <a:pt x="136" y="28"/>
                  </a:lnTo>
                  <a:lnTo>
                    <a:pt x="141" y="34"/>
                  </a:lnTo>
                  <a:lnTo>
                    <a:pt x="144" y="40"/>
                  </a:lnTo>
                  <a:lnTo>
                    <a:pt x="148" y="47"/>
                  </a:lnTo>
                  <a:lnTo>
                    <a:pt x="150"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1" name="Freeform 1530">
              <a:extLst>
                <a:ext uri="{FF2B5EF4-FFF2-40B4-BE49-F238E27FC236}">
                  <a16:creationId xmlns:a16="http://schemas.microsoft.com/office/drawing/2014/main" id="{9EDBA9B5-08C2-4E97-B42B-E9B1E4C1E0ED}"/>
                </a:ext>
              </a:extLst>
            </p:cNvPr>
            <p:cNvSpPr>
              <a:spLocks/>
            </p:cNvSpPr>
            <p:nvPr/>
          </p:nvSpPr>
          <p:spPr bwMode="auto">
            <a:xfrm>
              <a:off x="8313738" y="1852613"/>
              <a:ext cx="49213" cy="49213"/>
            </a:xfrm>
            <a:custGeom>
              <a:avLst/>
              <a:gdLst>
                <a:gd name="T0" fmla="*/ 155 w 155"/>
                <a:gd name="T1" fmla="*/ 76 h 153"/>
                <a:gd name="T2" fmla="*/ 152 w 155"/>
                <a:gd name="T3" fmla="*/ 91 h 153"/>
                <a:gd name="T4" fmla="*/ 148 w 155"/>
                <a:gd name="T5" fmla="*/ 106 h 153"/>
                <a:gd name="T6" fmla="*/ 141 w 155"/>
                <a:gd name="T7" fmla="*/ 120 h 153"/>
                <a:gd name="T8" fmla="*/ 132 w 155"/>
                <a:gd name="T9" fmla="*/ 131 h 153"/>
                <a:gd name="T10" fmla="*/ 120 w 155"/>
                <a:gd name="T11" fmla="*/ 140 h 153"/>
                <a:gd name="T12" fmla="*/ 107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8 w 155"/>
                <a:gd name="T25" fmla="*/ 136 h 153"/>
                <a:gd name="T26" fmla="*/ 17 w 155"/>
                <a:gd name="T27" fmla="*/ 126 h 153"/>
                <a:gd name="T28" fmla="*/ 9 w 155"/>
                <a:gd name="T29" fmla="*/ 113 h 153"/>
                <a:gd name="T30" fmla="*/ 4 w 155"/>
                <a:gd name="T31" fmla="*/ 99 h 153"/>
                <a:gd name="T32" fmla="*/ 0 w 155"/>
                <a:gd name="T33" fmla="*/ 84 h 153"/>
                <a:gd name="T34" fmla="*/ 0 w 155"/>
                <a:gd name="T35" fmla="*/ 76 h 153"/>
                <a:gd name="T36" fmla="*/ 1 w 155"/>
                <a:gd name="T37" fmla="*/ 60 h 153"/>
                <a:gd name="T38" fmla="*/ 6 w 155"/>
                <a:gd name="T39" fmla="*/ 47 h 153"/>
                <a:gd name="T40" fmla="*/ 13 w 155"/>
                <a:gd name="T41" fmla="*/ 33 h 153"/>
                <a:gd name="T42" fmla="*/ 23 w 155"/>
                <a:gd name="T43" fmla="*/ 21 h 153"/>
                <a:gd name="T44" fmla="*/ 34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3 w 155"/>
                <a:gd name="T57" fmla="*/ 9 h 153"/>
                <a:gd name="T58" fmla="*/ 126 w 155"/>
                <a:gd name="T59" fmla="*/ 17 h 153"/>
                <a:gd name="T60" fmla="*/ 136 w 155"/>
                <a:gd name="T61" fmla="*/ 27 h 153"/>
                <a:gd name="T62" fmla="*/ 145 w 155"/>
                <a:gd name="T63" fmla="*/ 40 h 153"/>
                <a:gd name="T64" fmla="*/ 151 w 155"/>
                <a:gd name="T65" fmla="*/ 53 h 153"/>
                <a:gd name="T66" fmla="*/ 153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3" y="84"/>
                  </a:lnTo>
                  <a:lnTo>
                    <a:pt x="152" y="91"/>
                  </a:lnTo>
                  <a:lnTo>
                    <a:pt x="151" y="99"/>
                  </a:lnTo>
                  <a:lnTo>
                    <a:pt x="148" y="106"/>
                  </a:lnTo>
                  <a:lnTo>
                    <a:pt x="145" y="113"/>
                  </a:lnTo>
                  <a:lnTo>
                    <a:pt x="141" y="120"/>
                  </a:lnTo>
                  <a:lnTo>
                    <a:pt x="136" y="126"/>
                  </a:lnTo>
                  <a:lnTo>
                    <a:pt x="132" y="131"/>
                  </a:lnTo>
                  <a:lnTo>
                    <a:pt x="126" y="136"/>
                  </a:lnTo>
                  <a:lnTo>
                    <a:pt x="120" y="140"/>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5" y="40"/>
                  </a:lnTo>
                  <a:lnTo>
                    <a:pt x="148" y="47"/>
                  </a:lnTo>
                  <a:lnTo>
                    <a:pt x="151" y="53"/>
                  </a:lnTo>
                  <a:lnTo>
                    <a:pt x="152" y="60"/>
                  </a:lnTo>
                  <a:lnTo>
                    <a:pt x="153"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2" name="Freeform 1531">
              <a:extLst>
                <a:ext uri="{FF2B5EF4-FFF2-40B4-BE49-F238E27FC236}">
                  <a16:creationId xmlns:a16="http://schemas.microsoft.com/office/drawing/2014/main" id="{73C24744-4076-4CBC-BC95-B3D4A18D3014}"/>
                </a:ext>
              </a:extLst>
            </p:cNvPr>
            <p:cNvSpPr>
              <a:spLocks/>
            </p:cNvSpPr>
            <p:nvPr/>
          </p:nvSpPr>
          <p:spPr bwMode="auto">
            <a:xfrm>
              <a:off x="8313738" y="1922463"/>
              <a:ext cx="49213" cy="49213"/>
            </a:xfrm>
            <a:custGeom>
              <a:avLst/>
              <a:gdLst>
                <a:gd name="T0" fmla="*/ 155 w 155"/>
                <a:gd name="T1" fmla="*/ 76 h 154"/>
                <a:gd name="T2" fmla="*/ 152 w 155"/>
                <a:gd name="T3" fmla="*/ 92 h 154"/>
                <a:gd name="T4" fmla="*/ 148 w 155"/>
                <a:gd name="T5" fmla="*/ 107 h 154"/>
                <a:gd name="T6" fmla="*/ 141 w 155"/>
                <a:gd name="T7" fmla="*/ 120 h 154"/>
                <a:gd name="T8" fmla="*/ 132 w 155"/>
                <a:gd name="T9" fmla="*/ 131 h 154"/>
                <a:gd name="T10" fmla="*/ 120 w 155"/>
                <a:gd name="T11" fmla="*/ 140 h 154"/>
                <a:gd name="T12" fmla="*/ 107 w 155"/>
                <a:gd name="T13" fmla="*/ 147 h 154"/>
                <a:gd name="T14" fmla="*/ 93 w 155"/>
                <a:gd name="T15" fmla="*/ 152 h 154"/>
                <a:gd name="T16" fmla="*/ 77 w 155"/>
                <a:gd name="T17" fmla="*/ 154 h 154"/>
                <a:gd name="T18" fmla="*/ 69 w 155"/>
                <a:gd name="T19" fmla="*/ 153 h 154"/>
                <a:gd name="T20" fmla="*/ 54 w 155"/>
                <a:gd name="T21" fmla="*/ 151 h 154"/>
                <a:gd name="T22" fmla="*/ 40 w 155"/>
                <a:gd name="T23" fmla="*/ 144 h 154"/>
                <a:gd name="T24" fmla="*/ 28 w 155"/>
                <a:gd name="T25" fmla="*/ 136 h 154"/>
                <a:gd name="T26" fmla="*/ 17 w 155"/>
                <a:gd name="T27" fmla="*/ 126 h 154"/>
                <a:gd name="T28" fmla="*/ 9 w 155"/>
                <a:gd name="T29" fmla="*/ 113 h 154"/>
                <a:gd name="T30" fmla="*/ 4 w 155"/>
                <a:gd name="T31" fmla="*/ 99 h 154"/>
                <a:gd name="T32" fmla="*/ 0 w 155"/>
                <a:gd name="T33" fmla="*/ 84 h 154"/>
                <a:gd name="T34" fmla="*/ 0 w 155"/>
                <a:gd name="T35" fmla="*/ 76 h 154"/>
                <a:gd name="T36" fmla="*/ 1 w 155"/>
                <a:gd name="T37" fmla="*/ 61 h 154"/>
                <a:gd name="T38" fmla="*/ 6 w 155"/>
                <a:gd name="T39" fmla="*/ 47 h 154"/>
                <a:gd name="T40" fmla="*/ 13 w 155"/>
                <a:gd name="T41" fmla="*/ 34 h 154"/>
                <a:gd name="T42" fmla="*/ 23 w 155"/>
                <a:gd name="T43" fmla="*/ 23 h 154"/>
                <a:gd name="T44" fmla="*/ 34 w 155"/>
                <a:gd name="T45" fmla="*/ 13 h 154"/>
                <a:gd name="T46" fmla="*/ 47 w 155"/>
                <a:gd name="T47" fmla="*/ 5 h 154"/>
                <a:gd name="T48" fmla="*/ 62 w 155"/>
                <a:gd name="T49" fmla="*/ 1 h 154"/>
                <a:gd name="T50" fmla="*/ 77 w 155"/>
                <a:gd name="T51" fmla="*/ 0 h 154"/>
                <a:gd name="T52" fmla="*/ 85 w 155"/>
                <a:gd name="T53" fmla="*/ 0 h 154"/>
                <a:gd name="T54" fmla="*/ 100 w 155"/>
                <a:gd name="T55" fmla="*/ 3 h 154"/>
                <a:gd name="T56" fmla="*/ 113 w 155"/>
                <a:gd name="T57" fmla="*/ 9 h 154"/>
                <a:gd name="T58" fmla="*/ 126 w 155"/>
                <a:gd name="T59" fmla="*/ 17 h 154"/>
                <a:gd name="T60" fmla="*/ 136 w 155"/>
                <a:gd name="T61" fmla="*/ 28 h 154"/>
                <a:gd name="T62" fmla="*/ 145 w 155"/>
                <a:gd name="T63" fmla="*/ 40 h 154"/>
                <a:gd name="T64" fmla="*/ 151 w 155"/>
                <a:gd name="T65" fmla="*/ 53 h 154"/>
                <a:gd name="T66" fmla="*/ 153 w 155"/>
                <a:gd name="T67" fmla="*/ 68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3" y="84"/>
                  </a:lnTo>
                  <a:lnTo>
                    <a:pt x="152" y="92"/>
                  </a:lnTo>
                  <a:lnTo>
                    <a:pt x="151" y="99"/>
                  </a:lnTo>
                  <a:lnTo>
                    <a:pt x="148" y="107"/>
                  </a:lnTo>
                  <a:lnTo>
                    <a:pt x="145" y="113"/>
                  </a:lnTo>
                  <a:lnTo>
                    <a:pt x="141" y="120"/>
                  </a:lnTo>
                  <a:lnTo>
                    <a:pt x="136" y="126"/>
                  </a:lnTo>
                  <a:lnTo>
                    <a:pt x="132" y="131"/>
                  </a:lnTo>
                  <a:lnTo>
                    <a:pt x="126" y="136"/>
                  </a:lnTo>
                  <a:lnTo>
                    <a:pt x="120" y="140"/>
                  </a:lnTo>
                  <a:lnTo>
                    <a:pt x="113"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4" y="140"/>
                  </a:lnTo>
                  <a:lnTo>
                    <a:pt x="28" y="136"/>
                  </a:lnTo>
                  <a:lnTo>
                    <a:pt x="23"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3" y="23"/>
                  </a:lnTo>
                  <a:lnTo>
                    <a:pt x="28" y="17"/>
                  </a:lnTo>
                  <a:lnTo>
                    <a:pt x="34" y="13"/>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3"/>
                  </a:lnTo>
                  <a:lnTo>
                    <a:pt x="126" y="17"/>
                  </a:lnTo>
                  <a:lnTo>
                    <a:pt x="132" y="23"/>
                  </a:lnTo>
                  <a:lnTo>
                    <a:pt x="136" y="28"/>
                  </a:lnTo>
                  <a:lnTo>
                    <a:pt x="141" y="34"/>
                  </a:lnTo>
                  <a:lnTo>
                    <a:pt x="145" y="40"/>
                  </a:lnTo>
                  <a:lnTo>
                    <a:pt x="148" y="47"/>
                  </a:lnTo>
                  <a:lnTo>
                    <a:pt x="151" y="53"/>
                  </a:lnTo>
                  <a:lnTo>
                    <a:pt x="152" y="61"/>
                  </a:lnTo>
                  <a:lnTo>
                    <a:pt x="153"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3" name="Freeform 1532">
              <a:extLst>
                <a:ext uri="{FF2B5EF4-FFF2-40B4-BE49-F238E27FC236}">
                  <a16:creationId xmlns:a16="http://schemas.microsoft.com/office/drawing/2014/main" id="{0B33FAA3-764C-438B-8677-97DD70E716BA}"/>
                </a:ext>
              </a:extLst>
            </p:cNvPr>
            <p:cNvSpPr>
              <a:spLocks/>
            </p:cNvSpPr>
            <p:nvPr/>
          </p:nvSpPr>
          <p:spPr bwMode="auto">
            <a:xfrm>
              <a:off x="8382000" y="1852613"/>
              <a:ext cx="49213" cy="49213"/>
            </a:xfrm>
            <a:custGeom>
              <a:avLst/>
              <a:gdLst>
                <a:gd name="T0" fmla="*/ 154 w 154"/>
                <a:gd name="T1" fmla="*/ 76 h 153"/>
                <a:gd name="T2" fmla="*/ 152 w 154"/>
                <a:gd name="T3" fmla="*/ 91 h 153"/>
                <a:gd name="T4" fmla="*/ 147 w 154"/>
                <a:gd name="T5" fmla="*/ 106 h 153"/>
                <a:gd name="T6" fmla="*/ 140 w 154"/>
                <a:gd name="T7" fmla="*/ 120 h 153"/>
                <a:gd name="T8" fmla="*/ 131 w 154"/>
                <a:gd name="T9" fmla="*/ 131 h 153"/>
                <a:gd name="T10" fmla="*/ 120 w 154"/>
                <a:gd name="T11" fmla="*/ 140 h 153"/>
                <a:gd name="T12" fmla="*/ 107 w 154"/>
                <a:gd name="T13" fmla="*/ 147 h 153"/>
                <a:gd name="T14" fmla="*/ 92 w 154"/>
                <a:gd name="T15" fmla="*/ 152 h 153"/>
                <a:gd name="T16" fmla="*/ 76 w 154"/>
                <a:gd name="T17" fmla="*/ 153 h 153"/>
                <a:gd name="T18" fmla="*/ 70 w 154"/>
                <a:gd name="T19" fmla="*/ 153 h 153"/>
                <a:gd name="T20" fmla="*/ 53 w 154"/>
                <a:gd name="T21" fmla="*/ 150 h 153"/>
                <a:gd name="T22" fmla="*/ 40 w 154"/>
                <a:gd name="T23" fmla="*/ 144 h 153"/>
                <a:gd name="T24" fmla="*/ 28 w 154"/>
                <a:gd name="T25" fmla="*/ 136 h 153"/>
                <a:gd name="T26" fmla="*/ 17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5 w 154"/>
                <a:gd name="T39" fmla="*/ 47 h 153"/>
                <a:gd name="T40" fmla="*/ 13 w 154"/>
                <a:gd name="T41" fmla="*/ 33 h 153"/>
                <a:gd name="T42" fmla="*/ 23 w 154"/>
                <a:gd name="T43" fmla="*/ 21 h 153"/>
                <a:gd name="T44" fmla="*/ 34 w 154"/>
                <a:gd name="T45" fmla="*/ 12 h 153"/>
                <a:gd name="T46" fmla="*/ 47 w 154"/>
                <a:gd name="T47" fmla="*/ 5 h 153"/>
                <a:gd name="T48" fmla="*/ 62 w 154"/>
                <a:gd name="T49" fmla="*/ 1 h 153"/>
                <a:gd name="T50" fmla="*/ 76 w 154"/>
                <a:gd name="T51" fmla="*/ 0 h 153"/>
                <a:gd name="T52" fmla="*/ 84 w 154"/>
                <a:gd name="T53" fmla="*/ 0 h 153"/>
                <a:gd name="T54" fmla="*/ 99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1"/>
                  </a:lnTo>
                  <a:lnTo>
                    <a:pt x="151" y="99"/>
                  </a:lnTo>
                  <a:lnTo>
                    <a:pt x="147" y="106"/>
                  </a:lnTo>
                  <a:lnTo>
                    <a:pt x="145" y="113"/>
                  </a:lnTo>
                  <a:lnTo>
                    <a:pt x="140" y="120"/>
                  </a:lnTo>
                  <a:lnTo>
                    <a:pt x="136" y="126"/>
                  </a:lnTo>
                  <a:lnTo>
                    <a:pt x="131" y="131"/>
                  </a:lnTo>
                  <a:lnTo>
                    <a:pt x="126" y="136"/>
                  </a:lnTo>
                  <a:lnTo>
                    <a:pt x="120" y="140"/>
                  </a:lnTo>
                  <a:lnTo>
                    <a:pt x="114" y="144"/>
                  </a:lnTo>
                  <a:lnTo>
                    <a:pt x="107" y="147"/>
                  </a:lnTo>
                  <a:lnTo>
                    <a:pt x="99" y="150"/>
                  </a:lnTo>
                  <a:lnTo>
                    <a:pt x="92" y="152"/>
                  </a:lnTo>
                  <a:lnTo>
                    <a:pt x="84" y="153"/>
                  </a:lnTo>
                  <a:lnTo>
                    <a:pt x="76" y="153"/>
                  </a:lnTo>
                  <a:lnTo>
                    <a:pt x="76" y="153"/>
                  </a:lnTo>
                  <a:lnTo>
                    <a:pt x="70" y="153"/>
                  </a:lnTo>
                  <a:lnTo>
                    <a:pt x="62" y="152"/>
                  </a:lnTo>
                  <a:lnTo>
                    <a:pt x="53" y="150"/>
                  </a:lnTo>
                  <a:lnTo>
                    <a:pt x="47" y="147"/>
                  </a:lnTo>
                  <a:lnTo>
                    <a:pt x="40" y="144"/>
                  </a:lnTo>
                  <a:lnTo>
                    <a:pt x="34" y="140"/>
                  </a:lnTo>
                  <a:lnTo>
                    <a:pt x="28" y="136"/>
                  </a:lnTo>
                  <a:lnTo>
                    <a:pt x="23" y="131"/>
                  </a:lnTo>
                  <a:lnTo>
                    <a:pt x="17" y="126"/>
                  </a:lnTo>
                  <a:lnTo>
                    <a:pt x="13" y="120"/>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3" y="33"/>
                  </a:lnTo>
                  <a:lnTo>
                    <a:pt x="17" y="27"/>
                  </a:lnTo>
                  <a:lnTo>
                    <a:pt x="23" y="21"/>
                  </a:lnTo>
                  <a:lnTo>
                    <a:pt x="28" y="17"/>
                  </a:lnTo>
                  <a:lnTo>
                    <a:pt x="34" y="12"/>
                  </a:lnTo>
                  <a:lnTo>
                    <a:pt x="40" y="9"/>
                  </a:lnTo>
                  <a:lnTo>
                    <a:pt x="47" y="5"/>
                  </a:lnTo>
                  <a:lnTo>
                    <a:pt x="53" y="3"/>
                  </a:lnTo>
                  <a:lnTo>
                    <a:pt x="62" y="1"/>
                  </a:lnTo>
                  <a:lnTo>
                    <a:pt x="70" y="0"/>
                  </a:lnTo>
                  <a:lnTo>
                    <a:pt x="76" y="0"/>
                  </a:lnTo>
                  <a:lnTo>
                    <a:pt x="76" y="0"/>
                  </a:lnTo>
                  <a:lnTo>
                    <a:pt x="84" y="0"/>
                  </a:lnTo>
                  <a:lnTo>
                    <a:pt x="92" y="1"/>
                  </a:lnTo>
                  <a:lnTo>
                    <a:pt x="99" y="3"/>
                  </a:lnTo>
                  <a:lnTo>
                    <a:pt x="107" y="5"/>
                  </a:lnTo>
                  <a:lnTo>
                    <a:pt x="114" y="9"/>
                  </a:lnTo>
                  <a:lnTo>
                    <a:pt x="120" y="12"/>
                  </a:lnTo>
                  <a:lnTo>
                    <a:pt x="126" y="17"/>
                  </a:lnTo>
                  <a:lnTo>
                    <a:pt x="131" y="21"/>
                  </a:lnTo>
                  <a:lnTo>
                    <a:pt x="136" y="27"/>
                  </a:lnTo>
                  <a:lnTo>
                    <a:pt x="140" y="33"/>
                  </a:lnTo>
                  <a:lnTo>
                    <a:pt x="145" y="40"/>
                  </a:lnTo>
                  <a:lnTo>
                    <a:pt x="147" y="47"/>
                  </a:lnTo>
                  <a:lnTo>
                    <a:pt x="151" y="53"/>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4" name="Freeform 1533">
              <a:extLst>
                <a:ext uri="{FF2B5EF4-FFF2-40B4-BE49-F238E27FC236}">
                  <a16:creationId xmlns:a16="http://schemas.microsoft.com/office/drawing/2014/main" id="{9B669BDE-9CED-4D44-849A-039E72B60B2C}"/>
                </a:ext>
              </a:extLst>
            </p:cNvPr>
            <p:cNvSpPr>
              <a:spLocks/>
            </p:cNvSpPr>
            <p:nvPr/>
          </p:nvSpPr>
          <p:spPr bwMode="auto">
            <a:xfrm>
              <a:off x="8382000" y="1922463"/>
              <a:ext cx="49213" cy="49213"/>
            </a:xfrm>
            <a:custGeom>
              <a:avLst/>
              <a:gdLst>
                <a:gd name="T0" fmla="*/ 154 w 154"/>
                <a:gd name="T1" fmla="*/ 76 h 154"/>
                <a:gd name="T2" fmla="*/ 152 w 154"/>
                <a:gd name="T3" fmla="*/ 92 h 154"/>
                <a:gd name="T4" fmla="*/ 147 w 154"/>
                <a:gd name="T5" fmla="*/ 107 h 154"/>
                <a:gd name="T6" fmla="*/ 140 w 154"/>
                <a:gd name="T7" fmla="*/ 120 h 154"/>
                <a:gd name="T8" fmla="*/ 131 w 154"/>
                <a:gd name="T9" fmla="*/ 131 h 154"/>
                <a:gd name="T10" fmla="*/ 120 w 154"/>
                <a:gd name="T11" fmla="*/ 140 h 154"/>
                <a:gd name="T12" fmla="*/ 107 w 154"/>
                <a:gd name="T13" fmla="*/ 147 h 154"/>
                <a:gd name="T14" fmla="*/ 92 w 154"/>
                <a:gd name="T15" fmla="*/ 152 h 154"/>
                <a:gd name="T16" fmla="*/ 76 w 154"/>
                <a:gd name="T17" fmla="*/ 154 h 154"/>
                <a:gd name="T18" fmla="*/ 70 w 154"/>
                <a:gd name="T19" fmla="*/ 153 h 154"/>
                <a:gd name="T20" fmla="*/ 53 w 154"/>
                <a:gd name="T21" fmla="*/ 151 h 154"/>
                <a:gd name="T22" fmla="*/ 40 w 154"/>
                <a:gd name="T23" fmla="*/ 144 h 154"/>
                <a:gd name="T24" fmla="*/ 28 w 154"/>
                <a:gd name="T25" fmla="*/ 136 h 154"/>
                <a:gd name="T26" fmla="*/ 17 w 154"/>
                <a:gd name="T27" fmla="*/ 126 h 154"/>
                <a:gd name="T28" fmla="*/ 9 w 154"/>
                <a:gd name="T29" fmla="*/ 113 h 154"/>
                <a:gd name="T30" fmla="*/ 3 w 154"/>
                <a:gd name="T31" fmla="*/ 99 h 154"/>
                <a:gd name="T32" fmla="*/ 0 w 154"/>
                <a:gd name="T33" fmla="*/ 84 h 154"/>
                <a:gd name="T34" fmla="*/ 0 w 154"/>
                <a:gd name="T35" fmla="*/ 76 h 154"/>
                <a:gd name="T36" fmla="*/ 1 w 154"/>
                <a:gd name="T37" fmla="*/ 61 h 154"/>
                <a:gd name="T38" fmla="*/ 5 w 154"/>
                <a:gd name="T39" fmla="*/ 47 h 154"/>
                <a:gd name="T40" fmla="*/ 13 w 154"/>
                <a:gd name="T41" fmla="*/ 34 h 154"/>
                <a:gd name="T42" fmla="*/ 23 w 154"/>
                <a:gd name="T43" fmla="*/ 23 h 154"/>
                <a:gd name="T44" fmla="*/ 34 w 154"/>
                <a:gd name="T45" fmla="*/ 13 h 154"/>
                <a:gd name="T46" fmla="*/ 47 w 154"/>
                <a:gd name="T47" fmla="*/ 5 h 154"/>
                <a:gd name="T48" fmla="*/ 62 w 154"/>
                <a:gd name="T49" fmla="*/ 1 h 154"/>
                <a:gd name="T50" fmla="*/ 76 w 154"/>
                <a:gd name="T51" fmla="*/ 0 h 154"/>
                <a:gd name="T52" fmla="*/ 84 w 154"/>
                <a:gd name="T53" fmla="*/ 0 h 154"/>
                <a:gd name="T54" fmla="*/ 99 w 154"/>
                <a:gd name="T55" fmla="*/ 3 h 154"/>
                <a:gd name="T56" fmla="*/ 114 w 154"/>
                <a:gd name="T57" fmla="*/ 9 h 154"/>
                <a:gd name="T58" fmla="*/ 126 w 154"/>
                <a:gd name="T59" fmla="*/ 17 h 154"/>
                <a:gd name="T60" fmla="*/ 136 w 154"/>
                <a:gd name="T61" fmla="*/ 28 h 154"/>
                <a:gd name="T62" fmla="*/ 145 w 154"/>
                <a:gd name="T63" fmla="*/ 40 h 154"/>
                <a:gd name="T64" fmla="*/ 151 w 154"/>
                <a:gd name="T65" fmla="*/ 53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7" y="107"/>
                  </a:lnTo>
                  <a:lnTo>
                    <a:pt x="145" y="113"/>
                  </a:lnTo>
                  <a:lnTo>
                    <a:pt x="140" y="120"/>
                  </a:lnTo>
                  <a:lnTo>
                    <a:pt x="136" y="126"/>
                  </a:lnTo>
                  <a:lnTo>
                    <a:pt x="131" y="131"/>
                  </a:lnTo>
                  <a:lnTo>
                    <a:pt x="126" y="136"/>
                  </a:lnTo>
                  <a:lnTo>
                    <a:pt x="120" y="140"/>
                  </a:lnTo>
                  <a:lnTo>
                    <a:pt x="114" y="144"/>
                  </a:lnTo>
                  <a:lnTo>
                    <a:pt x="107" y="147"/>
                  </a:lnTo>
                  <a:lnTo>
                    <a:pt x="99" y="151"/>
                  </a:lnTo>
                  <a:lnTo>
                    <a:pt x="92" y="152"/>
                  </a:lnTo>
                  <a:lnTo>
                    <a:pt x="84" y="153"/>
                  </a:lnTo>
                  <a:lnTo>
                    <a:pt x="76" y="154"/>
                  </a:lnTo>
                  <a:lnTo>
                    <a:pt x="76" y="154"/>
                  </a:lnTo>
                  <a:lnTo>
                    <a:pt x="70" y="153"/>
                  </a:lnTo>
                  <a:lnTo>
                    <a:pt x="62" y="152"/>
                  </a:lnTo>
                  <a:lnTo>
                    <a:pt x="53" y="151"/>
                  </a:lnTo>
                  <a:lnTo>
                    <a:pt x="47" y="147"/>
                  </a:lnTo>
                  <a:lnTo>
                    <a:pt x="40" y="144"/>
                  </a:lnTo>
                  <a:lnTo>
                    <a:pt x="34" y="140"/>
                  </a:lnTo>
                  <a:lnTo>
                    <a:pt x="28" y="136"/>
                  </a:lnTo>
                  <a:lnTo>
                    <a:pt x="23" y="131"/>
                  </a:lnTo>
                  <a:lnTo>
                    <a:pt x="17" y="126"/>
                  </a:lnTo>
                  <a:lnTo>
                    <a:pt x="13" y="120"/>
                  </a:lnTo>
                  <a:lnTo>
                    <a:pt x="9" y="113"/>
                  </a:lnTo>
                  <a:lnTo>
                    <a:pt x="5" y="107"/>
                  </a:lnTo>
                  <a:lnTo>
                    <a:pt x="3" y="99"/>
                  </a:lnTo>
                  <a:lnTo>
                    <a:pt x="1" y="92"/>
                  </a:lnTo>
                  <a:lnTo>
                    <a:pt x="0" y="84"/>
                  </a:lnTo>
                  <a:lnTo>
                    <a:pt x="0" y="76"/>
                  </a:lnTo>
                  <a:lnTo>
                    <a:pt x="0" y="76"/>
                  </a:lnTo>
                  <a:lnTo>
                    <a:pt x="0" y="68"/>
                  </a:lnTo>
                  <a:lnTo>
                    <a:pt x="1" y="61"/>
                  </a:lnTo>
                  <a:lnTo>
                    <a:pt x="3" y="53"/>
                  </a:lnTo>
                  <a:lnTo>
                    <a:pt x="5" y="47"/>
                  </a:lnTo>
                  <a:lnTo>
                    <a:pt x="9" y="40"/>
                  </a:lnTo>
                  <a:lnTo>
                    <a:pt x="13" y="34"/>
                  </a:lnTo>
                  <a:lnTo>
                    <a:pt x="17" y="28"/>
                  </a:lnTo>
                  <a:lnTo>
                    <a:pt x="23" y="23"/>
                  </a:lnTo>
                  <a:lnTo>
                    <a:pt x="28" y="17"/>
                  </a:lnTo>
                  <a:lnTo>
                    <a:pt x="34" y="13"/>
                  </a:lnTo>
                  <a:lnTo>
                    <a:pt x="40" y="9"/>
                  </a:lnTo>
                  <a:lnTo>
                    <a:pt x="47" y="5"/>
                  </a:lnTo>
                  <a:lnTo>
                    <a:pt x="53" y="3"/>
                  </a:lnTo>
                  <a:lnTo>
                    <a:pt x="62" y="1"/>
                  </a:lnTo>
                  <a:lnTo>
                    <a:pt x="70" y="0"/>
                  </a:lnTo>
                  <a:lnTo>
                    <a:pt x="76" y="0"/>
                  </a:lnTo>
                  <a:lnTo>
                    <a:pt x="76" y="0"/>
                  </a:lnTo>
                  <a:lnTo>
                    <a:pt x="84" y="0"/>
                  </a:lnTo>
                  <a:lnTo>
                    <a:pt x="92" y="1"/>
                  </a:lnTo>
                  <a:lnTo>
                    <a:pt x="99" y="3"/>
                  </a:lnTo>
                  <a:lnTo>
                    <a:pt x="107" y="5"/>
                  </a:lnTo>
                  <a:lnTo>
                    <a:pt x="114" y="9"/>
                  </a:lnTo>
                  <a:lnTo>
                    <a:pt x="120" y="13"/>
                  </a:lnTo>
                  <a:lnTo>
                    <a:pt x="126" y="17"/>
                  </a:lnTo>
                  <a:lnTo>
                    <a:pt x="131" y="23"/>
                  </a:lnTo>
                  <a:lnTo>
                    <a:pt x="136" y="28"/>
                  </a:lnTo>
                  <a:lnTo>
                    <a:pt x="140" y="34"/>
                  </a:lnTo>
                  <a:lnTo>
                    <a:pt x="145" y="40"/>
                  </a:lnTo>
                  <a:lnTo>
                    <a:pt x="147" y="47"/>
                  </a:lnTo>
                  <a:lnTo>
                    <a:pt x="151" y="53"/>
                  </a:lnTo>
                  <a:lnTo>
                    <a:pt x="152" y="61"/>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5" name="Freeform 1534">
              <a:extLst>
                <a:ext uri="{FF2B5EF4-FFF2-40B4-BE49-F238E27FC236}">
                  <a16:creationId xmlns:a16="http://schemas.microsoft.com/office/drawing/2014/main" id="{091E57B7-306E-48D8-A7DB-7341B1115085}"/>
                </a:ext>
              </a:extLst>
            </p:cNvPr>
            <p:cNvSpPr>
              <a:spLocks/>
            </p:cNvSpPr>
            <p:nvPr/>
          </p:nvSpPr>
          <p:spPr bwMode="auto">
            <a:xfrm>
              <a:off x="7891463" y="1852613"/>
              <a:ext cx="49213" cy="49213"/>
            </a:xfrm>
            <a:custGeom>
              <a:avLst/>
              <a:gdLst>
                <a:gd name="T0" fmla="*/ 155 w 155"/>
                <a:gd name="T1" fmla="*/ 76 h 153"/>
                <a:gd name="T2" fmla="*/ 154 w 155"/>
                <a:gd name="T3" fmla="*/ 91 h 153"/>
                <a:gd name="T4" fmla="*/ 149 w 155"/>
                <a:gd name="T5" fmla="*/ 106 h 153"/>
                <a:gd name="T6" fmla="*/ 142 w 155"/>
                <a:gd name="T7" fmla="*/ 120 h 153"/>
                <a:gd name="T8" fmla="*/ 132 w 155"/>
                <a:gd name="T9" fmla="*/ 131 h 153"/>
                <a:gd name="T10" fmla="*/ 121 w 155"/>
                <a:gd name="T11" fmla="*/ 140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2 w 155"/>
                <a:gd name="T23" fmla="*/ 144 h 153"/>
                <a:gd name="T24" fmla="*/ 29 w 155"/>
                <a:gd name="T25" fmla="*/ 136 h 153"/>
                <a:gd name="T26" fmla="*/ 19 w 155"/>
                <a:gd name="T27" fmla="*/ 126 h 153"/>
                <a:gd name="T28" fmla="*/ 11 w 155"/>
                <a:gd name="T29" fmla="*/ 113 h 153"/>
                <a:gd name="T30" fmla="*/ 4 w 155"/>
                <a:gd name="T31" fmla="*/ 99 h 153"/>
                <a:gd name="T32" fmla="*/ 2 w 155"/>
                <a:gd name="T33" fmla="*/ 84 h 153"/>
                <a:gd name="T34" fmla="*/ 0 w 155"/>
                <a:gd name="T35" fmla="*/ 76 h 153"/>
                <a:gd name="T36" fmla="*/ 3 w 155"/>
                <a:gd name="T37" fmla="*/ 60 h 153"/>
                <a:gd name="T38" fmla="*/ 7 w 155"/>
                <a:gd name="T39" fmla="*/ 47 h 153"/>
                <a:gd name="T40" fmla="*/ 14 w 155"/>
                <a:gd name="T41" fmla="*/ 33 h 153"/>
                <a:gd name="T42" fmla="*/ 23 w 155"/>
                <a:gd name="T43" fmla="*/ 21 h 153"/>
                <a:gd name="T44" fmla="*/ 35 w 155"/>
                <a:gd name="T45" fmla="*/ 12 h 153"/>
                <a:gd name="T46" fmla="*/ 49 w 155"/>
                <a:gd name="T47" fmla="*/ 5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8 w 155"/>
                <a:gd name="T59" fmla="*/ 17 h 153"/>
                <a:gd name="T60" fmla="*/ 138 w 155"/>
                <a:gd name="T61" fmla="*/ 27 h 153"/>
                <a:gd name="T62" fmla="*/ 146 w 155"/>
                <a:gd name="T63" fmla="*/ 40 h 153"/>
                <a:gd name="T64" fmla="*/ 152 w 155"/>
                <a:gd name="T65" fmla="*/ 53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4" y="91"/>
                  </a:lnTo>
                  <a:lnTo>
                    <a:pt x="152" y="99"/>
                  </a:lnTo>
                  <a:lnTo>
                    <a:pt x="149" y="106"/>
                  </a:lnTo>
                  <a:lnTo>
                    <a:pt x="146" y="113"/>
                  </a:lnTo>
                  <a:lnTo>
                    <a:pt x="142" y="120"/>
                  </a:lnTo>
                  <a:lnTo>
                    <a:pt x="138" y="126"/>
                  </a:lnTo>
                  <a:lnTo>
                    <a:pt x="132" y="131"/>
                  </a:lnTo>
                  <a:lnTo>
                    <a:pt x="128" y="136"/>
                  </a:lnTo>
                  <a:lnTo>
                    <a:pt x="121" y="140"/>
                  </a:lnTo>
                  <a:lnTo>
                    <a:pt x="115" y="144"/>
                  </a:lnTo>
                  <a:lnTo>
                    <a:pt x="108" y="147"/>
                  </a:lnTo>
                  <a:lnTo>
                    <a:pt x="101" y="150"/>
                  </a:lnTo>
                  <a:lnTo>
                    <a:pt x="93" y="152"/>
                  </a:lnTo>
                  <a:lnTo>
                    <a:pt x="86" y="153"/>
                  </a:lnTo>
                  <a:lnTo>
                    <a:pt x="78" y="153"/>
                  </a:lnTo>
                  <a:lnTo>
                    <a:pt x="78" y="153"/>
                  </a:lnTo>
                  <a:lnTo>
                    <a:pt x="70" y="153"/>
                  </a:lnTo>
                  <a:lnTo>
                    <a:pt x="62" y="152"/>
                  </a:lnTo>
                  <a:lnTo>
                    <a:pt x="55" y="150"/>
                  </a:lnTo>
                  <a:lnTo>
                    <a:pt x="49" y="147"/>
                  </a:lnTo>
                  <a:lnTo>
                    <a:pt x="42" y="144"/>
                  </a:lnTo>
                  <a:lnTo>
                    <a:pt x="35" y="140"/>
                  </a:lnTo>
                  <a:lnTo>
                    <a:pt x="29" y="136"/>
                  </a:lnTo>
                  <a:lnTo>
                    <a:pt x="23" y="131"/>
                  </a:lnTo>
                  <a:lnTo>
                    <a:pt x="19" y="126"/>
                  </a:lnTo>
                  <a:lnTo>
                    <a:pt x="14" y="120"/>
                  </a:lnTo>
                  <a:lnTo>
                    <a:pt x="11" y="113"/>
                  </a:lnTo>
                  <a:lnTo>
                    <a:pt x="7" y="106"/>
                  </a:lnTo>
                  <a:lnTo>
                    <a:pt x="4" y="99"/>
                  </a:lnTo>
                  <a:lnTo>
                    <a:pt x="3" y="91"/>
                  </a:lnTo>
                  <a:lnTo>
                    <a:pt x="2" y="84"/>
                  </a:lnTo>
                  <a:lnTo>
                    <a:pt x="0" y="76"/>
                  </a:lnTo>
                  <a:lnTo>
                    <a:pt x="0" y="76"/>
                  </a:lnTo>
                  <a:lnTo>
                    <a:pt x="2" y="68"/>
                  </a:lnTo>
                  <a:lnTo>
                    <a:pt x="3" y="60"/>
                  </a:lnTo>
                  <a:lnTo>
                    <a:pt x="4" y="53"/>
                  </a:lnTo>
                  <a:lnTo>
                    <a:pt x="7" y="47"/>
                  </a:lnTo>
                  <a:lnTo>
                    <a:pt x="11" y="40"/>
                  </a:lnTo>
                  <a:lnTo>
                    <a:pt x="14" y="33"/>
                  </a:lnTo>
                  <a:lnTo>
                    <a:pt x="19" y="27"/>
                  </a:lnTo>
                  <a:lnTo>
                    <a:pt x="23" y="21"/>
                  </a:lnTo>
                  <a:lnTo>
                    <a:pt x="29" y="17"/>
                  </a:lnTo>
                  <a:lnTo>
                    <a:pt x="35" y="12"/>
                  </a:lnTo>
                  <a:lnTo>
                    <a:pt x="42" y="9"/>
                  </a:lnTo>
                  <a:lnTo>
                    <a:pt x="49" y="5"/>
                  </a:lnTo>
                  <a:lnTo>
                    <a:pt x="55" y="3"/>
                  </a:lnTo>
                  <a:lnTo>
                    <a:pt x="62" y="1"/>
                  </a:lnTo>
                  <a:lnTo>
                    <a:pt x="70" y="0"/>
                  </a:lnTo>
                  <a:lnTo>
                    <a:pt x="78" y="0"/>
                  </a:lnTo>
                  <a:lnTo>
                    <a:pt x="78" y="0"/>
                  </a:lnTo>
                  <a:lnTo>
                    <a:pt x="86" y="0"/>
                  </a:lnTo>
                  <a:lnTo>
                    <a:pt x="93" y="1"/>
                  </a:lnTo>
                  <a:lnTo>
                    <a:pt x="101" y="3"/>
                  </a:lnTo>
                  <a:lnTo>
                    <a:pt x="108" y="5"/>
                  </a:lnTo>
                  <a:lnTo>
                    <a:pt x="115" y="9"/>
                  </a:lnTo>
                  <a:lnTo>
                    <a:pt x="121" y="12"/>
                  </a:lnTo>
                  <a:lnTo>
                    <a:pt x="128" y="17"/>
                  </a:lnTo>
                  <a:lnTo>
                    <a:pt x="132" y="21"/>
                  </a:lnTo>
                  <a:lnTo>
                    <a:pt x="138" y="27"/>
                  </a:lnTo>
                  <a:lnTo>
                    <a:pt x="142" y="33"/>
                  </a:lnTo>
                  <a:lnTo>
                    <a:pt x="146" y="40"/>
                  </a:lnTo>
                  <a:lnTo>
                    <a:pt x="149" y="47"/>
                  </a:lnTo>
                  <a:lnTo>
                    <a:pt x="152" y="53"/>
                  </a:lnTo>
                  <a:lnTo>
                    <a:pt x="154" y="60"/>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6" name="Freeform 1535">
              <a:extLst>
                <a:ext uri="{FF2B5EF4-FFF2-40B4-BE49-F238E27FC236}">
                  <a16:creationId xmlns:a16="http://schemas.microsoft.com/office/drawing/2014/main" id="{E964066B-2F88-4C8C-A9E6-00AE4EF88E2E}"/>
                </a:ext>
              </a:extLst>
            </p:cNvPr>
            <p:cNvSpPr>
              <a:spLocks/>
            </p:cNvSpPr>
            <p:nvPr/>
          </p:nvSpPr>
          <p:spPr bwMode="auto">
            <a:xfrm>
              <a:off x="7891463" y="1922463"/>
              <a:ext cx="49213" cy="49213"/>
            </a:xfrm>
            <a:custGeom>
              <a:avLst/>
              <a:gdLst>
                <a:gd name="T0" fmla="*/ 155 w 155"/>
                <a:gd name="T1" fmla="*/ 76 h 154"/>
                <a:gd name="T2" fmla="*/ 154 w 155"/>
                <a:gd name="T3" fmla="*/ 92 h 154"/>
                <a:gd name="T4" fmla="*/ 149 w 155"/>
                <a:gd name="T5" fmla="*/ 107 h 154"/>
                <a:gd name="T6" fmla="*/ 142 w 155"/>
                <a:gd name="T7" fmla="*/ 120 h 154"/>
                <a:gd name="T8" fmla="*/ 132 w 155"/>
                <a:gd name="T9" fmla="*/ 131 h 154"/>
                <a:gd name="T10" fmla="*/ 121 w 155"/>
                <a:gd name="T11" fmla="*/ 140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2 w 155"/>
                <a:gd name="T23" fmla="*/ 144 h 154"/>
                <a:gd name="T24" fmla="*/ 29 w 155"/>
                <a:gd name="T25" fmla="*/ 136 h 154"/>
                <a:gd name="T26" fmla="*/ 19 w 155"/>
                <a:gd name="T27" fmla="*/ 126 h 154"/>
                <a:gd name="T28" fmla="*/ 11 w 155"/>
                <a:gd name="T29" fmla="*/ 113 h 154"/>
                <a:gd name="T30" fmla="*/ 4 w 155"/>
                <a:gd name="T31" fmla="*/ 99 h 154"/>
                <a:gd name="T32" fmla="*/ 2 w 155"/>
                <a:gd name="T33" fmla="*/ 84 h 154"/>
                <a:gd name="T34" fmla="*/ 0 w 155"/>
                <a:gd name="T35" fmla="*/ 76 h 154"/>
                <a:gd name="T36" fmla="*/ 3 w 155"/>
                <a:gd name="T37" fmla="*/ 61 h 154"/>
                <a:gd name="T38" fmla="*/ 7 w 155"/>
                <a:gd name="T39" fmla="*/ 47 h 154"/>
                <a:gd name="T40" fmla="*/ 14 w 155"/>
                <a:gd name="T41" fmla="*/ 34 h 154"/>
                <a:gd name="T42" fmla="*/ 23 w 155"/>
                <a:gd name="T43" fmla="*/ 23 h 154"/>
                <a:gd name="T44" fmla="*/ 35 w 155"/>
                <a:gd name="T45" fmla="*/ 13 h 154"/>
                <a:gd name="T46" fmla="*/ 49 w 155"/>
                <a:gd name="T47" fmla="*/ 5 h 154"/>
                <a:gd name="T48" fmla="*/ 62 w 155"/>
                <a:gd name="T49" fmla="*/ 1 h 154"/>
                <a:gd name="T50" fmla="*/ 78 w 155"/>
                <a:gd name="T51" fmla="*/ 0 h 154"/>
                <a:gd name="T52" fmla="*/ 86 w 155"/>
                <a:gd name="T53" fmla="*/ 0 h 154"/>
                <a:gd name="T54" fmla="*/ 101 w 155"/>
                <a:gd name="T55" fmla="*/ 3 h 154"/>
                <a:gd name="T56" fmla="*/ 115 w 155"/>
                <a:gd name="T57" fmla="*/ 9 h 154"/>
                <a:gd name="T58" fmla="*/ 128 w 155"/>
                <a:gd name="T59" fmla="*/ 17 h 154"/>
                <a:gd name="T60" fmla="*/ 138 w 155"/>
                <a:gd name="T61" fmla="*/ 28 h 154"/>
                <a:gd name="T62" fmla="*/ 146 w 155"/>
                <a:gd name="T63" fmla="*/ 40 h 154"/>
                <a:gd name="T64" fmla="*/ 152 w 155"/>
                <a:gd name="T65" fmla="*/ 53 h 154"/>
                <a:gd name="T66" fmla="*/ 155 w 155"/>
                <a:gd name="T67" fmla="*/ 68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5" y="84"/>
                  </a:lnTo>
                  <a:lnTo>
                    <a:pt x="154" y="92"/>
                  </a:lnTo>
                  <a:lnTo>
                    <a:pt x="152" y="99"/>
                  </a:lnTo>
                  <a:lnTo>
                    <a:pt x="149" y="107"/>
                  </a:lnTo>
                  <a:lnTo>
                    <a:pt x="146" y="113"/>
                  </a:lnTo>
                  <a:lnTo>
                    <a:pt x="142" y="120"/>
                  </a:lnTo>
                  <a:lnTo>
                    <a:pt x="138" y="126"/>
                  </a:lnTo>
                  <a:lnTo>
                    <a:pt x="132" y="131"/>
                  </a:lnTo>
                  <a:lnTo>
                    <a:pt x="128" y="136"/>
                  </a:lnTo>
                  <a:lnTo>
                    <a:pt x="121" y="140"/>
                  </a:lnTo>
                  <a:lnTo>
                    <a:pt x="115" y="144"/>
                  </a:lnTo>
                  <a:lnTo>
                    <a:pt x="108" y="147"/>
                  </a:lnTo>
                  <a:lnTo>
                    <a:pt x="101" y="151"/>
                  </a:lnTo>
                  <a:lnTo>
                    <a:pt x="93" y="152"/>
                  </a:lnTo>
                  <a:lnTo>
                    <a:pt x="86" y="153"/>
                  </a:lnTo>
                  <a:lnTo>
                    <a:pt x="78" y="154"/>
                  </a:lnTo>
                  <a:lnTo>
                    <a:pt x="78" y="154"/>
                  </a:lnTo>
                  <a:lnTo>
                    <a:pt x="70" y="153"/>
                  </a:lnTo>
                  <a:lnTo>
                    <a:pt x="62" y="152"/>
                  </a:lnTo>
                  <a:lnTo>
                    <a:pt x="55" y="151"/>
                  </a:lnTo>
                  <a:lnTo>
                    <a:pt x="49" y="147"/>
                  </a:lnTo>
                  <a:lnTo>
                    <a:pt x="42" y="144"/>
                  </a:lnTo>
                  <a:lnTo>
                    <a:pt x="35" y="140"/>
                  </a:lnTo>
                  <a:lnTo>
                    <a:pt x="29" y="136"/>
                  </a:lnTo>
                  <a:lnTo>
                    <a:pt x="23" y="131"/>
                  </a:lnTo>
                  <a:lnTo>
                    <a:pt x="19" y="126"/>
                  </a:lnTo>
                  <a:lnTo>
                    <a:pt x="14" y="120"/>
                  </a:lnTo>
                  <a:lnTo>
                    <a:pt x="11" y="113"/>
                  </a:lnTo>
                  <a:lnTo>
                    <a:pt x="7" y="107"/>
                  </a:lnTo>
                  <a:lnTo>
                    <a:pt x="4" y="99"/>
                  </a:lnTo>
                  <a:lnTo>
                    <a:pt x="3" y="92"/>
                  </a:lnTo>
                  <a:lnTo>
                    <a:pt x="2" y="84"/>
                  </a:lnTo>
                  <a:lnTo>
                    <a:pt x="0" y="76"/>
                  </a:lnTo>
                  <a:lnTo>
                    <a:pt x="0" y="76"/>
                  </a:lnTo>
                  <a:lnTo>
                    <a:pt x="2" y="68"/>
                  </a:lnTo>
                  <a:lnTo>
                    <a:pt x="3" y="61"/>
                  </a:lnTo>
                  <a:lnTo>
                    <a:pt x="4" y="53"/>
                  </a:lnTo>
                  <a:lnTo>
                    <a:pt x="7" y="47"/>
                  </a:lnTo>
                  <a:lnTo>
                    <a:pt x="11" y="40"/>
                  </a:lnTo>
                  <a:lnTo>
                    <a:pt x="14" y="34"/>
                  </a:lnTo>
                  <a:lnTo>
                    <a:pt x="19" y="28"/>
                  </a:lnTo>
                  <a:lnTo>
                    <a:pt x="23" y="23"/>
                  </a:lnTo>
                  <a:lnTo>
                    <a:pt x="29" y="17"/>
                  </a:lnTo>
                  <a:lnTo>
                    <a:pt x="35" y="13"/>
                  </a:lnTo>
                  <a:lnTo>
                    <a:pt x="42" y="9"/>
                  </a:lnTo>
                  <a:lnTo>
                    <a:pt x="49" y="5"/>
                  </a:lnTo>
                  <a:lnTo>
                    <a:pt x="55" y="3"/>
                  </a:lnTo>
                  <a:lnTo>
                    <a:pt x="62" y="1"/>
                  </a:lnTo>
                  <a:lnTo>
                    <a:pt x="70" y="0"/>
                  </a:lnTo>
                  <a:lnTo>
                    <a:pt x="78" y="0"/>
                  </a:lnTo>
                  <a:lnTo>
                    <a:pt x="78" y="0"/>
                  </a:lnTo>
                  <a:lnTo>
                    <a:pt x="86" y="0"/>
                  </a:lnTo>
                  <a:lnTo>
                    <a:pt x="93" y="1"/>
                  </a:lnTo>
                  <a:lnTo>
                    <a:pt x="101" y="3"/>
                  </a:lnTo>
                  <a:lnTo>
                    <a:pt x="108" y="5"/>
                  </a:lnTo>
                  <a:lnTo>
                    <a:pt x="115" y="9"/>
                  </a:lnTo>
                  <a:lnTo>
                    <a:pt x="121" y="13"/>
                  </a:lnTo>
                  <a:lnTo>
                    <a:pt x="128" y="17"/>
                  </a:lnTo>
                  <a:lnTo>
                    <a:pt x="132" y="23"/>
                  </a:lnTo>
                  <a:lnTo>
                    <a:pt x="138" y="28"/>
                  </a:lnTo>
                  <a:lnTo>
                    <a:pt x="142" y="34"/>
                  </a:lnTo>
                  <a:lnTo>
                    <a:pt x="146" y="40"/>
                  </a:lnTo>
                  <a:lnTo>
                    <a:pt x="149" y="47"/>
                  </a:lnTo>
                  <a:lnTo>
                    <a:pt x="152" y="53"/>
                  </a:lnTo>
                  <a:lnTo>
                    <a:pt x="154" y="61"/>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7" name="Freeform 1536">
              <a:extLst>
                <a:ext uri="{FF2B5EF4-FFF2-40B4-BE49-F238E27FC236}">
                  <a16:creationId xmlns:a16="http://schemas.microsoft.com/office/drawing/2014/main" id="{E3067CA4-2BC5-462F-B866-6D4592C562CE}"/>
                </a:ext>
              </a:extLst>
            </p:cNvPr>
            <p:cNvSpPr>
              <a:spLocks/>
            </p:cNvSpPr>
            <p:nvPr/>
          </p:nvSpPr>
          <p:spPr bwMode="auto">
            <a:xfrm>
              <a:off x="7961313" y="1852613"/>
              <a:ext cx="49213" cy="49213"/>
            </a:xfrm>
            <a:custGeom>
              <a:avLst/>
              <a:gdLst>
                <a:gd name="T0" fmla="*/ 154 w 154"/>
                <a:gd name="T1" fmla="*/ 76 h 153"/>
                <a:gd name="T2" fmla="*/ 152 w 154"/>
                <a:gd name="T3" fmla="*/ 91 h 153"/>
                <a:gd name="T4" fmla="*/ 148 w 154"/>
                <a:gd name="T5" fmla="*/ 106 h 153"/>
                <a:gd name="T6" fmla="*/ 141 w 154"/>
                <a:gd name="T7" fmla="*/ 120 h 153"/>
                <a:gd name="T8" fmla="*/ 132 w 154"/>
                <a:gd name="T9" fmla="*/ 131 h 153"/>
                <a:gd name="T10" fmla="*/ 120 w 154"/>
                <a:gd name="T11" fmla="*/ 140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2 w 154"/>
                <a:gd name="T43" fmla="*/ 21 h 153"/>
                <a:gd name="T44" fmla="*/ 33 w 154"/>
                <a:gd name="T45" fmla="*/ 12 h 153"/>
                <a:gd name="T46" fmla="*/ 47 w 154"/>
                <a:gd name="T47" fmla="*/ 5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1"/>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4" y="9"/>
                  </a:lnTo>
                  <a:lnTo>
                    <a:pt x="120" y="12"/>
                  </a:lnTo>
                  <a:lnTo>
                    <a:pt x="126" y="17"/>
                  </a:lnTo>
                  <a:lnTo>
                    <a:pt x="132" y="21"/>
                  </a:lnTo>
                  <a:lnTo>
                    <a:pt x="136" y="27"/>
                  </a:lnTo>
                  <a:lnTo>
                    <a:pt x="141" y="33"/>
                  </a:lnTo>
                  <a:lnTo>
                    <a:pt x="144" y="40"/>
                  </a:lnTo>
                  <a:lnTo>
                    <a:pt x="148" y="47"/>
                  </a:lnTo>
                  <a:lnTo>
                    <a:pt x="150" y="53"/>
                  </a:lnTo>
                  <a:lnTo>
                    <a:pt x="152"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8" name="Freeform 1537">
              <a:extLst>
                <a:ext uri="{FF2B5EF4-FFF2-40B4-BE49-F238E27FC236}">
                  <a16:creationId xmlns:a16="http://schemas.microsoft.com/office/drawing/2014/main" id="{FFC203FC-C7C5-4A55-96D8-B23736E00A6F}"/>
                </a:ext>
              </a:extLst>
            </p:cNvPr>
            <p:cNvSpPr>
              <a:spLocks/>
            </p:cNvSpPr>
            <p:nvPr/>
          </p:nvSpPr>
          <p:spPr bwMode="auto">
            <a:xfrm>
              <a:off x="7961313" y="1922463"/>
              <a:ext cx="49213" cy="49213"/>
            </a:xfrm>
            <a:custGeom>
              <a:avLst/>
              <a:gdLst>
                <a:gd name="T0" fmla="*/ 154 w 154"/>
                <a:gd name="T1" fmla="*/ 76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7 h 154"/>
                <a:gd name="T14" fmla="*/ 92 w 154"/>
                <a:gd name="T15" fmla="*/ 152 h 154"/>
                <a:gd name="T16" fmla="*/ 77 w 154"/>
                <a:gd name="T17" fmla="*/ 154 h 154"/>
                <a:gd name="T18" fmla="*/ 69 w 154"/>
                <a:gd name="T19" fmla="*/ 153 h 154"/>
                <a:gd name="T20" fmla="*/ 54 w 154"/>
                <a:gd name="T21" fmla="*/ 151 h 154"/>
                <a:gd name="T22" fmla="*/ 40 w 154"/>
                <a:gd name="T23" fmla="*/ 144 h 154"/>
                <a:gd name="T24" fmla="*/ 28 w 154"/>
                <a:gd name="T25" fmla="*/ 136 h 154"/>
                <a:gd name="T26" fmla="*/ 17 w 154"/>
                <a:gd name="T27" fmla="*/ 126 h 154"/>
                <a:gd name="T28" fmla="*/ 9 w 154"/>
                <a:gd name="T29" fmla="*/ 113 h 154"/>
                <a:gd name="T30" fmla="*/ 4 w 154"/>
                <a:gd name="T31" fmla="*/ 99 h 154"/>
                <a:gd name="T32" fmla="*/ 0 w 154"/>
                <a:gd name="T33" fmla="*/ 84 h 154"/>
                <a:gd name="T34" fmla="*/ 0 w 154"/>
                <a:gd name="T35" fmla="*/ 76 h 154"/>
                <a:gd name="T36" fmla="*/ 1 w 154"/>
                <a:gd name="T37" fmla="*/ 61 h 154"/>
                <a:gd name="T38" fmla="*/ 6 w 154"/>
                <a:gd name="T39" fmla="*/ 47 h 154"/>
                <a:gd name="T40" fmla="*/ 13 w 154"/>
                <a:gd name="T41" fmla="*/ 34 h 154"/>
                <a:gd name="T42" fmla="*/ 22 w 154"/>
                <a:gd name="T43" fmla="*/ 23 h 154"/>
                <a:gd name="T44" fmla="*/ 33 w 154"/>
                <a:gd name="T45" fmla="*/ 13 h 154"/>
                <a:gd name="T46" fmla="*/ 47 w 154"/>
                <a:gd name="T47" fmla="*/ 5 h 154"/>
                <a:gd name="T48" fmla="*/ 61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8 h 154"/>
                <a:gd name="T62" fmla="*/ 144 w 154"/>
                <a:gd name="T63" fmla="*/ 40 h 154"/>
                <a:gd name="T64" fmla="*/ 150 w 154"/>
                <a:gd name="T65" fmla="*/ 53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2" y="92"/>
                  </a:lnTo>
                  <a:lnTo>
                    <a:pt x="150" y="99"/>
                  </a:lnTo>
                  <a:lnTo>
                    <a:pt x="148" y="107"/>
                  </a:lnTo>
                  <a:lnTo>
                    <a:pt x="144" y="113"/>
                  </a:lnTo>
                  <a:lnTo>
                    <a:pt x="141" y="120"/>
                  </a:lnTo>
                  <a:lnTo>
                    <a:pt x="136" y="126"/>
                  </a:lnTo>
                  <a:lnTo>
                    <a:pt x="132" y="131"/>
                  </a:lnTo>
                  <a:lnTo>
                    <a:pt x="126" y="136"/>
                  </a:lnTo>
                  <a:lnTo>
                    <a:pt x="120" y="140"/>
                  </a:lnTo>
                  <a:lnTo>
                    <a:pt x="114" y="144"/>
                  </a:lnTo>
                  <a:lnTo>
                    <a:pt x="107" y="147"/>
                  </a:lnTo>
                  <a:lnTo>
                    <a:pt x="100" y="151"/>
                  </a:lnTo>
                  <a:lnTo>
                    <a:pt x="92" y="152"/>
                  </a:lnTo>
                  <a:lnTo>
                    <a:pt x="85" y="153"/>
                  </a:lnTo>
                  <a:lnTo>
                    <a:pt x="77" y="154"/>
                  </a:lnTo>
                  <a:lnTo>
                    <a:pt x="77" y="154"/>
                  </a:lnTo>
                  <a:lnTo>
                    <a:pt x="69" y="153"/>
                  </a:lnTo>
                  <a:lnTo>
                    <a:pt x="61" y="152"/>
                  </a:lnTo>
                  <a:lnTo>
                    <a:pt x="54" y="151"/>
                  </a:lnTo>
                  <a:lnTo>
                    <a:pt x="47" y="147"/>
                  </a:lnTo>
                  <a:lnTo>
                    <a:pt x="40" y="144"/>
                  </a:lnTo>
                  <a:lnTo>
                    <a:pt x="33" y="140"/>
                  </a:lnTo>
                  <a:lnTo>
                    <a:pt x="28" y="136"/>
                  </a:lnTo>
                  <a:lnTo>
                    <a:pt x="22"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2" y="23"/>
                  </a:lnTo>
                  <a:lnTo>
                    <a:pt x="28" y="17"/>
                  </a:lnTo>
                  <a:lnTo>
                    <a:pt x="33" y="13"/>
                  </a:lnTo>
                  <a:lnTo>
                    <a:pt x="40" y="9"/>
                  </a:lnTo>
                  <a:lnTo>
                    <a:pt x="47" y="5"/>
                  </a:lnTo>
                  <a:lnTo>
                    <a:pt x="54" y="3"/>
                  </a:lnTo>
                  <a:lnTo>
                    <a:pt x="61" y="1"/>
                  </a:lnTo>
                  <a:lnTo>
                    <a:pt x="69" y="0"/>
                  </a:lnTo>
                  <a:lnTo>
                    <a:pt x="77" y="0"/>
                  </a:lnTo>
                  <a:lnTo>
                    <a:pt x="77" y="0"/>
                  </a:lnTo>
                  <a:lnTo>
                    <a:pt x="85" y="0"/>
                  </a:lnTo>
                  <a:lnTo>
                    <a:pt x="92" y="1"/>
                  </a:lnTo>
                  <a:lnTo>
                    <a:pt x="100" y="3"/>
                  </a:lnTo>
                  <a:lnTo>
                    <a:pt x="107" y="5"/>
                  </a:lnTo>
                  <a:lnTo>
                    <a:pt x="114" y="9"/>
                  </a:lnTo>
                  <a:lnTo>
                    <a:pt x="120" y="13"/>
                  </a:lnTo>
                  <a:lnTo>
                    <a:pt x="126" y="17"/>
                  </a:lnTo>
                  <a:lnTo>
                    <a:pt x="132" y="23"/>
                  </a:lnTo>
                  <a:lnTo>
                    <a:pt x="136" y="28"/>
                  </a:lnTo>
                  <a:lnTo>
                    <a:pt x="141" y="34"/>
                  </a:lnTo>
                  <a:lnTo>
                    <a:pt x="144" y="40"/>
                  </a:lnTo>
                  <a:lnTo>
                    <a:pt x="148" y="47"/>
                  </a:lnTo>
                  <a:lnTo>
                    <a:pt x="150" y="53"/>
                  </a:lnTo>
                  <a:lnTo>
                    <a:pt x="152"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9" name="Freeform 1538">
              <a:extLst>
                <a:ext uri="{FF2B5EF4-FFF2-40B4-BE49-F238E27FC236}">
                  <a16:creationId xmlns:a16="http://schemas.microsoft.com/office/drawing/2014/main" id="{98E75872-D2BF-4DF0-80AC-0F1D3572B617}"/>
                </a:ext>
              </a:extLst>
            </p:cNvPr>
            <p:cNvSpPr>
              <a:spLocks/>
            </p:cNvSpPr>
            <p:nvPr/>
          </p:nvSpPr>
          <p:spPr bwMode="auto">
            <a:xfrm>
              <a:off x="8031163" y="1852613"/>
              <a:ext cx="49213" cy="49213"/>
            </a:xfrm>
            <a:custGeom>
              <a:avLst/>
              <a:gdLst>
                <a:gd name="T0" fmla="*/ 154 w 154"/>
                <a:gd name="T1" fmla="*/ 76 h 153"/>
                <a:gd name="T2" fmla="*/ 153 w 154"/>
                <a:gd name="T3" fmla="*/ 91 h 153"/>
                <a:gd name="T4" fmla="*/ 149 w 154"/>
                <a:gd name="T5" fmla="*/ 106 h 153"/>
                <a:gd name="T6" fmla="*/ 141 w 154"/>
                <a:gd name="T7" fmla="*/ 120 h 153"/>
                <a:gd name="T8" fmla="*/ 132 w 154"/>
                <a:gd name="T9" fmla="*/ 131 h 153"/>
                <a:gd name="T10" fmla="*/ 120 w 154"/>
                <a:gd name="T11" fmla="*/ 140 h 153"/>
                <a:gd name="T12" fmla="*/ 108 w 154"/>
                <a:gd name="T13" fmla="*/ 147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10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7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1" y="99"/>
                  </a:lnTo>
                  <a:lnTo>
                    <a:pt x="149" y="106"/>
                  </a:lnTo>
                  <a:lnTo>
                    <a:pt x="145" y="113"/>
                  </a:lnTo>
                  <a:lnTo>
                    <a:pt x="141" y="120"/>
                  </a:lnTo>
                  <a:lnTo>
                    <a:pt x="136" y="126"/>
                  </a:lnTo>
                  <a:lnTo>
                    <a:pt x="132" y="131"/>
                  </a:lnTo>
                  <a:lnTo>
                    <a:pt x="126" y="136"/>
                  </a:lnTo>
                  <a:lnTo>
                    <a:pt x="120" y="140"/>
                  </a:lnTo>
                  <a:lnTo>
                    <a:pt x="114"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0"/>
                  </a:lnTo>
                  <a:lnTo>
                    <a:pt x="29" y="136"/>
                  </a:lnTo>
                  <a:lnTo>
                    <a:pt x="23" y="131"/>
                  </a:lnTo>
                  <a:lnTo>
                    <a:pt x="18" y="126"/>
                  </a:lnTo>
                  <a:lnTo>
                    <a:pt x="14" y="120"/>
                  </a:lnTo>
                  <a:lnTo>
                    <a:pt x="10" y="113"/>
                  </a:lnTo>
                  <a:lnTo>
                    <a:pt x="7" y="106"/>
                  </a:lnTo>
                  <a:lnTo>
                    <a:pt x="3" y="99"/>
                  </a:lnTo>
                  <a:lnTo>
                    <a:pt x="2" y="91"/>
                  </a:lnTo>
                  <a:lnTo>
                    <a:pt x="1" y="84"/>
                  </a:lnTo>
                  <a:lnTo>
                    <a:pt x="0" y="76"/>
                  </a:lnTo>
                  <a:lnTo>
                    <a:pt x="0" y="76"/>
                  </a:lnTo>
                  <a:lnTo>
                    <a:pt x="1" y="68"/>
                  </a:lnTo>
                  <a:lnTo>
                    <a:pt x="2" y="60"/>
                  </a:lnTo>
                  <a:lnTo>
                    <a:pt x="3" y="53"/>
                  </a:lnTo>
                  <a:lnTo>
                    <a:pt x="7" y="47"/>
                  </a:lnTo>
                  <a:lnTo>
                    <a:pt x="10"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6" y="0"/>
                  </a:lnTo>
                  <a:lnTo>
                    <a:pt x="93" y="1"/>
                  </a:lnTo>
                  <a:lnTo>
                    <a:pt x="101" y="3"/>
                  </a:lnTo>
                  <a:lnTo>
                    <a:pt x="108" y="5"/>
                  </a:lnTo>
                  <a:lnTo>
                    <a:pt x="114" y="9"/>
                  </a:lnTo>
                  <a:lnTo>
                    <a:pt x="120" y="12"/>
                  </a:lnTo>
                  <a:lnTo>
                    <a:pt x="126" y="17"/>
                  </a:lnTo>
                  <a:lnTo>
                    <a:pt x="132" y="21"/>
                  </a:lnTo>
                  <a:lnTo>
                    <a:pt x="136" y="27"/>
                  </a:lnTo>
                  <a:lnTo>
                    <a:pt x="141" y="33"/>
                  </a:lnTo>
                  <a:lnTo>
                    <a:pt x="145" y="40"/>
                  </a:lnTo>
                  <a:lnTo>
                    <a:pt x="149" y="47"/>
                  </a:lnTo>
                  <a:lnTo>
                    <a:pt x="151"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0" name="Freeform 1539">
              <a:extLst>
                <a:ext uri="{FF2B5EF4-FFF2-40B4-BE49-F238E27FC236}">
                  <a16:creationId xmlns:a16="http://schemas.microsoft.com/office/drawing/2014/main" id="{F0708EC7-1C4E-482E-BB12-D69CB1635E01}"/>
                </a:ext>
              </a:extLst>
            </p:cNvPr>
            <p:cNvSpPr>
              <a:spLocks/>
            </p:cNvSpPr>
            <p:nvPr/>
          </p:nvSpPr>
          <p:spPr bwMode="auto">
            <a:xfrm>
              <a:off x="8031163" y="1922463"/>
              <a:ext cx="49213" cy="49213"/>
            </a:xfrm>
            <a:custGeom>
              <a:avLst/>
              <a:gdLst>
                <a:gd name="T0" fmla="*/ 154 w 154"/>
                <a:gd name="T1" fmla="*/ 76 h 154"/>
                <a:gd name="T2" fmla="*/ 153 w 154"/>
                <a:gd name="T3" fmla="*/ 92 h 154"/>
                <a:gd name="T4" fmla="*/ 149 w 154"/>
                <a:gd name="T5" fmla="*/ 107 h 154"/>
                <a:gd name="T6" fmla="*/ 141 w 154"/>
                <a:gd name="T7" fmla="*/ 120 h 154"/>
                <a:gd name="T8" fmla="*/ 132 w 154"/>
                <a:gd name="T9" fmla="*/ 131 h 154"/>
                <a:gd name="T10" fmla="*/ 120 w 154"/>
                <a:gd name="T11" fmla="*/ 140 h 154"/>
                <a:gd name="T12" fmla="*/ 108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4 h 154"/>
                <a:gd name="T24" fmla="*/ 29 w 154"/>
                <a:gd name="T25" fmla="*/ 136 h 154"/>
                <a:gd name="T26" fmla="*/ 18 w 154"/>
                <a:gd name="T27" fmla="*/ 126 h 154"/>
                <a:gd name="T28" fmla="*/ 10 w 154"/>
                <a:gd name="T29" fmla="*/ 113 h 154"/>
                <a:gd name="T30" fmla="*/ 3 w 154"/>
                <a:gd name="T31" fmla="*/ 99 h 154"/>
                <a:gd name="T32" fmla="*/ 1 w 154"/>
                <a:gd name="T33" fmla="*/ 84 h 154"/>
                <a:gd name="T34" fmla="*/ 0 w 154"/>
                <a:gd name="T35" fmla="*/ 76 h 154"/>
                <a:gd name="T36" fmla="*/ 2 w 154"/>
                <a:gd name="T37" fmla="*/ 61 h 154"/>
                <a:gd name="T38" fmla="*/ 7 w 154"/>
                <a:gd name="T39" fmla="*/ 47 h 154"/>
                <a:gd name="T40" fmla="*/ 14 w 154"/>
                <a:gd name="T41" fmla="*/ 34 h 154"/>
                <a:gd name="T42" fmla="*/ 23 w 154"/>
                <a:gd name="T43" fmla="*/ 23 h 154"/>
                <a:gd name="T44" fmla="*/ 34 w 154"/>
                <a:gd name="T45" fmla="*/ 13 h 154"/>
                <a:gd name="T46" fmla="*/ 47 w 154"/>
                <a:gd name="T47" fmla="*/ 5 h 154"/>
                <a:gd name="T48" fmla="*/ 62 w 154"/>
                <a:gd name="T49" fmla="*/ 1 h 154"/>
                <a:gd name="T50" fmla="*/ 78 w 154"/>
                <a:gd name="T51" fmla="*/ 0 h 154"/>
                <a:gd name="T52" fmla="*/ 86 w 154"/>
                <a:gd name="T53" fmla="*/ 0 h 154"/>
                <a:gd name="T54" fmla="*/ 101 w 154"/>
                <a:gd name="T55" fmla="*/ 3 h 154"/>
                <a:gd name="T56" fmla="*/ 114 w 154"/>
                <a:gd name="T57" fmla="*/ 9 h 154"/>
                <a:gd name="T58" fmla="*/ 126 w 154"/>
                <a:gd name="T59" fmla="*/ 17 h 154"/>
                <a:gd name="T60" fmla="*/ 136 w 154"/>
                <a:gd name="T61" fmla="*/ 28 h 154"/>
                <a:gd name="T62" fmla="*/ 145 w 154"/>
                <a:gd name="T63" fmla="*/ 40 h 154"/>
                <a:gd name="T64" fmla="*/ 151 w 154"/>
                <a:gd name="T65" fmla="*/ 53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99"/>
                  </a:lnTo>
                  <a:lnTo>
                    <a:pt x="149" y="107"/>
                  </a:lnTo>
                  <a:lnTo>
                    <a:pt x="145" y="113"/>
                  </a:lnTo>
                  <a:lnTo>
                    <a:pt x="141" y="120"/>
                  </a:lnTo>
                  <a:lnTo>
                    <a:pt x="136" y="126"/>
                  </a:lnTo>
                  <a:lnTo>
                    <a:pt x="132" y="131"/>
                  </a:lnTo>
                  <a:lnTo>
                    <a:pt x="126" y="136"/>
                  </a:lnTo>
                  <a:lnTo>
                    <a:pt x="120" y="140"/>
                  </a:lnTo>
                  <a:lnTo>
                    <a:pt x="114" y="144"/>
                  </a:lnTo>
                  <a:lnTo>
                    <a:pt x="108"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0"/>
                  </a:lnTo>
                  <a:lnTo>
                    <a:pt x="29" y="136"/>
                  </a:lnTo>
                  <a:lnTo>
                    <a:pt x="23" y="131"/>
                  </a:lnTo>
                  <a:lnTo>
                    <a:pt x="18" y="126"/>
                  </a:lnTo>
                  <a:lnTo>
                    <a:pt x="14" y="120"/>
                  </a:lnTo>
                  <a:lnTo>
                    <a:pt x="10" y="113"/>
                  </a:lnTo>
                  <a:lnTo>
                    <a:pt x="7" y="107"/>
                  </a:lnTo>
                  <a:lnTo>
                    <a:pt x="3" y="99"/>
                  </a:lnTo>
                  <a:lnTo>
                    <a:pt x="2" y="92"/>
                  </a:lnTo>
                  <a:lnTo>
                    <a:pt x="1" y="84"/>
                  </a:lnTo>
                  <a:lnTo>
                    <a:pt x="0" y="76"/>
                  </a:lnTo>
                  <a:lnTo>
                    <a:pt x="0" y="76"/>
                  </a:lnTo>
                  <a:lnTo>
                    <a:pt x="1" y="68"/>
                  </a:lnTo>
                  <a:lnTo>
                    <a:pt x="2" y="61"/>
                  </a:lnTo>
                  <a:lnTo>
                    <a:pt x="3" y="53"/>
                  </a:lnTo>
                  <a:lnTo>
                    <a:pt x="7" y="47"/>
                  </a:lnTo>
                  <a:lnTo>
                    <a:pt x="10" y="40"/>
                  </a:lnTo>
                  <a:lnTo>
                    <a:pt x="14" y="34"/>
                  </a:lnTo>
                  <a:lnTo>
                    <a:pt x="18" y="28"/>
                  </a:lnTo>
                  <a:lnTo>
                    <a:pt x="23" y="23"/>
                  </a:lnTo>
                  <a:lnTo>
                    <a:pt x="29" y="17"/>
                  </a:lnTo>
                  <a:lnTo>
                    <a:pt x="34" y="13"/>
                  </a:lnTo>
                  <a:lnTo>
                    <a:pt x="41" y="9"/>
                  </a:lnTo>
                  <a:lnTo>
                    <a:pt x="47" y="5"/>
                  </a:lnTo>
                  <a:lnTo>
                    <a:pt x="55" y="3"/>
                  </a:lnTo>
                  <a:lnTo>
                    <a:pt x="62" y="1"/>
                  </a:lnTo>
                  <a:lnTo>
                    <a:pt x="70" y="0"/>
                  </a:lnTo>
                  <a:lnTo>
                    <a:pt x="78" y="0"/>
                  </a:lnTo>
                  <a:lnTo>
                    <a:pt x="78" y="0"/>
                  </a:lnTo>
                  <a:lnTo>
                    <a:pt x="86" y="0"/>
                  </a:lnTo>
                  <a:lnTo>
                    <a:pt x="93" y="1"/>
                  </a:lnTo>
                  <a:lnTo>
                    <a:pt x="101" y="3"/>
                  </a:lnTo>
                  <a:lnTo>
                    <a:pt x="108" y="5"/>
                  </a:lnTo>
                  <a:lnTo>
                    <a:pt x="114" y="9"/>
                  </a:lnTo>
                  <a:lnTo>
                    <a:pt x="120" y="13"/>
                  </a:lnTo>
                  <a:lnTo>
                    <a:pt x="126" y="17"/>
                  </a:lnTo>
                  <a:lnTo>
                    <a:pt x="132" y="23"/>
                  </a:lnTo>
                  <a:lnTo>
                    <a:pt x="136" y="28"/>
                  </a:lnTo>
                  <a:lnTo>
                    <a:pt x="141" y="34"/>
                  </a:lnTo>
                  <a:lnTo>
                    <a:pt x="145" y="40"/>
                  </a:lnTo>
                  <a:lnTo>
                    <a:pt x="149" y="47"/>
                  </a:lnTo>
                  <a:lnTo>
                    <a:pt x="151" y="53"/>
                  </a:lnTo>
                  <a:lnTo>
                    <a:pt x="153"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1" name="Freeform 1540">
              <a:extLst>
                <a:ext uri="{FF2B5EF4-FFF2-40B4-BE49-F238E27FC236}">
                  <a16:creationId xmlns:a16="http://schemas.microsoft.com/office/drawing/2014/main" id="{2C3C900C-A6CB-4096-89D5-C51C32954DF9}"/>
                </a:ext>
              </a:extLst>
            </p:cNvPr>
            <p:cNvSpPr>
              <a:spLocks/>
            </p:cNvSpPr>
            <p:nvPr/>
          </p:nvSpPr>
          <p:spPr bwMode="auto">
            <a:xfrm>
              <a:off x="8451850" y="1708150"/>
              <a:ext cx="49213" cy="49213"/>
            </a:xfrm>
            <a:custGeom>
              <a:avLst/>
              <a:gdLst>
                <a:gd name="T0" fmla="*/ 155 w 155"/>
                <a:gd name="T1" fmla="*/ 77 h 154"/>
                <a:gd name="T2" fmla="*/ 154 w 155"/>
                <a:gd name="T3" fmla="*/ 93 h 154"/>
                <a:gd name="T4" fmla="*/ 149 w 155"/>
                <a:gd name="T5" fmla="*/ 107 h 154"/>
                <a:gd name="T6" fmla="*/ 141 w 155"/>
                <a:gd name="T7" fmla="*/ 121 h 154"/>
                <a:gd name="T8" fmla="*/ 132 w 155"/>
                <a:gd name="T9" fmla="*/ 132 h 154"/>
                <a:gd name="T10" fmla="*/ 121 w 155"/>
                <a:gd name="T11" fmla="*/ 141 h 154"/>
                <a:gd name="T12" fmla="*/ 108 w 155"/>
                <a:gd name="T13" fmla="*/ 148 h 154"/>
                <a:gd name="T14" fmla="*/ 93 w 155"/>
                <a:gd name="T15" fmla="*/ 153 h 154"/>
                <a:gd name="T16" fmla="*/ 78 w 155"/>
                <a:gd name="T17" fmla="*/ 154 h 154"/>
                <a:gd name="T18" fmla="*/ 70 w 155"/>
                <a:gd name="T19" fmla="*/ 154 h 154"/>
                <a:gd name="T20" fmla="*/ 55 w 155"/>
                <a:gd name="T21" fmla="*/ 150 h 154"/>
                <a:gd name="T22" fmla="*/ 40 w 155"/>
                <a:gd name="T23" fmla="*/ 145 h 154"/>
                <a:gd name="T24" fmla="*/ 29 w 155"/>
                <a:gd name="T25" fmla="*/ 137 h 154"/>
                <a:gd name="T26" fmla="*/ 19 w 155"/>
                <a:gd name="T27" fmla="*/ 126 h 154"/>
                <a:gd name="T28" fmla="*/ 10 w 155"/>
                <a:gd name="T29" fmla="*/ 114 h 154"/>
                <a:gd name="T30" fmla="*/ 4 w 155"/>
                <a:gd name="T31" fmla="*/ 100 h 154"/>
                <a:gd name="T32" fmla="*/ 2 w 155"/>
                <a:gd name="T33" fmla="*/ 85 h 154"/>
                <a:gd name="T34" fmla="*/ 0 w 155"/>
                <a:gd name="T35" fmla="*/ 77 h 154"/>
                <a:gd name="T36" fmla="*/ 3 w 155"/>
                <a:gd name="T37" fmla="*/ 61 h 154"/>
                <a:gd name="T38" fmla="*/ 7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2 h 154"/>
                <a:gd name="T50" fmla="*/ 78 w 155"/>
                <a:gd name="T51" fmla="*/ 0 h 154"/>
                <a:gd name="T52" fmla="*/ 85 w 155"/>
                <a:gd name="T53" fmla="*/ 0 h 154"/>
                <a:gd name="T54" fmla="*/ 101 w 155"/>
                <a:gd name="T55" fmla="*/ 4 h 154"/>
                <a:gd name="T56" fmla="*/ 115 w 155"/>
                <a:gd name="T57" fmla="*/ 10 h 154"/>
                <a:gd name="T58" fmla="*/ 126 w 155"/>
                <a:gd name="T59" fmla="*/ 18 h 154"/>
                <a:gd name="T60" fmla="*/ 138 w 155"/>
                <a:gd name="T61" fmla="*/ 28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3"/>
                  </a:lnTo>
                  <a:lnTo>
                    <a:pt x="151" y="100"/>
                  </a:lnTo>
                  <a:lnTo>
                    <a:pt x="149" y="107"/>
                  </a:lnTo>
                  <a:lnTo>
                    <a:pt x="146" y="114"/>
                  </a:lnTo>
                  <a:lnTo>
                    <a:pt x="141" y="121"/>
                  </a:lnTo>
                  <a:lnTo>
                    <a:pt x="138" y="126"/>
                  </a:lnTo>
                  <a:lnTo>
                    <a:pt x="132" y="132"/>
                  </a:lnTo>
                  <a:lnTo>
                    <a:pt x="126" y="137"/>
                  </a:lnTo>
                  <a:lnTo>
                    <a:pt x="121" y="141"/>
                  </a:lnTo>
                  <a:lnTo>
                    <a:pt x="115"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5" y="141"/>
                  </a:lnTo>
                  <a:lnTo>
                    <a:pt x="29" y="137"/>
                  </a:lnTo>
                  <a:lnTo>
                    <a:pt x="23" y="132"/>
                  </a:lnTo>
                  <a:lnTo>
                    <a:pt x="19" y="126"/>
                  </a:lnTo>
                  <a:lnTo>
                    <a:pt x="14" y="121"/>
                  </a:lnTo>
                  <a:lnTo>
                    <a:pt x="10" y="114"/>
                  </a:lnTo>
                  <a:lnTo>
                    <a:pt x="7" y="107"/>
                  </a:lnTo>
                  <a:lnTo>
                    <a:pt x="4" y="100"/>
                  </a:lnTo>
                  <a:lnTo>
                    <a:pt x="3" y="93"/>
                  </a:lnTo>
                  <a:lnTo>
                    <a:pt x="2" y="85"/>
                  </a:lnTo>
                  <a:lnTo>
                    <a:pt x="0" y="77"/>
                  </a:lnTo>
                  <a:lnTo>
                    <a:pt x="0" y="77"/>
                  </a:lnTo>
                  <a:lnTo>
                    <a:pt x="2" y="69"/>
                  </a:lnTo>
                  <a:lnTo>
                    <a:pt x="3" y="61"/>
                  </a:lnTo>
                  <a:lnTo>
                    <a:pt x="4" y="54"/>
                  </a:lnTo>
                  <a:lnTo>
                    <a:pt x="7" y="47"/>
                  </a:lnTo>
                  <a:lnTo>
                    <a:pt x="10" y="40"/>
                  </a:lnTo>
                  <a:lnTo>
                    <a:pt x="14" y="34"/>
                  </a:lnTo>
                  <a:lnTo>
                    <a:pt x="19" y="28"/>
                  </a:lnTo>
                  <a:lnTo>
                    <a:pt x="23" y="22"/>
                  </a:lnTo>
                  <a:lnTo>
                    <a:pt x="29" y="18"/>
                  </a:lnTo>
                  <a:lnTo>
                    <a:pt x="35"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3"/>
                  </a:lnTo>
                  <a:lnTo>
                    <a:pt x="126" y="18"/>
                  </a:lnTo>
                  <a:lnTo>
                    <a:pt x="132" y="22"/>
                  </a:lnTo>
                  <a:lnTo>
                    <a:pt x="138" y="28"/>
                  </a:lnTo>
                  <a:lnTo>
                    <a:pt x="141" y="34"/>
                  </a:lnTo>
                  <a:lnTo>
                    <a:pt x="146" y="40"/>
                  </a:lnTo>
                  <a:lnTo>
                    <a:pt x="149" y="47"/>
                  </a:lnTo>
                  <a:lnTo>
                    <a:pt x="151" y="54"/>
                  </a:lnTo>
                  <a:lnTo>
                    <a:pt x="154"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2" name="Freeform 1541">
              <a:extLst>
                <a:ext uri="{FF2B5EF4-FFF2-40B4-BE49-F238E27FC236}">
                  <a16:creationId xmlns:a16="http://schemas.microsoft.com/office/drawing/2014/main" id="{40347C70-A766-4F4E-A1FA-110632646135}"/>
                </a:ext>
              </a:extLst>
            </p:cNvPr>
            <p:cNvSpPr>
              <a:spLocks/>
            </p:cNvSpPr>
            <p:nvPr/>
          </p:nvSpPr>
          <p:spPr bwMode="auto">
            <a:xfrm>
              <a:off x="8451850" y="1778000"/>
              <a:ext cx="49213" cy="49213"/>
            </a:xfrm>
            <a:custGeom>
              <a:avLst/>
              <a:gdLst>
                <a:gd name="T0" fmla="*/ 155 w 155"/>
                <a:gd name="T1" fmla="*/ 77 h 155"/>
                <a:gd name="T2" fmla="*/ 154 w 155"/>
                <a:gd name="T3" fmla="*/ 93 h 155"/>
                <a:gd name="T4" fmla="*/ 149 w 155"/>
                <a:gd name="T5" fmla="*/ 108 h 155"/>
                <a:gd name="T6" fmla="*/ 141 w 155"/>
                <a:gd name="T7" fmla="*/ 121 h 155"/>
                <a:gd name="T8" fmla="*/ 132 w 155"/>
                <a:gd name="T9" fmla="*/ 132 h 155"/>
                <a:gd name="T10" fmla="*/ 121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1 h 155"/>
                <a:gd name="T22" fmla="*/ 40 w 155"/>
                <a:gd name="T23" fmla="*/ 146 h 155"/>
                <a:gd name="T24" fmla="*/ 29 w 155"/>
                <a:gd name="T25" fmla="*/ 137 h 155"/>
                <a:gd name="T26" fmla="*/ 19 w 155"/>
                <a:gd name="T27" fmla="*/ 126 h 155"/>
                <a:gd name="T28" fmla="*/ 10 w 155"/>
                <a:gd name="T29" fmla="*/ 114 h 155"/>
                <a:gd name="T30" fmla="*/ 4 w 155"/>
                <a:gd name="T31" fmla="*/ 100 h 155"/>
                <a:gd name="T32" fmla="*/ 2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2 h 155"/>
                <a:gd name="T50" fmla="*/ 78 w 155"/>
                <a:gd name="T51" fmla="*/ 0 h 155"/>
                <a:gd name="T52" fmla="*/ 85 w 155"/>
                <a:gd name="T53" fmla="*/ 0 h 155"/>
                <a:gd name="T54" fmla="*/ 101 w 155"/>
                <a:gd name="T55" fmla="*/ 4 h 155"/>
                <a:gd name="T56" fmla="*/ 115 w 155"/>
                <a:gd name="T57" fmla="*/ 10 h 155"/>
                <a:gd name="T58" fmla="*/ 126 w 155"/>
                <a:gd name="T59" fmla="*/ 18 h 155"/>
                <a:gd name="T60" fmla="*/ 138 w 155"/>
                <a:gd name="T61" fmla="*/ 29 h 155"/>
                <a:gd name="T62" fmla="*/ 146 w 155"/>
                <a:gd name="T63" fmla="*/ 40 h 155"/>
                <a:gd name="T64" fmla="*/ 151 w 155"/>
                <a:gd name="T65" fmla="*/ 54 h 155"/>
                <a:gd name="T66" fmla="*/ 155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4" y="93"/>
                  </a:lnTo>
                  <a:lnTo>
                    <a:pt x="151" y="100"/>
                  </a:lnTo>
                  <a:lnTo>
                    <a:pt x="149" y="108"/>
                  </a:lnTo>
                  <a:lnTo>
                    <a:pt x="146" y="114"/>
                  </a:lnTo>
                  <a:lnTo>
                    <a:pt x="141" y="121"/>
                  </a:lnTo>
                  <a:lnTo>
                    <a:pt x="138" y="126"/>
                  </a:lnTo>
                  <a:lnTo>
                    <a:pt x="132" y="132"/>
                  </a:lnTo>
                  <a:lnTo>
                    <a:pt x="126" y="137"/>
                  </a:lnTo>
                  <a:lnTo>
                    <a:pt x="121" y="141"/>
                  </a:lnTo>
                  <a:lnTo>
                    <a:pt x="115" y="146"/>
                  </a:lnTo>
                  <a:lnTo>
                    <a:pt x="108" y="148"/>
                  </a:lnTo>
                  <a:lnTo>
                    <a:pt x="101" y="151"/>
                  </a:lnTo>
                  <a:lnTo>
                    <a:pt x="93" y="153"/>
                  </a:lnTo>
                  <a:lnTo>
                    <a:pt x="85" y="154"/>
                  </a:lnTo>
                  <a:lnTo>
                    <a:pt x="78" y="155"/>
                  </a:lnTo>
                  <a:lnTo>
                    <a:pt x="78" y="155"/>
                  </a:lnTo>
                  <a:lnTo>
                    <a:pt x="70" y="154"/>
                  </a:lnTo>
                  <a:lnTo>
                    <a:pt x="62" y="153"/>
                  </a:lnTo>
                  <a:lnTo>
                    <a:pt x="55" y="151"/>
                  </a:lnTo>
                  <a:lnTo>
                    <a:pt x="47" y="148"/>
                  </a:lnTo>
                  <a:lnTo>
                    <a:pt x="40" y="146"/>
                  </a:lnTo>
                  <a:lnTo>
                    <a:pt x="35" y="141"/>
                  </a:lnTo>
                  <a:lnTo>
                    <a:pt x="29" y="137"/>
                  </a:lnTo>
                  <a:lnTo>
                    <a:pt x="23" y="132"/>
                  </a:lnTo>
                  <a:lnTo>
                    <a:pt x="19" y="126"/>
                  </a:lnTo>
                  <a:lnTo>
                    <a:pt x="14" y="121"/>
                  </a:lnTo>
                  <a:lnTo>
                    <a:pt x="10" y="114"/>
                  </a:lnTo>
                  <a:lnTo>
                    <a:pt x="7" y="108"/>
                  </a:lnTo>
                  <a:lnTo>
                    <a:pt x="4" y="100"/>
                  </a:lnTo>
                  <a:lnTo>
                    <a:pt x="3" y="93"/>
                  </a:lnTo>
                  <a:lnTo>
                    <a:pt x="2" y="85"/>
                  </a:lnTo>
                  <a:lnTo>
                    <a:pt x="0" y="77"/>
                  </a:lnTo>
                  <a:lnTo>
                    <a:pt x="0" y="77"/>
                  </a:lnTo>
                  <a:lnTo>
                    <a:pt x="2" y="69"/>
                  </a:lnTo>
                  <a:lnTo>
                    <a:pt x="3" y="62"/>
                  </a:lnTo>
                  <a:lnTo>
                    <a:pt x="4" y="54"/>
                  </a:lnTo>
                  <a:lnTo>
                    <a:pt x="7" y="47"/>
                  </a:lnTo>
                  <a:lnTo>
                    <a:pt x="10" y="40"/>
                  </a:lnTo>
                  <a:lnTo>
                    <a:pt x="14" y="35"/>
                  </a:lnTo>
                  <a:lnTo>
                    <a:pt x="19" y="29"/>
                  </a:lnTo>
                  <a:lnTo>
                    <a:pt x="23" y="23"/>
                  </a:lnTo>
                  <a:lnTo>
                    <a:pt x="29" y="18"/>
                  </a:lnTo>
                  <a:lnTo>
                    <a:pt x="35" y="14"/>
                  </a:lnTo>
                  <a:lnTo>
                    <a:pt x="40"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4"/>
                  </a:lnTo>
                  <a:lnTo>
                    <a:pt x="126" y="18"/>
                  </a:lnTo>
                  <a:lnTo>
                    <a:pt x="132" y="23"/>
                  </a:lnTo>
                  <a:lnTo>
                    <a:pt x="138" y="29"/>
                  </a:lnTo>
                  <a:lnTo>
                    <a:pt x="141" y="35"/>
                  </a:lnTo>
                  <a:lnTo>
                    <a:pt x="146" y="40"/>
                  </a:lnTo>
                  <a:lnTo>
                    <a:pt x="149" y="47"/>
                  </a:lnTo>
                  <a:lnTo>
                    <a:pt x="151"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3" name="Freeform 1542">
              <a:extLst>
                <a:ext uri="{FF2B5EF4-FFF2-40B4-BE49-F238E27FC236}">
                  <a16:creationId xmlns:a16="http://schemas.microsoft.com/office/drawing/2014/main" id="{A1408A22-9C1D-4C8F-94EF-DE7E6FBDB141}"/>
                </a:ext>
              </a:extLst>
            </p:cNvPr>
            <p:cNvSpPr>
              <a:spLocks/>
            </p:cNvSpPr>
            <p:nvPr/>
          </p:nvSpPr>
          <p:spPr bwMode="auto">
            <a:xfrm>
              <a:off x="8521700" y="1708150"/>
              <a:ext cx="49213" cy="49213"/>
            </a:xfrm>
            <a:custGeom>
              <a:avLst/>
              <a:gdLst>
                <a:gd name="T0" fmla="*/ 155 w 155"/>
                <a:gd name="T1" fmla="*/ 77 h 154"/>
                <a:gd name="T2" fmla="*/ 153 w 155"/>
                <a:gd name="T3" fmla="*/ 93 h 154"/>
                <a:gd name="T4" fmla="*/ 149 w 155"/>
                <a:gd name="T5" fmla="*/ 107 h 154"/>
                <a:gd name="T6" fmla="*/ 142 w 155"/>
                <a:gd name="T7" fmla="*/ 121 h 154"/>
                <a:gd name="T8" fmla="*/ 132 w 155"/>
                <a:gd name="T9" fmla="*/ 132 h 154"/>
                <a:gd name="T10" fmla="*/ 120 w 155"/>
                <a:gd name="T11" fmla="*/ 141 h 154"/>
                <a:gd name="T12" fmla="*/ 108 w 155"/>
                <a:gd name="T13" fmla="*/ 148 h 154"/>
                <a:gd name="T14" fmla="*/ 93 w 155"/>
                <a:gd name="T15" fmla="*/ 153 h 154"/>
                <a:gd name="T16" fmla="*/ 78 w 155"/>
                <a:gd name="T17" fmla="*/ 154 h 154"/>
                <a:gd name="T18" fmla="*/ 70 w 155"/>
                <a:gd name="T19" fmla="*/ 154 h 154"/>
                <a:gd name="T20" fmla="*/ 55 w 155"/>
                <a:gd name="T21" fmla="*/ 150 h 154"/>
                <a:gd name="T22" fmla="*/ 41 w 155"/>
                <a:gd name="T23" fmla="*/ 145 h 154"/>
                <a:gd name="T24" fmla="*/ 29 w 155"/>
                <a:gd name="T25" fmla="*/ 137 h 154"/>
                <a:gd name="T26" fmla="*/ 18 w 155"/>
                <a:gd name="T27" fmla="*/ 126 h 154"/>
                <a:gd name="T28" fmla="*/ 9 w 155"/>
                <a:gd name="T29" fmla="*/ 114 h 154"/>
                <a:gd name="T30" fmla="*/ 3 w 155"/>
                <a:gd name="T31" fmla="*/ 100 h 154"/>
                <a:gd name="T32" fmla="*/ 1 w 155"/>
                <a:gd name="T33" fmla="*/ 85 h 154"/>
                <a:gd name="T34" fmla="*/ 0 w 155"/>
                <a:gd name="T35" fmla="*/ 77 h 154"/>
                <a:gd name="T36" fmla="*/ 2 w 155"/>
                <a:gd name="T37" fmla="*/ 61 h 154"/>
                <a:gd name="T38" fmla="*/ 7 w 155"/>
                <a:gd name="T39" fmla="*/ 47 h 154"/>
                <a:gd name="T40" fmla="*/ 14 w 155"/>
                <a:gd name="T41" fmla="*/ 34 h 154"/>
                <a:gd name="T42" fmla="*/ 23 w 155"/>
                <a:gd name="T43" fmla="*/ 22 h 154"/>
                <a:gd name="T44" fmla="*/ 34 w 155"/>
                <a:gd name="T45" fmla="*/ 13 h 154"/>
                <a:gd name="T46" fmla="*/ 47 w 155"/>
                <a:gd name="T47" fmla="*/ 6 h 154"/>
                <a:gd name="T48" fmla="*/ 62 w 155"/>
                <a:gd name="T49" fmla="*/ 2 h 154"/>
                <a:gd name="T50" fmla="*/ 78 w 155"/>
                <a:gd name="T51" fmla="*/ 0 h 154"/>
                <a:gd name="T52" fmla="*/ 86 w 155"/>
                <a:gd name="T53" fmla="*/ 0 h 154"/>
                <a:gd name="T54" fmla="*/ 101 w 155"/>
                <a:gd name="T55" fmla="*/ 4 h 154"/>
                <a:gd name="T56" fmla="*/ 114 w 155"/>
                <a:gd name="T57" fmla="*/ 10 h 154"/>
                <a:gd name="T58" fmla="*/ 127 w 155"/>
                <a:gd name="T59" fmla="*/ 18 h 154"/>
                <a:gd name="T60" fmla="*/ 137 w 155"/>
                <a:gd name="T61" fmla="*/ 28 h 154"/>
                <a:gd name="T62" fmla="*/ 145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3" y="93"/>
                  </a:lnTo>
                  <a:lnTo>
                    <a:pt x="151" y="100"/>
                  </a:lnTo>
                  <a:lnTo>
                    <a:pt x="149" y="107"/>
                  </a:lnTo>
                  <a:lnTo>
                    <a:pt x="145" y="114"/>
                  </a:lnTo>
                  <a:lnTo>
                    <a:pt x="142" y="121"/>
                  </a:lnTo>
                  <a:lnTo>
                    <a:pt x="137" y="126"/>
                  </a:lnTo>
                  <a:lnTo>
                    <a:pt x="132" y="132"/>
                  </a:lnTo>
                  <a:lnTo>
                    <a:pt x="127" y="137"/>
                  </a:lnTo>
                  <a:lnTo>
                    <a:pt x="120" y="141"/>
                  </a:lnTo>
                  <a:lnTo>
                    <a:pt x="114" y="145"/>
                  </a:lnTo>
                  <a:lnTo>
                    <a:pt x="108" y="148"/>
                  </a:lnTo>
                  <a:lnTo>
                    <a:pt x="101" y="150"/>
                  </a:lnTo>
                  <a:lnTo>
                    <a:pt x="93" y="153"/>
                  </a:lnTo>
                  <a:lnTo>
                    <a:pt x="86" y="154"/>
                  </a:lnTo>
                  <a:lnTo>
                    <a:pt x="78" y="154"/>
                  </a:lnTo>
                  <a:lnTo>
                    <a:pt x="78" y="154"/>
                  </a:lnTo>
                  <a:lnTo>
                    <a:pt x="70" y="154"/>
                  </a:lnTo>
                  <a:lnTo>
                    <a:pt x="62" y="153"/>
                  </a:lnTo>
                  <a:lnTo>
                    <a:pt x="55" y="150"/>
                  </a:lnTo>
                  <a:lnTo>
                    <a:pt x="47" y="148"/>
                  </a:lnTo>
                  <a:lnTo>
                    <a:pt x="41"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4"/>
                  </a:lnTo>
                  <a:lnTo>
                    <a:pt x="18" y="28"/>
                  </a:lnTo>
                  <a:lnTo>
                    <a:pt x="23" y="22"/>
                  </a:lnTo>
                  <a:lnTo>
                    <a:pt x="29" y="18"/>
                  </a:lnTo>
                  <a:lnTo>
                    <a:pt x="34" y="13"/>
                  </a:lnTo>
                  <a:lnTo>
                    <a:pt x="41" y="10"/>
                  </a:lnTo>
                  <a:lnTo>
                    <a:pt x="47" y="6"/>
                  </a:lnTo>
                  <a:lnTo>
                    <a:pt x="55" y="4"/>
                  </a:lnTo>
                  <a:lnTo>
                    <a:pt x="62" y="2"/>
                  </a:lnTo>
                  <a:lnTo>
                    <a:pt x="70" y="0"/>
                  </a:lnTo>
                  <a:lnTo>
                    <a:pt x="78" y="0"/>
                  </a:lnTo>
                  <a:lnTo>
                    <a:pt x="78" y="0"/>
                  </a:lnTo>
                  <a:lnTo>
                    <a:pt x="86" y="0"/>
                  </a:lnTo>
                  <a:lnTo>
                    <a:pt x="93" y="2"/>
                  </a:lnTo>
                  <a:lnTo>
                    <a:pt x="101" y="4"/>
                  </a:lnTo>
                  <a:lnTo>
                    <a:pt x="108" y="6"/>
                  </a:lnTo>
                  <a:lnTo>
                    <a:pt x="114" y="10"/>
                  </a:lnTo>
                  <a:lnTo>
                    <a:pt x="120" y="13"/>
                  </a:lnTo>
                  <a:lnTo>
                    <a:pt x="127" y="18"/>
                  </a:lnTo>
                  <a:lnTo>
                    <a:pt x="132" y="22"/>
                  </a:lnTo>
                  <a:lnTo>
                    <a:pt x="137" y="28"/>
                  </a:lnTo>
                  <a:lnTo>
                    <a:pt x="142" y="34"/>
                  </a:lnTo>
                  <a:lnTo>
                    <a:pt x="145" y="40"/>
                  </a:lnTo>
                  <a:lnTo>
                    <a:pt x="149" y="47"/>
                  </a:lnTo>
                  <a:lnTo>
                    <a:pt x="151" y="54"/>
                  </a:lnTo>
                  <a:lnTo>
                    <a:pt x="153"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4" name="Freeform 1543">
              <a:extLst>
                <a:ext uri="{FF2B5EF4-FFF2-40B4-BE49-F238E27FC236}">
                  <a16:creationId xmlns:a16="http://schemas.microsoft.com/office/drawing/2014/main" id="{14F0ABF8-C74F-4381-A104-589F37D6DEE5}"/>
                </a:ext>
              </a:extLst>
            </p:cNvPr>
            <p:cNvSpPr>
              <a:spLocks/>
            </p:cNvSpPr>
            <p:nvPr/>
          </p:nvSpPr>
          <p:spPr bwMode="auto">
            <a:xfrm>
              <a:off x="8521700" y="1778000"/>
              <a:ext cx="49213" cy="49213"/>
            </a:xfrm>
            <a:custGeom>
              <a:avLst/>
              <a:gdLst>
                <a:gd name="T0" fmla="*/ 155 w 155"/>
                <a:gd name="T1" fmla="*/ 77 h 155"/>
                <a:gd name="T2" fmla="*/ 153 w 155"/>
                <a:gd name="T3" fmla="*/ 93 h 155"/>
                <a:gd name="T4" fmla="*/ 149 w 155"/>
                <a:gd name="T5" fmla="*/ 108 h 155"/>
                <a:gd name="T6" fmla="*/ 142 w 155"/>
                <a:gd name="T7" fmla="*/ 121 h 155"/>
                <a:gd name="T8" fmla="*/ 132 w 155"/>
                <a:gd name="T9" fmla="*/ 132 h 155"/>
                <a:gd name="T10" fmla="*/ 120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1 h 155"/>
                <a:gd name="T22" fmla="*/ 41 w 155"/>
                <a:gd name="T23" fmla="*/ 146 h 155"/>
                <a:gd name="T24" fmla="*/ 29 w 155"/>
                <a:gd name="T25" fmla="*/ 137 h 155"/>
                <a:gd name="T26" fmla="*/ 18 w 155"/>
                <a:gd name="T27" fmla="*/ 126 h 155"/>
                <a:gd name="T28" fmla="*/ 9 w 155"/>
                <a:gd name="T29" fmla="*/ 114 h 155"/>
                <a:gd name="T30" fmla="*/ 3 w 155"/>
                <a:gd name="T31" fmla="*/ 100 h 155"/>
                <a:gd name="T32" fmla="*/ 1 w 155"/>
                <a:gd name="T33" fmla="*/ 85 h 155"/>
                <a:gd name="T34" fmla="*/ 0 w 155"/>
                <a:gd name="T35" fmla="*/ 77 h 155"/>
                <a:gd name="T36" fmla="*/ 2 w 155"/>
                <a:gd name="T37" fmla="*/ 62 h 155"/>
                <a:gd name="T38" fmla="*/ 7 w 155"/>
                <a:gd name="T39" fmla="*/ 47 h 155"/>
                <a:gd name="T40" fmla="*/ 14 w 155"/>
                <a:gd name="T41" fmla="*/ 35 h 155"/>
                <a:gd name="T42" fmla="*/ 23 w 155"/>
                <a:gd name="T43" fmla="*/ 23 h 155"/>
                <a:gd name="T44" fmla="*/ 34 w 155"/>
                <a:gd name="T45" fmla="*/ 14 h 155"/>
                <a:gd name="T46" fmla="*/ 47 w 155"/>
                <a:gd name="T47" fmla="*/ 6 h 155"/>
                <a:gd name="T48" fmla="*/ 62 w 155"/>
                <a:gd name="T49" fmla="*/ 2 h 155"/>
                <a:gd name="T50" fmla="*/ 78 w 155"/>
                <a:gd name="T51" fmla="*/ 0 h 155"/>
                <a:gd name="T52" fmla="*/ 86 w 155"/>
                <a:gd name="T53" fmla="*/ 0 h 155"/>
                <a:gd name="T54" fmla="*/ 101 w 155"/>
                <a:gd name="T55" fmla="*/ 4 h 155"/>
                <a:gd name="T56" fmla="*/ 114 w 155"/>
                <a:gd name="T57" fmla="*/ 10 h 155"/>
                <a:gd name="T58" fmla="*/ 127 w 155"/>
                <a:gd name="T59" fmla="*/ 18 h 155"/>
                <a:gd name="T60" fmla="*/ 137 w 155"/>
                <a:gd name="T61" fmla="*/ 29 h 155"/>
                <a:gd name="T62" fmla="*/ 145 w 155"/>
                <a:gd name="T63" fmla="*/ 40 h 155"/>
                <a:gd name="T64" fmla="*/ 151 w 155"/>
                <a:gd name="T65" fmla="*/ 54 h 155"/>
                <a:gd name="T66" fmla="*/ 155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3" y="93"/>
                  </a:lnTo>
                  <a:lnTo>
                    <a:pt x="151" y="100"/>
                  </a:lnTo>
                  <a:lnTo>
                    <a:pt x="149" y="108"/>
                  </a:lnTo>
                  <a:lnTo>
                    <a:pt x="145" y="114"/>
                  </a:lnTo>
                  <a:lnTo>
                    <a:pt x="142" y="121"/>
                  </a:lnTo>
                  <a:lnTo>
                    <a:pt x="137" y="126"/>
                  </a:lnTo>
                  <a:lnTo>
                    <a:pt x="132" y="132"/>
                  </a:lnTo>
                  <a:lnTo>
                    <a:pt x="127" y="137"/>
                  </a:lnTo>
                  <a:lnTo>
                    <a:pt x="120" y="141"/>
                  </a:lnTo>
                  <a:lnTo>
                    <a:pt x="114" y="146"/>
                  </a:lnTo>
                  <a:lnTo>
                    <a:pt x="108" y="148"/>
                  </a:lnTo>
                  <a:lnTo>
                    <a:pt x="101" y="151"/>
                  </a:lnTo>
                  <a:lnTo>
                    <a:pt x="93" y="153"/>
                  </a:lnTo>
                  <a:lnTo>
                    <a:pt x="86" y="154"/>
                  </a:lnTo>
                  <a:lnTo>
                    <a:pt x="78" y="155"/>
                  </a:lnTo>
                  <a:lnTo>
                    <a:pt x="78" y="155"/>
                  </a:lnTo>
                  <a:lnTo>
                    <a:pt x="70" y="154"/>
                  </a:lnTo>
                  <a:lnTo>
                    <a:pt x="62" y="153"/>
                  </a:lnTo>
                  <a:lnTo>
                    <a:pt x="55" y="151"/>
                  </a:lnTo>
                  <a:lnTo>
                    <a:pt x="47" y="148"/>
                  </a:lnTo>
                  <a:lnTo>
                    <a:pt x="41" y="146"/>
                  </a:lnTo>
                  <a:lnTo>
                    <a:pt x="34" y="141"/>
                  </a:lnTo>
                  <a:lnTo>
                    <a:pt x="29" y="137"/>
                  </a:lnTo>
                  <a:lnTo>
                    <a:pt x="23" y="132"/>
                  </a:lnTo>
                  <a:lnTo>
                    <a:pt x="18" y="126"/>
                  </a:lnTo>
                  <a:lnTo>
                    <a:pt x="14" y="121"/>
                  </a:lnTo>
                  <a:lnTo>
                    <a:pt x="9" y="114"/>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9"/>
                  </a:lnTo>
                  <a:lnTo>
                    <a:pt x="23" y="23"/>
                  </a:lnTo>
                  <a:lnTo>
                    <a:pt x="29" y="18"/>
                  </a:lnTo>
                  <a:lnTo>
                    <a:pt x="34" y="14"/>
                  </a:lnTo>
                  <a:lnTo>
                    <a:pt x="41" y="10"/>
                  </a:lnTo>
                  <a:lnTo>
                    <a:pt x="47" y="6"/>
                  </a:lnTo>
                  <a:lnTo>
                    <a:pt x="55" y="4"/>
                  </a:lnTo>
                  <a:lnTo>
                    <a:pt x="62" y="2"/>
                  </a:lnTo>
                  <a:lnTo>
                    <a:pt x="70" y="0"/>
                  </a:lnTo>
                  <a:lnTo>
                    <a:pt x="78" y="0"/>
                  </a:lnTo>
                  <a:lnTo>
                    <a:pt x="78" y="0"/>
                  </a:lnTo>
                  <a:lnTo>
                    <a:pt x="86" y="0"/>
                  </a:lnTo>
                  <a:lnTo>
                    <a:pt x="93" y="2"/>
                  </a:lnTo>
                  <a:lnTo>
                    <a:pt x="101" y="4"/>
                  </a:lnTo>
                  <a:lnTo>
                    <a:pt x="108" y="6"/>
                  </a:lnTo>
                  <a:lnTo>
                    <a:pt x="114" y="10"/>
                  </a:lnTo>
                  <a:lnTo>
                    <a:pt x="120" y="14"/>
                  </a:lnTo>
                  <a:lnTo>
                    <a:pt x="127" y="18"/>
                  </a:lnTo>
                  <a:lnTo>
                    <a:pt x="132" y="23"/>
                  </a:lnTo>
                  <a:lnTo>
                    <a:pt x="137" y="29"/>
                  </a:lnTo>
                  <a:lnTo>
                    <a:pt x="142" y="35"/>
                  </a:lnTo>
                  <a:lnTo>
                    <a:pt x="145"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5" name="Freeform 1544">
              <a:extLst>
                <a:ext uri="{FF2B5EF4-FFF2-40B4-BE49-F238E27FC236}">
                  <a16:creationId xmlns:a16="http://schemas.microsoft.com/office/drawing/2014/main" id="{A5AC7F3E-9A24-423F-A7E6-7FE66D06BC20}"/>
                </a:ext>
              </a:extLst>
            </p:cNvPr>
            <p:cNvSpPr>
              <a:spLocks/>
            </p:cNvSpPr>
            <p:nvPr/>
          </p:nvSpPr>
          <p:spPr bwMode="auto">
            <a:xfrm>
              <a:off x="8102600" y="1708150"/>
              <a:ext cx="49213" cy="49213"/>
            </a:xfrm>
            <a:custGeom>
              <a:avLst/>
              <a:gdLst>
                <a:gd name="T0" fmla="*/ 153 w 153"/>
                <a:gd name="T1" fmla="*/ 77 h 154"/>
                <a:gd name="T2" fmla="*/ 152 w 153"/>
                <a:gd name="T3" fmla="*/ 93 h 154"/>
                <a:gd name="T4" fmla="*/ 147 w 153"/>
                <a:gd name="T5" fmla="*/ 107 h 154"/>
                <a:gd name="T6" fmla="*/ 140 w 153"/>
                <a:gd name="T7" fmla="*/ 121 h 154"/>
                <a:gd name="T8" fmla="*/ 131 w 153"/>
                <a:gd name="T9" fmla="*/ 132 h 154"/>
                <a:gd name="T10" fmla="*/ 120 w 153"/>
                <a:gd name="T11" fmla="*/ 141 h 154"/>
                <a:gd name="T12" fmla="*/ 106 w 153"/>
                <a:gd name="T13" fmla="*/ 148 h 154"/>
                <a:gd name="T14" fmla="*/ 92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4 h 154"/>
                <a:gd name="T42" fmla="*/ 21 w 153"/>
                <a:gd name="T43" fmla="*/ 22 h 154"/>
                <a:gd name="T44" fmla="*/ 33 w 153"/>
                <a:gd name="T45" fmla="*/ 13 h 154"/>
                <a:gd name="T46" fmla="*/ 47 w 153"/>
                <a:gd name="T47" fmla="*/ 6 h 154"/>
                <a:gd name="T48" fmla="*/ 60 w 153"/>
                <a:gd name="T49" fmla="*/ 2 h 154"/>
                <a:gd name="T50" fmla="*/ 76 w 153"/>
                <a:gd name="T51" fmla="*/ 0 h 154"/>
                <a:gd name="T52" fmla="*/ 84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7" y="6"/>
                  </a:lnTo>
                  <a:lnTo>
                    <a:pt x="53" y="4"/>
                  </a:lnTo>
                  <a:lnTo>
                    <a:pt x="60"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0" y="34"/>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6" name="Freeform 1545">
              <a:extLst>
                <a:ext uri="{FF2B5EF4-FFF2-40B4-BE49-F238E27FC236}">
                  <a16:creationId xmlns:a16="http://schemas.microsoft.com/office/drawing/2014/main" id="{17D0AA97-6BD5-4CAF-83F1-FF525F97D5BE}"/>
                </a:ext>
              </a:extLst>
            </p:cNvPr>
            <p:cNvSpPr>
              <a:spLocks/>
            </p:cNvSpPr>
            <p:nvPr/>
          </p:nvSpPr>
          <p:spPr bwMode="auto">
            <a:xfrm>
              <a:off x="8102600" y="1778000"/>
              <a:ext cx="49213" cy="49213"/>
            </a:xfrm>
            <a:custGeom>
              <a:avLst/>
              <a:gdLst>
                <a:gd name="T0" fmla="*/ 153 w 153"/>
                <a:gd name="T1" fmla="*/ 77 h 155"/>
                <a:gd name="T2" fmla="*/ 152 w 153"/>
                <a:gd name="T3" fmla="*/ 93 h 155"/>
                <a:gd name="T4" fmla="*/ 147 w 153"/>
                <a:gd name="T5" fmla="*/ 108 h 155"/>
                <a:gd name="T6" fmla="*/ 140 w 153"/>
                <a:gd name="T7" fmla="*/ 121 h 155"/>
                <a:gd name="T8" fmla="*/ 131 w 153"/>
                <a:gd name="T9" fmla="*/ 132 h 155"/>
                <a:gd name="T10" fmla="*/ 120 w 153"/>
                <a:gd name="T11" fmla="*/ 141 h 155"/>
                <a:gd name="T12" fmla="*/ 106 w 153"/>
                <a:gd name="T13" fmla="*/ 148 h 155"/>
                <a:gd name="T14" fmla="*/ 92 w 153"/>
                <a:gd name="T15" fmla="*/ 153 h 155"/>
                <a:gd name="T16" fmla="*/ 76 w 153"/>
                <a:gd name="T17" fmla="*/ 155 h 155"/>
                <a:gd name="T18" fmla="*/ 68 w 153"/>
                <a:gd name="T19" fmla="*/ 154 h 155"/>
                <a:gd name="T20" fmla="*/ 53 w 153"/>
                <a:gd name="T21" fmla="*/ 151 h 155"/>
                <a:gd name="T22" fmla="*/ 40 w 153"/>
                <a:gd name="T23" fmla="*/ 146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6 h 155"/>
                <a:gd name="T48" fmla="*/ 60 w 153"/>
                <a:gd name="T49" fmla="*/ 2 h 155"/>
                <a:gd name="T50" fmla="*/ 76 w 153"/>
                <a:gd name="T51" fmla="*/ 0 h 155"/>
                <a:gd name="T52" fmla="*/ 84 w 153"/>
                <a:gd name="T53" fmla="*/ 0 h 155"/>
                <a:gd name="T54" fmla="*/ 99 w 153"/>
                <a:gd name="T55" fmla="*/ 4 h 155"/>
                <a:gd name="T56" fmla="*/ 113 w 153"/>
                <a:gd name="T57" fmla="*/ 10 h 155"/>
                <a:gd name="T58" fmla="*/ 126 w 153"/>
                <a:gd name="T59" fmla="*/ 18 h 155"/>
                <a:gd name="T60" fmla="*/ 136 w 153"/>
                <a:gd name="T61" fmla="*/ 29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0" y="121"/>
                  </a:lnTo>
                  <a:lnTo>
                    <a:pt x="136" y="126"/>
                  </a:lnTo>
                  <a:lnTo>
                    <a:pt x="131" y="132"/>
                  </a:lnTo>
                  <a:lnTo>
                    <a:pt x="126" y="137"/>
                  </a:lnTo>
                  <a:lnTo>
                    <a:pt x="120" y="141"/>
                  </a:lnTo>
                  <a:lnTo>
                    <a:pt x="113" y="146"/>
                  </a:lnTo>
                  <a:lnTo>
                    <a:pt x="106" y="148"/>
                  </a:lnTo>
                  <a:lnTo>
                    <a:pt x="99" y="151"/>
                  </a:lnTo>
                  <a:lnTo>
                    <a:pt x="92" y="153"/>
                  </a:lnTo>
                  <a:lnTo>
                    <a:pt x="84" y="154"/>
                  </a:lnTo>
                  <a:lnTo>
                    <a:pt x="76" y="155"/>
                  </a:lnTo>
                  <a:lnTo>
                    <a:pt x="76" y="155"/>
                  </a:lnTo>
                  <a:lnTo>
                    <a:pt x="68" y="154"/>
                  </a:lnTo>
                  <a:lnTo>
                    <a:pt x="60" y="153"/>
                  </a:lnTo>
                  <a:lnTo>
                    <a:pt x="53" y="151"/>
                  </a:lnTo>
                  <a:lnTo>
                    <a:pt x="47"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1" y="23"/>
                  </a:lnTo>
                  <a:lnTo>
                    <a:pt x="27" y="18"/>
                  </a:lnTo>
                  <a:lnTo>
                    <a:pt x="33" y="14"/>
                  </a:lnTo>
                  <a:lnTo>
                    <a:pt x="40" y="10"/>
                  </a:lnTo>
                  <a:lnTo>
                    <a:pt x="47" y="6"/>
                  </a:lnTo>
                  <a:lnTo>
                    <a:pt x="53" y="4"/>
                  </a:lnTo>
                  <a:lnTo>
                    <a:pt x="60" y="2"/>
                  </a:lnTo>
                  <a:lnTo>
                    <a:pt x="68" y="0"/>
                  </a:lnTo>
                  <a:lnTo>
                    <a:pt x="76" y="0"/>
                  </a:lnTo>
                  <a:lnTo>
                    <a:pt x="76" y="0"/>
                  </a:lnTo>
                  <a:lnTo>
                    <a:pt x="84" y="0"/>
                  </a:lnTo>
                  <a:lnTo>
                    <a:pt x="92" y="2"/>
                  </a:lnTo>
                  <a:lnTo>
                    <a:pt x="99" y="4"/>
                  </a:lnTo>
                  <a:lnTo>
                    <a:pt x="106" y="6"/>
                  </a:lnTo>
                  <a:lnTo>
                    <a:pt x="113" y="10"/>
                  </a:lnTo>
                  <a:lnTo>
                    <a:pt x="120" y="14"/>
                  </a:lnTo>
                  <a:lnTo>
                    <a:pt x="126" y="18"/>
                  </a:lnTo>
                  <a:lnTo>
                    <a:pt x="131" y="23"/>
                  </a:lnTo>
                  <a:lnTo>
                    <a:pt x="136" y="29"/>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7" name="Freeform 1546">
              <a:extLst>
                <a:ext uri="{FF2B5EF4-FFF2-40B4-BE49-F238E27FC236}">
                  <a16:creationId xmlns:a16="http://schemas.microsoft.com/office/drawing/2014/main" id="{0AC25B75-663E-414C-B88E-BE85AC2B9D2C}"/>
                </a:ext>
              </a:extLst>
            </p:cNvPr>
            <p:cNvSpPr>
              <a:spLocks/>
            </p:cNvSpPr>
            <p:nvPr/>
          </p:nvSpPr>
          <p:spPr bwMode="auto">
            <a:xfrm>
              <a:off x="8172450" y="1708150"/>
              <a:ext cx="49213" cy="49213"/>
            </a:xfrm>
            <a:custGeom>
              <a:avLst/>
              <a:gdLst>
                <a:gd name="T0" fmla="*/ 154 w 154"/>
                <a:gd name="T1" fmla="*/ 77 h 154"/>
                <a:gd name="T2" fmla="*/ 152 w 154"/>
                <a:gd name="T3" fmla="*/ 93 h 154"/>
                <a:gd name="T4" fmla="*/ 148 w 154"/>
                <a:gd name="T5" fmla="*/ 107 h 154"/>
                <a:gd name="T6" fmla="*/ 141 w 154"/>
                <a:gd name="T7" fmla="*/ 121 h 154"/>
                <a:gd name="T8" fmla="*/ 132 w 154"/>
                <a:gd name="T9" fmla="*/ 132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4 h 154"/>
                <a:gd name="T42" fmla="*/ 23 w 154"/>
                <a:gd name="T43" fmla="*/ 22 h 154"/>
                <a:gd name="T44" fmla="*/ 35 w 154"/>
                <a:gd name="T45" fmla="*/ 13 h 154"/>
                <a:gd name="T46" fmla="*/ 47 w 154"/>
                <a:gd name="T47" fmla="*/ 6 h 154"/>
                <a:gd name="T48" fmla="*/ 62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8" name="Freeform 1547">
              <a:extLst>
                <a:ext uri="{FF2B5EF4-FFF2-40B4-BE49-F238E27FC236}">
                  <a16:creationId xmlns:a16="http://schemas.microsoft.com/office/drawing/2014/main" id="{3BE2A31F-0177-4FD7-9A25-F15C00D467AD}"/>
                </a:ext>
              </a:extLst>
            </p:cNvPr>
            <p:cNvSpPr>
              <a:spLocks/>
            </p:cNvSpPr>
            <p:nvPr/>
          </p:nvSpPr>
          <p:spPr bwMode="auto">
            <a:xfrm>
              <a:off x="8172450" y="1778000"/>
              <a:ext cx="49213" cy="49213"/>
            </a:xfrm>
            <a:custGeom>
              <a:avLst/>
              <a:gdLst>
                <a:gd name="T0" fmla="*/ 154 w 154"/>
                <a:gd name="T1" fmla="*/ 77 h 155"/>
                <a:gd name="T2" fmla="*/ 152 w 154"/>
                <a:gd name="T3" fmla="*/ 93 h 155"/>
                <a:gd name="T4" fmla="*/ 148 w 154"/>
                <a:gd name="T5" fmla="*/ 108 h 155"/>
                <a:gd name="T6" fmla="*/ 141 w 154"/>
                <a:gd name="T7" fmla="*/ 121 h 155"/>
                <a:gd name="T8" fmla="*/ 132 w 154"/>
                <a:gd name="T9" fmla="*/ 132 h 155"/>
                <a:gd name="T10" fmla="*/ 120 w 154"/>
                <a:gd name="T11" fmla="*/ 141 h 155"/>
                <a:gd name="T12" fmla="*/ 107 w 154"/>
                <a:gd name="T13" fmla="*/ 148 h 155"/>
                <a:gd name="T14" fmla="*/ 93 w 154"/>
                <a:gd name="T15" fmla="*/ 153 h 155"/>
                <a:gd name="T16" fmla="*/ 77 w 154"/>
                <a:gd name="T17" fmla="*/ 155 h 155"/>
                <a:gd name="T18" fmla="*/ 69 w 154"/>
                <a:gd name="T19" fmla="*/ 154 h 155"/>
                <a:gd name="T20" fmla="*/ 54 w 154"/>
                <a:gd name="T21" fmla="*/ 151 h 155"/>
                <a:gd name="T22" fmla="*/ 40 w 154"/>
                <a:gd name="T23" fmla="*/ 146 h 155"/>
                <a:gd name="T24" fmla="*/ 28 w 154"/>
                <a:gd name="T25" fmla="*/ 137 h 155"/>
                <a:gd name="T26" fmla="*/ 17 w 154"/>
                <a:gd name="T27" fmla="*/ 126 h 155"/>
                <a:gd name="T28" fmla="*/ 9 w 154"/>
                <a:gd name="T29" fmla="*/ 114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3 w 154"/>
                <a:gd name="T43" fmla="*/ 23 h 155"/>
                <a:gd name="T44" fmla="*/ 35 w 154"/>
                <a:gd name="T45" fmla="*/ 14 h 155"/>
                <a:gd name="T46" fmla="*/ 47 w 154"/>
                <a:gd name="T47" fmla="*/ 6 h 155"/>
                <a:gd name="T48" fmla="*/ 62 w 154"/>
                <a:gd name="T49" fmla="*/ 2 h 155"/>
                <a:gd name="T50" fmla="*/ 77 w 154"/>
                <a:gd name="T51" fmla="*/ 0 h 155"/>
                <a:gd name="T52" fmla="*/ 85 w 154"/>
                <a:gd name="T53" fmla="*/ 0 h 155"/>
                <a:gd name="T54" fmla="*/ 100 w 154"/>
                <a:gd name="T55" fmla="*/ 4 h 155"/>
                <a:gd name="T56" fmla="*/ 114 w 154"/>
                <a:gd name="T57" fmla="*/ 10 h 155"/>
                <a:gd name="T58" fmla="*/ 126 w 154"/>
                <a:gd name="T59" fmla="*/ 18 h 155"/>
                <a:gd name="T60" fmla="*/ 136 w 154"/>
                <a:gd name="T61" fmla="*/ 29 h 155"/>
                <a:gd name="T62" fmla="*/ 144 w 154"/>
                <a:gd name="T63" fmla="*/ 40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8"/>
                  </a:lnTo>
                  <a:lnTo>
                    <a:pt x="144" y="114"/>
                  </a:lnTo>
                  <a:lnTo>
                    <a:pt x="141" y="121"/>
                  </a:lnTo>
                  <a:lnTo>
                    <a:pt x="136"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8" y="137"/>
                  </a:lnTo>
                  <a:lnTo>
                    <a:pt x="23"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3" y="23"/>
                  </a:lnTo>
                  <a:lnTo>
                    <a:pt x="28" y="18"/>
                  </a:lnTo>
                  <a:lnTo>
                    <a:pt x="35"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4"/>
                  </a:lnTo>
                  <a:lnTo>
                    <a:pt x="126" y="18"/>
                  </a:lnTo>
                  <a:lnTo>
                    <a:pt x="132" y="23"/>
                  </a:lnTo>
                  <a:lnTo>
                    <a:pt x="136" y="29"/>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9" name="Freeform 1548">
              <a:extLst>
                <a:ext uri="{FF2B5EF4-FFF2-40B4-BE49-F238E27FC236}">
                  <a16:creationId xmlns:a16="http://schemas.microsoft.com/office/drawing/2014/main" id="{3E791060-8187-4A32-A5DA-0EA78926CAF0}"/>
                </a:ext>
              </a:extLst>
            </p:cNvPr>
            <p:cNvSpPr>
              <a:spLocks/>
            </p:cNvSpPr>
            <p:nvPr/>
          </p:nvSpPr>
          <p:spPr bwMode="auto">
            <a:xfrm>
              <a:off x="8242300" y="1708150"/>
              <a:ext cx="49213" cy="49213"/>
            </a:xfrm>
            <a:custGeom>
              <a:avLst/>
              <a:gdLst>
                <a:gd name="T0" fmla="*/ 153 w 153"/>
                <a:gd name="T1" fmla="*/ 77 h 154"/>
                <a:gd name="T2" fmla="*/ 152 w 153"/>
                <a:gd name="T3" fmla="*/ 93 h 154"/>
                <a:gd name="T4" fmla="*/ 148 w 153"/>
                <a:gd name="T5" fmla="*/ 107 h 154"/>
                <a:gd name="T6" fmla="*/ 141 w 153"/>
                <a:gd name="T7" fmla="*/ 121 h 154"/>
                <a:gd name="T8" fmla="*/ 131 w 153"/>
                <a:gd name="T9" fmla="*/ 132 h 154"/>
                <a:gd name="T10" fmla="*/ 120 w 153"/>
                <a:gd name="T11" fmla="*/ 141 h 154"/>
                <a:gd name="T12" fmla="*/ 107 w 153"/>
                <a:gd name="T13" fmla="*/ 148 h 154"/>
                <a:gd name="T14" fmla="*/ 92 w 153"/>
                <a:gd name="T15" fmla="*/ 153 h 154"/>
                <a:gd name="T16" fmla="*/ 77 w 153"/>
                <a:gd name="T17" fmla="*/ 154 h 154"/>
                <a:gd name="T18" fmla="*/ 69 w 153"/>
                <a:gd name="T19" fmla="*/ 154 h 154"/>
                <a:gd name="T20" fmla="*/ 54 w 153"/>
                <a:gd name="T21" fmla="*/ 150 h 154"/>
                <a:gd name="T22" fmla="*/ 40 w 153"/>
                <a:gd name="T23" fmla="*/ 145 h 154"/>
                <a:gd name="T24" fmla="*/ 28 w 153"/>
                <a:gd name="T25" fmla="*/ 137 h 154"/>
                <a:gd name="T26" fmla="*/ 17 w 153"/>
                <a:gd name="T27" fmla="*/ 126 h 154"/>
                <a:gd name="T28" fmla="*/ 9 w 153"/>
                <a:gd name="T29" fmla="*/ 114 h 154"/>
                <a:gd name="T30" fmla="*/ 4 w 153"/>
                <a:gd name="T31" fmla="*/ 100 h 154"/>
                <a:gd name="T32" fmla="*/ 0 w 153"/>
                <a:gd name="T33" fmla="*/ 85 h 154"/>
                <a:gd name="T34" fmla="*/ 0 w 153"/>
                <a:gd name="T35" fmla="*/ 77 h 154"/>
                <a:gd name="T36" fmla="*/ 1 w 153"/>
                <a:gd name="T37" fmla="*/ 61 h 154"/>
                <a:gd name="T38" fmla="*/ 6 w 153"/>
                <a:gd name="T39" fmla="*/ 47 h 154"/>
                <a:gd name="T40" fmla="*/ 13 w 153"/>
                <a:gd name="T41" fmla="*/ 34 h 154"/>
                <a:gd name="T42" fmla="*/ 22 w 153"/>
                <a:gd name="T43" fmla="*/ 22 h 154"/>
                <a:gd name="T44" fmla="*/ 33 w 153"/>
                <a:gd name="T45" fmla="*/ 13 h 154"/>
                <a:gd name="T46" fmla="*/ 47 w 153"/>
                <a:gd name="T47" fmla="*/ 6 h 154"/>
                <a:gd name="T48" fmla="*/ 61 w 153"/>
                <a:gd name="T49" fmla="*/ 2 h 154"/>
                <a:gd name="T50" fmla="*/ 77 w 153"/>
                <a:gd name="T51" fmla="*/ 0 h 154"/>
                <a:gd name="T52" fmla="*/ 85 w 153"/>
                <a:gd name="T53" fmla="*/ 0 h 154"/>
                <a:gd name="T54" fmla="*/ 100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8" y="107"/>
                  </a:lnTo>
                  <a:lnTo>
                    <a:pt x="144" y="114"/>
                  </a:lnTo>
                  <a:lnTo>
                    <a:pt x="141" y="121"/>
                  </a:lnTo>
                  <a:lnTo>
                    <a:pt x="136" y="126"/>
                  </a:lnTo>
                  <a:lnTo>
                    <a:pt x="131" y="132"/>
                  </a:lnTo>
                  <a:lnTo>
                    <a:pt x="126" y="137"/>
                  </a:lnTo>
                  <a:lnTo>
                    <a:pt x="120"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20" y="13"/>
                  </a:lnTo>
                  <a:lnTo>
                    <a:pt x="126" y="18"/>
                  </a:lnTo>
                  <a:lnTo>
                    <a:pt x="131" y="22"/>
                  </a:lnTo>
                  <a:lnTo>
                    <a:pt x="136" y="28"/>
                  </a:lnTo>
                  <a:lnTo>
                    <a:pt x="141" y="34"/>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0" name="Freeform 1549">
              <a:extLst>
                <a:ext uri="{FF2B5EF4-FFF2-40B4-BE49-F238E27FC236}">
                  <a16:creationId xmlns:a16="http://schemas.microsoft.com/office/drawing/2014/main" id="{A12F1DA1-847B-45A9-8BED-C9BAF5EFA9C1}"/>
                </a:ext>
              </a:extLst>
            </p:cNvPr>
            <p:cNvSpPr>
              <a:spLocks/>
            </p:cNvSpPr>
            <p:nvPr/>
          </p:nvSpPr>
          <p:spPr bwMode="auto">
            <a:xfrm>
              <a:off x="8242300" y="1778000"/>
              <a:ext cx="49213" cy="49213"/>
            </a:xfrm>
            <a:custGeom>
              <a:avLst/>
              <a:gdLst>
                <a:gd name="T0" fmla="*/ 153 w 153"/>
                <a:gd name="T1" fmla="*/ 77 h 155"/>
                <a:gd name="T2" fmla="*/ 152 w 153"/>
                <a:gd name="T3" fmla="*/ 93 h 155"/>
                <a:gd name="T4" fmla="*/ 148 w 153"/>
                <a:gd name="T5" fmla="*/ 108 h 155"/>
                <a:gd name="T6" fmla="*/ 141 w 153"/>
                <a:gd name="T7" fmla="*/ 121 h 155"/>
                <a:gd name="T8" fmla="*/ 131 w 153"/>
                <a:gd name="T9" fmla="*/ 132 h 155"/>
                <a:gd name="T10" fmla="*/ 120 w 153"/>
                <a:gd name="T11" fmla="*/ 141 h 155"/>
                <a:gd name="T12" fmla="*/ 107 w 153"/>
                <a:gd name="T13" fmla="*/ 148 h 155"/>
                <a:gd name="T14" fmla="*/ 92 w 153"/>
                <a:gd name="T15" fmla="*/ 153 h 155"/>
                <a:gd name="T16" fmla="*/ 77 w 153"/>
                <a:gd name="T17" fmla="*/ 155 h 155"/>
                <a:gd name="T18" fmla="*/ 69 w 153"/>
                <a:gd name="T19" fmla="*/ 154 h 155"/>
                <a:gd name="T20" fmla="*/ 54 w 153"/>
                <a:gd name="T21" fmla="*/ 151 h 155"/>
                <a:gd name="T22" fmla="*/ 40 w 153"/>
                <a:gd name="T23" fmla="*/ 146 h 155"/>
                <a:gd name="T24" fmla="*/ 28 w 153"/>
                <a:gd name="T25" fmla="*/ 137 h 155"/>
                <a:gd name="T26" fmla="*/ 17 w 153"/>
                <a:gd name="T27" fmla="*/ 126 h 155"/>
                <a:gd name="T28" fmla="*/ 9 w 153"/>
                <a:gd name="T29" fmla="*/ 114 h 155"/>
                <a:gd name="T30" fmla="*/ 4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4 h 155"/>
                <a:gd name="T46" fmla="*/ 47 w 153"/>
                <a:gd name="T47" fmla="*/ 6 h 155"/>
                <a:gd name="T48" fmla="*/ 61 w 153"/>
                <a:gd name="T49" fmla="*/ 2 h 155"/>
                <a:gd name="T50" fmla="*/ 77 w 153"/>
                <a:gd name="T51" fmla="*/ 0 h 155"/>
                <a:gd name="T52" fmla="*/ 85 w 153"/>
                <a:gd name="T53" fmla="*/ 0 h 155"/>
                <a:gd name="T54" fmla="*/ 100 w 153"/>
                <a:gd name="T55" fmla="*/ 4 h 155"/>
                <a:gd name="T56" fmla="*/ 113 w 153"/>
                <a:gd name="T57" fmla="*/ 10 h 155"/>
                <a:gd name="T58" fmla="*/ 126 w 153"/>
                <a:gd name="T59" fmla="*/ 18 h 155"/>
                <a:gd name="T60" fmla="*/ 136 w 153"/>
                <a:gd name="T61" fmla="*/ 29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4"/>
                  </a:lnTo>
                  <a:lnTo>
                    <a:pt x="141" y="121"/>
                  </a:lnTo>
                  <a:lnTo>
                    <a:pt x="136" y="126"/>
                  </a:lnTo>
                  <a:lnTo>
                    <a:pt x="131" y="132"/>
                  </a:lnTo>
                  <a:lnTo>
                    <a:pt x="126" y="137"/>
                  </a:lnTo>
                  <a:lnTo>
                    <a:pt x="120" y="141"/>
                  </a:lnTo>
                  <a:lnTo>
                    <a:pt x="113" y="146"/>
                  </a:lnTo>
                  <a:lnTo>
                    <a:pt x="107"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20" y="14"/>
                  </a:lnTo>
                  <a:lnTo>
                    <a:pt x="126" y="18"/>
                  </a:lnTo>
                  <a:lnTo>
                    <a:pt x="131" y="23"/>
                  </a:lnTo>
                  <a:lnTo>
                    <a:pt x="136" y="29"/>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1" name="Freeform 1550">
              <a:extLst>
                <a:ext uri="{FF2B5EF4-FFF2-40B4-BE49-F238E27FC236}">
                  <a16:creationId xmlns:a16="http://schemas.microsoft.com/office/drawing/2014/main" id="{AA05463F-541C-40F1-9936-107C1B5AF222}"/>
                </a:ext>
              </a:extLst>
            </p:cNvPr>
            <p:cNvSpPr>
              <a:spLocks/>
            </p:cNvSpPr>
            <p:nvPr/>
          </p:nvSpPr>
          <p:spPr bwMode="auto">
            <a:xfrm>
              <a:off x="8313738" y="1708150"/>
              <a:ext cx="49213" cy="49213"/>
            </a:xfrm>
            <a:custGeom>
              <a:avLst/>
              <a:gdLst>
                <a:gd name="T0" fmla="*/ 155 w 155"/>
                <a:gd name="T1" fmla="*/ 77 h 154"/>
                <a:gd name="T2" fmla="*/ 152 w 155"/>
                <a:gd name="T3" fmla="*/ 93 h 154"/>
                <a:gd name="T4" fmla="*/ 148 w 155"/>
                <a:gd name="T5" fmla="*/ 107 h 154"/>
                <a:gd name="T6" fmla="*/ 141 w 155"/>
                <a:gd name="T7" fmla="*/ 121 h 154"/>
                <a:gd name="T8" fmla="*/ 132 w 155"/>
                <a:gd name="T9" fmla="*/ 132 h 154"/>
                <a:gd name="T10" fmla="*/ 120 w 155"/>
                <a:gd name="T11" fmla="*/ 141 h 154"/>
                <a:gd name="T12" fmla="*/ 107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8 w 155"/>
                <a:gd name="T25" fmla="*/ 137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3 w 155"/>
                <a:gd name="T41" fmla="*/ 34 h 154"/>
                <a:gd name="T42" fmla="*/ 23 w 155"/>
                <a:gd name="T43" fmla="*/ 22 h 154"/>
                <a:gd name="T44" fmla="*/ 34 w 155"/>
                <a:gd name="T45" fmla="*/ 13 h 154"/>
                <a:gd name="T46" fmla="*/ 47 w 155"/>
                <a:gd name="T47" fmla="*/ 6 h 154"/>
                <a:gd name="T48" fmla="*/ 62 w 155"/>
                <a:gd name="T49" fmla="*/ 2 h 154"/>
                <a:gd name="T50" fmla="*/ 77 w 155"/>
                <a:gd name="T51" fmla="*/ 0 h 154"/>
                <a:gd name="T52" fmla="*/ 85 w 155"/>
                <a:gd name="T53" fmla="*/ 0 h 154"/>
                <a:gd name="T54" fmla="*/ 100 w 155"/>
                <a:gd name="T55" fmla="*/ 4 h 154"/>
                <a:gd name="T56" fmla="*/ 113 w 155"/>
                <a:gd name="T57" fmla="*/ 10 h 154"/>
                <a:gd name="T58" fmla="*/ 126 w 155"/>
                <a:gd name="T59" fmla="*/ 18 h 154"/>
                <a:gd name="T60" fmla="*/ 136 w 155"/>
                <a:gd name="T61" fmla="*/ 28 h 154"/>
                <a:gd name="T62" fmla="*/ 145 w 155"/>
                <a:gd name="T63" fmla="*/ 40 h 154"/>
                <a:gd name="T64" fmla="*/ 151 w 155"/>
                <a:gd name="T65" fmla="*/ 54 h 154"/>
                <a:gd name="T66" fmla="*/ 153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3"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3" y="10"/>
                  </a:lnTo>
                  <a:lnTo>
                    <a:pt x="120" y="13"/>
                  </a:lnTo>
                  <a:lnTo>
                    <a:pt x="126" y="18"/>
                  </a:lnTo>
                  <a:lnTo>
                    <a:pt x="132" y="22"/>
                  </a:lnTo>
                  <a:lnTo>
                    <a:pt x="136" y="28"/>
                  </a:lnTo>
                  <a:lnTo>
                    <a:pt x="141" y="34"/>
                  </a:lnTo>
                  <a:lnTo>
                    <a:pt x="145" y="40"/>
                  </a:lnTo>
                  <a:lnTo>
                    <a:pt x="148" y="47"/>
                  </a:lnTo>
                  <a:lnTo>
                    <a:pt x="151" y="54"/>
                  </a:lnTo>
                  <a:lnTo>
                    <a:pt x="152" y="61"/>
                  </a:lnTo>
                  <a:lnTo>
                    <a:pt x="153"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2" name="Freeform 1551">
              <a:extLst>
                <a:ext uri="{FF2B5EF4-FFF2-40B4-BE49-F238E27FC236}">
                  <a16:creationId xmlns:a16="http://schemas.microsoft.com/office/drawing/2014/main" id="{4FB063D6-CF1D-4438-A9B7-19C6BA1633E3}"/>
                </a:ext>
              </a:extLst>
            </p:cNvPr>
            <p:cNvSpPr>
              <a:spLocks/>
            </p:cNvSpPr>
            <p:nvPr/>
          </p:nvSpPr>
          <p:spPr bwMode="auto">
            <a:xfrm>
              <a:off x="8313738" y="1778000"/>
              <a:ext cx="49213" cy="49213"/>
            </a:xfrm>
            <a:custGeom>
              <a:avLst/>
              <a:gdLst>
                <a:gd name="T0" fmla="*/ 155 w 155"/>
                <a:gd name="T1" fmla="*/ 77 h 155"/>
                <a:gd name="T2" fmla="*/ 152 w 155"/>
                <a:gd name="T3" fmla="*/ 93 h 155"/>
                <a:gd name="T4" fmla="*/ 148 w 155"/>
                <a:gd name="T5" fmla="*/ 108 h 155"/>
                <a:gd name="T6" fmla="*/ 141 w 155"/>
                <a:gd name="T7" fmla="*/ 121 h 155"/>
                <a:gd name="T8" fmla="*/ 132 w 155"/>
                <a:gd name="T9" fmla="*/ 132 h 155"/>
                <a:gd name="T10" fmla="*/ 120 w 155"/>
                <a:gd name="T11" fmla="*/ 141 h 155"/>
                <a:gd name="T12" fmla="*/ 107 w 155"/>
                <a:gd name="T13" fmla="*/ 148 h 155"/>
                <a:gd name="T14" fmla="*/ 93 w 155"/>
                <a:gd name="T15" fmla="*/ 153 h 155"/>
                <a:gd name="T16" fmla="*/ 77 w 155"/>
                <a:gd name="T17" fmla="*/ 155 h 155"/>
                <a:gd name="T18" fmla="*/ 69 w 155"/>
                <a:gd name="T19" fmla="*/ 154 h 155"/>
                <a:gd name="T20" fmla="*/ 54 w 155"/>
                <a:gd name="T21" fmla="*/ 151 h 155"/>
                <a:gd name="T22" fmla="*/ 40 w 155"/>
                <a:gd name="T23" fmla="*/ 146 h 155"/>
                <a:gd name="T24" fmla="*/ 28 w 155"/>
                <a:gd name="T25" fmla="*/ 137 h 155"/>
                <a:gd name="T26" fmla="*/ 17 w 155"/>
                <a:gd name="T27" fmla="*/ 126 h 155"/>
                <a:gd name="T28" fmla="*/ 9 w 155"/>
                <a:gd name="T29" fmla="*/ 114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3 w 155"/>
                <a:gd name="T41" fmla="*/ 35 h 155"/>
                <a:gd name="T42" fmla="*/ 23 w 155"/>
                <a:gd name="T43" fmla="*/ 23 h 155"/>
                <a:gd name="T44" fmla="*/ 34 w 155"/>
                <a:gd name="T45" fmla="*/ 14 h 155"/>
                <a:gd name="T46" fmla="*/ 47 w 155"/>
                <a:gd name="T47" fmla="*/ 6 h 155"/>
                <a:gd name="T48" fmla="*/ 62 w 155"/>
                <a:gd name="T49" fmla="*/ 2 h 155"/>
                <a:gd name="T50" fmla="*/ 77 w 155"/>
                <a:gd name="T51" fmla="*/ 0 h 155"/>
                <a:gd name="T52" fmla="*/ 85 w 155"/>
                <a:gd name="T53" fmla="*/ 0 h 155"/>
                <a:gd name="T54" fmla="*/ 100 w 155"/>
                <a:gd name="T55" fmla="*/ 4 h 155"/>
                <a:gd name="T56" fmla="*/ 113 w 155"/>
                <a:gd name="T57" fmla="*/ 10 h 155"/>
                <a:gd name="T58" fmla="*/ 126 w 155"/>
                <a:gd name="T59" fmla="*/ 18 h 155"/>
                <a:gd name="T60" fmla="*/ 136 w 155"/>
                <a:gd name="T61" fmla="*/ 29 h 155"/>
                <a:gd name="T62" fmla="*/ 145 w 155"/>
                <a:gd name="T63" fmla="*/ 40 h 155"/>
                <a:gd name="T64" fmla="*/ 151 w 155"/>
                <a:gd name="T65" fmla="*/ 54 h 155"/>
                <a:gd name="T66" fmla="*/ 153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3" y="85"/>
                  </a:lnTo>
                  <a:lnTo>
                    <a:pt x="152" y="93"/>
                  </a:lnTo>
                  <a:lnTo>
                    <a:pt x="151" y="100"/>
                  </a:lnTo>
                  <a:lnTo>
                    <a:pt x="148" y="108"/>
                  </a:lnTo>
                  <a:lnTo>
                    <a:pt x="145" y="114"/>
                  </a:lnTo>
                  <a:lnTo>
                    <a:pt x="141" y="121"/>
                  </a:lnTo>
                  <a:lnTo>
                    <a:pt x="136" y="126"/>
                  </a:lnTo>
                  <a:lnTo>
                    <a:pt x="132" y="132"/>
                  </a:lnTo>
                  <a:lnTo>
                    <a:pt x="126" y="137"/>
                  </a:lnTo>
                  <a:lnTo>
                    <a:pt x="120" y="141"/>
                  </a:lnTo>
                  <a:lnTo>
                    <a:pt x="113"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4" y="141"/>
                  </a:lnTo>
                  <a:lnTo>
                    <a:pt x="28" y="137"/>
                  </a:lnTo>
                  <a:lnTo>
                    <a:pt x="23"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3" y="23"/>
                  </a:lnTo>
                  <a:lnTo>
                    <a:pt x="28" y="18"/>
                  </a:lnTo>
                  <a:lnTo>
                    <a:pt x="34"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3" y="10"/>
                  </a:lnTo>
                  <a:lnTo>
                    <a:pt x="120" y="14"/>
                  </a:lnTo>
                  <a:lnTo>
                    <a:pt x="126" y="18"/>
                  </a:lnTo>
                  <a:lnTo>
                    <a:pt x="132" y="23"/>
                  </a:lnTo>
                  <a:lnTo>
                    <a:pt x="136" y="29"/>
                  </a:lnTo>
                  <a:lnTo>
                    <a:pt x="141" y="35"/>
                  </a:lnTo>
                  <a:lnTo>
                    <a:pt x="145" y="40"/>
                  </a:lnTo>
                  <a:lnTo>
                    <a:pt x="148" y="47"/>
                  </a:lnTo>
                  <a:lnTo>
                    <a:pt x="151" y="54"/>
                  </a:lnTo>
                  <a:lnTo>
                    <a:pt x="152" y="62"/>
                  </a:lnTo>
                  <a:lnTo>
                    <a:pt x="153"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3" name="Freeform 1552">
              <a:extLst>
                <a:ext uri="{FF2B5EF4-FFF2-40B4-BE49-F238E27FC236}">
                  <a16:creationId xmlns:a16="http://schemas.microsoft.com/office/drawing/2014/main" id="{2F95A94C-556F-44D8-AE1F-CC0E0942C6CB}"/>
                </a:ext>
              </a:extLst>
            </p:cNvPr>
            <p:cNvSpPr>
              <a:spLocks/>
            </p:cNvSpPr>
            <p:nvPr/>
          </p:nvSpPr>
          <p:spPr bwMode="auto">
            <a:xfrm>
              <a:off x="8382000" y="1708150"/>
              <a:ext cx="49213" cy="49213"/>
            </a:xfrm>
            <a:custGeom>
              <a:avLst/>
              <a:gdLst>
                <a:gd name="T0" fmla="*/ 154 w 154"/>
                <a:gd name="T1" fmla="*/ 77 h 154"/>
                <a:gd name="T2" fmla="*/ 152 w 154"/>
                <a:gd name="T3" fmla="*/ 93 h 154"/>
                <a:gd name="T4" fmla="*/ 147 w 154"/>
                <a:gd name="T5" fmla="*/ 107 h 154"/>
                <a:gd name="T6" fmla="*/ 140 w 154"/>
                <a:gd name="T7" fmla="*/ 121 h 154"/>
                <a:gd name="T8" fmla="*/ 131 w 154"/>
                <a:gd name="T9" fmla="*/ 132 h 154"/>
                <a:gd name="T10" fmla="*/ 120 w 154"/>
                <a:gd name="T11" fmla="*/ 141 h 154"/>
                <a:gd name="T12" fmla="*/ 107 w 154"/>
                <a:gd name="T13" fmla="*/ 148 h 154"/>
                <a:gd name="T14" fmla="*/ 92 w 154"/>
                <a:gd name="T15" fmla="*/ 153 h 154"/>
                <a:gd name="T16" fmla="*/ 76 w 154"/>
                <a:gd name="T17" fmla="*/ 154 h 154"/>
                <a:gd name="T18" fmla="*/ 70 w 154"/>
                <a:gd name="T19" fmla="*/ 154 h 154"/>
                <a:gd name="T20" fmla="*/ 53 w 154"/>
                <a:gd name="T21" fmla="*/ 150 h 154"/>
                <a:gd name="T22" fmla="*/ 40 w 154"/>
                <a:gd name="T23" fmla="*/ 145 h 154"/>
                <a:gd name="T24" fmla="*/ 28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1 h 154"/>
                <a:gd name="T38" fmla="*/ 5 w 154"/>
                <a:gd name="T39" fmla="*/ 47 h 154"/>
                <a:gd name="T40" fmla="*/ 13 w 154"/>
                <a:gd name="T41" fmla="*/ 34 h 154"/>
                <a:gd name="T42" fmla="*/ 23 w 154"/>
                <a:gd name="T43" fmla="*/ 22 h 154"/>
                <a:gd name="T44" fmla="*/ 34 w 154"/>
                <a:gd name="T45" fmla="*/ 13 h 154"/>
                <a:gd name="T46" fmla="*/ 47 w 154"/>
                <a:gd name="T47" fmla="*/ 6 h 154"/>
                <a:gd name="T48" fmla="*/ 62 w 154"/>
                <a:gd name="T49" fmla="*/ 2 h 154"/>
                <a:gd name="T50" fmla="*/ 76 w 154"/>
                <a:gd name="T51" fmla="*/ 0 h 154"/>
                <a:gd name="T52" fmla="*/ 84 w 154"/>
                <a:gd name="T53" fmla="*/ 0 h 154"/>
                <a:gd name="T54" fmla="*/ 99 w 154"/>
                <a:gd name="T55" fmla="*/ 4 h 154"/>
                <a:gd name="T56" fmla="*/ 114 w 154"/>
                <a:gd name="T57" fmla="*/ 10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7" y="107"/>
                  </a:lnTo>
                  <a:lnTo>
                    <a:pt x="145" y="114"/>
                  </a:lnTo>
                  <a:lnTo>
                    <a:pt x="140" y="121"/>
                  </a:lnTo>
                  <a:lnTo>
                    <a:pt x="136" y="126"/>
                  </a:lnTo>
                  <a:lnTo>
                    <a:pt x="131" y="132"/>
                  </a:lnTo>
                  <a:lnTo>
                    <a:pt x="126" y="137"/>
                  </a:lnTo>
                  <a:lnTo>
                    <a:pt x="120" y="141"/>
                  </a:lnTo>
                  <a:lnTo>
                    <a:pt x="114" y="145"/>
                  </a:lnTo>
                  <a:lnTo>
                    <a:pt x="107" y="148"/>
                  </a:lnTo>
                  <a:lnTo>
                    <a:pt x="99" y="150"/>
                  </a:lnTo>
                  <a:lnTo>
                    <a:pt x="92" y="153"/>
                  </a:lnTo>
                  <a:lnTo>
                    <a:pt x="84" y="154"/>
                  </a:lnTo>
                  <a:lnTo>
                    <a:pt x="76" y="154"/>
                  </a:lnTo>
                  <a:lnTo>
                    <a:pt x="76" y="154"/>
                  </a:lnTo>
                  <a:lnTo>
                    <a:pt x="70" y="154"/>
                  </a:lnTo>
                  <a:lnTo>
                    <a:pt x="62" y="153"/>
                  </a:lnTo>
                  <a:lnTo>
                    <a:pt x="53" y="150"/>
                  </a:lnTo>
                  <a:lnTo>
                    <a:pt x="47" y="148"/>
                  </a:lnTo>
                  <a:lnTo>
                    <a:pt x="40" y="145"/>
                  </a:lnTo>
                  <a:lnTo>
                    <a:pt x="34" y="141"/>
                  </a:lnTo>
                  <a:lnTo>
                    <a:pt x="28" y="137"/>
                  </a:lnTo>
                  <a:lnTo>
                    <a:pt x="23" y="132"/>
                  </a:lnTo>
                  <a:lnTo>
                    <a:pt x="17" y="126"/>
                  </a:lnTo>
                  <a:lnTo>
                    <a:pt x="13"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3" y="34"/>
                  </a:lnTo>
                  <a:lnTo>
                    <a:pt x="17" y="28"/>
                  </a:lnTo>
                  <a:lnTo>
                    <a:pt x="23" y="22"/>
                  </a:lnTo>
                  <a:lnTo>
                    <a:pt x="28" y="18"/>
                  </a:lnTo>
                  <a:lnTo>
                    <a:pt x="34" y="13"/>
                  </a:lnTo>
                  <a:lnTo>
                    <a:pt x="40" y="10"/>
                  </a:lnTo>
                  <a:lnTo>
                    <a:pt x="47" y="6"/>
                  </a:lnTo>
                  <a:lnTo>
                    <a:pt x="53" y="4"/>
                  </a:lnTo>
                  <a:lnTo>
                    <a:pt x="62" y="2"/>
                  </a:lnTo>
                  <a:lnTo>
                    <a:pt x="70" y="0"/>
                  </a:lnTo>
                  <a:lnTo>
                    <a:pt x="76" y="0"/>
                  </a:lnTo>
                  <a:lnTo>
                    <a:pt x="76" y="0"/>
                  </a:lnTo>
                  <a:lnTo>
                    <a:pt x="84" y="0"/>
                  </a:lnTo>
                  <a:lnTo>
                    <a:pt x="92" y="2"/>
                  </a:lnTo>
                  <a:lnTo>
                    <a:pt x="99" y="4"/>
                  </a:lnTo>
                  <a:lnTo>
                    <a:pt x="107" y="6"/>
                  </a:lnTo>
                  <a:lnTo>
                    <a:pt x="114" y="10"/>
                  </a:lnTo>
                  <a:lnTo>
                    <a:pt x="120" y="13"/>
                  </a:lnTo>
                  <a:lnTo>
                    <a:pt x="126" y="18"/>
                  </a:lnTo>
                  <a:lnTo>
                    <a:pt x="131" y="22"/>
                  </a:lnTo>
                  <a:lnTo>
                    <a:pt x="136" y="28"/>
                  </a:lnTo>
                  <a:lnTo>
                    <a:pt x="140" y="34"/>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4" name="Freeform 1553">
              <a:extLst>
                <a:ext uri="{FF2B5EF4-FFF2-40B4-BE49-F238E27FC236}">
                  <a16:creationId xmlns:a16="http://schemas.microsoft.com/office/drawing/2014/main" id="{589ED658-0509-411E-9E6B-7205E16DBEA4}"/>
                </a:ext>
              </a:extLst>
            </p:cNvPr>
            <p:cNvSpPr>
              <a:spLocks/>
            </p:cNvSpPr>
            <p:nvPr/>
          </p:nvSpPr>
          <p:spPr bwMode="auto">
            <a:xfrm>
              <a:off x="8382000" y="1778000"/>
              <a:ext cx="49213" cy="49213"/>
            </a:xfrm>
            <a:custGeom>
              <a:avLst/>
              <a:gdLst>
                <a:gd name="T0" fmla="*/ 154 w 154"/>
                <a:gd name="T1" fmla="*/ 77 h 155"/>
                <a:gd name="T2" fmla="*/ 152 w 154"/>
                <a:gd name="T3" fmla="*/ 93 h 155"/>
                <a:gd name="T4" fmla="*/ 147 w 154"/>
                <a:gd name="T5" fmla="*/ 108 h 155"/>
                <a:gd name="T6" fmla="*/ 140 w 154"/>
                <a:gd name="T7" fmla="*/ 121 h 155"/>
                <a:gd name="T8" fmla="*/ 131 w 154"/>
                <a:gd name="T9" fmla="*/ 132 h 155"/>
                <a:gd name="T10" fmla="*/ 120 w 154"/>
                <a:gd name="T11" fmla="*/ 141 h 155"/>
                <a:gd name="T12" fmla="*/ 107 w 154"/>
                <a:gd name="T13" fmla="*/ 148 h 155"/>
                <a:gd name="T14" fmla="*/ 92 w 154"/>
                <a:gd name="T15" fmla="*/ 153 h 155"/>
                <a:gd name="T16" fmla="*/ 76 w 154"/>
                <a:gd name="T17" fmla="*/ 155 h 155"/>
                <a:gd name="T18" fmla="*/ 70 w 154"/>
                <a:gd name="T19" fmla="*/ 154 h 155"/>
                <a:gd name="T20" fmla="*/ 53 w 154"/>
                <a:gd name="T21" fmla="*/ 151 h 155"/>
                <a:gd name="T22" fmla="*/ 40 w 154"/>
                <a:gd name="T23" fmla="*/ 146 h 155"/>
                <a:gd name="T24" fmla="*/ 28 w 154"/>
                <a:gd name="T25" fmla="*/ 137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5 w 154"/>
                <a:gd name="T39" fmla="*/ 47 h 155"/>
                <a:gd name="T40" fmla="*/ 13 w 154"/>
                <a:gd name="T41" fmla="*/ 35 h 155"/>
                <a:gd name="T42" fmla="*/ 23 w 154"/>
                <a:gd name="T43" fmla="*/ 23 h 155"/>
                <a:gd name="T44" fmla="*/ 34 w 154"/>
                <a:gd name="T45" fmla="*/ 14 h 155"/>
                <a:gd name="T46" fmla="*/ 47 w 154"/>
                <a:gd name="T47" fmla="*/ 6 h 155"/>
                <a:gd name="T48" fmla="*/ 62 w 154"/>
                <a:gd name="T49" fmla="*/ 2 h 155"/>
                <a:gd name="T50" fmla="*/ 76 w 154"/>
                <a:gd name="T51" fmla="*/ 0 h 155"/>
                <a:gd name="T52" fmla="*/ 84 w 154"/>
                <a:gd name="T53" fmla="*/ 0 h 155"/>
                <a:gd name="T54" fmla="*/ 99 w 154"/>
                <a:gd name="T55" fmla="*/ 4 h 155"/>
                <a:gd name="T56" fmla="*/ 114 w 154"/>
                <a:gd name="T57" fmla="*/ 10 h 155"/>
                <a:gd name="T58" fmla="*/ 126 w 154"/>
                <a:gd name="T59" fmla="*/ 18 h 155"/>
                <a:gd name="T60" fmla="*/ 136 w 154"/>
                <a:gd name="T61" fmla="*/ 29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8"/>
                  </a:lnTo>
                  <a:lnTo>
                    <a:pt x="145" y="114"/>
                  </a:lnTo>
                  <a:lnTo>
                    <a:pt x="140" y="121"/>
                  </a:lnTo>
                  <a:lnTo>
                    <a:pt x="136" y="126"/>
                  </a:lnTo>
                  <a:lnTo>
                    <a:pt x="131" y="132"/>
                  </a:lnTo>
                  <a:lnTo>
                    <a:pt x="126" y="137"/>
                  </a:lnTo>
                  <a:lnTo>
                    <a:pt x="120" y="141"/>
                  </a:lnTo>
                  <a:lnTo>
                    <a:pt x="114" y="146"/>
                  </a:lnTo>
                  <a:lnTo>
                    <a:pt x="107" y="148"/>
                  </a:lnTo>
                  <a:lnTo>
                    <a:pt x="99" y="151"/>
                  </a:lnTo>
                  <a:lnTo>
                    <a:pt x="92" y="153"/>
                  </a:lnTo>
                  <a:lnTo>
                    <a:pt x="84" y="154"/>
                  </a:lnTo>
                  <a:lnTo>
                    <a:pt x="76" y="155"/>
                  </a:lnTo>
                  <a:lnTo>
                    <a:pt x="76" y="155"/>
                  </a:lnTo>
                  <a:lnTo>
                    <a:pt x="70" y="154"/>
                  </a:lnTo>
                  <a:lnTo>
                    <a:pt x="62" y="153"/>
                  </a:lnTo>
                  <a:lnTo>
                    <a:pt x="53" y="151"/>
                  </a:lnTo>
                  <a:lnTo>
                    <a:pt x="47" y="148"/>
                  </a:lnTo>
                  <a:lnTo>
                    <a:pt x="40" y="146"/>
                  </a:lnTo>
                  <a:lnTo>
                    <a:pt x="34" y="141"/>
                  </a:lnTo>
                  <a:lnTo>
                    <a:pt x="28" y="137"/>
                  </a:lnTo>
                  <a:lnTo>
                    <a:pt x="23" y="132"/>
                  </a:lnTo>
                  <a:lnTo>
                    <a:pt x="17" y="126"/>
                  </a:lnTo>
                  <a:lnTo>
                    <a:pt x="13" y="121"/>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3" y="35"/>
                  </a:lnTo>
                  <a:lnTo>
                    <a:pt x="17" y="29"/>
                  </a:lnTo>
                  <a:lnTo>
                    <a:pt x="23" y="23"/>
                  </a:lnTo>
                  <a:lnTo>
                    <a:pt x="28" y="18"/>
                  </a:lnTo>
                  <a:lnTo>
                    <a:pt x="34" y="14"/>
                  </a:lnTo>
                  <a:lnTo>
                    <a:pt x="40" y="10"/>
                  </a:lnTo>
                  <a:lnTo>
                    <a:pt x="47" y="6"/>
                  </a:lnTo>
                  <a:lnTo>
                    <a:pt x="53" y="4"/>
                  </a:lnTo>
                  <a:lnTo>
                    <a:pt x="62" y="2"/>
                  </a:lnTo>
                  <a:lnTo>
                    <a:pt x="70" y="0"/>
                  </a:lnTo>
                  <a:lnTo>
                    <a:pt x="76" y="0"/>
                  </a:lnTo>
                  <a:lnTo>
                    <a:pt x="76" y="0"/>
                  </a:lnTo>
                  <a:lnTo>
                    <a:pt x="84" y="0"/>
                  </a:lnTo>
                  <a:lnTo>
                    <a:pt x="92" y="2"/>
                  </a:lnTo>
                  <a:lnTo>
                    <a:pt x="99" y="4"/>
                  </a:lnTo>
                  <a:lnTo>
                    <a:pt x="107" y="6"/>
                  </a:lnTo>
                  <a:lnTo>
                    <a:pt x="114" y="10"/>
                  </a:lnTo>
                  <a:lnTo>
                    <a:pt x="120" y="14"/>
                  </a:lnTo>
                  <a:lnTo>
                    <a:pt x="126" y="18"/>
                  </a:lnTo>
                  <a:lnTo>
                    <a:pt x="131" y="23"/>
                  </a:lnTo>
                  <a:lnTo>
                    <a:pt x="136" y="29"/>
                  </a:lnTo>
                  <a:lnTo>
                    <a:pt x="140" y="35"/>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5" name="Freeform 1554">
              <a:extLst>
                <a:ext uri="{FF2B5EF4-FFF2-40B4-BE49-F238E27FC236}">
                  <a16:creationId xmlns:a16="http://schemas.microsoft.com/office/drawing/2014/main" id="{A0DCC5EB-94BD-4D6C-8F2F-711B53CCD1C3}"/>
                </a:ext>
              </a:extLst>
            </p:cNvPr>
            <p:cNvSpPr>
              <a:spLocks/>
            </p:cNvSpPr>
            <p:nvPr/>
          </p:nvSpPr>
          <p:spPr bwMode="auto">
            <a:xfrm>
              <a:off x="7891463" y="1708150"/>
              <a:ext cx="49213" cy="49213"/>
            </a:xfrm>
            <a:custGeom>
              <a:avLst/>
              <a:gdLst>
                <a:gd name="T0" fmla="*/ 155 w 155"/>
                <a:gd name="T1" fmla="*/ 77 h 154"/>
                <a:gd name="T2" fmla="*/ 154 w 155"/>
                <a:gd name="T3" fmla="*/ 93 h 154"/>
                <a:gd name="T4" fmla="*/ 149 w 155"/>
                <a:gd name="T5" fmla="*/ 107 h 154"/>
                <a:gd name="T6" fmla="*/ 142 w 155"/>
                <a:gd name="T7" fmla="*/ 121 h 154"/>
                <a:gd name="T8" fmla="*/ 132 w 155"/>
                <a:gd name="T9" fmla="*/ 132 h 154"/>
                <a:gd name="T10" fmla="*/ 121 w 155"/>
                <a:gd name="T11" fmla="*/ 141 h 154"/>
                <a:gd name="T12" fmla="*/ 108 w 155"/>
                <a:gd name="T13" fmla="*/ 148 h 154"/>
                <a:gd name="T14" fmla="*/ 93 w 155"/>
                <a:gd name="T15" fmla="*/ 153 h 154"/>
                <a:gd name="T16" fmla="*/ 78 w 155"/>
                <a:gd name="T17" fmla="*/ 154 h 154"/>
                <a:gd name="T18" fmla="*/ 70 w 155"/>
                <a:gd name="T19" fmla="*/ 154 h 154"/>
                <a:gd name="T20" fmla="*/ 55 w 155"/>
                <a:gd name="T21" fmla="*/ 150 h 154"/>
                <a:gd name="T22" fmla="*/ 42 w 155"/>
                <a:gd name="T23" fmla="*/ 145 h 154"/>
                <a:gd name="T24" fmla="*/ 29 w 155"/>
                <a:gd name="T25" fmla="*/ 137 h 154"/>
                <a:gd name="T26" fmla="*/ 19 w 155"/>
                <a:gd name="T27" fmla="*/ 126 h 154"/>
                <a:gd name="T28" fmla="*/ 11 w 155"/>
                <a:gd name="T29" fmla="*/ 114 h 154"/>
                <a:gd name="T30" fmla="*/ 4 w 155"/>
                <a:gd name="T31" fmla="*/ 100 h 154"/>
                <a:gd name="T32" fmla="*/ 2 w 155"/>
                <a:gd name="T33" fmla="*/ 85 h 154"/>
                <a:gd name="T34" fmla="*/ 0 w 155"/>
                <a:gd name="T35" fmla="*/ 77 h 154"/>
                <a:gd name="T36" fmla="*/ 3 w 155"/>
                <a:gd name="T37" fmla="*/ 61 h 154"/>
                <a:gd name="T38" fmla="*/ 7 w 155"/>
                <a:gd name="T39" fmla="*/ 47 h 154"/>
                <a:gd name="T40" fmla="*/ 14 w 155"/>
                <a:gd name="T41" fmla="*/ 34 h 154"/>
                <a:gd name="T42" fmla="*/ 23 w 155"/>
                <a:gd name="T43" fmla="*/ 22 h 154"/>
                <a:gd name="T44" fmla="*/ 35 w 155"/>
                <a:gd name="T45" fmla="*/ 13 h 154"/>
                <a:gd name="T46" fmla="*/ 49 w 155"/>
                <a:gd name="T47" fmla="*/ 6 h 154"/>
                <a:gd name="T48" fmla="*/ 62 w 155"/>
                <a:gd name="T49" fmla="*/ 2 h 154"/>
                <a:gd name="T50" fmla="*/ 78 w 155"/>
                <a:gd name="T51" fmla="*/ 0 h 154"/>
                <a:gd name="T52" fmla="*/ 86 w 155"/>
                <a:gd name="T53" fmla="*/ 0 h 154"/>
                <a:gd name="T54" fmla="*/ 101 w 155"/>
                <a:gd name="T55" fmla="*/ 4 h 154"/>
                <a:gd name="T56" fmla="*/ 115 w 155"/>
                <a:gd name="T57" fmla="*/ 10 h 154"/>
                <a:gd name="T58" fmla="*/ 128 w 155"/>
                <a:gd name="T59" fmla="*/ 18 h 154"/>
                <a:gd name="T60" fmla="*/ 138 w 155"/>
                <a:gd name="T61" fmla="*/ 28 h 154"/>
                <a:gd name="T62" fmla="*/ 146 w 155"/>
                <a:gd name="T63" fmla="*/ 40 h 154"/>
                <a:gd name="T64" fmla="*/ 152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3"/>
                  </a:lnTo>
                  <a:lnTo>
                    <a:pt x="152" y="100"/>
                  </a:lnTo>
                  <a:lnTo>
                    <a:pt x="149" y="107"/>
                  </a:lnTo>
                  <a:lnTo>
                    <a:pt x="146" y="114"/>
                  </a:lnTo>
                  <a:lnTo>
                    <a:pt x="142" y="121"/>
                  </a:lnTo>
                  <a:lnTo>
                    <a:pt x="138" y="126"/>
                  </a:lnTo>
                  <a:lnTo>
                    <a:pt x="132" y="132"/>
                  </a:lnTo>
                  <a:lnTo>
                    <a:pt x="128" y="137"/>
                  </a:lnTo>
                  <a:lnTo>
                    <a:pt x="121" y="141"/>
                  </a:lnTo>
                  <a:lnTo>
                    <a:pt x="115" y="145"/>
                  </a:lnTo>
                  <a:lnTo>
                    <a:pt x="108" y="148"/>
                  </a:lnTo>
                  <a:lnTo>
                    <a:pt x="101" y="150"/>
                  </a:lnTo>
                  <a:lnTo>
                    <a:pt x="93" y="153"/>
                  </a:lnTo>
                  <a:lnTo>
                    <a:pt x="86" y="154"/>
                  </a:lnTo>
                  <a:lnTo>
                    <a:pt x="78" y="154"/>
                  </a:lnTo>
                  <a:lnTo>
                    <a:pt x="78" y="154"/>
                  </a:lnTo>
                  <a:lnTo>
                    <a:pt x="70" y="154"/>
                  </a:lnTo>
                  <a:lnTo>
                    <a:pt x="62" y="153"/>
                  </a:lnTo>
                  <a:lnTo>
                    <a:pt x="55" y="150"/>
                  </a:lnTo>
                  <a:lnTo>
                    <a:pt x="49" y="148"/>
                  </a:lnTo>
                  <a:lnTo>
                    <a:pt x="42" y="145"/>
                  </a:lnTo>
                  <a:lnTo>
                    <a:pt x="35" y="141"/>
                  </a:lnTo>
                  <a:lnTo>
                    <a:pt x="29" y="137"/>
                  </a:lnTo>
                  <a:lnTo>
                    <a:pt x="23" y="132"/>
                  </a:lnTo>
                  <a:lnTo>
                    <a:pt x="19" y="126"/>
                  </a:lnTo>
                  <a:lnTo>
                    <a:pt x="14" y="121"/>
                  </a:lnTo>
                  <a:lnTo>
                    <a:pt x="11" y="114"/>
                  </a:lnTo>
                  <a:lnTo>
                    <a:pt x="7" y="107"/>
                  </a:lnTo>
                  <a:lnTo>
                    <a:pt x="4" y="100"/>
                  </a:lnTo>
                  <a:lnTo>
                    <a:pt x="3" y="93"/>
                  </a:lnTo>
                  <a:lnTo>
                    <a:pt x="2" y="85"/>
                  </a:lnTo>
                  <a:lnTo>
                    <a:pt x="0" y="77"/>
                  </a:lnTo>
                  <a:lnTo>
                    <a:pt x="0" y="77"/>
                  </a:lnTo>
                  <a:lnTo>
                    <a:pt x="2" y="69"/>
                  </a:lnTo>
                  <a:lnTo>
                    <a:pt x="3" y="61"/>
                  </a:lnTo>
                  <a:lnTo>
                    <a:pt x="4" y="54"/>
                  </a:lnTo>
                  <a:lnTo>
                    <a:pt x="7" y="47"/>
                  </a:lnTo>
                  <a:lnTo>
                    <a:pt x="11" y="40"/>
                  </a:lnTo>
                  <a:lnTo>
                    <a:pt x="14" y="34"/>
                  </a:lnTo>
                  <a:lnTo>
                    <a:pt x="19" y="28"/>
                  </a:lnTo>
                  <a:lnTo>
                    <a:pt x="23" y="22"/>
                  </a:lnTo>
                  <a:lnTo>
                    <a:pt x="29" y="18"/>
                  </a:lnTo>
                  <a:lnTo>
                    <a:pt x="35" y="13"/>
                  </a:lnTo>
                  <a:lnTo>
                    <a:pt x="42" y="10"/>
                  </a:lnTo>
                  <a:lnTo>
                    <a:pt x="49" y="6"/>
                  </a:lnTo>
                  <a:lnTo>
                    <a:pt x="55" y="4"/>
                  </a:lnTo>
                  <a:lnTo>
                    <a:pt x="62" y="2"/>
                  </a:lnTo>
                  <a:lnTo>
                    <a:pt x="70" y="0"/>
                  </a:lnTo>
                  <a:lnTo>
                    <a:pt x="78" y="0"/>
                  </a:lnTo>
                  <a:lnTo>
                    <a:pt x="78" y="0"/>
                  </a:lnTo>
                  <a:lnTo>
                    <a:pt x="86" y="0"/>
                  </a:lnTo>
                  <a:lnTo>
                    <a:pt x="93" y="2"/>
                  </a:lnTo>
                  <a:lnTo>
                    <a:pt x="101" y="4"/>
                  </a:lnTo>
                  <a:lnTo>
                    <a:pt x="108" y="6"/>
                  </a:lnTo>
                  <a:lnTo>
                    <a:pt x="115" y="10"/>
                  </a:lnTo>
                  <a:lnTo>
                    <a:pt x="121" y="13"/>
                  </a:lnTo>
                  <a:lnTo>
                    <a:pt x="128" y="18"/>
                  </a:lnTo>
                  <a:lnTo>
                    <a:pt x="132" y="22"/>
                  </a:lnTo>
                  <a:lnTo>
                    <a:pt x="138" y="28"/>
                  </a:lnTo>
                  <a:lnTo>
                    <a:pt x="142" y="34"/>
                  </a:lnTo>
                  <a:lnTo>
                    <a:pt x="146" y="40"/>
                  </a:lnTo>
                  <a:lnTo>
                    <a:pt x="149" y="47"/>
                  </a:lnTo>
                  <a:lnTo>
                    <a:pt x="152" y="54"/>
                  </a:lnTo>
                  <a:lnTo>
                    <a:pt x="154"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6" name="Freeform 1555">
              <a:extLst>
                <a:ext uri="{FF2B5EF4-FFF2-40B4-BE49-F238E27FC236}">
                  <a16:creationId xmlns:a16="http://schemas.microsoft.com/office/drawing/2014/main" id="{9D500AC1-20C3-4AA4-97CB-D0ADEE692F5B}"/>
                </a:ext>
              </a:extLst>
            </p:cNvPr>
            <p:cNvSpPr>
              <a:spLocks/>
            </p:cNvSpPr>
            <p:nvPr/>
          </p:nvSpPr>
          <p:spPr bwMode="auto">
            <a:xfrm>
              <a:off x="7891463" y="1778000"/>
              <a:ext cx="49213" cy="49213"/>
            </a:xfrm>
            <a:custGeom>
              <a:avLst/>
              <a:gdLst>
                <a:gd name="T0" fmla="*/ 155 w 155"/>
                <a:gd name="T1" fmla="*/ 77 h 155"/>
                <a:gd name="T2" fmla="*/ 154 w 155"/>
                <a:gd name="T3" fmla="*/ 93 h 155"/>
                <a:gd name="T4" fmla="*/ 149 w 155"/>
                <a:gd name="T5" fmla="*/ 108 h 155"/>
                <a:gd name="T6" fmla="*/ 142 w 155"/>
                <a:gd name="T7" fmla="*/ 121 h 155"/>
                <a:gd name="T8" fmla="*/ 132 w 155"/>
                <a:gd name="T9" fmla="*/ 132 h 155"/>
                <a:gd name="T10" fmla="*/ 121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1 h 155"/>
                <a:gd name="T22" fmla="*/ 42 w 155"/>
                <a:gd name="T23" fmla="*/ 146 h 155"/>
                <a:gd name="T24" fmla="*/ 29 w 155"/>
                <a:gd name="T25" fmla="*/ 137 h 155"/>
                <a:gd name="T26" fmla="*/ 19 w 155"/>
                <a:gd name="T27" fmla="*/ 126 h 155"/>
                <a:gd name="T28" fmla="*/ 11 w 155"/>
                <a:gd name="T29" fmla="*/ 114 h 155"/>
                <a:gd name="T30" fmla="*/ 4 w 155"/>
                <a:gd name="T31" fmla="*/ 100 h 155"/>
                <a:gd name="T32" fmla="*/ 2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4 h 155"/>
                <a:gd name="T46" fmla="*/ 49 w 155"/>
                <a:gd name="T47" fmla="*/ 6 h 155"/>
                <a:gd name="T48" fmla="*/ 62 w 155"/>
                <a:gd name="T49" fmla="*/ 2 h 155"/>
                <a:gd name="T50" fmla="*/ 78 w 155"/>
                <a:gd name="T51" fmla="*/ 0 h 155"/>
                <a:gd name="T52" fmla="*/ 86 w 155"/>
                <a:gd name="T53" fmla="*/ 0 h 155"/>
                <a:gd name="T54" fmla="*/ 101 w 155"/>
                <a:gd name="T55" fmla="*/ 4 h 155"/>
                <a:gd name="T56" fmla="*/ 115 w 155"/>
                <a:gd name="T57" fmla="*/ 10 h 155"/>
                <a:gd name="T58" fmla="*/ 128 w 155"/>
                <a:gd name="T59" fmla="*/ 18 h 155"/>
                <a:gd name="T60" fmla="*/ 138 w 155"/>
                <a:gd name="T61" fmla="*/ 29 h 155"/>
                <a:gd name="T62" fmla="*/ 146 w 155"/>
                <a:gd name="T63" fmla="*/ 40 h 155"/>
                <a:gd name="T64" fmla="*/ 152 w 155"/>
                <a:gd name="T65" fmla="*/ 54 h 155"/>
                <a:gd name="T66" fmla="*/ 155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4" y="93"/>
                  </a:lnTo>
                  <a:lnTo>
                    <a:pt x="152" y="100"/>
                  </a:lnTo>
                  <a:lnTo>
                    <a:pt x="149" y="108"/>
                  </a:lnTo>
                  <a:lnTo>
                    <a:pt x="146" y="114"/>
                  </a:lnTo>
                  <a:lnTo>
                    <a:pt x="142" y="121"/>
                  </a:lnTo>
                  <a:lnTo>
                    <a:pt x="138" y="126"/>
                  </a:lnTo>
                  <a:lnTo>
                    <a:pt x="132" y="132"/>
                  </a:lnTo>
                  <a:lnTo>
                    <a:pt x="128" y="137"/>
                  </a:lnTo>
                  <a:lnTo>
                    <a:pt x="121" y="141"/>
                  </a:lnTo>
                  <a:lnTo>
                    <a:pt x="115" y="146"/>
                  </a:lnTo>
                  <a:lnTo>
                    <a:pt x="108" y="148"/>
                  </a:lnTo>
                  <a:lnTo>
                    <a:pt x="101" y="151"/>
                  </a:lnTo>
                  <a:lnTo>
                    <a:pt x="93" y="153"/>
                  </a:lnTo>
                  <a:lnTo>
                    <a:pt x="86" y="154"/>
                  </a:lnTo>
                  <a:lnTo>
                    <a:pt x="78" y="155"/>
                  </a:lnTo>
                  <a:lnTo>
                    <a:pt x="78" y="155"/>
                  </a:lnTo>
                  <a:lnTo>
                    <a:pt x="70" y="154"/>
                  </a:lnTo>
                  <a:lnTo>
                    <a:pt x="62" y="153"/>
                  </a:lnTo>
                  <a:lnTo>
                    <a:pt x="55" y="151"/>
                  </a:lnTo>
                  <a:lnTo>
                    <a:pt x="49" y="148"/>
                  </a:lnTo>
                  <a:lnTo>
                    <a:pt x="42" y="146"/>
                  </a:lnTo>
                  <a:lnTo>
                    <a:pt x="35" y="141"/>
                  </a:lnTo>
                  <a:lnTo>
                    <a:pt x="29" y="137"/>
                  </a:lnTo>
                  <a:lnTo>
                    <a:pt x="23" y="132"/>
                  </a:lnTo>
                  <a:lnTo>
                    <a:pt x="19" y="126"/>
                  </a:lnTo>
                  <a:lnTo>
                    <a:pt x="14" y="121"/>
                  </a:lnTo>
                  <a:lnTo>
                    <a:pt x="11" y="114"/>
                  </a:lnTo>
                  <a:lnTo>
                    <a:pt x="7" y="108"/>
                  </a:lnTo>
                  <a:lnTo>
                    <a:pt x="4" y="100"/>
                  </a:lnTo>
                  <a:lnTo>
                    <a:pt x="3" y="93"/>
                  </a:lnTo>
                  <a:lnTo>
                    <a:pt x="2" y="85"/>
                  </a:lnTo>
                  <a:lnTo>
                    <a:pt x="0" y="77"/>
                  </a:lnTo>
                  <a:lnTo>
                    <a:pt x="0" y="77"/>
                  </a:lnTo>
                  <a:lnTo>
                    <a:pt x="2" y="69"/>
                  </a:lnTo>
                  <a:lnTo>
                    <a:pt x="3" y="62"/>
                  </a:lnTo>
                  <a:lnTo>
                    <a:pt x="4" y="54"/>
                  </a:lnTo>
                  <a:lnTo>
                    <a:pt x="7" y="47"/>
                  </a:lnTo>
                  <a:lnTo>
                    <a:pt x="11" y="40"/>
                  </a:lnTo>
                  <a:lnTo>
                    <a:pt x="14" y="35"/>
                  </a:lnTo>
                  <a:lnTo>
                    <a:pt x="19" y="29"/>
                  </a:lnTo>
                  <a:lnTo>
                    <a:pt x="23" y="23"/>
                  </a:lnTo>
                  <a:lnTo>
                    <a:pt x="29" y="18"/>
                  </a:lnTo>
                  <a:lnTo>
                    <a:pt x="35" y="14"/>
                  </a:lnTo>
                  <a:lnTo>
                    <a:pt x="42" y="10"/>
                  </a:lnTo>
                  <a:lnTo>
                    <a:pt x="49" y="6"/>
                  </a:lnTo>
                  <a:lnTo>
                    <a:pt x="55" y="4"/>
                  </a:lnTo>
                  <a:lnTo>
                    <a:pt x="62" y="2"/>
                  </a:lnTo>
                  <a:lnTo>
                    <a:pt x="70" y="0"/>
                  </a:lnTo>
                  <a:lnTo>
                    <a:pt x="78" y="0"/>
                  </a:lnTo>
                  <a:lnTo>
                    <a:pt x="78" y="0"/>
                  </a:lnTo>
                  <a:lnTo>
                    <a:pt x="86" y="0"/>
                  </a:lnTo>
                  <a:lnTo>
                    <a:pt x="93" y="2"/>
                  </a:lnTo>
                  <a:lnTo>
                    <a:pt x="101" y="4"/>
                  </a:lnTo>
                  <a:lnTo>
                    <a:pt x="108" y="6"/>
                  </a:lnTo>
                  <a:lnTo>
                    <a:pt x="115" y="10"/>
                  </a:lnTo>
                  <a:lnTo>
                    <a:pt x="121" y="14"/>
                  </a:lnTo>
                  <a:lnTo>
                    <a:pt x="128" y="18"/>
                  </a:lnTo>
                  <a:lnTo>
                    <a:pt x="132" y="23"/>
                  </a:lnTo>
                  <a:lnTo>
                    <a:pt x="138" y="29"/>
                  </a:lnTo>
                  <a:lnTo>
                    <a:pt x="142" y="35"/>
                  </a:lnTo>
                  <a:lnTo>
                    <a:pt x="146" y="40"/>
                  </a:lnTo>
                  <a:lnTo>
                    <a:pt x="149" y="47"/>
                  </a:lnTo>
                  <a:lnTo>
                    <a:pt x="152"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7" name="Freeform 1556">
              <a:extLst>
                <a:ext uri="{FF2B5EF4-FFF2-40B4-BE49-F238E27FC236}">
                  <a16:creationId xmlns:a16="http://schemas.microsoft.com/office/drawing/2014/main" id="{BEE9CC17-8DD1-4B8D-A708-795846A52409}"/>
                </a:ext>
              </a:extLst>
            </p:cNvPr>
            <p:cNvSpPr>
              <a:spLocks/>
            </p:cNvSpPr>
            <p:nvPr/>
          </p:nvSpPr>
          <p:spPr bwMode="auto">
            <a:xfrm>
              <a:off x="7961313" y="1708150"/>
              <a:ext cx="49213" cy="49213"/>
            </a:xfrm>
            <a:custGeom>
              <a:avLst/>
              <a:gdLst>
                <a:gd name="T0" fmla="*/ 154 w 154"/>
                <a:gd name="T1" fmla="*/ 77 h 154"/>
                <a:gd name="T2" fmla="*/ 152 w 154"/>
                <a:gd name="T3" fmla="*/ 93 h 154"/>
                <a:gd name="T4" fmla="*/ 148 w 154"/>
                <a:gd name="T5" fmla="*/ 107 h 154"/>
                <a:gd name="T6" fmla="*/ 141 w 154"/>
                <a:gd name="T7" fmla="*/ 121 h 154"/>
                <a:gd name="T8" fmla="*/ 132 w 154"/>
                <a:gd name="T9" fmla="*/ 132 h 154"/>
                <a:gd name="T10" fmla="*/ 120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4 h 154"/>
                <a:gd name="T42" fmla="*/ 22 w 154"/>
                <a:gd name="T43" fmla="*/ 22 h 154"/>
                <a:gd name="T44" fmla="*/ 33 w 154"/>
                <a:gd name="T45" fmla="*/ 13 h 154"/>
                <a:gd name="T46" fmla="*/ 47 w 154"/>
                <a:gd name="T47" fmla="*/ 6 h 154"/>
                <a:gd name="T48" fmla="*/ 61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8" name="Freeform 1557">
              <a:extLst>
                <a:ext uri="{FF2B5EF4-FFF2-40B4-BE49-F238E27FC236}">
                  <a16:creationId xmlns:a16="http://schemas.microsoft.com/office/drawing/2014/main" id="{526134F6-4811-4684-91DC-D79B55D48C58}"/>
                </a:ext>
              </a:extLst>
            </p:cNvPr>
            <p:cNvSpPr>
              <a:spLocks/>
            </p:cNvSpPr>
            <p:nvPr/>
          </p:nvSpPr>
          <p:spPr bwMode="auto">
            <a:xfrm>
              <a:off x="7961313" y="1778000"/>
              <a:ext cx="49213" cy="49213"/>
            </a:xfrm>
            <a:custGeom>
              <a:avLst/>
              <a:gdLst>
                <a:gd name="T0" fmla="*/ 154 w 154"/>
                <a:gd name="T1" fmla="*/ 77 h 155"/>
                <a:gd name="T2" fmla="*/ 152 w 154"/>
                <a:gd name="T3" fmla="*/ 93 h 155"/>
                <a:gd name="T4" fmla="*/ 148 w 154"/>
                <a:gd name="T5" fmla="*/ 108 h 155"/>
                <a:gd name="T6" fmla="*/ 141 w 154"/>
                <a:gd name="T7" fmla="*/ 121 h 155"/>
                <a:gd name="T8" fmla="*/ 132 w 154"/>
                <a:gd name="T9" fmla="*/ 132 h 155"/>
                <a:gd name="T10" fmla="*/ 120 w 154"/>
                <a:gd name="T11" fmla="*/ 141 h 155"/>
                <a:gd name="T12" fmla="*/ 107 w 154"/>
                <a:gd name="T13" fmla="*/ 148 h 155"/>
                <a:gd name="T14" fmla="*/ 92 w 154"/>
                <a:gd name="T15" fmla="*/ 153 h 155"/>
                <a:gd name="T16" fmla="*/ 77 w 154"/>
                <a:gd name="T17" fmla="*/ 155 h 155"/>
                <a:gd name="T18" fmla="*/ 69 w 154"/>
                <a:gd name="T19" fmla="*/ 154 h 155"/>
                <a:gd name="T20" fmla="*/ 54 w 154"/>
                <a:gd name="T21" fmla="*/ 151 h 155"/>
                <a:gd name="T22" fmla="*/ 40 w 154"/>
                <a:gd name="T23" fmla="*/ 146 h 155"/>
                <a:gd name="T24" fmla="*/ 28 w 154"/>
                <a:gd name="T25" fmla="*/ 137 h 155"/>
                <a:gd name="T26" fmla="*/ 17 w 154"/>
                <a:gd name="T27" fmla="*/ 126 h 155"/>
                <a:gd name="T28" fmla="*/ 9 w 154"/>
                <a:gd name="T29" fmla="*/ 114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3 w 154"/>
                <a:gd name="T45" fmla="*/ 14 h 155"/>
                <a:gd name="T46" fmla="*/ 47 w 154"/>
                <a:gd name="T47" fmla="*/ 6 h 155"/>
                <a:gd name="T48" fmla="*/ 61 w 154"/>
                <a:gd name="T49" fmla="*/ 2 h 155"/>
                <a:gd name="T50" fmla="*/ 77 w 154"/>
                <a:gd name="T51" fmla="*/ 0 h 155"/>
                <a:gd name="T52" fmla="*/ 85 w 154"/>
                <a:gd name="T53" fmla="*/ 0 h 155"/>
                <a:gd name="T54" fmla="*/ 100 w 154"/>
                <a:gd name="T55" fmla="*/ 4 h 155"/>
                <a:gd name="T56" fmla="*/ 114 w 154"/>
                <a:gd name="T57" fmla="*/ 10 h 155"/>
                <a:gd name="T58" fmla="*/ 126 w 154"/>
                <a:gd name="T59" fmla="*/ 18 h 155"/>
                <a:gd name="T60" fmla="*/ 136 w 154"/>
                <a:gd name="T61" fmla="*/ 29 h 155"/>
                <a:gd name="T62" fmla="*/ 144 w 154"/>
                <a:gd name="T63" fmla="*/ 40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8"/>
                  </a:lnTo>
                  <a:lnTo>
                    <a:pt x="144" y="114"/>
                  </a:lnTo>
                  <a:lnTo>
                    <a:pt x="141" y="121"/>
                  </a:lnTo>
                  <a:lnTo>
                    <a:pt x="136" y="126"/>
                  </a:lnTo>
                  <a:lnTo>
                    <a:pt x="132" y="132"/>
                  </a:lnTo>
                  <a:lnTo>
                    <a:pt x="126" y="137"/>
                  </a:lnTo>
                  <a:lnTo>
                    <a:pt x="120" y="141"/>
                  </a:lnTo>
                  <a:lnTo>
                    <a:pt x="114" y="146"/>
                  </a:lnTo>
                  <a:lnTo>
                    <a:pt x="107"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0" y="14"/>
                  </a:lnTo>
                  <a:lnTo>
                    <a:pt x="126" y="18"/>
                  </a:lnTo>
                  <a:lnTo>
                    <a:pt x="132" y="23"/>
                  </a:lnTo>
                  <a:lnTo>
                    <a:pt x="136" y="29"/>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9" name="Freeform 1558">
              <a:extLst>
                <a:ext uri="{FF2B5EF4-FFF2-40B4-BE49-F238E27FC236}">
                  <a16:creationId xmlns:a16="http://schemas.microsoft.com/office/drawing/2014/main" id="{DEF4BD00-7311-4A26-9E92-7DF3BF35B2F5}"/>
                </a:ext>
              </a:extLst>
            </p:cNvPr>
            <p:cNvSpPr>
              <a:spLocks/>
            </p:cNvSpPr>
            <p:nvPr/>
          </p:nvSpPr>
          <p:spPr bwMode="auto">
            <a:xfrm>
              <a:off x="8031163" y="1708150"/>
              <a:ext cx="49213" cy="49213"/>
            </a:xfrm>
            <a:custGeom>
              <a:avLst/>
              <a:gdLst>
                <a:gd name="T0" fmla="*/ 154 w 154"/>
                <a:gd name="T1" fmla="*/ 77 h 154"/>
                <a:gd name="T2" fmla="*/ 153 w 154"/>
                <a:gd name="T3" fmla="*/ 93 h 154"/>
                <a:gd name="T4" fmla="*/ 149 w 154"/>
                <a:gd name="T5" fmla="*/ 107 h 154"/>
                <a:gd name="T6" fmla="*/ 141 w 154"/>
                <a:gd name="T7" fmla="*/ 121 h 154"/>
                <a:gd name="T8" fmla="*/ 132 w 154"/>
                <a:gd name="T9" fmla="*/ 132 h 154"/>
                <a:gd name="T10" fmla="*/ 120 w 154"/>
                <a:gd name="T11" fmla="*/ 141 h 154"/>
                <a:gd name="T12" fmla="*/ 108 w 154"/>
                <a:gd name="T13" fmla="*/ 148 h 154"/>
                <a:gd name="T14" fmla="*/ 93 w 154"/>
                <a:gd name="T15" fmla="*/ 153 h 154"/>
                <a:gd name="T16" fmla="*/ 78 w 154"/>
                <a:gd name="T17" fmla="*/ 154 h 154"/>
                <a:gd name="T18" fmla="*/ 70 w 154"/>
                <a:gd name="T19" fmla="*/ 154 h 154"/>
                <a:gd name="T20" fmla="*/ 55 w 154"/>
                <a:gd name="T21" fmla="*/ 150 h 154"/>
                <a:gd name="T22" fmla="*/ 41 w 154"/>
                <a:gd name="T23" fmla="*/ 145 h 154"/>
                <a:gd name="T24" fmla="*/ 29 w 154"/>
                <a:gd name="T25" fmla="*/ 137 h 154"/>
                <a:gd name="T26" fmla="*/ 18 w 154"/>
                <a:gd name="T27" fmla="*/ 126 h 154"/>
                <a:gd name="T28" fmla="*/ 10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8 w 154"/>
                <a:gd name="T51" fmla="*/ 0 h 154"/>
                <a:gd name="T52" fmla="*/ 86 w 154"/>
                <a:gd name="T53" fmla="*/ 0 h 154"/>
                <a:gd name="T54" fmla="*/ 101 w 154"/>
                <a:gd name="T55" fmla="*/ 4 h 154"/>
                <a:gd name="T56" fmla="*/ 114 w 154"/>
                <a:gd name="T57" fmla="*/ 10 h 154"/>
                <a:gd name="T58" fmla="*/ 126 w 154"/>
                <a:gd name="T59" fmla="*/ 18 h 154"/>
                <a:gd name="T60" fmla="*/ 136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9" y="107"/>
                  </a:lnTo>
                  <a:lnTo>
                    <a:pt x="145" y="114"/>
                  </a:lnTo>
                  <a:lnTo>
                    <a:pt x="141" y="121"/>
                  </a:lnTo>
                  <a:lnTo>
                    <a:pt x="136" y="126"/>
                  </a:lnTo>
                  <a:lnTo>
                    <a:pt x="132" y="132"/>
                  </a:lnTo>
                  <a:lnTo>
                    <a:pt x="126" y="137"/>
                  </a:lnTo>
                  <a:lnTo>
                    <a:pt x="120" y="141"/>
                  </a:lnTo>
                  <a:lnTo>
                    <a:pt x="114" y="145"/>
                  </a:lnTo>
                  <a:lnTo>
                    <a:pt x="108" y="148"/>
                  </a:lnTo>
                  <a:lnTo>
                    <a:pt x="101" y="150"/>
                  </a:lnTo>
                  <a:lnTo>
                    <a:pt x="93" y="153"/>
                  </a:lnTo>
                  <a:lnTo>
                    <a:pt x="86" y="154"/>
                  </a:lnTo>
                  <a:lnTo>
                    <a:pt x="78" y="154"/>
                  </a:lnTo>
                  <a:lnTo>
                    <a:pt x="78" y="154"/>
                  </a:lnTo>
                  <a:lnTo>
                    <a:pt x="70" y="154"/>
                  </a:lnTo>
                  <a:lnTo>
                    <a:pt x="62" y="153"/>
                  </a:lnTo>
                  <a:lnTo>
                    <a:pt x="55" y="150"/>
                  </a:lnTo>
                  <a:lnTo>
                    <a:pt x="47" y="148"/>
                  </a:lnTo>
                  <a:lnTo>
                    <a:pt x="41" y="145"/>
                  </a:lnTo>
                  <a:lnTo>
                    <a:pt x="34" y="141"/>
                  </a:lnTo>
                  <a:lnTo>
                    <a:pt x="29"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1"/>
                  </a:lnTo>
                  <a:lnTo>
                    <a:pt x="3" y="54"/>
                  </a:lnTo>
                  <a:lnTo>
                    <a:pt x="7" y="47"/>
                  </a:lnTo>
                  <a:lnTo>
                    <a:pt x="10" y="40"/>
                  </a:lnTo>
                  <a:lnTo>
                    <a:pt x="14" y="34"/>
                  </a:lnTo>
                  <a:lnTo>
                    <a:pt x="18" y="28"/>
                  </a:lnTo>
                  <a:lnTo>
                    <a:pt x="23" y="22"/>
                  </a:lnTo>
                  <a:lnTo>
                    <a:pt x="29" y="18"/>
                  </a:lnTo>
                  <a:lnTo>
                    <a:pt x="34" y="13"/>
                  </a:lnTo>
                  <a:lnTo>
                    <a:pt x="41" y="10"/>
                  </a:lnTo>
                  <a:lnTo>
                    <a:pt x="47" y="6"/>
                  </a:lnTo>
                  <a:lnTo>
                    <a:pt x="55" y="4"/>
                  </a:lnTo>
                  <a:lnTo>
                    <a:pt x="62" y="2"/>
                  </a:lnTo>
                  <a:lnTo>
                    <a:pt x="70" y="0"/>
                  </a:lnTo>
                  <a:lnTo>
                    <a:pt x="78" y="0"/>
                  </a:lnTo>
                  <a:lnTo>
                    <a:pt x="78" y="0"/>
                  </a:lnTo>
                  <a:lnTo>
                    <a:pt x="86" y="0"/>
                  </a:lnTo>
                  <a:lnTo>
                    <a:pt x="93" y="2"/>
                  </a:lnTo>
                  <a:lnTo>
                    <a:pt x="101" y="4"/>
                  </a:lnTo>
                  <a:lnTo>
                    <a:pt x="108" y="6"/>
                  </a:lnTo>
                  <a:lnTo>
                    <a:pt x="114" y="10"/>
                  </a:lnTo>
                  <a:lnTo>
                    <a:pt x="120" y="13"/>
                  </a:lnTo>
                  <a:lnTo>
                    <a:pt x="126" y="18"/>
                  </a:lnTo>
                  <a:lnTo>
                    <a:pt x="132" y="22"/>
                  </a:lnTo>
                  <a:lnTo>
                    <a:pt x="136" y="28"/>
                  </a:lnTo>
                  <a:lnTo>
                    <a:pt x="141" y="34"/>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0" name="Freeform 1559">
              <a:extLst>
                <a:ext uri="{FF2B5EF4-FFF2-40B4-BE49-F238E27FC236}">
                  <a16:creationId xmlns:a16="http://schemas.microsoft.com/office/drawing/2014/main" id="{9175BFF8-0928-43E0-960E-04EDC031E60C}"/>
                </a:ext>
              </a:extLst>
            </p:cNvPr>
            <p:cNvSpPr>
              <a:spLocks/>
            </p:cNvSpPr>
            <p:nvPr/>
          </p:nvSpPr>
          <p:spPr bwMode="auto">
            <a:xfrm>
              <a:off x="8031163" y="1778000"/>
              <a:ext cx="49213" cy="49213"/>
            </a:xfrm>
            <a:custGeom>
              <a:avLst/>
              <a:gdLst>
                <a:gd name="T0" fmla="*/ 154 w 154"/>
                <a:gd name="T1" fmla="*/ 77 h 155"/>
                <a:gd name="T2" fmla="*/ 153 w 154"/>
                <a:gd name="T3" fmla="*/ 93 h 155"/>
                <a:gd name="T4" fmla="*/ 149 w 154"/>
                <a:gd name="T5" fmla="*/ 108 h 155"/>
                <a:gd name="T6" fmla="*/ 141 w 154"/>
                <a:gd name="T7" fmla="*/ 121 h 155"/>
                <a:gd name="T8" fmla="*/ 132 w 154"/>
                <a:gd name="T9" fmla="*/ 132 h 155"/>
                <a:gd name="T10" fmla="*/ 120 w 154"/>
                <a:gd name="T11" fmla="*/ 141 h 155"/>
                <a:gd name="T12" fmla="*/ 108 w 154"/>
                <a:gd name="T13" fmla="*/ 148 h 155"/>
                <a:gd name="T14" fmla="*/ 93 w 154"/>
                <a:gd name="T15" fmla="*/ 153 h 155"/>
                <a:gd name="T16" fmla="*/ 78 w 154"/>
                <a:gd name="T17" fmla="*/ 155 h 155"/>
                <a:gd name="T18" fmla="*/ 70 w 154"/>
                <a:gd name="T19" fmla="*/ 154 h 155"/>
                <a:gd name="T20" fmla="*/ 55 w 154"/>
                <a:gd name="T21" fmla="*/ 151 h 155"/>
                <a:gd name="T22" fmla="*/ 41 w 154"/>
                <a:gd name="T23" fmla="*/ 146 h 155"/>
                <a:gd name="T24" fmla="*/ 29 w 154"/>
                <a:gd name="T25" fmla="*/ 137 h 155"/>
                <a:gd name="T26" fmla="*/ 18 w 154"/>
                <a:gd name="T27" fmla="*/ 126 h 155"/>
                <a:gd name="T28" fmla="*/ 10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2 h 155"/>
                <a:gd name="T50" fmla="*/ 78 w 154"/>
                <a:gd name="T51" fmla="*/ 0 h 155"/>
                <a:gd name="T52" fmla="*/ 86 w 154"/>
                <a:gd name="T53" fmla="*/ 0 h 155"/>
                <a:gd name="T54" fmla="*/ 101 w 154"/>
                <a:gd name="T55" fmla="*/ 4 h 155"/>
                <a:gd name="T56" fmla="*/ 114 w 154"/>
                <a:gd name="T57" fmla="*/ 10 h 155"/>
                <a:gd name="T58" fmla="*/ 126 w 154"/>
                <a:gd name="T59" fmla="*/ 18 h 155"/>
                <a:gd name="T60" fmla="*/ 136 w 154"/>
                <a:gd name="T61" fmla="*/ 29 h 155"/>
                <a:gd name="T62" fmla="*/ 145 w 154"/>
                <a:gd name="T63" fmla="*/ 40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4"/>
                  </a:lnTo>
                  <a:lnTo>
                    <a:pt x="141" y="121"/>
                  </a:lnTo>
                  <a:lnTo>
                    <a:pt x="136" y="126"/>
                  </a:lnTo>
                  <a:lnTo>
                    <a:pt x="132" y="132"/>
                  </a:lnTo>
                  <a:lnTo>
                    <a:pt x="126" y="137"/>
                  </a:lnTo>
                  <a:lnTo>
                    <a:pt x="120" y="141"/>
                  </a:lnTo>
                  <a:lnTo>
                    <a:pt x="114" y="146"/>
                  </a:lnTo>
                  <a:lnTo>
                    <a:pt x="108" y="148"/>
                  </a:lnTo>
                  <a:lnTo>
                    <a:pt x="101" y="151"/>
                  </a:lnTo>
                  <a:lnTo>
                    <a:pt x="93" y="153"/>
                  </a:lnTo>
                  <a:lnTo>
                    <a:pt x="86" y="154"/>
                  </a:lnTo>
                  <a:lnTo>
                    <a:pt x="78" y="155"/>
                  </a:lnTo>
                  <a:lnTo>
                    <a:pt x="78" y="155"/>
                  </a:lnTo>
                  <a:lnTo>
                    <a:pt x="70" y="154"/>
                  </a:lnTo>
                  <a:lnTo>
                    <a:pt x="62" y="153"/>
                  </a:lnTo>
                  <a:lnTo>
                    <a:pt x="55" y="151"/>
                  </a:lnTo>
                  <a:lnTo>
                    <a:pt x="47" y="148"/>
                  </a:lnTo>
                  <a:lnTo>
                    <a:pt x="41" y="146"/>
                  </a:lnTo>
                  <a:lnTo>
                    <a:pt x="34" y="141"/>
                  </a:lnTo>
                  <a:lnTo>
                    <a:pt x="29" y="137"/>
                  </a:lnTo>
                  <a:lnTo>
                    <a:pt x="23" y="132"/>
                  </a:lnTo>
                  <a:lnTo>
                    <a:pt x="18" y="126"/>
                  </a:lnTo>
                  <a:lnTo>
                    <a:pt x="14" y="121"/>
                  </a:lnTo>
                  <a:lnTo>
                    <a:pt x="10" y="114"/>
                  </a:lnTo>
                  <a:lnTo>
                    <a:pt x="7" y="108"/>
                  </a:lnTo>
                  <a:lnTo>
                    <a:pt x="3" y="100"/>
                  </a:lnTo>
                  <a:lnTo>
                    <a:pt x="2" y="93"/>
                  </a:lnTo>
                  <a:lnTo>
                    <a:pt x="1" y="85"/>
                  </a:lnTo>
                  <a:lnTo>
                    <a:pt x="0" y="77"/>
                  </a:lnTo>
                  <a:lnTo>
                    <a:pt x="0" y="77"/>
                  </a:lnTo>
                  <a:lnTo>
                    <a:pt x="1" y="69"/>
                  </a:lnTo>
                  <a:lnTo>
                    <a:pt x="2" y="62"/>
                  </a:lnTo>
                  <a:lnTo>
                    <a:pt x="3" y="54"/>
                  </a:lnTo>
                  <a:lnTo>
                    <a:pt x="7" y="47"/>
                  </a:lnTo>
                  <a:lnTo>
                    <a:pt x="10" y="40"/>
                  </a:lnTo>
                  <a:lnTo>
                    <a:pt x="14" y="35"/>
                  </a:lnTo>
                  <a:lnTo>
                    <a:pt x="18" y="29"/>
                  </a:lnTo>
                  <a:lnTo>
                    <a:pt x="23" y="23"/>
                  </a:lnTo>
                  <a:lnTo>
                    <a:pt x="29" y="18"/>
                  </a:lnTo>
                  <a:lnTo>
                    <a:pt x="34" y="14"/>
                  </a:lnTo>
                  <a:lnTo>
                    <a:pt x="41" y="10"/>
                  </a:lnTo>
                  <a:lnTo>
                    <a:pt x="47" y="6"/>
                  </a:lnTo>
                  <a:lnTo>
                    <a:pt x="55" y="4"/>
                  </a:lnTo>
                  <a:lnTo>
                    <a:pt x="62" y="2"/>
                  </a:lnTo>
                  <a:lnTo>
                    <a:pt x="70" y="0"/>
                  </a:lnTo>
                  <a:lnTo>
                    <a:pt x="78" y="0"/>
                  </a:lnTo>
                  <a:lnTo>
                    <a:pt x="78" y="0"/>
                  </a:lnTo>
                  <a:lnTo>
                    <a:pt x="86" y="0"/>
                  </a:lnTo>
                  <a:lnTo>
                    <a:pt x="93" y="2"/>
                  </a:lnTo>
                  <a:lnTo>
                    <a:pt x="101" y="4"/>
                  </a:lnTo>
                  <a:lnTo>
                    <a:pt x="108" y="6"/>
                  </a:lnTo>
                  <a:lnTo>
                    <a:pt x="114" y="10"/>
                  </a:lnTo>
                  <a:lnTo>
                    <a:pt x="120" y="14"/>
                  </a:lnTo>
                  <a:lnTo>
                    <a:pt x="126" y="18"/>
                  </a:lnTo>
                  <a:lnTo>
                    <a:pt x="132" y="23"/>
                  </a:lnTo>
                  <a:lnTo>
                    <a:pt x="136" y="29"/>
                  </a:lnTo>
                  <a:lnTo>
                    <a:pt x="141"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1" name="Freeform 1560">
              <a:extLst>
                <a:ext uri="{FF2B5EF4-FFF2-40B4-BE49-F238E27FC236}">
                  <a16:creationId xmlns:a16="http://schemas.microsoft.com/office/drawing/2014/main" id="{330F59F4-EF2D-4E73-8ADA-FDDD8BD83BBF}"/>
                </a:ext>
              </a:extLst>
            </p:cNvPr>
            <p:cNvSpPr>
              <a:spLocks/>
            </p:cNvSpPr>
            <p:nvPr/>
          </p:nvSpPr>
          <p:spPr bwMode="auto">
            <a:xfrm>
              <a:off x="8664575" y="2198688"/>
              <a:ext cx="49213" cy="49213"/>
            </a:xfrm>
            <a:custGeom>
              <a:avLst/>
              <a:gdLst>
                <a:gd name="T0" fmla="*/ 153 w 153"/>
                <a:gd name="T1" fmla="*/ 77 h 153"/>
                <a:gd name="T2" fmla="*/ 152 w 153"/>
                <a:gd name="T3" fmla="*/ 92 h 153"/>
                <a:gd name="T4" fmla="*/ 147 w 153"/>
                <a:gd name="T5" fmla="*/ 107 h 153"/>
                <a:gd name="T6" fmla="*/ 141 w 153"/>
                <a:gd name="T7" fmla="*/ 120 h 153"/>
                <a:gd name="T8" fmla="*/ 131 w 153"/>
                <a:gd name="T9" fmla="*/ 131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3 w 153"/>
                <a:gd name="T43" fmla="*/ 22 h 153"/>
                <a:gd name="T44" fmla="*/ 33 w 153"/>
                <a:gd name="T45" fmla="*/ 13 h 153"/>
                <a:gd name="T46" fmla="*/ 47 w 153"/>
                <a:gd name="T47" fmla="*/ 6 h 153"/>
                <a:gd name="T48" fmla="*/ 62 w 153"/>
                <a:gd name="T49" fmla="*/ 1 h 153"/>
                <a:gd name="T50" fmla="*/ 76 w 153"/>
                <a:gd name="T51" fmla="*/ 0 h 153"/>
                <a:gd name="T52" fmla="*/ 84 w 153"/>
                <a:gd name="T53" fmla="*/ 0 h 153"/>
                <a:gd name="T54" fmla="*/ 99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2"/>
                  </a:lnTo>
                  <a:lnTo>
                    <a:pt x="150" y="100"/>
                  </a:lnTo>
                  <a:lnTo>
                    <a:pt x="147" y="107"/>
                  </a:lnTo>
                  <a:lnTo>
                    <a:pt x="144" y="113"/>
                  </a:lnTo>
                  <a:lnTo>
                    <a:pt x="141" y="120"/>
                  </a:lnTo>
                  <a:lnTo>
                    <a:pt x="136" y="126"/>
                  </a:lnTo>
                  <a:lnTo>
                    <a:pt x="131" y="131"/>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3" y="141"/>
                  </a:lnTo>
                  <a:lnTo>
                    <a:pt x="27" y="136"/>
                  </a:lnTo>
                  <a:lnTo>
                    <a:pt x="23" y="131"/>
                  </a:lnTo>
                  <a:lnTo>
                    <a:pt x="17" y="126"/>
                  </a:lnTo>
                  <a:lnTo>
                    <a:pt x="12" y="120"/>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3"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2" name="Freeform 1561">
              <a:extLst>
                <a:ext uri="{FF2B5EF4-FFF2-40B4-BE49-F238E27FC236}">
                  <a16:creationId xmlns:a16="http://schemas.microsoft.com/office/drawing/2014/main" id="{0AE3B54B-0E93-4790-AEB8-F982C41354C7}"/>
                </a:ext>
              </a:extLst>
            </p:cNvPr>
            <p:cNvSpPr>
              <a:spLocks/>
            </p:cNvSpPr>
            <p:nvPr/>
          </p:nvSpPr>
          <p:spPr bwMode="auto">
            <a:xfrm>
              <a:off x="8734425" y="2198688"/>
              <a:ext cx="49213" cy="49213"/>
            </a:xfrm>
            <a:custGeom>
              <a:avLst/>
              <a:gdLst>
                <a:gd name="T0" fmla="*/ 155 w 155"/>
                <a:gd name="T1" fmla="*/ 77 h 153"/>
                <a:gd name="T2" fmla="*/ 153 w 155"/>
                <a:gd name="T3" fmla="*/ 92 h 153"/>
                <a:gd name="T4" fmla="*/ 148 w 155"/>
                <a:gd name="T5" fmla="*/ 107 h 153"/>
                <a:gd name="T6" fmla="*/ 141 w 155"/>
                <a:gd name="T7" fmla="*/ 120 h 153"/>
                <a:gd name="T8" fmla="*/ 132 w 155"/>
                <a:gd name="T9" fmla="*/ 131 h 153"/>
                <a:gd name="T10" fmla="*/ 121 w 155"/>
                <a:gd name="T11" fmla="*/ 141 h 153"/>
                <a:gd name="T12" fmla="*/ 107 w 155"/>
                <a:gd name="T13" fmla="*/ 148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8 w 155"/>
                <a:gd name="T25" fmla="*/ 136 h 153"/>
                <a:gd name="T26" fmla="*/ 18 w 155"/>
                <a:gd name="T27" fmla="*/ 126 h 153"/>
                <a:gd name="T28" fmla="*/ 9 w 155"/>
                <a:gd name="T29" fmla="*/ 113 h 153"/>
                <a:gd name="T30" fmla="*/ 4 w 155"/>
                <a:gd name="T31" fmla="*/ 100 h 153"/>
                <a:gd name="T32" fmla="*/ 0 w 155"/>
                <a:gd name="T33" fmla="*/ 85 h 153"/>
                <a:gd name="T34" fmla="*/ 0 w 155"/>
                <a:gd name="T35" fmla="*/ 77 h 153"/>
                <a:gd name="T36" fmla="*/ 1 w 155"/>
                <a:gd name="T37" fmla="*/ 61 h 153"/>
                <a:gd name="T38" fmla="*/ 6 w 155"/>
                <a:gd name="T39" fmla="*/ 47 h 153"/>
                <a:gd name="T40" fmla="*/ 13 w 155"/>
                <a:gd name="T41" fmla="*/ 33 h 153"/>
                <a:gd name="T42" fmla="*/ 23 w 155"/>
                <a:gd name="T43" fmla="*/ 22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4 h 153"/>
                <a:gd name="T56" fmla="*/ 114 w 155"/>
                <a:gd name="T57" fmla="*/ 9 h 153"/>
                <a:gd name="T58" fmla="*/ 126 w 155"/>
                <a:gd name="T59" fmla="*/ 17 h 153"/>
                <a:gd name="T60" fmla="*/ 137 w 155"/>
                <a:gd name="T61" fmla="*/ 28 h 153"/>
                <a:gd name="T62" fmla="*/ 145 w 155"/>
                <a:gd name="T63" fmla="*/ 40 h 153"/>
                <a:gd name="T64" fmla="*/ 150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2"/>
                  </a:lnTo>
                  <a:lnTo>
                    <a:pt x="150" y="100"/>
                  </a:lnTo>
                  <a:lnTo>
                    <a:pt x="148" y="107"/>
                  </a:lnTo>
                  <a:lnTo>
                    <a:pt x="145" y="113"/>
                  </a:lnTo>
                  <a:lnTo>
                    <a:pt x="141" y="120"/>
                  </a:lnTo>
                  <a:lnTo>
                    <a:pt x="137" y="126"/>
                  </a:lnTo>
                  <a:lnTo>
                    <a:pt x="132" y="131"/>
                  </a:lnTo>
                  <a:lnTo>
                    <a:pt x="126" y="136"/>
                  </a:lnTo>
                  <a:lnTo>
                    <a:pt x="121"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1"/>
                  </a:lnTo>
                  <a:lnTo>
                    <a:pt x="18"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8" y="28"/>
                  </a:lnTo>
                  <a:lnTo>
                    <a:pt x="23" y="22"/>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3"/>
                  </a:lnTo>
                  <a:lnTo>
                    <a:pt x="126" y="17"/>
                  </a:lnTo>
                  <a:lnTo>
                    <a:pt x="132" y="22"/>
                  </a:lnTo>
                  <a:lnTo>
                    <a:pt x="137" y="28"/>
                  </a:lnTo>
                  <a:lnTo>
                    <a:pt x="141" y="33"/>
                  </a:lnTo>
                  <a:lnTo>
                    <a:pt x="145" y="40"/>
                  </a:lnTo>
                  <a:lnTo>
                    <a:pt x="148" y="47"/>
                  </a:lnTo>
                  <a:lnTo>
                    <a:pt x="150"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3" name="Freeform 1562">
              <a:extLst>
                <a:ext uri="{FF2B5EF4-FFF2-40B4-BE49-F238E27FC236}">
                  <a16:creationId xmlns:a16="http://schemas.microsoft.com/office/drawing/2014/main" id="{A7F1236A-96B8-4EF0-BB78-68146A68F03C}"/>
                </a:ext>
              </a:extLst>
            </p:cNvPr>
            <p:cNvSpPr>
              <a:spLocks/>
            </p:cNvSpPr>
            <p:nvPr/>
          </p:nvSpPr>
          <p:spPr bwMode="auto">
            <a:xfrm>
              <a:off x="8804275" y="2198688"/>
              <a:ext cx="49213" cy="49213"/>
            </a:xfrm>
            <a:custGeom>
              <a:avLst/>
              <a:gdLst>
                <a:gd name="T0" fmla="*/ 154 w 154"/>
                <a:gd name="T1" fmla="*/ 77 h 153"/>
                <a:gd name="T2" fmla="*/ 152 w 154"/>
                <a:gd name="T3" fmla="*/ 92 h 153"/>
                <a:gd name="T4" fmla="*/ 148 w 154"/>
                <a:gd name="T5" fmla="*/ 107 h 153"/>
                <a:gd name="T6" fmla="*/ 141 w 154"/>
                <a:gd name="T7" fmla="*/ 120 h 153"/>
                <a:gd name="T8" fmla="*/ 132 w 154"/>
                <a:gd name="T9" fmla="*/ 131 h 153"/>
                <a:gd name="T10" fmla="*/ 120 w 154"/>
                <a:gd name="T11" fmla="*/ 141 h 153"/>
                <a:gd name="T12" fmla="*/ 107 w 154"/>
                <a:gd name="T13" fmla="*/ 148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2 w 154"/>
                <a:gd name="T43" fmla="*/ 22 h 153"/>
                <a:gd name="T44" fmla="*/ 33 w 154"/>
                <a:gd name="T45" fmla="*/ 13 h 153"/>
                <a:gd name="T46" fmla="*/ 47 w 154"/>
                <a:gd name="T47" fmla="*/ 6 h 153"/>
                <a:gd name="T48" fmla="*/ 61 w 154"/>
                <a:gd name="T49" fmla="*/ 1 h 153"/>
                <a:gd name="T50" fmla="*/ 77 w 154"/>
                <a:gd name="T51" fmla="*/ 0 h 153"/>
                <a:gd name="T52" fmla="*/ 85 w 154"/>
                <a:gd name="T53" fmla="*/ 0 h 153"/>
                <a:gd name="T54" fmla="*/ 100 w 154"/>
                <a:gd name="T55" fmla="*/ 4 h 153"/>
                <a:gd name="T56" fmla="*/ 114 w 154"/>
                <a:gd name="T57" fmla="*/ 9 h 153"/>
                <a:gd name="T58" fmla="*/ 126 w 154"/>
                <a:gd name="T59" fmla="*/ 17 h 153"/>
                <a:gd name="T60" fmla="*/ 136 w 154"/>
                <a:gd name="T61" fmla="*/ 28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2"/>
                  </a:lnTo>
                  <a:lnTo>
                    <a:pt x="150" y="100"/>
                  </a:lnTo>
                  <a:lnTo>
                    <a:pt x="148" y="107"/>
                  </a:lnTo>
                  <a:lnTo>
                    <a:pt x="144" y="113"/>
                  </a:lnTo>
                  <a:lnTo>
                    <a:pt x="141" y="120"/>
                  </a:lnTo>
                  <a:lnTo>
                    <a:pt x="136" y="126"/>
                  </a:lnTo>
                  <a:lnTo>
                    <a:pt x="132" y="131"/>
                  </a:lnTo>
                  <a:lnTo>
                    <a:pt x="126"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1"/>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4" name="Freeform 1563">
              <a:extLst>
                <a:ext uri="{FF2B5EF4-FFF2-40B4-BE49-F238E27FC236}">
                  <a16:creationId xmlns:a16="http://schemas.microsoft.com/office/drawing/2014/main" id="{01E00756-D2A5-4DA8-BF4F-AF748A122FBB}"/>
                </a:ext>
              </a:extLst>
            </p:cNvPr>
            <p:cNvSpPr>
              <a:spLocks/>
            </p:cNvSpPr>
            <p:nvPr/>
          </p:nvSpPr>
          <p:spPr bwMode="auto">
            <a:xfrm>
              <a:off x="8874125" y="2198688"/>
              <a:ext cx="49213" cy="49213"/>
            </a:xfrm>
            <a:custGeom>
              <a:avLst/>
              <a:gdLst>
                <a:gd name="T0" fmla="*/ 155 w 155"/>
                <a:gd name="T1" fmla="*/ 77 h 153"/>
                <a:gd name="T2" fmla="*/ 152 w 155"/>
                <a:gd name="T3" fmla="*/ 92 h 153"/>
                <a:gd name="T4" fmla="*/ 148 w 155"/>
                <a:gd name="T5" fmla="*/ 107 h 153"/>
                <a:gd name="T6" fmla="*/ 141 w 155"/>
                <a:gd name="T7" fmla="*/ 120 h 153"/>
                <a:gd name="T8" fmla="*/ 132 w 155"/>
                <a:gd name="T9" fmla="*/ 131 h 153"/>
                <a:gd name="T10" fmla="*/ 120 w 155"/>
                <a:gd name="T11" fmla="*/ 141 h 153"/>
                <a:gd name="T12" fmla="*/ 108 w 155"/>
                <a:gd name="T13" fmla="*/ 148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100 h 153"/>
                <a:gd name="T32" fmla="*/ 0 w 155"/>
                <a:gd name="T33" fmla="*/ 85 h 153"/>
                <a:gd name="T34" fmla="*/ 0 w 155"/>
                <a:gd name="T35" fmla="*/ 77 h 153"/>
                <a:gd name="T36" fmla="*/ 1 w 155"/>
                <a:gd name="T37" fmla="*/ 61 h 153"/>
                <a:gd name="T38" fmla="*/ 6 w 155"/>
                <a:gd name="T39" fmla="*/ 47 h 153"/>
                <a:gd name="T40" fmla="*/ 14 w 155"/>
                <a:gd name="T41" fmla="*/ 33 h 153"/>
                <a:gd name="T42" fmla="*/ 23 w 155"/>
                <a:gd name="T43" fmla="*/ 22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4 h 153"/>
                <a:gd name="T56" fmla="*/ 114 w 155"/>
                <a:gd name="T57" fmla="*/ 9 h 153"/>
                <a:gd name="T58" fmla="*/ 126 w 155"/>
                <a:gd name="T59" fmla="*/ 17 h 153"/>
                <a:gd name="T60" fmla="*/ 136 w 155"/>
                <a:gd name="T61" fmla="*/ 28 h 153"/>
                <a:gd name="T62" fmla="*/ 144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2" y="92"/>
                  </a:lnTo>
                  <a:lnTo>
                    <a:pt x="151" y="100"/>
                  </a:lnTo>
                  <a:lnTo>
                    <a:pt x="148" y="107"/>
                  </a:lnTo>
                  <a:lnTo>
                    <a:pt x="144" y="113"/>
                  </a:lnTo>
                  <a:lnTo>
                    <a:pt x="141" y="120"/>
                  </a:lnTo>
                  <a:lnTo>
                    <a:pt x="136" y="126"/>
                  </a:lnTo>
                  <a:lnTo>
                    <a:pt x="132" y="131"/>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1"/>
                  </a:lnTo>
                  <a:lnTo>
                    <a:pt x="17" y="126"/>
                  </a:lnTo>
                  <a:lnTo>
                    <a:pt x="14"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2"/>
                  </a:lnTo>
                  <a:lnTo>
                    <a:pt x="136" y="28"/>
                  </a:lnTo>
                  <a:lnTo>
                    <a:pt x="141" y="33"/>
                  </a:lnTo>
                  <a:lnTo>
                    <a:pt x="144" y="40"/>
                  </a:lnTo>
                  <a:lnTo>
                    <a:pt x="148" y="47"/>
                  </a:lnTo>
                  <a:lnTo>
                    <a:pt x="151" y="54"/>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5" name="Freeform 1564">
              <a:extLst>
                <a:ext uri="{FF2B5EF4-FFF2-40B4-BE49-F238E27FC236}">
                  <a16:creationId xmlns:a16="http://schemas.microsoft.com/office/drawing/2014/main" id="{288E9BD5-AD41-40A7-89B0-24D5D8BC1A41}"/>
                </a:ext>
              </a:extLst>
            </p:cNvPr>
            <p:cNvSpPr>
              <a:spLocks/>
            </p:cNvSpPr>
            <p:nvPr/>
          </p:nvSpPr>
          <p:spPr bwMode="auto">
            <a:xfrm>
              <a:off x="8943975" y="2198688"/>
              <a:ext cx="49213" cy="49213"/>
            </a:xfrm>
            <a:custGeom>
              <a:avLst/>
              <a:gdLst>
                <a:gd name="T0" fmla="*/ 154 w 154"/>
                <a:gd name="T1" fmla="*/ 77 h 153"/>
                <a:gd name="T2" fmla="*/ 152 w 154"/>
                <a:gd name="T3" fmla="*/ 92 h 153"/>
                <a:gd name="T4" fmla="*/ 147 w 154"/>
                <a:gd name="T5" fmla="*/ 107 h 153"/>
                <a:gd name="T6" fmla="*/ 141 w 154"/>
                <a:gd name="T7" fmla="*/ 120 h 153"/>
                <a:gd name="T8" fmla="*/ 131 w 154"/>
                <a:gd name="T9" fmla="*/ 131 h 153"/>
                <a:gd name="T10" fmla="*/ 120 w 154"/>
                <a:gd name="T11" fmla="*/ 141 h 153"/>
                <a:gd name="T12" fmla="*/ 107 w 154"/>
                <a:gd name="T13" fmla="*/ 148 h 153"/>
                <a:gd name="T14" fmla="*/ 93 w 154"/>
                <a:gd name="T15" fmla="*/ 152 h 153"/>
                <a:gd name="T16" fmla="*/ 76 w 154"/>
                <a:gd name="T17" fmla="*/ 153 h 153"/>
                <a:gd name="T18" fmla="*/ 70 w 154"/>
                <a:gd name="T19" fmla="*/ 153 h 153"/>
                <a:gd name="T20" fmla="*/ 54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1 h 153"/>
                <a:gd name="T38" fmla="*/ 7 w 154"/>
                <a:gd name="T39" fmla="*/ 47 h 153"/>
                <a:gd name="T40" fmla="*/ 14 w 154"/>
                <a:gd name="T41" fmla="*/ 33 h 153"/>
                <a:gd name="T42" fmla="*/ 23 w 154"/>
                <a:gd name="T43" fmla="*/ 22 h 153"/>
                <a:gd name="T44" fmla="*/ 34 w 154"/>
                <a:gd name="T45" fmla="*/ 13 h 153"/>
                <a:gd name="T46" fmla="*/ 47 w 154"/>
                <a:gd name="T47" fmla="*/ 6 h 153"/>
                <a:gd name="T48" fmla="*/ 62 w 154"/>
                <a:gd name="T49" fmla="*/ 1 h 153"/>
                <a:gd name="T50" fmla="*/ 76 w 154"/>
                <a:gd name="T51" fmla="*/ 0 h 153"/>
                <a:gd name="T52" fmla="*/ 84 w 154"/>
                <a:gd name="T53" fmla="*/ 0 h 153"/>
                <a:gd name="T54" fmla="*/ 99 w 154"/>
                <a:gd name="T55" fmla="*/ 4 h 153"/>
                <a:gd name="T56" fmla="*/ 113 w 154"/>
                <a:gd name="T57" fmla="*/ 9 h 153"/>
                <a:gd name="T58" fmla="*/ 126 w 154"/>
                <a:gd name="T59" fmla="*/ 17 h 153"/>
                <a:gd name="T60" fmla="*/ 136 w 154"/>
                <a:gd name="T61" fmla="*/ 28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2"/>
                  </a:lnTo>
                  <a:lnTo>
                    <a:pt x="151" y="100"/>
                  </a:lnTo>
                  <a:lnTo>
                    <a:pt x="147" y="107"/>
                  </a:lnTo>
                  <a:lnTo>
                    <a:pt x="145" y="113"/>
                  </a:lnTo>
                  <a:lnTo>
                    <a:pt x="141" y="120"/>
                  </a:lnTo>
                  <a:lnTo>
                    <a:pt x="136" y="126"/>
                  </a:lnTo>
                  <a:lnTo>
                    <a:pt x="131" y="131"/>
                  </a:lnTo>
                  <a:lnTo>
                    <a:pt x="126" y="136"/>
                  </a:lnTo>
                  <a:lnTo>
                    <a:pt x="120" y="141"/>
                  </a:lnTo>
                  <a:lnTo>
                    <a:pt x="113" y="144"/>
                  </a:lnTo>
                  <a:lnTo>
                    <a:pt x="107" y="148"/>
                  </a:lnTo>
                  <a:lnTo>
                    <a:pt x="99" y="150"/>
                  </a:lnTo>
                  <a:lnTo>
                    <a:pt x="93" y="152"/>
                  </a:lnTo>
                  <a:lnTo>
                    <a:pt x="84" y="153"/>
                  </a:lnTo>
                  <a:lnTo>
                    <a:pt x="76" y="153"/>
                  </a:lnTo>
                  <a:lnTo>
                    <a:pt x="76" y="153"/>
                  </a:lnTo>
                  <a:lnTo>
                    <a:pt x="70" y="153"/>
                  </a:lnTo>
                  <a:lnTo>
                    <a:pt x="62" y="152"/>
                  </a:lnTo>
                  <a:lnTo>
                    <a:pt x="54" y="150"/>
                  </a:lnTo>
                  <a:lnTo>
                    <a:pt x="47" y="148"/>
                  </a:lnTo>
                  <a:lnTo>
                    <a:pt x="40" y="144"/>
                  </a:lnTo>
                  <a:lnTo>
                    <a:pt x="34" y="141"/>
                  </a:lnTo>
                  <a:lnTo>
                    <a:pt x="28" y="136"/>
                  </a:lnTo>
                  <a:lnTo>
                    <a:pt x="23" y="131"/>
                  </a:lnTo>
                  <a:lnTo>
                    <a:pt x="18" y="126"/>
                  </a:lnTo>
                  <a:lnTo>
                    <a:pt x="14" y="120"/>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0" y="9"/>
                  </a:lnTo>
                  <a:lnTo>
                    <a:pt x="47" y="6"/>
                  </a:lnTo>
                  <a:lnTo>
                    <a:pt x="54" y="4"/>
                  </a:lnTo>
                  <a:lnTo>
                    <a:pt x="62" y="1"/>
                  </a:lnTo>
                  <a:lnTo>
                    <a:pt x="70" y="0"/>
                  </a:lnTo>
                  <a:lnTo>
                    <a:pt x="76" y="0"/>
                  </a:lnTo>
                  <a:lnTo>
                    <a:pt x="76" y="0"/>
                  </a:lnTo>
                  <a:lnTo>
                    <a:pt x="84" y="0"/>
                  </a:lnTo>
                  <a:lnTo>
                    <a:pt x="93"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6" name="Freeform 1565">
              <a:extLst>
                <a:ext uri="{FF2B5EF4-FFF2-40B4-BE49-F238E27FC236}">
                  <a16:creationId xmlns:a16="http://schemas.microsoft.com/office/drawing/2014/main" id="{1EB06705-9284-447F-84C4-442A7D62F95F}"/>
                </a:ext>
              </a:extLst>
            </p:cNvPr>
            <p:cNvSpPr>
              <a:spLocks/>
            </p:cNvSpPr>
            <p:nvPr/>
          </p:nvSpPr>
          <p:spPr bwMode="auto">
            <a:xfrm>
              <a:off x="9013825" y="2198688"/>
              <a:ext cx="49213" cy="49213"/>
            </a:xfrm>
            <a:custGeom>
              <a:avLst/>
              <a:gdLst>
                <a:gd name="T0" fmla="*/ 154 w 154"/>
                <a:gd name="T1" fmla="*/ 77 h 153"/>
                <a:gd name="T2" fmla="*/ 153 w 154"/>
                <a:gd name="T3" fmla="*/ 92 h 153"/>
                <a:gd name="T4" fmla="*/ 148 w 154"/>
                <a:gd name="T5" fmla="*/ 107 h 153"/>
                <a:gd name="T6" fmla="*/ 141 w 154"/>
                <a:gd name="T7" fmla="*/ 120 h 153"/>
                <a:gd name="T8" fmla="*/ 131 w 154"/>
                <a:gd name="T9" fmla="*/ 131 h 153"/>
                <a:gd name="T10" fmla="*/ 120 w 154"/>
                <a:gd name="T11" fmla="*/ 141 h 153"/>
                <a:gd name="T12" fmla="*/ 107 w 154"/>
                <a:gd name="T13" fmla="*/ 148 h 153"/>
                <a:gd name="T14" fmla="*/ 92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3 w 154"/>
                <a:gd name="T31" fmla="*/ 100 h 153"/>
                <a:gd name="T32" fmla="*/ 1 w 154"/>
                <a:gd name="T33" fmla="*/ 85 h 153"/>
                <a:gd name="T34" fmla="*/ 0 w 154"/>
                <a:gd name="T35" fmla="*/ 77 h 153"/>
                <a:gd name="T36" fmla="*/ 2 w 154"/>
                <a:gd name="T37" fmla="*/ 61 h 153"/>
                <a:gd name="T38" fmla="*/ 6 w 154"/>
                <a:gd name="T39" fmla="*/ 47 h 153"/>
                <a:gd name="T40" fmla="*/ 13 w 154"/>
                <a:gd name="T41" fmla="*/ 33 h 153"/>
                <a:gd name="T42" fmla="*/ 22 w 154"/>
                <a:gd name="T43" fmla="*/ 22 h 153"/>
                <a:gd name="T44" fmla="*/ 34 w 154"/>
                <a:gd name="T45" fmla="*/ 13 h 153"/>
                <a:gd name="T46" fmla="*/ 48 w 154"/>
                <a:gd name="T47" fmla="*/ 6 h 153"/>
                <a:gd name="T48" fmla="*/ 61 w 154"/>
                <a:gd name="T49" fmla="*/ 1 h 153"/>
                <a:gd name="T50" fmla="*/ 77 w 154"/>
                <a:gd name="T51" fmla="*/ 0 h 153"/>
                <a:gd name="T52" fmla="*/ 85 w 154"/>
                <a:gd name="T53" fmla="*/ 0 h 153"/>
                <a:gd name="T54" fmla="*/ 100 w 154"/>
                <a:gd name="T55" fmla="*/ 4 h 153"/>
                <a:gd name="T56" fmla="*/ 114 w 154"/>
                <a:gd name="T57" fmla="*/ 9 h 153"/>
                <a:gd name="T58" fmla="*/ 127 w 154"/>
                <a:gd name="T59" fmla="*/ 17 h 153"/>
                <a:gd name="T60" fmla="*/ 137 w 154"/>
                <a:gd name="T61" fmla="*/ 28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2"/>
                  </a:lnTo>
                  <a:lnTo>
                    <a:pt x="151" y="100"/>
                  </a:lnTo>
                  <a:lnTo>
                    <a:pt x="148" y="107"/>
                  </a:lnTo>
                  <a:lnTo>
                    <a:pt x="145" y="113"/>
                  </a:lnTo>
                  <a:lnTo>
                    <a:pt x="141" y="120"/>
                  </a:lnTo>
                  <a:lnTo>
                    <a:pt x="137" y="126"/>
                  </a:lnTo>
                  <a:lnTo>
                    <a:pt x="131" y="131"/>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8" y="148"/>
                  </a:lnTo>
                  <a:lnTo>
                    <a:pt x="41" y="144"/>
                  </a:lnTo>
                  <a:lnTo>
                    <a:pt x="34" y="141"/>
                  </a:lnTo>
                  <a:lnTo>
                    <a:pt x="28" y="136"/>
                  </a:lnTo>
                  <a:lnTo>
                    <a:pt x="22" y="131"/>
                  </a:lnTo>
                  <a:lnTo>
                    <a:pt x="18" y="126"/>
                  </a:lnTo>
                  <a:lnTo>
                    <a:pt x="13" y="120"/>
                  </a:lnTo>
                  <a:lnTo>
                    <a:pt x="10" y="113"/>
                  </a:lnTo>
                  <a:lnTo>
                    <a:pt x="6" y="107"/>
                  </a:lnTo>
                  <a:lnTo>
                    <a:pt x="3" y="100"/>
                  </a:lnTo>
                  <a:lnTo>
                    <a:pt x="2" y="92"/>
                  </a:lnTo>
                  <a:lnTo>
                    <a:pt x="1" y="85"/>
                  </a:lnTo>
                  <a:lnTo>
                    <a:pt x="0" y="77"/>
                  </a:lnTo>
                  <a:lnTo>
                    <a:pt x="0" y="77"/>
                  </a:lnTo>
                  <a:lnTo>
                    <a:pt x="1" y="69"/>
                  </a:lnTo>
                  <a:lnTo>
                    <a:pt x="2" y="61"/>
                  </a:lnTo>
                  <a:lnTo>
                    <a:pt x="3" y="54"/>
                  </a:lnTo>
                  <a:lnTo>
                    <a:pt x="6" y="47"/>
                  </a:lnTo>
                  <a:lnTo>
                    <a:pt x="10" y="40"/>
                  </a:lnTo>
                  <a:lnTo>
                    <a:pt x="13" y="33"/>
                  </a:lnTo>
                  <a:lnTo>
                    <a:pt x="18" y="28"/>
                  </a:lnTo>
                  <a:lnTo>
                    <a:pt x="22" y="22"/>
                  </a:lnTo>
                  <a:lnTo>
                    <a:pt x="28" y="17"/>
                  </a:lnTo>
                  <a:lnTo>
                    <a:pt x="34" y="13"/>
                  </a:lnTo>
                  <a:lnTo>
                    <a:pt x="41" y="9"/>
                  </a:lnTo>
                  <a:lnTo>
                    <a:pt x="48"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7" y="17"/>
                  </a:lnTo>
                  <a:lnTo>
                    <a:pt x="131" y="22"/>
                  </a:lnTo>
                  <a:lnTo>
                    <a:pt x="137" y="28"/>
                  </a:lnTo>
                  <a:lnTo>
                    <a:pt x="141" y="33"/>
                  </a:lnTo>
                  <a:lnTo>
                    <a:pt x="145" y="40"/>
                  </a:lnTo>
                  <a:lnTo>
                    <a:pt x="148"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7" name="Freeform 1566">
              <a:extLst>
                <a:ext uri="{FF2B5EF4-FFF2-40B4-BE49-F238E27FC236}">
                  <a16:creationId xmlns:a16="http://schemas.microsoft.com/office/drawing/2014/main" id="{8E0D3A91-79EB-4809-9725-4B823F92C5C2}"/>
                </a:ext>
              </a:extLst>
            </p:cNvPr>
            <p:cNvSpPr>
              <a:spLocks/>
            </p:cNvSpPr>
            <p:nvPr/>
          </p:nvSpPr>
          <p:spPr bwMode="auto">
            <a:xfrm>
              <a:off x="9083675" y="2198688"/>
              <a:ext cx="49213" cy="49213"/>
            </a:xfrm>
            <a:custGeom>
              <a:avLst/>
              <a:gdLst>
                <a:gd name="T0" fmla="*/ 154 w 154"/>
                <a:gd name="T1" fmla="*/ 77 h 153"/>
                <a:gd name="T2" fmla="*/ 152 w 154"/>
                <a:gd name="T3" fmla="*/ 92 h 153"/>
                <a:gd name="T4" fmla="*/ 148 w 154"/>
                <a:gd name="T5" fmla="*/ 107 h 153"/>
                <a:gd name="T6" fmla="*/ 141 w 154"/>
                <a:gd name="T7" fmla="*/ 120 h 153"/>
                <a:gd name="T8" fmla="*/ 131 w 154"/>
                <a:gd name="T9" fmla="*/ 131 h 153"/>
                <a:gd name="T10" fmla="*/ 119 w 154"/>
                <a:gd name="T11" fmla="*/ 141 h 153"/>
                <a:gd name="T12" fmla="*/ 107 w 154"/>
                <a:gd name="T13" fmla="*/ 148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2 w 154"/>
                <a:gd name="T43" fmla="*/ 22 h 153"/>
                <a:gd name="T44" fmla="*/ 33 w 154"/>
                <a:gd name="T45" fmla="*/ 13 h 153"/>
                <a:gd name="T46" fmla="*/ 47 w 154"/>
                <a:gd name="T47" fmla="*/ 6 h 153"/>
                <a:gd name="T48" fmla="*/ 61 w 154"/>
                <a:gd name="T49" fmla="*/ 1 h 153"/>
                <a:gd name="T50" fmla="*/ 77 w 154"/>
                <a:gd name="T51" fmla="*/ 0 h 153"/>
                <a:gd name="T52" fmla="*/ 85 w 154"/>
                <a:gd name="T53" fmla="*/ 0 h 153"/>
                <a:gd name="T54" fmla="*/ 100 w 154"/>
                <a:gd name="T55" fmla="*/ 4 h 153"/>
                <a:gd name="T56" fmla="*/ 114 w 154"/>
                <a:gd name="T57" fmla="*/ 9 h 153"/>
                <a:gd name="T58" fmla="*/ 126 w 154"/>
                <a:gd name="T59" fmla="*/ 17 h 153"/>
                <a:gd name="T60" fmla="*/ 136 w 154"/>
                <a:gd name="T61" fmla="*/ 28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2"/>
                  </a:lnTo>
                  <a:lnTo>
                    <a:pt x="150" y="100"/>
                  </a:lnTo>
                  <a:lnTo>
                    <a:pt x="148" y="107"/>
                  </a:lnTo>
                  <a:lnTo>
                    <a:pt x="144" y="113"/>
                  </a:lnTo>
                  <a:lnTo>
                    <a:pt x="141" y="120"/>
                  </a:lnTo>
                  <a:lnTo>
                    <a:pt x="136" y="126"/>
                  </a:lnTo>
                  <a:lnTo>
                    <a:pt x="131" y="131"/>
                  </a:lnTo>
                  <a:lnTo>
                    <a:pt x="126" y="136"/>
                  </a:lnTo>
                  <a:lnTo>
                    <a:pt x="119" y="141"/>
                  </a:lnTo>
                  <a:lnTo>
                    <a:pt x="114"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1"/>
                  </a:lnTo>
                  <a:lnTo>
                    <a:pt x="17" y="126"/>
                  </a:lnTo>
                  <a:lnTo>
                    <a:pt x="13"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19" y="13"/>
                  </a:lnTo>
                  <a:lnTo>
                    <a:pt x="126" y="17"/>
                  </a:lnTo>
                  <a:lnTo>
                    <a:pt x="131" y="22"/>
                  </a:lnTo>
                  <a:lnTo>
                    <a:pt x="136" y="28"/>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8" name="Freeform 1567">
              <a:extLst>
                <a:ext uri="{FF2B5EF4-FFF2-40B4-BE49-F238E27FC236}">
                  <a16:creationId xmlns:a16="http://schemas.microsoft.com/office/drawing/2014/main" id="{C8FC62E4-D10C-49FE-9D50-201667391ED6}"/>
                </a:ext>
              </a:extLst>
            </p:cNvPr>
            <p:cNvSpPr>
              <a:spLocks/>
            </p:cNvSpPr>
            <p:nvPr/>
          </p:nvSpPr>
          <p:spPr bwMode="auto">
            <a:xfrm>
              <a:off x="9153525" y="2198688"/>
              <a:ext cx="49213" cy="49213"/>
            </a:xfrm>
            <a:custGeom>
              <a:avLst/>
              <a:gdLst>
                <a:gd name="T0" fmla="*/ 154 w 154"/>
                <a:gd name="T1" fmla="*/ 77 h 153"/>
                <a:gd name="T2" fmla="*/ 152 w 154"/>
                <a:gd name="T3" fmla="*/ 92 h 153"/>
                <a:gd name="T4" fmla="*/ 149 w 154"/>
                <a:gd name="T5" fmla="*/ 107 h 153"/>
                <a:gd name="T6" fmla="*/ 141 w 154"/>
                <a:gd name="T7" fmla="*/ 120 h 153"/>
                <a:gd name="T8" fmla="*/ 132 w 154"/>
                <a:gd name="T9" fmla="*/ 131 h 153"/>
                <a:gd name="T10" fmla="*/ 120 w 154"/>
                <a:gd name="T11" fmla="*/ 141 h 153"/>
                <a:gd name="T12" fmla="*/ 108 w 154"/>
                <a:gd name="T13" fmla="*/ 148 h 153"/>
                <a:gd name="T14" fmla="*/ 93 w 154"/>
                <a:gd name="T15" fmla="*/ 152 h 153"/>
                <a:gd name="T16" fmla="*/ 78 w 154"/>
                <a:gd name="T17" fmla="*/ 153 h 153"/>
                <a:gd name="T18" fmla="*/ 70 w 154"/>
                <a:gd name="T19" fmla="*/ 153 h 153"/>
                <a:gd name="T20" fmla="*/ 55 w 154"/>
                <a:gd name="T21" fmla="*/ 150 h 153"/>
                <a:gd name="T22" fmla="*/ 40 w 154"/>
                <a:gd name="T23" fmla="*/ 144 h 153"/>
                <a:gd name="T24" fmla="*/ 29 w 154"/>
                <a:gd name="T25" fmla="*/ 136 h 153"/>
                <a:gd name="T26" fmla="*/ 18 w 154"/>
                <a:gd name="T27" fmla="*/ 126 h 153"/>
                <a:gd name="T28" fmla="*/ 9 w 154"/>
                <a:gd name="T29" fmla="*/ 113 h 153"/>
                <a:gd name="T30" fmla="*/ 3 w 154"/>
                <a:gd name="T31" fmla="*/ 100 h 153"/>
                <a:gd name="T32" fmla="*/ 0 w 154"/>
                <a:gd name="T33" fmla="*/ 85 h 153"/>
                <a:gd name="T34" fmla="*/ 0 w 154"/>
                <a:gd name="T35" fmla="*/ 77 h 153"/>
                <a:gd name="T36" fmla="*/ 2 w 154"/>
                <a:gd name="T37" fmla="*/ 61 h 153"/>
                <a:gd name="T38" fmla="*/ 6 w 154"/>
                <a:gd name="T39" fmla="*/ 47 h 153"/>
                <a:gd name="T40" fmla="*/ 14 w 154"/>
                <a:gd name="T41" fmla="*/ 33 h 153"/>
                <a:gd name="T42" fmla="*/ 23 w 154"/>
                <a:gd name="T43" fmla="*/ 22 h 153"/>
                <a:gd name="T44" fmla="*/ 34 w 154"/>
                <a:gd name="T45" fmla="*/ 13 h 153"/>
                <a:gd name="T46" fmla="*/ 47 w 154"/>
                <a:gd name="T47" fmla="*/ 6 h 153"/>
                <a:gd name="T48" fmla="*/ 62 w 154"/>
                <a:gd name="T49" fmla="*/ 1 h 153"/>
                <a:gd name="T50" fmla="*/ 78 w 154"/>
                <a:gd name="T51" fmla="*/ 0 h 153"/>
                <a:gd name="T52" fmla="*/ 85 w 154"/>
                <a:gd name="T53" fmla="*/ 0 h 153"/>
                <a:gd name="T54" fmla="*/ 101 w 154"/>
                <a:gd name="T55" fmla="*/ 4 h 153"/>
                <a:gd name="T56" fmla="*/ 114 w 154"/>
                <a:gd name="T57" fmla="*/ 9 h 153"/>
                <a:gd name="T58" fmla="*/ 126 w 154"/>
                <a:gd name="T59" fmla="*/ 17 h 153"/>
                <a:gd name="T60" fmla="*/ 136 w 154"/>
                <a:gd name="T61" fmla="*/ 28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2"/>
                  </a:lnTo>
                  <a:lnTo>
                    <a:pt x="151" y="100"/>
                  </a:lnTo>
                  <a:lnTo>
                    <a:pt x="149" y="107"/>
                  </a:lnTo>
                  <a:lnTo>
                    <a:pt x="145" y="113"/>
                  </a:lnTo>
                  <a:lnTo>
                    <a:pt x="141" y="120"/>
                  </a:lnTo>
                  <a:lnTo>
                    <a:pt x="136" y="126"/>
                  </a:lnTo>
                  <a:lnTo>
                    <a:pt x="132" y="131"/>
                  </a:lnTo>
                  <a:lnTo>
                    <a:pt x="126" y="136"/>
                  </a:lnTo>
                  <a:lnTo>
                    <a:pt x="120" y="141"/>
                  </a:lnTo>
                  <a:lnTo>
                    <a:pt x="114"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1"/>
                  </a:lnTo>
                  <a:lnTo>
                    <a:pt x="18" y="126"/>
                  </a:lnTo>
                  <a:lnTo>
                    <a:pt x="14" y="120"/>
                  </a:lnTo>
                  <a:lnTo>
                    <a:pt x="9" y="113"/>
                  </a:lnTo>
                  <a:lnTo>
                    <a:pt x="6" y="107"/>
                  </a:lnTo>
                  <a:lnTo>
                    <a:pt x="3" y="100"/>
                  </a:lnTo>
                  <a:lnTo>
                    <a:pt x="2" y="92"/>
                  </a:lnTo>
                  <a:lnTo>
                    <a:pt x="0" y="85"/>
                  </a:lnTo>
                  <a:lnTo>
                    <a:pt x="0" y="77"/>
                  </a:lnTo>
                  <a:lnTo>
                    <a:pt x="0" y="77"/>
                  </a:lnTo>
                  <a:lnTo>
                    <a:pt x="0" y="69"/>
                  </a:lnTo>
                  <a:lnTo>
                    <a:pt x="2" y="61"/>
                  </a:lnTo>
                  <a:lnTo>
                    <a:pt x="3" y="54"/>
                  </a:lnTo>
                  <a:lnTo>
                    <a:pt x="6" y="47"/>
                  </a:lnTo>
                  <a:lnTo>
                    <a:pt x="9" y="40"/>
                  </a:lnTo>
                  <a:lnTo>
                    <a:pt x="14" y="33"/>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6" y="28"/>
                  </a:lnTo>
                  <a:lnTo>
                    <a:pt x="141" y="33"/>
                  </a:lnTo>
                  <a:lnTo>
                    <a:pt x="145" y="40"/>
                  </a:lnTo>
                  <a:lnTo>
                    <a:pt x="149"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9" name="Freeform 1568">
              <a:extLst>
                <a:ext uri="{FF2B5EF4-FFF2-40B4-BE49-F238E27FC236}">
                  <a16:creationId xmlns:a16="http://schemas.microsoft.com/office/drawing/2014/main" id="{3D32D9E7-8F7E-408E-AB40-A4DD2CEC714F}"/>
                </a:ext>
              </a:extLst>
            </p:cNvPr>
            <p:cNvSpPr>
              <a:spLocks/>
            </p:cNvSpPr>
            <p:nvPr/>
          </p:nvSpPr>
          <p:spPr bwMode="auto">
            <a:xfrm>
              <a:off x="9083675" y="2263775"/>
              <a:ext cx="49213" cy="49213"/>
            </a:xfrm>
            <a:custGeom>
              <a:avLst/>
              <a:gdLst>
                <a:gd name="T0" fmla="*/ 154 w 154"/>
                <a:gd name="T1" fmla="*/ 78 h 154"/>
                <a:gd name="T2" fmla="*/ 152 w 154"/>
                <a:gd name="T3" fmla="*/ 93 h 154"/>
                <a:gd name="T4" fmla="*/ 148 w 154"/>
                <a:gd name="T5" fmla="*/ 108 h 154"/>
                <a:gd name="T6" fmla="*/ 141 w 154"/>
                <a:gd name="T7" fmla="*/ 120 h 154"/>
                <a:gd name="T8" fmla="*/ 131 w 154"/>
                <a:gd name="T9" fmla="*/ 132 h 154"/>
                <a:gd name="T10" fmla="*/ 119 w 154"/>
                <a:gd name="T11" fmla="*/ 141 h 154"/>
                <a:gd name="T12" fmla="*/ 107 w 154"/>
                <a:gd name="T13" fmla="*/ 149 h 154"/>
                <a:gd name="T14" fmla="*/ 92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6 h 154"/>
                <a:gd name="T28" fmla="*/ 9 w 154"/>
                <a:gd name="T29" fmla="*/ 114 h 154"/>
                <a:gd name="T30" fmla="*/ 4 w 154"/>
                <a:gd name="T31" fmla="*/ 101 h 154"/>
                <a:gd name="T32" fmla="*/ 0 w 154"/>
                <a:gd name="T33" fmla="*/ 86 h 154"/>
                <a:gd name="T34" fmla="*/ 0 w 154"/>
                <a:gd name="T35" fmla="*/ 78 h 154"/>
                <a:gd name="T36" fmla="*/ 1 w 154"/>
                <a:gd name="T37" fmla="*/ 62 h 154"/>
                <a:gd name="T38" fmla="*/ 6 w 154"/>
                <a:gd name="T39" fmla="*/ 47 h 154"/>
                <a:gd name="T40" fmla="*/ 13 w 154"/>
                <a:gd name="T41" fmla="*/ 34 h 154"/>
                <a:gd name="T42" fmla="*/ 22 w 154"/>
                <a:gd name="T43" fmla="*/ 23 h 154"/>
                <a:gd name="T44" fmla="*/ 33 w 154"/>
                <a:gd name="T45" fmla="*/ 14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6 w 154"/>
                <a:gd name="T61" fmla="*/ 29 h 154"/>
                <a:gd name="T62" fmla="*/ 144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2" y="93"/>
                  </a:lnTo>
                  <a:lnTo>
                    <a:pt x="150" y="101"/>
                  </a:lnTo>
                  <a:lnTo>
                    <a:pt x="148" y="108"/>
                  </a:lnTo>
                  <a:lnTo>
                    <a:pt x="144" y="114"/>
                  </a:lnTo>
                  <a:lnTo>
                    <a:pt x="141" y="120"/>
                  </a:lnTo>
                  <a:lnTo>
                    <a:pt x="136" y="126"/>
                  </a:lnTo>
                  <a:lnTo>
                    <a:pt x="131" y="132"/>
                  </a:lnTo>
                  <a:lnTo>
                    <a:pt x="126" y="137"/>
                  </a:lnTo>
                  <a:lnTo>
                    <a:pt x="119" y="141"/>
                  </a:lnTo>
                  <a:lnTo>
                    <a:pt x="114" y="145"/>
                  </a:lnTo>
                  <a:lnTo>
                    <a:pt x="107"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1"/>
                  </a:lnTo>
                  <a:lnTo>
                    <a:pt x="28" y="137"/>
                  </a:lnTo>
                  <a:lnTo>
                    <a:pt x="22" y="132"/>
                  </a:lnTo>
                  <a:lnTo>
                    <a:pt x="17"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9"/>
                  </a:lnTo>
                  <a:lnTo>
                    <a:pt x="47" y="7"/>
                  </a:lnTo>
                  <a:lnTo>
                    <a:pt x="54" y="3"/>
                  </a:lnTo>
                  <a:lnTo>
                    <a:pt x="61" y="2"/>
                  </a:lnTo>
                  <a:lnTo>
                    <a:pt x="69" y="1"/>
                  </a:lnTo>
                  <a:lnTo>
                    <a:pt x="77" y="0"/>
                  </a:lnTo>
                  <a:lnTo>
                    <a:pt x="77" y="0"/>
                  </a:lnTo>
                  <a:lnTo>
                    <a:pt x="85" y="1"/>
                  </a:lnTo>
                  <a:lnTo>
                    <a:pt x="92" y="2"/>
                  </a:lnTo>
                  <a:lnTo>
                    <a:pt x="100" y="3"/>
                  </a:lnTo>
                  <a:lnTo>
                    <a:pt x="107" y="7"/>
                  </a:lnTo>
                  <a:lnTo>
                    <a:pt x="114" y="9"/>
                  </a:lnTo>
                  <a:lnTo>
                    <a:pt x="119" y="14"/>
                  </a:lnTo>
                  <a:lnTo>
                    <a:pt x="126" y="18"/>
                  </a:lnTo>
                  <a:lnTo>
                    <a:pt x="131" y="23"/>
                  </a:lnTo>
                  <a:lnTo>
                    <a:pt x="136" y="29"/>
                  </a:lnTo>
                  <a:lnTo>
                    <a:pt x="141" y="34"/>
                  </a:lnTo>
                  <a:lnTo>
                    <a:pt x="144" y="41"/>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0" name="Freeform 1569">
              <a:extLst>
                <a:ext uri="{FF2B5EF4-FFF2-40B4-BE49-F238E27FC236}">
                  <a16:creationId xmlns:a16="http://schemas.microsoft.com/office/drawing/2014/main" id="{9F3A9698-CF05-404D-8617-C180DBD0707B}"/>
                </a:ext>
              </a:extLst>
            </p:cNvPr>
            <p:cNvSpPr>
              <a:spLocks/>
            </p:cNvSpPr>
            <p:nvPr/>
          </p:nvSpPr>
          <p:spPr bwMode="auto">
            <a:xfrm>
              <a:off x="9153525" y="2263775"/>
              <a:ext cx="49213" cy="49213"/>
            </a:xfrm>
            <a:custGeom>
              <a:avLst/>
              <a:gdLst>
                <a:gd name="T0" fmla="*/ 154 w 154"/>
                <a:gd name="T1" fmla="*/ 78 h 154"/>
                <a:gd name="T2" fmla="*/ 152 w 154"/>
                <a:gd name="T3" fmla="*/ 93 h 154"/>
                <a:gd name="T4" fmla="*/ 149 w 154"/>
                <a:gd name="T5" fmla="*/ 108 h 154"/>
                <a:gd name="T6" fmla="*/ 141 w 154"/>
                <a:gd name="T7" fmla="*/ 120 h 154"/>
                <a:gd name="T8" fmla="*/ 132 w 154"/>
                <a:gd name="T9" fmla="*/ 132 h 154"/>
                <a:gd name="T10" fmla="*/ 120 w 154"/>
                <a:gd name="T11" fmla="*/ 141 h 154"/>
                <a:gd name="T12" fmla="*/ 108 w 154"/>
                <a:gd name="T13" fmla="*/ 149 h 154"/>
                <a:gd name="T14" fmla="*/ 93 w 154"/>
                <a:gd name="T15" fmla="*/ 153 h 154"/>
                <a:gd name="T16" fmla="*/ 78 w 154"/>
                <a:gd name="T17" fmla="*/ 154 h 154"/>
                <a:gd name="T18" fmla="*/ 70 w 154"/>
                <a:gd name="T19" fmla="*/ 154 h 154"/>
                <a:gd name="T20" fmla="*/ 55 w 154"/>
                <a:gd name="T21" fmla="*/ 151 h 154"/>
                <a:gd name="T22" fmla="*/ 40 w 154"/>
                <a:gd name="T23" fmla="*/ 145 h 154"/>
                <a:gd name="T24" fmla="*/ 29 w 154"/>
                <a:gd name="T25" fmla="*/ 137 h 154"/>
                <a:gd name="T26" fmla="*/ 18 w 154"/>
                <a:gd name="T27" fmla="*/ 126 h 154"/>
                <a:gd name="T28" fmla="*/ 9 w 154"/>
                <a:gd name="T29" fmla="*/ 114 h 154"/>
                <a:gd name="T30" fmla="*/ 3 w 154"/>
                <a:gd name="T31" fmla="*/ 101 h 154"/>
                <a:gd name="T32" fmla="*/ 0 w 154"/>
                <a:gd name="T33" fmla="*/ 86 h 154"/>
                <a:gd name="T34" fmla="*/ 0 w 154"/>
                <a:gd name="T35" fmla="*/ 78 h 154"/>
                <a:gd name="T36" fmla="*/ 2 w 154"/>
                <a:gd name="T37" fmla="*/ 62 h 154"/>
                <a:gd name="T38" fmla="*/ 6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5 w 154"/>
                <a:gd name="T53" fmla="*/ 1 h 154"/>
                <a:gd name="T54" fmla="*/ 101 w 154"/>
                <a:gd name="T55" fmla="*/ 3 h 154"/>
                <a:gd name="T56" fmla="*/ 114 w 154"/>
                <a:gd name="T57" fmla="*/ 9 h 154"/>
                <a:gd name="T58" fmla="*/ 126 w 154"/>
                <a:gd name="T59" fmla="*/ 18 h 154"/>
                <a:gd name="T60" fmla="*/ 136 w 154"/>
                <a:gd name="T61" fmla="*/ 29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9" y="108"/>
                  </a:lnTo>
                  <a:lnTo>
                    <a:pt x="145" y="114"/>
                  </a:lnTo>
                  <a:lnTo>
                    <a:pt x="141" y="120"/>
                  </a:lnTo>
                  <a:lnTo>
                    <a:pt x="136" y="126"/>
                  </a:lnTo>
                  <a:lnTo>
                    <a:pt x="132" y="132"/>
                  </a:lnTo>
                  <a:lnTo>
                    <a:pt x="126" y="137"/>
                  </a:lnTo>
                  <a:lnTo>
                    <a:pt x="120" y="141"/>
                  </a:lnTo>
                  <a:lnTo>
                    <a:pt x="114"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1"/>
                  </a:lnTo>
                  <a:lnTo>
                    <a:pt x="29" y="137"/>
                  </a:lnTo>
                  <a:lnTo>
                    <a:pt x="23" y="132"/>
                  </a:lnTo>
                  <a:lnTo>
                    <a:pt x="18" y="126"/>
                  </a:lnTo>
                  <a:lnTo>
                    <a:pt x="14" y="120"/>
                  </a:lnTo>
                  <a:lnTo>
                    <a:pt x="9" y="114"/>
                  </a:lnTo>
                  <a:lnTo>
                    <a:pt x="6" y="108"/>
                  </a:lnTo>
                  <a:lnTo>
                    <a:pt x="3" y="101"/>
                  </a:lnTo>
                  <a:lnTo>
                    <a:pt x="2" y="93"/>
                  </a:lnTo>
                  <a:lnTo>
                    <a:pt x="0" y="86"/>
                  </a:lnTo>
                  <a:lnTo>
                    <a:pt x="0" y="78"/>
                  </a:lnTo>
                  <a:lnTo>
                    <a:pt x="0" y="78"/>
                  </a:lnTo>
                  <a:lnTo>
                    <a:pt x="0" y="70"/>
                  </a:lnTo>
                  <a:lnTo>
                    <a:pt x="2" y="62"/>
                  </a:lnTo>
                  <a:lnTo>
                    <a:pt x="3" y="55"/>
                  </a:lnTo>
                  <a:lnTo>
                    <a:pt x="6" y="47"/>
                  </a:lnTo>
                  <a:lnTo>
                    <a:pt x="9" y="41"/>
                  </a:lnTo>
                  <a:lnTo>
                    <a:pt x="14" y="34"/>
                  </a:lnTo>
                  <a:lnTo>
                    <a:pt x="18" y="29"/>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4"/>
                  </a:lnTo>
                  <a:lnTo>
                    <a:pt x="126" y="18"/>
                  </a:lnTo>
                  <a:lnTo>
                    <a:pt x="132" y="23"/>
                  </a:lnTo>
                  <a:lnTo>
                    <a:pt x="136" y="29"/>
                  </a:lnTo>
                  <a:lnTo>
                    <a:pt x="141" y="34"/>
                  </a:lnTo>
                  <a:lnTo>
                    <a:pt x="145" y="41"/>
                  </a:lnTo>
                  <a:lnTo>
                    <a:pt x="149"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1" name="Freeform 1570">
              <a:extLst>
                <a:ext uri="{FF2B5EF4-FFF2-40B4-BE49-F238E27FC236}">
                  <a16:creationId xmlns:a16="http://schemas.microsoft.com/office/drawing/2014/main" id="{94409DF2-7C93-45DB-ABBB-E3F5B4EB024F}"/>
                </a:ext>
              </a:extLst>
            </p:cNvPr>
            <p:cNvSpPr>
              <a:spLocks/>
            </p:cNvSpPr>
            <p:nvPr/>
          </p:nvSpPr>
          <p:spPr bwMode="auto">
            <a:xfrm>
              <a:off x="8664575" y="2128838"/>
              <a:ext cx="49213" cy="47625"/>
            </a:xfrm>
            <a:custGeom>
              <a:avLst/>
              <a:gdLst>
                <a:gd name="T0" fmla="*/ 153 w 153"/>
                <a:gd name="T1" fmla="*/ 77 h 154"/>
                <a:gd name="T2" fmla="*/ 152 w 153"/>
                <a:gd name="T3" fmla="*/ 92 h 154"/>
                <a:gd name="T4" fmla="*/ 147 w 153"/>
                <a:gd name="T5" fmla="*/ 107 h 154"/>
                <a:gd name="T6" fmla="*/ 141 w 153"/>
                <a:gd name="T7" fmla="*/ 119 h 154"/>
                <a:gd name="T8" fmla="*/ 131 w 153"/>
                <a:gd name="T9" fmla="*/ 131 h 154"/>
                <a:gd name="T10" fmla="*/ 120 w 153"/>
                <a:gd name="T11" fmla="*/ 141 h 154"/>
                <a:gd name="T12" fmla="*/ 106 w 153"/>
                <a:gd name="T13" fmla="*/ 148 h 154"/>
                <a:gd name="T14" fmla="*/ 92 w 153"/>
                <a:gd name="T15" fmla="*/ 152 h 154"/>
                <a:gd name="T16" fmla="*/ 76 w 153"/>
                <a:gd name="T17" fmla="*/ 154 h 154"/>
                <a:gd name="T18" fmla="*/ 68 w 153"/>
                <a:gd name="T19" fmla="*/ 154 h 154"/>
                <a:gd name="T20" fmla="*/ 54 w 153"/>
                <a:gd name="T21" fmla="*/ 150 h 154"/>
                <a:gd name="T22" fmla="*/ 40 w 153"/>
                <a:gd name="T23" fmla="*/ 144 h 154"/>
                <a:gd name="T24" fmla="*/ 27 w 153"/>
                <a:gd name="T25" fmla="*/ 136 h 154"/>
                <a:gd name="T26" fmla="*/ 17 w 153"/>
                <a:gd name="T27" fmla="*/ 126 h 154"/>
                <a:gd name="T28" fmla="*/ 9 w 153"/>
                <a:gd name="T29" fmla="*/ 113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3 h 154"/>
                <a:gd name="T42" fmla="*/ 23 w 153"/>
                <a:gd name="T43" fmla="*/ 22 h 154"/>
                <a:gd name="T44" fmla="*/ 33 w 153"/>
                <a:gd name="T45" fmla="*/ 13 h 154"/>
                <a:gd name="T46" fmla="*/ 47 w 153"/>
                <a:gd name="T47" fmla="*/ 6 h 154"/>
                <a:gd name="T48" fmla="*/ 62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3"/>
                  </a:lnTo>
                  <a:lnTo>
                    <a:pt x="141" y="119"/>
                  </a:lnTo>
                  <a:lnTo>
                    <a:pt x="136" y="126"/>
                  </a:lnTo>
                  <a:lnTo>
                    <a:pt x="131" y="131"/>
                  </a:lnTo>
                  <a:lnTo>
                    <a:pt x="126" y="136"/>
                  </a:lnTo>
                  <a:lnTo>
                    <a:pt x="120" y="141"/>
                  </a:lnTo>
                  <a:lnTo>
                    <a:pt x="113" y="144"/>
                  </a:lnTo>
                  <a:lnTo>
                    <a:pt x="106" y="148"/>
                  </a:lnTo>
                  <a:lnTo>
                    <a:pt x="99" y="150"/>
                  </a:lnTo>
                  <a:lnTo>
                    <a:pt x="92" y="152"/>
                  </a:lnTo>
                  <a:lnTo>
                    <a:pt x="84" y="154"/>
                  </a:lnTo>
                  <a:lnTo>
                    <a:pt x="76" y="154"/>
                  </a:lnTo>
                  <a:lnTo>
                    <a:pt x="76" y="154"/>
                  </a:lnTo>
                  <a:lnTo>
                    <a:pt x="68" y="154"/>
                  </a:lnTo>
                  <a:lnTo>
                    <a:pt x="62" y="152"/>
                  </a:lnTo>
                  <a:lnTo>
                    <a:pt x="54" y="150"/>
                  </a:lnTo>
                  <a:lnTo>
                    <a:pt x="47" y="148"/>
                  </a:lnTo>
                  <a:lnTo>
                    <a:pt x="40" y="144"/>
                  </a:lnTo>
                  <a:lnTo>
                    <a:pt x="33" y="141"/>
                  </a:lnTo>
                  <a:lnTo>
                    <a:pt x="27" y="136"/>
                  </a:lnTo>
                  <a:lnTo>
                    <a:pt x="23" y="131"/>
                  </a:lnTo>
                  <a:lnTo>
                    <a:pt x="17" y="126"/>
                  </a:lnTo>
                  <a:lnTo>
                    <a:pt x="12" y="119"/>
                  </a:lnTo>
                  <a:lnTo>
                    <a:pt x="9" y="113"/>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3"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2" name="Freeform 1571">
              <a:extLst>
                <a:ext uri="{FF2B5EF4-FFF2-40B4-BE49-F238E27FC236}">
                  <a16:creationId xmlns:a16="http://schemas.microsoft.com/office/drawing/2014/main" id="{A2CB084D-AC0F-4771-A0A6-1CE7125D494B}"/>
                </a:ext>
              </a:extLst>
            </p:cNvPr>
            <p:cNvSpPr>
              <a:spLocks/>
            </p:cNvSpPr>
            <p:nvPr/>
          </p:nvSpPr>
          <p:spPr bwMode="auto">
            <a:xfrm>
              <a:off x="8734425" y="2128838"/>
              <a:ext cx="49213" cy="47625"/>
            </a:xfrm>
            <a:custGeom>
              <a:avLst/>
              <a:gdLst>
                <a:gd name="T0" fmla="*/ 155 w 155"/>
                <a:gd name="T1" fmla="*/ 77 h 154"/>
                <a:gd name="T2" fmla="*/ 153 w 155"/>
                <a:gd name="T3" fmla="*/ 92 h 154"/>
                <a:gd name="T4" fmla="*/ 148 w 155"/>
                <a:gd name="T5" fmla="*/ 107 h 154"/>
                <a:gd name="T6" fmla="*/ 141 w 155"/>
                <a:gd name="T7" fmla="*/ 119 h 154"/>
                <a:gd name="T8" fmla="*/ 132 w 155"/>
                <a:gd name="T9" fmla="*/ 131 h 154"/>
                <a:gd name="T10" fmla="*/ 121 w 155"/>
                <a:gd name="T11" fmla="*/ 141 h 154"/>
                <a:gd name="T12" fmla="*/ 107 w 155"/>
                <a:gd name="T13" fmla="*/ 148 h 154"/>
                <a:gd name="T14" fmla="*/ 93 w 155"/>
                <a:gd name="T15" fmla="*/ 152 h 154"/>
                <a:gd name="T16" fmla="*/ 77 w 155"/>
                <a:gd name="T17" fmla="*/ 154 h 154"/>
                <a:gd name="T18" fmla="*/ 69 w 155"/>
                <a:gd name="T19" fmla="*/ 154 h 154"/>
                <a:gd name="T20" fmla="*/ 54 w 155"/>
                <a:gd name="T21" fmla="*/ 150 h 154"/>
                <a:gd name="T22" fmla="*/ 40 w 155"/>
                <a:gd name="T23" fmla="*/ 144 h 154"/>
                <a:gd name="T24" fmla="*/ 28 w 155"/>
                <a:gd name="T25" fmla="*/ 136 h 154"/>
                <a:gd name="T26" fmla="*/ 18 w 155"/>
                <a:gd name="T27" fmla="*/ 126 h 154"/>
                <a:gd name="T28" fmla="*/ 9 w 155"/>
                <a:gd name="T29" fmla="*/ 113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3 w 155"/>
                <a:gd name="T41" fmla="*/ 33 h 154"/>
                <a:gd name="T42" fmla="*/ 23 w 155"/>
                <a:gd name="T43" fmla="*/ 22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9 h 154"/>
                <a:gd name="T58" fmla="*/ 126 w 155"/>
                <a:gd name="T59" fmla="*/ 17 h 154"/>
                <a:gd name="T60" fmla="*/ 137 w 155"/>
                <a:gd name="T61" fmla="*/ 28 h 154"/>
                <a:gd name="T62" fmla="*/ 145 w 155"/>
                <a:gd name="T63" fmla="*/ 40 h 154"/>
                <a:gd name="T64" fmla="*/ 150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2"/>
                  </a:lnTo>
                  <a:lnTo>
                    <a:pt x="150" y="100"/>
                  </a:lnTo>
                  <a:lnTo>
                    <a:pt x="148" y="107"/>
                  </a:lnTo>
                  <a:lnTo>
                    <a:pt x="145" y="113"/>
                  </a:lnTo>
                  <a:lnTo>
                    <a:pt x="141" y="119"/>
                  </a:lnTo>
                  <a:lnTo>
                    <a:pt x="137" y="126"/>
                  </a:lnTo>
                  <a:lnTo>
                    <a:pt x="132" y="131"/>
                  </a:lnTo>
                  <a:lnTo>
                    <a:pt x="126" y="136"/>
                  </a:lnTo>
                  <a:lnTo>
                    <a:pt x="121"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8" y="136"/>
                  </a:lnTo>
                  <a:lnTo>
                    <a:pt x="23" y="131"/>
                  </a:lnTo>
                  <a:lnTo>
                    <a:pt x="18" y="126"/>
                  </a:lnTo>
                  <a:lnTo>
                    <a:pt x="13"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8" y="28"/>
                  </a:lnTo>
                  <a:lnTo>
                    <a:pt x="23" y="22"/>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3"/>
                  </a:lnTo>
                  <a:lnTo>
                    <a:pt x="126" y="17"/>
                  </a:lnTo>
                  <a:lnTo>
                    <a:pt x="132" y="22"/>
                  </a:lnTo>
                  <a:lnTo>
                    <a:pt x="137" y="28"/>
                  </a:lnTo>
                  <a:lnTo>
                    <a:pt x="141" y="33"/>
                  </a:lnTo>
                  <a:lnTo>
                    <a:pt x="145" y="40"/>
                  </a:lnTo>
                  <a:lnTo>
                    <a:pt x="148" y="47"/>
                  </a:lnTo>
                  <a:lnTo>
                    <a:pt x="150"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3" name="Freeform 1572">
              <a:extLst>
                <a:ext uri="{FF2B5EF4-FFF2-40B4-BE49-F238E27FC236}">
                  <a16:creationId xmlns:a16="http://schemas.microsoft.com/office/drawing/2014/main" id="{D7B9CFB7-0B49-451B-B143-2ED74C2C26C6}"/>
                </a:ext>
              </a:extLst>
            </p:cNvPr>
            <p:cNvSpPr>
              <a:spLocks/>
            </p:cNvSpPr>
            <p:nvPr/>
          </p:nvSpPr>
          <p:spPr bwMode="auto">
            <a:xfrm>
              <a:off x="8594725" y="2198688"/>
              <a:ext cx="49213" cy="49213"/>
            </a:xfrm>
            <a:custGeom>
              <a:avLst/>
              <a:gdLst>
                <a:gd name="T0" fmla="*/ 155 w 155"/>
                <a:gd name="T1" fmla="*/ 77 h 153"/>
                <a:gd name="T2" fmla="*/ 153 w 155"/>
                <a:gd name="T3" fmla="*/ 92 h 153"/>
                <a:gd name="T4" fmla="*/ 148 w 155"/>
                <a:gd name="T5" fmla="*/ 107 h 153"/>
                <a:gd name="T6" fmla="*/ 141 w 155"/>
                <a:gd name="T7" fmla="*/ 120 h 153"/>
                <a:gd name="T8" fmla="*/ 132 w 155"/>
                <a:gd name="T9" fmla="*/ 131 h 153"/>
                <a:gd name="T10" fmla="*/ 120 w 155"/>
                <a:gd name="T11" fmla="*/ 141 h 153"/>
                <a:gd name="T12" fmla="*/ 108 w 155"/>
                <a:gd name="T13" fmla="*/ 148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100 h 153"/>
                <a:gd name="T32" fmla="*/ 0 w 155"/>
                <a:gd name="T33" fmla="*/ 85 h 153"/>
                <a:gd name="T34" fmla="*/ 0 w 155"/>
                <a:gd name="T35" fmla="*/ 77 h 153"/>
                <a:gd name="T36" fmla="*/ 1 w 155"/>
                <a:gd name="T37" fmla="*/ 61 h 153"/>
                <a:gd name="T38" fmla="*/ 6 w 155"/>
                <a:gd name="T39" fmla="*/ 47 h 153"/>
                <a:gd name="T40" fmla="*/ 14 w 155"/>
                <a:gd name="T41" fmla="*/ 33 h 153"/>
                <a:gd name="T42" fmla="*/ 23 w 155"/>
                <a:gd name="T43" fmla="*/ 22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4 h 153"/>
                <a:gd name="T56" fmla="*/ 114 w 155"/>
                <a:gd name="T57" fmla="*/ 9 h 153"/>
                <a:gd name="T58" fmla="*/ 126 w 155"/>
                <a:gd name="T59" fmla="*/ 17 h 153"/>
                <a:gd name="T60" fmla="*/ 137 w 155"/>
                <a:gd name="T61" fmla="*/ 28 h 153"/>
                <a:gd name="T62" fmla="*/ 145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2"/>
                  </a:lnTo>
                  <a:lnTo>
                    <a:pt x="151" y="100"/>
                  </a:lnTo>
                  <a:lnTo>
                    <a:pt x="148" y="107"/>
                  </a:lnTo>
                  <a:lnTo>
                    <a:pt x="145" y="113"/>
                  </a:lnTo>
                  <a:lnTo>
                    <a:pt x="141" y="120"/>
                  </a:lnTo>
                  <a:lnTo>
                    <a:pt x="137" y="126"/>
                  </a:lnTo>
                  <a:lnTo>
                    <a:pt x="132" y="131"/>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1"/>
                  </a:lnTo>
                  <a:lnTo>
                    <a:pt x="17" y="126"/>
                  </a:lnTo>
                  <a:lnTo>
                    <a:pt x="14" y="120"/>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2"/>
                  </a:lnTo>
                  <a:lnTo>
                    <a:pt x="137" y="28"/>
                  </a:lnTo>
                  <a:lnTo>
                    <a:pt x="141" y="33"/>
                  </a:lnTo>
                  <a:lnTo>
                    <a:pt x="145"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4" name="Freeform 1573">
              <a:extLst>
                <a:ext uri="{FF2B5EF4-FFF2-40B4-BE49-F238E27FC236}">
                  <a16:creationId xmlns:a16="http://schemas.microsoft.com/office/drawing/2014/main" id="{DDCE7DFD-72F4-4BD6-BEBA-922AACF1DCEC}"/>
                </a:ext>
              </a:extLst>
            </p:cNvPr>
            <p:cNvSpPr>
              <a:spLocks/>
            </p:cNvSpPr>
            <p:nvPr/>
          </p:nvSpPr>
          <p:spPr bwMode="auto">
            <a:xfrm>
              <a:off x="8594725" y="2128838"/>
              <a:ext cx="49213" cy="47625"/>
            </a:xfrm>
            <a:custGeom>
              <a:avLst/>
              <a:gdLst>
                <a:gd name="T0" fmla="*/ 155 w 155"/>
                <a:gd name="T1" fmla="*/ 77 h 154"/>
                <a:gd name="T2" fmla="*/ 153 w 155"/>
                <a:gd name="T3" fmla="*/ 92 h 154"/>
                <a:gd name="T4" fmla="*/ 148 w 155"/>
                <a:gd name="T5" fmla="*/ 107 h 154"/>
                <a:gd name="T6" fmla="*/ 141 w 155"/>
                <a:gd name="T7" fmla="*/ 119 h 154"/>
                <a:gd name="T8" fmla="*/ 132 w 155"/>
                <a:gd name="T9" fmla="*/ 131 h 154"/>
                <a:gd name="T10" fmla="*/ 120 w 155"/>
                <a:gd name="T11" fmla="*/ 141 h 154"/>
                <a:gd name="T12" fmla="*/ 108 w 155"/>
                <a:gd name="T13" fmla="*/ 148 h 154"/>
                <a:gd name="T14" fmla="*/ 93 w 155"/>
                <a:gd name="T15" fmla="*/ 152 h 154"/>
                <a:gd name="T16" fmla="*/ 77 w 155"/>
                <a:gd name="T17" fmla="*/ 154 h 154"/>
                <a:gd name="T18" fmla="*/ 69 w 155"/>
                <a:gd name="T19" fmla="*/ 154 h 154"/>
                <a:gd name="T20" fmla="*/ 54 w 155"/>
                <a:gd name="T21" fmla="*/ 150 h 154"/>
                <a:gd name="T22" fmla="*/ 40 w 155"/>
                <a:gd name="T23" fmla="*/ 144 h 154"/>
                <a:gd name="T24" fmla="*/ 29 w 155"/>
                <a:gd name="T25" fmla="*/ 136 h 154"/>
                <a:gd name="T26" fmla="*/ 17 w 155"/>
                <a:gd name="T27" fmla="*/ 126 h 154"/>
                <a:gd name="T28" fmla="*/ 9 w 155"/>
                <a:gd name="T29" fmla="*/ 113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4 w 155"/>
                <a:gd name="T41" fmla="*/ 33 h 154"/>
                <a:gd name="T42" fmla="*/ 23 w 155"/>
                <a:gd name="T43" fmla="*/ 22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9 h 154"/>
                <a:gd name="T58" fmla="*/ 126 w 155"/>
                <a:gd name="T59" fmla="*/ 17 h 154"/>
                <a:gd name="T60" fmla="*/ 137 w 155"/>
                <a:gd name="T61" fmla="*/ 28 h 154"/>
                <a:gd name="T62" fmla="*/ 145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2"/>
                  </a:lnTo>
                  <a:lnTo>
                    <a:pt x="151" y="100"/>
                  </a:lnTo>
                  <a:lnTo>
                    <a:pt x="148" y="107"/>
                  </a:lnTo>
                  <a:lnTo>
                    <a:pt x="145" y="113"/>
                  </a:lnTo>
                  <a:lnTo>
                    <a:pt x="141" y="119"/>
                  </a:lnTo>
                  <a:lnTo>
                    <a:pt x="137" y="126"/>
                  </a:lnTo>
                  <a:lnTo>
                    <a:pt x="132" y="131"/>
                  </a:lnTo>
                  <a:lnTo>
                    <a:pt x="126" y="136"/>
                  </a:lnTo>
                  <a:lnTo>
                    <a:pt x="120" y="141"/>
                  </a:lnTo>
                  <a:lnTo>
                    <a:pt x="114" y="144"/>
                  </a:lnTo>
                  <a:lnTo>
                    <a:pt x="108"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1"/>
                  </a:lnTo>
                  <a:lnTo>
                    <a:pt x="17" y="126"/>
                  </a:lnTo>
                  <a:lnTo>
                    <a:pt x="14"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2"/>
                  </a:lnTo>
                  <a:lnTo>
                    <a:pt x="137" y="28"/>
                  </a:lnTo>
                  <a:lnTo>
                    <a:pt x="141" y="33"/>
                  </a:lnTo>
                  <a:lnTo>
                    <a:pt x="145"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5" name="Freeform 1574">
              <a:extLst>
                <a:ext uri="{FF2B5EF4-FFF2-40B4-BE49-F238E27FC236}">
                  <a16:creationId xmlns:a16="http://schemas.microsoft.com/office/drawing/2014/main" id="{CA824262-5356-412E-B859-89DED9B8F4C6}"/>
                </a:ext>
              </a:extLst>
            </p:cNvPr>
            <p:cNvSpPr>
              <a:spLocks/>
            </p:cNvSpPr>
            <p:nvPr/>
          </p:nvSpPr>
          <p:spPr bwMode="auto">
            <a:xfrm>
              <a:off x="8804275" y="2128838"/>
              <a:ext cx="49213" cy="47625"/>
            </a:xfrm>
            <a:custGeom>
              <a:avLst/>
              <a:gdLst>
                <a:gd name="T0" fmla="*/ 154 w 154"/>
                <a:gd name="T1" fmla="*/ 77 h 154"/>
                <a:gd name="T2" fmla="*/ 152 w 154"/>
                <a:gd name="T3" fmla="*/ 92 h 154"/>
                <a:gd name="T4" fmla="*/ 148 w 154"/>
                <a:gd name="T5" fmla="*/ 107 h 154"/>
                <a:gd name="T6" fmla="*/ 141 w 154"/>
                <a:gd name="T7" fmla="*/ 119 h 154"/>
                <a:gd name="T8" fmla="*/ 132 w 154"/>
                <a:gd name="T9" fmla="*/ 131 h 154"/>
                <a:gd name="T10" fmla="*/ 120 w 154"/>
                <a:gd name="T11" fmla="*/ 141 h 154"/>
                <a:gd name="T12" fmla="*/ 107 w 154"/>
                <a:gd name="T13" fmla="*/ 148 h 154"/>
                <a:gd name="T14" fmla="*/ 92 w 154"/>
                <a:gd name="T15" fmla="*/ 152 h 154"/>
                <a:gd name="T16" fmla="*/ 77 w 154"/>
                <a:gd name="T17" fmla="*/ 154 h 154"/>
                <a:gd name="T18" fmla="*/ 69 w 154"/>
                <a:gd name="T19" fmla="*/ 154 h 154"/>
                <a:gd name="T20" fmla="*/ 54 w 154"/>
                <a:gd name="T21" fmla="*/ 150 h 154"/>
                <a:gd name="T22" fmla="*/ 40 w 154"/>
                <a:gd name="T23" fmla="*/ 144 h 154"/>
                <a:gd name="T24" fmla="*/ 28 w 154"/>
                <a:gd name="T25" fmla="*/ 136 h 154"/>
                <a:gd name="T26" fmla="*/ 17 w 154"/>
                <a:gd name="T27" fmla="*/ 126 h 154"/>
                <a:gd name="T28" fmla="*/ 9 w 154"/>
                <a:gd name="T29" fmla="*/ 113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3 h 154"/>
                <a:gd name="T42" fmla="*/ 22 w 154"/>
                <a:gd name="T43" fmla="*/ 22 h 154"/>
                <a:gd name="T44" fmla="*/ 33 w 154"/>
                <a:gd name="T45" fmla="*/ 13 h 154"/>
                <a:gd name="T46" fmla="*/ 47 w 154"/>
                <a:gd name="T47" fmla="*/ 6 h 154"/>
                <a:gd name="T48" fmla="*/ 61 w 154"/>
                <a:gd name="T49" fmla="*/ 1 h 154"/>
                <a:gd name="T50" fmla="*/ 77 w 154"/>
                <a:gd name="T51" fmla="*/ 0 h 154"/>
                <a:gd name="T52" fmla="*/ 85 w 154"/>
                <a:gd name="T53" fmla="*/ 0 h 154"/>
                <a:gd name="T54" fmla="*/ 100 w 154"/>
                <a:gd name="T55" fmla="*/ 4 h 154"/>
                <a:gd name="T56" fmla="*/ 114 w 154"/>
                <a:gd name="T57" fmla="*/ 9 h 154"/>
                <a:gd name="T58" fmla="*/ 126 w 154"/>
                <a:gd name="T59" fmla="*/ 17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2"/>
                  </a:lnTo>
                  <a:lnTo>
                    <a:pt x="150" y="100"/>
                  </a:lnTo>
                  <a:lnTo>
                    <a:pt x="148" y="107"/>
                  </a:lnTo>
                  <a:lnTo>
                    <a:pt x="144" y="113"/>
                  </a:lnTo>
                  <a:lnTo>
                    <a:pt x="141" y="119"/>
                  </a:lnTo>
                  <a:lnTo>
                    <a:pt x="136" y="126"/>
                  </a:lnTo>
                  <a:lnTo>
                    <a:pt x="132" y="131"/>
                  </a:lnTo>
                  <a:lnTo>
                    <a:pt x="126" y="136"/>
                  </a:lnTo>
                  <a:lnTo>
                    <a:pt x="120" y="141"/>
                  </a:lnTo>
                  <a:lnTo>
                    <a:pt x="114" y="144"/>
                  </a:lnTo>
                  <a:lnTo>
                    <a:pt x="107"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6" name="Freeform 1575">
              <a:extLst>
                <a:ext uri="{FF2B5EF4-FFF2-40B4-BE49-F238E27FC236}">
                  <a16:creationId xmlns:a16="http://schemas.microsoft.com/office/drawing/2014/main" id="{E324D7EA-8493-42DB-BABB-0C58CFAD404F}"/>
                </a:ext>
              </a:extLst>
            </p:cNvPr>
            <p:cNvSpPr>
              <a:spLocks/>
            </p:cNvSpPr>
            <p:nvPr/>
          </p:nvSpPr>
          <p:spPr bwMode="auto">
            <a:xfrm>
              <a:off x="8874125" y="2128838"/>
              <a:ext cx="49213" cy="47625"/>
            </a:xfrm>
            <a:custGeom>
              <a:avLst/>
              <a:gdLst>
                <a:gd name="T0" fmla="*/ 155 w 155"/>
                <a:gd name="T1" fmla="*/ 77 h 154"/>
                <a:gd name="T2" fmla="*/ 152 w 155"/>
                <a:gd name="T3" fmla="*/ 92 h 154"/>
                <a:gd name="T4" fmla="*/ 148 w 155"/>
                <a:gd name="T5" fmla="*/ 107 h 154"/>
                <a:gd name="T6" fmla="*/ 141 w 155"/>
                <a:gd name="T7" fmla="*/ 119 h 154"/>
                <a:gd name="T8" fmla="*/ 132 w 155"/>
                <a:gd name="T9" fmla="*/ 131 h 154"/>
                <a:gd name="T10" fmla="*/ 120 w 155"/>
                <a:gd name="T11" fmla="*/ 141 h 154"/>
                <a:gd name="T12" fmla="*/ 108 w 155"/>
                <a:gd name="T13" fmla="*/ 148 h 154"/>
                <a:gd name="T14" fmla="*/ 93 w 155"/>
                <a:gd name="T15" fmla="*/ 152 h 154"/>
                <a:gd name="T16" fmla="*/ 77 w 155"/>
                <a:gd name="T17" fmla="*/ 154 h 154"/>
                <a:gd name="T18" fmla="*/ 69 w 155"/>
                <a:gd name="T19" fmla="*/ 154 h 154"/>
                <a:gd name="T20" fmla="*/ 54 w 155"/>
                <a:gd name="T21" fmla="*/ 150 h 154"/>
                <a:gd name="T22" fmla="*/ 40 w 155"/>
                <a:gd name="T23" fmla="*/ 144 h 154"/>
                <a:gd name="T24" fmla="*/ 29 w 155"/>
                <a:gd name="T25" fmla="*/ 136 h 154"/>
                <a:gd name="T26" fmla="*/ 17 w 155"/>
                <a:gd name="T27" fmla="*/ 126 h 154"/>
                <a:gd name="T28" fmla="*/ 9 w 155"/>
                <a:gd name="T29" fmla="*/ 113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4 w 155"/>
                <a:gd name="T41" fmla="*/ 33 h 154"/>
                <a:gd name="T42" fmla="*/ 23 w 155"/>
                <a:gd name="T43" fmla="*/ 22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9 h 154"/>
                <a:gd name="T58" fmla="*/ 126 w 155"/>
                <a:gd name="T59" fmla="*/ 17 h 154"/>
                <a:gd name="T60" fmla="*/ 136 w 155"/>
                <a:gd name="T61" fmla="*/ 28 h 154"/>
                <a:gd name="T62" fmla="*/ 144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2"/>
                  </a:lnTo>
                  <a:lnTo>
                    <a:pt x="151" y="100"/>
                  </a:lnTo>
                  <a:lnTo>
                    <a:pt x="148" y="107"/>
                  </a:lnTo>
                  <a:lnTo>
                    <a:pt x="144" y="113"/>
                  </a:lnTo>
                  <a:lnTo>
                    <a:pt x="141" y="119"/>
                  </a:lnTo>
                  <a:lnTo>
                    <a:pt x="136" y="126"/>
                  </a:lnTo>
                  <a:lnTo>
                    <a:pt x="132" y="131"/>
                  </a:lnTo>
                  <a:lnTo>
                    <a:pt x="126" y="136"/>
                  </a:lnTo>
                  <a:lnTo>
                    <a:pt x="120" y="141"/>
                  </a:lnTo>
                  <a:lnTo>
                    <a:pt x="114" y="144"/>
                  </a:lnTo>
                  <a:lnTo>
                    <a:pt x="108"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1"/>
                  </a:lnTo>
                  <a:lnTo>
                    <a:pt x="17" y="126"/>
                  </a:lnTo>
                  <a:lnTo>
                    <a:pt x="14"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4" y="33"/>
                  </a:lnTo>
                  <a:lnTo>
                    <a:pt x="17" y="28"/>
                  </a:lnTo>
                  <a:lnTo>
                    <a:pt x="23" y="22"/>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2"/>
                  </a:lnTo>
                  <a:lnTo>
                    <a:pt x="136" y="28"/>
                  </a:lnTo>
                  <a:lnTo>
                    <a:pt x="141" y="33"/>
                  </a:lnTo>
                  <a:lnTo>
                    <a:pt x="144" y="40"/>
                  </a:lnTo>
                  <a:lnTo>
                    <a:pt x="148" y="47"/>
                  </a:lnTo>
                  <a:lnTo>
                    <a:pt x="151" y="54"/>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7" name="Freeform 1576">
              <a:extLst>
                <a:ext uri="{FF2B5EF4-FFF2-40B4-BE49-F238E27FC236}">
                  <a16:creationId xmlns:a16="http://schemas.microsoft.com/office/drawing/2014/main" id="{1196DD2D-AFED-47D4-9C99-B7C4B2E9F796}"/>
                </a:ext>
              </a:extLst>
            </p:cNvPr>
            <p:cNvSpPr>
              <a:spLocks/>
            </p:cNvSpPr>
            <p:nvPr/>
          </p:nvSpPr>
          <p:spPr bwMode="auto">
            <a:xfrm>
              <a:off x="8943975" y="2128838"/>
              <a:ext cx="49213" cy="47625"/>
            </a:xfrm>
            <a:custGeom>
              <a:avLst/>
              <a:gdLst>
                <a:gd name="T0" fmla="*/ 154 w 154"/>
                <a:gd name="T1" fmla="*/ 77 h 154"/>
                <a:gd name="T2" fmla="*/ 152 w 154"/>
                <a:gd name="T3" fmla="*/ 92 h 154"/>
                <a:gd name="T4" fmla="*/ 147 w 154"/>
                <a:gd name="T5" fmla="*/ 107 h 154"/>
                <a:gd name="T6" fmla="*/ 141 w 154"/>
                <a:gd name="T7" fmla="*/ 119 h 154"/>
                <a:gd name="T8" fmla="*/ 131 w 154"/>
                <a:gd name="T9" fmla="*/ 131 h 154"/>
                <a:gd name="T10" fmla="*/ 120 w 154"/>
                <a:gd name="T11" fmla="*/ 141 h 154"/>
                <a:gd name="T12" fmla="*/ 107 w 154"/>
                <a:gd name="T13" fmla="*/ 148 h 154"/>
                <a:gd name="T14" fmla="*/ 93 w 154"/>
                <a:gd name="T15" fmla="*/ 152 h 154"/>
                <a:gd name="T16" fmla="*/ 76 w 154"/>
                <a:gd name="T17" fmla="*/ 154 h 154"/>
                <a:gd name="T18" fmla="*/ 70 w 154"/>
                <a:gd name="T19" fmla="*/ 154 h 154"/>
                <a:gd name="T20" fmla="*/ 54 w 154"/>
                <a:gd name="T21" fmla="*/ 150 h 154"/>
                <a:gd name="T22" fmla="*/ 40 w 154"/>
                <a:gd name="T23" fmla="*/ 144 h 154"/>
                <a:gd name="T24" fmla="*/ 28 w 154"/>
                <a:gd name="T25" fmla="*/ 136 h 154"/>
                <a:gd name="T26" fmla="*/ 18 w 154"/>
                <a:gd name="T27" fmla="*/ 126 h 154"/>
                <a:gd name="T28" fmla="*/ 9 w 154"/>
                <a:gd name="T29" fmla="*/ 113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3 h 154"/>
                <a:gd name="T42" fmla="*/ 23 w 154"/>
                <a:gd name="T43" fmla="*/ 22 h 154"/>
                <a:gd name="T44" fmla="*/ 34 w 154"/>
                <a:gd name="T45" fmla="*/ 13 h 154"/>
                <a:gd name="T46" fmla="*/ 47 w 154"/>
                <a:gd name="T47" fmla="*/ 6 h 154"/>
                <a:gd name="T48" fmla="*/ 62 w 154"/>
                <a:gd name="T49" fmla="*/ 1 h 154"/>
                <a:gd name="T50" fmla="*/ 76 w 154"/>
                <a:gd name="T51" fmla="*/ 0 h 154"/>
                <a:gd name="T52" fmla="*/ 84 w 154"/>
                <a:gd name="T53" fmla="*/ 0 h 154"/>
                <a:gd name="T54" fmla="*/ 99 w 154"/>
                <a:gd name="T55" fmla="*/ 4 h 154"/>
                <a:gd name="T56" fmla="*/ 113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7" y="107"/>
                  </a:lnTo>
                  <a:lnTo>
                    <a:pt x="145" y="113"/>
                  </a:lnTo>
                  <a:lnTo>
                    <a:pt x="141" y="119"/>
                  </a:lnTo>
                  <a:lnTo>
                    <a:pt x="136" y="126"/>
                  </a:lnTo>
                  <a:lnTo>
                    <a:pt x="131" y="131"/>
                  </a:lnTo>
                  <a:lnTo>
                    <a:pt x="126" y="136"/>
                  </a:lnTo>
                  <a:lnTo>
                    <a:pt x="120" y="141"/>
                  </a:lnTo>
                  <a:lnTo>
                    <a:pt x="113" y="144"/>
                  </a:lnTo>
                  <a:lnTo>
                    <a:pt x="107" y="148"/>
                  </a:lnTo>
                  <a:lnTo>
                    <a:pt x="99" y="150"/>
                  </a:lnTo>
                  <a:lnTo>
                    <a:pt x="93" y="152"/>
                  </a:lnTo>
                  <a:lnTo>
                    <a:pt x="84" y="154"/>
                  </a:lnTo>
                  <a:lnTo>
                    <a:pt x="76" y="154"/>
                  </a:lnTo>
                  <a:lnTo>
                    <a:pt x="76" y="154"/>
                  </a:lnTo>
                  <a:lnTo>
                    <a:pt x="70" y="154"/>
                  </a:lnTo>
                  <a:lnTo>
                    <a:pt x="62" y="152"/>
                  </a:lnTo>
                  <a:lnTo>
                    <a:pt x="54" y="150"/>
                  </a:lnTo>
                  <a:lnTo>
                    <a:pt x="47" y="148"/>
                  </a:lnTo>
                  <a:lnTo>
                    <a:pt x="40" y="144"/>
                  </a:lnTo>
                  <a:lnTo>
                    <a:pt x="34" y="141"/>
                  </a:lnTo>
                  <a:lnTo>
                    <a:pt x="28" y="136"/>
                  </a:lnTo>
                  <a:lnTo>
                    <a:pt x="23" y="131"/>
                  </a:lnTo>
                  <a:lnTo>
                    <a:pt x="18" y="126"/>
                  </a:lnTo>
                  <a:lnTo>
                    <a:pt x="14" y="119"/>
                  </a:lnTo>
                  <a:lnTo>
                    <a:pt x="9" y="113"/>
                  </a:lnTo>
                  <a:lnTo>
                    <a:pt x="7" y="107"/>
                  </a:lnTo>
                  <a:lnTo>
                    <a:pt x="3" y="100"/>
                  </a:lnTo>
                  <a:lnTo>
                    <a:pt x="2" y="92"/>
                  </a:lnTo>
                  <a:lnTo>
                    <a:pt x="1" y="85"/>
                  </a:lnTo>
                  <a:lnTo>
                    <a:pt x="0" y="77"/>
                  </a:lnTo>
                  <a:lnTo>
                    <a:pt x="0" y="77"/>
                  </a:lnTo>
                  <a:lnTo>
                    <a:pt x="1" y="69"/>
                  </a:lnTo>
                  <a:lnTo>
                    <a:pt x="2" y="61"/>
                  </a:lnTo>
                  <a:lnTo>
                    <a:pt x="3" y="54"/>
                  </a:lnTo>
                  <a:lnTo>
                    <a:pt x="7" y="47"/>
                  </a:lnTo>
                  <a:lnTo>
                    <a:pt x="9" y="40"/>
                  </a:lnTo>
                  <a:lnTo>
                    <a:pt x="14" y="33"/>
                  </a:lnTo>
                  <a:lnTo>
                    <a:pt x="18" y="28"/>
                  </a:lnTo>
                  <a:lnTo>
                    <a:pt x="23" y="22"/>
                  </a:lnTo>
                  <a:lnTo>
                    <a:pt x="28" y="17"/>
                  </a:lnTo>
                  <a:lnTo>
                    <a:pt x="34" y="13"/>
                  </a:lnTo>
                  <a:lnTo>
                    <a:pt x="40" y="9"/>
                  </a:lnTo>
                  <a:lnTo>
                    <a:pt x="47" y="6"/>
                  </a:lnTo>
                  <a:lnTo>
                    <a:pt x="54" y="4"/>
                  </a:lnTo>
                  <a:lnTo>
                    <a:pt x="62" y="1"/>
                  </a:lnTo>
                  <a:lnTo>
                    <a:pt x="70" y="0"/>
                  </a:lnTo>
                  <a:lnTo>
                    <a:pt x="76" y="0"/>
                  </a:lnTo>
                  <a:lnTo>
                    <a:pt x="76" y="0"/>
                  </a:lnTo>
                  <a:lnTo>
                    <a:pt x="84" y="0"/>
                  </a:lnTo>
                  <a:lnTo>
                    <a:pt x="93"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8" name="Freeform 1577">
              <a:extLst>
                <a:ext uri="{FF2B5EF4-FFF2-40B4-BE49-F238E27FC236}">
                  <a16:creationId xmlns:a16="http://schemas.microsoft.com/office/drawing/2014/main" id="{97C186A1-522E-4D08-AAAB-6B3DF7D97731}"/>
                </a:ext>
              </a:extLst>
            </p:cNvPr>
            <p:cNvSpPr>
              <a:spLocks/>
            </p:cNvSpPr>
            <p:nvPr/>
          </p:nvSpPr>
          <p:spPr bwMode="auto">
            <a:xfrm>
              <a:off x="9013825" y="2128838"/>
              <a:ext cx="49213" cy="47625"/>
            </a:xfrm>
            <a:custGeom>
              <a:avLst/>
              <a:gdLst>
                <a:gd name="T0" fmla="*/ 154 w 154"/>
                <a:gd name="T1" fmla="*/ 77 h 154"/>
                <a:gd name="T2" fmla="*/ 153 w 154"/>
                <a:gd name="T3" fmla="*/ 92 h 154"/>
                <a:gd name="T4" fmla="*/ 148 w 154"/>
                <a:gd name="T5" fmla="*/ 107 h 154"/>
                <a:gd name="T6" fmla="*/ 141 w 154"/>
                <a:gd name="T7" fmla="*/ 119 h 154"/>
                <a:gd name="T8" fmla="*/ 131 w 154"/>
                <a:gd name="T9" fmla="*/ 131 h 154"/>
                <a:gd name="T10" fmla="*/ 120 w 154"/>
                <a:gd name="T11" fmla="*/ 141 h 154"/>
                <a:gd name="T12" fmla="*/ 107 w 154"/>
                <a:gd name="T13" fmla="*/ 148 h 154"/>
                <a:gd name="T14" fmla="*/ 92 w 154"/>
                <a:gd name="T15" fmla="*/ 152 h 154"/>
                <a:gd name="T16" fmla="*/ 77 w 154"/>
                <a:gd name="T17" fmla="*/ 154 h 154"/>
                <a:gd name="T18" fmla="*/ 69 w 154"/>
                <a:gd name="T19" fmla="*/ 154 h 154"/>
                <a:gd name="T20" fmla="*/ 54 w 154"/>
                <a:gd name="T21" fmla="*/ 150 h 154"/>
                <a:gd name="T22" fmla="*/ 41 w 154"/>
                <a:gd name="T23" fmla="*/ 144 h 154"/>
                <a:gd name="T24" fmla="*/ 28 w 154"/>
                <a:gd name="T25" fmla="*/ 136 h 154"/>
                <a:gd name="T26" fmla="*/ 18 w 154"/>
                <a:gd name="T27" fmla="*/ 126 h 154"/>
                <a:gd name="T28" fmla="*/ 10 w 154"/>
                <a:gd name="T29" fmla="*/ 113 h 154"/>
                <a:gd name="T30" fmla="*/ 3 w 154"/>
                <a:gd name="T31" fmla="*/ 100 h 154"/>
                <a:gd name="T32" fmla="*/ 1 w 154"/>
                <a:gd name="T33" fmla="*/ 85 h 154"/>
                <a:gd name="T34" fmla="*/ 0 w 154"/>
                <a:gd name="T35" fmla="*/ 77 h 154"/>
                <a:gd name="T36" fmla="*/ 2 w 154"/>
                <a:gd name="T37" fmla="*/ 61 h 154"/>
                <a:gd name="T38" fmla="*/ 6 w 154"/>
                <a:gd name="T39" fmla="*/ 47 h 154"/>
                <a:gd name="T40" fmla="*/ 13 w 154"/>
                <a:gd name="T41" fmla="*/ 33 h 154"/>
                <a:gd name="T42" fmla="*/ 22 w 154"/>
                <a:gd name="T43" fmla="*/ 22 h 154"/>
                <a:gd name="T44" fmla="*/ 34 w 154"/>
                <a:gd name="T45" fmla="*/ 13 h 154"/>
                <a:gd name="T46" fmla="*/ 48 w 154"/>
                <a:gd name="T47" fmla="*/ 6 h 154"/>
                <a:gd name="T48" fmla="*/ 61 w 154"/>
                <a:gd name="T49" fmla="*/ 1 h 154"/>
                <a:gd name="T50" fmla="*/ 77 w 154"/>
                <a:gd name="T51" fmla="*/ 0 h 154"/>
                <a:gd name="T52" fmla="*/ 85 w 154"/>
                <a:gd name="T53" fmla="*/ 0 h 154"/>
                <a:gd name="T54" fmla="*/ 100 w 154"/>
                <a:gd name="T55" fmla="*/ 4 h 154"/>
                <a:gd name="T56" fmla="*/ 114 w 154"/>
                <a:gd name="T57" fmla="*/ 9 h 154"/>
                <a:gd name="T58" fmla="*/ 127 w 154"/>
                <a:gd name="T59" fmla="*/ 17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1" y="100"/>
                  </a:lnTo>
                  <a:lnTo>
                    <a:pt x="148" y="107"/>
                  </a:lnTo>
                  <a:lnTo>
                    <a:pt x="145" y="113"/>
                  </a:lnTo>
                  <a:lnTo>
                    <a:pt x="141" y="119"/>
                  </a:lnTo>
                  <a:lnTo>
                    <a:pt x="137" y="126"/>
                  </a:lnTo>
                  <a:lnTo>
                    <a:pt x="131" y="131"/>
                  </a:lnTo>
                  <a:lnTo>
                    <a:pt x="127" y="136"/>
                  </a:lnTo>
                  <a:lnTo>
                    <a:pt x="120" y="141"/>
                  </a:lnTo>
                  <a:lnTo>
                    <a:pt x="114" y="144"/>
                  </a:lnTo>
                  <a:lnTo>
                    <a:pt x="107" y="148"/>
                  </a:lnTo>
                  <a:lnTo>
                    <a:pt x="100" y="150"/>
                  </a:lnTo>
                  <a:lnTo>
                    <a:pt x="92" y="152"/>
                  </a:lnTo>
                  <a:lnTo>
                    <a:pt x="85" y="154"/>
                  </a:lnTo>
                  <a:lnTo>
                    <a:pt x="77" y="154"/>
                  </a:lnTo>
                  <a:lnTo>
                    <a:pt x="77" y="154"/>
                  </a:lnTo>
                  <a:lnTo>
                    <a:pt x="69" y="154"/>
                  </a:lnTo>
                  <a:lnTo>
                    <a:pt x="61" y="152"/>
                  </a:lnTo>
                  <a:lnTo>
                    <a:pt x="54" y="150"/>
                  </a:lnTo>
                  <a:lnTo>
                    <a:pt x="48" y="148"/>
                  </a:lnTo>
                  <a:lnTo>
                    <a:pt x="41" y="144"/>
                  </a:lnTo>
                  <a:lnTo>
                    <a:pt x="34" y="141"/>
                  </a:lnTo>
                  <a:lnTo>
                    <a:pt x="28" y="136"/>
                  </a:lnTo>
                  <a:lnTo>
                    <a:pt x="22" y="131"/>
                  </a:lnTo>
                  <a:lnTo>
                    <a:pt x="18" y="126"/>
                  </a:lnTo>
                  <a:lnTo>
                    <a:pt x="13" y="119"/>
                  </a:lnTo>
                  <a:lnTo>
                    <a:pt x="10" y="113"/>
                  </a:lnTo>
                  <a:lnTo>
                    <a:pt x="6" y="107"/>
                  </a:lnTo>
                  <a:lnTo>
                    <a:pt x="3" y="100"/>
                  </a:lnTo>
                  <a:lnTo>
                    <a:pt x="2" y="92"/>
                  </a:lnTo>
                  <a:lnTo>
                    <a:pt x="1" y="85"/>
                  </a:lnTo>
                  <a:lnTo>
                    <a:pt x="0" y="77"/>
                  </a:lnTo>
                  <a:lnTo>
                    <a:pt x="0" y="77"/>
                  </a:lnTo>
                  <a:lnTo>
                    <a:pt x="1" y="69"/>
                  </a:lnTo>
                  <a:lnTo>
                    <a:pt x="2" y="61"/>
                  </a:lnTo>
                  <a:lnTo>
                    <a:pt x="3" y="54"/>
                  </a:lnTo>
                  <a:lnTo>
                    <a:pt x="6" y="47"/>
                  </a:lnTo>
                  <a:lnTo>
                    <a:pt x="10" y="40"/>
                  </a:lnTo>
                  <a:lnTo>
                    <a:pt x="13" y="33"/>
                  </a:lnTo>
                  <a:lnTo>
                    <a:pt x="18" y="28"/>
                  </a:lnTo>
                  <a:lnTo>
                    <a:pt x="22" y="22"/>
                  </a:lnTo>
                  <a:lnTo>
                    <a:pt x="28" y="17"/>
                  </a:lnTo>
                  <a:lnTo>
                    <a:pt x="34" y="13"/>
                  </a:lnTo>
                  <a:lnTo>
                    <a:pt x="41" y="9"/>
                  </a:lnTo>
                  <a:lnTo>
                    <a:pt x="48"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7" y="17"/>
                  </a:lnTo>
                  <a:lnTo>
                    <a:pt x="131" y="22"/>
                  </a:lnTo>
                  <a:lnTo>
                    <a:pt x="137" y="28"/>
                  </a:lnTo>
                  <a:lnTo>
                    <a:pt x="141" y="33"/>
                  </a:lnTo>
                  <a:lnTo>
                    <a:pt x="145" y="40"/>
                  </a:lnTo>
                  <a:lnTo>
                    <a:pt x="148"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9" name="Freeform 1578">
              <a:extLst>
                <a:ext uri="{FF2B5EF4-FFF2-40B4-BE49-F238E27FC236}">
                  <a16:creationId xmlns:a16="http://schemas.microsoft.com/office/drawing/2014/main" id="{2C71F239-2FAA-467F-878A-09FA8322C499}"/>
                </a:ext>
              </a:extLst>
            </p:cNvPr>
            <p:cNvSpPr>
              <a:spLocks/>
            </p:cNvSpPr>
            <p:nvPr/>
          </p:nvSpPr>
          <p:spPr bwMode="auto">
            <a:xfrm>
              <a:off x="9083675" y="2128838"/>
              <a:ext cx="49213" cy="47625"/>
            </a:xfrm>
            <a:custGeom>
              <a:avLst/>
              <a:gdLst>
                <a:gd name="T0" fmla="*/ 154 w 154"/>
                <a:gd name="T1" fmla="*/ 77 h 154"/>
                <a:gd name="T2" fmla="*/ 152 w 154"/>
                <a:gd name="T3" fmla="*/ 92 h 154"/>
                <a:gd name="T4" fmla="*/ 148 w 154"/>
                <a:gd name="T5" fmla="*/ 107 h 154"/>
                <a:gd name="T6" fmla="*/ 141 w 154"/>
                <a:gd name="T7" fmla="*/ 119 h 154"/>
                <a:gd name="T8" fmla="*/ 131 w 154"/>
                <a:gd name="T9" fmla="*/ 131 h 154"/>
                <a:gd name="T10" fmla="*/ 119 w 154"/>
                <a:gd name="T11" fmla="*/ 141 h 154"/>
                <a:gd name="T12" fmla="*/ 107 w 154"/>
                <a:gd name="T13" fmla="*/ 148 h 154"/>
                <a:gd name="T14" fmla="*/ 92 w 154"/>
                <a:gd name="T15" fmla="*/ 152 h 154"/>
                <a:gd name="T16" fmla="*/ 77 w 154"/>
                <a:gd name="T17" fmla="*/ 154 h 154"/>
                <a:gd name="T18" fmla="*/ 69 w 154"/>
                <a:gd name="T19" fmla="*/ 154 h 154"/>
                <a:gd name="T20" fmla="*/ 54 w 154"/>
                <a:gd name="T21" fmla="*/ 150 h 154"/>
                <a:gd name="T22" fmla="*/ 40 w 154"/>
                <a:gd name="T23" fmla="*/ 144 h 154"/>
                <a:gd name="T24" fmla="*/ 28 w 154"/>
                <a:gd name="T25" fmla="*/ 136 h 154"/>
                <a:gd name="T26" fmla="*/ 17 w 154"/>
                <a:gd name="T27" fmla="*/ 126 h 154"/>
                <a:gd name="T28" fmla="*/ 9 w 154"/>
                <a:gd name="T29" fmla="*/ 113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3 h 154"/>
                <a:gd name="T42" fmla="*/ 22 w 154"/>
                <a:gd name="T43" fmla="*/ 22 h 154"/>
                <a:gd name="T44" fmla="*/ 33 w 154"/>
                <a:gd name="T45" fmla="*/ 13 h 154"/>
                <a:gd name="T46" fmla="*/ 47 w 154"/>
                <a:gd name="T47" fmla="*/ 6 h 154"/>
                <a:gd name="T48" fmla="*/ 61 w 154"/>
                <a:gd name="T49" fmla="*/ 1 h 154"/>
                <a:gd name="T50" fmla="*/ 77 w 154"/>
                <a:gd name="T51" fmla="*/ 0 h 154"/>
                <a:gd name="T52" fmla="*/ 85 w 154"/>
                <a:gd name="T53" fmla="*/ 0 h 154"/>
                <a:gd name="T54" fmla="*/ 100 w 154"/>
                <a:gd name="T55" fmla="*/ 4 h 154"/>
                <a:gd name="T56" fmla="*/ 114 w 154"/>
                <a:gd name="T57" fmla="*/ 9 h 154"/>
                <a:gd name="T58" fmla="*/ 126 w 154"/>
                <a:gd name="T59" fmla="*/ 17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2"/>
                  </a:lnTo>
                  <a:lnTo>
                    <a:pt x="150" y="100"/>
                  </a:lnTo>
                  <a:lnTo>
                    <a:pt x="148" y="107"/>
                  </a:lnTo>
                  <a:lnTo>
                    <a:pt x="144" y="113"/>
                  </a:lnTo>
                  <a:lnTo>
                    <a:pt x="141" y="119"/>
                  </a:lnTo>
                  <a:lnTo>
                    <a:pt x="136" y="126"/>
                  </a:lnTo>
                  <a:lnTo>
                    <a:pt x="131" y="131"/>
                  </a:lnTo>
                  <a:lnTo>
                    <a:pt x="126" y="136"/>
                  </a:lnTo>
                  <a:lnTo>
                    <a:pt x="119" y="141"/>
                  </a:lnTo>
                  <a:lnTo>
                    <a:pt x="114" y="144"/>
                  </a:lnTo>
                  <a:lnTo>
                    <a:pt x="107"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1"/>
                  </a:lnTo>
                  <a:lnTo>
                    <a:pt x="17" y="126"/>
                  </a:lnTo>
                  <a:lnTo>
                    <a:pt x="13" y="119"/>
                  </a:lnTo>
                  <a:lnTo>
                    <a:pt x="9" y="113"/>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19" y="13"/>
                  </a:lnTo>
                  <a:lnTo>
                    <a:pt x="126" y="17"/>
                  </a:lnTo>
                  <a:lnTo>
                    <a:pt x="131" y="22"/>
                  </a:lnTo>
                  <a:lnTo>
                    <a:pt x="136" y="28"/>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0" name="Freeform 1579">
              <a:extLst>
                <a:ext uri="{FF2B5EF4-FFF2-40B4-BE49-F238E27FC236}">
                  <a16:creationId xmlns:a16="http://schemas.microsoft.com/office/drawing/2014/main" id="{FC5A9497-1855-49CD-8437-A33C42572E7C}"/>
                </a:ext>
              </a:extLst>
            </p:cNvPr>
            <p:cNvSpPr>
              <a:spLocks/>
            </p:cNvSpPr>
            <p:nvPr/>
          </p:nvSpPr>
          <p:spPr bwMode="auto">
            <a:xfrm>
              <a:off x="9153525" y="2128838"/>
              <a:ext cx="49213" cy="47625"/>
            </a:xfrm>
            <a:custGeom>
              <a:avLst/>
              <a:gdLst>
                <a:gd name="T0" fmla="*/ 154 w 154"/>
                <a:gd name="T1" fmla="*/ 77 h 154"/>
                <a:gd name="T2" fmla="*/ 152 w 154"/>
                <a:gd name="T3" fmla="*/ 92 h 154"/>
                <a:gd name="T4" fmla="*/ 149 w 154"/>
                <a:gd name="T5" fmla="*/ 107 h 154"/>
                <a:gd name="T6" fmla="*/ 141 w 154"/>
                <a:gd name="T7" fmla="*/ 119 h 154"/>
                <a:gd name="T8" fmla="*/ 132 w 154"/>
                <a:gd name="T9" fmla="*/ 131 h 154"/>
                <a:gd name="T10" fmla="*/ 120 w 154"/>
                <a:gd name="T11" fmla="*/ 141 h 154"/>
                <a:gd name="T12" fmla="*/ 108 w 154"/>
                <a:gd name="T13" fmla="*/ 148 h 154"/>
                <a:gd name="T14" fmla="*/ 93 w 154"/>
                <a:gd name="T15" fmla="*/ 152 h 154"/>
                <a:gd name="T16" fmla="*/ 78 w 154"/>
                <a:gd name="T17" fmla="*/ 154 h 154"/>
                <a:gd name="T18" fmla="*/ 70 w 154"/>
                <a:gd name="T19" fmla="*/ 154 h 154"/>
                <a:gd name="T20" fmla="*/ 55 w 154"/>
                <a:gd name="T21" fmla="*/ 150 h 154"/>
                <a:gd name="T22" fmla="*/ 40 w 154"/>
                <a:gd name="T23" fmla="*/ 144 h 154"/>
                <a:gd name="T24" fmla="*/ 29 w 154"/>
                <a:gd name="T25" fmla="*/ 136 h 154"/>
                <a:gd name="T26" fmla="*/ 18 w 154"/>
                <a:gd name="T27" fmla="*/ 126 h 154"/>
                <a:gd name="T28" fmla="*/ 9 w 154"/>
                <a:gd name="T29" fmla="*/ 113 h 154"/>
                <a:gd name="T30" fmla="*/ 3 w 154"/>
                <a:gd name="T31" fmla="*/ 100 h 154"/>
                <a:gd name="T32" fmla="*/ 0 w 154"/>
                <a:gd name="T33" fmla="*/ 85 h 154"/>
                <a:gd name="T34" fmla="*/ 0 w 154"/>
                <a:gd name="T35" fmla="*/ 77 h 154"/>
                <a:gd name="T36" fmla="*/ 2 w 154"/>
                <a:gd name="T37" fmla="*/ 61 h 154"/>
                <a:gd name="T38" fmla="*/ 6 w 154"/>
                <a:gd name="T39" fmla="*/ 47 h 154"/>
                <a:gd name="T40" fmla="*/ 14 w 154"/>
                <a:gd name="T41" fmla="*/ 33 h 154"/>
                <a:gd name="T42" fmla="*/ 23 w 154"/>
                <a:gd name="T43" fmla="*/ 22 h 154"/>
                <a:gd name="T44" fmla="*/ 34 w 154"/>
                <a:gd name="T45" fmla="*/ 13 h 154"/>
                <a:gd name="T46" fmla="*/ 47 w 154"/>
                <a:gd name="T47" fmla="*/ 6 h 154"/>
                <a:gd name="T48" fmla="*/ 62 w 154"/>
                <a:gd name="T49" fmla="*/ 1 h 154"/>
                <a:gd name="T50" fmla="*/ 78 w 154"/>
                <a:gd name="T51" fmla="*/ 0 h 154"/>
                <a:gd name="T52" fmla="*/ 85 w 154"/>
                <a:gd name="T53" fmla="*/ 0 h 154"/>
                <a:gd name="T54" fmla="*/ 101 w 154"/>
                <a:gd name="T55" fmla="*/ 4 h 154"/>
                <a:gd name="T56" fmla="*/ 114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9" y="107"/>
                  </a:lnTo>
                  <a:lnTo>
                    <a:pt x="145" y="113"/>
                  </a:lnTo>
                  <a:lnTo>
                    <a:pt x="141" y="119"/>
                  </a:lnTo>
                  <a:lnTo>
                    <a:pt x="136" y="126"/>
                  </a:lnTo>
                  <a:lnTo>
                    <a:pt x="132" y="131"/>
                  </a:lnTo>
                  <a:lnTo>
                    <a:pt x="126" y="136"/>
                  </a:lnTo>
                  <a:lnTo>
                    <a:pt x="120" y="141"/>
                  </a:lnTo>
                  <a:lnTo>
                    <a:pt x="114" y="144"/>
                  </a:lnTo>
                  <a:lnTo>
                    <a:pt x="108" y="148"/>
                  </a:lnTo>
                  <a:lnTo>
                    <a:pt x="101" y="150"/>
                  </a:lnTo>
                  <a:lnTo>
                    <a:pt x="93" y="152"/>
                  </a:lnTo>
                  <a:lnTo>
                    <a:pt x="85" y="154"/>
                  </a:lnTo>
                  <a:lnTo>
                    <a:pt x="78" y="154"/>
                  </a:lnTo>
                  <a:lnTo>
                    <a:pt x="78" y="154"/>
                  </a:lnTo>
                  <a:lnTo>
                    <a:pt x="70" y="154"/>
                  </a:lnTo>
                  <a:lnTo>
                    <a:pt x="62" y="152"/>
                  </a:lnTo>
                  <a:lnTo>
                    <a:pt x="55" y="150"/>
                  </a:lnTo>
                  <a:lnTo>
                    <a:pt x="47" y="148"/>
                  </a:lnTo>
                  <a:lnTo>
                    <a:pt x="40" y="144"/>
                  </a:lnTo>
                  <a:lnTo>
                    <a:pt x="34" y="141"/>
                  </a:lnTo>
                  <a:lnTo>
                    <a:pt x="29" y="136"/>
                  </a:lnTo>
                  <a:lnTo>
                    <a:pt x="23" y="131"/>
                  </a:lnTo>
                  <a:lnTo>
                    <a:pt x="18" y="126"/>
                  </a:lnTo>
                  <a:lnTo>
                    <a:pt x="14" y="119"/>
                  </a:lnTo>
                  <a:lnTo>
                    <a:pt x="9" y="113"/>
                  </a:lnTo>
                  <a:lnTo>
                    <a:pt x="6" y="107"/>
                  </a:lnTo>
                  <a:lnTo>
                    <a:pt x="3" y="100"/>
                  </a:lnTo>
                  <a:lnTo>
                    <a:pt x="2" y="92"/>
                  </a:lnTo>
                  <a:lnTo>
                    <a:pt x="0" y="85"/>
                  </a:lnTo>
                  <a:lnTo>
                    <a:pt x="0" y="77"/>
                  </a:lnTo>
                  <a:lnTo>
                    <a:pt x="0" y="77"/>
                  </a:lnTo>
                  <a:lnTo>
                    <a:pt x="0" y="69"/>
                  </a:lnTo>
                  <a:lnTo>
                    <a:pt x="2" y="61"/>
                  </a:lnTo>
                  <a:lnTo>
                    <a:pt x="3" y="54"/>
                  </a:lnTo>
                  <a:lnTo>
                    <a:pt x="6" y="47"/>
                  </a:lnTo>
                  <a:lnTo>
                    <a:pt x="9" y="40"/>
                  </a:lnTo>
                  <a:lnTo>
                    <a:pt x="14" y="33"/>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6" y="28"/>
                  </a:lnTo>
                  <a:lnTo>
                    <a:pt x="141" y="33"/>
                  </a:lnTo>
                  <a:lnTo>
                    <a:pt x="145" y="40"/>
                  </a:lnTo>
                  <a:lnTo>
                    <a:pt x="149"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1" name="Freeform 1580">
              <a:extLst>
                <a:ext uri="{FF2B5EF4-FFF2-40B4-BE49-F238E27FC236}">
                  <a16:creationId xmlns:a16="http://schemas.microsoft.com/office/drawing/2014/main" id="{CDC4F339-B59F-41AB-B74A-9EEADF9D1701}"/>
                </a:ext>
              </a:extLst>
            </p:cNvPr>
            <p:cNvSpPr>
              <a:spLocks/>
            </p:cNvSpPr>
            <p:nvPr/>
          </p:nvSpPr>
          <p:spPr bwMode="auto">
            <a:xfrm>
              <a:off x="8664575" y="1638300"/>
              <a:ext cx="49213" cy="49213"/>
            </a:xfrm>
            <a:custGeom>
              <a:avLst/>
              <a:gdLst>
                <a:gd name="T0" fmla="*/ 153 w 153"/>
                <a:gd name="T1" fmla="*/ 76 h 153"/>
                <a:gd name="T2" fmla="*/ 152 w 153"/>
                <a:gd name="T3" fmla="*/ 92 h 153"/>
                <a:gd name="T4" fmla="*/ 147 w 153"/>
                <a:gd name="T5" fmla="*/ 106 h 153"/>
                <a:gd name="T6" fmla="*/ 141 w 153"/>
                <a:gd name="T7" fmla="*/ 120 h 153"/>
                <a:gd name="T8" fmla="*/ 131 w 153"/>
                <a:gd name="T9" fmla="*/ 131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3 w 153"/>
                <a:gd name="T43" fmla="*/ 21 h 153"/>
                <a:gd name="T44" fmla="*/ 33 w 153"/>
                <a:gd name="T45" fmla="*/ 12 h 153"/>
                <a:gd name="T46" fmla="*/ 47 w 153"/>
                <a:gd name="T47" fmla="*/ 5 h 153"/>
                <a:gd name="T48" fmla="*/ 62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3" y="140"/>
                  </a:lnTo>
                  <a:lnTo>
                    <a:pt x="27" y="136"/>
                  </a:lnTo>
                  <a:lnTo>
                    <a:pt x="23"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2" y="33"/>
                  </a:lnTo>
                  <a:lnTo>
                    <a:pt x="17" y="27"/>
                  </a:lnTo>
                  <a:lnTo>
                    <a:pt x="23" y="21"/>
                  </a:lnTo>
                  <a:lnTo>
                    <a:pt x="27" y="17"/>
                  </a:lnTo>
                  <a:lnTo>
                    <a:pt x="33"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7"/>
                  </a:lnTo>
                  <a:lnTo>
                    <a:pt x="150"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2" name="Freeform 1581">
              <a:extLst>
                <a:ext uri="{FF2B5EF4-FFF2-40B4-BE49-F238E27FC236}">
                  <a16:creationId xmlns:a16="http://schemas.microsoft.com/office/drawing/2014/main" id="{034A6FD1-44DF-4012-9804-3A1170426D27}"/>
                </a:ext>
              </a:extLst>
            </p:cNvPr>
            <p:cNvSpPr>
              <a:spLocks/>
            </p:cNvSpPr>
            <p:nvPr/>
          </p:nvSpPr>
          <p:spPr bwMode="auto">
            <a:xfrm>
              <a:off x="8734425" y="1638300"/>
              <a:ext cx="49213" cy="49213"/>
            </a:xfrm>
            <a:custGeom>
              <a:avLst/>
              <a:gdLst>
                <a:gd name="T0" fmla="*/ 155 w 155"/>
                <a:gd name="T1" fmla="*/ 76 h 153"/>
                <a:gd name="T2" fmla="*/ 153 w 155"/>
                <a:gd name="T3" fmla="*/ 92 h 153"/>
                <a:gd name="T4" fmla="*/ 148 w 155"/>
                <a:gd name="T5" fmla="*/ 106 h 153"/>
                <a:gd name="T6" fmla="*/ 141 w 155"/>
                <a:gd name="T7" fmla="*/ 120 h 153"/>
                <a:gd name="T8" fmla="*/ 132 w 155"/>
                <a:gd name="T9" fmla="*/ 131 h 153"/>
                <a:gd name="T10" fmla="*/ 121 w 155"/>
                <a:gd name="T11" fmla="*/ 140 h 153"/>
                <a:gd name="T12" fmla="*/ 107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8 w 155"/>
                <a:gd name="T25" fmla="*/ 136 h 153"/>
                <a:gd name="T26" fmla="*/ 18 w 155"/>
                <a:gd name="T27" fmla="*/ 126 h 153"/>
                <a:gd name="T28" fmla="*/ 9 w 155"/>
                <a:gd name="T29" fmla="*/ 113 h 153"/>
                <a:gd name="T30" fmla="*/ 4 w 155"/>
                <a:gd name="T31" fmla="*/ 99 h 153"/>
                <a:gd name="T32" fmla="*/ 0 w 155"/>
                <a:gd name="T33" fmla="*/ 84 h 153"/>
                <a:gd name="T34" fmla="*/ 0 w 155"/>
                <a:gd name="T35" fmla="*/ 76 h 153"/>
                <a:gd name="T36" fmla="*/ 1 w 155"/>
                <a:gd name="T37" fmla="*/ 60 h 153"/>
                <a:gd name="T38" fmla="*/ 6 w 155"/>
                <a:gd name="T39" fmla="*/ 47 h 153"/>
                <a:gd name="T40" fmla="*/ 13 w 155"/>
                <a:gd name="T41" fmla="*/ 33 h 153"/>
                <a:gd name="T42" fmla="*/ 23 w 155"/>
                <a:gd name="T43" fmla="*/ 21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0 w 155"/>
                <a:gd name="T65" fmla="*/ 54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2"/>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8"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8"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0" y="54"/>
                  </a:lnTo>
                  <a:lnTo>
                    <a:pt x="153"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3" name="Freeform 1582">
              <a:extLst>
                <a:ext uri="{FF2B5EF4-FFF2-40B4-BE49-F238E27FC236}">
                  <a16:creationId xmlns:a16="http://schemas.microsoft.com/office/drawing/2014/main" id="{207E646A-8D4F-4384-B8DF-E697178B0635}"/>
                </a:ext>
              </a:extLst>
            </p:cNvPr>
            <p:cNvSpPr>
              <a:spLocks/>
            </p:cNvSpPr>
            <p:nvPr/>
          </p:nvSpPr>
          <p:spPr bwMode="auto">
            <a:xfrm>
              <a:off x="8804275" y="1638300"/>
              <a:ext cx="49213" cy="49213"/>
            </a:xfrm>
            <a:custGeom>
              <a:avLst/>
              <a:gdLst>
                <a:gd name="T0" fmla="*/ 154 w 154"/>
                <a:gd name="T1" fmla="*/ 76 h 153"/>
                <a:gd name="T2" fmla="*/ 152 w 154"/>
                <a:gd name="T3" fmla="*/ 92 h 153"/>
                <a:gd name="T4" fmla="*/ 148 w 154"/>
                <a:gd name="T5" fmla="*/ 106 h 153"/>
                <a:gd name="T6" fmla="*/ 141 w 154"/>
                <a:gd name="T7" fmla="*/ 120 h 153"/>
                <a:gd name="T8" fmla="*/ 132 w 154"/>
                <a:gd name="T9" fmla="*/ 131 h 153"/>
                <a:gd name="T10" fmla="*/ 120 w 154"/>
                <a:gd name="T11" fmla="*/ 140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2 w 154"/>
                <a:gd name="T43" fmla="*/ 21 h 153"/>
                <a:gd name="T44" fmla="*/ 33 w 154"/>
                <a:gd name="T45" fmla="*/ 12 h 153"/>
                <a:gd name="T46" fmla="*/ 47 w 154"/>
                <a:gd name="T47" fmla="*/ 5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4" y="9"/>
                  </a:lnTo>
                  <a:lnTo>
                    <a:pt x="120" y="12"/>
                  </a:lnTo>
                  <a:lnTo>
                    <a:pt x="126" y="17"/>
                  </a:lnTo>
                  <a:lnTo>
                    <a:pt x="132" y="21"/>
                  </a:lnTo>
                  <a:lnTo>
                    <a:pt x="136" y="27"/>
                  </a:lnTo>
                  <a:lnTo>
                    <a:pt x="141" y="33"/>
                  </a:lnTo>
                  <a:lnTo>
                    <a:pt x="144" y="40"/>
                  </a:lnTo>
                  <a:lnTo>
                    <a:pt x="148" y="47"/>
                  </a:lnTo>
                  <a:lnTo>
                    <a:pt x="150" y="54"/>
                  </a:lnTo>
                  <a:lnTo>
                    <a:pt x="152"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4" name="Freeform 1583">
              <a:extLst>
                <a:ext uri="{FF2B5EF4-FFF2-40B4-BE49-F238E27FC236}">
                  <a16:creationId xmlns:a16="http://schemas.microsoft.com/office/drawing/2014/main" id="{39460AA8-A06C-4776-9522-EBCD34F76253}"/>
                </a:ext>
              </a:extLst>
            </p:cNvPr>
            <p:cNvSpPr>
              <a:spLocks/>
            </p:cNvSpPr>
            <p:nvPr/>
          </p:nvSpPr>
          <p:spPr bwMode="auto">
            <a:xfrm>
              <a:off x="8874125" y="1638300"/>
              <a:ext cx="49213" cy="49213"/>
            </a:xfrm>
            <a:custGeom>
              <a:avLst/>
              <a:gdLst>
                <a:gd name="T0" fmla="*/ 155 w 155"/>
                <a:gd name="T1" fmla="*/ 76 h 153"/>
                <a:gd name="T2" fmla="*/ 152 w 155"/>
                <a:gd name="T3" fmla="*/ 92 h 153"/>
                <a:gd name="T4" fmla="*/ 148 w 155"/>
                <a:gd name="T5" fmla="*/ 106 h 153"/>
                <a:gd name="T6" fmla="*/ 141 w 155"/>
                <a:gd name="T7" fmla="*/ 120 h 153"/>
                <a:gd name="T8" fmla="*/ 132 w 155"/>
                <a:gd name="T9" fmla="*/ 131 h 153"/>
                <a:gd name="T10" fmla="*/ 120 w 155"/>
                <a:gd name="T11" fmla="*/ 140 h 153"/>
                <a:gd name="T12" fmla="*/ 108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99 h 153"/>
                <a:gd name="T32" fmla="*/ 0 w 155"/>
                <a:gd name="T33" fmla="*/ 84 h 153"/>
                <a:gd name="T34" fmla="*/ 0 w 155"/>
                <a:gd name="T35" fmla="*/ 76 h 153"/>
                <a:gd name="T36" fmla="*/ 1 w 155"/>
                <a:gd name="T37" fmla="*/ 60 h 153"/>
                <a:gd name="T38" fmla="*/ 6 w 155"/>
                <a:gd name="T39" fmla="*/ 47 h 153"/>
                <a:gd name="T40" fmla="*/ 14 w 155"/>
                <a:gd name="T41" fmla="*/ 33 h 153"/>
                <a:gd name="T42" fmla="*/ 23 w 155"/>
                <a:gd name="T43" fmla="*/ 21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6 w 155"/>
                <a:gd name="T61" fmla="*/ 27 h 153"/>
                <a:gd name="T62" fmla="*/ 144 w 155"/>
                <a:gd name="T63" fmla="*/ 40 h 153"/>
                <a:gd name="T64" fmla="*/ 151 w 155"/>
                <a:gd name="T65" fmla="*/ 54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2" y="92"/>
                  </a:lnTo>
                  <a:lnTo>
                    <a:pt x="151" y="99"/>
                  </a:lnTo>
                  <a:lnTo>
                    <a:pt x="148" y="106"/>
                  </a:lnTo>
                  <a:lnTo>
                    <a:pt x="144" y="113"/>
                  </a:lnTo>
                  <a:lnTo>
                    <a:pt x="141" y="120"/>
                  </a:lnTo>
                  <a:lnTo>
                    <a:pt x="136" y="126"/>
                  </a:lnTo>
                  <a:lnTo>
                    <a:pt x="132" y="131"/>
                  </a:lnTo>
                  <a:lnTo>
                    <a:pt x="126" y="136"/>
                  </a:lnTo>
                  <a:lnTo>
                    <a:pt x="120" y="140"/>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9" y="136"/>
                  </a:lnTo>
                  <a:lnTo>
                    <a:pt x="23" y="131"/>
                  </a:lnTo>
                  <a:lnTo>
                    <a:pt x="17" y="126"/>
                  </a:lnTo>
                  <a:lnTo>
                    <a:pt x="14"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4" y="33"/>
                  </a:lnTo>
                  <a:lnTo>
                    <a:pt x="17" y="27"/>
                  </a:lnTo>
                  <a:lnTo>
                    <a:pt x="23" y="21"/>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0" y="12"/>
                  </a:lnTo>
                  <a:lnTo>
                    <a:pt x="126" y="17"/>
                  </a:lnTo>
                  <a:lnTo>
                    <a:pt x="132" y="21"/>
                  </a:lnTo>
                  <a:lnTo>
                    <a:pt x="136" y="27"/>
                  </a:lnTo>
                  <a:lnTo>
                    <a:pt x="141" y="33"/>
                  </a:lnTo>
                  <a:lnTo>
                    <a:pt x="144" y="40"/>
                  </a:lnTo>
                  <a:lnTo>
                    <a:pt x="148" y="47"/>
                  </a:lnTo>
                  <a:lnTo>
                    <a:pt x="151" y="54"/>
                  </a:lnTo>
                  <a:lnTo>
                    <a:pt x="152"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5" name="Freeform 1584">
              <a:extLst>
                <a:ext uri="{FF2B5EF4-FFF2-40B4-BE49-F238E27FC236}">
                  <a16:creationId xmlns:a16="http://schemas.microsoft.com/office/drawing/2014/main" id="{4A73AB27-F333-4B35-A6CA-4D7308520D45}"/>
                </a:ext>
              </a:extLst>
            </p:cNvPr>
            <p:cNvSpPr>
              <a:spLocks/>
            </p:cNvSpPr>
            <p:nvPr/>
          </p:nvSpPr>
          <p:spPr bwMode="auto">
            <a:xfrm>
              <a:off x="8943975" y="1638300"/>
              <a:ext cx="49213" cy="49213"/>
            </a:xfrm>
            <a:custGeom>
              <a:avLst/>
              <a:gdLst>
                <a:gd name="T0" fmla="*/ 154 w 154"/>
                <a:gd name="T1" fmla="*/ 76 h 153"/>
                <a:gd name="T2" fmla="*/ 152 w 154"/>
                <a:gd name="T3" fmla="*/ 92 h 153"/>
                <a:gd name="T4" fmla="*/ 147 w 154"/>
                <a:gd name="T5" fmla="*/ 106 h 153"/>
                <a:gd name="T6" fmla="*/ 141 w 154"/>
                <a:gd name="T7" fmla="*/ 120 h 153"/>
                <a:gd name="T8" fmla="*/ 131 w 154"/>
                <a:gd name="T9" fmla="*/ 131 h 153"/>
                <a:gd name="T10" fmla="*/ 120 w 154"/>
                <a:gd name="T11" fmla="*/ 140 h 153"/>
                <a:gd name="T12" fmla="*/ 107 w 154"/>
                <a:gd name="T13" fmla="*/ 147 h 153"/>
                <a:gd name="T14" fmla="*/ 93 w 154"/>
                <a:gd name="T15" fmla="*/ 152 h 153"/>
                <a:gd name="T16" fmla="*/ 76 w 154"/>
                <a:gd name="T17" fmla="*/ 153 h 153"/>
                <a:gd name="T18" fmla="*/ 70 w 154"/>
                <a:gd name="T19" fmla="*/ 153 h 153"/>
                <a:gd name="T20" fmla="*/ 54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7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7" y="106"/>
                  </a:lnTo>
                  <a:lnTo>
                    <a:pt x="145" y="113"/>
                  </a:lnTo>
                  <a:lnTo>
                    <a:pt x="141" y="120"/>
                  </a:lnTo>
                  <a:lnTo>
                    <a:pt x="136" y="126"/>
                  </a:lnTo>
                  <a:lnTo>
                    <a:pt x="131" y="131"/>
                  </a:lnTo>
                  <a:lnTo>
                    <a:pt x="126" y="136"/>
                  </a:lnTo>
                  <a:lnTo>
                    <a:pt x="120" y="140"/>
                  </a:lnTo>
                  <a:lnTo>
                    <a:pt x="113" y="144"/>
                  </a:lnTo>
                  <a:lnTo>
                    <a:pt x="107" y="147"/>
                  </a:lnTo>
                  <a:lnTo>
                    <a:pt x="99" y="150"/>
                  </a:lnTo>
                  <a:lnTo>
                    <a:pt x="93" y="152"/>
                  </a:lnTo>
                  <a:lnTo>
                    <a:pt x="84" y="153"/>
                  </a:lnTo>
                  <a:lnTo>
                    <a:pt x="76" y="153"/>
                  </a:lnTo>
                  <a:lnTo>
                    <a:pt x="76" y="153"/>
                  </a:lnTo>
                  <a:lnTo>
                    <a:pt x="70" y="153"/>
                  </a:lnTo>
                  <a:lnTo>
                    <a:pt x="62" y="152"/>
                  </a:lnTo>
                  <a:lnTo>
                    <a:pt x="54" y="150"/>
                  </a:lnTo>
                  <a:lnTo>
                    <a:pt x="47" y="147"/>
                  </a:lnTo>
                  <a:lnTo>
                    <a:pt x="40" y="144"/>
                  </a:lnTo>
                  <a:lnTo>
                    <a:pt x="34" y="140"/>
                  </a:lnTo>
                  <a:lnTo>
                    <a:pt x="28"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0"/>
                  </a:lnTo>
                  <a:lnTo>
                    <a:pt x="3" y="54"/>
                  </a:lnTo>
                  <a:lnTo>
                    <a:pt x="7" y="47"/>
                  </a:lnTo>
                  <a:lnTo>
                    <a:pt x="9" y="40"/>
                  </a:lnTo>
                  <a:lnTo>
                    <a:pt x="14" y="33"/>
                  </a:lnTo>
                  <a:lnTo>
                    <a:pt x="18" y="27"/>
                  </a:lnTo>
                  <a:lnTo>
                    <a:pt x="23" y="21"/>
                  </a:lnTo>
                  <a:lnTo>
                    <a:pt x="28" y="17"/>
                  </a:lnTo>
                  <a:lnTo>
                    <a:pt x="34" y="12"/>
                  </a:lnTo>
                  <a:lnTo>
                    <a:pt x="40" y="9"/>
                  </a:lnTo>
                  <a:lnTo>
                    <a:pt x="47" y="5"/>
                  </a:lnTo>
                  <a:lnTo>
                    <a:pt x="54" y="3"/>
                  </a:lnTo>
                  <a:lnTo>
                    <a:pt x="62" y="1"/>
                  </a:lnTo>
                  <a:lnTo>
                    <a:pt x="70" y="0"/>
                  </a:lnTo>
                  <a:lnTo>
                    <a:pt x="76" y="0"/>
                  </a:lnTo>
                  <a:lnTo>
                    <a:pt x="76" y="0"/>
                  </a:lnTo>
                  <a:lnTo>
                    <a:pt x="84" y="0"/>
                  </a:lnTo>
                  <a:lnTo>
                    <a:pt x="93" y="1"/>
                  </a:lnTo>
                  <a:lnTo>
                    <a:pt x="99" y="3"/>
                  </a:lnTo>
                  <a:lnTo>
                    <a:pt x="107" y="5"/>
                  </a:lnTo>
                  <a:lnTo>
                    <a:pt x="113" y="9"/>
                  </a:lnTo>
                  <a:lnTo>
                    <a:pt x="120" y="12"/>
                  </a:lnTo>
                  <a:lnTo>
                    <a:pt x="126" y="17"/>
                  </a:lnTo>
                  <a:lnTo>
                    <a:pt x="131" y="21"/>
                  </a:lnTo>
                  <a:lnTo>
                    <a:pt x="136" y="27"/>
                  </a:lnTo>
                  <a:lnTo>
                    <a:pt x="141" y="33"/>
                  </a:lnTo>
                  <a:lnTo>
                    <a:pt x="145" y="40"/>
                  </a:lnTo>
                  <a:lnTo>
                    <a:pt x="147" y="47"/>
                  </a:lnTo>
                  <a:lnTo>
                    <a:pt x="151" y="54"/>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6" name="Freeform 1585">
              <a:extLst>
                <a:ext uri="{FF2B5EF4-FFF2-40B4-BE49-F238E27FC236}">
                  <a16:creationId xmlns:a16="http://schemas.microsoft.com/office/drawing/2014/main" id="{B36F780A-4B2E-42D4-889E-DE18BE6F929C}"/>
                </a:ext>
              </a:extLst>
            </p:cNvPr>
            <p:cNvSpPr>
              <a:spLocks/>
            </p:cNvSpPr>
            <p:nvPr/>
          </p:nvSpPr>
          <p:spPr bwMode="auto">
            <a:xfrm>
              <a:off x="9013825" y="1638300"/>
              <a:ext cx="49213" cy="49213"/>
            </a:xfrm>
            <a:custGeom>
              <a:avLst/>
              <a:gdLst>
                <a:gd name="T0" fmla="*/ 154 w 154"/>
                <a:gd name="T1" fmla="*/ 76 h 153"/>
                <a:gd name="T2" fmla="*/ 153 w 154"/>
                <a:gd name="T3" fmla="*/ 92 h 153"/>
                <a:gd name="T4" fmla="*/ 148 w 154"/>
                <a:gd name="T5" fmla="*/ 106 h 153"/>
                <a:gd name="T6" fmla="*/ 141 w 154"/>
                <a:gd name="T7" fmla="*/ 120 h 153"/>
                <a:gd name="T8" fmla="*/ 131 w 154"/>
                <a:gd name="T9" fmla="*/ 131 h 153"/>
                <a:gd name="T10" fmla="*/ 120 w 154"/>
                <a:gd name="T11" fmla="*/ 140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3 w 154"/>
                <a:gd name="T31" fmla="*/ 99 h 153"/>
                <a:gd name="T32" fmla="*/ 1 w 154"/>
                <a:gd name="T33" fmla="*/ 84 h 153"/>
                <a:gd name="T34" fmla="*/ 0 w 154"/>
                <a:gd name="T35" fmla="*/ 76 h 153"/>
                <a:gd name="T36" fmla="*/ 2 w 154"/>
                <a:gd name="T37" fmla="*/ 60 h 153"/>
                <a:gd name="T38" fmla="*/ 6 w 154"/>
                <a:gd name="T39" fmla="*/ 47 h 153"/>
                <a:gd name="T40" fmla="*/ 13 w 154"/>
                <a:gd name="T41" fmla="*/ 33 h 153"/>
                <a:gd name="T42" fmla="*/ 22 w 154"/>
                <a:gd name="T43" fmla="*/ 21 h 153"/>
                <a:gd name="T44" fmla="*/ 34 w 154"/>
                <a:gd name="T45" fmla="*/ 12 h 153"/>
                <a:gd name="T46" fmla="*/ 48 w 154"/>
                <a:gd name="T47" fmla="*/ 5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2"/>
                  </a:lnTo>
                  <a:lnTo>
                    <a:pt x="151" y="99"/>
                  </a:lnTo>
                  <a:lnTo>
                    <a:pt x="148" y="106"/>
                  </a:lnTo>
                  <a:lnTo>
                    <a:pt x="145" y="113"/>
                  </a:lnTo>
                  <a:lnTo>
                    <a:pt x="141" y="120"/>
                  </a:lnTo>
                  <a:lnTo>
                    <a:pt x="137" y="126"/>
                  </a:lnTo>
                  <a:lnTo>
                    <a:pt x="131" y="131"/>
                  </a:lnTo>
                  <a:lnTo>
                    <a:pt x="127" y="136"/>
                  </a:lnTo>
                  <a:lnTo>
                    <a:pt x="120" y="140"/>
                  </a:lnTo>
                  <a:lnTo>
                    <a:pt x="114" y="144"/>
                  </a:lnTo>
                  <a:lnTo>
                    <a:pt x="107" y="147"/>
                  </a:lnTo>
                  <a:lnTo>
                    <a:pt x="100" y="150"/>
                  </a:lnTo>
                  <a:lnTo>
                    <a:pt x="92" y="152"/>
                  </a:lnTo>
                  <a:lnTo>
                    <a:pt x="85" y="153"/>
                  </a:lnTo>
                  <a:lnTo>
                    <a:pt x="77" y="153"/>
                  </a:lnTo>
                  <a:lnTo>
                    <a:pt x="77" y="153"/>
                  </a:lnTo>
                  <a:lnTo>
                    <a:pt x="69" y="153"/>
                  </a:lnTo>
                  <a:lnTo>
                    <a:pt x="61" y="152"/>
                  </a:lnTo>
                  <a:lnTo>
                    <a:pt x="54" y="150"/>
                  </a:lnTo>
                  <a:lnTo>
                    <a:pt x="48" y="147"/>
                  </a:lnTo>
                  <a:lnTo>
                    <a:pt x="41" y="144"/>
                  </a:lnTo>
                  <a:lnTo>
                    <a:pt x="34" y="140"/>
                  </a:lnTo>
                  <a:lnTo>
                    <a:pt x="28" y="136"/>
                  </a:lnTo>
                  <a:lnTo>
                    <a:pt x="22" y="131"/>
                  </a:lnTo>
                  <a:lnTo>
                    <a:pt x="18" y="126"/>
                  </a:lnTo>
                  <a:lnTo>
                    <a:pt x="13" y="120"/>
                  </a:lnTo>
                  <a:lnTo>
                    <a:pt x="10" y="113"/>
                  </a:lnTo>
                  <a:lnTo>
                    <a:pt x="6" y="106"/>
                  </a:lnTo>
                  <a:lnTo>
                    <a:pt x="3" y="99"/>
                  </a:lnTo>
                  <a:lnTo>
                    <a:pt x="2" y="92"/>
                  </a:lnTo>
                  <a:lnTo>
                    <a:pt x="1" y="84"/>
                  </a:lnTo>
                  <a:lnTo>
                    <a:pt x="0" y="76"/>
                  </a:lnTo>
                  <a:lnTo>
                    <a:pt x="0" y="76"/>
                  </a:lnTo>
                  <a:lnTo>
                    <a:pt x="1" y="68"/>
                  </a:lnTo>
                  <a:lnTo>
                    <a:pt x="2" y="60"/>
                  </a:lnTo>
                  <a:lnTo>
                    <a:pt x="3" y="54"/>
                  </a:lnTo>
                  <a:lnTo>
                    <a:pt x="6" y="47"/>
                  </a:lnTo>
                  <a:lnTo>
                    <a:pt x="10" y="40"/>
                  </a:lnTo>
                  <a:lnTo>
                    <a:pt x="13" y="33"/>
                  </a:lnTo>
                  <a:lnTo>
                    <a:pt x="18" y="27"/>
                  </a:lnTo>
                  <a:lnTo>
                    <a:pt x="22" y="21"/>
                  </a:lnTo>
                  <a:lnTo>
                    <a:pt x="28" y="17"/>
                  </a:lnTo>
                  <a:lnTo>
                    <a:pt x="34" y="12"/>
                  </a:lnTo>
                  <a:lnTo>
                    <a:pt x="41" y="9"/>
                  </a:lnTo>
                  <a:lnTo>
                    <a:pt x="48" y="5"/>
                  </a:lnTo>
                  <a:lnTo>
                    <a:pt x="54" y="3"/>
                  </a:lnTo>
                  <a:lnTo>
                    <a:pt x="61" y="1"/>
                  </a:lnTo>
                  <a:lnTo>
                    <a:pt x="69" y="0"/>
                  </a:lnTo>
                  <a:lnTo>
                    <a:pt x="77" y="0"/>
                  </a:lnTo>
                  <a:lnTo>
                    <a:pt x="77" y="0"/>
                  </a:lnTo>
                  <a:lnTo>
                    <a:pt x="85" y="0"/>
                  </a:lnTo>
                  <a:lnTo>
                    <a:pt x="92" y="1"/>
                  </a:lnTo>
                  <a:lnTo>
                    <a:pt x="100" y="3"/>
                  </a:lnTo>
                  <a:lnTo>
                    <a:pt x="107" y="5"/>
                  </a:lnTo>
                  <a:lnTo>
                    <a:pt x="114" y="9"/>
                  </a:lnTo>
                  <a:lnTo>
                    <a:pt x="120" y="12"/>
                  </a:lnTo>
                  <a:lnTo>
                    <a:pt x="127" y="17"/>
                  </a:lnTo>
                  <a:lnTo>
                    <a:pt x="131" y="21"/>
                  </a:lnTo>
                  <a:lnTo>
                    <a:pt x="137" y="27"/>
                  </a:lnTo>
                  <a:lnTo>
                    <a:pt x="141" y="33"/>
                  </a:lnTo>
                  <a:lnTo>
                    <a:pt x="145" y="40"/>
                  </a:lnTo>
                  <a:lnTo>
                    <a:pt x="148" y="47"/>
                  </a:lnTo>
                  <a:lnTo>
                    <a:pt x="151" y="54"/>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7" name="Freeform 1586">
              <a:extLst>
                <a:ext uri="{FF2B5EF4-FFF2-40B4-BE49-F238E27FC236}">
                  <a16:creationId xmlns:a16="http://schemas.microsoft.com/office/drawing/2014/main" id="{D8E08A95-24BB-4284-83C1-DAF8B39FAA54}"/>
                </a:ext>
              </a:extLst>
            </p:cNvPr>
            <p:cNvSpPr>
              <a:spLocks/>
            </p:cNvSpPr>
            <p:nvPr/>
          </p:nvSpPr>
          <p:spPr bwMode="auto">
            <a:xfrm>
              <a:off x="9083675" y="1638300"/>
              <a:ext cx="49213" cy="49213"/>
            </a:xfrm>
            <a:custGeom>
              <a:avLst/>
              <a:gdLst>
                <a:gd name="T0" fmla="*/ 154 w 154"/>
                <a:gd name="T1" fmla="*/ 76 h 153"/>
                <a:gd name="T2" fmla="*/ 152 w 154"/>
                <a:gd name="T3" fmla="*/ 92 h 153"/>
                <a:gd name="T4" fmla="*/ 148 w 154"/>
                <a:gd name="T5" fmla="*/ 106 h 153"/>
                <a:gd name="T6" fmla="*/ 141 w 154"/>
                <a:gd name="T7" fmla="*/ 120 h 153"/>
                <a:gd name="T8" fmla="*/ 131 w 154"/>
                <a:gd name="T9" fmla="*/ 131 h 153"/>
                <a:gd name="T10" fmla="*/ 119 w 154"/>
                <a:gd name="T11" fmla="*/ 140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2 w 154"/>
                <a:gd name="T43" fmla="*/ 21 h 153"/>
                <a:gd name="T44" fmla="*/ 33 w 154"/>
                <a:gd name="T45" fmla="*/ 12 h 153"/>
                <a:gd name="T46" fmla="*/ 47 w 154"/>
                <a:gd name="T47" fmla="*/ 5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2"/>
                  </a:lnTo>
                  <a:lnTo>
                    <a:pt x="150" y="99"/>
                  </a:lnTo>
                  <a:lnTo>
                    <a:pt x="148" y="106"/>
                  </a:lnTo>
                  <a:lnTo>
                    <a:pt x="144" y="113"/>
                  </a:lnTo>
                  <a:lnTo>
                    <a:pt x="141" y="120"/>
                  </a:lnTo>
                  <a:lnTo>
                    <a:pt x="136" y="126"/>
                  </a:lnTo>
                  <a:lnTo>
                    <a:pt x="131" y="131"/>
                  </a:lnTo>
                  <a:lnTo>
                    <a:pt x="126" y="136"/>
                  </a:lnTo>
                  <a:lnTo>
                    <a:pt x="119" y="140"/>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4" y="9"/>
                  </a:lnTo>
                  <a:lnTo>
                    <a:pt x="119" y="12"/>
                  </a:lnTo>
                  <a:lnTo>
                    <a:pt x="126" y="17"/>
                  </a:lnTo>
                  <a:lnTo>
                    <a:pt x="131" y="21"/>
                  </a:lnTo>
                  <a:lnTo>
                    <a:pt x="136" y="27"/>
                  </a:lnTo>
                  <a:lnTo>
                    <a:pt x="141" y="33"/>
                  </a:lnTo>
                  <a:lnTo>
                    <a:pt x="144" y="40"/>
                  </a:lnTo>
                  <a:lnTo>
                    <a:pt x="148" y="47"/>
                  </a:lnTo>
                  <a:lnTo>
                    <a:pt x="150" y="54"/>
                  </a:lnTo>
                  <a:lnTo>
                    <a:pt x="152"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8" name="Freeform 1587">
              <a:extLst>
                <a:ext uri="{FF2B5EF4-FFF2-40B4-BE49-F238E27FC236}">
                  <a16:creationId xmlns:a16="http://schemas.microsoft.com/office/drawing/2014/main" id="{BB180FD7-6DA2-4E63-A01B-CE0D18382774}"/>
                </a:ext>
              </a:extLst>
            </p:cNvPr>
            <p:cNvSpPr>
              <a:spLocks/>
            </p:cNvSpPr>
            <p:nvPr/>
          </p:nvSpPr>
          <p:spPr bwMode="auto">
            <a:xfrm>
              <a:off x="9153525" y="1638300"/>
              <a:ext cx="49213" cy="49213"/>
            </a:xfrm>
            <a:custGeom>
              <a:avLst/>
              <a:gdLst>
                <a:gd name="T0" fmla="*/ 154 w 154"/>
                <a:gd name="T1" fmla="*/ 76 h 153"/>
                <a:gd name="T2" fmla="*/ 152 w 154"/>
                <a:gd name="T3" fmla="*/ 92 h 153"/>
                <a:gd name="T4" fmla="*/ 149 w 154"/>
                <a:gd name="T5" fmla="*/ 106 h 153"/>
                <a:gd name="T6" fmla="*/ 141 w 154"/>
                <a:gd name="T7" fmla="*/ 120 h 153"/>
                <a:gd name="T8" fmla="*/ 132 w 154"/>
                <a:gd name="T9" fmla="*/ 131 h 153"/>
                <a:gd name="T10" fmla="*/ 120 w 154"/>
                <a:gd name="T11" fmla="*/ 140 h 153"/>
                <a:gd name="T12" fmla="*/ 108 w 154"/>
                <a:gd name="T13" fmla="*/ 147 h 153"/>
                <a:gd name="T14" fmla="*/ 93 w 154"/>
                <a:gd name="T15" fmla="*/ 152 h 153"/>
                <a:gd name="T16" fmla="*/ 78 w 154"/>
                <a:gd name="T17" fmla="*/ 153 h 153"/>
                <a:gd name="T18" fmla="*/ 70 w 154"/>
                <a:gd name="T19" fmla="*/ 153 h 153"/>
                <a:gd name="T20" fmla="*/ 55 w 154"/>
                <a:gd name="T21" fmla="*/ 150 h 153"/>
                <a:gd name="T22" fmla="*/ 40 w 154"/>
                <a:gd name="T23" fmla="*/ 144 h 153"/>
                <a:gd name="T24" fmla="*/ 29 w 154"/>
                <a:gd name="T25" fmla="*/ 136 h 153"/>
                <a:gd name="T26" fmla="*/ 18 w 154"/>
                <a:gd name="T27" fmla="*/ 126 h 153"/>
                <a:gd name="T28" fmla="*/ 9 w 154"/>
                <a:gd name="T29" fmla="*/ 113 h 153"/>
                <a:gd name="T30" fmla="*/ 3 w 154"/>
                <a:gd name="T31" fmla="*/ 99 h 153"/>
                <a:gd name="T32" fmla="*/ 0 w 154"/>
                <a:gd name="T33" fmla="*/ 84 h 153"/>
                <a:gd name="T34" fmla="*/ 0 w 154"/>
                <a:gd name="T35" fmla="*/ 76 h 153"/>
                <a:gd name="T36" fmla="*/ 2 w 154"/>
                <a:gd name="T37" fmla="*/ 60 h 153"/>
                <a:gd name="T38" fmla="*/ 6 w 154"/>
                <a:gd name="T39" fmla="*/ 47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8 w 154"/>
                <a:gd name="T51" fmla="*/ 0 h 153"/>
                <a:gd name="T52" fmla="*/ 85 w 154"/>
                <a:gd name="T53" fmla="*/ 0 h 153"/>
                <a:gd name="T54" fmla="*/ 101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9" y="106"/>
                  </a:lnTo>
                  <a:lnTo>
                    <a:pt x="145" y="113"/>
                  </a:lnTo>
                  <a:lnTo>
                    <a:pt x="141" y="120"/>
                  </a:lnTo>
                  <a:lnTo>
                    <a:pt x="136" y="126"/>
                  </a:lnTo>
                  <a:lnTo>
                    <a:pt x="132" y="131"/>
                  </a:lnTo>
                  <a:lnTo>
                    <a:pt x="126" y="136"/>
                  </a:lnTo>
                  <a:lnTo>
                    <a:pt x="120" y="140"/>
                  </a:lnTo>
                  <a:lnTo>
                    <a:pt x="114"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0"/>
                  </a:lnTo>
                  <a:lnTo>
                    <a:pt x="29" y="136"/>
                  </a:lnTo>
                  <a:lnTo>
                    <a:pt x="23" y="131"/>
                  </a:lnTo>
                  <a:lnTo>
                    <a:pt x="18" y="126"/>
                  </a:lnTo>
                  <a:lnTo>
                    <a:pt x="14" y="120"/>
                  </a:lnTo>
                  <a:lnTo>
                    <a:pt x="9" y="113"/>
                  </a:lnTo>
                  <a:lnTo>
                    <a:pt x="6" y="106"/>
                  </a:lnTo>
                  <a:lnTo>
                    <a:pt x="3" y="99"/>
                  </a:lnTo>
                  <a:lnTo>
                    <a:pt x="2" y="92"/>
                  </a:lnTo>
                  <a:lnTo>
                    <a:pt x="0" y="84"/>
                  </a:lnTo>
                  <a:lnTo>
                    <a:pt x="0" y="76"/>
                  </a:lnTo>
                  <a:lnTo>
                    <a:pt x="0" y="76"/>
                  </a:lnTo>
                  <a:lnTo>
                    <a:pt x="0" y="68"/>
                  </a:lnTo>
                  <a:lnTo>
                    <a:pt x="2" y="60"/>
                  </a:lnTo>
                  <a:lnTo>
                    <a:pt x="3" y="54"/>
                  </a:lnTo>
                  <a:lnTo>
                    <a:pt x="6" y="47"/>
                  </a:lnTo>
                  <a:lnTo>
                    <a:pt x="9" y="40"/>
                  </a:lnTo>
                  <a:lnTo>
                    <a:pt x="14" y="33"/>
                  </a:lnTo>
                  <a:lnTo>
                    <a:pt x="18" y="27"/>
                  </a:lnTo>
                  <a:lnTo>
                    <a:pt x="23" y="21"/>
                  </a:lnTo>
                  <a:lnTo>
                    <a:pt x="29" y="17"/>
                  </a:lnTo>
                  <a:lnTo>
                    <a:pt x="34" y="12"/>
                  </a:lnTo>
                  <a:lnTo>
                    <a:pt x="40"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6" y="27"/>
                  </a:lnTo>
                  <a:lnTo>
                    <a:pt x="141" y="33"/>
                  </a:lnTo>
                  <a:lnTo>
                    <a:pt x="145" y="40"/>
                  </a:lnTo>
                  <a:lnTo>
                    <a:pt x="149" y="47"/>
                  </a:lnTo>
                  <a:lnTo>
                    <a:pt x="151" y="54"/>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9" name="Freeform 1588">
              <a:extLst>
                <a:ext uri="{FF2B5EF4-FFF2-40B4-BE49-F238E27FC236}">
                  <a16:creationId xmlns:a16="http://schemas.microsoft.com/office/drawing/2014/main" id="{7E9D6A2E-3DDB-4B2D-9734-A2AE41A85D81}"/>
                </a:ext>
              </a:extLst>
            </p:cNvPr>
            <p:cNvSpPr>
              <a:spLocks/>
            </p:cNvSpPr>
            <p:nvPr/>
          </p:nvSpPr>
          <p:spPr bwMode="auto">
            <a:xfrm>
              <a:off x="8594725" y="1638300"/>
              <a:ext cx="49213" cy="49213"/>
            </a:xfrm>
            <a:custGeom>
              <a:avLst/>
              <a:gdLst>
                <a:gd name="T0" fmla="*/ 155 w 155"/>
                <a:gd name="T1" fmla="*/ 76 h 153"/>
                <a:gd name="T2" fmla="*/ 153 w 155"/>
                <a:gd name="T3" fmla="*/ 92 h 153"/>
                <a:gd name="T4" fmla="*/ 148 w 155"/>
                <a:gd name="T5" fmla="*/ 106 h 153"/>
                <a:gd name="T6" fmla="*/ 141 w 155"/>
                <a:gd name="T7" fmla="*/ 120 h 153"/>
                <a:gd name="T8" fmla="*/ 132 w 155"/>
                <a:gd name="T9" fmla="*/ 131 h 153"/>
                <a:gd name="T10" fmla="*/ 120 w 155"/>
                <a:gd name="T11" fmla="*/ 140 h 153"/>
                <a:gd name="T12" fmla="*/ 108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99 h 153"/>
                <a:gd name="T32" fmla="*/ 0 w 155"/>
                <a:gd name="T33" fmla="*/ 84 h 153"/>
                <a:gd name="T34" fmla="*/ 0 w 155"/>
                <a:gd name="T35" fmla="*/ 76 h 153"/>
                <a:gd name="T36" fmla="*/ 1 w 155"/>
                <a:gd name="T37" fmla="*/ 60 h 153"/>
                <a:gd name="T38" fmla="*/ 6 w 155"/>
                <a:gd name="T39" fmla="*/ 47 h 153"/>
                <a:gd name="T40" fmla="*/ 14 w 155"/>
                <a:gd name="T41" fmla="*/ 33 h 153"/>
                <a:gd name="T42" fmla="*/ 23 w 155"/>
                <a:gd name="T43" fmla="*/ 21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4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2"/>
                  </a:lnTo>
                  <a:lnTo>
                    <a:pt x="151" y="99"/>
                  </a:lnTo>
                  <a:lnTo>
                    <a:pt x="148" y="106"/>
                  </a:lnTo>
                  <a:lnTo>
                    <a:pt x="145" y="113"/>
                  </a:lnTo>
                  <a:lnTo>
                    <a:pt x="141" y="120"/>
                  </a:lnTo>
                  <a:lnTo>
                    <a:pt x="137" y="126"/>
                  </a:lnTo>
                  <a:lnTo>
                    <a:pt x="132" y="131"/>
                  </a:lnTo>
                  <a:lnTo>
                    <a:pt x="126" y="136"/>
                  </a:lnTo>
                  <a:lnTo>
                    <a:pt x="120" y="140"/>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9" y="136"/>
                  </a:lnTo>
                  <a:lnTo>
                    <a:pt x="23" y="131"/>
                  </a:lnTo>
                  <a:lnTo>
                    <a:pt x="17" y="126"/>
                  </a:lnTo>
                  <a:lnTo>
                    <a:pt x="14"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4" y="33"/>
                  </a:lnTo>
                  <a:lnTo>
                    <a:pt x="17" y="27"/>
                  </a:lnTo>
                  <a:lnTo>
                    <a:pt x="23" y="21"/>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0" y="12"/>
                  </a:lnTo>
                  <a:lnTo>
                    <a:pt x="126" y="17"/>
                  </a:lnTo>
                  <a:lnTo>
                    <a:pt x="132" y="21"/>
                  </a:lnTo>
                  <a:lnTo>
                    <a:pt x="137" y="27"/>
                  </a:lnTo>
                  <a:lnTo>
                    <a:pt x="141" y="33"/>
                  </a:lnTo>
                  <a:lnTo>
                    <a:pt x="145" y="40"/>
                  </a:lnTo>
                  <a:lnTo>
                    <a:pt x="148" y="47"/>
                  </a:lnTo>
                  <a:lnTo>
                    <a:pt x="151" y="54"/>
                  </a:lnTo>
                  <a:lnTo>
                    <a:pt x="153"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0" name="Freeform 1589">
              <a:extLst>
                <a:ext uri="{FF2B5EF4-FFF2-40B4-BE49-F238E27FC236}">
                  <a16:creationId xmlns:a16="http://schemas.microsoft.com/office/drawing/2014/main" id="{587D90E2-88C5-42BF-AB22-B881E1344F0F}"/>
                </a:ext>
              </a:extLst>
            </p:cNvPr>
            <p:cNvSpPr>
              <a:spLocks/>
            </p:cNvSpPr>
            <p:nvPr/>
          </p:nvSpPr>
          <p:spPr bwMode="auto">
            <a:xfrm>
              <a:off x="8664575" y="1570038"/>
              <a:ext cx="49213" cy="49213"/>
            </a:xfrm>
            <a:custGeom>
              <a:avLst/>
              <a:gdLst>
                <a:gd name="T0" fmla="*/ 153 w 153"/>
                <a:gd name="T1" fmla="*/ 76 h 153"/>
                <a:gd name="T2" fmla="*/ 152 w 153"/>
                <a:gd name="T3" fmla="*/ 91 h 153"/>
                <a:gd name="T4" fmla="*/ 147 w 153"/>
                <a:gd name="T5" fmla="*/ 106 h 153"/>
                <a:gd name="T6" fmla="*/ 141 w 153"/>
                <a:gd name="T7" fmla="*/ 119 h 153"/>
                <a:gd name="T8" fmla="*/ 131 w 153"/>
                <a:gd name="T9" fmla="*/ 130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3 w 153"/>
                <a:gd name="T43" fmla="*/ 21 h 153"/>
                <a:gd name="T44" fmla="*/ 33 w 153"/>
                <a:gd name="T45" fmla="*/ 12 h 153"/>
                <a:gd name="T46" fmla="*/ 47 w 153"/>
                <a:gd name="T47" fmla="*/ 5 h 153"/>
                <a:gd name="T48" fmla="*/ 62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7" y="106"/>
                  </a:lnTo>
                  <a:lnTo>
                    <a:pt x="144" y="113"/>
                  </a:lnTo>
                  <a:lnTo>
                    <a:pt x="141" y="119"/>
                  </a:lnTo>
                  <a:lnTo>
                    <a:pt x="136" y="126"/>
                  </a:lnTo>
                  <a:lnTo>
                    <a:pt x="131" y="130"/>
                  </a:lnTo>
                  <a:lnTo>
                    <a:pt x="126" y="136"/>
                  </a:lnTo>
                  <a:lnTo>
                    <a:pt x="120" y="140"/>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3" y="140"/>
                  </a:lnTo>
                  <a:lnTo>
                    <a:pt x="27" y="136"/>
                  </a:lnTo>
                  <a:lnTo>
                    <a:pt x="23" y="130"/>
                  </a:lnTo>
                  <a:lnTo>
                    <a:pt x="17" y="126"/>
                  </a:lnTo>
                  <a:lnTo>
                    <a:pt x="12" y="119"/>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2" y="33"/>
                  </a:lnTo>
                  <a:lnTo>
                    <a:pt x="17" y="27"/>
                  </a:lnTo>
                  <a:lnTo>
                    <a:pt x="23" y="21"/>
                  </a:lnTo>
                  <a:lnTo>
                    <a:pt x="27" y="17"/>
                  </a:lnTo>
                  <a:lnTo>
                    <a:pt x="33"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7"/>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1" name="Freeform 1590">
              <a:extLst>
                <a:ext uri="{FF2B5EF4-FFF2-40B4-BE49-F238E27FC236}">
                  <a16:creationId xmlns:a16="http://schemas.microsoft.com/office/drawing/2014/main" id="{C15034C8-DFD9-452A-B652-007AFBF53BBD}"/>
                </a:ext>
              </a:extLst>
            </p:cNvPr>
            <p:cNvSpPr>
              <a:spLocks/>
            </p:cNvSpPr>
            <p:nvPr/>
          </p:nvSpPr>
          <p:spPr bwMode="auto">
            <a:xfrm>
              <a:off x="8734425" y="1570038"/>
              <a:ext cx="49213" cy="49213"/>
            </a:xfrm>
            <a:custGeom>
              <a:avLst/>
              <a:gdLst>
                <a:gd name="T0" fmla="*/ 155 w 155"/>
                <a:gd name="T1" fmla="*/ 76 h 153"/>
                <a:gd name="T2" fmla="*/ 153 w 155"/>
                <a:gd name="T3" fmla="*/ 91 h 153"/>
                <a:gd name="T4" fmla="*/ 148 w 155"/>
                <a:gd name="T5" fmla="*/ 106 h 153"/>
                <a:gd name="T6" fmla="*/ 141 w 155"/>
                <a:gd name="T7" fmla="*/ 119 h 153"/>
                <a:gd name="T8" fmla="*/ 132 w 155"/>
                <a:gd name="T9" fmla="*/ 130 h 153"/>
                <a:gd name="T10" fmla="*/ 121 w 155"/>
                <a:gd name="T11" fmla="*/ 140 h 153"/>
                <a:gd name="T12" fmla="*/ 107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8 w 155"/>
                <a:gd name="T25" fmla="*/ 136 h 153"/>
                <a:gd name="T26" fmla="*/ 18 w 155"/>
                <a:gd name="T27" fmla="*/ 126 h 153"/>
                <a:gd name="T28" fmla="*/ 9 w 155"/>
                <a:gd name="T29" fmla="*/ 113 h 153"/>
                <a:gd name="T30" fmla="*/ 4 w 155"/>
                <a:gd name="T31" fmla="*/ 99 h 153"/>
                <a:gd name="T32" fmla="*/ 0 w 155"/>
                <a:gd name="T33" fmla="*/ 84 h 153"/>
                <a:gd name="T34" fmla="*/ 0 w 155"/>
                <a:gd name="T35" fmla="*/ 76 h 153"/>
                <a:gd name="T36" fmla="*/ 1 w 155"/>
                <a:gd name="T37" fmla="*/ 60 h 153"/>
                <a:gd name="T38" fmla="*/ 6 w 155"/>
                <a:gd name="T39" fmla="*/ 47 h 153"/>
                <a:gd name="T40" fmla="*/ 13 w 155"/>
                <a:gd name="T41" fmla="*/ 33 h 153"/>
                <a:gd name="T42" fmla="*/ 23 w 155"/>
                <a:gd name="T43" fmla="*/ 21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0 w 155"/>
                <a:gd name="T65" fmla="*/ 53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1"/>
                  </a:lnTo>
                  <a:lnTo>
                    <a:pt x="150" y="99"/>
                  </a:lnTo>
                  <a:lnTo>
                    <a:pt x="148" y="106"/>
                  </a:lnTo>
                  <a:lnTo>
                    <a:pt x="145" y="113"/>
                  </a:lnTo>
                  <a:lnTo>
                    <a:pt x="141" y="119"/>
                  </a:lnTo>
                  <a:lnTo>
                    <a:pt x="137" y="126"/>
                  </a:lnTo>
                  <a:lnTo>
                    <a:pt x="132" y="130"/>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0"/>
                  </a:lnTo>
                  <a:lnTo>
                    <a:pt x="18" y="126"/>
                  </a:lnTo>
                  <a:lnTo>
                    <a:pt x="13" y="119"/>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8"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0" y="53"/>
                  </a:lnTo>
                  <a:lnTo>
                    <a:pt x="153"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2" name="Freeform 1591">
              <a:extLst>
                <a:ext uri="{FF2B5EF4-FFF2-40B4-BE49-F238E27FC236}">
                  <a16:creationId xmlns:a16="http://schemas.microsoft.com/office/drawing/2014/main" id="{FFD1663B-B987-47B7-8F8A-2EB84B0377AB}"/>
                </a:ext>
              </a:extLst>
            </p:cNvPr>
            <p:cNvSpPr>
              <a:spLocks/>
            </p:cNvSpPr>
            <p:nvPr/>
          </p:nvSpPr>
          <p:spPr bwMode="auto">
            <a:xfrm>
              <a:off x="8594725" y="1570038"/>
              <a:ext cx="49213" cy="49213"/>
            </a:xfrm>
            <a:custGeom>
              <a:avLst/>
              <a:gdLst>
                <a:gd name="T0" fmla="*/ 155 w 155"/>
                <a:gd name="T1" fmla="*/ 76 h 153"/>
                <a:gd name="T2" fmla="*/ 153 w 155"/>
                <a:gd name="T3" fmla="*/ 91 h 153"/>
                <a:gd name="T4" fmla="*/ 148 w 155"/>
                <a:gd name="T5" fmla="*/ 106 h 153"/>
                <a:gd name="T6" fmla="*/ 141 w 155"/>
                <a:gd name="T7" fmla="*/ 119 h 153"/>
                <a:gd name="T8" fmla="*/ 132 w 155"/>
                <a:gd name="T9" fmla="*/ 130 h 153"/>
                <a:gd name="T10" fmla="*/ 120 w 155"/>
                <a:gd name="T11" fmla="*/ 140 h 153"/>
                <a:gd name="T12" fmla="*/ 108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99 h 153"/>
                <a:gd name="T32" fmla="*/ 0 w 155"/>
                <a:gd name="T33" fmla="*/ 84 h 153"/>
                <a:gd name="T34" fmla="*/ 0 w 155"/>
                <a:gd name="T35" fmla="*/ 76 h 153"/>
                <a:gd name="T36" fmla="*/ 1 w 155"/>
                <a:gd name="T37" fmla="*/ 60 h 153"/>
                <a:gd name="T38" fmla="*/ 6 w 155"/>
                <a:gd name="T39" fmla="*/ 47 h 153"/>
                <a:gd name="T40" fmla="*/ 14 w 155"/>
                <a:gd name="T41" fmla="*/ 33 h 153"/>
                <a:gd name="T42" fmla="*/ 23 w 155"/>
                <a:gd name="T43" fmla="*/ 21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3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1"/>
                  </a:lnTo>
                  <a:lnTo>
                    <a:pt x="151" y="99"/>
                  </a:lnTo>
                  <a:lnTo>
                    <a:pt x="148" y="106"/>
                  </a:lnTo>
                  <a:lnTo>
                    <a:pt x="145" y="113"/>
                  </a:lnTo>
                  <a:lnTo>
                    <a:pt x="141" y="119"/>
                  </a:lnTo>
                  <a:lnTo>
                    <a:pt x="137" y="126"/>
                  </a:lnTo>
                  <a:lnTo>
                    <a:pt x="132" y="130"/>
                  </a:lnTo>
                  <a:lnTo>
                    <a:pt x="126" y="136"/>
                  </a:lnTo>
                  <a:lnTo>
                    <a:pt x="120" y="140"/>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9" y="136"/>
                  </a:lnTo>
                  <a:lnTo>
                    <a:pt x="23" y="130"/>
                  </a:lnTo>
                  <a:lnTo>
                    <a:pt x="17" y="126"/>
                  </a:lnTo>
                  <a:lnTo>
                    <a:pt x="14" y="119"/>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4" y="33"/>
                  </a:lnTo>
                  <a:lnTo>
                    <a:pt x="17" y="27"/>
                  </a:lnTo>
                  <a:lnTo>
                    <a:pt x="23" y="21"/>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0" y="12"/>
                  </a:lnTo>
                  <a:lnTo>
                    <a:pt x="126" y="17"/>
                  </a:lnTo>
                  <a:lnTo>
                    <a:pt x="132" y="21"/>
                  </a:lnTo>
                  <a:lnTo>
                    <a:pt x="137" y="27"/>
                  </a:lnTo>
                  <a:lnTo>
                    <a:pt x="141" y="33"/>
                  </a:lnTo>
                  <a:lnTo>
                    <a:pt x="145" y="40"/>
                  </a:lnTo>
                  <a:lnTo>
                    <a:pt x="148" y="47"/>
                  </a:lnTo>
                  <a:lnTo>
                    <a:pt x="151" y="53"/>
                  </a:lnTo>
                  <a:lnTo>
                    <a:pt x="153"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3" name="Freeform 1592">
              <a:extLst>
                <a:ext uri="{FF2B5EF4-FFF2-40B4-BE49-F238E27FC236}">
                  <a16:creationId xmlns:a16="http://schemas.microsoft.com/office/drawing/2014/main" id="{CAF487B7-EF4F-4112-8212-A7C1B2F717C2}"/>
                </a:ext>
              </a:extLst>
            </p:cNvPr>
            <p:cNvSpPr>
              <a:spLocks/>
            </p:cNvSpPr>
            <p:nvPr/>
          </p:nvSpPr>
          <p:spPr bwMode="auto">
            <a:xfrm>
              <a:off x="8594725" y="1485900"/>
              <a:ext cx="49213" cy="49213"/>
            </a:xfrm>
            <a:custGeom>
              <a:avLst/>
              <a:gdLst>
                <a:gd name="T0" fmla="*/ 155 w 155"/>
                <a:gd name="T1" fmla="*/ 78 h 155"/>
                <a:gd name="T2" fmla="*/ 153 w 155"/>
                <a:gd name="T3" fmla="*/ 93 h 155"/>
                <a:gd name="T4" fmla="*/ 148 w 155"/>
                <a:gd name="T5" fmla="*/ 108 h 155"/>
                <a:gd name="T6" fmla="*/ 141 w 155"/>
                <a:gd name="T7" fmla="*/ 120 h 155"/>
                <a:gd name="T8" fmla="*/ 132 w 155"/>
                <a:gd name="T9" fmla="*/ 132 h 155"/>
                <a:gd name="T10" fmla="*/ 120 w 155"/>
                <a:gd name="T11" fmla="*/ 142 h 155"/>
                <a:gd name="T12" fmla="*/ 108 w 155"/>
                <a:gd name="T13" fmla="*/ 149 h 155"/>
                <a:gd name="T14" fmla="*/ 93 w 155"/>
                <a:gd name="T15" fmla="*/ 154 h 155"/>
                <a:gd name="T16" fmla="*/ 77 w 155"/>
                <a:gd name="T17" fmla="*/ 155 h 155"/>
                <a:gd name="T18" fmla="*/ 69 w 155"/>
                <a:gd name="T19" fmla="*/ 155 h 155"/>
                <a:gd name="T20" fmla="*/ 54 w 155"/>
                <a:gd name="T21" fmla="*/ 151 h 155"/>
                <a:gd name="T22" fmla="*/ 40 w 155"/>
                <a:gd name="T23" fmla="*/ 146 h 155"/>
                <a:gd name="T24" fmla="*/ 29 w 155"/>
                <a:gd name="T25" fmla="*/ 138 h 155"/>
                <a:gd name="T26" fmla="*/ 17 w 155"/>
                <a:gd name="T27" fmla="*/ 127 h 155"/>
                <a:gd name="T28" fmla="*/ 9 w 155"/>
                <a:gd name="T29" fmla="*/ 115 h 155"/>
                <a:gd name="T30" fmla="*/ 4 w 155"/>
                <a:gd name="T31" fmla="*/ 101 h 155"/>
                <a:gd name="T32" fmla="*/ 0 w 155"/>
                <a:gd name="T33" fmla="*/ 86 h 155"/>
                <a:gd name="T34" fmla="*/ 0 w 155"/>
                <a:gd name="T35" fmla="*/ 78 h 155"/>
                <a:gd name="T36" fmla="*/ 1 w 155"/>
                <a:gd name="T37" fmla="*/ 62 h 155"/>
                <a:gd name="T38" fmla="*/ 6 w 155"/>
                <a:gd name="T39" fmla="*/ 48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7 w 155"/>
                <a:gd name="T51" fmla="*/ 0 h 155"/>
                <a:gd name="T52" fmla="*/ 85 w 155"/>
                <a:gd name="T53" fmla="*/ 1 h 155"/>
                <a:gd name="T54" fmla="*/ 100 w 155"/>
                <a:gd name="T55" fmla="*/ 5 h 155"/>
                <a:gd name="T56" fmla="*/ 114 w 155"/>
                <a:gd name="T57" fmla="*/ 11 h 155"/>
                <a:gd name="T58" fmla="*/ 126 w 155"/>
                <a:gd name="T59" fmla="*/ 19 h 155"/>
                <a:gd name="T60" fmla="*/ 137 w 155"/>
                <a:gd name="T61" fmla="*/ 29 h 155"/>
                <a:gd name="T62" fmla="*/ 145 w 155"/>
                <a:gd name="T63" fmla="*/ 42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6"/>
                  </a:lnTo>
                  <a:lnTo>
                    <a:pt x="153" y="93"/>
                  </a:lnTo>
                  <a:lnTo>
                    <a:pt x="151" y="101"/>
                  </a:lnTo>
                  <a:lnTo>
                    <a:pt x="148" y="108"/>
                  </a:lnTo>
                  <a:lnTo>
                    <a:pt x="145" y="115"/>
                  </a:lnTo>
                  <a:lnTo>
                    <a:pt x="141" y="120"/>
                  </a:lnTo>
                  <a:lnTo>
                    <a:pt x="137" y="127"/>
                  </a:lnTo>
                  <a:lnTo>
                    <a:pt x="132" y="132"/>
                  </a:lnTo>
                  <a:lnTo>
                    <a:pt x="126" y="138"/>
                  </a:lnTo>
                  <a:lnTo>
                    <a:pt x="120" y="142"/>
                  </a:lnTo>
                  <a:lnTo>
                    <a:pt x="114"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9" y="138"/>
                  </a:lnTo>
                  <a:lnTo>
                    <a:pt x="23" y="132"/>
                  </a:lnTo>
                  <a:lnTo>
                    <a:pt x="17" y="127"/>
                  </a:lnTo>
                  <a:lnTo>
                    <a:pt x="14"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4" y="35"/>
                  </a:lnTo>
                  <a:lnTo>
                    <a:pt x="17" y="29"/>
                  </a:lnTo>
                  <a:lnTo>
                    <a:pt x="23" y="23"/>
                  </a:lnTo>
                  <a:lnTo>
                    <a:pt x="29" y="19"/>
                  </a:lnTo>
                  <a:lnTo>
                    <a:pt x="35" y="14"/>
                  </a:lnTo>
                  <a:lnTo>
                    <a:pt x="40" y="11"/>
                  </a:lnTo>
                  <a:lnTo>
                    <a:pt x="47" y="7"/>
                  </a:lnTo>
                  <a:lnTo>
                    <a:pt x="54" y="5"/>
                  </a:lnTo>
                  <a:lnTo>
                    <a:pt x="62" y="3"/>
                  </a:lnTo>
                  <a:lnTo>
                    <a:pt x="69" y="1"/>
                  </a:lnTo>
                  <a:lnTo>
                    <a:pt x="77" y="0"/>
                  </a:lnTo>
                  <a:lnTo>
                    <a:pt x="77" y="0"/>
                  </a:lnTo>
                  <a:lnTo>
                    <a:pt x="85" y="1"/>
                  </a:lnTo>
                  <a:lnTo>
                    <a:pt x="93" y="3"/>
                  </a:lnTo>
                  <a:lnTo>
                    <a:pt x="100" y="5"/>
                  </a:lnTo>
                  <a:lnTo>
                    <a:pt x="108" y="7"/>
                  </a:lnTo>
                  <a:lnTo>
                    <a:pt x="114" y="11"/>
                  </a:lnTo>
                  <a:lnTo>
                    <a:pt x="120" y="14"/>
                  </a:lnTo>
                  <a:lnTo>
                    <a:pt x="126" y="19"/>
                  </a:lnTo>
                  <a:lnTo>
                    <a:pt x="132" y="23"/>
                  </a:lnTo>
                  <a:lnTo>
                    <a:pt x="137" y="29"/>
                  </a:lnTo>
                  <a:lnTo>
                    <a:pt x="141" y="35"/>
                  </a:lnTo>
                  <a:lnTo>
                    <a:pt x="145" y="42"/>
                  </a:lnTo>
                  <a:lnTo>
                    <a:pt x="148" y="48"/>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4" name="Freeform 1593">
              <a:extLst>
                <a:ext uri="{FF2B5EF4-FFF2-40B4-BE49-F238E27FC236}">
                  <a16:creationId xmlns:a16="http://schemas.microsoft.com/office/drawing/2014/main" id="{B5502D33-80C7-4FB8-8EBF-80B98E29E4B1}"/>
                </a:ext>
              </a:extLst>
            </p:cNvPr>
            <p:cNvSpPr>
              <a:spLocks/>
            </p:cNvSpPr>
            <p:nvPr/>
          </p:nvSpPr>
          <p:spPr bwMode="auto">
            <a:xfrm>
              <a:off x="8734425" y="1990725"/>
              <a:ext cx="49213" cy="49213"/>
            </a:xfrm>
            <a:custGeom>
              <a:avLst/>
              <a:gdLst>
                <a:gd name="T0" fmla="*/ 154 w 154"/>
                <a:gd name="T1" fmla="*/ 77 h 155"/>
                <a:gd name="T2" fmla="*/ 152 w 154"/>
                <a:gd name="T3" fmla="*/ 93 h 155"/>
                <a:gd name="T4" fmla="*/ 147 w 154"/>
                <a:gd name="T5" fmla="*/ 107 h 155"/>
                <a:gd name="T6" fmla="*/ 141 w 154"/>
                <a:gd name="T7" fmla="*/ 121 h 155"/>
                <a:gd name="T8" fmla="*/ 131 w 154"/>
                <a:gd name="T9" fmla="*/ 132 h 155"/>
                <a:gd name="T10" fmla="*/ 120 w 154"/>
                <a:gd name="T11" fmla="*/ 141 h 155"/>
                <a:gd name="T12" fmla="*/ 107 w 154"/>
                <a:gd name="T13" fmla="*/ 148 h 155"/>
                <a:gd name="T14" fmla="*/ 92 w 154"/>
                <a:gd name="T15" fmla="*/ 153 h 155"/>
                <a:gd name="T16" fmla="*/ 76 w 154"/>
                <a:gd name="T17" fmla="*/ 155 h 155"/>
                <a:gd name="T18" fmla="*/ 68 w 154"/>
                <a:gd name="T19" fmla="*/ 154 h 155"/>
                <a:gd name="T20" fmla="*/ 54 w 154"/>
                <a:gd name="T21" fmla="*/ 151 h 155"/>
                <a:gd name="T22" fmla="*/ 40 w 154"/>
                <a:gd name="T23" fmla="*/ 145 h 155"/>
                <a:gd name="T24" fmla="*/ 28 w 154"/>
                <a:gd name="T25" fmla="*/ 137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5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2 h 155"/>
                <a:gd name="T50" fmla="*/ 76 w 154"/>
                <a:gd name="T51" fmla="*/ 0 h 155"/>
                <a:gd name="T52" fmla="*/ 84 w 154"/>
                <a:gd name="T53" fmla="*/ 0 h 155"/>
                <a:gd name="T54" fmla="*/ 99 w 154"/>
                <a:gd name="T55" fmla="*/ 4 h 155"/>
                <a:gd name="T56" fmla="*/ 113 w 154"/>
                <a:gd name="T57" fmla="*/ 10 h 155"/>
                <a:gd name="T58" fmla="*/ 126 w 154"/>
                <a:gd name="T59" fmla="*/ 18 h 155"/>
                <a:gd name="T60" fmla="*/ 136 w 154"/>
                <a:gd name="T61" fmla="*/ 28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7"/>
                  </a:lnTo>
                  <a:lnTo>
                    <a:pt x="145" y="114"/>
                  </a:lnTo>
                  <a:lnTo>
                    <a:pt x="141" y="121"/>
                  </a:lnTo>
                  <a:lnTo>
                    <a:pt x="136" y="126"/>
                  </a:lnTo>
                  <a:lnTo>
                    <a:pt x="131" y="132"/>
                  </a:lnTo>
                  <a:lnTo>
                    <a:pt x="126" y="137"/>
                  </a:lnTo>
                  <a:lnTo>
                    <a:pt x="120" y="141"/>
                  </a:lnTo>
                  <a:lnTo>
                    <a:pt x="113" y="145"/>
                  </a:lnTo>
                  <a:lnTo>
                    <a:pt x="107" y="148"/>
                  </a:lnTo>
                  <a:lnTo>
                    <a:pt x="99" y="151"/>
                  </a:lnTo>
                  <a:lnTo>
                    <a:pt x="92" y="153"/>
                  </a:lnTo>
                  <a:lnTo>
                    <a:pt x="84" y="154"/>
                  </a:lnTo>
                  <a:lnTo>
                    <a:pt x="76" y="155"/>
                  </a:lnTo>
                  <a:lnTo>
                    <a:pt x="76" y="155"/>
                  </a:lnTo>
                  <a:lnTo>
                    <a:pt x="68" y="154"/>
                  </a:lnTo>
                  <a:lnTo>
                    <a:pt x="62" y="153"/>
                  </a:lnTo>
                  <a:lnTo>
                    <a:pt x="54" y="151"/>
                  </a:lnTo>
                  <a:lnTo>
                    <a:pt x="47" y="148"/>
                  </a:lnTo>
                  <a:lnTo>
                    <a:pt x="40" y="145"/>
                  </a:lnTo>
                  <a:lnTo>
                    <a:pt x="34" y="141"/>
                  </a:lnTo>
                  <a:lnTo>
                    <a:pt x="28" y="137"/>
                  </a:lnTo>
                  <a:lnTo>
                    <a:pt x="23" y="132"/>
                  </a:lnTo>
                  <a:lnTo>
                    <a:pt x="17" y="126"/>
                  </a:lnTo>
                  <a:lnTo>
                    <a:pt x="14"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4" y="35"/>
                  </a:lnTo>
                  <a:lnTo>
                    <a:pt x="17" y="28"/>
                  </a:lnTo>
                  <a:lnTo>
                    <a:pt x="23" y="23"/>
                  </a:lnTo>
                  <a:lnTo>
                    <a:pt x="28" y="18"/>
                  </a:lnTo>
                  <a:lnTo>
                    <a:pt x="34" y="13"/>
                  </a:lnTo>
                  <a:lnTo>
                    <a:pt x="40" y="10"/>
                  </a:lnTo>
                  <a:lnTo>
                    <a:pt x="47" y="6"/>
                  </a:lnTo>
                  <a:lnTo>
                    <a:pt x="54" y="4"/>
                  </a:lnTo>
                  <a:lnTo>
                    <a:pt x="62" y="2"/>
                  </a:lnTo>
                  <a:lnTo>
                    <a:pt x="68" y="0"/>
                  </a:lnTo>
                  <a:lnTo>
                    <a:pt x="76" y="0"/>
                  </a:lnTo>
                  <a:lnTo>
                    <a:pt x="76" y="0"/>
                  </a:lnTo>
                  <a:lnTo>
                    <a:pt x="84" y="0"/>
                  </a:lnTo>
                  <a:lnTo>
                    <a:pt x="92" y="2"/>
                  </a:lnTo>
                  <a:lnTo>
                    <a:pt x="99" y="4"/>
                  </a:lnTo>
                  <a:lnTo>
                    <a:pt x="107" y="6"/>
                  </a:lnTo>
                  <a:lnTo>
                    <a:pt x="113" y="10"/>
                  </a:lnTo>
                  <a:lnTo>
                    <a:pt x="120" y="13"/>
                  </a:lnTo>
                  <a:lnTo>
                    <a:pt x="126" y="18"/>
                  </a:lnTo>
                  <a:lnTo>
                    <a:pt x="131" y="23"/>
                  </a:lnTo>
                  <a:lnTo>
                    <a:pt x="136" y="28"/>
                  </a:lnTo>
                  <a:lnTo>
                    <a:pt x="141" y="35"/>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5" name="Freeform 1594">
              <a:extLst>
                <a:ext uri="{FF2B5EF4-FFF2-40B4-BE49-F238E27FC236}">
                  <a16:creationId xmlns:a16="http://schemas.microsoft.com/office/drawing/2014/main" id="{8C66883C-E7BC-4A37-92BF-6A1831C08B9C}"/>
                </a:ext>
              </a:extLst>
            </p:cNvPr>
            <p:cNvSpPr>
              <a:spLocks/>
            </p:cNvSpPr>
            <p:nvPr/>
          </p:nvSpPr>
          <p:spPr bwMode="auto">
            <a:xfrm>
              <a:off x="8734425" y="2060575"/>
              <a:ext cx="49213" cy="49213"/>
            </a:xfrm>
            <a:custGeom>
              <a:avLst/>
              <a:gdLst>
                <a:gd name="T0" fmla="*/ 154 w 154"/>
                <a:gd name="T1" fmla="*/ 78 h 155"/>
                <a:gd name="T2" fmla="*/ 152 w 154"/>
                <a:gd name="T3" fmla="*/ 93 h 155"/>
                <a:gd name="T4" fmla="*/ 147 w 154"/>
                <a:gd name="T5" fmla="*/ 108 h 155"/>
                <a:gd name="T6" fmla="*/ 141 w 154"/>
                <a:gd name="T7" fmla="*/ 121 h 155"/>
                <a:gd name="T8" fmla="*/ 131 w 154"/>
                <a:gd name="T9" fmla="*/ 132 h 155"/>
                <a:gd name="T10" fmla="*/ 120 w 154"/>
                <a:gd name="T11" fmla="*/ 142 h 155"/>
                <a:gd name="T12" fmla="*/ 107 w 154"/>
                <a:gd name="T13" fmla="*/ 149 h 155"/>
                <a:gd name="T14" fmla="*/ 92 w 154"/>
                <a:gd name="T15" fmla="*/ 154 h 155"/>
                <a:gd name="T16" fmla="*/ 76 w 154"/>
                <a:gd name="T17" fmla="*/ 155 h 155"/>
                <a:gd name="T18" fmla="*/ 68 w 154"/>
                <a:gd name="T19" fmla="*/ 155 h 155"/>
                <a:gd name="T20" fmla="*/ 54 w 154"/>
                <a:gd name="T21" fmla="*/ 151 h 155"/>
                <a:gd name="T22" fmla="*/ 40 w 154"/>
                <a:gd name="T23" fmla="*/ 146 h 155"/>
                <a:gd name="T24" fmla="*/ 28 w 154"/>
                <a:gd name="T25" fmla="*/ 138 h 155"/>
                <a:gd name="T26" fmla="*/ 17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5 w 154"/>
                <a:gd name="T39" fmla="*/ 48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6 w 154"/>
                <a:gd name="T51" fmla="*/ 0 h 155"/>
                <a:gd name="T52" fmla="*/ 84 w 154"/>
                <a:gd name="T53" fmla="*/ 2 h 155"/>
                <a:gd name="T54" fmla="*/ 99 w 154"/>
                <a:gd name="T55" fmla="*/ 4 h 155"/>
                <a:gd name="T56" fmla="*/ 113 w 154"/>
                <a:gd name="T57" fmla="*/ 11 h 155"/>
                <a:gd name="T58" fmla="*/ 126 w 154"/>
                <a:gd name="T59" fmla="*/ 19 h 155"/>
                <a:gd name="T60" fmla="*/ 136 w 154"/>
                <a:gd name="T61" fmla="*/ 29 h 155"/>
                <a:gd name="T62" fmla="*/ 145 w 154"/>
                <a:gd name="T63" fmla="*/ 42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7" y="108"/>
                  </a:lnTo>
                  <a:lnTo>
                    <a:pt x="145" y="115"/>
                  </a:lnTo>
                  <a:lnTo>
                    <a:pt x="141" y="121"/>
                  </a:lnTo>
                  <a:lnTo>
                    <a:pt x="136" y="127"/>
                  </a:lnTo>
                  <a:lnTo>
                    <a:pt x="131" y="132"/>
                  </a:lnTo>
                  <a:lnTo>
                    <a:pt x="126" y="138"/>
                  </a:lnTo>
                  <a:lnTo>
                    <a:pt x="120" y="142"/>
                  </a:lnTo>
                  <a:lnTo>
                    <a:pt x="113" y="146"/>
                  </a:lnTo>
                  <a:lnTo>
                    <a:pt x="107" y="149"/>
                  </a:lnTo>
                  <a:lnTo>
                    <a:pt x="99" y="151"/>
                  </a:lnTo>
                  <a:lnTo>
                    <a:pt x="92" y="154"/>
                  </a:lnTo>
                  <a:lnTo>
                    <a:pt x="84" y="155"/>
                  </a:lnTo>
                  <a:lnTo>
                    <a:pt x="76" y="155"/>
                  </a:lnTo>
                  <a:lnTo>
                    <a:pt x="76" y="155"/>
                  </a:lnTo>
                  <a:lnTo>
                    <a:pt x="68" y="155"/>
                  </a:lnTo>
                  <a:lnTo>
                    <a:pt x="62" y="154"/>
                  </a:lnTo>
                  <a:lnTo>
                    <a:pt x="54" y="151"/>
                  </a:lnTo>
                  <a:lnTo>
                    <a:pt x="47" y="149"/>
                  </a:lnTo>
                  <a:lnTo>
                    <a:pt x="40" y="146"/>
                  </a:lnTo>
                  <a:lnTo>
                    <a:pt x="34" y="142"/>
                  </a:lnTo>
                  <a:lnTo>
                    <a:pt x="28" y="138"/>
                  </a:lnTo>
                  <a:lnTo>
                    <a:pt x="23" y="132"/>
                  </a:lnTo>
                  <a:lnTo>
                    <a:pt x="17" y="127"/>
                  </a:lnTo>
                  <a:lnTo>
                    <a:pt x="14"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4" y="35"/>
                  </a:lnTo>
                  <a:lnTo>
                    <a:pt x="17" y="29"/>
                  </a:lnTo>
                  <a:lnTo>
                    <a:pt x="23" y="23"/>
                  </a:lnTo>
                  <a:lnTo>
                    <a:pt x="28" y="19"/>
                  </a:lnTo>
                  <a:lnTo>
                    <a:pt x="34" y="14"/>
                  </a:lnTo>
                  <a:lnTo>
                    <a:pt x="40" y="11"/>
                  </a:lnTo>
                  <a:lnTo>
                    <a:pt x="47" y="7"/>
                  </a:lnTo>
                  <a:lnTo>
                    <a:pt x="54" y="4"/>
                  </a:lnTo>
                  <a:lnTo>
                    <a:pt x="62" y="3"/>
                  </a:lnTo>
                  <a:lnTo>
                    <a:pt x="68" y="2"/>
                  </a:lnTo>
                  <a:lnTo>
                    <a:pt x="76" y="0"/>
                  </a:lnTo>
                  <a:lnTo>
                    <a:pt x="76" y="0"/>
                  </a:lnTo>
                  <a:lnTo>
                    <a:pt x="84" y="2"/>
                  </a:lnTo>
                  <a:lnTo>
                    <a:pt x="92" y="3"/>
                  </a:lnTo>
                  <a:lnTo>
                    <a:pt x="99" y="4"/>
                  </a:lnTo>
                  <a:lnTo>
                    <a:pt x="107" y="7"/>
                  </a:lnTo>
                  <a:lnTo>
                    <a:pt x="113" y="11"/>
                  </a:lnTo>
                  <a:lnTo>
                    <a:pt x="120" y="14"/>
                  </a:lnTo>
                  <a:lnTo>
                    <a:pt x="126" y="19"/>
                  </a:lnTo>
                  <a:lnTo>
                    <a:pt x="131" y="23"/>
                  </a:lnTo>
                  <a:lnTo>
                    <a:pt x="136" y="29"/>
                  </a:lnTo>
                  <a:lnTo>
                    <a:pt x="141" y="35"/>
                  </a:lnTo>
                  <a:lnTo>
                    <a:pt x="145" y="42"/>
                  </a:lnTo>
                  <a:lnTo>
                    <a:pt x="147"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6" name="Freeform 1595">
              <a:extLst>
                <a:ext uri="{FF2B5EF4-FFF2-40B4-BE49-F238E27FC236}">
                  <a16:creationId xmlns:a16="http://schemas.microsoft.com/office/drawing/2014/main" id="{10AA192F-F0C9-499D-890D-54F191EE6008}"/>
                </a:ext>
              </a:extLst>
            </p:cNvPr>
            <p:cNvSpPr>
              <a:spLocks/>
            </p:cNvSpPr>
            <p:nvPr/>
          </p:nvSpPr>
          <p:spPr bwMode="auto">
            <a:xfrm>
              <a:off x="8804275" y="1990725"/>
              <a:ext cx="49213" cy="49213"/>
            </a:xfrm>
            <a:custGeom>
              <a:avLst/>
              <a:gdLst>
                <a:gd name="T0" fmla="*/ 155 w 155"/>
                <a:gd name="T1" fmla="*/ 77 h 155"/>
                <a:gd name="T2" fmla="*/ 153 w 155"/>
                <a:gd name="T3" fmla="*/ 93 h 155"/>
                <a:gd name="T4" fmla="*/ 148 w 155"/>
                <a:gd name="T5" fmla="*/ 107 h 155"/>
                <a:gd name="T6" fmla="*/ 141 w 155"/>
                <a:gd name="T7" fmla="*/ 121 h 155"/>
                <a:gd name="T8" fmla="*/ 132 w 155"/>
                <a:gd name="T9" fmla="*/ 132 h 155"/>
                <a:gd name="T10" fmla="*/ 121 w 155"/>
                <a:gd name="T11" fmla="*/ 141 h 155"/>
                <a:gd name="T12" fmla="*/ 108 w 155"/>
                <a:gd name="T13" fmla="*/ 148 h 155"/>
                <a:gd name="T14" fmla="*/ 93 w 155"/>
                <a:gd name="T15" fmla="*/ 153 h 155"/>
                <a:gd name="T16" fmla="*/ 78 w 155"/>
                <a:gd name="T17" fmla="*/ 155 h 155"/>
                <a:gd name="T18" fmla="*/ 70 w 155"/>
                <a:gd name="T19" fmla="*/ 154 h 155"/>
                <a:gd name="T20" fmla="*/ 54 w 155"/>
                <a:gd name="T21" fmla="*/ 151 h 155"/>
                <a:gd name="T22" fmla="*/ 40 w 155"/>
                <a:gd name="T23" fmla="*/ 145 h 155"/>
                <a:gd name="T24" fmla="*/ 29 w 155"/>
                <a:gd name="T25" fmla="*/ 137 h 155"/>
                <a:gd name="T26" fmla="*/ 18 w 155"/>
                <a:gd name="T27" fmla="*/ 126 h 155"/>
                <a:gd name="T28" fmla="*/ 10 w 155"/>
                <a:gd name="T29" fmla="*/ 114 h 155"/>
                <a:gd name="T30" fmla="*/ 4 w 155"/>
                <a:gd name="T31" fmla="*/ 100 h 155"/>
                <a:gd name="T32" fmla="*/ 0 w 155"/>
                <a:gd name="T33" fmla="*/ 85 h 155"/>
                <a:gd name="T34" fmla="*/ 0 w 155"/>
                <a:gd name="T35" fmla="*/ 77 h 155"/>
                <a:gd name="T36" fmla="*/ 2 w 155"/>
                <a:gd name="T37" fmla="*/ 62 h 155"/>
                <a:gd name="T38" fmla="*/ 6 w 155"/>
                <a:gd name="T39" fmla="*/ 47 h 155"/>
                <a:gd name="T40" fmla="*/ 14 w 155"/>
                <a:gd name="T41" fmla="*/ 35 h 155"/>
                <a:gd name="T42" fmla="*/ 23 w 155"/>
                <a:gd name="T43" fmla="*/ 23 h 155"/>
                <a:gd name="T44" fmla="*/ 35 w 155"/>
                <a:gd name="T45" fmla="*/ 13 h 155"/>
                <a:gd name="T46" fmla="*/ 47 w 155"/>
                <a:gd name="T47" fmla="*/ 6 h 155"/>
                <a:gd name="T48" fmla="*/ 62 w 155"/>
                <a:gd name="T49" fmla="*/ 2 h 155"/>
                <a:gd name="T50" fmla="*/ 78 w 155"/>
                <a:gd name="T51" fmla="*/ 0 h 155"/>
                <a:gd name="T52" fmla="*/ 85 w 155"/>
                <a:gd name="T53" fmla="*/ 0 h 155"/>
                <a:gd name="T54" fmla="*/ 101 w 155"/>
                <a:gd name="T55" fmla="*/ 4 h 155"/>
                <a:gd name="T56" fmla="*/ 115 w 155"/>
                <a:gd name="T57" fmla="*/ 10 h 155"/>
                <a:gd name="T58" fmla="*/ 126 w 155"/>
                <a:gd name="T59" fmla="*/ 18 h 155"/>
                <a:gd name="T60" fmla="*/ 137 w 155"/>
                <a:gd name="T61" fmla="*/ 28 h 155"/>
                <a:gd name="T62" fmla="*/ 146 w 155"/>
                <a:gd name="T63" fmla="*/ 40 h 155"/>
                <a:gd name="T64" fmla="*/ 151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7"/>
                  </a:lnTo>
                  <a:lnTo>
                    <a:pt x="146" y="114"/>
                  </a:lnTo>
                  <a:lnTo>
                    <a:pt x="141" y="121"/>
                  </a:lnTo>
                  <a:lnTo>
                    <a:pt x="137" y="126"/>
                  </a:lnTo>
                  <a:lnTo>
                    <a:pt x="132" y="132"/>
                  </a:lnTo>
                  <a:lnTo>
                    <a:pt x="126" y="137"/>
                  </a:lnTo>
                  <a:lnTo>
                    <a:pt x="121" y="141"/>
                  </a:lnTo>
                  <a:lnTo>
                    <a:pt x="115" y="145"/>
                  </a:lnTo>
                  <a:lnTo>
                    <a:pt x="108" y="148"/>
                  </a:lnTo>
                  <a:lnTo>
                    <a:pt x="101" y="151"/>
                  </a:lnTo>
                  <a:lnTo>
                    <a:pt x="93" y="153"/>
                  </a:lnTo>
                  <a:lnTo>
                    <a:pt x="85" y="154"/>
                  </a:lnTo>
                  <a:lnTo>
                    <a:pt x="78" y="155"/>
                  </a:lnTo>
                  <a:lnTo>
                    <a:pt x="78" y="155"/>
                  </a:lnTo>
                  <a:lnTo>
                    <a:pt x="70" y="154"/>
                  </a:lnTo>
                  <a:lnTo>
                    <a:pt x="62" y="153"/>
                  </a:lnTo>
                  <a:lnTo>
                    <a:pt x="54" y="151"/>
                  </a:lnTo>
                  <a:lnTo>
                    <a:pt x="47" y="148"/>
                  </a:lnTo>
                  <a:lnTo>
                    <a:pt x="40" y="145"/>
                  </a:lnTo>
                  <a:lnTo>
                    <a:pt x="35" y="141"/>
                  </a:lnTo>
                  <a:lnTo>
                    <a:pt x="29" y="137"/>
                  </a:lnTo>
                  <a:lnTo>
                    <a:pt x="23" y="132"/>
                  </a:lnTo>
                  <a:lnTo>
                    <a:pt x="18" y="126"/>
                  </a:lnTo>
                  <a:lnTo>
                    <a:pt x="14" y="121"/>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4" y="35"/>
                  </a:lnTo>
                  <a:lnTo>
                    <a:pt x="18" y="28"/>
                  </a:lnTo>
                  <a:lnTo>
                    <a:pt x="23" y="23"/>
                  </a:lnTo>
                  <a:lnTo>
                    <a:pt x="29" y="18"/>
                  </a:lnTo>
                  <a:lnTo>
                    <a:pt x="35" y="13"/>
                  </a:lnTo>
                  <a:lnTo>
                    <a:pt x="40" y="10"/>
                  </a:lnTo>
                  <a:lnTo>
                    <a:pt x="47" y="6"/>
                  </a:lnTo>
                  <a:lnTo>
                    <a:pt x="54" y="4"/>
                  </a:lnTo>
                  <a:lnTo>
                    <a:pt x="62" y="2"/>
                  </a:lnTo>
                  <a:lnTo>
                    <a:pt x="70" y="0"/>
                  </a:lnTo>
                  <a:lnTo>
                    <a:pt x="78" y="0"/>
                  </a:lnTo>
                  <a:lnTo>
                    <a:pt x="78" y="0"/>
                  </a:lnTo>
                  <a:lnTo>
                    <a:pt x="85" y="0"/>
                  </a:lnTo>
                  <a:lnTo>
                    <a:pt x="93" y="2"/>
                  </a:lnTo>
                  <a:lnTo>
                    <a:pt x="101" y="4"/>
                  </a:lnTo>
                  <a:lnTo>
                    <a:pt x="108" y="6"/>
                  </a:lnTo>
                  <a:lnTo>
                    <a:pt x="115" y="10"/>
                  </a:lnTo>
                  <a:lnTo>
                    <a:pt x="121" y="13"/>
                  </a:lnTo>
                  <a:lnTo>
                    <a:pt x="126" y="18"/>
                  </a:lnTo>
                  <a:lnTo>
                    <a:pt x="132" y="23"/>
                  </a:lnTo>
                  <a:lnTo>
                    <a:pt x="137" y="28"/>
                  </a:lnTo>
                  <a:lnTo>
                    <a:pt x="141" y="35"/>
                  </a:lnTo>
                  <a:lnTo>
                    <a:pt x="146"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7" name="Freeform 1596">
              <a:extLst>
                <a:ext uri="{FF2B5EF4-FFF2-40B4-BE49-F238E27FC236}">
                  <a16:creationId xmlns:a16="http://schemas.microsoft.com/office/drawing/2014/main" id="{CD28CD8A-1CA8-48C3-9957-62DF5FCE79BE}"/>
                </a:ext>
              </a:extLst>
            </p:cNvPr>
            <p:cNvSpPr>
              <a:spLocks/>
            </p:cNvSpPr>
            <p:nvPr/>
          </p:nvSpPr>
          <p:spPr bwMode="auto">
            <a:xfrm>
              <a:off x="8804275" y="2060575"/>
              <a:ext cx="49213" cy="49213"/>
            </a:xfrm>
            <a:custGeom>
              <a:avLst/>
              <a:gdLst>
                <a:gd name="T0" fmla="*/ 155 w 155"/>
                <a:gd name="T1" fmla="*/ 78 h 155"/>
                <a:gd name="T2" fmla="*/ 153 w 155"/>
                <a:gd name="T3" fmla="*/ 93 h 155"/>
                <a:gd name="T4" fmla="*/ 148 w 155"/>
                <a:gd name="T5" fmla="*/ 108 h 155"/>
                <a:gd name="T6" fmla="*/ 141 w 155"/>
                <a:gd name="T7" fmla="*/ 121 h 155"/>
                <a:gd name="T8" fmla="*/ 132 w 155"/>
                <a:gd name="T9" fmla="*/ 132 h 155"/>
                <a:gd name="T10" fmla="*/ 121 w 155"/>
                <a:gd name="T11" fmla="*/ 142 h 155"/>
                <a:gd name="T12" fmla="*/ 108 w 155"/>
                <a:gd name="T13" fmla="*/ 149 h 155"/>
                <a:gd name="T14" fmla="*/ 93 w 155"/>
                <a:gd name="T15" fmla="*/ 154 h 155"/>
                <a:gd name="T16" fmla="*/ 78 w 155"/>
                <a:gd name="T17" fmla="*/ 155 h 155"/>
                <a:gd name="T18" fmla="*/ 70 w 155"/>
                <a:gd name="T19" fmla="*/ 155 h 155"/>
                <a:gd name="T20" fmla="*/ 54 w 155"/>
                <a:gd name="T21" fmla="*/ 151 h 155"/>
                <a:gd name="T22" fmla="*/ 40 w 155"/>
                <a:gd name="T23" fmla="*/ 146 h 155"/>
                <a:gd name="T24" fmla="*/ 29 w 155"/>
                <a:gd name="T25" fmla="*/ 138 h 155"/>
                <a:gd name="T26" fmla="*/ 18 w 155"/>
                <a:gd name="T27" fmla="*/ 127 h 155"/>
                <a:gd name="T28" fmla="*/ 10 w 155"/>
                <a:gd name="T29" fmla="*/ 115 h 155"/>
                <a:gd name="T30" fmla="*/ 4 w 155"/>
                <a:gd name="T31" fmla="*/ 101 h 155"/>
                <a:gd name="T32" fmla="*/ 0 w 155"/>
                <a:gd name="T33" fmla="*/ 86 h 155"/>
                <a:gd name="T34" fmla="*/ 0 w 155"/>
                <a:gd name="T35" fmla="*/ 78 h 155"/>
                <a:gd name="T36" fmla="*/ 2 w 155"/>
                <a:gd name="T37" fmla="*/ 62 h 155"/>
                <a:gd name="T38" fmla="*/ 6 w 155"/>
                <a:gd name="T39" fmla="*/ 48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8 w 155"/>
                <a:gd name="T51" fmla="*/ 0 h 155"/>
                <a:gd name="T52" fmla="*/ 85 w 155"/>
                <a:gd name="T53" fmla="*/ 2 h 155"/>
                <a:gd name="T54" fmla="*/ 101 w 155"/>
                <a:gd name="T55" fmla="*/ 4 h 155"/>
                <a:gd name="T56" fmla="*/ 115 w 155"/>
                <a:gd name="T57" fmla="*/ 11 h 155"/>
                <a:gd name="T58" fmla="*/ 126 w 155"/>
                <a:gd name="T59" fmla="*/ 19 h 155"/>
                <a:gd name="T60" fmla="*/ 137 w 155"/>
                <a:gd name="T61" fmla="*/ 29 h 155"/>
                <a:gd name="T62" fmla="*/ 146 w 155"/>
                <a:gd name="T63" fmla="*/ 42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6"/>
                  </a:lnTo>
                  <a:lnTo>
                    <a:pt x="153" y="93"/>
                  </a:lnTo>
                  <a:lnTo>
                    <a:pt x="151" y="101"/>
                  </a:lnTo>
                  <a:lnTo>
                    <a:pt x="148" y="108"/>
                  </a:lnTo>
                  <a:lnTo>
                    <a:pt x="146" y="115"/>
                  </a:lnTo>
                  <a:lnTo>
                    <a:pt x="141" y="121"/>
                  </a:lnTo>
                  <a:lnTo>
                    <a:pt x="137" y="127"/>
                  </a:lnTo>
                  <a:lnTo>
                    <a:pt x="132" y="132"/>
                  </a:lnTo>
                  <a:lnTo>
                    <a:pt x="126" y="138"/>
                  </a:lnTo>
                  <a:lnTo>
                    <a:pt x="121" y="142"/>
                  </a:lnTo>
                  <a:lnTo>
                    <a:pt x="115" y="146"/>
                  </a:lnTo>
                  <a:lnTo>
                    <a:pt x="108" y="149"/>
                  </a:lnTo>
                  <a:lnTo>
                    <a:pt x="101" y="151"/>
                  </a:lnTo>
                  <a:lnTo>
                    <a:pt x="93" y="154"/>
                  </a:lnTo>
                  <a:lnTo>
                    <a:pt x="85" y="155"/>
                  </a:lnTo>
                  <a:lnTo>
                    <a:pt x="78" y="155"/>
                  </a:lnTo>
                  <a:lnTo>
                    <a:pt x="78" y="155"/>
                  </a:lnTo>
                  <a:lnTo>
                    <a:pt x="70" y="155"/>
                  </a:lnTo>
                  <a:lnTo>
                    <a:pt x="62" y="154"/>
                  </a:lnTo>
                  <a:lnTo>
                    <a:pt x="54" y="151"/>
                  </a:lnTo>
                  <a:lnTo>
                    <a:pt x="47" y="149"/>
                  </a:lnTo>
                  <a:lnTo>
                    <a:pt x="40" y="146"/>
                  </a:lnTo>
                  <a:lnTo>
                    <a:pt x="35" y="142"/>
                  </a:lnTo>
                  <a:lnTo>
                    <a:pt x="29" y="138"/>
                  </a:lnTo>
                  <a:lnTo>
                    <a:pt x="23" y="132"/>
                  </a:lnTo>
                  <a:lnTo>
                    <a:pt x="18" y="127"/>
                  </a:lnTo>
                  <a:lnTo>
                    <a:pt x="14" y="121"/>
                  </a:lnTo>
                  <a:lnTo>
                    <a:pt x="10" y="115"/>
                  </a:lnTo>
                  <a:lnTo>
                    <a:pt x="6" y="108"/>
                  </a:lnTo>
                  <a:lnTo>
                    <a:pt x="4" y="101"/>
                  </a:lnTo>
                  <a:lnTo>
                    <a:pt x="2" y="93"/>
                  </a:lnTo>
                  <a:lnTo>
                    <a:pt x="0" y="86"/>
                  </a:lnTo>
                  <a:lnTo>
                    <a:pt x="0" y="78"/>
                  </a:lnTo>
                  <a:lnTo>
                    <a:pt x="0" y="78"/>
                  </a:lnTo>
                  <a:lnTo>
                    <a:pt x="0" y="70"/>
                  </a:lnTo>
                  <a:lnTo>
                    <a:pt x="2" y="62"/>
                  </a:lnTo>
                  <a:lnTo>
                    <a:pt x="4" y="55"/>
                  </a:lnTo>
                  <a:lnTo>
                    <a:pt x="6" y="48"/>
                  </a:lnTo>
                  <a:lnTo>
                    <a:pt x="10" y="42"/>
                  </a:lnTo>
                  <a:lnTo>
                    <a:pt x="14" y="35"/>
                  </a:lnTo>
                  <a:lnTo>
                    <a:pt x="18" y="29"/>
                  </a:lnTo>
                  <a:lnTo>
                    <a:pt x="23" y="23"/>
                  </a:lnTo>
                  <a:lnTo>
                    <a:pt x="29" y="19"/>
                  </a:lnTo>
                  <a:lnTo>
                    <a:pt x="35" y="14"/>
                  </a:lnTo>
                  <a:lnTo>
                    <a:pt x="40" y="11"/>
                  </a:lnTo>
                  <a:lnTo>
                    <a:pt x="47" y="7"/>
                  </a:lnTo>
                  <a:lnTo>
                    <a:pt x="54" y="4"/>
                  </a:lnTo>
                  <a:lnTo>
                    <a:pt x="62" y="3"/>
                  </a:lnTo>
                  <a:lnTo>
                    <a:pt x="70" y="2"/>
                  </a:lnTo>
                  <a:lnTo>
                    <a:pt x="78" y="0"/>
                  </a:lnTo>
                  <a:lnTo>
                    <a:pt x="78" y="0"/>
                  </a:lnTo>
                  <a:lnTo>
                    <a:pt x="85" y="2"/>
                  </a:lnTo>
                  <a:lnTo>
                    <a:pt x="93" y="3"/>
                  </a:lnTo>
                  <a:lnTo>
                    <a:pt x="101" y="4"/>
                  </a:lnTo>
                  <a:lnTo>
                    <a:pt x="108" y="7"/>
                  </a:lnTo>
                  <a:lnTo>
                    <a:pt x="115" y="11"/>
                  </a:lnTo>
                  <a:lnTo>
                    <a:pt x="121" y="14"/>
                  </a:lnTo>
                  <a:lnTo>
                    <a:pt x="126" y="19"/>
                  </a:lnTo>
                  <a:lnTo>
                    <a:pt x="132" y="23"/>
                  </a:lnTo>
                  <a:lnTo>
                    <a:pt x="137" y="29"/>
                  </a:lnTo>
                  <a:lnTo>
                    <a:pt x="141" y="35"/>
                  </a:lnTo>
                  <a:lnTo>
                    <a:pt x="146" y="42"/>
                  </a:lnTo>
                  <a:lnTo>
                    <a:pt x="148" y="48"/>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8" name="Freeform 1597">
              <a:extLst>
                <a:ext uri="{FF2B5EF4-FFF2-40B4-BE49-F238E27FC236}">
                  <a16:creationId xmlns:a16="http://schemas.microsoft.com/office/drawing/2014/main" id="{583356AD-A597-4B8A-AD87-C5719B325D33}"/>
                </a:ext>
              </a:extLst>
            </p:cNvPr>
            <p:cNvSpPr>
              <a:spLocks/>
            </p:cNvSpPr>
            <p:nvPr/>
          </p:nvSpPr>
          <p:spPr bwMode="auto">
            <a:xfrm>
              <a:off x="8874125" y="1990725"/>
              <a:ext cx="49213" cy="49213"/>
            </a:xfrm>
            <a:custGeom>
              <a:avLst/>
              <a:gdLst>
                <a:gd name="T0" fmla="*/ 155 w 155"/>
                <a:gd name="T1" fmla="*/ 77 h 155"/>
                <a:gd name="T2" fmla="*/ 152 w 155"/>
                <a:gd name="T3" fmla="*/ 93 h 155"/>
                <a:gd name="T4" fmla="*/ 148 w 155"/>
                <a:gd name="T5" fmla="*/ 107 h 155"/>
                <a:gd name="T6" fmla="*/ 141 w 155"/>
                <a:gd name="T7" fmla="*/ 121 h 155"/>
                <a:gd name="T8" fmla="*/ 132 w 155"/>
                <a:gd name="T9" fmla="*/ 132 h 155"/>
                <a:gd name="T10" fmla="*/ 120 w 155"/>
                <a:gd name="T11" fmla="*/ 141 h 155"/>
                <a:gd name="T12" fmla="*/ 107 w 155"/>
                <a:gd name="T13" fmla="*/ 148 h 155"/>
                <a:gd name="T14" fmla="*/ 93 w 155"/>
                <a:gd name="T15" fmla="*/ 153 h 155"/>
                <a:gd name="T16" fmla="*/ 77 w 155"/>
                <a:gd name="T17" fmla="*/ 155 h 155"/>
                <a:gd name="T18" fmla="*/ 69 w 155"/>
                <a:gd name="T19" fmla="*/ 154 h 155"/>
                <a:gd name="T20" fmla="*/ 54 w 155"/>
                <a:gd name="T21" fmla="*/ 151 h 155"/>
                <a:gd name="T22" fmla="*/ 40 w 155"/>
                <a:gd name="T23" fmla="*/ 145 h 155"/>
                <a:gd name="T24" fmla="*/ 28 w 155"/>
                <a:gd name="T25" fmla="*/ 137 h 155"/>
                <a:gd name="T26" fmla="*/ 17 w 155"/>
                <a:gd name="T27" fmla="*/ 126 h 155"/>
                <a:gd name="T28" fmla="*/ 9 w 155"/>
                <a:gd name="T29" fmla="*/ 114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3 w 155"/>
                <a:gd name="T41" fmla="*/ 35 h 155"/>
                <a:gd name="T42" fmla="*/ 23 w 155"/>
                <a:gd name="T43" fmla="*/ 23 h 155"/>
                <a:gd name="T44" fmla="*/ 35 w 155"/>
                <a:gd name="T45" fmla="*/ 13 h 155"/>
                <a:gd name="T46" fmla="*/ 47 w 155"/>
                <a:gd name="T47" fmla="*/ 6 h 155"/>
                <a:gd name="T48" fmla="*/ 62 w 155"/>
                <a:gd name="T49" fmla="*/ 2 h 155"/>
                <a:gd name="T50" fmla="*/ 77 w 155"/>
                <a:gd name="T51" fmla="*/ 0 h 155"/>
                <a:gd name="T52" fmla="*/ 85 w 155"/>
                <a:gd name="T53" fmla="*/ 0 h 155"/>
                <a:gd name="T54" fmla="*/ 100 w 155"/>
                <a:gd name="T55" fmla="*/ 4 h 155"/>
                <a:gd name="T56" fmla="*/ 114 w 155"/>
                <a:gd name="T57" fmla="*/ 10 h 155"/>
                <a:gd name="T58" fmla="*/ 126 w 155"/>
                <a:gd name="T59" fmla="*/ 18 h 155"/>
                <a:gd name="T60" fmla="*/ 136 w 155"/>
                <a:gd name="T61" fmla="*/ 28 h 155"/>
                <a:gd name="T62" fmla="*/ 144 w 155"/>
                <a:gd name="T63" fmla="*/ 40 h 155"/>
                <a:gd name="T64" fmla="*/ 150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1"/>
                  </a:lnTo>
                  <a:lnTo>
                    <a:pt x="93" y="153"/>
                  </a:lnTo>
                  <a:lnTo>
                    <a:pt x="85" y="154"/>
                  </a:lnTo>
                  <a:lnTo>
                    <a:pt x="77" y="155"/>
                  </a:lnTo>
                  <a:lnTo>
                    <a:pt x="77" y="155"/>
                  </a:lnTo>
                  <a:lnTo>
                    <a:pt x="69" y="154"/>
                  </a:lnTo>
                  <a:lnTo>
                    <a:pt x="62" y="153"/>
                  </a:lnTo>
                  <a:lnTo>
                    <a:pt x="54" y="151"/>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6" y="28"/>
                  </a:lnTo>
                  <a:lnTo>
                    <a:pt x="141" y="35"/>
                  </a:lnTo>
                  <a:lnTo>
                    <a:pt x="144" y="40"/>
                  </a:lnTo>
                  <a:lnTo>
                    <a:pt x="148" y="47"/>
                  </a:lnTo>
                  <a:lnTo>
                    <a:pt x="150"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9" name="Freeform 1598">
              <a:extLst>
                <a:ext uri="{FF2B5EF4-FFF2-40B4-BE49-F238E27FC236}">
                  <a16:creationId xmlns:a16="http://schemas.microsoft.com/office/drawing/2014/main" id="{6EF2EAA8-66D4-45A6-9A20-74AE4605EC12}"/>
                </a:ext>
              </a:extLst>
            </p:cNvPr>
            <p:cNvSpPr>
              <a:spLocks/>
            </p:cNvSpPr>
            <p:nvPr/>
          </p:nvSpPr>
          <p:spPr bwMode="auto">
            <a:xfrm>
              <a:off x="8874125" y="2060575"/>
              <a:ext cx="49213" cy="49213"/>
            </a:xfrm>
            <a:custGeom>
              <a:avLst/>
              <a:gdLst>
                <a:gd name="T0" fmla="*/ 155 w 155"/>
                <a:gd name="T1" fmla="*/ 78 h 155"/>
                <a:gd name="T2" fmla="*/ 152 w 155"/>
                <a:gd name="T3" fmla="*/ 93 h 155"/>
                <a:gd name="T4" fmla="*/ 148 w 155"/>
                <a:gd name="T5" fmla="*/ 108 h 155"/>
                <a:gd name="T6" fmla="*/ 141 w 155"/>
                <a:gd name="T7" fmla="*/ 121 h 155"/>
                <a:gd name="T8" fmla="*/ 132 w 155"/>
                <a:gd name="T9" fmla="*/ 132 h 155"/>
                <a:gd name="T10" fmla="*/ 120 w 155"/>
                <a:gd name="T11" fmla="*/ 142 h 155"/>
                <a:gd name="T12" fmla="*/ 107 w 155"/>
                <a:gd name="T13" fmla="*/ 149 h 155"/>
                <a:gd name="T14" fmla="*/ 93 w 155"/>
                <a:gd name="T15" fmla="*/ 154 h 155"/>
                <a:gd name="T16" fmla="*/ 77 w 155"/>
                <a:gd name="T17" fmla="*/ 155 h 155"/>
                <a:gd name="T18" fmla="*/ 69 w 155"/>
                <a:gd name="T19" fmla="*/ 155 h 155"/>
                <a:gd name="T20" fmla="*/ 54 w 155"/>
                <a:gd name="T21" fmla="*/ 151 h 155"/>
                <a:gd name="T22" fmla="*/ 40 w 155"/>
                <a:gd name="T23" fmla="*/ 146 h 155"/>
                <a:gd name="T24" fmla="*/ 28 w 155"/>
                <a:gd name="T25" fmla="*/ 138 h 155"/>
                <a:gd name="T26" fmla="*/ 17 w 155"/>
                <a:gd name="T27" fmla="*/ 127 h 155"/>
                <a:gd name="T28" fmla="*/ 9 w 155"/>
                <a:gd name="T29" fmla="*/ 115 h 155"/>
                <a:gd name="T30" fmla="*/ 4 w 155"/>
                <a:gd name="T31" fmla="*/ 101 h 155"/>
                <a:gd name="T32" fmla="*/ 0 w 155"/>
                <a:gd name="T33" fmla="*/ 86 h 155"/>
                <a:gd name="T34" fmla="*/ 0 w 155"/>
                <a:gd name="T35" fmla="*/ 78 h 155"/>
                <a:gd name="T36" fmla="*/ 1 w 155"/>
                <a:gd name="T37" fmla="*/ 62 h 155"/>
                <a:gd name="T38" fmla="*/ 6 w 155"/>
                <a:gd name="T39" fmla="*/ 48 h 155"/>
                <a:gd name="T40" fmla="*/ 13 w 155"/>
                <a:gd name="T41" fmla="*/ 35 h 155"/>
                <a:gd name="T42" fmla="*/ 23 w 155"/>
                <a:gd name="T43" fmla="*/ 23 h 155"/>
                <a:gd name="T44" fmla="*/ 35 w 155"/>
                <a:gd name="T45" fmla="*/ 14 h 155"/>
                <a:gd name="T46" fmla="*/ 47 w 155"/>
                <a:gd name="T47" fmla="*/ 7 h 155"/>
                <a:gd name="T48" fmla="*/ 62 w 155"/>
                <a:gd name="T49" fmla="*/ 3 h 155"/>
                <a:gd name="T50" fmla="*/ 77 w 155"/>
                <a:gd name="T51" fmla="*/ 0 h 155"/>
                <a:gd name="T52" fmla="*/ 85 w 155"/>
                <a:gd name="T53" fmla="*/ 2 h 155"/>
                <a:gd name="T54" fmla="*/ 100 w 155"/>
                <a:gd name="T55" fmla="*/ 4 h 155"/>
                <a:gd name="T56" fmla="*/ 114 w 155"/>
                <a:gd name="T57" fmla="*/ 11 h 155"/>
                <a:gd name="T58" fmla="*/ 126 w 155"/>
                <a:gd name="T59" fmla="*/ 19 h 155"/>
                <a:gd name="T60" fmla="*/ 136 w 155"/>
                <a:gd name="T61" fmla="*/ 29 h 155"/>
                <a:gd name="T62" fmla="*/ 144 w 155"/>
                <a:gd name="T63" fmla="*/ 42 h 155"/>
                <a:gd name="T64" fmla="*/ 150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6"/>
                  </a:lnTo>
                  <a:lnTo>
                    <a:pt x="152" y="93"/>
                  </a:lnTo>
                  <a:lnTo>
                    <a:pt x="150" y="101"/>
                  </a:lnTo>
                  <a:lnTo>
                    <a:pt x="148" y="108"/>
                  </a:lnTo>
                  <a:lnTo>
                    <a:pt x="144" y="115"/>
                  </a:lnTo>
                  <a:lnTo>
                    <a:pt x="141" y="121"/>
                  </a:lnTo>
                  <a:lnTo>
                    <a:pt x="136" y="127"/>
                  </a:lnTo>
                  <a:lnTo>
                    <a:pt x="132" y="132"/>
                  </a:lnTo>
                  <a:lnTo>
                    <a:pt x="126" y="138"/>
                  </a:lnTo>
                  <a:lnTo>
                    <a:pt x="120"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8" y="138"/>
                  </a:lnTo>
                  <a:lnTo>
                    <a:pt x="23"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3" y="23"/>
                  </a:lnTo>
                  <a:lnTo>
                    <a:pt x="28" y="19"/>
                  </a:lnTo>
                  <a:lnTo>
                    <a:pt x="35" y="14"/>
                  </a:lnTo>
                  <a:lnTo>
                    <a:pt x="40" y="11"/>
                  </a:lnTo>
                  <a:lnTo>
                    <a:pt x="47" y="7"/>
                  </a:lnTo>
                  <a:lnTo>
                    <a:pt x="54" y="4"/>
                  </a:lnTo>
                  <a:lnTo>
                    <a:pt x="62" y="3"/>
                  </a:lnTo>
                  <a:lnTo>
                    <a:pt x="69" y="2"/>
                  </a:lnTo>
                  <a:lnTo>
                    <a:pt x="77" y="0"/>
                  </a:lnTo>
                  <a:lnTo>
                    <a:pt x="77" y="0"/>
                  </a:lnTo>
                  <a:lnTo>
                    <a:pt x="85" y="2"/>
                  </a:lnTo>
                  <a:lnTo>
                    <a:pt x="93" y="3"/>
                  </a:lnTo>
                  <a:lnTo>
                    <a:pt x="100" y="4"/>
                  </a:lnTo>
                  <a:lnTo>
                    <a:pt x="107" y="7"/>
                  </a:lnTo>
                  <a:lnTo>
                    <a:pt x="114" y="11"/>
                  </a:lnTo>
                  <a:lnTo>
                    <a:pt x="120" y="14"/>
                  </a:lnTo>
                  <a:lnTo>
                    <a:pt x="126" y="19"/>
                  </a:lnTo>
                  <a:lnTo>
                    <a:pt x="132" y="23"/>
                  </a:lnTo>
                  <a:lnTo>
                    <a:pt x="136" y="29"/>
                  </a:lnTo>
                  <a:lnTo>
                    <a:pt x="141" y="35"/>
                  </a:lnTo>
                  <a:lnTo>
                    <a:pt x="144" y="42"/>
                  </a:lnTo>
                  <a:lnTo>
                    <a:pt x="148" y="48"/>
                  </a:lnTo>
                  <a:lnTo>
                    <a:pt x="150"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0" name="Freeform 1599">
              <a:extLst>
                <a:ext uri="{FF2B5EF4-FFF2-40B4-BE49-F238E27FC236}">
                  <a16:creationId xmlns:a16="http://schemas.microsoft.com/office/drawing/2014/main" id="{E1D6ADDE-CF2B-4AD5-86EF-A3CA2AA61E28}"/>
                </a:ext>
              </a:extLst>
            </p:cNvPr>
            <p:cNvSpPr>
              <a:spLocks/>
            </p:cNvSpPr>
            <p:nvPr/>
          </p:nvSpPr>
          <p:spPr bwMode="auto">
            <a:xfrm>
              <a:off x="8945563" y="1990725"/>
              <a:ext cx="49213" cy="49213"/>
            </a:xfrm>
            <a:custGeom>
              <a:avLst/>
              <a:gdLst>
                <a:gd name="T0" fmla="*/ 155 w 155"/>
                <a:gd name="T1" fmla="*/ 77 h 155"/>
                <a:gd name="T2" fmla="*/ 154 w 155"/>
                <a:gd name="T3" fmla="*/ 93 h 155"/>
                <a:gd name="T4" fmla="*/ 149 w 155"/>
                <a:gd name="T5" fmla="*/ 107 h 155"/>
                <a:gd name="T6" fmla="*/ 141 w 155"/>
                <a:gd name="T7" fmla="*/ 121 h 155"/>
                <a:gd name="T8" fmla="*/ 132 w 155"/>
                <a:gd name="T9" fmla="*/ 132 h 155"/>
                <a:gd name="T10" fmla="*/ 120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1 h 155"/>
                <a:gd name="T22" fmla="*/ 41 w 155"/>
                <a:gd name="T23" fmla="*/ 145 h 155"/>
                <a:gd name="T24" fmla="*/ 29 w 155"/>
                <a:gd name="T25" fmla="*/ 137 h 155"/>
                <a:gd name="T26" fmla="*/ 19 w 155"/>
                <a:gd name="T27" fmla="*/ 126 h 155"/>
                <a:gd name="T28" fmla="*/ 9 w 155"/>
                <a:gd name="T29" fmla="*/ 114 h 155"/>
                <a:gd name="T30" fmla="*/ 4 w 155"/>
                <a:gd name="T31" fmla="*/ 100 h 155"/>
                <a:gd name="T32" fmla="*/ 1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3 h 155"/>
                <a:gd name="T46" fmla="*/ 47 w 155"/>
                <a:gd name="T47" fmla="*/ 6 h 155"/>
                <a:gd name="T48" fmla="*/ 62 w 155"/>
                <a:gd name="T49" fmla="*/ 2 h 155"/>
                <a:gd name="T50" fmla="*/ 78 w 155"/>
                <a:gd name="T51" fmla="*/ 0 h 155"/>
                <a:gd name="T52" fmla="*/ 85 w 155"/>
                <a:gd name="T53" fmla="*/ 0 h 155"/>
                <a:gd name="T54" fmla="*/ 101 w 155"/>
                <a:gd name="T55" fmla="*/ 4 h 155"/>
                <a:gd name="T56" fmla="*/ 115 w 155"/>
                <a:gd name="T57" fmla="*/ 10 h 155"/>
                <a:gd name="T58" fmla="*/ 126 w 155"/>
                <a:gd name="T59" fmla="*/ 18 h 155"/>
                <a:gd name="T60" fmla="*/ 138 w 155"/>
                <a:gd name="T61" fmla="*/ 28 h 155"/>
                <a:gd name="T62" fmla="*/ 146 w 155"/>
                <a:gd name="T63" fmla="*/ 40 h 155"/>
                <a:gd name="T64" fmla="*/ 151 w 155"/>
                <a:gd name="T65" fmla="*/ 54 h 155"/>
                <a:gd name="T66" fmla="*/ 155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4" y="93"/>
                  </a:lnTo>
                  <a:lnTo>
                    <a:pt x="151" y="100"/>
                  </a:lnTo>
                  <a:lnTo>
                    <a:pt x="149" y="107"/>
                  </a:lnTo>
                  <a:lnTo>
                    <a:pt x="146" y="114"/>
                  </a:lnTo>
                  <a:lnTo>
                    <a:pt x="141" y="121"/>
                  </a:lnTo>
                  <a:lnTo>
                    <a:pt x="138" y="126"/>
                  </a:lnTo>
                  <a:lnTo>
                    <a:pt x="132" y="132"/>
                  </a:lnTo>
                  <a:lnTo>
                    <a:pt x="126" y="137"/>
                  </a:lnTo>
                  <a:lnTo>
                    <a:pt x="120" y="141"/>
                  </a:lnTo>
                  <a:lnTo>
                    <a:pt x="115" y="145"/>
                  </a:lnTo>
                  <a:lnTo>
                    <a:pt x="108" y="148"/>
                  </a:lnTo>
                  <a:lnTo>
                    <a:pt x="101" y="151"/>
                  </a:lnTo>
                  <a:lnTo>
                    <a:pt x="93" y="153"/>
                  </a:lnTo>
                  <a:lnTo>
                    <a:pt x="85" y="154"/>
                  </a:lnTo>
                  <a:lnTo>
                    <a:pt x="78" y="155"/>
                  </a:lnTo>
                  <a:lnTo>
                    <a:pt x="78" y="155"/>
                  </a:lnTo>
                  <a:lnTo>
                    <a:pt x="70" y="154"/>
                  </a:lnTo>
                  <a:lnTo>
                    <a:pt x="62" y="153"/>
                  </a:lnTo>
                  <a:lnTo>
                    <a:pt x="55" y="151"/>
                  </a:lnTo>
                  <a:lnTo>
                    <a:pt x="47" y="148"/>
                  </a:lnTo>
                  <a:lnTo>
                    <a:pt x="41" y="145"/>
                  </a:lnTo>
                  <a:lnTo>
                    <a:pt x="35" y="141"/>
                  </a:lnTo>
                  <a:lnTo>
                    <a:pt x="29" y="137"/>
                  </a:lnTo>
                  <a:lnTo>
                    <a:pt x="23" y="132"/>
                  </a:lnTo>
                  <a:lnTo>
                    <a:pt x="19" y="126"/>
                  </a:lnTo>
                  <a:lnTo>
                    <a:pt x="14" y="121"/>
                  </a:lnTo>
                  <a:lnTo>
                    <a:pt x="9" y="114"/>
                  </a:lnTo>
                  <a:lnTo>
                    <a:pt x="7" y="107"/>
                  </a:lnTo>
                  <a:lnTo>
                    <a:pt x="4" y="100"/>
                  </a:lnTo>
                  <a:lnTo>
                    <a:pt x="3" y="93"/>
                  </a:lnTo>
                  <a:lnTo>
                    <a:pt x="1" y="85"/>
                  </a:lnTo>
                  <a:lnTo>
                    <a:pt x="0" y="77"/>
                  </a:lnTo>
                  <a:lnTo>
                    <a:pt x="0" y="77"/>
                  </a:lnTo>
                  <a:lnTo>
                    <a:pt x="1" y="69"/>
                  </a:lnTo>
                  <a:lnTo>
                    <a:pt x="3" y="62"/>
                  </a:lnTo>
                  <a:lnTo>
                    <a:pt x="4" y="54"/>
                  </a:lnTo>
                  <a:lnTo>
                    <a:pt x="7" y="47"/>
                  </a:lnTo>
                  <a:lnTo>
                    <a:pt x="9" y="40"/>
                  </a:lnTo>
                  <a:lnTo>
                    <a:pt x="14" y="35"/>
                  </a:lnTo>
                  <a:lnTo>
                    <a:pt x="19" y="28"/>
                  </a:lnTo>
                  <a:lnTo>
                    <a:pt x="23" y="23"/>
                  </a:lnTo>
                  <a:lnTo>
                    <a:pt x="29" y="18"/>
                  </a:lnTo>
                  <a:lnTo>
                    <a:pt x="35" y="13"/>
                  </a:lnTo>
                  <a:lnTo>
                    <a:pt x="41"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0" y="13"/>
                  </a:lnTo>
                  <a:lnTo>
                    <a:pt x="126" y="18"/>
                  </a:lnTo>
                  <a:lnTo>
                    <a:pt x="132" y="23"/>
                  </a:lnTo>
                  <a:lnTo>
                    <a:pt x="138" y="28"/>
                  </a:lnTo>
                  <a:lnTo>
                    <a:pt x="141" y="35"/>
                  </a:lnTo>
                  <a:lnTo>
                    <a:pt x="146" y="40"/>
                  </a:lnTo>
                  <a:lnTo>
                    <a:pt x="149" y="47"/>
                  </a:lnTo>
                  <a:lnTo>
                    <a:pt x="151"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1" name="Freeform 1600">
              <a:extLst>
                <a:ext uri="{FF2B5EF4-FFF2-40B4-BE49-F238E27FC236}">
                  <a16:creationId xmlns:a16="http://schemas.microsoft.com/office/drawing/2014/main" id="{FED04847-D3D7-4A28-9957-7B516FF69B0F}"/>
                </a:ext>
              </a:extLst>
            </p:cNvPr>
            <p:cNvSpPr>
              <a:spLocks/>
            </p:cNvSpPr>
            <p:nvPr/>
          </p:nvSpPr>
          <p:spPr bwMode="auto">
            <a:xfrm>
              <a:off x="8945563" y="2060575"/>
              <a:ext cx="49213" cy="49213"/>
            </a:xfrm>
            <a:custGeom>
              <a:avLst/>
              <a:gdLst>
                <a:gd name="T0" fmla="*/ 155 w 155"/>
                <a:gd name="T1" fmla="*/ 78 h 155"/>
                <a:gd name="T2" fmla="*/ 154 w 155"/>
                <a:gd name="T3" fmla="*/ 93 h 155"/>
                <a:gd name="T4" fmla="*/ 149 w 155"/>
                <a:gd name="T5" fmla="*/ 108 h 155"/>
                <a:gd name="T6" fmla="*/ 141 w 155"/>
                <a:gd name="T7" fmla="*/ 121 h 155"/>
                <a:gd name="T8" fmla="*/ 132 w 155"/>
                <a:gd name="T9" fmla="*/ 132 h 155"/>
                <a:gd name="T10" fmla="*/ 120 w 155"/>
                <a:gd name="T11" fmla="*/ 142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1 w 155"/>
                <a:gd name="T23" fmla="*/ 146 h 155"/>
                <a:gd name="T24" fmla="*/ 29 w 155"/>
                <a:gd name="T25" fmla="*/ 138 h 155"/>
                <a:gd name="T26" fmla="*/ 19 w 155"/>
                <a:gd name="T27" fmla="*/ 127 h 155"/>
                <a:gd name="T28" fmla="*/ 9 w 155"/>
                <a:gd name="T29" fmla="*/ 115 h 155"/>
                <a:gd name="T30" fmla="*/ 4 w 155"/>
                <a:gd name="T31" fmla="*/ 101 h 155"/>
                <a:gd name="T32" fmla="*/ 1 w 155"/>
                <a:gd name="T33" fmla="*/ 86 h 155"/>
                <a:gd name="T34" fmla="*/ 0 w 155"/>
                <a:gd name="T35" fmla="*/ 78 h 155"/>
                <a:gd name="T36" fmla="*/ 3 w 155"/>
                <a:gd name="T37" fmla="*/ 62 h 155"/>
                <a:gd name="T38" fmla="*/ 7 w 155"/>
                <a:gd name="T39" fmla="*/ 48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8 w 155"/>
                <a:gd name="T51" fmla="*/ 0 h 155"/>
                <a:gd name="T52" fmla="*/ 85 w 155"/>
                <a:gd name="T53" fmla="*/ 2 h 155"/>
                <a:gd name="T54" fmla="*/ 101 w 155"/>
                <a:gd name="T55" fmla="*/ 4 h 155"/>
                <a:gd name="T56" fmla="*/ 115 w 155"/>
                <a:gd name="T57" fmla="*/ 11 h 155"/>
                <a:gd name="T58" fmla="*/ 126 w 155"/>
                <a:gd name="T59" fmla="*/ 19 h 155"/>
                <a:gd name="T60" fmla="*/ 138 w 155"/>
                <a:gd name="T61" fmla="*/ 29 h 155"/>
                <a:gd name="T62" fmla="*/ 146 w 155"/>
                <a:gd name="T63" fmla="*/ 42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4" y="93"/>
                  </a:lnTo>
                  <a:lnTo>
                    <a:pt x="151" y="101"/>
                  </a:lnTo>
                  <a:lnTo>
                    <a:pt x="149" y="108"/>
                  </a:lnTo>
                  <a:lnTo>
                    <a:pt x="146" y="115"/>
                  </a:lnTo>
                  <a:lnTo>
                    <a:pt x="141" y="121"/>
                  </a:lnTo>
                  <a:lnTo>
                    <a:pt x="138" y="127"/>
                  </a:lnTo>
                  <a:lnTo>
                    <a:pt x="132" y="132"/>
                  </a:lnTo>
                  <a:lnTo>
                    <a:pt x="126" y="138"/>
                  </a:lnTo>
                  <a:lnTo>
                    <a:pt x="120" y="142"/>
                  </a:lnTo>
                  <a:lnTo>
                    <a:pt x="115" y="146"/>
                  </a:lnTo>
                  <a:lnTo>
                    <a:pt x="108" y="149"/>
                  </a:lnTo>
                  <a:lnTo>
                    <a:pt x="101" y="151"/>
                  </a:lnTo>
                  <a:lnTo>
                    <a:pt x="93" y="154"/>
                  </a:lnTo>
                  <a:lnTo>
                    <a:pt x="85" y="155"/>
                  </a:lnTo>
                  <a:lnTo>
                    <a:pt x="78" y="155"/>
                  </a:lnTo>
                  <a:lnTo>
                    <a:pt x="78" y="155"/>
                  </a:lnTo>
                  <a:lnTo>
                    <a:pt x="70" y="155"/>
                  </a:lnTo>
                  <a:lnTo>
                    <a:pt x="62" y="154"/>
                  </a:lnTo>
                  <a:lnTo>
                    <a:pt x="55" y="151"/>
                  </a:lnTo>
                  <a:lnTo>
                    <a:pt x="47" y="149"/>
                  </a:lnTo>
                  <a:lnTo>
                    <a:pt x="41" y="146"/>
                  </a:lnTo>
                  <a:lnTo>
                    <a:pt x="35" y="142"/>
                  </a:lnTo>
                  <a:lnTo>
                    <a:pt x="29" y="138"/>
                  </a:lnTo>
                  <a:lnTo>
                    <a:pt x="23" y="132"/>
                  </a:lnTo>
                  <a:lnTo>
                    <a:pt x="19" y="127"/>
                  </a:lnTo>
                  <a:lnTo>
                    <a:pt x="14" y="121"/>
                  </a:lnTo>
                  <a:lnTo>
                    <a:pt x="9" y="115"/>
                  </a:lnTo>
                  <a:lnTo>
                    <a:pt x="7" y="108"/>
                  </a:lnTo>
                  <a:lnTo>
                    <a:pt x="4" y="101"/>
                  </a:lnTo>
                  <a:lnTo>
                    <a:pt x="3" y="93"/>
                  </a:lnTo>
                  <a:lnTo>
                    <a:pt x="1" y="86"/>
                  </a:lnTo>
                  <a:lnTo>
                    <a:pt x="0" y="78"/>
                  </a:lnTo>
                  <a:lnTo>
                    <a:pt x="0" y="78"/>
                  </a:lnTo>
                  <a:lnTo>
                    <a:pt x="1" y="70"/>
                  </a:lnTo>
                  <a:lnTo>
                    <a:pt x="3" y="62"/>
                  </a:lnTo>
                  <a:lnTo>
                    <a:pt x="4" y="55"/>
                  </a:lnTo>
                  <a:lnTo>
                    <a:pt x="7" y="48"/>
                  </a:lnTo>
                  <a:lnTo>
                    <a:pt x="9" y="42"/>
                  </a:lnTo>
                  <a:lnTo>
                    <a:pt x="14" y="35"/>
                  </a:lnTo>
                  <a:lnTo>
                    <a:pt x="19" y="29"/>
                  </a:lnTo>
                  <a:lnTo>
                    <a:pt x="23" y="23"/>
                  </a:lnTo>
                  <a:lnTo>
                    <a:pt x="29" y="19"/>
                  </a:lnTo>
                  <a:lnTo>
                    <a:pt x="35" y="14"/>
                  </a:lnTo>
                  <a:lnTo>
                    <a:pt x="41" y="11"/>
                  </a:lnTo>
                  <a:lnTo>
                    <a:pt x="47" y="7"/>
                  </a:lnTo>
                  <a:lnTo>
                    <a:pt x="55" y="4"/>
                  </a:lnTo>
                  <a:lnTo>
                    <a:pt x="62" y="3"/>
                  </a:lnTo>
                  <a:lnTo>
                    <a:pt x="70" y="2"/>
                  </a:lnTo>
                  <a:lnTo>
                    <a:pt x="78" y="0"/>
                  </a:lnTo>
                  <a:lnTo>
                    <a:pt x="78" y="0"/>
                  </a:lnTo>
                  <a:lnTo>
                    <a:pt x="85" y="2"/>
                  </a:lnTo>
                  <a:lnTo>
                    <a:pt x="93" y="3"/>
                  </a:lnTo>
                  <a:lnTo>
                    <a:pt x="101" y="4"/>
                  </a:lnTo>
                  <a:lnTo>
                    <a:pt x="108" y="7"/>
                  </a:lnTo>
                  <a:lnTo>
                    <a:pt x="115" y="11"/>
                  </a:lnTo>
                  <a:lnTo>
                    <a:pt x="120" y="14"/>
                  </a:lnTo>
                  <a:lnTo>
                    <a:pt x="126" y="19"/>
                  </a:lnTo>
                  <a:lnTo>
                    <a:pt x="132" y="23"/>
                  </a:lnTo>
                  <a:lnTo>
                    <a:pt x="138" y="29"/>
                  </a:lnTo>
                  <a:lnTo>
                    <a:pt x="141" y="35"/>
                  </a:lnTo>
                  <a:lnTo>
                    <a:pt x="146" y="42"/>
                  </a:lnTo>
                  <a:lnTo>
                    <a:pt x="149" y="48"/>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2" name="Freeform 1601">
              <a:extLst>
                <a:ext uri="{FF2B5EF4-FFF2-40B4-BE49-F238E27FC236}">
                  <a16:creationId xmlns:a16="http://schemas.microsoft.com/office/drawing/2014/main" id="{B245FE22-B14C-485E-A9EF-3EA431E7AD10}"/>
                </a:ext>
              </a:extLst>
            </p:cNvPr>
            <p:cNvSpPr>
              <a:spLocks/>
            </p:cNvSpPr>
            <p:nvPr/>
          </p:nvSpPr>
          <p:spPr bwMode="auto">
            <a:xfrm>
              <a:off x="9013825" y="1990725"/>
              <a:ext cx="49213" cy="49213"/>
            </a:xfrm>
            <a:custGeom>
              <a:avLst/>
              <a:gdLst>
                <a:gd name="T0" fmla="*/ 154 w 154"/>
                <a:gd name="T1" fmla="*/ 77 h 155"/>
                <a:gd name="T2" fmla="*/ 153 w 154"/>
                <a:gd name="T3" fmla="*/ 93 h 155"/>
                <a:gd name="T4" fmla="*/ 149 w 154"/>
                <a:gd name="T5" fmla="*/ 107 h 155"/>
                <a:gd name="T6" fmla="*/ 142 w 154"/>
                <a:gd name="T7" fmla="*/ 121 h 155"/>
                <a:gd name="T8" fmla="*/ 131 w 154"/>
                <a:gd name="T9" fmla="*/ 132 h 155"/>
                <a:gd name="T10" fmla="*/ 120 w 154"/>
                <a:gd name="T11" fmla="*/ 141 h 155"/>
                <a:gd name="T12" fmla="*/ 107 w 154"/>
                <a:gd name="T13" fmla="*/ 148 h 155"/>
                <a:gd name="T14" fmla="*/ 93 w 154"/>
                <a:gd name="T15" fmla="*/ 153 h 155"/>
                <a:gd name="T16" fmla="*/ 78 w 154"/>
                <a:gd name="T17" fmla="*/ 155 h 155"/>
                <a:gd name="T18" fmla="*/ 70 w 154"/>
                <a:gd name="T19" fmla="*/ 154 h 155"/>
                <a:gd name="T20" fmla="*/ 55 w 154"/>
                <a:gd name="T21" fmla="*/ 151 h 155"/>
                <a:gd name="T22" fmla="*/ 41 w 154"/>
                <a:gd name="T23" fmla="*/ 145 h 155"/>
                <a:gd name="T24" fmla="*/ 28 w 154"/>
                <a:gd name="T25" fmla="*/ 137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2 h 155"/>
                <a:gd name="T50" fmla="*/ 78 w 154"/>
                <a:gd name="T51" fmla="*/ 0 h 155"/>
                <a:gd name="T52" fmla="*/ 86 w 154"/>
                <a:gd name="T53" fmla="*/ 0 h 155"/>
                <a:gd name="T54" fmla="*/ 101 w 154"/>
                <a:gd name="T55" fmla="*/ 4 h 155"/>
                <a:gd name="T56" fmla="*/ 114 w 154"/>
                <a:gd name="T57" fmla="*/ 10 h 155"/>
                <a:gd name="T58" fmla="*/ 127 w 154"/>
                <a:gd name="T59" fmla="*/ 18 h 155"/>
                <a:gd name="T60" fmla="*/ 137 w 154"/>
                <a:gd name="T61" fmla="*/ 28 h 155"/>
                <a:gd name="T62" fmla="*/ 145 w 154"/>
                <a:gd name="T63" fmla="*/ 40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7"/>
                  </a:lnTo>
                  <a:lnTo>
                    <a:pt x="145" y="114"/>
                  </a:lnTo>
                  <a:lnTo>
                    <a:pt x="142" y="121"/>
                  </a:lnTo>
                  <a:lnTo>
                    <a:pt x="137" y="126"/>
                  </a:lnTo>
                  <a:lnTo>
                    <a:pt x="131" y="132"/>
                  </a:lnTo>
                  <a:lnTo>
                    <a:pt x="127" y="137"/>
                  </a:lnTo>
                  <a:lnTo>
                    <a:pt x="120" y="141"/>
                  </a:lnTo>
                  <a:lnTo>
                    <a:pt x="114" y="145"/>
                  </a:lnTo>
                  <a:lnTo>
                    <a:pt x="107" y="148"/>
                  </a:lnTo>
                  <a:lnTo>
                    <a:pt x="101" y="151"/>
                  </a:lnTo>
                  <a:lnTo>
                    <a:pt x="93" y="153"/>
                  </a:lnTo>
                  <a:lnTo>
                    <a:pt x="86" y="154"/>
                  </a:lnTo>
                  <a:lnTo>
                    <a:pt x="78" y="155"/>
                  </a:lnTo>
                  <a:lnTo>
                    <a:pt x="78" y="155"/>
                  </a:lnTo>
                  <a:lnTo>
                    <a:pt x="70" y="154"/>
                  </a:lnTo>
                  <a:lnTo>
                    <a:pt x="62" y="153"/>
                  </a:lnTo>
                  <a:lnTo>
                    <a:pt x="55" y="151"/>
                  </a:lnTo>
                  <a:lnTo>
                    <a:pt x="47" y="148"/>
                  </a:lnTo>
                  <a:lnTo>
                    <a:pt x="41" y="145"/>
                  </a:lnTo>
                  <a:lnTo>
                    <a:pt x="34" y="141"/>
                  </a:lnTo>
                  <a:lnTo>
                    <a:pt x="28"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8" y="18"/>
                  </a:lnTo>
                  <a:lnTo>
                    <a:pt x="34" y="13"/>
                  </a:lnTo>
                  <a:lnTo>
                    <a:pt x="41" y="10"/>
                  </a:lnTo>
                  <a:lnTo>
                    <a:pt x="47" y="6"/>
                  </a:lnTo>
                  <a:lnTo>
                    <a:pt x="55" y="4"/>
                  </a:lnTo>
                  <a:lnTo>
                    <a:pt x="62" y="2"/>
                  </a:lnTo>
                  <a:lnTo>
                    <a:pt x="70" y="0"/>
                  </a:lnTo>
                  <a:lnTo>
                    <a:pt x="78" y="0"/>
                  </a:lnTo>
                  <a:lnTo>
                    <a:pt x="78" y="0"/>
                  </a:lnTo>
                  <a:lnTo>
                    <a:pt x="86" y="0"/>
                  </a:lnTo>
                  <a:lnTo>
                    <a:pt x="93" y="2"/>
                  </a:lnTo>
                  <a:lnTo>
                    <a:pt x="101" y="4"/>
                  </a:lnTo>
                  <a:lnTo>
                    <a:pt x="107" y="6"/>
                  </a:lnTo>
                  <a:lnTo>
                    <a:pt x="114" y="10"/>
                  </a:lnTo>
                  <a:lnTo>
                    <a:pt x="120" y="13"/>
                  </a:lnTo>
                  <a:lnTo>
                    <a:pt x="127" y="18"/>
                  </a:lnTo>
                  <a:lnTo>
                    <a:pt x="131" y="23"/>
                  </a:lnTo>
                  <a:lnTo>
                    <a:pt x="137" y="28"/>
                  </a:lnTo>
                  <a:lnTo>
                    <a:pt x="142"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3" name="Freeform 1602">
              <a:extLst>
                <a:ext uri="{FF2B5EF4-FFF2-40B4-BE49-F238E27FC236}">
                  <a16:creationId xmlns:a16="http://schemas.microsoft.com/office/drawing/2014/main" id="{EB0967FE-4F2F-403F-85F4-5DD2EB411316}"/>
                </a:ext>
              </a:extLst>
            </p:cNvPr>
            <p:cNvSpPr>
              <a:spLocks/>
            </p:cNvSpPr>
            <p:nvPr/>
          </p:nvSpPr>
          <p:spPr bwMode="auto">
            <a:xfrm>
              <a:off x="9013825" y="2060575"/>
              <a:ext cx="49213" cy="49213"/>
            </a:xfrm>
            <a:custGeom>
              <a:avLst/>
              <a:gdLst>
                <a:gd name="T0" fmla="*/ 154 w 154"/>
                <a:gd name="T1" fmla="*/ 78 h 155"/>
                <a:gd name="T2" fmla="*/ 153 w 154"/>
                <a:gd name="T3" fmla="*/ 93 h 155"/>
                <a:gd name="T4" fmla="*/ 149 w 154"/>
                <a:gd name="T5" fmla="*/ 108 h 155"/>
                <a:gd name="T6" fmla="*/ 142 w 154"/>
                <a:gd name="T7" fmla="*/ 121 h 155"/>
                <a:gd name="T8" fmla="*/ 131 w 154"/>
                <a:gd name="T9" fmla="*/ 132 h 155"/>
                <a:gd name="T10" fmla="*/ 120 w 154"/>
                <a:gd name="T11" fmla="*/ 142 h 155"/>
                <a:gd name="T12" fmla="*/ 107 w 154"/>
                <a:gd name="T13" fmla="*/ 149 h 155"/>
                <a:gd name="T14" fmla="*/ 93 w 154"/>
                <a:gd name="T15" fmla="*/ 154 h 155"/>
                <a:gd name="T16" fmla="*/ 78 w 154"/>
                <a:gd name="T17" fmla="*/ 155 h 155"/>
                <a:gd name="T18" fmla="*/ 70 w 154"/>
                <a:gd name="T19" fmla="*/ 155 h 155"/>
                <a:gd name="T20" fmla="*/ 55 w 154"/>
                <a:gd name="T21" fmla="*/ 151 h 155"/>
                <a:gd name="T22" fmla="*/ 41 w 154"/>
                <a:gd name="T23" fmla="*/ 146 h 155"/>
                <a:gd name="T24" fmla="*/ 28 w 154"/>
                <a:gd name="T25" fmla="*/ 138 h 155"/>
                <a:gd name="T26" fmla="*/ 18 w 154"/>
                <a:gd name="T27" fmla="*/ 127 h 155"/>
                <a:gd name="T28" fmla="*/ 9 w 154"/>
                <a:gd name="T29" fmla="*/ 115 h 155"/>
                <a:gd name="T30" fmla="*/ 3 w 154"/>
                <a:gd name="T31" fmla="*/ 101 h 155"/>
                <a:gd name="T32" fmla="*/ 1 w 154"/>
                <a:gd name="T33" fmla="*/ 86 h 155"/>
                <a:gd name="T34" fmla="*/ 0 w 154"/>
                <a:gd name="T35" fmla="*/ 78 h 155"/>
                <a:gd name="T36" fmla="*/ 2 w 154"/>
                <a:gd name="T37" fmla="*/ 62 h 155"/>
                <a:gd name="T38" fmla="*/ 7 w 154"/>
                <a:gd name="T39" fmla="*/ 48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8 w 154"/>
                <a:gd name="T51" fmla="*/ 0 h 155"/>
                <a:gd name="T52" fmla="*/ 86 w 154"/>
                <a:gd name="T53" fmla="*/ 2 h 155"/>
                <a:gd name="T54" fmla="*/ 101 w 154"/>
                <a:gd name="T55" fmla="*/ 4 h 155"/>
                <a:gd name="T56" fmla="*/ 114 w 154"/>
                <a:gd name="T57" fmla="*/ 11 h 155"/>
                <a:gd name="T58" fmla="*/ 127 w 154"/>
                <a:gd name="T59" fmla="*/ 19 h 155"/>
                <a:gd name="T60" fmla="*/ 137 w 154"/>
                <a:gd name="T61" fmla="*/ 29 h 155"/>
                <a:gd name="T62" fmla="*/ 145 w 154"/>
                <a:gd name="T63" fmla="*/ 42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9" y="108"/>
                  </a:lnTo>
                  <a:lnTo>
                    <a:pt x="145" y="115"/>
                  </a:lnTo>
                  <a:lnTo>
                    <a:pt x="142" y="121"/>
                  </a:lnTo>
                  <a:lnTo>
                    <a:pt x="137" y="127"/>
                  </a:lnTo>
                  <a:lnTo>
                    <a:pt x="131" y="132"/>
                  </a:lnTo>
                  <a:lnTo>
                    <a:pt x="127" y="138"/>
                  </a:lnTo>
                  <a:lnTo>
                    <a:pt x="120" y="142"/>
                  </a:lnTo>
                  <a:lnTo>
                    <a:pt x="114" y="146"/>
                  </a:lnTo>
                  <a:lnTo>
                    <a:pt x="107" y="149"/>
                  </a:lnTo>
                  <a:lnTo>
                    <a:pt x="101" y="151"/>
                  </a:lnTo>
                  <a:lnTo>
                    <a:pt x="93" y="154"/>
                  </a:lnTo>
                  <a:lnTo>
                    <a:pt x="86" y="155"/>
                  </a:lnTo>
                  <a:lnTo>
                    <a:pt x="78" y="155"/>
                  </a:lnTo>
                  <a:lnTo>
                    <a:pt x="78" y="155"/>
                  </a:lnTo>
                  <a:lnTo>
                    <a:pt x="70" y="155"/>
                  </a:lnTo>
                  <a:lnTo>
                    <a:pt x="62" y="154"/>
                  </a:lnTo>
                  <a:lnTo>
                    <a:pt x="55" y="151"/>
                  </a:lnTo>
                  <a:lnTo>
                    <a:pt x="47" y="149"/>
                  </a:lnTo>
                  <a:lnTo>
                    <a:pt x="41" y="146"/>
                  </a:lnTo>
                  <a:lnTo>
                    <a:pt x="34" y="142"/>
                  </a:lnTo>
                  <a:lnTo>
                    <a:pt x="28"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4" y="35"/>
                  </a:lnTo>
                  <a:lnTo>
                    <a:pt x="18" y="29"/>
                  </a:lnTo>
                  <a:lnTo>
                    <a:pt x="23" y="23"/>
                  </a:lnTo>
                  <a:lnTo>
                    <a:pt x="28" y="19"/>
                  </a:lnTo>
                  <a:lnTo>
                    <a:pt x="34" y="14"/>
                  </a:lnTo>
                  <a:lnTo>
                    <a:pt x="41" y="11"/>
                  </a:lnTo>
                  <a:lnTo>
                    <a:pt x="47" y="7"/>
                  </a:lnTo>
                  <a:lnTo>
                    <a:pt x="55" y="4"/>
                  </a:lnTo>
                  <a:lnTo>
                    <a:pt x="62" y="3"/>
                  </a:lnTo>
                  <a:lnTo>
                    <a:pt x="70" y="2"/>
                  </a:lnTo>
                  <a:lnTo>
                    <a:pt x="78" y="0"/>
                  </a:lnTo>
                  <a:lnTo>
                    <a:pt x="78" y="0"/>
                  </a:lnTo>
                  <a:lnTo>
                    <a:pt x="86" y="2"/>
                  </a:lnTo>
                  <a:lnTo>
                    <a:pt x="93" y="3"/>
                  </a:lnTo>
                  <a:lnTo>
                    <a:pt x="101" y="4"/>
                  </a:lnTo>
                  <a:lnTo>
                    <a:pt x="107" y="7"/>
                  </a:lnTo>
                  <a:lnTo>
                    <a:pt x="114" y="11"/>
                  </a:lnTo>
                  <a:lnTo>
                    <a:pt x="120" y="14"/>
                  </a:lnTo>
                  <a:lnTo>
                    <a:pt x="127" y="19"/>
                  </a:lnTo>
                  <a:lnTo>
                    <a:pt x="131" y="23"/>
                  </a:lnTo>
                  <a:lnTo>
                    <a:pt x="137" y="29"/>
                  </a:lnTo>
                  <a:lnTo>
                    <a:pt x="142" y="35"/>
                  </a:lnTo>
                  <a:lnTo>
                    <a:pt x="145" y="42"/>
                  </a:lnTo>
                  <a:lnTo>
                    <a:pt x="149"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4" name="Freeform 1603">
              <a:extLst>
                <a:ext uri="{FF2B5EF4-FFF2-40B4-BE49-F238E27FC236}">
                  <a16:creationId xmlns:a16="http://schemas.microsoft.com/office/drawing/2014/main" id="{E73F3ABC-BDD3-45E3-BCC7-D28C420308EB}"/>
                </a:ext>
              </a:extLst>
            </p:cNvPr>
            <p:cNvSpPr>
              <a:spLocks/>
            </p:cNvSpPr>
            <p:nvPr/>
          </p:nvSpPr>
          <p:spPr bwMode="auto">
            <a:xfrm>
              <a:off x="8593138" y="1990725"/>
              <a:ext cx="49213" cy="49213"/>
            </a:xfrm>
            <a:custGeom>
              <a:avLst/>
              <a:gdLst>
                <a:gd name="T0" fmla="*/ 155 w 155"/>
                <a:gd name="T1" fmla="*/ 77 h 155"/>
                <a:gd name="T2" fmla="*/ 153 w 155"/>
                <a:gd name="T3" fmla="*/ 93 h 155"/>
                <a:gd name="T4" fmla="*/ 148 w 155"/>
                <a:gd name="T5" fmla="*/ 107 h 155"/>
                <a:gd name="T6" fmla="*/ 141 w 155"/>
                <a:gd name="T7" fmla="*/ 121 h 155"/>
                <a:gd name="T8" fmla="*/ 132 w 155"/>
                <a:gd name="T9" fmla="*/ 132 h 155"/>
                <a:gd name="T10" fmla="*/ 120 w 155"/>
                <a:gd name="T11" fmla="*/ 141 h 155"/>
                <a:gd name="T12" fmla="*/ 107 w 155"/>
                <a:gd name="T13" fmla="*/ 148 h 155"/>
                <a:gd name="T14" fmla="*/ 93 w 155"/>
                <a:gd name="T15" fmla="*/ 153 h 155"/>
                <a:gd name="T16" fmla="*/ 77 w 155"/>
                <a:gd name="T17" fmla="*/ 155 h 155"/>
                <a:gd name="T18" fmla="*/ 69 w 155"/>
                <a:gd name="T19" fmla="*/ 154 h 155"/>
                <a:gd name="T20" fmla="*/ 54 w 155"/>
                <a:gd name="T21" fmla="*/ 151 h 155"/>
                <a:gd name="T22" fmla="*/ 40 w 155"/>
                <a:gd name="T23" fmla="*/ 145 h 155"/>
                <a:gd name="T24" fmla="*/ 28 w 155"/>
                <a:gd name="T25" fmla="*/ 137 h 155"/>
                <a:gd name="T26" fmla="*/ 17 w 155"/>
                <a:gd name="T27" fmla="*/ 126 h 155"/>
                <a:gd name="T28" fmla="*/ 9 w 155"/>
                <a:gd name="T29" fmla="*/ 114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3 w 155"/>
                <a:gd name="T41" fmla="*/ 35 h 155"/>
                <a:gd name="T42" fmla="*/ 23 w 155"/>
                <a:gd name="T43" fmla="*/ 23 h 155"/>
                <a:gd name="T44" fmla="*/ 35 w 155"/>
                <a:gd name="T45" fmla="*/ 13 h 155"/>
                <a:gd name="T46" fmla="*/ 47 w 155"/>
                <a:gd name="T47" fmla="*/ 6 h 155"/>
                <a:gd name="T48" fmla="*/ 62 w 155"/>
                <a:gd name="T49" fmla="*/ 2 h 155"/>
                <a:gd name="T50" fmla="*/ 77 w 155"/>
                <a:gd name="T51" fmla="*/ 0 h 155"/>
                <a:gd name="T52" fmla="*/ 85 w 155"/>
                <a:gd name="T53" fmla="*/ 0 h 155"/>
                <a:gd name="T54" fmla="*/ 100 w 155"/>
                <a:gd name="T55" fmla="*/ 4 h 155"/>
                <a:gd name="T56" fmla="*/ 114 w 155"/>
                <a:gd name="T57" fmla="*/ 10 h 155"/>
                <a:gd name="T58" fmla="*/ 126 w 155"/>
                <a:gd name="T59" fmla="*/ 18 h 155"/>
                <a:gd name="T60" fmla="*/ 137 w 155"/>
                <a:gd name="T61" fmla="*/ 28 h 155"/>
                <a:gd name="T62" fmla="*/ 145 w 155"/>
                <a:gd name="T63" fmla="*/ 40 h 155"/>
                <a:gd name="T64" fmla="*/ 151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7"/>
                  </a:lnTo>
                  <a:lnTo>
                    <a:pt x="145" y="114"/>
                  </a:lnTo>
                  <a:lnTo>
                    <a:pt x="141" y="121"/>
                  </a:lnTo>
                  <a:lnTo>
                    <a:pt x="137" y="126"/>
                  </a:lnTo>
                  <a:lnTo>
                    <a:pt x="132" y="132"/>
                  </a:lnTo>
                  <a:lnTo>
                    <a:pt x="126" y="137"/>
                  </a:lnTo>
                  <a:lnTo>
                    <a:pt x="120" y="141"/>
                  </a:lnTo>
                  <a:lnTo>
                    <a:pt x="114" y="145"/>
                  </a:lnTo>
                  <a:lnTo>
                    <a:pt x="107" y="148"/>
                  </a:lnTo>
                  <a:lnTo>
                    <a:pt x="100" y="151"/>
                  </a:lnTo>
                  <a:lnTo>
                    <a:pt x="93" y="153"/>
                  </a:lnTo>
                  <a:lnTo>
                    <a:pt x="85" y="154"/>
                  </a:lnTo>
                  <a:lnTo>
                    <a:pt x="77" y="155"/>
                  </a:lnTo>
                  <a:lnTo>
                    <a:pt x="77" y="155"/>
                  </a:lnTo>
                  <a:lnTo>
                    <a:pt x="69" y="154"/>
                  </a:lnTo>
                  <a:lnTo>
                    <a:pt x="62" y="153"/>
                  </a:lnTo>
                  <a:lnTo>
                    <a:pt x="54" y="151"/>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7" y="28"/>
                  </a:lnTo>
                  <a:lnTo>
                    <a:pt x="141" y="35"/>
                  </a:lnTo>
                  <a:lnTo>
                    <a:pt x="145"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5" name="Freeform 1604">
              <a:extLst>
                <a:ext uri="{FF2B5EF4-FFF2-40B4-BE49-F238E27FC236}">
                  <a16:creationId xmlns:a16="http://schemas.microsoft.com/office/drawing/2014/main" id="{AE8C009E-09B5-47F9-B07E-23760A488F7F}"/>
                </a:ext>
              </a:extLst>
            </p:cNvPr>
            <p:cNvSpPr>
              <a:spLocks/>
            </p:cNvSpPr>
            <p:nvPr/>
          </p:nvSpPr>
          <p:spPr bwMode="auto">
            <a:xfrm>
              <a:off x="8593138" y="2060575"/>
              <a:ext cx="49213" cy="49213"/>
            </a:xfrm>
            <a:custGeom>
              <a:avLst/>
              <a:gdLst>
                <a:gd name="T0" fmla="*/ 155 w 155"/>
                <a:gd name="T1" fmla="*/ 78 h 155"/>
                <a:gd name="T2" fmla="*/ 153 w 155"/>
                <a:gd name="T3" fmla="*/ 93 h 155"/>
                <a:gd name="T4" fmla="*/ 148 w 155"/>
                <a:gd name="T5" fmla="*/ 108 h 155"/>
                <a:gd name="T6" fmla="*/ 141 w 155"/>
                <a:gd name="T7" fmla="*/ 121 h 155"/>
                <a:gd name="T8" fmla="*/ 132 w 155"/>
                <a:gd name="T9" fmla="*/ 132 h 155"/>
                <a:gd name="T10" fmla="*/ 120 w 155"/>
                <a:gd name="T11" fmla="*/ 142 h 155"/>
                <a:gd name="T12" fmla="*/ 107 w 155"/>
                <a:gd name="T13" fmla="*/ 149 h 155"/>
                <a:gd name="T14" fmla="*/ 93 w 155"/>
                <a:gd name="T15" fmla="*/ 154 h 155"/>
                <a:gd name="T16" fmla="*/ 77 w 155"/>
                <a:gd name="T17" fmla="*/ 155 h 155"/>
                <a:gd name="T18" fmla="*/ 69 w 155"/>
                <a:gd name="T19" fmla="*/ 155 h 155"/>
                <a:gd name="T20" fmla="*/ 54 w 155"/>
                <a:gd name="T21" fmla="*/ 151 h 155"/>
                <a:gd name="T22" fmla="*/ 40 w 155"/>
                <a:gd name="T23" fmla="*/ 146 h 155"/>
                <a:gd name="T24" fmla="*/ 28 w 155"/>
                <a:gd name="T25" fmla="*/ 138 h 155"/>
                <a:gd name="T26" fmla="*/ 17 w 155"/>
                <a:gd name="T27" fmla="*/ 127 h 155"/>
                <a:gd name="T28" fmla="*/ 9 w 155"/>
                <a:gd name="T29" fmla="*/ 115 h 155"/>
                <a:gd name="T30" fmla="*/ 4 w 155"/>
                <a:gd name="T31" fmla="*/ 101 h 155"/>
                <a:gd name="T32" fmla="*/ 0 w 155"/>
                <a:gd name="T33" fmla="*/ 86 h 155"/>
                <a:gd name="T34" fmla="*/ 0 w 155"/>
                <a:gd name="T35" fmla="*/ 78 h 155"/>
                <a:gd name="T36" fmla="*/ 1 w 155"/>
                <a:gd name="T37" fmla="*/ 62 h 155"/>
                <a:gd name="T38" fmla="*/ 6 w 155"/>
                <a:gd name="T39" fmla="*/ 48 h 155"/>
                <a:gd name="T40" fmla="*/ 13 w 155"/>
                <a:gd name="T41" fmla="*/ 35 h 155"/>
                <a:gd name="T42" fmla="*/ 23 w 155"/>
                <a:gd name="T43" fmla="*/ 23 h 155"/>
                <a:gd name="T44" fmla="*/ 35 w 155"/>
                <a:gd name="T45" fmla="*/ 14 h 155"/>
                <a:gd name="T46" fmla="*/ 47 w 155"/>
                <a:gd name="T47" fmla="*/ 7 h 155"/>
                <a:gd name="T48" fmla="*/ 62 w 155"/>
                <a:gd name="T49" fmla="*/ 3 h 155"/>
                <a:gd name="T50" fmla="*/ 77 w 155"/>
                <a:gd name="T51" fmla="*/ 0 h 155"/>
                <a:gd name="T52" fmla="*/ 85 w 155"/>
                <a:gd name="T53" fmla="*/ 2 h 155"/>
                <a:gd name="T54" fmla="*/ 100 w 155"/>
                <a:gd name="T55" fmla="*/ 4 h 155"/>
                <a:gd name="T56" fmla="*/ 114 w 155"/>
                <a:gd name="T57" fmla="*/ 11 h 155"/>
                <a:gd name="T58" fmla="*/ 126 w 155"/>
                <a:gd name="T59" fmla="*/ 19 h 155"/>
                <a:gd name="T60" fmla="*/ 137 w 155"/>
                <a:gd name="T61" fmla="*/ 29 h 155"/>
                <a:gd name="T62" fmla="*/ 145 w 155"/>
                <a:gd name="T63" fmla="*/ 42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6"/>
                  </a:lnTo>
                  <a:lnTo>
                    <a:pt x="153" y="93"/>
                  </a:lnTo>
                  <a:lnTo>
                    <a:pt x="151" y="101"/>
                  </a:lnTo>
                  <a:lnTo>
                    <a:pt x="148" y="108"/>
                  </a:lnTo>
                  <a:lnTo>
                    <a:pt x="145" y="115"/>
                  </a:lnTo>
                  <a:lnTo>
                    <a:pt x="141" y="121"/>
                  </a:lnTo>
                  <a:lnTo>
                    <a:pt x="137" y="127"/>
                  </a:lnTo>
                  <a:lnTo>
                    <a:pt x="132" y="132"/>
                  </a:lnTo>
                  <a:lnTo>
                    <a:pt x="126" y="138"/>
                  </a:lnTo>
                  <a:lnTo>
                    <a:pt x="120"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8" y="138"/>
                  </a:lnTo>
                  <a:lnTo>
                    <a:pt x="23"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3" y="23"/>
                  </a:lnTo>
                  <a:lnTo>
                    <a:pt x="28" y="19"/>
                  </a:lnTo>
                  <a:lnTo>
                    <a:pt x="35" y="14"/>
                  </a:lnTo>
                  <a:lnTo>
                    <a:pt x="40" y="11"/>
                  </a:lnTo>
                  <a:lnTo>
                    <a:pt x="47" y="7"/>
                  </a:lnTo>
                  <a:lnTo>
                    <a:pt x="54" y="4"/>
                  </a:lnTo>
                  <a:lnTo>
                    <a:pt x="62" y="3"/>
                  </a:lnTo>
                  <a:lnTo>
                    <a:pt x="69" y="2"/>
                  </a:lnTo>
                  <a:lnTo>
                    <a:pt x="77" y="0"/>
                  </a:lnTo>
                  <a:lnTo>
                    <a:pt x="77" y="0"/>
                  </a:lnTo>
                  <a:lnTo>
                    <a:pt x="85" y="2"/>
                  </a:lnTo>
                  <a:lnTo>
                    <a:pt x="93" y="3"/>
                  </a:lnTo>
                  <a:lnTo>
                    <a:pt x="100" y="4"/>
                  </a:lnTo>
                  <a:lnTo>
                    <a:pt x="107" y="7"/>
                  </a:lnTo>
                  <a:lnTo>
                    <a:pt x="114" y="11"/>
                  </a:lnTo>
                  <a:lnTo>
                    <a:pt x="120" y="14"/>
                  </a:lnTo>
                  <a:lnTo>
                    <a:pt x="126" y="19"/>
                  </a:lnTo>
                  <a:lnTo>
                    <a:pt x="132" y="23"/>
                  </a:lnTo>
                  <a:lnTo>
                    <a:pt x="137" y="29"/>
                  </a:lnTo>
                  <a:lnTo>
                    <a:pt x="141" y="35"/>
                  </a:lnTo>
                  <a:lnTo>
                    <a:pt x="145" y="42"/>
                  </a:lnTo>
                  <a:lnTo>
                    <a:pt x="148" y="48"/>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6" name="Freeform 1605">
              <a:extLst>
                <a:ext uri="{FF2B5EF4-FFF2-40B4-BE49-F238E27FC236}">
                  <a16:creationId xmlns:a16="http://schemas.microsoft.com/office/drawing/2014/main" id="{29298F24-605D-43B7-9ACF-1B66089228CE}"/>
                </a:ext>
              </a:extLst>
            </p:cNvPr>
            <p:cNvSpPr>
              <a:spLocks/>
            </p:cNvSpPr>
            <p:nvPr/>
          </p:nvSpPr>
          <p:spPr bwMode="auto">
            <a:xfrm>
              <a:off x="8662988" y="1990725"/>
              <a:ext cx="49213" cy="49213"/>
            </a:xfrm>
            <a:custGeom>
              <a:avLst/>
              <a:gdLst>
                <a:gd name="T0" fmla="*/ 154 w 154"/>
                <a:gd name="T1" fmla="*/ 77 h 155"/>
                <a:gd name="T2" fmla="*/ 152 w 154"/>
                <a:gd name="T3" fmla="*/ 93 h 155"/>
                <a:gd name="T4" fmla="*/ 148 w 154"/>
                <a:gd name="T5" fmla="*/ 107 h 155"/>
                <a:gd name="T6" fmla="*/ 141 w 154"/>
                <a:gd name="T7" fmla="*/ 121 h 155"/>
                <a:gd name="T8" fmla="*/ 131 w 154"/>
                <a:gd name="T9" fmla="*/ 132 h 155"/>
                <a:gd name="T10" fmla="*/ 120 w 154"/>
                <a:gd name="T11" fmla="*/ 141 h 155"/>
                <a:gd name="T12" fmla="*/ 107 w 154"/>
                <a:gd name="T13" fmla="*/ 148 h 155"/>
                <a:gd name="T14" fmla="*/ 92 w 154"/>
                <a:gd name="T15" fmla="*/ 153 h 155"/>
                <a:gd name="T16" fmla="*/ 77 w 154"/>
                <a:gd name="T17" fmla="*/ 155 h 155"/>
                <a:gd name="T18" fmla="*/ 69 w 154"/>
                <a:gd name="T19" fmla="*/ 154 h 155"/>
                <a:gd name="T20" fmla="*/ 54 w 154"/>
                <a:gd name="T21" fmla="*/ 151 h 155"/>
                <a:gd name="T22" fmla="*/ 40 w 154"/>
                <a:gd name="T23" fmla="*/ 145 h 155"/>
                <a:gd name="T24" fmla="*/ 28 w 154"/>
                <a:gd name="T25" fmla="*/ 137 h 155"/>
                <a:gd name="T26" fmla="*/ 17 w 154"/>
                <a:gd name="T27" fmla="*/ 126 h 155"/>
                <a:gd name="T28" fmla="*/ 9 w 154"/>
                <a:gd name="T29" fmla="*/ 114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3 w 154"/>
                <a:gd name="T45" fmla="*/ 13 h 155"/>
                <a:gd name="T46" fmla="*/ 47 w 154"/>
                <a:gd name="T47" fmla="*/ 6 h 155"/>
                <a:gd name="T48" fmla="*/ 61 w 154"/>
                <a:gd name="T49" fmla="*/ 2 h 155"/>
                <a:gd name="T50" fmla="*/ 77 w 154"/>
                <a:gd name="T51" fmla="*/ 0 h 155"/>
                <a:gd name="T52" fmla="*/ 85 w 154"/>
                <a:gd name="T53" fmla="*/ 0 h 155"/>
                <a:gd name="T54" fmla="*/ 100 w 154"/>
                <a:gd name="T55" fmla="*/ 4 h 155"/>
                <a:gd name="T56" fmla="*/ 113 w 154"/>
                <a:gd name="T57" fmla="*/ 10 h 155"/>
                <a:gd name="T58" fmla="*/ 126 w 154"/>
                <a:gd name="T59" fmla="*/ 18 h 155"/>
                <a:gd name="T60" fmla="*/ 136 w 154"/>
                <a:gd name="T61" fmla="*/ 28 h 155"/>
                <a:gd name="T62" fmla="*/ 144 w 154"/>
                <a:gd name="T63" fmla="*/ 40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7"/>
                  </a:lnTo>
                  <a:lnTo>
                    <a:pt x="144" y="114"/>
                  </a:lnTo>
                  <a:lnTo>
                    <a:pt x="141" y="121"/>
                  </a:lnTo>
                  <a:lnTo>
                    <a:pt x="136" y="126"/>
                  </a:lnTo>
                  <a:lnTo>
                    <a:pt x="131" y="132"/>
                  </a:lnTo>
                  <a:lnTo>
                    <a:pt x="126" y="137"/>
                  </a:lnTo>
                  <a:lnTo>
                    <a:pt x="120" y="141"/>
                  </a:lnTo>
                  <a:lnTo>
                    <a:pt x="113" y="145"/>
                  </a:lnTo>
                  <a:lnTo>
                    <a:pt x="107" y="148"/>
                  </a:lnTo>
                  <a:lnTo>
                    <a:pt x="100" y="151"/>
                  </a:lnTo>
                  <a:lnTo>
                    <a:pt x="92" y="153"/>
                  </a:lnTo>
                  <a:lnTo>
                    <a:pt x="85" y="154"/>
                  </a:lnTo>
                  <a:lnTo>
                    <a:pt x="77" y="155"/>
                  </a:lnTo>
                  <a:lnTo>
                    <a:pt x="77" y="155"/>
                  </a:lnTo>
                  <a:lnTo>
                    <a:pt x="69" y="154"/>
                  </a:lnTo>
                  <a:lnTo>
                    <a:pt x="61" y="153"/>
                  </a:lnTo>
                  <a:lnTo>
                    <a:pt x="54" y="151"/>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20" y="13"/>
                  </a:lnTo>
                  <a:lnTo>
                    <a:pt x="126" y="18"/>
                  </a:lnTo>
                  <a:lnTo>
                    <a:pt x="131" y="23"/>
                  </a:lnTo>
                  <a:lnTo>
                    <a:pt x="136" y="28"/>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7" name="Freeform 1606">
              <a:extLst>
                <a:ext uri="{FF2B5EF4-FFF2-40B4-BE49-F238E27FC236}">
                  <a16:creationId xmlns:a16="http://schemas.microsoft.com/office/drawing/2014/main" id="{4C745018-FCFB-47BC-80E7-82CF9A3F2874}"/>
                </a:ext>
              </a:extLst>
            </p:cNvPr>
            <p:cNvSpPr>
              <a:spLocks/>
            </p:cNvSpPr>
            <p:nvPr/>
          </p:nvSpPr>
          <p:spPr bwMode="auto">
            <a:xfrm>
              <a:off x="8662988" y="2060575"/>
              <a:ext cx="49213" cy="49213"/>
            </a:xfrm>
            <a:custGeom>
              <a:avLst/>
              <a:gdLst>
                <a:gd name="T0" fmla="*/ 154 w 154"/>
                <a:gd name="T1" fmla="*/ 78 h 155"/>
                <a:gd name="T2" fmla="*/ 152 w 154"/>
                <a:gd name="T3" fmla="*/ 93 h 155"/>
                <a:gd name="T4" fmla="*/ 148 w 154"/>
                <a:gd name="T5" fmla="*/ 108 h 155"/>
                <a:gd name="T6" fmla="*/ 141 w 154"/>
                <a:gd name="T7" fmla="*/ 121 h 155"/>
                <a:gd name="T8" fmla="*/ 131 w 154"/>
                <a:gd name="T9" fmla="*/ 132 h 155"/>
                <a:gd name="T10" fmla="*/ 120 w 154"/>
                <a:gd name="T11" fmla="*/ 142 h 155"/>
                <a:gd name="T12" fmla="*/ 107 w 154"/>
                <a:gd name="T13" fmla="*/ 149 h 155"/>
                <a:gd name="T14" fmla="*/ 92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5 h 155"/>
                <a:gd name="T42" fmla="*/ 22 w 154"/>
                <a:gd name="T43" fmla="*/ 23 h 155"/>
                <a:gd name="T44" fmla="*/ 33 w 154"/>
                <a:gd name="T45" fmla="*/ 14 h 155"/>
                <a:gd name="T46" fmla="*/ 47 w 154"/>
                <a:gd name="T47" fmla="*/ 7 h 155"/>
                <a:gd name="T48" fmla="*/ 61 w 154"/>
                <a:gd name="T49" fmla="*/ 3 h 155"/>
                <a:gd name="T50" fmla="*/ 77 w 154"/>
                <a:gd name="T51" fmla="*/ 0 h 155"/>
                <a:gd name="T52" fmla="*/ 85 w 154"/>
                <a:gd name="T53" fmla="*/ 2 h 155"/>
                <a:gd name="T54" fmla="*/ 100 w 154"/>
                <a:gd name="T55" fmla="*/ 4 h 155"/>
                <a:gd name="T56" fmla="*/ 113 w 154"/>
                <a:gd name="T57" fmla="*/ 11 h 155"/>
                <a:gd name="T58" fmla="*/ 126 w 154"/>
                <a:gd name="T59" fmla="*/ 19 h 155"/>
                <a:gd name="T60" fmla="*/ 136 w 154"/>
                <a:gd name="T61" fmla="*/ 29 h 155"/>
                <a:gd name="T62" fmla="*/ 144 w 154"/>
                <a:gd name="T63" fmla="*/ 42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3"/>
                  </a:lnTo>
                  <a:lnTo>
                    <a:pt x="150" y="101"/>
                  </a:lnTo>
                  <a:lnTo>
                    <a:pt x="148" y="108"/>
                  </a:lnTo>
                  <a:lnTo>
                    <a:pt x="144" y="115"/>
                  </a:lnTo>
                  <a:lnTo>
                    <a:pt x="141" y="121"/>
                  </a:lnTo>
                  <a:lnTo>
                    <a:pt x="136" y="127"/>
                  </a:lnTo>
                  <a:lnTo>
                    <a:pt x="131" y="132"/>
                  </a:lnTo>
                  <a:lnTo>
                    <a:pt x="126" y="138"/>
                  </a:lnTo>
                  <a:lnTo>
                    <a:pt x="120" y="142"/>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4"/>
                  </a:lnTo>
                  <a:lnTo>
                    <a:pt x="61" y="3"/>
                  </a:lnTo>
                  <a:lnTo>
                    <a:pt x="69" y="2"/>
                  </a:lnTo>
                  <a:lnTo>
                    <a:pt x="77" y="0"/>
                  </a:lnTo>
                  <a:lnTo>
                    <a:pt x="77" y="0"/>
                  </a:lnTo>
                  <a:lnTo>
                    <a:pt x="85" y="2"/>
                  </a:lnTo>
                  <a:lnTo>
                    <a:pt x="92" y="3"/>
                  </a:lnTo>
                  <a:lnTo>
                    <a:pt x="100" y="4"/>
                  </a:lnTo>
                  <a:lnTo>
                    <a:pt x="107" y="7"/>
                  </a:lnTo>
                  <a:lnTo>
                    <a:pt x="113" y="11"/>
                  </a:lnTo>
                  <a:lnTo>
                    <a:pt x="120" y="14"/>
                  </a:lnTo>
                  <a:lnTo>
                    <a:pt x="126" y="19"/>
                  </a:lnTo>
                  <a:lnTo>
                    <a:pt x="131" y="23"/>
                  </a:lnTo>
                  <a:lnTo>
                    <a:pt x="136" y="29"/>
                  </a:lnTo>
                  <a:lnTo>
                    <a:pt x="141" y="35"/>
                  </a:lnTo>
                  <a:lnTo>
                    <a:pt x="144" y="42"/>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8" name="Freeform 1607">
              <a:extLst>
                <a:ext uri="{FF2B5EF4-FFF2-40B4-BE49-F238E27FC236}">
                  <a16:creationId xmlns:a16="http://schemas.microsoft.com/office/drawing/2014/main" id="{BF177579-AFD9-45BA-AA72-7C33AEE93875}"/>
                </a:ext>
              </a:extLst>
            </p:cNvPr>
            <p:cNvSpPr>
              <a:spLocks/>
            </p:cNvSpPr>
            <p:nvPr/>
          </p:nvSpPr>
          <p:spPr bwMode="auto">
            <a:xfrm>
              <a:off x="8382000" y="2405063"/>
              <a:ext cx="49213" cy="49213"/>
            </a:xfrm>
            <a:custGeom>
              <a:avLst/>
              <a:gdLst>
                <a:gd name="T0" fmla="*/ 155 w 155"/>
                <a:gd name="T1" fmla="*/ 78 h 154"/>
                <a:gd name="T2" fmla="*/ 153 w 155"/>
                <a:gd name="T3" fmla="*/ 93 h 154"/>
                <a:gd name="T4" fmla="*/ 148 w 155"/>
                <a:gd name="T5" fmla="*/ 108 h 154"/>
                <a:gd name="T6" fmla="*/ 141 w 155"/>
                <a:gd name="T7" fmla="*/ 120 h 154"/>
                <a:gd name="T8" fmla="*/ 132 w 155"/>
                <a:gd name="T9" fmla="*/ 132 h 154"/>
                <a:gd name="T10" fmla="*/ 121 w 155"/>
                <a:gd name="T11" fmla="*/ 141 h 154"/>
                <a:gd name="T12" fmla="*/ 108 w 155"/>
                <a:gd name="T13" fmla="*/ 149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9 w 155"/>
                <a:gd name="T25" fmla="*/ 137 h 154"/>
                <a:gd name="T26" fmla="*/ 18 w 155"/>
                <a:gd name="T27" fmla="*/ 126 h 154"/>
                <a:gd name="T28" fmla="*/ 10 w 155"/>
                <a:gd name="T29" fmla="*/ 114 h 154"/>
                <a:gd name="T30" fmla="*/ 4 w 155"/>
                <a:gd name="T31" fmla="*/ 101 h 154"/>
                <a:gd name="T32" fmla="*/ 0 w 155"/>
                <a:gd name="T33" fmla="*/ 86 h 154"/>
                <a:gd name="T34" fmla="*/ 0 w 155"/>
                <a:gd name="T35" fmla="*/ 78 h 154"/>
                <a:gd name="T36" fmla="*/ 2 w 155"/>
                <a:gd name="T37" fmla="*/ 62 h 154"/>
                <a:gd name="T38" fmla="*/ 6 w 155"/>
                <a:gd name="T39" fmla="*/ 48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10 h 154"/>
                <a:gd name="T58" fmla="*/ 126 w 155"/>
                <a:gd name="T59" fmla="*/ 18 h 154"/>
                <a:gd name="T60" fmla="*/ 137 w 155"/>
                <a:gd name="T61" fmla="*/ 29 h 154"/>
                <a:gd name="T62" fmla="*/ 145 w 155"/>
                <a:gd name="T63" fmla="*/ 41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6"/>
                  </a:lnTo>
                  <a:lnTo>
                    <a:pt x="153" y="93"/>
                  </a:lnTo>
                  <a:lnTo>
                    <a:pt x="151" y="101"/>
                  </a:lnTo>
                  <a:lnTo>
                    <a:pt x="148" y="108"/>
                  </a:lnTo>
                  <a:lnTo>
                    <a:pt x="145" y="114"/>
                  </a:lnTo>
                  <a:lnTo>
                    <a:pt x="141" y="120"/>
                  </a:lnTo>
                  <a:lnTo>
                    <a:pt x="137" y="126"/>
                  </a:lnTo>
                  <a:lnTo>
                    <a:pt x="132" y="132"/>
                  </a:lnTo>
                  <a:lnTo>
                    <a:pt x="126" y="137"/>
                  </a:lnTo>
                  <a:lnTo>
                    <a:pt x="121" y="141"/>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7"/>
                  </a:lnTo>
                  <a:lnTo>
                    <a:pt x="23" y="132"/>
                  </a:lnTo>
                  <a:lnTo>
                    <a:pt x="18" y="126"/>
                  </a:lnTo>
                  <a:lnTo>
                    <a:pt x="14" y="120"/>
                  </a:lnTo>
                  <a:lnTo>
                    <a:pt x="10" y="114"/>
                  </a:lnTo>
                  <a:lnTo>
                    <a:pt x="6" y="108"/>
                  </a:lnTo>
                  <a:lnTo>
                    <a:pt x="4" y="101"/>
                  </a:lnTo>
                  <a:lnTo>
                    <a:pt x="2" y="93"/>
                  </a:lnTo>
                  <a:lnTo>
                    <a:pt x="0" y="86"/>
                  </a:lnTo>
                  <a:lnTo>
                    <a:pt x="0" y="78"/>
                  </a:lnTo>
                  <a:lnTo>
                    <a:pt x="0" y="78"/>
                  </a:lnTo>
                  <a:lnTo>
                    <a:pt x="0" y="70"/>
                  </a:lnTo>
                  <a:lnTo>
                    <a:pt x="2" y="62"/>
                  </a:lnTo>
                  <a:lnTo>
                    <a:pt x="4" y="55"/>
                  </a:lnTo>
                  <a:lnTo>
                    <a:pt x="6" y="48"/>
                  </a:lnTo>
                  <a:lnTo>
                    <a:pt x="10" y="41"/>
                  </a:lnTo>
                  <a:lnTo>
                    <a:pt x="14" y="34"/>
                  </a:lnTo>
                  <a:lnTo>
                    <a:pt x="18" y="29"/>
                  </a:lnTo>
                  <a:lnTo>
                    <a:pt x="23" y="23"/>
                  </a:lnTo>
                  <a:lnTo>
                    <a:pt x="29" y="18"/>
                  </a:lnTo>
                  <a:lnTo>
                    <a:pt x="35" y="14"/>
                  </a:lnTo>
                  <a:lnTo>
                    <a:pt x="40" y="10"/>
                  </a:lnTo>
                  <a:lnTo>
                    <a:pt x="47" y="7"/>
                  </a:lnTo>
                  <a:lnTo>
                    <a:pt x="54" y="3"/>
                  </a:lnTo>
                  <a:lnTo>
                    <a:pt x="62" y="2"/>
                  </a:lnTo>
                  <a:lnTo>
                    <a:pt x="69" y="1"/>
                  </a:lnTo>
                  <a:lnTo>
                    <a:pt x="77" y="0"/>
                  </a:lnTo>
                  <a:lnTo>
                    <a:pt x="77" y="0"/>
                  </a:lnTo>
                  <a:lnTo>
                    <a:pt x="85" y="1"/>
                  </a:lnTo>
                  <a:lnTo>
                    <a:pt x="93" y="2"/>
                  </a:lnTo>
                  <a:lnTo>
                    <a:pt x="100" y="3"/>
                  </a:lnTo>
                  <a:lnTo>
                    <a:pt x="108" y="7"/>
                  </a:lnTo>
                  <a:lnTo>
                    <a:pt x="114" y="10"/>
                  </a:lnTo>
                  <a:lnTo>
                    <a:pt x="121" y="14"/>
                  </a:lnTo>
                  <a:lnTo>
                    <a:pt x="126" y="18"/>
                  </a:lnTo>
                  <a:lnTo>
                    <a:pt x="132" y="23"/>
                  </a:lnTo>
                  <a:lnTo>
                    <a:pt x="137" y="29"/>
                  </a:lnTo>
                  <a:lnTo>
                    <a:pt x="141" y="34"/>
                  </a:lnTo>
                  <a:lnTo>
                    <a:pt x="145" y="41"/>
                  </a:lnTo>
                  <a:lnTo>
                    <a:pt x="148" y="48"/>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9" name="Freeform 1608">
              <a:extLst>
                <a:ext uri="{FF2B5EF4-FFF2-40B4-BE49-F238E27FC236}">
                  <a16:creationId xmlns:a16="http://schemas.microsoft.com/office/drawing/2014/main" id="{52452946-6673-4CB1-8FE3-6BBBF1D7D40D}"/>
                </a:ext>
              </a:extLst>
            </p:cNvPr>
            <p:cNvSpPr>
              <a:spLocks/>
            </p:cNvSpPr>
            <p:nvPr/>
          </p:nvSpPr>
          <p:spPr bwMode="auto">
            <a:xfrm>
              <a:off x="8451850" y="2405063"/>
              <a:ext cx="47625" cy="49213"/>
            </a:xfrm>
            <a:custGeom>
              <a:avLst/>
              <a:gdLst>
                <a:gd name="T0" fmla="*/ 154 w 154"/>
                <a:gd name="T1" fmla="*/ 78 h 154"/>
                <a:gd name="T2" fmla="*/ 152 w 154"/>
                <a:gd name="T3" fmla="*/ 93 h 154"/>
                <a:gd name="T4" fmla="*/ 148 w 154"/>
                <a:gd name="T5" fmla="*/ 108 h 154"/>
                <a:gd name="T6" fmla="*/ 141 w 154"/>
                <a:gd name="T7" fmla="*/ 120 h 154"/>
                <a:gd name="T8" fmla="*/ 132 w 154"/>
                <a:gd name="T9" fmla="*/ 132 h 154"/>
                <a:gd name="T10" fmla="*/ 120 w 154"/>
                <a:gd name="T11" fmla="*/ 141 h 154"/>
                <a:gd name="T12" fmla="*/ 108 w 154"/>
                <a:gd name="T13" fmla="*/ 149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9 w 154"/>
                <a:gd name="T25" fmla="*/ 137 h 154"/>
                <a:gd name="T26" fmla="*/ 17 w 154"/>
                <a:gd name="T27" fmla="*/ 126 h 154"/>
                <a:gd name="T28" fmla="*/ 9 w 154"/>
                <a:gd name="T29" fmla="*/ 114 h 154"/>
                <a:gd name="T30" fmla="*/ 3 w 154"/>
                <a:gd name="T31" fmla="*/ 101 h 154"/>
                <a:gd name="T32" fmla="*/ 0 w 154"/>
                <a:gd name="T33" fmla="*/ 86 h 154"/>
                <a:gd name="T34" fmla="*/ 0 w 154"/>
                <a:gd name="T35" fmla="*/ 78 h 154"/>
                <a:gd name="T36" fmla="*/ 1 w 154"/>
                <a:gd name="T37" fmla="*/ 62 h 154"/>
                <a:gd name="T38" fmla="*/ 6 w 154"/>
                <a:gd name="T39" fmla="*/ 48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3 w 154"/>
                <a:gd name="T57" fmla="*/ 10 h 154"/>
                <a:gd name="T58" fmla="*/ 126 w 154"/>
                <a:gd name="T59" fmla="*/ 18 h 154"/>
                <a:gd name="T60" fmla="*/ 136 w 154"/>
                <a:gd name="T61" fmla="*/ 29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8" y="108"/>
                  </a:lnTo>
                  <a:lnTo>
                    <a:pt x="145" y="114"/>
                  </a:lnTo>
                  <a:lnTo>
                    <a:pt x="141" y="120"/>
                  </a:lnTo>
                  <a:lnTo>
                    <a:pt x="136" y="126"/>
                  </a:lnTo>
                  <a:lnTo>
                    <a:pt x="132" y="132"/>
                  </a:lnTo>
                  <a:lnTo>
                    <a:pt x="126" y="137"/>
                  </a:lnTo>
                  <a:lnTo>
                    <a:pt x="120" y="141"/>
                  </a:lnTo>
                  <a:lnTo>
                    <a:pt x="113"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4" y="141"/>
                  </a:lnTo>
                  <a:lnTo>
                    <a:pt x="29" y="137"/>
                  </a:lnTo>
                  <a:lnTo>
                    <a:pt x="23" y="132"/>
                  </a:lnTo>
                  <a:lnTo>
                    <a:pt x="17" y="126"/>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8"/>
                  </a:lnTo>
                  <a:lnTo>
                    <a:pt x="9" y="41"/>
                  </a:lnTo>
                  <a:lnTo>
                    <a:pt x="14" y="34"/>
                  </a:lnTo>
                  <a:lnTo>
                    <a:pt x="17" y="29"/>
                  </a:lnTo>
                  <a:lnTo>
                    <a:pt x="23" y="23"/>
                  </a:lnTo>
                  <a:lnTo>
                    <a:pt x="29" y="18"/>
                  </a:lnTo>
                  <a:lnTo>
                    <a:pt x="34" y="14"/>
                  </a:lnTo>
                  <a:lnTo>
                    <a:pt x="40" y="10"/>
                  </a:lnTo>
                  <a:lnTo>
                    <a:pt x="47" y="7"/>
                  </a:lnTo>
                  <a:lnTo>
                    <a:pt x="54" y="3"/>
                  </a:lnTo>
                  <a:lnTo>
                    <a:pt x="62" y="2"/>
                  </a:lnTo>
                  <a:lnTo>
                    <a:pt x="69" y="1"/>
                  </a:lnTo>
                  <a:lnTo>
                    <a:pt x="77" y="0"/>
                  </a:lnTo>
                  <a:lnTo>
                    <a:pt x="77" y="0"/>
                  </a:lnTo>
                  <a:lnTo>
                    <a:pt x="85" y="1"/>
                  </a:lnTo>
                  <a:lnTo>
                    <a:pt x="93" y="2"/>
                  </a:lnTo>
                  <a:lnTo>
                    <a:pt x="100" y="3"/>
                  </a:lnTo>
                  <a:lnTo>
                    <a:pt x="108" y="7"/>
                  </a:lnTo>
                  <a:lnTo>
                    <a:pt x="113" y="10"/>
                  </a:lnTo>
                  <a:lnTo>
                    <a:pt x="120" y="14"/>
                  </a:lnTo>
                  <a:lnTo>
                    <a:pt x="126" y="18"/>
                  </a:lnTo>
                  <a:lnTo>
                    <a:pt x="132" y="23"/>
                  </a:lnTo>
                  <a:lnTo>
                    <a:pt x="136" y="29"/>
                  </a:lnTo>
                  <a:lnTo>
                    <a:pt x="141" y="34"/>
                  </a:lnTo>
                  <a:lnTo>
                    <a:pt x="145" y="41"/>
                  </a:lnTo>
                  <a:lnTo>
                    <a:pt x="148"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0" name="Freeform 1609">
              <a:extLst>
                <a:ext uri="{FF2B5EF4-FFF2-40B4-BE49-F238E27FC236}">
                  <a16:creationId xmlns:a16="http://schemas.microsoft.com/office/drawing/2014/main" id="{C8F6381D-DA84-4863-B944-798708C0846D}"/>
                </a:ext>
              </a:extLst>
            </p:cNvPr>
            <p:cNvSpPr>
              <a:spLocks/>
            </p:cNvSpPr>
            <p:nvPr/>
          </p:nvSpPr>
          <p:spPr bwMode="auto">
            <a:xfrm>
              <a:off x="8521700" y="2405063"/>
              <a:ext cx="47625" cy="49213"/>
            </a:xfrm>
            <a:custGeom>
              <a:avLst/>
              <a:gdLst>
                <a:gd name="T0" fmla="*/ 153 w 153"/>
                <a:gd name="T1" fmla="*/ 78 h 154"/>
                <a:gd name="T2" fmla="*/ 152 w 153"/>
                <a:gd name="T3" fmla="*/ 93 h 154"/>
                <a:gd name="T4" fmla="*/ 147 w 153"/>
                <a:gd name="T5" fmla="*/ 108 h 154"/>
                <a:gd name="T6" fmla="*/ 141 w 153"/>
                <a:gd name="T7" fmla="*/ 120 h 154"/>
                <a:gd name="T8" fmla="*/ 131 w 153"/>
                <a:gd name="T9" fmla="*/ 132 h 154"/>
                <a:gd name="T10" fmla="*/ 120 w 153"/>
                <a:gd name="T11" fmla="*/ 141 h 154"/>
                <a:gd name="T12" fmla="*/ 106 w 153"/>
                <a:gd name="T13" fmla="*/ 149 h 154"/>
                <a:gd name="T14" fmla="*/ 93 w 153"/>
                <a:gd name="T15" fmla="*/ 153 h 154"/>
                <a:gd name="T16" fmla="*/ 77 w 153"/>
                <a:gd name="T17" fmla="*/ 154 h 154"/>
                <a:gd name="T18" fmla="*/ 69 w 153"/>
                <a:gd name="T19" fmla="*/ 154 h 154"/>
                <a:gd name="T20" fmla="*/ 54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6 w 153"/>
                <a:gd name="T39" fmla="*/ 48 h 154"/>
                <a:gd name="T40" fmla="*/ 12 w 153"/>
                <a:gd name="T41" fmla="*/ 34 h 154"/>
                <a:gd name="T42" fmla="*/ 23 w 153"/>
                <a:gd name="T43" fmla="*/ 23 h 154"/>
                <a:gd name="T44" fmla="*/ 34 w 153"/>
                <a:gd name="T45" fmla="*/ 14 h 154"/>
                <a:gd name="T46" fmla="*/ 47 w 153"/>
                <a:gd name="T47" fmla="*/ 7 h 154"/>
                <a:gd name="T48" fmla="*/ 62 w 153"/>
                <a:gd name="T49" fmla="*/ 2 h 154"/>
                <a:gd name="T50" fmla="*/ 77 w 153"/>
                <a:gd name="T51" fmla="*/ 0 h 154"/>
                <a:gd name="T52" fmla="*/ 85 w 153"/>
                <a:gd name="T53" fmla="*/ 1 h 154"/>
                <a:gd name="T54" fmla="*/ 99 w 153"/>
                <a:gd name="T55" fmla="*/ 3 h 154"/>
                <a:gd name="T56" fmla="*/ 113 w 153"/>
                <a:gd name="T57" fmla="*/ 10 h 154"/>
                <a:gd name="T58" fmla="*/ 126 w 153"/>
                <a:gd name="T59" fmla="*/ 18 h 154"/>
                <a:gd name="T60" fmla="*/ 136 w 153"/>
                <a:gd name="T61" fmla="*/ 29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7" y="108"/>
                  </a:lnTo>
                  <a:lnTo>
                    <a:pt x="144" y="114"/>
                  </a:lnTo>
                  <a:lnTo>
                    <a:pt x="141" y="120"/>
                  </a:lnTo>
                  <a:lnTo>
                    <a:pt x="136" y="126"/>
                  </a:lnTo>
                  <a:lnTo>
                    <a:pt x="131" y="132"/>
                  </a:lnTo>
                  <a:lnTo>
                    <a:pt x="126" y="137"/>
                  </a:lnTo>
                  <a:lnTo>
                    <a:pt x="120" y="141"/>
                  </a:lnTo>
                  <a:lnTo>
                    <a:pt x="113" y="145"/>
                  </a:lnTo>
                  <a:lnTo>
                    <a:pt x="106" y="149"/>
                  </a:lnTo>
                  <a:lnTo>
                    <a:pt x="99" y="151"/>
                  </a:lnTo>
                  <a:lnTo>
                    <a:pt x="93" y="153"/>
                  </a:lnTo>
                  <a:lnTo>
                    <a:pt x="85" y="154"/>
                  </a:lnTo>
                  <a:lnTo>
                    <a:pt x="77" y="154"/>
                  </a:lnTo>
                  <a:lnTo>
                    <a:pt x="77" y="154"/>
                  </a:lnTo>
                  <a:lnTo>
                    <a:pt x="69" y="154"/>
                  </a:lnTo>
                  <a:lnTo>
                    <a:pt x="62" y="153"/>
                  </a:lnTo>
                  <a:lnTo>
                    <a:pt x="54" y="151"/>
                  </a:lnTo>
                  <a:lnTo>
                    <a:pt x="47" y="149"/>
                  </a:lnTo>
                  <a:lnTo>
                    <a:pt x="40" y="145"/>
                  </a:lnTo>
                  <a:lnTo>
                    <a:pt x="34" y="141"/>
                  </a:lnTo>
                  <a:lnTo>
                    <a:pt x="27" y="137"/>
                  </a:lnTo>
                  <a:lnTo>
                    <a:pt x="23" y="132"/>
                  </a:lnTo>
                  <a:lnTo>
                    <a:pt x="17" y="126"/>
                  </a:lnTo>
                  <a:lnTo>
                    <a:pt x="12" y="120"/>
                  </a:lnTo>
                  <a:lnTo>
                    <a:pt x="9" y="114"/>
                  </a:lnTo>
                  <a:lnTo>
                    <a:pt x="6" y="108"/>
                  </a:lnTo>
                  <a:lnTo>
                    <a:pt x="3" y="101"/>
                  </a:lnTo>
                  <a:lnTo>
                    <a:pt x="1" y="93"/>
                  </a:lnTo>
                  <a:lnTo>
                    <a:pt x="0" y="86"/>
                  </a:lnTo>
                  <a:lnTo>
                    <a:pt x="0" y="78"/>
                  </a:lnTo>
                  <a:lnTo>
                    <a:pt x="0" y="78"/>
                  </a:lnTo>
                  <a:lnTo>
                    <a:pt x="0" y="70"/>
                  </a:lnTo>
                  <a:lnTo>
                    <a:pt x="1" y="62"/>
                  </a:lnTo>
                  <a:lnTo>
                    <a:pt x="3" y="55"/>
                  </a:lnTo>
                  <a:lnTo>
                    <a:pt x="6" y="48"/>
                  </a:lnTo>
                  <a:lnTo>
                    <a:pt x="9" y="41"/>
                  </a:lnTo>
                  <a:lnTo>
                    <a:pt x="12" y="34"/>
                  </a:lnTo>
                  <a:lnTo>
                    <a:pt x="17" y="29"/>
                  </a:lnTo>
                  <a:lnTo>
                    <a:pt x="23" y="23"/>
                  </a:lnTo>
                  <a:lnTo>
                    <a:pt x="27" y="18"/>
                  </a:lnTo>
                  <a:lnTo>
                    <a:pt x="34" y="14"/>
                  </a:lnTo>
                  <a:lnTo>
                    <a:pt x="40" y="10"/>
                  </a:lnTo>
                  <a:lnTo>
                    <a:pt x="47" y="7"/>
                  </a:lnTo>
                  <a:lnTo>
                    <a:pt x="54" y="3"/>
                  </a:lnTo>
                  <a:lnTo>
                    <a:pt x="62" y="2"/>
                  </a:lnTo>
                  <a:lnTo>
                    <a:pt x="69" y="1"/>
                  </a:lnTo>
                  <a:lnTo>
                    <a:pt x="77" y="0"/>
                  </a:lnTo>
                  <a:lnTo>
                    <a:pt x="77" y="0"/>
                  </a:lnTo>
                  <a:lnTo>
                    <a:pt x="85" y="1"/>
                  </a:lnTo>
                  <a:lnTo>
                    <a:pt x="93" y="2"/>
                  </a:lnTo>
                  <a:lnTo>
                    <a:pt x="99" y="3"/>
                  </a:lnTo>
                  <a:lnTo>
                    <a:pt x="106" y="7"/>
                  </a:lnTo>
                  <a:lnTo>
                    <a:pt x="113" y="10"/>
                  </a:lnTo>
                  <a:lnTo>
                    <a:pt x="120" y="14"/>
                  </a:lnTo>
                  <a:lnTo>
                    <a:pt x="126" y="18"/>
                  </a:lnTo>
                  <a:lnTo>
                    <a:pt x="131" y="23"/>
                  </a:lnTo>
                  <a:lnTo>
                    <a:pt x="136" y="29"/>
                  </a:lnTo>
                  <a:lnTo>
                    <a:pt x="141"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1" name="Freeform 1610">
              <a:extLst>
                <a:ext uri="{FF2B5EF4-FFF2-40B4-BE49-F238E27FC236}">
                  <a16:creationId xmlns:a16="http://schemas.microsoft.com/office/drawing/2014/main" id="{85DDAF9B-FB23-4C66-9A27-FD5B9289FD6E}"/>
                </a:ext>
              </a:extLst>
            </p:cNvPr>
            <p:cNvSpPr>
              <a:spLocks/>
            </p:cNvSpPr>
            <p:nvPr/>
          </p:nvSpPr>
          <p:spPr bwMode="auto">
            <a:xfrm>
              <a:off x="8382000" y="2333625"/>
              <a:ext cx="49213" cy="49213"/>
            </a:xfrm>
            <a:custGeom>
              <a:avLst/>
              <a:gdLst>
                <a:gd name="T0" fmla="*/ 155 w 155"/>
                <a:gd name="T1" fmla="*/ 78 h 154"/>
                <a:gd name="T2" fmla="*/ 153 w 155"/>
                <a:gd name="T3" fmla="*/ 93 h 154"/>
                <a:gd name="T4" fmla="*/ 148 w 155"/>
                <a:gd name="T5" fmla="*/ 108 h 154"/>
                <a:gd name="T6" fmla="*/ 141 w 155"/>
                <a:gd name="T7" fmla="*/ 120 h 154"/>
                <a:gd name="T8" fmla="*/ 132 w 155"/>
                <a:gd name="T9" fmla="*/ 132 h 154"/>
                <a:gd name="T10" fmla="*/ 121 w 155"/>
                <a:gd name="T11" fmla="*/ 141 h 154"/>
                <a:gd name="T12" fmla="*/ 108 w 155"/>
                <a:gd name="T13" fmla="*/ 149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9 w 155"/>
                <a:gd name="T25" fmla="*/ 137 h 154"/>
                <a:gd name="T26" fmla="*/ 18 w 155"/>
                <a:gd name="T27" fmla="*/ 126 h 154"/>
                <a:gd name="T28" fmla="*/ 10 w 155"/>
                <a:gd name="T29" fmla="*/ 114 h 154"/>
                <a:gd name="T30" fmla="*/ 4 w 155"/>
                <a:gd name="T31" fmla="*/ 101 h 154"/>
                <a:gd name="T32" fmla="*/ 0 w 155"/>
                <a:gd name="T33" fmla="*/ 86 h 154"/>
                <a:gd name="T34" fmla="*/ 0 w 155"/>
                <a:gd name="T35" fmla="*/ 78 h 154"/>
                <a:gd name="T36" fmla="*/ 2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9 h 154"/>
                <a:gd name="T62" fmla="*/ 145 w 155"/>
                <a:gd name="T63" fmla="*/ 41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6"/>
                  </a:lnTo>
                  <a:lnTo>
                    <a:pt x="153" y="93"/>
                  </a:lnTo>
                  <a:lnTo>
                    <a:pt x="151" y="101"/>
                  </a:lnTo>
                  <a:lnTo>
                    <a:pt x="148" y="108"/>
                  </a:lnTo>
                  <a:lnTo>
                    <a:pt x="145" y="114"/>
                  </a:lnTo>
                  <a:lnTo>
                    <a:pt x="141" y="120"/>
                  </a:lnTo>
                  <a:lnTo>
                    <a:pt x="137" y="126"/>
                  </a:lnTo>
                  <a:lnTo>
                    <a:pt x="132" y="132"/>
                  </a:lnTo>
                  <a:lnTo>
                    <a:pt x="126" y="137"/>
                  </a:lnTo>
                  <a:lnTo>
                    <a:pt x="121" y="141"/>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7"/>
                  </a:lnTo>
                  <a:lnTo>
                    <a:pt x="23" y="132"/>
                  </a:lnTo>
                  <a:lnTo>
                    <a:pt x="18" y="126"/>
                  </a:lnTo>
                  <a:lnTo>
                    <a:pt x="14" y="120"/>
                  </a:lnTo>
                  <a:lnTo>
                    <a:pt x="10" y="114"/>
                  </a:lnTo>
                  <a:lnTo>
                    <a:pt x="6" y="108"/>
                  </a:lnTo>
                  <a:lnTo>
                    <a:pt x="4" y="101"/>
                  </a:lnTo>
                  <a:lnTo>
                    <a:pt x="2" y="93"/>
                  </a:lnTo>
                  <a:lnTo>
                    <a:pt x="0" y="86"/>
                  </a:lnTo>
                  <a:lnTo>
                    <a:pt x="0" y="78"/>
                  </a:lnTo>
                  <a:lnTo>
                    <a:pt x="0" y="78"/>
                  </a:lnTo>
                  <a:lnTo>
                    <a:pt x="0" y="70"/>
                  </a:lnTo>
                  <a:lnTo>
                    <a:pt x="2" y="62"/>
                  </a:lnTo>
                  <a:lnTo>
                    <a:pt x="4" y="55"/>
                  </a:lnTo>
                  <a:lnTo>
                    <a:pt x="6" y="47"/>
                  </a:lnTo>
                  <a:lnTo>
                    <a:pt x="10" y="41"/>
                  </a:lnTo>
                  <a:lnTo>
                    <a:pt x="14" y="34"/>
                  </a:lnTo>
                  <a:lnTo>
                    <a:pt x="18" y="29"/>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1" y="14"/>
                  </a:lnTo>
                  <a:lnTo>
                    <a:pt x="126" y="18"/>
                  </a:lnTo>
                  <a:lnTo>
                    <a:pt x="132" y="23"/>
                  </a:lnTo>
                  <a:lnTo>
                    <a:pt x="137" y="29"/>
                  </a:lnTo>
                  <a:lnTo>
                    <a:pt x="141" y="34"/>
                  </a:lnTo>
                  <a:lnTo>
                    <a:pt x="145" y="41"/>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2" name="Freeform 1611">
              <a:extLst>
                <a:ext uri="{FF2B5EF4-FFF2-40B4-BE49-F238E27FC236}">
                  <a16:creationId xmlns:a16="http://schemas.microsoft.com/office/drawing/2014/main" id="{90B6A2CB-4A22-4CE5-B395-DF28C516057C}"/>
                </a:ext>
              </a:extLst>
            </p:cNvPr>
            <p:cNvSpPr>
              <a:spLocks/>
            </p:cNvSpPr>
            <p:nvPr/>
          </p:nvSpPr>
          <p:spPr bwMode="auto">
            <a:xfrm>
              <a:off x="8451850" y="2333625"/>
              <a:ext cx="47625" cy="49213"/>
            </a:xfrm>
            <a:custGeom>
              <a:avLst/>
              <a:gdLst>
                <a:gd name="T0" fmla="*/ 154 w 154"/>
                <a:gd name="T1" fmla="*/ 78 h 154"/>
                <a:gd name="T2" fmla="*/ 152 w 154"/>
                <a:gd name="T3" fmla="*/ 93 h 154"/>
                <a:gd name="T4" fmla="*/ 148 w 154"/>
                <a:gd name="T5" fmla="*/ 108 h 154"/>
                <a:gd name="T6" fmla="*/ 141 w 154"/>
                <a:gd name="T7" fmla="*/ 120 h 154"/>
                <a:gd name="T8" fmla="*/ 132 w 154"/>
                <a:gd name="T9" fmla="*/ 132 h 154"/>
                <a:gd name="T10" fmla="*/ 120 w 154"/>
                <a:gd name="T11" fmla="*/ 141 h 154"/>
                <a:gd name="T12" fmla="*/ 108 w 154"/>
                <a:gd name="T13" fmla="*/ 149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9 w 154"/>
                <a:gd name="T25" fmla="*/ 137 h 154"/>
                <a:gd name="T26" fmla="*/ 17 w 154"/>
                <a:gd name="T27" fmla="*/ 126 h 154"/>
                <a:gd name="T28" fmla="*/ 9 w 154"/>
                <a:gd name="T29" fmla="*/ 114 h 154"/>
                <a:gd name="T30" fmla="*/ 3 w 154"/>
                <a:gd name="T31" fmla="*/ 101 h 154"/>
                <a:gd name="T32" fmla="*/ 0 w 154"/>
                <a:gd name="T33" fmla="*/ 86 h 154"/>
                <a:gd name="T34" fmla="*/ 0 w 154"/>
                <a:gd name="T35" fmla="*/ 78 h 154"/>
                <a:gd name="T36" fmla="*/ 1 w 154"/>
                <a:gd name="T37" fmla="*/ 62 h 154"/>
                <a:gd name="T38" fmla="*/ 6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9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8" y="108"/>
                  </a:lnTo>
                  <a:lnTo>
                    <a:pt x="145" y="114"/>
                  </a:lnTo>
                  <a:lnTo>
                    <a:pt x="141" y="120"/>
                  </a:lnTo>
                  <a:lnTo>
                    <a:pt x="136" y="126"/>
                  </a:lnTo>
                  <a:lnTo>
                    <a:pt x="132" y="132"/>
                  </a:lnTo>
                  <a:lnTo>
                    <a:pt x="126" y="137"/>
                  </a:lnTo>
                  <a:lnTo>
                    <a:pt x="120" y="141"/>
                  </a:lnTo>
                  <a:lnTo>
                    <a:pt x="113"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4" y="141"/>
                  </a:lnTo>
                  <a:lnTo>
                    <a:pt x="29" y="137"/>
                  </a:lnTo>
                  <a:lnTo>
                    <a:pt x="23" y="132"/>
                  </a:lnTo>
                  <a:lnTo>
                    <a:pt x="17" y="126"/>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4" y="34"/>
                  </a:lnTo>
                  <a:lnTo>
                    <a:pt x="17" y="29"/>
                  </a:lnTo>
                  <a:lnTo>
                    <a:pt x="23" y="23"/>
                  </a:lnTo>
                  <a:lnTo>
                    <a:pt x="29" y="18"/>
                  </a:lnTo>
                  <a:lnTo>
                    <a:pt x="34" y="14"/>
                  </a:lnTo>
                  <a:lnTo>
                    <a:pt x="40" y="9"/>
                  </a:lnTo>
                  <a:lnTo>
                    <a:pt x="47" y="7"/>
                  </a:lnTo>
                  <a:lnTo>
                    <a:pt x="54" y="3"/>
                  </a:lnTo>
                  <a:lnTo>
                    <a:pt x="62" y="2"/>
                  </a:lnTo>
                  <a:lnTo>
                    <a:pt x="69" y="1"/>
                  </a:lnTo>
                  <a:lnTo>
                    <a:pt x="77" y="0"/>
                  </a:lnTo>
                  <a:lnTo>
                    <a:pt x="77" y="0"/>
                  </a:lnTo>
                  <a:lnTo>
                    <a:pt x="85" y="1"/>
                  </a:lnTo>
                  <a:lnTo>
                    <a:pt x="93" y="2"/>
                  </a:lnTo>
                  <a:lnTo>
                    <a:pt x="100" y="3"/>
                  </a:lnTo>
                  <a:lnTo>
                    <a:pt x="108" y="7"/>
                  </a:lnTo>
                  <a:lnTo>
                    <a:pt x="113" y="9"/>
                  </a:lnTo>
                  <a:lnTo>
                    <a:pt x="120" y="14"/>
                  </a:lnTo>
                  <a:lnTo>
                    <a:pt x="126" y="18"/>
                  </a:lnTo>
                  <a:lnTo>
                    <a:pt x="132" y="23"/>
                  </a:lnTo>
                  <a:lnTo>
                    <a:pt x="136" y="29"/>
                  </a:lnTo>
                  <a:lnTo>
                    <a:pt x="141" y="34"/>
                  </a:lnTo>
                  <a:lnTo>
                    <a:pt x="145" y="41"/>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3" name="Freeform 1613">
              <a:extLst>
                <a:ext uri="{FF2B5EF4-FFF2-40B4-BE49-F238E27FC236}">
                  <a16:creationId xmlns:a16="http://schemas.microsoft.com/office/drawing/2014/main" id="{82E37E94-9356-4063-8905-26D77F1048E3}"/>
                </a:ext>
              </a:extLst>
            </p:cNvPr>
            <p:cNvSpPr>
              <a:spLocks/>
            </p:cNvSpPr>
            <p:nvPr/>
          </p:nvSpPr>
          <p:spPr bwMode="auto">
            <a:xfrm>
              <a:off x="8521700" y="2333626"/>
              <a:ext cx="47625" cy="49213"/>
            </a:xfrm>
            <a:custGeom>
              <a:avLst/>
              <a:gdLst>
                <a:gd name="T0" fmla="*/ 153 w 153"/>
                <a:gd name="T1" fmla="*/ 78 h 154"/>
                <a:gd name="T2" fmla="*/ 152 w 153"/>
                <a:gd name="T3" fmla="*/ 93 h 154"/>
                <a:gd name="T4" fmla="*/ 147 w 153"/>
                <a:gd name="T5" fmla="*/ 108 h 154"/>
                <a:gd name="T6" fmla="*/ 141 w 153"/>
                <a:gd name="T7" fmla="*/ 120 h 154"/>
                <a:gd name="T8" fmla="*/ 131 w 153"/>
                <a:gd name="T9" fmla="*/ 132 h 154"/>
                <a:gd name="T10" fmla="*/ 120 w 153"/>
                <a:gd name="T11" fmla="*/ 141 h 154"/>
                <a:gd name="T12" fmla="*/ 106 w 153"/>
                <a:gd name="T13" fmla="*/ 149 h 154"/>
                <a:gd name="T14" fmla="*/ 93 w 153"/>
                <a:gd name="T15" fmla="*/ 153 h 154"/>
                <a:gd name="T16" fmla="*/ 77 w 153"/>
                <a:gd name="T17" fmla="*/ 154 h 154"/>
                <a:gd name="T18" fmla="*/ 69 w 153"/>
                <a:gd name="T19" fmla="*/ 154 h 154"/>
                <a:gd name="T20" fmla="*/ 54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6 w 153"/>
                <a:gd name="T39" fmla="*/ 47 h 154"/>
                <a:gd name="T40" fmla="*/ 12 w 153"/>
                <a:gd name="T41" fmla="*/ 34 h 154"/>
                <a:gd name="T42" fmla="*/ 23 w 153"/>
                <a:gd name="T43" fmla="*/ 23 h 154"/>
                <a:gd name="T44" fmla="*/ 34 w 153"/>
                <a:gd name="T45" fmla="*/ 14 h 154"/>
                <a:gd name="T46" fmla="*/ 47 w 153"/>
                <a:gd name="T47" fmla="*/ 7 h 154"/>
                <a:gd name="T48" fmla="*/ 62 w 153"/>
                <a:gd name="T49" fmla="*/ 2 h 154"/>
                <a:gd name="T50" fmla="*/ 77 w 153"/>
                <a:gd name="T51" fmla="*/ 0 h 154"/>
                <a:gd name="T52" fmla="*/ 85 w 153"/>
                <a:gd name="T53" fmla="*/ 1 h 154"/>
                <a:gd name="T54" fmla="*/ 99 w 153"/>
                <a:gd name="T55" fmla="*/ 3 h 154"/>
                <a:gd name="T56" fmla="*/ 113 w 153"/>
                <a:gd name="T57" fmla="*/ 9 h 154"/>
                <a:gd name="T58" fmla="*/ 126 w 153"/>
                <a:gd name="T59" fmla="*/ 18 h 154"/>
                <a:gd name="T60" fmla="*/ 136 w 153"/>
                <a:gd name="T61" fmla="*/ 29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7" y="108"/>
                  </a:lnTo>
                  <a:lnTo>
                    <a:pt x="144" y="114"/>
                  </a:lnTo>
                  <a:lnTo>
                    <a:pt x="141" y="120"/>
                  </a:lnTo>
                  <a:lnTo>
                    <a:pt x="136" y="126"/>
                  </a:lnTo>
                  <a:lnTo>
                    <a:pt x="131" y="132"/>
                  </a:lnTo>
                  <a:lnTo>
                    <a:pt x="126" y="137"/>
                  </a:lnTo>
                  <a:lnTo>
                    <a:pt x="120" y="141"/>
                  </a:lnTo>
                  <a:lnTo>
                    <a:pt x="113" y="145"/>
                  </a:lnTo>
                  <a:lnTo>
                    <a:pt x="106" y="149"/>
                  </a:lnTo>
                  <a:lnTo>
                    <a:pt x="99" y="151"/>
                  </a:lnTo>
                  <a:lnTo>
                    <a:pt x="93" y="153"/>
                  </a:lnTo>
                  <a:lnTo>
                    <a:pt x="85" y="154"/>
                  </a:lnTo>
                  <a:lnTo>
                    <a:pt x="77" y="154"/>
                  </a:lnTo>
                  <a:lnTo>
                    <a:pt x="77" y="154"/>
                  </a:lnTo>
                  <a:lnTo>
                    <a:pt x="69" y="154"/>
                  </a:lnTo>
                  <a:lnTo>
                    <a:pt x="62" y="153"/>
                  </a:lnTo>
                  <a:lnTo>
                    <a:pt x="54" y="151"/>
                  </a:lnTo>
                  <a:lnTo>
                    <a:pt x="47" y="149"/>
                  </a:lnTo>
                  <a:lnTo>
                    <a:pt x="40" y="145"/>
                  </a:lnTo>
                  <a:lnTo>
                    <a:pt x="34" y="141"/>
                  </a:lnTo>
                  <a:lnTo>
                    <a:pt x="27" y="137"/>
                  </a:lnTo>
                  <a:lnTo>
                    <a:pt x="23" y="132"/>
                  </a:lnTo>
                  <a:lnTo>
                    <a:pt x="17" y="126"/>
                  </a:lnTo>
                  <a:lnTo>
                    <a:pt x="12"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2" y="34"/>
                  </a:lnTo>
                  <a:lnTo>
                    <a:pt x="17" y="29"/>
                  </a:lnTo>
                  <a:lnTo>
                    <a:pt x="23" y="23"/>
                  </a:lnTo>
                  <a:lnTo>
                    <a:pt x="27" y="18"/>
                  </a:lnTo>
                  <a:lnTo>
                    <a:pt x="34" y="14"/>
                  </a:lnTo>
                  <a:lnTo>
                    <a:pt x="40" y="9"/>
                  </a:lnTo>
                  <a:lnTo>
                    <a:pt x="47" y="7"/>
                  </a:lnTo>
                  <a:lnTo>
                    <a:pt x="54" y="3"/>
                  </a:lnTo>
                  <a:lnTo>
                    <a:pt x="62" y="2"/>
                  </a:lnTo>
                  <a:lnTo>
                    <a:pt x="69" y="1"/>
                  </a:lnTo>
                  <a:lnTo>
                    <a:pt x="77" y="0"/>
                  </a:lnTo>
                  <a:lnTo>
                    <a:pt x="77" y="0"/>
                  </a:lnTo>
                  <a:lnTo>
                    <a:pt x="85" y="1"/>
                  </a:lnTo>
                  <a:lnTo>
                    <a:pt x="93" y="2"/>
                  </a:lnTo>
                  <a:lnTo>
                    <a:pt x="99" y="3"/>
                  </a:lnTo>
                  <a:lnTo>
                    <a:pt x="106" y="7"/>
                  </a:lnTo>
                  <a:lnTo>
                    <a:pt x="113" y="9"/>
                  </a:lnTo>
                  <a:lnTo>
                    <a:pt x="120" y="14"/>
                  </a:lnTo>
                  <a:lnTo>
                    <a:pt x="126" y="18"/>
                  </a:lnTo>
                  <a:lnTo>
                    <a:pt x="131" y="23"/>
                  </a:lnTo>
                  <a:lnTo>
                    <a:pt x="136" y="29"/>
                  </a:lnTo>
                  <a:lnTo>
                    <a:pt x="141"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4" name="Freeform 1614">
              <a:extLst>
                <a:ext uri="{FF2B5EF4-FFF2-40B4-BE49-F238E27FC236}">
                  <a16:creationId xmlns:a16="http://schemas.microsoft.com/office/drawing/2014/main" id="{C0B6B8D8-9112-4100-A888-A2AB8536CF9C}"/>
                </a:ext>
              </a:extLst>
            </p:cNvPr>
            <p:cNvSpPr>
              <a:spLocks/>
            </p:cNvSpPr>
            <p:nvPr/>
          </p:nvSpPr>
          <p:spPr bwMode="auto">
            <a:xfrm>
              <a:off x="8451850" y="2266951"/>
              <a:ext cx="49213" cy="49213"/>
            </a:xfrm>
            <a:custGeom>
              <a:avLst/>
              <a:gdLst>
                <a:gd name="T0" fmla="*/ 155 w 155"/>
                <a:gd name="T1" fmla="*/ 78 h 155"/>
                <a:gd name="T2" fmla="*/ 154 w 155"/>
                <a:gd name="T3" fmla="*/ 93 h 155"/>
                <a:gd name="T4" fmla="*/ 149 w 155"/>
                <a:gd name="T5" fmla="*/ 108 h 155"/>
                <a:gd name="T6" fmla="*/ 141 w 155"/>
                <a:gd name="T7" fmla="*/ 120 h 155"/>
                <a:gd name="T8" fmla="*/ 132 w 155"/>
                <a:gd name="T9" fmla="*/ 132 h 155"/>
                <a:gd name="T10" fmla="*/ 121 w 155"/>
                <a:gd name="T11" fmla="*/ 141 h 155"/>
                <a:gd name="T12" fmla="*/ 108 w 155"/>
                <a:gd name="T13" fmla="*/ 148 h 155"/>
                <a:gd name="T14" fmla="*/ 93 w 155"/>
                <a:gd name="T15" fmla="*/ 152 h 155"/>
                <a:gd name="T16" fmla="*/ 78 w 155"/>
                <a:gd name="T17" fmla="*/ 155 h 155"/>
                <a:gd name="T18" fmla="*/ 70 w 155"/>
                <a:gd name="T19" fmla="*/ 154 h 155"/>
                <a:gd name="T20" fmla="*/ 55 w 155"/>
                <a:gd name="T21" fmla="*/ 151 h 155"/>
                <a:gd name="T22" fmla="*/ 40 w 155"/>
                <a:gd name="T23" fmla="*/ 146 h 155"/>
                <a:gd name="T24" fmla="*/ 29 w 155"/>
                <a:gd name="T25" fmla="*/ 136 h 155"/>
                <a:gd name="T26" fmla="*/ 19 w 155"/>
                <a:gd name="T27" fmla="*/ 126 h 155"/>
                <a:gd name="T28" fmla="*/ 10 w 155"/>
                <a:gd name="T29" fmla="*/ 115 h 155"/>
                <a:gd name="T30" fmla="*/ 4 w 155"/>
                <a:gd name="T31" fmla="*/ 101 h 155"/>
                <a:gd name="T32" fmla="*/ 2 w 155"/>
                <a:gd name="T33" fmla="*/ 85 h 155"/>
                <a:gd name="T34" fmla="*/ 0 w 155"/>
                <a:gd name="T35" fmla="*/ 78 h 155"/>
                <a:gd name="T36" fmla="*/ 3 w 155"/>
                <a:gd name="T37" fmla="*/ 62 h 155"/>
                <a:gd name="T38" fmla="*/ 7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1 h 155"/>
                <a:gd name="T50" fmla="*/ 78 w 155"/>
                <a:gd name="T51" fmla="*/ 0 h 155"/>
                <a:gd name="T52" fmla="*/ 85 w 155"/>
                <a:gd name="T53" fmla="*/ 0 h 155"/>
                <a:gd name="T54" fmla="*/ 101 w 155"/>
                <a:gd name="T55" fmla="*/ 4 h 155"/>
                <a:gd name="T56" fmla="*/ 115 w 155"/>
                <a:gd name="T57" fmla="*/ 9 h 155"/>
                <a:gd name="T58" fmla="*/ 126 w 155"/>
                <a:gd name="T59" fmla="*/ 19 h 155"/>
                <a:gd name="T60" fmla="*/ 138 w 155"/>
                <a:gd name="T61" fmla="*/ 29 h 155"/>
                <a:gd name="T62" fmla="*/ 146 w 155"/>
                <a:gd name="T63" fmla="*/ 40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4" y="93"/>
                  </a:lnTo>
                  <a:lnTo>
                    <a:pt x="151" y="101"/>
                  </a:lnTo>
                  <a:lnTo>
                    <a:pt x="149" y="108"/>
                  </a:lnTo>
                  <a:lnTo>
                    <a:pt x="146" y="115"/>
                  </a:lnTo>
                  <a:lnTo>
                    <a:pt x="141" y="120"/>
                  </a:lnTo>
                  <a:lnTo>
                    <a:pt x="138" y="126"/>
                  </a:lnTo>
                  <a:lnTo>
                    <a:pt x="132" y="132"/>
                  </a:lnTo>
                  <a:lnTo>
                    <a:pt x="126" y="136"/>
                  </a:lnTo>
                  <a:lnTo>
                    <a:pt x="121" y="141"/>
                  </a:lnTo>
                  <a:lnTo>
                    <a:pt x="115" y="146"/>
                  </a:lnTo>
                  <a:lnTo>
                    <a:pt x="108" y="148"/>
                  </a:lnTo>
                  <a:lnTo>
                    <a:pt x="101" y="151"/>
                  </a:lnTo>
                  <a:lnTo>
                    <a:pt x="93" y="152"/>
                  </a:lnTo>
                  <a:lnTo>
                    <a:pt x="85" y="154"/>
                  </a:lnTo>
                  <a:lnTo>
                    <a:pt x="78" y="155"/>
                  </a:lnTo>
                  <a:lnTo>
                    <a:pt x="78" y="155"/>
                  </a:lnTo>
                  <a:lnTo>
                    <a:pt x="70" y="154"/>
                  </a:lnTo>
                  <a:lnTo>
                    <a:pt x="62" y="152"/>
                  </a:lnTo>
                  <a:lnTo>
                    <a:pt x="55" y="151"/>
                  </a:lnTo>
                  <a:lnTo>
                    <a:pt x="47" y="148"/>
                  </a:lnTo>
                  <a:lnTo>
                    <a:pt x="40" y="146"/>
                  </a:lnTo>
                  <a:lnTo>
                    <a:pt x="35" y="141"/>
                  </a:lnTo>
                  <a:lnTo>
                    <a:pt x="29" y="136"/>
                  </a:lnTo>
                  <a:lnTo>
                    <a:pt x="23" y="132"/>
                  </a:lnTo>
                  <a:lnTo>
                    <a:pt x="19" y="126"/>
                  </a:lnTo>
                  <a:lnTo>
                    <a:pt x="14" y="120"/>
                  </a:lnTo>
                  <a:lnTo>
                    <a:pt x="10" y="115"/>
                  </a:lnTo>
                  <a:lnTo>
                    <a:pt x="7" y="108"/>
                  </a:lnTo>
                  <a:lnTo>
                    <a:pt x="4" y="101"/>
                  </a:lnTo>
                  <a:lnTo>
                    <a:pt x="3" y="93"/>
                  </a:lnTo>
                  <a:lnTo>
                    <a:pt x="2" y="85"/>
                  </a:lnTo>
                  <a:lnTo>
                    <a:pt x="0" y="78"/>
                  </a:lnTo>
                  <a:lnTo>
                    <a:pt x="0" y="78"/>
                  </a:lnTo>
                  <a:lnTo>
                    <a:pt x="2" y="70"/>
                  </a:lnTo>
                  <a:lnTo>
                    <a:pt x="3" y="62"/>
                  </a:lnTo>
                  <a:lnTo>
                    <a:pt x="4" y="55"/>
                  </a:lnTo>
                  <a:lnTo>
                    <a:pt x="7" y="47"/>
                  </a:lnTo>
                  <a:lnTo>
                    <a:pt x="10" y="40"/>
                  </a:lnTo>
                  <a:lnTo>
                    <a:pt x="14" y="35"/>
                  </a:lnTo>
                  <a:lnTo>
                    <a:pt x="19" y="29"/>
                  </a:lnTo>
                  <a:lnTo>
                    <a:pt x="23" y="23"/>
                  </a:lnTo>
                  <a:lnTo>
                    <a:pt x="29" y="19"/>
                  </a:lnTo>
                  <a:lnTo>
                    <a:pt x="35" y="14"/>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4"/>
                  </a:lnTo>
                  <a:lnTo>
                    <a:pt x="126" y="19"/>
                  </a:lnTo>
                  <a:lnTo>
                    <a:pt x="132" y="23"/>
                  </a:lnTo>
                  <a:lnTo>
                    <a:pt x="138" y="29"/>
                  </a:lnTo>
                  <a:lnTo>
                    <a:pt x="141" y="35"/>
                  </a:lnTo>
                  <a:lnTo>
                    <a:pt x="146" y="40"/>
                  </a:lnTo>
                  <a:lnTo>
                    <a:pt x="149" y="47"/>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5" name="Freeform 1615">
              <a:extLst>
                <a:ext uri="{FF2B5EF4-FFF2-40B4-BE49-F238E27FC236}">
                  <a16:creationId xmlns:a16="http://schemas.microsoft.com/office/drawing/2014/main" id="{351FE974-A3D4-4260-8792-9FDE3025193C}"/>
                </a:ext>
              </a:extLst>
            </p:cNvPr>
            <p:cNvSpPr>
              <a:spLocks/>
            </p:cNvSpPr>
            <p:nvPr/>
          </p:nvSpPr>
          <p:spPr bwMode="auto">
            <a:xfrm>
              <a:off x="8521700" y="2266951"/>
              <a:ext cx="49213" cy="49213"/>
            </a:xfrm>
            <a:custGeom>
              <a:avLst/>
              <a:gdLst>
                <a:gd name="T0" fmla="*/ 155 w 155"/>
                <a:gd name="T1" fmla="*/ 78 h 155"/>
                <a:gd name="T2" fmla="*/ 153 w 155"/>
                <a:gd name="T3" fmla="*/ 93 h 155"/>
                <a:gd name="T4" fmla="*/ 149 w 155"/>
                <a:gd name="T5" fmla="*/ 108 h 155"/>
                <a:gd name="T6" fmla="*/ 142 w 155"/>
                <a:gd name="T7" fmla="*/ 120 h 155"/>
                <a:gd name="T8" fmla="*/ 132 w 155"/>
                <a:gd name="T9" fmla="*/ 132 h 155"/>
                <a:gd name="T10" fmla="*/ 120 w 155"/>
                <a:gd name="T11" fmla="*/ 141 h 155"/>
                <a:gd name="T12" fmla="*/ 108 w 155"/>
                <a:gd name="T13" fmla="*/ 148 h 155"/>
                <a:gd name="T14" fmla="*/ 93 w 155"/>
                <a:gd name="T15" fmla="*/ 152 h 155"/>
                <a:gd name="T16" fmla="*/ 78 w 155"/>
                <a:gd name="T17" fmla="*/ 155 h 155"/>
                <a:gd name="T18" fmla="*/ 70 w 155"/>
                <a:gd name="T19" fmla="*/ 154 h 155"/>
                <a:gd name="T20" fmla="*/ 55 w 155"/>
                <a:gd name="T21" fmla="*/ 151 h 155"/>
                <a:gd name="T22" fmla="*/ 41 w 155"/>
                <a:gd name="T23" fmla="*/ 146 h 155"/>
                <a:gd name="T24" fmla="*/ 29 w 155"/>
                <a:gd name="T25" fmla="*/ 136 h 155"/>
                <a:gd name="T26" fmla="*/ 18 w 155"/>
                <a:gd name="T27" fmla="*/ 126 h 155"/>
                <a:gd name="T28" fmla="*/ 9 w 155"/>
                <a:gd name="T29" fmla="*/ 115 h 155"/>
                <a:gd name="T30" fmla="*/ 3 w 155"/>
                <a:gd name="T31" fmla="*/ 101 h 155"/>
                <a:gd name="T32" fmla="*/ 1 w 155"/>
                <a:gd name="T33" fmla="*/ 85 h 155"/>
                <a:gd name="T34" fmla="*/ 0 w 155"/>
                <a:gd name="T35" fmla="*/ 78 h 155"/>
                <a:gd name="T36" fmla="*/ 2 w 155"/>
                <a:gd name="T37" fmla="*/ 62 h 155"/>
                <a:gd name="T38" fmla="*/ 7 w 155"/>
                <a:gd name="T39" fmla="*/ 47 h 155"/>
                <a:gd name="T40" fmla="*/ 14 w 155"/>
                <a:gd name="T41" fmla="*/ 35 h 155"/>
                <a:gd name="T42" fmla="*/ 23 w 155"/>
                <a:gd name="T43" fmla="*/ 23 h 155"/>
                <a:gd name="T44" fmla="*/ 34 w 155"/>
                <a:gd name="T45" fmla="*/ 14 h 155"/>
                <a:gd name="T46" fmla="*/ 47 w 155"/>
                <a:gd name="T47" fmla="*/ 6 h 155"/>
                <a:gd name="T48" fmla="*/ 62 w 155"/>
                <a:gd name="T49" fmla="*/ 1 h 155"/>
                <a:gd name="T50" fmla="*/ 78 w 155"/>
                <a:gd name="T51" fmla="*/ 0 h 155"/>
                <a:gd name="T52" fmla="*/ 86 w 155"/>
                <a:gd name="T53" fmla="*/ 0 h 155"/>
                <a:gd name="T54" fmla="*/ 101 w 155"/>
                <a:gd name="T55" fmla="*/ 4 h 155"/>
                <a:gd name="T56" fmla="*/ 114 w 155"/>
                <a:gd name="T57" fmla="*/ 9 h 155"/>
                <a:gd name="T58" fmla="*/ 127 w 155"/>
                <a:gd name="T59" fmla="*/ 19 h 155"/>
                <a:gd name="T60" fmla="*/ 137 w 155"/>
                <a:gd name="T61" fmla="*/ 29 h 155"/>
                <a:gd name="T62" fmla="*/ 145 w 155"/>
                <a:gd name="T63" fmla="*/ 40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3" y="93"/>
                  </a:lnTo>
                  <a:lnTo>
                    <a:pt x="151" y="101"/>
                  </a:lnTo>
                  <a:lnTo>
                    <a:pt x="149" y="108"/>
                  </a:lnTo>
                  <a:lnTo>
                    <a:pt x="145" y="115"/>
                  </a:lnTo>
                  <a:lnTo>
                    <a:pt x="142" y="120"/>
                  </a:lnTo>
                  <a:lnTo>
                    <a:pt x="137" y="126"/>
                  </a:lnTo>
                  <a:lnTo>
                    <a:pt x="132" y="132"/>
                  </a:lnTo>
                  <a:lnTo>
                    <a:pt x="127" y="136"/>
                  </a:lnTo>
                  <a:lnTo>
                    <a:pt x="120" y="141"/>
                  </a:lnTo>
                  <a:lnTo>
                    <a:pt x="114" y="146"/>
                  </a:lnTo>
                  <a:lnTo>
                    <a:pt x="108" y="148"/>
                  </a:lnTo>
                  <a:lnTo>
                    <a:pt x="101" y="151"/>
                  </a:lnTo>
                  <a:lnTo>
                    <a:pt x="93" y="152"/>
                  </a:lnTo>
                  <a:lnTo>
                    <a:pt x="86" y="154"/>
                  </a:lnTo>
                  <a:lnTo>
                    <a:pt x="78" y="155"/>
                  </a:lnTo>
                  <a:lnTo>
                    <a:pt x="78" y="155"/>
                  </a:lnTo>
                  <a:lnTo>
                    <a:pt x="70" y="154"/>
                  </a:lnTo>
                  <a:lnTo>
                    <a:pt x="62" y="152"/>
                  </a:lnTo>
                  <a:lnTo>
                    <a:pt x="55" y="151"/>
                  </a:lnTo>
                  <a:lnTo>
                    <a:pt x="47" y="148"/>
                  </a:lnTo>
                  <a:lnTo>
                    <a:pt x="41" y="146"/>
                  </a:lnTo>
                  <a:lnTo>
                    <a:pt x="34" y="141"/>
                  </a:lnTo>
                  <a:lnTo>
                    <a:pt x="29"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0"/>
                  </a:lnTo>
                  <a:lnTo>
                    <a:pt x="14" y="35"/>
                  </a:lnTo>
                  <a:lnTo>
                    <a:pt x="18" y="29"/>
                  </a:lnTo>
                  <a:lnTo>
                    <a:pt x="23" y="23"/>
                  </a:lnTo>
                  <a:lnTo>
                    <a:pt x="29" y="19"/>
                  </a:lnTo>
                  <a:lnTo>
                    <a:pt x="34" y="14"/>
                  </a:lnTo>
                  <a:lnTo>
                    <a:pt x="41" y="9"/>
                  </a:lnTo>
                  <a:lnTo>
                    <a:pt x="47" y="6"/>
                  </a:lnTo>
                  <a:lnTo>
                    <a:pt x="55" y="4"/>
                  </a:lnTo>
                  <a:lnTo>
                    <a:pt x="62" y="1"/>
                  </a:lnTo>
                  <a:lnTo>
                    <a:pt x="70" y="0"/>
                  </a:lnTo>
                  <a:lnTo>
                    <a:pt x="78" y="0"/>
                  </a:lnTo>
                  <a:lnTo>
                    <a:pt x="78" y="0"/>
                  </a:lnTo>
                  <a:lnTo>
                    <a:pt x="86" y="0"/>
                  </a:lnTo>
                  <a:lnTo>
                    <a:pt x="93" y="1"/>
                  </a:lnTo>
                  <a:lnTo>
                    <a:pt x="101" y="4"/>
                  </a:lnTo>
                  <a:lnTo>
                    <a:pt x="108" y="6"/>
                  </a:lnTo>
                  <a:lnTo>
                    <a:pt x="114" y="9"/>
                  </a:lnTo>
                  <a:lnTo>
                    <a:pt x="120" y="14"/>
                  </a:lnTo>
                  <a:lnTo>
                    <a:pt x="127" y="19"/>
                  </a:lnTo>
                  <a:lnTo>
                    <a:pt x="132" y="23"/>
                  </a:lnTo>
                  <a:lnTo>
                    <a:pt x="137" y="29"/>
                  </a:lnTo>
                  <a:lnTo>
                    <a:pt x="142" y="35"/>
                  </a:lnTo>
                  <a:lnTo>
                    <a:pt x="145" y="40"/>
                  </a:lnTo>
                  <a:lnTo>
                    <a:pt x="149" y="47"/>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6" name="Freeform 1616">
              <a:extLst>
                <a:ext uri="{FF2B5EF4-FFF2-40B4-BE49-F238E27FC236}">
                  <a16:creationId xmlns:a16="http://schemas.microsoft.com/office/drawing/2014/main" id="{A766D5DB-DB8A-44C8-A7D1-6C395A24F5B7}"/>
                </a:ext>
              </a:extLst>
            </p:cNvPr>
            <p:cNvSpPr>
              <a:spLocks/>
            </p:cNvSpPr>
            <p:nvPr/>
          </p:nvSpPr>
          <p:spPr bwMode="auto">
            <a:xfrm>
              <a:off x="8382000" y="2266951"/>
              <a:ext cx="49213" cy="49213"/>
            </a:xfrm>
            <a:custGeom>
              <a:avLst/>
              <a:gdLst>
                <a:gd name="T0" fmla="*/ 154 w 154"/>
                <a:gd name="T1" fmla="*/ 78 h 155"/>
                <a:gd name="T2" fmla="*/ 152 w 154"/>
                <a:gd name="T3" fmla="*/ 93 h 155"/>
                <a:gd name="T4" fmla="*/ 147 w 154"/>
                <a:gd name="T5" fmla="*/ 108 h 155"/>
                <a:gd name="T6" fmla="*/ 140 w 154"/>
                <a:gd name="T7" fmla="*/ 120 h 155"/>
                <a:gd name="T8" fmla="*/ 131 w 154"/>
                <a:gd name="T9" fmla="*/ 132 h 155"/>
                <a:gd name="T10" fmla="*/ 120 w 154"/>
                <a:gd name="T11" fmla="*/ 141 h 155"/>
                <a:gd name="T12" fmla="*/ 107 w 154"/>
                <a:gd name="T13" fmla="*/ 148 h 155"/>
                <a:gd name="T14" fmla="*/ 92 w 154"/>
                <a:gd name="T15" fmla="*/ 152 h 155"/>
                <a:gd name="T16" fmla="*/ 76 w 154"/>
                <a:gd name="T17" fmla="*/ 155 h 155"/>
                <a:gd name="T18" fmla="*/ 70 w 154"/>
                <a:gd name="T19" fmla="*/ 154 h 155"/>
                <a:gd name="T20" fmla="*/ 53 w 154"/>
                <a:gd name="T21" fmla="*/ 151 h 155"/>
                <a:gd name="T22" fmla="*/ 40 w 154"/>
                <a:gd name="T23" fmla="*/ 146 h 155"/>
                <a:gd name="T24" fmla="*/ 28 w 154"/>
                <a:gd name="T25" fmla="*/ 136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5 w 154"/>
                <a:gd name="T39" fmla="*/ 47 h 155"/>
                <a:gd name="T40" fmla="*/ 13 w 154"/>
                <a:gd name="T41" fmla="*/ 35 h 155"/>
                <a:gd name="T42" fmla="*/ 23 w 154"/>
                <a:gd name="T43" fmla="*/ 23 h 155"/>
                <a:gd name="T44" fmla="*/ 34 w 154"/>
                <a:gd name="T45" fmla="*/ 14 h 155"/>
                <a:gd name="T46" fmla="*/ 47 w 154"/>
                <a:gd name="T47" fmla="*/ 6 h 155"/>
                <a:gd name="T48" fmla="*/ 62 w 154"/>
                <a:gd name="T49" fmla="*/ 1 h 155"/>
                <a:gd name="T50" fmla="*/ 76 w 154"/>
                <a:gd name="T51" fmla="*/ 0 h 155"/>
                <a:gd name="T52" fmla="*/ 84 w 154"/>
                <a:gd name="T53" fmla="*/ 0 h 155"/>
                <a:gd name="T54" fmla="*/ 99 w 154"/>
                <a:gd name="T55" fmla="*/ 4 h 155"/>
                <a:gd name="T56" fmla="*/ 114 w 154"/>
                <a:gd name="T57" fmla="*/ 9 h 155"/>
                <a:gd name="T58" fmla="*/ 126 w 154"/>
                <a:gd name="T59" fmla="*/ 19 h 155"/>
                <a:gd name="T60" fmla="*/ 136 w 154"/>
                <a:gd name="T61" fmla="*/ 29 h 155"/>
                <a:gd name="T62" fmla="*/ 145 w 154"/>
                <a:gd name="T63" fmla="*/ 40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5" y="115"/>
                  </a:lnTo>
                  <a:lnTo>
                    <a:pt x="140" y="120"/>
                  </a:lnTo>
                  <a:lnTo>
                    <a:pt x="136" y="126"/>
                  </a:lnTo>
                  <a:lnTo>
                    <a:pt x="131" y="132"/>
                  </a:lnTo>
                  <a:lnTo>
                    <a:pt x="126" y="136"/>
                  </a:lnTo>
                  <a:lnTo>
                    <a:pt x="120" y="141"/>
                  </a:lnTo>
                  <a:lnTo>
                    <a:pt x="114" y="146"/>
                  </a:lnTo>
                  <a:lnTo>
                    <a:pt x="107" y="148"/>
                  </a:lnTo>
                  <a:lnTo>
                    <a:pt x="99" y="151"/>
                  </a:lnTo>
                  <a:lnTo>
                    <a:pt x="92" y="152"/>
                  </a:lnTo>
                  <a:lnTo>
                    <a:pt x="84" y="154"/>
                  </a:lnTo>
                  <a:lnTo>
                    <a:pt x="76" y="155"/>
                  </a:lnTo>
                  <a:lnTo>
                    <a:pt x="76" y="155"/>
                  </a:lnTo>
                  <a:lnTo>
                    <a:pt x="70" y="154"/>
                  </a:lnTo>
                  <a:lnTo>
                    <a:pt x="62" y="152"/>
                  </a:lnTo>
                  <a:lnTo>
                    <a:pt x="53" y="151"/>
                  </a:lnTo>
                  <a:lnTo>
                    <a:pt x="47" y="148"/>
                  </a:lnTo>
                  <a:lnTo>
                    <a:pt x="40" y="146"/>
                  </a:lnTo>
                  <a:lnTo>
                    <a:pt x="34" y="141"/>
                  </a:lnTo>
                  <a:lnTo>
                    <a:pt x="28" y="136"/>
                  </a:lnTo>
                  <a:lnTo>
                    <a:pt x="23" y="132"/>
                  </a:lnTo>
                  <a:lnTo>
                    <a:pt x="17" y="126"/>
                  </a:lnTo>
                  <a:lnTo>
                    <a:pt x="13"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3" y="35"/>
                  </a:lnTo>
                  <a:lnTo>
                    <a:pt x="17" y="29"/>
                  </a:lnTo>
                  <a:lnTo>
                    <a:pt x="23" y="23"/>
                  </a:lnTo>
                  <a:lnTo>
                    <a:pt x="28" y="19"/>
                  </a:lnTo>
                  <a:lnTo>
                    <a:pt x="34" y="14"/>
                  </a:lnTo>
                  <a:lnTo>
                    <a:pt x="40" y="9"/>
                  </a:lnTo>
                  <a:lnTo>
                    <a:pt x="47" y="6"/>
                  </a:lnTo>
                  <a:lnTo>
                    <a:pt x="53" y="4"/>
                  </a:lnTo>
                  <a:lnTo>
                    <a:pt x="62" y="1"/>
                  </a:lnTo>
                  <a:lnTo>
                    <a:pt x="70" y="0"/>
                  </a:lnTo>
                  <a:lnTo>
                    <a:pt x="76" y="0"/>
                  </a:lnTo>
                  <a:lnTo>
                    <a:pt x="76" y="0"/>
                  </a:lnTo>
                  <a:lnTo>
                    <a:pt x="84" y="0"/>
                  </a:lnTo>
                  <a:lnTo>
                    <a:pt x="92" y="1"/>
                  </a:lnTo>
                  <a:lnTo>
                    <a:pt x="99" y="4"/>
                  </a:lnTo>
                  <a:lnTo>
                    <a:pt x="107" y="6"/>
                  </a:lnTo>
                  <a:lnTo>
                    <a:pt x="114" y="9"/>
                  </a:lnTo>
                  <a:lnTo>
                    <a:pt x="120" y="14"/>
                  </a:lnTo>
                  <a:lnTo>
                    <a:pt x="126" y="19"/>
                  </a:lnTo>
                  <a:lnTo>
                    <a:pt x="131" y="23"/>
                  </a:lnTo>
                  <a:lnTo>
                    <a:pt x="136" y="29"/>
                  </a:lnTo>
                  <a:lnTo>
                    <a:pt x="140" y="35"/>
                  </a:lnTo>
                  <a:lnTo>
                    <a:pt x="145" y="40"/>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7" name="Freeform 1617">
              <a:extLst>
                <a:ext uri="{FF2B5EF4-FFF2-40B4-BE49-F238E27FC236}">
                  <a16:creationId xmlns:a16="http://schemas.microsoft.com/office/drawing/2014/main" id="{C480688B-4209-41C4-AC42-6B14563DCFA2}"/>
                </a:ext>
              </a:extLst>
            </p:cNvPr>
            <p:cNvSpPr>
              <a:spLocks/>
            </p:cNvSpPr>
            <p:nvPr/>
          </p:nvSpPr>
          <p:spPr bwMode="auto">
            <a:xfrm>
              <a:off x="8664575" y="2405063"/>
              <a:ext cx="49213" cy="49213"/>
            </a:xfrm>
            <a:custGeom>
              <a:avLst/>
              <a:gdLst>
                <a:gd name="T0" fmla="*/ 153 w 153"/>
                <a:gd name="T1" fmla="*/ 78 h 154"/>
                <a:gd name="T2" fmla="*/ 152 w 153"/>
                <a:gd name="T3" fmla="*/ 93 h 154"/>
                <a:gd name="T4" fmla="*/ 147 w 153"/>
                <a:gd name="T5" fmla="*/ 108 h 154"/>
                <a:gd name="T6" fmla="*/ 141 w 153"/>
                <a:gd name="T7" fmla="*/ 120 h 154"/>
                <a:gd name="T8" fmla="*/ 131 w 153"/>
                <a:gd name="T9" fmla="*/ 132 h 154"/>
                <a:gd name="T10" fmla="*/ 120 w 153"/>
                <a:gd name="T11" fmla="*/ 141 h 154"/>
                <a:gd name="T12" fmla="*/ 106 w 153"/>
                <a:gd name="T13" fmla="*/ 149 h 154"/>
                <a:gd name="T14" fmla="*/ 92 w 153"/>
                <a:gd name="T15" fmla="*/ 153 h 154"/>
                <a:gd name="T16" fmla="*/ 76 w 153"/>
                <a:gd name="T17" fmla="*/ 154 h 154"/>
                <a:gd name="T18" fmla="*/ 68 w 153"/>
                <a:gd name="T19" fmla="*/ 154 h 154"/>
                <a:gd name="T20" fmla="*/ 54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5 w 153"/>
                <a:gd name="T39" fmla="*/ 48 h 154"/>
                <a:gd name="T40" fmla="*/ 12 w 153"/>
                <a:gd name="T41" fmla="*/ 34 h 154"/>
                <a:gd name="T42" fmla="*/ 23 w 153"/>
                <a:gd name="T43" fmla="*/ 23 h 154"/>
                <a:gd name="T44" fmla="*/ 33 w 153"/>
                <a:gd name="T45" fmla="*/ 14 h 154"/>
                <a:gd name="T46" fmla="*/ 47 w 153"/>
                <a:gd name="T47" fmla="*/ 7 h 154"/>
                <a:gd name="T48" fmla="*/ 62 w 153"/>
                <a:gd name="T49" fmla="*/ 2 h 154"/>
                <a:gd name="T50" fmla="*/ 76 w 153"/>
                <a:gd name="T51" fmla="*/ 0 h 154"/>
                <a:gd name="T52" fmla="*/ 84 w 153"/>
                <a:gd name="T53" fmla="*/ 1 h 154"/>
                <a:gd name="T54" fmla="*/ 99 w 153"/>
                <a:gd name="T55" fmla="*/ 3 h 154"/>
                <a:gd name="T56" fmla="*/ 113 w 153"/>
                <a:gd name="T57" fmla="*/ 10 h 154"/>
                <a:gd name="T58" fmla="*/ 126 w 153"/>
                <a:gd name="T59" fmla="*/ 18 h 154"/>
                <a:gd name="T60" fmla="*/ 136 w 153"/>
                <a:gd name="T61" fmla="*/ 29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7" y="108"/>
                  </a:lnTo>
                  <a:lnTo>
                    <a:pt x="144" y="114"/>
                  </a:lnTo>
                  <a:lnTo>
                    <a:pt x="141" y="120"/>
                  </a:lnTo>
                  <a:lnTo>
                    <a:pt x="136" y="126"/>
                  </a:lnTo>
                  <a:lnTo>
                    <a:pt x="131" y="132"/>
                  </a:lnTo>
                  <a:lnTo>
                    <a:pt x="126" y="137"/>
                  </a:lnTo>
                  <a:lnTo>
                    <a:pt x="120" y="141"/>
                  </a:lnTo>
                  <a:lnTo>
                    <a:pt x="113" y="145"/>
                  </a:lnTo>
                  <a:lnTo>
                    <a:pt x="106" y="149"/>
                  </a:lnTo>
                  <a:lnTo>
                    <a:pt x="99" y="151"/>
                  </a:lnTo>
                  <a:lnTo>
                    <a:pt x="92" y="153"/>
                  </a:lnTo>
                  <a:lnTo>
                    <a:pt x="84" y="154"/>
                  </a:lnTo>
                  <a:lnTo>
                    <a:pt x="76" y="154"/>
                  </a:lnTo>
                  <a:lnTo>
                    <a:pt x="76" y="154"/>
                  </a:lnTo>
                  <a:lnTo>
                    <a:pt x="68" y="154"/>
                  </a:lnTo>
                  <a:lnTo>
                    <a:pt x="62" y="153"/>
                  </a:lnTo>
                  <a:lnTo>
                    <a:pt x="54" y="151"/>
                  </a:lnTo>
                  <a:lnTo>
                    <a:pt x="47" y="149"/>
                  </a:lnTo>
                  <a:lnTo>
                    <a:pt x="40" y="145"/>
                  </a:lnTo>
                  <a:lnTo>
                    <a:pt x="33" y="141"/>
                  </a:lnTo>
                  <a:lnTo>
                    <a:pt x="27" y="137"/>
                  </a:lnTo>
                  <a:lnTo>
                    <a:pt x="23" y="132"/>
                  </a:lnTo>
                  <a:lnTo>
                    <a:pt x="17" y="126"/>
                  </a:lnTo>
                  <a:lnTo>
                    <a:pt x="12" y="120"/>
                  </a:lnTo>
                  <a:lnTo>
                    <a:pt x="9" y="114"/>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3" y="23"/>
                  </a:lnTo>
                  <a:lnTo>
                    <a:pt x="27" y="18"/>
                  </a:lnTo>
                  <a:lnTo>
                    <a:pt x="33" y="14"/>
                  </a:lnTo>
                  <a:lnTo>
                    <a:pt x="40" y="10"/>
                  </a:lnTo>
                  <a:lnTo>
                    <a:pt x="47" y="7"/>
                  </a:lnTo>
                  <a:lnTo>
                    <a:pt x="54" y="3"/>
                  </a:lnTo>
                  <a:lnTo>
                    <a:pt x="62" y="2"/>
                  </a:lnTo>
                  <a:lnTo>
                    <a:pt x="68" y="1"/>
                  </a:lnTo>
                  <a:lnTo>
                    <a:pt x="76" y="0"/>
                  </a:lnTo>
                  <a:lnTo>
                    <a:pt x="76" y="0"/>
                  </a:lnTo>
                  <a:lnTo>
                    <a:pt x="84" y="1"/>
                  </a:lnTo>
                  <a:lnTo>
                    <a:pt x="92" y="2"/>
                  </a:lnTo>
                  <a:lnTo>
                    <a:pt x="99" y="3"/>
                  </a:lnTo>
                  <a:lnTo>
                    <a:pt x="106" y="7"/>
                  </a:lnTo>
                  <a:lnTo>
                    <a:pt x="113" y="10"/>
                  </a:lnTo>
                  <a:lnTo>
                    <a:pt x="120" y="14"/>
                  </a:lnTo>
                  <a:lnTo>
                    <a:pt x="126" y="18"/>
                  </a:lnTo>
                  <a:lnTo>
                    <a:pt x="131" y="23"/>
                  </a:lnTo>
                  <a:lnTo>
                    <a:pt x="136" y="29"/>
                  </a:lnTo>
                  <a:lnTo>
                    <a:pt x="141"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8" name="Freeform 1618">
              <a:extLst>
                <a:ext uri="{FF2B5EF4-FFF2-40B4-BE49-F238E27FC236}">
                  <a16:creationId xmlns:a16="http://schemas.microsoft.com/office/drawing/2014/main" id="{1835598D-8B9C-4E88-BD45-1016792CBC81}"/>
                </a:ext>
              </a:extLst>
            </p:cNvPr>
            <p:cNvSpPr>
              <a:spLocks/>
            </p:cNvSpPr>
            <p:nvPr/>
          </p:nvSpPr>
          <p:spPr bwMode="auto">
            <a:xfrm>
              <a:off x="8734425" y="2405063"/>
              <a:ext cx="49213" cy="49213"/>
            </a:xfrm>
            <a:custGeom>
              <a:avLst/>
              <a:gdLst>
                <a:gd name="T0" fmla="*/ 155 w 155"/>
                <a:gd name="T1" fmla="*/ 78 h 154"/>
                <a:gd name="T2" fmla="*/ 153 w 155"/>
                <a:gd name="T3" fmla="*/ 93 h 154"/>
                <a:gd name="T4" fmla="*/ 148 w 155"/>
                <a:gd name="T5" fmla="*/ 108 h 154"/>
                <a:gd name="T6" fmla="*/ 141 w 155"/>
                <a:gd name="T7" fmla="*/ 120 h 154"/>
                <a:gd name="T8" fmla="*/ 132 w 155"/>
                <a:gd name="T9" fmla="*/ 132 h 154"/>
                <a:gd name="T10" fmla="*/ 121 w 155"/>
                <a:gd name="T11" fmla="*/ 141 h 154"/>
                <a:gd name="T12" fmla="*/ 107 w 155"/>
                <a:gd name="T13" fmla="*/ 149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8 w 155"/>
                <a:gd name="T25" fmla="*/ 137 h 154"/>
                <a:gd name="T26" fmla="*/ 18 w 155"/>
                <a:gd name="T27" fmla="*/ 126 h 154"/>
                <a:gd name="T28" fmla="*/ 9 w 155"/>
                <a:gd name="T29" fmla="*/ 114 h 154"/>
                <a:gd name="T30" fmla="*/ 4 w 155"/>
                <a:gd name="T31" fmla="*/ 101 h 154"/>
                <a:gd name="T32" fmla="*/ 0 w 155"/>
                <a:gd name="T33" fmla="*/ 86 h 154"/>
                <a:gd name="T34" fmla="*/ 0 w 155"/>
                <a:gd name="T35" fmla="*/ 78 h 154"/>
                <a:gd name="T36" fmla="*/ 1 w 155"/>
                <a:gd name="T37" fmla="*/ 62 h 154"/>
                <a:gd name="T38" fmla="*/ 6 w 155"/>
                <a:gd name="T39" fmla="*/ 48 h 154"/>
                <a:gd name="T40" fmla="*/ 13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10 h 154"/>
                <a:gd name="T58" fmla="*/ 126 w 155"/>
                <a:gd name="T59" fmla="*/ 18 h 154"/>
                <a:gd name="T60" fmla="*/ 137 w 155"/>
                <a:gd name="T61" fmla="*/ 29 h 154"/>
                <a:gd name="T62" fmla="*/ 145 w 155"/>
                <a:gd name="T63" fmla="*/ 41 h 154"/>
                <a:gd name="T64" fmla="*/ 150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6"/>
                  </a:lnTo>
                  <a:lnTo>
                    <a:pt x="153" y="93"/>
                  </a:lnTo>
                  <a:lnTo>
                    <a:pt x="150" y="101"/>
                  </a:lnTo>
                  <a:lnTo>
                    <a:pt x="148" y="108"/>
                  </a:lnTo>
                  <a:lnTo>
                    <a:pt x="145" y="114"/>
                  </a:lnTo>
                  <a:lnTo>
                    <a:pt x="141" y="120"/>
                  </a:lnTo>
                  <a:lnTo>
                    <a:pt x="137" y="126"/>
                  </a:lnTo>
                  <a:lnTo>
                    <a:pt x="132" y="132"/>
                  </a:lnTo>
                  <a:lnTo>
                    <a:pt x="126" y="137"/>
                  </a:lnTo>
                  <a:lnTo>
                    <a:pt x="121" y="141"/>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8" y="137"/>
                  </a:lnTo>
                  <a:lnTo>
                    <a:pt x="23" y="132"/>
                  </a:lnTo>
                  <a:lnTo>
                    <a:pt x="18"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8" y="29"/>
                  </a:lnTo>
                  <a:lnTo>
                    <a:pt x="23" y="23"/>
                  </a:lnTo>
                  <a:lnTo>
                    <a:pt x="28" y="18"/>
                  </a:lnTo>
                  <a:lnTo>
                    <a:pt x="35" y="14"/>
                  </a:lnTo>
                  <a:lnTo>
                    <a:pt x="40" y="10"/>
                  </a:lnTo>
                  <a:lnTo>
                    <a:pt x="47" y="7"/>
                  </a:lnTo>
                  <a:lnTo>
                    <a:pt x="54" y="3"/>
                  </a:lnTo>
                  <a:lnTo>
                    <a:pt x="62" y="2"/>
                  </a:lnTo>
                  <a:lnTo>
                    <a:pt x="69" y="1"/>
                  </a:lnTo>
                  <a:lnTo>
                    <a:pt x="77" y="0"/>
                  </a:lnTo>
                  <a:lnTo>
                    <a:pt x="77" y="0"/>
                  </a:lnTo>
                  <a:lnTo>
                    <a:pt x="85" y="1"/>
                  </a:lnTo>
                  <a:lnTo>
                    <a:pt x="93" y="2"/>
                  </a:lnTo>
                  <a:lnTo>
                    <a:pt x="100" y="3"/>
                  </a:lnTo>
                  <a:lnTo>
                    <a:pt x="107" y="7"/>
                  </a:lnTo>
                  <a:lnTo>
                    <a:pt x="114" y="10"/>
                  </a:lnTo>
                  <a:lnTo>
                    <a:pt x="121" y="14"/>
                  </a:lnTo>
                  <a:lnTo>
                    <a:pt x="126" y="18"/>
                  </a:lnTo>
                  <a:lnTo>
                    <a:pt x="132" y="23"/>
                  </a:lnTo>
                  <a:lnTo>
                    <a:pt x="137" y="29"/>
                  </a:lnTo>
                  <a:lnTo>
                    <a:pt x="141" y="34"/>
                  </a:lnTo>
                  <a:lnTo>
                    <a:pt x="145" y="41"/>
                  </a:lnTo>
                  <a:lnTo>
                    <a:pt x="148" y="48"/>
                  </a:lnTo>
                  <a:lnTo>
                    <a:pt x="150"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9" name="Freeform 1619">
              <a:extLst>
                <a:ext uri="{FF2B5EF4-FFF2-40B4-BE49-F238E27FC236}">
                  <a16:creationId xmlns:a16="http://schemas.microsoft.com/office/drawing/2014/main" id="{CC44F8C9-3A6D-4DFB-A612-38565D10048A}"/>
                </a:ext>
              </a:extLst>
            </p:cNvPr>
            <p:cNvSpPr>
              <a:spLocks/>
            </p:cNvSpPr>
            <p:nvPr/>
          </p:nvSpPr>
          <p:spPr bwMode="auto">
            <a:xfrm>
              <a:off x="8804275" y="2405063"/>
              <a:ext cx="49213" cy="49213"/>
            </a:xfrm>
            <a:custGeom>
              <a:avLst/>
              <a:gdLst>
                <a:gd name="T0" fmla="*/ 154 w 154"/>
                <a:gd name="T1" fmla="*/ 78 h 154"/>
                <a:gd name="T2" fmla="*/ 152 w 154"/>
                <a:gd name="T3" fmla="*/ 93 h 154"/>
                <a:gd name="T4" fmla="*/ 148 w 154"/>
                <a:gd name="T5" fmla="*/ 108 h 154"/>
                <a:gd name="T6" fmla="*/ 141 w 154"/>
                <a:gd name="T7" fmla="*/ 120 h 154"/>
                <a:gd name="T8" fmla="*/ 132 w 154"/>
                <a:gd name="T9" fmla="*/ 132 h 154"/>
                <a:gd name="T10" fmla="*/ 120 w 154"/>
                <a:gd name="T11" fmla="*/ 141 h 154"/>
                <a:gd name="T12" fmla="*/ 107 w 154"/>
                <a:gd name="T13" fmla="*/ 149 h 154"/>
                <a:gd name="T14" fmla="*/ 92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6 h 154"/>
                <a:gd name="T28" fmla="*/ 9 w 154"/>
                <a:gd name="T29" fmla="*/ 114 h 154"/>
                <a:gd name="T30" fmla="*/ 4 w 154"/>
                <a:gd name="T31" fmla="*/ 101 h 154"/>
                <a:gd name="T32" fmla="*/ 0 w 154"/>
                <a:gd name="T33" fmla="*/ 86 h 154"/>
                <a:gd name="T34" fmla="*/ 0 w 154"/>
                <a:gd name="T35" fmla="*/ 78 h 154"/>
                <a:gd name="T36" fmla="*/ 1 w 154"/>
                <a:gd name="T37" fmla="*/ 62 h 154"/>
                <a:gd name="T38" fmla="*/ 6 w 154"/>
                <a:gd name="T39" fmla="*/ 48 h 154"/>
                <a:gd name="T40" fmla="*/ 13 w 154"/>
                <a:gd name="T41" fmla="*/ 34 h 154"/>
                <a:gd name="T42" fmla="*/ 22 w 154"/>
                <a:gd name="T43" fmla="*/ 23 h 154"/>
                <a:gd name="T44" fmla="*/ 33 w 154"/>
                <a:gd name="T45" fmla="*/ 14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10 h 154"/>
                <a:gd name="T58" fmla="*/ 126 w 154"/>
                <a:gd name="T59" fmla="*/ 18 h 154"/>
                <a:gd name="T60" fmla="*/ 136 w 154"/>
                <a:gd name="T61" fmla="*/ 29 h 154"/>
                <a:gd name="T62" fmla="*/ 144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2" y="93"/>
                  </a:lnTo>
                  <a:lnTo>
                    <a:pt x="150" y="101"/>
                  </a:lnTo>
                  <a:lnTo>
                    <a:pt x="148" y="108"/>
                  </a:lnTo>
                  <a:lnTo>
                    <a:pt x="144" y="114"/>
                  </a:lnTo>
                  <a:lnTo>
                    <a:pt x="141" y="120"/>
                  </a:lnTo>
                  <a:lnTo>
                    <a:pt x="136" y="126"/>
                  </a:lnTo>
                  <a:lnTo>
                    <a:pt x="132" y="132"/>
                  </a:lnTo>
                  <a:lnTo>
                    <a:pt x="126" y="137"/>
                  </a:lnTo>
                  <a:lnTo>
                    <a:pt x="120" y="141"/>
                  </a:lnTo>
                  <a:lnTo>
                    <a:pt x="114" y="145"/>
                  </a:lnTo>
                  <a:lnTo>
                    <a:pt x="107"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1"/>
                  </a:lnTo>
                  <a:lnTo>
                    <a:pt x="28" y="137"/>
                  </a:lnTo>
                  <a:lnTo>
                    <a:pt x="22" y="132"/>
                  </a:lnTo>
                  <a:lnTo>
                    <a:pt x="17"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3"/>
                  </a:lnTo>
                  <a:lnTo>
                    <a:pt x="61" y="2"/>
                  </a:lnTo>
                  <a:lnTo>
                    <a:pt x="69" y="1"/>
                  </a:lnTo>
                  <a:lnTo>
                    <a:pt x="77" y="0"/>
                  </a:lnTo>
                  <a:lnTo>
                    <a:pt x="77" y="0"/>
                  </a:lnTo>
                  <a:lnTo>
                    <a:pt x="85" y="1"/>
                  </a:lnTo>
                  <a:lnTo>
                    <a:pt x="92" y="2"/>
                  </a:lnTo>
                  <a:lnTo>
                    <a:pt x="100" y="3"/>
                  </a:lnTo>
                  <a:lnTo>
                    <a:pt x="107" y="7"/>
                  </a:lnTo>
                  <a:lnTo>
                    <a:pt x="114" y="10"/>
                  </a:lnTo>
                  <a:lnTo>
                    <a:pt x="120" y="14"/>
                  </a:lnTo>
                  <a:lnTo>
                    <a:pt x="126" y="18"/>
                  </a:lnTo>
                  <a:lnTo>
                    <a:pt x="132" y="23"/>
                  </a:lnTo>
                  <a:lnTo>
                    <a:pt x="136" y="29"/>
                  </a:lnTo>
                  <a:lnTo>
                    <a:pt x="141" y="34"/>
                  </a:lnTo>
                  <a:lnTo>
                    <a:pt x="144" y="41"/>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0" name="Freeform 1620">
              <a:extLst>
                <a:ext uri="{FF2B5EF4-FFF2-40B4-BE49-F238E27FC236}">
                  <a16:creationId xmlns:a16="http://schemas.microsoft.com/office/drawing/2014/main" id="{34795DEB-279B-441E-B83C-CC06266FE90D}"/>
                </a:ext>
              </a:extLst>
            </p:cNvPr>
            <p:cNvSpPr>
              <a:spLocks/>
            </p:cNvSpPr>
            <p:nvPr/>
          </p:nvSpPr>
          <p:spPr bwMode="auto">
            <a:xfrm>
              <a:off x="8874125" y="2405063"/>
              <a:ext cx="49213" cy="49213"/>
            </a:xfrm>
            <a:custGeom>
              <a:avLst/>
              <a:gdLst>
                <a:gd name="T0" fmla="*/ 155 w 155"/>
                <a:gd name="T1" fmla="*/ 78 h 154"/>
                <a:gd name="T2" fmla="*/ 152 w 155"/>
                <a:gd name="T3" fmla="*/ 93 h 154"/>
                <a:gd name="T4" fmla="*/ 148 w 155"/>
                <a:gd name="T5" fmla="*/ 108 h 154"/>
                <a:gd name="T6" fmla="*/ 141 w 155"/>
                <a:gd name="T7" fmla="*/ 120 h 154"/>
                <a:gd name="T8" fmla="*/ 132 w 155"/>
                <a:gd name="T9" fmla="*/ 132 h 154"/>
                <a:gd name="T10" fmla="*/ 120 w 155"/>
                <a:gd name="T11" fmla="*/ 141 h 154"/>
                <a:gd name="T12" fmla="*/ 108 w 155"/>
                <a:gd name="T13" fmla="*/ 149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9 w 155"/>
                <a:gd name="T25" fmla="*/ 137 h 154"/>
                <a:gd name="T26" fmla="*/ 17 w 155"/>
                <a:gd name="T27" fmla="*/ 126 h 154"/>
                <a:gd name="T28" fmla="*/ 9 w 155"/>
                <a:gd name="T29" fmla="*/ 114 h 154"/>
                <a:gd name="T30" fmla="*/ 4 w 155"/>
                <a:gd name="T31" fmla="*/ 101 h 154"/>
                <a:gd name="T32" fmla="*/ 0 w 155"/>
                <a:gd name="T33" fmla="*/ 86 h 154"/>
                <a:gd name="T34" fmla="*/ 0 w 155"/>
                <a:gd name="T35" fmla="*/ 78 h 154"/>
                <a:gd name="T36" fmla="*/ 1 w 155"/>
                <a:gd name="T37" fmla="*/ 62 h 154"/>
                <a:gd name="T38" fmla="*/ 6 w 155"/>
                <a:gd name="T39" fmla="*/ 48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10 h 154"/>
                <a:gd name="T58" fmla="*/ 126 w 155"/>
                <a:gd name="T59" fmla="*/ 18 h 154"/>
                <a:gd name="T60" fmla="*/ 136 w 155"/>
                <a:gd name="T61" fmla="*/ 29 h 154"/>
                <a:gd name="T62" fmla="*/ 144 w 155"/>
                <a:gd name="T63" fmla="*/ 41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6"/>
                  </a:lnTo>
                  <a:lnTo>
                    <a:pt x="152" y="93"/>
                  </a:lnTo>
                  <a:lnTo>
                    <a:pt x="151" y="101"/>
                  </a:lnTo>
                  <a:lnTo>
                    <a:pt x="148" y="108"/>
                  </a:lnTo>
                  <a:lnTo>
                    <a:pt x="144" y="114"/>
                  </a:lnTo>
                  <a:lnTo>
                    <a:pt x="141" y="120"/>
                  </a:lnTo>
                  <a:lnTo>
                    <a:pt x="136" y="126"/>
                  </a:lnTo>
                  <a:lnTo>
                    <a:pt x="132" y="132"/>
                  </a:lnTo>
                  <a:lnTo>
                    <a:pt x="126" y="137"/>
                  </a:lnTo>
                  <a:lnTo>
                    <a:pt x="120" y="141"/>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7"/>
                  </a:lnTo>
                  <a:lnTo>
                    <a:pt x="23" y="132"/>
                  </a:lnTo>
                  <a:lnTo>
                    <a:pt x="17" y="126"/>
                  </a:lnTo>
                  <a:lnTo>
                    <a:pt x="14"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4" y="34"/>
                  </a:lnTo>
                  <a:lnTo>
                    <a:pt x="17" y="29"/>
                  </a:lnTo>
                  <a:lnTo>
                    <a:pt x="23" y="23"/>
                  </a:lnTo>
                  <a:lnTo>
                    <a:pt x="29" y="18"/>
                  </a:lnTo>
                  <a:lnTo>
                    <a:pt x="35" y="14"/>
                  </a:lnTo>
                  <a:lnTo>
                    <a:pt x="40" y="10"/>
                  </a:lnTo>
                  <a:lnTo>
                    <a:pt x="47" y="7"/>
                  </a:lnTo>
                  <a:lnTo>
                    <a:pt x="54" y="3"/>
                  </a:lnTo>
                  <a:lnTo>
                    <a:pt x="62" y="2"/>
                  </a:lnTo>
                  <a:lnTo>
                    <a:pt x="69" y="1"/>
                  </a:lnTo>
                  <a:lnTo>
                    <a:pt x="77" y="0"/>
                  </a:lnTo>
                  <a:lnTo>
                    <a:pt x="77" y="0"/>
                  </a:lnTo>
                  <a:lnTo>
                    <a:pt x="85" y="1"/>
                  </a:lnTo>
                  <a:lnTo>
                    <a:pt x="93" y="2"/>
                  </a:lnTo>
                  <a:lnTo>
                    <a:pt x="100" y="3"/>
                  </a:lnTo>
                  <a:lnTo>
                    <a:pt x="108" y="7"/>
                  </a:lnTo>
                  <a:lnTo>
                    <a:pt x="114" y="10"/>
                  </a:lnTo>
                  <a:lnTo>
                    <a:pt x="120" y="14"/>
                  </a:lnTo>
                  <a:lnTo>
                    <a:pt x="126" y="18"/>
                  </a:lnTo>
                  <a:lnTo>
                    <a:pt x="132" y="23"/>
                  </a:lnTo>
                  <a:lnTo>
                    <a:pt x="136" y="29"/>
                  </a:lnTo>
                  <a:lnTo>
                    <a:pt x="141" y="34"/>
                  </a:lnTo>
                  <a:lnTo>
                    <a:pt x="144" y="41"/>
                  </a:lnTo>
                  <a:lnTo>
                    <a:pt x="148" y="48"/>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1" name="Freeform 1621">
              <a:extLst>
                <a:ext uri="{FF2B5EF4-FFF2-40B4-BE49-F238E27FC236}">
                  <a16:creationId xmlns:a16="http://schemas.microsoft.com/office/drawing/2014/main" id="{0E6B0EB0-A11E-4F12-B269-126CA47F69C2}"/>
                </a:ext>
              </a:extLst>
            </p:cNvPr>
            <p:cNvSpPr>
              <a:spLocks/>
            </p:cNvSpPr>
            <p:nvPr/>
          </p:nvSpPr>
          <p:spPr bwMode="auto">
            <a:xfrm>
              <a:off x="8943975" y="2405063"/>
              <a:ext cx="49213" cy="49213"/>
            </a:xfrm>
            <a:custGeom>
              <a:avLst/>
              <a:gdLst>
                <a:gd name="T0" fmla="*/ 154 w 154"/>
                <a:gd name="T1" fmla="*/ 78 h 154"/>
                <a:gd name="T2" fmla="*/ 152 w 154"/>
                <a:gd name="T3" fmla="*/ 93 h 154"/>
                <a:gd name="T4" fmla="*/ 147 w 154"/>
                <a:gd name="T5" fmla="*/ 108 h 154"/>
                <a:gd name="T6" fmla="*/ 141 w 154"/>
                <a:gd name="T7" fmla="*/ 120 h 154"/>
                <a:gd name="T8" fmla="*/ 131 w 154"/>
                <a:gd name="T9" fmla="*/ 132 h 154"/>
                <a:gd name="T10" fmla="*/ 120 w 154"/>
                <a:gd name="T11" fmla="*/ 141 h 154"/>
                <a:gd name="T12" fmla="*/ 107 w 154"/>
                <a:gd name="T13" fmla="*/ 149 h 154"/>
                <a:gd name="T14" fmla="*/ 93 w 154"/>
                <a:gd name="T15" fmla="*/ 153 h 154"/>
                <a:gd name="T16" fmla="*/ 76 w 154"/>
                <a:gd name="T17" fmla="*/ 154 h 154"/>
                <a:gd name="T18" fmla="*/ 70 w 154"/>
                <a:gd name="T19" fmla="*/ 154 h 154"/>
                <a:gd name="T20" fmla="*/ 54 w 154"/>
                <a:gd name="T21" fmla="*/ 151 h 154"/>
                <a:gd name="T22" fmla="*/ 40 w 154"/>
                <a:gd name="T23" fmla="*/ 145 h 154"/>
                <a:gd name="T24" fmla="*/ 28 w 154"/>
                <a:gd name="T25" fmla="*/ 137 h 154"/>
                <a:gd name="T26" fmla="*/ 18 w 154"/>
                <a:gd name="T27" fmla="*/ 126 h 154"/>
                <a:gd name="T28" fmla="*/ 9 w 154"/>
                <a:gd name="T29" fmla="*/ 114 h 154"/>
                <a:gd name="T30" fmla="*/ 3 w 154"/>
                <a:gd name="T31" fmla="*/ 101 h 154"/>
                <a:gd name="T32" fmla="*/ 1 w 154"/>
                <a:gd name="T33" fmla="*/ 86 h 154"/>
                <a:gd name="T34" fmla="*/ 0 w 154"/>
                <a:gd name="T35" fmla="*/ 78 h 154"/>
                <a:gd name="T36" fmla="*/ 2 w 154"/>
                <a:gd name="T37" fmla="*/ 62 h 154"/>
                <a:gd name="T38" fmla="*/ 7 w 154"/>
                <a:gd name="T39" fmla="*/ 48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6 w 154"/>
                <a:gd name="T51" fmla="*/ 0 h 154"/>
                <a:gd name="T52" fmla="*/ 84 w 154"/>
                <a:gd name="T53" fmla="*/ 1 h 154"/>
                <a:gd name="T54" fmla="*/ 99 w 154"/>
                <a:gd name="T55" fmla="*/ 3 h 154"/>
                <a:gd name="T56" fmla="*/ 113 w 154"/>
                <a:gd name="T57" fmla="*/ 10 h 154"/>
                <a:gd name="T58" fmla="*/ 126 w 154"/>
                <a:gd name="T59" fmla="*/ 18 h 154"/>
                <a:gd name="T60" fmla="*/ 136 w 154"/>
                <a:gd name="T61" fmla="*/ 29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7" y="108"/>
                  </a:lnTo>
                  <a:lnTo>
                    <a:pt x="145" y="114"/>
                  </a:lnTo>
                  <a:lnTo>
                    <a:pt x="141" y="120"/>
                  </a:lnTo>
                  <a:lnTo>
                    <a:pt x="136" y="126"/>
                  </a:lnTo>
                  <a:lnTo>
                    <a:pt x="131" y="132"/>
                  </a:lnTo>
                  <a:lnTo>
                    <a:pt x="126" y="137"/>
                  </a:lnTo>
                  <a:lnTo>
                    <a:pt x="120" y="141"/>
                  </a:lnTo>
                  <a:lnTo>
                    <a:pt x="113" y="145"/>
                  </a:lnTo>
                  <a:lnTo>
                    <a:pt x="107" y="149"/>
                  </a:lnTo>
                  <a:lnTo>
                    <a:pt x="99" y="151"/>
                  </a:lnTo>
                  <a:lnTo>
                    <a:pt x="93" y="153"/>
                  </a:lnTo>
                  <a:lnTo>
                    <a:pt x="84" y="154"/>
                  </a:lnTo>
                  <a:lnTo>
                    <a:pt x="76" y="154"/>
                  </a:lnTo>
                  <a:lnTo>
                    <a:pt x="76" y="154"/>
                  </a:lnTo>
                  <a:lnTo>
                    <a:pt x="70" y="154"/>
                  </a:lnTo>
                  <a:lnTo>
                    <a:pt x="62" y="153"/>
                  </a:lnTo>
                  <a:lnTo>
                    <a:pt x="54" y="151"/>
                  </a:lnTo>
                  <a:lnTo>
                    <a:pt x="47" y="149"/>
                  </a:lnTo>
                  <a:lnTo>
                    <a:pt x="40" y="145"/>
                  </a:lnTo>
                  <a:lnTo>
                    <a:pt x="34" y="141"/>
                  </a:lnTo>
                  <a:lnTo>
                    <a:pt x="28" y="137"/>
                  </a:lnTo>
                  <a:lnTo>
                    <a:pt x="23" y="132"/>
                  </a:lnTo>
                  <a:lnTo>
                    <a:pt x="18" y="126"/>
                  </a:lnTo>
                  <a:lnTo>
                    <a:pt x="14" y="120"/>
                  </a:lnTo>
                  <a:lnTo>
                    <a:pt x="9" y="114"/>
                  </a:lnTo>
                  <a:lnTo>
                    <a:pt x="7" y="108"/>
                  </a:lnTo>
                  <a:lnTo>
                    <a:pt x="3" y="101"/>
                  </a:lnTo>
                  <a:lnTo>
                    <a:pt x="2" y="93"/>
                  </a:lnTo>
                  <a:lnTo>
                    <a:pt x="1" y="86"/>
                  </a:lnTo>
                  <a:lnTo>
                    <a:pt x="0" y="78"/>
                  </a:lnTo>
                  <a:lnTo>
                    <a:pt x="0" y="78"/>
                  </a:lnTo>
                  <a:lnTo>
                    <a:pt x="1" y="70"/>
                  </a:lnTo>
                  <a:lnTo>
                    <a:pt x="2" y="62"/>
                  </a:lnTo>
                  <a:lnTo>
                    <a:pt x="3" y="55"/>
                  </a:lnTo>
                  <a:lnTo>
                    <a:pt x="7" y="48"/>
                  </a:lnTo>
                  <a:lnTo>
                    <a:pt x="9" y="41"/>
                  </a:lnTo>
                  <a:lnTo>
                    <a:pt x="14" y="34"/>
                  </a:lnTo>
                  <a:lnTo>
                    <a:pt x="18" y="29"/>
                  </a:lnTo>
                  <a:lnTo>
                    <a:pt x="23" y="23"/>
                  </a:lnTo>
                  <a:lnTo>
                    <a:pt x="28" y="18"/>
                  </a:lnTo>
                  <a:lnTo>
                    <a:pt x="34" y="14"/>
                  </a:lnTo>
                  <a:lnTo>
                    <a:pt x="40" y="10"/>
                  </a:lnTo>
                  <a:lnTo>
                    <a:pt x="47" y="7"/>
                  </a:lnTo>
                  <a:lnTo>
                    <a:pt x="54" y="3"/>
                  </a:lnTo>
                  <a:lnTo>
                    <a:pt x="62" y="2"/>
                  </a:lnTo>
                  <a:lnTo>
                    <a:pt x="70" y="1"/>
                  </a:lnTo>
                  <a:lnTo>
                    <a:pt x="76" y="0"/>
                  </a:lnTo>
                  <a:lnTo>
                    <a:pt x="76" y="0"/>
                  </a:lnTo>
                  <a:lnTo>
                    <a:pt x="84" y="1"/>
                  </a:lnTo>
                  <a:lnTo>
                    <a:pt x="93" y="2"/>
                  </a:lnTo>
                  <a:lnTo>
                    <a:pt x="99" y="3"/>
                  </a:lnTo>
                  <a:lnTo>
                    <a:pt x="107" y="7"/>
                  </a:lnTo>
                  <a:lnTo>
                    <a:pt x="113" y="10"/>
                  </a:lnTo>
                  <a:lnTo>
                    <a:pt x="120" y="14"/>
                  </a:lnTo>
                  <a:lnTo>
                    <a:pt x="126" y="18"/>
                  </a:lnTo>
                  <a:lnTo>
                    <a:pt x="131" y="23"/>
                  </a:lnTo>
                  <a:lnTo>
                    <a:pt x="136" y="29"/>
                  </a:lnTo>
                  <a:lnTo>
                    <a:pt x="141" y="34"/>
                  </a:lnTo>
                  <a:lnTo>
                    <a:pt x="145" y="41"/>
                  </a:lnTo>
                  <a:lnTo>
                    <a:pt x="147"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2" name="Freeform 1622">
              <a:extLst>
                <a:ext uri="{FF2B5EF4-FFF2-40B4-BE49-F238E27FC236}">
                  <a16:creationId xmlns:a16="http://schemas.microsoft.com/office/drawing/2014/main" id="{620ECAAA-2BA1-477D-8333-09BEC801DF9C}"/>
                </a:ext>
              </a:extLst>
            </p:cNvPr>
            <p:cNvSpPr>
              <a:spLocks/>
            </p:cNvSpPr>
            <p:nvPr/>
          </p:nvSpPr>
          <p:spPr bwMode="auto">
            <a:xfrm>
              <a:off x="9013825" y="2405063"/>
              <a:ext cx="49213" cy="49213"/>
            </a:xfrm>
            <a:custGeom>
              <a:avLst/>
              <a:gdLst>
                <a:gd name="T0" fmla="*/ 154 w 154"/>
                <a:gd name="T1" fmla="*/ 78 h 154"/>
                <a:gd name="T2" fmla="*/ 153 w 154"/>
                <a:gd name="T3" fmla="*/ 93 h 154"/>
                <a:gd name="T4" fmla="*/ 148 w 154"/>
                <a:gd name="T5" fmla="*/ 108 h 154"/>
                <a:gd name="T6" fmla="*/ 141 w 154"/>
                <a:gd name="T7" fmla="*/ 120 h 154"/>
                <a:gd name="T8" fmla="*/ 131 w 154"/>
                <a:gd name="T9" fmla="*/ 132 h 154"/>
                <a:gd name="T10" fmla="*/ 120 w 154"/>
                <a:gd name="T11" fmla="*/ 141 h 154"/>
                <a:gd name="T12" fmla="*/ 107 w 154"/>
                <a:gd name="T13" fmla="*/ 149 h 154"/>
                <a:gd name="T14" fmla="*/ 92 w 154"/>
                <a:gd name="T15" fmla="*/ 153 h 154"/>
                <a:gd name="T16" fmla="*/ 77 w 154"/>
                <a:gd name="T17" fmla="*/ 154 h 154"/>
                <a:gd name="T18" fmla="*/ 69 w 154"/>
                <a:gd name="T19" fmla="*/ 154 h 154"/>
                <a:gd name="T20" fmla="*/ 54 w 154"/>
                <a:gd name="T21" fmla="*/ 151 h 154"/>
                <a:gd name="T22" fmla="*/ 41 w 154"/>
                <a:gd name="T23" fmla="*/ 145 h 154"/>
                <a:gd name="T24" fmla="*/ 28 w 154"/>
                <a:gd name="T25" fmla="*/ 137 h 154"/>
                <a:gd name="T26" fmla="*/ 18 w 154"/>
                <a:gd name="T27" fmla="*/ 126 h 154"/>
                <a:gd name="T28" fmla="*/ 10 w 154"/>
                <a:gd name="T29" fmla="*/ 114 h 154"/>
                <a:gd name="T30" fmla="*/ 3 w 154"/>
                <a:gd name="T31" fmla="*/ 101 h 154"/>
                <a:gd name="T32" fmla="*/ 1 w 154"/>
                <a:gd name="T33" fmla="*/ 86 h 154"/>
                <a:gd name="T34" fmla="*/ 0 w 154"/>
                <a:gd name="T35" fmla="*/ 78 h 154"/>
                <a:gd name="T36" fmla="*/ 2 w 154"/>
                <a:gd name="T37" fmla="*/ 62 h 154"/>
                <a:gd name="T38" fmla="*/ 6 w 154"/>
                <a:gd name="T39" fmla="*/ 48 h 154"/>
                <a:gd name="T40" fmla="*/ 13 w 154"/>
                <a:gd name="T41" fmla="*/ 34 h 154"/>
                <a:gd name="T42" fmla="*/ 22 w 154"/>
                <a:gd name="T43" fmla="*/ 23 h 154"/>
                <a:gd name="T44" fmla="*/ 34 w 154"/>
                <a:gd name="T45" fmla="*/ 14 h 154"/>
                <a:gd name="T46" fmla="*/ 48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10 h 154"/>
                <a:gd name="T58" fmla="*/ 127 w 154"/>
                <a:gd name="T59" fmla="*/ 18 h 154"/>
                <a:gd name="T60" fmla="*/ 137 w 154"/>
                <a:gd name="T61" fmla="*/ 29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3"/>
                  </a:lnTo>
                  <a:lnTo>
                    <a:pt x="151" y="101"/>
                  </a:lnTo>
                  <a:lnTo>
                    <a:pt x="148" y="108"/>
                  </a:lnTo>
                  <a:lnTo>
                    <a:pt x="145" y="114"/>
                  </a:lnTo>
                  <a:lnTo>
                    <a:pt x="141" y="120"/>
                  </a:lnTo>
                  <a:lnTo>
                    <a:pt x="137" y="126"/>
                  </a:lnTo>
                  <a:lnTo>
                    <a:pt x="131" y="132"/>
                  </a:lnTo>
                  <a:lnTo>
                    <a:pt x="127" y="137"/>
                  </a:lnTo>
                  <a:lnTo>
                    <a:pt x="120" y="141"/>
                  </a:lnTo>
                  <a:lnTo>
                    <a:pt x="114" y="145"/>
                  </a:lnTo>
                  <a:lnTo>
                    <a:pt x="107" y="149"/>
                  </a:lnTo>
                  <a:lnTo>
                    <a:pt x="100" y="151"/>
                  </a:lnTo>
                  <a:lnTo>
                    <a:pt x="92" y="153"/>
                  </a:lnTo>
                  <a:lnTo>
                    <a:pt x="85" y="154"/>
                  </a:lnTo>
                  <a:lnTo>
                    <a:pt x="77" y="154"/>
                  </a:lnTo>
                  <a:lnTo>
                    <a:pt x="77" y="154"/>
                  </a:lnTo>
                  <a:lnTo>
                    <a:pt x="69" y="154"/>
                  </a:lnTo>
                  <a:lnTo>
                    <a:pt x="61" y="153"/>
                  </a:lnTo>
                  <a:lnTo>
                    <a:pt x="54" y="151"/>
                  </a:lnTo>
                  <a:lnTo>
                    <a:pt x="48" y="149"/>
                  </a:lnTo>
                  <a:lnTo>
                    <a:pt x="41" y="145"/>
                  </a:lnTo>
                  <a:lnTo>
                    <a:pt x="34" y="141"/>
                  </a:lnTo>
                  <a:lnTo>
                    <a:pt x="28" y="137"/>
                  </a:lnTo>
                  <a:lnTo>
                    <a:pt x="22" y="132"/>
                  </a:lnTo>
                  <a:lnTo>
                    <a:pt x="18" y="126"/>
                  </a:lnTo>
                  <a:lnTo>
                    <a:pt x="13" y="120"/>
                  </a:lnTo>
                  <a:lnTo>
                    <a:pt x="10" y="114"/>
                  </a:lnTo>
                  <a:lnTo>
                    <a:pt x="6" y="108"/>
                  </a:lnTo>
                  <a:lnTo>
                    <a:pt x="3" y="101"/>
                  </a:lnTo>
                  <a:lnTo>
                    <a:pt x="2" y="93"/>
                  </a:lnTo>
                  <a:lnTo>
                    <a:pt x="1" y="86"/>
                  </a:lnTo>
                  <a:lnTo>
                    <a:pt x="0" y="78"/>
                  </a:lnTo>
                  <a:lnTo>
                    <a:pt x="0" y="78"/>
                  </a:lnTo>
                  <a:lnTo>
                    <a:pt x="1" y="70"/>
                  </a:lnTo>
                  <a:lnTo>
                    <a:pt x="2" y="62"/>
                  </a:lnTo>
                  <a:lnTo>
                    <a:pt x="3" y="55"/>
                  </a:lnTo>
                  <a:lnTo>
                    <a:pt x="6" y="48"/>
                  </a:lnTo>
                  <a:lnTo>
                    <a:pt x="10" y="41"/>
                  </a:lnTo>
                  <a:lnTo>
                    <a:pt x="13" y="34"/>
                  </a:lnTo>
                  <a:lnTo>
                    <a:pt x="18" y="29"/>
                  </a:lnTo>
                  <a:lnTo>
                    <a:pt x="22" y="23"/>
                  </a:lnTo>
                  <a:lnTo>
                    <a:pt x="28" y="18"/>
                  </a:lnTo>
                  <a:lnTo>
                    <a:pt x="34" y="14"/>
                  </a:lnTo>
                  <a:lnTo>
                    <a:pt x="41" y="10"/>
                  </a:lnTo>
                  <a:lnTo>
                    <a:pt x="48" y="7"/>
                  </a:lnTo>
                  <a:lnTo>
                    <a:pt x="54" y="3"/>
                  </a:lnTo>
                  <a:lnTo>
                    <a:pt x="61" y="2"/>
                  </a:lnTo>
                  <a:lnTo>
                    <a:pt x="69" y="1"/>
                  </a:lnTo>
                  <a:lnTo>
                    <a:pt x="77" y="0"/>
                  </a:lnTo>
                  <a:lnTo>
                    <a:pt x="77" y="0"/>
                  </a:lnTo>
                  <a:lnTo>
                    <a:pt x="85" y="1"/>
                  </a:lnTo>
                  <a:lnTo>
                    <a:pt x="92" y="2"/>
                  </a:lnTo>
                  <a:lnTo>
                    <a:pt x="100" y="3"/>
                  </a:lnTo>
                  <a:lnTo>
                    <a:pt x="107" y="7"/>
                  </a:lnTo>
                  <a:lnTo>
                    <a:pt x="114" y="10"/>
                  </a:lnTo>
                  <a:lnTo>
                    <a:pt x="120" y="14"/>
                  </a:lnTo>
                  <a:lnTo>
                    <a:pt x="127" y="18"/>
                  </a:lnTo>
                  <a:lnTo>
                    <a:pt x="131" y="23"/>
                  </a:lnTo>
                  <a:lnTo>
                    <a:pt x="137" y="29"/>
                  </a:lnTo>
                  <a:lnTo>
                    <a:pt x="141" y="34"/>
                  </a:lnTo>
                  <a:lnTo>
                    <a:pt x="145" y="41"/>
                  </a:lnTo>
                  <a:lnTo>
                    <a:pt x="148"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3" name="Freeform 1623">
              <a:extLst>
                <a:ext uri="{FF2B5EF4-FFF2-40B4-BE49-F238E27FC236}">
                  <a16:creationId xmlns:a16="http://schemas.microsoft.com/office/drawing/2014/main" id="{AFE94A1B-F696-4A83-BB7E-167F357495E8}"/>
                </a:ext>
              </a:extLst>
            </p:cNvPr>
            <p:cNvSpPr>
              <a:spLocks/>
            </p:cNvSpPr>
            <p:nvPr/>
          </p:nvSpPr>
          <p:spPr bwMode="auto">
            <a:xfrm>
              <a:off x="9083675" y="2405063"/>
              <a:ext cx="49213" cy="49213"/>
            </a:xfrm>
            <a:custGeom>
              <a:avLst/>
              <a:gdLst>
                <a:gd name="T0" fmla="*/ 154 w 154"/>
                <a:gd name="T1" fmla="*/ 78 h 154"/>
                <a:gd name="T2" fmla="*/ 152 w 154"/>
                <a:gd name="T3" fmla="*/ 93 h 154"/>
                <a:gd name="T4" fmla="*/ 148 w 154"/>
                <a:gd name="T5" fmla="*/ 108 h 154"/>
                <a:gd name="T6" fmla="*/ 141 w 154"/>
                <a:gd name="T7" fmla="*/ 120 h 154"/>
                <a:gd name="T8" fmla="*/ 131 w 154"/>
                <a:gd name="T9" fmla="*/ 132 h 154"/>
                <a:gd name="T10" fmla="*/ 119 w 154"/>
                <a:gd name="T11" fmla="*/ 141 h 154"/>
                <a:gd name="T12" fmla="*/ 107 w 154"/>
                <a:gd name="T13" fmla="*/ 149 h 154"/>
                <a:gd name="T14" fmla="*/ 92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6 h 154"/>
                <a:gd name="T28" fmla="*/ 9 w 154"/>
                <a:gd name="T29" fmla="*/ 114 h 154"/>
                <a:gd name="T30" fmla="*/ 4 w 154"/>
                <a:gd name="T31" fmla="*/ 101 h 154"/>
                <a:gd name="T32" fmla="*/ 0 w 154"/>
                <a:gd name="T33" fmla="*/ 86 h 154"/>
                <a:gd name="T34" fmla="*/ 0 w 154"/>
                <a:gd name="T35" fmla="*/ 78 h 154"/>
                <a:gd name="T36" fmla="*/ 1 w 154"/>
                <a:gd name="T37" fmla="*/ 62 h 154"/>
                <a:gd name="T38" fmla="*/ 6 w 154"/>
                <a:gd name="T39" fmla="*/ 48 h 154"/>
                <a:gd name="T40" fmla="*/ 13 w 154"/>
                <a:gd name="T41" fmla="*/ 34 h 154"/>
                <a:gd name="T42" fmla="*/ 22 w 154"/>
                <a:gd name="T43" fmla="*/ 23 h 154"/>
                <a:gd name="T44" fmla="*/ 33 w 154"/>
                <a:gd name="T45" fmla="*/ 14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10 h 154"/>
                <a:gd name="T58" fmla="*/ 126 w 154"/>
                <a:gd name="T59" fmla="*/ 18 h 154"/>
                <a:gd name="T60" fmla="*/ 136 w 154"/>
                <a:gd name="T61" fmla="*/ 29 h 154"/>
                <a:gd name="T62" fmla="*/ 144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2" y="93"/>
                  </a:lnTo>
                  <a:lnTo>
                    <a:pt x="150" y="101"/>
                  </a:lnTo>
                  <a:lnTo>
                    <a:pt x="148" y="108"/>
                  </a:lnTo>
                  <a:lnTo>
                    <a:pt x="144" y="114"/>
                  </a:lnTo>
                  <a:lnTo>
                    <a:pt x="141" y="120"/>
                  </a:lnTo>
                  <a:lnTo>
                    <a:pt x="136" y="126"/>
                  </a:lnTo>
                  <a:lnTo>
                    <a:pt x="131" y="132"/>
                  </a:lnTo>
                  <a:lnTo>
                    <a:pt x="126" y="137"/>
                  </a:lnTo>
                  <a:lnTo>
                    <a:pt x="119" y="141"/>
                  </a:lnTo>
                  <a:lnTo>
                    <a:pt x="114" y="145"/>
                  </a:lnTo>
                  <a:lnTo>
                    <a:pt x="107"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1"/>
                  </a:lnTo>
                  <a:lnTo>
                    <a:pt x="28" y="137"/>
                  </a:lnTo>
                  <a:lnTo>
                    <a:pt x="22" y="132"/>
                  </a:lnTo>
                  <a:lnTo>
                    <a:pt x="17"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3"/>
                  </a:lnTo>
                  <a:lnTo>
                    <a:pt x="61" y="2"/>
                  </a:lnTo>
                  <a:lnTo>
                    <a:pt x="69" y="1"/>
                  </a:lnTo>
                  <a:lnTo>
                    <a:pt x="77" y="0"/>
                  </a:lnTo>
                  <a:lnTo>
                    <a:pt x="77" y="0"/>
                  </a:lnTo>
                  <a:lnTo>
                    <a:pt x="85" y="1"/>
                  </a:lnTo>
                  <a:lnTo>
                    <a:pt x="92" y="2"/>
                  </a:lnTo>
                  <a:lnTo>
                    <a:pt x="100" y="3"/>
                  </a:lnTo>
                  <a:lnTo>
                    <a:pt x="107" y="7"/>
                  </a:lnTo>
                  <a:lnTo>
                    <a:pt x="114" y="10"/>
                  </a:lnTo>
                  <a:lnTo>
                    <a:pt x="119" y="14"/>
                  </a:lnTo>
                  <a:lnTo>
                    <a:pt x="126" y="18"/>
                  </a:lnTo>
                  <a:lnTo>
                    <a:pt x="131" y="23"/>
                  </a:lnTo>
                  <a:lnTo>
                    <a:pt x="136" y="29"/>
                  </a:lnTo>
                  <a:lnTo>
                    <a:pt x="141" y="34"/>
                  </a:lnTo>
                  <a:lnTo>
                    <a:pt x="144" y="41"/>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4" name="Freeform 1624">
              <a:extLst>
                <a:ext uri="{FF2B5EF4-FFF2-40B4-BE49-F238E27FC236}">
                  <a16:creationId xmlns:a16="http://schemas.microsoft.com/office/drawing/2014/main" id="{1C44E729-ACA3-4A8F-8E93-324382765EA9}"/>
                </a:ext>
              </a:extLst>
            </p:cNvPr>
            <p:cNvSpPr>
              <a:spLocks/>
            </p:cNvSpPr>
            <p:nvPr/>
          </p:nvSpPr>
          <p:spPr bwMode="auto">
            <a:xfrm>
              <a:off x="9153525" y="2405063"/>
              <a:ext cx="49213" cy="49213"/>
            </a:xfrm>
            <a:custGeom>
              <a:avLst/>
              <a:gdLst>
                <a:gd name="T0" fmla="*/ 154 w 154"/>
                <a:gd name="T1" fmla="*/ 78 h 154"/>
                <a:gd name="T2" fmla="*/ 152 w 154"/>
                <a:gd name="T3" fmla="*/ 93 h 154"/>
                <a:gd name="T4" fmla="*/ 149 w 154"/>
                <a:gd name="T5" fmla="*/ 108 h 154"/>
                <a:gd name="T6" fmla="*/ 141 w 154"/>
                <a:gd name="T7" fmla="*/ 120 h 154"/>
                <a:gd name="T8" fmla="*/ 132 w 154"/>
                <a:gd name="T9" fmla="*/ 132 h 154"/>
                <a:gd name="T10" fmla="*/ 120 w 154"/>
                <a:gd name="T11" fmla="*/ 141 h 154"/>
                <a:gd name="T12" fmla="*/ 108 w 154"/>
                <a:gd name="T13" fmla="*/ 149 h 154"/>
                <a:gd name="T14" fmla="*/ 93 w 154"/>
                <a:gd name="T15" fmla="*/ 153 h 154"/>
                <a:gd name="T16" fmla="*/ 78 w 154"/>
                <a:gd name="T17" fmla="*/ 154 h 154"/>
                <a:gd name="T18" fmla="*/ 70 w 154"/>
                <a:gd name="T19" fmla="*/ 154 h 154"/>
                <a:gd name="T20" fmla="*/ 55 w 154"/>
                <a:gd name="T21" fmla="*/ 151 h 154"/>
                <a:gd name="T22" fmla="*/ 40 w 154"/>
                <a:gd name="T23" fmla="*/ 145 h 154"/>
                <a:gd name="T24" fmla="*/ 29 w 154"/>
                <a:gd name="T25" fmla="*/ 137 h 154"/>
                <a:gd name="T26" fmla="*/ 18 w 154"/>
                <a:gd name="T27" fmla="*/ 126 h 154"/>
                <a:gd name="T28" fmla="*/ 9 w 154"/>
                <a:gd name="T29" fmla="*/ 114 h 154"/>
                <a:gd name="T30" fmla="*/ 3 w 154"/>
                <a:gd name="T31" fmla="*/ 101 h 154"/>
                <a:gd name="T32" fmla="*/ 0 w 154"/>
                <a:gd name="T33" fmla="*/ 86 h 154"/>
                <a:gd name="T34" fmla="*/ 0 w 154"/>
                <a:gd name="T35" fmla="*/ 78 h 154"/>
                <a:gd name="T36" fmla="*/ 2 w 154"/>
                <a:gd name="T37" fmla="*/ 62 h 154"/>
                <a:gd name="T38" fmla="*/ 6 w 154"/>
                <a:gd name="T39" fmla="*/ 48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5 w 154"/>
                <a:gd name="T53" fmla="*/ 1 h 154"/>
                <a:gd name="T54" fmla="*/ 101 w 154"/>
                <a:gd name="T55" fmla="*/ 3 h 154"/>
                <a:gd name="T56" fmla="*/ 114 w 154"/>
                <a:gd name="T57" fmla="*/ 10 h 154"/>
                <a:gd name="T58" fmla="*/ 126 w 154"/>
                <a:gd name="T59" fmla="*/ 18 h 154"/>
                <a:gd name="T60" fmla="*/ 136 w 154"/>
                <a:gd name="T61" fmla="*/ 29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9" y="108"/>
                  </a:lnTo>
                  <a:lnTo>
                    <a:pt x="145" y="114"/>
                  </a:lnTo>
                  <a:lnTo>
                    <a:pt x="141" y="120"/>
                  </a:lnTo>
                  <a:lnTo>
                    <a:pt x="136" y="126"/>
                  </a:lnTo>
                  <a:lnTo>
                    <a:pt x="132" y="132"/>
                  </a:lnTo>
                  <a:lnTo>
                    <a:pt x="126" y="137"/>
                  </a:lnTo>
                  <a:lnTo>
                    <a:pt x="120" y="141"/>
                  </a:lnTo>
                  <a:lnTo>
                    <a:pt x="114"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1"/>
                  </a:lnTo>
                  <a:lnTo>
                    <a:pt x="29" y="137"/>
                  </a:lnTo>
                  <a:lnTo>
                    <a:pt x="23" y="132"/>
                  </a:lnTo>
                  <a:lnTo>
                    <a:pt x="18" y="126"/>
                  </a:lnTo>
                  <a:lnTo>
                    <a:pt x="14" y="120"/>
                  </a:lnTo>
                  <a:lnTo>
                    <a:pt x="9" y="114"/>
                  </a:lnTo>
                  <a:lnTo>
                    <a:pt x="6" y="108"/>
                  </a:lnTo>
                  <a:lnTo>
                    <a:pt x="3" y="101"/>
                  </a:lnTo>
                  <a:lnTo>
                    <a:pt x="2" y="93"/>
                  </a:lnTo>
                  <a:lnTo>
                    <a:pt x="0" y="86"/>
                  </a:lnTo>
                  <a:lnTo>
                    <a:pt x="0" y="78"/>
                  </a:lnTo>
                  <a:lnTo>
                    <a:pt x="0" y="78"/>
                  </a:lnTo>
                  <a:lnTo>
                    <a:pt x="0" y="70"/>
                  </a:lnTo>
                  <a:lnTo>
                    <a:pt x="2" y="62"/>
                  </a:lnTo>
                  <a:lnTo>
                    <a:pt x="3" y="55"/>
                  </a:lnTo>
                  <a:lnTo>
                    <a:pt x="6" y="48"/>
                  </a:lnTo>
                  <a:lnTo>
                    <a:pt x="9" y="41"/>
                  </a:lnTo>
                  <a:lnTo>
                    <a:pt x="14" y="34"/>
                  </a:lnTo>
                  <a:lnTo>
                    <a:pt x="18" y="29"/>
                  </a:lnTo>
                  <a:lnTo>
                    <a:pt x="23" y="23"/>
                  </a:lnTo>
                  <a:lnTo>
                    <a:pt x="29" y="18"/>
                  </a:lnTo>
                  <a:lnTo>
                    <a:pt x="34" y="14"/>
                  </a:lnTo>
                  <a:lnTo>
                    <a:pt x="40" y="10"/>
                  </a:lnTo>
                  <a:lnTo>
                    <a:pt x="47" y="7"/>
                  </a:lnTo>
                  <a:lnTo>
                    <a:pt x="55" y="3"/>
                  </a:lnTo>
                  <a:lnTo>
                    <a:pt x="62" y="2"/>
                  </a:lnTo>
                  <a:lnTo>
                    <a:pt x="70" y="1"/>
                  </a:lnTo>
                  <a:lnTo>
                    <a:pt x="78" y="0"/>
                  </a:lnTo>
                  <a:lnTo>
                    <a:pt x="78" y="0"/>
                  </a:lnTo>
                  <a:lnTo>
                    <a:pt x="85" y="1"/>
                  </a:lnTo>
                  <a:lnTo>
                    <a:pt x="93" y="2"/>
                  </a:lnTo>
                  <a:lnTo>
                    <a:pt x="101" y="3"/>
                  </a:lnTo>
                  <a:lnTo>
                    <a:pt x="108" y="7"/>
                  </a:lnTo>
                  <a:lnTo>
                    <a:pt x="114" y="10"/>
                  </a:lnTo>
                  <a:lnTo>
                    <a:pt x="120" y="14"/>
                  </a:lnTo>
                  <a:lnTo>
                    <a:pt x="126" y="18"/>
                  </a:lnTo>
                  <a:lnTo>
                    <a:pt x="132" y="23"/>
                  </a:lnTo>
                  <a:lnTo>
                    <a:pt x="136" y="29"/>
                  </a:lnTo>
                  <a:lnTo>
                    <a:pt x="141" y="34"/>
                  </a:lnTo>
                  <a:lnTo>
                    <a:pt x="145" y="41"/>
                  </a:lnTo>
                  <a:lnTo>
                    <a:pt x="149"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5" name="Freeform 1625">
              <a:extLst>
                <a:ext uri="{FF2B5EF4-FFF2-40B4-BE49-F238E27FC236}">
                  <a16:creationId xmlns:a16="http://schemas.microsoft.com/office/drawing/2014/main" id="{74EB9792-4DD1-4FCB-B515-29E08E491240}"/>
                </a:ext>
              </a:extLst>
            </p:cNvPr>
            <p:cNvSpPr>
              <a:spLocks/>
            </p:cNvSpPr>
            <p:nvPr/>
          </p:nvSpPr>
          <p:spPr bwMode="auto">
            <a:xfrm>
              <a:off x="8664575" y="2333626"/>
              <a:ext cx="49213" cy="49213"/>
            </a:xfrm>
            <a:custGeom>
              <a:avLst/>
              <a:gdLst>
                <a:gd name="T0" fmla="*/ 153 w 153"/>
                <a:gd name="T1" fmla="*/ 78 h 154"/>
                <a:gd name="T2" fmla="*/ 152 w 153"/>
                <a:gd name="T3" fmla="*/ 93 h 154"/>
                <a:gd name="T4" fmla="*/ 147 w 153"/>
                <a:gd name="T5" fmla="*/ 108 h 154"/>
                <a:gd name="T6" fmla="*/ 141 w 153"/>
                <a:gd name="T7" fmla="*/ 120 h 154"/>
                <a:gd name="T8" fmla="*/ 131 w 153"/>
                <a:gd name="T9" fmla="*/ 132 h 154"/>
                <a:gd name="T10" fmla="*/ 120 w 153"/>
                <a:gd name="T11" fmla="*/ 141 h 154"/>
                <a:gd name="T12" fmla="*/ 106 w 153"/>
                <a:gd name="T13" fmla="*/ 149 h 154"/>
                <a:gd name="T14" fmla="*/ 92 w 153"/>
                <a:gd name="T15" fmla="*/ 153 h 154"/>
                <a:gd name="T16" fmla="*/ 76 w 153"/>
                <a:gd name="T17" fmla="*/ 154 h 154"/>
                <a:gd name="T18" fmla="*/ 68 w 153"/>
                <a:gd name="T19" fmla="*/ 154 h 154"/>
                <a:gd name="T20" fmla="*/ 54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5 w 153"/>
                <a:gd name="T39" fmla="*/ 47 h 154"/>
                <a:gd name="T40" fmla="*/ 12 w 153"/>
                <a:gd name="T41" fmla="*/ 34 h 154"/>
                <a:gd name="T42" fmla="*/ 23 w 153"/>
                <a:gd name="T43" fmla="*/ 23 h 154"/>
                <a:gd name="T44" fmla="*/ 33 w 153"/>
                <a:gd name="T45" fmla="*/ 14 h 154"/>
                <a:gd name="T46" fmla="*/ 47 w 153"/>
                <a:gd name="T47" fmla="*/ 7 h 154"/>
                <a:gd name="T48" fmla="*/ 62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9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7" y="108"/>
                  </a:lnTo>
                  <a:lnTo>
                    <a:pt x="144" y="114"/>
                  </a:lnTo>
                  <a:lnTo>
                    <a:pt x="141" y="120"/>
                  </a:lnTo>
                  <a:lnTo>
                    <a:pt x="136" y="126"/>
                  </a:lnTo>
                  <a:lnTo>
                    <a:pt x="131" y="132"/>
                  </a:lnTo>
                  <a:lnTo>
                    <a:pt x="126" y="137"/>
                  </a:lnTo>
                  <a:lnTo>
                    <a:pt x="120" y="141"/>
                  </a:lnTo>
                  <a:lnTo>
                    <a:pt x="113" y="145"/>
                  </a:lnTo>
                  <a:lnTo>
                    <a:pt x="106" y="149"/>
                  </a:lnTo>
                  <a:lnTo>
                    <a:pt x="99" y="151"/>
                  </a:lnTo>
                  <a:lnTo>
                    <a:pt x="92" y="153"/>
                  </a:lnTo>
                  <a:lnTo>
                    <a:pt x="84" y="154"/>
                  </a:lnTo>
                  <a:lnTo>
                    <a:pt x="76" y="154"/>
                  </a:lnTo>
                  <a:lnTo>
                    <a:pt x="76" y="154"/>
                  </a:lnTo>
                  <a:lnTo>
                    <a:pt x="68" y="154"/>
                  </a:lnTo>
                  <a:lnTo>
                    <a:pt x="62" y="153"/>
                  </a:lnTo>
                  <a:lnTo>
                    <a:pt x="54" y="151"/>
                  </a:lnTo>
                  <a:lnTo>
                    <a:pt x="47" y="149"/>
                  </a:lnTo>
                  <a:lnTo>
                    <a:pt x="40" y="145"/>
                  </a:lnTo>
                  <a:lnTo>
                    <a:pt x="33" y="141"/>
                  </a:lnTo>
                  <a:lnTo>
                    <a:pt x="27" y="137"/>
                  </a:lnTo>
                  <a:lnTo>
                    <a:pt x="23" y="132"/>
                  </a:lnTo>
                  <a:lnTo>
                    <a:pt x="17" y="126"/>
                  </a:lnTo>
                  <a:lnTo>
                    <a:pt x="12" y="120"/>
                  </a:lnTo>
                  <a:lnTo>
                    <a:pt x="9" y="114"/>
                  </a:lnTo>
                  <a:lnTo>
                    <a:pt x="5" y="108"/>
                  </a:lnTo>
                  <a:lnTo>
                    <a:pt x="3" y="101"/>
                  </a:lnTo>
                  <a:lnTo>
                    <a:pt x="1" y="93"/>
                  </a:lnTo>
                  <a:lnTo>
                    <a:pt x="0" y="86"/>
                  </a:lnTo>
                  <a:lnTo>
                    <a:pt x="0" y="78"/>
                  </a:lnTo>
                  <a:lnTo>
                    <a:pt x="0" y="78"/>
                  </a:lnTo>
                  <a:lnTo>
                    <a:pt x="0" y="70"/>
                  </a:lnTo>
                  <a:lnTo>
                    <a:pt x="1" y="62"/>
                  </a:lnTo>
                  <a:lnTo>
                    <a:pt x="3" y="55"/>
                  </a:lnTo>
                  <a:lnTo>
                    <a:pt x="5" y="47"/>
                  </a:lnTo>
                  <a:lnTo>
                    <a:pt x="9" y="41"/>
                  </a:lnTo>
                  <a:lnTo>
                    <a:pt x="12" y="34"/>
                  </a:lnTo>
                  <a:lnTo>
                    <a:pt x="17" y="29"/>
                  </a:lnTo>
                  <a:lnTo>
                    <a:pt x="23" y="23"/>
                  </a:lnTo>
                  <a:lnTo>
                    <a:pt x="27" y="18"/>
                  </a:lnTo>
                  <a:lnTo>
                    <a:pt x="33" y="14"/>
                  </a:lnTo>
                  <a:lnTo>
                    <a:pt x="40" y="9"/>
                  </a:lnTo>
                  <a:lnTo>
                    <a:pt x="47" y="7"/>
                  </a:lnTo>
                  <a:lnTo>
                    <a:pt x="54" y="3"/>
                  </a:lnTo>
                  <a:lnTo>
                    <a:pt x="62"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1"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6" name="Freeform 1626">
              <a:extLst>
                <a:ext uri="{FF2B5EF4-FFF2-40B4-BE49-F238E27FC236}">
                  <a16:creationId xmlns:a16="http://schemas.microsoft.com/office/drawing/2014/main" id="{FCCD0A84-D619-4E8B-A9EC-DFE408458D3D}"/>
                </a:ext>
              </a:extLst>
            </p:cNvPr>
            <p:cNvSpPr>
              <a:spLocks/>
            </p:cNvSpPr>
            <p:nvPr/>
          </p:nvSpPr>
          <p:spPr bwMode="auto">
            <a:xfrm>
              <a:off x="8734425" y="2333626"/>
              <a:ext cx="49213" cy="49213"/>
            </a:xfrm>
            <a:custGeom>
              <a:avLst/>
              <a:gdLst>
                <a:gd name="T0" fmla="*/ 155 w 155"/>
                <a:gd name="T1" fmla="*/ 78 h 154"/>
                <a:gd name="T2" fmla="*/ 153 w 155"/>
                <a:gd name="T3" fmla="*/ 93 h 154"/>
                <a:gd name="T4" fmla="*/ 148 w 155"/>
                <a:gd name="T5" fmla="*/ 108 h 154"/>
                <a:gd name="T6" fmla="*/ 141 w 155"/>
                <a:gd name="T7" fmla="*/ 120 h 154"/>
                <a:gd name="T8" fmla="*/ 132 w 155"/>
                <a:gd name="T9" fmla="*/ 132 h 154"/>
                <a:gd name="T10" fmla="*/ 121 w 155"/>
                <a:gd name="T11" fmla="*/ 141 h 154"/>
                <a:gd name="T12" fmla="*/ 107 w 155"/>
                <a:gd name="T13" fmla="*/ 149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8 w 155"/>
                <a:gd name="T25" fmla="*/ 137 h 154"/>
                <a:gd name="T26" fmla="*/ 18 w 155"/>
                <a:gd name="T27" fmla="*/ 126 h 154"/>
                <a:gd name="T28" fmla="*/ 9 w 155"/>
                <a:gd name="T29" fmla="*/ 114 h 154"/>
                <a:gd name="T30" fmla="*/ 4 w 155"/>
                <a:gd name="T31" fmla="*/ 101 h 154"/>
                <a:gd name="T32" fmla="*/ 0 w 155"/>
                <a:gd name="T33" fmla="*/ 86 h 154"/>
                <a:gd name="T34" fmla="*/ 0 w 155"/>
                <a:gd name="T35" fmla="*/ 78 h 154"/>
                <a:gd name="T36" fmla="*/ 1 w 155"/>
                <a:gd name="T37" fmla="*/ 62 h 154"/>
                <a:gd name="T38" fmla="*/ 6 w 155"/>
                <a:gd name="T39" fmla="*/ 47 h 154"/>
                <a:gd name="T40" fmla="*/ 13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9 h 154"/>
                <a:gd name="T62" fmla="*/ 145 w 155"/>
                <a:gd name="T63" fmla="*/ 41 h 154"/>
                <a:gd name="T64" fmla="*/ 150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6"/>
                  </a:lnTo>
                  <a:lnTo>
                    <a:pt x="153" y="93"/>
                  </a:lnTo>
                  <a:lnTo>
                    <a:pt x="150" y="101"/>
                  </a:lnTo>
                  <a:lnTo>
                    <a:pt x="148" y="108"/>
                  </a:lnTo>
                  <a:lnTo>
                    <a:pt x="145" y="114"/>
                  </a:lnTo>
                  <a:lnTo>
                    <a:pt x="141" y="120"/>
                  </a:lnTo>
                  <a:lnTo>
                    <a:pt x="137" y="126"/>
                  </a:lnTo>
                  <a:lnTo>
                    <a:pt x="132" y="132"/>
                  </a:lnTo>
                  <a:lnTo>
                    <a:pt x="126" y="137"/>
                  </a:lnTo>
                  <a:lnTo>
                    <a:pt x="121" y="141"/>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8" y="137"/>
                  </a:lnTo>
                  <a:lnTo>
                    <a:pt x="23" y="132"/>
                  </a:lnTo>
                  <a:lnTo>
                    <a:pt x="18"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3" y="34"/>
                  </a:lnTo>
                  <a:lnTo>
                    <a:pt x="18" y="29"/>
                  </a:lnTo>
                  <a:lnTo>
                    <a:pt x="23" y="23"/>
                  </a:lnTo>
                  <a:lnTo>
                    <a:pt x="28"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9"/>
                  </a:lnTo>
                  <a:lnTo>
                    <a:pt x="141" y="34"/>
                  </a:lnTo>
                  <a:lnTo>
                    <a:pt x="145" y="41"/>
                  </a:lnTo>
                  <a:lnTo>
                    <a:pt x="148" y="47"/>
                  </a:lnTo>
                  <a:lnTo>
                    <a:pt x="150"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7" name="Freeform 1627">
              <a:extLst>
                <a:ext uri="{FF2B5EF4-FFF2-40B4-BE49-F238E27FC236}">
                  <a16:creationId xmlns:a16="http://schemas.microsoft.com/office/drawing/2014/main" id="{21037476-7B8D-4B34-BA14-B00EDA29089D}"/>
                </a:ext>
              </a:extLst>
            </p:cNvPr>
            <p:cNvSpPr>
              <a:spLocks/>
            </p:cNvSpPr>
            <p:nvPr/>
          </p:nvSpPr>
          <p:spPr bwMode="auto">
            <a:xfrm>
              <a:off x="8594725" y="2405063"/>
              <a:ext cx="49213" cy="49213"/>
            </a:xfrm>
            <a:custGeom>
              <a:avLst/>
              <a:gdLst>
                <a:gd name="T0" fmla="*/ 155 w 155"/>
                <a:gd name="T1" fmla="*/ 78 h 154"/>
                <a:gd name="T2" fmla="*/ 153 w 155"/>
                <a:gd name="T3" fmla="*/ 93 h 154"/>
                <a:gd name="T4" fmla="*/ 148 w 155"/>
                <a:gd name="T5" fmla="*/ 108 h 154"/>
                <a:gd name="T6" fmla="*/ 141 w 155"/>
                <a:gd name="T7" fmla="*/ 120 h 154"/>
                <a:gd name="T8" fmla="*/ 132 w 155"/>
                <a:gd name="T9" fmla="*/ 132 h 154"/>
                <a:gd name="T10" fmla="*/ 120 w 155"/>
                <a:gd name="T11" fmla="*/ 141 h 154"/>
                <a:gd name="T12" fmla="*/ 108 w 155"/>
                <a:gd name="T13" fmla="*/ 149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9 w 155"/>
                <a:gd name="T25" fmla="*/ 137 h 154"/>
                <a:gd name="T26" fmla="*/ 17 w 155"/>
                <a:gd name="T27" fmla="*/ 126 h 154"/>
                <a:gd name="T28" fmla="*/ 9 w 155"/>
                <a:gd name="T29" fmla="*/ 114 h 154"/>
                <a:gd name="T30" fmla="*/ 4 w 155"/>
                <a:gd name="T31" fmla="*/ 101 h 154"/>
                <a:gd name="T32" fmla="*/ 0 w 155"/>
                <a:gd name="T33" fmla="*/ 86 h 154"/>
                <a:gd name="T34" fmla="*/ 0 w 155"/>
                <a:gd name="T35" fmla="*/ 78 h 154"/>
                <a:gd name="T36" fmla="*/ 1 w 155"/>
                <a:gd name="T37" fmla="*/ 62 h 154"/>
                <a:gd name="T38" fmla="*/ 6 w 155"/>
                <a:gd name="T39" fmla="*/ 48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10 h 154"/>
                <a:gd name="T58" fmla="*/ 126 w 155"/>
                <a:gd name="T59" fmla="*/ 18 h 154"/>
                <a:gd name="T60" fmla="*/ 137 w 155"/>
                <a:gd name="T61" fmla="*/ 29 h 154"/>
                <a:gd name="T62" fmla="*/ 145 w 155"/>
                <a:gd name="T63" fmla="*/ 41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6"/>
                  </a:lnTo>
                  <a:lnTo>
                    <a:pt x="153" y="93"/>
                  </a:lnTo>
                  <a:lnTo>
                    <a:pt x="151" y="101"/>
                  </a:lnTo>
                  <a:lnTo>
                    <a:pt x="148" y="108"/>
                  </a:lnTo>
                  <a:lnTo>
                    <a:pt x="145" y="114"/>
                  </a:lnTo>
                  <a:lnTo>
                    <a:pt x="141" y="120"/>
                  </a:lnTo>
                  <a:lnTo>
                    <a:pt x="137" y="126"/>
                  </a:lnTo>
                  <a:lnTo>
                    <a:pt x="132" y="132"/>
                  </a:lnTo>
                  <a:lnTo>
                    <a:pt x="126" y="137"/>
                  </a:lnTo>
                  <a:lnTo>
                    <a:pt x="120" y="141"/>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7"/>
                  </a:lnTo>
                  <a:lnTo>
                    <a:pt x="23" y="132"/>
                  </a:lnTo>
                  <a:lnTo>
                    <a:pt x="17" y="126"/>
                  </a:lnTo>
                  <a:lnTo>
                    <a:pt x="14"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4" y="34"/>
                  </a:lnTo>
                  <a:lnTo>
                    <a:pt x="17" y="29"/>
                  </a:lnTo>
                  <a:lnTo>
                    <a:pt x="23" y="23"/>
                  </a:lnTo>
                  <a:lnTo>
                    <a:pt x="29" y="18"/>
                  </a:lnTo>
                  <a:lnTo>
                    <a:pt x="35" y="14"/>
                  </a:lnTo>
                  <a:lnTo>
                    <a:pt x="40" y="10"/>
                  </a:lnTo>
                  <a:lnTo>
                    <a:pt x="47" y="7"/>
                  </a:lnTo>
                  <a:lnTo>
                    <a:pt x="54" y="3"/>
                  </a:lnTo>
                  <a:lnTo>
                    <a:pt x="62" y="2"/>
                  </a:lnTo>
                  <a:lnTo>
                    <a:pt x="69" y="1"/>
                  </a:lnTo>
                  <a:lnTo>
                    <a:pt x="77" y="0"/>
                  </a:lnTo>
                  <a:lnTo>
                    <a:pt x="77" y="0"/>
                  </a:lnTo>
                  <a:lnTo>
                    <a:pt x="85" y="1"/>
                  </a:lnTo>
                  <a:lnTo>
                    <a:pt x="93" y="2"/>
                  </a:lnTo>
                  <a:lnTo>
                    <a:pt x="100" y="3"/>
                  </a:lnTo>
                  <a:lnTo>
                    <a:pt x="108" y="7"/>
                  </a:lnTo>
                  <a:lnTo>
                    <a:pt x="114" y="10"/>
                  </a:lnTo>
                  <a:lnTo>
                    <a:pt x="120" y="14"/>
                  </a:lnTo>
                  <a:lnTo>
                    <a:pt x="126" y="18"/>
                  </a:lnTo>
                  <a:lnTo>
                    <a:pt x="132" y="23"/>
                  </a:lnTo>
                  <a:lnTo>
                    <a:pt x="137" y="29"/>
                  </a:lnTo>
                  <a:lnTo>
                    <a:pt x="141" y="34"/>
                  </a:lnTo>
                  <a:lnTo>
                    <a:pt x="145" y="41"/>
                  </a:lnTo>
                  <a:lnTo>
                    <a:pt x="148" y="48"/>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8" name="Freeform 1628">
              <a:extLst>
                <a:ext uri="{FF2B5EF4-FFF2-40B4-BE49-F238E27FC236}">
                  <a16:creationId xmlns:a16="http://schemas.microsoft.com/office/drawing/2014/main" id="{F08873FF-81D6-4E3E-8036-3AB6D69484F1}"/>
                </a:ext>
              </a:extLst>
            </p:cNvPr>
            <p:cNvSpPr>
              <a:spLocks/>
            </p:cNvSpPr>
            <p:nvPr/>
          </p:nvSpPr>
          <p:spPr bwMode="auto">
            <a:xfrm>
              <a:off x="8594725" y="2333626"/>
              <a:ext cx="49213" cy="49213"/>
            </a:xfrm>
            <a:custGeom>
              <a:avLst/>
              <a:gdLst>
                <a:gd name="T0" fmla="*/ 155 w 155"/>
                <a:gd name="T1" fmla="*/ 78 h 154"/>
                <a:gd name="T2" fmla="*/ 153 w 155"/>
                <a:gd name="T3" fmla="*/ 93 h 154"/>
                <a:gd name="T4" fmla="*/ 148 w 155"/>
                <a:gd name="T5" fmla="*/ 108 h 154"/>
                <a:gd name="T6" fmla="*/ 141 w 155"/>
                <a:gd name="T7" fmla="*/ 120 h 154"/>
                <a:gd name="T8" fmla="*/ 132 w 155"/>
                <a:gd name="T9" fmla="*/ 132 h 154"/>
                <a:gd name="T10" fmla="*/ 120 w 155"/>
                <a:gd name="T11" fmla="*/ 141 h 154"/>
                <a:gd name="T12" fmla="*/ 108 w 155"/>
                <a:gd name="T13" fmla="*/ 149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9 w 155"/>
                <a:gd name="T25" fmla="*/ 137 h 154"/>
                <a:gd name="T26" fmla="*/ 17 w 155"/>
                <a:gd name="T27" fmla="*/ 126 h 154"/>
                <a:gd name="T28" fmla="*/ 9 w 155"/>
                <a:gd name="T29" fmla="*/ 114 h 154"/>
                <a:gd name="T30" fmla="*/ 4 w 155"/>
                <a:gd name="T31" fmla="*/ 101 h 154"/>
                <a:gd name="T32" fmla="*/ 0 w 155"/>
                <a:gd name="T33" fmla="*/ 86 h 154"/>
                <a:gd name="T34" fmla="*/ 0 w 155"/>
                <a:gd name="T35" fmla="*/ 78 h 154"/>
                <a:gd name="T36" fmla="*/ 1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9 h 154"/>
                <a:gd name="T62" fmla="*/ 145 w 155"/>
                <a:gd name="T63" fmla="*/ 41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6"/>
                  </a:lnTo>
                  <a:lnTo>
                    <a:pt x="153" y="93"/>
                  </a:lnTo>
                  <a:lnTo>
                    <a:pt x="151" y="101"/>
                  </a:lnTo>
                  <a:lnTo>
                    <a:pt x="148" y="108"/>
                  </a:lnTo>
                  <a:lnTo>
                    <a:pt x="145" y="114"/>
                  </a:lnTo>
                  <a:lnTo>
                    <a:pt x="141" y="120"/>
                  </a:lnTo>
                  <a:lnTo>
                    <a:pt x="137" y="126"/>
                  </a:lnTo>
                  <a:lnTo>
                    <a:pt x="132" y="132"/>
                  </a:lnTo>
                  <a:lnTo>
                    <a:pt x="126" y="137"/>
                  </a:lnTo>
                  <a:lnTo>
                    <a:pt x="120" y="141"/>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7"/>
                  </a:lnTo>
                  <a:lnTo>
                    <a:pt x="23" y="132"/>
                  </a:lnTo>
                  <a:lnTo>
                    <a:pt x="17" y="126"/>
                  </a:lnTo>
                  <a:lnTo>
                    <a:pt x="14"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4" y="34"/>
                  </a:lnTo>
                  <a:lnTo>
                    <a:pt x="17" y="29"/>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0" y="14"/>
                  </a:lnTo>
                  <a:lnTo>
                    <a:pt x="126" y="18"/>
                  </a:lnTo>
                  <a:lnTo>
                    <a:pt x="132" y="23"/>
                  </a:lnTo>
                  <a:lnTo>
                    <a:pt x="137" y="29"/>
                  </a:lnTo>
                  <a:lnTo>
                    <a:pt x="141" y="34"/>
                  </a:lnTo>
                  <a:lnTo>
                    <a:pt x="145" y="41"/>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9" name="Freeform 1629">
              <a:extLst>
                <a:ext uri="{FF2B5EF4-FFF2-40B4-BE49-F238E27FC236}">
                  <a16:creationId xmlns:a16="http://schemas.microsoft.com/office/drawing/2014/main" id="{CEF59E8D-428B-471D-9FC1-32A447349AE6}"/>
                </a:ext>
              </a:extLst>
            </p:cNvPr>
            <p:cNvSpPr>
              <a:spLocks/>
            </p:cNvSpPr>
            <p:nvPr/>
          </p:nvSpPr>
          <p:spPr bwMode="auto">
            <a:xfrm>
              <a:off x="8804275" y="2333626"/>
              <a:ext cx="49213" cy="49213"/>
            </a:xfrm>
            <a:custGeom>
              <a:avLst/>
              <a:gdLst>
                <a:gd name="T0" fmla="*/ 154 w 154"/>
                <a:gd name="T1" fmla="*/ 78 h 154"/>
                <a:gd name="T2" fmla="*/ 152 w 154"/>
                <a:gd name="T3" fmla="*/ 93 h 154"/>
                <a:gd name="T4" fmla="*/ 148 w 154"/>
                <a:gd name="T5" fmla="*/ 108 h 154"/>
                <a:gd name="T6" fmla="*/ 141 w 154"/>
                <a:gd name="T7" fmla="*/ 120 h 154"/>
                <a:gd name="T8" fmla="*/ 132 w 154"/>
                <a:gd name="T9" fmla="*/ 132 h 154"/>
                <a:gd name="T10" fmla="*/ 120 w 154"/>
                <a:gd name="T11" fmla="*/ 141 h 154"/>
                <a:gd name="T12" fmla="*/ 107 w 154"/>
                <a:gd name="T13" fmla="*/ 149 h 154"/>
                <a:gd name="T14" fmla="*/ 92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6 h 154"/>
                <a:gd name="T28" fmla="*/ 9 w 154"/>
                <a:gd name="T29" fmla="*/ 114 h 154"/>
                <a:gd name="T30" fmla="*/ 4 w 154"/>
                <a:gd name="T31" fmla="*/ 101 h 154"/>
                <a:gd name="T32" fmla="*/ 0 w 154"/>
                <a:gd name="T33" fmla="*/ 86 h 154"/>
                <a:gd name="T34" fmla="*/ 0 w 154"/>
                <a:gd name="T35" fmla="*/ 78 h 154"/>
                <a:gd name="T36" fmla="*/ 1 w 154"/>
                <a:gd name="T37" fmla="*/ 62 h 154"/>
                <a:gd name="T38" fmla="*/ 6 w 154"/>
                <a:gd name="T39" fmla="*/ 47 h 154"/>
                <a:gd name="T40" fmla="*/ 13 w 154"/>
                <a:gd name="T41" fmla="*/ 34 h 154"/>
                <a:gd name="T42" fmla="*/ 22 w 154"/>
                <a:gd name="T43" fmla="*/ 23 h 154"/>
                <a:gd name="T44" fmla="*/ 33 w 154"/>
                <a:gd name="T45" fmla="*/ 14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6 w 154"/>
                <a:gd name="T61" fmla="*/ 29 h 154"/>
                <a:gd name="T62" fmla="*/ 144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2" y="93"/>
                  </a:lnTo>
                  <a:lnTo>
                    <a:pt x="150" y="101"/>
                  </a:lnTo>
                  <a:lnTo>
                    <a:pt x="148" y="108"/>
                  </a:lnTo>
                  <a:lnTo>
                    <a:pt x="144" y="114"/>
                  </a:lnTo>
                  <a:lnTo>
                    <a:pt x="141" y="120"/>
                  </a:lnTo>
                  <a:lnTo>
                    <a:pt x="136" y="126"/>
                  </a:lnTo>
                  <a:lnTo>
                    <a:pt x="132" y="132"/>
                  </a:lnTo>
                  <a:lnTo>
                    <a:pt x="126" y="137"/>
                  </a:lnTo>
                  <a:lnTo>
                    <a:pt x="120" y="141"/>
                  </a:lnTo>
                  <a:lnTo>
                    <a:pt x="114" y="145"/>
                  </a:lnTo>
                  <a:lnTo>
                    <a:pt x="107"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1"/>
                  </a:lnTo>
                  <a:lnTo>
                    <a:pt x="28" y="137"/>
                  </a:lnTo>
                  <a:lnTo>
                    <a:pt x="22" y="132"/>
                  </a:lnTo>
                  <a:lnTo>
                    <a:pt x="17"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9"/>
                  </a:lnTo>
                  <a:lnTo>
                    <a:pt x="47" y="7"/>
                  </a:lnTo>
                  <a:lnTo>
                    <a:pt x="54" y="3"/>
                  </a:lnTo>
                  <a:lnTo>
                    <a:pt x="61" y="2"/>
                  </a:lnTo>
                  <a:lnTo>
                    <a:pt x="69" y="1"/>
                  </a:lnTo>
                  <a:lnTo>
                    <a:pt x="77" y="0"/>
                  </a:lnTo>
                  <a:lnTo>
                    <a:pt x="77" y="0"/>
                  </a:lnTo>
                  <a:lnTo>
                    <a:pt x="85" y="1"/>
                  </a:lnTo>
                  <a:lnTo>
                    <a:pt x="92" y="2"/>
                  </a:lnTo>
                  <a:lnTo>
                    <a:pt x="100" y="3"/>
                  </a:lnTo>
                  <a:lnTo>
                    <a:pt x="107" y="7"/>
                  </a:lnTo>
                  <a:lnTo>
                    <a:pt x="114" y="9"/>
                  </a:lnTo>
                  <a:lnTo>
                    <a:pt x="120" y="14"/>
                  </a:lnTo>
                  <a:lnTo>
                    <a:pt x="126" y="18"/>
                  </a:lnTo>
                  <a:lnTo>
                    <a:pt x="132" y="23"/>
                  </a:lnTo>
                  <a:lnTo>
                    <a:pt x="136" y="29"/>
                  </a:lnTo>
                  <a:lnTo>
                    <a:pt x="141" y="34"/>
                  </a:lnTo>
                  <a:lnTo>
                    <a:pt x="144" y="41"/>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0" name="Freeform 1630">
              <a:extLst>
                <a:ext uri="{FF2B5EF4-FFF2-40B4-BE49-F238E27FC236}">
                  <a16:creationId xmlns:a16="http://schemas.microsoft.com/office/drawing/2014/main" id="{46F3BCCB-555D-44F4-8E1E-962AA10B9B9F}"/>
                </a:ext>
              </a:extLst>
            </p:cNvPr>
            <p:cNvSpPr>
              <a:spLocks/>
            </p:cNvSpPr>
            <p:nvPr/>
          </p:nvSpPr>
          <p:spPr bwMode="auto">
            <a:xfrm>
              <a:off x="8874125" y="2333626"/>
              <a:ext cx="49213" cy="49213"/>
            </a:xfrm>
            <a:custGeom>
              <a:avLst/>
              <a:gdLst>
                <a:gd name="T0" fmla="*/ 155 w 155"/>
                <a:gd name="T1" fmla="*/ 78 h 154"/>
                <a:gd name="T2" fmla="*/ 152 w 155"/>
                <a:gd name="T3" fmla="*/ 93 h 154"/>
                <a:gd name="T4" fmla="*/ 148 w 155"/>
                <a:gd name="T5" fmla="*/ 108 h 154"/>
                <a:gd name="T6" fmla="*/ 141 w 155"/>
                <a:gd name="T7" fmla="*/ 120 h 154"/>
                <a:gd name="T8" fmla="*/ 132 w 155"/>
                <a:gd name="T9" fmla="*/ 132 h 154"/>
                <a:gd name="T10" fmla="*/ 120 w 155"/>
                <a:gd name="T11" fmla="*/ 141 h 154"/>
                <a:gd name="T12" fmla="*/ 108 w 155"/>
                <a:gd name="T13" fmla="*/ 149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9 w 155"/>
                <a:gd name="T25" fmla="*/ 137 h 154"/>
                <a:gd name="T26" fmla="*/ 17 w 155"/>
                <a:gd name="T27" fmla="*/ 126 h 154"/>
                <a:gd name="T28" fmla="*/ 9 w 155"/>
                <a:gd name="T29" fmla="*/ 114 h 154"/>
                <a:gd name="T30" fmla="*/ 4 w 155"/>
                <a:gd name="T31" fmla="*/ 101 h 154"/>
                <a:gd name="T32" fmla="*/ 0 w 155"/>
                <a:gd name="T33" fmla="*/ 86 h 154"/>
                <a:gd name="T34" fmla="*/ 0 w 155"/>
                <a:gd name="T35" fmla="*/ 78 h 154"/>
                <a:gd name="T36" fmla="*/ 1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6 w 155"/>
                <a:gd name="T61" fmla="*/ 29 h 154"/>
                <a:gd name="T62" fmla="*/ 144 w 155"/>
                <a:gd name="T63" fmla="*/ 41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6"/>
                  </a:lnTo>
                  <a:lnTo>
                    <a:pt x="152" y="93"/>
                  </a:lnTo>
                  <a:lnTo>
                    <a:pt x="151" y="101"/>
                  </a:lnTo>
                  <a:lnTo>
                    <a:pt x="148" y="108"/>
                  </a:lnTo>
                  <a:lnTo>
                    <a:pt x="144" y="114"/>
                  </a:lnTo>
                  <a:lnTo>
                    <a:pt x="141" y="120"/>
                  </a:lnTo>
                  <a:lnTo>
                    <a:pt x="136" y="126"/>
                  </a:lnTo>
                  <a:lnTo>
                    <a:pt x="132" y="132"/>
                  </a:lnTo>
                  <a:lnTo>
                    <a:pt x="126" y="137"/>
                  </a:lnTo>
                  <a:lnTo>
                    <a:pt x="120" y="141"/>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1"/>
                  </a:lnTo>
                  <a:lnTo>
                    <a:pt x="29" y="137"/>
                  </a:lnTo>
                  <a:lnTo>
                    <a:pt x="23" y="132"/>
                  </a:lnTo>
                  <a:lnTo>
                    <a:pt x="17" y="126"/>
                  </a:lnTo>
                  <a:lnTo>
                    <a:pt x="14"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4" y="34"/>
                  </a:lnTo>
                  <a:lnTo>
                    <a:pt x="17" y="29"/>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0" y="14"/>
                  </a:lnTo>
                  <a:lnTo>
                    <a:pt x="126" y="18"/>
                  </a:lnTo>
                  <a:lnTo>
                    <a:pt x="132" y="23"/>
                  </a:lnTo>
                  <a:lnTo>
                    <a:pt x="136" y="29"/>
                  </a:lnTo>
                  <a:lnTo>
                    <a:pt x="141" y="34"/>
                  </a:lnTo>
                  <a:lnTo>
                    <a:pt x="144" y="41"/>
                  </a:lnTo>
                  <a:lnTo>
                    <a:pt x="148" y="47"/>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1" name="Freeform 1631">
              <a:extLst>
                <a:ext uri="{FF2B5EF4-FFF2-40B4-BE49-F238E27FC236}">
                  <a16:creationId xmlns:a16="http://schemas.microsoft.com/office/drawing/2014/main" id="{039893E4-CB26-47A2-9A53-5B8FA8A3EB9C}"/>
                </a:ext>
              </a:extLst>
            </p:cNvPr>
            <p:cNvSpPr>
              <a:spLocks/>
            </p:cNvSpPr>
            <p:nvPr/>
          </p:nvSpPr>
          <p:spPr bwMode="auto">
            <a:xfrm>
              <a:off x="8943975" y="2333626"/>
              <a:ext cx="49213" cy="49213"/>
            </a:xfrm>
            <a:custGeom>
              <a:avLst/>
              <a:gdLst>
                <a:gd name="T0" fmla="*/ 154 w 154"/>
                <a:gd name="T1" fmla="*/ 78 h 154"/>
                <a:gd name="T2" fmla="*/ 152 w 154"/>
                <a:gd name="T3" fmla="*/ 93 h 154"/>
                <a:gd name="T4" fmla="*/ 147 w 154"/>
                <a:gd name="T5" fmla="*/ 108 h 154"/>
                <a:gd name="T6" fmla="*/ 141 w 154"/>
                <a:gd name="T7" fmla="*/ 120 h 154"/>
                <a:gd name="T8" fmla="*/ 131 w 154"/>
                <a:gd name="T9" fmla="*/ 132 h 154"/>
                <a:gd name="T10" fmla="*/ 120 w 154"/>
                <a:gd name="T11" fmla="*/ 141 h 154"/>
                <a:gd name="T12" fmla="*/ 107 w 154"/>
                <a:gd name="T13" fmla="*/ 149 h 154"/>
                <a:gd name="T14" fmla="*/ 93 w 154"/>
                <a:gd name="T15" fmla="*/ 153 h 154"/>
                <a:gd name="T16" fmla="*/ 76 w 154"/>
                <a:gd name="T17" fmla="*/ 154 h 154"/>
                <a:gd name="T18" fmla="*/ 70 w 154"/>
                <a:gd name="T19" fmla="*/ 154 h 154"/>
                <a:gd name="T20" fmla="*/ 54 w 154"/>
                <a:gd name="T21" fmla="*/ 151 h 154"/>
                <a:gd name="T22" fmla="*/ 40 w 154"/>
                <a:gd name="T23" fmla="*/ 145 h 154"/>
                <a:gd name="T24" fmla="*/ 28 w 154"/>
                <a:gd name="T25" fmla="*/ 137 h 154"/>
                <a:gd name="T26" fmla="*/ 18 w 154"/>
                <a:gd name="T27" fmla="*/ 126 h 154"/>
                <a:gd name="T28" fmla="*/ 9 w 154"/>
                <a:gd name="T29" fmla="*/ 114 h 154"/>
                <a:gd name="T30" fmla="*/ 3 w 154"/>
                <a:gd name="T31" fmla="*/ 101 h 154"/>
                <a:gd name="T32" fmla="*/ 1 w 154"/>
                <a:gd name="T33" fmla="*/ 86 h 154"/>
                <a:gd name="T34" fmla="*/ 0 w 154"/>
                <a:gd name="T35" fmla="*/ 78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6 w 154"/>
                <a:gd name="T51" fmla="*/ 0 h 154"/>
                <a:gd name="T52" fmla="*/ 84 w 154"/>
                <a:gd name="T53" fmla="*/ 1 h 154"/>
                <a:gd name="T54" fmla="*/ 99 w 154"/>
                <a:gd name="T55" fmla="*/ 3 h 154"/>
                <a:gd name="T56" fmla="*/ 113 w 154"/>
                <a:gd name="T57" fmla="*/ 9 h 154"/>
                <a:gd name="T58" fmla="*/ 126 w 154"/>
                <a:gd name="T59" fmla="*/ 18 h 154"/>
                <a:gd name="T60" fmla="*/ 136 w 154"/>
                <a:gd name="T61" fmla="*/ 29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7" y="108"/>
                  </a:lnTo>
                  <a:lnTo>
                    <a:pt x="145" y="114"/>
                  </a:lnTo>
                  <a:lnTo>
                    <a:pt x="141" y="120"/>
                  </a:lnTo>
                  <a:lnTo>
                    <a:pt x="136" y="126"/>
                  </a:lnTo>
                  <a:lnTo>
                    <a:pt x="131" y="132"/>
                  </a:lnTo>
                  <a:lnTo>
                    <a:pt x="126" y="137"/>
                  </a:lnTo>
                  <a:lnTo>
                    <a:pt x="120" y="141"/>
                  </a:lnTo>
                  <a:lnTo>
                    <a:pt x="113" y="145"/>
                  </a:lnTo>
                  <a:lnTo>
                    <a:pt x="107" y="149"/>
                  </a:lnTo>
                  <a:lnTo>
                    <a:pt x="99" y="151"/>
                  </a:lnTo>
                  <a:lnTo>
                    <a:pt x="93" y="153"/>
                  </a:lnTo>
                  <a:lnTo>
                    <a:pt x="84" y="154"/>
                  </a:lnTo>
                  <a:lnTo>
                    <a:pt x="76" y="154"/>
                  </a:lnTo>
                  <a:lnTo>
                    <a:pt x="76" y="154"/>
                  </a:lnTo>
                  <a:lnTo>
                    <a:pt x="70" y="154"/>
                  </a:lnTo>
                  <a:lnTo>
                    <a:pt x="62" y="153"/>
                  </a:lnTo>
                  <a:lnTo>
                    <a:pt x="54" y="151"/>
                  </a:lnTo>
                  <a:lnTo>
                    <a:pt x="47" y="149"/>
                  </a:lnTo>
                  <a:lnTo>
                    <a:pt x="40" y="145"/>
                  </a:lnTo>
                  <a:lnTo>
                    <a:pt x="34" y="141"/>
                  </a:lnTo>
                  <a:lnTo>
                    <a:pt x="28" y="137"/>
                  </a:lnTo>
                  <a:lnTo>
                    <a:pt x="23" y="132"/>
                  </a:lnTo>
                  <a:lnTo>
                    <a:pt x="18" y="126"/>
                  </a:lnTo>
                  <a:lnTo>
                    <a:pt x="14" y="120"/>
                  </a:lnTo>
                  <a:lnTo>
                    <a:pt x="9" y="114"/>
                  </a:lnTo>
                  <a:lnTo>
                    <a:pt x="7" y="108"/>
                  </a:lnTo>
                  <a:lnTo>
                    <a:pt x="3" y="101"/>
                  </a:lnTo>
                  <a:lnTo>
                    <a:pt x="2" y="93"/>
                  </a:lnTo>
                  <a:lnTo>
                    <a:pt x="1" y="86"/>
                  </a:lnTo>
                  <a:lnTo>
                    <a:pt x="0" y="78"/>
                  </a:lnTo>
                  <a:lnTo>
                    <a:pt x="0" y="78"/>
                  </a:lnTo>
                  <a:lnTo>
                    <a:pt x="1" y="70"/>
                  </a:lnTo>
                  <a:lnTo>
                    <a:pt x="2" y="62"/>
                  </a:lnTo>
                  <a:lnTo>
                    <a:pt x="3" y="55"/>
                  </a:lnTo>
                  <a:lnTo>
                    <a:pt x="7" y="47"/>
                  </a:lnTo>
                  <a:lnTo>
                    <a:pt x="9" y="41"/>
                  </a:lnTo>
                  <a:lnTo>
                    <a:pt x="14" y="34"/>
                  </a:lnTo>
                  <a:lnTo>
                    <a:pt x="18" y="29"/>
                  </a:lnTo>
                  <a:lnTo>
                    <a:pt x="23" y="23"/>
                  </a:lnTo>
                  <a:lnTo>
                    <a:pt x="28" y="18"/>
                  </a:lnTo>
                  <a:lnTo>
                    <a:pt x="34" y="14"/>
                  </a:lnTo>
                  <a:lnTo>
                    <a:pt x="40" y="9"/>
                  </a:lnTo>
                  <a:lnTo>
                    <a:pt x="47" y="7"/>
                  </a:lnTo>
                  <a:lnTo>
                    <a:pt x="54" y="3"/>
                  </a:lnTo>
                  <a:lnTo>
                    <a:pt x="62" y="2"/>
                  </a:lnTo>
                  <a:lnTo>
                    <a:pt x="70" y="1"/>
                  </a:lnTo>
                  <a:lnTo>
                    <a:pt x="76" y="0"/>
                  </a:lnTo>
                  <a:lnTo>
                    <a:pt x="76" y="0"/>
                  </a:lnTo>
                  <a:lnTo>
                    <a:pt x="84" y="1"/>
                  </a:lnTo>
                  <a:lnTo>
                    <a:pt x="93" y="2"/>
                  </a:lnTo>
                  <a:lnTo>
                    <a:pt x="99" y="3"/>
                  </a:lnTo>
                  <a:lnTo>
                    <a:pt x="107" y="7"/>
                  </a:lnTo>
                  <a:lnTo>
                    <a:pt x="113" y="9"/>
                  </a:lnTo>
                  <a:lnTo>
                    <a:pt x="120" y="14"/>
                  </a:lnTo>
                  <a:lnTo>
                    <a:pt x="126" y="18"/>
                  </a:lnTo>
                  <a:lnTo>
                    <a:pt x="131" y="23"/>
                  </a:lnTo>
                  <a:lnTo>
                    <a:pt x="136" y="29"/>
                  </a:lnTo>
                  <a:lnTo>
                    <a:pt x="141" y="34"/>
                  </a:lnTo>
                  <a:lnTo>
                    <a:pt x="145" y="41"/>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2" name="Freeform 1632">
              <a:extLst>
                <a:ext uri="{FF2B5EF4-FFF2-40B4-BE49-F238E27FC236}">
                  <a16:creationId xmlns:a16="http://schemas.microsoft.com/office/drawing/2014/main" id="{5E929774-5561-48C2-BB4E-6ECB164AFF8D}"/>
                </a:ext>
              </a:extLst>
            </p:cNvPr>
            <p:cNvSpPr>
              <a:spLocks/>
            </p:cNvSpPr>
            <p:nvPr/>
          </p:nvSpPr>
          <p:spPr bwMode="auto">
            <a:xfrm>
              <a:off x="9013825" y="2333626"/>
              <a:ext cx="49213" cy="49213"/>
            </a:xfrm>
            <a:custGeom>
              <a:avLst/>
              <a:gdLst>
                <a:gd name="T0" fmla="*/ 154 w 154"/>
                <a:gd name="T1" fmla="*/ 78 h 154"/>
                <a:gd name="T2" fmla="*/ 153 w 154"/>
                <a:gd name="T3" fmla="*/ 93 h 154"/>
                <a:gd name="T4" fmla="*/ 148 w 154"/>
                <a:gd name="T5" fmla="*/ 108 h 154"/>
                <a:gd name="T6" fmla="*/ 141 w 154"/>
                <a:gd name="T7" fmla="*/ 120 h 154"/>
                <a:gd name="T8" fmla="*/ 131 w 154"/>
                <a:gd name="T9" fmla="*/ 132 h 154"/>
                <a:gd name="T10" fmla="*/ 120 w 154"/>
                <a:gd name="T11" fmla="*/ 141 h 154"/>
                <a:gd name="T12" fmla="*/ 107 w 154"/>
                <a:gd name="T13" fmla="*/ 149 h 154"/>
                <a:gd name="T14" fmla="*/ 92 w 154"/>
                <a:gd name="T15" fmla="*/ 153 h 154"/>
                <a:gd name="T16" fmla="*/ 77 w 154"/>
                <a:gd name="T17" fmla="*/ 154 h 154"/>
                <a:gd name="T18" fmla="*/ 69 w 154"/>
                <a:gd name="T19" fmla="*/ 154 h 154"/>
                <a:gd name="T20" fmla="*/ 54 w 154"/>
                <a:gd name="T21" fmla="*/ 151 h 154"/>
                <a:gd name="T22" fmla="*/ 41 w 154"/>
                <a:gd name="T23" fmla="*/ 145 h 154"/>
                <a:gd name="T24" fmla="*/ 28 w 154"/>
                <a:gd name="T25" fmla="*/ 137 h 154"/>
                <a:gd name="T26" fmla="*/ 18 w 154"/>
                <a:gd name="T27" fmla="*/ 126 h 154"/>
                <a:gd name="T28" fmla="*/ 10 w 154"/>
                <a:gd name="T29" fmla="*/ 114 h 154"/>
                <a:gd name="T30" fmla="*/ 3 w 154"/>
                <a:gd name="T31" fmla="*/ 101 h 154"/>
                <a:gd name="T32" fmla="*/ 1 w 154"/>
                <a:gd name="T33" fmla="*/ 86 h 154"/>
                <a:gd name="T34" fmla="*/ 0 w 154"/>
                <a:gd name="T35" fmla="*/ 78 h 154"/>
                <a:gd name="T36" fmla="*/ 2 w 154"/>
                <a:gd name="T37" fmla="*/ 62 h 154"/>
                <a:gd name="T38" fmla="*/ 6 w 154"/>
                <a:gd name="T39" fmla="*/ 47 h 154"/>
                <a:gd name="T40" fmla="*/ 13 w 154"/>
                <a:gd name="T41" fmla="*/ 34 h 154"/>
                <a:gd name="T42" fmla="*/ 22 w 154"/>
                <a:gd name="T43" fmla="*/ 23 h 154"/>
                <a:gd name="T44" fmla="*/ 34 w 154"/>
                <a:gd name="T45" fmla="*/ 14 h 154"/>
                <a:gd name="T46" fmla="*/ 48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7 w 154"/>
                <a:gd name="T59" fmla="*/ 18 h 154"/>
                <a:gd name="T60" fmla="*/ 137 w 154"/>
                <a:gd name="T61" fmla="*/ 29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3"/>
                  </a:lnTo>
                  <a:lnTo>
                    <a:pt x="151" y="101"/>
                  </a:lnTo>
                  <a:lnTo>
                    <a:pt x="148" y="108"/>
                  </a:lnTo>
                  <a:lnTo>
                    <a:pt x="145" y="114"/>
                  </a:lnTo>
                  <a:lnTo>
                    <a:pt x="141" y="120"/>
                  </a:lnTo>
                  <a:lnTo>
                    <a:pt x="137" y="126"/>
                  </a:lnTo>
                  <a:lnTo>
                    <a:pt x="131" y="132"/>
                  </a:lnTo>
                  <a:lnTo>
                    <a:pt x="127" y="137"/>
                  </a:lnTo>
                  <a:lnTo>
                    <a:pt x="120" y="141"/>
                  </a:lnTo>
                  <a:lnTo>
                    <a:pt x="114" y="145"/>
                  </a:lnTo>
                  <a:lnTo>
                    <a:pt x="107" y="149"/>
                  </a:lnTo>
                  <a:lnTo>
                    <a:pt x="100" y="151"/>
                  </a:lnTo>
                  <a:lnTo>
                    <a:pt x="92" y="153"/>
                  </a:lnTo>
                  <a:lnTo>
                    <a:pt x="85" y="154"/>
                  </a:lnTo>
                  <a:lnTo>
                    <a:pt x="77" y="154"/>
                  </a:lnTo>
                  <a:lnTo>
                    <a:pt x="77" y="154"/>
                  </a:lnTo>
                  <a:lnTo>
                    <a:pt x="69" y="154"/>
                  </a:lnTo>
                  <a:lnTo>
                    <a:pt x="61" y="153"/>
                  </a:lnTo>
                  <a:lnTo>
                    <a:pt x="54" y="151"/>
                  </a:lnTo>
                  <a:lnTo>
                    <a:pt x="48" y="149"/>
                  </a:lnTo>
                  <a:lnTo>
                    <a:pt x="41" y="145"/>
                  </a:lnTo>
                  <a:lnTo>
                    <a:pt x="34" y="141"/>
                  </a:lnTo>
                  <a:lnTo>
                    <a:pt x="28" y="137"/>
                  </a:lnTo>
                  <a:lnTo>
                    <a:pt x="22" y="132"/>
                  </a:lnTo>
                  <a:lnTo>
                    <a:pt x="18" y="126"/>
                  </a:lnTo>
                  <a:lnTo>
                    <a:pt x="13" y="120"/>
                  </a:lnTo>
                  <a:lnTo>
                    <a:pt x="10" y="114"/>
                  </a:lnTo>
                  <a:lnTo>
                    <a:pt x="6" y="108"/>
                  </a:lnTo>
                  <a:lnTo>
                    <a:pt x="3" y="101"/>
                  </a:lnTo>
                  <a:lnTo>
                    <a:pt x="2" y="93"/>
                  </a:lnTo>
                  <a:lnTo>
                    <a:pt x="1" y="86"/>
                  </a:lnTo>
                  <a:lnTo>
                    <a:pt x="0" y="78"/>
                  </a:lnTo>
                  <a:lnTo>
                    <a:pt x="0" y="78"/>
                  </a:lnTo>
                  <a:lnTo>
                    <a:pt x="1" y="70"/>
                  </a:lnTo>
                  <a:lnTo>
                    <a:pt x="2" y="62"/>
                  </a:lnTo>
                  <a:lnTo>
                    <a:pt x="3" y="55"/>
                  </a:lnTo>
                  <a:lnTo>
                    <a:pt x="6" y="47"/>
                  </a:lnTo>
                  <a:lnTo>
                    <a:pt x="10" y="41"/>
                  </a:lnTo>
                  <a:lnTo>
                    <a:pt x="13" y="34"/>
                  </a:lnTo>
                  <a:lnTo>
                    <a:pt x="18" y="29"/>
                  </a:lnTo>
                  <a:lnTo>
                    <a:pt x="22" y="23"/>
                  </a:lnTo>
                  <a:lnTo>
                    <a:pt x="28" y="18"/>
                  </a:lnTo>
                  <a:lnTo>
                    <a:pt x="34" y="14"/>
                  </a:lnTo>
                  <a:lnTo>
                    <a:pt x="41" y="9"/>
                  </a:lnTo>
                  <a:lnTo>
                    <a:pt x="48" y="7"/>
                  </a:lnTo>
                  <a:lnTo>
                    <a:pt x="54" y="3"/>
                  </a:lnTo>
                  <a:lnTo>
                    <a:pt x="61" y="2"/>
                  </a:lnTo>
                  <a:lnTo>
                    <a:pt x="69" y="1"/>
                  </a:lnTo>
                  <a:lnTo>
                    <a:pt x="77" y="0"/>
                  </a:lnTo>
                  <a:lnTo>
                    <a:pt x="77" y="0"/>
                  </a:lnTo>
                  <a:lnTo>
                    <a:pt x="85" y="1"/>
                  </a:lnTo>
                  <a:lnTo>
                    <a:pt x="92" y="2"/>
                  </a:lnTo>
                  <a:lnTo>
                    <a:pt x="100" y="3"/>
                  </a:lnTo>
                  <a:lnTo>
                    <a:pt x="107" y="7"/>
                  </a:lnTo>
                  <a:lnTo>
                    <a:pt x="114" y="9"/>
                  </a:lnTo>
                  <a:lnTo>
                    <a:pt x="120" y="14"/>
                  </a:lnTo>
                  <a:lnTo>
                    <a:pt x="127" y="18"/>
                  </a:lnTo>
                  <a:lnTo>
                    <a:pt x="131" y="23"/>
                  </a:lnTo>
                  <a:lnTo>
                    <a:pt x="137" y="29"/>
                  </a:lnTo>
                  <a:lnTo>
                    <a:pt x="141" y="34"/>
                  </a:lnTo>
                  <a:lnTo>
                    <a:pt x="145" y="41"/>
                  </a:lnTo>
                  <a:lnTo>
                    <a:pt x="148"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3" name="Freeform 1633">
              <a:extLst>
                <a:ext uri="{FF2B5EF4-FFF2-40B4-BE49-F238E27FC236}">
                  <a16:creationId xmlns:a16="http://schemas.microsoft.com/office/drawing/2014/main" id="{6E82AC60-6321-48A0-8556-EAA55ED9B6B0}"/>
                </a:ext>
              </a:extLst>
            </p:cNvPr>
            <p:cNvSpPr>
              <a:spLocks/>
            </p:cNvSpPr>
            <p:nvPr/>
          </p:nvSpPr>
          <p:spPr bwMode="auto">
            <a:xfrm>
              <a:off x="9083675" y="2333626"/>
              <a:ext cx="49213" cy="49213"/>
            </a:xfrm>
            <a:custGeom>
              <a:avLst/>
              <a:gdLst>
                <a:gd name="T0" fmla="*/ 154 w 154"/>
                <a:gd name="T1" fmla="*/ 78 h 154"/>
                <a:gd name="T2" fmla="*/ 152 w 154"/>
                <a:gd name="T3" fmla="*/ 93 h 154"/>
                <a:gd name="T4" fmla="*/ 148 w 154"/>
                <a:gd name="T5" fmla="*/ 108 h 154"/>
                <a:gd name="T6" fmla="*/ 141 w 154"/>
                <a:gd name="T7" fmla="*/ 120 h 154"/>
                <a:gd name="T8" fmla="*/ 131 w 154"/>
                <a:gd name="T9" fmla="*/ 132 h 154"/>
                <a:gd name="T10" fmla="*/ 119 w 154"/>
                <a:gd name="T11" fmla="*/ 141 h 154"/>
                <a:gd name="T12" fmla="*/ 107 w 154"/>
                <a:gd name="T13" fmla="*/ 149 h 154"/>
                <a:gd name="T14" fmla="*/ 92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6 h 154"/>
                <a:gd name="T28" fmla="*/ 9 w 154"/>
                <a:gd name="T29" fmla="*/ 114 h 154"/>
                <a:gd name="T30" fmla="*/ 4 w 154"/>
                <a:gd name="T31" fmla="*/ 101 h 154"/>
                <a:gd name="T32" fmla="*/ 0 w 154"/>
                <a:gd name="T33" fmla="*/ 86 h 154"/>
                <a:gd name="T34" fmla="*/ 0 w 154"/>
                <a:gd name="T35" fmla="*/ 78 h 154"/>
                <a:gd name="T36" fmla="*/ 1 w 154"/>
                <a:gd name="T37" fmla="*/ 62 h 154"/>
                <a:gd name="T38" fmla="*/ 6 w 154"/>
                <a:gd name="T39" fmla="*/ 47 h 154"/>
                <a:gd name="T40" fmla="*/ 13 w 154"/>
                <a:gd name="T41" fmla="*/ 34 h 154"/>
                <a:gd name="T42" fmla="*/ 22 w 154"/>
                <a:gd name="T43" fmla="*/ 23 h 154"/>
                <a:gd name="T44" fmla="*/ 33 w 154"/>
                <a:gd name="T45" fmla="*/ 14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6 w 154"/>
                <a:gd name="T61" fmla="*/ 29 h 154"/>
                <a:gd name="T62" fmla="*/ 144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2" y="93"/>
                  </a:lnTo>
                  <a:lnTo>
                    <a:pt x="150" y="101"/>
                  </a:lnTo>
                  <a:lnTo>
                    <a:pt x="148" y="108"/>
                  </a:lnTo>
                  <a:lnTo>
                    <a:pt x="144" y="114"/>
                  </a:lnTo>
                  <a:lnTo>
                    <a:pt x="141" y="120"/>
                  </a:lnTo>
                  <a:lnTo>
                    <a:pt x="136" y="126"/>
                  </a:lnTo>
                  <a:lnTo>
                    <a:pt x="131" y="132"/>
                  </a:lnTo>
                  <a:lnTo>
                    <a:pt x="126" y="137"/>
                  </a:lnTo>
                  <a:lnTo>
                    <a:pt x="119" y="141"/>
                  </a:lnTo>
                  <a:lnTo>
                    <a:pt x="114" y="145"/>
                  </a:lnTo>
                  <a:lnTo>
                    <a:pt x="107" y="149"/>
                  </a:lnTo>
                  <a:lnTo>
                    <a:pt x="100" y="151"/>
                  </a:lnTo>
                  <a:lnTo>
                    <a:pt x="92" y="153"/>
                  </a:lnTo>
                  <a:lnTo>
                    <a:pt x="85" y="154"/>
                  </a:lnTo>
                  <a:lnTo>
                    <a:pt x="77" y="154"/>
                  </a:lnTo>
                  <a:lnTo>
                    <a:pt x="77" y="154"/>
                  </a:lnTo>
                  <a:lnTo>
                    <a:pt x="69" y="154"/>
                  </a:lnTo>
                  <a:lnTo>
                    <a:pt x="61" y="153"/>
                  </a:lnTo>
                  <a:lnTo>
                    <a:pt x="54" y="151"/>
                  </a:lnTo>
                  <a:lnTo>
                    <a:pt x="47" y="149"/>
                  </a:lnTo>
                  <a:lnTo>
                    <a:pt x="40" y="145"/>
                  </a:lnTo>
                  <a:lnTo>
                    <a:pt x="33" y="141"/>
                  </a:lnTo>
                  <a:lnTo>
                    <a:pt x="28" y="137"/>
                  </a:lnTo>
                  <a:lnTo>
                    <a:pt x="22" y="132"/>
                  </a:lnTo>
                  <a:lnTo>
                    <a:pt x="17"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9"/>
                  </a:lnTo>
                  <a:lnTo>
                    <a:pt x="47" y="7"/>
                  </a:lnTo>
                  <a:lnTo>
                    <a:pt x="54" y="3"/>
                  </a:lnTo>
                  <a:lnTo>
                    <a:pt x="61" y="2"/>
                  </a:lnTo>
                  <a:lnTo>
                    <a:pt x="69" y="1"/>
                  </a:lnTo>
                  <a:lnTo>
                    <a:pt x="77" y="0"/>
                  </a:lnTo>
                  <a:lnTo>
                    <a:pt x="77" y="0"/>
                  </a:lnTo>
                  <a:lnTo>
                    <a:pt x="85" y="1"/>
                  </a:lnTo>
                  <a:lnTo>
                    <a:pt x="92" y="2"/>
                  </a:lnTo>
                  <a:lnTo>
                    <a:pt x="100" y="3"/>
                  </a:lnTo>
                  <a:lnTo>
                    <a:pt x="107" y="7"/>
                  </a:lnTo>
                  <a:lnTo>
                    <a:pt x="114" y="9"/>
                  </a:lnTo>
                  <a:lnTo>
                    <a:pt x="119" y="14"/>
                  </a:lnTo>
                  <a:lnTo>
                    <a:pt x="126" y="18"/>
                  </a:lnTo>
                  <a:lnTo>
                    <a:pt x="131" y="23"/>
                  </a:lnTo>
                  <a:lnTo>
                    <a:pt x="136" y="29"/>
                  </a:lnTo>
                  <a:lnTo>
                    <a:pt x="141" y="34"/>
                  </a:lnTo>
                  <a:lnTo>
                    <a:pt x="144" y="41"/>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4" name="Freeform 1634">
              <a:extLst>
                <a:ext uri="{FF2B5EF4-FFF2-40B4-BE49-F238E27FC236}">
                  <a16:creationId xmlns:a16="http://schemas.microsoft.com/office/drawing/2014/main" id="{2F92791F-8C14-436E-89EA-C081E639B3B4}"/>
                </a:ext>
              </a:extLst>
            </p:cNvPr>
            <p:cNvSpPr>
              <a:spLocks/>
            </p:cNvSpPr>
            <p:nvPr/>
          </p:nvSpPr>
          <p:spPr bwMode="auto">
            <a:xfrm>
              <a:off x="9153525" y="2333626"/>
              <a:ext cx="49213" cy="49213"/>
            </a:xfrm>
            <a:custGeom>
              <a:avLst/>
              <a:gdLst>
                <a:gd name="T0" fmla="*/ 154 w 154"/>
                <a:gd name="T1" fmla="*/ 78 h 154"/>
                <a:gd name="T2" fmla="*/ 152 w 154"/>
                <a:gd name="T3" fmla="*/ 93 h 154"/>
                <a:gd name="T4" fmla="*/ 149 w 154"/>
                <a:gd name="T5" fmla="*/ 108 h 154"/>
                <a:gd name="T6" fmla="*/ 141 w 154"/>
                <a:gd name="T7" fmla="*/ 120 h 154"/>
                <a:gd name="T8" fmla="*/ 132 w 154"/>
                <a:gd name="T9" fmla="*/ 132 h 154"/>
                <a:gd name="T10" fmla="*/ 120 w 154"/>
                <a:gd name="T11" fmla="*/ 141 h 154"/>
                <a:gd name="T12" fmla="*/ 108 w 154"/>
                <a:gd name="T13" fmla="*/ 149 h 154"/>
                <a:gd name="T14" fmla="*/ 93 w 154"/>
                <a:gd name="T15" fmla="*/ 153 h 154"/>
                <a:gd name="T16" fmla="*/ 78 w 154"/>
                <a:gd name="T17" fmla="*/ 154 h 154"/>
                <a:gd name="T18" fmla="*/ 70 w 154"/>
                <a:gd name="T19" fmla="*/ 154 h 154"/>
                <a:gd name="T20" fmla="*/ 55 w 154"/>
                <a:gd name="T21" fmla="*/ 151 h 154"/>
                <a:gd name="T22" fmla="*/ 40 w 154"/>
                <a:gd name="T23" fmla="*/ 145 h 154"/>
                <a:gd name="T24" fmla="*/ 29 w 154"/>
                <a:gd name="T25" fmla="*/ 137 h 154"/>
                <a:gd name="T26" fmla="*/ 18 w 154"/>
                <a:gd name="T27" fmla="*/ 126 h 154"/>
                <a:gd name="T28" fmla="*/ 9 w 154"/>
                <a:gd name="T29" fmla="*/ 114 h 154"/>
                <a:gd name="T30" fmla="*/ 3 w 154"/>
                <a:gd name="T31" fmla="*/ 101 h 154"/>
                <a:gd name="T32" fmla="*/ 0 w 154"/>
                <a:gd name="T33" fmla="*/ 86 h 154"/>
                <a:gd name="T34" fmla="*/ 0 w 154"/>
                <a:gd name="T35" fmla="*/ 78 h 154"/>
                <a:gd name="T36" fmla="*/ 2 w 154"/>
                <a:gd name="T37" fmla="*/ 62 h 154"/>
                <a:gd name="T38" fmla="*/ 6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5 w 154"/>
                <a:gd name="T53" fmla="*/ 1 h 154"/>
                <a:gd name="T54" fmla="*/ 101 w 154"/>
                <a:gd name="T55" fmla="*/ 3 h 154"/>
                <a:gd name="T56" fmla="*/ 114 w 154"/>
                <a:gd name="T57" fmla="*/ 9 h 154"/>
                <a:gd name="T58" fmla="*/ 126 w 154"/>
                <a:gd name="T59" fmla="*/ 18 h 154"/>
                <a:gd name="T60" fmla="*/ 136 w 154"/>
                <a:gd name="T61" fmla="*/ 29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9" y="108"/>
                  </a:lnTo>
                  <a:lnTo>
                    <a:pt x="145" y="114"/>
                  </a:lnTo>
                  <a:lnTo>
                    <a:pt x="141" y="120"/>
                  </a:lnTo>
                  <a:lnTo>
                    <a:pt x="136" y="126"/>
                  </a:lnTo>
                  <a:lnTo>
                    <a:pt x="132" y="132"/>
                  </a:lnTo>
                  <a:lnTo>
                    <a:pt x="126" y="137"/>
                  </a:lnTo>
                  <a:lnTo>
                    <a:pt x="120" y="141"/>
                  </a:lnTo>
                  <a:lnTo>
                    <a:pt x="114"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1"/>
                  </a:lnTo>
                  <a:lnTo>
                    <a:pt x="29" y="137"/>
                  </a:lnTo>
                  <a:lnTo>
                    <a:pt x="23" y="132"/>
                  </a:lnTo>
                  <a:lnTo>
                    <a:pt x="18" y="126"/>
                  </a:lnTo>
                  <a:lnTo>
                    <a:pt x="14" y="120"/>
                  </a:lnTo>
                  <a:lnTo>
                    <a:pt x="9" y="114"/>
                  </a:lnTo>
                  <a:lnTo>
                    <a:pt x="6" y="108"/>
                  </a:lnTo>
                  <a:lnTo>
                    <a:pt x="3" y="101"/>
                  </a:lnTo>
                  <a:lnTo>
                    <a:pt x="2" y="93"/>
                  </a:lnTo>
                  <a:lnTo>
                    <a:pt x="0" y="86"/>
                  </a:lnTo>
                  <a:lnTo>
                    <a:pt x="0" y="78"/>
                  </a:lnTo>
                  <a:lnTo>
                    <a:pt x="0" y="78"/>
                  </a:lnTo>
                  <a:lnTo>
                    <a:pt x="0" y="70"/>
                  </a:lnTo>
                  <a:lnTo>
                    <a:pt x="2" y="62"/>
                  </a:lnTo>
                  <a:lnTo>
                    <a:pt x="3" y="55"/>
                  </a:lnTo>
                  <a:lnTo>
                    <a:pt x="6" y="47"/>
                  </a:lnTo>
                  <a:lnTo>
                    <a:pt x="9" y="41"/>
                  </a:lnTo>
                  <a:lnTo>
                    <a:pt x="14" y="34"/>
                  </a:lnTo>
                  <a:lnTo>
                    <a:pt x="18" y="29"/>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4"/>
                  </a:lnTo>
                  <a:lnTo>
                    <a:pt x="126" y="18"/>
                  </a:lnTo>
                  <a:lnTo>
                    <a:pt x="132" y="23"/>
                  </a:lnTo>
                  <a:lnTo>
                    <a:pt x="136" y="29"/>
                  </a:lnTo>
                  <a:lnTo>
                    <a:pt x="141" y="34"/>
                  </a:lnTo>
                  <a:lnTo>
                    <a:pt x="145" y="41"/>
                  </a:lnTo>
                  <a:lnTo>
                    <a:pt x="149"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5" name="Freeform 1635">
              <a:extLst>
                <a:ext uri="{FF2B5EF4-FFF2-40B4-BE49-F238E27FC236}">
                  <a16:creationId xmlns:a16="http://schemas.microsoft.com/office/drawing/2014/main" id="{F185A4BA-9B2E-44D2-AAD1-D8313B0F3E20}"/>
                </a:ext>
              </a:extLst>
            </p:cNvPr>
            <p:cNvSpPr>
              <a:spLocks/>
            </p:cNvSpPr>
            <p:nvPr/>
          </p:nvSpPr>
          <p:spPr bwMode="auto">
            <a:xfrm>
              <a:off x="8382000" y="2549526"/>
              <a:ext cx="49213" cy="49213"/>
            </a:xfrm>
            <a:custGeom>
              <a:avLst/>
              <a:gdLst>
                <a:gd name="T0" fmla="*/ 155 w 155"/>
                <a:gd name="T1" fmla="*/ 77 h 154"/>
                <a:gd name="T2" fmla="*/ 153 w 155"/>
                <a:gd name="T3" fmla="*/ 93 h 154"/>
                <a:gd name="T4" fmla="*/ 148 w 155"/>
                <a:gd name="T5" fmla="*/ 107 h 154"/>
                <a:gd name="T6" fmla="*/ 141 w 155"/>
                <a:gd name="T7" fmla="*/ 120 h 154"/>
                <a:gd name="T8" fmla="*/ 132 w 155"/>
                <a:gd name="T9" fmla="*/ 132 h 154"/>
                <a:gd name="T10" fmla="*/ 121 w 155"/>
                <a:gd name="T11" fmla="*/ 141 h 154"/>
                <a:gd name="T12" fmla="*/ 108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9 w 155"/>
                <a:gd name="T25" fmla="*/ 137 h 154"/>
                <a:gd name="T26" fmla="*/ 18 w 155"/>
                <a:gd name="T27" fmla="*/ 126 h 154"/>
                <a:gd name="T28" fmla="*/ 10 w 155"/>
                <a:gd name="T29" fmla="*/ 114 h 154"/>
                <a:gd name="T30" fmla="*/ 4 w 155"/>
                <a:gd name="T31" fmla="*/ 100 h 154"/>
                <a:gd name="T32" fmla="*/ 0 w 155"/>
                <a:gd name="T33" fmla="*/ 85 h 154"/>
                <a:gd name="T34" fmla="*/ 0 w 155"/>
                <a:gd name="T35" fmla="*/ 77 h 154"/>
                <a:gd name="T36" fmla="*/ 2 w 155"/>
                <a:gd name="T37" fmla="*/ 61 h 154"/>
                <a:gd name="T38" fmla="*/ 6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10 h 154"/>
                <a:gd name="T58" fmla="*/ 126 w 155"/>
                <a:gd name="T59" fmla="*/ 18 h 154"/>
                <a:gd name="T60" fmla="*/ 137 w 155"/>
                <a:gd name="T61" fmla="*/ 28 h 154"/>
                <a:gd name="T62" fmla="*/ 145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8" y="107"/>
                  </a:lnTo>
                  <a:lnTo>
                    <a:pt x="145" y="114"/>
                  </a:lnTo>
                  <a:lnTo>
                    <a:pt x="141" y="120"/>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8" y="126"/>
                  </a:lnTo>
                  <a:lnTo>
                    <a:pt x="14" y="120"/>
                  </a:lnTo>
                  <a:lnTo>
                    <a:pt x="10" y="114"/>
                  </a:lnTo>
                  <a:lnTo>
                    <a:pt x="6" y="107"/>
                  </a:lnTo>
                  <a:lnTo>
                    <a:pt x="4" y="100"/>
                  </a:lnTo>
                  <a:lnTo>
                    <a:pt x="2" y="93"/>
                  </a:lnTo>
                  <a:lnTo>
                    <a:pt x="0" y="85"/>
                  </a:lnTo>
                  <a:lnTo>
                    <a:pt x="0" y="77"/>
                  </a:lnTo>
                  <a:lnTo>
                    <a:pt x="0" y="77"/>
                  </a:lnTo>
                  <a:lnTo>
                    <a:pt x="0" y="69"/>
                  </a:lnTo>
                  <a:lnTo>
                    <a:pt x="2" y="61"/>
                  </a:lnTo>
                  <a:lnTo>
                    <a:pt x="4" y="54"/>
                  </a:lnTo>
                  <a:lnTo>
                    <a:pt x="6" y="47"/>
                  </a:lnTo>
                  <a:lnTo>
                    <a:pt x="10" y="40"/>
                  </a:lnTo>
                  <a:lnTo>
                    <a:pt x="14" y="34"/>
                  </a:lnTo>
                  <a:lnTo>
                    <a:pt x="18" y="28"/>
                  </a:lnTo>
                  <a:lnTo>
                    <a:pt x="23" y="22"/>
                  </a:lnTo>
                  <a:lnTo>
                    <a:pt x="29" y="18"/>
                  </a:lnTo>
                  <a:lnTo>
                    <a:pt x="35" y="13"/>
                  </a:lnTo>
                  <a:lnTo>
                    <a:pt x="40" y="10"/>
                  </a:lnTo>
                  <a:lnTo>
                    <a:pt x="47" y="6"/>
                  </a:lnTo>
                  <a:lnTo>
                    <a:pt x="54" y="4"/>
                  </a:lnTo>
                  <a:lnTo>
                    <a:pt x="62" y="1"/>
                  </a:lnTo>
                  <a:lnTo>
                    <a:pt x="69" y="0"/>
                  </a:lnTo>
                  <a:lnTo>
                    <a:pt x="77" y="0"/>
                  </a:lnTo>
                  <a:lnTo>
                    <a:pt x="77" y="0"/>
                  </a:lnTo>
                  <a:lnTo>
                    <a:pt x="85" y="0"/>
                  </a:lnTo>
                  <a:lnTo>
                    <a:pt x="93" y="1"/>
                  </a:lnTo>
                  <a:lnTo>
                    <a:pt x="100" y="4"/>
                  </a:lnTo>
                  <a:lnTo>
                    <a:pt x="108" y="6"/>
                  </a:lnTo>
                  <a:lnTo>
                    <a:pt x="114" y="10"/>
                  </a:lnTo>
                  <a:lnTo>
                    <a:pt x="121" y="13"/>
                  </a:lnTo>
                  <a:lnTo>
                    <a:pt x="126" y="18"/>
                  </a:lnTo>
                  <a:lnTo>
                    <a:pt x="132" y="22"/>
                  </a:lnTo>
                  <a:lnTo>
                    <a:pt x="137" y="28"/>
                  </a:lnTo>
                  <a:lnTo>
                    <a:pt x="141" y="34"/>
                  </a:lnTo>
                  <a:lnTo>
                    <a:pt x="145"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6" name="Freeform 1636">
              <a:extLst>
                <a:ext uri="{FF2B5EF4-FFF2-40B4-BE49-F238E27FC236}">
                  <a16:creationId xmlns:a16="http://schemas.microsoft.com/office/drawing/2014/main" id="{49C78955-848A-4A8C-83D9-63DBD9CD6E2A}"/>
                </a:ext>
              </a:extLst>
            </p:cNvPr>
            <p:cNvSpPr>
              <a:spLocks/>
            </p:cNvSpPr>
            <p:nvPr/>
          </p:nvSpPr>
          <p:spPr bwMode="auto">
            <a:xfrm>
              <a:off x="8451850" y="2549526"/>
              <a:ext cx="47625" cy="49213"/>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2 h 154"/>
                <a:gd name="T10" fmla="*/ 120 w 154"/>
                <a:gd name="T11" fmla="*/ 141 h 154"/>
                <a:gd name="T12" fmla="*/ 108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9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1 h 154"/>
                <a:gd name="T38" fmla="*/ 6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1 h 154"/>
                <a:gd name="T50" fmla="*/ 77 w 154"/>
                <a:gd name="T51" fmla="*/ 0 h 154"/>
                <a:gd name="T52" fmla="*/ 85 w 154"/>
                <a:gd name="T53" fmla="*/ 0 h 154"/>
                <a:gd name="T54" fmla="*/ 100 w 154"/>
                <a:gd name="T55" fmla="*/ 4 h 154"/>
                <a:gd name="T56" fmla="*/ 113 w 154"/>
                <a:gd name="T57" fmla="*/ 10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5" y="114"/>
                  </a:lnTo>
                  <a:lnTo>
                    <a:pt x="141" y="120"/>
                  </a:lnTo>
                  <a:lnTo>
                    <a:pt x="136" y="126"/>
                  </a:lnTo>
                  <a:lnTo>
                    <a:pt x="132" y="132"/>
                  </a:lnTo>
                  <a:lnTo>
                    <a:pt x="126" y="137"/>
                  </a:lnTo>
                  <a:lnTo>
                    <a:pt x="120" y="141"/>
                  </a:lnTo>
                  <a:lnTo>
                    <a:pt x="113"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0"/>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4" y="34"/>
                  </a:lnTo>
                  <a:lnTo>
                    <a:pt x="17" y="28"/>
                  </a:lnTo>
                  <a:lnTo>
                    <a:pt x="23" y="22"/>
                  </a:lnTo>
                  <a:lnTo>
                    <a:pt x="29" y="18"/>
                  </a:lnTo>
                  <a:lnTo>
                    <a:pt x="34" y="13"/>
                  </a:lnTo>
                  <a:lnTo>
                    <a:pt x="40" y="10"/>
                  </a:lnTo>
                  <a:lnTo>
                    <a:pt x="47" y="6"/>
                  </a:lnTo>
                  <a:lnTo>
                    <a:pt x="54" y="4"/>
                  </a:lnTo>
                  <a:lnTo>
                    <a:pt x="62" y="1"/>
                  </a:lnTo>
                  <a:lnTo>
                    <a:pt x="69" y="0"/>
                  </a:lnTo>
                  <a:lnTo>
                    <a:pt x="77" y="0"/>
                  </a:lnTo>
                  <a:lnTo>
                    <a:pt x="77" y="0"/>
                  </a:lnTo>
                  <a:lnTo>
                    <a:pt x="85" y="0"/>
                  </a:lnTo>
                  <a:lnTo>
                    <a:pt x="93" y="1"/>
                  </a:lnTo>
                  <a:lnTo>
                    <a:pt x="100" y="4"/>
                  </a:lnTo>
                  <a:lnTo>
                    <a:pt x="108" y="6"/>
                  </a:lnTo>
                  <a:lnTo>
                    <a:pt x="113" y="10"/>
                  </a:lnTo>
                  <a:lnTo>
                    <a:pt x="120" y="13"/>
                  </a:lnTo>
                  <a:lnTo>
                    <a:pt x="126" y="18"/>
                  </a:lnTo>
                  <a:lnTo>
                    <a:pt x="132" y="22"/>
                  </a:lnTo>
                  <a:lnTo>
                    <a:pt x="136" y="28"/>
                  </a:lnTo>
                  <a:lnTo>
                    <a:pt x="141" y="34"/>
                  </a:lnTo>
                  <a:lnTo>
                    <a:pt x="145" y="40"/>
                  </a:lnTo>
                  <a:lnTo>
                    <a:pt x="148"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7" name="Freeform 1637">
              <a:extLst>
                <a:ext uri="{FF2B5EF4-FFF2-40B4-BE49-F238E27FC236}">
                  <a16:creationId xmlns:a16="http://schemas.microsoft.com/office/drawing/2014/main" id="{30D87D95-582E-4DBF-8AB1-307E537DCE48}"/>
                </a:ext>
              </a:extLst>
            </p:cNvPr>
            <p:cNvSpPr>
              <a:spLocks/>
            </p:cNvSpPr>
            <p:nvPr/>
          </p:nvSpPr>
          <p:spPr bwMode="auto">
            <a:xfrm>
              <a:off x="8521700" y="2549526"/>
              <a:ext cx="47625" cy="49213"/>
            </a:xfrm>
            <a:custGeom>
              <a:avLst/>
              <a:gdLst>
                <a:gd name="T0" fmla="*/ 153 w 153"/>
                <a:gd name="T1" fmla="*/ 77 h 154"/>
                <a:gd name="T2" fmla="*/ 152 w 153"/>
                <a:gd name="T3" fmla="*/ 93 h 154"/>
                <a:gd name="T4" fmla="*/ 147 w 153"/>
                <a:gd name="T5" fmla="*/ 107 h 154"/>
                <a:gd name="T6" fmla="*/ 141 w 153"/>
                <a:gd name="T7" fmla="*/ 120 h 154"/>
                <a:gd name="T8" fmla="*/ 131 w 153"/>
                <a:gd name="T9" fmla="*/ 132 h 154"/>
                <a:gd name="T10" fmla="*/ 120 w 153"/>
                <a:gd name="T11" fmla="*/ 141 h 154"/>
                <a:gd name="T12" fmla="*/ 106 w 153"/>
                <a:gd name="T13" fmla="*/ 148 h 154"/>
                <a:gd name="T14" fmla="*/ 93 w 153"/>
                <a:gd name="T15" fmla="*/ 153 h 154"/>
                <a:gd name="T16" fmla="*/ 77 w 153"/>
                <a:gd name="T17" fmla="*/ 154 h 154"/>
                <a:gd name="T18" fmla="*/ 69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6 w 153"/>
                <a:gd name="T39" fmla="*/ 47 h 154"/>
                <a:gd name="T40" fmla="*/ 12 w 153"/>
                <a:gd name="T41" fmla="*/ 34 h 154"/>
                <a:gd name="T42" fmla="*/ 23 w 153"/>
                <a:gd name="T43" fmla="*/ 22 h 154"/>
                <a:gd name="T44" fmla="*/ 34 w 153"/>
                <a:gd name="T45" fmla="*/ 13 h 154"/>
                <a:gd name="T46" fmla="*/ 47 w 153"/>
                <a:gd name="T47" fmla="*/ 6 h 154"/>
                <a:gd name="T48" fmla="*/ 62 w 153"/>
                <a:gd name="T49" fmla="*/ 1 h 154"/>
                <a:gd name="T50" fmla="*/ 77 w 153"/>
                <a:gd name="T51" fmla="*/ 0 h 154"/>
                <a:gd name="T52" fmla="*/ 85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1" y="120"/>
                  </a:lnTo>
                  <a:lnTo>
                    <a:pt x="136" y="126"/>
                  </a:lnTo>
                  <a:lnTo>
                    <a:pt x="131"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2" y="120"/>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2" y="34"/>
                  </a:lnTo>
                  <a:lnTo>
                    <a:pt x="17" y="28"/>
                  </a:lnTo>
                  <a:lnTo>
                    <a:pt x="23" y="22"/>
                  </a:lnTo>
                  <a:lnTo>
                    <a:pt x="27" y="18"/>
                  </a:lnTo>
                  <a:lnTo>
                    <a:pt x="34" y="13"/>
                  </a:lnTo>
                  <a:lnTo>
                    <a:pt x="40" y="10"/>
                  </a:lnTo>
                  <a:lnTo>
                    <a:pt x="47" y="6"/>
                  </a:lnTo>
                  <a:lnTo>
                    <a:pt x="54" y="4"/>
                  </a:lnTo>
                  <a:lnTo>
                    <a:pt x="62" y="1"/>
                  </a:lnTo>
                  <a:lnTo>
                    <a:pt x="69" y="0"/>
                  </a:lnTo>
                  <a:lnTo>
                    <a:pt x="77" y="0"/>
                  </a:lnTo>
                  <a:lnTo>
                    <a:pt x="77" y="0"/>
                  </a:lnTo>
                  <a:lnTo>
                    <a:pt x="85" y="0"/>
                  </a:lnTo>
                  <a:lnTo>
                    <a:pt x="93" y="1"/>
                  </a:lnTo>
                  <a:lnTo>
                    <a:pt x="99" y="4"/>
                  </a:lnTo>
                  <a:lnTo>
                    <a:pt x="106" y="6"/>
                  </a:lnTo>
                  <a:lnTo>
                    <a:pt x="113" y="10"/>
                  </a:lnTo>
                  <a:lnTo>
                    <a:pt x="120" y="13"/>
                  </a:lnTo>
                  <a:lnTo>
                    <a:pt x="126" y="18"/>
                  </a:lnTo>
                  <a:lnTo>
                    <a:pt x="131" y="22"/>
                  </a:lnTo>
                  <a:lnTo>
                    <a:pt x="136" y="28"/>
                  </a:lnTo>
                  <a:lnTo>
                    <a:pt x="141" y="34"/>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8" name="Freeform 1638">
              <a:extLst>
                <a:ext uri="{FF2B5EF4-FFF2-40B4-BE49-F238E27FC236}">
                  <a16:creationId xmlns:a16="http://schemas.microsoft.com/office/drawing/2014/main" id="{C297D760-9031-4CC7-9CE2-506F3F0A68F2}"/>
                </a:ext>
              </a:extLst>
            </p:cNvPr>
            <p:cNvSpPr>
              <a:spLocks/>
            </p:cNvSpPr>
            <p:nvPr/>
          </p:nvSpPr>
          <p:spPr bwMode="auto">
            <a:xfrm>
              <a:off x="8382000" y="2478088"/>
              <a:ext cx="49213" cy="49213"/>
            </a:xfrm>
            <a:custGeom>
              <a:avLst/>
              <a:gdLst>
                <a:gd name="T0" fmla="*/ 155 w 155"/>
                <a:gd name="T1" fmla="*/ 77 h 154"/>
                <a:gd name="T2" fmla="*/ 153 w 155"/>
                <a:gd name="T3" fmla="*/ 92 h 154"/>
                <a:gd name="T4" fmla="*/ 148 w 155"/>
                <a:gd name="T5" fmla="*/ 107 h 154"/>
                <a:gd name="T6" fmla="*/ 141 w 155"/>
                <a:gd name="T7" fmla="*/ 121 h 154"/>
                <a:gd name="T8" fmla="*/ 132 w 155"/>
                <a:gd name="T9" fmla="*/ 132 h 154"/>
                <a:gd name="T10" fmla="*/ 121 w 155"/>
                <a:gd name="T11" fmla="*/ 141 h 154"/>
                <a:gd name="T12" fmla="*/ 108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9 w 155"/>
                <a:gd name="T25" fmla="*/ 137 h 154"/>
                <a:gd name="T26" fmla="*/ 18 w 155"/>
                <a:gd name="T27" fmla="*/ 126 h 154"/>
                <a:gd name="T28" fmla="*/ 10 w 155"/>
                <a:gd name="T29" fmla="*/ 114 h 154"/>
                <a:gd name="T30" fmla="*/ 4 w 155"/>
                <a:gd name="T31" fmla="*/ 100 h 154"/>
                <a:gd name="T32" fmla="*/ 0 w 155"/>
                <a:gd name="T33" fmla="*/ 85 h 154"/>
                <a:gd name="T34" fmla="*/ 0 w 155"/>
                <a:gd name="T35" fmla="*/ 77 h 154"/>
                <a:gd name="T36" fmla="*/ 2 w 155"/>
                <a:gd name="T37" fmla="*/ 61 h 154"/>
                <a:gd name="T38" fmla="*/ 6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2 h 154"/>
                <a:gd name="T50" fmla="*/ 77 w 155"/>
                <a:gd name="T51" fmla="*/ 0 h 154"/>
                <a:gd name="T52" fmla="*/ 85 w 155"/>
                <a:gd name="T53" fmla="*/ 0 h 154"/>
                <a:gd name="T54" fmla="*/ 100 w 155"/>
                <a:gd name="T55" fmla="*/ 4 h 154"/>
                <a:gd name="T56" fmla="*/ 114 w 155"/>
                <a:gd name="T57" fmla="*/ 10 h 154"/>
                <a:gd name="T58" fmla="*/ 126 w 155"/>
                <a:gd name="T59" fmla="*/ 18 h 154"/>
                <a:gd name="T60" fmla="*/ 137 w 155"/>
                <a:gd name="T61" fmla="*/ 28 h 154"/>
                <a:gd name="T62" fmla="*/ 145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2"/>
                  </a:lnTo>
                  <a:lnTo>
                    <a:pt x="151" y="100"/>
                  </a:lnTo>
                  <a:lnTo>
                    <a:pt x="148" y="107"/>
                  </a:lnTo>
                  <a:lnTo>
                    <a:pt x="145" y="114"/>
                  </a:lnTo>
                  <a:lnTo>
                    <a:pt x="141" y="121"/>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8" y="126"/>
                  </a:lnTo>
                  <a:lnTo>
                    <a:pt x="14" y="121"/>
                  </a:lnTo>
                  <a:lnTo>
                    <a:pt x="10" y="114"/>
                  </a:lnTo>
                  <a:lnTo>
                    <a:pt x="6" y="107"/>
                  </a:lnTo>
                  <a:lnTo>
                    <a:pt x="4" y="100"/>
                  </a:lnTo>
                  <a:lnTo>
                    <a:pt x="2" y="92"/>
                  </a:lnTo>
                  <a:lnTo>
                    <a:pt x="0" y="85"/>
                  </a:lnTo>
                  <a:lnTo>
                    <a:pt x="0" y="77"/>
                  </a:lnTo>
                  <a:lnTo>
                    <a:pt x="0" y="77"/>
                  </a:lnTo>
                  <a:lnTo>
                    <a:pt x="0" y="69"/>
                  </a:lnTo>
                  <a:lnTo>
                    <a:pt x="2" y="61"/>
                  </a:lnTo>
                  <a:lnTo>
                    <a:pt x="4" y="54"/>
                  </a:lnTo>
                  <a:lnTo>
                    <a:pt x="6" y="47"/>
                  </a:lnTo>
                  <a:lnTo>
                    <a:pt x="10" y="40"/>
                  </a:lnTo>
                  <a:lnTo>
                    <a:pt x="14" y="34"/>
                  </a:lnTo>
                  <a:lnTo>
                    <a:pt x="18" y="28"/>
                  </a:lnTo>
                  <a:lnTo>
                    <a:pt x="23" y="22"/>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1" y="13"/>
                  </a:lnTo>
                  <a:lnTo>
                    <a:pt x="126" y="18"/>
                  </a:lnTo>
                  <a:lnTo>
                    <a:pt x="132" y="22"/>
                  </a:lnTo>
                  <a:lnTo>
                    <a:pt x="137" y="28"/>
                  </a:lnTo>
                  <a:lnTo>
                    <a:pt x="141" y="34"/>
                  </a:lnTo>
                  <a:lnTo>
                    <a:pt x="145"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9" name="Freeform 1639">
              <a:extLst>
                <a:ext uri="{FF2B5EF4-FFF2-40B4-BE49-F238E27FC236}">
                  <a16:creationId xmlns:a16="http://schemas.microsoft.com/office/drawing/2014/main" id="{CFEFC160-1E82-4DB8-A06F-9BAD19EF1B30}"/>
                </a:ext>
              </a:extLst>
            </p:cNvPr>
            <p:cNvSpPr>
              <a:spLocks/>
            </p:cNvSpPr>
            <p:nvPr/>
          </p:nvSpPr>
          <p:spPr bwMode="auto">
            <a:xfrm>
              <a:off x="8451850" y="2478088"/>
              <a:ext cx="47625" cy="49213"/>
            </a:xfrm>
            <a:custGeom>
              <a:avLst/>
              <a:gdLst>
                <a:gd name="T0" fmla="*/ 154 w 154"/>
                <a:gd name="T1" fmla="*/ 77 h 154"/>
                <a:gd name="T2" fmla="*/ 152 w 154"/>
                <a:gd name="T3" fmla="*/ 92 h 154"/>
                <a:gd name="T4" fmla="*/ 148 w 154"/>
                <a:gd name="T5" fmla="*/ 107 h 154"/>
                <a:gd name="T6" fmla="*/ 141 w 154"/>
                <a:gd name="T7" fmla="*/ 121 h 154"/>
                <a:gd name="T8" fmla="*/ 132 w 154"/>
                <a:gd name="T9" fmla="*/ 132 h 154"/>
                <a:gd name="T10" fmla="*/ 120 w 154"/>
                <a:gd name="T11" fmla="*/ 141 h 154"/>
                <a:gd name="T12" fmla="*/ 108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9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1 h 154"/>
                <a:gd name="T38" fmla="*/ 6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7 w 154"/>
                <a:gd name="T51" fmla="*/ 0 h 154"/>
                <a:gd name="T52" fmla="*/ 85 w 154"/>
                <a:gd name="T53" fmla="*/ 0 h 154"/>
                <a:gd name="T54" fmla="*/ 100 w 154"/>
                <a:gd name="T55" fmla="*/ 4 h 154"/>
                <a:gd name="T56" fmla="*/ 113 w 154"/>
                <a:gd name="T57" fmla="*/ 10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8" y="107"/>
                  </a:lnTo>
                  <a:lnTo>
                    <a:pt x="145" y="114"/>
                  </a:lnTo>
                  <a:lnTo>
                    <a:pt x="141" y="121"/>
                  </a:lnTo>
                  <a:lnTo>
                    <a:pt x="136" y="126"/>
                  </a:lnTo>
                  <a:lnTo>
                    <a:pt x="132" y="132"/>
                  </a:lnTo>
                  <a:lnTo>
                    <a:pt x="126" y="137"/>
                  </a:lnTo>
                  <a:lnTo>
                    <a:pt x="120" y="141"/>
                  </a:lnTo>
                  <a:lnTo>
                    <a:pt x="113"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1"/>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4" y="34"/>
                  </a:lnTo>
                  <a:lnTo>
                    <a:pt x="17" y="28"/>
                  </a:lnTo>
                  <a:lnTo>
                    <a:pt x="23" y="22"/>
                  </a:lnTo>
                  <a:lnTo>
                    <a:pt x="29"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3" y="10"/>
                  </a:lnTo>
                  <a:lnTo>
                    <a:pt x="120" y="13"/>
                  </a:lnTo>
                  <a:lnTo>
                    <a:pt x="126" y="18"/>
                  </a:lnTo>
                  <a:lnTo>
                    <a:pt x="132" y="22"/>
                  </a:lnTo>
                  <a:lnTo>
                    <a:pt x="136" y="28"/>
                  </a:lnTo>
                  <a:lnTo>
                    <a:pt x="141" y="34"/>
                  </a:lnTo>
                  <a:lnTo>
                    <a:pt x="145" y="40"/>
                  </a:lnTo>
                  <a:lnTo>
                    <a:pt x="148"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0" name="Freeform 1640">
              <a:extLst>
                <a:ext uri="{FF2B5EF4-FFF2-40B4-BE49-F238E27FC236}">
                  <a16:creationId xmlns:a16="http://schemas.microsoft.com/office/drawing/2014/main" id="{DB539B2D-F518-45CA-B428-94A9F91CC9C9}"/>
                </a:ext>
              </a:extLst>
            </p:cNvPr>
            <p:cNvSpPr>
              <a:spLocks/>
            </p:cNvSpPr>
            <p:nvPr/>
          </p:nvSpPr>
          <p:spPr bwMode="auto">
            <a:xfrm>
              <a:off x="8521700" y="2478088"/>
              <a:ext cx="47625" cy="49213"/>
            </a:xfrm>
            <a:custGeom>
              <a:avLst/>
              <a:gdLst>
                <a:gd name="T0" fmla="*/ 153 w 153"/>
                <a:gd name="T1" fmla="*/ 77 h 154"/>
                <a:gd name="T2" fmla="*/ 152 w 153"/>
                <a:gd name="T3" fmla="*/ 92 h 154"/>
                <a:gd name="T4" fmla="*/ 147 w 153"/>
                <a:gd name="T5" fmla="*/ 107 h 154"/>
                <a:gd name="T6" fmla="*/ 141 w 153"/>
                <a:gd name="T7" fmla="*/ 121 h 154"/>
                <a:gd name="T8" fmla="*/ 131 w 153"/>
                <a:gd name="T9" fmla="*/ 132 h 154"/>
                <a:gd name="T10" fmla="*/ 120 w 153"/>
                <a:gd name="T11" fmla="*/ 141 h 154"/>
                <a:gd name="T12" fmla="*/ 106 w 153"/>
                <a:gd name="T13" fmla="*/ 148 h 154"/>
                <a:gd name="T14" fmla="*/ 93 w 153"/>
                <a:gd name="T15" fmla="*/ 153 h 154"/>
                <a:gd name="T16" fmla="*/ 77 w 153"/>
                <a:gd name="T17" fmla="*/ 154 h 154"/>
                <a:gd name="T18" fmla="*/ 69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6 w 153"/>
                <a:gd name="T39" fmla="*/ 47 h 154"/>
                <a:gd name="T40" fmla="*/ 12 w 153"/>
                <a:gd name="T41" fmla="*/ 34 h 154"/>
                <a:gd name="T42" fmla="*/ 23 w 153"/>
                <a:gd name="T43" fmla="*/ 22 h 154"/>
                <a:gd name="T44" fmla="*/ 34 w 153"/>
                <a:gd name="T45" fmla="*/ 13 h 154"/>
                <a:gd name="T46" fmla="*/ 47 w 153"/>
                <a:gd name="T47" fmla="*/ 6 h 154"/>
                <a:gd name="T48" fmla="*/ 62 w 153"/>
                <a:gd name="T49" fmla="*/ 2 h 154"/>
                <a:gd name="T50" fmla="*/ 77 w 153"/>
                <a:gd name="T51" fmla="*/ 0 h 154"/>
                <a:gd name="T52" fmla="*/ 85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2" y="34"/>
                  </a:lnTo>
                  <a:lnTo>
                    <a:pt x="17" y="28"/>
                  </a:lnTo>
                  <a:lnTo>
                    <a:pt x="23" y="22"/>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3"/>
                  </a:lnTo>
                  <a:lnTo>
                    <a:pt x="126" y="18"/>
                  </a:lnTo>
                  <a:lnTo>
                    <a:pt x="131" y="22"/>
                  </a:lnTo>
                  <a:lnTo>
                    <a:pt x="136" y="28"/>
                  </a:lnTo>
                  <a:lnTo>
                    <a:pt x="141" y="34"/>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1" name="Freeform 1641">
              <a:extLst>
                <a:ext uri="{FF2B5EF4-FFF2-40B4-BE49-F238E27FC236}">
                  <a16:creationId xmlns:a16="http://schemas.microsoft.com/office/drawing/2014/main" id="{44904EBA-DA76-4F98-AD18-53EFDD0A5EFB}"/>
                </a:ext>
              </a:extLst>
            </p:cNvPr>
            <p:cNvSpPr>
              <a:spLocks/>
            </p:cNvSpPr>
            <p:nvPr/>
          </p:nvSpPr>
          <p:spPr bwMode="auto">
            <a:xfrm>
              <a:off x="8664575" y="2549526"/>
              <a:ext cx="49213" cy="49213"/>
            </a:xfrm>
            <a:custGeom>
              <a:avLst/>
              <a:gdLst>
                <a:gd name="T0" fmla="*/ 153 w 153"/>
                <a:gd name="T1" fmla="*/ 77 h 154"/>
                <a:gd name="T2" fmla="*/ 152 w 153"/>
                <a:gd name="T3" fmla="*/ 93 h 154"/>
                <a:gd name="T4" fmla="*/ 147 w 153"/>
                <a:gd name="T5" fmla="*/ 107 h 154"/>
                <a:gd name="T6" fmla="*/ 141 w 153"/>
                <a:gd name="T7" fmla="*/ 120 h 154"/>
                <a:gd name="T8" fmla="*/ 131 w 153"/>
                <a:gd name="T9" fmla="*/ 132 h 154"/>
                <a:gd name="T10" fmla="*/ 120 w 153"/>
                <a:gd name="T11" fmla="*/ 141 h 154"/>
                <a:gd name="T12" fmla="*/ 106 w 153"/>
                <a:gd name="T13" fmla="*/ 148 h 154"/>
                <a:gd name="T14" fmla="*/ 92 w 153"/>
                <a:gd name="T15" fmla="*/ 153 h 154"/>
                <a:gd name="T16" fmla="*/ 76 w 153"/>
                <a:gd name="T17" fmla="*/ 154 h 154"/>
                <a:gd name="T18" fmla="*/ 68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4 h 154"/>
                <a:gd name="T42" fmla="*/ 23 w 153"/>
                <a:gd name="T43" fmla="*/ 22 h 154"/>
                <a:gd name="T44" fmla="*/ 33 w 153"/>
                <a:gd name="T45" fmla="*/ 13 h 154"/>
                <a:gd name="T46" fmla="*/ 47 w 153"/>
                <a:gd name="T47" fmla="*/ 6 h 154"/>
                <a:gd name="T48" fmla="*/ 62 w 153"/>
                <a:gd name="T49" fmla="*/ 1 h 154"/>
                <a:gd name="T50" fmla="*/ 76 w 153"/>
                <a:gd name="T51" fmla="*/ 0 h 154"/>
                <a:gd name="T52" fmla="*/ 84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1" y="120"/>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2" y="153"/>
                  </a:lnTo>
                  <a:lnTo>
                    <a:pt x="54" y="150"/>
                  </a:lnTo>
                  <a:lnTo>
                    <a:pt x="47" y="148"/>
                  </a:lnTo>
                  <a:lnTo>
                    <a:pt x="40" y="145"/>
                  </a:lnTo>
                  <a:lnTo>
                    <a:pt x="33" y="141"/>
                  </a:lnTo>
                  <a:lnTo>
                    <a:pt x="27" y="137"/>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3" y="22"/>
                  </a:lnTo>
                  <a:lnTo>
                    <a:pt x="27" y="18"/>
                  </a:lnTo>
                  <a:lnTo>
                    <a:pt x="33" y="13"/>
                  </a:lnTo>
                  <a:lnTo>
                    <a:pt x="40" y="10"/>
                  </a:lnTo>
                  <a:lnTo>
                    <a:pt x="47" y="6"/>
                  </a:lnTo>
                  <a:lnTo>
                    <a:pt x="54" y="4"/>
                  </a:lnTo>
                  <a:lnTo>
                    <a:pt x="62" y="1"/>
                  </a:lnTo>
                  <a:lnTo>
                    <a:pt x="68" y="0"/>
                  </a:lnTo>
                  <a:lnTo>
                    <a:pt x="76" y="0"/>
                  </a:lnTo>
                  <a:lnTo>
                    <a:pt x="76" y="0"/>
                  </a:lnTo>
                  <a:lnTo>
                    <a:pt x="84" y="0"/>
                  </a:lnTo>
                  <a:lnTo>
                    <a:pt x="92" y="1"/>
                  </a:lnTo>
                  <a:lnTo>
                    <a:pt x="99" y="4"/>
                  </a:lnTo>
                  <a:lnTo>
                    <a:pt x="106" y="6"/>
                  </a:lnTo>
                  <a:lnTo>
                    <a:pt x="113" y="10"/>
                  </a:lnTo>
                  <a:lnTo>
                    <a:pt x="120" y="13"/>
                  </a:lnTo>
                  <a:lnTo>
                    <a:pt x="126" y="18"/>
                  </a:lnTo>
                  <a:lnTo>
                    <a:pt x="131" y="22"/>
                  </a:lnTo>
                  <a:lnTo>
                    <a:pt x="136" y="28"/>
                  </a:lnTo>
                  <a:lnTo>
                    <a:pt x="141" y="34"/>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2" name="Freeform 1642">
              <a:extLst>
                <a:ext uri="{FF2B5EF4-FFF2-40B4-BE49-F238E27FC236}">
                  <a16:creationId xmlns:a16="http://schemas.microsoft.com/office/drawing/2014/main" id="{1F0BCFFE-3FB1-4941-B7A1-F5340FA83C40}"/>
                </a:ext>
              </a:extLst>
            </p:cNvPr>
            <p:cNvSpPr>
              <a:spLocks/>
            </p:cNvSpPr>
            <p:nvPr/>
          </p:nvSpPr>
          <p:spPr bwMode="auto">
            <a:xfrm>
              <a:off x="8734425" y="2549526"/>
              <a:ext cx="49213" cy="49213"/>
            </a:xfrm>
            <a:custGeom>
              <a:avLst/>
              <a:gdLst>
                <a:gd name="T0" fmla="*/ 155 w 155"/>
                <a:gd name="T1" fmla="*/ 77 h 154"/>
                <a:gd name="T2" fmla="*/ 153 w 155"/>
                <a:gd name="T3" fmla="*/ 93 h 154"/>
                <a:gd name="T4" fmla="*/ 148 w 155"/>
                <a:gd name="T5" fmla="*/ 107 h 154"/>
                <a:gd name="T6" fmla="*/ 141 w 155"/>
                <a:gd name="T7" fmla="*/ 120 h 154"/>
                <a:gd name="T8" fmla="*/ 132 w 155"/>
                <a:gd name="T9" fmla="*/ 132 h 154"/>
                <a:gd name="T10" fmla="*/ 121 w 155"/>
                <a:gd name="T11" fmla="*/ 141 h 154"/>
                <a:gd name="T12" fmla="*/ 107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8 w 155"/>
                <a:gd name="T25" fmla="*/ 137 h 154"/>
                <a:gd name="T26" fmla="*/ 18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3 w 155"/>
                <a:gd name="T41" fmla="*/ 34 h 154"/>
                <a:gd name="T42" fmla="*/ 23 w 155"/>
                <a:gd name="T43" fmla="*/ 22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10 h 154"/>
                <a:gd name="T58" fmla="*/ 126 w 155"/>
                <a:gd name="T59" fmla="*/ 18 h 154"/>
                <a:gd name="T60" fmla="*/ 137 w 155"/>
                <a:gd name="T61" fmla="*/ 28 h 154"/>
                <a:gd name="T62" fmla="*/ 145 w 155"/>
                <a:gd name="T63" fmla="*/ 40 h 154"/>
                <a:gd name="T64" fmla="*/ 150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0" y="100"/>
                  </a:lnTo>
                  <a:lnTo>
                    <a:pt x="148" y="107"/>
                  </a:lnTo>
                  <a:lnTo>
                    <a:pt x="145" y="114"/>
                  </a:lnTo>
                  <a:lnTo>
                    <a:pt x="141" y="120"/>
                  </a:lnTo>
                  <a:lnTo>
                    <a:pt x="137" y="126"/>
                  </a:lnTo>
                  <a:lnTo>
                    <a:pt x="132" y="132"/>
                  </a:lnTo>
                  <a:lnTo>
                    <a:pt x="126" y="137"/>
                  </a:lnTo>
                  <a:lnTo>
                    <a:pt x="121"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8"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8" y="28"/>
                  </a:lnTo>
                  <a:lnTo>
                    <a:pt x="23" y="22"/>
                  </a:lnTo>
                  <a:lnTo>
                    <a:pt x="28" y="18"/>
                  </a:lnTo>
                  <a:lnTo>
                    <a:pt x="35" y="13"/>
                  </a:lnTo>
                  <a:lnTo>
                    <a:pt x="40" y="10"/>
                  </a:lnTo>
                  <a:lnTo>
                    <a:pt x="47" y="6"/>
                  </a:lnTo>
                  <a:lnTo>
                    <a:pt x="54" y="4"/>
                  </a:lnTo>
                  <a:lnTo>
                    <a:pt x="62" y="1"/>
                  </a:lnTo>
                  <a:lnTo>
                    <a:pt x="69" y="0"/>
                  </a:lnTo>
                  <a:lnTo>
                    <a:pt x="77" y="0"/>
                  </a:lnTo>
                  <a:lnTo>
                    <a:pt x="77" y="0"/>
                  </a:lnTo>
                  <a:lnTo>
                    <a:pt x="85" y="0"/>
                  </a:lnTo>
                  <a:lnTo>
                    <a:pt x="93" y="1"/>
                  </a:lnTo>
                  <a:lnTo>
                    <a:pt x="100" y="4"/>
                  </a:lnTo>
                  <a:lnTo>
                    <a:pt x="107" y="6"/>
                  </a:lnTo>
                  <a:lnTo>
                    <a:pt x="114" y="10"/>
                  </a:lnTo>
                  <a:lnTo>
                    <a:pt x="121" y="13"/>
                  </a:lnTo>
                  <a:lnTo>
                    <a:pt x="126" y="18"/>
                  </a:lnTo>
                  <a:lnTo>
                    <a:pt x="132" y="22"/>
                  </a:lnTo>
                  <a:lnTo>
                    <a:pt x="137" y="28"/>
                  </a:lnTo>
                  <a:lnTo>
                    <a:pt x="141" y="34"/>
                  </a:lnTo>
                  <a:lnTo>
                    <a:pt x="145" y="40"/>
                  </a:lnTo>
                  <a:lnTo>
                    <a:pt x="148" y="47"/>
                  </a:lnTo>
                  <a:lnTo>
                    <a:pt x="150"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3" name="Freeform 1643">
              <a:extLst>
                <a:ext uri="{FF2B5EF4-FFF2-40B4-BE49-F238E27FC236}">
                  <a16:creationId xmlns:a16="http://schemas.microsoft.com/office/drawing/2014/main" id="{DE3A2A4F-8E5A-4732-867D-41FD3463636F}"/>
                </a:ext>
              </a:extLst>
            </p:cNvPr>
            <p:cNvSpPr>
              <a:spLocks/>
            </p:cNvSpPr>
            <p:nvPr/>
          </p:nvSpPr>
          <p:spPr bwMode="auto">
            <a:xfrm>
              <a:off x="8804275" y="2549526"/>
              <a:ext cx="49213" cy="49213"/>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2 h 154"/>
                <a:gd name="T10" fmla="*/ 120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4 h 154"/>
                <a:gd name="T42" fmla="*/ 22 w 154"/>
                <a:gd name="T43" fmla="*/ 22 h 154"/>
                <a:gd name="T44" fmla="*/ 33 w 154"/>
                <a:gd name="T45" fmla="*/ 13 h 154"/>
                <a:gd name="T46" fmla="*/ 47 w 154"/>
                <a:gd name="T47" fmla="*/ 6 h 154"/>
                <a:gd name="T48" fmla="*/ 61 w 154"/>
                <a:gd name="T49" fmla="*/ 1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0"/>
                  </a:lnTo>
                  <a:lnTo>
                    <a:pt x="136" y="126"/>
                  </a:lnTo>
                  <a:lnTo>
                    <a:pt x="132" y="132"/>
                  </a:lnTo>
                  <a:lnTo>
                    <a:pt x="126"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1"/>
                  </a:lnTo>
                  <a:lnTo>
                    <a:pt x="69" y="0"/>
                  </a:lnTo>
                  <a:lnTo>
                    <a:pt x="77" y="0"/>
                  </a:lnTo>
                  <a:lnTo>
                    <a:pt x="77" y="0"/>
                  </a:lnTo>
                  <a:lnTo>
                    <a:pt x="85" y="0"/>
                  </a:lnTo>
                  <a:lnTo>
                    <a:pt x="92" y="1"/>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4" name="Freeform 1644">
              <a:extLst>
                <a:ext uri="{FF2B5EF4-FFF2-40B4-BE49-F238E27FC236}">
                  <a16:creationId xmlns:a16="http://schemas.microsoft.com/office/drawing/2014/main" id="{C7ADB206-9C55-4E13-BADF-041BA08F00A3}"/>
                </a:ext>
              </a:extLst>
            </p:cNvPr>
            <p:cNvSpPr>
              <a:spLocks/>
            </p:cNvSpPr>
            <p:nvPr/>
          </p:nvSpPr>
          <p:spPr bwMode="auto">
            <a:xfrm>
              <a:off x="8874125" y="2549526"/>
              <a:ext cx="49213" cy="49213"/>
            </a:xfrm>
            <a:custGeom>
              <a:avLst/>
              <a:gdLst>
                <a:gd name="T0" fmla="*/ 155 w 155"/>
                <a:gd name="T1" fmla="*/ 77 h 154"/>
                <a:gd name="T2" fmla="*/ 152 w 155"/>
                <a:gd name="T3" fmla="*/ 93 h 154"/>
                <a:gd name="T4" fmla="*/ 148 w 155"/>
                <a:gd name="T5" fmla="*/ 107 h 154"/>
                <a:gd name="T6" fmla="*/ 141 w 155"/>
                <a:gd name="T7" fmla="*/ 120 h 154"/>
                <a:gd name="T8" fmla="*/ 132 w 155"/>
                <a:gd name="T9" fmla="*/ 132 h 154"/>
                <a:gd name="T10" fmla="*/ 120 w 155"/>
                <a:gd name="T11" fmla="*/ 141 h 154"/>
                <a:gd name="T12" fmla="*/ 108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9 w 155"/>
                <a:gd name="T25" fmla="*/ 137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10 h 154"/>
                <a:gd name="T58" fmla="*/ 126 w 155"/>
                <a:gd name="T59" fmla="*/ 18 h 154"/>
                <a:gd name="T60" fmla="*/ 136 w 155"/>
                <a:gd name="T61" fmla="*/ 28 h 154"/>
                <a:gd name="T62" fmla="*/ 144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3"/>
                  </a:lnTo>
                  <a:lnTo>
                    <a:pt x="151" y="100"/>
                  </a:lnTo>
                  <a:lnTo>
                    <a:pt x="148" y="107"/>
                  </a:lnTo>
                  <a:lnTo>
                    <a:pt x="144" y="114"/>
                  </a:lnTo>
                  <a:lnTo>
                    <a:pt x="141" y="120"/>
                  </a:lnTo>
                  <a:lnTo>
                    <a:pt x="136" y="126"/>
                  </a:lnTo>
                  <a:lnTo>
                    <a:pt x="132" y="132"/>
                  </a:lnTo>
                  <a:lnTo>
                    <a:pt x="126" y="137"/>
                  </a:lnTo>
                  <a:lnTo>
                    <a:pt x="120"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4" y="34"/>
                  </a:lnTo>
                  <a:lnTo>
                    <a:pt x="17" y="28"/>
                  </a:lnTo>
                  <a:lnTo>
                    <a:pt x="23" y="22"/>
                  </a:lnTo>
                  <a:lnTo>
                    <a:pt x="29" y="18"/>
                  </a:lnTo>
                  <a:lnTo>
                    <a:pt x="35" y="13"/>
                  </a:lnTo>
                  <a:lnTo>
                    <a:pt x="40" y="10"/>
                  </a:lnTo>
                  <a:lnTo>
                    <a:pt x="47" y="6"/>
                  </a:lnTo>
                  <a:lnTo>
                    <a:pt x="54" y="4"/>
                  </a:lnTo>
                  <a:lnTo>
                    <a:pt x="62" y="1"/>
                  </a:lnTo>
                  <a:lnTo>
                    <a:pt x="69" y="0"/>
                  </a:lnTo>
                  <a:lnTo>
                    <a:pt x="77" y="0"/>
                  </a:lnTo>
                  <a:lnTo>
                    <a:pt x="77" y="0"/>
                  </a:lnTo>
                  <a:lnTo>
                    <a:pt x="85" y="0"/>
                  </a:lnTo>
                  <a:lnTo>
                    <a:pt x="93" y="1"/>
                  </a:lnTo>
                  <a:lnTo>
                    <a:pt x="100" y="4"/>
                  </a:lnTo>
                  <a:lnTo>
                    <a:pt x="108" y="6"/>
                  </a:lnTo>
                  <a:lnTo>
                    <a:pt x="114" y="10"/>
                  </a:lnTo>
                  <a:lnTo>
                    <a:pt x="120" y="13"/>
                  </a:lnTo>
                  <a:lnTo>
                    <a:pt x="126" y="18"/>
                  </a:lnTo>
                  <a:lnTo>
                    <a:pt x="132" y="22"/>
                  </a:lnTo>
                  <a:lnTo>
                    <a:pt x="136" y="28"/>
                  </a:lnTo>
                  <a:lnTo>
                    <a:pt x="141" y="34"/>
                  </a:lnTo>
                  <a:lnTo>
                    <a:pt x="144" y="40"/>
                  </a:lnTo>
                  <a:lnTo>
                    <a:pt x="148" y="47"/>
                  </a:lnTo>
                  <a:lnTo>
                    <a:pt x="151" y="54"/>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5" name="Freeform 1645">
              <a:extLst>
                <a:ext uri="{FF2B5EF4-FFF2-40B4-BE49-F238E27FC236}">
                  <a16:creationId xmlns:a16="http://schemas.microsoft.com/office/drawing/2014/main" id="{47ECA0A9-D153-441F-85CD-5AFC2282D36D}"/>
                </a:ext>
              </a:extLst>
            </p:cNvPr>
            <p:cNvSpPr>
              <a:spLocks/>
            </p:cNvSpPr>
            <p:nvPr/>
          </p:nvSpPr>
          <p:spPr bwMode="auto">
            <a:xfrm>
              <a:off x="8943975" y="2549526"/>
              <a:ext cx="49213" cy="49213"/>
            </a:xfrm>
            <a:custGeom>
              <a:avLst/>
              <a:gdLst>
                <a:gd name="T0" fmla="*/ 154 w 154"/>
                <a:gd name="T1" fmla="*/ 77 h 154"/>
                <a:gd name="T2" fmla="*/ 152 w 154"/>
                <a:gd name="T3" fmla="*/ 93 h 154"/>
                <a:gd name="T4" fmla="*/ 147 w 154"/>
                <a:gd name="T5" fmla="*/ 107 h 154"/>
                <a:gd name="T6" fmla="*/ 141 w 154"/>
                <a:gd name="T7" fmla="*/ 120 h 154"/>
                <a:gd name="T8" fmla="*/ 131 w 154"/>
                <a:gd name="T9" fmla="*/ 132 h 154"/>
                <a:gd name="T10" fmla="*/ 120 w 154"/>
                <a:gd name="T11" fmla="*/ 141 h 154"/>
                <a:gd name="T12" fmla="*/ 107 w 154"/>
                <a:gd name="T13" fmla="*/ 148 h 154"/>
                <a:gd name="T14" fmla="*/ 93 w 154"/>
                <a:gd name="T15" fmla="*/ 153 h 154"/>
                <a:gd name="T16" fmla="*/ 76 w 154"/>
                <a:gd name="T17" fmla="*/ 154 h 154"/>
                <a:gd name="T18" fmla="*/ 70 w 154"/>
                <a:gd name="T19" fmla="*/ 154 h 154"/>
                <a:gd name="T20" fmla="*/ 54 w 154"/>
                <a:gd name="T21" fmla="*/ 150 h 154"/>
                <a:gd name="T22" fmla="*/ 40 w 154"/>
                <a:gd name="T23" fmla="*/ 145 h 154"/>
                <a:gd name="T24" fmla="*/ 28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1 h 154"/>
                <a:gd name="T50" fmla="*/ 76 w 154"/>
                <a:gd name="T51" fmla="*/ 0 h 154"/>
                <a:gd name="T52" fmla="*/ 84 w 154"/>
                <a:gd name="T53" fmla="*/ 0 h 154"/>
                <a:gd name="T54" fmla="*/ 99 w 154"/>
                <a:gd name="T55" fmla="*/ 4 h 154"/>
                <a:gd name="T56" fmla="*/ 113 w 154"/>
                <a:gd name="T57" fmla="*/ 10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7" y="107"/>
                  </a:lnTo>
                  <a:lnTo>
                    <a:pt x="145" y="114"/>
                  </a:lnTo>
                  <a:lnTo>
                    <a:pt x="141" y="120"/>
                  </a:lnTo>
                  <a:lnTo>
                    <a:pt x="136" y="126"/>
                  </a:lnTo>
                  <a:lnTo>
                    <a:pt x="131" y="132"/>
                  </a:lnTo>
                  <a:lnTo>
                    <a:pt x="126" y="137"/>
                  </a:lnTo>
                  <a:lnTo>
                    <a:pt x="120" y="141"/>
                  </a:lnTo>
                  <a:lnTo>
                    <a:pt x="113" y="145"/>
                  </a:lnTo>
                  <a:lnTo>
                    <a:pt x="107" y="148"/>
                  </a:lnTo>
                  <a:lnTo>
                    <a:pt x="99" y="150"/>
                  </a:lnTo>
                  <a:lnTo>
                    <a:pt x="93" y="153"/>
                  </a:lnTo>
                  <a:lnTo>
                    <a:pt x="84" y="154"/>
                  </a:lnTo>
                  <a:lnTo>
                    <a:pt x="76" y="154"/>
                  </a:lnTo>
                  <a:lnTo>
                    <a:pt x="76" y="154"/>
                  </a:lnTo>
                  <a:lnTo>
                    <a:pt x="70" y="154"/>
                  </a:lnTo>
                  <a:lnTo>
                    <a:pt x="62" y="153"/>
                  </a:lnTo>
                  <a:lnTo>
                    <a:pt x="54" y="150"/>
                  </a:lnTo>
                  <a:lnTo>
                    <a:pt x="47" y="148"/>
                  </a:lnTo>
                  <a:lnTo>
                    <a:pt x="40" y="145"/>
                  </a:lnTo>
                  <a:lnTo>
                    <a:pt x="34" y="141"/>
                  </a:lnTo>
                  <a:lnTo>
                    <a:pt x="28" y="137"/>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4"/>
                  </a:lnTo>
                  <a:lnTo>
                    <a:pt x="18" y="28"/>
                  </a:lnTo>
                  <a:lnTo>
                    <a:pt x="23" y="22"/>
                  </a:lnTo>
                  <a:lnTo>
                    <a:pt x="28" y="18"/>
                  </a:lnTo>
                  <a:lnTo>
                    <a:pt x="34" y="13"/>
                  </a:lnTo>
                  <a:lnTo>
                    <a:pt x="40" y="10"/>
                  </a:lnTo>
                  <a:lnTo>
                    <a:pt x="47" y="6"/>
                  </a:lnTo>
                  <a:lnTo>
                    <a:pt x="54" y="4"/>
                  </a:lnTo>
                  <a:lnTo>
                    <a:pt x="62" y="1"/>
                  </a:lnTo>
                  <a:lnTo>
                    <a:pt x="70" y="0"/>
                  </a:lnTo>
                  <a:lnTo>
                    <a:pt x="76" y="0"/>
                  </a:lnTo>
                  <a:lnTo>
                    <a:pt x="76" y="0"/>
                  </a:lnTo>
                  <a:lnTo>
                    <a:pt x="84" y="0"/>
                  </a:lnTo>
                  <a:lnTo>
                    <a:pt x="93" y="1"/>
                  </a:lnTo>
                  <a:lnTo>
                    <a:pt x="99" y="4"/>
                  </a:lnTo>
                  <a:lnTo>
                    <a:pt x="107" y="6"/>
                  </a:lnTo>
                  <a:lnTo>
                    <a:pt x="113" y="10"/>
                  </a:lnTo>
                  <a:lnTo>
                    <a:pt x="120" y="13"/>
                  </a:lnTo>
                  <a:lnTo>
                    <a:pt x="126" y="18"/>
                  </a:lnTo>
                  <a:lnTo>
                    <a:pt x="131" y="22"/>
                  </a:lnTo>
                  <a:lnTo>
                    <a:pt x="136" y="28"/>
                  </a:lnTo>
                  <a:lnTo>
                    <a:pt x="141" y="34"/>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6" name="Freeform 1646">
              <a:extLst>
                <a:ext uri="{FF2B5EF4-FFF2-40B4-BE49-F238E27FC236}">
                  <a16:creationId xmlns:a16="http://schemas.microsoft.com/office/drawing/2014/main" id="{F1108270-812B-4F90-A3B2-2A28BA8DA4CF}"/>
                </a:ext>
              </a:extLst>
            </p:cNvPr>
            <p:cNvSpPr>
              <a:spLocks/>
            </p:cNvSpPr>
            <p:nvPr/>
          </p:nvSpPr>
          <p:spPr bwMode="auto">
            <a:xfrm>
              <a:off x="9013825" y="2549526"/>
              <a:ext cx="49213" cy="49213"/>
            </a:xfrm>
            <a:custGeom>
              <a:avLst/>
              <a:gdLst>
                <a:gd name="T0" fmla="*/ 154 w 154"/>
                <a:gd name="T1" fmla="*/ 77 h 154"/>
                <a:gd name="T2" fmla="*/ 153 w 154"/>
                <a:gd name="T3" fmla="*/ 93 h 154"/>
                <a:gd name="T4" fmla="*/ 148 w 154"/>
                <a:gd name="T5" fmla="*/ 107 h 154"/>
                <a:gd name="T6" fmla="*/ 141 w 154"/>
                <a:gd name="T7" fmla="*/ 120 h 154"/>
                <a:gd name="T8" fmla="*/ 131 w 154"/>
                <a:gd name="T9" fmla="*/ 132 h 154"/>
                <a:gd name="T10" fmla="*/ 120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1 w 154"/>
                <a:gd name="T23" fmla="*/ 145 h 154"/>
                <a:gd name="T24" fmla="*/ 28 w 154"/>
                <a:gd name="T25" fmla="*/ 137 h 154"/>
                <a:gd name="T26" fmla="*/ 18 w 154"/>
                <a:gd name="T27" fmla="*/ 126 h 154"/>
                <a:gd name="T28" fmla="*/ 10 w 154"/>
                <a:gd name="T29" fmla="*/ 114 h 154"/>
                <a:gd name="T30" fmla="*/ 3 w 154"/>
                <a:gd name="T31" fmla="*/ 100 h 154"/>
                <a:gd name="T32" fmla="*/ 1 w 154"/>
                <a:gd name="T33" fmla="*/ 85 h 154"/>
                <a:gd name="T34" fmla="*/ 0 w 154"/>
                <a:gd name="T35" fmla="*/ 77 h 154"/>
                <a:gd name="T36" fmla="*/ 2 w 154"/>
                <a:gd name="T37" fmla="*/ 61 h 154"/>
                <a:gd name="T38" fmla="*/ 6 w 154"/>
                <a:gd name="T39" fmla="*/ 47 h 154"/>
                <a:gd name="T40" fmla="*/ 13 w 154"/>
                <a:gd name="T41" fmla="*/ 34 h 154"/>
                <a:gd name="T42" fmla="*/ 22 w 154"/>
                <a:gd name="T43" fmla="*/ 22 h 154"/>
                <a:gd name="T44" fmla="*/ 34 w 154"/>
                <a:gd name="T45" fmla="*/ 13 h 154"/>
                <a:gd name="T46" fmla="*/ 48 w 154"/>
                <a:gd name="T47" fmla="*/ 6 h 154"/>
                <a:gd name="T48" fmla="*/ 61 w 154"/>
                <a:gd name="T49" fmla="*/ 1 h 154"/>
                <a:gd name="T50" fmla="*/ 77 w 154"/>
                <a:gd name="T51" fmla="*/ 0 h 154"/>
                <a:gd name="T52" fmla="*/ 85 w 154"/>
                <a:gd name="T53" fmla="*/ 0 h 154"/>
                <a:gd name="T54" fmla="*/ 100 w 154"/>
                <a:gd name="T55" fmla="*/ 4 h 154"/>
                <a:gd name="T56" fmla="*/ 114 w 154"/>
                <a:gd name="T57" fmla="*/ 10 h 154"/>
                <a:gd name="T58" fmla="*/ 127 w 154"/>
                <a:gd name="T59" fmla="*/ 18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8" y="107"/>
                  </a:lnTo>
                  <a:lnTo>
                    <a:pt x="145" y="114"/>
                  </a:lnTo>
                  <a:lnTo>
                    <a:pt x="141" y="120"/>
                  </a:lnTo>
                  <a:lnTo>
                    <a:pt x="137" y="126"/>
                  </a:lnTo>
                  <a:lnTo>
                    <a:pt x="131" y="132"/>
                  </a:lnTo>
                  <a:lnTo>
                    <a:pt x="127"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8" y="148"/>
                  </a:lnTo>
                  <a:lnTo>
                    <a:pt x="41" y="145"/>
                  </a:lnTo>
                  <a:lnTo>
                    <a:pt x="34" y="141"/>
                  </a:lnTo>
                  <a:lnTo>
                    <a:pt x="28" y="137"/>
                  </a:lnTo>
                  <a:lnTo>
                    <a:pt x="22" y="132"/>
                  </a:lnTo>
                  <a:lnTo>
                    <a:pt x="18" y="126"/>
                  </a:lnTo>
                  <a:lnTo>
                    <a:pt x="13" y="120"/>
                  </a:lnTo>
                  <a:lnTo>
                    <a:pt x="10" y="114"/>
                  </a:lnTo>
                  <a:lnTo>
                    <a:pt x="6" y="107"/>
                  </a:lnTo>
                  <a:lnTo>
                    <a:pt x="3" y="100"/>
                  </a:lnTo>
                  <a:lnTo>
                    <a:pt x="2" y="93"/>
                  </a:lnTo>
                  <a:lnTo>
                    <a:pt x="1" y="85"/>
                  </a:lnTo>
                  <a:lnTo>
                    <a:pt x="0" y="77"/>
                  </a:lnTo>
                  <a:lnTo>
                    <a:pt x="0" y="77"/>
                  </a:lnTo>
                  <a:lnTo>
                    <a:pt x="1" y="69"/>
                  </a:lnTo>
                  <a:lnTo>
                    <a:pt x="2" y="61"/>
                  </a:lnTo>
                  <a:lnTo>
                    <a:pt x="3" y="54"/>
                  </a:lnTo>
                  <a:lnTo>
                    <a:pt x="6" y="47"/>
                  </a:lnTo>
                  <a:lnTo>
                    <a:pt x="10" y="40"/>
                  </a:lnTo>
                  <a:lnTo>
                    <a:pt x="13" y="34"/>
                  </a:lnTo>
                  <a:lnTo>
                    <a:pt x="18" y="28"/>
                  </a:lnTo>
                  <a:lnTo>
                    <a:pt x="22" y="22"/>
                  </a:lnTo>
                  <a:lnTo>
                    <a:pt x="28" y="18"/>
                  </a:lnTo>
                  <a:lnTo>
                    <a:pt x="34" y="13"/>
                  </a:lnTo>
                  <a:lnTo>
                    <a:pt x="41" y="10"/>
                  </a:lnTo>
                  <a:lnTo>
                    <a:pt x="48" y="6"/>
                  </a:lnTo>
                  <a:lnTo>
                    <a:pt x="54" y="4"/>
                  </a:lnTo>
                  <a:lnTo>
                    <a:pt x="61" y="1"/>
                  </a:lnTo>
                  <a:lnTo>
                    <a:pt x="69" y="0"/>
                  </a:lnTo>
                  <a:lnTo>
                    <a:pt x="77" y="0"/>
                  </a:lnTo>
                  <a:lnTo>
                    <a:pt x="77" y="0"/>
                  </a:lnTo>
                  <a:lnTo>
                    <a:pt x="85" y="0"/>
                  </a:lnTo>
                  <a:lnTo>
                    <a:pt x="92" y="1"/>
                  </a:lnTo>
                  <a:lnTo>
                    <a:pt x="100" y="4"/>
                  </a:lnTo>
                  <a:lnTo>
                    <a:pt x="107" y="6"/>
                  </a:lnTo>
                  <a:lnTo>
                    <a:pt x="114" y="10"/>
                  </a:lnTo>
                  <a:lnTo>
                    <a:pt x="120" y="13"/>
                  </a:lnTo>
                  <a:lnTo>
                    <a:pt x="127" y="18"/>
                  </a:lnTo>
                  <a:lnTo>
                    <a:pt x="131" y="22"/>
                  </a:lnTo>
                  <a:lnTo>
                    <a:pt x="137" y="28"/>
                  </a:lnTo>
                  <a:lnTo>
                    <a:pt x="141" y="34"/>
                  </a:lnTo>
                  <a:lnTo>
                    <a:pt x="145" y="40"/>
                  </a:lnTo>
                  <a:lnTo>
                    <a:pt x="148"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7" name="Freeform 1647">
              <a:extLst>
                <a:ext uri="{FF2B5EF4-FFF2-40B4-BE49-F238E27FC236}">
                  <a16:creationId xmlns:a16="http://schemas.microsoft.com/office/drawing/2014/main" id="{AD0E7063-0FFF-4EFA-83FE-41DCD865EA97}"/>
                </a:ext>
              </a:extLst>
            </p:cNvPr>
            <p:cNvSpPr>
              <a:spLocks/>
            </p:cNvSpPr>
            <p:nvPr/>
          </p:nvSpPr>
          <p:spPr bwMode="auto">
            <a:xfrm>
              <a:off x="9083675" y="2549526"/>
              <a:ext cx="49213" cy="49213"/>
            </a:xfrm>
            <a:custGeom>
              <a:avLst/>
              <a:gdLst>
                <a:gd name="T0" fmla="*/ 154 w 154"/>
                <a:gd name="T1" fmla="*/ 77 h 154"/>
                <a:gd name="T2" fmla="*/ 152 w 154"/>
                <a:gd name="T3" fmla="*/ 93 h 154"/>
                <a:gd name="T4" fmla="*/ 148 w 154"/>
                <a:gd name="T5" fmla="*/ 107 h 154"/>
                <a:gd name="T6" fmla="*/ 141 w 154"/>
                <a:gd name="T7" fmla="*/ 120 h 154"/>
                <a:gd name="T8" fmla="*/ 131 w 154"/>
                <a:gd name="T9" fmla="*/ 132 h 154"/>
                <a:gd name="T10" fmla="*/ 119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4 h 154"/>
                <a:gd name="T42" fmla="*/ 22 w 154"/>
                <a:gd name="T43" fmla="*/ 22 h 154"/>
                <a:gd name="T44" fmla="*/ 33 w 154"/>
                <a:gd name="T45" fmla="*/ 13 h 154"/>
                <a:gd name="T46" fmla="*/ 47 w 154"/>
                <a:gd name="T47" fmla="*/ 6 h 154"/>
                <a:gd name="T48" fmla="*/ 61 w 154"/>
                <a:gd name="T49" fmla="*/ 1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0"/>
                  </a:lnTo>
                  <a:lnTo>
                    <a:pt x="136" y="126"/>
                  </a:lnTo>
                  <a:lnTo>
                    <a:pt x="131" y="132"/>
                  </a:lnTo>
                  <a:lnTo>
                    <a:pt x="126" y="137"/>
                  </a:lnTo>
                  <a:lnTo>
                    <a:pt x="119"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1"/>
                  </a:lnTo>
                  <a:lnTo>
                    <a:pt x="69" y="0"/>
                  </a:lnTo>
                  <a:lnTo>
                    <a:pt x="77" y="0"/>
                  </a:lnTo>
                  <a:lnTo>
                    <a:pt x="77" y="0"/>
                  </a:lnTo>
                  <a:lnTo>
                    <a:pt x="85" y="0"/>
                  </a:lnTo>
                  <a:lnTo>
                    <a:pt x="92" y="1"/>
                  </a:lnTo>
                  <a:lnTo>
                    <a:pt x="100" y="4"/>
                  </a:lnTo>
                  <a:lnTo>
                    <a:pt x="107" y="6"/>
                  </a:lnTo>
                  <a:lnTo>
                    <a:pt x="114" y="10"/>
                  </a:lnTo>
                  <a:lnTo>
                    <a:pt x="119" y="13"/>
                  </a:lnTo>
                  <a:lnTo>
                    <a:pt x="126" y="18"/>
                  </a:lnTo>
                  <a:lnTo>
                    <a:pt x="131" y="22"/>
                  </a:lnTo>
                  <a:lnTo>
                    <a:pt x="136" y="28"/>
                  </a:lnTo>
                  <a:lnTo>
                    <a:pt x="141" y="34"/>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8" name="Freeform 1648">
              <a:extLst>
                <a:ext uri="{FF2B5EF4-FFF2-40B4-BE49-F238E27FC236}">
                  <a16:creationId xmlns:a16="http://schemas.microsoft.com/office/drawing/2014/main" id="{F3E26D64-7CF9-459D-AAB0-50F8293B3F46}"/>
                </a:ext>
              </a:extLst>
            </p:cNvPr>
            <p:cNvSpPr>
              <a:spLocks/>
            </p:cNvSpPr>
            <p:nvPr/>
          </p:nvSpPr>
          <p:spPr bwMode="auto">
            <a:xfrm>
              <a:off x="9153525" y="2549526"/>
              <a:ext cx="49213" cy="49213"/>
            </a:xfrm>
            <a:custGeom>
              <a:avLst/>
              <a:gdLst>
                <a:gd name="T0" fmla="*/ 154 w 154"/>
                <a:gd name="T1" fmla="*/ 77 h 154"/>
                <a:gd name="T2" fmla="*/ 152 w 154"/>
                <a:gd name="T3" fmla="*/ 93 h 154"/>
                <a:gd name="T4" fmla="*/ 149 w 154"/>
                <a:gd name="T5" fmla="*/ 107 h 154"/>
                <a:gd name="T6" fmla="*/ 141 w 154"/>
                <a:gd name="T7" fmla="*/ 120 h 154"/>
                <a:gd name="T8" fmla="*/ 132 w 154"/>
                <a:gd name="T9" fmla="*/ 132 h 154"/>
                <a:gd name="T10" fmla="*/ 120 w 154"/>
                <a:gd name="T11" fmla="*/ 141 h 154"/>
                <a:gd name="T12" fmla="*/ 108 w 154"/>
                <a:gd name="T13" fmla="*/ 148 h 154"/>
                <a:gd name="T14" fmla="*/ 93 w 154"/>
                <a:gd name="T15" fmla="*/ 153 h 154"/>
                <a:gd name="T16" fmla="*/ 78 w 154"/>
                <a:gd name="T17" fmla="*/ 154 h 154"/>
                <a:gd name="T18" fmla="*/ 70 w 154"/>
                <a:gd name="T19" fmla="*/ 154 h 154"/>
                <a:gd name="T20" fmla="*/ 55 w 154"/>
                <a:gd name="T21" fmla="*/ 150 h 154"/>
                <a:gd name="T22" fmla="*/ 40 w 154"/>
                <a:gd name="T23" fmla="*/ 145 h 154"/>
                <a:gd name="T24" fmla="*/ 29 w 154"/>
                <a:gd name="T25" fmla="*/ 137 h 154"/>
                <a:gd name="T26" fmla="*/ 18 w 154"/>
                <a:gd name="T27" fmla="*/ 126 h 154"/>
                <a:gd name="T28" fmla="*/ 9 w 154"/>
                <a:gd name="T29" fmla="*/ 114 h 154"/>
                <a:gd name="T30" fmla="*/ 3 w 154"/>
                <a:gd name="T31" fmla="*/ 100 h 154"/>
                <a:gd name="T32" fmla="*/ 0 w 154"/>
                <a:gd name="T33" fmla="*/ 85 h 154"/>
                <a:gd name="T34" fmla="*/ 0 w 154"/>
                <a:gd name="T35" fmla="*/ 77 h 154"/>
                <a:gd name="T36" fmla="*/ 2 w 154"/>
                <a:gd name="T37" fmla="*/ 61 h 154"/>
                <a:gd name="T38" fmla="*/ 6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1 h 154"/>
                <a:gd name="T50" fmla="*/ 78 w 154"/>
                <a:gd name="T51" fmla="*/ 0 h 154"/>
                <a:gd name="T52" fmla="*/ 85 w 154"/>
                <a:gd name="T53" fmla="*/ 0 h 154"/>
                <a:gd name="T54" fmla="*/ 101 w 154"/>
                <a:gd name="T55" fmla="*/ 4 h 154"/>
                <a:gd name="T56" fmla="*/ 114 w 154"/>
                <a:gd name="T57" fmla="*/ 10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9" y="107"/>
                  </a:lnTo>
                  <a:lnTo>
                    <a:pt x="145" y="114"/>
                  </a:lnTo>
                  <a:lnTo>
                    <a:pt x="141" y="120"/>
                  </a:lnTo>
                  <a:lnTo>
                    <a:pt x="136"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0"/>
                  </a:lnTo>
                  <a:lnTo>
                    <a:pt x="9" y="114"/>
                  </a:lnTo>
                  <a:lnTo>
                    <a:pt x="6" y="107"/>
                  </a:lnTo>
                  <a:lnTo>
                    <a:pt x="3" y="100"/>
                  </a:lnTo>
                  <a:lnTo>
                    <a:pt x="2" y="93"/>
                  </a:lnTo>
                  <a:lnTo>
                    <a:pt x="0" y="85"/>
                  </a:lnTo>
                  <a:lnTo>
                    <a:pt x="0" y="77"/>
                  </a:lnTo>
                  <a:lnTo>
                    <a:pt x="0" y="77"/>
                  </a:lnTo>
                  <a:lnTo>
                    <a:pt x="0" y="69"/>
                  </a:lnTo>
                  <a:lnTo>
                    <a:pt x="2" y="61"/>
                  </a:lnTo>
                  <a:lnTo>
                    <a:pt x="3" y="54"/>
                  </a:lnTo>
                  <a:lnTo>
                    <a:pt x="6" y="47"/>
                  </a:lnTo>
                  <a:lnTo>
                    <a:pt x="9" y="40"/>
                  </a:lnTo>
                  <a:lnTo>
                    <a:pt x="14" y="34"/>
                  </a:lnTo>
                  <a:lnTo>
                    <a:pt x="18" y="28"/>
                  </a:lnTo>
                  <a:lnTo>
                    <a:pt x="23" y="22"/>
                  </a:lnTo>
                  <a:lnTo>
                    <a:pt x="29" y="18"/>
                  </a:lnTo>
                  <a:lnTo>
                    <a:pt x="34" y="13"/>
                  </a:lnTo>
                  <a:lnTo>
                    <a:pt x="40" y="10"/>
                  </a:lnTo>
                  <a:lnTo>
                    <a:pt x="47" y="6"/>
                  </a:lnTo>
                  <a:lnTo>
                    <a:pt x="55" y="4"/>
                  </a:lnTo>
                  <a:lnTo>
                    <a:pt x="62" y="1"/>
                  </a:lnTo>
                  <a:lnTo>
                    <a:pt x="70" y="0"/>
                  </a:lnTo>
                  <a:lnTo>
                    <a:pt x="78" y="0"/>
                  </a:lnTo>
                  <a:lnTo>
                    <a:pt x="78" y="0"/>
                  </a:lnTo>
                  <a:lnTo>
                    <a:pt x="85" y="0"/>
                  </a:lnTo>
                  <a:lnTo>
                    <a:pt x="93" y="1"/>
                  </a:lnTo>
                  <a:lnTo>
                    <a:pt x="101" y="4"/>
                  </a:lnTo>
                  <a:lnTo>
                    <a:pt x="108" y="6"/>
                  </a:lnTo>
                  <a:lnTo>
                    <a:pt x="114" y="10"/>
                  </a:lnTo>
                  <a:lnTo>
                    <a:pt x="120" y="13"/>
                  </a:lnTo>
                  <a:lnTo>
                    <a:pt x="126" y="18"/>
                  </a:lnTo>
                  <a:lnTo>
                    <a:pt x="132" y="22"/>
                  </a:lnTo>
                  <a:lnTo>
                    <a:pt x="136" y="28"/>
                  </a:lnTo>
                  <a:lnTo>
                    <a:pt x="141" y="34"/>
                  </a:lnTo>
                  <a:lnTo>
                    <a:pt x="145" y="40"/>
                  </a:lnTo>
                  <a:lnTo>
                    <a:pt x="149"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9" name="Freeform 1649">
              <a:extLst>
                <a:ext uri="{FF2B5EF4-FFF2-40B4-BE49-F238E27FC236}">
                  <a16:creationId xmlns:a16="http://schemas.microsoft.com/office/drawing/2014/main" id="{9E0C45BF-317D-465D-9D27-5BE98353B5F3}"/>
                </a:ext>
              </a:extLst>
            </p:cNvPr>
            <p:cNvSpPr>
              <a:spLocks/>
            </p:cNvSpPr>
            <p:nvPr/>
          </p:nvSpPr>
          <p:spPr bwMode="auto">
            <a:xfrm>
              <a:off x="8664575" y="2478088"/>
              <a:ext cx="49213" cy="49213"/>
            </a:xfrm>
            <a:custGeom>
              <a:avLst/>
              <a:gdLst>
                <a:gd name="T0" fmla="*/ 153 w 153"/>
                <a:gd name="T1" fmla="*/ 77 h 154"/>
                <a:gd name="T2" fmla="*/ 152 w 153"/>
                <a:gd name="T3" fmla="*/ 92 h 154"/>
                <a:gd name="T4" fmla="*/ 147 w 153"/>
                <a:gd name="T5" fmla="*/ 107 h 154"/>
                <a:gd name="T6" fmla="*/ 141 w 153"/>
                <a:gd name="T7" fmla="*/ 121 h 154"/>
                <a:gd name="T8" fmla="*/ 131 w 153"/>
                <a:gd name="T9" fmla="*/ 132 h 154"/>
                <a:gd name="T10" fmla="*/ 120 w 153"/>
                <a:gd name="T11" fmla="*/ 141 h 154"/>
                <a:gd name="T12" fmla="*/ 106 w 153"/>
                <a:gd name="T13" fmla="*/ 148 h 154"/>
                <a:gd name="T14" fmla="*/ 92 w 153"/>
                <a:gd name="T15" fmla="*/ 153 h 154"/>
                <a:gd name="T16" fmla="*/ 76 w 153"/>
                <a:gd name="T17" fmla="*/ 154 h 154"/>
                <a:gd name="T18" fmla="*/ 68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4 h 154"/>
                <a:gd name="T42" fmla="*/ 23 w 153"/>
                <a:gd name="T43" fmla="*/ 22 h 154"/>
                <a:gd name="T44" fmla="*/ 33 w 153"/>
                <a:gd name="T45" fmla="*/ 13 h 154"/>
                <a:gd name="T46" fmla="*/ 47 w 153"/>
                <a:gd name="T47" fmla="*/ 6 h 154"/>
                <a:gd name="T48" fmla="*/ 62 w 153"/>
                <a:gd name="T49" fmla="*/ 2 h 154"/>
                <a:gd name="T50" fmla="*/ 76 w 153"/>
                <a:gd name="T51" fmla="*/ 0 h 154"/>
                <a:gd name="T52" fmla="*/ 84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2" y="153"/>
                  </a:lnTo>
                  <a:lnTo>
                    <a:pt x="54" y="150"/>
                  </a:lnTo>
                  <a:lnTo>
                    <a:pt x="47" y="148"/>
                  </a:lnTo>
                  <a:lnTo>
                    <a:pt x="40" y="145"/>
                  </a:lnTo>
                  <a:lnTo>
                    <a:pt x="33" y="141"/>
                  </a:lnTo>
                  <a:lnTo>
                    <a:pt x="27" y="137"/>
                  </a:lnTo>
                  <a:lnTo>
                    <a:pt x="23" y="132"/>
                  </a:lnTo>
                  <a:lnTo>
                    <a:pt x="17" y="126"/>
                  </a:lnTo>
                  <a:lnTo>
                    <a:pt x="12" y="121"/>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4"/>
                  </a:lnTo>
                  <a:lnTo>
                    <a:pt x="17" y="28"/>
                  </a:lnTo>
                  <a:lnTo>
                    <a:pt x="23" y="22"/>
                  </a:lnTo>
                  <a:lnTo>
                    <a:pt x="27" y="18"/>
                  </a:lnTo>
                  <a:lnTo>
                    <a:pt x="33" y="13"/>
                  </a:lnTo>
                  <a:lnTo>
                    <a:pt x="40" y="10"/>
                  </a:lnTo>
                  <a:lnTo>
                    <a:pt x="47" y="6"/>
                  </a:lnTo>
                  <a:lnTo>
                    <a:pt x="54" y="4"/>
                  </a:lnTo>
                  <a:lnTo>
                    <a:pt x="62"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1" y="34"/>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0" name="Freeform 1650">
              <a:extLst>
                <a:ext uri="{FF2B5EF4-FFF2-40B4-BE49-F238E27FC236}">
                  <a16:creationId xmlns:a16="http://schemas.microsoft.com/office/drawing/2014/main" id="{4A66743A-9A7C-4E30-8BE1-5C6CB6E09320}"/>
                </a:ext>
              </a:extLst>
            </p:cNvPr>
            <p:cNvSpPr>
              <a:spLocks/>
            </p:cNvSpPr>
            <p:nvPr/>
          </p:nvSpPr>
          <p:spPr bwMode="auto">
            <a:xfrm>
              <a:off x="8734425" y="2478088"/>
              <a:ext cx="49213" cy="49213"/>
            </a:xfrm>
            <a:custGeom>
              <a:avLst/>
              <a:gdLst>
                <a:gd name="T0" fmla="*/ 155 w 155"/>
                <a:gd name="T1" fmla="*/ 77 h 154"/>
                <a:gd name="T2" fmla="*/ 153 w 155"/>
                <a:gd name="T3" fmla="*/ 92 h 154"/>
                <a:gd name="T4" fmla="*/ 148 w 155"/>
                <a:gd name="T5" fmla="*/ 107 h 154"/>
                <a:gd name="T6" fmla="*/ 141 w 155"/>
                <a:gd name="T7" fmla="*/ 121 h 154"/>
                <a:gd name="T8" fmla="*/ 132 w 155"/>
                <a:gd name="T9" fmla="*/ 132 h 154"/>
                <a:gd name="T10" fmla="*/ 121 w 155"/>
                <a:gd name="T11" fmla="*/ 141 h 154"/>
                <a:gd name="T12" fmla="*/ 107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8 w 155"/>
                <a:gd name="T25" fmla="*/ 137 h 154"/>
                <a:gd name="T26" fmla="*/ 18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3 w 155"/>
                <a:gd name="T41" fmla="*/ 34 h 154"/>
                <a:gd name="T42" fmla="*/ 23 w 155"/>
                <a:gd name="T43" fmla="*/ 22 h 154"/>
                <a:gd name="T44" fmla="*/ 35 w 155"/>
                <a:gd name="T45" fmla="*/ 13 h 154"/>
                <a:gd name="T46" fmla="*/ 47 w 155"/>
                <a:gd name="T47" fmla="*/ 6 h 154"/>
                <a:gd name="T48" fmla="*/ 62 w 155"/>
                <a:gd name="T49" fmla="*/ 2 h 154"/>
                <a:gd name="T50" fmla="*/ 77 w 155"/>
                <a:gd name="T51" fmla="*/ 0 h 154"/>
                <a:gd name="T52" fmla="*/ 85 w 155"/>
                <a:gd name="T53" fmla="*/ 0 h 154"/>
                <a:gd name="T54" fmla="*/ 100 w 155"/>
                <a:gd name="T55" fmla="*/ 4 h 154"/>
                <a:gd name="T56" fmla="*/ 114 w 155"/>
                <a:gd name="T57" fmla="*/ 10 h 154"/>
                <a:gd name="T58" fmla="*/ 126 w 155"/>
                <a:gd name="T59" fmla="*/ 18 h 154"/>
                <a:gd name="T60" fmla="*/ 137 w 155"/>
                <a:gd name="T61" fmla="*/ 28 h 154"/>
                <a:gd name="T62" fmla="*/ 145 w 155"/>
                <a:gd name="T63" fmla="*/ 40 h 154"/>
                <a:gd name="T64" fmla="*/ 150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2"/>
                  </a:lnTo>
                  <a:lnTo>
                    <a:pt x="150" y="100"/>
                  </a:lnTo>
                  <a:lnTo>
                    <a:pt x="148" y="107"/>
                  </a:lnTo>
                  <a:lnTo>
                    <a:pt x="145" y="114"/>
                  </a:lnTo>
                  <a:lnTo>
                    <a:pt x="141" y="121"/>
                  </a:lnTo>
                  <a:lnTo>
                    <a:pt x="137" y="126"/>
                  </a:lnTo>
                  <a:lnTo>
                    <a:pt x="132" y="132"/>
                  </a:lnTo>
                  <a:lnTo>
                    <a:pt x="126" y="137"/>
                  </a:lnTo>
                  <a:lnTo>
                    <a:pt x="121"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8"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8"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1" y="13"/>
                  </a:lnTo>
                  <a:lnTo>
                    <a:pt x="126" y="18"/>
                  </a:lnTo>
                  <a:lnTo>
                    <a:pt x="132" y="22"/>
                  </a:lnTo>
                  <a:lnTo>
                    <a:pt x="137" y="28"/>
                  </a:lnTo>
                  <a:lnTo>
                    <a:pt x="141" y="34"/>
                  </a:lnTo>
                  <a:lnTo>
                    <a:pt x="145" y="40"/>
                  </a:lnTo>
                  <a:lnTo>
                    <a:pt x="148" y="47"/>
                  </a:lnTo>
                  <a:lnTo>
                    <a:pt x="150"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1" name="Freeform 1651">
              <a:extLst>
                <a:ext uri="{FF2B5EF4-FFF2-40B4-BE49-F238E27FC236}">
                  <a16:creationId xmlns:a16="http://schemas.microsoft.com/office/drawing/2014/main" id="{D68F3FBA-4A52-4AC4-8C3B-BAA6B91E2183}"/>
                </a:ext>
              </a:extLst>
            </p:cNvPr>
            <p:cNvSpPr>
              <a:spLocks/>
            </p:cNvSpPr>
            <p:nvPr/>
          </p:nvSpPr>
          <p:spPr bwMode="auto">
            <a:xfrm>
              <a:off x="8594725" y="2549526"/>
              <a:ext cx="49213" cy="49213"/>
            </a:xfrm>
            <a:custGeom>
              <a:avLst/>
              <a:gdLst>
                <a:gd name="T0" fmla="*/ 155 w 155"/>
                <a:gd name="T1" fmla="*/ 77 h 154"/>
                <a:gd name="T2" fmla="*/ 153 w 155"/>
                <a:gd name="T3" fmla="*/ 93 h 154"/>
                <a:gd name="T4" fmla="*/ 148 w 155"/>
                <a:gd name="T5" fmla="*/ 107 h 154"/>
                <a:gd name="T6" fmla="*/ 141 w 155"/>
                <a:gd name="T7" fmla="*/ 120 h 154"/>
                <a:gd name="T8" fmla="*/ 132 w 155"/>
                <a:gd name="T9" fmla="*/ 132 h 154"/>
                <a:gd name="T10" fmla="*/ 120 w 155"/>
                <a:gd name="T11" fmla="*/ 141 h 154"/>
                <a:gd name="T12" fmla="*/ 108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9 w 155"/>
                <a:gd name="T25" fmla="*/ 137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10 h 154"/>
                <a:gd name="T58" fmla="*/ 126 w 155"/>
                <a:gd name="T59" fmla="*/ 18 h 154"/>
                <a:gd name="T60" fmla="*/ 137 w 155"/>
                <a:gd name="T61" fmla="*/ 28 h 154"/>
                <a:gd name="T62" fmla="*/ 145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8" y="107"/>
                  </a:lnTo>
                  <a:lnTo>
                    <a:pt x="145" y="114"/>
                  </a:lnTo>
                  <a:lnTo>
                    <a:pt x="141" y="120"/>
                  </a:lnTo>
                  <a:lnTo>
                    <a:pt x="137" y="126"/>
                  </a:lnTo>
                  <a:lnTo>
                    <a:pt x="132" y="132"/>
                  </a:lnTo>
                  <a:lnTo>
                    <a:pt x="126" y="137"/>
                  </a:lnTo>
                  <a:lnTo>
                    <a:pt x="120"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4" y="34"/>
                  </a:lnTo>
                  <a:lnTo>
                    <a:pt x="17" y="28"/>
                  </a:lnTo>
                  <a:lnTo>
                    <a:pt x="23" y="22"/>
                  </a:lnTo>
                  <a:lnTo>
                    <a:pt x="29" y="18"/>
                  </a:lnTo>
                  <a:lnTo>
                    <a:pt x="35" y="13"/>
                  </a:lnTo>
                  <a:lnTo>
                    <a:pt x="40" y="10"/>
                  </a:lnTo>
                  <a:lnTo>
                    <a:pt x="47" y="6"/>
                  </a:lnTo>
                  <a:lnTo>
                    <a:pt x="54" y="4"/>
                  </a:lnTo>
                  <a:lnTo>
                    <a:pt x="62" y="1"/>
                  </a:lnTo>
                  <a:lnTo>
                    <a:pt x="69" y="0"/>
                  </a:lnTo>
                  <a:lnTo>
                    <a:pt x="77" y="0"/>
                  </a:lnTo>
                  <a:lnTo>
                    <a:pt x="77" y="0"/>
                  </a:lnTo>
                  <a:lnTo>
                    <a:pt x="85" y="0"/>
                  </a:lnTo>
                  <a:lnTo>
                    <a:pt x="93" y="1"/>
                  </a:lnTo>
                  <a:lnTo>
                    <a:pt x="100" y="4"/>
                  </a:lnTo>
                  <a:lnTo>
                    <a:pt x="108" y="6"/>
                  </a:lnTo>
                  <a:lnTo>
                    <a:pt x="114" y="10"/>
                  </a:lnTo>
                  <a:lnTo>
                    <a:pt x="120" y="13"/>
                  </a:lnTo>
                  <a:lnTo>
                    <a:pt x="126" y="18"/>
                  </a:lnTo>
                  <a:lnTo>
                    <a:pt x="132" y="22"/>
                  </a:lnTo>
                  <a:lnTo>
                    <a:pt x="137" y="28"/>
                  </a:lnTo>
                  <a:lnTo>
                    <a:pt x="141" y="34"/>
                  </a:lnTo>
                  <a:lnTo>
                    <a:pt x="145"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2" name="Freeform 1652">
              <a:extLst>
                <a:ext uri="{FF2B5EF4-FFF2-40B4-BE49-F238E27FC236}">
                  <a16:creationId xmlns:a16="http://schemas.microsoft.com/office/drawing/2014/main" id="{0DFEAA89-2656-4B5A-AA1B-B7EC65863712}"/>
                </a:ext>
              </a:extLst>
            </p:cNvPr>
            <p:cNvSpPr>
              <a:spLocks/>
            </p:cNvSpPr>
            <p:nvPr/>
          </p:nvSpPr>
          <p:spPr bwMode="auto">
            <a:xfrm>
              <a:off x="8594725" y="2478088"/>
              <a:ext cx="49213" cy="49213"/>
            </a:xfrm>
            <a:custGeom>
              <a:avLst/>
              <a:gdLst>
                <a:gd name="T0" fmla="*/ 155 w 155"/>
                <a:gd name="T1" fmla="*/ 77 h 154"/>
                <a:gd name="T2" fmla="*/ 153 w 155"/>
                <a:gd name="T3" fmla="*/ 92 h 154"/>
                <a:gd name="T4" fmla="*/ 148 w 155"/>
                <a:gd name="T5" fmla="*/ 107 h 154"/>
                <a:gd name="T6" fmla="*/ 141 w 155"/>
                <a:gd name="T7" fmla="*/ 121 h 154"/>
                <a:gd name="T8" fmla="*/ 132 w 155"/>
                <a:gd name="T9" fmla="*/ 132 h 154"/>
                <a:gd name="T10" fmla="*/ 120 w 155"/>
                <a:gd name="T11" fmla="*/ 141 h 154"/>
                <a:gd name="T12" fmla="*/ 108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9 w 155"/>
                <a:gd name="T25" fmla="*/ 137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2 h 154"/>
                <a:gd name="T50" fmla="*/ 77 w 155"/>
                <a:gd name="T51" fmla="*/ 0 h 154"/>
                <a:gd name="T52" fmla="*/ 85 w 155"/>
                <a:gd name="T53" fmla="*/ 0 h 154"/>
                <a:gd name="T54" fmla="*/ 100 w 155"/>
                <a:gd name="T55" fmla="*/ 4 h 154"/>
                <a:gd name="T56" fmla="*/ 114 w 155"/>
                <a:gd name="T57" fmla="*/ 10 h 154"/>
                <a:gd name="T58" fmla="*/ 126 w 155"/>
                <a:gd name="T59" fmla="*/ 18 h 154"/>
                <a:gd name="T60" fmla="*/ 137 w 155"/>
                <a:gd name="T61" fmla="*/ 28 h 154"/>
                <a:gd name="T62" fmla="*/ 145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2"/>
                  </a:lnTo>
                  <a:lnTo>
                    <a:pt x="151" y="100"/>
                  </a:lnTo>
                  <a:lnTo>
                    <a:pt x="148" y="107"/>
                  </a:lnTo>
                  <a:lnTo>
                    <a:pt x="145" y="114"/>
                  </a:lnTo>
                  <a:lnTo>
                    <a:pt x="141" y="121"/>
                  </a:lnTo>
                  <a:lnTo>
                    <a:pt x="137" y="126"/>
                  </a:lnTo>
                  <a:lnTo>
                    <a:pt x="132" y="132"/>
                  </a:lnTo>
                  <a:lnTo>
                    <a:pt x="126" y="137"/>
                  </a:lnTo>
                  <a:lnTo>
                    <a:pt x="120"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4"/>
                  </a:lnTo>
                  <a:lnTo>
                    <a:pt x="17" y="28"/>
                  </a:lnTo>
                  <a:lnTo>
                    <a:pt x="23" y="22"/>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0" y="13"/>
                  </a:lnTo>
                  <a:lnTo>
                    <a:pt x="126" y="18"/>
                  </a:lnTo>
                  <a:lnTo>
                    <a:pt x="132" y="22"/>
                  </a:lnTo>
                  <a:lnTo>
                    <a:pt x="137" y="28"/>
                  </a:lnTo>
                  <a:lnTo>
                    <a:pt x="141" y="34"/>
                  </a:lnTo>
                  <a:lnTo>
                    <a:pt x="145"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3" name="Freeform 1653">
              <a:extLst>
                <a:ext uri="{FF2B5EF4-FFF2-40B4-BE49-F238E27FC236}">
                  <a16:creationId xmlns:a16="http://schemas.microsoft.com/office/drawing/2014/main" id="{5E9C2116-2DFC-4123-BF1C-EF6156E326E3}"/>
                </a:ext>
              </a:extLst>
            </p:cNvPr>
            <p:cNvSpPr>
              <a:spLocks/>
            </p:cNvSpPr>
            <p:nvPr/>
          </p:nvSpPr>
          <p:spPr bwMode="auto">
            <a:xfrm>
              <a:off x="8804275" y="2478088"/>
              <a:ext cx="49213" cy="49213"/>
            </a:xfrm>
            <a:custGeom>
              <a:avLst/>
              <a:gdLst>
                <a:gd name="T0" fmla="*/ 154 w 154"/>
                <a:gd name="T1" fmla="*/ 77 h 154"/>
                <a:gd name="T2" fmla="*/ 152 w 154"/>
                <a:gd name="T3" fmla="*/ 92 h 154"/>
                <a:gd name="T4" fmla="*/ 148 w 154"/>
                <a:gd name="T5" fmla="*/ 107 h 154"/>
                <a:gd name="T6" fmla="*/ 141 w 154"/>
                <a:gd name="T7" fmla="*/ 121 h 154"/>
                <a:gd name="T8" fmla="*/ 132 w 154"/>
                <a:gd name="T9" fmla="*/ 132 h 154"/>
                <a:gd name="T10" fmla="*/ 120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4 h 154"/>
                <a:gd name="T42" fmla="*/ 22 w 154"/>
                <a:gd name="T43" fmla="*/ 22 h 154"/>
                <a:gd name="T44" fmla="*/ 33 w 154"/>
                <a:gd name="T45" fmla="*/ 13 h 154"/>
                <a:gd name="T46" fmla="*/ 47 w 154"/>
                <a:gd name="T47" fmla="*/ 6 h 154"/>
                <a:gd name="T48" fmla="*/ 61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2"/>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4" name="Freeform 1654">
              <a:extLst>
                <a:ext uri="{FF2B5EF4-FFF2-40B4-BE49-F238E27FC236}">
                  <a16:creationId xmlns:a16="http://schemas.microsoft.com/office/drawing/2014/main" id="{4FA4DFFF-E048-42B2-B453-81AA39013038}"/>
                </a:ext>
              </a:extLst>
            </p:cNvPr>
            <p:cNvSpPr>
              <a:spLocks/>
            </p:cNvSpPr>
            <p:nvPr/>
          </p:nvSpPr>
          <p:spPr bwMode="auto">
            <a:xfrm>
              <a:off x="8874125" y="2478088"/>
              <a:ext cx="49213" cy="49213"/>
            </a:xfrm>
            <a:custGeom>
              <a:avLst/>
              <a:gdLst>
                <a:gd name="T0" fmla="*/ 155 w 155"/>
                <a:gd name="T1" fmla="*/ 77 h 154"/>
                <a:gd name="T2" fmla="*/ 152 w 155"/>
                <a:gd name="T3" fmla="*/ 92 h 154"/>
                <a:gd name="T4" fmla="*/ 148 w 155"/>
                <a:gd name="T5" fmla="*/ 107 h 154"/>
                <a:gd name="T6" fmla="*/ 141 w 155"/>
                <a:gd name="T7" fmla="*/ 121 h 154"/>
                <a:gd name="T8" fmla="*/ 132 w 155"/>
                <a:gd name="T9" fmla="*/ 132 h 154"/>
                <a:gd name="T10" fmla="*/ 120 w 155"/>
                <a:gd name="T11" fmla="*/ 141 h 154"/>
                <a:gd name="T12" fmla="*/ 108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9 w 155"/>
                <a:gd name="T25" fmla="*/ 137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2 h 154"/>
                <a:gd name="T50" fmla="*/ 77 w 155"/>
                <a:gd name="T51" fmla="*/ 0 h 154"/>
                <a:gd name="T52" fmla="*/ 85 w 155"/>
                <a:gd name="T53" fmla="*/ 0 h 154"/>
                <a:gd name="T54" fmla="*/ 100 w 155"/>
                <a:gd name="T55" fmla="*/ 4 h 154"/>
                <a:gd name="T56" fmla="*/ 114 w 155"/>
                <a:gd name="T57" fmla="*/ 10 h 154"/>
                <a:gd name="T58" fmla="*/ 126 w 155"/>
                <a:gd name="T59" fmla="*/ 18 h 154"/>
                <a:gd name="T60" fmla="*/ 136 w 155"/>
                <a:gd name="T61" fmla="*/ 28 h 154"/>
                <a:gd name="T62" fmla="*/ 144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2"/>
                  </a:lnTo>
                  <a:lnTo>
                    <a:pt x="151" y="100"/>
                  </a:lnTo>
                  <a:lnTo>
                    <a:pt x="148" y="107"/>
                  </a:lnTo>
                  <a:lnTo>
                    <a:pt x="144" y="114"/>
                  </a:lnTo>
                  <a:lnTo>
                    <a:pt x="141" y="121"/>
                  </a:lnTo>
                  <a:lnTo>
                    <a:pt x="136" y="126"/>
                  </a:lnTo>
                  <a:lnTo>
                    <a:pt x="132" y="132"/>
                  </a:lnTo>
                  <a:lnTo>
                    <a:pt x="126" y="137"/>
                  </a:lnTo>
                  <a:lnTo>
                    <a:pt x="120"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4" y="34"/>
                  </a:lnTo>
                  <a:lnTo>
                    <a:pt x="17" y="28"/>
                  </a:lnTo>
                  <a:lnTo>
                    <a:pt x="23" y="22"/>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0" y="13"/>
                  </a:lnTo>
                  <a:lnTo>
                    <a:pt x="126" y="18"/>
                  </a:lnTo>
                  <a:lnTo>
                    <a:pt x="132" y="22"/>
                  </a:lnTo>
                  <a:lnTo>
                    <a:pt x="136" y="28"/>
                  </a:lnTo>
                  <a:lnTo>
                    <a:pt x="141" y="34"/>
                  </a:lnTo>
                  <a:lnTo>
                    <a:pt x="144" y="40"/>
                  </a:lnTo>
                  <a:lnTo>
                    <a:pt x="148" y="47"/>
                  </a:lnTo>
                  <a:lnTo>
                    <a:pt x="151" y="54"/>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5" name="Freeform 1655">
              <a:extLst>
                <a:ext uri="{FF2B5EF4-FFF2-40B4-BE49-F238E27FC236}">
                  <a16:creationId xmlns:a16="http://schemas.microsoft.com/office/drawing/2014/main" id="{934198C2-D9B7-47E4-82D2-82B20F159F41}"/>
                </a:ext>
              </a:extLst>
            </p:cNvPr>
            <p:cNvSpPr>
              <a:spLocks/>
            </p:cNvSpPr>
            <p:nvPr/>
          </p:nvSpPr>
          <p:spPr bwMode="auto">
            <a:xfrm>
              <a:off x="8943975" y="2478088"/>
              <a:ext cx="49213" cy="49213"/>
            </a:xfrm>
            <a:custGeom>
              <a:avLst/>
              <a:gdLst>
                <a:gd name="T0" fmla="*/ 154 w 154"/>
                <a:gd name="T1" fmla="*/ 77 h 154"/>
                <a:gd name="T2" fmla="*/ 152 w 154"/>
                <a:gd name="T3" fmla="*/ 92 h 154"/>
                <a:gd name="T4" fmla="*/ 147 w 154"/>
                <a:gd name="T5" fmla="*/ 107 h 154"/>
                <a:gd name="T6" fmla="*/ 141 w 154"/>
                <a:gd name="T7" fmla="*/ 121 h 154"/>
                <a:gd name="T8" fmla="*/ 131 w 154"/>
                <a:gd name="T9" fmla="*/ 132 h 154"/>
                <a:gd name="T10" fmla="*/ 120 w 154"/>
                <a:gd name="T11" fmla="*/ 141 h 154"/>
                <a:gd name="T12" fmla="*/ 107 w 154"/>
                <a:gd name="T13" fmla="*/ 148 h 154"/>
                <a:gd name="T14" fmla="*/ 93 w 154"/>
                <a:gd name="T15" fmla="*/ 153 h 154"/>
                <a:gd name="T16" fmla="*/ 76 w 154"/>
                <a:gd name="T17" fmla="*/ 154 h 154"/>
                <a:gd name="T18" fmla="*/ 70 w 154"/>
                <a:gd name="T19" fmla="*/ 154 h 154"/>
                <a:gd name="T20" fmla="*/ 54 w 154"/>
                <a:gd name="T21" fmla="*/ 150 h 154"/>
                <a:gd name="T22" fmla="*/ 40 w 154"/>
                <a:gd name="T23" fmla="*/ 145 h 154"/>
                <a:gd name="T24" fmla="*/ 28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6 w 154"/>
                <a:gd name="T51" fmla="*/ 0 h 154"/>
                <a:gd name="T52" fmla="*/ 84 w 154"/>
                <a:gd name="T53" fmla="*/ 0 h 154"/>
                <a:gd name="T54" fmla="*/ 99 w 154"/>
                <a:gd name="T55" fmla="*/ 4 h 154"/>
                <a:gd name="T56" fmla="*/ 113 w 154"/>
                <a:gd name="T57" fmla="*/ 10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7" y="107"/>
                  </a:lnTo>
                  <a:lnTo>
                    <a:pt x="145" y="114"/>
                  </a:lnTo>
                  <a:lnTo>
                    <a:pt x="141" y="121"/>
                  </a:lnTo>
                  <a:lnTo>
                    <a:pt x="136" y="126"/>
                  </a:lnTo>
                  <a:lnTo>
                    <a:pt x="131" y="132"/>
                  </a:lnTo>
                  <a:lnTo>
                    <a:pt x="126" y="137"/>
                  </a:lnTo>
                  <a:lnTo>
                    <a:pt x="120" y="141"/>
                  </a:lnTo>
                  <a:lnTo>
                    <a:pt x="113" y="145"/>
                  </a:lnTo>
                  <a:lnTo>
                    <a:pt x="107" y="148"/>
                  </a:lnTo>
                  <a:lnTo>
                    <a:pt x="99" y="150"/>
                  </a:lnTo>
                  <a:lnTo>
                    <a:pt x="93" y="153"/>
                  </a:lnTo>
                  <a:lnTo>
                    <a:pt x="84" y="154"/>
                  </a:lnTo>
                  <a:lnTo>
                    <a:pt x="76" y="154"/>
                  </a:lnTo>
                  <a:lnTo>
                    <a:pt x="76" y="154"/>
                  </a:lnTo>
                  <a:lnTo>
                    <a:pt x="70" y="154"/>
                  </a:lnTo>
                  <a:lnTo>
                    <a:pt x="62" y="153"/>
                  </a:lnTo>
                  <a:lnTo>
                    <a:pt x="54" y="150"/>
                  </a:lnTo>
                  <a:lnTo>
                    <a:pt x="47" y="148"/>
                  </a:lnTo>
                  <a:lnTo>
                    <a:pt x="40" y="145"/>
                  </a:lnTo>
                  <a:lnTo>
                    <a:pt x="34" y="141"/>
                  </a:lnTo>
                  <a:lnTo>
                    <a:pt x="28" y="137"/>
                  </a:lnTo>
                  <a:lnTo>
                    <a:pt x="23" y="132"/>
                  </a:lnTo>
                  <a:lnTo>
                    <a:pt x="18" y="126"/>
                  </a:lnTo>
                  <a:lnTo>
                    <a:pt x="14" y="121"/>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4"/>
                  </a:lnTo>
                  <a:lnTo>
                    <a:pt x="18" y="28"/>
                  </a:lnTo>
                  <a:lnTo>
                    <a:pt x="23" y="22"/>
                  </a:lnTo>
                  <a:lnTo>
                    <a:pt x="28" y="18"/>
                  </a:lnTo>
                  <a:lnTo>
                    <a:pt x="34" y="13"/>
                  </a:lnTo>
                  <a:lnTo>
                    <a:pt x="40" y="10"/>
                  </a:lnTo>
                  <a:lnTo>
                    <a:pt x="47" y="6"/>
                  </a:lnTo>
                  <a:lnTo>
                    <a:pt x="54" y="4"/>
                  </a:lnTo>
                  <a:lnTo>
                    <a:pt x="62" y="2"/>
                  </a:lnTo>
                  <a:lnTo>
                    <a:pt x="70" y="0"/>
                  </a:lnTo>
                  <a:lnTo>
                    <a:pt x="76" y="0"/>
                  </a:lnTo>
                  <a:lnTo>
                    <a:pt x="76" y="0"/>
                  </a:lnTo>
                  <a:lnTo>
                    <a:pt x="84" y="0"/>
                  </a:lnTo>
                  <a:lnTo>
                    <a:pt x="93" y="2"/>
                  </a:lnTo>
                  <a:lnTo>
                    <a:pt x="99" y="4"/>
                  </a:lnTo>
                  <a:lnTo>
                    <a:pt x="107" y="6"/>
                  </a:lnTo>
                  <a:lnTo>
                    <a:pt x="113" y="10"/>
                  </a:lnTo>
                  <a:lnTo>
                    <a:pt x="120" y="13"/>
                  </a:lnTo>
                  <a:lnTo>
                    <a:pt x="126" y="18"/>
                  </a:lnTo>
                  <a:lnTo>
                    <a:pt x="131" y="22"/>
                  </a:lnTo>
                  <a:lnTo>
                    <a:pt x="136" y="28"/>
                  </a:lnTo>
                  <a:lnTo>
                    <a:pt x="141" y="34"/>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6" name="Freeform 1656">
              <a:extLst>
                <a:ext uri="{FF2B5EF4-FFF2-40B4-BE49-F238E27FC236}">
                  <a16:creationId xmlns:a16="http://schemas.microsoft.com/office/drawing/2014/main" id="{A67166A6-CB49-424A-A87B-45C0FF9CCD7A}"/>
                </a:ext>
              </a:extLst>
            </p:cNvPr>
            <p:cNvSpPr>
              <a:spLocks/>
            </p:cNvSpPr>
            <p:nvPr/>
          </p:nvSpPr>
          <p:spPr bwMode="auto">
            <a:xfrm>
              <a:off x="9013825" y="2478088"/>
              <a:ext cx="49213" cy="49213"/>
            </a:xfrm>
            <a:custGeom>
              <a:avLst/>
              <a:gdLst>
                <a:gd name="T0" fmla="*/ 154 w 154"/>
                <a:gd name="T1" fmla="*/ 77 h 154"/>
                <a:gd name="T2" fmla="*/ 153 w 154"/>
                <a:gd name="T3" fmla="*/ 92 h 154"/>
                <a:gd name="T4" fmla="*/ 148 w 154"/>
                <a:gd name="T5" fmla="*/ 107 h 154"/>
                <a:gd name="T6" fmla="*/ 141 w 154"/>
                <a:gd name="T7" fmla="*/ 121 h 154"/>
                <a:gd name="T8" fmla="*/ 131 w 154"/>
                <a:gd name="T9" fmla="*/ 132 h 154"/>
                <a:gd name="T10" fmla="*/ 120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1 w 154"/>
                <a:gd name="T23" fmla="*/ 145 h 154"/>
                <a:gd name="T24" fmla="*/ 28 w 154"/>
                <a:gd name="T25" fmla="*/ 137 h 154"/>
                <a:gd name="T26" fmla="*/ 18 w 154"/>
                <a:gd name="T27" fmla="*/ 126 h 154"/>
                <a:gd name="T28" fmla="*/ 10 w 154"/>
                <a:gd name="T29" fmla="*/ 114 h 154"/>
                <a:gd name="T30" fmla="*/ 3 w 154"/>
                <a:gd name="T31" fmla="*/ 100 h 154"/>
                <a:gd name="T32" fmla="*/ 1 w 154"/>
                <a:gd name="T33" fmla="*/ 85 h 154"/>
                <a:gd name="T34" fmla="*/ 0 w 154"/>
                <a:gd name="T35" fmla="*/ 77 h 154"/>
                <a:gd name="T36" fmla="*/ 2 w 154"/>
                <a:gd name="T37" fmla="*/ 61 h 154"/>
                <a:gd name="T38" fmla="*/ 6 w 154"/>
                <a:gd name="T39" fmla="*/ 47 h 154"/>
                <a:gd name="T40" fmla="*/ 13 w 154"/>
                <a:gd name="T41" fmla="*/ 34 h 154"/>
                <a:gd name="T42" fmla="*/ 22 w 154"/>
                <a:gd name="T43" fmla="*/ 22 h 154"/>
                <a:gd name="T44" fmla="*/ 34 w 154"/>
                <a:gd name="T45" fmla="*/ 13 h 154"/>
                <a:gd name="T46" fmla="*/ 48 w 154"/>
                <a:gd name="T47" fmla="*/ 6 h 154"/>
                <a:gd name="T48" fmla="*/ 61 w 154"/>
                <a:gd name="T49" fmla="*/ 2 h 154"/>
                <a:gd name="T50" fmla="*/ 77 w 154"/>
                <a:gd name="T51" fmla="*/ 0 h 154"/>
                <a:gd name="T52" fmla="*/ 85 w 154"/>
                <a:gd name="T53" fmla="*/ 0 h 154"/>
                <a:gd name="T54" fmla="*/ 100 w 154"/>
                <a:gd name="T55" fmla="*/ 4 h 154"/>
                <a:gd name="T56" fmla="*/ 114 w 154"/>
                <a:gd name="T57" fmla="*/ 10 h 154"/>
                <a:gd name="T58" fmla="*/ 127 w 154"/>
                <a:gd name="T59" fmla="*/ 18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1" y="100"/>
                  </a:lnTo>
                  <a:lnTo>
                    <a:pt x="148" y="107"/>
                  </a:lnTo>
                  <a:lnTo>
                    <a:pt x="145" y="114"/>
                  </a:lnTo>
                  <a:lnTo>
                    <a:pt x="141" y="121"/>
                  </a:lnTo>
                  <a:lnTo>
                    <a:pt x="137" y="126"/>
                  </a:lnTo>
                  <a:lnTo>
                    <a:pt x="131" y="132"/>
                  </a:lnTo>
                  <a:lnTo>
                    <a:pt x="127"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8" y="148"/>
                  </a:lnTo>
                  <a:lnTo>
                    <a:pt x="41" y="145"/>
                  </a:lnTo>
                  <a:lnTo>
                    <a:pt x="34" y="141"/>
                  </a:lnTo>
                  <a:lnTo>
                    <a:pt x="28" y="137"/>
                  </a:lnTo>
                  <a:lnTo>
                    <a:pt x="22" y="132"/>
                  </a:lnTo>
                  <a:lnTo>
                    <a:pt x="18" y="126"/>
                  </a:lnTo>
                  <a:lnTo>
                    <a:pt x="13" y="121"/>
                  </a:lnTo>
                  <a:lnTo>
                    <a:pt x="10" y="114"/>
                  </a:lnTo>
                  <a:lnTo>
                    <a:pt x="6" y="107"/>
                  </a:lnTo>
                  <a:lnTo>
                    <a:pt x="3" y="100"/>
                  </a:lnTo>
                  <a:lnTo>
                    <a:pt x="2" y="92"/>
                  </a:lnTo>
                  <a:lnTo>
                    <a:pt x="1" y="85"/>
                  </a:lnTo>
                  <a:lnTo>
                    <a:pt x="0" y="77"/>
                  </a:lnTo>
                  <a:lnTo>
                    <a:pt x="0" y="77"/>
                  </a:lnTo>
                  <a:lnTo>
                    <a:pt x="1" y="69"/>
                  </a:lnTo>
                  <a:lnTo>
                    <a:pt x="2" y="61"/>
                  </a:lnTo>
                  <a:lnTo>
                    <a:pt x="3" y="54"/>
                  </a:lnTo>
                  <a:lnTo>
                    <a:pt x="6" y="47"/>
                  </a:lnTo>
                  <a:lnTo>
                    <a:pt x="10" y="40"/>
                  </a:lnTo>
                  <a:lnTo>
                    <a:pt x="13" y="34"/>
                  </a:lnTo>
                  <a:lnTo>
                    <a:pt x="18" y="28"/>
                  </a:lnTo>
                  <a:lnTo>
                    <a:pt x="22" y="22"/>
                  </a:lnTo>
                  <a:lnTo>
                    <a:pt x="28" y="18"/>
                  </a:lnTo>
                  <a:lnTo>
                    <a:pt x="34" y="13"/>
                  </a:lnTo>
                  <a:lnTo>
                    <a:pt x="41" y="10"/>
                  </a:lnTo>
                  <a:lnTo>
                    <a:pt x="48"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7" y="18"/>
                  </a:lnTo>
                  <a:lnTo>
                    <a:pt x="131" y="22"/>
                  </a:lnTo>
                  <a:lnTo>
                    <a:pt x="137" y="28"/>
                  </a:lnTo>
                  <a:lnTo>
                    <a:pt x="141" y="34"/>
                  </a:lnTo>
                  <a:lnTo>
                    <a:pt x="145" y="40"/>
                  </a:lnTo>
                  <a:lnTo>
                    <a:pt x="148"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7" name="Freeform 1657">
              <a:extLst>
                <a:ext uri="{FF2B5EF4-FFF2-40B4-BE49-F238E27FC236}">
                  <a16:creationId xmlns:a16="http://schemas.microsoft.com/office/drawing/2014/main" id="{28892A16-99A7-4F77-BCB1-AA025932E9E3}"/>
                </a:ext>
              </a:extLst>
            </p:cNvPr>
            <p:cNvSpPr>
              <a:spLocks/>
            </p:cNvSpPr>
            <p:nvPr/>
          </p:nvSpPr>
          <p:spPr bwMode="auto">
            <a:xfrm>
              <a:off x="9083675" y="2478088"/>
              <a:ext cx="49213" cy="49213"/>
            </a:xfrm>
            <a:custGeom>
              <a:avLst/>
              <a:gdLst>
                <a:gd name="T0" fmla="*/ 154 w 154"/>
                <a:gd name="T1" fmla="*/ 77 h 154"/>
                <a:gd name="T2" fmla="*/ 152 w 154"/>
                <a:gd name="T3" fmla="*/ 92 h 154"/>
                <a:gd name="T4" fmla="*/ 148 w 154"/>
                <a:gd name="T5" fmla="*/ 107 h 154"/>
                <a:gd name="T6" fmla="*/ 141 w 154"/>
                <a:gd name="T7" fmla="*/ 121 h 154"/>
                <a:gd name="T8" fmla="*/ 131 w 154"/>
                <a:gd name="T9" fmla="*/ 132 h 154"/>
                <a:gd name="T10" fmla="*/ 119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4 h 154"/>
                <a:gd name="T42" fmla="*/ 22 w 154"/>
                <a:gd name="T43" fmla="*/ 22 h 154"/>
                <a:gd name="T44" fmla="*/ 33 w 154"/>
                <a:gd name="T45" fmla="*/ 13 h 154"/>
                <a:gd name="T46" fmla="*/ 47 w 154"/>
                <a:gd name="T47" fmla="*/ 6 h 154"/>
                <a:gd name="T48" fmla="*/ 61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2"/>
                  </a:lnTo>
                  <a:lnTo>
                    <a:pt x="150" y="100"/>
                  </a:lnTo>
                  <a:lnTo>
                    <a:pt x="148" y="107"/>
                  </a:lnTo>
                  <a:lnTo>
                    <a:pt x="144" y="114"/>
                  </a:lnTo>
                  <a:lnTo>
                    <a:pt x="141" y="121"/>
                  </a:lnTo>
                  <a:lnTo>
                    <a:pt x="136" y="126"/>
                  </a:lnTo>
                  <a:lnTo>
                    <a:pt x="131" y="132"/>
                  </a:lnTo>
                  <a:lnTo>
                    <a:pt x="126" y="137"/>
                  </a:lnTo>
                  <a:lnTo>
                    <a:pt x="119"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19" y="13"/>
                  </a:lnTo>
                  <a:lnTo>
                    <a:pt x="126" y="18"/>
                  </a:lnTo>
                  <a:lnTo>
                    <a:pt x="131" y="22"/>
                  </a:lnTo>
                  <a:lnTo>
                    <a:pt x="136" y="28"/>
                  </a:lnTo>
                  <a:lnTo>
                    <a:pt x="141" y="34"/>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8" name="Freeform 1658">
              <a:extLst>
                <a:ext uri="{FF2B5EF4-FFF2-40B4-BE49-F238E27FC236}">
                  <a16:creationId xmlns:a16="http://schemas.microsoft.com/office/drawing/2014/main" id="{45AE0CBE-03A0-4F37-84EE-42E09A1BBA46}"/>
                </a:ext>
              </a:extLst>
            </p:cNvPr>
            <p:cNvSpPr>
              <a:spLocks/>
            </p:cNvSpPr>
            <p:nvPr/>
          </p:nvSpPr>
          <p:spPr bwMode="auto">
            <a:xfrm>
              <a:off x="9153525" y="2478088"/>
              <a:ext cx="49213" cy="49213"/>
            </a:xfrm>
            <a:custGeom>
              <a:avLst/>
              <a:gdLst>
                <a:gd name="T0" fmla="*/ 154 w 154"/>
                <a:gd name="T1" fmla="*/ 77 h 154"/>
                <a:gd name="T2" fmla="*/ 152 w 154"/>
                <a:gd name="T3" fmla="*/ 92 h 154"/>
                <a:gd name="T4" fmla="*/ 149 w 154"/>
                <a:gd name="T5" fmla="*/ 107 h 154"/>
                <a:gd name="T6" fmla="*/ 141 w 154"/>
                <a:gd name="T7" fmla="*/ 121 h 154"/>
                <a:gd name="T8" fmla="*/ 132 w 154"/>
                <a:gd name="T9" fmla="*/ 132 h 154"/>
                <a:gd name="T10" fmla="*/ 120 w 154"/>
                <a:gd name="T11" fmla="*/ 141 h 154"/>
                <a:gd name="T12" fmla="*/ 108 w 154"/>
                <a:gd name="T13" fmla="*/ 148 h 154"/>
                <a:gd name="T14" fmla="*/ 93 w 154"/>
                <a:gd name="T15" fmla="*/ 153 h 154"/>
                <a:gd name="T16" fmla="*/ 78 w 154"/>
                <a:gd name="T17" fmla="*/ 154 h 154"/>
                <a:gd name="T18" fmla="*/ 70 w 154"/>
                <a:gd name="T19" fmla="*/ 154 h 154"/>
                <a:gd name="T20" fmla="*/ 55 w 154"/>
                <a:gd name="T21" fmla="*/ 150 h 154"/>
                <a:gd name="T22" fmla="*/ 40 w 154"/>
                <a:gd name="T23" fmla="*/ 145 h 154"/>
                <a:gd name="T24" fmla="*/ 29 w 154"/>
                <a:gd name="T25" fmla="*/ 137 h 154"/>
                <a:gd name="T26" fmla="*/ 18 w 154"/>
                <a:gd name="T27" fmla="*/ 126 h 154"/>
                <a:gd name="T28" fmla="*/ 9 w 154"/>
                <a:gd name="T29" fmla="*/ 114 h 154"/>
                <a:gd name="T30" fmla="*/ 3 w 154"/>
                <a:gd name="T31" fmla="*/ 100 h 154"/>
                <a:gd name="T32" fmla="*/ 0 w 154"/>
                <a:gd name="T33" fmla="*/ 85 h 154"/>
                <a:gd name="T34" fmla="*/ 0 w 154"/>
                <a:gd name="T35" fmla="*/ 77 h 154"/>
                <a:gd name="T36" fmla="*/ 2 w 154"/>
                <a:gd name="T37" fmla="*/ 61 h 154"/>
                <a:gd name="T38" fmla="*/ 6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8 w 154"/>
                <a:gd name="T51" fmla="*/ 0 h 154"/>
                <a:gd name="T52" fmla="*/ 85 w 154"/>
                <a:gd name="T53" fmla="*/ 0 h 154"/>
                <a:gd name="T54" fmla="*/ 101 w 154"/>
                <a:gd name="T55" fmla="*/ 4 h 154"/>
                <a:gd name="T56" fmla="*/ 114 w 154"/>
                <a:gd name="T57" fmla="*/ 10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9" y="107"/>
                  </a:lnTo>
                  <a:lnTo>
                    <a:pt x="145" y="114"/>
                  </a:lnTo>
                  <a:lnTo>
                    <a:pt x="141" y="121"/>
                  </a:lnTo>
                  <a:lnTo>
                    <a:pt x="136"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6" y="107"/>
                  </a:lnTo>
                  <a:lnTo>
                    <a:pt x="3" y="100"/>
                  </a:lnTo>
                  <a:lnTo>
                    <a:pt x="2" y="92"/>
                  </a:lnTo>
                  <a:lnTo>
                    <a:pt x="0" y="85"/>
                  </a:lnTo>
                  <a:lnTo>
                    <a:pt x="0" y="77"/>
                  </a:lnTo>
                  <a:lnTo>
                    <a:pt x="0" y="77"/>
                  </a:lnTo>
                  <a:lnTo>
                    <a:pt x="0" y="69"/>
                  </a:lnTo>
                  <a:lnTo>
                    <a:pt x="2" y="61"/>
                  </a:lnTo>
                  <a:lnTo>
                    <a:pt x="3" y="54"/>
                  </a:lnTo>
                  <a:lnTo>
                    <a:pt x="6" y="47"/>
                  </a:lnTo>
                  <a:lnTo>
                    <a:pt x="9" y="40"/>
                  </a:lnTo>
                  <a:lnTo>
                    <a:pt x="14" y="34"/>
                  </a:lnTo>
                  <a:lnTo>
                    <a:pt x="18" y="28"/>
                  </a:lnTo>
                  <a:lnTo>
                    <a:pt x="23" y="22"/>
                  </a:lnTo>
                  <a:lnTo>
                    <a:pt x="29"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2"/>
                  </a:lnTo>
                  <a:lnTo>
                    <a:pt x="136" y="28"/>
                  </a:lnTo>
                  <a:lnTo>
                    <a:pt x="141" y="34"/>
                  </a:lnTo>
                  <a:lnTo>
                    <a:pt x="145" y="40"/>
                  </a:lnTo>
                  <a:lnTo>
                    <a:pt x="149"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9" name="Freeform 1659">
              <a:extLst>
                <a:ext uri="{FF2B5EF4-FFF2-40B4-BE49-F238E27FC236}">
                  <a16:creationId xmlns:a16="http://schemas.microsoft.com/office/drawing/2014/main" id="{5139382C-E5E0-4DB7-9C1D-A9FA2E0E55C5}"/>
                </a:ext>
              </a:extLst>
            </p:cNvPr>
            <p:cNvSpPr>
              <a:spLocks/>
            </p:cNvSpPr>
            <p:nvPr/>
          </p:nvSpPr>
          <p:spPr bwMode="auto">
            <a:xfrm>
              <a:off x="9221788" y="2198688"/>
              <a:ext cx="47625" cy="49213"/>
            </a:xfrm>
            <a:custGeom>
              <a:avLst/>
              <a:gdLst>
                <a:gd name="T0" fmla="*/ 154 w 154"/>
                <a:gd name="T1" fmla="*/ 77 h 153"/>
                <a:gd name="T2" fmla="*/ 152 w 154"/>
                <a:gd name="T3" fmla="*/ 92 h 153"/>
                <a:gd name="T4" fmla="*/ 148 w 154"/>
                <a:gd name="T5" fmla="*/ 107 h 153"/>
                <a:gd name="T6" fmla="*/ 141 w 154"/>
                <a:gd name="T7" fmla="*/ 120 h 153"/>
                <a:gd name="T8" fmla="*/ 132 w 154"/>
                <a:gd name="T9" fmla="*/ 131 h 153"/>
                <a:gd name="T10" fmla="*/ 120 w 154"/>
                <a:gd name="T11" fmla="*/ 141 h 153"/>
                <a:gd name="T12" fmla="*/ 108 w 154"/>
                <a:gd name="T13" fmla="*/ 148 h 153"/>
                <a:gd name="T14" fmla="*/ 93 w 154"/>
                <a:gd name="T15" fmla="*/ 152 h 153"/>
                <a:gd name="T16" fmla="*/ 77 w 154"/>
                <a:gd name="T17" fmla="*/ 153 h 153"/>
                <a:gd name="T18" fmla="*/ 70 w 154"/>
                <a:gd name="T19" fmla="*/ 153 h 153"/>
                <a:gd name="T20" fmla="*/ 54 w 154"/>
                <a:gd name="T21" fmla="*/ 150 h 153"/>
                <a:gd name="T22" fmla="*/ 40 w 154"/>
                <a:gd name="T23" fmla="*/ 144 h 153"/>
                <a:gd name="T24" fmla="*/ 29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1 h 153"/>
                <a:gd name="T38" fmla="*/ 6 w 154"/>
                <a:gd name="T39" fmla="*/ 47 h 153"/>
                <a:gd name="T40" fmla="*/ 14 w 154"/>
                <a:gd name="T41" fmla="*/ 33 h 153"/>
                <a:gd name="T42" fmla="*/ 23 w 154"/>
                <a:gd name="T43" fmla="*/ 22 h 153"/>
                <a:gd name="T44" fmla="*/ 34 w 154"/>
                <a:gd name="T45" fmla="*/ 13 h 153"/>
                <a:gd name="T46" fmla="*/ 47 w 154"/>
                <a:gd name="T47" fmla="*/ 6 h 153"/>
                <a:gd name="T48" fmla="*/ 62 w 154"/>
                <a:gd name="T49" fmla="*/ 1 h 153"/>
                <a:gd name="T50" fmla="*/ 77 w 154"/>
                <a:gd name="T51" fmla="*/ 0 h 153"/>
                <a:gd name="T52" fmla="*/ 85 w 154"/>
                <a:gd name="T53" fmla="*/ 0 h 153"/>
                <a:gd name="T54" fmla="*/ 100 w 154"/>
                <a:gd name="T55" fmla="*/ 4 h 153"/>
                <a:gd name="T56" fmla="*/ 113 w 154"/>
                <a:gd name="T57" fmla="*/ 9 h 153"/>
                <a:gd name="T58" fmla="*/ 126 w 154"/>
                <a:gd name="T59" fmla="*/ 17 h 153"/>
                <a:gd name="T60" fmla="*/ 136 w 154"/>
                <a:gd name="T61" fmla="*/ 28 h 153"/>
                <a:gd name="T62" fmla="*/ 144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2"/>
                  </a:lnTo>
                  <a:lnTo>
                    <a:pt x="151" y="100"/>
                  </a:lnTo>
                  <a:lnTo>
                    <a:pt x="148" y="107"/>
                  </a:lnTo>
                  <a:lnTo>
                    <a:pt x="144" y="113"/>
                  </a:lnTo>
                  <a:lnTo>
                    <a:pt x="141" y="120"/>
                  </a:lnTo>
                  <a:lnTo>
                    <a:pt x="136" y="126"/>
                  </a:lnTo>
                  <a:lnTo>
                    <a:pt x="132" y="131"/>
                  </a:lnTo>
                  <a:lnTo>
                    <a:pt x="126" y="136"/>
                  </a:lnTo>
                  <a:lnTo>
                    <a:pt x="120" y="141"/>
                  </a:lnTo>
                  <a:lnTo>
                    <a:pt x="113"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4" y="141"/>
                  </a:lnTo>
                  <a:lnTo>
                    <a:pt x="29" y="136"/>
                  </a:lnTo>
                  <a:lnTo>
                    <a:pt x="23" y="131"/>
                  </a:lnTo>
                  <a:lnTo>
                    <a:pt x="18" y="126"/>
                  </a:lnTo>
                  <a:lnTo>
                    <a:pt x="14" y="120"/>
                  </a:lnTo>
                  <a:lnTo>
                    <a:pt x="9" y="113"/>
                  </a:lnTo>
                  <a:lnTo>
                    <a:pt x="6" y="107"/>
                  </a:lnTo>
                  <a:lnTo>
                    <a:pt x="3" y="100"/>
                  </a:lnTo>
                  <a:lnTo>
                    <a:pt x="2" y="92"/>
                  </a:lnTo>
                  <a:lnTo>
                    <a:pt x="1" y="85"/>
                  </a:lnTo>
                  <a:lnTo>
                    <a:pt x="0" y="77"/>
                  </a:lnTo>
                  <a:lnTo>
                    <a:pt x="0" y="77"/>
                  </a:lnTo>
                  <a:lnTo>
                    <a:pt x="1" y="69"/>
                  </a:lnTo>
                  <a:lnTo>
                    <a:pt x="2" y="61"/>
                  </a:lnTo>
                  <a:lnTo>
                    <a:pt x="3" y="54"/>
                  </a:lnTo>
                  <a:lnTo>
                    <a:pt x="6" y="47"/>
                  </a:lnTo>
                  <a:lnTo>
                    <a:pt x="9" y="40"/>
                  </a:lnTo>
                  <a:lnTo>
                    <a:pt x="14" y="33"/>
                  </a:lnTo>
                  <a:lnTo>
                    <a:pt x="18" y="28"/>
                  </a:lnTo>
                  <a:lnTo>
                    <a:pt x="23" y="22"/>
                  </a:lnTo>
                  <a:lnTo>
                    <a:pt x="29" y="17"/>
                  </a:lnTo>
                  <a:lnTo>
                    <a:pt x="34" y="13"/>
                  </a:lnTo>
                  <a:lnTo>
                    <a:pt x="40" y="9"/>
                  </a:lnTo>
                  <a:lnTo>
                    <a:pt x="47" y="6"/>
                  </a:lnTo>
                  <a:lnTo>
                    <a:pt x="54" y="4"/>
                  </a:lnTo>
                  <a:lnTo>
                    <a:pt x="62" y="1"/>
                  </a:lnTo>
                  <a:lnTo>
                    <a:pt x="70" y="0"/>
                  </a:lnTo>
                  <a:lnTo>
                    <a:pt x="77" y="0"/>
                  </a:lnTo>
                  <a:lnTo>
                    <a:pt x="77" y="0"/>
                  </a:lnTo>
                  <a:lnTo>
                    <a:pt x="85" y="0"/>
                  </a:lnTo>
                  <a:lnTo>
                    <a:pt x="93" y="1"/>
                  </a:lnTo>
                  <a:lnTo>
                    <a:pt x="100" y="4"/>
                  </a:lnTo>
                  <a:lnTo>
                    <a:pt x="108" y="6"/>
                  </a:lnTo>
                  <a:lnTo>
                    <a:pt x="113" y="9"/>
                  </a:lnTo>
                  <a:lnTo>
                    <a:pt x="120" y="13"/>
                  </a:lnTo>
                  <a:lnTo>
                    <a:pt x="126" y="17"/>
                  </a:lnTo>
                  <a:lnTo>
                    <a:pt x="132" y="22"/>
                  </a:lnTo>
                  <a:lnTo>
                    <a:pt x="136" y="28"/>
                  </a:lnTo>
                  <a:lnTo>
                    <a:pt x="141" y="33"/>
                  </a:lnTo>
                  <a:lnTo>
                    <a:pt x="144" y="40"/>
                  </a:lnTo>
                  <a:lnTo>
                    <a:pt x="148"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0" name="Freeform 1660">
              <a:extLst>
                <a:ext uri="{FF2B5EF4-FFF2-40B4-BE49-F238E27FC236}">
                  <a16:creationId xmlns:a16="http://schemas.microsoft.com/office/drawing/2014/main" id="{6A5C1B0C-1961-44D0-9F93-49EA2FECD7F5}"/>
                </a:ext>
              </a:extLst>
            </p:cNvPr>
            <p:cNvSpPr>
              <a:spLocks/>
            </p:cNvSpPr>
            <p:nvPr/>
          </p:nvSpPr>
          <p:spPr bwMode="auto">
            <a:xfrm>
              <a:off x="9221788" y="2263776"/>
              <a:ext cx="47625" cy="49213"/>
            </a:xfrm>
            <a:custGeom>
              <a:avLst/>
              <a:gdLst>
                <a:gd name="T0" fmla="*/ 154 w 154"/>
                <a:gd name="T1" fmla="*/ 78 h 154"/>
                <a:gd name="T2" fmla="*/ 152 w 154"/>
                <a:gd name="T3" fmla="*/ 93 h 154"/>
                <a:gd name="T4" fmla="*/ 148 w 154"/>
                <a:gd name="T5" fmla="*/ 108 h 154"/>
                <a:gd name="T6" fmla="*/ 141 w 154"/>
                <a:gd name="T7" fmla="*/ 120 h 154"/>
                <a:gd name="T8" fmla="*/ 132 w 154"/>
                <a:gd name="T9" fmla="*/ 132 h 154"/>
                <a:gd name="T10" fmla="*/ 120 w 154"/>
                <a:gd name="T11" fmla="*/ 141 h 154"/>
                <a:gd name="T12" fmla="*/ 108 w 154"/>
                <a:gd name="T13" fmla="*/ 149 h 154"/>
                <a:gd name="T14" fmla="*/ 93 w 154"/>
                <a:gd name="T15" fmla="*/ 153 h 154"/>
                <a:gd name="T16" fmla="*/ 77 w 154"/>
                <a:gd name="T17" fmla="*/ 154 h 154"/>
                <a:gd name="T18" fmla="*/ 70 w 154"/>
                <a:gd name="T19" fmla="*/ 154 h 154"/>
                <a:gd name="T20" fmla="*/ 54 w 154"/>
                <a:gd name="T21" fmla="*/ 151 h 154"/>
                <a:gd name="T22" fmla="*/ 40 w 154"/>
                <a:gd name="T23" fmla="*/ 145 h 154"/>
                <a:gd name="T24" fmla="*/ 29 w 154"/>
                <a:gd name="T25" fmla="*/ 137 h 154"/>
                <a:gd name="T26" fmla="*/ 18 w 154"/>
                <a:gd name="T27" fmla="*/ 126 h 154"/>
                <a:gd name="T28" fmla="*/ 9 w 154"/>
                <a:gd name="T29" fmla="*/ 114 h 154"/>
                <a:gd name="T30" fmla="*/ 3 w 154"/>
                <a:gd name="T31" fmla="*/ 101 h 154"/>
                <a:gd name="T32" fmla="*/ 1 w 154"/>
                <a:gd name="T33" fmla="*/ 86 h 154"/>
                <a:gd name="T34" fmla="*/ 0 w 154"/>
                <a:gd name="T35" fmla="*/ 78 h 154"/>
                <a:gd name="T36" fmla="*/ 2 w 154"/>
                <a:gd name="T37" fmla="*/ 62 h 154"/>
                <a:gd name="T38" fmla="*/ 6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9 h 154"/>
                <a:gd name="T62" fmla="*/ 144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8" y="108"/>
                  </a:lnTo>
                  <a:lnTo>
                    <a:pt x="144" y="114"/>
                  </a:lnTo>
                  <a:lnTo>
                    <a:pt x="141" y="120"/>
                  </a:lnTo>
                  <a:lnTo>
                    <a:pt x="136" y="126"/>
                  </a:lnTo>
                  <a:lnTo>
                    <a:pt x="132" y="132"/>
                  </a:lnTo>
                  <a:lnTo>
                    <a:pt x="126" y="137"/>
                  </a:lnTo>
                  <a:lnTo>
                    <a:pt x="120" y="141"/>
                  </a:lnTo>
                  <a:lnTo>
                    <a:pt x="113"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4" y="141"/>
                  </a:lnTo>
                  <a:lnTo>
                    <a:pt x="29" y="137"/>
                  </a:lnTo>
                  <a:lnTo>
                    <a:pt x="23" y="132"/>
                  </a:lnTo>
                  <a:lnTo>
                    <a:pt x="18" y="126"/>
                  </a:lnTo>
                  <a:lnTo>
                    <a:pt x="14" y="120"/>
                  </a:lnTo>
                  <a:lnTo>
                    <a:pt x="9" y="114"/>
                  </a:lnTo>
                  <a:lnTo>
                    <a:pt x="6" y="108"/>
                  </a:lnTo>
                  <a:lnTo>
                    <a:pt x="3" y="101"/>
                  </a:lnTo>
                  <a:lnTo>
                    <a:pt x="2" y="93"/>
                  </a:lnTo>
                  <a:lnTo>
                    <a:pt x="1" y="86"/>
                  </a:lnTo>
                  <a:lnTo>
                    <a:pt x="0" y="78"/>
                  </a:lnTo>
                  <a:lnTo>
                    <a:pt x="0" y="78"/>
                  </a:lnTo>
                  <a:lnTo>
                    <a:pt x="1" y="70"/>
                  </a:lnTo>
                  <a:lnTo>
                    <a:pt x="2" y="62"/>
                  </a:lnTo>
                  <a:lnTo>
                    <a:pt x="3" y="55"/>
                  </a:lnTo>
                  <a:lnTo>
                    <a:pt x="6" y="47"/>
                  </a:lnTo>
                  <a:lnTo>
                    <a:pt x="9" y="41"/>
                  </a:lnTo>
                  <a:lnTo>
                    <a:pt x="14" y="34"/>
                  </a:lnTo>
                  <a:lnTo>
                    <a:pt x="18" y="29"/>
                  </a:lnTo>
                  <a:lnTo>
                    <a:pt x="23" y="23"/>
                  </a:lnTo>
                  <a:lnTo>
                    <a:pt x="29" y="18"/>
                  </a:lnTo>
                  <a:lnTo>
                    <a:pt x="34" y="14"/>
                  </a:lnTo>
                  <a:lnTo>
                    <a:pt x="40" y="9"/>
                  </a:lnTo>
                  <a:lnTo>
                    <a:pt x="47" y="7"/>
                  </a:lnTo>
                  <a:lnTo>
                    <a:pt x="54" y="3"/>
                  </a:lnTo>
                  <a:lnTo>
                    <a:pt x="62" y="2"/>
                  </a:lnTo>
                  <a:lnTo>
                    <a:pt x="70" y="1"/>
                  </a:lnTo>
                  <a:lnTo>
                    <a:pt x="77" y="0"/>
                  </a:lnTo>
                  <a:lnTo>
                    <a:pt x="77" y="0"/>
                  </a:lnTo>
                  <a:lnTo>
                    <a:pt x="85" y="1"/>
                  </a:lnTo>
                  <a:lnTo>
                    <a:pt x="93" y="2"/>
                  </a:lnTo>
                  <a:lnTo>
                    <a:pt x="100" y="3"/>
                  </a:lnTo>
                  <a:lnTo>
                    <a:pt x="108" y="7"/>
                  </a:lnTo>
                  <a:lnTo>
                    <a:pt x="113" y="9"/>
                  </a:lnTo>
                  <a:lnTo>
                    <a:pt x="120" y="14"/>
                  </a:lnTo>
                  <a:lnTo>
                    <a:pt x="126" y="18"/>
                  </a:lnTo>
                  <a:lnTo>
                    <a:pt x="132" y="23"/>
                  </a:lnTo>
                  <a:lnTo>
                    <a:pt x="136" y="29"/>
                  </a:lnTo>
                  <a:lnTo>
                    <a:pt x="141" y="34"/>
                  </a:lnTo>
                  <a:lnTo>
                    <a:pt x="144" y="41"/>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1" name="Freeform 1661">
              <a:extLst>
                <a:ext uri="{FF2B5EF4-FFF2-40B4-BE49-F238E27FC236}">
                  <a16:creationId xmlns:a16="http://schemas.microsoft.com/office/drawing/2014/main" id="{D94CF395-58AD-46EE-927C-DB55534DE3DE}"/>
                </a:ext>
              </a:extLst>
            </p:cNvPr>
            <p:cNvSpPr>
              <a:spLocks/>
            </p:cNvSpPr>
            <p:nvPr/>
          </p:nvSpPr>
          <p:spPr bwMode="auto">
            <a:xfrm>
              <a:off x="9221788" y="2405063"/>
              <a:ext cx="47625" cy="49213"/>
            </a:xfrm>
            <a:custGeom>
              <a:avLst/>
              <a:gdLst>
                <a:gd name="T0" fmla="*/ 154 w 154"/>
                <a:gd name="T1" fmla="*/ 78 h 154"/>
                <a:gd name="T2" fmla="*/ 152 w 154"/>
                <a:gd name="T3" fmla="*/ 93 h 154"/>
                <a:gd name="T4" fmla="*/ 148 w 154"/>
                <a:gd name="T5" fmla="*/ 108 h 154"/>
                <a:gd name="T6" fmla="*/ 141 w 154"/>
                <a:gd name="T7" fmla="*/ 120 h 154"/>
                <a:gd name="T8" fmla="*/ 132 w 154"/>
                <a:gd name="T9" fmla="*/ 132 h 154"/>
                <a:gd name="T10" fmla="*/ 120 w 154"/>
                <a:gd name="T11" fmla="*/ 141 h 154"/>
                <a:gd name="T12" fmla="*/ 108 w 154"/>
                <a:gd name="T13" fmla="*/ 149 h 154"/>
                <a:gd name="T14" fmla="*/ 93 w 154"/>
                <a:gd name="T15" fmla="*/ 153 h 154"/>
                <a:gd name="T16" fmla="*/ 77 w 154"/>
                <a:gd name="T17" fmla="*/ 154 h 154"/>
                <a:gd name="T18" fmla="*/ 70 w 154"/>
                <a:gd name="T19" fmla="*/ 154 h 154"/>
                <a:gd name="T20" fmla="*/ 54 w 154"/>
                <a:gd name="T21" fmla="*/ 151 h 154"/>
                <a:gd name="T22" fmla="*/ 40 w 154"/>
                <a:gd name="T23" fmla="*/ 145 h 154"/>
                <a:gd name="T24" fmla="*/ 29 w 154"/>
                <a:gd name="T25" fmla="*/ 137 h 154"/>
                <a:gd name="T26" fmla="*/ 18 w 154"/>
                <a:gd name="T27" fmla="*/ 126 h 154"/>
                <a:gd name="T28" fmla="*/ 9 w 154"/>
                <a:gd name="T29" fmla="*/ 114 h 154"/>
                <a:gd name="T30" fmla="*/ 3 w 154"/>
                <a:gd name="T31" fmla="*/ 101 h 154"/>
                <a:gd name="T32" fmla="*/ 1 w 154"/>
                <a:gd name="T33" fmla="*/ 86 h 154"/>
                <a:gd name="T34" fmla="*/ 0 w 154"/>
                <a:gd name="T35" fmla="*/ 78 h 154"/>
                <a:gd name="T36" fmla="*/ 2 w 154"/>
                <a:gd name="T37" fmla="*/ 62 h 154"/>
                <a:gd name="T38" fmla="*/ 6 w 154"/>
                <a:gd name="T39" fmla="*/ 48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3 w 154"/>
                <a:gd name="T57" fmla="*/ 10 h 154"/>
                <a:gd name="T58" fmla="*/ 126 w 154"/>
                <a:gd name="T59" fmla="*/ 18 h 154"/>
                <a:gd name="T60" fmla="*/ 136 w 154"/>
                <a:gd name="T61" fmla="*/ 29 h 154"/>
                <a:gd name="T62" fmla="*/ 144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8" y="108"/>
                  </a:lnTo>
                  <a:lnTo>
                    <a:pt x="144" y="114"/>
                  </a:lnTo>
                  <a:lnTo>
                    <a:pt x="141" y="120"/>
                  </a:lnTo>
                  <a:lnTo>
                    <a:pt x="136" y="126"/>
                  </a:lnTo>
                  <a:lnTo>
                    <a:pt x="132" y="132"/>
                  </a:lnTo>
                  <a:lnTo>
                    <a:pt x="126" y="137"/>
                  </a:lnTo>
                  <a:lnTo>
                    <a:pt x="120" y="141"/>
                  </a:lnTo>
                  <a:lnTo>
                    <a:pt x="113"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4" y="141"/>
                  </a:lnTo>
                  <a:lnTo>
                    <a:pt x="29" y="137"/>
                  </a:lnTo>
                  <a:lnTo>
                    <a:pt x="23" y="132"/>
                  </a:lnTo>
                  <a:lnTo>
                    <a:pt x="18" y="126"/>
                  </a:lnTo>
                  <a:lnTo>
                    <a:pt x="14" y="120"/>
                  </a:lnTo>
                  <a:lnTo>
                    <a:pt x="9" y="114"/>
                  </a:lnTo>
                  <a:lnTo>
                    <a:pt x="6" y="108"/>
                  </a:lnTo>
                  <a:lnTo>
                    <a:pt x="3" y="101"/>
                  </a:lnTo>
                  <a:lnTo>
                    <a:pt x="2" y="93"/>
                  </a:lnTo>
                  <a:lnTo>
                    <a:pt x="1" y="86"/>
                  </a:lnTo>
                  <a:lnTo>
                    <a:pt x="0" y="78"/>
                  </a:lnTo>
                  <a:lnTo>
                    <a:pt x="0" y="78"/>
                  </a:lnTo>
                  <a:lnTo>
                    <a:pt x="1" y="70"/>
                  </a:lnTo>
                  <a:lnTo>
                    <a:pt x="2" y="62"/>
                  </a:lnTo>
                  <a:lnTo>
                    <a:pt x="3" y="55"/>
                  </a:lnTo>
                  <a:lnTo>
                    <a:pt x="6" y="48"/>
                  </a:lnTo>
                  <a:lnTo>
                    <a:pt x="9" y="41"/>
                  </a:lnTo>
                  <a:lnTo>
                    <a:pt x="14" y="34"/>
                  </a:lnTo>
                  <a:lnTo>
                    <a:pt x="18" y="29"/>
                  </a:lnTo>
                  <a:lnTo>
                    <a:pt x="23" y="23"/>
                  </a:lnTo>
                  <a:lnTo>
                    <a:pt x="29" y="18"/>
                  </a:lnTo>
                  <a:lnTo>
                    <a:pt x="34" y="14"/>
                  </a:lnTo>
                  <a:lnTo>
                    <a:pt x="40" y="10"/>
                  </a:lnTo>
                  <a:lnTo>
                    <a:pt x="47" y="7"/>
                  </a:lnTo>
                  <a:lnTo>
                    <a:pt x="54" y="3"/>
                  </a:lnTo>
                  <a:lnTo>
                    <a:pt x="62" y="2"/>
                  </a:lnTo>
                  <a:lnTo>
                    <a:pt x="70" y="1"/>
                  </a:lnTo>
                  <a:lnTo>
                    <a:pt x="77" y="0"/>
                  </a:lnTo>
                  <a:lnTo>
                    <a:pt x="77" y="0"/>
                  </a:lnTo>
                  <a:lnTo>
                    <a:pt x="85" y="1"/>
                  </a:lnTo>
                  <a:lnTo>
                    <a:pt x="93" y="2"/>
                  </a:lnTo>
                  <a:lnTo>
                    <a:pt x="100" y="3"/>
                  </a:lnTo>
                  <a:lnTo>
                    <a:pt x="108" y="7"/>
                  </a:lnTo>
                  <a:lnTo>
                    <a:pt x="113" y="10"/>
                  </a:lnTo>
                  <a:lnTo>
                    <a:pt x="120" y="14"/>
                  </a:lnTo>
                  <a:lnTo>
                    <a:pt x="126" y="18"/>
                  </a:lnTo>
                  <a:lnTo>
                    <a:pt x="132" y="23"/>
                  </a:lnTo>
                  <a:lnTo>
                    <a:pt x="136" y="29"/>
                  </a:lnTo>
                  <a:lnTo>
                    <a:pt x="141" y="34"/>
                  </a:lnTo>
                  <a:lnTo>
                    <a:pt x="144" y="41"/>
                  </a:lnTo>
                  <a:lnTo>
                    <a:pt x="148"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2" name="Freeform 1662">
              <a:extLst>
                <a:ext uri="{FF2B5EF4-FFF2-40B4-BE49-F238E27FC236}">
                  <a16:creationId xmlns:a16="http://schemas.microsoft.com/office/drawing/2014/main" id="{0FEC91A8-233F-485C-B02A-E769778EDD9A}"/>
                </a:ext>
              </a:extLst>
            </p:cNvPr>
            <p:cNvSpPr>
              <a:spLocks/>
            </p:cNvSpPr>
            <p:nvPr/>
          </p:nvSpPr>
          <p:spPr bwMode="auto">
            <a:xfrm>
              <a:off x="9221788" y="2333626"/>
              <a:ext cx="47625" cy="49213"/>
            </a:xfrm>
            <a:custGeom>
              <a:avLst/>
              <a:gdLst>
                <a:gd name="T0" fmla="*/ 154 w 154"/>
                <a:gd name="T1" fmla="*/ 78 h 154"/>
                <a:gd name="T2" fmla="*/ 152 w 154"/>
                <a:gd name="T3" fmla="*/ 93 h 154"/>
                <a:gd name="T4" fmla="*/ 148 w 154"/>
                <a:gd name="T5" fmla="*/ 108 h 154"/>
                <a:gd name="T6" fmla="*/ 141 w 154"/>
                <a:gd name="T7" fmla="*/ 120 h 154"/>
                <a:gd name="T8" fmla="*/ 132 w 154"/>
                <a:gd name="T9" fmla="*/ 132 h 154"/>
                <a:gd name="T10" fmla="*/ 120 w 154"/>
                <a:gd name="T11" fmla="*/ 141 h 154"/>
                <a:gd name="T12" fmla="*/ 108 w 154"/>
                <a:gd name="T13" fmla="*/ 149 h 154"/>
                <a:gd name="T14" fmla="*/ 93 w 154"/>
                <a:gd name="T15" fmla="*/ 153 h 154"/>
                <a:gd name="T16" fmla="*/ 77 w 154"/>
                <a:gd name="T17" fmla="*/ 154 h 154"/>
                <a:gd name="T18" fmla="*/ 70 w 154"/>
                <a:gd name="T19" fmla="*/ 154 h 154"/>
                <a:gd name="T20" fmla="*/ 54 w 154"/>
                <a:gd name="T21" fmla="*/ 151 h 154"/>
                <a:gd name="T22" fmla="*/ 40 w 154"/>
                <a:gd name="T23" fmla="*/ 145 h 154"/>
                <a:gd name="T24" fmla="*/ 29 w 154"/>
                <a:gd name="T25" fmla="*/ 137 h 154"/>
                <a:gd name="T26" fmla="*/ 18 w 154"/>
                <a:gd name="T27" fmla="*/ 126 h 154"/>
                <a:gd name="T28" fmla="*/ 9 w 154"/>
                <a:gd name="T29" fmla="*/ 114 h 154"/>
                <a:gd name="T30" fmla="*/ 3 w 154"/>
                <a:gd name="T31" fmla="*/ 101 h 154"/>
                <a:gd name="T32" fmla="*/ 1 w 154"/>
                <a:gd name="T33" fmla="*/ 86 h 154"/>
                <a:gd name="T34" fmla="*/ 0 w 154"/>
                <a:gd name="T35" fmla="*/ 78 h 154"/>
                <a:gd name="T36" fmla="*/ 2 w 154"/>
                <a:gd name="T37" fmla="*/ 62 h 154"/>
                <a:gd name="T38" fmla="*/ 6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9 h 154"/>
                <a:gd name="T62" fmla="*/ 144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8" y="108"/>
                  </a:lnTo>
                  <a:lnTo>
                    <a:pt x="144" y="114"/>
                  </a:lnTo>
                  <a:lnTo>
                    <a:pt x="141" y="120"/>
                  </a:lnTo>
                  <a:lnTo>
                    <a:pt x="136" y="126"/>
                  </a:lnTo>
                  <a:lnTo>
                    <a:pt x="132" y="132"/>
                  </a:lnTo>
                  <a:lnTo>
                    <a:pt x="126" y="137"/>
                  </a:lnTo>
                  <a:lnTo>
                    <a:pt x="120" y="141"/>
                  </a:lnTo>
                  <a:lnTo>
                    <a:pt x="113"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4" y="141"/>
                  </a:lnTo>
                  <a:lnTo>
                    <a:pt x="29" y="137"/>
                  </a:lnTo>
                  <a:lnTo>
                    <a:pt x="23" y="132"/>
                  </a:lnTo>
                  <a:lnTo>
                    <a:pt x="18" y="126"/>
                  </a:lnTo>
                  <a:lnTo>
                    <a:pt x="14" y="120"/>
                  </a:lnTo>
                  <a:lnTo>
                    <a:pt x="9" y="114"/>
                  </a:lnTo>
                  <a:lnTo>
                    <a:pt x="6" y="108"/>
                  </a:lnTo>
                  <a:lnTo>
                    <a:pt x="3" y="101"/>
                  </a:lnTo>
                  <a:lnTo>
                    <a:pt x="2" y="93"/>
                  </a:lnTo>
                  <a:lnTo>
                    <a:pt x="1" y="86"/>
                  </a:lnTo>
                  <a:lnTo>
                    <a:pt x="0" y="78"/>
                  </a:lnTo>
                  <a:lnTo>
                    <a:pt x="0" y="78"/>
                  </a:lnTo>
                  <a:lnTo>
                    <a:pt x="1" y="70"/>
                  </a:lnTo>
                  <a:lnTo>
                    <a:pt x="2" y="62"/>
                  </a:lnTo>
                  <a:lnTo>
                    <a:pt x="3" y="55"/>
                  </a:lnTo>
                  <a:lnTo>
                    <a:pt x="6" y="47"/>
                  </a:lnTo>
                  <a:lnTo>
                    <a:pt x="9" y="41"/>
                  </a:lnTo>
                  <a:lnTo>
                    <a:pt x="14" y="34"/>
                  </a:lnTo>
                  <a:lnTo>
                    <a:pt x="18" y="29"/>
                  </a:lnTo>
                  <a:lnTo>
                    <a:pt x="23" y="23"/>
                  </a:lnTo>
                  <a:lnTo>
                    <a:pt x="29" y="18"/>
                  </a:lnTo>
                  <a:lnTo>
                    <a:pt x="34" y="14"/>
                  </a:lnTo>
                  <a:lnTo>
                    <a:pt x="40" y="9"/>
                  </a:lnTo>
                  <a:lnTo>
                    <a:pt x="47" y="7"/>
                  </a:lnTo>
                  <a:lnTo>
                    <a:pt x="54" y="3"/>
                  </a:lnTo>
                  <a:lnTo>
                    <a:pt x="62" y="2"/>
                  </a:lnTo>
                  <a:lnTo>
                    <a:pt x="70" y="1"/>
                  </a:lnTo>
                  <a:lnTo>
                    <a:pt x="77" y="0"/>
                  </a:lnTo>
                  <a:lnTo>
                    <a:pt x="77" y="0"/>
                  </a:lnTo>
                  <a:lnTo>
                    <a:pt x="85" y="1"/>
                  </a:lnTo>
                  <a:lnTo>
                    <a:pt x="93" y="2"/>
                  </a:lnTo>
                  <a:lnTo>
                    <a:pt x="100" y="3"/>
                  </a:lnTo>
                  <a:lnTo>
                    <a:pt x="108" y="7"/>
                  </a:lnTo>
                  <a:lnTo>
                    <a:pt x="113" y="9"/>
                  </a:lnTo>
                  <a:lnTo>
                    <a:pt x="120" y="14"/>
                  </a:lnTo>
                  <a:lnTo>
                    <a:pt x="126" y="18"/>
                  </a:lnTo>
                  <a:lnTo>
                    <a:pt x="132" y="23"/>
                  </a:lnTo>
                  <a:lnTo>
                    <a:pt x="136" y="29"/>
                  </a:lnTo>
                  <a:lnTo>
                    <a:pt x="141" y="34"/>
                  </a:lnTo>
                  <a:lnTo>
                    <a:pt x="144" y="41"/>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3" name="Freeform 1663">
              <a:extLst>
                <a:ext uri="{FF2B5EF4-FFF2-40B4-BE49-F238E27FC236}">
                  <a16:creationId xmlns:a16="http://schemas.microsoft.com/office/drawing/2014/main" id="{96631DE2-34D4-46CF-B476-9DA892FC4952}"/>
                </a:ext>
              </a:extLst>
            </p:cNvPr>
            <p:cNvSpPr>
              <a:spLocks/>
            </p:cNvSpPr>
            <p:nvPr/>
          </p:nvSpPr>
          <p:spPr bwMode="auto">
            <a:xfrm>
              <a:off x="9361488" y="2263776"/>
              <a:ext cx="49213" cy="49213"/>
            </a:xfrm>
            <a:custGeom>
              <a:avLst/>
              <a:gdLst>
                <a:gd name="T0" fmla="*/ 155 w 155"/>
                <a:gd name="T1" fmla="*/ 78 h 154"/>
                <a:gd name="T2" fmla="*/ 152 w 155"/>
                <a:gd name="T3" fmla="*/ 93 h 154"/>
                <a:gd name="T4" fmla="*/ 148 w 155"/>
                <a:gd name="T5" fmla="*/ 108 h 154"/>
                <a:gd name="T6" fmla="*/ 141 w 155"/>
                <a:gd name="T7" fmla="*/ 120 h 154"/>
                <a:gd name="T8" fmla="*/ 132 w 155"/>
                <a:gd name="T9" fmla="*/ 132 h 154"/>
                <a:gd name="T10" fmla="*/ 120 w 155"/>
                <a:gd name="T11" fmla="*/ 141 h 154"/>
                <a:gd name="T12" fmla="*/ 108 w 155"/>
                <a:gd name="T13" fmla="*/ 149 h 154"/>
                <a:gd name="T14" fmla="*/ 93 w 155"/>
                <a:gd name="T15" fmla="*/ 153 h 154"/>
                <a:gd name="T16" fmla="*/ 78 w 155"/>
                <a:gd name="T17" fmla="*/ 154 h 154"/>
                <a:gd name="T18" fmla="*/ 70 w 155"/>
                <a:gd name="T19" fmla="*/ 154 h 154"/>
                <a:gd name="T20" fmla="*/ 55 w 155"/>
                <a:gd name="T21" fmla="*/ 151 h 154"/>
                <a:gd name="T22" fmla="*/ 40 w 155"/>
                <a:gd name="T23" fmla="*/ 145 h 154"/>
                <a:gd name="T24" fmla="*/ 29 w 155"/>
                <a:gd name="T25" fmla="*/ 137 h 154"/>
                <a:gd name="T26" fmla="*/ 18 w 155"/>
                <a:gd name="T27" fmla="*/ 126 h 154"/>
                <a:gd name="T28" fmla="*/ 9 w 155"/>
                <a:gd name="T29" fmla="*/ 114 h 154"/>
                <a:gd name="T30" fmla="*/ 3 w 155"/>
                <a:gd name="T31" fmla="*/ 101 h 154"/>
                <a:gd name="T32" fmla="*/ 0 w 155"/>
                <a:gd name="T33" fmla="*/ 86 h 154"/>
                <a:gd name="T34" fmla="*/ 0 w 155"/>
                <a:gd name="T35" fmla="*/ 78 h 154"/>
                <a:gd name="T36" fmla="*/ 1 w 155"/>
                <a:gd name="T37" fmla="*/ 62 h 154"/>
                <a:gd name="T38" fmla="*/ 6 w 155"/>
                <a:gd name="T39" fmla="*/ 47 h 154"/>
                <a:gd name="T40" fmla="*/ 14 w 155"/>
                <a:gd name="T41" fmla="*/ 34 h 154"/>
                <a:gd name="T42" fmla="*/ 23 w 155"/>
                <a:gd name="T43" fmla="*/ 23 h 154"/>
                <a:gd name="T44" fmla="*/ 34 w 155"/>
                <a:gd name="T45" fmla="*/ 14 h 154"/>
                <a:gd name="T46" fmla="*/ 47 w 155"/>
                <a:gd name="T47" fmla="*/ 7 h 154"/>
                <a:gd name="T48" fmla="*/ 62 w 155"/>
                <a:gd name="T49" fmla="*/ 2 h 154"/>
                <a:gd name="T50" fmla="*/ 78 w 155"/>
                <a:gd name="T51" fmla="*/ 0 h 154"/>
                <a:gd name="T52" fmla="*/ 85 w 155"/>
                <a:gd name="T53" fmla="*/ 1 h 154"/>
                <a:gd name="T54" fmla="*/ 101 w 155"/>
                <a:gd name="T55" fmla="*/ 3 h 154"/>
                <a:gd name="T56" fmla="*/ 114 w 155"/>
                <a:gd name="T57" fmla="*/ 9 h 154"/>
                <a:gd name="T58" fmla="*/ 126 w 155"/>
                <a:gd name="T59" fmla="*/ 18 h 154"/>
                <a:gd name="T60" fmla="*/ 136 w 155"/>
                <a:gd name="T61" fmla="*/ 29 h 154"/>
                <a:gd name="T62" fmla="*/ 145 w 155"/>
                <a:gd name="T63" fmla="*/ 41 h 154"/>
                <a:gd name="T64" fmla="*/ 151 w 155"/>
                <a:gd name="T65" fmla="*/ 55 h 154"/>
                <a:gd name="T66" fmla="*/ 153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3" y="86"/>
                  </a:lnTo>
                  <a:lnTo>
                    <a:pt x="152" y="93"/>
                  </a:lnTo>
                  <a:lnTo>
                    <a:pt x="151" y="101"/>
                  </a:lnTo>
                  <a:lnTo>
                    <a:pt x="148" y="108"/>
                  </a:lnTo>
                  <a:lnTo>
                    <a:pt x="145" y="114"/>
                  </a:lnTo>
                  <a:lnTo>
                    <a:pt x="141" y="120"/>
                  </a:lnTo>
                  <a:lnTo>
                    <a:pt x="136" y="126"/>
                  </a:lnTo>
                  <a:lnTo>
                    <a:pt x="132" y="132"/>
                  </a:lnTo>
                  <a:lnTo>
                    <a:pt x="126" y="137"/>
                  </a:lnTo>
                  <a:lnTo>
                    <a:pt x="120" y="141"/>
                  </a:lnTo>
                  <a:lnTo>
                    <a:pt x="114"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1"/>
                  </a:lnTo>
                  <a:lnTo>
                    <a:pt x="29" y="137"/>
                  </a:lnTo>
                  <a:lnTo>
                    <a:pt x="23" y="132"/>
                  </a:lnTo>
                  <a:lnTo>
                    <a:pt x="18" y="126"/>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4" y="34"/>
                  </a:lnTo>
                  <a:lnTo>
                    <a:pt x="18" y="29"/>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4"/>
                  </a:lnTo>
                  <a:lnTo>
                    <a:pt x="126" y="18"/>
                  </a:lnTo>
                  <a:lnTo>
                    <a:pt x="132" y="23"/>
                  </a:lnTo>
                  <a:lnTo>
                    <a:pt x="136" y="29"/>
                  </a:lnTo>
                  <a:lnTo>
                    <a:pt x="141" y="34"/>
                  </a:lnTo>
                  <a:lnTo>
                    <a:pt x="145" y="41"/>
                  </a:lnTo>
                  <a:lnTo>
                    <a:pt x="148" y="47"/>
                  </a:lnTo>
                  <a:lnTo>
                    <a:pt x="151" y="55"/>
                  </a:lnTo>
                  <a:lnTo>
                    <a:pt x="152" y="62"/>
                  </a:lnTo>
                  <a:lnTo>
                    <a:pt x="153"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4" name="Freeform 1664">
              <a:extLst>
                <a:ext uri="{FF2B5EF4-FFF2-40B4-BE49-F238E27FC236}">
                  <a16:creationId xmlns:a16="http://schemas.microsoft.com/office/drawing/2014/main" id="{EC984A25-276F-4A8D-B6AF-956B8977C53D}"/>
                </a:ext>
              </a:extLst>
            </p:cNvPr>
            <p:cNvSpPr>
              <a:spLocks/>
            </p:cNvSpPr>
            <p:nvPr/>
          </p:nvSpPr>
          <p:spPr bwMode="auto">
            <a:xfrm>
              <a:off x="9361488" y="2333626"/>
              <a:ext cx="49213" cy="49213"/>
            </a:xfrm>
            <a:custGeom>
              <a:avLst/>
              <a:gdLst>
                <a:gd name="T0" fmla="*/ 155 w 155"/>
                <a:gd name="T1" fmla="*/ 78 h 154"/>
                <a:gd name="T2" fmla="*/ 152 w 155"/>
                <a:gd name="T3" fmla="*/ 93 h 154"/>
                <a:gd name="T4" fmla="*/ 148 w 155"/>
                <a:gd name="T5" fmla="*/ 108 h 154"/>
                <a:gd name="T6" fmla="*/ 141 w 155"/>
                <a:gd name="T7" fmla="*/ 120 h 154"/>
                <a:gd name="T8" fmla="*/ 132 w 155"/>
                <a:gd name="T9" fmla="*/ 132 h 154"/>
                <a:gd name="T10" fmla="*/ 120 w 155"/>
                <a:gd name="T11" fmla="*/ 141 h 154"/>
                <a:gd name="T12" fmla="*/ 108 w 155"/>
                <a:gd name="T13" fmla="*/ 149 h 154"/>
                <a:gd name="T14" fmla="*/ 93 w 155"/>
                <a:gd name="T15" fmla="*/ 153 h 154"/>
                <a:gd name="T16" fmla="*/ 78 w 155"/>
                <a:gd name="T17" fmla="*/ 154 h 154"/>
                <a:gd name="T18" fmla="*/ 70 w 155"/>
                <a:gd name="T19" fmla="*/ 154 h 154"/>
                <a:gd name="T20" fmla="*/ 55 w 155"/>
                <a:gd name="T21" fmla="*/ 151 h 154"/>
                <a:gd name="T22" fmla="*/ 40 w 155"/>
                <a:gd name="T23" fmla="*/ 145 h 154"/>
                <a:gd name="T24" fmla="*/ 29 w 155"/>
                <a:gd name="T25" fmla="*/ 137 h 154"/>
                <a:gd name="T26" fmla="*/ 18 w 155"/>
                <a:gd name="T27" fmla="*/ 126 h 154"/>
                <a:gd name="T28" fmla="*/ 9 w 155"/>
                <a:gd name="T29" fmla="*/ 114 h 154"/>
                <a:gd name="T30" fmla="*/ 3 w 155"/>
                <a:gd name="T31" fmla="*/ 101 h 154"/>
                <a:gd name="T32" fmla="*/ 0 w 155"/>
                <a:gd name="T33" fmla="*/ 86 h 154"/>
                <a:gd name="T34" fmla="*/ 0 w 155"/>
                <a:gd name="T35" fmla="*/ 78 h 154"/>
                <a:gd name="T36" fmla="*/ 1 w 155"/>
                <a:gd name="T37" fmla="*/ 62 h 154"/>
                <a:gd name="T38" fmla="*/ 6 w 155"/>
                <a:gd name="T39" fmla="*/ 47 h 154"/>
                <a:gd name="T40" fmla="*/ 14 w 155"/>
                <a:gd name="T41" fmla="*/ 34 h 154"/>
                <a:gd name="T42" fmla="*/ 23 w 155"/>
                <a:gd name="T43" fmla="*/ 23 h 154"/>
                <a:gd name="T44" fmla="*/ 34 w 155"/>
                <a:gd name="T45" fmla="*/ 14 h 154"/>
                <a:gd name="T46" fmla="*/ 47 w 155"/>
                <a:gd name="T47" fmla="*/ 7 h 154"/>
                <a:gd name="T48" fmla="*/ 62 w 155"/>
                <a:gd name="T49" fmla="*/ 2 h 154"/>
                <a:gd name="T50" fmla="*/ 78 w 155"/>
                <a:gd name="T51" fmla="*/ 0 h 154"/>
                <a:gd name="T52" fmla="*/ 85 w 155"/>
                <a:gd name="T53" fmla="*/ 1 h 154"/>
                <a:gd name="T54" fmla="*/ 101 w 155"/>
                <a:gd name="T55" fmla="*/ 3 h 154"/>
                <a:gd name="T56" fmla="*/ 114 w 155"/>
                <a:gd name="T57" fmla="*/ 9 h 154"/>
                <a:gd name="T58" fmla="*/ 126 w 155"/>
                <a:gd name="T59" fmla="*/ 18 h 154"/>
                <a:gd name="T60" fmla="*/ 136 w 155"/>
                <a:gd name="T61" fmla="*/ 29 h 154"/>
                <a:gd name="T62" fmla="*/ 145 w 155"/>
                <a:gd name="T63" fmla="*/ 41 h 154"/>
                <a:gd name="T64" fmla="*/ 151 w 155"/>
                <a:gd name="T65" fmla="*/ 55 h 154"/>
                <a:gd name="T66" fmla="*/ 153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3" y="86"/>
                  </a:lnTo>
                  <a:lnTo>
                    <a:pt x="152" y="93"/>
                  </a:lnTo>
                  <a:lnTo>
                    <a:pt x="151" y="101"/>
                  </a:lnTo>
                  <a:lnTo>
                    <a:pt x="148" y="108"/>
                  </a:lnTo>
                  <a:lnTo>
                    <a:pt x="145" y="114"/>
                  </a:lnTo>
                  <a:lnTo>
                    <a:pt x="141" y="120"/>
                  </a:lnTo>
                  <a:lnTo>
                    <a:pt x="136" y="126"/>
                  </a:lnTo>
                  <a:lnTo>
                    <a:pt x="132" y="132"/>
                  </a:lnTo>
                  <a:lnTo>
                    <a:pt x="126" y="137"/>
                  </a:lnTo>
                  <a:lnTo>
                    <a:pt x="120" y="141"/>
                  </a:lnTo>
                  <a:lnTo>
                    <a:pt x="114"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1"/>
                  </a:lnTo>
                  <a:lnTo>
                    <a:pt x="29" y="137"/>
                  </a:lnTo>
                  <a:lnTo>
                    <a:pt x="23" y="132"/>
                  </a:lnTo>
                  <a:lnTo>
                    <a:pt x="18" y="126"/>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4" y="34"/>
                  </a:lnTo>
                  <a:lnTo>
                    <a:pt x="18" y="29"/>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4"/>
                  </a:lnTo>
                  <a:lnTo>
                    <a:pt x="126" y="18"/>
                  </a:lnTo>
                  <a:lnTo>
                    <a:pt x="132" y="23"/>
                  </a:lnTo>
                  <a:lnTo>
                    <a:pt x="136" y="29"/>
                  </a:lnTo>
                  <a:lnTo>
                    <a:pt x="141" y="34"/>
                  </a:lnTo>
                  <a:lnTo>
                    <a:pt x="145" y="41"/>
                  </a:lnTo>
                  <a:lnTo>
                    <a:pt x="148" y="47"/>
                  </a:lnTo>
                  <a:lnTo>
                    <a:pt x="151" y="55"/>
                  </a:lnTo>
                  <a:lnTo>
                    <a:pt x="152" y="62"/>
                  </a:lnTo>
                  <a:lnTo>
                    <a:pt x="153"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5" name="Freeform 1665">
              <a:extLst>
                <a:ext uri="{FF2B5EF4-FFF2-40B4-BE49-F238E27FC236}">
                  <a16:creationId xmlns:a16="http://schemas.microsoft.com/office/drawing/2014/main" id="{1EC3076C-FF26-4FAB-93D8-32836F7DAA33}"/>
                </a:ext>
              </a:extLst>
            </p:cNvPr>
            <p:cNvSpPr>
              <a:spLocks/>
            </p:cNvSpPr>
            <p:nvPr/>
          </p:nvSpPr>
          <p:spPr bwMode="auto">
            <a:xfrm>
              <a:off x="9288463" y="2200276"/>
              <a:ext cx="49213" cy="49213"/>
            </a:xfrm>
            <a:custGeom>
              <a:avLst/>
              <a:gdLst>
                <a:gd name="T0" fmla="*/ 154 w 154"/>
                <a:gd name="T1" fmla="*/ 76 h 154"/>
                <a:gd name="T2" fmla="*/ 153 w 154"/>
                <a:gd name="T3" fmla="*/ 92 h 154"/>
                <a:gd name="T4" fmla="*/ 148 w 154"/>
                <a:gd name="T5" fmla="*/ 106 h 154"/>
                <a:gd name="T6" fmla="*/ 140 w 154"/>
                <a:gd name="T7" fmla="*/ 120 h 154"/>
                <a:gd name="T8" fmla="*/ 131 w 154"/>
                <a:gd name="T9" fmla="*/ 131 h 154"/>
                <a:gd name="T10" fmla="*/ 120 w 154"/>
                <a:gd name="T11" fmla="*/ 140 h 154"/>
                <a:gd name="T12" fmla="*/ 107 w 154"/>
                <a:gd name="T13" fmla="*/ 147 h 154"/>
                <a:gd name="T14" fmla="*/ 92 w 154"/>
                <a:gd name="T15" fmla="*/ 152 h 154"/>
                <a:gd name="T16" fmla="*/ 78 w 154"/>
                <a:gd name="T17" fmla="*/ 154 h 154"/>
                <a:gd name="T18" fmla="*/ 70 w 154"/>
                <a:gd name="T19" fmla="*/ 153 h 154"/>
                <a:gd name="T20" fmla="*/ 55 w 154"/>
                <a:gd name="T21" fmla="*/ 151 h 154"/>
                <a:gd name="T22" fmla="*/ 41 w 154"/>
                <a:gd name="T23" fmla="*/ 144 h 154"/>
                <a:gd name="T24" fmla="*/ 28 w 154"/>
                <a:gd name="T25" fmla="*/ 136 h 154"/>
                <a:gd name="T26" fmla="*/ 18 w 154"/>
                <a:gd name="T27" fmla="*/ 126 h 154"/>
                <a:gd name="T28" fmla="*/ 9 w 154"/>
                <a:gd name="T29" fmla="*/ 113 h 154"/>
                <a:gd name="T30" fmla="*/ 3 w 154"/>
                <a:gd name="T31" fmla="*/ 99 h 154"/>
                <a:gd name="T32" fmla="*/ 1 w 154"/>
                <a:gd name="T33" fmla="*/ 84 h 154"/>
                <a:gd name="T34" fmla="*/ 0 w 154"/>
                <a:gd name="T35" fmla="*/ 76 h 154"/>
                <a:gd name="T36" fmla="*/ 2 w 154"/>
                <a:gd name="T37" fmla="*/ 62 h 154"/>
                <a:gd name="T38" fmla="*/ 7 w 154"/>
                <a:gd name="T39" fmla="*/ 47 h 154"/>
                <a:gd name="T40" fmla="*/ 13 w 154"/>
                <a:gd name="T41" fmla="*/ 34 h 154"/>
                <a:gd name="T42" fmla="*/ 23 w 154"/>
                <a:gd name="T43" fmla="*/ 23 h 154"/>
                <a:gd name="T44" fmla="*/ 34 w 154"/>
                <a:gd name="T45" fmla="*/ 12 h 154"/>
                <a:gd name="T46" fmla="*/ 47 w 154"/>
                <a:gd name="T47" fmla="*/ 5 h 154"/>
                <a:gd name="T48" fmla="*/ 61 w 154"/>
                <a:gd name="T49" fmla="*/ 1 h 154"/>
                <a:gd name="T50" fmla="*/ 78 w 154"/>
                <a:gd name="T51" fmla="*/ 0 h 154"/>
                <a:gd name="T52" fmla="*/ 86 w 154"/>
                <a:gd name="T53" fmla="*/ 0 h 154"/>
                <a:gd name="T54" fmla="*/ 100 w 154"/>
                <a:gd name="T55" fmla="*/ 3 h 154"/>
                <a:gd name="T56" fmla="*/ 114 w 154"/>
                <a:gd name="T57" fmla="*/ 9 h 154"/>
                <a:gd name="T58" fmla="*/ 127 w 154"/>
                <a:gd name="T59" fmla="*/ 17 h 154"/>
                <a:gd name="T60" fmla="*/ 137 w 154"/>
                <a:gd name="T61" fmla="*/ 27 h 154"/>
                <a:gd name="T62" fmla="*/ 145 w 154"/>
                <a:gd name="T63" fmla="*/ 40 h 154"/>
                <a:gd name="T64" fmla="*/ 151 w 154"/>
                <a:gd name="T65" fmla="*/ 54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99"/>
                  </a:lnTo>
                  <a:lnTo>
                    <a:pt x="148" y="106"/>
                  </a:lnTo>
                  <a:lnTo>
                    <a:pt x="145" y="113"/>
                  </a:lnTo>
                  <a:lnTo>
                    <a:pt x="140" y="120"/>
                  </a:lnTo>
                  <a:lnTo>
                    <a:pt x="137" y="126"/>
                  </a:lnTo>
                  <a:lnTo>
                    <a:pt x="131" y="131"/>
                  </a:lnTo>
                  <a:lnTo>
                    <a:pt x="127" y="136"/>
                  </a:lnTo>
                  <a:lnTo>
                    <a:pt x="120" y="140"/>
                  </a:lnTo>
                  <a:lnTo>
                    <a:pt x="114" y="144"/>
                  </a:lnTo>
                  <a:lnTo>
                    <a:pt x="107" y="147"/>
                  </a:lnTo>
                  <a:lnTo>
                    <a:pt x="100" y="151"/>
                  </a:lnTo>
                  <a:lnTo>
                    <a:pt x="92" y="152"/>
                  </a:lnTo>
                  <a:lnTo>
                    <a:pt x="86" y="153"/>
                  </a:lnTo>
                  <a:lnTo>
                    <a:pt x="78" y="154"/>
                  </a:lnTo>
                  <a:lnTo>
                    <a:pt x="78" y="154"/>
                  </a:lnTo>
                  <a:lnTo>
                    <a:pt x="70" y="153"/>
                  </a:lnTo>
                  <a:lnTo>
                    <a:pt x="61" y="152"/>
                  </a:lnTo>
                  <a:lnTo>
                    <a:pt x="55" y="151"/>
                  </a:lnTo>
                  <a:lnTo>
                    <a:pt x="47" y="147"/>
                  </a:lnTo>
                  <a:lnTo>
                    <a:pt x="41" y="144"/>
                  </a:lnTo>
                  <a:lnTo>
                    <a:pt x="34" y="140"/>
                  </a:lnTo>
                  <a:lnTo>
                    <a:pt x="28" y="136"/>
                  </a:lnTo>
                  <a:lnTo>
                    <a:pt x="23" y="131"/>
                  </a:lnTo>
                  <a:lnTo>
                    <a:pt x="18" y="126"/>
                  </a:lnTo>
                  <a:lnTo>
                    <a:pt x="13" y="120"/>
                  </a:lnTo>
                  <a:lnTo>
                    <a:pt x="9" y="113"/>
                  </a:lnTo>
                  <a:lnTo>
                    <a:pt x="7" y="106"/>
                  </a:lnTo>
                  <a:lnTo>
                    <a:pt x="3" y="99"/>
                  </a:lnTo>
                  <a:lnTo>
                    <a:pt x="2" y="92"/>
                  </a:lnTo>
                  <a:lnTo>
                    <a:pt x="1" y="84"/>
                  </a:lnTo>
                  <a:lnTo>
                    <a:pt x="0" y="76"/>
                  </a:lnTo>
                  <a:lnTo>
                    <a:pt x="0" y="76"/>
                  </a:lnTo>
                  <a:lnTo>
                    <a:pt x="1" y="68"/>
                  </a:lnTo>
                  <a:lnTo>
                    <a:pt x="2" y="62"/>
                  </a:lnTo>
                  <a:lnTo>
                    <a:pt x="3" y="54"/>
                  </a:lnTo>
                  <a:lnTo>
                    <a:pt x="7" y="47"/>
                  </a:lnTo>
                  <a:lnTo>
                    <a:pt x="9" y="40"/>
                  </a:lnTo>
                  <a:lnTo>
                    <a:pt x="13" y="34"/>
                  </a:lnTo>
                  <a:lnTo>
                    <a:pt x="18" y="27"/>
                  </a:lnTo>
                  <a:lnTo>
                    <a:pt x="23" y="23"/>
                  </a:lnTo>
                  <a:lnTo>
                    <a:pt x="28" y="17"/>
                  </a:lnTo>
                  <a:lnTo>
                    <a:pt x="34" y="12"/>
                  </a:lnTo>
                  <a:lnTo>
                    <a:pt x="41" y="9"/>
                  </a:lnTo>
                  <a:lnTo>
                    <a:pt x="47" y="5"/>
                  </a:lnTo>
                  <a:lnTo>
                    <a:pt x="55" y="3"/>
                  </a:lnTo>
                  <a:lnTo>
                    <a:pt x="61" y="1"/>
                  </a:lnTo>
                  <a:lnTo>
                    <a:pt x="70" y="0"/>
                  </a:lnTo>
                  <a:lnTo>
                    <a:pt x="78" y="0"/>
                  </a:lnTo>
                  <a:lnTo>
                    <a:pt x="78" y="0"/>
                  </a:lnTo>
                  <a:lnTo>
                    <a:pt x="86" y="0"/>
                  </a:lnTo>
                  <a:lnTo>
                    <a:pt x="92" y="1"/>
                  </a:lnTo>
                  <a:lnTo>
                    <a:pt x="100" y="3"/>
                  </a:lnTo>
                  <a:lnTo>
                    <a:pt x="107" y="5"/>
                  </a:lnTo>
                  <a:lnTo>
                    <a:pt x="114" y="9"/>
                  </a:lnTo>
                  <a:lnTo>
                    <a:pt x="120" y="12"/>
                  </a:lnTo>
                  <a:lnTo>
                    <a:pt x="127" y="17"/>
                  </a:lnTo>
                  <a:lnTo>
                    <a:pt x="131" y="23"/>
                  </a:lnTo>
                  <a:lnTo>
                    <a:pt x="137" y="27"/>
                  </a:lnTo>
                  <a:lnTo>
                    <a:pt x="140" y="34"/>
                  </a:lnTo>
                  <a:lnTo>
                    <a:pt x="145" y="40"/>
                  </a:lnTo>
                  <a:lnTo>
                    <a:pt x="148" y="47"/>
                  </a:lnTo>
                  <a:lnTo>
                    <a:pt x="151" y="54"/>
                  </a:lnTo>
                  <a:lnTo>
                    <a:pt x="153" y="62"/>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6" name="Freeform 1666">
              <a:extLst>
                <a:ext uri="{FF2B5EF4-FFF2-40B4-BE49-F238E27FC236}">
                  <a16:creationId xmlns:a16="http://schemas.microsoft.com/office/drawing/2014/main" id="{54CCA885-1E0B-4D8E-95D3-5DBCA60AD3BA}"/>
                </a:ext>
              </a:extLst>
            </p:cNvPr>
            <p:cNvSpPr>
              <a:spLocks/>
            </p:cNvSpPr>
            <p:nvPr/>
          </p:nvSpPr>
          <p:spPr bwMode="auto">
            <a:xfrm>
              <a:off x="9291638" y="2333626"/>
              <a:ext cx="49213" cy="49213"/>
            </a:xfrm>
            <a:custGeom>
              <a:avLst/>
              <a:gdLst>
                <a:gd name="T0" fmla="*/ 154 w 154"/>
                <a:gd name="T1" fmla="*/ 78 h 154"/>
                <a:gd name="T2" fmla="*/ 152 w 154"/>
                <a:gd name="T3" fmla="*/ 93 h 154"/>
                <a:gd name="T4" fmla="*/ 149 w 154"/>
                <a:gd name="T5" fmla="*/ 108 h 154"/>
                <a:gd name="T6" fmla="*/ 141 w 154"/>
                <a:gd name="T7" fmla="*/ 120 h 154"/>
                <a:gd name="T8" fmla="*/ 132 w 154"/>
                <a:gd name="T9" fmla="*/ 132 h 154"/>
                <a:gd name="T10" fmla="*/ 120 w 154"/>
                <a:gd name="T11" fmla="*/ 141 h 154"/>
                <a:gd name="T12" fmla="*/ 108 w 154"/>
                <a:gd name="T13" fmla="*/ 149 h 154"/>
                <a:gd name="T14" fmla="*/ 93 w 154"/>
                <a:gd name="T15" fmla="*/ 153 h 154"/>
                <a:gd name="T16" fmla="*/ 78 w 154"/>
                <a:gd name="T17" fmla="*/ 154 h 154"/>
                <a:gd name="T18" fmla="*/ 70 w 154"/>
                <a:gd name="T19" fmla="*/ 154 h 154"/>
                <a:gd name="T20" fmla="*/ 55 w 154"/>
                <a:gd name="T21" fmla="*/ 151 h 154"/>
                <a:gd name="T22" fmla="*/ 40 w 154"/>
                <a:gd name="T23" fmla="*/ 145 h 154"/>
                <a:gd name="T24" fmla="*/ 29 w 154"/>
                <a:gd name="T25" fmla="*/ 137 h 154"/>
                <a:gd name="T26" fmla="*/ 18 w 154"/>
                <a:gd name="T27" fmla="*/ 126 h 154"/>
                <a:gd name="T28" fmla="*/ 9 w 154"/>
                <a:gd name="T29" fmla="*/ 114 h 154"/>
                <a:gd name="T30" fmla="*/ 3 w 154"/>
                <a:gd name="T31" fmla="*/ 101 h 154"/>
                <a:gd name="T32" fmla="*/ 0 w 154"/>
                <a:gd name="T33" fmla="*/ 86 h 154"/>
                <a:gd name="T34" fmla="*/ 0 w 154"/>
                <a:gd name="T35" fmla="*/ 78 h 154"/>
                <a:gd name="T36" fmla="*/ 1 w 154"/>
                <a:gd name="T37" fmla="*/ 62 h 154"/>
                <a:gd name="T38" fmla="*/ 6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5 w 154"/>
                <a:gd name="T53" fmla="*/ 1 h 154"/>
                <a:gd name="T54" fmla="*/ 101 w 154"/>
                <a:gd name="T55" fmla="*/ 3 h 154"/>
                <a:gd name="T56" fmla="*/ 114 w 154"/>
                <a:gd name="T57" fmla="*/ 9 h 154"/>
                <a:gd name="T58" fmla="*/ 126 w 154"/>
                <a:gd name="T59" fmla="*/ 18 h 154"/>
                <a:gd name="T60" fmla="*/ 136 w 154"/>
                <a:gd name="T61" fmla="*/ 29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9" y="108"/>
                  </a:lnTo>
                  <a:lnTo>
                    <a:pt x="145" y="114"/>
                  </a:lnTo>
                  <a:lnTo>
                    <a:pt x="141" y="120"/>
                  </a:lnTo>
                  <a:lnTo>
                    <a:pt x="136" y="126"/>
                  </a:lnTo>
                  <a:lnTo>
                    <a:pt x="132" y="132"/>
                  </a:lnTo>
                  <a:lnTo>
                    <a:pt x="126" y="137"/>
                  </a:lnTo>
                  <a:lnTo>
                    <a:pt x="120" y="141"/>
                  </a:lnTo>
                  <a:lnTo>
                    <a:pt x="114"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1"/>
                  </a:lnTo>
                  <a:lnTo>
                    <a:pt x="29" y="137"/>
                  </a:lnTo>
                  <a:lnTo>
                    <a:pt x="23" y="132"/>
                  </a:lnTo>
                  <a:lnTo>
                    <a:pt x="18" y="126"/>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4" y="34"/>
                  </a:lnTo>
                  <a:lnTo>
                    <a:pt x="18" y="29"/>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4"/>
                  </a:lnTo>
                  <a:lnTo>
                    <a:pt x="126" y="18"/>
                  </a:lnTo>
                  <a:lnTo>
                    <a:pt x="132" y="23"/>
                  </a:lnTo>
                  <a:lnTo>
                    <a:pt x="136" y="29"/>
                  </a:lnTo>
                  <a:lnTo>
                    <a:pt x="141" y="34"/>
                  </a:lnTo>
                  <a:lnTo>
                    <a:pt x="145" y="41"/>
                  </a:lnTo>
                  <a:lnTo>
                    <a:pt x="149"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7" name="Freeform 1667">
              <a:extLst>
                <a:ext uri="{FF2B5EF4-FFF2-40B4-BE49-F238E27FC236}">
                  <a16:creationId xmlns:a16="http://schemas.microsoft.com/office/drawing/2014/main" id="{F72D749C-6976-4FC8-A86E-0B08A7A7865C}"/>
                </a:ext>
              </a:extLst>
            </p:cNvPr>
            <p:cNvSpPr>
              <a:spLocks/>
            </p:cNvSpPr>
            <p:nvPr/>
          </p:nvSpPr>
          <p:spPr bwMode="auto">
            <a:xfrm>
              <a:off x="9221788" y="2478088"/>
              <a:ext cx="47625" cy="49213"/>
            </a:xfrm>
            <a:custGeom>
              <a:avLst/>
              <a:gdLst>
                <a:gd name="T0" fmla="*/ 154 w 154"/>
                <a:gd name="T1" fmla="*/ 77 h 154"/>
                <a:gd name="T2" fmla="*/ 152 w 154"/>
                <a:gd name="T3" fmla="*/ 92 h 154"/>
                <a:gd name="T4" fmla="*/ 148 w 154"/>
                <a:gd name="T5" fmla="*/ 107 h 154"/>
                <a:gd name="T6" fmla="*/ 141 w 154"/>
                <a:gd name="T7" fmla="*/ 121 h 154"/>
                <a:gd name="T8" fmla="*/ 132 w 154"/>
                <a:gd name="T9" fmla="*/ 132 h 154"/>
                <a:gd name="T10" fmla="*/ 120 w 154"/>
                <a:gd name="T11" fmla="*/ 141 h 154"/>
                <a:gd name="T12" fmla="*/ 108 w 154"/>
                <a:gd name="T13" fmla="*/ 148 h 154"/>
                <a:gd name="T14" fmla="*/ 93 w 154"/>
                <a:gd name="T15" fmla="*/ 153 h 154"/>
                <a:gd name="T16" fmla="*/ 77 w 154"/>
                <a:gd name="T17" fmla="*/ 154 h 154"/>
                <a:gd name="T18" fmla="*/ 70 w 154"/>
                <a:gd name="T19" fmla="*/ 154 h 154"/>
                <a:gd name="T20" fmla="*/ 54 w 154"/>
                <a:gd name="T21" fmla="*/ 150 h 154"/>
                <a:gd name="T22" fmla="*/ 40 w 154"/>
                <a:gd name="T23" fmla="*/ 145 h 154"/>
                <a:gd name="T24" fmla="*/ 29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6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7 w 154"/>
                <a:gd name="T51" fmla="*/ 0 h 154"/>
                <a:gd name="T52" fmla="*/ 85 w 154"/>
                <a:gd name="T53" fmla="*/ 0 h 154"/>
                <a:gd name="T54" fmla="*/ 100 w 154"/>
                <a:gd name="T55" fmla="*/ 4 h 154"/>
                <a:gd name="T56" fmla="*/ 113 w 154"/>
                <a:gd name="T57" fmla="*/ 10 h 154"/>
                <a:gd name="T58" fmla="*/ 126 w 154"/>
                <a:gd name="T59" fmla="*/ 18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8" y="107"/>
                  </a:lnTo>
                  <a:lnTo>
                    <a:pt x="144" y="114"/>
                  </a:lnTo>
                  <a:lnTo>
                    <a:pt x="141" y="121"/>
                  </a:lnTo>
                  <a:lnTo>
                    <a:pt x="136" y="126"/>
                  </a:lnTo>
                  <a:lnTo>
                    <a:pt x="132" y="132"/>
                  </a:lnTo>
                  <a:lnTo>
                    <a:pt x="126" y="137"/>
                  </a:lnTo>
                  <a:lnTo>
                    <a:pt x="120" y="141"/>
                  </a:lnTo>
                  <a:lnTo>
                    <a:pt x="113"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4" y="141"/>
                  </a:lnTo>
                  <a:lnTo>
                    <a:pt x="29" y="137"/>
                  </a:lnTo>
                  <a:lnTo>
                    <a:pt x="23" y="132"/>
                  </a:lnTo>
                  <a:lnTo>
                    <a:pt x="18" y="126"/>
                  </a:lnTo>
                  <a:lnTo>
                    <a:pt x="14" y="121"/>
                  </a:lnTo>
                  <a:lnTo>
                    <a:pt x="9" y="114"/>
                  </a:lnTo>
                  <a:lnTo>
                    <a:pt x="6" y="107"/>
                  </a:lnTo>
                  <a:lnTo>
                    <a:pt x="3" y="100"/>
                  </a:lnTo>
                  <a:lnTo>
                    <a:pt x="2" y="92"/>
                  </a:lnTo>
                  <a:lnTo>
                    <a:pt x="1" y="85"/>
                  </a:lnTo>
                  <a:lnTo>
                    <a:pt x="0" y="77"/>
                  </a:lnTo>
                  <a:lnTo>
                    <a:pt x="0" y="77"/>
                  </a:lnTo>
                  <a:lnTo>
                    <a:pt x="1" y="69"/>
                  </a:lnTo>
                  <a:lnTo>
                    <a:pt x="2" y="61"/>
                  </a:lnTo>
                  <a:lnTo>
                    <a:pt x="3" y="54"/>
                  </a:lnTo>
                  <a:lnTo>
                    <a:pt x="6" y="47"/>
                  </a:lnTo>
                  <a:lnTo>
                    <a:pt x="9" y="40"/>
                  </a:lnTo>
                  <a:lnTo>
                    <a:pt x="14" y="34"/>
                  </a:lnTo>
                  <a:lnTo>
                    <a:pt x="18" y="28"/>
                  </a:lnTo>
                  <a:lnTo>
                    <a:pt x="23" y="22"/>
                  </a:lnTo>
                  <a:lnTo>
                    <a:pt x="29" y="18"/>
                  </a:lnTo>
                  <a:lnTo>
                    <a:pt x="34" y="13"/>
                  </a:lnTo>
                  <a:lnTo>
                    <a:pt x="40" y="10"/>
                  </a:lnTo>
                  <a:lnTo>
                    <a:pt x="47" y="6"/>
                  </a:lnTo>
                  <a:lnTo>
                    <a:pt x="54" y="4"/>
                  </a:lnTo>
                  <a:lnTo>
                    <a:pt x="62" y="2"/>
                  </a:lnTo>
                  <a:lnTo>
                    <a:pt x="70" y="0"/>
                  </a:lnTo>
                  <a:lnTo>
                    <a:pt x="77" y="0"/>
                  </a:lnTo>
                  <a:lnTo>
                    <a:pt x="77" y="0"/>
                  </a:lnTo>
                  <a:lnTo>
                    <a:pt x="85" y="0"/>
                  </a:lnTo>
                  <a:lnTo>
                    <a:pt x="93" y="2"/>
                  </a:lnTo>
                  <a:lnTo>
                    <a:pt x="100" y="4"/>
                  </a:lnTo>
                  <a:lnTo>
                    <a:pt x="108" y="6"/>
                  </a:lnTo>
                  <a:lnTo>
                    <a:pt x="113" y="10"/>
                  </a:lnTo>
                  <a:lnTo>
                    <a:pt x="120" y="13"/>
                  </a:lnTo>
                  <a:lnTo>
                    <a:pt x="126" y="18"/>
                  </a:lnTo>
                  <a:lnTo>
                    <a:pt x="132" y="22"/>
                  </a:lnTo>
                  <a:lnTo>
                    <a:pt x="136" y="28"/>
                  </a:lnTo>
                  <a:lnTo>
                    <a:pt x="141" y="34"/>
                  </a:lnTo>
                  <a:lnTo>
                    <a:pt x="144" y="40"/>
                  </a:lnTo>
                  <a:lnTo>
                    <a:pt x="148"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8" name="Freeform 1668">
              <a:extLst>
                <a:ext uri="{FF2B5EF4-FFF2-40B4-BE49-F238E27FC236}">
                  <a16:creationId xmlns:a16="http://schemas.microsoft.com/office/drawing/2014/main" id="{111D8713-41BA-47F5-AD47-B036BF88D013}"/>
                </a:ext>
              </a:extLst>
            </p:cNvPr>
            <p:cNvSpPr>
              <a:spLocks/>
            </p:cNvSpPr>
            <p:nvPr/>
          </p:nvSpPr>
          <p:spPr bwMode="auto">
            <a:xfrm>
              <a:off x="8382000" y="2690813"/>
              <a:ext cx="49213" cy="47625"/>
            </a:xfrm>
            <a:custGeom>
              <a:avLst/>
              <a:gdLst>
                <a:gd name="T0" fmla="*/ 155 w 155"/>
                <a:gd name="T1" fmla="*/ 77 h 154"/>
                <a:gd name="T2" fmla="*/ 153 w 155"/>
                <a:gd name="T3" fmla="*/ 93 h 154"/>
                <a:gd name="T4" fmla="*/ 148 w 155"/>
                <a:gd name="T5" fmla="*/ 107 h 154"/>
                <a:gd name="T6" fmla="*/ 141 w 155"/>
                <a:gd name="T7" fmla="*/ 120 h 154"/>
                <a:gd name="T8" fmla="*/ 132 w 155"/>
                <a:gd name="T9" fmla="*/ 132 h 154"/>
                <a:gd name="T10" fmla="*/ 121 w 155"/>
                <a:gd name="T11" fmla="*/ 141 h 154"/>
                <a:gd name="T12" fmla="*/ 108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4 h 154"/>
                <a:gd name="T24" fmla="*/ 29 w 155"/>
                <a:gd name="T25" fmla="*/ 136 h 154"/>
                <a:gd name="T26" fmla="*/ 18 w 155"/>
                <a:gd name="T27" fmla="*/ 126 h 154"/>
                <a:gd name="T28" fmla="*/ 10 w 155"/>
                <a:gd name="T29" fmla="*/ 114 h 154"/>
                <a:gd name="T30" fmla="*/ 4 w 155"/>
                <a:gd name="T31" fmla="*/ 100 h 154"/>
                <a:gd name="T32" fmla="*/ 0 w 155"/>
                <a:gd name="T33" fmla="*/ 85 h 154"/>
                <a:gd name="T34" fmla="*/ 0 w 155"/>
                <a:gd name="T35" fmla="*/ 77 h 154"/>
                <a:gd name="T36" fmla="*/ 2 w 155"/>
                <a:gd name="T37" fmla="*/ 62 h 154"/>
                <a:gd name="T38" fmla="*/ 6 w 155"/>
                <a:gd name="T39" fmla="*/ 47 h 154"/>
                <a:gd name="T40" fmla="*/ 14 w 155"/>
                <a:gd name="T41" fmla="*/ 35 h 154"/>
                <a:gd name="T42" fmla="*/ 23 w 155"/>
                <a:gd name="T43" fmla="*/ 23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9 h 154"/>
                <a:gd name="T58" fmla="*/ 126 w 155"/>
                <a:gd name="T59" fmla="*/ 17 h 154"/>
                <a:gd name="T60" fmla="*/ 137 w 155"/>
                <a:gd name="T61" fmla="*/ 28 h 154"/>
                <a:gd name="T62" fmla="*/ 145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8" y="107"/>
                  </a:lnTo>
                  <a:lnTo>
                    <a:pt x="145" y="114"/>
                  </a:lnTo>
                  <a:lnTo>
                    <a:pt x="141" y="120"/>
                  </a:lnTo>
                  <a:lnTo>
                    <a:pt x="137" y="126"/>
                  </a:lnTo>
                  <a:lnTo>
                    <a:pt x="132" y="132"/>
                  </a:lnTo>
                  <a:lnTo>
                    <a:pt x="126" y="136"/>
                  </a:lnTo>
                  <a:lnTo>
                    <a:pt x="121" y="141"/>
                  </a:lnTo>
                  <a:lnTo>
                    <a:pt x="114" y="144"/>
                  </a:lnTo>
                  <a:lnTo>
                    <a:pt x="108" y="148"/>
                  </a:lnTo>
                  <a:lnTo>
                    <a:pt x="100" y="150"/>
                  </a:lnTo>
                  <a:lnTo>
                    <a:pt x="93" y="153"/>
                  </a:lnTo>
                  <a:lnTo>
                    <a:pt x="85" y="154"/>
                  </a:lnTo>
                  <a:lnTo>
                    <a:pt x="77" y="154"/>
                  </a:lnTo>
                  <a:lnTo>
                    <a:pt x="77" y="154"/>
                  </a:lnTo>
                  <a:lnTo>
                    <a:pt x="69" y="154"/>
                  </a:lnTo>
                  <a:lnTo>
                    <a:pt x="62" y="153"/>
                  </a:lnTo>
                  <a:lnTo>
                    <a:pt x="54" y="150"/>
                  </a:lnTo>
                  <a:lnTo>
                    <a:pt x="47" y="148"/>
                  </a:lnTo>
                  <a:lnTo>
                    <a:pt x="40" y="144"/>
                  </a:lnTo>
                  <a:lnTo>
                    <a:pt x="35" y="141"/>
                  </a:lnTo>
                  <a:lnTo>
                    <a:pt x="29" y="136"/>
                  </a:lnTo>
                  <a:lnTo>
                    <a:pt x="23" y="132"/>
                  </a:lnTo>
                  <a:lnTo>
                    <a:pt x="18" y="126"/>
                  </a:lnTo>
                  <a:lnTo>
                    <a:pt x="14" y="120"/>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4" y="35"/>
                  </a:lnTo>
                  <a:lnTo>
                    <a:pt x="18"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3"/>
                  </a:lnTo>
                  <a:lnTo>
                    <a:pt x="137" y="28"/>
                  </a:lnTo>
                  <a:lnTo>
                    <a:pt x="141" y="35"/>
                  </a:lnTo>
                  <a:lnTo>
                    <a:pt x="145"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9" name="Freeform 1669">
              <a:extLst>
                <a:ext uri="{FF2B5EF4-FFF2-40B4-BE49-F238E27FC236}">
                  <a16:creationId xmlns:a16="http://schemas.microsoft.com/office/drawing/2014/main" id="{93C3CEA4-0690-450B-AE5A-9EF0A3596F20}"/>
                </a:ext>
              </a:extLst>
            </p:cNvPr>
            <p:cNvSpPr>
              <a:spLocks/>
            </p:cNvSpPr>
            <p:nvPr/>
          </p:nvSpPr>
          <p:spPr bwMode="auto">
            <a:xfrm>
              <a:off x="8451850" y="2690813"/>
              <a:ext cx="47625" cy="47625"/>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2 h 154"/>
                <a:gd name="T10" fmla="*/ 120 w 154"/>
                <a:gd name="T11" fmla="*/ 141 h 154"/>
                <a:gd name="T12" fmla="*/ 108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4 h 154"/>
                <a:gd name="T24" fmla="*/ 29 w 154"/>
                <a:gd name="T25" fmla="*/ 136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6 w 154"/>
                <a:gd name="T39" fmla="*/ 47 h 154"/>
                <a:gd name="T40" fmla="*/ 14 w 154"/>
                <a:gd name="T41" fmla="*/ 35 h 154"/>
                <a:gd name="T42" fmla="*/ 23 w 154"/>
                <a:gd name="T43" fmla="*/ 23 h 154"/>
                <a:gd name="T44" fmla="*/ 34 w 154"/>
                <a:gd name="T45" fmla="*/ 13 h 154"/>
                <a:gd name="T46" fmla="*/ 47 w 154"/>
                <a:gd name="T47" fmla="*/ 6 h 154"/>
                <a:gd name="T48" fmla="*/ 62 w 154"/>
                <a:gd name="T49" fmla="*/ 1 h 154"/>
                <a:gd name="T50" fmla="*/ 77 w 154"/>
                <a:gd name="T51" fmla="*/ 0 h 154"/>
                <a:gd name="T52" fmla="*/ 85 w 154"/>
                <a:gd name="T53" fmla="*/ 0 h 154"/>
                <a:gd name="T54" fmla="*/ 100 w 154"/>
                <a:gd name="T55" fmla="*/ 4 h 154"/>
                <a:gd name="T56" fmla="*/ 113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5" y="114"/>
                  </a:lnTo>
                  <a:lnTo>
                    <a:pt x="141" y="120"/>
                  </a:lnTo>
                  <a:lnTo>
                    <a:pt x="136" y="126"/>
                  </a:lnTo>
                  <a:lnTo>
                    <a:pt x="132" y="132"/>
                  </a:lnTo>
                  <a:lnTo>
                    <a:pt x="126" y="136"/>
                  </a:lnTo>
                  <a:lnTo>
                    <a:pt x="120" y="141"/>
                  </a:lnTo>
                  <a:lnTo>
                    <a:pt x="113" y="144"/>
                  </a:lnTo>
                  <a:lnTo>
                    <a:pt x="108" y="148"/>
                  </a:lnTo>
                  <a:lnTo>
                    <a:pt x="100" y="150"/>
                  </a:lnTo>
                  <a:lnTo>
                    <a:pt x="93" y="153"/>
                  </a:lnTo>
                  <a:lnTo>
                    <a:pt x="85" y="154"/>
                  </a:lnTo>
                  <a:lnTo>
                    <a:pt x="77" y="154"/>
                  </a:lnTo>
                  <a:lnTo>
                    <a:pt x="77" y="154"/>
                  </a:lnTo>
                  <a:lnTo>
                    <a:pt x="69" y="154"/>
                  </a:lnTo>
                  <a:lnTo>
                    <a:pt x="62" y="153"/>
                  </a:lnTo>
                  <a:lnTo>
                    <a:pt x="54" y="150"/>
                  </a:lnTo>
                  <a:lnTo>
                    <a:pt x="47" y="148"/>
                  </a:lnTo>
                  <a:lnTo>
                    <a:pt x="40" y="144"/>
                  </a:lnTo>
                  <a:lnTo>
                    <a:pt x="34" y="141"/>
                  </a:lnTo>
                  <a:lnTo>
                    <a:pt x="29" y="136"/>
                  </a:lnTo>
                  <a:lnTo>
                    <a:pt x="23" y="132"/>
                  </a:lnTo>
                  <a:lnTo>
                    <a:pt x="17" y="126"/>
                  </a:lnTo>
                  <a:lnTo>
                    <a:pt x="14"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7"/>
                  </a:lnTo>
                  <a:lnTo>
                    <a:pt x="34" y="13"/>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3"/>
                  </a:lnTo>
                  <a:lnTo>
                    <a:pt x="126" y="17"/>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0" name="Freeform 1670">
              <a:extLst>
                <a:ext uri="{FF2B5EF4-FFF2-40B4-BE49-F238E27FC236}">
                  <a16:creationId xmlns:a16="http://schemas.microsoft.com/office/drawing/2014/main" id="{165E7B3C-6B3A-4487-AEB5-BC222A1B3145}"/>
                </a:ext>
              </a:extLst>
            </p:cNvPr>
            <p:cNvSpPr>
              <a:spLocks/>
            </p:cNvSpPr>
            <p:nvPr/>
          </p:nvSpPr>
          <p:spPr bwMode="auto">
            <a:xfrm>
              <a:off x="8521700" y="2690813"/>
              <a:ext cx="47625" cy="47625"/>
            </a:xfrm>
            <a:custGeom>
              <a:avLst/>
              <a:gdLst>
                <a:gd name="T0" fmla="*/ 153 w 153"/>
                <a:gd name="T1" fmla="*/ 77 h 154"/>
                <a:gd name="T2" fmla="*/ 152 w 153"/>
                <a:gd name="T3" fmla="*/ 93 h 154"/>
                <a:gd name="T4" fmla="*/ 147 w 153"/>
                <a:gd name="T5" fmla="*/ 107 h 154"/>
                <a:gd name="T6" fmla="*/ 141 w 153"/>
                <a:gd name="T7" fmla="*/ 120 h 154"/>
                <a:gd name="T8" fmla="*/ 131 w 153"/>
                <a:gd name="T9" fmla="*/ 132 h 154"/>
                <a:gd name="T10" fmla="*/ 120 w 153"/>
                <a:gd name="T11" fmla="*/ 141 h 154"/>
                <a:gd name="T12" fmla="*/ 106 w 153"/>
                <a:gd name="T13" fmla="*/ 148 h 154"/>
                <a:gd name="T14" fmla="*/ 93 w 153"/>
                <a:gd name="T15" fmla="*/ 153 h 154"/>
                <a:gd name="T16" fmla="*/ 77 w 153"/>
                <a:gd name="T17" fmla="*/ 154 h 154"/>
                <a:gd name="T18" fmla="*/ 69 w 153"/>
                <a:gd name="T19" fmla="*/ 154 h 154"/>
                <a:gd name="T20" fmla="*/ 54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6 w 153"/>
                <a:gd name="T39" fmla="*/ 47 h 154"/>
                <a:gd name="T40" fmla="*/ 12 w 153"/>
                <a:gd name="T41" fmla="*/ 35 h 154"/>
                <a:gd name="T42" fmla="*/ 23 w 153"/>
                <a:gd name="T43" fmla="*/ 23 h 154"/>
                <a:gd name="T44" fmla="*/ 34 w 153"/>
                <a:gd name="T45" fmla="*/ 13 h 154"/>
                <a:gd name="T46" fmla="*/ 47 w 153"/>
                <a:gd name="T47" fmla="*/ 6 h 154"/>
                <a:gd name="T48" fmla="*/ 62 w 153"/>
                <a:gd name="T49" fmla="*/ 1 h 154"/>
                <a:gd name="T50" fmla="*/ 77 w 153"/>
                <a:gd name="T51" fmla="*/ 0 h 154"/>
                <a:gd name="T52" fmla="*/ 85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3" y="153"/>
                  </a:lnTo>
                  <a:lnTo>
                    <a:pt x="85" y="154"/>
                  </a:lnTo>
                  <a:lnTo>
                    <a:pt x="77" y="154"/>
                  </a:lnTo>
                  <a:lnTo>
                    <a:pt x="77" y="154"/>
                  </a:lnTo>
                  <a:lnTo>
                    <a:pt x="69" y="154"/>
                  </a:lnTo>
                  <a:lnTo>
                    <a:pt x="62" y="153"/>
                  </a:lnTo>
                  <a:lnTo>
                    <a:pt x="54" y="150"/>
                  </a:lnTo>
                  <a:lnTo>
                    <a:pt x="47" y="148"/>
                  </a:lnTo>
                  <a:lnTo>
                    <a:pt x="40" y="144"/>
                  </a:lnTo>
                  <a:lnTo>
                    <a:pt x="34" y="141"/>
                  </a:lnTo>
                  <a:lnTo>
                    <a:pt x="27" y="136"/>
                  </a:lnTo>
                  <a:lnTo>
                    <a:pt x="23" y="132"/>
                  </a:lnTo>
                  <a:lnTo>
                    <a:pt x="17" y="126"/>
                  </a:lnTo>
                  <a:lnTo>
                    <a:pt x="12"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1" name="Freeform 1671">
              <a:extLst>
                <a:ext uri="{FF2B5EF4-FFF2-40B4-BE49-F238E27FC236}">
                  <a16:creationId xmlns:a16="http://schemas.microsoft.com/office/drawing/2014/main" id="{C3DE6003-AE3B-4731-9104-3F2A1E3B5139}"/>
                </a:ext>
              </a:extLst>
            </p:cNvPr>
            <p:cNvSpPr>
              <a:spLocks/>
            </p:cNvSpPr>
            <p:nvPr/>
          </p:nvSpPr>
          <p:spPr bwMode="auto">
            <a:xfrm>
              <a:off x="8382000" y="2619376"/>
              <a:ext cx="49213" cy="49213"/>
            </a:xfrm>
            <a:custGeom>
              <a:avLst/>
              <a:gdLst>
                <a:gd name="T0" fmla="*/ 155 w 155"/>
                <a:gd name="T1" fmla="*/ 77 h 154"/>
                <a:gd name="T2" fmla="*/ 153 w 155"/>
                <a:gd name="T3" fmla="*/ 93 h 154"/>
                <a:gd name="T4" fmla="*/ 148 w 155"/>
                <a:gd name="T5" fmla="*/ 107 h 154"/>
                <a:gd name="T6" fmla="*/ 141 w 155"/>
                <a:gd name="T7" fmla="*/ 120 h 154"/>
                <a:gd name="T8" fmla="*/ 132 w 155"/>
                <a:gd name="T9" fmla="*/ 132 h 154"/>
                <a:gd name="T10" fmla="*/ 121 w 155"/>
                <a:gd name="T11" fmla="*/ 141 h 154"/>
                <a:gd name="T12" fmla="*/ 108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9 w 155"/>
                <a:gd name="T25" fmla="*/ 137 h 154"/>
                <a:gd name="T26" fmla="*/ 18 w 155"/>
                <a:gd name="T27" fmla="*/ 126 h 154"/>
                <a:gd name="T28" fmla="*/ 10 w 155"/>
                <a:gd name="T29" fmla="*/ 114 h 154"/>
                <a:gd name="T30" fmla="*/ 4 w 155"/>
                <a:gd name="T31" fmla="*/ 100 h 154"/>
                <a:gd name="T32" fmla="*/ 0 w 155"/>
                <a:gd name="T33" fmla="*/ 85 h 154"/>
                <a:gd name="T34" fmla="*/ 0 w 155"/>
                <a:gd name="T35" fmla="*/ 77 h 154"/>
                <a:gd name="T36" fmla="*/ 2 w 155"/>
                <a:gd name="T37" fmla="*/ 62 h 154"/>
                <a:gd name="T38" fmla="*/ 6 w 155"/>
                <a:gd name="T39" fmla="*/ 47 h 154"/>
                <a:gd name="T40" fmla="*/ 14 w 155"/>
                <a:gd name="T41" fmla="*/ 35 h 154"/>
                <a:gd name="T42" fmla="*/ 23 w 155"/>
                <a:gd name="T43" fmla="*/ 23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9 h 154"/>
                <a:gd name="T58" fmla="*/ 126 w 155"/>
                <a:gd name="T59" fmla="*/ 18 h 154"/>
                <a:gd name="T60" fmla="*/ 137 w 155"/>
                <a:gd name="T61" fmla="*/ 28 h 154"/>
                <a:gd name="T62" fmla="*/ 145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8" y="107"/>
                  </a:lnTo>
                  <a:lnTo>
                    <a:pt x="145" y="114"/>
                  </a:lnTo>
                  <a:lnTo>
                    <a:pt x="141" y="120"/>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8" y="126"/>
                  </a:lnTo>
                  <a:lnTo>
                    <a:pt x="14" y="120"/>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4" y="35"/>
                  </a:lnTo>
                  <a:lnTo>
                    <a:pt x="18" y="28"/>
                  </a:lnTo>
                  <a:lnTo>
                    <a:pt x="23" y="23"/>
                  </a:lnTo>
                  <a:lnTo>
                    <a:pt x="29" y="18"/>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8"/>
                  </a:lnTo>
                  <a:lnTo>
                    <a:pt x="132" y="23"/>
                  </a:lnTo>
                  <a:lnTo>
                    <a:pt x="137" y="28"/>
                  </a:lnTo>
                  <a:lnTo>
                    <a:pt x="141" y="35"/>
                  </a:lnTo>
                  <a:lnTo>
                    <a:pt x="145"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2" name="Freeform 1672">
              <a:extLst>
                <a:ext uri="{FF2B5EF4-FFF2-40B4-BE49-F238E27FC236}">
                  <a16:creationId xmlns:a16="http://schemas.microsoft.com/office/drawing/2014/main" id="{2F2FA6CD-79BB-44D8-AD81-C591F9594BB1}"/>
                </a:ext>
              </a:extLst>
            </p:cNvPr>
            <p:cNvSpPr>
              <a:spLocks/>
            </p:cNvSpPr>
            <p:nvPr/>
          </p:nvSpPr>
          <p:spPr bwMode="auto">
            <a:xfrm>
              <a:off x="8451850" y="2619376"/>
              <a:ext cx="47625" cy="49213"/>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2 h 154"/>
                <a:gd name="T10" fmla="*/ 120 w 154"/>
                <a:gd name="T11" fmla="*/ 141 h 154"/>
                <a:gd name="T12" fmla="*/ 108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9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6 w 154"/>
                <a:gd name="T39" fmla="*/ 47 h 154"/>
                <a:gd name="T40" fmla="*/ 14 w 154"/>
                <a:gd name="T41" fmla="*/ 35 h 154"/>
                <a:gd name="T42" fmla="*/ 23 w 154"/>
                <a:gd name="T43" fmla="*/ 23 h 154"/>
                <a:gd name="T44" fmla="*/ 34 w 154"/>
                <a:gd name="T45" fmla="*/ 13 h 154"/>
                <a:gd name="T46" fmla="*/ 47 w 154"/>
                <a:gd name="T47" fmla="*/ 6 h 154"/>
                <a:gd name="T48" fmla="*/ 62 w 154"/>
                <a:gd name="T49" fmla="*/ 1 h 154"/>
                <a:gd name="T50" fmla="*/ 77 w 154"/>
                <a:gd name="T51" fmla="*/ 0 h 154"/>
                <a:gd name="T52" fmla="*/ 85 w 154"/>
                <a:gd name="T53" fmla="*/ 0 h 154"/>
                <a:gd name="T54" fmla="*/ 100 w 154"/>
                <a:gd name="T55" fmla="*/ 4 h 154"/>
                <a:gd name="T56" fmla="*/ 113 w 154"/>
                <a:gd name="T57" fmla="*/ 9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5" y="114"/>
                  </a:lnTo>
                  <a:lnTo>
                    <a:pt x="141" y="120"/>
                  </a:lnTo>
                  <a:lnTo>
                    <a:pt x="136" y="126"/>
                  </a:lnTo>
                  <a:lnTo>
                    <a:pt x="132" y="132"/>
                  </a:lnTo>
                  <a:lnTo>
                    <a:pt x="126" y="137"/>
                  </a:lnTo>
                  <a:lnTo>
                    <a:pt x="120" y="141"/>
                  </a:lnTo>
                  <a:lnTo>
                    <a:pt x="113"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8"/>
                  </a:lnTo>
                  <a:lnTo>
                    <a:pt x="34" y="13"/>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3" name="Freeform 1673">
              <a:extLst>
                <a:ext uri="{FF2B5EF4-FFF2-40B4-BE49-F238E27FC236}">
                  <a16:creationId xmlns:a16="http://schemas.microsoft.com/office/drawing/2014/main" id="{F879EA69-02DE-4529-9B98-02185319487B}"/>
                </a:ext>
              </a:extLst>
            </p:cNvPr>
            <p:cNvSpPr>
              <a:spLocks/>
            </p:cNvSpPr>
            <p:nvPr/>
          </p:nvSpPr>
          <p:spPr bwMode="auto">
            <a:xfrm>
              <a:off x="8521700" y="2619376"/>
              <a:ext cx="47625" cy="49213"/>
            </a:xfrm>
            <a:custGeom>
              <a:avLst/>
              <a:gdLst>
                <a:gd name="T0" fmla="*/ 153 w 153"/>
                <a:gd name="T1" fmla="*/ 77 h 154"/>
                <a:gd name="T2" fmla="*/ 152 w 153"/>
                <a:gd name="T3" fmla="*/ 93 h 154"/>
                <a:gd name="T4" fmla="*/ 147 w 153"/>
                <a:gd name="T5" fmla="*/ 107 h 154"/>
                <a:gd name="T6" fmla="*/ 141 w 153"/>
                <a:gd name="T7" fmla="*/ 120 h 154"/>
                <a:gd name="T8" fmla="*/ 131 w 153"/>
                <a:gd name="T9" fmla="*/ 132 h 154"/>
                <a:gd name="T10" fmla="*/ 120 w 153"/>
                <a:gd name="T11" fmla="*/ 141 h 154"/>
                <a:gd name="T12" fmla="*/ 106 w 153"/>
                <a:gd name="T13" fmla="*/ 148 h 154"/>
                <a:gd name="T14" fmla="*/ 93 w 153"/>
                <a:gd name="T15" fmla="*/ 153 h 154"/>
                <a:gd name="T16" fmla="*/ 77 w 153"/>
                <a:gd name="T17" fmla="*/ 154 h 154"/>
                <a:gd name="T18" fmla="*/ 69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6 w 153"/>
                <a:gd name="T39" fmla="*/ 47 h 154"/>
                <a:gd name="T40" fmla="*/ 12 w 153"/>
                <a:gd name="T41" fmla="*/ 35 h 154"/>
                <a:gd name="T42" fmla="*/ 23 w 153"/>
                <a:gd name="T43" fmla="*/ 23 h 154"/>
                <a:gd name="T44" fmla="*/ 34 w 153"/>
                <a:gd name="T45" fmla="*/ 13 h 154"/>
                <a:gd name="T46" fmla="*/ 47 w 153"/>
                <a:gd name="T47" fmla="*/ 6 h 154"/>
                <a:gd name="T48" fmla="*/ 62 w 153"/>
                <a:gd name="T49" fmla="*/ 1 h 154"/>
                <a:gd name="T50" fmla="*/ 77 w 153"/>
                <a:gd name="T51" fmla="*/ 0 h 154"/>
                <a:gd name="T52" fmla="*/ 85 w 153"/>
                <a:gd name="T53" fmla="*/ 0 h 154"/>
                <a:gd name="T54" fmla="*/ 99 w 153"/>
                <a:gd name="T55" fmla="*/ 4 h 154"/>
                <a:gd name="T56" fmla="*/ 113 w 153"/>
                <a:gd name="T57" fmla="*/ 9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1" y="120"/>
                  </a:lnTo>
                  <a:lnTo>
                    <a:pt x="136" y="126"/>
                  </a:lnTo>
                  <a:lnTo>
                    <a:pt x="131"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2"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8"/>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8"/>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4" name="Freeform 1674">
              <a:extLst>
                <a:ext uri="{FF2B5EF4-FFF2-40B4-BE49-F238E27FC236}">
                  <a16:creationId xmlns:a16="http://schemas.microsoft.com/office/drawing/2014/main" id="{DAF42E62-F611-4F87-B2C4-904ADCC2EB7F}"/>
                </a:ext>
              </a:extLst>
            </p:cNvPr>
            <p:cNvSpPr>
              <a:spLocks/>
            </p:cNvSpPr>
            <p:nvPr/>
          </p:nvSpPr>
          <p:spPr bwMode="auto">
            <a:xfrm>
              <a:off x="8664575" y="2690813"/>
              <a:ext cx="49213" cy="47625"/>
            </a:xfrm>
            <a:custGeom>
              <a:avLst/>
              <a:gdLst>
                <a:gd name="T0" fmla="*/ 153 w 153"/>
                <a:gd name="T1" fmla="*/ 77 h 154"/>
                <a:gd name="T2" fmla="*/ 152 w 153"/>
                <a:gd name="T3" fmla="*/ 93 h 154"/>
                <a:gd name="T4" fmla="*/ 147 w 153"/>
                <a:gd name="T5" fmla="*/ 107 h 154"/>
                <a:gd name="T6" fmla="*/ 141 w 153"/>
                <a:gd name="T7" fmla="*/ 120 h 154"/>
                <a:gd name="T8" fmla="*/ 131 w 153"/>
                <a:gd name="T9" fmla="*/ 132 h 154"/>
                <a:gd name="T10" fmla="*/ 120 w 153"/>
                <a:gd name="T11" fmla="*/ 141 h 154"/>
                <a:gd name="T12" fmla="*/ 106 w 153"/>
                <a:gd name="T13" fmla="*/ 148 h 154"/>
                <a:gd name="T14" fmla="*/ 92 w 153"/>
                <a:gd name="T15" fmla="*/ 153 h 154"/>
                <a:gd name="T16" fmla="*/ 76 w 153"/>
                <a:gd name="T17" fmla="*/ 154 h 154"/>
                <a:gd name="T18" fmla="*/ 68 w 153"/>
                <a:gd name="T19" fmla="*/ 154 h 154"/>
                <a:gd name="T20" fmla="*/ 54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5 h 154"/>
                <a:gd name="T42" fmla="*/ 23 w 153"/>
                <a:gd name="T43" fmla="*/ 23 h 154"/>
                <a:gd name="T44" fmla="*/ 33 w 153"/>
                <a:gd name="T45" fmla="*/ 13 h 154"/>
                <a:gd name="T46" fmla="*/ 47 w 153"/>
                <a:gd name="T47" fmla="*/ 6 h 154"/>
                <a:gd name="T48" fmla="*/ 62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2" y="153"/>
                  </a:lnTo>
                  <a:lnTo>
                    <a:pt x="84" y="154"/>
                  </a:lnTo>
                  <a:lnTo>
                    <a:pt x="76" y="154"/>
                  </a:lnTo>
                  <a:lnTo>
                    <a:pt x="76" y="154"/>
                  </a:lnTo>
                  <a:lnTo>
                    <a:pt x="68" y="154"/>
                  </a:lnTo>
                  <a:lnTo>
                    <a:pt x="62" y="153"/>
                  </a:lnTo>
                  <a:lnTo>
                    <a:pt x="54" y="150"/>
                  </a:lnTo>
                  <a:lnTo>
                    <a:pt x="47" y="148"/>
                  </a:lnTo>
                  <a:lnTo>
                    <a:pt x="40" y="144"/>
                  </a:lnTo>
                  <a:lnTo>
                    <a:pt x="33" y="141"/>
                  </a:lnTo>
                  <a:lnTo>
                    <a:pt x="27" y="136"/>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7"/>
                  </a:lnTo>
                  <a:lnTo>
                    <a:pt x="33"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5" name="Freeform 1675">
              <a:extLst>
                <a:ext uri="{FF2B5EF4-FFF2-40B4-BE49-F238E27FC236}">
                  <a16:creationId xmlns:a16="http://schemas.microsoft.com/office/drawing/2014/main" id="{5E3EC83C-E176-4366-9B04-CE548E39B1A2}"/>
                </a:ext>
              </a:extLst>
            </p:cNvPr>
            <p:cNvSpPr>
              <a:spLocks/>
            </p:cNvSpPr>
            <p:nvPr/>
          </p:nvSpPr>
          <p:spPr bwMode="auto">
            <a:xfrm>
              <a:off x="8734425" y="2690813"/>
              <a:ext cx="49213" cy="47625"/>
            </a:xfrm>
            <a:custGeom>
              <a:avLst/>
              <a:gdLst>
                <a:gd name="T0" fmla="*/ 155 w 155"/>
                <a:gd name="T1" fmla="*/ 77 h 154"/>
                <a:gd name="T2" fmla="*/ 153 w 155"/>
                <a:gd name="T3" fmla="*/ 93 h 154"/>
                <a:gd name="T4" fmla="*/ 148 w 155"/>
                <a:gd name="T5" fmla="*/ 107 h 154"/>
                <a:gd name="T6" fmla="*/ 141 w 155"/>
                <a:gd name="T7" fmla="*/ 120 h 154"/>
                <a:gd name="T8" fmla="*/ 132 w 155"/>
                <a:gd name="T9" fmla="*/ 132 h 154"/>
                <a:gd name="T10" fmla="*/ 121 w 155"/>
                <a:gd name="T11" fmla="*/ 141 h 154"/>
                <a:gd name="T12" fmla="*/ 107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4 h 154"/>
                <a:gd name="T24" fmla="*/ 28 w 155"/>
                <a:gd name="T25" fmla="*/ 136 h 154"/>
                <a:gd name="T26" fmla="*/ 18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2 h 154"/>
                <a:gd name="T38" fmla="*/ 6 w 155"/>
                <a:gd name="T39" fmla="*/ 47 h 154"/>
                <a:gd name="T40" fmla="*/ 13 w 155"/>
                <a:gd name="T41" fmla="*/ 35 h 154"/>
                <a:gd name="T42" fmla="*/ 23 w 155"/>
                <a:gd name="T43" fmla="*/ 23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9 h 154"/>
                <a:gd name="T58" fmla="*/ 126 w 155"/>
                <a:gd name="T59" fmla="*/ 17 h 154"/>
                <a:gd name="T60" fmla="*/ 137 w 155"/>
                <a:gd name="T61" fmla="*/ 28 h 154"/>
                <a:gd name="T62" fmla="*/ 145 w 155"/>
                <a:gd name="T63" fmla="*/ 40 h 154"/>
                <a:gd name="T64" fmla="*/ 150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0" y="100"/>
                  </a:lnTo>
                  <a:lnTo>
                    <a:pt x="148" y="107"/>
                  </a:lnTo>
                  <a:lnTo>
                    <a:pt x="145" y="114"/>
                  </a:lnTo>
                  <a:lnTo>
                    <a:pt x="141" y="120"/>
                  </a:lnTo>
                  <a:lnTo>
                    <a:pt x="137" y="126"/>
                  </a:lnTo>
                  <a:lnTo>
                    <a:pt x="132" y="132"/>
                  </a:lnTo>
                  <a:lnTo>
                    <a:pt x="126" y="136"/>
                  </a:lnTo>
                  <a:lnTo>
                    <a:pt x="121" y="141"/>
                  </a:lnTo>
                  <a:lnTo>
                    <a:pt x="114" y="144"/>
                  </a:lnTo>
                  <a:lnTo>
                    <a:pt x="107" y="148"/>
                  </a:lnTo>
                  <a:lnTo>
                    <a:pt x="100" y="150"/>
                  </a:lnTo>
                  <a:lnTo>
                    <a:pt x="93" y="153"/>
                  </a:lnTo>
                  <a:lnTo>
                    <a:pt x="85" y="154"/>
                  </a:lnTo>
                  <a:lnTo>
                    <a:pt x="77" y="154"/>
                  </a:lnTo>
                  <a:lnTo>
                    <a:pt x="77" y="154"/>
                  </a:lnTo>
                  <a:lnTo>
                    <a:pt x="69" y="154"/>
                  </a:lnTo>
                  <a:lnTo>
                    <a:pt x="62" y="153"/>
                  </a:lnTo>
                  <a:lnTo>
                    <a:pt x="54" y="150"/>
                  </a:lnTo>
                  <a:lnTo>
                    <a:pt x="47" y="148"/>
                  </a:lnTo>
                  <a:lnTo>
                    <a:pt x="40" y="144"/>
                  </a:lnTo>
                  <a:lnTo>
                    <a:pt x="35" y="141"/>
                  </a:lnTo>
                  <a:lnTo>
                    <a:pt x="28" y="136"/>
                  </a:lnTo>
                  <a:lnTo>
                    <a:pt x="23" y="132"/>
                  </a:lnTo>
                  <a:lnTo>
                    <a:pt x="18"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8"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3"/>
                  </a:lnTo>
                  <a:lnTo>
                    <a:pt x="126" y="17"/>
                  </a:lnTo>
                  <a:lnTo>
                    <a:pt x="132" y="23"/>
                  </a:lnTo>
                  <a:lnTo>
                    <a:pt x="137" y="28"/>
                  </a:lnTo>
                  <a:lnTo>
                    <a:pt x="141" y="35"/>
                  </a:lnTo>
                  <a:lnTo>
                    <a:pt x="145" y="40"/>
                  </a:lnTo>
                  <a:lnTo>
                    <a:pt x="148" y="47"/>
                  </a:lnTo>
                  <a:lnTo>
                    <a:pt x="150"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6" name="Freeform 1676">
              <a:extLst>
                <a:ext uri="{FF2B5EF4-FFF2-40B4-BE49-F238E27FC236}">
                  <a16:creationId xmlns:a16="http://schemas.microsoft.com/office/drawing/2014/main" id="{F2364D38-2CCE-4D5A-A04D-9D21429375F8}"/>
                </a:ext>
              </a:extLst>
            </p:cNvPr>
            <p:cNvSpPr>
              <a:spLocks/>
            </p:cNvSpPr>
            <p:nvPr/>
          </p:nvSpPr>
          <p:spPr bwMode="auto">
            <a:xfrm>
              <a:off x="8804275" y="2690813"/>
              <a:ext cx="49213" cy="47625"/>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2 h 154"/>
                <a:gd name="T10" fmla="*/ 120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0 w 154"/>
                <a:gd name="T23" fmla="*/ 144 h 154"/>
                <a:gd name="T24" fmla="*/ 28 w 154"/>
                <a:gd name="T25" fmla="*/ 136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5 h 154"/>
                <a:gd name="T42" fmla="*/ 22 w 154"/>
                <a:gd name="T43" fmla="*/ 23 h 154"/>
                <a:gd name="T44" fmla="*/ 33 w 154"/>
                <a:gd name="T45" fmla="*/ 13 h 154"/>
                <a:gd name="T46" fmla="*/ 47 w 154"/>
                <a:gd name="T47" fmla="*/ 6 h 154"/>
                <a:gd name="T48" fmla="*/ 61 w 154"/>
                <a:gd name="T49" fmla="*/ 1 h 154"/>
                <a:gd name="T50" fmla="*/ 77 w 154"/>
                <a:gd name="T51" fmla="*/ 0 h 154"/>
                <a:gd name="T52" fmla="*/ 85 w 154"/>
                <a:gd name="T53" fmla="*/ 0 h 154"/>
                <a:gd name="T54" fmla="*/ 100 w 154"/>
                <a:gd name="T55" fmla="*/ 4 h 154"/>
                <a:gd name="T56" fmla="*/ 114 w 154"/>
                <a:gd name="T57" fmla="*/ 9 h 154"/>
                <a:gd name="T58" fmla="*/ 126 w 154"/>
                <a:gd name="T59" fmla="*/ 17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0"/>
                  </a:lnTo>
                  <a:lnTo>
                    <a:pt x="136" y="126"/>
                  </a:lnTo>
                  <a:lnTo>
                    <a:pt x="132" y="132"/>
                  </a:lnTo>
                  <a:lnTo>
                    <a:pt x="126" y="136"/>
                  </a:lnTo>
                  <a:lnTo>
                    <a:pt x="120" y="141"/>
                  </a:lnTo>
                  <a:lnTo>
                    <a:pt x="114" y="144"/>
                  </a:lnTo>
                  <a:lnTo>
                    <a:pt x="107" y="148"/>
                  </a:lnTo>
                  <a:lnTo>
                    <a:pt x="100" y="150"/>
                  </a:lnTo>
                  <a:lnTo>
                    <a:pt x="92" y="153"/>
                  </a:lnTo>
                  <a:lnTo>
                    <a:pt x="85" y="154"/>
                  </a:lnTo>
                  <a:lnTo>
                    <a:pt x="77" y="154"/>
                  </a:lnTo>
                  <a:lnTo>
                    <a:pt x="77" y="154"/>
                  </a:lnTo>
                  <a:lnTo>
                    <a:pt x="69" y="154"/>
                  </a:lnTo>
                  <a:lnTo>
                    <a:pt x="61" y="153"/>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7" name="Freeform 1677">
              <a:extLst>
                <a:ext uri="{FF2B5EF4-FFF2-40B4-BE49-F238E27FC236}">
                  <a16:creationId xmlns:a16="http://schemas.microsoft.com/office/drawing/2014/main" id="{BF101748-D3D9-461C-A8D7-4C1F425513A6}"/>
                </a:ext>
              </a:extLst>
            </p:cNvPr>
            <p:cNvSpPr>
              <a:spLocks/>
            </p:cNvSpPr>
            <p:nvPr/>
          </p:nvSpPr>
          <p:spPr bwMode="auto">
            <a:xfrm>
              <a:off x="8874125" y="2690813"/>
              <a:ext cx="49213" cy="47625"/>
            </a:xfrm>
            <a:custGeom>
              <a:avLst/>
              <a:gdLst>
                <a:gd name="T0" fmla="*/ 155 w 155"/>
                <a:gd name="T1" fmla="*/ 77 h 154"/>
                <a:gd name="T2" fmla="*/ 152 w 155"/>
                <a:gd name="T3" fmla="*/ 93 h 154"/>
                <a:gd name="T4" fmla="*/ 148 w 155"/>
                <a:gd name="T5" fmla="*/ 107 h 154"/>
                <a:gd name="T6" fmla="*/ 141 w 155"/>
                <a:gd name="T7" fmla="*/ 120 h 154"/>
                <a:gd name="T8" fmla="*/ 132 w 155"/>
                <a:gd name="T9" fmla="*/ 132 h 154"/>
                <a:gd name="T10" fmla="*/ 120 w 155"/>
                <a:gd name="T11" fmla="*/ 141 h 154"/>
                <a:gd name="T12" fmla="*/ 108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4 h 154"/>
                <a:gd name="T24" fmla="*/ 29 w 155"/>
                <a:gd name="T25" fmla="*/ 136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2 h 154"/>
                <a:gd name="T38" fmla="*/ 6 w 155"/>
                <a:gd name="T39" fmla="*/ 47 h 154"/>
                <a:gd name="T40" fmla="*/ 14 w 155"/>
                <a:gd name="T41" fmla="*/ 35 h 154"/>
                <a:gd name="T42" fmla="*/ 23 w 155"/>
                <a:gd name="T43" fmla="*/ 23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9 h 154"/>
                <a:gd name="T58" fmla="*/ 126 w 155"/>
                <a:gd name="T59" fmla="*/ 17 h 154"/>
                <a:gd name="T60" fmla="*/ 136 w 155"/>
                <a:gd name="T61" fmla="*/ 28 h 154"/>
                <a:gd name="T62" fmla="*/ 144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3"/>
                  </a:lnTo>
                  <a:lnTo>
                    <a:pt x="151" y="100"/>
                  </a:lnTo>
                  <a:lnTo>
                    <a:pt x="148" y="107"/>
                  </a:lnTo>
                  <a:lnTo>
                    <a:pt x="144" y="114"/>
                  </a:lnTo>
                  <a:lnTo>
                    <a:pt x="141" y="120"/>
                  </a:lnTo>
                  <a:lnTo>
                    <a:pt x="136" y="126"/>
                  </a:lnTo>
                  <a:lnTo>
                    <a:pt x="132" y="132"/>
                  </a:lnTo>
                  <a:lnTo>
                    <a:pt x="126" y="136"/>
                  </a:lnTo>
                  <a:lnTo>
                    <a:pt x="120" y="141"/>
                  </a:lnTo>
                  <a:lnTo>
                    <a:pt x="114" y="144"/>
                  </a:lnTo>
                  <a:lnTo>
                    <a:pt x="108" y="148"/>
                  </a:lnTo>
                  <a:lnTo>
                    <a:pt x="100" y="150"/>
                  </a:lnTo>
                  <a:lnTo>
                    <a:pt x="93" y="153"/>
                  </a:lnTo>
                  <a:lnTo>
                    <a:pt x="85" y="154"/>
                  </a:lnTo>
                  <a:lnTo>
                    <a:pt x="77" y="154"/>
                  </a:lnTo>
                  <a:lnTo>
                    <a:pt x="77" y="154"/>
                  </a:lnTo>
                  <a:lnTo>
                    <a:pt x="69" y="154"/>
                  </a:lnTo>
                  <a:lnTo>
                    <a:pt x="62" y="153"/>
                  </a:lnTo>
                  <a:lnTo>
                    <a:pt x="54" y="150"/>
                  </a:lnTo>
                  <a:lnTo>
                    <a:pt x="47" y="148"/>
                  </a:lnTo>
                  <a:lnTo>
                    <a:pt x="40" y="144"/>
                  </a:lnTo>
                  <a:lnTo>
                    <a:pt x="35" y="141"/>
                  </a:lnTo>
                  <a:lnTo>
                    <a:pt x="29" y="136"/>
                  </a:lnTo>
                  <a:lnTo>
                    <a:pt x="23" y="132"/>
                  </a:lnTo>
                  <a:lnTo>
                    <a:pt x="17" y="126"/>
                  </a:lnTo>
                  <a:lnTo>
                    <a:pt x="14"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3"/>
                  </a:lnTo>
                  <a:lnTo>
                    <a:pt x="136" y="28"/>
                  </a:lnTo>
                  <a:lnTo>
                    <a:pt x="141" y="35"/>
                  </a:lnTo>
                  <a:lnTo>
                    <a:pt x="144" y="40"/>
                  </a:lnTo>
                  <a:lnTo>
                    <a:pt x="148" y="47"/>
                  </a:lnTo>
                  <a:lnTo>
                    <a:pt x="151"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8" name="Freeform 1678">
              <a:extLst>
                <a:ext uri="{FF2B5EF4-FFF2-40B4-BE49-F238E27FC236}">
                  <a16:creationId xmlns:a16="http://schemas.microsoft.com/office/drawing/2014/main" id="{7D03B480-A43C-4867-9EF8-BE1857ADE195}"/>
                </a:ext>
              </a:extLst>
            </p:cNvPr>
            <p:cNvSpPr>
              <a:spLocks/>
            </p:cNvSpPr>
            <p:nvPr/>
          </p:nvSpPr>
          <p:spPr bwMode="auto">
            <a:xfrm>
              <a:off x="8943975" y="2690813"/>
              <a:ext cx="49213" cy="47625"/>
            </a:xfrm>
            <a:custGeom>
              <a:avLst/>
              <a:gdLst>
                <a:gd name="T0" fmla="*/ 154 w 154"/>
                <a:gd name="T1" fmla="*/ 77 h 154"/>
                <a:gd name="T2" fmla="*/ 152 w 154"/>
                <a:gd name="T3" fmla="*/ 93 h 154"/>
                <a:gd name="T4" fmla="*/ 147 w 154"/>
                <a:gd name="T5" fmla="*/ 107 h 154"/>
                <a:gd name="T6" fmla="*/ 141 w 154"/>
                <a:gd name="T7" fmla="*/ 120 h 154"/>
                <a:gd name="T8" fmla="*/ 131 w 154"/>
                <a:gd name="T9" fmla="*/ 132 h 154"/>
                <a:gd name="T10" fmla="*/ 120 w 154"/>
                <a:gd name="T11" fmla="*/ 141 h 154"/>
                <a:gd name="T12" fmla="*/ 107 w 154"/>
                <a:gd name="T13" fmla="*/ 148 h 154"/>
                <a:gd name="T14" fmla="*/ 93 w 154"/>
                <a:gd name="T15" fmla="*/ 153 h 154"/>
                <a:gd name="T16" fmla="*/ 76 w 154"/>
                <a:gd name="T17" fmla="*/ 154 h 154"/>
                <a:gd name="T18" fmla="*/ 70 w 154"/>
                <a:gd name="T19" fmla="*/ 154 h 154"/>
                <a:gd name="T20" fmla="*/ 54 w 154"/>
                <a:gd name="T21" fmla="*/ 150 h 154"/>
                <a:gd name="T22" fmla="*/ 40 w 154"/>
                <a:gd name="T23" fmla="*/ 144 h 154"/>
                <a:gd name="T24" fmla="*/ 28 w 154"/>
                <a:gd name="T25" fmla="*/ 136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2 h 154"/>
                <a:gd name="T38" fmla="*/ 7 w 154"/>
                <a:gd name="T39" fmla="*/ 47 h 154"/>
                <a:gd name="T40" fmla="*/ 14 w 154"/>
                <a:gd name="T41" fmla="*/ 35 h 154"/>
                <a:gd name="T42" fmla="*/ 23 w 154"/>
                <a:gd name="T43" fmla="*/ 23 h 154"/>
                <a:gd name="T44" fmla="*/ 34 w 154"/>
                <a:gd name="T45" fmla="*/ 13 h 154"/>
                <a:gd name="T46" fmla="*/ 47 w 154"/>
                <a:gd name="T47" fmla="*/ 6 h 154"/>
                <a:gd name="T48" fmla="*/ 62 w 154"/>
                <a:gd name="T49" fmla="*/ 1 h 154"/>
                <a:gd name="T50" fmla="*/ 76 w 154"/>
                <a:gd name="T51" fmla="*/ 0 h 154"/>
                <a:gd name="T52" fmla="*/ 84 w 154"/>
                <a:gd name="T53" fmla="*/ 0 h 154"/>
                <a:gd name="T54" fmla="*/ 99 w 154"/>
                <a:gd name="T55" fmla="*/ 4 h 154"/>
                <a:gd name="T56" fmla="*/ 113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7" y="107"/>
                  </a:lnTo>
                  <a:lnTo>
                    <a:pt x="145" y="114"/>
                  </a:lnTo>
                  <a:lnTo>
                    <a:pt x="141" y="120"/>
                  </a:lnTo>
                  <a:lnTo>
                    <a:pt x="136" y="126"/>
                  </a:lnTo>
                  <a:lnTo>
                    <a:pt x="131" y="132"/>
                  </a:lnTo>
                  <a:lnTo>
                    <a:pt x="126" y="136"/>
                  </a:lnTo>
                  <a:lnTo>
                    <a:pt x="120" y="141"/>
                  </a:lnTo>
                  <a:lnTo>
                    <a:pt x="113" y="144"/>
                  </a:lnTo>
                  <a:lnTo>
                    <a:pt x="107" y="148"/>
                  </a:lnTo>
                  <a:lnTo>
                    <a:pt x="99" y="150"/>
                  </a:lnTo>
                  <a:lnTo>
                    <a:pt x="93" y="153"/>
                  </a:lnTo>
                  <a:lnTo>
                    <a:pt x="84" y="154"/>
                  </a:lnTo>
                  <a:lnTo>
                    <a:pt x="76" y="154"/>
                  </a:lnTo>
                  <a:lnTo>
                    <a:pt x="76" y="154"/>
                  </a:lnTo>
                  <a:lnTo>
                    <a:pt x="70" y="154"/>
                  </a:lnTo>
                  <a:lnTo>
                    <a:pt x="62" y="153"/>
                  </a:lnTo>
                  <a:lnTo>
                    <a:pt x="54" y="150"/>
                  </a:lnTo>
                  <a:lnTo>
                    <a:pt x="47" y="148"/>
                  </a:lnTo>
                  <a:lnTo>
                    <a:pt x="40" y="144"/>
                  </a:lnTo>
                  <a:lnTo>
                    <a:pt x="34" y="141"/>
                  </a:lnTo>
                  <a:lnTo>
                    <a:pt x="28"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8" y="17"/>
                  </a:lnTo>
                  <a:lnTo>
                    <a:pt x="34" y="13"/>
                  </a:lnTo>
                  <a:lnTo>
                    <a:pt x="40" y="9"/>
                  </a:lnTo>
                  <a:lnTo>
                    <a:pt x="47" y="6"/>
                  </a:lnTo>
                  <a:lnTo>
                    <a:pt x="54" y="4"/>
                  </a:lnTo>
                  <a:lnTo>
                    <a:pt x="62" y="1"/>
                  </a:lnTo>
                  <a:lnTo>
                    <a:pt x="70" y="0"/>
                  </a:lnTo>
                  <a:lnTo>
                    <a:pt x="76" y="0"/>
                  </a:lnTo>
                  <a:lnTo>
                    <a:pt x="76" y="0"/>
                  </a:lnTo>
                  <a:lnTo>
                    <a:pt x="84" y="0"/>
                  </a:lnTo>
                  <a:lnTo>
                    <a:pt x="93" y="1"/>
                  </a:lnTo>
                  <a:lnTo>
                    <a:pt x="99" y="4"/>
                  </a:lnTo>
                  <a:lnTo>
                    <a:pt x="107" y="6"/>
                  </a:lnTo>
                  <a:lnTo>
                    <a:pt x="113" y="9"/>
                  </a:lnTo>
                  <a:lnTo>
                    <a:pt x="120" y="13"/>
                  </a:lnTo>
                  <a:lnTo>
                    <a:pt x="126" y="17"/>
                  </a:lnTo>
                  <a:lnTo>
                    <a:pt x="131" y="23"/>
                  </a:lnTo>
                  <a:lnTo>
                    <a:pt x="136" y="28"/>
                  </a:lnTo>
                  <a:lnTo>
                    <a:pt x="141" y="35"/>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9" name="Freeform 1679">
              <a:extLst>
                <a:ext uri="{FF2B5EF4-FFF2-40B4-BE49-F238E27FC236}">
                  <a16:creationId xmlns:a16="http://schemas.microsoft.com/office/drawing/2014/main" id="{05320D6A-DC1D-47BE-9D06-3CDEF025B383}"/>
                </a:ext>
              </a:extLst>
            </p:cNvPr>
            <p:cNvSpPr>
              <a:spLocks/>
            </p:cNvSpPr>
            <p:nvPr/>
          </p:nvSpPr>
          <p:spPr bwMode="auto">
            <a:xfrm>
              <a:off x="9083675" y="2690813"/>
              <a:ext cx="49213" cy="47625"/>
            </a:xfrm>
            <a:custGeom>
              <a:avLst/>
              <a:gdLst>
                <a:gd name="T0" fmla="*/ 154 w 154"/>
                <a:gd name="T1" fmla="*/ 77 h 154"/>
                <a:gd name="T2" fmla="*/ 152 w 154"/>
                <a:gd name="T3" fmla="*/ 93 h 154"/>
                <a:gd name="T4" fmla="*/ 148 w 154"/>
                <a:gd name="T5" fmla="*/ 107 h 154"/>
                <a:gd name="T6" fmla="*/ 141 w 154"/>
                <a:gd name="T7" fmla="*/ 120 h 154"/>
                <a:gd name="T8" fmla="*/ 131 w 154"/>
                <a:gd name="T9" fmla="*/ 132 h 154"/>
                <a:gd name="T10" fmla="*/ 119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0 w 154"/>
                <a:gd name="T23" fmla="*/ 144 h 154"/>
                <a:gd name="T24" fmla="*/ 28 w 154"/>
                <a:gd name="T25" fmla="*/ 136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5 h 154"/>
                <a:gd name="T42" fmla="*/ 22 w 154"/>
                <a:gd name="T43" fmla="*/ 23 h 154"/>
                <a:gd name="T44" fmla="*/ 33 w 154"/>
                <a:gd name="T45" fmla="*/ 13 h 154"/>
                <a:gd name="T46" fmla="*/ 47 w 154"/>
                <a:gd name="T47" fmla="*/ 6 h 154"/>
                <a:gd name="T48" fmla="*/ 61 w 154"/>
                <a:gd name="T49" fmla="*/ 1 h 154"/>
                <a:gd name="T50" fmla="*/ 77 w 154"/>
                <a:gd name="T51" fmla="*/ 0 h 154"/>
                <a:gd name="T52" fmla="*/ 85 w 154"/>
                <a:gd name="T53" fmla="*/ 0 h 154"/>
                <a:gd name="T54" fmla="*/ 100 w 154"/>
                <a:gd name="T55" fmla="*/ 4 h 154"/>
                <a:gd name="T56" fmla="*/ 114 w 154"/>
                <a:gd name="T57" fmla="*/ 9 h 154"/>
                <a:gd name="T58" fmla="*/ 126 w 154"/>
                <a:gd name="T59" fmla="*/ 17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0"/>
                  </a:lnTo>
                  <a:lnTo>
                    <a:pt x="136" y="126"/>
                  </a:lnTo>
                  <a:lnTo>
                    <a:pt x="131" y="132"/>
                  </a:lnTo>
                  <a:lnTo>
                    <a:pt x="126" y="136"/>
                  </a:lnTo>
                  <a:lnTo>
                    <a:pt x="119" y="141"/>
                  </a:lnTo>
                  <a:lnTo>
                    <a:pt x="114" y="144"/>
                  </a:lnTo>
                  <a:lnTo>
                    <a:pt x="107" y="148"/>
                  </a:lnTo>
                  <a:lnTo>
                    <a:pt x="100" y="150"/>
                  </a:lnTo>
                  <a:lnTo>
                    <a:pt x="92" y="153"/>
                  </a:lnTo>
                  <a:lnTo>
                    <a:pt x="85" y="154"/>
                  </a:lnTo>
                  <a:lnTo>
                    <a:pt x="77" y="154"/>
                  </a:lnTo>
                  <a:lnTo>
                    <a:pt x="77" y="154"/>
                  </a:lnTo>
                  <a:lnTo>
                    <a:pt x="69" y="154"/>
                  </a:lnTo>
                  <a:lnTo>
                    <a:pt x="61" y="153"/>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19" y="13"/>
                  </a:lnTo>
                  <a:lnTo>
                    <a:pt x="126" y="17"/>
                  </a:lnTo>
                  <a:lnTo>
                    <a:pt x="131" y="23"/>
                  </a:lnTo>
                  <a:lnTo>
                    <a:pt x="136" y="28"/>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0" name="Freeform 1680">
              <a:extLst>
                <a:ext uri="{FF2B5EF4-FFF2-40B4-BE49-F238E27FC236}">
                  <a16:creationId xmlns:a16="http://schemas.microsoft.com/office/drawing/2014/main" id="{882B5F98-6A54-4CDA-9EFF-5905E76949B1}"/>
                </a:ext>
              </a:extLst>
            </p:cNvPr>
            <p:cNvSpPr>
              <a:spLocks/>
            </p:cNvSpPr>
            <p:nvPr/>
          </p:nvSpPr>
          <p:spPr bwMode="auto">
            <a:xfrm>
              <a:off x="9153525" y="2690813"/>
              <a:ext cx="49213" cy="47625"/>
            </a:xfrm>
            <a:custGeom>
              <a:avLst/>
              <a:gdLst>
                <a:gd name="T0" fmla="*/ 154 w 154"/>
                <a:gd name="T1" fmla="*/ 77 h 154"/>
                <a:gd name="T2" fmla="*/ 152 w 154"/>
                <a:gd name="T3" fmla="*/ 93 h 154"/>
                <a:gd name="T4" fmla="*/ 149 w 154"/>
                <a:gd name="T5" fmla="*/ 107 h 154"/>
                <a:gd name="T6" fmla="*/ 141 w 154"/>
                <a:gd name="T7" fmla="*/ 120 h 154"/>
                <a:gd name="T8" fmla="*/ 132 w 154"/>
                <a:gd name="T9" fmla="*/ 132 h 154"/>
                <a:gd name="T10" fmla="*/ 120 w 154"/>
                <a:gd name="T11" fmla="*/ 141 h 154"/>
                <a:gd name="T12" fmla="*/ 108 w 154"/>
                <a:gd name="T13" fmla="*/ 148 h 154"/>
                <a:gd name="T14" fmla="*/ 93 w 154"/>
                <a:gd name="T15" fmla="*/ 153 h 154"/>
                <a:gd name="T16" fmla="*/ 78 w 154"/>
                <a:gd name="T17" fmla="*/ 154 h 154"/>
                <a:gd name="T18" fmla="*/ 70 w 154"/>
                <a:gd name="T19" fmla="*/ 154 h 154"/>
                <a:gd name="T20" fmla="*/ 55 w 154"/>
                <a:gd name="T21" fmla="*/ 150 h 154"/>
                <a:gd name="T22" fmla="*/ 40 w 154"/>
                <a:gd name="T23" fmla="*/ 144 h 154"/>
                <a:gd name="T24" fmla="*/ 29 w 154"/>
                <a:gd name="T25" fmla="*/ 136 h 154"/>
                <a:gd name="T26" fmla="*/ 18 w 154"/>
                <a:gd name="T27" fmla="*/ 126 h 154"/>
                <a:gd name="T28" fmla="*/ 9 w 154"/>
                <a:gd name="T29" fmla="*/ 114 h 154"/>
                <a:gd name="T30" fmla="*/ 3 w 154"/>
                <a:gd name="T31" fmla="*/ 100 h 154"/>
                <a:gd name="T32" fmla="*/ 0 w 154"/>
                <a:gd name="T33" fmla="*/ 85 h 154"/>
                <a:gd name="T34" fmla="*/ 0 w 154"/>
                <a:gd name="T35" fmla="*/ 77 h 154"/>
                <a:gd name="T36" fmla="*/ 2 w 154"/>
                <a:gd name="T37" fmla="*/ 62 h 154"/>
                <a:gd name="T38" fmla="*/ 6 w 154"/>
                <a:gd name="T39" fmla="*/ 47 h 154"/>
                <a:gd name="T40" fmla="*/ 14 w 154"/>
                <a:gd name="T41" fmla="*/ 35 h 154"/>
                <a:gd name="T42" fmla="*/ 23 w 154"/>
                <a:gd name="T43" fmla="*/ 23 h 154"/>
                <a:gd name="T44" fmla="*/ 34 w 154"/>
                <a:gd name="T45" fmla="*/ 13 h 154"/>
                <a:gd name="T46" fmla="*/ 47 w 154"/>
                <a:gd name="T47" fmla="*/ 6 h 154"/>
                <a:gd name="T48" fmla="*/ 62 w 154"/>
                <a:gd name="T49" fmla="*/ 1 h 154"/>
                <a:gd name="T50" fmla="*/ 78 w 154"/>
                <a:gd name="T51" fmla="*/ 0 h 154"/>
                <a:gd name="T52" fmla="*/ 85 w 154"/>
                <a:gd name="T53" fmla="*/ 0 h 154"/>
                <a:gd name="T54" fmla="*/ 101 w 154"/>
                <a:gd name="T55" fmla="*/ 4 h 154"/>
                <a:gd name="T56" fmla="*/ 114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9" y="107"/>
                  </a:lnTo>
                  <a:lnTo>
                    <a:pt x="145" y="114"/>
                  </a:lnTo>
                  <a:lnTo>
                    <a:pt x="141" y="120"/>
                  </a:lnTo>
                  <a:lnTo>
                    <a:pt x="136" y="126"/>
                  </a:lnTo>
                  <a:lnTo>
                    <a:pt x="132" y="132"/>
                  </a:lnTo>
                  <a:lnTo>
                    <a:pt x="126" y="136"/>
                  </a:lnTo>
                  <a:lnTo>
                    <a:pt x="120" y="141"/>
                  </a:lnTo>
                  <a:lnTo>
                    <a:pt x="114" y="144"/>
                  </a:lnTo>
                  <a:lnTo>
                    <a:pt x="108" y="148"/>
                  </a:lnTo>
                  <a:lnTo>
                    <a:pt x="101" y="150"/>
                  </a:lnTo>
                  <a:lnTo>
                    <a:pt x="93" y="153"/>
                  </a:lnTo>
                  <a:lnTo>
                    <a:pt x="85" y="154"/>
                  </a:lnTo>
                  <a:lnTo>
                    <a:pt x="78" y="154"/>
                  </a:lnTo>
                  <a:lnTo>
                    <a:pt x="78" y="154"/>
                  </a:lnTo>
                  <a:lnTo>
                    <a:pt x="70" y="154"/>
                  </a:lnTo>
                  <a:lnTo>
                    <a:pt x="62" y="153"/>
                  </a:lnTo>
                  <a:lnTo>
                    <a:pt x="55" y="150"/>
                  </a:lnTo>
                  <a:lnTo>
                    <a:pt x="47" y="148"/>
                  </a:lnTo>
                  <a:lnTo>
                    <a:pt x="40" y="144"/>
                  </a:lnTo>
                  <a:lnTo>
                    <a:pt x="34" y="141"/>
                  </a:lnTo>
                  <a:lnTo>
                    <a:pt x="29" y="136"/>
                  </a:lnTo>
                  <a:lnTo>
                    <a:pt x="23" y="132"/>
                  </a:lnTo>
                  <a:lnTo>
                    <a:pt x="18" y="126"/>
                  </a:lnTo>
                  <a:lnTo>
                    <a:pt x="14" y="120"/>
                  </a:lnTo>
                  <a:lnTo>
                    <a:pt x="9" y="114"/>
                  </a:lnTo>
                  <a:lnTo>
                    <a:pt x="6" y="107"/>
                  </a:lnTo>
                  <a:lnTo>
                    <a:pt x="3" y="100"/>
                  </a:lnTo>
                  <a:lnTo>
                    <a:pt x="2" y="93"/>
                  </a:lnTo>
                  <a:lnTo>
                    <a:pt x="0" y="85"/>
                  </a:lnTo>
                  <a:lnTo>
                    <a:pt x="0" y="77"/>
                  </a:lnTo>
                  <a:lnTo>
                    <a:pt x="0" y="77"/>
                  </a:lnTo>
                  <a:lnTo>
                    <a:pt x="0" y="69"/>
                  </a:lnTo>
                  <a:lnTo>
                    <a:pt x="2" y="62"/>
                  </a:lnTo>
                  <a:lnTo>
                    <a:pt x="3" y="54"/>
                  </a:lnTo>
                  <a:lnTo>
                    <a:pt x="6" y="47"/>
                  </a:lnTo>
                  <a:lnTo>
                    <a:pt x="9" y="40"/>
                  </a:lnTo>
                  <a:lnTo>
                    <a:pt x="14" y="35"/>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3"/>
                  </a:lnTo>
                  <a:lnTo>
                    <a:pt x="136" y="28"/>
                  </a:lnTo>
                  <a:lnTo>
                    <a:pt x="141" y="35"/>
                  </a:lnTo>
                  <a:lnTo>
                    <a:pt x="145" y="40"/>
                  </a:lnTo>
                  <a:lnTo>
                    <a:pt x="149"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1" name="Freeform 1681">
              <a:extLst>
                <a:ext uri="{FF2B5EF4-FFF2-40B4-BE49-F238E27FC236}">
                  <a16:creationId xmlns:a16="http://schemas.microsoft.com/office/drawing/2014/main" id="{3F33D981-786C-4BA5-A359-1E77D24454B9}"/>
                </a:ext>
              </a:extLst>
            </p:cNvPr>
            <p:cNvSpPr>
              <a:spLocks/>
            </p:cNvSpPr>
            <p:nvPr/>
          </p:nvSpPr>
          <p:spPr bwMode="auto">
            <a:xfrm>
              <a:off x="9150350" y="2757488"/>
              <a:ext cx="49213" cy="49213"/>
            </a:xfrm>
            <a:custGeom>
              <a:avLst/>
              <a:gdLst>
                <a:gd name="T0" fmla="*/ 155 w 155"/>
                <a:gd name="T1" fmla="*/ 77 h 154"/>
                <a:gd name="T2" fmla="*/ 153 w 155"/>
                <a:gd name="T3" fmla="*/ 93 h 154"/>
                <a:gd name="T4" fmla="*/ 149 w 155"/>
                <a:gd name="T5" fmla="*/ 107 h 154"/>
                <a:gd name="T6" fmla="*/ 141 w 155"/>
                <a:gd name="T7" fmla="*/ 120 h 154"/>
                <a:gd name="T8" fmla="*/ 132 w 155"/>
                <a:gd name="T9" fmla="*/ 132 h 154"/>
                <a:gd name="T10" fmla="*/ 120 w 155"/>
                <a:gd name="T11" fmla="*/ 141 h 154"/>
                <a:gd name="T12" fmla="*/ 108 w 155"/>
                <a:gd name="T13" fmla="*/ 148 h 154"/>
                <a:gd name="T14" fmla="*/ 93 w 155"/>
                <a:gd name="T15" fmla="*/ 152 h 154"/>
                <a:gd name="T16" fmla="*/ 78 w 155"/>
                <a:gd name="T17" fmla="*/ 154 h 154"/>
                <a:gd name="T18" fmla="*/ 70 w 155"/>
                <a:gd name="T19" fmla="*/ 154 h 154"/>
                <a:gd name="T20" fmla="*/ 55 w 155"/>
                <a:gd name="T21" fmla="*/ 150 h 154"/>
                <a:gd name="T22" fmla="*/ 40 w 155"/>
                <a:gd name="T23" fmla="*/ 144 h 154"/>
                <a:gd name="T24" fmla="*/ 29 w 155"/>
                <a:gd name="T25" fmla="*/ 136 h 154"/>
                <a:gd name="T26" fmla="*/ 18 w 155"/>
                <a:gd name="T27" fmla="*/ 126 h 154"/>
                <a:gd name="T28" fmla="*/ 9 w 155"/>
                <a:gd name="T29" fmla="*/ 114 h 154"/>
                <a:gd name="T30" fmla="*/ 4 w 155"/>
                <a:gd name="T31" fmla="*/ 100 h 154"/>
                <a:gd name="T32" fmla="*/ 1 w 155"/>
                <a:gd name="T33" fmla="*/ 85 h 154"/>
                <a:gd name="T34" fmla="*/ 0 w 155"/>
                <a:gd name="T35" fmla="*/ 77 h 154"/>
                <a:gd name="T36" fmla="*/ 2 w 155"/>
                <a:gd name="T37" fmla="*/ 61 h 154"/>
                <a:gd name="T38" fmla="*/ 7 w 155"/>
                <a:gd name="T39" fmla="*/ 47 h 154"/>
                <a:gd name="T40" fmla="*/ 14 w 155"/>
                <a:gd name="T41" fmla="*/ 33 h 154"/>
                <a:gd name="T42" fmla="*/ 23 w 155"/>
                <a:gd name="T43" fmla="*/ 22 h 154"/>
                <a:gd name="T44" fmla="*/ 34 w 155"/>
                <a:gd name="T45" fmla="*/ 13 h 154"/>
                <a:gd name="T46" fmla="*/ 47 w 155"/>
                <a:gd name="T47" fmla="*/ 6 h 154"/>
                <a:gd name="T48" fmla="*/ 62 w 155"/>
                <a:gd name="T49" fmla="*/ 1 h 154"/>
                <a:gd name="T50" fmla="*/ 78 w 155"/>
                <a:gd name="T51" fmla="*/ 0 h 154"/>
                <a:gd name="T52" fmla="*/ 85 w 155"/>
                <a:gd name="T53" fmla="*/ 0 h 154"/>
                <a:gd name="T54" fmla="*/ 101 w 155"/>
                <a:gd name="T55" fmla="*/ 4 h 154"/>
                <a:gd name="T56" fmla="*/ 115 w 155"/>
                <a:gd name="T57" fmla="*/ 9 h 154"/>
                <a:gd name="T58" fmla="*/ 126 w 155"/>
                <a:gd name="T59" fmla="*/ 17 h 154"/>
                <a:gd name="T60" fmla="*/ 137 w 155"/>
                <a:gd name="T61" fmla="*/ 28 h 154"/>
                <a:gd name="T62" fmla="*/ 145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3" y="93"/>
                  </a:lnTo>
                  <a:lnTo>
                    <a:pt x="151" y="100"/>
                  </a:lnTo>
                  <a:lnTo>
                    <a:pt x="149" y="107"/>
                  </a:lnTo>
                  <a:lnTo>
                    <a:pt x="145" y="114"/>
                  </a:lnTo>
                  <a:lnTo>
                    <a:pt x="141" y="120"/>
                  </a:lnTo>
                  <a:lnTo>
                    <a:pt x="137" y="126"/>
                  </a:lnTo>
                  <a:lnTo>
                    <a:pt x="132" y="132"/>
                  </a:lnTo>
                  <a:lnTo>
                    <a:pt x="126" y="136"/>
                  </a:lnTo>
                  <a:lnTo>
                    <a:pt x="120" y="141"/>
                  </a:lnTo>
                  <a:lnTo>
                    <a:pt x="115" y="144"/>
                  </a:lnTo>
                  <a:lnTo>
                    <a:pt x="108" y="148"/>
                  </a:lnTo>
                  <a:lnTo>
                    <a:pt x="101" y="150"/>
                  </a:lnTo>
                  <a:lnTo>
                    <a:pt x="93" y="152"/>
                  </a:lnTo>
                  <a:lnTo>
                    <a:pt x="85" y="154"/>
                  </a:lnTo>
                  <a:lnTo>
                    <a:pt x="78" y="154"/>
                  </a:lnTo>
                  <a:lnTo>
                    <a:pt x="78" y="154"/>
                  </a:lnTo>
                  <a:lnTo>
                    <a:pt x="70" y="154"/>
                  </a:lnTo>
                  <a:lnTo>
                    <a:pt x="62" y="152"/>
                  </a:lnTo>
                  <a:lnTo>
                    <a:pt x="55" y="150"/>
                  </a:lnTo>
                  <a:lnTo>
                    <a:pt x="47" y="148"/>
                  </a:lnTo>
                  <a:lnTo>
                    <a:pt x="40" y="144"/>
                  </a:lnTo>
                  <a:lnTo>
                    <a:pt x="34" y="141"/>
                  </a:lnTo>
                  <a:lnTo>
                    <a:pt x="29" y="136"/>
                  </a:lnTo>
                  <a:lnTo>
                    <a:pt x="23" y="132"/>
                  </a:lnTo>
                  <a:lnTo>
                    <a:pt x="18" y="126"/>
                  </a:lnTo>
                  <a:lnTo>
                    <a:pt x="14" y="120"/>
                  </a:lnTo>
                  <a:lnTo>
                    <a:pt x="9" y="114"/>
                  </a:lnTo>
                  <a:lnTo>
                    <a:pt x="7" y="107"/>
                  </a:lnTo>
                  <a:lnTo>
                    <a:pt x="4" y="100"/>
                  </a:lnTo>
                  <a:lnTo>
                    <a:pt x="2" y="93"/>
                  </a:lnTo>
                  <a:lnTo>
                    <a:pt x="1" y="85"/>
                  </a:lnTo>
                  <a:lnTo>
                    <a:pt x="0" y="77"/>
                  </a:lnTo>
                  <a:lnTo>
                    <a:pt x="0" y="77"/>
                  </a:lnTo>
                  <a:lnTo>
                    <a:pt x="1" y="69"/>
                  </a:lnTo>
                  <a:lnTo>
                    <a:pt x="2" y="61"/>
                  </a:lnTo>
                  <a:lnTo>
                    <a:pt x="4" y="54"/>
                  </a:lnTo>
                  <a:lnTo>
                    <a:pt x="7" y="47"/>
                  </a:lnTo>
                  <a:lnTo>
                    <a:pt x="9" y="40"/>
                  </a:lnTo>
                  <a:lnTo>
                    <a:pt x="14" y="33"/>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3"/>
                  </a:lnTo>
                  <a:lnTo>
                    <a:pt x="126" y="17"/>
                  </a:lnTo>
                  <a:lnTo>
                    <a:pt x="132" y="22"/>
                  </a:lnTo>
                  <a:lnTo>
                    <a:pt x="137" y="28"/>
                  </a:lnTo>
                  <a:lnTo>
                    <a:pt x="141" y="33"/>
                  </a:lnTo>
                  <a:lnTo>
                    <a:pt x="145" y="40"/>
                  </a:lnTo>
                  <a:lnTo>
                    <a:pt x="149" y="47"/>
                  </a:lnTo>
                  <a:lnTo>
                    <a:pt x="151" y="54"/>
                  </a:lnTo>
                  <a:lnTo>
                    <a:pt x="153"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2" name="Freeform 1682">
              <a:extLst>
                <a:ext uri="{FF2B5EF4-FFF2-40B4-BE49-F238E27FC236}">
                  <a16:creationId xmlns:a16="http://schemas.microsoft.com/office/drawing/2014/main" id="{DB41C0E5-3EBE-46ED-8EE1-39726A7F72A2}"/>
                </a:ext>
              </a:extLst>
            </p:cNvPr>
            <p:cNvSpPr>
              <a:spLocks/>
            </p:cNvSpPr>
            <p:nvPr/>
          </p:nvSpPr>
          <p:spPr bwMode="auto">
            <a:xfrm>
              <a:off x="9221788" y="2757488"/>
              <a:ext cx="47625" cy="49213"/>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2 h 154"/>
                <a:gd name="T10" fmla="*/ 120 w 154"/>
                <a:gd name="T11" fmla="*/ 141 h 154"/>
                <a:gd name="T12" fmla="*/ 108 w 154"/>
                <a:gd name="T13" fmla="*/ 148 h 154"/>
                <a:gd name="T14" fmla="*/ 93 w 154"/>
                <a:gd name="T15" fmla="*/ 152 h 154"/>
                <a:gd name="T16" fmla="*/ 77 w 154"/>
                <a:gd name="T17" fmla="*/ 154 h 154"/>
                <a:gd name="T18" fmla="*/ 70 w 154"/>
                <a:gd name="T19" fmla="*/ 154 h 154"/>
                <a:gd name="T20" fmla="*/ 54 w 154"/>
                <a:gd name="T21" fmla="*/ 150 h 154"/>
                <a:gd name="T22" fmla="*/ 40 w 154"/>
                <a:gd name="T23" fmla="*/ 144 h 154"/>
                <a:gd name="T24" fmla="*/ 29 w 154"/>
                <a:gd name="T25" fmla="*/ 136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6 w 154"/>
                <a:gd name="T39" fmla="*/ 47 h 154"/>
                <a:gd name="T40" fmla="*/ 14 w 154"/>
                <a:gd name="T41" fmla="*/ 33 h 154"/>
                <a:gd name="T42" fmla="*/ 23 w 154"/>
                <a:gd name="T43" fmla="*/ 22 h 154"/>
                <a:gd name="T44" fmla="*/ 34 w 154"/>
                <a:gd name="T45" fmla="*/ 13 h 154"/>
                <a:gd name="T46" fmla="*/ 47 w 154"/>
                <a:gd name="T47" fmla="*/ 6 h 154"/>
                <a:gd name="T48" fmla="*/ 62 w 154"/>
                <a:gd name="T49" fmla="*/ 1 h 154"/>
                <a:gd name="T50" fmla="*/ 77 w 154"/>
                <a:gd name="T51" fmla="*/ 0 h 154"/>
                <a:gd name="T52" fmla="*/ 85 w 154"/>
                <a:gd name="T53" fmla="*/ 0 h 154"/>
                <a:gd name="T54" fmla="*/ 100 w 154"/>
                <a:gd name="T55" fmla="*/ 4 h 154"/>
                <a:gd name="T56" fmla="*/ 113 w 154"/>
                <a:gd name="T57" fmla="*/ 9 h 154"/>
                <a:gd name="T58" fmla="*/ 126 w 154"/>
                <a:gd name="T59" fmla="*/ 17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4" y="114"/>
                  </a:lnTo>
                  <a:lnTo>
                    <a:pt x="141" y="120"/>
                  </a:lnTo>
                  <a:lnTo>
                    <a:pt x="136" y="126"/>
                  </a:lnTo>
                  <a:lnTo>
                    <a:pt x="132" y="132"/>
                  </a:lnTo>
                  <a:lnTo>
                    <a:pt x="126" y="136"/>
                  </a:lnTo>
                  <a:lnTo>
                    <a:pt x="120" y="141"/>
                  </a:lnTo>
                  <a:lnTo>
                    <a:pt x="113" y="144"/>
                  </a:lnTo>
                  <a:lnTo>
                    <a:pt x="108" y="148"/>
                  </a:lnTo>
                  <a:lnTo>
                    <a:pt x="100" y="150"/>
                  </a:lnTo>
                  <a:lnTo>
                    <a:pt x="93" y="152"/>
                  </a:lnTo>
                  <a:lnTo>
                    <a:pt x="85" y="154"/>
                  </a:lnTo>
                  <a:lnTo>
                    <a:pt x="77" y="154"/>
                  </a:lnTo>
                  <a:lnTo>
                    <a:pt x="77" y="154"/>
                  </a:lnTo>
                  <a:lnTo>
                    <a:pt x="70" y="154"/>
                  </a:lnTo>
                  <a:lnTo>
                    <a:pt x="62" y="152"/>
                  </a:lnTo>
                  <a:lnTo>
                    <a:pt x="54" y="150"/>
                  </a:lnTo>
                  <a:lnTo>
                    <a:pt x="47" y="148"/>
                  </a:lnTo>
                  <a:lnTo>
                    <a:pt x="40" y="144"/>
                  </a:lnTo>
                  <a:lnTo>
                    <a:pt x="34" y="141"/>
                  </a:lnTo>
                  <a:lnTo>
                    <a:pt x="29" y="136"/>
                  </a:lnTo>
                  <a:lnTo>
                    <a:pt x="23" y="132"/>
                  </a:lnTo>
                  <a:lnTo>
                    <a:pt x="18" y="126"/>
                  </a:lnTo>
                  <a:lnTo>
                    <a:pt x="14" y="120"/>
                  </a:lnTo>
                  <a:lnTo>
                    <a:pt x="9" y="114"/>
                  </a:lnTo>
                  <a:lnTo>
                    <a:pt x="6" y="107"/>
                  </a:lnTo>
                  <a:lnTo>
                    <a:pt x="3" y="100"/>
                  </a:lnTo>
                  <a:lnTo>
                    <a:pt x="2" y="93"/>
                  </a:lnTo>
                  <a:lnTo>
                    <a:pt x="1" y="85"/>
                  </a:lnTo>
                  <a:lnTo>
                    <a:pt x="0" y="77"/>
                  </a:lnTo>
                  <a:lnTo>
                    <a:pt x="0" y="77"/>
                  </a:lnTo>
                  <a:lnTo>
                    <a:pt x="1" y="69"/>
                  </a:lnTo>
                  <a:lnTo>
                    <a:pt x="2" y="61"/>
                  </a:lnTo>
                  <a:lnTo>
                    <a:pt x="3" y="54"/>
                  </a:lnTo>
                  <a:lnTo>
                    <a:pt x="6" y="47"/>
                  </a:lnTo>
                  <a:lnTo>
                    <a:pt x="9" y="40"/>
                  </a:lnTo>
                  <a:lnTo>
                    <a:pt x="14" y="33"/>
                  </a:lnTo>
                  <a:lnTo>
                    <a:pt x="18" y="28"/>
                  </a:lnTo>
                  <a:lnTo>
                    <a:pt x="23" y="22"/>
                  </a:lnTo>
                  <a:lnTo>
                    <a:pt x="29" y="17"/>
                  </a:lnTo>
                  <a:lnTo>
                    <a:pt x="34" y="13"/>
                  </a:lnTo>
                  <a:lnTo>
                    <a:pt x="40" y="9"/>
                  </a:lnTo>
                  <a:lnTo>
                    <a:pt x="47" y="6"/>
                  </a:lnTo>
                  <a:lnTo>
                    <a:pt x="54" y="4"/>
                  </a:lnTo>
                  <a:lnTo>
                    <a:pt x="62" y="1"/>
                  </a:lnTo>
                  <a:lnTo>
                    <a:pt x="70" y="0"/>
                  </a:lnTo>
                  <a:lnTo>
                    <a:pt x="77" y="0"/>
                  </a:lnTo>
                  <a:lnTo>
                    <a:pt x="77" y="0"/>
                  </a:lnTo>
                  <a:lnTo>
                    <a:pt x="85" y="0"/>
                  </a:lnTo>
                  <a:lnTo>
                    <a:pt x="93" y="1"/>
                  </a:lnTo>
                  <a:lnTo>
                    <a:pt x="100" y="4"/>
                  </a:lnTo>
                  <a:lnTo>
                    <a:pt x="108" y="6"/>
                  </a:lnTo>
                  <a:lnTo>
                    <a:pt x="113" y="9"/>
                  </a:lnTo>
                  <a:lnTo>
                    <a:pt x="120" y="13"/>
                  </a:lnTo>
                  <a:lnTo>
                    <a:pt x="126" y="17"/>
                  </a:lnTo>
                  <a:lnTo>
                    <a:pt x="132" y="22"/>
                  </a:lnTo>
                  <a:lnTo>
                    <a:pt x="136" y="28"/>
                  </a:lnTo>
                  <a:lnTo>
                    <a:pt x="141" y="33"/>
                  </a:lnTo>
                  <a:lnTo>
                    <a:pt x="144" y="40"/>
                  </a:lnTo>
                  <a:lnTo>
                    <a:pt x="148"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3" name="Freeform 1683">
              <a:extLst>
                <a:ext uri="{FF2B5EF4-FFF2-40B4-BE49-F238E27FC236}">
                  <a16:creationId xmlns:a16="http://schemas.microsoft.com/office/drawing/2014/main" id="{74393B86-B9BD-404F-ACCD-049B2440B1CE}"/>
                </a:ext>
              </a:extLst>
            </p:cNvPr>
            <p:cNvSpPr>
              <a:spLocks/>
            </p:cNvSpPr>
            <p:nvPr/>
          </p:nvSpPr>
          <p:spPr bwMode="auto">
            <a:xfrm>
              <a:off x="9502775" y="2478088"/>
              <a:ext cx="49213" cy="49213"/>
            </a:xfrm>
            <a:custGeom>
              <a:avLst/>
              <a:gdLst>
                <a:gd name="T0" fmla="*/ 155 w 155"/>
                <a:gd name="T1" fmla="*/ 77 h 154"/>
                <a:gd name="T2" fmla="*/ 153 w 155"/>
                <a:gd name="T3" fmla="*/ 92 h 154"/>
                <a:gd name="T4" fmla="*/ 149 w 155"/>
                <a:gd name="T5" fmla="*/ 107 h 154"/>
                <a:gd name="T6" fmla="*/ 141 w 155"/>
                <a:gd name="T7" fmla="*/ 121 h 154"/>
                <a:gd name="T8" fmla="*/ 132 w 155"/>
                <a:gd name="T9" fmla="*/ 132 h 154"/>
                <a:gd name="T10" fmla="*/ 120 w 155"/>
                <a:gd name="T11" fmla="*/ 141 h 154"/>
                <a:gd name="T12" fmla="*/ 108 w 155"/>
                <a:gd name="T13" fmla="*/ 148 h 154"/>
                <a:gd name="T14" fmla="*/ 93 w 155"/>
                <a:gd name="T15" fmla="*/ 153 h 154"/>
                <a:gd name="T16" fmla="*/ 78 w 155"/>
                <a:gd name="T17" fmla="*/ 154 h 154"/>
                <a:gd name="T18" fmla="*/ 70 w 155"/>
                <a:gd name="T19" fmla="*/ 154 h 154"/>
                <a:gd name="T20" fmla="*/ 55 w 155"/>
                <a:gd name="T21" fmla="*/ 150 h 154"/>
                <a:gd name="T22" fmla="*/ 41 w 155"/>
                <a:gd name="T23" fmla="*/ 145 h 154"/>
                <a:gd name="T24" fmla="*/ 29 w 155"/>
                <a:gd name="T25" fmla="*/ 137 h 154"/>
                <a:gd name="T26" fmla="*/ 18 w 155"/>
                <a:gd name="T27" fmla="*/ 126 h 154"/>
                <a:gd name="T28" fmla="*/ 9 w 155"/>
                <a:gd name="T29" fmla="*/ 114 h 154"/>
                <a:gd name="T30" fmla="*/ 3 w 155"/>
                <a:gd name="T31" fmla="*/ 100 h 154"/>
                <a:gd name="T32" fmla="*/ 1 w 155"/>
                <a:gd name="T33" fmla="*/ 85 h 154"/>
                <a:gd name="T34" fmla="*/ 0 w 155"/>
                <a:gd name="T35" fmla="*/ 77 h 154"/>
                <a:gd name="T36" fmla="*/ 2 w 155"/>
                <a:gd name="T37" fmla="*/ 61 h 154"/>
                <a:gd name="T38" fmla="*/ 7 w 155"/>
                <a:gd name="T39" fmla="*/ 47 h 154"/>
                <a:gd name="T40" fmla="*/ 14 w 155"/>
                <a:gd name="T41" fmla="*/ 34 h 154"/>
                <a:gd name="T42" fmla="*/ 23 w 155"/>
                <a:gd name="T43" fmla="*/ 22 h 154"/>
                <a:gd name="T44" fmla="*/ 34 w 155"/>
                <a:gd name="T45" fmla="*/ 13 h 154"/>
                <a:gd name="T46" fmla="*/ 47 w 155"/>
                <a:gd name="T47" fmla="*/ 6 h 154"/>
                <a:gd name="T48" fmla="*/ 62 w 155"/>
                <a:gd name="T49" fmla="*/ 2 h 154"/>
                <a:gd name="T50" fmla="*/ 78 w 155"/>
                <a:gd name="T51" fmla="*/ 0 h 154"/>
                <a:gd name="T52" fmla="*/ 85 w 155"/>
                <a:gd name="T53" fmla="*/ 0 h 154"/>
                <a:gd name="T54" fmla="*/ 101 w 155"/>
                <a:gd name="T55" fmla="*/ 4 h 154"/>
                <a:gd name="T56" fmla="*/ 114 w 155"/>
                <a:gd name="T57" fmla="*/ 10 h 154"/>
                <a:gd name="T58" fmla="*/ 126 w 155"/>
                <a:gd name="T59" fmla="*/ 18 h 154"/>
                <a:gd name="T60" fmla="*/ 137 w 155"/>
                <a:gd name="T61" fmla="*/ 28 h 154"/>
                <a:gd name="T62" fmla="*/ 145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3" y="92"/>
                  </a:lnTo>
                  <a:lnTo>
                    <a:pt x="151" y="100"/>
                  </a:lnTo>
                  <a:lnTo>
                    <a:pt x="149" y="107"/>
                  </a:lnTo>
                  <a:lnTo>
                    <a:pt x="145" y="114"/>
                  </a:lnTo>
                  <a:lnTo>
                    <a:pt x="141" y="121"/>
                  </a:lnTo>
                  <a:lnTo>
                    <a:pt x="137"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1" y="145"/>
                  </a:lnTo>
                  <a:lnTo>
                    <a:pt x="34" y="141"/>
                  </a:lnTo>
                  <a:lnTo>
                    <a:pt x="29" y="137"/>
                  </a:lnTo>
                  <a:lnTo>
                    <a:pt x="23" y="132"/>
                  </a:lnTo>
                  <a:lnTo>
                    <a:pt x="18" y="126"/>
                  </a:lnTo>
                  <a:lnTo>
                    <a:pt x="14" y="121"/>
                  </a:lnTo>
                  <a:lnTo>
                    <a:pt x="9" y="114"/>
                  </a:lnTo>
                  <a:lnTo>
                    <a:pt x="7" y="107"/>
                  </a:lnTo>
                  <a:lnTo>
                    <a:pt x="3" y="100"/>
                  </a:lnTo>
                  <a:lnTo>
                    <a:pt x="2" y="92"/>
                  </a:lnTo>
                  <a:lnTo>
                    <a:pt x="1" y="85"/>
                  </a:lnTo>
                  <a:lnTo>
                    <a:pt x="0" y="77"/>
                  </a:lnTo>
                  <a:lnTo>
                    <a:pt x="0" y="77"/>
                  </a:lnTo>
                  <a:lnTo>
                    <a:pt x="1" y="69"/>
                  </a:lnTo>
                  <a:lnTo>
                    <a:pt x="2" y="61"/>
                  </a:lnTo>
                  <a:lnTo>
                    <a:pt x="3" y="54"/>
                  </a:lnTo>
                  <a:lnTo>
                    <a:pt x="7" y="47"/>
                  </a:lnTo>
                  <a:lnTo>
                    <a:pt x="9" y="40"/>
                  </a:lnTo>
                  <a:lnTo>
                    <a:pt x="14" y="34"/>
                  </a:lnTo>
                  <a:lnTo>
                    <a:pt x="18" y="28"/>
                  </a:lnTo>
                  <a:lnTo>
                    <a:pt x="23" y="22"/>
                  </a:lnTo>
                  <a:lnTo>
                    <a:pt x="29" y="18"/>
                  </a:lnTo>
                  <a:lnTo>
                    <a:pt x="34" y="13"/>
                  </a:lnTo>
                  <a:lnTo>
                    <a:pt x="41"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2"/>
                  </a:lnTo>
                  <a:lnTo>
                    <a:pt x="137" y="28"/>
                  </a:lnTo>
                  <a:lnTo>
                    <a:pt x="141" y="34"/>
                  </a:lnTo>
                  <a:lnTo>
                    <a:pt x="145" y="40"/>
                  </a:lnTo>
                  <a:lnTo>
                    <a:pt x="149" y="47"/>
                  </a:lnTo>
                  <a:lnTo>
                    <a:pt x="151" y="54"/>
                  </a:lnTo>
                  <a:lnTo>
                    <a:pt x="153"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4" name="Freeform 1684">
              <a:extLst>
                <a:ext uri="{FF2B5EF4-FFF2-40B4-BE49-F238E27FC236}">
                  <a16:creationId xmlns:a16="http://schemas.microsoft.com/office/drawing/2014/main" id="{AA594888-982E-447A-A26D-E5F998C691A7}"/>
                </a:ext>
              </a:extLst>
            </p:cNvPr>
            <p:cNvSpPr>
              <a:spLocks/>
            </p:cNvSpPr>
            <p:nvPr/>
          </p:nvSpPr>
          <p:spPr bwMode="auto">
            <a:xfrm>
              <a:off x="9502775" y="2611438"/>
              <a:ext cx="49213" cy="49213"/>
            </a:xfrm>
            <a:custGeom>
              <a:avLst/>
              <a:gdLst>
                <a:gd name="T0" fmla="*/ 155 w 155"/>
                <a:gd name="T1" fmla="*/ 78 h 155"/>
                <a:gd name="T2" fmla="*/ 153 w 155"/>
                <a:gd name="T3" fmla="*/ 93 h 155"/>
                <a:gd name="T4" fmla="*/ 149 w 155"/>
                <a:gd name="T5" fmla="*/ 108 h 155"/>
                <a:gd name="T6" fmla="*/ 141 w 155"/>
                <a:gd name="T7" fmla="*/ 120 h 155"/>
                <a:gd name="T8" fmla="*/ 132 w 155"/>
                <a:gd name="T9" fmla="*/ 132 h 155"/>
                <a:gd name="T10" fmla="*/ 120 w 155"/>
                <a:gd name="T11" fmla="*/ 141 h 155"/>
                <a:gd name="T12" fmla="*/ 108 w 155"/>
                <a:gd name="T13" fmla="*/ 149 h 155"/>
                <a:gd name="T14" fmla="*/ 93 w 155"/>
                <a:gd name="T15" fmla="*/ 152 h 155"/>
                <a:gd name="T16" fmla="*/ 78 w 155"/>
                <a:gd name="T17" fmla="*/ 155 h 155"/>
                <a:gd name="T18" fmla="*/ 70 w 155"/>
                <a:gd name="T19" fmla="*/ 153 h 155"/>
                <a:gd name="T20" fmla="*/ 55 w 155"/>
                <a:gd name="T21" fmla="*/ 151 h 155"/>
                <a:gd name="T22" fmla="*/ 41 w 155"/>
                <a:gd name="T23" fmla="*/ 145 h 155"/>
                <a:gd name="T24" fmla="*/ 29 w 155"/>
                <a:gd name="T25" fmla="*/ 136 h 155"/>
                <a:gd name="T26" fmla="*/ 18 w 155"/>
                <a:gd name="T27" fmla="*/ 126 h 155"/>
                <a:gd name="T28" fmla="*/ 9 w 155"/>
                <a:gd name="T29" fmla="*/ 115 h 155"/>
                <a:gd name="T30" fmla="*/ 3 w 155"/>
                <a:gd name="T31" fmla="*/ 101 h 155"/>
                <a:gd name="T32" fmla="*/ 1 w 155"/>
                <a:gd name="T33" fmla="*/ 85 h 155"/>
                <a:gd name="T34" fmla="*/ 0 w 155"/>
                <a:gd name="T35" fmla="*/ 78 h 155"/>
                <a:gd name="T36" fmla="*/ 2 w 155"/>
                <a:gd name="T37" fmla="*/ 62 h 155"/>
                <a:gd name="T38" fmla="*/ 7 w 155"/>
                <a:gd name="T39" fmla="*/ 47 h 155"/>
                <a:gd name="T40" fmla="*/ 14 w 155"/>
                <a:gd name="T41" fmla="*/ 34 h 155"/>
                <a:gd name="T42" fmla="*/ 23 w 155"/>
                <a:gd name="T43" fmla="*/ 23 h 155"/>
                <a:gd name="T44" fmla="*/ 34 w 155"/>
                <a:gd name="T45" fmla="*/ 14 h 155"/>
                <a:gd name="T46" fmla="*/ 47 w 155"/>
                <a:gd name="T47" fmla="*/ 6 h 155"/>
                <a:gd name="T48" fmla="*/ 62 w 155"/>
                <a:gd name="T49" fmla="*/ 2 h 155"/>
                <a:gd name="T50" fmla="*/ 78 w 155"/>
                <a:gd name="T51" fmla="*/ 0 h 155"/>
                <a:gd name="T52" fmla="*/ 85 w 155"/>
                <a:gd name="T53" fmla="*/ 1 h 155"/>
                <a:gd name="T54" fmla="*/ 101 w 155"/>
                <a:gd name="T55" fmla="*/ 4 h 155"/>
                <a:gd name="T56" fmla="*/ 114 w 155"/>
                <a:gd name="T57" fmla="*/ 9 h 155"/>
                <a:gd name="T58" fmla="*/ 126 w 155"/>
                <a:gd name="T59" fmla="*/ 18 h 155"/>
                <a:gd name="T60" fmla="*/ 137 w 155"/>
                <a:gd name="T61" fmla="*/ 29 h 155"/>
                <a:gd name="T62" fmla="*/ 145 w 155"/>
                <a:gd name="T63" fmla="*/ 40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3" y="93"/>
                  </a:lnTo>
                  <a:lnTo>
                    <a:pt x="151" y="101"/>
                  </a:lnTo>
                  <a:lnTo>
                    <a:pt x="149" y="108"/>
                  </a:lnTo>
                  <a:lnTo>
                    <a:pt x="145" y="115"/>
                  </a:lnTo>
                  <a:lnTo>
                    <a:pt x="141" y="120"/>
                  </a:lnTo>
                  <a:lnTo>
                    <a:pt x="137" y="126"/>
                  </a:lnTo>
                  <a:lnTo>
                    <a:pt x="132" y="132"/>
                  </a:lnTo>
                  <a:lnTo>
                    <a:pt x="126" y="136"/>
                  </a:lnTo>
                  <a:lnTo>
                    <a:pt x="120" y="141"/>
                  </a:lnTo>
                  <a:lnTo>
                    <a:pt x="114" y="145"/>
                  </a:lnTo>
                  <a:lnTo>
                    <a:pt x="108" y="149"/>
                  </a:lnTo>
                  <a:lnTo>
                    <a:pt x="101" y="151"/>
                  </a:lnTo>
                  <a:lnTo>
                    <a:pt x="93" y="152"/>
                  </a:lnTo>
                  <a:lnTo>
                    <a:pt x="85" y="153"/>
                  </a:lnTo>
                  <a:lnTo>
                    <a:pt x="78" y="155"/>
                  </a:lnTo>
                  <a:lnTo>
                    <a:pt x="78" y="155"/>
                  </a:lnTo>
                  <a:lnTo>
                    <a:pt x="70" y="153"/>
                  </a:lnTo>
                  <a:lnTo>
                    <a:pt x="62" y="152"/>
                  </a:lnTo>
                  <a:lnTo>
                    <a:pt x="55" y="151"/>
                  </a:lnTo>
                  <a:lnTo>
                    <a:pt x="47" y="149"/>
                  </a:lnTo>
                  <a:lnTo>
                    <a:pt x="41" y="145"/>
                  </a:lnTo>
                  <a:lnTo>
                    <a:pt x="34" y="141"/>
                  </a:lnTo>
                  <a:lnTo>
                    <a:pt x="29"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0"/>
                  </a:lnTo>
                  <a:lnTo>
                    <a:pt x="14" y="34"/>
                  </a:lnTo>
                  <a:lnTo>
                    <a:pt x="18" y="29"/>
                  </a:lnTo>
                  <a:lnTo>
                    <a:pt x="23" y="23"/>
                  </a:lnTo>
                  <a:lnTo>
                    <a:pt x="29" y="18"/>
                  </a:lnTo>
                  <a:lnTo>
                    <a:pt x="34" y="14"/>
                  </a:lnTo>
                  <a:lnTo>
                    <a:pt x="41" y="9"/>
                  </a:lnTo>
                  <a:lnTo>
                    <a:pt x="47" y="6"/>
                  </a:lnTo>
                  <a:lnTo>
                    <a:pt x="55" y="4"/>
                  </a:lnTo>
                  <a:lnTo>
                    <a:pt x="62" y="2"/>
                  </a:lnTo>
                  <a:lnTo>
                    <a:pt x="70" y="1"/>
                  </a:lnTo>
                  <a:lnTo>
                    <a:pt x="78" y="0"/>
                  </a:lnTo>
                  <a:lnTo>
                    <a:pt x="78" y="0"/>
                  </a:lnTo>
                  <a:lnTo>
                    <a:pt x="85" y="1"/>
                  </a:lnTo>
                  <a:lnTo>
                    <a:pt x="93" y="2"/>
                  </a:lnTo>
                  <a:lnTo>
                    <a:pt x="101" y="4"/>
                  </a:lnTo>
                  <a:lnTo>
                    <a:pt x="108" y="6"/>
                  </a:lnTo>
                  <a:lnTo>
                    <a:pt x="114" y="9"/>
                  </a:lnTo>
                  <a:lnTo>
                    <a:pt x="120" y="14"/>
                  </a:lnTo>
                  <a:lnTo>
                    <a:pt x="126" y="18"/>
                  </a:lnTo>
                  <a:lnTo>
                    <a:pt x="132" y="23"/>
                  </a:lnTo>
                  <a:lnTo>
                    <a:pt x="137" y="29"/>
                  </a:lnTo>
                  <a:lnTo>
                    <a:pt x="141" y="34"/>
                  </a:lnTo>
                  <a:lnTo>
                    <a:pt x="145" y="40"/>
                  </a:lnTo>
                  <a:lnTo>
                    <a:pt x="149" y="47"/>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5" name="Freeform 1685">
              <a:extLst>
                <a:ext uri="{FF2B5EF4-FFF2-40B4-BE49-F238E27FC236}">
                  <a16:creationId xmlns:a16="http://schemas.microsoft.com/office/drawing/2014/main" id="{6BF69573-0DC1-4489-9730-06C44B1A7BDD}"/>
                </a:ext>
              </a:extLst>
            </p:cNvPr>
            <p:cNvSpPr>
              <a:spLocks/>
            </p:cNvSpPr>
            <p:nvPr/>
          </p:nvSpPr>
          <p:spPr bwMode="auto">
            <a:xfrm>
              <a:off x="9436100" y="2478088"/>
              <a:ext cx="47625" cy="49213"/>
            </a:xfrm>
            <a:custGeom>
              <a:avLst/>
              <a:gdLst>
                <a:gd name="T0" fmla="*/ 154 w 154"/>
                <a:gd name="T1" fmla="*/ 77 h 154"/>
                <a:gd name="T2" fmla="*/ 152 w 154"/>
                <a:gd name="T3" fmla="*/ 92 h 154"/>
                <a:gd name="T4" fmla="*/ 148 w 154"/>
                <a:gd name="T5" fmla="*/ 107 h 154"/>
                <a:gd name="T6" fmla="*/ 140 w 154"/>
                <a:gd name="T7" fmla="*/ 121 h 154"/>
                <a:gd name="T8" fmla="*/ 131 w 154"/>
                <a:gd name="T9" fmla="*/ 132 h 154"/>
                <a:gd name="T10" fmla="*/ 119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4 h 154"/>
                <a:gd name="T42" fmla="*/ 22 w 154"/>
                <a:gd name="T43" fmla="*/ 22 h 154"/>
                <a:gd name="T44" fmla="*/ 33 w 154"/>
                <a:gd name="T45" fmla="*/ 13 h 154"/>
                <a:gd name="T46" fmla="*/ 47 w 154"/>
                <a:gd name="T47" fmla="*/ 6 h 154"/>
                <a:gd name="T48" fmla="*/ 61 w 154"/>
                <a:gd name="T49" fmla="*/ 2 h 154"/>
                <a:gd name="T50" fmla="*/ 77 w 154"/>
                <a:gd name="T51" fmla="*/ 0 h 154"/>
                <a:gd name="T52" fmla="*/ 85 w 154"/>
                <a:gd name="T53" fmla="*/ 0 h 154"/>
                <a:gd name="T54" fmla="*/ 100 w 154"/>
                <a:gd name="T55" fmla="*/ 4 h 154"/>
                <a:gd name="T56" fmla="*/ 113 w 154"/>
                <a:gd name="T57" fmla="*/ 10 h 154"/>
                <a:gd name="T58" fmla="*/ 126 w 154"/>
                <a:gd name="T59" fmla="*/ 18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2"/>
                  </a:lnTo>
                  <a:lnTo>
                    <a:pt x="150" y="100"/>
                  </a:lnTo>
                  <a:lnTo>
                    <a:pt x="148" y="107"/>
                  </a:lnTo>
                  <a:lnTo>
                    <a:pt x="144" y="114"/>
                  </a:lnTo>
                  <a:lnTo>
                    <a:pt x="140" y="121"/>
                  </a:lnTo>
                  <a:lnTo>
                    <a:pt x="136" y="126"/>
                  </a:lnTo>
                  <a:lnTo>
                    <a:pt x="131" y="132"/>
                  </a:lnTo>
                  <a:lnTo>
                    <a:pt x="126" y="137"/>
                  </a:lnTo>
                  <a:lnTo>
                    <a:pt x="119"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3"/>
                  </a:lnTo>
                  <a:lnTo>
                    <a:pt x="126" y="18"/>
                  </a:lnTo>
                  <a:lnTo>
                    <a:pt x="131" y="22"/>
                  </a:lnTo>
                  <a:lnTo>
                    <a:pt x="136" y="28"/>
                  </a:lnTo>
                  <a:lnTo>
                    <a:pt x="140" y="34"/>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6" name="Freeform 1686">
              <a:extLst>
                <a:ext uri="{FF2B5EF4-FFF2-40B4-BE49-F238E27FC236}">
                  <a16:creationId xmlns:a16="http://schemas.microsoft.com/office/drawing/2014/main" id="{A84BC0BE-EBE0-45AD-976D-83E1497F4698}"/>
                </a:ext>
              </a:extLst>
            </p:cNvPr>
            <p:cNvSpPr>
              <a:spLocks/>
            </p:cNvSpPr>
            <p:nvPr/>
          </p:nvSpPr>
          <p:spPr bwMode="auto">
            <a:xfrm>
              <a:off x="9502775" y="2690813"/>
              <a:ext cx="49213" cy="47625"/>
            </a:xfrm>
            <a:custGeom>
              <a:avLst/>
              <a:gdLst>
                <a:gd name="T0" fmla="*/ 155 w 155"/>
                <a:gd name="T1" fmla="*/ 77 h 154"/>
                <a:gd name="T2" fmla="*/ 153 w 155"/>
                <a:gd name="T3" fmla="*/ 93 h 154"/>
                <a:gd name="T4" fmla="*/ 149 w 155"/>
                <a:gd name="T5" fmla="*/ 107 h 154"/>
                <a:gd name="T6" fmla="*/ 141 w 155"/>
                <a:gd name="T7" fmla="*/ 120 h 154"/>
                <a:gd name="T8" fmla="*/ 132 w 155"/>
                <a:gd name="T9" fmla="*/ 132 h 154"/>
                <a:gd name="T10" fmla="*/ 120 w 155"/>
                <a:gd name="T11" fmla="*/ 141 h 154"/>
                <a:gd name="T12" fmla="*/ 108 w 155"/>
                <a:gd name="T13" fmla="*/ 148 h 154"/>
                <a:gd name="T14" fmla="*/ 93 w 155"/>
                <a:gd name="T15" fmla="*/ 153 h 154"/>
                <a:gd name="T16" fmla="*/ 78 w 155"/>
                <a:gd name="T17" fmla="*/ 154 h 154"/>
                <a:gd name="T18" fmla="*/ 70 w 155"/>
                <a:gd name="T19" fmla="*/ 154 h 154"/>
                <a:gd name="T20" fmla="*/ 55 w 155"/>
                <a:gd name="T21" fmla="*/ 150 h 154"/>
                <a:gd name="T22" fmla="*/ 41 w 155"/>
                <a:gd name="T23" fmla="*/ 144 h 154"/>
                <a:gd name="T24" fmla="*/ 29 w 155"/>
                <a:gd name="T25" fmla="*/ 136 h 154"/>
                <a:gd name="T26" fmla="*/ 18 w 155"/>
                <a:gd name="T27" fmla="*/ 126 h 154"/>
                <a:gd name="T28" fmla="*/ 9 w 155"/>
                <a:gd name="T29" fmla="*/ 114 h 154"/>
                <a:gd name="T30" fmla="*/ 3 w 155"/>
                <a:gd name="T31" fmla="*/ 100 h 154"/>
                <a:gd name="T32" fmla="*/ 1 w 155"/>
                <a:gd name="T33" fmla="*/ 85 h 154"/>
                <a:gd name="T34" fmla="*/ 0 w 155"/>
                <a:gd name="T35" fmla="*/ 77 h 154"/>
                <a:gd name="T36" fmla="*/ 2 w 155"/>
                <a:gd name="T37" fmla="*/ 62 h 154"/>
                <a:gd name="T38" fmla="*/ 7 w 155"/>
                <a:gd name="T39" fmla="*/ 47 h 154"/>
                <a:gd name="T40" fmla="*/ 14 w 155"/>
                <a:gd name="T41" fmla="*/ 35 h 154"/>
                <a:gd name="T42" fmla="*/ 23 w 155"/>
                <a:gd name="T43" fmla="*/ 23 h 154"/>
                <a:gd name="T44" fmla="*/ 34 w 155"/>
                <a:gd name="T45" fmla="*/ 13 h 154"/>
                <a:gd name="T46" fmla="*/ 47 w 155"/>
                <a:gd name="T47" fmla="*/ 6 h 154"/>
                <a:gd name="T48" fmla="*/ 62 w 155"/>
                <a:gd name="T49" fmla="*/ 1 h 154"/>
                <a:gd name="T50" fmla="*/ 78 w 155"/>
                <a:gd name="T51" fmla="*/ 0 h 154"/>
                <a:gd name="T52" fmla="*/ 85 w 155"/>
                <a:gd name="T53" fmla="*/ 0 h 154"/>
                <a:gd name="T54" fmla="*/ 101 w 155"/>
                <a:gd name="T55" fmla="*/ 4 h 154"/>
                <a:gd name="T56" fmla="*/ 114 w 155"/>
                <a:gd name="T57" fmla="*/ 9 h 154"/>
                <a:gd name="T58" fmla="*/ 126 w 155"/>
                <a:gd name="T59" fmla="*/ 17 h 154"/>
                <a:gd name="T60" fmla="*/ 137 w 155"/>
                <a:gd name="T61" fmla="*/ 28 h 154"/>
                <a:gd name="T62" fmla="*/ 145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3" y="93"/>
                  </a:lnTo>
                  <a:lnTo>
                    <a:pt x="151" y="100"/>
                  </a:lnTo>
                  <a:lnTo>
                    <a:pt x="149" y="107"/>
                  </a:lnTo>
                  <a:lnTo>
                    <a:pt x="145" y="114"/>
                  </a:lnTo>
                  <a:lnTo>
                    <a:pt x="141" y="120"/>
                  </a:lnTo>
                  <a:lnTo>
                    <a:pt x="137" y="126"/>
                  </a:lnTo>
                  <a:lnTo>
                    <a:pt x="132" y="132"/>
                  </a:lnTo>
                  <a:lnTo>
                    <a:pt x="126" y="136"/>
                  </a:lnTo>
                  <a:lnTo>
                    <a:pt x="120" y="141"/>
                  </a:lnTo>
                  <a:lnTo>
                    <a:pt x="114" y="144"/>
                  </a:lnTo>
                  <a:lnTo>
                    <a:pt x="108" y="148"/>
                  </a:lnTo>
                  <a:lnTo>
                    <a:pt x="101" y="150"/>
                  </a:lnTo>
                  <a:lnTo>
                    <a:pt x="93" y="153"/>
                  </a:lnTo>
                  <a:lnTo>
                    <a:pt x="85" y="154"/>
                  </a:lnTo>
                  <a:lnTo>
                    <a:pt x="78" y="154"/>
                  </a:lnTo>
                  <a:lnTo>
                    <a:pt x="78" y="154"/>
                  </a:lnTo>
                  <a:lnTo>
                    <a:pt x="70" y="154"/>
                  </a:lnTo>
                  <a:lnTo>
                    <a:pt x="62" y="153"/>
                  </a:lnTo>
                  <a:lnTo>
                    <a:pt x="55" y="150"/>
                  </a:lnTo>
                  <a:lnTo>
                    <a:pt x="47" y="148"/>
                  </a:lnTo>
                  <a:lnTo>
                    <a:pt x="41" y="144"/>
                  </a:lnTo>
                  <a:lnTo>
                    <a:pt x="34" y="141"/>
                  </a:lnTo>
                  <a:lnTo>
                    <a:pt x="29"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7"/>
                  </a:lnTo>
                  <a:lnTo>
                    <a:pt x="34" y="13"/>
                  </a:lnTo>
                  <a:lnTo>
                    <a:pt x="41"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3"/>
                  </a:lnTo>
                  <a:lnTo>
                    <a:pt x="137" y="28"/>
                  </a:lnTo>
                  <a:lnTo>
                    <a:pt x="141" y="35"/>
                  </a:lnTo>
                  <a:lnTo>
                    <a:pt x="145"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7" name="Freeform 1687">
              <a:extLst>
                <a:ext uri="{FF2B5EF4-FFF2-40B4-BE49-F238E27FC236}">
                  <a16:creationId xmlns:a16="http://schemas.microsoft.com/office/drawing/2014/main" id="{ACBB3B14-38FA-401D-BB2A-9E1CFD3ABBD4}"/>
                </a:ext>
              </a:extLst>
            </p:cNvPr>
            <p:cNvSpPr>
              <a:spLocks/>
            </p:cNvSpPr>
            <p:nvPr/>
          </p:nvSpPr>
          <p:spPr bwMode="auto">
            <a:xfrm>
              <a:off x="9501188" y="2757488"/>
              <a:ext cx="49213" cy="49213"/>
            </a:xfrm>
            <a:custGeom>
              <a:avLst/>
              <a:gdLst>
                <a:gd name="T0" fmla="*/ 155 w 155"/>
                <a:gd name="T1" fmla="*/ 77 h 154"/>
                <a:gd name="T2" fmla="*/ 154 w 155"/>
                <a:gd name="T3" fmla="*/ 93 h 154"/>
                <a:gd name="T4" fmla="*/ 149 w 155"/>
                <a:gd name="T5" fmla="*/ 107 h 154"/>
                <a:gd name="T6" fmla="*/ 141 w 155"/>
                <a:gd name="T7" fmla="*/ 120 h 154"/>
                <a:gd name="T8" fmla="*/ 132 w 155"/>
                <a:gd name="T9" fmla="*/ 132 h 154"/>
                <a:gd name="T10" fmla="*/ 120 w 155"/>
                <a:gd name="T11" fmla="*/ 141 h 154"/>
                <a:gd name="T12" fmla="*/ 108 w 155"/>
                <a:gd name="T13" fmla="*/ 148 h 154"/>
                <a:gd name="T14" fmla="*/ 93 w 155"/>
                <a:gd name="T15" fmla="*/ 152 h 154"/>
                <a:gd name="T16" fmla="*/ 78 w 155"/>
                <a:gd name="T17" fmla="*/ 154 h 154"/>
                <a:gd name="T18" fmla="*/ 70 w 155"/>
                <a:gd name="T19" fmla="*/ 154 h 154"/>
                <a:gd name="T20" fmla="*/ 55 w 155"/>
                <a:gd name="T21" fmla="*/ 150 h 154"/>
                <a:gd name="T22" fmla="*/ 41 w 155"/>
                <a:gd name="T23" fmla="*/ 144 h 154"/>
                <a:gd name="T24" fmla="*/ 29 w 155"/>
                <a:gd name="T25" fmla="*/ 136 h 154"/>
                <a:gd name="T26" fmla="*/ 18 w 155"/>
                <a:gd name="T27" fmla="*/ 126 h 154"/>
                <a:gd name="T28" fmla="*/ 10 w 155"/>
                <a:gd name="T29" fmla="*/ 114 h 154"/>
                <a:gd name="T30" fmla="*/ 4 w 155"/>
                <a:gd name="T31" fmla="*/ 100 h 154"/>
                <a:gd name="T32" fmla="*/ 1 w 155"/>
                <a:gd name="T33" fmla="*/ 85 h 154"/>
                <a:gd name="T34" fmla="*/ 0 w 155"/>
                <a:gd name="T35" fmla="*/ 77 h 154"/>
                <a:gd name="T36" fmla="*/ 2 w 155"/>
                <a:gd name="T37" fmla="*/ 61 h 154"/>
                <a:gd name="T38" fmla="*/ 7 w 155"/>
                <a:gd name="T39" fmla="*/ 47 h 154"/>
                <a:gd name="T40" fmla="*/ 14 w 155"/>
                <a:gd name="T41" fmla="*/ 33 h 154"/>
                <a:gd name="T42" fmla="*/ 23 w 155"/>
                <a:gd name="T43" fmla="*/ 22 h 154"/>
                <a:gd name="T44" fmla="*/ 35 w 155"/>
                <a:gd name="T45" fmla="*/ 13 h 154"/>
                <a:gd name="T46" fmla="*/ 48 w 155"/>
                <a:gd name="T47" fmla="*/ 6 h 154"/>
                <a:gd name="T48" fmla="*/ 62 w 155"/>
                <a:gd name="T49" fmla="*/ 1 h 154"/>
                <a:gd name="T50" fmla="*/ 78 w 155"/>
                <a:gd name="T51" fmla="*/ 0 h 154"/>
                <a:gd name="T52" fmla="*/ 86 w 155"/>
                <a:gd name="T53" fmla="*/ 0 h 154"/>
                <a:gd name="T54" fmla="*/ 101 w 155"/>
                <a:gd name="T55" fmla="*/ 4 h 154"/>
                <a:gd name="T56" fmla="*/ 115 w 155"/>
                <a:gd name="T57" fmla="*/ 9 h 154"/>
                <a:gd name="T58" fmla="*/ 126 w 155"/>
                <a:gd name="T59" fmla="*/ 17 h 154"/>
                <a:gd name="T60" fmla="*/ 138 w 155"/>
                <a:gd name="T61" fmla="*/ 28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3"/>
                  </a:lnTo>
                  <a:lnTo>
                    <a:pt x="151" y="100"/>
                  </a:lnTo>
                  <a:lnTo>
                    <a:pt x="149" y="107"/>
                  </a:lnTo>
                  <a:lnTo>
                    <a:pt x="146" y="114"/>
                  </a:lnTo>
                  <a:lnTo>
                    <a:pt x="141" y="120"/>
                  </a:lnTo>
                  <a:lnTo>
                    <a:pt x="138" y="126"/>
                  </a:lnTo>
                  <a:lnTo>
                    <a:pt x="132" y="132"/>
                  </a:lnTo>
                  <a:lnTo>
                    <a:pt x="126" y="136"/>
                  </a:lnTo>
                  <a:lnTo>
                    <a:pt x="120" y="141"/>
                  </a:lnTo>
                  <a:lnTo>
                    <a:pt x="115" y="144"/>
                  </a:lnTo>
                  <a:lnTo>
                    <a:pt x="108" y="148"/>
                  </a:lnTo>
                  <a:lnTo>
                    <a:pt x="101" y="150"/>
                  </a:lnTo>
                  <a:lnTo>
                    <a:pt x="93" y="152"/>
                  </a:lnTo>
                  <a:lnTo>
                    <a:pt x="86" y="154"/>
                  </a:lnTo>
                  <a:lnTo>
                    <a:pt x="78" y="154"/>
                  </a:lnTo>
                  <a:lnTo>
                    <a:pt x="78" y="154"/>
                  </a:lnTo>
                  <a:lnTo>
                    <a:pt x="70" y="154"/>
                  </a:lnTo>
                  <a:lnTo>
                    <a:pt x="62" y="152"/>
                  </a:lnTo>
                  <a:lnTo>
                    <a:pt x="55" y="150"/>
                  </a:lnTo>
                  <a:lnTo>
                    <a:pt x="48" y="148"/>
                  </a:lnTo>
                  <a:lnTo>
                    <a:pt x="41" y="144"/>
                  </a:lnTo>
                  <a:lnTo>
                    <a:pt x="35" y="141"/>
                  </a:lnTo>
                  <a:lnTo>
                    <a:pt x="29" y="136"/>
                  </a:lnTo>
                  <a:lnTo>
                    <a:pt x="23" y="132"/>
                  </a:lnTo>
                  <a:lnTo>
                    <a:pt x="18" y="126"/>
                  </a:lnTo>
                  <a:lnTo>
                    <a:pt x="14" y="120"/>
                  </a:lnTo>
                  <a:lnTo>
                    <a:pt x="10" y="114"/>
                  </a:lnTo>
                  <a:lnTo>
                    <a:pt x="7" y="107"/>
                  </a:lnTo>
                  <a:lnTo>
                    <a:pt x="4" y="100"/>
                  </a:lnTo>
                  <a:lnTo>
                    <a:pt x="2" y="93"/>
                  </a:lnTo>
                  <a:lnTo>
                    <a:pt x="1" y="85"/>
                  </a:lnTo>
                  <a:lnTo>
                    <a:pt x="0" y="77"/>
                  </a:lnTo>
                  <a:lnTo>
                    <a:pt x="0" y="77"/>
                  </a:lnTo>
                  <a:lnTo>
                    <a:pt x="1" y="69"/>
                  </a:lnTo>
                  <a:lnTo>
                    <a:pt x="2" y="61"/>
                  </a:lnTo>
                  <a:lnTo>
                    <a:pt x="4" y="54"/>
                  </a:lnTo>
                  <a:lnTo>
                    <a:pt x="7" y="47"/>
                  </a:lnTo>
                  <a:lnTo>
                    <a:pt x="10" y="40"/>
                  </a:lnTo>
                  <a:lnTo>
                    <a:pt x="14" y="33"/>
                  </a:lnTo>
                  <a:lnTo>
                    <a:pt x="18" y="28"/>
                  </a:lnTo>
                  <a:lnTo>
                    <a:pt x="23" y="22"/>
                  </a:lnTo>
                  <a:lnTo>
                    <a:pt x="29" y="17"/>
                  </a:lnTo>
                  <a:lnTo>
                    <a:pt x="35" y="13"/>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6" y="17"/>
                  </a:lnTo>
                  <a:lnTo>
                    <a:pt x="132" y="22"/>
                  </a:lnTo>
                  <a:lnTo>
                    <a:pt x="138" y="28"/>
                  </a:lnTo>
                  <a:lnTo>
                    <a:pt x="141" y="33"/>
                  </a:lnTo>
                  <a:lnTo>
                    <a:pt x="146" y="40"/>
                  </a:lnTo>
                  <a:lnTo>
                    <a:pt x="149" y="47"/>
                  </a:lnTo>
                  <a:lnTo>
                    <a:pt x="151" y="54"/>
                  </a:lnTo>
                  <a:lnTo>
                    <a:pt x="154"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8" name="Freeform 1688">
              <a:extLst>
                <a:ext uri="{FF2B5EF4-FFF2-40B4-BE49-F238E27FC236}">
                  <a16:creationId xmlns:a16="http://schemas.microsoft.com/office/drawing/2014/main" id="{6BEE2090-B074-404C-A5ED-F5CD95EB4F6D}"/>
                </a:ext>
              </a:extLst>
            </p:cNvPr>
            <p:cNvSpPr>
              <a:spLocks/>
            </p:cNvSpPr>
            <p:nvPr/>
          </p:nvSpPr>
          <p:spPr bwMode="auto">
            <a:xfrm>
              <a:off x="9437688" y="2757488"/>
              <a:ext cx="49213" cy="49213"/>
            </a:xfrm>
            <a:custGeom>
              <a:avLst/>
              <a:gdLst>
                <a:gd name="T0" fmla="*/ 155 w 155"/>
                <a:gd name="T1" fmla="*/ 77 h 154"/>
                <a:gd name="T2" fmla="*/ 153 w 155"/>
                <a:gd name="T3" fmla="*/ 93 h 154"/>
                <a:gd name="T4" fmla="*/ 148 w 155"/>
                <a:gd name="T5" fmla="*/ 107 h 154"/>
                <a:gd name="T6" fmla="*/ 141 w 155"/>
                <a:gd name="T7" fmla="*/ 120 h 154"/>
                <a:gd name="T8" fmla="*/ 132 w 155"/>
                <a:gd name="T9" fmla="*/ 132 h 154"/>
                <a:gd name="T10" fmla="*/ 120 w 155"/>
                <a:gd name="T11" fmla="*/ 141 h 154"/>
                <a:gd name="T12" fmla="*/ 108 w 155"/>
                <a:gd name="T13" fmla="*/ 148 h 154"/>
                <a:gd name="T14" fmla="*/ 93 w 155"/>
                <a:gd name="T15" fmla="*/ 152 h 154"/>
                <a:gd name="T16" fmla="*/ 77 w 155"/>
                <a:gd name="T17" fmla="*/ 154 h 154"/>
                <a:gd name="T18" fmla="*/ 69 w 155"/>
                <a:gd name="T19" fmla="*/ 154 h 154"/>
                <a:gd name="T20" fmla="*/ 54 w 155"/>
                <a:gd name="T21" fmla="*/ 150 h 154"/>
                <a:gd name="T22" fmla="*/ 40 w 155"/>
                <a:gd name="T23" fmla="*/ 144 h 154"/>
                <a:gd name="T24" fmla="*/ 28 w 155"/>
                <a:gd name="T25" fmla="*/ 136 h 154"/>
                <a:gd name="T26" fmla="*/ 18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3 w 155"/>
                <a:gd name="T41" fmla="*/ 33 h 154"/>
                <a:gd name="T42" fmla="*/ 23 w 155"/>
                <a:gd name="T43" fmla="*/ 22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9 h 154"/>
                <a:gd name="T58" fmla="*/ 126 w 155"/>
                <a:gd name="T59" fmla="*/ 17 h 154"/>
                <a:gd name="T60" fmla="*/ 137 w 155"/>
                <a:gd name="T61" fmla="*/ 28 h 154"/>
                <a:gd name="T62" fmla="*/ 145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8" y="107"/>
                  </a:lnTo>
                  <a:lnTo>
                    <a:pt x="145" y="114"/>
                  </a:lnTo>
                  <a:lnTo>
                    <a:pt x="141" y="120"/>
                  </a:lnTo>
                  <a:lnTo>
                    <a:pt x="137" y="126"/>
                  </a:lnTo>
                  <a:lnTo>
                    <a:pt x="132" y="132"/>
                  </a:lnTo>
                  <a:lnTo>
                    <a:pt x="126" y="136"/>
                  </a:lnTo>
                  <a:lnTo>
                    <a:pt x="120" y="141"/>
                  </a:lnTo>
                  <a:lnTo>
                    <a:pt x="114" y="144"/>
                  </a:lnTo>
                  <a:lnTo>
                    <a:pt x="108"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8" y="136"/>
                  </a:lnTo>
                  <a:lnTo>
                    <a:pt x="23" y="132"/>
                  </a:lnTo>
                  <a:lnTo>
                    <a:pt x="18"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3"/>
                  </a:lnTo>
                  <a:lnTo>
                    <a:pt x="18" y="28"/>
                  </a:lnTo>
                  <a:lnTo>
                    <a:pt x="23" y="22"/>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2"/>
                  </a:lnTo>
                  <a:lnTo>
                    <a:pt x="137" y="28"/>
                  </a:lnTo>
                  <a:lnTo>
                    <a:pt x="141" y="33"/>
                  </a:lnTo>
                  <a:lnTo>
                    <a:pt x="145"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9" name="Freeform 1689">
              <a:extLst>
                <a:ext uri="{FF2B5EF4-FFF2-40B4-BE49-F238E27FC236}">
                  <a16:creationId xmlns:a16="http://schemas.microsoft.com/office/drawing/2014/main" id="{323C049C-A1E8-4B22-A4C7-7DBEABB637BE}"/>
                </a:ext>
              </a:extLst>
            </p:cNvPr>
            <p:cNvSpPr>
              <a:spLocks/>
            </p:cNvSpPr>
            <p:nvPr/>
          </p:nvSpPr>
          <p:spPr bwMode="auto">
            <a:xfrm>
              <a:off x="9361488" y="2757488"/>
              <a:ext cx="49213" cy="49213"/>
            </a:xfrm>
            <a:custGeom>
              <a:avLst/>
              <a:gdLst>
                <a:gd name="T0" fmla="*/ 155 w 155"/>
                <a:gd name="T1" fmla="*/ 77 h 154"/>
                <a:gd name="T2" fmla="*/ 152 w 155"/>
                <a:gd name="T3" fmla="*/ 93 h 154"/>
                <a:gd name="T4" fmla="*/ 148 w 155"/>
                <a:gd name="T5" fmla="*/ 107 h 154"/>
                <a:gd name="T6" fmla="*/ 141 w 155"/>
                <a:gd name="T7" fmla="*/ 120 h 154"/>
                <a:gd name="T8" fmla="*/ 132 w 155"/>
                <a:gd name="T9" fmla="*/ 132 h 154"/>
                <a:gd name="T10" fmla="*/ 120 w 155"/>
                <a:gd name="T11" fmla="*/ 141 h 154"/>
                <a:gd name="T12" fmla="*/ 108 w 155"/>
                <a:gd name="T13" fmla="*/ 148 h 154"/>
                <a:gd name="T14" fmla="*/ 93 w 155"/>
                <a:gd name="T15" fmla="*/ 152 h 154"/>
                <a:gd name="T16" fmla="*/ 78 w 155"/>
                <a:gd name="T17" fmla="*/ 154 h 154"/>
                <a:gd name="T18" fmla="*/ 70 w 155"/>
                <a:gd name="T19" fmla="*/ 154 h 154"/>
                <a:gd name="T20" fmla="*/ 55 w 155"/>
                <a:gd name="T21" fmla="*/ 150 h 154"/>
                <a:gd name="T22" fmla="*/ 40 w 155"/>
                <a:gd name="T23" fmla="*/ 144 h 154"/>
                <a:gd name="T24" fmla="*/ 29 w 155"/>
                <a:gd name="T25" fmla="*/ 136 h 154"/>
                <a:gd name="T26" fmla="*/ 18 w 155"/>
                <a:gd name="T27" fmla="*/ 126 h 154"/>
                <a:gd name="T28" fmla="*/ 9 w 155"/>
                <a:gd name="T29" fmla="*/ 114 h 154"/>
                <a:gd name="T30" fmla="*/ 3 w 155"/>
                <a:gd name="T31" fmla="*/ 100 h 154"/>
                <a:gd name="T32" fmla="*/ 0 w 155"/>
                <a:gd name="T33" fmla="*/ 85 h 154"/>
                <a:gd name="T34" fmla="*/ 0 w 155"/>
                <a:gd name="T35" fmla="*/ 77 h 154"/>
                <a:gd name="T36" fmla="*/ 1 w 155"/>
                <a:gd name="T37" fmla="*/ 61 h 154"/>
                <a:gd name="T38" fmla="*/ 6 w 155"/>
                <a:gd name="T39" fmla="*/ 47 h 154"/>
                <a:gd name="T40" fmla="*/ 14 w 155"/>
                <a:gd name="T41" fmla="*/ 33 h 154"/>
                <a:gd name="T42" fmla="*/ 23 w 155"/>
                <a:gd name="T43" fmla="*/ 22 h 154"/>
                <a:gd name="T44" fmla="*/ 34 w 155"/>
                <a:gd name="T45" fmla="*/ 13 h 154"/>
                <a:gd name="T46" fmla="*/ 47 w 155"/>
                <a:gd name="T47" fmla="*/ 6 h 154"/>
                <a:gd name="T48" fmla="*/ 62 w 155"/>
                <a:gd name="T49" fmla="*/ 1 h 154"/>
                <a:gd name="T50" fmla="*/ 78 w 155"/>
                <a:gd name="T51" fmla="*/ 0 h 154"/>
                <a:gd name="T52" fmla="*/ 85 w 155"/>
                <a:gd name="T53" fmla="*/ 0 h 154"/>
                <a:gd name="T54" fmla="*/ 101 w 155"/>
                <a:gd name="T55" fmla="*/ 4 h 154"/>
                <a:gd name="T56" fmla="*/ 114 w 155"/>
                <a:gd name="T57" fmla="*/ 9 h 154"/>
                <a:gd name="T58" fmla="*/ 126 w 155"/>
                <a:gd name="T59" fmla="*/ 17 h 154"/>
                <a:gd name="T60" fmla="*/ 136 w 155"/>
                <a:gd name="T61" fmla="*/ 28 h 154"/>
                <a:gd name="T62" fmla="*/ 145 w 155"/>
                <a:gd name="T63" fmla="*/ 40 h 154"/>
                <a:gd name="T64" fmla="*/ 151 w 155"/>
                <a:gd name="T65" fmla="*/ 54 h 154"/>
                <a:gd name="T66" fmla="*/ 153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3" y="85"/>
                  </a:lnTo>
                  <a:lnTo>
                    <a:pt x="152" y="93"/>
                  </a:lnTo>
                  <a:lnTo>
                    <a:pt x="151" y="100"/>
                  </a:lnTo>
                  <a:lnTo>
                    <a:pt x="148" y="107"/>
                  </a:lnTo>
                  <a:lnTo>
                    <a:pt x="145" y="114"/>
                  </a:lnTo>
                  <a:lnTo>
                    <a:pt x="141" y="120"/>
                  </a:lnTo>
                  <a:lnTo>
                    <a:pt x="136" y="126"/>
                  </a:lnTo>
                  <a:lnTo>
                    <a:pt x="132" y="132"/>
                  </a:lnTo>
                  <a:lnTo>
                    <a:pt x="126" y="136"/>
                  </a:lnTo>
                  <a:lnTo>
                    <a:pt x="120" y="141"/>
                  </a:lnTo>
                  <a:lnTo>
                    <a:pt x="114" y="144"/>
                  </a:lnTo>
                  <a:lnTo>
                    <a:pt x="108" y="148"/>
                  </a:lnTo>
                  <a:lnTo>
                    <a:pt x="101" y="150"/>
                  </a:lnTo>
                  <a:lnTo>
                    <a:pt x="93" y="152"/>
                  </a:lnTo>
                  <a:lnTo>
                    <a:pt x="85" y="154"/>
                  </a:lnTo>
                  <a:lnTo>
                    <a:pt x="78" y="154"/>
                  </a:lnTo>
                  <a:lnTo>
                    <a:pt x="78" y="154"/>
                  </a:lnTo>
                  <a:lnTo>
                    <a:pt x="70" y="154"/>
                  </a:lnTo>
                  <a:lnTo>
                    <a:pt x="62" y="152"/>
                  </a:lnTo>
                  <a:lnTo>
                    <a:pt x="55" y="150"/>
                  </a:lnTo>
                  <a:lnTo>
                    <a:pt x="47" y="148"/>
                  </a:lnTo>
                  <a:lnTo>
                    <a:pt x="40" y="144"/>
                  </a:lnTo>
                  <a:lnTo>
                    <a:pt x="34" y="141"/>
                  </a:lnTo>
                  <a:lnTo>
                    <a:pt x="29" y="136"/>
                  </a:lnTo>
                  <a:lnTo>
                    <a:pt x="23" y="132"/>
                  </a:lnTo>
                  <a:lnTo>
                    <a:pt x="18" y="126"/>
                  </a:lnTo>
                  <a:lnTo>
                    <a:pt x="14" y="120"/>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4" y="33"/>
                  </a:lnTo>
                  <a:lnTo>
                    <a:pt x="18" y="28"/>
                  </a:lnTo>
                  <a:lnTo>
                    <a:pt x="23" y="22"/>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2"/>
                  </a:lnTo>
                  <a:lnTo>
                    <a:pt x="136" y="28"/>
                  </a:lnTo>
                  <a:lnTo>
                    <a:pt x="141" y="33"/>
                  </a:lnTo>
                  <a:lnTo>
                    <a:pt x="145" y="40"/>
                  </a:lnTo>
                  <a:lnTo>
                    <a:pt x="148" y="47"/>
                  </a:lnTo>
                  <a:lnTo>
                    <a:pt x="151" y="54"/>
                  </a:lnTo>
                  <a:lnTo>
                    <a:pt x="152" y="61"/>
                  </a:lnTo>
                  <a:lnTo>
                    <a:pt x="153"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0" name="Freeform 1690">
              <a:extLst>
                <a:ext uri="{FF2B5EF4-FFF2-40B4-BE49-F238E27FC236}">
                  <a16:creationId xmlns:a16="http://schemas.microsoft.com/office/drawing/2014/main" id="{920DCDFB-A6FB-4E47-96A5-B60376B42DC4}"/>
                </a:ext>
              </a:extLst>
            </p:cNvPr>
            <p:cNvSpPr>
              <a:spLocks/>
            </p:cNvSpPr>
            <p:nvPr/>
          </p:nvSpPr>
          <p:spPr bwMode="auto">
            <a:xfrm>
              <a:off x="8664575" y="2619376"/>
              <a:ext cx="49213" cy="49213"/>
            </a:xfrm>
            <a:custGeom>
              <a:avLst/>
              <a:gdLst>
                <a:gd name="T0" fmla="*/ 153 w 153"/>
                <a:gd name="T1" fmla="*/ 77 h 154"/>
                <a:gd name="T2" fmla="*/ 152 w 153"/>
                <a:gd name="T3" fmla="*/ 93 h 154"/>
                <a:gd name="T4" fmla="*/ 147 w 153"/>
                <a:gd name="T5" fmla="*/ 107 h 154"/>
                <a:gd name="T6" fmla="*/ 141 w 153"/>
                <a:gd name="T7" fmla="*/ 120 h 154"/>
                <a:gd name="T8" fmla="*/ 131 w 153"/>
                <a:gd name="T9" fmla="*/ 132 h 154"/>
                <a:gd name="T10" fmla="*/ 120 w 153"/>
                <a:gd name="T11" fmla="*/ 141 h 154"/>
                <a:gd name="T12" fmla="*/ 106 w 153"/>
                <a:gd name="T13" fmla="*/ 148 h 154"/>
                <a:gd name="T14" fmla="*/ 92 w 153"/>
                <a:gd name="T15" fmla="*/ 153 h 154"/>
                <a:gd name="T16" fmla="*/ 76 w 153"/>
                <a:gd name="T17" fmla="*/ 154 h 154"/>
                <a:gd name="T18" fmla="*/ 68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5 h 154"/>
                <a:gd name="T42" fmla="*/ 23 w 153"/>
                <a:gd name="T43" fmla="*/ 23 h 154"/>
                <a:gd name="T44" fmla="*/ 33 w 153"/>
                <a:gd name="T45" fmla="*/ 13 h 154"/>
                <a:gd name="T46" fmla="*/ 47 w 153"/>
                <a:gd name="T47" fmla="*/ 6 h 154"/>
                <a:gd name="T48" fmla="*/ 62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1" y="120"/>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2" y="153"/>
                  </a:lnTo>
                  <a:lnTo>
                    <a:pt x="54" y="150"/>
                  </a:lnTo>
                  <a:lnTo>
                    <a:pt x="47" y="148"/>
                  </a:lnTo>
                  <a:lnTo>
                    <a:pt x="40" y="145"/>
                  </a:lnTo>
                  <a:lnTo>
                    <a:pt x="33" y="141"/>
                  </a:lnTo>
                  <a:lnTo>
                    <a:pt x="27" y="137"/>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8"/>
                  </a:lnTo>
                  <a:lnTo>
                    <a:pt x="33"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8"/>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1" name="Freeform 1691">
              <a:extLst>
                <a:ext uri="{FF2B5EF4-FFF2-40B4-BE49-F238E27FC236}">
                  <a16:creationId xmlns:a16="http://schemas.microsoft.com/office/drawing/2014/main" id="{7280A335-FF44-42CB-9F8F-033A7AB2C22E}"/>
                </a:ext>
              </a:extLst>
            </p:cNvPr>
            <p:cNvSpPr>
              <a:spLocks/>
            </p:cNvSpPr>
            <p:nvPr/>
          </p:nvSpPr>
          <p:spPr bwMode="auto">
            <a:xfrm>
              <a:off x="8734425" y="2619376"/>
              <a:ext cx="49213" cy="49213"/>
            </a:xfrm>
            <a:custGeom>
              <a:avLst/>
              <a:gdLst>
                <a:gd name="T0" fmla="*/ 155 w 155"/>
                <a:gd name="T1" fmla="*/ 77 h 154"/>
                <a:gd name="T2" fmla="*/ 153 w 155"/>
                <a:gd name="T3" fmla="*/ 93 h 154"/>
                <a:gd name="T4" fmla="*/ 148 w 155"/>
                <a:gd name="T5" fmla="*/ 107 h 154"/>
                <a:gd name="T6" fmla="*/ 141 w 155"/>
                <a:gd name="T7" fmla="*/ 120 h 154"/>
                <a:gd name="T8" fmla="*/ 132 w 155"/>
                <a:gd name="T9" fmla="*/ 132 h 154"/>
                <a:gd name="T10" fmla="*/ 121 w 155"/>
                <a:gd name="T11" fmla="*/ 141 h 154"/>
                <a:gd name="T12" fmla="*/ 107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8 w 155"/>
                <a:gd name="T25" fmla="*/ 137 h 154"/>
                <a:gd name="T26" fmla="*/ 18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2 h 154"/>
                <a:gd name="T38" fmla="*/ 6 w 155"/>
                <a:gd name="T39" fmla="*/ 47 h 154"/>
                <a:gd name="T40" fmla="*/ 13 w 155"/>
                <a:gd name="T41" fmla="*/ 35 h 154"/>
                <a:gd name="T42" fmla="*/ 23 w 155"/>
                <a:gd name="T43" fmla="*/ 23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9 h 154"/>
                <a:gd name="T58" fmla="*/ 126 w 155"/>
                <a:gd name="T59" fmla="*/ 18 h 154"/>
                <a:gd name="T60" fmla="*/ 137 w 155"/>
                <a:gd name="T61" fmla="*/ 28 h 154"/>
                <a:gd name="T62" fmla="*/ 145 w 155"/>
                <a:gd name="T63" fmla="*/ 40 h 154"/>
                <a:gd name="T64" fmla="*/ 150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0" y="100"/>
                  </a:lnTo>
                  <a:lnTo>
                    <a:pt x="148" y="107"/>
                  </a:lnTo>
                  <a:lnTo>
                    <a:pt x="145" y="114"/>
                  </a:lnTo>
                  <a:lnTo>
                    <a:pt x="141" y="120"/>
                  </a:lnTo>
                  <a:lnTo>
                    <a:pt x="137" y="126"/>
                  </a:lnTo>
                  <a:lnTo>
                    <a:pt x="132" y="132"/>
                  </a:lnTo>
                  <a:lnTo>
                    <a:pt x="126" y="137"/>
                  </a:lnTo>
                  <a:lnTo>
                    <a:pt x="121"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8"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8" y="28"/>
                  </a:lnTo>
                  <a:lnTo>
                    <a:pt x="23" y="23"/>
                  </a:lnTo>
                  <a:lnTo>
                    <a:pt x="28" y="18"/>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3"/>
                  </a:lnTo>
                  <a:lnTo>
                    <a:pt x="126" y="18"/>
                  </a:lnTo>
                  <a:lnTo>
                    <a:pt x="132" y="23"/>
                  </a:lnTo>
                  <a:lnTo>
                    <a:pt x="137" y="28"/>
                  </a:lnTo>
                  <a:lnTo>
                    <a:pt x="141" y="35"/>
                  </a:lnTo>
                  <a:lnTo>
                    <a:pt x="145" y="40"/>
                  </a:lnTo>
                  <a:lnTo>
                    <a:pt x="148" y="47"/>
                  </a:lnTo>
                  <a:lnTo>
                    <a:pt x="150"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2" name="Freeform 1692">
              <a:extLst>
                <a:ext uri="{FF2B5EF4-FFF2-40B4-BE49-F238E27FC236}">
                  <a16:creationId xmlns:a16="http://schemas.microsoft.com/office/drawing/2014/main" id="{77240E1E-9F89-4FDF-BC3E-65C8D3BA189A}"/>
                </a:ext>
              </a:extLst>
            </p:cNvPr>
            <p:cNvSpPr>
              <a:spLocks/>
            </p:cNvSpPr>
            <p:nvPr/>
          </p:nvSpPr>
          <p:spPr bwMode="auto">
            <a:xfrm>
              <a:off x="8594725" y="2690813"/>
              <a:ext cx="49213" cy="47625"/>
            </a:xfrm>
            <a:custGeom>
              <a:avLst/>
              <a:gdLst>
                <a:gd name="T0" fmla="*/ 155 w 155"/>
                <a:gd name="T1" fmla="*/ 77 h 154"/>
                <a:gd name="T2" fmla="*/ 153 w 155"/>
                <a:gd name="T3" fmla="*/ 93 h 154"/>
                <a:gd name="T4" fmla="*/ 148 w 155"/>
                <a:gd name="T5" fmla="*/ 107 h 154"/>
                <a:gd name="T6" fmla="*/ 141 w 155"/>
                <a:gd name="T7" fmla="*/ 120 h 154"/>
                <a:gd name="T8" fmla="*/ 132 w 155"/>
                <a:gd name="T9" fmla="*/ 132 h 154"/>
                <a:gd name="T10" fmla="*/ 120 w 155"/>
                <a:gd name="T11" fmla="*/ 141 h 154"/>
                <a:gd name="T12" fmla="*/ 108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4 h 154"/>
                <a:gd name="T24" fmla="*/ 29 w 155"/>
                <a:gd name="T25" fmla="*/ 136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2 h 154"/>
                <a:gd name="T38" fmla="*/ 6 w 155"/>
                <a:gd name="T39" fmla="*/ 47 h 154"/>
                <a:gd name="T40" fmla="*/ 14 w 155"/>
                <a:gd name="T41" fmla="*/ 35 h 154"/>
                <a:gd name="T42" fmla="*/ 23 w 155"/>
                <a:gd name="T43" fmla="*/ 23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9 h 154"/>
                <a:gd name="T58" fmla="*/ 126 w 155"/>
                <a:gd name="T59" fmla="*/ 17 h 154"/>
                <a:gd name="T60" fmla="*/ 137 w 155"/>
                <a:gd name="T61" fmla="*/ 28 h 154"/>
                <a:gd name="T62" fmla="*/ 145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8" y="107"/>
                  </a:lnTo>
                  <a:lnTo>
                    <a:pt x="145" y="114"/>
                  </a:lnTo>
                  <a:lnTo>
                    <a:pt x="141" y="120"/>
                  </a:lnTo>
                  <a:lnTo>
                    <a:pt x="137" y="126"/>
                  </a:lnTo>
                  <a:lnTo>
                    <a:pt x="132" y="132"/>
                  </a:lnTo>
                  <a:lnTo>
                    <a:pt x="126" y="136"/>
                  </a:lnTo>
                  <a:lnTo>
                    <a:pt x="120" y="141"/>
                  </a:lnTo>
                  <a:lnTo>
                    <a:pt x="114" y="144"/>
                  </a:lnTo>
                  <a:lnTo>
                    <a:pt x="108" y="148"/>
                  </a:lnTo>
                  <a:lnTo>
                    <a:pt x="100" y="150"/>
                  </a:lnTo>
                  <a:lnTo>
                    <a:pt x="93" y="153"/>
                  </a:lnTo>
                  <a:lnTo>
                    <a:pt x="85" y="154"/>
                  </a:lnTo>
                  <a:lnTo>
                    <a:pt x="77" y="154"/>
                  </a:lnTo>
                  <a:lnTo>
                    <a:pt x="77" y="154"/>
                  </a:lnTo>
                  <a:lnTo>
                    <a:pt x="69" y="154"/>
                  </a:lnTo>
                  <a:lnTo>
                    <a:pt x="62" y="153"/>
                  </a:lnTo>
                  <a:lnTo>
                    <a:pt x="54" y="150"/>
                  </a:lnTo>
                  <a:lnTo>
                    <a:pt x="47" y="148"/>
                  </a:lnTo>
                  <a:lnTo>
                    <a:pt x="40" y="144"/>
                  </a:lnTo>
                  <a:lnTo>
                    <a:pt x="35" y="141"/>
                  </a:lnTo>
                  <a:lnTo>
                    <a:pt x="29" y="136"/>
                  </a:lnTo>
                  <a:lnTo>
                    <a:pt x="23" y="132"/>
                  </a:lnTo>
                  <a:lnTo>
                    <a:pt x="17" y="126"/>
                  </a:lnTo>
                  <a:lnTo>
                    <a:pt x="14"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7"/>
                  </a:lnTo>
                  <a:lnTo>
                    <a:pt x="132" y="23"/>
                  </a:lnTo>
                  <a:lnTo>
                    <a:pt x="137" y="28"/>
                  </a:lnTo>
                  <a:lnTo>
                    <a:pt x="141" y="35"/>
                  </a:lnTo>
                  <a:lnTo>
                    <a:pt x="145"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3" name="Freeform 1693">
              <a:extLst>
                <a:ext uri="{FF2B5EF4-FFF2-40B4-BE49-F238E27FC236}">
                  <a16:creationId xmlns:a16="http://schemas.microsoft.com/office/drawing/2014/main" id="{5A4A3226-9564-411A-971A-C0841FA1CA00}"/>
                </a:ext>
              </a:extLst>
            </p:cNvPr>
            <p:cNvSpPr>
              <a:spLocks/>
            </p:cNvSpPr>
            <p:nvPr/>
          </p:nvSpPr>
          <p:spPr bwMode="auto">
            <a:xfrm>
              <a:off x="8594725" y="2619376"/>
              <a:ext cx="49213" cy="49213"/>
            </a:xfrm>
            <a:custGeom>
              <a:avLst/>
              <a:gdLst>
                <a:gd name="T0" fmla="*/ 155 w 155"/>
                <a:gd name="T1" fmla="*/ 77 h 154"/>
                <a:gd name="T2" fmla="*/ 153 w 155"/>
                <a:gd name="T3" fmla="*/ 93 h 154"/>
                <a:gd name="T4" fmla="*/ 148 w 155"/>
                <a:gd name="T5" fmla="*/ 107 h 154"/>
                <a:gd name="T6" fmla="*/ 141 w 155"/>
                <a:gd name="T7" fmla="*/ 120 h 154"/>
                <a:gd name="T8" fmla="*/ 132 w 155"/>
                <a:gd name="T9" fmla="*/ 132 h 154"/>
                <a:gd name="T10" fmla="*/ 120 w 155"/>
                <a:gd name="T11" fmla="*/ 141 h 154"/>
                <a:gd name="T12" fmla="*/ 108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9 w 155"/>
                <a:gd name="T25" fmla="*/ 137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2 h 154"/>
                <a:gd name="T38" fmla="*/ 6 w 155"/>
                <a:gd name="T39" fmla="*/ 47 h 154"/>
                <a:gd name="T40" fmla="*/ 14 w 155"/>
                <a:gd name="T41" fmla="*/ 35 h 154"/>
                <a:gd name="T42" fmla="*/ 23 w 155"/>
                <a:gd name="T43" fmla="*/ 23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9 h 154"/>
                <a:gd name="T58" fmla="*/ 126 w 155"/>
                <a:gd name="T59" fmla="*/ 18 h 154"/>
                <a:gd name="T60" fmla="*/ 137 w 155"/>
                <a:gd name="T61" fmla="*/ 28 h 154"/>
                <a:gd name="T62" fmla="*/ 145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8" y="107"/>
                  </a:lnTo>
                  <a:lnTo>
                    <a:pt x="145" y="114"/>
                  </a:lnTo>
                  <a:lnTo>
                    <a:pt x="141" y="120"/>
                  </a:lnTo>
                  <a:lnTo>
                    <a:pt x="137" y="126"/>
                  </a:lnTo>
                  <a:lnTo>
                    <a:pt x="132" y="132"/>
                  </a:lnTo>
                  <a:lnTo>
                    <a:pt x="126" y="137"/>
                  </a:lnTo>
                  <a:lnTo>
                    <a:pt x="120"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8"/>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8"/>
                  </a:lnTo>
                  <a:lnTo>
                    <a:pt x="132" y="23"/>
                  </a:lnTo>
                  <a:lnTo>
                    <a:pt x="137" y="28"/>
                  </a:lnTo>
                  <a:lnTo>
                    <a:pt x="141" y="35"/>
                  </a:lnTo>
                  <a:lnTo>
                    <a:pt x="145"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4" name="Freeform 1694">
              <a:extLst>
                <a:ext uri="{FF2B5EF4-FFF2-40B4-BE49-F238E27FC236}">
                  <a16:creationId xmlns:a16="http://schemas.microsoft.com/office/drawing/2014/main" id="{B535C6DD-A424-4B32-A7A8-E6FCFF8F7912}"/>
                </a:ext>
              </a:extLst>
            </p:cNvPr>
            <p:cNvSpPr>
              <a:spLocks/>
            </p:cNvSpPr>
            <p:nvPr/>
          </p:nvSpPr>
          <p:spPr bwMode="auto">
            <a:xfrm>
              <a:off x="8804275" y="2619376"/>
              <a:ext cx="49213" cy="49213"/>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2 h 154"/>
                <a:gd name="T10" fmla="*/ 120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5 h 154"/>
                <a:gd name="T42" fmla="*/ 22 w 154"/>
                <a:gd name="T43" fmla="*/ 23 h 154"/>
                <a:gd name="T44" fmla="*/ 33 w 154"/>
                <a:gd name="T45" fmla="*/ 13 h 154"/>
                <a:gd name="T46" fmla="*/ 47 w 154"/>
                <a:gd name="T47" fmla="*/ 6 h 154"/>
                <a:gd name="T48" fmla="*/ 61 w 154"/>
                <a:gd name="T49" fmla="*/ 1 h 154"/>
                <a:gd name="T50" fmla="*/ 77 w 154"/>
                <a:gd name="T51" fmla="*/ 0 h 154"/>
                <a:gd name="T52" fmla="*/ 85 w 154"/>
                <a:gd name="T53" fmla="*/ 0 h 154"/>
                <a:gd name="T54" fmla="*/ 100 w 154"/>
                <a:gd name="T55" fmla="*/ 4 h 154"/>
                <a:gd name="T56" fmla="*/ 114 w 154"/>
                <a:gd name="T57" fmla="*/ 9 h 154"/>
                <a:gd name="T58" fmla="*/ 126 w 154"/>
                <a:gd name="T59" fmla="*/ 18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0"/>
                  </a:lnTo>
                  <a:lnTo>
                    <a:pt x="136" y="126"/>
                  </a:lnTo>
                  <a:lnTo>
                    <a:pt x="132" y="132"/>
                  </a:lnTo>
                  <a:lnTo>
                    <a:pt x="126"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6" y="18"/>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5" name="Freeform 1695">
              <a:extLst>
                <a:ext uri="{FF2B5EF4-FFF2-40B4-BE49-F238E27FC236}">
                  <a16:creationId xmlns:a16="http://schemas.microsoft.com/office/drawing/2014/main" id="{E137A733-A033-4A94-A02C-C995CAFA940C}"/>
                </a:ext>
              </a:extLst>
            </p:cNvPr>
            <p:cNvSpPr>
              <a:spLocks/>
            </p:cNvSpPr>
            <p:nvPr/>
          </p:nvSpPr>
          <p:spPr bwMode="auto">
            <a:xfrm>
              <a:off x="8874125" y="2619376"/>
              <a:ext cx="49213" cy="49213"/>
            </a:xfrm>
            <a:custGeom>
              <a:avLst/>
              <a:gdLst>
                <a:gd name="T0" fmla="*/ 155 w 155"/>
                <a:gd name="T1" fmla="*/ 77 h 154"/>
                <a:gd name="T2" fmla="*/ 152 w 155"/>
                <a:gd name="T3" fmla="*/ 93 h 154"/>
                <a:gd name="T4" fmla="*/ 148 w 155"/>
                <a:gd name="T5" fmla="*/ 107 h 154"/>
                <a:gd name="T6" fmla="*/ 141 w 155"/>
                <a:gd name="T7" fmla="*/ 120 h 154"/>
                <a:gd name="T8" fmla="*/ 132 w 155"/>
                <a:gd name="T9" fmla="*/ 132 h 154"/>
                <a:gd name="T10" fmla="*/ 120 w 155"/>
                <a:gd name="T11" fmla="*/ 141 h 154"/>
                <a:gd name="T12" fmla="*/ 108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9 w 155"/>
                <a:gd name="T25" fmla="*/ 137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2 h 154"/>
                <a:gd name="T38" fmla="*/ 6 w 155"/>
                <a:gd name="T39" fmla="*/ 47 h 154"/>
                <a:gd name="T40" fmla="*/ 14 w 155"/>
                <a:gd name="T41" fmla="*/ 35 h 154"/>
                <a:gd name="T42" fmla="*/ 23 w 155"/>
                <a:gd name="T43" fmla="*/ 23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9 h 154"/>
                <a:gd name="T58" fmla="*/ 126 w 155"/>
                <a:gd name="T59" fmla="*/ 18 h 154"/>
                <a:gd name="T60" fmla="*/ 136 w 155"/>
                <a:gd name="T61" fmla="*/ 28 h 154"/>
                <a:gd name="T62" fmla="*/ 144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3"/>
                  </a:lnTo>
                  <a:lnTo>
                    <a:pt x="151" y="100"/>
                  </a:lnTo>
                  <a:lnTo>
                    <a:pt x="148" y="107"/>
                  </a:lnTo>
                  <a:lnTo>
                    <a:pt x="144" y="114"/>
                  </a:lnTo>
                  <a:lnTo>
                    <a:pt x="141" y="120"/>
                  </a:lnTo>
                  <a:lnTo>
                    <a:pt x="136" y="126"/>
                  </a:lnTo>
                  <a:lnTo>
                    <a:pt x="132" y="132"/>
                  </a:lnTo>
                  <a:lnTo>
                    <a:pt x="126" y="137"/>
                  </a:lnTo>
                  <a:lnTo>
                    <a:pt x="120"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8"/>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3"/>
                  </a:lnTo>
                  <a:lnTo>
                    <a:pt x="126" y="18"/>
                  </a:lnTo>
                  <a:lnTo>
                    <a:pt x="132" y="23"/>
                  </a:lnTo>
                  <a:lnTo>
                    <a:pt x="136" y="28"/>
                  </a:lnTo>
                  <a:lnTo>
                    <a:pt x="141" y="35"/>
                  </a:lnTo>
                  <a:lnTo>
                    <a:pt x="144" y="40"/>
                  </a:lnTo>
                  <a:lnTo>
                    <a:pt x="148" y="47"/>
                  </a:lnTo>
                  <a:lnTo>
                    <a:pt x="151"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6" name="Freeform 1696">
              <a:extLst>
                <a:ext uri="{FF2B5EF4-FFF2-40B4-BE49-F238E27FC236}">
                  <a16:creationId xmlns:a16="http://schemas.microsoft.com/office/drawing/2014/main" id="{D7DD8CBF-BDDA-4DBB-AC43-3A2119F7987B}"/>
                </a:ext>
              </a:extLst>
            </p:cNvPr>
            <p:cNvSpPr>
              <a:spLocks/>
            </p:cNvSpPr>
            <p:nvPr/>
          </p:nvSpPr>
          <p:spPr bwMode="auto">
            <a:xfrm>
              <a:off x="8943975" y="2619376"/>
              <a:ext cx="49213" cy="49213"/>
            </a:xfrm>
            <a:custGeom>
              <a:avLst/>
              <a:gdLst>
                <a:gd name="T0" fmla="*/ 154 w 154"/>
                <a:gd name="T1" fmla="*/ 77 h 154"/>
                <a:gd name="T2" fmla="*/ 152 w 154"/>
                <a:gd name="T3" fmla="*/ 93 h 154"/>
                <a:gd name="T4" fmla="*/ 147 w 154"/>
                <a:gd name="T5" fmla="*/ 107 h 154"/>
                <a:gd name="T6" fmla="*/ 141 w 154"/>
                <a:gd name="T7" fmla="*/ 120 h 154"/>
                <a:gd name="T8" fmla="*/ 131 w 154"/>
                <a:gd name="T9" fmla="*/ 132 h 154"/>
                <a:gd name="T10" fmla="*/ 120 w 154"/>
                <a:gd name="T11" fmla="*/ 141 h 154"/>
                <a:gd name="T12" fmla="*/ 107 w 154"/>
                <a:gd name="T13" fmla="*/ 148 h 154"/>
                <a:gd name="T14" fmla="*/ 93 w 154"/>
                <a:gd name="T15" fmla="*/ 153 h 154"/>
                <a:gd name="T16" fmla="*/ 76 w 154"/>
                <a:gd name="T17" fmla="*/ 154 h 154"/>
                <a:gd name="T18" fmla="*/ 70 w 154"/>
                <a:gd name="T19" fmla="*/ 154 h 154"/>
                <a:gd name="T20" fmla="*/ 54 w 154"/>
                <a:gd name="T21" fmla="*/ 150 h 154"/>
                <a:gd name="T22" fmla="*/ 40 w 154"/>
                <a:gd name="T23" fmla="*/ 145 h 154"/>
                <a:gd name="T24" fmla="*/ 28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2 h 154"/>
                <a:gd name="T38" fmla="*/ 7 w 154"/>
                <a:gd name="T39" fmla="*/ 47 h 154"/>
                <a:gd name="T40" fmla="*/ 14 w 154"/>
                <a:gd name="T41" fmla="*/ 35 h 154"/>
                <a:gd name="T42" fmla="*/ 23 w 154"/>
                <a:gd name="T43" fmla="*/ 23 h 154"/>
                <a:gd name="T44" fmla="*/ 34 w 154"/>
                <a:gd name="T45" fmla="*/ 13 h 154"/>
                <a:gd name="T46" fmla="*/ 47 w 154"/>
                <a:gd name="T47" fmla="*/ 6 h 154"/>
                <a:gd name="T48" fmla="*/ 62 w 154"/>
                <a:gd name="T49" fmla="*/ 1 h 154"/>
                <a:gd name="T50" fmla="*/ 76 w 154"/>
                <a:gd name="T51" fmla="*/ 0 h 154"/>
                <a:gd name="T52" fmla="*/ 84 w 154"/>
                <a:gd name="T53" fmla="*/ 0 h 154"/>
                <a:gd name="T54" fmla="*/ 99 w 154"/>
                <a:gd name="T55" fmla="*/ 4 h 154"/>
                <a:gd name="T56" fmla="*/ 113 w 154"/>
                <a:gd name="T57" fmla="*/ 9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7" y="107"/>
                  </a:lnTo>
                  <a:lnTo>
                    <a:pt x="145" y="114"/>
                  </a:lnTo>
                  <a:lnTo>
                    <a:pt x="141" y="120"/>
                  </a:lnTo>
                  <a:lnTo>
                    <a:pt x="136" y="126"/>
                  </a:lnTo>
                  <a:lnTo>
                    <a:pt x="131" y="132"/>
                  </a:lnTo>
                  <a:lnTo>
                    <a:pt x="126" y="137"/>
                  </a:lnTo>
                  <a:lnTo>
                    <a:pt x="120" y="141"/>
                  </a:lnTo>
                  <a:lnTo>
                    <a:pt x="113" y="145"/>
                  </a:lnTo>
                  <a:lnTo>
                    <a:pt x="107" y="148"/>
                  </a:lnTo>
                  <a:lnTo>
                    <a:pt x="99" y="150"/>
                  </a:lnTo>
                  <a:lnTo>
                    <a:pt x="93" y="153"/>
                  </a:lnTo>
                  <a:lnTo>
                    <a:pt x="84" y="154"/>
                  </a:lnTo>
                  <a:lnTo>
                    <a:pt x="76" y="154"/>
                  </a:lnTo>
                  <a:lnTo>
                    <a:pt x="76" y="154"/>
                  </a:lnTo>
                  <a:lnTo>
                    <a:pt x="70" y="154"/>
                  </a:lnTo>
                  <a:lnTo>
                    <a:pt x="62" y="153"/>
                  </a:lnTo>
                  <a:lnTo>
                    <a:pt x="54" y="150"/>
                  </a:lnTo>
                  <a:lnTo>
                    <a:pt x="47" y="148"/>
                  </a:lnTo>
                  <a:lnTo>
                    <a:pt x="40" y="145"/>
                  </a:lnTo>
                  <a:lnTo>
                    <a:pt x="34" y="141"/>
                  </a:lnTo>
                  <a:lnTo>
                    <a:pt x="28" y="137"/>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8" y="18"/>
                  </a:lnTo>
                  <a:lnTo>
                    <a:pt x="34" y="13"/>
                  </a:lnTo>
                  <a:lnTo>
                    <a:pt x="40" y="9"/>
                  </a:lnTo>
                  <a:lnTo>
                    <a:pt x="47" y="6"/>
                  </a:lnTo>
                  <a:lnTo>
                    <a:pt x="54" y="4"/>
                  </a:lnTo>
                  <a:lnTo>
                    <a:pt x="62" y="1"/>
                  </a:lnTo>
                  <a:lnTo>
                    <a:pt x="70" y="0"/>
                  </a:lnTo>
                  <a:lnTo>
                    <a:pt x="76" y="0"/>
                  </a:lnTo>
                  <a:lnTo>
                    <a:pt x="76" y="0"/>
                  </a:lnTo>
                  <a:lnTo>
                    <a:pt x="84" y="0"/>
                  </a:lnTo>
                  <a:lnTo>
                    <a:pt x="93" y="1"/>
                  </a:lnTo>
                  <a:lnTo>
                    <a:pt x="99" y="4"/>
                  </a:lnTo>
                  <a:lnTo>
                    <a:pt x="107" y="6"/>
                  </a:lnTo>
                  <a:lnTo>
                    <a:pt x="113" y="9"/>
                  </a:lnTo>
                  <a:lnTo>
                    <a:pt x="120" y="13"/>
                  </a:lnTo>
                  <a:lnTo>
                    <a:pt x="126" y="18"/>
                  </a:lnTo>
                  <a:lnTo>
                    <a:pt x="131" y="23"/>
                  </a:lnTo>
                  <a:lnTo>
                    <a:pt x="136" y="28"/>
                  </a:lnTo>
                  <a:lnTo>
                    <a:pt x="141" y="35"/>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7" name="Freeform 1697">
              <a:extLst>
                <a:ext uri="{FF2B5EF4-FFF2-40B4-BE49-F238E27FC236}">
                  <a16:creationId xmlns:a16="http://schemas.microsoft.com/office/drawing/2014/main" id="{E3AD4EF2-CDDC-42CB-B9E4-439064968232}"/>
                </a:ext>
              </a:extLst>
            </p:cNvPr>
            <p:cNvSpPr>
              <a:spLocks/>
            </p:cNvSpPr>
            <p:nvPr/>
          </p:nvSpPr>
          <p:spPr bwMode="auto">
            <a:xfrm>
              <a:off x="8382000" y="2827338"/>
              <a:ext cx="49213" cy="49213"/>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2 h 153"/>
                <a:gd name="T10" fmla="*/ 121 w 155"/>
                <a:gd name="T11" fmla="*/ 141 h 153"/>
                <a:gd name="T12" fmla="*/ 108 w 155"/>
                <a:gd name="T13" fmla="*/ 148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8 w 155"/>
                <a:gd name="T27" fmla="*/ 126 h 153"/>
                <a:gd name="T28" fmla="*/ 10 w 155"/>
                <a:gd name="T29" fmla="*/ 113 h 153"/>
                <a:gd name="T30" fmla="*/ 4 w 155"/>
                <a:gd name="T31" fmla="*/ 100 h 153"/>
                <a:gd name="T32" fmla="*/ 0 w 155"/>
                <a:gd name="T33" fmla="*/ 85 h 153"/>
                <a:gd name="T34" fmla="*/ 0 w 155"/>
                <a:gd name="T35" fmla="*/ 77 h 153"/>
                <a:gd name="T36" fmla="*/ 2 w 155"/>
                <a:gd name="T37" fmla="*/ 62 h 153"/>
                <a:gd name="T38" fmla="*/ 6 w 155"/>
                <a:gd name="T39" fmla="*/ 47 h 153"/>
                <a:gd name="T40" fmla="*/ 14 w 155"/>
                <a:gd name="T41" fmla="*/ 33 h 153"/>
                <a:gd name="T42" fmla="*/ 23 w 155"/>
                <a:gd name="T43" fmla="*/ 23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1" y="100"/>
                  </a:lnTo>
                  <a:lnTo>
                    <a:pt x="148" y="106"/>
                  </a:lnTo>
                  <a:lnTo>
                    <a:pt x="145" y="113"/>
                  </a:lnTo>
                  <a:lnTo>
                    <a:pt x="141" y="120"/>
                  </a:lnTo>
                  <a:lnTo>
                    <a:pt x="137" y="126"/>
                  </a:lnTo>
                  <a:lnTo>
                    <a:pt x="132" y="132"/>
                  </a:lnTo>
                  <a:lnTo>
                    <a:pt x="126" y="136"/>
                  </a:lnTo>
                  <a:lnTo>
                    <a:pt x="121"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8" y="126"/>
                  </a:lnTo>
                  <a:lnTo>
                    <a:pt x="14" y="120"/>
                  </a:lnTo>
                  <a:lnTo>
                    <a:pt x="10" y="113"/>
                  </a:lnTo>
                  <a:lnTo>
                    <a:pt x="6" y="106"/>
                  </a:lnTo>
                  <a:lnTo>
                    <a:pt x="4" y="100"/>
                  </a:lnTo>
                  <a:lnTo>
                    <a:pt x="2" y="93"/>
                  </a:lnTo>
                  <a:lnTo>
                    <a:pt x="0" y="85"/>
                  </a:lnTo>
                  <a:lnTo>
                    <a:pt x="0" y="77"/>
                  </a:lnTo>
                  <a:lnTo>
                    <a:pt x="0" y="77"/>
                  </a:lnTo>
                  <a:lnTo>
                    <a:pt x="0" y="69"/>
                  </a:lnTo>
                  <a:lnTo>
                    <a:pt x="2" y="62"/>
                  </a:lnTo>
                  <a:lnTo>
                    <a:pt x="4" y="54"/>
                  </a:lnTo>
                  <a:lnTo>
                    <a:pt x="6" y="47"/>
                  </a:lnTo>
                  <a:lnTo>
                    <a:pt x="10" y="40"/>
                  </a:lnTo>
                  <a:lnTo>
                    <a:pt x="14" y="33"/>
                  </a:lnTo>
                  <a:lnTo>
                    <a:pt x="18" y="27"/>
                  </a:lnTo>
                  <a:lnTo>
                    <a:pt x="23" y="23"/>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1" y="13"/>
                  </a:lnTo>
                  <a:lnTo>
                    <a:pt x="126" y="17"/>
                  </a:lnTo>
                  <a:lnTo>
                    <a:pt x="132" y="23"/>
                  </a:lnTo>
                  <a:lnTo>
                    <a:pt x="137" y="27"/>
                  </a:lnTo>
                  <a:lnTo>
                    <a:pt x="141" y="33"/>
                  </a:lnTo>
                  <a:lnTo>
                    <a:pt x="145"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8" name="Freeform 1698">
              <a:extLst>
                <a:ext uri="{FF2B5EF4-FFF2-40B4-BE49-F238E27FC236}">
                  <a16:creationId xmlns:a16="http://schemas.microsoft.com/office/drawing/2014/main" id="{FE97FC7E-8F2C-45BF-B256-5984EFD42485}"/>
                </a:ext>
              </a:extLst>
            </p:cNvPr>
            <p:cNvSpPr>
              <a:spLocks/>
            </p:cNvSpPr>
            <p:nvPr/>
          </p:nvSpPr>
          <p:spPr bwMode="auto">
            <a:xfrm>
              <a:off x="8451850" y="2827338"/>
              <a:ext cx="47625" cy="49213"/>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2 h 153"/>
                <a:gd name="T10" fmla="*/ 120 w 154"/>
                <a:gd name="T11" fmla="*/ 141 h 153"/>
                <a:gd name="T12" fmla="*/ 108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9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2 h 153"/>
                <a:gd name="T38" fmla="*/ 6 w 154"/>
                <a:gd name="T39" fmla="*/ 47 h 153"/>
                <a:gd name="T40" fmla="*/ 14 w 154"/>
                <a:gd name="T41" fmla="*/ 33 h 153"/>
                <a:gd name="T42" fmla="*/ 23 w 154"/>
                <a:gd name="T43" fmla="*/ 23 h 153"/>
                <a:gd name="T44" fmla="*/ 34 w 154"/>
                <a:gd name="T45" fmla="*/ 13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3"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9" y="136"/>
                  </a:lnTo>
                  <a:lnTo>
                    <a:pt x="23" y="132"/>
                  </a:lnTo>
                  <a:lnTo>
                    <a:pt x="17" y="126"/>
                  </a:lnTo>
                  <a:lnTo>
                    <a:pt x="14"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4" y="33"/>
                  </a:lnTo>
                  <a:lnTo>
                    <a:pt x="17" y="27"/>
                  </a:lnTo>
                  <a:lnTo>
                    <a:pt x="23" y="23"/>
                  </a:lnTo>
                  <a:lnTo>
                    <a:pt x="29" y="17"/>
                  </a:lnTo>
                  <a:lnTo>
                    <a:pt x="34" y="13"/>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3"/>
                  </a:lnTo>
                  <a:lnTo>
                    <a:pt x="126" y="17"/>
                  </a:lnTo>
                  <a:lnTo>
                    <a:pt x="132" y="23"/>
                  </a:lnTo>
                  <a:lnTo>
                    <a:pt x="136" y="27"/>
                  </a:lnTo>
                  <a:lnTo>
                    <a:pt x="141" y="33"/>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9" name="Freeform 1699">
              <a:extLst>
                <a:ext uri="{FF2B5EF4-FFF2-40B4-BE49-F238E27FC236}">
                  <a16:creationId xmlns:a16="http://schemas.microsoft.com/office/drawing/2014/main" id="{CCDA67A3-E474-4E2D-BF8F-0ECB0B85B132}"/>
                </a:ext>
              </a:extLst>
            </p:cNvPr>
            <p:cNvSpPr>
              <a:spLocks/>
            </p:cNvSpPr>
            <p:nvPr/>
          </p:nvSpPr>
          <p:spPr bwMode="auto">
            <a:xfrm>
              <a:off x="8521700" y="2827338"/>
              <a:ext cx="47625" cy="49213"/>
            </a:xfrm>
            <a:custGeom>
              <a:avLst/>
              <a:gdLst>
                <a:gd name="T0" fmla="*/ 153 w 153"/>
                <a:gd name="T1" fmla="*/ 77 h 153"/>
                <a:gd name="T2" fmla="*/ 152 w 153"/>
                <a:gd name="T3" fmla="*/ 93 h 153"/>
                <a:gd name="T4" fmla="*/ 147 w 153"/>
                <a:gd name="T5" fmla="*/ 106 h 153"/>
                <a:gd name="T6" fmla="*/ 141 w 153"/>
                <a:gd name="T7" fmla="*/ 120 h 153"/>
                <a:gd name="T8" fmla="*/ 131 w 153"/>
                <a:gd name="T9" fmla="*/ 132 h 153"/>
                <a:gd name="T10" fmla="*/ 120 w 153"/>
                <a:gd name="T11" fmla="*/ 141 h 153"/>
                <a:gd name="T12" fmla="*/ 106 w 153"/>
                <a:gd name="T13" fmla="*/ 148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6 w 153"/>
                <a:gd name="T39" fmla="*/ 47 h 153"/>
                <a:gd name="T40" fmla="*/ 12 w 153"/>
                <a:gd name="T41" fmla="*/ 33 h 153"/>
                <a:gd name="T42" fmla="*/ 23 w 153"/>
                <a:gd name="T43" fmla="*/ 23 h 153"/>
                <a:gd name="T44" fmla="*/ 34 w 153"/>
                <a:gd name="T45" fmla="*/ 13 h 153"/>
                <a:gd name="T46" fmla="*/ 47 w 153"/>
                <a:gd name="T47" fmla="*/ 6 h 153"/>
                <a:gd name="T48" fmla="*/ 62 w 153"/>
                <a:gd name="T49" fmla="*/ 1 h 153"/>
                <a:gd name="T50" fmla="*/ 77 w 153"/>
                <a:gd name="T51" fmla="*/ 0 h 153"/>
                <a:gd name="T52" fmla="*/ 85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3"/>
                  </a:lnTo>
                  <a:lnTo>
                    <a:pt x="17" y="27"/>
                  </a:lnTo>
                  <a:lnTo>
                    <a:pt x="23" y="23"/>
                  </a:lnTo>
                  <a:lnTo>
                    <a:pt x="27" y="17"/>
                  </a:lnTo>
                  <a:lnTo>
                    <a:pt x="34" y="13"/>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3"/>
                  </a:lnTo>
                  <a:lnTo>
                    <a:pt x="126" y="17"/>
                  </a:lnTo>
                  <a:lnTo>
                    <a:pt x="131" y="23"/>
                  </a:lnTo>
                  <a:lnTo>
                    <a:pt x="136" y="27"/>
                  </a:lnTo>
                  <a:lnTo>
                    <a:pt x="141" y="33"/>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0" name="Freeform 1700">
              <a:extLst>
                <a:ext uri="{FF2B5EF4-FFF2-40B4-BE49-F238E27FC236}">
                  <a16:creationId xmlns:a16="http://schemas.microsoft.com/office/drawing/2014/main" id="{7E56BC64-C939-4C67-9EFE-BC67F3F160A4}"/>
                </a:ext>
              </a:extLst>
            </p:cNvPr>
            <p:cNvSpPr>
              <a:spLocks/>
            </p:cNvSpPr>
            <p:nvPr/>
          </p:nvSpPr>
          <p:spPr bwMode="auto">
            <a:xfrm>
              <a:off x="8382000" y="2757488"/>
              <a:ext cx="49213" cy="49213"/>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2 h 153"/>
                <a:gd name="T10" fmla="*/ 121 w 155"/>
                <a:gd name="T11" fmla="*/ 141 h 153"/>
                <a:gd name="T12" fmla="*/ 108 w 155"/>
                <a:gd name="T13" fmla="*/ 148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8 w 155"/>
                <a:gd name="T27" fmla="*/ 126 h 153"/>
                <a:gd name="T28" fmla="*/ 10 w 155"/>
                <a:gd name="T29" fmla="*/ 113 h 153"/>
                <a:gd name="T30" fmla="*/ 4 w 155"/>
                <a:gd name="T31" fmla="*/ 100 h 153"/>
                <a:gd name="T32" fmla="*/ 0 w 155"/>
                <a:gd name="T33" fmla="*/ 85 h 153"/>
                <a:gd name="T34" fmla="*/ 0 w 155"/>
                <a:gd name="T35" fmla="*/ 77 h 153"/>
                <a:gd name="T36" fmla="*/ 2 w 155"/>
                <a:gd name="T37" fmla="*/ 62 h 153"/>
                <a:gd name="T38" fmla="*/ 6 w 155"/>
                <a:gd name="T39" fmla="*/ 47 h 153"/>
                <a:gd name="T40" fmla="*/ 14 w 155"/>
                <a:gd name="T41" fmla="*/ 33 h 153"/>
                <a:gd name="T42" fmla="*/ 23 w 155"/>
                <a:gd name="T43" fmla="*/ 22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1" y="100"/>
                  </a:lnTo>
                  <a:lnTo>
                    <a:pt x="148" y="106"/>
                  </a:lnTo>
                  <a:lnTo>
                    <a:pt x="145" y="113"/>
                  </a:lnTo>
                  <a:lnTo>
                    <a:pt x="141" y="120"/>
                  </a:lnTo>
                  <a:lnTo>
                    <a:pt x="137" y="126"/>
                  </a:lnTo>
                  <a:lnTo>
                    <a:pt x="132" y="132"/>
                  </a:lnTo>
                  <a:lnTo>
                    <a:pt x="126" y="136"/>
                  </a:lnTo>
                  <a:lnTo>
                    <a:pt x="121"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8" y="126"/>
                  </a:lnTo>
                  <a:lnTo>
                    <a:pt x="14" y="120"/>
                  </a:lnTo>
                  <a:lnTo>
                    <a:pt x="10" y="113"/>
                  </a:lnTo>
                  <a:lnTo>
                    <a:pt x="6" y="106"/>
                  </a:lnTo>
                  <a:lnTo>
                    <a:pt x="4" y="100"/>
                  </a:lnTo>
                  <a:lnTo>
                    <a:pt x="2" y="93"/>
                  </a:lnTo>
                  <a:lnTo>
                    <a:pt x="0" y="85"/>
                  </a:lnTo>
                  <a:lnTo>
                    <a:pt x="0" y="77"/>
                  </a:lnTo>
                  <a:lnTo>
                    <a:pt x="0" y="77"/>
                  </a:lnTo>
                  <a:lnTo>
                    <a:pt x="0" y="69"/>
                  </a:lnTo>
                  <a:lnTo>
                    <a:pt x="2" y="62"/>
                  </a:lnTo>
                  <a:lnTo>
                    <a:pt x="4" y="54"/>
                  </a:lnTo>
                  <a:lnTo>
                    <a:pt x="6" y="47"/>
                  </a:lnTo>
                  <a:lnTo>
                    <a:pt x="10" y="40"/>
                  </a:lnTo>
                  <a:lnTo>
                    <a:pt x="14" y="33"/>
                  </a:lnTo>
                  <a:lnTo>
                    <a:pt x="18" y="27"/>
                  </a:lnTo>
                  <a:lnTo>
                    <a:pt x="23" y="22"/>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1" y="13"/>
                  </a:lnTo>
                  <a:lnTo>
                    <a:pt x="126" y="17"/>
                  </a:lnTo>
                  <a:lnTo>
                    <a:pt x="132" y="22"/>
                  </a:lnTo>
                  <a:lnTo>
                    <a:pt x="137" y="27"/>
                  </a:lnTo>
                  <a:lnTo>
                    <a:pt x="141" y="33"/>
                  </a:lnTo>
                  <a:lnTo>
                    <a:pt x="145"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1" name="Freeform 1701">
              <a:extLst>
                <a:ext uri="{FF2B5EF4-FFF2-40B4-BE49-F238E27FC236}">
                  <a16:creationId xmlns:a16="http://schemas.microsoft.com/office/drawing/2014/main" id="{F8EFEDD3-B571-4AB8-8428-3A5B2A654D9C}"/>
                </a:ext>
              </a:extLst>
            </p:cNvPr>
            <p:cNvSpPr>
              <a:spLocks/>
            </p:cNvSpPr>
            <p:nvPr/>
          </p:nvSpPr>
          <p:spPr bwMode="auto">
            <a:xfrm>
              <a:off x="8451850" y="2757488"/>
              <a:ext cx="47625" cy="49213"/>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2 h 153"/>
                <a:gd name="T10" fmla="*/ 120 w 154"/>
                <a:gd name="T11" fmla="*/ 141 h 153"/>
                <a:gd name="T12" fmla="*/ 108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9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2 h 153"/>
                <a:gd name="T38" fmla="*/ 6 w 154"/>
                <a:gd name="T39" fmla="*/ 47 h 153"/>
                <a:gd name="T40" fmla="*/ 14 w 154"/>
                <a:gd name="T41" fmla="*/ 33 h 153"/>
                <a:gd name="T42" fmla="*/ 23 w 154"/>
                <a:gd name="T43" fmla="*/ 22 h 153"/>
                <a:gd name="T44" fmla="*/ 34 w 154"/>
                <a:gd name="T45" fmla="*/ 13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3"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9" y="136"/>
                  </a:lnTo>
                  <a:lnTo>
                    <a:pt x="23" y="132"/>
                  </a:lnTo>
                  <a:lnTo>
                    <a:pt x="17" y="126"/>
                  </a:lnTo>
                  <a:lnTo>
                    <a:pt x="14"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4" y="33"/>
                  </a:lnTo>
                  <a:lnTo>
                    <a:pt x="17" y="27"/>
                  </a:lnTo>
                  <a:lnTo>
                    <a:pt x="23" y="22"/>
                  </a:lnTo>
                  <a:lnTo>
                    <a:pt x="29" y="17"/>
                  </a:lnTo>
                  <a:lnTo>
                    <a:pt x="34" y="13"/>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3"/>
                  </a:lnTo>
                  <a:lnTo>
                    <a:pt x="126" y="17"/>
                  </a:lnTo>
                  <a:lnTo>
                    <a:pt x="132" y="22"/>
                  </a:lnTo>
                  <a:lnTo>
                    <a:pt x="136" y="27"/>
                  </a:lnTo>
                  <a:lnTo>
                    <a:pt x="141" y="33"/>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2" name="Freeform 1702">
              <a:extLst>
                <a:ext uri="{FF2B5EF4-FFF2-40B4-BE49-F238E27FC236}">
                  <a16:creationId xmlns:a16="http://schemas.microsoft.com/office/drawing/2014/main" id="{3105A20A-81D8-4DF3-B6FC-424AFA03F18F}"/>
                </a:ext>
              </a:extLst>
            </p:cNvPr>
            <p:cNvSpPr>
              <a:spLocks/>
            </p:cNvSpPr>
            <p:nvPr/>
          </p:nvSpPr>
          <p:spPr bwMode="auto">
            <a:xfrm>
              <a:off x="8521700" y="2757488"/>
              <a:ext cx="47625" cy="49213"/>
            </a:xfrm>
            <a:custGeom>
              <a:avLst/>
              <a:gdLst>
                <a:gd name="T0" fmla="*/ 153 w 153"/>
                <a:gd name="T1" fmla="*/ 77 h 153"/>
                <a:gd name="T2" fmla="*/ 152 w 153"/>
                <a:gd name="T3" fmla="*/ 93 h 153"/>
                <a:gd name="T4" fmla="*/ 147 w 153"/>
                <a:gd name="T5" fmla="*/ 106 h 153"/>
                <a:gd name="T6" fmla="*/ 141 w 153"/>
                <a:gd name="T7" fmla="*/ 120 h 153"/>
                <a:gd name="T8" fmla="*/ 131 w 153"/>
                <a:gd name="T9" fmla="*/ 132 h 153"/>
                <a:gd name="T10" fmla="*/ 120 w 153"/>
                <a:gd name="T11" fmla="*/ 141 h 153"/>
                <a:gd name="T12" fmla="*/ 106 w 153"/>
                <a:gd name="T13" fmla="*/ 148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6 w 153"/>
                <a:gd name="T39" fmla="*/ 47 h 153"/>
                <a:gd name="T40" fmla="*/ 12 w 153"/>
                <a:gd name="T41" fmla="*/ 33 h 153"/>
                <a:gd name="T42" fmla="*/ 23 w 153"/>
                <a:gd name="T43" fmla="*/ 22 h 153"/>
                <a:gd name="T44" fmla="*/ 34 w 153"/>
                <a:gd name="T45" fmla="*/ 13 h 153"/>
                <a:gd name="T46" fmla="*/ 47 w 153"/>
                <a:gd name="T47" fmla="*/ 6 h 153"/>
                <a:gd name="T48" fmla="*/ 62 w 153"/>
                <a:gd name="T49" fmla="*/ 1 h 153"/>
                <a:gd name="T50" fmla="*/ 77 w 153"/>
                <a:gd name="T51" fmla="*/ 0 h 153"/>
                <a:gd name="T52" fmla="*/ 85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3"/>
                  </a:lnTo>
                  <a:lnTo>
                    <a:pt x="17" y="27"/>
                  </a:lnTo>
                  <a:lnTo>
                    <a:pt x="23" y="22"/>
                  </a:lnTo>
                  <a:lnTo>
                    <a:pt x="27" y="17"/>
                  </a:lnTo>
                  <a:lnTo>
                    <a:pt x="34" y="13"/>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3" name="Freeform 1703">
              <a:extLst>
                <a:ext uri="{FF2B5EF4-FFF2-40B4-BE49-F238E27FC236}">
                  <a16:creationId xmlns:a16="http://schemas.microsoft.com/office/drawing/2014/main" id="{DB6E8589-803B-422F-9E5D-421E779E8C3C}"/>
                </a:ext>
              </a:extLst>
            </p:cNvPr>
            <p:cNvSpPr>
              <a:spLocks/>
            </p:cNvSpPr>
            <p:nvPr/>
          </p:nvSpPr>
          <p:spPr bwMode="auto">
            <a:xfrm>
              <a:off x="8664575" y="2827338"/>
              <a:ext cx="49213" cy="49213"/>
            </a:xfrm>
            <a:custGeom>
              <a:avLst/>
              <a:gdLst>
                <a:gd name="T0" fmla="*/ 153 w 153"/>
                <a:gd name="T1" fmla="*/ 77 h 153"/>
                <a:gd name="T2" fmla="*/ 152 w 153"/>
                <a:gd name="T3" fmla="*/ 93 h 153"/>
                <a:gd name="T4" fmla="*/ 147 w 153"/>
                <a:gd name="T5" fmla="*/ 106 h 153"/>
                <a:gd name="T6" fmla="*/ 141 w 153"/>
                <a:gd name="T7" fmla="*/ 120 h 153"/>
                <a:gd name="T8" fmla="*/ 131 w 153"/>
                <a:gd name="T9" fmla="*/ 132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5 w 153"/>
                <a:gd name="T39" fmla="*/ 47 h 153"/>
                <a:gd name="T40" fmla="*/ 12 w 153"/>
                <a:gd name="T41" fmla="*/ 33 h 153"/>
                <a:gd name="T42" fmla="*/ 23 w 153"/>
                <a:gd name="T43" fmla="*/ 23 h 153"/>
                <a:gd name="T44" fmla="*/ 33 w 153"/>
                <a:gd name="T45" fmla="*/ 13 h 153"/>
                <a:gd name="T46" fmla="*/ 47 w 153"/>
                <a:gd name="T47" fmla="*/ 6 h 153"/>
                <a:gd name="T48" fmla="*/ 62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3" y="141"/>
                  </a:lnTo>
                  <a:lnTo>
                    <a:pt x="27" y="136"/>
                  </a:lnTo>
                  <a:lnTo>
                    <a:pt x="23"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3"/>
                  </a:lnTo>
                  <a:lnTo>
                    <a:pt x="17" y="27"/>
                  </a:lnTo>
                  <a:lnTo>
                    <a:pt x="23" y="23"/>
                  </a:lnTo>
                  <a:lnTo>
                    <a:pt x="27" y="17"/>
                  </a:lnTo>
                  <a:lnTo>
                    <a:pt x="33" y="13"/>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7"/>
                  </a:lnTo>
                  <a:lnTo>
                    <a:pt x="141" y="33"/>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4" name="Freeform 1704">
              <a:extLst>
                <a:ext uri="{FF2B5EF4-FFF2-40B4-BE49-F238E27FC236}">
                  <a16:creationId xmlns:a16="http://schemas.microsoft.com/office/drawing/2014/main" id="{39FEF5DD-7639-40BF-929B-8B956C2BDE83}"/>
                </a:ext>
              </a:extLst>
            </p:cNvPr>
            <p:cNvSpPr>
              <a:spLocks/>
            </p:cNvSpPr>
            <p:nvPr/>
          </p:nvSpPr>
          <p:spPr bwMode="auto">
            <a:xfrm>
              <a:off x="8734425" y="2827338"/>
              <a:ext cx="49213" cy="49213"/>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2 h 153"/>
                <a:gd name="T10" fmla="*/ 121 w 155"/>
                <a:gd name="T11" fmla="*/ 141 h 153"/>
                <a:gd name="T12" fmla="*/ 107 w 155"/>
                <a:gd name="T13" fmla="*/ 148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8 w 155"/>
                <a:gd name="T25" fmla="*/ 136 h 153"/>
                <a:gd name="T26" fmla="*/ 18 w 155"/>
                <a:gd name="T27" fmla="*/ 126 h 153"/>
                <a:gd name="T28" fmla="*/ 9 w 155"/>
                <a:gd name="T29" fmla="*/ 113 h 153"/>
                <a:gd name="T30" fmla="*/ 4 w 155"/>
                <a:gd name="T31" fmla="*/ 100 h 153"/>
                <a:gd name="T32" fmla="*/ 0 w 155"/>
                <a:gd name="T33" fmla="*/ 85 h 153"/>
                <a:gd name="T34" fmla="*/ 0 w 155"/>
                <a:gd name="T35" fmla="*/ 77 h 153"/>
                <a:gd name="T36" fmla="*/ 1 w 155"/>
                <a:gd name="T37" fmla="*/ 62 h 153"/>
                <a:gd name="T38" fmla="*/ 6 w 155"/>
                <a:gd name="T39" fmla="*/ 47 h 153"/>
                <a:gd name="T40" fmla="*/ 13 w 155"/>
                <a:gd name="T41" fmla="*/ 33 h 153"/>
                <a:gd name="T42" fmla="*/ 23 w 155"/>
                <a:gd name="T43" fmla="*/ 23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0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0" y="100"/>
                  </a:lnTo>
                  <a:lnTo>
                    <a:pt x="148" y="106"/>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2"/>
                  </a:lnTo>
                  <a:lnTo>
                    <a:pt x="18"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3"/>
                  </a:lnTo>
                  <a:lnTo>
                    <a:pt x="18" y="27"/>
                  </a:lnTo>
                  <a:lnTo>
                    <a:pt x="23" y="23"/>
                  </a:lnTo>
                  <a:lnTo>
                    <a:pt x="28" y="17"/>
                  </a:lnTo>
                  <a:lnTo>
                    <a:pt x="35"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3"/>
                  </a:lnTo>
                  <a:lnTo>
                    <a:pt x="126" y="17"/>
                  </a:lnTo>
                  <a:lnTo>
                    <a:pt x="132" y="23"/>
                  </a:lnTo>
                  <a:lnTo>
                    <a:pt x="137" y="27"/>
                  </a:lnTo>
                  <a:lnTo>
                    <a:pt x="141" y="33"/>
                  </a:lnTo>
                  <a:lnTo>
                    <a:pt x="145" y="40"/>
                  </a:lnTo>
                  <a:lnTo>
                    <a:pt x="148" y="47"/>
                  </a:lnTo>
                  <a:lnTo>
                    <a:pt x="150"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5" name="Freeform 1705">
              <a:extLst>
                <a:ext uri="{FF2B5EF4-FFF2-40B4-BE49-F238E27FC236}">
                  <a16:creationId xmlns:a16="http://schemas.microsoft.com/office/drawing/2014/main" id="{264E9D7F-B699-4EFC-97CB-AF43E00A2EAD}"/>
                </a:ext>
              </a:extLst>
            </p:cNvPr>
            <p:cNvSpPr>
              <a:spLocks/>
            </p:cNvSpPr>
            <p:nvPr/>
          </p:nvSpPr>
          <p:spPr bwMode="auto">
            <a:xfrm>
              <a:off x="8804275" y="2827338"/>
              <a:ext cx="49213" cy="49213"/>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2 h 153"/>
                <a:gd name="T10" fmla="*/ 120 w 154"/>
                <a:gd name="T11" fmla="*/ 141 h 153"/>
                <a:gd name="T12" fmla="*/ 107 w 154"/>
                <a:gd name="T13" fmla="*/ 148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2 h 153"/>
                <a:gd name="T38" fmla="*/ 6 w 154"/>
                <a:gd name="T39" fmla="*/ 47 h 153"/>
                <a:gd name="T40" fmla="*/ 13 w 154"/>
                <a:gd name="T41" fmla="*/ 33 h 153"/>
                <a:gd name="T42" fmla="*/ 22 w 154"/>
                <a:gd name="T43" fmla="*/ 23 h 153"/>
                <a:gd name="T44" fmla="*/ 33 w 154"/>
                <a:gd name="T45" fmla="*/ 13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3"/>
                  </a:lnTo>
                  <a:lnTo>
                    <a:pt x="17" y="27"/>
                  </a:lnTo>
                  <a:lnTo>
                    <a:pt x="22" y="23"/>
                  </a:lnTo>
                  <a:lnTo>
                    <a:pt x="28" y="17"/>
                  </a:lnTo>
                  <a:lnTo>
                    <a:pt x="33" y="13"/>
                  </a:lnTo>
                  <a:lnTo>
                    <a:pt x="40" y="9"/>
                  </a:lnTo>
                  <a:lnTo>
                    <a:pt x="47" y="6"/>
                  </a:lnTo>
                  <a:lnTo>
                    <a:pt x="54" y="3"/>
                  </a:lnTo>
                  <a:lnTo>
                    <a:pt x="61" y="1"/>
                  </a:lnTo>
                  <a:lnTo>
                    <a:pt x="69" y="0"/>
                  </a:lnTo>
                  <a:lnTo>
                    <a:pt x="77" y="0"/>
                  </a:lnTo>
                  <a:lnTo>
                    <a:pt x="77" y="0"/>
                  </a:lnTo>
                  <a:lnTo>
                    <a:pt x="85" y="0"/>
                  </a:lnTo>
                  <a:lnTo>
                    <a:pt x="92" y="1"/>
                  </a:lnTo>
                  <a:lnTo>
                    <a:pt x="100" y="3"/>
                  </a:lnTo>
                  <a:lnTo>
                    <a:pt x="107" y="6"/>
                  </a:lnTo>
                  <a:lnTo>
                    <a:pt x="114" y="9"/>
                  </a:lnTo>
                  <a:lnTo>
                    <a:pt x="120" y="13"/>
                  </a:lnTo>
                  <a:lnTo>
                    <a:pt x="126" y="17"/>
                  </a:lnTo>
                  <a:lnTo>
                    <a:pt x="132" y="23"/>
                  </a:lnTo>
                  <a:lnTo>
                    <a:pt x="136" y="27"/>
                  </a:lnTo>
                  <a:lnTo>
                    <a:pt x="141" y="33"/>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6" name="Freeform 1706">
              <a:extLst>
                <a:ext uri="{FF2B5EF4-FFF2-40B4-BE49-F238E27FC236}">
                  <a16:creationId xmlns:a16="http://schemas.microsoft.com/office/drawing/2014/main" id="{07DC6608-B5AC-4DD2-B991-6C1F00316BD4}"/>
                </a:ext>
              </a:extLst>
            </p:cNvPr>
            <p:cNvSpPr>
              <a:spLocks/>
            </p:cNvSpPr>
            <p:nvPr/>
          </p:nvSpPr>
          <p:spPr bwMode="auto">
            <a:xfrm>
              <a:off x="8874125" y="2827338"/>
              <a:ext cx="49213" cy="49213"/>
            </a:xfrm>
            <a:custGeom>
              <a:avLst/>
              <a:gdLst>
                <a:gd name="T0" fmla="*/ 155 w 155"/>
                <a:gd name="T1" fmla="*/ 77 h 153"/>
                <a:gd name="T2" fmla="*/ 152 w 155"/>
                <a:gd name="T3" fmla="*/ 93 h 153"/>
                <a:gd name="T4" fmla="*/ 148 w 155"/>
                <a:gd name="T5" fmla="*/ 106 h 153"/>
                <a:gd name="T6" fmla="*/ 141 w 155"/>
                <a:gd name="T7" fmla="*/ 120 h 153"/>
                <a:gd name="T8" fmla="*/ 132 w 155"/>
                <a:gd name="T9" fmla="*/ 132 h 153"/>
                <a:gd name="T10" fmla="*/ 120 w 155"/>
                <a:gd name="T11" fmla="*/ 141 h 153"/>
                <a:gd name="T12" fmla="*/ 108 w 155"/>
                <a:gd name="T13" fmla="*/ 148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100 h 153"/>
                <a:gd name="T32" fmla="*/ 0 w 155"/>
                <a:gd name="T33" fmla="*/ 85 h 153"/>
                <a:gd name="T34" fmla="*/ 0 w 155"/>
                <a:gd name="T35" fmla="*/ 77 h 153"/>
                <a:gd name="T36" fmla="*/ 1 w 155"/>
                <a:gd name="T37" fmla="*/ 62 h 153"/>
                <a:gd name="T38" fmla="*/ 6 w 155"/>
                <a:gd name="T39" fmla="*/ 47 h 153"/>
                <a:gd name="T40" fmla="*/ 14 w 155"/>
                <a:gd name="T41" fmla="*/ 33 h 153"/>
                <a:gd name="T42" fmla="*/ 23 w 155"/>
                <a:gd name="T43" fmla="*/ 23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6 w 155"/>
                <a:gd name="T61" fmla="*/ 27 h 153"/>
                <a:gd name="T62" fmla="*/ 144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2" y="93"/>
                  </a:lnTo>
                  <a:lnTo>
                    <a:pt x="151" y="100"/>
                  </a:lnTo>
                  <a:lnTo>
                    <a:pt x="148" y="106"/>
                  </a:lnTo>
                  <a:lnTo>
                    <a:pt x="144"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4" y="33"/>
                  </a:lnTo>
                  <a:lnTo>
                    <a:pt x="17" y="27"/>
                  </a:lnTo>
                  <a:lnTo>
                    <a:pt x="23" y="23"/>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3"/>
                  </a:lnTo>
                  <a:lnTo>
                    <a:pt x="126" y="17"/>
                  </a:lnTo>
                  <a:lnTo>
                    <a:pt x="132" y="23"/>
                  </a:lnTo>
                  <a:lnTo>
                    <a:pt x="136" y="27"/>
                  </a:lnTo>
                  <a:lnTo>
                    <a:pt x="141" y="33"/>
                  </a:lnTo>
                  <a:lnTo>
                    <a:pt x="144" y="40"/>
                  </a:lnTo>
                  <a:lnTo>
                    <a:pt x="148" y="47"/>
                  </a:lnTo>
                  <a:lnTo>
                    <a:pt x="151"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7" name="Freeform 1707">
              <a:extLst>
                <a:ext uri="{FF2B5EF4-FFF2-40B4-BE49-F238E27FC236}">
                  <a16:creationId xmlns:a16="http://schemas.microsoft.com/office/drawing/2014/main" id="{7094C013-3A78-4109-8C5E-7C8C597B00F3}"/>
                </a:ext>
              </a:extLst>
            </p:cNvPr>
            <p:cNvSpPr>
              <a:spLocks/>
            </p:cNvSpPr>
            <p:nvPr/>
          </p:nvSpPr>
          <p:spPr bwMode="auto">
            <a:xfrm>
              <a:off x="8943975" y="2827338"/>
              <a:ext cx="49213" cy="49213"/>
            </a:xfrm>
            <a:custGeom>
              <a:avLst/>
              <a:gdLst>
                <a:gd name="T0" fmla="*/ 154 w 154"/>
                <a:gd name="T1" fmla="*/ 77 h 153"/>
                <a:gd name="T2" fmla="*/ 152 w 154"/>
                <a:gd name="T3" fmla="*/ 93 h 153"/>
                <a:gd name="T4" fmla="*/ 147 w 154"/>
                <a:gd name="T5" fmla="*/ 106 h 153"/>
                <a:gd name="T6" fmla="*/ 141 w 154"/>
                <a:gd name="T7" fmla="*/ 120 h 153"/>
                <a:gd name="T8" fmla="*/ 131 w 154"/>
                <a:gd name="T9" fmla="*/ 132 h 153"/>
                <a:gd name="T10" fmla="*/ 120 w 154"/>
                <a:gd name="T11" fmla="*/ 141 h 153"/>
                <a:gd name="T12" fmla="*/ 107 w 154"/>
                <a:gd name="T13" fmla="*/ 148 h 153"/>
                <a:gd name="T14" fmla="*/ 93 w 154"/>
                <a:gd name="T15" fmla="*/ 152 h 153"/>
                <a:gd name="T16" fmla="*/ 76 w 154"/>
                <a:gd name="T17" fmla="*/ 153 h 153"/>
                <a:gd name="T18" fmla="*/ 70 w 154"/>
                <a:gd name="T19" fmla="*/ 153 h 153"/>
                <a:gd name="T20" fmla="*/ 54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2 h 153"/>
                <a:gd name="T38" fmla="*/ 7 w 154"/>
                <a:gd name="T39" fmla="*/ 47 h 153"/>
                <a:gd name="T40" fmla="*/ 14 w 154"/>
                <a:gd name="T41" fmla="*/ 33 h 153"/>
                <a:gd name="T42" fmla="*/ 23 w 154"/>
                <a:gd name="T43" fmla="*/ 23 h 153"/>
                <a:gd name="T44" fmla="*/ 34 w 154"/>
                <a:gd name="T45" fmla="*/ 13 h 153"/>
                <a:gd name="T46" fmla="*/ 47 w 154"/>
                <a:gd name="T47" fmla="*/ 6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7" y="106"/>
                  </a:lnTo>
                  <a:lnTo>
                    <a:pt x="145" y="113"/>
                  </a:lnTo>
                  <a:lnTo>
                    <a:pt x="141" y="120"/>
                  </a:lnTo>
                  <a:lnTo>
                    <a:pt x="136" y="126"/>
                  </a:lnTo>
                  <a:lnTo>
                    <a:pt x="131" y="132"/>
                  </a:lnTo>
                  <a:lnTo>
                    <a:pt x="126" y="136"/>
                  </a:lnTo>
                  <a:lnTo>
                    <a:pt x="120" y="141"/>
                  </a:lnTo>
                  <a:lnTo>
                    <a:pt x="113" y="144"/>
                  </a:lnTo>
                  <a:lnTo>
                    <a:pt x="107" y="148"/>
                  </a:lnTo>
                  <a:lnTo>
                    <a:pt x="99" y="150"/>
                  </a:lnTo>
                  <a:lnTo>
                    <a:pt x="93" y="152"/>
                  </a:lnTo>
                  <a:lnTo>
                    <a:pt x="84" y="153"/>
                  </a:lnTo>
                  <a:lnTo>
                    <a:pt x="76" y="153"/>
                  </a:lnTo>
                  <a:lnTo>
                    <a:pt x="76" y="153"/>
                  </a:lnTo>
                  <a:lnTo>
                    <a:pt x="70" y="153"/>
                  </a:lnTo>
                  <a:lnTo>
                    <a:pt x="62" y="152"/>
                  </a:lnTo>
                  <a:lnTo>
                    <a:pt x="54" y="150"/>
                  </a:lnTo>
                  <a:lnTo>
                    <a:pt x="47" y="148"/>
                  </a:lnTo>
                  <a:lnTo>
                    <a:pt x="40" y="144"/>
                  </a:lnTo>
                  <a:lnTo>
                    <a:pt x="34" y="141"/>
                  </a:lnTo>
                  <a:lnTo>
                    <a:pt x="28"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4" y="33"/>
                  </a:lnTo>
                  <a:lnTo>
                    <a:pt x="18" y="27"/>
                  </a:lnTo>
                  <a:lnTo>
                    <a:pt x="23" y="23"/>
                  </a:lnTo>
                  <a:lnTo>
                    <a:pt x="28" y="17"/>
                  </a:lnTo>
                  <a:lnTo>
                    <a:pt x="34" y="13"/>
                  </a:lnTo>
                  <a:lnTo>
                    <a:pt x="40" y="9"/>
                  </a:lnTo>
                  <a:lnTo>
                    <a:pt x="47" y="6"/>
                  </a:lnTo>
                  <a:lnTo>
                    <a:pt x="54" y="3"/>
                  </a:lnTo>
                  <a:lnTo>
                    <a:pt x="62" y="1"/>
                  </a:lnTo>
                  <a:lnTo>
                    <a:pt x="70" y="0"/>
                  </a:lnTo>
                  <a:lnTo>
                    <a:pt x="76" y="0"/>
                  </a:lnTo>
                  <a:lnTo>
                    <a:pt x="76" y="0"/>
                  </a:lnTo>
                  <a:lnTo>
                    <a:pt x="84" y="0"/>
                  </a:lnTo>
                  <a:lnTo>
                    <a:pt x="93" y="1"/>
                  </a:lnTo>
                  <a:lnTo>
                    <a:pt x="99" y="3"/>
                  </a:lnTo>
                  <a:lnTo>
                    <a:pt x="107" y="6"/>
                  </a:lnTo>
                  <a:lnTo>
                    <a:pt x="113" y="9"/>
                  </a:lnTo>
                  <a:lnTo>
                    <a:pt x="120" y="13"/>
                  </a:lnTo>
                  <a:lnTo>
                    <a:pt x="126" y="17"/>
                  </a:lnTo>
                  <a:lnTo>
                    <a:pt x="131" y="23"/>
                  </a:lnTo>
                  <a:lnTo>
                    <a:pt x="136" y="27"/>
                  </a:lnTo>
                  <a:lnTo>
                    <a:pt x="141" y="33"/>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8" name="Freeform 1708">
              <a:extLst>
                <a:ext uri="{FF2B5EF4-FFF2-40B4-BE49-F238E27FC236}">
                  <a16:creationId xmlns:a16="http://schemas.microsoft.com/office/drawing/2014/main" id="{EDC5B4B8-9ED1-4CDB-ABB3-C105DE4227DA}"/>
                </a:ext>
              </a:extLst>
            </p:cNvPr>
            <p:cNvSpPr>
              <a:spLocks/>
            </p:cNvSpPr>
            <p:nvPr/>
          </p:nvSpPr>
          <p:spPr bwMode="auto">
            <a:xfrm>
              <a:off x="8664575" y="2757488"/>
              <a:ext cx="49213" cy="49213"/>
            </a:xfrm>
            <a:custGeom>
              <a:avLst/>
              <a:gdLst>
                <a:gd name="T0" fmla="*/ 153 w 153"/>
                <a:gd name="T1" fmla="*/ 77 h 153"/>
                <a:gd name="T2" fmla="*/ 152 w 153"/>
                <a:gd name="T3" fmla="*/ 93 h 153"/>
                <a:gd name="T4" fmla="*/ 147 w 153"/>
                <a:gd name="T5" fmla="*/ 106 h 153"/>
                <a:gd name="T6" fmla="*/ 141 w 153"/>
                <a:gd name="T7" fmla="*/ 120 h 153"/>
                <a:gd name="T8" fmla="*/ 131 w 153"/>
                <a:gd name="T9" fmla="*/ 132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5 w 153"/>
                <a:gd name="T39" fmla="*/ 47 h 153"/>
                <a:gd name="T40" fmla="*/ 12 w 153"/>
                <a:gd name="T41" fmla="*/ 33 h 153"/>
                <a:gd name="T42" fmla="*/ 23 w 153"/>
                <a:gd name="T43" fmla="*/ 22 h 153"/>
                <a:gd name="T44" fmla="*/ 33 w 153"/>
                <a:gd name="T45" fmla="*/ 13 h 153"/>
                <a:gd name="T46" fmla="*/ 47 w 153"/>
                <a:gd name="T47" fmla="*/ 6 h 153"/>
                <a:gd name="T48" fmla="*/ 62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3" y="141"/>
                  </a:lnTo>
                  <a:lnTo>
                    <a:pt x="27" y="136"/>
                  </a:lnTo>
                  <a:lnTo>
                    <a:pt x="23"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3"/>
                  </a:lnTo>
                  <a:lnTo>
                    <a:pt x="17" y="27"/>
                  </a:lnTo>
                  <a:lnTo>
                    <a:pt x="23" y="22"/>
                  </a:lnTo>
                  <a:lnTo>
                    <a:pt x="27" y="17"/>
                  </a:lnTo>
                  <a:lnTo>
                    <a:pt x="33" y="13"/>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9" name="Freeform 1709">
              <a:extLst>
                <a:ext uri="{FF2B5EF4-FFF2-40B4-BE49-F238E27FC236}">
                  <a16:creationId xmlns:a16="http://schemas.microsoft.com/office/drawing/2014/main" id="{E748A658-2817-43CB-86FA-83356C4D9C4C}"/>
                </a:ext>
              </a:extLst>
            </p:cNvPr>
            <p:cNvSpPr>
              <a:spLocks/>
            </p:cNvSpPr>
            <p:nvPr/>
          </p:nvSpPr>
          <p:spPr bwMode="auto">
            <a:xfrm>
              <a:off x="8734425" y="2757488"/>
              <a:ext cx="49213" cy="49213"/>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2 h 153"/>
                <a:gd name="T10" fmla="*/ 121 w 155"/>
                <a:gd name="T11" fmla="*/ 141 h 153"/>
                <a:gd name="T12" fmla="*/ 107 w 155"/>
                <a:gd name="T13" fmla="*/ 148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8 w 155"/>
                <a:gd name="T25" fmla="*/ 136 h 153"/>
                <a:gd name="T26" fmla="*/ 18 w 155"/>
                <a:gd name="T27" fmla="*/ 126 h 153"/>
                <a:gd name="T28" fmla="*/ 9 w 155"/>
                <a:gd name="T29" fmla="*/ 113 h 153"/>
                <a:gd name="T30" fmla="*/ 4 w 155"/>
                <a:gd name="T31" fmla="*/ 100 h 153"/>
                <a:gd name="T32" fmla="*/ 0 w 155"/>
                <a:gd name="T33" fmla="*/ 85 h 153"/>
                <a:gd name="T34" fmla="*/ 0 w 155"/>
                <a:gd name="T35" fmla="*/ 77 h 153"/>
                <a:gd name="T36" fmla="*/ 1 w 155"/>
                <a:gd name="T37" fmla="*/ 62 h 153"/>
                <a:gd name="T38" fmla="*/ 6 w 155"/>
                <a:gd name="T39" fmla="*/ 47 h 153"/>
                <a:gd name="T40" fmla="*/ 13 w 155"/>
                <a:gd name="T41" fmla="*/ 33 h 153"/>
                <a:gd name="T42" fmla="*/ 23 w 155"/>
                <a:gd name="T43" fmla="*/ 22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0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0" y="100"/>
                  </a:lnTo>
                  <a:lnTo>
                    <a:pt x="148" y="106"/>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2"/>
                  </a:lnTo>
                  <a:lnTo>
                    <a:pt x="18"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3"/>
                  </a:lnTo>
                  <a:lnTo>
                    <a:pt x="18" y="27"/>
                  </a:lnTo>
                  <a:lnTo>
                    <a:pt x="23" y="22"/>
                  </a:lnTo>
                  <a:lnTo>
                    <a:pt x="28" y="17"/>
                  </a:lnTo>
                  <a:lnTo>
                    <a:pt x="35"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3"/>
                  </a:lnTo>
                  <a:lnTo>
                    <a:pt x="126" y="17"/>
                  </a:lnTo>
                  <a:lnTo>
                    <a:pt x="132" y="22"/>
                  </a:lnTo>
                  <a:lnTo>
                    <a:pt x="137" y="27"/>
                  </a:lnTo>
                  <a:lnTo>
                    <a:pt x="141" y="33"/>
                  </a:lnTo>
                  <a:lnTo>
                    <a:pt x="145" y="40"/>
                  </a:lnTo>
                  <a:lnTo>
                    <a:pt x="148" y="47"/>
                  </a:lnTo>
                  <a:lnTo>
                    <a:pt x="150"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0" name="Freeform 1710">
              <a:extLst>
                <a:ext uri="{FF2B5EF4-FFF2-40B4-BE49-F238E27FC236}">
                  <a16:creationId xmlns:a16="http://schemas.microsoft.com/office/drawing/2014/main" id="{01C7A5EB-2C30-4CF5-8817-011B33251A7F}"/>
                </a:ext>
              </a:extLst>
            </p:cNvPr>
            <p:cNvSpPr>
              <a:spLocks/>
            </p:cNvSpPr>
            <p:nvPr/>
          </p:nvSpPr>
          <p:spPr bwMode="auto">
            <a:xfrm>
              <a:off x="8594725" y="2827338"/>
              <a:ext cx="49213" cy="49213"/>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2 h 153"/>
                <a:gd name="T10" fmla="*/ 120 w 155"/>
                <a:gd name="T11" fmla="*/ 141 h 153"/>
                <a:gd name="T12" fmla="*/ 108 w 155"/>
                <a:gd name="T13" fmla="*/ 148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100 h 153"/>
                <a:gd name="T32" fmla="*/ 0 w 155"/>
                <a:gd name="T33" fmla="*/ 85 h 153"/>
                <a:gd name="T34" fmla="*/ 0 w 155"/>
                <a:gd name="T35" fmla="*/ 77 h 153"/>
                <a:gd name="T36" fmla="*/ 1 w 155"/>
                <a:gd name="T37" fmla="*/ 62 h 153"/>
                <a:gd name="T38" fmla="*/ 6 w 155"/>
                <a:gd name="T39" fmla="*/ 47 h 153"/>
                <a:gd name="T40" fmla="*/ 14 w 155"/>
                <a:gd name="T41" fmla="*/ 33 h 153"/>
                <a:gd name="T42" fmla="*/ 23 w 155"/>
                <a:gd name="T43" fmla="*/ 23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1" y="100"/>
                  </a:lnTo>
                  <a:lnTo>
                    <a:pt x="148" y="106"/>
                  </a:lnTo>
                  <a:lnTo>
                    <a:pt x="145" y="113"/>
                  </a:lnTo>
                  <a:lnTo>
                    <a:pt x="141" y="120"/>
                  </a:lnTo>
                  <a:lnTo>
                    <a:pt x="137" y="126"/>
                  </a:lnTo>
                  <a:lnTo>
                    <a:pt x="132" y="132"/>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4" y="33"/>
                  </a:lnTo>
                  <a:lnTo>
                    <a:pt x="17" y="27"/>
                  </a:lnTo>
                  <a:lnTo>
                    <a:pt x="23" y="23"/>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3"/>
                  </a:lnTo>
                  <a:lnTo>
                    <a:pt x="126" y="17"/>
                  </a:lnTo>
                  <a:lnTo>
                    <a:pt x="132" y="23"/>
                  </a:lnTo>
                  <a:lnTo>
                    <a:pt x="137" y="27"/>
                  </a:lnTo>
                  <a:lnTo>
                    <a:pt x="141" y="33"/>
                  </a:lnTo>
                  <a:lnTo>
                    <a:pt x="145"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1" name="Freeform 1711">
              <a:extLst>
                <a:ext uri="{FF2B5EF4-FFF2-40B4-BE49-F238E27FC236}">
                  <a16:creationId xmlns:a16="http://schemas.microsoft.com/office/drawing/2014/main" id="{F28B4F4C-0ABF-4F4D-B9A0-39FCE9B70A50}"/>
                </a:ext>
              </a:extLst>
            </p:cNvPr>
            <p:cNvSpPr>
              <a:spLocks/>
            </p:cNvSpPr>
            <p:nvPr/>
          </p:nvSpPr>
          <p:spPr bwMode="auto">
            <a:xfrm>
              <a:off x="8594725" y="2757488"/>
              <a:ext cx="49213" cy="49213"/>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2 h 153"/>
                <a:gd name="T10" fmla="*/ 120 w 155"/>
                <a:gd name="T11" fmla="*/ 141 h 153"/>
                <a:gd name="T12" fmla="*/ 108 w 155"/>
                <a:gd name="T13" fmla="*/ 148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100 h 153"/>
                <a:gd name="T32" fmla="*/ 0 w 155"/>
                <a:gd name="T33" fmla="*/ 85 h 153"/>
                <a:gd name="T34" fmla="*/ 0 w 155"/>
                <a:gd name="T35" fmla="*/ 77 h 153"/>
                <a:gd name="T36" fmla="*/ 1 w 155"/>
                <a:gd name="T37" fmla="*/ 62 h 153"/>
                <a:gd name="T38" fmla="*/ 6 w 155"/>
                <a:gd name="T39" fmla="*/ 47 h 153"/>
                <a:gd name="T40" fmla="*/ 14 w 155"/>
                <a:gd name="T41" fmla="*/ 33 h 153"/>
                <a:gd name="T42" fmla="*/ 23 w 155"/>
                <a:gd name="T43" fmla="*/ 22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1" y="100"/>
                  </a:lnTo>
                  <a:lnTo>
                    <a:pt x="148" y="106"/>
                  </a:lnTo>
                  <a:lnTo>
                    <a:pt x="145" y="113"/>
                  </a:lnTo>
                  <a:lnTo>
                    <a:pt x="141" y="120"/>
                  </a:lnTo>
                  <a:lnTo>
                    <a:pt x="137" y="126"/>
                  </a:lnTo>
                  <a:lnTo>
                    <a:pt x="132" y="132"/>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4" y="33"/>
                  </a:lnTo>
                  <a:lnTo>
                    <a:pt x="17" y="27"/>
                  </a:lnTo>
                  <a:lnTo>
                    <a:pt x="23" y="22"/>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3"/>
                  </a:lnTo>
                  <a:lnTo>
                    <a:pt x="126" y="17"/>
                  </a:lnTo>
                  <a:lnTo>
                    <a:pt x="132" y="22"/>
                  </a:lnTo>
                  <a:lnTo>
                    <a:pt x="137" y="27"/>
                  </a:lnTo>
                  <a:lnTo>
                    <a:pt x="141" y="33"/>
                  </a:lnTo>
                  <a:lnTo>
                    <a:pt x="145"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2" name="Freeform 1712">
              <a:extLst>
                <a:ext uri="{FF2B5EF4-FFF2-40B4-BE49-F238E27FC236}">
                  <a16:creationId xmlns:a16="http://schemas.microsoft.com/office/drawing/2014/main" id="{81B2C9D2-D003-427B-81B2-E4FD44AC731D}"/>
                </a:ext>
              </a:extLst>
            </p:cNvPr>
            <p:cNvSpPr>
              <a:spLocks/>
            </p:cNvSpPr>
            <p:nvPr/>
          </p:nvSpPr>
          <p:spPr bwMode="auto">
            <a:xfrm>
              <a:off x="8804275" y="2757488"/>
              <a:ext cx="49213" cy="49213"/>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2 h 153"/>
                <a:gd name="T10" fmla="*/ 120 w 154"/>
                <a:gd name="T11" fmla="*/ 141 h 153"/>
                <a:gd name="T12" fmla="*/ 107 w 154"/>
                <a:gd name="T13" fmla="*/ 148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2 h 153"/>
                <a:gd name="T38" fmla="*/ 6 w 154"/>
                <a:gd name="T39" fmla="*/ 47 h 153"/>
                <a:gd name="T40" fmla="*/ 13 w 154"/>
                <a:gd name="T41" fmla="*/ 33 h 153"/>
                <a:gd name="T42" fmla="*/ 22 w 154"/>
                <a:gd name="T43" fmla="*/ 22 h 153"/>
                <a:gd name="T44" fmla="*/ 33 w 154"/>
                <a:gd name="T45" fmla="*/ 13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3"/>
                  </a:lnTo>
                  <a:lnTo>
                    <a:pt x="17" y="27"/>
                  </a:lnTo>
                  <a:lnTo>
                    <a:pt x="22" y="22"/>
                  </a:lnTo>
                  <a:lnTo>
                    <a:pt x="28" y="17"/>
                  </a:lnTo>
                  <a:lnTo>
                    <a:pt x="33" y="13"/>
                  </a:lnTo>
                  <a:lnTo>
                    <a:pt x="40" y="9"/>
                  </a:lnTo>
                  <a:lnTo>
                    <a:pt x="47" y="6"/>
                  </a:lnTo>
                  <a:lnTo>
                    <a:pt x="54" y="3"/>
                  </a:lnTo>
                  <a:lnTo>
                    <a:pt x="61" y="1"/>
                  </a:lnTo>
                  <a:lnTo>
                    <a:pt x="69" y="0"/>
                  </a:lnTo>
                  <a:lnTo>
                    <a:pt x="77" y="0"/>
                  </a:lnTo>
                  <a:lnTo>
                    <a:pt x="77" y="0"/>
                  </a:lnTo>
                  <a:lnTo>
                    <a:pt x="85" y="0"/>
                  </a:lnTo>
                  <a:lnTo>
                    <a:pt x="92" y="1"/>
                  </a:lnTo>
                  <a:lnTo>
                    <a:pt x="100" y="3"/>
                  </a:lnTo>
                  <a:lnTo>
                    <a:pt x="107" y="6"/>
                  </a:lnTo>
                  <a:lnTo>
                    <a:pt x="114" y="9"/>
                  </a:lnTo>
                  <a:lnTo>
                    <a:pt x="120" y="13"/>
                  </a:lnTo>
                  <a:lnTo>
                    <a:pt x="126" y="17"/>
                  </a:lnTo>
                  <a:lnTo>
                    <a:pt x="132" y="22"/>
                  </a:lnTo>
                  <a:lnTo>
                    <a:pt x="136" y="27"/>
                  </a:lnTo>
                  <a:lnTo>
                    <a:pt x="141" y="33"/>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3" name="Freeform 1713">
              <a:extLst>
                <a:ext uri="{FF2B5EF4-FFF2-40B4-BE49-F238E27FC236}">
                  <a16:creationId xmlns:a16="http://schemas.microsoft.com/office/drawing/2014/main" id="{713B38BB-CE56-420D-A2ED-C87E979388AF}"/>
                </a:ext>
              </a:extLst>
            </p:cNvPr>
            <p:cNvSpPr>
              <a:spLocks/>
            </p:cNvSpPr>
            <p:nvPr/>
          </p:nvSpPr>
          <p:spPr bwMode="auto">
            <a:xfrm>
              <a:off x="8874125" y="2757488"/>
              <a:ext cx="49213" cy="49213"/>
            </a:xfrm>
            <a:custGeom>
              <a:avLst/>
              <a:gdLst>
                <a:gd name="T0" fmla="*/ 155 w 155"/>
                <a:gd name="T1" fmla="*/ 77 h 153"/>
                <a:gd name="T2" fmla="*/ 152 w 155"/>
                <a:gd name="T3" fmla="*/ 93 h 153"/>
                <a:gd name="T4" fmla="*/ 148 w 155"/>
                <a:gd name="T5" fmla="*/ 106 h 153"/>
                <a:gd name="T6" fmla="*/ 141 w 155"/>
                <a:gd name="T7" fmla="*/ 120 h 153"/>
                <a:gd name="T8" fmla="*/ 132 w 155"/>
                <a:gd name="T9" fmla="*/ 132 h 153"/>
                <a:gd name="T10" fmla="*/ 120 w 155"/>
                <a:gd name="T11" fmla="*/ 141 h 153"/>
                <a:gd name="T12" fmla="*/ 108 w 155"/>
                <a:gd name="T13" fmla="*/ 148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100 h 153"/>
                <a:gd name="T32" fmla="*/ 0 w 155"/>
                <a:gd name="T33" fmla="*/ 85 h 153"/>
                <a:gd name="T34" fmla="*/ 0 w 155"/>
                <a:gd name="T35" fmla="*/ 77 h 153"/>
                <a:gd name="T36" fmla="*/ 1 w 155"/>
                <a:gd name="T37" fmla="*/ 62 h 153"/>
                <a:gd name="T38" fmla="*/ 6 w 155"/>
                <a:gd name="T39" fmla="*/ 47 h 153"/>
                <a:gd name="T40" fmla="*/ 14 w 155"/>
                <a:gd name="T41" fmla="*/ 33 h 153"/>
                <a:gd name="T42" fmla="*/ 23 w 155"/>
                <a:gd name="T43" fmla="*/ 22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6 w 155"/>
                <a:gd name="T61" fmla="*/ 27 h 153"/>
                <a:gd name="T62" fmla="*/ 144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2" y="93"/>
                  </a:lnTo>
                  <a:lnTo>
                    <a:pt x="151" y="100"/>
                  </a:lnTo>
                  <a:lnTo>
                    <a:pt x="148" y="106"/>
                  </a:lnTo>
                  <a:lnTo>
                    <a:pt x="144"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4" y="33"/>
                  </a:lnTo>
                  <a:lnTo>
                    <a:pt x="17" y="27"/>
                  </a:lnTo>
                  <a:lnTo>
                    <a:pt x="23" y="22"/>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3"/>
                  </a:lnTo>
                  <a:lnTo>
                    <a:pt x="126" y="17"/>
                  </a:lnTo>
                  <a:lnTo>
                    <a:pt x="132" y="22"/>
                  </a:lnTo>
                  <a:lnTo>
                    <a:pt x="136" y="27"/>
                  </a:lnTo>
                  <a:lnTo>
                    <a:pt x="141" y="33"/>
                  </a:lnTo>
                  <a:lnTo>
                    <a:pt x="144" y="40"/>
                  </a:lnTo>
                  <a:lnTo>
                    <a:pt x="148" y="47"/>
                  </a:lnTo>
                  <a:lnTo>
                    <a:pt x="151"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4" name="Freeform 1714">
              <a:extLst>
                <a:ext uri="{FF2B5EF4-FFF2-40B4-BE49-F238E27FC236}">
                  <a16:creationId xmlns:a16="http://schemas.microsoft.com/office/drawing/2014/main" id="{A3751BB3-A846-46F7-A569-901ACFEE6559}"/>
                </a:ext>
              </a:extLst>
            </p:cNvPr>
            <p:cNvSpPr>
              <a:spLocks/>
            </p:cNvSpPr>
            <p:nvPr/>
          </p:nvSpPr>
          <p:spPr bwMode="auto">
            <a:xfrm>
              <a:off x="8943975" y="2757488"/>
              <a:ext cx="49213" cy="49213"/>
            </a:xfrm>
            <a:custGeom>
              <a:avLst/>
              <a:gdLst>
                <a:gd name="T0" fmla="*/ 154 w 154"/>
                <a:gd name="T1" fmla="*/ 77 h 153"/>
                <a:gd name="T2" fmla="*/ 152 w 154"/>
                <a:gd name="T3" fmla="*/ 93 h 153"/>
                <a:gd name="T4" fmla="*/ 147 w 154"/>
                <a:gd name="T5" fmla="*/ 106 h 153"/>
                <a:gd name="T6" fmla="*/ 141 w 154"/>
                <a:gd name="T7" fmla="*/ 120 h 153"/>
                <a:gd name="T8" fmla="*/ 131 w 154"/>
                <a:gd name="T9" fmla="*/ 132 h 153"/>
                <a:gd name="T10" fmla="*/ 120 w 154"/>
                <a:gd name="T11" fmla="*/ 141 h 153"/>
                <a:gd name="T12" fmla="*/ 107 w 154"/>
                <a:gd name="T13" fmla="*/ 148 h 153"/>
                <a:gd name="T14" fmla="*/ 93 w 154"/>
                <a:gd name="T15" fmla="*/ 152 h 153"/>
                <a:gd name="T16" fmla="*/ 76 w 154"/>
                <a:gd name="T17" fmla="*/ 153 h 153"/>
                <a:gd name="T18" fmla="*/ 70 w 154"/>
                <a:gd name="T19" fmla="*/ 153 h 153"/>
                <a:gd name="T20" fmla="*/ 54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2 h 153"/>
                <a:gd name="T38" fmla="*/ 7 w 154"/>
                <a:gd name="T39" fmla="*/ 47 h 153"/>
                <a:gd name="T40" fmla="*/ 14 w 154"/>
                <a:gd name="T41" fmla="*/ 33 h 153"/>
                <a:gd name="T42" fmla="*/ 23 w 154"/>
                <a:gd name="T43" fmla="*/ 22 h 153"/>
                <a:gd name="T44" fmla="*/ 34 w 154"/>
                <a:gd name="T45" fmla="*/ 13 h 153"/>
                <a:gd name="T46" fmla="*/ 47 w 154"/>
                <a:gd name="T47" fmla="*/ 6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7" y="106"/>
                  </a:lnTo>
                  <a:lnTo>
                    <a:pt x="145" y="113"/>
                  </a:lnTo>
                  <a:lnTo>
                    <a:pt x="141" y="120"/>
                  </a:lnTo>
                  <a:lnTo>
                    <a:pt x="136" y="126"/>
                  </a:lnTo>
                  <a:lnTo>
                    <a:pt x="131" y="132"/>
                  </a:lnTo>
                  <a:lnTo>
                    <a:pt x="126" y="136"/>
                  </a:lnTo>
                  <a:lnTo>
                    <a:pt x="120" y="141"/>
                  </a:lnTo>
                  <a:lnTo>
                    <a:pt x="113" y="144"/>
                  </a:lnTo>
                  <a:lnTo>
                    <a:pt x="107" y="148"/>
                  </a:lnTo>
                  <a:lnTo>
                    <a:pt x="99" y="150"/>
                  </a:lnTo>
                  <a:lnTo>
                    <a:pt x="93" y="152"/>
                  </a:lnTo>
                  <a:lnTo>
                    <a:pt x="84" y="153"/>
                  </a:lnTo>
                  <a:lnTo>
                    <a:pt x="76" y="153"/>
                  </a:lnTo>
                  <a:lnTo>
                    <a:pt x="76" y="153"/>
                  </a:lnTo>
                  <a:lnTo>
                    <a:pt x="70" y="153"/>
                  </a:lnTo>
                  <a:lnTo>
                    <a:pt x="62" y="152"/>
                  </a:lnTo>
                  <a:lnTo>
                    <a:pt x="54" y="150"/>
                  </a:lnTo>
                  <a:lnTo>
                    <a:pt x="47" y="148"/>
                  </a:lnTo>
                  <a:lnTo>
                    <a:pt x="40" y="144"/>
                  </a:lnTo>
                  <a:lnTo>
                    <a:pt x="34" y="141"/>
                  </a:lnTo>
                  <a:lnTo>
                    <a:pt x="28"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4" y="33"/>
                  </a:lnTo>
                  <a:lnTo>
                    <a:pt x="18" y="27"/>
                  </a:lnTo>
                  <a:lnTo>
                    <a:pt x="23" y="22"/>
                  </a:lnTo>
                  <a:lnTo>
                    <a:pt x="28" y="17"/>
                  </a:lnTo>
                  <a:lnTo>
                    <a:pt x="34" y="13"/>
                  </a:lnTo>
                  <a:lnTo>
                    <a:pt x="40" y="9"/>
                  </a:lnTo>
                  <a:lnTo>
                    <a:pt x="47" y="6"/>
                  </a:lnTo>
                  <a:lnTo>
                    <a:pt x="54" y="3"/>
                  </a:lnTo>
                  <a:lnTo>
                    <a:pt x="62" y="1"/>
                  </a:lnTo>
                  <a:lnTo>
                    <a:pt x="70" y="0"/>
                  </a:lnTo>
                  <a:lnTo>
                    <a:pt x="76" y="0"/>
                  </a:lnTo>
                  <a:lnTo>
                    <a:pt x="76" y="0"/>
                  </a:lnTo>
                  <a:lnTo>
                    <a:pt x="84" y="0"/>
                  </a:lnTo>
                  <a:lnTo>
                    <a:pt x="93" y="1"/>
                  </a:lnTo>
                  <a:lnTo>
                    <a:pt x="99" y="3"/>
                  </a:lnTo>
                  <a:lnTo>
                    <a:pt x="107" y="6"/>
                  </a:lnTo>
                  <a:lnTo>
                    <a:pt x="113" y="9"/>
                  </a:lnTo>
                  <a:lnTo>
                    <a:pt x="120" y="13"/>
                  </a:lnTo>
                  <a:lnTo>
                    <a:pt x="126" y="17"/>
                  </a:lnTo>
                  <a:lnTo>
                    <a:pt x="131" y="22"/>
                  </a:lnTo>
                  <a:lnTo>
                    <a:pt x="136" y="27"/>
                  </a:lnTo>
                  <a:lnTo>
                    <a:pt x="141" y="33"/>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5" name="Freeform 1715">
              <a:extLst>
                <a:ext uri="{FF2B5EF4-FFF2-40B4-BE49-F238E27FC236}">
                  <a16:creationId xmlns:a16="http://schemas.microsoft.com/office/drawing/2014/main" id="{9597456F-7EDB-4EFD-9898-3F09BD05A7E4}"/>
                </a:ext>
              </a:extLst>
            </p:cNvPr>
            <p:cNvSpPr>
              <a:spLocks/>
            </p:cNvSpPr>
            <p:nvPr/>
          </p:nvSpPr>
          <p:spPr bwMode="auto">
            <a:xfrm>
              <a:off x="8382000" y="2971801"/>
              <a:ext cx="49213" cy="49213"/>
            </a:xfrm>
            <a:custGeom>
              <a:avLst/>
              <a:gdLst>
                <a:gd name="T0" fmla="*/ 155 w 155"/>
                <a:gd name="T1" fmla="*/ 78 h 155"/>
                <a:gd name="T2" fmla="*/ 153 w 155"/>
                <a:gd name="T3" fmla="*/ 93 h 155"/>
                <a:gd name="T4" fmla="*/ 148 w 155"/>
                <a:gd name="T5" fmla="*/ 108 h 155"/>
                <a:gd name="T6" fmla="*/ 141 w 155"/>
                <a:gd name="T7" fmla="*/ 120 h 155"/>
                <a:gd name="T8" fmla="*/ 132 w 155"/>
                <a:gd name="T9" fmla="*/ 132 h 155"/>
                <a:gd name="T10" fmla="*/ 121 w 155"/>
                <a:gd name="T11" fmla="*/ 141 h 155"/>
                <a:gd name="T12" fmla="*/ 108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6 h 155"/>
                <a:gd name="T24" fmla="*/ 29 w 155"/>
                <a:gd name="T25" fmla="*/ 136 h 155"/>
                <a:gd name="T26" fmla="*/ 18 w 155"/>
                <a:gd name="T27" fmla="*/ 126 h 155"/>
                <a:gd name="T28" fmla="*/ 10 w 155"/>
                <a:gd name="T29" fmla="*/ 115 h 155"/>
                <a:gd name="T30" fmla="*/ 4 w 155"/>
                <a:gd name="T31" fmla="*/ 101 h 155"/>
                <a:gd name="T32" fmla="*/ 0 w 155"/>
                <a:gd name="T33" fmla="*/ 85 h 155"/>
                <a:gd name="T34" fmla="*/ 0 w 155"/>
                <a:gd name="T35" fmla="*/ 78 h 155"/>
                <a:gd name="T36" fmla="*/ 2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9 h 155"/>
                <a:gd name="T60" fmla="*/ 137 w 155"/>
                <a:gd name="T61" fmla="*/ 29 h 155"/>
                <a:gd name="T62" fmla="*/ 145 w 155"/>
                <a:gd name="T63" fmla="*/ 40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3" y="93"/>
                  </a:lnTo>
                  <a:lnTo>
                    <a:pt x="151" y="101"/>
                  </a:lnTo>
                  <a:lnTo>
                    <a:pt x="148" y="108"/>
                  </a:lnTo>
                  <a:lnTo>
                    <a:pt x="145" y="115"/>
                  </a:lnTo>
                  <a:lnTo>
                    <a:pt x="141" y="120"/>
                  </a:lnTo>
                  <a:lnTo>
                    <a:pt x="137" y="126"/>
                  </a:lnTo>
                  <a:lnTo>
                    <a:pt x="132" y="132"/>
                  </a:lnTo>
                  <a:lnTo>
                    <a:pt x="126" y="136"/>
                  </a:lnTo>
                  <a:lnTo>
                    <a:pt x="121"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8" y="126"/>
                  </a:lnTo>
                  <a:lnTo>
                    <a:pt x="14" y="120"/>
                  </a:lnTo>
                  <a:lnTo>
                    <a:pt x="10" y="115"/>
                  </a:lnTo>
                  <a:lnTo>
                    <a:pt x="6" y="108"/>
                  </a:lnTo>
                  <a:lnTo>
                    <a:pt x="4" y="101"/>
                  </a:lnTo>
                  <a:lnTo>
                    <a:pt x="2" y="93"/>
                  </a:lnTo>
                  <a:lnTo>
                    <a:pt x="0" y="85"/>
                  </a:lnTo>
                  <a:lnTo>
                    <a:pt x="0" y="78"/>
                  </a:lnTo>
                  <a:lnTo>
                    <a:pt x="0" y="78"/>
                  </a:lnTo>
                  <a:lnTo>
                    <a:pt x="0" y="70"/>
                  </a:lnTo>
                  <a:lnTo>
                    <a:pt x="2" y="62"/>
                  </a:lnTo>
                  <a:lnTo>
                    <a:pt x="4" y="55"/>
                  </a:lnTo>
                  <a:lnTo>
                    <a:pt x="6" y="47"/>
                  </a:lnTo>
                  <a:lnTo>
                    <a:pt x="10" y="40"/>
                  </a:lnTo>
                  <a:lnTo>
                    <a:pt x="14" y="35"/>
                  </a:lnTo>
                  <a:lnTo>
                    <a:pt x="18" y="29"/>
                  </a:lnTo>
                  <a:lnTo>
                    <a:pt x="23" y="23"/>
                  </a:lnTo>
                  <a:lnTo>
                    <a:pt x="29" y="19"/>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4"/>
                  </a:lnTo>
                  <a:lnTo>
                    <a:pt x="126" y="19"/>
                  </a:lnTo>
                  <a:lnTo>
                    <a:pt x="132" y="23"/>
                  </a:lnTo>
                  <a:lnTo>
                    <a:pt x="137" y="29"/>
                  </a:lnTo>
                  <a:lnTo>
                    <a:pt x="141" y="35"/>
                  </a:lnTo>
                  <a:lnTo>
                    <a:pt x="145" y="40"/>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6" name="Freeform 1716">
              <a:extLst>
                <a:ext uri="{FF2B5EF4-FFF2-40B4-BE49-F238E27FC236}">
                  <a16:creationId xmlns:a16="http://schemas.microsoft.com/office/drawing/2014/main" id="{CD8C4FC9-322E-4A21-A43E-EF8E1E899508}"/>
                </a:ext>
              </a:extLst>
            </p:cNvPr>
            <p:cNvSpPr>
              <a:spLocks/>
            </p:cNvSpPr>
            <p:nvPr/>
          </p:nvSpPr>
          <p:spPr bwMode="auto">
            <a:xfrm>
              <a:off x="8451850" y="2971801"/>
              <a:ext cx="47625"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8 w 154"/>
                <a:gd name="T13" fmla="*/ 148 h 155"/>
                <a:gd name="T14" fmla="*/ 93 w 154"/>
                <a:gd name="T15" fmla="*/ 152 h 155"/>
                <a:gd name="T16" fmla="*/ 77 w 154"/>
                <a:gd name="T17" fmla="*/ 155 h 155"/>
                <a:gd name="T18" fmla="*/ 69 w 154"/>
                <a:gd name="T19" fmla="*/ 154 h 155"/>
                <a:gd name="T20" fmla="*/ 54 w 154"/>
                <a:gd name="T21" fmla="*/ 151 h 155"/>
                <a:gd name="T22" fmla="*/ 40 w 154"/>
                <a:gd name="T23" fmla="*/ 146 h 155"/>
                <a:gd name="T24" fmla="*/ 29 w 154"/>
                <a:gd name="T25" fmla="*/ 136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6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1 h 155"/>
                <a:gd name="T50" fmla="*/ 77 w 154"/>
                <a:gd name="T51" fmla="*/ 0 h 155"/>
                <a:gd name="T52" fmla="*/ 85 w 154"/>
                <a:gd name="T53" fmla="*/ 0 h 155"/>
                <a:gd name="T54" fmla="*/ 100 w 154"/>
                <a:gd name="T55" fmla="*/ 4 h 155"/>
                <a:gd name="T56" fmla="*/ 113 w 154"/>
                <a:gd name="T57" fmla="*/ 9 h 155"/>
                <a:gd name="T58" fmla="*/ 126 w 154"/>
                <a:gd name="T59" fmla="*/ 19 h 155"/>
                <a:gd name="T60" fmla="*/ 136 w 154"/>
                <a:gd name="T61" fmla="*/ 29 h 155"/>
                <a:gd name="T62" fmla="*/ 145 w 154"/>
                <a:gd name="T63" fmla="*/ 40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3"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9" y="136"/>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4" y="35"/>
                  </a:lnTo>
                  <a:lnTo>
                    <a:pt x="17" y="29"/>
                  </a:lnTo>
                  <a:lnTo>
                    <a:pt x="23" y="23"/>
                  </a:lnTo>
                  <a:lnTo>
                    <a:pt x="29" y="19"/>
                  </a:lnTo>
                  <a:lnTo>
                    <a:pt x="34" y="14"/>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4"/>
                  </a:lnTo>
                  <a:lnTo>
                    <a:pt x="126" y="19"/>
                  </a:lnTo>
                  <a:lnTo>
                    <a:pt x="132" y="23"/>
                  </a:lnTo>
                  <a:lnTo>
                    <a:pt x="136" y="29"/>
                  </a:lnTo>
                  <a:lnTo>
                    <a:pt x="141" y="35"/>
                  </a:lnTo>
                  <a:lnTo>
                    <a:pt x="145" y="40"/>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7" name="Freeform 1717">
              <a:extLst>
                <a:ext uri="{FF2B5EF4-FFF2-40B4-BE49-F238E27FC236}">
                  <a16:creationId xmlns:a16="http://schemas.microsoft.com/office/drawing/2014/main" id="{E4213C54-6835-444B-BFA6-28C1027136F6}"/>
                </a:ext>
              </a:extLst>
            </p:cNvPr>
            <p:cNvSpPr>
              <a:spLocks/>
            </p:cNvSpPr>
            <p:nvPr/>
          </p:nvSpPr>
          <p:spPr bwMode="auto">
            <a:xfrm>
              <a:off x="8521700" y="2971801"/>
              <a:ext cx="47625" cy="49213"/>
            </a:xfrm>
            <a:custGeom>
              <a:avLst/>
              <a:gdLst>
                <a:gd name="T0" fmla="*/ 153 w 153"/>
                <a:gd name="T1" fmla="*/ 78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8 h 155"/>
                <a:gd name="T14" fmla="*/ 93 w 153"/>
                <a:gd name="T15" fmla="*/ 152 h 155"/>
                <a:gd name="T16" fmla="*/ 77 w 153"/>
                <a:gd name="T17" fmla="*/ 155 h 155"/>
                <a:gd name="T18" fmla="*/ 69 w 153"/>
                <a:gd name="T19" fmla="*/ 154 h 155"/>
                <a:gd name="T20" fmla="*/ 54 w 153"/>
                <a:gd name="T21" fmla="*/ 151 h 155"/>
                <a:gd name="T22" fmla="*/ 40 w 153"/>
                <a:gd name="T23" fmla="*/ 146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6 w 153"/>
                <a:gd name="T39" fmla="*/ 47 h 155"/>
                <a:gd name="T40" fmla="*/ 12 w 153"/>
                <a:gd name="T41" fmla="*/ 35 h 155"/>
                <a:gd name="T42" fmla="*/ 23 w 153"/>
                <a:gd name="T43" fmla="*/ 23 h 155"/>
                <a:gd name="T44" fmla="*/ 34 w 153"/>
                <a:gd name="T45" fmla="*/ 14 h 155"/>
                <a:gd name="T46" fmla="*/ 47 w 153"/>
                <a:gd name="T47" fmla="*/ 6 h 155"/>
                <a:gd name="T48" fmla="*/ 62 w 153"/>
                <a:gd name="T49" fmla="*/ 1 h 155"/>
                <a:gd name="T50" fmla="*/ 77 w 153"/>
                <a:gd name="T51" fmla="*/ 0 h 155"/>
                <a:gd name="T52" fmla="*/ 85 w 153"/>
                <a:gd name="T53" fmla="*/ 0 h 155"/>
                <a:gd name="T54" fmla="*/ 99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1" y="120"/>
                  </a:lnTo>
                  <a:lnTo>
                    <a:pt x="136" y="126"/>
                  </a:lnTo>
                  <a:lnTo>
                    <a:pt x="131" y="132"/>
                  </a:lnTo>
                  <a:lnTo>
                    <a:pt x="126" y="136"/>
                  </a:lnTo>
                  <a:lnTo>
                    <a:pt x="120" y="141"/>
                  </a:lnTo>
                  <a:lnTo>
                    <a:pt x="113" y="146"/>
                  </a:lnTo>
                  <a:lnTo>
                    <a:pt x="106" y="148"/>
                  </a:lnTo>
                  <a:lnTo>
                    <a:pt x="99" y="151"/>
                  </a:lnTo>
                  <a:lnTo>
                    <a:pt x="93" y="152"/>
                  </a:lnTo>
                  <a:lnTo>
                    <a:pt x="85" y="154"/>
                  </a:lnTo>
                  <a:lnTo>
                    <a:pt x="77" y="155"/>
                  </a:lnTo>
                  <a:lnTo>
                    <a:pt x="77" y="155"/>
                  </a:lnTo>
                  <a:lnTo>
                    <a:pt x="69" y="154"/>
                  </a:lnTo>
                  <a:lnTo>
                    <a:pt x="62" y="152"/>
                  </a:lnTo>
                  <a:lnTo>
                    <a:pt x="54" y="151"/>
                  </a:lnTo>
                  <a:lnTo>
                    <a:pt x="47" y="148"/>
                  </a:lnTo>
                  <a:lnTo>
                    <a:pt x="40" y="146"/>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2" y="35"/>
                  </a:lnTo>
                  <a:lnTo>
                    <a:pt x="17" y="29"/>
                  </a:lnTo>
                  <a:lnTo>
                    <a:pt x="23" y="23"/>
                  </a:lnTo>
                  <a:lnTo>
                    <a:pt x="27" y="19"/>
                  </a:lnTo>
                  <a:lnTo>
                    <a:pt x="34" y="14"/>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4"/>
                  </a:lnTo>
                  <a:lnTo>
                    <a:pt x="126" y="19"/>
                  </a:lnTo>
                  <a:lnTo>
                    <a:pt x="131" y="23"/>
                  </a:lnTo>
                  <a:lnTo>
                    <a:pt x="136" y="29"/>
                  </a:lnTo>
                  <a:lnTo>
                    <a:pt x="141" y="35"/>
                  </a:lnTo>
                  <a:lnTo>
                    <a:pt x="144" y="40"/>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8" name="Freeform 1718">
              <a:extLst>
                <a:ext uri="{FF2B5EF4-FFF2-40B4-BE49-F238E27FC236}">
                  <a16:creationId xmlns:a16="http://schemas.microsoft.com/office/drawing/2014/main" id="{65EC28AC-3DE3-4613-800A-681C2332C1EF}"/>
                </a:ext>
              </a:extLst>
            </p:cNvPr>
            <p:cNvSpPr>
              <a:spLocks/>
            </p:cNvSpPr>
            <p:nvPr/>
          </p:nvSpPr>
          <p:spPr bwMode="auto">
            <a:xfrm>
              <a:off x="8382000" y="2901951"/>
              <a:ext cx="49213" cy="49213"/>
            </a:xfrm>
            <a:custGeom>
              <a:avLst/>
              <a:gdLst>
                <a:gd name="T0" fmla="*/ 155 w 155"/>
                <a:gd name="T1" fmla="*/ 77 h 155"/>
                <a:gd name="T2" fmla="*/ 153 w 155"/>
                <a:gd name="T3" fmla="*/ 93 h 155"/>
                <a:gd name="T4" fmla="*/ 148 w 155"/>
                <a:gd name="T5" fmla="*/ 108 h 155"/>
                <a:gd name="T6" fmla="*/ 141 w 155"/>
                <a:gd name="T7" fmla="*/ 120 h 155"/>
                <a:gd name="T8" fmla="*/ 132 w 155"/>
                <a:gd name="T9" fmla="*/ 132 h 155"/>
                <a:gd name="T10" fmla="*/ 121 w 155"/>
                <a:gd name="T11" fmla="*/ 141 h 155"/>
                <a:gd name="T12" fmla="*/ 108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4 h 155"/>
                <a:gd name="T24" fmla="*/ 29 w 155"/>
                <a:gd name="T25" fmla="*/ 136 h 155"/>
                <a:gd name="T26" fmla="*/ 18 w 155"/>
                <a:gd name="T27" fmla="*/ 126 h 155"/>
                <a:gd name="T28" fmla="*/ 10 w 155"/>
                <a:gd name="T29" fmla="*/ 114 h 155"/>
                <a:gd name="T30" fmla="*/ 4 w 155"/>
                <a:gd name="T31" fmla="*/ 100 h 155"/>
                <a:gd name="T32" fmla="*/ 0 w 155"/>
                <a:gd name="T33" fmla="*/ 85 h 155"/>
                <a:gd name="T34" fmla="*/ 0 w 155"/>
                <a:gd name="T35" fmla="*/ 77 h 155"/>
                <a:gd name="T36" fmla="*/ 2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3 h 155"/>
                <a:gd name="T50" fmla="*/ 77 w 155"/>
                <a:gd name="T51" fmla="*/ 0 h 155"/>
                <a:gd name="T52" fmla="*/ 85 w 155"/>
                <a:gd name="T53" fmla="*/ 1 h 155"/>
                <a:gd name="T54" fmla="*/ 100 w 155"/>
                <a:gd name="T55" fmla="*/ 4 h 155"/>
                <a:gd name="T56" fmla="*/ 114 w 155"/>
                <a:gd name="T57" fmla="*/ 9 h 155"/>
                <a:gd name="T58" fmla="*/ 126 w 155"/>
                <a:gd name="T59" fmla="*/ 17 h 155"/>
                <a:gd name="T60" fmla="*/ 137 w 155"/>
                <a:gd name="T61" fmla="*/ 29 h 155"/>
                <a:gd name="T62" fmla="*/ 145 w 155"/>
                <a:gd name="T63" fmla="*/ 40 h 155"/>
                <a:gd name="T64" fmla="*/ 151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8"/>
                  </a:lnTo>
                  <a:lnTo>
                    <a:pt x="145" y="114"/>
                  </a:lnTo>
                  <a:lnTo>
                    <a:pt x="141" y="120"/>
                  </a:lnTo>
                  <a:lnTo>
                    <a:pt x="137" y="126"/>
                  </a:lnTo>
                  <a:lnTo>
                    <a:pt x="132" y="132"/>
                  </a:lnTo>
                  <a:lnTo>
                    <a:pt x="126" y="136"/>
                  </a:lnTo>
                  <a:lnTo>
                    <a:pt x="121" y="141"/>
                  </a:lnTo>
                  <a:lnTo>
                    <a:pt x="114" y="144"/>
                  </a:lnTo>
                  <a:lnTo>
                    <a:pt x="108"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9" y="136"/>
                  </a:lnTo>
                  <a:lnTo>
                    <a:pt x="23" y="132"/>
                  </a:lnTo>
                  <a:lnTo>
                    <a:pt x="18" y="126"/>
                  </a:lnTo>
                  <a:lnTo>
                    <a:pt x="14" y="120"/>
                  </a:lnTo>
                  <a:lnTo>
                    <a:pt x="10" y="114"/>
                  </a:lnTo>
                  <a:lnTo>
                    <a:pt x="6" y="108"/>
                  </a:lnTo>
                  <a:lnTo>
                    <a:pt x="4" y="100"/>
                  </a:lnTo>
                  <a:lnTo>
                    <a:pt x="2" y="93"/>
                  </a:lnTo>
                  <a:lnTo>
                    <a:pt x="0" y="85"/>
                  </a:lnTo>
                  <a:lnTo>
                    <a:pt x="0" y="77"/>
                  </a:lnTo>
                  <a:lnTo>
                    <a:pt x="0" y="77"/>
                  </a:lnTo>
                  <a:lnTo>
                    <a:pt x="0" y="69"/>
                  </a:lnTo>
                  <a:lnTo>
                    <a:pt x="2" y="62"/>
                  </a:lnTo>
                  <a:lnTo>
                    <a:pt x="4" y="54"/>
                  </a:lnTo>
                  <a:lnTo>
                    <a:pt x="6" y="47"/>
                  </a:lnTo>
                  <a:lnTo>
                    <a:pt x="10" y="40"/>
                  </a:lnTo>
                  <a:lnTo>
                    <a:pt x="14" y="35"/>
                  </a:lnTo>
                  <a:lnTo>
                    <a:pt x="18" y="29"/>
                  </a:lnTo>
                  <a:lnTo>
                    <a:pt x="23" y="23"/>
                  </a:lnTo>
                  <a:lnTo>
                    <a:pt x="29" y="17"/>
                  </a:lnTo>
                  <a:lnTo>
                    <a:pt x="35" y="14"/>
                  </a:lnTo>
                  <a:lnTo>
                    <a:pt x="40" y="9"/>
                  </a:lnTo>
                  <a:lnTo>
                    <a:pt x="47" y="6"/>
                  </a:lnTo>
                  <a:lnTo>
                    <a:pt x="54" y="4"/>
                  </a:lnTo>
                  <a:lnTo>
                    <a:pt x="62" y="3"/>
                  </a:lnTo>
                  <a:lnTo>
                    <a:pt x="69" y="1"/>
                  </a:lnTo>
                  <a:lnTo>
                    <a:pt x="77" y="0"/>
                  </a:lnTo>
                  <a:lnTo>
                    <a:pt x="77" y="0"/>
                  </a:lnTo>
                  <a:lnTo>
                    <a:pt x="85" y="1"/>
                  </a:lnTo>
                  <a:lnTo>
                    <a:pt x="93" y="3"/>
                  </a:lnTo>
                  <a:lnTo>
                    <a:pt x="100" y="4"/>
                  </a:lnTo>
                  <a:lnTo>
                    <a:pt x="108" y="6"/>
                  </a:lnTo>
                  <a:lnTo>
                    <a:pt x="114" y="9"/>
                  </a:lnTo>
                  <a:lnTo>
                    <a:pt x="121" y="14"/>
                  </a:lnTo>
                  <a:lnTo>
                    <a:pt x="126" y="17"/>
                  </a:lnTo>
                  <a:lnTo>
                    <a:pt x="132" y="23"/>
                  </a:lnTo>
                  <a:lnTo>
                    <a:pt x="137" y="29"/>
                  </a:lnTo>
                  <a:lnTo>
                    <a:pt x="141" y="35"/>
                  </a:lnTo>
                  <a:lnTo>
                    <a:pt x="145"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9" name="Freeform 1719">
              <a:extLst>
                <a:ext uri="{FF2B5EF4-FFF2-40B4-BE49-F238E27FC236}">
                  <a16:creationId xmlns:a16="http://schemas.microsoft.com/office/drawing/2014/main" id="{2EECE4DE-90F4-437D-99C0-E5D3E75778DB}"/>
                </a:ext>
              </a:extLst>
            </p:cNvPr>
            <p:cNvSpPr>
              <a:spLocks/>
            </p:cNvSpPr>
            <p:nvPr/>
          </p:nvSpPr>
          <p:spPr bwMode="auto">
            <a:xfrm>
              <a:off x="8451850" y="2901951"/>
              <a:ext cx="47625" cy="49213"/>
            </a:xfrm>
            <a:custGeom>
              <a:avLst/>
              <a:gdLst>
                <a:gd name="T0" fmla="*/ 154 w 154"/>
                <a:gd name="T1" fmla="*/ 77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8 w 154"/>
                <a:gd name="T13" fmla="*/ 148 h 155"/>
                <a:gd name="T14" fmla="*/ 93 w 154"/>
                <a:gd name="T15" fmla="*/ 152 h 155"/>
                <a:gd name="T16" fmla="*/ 77 w 154"/>
                <a:gd name="T17" fmla="*/ 155 h 155"/>
                <a:gd name="T18" fmla="*/ 69 w 154"/>
                <a:gd name="T19" fmla="*/ 154 h 155"/>
                <a:gd name="T20" fmla="*/ 54 w 154"/>
                <a:gd name="T21" fmla="*/ 151 h 155"/>
                <a:gd name="T22" fmla="*/ 40 w 154"/>
                <a:gd name="T23" fmla="*/ 144 h 155"/>
                <a:gd name="T24" fmla="*/ 29 w 154"/>
                <a:gd name="T25" fmla="*/ 136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3 h 155"/>
                <a:gd name="T50" fmla="*/ 77 w 154"/>
                <a:gd name="T51" fmla="*/ 0 h 155"/>
                <a:gd name="T52" fmla="*/ 85 w 154"/>
                <a:gd name="T53" fmla="*/ 1 h 155"/>
                <a:gd name="T54" fmla="*/ 100 w 154"/>
                <a:gd name="T55" fmla="*/ 4 h 155"/>
                <a:gd name="T56" fmla="*/ 113 w 154"/>
                <a:gd name="T57" fmla="*/ 9 h 155"/>
                <a:gd name="T58" fmla="*/ 126 w 154"/>
                <a:gd name="T59" fmla="*/ 17 h 155"/>
                <a:gd name="T60" fmla="*/ 136 w 154"/>
                <a:gd name="T61" fmla="*/ 29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8"/>
                  </a:lnTo>
                  <a:lnTo>
                    <a:pt x="145" y="114"/>
                  </a:lnTo>
                  <a:lnTo>
                    <a:pt x="141" y="120"/>
                  </a:lnTo>
                  <a:lnTo>
                    <a:pt x="136" y="126"/>
                  </a:lnTo>
                  <a:lnTo>
                    <a:pt x="132" y="132"/>
                  </a:lnTo>
                  <a:lnTo>
                    <a:pt x="126" y="136"/>
                  </a:lnTo>
                  <a:lnTo>
                    <a:pt x="120" y="141"/>
                  </a:lnTo>
                  <a:lnTo>
                    <a:pt x="113" y="144"/>
                  </a:lnTo>
                  <a:lnTo>
                    <a:pt x="108" y="148"/>
                  </a:lnTo>
                  <a:lnTo>
                    <a:pt x="100" y="151"/>
                  </a:lnTo>
                  <a:lnTo>
                    <a:pt x="93" y="152"/>
                  </a:lnTo>
                  <a:lnTo>
                    <a:pt x="85" y="154"/>
                  </a:lnTo>
                  <a:lnTo>
                    <a:pt x="77" y="155"/>
                  </a:lnTo>
                  <a:lnTo>
                    <a:pt x="77" y="155"/>
                  </a:lnTo>
                  <a:lnTo>
                    <a:pt x="69" y="154"/>
                  </a:lnTo>
                  <a:lnTo>
                    <a:pt x="62" y="152"/>
                  </a:lnTo>
                  <a:lnTo>
                    <a:pt x="54" y="151"/>
                  </a:lnTo>
                  <a:lnTo>
                    <a:pt x="47" y="148"/>
                  </a:lnTo>
                  <a:lnTo>
                    <a:pt x="40" y="144"/>
                  </a:lnTo>
                  <a:lnTo>
                    <a:pt x="34" y="141"/>
                  </a:lnTo>
                  <a:lnTo>
                    <a:pt x="29" y="136"/>
                  </a:lnTo>
                  <a:lnTo>
                    <a:pt x="23" y="132"/>
                  </a:lnTo>
                  <a:lnTo>
                    <a:pt x="17" y="126"/>
                  </a:lnTo>
                  <a:lnTo>
                    <a:pt x="14" y="120"/>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4" y="35"/>
                  </a:lnTo>
                  <a:lnTo>
                    <a:pt x="17" y="29"/>
                  </a:lnTo>
                  <a:lnTo>
                    <a:pt x="23" y="23"/>
                  </a:lnTo>
                  <a:lnTo>
                    <a:pt x="29" y="17"/>
                  </a:lnTo>
                  <a:lnTo>
                    <a:pt x="34" y="14"/>
                  </a:lnTo>
                  <a:lnTo>
                    <a:pt x="40" y="9"/>
                  </a:lnTo>
                  <a:lnTo>
                    <a:pt x="47" y="6"/>
                  </a:lnTo>
                  <a:lnTo>
                    <a:pt x="54" y="4"/>
                  </a:lnTo>
                  <a:lnTo>
                    <a:pt x="62" y="3"/>
                  </a:lnTo>
                  <a:lnTo>
                    <a:pt x="69" y="1"/>
                  </a:lnTo>
                  <a:lnTo>
                    <a:pt x="77" y="0"/>
                  </a:lnTo>
                  <a:lnTo>
                    <a:pt x="77" y="0"/>
                  </a:lnTo>
                  <a:lnTo>
                    <a:pt x="85" y="1"/>
                  </a:lnTo>
                  <a:lnTo>
                    <a:pt x="93" y="3"/>
                  </a:lnTo>
                  <a:lnTo>
                    <a:pt x="100" y="4"/>
                  </a:lnTo>
                  <a:lnTo>
                    <a:pt x="108" y="6"/>
                  </a:lnTo>
                  <a:lnTo>
                    <a:pt x="113" y="9"/>
                  </a:lnTo>
                  <a:lnTo>
                    <a:pt x="120" y="14"/>
                  </a:lnTo>
                  <a:lnTo>
                    <a:pt x="126" y="17"/>
                  </a:lnTo>
                  <a:lnTo>
                    <a:pt x="132" y="23"/>
                  </a:lnTo>
                  <a:lnTo>
                    <a:pt x="136" y="29"/>
                  </a:lnTo>
                  <a:lnTo>
                    <a:pt x="141" y="35"/>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0" name="Freeform 1720">
              <a:extLst>
                <a:ext uri="{FF2B5EF4-FFF2-40B4-BE49-F238E27FC236}">
                  <a16:creationId xmlns:a16="http://schemas.microsoft.com/office/drawing/2014/main" id="{B0C2A270-3381-4B38-BEC6-133839CB8374}"/>
                </a:ext>
              </a:extLst>
            </p:cNvPr>
            <p:cNvSpPr>
              <a:spLocks/>
            </p:cNvSpPr>
            <p:nvPr/>
          </p:nvSpPr>
          <p:spPr bwMode="auto">
            <a:xfrm>
              <a:off x="8521700" y="2901951"/>
              <a:ext cx="47625" cy="49213"/>
            </a:xfrm>
            <a:custGeom>
              <a:avLst/>
              <a:gdLst>
                <a:gd name="T0" fmla="*/ 153 w 153"/>
                <a:gd name="T1" fmla="*/ 77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8 h 155"/>
                <a:gd name="T14" fmla="*/ 93 w 153"/>
                <a:gd name="T15" fmla="*/ 152 h 155"/>
                <a:gd name="T16" fmla="*/ 77 w 153"/>
                <a:gd name="T17" fmla="*/ 155 h 155"/>
                <a:gd name="T18" fmla="*/ 69 w 153"/>
                <a:gd name="T19" fmla="*/ 154 h 155"/>
                <a:gd name="T20" fmla="*/ 54 w 153"/>
                <a:gd name="T21" fmla="*/ 151 h 155"/>
                <a:gd name="T22" fmla="*/ 40 w 153"/>
                <a:gd name="T23" fmla="*/ 144 h 155"/>
                <a:gd name="T24" fmla="*/ 27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2 w 153"/>
                <a:gd name="T41" fmla="*/ 35 h 155"/>
                <a:gd name="T42" fmla="*/ 23 w 153"/>
                <a:gd name="T43" fmla="*/ 23 h 155"/>
                <a:gd name="T44" fmla="*/ 34 w 153"/>
                <a:gd name="T45" fmla="*/ 14 h 155"/>
                <a:gd name="T46" fmla="*/ 47 w 153"/>
                <a:gd name="T47" fmla="*/ 6 h 155"/>
                <a:gd name="T48" fmla="*/ 62 w 153"/>
                <a:gd name="T49" fmla="*/ 3 h 155"/>
                <a:gd name="T50" fmla="*/ 77 w 153"/>
                <a:gd name="T51" fmla="*/ 0 h 155"/>
                <a:gd name="T52" fmla="*/ 85 w 153"/>
                <a:gd name="T53" fmla="*/ 1 h 155"/>
                <a:gd name="T54" fmla="*/ 99 w 153"/>
                <a:gd name="T55" fmla="*/ 4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1" y="120"/>
                  </a:lnTo>
                  <a:lnTo>
                    <a:pt x="136" y="126"/>
                  </a:lnTo>
                  <a:lnTo>
                    <a:pt x="131" y="132"/>
                  </a:lnTo>
                  <a:lnTo>
                    <a:pt x="126" y="136"/>
                  </a:lnTo>
                  <a:lnTo>
                    <a:pt x="120" y="141"/>
                  </a:lnTo>
                  <a:lnTo>
                    <a:pt x="113" y="144"/>
                  </a:lnTo>
                  <a:lnTo>
                    <a:pt x="106" y="148"/>
                  </a:lnTo>
                  <a:lnTo>
                    <a:pt x="99" y="151"/>
                  </a:lnTo>
                  <a:lnTo>
                    <a:pt x="93" y="152"/>
                  </a:lnTo>
                  <a:lnTo>
                    <a:pt x="85" y="154"/>
                  </a:lnTo>
                  <a:lnTo>
                    <a:pt x="77" y="155"/>
                  </a:lnTo>
                  <a:lnTo>
                    <a:pt x="77" y="155"/>
                  </a:lnTo>
                  <a:lnTo>
                    <a:pt x="69" y="154"/>
                  </a:lnTo>
                  <a:lnTo>
                    <a:pt x="62" y="152"/>
                  </a:lnTo>
                  <a:lnTo>
                    <a:pt x="54" y="151"/>
                  </a:lnTo>
                  <a:lnTo>
                    <a:pt x="47" y="148"/>
                  </a:lnTo>
                  <a:lnTo>
                    <a:pt x="40" y="144"/>
                  </a:lnTo>
                  <a:lnTo>
                    <a:pt x="34" y="141"/>
                  </a:lnTo>
                  <a:lnTo>
                    <a:pt x="27" y="136"/>
                  </a:lnTo>
                  <a:lnTo>
                    <a:pt x="23" y="132"/>
                  </a:lnTo>
                  <a:lnTo>
                    <a:pt x="17" y="126"/>
                  </a:lnTo>
                  <a:lnTo>
                    <a:pt x="12" y="120"/>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2" y="35"/>
                  </a:lnTo>
                  <a:lnTo>
                    <a:pt x="17" y="29"/>
                  </a:lnTo>
                  <a:lnTo>
                    <a:pt x="23" y="23"/>
                  </a:lnTo>
                  <a:lnTo>
                    <a:pt x="27" y="17"/>
                  </a:lnTo>
                  <a:lnTo>
                    <a:pt x="34" y="14"/>
                  </a:lnTo>
                  <a:lnTo>
                    <a:pt x="40" y="9"/>
                  </a:lnTo>
                  <a:lnTo>
                    <a:pt x="47" y="6"/>
                  </a:lnTo>
                  <a:lnTo>
                    <a:pt x="54" y="4"/>
                  </a:lnTo>
                  <a:lnTo>
                    <a:pt x="62" y="3"/>
                  </a:lnTo>
                  <a:lnTo>
                    <a:pt x="69" y="1"/>
                  </a:lnTo>
                  <a:lnTo>
                    <a:pt x="77" y="0"/>
                  </a:lnTo>
                  <a:lnTo>
                    <a:pt x="77" y="0"/>
                  </a:lnTo>
                  <a:lnTo>
                    <a:pt x="85" y="1"/>
                  </a:lnTo>
                  <a:lnTo>
                    <a:pt x="93" y="3"/>
                  </a:lnTo>
                  <a:lnTo>
                    <a:pt x="99" y="4"/>
                  </a:lnTo>
                  <a:lnTo>
                    <a:pt x="106" y="6"/>
                  </a:lnTo>
                  <a:lnTo>
                    <a:pt x="113" y="9"/>
                  </a:lnTo>
                  <a:lnTo>
                    <a:pt x="120" y="14"/>
                  </a:lnTo>
                  <a:lnTo>
                    <a:pt x="126" y="17"/>
                  </a:lnTo>
                  <a:lnTo>
                    <a:pt x="131" y="23"/>
                  </a:lnTo>
                  <a:lnTo>
                    <a:pt x="136" y="29"/>
                  </a:lnTo>
                  <a:lnTo>
                    <a:pt x="141"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1" name="Freeform 1721">
              <a:extLst>
                <a:ext uri="{FF2B5EF4-FFF2-40B4-BE49-F238E27FC236}">
                  <a16:creationId xmlns:a16="http://schemas.microsoft.com/office/drawing/2014/main" id="{B75ACE0B-61F5-4F70-B91A-E60CFF43221F}"/>
                </a:ext>
              </a:extLst>
            </p:cNvPr>
            <p:cNvSpPr>
              <a:spLocks/>
            </p:cNvSpPr>
            <p:nvPr/>
          </p:nvSpPr>
          <p:spPr bwMode="auto">
            <a:xfrm>
              <a:off x="8664575" y="2971801"/>
              <a:ext cx="49213" cy="49213"/>
            </a:xfrm>
            <a:custGeom>
              <a:avLst/>
              <a:gdLst>
                <a:gd name="T0" fmla="*/ 153 w 153"/>
                <a:gd name="T1" fmla="*/ 78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4 h 155"/>
                <a:gd name="T20" fmla="*/ 54 w 153"/>
                <a:gd name="T21" fmla="*/ 151 h 155"/>
                <a:gd name="T22" fmla="*/ 40 w 153"/>
                <a:gd name="T23" fmla="*/ 146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5 h 155"/>
                <a:gd name="T42" fmla="*/ 23 w 153"/>
                <a:gd name="T43" fmla="*/ 23 h 155"/>
                <a:gd name="T44" fmla="*/ 33 w 153"/>
                <a:gd name="T45" fmla="*/ 14 h 155"/>
                <a:gd name="T46" fmla="*/ 47 w 153"/>
                <a:gd name="T47" fmla="*/ 6 h 155"/>
                <a:gd name="T48" fmla="*/ 62 w 153"/>
                <a:gd name="T49" fmla="*/ 1 h 155"/>
                <a:gd name="T50" fmla="*/ 76 w 153"/>
                <a:gd name="T51" fmla="*/ 0 h 155"/>
                <a:gd name="T52" fmla="*/ 84 w 153"/>
                <a:gd name="T53" fmla="*/ 0 h 155"/>
                <a:gd name="T54" fmla="*/ 99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1"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2" y="152"/>
                  </a:lnTo>
                  <a:lnTo>
                    <a:pt x="54" y="151"/>
                  </a:lnTo>
                  <a:lnTo>
                    <a:pt x="47" y="148"/>
                  </a:lnTo>
                  <a:lnTo>
                    <a:pt x="40" y="146"/>
                  </a:lnTo>
                  <a:lnTo>
                    <a:pt x="33" y="141"/>
                  </a:lnTo>
                  <a:lnTo>
                    <a:pt x="27" y="136"/>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5"/>
                  </a:lnTo>
                  <a:lnTo>
                    <a:pt x="17" y="29"/>
                  </a:lnTo>
                  <a:lnTo>
                    <a:pt x="23" y="23"/>
                  </a:lnTo>
                  <a:lnTo>
                    <a:pt x="27" y="19"/>
                  </a:lnTo>
                  <a:lnTo>
                    <a:pt x="33" y="14"/>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4"/>
                  </a:lnTo>
                  <a:lnTo>
                    <a:pt x="126" y="19"/>
                  </a:lnTo>
                  <a:lnTo>
                    <a:pt x="131" y="23"/>
                  </a:lnTo>
                  <a:lnTo>
                    <a:pt x="136" y="29"/>
                  </a:lnTo>
                  <a:lnTo>
                    <a:pt x="141" y="35"/>
                  </a:lnTo>
                  <a:lnTo>
                    <a:pt x="144" y="40"/>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2" name="Freeform 1722">
              <a:extLst>
                <a:ext uri="{FF2B5EF4-FFF2-40B4-BE49-F238E27FC236}">
                  <a16:creationId xmlns:a16="http://schemas.microsoft.com/office/drawing/2014/main" id="{A99AEB37-1B03-4581-B466-23D8421DFB8F}"/>
                </a:ext>
              </a:extLst>
            </p:cNvPr>
            <p:cNvSpPr>
              <a:spLocks/>
            </p:cNvSpPr>
            <p:nvPr/>
          </p:nvSpPr>
          <p:spPr bwMode="auto">
            <a:xfrm>
              <a:off x="8734425" y="2971801"/>
              <a:ext cx="49213" cy="49213"/>
            </a:xfrm>
            <a:custGeom>
              <a:avLst/>
              <a:gdLst>
                <a:gd name="T0" fmla="*/ 155 w 155"/>
                <a:gd name="T1" fmla="*/ 78 h 155"/>
                <a:gd name="T2" fmla="*/ 153 w 155"/>
                <a:gd name="T3" fmla="*/ 93 h 155"/>
                <a:gd name="T4" fmla="*/ 148 w 155"/>
                <a:gd name="T5" fmla="*/ 108 h 155"/>
                <a:gd name="T6" fmla="*/ 141 w 155"/>
                <a:gd name="T7" fmla="*/ 120 h 155"/>
                <a:gd name="T8" fmla="*/ 132 w 155"/>
                <a:gd name="T9" fmla="*/ 132 h 155"/>
                <a:gd name="T10" fmla="*/ 121 w 155"/>
                <a:gd name="T11" fmla="*/ 141 h 155"/>
                <a:gd name="T12" fmla="*/ 107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6 h 155"/>
                <a:gd name="T24" fmla="*/ 28 w 155"/>
                <a:gd name="T25" fmla="*/ 136 h 155"/>
                <a:gd name="T26" fmla="*/ 18 w 155"/>
                <a:gd name="T27" fmla="*/ 126 h 155"/>
                <a:gd name="T28" fmla="*/ 9 w 155"/>
                <a:gd name="T29" fmla="*/ 115 h 155"/>
                <a:gd name="T30" fmla="*/ 4 w 155"/>
                <a:gd name="T31" fmla="*/ 101 h 155"/>
                <a:gd name="T32" fmla="*/ 0 w 155"/>
                <a:gd name="T33" fmla="*/ 85 h 155"/>
                <a:gd name="T34" fmla="*/ 0 w 155"/>
                <a:gd name="T35" fmla="*/ 78 h 155"/>
                <a:gd name="T36" fmla="*/ 1 w 155"/>
                <a:gd name="T37" fmla="*/ 62 h 155"/>
                <a:gd name="T38" fmla="*/ 6 w 155"/>
                <a:gd name="T39" fmla="*/ 47 h 155"/>
                <a:gd name="T40" fmla="*/ 13 w 155"/>
                <a:gd name="T41" fmla="*/ 35 h 155"/>
                <a:gd name="T42" fmla="*/ 23 w 155"/>
                <a:gd name="T43" fmla="*/ 23 h 155"/>
                <a:gd name="T44" fmla="*/ 35 w 155"/>
                <a:gd name="T45" fmla="*/ 14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9 h 155"/>
                <a:gd name="T60" fmla="*/ 137 w 155"/>
                <a:gd name="T61" fmla="*/ 29 h 155"/>
                <a:gd name="T62" fmla="*/ 145 w 155"/>
                <a:gd name="T63" fmla="*/ 40 h 155"/>
                <a:gd name="T64" fmla="*/ 150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3" y="93"/>
                  </a:lnTo>
                  <a:lnTo>
                    <a:pt x="150" y="101"/>
                  </a:lnTo>
                  <a:lnTo>
                    <a:pt x="148" y="108"/>
                  </a:lnTo>
                  <a:lnTo>
                    <a:pt x="145" y="115"/>
                  </a:lnTo>
                  <a:lnTo>
                    <a:pt x="141" y="120"/>
                  </a:lnTo>
                  <a:lnTo>
                    <a:pt x="137" y="126"/>
                  </a:lnTo>
                  <a:lnTo>
                    <a:pt x="132" y="132"/>
                  </a:lnTo>
                  <a:lnTo>
                    <a:pt x="126" y="136"/>
                  </a:lnTo>
                  <a:lnTo>
                    <a:pt x="121" y="141"/>
                  </a:lnTo>
                  <a:lnTo>
                    <a:pt x="114"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8" y="136"/>
                  </a:lnTo>
                  <a:lnTo>
                    <a:pt x="23" y="132"/>
                  </a:lnTo>
                  <a:lnTo>
                    <a:pt x="18"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5"/>
                  </a:lnTo>
                  <a:lnTo>
                    <a:pt x="18" y="29"/>
                  </a:lnTo>
                  <a:lnTo>
                    <a:pt x="23" y="23"/>
                  </a:lnTo>
                  <a:lnTo>
                    <a:pt x="28" y="19"/>
                  </a:lnTo>
                  <a:lnTo>
                    <a:pt x="35" y="14"/>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4"/>
                  </a:lnTo>
                  <a:lnTo>
                    <a:pt x="126" y="19"/>
                  </a:lnTo>
                  <a:lnTo>
                    <a:pt x="132" y="23"/>
                  </a:lnTo>
                  <a:lnTo>
                    <a:pt x="137" y="29"/>
                  </a:lnTo>
                  <a:lnTo>
                    <a:pt x="141" y="35"/>
                  </a:lnTo>
                  <a:lnTo>
                    <a:pt x="145" y="40"/>
                  </a:lnTo>
                  <a:lnTo>
                    <a:pt x="148" y="47"/>
                  </a:lnTo>
                  <a:lnTo>
                    <a:pt x="150"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3" name="Freeform 1723">
              <a:extLst>
                <a:ext uri="{FF2B5EF4-FFF2-40B4-BE49-F238E27FC236}">
                  <a16:creationId xmlns:a16="http://schemas.microsoft.com/office/drawing/2014/main" id="{02FF21B9-A721-4EE9-9EDC-B9F83E83DED0}"/>
                </a:ext>
              </a:extLst>
            </p:cNvPr>
            <p:cNvSpPr>
              <a:spLocks/>
            </p:cNvSpPr>
            <p:nvPr/>
          </p:nvSpPr>
          <p:spPr bwMode="auto">
            <a:xfrm>
              <a:off x="8804275" y="2971801"/>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8 h 155"/>
                <a:gd name="T14" fmla="*/ 92 w 154"/>
                <a:gd name="T15" fmla="*/ 152 h 155"/>
                <a:gd name="T16" fmla="*/ 77 w 154"/>
                <a:gd name="T17" fmla="*/ 155 h 155"/>
                <a:gd name="T18" fmla="*/ 69 w 154"/>
                <a:gd name="T19" fmla="*/ 154 h 155"/>
                <a:gd name="T20" fmla="*/ 54 w 154"/>
                <a:gd name="T21" fmla="*/ 151 h 155"/>
                <a:gd name="T22" fmla="*/ 40 w 154"/>
                <a:gd name="T23" fmla="*/ 146 h 155"/>
                <a:gd name="T24" fmla="*/ 28 w 154"/>
                <a:gd name="T25" fmla="*/ 136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5 h 155"/>
                <a:gd name="T42" fmla="*/ 22 w 154"/>
                <a:gd name="T43" fmla="*/ 23 h 155"/>
                <a:gd name="T44" fmla="*/ 33 w 154"/>
                <a:gd name="T45" fmla="*/ 14 h 155"/>
                <a:gd name="T46" fmla="*/ 47 w 154"/>
                <a:gd name="T47" fmla="*/ 6 h 155"/>
                <a:gd name="T48" fmla="*/ 61 w 154"/>
                <a:gd name="T49" fmla="*/ 1 h 155"/>
                <a:gd name="T50" fmla="*/ 77 w 154"/>
                <a:gd name="T51" fmla="*/ 0 h 155"/>
                <a:gd name="T52" fmla="*/ 85 w 154"/>
                <a:gd name="T53" fmla="*/ 0 h 155"/>
                <a:gd name="T54" fmla="*/ 100 w 154"/>
                <a:gd name="T55" fmla="*/ 4 h 155"/>
                <a:gd name="T56" fmla="*/ 114 w 154"/>
                <a:gd name="T57" fmla="*/ 9 h 155"/>
                <a:gd name="T58" fmla="*/ 126 w 154"/>
                <a:gd name="T59" fmla="*/ 19 h 155"/>
                <a:gd name="T60" fmla="*/ 136 w 154"/>
                <a:gd name="T61" fmla="*/ 29 h 155"/>
                <a:gd name="T62" fmla="*/ 144 w 154"/>
                <a:gd name="T63" fmla="*/ 40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6"/>
                  </a:lnTo>
                  <a:lnTo>
                    <a:pt x="107"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5"/>
                  </a:lnTo>
                  <a:lnTo>
                    <a:pt x="17" y="29"/>
                  </a:lnTo>
                  <a:lnTo>
                    <a:pt x="22" y="23"/>
                  </a:lnTo>
                  <a:lnTo>
                    <a:pt x="28" y="19"/>
                  </a:lnTo>
                  <a:lnTo>
                    <a:pt x="33" y="14"/>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20" y="14"/>
                  </a:lnTo>
                  <a:lnTo>
                    <a:pt x="126" y="19"/>
                  </a:lnTo>
                  <a:lnTo>
                    <a:pt x="132" y="23"/>
                  </a:lnTo>
                  <a:lnTo>
                    <a:pt x="136" y="29"/>
                  </a:lnTo>
                  <a:lnTo>
                    <a:pt x="141" y="35"/>
                  </a:lnTo>
                  <a:lnTo>
                    <a:pt x="144" y="40"/>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4" name="Freeform 1724">
              <a:extLst>
                <a:ext uri="{FF2B5EF4-FFF2-40B4-BE49-F238E27FC236}">
                  <a16:creationId xmlns:a16="http://schemas.microsoft.com/office/drawing/2014/main" id="{C2467249-7C3E-41A7-888A-F739ED79F856}"/>
                </a:ext>
              </a:extLst>
            </p:cNvPr>
            <p:cNvSpPr>
              <a:spLocks/>
            </p:cNvSpPr>
            <p:nvPr/>
          </p:nvSpPr>
          <p:spPr bwMode="auto">
            <a:xfrm>
              <a:off x="8874125" y="2971801"/>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6 h 155"/>
                <a:gd name="T24" fmla="*/ 29 w 155"/>
                <a:gd name="T25" fmla="*/ 136 h 155"/>
                <a:gd name="T26" fmla="*/ 17 w 155"/>
                <a:gd name="T27" fmla="*/ 126 h 155"/>
                <a:gd name="T28" fmla="*/ 9 w 155"/>
                <a:gd name="T29" fmla="*/ 115 h 155"/>
                <a:gd name="T30" fmla="*/ 4 w 155"/>
                <a:gd name="T31" fmla="*/ 101 h 155"/>
                <a:gd name="T32" fmla="*/ 0 w 155"/>
                <a:gd name="T33" fmla="*/ 85 h 155"/>
                <a:gd name="T34" fmla="*/ 0 w 155"/>
                <a:gd name="T35" fmla="*/ 78 h 155"/>
                <a:gd name="T36" fmla="*/ 1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9 h 155"/>
                <a:gd name="T60" fmla="*/ 136 w 155"/>
                <a:gd name="T61" fmla="*/ 29 h 155"/>
                <a:gd name="T62" fmla="*/ 144 w 155"/>
                <a:gd name="T63" fmla="*/ 40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2" y="93"/>
                  </a:lnTo>
                  <a:lnTo>
                    <a:pt x="151" y="101"/>
                  </a:lnTo>
                  <a:lnTo>
                    <a:pt x="148" y="108"/>
                  </a:lnTo>
                  <a:lnTo>
                    <a:pt x="144" y="115"/>
                  </a:lnTo>
                  <a:lnTo>
                    <a:pt x="141" y="120"/>
                  </a:lnTo>
                  <a:lnTo>
                    <a:pt x="136" y="126"/>
                  </a:lnTo>
                  <a:lnTo>
                    <a:pt x="132" y="132"/>
                  </a:lnTo>
                  <a:lnTo>
                    <a:pt x="126" y="136"/>
                  </a:lnTo>
                  <a:lnTo>
                    <a:pt x="120"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4" y="35"/>
                  </a:lnTo>
                  <a:lnTo>
                    <a:pt x="17" y="29"/>
                  </a:lnTo>
                  <a:lnTo>
                    <a:pt x="23" y="23"/>
                  </a:lnTo>
                  <a:lnTo>
                    <a:pt x="29" y="19"/>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4"/>
                  </a:lnTo>
                  <a:lnTo>
                    <a:pt x="126" y="19"/>
                  </a:lnTo>
                  <a:lnTo>
                    <a:pt x="132" y="23"/>
                  </a:lnTo>
                  <a:lnTo>
                    <a:pt x="136" y="29"/>
                  </a:lnTo>
                  <a:lnTo>
                    <a:pt x="141" y="35"/>
                  </a:lnTo>
                  <a:lnTo>
                    <a:pt x="144" y="40"/>
                  </a:lnTo>
                  <a:lnTo>
                    <a:pt x="148" y="47"/>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5" name="Freeform 1725">
              <a:extLst>
                <a:ext uri="{FF2B5EF4-FFF2-40B4-BE49-F238E27FC236}">
                  <a16:creationId xmlns:a16="http://schemas.microsoft.com/office/drawing/2014/main" id="{C26F77A3-3AFD-4D7C-9A94-479F5B719B74}"/>
                </a:ext>
              </a:extLst>
            </p:cNvPr>
            <p:cNvSpPr>
              <a:spLocks/>
            </p:cNvSpPr>
            <p:nvPr/>
          </p:nvSpPr>
          <p:spPr bwMode="auto">
            <a:xfrm>
              <a:off x="8943975" y="2971801"/>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7 w 154"/>
                <a:gd name="T13" fmla="*/ 148 h 155"/>
                <a:gd name="T14" fmla="*/ 93 w 154"/>
                <a:gd name="T15" fmla="*/ 152 h 155"/>
                <a:gd name="T16" fmla="*/ 76 w 154"/>
                <a:gd name="T17" fmla="*/ 155 h 155"/>
                <a:gd name="T18" fmla="*/ 70 w 154"/>
                <a:gd name="T19" fmla="*/ 154 h 155"/>
                <a:gd name="T20" fmla="*/ 54 w 154"/>
                <a:gd name="T21" fmla="*/ 151 h 155"/>
                <a:gd name="T22" fmla="*/ 40 w 154"/>
                <a:gd name="T23" fmla="*/ 146 h 155"/>
                <a:gd name="T24" fmla="*/ 28 w 154"/>
                <a:gd name="T25" fmla="*/ 136 h 155"/>
                <a:gd name="T26" fmla="*/ 18 w 154"/>
                <a:gd name="T27" fmla="*/ 126 h 155"/>
                <a:gd name="T28" fmla="*/ 9 w 154"/>
                <a:gd name="T29" fmla="*/ 115 h 155"/>
                <a:gd name="T30" fmla="*/ 3 w 154"/>
                <a:gd name="T31" fmla="*/ 101 h 155"/>
                <a:gd name="T32" fmla="*/ 1 w 154"/>
                <a:gd name="T33" fmla="*/ 85 h 155"/>
                <a:gd name="T34" fmla="*/ 0 w 154"/>
                <a:gd name="T35" fmla="*/ 78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1 h 155"/>
                <a:gd name="T50" fmla="*/ 76 w 154"/>
                <a:gd name="T51" fmla="*/ 0 h 155"/>
                <a:gd name="T52" fmla="*/ 84 w 154"/>
                <a:gd name="T53" fmla="*/ 0 h 155"/>
                <a:gd name="T54" fmla="*/ 99 w 154"/>
                <a:gd name="T55" fmla="*/ 4 h 155"/>
                <a:gd name="T56" fmla="*/ 113 w 154"/>
                <a:gd name="T57" fmla="*/ 9 h 155"/>
                <a:gd name="T58" fmla="*/ 126 w 154"/>
                <a:gd name="T59" fmla="*/ 19 h 155"/>
                <a:gd name="T60" fmla="*/ 136 w 154"/>
                <a:gd name="T61" fmla="*/ 29 h 155"/>
                <a:gd name="T62" fmla="*/ 145 w 154"/>
                <a:gd name="T63" fmla="*/ 40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5" y="115"/>
                  </a:lnTo>
                  <a:lnTo>
                    <a:pt x="141" y="120"/>
                  </a:lnTo>
                  <a:lnTo>
                    <a:pt x="136" y="126"/>
                  </a:lnTo>
                  <a:lnTo>
                    <a:pt x="131" y="132"/>
                  </a:lnTo>
                  <a:lnTo>
                    <a:pt x="126" y="136"/>
                  </a:lnTo>
                  <a:lnTo>
                    <a:pt x="120" y="141"/>
                  </a:lnTo>
                  <a:lnTo>
                    <a:pt x="113" y="146"/>
                  </a:lnTo>
                  <a:lnTo>
                    <a:pt x="107" y="148"/>
                  </a:lnTo>
                  <a:lnTo>
                    <a:pt x="99" y="151"/>
                  </a:lnTo>
                  <a:lnTo>
                    <a:pt x="93" y="152"/>
                  </a:lnTo>
                  <a:lnTo>
                    <a:pt x="84" y="154"/>
                  </a:lnTo>
                  <a:lnTo>
                    <a:pt x="76" y="155"/>
                  </a:lnTo>
                  <a:lnTo>
                    <a:pt x="76" y="155"/>
                  </a:lnTo>
                  <a:lnTo>
                    <a:pt x="70" y="154"/>
                  </a:lnTo>
                  <a:lnTo>
                    <a:pt x="62" y="152"/>
                  </a:lnTo>
                  <a:lnTo>
                    <a:pt x="54" y="151"/>
                  </a:lnTo>
                  <a:lnTo>
                    <a:pt x="47" y="148"/>
                  </a:lnTo>
                  <a:lnTo>
                    <a:pt x="40" y="146"/>
                  </a:lnTo>
                  <a:lnTo>
                    <a:pt x="34" y="141"/>
                  </a:lnTo>
                  <a:lnTo>
                    <a:pt x="28"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0"/>
                  </a:lnTo>
                  <a:lnTo>
                    <a:pt x="14" y="35"/>
                  </a:lnTo>
                  <a:lnTo>
                    <a:pt x="18" y="29"/>
                  </a:lnTo>
                  <a:lnTo>
                    <a:pt x="23" y="23"/>
                  </a:lnTo>
                  <a:lnTo>
                    <a:pt x="28" y="19"/>
                  </a:lnTo>
                  <a:lnTo>
                    <a:pt x="34" y="14"/>
                  </a:lnTo>
                  <a:lnTo>
                    <a:pt x="40" y="9"/>
                  </a:lnTo>
                  <a:lnTo>
                    <a:pt x="47" y="6"/>
                  </a:lnTo>
                  <a:lnTo>
                    <a:pt x="54" y="4"/>
                  </a:lnTo>
                  <a:lnTo>
                    <a:pt x="62" y="1"/>
                  </a:lnTo>
                  <a:lnTo>
                    <a:pt x="70" y="0"/>
                  </a:lnTo>
                  <a:lnTo>
                    <a:pt x="76" y="0"/>
                  </a:lnTo>
                  <a:lnTo>
                    <a:pt x="76" y="0"/>
                  </a:lnTo>
                  <a:lnTo>
                    <a:pt x="84" y="0"/>
                  </a:lnTo>
                  <a:lnTo>
                    <a:pt x="93" y="1"/>
                  </a:lnTo>
                  <a:lnTo>
                    <a:pt x="99" y="4"/>
                  </a:lnTo>
                  <a:lnTo>
                    <a:pt x="107" y="6"/>
                  </a:lnTo>
                  <a:lnTo>
                    <a:pt x="113" y="9"/>
                  </a:lnTo>
                  <a:lnTo>
                    <a:pt x="120" y="14"/>
                  </a:lnTo>
                  <a:lnTo>
                    <a:pt x="126" y="19"/>
                  </a:lnTo>
                  <a:lnTo>
                    <a:pt x="131" y="23"/>
                  </a:lnTo>
                  <a:lnTo>
                    <a:pt x="136" y="29"/>
                  </a:lnTo>
                  <a:lnTo>
                    <a:pt x="141" y="35"/>
                  </a:lnTo>
                  <a:lnTo>
                    <a:pt x="145" y="40"/>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6" name="Freeform 1726">
              <a:extLst>
                <a:ext uri="{FF2B5EF4-FFF2-40B4-BE49-F238E27FC236}">
                  <a16:creationId xmlns:a16="http://schemas.microsoft.com/office/drawing/2014/main" id="{230E13C6-1966-4F83-A4DA-56048245E76A}"/>
                </a:ext>
              </a:extLst>
            </p:cNvPr>
            <p:cNvSpPr>
              <a:spLocks/>
            </p:cNvSpPr>
            <p:nvPr/>
          </p:nvSpPr>
          <p:spPr bwMode="auto">
            <a:xfrm>
              <a:off x="8664575" y="2901951"/>
              <a:ext cx="49213" cy="49213"/>
            </a:xfrm>
            <a:custGeom>
              <a:avLst/>
              <a:gdLst>
                <a:gd name="T0" fmla="*/ 153 w 153"/>
                <a:gd name="T1" fmla="*/ 77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4 h 155"/>
                <a:gd name="T20" fmla="*/ 54 w 153"/>
                <a:gd name="T21" fmla="*/ 151 h 155"/>
                <a:gd name="T22" fmla="*/ 40 w 153"/>
                <a:gd name="T23" fmla="*/ 144 h 155"/>
                <a:gd name="T24" fmla="*/ 27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3 w 153"/>
                <a:gd name="T43" fmla="*/ 23 h 155"/>
                <a:gd name="T44" fmla="*/ 33 w 153"/>
                <a:gd name="T45" fmla="*/ 14 h 155"/>
                <a:gd name="T46" fmla="*/ 47 w 153"/>
                <a:gd name="T47" fmla="*/ 6 h 155"/>
                <a:gd name="T48" fmla="*/ 62 w 153"/>
                <a:gd name="T49" fmla="*/ 3 h 155"/>
                <a:gd name="T50" fmla="*/ 76 w 153"/>
                <a:gd name="T51" fmla="*/ 0 h 155"/>
                <a:gd name="T52" fmla="*/ 84 w 153"/>
                <a:gd name="T53" fmla="*/ 1 h 155"/>
                <a:gd name="T54" fmla="*/ 99 w 153"/>
                <a:gd name="T55" fmla="*/ 4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1" y="120"/>
                  </a:lnTo>
                  <a:lnTo>
                    <a:pt x="136" y="126"/>
                  </a:lnTo>
                  <a:lnTo>
                    <a:pt x="131" y="132"/>
                  </a:lnTo>
                  <a:lnTo>
                    <a:pt x="126" y="136"/>
                  </a:lnTo>
                  <a:lnTo>
                    <a:pt x="120" y="141"/>
                  </a:lnTo>
                  <a:lnTo>
                    <a:pt x="113" y="144"/>
                  </a:lnTo>
                  <a:lnTo>
                    <a:pt x="106" y="148"/>
                  </a:lnTo>
                  <a:lnTo>
                    <a:pt x="99" y="151"/>
                  </a:lnTo>
                  <a:lnTo>
                    <a:pt x="92" y="152"/>
                  </a:lnTo>
                  <a:lnTo>
                    <a:pt x="84" y="154"/>
                  </a:lnTo>
                  <a:lnTo>
                    <a:pt x="76" y="155"/>
                  </a:lnTo>
                  <a:lnTo>
                    <a:pt x="76" y="155"/>
                  </a:lnTo>
                  <a:lnTo>
                    <a:pt x="68" y="154"/>
                  </a:lnTo>
                  <a:lnTo>
                    <a:pt x="62" y="152"/>
                  </a:lnTo>
                  <a:lnTo>
                    <a:pt x="54" y="151"/>
                  </a:lnTo>
                  <a:lnTo>
                    <a:pt x="47" y="148"/>
                  </a:lnTo>
                  <a:lnTo>
                    <a:pt x="40" y="144"/>
                  </a:lnTo>
                  <a:lnTo>
                    <a:pt x="33" y="141"/>
                  </a:lnTo>
                  <a:lnTo>
                    <a:pt x="27" y="136"/>
                  </a:lnTo>
                  <a:lnTo>
                    <a:pt x="23" y="132"/>
                  </a:lnTo>
                  <a:lnTo>
                    <a:pt x="17" y="126"/>
                  </a:lnTo>
                  <a:lnTo>
                    <a:pt x="12" y="120"/>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3" y="23"/>
                  </a:lnTo>
                  <a:lnTo>
                    <a:pt x="27" y="17"/>
                  </a:lnTo>
                  <a:lnTo>
                    <a:pt x="33" y="14"/>
                  </a:lnTo>
                  <a:lnTo>
                    <a:pt x="40" y="9"/>
                  </a:lnTo>
                  <a:lnTo>
                    <a:pt x="47" y="6"/>
                  </a:lnTo>
                  <a:lnTo>
                    <a:pt x="54" y="4"/>
                  </a:lnTo>
                  <a:lnTo>
                    <a:pt x="62" y="3"/>
                  </a:lnTo>
                  <a:lnTo>
                    <a:pt x="68" y="1"/>
                  </a:lnTo>
                  <a:lnTo>
                    <a:pt x="76" y="0"/>
                  </a:lnTo>
                  <a:lnTo>
                    <a:pt x="76" y="0"/>
                  </a:lnTo>
                  <a:lnTo>
                    <a:pt x="84" y="1"/>
                  </a:lnTo>
                  <a:lnTo>
                    <a:pt x="92" y="3"/>
                  </a:lnTo>
                  <a:lnTo>
                    <a:pt x="99" y="4"/>
                  </a:lnTo>
                  <a:lnTo>
                    <a:pt x="106" y="6"/>
                  </a:lnTo>
                  <a:lnTo>
                    <a:pt x="113" y="9"/>
                  </a:lnTo>
                  <a:lnTo>
                    <a:pt x="120" y="14"/>
                  </a:lnTo>
                  <a:lnTo>
                    <a:pt x="126" y="17"/>
                  </a:lnTo>
                  <a:lnTo>
                    <a:pt x="131" y="23"/>
                  </a:lnTo>
                  <a:lnTo>
                    <a:pt x="136" y="29"/>
                  </a:lnTo>
                  <a:lnTo>
                    <a:pt x="141"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7" name="Freeform 1727">
              <a:extLst>
                <a:ext uri="{FF2B5EF4-FFF2-40B4-BE49-F238E27FC236}">
                  <a16:creationId xmlns:a16="http://schemas.microsoft.com/office/drawing/2014/main" id="{C54313AA-2F25-4C5F-B0F8-8A7F65F41DA7}"/>
                </a:ext>
              </a:extLst>
            </p:cNvPr>
            <p:cNvSpPr>
              <a:spLocks/>
            </p:cNvSpPr>
            <p:nvPr/>
          </p:nvSpPr>
          <p:spPr bwMode="auto">
            <a:xfrm>
              <a:off x="8734425" y="2901951"/>
              <a:ext cx="49213" cy="49213"/>
            </a:xfrm>
            <a:custGeom>
              <a:avLst/>
              <a:gdLst>
                <a:gd name="T0" fmla="*/ 155 w 155"/>
                <a:gd name="T1" fmla="*/ 77 h 155"/>
                <a:gd name="T2" fmla="*/ 153 w 155"/>
                <a:gd name="T3" fmla="*/ 93 h 155"/>
                <a:gd name="T4" fmla="*/ 148 w 155"/>
                <a:gd name="T5" fmla="*/ 108 h 155"/>
                <a:gd name="T6" fmla="*/ 141 w 155"/>
                <a:gd name="T7" fmla="*/ 120 h 155"/>
                <a:gd name="T8" fmla="*/ 132 w 155"/>
                <a:gd name="T9" fmla="*/ 132 h 155"/>
                <a:gd name="T10" fmla="*/ 121 w 155"/>
                <a:gd name="T11" fmla="*/ 141 h 155"/>
                <a:gd name="T12" fmla="*/ 107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4 h 155"/>
                <a:gd name="T24" fmla="*/ 28 w 155"/>
                <a:gd name="T25" fmla="*/ 136 h 155"/>
                <a:gd name="T26" fmla="*/ 18 w 155"/>
                <a:gd name="T27" fmla="*/ 126 h 155"/>
                <a:gd name="T28" fmla="*/ 9 w 155"/>
                <a:gd name="T29" fmla="*/ 114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3 w 155"/>
                <a:gd name="T41" fmla="*/ 35 h 155"/>
                <a:gd name="T42" fmla="*/ 23 w 155"/>
                <a:gd name="T43" fmla="*/ 23 h 155"/>
                <a:gd name="T44" fmla="*/ 35 w 155"/>
                <a:gd name="T45" fmla="*/ 14 h 155"/>
                <a:gd name="T46" fmla="*/ 47 w 155"/>
                <a:gd name="T47" fmla="*/ 6 h 155"/>
                <a:gd name="T48" fmla="*/ 62 w 155"/>
                <a:gd name="T49" fmla="*/ 3 h 155"/>
                <a:gd name="T50" fmla="*/ 77 w 155"/>
                <a:gd name="T51" fmla="*/ 0 h 155"/>
                <a:gd name="T52" fmla="*/ 85 w 155"/>
                <a:gd name="T53" fmla="*/ 1 h 155"/>
                <a:gd name="T54" fmla="*/ 100 w 155"/>
                <a:gd name="T55" fmla="*/ 4 h 155"/>
                <a:gd name="T56" fmla="*/ 114 w 155"/>
                <a:gd name="T57" fmla="*/ 9 h 155"/>
                <a:gd name="T58" fmla="*/ 126 w 155"/>
                <a:gd name="T59" fmla="*/ 17 h 155"/>
                <a:gd name="T60" fmla="*/ 137 w 155"/>
                <a:gd name="T61" fmla="*/ 29 h 155"/>
                <a:gd name="T62" fmla="*/ 145 w 155"/>
                <a:gd name="T63" fmla="*/ 40 h 155"/>
                <a:gd name="T64" fmla="*/ 150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0" y="100"/>
                  </a:lnTo>
                  <a:lnTo>
                    <a:pt x="148" y="108"/>
                  </a:lnTo>
                  <a:lnTo>
                    <a:pt x="145" y="114"/>
                  </a:lnTo>
                  <a:lnTo>
                    <a:pt x="141" y="120"/>
                  </a:lnTo>
                  <a:lnTo>
                    <a:pt x="137" y="126"/>
                  </a:lnTo>
                  <a:lnTo>
                    <a:pt x="132" y="132"/>
                  </a:lnTo>
                  <a:lnTo>
                    <a:pt x="126" y="136"/>
                  </a:lnTo>
                  <a:lnTo>
                    <a:pt x="121" y="141"/>
                  </a:lnTo>
                  <a:lnTo>
                    <a:pt x="114" y="144"/>
                  </a:lnTo>
                  <a:lnTo>
                    <a:pt x="107"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8" y="136"/>
                  </a:lnTo>
                  <a:lnTo>
                    <a:pt x="23" y="132"/>
                  </a:lnTo>
                  <a:lnTo>
                    <a:pt x="18" y="126"/>
                  </a:lnTo>
                  <a:lnTo>
                    <a:pt x="13" y="120"/>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8" y="29"/>
                  </a:lnTo>
                  <a:lnTo>
                    <a:pt x="23" y="23"/>
                  </a:lnTo>
                  <a:lnTo>
                    <a:pt x="28" y="17"/>
                  </a:lnTo>
                  <a:lnTo>
                    <a:pt x="35" y="14"/>
                  </a:lnTo>
                  <a:lnTo>
                    <a:pt x="40" y="9"/>
                  </a:lnTo>
                  <a:lnTo>
                    <a:pt x="47" y="6"/>
                  </a:lnTo>
                  <a:lnTo>
                    <a:pt x="54" y="4"/>
                  </a:lnTo>
                  <a:lnTo>
                    <a:pt x="62" y="3"/>
                  </a:lnTo>
                  <a:lnTo>
                    <a:pt x="69" y="1"/>
                  </a:lnTo>
                  <a:lnTo>
                    <a:pt x="77" y="0"/>
                  </a:lnTo>
                  <a:lnTo>
                    <a:pt x="77" y="0"/>
                  </a:lnTo>
                  <a:lnTo>
                    <a:pt x="85" y="1"/>
                  </a:lnTo>
                  <a:lnTo>
                    <a:pt x="93" y="3"/>
                  </a:lnTo>
                  <a:lnTo>
                    <a:pt x="100" y="4"/>
                  </a:lnTo>
                  <a:lnTo>
                    <a:pt x="107" y="6"/>
                  </a:lnTo>
                  <a:lnTo>
                    <a:pt x="114" y="9"/>
                  </a:lnTo>
                  <a:lnTo>
                    <a:pt x="121" y="14"/>
                  </a:lnTo>
                  <a:lnTo>
                    <a:pt x="126" y="17"/>
                  </a:lnTo>
                  <a:lnTo>
                    <a:pt x="132" y="23"/>
                  </a:lnTo>
                  <a:lnTo>
                    <a:pt x="137" y="29"/>
                  </a:lnTo>
                  <a:lnTo>
                    <a:pt x="141" y="35"/>
                  </a:lnTo>
                  <a:lnTo>
                    <a:pt x="145" y="40"/>
                  </a:lnTo>
                  <a:lnTo>
                    <a:pt x="148" y="47"/>
                  </a:lnTo>
                  <a:lnTo>
                    <a:pt x="150"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8" name="Freeform 1728">
              <a:extLst>
                <a:ext uri="{FF2B5EF4-FFF2-40B4-BE49-F238E27FC236}">
                  <a16:creationId xmlns:a16="http://schemas.microsoft.com/office/drawing/2014/main" id="{97F3C8FA-9739-446C-A8C3-2537F8379750}"/>
                </a:ext>
              </a:extLst>
            </p:cNvPr>
            <p:cNvSpPr>
              <a:spLocks/>
            </p:cNvSpPr>
            <p:nvPr/>
          </p:nvSpPr>
          <p:spPr bwMode="auto">
            <a:xfrm>
              <a:off x="8594725" y="2971801"/>
              <a:ext cx="49213" cy="49213"/>
            </a:xfrm>
            <a:custGeom>
              <a:avLst/>
              <a:gdLst>
                <a:gd name="T0" fmla="*/ 155 w 155"/>
                <a:gd name="T1" fmla="*/ 78 h 155"/>
                <a:gd name="T2" fmla="*/ 153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6 h 155"/>
                <a:gd name="T24" fmla="*/ 29 w 155"/>
                <a:gd name="T25" fmla="*/ 136 h 155"/>
                <a:gd name="T26" fmla="*/ 17 w 155"/>
                <a:gd name="T27" fmla="*/ 126 h 155"/>
                <a:gd name="T28" fmla="*/ 9 w 155"/>
                <a:gd name="T29" fmla="*/ 115 h 155"/>
                <a:gd name="T30" fmla="*/ 4 w 155"/>
                <a:gd name="T31" fmla="*/ 101 h 155"/>
                <a:gd name="T32" fmla="*/ 0 w 155"/>
                <a:gd name="T33" fmla="*/ 85 h 155"/>
                <a:gd name="T34" fmla="*/ 0 w 155"/>
                <a:gd name="T35" fmla="*/ 78 h 155"/>
                <a:gd name="T36" fmla="*/ 1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9 h 155"/>
                <a:gd name="T60" fmla="*/ 137 w 155"/>
                <a:gd name="T61" fmla="*/ 29 h 155"/>
                <a:gd name="T62" fmla="*/ 145 w 155"/>
                <a:gd name="T63" fmla="*/ 40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3" y="93"/>
                  </a:lnTo>
                  <a:lnTo>
                    <a:pt x="151" y="101"/>
                  </a:lnTo>
                  <a:lnTo>
                    <a:pt x="148" y="108"/>
                  </a:lnTo>
                  <a:lnTo>
                    <a:pt x="145" y="115"/>
                  </a:lnTo>
                  <a:lnTo>
                    <a:pt x="141" y="120"/>
                  </a:lnTo>
                  <a:lnTo>
                    <a:pt x="137" y="126"/>
                  </a:lnTo>
                  <a:lnTo>
                    <a:pt x="132" y="132"/>
                  </a:lnTo>
                  <a:lnTo>
                    <a:pt x="126" y="136"/>
                  </a:lnTo>
                  <a:lnTo>
                    <a:pt x="120"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4" y="35"/>
                  </a:lnTo>
                  <a:lnTo>
                    <a:pt x="17" y="29"/>
                  </a:lnTo>
                  <a:lnTo>
                    <a:pt x="23" y="23"/>
                  </a:lnTo>
                  <a:lnTo>
                    <a:pt x="29" y="19"/>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4"/>
                  </a:lnTo>
                  <a:lnTo>
                    <a:pt x="126" y="19"/>
                  </a:lnTo>
                  <a:lnTo>
                    <a:pt x="132" y="23"/>
                  </a:lnTo>
                  <a:lnTo>
                    <a:pt x="137" y="29"/>
                  </a:lnTo>
                  <a:lnTo>
                    <a:pt x="141" y="35"/>
                  </a:lnTo>
                  <a:lnTo>
                    <a:pt x="145" y="40"/>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9" name="Freeform 1729">
              <a:extLst>
                <a:ext uri="{FF2B5EF4-FFF2-40B4-BE49-F238E27FC236}">
                  <a16:creationId xmlns:a16="http://schemas.microsoft.com/office/drawing/2014/main" id="{B54BCE70-9C21-4549-AA21-5FB5F0D31A11}"/>
                </a:ext>
              </a:extLst>
            </p:cNvPr>
            <p:cNvSpPr>
              <a:spLocks/>
            </p:cNvSpPr>
            <p:nvPr/>
          </p:nvSpPr>
          <p:spPr bwMode="auto">
            <a:xfrm>
              <a:off x="8594725" y="2901951"/>
              <a:ext cx="49213" cy="49213"/>
            </a:xfrm>
            <a:custGeom>
              <a:avLst/>
              <a:gdLst>
                <a:gd name="T0" fmla="*/ 155 w 155"/>
                <a:gd name="T1" fmla="*/ 77 h 155"/>
                <a:gd name="T2" fmla="*/ 153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4 h 155"/>
                <a:gd name="T24" fmla="*/ 29 w 155"/>
                <a:gd name="T25" fmla="*/ 136 h 155"/>
                <a:gd name="T26" fmla="*/ 17 w 155"/>
                <a:gd name="T27" fmla="*/ 126 h 155"/>
                <a:gd name="T28" fmla="*/ 9 w 155"/>
                <a:gd name="T29" fmla="*/ 114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3 h 155"/>
                <a:gd name="T50" fmla="*/ 77 w 155"/>
                <a:gd name="T51" fmla="*/ 0 h 155"/>
                <a:gd name="T52" fmla="*/ 85 w 155"/>
                <a:gd name="T53" fmla="*/ 1 h 155"/>
                <a:gd name="T54" fmla="*/ 100 w 155"/>
                <a:gd name="T55" fmla="*/ 4 h 155"/>
                <a:gd name="T56" fmla="*/ 114 w 155"/>
                <a:gd name="T57" fmla="*/ 9 h 155"/>
                <a:gd name="T58" fmla="*/ 126 w 155"/>
                <a:gd name="T59" fmla="*/ 17 h 155"/>
                <a:gd name="T60" fmla="*/ 137 w 155"/>
                <a:gd name="T61" fmla="*/ 29 h 155"/>
                <a:gd name="T62" fmla="*/ 145 w 155"/>
                <a:gd name="T63" fmla="*/ 40 h 155"/>
                <a:gd name="T64" fmla="*/ 151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8"/>
                  </a:lnTo>
                  <a:lnTo>
                    <a:pt x="145" y="114"/>
                  </a:lnTo>
                  <a:lnTo>
                    <a:pt x="141" y="120"/>
                  </a:lnTo>
                  <a:lnTo>
                    <a:pt x="137" y="126"/>
                  </a:lnTo>
                  <a:lnTo>
                    <a:pt x="132" y="132"/>
                  </a:lnTo>
                  <a:lnTo>
                    <a:pt x="126" y="136"/>
                  </a:lnTo>
                  <a:lnTo>
                    <a:pt x="120" y="141"/>
                  </a:lnTo>
                  <a:lnTo>
                    <a:pt x="114" y="144"/>
                  </a:lnTo>
                  <a:lnTo>
                    <a:pt x="108"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9" y="136"/>
                  </a:lnTo>
                  <a:lnTo>
                    <a:pt x="23" y="132"/>
                  </a:lnTo>
                  <a:lnTo>
                    <a:pt x="17" y="126"/>
                  </a:lnTo>
                  <a:lnTo>
                    <a:pt x="14" y="120"/>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4" y="35"/>
                  </a:lnTo>
                  <a:lnTo>
                    <a:pt x="17" y="29"/>
                  </a:lnTo>
                  <a:lnTo>
                    <a:pt x="23" y="23"/>
                  </a:lnTo>
                  <a:lnTo>
                    <a:pt x="29" y="17"/>
                  </a:lnTo>
                  <a:lnTo>
                    <a:pt x="35" y="14"/>
                  </a:lnTo>
                  <a:lnTo>
                    <a:pt x="40" y="9"/>
                  </a:lnTo>
                  <a:lnTo>
                    <a:pt x="47" y="6"/>
                  </a:lnTo>
                  <a:lnTo>
                    <a:pt x="54" y="4"/>
                  </a:lnTo>
                  <a:lnTo>
                    <a:pt x="62" y="3"/>
                  </a:lnTo>
                  <a:lnTo>
                    <a:pt x="69" y="1"/>
                  </a:lnTo>
                  <a:lnTo>
                    <a:pt x="77" y="0"/>
                  </a:lnTo>
                  <a:lnTo>
                    <a:pt x="77" y="0"/>
                  </a:lnTo>
                  <a:lnTo>
                    <a:pt x="85" y="1"/>
                  </a:lnTo>
                  <a:lnTo>
                    <a:pt x="93" y="3"/>
                  </a:lnTo>
                  <a:lnTo>
                    <a:pt x="100" y="4"/>
                  </a:lnTo>
                  <a:lnTo>
                    <a:pt x="108" y="6"/>
                  </a:lnTo>
                  <a:lnTo>
                    <a:pt x="114" y="9"/>
                  </a:lnTo>
                  <a:lnTo>
                    <a:pt x="120" y="14"/>
                  </a:lnTo>
                  <a:lnTo>
                    <a:pt x="126" y="17"/>
                  </a:lnTo>
                  <a:lnTo>
                    <a:pt x="132" y="23"/>
                  </a:lnTo>
                  <a:lnTo>
                    <a:pt x="137" y="29"/>
                  </a:lnTo>
                  <a:lnTo>
                    <a:pt x="141" y="35"/>
                  </a:lnTo>
                  <a:lnTo>
                    <a:pt x="145"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0" name="Freeform 1730">
              <a:extLst>
                <a:ext uri="{FF2B5EF4-FFF2-40B4-BE49-F238E27FC236}">
                  <a16:creationId xmlns:a16="http://schemas.microsoft.com/office/drawing/2014/main" id="{75424FA8-17D0-4344-B38F-0E5BC21ED96F}"/>
                </a:ext>
              </a:extLst>
            </p:cNvPr>
            <p:cNvSpPr>
              <a:spLocks/>
            </p:cNvSpPr>
            <p:nvPr/>
          </p:nvSpPr>
          <p:spPr bwMode="auto">
            <a:xfrm>
              <a:off x="8804275" y="2901951"/>
              <a:ext cx="49213" cy="49213"/>
            </a:xfrm>
            <a:custGeom>
              <a:avLst/>
              <a:gdLst>
                <a:gd name="T0" fmla="*/ 154 w 154"/>
                <a:gd name="T1" fmla="*/ 77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8 h 155"/>
                <a:gd name="T14" fmla="*/ 92 w 154"/>
                <a:gd name="T15" fmla="*/ 152 h 155"/>
                <a:gd name="T16" fmla="*/ 77 w 154"/>
                <a:gd name="T17" fmla="*/ 155 h 155"/>
                <a:gd name="T18" fmla="*/ 69 w 154"/>
                <a:gd name="T19" fmla="*/ 154 h 155"/>
                <a:gd name="T20" fmla="*/ 54 w 154"/>
                <a:gd name="T21" fmla="*/ 151 h 155"/>
                <a:gd name="T22" fmla="*/ 40 w 154"/>
                <a:gd name="T23" fmla="*/ 144 h 155"/>
                <a:gd name="T24" fmla="*/ 28 w 154"/>
                <a:gd name="T25" fmla="*/ 136 h 155"/>
                <a:gd name="T26" fmla="*/ 17 w 154"/>
                <a:gd name="T27" fmla="*/ 126 h 155"/>
                <a:gd name="T28" fmla="*/ 9 w 154"/>
                <a:gd name="T29" fmla="*/ 114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3 w 154"/>
                <a:gd name="T45" fmla="*/ 14 h 155"/>
                <a:gd name="T46" fmla="*/ 47 w 154"/>
                <a:gd name="T47" fmla="*/ 6 h 155"/>
                <a:gd name="T48" fmla="*/ 61 w 154"/>
                <a:gd name="T49" fmla="*/ 3 h 155"/>
                <a:gd name="T50" fmla="*/ 77 w 154"/>
                <a:gd name="T51" fmla="*/ 0 h 155"/>
                <a:gd name="T52" fmla="*/ 85 w 154"/>
                <a:gd name="T53" fmla="*/ 1 h 155"/>
                <a:gd name="T54" fmla="*/ 100 w 154"/>
                <a:gd name="T55" fmla="*/ 4 h 155"/>
                <a:gd name="T56" fmla="*/ 114 w 154"/>
                <a:gd name="T57" fmla="*/ 9 h 155"/>
                <a:gd name="T58" fmla="*/ 126 w 154"/>
                <a:gd name="T59" fmla="*/ 17 h 155"/>
                <a:gd name="T60" fmla="*/ 136 w 154"/>
                <a:gd name="T61" fmla="*/ 29 h 155"/>
                <a:gd name="T62" fmla="*/ 144 w 154"/>
                <a:gd name="T63" fmla="*/ 40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8"/>
                  </a:lnTo>
                  <a:lnTo>
                    <a:pt x="144" y="114"/>
                  </a:lnTo>
                  <a:lnTo>
                    <a:pt x="141" y="120"/>
                  </a:lnTo>
                  <a:lnTo>
                    <a:pt x="136" y="126"/>
                  </a:lnTo>
                  <a:lnTo>
                    <a:pt x="132" y="132"/>
                  </a:lnTo>
                  <a:lnTo>
                    <a:pt x="126" y="136"/>
                  </a:lnTo>
                  <a:lnTo>
                    <a:pt x="120" y="141"/>
                  </a:lnTo>
                  <a:lnTo>
                    <a:pt x="114" y="144"/>
                  </a:lnTo>
                  <a:lnTo>
                    <a:pt x="107" y="148"/>
                  </a:lnTo>
                  <a:lnTo>
                    <a:pt x="100" y="151"/>
                  </a:lnTo>
                  <a:lnTo>
                    <a:pt x="92" y="152"/>
                  </a:lnTo>
                  <a:lnTo>
                    <a:pt x="85" y="154"/>
                  </a:lnTo>
                  <a:lnTo>
                    <a:pt x="77" y="155"/>
                  </a:lnTo>
                  <a:lnTo>
                    <a:pt x="77" y="155"/>
                  </a:lnTo>
                  <a:lnTo>
                    <a:pt x="69" y="154"/>
                  </a:lnTo>
                  <a:lnTo>
                    <a:pt x="61" y="152"/>
                  </a:lnTo>
                  <a:lnTo>
                    <a:pt x="54" y="151"/>
                  </a:lnTo>
                  <a:lnTo>
                    <a:pt x="47" y="148"/>
                  </a:lnTo>
                  <a:lnTo>
                    <a:pt x="40" y="144"/>
                  </a:lnTo>
                  <a:lnTo>
                    <a:pt x="33" y="141"/>
                  </a:lnTo>
                  <a:lnTo>
                    <a:pt x="28" y="136"/>
                  </a:lnTo>
                  <a:lnTo>
                    <a:pt x="22" y="132"/>
                  </a:lnTo>
                  <a:lnTo>
                    <a:pt x="17" y="126"/>
                  </a:lnTo>
                  <a:lnTo>
                    <a:pt x="13" y="120"/>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2" y="23"/>
                  </a:lnTo>
                  <a:lnTo>
                    <a:pt x="28" y="17"/>
                  </a:lnTo>
                  <a:lnTo>
                    <a:pt x="33" y="14"/>
                  </a:lnTo>
                  <a:lnTo>
                    <a:pt x="40" y="9"/>
                  </a:lnTo>
                  <a:lnTo>
                    <a:pt x="47" y="6"/>
                  </a:lnTo>
                  <a:lnTo>
                    <a:pt x="54" y="4"/>
                  </a:lnTo>
                  <a:lnTo>
                    <a:pt x="61" y="3"/>
                  </a:lnTo>
                  <a:lnTo>
                    <a:pt x="69" y="1"/>
                  </a:lnTo>
                  <a:lnTo>
                    <a:pt x="77" y="0"/>
                  </a:lnTo>
                  <a:lnTo>
                    <a:pt x="77" y="0"/>
                  </a:lnTo>
                  <a:lnTo>
                    <a:pt x="85" y="1"/>
                  </a:lnTo>
                  <a:lnTo>
                    <a:pt x="92" y="3"/>
                  </a:lnTo>
                  <a:lnTo>
                    <a:pt x="100" y="4"/>
                  </a:lnTo>
                  <a:lnTo>
                    <a:pt x="107" y="6"/>
                  </a:lnTo>
                  <a:lnTo>
                    <a:pt x="114" y="9"/>
                  </a:lnTo>
                  <a:lnTo>
                    <a:pt x="120" y="14"/>
                  </a:lnTo>
                  <a:lnTo>
                    <a:pt x="126" y="17"/>
                  </a:lnTo>
                  <a:lnTo>
                    <a:pt x="132" y="23"/>
                  </a:lnTo>
                  <a:lnTo>
                    <a:pt x="136" y="29"/>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1" name="Freeform 1731">
              <a:extLst>
                <a:ext uri="{FF2B5EF4-FFF2-40B4-BE49-F238E27FC236}">
                  <a16:creationId xmlns:a16="http://schemas.microsoft.com/office/drawing/2014/main" id="{AF0928AF-706C-4505-89A1-E9D27A22FE0C}"/>
                </a:ext>
              </a:extLst>
            </p:cNvPr>
            <p:cNvSpPr>
              <a:spLocks/>
            </p:cNvSpPr>
            <p:nvPr/>
          </p:nvSpPr>
          <p:spPr bwMode="auto">
            <a:xfrm>
              <a:off x="8874125" y="2901951"/>
              <a:ext cx="49213" cy="49213"/>
            </a:xfrm>
            <a:custGeom>
              <a:avLst/>
              <a:gdLst>
                <a:gd name="T0" fmla="*/ 155 w 155"/>
                <a:gd name="T1" fmla="*/ 77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4 h 155"/>
                <a:gd name="T24" fmla="*/ 29 w 155"/>
                <a:gd name="T25" fmla="*/ 136 h 155"/>
                <a:gd name="T26" fmla="*/ 17 w 155"/>
                <a:gd name="T27" fmla="*/ 126 h 155"/>
                <a:gd name="T28" fmla="*/ 9 w 155"/>
                <a:gd name="T29" fmla="*/ 114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3 h 155"/>
                <a:gd name="T50" fmla="*/ 77 w 155"/>
                <a:gd name="T51" fmla="*/ 0 h 155"/>
                <a:gd name="T52" fmla="*/ 85 w 155"/>
                <a:gd name="T53" fmla="*/ 1 h 155"/>
                <a:gd name="T54" fmla="*/ 100 w 155"/>
                <a:gd name="T55" fmla="*/ 4 h 155"/>
                <a:gd name="T56" fmla="*/ 114 w 155"/>
                <a:gd name="T57" fmla="*/ 9 h 155"/>
                <a:gd name="T58" fmla="*/ 126 w 155"/>
                <a:gd name="T59" fmla="*/ 17 h 155"/>
                <a:gd name="T60" fmla="*/ 136 w 155"/>
                <a:gd name="T61" fmla="*/ 29 h 155"/>
                <a:gd name="T62" fmla="*/ 144 w 155"/>
                <a:gd name="T63" fmla="*/ 40 h 155"/>
                <a:gd name="T64" fmla="*/ 151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2" y="93"/>
                  </a:lnTo>
                  <a:lnTo>
                    <a:pt x="151" y="100"/>
                  </a:lnTo>
                  <a:lnTo>
                    <a:pt x="148" y="108"/>
                  </a:lnTo>
                  <a:lnTo>
                    <a:pt x="144" y="114"/>
                  </a:lnTo>
                  <a:lnTo>
                    <a:pt x="141" y="120"/>
                  </a:lnTo>
                  <a:lnTo>
                    <a:pt x="136" y="126"/>
                  </a:lnTo>
                  <a:lnTo>
                    <a:pt x="132" y="132"/>
                  </a:lnTo>
                  <a:lnTo>
                    <a:pt x="126" y="136"/>
                  </a:lnTo>
                  <a:lnTo>
                    <a:pt x="120" y="141"/>
                  </a:lnTo>
                  <a:lnTo>
                    <a:pt x="114" y="144"/>
                  </a:lnTo>
                  <a:lnTo>
                    <a:pt x="108"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9" y="136"/>
                  </a:lnTo>
                  <a:lnTo>
                    <a:pt x="23" y="132"/>
                  </a:lnTo>
                  <a:lnTo>
                    <a:pt x="17" y="126"/>
                  </a:lnTo>
                  <a:lnTo>
                    <a:pt x="14" y="120"/>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4" y="35"/>
                  </a:lnTo>
                  <a:lnTo>
                    <a:pt x="17" y="29"/>
                  </a:lnTo>
                  <a:lnTo>
                    <a:pt x="23" y="23"/>
                  </a:lnTo>
                  <a:lnTo>
                    <a:pt x="29" y="17"/>
                  </a:lnTo>
                  <a:lnTo>
                    <a:pt x="35" y="14"/>
                  </a:lnTo>
                  <a:lnTo>
                    <a:pt x="40" y="9"/>
                  </a:lnTo>
                  <a:lnTo>
                    <a:pt x="47" y="6"/>
                  </a:lnTo>
                  <a:lnTo>
                    <a:pt x="54" y="4"/>
                  </a:lnTo>
                  <a:lnTo>
                    <a:pt x="62" y="3"/>
                  </a:lnTo>
                  <a:lnTo>
                    <a:pt x="69" y="1"/>
                  </a:lnTo>
                  <a:lnTo>
                    <a:pt x="77" y="0"/>
                  </a:lnTo>
                  <a:lnTo>
                    <a:pt x="77" y="0"/>
                  </a:lnTo>
                  <a:lnTo>
                    <a:pt x="85" y="1"/>
                  </a:lnTo>
                  <a:lnTo>
                    <a:pt x="93" y="3"/>
                  </a:lnTo>
                  <a:lnTo>
                    <a:pt x="100" y="4"/>
                  </a:lnTo>
                  <a:lnTo>
                    <a:pt x="108" y="6"/>
                  </a:lnTo>
                  <a:lnTo>
                    <a:pt x="114" y="9"/>
                  </a:lnTo>
                  <a:lnTo>
                    <a:pt x="120" y="14"/>
                  </a:lnTo>
                  <a:lnTo>
                    <a:pt x="126" y="17"/>
                  </a:lnTo>
                  <a:lnTo>
                    <a:pt x="132" y="23"/>
                  </a:lnTo>
                  <a:lnTo>
                    <a:pt x="136" y="29"/>
                  </a:lnTo>
                  <a:lnTo>
                    <a:pt x="141" y="35"/>
                  </a:lnTo>
                  <a:lnTo>
                    <a:pt x="144" y="40"/>
                  </a:lnTo>
                  <a:lnTo>
                    <a:pt x="148" y="47"/>
                  </a:lnTo>
                  <a:lnTo>
                    <a:pt x="151"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2" name="Freeform 1732">
              <a:extLst>
                <a:ext uri="{FF2B5EF4-FFF2-40B4-BE49-F238E27FC236}">
                  <a16:creationId xmlns:a16="http://schemas.microsoft.com/office/drawing/2014/main" id="{28AE6207-F134-44D2-B1EB-347EE3DC8742}"/>
                </a:ext>
              </a:extLst>
            </p:cNvPr>
            <p:cNvSpPr>
              <a:spLocks/>
            </p:cNvSpPr>
            <p:nvPr/>
          </p:nvSpPr>
          <p:spPr bwMode="auto">
            <a:xfrm>
              <a:off x="8943975" y="2901951"/>
              <a:ext cx="49213" cy="49213"/>
            </a:xfrm>
            <a:custGeom>
              <a:avLst/>
              <a:gdLst>
                <a:gd name="T0" fmla="*/ 154 w 154"/>
                <a:gd name="T1" fmla="*/ 77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7 w 154"/>
                <a:gd name="T13" fmla="*/ 148 h 155"/>
                <a:gd name="T14" fmla="*/ 93 w 154"/>
                <a:gd name="T15" fmla="*/ 152 h 155"/>
                <a:gd name="T16" fmla="*/ 76 w 154"/>
                <a:gd name="T17" fmla="*/ 155 h 155"/>
                <a:gd name="T18" fmla="*/ 70 w 154"/>
                <a:gd name="T19" fmla="*/ 154 h 155"/>
                <a:gd name="T20" fmla="*/ 54 w 154"/>
                <a:gd name="T21" fmla="*/ 151 h 155"/>
                <a:gd name="T22" fmla="*/ 40 w 154"/>
                <a:gd name="T23" fmla="*/ 144 h 155"/>
                <a:gd name="T24" fmla="*/ 28 w 154"/>
                <a:gd name="T25" fmla="*/ 136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3 h 155"/>
                <a:gd name="T50" fmla="*/ 76 w 154"/>
                <a:gd name="T51" fmla="*/ 0 h 155"/>
                <a:gd name="T52" fmla="*/ 84 w 154"/>
                <a:gd name="T53" fmla="*/ 1 h 155"/>
                <a:gd name="T54" fmla="*/ 99 w 154"/>
                <a:gd name="T55" fmla="*/ 4 h 155"/>
                <a:gd name="T56" fmla="*/ 113 w 154"/>
                <a:gd name="T57" fmla="*/ 9 h 155"/>
                <a:gd name="T58" fmla="*/ 126 w 154"/>
                <a:gd name="T59" fmla="*/ 17 h 155"/>
                <a:gd name="T60" fmla="*/ 136 w 154"/>
                <a:gd name="T61" fmla="*/ 29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8"/>
                  </a:lnTo>
                  <a:lnTo>
                    <a:pt x="145" y="114"/>
                  </a:lnTo>
                  <a:lnTo>
                    <a:pt x="141" y="120"/>
                  </a:lnTo>
                  <a:lnTo>
                    <a:pt x="136" y="126"/>
                  </a:lnTo>
                  <a:lnTo>
                    <a:pt x="131" y="132"/>
                  </a:lnTo>
                  <a:lnTo>
                    <a:pt x="126" y="136"/>
                  </a:lnTo>
                  <a:lnTo>
                    <a:pt x="120" y="141"/>
                  </a:lnTo>
                  <a:lnTo>
                    <a:pt x="113" y="144"/>
                  </a:lnTo>
                  <a:lnTo>
                    <a:pt x="107" y="148"/>
                  </a:lnTo>
                  <a:lnTo>
                    <a:pt x="99" y="151"/>
                  </a:lnTo>
                  <a:lnTo>
                    <a:pt x="93" y="152"/>
                  </a:lnTo>
                  <a:lnTo>
                    <a:pt x="84" y="154"/>
                  </a:lnTo>
                  <a:lnTo>
                    <a:pt x="76" y="155"/>
                  </a:lnTo>
                  <a:lnTo>
                    <a:pt x="76" y="155"/>
                  </a:lnTo>
                  <a:lnTo>
                    <a:pt x="70" y="154"/>
                  </a:lnTo>
                  <a:lnTo>
                    <a:pt x="62" y="152"/>
                  </a:lnTo>
                  <a:lnTo>
                    <a:pt x="54" y="151"/>
                  </a:lnTo>
                  <a:lnTo>
                    <a:pt x="47" y="148"/>
                  </a:lnTo>
                  <a:lnTo>
                    <a:pt x="40" y="144"/>
                  </a:lnTo>
                  <a:lnTo>
                    <a:pt x="34" y="141"/>
                  </a:lnTo>
                  <a:lnTo>
                    <a:pt x="28" y="136"/>
                  </a:lnTo>
                  <a:lnTo>
                    <a:pt x="23" y="132"/>
                  </a:lnTo>
                  <a:lnTo>
                    <a:pt x="18" y="126"/>
                  </a:lnTo>
                  <a:lnTo>
                    <a:pt x="14" y="120"/>
                  </a:lnTo>
                  <a:lnTo>
                    <a:pt x="9" y="114"/>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9"/>
                  </a:lnTo>
                  <a:lnTo>
                    <a:pt x="23" y="23"/>
                  </a:lnTo>
                  <a:lnTo>
                    <a:pt x="28" y="17"/>
                  </a:lnTo>
                  <a:lnTo>
                    <a:pt x="34" y="14"/>
                  </a:lnTo>
                  <a:lnTo>
                    <a:pt x="40" y="9"/>
                  </a:lnTo>
                  <a:lnTo>
                    <a:pt x="47" y="6"/>
                  </a:lnTo>
                  <a:lnTo>
                    <a:pt x="54" y="4"/>
                  </a:lnTo>
                  <a:lnTo>
                    <a:pt x="62" y="3"/>
                  </a:lnTo>
                  <a:lnTo>
                    <a:pt x="70" y="1"/>
                  </a:lnTo>
                  <a:lnTo>
                    <a:pt x="76" y="0"/>
                  </a:lnTo>
                  <a:lnTo>
                    <a:pt x="76" y="0"/>
                  </a:lnTo>
                  <a:lnTo>
                    <a:pt x="84" y="1"/>
                  </a:lnTo>
                  <a:lnTo>
                    <a:pt x="93" y="3"/>
                  </a:lnTo>
                  <a:lnTo>
                    <a:pt x="99" y="4"/>
                  </a:lnTo>
                  <a:lnTo>
                    <a:pt x="107" y="6"/>
                  </a:lnTo>
                  <a:lnTo>
                    <a:pt x="113" y="9"/>
                  </a:lnTo>
                  <a:lnTo>
                    <a:pt x="120" y="14"/>
                  </a:lnTo>
                  <a:lnTo>
                    <a:pt x="126" y="17"/>
                  </a:lnTo>
                  <a:lnTo>
                    <a:pt x="131" y="23"/>
                  </a:lnTo>
                  <a:lnTo>
                    <a:pt x="136" y="29"/>
                  </a:lnTo>
                  <a:lnTo>
                    <a:pt x="141" y="35"/>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3" name="Freeform 1733">
              <a:extLst>
                <a:ext uri="{FF2B5EF4-FFF2-40B4-BE49-F238E27FC236}">
                  <a16:creationId xmlns:a16="http://schemas.microsoft.com/office/drawing/2014/main" id="{6F2E0DD9-265F-4554-AF49-0323C629761E}"/>
                </a:ext>
              </a:extLst>
            </p:cNvPr>
            <p:cNvSpPr>
              <a:spLocks/>
            </p:cNvSpPr>
            <p:nvPr/>
          </p:nvSpPr>
          <p:spPr bwMode="auto">
            <a:xfrm>
              <a:off x="8382000" y="3113088"/>
              <a:ext cx="49213" cy="49213"/>
            </a:xfrm>
            <a:custGeom>
              <a:avLst/>
              <a:gdLst>
                <a:gd name="T0" fmla="*/ 155 w 155"/>
                <a:gd name="T1" fmla="*/ 78 h 155"/>
                <a:gd name="T2" fmla="*/ 153 w 155"/>
                <a:gd name="T3" fmla="*/ 93 h 155"/>
                <a:gd name="T4" fmla="*/ 148 w 155"/>
                <a:gd name="T5" fmla="*/ 108 h 155"/>
                <a:gd name="T6" fmla="*/ 141 w 155"/>
                <a:gd name="T7" fmla="*/ 120 h 155"/>
                <a:gd name="T8" fmla="*/ 132 w 155"/>
                <a:gd name="T9" fmla="*/ 132 h 155"/>
                <a:gd name="T10" fmla="*/ 121 w 155"/>
                <a:gd name="T11" fmla="*/ 141 h 155"/>
                <a:gd name="T12" fmla="*/ 108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6 h 155"/>
                <a:gd name="T24" fmla="*/ 29 w 155"/>
                <a:gd name="T25" fmla="*/ 136 h 155"/>
                <a:gd name="T26" fmla="*/ 18 w 155"/>
                <a:gd name="T27" fmla="*/ 126 h 155"/>
                <a:gd name="T28" fmla="*/ 10 w 155"/>
                <a:gd name="T29" fmla="*/ 115 h 155"/>
                <a:gd name="T30" fmla="*/ 4 w 155"/>
                <a:gd name="T31" fmla="*/ 101 h 155"/>
                <a:gd name="T32" fmla="*/ 0 w 155"/>
                <a:gd name="T33" fmla="*/ 85 h 155"/>
                <a:gd name="T34" fmla="*/ 0 w 155"/>
                <a:gd name="T35" fmla="*/ 78 h 155"/>
                <a:gd name="T36" fmla="*/ 2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4 h 155"/>
                <a:gd name="T56" fmla="*/ 114 w 155"/>
                <a:gd name="T57" fmla="*/ 9 h 155"/>
                <a:gd name="T58" fmla="*/ 126 w 155"/>
                <a:gd name="T59" fmla="*/ 19 h 155"/>
                <a:gd name="T60" fmla="*/ 137 w 155"/>
                <a:gd name="T61" fmla="*/ 29 h 155"/>
                <a:gd name="T62" fmla="*/ 145 w 155"/>
                <a:gd name="T63" fmla="*/ 40 h 155"/>
                <a:gd name="T64" fmla="*/ 151 w 155"/>
                <a:gd name="T65" fmla="*/ 54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3" y="93"/>
                  </a:lnTo>
                  <a:lnTo>
                    <a:pt x="151" y="101"/>
                  </a:lnTo>
                  <a:lnTo>
                    <a:pt x="148" y="108"/>
                  </a:lnTo>
                  <a:lnTo>
                    <a:pt x="145" y="115"/>
                  </a:lnTo>
                  <a:lnTo>
                    <a:pt x="141" y="120"/>
                  </a:lnTo>
                  <a:lnTo>
                    <a:pt x="137" y="126"/>
                  </a:lnTo>
                  <a:lnTo>
                    <a:pt x="132" y="132"/>
                  </a:lnTo>
                  <a:lnTo>
                    <a:pt x="126" y="136"/>
                  </a:lnTo>
                  <a:lnTo>
                    <a:pt x="121"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8" y="126"/>
                  </a:lnTo>
                  <a:lnTo>
                    <a:pt x="14" y="120"/>
                  </a:lnTo>
                  <a:lnTo>
                    <a:pt x="10" y="115"/>
                  </a:lnTo>
                  <a:lnTo>
                    <a:pt x="6" y="108"/>
                  </a:lnTo>
                  <a:lnTo>
                    <a:pt x="4" y="101"/>
                  </a:lnTo>
                  <a:lnTo>
                    <a:pt x="2" y="93"/>
                  </a:lnTo>
                  <a:lnTo>
                    <a:pt x="0" y="85"/>
                  </a:lnTo>
                  <a:lnTo>
                    <a:pt x="0" y="78"/>
                  </a:lnTo>
                  <a:lnTo>
                    <a:pt x="0" y="78"/>
                  </a:lnTo>
                  <a:lnTo>
                    <a:pt x="0" y="70"/>
                  </a:lnTo>
                  <a:lnTo>
                    <a:pt x="2" y="62"/>
                  </a:lnTo>
                  <a:lnTo>
                    <a:pt x="4" y="54"/>
                  </a:lnTo>
                  <a:lnTo>
                    <a:pt x="6" y="47"/>
                  </a:lnTo>
                  <a:lnTo>
                    <a:pt x="10" y="40"/>
                  </a:lnTo>
                  <a:lnTo>
                    <a:pt x="14" y="35"/>
                  </a:lnTo>
                  <a:lnTo>
                    <a:pt x="18" y="29"/>
                  </a:lnTo>
                  <a:lnTo>
                    <a:pt x="23" y="23"/>
                  </a:lnTo>
                  <a:lnTo>
                    <a:pt x="29" y="19"/>
                  </a:lnTo>
                  <a:lnTo>
                    <a:pt x="35" y="14"/>
                  </a:lnTo>
                  <a:lnTo>
                    <a:pt x="40" y="9"/>
                  </a:lnTo>
                  <a:lnTo>
                    <a:pt x="47" y="7"/>
                  </a:lnTo>
                  <a:lnTo>
                    <a:pt x="54" y="4"/>
                  </a:lnTo>
                  <a:lnTo>
                    <a:pt x="62" y="2"/>
                  </a:lnTo>
                  <a:lnTo>
                    <a:pt x="69" y="1"/>
                  </a:lnTo>
                  <a:lnTo>
                    <a:pt x="77" y="0"/>
                  </a:lnTo>
                  <a:lnTo>
                    <a:pt x="77" y="0"/>
                  </a:lnTo>
                  <a:lnTo>
                    <a:pt x="85" y="1"/>
                  </a:lnTo>
                  <a:lnTo>
                    <a:pt x="93" y="2"/>
                  </a:lnTo>
                  <a:lnTo>
                    <a:pt x="100" y="4"/>
                  </a:lnTo>
                  <a:lnTo>
                    <a:pt x="108" y="7"/>
                  </a:lnTo>
                  <a:lnTo>
                    <a:pt x="114" y="9"/>
                  </a:lnTo>
                  <a:lnTo>
                    <a:pt x="121" y="14"/>
                  </a:lnTo>
                  <a:lnTo>
                    <a:pt x="126" y="19"/>
                  </a:lnTo>
                  <a:lnTo>
                    <a:pt x="132" y="23"/>
                  </a:lnTo>
                  <a:lnTo>
                    <a:pt x="137" y="29"/>
                  </a:lnTo>
                  <a:lnTo>
                    <a:pt x="141" y="35"/>
                  </a:lnTo>
                  <a:lnTo>
                    <a:pt x="145" y="40"/>
                  </a:lnTo>
                  <a:lnTo>
                    <a:pt x="148" y="47"/>
                  </a:lnTo>
                  <a:lnTo>
                    <a:pt x="151" y="54"/>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4" name="Freeform 1734">
              <a:extLst>
                <a:ext uri="{FF2B5EF4-FFF2-40B4-BE49-F238E27FC236}">
                  <a16:creationId xmlns:a16="http://schemas.microsoft.com/office/drawing/2014/main" id="{6C58891F-E7E8-42C5-9716-0DE1F749386C}"/>
                </a:ext>
              </a:extLst>
            </p:cNvPr>
            <p:cNvSpPr>
              <a:spLocks/>
            </p:cNvSpPr>
            <p:nvPr/>
          </p:nvSpPr>
          <p:spPr bwMode="auto">
            <a:xfrm>
              <a:off x="8451850" y="3113088"/>
              <a:ext cx="47625"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8 w 154"/>
                <a:gd name="T13" fmla="*/ 148 h 155"/>
                <a:gd name="T14" fmla="*/ 93 w 154"/>
                <a:gd name="T15" fmla="*/ 152 h 155"/>
                <a:gd name="T16" fmla="*/ 77 w 154"/>
                <a:gd name="T17" fmla="*/ 155 h 155"/>
                <a:gd name="T18" fmla="*/ 69 w 154"/>
                <a:gd name="T19" fmla="*/ 154 h 155"/>
                <a:gd name="T20" fmla="*/ 54 w 154"/>
                <a:gd name="T21" fmla="*/ 151 h 155"/>
                <a:gd name="T22" fmla="*/ 40 w 154"/>
                <a:gd name="T23" fmla="*/ 146 h 155"/>
                <a:gd name="T24" fmla="*/ 29 w 154"/>
                <a:gd name="T25" fmla="*/ 136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6 w 154"/>
                <a:gd name="T39" fmla="*/ 47 h 155"/>
                <a:gd name="T40" fmla="*/ 14 w 154"/>
                <a:gd name="T41" fmla="*/ 35 h 155"/>
                <a:gd name="T42" fmla="*/ 23 w 154"/>
                <a:gd name="T43" fmla="*/ 23 h 155"/>
                <a:gd name="T44" fmla="*/ 34 w 154"/>
                <a:gd name="T45" fmla="*/ 14 h 155"/>
                <a:gd name="T46" fmla="*/ 47 w 154"/>
                <a:gd name="T47" fmla="*/ 7 h 155"/>
                <a:gd name="T48" fmla="*/ 62 w 154"/>
                <a:gd name="T49" fmla="*/ 2 h 155"/>
                <a:gd name="T50" fmla="*/ 77 w 154"/>
                <a:gd name="T51" fmla="*/ 0 h 155"/>
                <a:gd name="T52" fmla="*/ 85 w 154"/>
                <a:gd name="T53" fmla="*/ 1 h 155"/>
                <a:gd name="T54" fmla="*/ 100 w 154"/>
                <a:gd name="T55" fmla="*/ 4 h 155"/>
                <a:gd name="T56" fmla="*/ 113 w 154"/>
                <a:gd name="T57" fmla="*/ 9 h 155"/>
                <a:gd name="T58" fmla="*/ 126 w 154"/>
                <a:gd name="T59" fmla="*/ 19 h 155"/>
                <a:gd name="T60" fmla="*/ 136 w 154"/>
                <a:gd name="T61" fmla="*/ 29 h 155"/>
                <a:gd name="T62" fmla="*/ 145 w 154"/>
                <a:gd name="T63" fmla="*/ 40 h 155"/>
                <a:gd name="T64" fmla="*/ 151 w 154"/>
                <a:gd name="T65" fmla="*/ 54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3"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9" y="136"/>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4" y="35"/>
                  </a:lnTo>
                  <a:lnTo>
                    <a:pt x="17" y="29"/>
                  </a:lnTo>
                  <a:lnTo>
                    <a:pt x="23" y="23"/>
                  </a:lnTo>
                  <a:lnTo>
                    <a:pt x="29" y="19"/>
                  </a:lnTo>
                  <a:lnTo>
                    <a:pt x="34" y="14"/>
                  </a:lnTo>
                  <a:lnTo>
                    <a:pt x="40" y="9"/>
                  </a:lnTo>
                  <a:lnTo>
                    <a:pt x="47" y="7"/>
                  </a:lnTo>
                  <a:lnTo>
                    <a:pt x="54" y="4"/>
                  </a:lnTo>
                  <a:lnTo>
                    <a:pt x="62" y="2"/>
                  </a:lnTo>
                  <a:lnTo>
                    <a:pt x="69" y="1"/>
                  </a:lnTo>
                  <a:lnTo>
                    <a:pt x="77" y="0"/>
                  </a:lnTo>
                  <a:lnTo>
                    <a:pt x="77" y="0"/>
                  </a:lnTo>
                  <a:lnTo>
                    <a:pt x="85" y="1"/>
                  </a:lnTo>
                  <a:lnTo>
                    <a:pt x="93" y="2"/>
                  </a:lnTo>
                  <a:lnTo>
                    <a:pt x="100" y="4"/>
                  </a:lnTo>
                  <a:lnTo>
                    <a:pt x="108" y="7"/>
                  </a:lnTo>
                  <a:lnTo>
                    <a:pt x="113" y="9"/>
                  </a:lnTo>
                  <a:lnTo>
                    <a:pt x="120" y="14"/>
                  </a:lnTo>
                  <a:lnTo>
                    <a:pt x="126" y="19"/>
                  </a:lnTo>
                  <a:lnTo>
                    <a:pt x="132" y="23"/>
                  </a:lnTo>
                  <a:lnTo>
                    <a:pt x="136" y="29"/>
                  </a:lnTo>
                  <a:lnTo>
                    <a:pt x="141" y="35"/>
                  </a:lnTo>
                  <a:lnTo>
                    <a:pt x="145" y="40"/>
                  </a:lnTo>
                  <a:lnTo>
                    <a:pt x="148" y="47"/>
                  </a:lnTo>
                  <a:lnTo>
                    <a:pt x="151" y="54"/>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5" name="Freeform 1735">
              <a:extLst>
                <a:ext uri="{FF2B5EF4-FFF2-40B4-BE49-F238E27FC236}">
                  <a16:creationId xmlns:a16="http://schemas.microsoft.com/office/drawing/2014/main" id="{F5CFBBF9-A29D-47A5-97B3-28419FC14B55}"/>
                </a:ext>
              </a:extLst>
            </p:cNvPr>
            <p:cNvSpPr>
              <a:spLocks/>
            </p:cNvSpPr>
            <p:nvPr/>
          </p:nvSpPr>
          <p:spPr bwMode="auto">
            <a:xfrm>
              <a:off x="8521700" y="3113088"/>
              <a:ext cx="47625" cy="49213"/>
            </a:xfrm>
            <a:custGeom>
              <a:avLst/>
              <a:gdLst>
                <a:gd name="T0" fmla="*/ 153 w 153"/>
                <a:gd name="T1" fmla="*/ 78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8 h 155"/>
                <a:gd name="T14" fmla="*/ 93 w 153"/>
                <a:gd name="T15" fmla="*/ 152 h 155"/>
                <a:gd name="T16" fmla="*/ 77 w 153"/>
                <a:gd name="T17" fmla="*/ 155 h 155"/>
                <a:gd name="T18" fmla="*/ 69 w 153"/>
                <a:gd name="T19" fmla="*/ 154 h 155"/>
                <a:gd name="T20" fmla="*/ 54 w 153"/>
                <a:gd name="T21" fmla="*/ 151 h 155"/>
                <a:gd name="T22" fmla="*/ 40 w 153"/>
                <a:gd name="T23" fmla="*/ 146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6 w 153"/>
                <a:gd name="T39" fmla="*/ 47 h 155"/>
                <a:gd name="T40" fmla="*/ 12 w 153"/>
                <a:gd name="T41" fmla="*/ 35 h 155"/>
                <a:gd name="T42" fmla="*/ 23 w 153"/>
                <a:gd name="T43" fmla="*/ 23 h 155"/>
                <a:gd name="T44" fmla="*/ 34 w 153"/>
                <a:gd name="T45" fmla="*/ 14 h 155"/>
                <a:gd name="T46" fmla="*/ 47 w 153"/>
                <a:gd name="T47" fmla="*/ 7 h 155"/>
                <a:gd name="T48" fmla="*/ 62 w 153"/>
                <a:gd name="T49" fmla="*/ 2 h 155"/>
                <a:gd name="T50" fmla="*/ 77 w 153"/>
                <a:gd name="T51" fmla="*/ 0 h 155"/>
                <a:gd name="T52" fmla="*/ 85 w 153"/>
                <a:gd name="T53" fmla="*/ 1 h 155"/>
                <a:gd name="T54" fmla="*/ 99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1" y="120"/>
                  </a:lnTo>
                  <a:lnTo>
                    <a:pt x="136" y="126"/>
                  </a:lnTo>
                  <a:lnTo>
                    <a:pt x="131" y="132"/>
                  </a:lnTo>
                  <a:lnTo>
                    <a:pt x="126" y="136"/>
                  </a:lnTo>
                  <a:lnTo>
                    <a:pt x="120" y="141"/>
                  </a:lnTo>
                  <a:lnTo>
                    <a:pt x="113" y="146"/>
                  </a:lnTo>
                  <a:lnTo>
                    <a:pt x="106" y="148"/>
                  </a:lnTo>
                  <a:lnTo>
                    <a:pt x="99" y="151"/>
                  </a:lnTo>
                  <a:lnTo>
                    <a:pt x="93" y="152"/>
                  </a:lnTo>
                  <a:lnTo>
                    <a:pt x="85" y="154"/>
                  </a:lnTo>
                  <a:lnTo>
                    <a:pt x="77" y="155"/>
                  </a:lnTo>
                  <a:lnTo>
                    <a:pt x="77" y="155"/>
                  </a:lnTo>
                  <a:lnTo>
                    <a:pt x="69" y="154"/>
                  </a:lnTo>
                  <a:lnTo>
                    <a:pt x="62" y="152"/>
                  </a:lnTo>
                  <a:lnTo>
                    <a:pt x="54" y="151"/>
                  </a:lnTo>
                  <a:lnTo>
                    <a:pt x="47" y="148"/>
                  </a:lnTo>
                  <a:lnTo>
                    <a:pt x="40" y="146"/>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2" y="35"/>
                  </a:lnTo>
                  <a:lnTo>
                    <a:pt x="17" y="29"/>
                  </a:lnTo>
                  <a:lnTo>
                    <a:pt x="23" y="23"/>
                  </a:lnTo>
                  <a:lnTo>
                    <a:pt x="27" y="19"/>
                  </a:lnTo>
                  <a:lnTo>
                    <a:pt x="34" y="14"/>
                  </a:lnTo>
                  <a:lnTo>
                    <a:pt x="40" y="9"/>
                  </a:lnTo>
                  <a:lnTo>
                    <a:pt x="47" y="7"/>
                  </a:lnTo>
                  <a:lnTo>
                    <a:pt x="54" y="4"/>
                  </a:lnTo>
                  <a:lnTo>
                    <a:pt x="62" y="2"/>
                  </a:lnTo>
                  <a:lnTo>
                    <a:pt x="69" y="1"/>
                  </a:lnTo>
                  <a:lnTo>
                    <a:pt x="77" y="0"/>
                  </a:lnTo>
                  <a:lnTo>
                    <a:pt x="77" y="0"/>
                  </a:lnTo>
                  <a:lnTo>
                    <a:pt x="85" y="1"/>
                  </a:lnTo>
                  <a:lnTo>
                    <a:pt x="93" y="2"/>
                  </a:lnTo>
                  <a:lnTo>
                    <a:pt x="99" y="4"/>
                  </a:lnTo>
                  <a:lnTo>
                    <a:pt x="106" y="7"/>
                  </a:lnTo>
                  <a:lnTo>
                    <a:pt x="113" y="9"/>
                  </a:lnTo>
                  <a:lnTo>
                    <a:pt x="120" y="14"/>
                  </a:lnTo>
                  <a:lnTo>
                    <a:pt x="126" y="19"/>
                  </a:lnTo>
                  <a:lnTo>
                    <a:pt x="131" y="23"/>
                  </a:lnTo>
                  <a:lnTo>
                    <a:pt x="136" y="29"/>
                  </a:lnTo>
                  <a:lnTo>
                    <a:pt x="141" y="35"/>
                  </a:lnTo>
                  <a:lnTo>
                    <a:pt x="144" y="40"/>
                  </a:lnTo>
                  <a:lnTo>
                    <a:pt x="147"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6" name="Freeform 1736">
              <a:extLst>
                <a:ext uri="{FF2B5EF4-FFF2-40B4-BE49-F238E27FC236}">
                  <a16:creationId xmlns:a16="http://schemas.microsoft.com/office/drawing/2014/main" id="{51735961-BB33-411A-B0D9-CCA204B812DE}"/>
                </a:ext>
              </a:extLst>
            </p:cNvPr>
            <p:cNvSpPr>
              <a:spLocks/>
            </p:cNvSpPr>
            <p:nvPr/>
          </p:nvSpPr>
          <p:spPr bwMode="auto">
            <a:xfrm>
              <a:off x="8382000" y="3043238"/>
              <a:ext cx="49213" cy="49213"/>
            </a:xfrm>
            <a:custGeom>
              <a:avLst/>
              <a:gdLst>
                <a:gd name="T0" fmla="*/ 155 w 155"/>
                <a:gd name="T1" fmla="*/ 78 h 155"/>
                <a:gd name="T2" fmla="*/ 153 w 155"/>
                <a:gd name="T3" fmla="*/ 93 h 155"/>
                <a:gd name="T4" fmla="*/ 148 w 155"/>
                <a:gd name="T5" fmla="*/ 108 h 155"/>
                <a:gd name="T6" fmla="*/ 141 w 155"/>
                <a:gd name="T7" fmla="*/ 120 h 155"/>
                <a:gd name="T8" fmla="*/ 132 w 155"/>
                <a:gd name="T9" fmla="*/ 132 h 155"/>
                <a:gd name="T10" fmla="*/ 121 w 155"/>
                <a:gd name="T11" fmla="*/ 141 h 155"/>
                <a:gd name="T12" fmla="*/ 108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6 h 155"/>
                <a:gd name="T24" fmla="*/ 29 w 155"/>
                <a:gd name="T25" fmla="*/ 136 h 155"/>
                <a:gd name="T26" fmla="*/ 18 w 155"/>
                <a:gd name="T27" fmla="*/ 126 h 155"/>
                <a:gd name="T28" fmla="*/ 10 w 155"/>
                <a:gd name="T29" fmla="*/ 115 h 155"/>
                <a:gd name="T30" fmla="*/ 4 w 155"/>
                <a:gd name="T31" fmla="*/ 100 h 155"/>
                <a:gd name="T32" fmla="*/ 0 w 155"/>
                <a:gd name="T33" fmla="*/ 85 h 155"/>
                <a:gd name="T34" fmla="*/ 0 w 155"/>
                <a:gd name="T35" fmla="*/ 78 h 155"/>
                <a:gd name="T36" fmla="*/ 2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9 h 155"/>
                <a:gd name="T60" fmla="*/ 137 w 155"/>
                <a:gd name="T61" fmla="*/ 29 h 155"/>
                <a:gd name="T62" fmla="*/ 145 w 155"/>
                <a:gd name="T63" fmla="*/ 40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3" y="93"/>
                  </a:lnTo>
                  <a:lnTo>
                    <a:pt x="151" y="100"/>
                  </a:lnTo>
                  <a:lnTo>
                    <a:pt x="148" y="108"/>
                  </a:lnTo>
                  <a:lnTo>
                    <a:pt x="145" y="115"/>
                  </a:lnTo>
                  <a:lnTo>
                    <a:pt x="141" y="120"/>
                  </a:lnTo>
                  <a:lnTo>
                    <a:pt x="137" y="126"/>
                  </a:lnTo>
                  <a:lnTo>
                    <a:pt x="132" y="132"/>
                  </a:lnTo>
                  <a:lnTo>
                    <a:pt x="126" y="136"/>
                  </a:lnTo>
                  <a:lnTo>
                    <a:pt x="121"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8" y="126"/>
                  </a:lnTo>
                  <a:lnTo>
                    <a:pt x="14" y="120"/>
                  </a:lnTo>
                  <a:lnTo>
                    <a:pt x="10" y="115"/>
                  </a:lnTo>
                  <a:lnTo>
                    <a:pt x="6" y="108"/>
                  </a:lnTo>
                  <a:lnTo>
                    <a:pt x="4" y="100"/>
                  </a:lnTo>
                  <a:lnTo>
                    <a:pt x="2" y="93"/>
                  </a:lnTo>
                  <a:lnTo>
                    <a:pt x="0" y="85"/>
                  </a:lnTo>
                  <a:lnTo>
                    <a:pt x="0" y="78"/>
                  </a:lnTo>
                  <a:lnTo>
                    <a:pt x="0" y="78"/>
                  </a:lnTo>
                  <a:lnTo>
                    <a:pt x="0" y="70"/>
                  </a:lnTo>
                  <a:lnTo>
                    <a:pt x="2" y="62"/>
                  </a:lnTo>
                  <a:lnTo>
                    <a:pt x="4" y="55"/>
                  </a:lnTo>
                  <a:lnTo>
                    <a:pt x="6" y="47"/>
                  </a:lnTo>
                  <a:lnTo>
                    <a:pt x="10" y="40"/>
                  </a:lnTo>
                  <a:lnTo>
                    <a:pt x="14" y="35"/>
                  </a:lnTo>
                  <a:lnTo>
                    <a:pt x="18" y="29"/>
                  </a:lnTo>
                  <a:lnTo>
                    <a:pt x="23" y="23"/>
                  </a:lnTo>
                  <a:lnTo>
                    <a:pt x="29" y="19"/>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4"/>
                  </a:lnTo>
                  <a:lnTo>
                    <a:pt x="126" y="19"/>
                  </a:lnTo>
                  <a:lnTo>
                    <a:pt x="132" y="23"/>
                  </a:lnTo>
                  <a:lnTo>
                    <a:pt x="137" y="29"/>
                  </a:lnTo>
                  <a:lnTo>
                    <a:pt x="141" y="35"/>
                  </a:lnTo>
                  <a:lnTo>
                    <a:pt x="145" y="40"/>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7" name="Freeform 1737">
              <a:extLst>
                <a:ext uri="{FF2B5EF4-FFF2-40B4-BE49-F238E27FC236}">
                  <a16:creationId xmlns:a16="http://schemas.microsoft.com/office/drawing/2014/main" id="{2D5DB0D9-DA61-4371-9168-3EE7A169C312}"/>
                </a:ext>
              </a:extLst>
            </p:cNvPr>
            <p:cNvSpPr>
              <a:spLocks/>
            </p:cNvSpPr>
            <p:nvPr/>
          </p:nvSpPr>
          <p:spPr bwMode="auto">
            <a:xfrm>
              <a:off x="8451850" y="3043238"/>
              <a:ext cx="47625"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8 w 154"/>
                <a:gd name="T13" fmla="*/ 148 h 155"/>
                <a:gd name="T14" fmla="*/ 93 w 154"/>
                <a:gd name="T15" fmla="*/ 152 h 155"/>
                <a:gd name="T16" fmla="*/ 77 w 154"/>
                <a:gd name="T17" fmla="*/ 155 h 155"/>
                <a:gd name="T18" fmla="*/ 69 w 154"/>
                <a:gd name="T19" fmla="*/ 154 h 155"/>
                <a:gd name="T20" fmla="*/ 54 w 154"/>
                <a:gd name="T21" fmla="*/ 151 h 155"/>
                <a:gd name="T22" fmla="*/ 40 w 154"/>
                <a:gd name="T23" fmla="*/ 146 h 155"/>
                <a:gd name="T24" fmla="*/ 29 w 154"/>
                <a:gd name="T25" fmla="*/ 136 h 155"/>
                <a:gd name="T26" fmla="*/ 17 w 154"/>
                <a:gd name="T27" fmla="*/ 126 h 155"/>
                <a:gd name="T28" fmla="*/ 9 w 154"/>
                <a:gd name="T29" fmla="*/ 115 h 155"/>
                <a:gd name="T30" fmla="*/ 3 w 154"/>
                <a:gd name="T31" fmla="*/ 100 h 155"/>
                <a:gd name="T32" fmla="*/ 0 w 154"/>
                <a:gd name="T33" fmla="*/ 85 h 155"/>
                <a:gd name="T34" fmla="*/ 0 w 154"/>
                <a:gd name="T35" fmla="*/ 78 h 155"/>
                <a:gd name="T36" fmla="*/ 1 w 154"/>
                <a:gd name="T37" fmla="*/ 62 h 155"/>
                <a:gd name="T38" fmla="*/ 6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1 h 155"/>
                <a:gd name="T50" fmla="*/ 77 w 154"/>
                <a:gd name="T51" fmla="*/ 0 h 155"/>
                <a:gd name="T52" fmla="*/ 85 w 154"/>
                <a:gd name="T53" fmla="*/ 0 h 155"/>
                <a:gd name="T54" fmla="*/ 100 w 154"/>
                <a:gd name="T55" fmla="*/ 4 h 155"/>
                <a:gd name="T56" fmla="*/ 113 w 154"/>
                <a:gd name="T57" fmla="*/ 9 h 155"/>
                <a:gd name="T58" fmla="*/ 126 w 154"/>
                <a:gd name="T59" fmla="*/ 19 h 155"/>
                <a:gd name="T60" fmla="*/ 136 w 154"/>
                <a:gd name="T61" fmla="*/ 29 h 155"/>
                <a:gd name="T62" fmla="*/ 145 w 154"/>
                <a:gd name="T63" fmla="*/ 40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0"/>
                  </a:lnTo>
                  <a:lnTo>
                    <a:pt x="148" y="108"/>
                  </a:lnTo>
                  <a:lnTo>
                    <a:pt x="145" y="115"/>
                  </a:lnTo>
                  <a:lnTo>
                    <a:pt x="141" y="120"/>
                  </a:lnTo>
                  <a:lnTo>
                    <a:pt x="136" y="126"/>
                  </a:lnTo>
                  <a:lnTo>
                    <a:pt x="132" y="132"/>
                  </a:lnTo>
                  <a:lnTo>
                    <a:pt x="126" y="136"/>
                  </a:lnTo>
                  <a:lnTo>
                    <a:pt x="120" y="141"/>
                  </a:lnTo>
                  <a:lnTo>
                    <a:pt x="113"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9" y="136"/>
                  </a:lnTo>
                  <a:lnTo>
                    <a:pt x="23" y="132"/>
                  </a:lnTo>
                  <a:lnTo>
                    <a:pt x="17" y="126"/>
                  </a:lnTo>
                  <a:lnTo>
                    <a:pt x="14" y="120"/>
                  </a:lnTo>
                  <a:lnTo>
                    <a:pt x="9" y="115"/>
                  </a:lnTo>
                  <a:lnTo>
                    <a:pt x="6" y="108"/>
                  </a:lnTo>
                  <a:lnTo>
                    <a:pt x="3" y="100"/>
                  </a:lnTo>
                  <a:lnTo>
                    <a:pt x="1" y="93"/>
                  </a:lnTo>
                  <a:lnTo>
                    <a:pt x="0" y="85"/>
                  </a:lnTo>
                  <a:lnTo>
                    <a:pt x="0" y="78"/>
                  </a:lnTo>
                  <a:lnTo>
                    <a:pt x="0" y="78"/>
                  </a:lnTo>
                  <a:lnTo>
                    <a:pt x="0" y="70"/>
                  </a:lnTo>
                  <a:lnTo>
                    <a:pt x="1" y="62"/>
                  </a:lnTo>
                  <a:lnTo>
                    <a:pt x="3" y="55"/>
                  </a:lnTo>
                  <a:lnTo>
                    <a:pt x="6" y="47"/>
                  </a:lnTo>
                  <a:lnTo>
                    <a:pt x="9" y="40"/>
                  </a:lnTo>
                  <a:lnTo>
                    <a:pt x="14" y="35"/>
                  </a:lnTo>
                  <a:lnTo>
                    <a:pt x="17" y="29"/>
                  </a:lnTo>
                  <a:lnTo>
                    <a:pt x="23" y="23"/>
                  </a:lnTo>
                  <a:lnTo>
                    <a:pt x="29" y="19"/>
                  </a:lnTo>
                  <a:lnTo>
                    <a:pt x="34" y="14"/>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4"/>
                  </a:lnTo>
                  <a:lnTo>
                    <a:pt x="126" y="19"/>
                  </a:lnTo>
                  <a:lnTo>
                    <a:pt x="132" y="23"/>
                  </a:lnTo>
                  <a:lnTo>
                    <a:pt x="136" y="29"/>
                  </a:lnTo>
                  <a:lnTo>
                    <a:pt x="141" y="35"/>
                  </a:lnTo>
                  <a:lnTo>
                    <a:pt x="145" y="40"/>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8" name="Freeform 1738">
              <a:extLst>
                <a:ext uri="{FF2B5EF4-FFF2-40B4-BE49-F238E27FC236}">
                  <a16:creationId xmlns:a16="http://schemas.microsoft.com/office/drawing/2014/main" id="{21286E7A-CA96-49B7-BEFC-C271AF497C77}"/>
                </a:ext>
              </a:extLst>
            </p:cNvPr>
            <p:cNvSpPr>
              <a:spLocks/>
            </p:cNvSpPr>
            <p:nvPr/>
          </p:nvSpPr>
          <p:spPr bwMode="auto">
            <a:xfrm>
              <a:off x="8521700" y="3043238"/>
              <a:ext cx="47625" cy="49213"/>
            </a:xfrm>
            <a:custGeom>
              <a:avLst/>
              <a:gdLst>
                <a:gd name="T0" fmla="*/ 153 w 153"/>
                <a:gd name="T1" fmla="*/ 78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8 h 155"/>
                <a:gd name="T14" fmla="*/ 93 w 153"/>
                <a:gd name="T15" fmla="*/ 152 h 155"/>
                <a:gd name="T16" fmla="*/ 77 w 153"/>
                <a:gd name="T17" fmla="*/ 155 h 155"/>
                <a:gd name="T18" fmla="*/ 69 w 153"/>
                <a:gd name="T19" fmla="*/ 154 h 155"/>
                <a:gd name="T20" fmla="*/ 54 w 153"/>
                <a:gd name="T21" fmla="*/ 151 h 155"/>
                <a:gd name="T22" fmla="*/ 40 w 153"/>
                <a:gd name="T23" fmla="*/ 146 h 155"/>
                <a:gd name="T24" fmla="*/ 27 w 153"/>
                <a:gd name="T25" fmla="*/ 136 h 155"/>
                <a:gd name="T26" fmla="*/ 17 w 153"/>
                <a:gd name="T27" fmla="*/ 126 h 155"/>
                <a:gd name="T28" fmla="*/ 9 w 153"/>
                <a:gd name="T29" fmla="*/ 115 h 155"/>
                <a:gd name="T30" fmla="*/ 3 w 153"/>
                <a:gd name="T31" fmla="*/ 100 h 155"/>
                <a:gd name="T32" fmla="*/ 0 w 153"/>
                <a:gd name="T33" fmla="*/ 85 h 155"/>
                <a:gd name="T34" fmla="*/ 0 w 153"/>
                <a:gd name="T35" fmla="*/ 78 h 155"/>
                <a:gd name="T36" fmla="*/ 1 w 153"/>
                <a:gd name="T37" fmla="*/ 62 h 155"/>
                <a:gd name="T38" fmla="*/ 6 w 153"/>
                <a:gd name="T39" fmla="*/ 47 h 155"/>
                <a:gd name="T40" fmla="*/ 12 w 153"/>
                <a:gd name="T41" fmla="*/ 35 h 155"/>
                <a:gd name="T42" fmla="*/ 23 w 153"/>
                <a:gd name="T43" fmla="*/ 23 h 155"/>
                <a:gd name="T44" fmla="*/ 34 w 153"/>
                <a:gd name="T45" fmla="*/ 14 h 155"/>
                <a:gd name="T46" fmla="*/ 47 w 153"/>
                <a:gd name="T47" fmla="*/ 6 h 155"/>
                <a:gd name="T48" fmla="*/ 62 w 153"/>
                <a:gd name="T49" fmla="*/ 1 h 155"/>
                <a:gd name="T50" fmla="*/ 77 w 153"/>
                <a:gd name="T51" fmla="*/ 0 h 155"/>
                <a:gd name="T52" fmla="*/ 85 w 153"/>
                <a:gd name="T53" fmla="*/ 0 h 155"/>
                <a:gd name="T54" fmla="*/ 99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0"/>
                  </a:lnTo>
                  <a:lnTo>
                    <a:pt x="147" y="108"/>
                  </a:lnTo>
                  <a:lnTo>
                    <a:pt x="144" y="115"/>
                  </a:lnTo>
                  <a:lnTo>
                    <a:pt x="141" y="120"/>
                  </a:lnTo>
                  <a:lnTo>
                    <a:pt x="136" y="126"/>
                  </a:lnTo>
                  <a:lnTo>
                    <a:pt x="131" y="132"/>
                  </a:lnTo>
                  <a:lnTo>
                    <a:pt x="126" y="136"/>
                  </a:lnTo>
                  <a:lnTo>
                    <a:pt x="120" y="141"/>
                  </a:lnTo>
                  <a:lnTo>
                    <a:pt x="113" y="146"/>
                  </a:lnTo>
                  <a:lnTo>
                    <a:pt x="106" y="148"/>
                  </a:lnTo>
                  <a:lnTo>
                    <a:pt x="99" y="151"/>
                  </a:lnTo>
                  <a:lnTo>
                    <a:pt x="93" y="152"/>
                  </a:lnTo>
                  <a:lnTo>
                    <a:pt x="85" y="154"/>
                  </a:lnTo>
                  <a:lnTo>
                    <a:pt x="77" y="155"/>
                  </a:lnTo>
                  <a:lnTo>
                    <a:pt x="77" y="155"/>
                  </a:lnTo>
                  <a:lnTo>
                    <a:pt x="69" y="154"/>
                  </a:lnTo>
                  <a:lnTo>
                    <a:pt x="62" y="152"/>
                  </a:lnTo>
                  <a:lnTo>
                    <a:pt x="54" y="151"/>
                  </a:lnTo>
                  <a:lnTo>
                    <a:pt x="47" y="148"/>
                  </a:lnTo>
                  <a:lnTo>
                    <a:pt x="40" y="146"/>
                  </a:lnTo>
                  <a:lnTo>
                    <a:pt x="34" y="141"/>
                  </a:lnTo>
                  <a:lnTo>
                    <a:pt x="27" y="136"/>
                  </a:lnTo>
                  <a:lnTo>
                    <a:pt x="23" y="132"/>
                  </a:lnTo>
                  <a:lnTo>
                    <a:pt x="17" y="126"/>
                  </a:lnTo>
                  <a:lnTo>
                    <a:pt x="12" y="120"/>
                  </a:lnTo>
                  <a:lnTo>
                    <a:pt x="9" y="115"/>
                  </a:lnTo>
                  <a:lnTo>
                    <a:pt x="6" y="108"/>
                  </a:lnTo>
                  <a:lnTo>
                    <a:pt x="3" y="100"/>
                  </a:lnTo>
                  <a:lnTo>
                    <a:pt x="1" y="93"/>
                  </a:lnTo>
                  <a:lnTo>
                    <a:pt x="0" y="85"/>
                  </a:lnTo>
                  <a:lnTo>
                    <a:pt x="0" y="78"/>
                  </a:lnTo>
                  <a:lnTo>
                    <a:pt x="0" y="78"/>
                  </a:lnTo>
                  <a:lnTo>
                    <a:pt x="0" y="70"/>
                  </a:lnTo>
                  <a:lnTo>
                    <a:pt x="1" y="62"/>
                  </a:lnTo>
                  <a:lnTo>
                    <a:pt x="3" y="55"/>
                  </a:lnTo>
                  <a:lnTo>
                    <a:pt x="6" y="47"/>
                  </a:lnTo>
                  <a:lnTo>
                    <a:pt x="9" y="40"/>
                  </a:lnTo>
                  <a:lnTo>
                    <a:pt x="12" y="35"/>
                  </a:lnTo>
                  <a:lnTo>
                    <a:pt x="17" y="29"/>
                  </a:lnTo>
                  <a:lnTo>
                    <a:pt x="23" y="23"/>
                  </a:lnTo>
                  <a:lnTo>
                    <a:pt x="27" y="19"/>
                  </a:lnTo>
                  <a:lnTo>
                    <a:pt x="34" y="14"/>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4"/>
                  </a:lnTo>
                  <a:lnTo>
                    <a:pt x="126" y="19"/>
                  </a:lnTo>
                  <a:lnTo>
                    <a:pt x="131" y="23"/>
                  </a:lnTo>
                  <a:lnTo>
                    <a:pt x="136" y="29"/>
                  </a:lnTo>
                  <a:lnTo>
                    <a:pt x="141" y="35"/>
                  </a:lnTo>
                  <a:lnTo>
                    <a:pt x="144" y="40"/>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9" name="Freeform 1739">
              <a:extLst>
                <a:ext uri="{FF2B5EF4-FFF2-40B4-BE49-F238E27FC236}">
                  <a16:creationId xmlns:a16="http://schemas.microsoft.com/office/drawing/2014/main" id="{1013890F-5A7C-4B2B-ADED-1C841C11872F}"/>
                </a:ext>
              </a:extLst>
            </p:cNvPr>
            <p:cNvSpPr>
              <a:spLocks/>
            </p:cNvSpPr>
            <p:nvPr/>
          </p:nvSpPr>
          <p:spPr bwMode="auto">
            <a:xfrm>
              <a:off x="8664575" y="3113088"/>
              <a:ext cx="49213" cy="49213"/>
            </a:xfrm>
            <a:custGeom>
              <a:avLst/>
              <a:gdLst>
                <a:gd name="T0" fmla="*/ 153 w 153"/>
                <a:gd name="T1" fmla="*/ 78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4 h 155"/>
                <a:gd name="T20" fmla="*/ 54 w 153"/>
                <a:gd name="T21" fmla="*/ 151 h 155"/>
                <a:gd name="T22" fmla="*/ 40 w 153"/>
                <a:gd name="T23" fmla="*/ 146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5 h 155"/>
                <a:gd name="T42" fmla="*/ 23 w 153"/>
                <a:gd name="T43" fmla="*/ 23 h 155"/>
                <a:gd name="T44" fmla="*/ 33 w 153"/>
                <a:gd name="T45" fmla="*/ 14 h 155"/>
                <a:gd name="T46" fmla="*/ 47 w 153"/>
                <a:gd name="T47" fmla="*/ 7 h 155"/>
                <a:gd name="T48" fmla="*/ 62 w 153"/>
                <a:gd name="T49" fmla="*/ 2 h 155"/>
                <a:gd name="T50" fmla="*/ 76 w 153"/>
                <a:gd name="T51" fmla="*/ 0 h 155"/>
                <a:gd name="T52" fmla="*/ 84 w 153"/>
                <a:gd name="T53" fmla="*/ 1 h 155"/>
                <a:gd name="T54" fmla="*/ 99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1"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2" y="152"/>
                  </a:lnTo>
                  <a:lnTo>
                    <a:pt x="54" y="151"/>
                  </a:lnTo>
                  <a:lnTo>
                    <a:pt x="47" y="148"/>
                  </a:lnTo>
                  <a:lnTo>
                    <a:pt x="40" y="146"/>
                  </a:lnTo>
                  <a:lnTo>
                    <a:pt x="33" y="141"/>
                  </a:lnTo>
                  <a:lnTo>
                    <a:pt x="27" y="136"/>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4"/>
                  </a:lnTo>
                  <a:lnTo>
                    <a:pt x="5" y="47"/>
                  </a:lnTo>
                  <a:lnTo>
                    <a:pt x="9" y="40"/>
                  </a:lnTo>
                  <a:lnTo>
                    <a:pt x="12" y="35"/>
                  </a:lnTo>
                  <a:lnTo>
                    <a:pt x="17" y="29"/>
                  </a:lnTo>
                  <a:lnTo>
                    <a:pt x="23" y="23"/>
                  </a:lnTo>
                  <a:lnTo>
                    <a:pt x="27" y="19"/>
                  </a:lnTo>
                  <a:lnTo>
                    <a:pt x="33" y="14"/>
                  </a:lnTo>
                  <a:lnTo>
                    <a:pt x="40" y="9"/>
                  </a:lnTo>
                  <a:lnTo>
                    <a:pt x="47" y="7"/>
                  </a:lnTo>
                  <a:lnTo>
                    <a:pt x="54" y="4"/>
                  </a:lnTo>
                  <a:lnTo>
                    <a:pt x="62" y="2"/>
                  </a:lnTo>
                  <a:lnTo>
                    <a:pt x="68" y="1"/>
                  </a:lnTo>
                  <a:lnTo>
                    <a:pt x="76" y="0"/>
                  </a:lnTo>
                  <a:lnTo>
                    <a:pt x="76" y="0"/>
                  </a:lnTo>
                  <a:lnTo>
                    <a:pt x="84" y="1"/>
                  </a:lnTo>
                  <a:lnTo>
                    <a:pt x="92" y="2"/>
                  </a:lnTo>
                  <a:lnTo>
                    <a:pt x="99" y="4"/>
                  </a:lnTo>
                  <a:lnTo>
                    <a:pt x="106" y="7"/>
                  </a:lnTo>
                  <a:lnTo>
                    <a:pt x="113" y="9"/>
                  </a:lnTo>
                  <a:lnTo>
                    <a:pt x="120" y="14"/>
                  </a:lnTo>
                  <a:lnTo>
                    <a:pt x="126" y="19"/>
                  </a:lnTo>
                  <a:lnTo>
                    <a:pt x="131" y="23"/>
                  </a:lnTo>
                  <a:lnTo>
                    <a:pt x="136" y="29"/>
                  </a:lnTo>
                  <a:lnTo>
                    <a:pt x="141" y="35"/>
                  </a:lnTo>
                  <a:lnTo>
                    <a:pt x="144" y="40"/>
                  </a:lnTo>
                  <a:lnTo>
                    <a:pt x="147"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0" name="Freeform 1740">
              <a:extLst>
                <a:ext uri="{FF2B5EF4-FFF2-40B4-BE49-F238E27FC236}">
                  <a16:creationId xmlns:a16="http://schemas.microsoft.com/office/drawing/2014/main" id="{4E03E7A3-1B8A-41B0-B2CE-E79C72A20AA2}"/>
                </a:ext>
              </a:extLst>
            </p:cNvPr>
            <p:cNvSpPr>
              <a:spLocks/>
            </p:cNvSpPr>
            <p:nvPr/>
          </p:nvSpPr>
          <p:spPr bwMode="auto">
            <a:xfrm>
              <a:off x="8734425" y="3113088"/>
              <a:ext cx="49213" cy="49213"/>
            </a:xfrm>
            <a:custGeom>
              <a:avLst/>
              <a:gdLst>
                <a:gd name="T0" fmla="*/ 155 w 155"/>
                <a:gd name="T1" fmla="*/ 78 h 155"/>
                <a:gd name="T2" fmla="*/ 153 w 155"/>
                <a:gd name="T3" fmla="*/ 93 h 155"/>
                <a:gd name="T4" fmla="*/ 148 w 155"/>
                <a:gd name="T5" fmla="*/ 108 h 155"/>
                <a:gd name="T6" fmla="*/ 141 w 155"/>
                <a:gd name="T7" fmla="*/ 120 h 155"/>
                <a:gd name="T8" fmla="*/ 132 w 155"/>
                <a:gd name="T9" fmla="*/ 132 h 155"/>
                <a:gd name="T10" fmla="*/ 121 w 155"/>
                <a:gd name="T11" fmla="*/ 141 h 155"/>
                <a:gd name="T12" fmla="*/ 107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6 h 155"/>
                <a:gd name="T24" fmla="*/ 28 w 155"/>
                <a:gd name="T25" fmla="*/ 136 h 155"/>
                <a:gd name="T26" fmla="*/ 18 w 155"/>
                <a:gd name="T27" fmla="*/ 126 h 155"/>
                <a:gd name="T28" fmla="*/ 9 w 155"/>
                <a:gd name="T29" fmla="*/ 115 h 155"/>
                <a:gd name="T30" fmla="*/ 4 w 155"/>
                <a:gd name="T31" fmla="*/ 101 h 155"/>
                <a:gd name="T32" fmla="*/ 0 w 155"/>
                <a:gd name="T33" fmla="*/ 85 h 155"/>
                <a:gd name="T34" fmla="*/ 0 w 155"/>
                <a:gd name="T35" fmla="*/ 78 h 155"/>
                <a:gd name="T36" fmla="*/ 1 w 155"/>
                <a:gd name="T37" fmla="*/ 62 h 155"/>
                <a:gd name="T38" fmla="*/ 6 w 155"/>
                <a:gd name="T39" fmla="*/ 47 h 155"/>
                <a:gd name="T40" fmla="*/ 13 w 155"/>
                <a:gd name="T41" fmla="*/ 35 h 155"/>
                <a:gd name="T42" fmla="*/ 23 w 155"/>
                <a:gd name="T43" fmla="*/ 23 h 155"/>
                <a:gd name="T44" fmla="*/ 35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4 h 155"/>
                <a:gd name="T56" fmla="*/ 114 w 155"/>
                <a:gd name="T57" fmla="*/ 9 h 155"/>
                <a:gd name="T58" fmla="*/ 126 w 155"/>
                <a:gd name="T59" fmla="*/ 19 h 155"/>
                <a:gd name="T60" fmla="*/ 137 w 155"/>
                <a:gd name="T61" fmla="*/ 29 h 155"/>
                <a:gd name="T62" fmla="*/ 145 w 155"/>
                <a:gd name="T63" fmla="*/ 40 h 155"/>
                <a:gd name="T64" fmla="*/ 150 w 155"/>
                <a:gd name="T65" fmla="*/ 54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3" y="93"/>
                  </a:lnTo>
                  <a:lnTo>
                    <a:pt x="150" y="101"/>
                  </a:lnTo>
                  <a:lnTo>
                    <a:pt x="148" y="108"/>
                  </a:lnTo>
                  <a:lnTo>
                    <a:pt x="145" y="115"/>
                  </a:lnTo>
                  <a:lnTo>
                    <a:pt x="141" y="120"/>
                  </a:lnTo>
                  <a:lnTo>
                    <a:pt x="137" y="126"/>
                  </a:lnTo>
                  <a:lnTo>
                    <a:pt x="132" y="132"/>
                  </a:lnTo>
                  <a:lnTo>
                    <a:pt x="126" y="136"/>
                  </a:lnTo>
                  <a:lnTo>
                    <a:pt x="121" y="141"/>
                  </a:lnTo>
                  <a:lnTo>
                    <a:pt x="114"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8" y="136"/>
                  </a:lnTo>
                  <a:lnTo>
                    <a:pt x="23" y="132"/>
                  </a:lnTo>
                  <a:lnTo>
                    <a:pt x="18" y="126"/>
                  </a:lnTo>
                  <a:lnTo>
                    <a:pt x="13"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3" y="35"/>
                  </a:lnTo>
                  <a:lnTo>
                    <a:pt x="18" y="29"/>
                  </a:lnTo>
                  <a:lnTo>
                    <a:pt x="23" y="23"/>
                  </a:lnTo>
                  <a:lnTo>
                    <a:pt x="28" y="19"/>
                  </a:lnTo>
                  <a:lnTo>
                    <a:pt x="35" y="14"/>
                  </a:lnTo>
                  <a:lnTo>
                    <a:pt x="40" y="9"/>
                  </a:lnTo>
                  <a:lnTo>
                    <a:pt x="47" y="7"/>
                  </a:lnTo>
                  <a:lnTo>
                    <a:pt x="54" y="4"/>
                  </a:lnTo>
                  <a:lnTo>
                    <a:pt x="62" y="2"/>
                  </a:lnTo>
                  <a:lnTo>
                    <a:pt x="69" y="1"/>
                  </a:lnTo>
                  <a:lnTo>
                    <a:pt x="77" y="0"/>
                  </a:lnTo>
                  <a:lnTo>
                    <a:pt x="77" y="0"/>
                  </a:lnTo>
                  <a:lnTo>
                    <a:pt x="85" y="1"/>
                  </a:lnTo>
                  <a:lnTo>
                    <a:pt x="93" y="2"/>
                  </a:lnTo>
                  <a:lnTo>
                    <a:pt x="100" y="4"/>
                  </a:lnTo>
                  <a:lnTo>
                    <a:pt x="107" y="7"/>
                  </a:lnTo>
                  <a:lnTo>
                    <a:pt x="114" y="9"/>
                  </a:lnTo>
                  <a:lnTo>
                    <a:pt x="121" y="14"/>
                  </a:lnTo>
                  <a:lnTo>
                    <a:pt x="126" y="19"/>
                  </a:lnTo>
                  <a:lnTo>
                    <a:pt x="132" y="23"/>
                  </a:lnTo>
                  <a:lnTo>
                    <a:pt x="137" y="29"/>
                  </a:lnTo>
                  <a:lnTo>
                    <a:pt x="141" y="35"/>
                  </a:lnTo>
                  <a:lnTo>
                    <a:pt x="145" y="40"/>
                  </a:lnTo>
                  <a:lnTo>
                    <a:pt x="148" y="47"/>
                  </a:lnTo>
                  <a:lnTo>
                    <a:pt x="150" y="54"/>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1" name="Freeform 1741">
              <a:extLst>
                <a:ext uri="{FF2B5EF4-FFF2-40B4-BE49-F238E27FC236}">
                  <a16:creationId xmlns:a16="http://schemas.microsoft.com/office/drawing/2014/main" id="{E4B3AF54-A8BF-428D-8E23-16B43596665E}"/>
                </a:ext>
              </a:extLst>
            </p:cNvPr>
            <p:cNvSpPr>
              <a:spLocks/>
            </p:cNvSpPr>
            <p:nvPr/>
          </p:nvSpPr>
          <p:spPr bwMode="auto">
            <a:xfrm>
              <a:off x="8804275" y="3113088"/>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8 h 155"/>
                <a:gd name="T14" fmla="*/ 92 w 154"/>
                <a:gd name="T15" fmla="*/ 152 h 155"/>
                <a:gd name="T16" fmla="*/ 77 w 154"/>
                <a:gd name="T17" fmla="*/ 155 h 155"/>
                <a:gd name="T18" fmla="*/ 69 w 154"/>
                <a:gd name="T19" fmla="*/ 154 h 155"/>
                <a:gd name="T20" fmla="*/ 54 w 154"/>
                <a:gd name="T21" fmla="*/ 151 h 155"/>
                <a:gd name="T22" fmla="*/ 40 w 154"/>
                <a:gd name="T23" fmla="*/ 146 h 155"/>
                <a:gd name="T24" fmla="*/ 28 w 154"/>
                <a:gd name="T25" fmla="*/ 136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5 h 155"/>
                <a:gd name="T42" fmla="*/ 22 w 154"/>
                <a:gd name="T43" fmla="*/ 23 h 155"/>
                <a:gd name="T44" fmla="*/ 33 w 154"/>
                <a:gd name="T45" fmla="*/ 14 h 155"/>
                <a:gd name="T46" fmla="*/ 47 w 154"/>
                <a:gd name="T47" fmla="*/ 7 h 155"/>
                <a:gd name="T48" fmla="*/ 61 w 154"/>
                <a:gd name="T49" fmla="*/ 2 h 155"/>
                <a:gd name="T50" fmla="*/ 77 w 154"/>
                <a:gd name="T51" fmla="*/ 0 h 155"/>
                <a:gd name="T52" fmla="*/ 85 w 154"/>
                <a:gd name="T53" fmla="*/ 1 h 155"/>
                <a:gd name="T54" fmla="*/ 100 w 154"/>
                <a:gd name="T55" fmla="*/ 4 h 155"/>
                <a:gd name="T56" fmla="*/ 114 w 154"/>
                <a:gd name="T57" fmla="*/ 9 h 155"/>
                <a:gd name="T58" fmla="*/ 126 w 154"/>
                <a:gd name="T59" fmla="*/ 19 h 155"/>
                <a:gd name="T60" fmla="*/ 136 w 154"/>
                <a:gd name="T61" fmla="*/ 29 h 155"/>
                <a:gd name="T62" fmla="*/ 144 w 154"/>
                <a:gd name="T63" fmla="*/ 40 h 155"/>
                <a:gd name="T64" fmla="*/ 150 w 154"/>
                <a:gd name="T65" fmla="*/ 54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6"/>
                  </a:lnTo>
                  <a:lnTo>
                    <a:pt x="107"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3" y="35"/>
                  </a:lnTo>
                  <a:lnTo>
                    <a:pt x="17" y="29"/>
                  </a:lnTo>
                  <a:lnTo>
                    <a:pt x="22" y="23"/>
                  </a:lnTo>
                  <a:lnTo>
                    <a:pt x="28" y="19"/>
                  </a:lnTo>
                  <a:lnTo>
                    <a:pt x="33" y="14"/>
                  </a:lnTo>
                  <a:lnTo>
                    <a:pt x="40" y="9"/>
                  </a:lnTo>
                  <a:lnTo>
                    <a:pt x="47" y="7"/>
                  </a:lnTo>
                  <a:lnTo>
                    <a:pt x="54" y="4"/>
                  </a:lnTo>
                  <a:lnTo>
                    <a:pt x="61" y="2"/>
                  </a:lnTo>
                  <a:lnTo>
                    <a:pt x="69" y="1"/>
                  </a:lnTo>
                  <a:lnTo>
                    <a:pt x="77" y="0"/>
                  </a:lnTo>
                  <a:lnTo>
                    <a:pt x="77" y="0"/>
                  </a:lnTo>
                  <a:lnTo>
                    <a:pt x="85" y="1"/>
                  </a:lnTo>
                  <a:lnTo>
                    <a:pt x="92" y="2"/>
                  </a:lnTo>
                  <a:lnTo>
                    <a:pt x="100" y="4"/>
                  </a:lnTo>
                  <a:lnTo>
                    <a:pt x="107" y="7"/>
                  </a:lnTo>
                  <a:lnTo>
                    <a:pt x="114" y="9"/>
                  </a:lnTo>
                  <a:lnTo>
                    <a:pt x="120" y="14"/>
                  </a:lnTo>
                  <a:lnTo>
                    <a:pt x="126" y="19"/>
                  </a:lnTo>
                  <a:lnTo>
                    <a:pt x="132" y="23"/>
                  </a:lnTo>
                  <a:lnTo>
                    <a:pt x="136" y="29"/>
                  </a:lnTo>
                  <a:lnTo>
                    <a:pt x="141" y="35"/>
                  </a:lnTo>
                  <a:lnTo>
                    <a:pt x="144" y="40"/>
                  </a:lnTo>
                  <a:lnTo>
                    <a:pt x="148" y="47"/>
                  </a:lnTo>
                  <a:lnTo>
                    <a:pt x="150" y="54"/>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2" name="Freeform 1742">
              <a:extLst>
                <a:ext uri="{FF2B5EF4-FFF2-40B4-BE49-F238E27FC236}">
                  <a16:creationId xmlns:a16="http://schemas.microsoft.com/office/drawing/2014/main" id="{7C9EB8D7-3992-4D48-96CA-ADAED07C7E75}"/>
                </a:ext>
              </a:extLst>
            </p:cNvPr>
            <p:cNvSpPr>
              <a:spLocks/>
            </p:cNvSpPr>
            <p:nvPr/>
          </p:nvSpPr>
          <p:spPr bwMode="auto">
            <a:xfrm>
              <a:off x="8874125" y="3113088"/>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6 h 155"/>
                <a:gd name="T24" fmla="*/ 29 w 155"/>
                <a:gd name="T25" fmla="*/ 136 h 155"/>
                <a:gd name="T26" fmla="*/ 17 w 155"/>
                <a:gd name="T27" fmla="*/ 126 h 155"/>
                <a:gd name="T28" fmla="*/ 9 w 155"/>
                <a:gd name="T29" fmla="*/ 115 h 155"/>
                <a:gd name="T30" fmla="*/ 4 w 155"/>
                <a:gd name="T31" fmla="*/ 101 h 155"/>
                <a:gd name="T32" fmla="*/ 0 w 155"/>
                <a:gd name="T33" fmla="*/ 85 h 155"/>
                <a:gd name="T34" fmla="*/ 0 w 155"/>
                <a:gd name="T35" fmla="*/ 78 h 155"/>
                <a:gd name="T36" fmla="*/ 1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4 h 155"/>
                <a:gd name="T56" fmla="*/ 114 w 155"/>
                <a:gd name="T57" fmla="*/ 9 h 155"/>
                <a:gd name="T58" fmla="*/ 126 w 155"/>
                <a:gd name="T59" fmla="*/ 19 h 155"/>
                <a:gd name="T60" fmla="*/ 136 w 155"/>
                <a:gd name="T61" fmla="*/ 29 h 155"/>
                <a:gd name="T62" fmla="*/ 144 w 155"/>
                <a:gd name="T63" fmla="*/ 40 h 155"/>
                <a:gd name="T64" fmla="*/ 151 w 155"/>
                <a:gd name="T65" fmla="*/ 54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2" y="93"/>
                  </a:lnTo>
                  <a:lnTo>
                    <a:pt x="151" y="101"/>
                  </a:lnTo>
                  <a:lnTo>
                    <a:pt x="148" y="108"/>
                  </a:lnTo>
                  <a:lnTo>
                    <a:pt x="144" y="115"/>
                  </a:lnTo>
                  <a:lnTo>
                    <a:pt x="141" y="120"/>
                  </a:lnTo>
                  <a:lnTo>
                    <a:pt x="136" y="126"/>
                  </a:lnTo>
                  <a:lnTo>
                    <a:pt x="132" y="132"/>
                  </a:lnTo>
                  <a:lnTo>
                    <a:pt x="126" y="136"/>
                  </a:lnTo>
                  <a:lnTo>
                    <a:pt x="120"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4" y="35"/>
                  </a:lnTo>
                  <a:lnTo>
                    <a:pt x="17" y="29"/>
                  </a:lnTo>
                  <a:lnTo>
                    <a:pt x="23" y="23"/>
                  </a:lnTo>
                  <a:lnTo>
                    <a:pt x="29" y="19"/>
                  </a:lnTo>
                  <a:lnTo>
                    <a:pt x="35" y="14"/>
                  </a:lnTo>
                  <a:lnTo>
                    <a:pt x="40" y="9"/>
                  </a:lnTo>
                  <a:lnTo>
                    <a:pt x="47" y="7"/>
                  </a:lnTo>
                  <a:lnTo>
                    <a:pt x="54" y="4"/>
                  </a:lnTo>
                  <a:lnTo>
                    <a:pt x="62" y="2"/>
                  </a:lnTo>
                  <a:lnTo>
                    <a:pt x="69" y="1"/>
                  </a:lnTo>
                  <a:lnTo>
                    <a:pt x="77" y="0"/>
                  </a:lnTo>
                  <a:lnTo>
                    <a:pt x="77" y="0"/>
                  </a:lnTo>
                  <a:lnTo>
                    <a:pt x="85" y="1"/>
                  </a:lnTo>
                  <a:lnTo>
                    <a:pt x="93" y="2"/>
                  </a:lnTo>
                  <a:lnTo>
                    <a:pt x="100" y="4"/>
                  </a:lnTo>
                  <a:lnTo>
                    <a:pt x="108" y="7"/>
                  </a:lnTo>
                  <a:lnTo>
                    <a:pt x="114" y="9"/>
                  </a:lnTo>
                  <a:lnTo>
                    <a:pt x="120" y="14"/>
                  </a:lnTo>
                  <a:lnTo>
                    <a:pt x="126" y="19"/>
                  </a:lnTo>
                  <a:lnTo>
                    <a:pt x="132" y="23"/>
                  </a:lnTo>
                  <a:lnTo>
                    <a:pt x="136" y="29"/>
                  </a:lnTo>
                  <a:lnTo>
                    <a:pt x="141" y="35"/>
                  </a:lnTo>
                  <a:lnTo>
                    <a:pt x="144" y="40"/>
                  </a:lnTo>
                  <a:lnTo>
                    <a:pt x="148" y="47"/>
                  </a:lnTo>
                  <a:lnTo>
                    <a:pt x="151" y="54"/>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3" name="Freeform 1743">
              <a:extLst>
                <a:ext uri="{FF2B5EF4-FFF2-40B4-BE49-F238E27FC236}">
                  <a16:creationId xmlns:a16="http://schemas.microsoft.com/office/drawing/2014/main" id="{96850117-699F-4C03-A45B-DE0145835851}"/>
                </a:ext>
              </a:extLst>
            </p:cNvPr>
            <p:cNvSpPr>
              <a:spLocks/>
            </p:cNvSpPr>
            <p:nvPr/>
          </p:nvSpPr>
          <p:spPr bwMode="auto">
            <a:xfrm>
              <a:off x="8943975" y="3113088"/>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7 w 154"/>
                <a:gd name="T13" fmla="*/ 148 h 155"/>
                <a:gd name="T14" fmla="*/ 93 w 154"/>
                <a:gd name="T15" fmla="*/ 152 h 155"/>
                <a:gd name="T16" fmla="*/ 76 w 154"/>
                <a:gd name="T17" fmla="*/ 155 h 155"/>
                <a:gd name="T18" fmla="*/ 70 w 154"/>
                <a:gd name="T19" fmla="*/ 154 h 155"/>
                <a:gd name="T20" fmla="*/ 54 w 154"/>
                <a:gd name="T21" fmla="*/ 151 h 155"/>
                <a:gd name="T22" fmla="*/ 40 w 154"/>
                <a:gd name="T23" fmla="*/ 146 h 155"/>
                <a:gd name="T24" fmla="*/ 28 w 154"/>
                <a:gd name="T25" fmla="*/ 136 h 155"/>
                <a:gd name="T26" fmla="*/ 18 w 154"/>
                <a:gd name="T27" fmla="*/ 126 h 155"/>
                <a:gd name="T28" fmla="*/ 9 w 154"/>
                <a:gd name="T29" fmla="*/ 115 h 155"/>
                <a:gd name="T30" fmla="*/ 3 w 154"/>
                <a:gd name="T31" fmla="*/ 101 h 155"/>
                <a:gd name="T32" fmla="*/ 1 w 154"/>
                <a:gd name="T33" fmla="*/ 85 h 155"/>
                <a:gd name="T34" fmla="*/ 0 w 154"/>
                <a:gd name="T35" fmla="*/ 78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7 h 155"/>
                <a:gd name="T48" fmla="*/ 62 w 154"/>
                <a:gd name="T49" fmla="*/ 2 h 155"/>
                <a:gd name="T50" fmla="*/ 76 w 154"/>
                <a:gd name="T51" fmla="*/ 0 h 155"/>
                <a:gd name="T52" fmla="*/ 84 w 154"/>
                <a:gd name="T53" fmla="*/ 1 h 155"/>
                <a:gd name="T54" fmla="*/ 99 w 154"/>
                <a:gd name="T55" fmla="*/ 4 h 155"/>
                <a:gd name="T56" fmla="*/ 113 w 154"/>
                <a:gd name="T57" fmla="*/ 9 h 155"/>
                <a:gd name="T58" fmla="*/ 126 w 154"/>
                <a:gd name="T59" fmla="*/ 19 h 155"/>
                <a:gd name="T60" fmla="*/ 136 w 154"/>
                <a:gd name="T61" fmla="*/ 29 h 155"/>
                <a:gd name="T62" fmla="*/ 145 w 154"/>
                <a:gd name="T63" fmla="*/ 40 h 155"/>
                <a:gd name="T64" fmla="*/ 151 w 154"/>
                <a:gd name="T65" fmla="*/ 54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5" y="115"/>
                  </a:lnTo>
                  <a:lnTo>
                    <a:pt x="141" y="120"/>
                  </a:lnTo>
                  <a:lnTo>
                    <a:pt x="136" y="126"/>
                  </a:lnTo>
                  <a:lnTo>
                    <a:pt x="131" y="132"/>
                  </a:lnTo>
                  <a:lnTo>
                    <a:pt x="126" y="136"/>
                  </a:lnTo>
                  <a:lnTo>
                    <a:pt x="120" y="141"/>
                  </a:lnTo>
                  <a:lnTo>
                    <a:pt x="113" y="146"/>
                  </a:lnTo>
                  <a:lnTo>
                    <a:pt x="107" y="148"/>
                  </a:lnTo>
                  <a:lnTo>
                    <a:pt x="99" y="151"/>
                  </a:lnTo>
                  <a:lnTo>
                    <a:pt x="93" y="152"/>
                  </a:lnTo>
                  <a:lnTo>
                    <a:pt x="84" y="154"/>
                  </a:lnTo>
                  <a:lnTo>
                    <a:pt x="76" y="155"/>
                  </a:lnTo>
                  <a:lnTo>
                    <a:pt x="76" y="155"/>
                  </a:lnTo>
                  <a:lnTo>
                    <a:pt x="70" y="154"/>
                  </a:lnTo>
                  <a:lnTo>
                    <a:pt x="62" y="152"/>
                  </a:lnTo>
                  <a:lnTo>
                    <a:pt x="54" y="151"/>
                  </a:lnTo>
                  <a:lnTo>
                    <a:pt x="47" y="148"/>
                  </a:lnTo>
                  <a:lnTo>
                    <a:pt x="40" y="146"/>
                  </a:lnTo>
                  <a:lnTo>
                    <a:pt x="34" y="141"/>
                  </a:lnTo>
                  <a:lnTo>
                    <a:pt x="28"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4"/>
                  </a:lnTo>
                  <a:lnTo>
                    <a:pt x="7" y="47"/>
                  </a:lnTo>
                  <a:lnTo>
                    <a:pt x="9" y="40"/>
                  </a:lnTo>
                  <a:lnTo>
                    <a:pt x="14" y="35"/>
                  </a:lnTo>
                  <a:lnTo>
                    <a:pt x="18" y="29"/>
                  </a:lnTo>
                  <a:lnTo>
                    <a:pt x="23" y="23"/>
                  </a:lnTo>
                  <a:lnTo>
                    <a:pt x="28" y="19"/>
                  </a:lnTo>
                  <a:lnTo>
                    <a:pt x="34" y="14"/>
                  </a:lnTo>
                  <a:lnTo>
                    <a:pt x="40" y="9"/>
                  </a:lnTo>
                  <a:lnTo>
                    <a:pt x="47" y="7"/>
                  </a:lnTo>
                  <a:lnTo>
                    <a:pt x="54" y="4"/>
                  </a:lnTo>
                  <a:lnTo>
                    <a:pt x="62" y="2"/>
                  </a:lnTo>
                  <a:lnTo>
                    <a:pt x="70" y="1"/>
                  </a:lnTo>
                  <a:lnTo>
                    <a:pt x="76" y="0"/>
                  </a:lnTo>
                  <a:lnTo>
                    <a:pt x="76" y="0"/>
                  </a:lnTo>
                  <a:lnTo>
                    <a:pt x="84" y="1"/>
                  </a:lnTo>
                  <a:lnTo>
                    <a:pt x="93" y="2"/>
                  </a:lnTo>
                  <a:lnTo>
                    <a:pt x="99" y="4"/>
                  </a:lnTo>
                  <a:lnTo>
                    <a:pt x="107" y="7"/>
                  </a:lnTo>
                  <a:lnTo>
                    <a:pt x="113" y="9"/>
                  </a:lnTo>
                  <a:lnTo>
                    <a:pt x="120" y="14"/>
                  </a:lnTo>
                  <a:lnTo>
                    <a:pt x="126" y="19"/>
                  </a:lnTo>
                  <a:lnTo>
                    <a:pt x="131" y="23"/>
                  </a:lnTo>
                  <a:lnTo>
                    <a:pt x="136" y="29"/>
                  </a:lnTo>
                  <a:lnTo>
                    <a:pt x="141" y="35"/>
                  </a:lnTo>
                  <a:lnTo>
                    <a:pt x="145" y="40"/>
                  </a:lnTo>
                  <a:lnTo>
                    <a:pt x="147" y="47"/>
                  </a:lnTo>
                  <a:lnTo>
                    <a:pt x="151" y="54"/>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4" name="Freeform 1744">
              <a:extLst>
                <a:ext uri="{FF2B5EF4-FFF2-40B4-BE49-F238E27FC236}">
                  <a16:creationId xmlns:a16="http://schemas.microsoft.com/office/drawing/2014/main" id="{94C4BDD3-1352-4124-A352-138965003A2F}"/>
                </a:ext>
              </a:extLst>
            </p:cNvPr>
            <p:cNvSpPr>
              <a:spLocks/>
            </p:cNvSpPr>
            <p:nvPr/>
          </p:nvSpPr>
          <p:spPr bwMode="auto">
            <a:xfrm>
              <a:off x="8664575" y="3043238"/>
              <a:ext cx="49213" cy="49213"/>
            </a:xfrm>
            <a:custGeom>
              <a:avLst/>
              <a:gdLst>
                <a:gd name="T0" fmla="*/ 153 w 153"/>
                <a:gd name="T1" fmla="*/ 78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4 h 155"/>
                <a:gd name="T20" fmla="*/ 54 w 153"/>
                <a:gd name="T21" fmla="*/ 151 h 155"/>
                <a:gd name="T22" fmla="*/ 40 w 153"/>
                <a:gd name="T23" fmla="*/ 146 h 155"/>
                <a:gd name="T24" fmla="*/ 27 w 153"/>
                <a:gd name="T25" fmla="*/ 136 h 155"/>
                <a:gd name="T26" fmla="*/ 17 w 153"/>
                <a:gd name="T27" fmla="*/ 126 h 155"/>
                <a:gd name="T28" fmla="*/ 9 w 153"/>
                <a:gd name="T29" fmla="*/ 115 h 155"/>
                <a:gd name="T30" fmla="*/ 3 w 153"/>
                <a:gd name="T31" fmla="*/ 100 h 155"/>
                <a:gd name="T32" fmla="*/ 0 w 153"/>
                <a:gd name="T33" fmla="*/ 85 h 155"/>
                <a:gd name="T34" fmla="*/ 0 w 153"/>
                <a:gd name="T35" fmla="*/ 78 h 155"/>
                <a:gd name="T36" fmla="*/ 1 w 153"/>
                <a:gd name="T37" fmla="*/ 62 h 155"/>
                <a:gd name="T38" fmla="*/ 5 w 153"/>
                <a:gd name="T39" fmla="*/ 47 h 155"/>
                <a:gd name="T40" fmla="*/ 12 w 153"/>
                <a:gd name="T41" fmla="*/ 35 h 155"/>
                <a:gd name="T42" fmla="*/ 23 w 153"/>
                <a:gd name="T43" fmla="*/ 23 h 155"/>
                <a:gd name="T44" fmla="*/ 33 w 153"/>
                <a:gd name="T45" fmla="*/ 14 h 155"/>
                <a:gd name="T46" fmla="*/ 47 w 153"/>
                <a:gd name="T47" fmla="*/ 6 h 155"/>
                <a:gd name="T48" fmla="*/ 62 w 153"/>
                <a:gd name="T49" fmla="*/ 1 h 155"/>
                <a:gd name="T50" fmla="*/ 76 w 153"/>
                <a:gd name="T51" fmla="*/ 0 h 155"/>
                <a:gd name="T52" fmla="*/ 84 w 153"/>
                <a:gd name="T53" fmla="*/ 0 h 155"/>
                <a:gd name="T54" fmla="*/ 99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0"/>
                  </a:lnTo>
                  <a:lnTo>
                    <a:pt x="147" y="108"/>
                  </a:lnTo>
                  <a:lnTo>
                    <a:pt x="144" y="115"/>
                  </a:lnTo>
                  <a:lnTo>
                    <a:pt x="141"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2" y="152"/>
                  </a:lnTo>
                  <a:lnTo>
                    <a:pt x="54" y="151"/>
                  </a:lnTo>
                  <a:lnTo>
                    <a:pt x="47" y="148"/>
                  </a:lnTo>
                  <a:lnTo>
                    <a:pt x="40" y="146"/>
                  </a:lnTo>
                  <a:lnTo>
                    <a:pt x="33" y="141"/>
                  </a:lnTo>
                  <a:lnTo>
                    <a:pt x="27" y="136"/>
                  </a:lnTo>
                  <a:lnTo>
                    <a:pt x="23" y="132"/>
                  </a:lnTo>
                  <a:lnTo>
                    <a:pt x="17" y="126"/>
                  </a:lnTo>
                  <a:lnTo>
                    <a:pt x="12" y="120"/>
                  </a:lnTo>
                  <a:lnTo>
                    <a:pt x="9" y="115"/>
                  </a:lnTo>
                  <a:lnTo>
                    <a:pt x="5" y="108"/>
                  </a:lnTo>
                  <a:lnTo>
                    <a:pt x="3" y="100"/>
                  </a:lnTo>
                  <a:lnTo>
                    <a:pt x="1" y="93"/>
                  </a:lnTo>
                  <a:lnTo>
                    <a:pt x="0" y="85"/>
                  </a:lnTo>
                  <a:lnTo>
                    <a:pt x="0" y="78"/>
                  </a:lnTo>
                  <a:lnTo>
                    <a:pt x="0" y="78"/>
                  </a:lnTo>
                  <a:lnTo>
                    <a:pt x="0" y="70"/>
                  </a:lnTo>
                  <a:lnTo>
                    <a:pt x="1" y="62"/>
                  </a:lnTo>
                  <a:lnTo>
                    <a:pt x="3" y="55"/>
                  </a:lnTo>
                  <a:lnTo>
                    <a:pt x="5" y="47"/>
                  </a:lnTo>
                  <a:lnTo>
                    <a:pt x="9" y="40"/>
                  </a:lnTo>
                  <a:lnTo>
                    <a:pt x="12" y="35"/>
                  </a:lnTo>
                  <a:lnTo>
                    <a:pt x="17" y="29"/>
                  </a:lnTo>
                  <a:lnTo>
                    <a:pt x="23" y="23"/>
                  </a:lnTo>
                  <a:lnTo>
                    <a:pt x="27" y="19"/>
                  </a:lnTo>
                  <a:lnTo>
                    <a:pt x="33" y="14"/>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4"/>
                  </a:lnTo>
                  <a:lnTo>
                    <a:pt x="126" y="19"/>
                  </a:lnTo>
                  <a:lnTo>
                    <a:pt x="131" y="23"/>
                  </a:lnTo>
                  <a:lnTo>
                    <a:pt x="136" y="29"/>
                  </a:lnTo>
                  <a:lnTo>
                    <a:pt x="141" y="35"/>
                  </a:lnTo>
                  <a:lnTo>
                    <a:pt x="144" y="40"/>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5" name="Freeform 1745">
              <a:extLst>
                <a:ext uri="{FF2B5EF4-FFF2-40B4-BE49-F238E27FC236}">
                  <a16:creationId xmlns:a16="http://schemas.microsoft.com/office/drawing/2014/main" id="{BF4E5E64-1338-4CAD-87A9-3EDD072CF2B4}"/>
                </a:ext>
              </a:extLst>
            </p:cNvPr>
            <p:cNvSpPr>
              <a:spLocks/>
            </p:cNvSpPr>
            <p:nvPr/>
          </p:nvSpPr>
          <p:spPr bwMode="auto">
            <a:xfrm>
              <a:off x="8734425" y="3043238"/>
              <a:ext cx="49213" cy="49213"/>
            </a:xfrm>
            <a:custGeom>
              <a:avLst/>
              <a:gdLst>
                <a:gd name="T0" fmla="*/ 155 w 155"/>
                <a:gd name="T1" fmla="*/ 78 h 155"/>
                <a:gd name="T2" fmla="*/ 153 w 155"/>
                <a:gd name="T3" fmla="*/ 93 h 155"/>
                <a:gd name="T4" fmla="*/ 148 w 155"/>
                <a:gd name="T5" fmla="*/ 108 h 155"/>
                <a:gd name="T6" fmla="*/ 141 w 155"/>
                <a:gd name="T7" fmla="*/ 120 h 155"/>
                <a:gd name="T8" fmla="*/ 132 w 155"/>
                <a:gd name="T9" fmla="*/ 132 h 155"/>
                <a:gd name="T10" fmla="*/ 121 w 155"/>
                <a:gd name="T11" fmla="*/ 141 h 155"/>
                <a:gd name="T12" fmla="*/ 107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6 h 155"/>
                <a:gd name="T24" fmla="*/ 28 w 155"/>
                <a:gd name="T25" fmla="*/ 136 h 155"/>
                <a:gd name="T26" fmla="*/ 18 w 155"/>
                <a:gd name="T27" fmla="*/ 126 h 155"/>
                <a:gd name="T28" fmla="*/ 9 w 155"/>
                <a:gd name="T29" fmla="*/ 115 h 155"/>
                <a:gd name="T30" fmla="*/ 4 w 155"/>
                <a:gd name="T31" fmla="*/ 100 h 155"/>
                <a:gd name="T32" fmla="*/ 0 w 155"/>
                <a:gd name="T33" fmla="*/ 85 h 155"/>
                <a:gd name="T34" fmla="*/ 0 w 155"/>
                <a:gd name="T35" fmla="*/ 78 h 155"/>
                <a:gd name="T36" fmla="*/ 1 w 155"/>
                <a:gd name="T37" fmla="*/ 62 h 155"/>
                <a:gd name="T38" fmla="*/ 6 w 155"/>
                <a:gd name="T39" fmla="*/ 47 h 155"/>
                <a:gd name="T40" fmla="*/ 13 w 155"/>
                <a:gd name="T41" fmla="*/ 35 h 155"/>
                <a:gd name="T42" fmla="*/ 23 w 155"/>
                <a:gd name="T43" fmla="*/ 23 h 155"/>
                <a:gd name="T44" fmla="*/ 35 w 155"/>
                <a:gd name="T45" fmla="*/ 14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9 h 155"/>
                <a:gd name="T60" fmla="*/ 137 w 155"/>
                <a:gd name="T61" fmla="*/ 29 h 155"/>
                <a:gd name="T62" fmla="*/ 145 w 155"/>
                <a:gd name="T63" fmla="*/ 40 h 155"/>
                <a:gd name="T64" fmla="*/ 150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3" y="93"/>
                  </a:lnTo>
                  <a:lnTo>
                    <a:pt x="150" y="100"/>
                  </a:lnTo>
                  <a:lnTo>
                    <a:pt x="148" y="108"/>
                  </a:lnTo>
                  <a:lnTo>
                    <a:pt x="145" y="115"/>
                  </a:lnTo>
                  <a:lnTo>
                    <a:pt x="141" y="120"/>
                  </a:lnTo>
                  <a:lnTo>
                    <a:pt x="137" y="126"/>
                  </a:lnTo>
                  <a:lnTo>
                    <a:pt x="132" y="132"/>
                  </a:lnTo>
                  <a:lnTo>
                    <a:pt x="126" y="136"/>
                  </a:lnTo>
                  <a:lnTo>
                    <a:pt x="121" y="141"/>
                  </a:lnTo>
                  <a:lnTo>
                    <a:pt x="114"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8" y="136"/>
                  </a:lnTo>
                  <a:lnTo>
                    <a:pt x="23" y="132"/>
                  </a:lnTo>
                  <a:lnTo>
                    <a:pt x="18" y="126"/>
                  </a:lnTo>
                  <a:lnTo>
                    <a:pt x="13" y="120"/>
                  </a:lnTo>
                  <a:lnTo>
                    <a:pt x="9" y="115"/>
                  </a:lnTo>
                  <a:lnTo>
                    <a:pt x="6" y="108"/>
                  </a:lnTo>
                  <a:lnTo>
                    <a:pt x="4" y="100"/>
                  </a:lnTo>
                  <a:lnTo>
                    <a:pt x="1" y="93"/>
                  </a:lnTo>
                  <a:lnTo>
                    <a:pt x="0" y="85"/>
                  </a:lnTo>
                  <a:lnTo>
                    <a:pt x="0" y="78"/>
                  </a:lnTo>
                  <a:lnTo>
                    <a:pt x="0" y="78"/>
                  </a:lnTo>
                  <a:lnTo>
                    <a:pt x="0" y="70"/>
                  </a:lnTo>
                  <a:lnTo>
                    <a:pt x="1" y="62"/>
                  </a:lnTo>
                  <a:lnTo>
                    <a:pt x="4" y="55"/>
                  </a:lnTo>
                  <a:lnTo>
                    <a:pt x="6" y="47"/>
                  </a:lnTo>
                  <a:lnTo>
                    <a:pt x="9" y="40"/>
                  </a:lnTo>
                  <a:lnTo>
                    <a:pt x="13" y="35"/>
                  </a:lnTo>
                  <a:lnTo>
                    <a:pt x="18" y="29"/>
                  </a:lnTo>
                  <a:lnTo>
                    <a:pt x="23" y="23"/>
                  </a:lnTo>
                  <a:lnTo>
                    <a:pt x="28" y="19"/>
                  </a:lnTo>
                  <a:lnTo>
                    <a:pt x="35" y="14"/>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4"/>
                  </a:lnTo>
                  <a:lnTo>
                    <a:pt x="126" y="19"/>
                  </a:lnTo>
                  <a:lnTo>
                    <a:pt x="132" y="23"/>
                  </a:lnTo>
                  <a:lnTo>
                    <a:pt x="137" y="29"/>
                  </a:lnTo>
                  <a:lnTo>
                    <a:pt x="141" y="35"/>
                  </a:lnTo>
                  <a:lnTo>
                    <a:pt x="145" y="40"/>
                  </a:lnTo>
                  <a:lnTo>
                    <a:pt x="148" y="47"/>
                  </a:lnTo>
                  <a:lnTo>
                    <a:pt x="150"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6" name="Freeform 1746">
              <a:extLst>
                <a:ext uri="{FF2B5EF4-FFF2-40B4-BE49-F238E27FC236}">
                  <a16:creationId xmlns:a16="http://schemas.microsoft.com/office/drawing/2014/main" id="{A84EEEE0-BDF3-48F6-82C3-FC7D0A36D1F2}"/>
                </a:ext>
              </a:extLst>
            </p:cNvPr>
            <p:cNvSpPr>
              <a:spLocks/>
            </p:cNvSpPr>
            <p:nvPr/>
          </p:nvSpPr>
          <p:spPr bwMode="auto">
            <a:xfrm>
              <a:off x="8594725" y="3113088"/>
              <a:ext cx="49213" cy="49213"/>
            </a:xfrm>
            <a:custGeom>
              <a:avLst/>
              <a:gdLst>
                <a:gd name="T0" fmla="*/ 155 w 155"/>
                <a:gd name="T1" fmla="*/ 78 h 155"/>
                <a:gd name="T2" fmla="*/ 153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6 h 155"/>
                <a:gd name="T24" fmla="*/ 29 w 155"/>
                <a:gd name="T25" fmla="*/ 136 h 155"/>
                <a:gd name="T26" fmla="*/ 17 w 155"/>
                <a:gd name="T27" fmla="*/ 126 h 155"/>
                <a:gd name="T28" fmla="*/ 9 w 155"/>
                <a:gd name="T29" fmla="*/ 115 h 155"/>
                <a:gd name="T30" fmla="*/ 4 w 155"/>
                <a:gd name="T31" fmla="*/ 101 h 155"/>
                <a:gd name="T32" fmla="*/ 0 w 155"/>
                <a:gd name="T33" fmla="*/ 85 h 155"/>
                <a:gd name="T34" fmla="*/ 0 w 155"/>
                <a:gd name="T35" fmla="*/ 78 h 155"/>
                <a:gd name="T36" fmla="*/ 1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4 h 155"/>
                <a:gd name="T56" fmla="*/ 114 w 155"/>
                <a:gd name="T57" fmla="*/ 9 h 155"/>
                <a:gd name="T58" fmla="*/ 126 w 155"/>
                <a:gd name="T59" fmla="*/ 19 h 155"/>
                <a:gd name="T60" fmla="*/ 137 w 155"/>
                <a:gd name="T61" fmla="*/ 29 h 155"/>
                <a:gd name="T62" fmla="*/ 145 w 155"/>
                <a:gd name="T63" fmla="*/ 40 h 155"/>
                <a:gd name="T64" fmla="*/ 151 w 155"/>
                <a:gd name="T65" fmla="*/ 54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3" y="93"/>
                  </a:lnTo>
                  <a:lnTo>
                    <a:pt x="151" y="101"/>
                  </a:lnTo>
                  <a:lnTo>
                    <a:pt x="148" y="108"/>
                  </a:lnTo>
                  <a:lnTo>
                    <a:pt x="145" y="115"/>
                  </a:lnTo>
                  <a:lnTo>
                    <a:pt x="141" y="120"/>
                  </a:lnTo>
                  <a:lnTo>
                    <a:pt x="137" y="126"/>
                  </a:lnTo>
                  <a:lnTo>
                    <a:pt x="132" y="132"/>
                  </a:lnTo>
                  <a:lnTo>
                    <a:pt x="126" y="136"/>
                  </a:lnTo>
                  <a:lnTo>
                    <a:pt x="120"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4" y="35"/>
                  </a:lnTo>
                  <a:lnTo>
                    <a:pt x="17" y="29"/>
                  </a:lnTo>
                  <a:lnTo>
                    <a:pt x="23" y="23"/>
                  </a:lnTo>
                  <a:lnTo>
                    <a:pt x="29" y="19"/>
                  </a:lnTo>
                  <a:lnTo>
                    <a:pt x="35" y="14"/>
                  </a:lnTo>
                  <a:lnTo>
                    <a:pt x="40" y="9"/>
                  </a:lnTo>
                  <a:lnTo>
                    <a:pt x="47" y="7"/>
                  </a:lnTo>
                  <a:lnTo>
                    <a:pt x="54" y="4"/>
                  </a:lnTo>
                  <a:lnTo>
                    <a:pt x="62" y="2"/>
                  </a:lnTo>
                  <a:lnTo>
                    <a:pt x="69" y="1"/>
                  </a:lnTo>
                  <a:lnTo>
                    <a:pt x="77" y="0"/>
                  </a:lnTo>
                  <a:lnTo>
                    <a:pt x="77" y="0"/>
                  </a:lnTo>
                  <a:lnTo>
                    <a:pt x="85" y="1"/>
                  </a:lnTo>
                  <a:lnTo>
                    <a:pt x="93" y="2"/>
                  </a:lnTo>
                  <a:lnTo>
                    <a:pt x="100" y="4"/>
                  </a:lnTo>
                  <a:lnTo>
                    <a:pt x="108" y="7"/>
                  </a:lnTo>
                  <a:lnTo>
                    <a:pt x="114" y="9"/>
                  </a:lnTo>
                  <a:lnTo>
                    <a:pt x="120" y="14"/>
                  </a:lnTo>
                  <a:lnTo>
                    <a:pt x="126" y="19"/>
                  </a:lnTo>
                  <a:lnTo>
                    <a:pt x="132" y="23"/>
                  </a:lnTo>
                  <a:lnTo>
                    <a:pt x="137" y="29"/>
                  </a:lnTo>
                  <a:lnTo>
                    <a:pt x="141" y="35"/>
                  </a:lnTo>
                  <a:lnTo>
                    <a:pt x="145" y="40"/>
                  </a:lnTo>
                  <a:lnTo>
                    <a:pt x="148" y="47"/>
                  </a:lnTo>
                  <a:lnTo>
                    <a:pt x="151" y="54"/>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7" name="Freeform 1747">
              <a:extLst>
                <a:ext uri="{FF2B5EF4-FFF2-40B4-BE49-F238E27FC236}">
                  <a16:creationId xmlns:a16="http://schemas.microsoft.com/office/drawing/2014/main" id="{0901EEB2-CB70-4CF9-954F-3ED2FDEA63B1}"/>
                </a:ext>
              </a:extLst>
            </p:cNvPr>
            <p:cNvSpPr>
              <a:spLocks/>
            </p:cNvSpPr>
            <p:nvPr/>
          </p:nvSpPr>
          <p:spPr bwMode="auto">
            <a:xfrm>
              <a:off x="8594725" y="3043238"/>
              <a:ext cx="49213" cy="49213"/>
            </a:xfrm>
            <a:custGeom>
              <a:avLst/>
              <a:gdLst>
                <a:gd name="T0" fmla="*/ 155 w 155"/>
                <a:gd name="T1" fmla="*/ 78 h 155"/>
                <a:gd name="T2" fmla="*/ 153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6 h 155"/>
                <a:gd name="T24" fmla="*/ 29 w 155"/>
                <a:gd name="T25" fmla="*/ 136 h 155"/>
                <a:gd name="T26" fmla="*/ 17 w 155"/>
                <a:gd name="T27" fmla="*/ 126 h 155"/>
                <a:gd name="T28" fmla="*/ 9 w 155"/>
                <a:gd name="T29" fmla="*/ 115 h 155"/>
                <a:gd name="T30" fmla="*/ 4 w 155"/>
                <a:gd name="T31" fmla="*/ 100 h 155"/>
                <a:gd name="T32" fmla="*/ 0 w 155"/>
                <a:gd name="T33" fmla="*/ 85 h 155"/>
                <a:gd name="T34" fmla="*/ 0 w 155"/>
                <a:gd name="T35" fmla="*/ 78 h 155"/>
                <a:gd name="T36" fmla="*/ 1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9 h 155"/>
                <a:gd name="T60" fmla="*/ 137 w 155"/>
                <a:gd name="T61" fmla="*/ 29 h 155"/>
                <a:gd name="T62" fmla="*/ 145 w 155"/>
                <a:gd name="T63" fmla="*/ 40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3" y="93"/>
                  </a:lnTo>
                  <a:lnTo>
                    <a:pt x="151" y="100"/>
                  </a:lnTo>
                  <a:lnTo>
                    <a:pt x="148" y="108"/>
                  </a:lnTo>
                  <a:lnTo>
                    <a:pt x="145" y="115"/>
                  </a:lnTo>
                  <a:lnTo>
                    <a:pt x="141" y="120"/>
                  </a:lnTo>
                  <a:lnTo>
                    <a:pt x="137" y="126"/>
                  </a:lnTo>
                  <a:lnTo>
                    <a:pt x="132" y="132"/>
                  </a:lnTo>
                  <a:lnTo>
                    <a:pt x="126" y="136"/>
                  </a:lnTo>
                  <a:lnTo>
                    <a:pt x="120"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7" y="126"/>
                  </a:lnTo>
                  <a:lnTo>
                    <a:pt x="14" y="120"/>
                  </a:lnTo>
                  <a:lnTo>
                    <a:pt x="9" y="115"/>
                  </a:lnTo>
                  <a:lnTo>
                    <a:pt x="6" y="108"/>
                  </a:lnTo>
                  <a:lnTo>
                    <a:pt x="4" y="100"/>
                  </a:lnTo>
                  <a:lnTo>
                    <a:pt x="1" y="93"/>
                  </a:lnTo>
                  <a:lnTo>
                    <a:pt x="0" y="85"/>
                  </a:lnTo>
                  <a:lnTo>
                    <a:pt x="0" y="78"/>
                  </a:lnTo>
                  <a:lnTo>
                    <a:pt x="0" y="78"/>
                  </a:lnTo>
                  <a:lnTo>
                    <a:pt x="0" y="70"/>
                  </a:lnTo>
                  <a:lnTo>
                    <a:pt x="1" y="62"/>
                  </a:lnTo>
                  <a:lnTo>
                    <a:pt x="4" y="55"/>
                  </a:lnTo>
                  <a:lnTo>
                    <a:pt x="6" y="47"/>
                  </a:lnTo>
                  <a:lnTo>
                    <a:pt x="9" y="40"/>
                  </a:lnTo>
                  <a:lnTo>
                    <a:pt x="14" y="35"/>
                  </a:lnTo>
                  <a:lnTo>
                    <a:pt x="17" y="29"/>
                  </a:lnTo>
                  <a:lnTo>
                    <a:pt x="23" y="23"/>
                  </a:lnTo>
                  <a:lnTo>
                    <a:pt x="29" y="19"/>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4"/>
                  </a:lnTo>
                  <a:lnTo>
                    <a:pt x="126" y="19"/>
                  </a:lnTo>
                  <a:lnTo>
                    <a:pt x="132" y="23"/>
                  </a:lnTo>
                  <a:lnTo>
                    <a:pt x="137" y="29"/>
                  </a:lnTo>
                  <a:lnTo>
                    <a:pt x="141" y="35"/>
                  </a:lnTo>
                  <a:lnTo>
                    <a:pt x="145" y="40"/>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8" name="Freeform 1748">
              <a:extLst>
                <a:ext uri="{FF2B5EF4-FFF2-40B4-BE49-F238E27FC236}">
                  <a16:creationId xmlns:a16="http://schemas.microsoft.com/office/drawing/2014/main" id="{236A7ABF-F53E-4845-805D-251470EB67D9}"/>
                </a:ext>
              </a:extLst>
            </p:cNvPr>
            <p:cNvSpPr>
              <a:spLocks/>
            </p:cNvSpPr>
            <p:nvPr/>
          </p:nvSpPr>
          <p:spPr bwMode="auto">
            <a:xfrm>
              <a:off x="8804275" y="3043238"/>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8 h 155"/>
                <a:gd name="T14" fmla="*/ 92 w 154"/>
                <a:gd name="T15" fmla="*/ 152 h 155"/>
                <a:gd name="T16" fmla="*/ 77 w 154"/>
                <a:gd name="T17" fmla="*/ 155 h 155"/>
                <a:gd name="T18" fmla="*/ 69 w 154"/>
                <a:gd name="T19" fmla="*/ 154 h 155"/>
                <a:gd name="T20" fmla="*/ 54 w 154"/>
                <a:gd name="T21" fmla="*/ 151 h 155"/>
                <a:gd name="T22" fmla="*/ 40 w 154"/>
                <a:gd name="T23" fmla="*/ 146 h 155"/>
                <a:gd name="T24" fmla="*/ 28 w 154"/>
                <a:gd name="T25" fmla="*/ 136 h 155"/>
                <a:gd name="T26" fmla="*/ 17 w 154"/>
                <a:gd name="T27" fmla="*/ 126 h 155"/>
                <a:gd name="T28" fmla="*/ 9 w 154"/>
                <a:gd name="T29" fmla="*/ 115 h 155"/>
                <a:gd name="T30" fmla="*/ 4 w 154"/>
                <a:gd name="T31" fmla="*/ 100 h 155"/>
                <a:gd name="T32" fmla="*/ 0 w 154"/>
                <a:gd name="T33" fmla="*/ 85 h 155"/>
                <a:gd name="T34" fmla="*/ 0 w 154"/>
                <a:gd name="T35" fmla="*/ 78 h 155"/>
                <a:gd name="T36" fmla="*/ 1 w 154"/>
                <a:gd name="T37" fmla="*/ 62 h 155"/>
                <a:gd name="T38" fmla="*/ 6 w 154"/>
                <a:gd name="T39" fmla="*/ 47 h 155"/>
                <a:gd name="T40" fmla="*/ 13 w 154"/>
                <a:gd name="T41" fmla="*/ 35 h 155"/>
                <a:gd name="T42" fmla="*/ 22 w 154"/>
                <a:gd name="T43" fmla="*/ 23 h 155"/>
                <a:gd name="T44" fmla="*/ 33 w 154"/>
                <a:gd name="T45" fmla="*/ 14 h 155"/>
                <a:gd name="T46" fmla="*/ 47 w 154"/>
                <a:gd name="T47" fmla="*/ 6 h 155"/>
                <a:gd name="T48" fmla="*/ 61 w 154"/>
                <a:gd name="T49" fmla="*/ 1 h 155"/>
                <a:gd name="T50" fmla="*/ 77 w 154"/>
                <a:gd name="T51" fmla="*/ 0 h 155"/>
                <a:gd name="T52" fmla="*/ 85 w 154"/>
                <a:gd name="T53" fmla="*/ 0 h 155"/>
                <a:gd name="T54" fmla="*/ 100 w 154"/>
                <a:gd name="T55" fmla="*/ 4 h 155"/>
                <a:gd name="T56" fmla="*/ 114 w 154"/>
                <a:gd name="T57" fmla="*/ 9 h 155"/>
                <a:gd name="T58" fmla="*/ 126 w 154"/>
                <a:gd name="T59" fmla="*/ 19 h 155"/>
                <a:gd name="T60" fmla="*/ 136 w 154"/>
                <a:gd name="T61" fmla="*/ 29 h 155"/>
                <a:gd name="T62" fmla="*/ 144 w 154"/>
                <a:gd name="T63" fmla="*/ 40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0" y="100"/>
                  </a:lnTo>
                  <a:lnTo>
                    <a:pt x="148" y="108"/>
                  </a:lnTo>
                  <a:lnTo>
                    <a:pt x="144" y="115"/>
                  </a:lnTo>
                  <a:lnTo>
                    <a:pt x="141" y="120"/>
                  </a:lnTo>
                  <a:lnTo>
                    <a:pt x="136" y="126"/>
                  </a:lnTo>
                  <a:lnTo>
                    <a:pt x="132" y="132"/>
                  </a:lnTo>
                  <a:lnTo>
                    <a:pt x="126" y="136"/>
                  </a:lnTo>
                  <a:lnTo>
                    <a:pt x="120" y="141"/>
                  </a:lnTo>
                  <a:lnTo>
                    <a:pt x="114" y="146"/>
                  </a:lnTo>
                  <a:lnTo>
                    <a:pt x="107"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5"/>
                  </a:lnTo>
                  <a:lnTo>
                    <a:pt x="6" y="108"/>
                  </a:lnTo>
                  <a:lnTo>
                    <a:pt x="4" y="100"/>
                  </a:lnTo>
                  <a:lnTo>
                    <a:pt x="1" y="93"/>
                  </a:lnTo>
                  <a:lnTo>
                    <a:pt x="0" y="85"/>
                  </a:lnTo>
                  <a:lnTo>
                    <a:pt x="0" y="78"/>
                  </a:lnTo>
                  <a:lnTo>
                    <a:pt x="0" y="78"/>
                  </a:lnTo>
                  <a:lnTo>
                    <a:pt x="0" y="70"/>
                  </a:lnTo>
                  <a:lnTo>
                    <a:pt x="1" y="62"/>
                  </a:lnTo>
                  <a:lnTo>
                    <a:pt x="4" y="55"/>
                  </a:lnTo>
                  <a:lnTo>
                    <a:pt x="6" y="47"/>
                  </a:lnTo>
                  <a:lnTo>
                    <a:pt x="9" y="40"/>
                  </a:lnTo>
                  <a:lnTo>
                    <a:pt x="13" y="35"/>
                  </a:lnTo>
                  <a:lnTo>
                    <a:pt x="17" y="29"/>
                  </a:lnTo>
                  <a:lnTo>
                    <a:pt x="22" y="23"/>
                  </a:lnTo>
                  <a:lnTo>
                    <a:pt x="28" y="19"/>
                  </a:lnTo>
                  <a:lnTo>
                    <a:pt x="33" y="14"/>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20" y="14"/>
                  </a:lnTo>
                  <a:lnTo>
                    <a:pt x="126" y="19"/>
                  </a:lnTo>
                  <a:lnTo>
                    <a:pt x="132" y="23"/>
                  </a:lnTo>
                  <a:lnTo>
                    <a:pt x="136" y="29"/>
                  </a:lnTo>
                  <a:lnTo>
                    <a:pt x="141" y="35"/>
                  </a:lnTo>
                  <a:lnTo>
                    <a:pt x="144" y="40"/>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9" name="Freeform 1749">
              <a:extLst>
                <a:ext uri="{FF2B5EF4-FFF2-40B4-BE49-F238E27FC236}">
                  <a16:creationId xmlns:a16="http://schemas.microsoft.com/office/drawing/2014/main" id="{FF8DF45C-E337-4F95-93BB-900384775199}"/>
                </a:ext>
              </a:extLst>
            </p:cNvPr>
            <p:cNvSpPr>
              <a:spLocks/>
            </p:cNvSpPr>
            <p:nvPr/>
          </p:nvSpPr>
          <p:spPr bwMode="auto">
            <a:xfrm>
              <a:off x="8874125" y="3043238"/>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6 h 155"/>
                <a:gd name="T24" fmla="*/ 29 w 155"/>
                <a:gd name="T25" fmla="*/ 136 h 155"/>
                <a:gd name="T26" fmla="*/ 17 w 155"/>
                <a:gd name="T27" fmla="*/ 126 h 155"/>
                <a:gd name="T28" fmla="*/ 9 w 155"/>
                <a:gd name="T29" fmla="*/ 115 h 155"/>
                <a:gd name="T30" fmla="*/ 4 w 155"/>
                <a:gd name="T31" fmla="*/ 100 h 155"/>
                <a:gd name="T32" fmla="*/ 0 w 155"/>
                <a:gd name="T33" fmla="*/ 85 h 155"/>
                <a:gd name="T34" fmla="*/ 0 w 155"/>
                <a:gd name="T35" fmla="*/ 78 h 155"/>
                <a:gd name="T36" fmla="*/ 1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9 h 155"/>
                <a:gd name="T60" fmla="*/ 136 w 155"/>
                <a:gd name="T61" fmla="*/ 29 h 155"/>
                <a:gd name="T62" fmla="*/ 144 w 155"/>
                <a:gd name="T63" fmla="*/ 40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2" y="93"/>
                  </a:lnTo>
                  <a:lnTo>
                    <a:pt x="151" y="100"/>
                  </a:lnTo>
                  <a:lnTo>
                    <a:pt x="148" y="108"/>
                  </a:lnTo>
                  <a:lnTo>
                    <a:pt x="144" y="115"/>
                  </a:lnTo>
                  <a:lnTo>
                    <a:pt x="141" y="120"/>
                  </a:lnTo>
                  <a:lnTo>
                    <a:pt x="136" y="126"/>
                  </a:lnTo>
                  <a:lnTo>
                    <a:pt x="132" y="132"/>
                  </a:lnTo>
                  <a:lnTo>
                    <a:pt x="126" y="136"/>
                  </a:lnTo>
                  <a:lnTo>
                    <a:pt x="120"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7" y="126"/>
                  </a:lnTo>
                  <a:lnTo>
                    <a:pt x="14" y="120"/>
                  </a:lnTo>
                  <a:lnTo>
                    <a:pt x="9" y="115"/>
                  </a:lnTo>
                  <a:lnTo>
                    <a:pt x="6" y="108"/>
                  </a:lnTo>
                  <a:lnTo>
                    <a:pt x="4" y="100"/>
                  </a:lnTo>
                  <a:lnTo>
                    <a:pt x="1" y="93"/>
                  </a:lnTo>
                  <a:lnTo>
                    <a:pt x="0" y="85"/>
                  </a:lnTo>
                  <a:lnTo>
                    <a:pt x="0" y="78"/>
                  </a:lnTo>
                  <a:lnTo>
                    <a:pt x="0" y="78"/>
                  </a:lnTo>
                  <a:lnTo>
                    <a:pt x="0" y="70"/>
                  </a:lnTo>
                  <a:lnTo>
                    <a:pt x="1" y="62"/>
                  </a:lnTo>
                  <a:lnTo>
                    <a:pt x="4" y="55"/>
                  </a:lnTo>
                  <a:lnTo>
                    <a:pt x="6" y="47"/>
                  </a:lnTo>
                  <a:lnTo>
                    <a:pt x="9" y="40"/>
                  </a:lnTo>
                  <a:lnTo>
                    <a:pt x="14" y="35"/>
                  </a:lnTo>
                  <a:lnTo>
                    <a:pt x="17" y="29"/>
                  </a:lnTo>
                  <a:lnTo>
                    <a:pt x="23" y="23"/>
                  </a:lnTo>
                  <a:lnTo>
                    <a:pt x="29" y="19"/>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4"/>
                  </a:lnTo>
                  <a:lnTo>
                    <a:pt x="126" y="19"/>
                  </a:lnTo>
                  <a:lnTo>
                    <a:pt x="132" y="23"/>
                  </a:lnTo>
                  <a:lnTo>
                    <a:pt x="136" y="29"/>
                  </a:lnTo>
                  <a:lnTo>
                    <a:pt x="141" y="35"/>
                  </a:lnTo>
                  <a:lnTo>
                    <a:pt x="144" y="40"/>
                  </a:lnTo>
                  <a:lnTo>
                    <a:pt x="148" y="47"/>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0" name="Freeform 1750">
              <a:extLst>
                <a:ext uri="{FF2B5EF4-FFF2-40B4-BE49-F238E27FC236}">
                  <a16:creationId xmlns:a16="http://schemas.microsoft.com/office/drawing/2014/main" id="{BD86C363-EE6B-4482-8BA6-8DFB30820BFA}"/>
                </a:ext>
              </a:extLst>
            </p:cNvPr>
            <p:cNvSpPr>
              <a:spLocks/>
            </p:cNvSpPr>
            <p:nvPr/>
          </p:nvSpPr>
          <p:spPr bwMode="auto">
            <a:xfrm>
              <a:off x="8943975" y="3043238"/>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7 w 154"/>
                <a:gd name="T13" fmla="*/ 148 h 155"/>
                <a:gd name="T14" fmla="*/ 93 w 154"/>
                <a:gd name="T15" fmla="*/ 152 h 155"/>
                <a:gd name="T16" fmla="*/ 76 w 154"/>
                <a:gd name="T17" fmla="*/ 155 h 155"/>
                <a:gd name="T18" fmla="*/ 70 w 154"/>
                <a:gd name="T19" fmla="*/ 154 h 155"/>
                <a:gd name="T20" fmla="*/ 54 w 154"/>
                <a:gd name="T21" fmla="*/ 151 h 155"/>
                <a:gd name="T22" fmla="*/ 40 w 154"/>
                <a:gd name="T23" fmla="*/ 146 h 155"/>
                <a:gd name="T24" fmla="*/ 28 w 154"/>
                <a:gd name="T25" fmla="*/ 136 h 155"/>
                <a:gd name="T26" fmla="*/ 18 w 154"/>
                <a:gd name="T27" fmla="*/ 126 h 155"/>
                <a:gd name="T28" fmla="*/ 9 w 154"/>
                <a:gd name="T29" fmla="*/ 115 h 155"/>
                <a:gd name="T30" fmla="*/ 3 w 154"/>
                <a:gd name="T31" fmla="*/ 100 h 155"/>
                <a:gd name="T32" fmla="*/ 1 w 154"/>
                <a:gd name="T33" fmla="*/ 85 h 155"/>
                <a:gd name="T34" fmla="*/ 0 w 154"/>
                <a:gd name="T35" fmla="*/ 78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1 h 155"/>
                <a:gd name="T50" fmla="*/ 76 w 154"/>
                <a:gd name="T51" fmla="*/ 0 h 155"/>
                <a:gd name="T52" fmla="*/ 84 w 154"/>
                <a:gd name="T53" fmla="*/ 0 h 155"/>
                <a:gd name="T54" fmla="*/ 99 w 154"/>
                <a:gd name="T55" fmla="*/ 4 h 155"/>
                <a:gd name="T56" fmla="*/ 113 w 154"/>
                <a:gd name="T57" fmla="*/ 9 h 155"/>
                <a:gd name="T58" fmla="*/ 126 w 154"/>
                <a:gd name="T59" fmla="*/ 19 h 155"/>
                <a:gd name="T60" fmla="*/ 136 w 154"/>
                <a:gd name="T61" fmla="*/ 29 h 155"/>
                <a:gd name="T62" fmla="*/ 145 w 154"/>
                <a:gd name="T63" fmla="*/ 40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0"/>
                  </a:lnTo>
                  <a:lnTo>
                    <a:pt x="147" y="108"/>
                  </a:lnTo>
                  <a:lnTo>
                    <a:pt x="145" y="115"/>
                  </a:lnTo>
                  <a:lnTo>
                    <a:pt x="141" y="120"/>
                  </a:lnTo>
                  <a:lnTo>
                    <a:pt x="136" y="126"/>
                  </a:lnTo>
                  <a:lnTo>
                    <a:pt x="131" y="132"/>
                  </a:lnTo>
                  <a:lnTo>
                    <a:pt x="126" y="136"/>
                  </a:lnTo>
                  <a:lnTo>
                    <a:pt x="120" y="141"/>
                  </a:lnTo>
                  <a:lnTo>
                    <a:pt x="113" y="146"/>
                  </a:lnTo>
                  <a:lnTo>
                    <a:pt x="107" y="148"/>
                  </a:lnTo>
                  <a:lnTo>
                    <a:pt x="99" y="151"/>
                  </a:lnTo>
                  <a:lnTo>
                    <a:pt x="93" y="152"/>
                  </a:lnTo>
                  <a:lnTo>
                    <a:pt x="84" y="154"/>
                  </a:lnTo>
                  <a:lnTo>
                    <a:pt x="76" y="155"/>
                  </a:lnTo>
                  <a:lnTo>
                    <a:pt x="76" y="155"/>
                  </a:lnTo>
                  <a:lnTo>
                    <a:pt x="70" y="154"/>
                  </a:lnTo>
                  <a:lnTo>
                    <a:pt x="62" y="152"/>
                  </a:lnTo>
                  <a:lnTo>
                    <a:pt x="54" y="151"/>
                  </a:lnTo>
                  <a:lnTo>
                    <a:pt x="47" y="148"/>
                  </a:lnTo>
                  <a:lnTo>
                    <a:pt x="40" y="146"/>
                  </a:lnTo>
                  <a:lnTo>
                    <a:pt x="34" y="141"/>
                  </a:lnTo>
                  <a:lnTo>
                    <a:pt x="28" y="136"/>
                  </a:lnTo>
                  <a:lnTo>
                    <a:pt x="23" y="132"/>
                  </a:lnTo>
                  <a:lnTo>
                    <a:pt x="18" y="126"/>
                  </a:lnTo>
                  <a:lnTo>
                    <a:pt x="14" y="120"/>
                  </a:lnTo>
                  <a:lnTo>
                    <a:pt x="9" y="115"/>
                  </a:lnTo>
                  <a:lnTo>
                    <a:pt x="7" y="108"/>
                  </a:lnTo>
                  <a:lnTo>
                    <a:pt x="3" y="100"/>
                  </a:lnTo>
                  <a:lnTo>
                    <a:pt x="2" y="93"/>
                  </a:lnTo>
                  <a:lnTo>
                    <a:pt x="1" y="85"/>
                  </a:lnTo>
                  <a:lnTo>
                    <a:pt x="0" y="78"/>
                  </a:lnTo>
                  <a:lnTo>
                    <a:pt x="0" y="78"/>
                  </a:lnTo>
                  <a:lnTo>
                    <a:pt x="1" y="70"/>
                  </a:lnTo>
                  <a:lnTo>
                    <a:pt x="2" y="62"/>
                  </a:lnTo>
                  <a:lnTo>
                    <a:pt x="3" y="55"/>
                  </a:lnTo>
                  <a:lnTo>
                    <a:pt x="7" y="47"/>
                  </a:lnTo>
                  <a:lnTo>
                    <a:pt x="9" y="40"/>
                  </a:lnTo>
                  <a:lnTo>
                    <a:pt x="14" y="35"/>
                  </a:lnTo>
                  <a:lnTo>
                    <a:pt x="18" y="29"/>
                  </a:lnTo>
                  <a:lnTo>
                    <a:pt x="23" y="23"/>
                  </a:lnTo>
                  <a:lnTo>
                    <a:pt x="28" y="19"/>
                  </a:lnTo>
                  <a:lnTo>
                    <a:pt x="34" y="14"/>
                  </a:lnTo>
                  <a:lnTo>
                    <a:pt x="40" y="9"/>
                  </a:lnTo>
                  <a:lnTo>
                    <a:pt x="47" y="6"/>
                  </a:lnTo>
                  <a:lnTo>
                    <a:pt x="54" y="4"/>
                  </a:lnTo>
                  <a:lnTo>
                    <a:pt x="62" y="1"/>
                  </a:lnTo>
                  <a:lnTo>
                    <a:pt x="70" y="0"/>
                  </a:lnTo>
                  <a:lnTo>
                    <a:pt x="76" y="0"/>
                  </a:lnTo>
                  <a:lnTo>
                    <a:pt x="76" y="0"/>
                  </a:lnTo>
                  <a:lnTo>
                    <a:pt x="84" y="0"/>
                  </a:lnTo>
                  <a:lnTo>
                    <a:pt x="93" y="1"/>
                  </a:lnTo>
                  <a:lnTo>
                    <a:pt x="99" y="4"/>
                  </a:lnTo>
                  <a:lnTo>
                    <a:pt x="107" y="6"/>
                  </a:lnTo>
                  <a:lnTo>
                    <a:pt x="113" y="9"/>
                  </a:lnTo>
                  <a:lnTo>
                    <a:pt x="120" y="14"/>
                  </a:lnTo>
                  <a:lnTo>
                    <a:pt x="126" y="19"/>
                  </a:lnTo>
                  <a:lnTo>
                    <a:pt x="131" y="23"/>
                  </a:lnTo>
                  <a:lnTo>
                    <a:pt x="136" y="29"/>
                  </a:lnTo>
                  <a:lnTo>
                    <a:pt x="141" y="35"/>
                  </a:lnTo>
                  <a:lnTo>
                    <a:pt x="145" y="40"/>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1" name="Freeform 1751">
              <a:extLst>
                <a:ext uri="{FF2B5EF4-FFF2-40B4-BE49-F238E27FC236}">
                  <a16:creationId xmlns:a16="http://schemas.microsoft.com/office/drawing/2014/main" id="{5F862261-B001-42AD-A4AD-4AAC7CFD2ADA}"/>
                </a:ext>
              </a:extLst>
            </p:cNvPr>
            <p:cNvSpPr>
              <a:spLocks/>
            </p:cNvSpPr>
            <p:nvPr/>
          </p:nvSpPr>
          <p:spPr bwMode="auto">
            <a:xfrm>
              <a:off x="9012238" y="2971801"/>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6 w 154"/>
                <a:gd name="T13" fmla="*/ 148 h 155"/>
                <a:gd name="T14" fmla="*/ 93 w 154"/>
                <a:gd name="T15" fmla="*/ 152 h 155"/>
                <a:gd name="T16" fmla="*/ 76 w 154"/>
                <a:gd name="T17" fmla="*/ 155 h 155"/>
                <a:gd name="T18" fmla="*/ 68 w 154"/>
                <a:gd name="T19" fmla="*/ 154 h 155"/>
                <a:gd name="T20" fmla="*/ 54 w 154"/>
                <a:gd name="T21" fmla="*/ 151 h 155"/>
                <a:gd name="T22" fmla="*/ 40 w 154"/>
                <a:gd name="T23" fmla="*/ 146 h 155"/>
                <a:gd name="T24" fmla="*/ 27 w 154"/>
                <a:gd name="T25" fmla="*/ 136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6 w 154"/>
                <a:gd name="T39" fmla="*/ 47 h 155"/>
                <a:gd name="T40" fmla="*/ 12 w 154"/>
                <a:gd name="T41" fmla="*/ 35 h 155"/>
                <a:gd name="T42" fmla="*/ 23 w 154"/>
                <a:gd name="T43" fmla="*/ 23 h 155"/>
                <a:gd name="T44" fmla="*/ 34 w 154"/>
                <a:gd name="T45" fmla="*/ 14 h 155"/>
                <a:gd name="T46" fmla="*/ 47 w 154"/>
                <a:gd name="T47" fmla="*/ 6 h 155"/>
                <a:gd name="T48" fmla="*/ 62 w 154"/>
                <a:gd name="T49" fmla="*/ 1 h 155"/>
                <a:gd name="T50" fmla="*/ 76 w 154"/>
                <a:gd name="T51" fmla="*/ 0 h 155"/>
                <a:gd name="T52" fmla="*/ 84 w 154"/>
                <a:gd name="T53" fmla="*/ 0 h 155"/>
                <a:gd name="T54" fmla="*/ 99 w 154"/>
                <a:gd name="T55" fmla="*/ 4 h 155"/>
                <a:gd name="T56" fmla="*/ 113 w 154"/>
                <a:gd name="T57" fmla="*/ 9 h 155"/>
                <a:gd name="T58" fmla="*/ 126 w 154"/>
                <a:gd name="T59" fmla="*/ 19 h 155"/>
                <a:gd name="T60" fmla="*/ 136 w 154"/>
                <a:gd name="T61" fmla="*/ 29 h 155"/>
                <a:gd name="T62" fmla="*/ 145 w 154"/>
                <a:gd name="T63" fmla="*/ 40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5" y="115"/>
                  </a:lnTo>
                  <a:lnTo>
                    <a:pt x="141" y="120"/>
                  </a:lnTo>
                  <a:lnTo>
                    <a:pt x="136" y="126"/>
                  </a:lnTo>
                  <a:lnTo>
                    <a:pt x="131" y="132"/>
                  </a:lnTo>
                  <a:lnTo>
                    <a:pt x="126" y="136"/>
                  </a:lnTo>
                  <a:lnTo>
                    <a:pt x="120" y="141"/>
                  </a:lnTo>
                  <a:lnTo>
                    <a:pt x="113" y="146"/>
                  </a:lnTo>
                  <a:lnTo>
                    <a:pt x="106" y="148"/>
                  </a:lnTo>
                  <a:lnTo>
                    <a:pt x="99" y="151"/>
                  </a:lnTo>
                  <a:lnTo>
                    <a:pt x="93" y="152"/>
                  </a:lnTo>
                  <a:lnTo>
                    <a:pt x="84" y="154"/>
                  </a:lnTo>
                  <a:lnTo>
                    <a:pt x="76" y="155"/>
                  </a:lnTo>
                  <a:lnTo>
                    <a:pt x="76" y="155"/>
                  </a:lnTo>
                  <a:lnTo>
                    <a:pt x="68" y="154"/>
                  </a:lnTo>
                  <a:lnTo>
                    <a:pt x="62" y="152"/>
                  </a:lnTo>
                  <a:lnTo>
                    <a:pt x="54" y="151"/>
                  </a:lnTo>
                  <a:lnTo>
                    <a:pt x="47" y="148"/>
                  </a:lnTo>
                  <a:lnTo>
                    <a:pt x="40" y="146"/>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2" y="35"/>
                  </a:lnTo>
                  <a:lnTo>
                    <a:pt x="17" y="29"/>
                  </a:lnTo>
                  <a:lnTo>
                    <a:pt x="23" y="23"/>
                  </a:lnTo>
                  <a:lnTo>
                    <a:pt x="27" y="19"/>
                  </a:lnTo>
                  <a:lnTo>
                    <a:pt x="34" y="14"/>
                  </a:lnTo>
                  <a:lnTo>
                    <a:pt x="40" y="9"/>
                  </a:lnTo>
                  <a:lnTo>
                    <a:pt x="47" y="6"/>
                  </a:lnTo>
                  <a:lnTo>
                    <a:pt x="54" y="4"/>
                  </a:lnTo>
                  <a:lnTo>
                    <a:pt x="62" y="1"/>
                  </a:lnTo>
                  <a:lnTo>
                    <a:pt x="68" y="0"/>
                  </a:lnTo>
                  <a:lnTo>
                    <a:pt x="76" y="0"/>
                  </a:lnTo>
                  <a:lnTo>
                    <a:pt x="76" y="0"/>
                  </a:lnTo>
                  <a:lnTo>
                    <a:pt x="84" y="0"/>
                  </a:lnTo>
                  <a:lnTo>
                    <a:pt x="93" y="1"/>
                  </a:lnTo>
                  <a:lnTo>
                    <a:pt x="99" y="4"/>
                  </a:lnTo>
                  <a:lnTo>
                    <a:pt x="106" y="6"/>
                  </a:lnTo>
                  <a:lnTo>
                    <a:pt x="113" y="9"/>
                  </a:lnTo>
                  <a:lnTo>
                    <a:pt x="120" y="14"/>
                  </a:lnTo>
                  <a:lnTo>
                    <a:pt x="126" y="19"/>
                  </a:lnTo>
                  <a:lnTo>
                    <a:pt x="131" y="23"/>
                  </a:lnTo>
                  <a:lnTo>
                    <a:pt x="136" y="29"/>
                  </a:lnTo>
                  <a:lnTo>
                    <a:pt x="141" y="35"/>
                  </a:lnTo>
                  <a:lnTo>
                    <a:pt x="145" y="40"/>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2" name="Freeform 1752">
              <a:extLst>
                <a:ext uri="{FF2B5EF4-FFF2-40B4-BE49-F238E27FC236}">
                  <a16:creationId xmlns:a16="http://schemas.microsoft.com/office/drawing/2014/main" id="{4040182B-4A3B-4EE4-B67C-F4907F7A5A68}"/>
                </a:ext>
              </a:extLst>
            </p:cNvPr>
            <p:cNvSpPr>
              <a:spLocks/>
            </p:cNvSpPr>
            <p:nvPr/>
          </p:nvSpPr>
          <p:spPr bwMode="auto">
            <a:xfrm>
              <a:off x="9069388" y="2971801"/>
              <a:ext cx="49213" cy="49213"/>
            </a:xfrm>
            <a:custGeom>
              <a:avLst/>
              <a:gdLst>
                <a:gd name="T0" fmla="*/ 154 w 154"/>
                <a:gd name="T1" fmla="*/ 78 h 155"/>
                <a:gd name="T2" fmla="*/ 152 w 154"/>
                <a:gd name="T3" fmla="*/ 93 h 155"/>
                <a:gd name="T4" fmla="*/ 148 w 154"/>
                <a:gd name="T5" fmla="*/ 108 h 155"/>
                <a:gd name="T6" fmla="*/ 140 w 154"/>
                <a:gd name="T7" fmla="*/ 120 h 155"/>
                <a:gd name="T8" fmla="*/ 131 w 154"/>
                <a:gd name="T9" fmla="*/ 132 h 155"/>
                <a:gd name="T10" fmla="*/ 120 w 154"/>
                <a:gd name="T11" fmla="*/ 141 h 155"/>
                <a:gd name="T12" fmla="*/ 107 w 154"/>
                <a:gd name="T13" fmla="*/ 148 h 155"/>
                <a:gd name="T14" fmla="*/ 92 w 154"/>
                <a:gd name="T15" fmla="*/ 152 h 155"/>
                <a:gd name="T16" fmla="*/ 77 w 154"/>
                <a:gd name="T17" fmla="*/ 155 h 155"/>
                <a:gd name="T18" fmla="*/ 69 w 154"/>
                <a:gd name="T19" fmla="*/ 154 h 155"/>
                <a:gd name="T20" fmla="*/ 55 w 154"/>
                <a:gd name="T21" fmla="*/ 151 h 155"/>
                <a:gd name="T22" fmla="*/ 41 w 154"/>
                <a:gd name="T23" fmla="*/ 146 h 155"/>
                <a:gd name="T24" fmla="*/ 28 w 154"/>
                <a:gd name="T25" fmla="*/ 136 h 155"/>
                <a:gd name="T26" fmla="*/ 18 w 154"/>
                <a:gd name="T27" fmla="*/ 126 h 155"/>
                <a:gd name="T28" fmla="*/ 10 w 154"/>
                <a:gd name="T29" fmla="*/ 115 h 155"/>
                <a:gd name="T30" fmla="*/ 3 w 154"/>
                <a:gd name="T31" fmla="*/ 101 h 155"/>
                <a:gd name="T32" fmla="*/ 1 w 154"/>
                <a:gd name="T33" fmla="*/ 85 h 155"/>
                <a:gd name="T34" fmla="*/ 0 w 154"/>
                <a:gd name="T35" fmla="*/ 78 h 155"/>
                <a:gd name="T36" fmla="*/ 2 w 154"/>
                <a:gd name="T37" fmla="*/ 62 h 155"/>
                <a:gd name="T38" fmla="*/ 6 w 154"/>
                <a:gd name="T39" fmla="*/ 47 h 155"/>
                <a:gd name="T40" fmla="*/ 13 w 154"/>
                <a:gd name="T41" fmla="*/ 35 h 155"/>
                <a:gd name="T42" fmla="*/ 23 w 154"/>
                <a:gd name="T43" fmla="*/ 23 h 155"/>
                <a:gd name="T44" fmla="*/ 34 w 154"/>
                <a:gd name="T45" fmla="*/ 14 h 155"/>
                <a:gd name="T46" fmla="*/ 47 w 154"/>
                <a:gd name="T47" fmla="*/ 6 h 155"/>
                <a:gd name="T48" fmla="*/ 61 w 154"/>
                <a:gd name="T49" fmla="*/ 1 h 155"/>
                <a:gd name="T50" fmla="*/ 77 w 154"/>
                <a:gd name="T51" fmla="*/ 0 h 155"/>
                <a:gd name="T52" fmla="*/ 85 w 154"/>
                <a:gd name="T53" fmla="*/ 0 h 155"/>
                <a:gd name="T54" fmla="*/ 100 w 154"/>
                <a:gd name="T55" fmla="*/ 4 h 155"/>
                <a:gd name="T56" fmla="*/ 114 w 154"/>
                <a:gd name="T57" fmla="*/ 9 h 155"/>
                <a:gd name="T58" fmla="*/ 126 w 154"/>
                <a:gd name="T59" fmla="*/ 19 h 155"/>
                <a:gd name="T60" fmla="*/ 137 w 154"/>
                <a:gd name="T61" fmla="*/ 29 h 155"/>
                <a:gd name="T62" fmla="*/ 145 w 154"/>
                <a:gd name="T63" fmla="*/ 40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1" y="101"/>
                  </a:lnTo>
                  <a:lnTo>
                    <a:pt x="148" y="108"/>
                  </a:lnTo>
                  <a:lnTo>
                    <a:pt x="145" y="115"/>
                  </a:lnTo>
                  <a:lnTo>
                    <a:pt x="140" y="120"/>
                  </a:lnTo>
                  <a:lnTo>
                    <a:pt x="137" y="126"/>
                  </a:lnTo>
                  <a:lnTo>
                    <a:pt x="131" y="132"/>
                  </a:lnTo>
                  <a:lnTo>
                    <a:pt x="126" y="136"/>
                  </a:lnTo>
                  <a:lnTo>
                    <a:pt x="120" y="141"/>
                  </a:lnTo>
                  <a:lnTo>
                    <a:pt x="114" y="146"/>
                  </a:lnTo>
                  <a:lnTo>
                    <a:pt x="107" y="148"/>
                  </a:lnTo>
                  <a:lnTo>
                    <a:pt x="100" y="151"/>
                  </a:lnTo>
                  <a:lnTo>
                    <a:pt x="92" y="152"/>
                  </a:lnTo>
                  <a:lnTo>
                    <a:pt x="85" y="154"/>
                  </a:lnTo>
                  <a:lnTo>
                    <a:pt x="77" y="155"/>
                  </a:lnTo>
                  <a:lnTo>
                    <a:pt x="77" y="155"/>
                  </a:lnTo>
                  <a:lnTo>
                    <a:pt x="69" y="154"/>
                  </a:lnTo>
                  <a:lnTo>
                    <a:pt x="61" y="152"/>
                  </a:lnTo>
                  <a:lnTo>
                    <a:pt x="55" y="151"/>
                  </a:lnTo>
                  <a:lnTo>
                    <a:pt x="47" y="148"/>
                  </a:lnTo>
                  <a:lnTo>
                    <a:pt x="41" y="146"/>
                  </a:lnTo>
                  <a:lnTo>
                    <a:pt x="34" y="141"/>
                  </a:lnTo>
                  <a:lnTo>
                    <a:pt x="28" y="136"/>
                  </a:lnTo>
                  <a:lnTo>
                    <a:pt x="23" y="132"/>
                  </a:lnTo>
                  <a:lnTo>
                    <a:pt x="18" y="126"/>
                  </a:lnTo>
                  <a:lnTo>
                    <a:pt x="13" y="120"/>
                  </a:lnTo>
                  <a:lnTo>
                    <a:pt x="10" y="115"/>
                  </a:lnTo>
                  <a:lnTo>
                    <a:pt x="6" y="108"/>
                  </a:lnTo>
                  <a:lnTo>
                    <a:pt x="3" y="101"/>
                  </a:lnTo>
                  <a:lnTo>
                    <a:pt x="2" y="93"/>
                  </a:lnTo>
                  <a:lnTo>
                    <a:pt x="1" y="85"/>
                  </a:lnTo>
                  <a:lnTo>
                    <a:pt x="0" y="78"/>
                  </a:lnTo>
                  <a:lnTo>
                    <a:pt x="0" y="78"/>
                  </a:lnTo>
                  <a:lnTo>
                    <a:pt x="1" y="70"/>
                  </a:lnTo>
                  <a:lnTo>
                    <a:pt x="2" y="62"/>
                  </a:lnTo>
                  <a:lnTo>
                    <a:pt x="3" y="55"/>
                  </a:lnTo>
                  <a:lnTo>
                    <a:pt x="6" y="47"/>
                  </a:lnTo>
                  <a:lnTo>
                    <a:pt x="10" y="40"/>
                  </a:lnTo>
                  <a:lnTo>
                    <a:pt x="13" y="35"/>
                  </a:lnTo>
                  <a:lnTo>
                    <a:pt x="18" y="29"/>
                  </a:lnTo>
                  <a:lnTo>
                    <a:pt x="23" y="23"/>
                  </a:lnTo>
                  <a:lnTo>
                    <a:pt x="28" y="19"/>
                  </a:lnTo>
                  <a:lnTo>
                    <a:pt x="34" y="14"/>
                  </a:lnTo>
                  <a:lnTo>
                    <a:pt x="41" y="9"/>
                  </a:lnTo>
                  <a:lnTo>
                    <a:pt x="47" y="6"/>
                  </a:lnTo>
                  <a:lnTo>
                    <a:pt x="55" y="4"/>
                  </a:lnTo>
                  <a:lnTo>
                    <a:pt x="61" y="1"/>
                  </a:lnTo>
                  <a:lnTo>
                    <a:pt x="69" y="0"/>
                  </a:lnTo>
                  <a:lnTo>
                    <a:pt x="77" y="0"/>
                  </a:lnTo>
                  <a:lnTo>
                    <a:pt x="77" y="0"/>
                  </a:lnTo>
                  <a:lnTo>
                    <a:pt x="85" y="0"/>
                  </a:lnTo>
                  <a:lnTo>
                    <a:pt x="92" y="1"/>
                  </a:lnTo>
                  <a:lnTo>
                    <a:pt x="100" y="4"/>
                  </a:lnTo>
                  <a:lnTo>
                    <a:pt x="107" y="6"/>
                  </a:lnTo>
                  <a:lnTo>
                    <a:pt x="114" y="9"/>
                  </a:lnTo>
                  <a:lnTo>
                    <a:pt x="120" y="14"/>
                  </a:lnTo>
                  <a:lnTo>
                    <a:pt x="126" y="19"/>
                  </a:lnTo>
                  <a:lnTo>
                    <a:pt x="131" y="23"/>
                  </a:lnTo>
                  <a:lnTo>
                    <a:pt x="137" y="29"/>
                  </a:lnTo>
                  <a:lnTo>
                    <a:pt x="140" y="35"/>
                  </a:lnTo>
                  <a:lnTo>
                    <a:pt x="145" y="40"/>
                  </a:lnTo>
                  <a:lnTo>
                    <a:pt x="148" y="47"/>
                  </a:lnTo>
                  <a:lnTo>
                    <a:pt x="151"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3" name="Freeform 1753">
              <a:extLst>
                <a:ext uri="{FF2B5EF4-FFF2-40B4-BE49-F238E27FC236}">
                  <a16:creationId xmlns:a16="http://schemas.microsoft.com/office/drawing/2014/main" id="{EA5C95CA-E2C3-4E0A-87EB-8D6506DD1174}"/>
                </a:ext>
              </a:extLst>
            </p:cNvPr>
            <p:cNvSpPr>
              <a:spLocks/>
            </p:cNvSpPr>
            <p:nvPr/>
          </p:nvSpPr>
          <p:spPr bwMode="auto">
            <a:xfrm>
              <a:off x="9102725" y="3182938"/>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9 h 155"/>
                <a:gd name="T14" fmla="*/ 92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7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5 h 155"/>
                <a:gd name="T42" fmla="*/ 22 w 154"/>
                <a:gd name="T43" fmla="*/ 23 h 155"/>
                <a:gd name="T44" fmla="*/ 33 w 154"/>
                <a:gd name="T45" fmla="*/ 14 h 155"/>
                <a:gd name="T46" fmla="*/ 47 w 154"/>
                <a:gd name="T47" fmla="*/ 7 h 155"/>
                <a:gd name="T48" fmla="*/ 61 w 154"/>
                <a:gd name="T49" fmla="*/ 2 h 155"/>
                <a:gd name="T50" fmla="*/ 77 w 154"/>
                <a:gd name="T51" fmla="*/ 0 h 155"/>
                <a:gd name="T52" fmla="*/ 85 w 154"/>
                <a:gd name="T53" fmla="*/ 1 h 155"/>
                <a:gd name="T54" fmla="*/ 100 w 154"/>
                <a:gd name="T55" fmla="*/ 4 h 155"/>
                <a:gd name="T56" fmla="*/ 113 w 154"/>
                <a:gd name="T57" fmla="*/ 9 h 155"/>
                <a:gd name="T58" fmla="*/ 126 w 154"/>
                <a:gd name="T59" fmla="*/ 18 h 155"/>
                <a:gd name="T60" fmla="*/ 136 w 154"/>
                <a:gd name="T61" fmla="*/ 29 h 155"/>
                <a:gd name="T62" fmla="*/ 144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0" y="101"/>
                  </a:lnTo>
                  <a:lnTo>
                    <a:pt x="148" y="108"/>
                  </a:lnTo>
                  <a:lnTo>
                    <a:pt x="144" y="115"/>
                  </a:lnTo>
                  <a:lnTo>
                    <a:pt x="141" y="120"/>
                  </a:lnTo>
                  <a:lnTo>
                    <a:pt x="136" y="126"/>
                  </a:lnTo>
                  <a:lnTo>
                    <a:pt x="132" y="132"/>
                  </a:lnTo>
                  <a:lnTo>
                    <a:pt x="126" y="137"/>
                  </a:lnTo>
                  <a:lnTo>
                    <a:pt x="120" y="141"/>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1"/>
                  </a:lnTo>
                  <a:lnTo>
                    <a:pt x="28" y="137"/>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5"/>
                  </a:lnTo>
                  <a:lnTo>
                    <a:pt x="17" y="29"/>
                  </a:lnTo>
                  <a:lnTo>
                    <a:pt x="22" y="23"/>
                  </a:lnTo>
                  <a:lnTo>
                    <a:pt x="28" y="18"/>
                  </a:lnTo>
                  <a:lnTo>
                    <a:pt x="33" y="14"/>
                  </a:lnTo>
                  <a:lnTo>
                    <a:pt x="40" y="9"/>
                  </a:lnTo>
                  <a:lnTo>
                    <a:pt x="47" y="7"/>
                  </a:lnTo>
                  <a:lnTo>
                    <a:pt x="54" y="4"/>
                  </a:lnTo>
                  <a:lnTo>
                    <a:pt x="61" y="2"/>
                  </a:lnTo>
                  <a:lnTo>
                    <a:pt x="69" y="1"/>
                  </a:lnTo>
                  <a:lnTo>
                    <a:pt x="77" y="0"/>
                  </a:lnTo>
                  <a:lnTo>
                    <a:pt x="77" y="0"/>
                  </a:lnTo>
                  <a:lnTo>
                    <a:pt x="85" y="1"/>
                  </a:lnTo>
                  <a:lnTo>
                    <a:pt x="92" y="2"/>
                  </a:lnTo>
                  <a:lnTo>
                    <a:pt x="100" y="4"/>
                  </a:lnTo>
                  <a:lnTo>
                    <a:pt x="107" y="7"/>
                  </a:lnTo>
                  <a:lnTo>
                    <a:pt x="113" y="9"/>
                  </a:lnTo>
                  <a:lnTo>
                    <a:pt x="120" y="14"/>
                  </a:lnTo>
                  <a:lnTo>
                    <a:pt x="126" y="18"/>
                  </a:lnTo>
                  <a:lnTo>
                    <a:pt x="132" y="23"/>
                  </a:lnTo>
                  <a:lnTo>
                    <a:pt x="136" y="29"/>
                  </a:lnTo>
                  <a:lnTo>
                    <a:pt x="141" y="35"/>
                  </a:lnTo>
                  <a:lnTo>
                    <a:pt x="144" y="41"/>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4" name="Freeform 1754">
              <a:extLst>
                <a:ext uri="{FF2B5EF4-FFF2-40B4-BE49-F238E27FC236}">
                  <a16:creationId xmlns:a16="http://schemas.microsoft.com/office/drawing/2014/main" id="{41D0BDDE-1F6D-46B9-BAEB-4FBE9DA76DE7}"/>
                </a:ext>
              </a:extLst>
            </p:cNvPr>
            <p:cNvSpPr>
              <a:spLocks/>
            </p:cNvSpPr>
            <p:nvPr/>
          </p:nvSpPr>
          <p:spPr bwMode="auto">
            <a:xfrm>
              <a:off x="9153525" y="3384551"/>
              <a:ext cx="47625" cy="47625"/>
            </a:xfrm>
            <a:custGeom>
              <a:avLst/>
              <a:gdLst>
                <a:gd name="T0" fmla="*/ 154 w 154"/>
                <a:gd name="T1" fmla="*/ 76 h 154"/>
                <a:gd name="T2" fmla="*/ 153 w 154"/>
                <a:gd name="T3" fmla="*/ 92 h 154"/>
                <a:gd name="T4" fmla="*/ 149 w 154"/>
                <a:gd name="T5" fmla="*/ 107 h 154"/>
                <a:gd name="T6" fmla="*/ 141 w 154"/>
                <a:gd name="T7" fmla="*/ 120 h 154"/>
                <a:gd name="T8" fmla="*/ 131 w 154"/>
                <a:gd name="T9" fmla="*/ 131 h 154"/>
                <a:gd name="T10" fmla="*/ 120 w 154"/>
                <a:gd name="T11" fmla="*/ 140 h 154"/>
                <a:gd name="T12" fmla="*/ 107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8 w 154"/>
                <a:gd name="T25" fmla="*/ 136 h 154"/>
                <a:gd name="T26" fmla="*/ 18 w 154"/>
                <a:gd name="T27" fmla="*/ 126 h 154"/>
                <a:gd name="T28" fmla="*/ 9 w 154"/>
                <a:gd name="T29" fmla="*/ 114 h 154"/>
                <a:gd name="T30" fmla="*/ 3 w 154"/>
                <a:gd name="T31" fmla="*/ 100 h 154"/>
                <a:gd name="T32" fmla="*/ 1 w 154"/>
                <a:gd name="T33" fmla="*/ 84 h 154"/>
                <a:gd name="T34" fmla="*/ 0 w 154"/>
                <a:gd name="T35" fmla="*/ 76 h 154"/>
                <a:gd name="T36" fmla="*/ 2 w 154"/>
                <a:gd name="T37" fmla="*/ 61 h 154"/>
                <a:gd name="T38" fmla="*/ 7 w 154"/>
                <a:gd name="T39" fmla="*/ 47 h 154"/>
                <a:gd name="T40" fmla="*/ 14 w 154"/>
                <a:gd name="T41" fmla="*/ 34 h 154"/>
                <a:gd name="T42" fmla="*/ 23 w 154"/>
                <a:gd name="T43" fmla="*/ 23 h 154"/>
                <a:gd name="T44" fmla="*/ 34 w 154"/>
                <a:gd name="T45" fmla="*/ 13 h 154"/>
                <a:gd name="T46" fmla="*/ 47 w 154"/>
                <a:gd name="T47" fmla="*/ 5 h 154"/>
                <a:gd name="T48" fmla="*/ 62 w 154"/>
                <a:gd name="T49" fmla="*/ 1 h 154"/>
                <a:gd name="T50" fmla="*/ 78 w 154"/>
                <a:gd name="T51" fmla="*/ 0 h 154"/>
                <a:gd name="T52" fmla="*/ 86 w 154"/>
                <a:gd name="T53" fmla="*/ 0 h 154"/>
                <a:gd name="T54" fmla="*/ 101 w 154"/>
                <a:gd name="T55" fmla="*/ 3 h 154"/>
                <a:gd name="T56" fmla="*/ 114 w 154"/>
                <a:gd name="T57" fmla="*/ 9 h 154"/>
                <a:gd name="T58" fmla="*/ 126 w 154"/>
                <a:gd name="T59" fmla="*/ 17 h 154"/>
                <a:gd name="T60" fmla="*/ 137 w 154"/>
                <a:gd name="T61" fmla="*/ 28 h 154"/>
                <a:gd name="T62" fmla="*/ 145 w 154"/>
                <a:gd name="T63" fmla="*/ 40 h 154"/>
                <a:gd name="T64" fmla="*/ 151 w 154"/>
                <a:gd name="T65" fmla="*/ 53 h 154"/>
                <a:gd name="T66" fmla="*/ 154 w 154"/>
                <a:gd name="T67" fmla="*/ 69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100"/>
                  </a:lnTo>
                  <a:lnTo>
                    <a:pt x="149" y="107"/>
                  </a:lnTo>
                  <a:lnTo>
                    <a:pt x="145" y="114"/>
                  </a:lnTo>
                  <a:lnTo>
                    <a:pt x="141" y="120"/>
                  </a:lnTo>
                  <a:lnTo>
                    <a:pt x="137" y="126"/>
                  </a:lnTo>
                  <a:lnTo>
                    <a:pt x="131" y="131"/>
                  </a:lnTo>
                  <a:lnTo>
                    <a:pt x="126" y="136"/>
                  </a:lnTo>
                  <a:lnTo>
                    <a:pt x="120" y="140"/>
                  </a:lnTo>
                  <a:lnTo>
                    <a:pt x="114" y="145"/>
                  </a:lnTo>
                  <a:lnTo>
                    <a:pt x="107"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0"/>
                  </a:lnTo>
                  <a:lnTo>
                    <a:pt x="28" y="136"/>
                  </a:lnTo>
                  <a:lnTo>
                    <a:pt x="23" y="131"/>
                  </a:lnTo>
                  <a:lnTo>
                    <a:pt x="18" y="126"/>
                  </a:lnTo>
                  <a:lnTo>
                    <a:pt x="14" y="120"/>
                  </a:lnTo>
                  <a:lnTo>
                    <a:pt x="9" y="114"/>
                  </a:lnTo>
                  <a:lnTo>
                    <a:pt x="7" y="107"/>
                  </a:lnTo>
                  <a:lnTo>
                    <a:pt x="3" y="100"/>
                  </a:lnTo>
                  <a:lnTo>
                    <a:pt x="2" y="92"/>
                  </a:lnTo>
                  <a:lnTo>
                    <a:pt x="1" y="84"/>
                  </a:lnTo>
                  <a:lnTo>
                    <a:pt x="0" y="76"/>
                  </a:lnTo>
                  <a:lnTo>
                    <a:pt x="0" y="76"/>
                  </a:lnTo>
                  <a:lnTo>
                    <a:pt x="1" y="69"/>
                  </a:lnTo>
                  <a:lnTo>
                    <a:pt x="2" y="61"/>
                  </a:lnTo>
                  <a:lnTo>
                    <a:pt x="3" y="53"/>
                  </a:lnTo>
                  <a:lnTo>
                    <a:pt x="7" y="47"/>
                  </a:lnTo>
                  <a:lnTo>
                    <a:pt x="9" y="40"/>
                  </a:lnTo>
                  <a:lnTo>
                    <a:pt x="14" y="34"/>
                  </a:lnTo>
                  <a:lnTo>
                    <a:pt x="18" y="28"/>
                  </a:lnTo>
                  <a:lnTo>
                    <a:pt x="23" y="23"/>
                  </a:lnTo>
                  <a:lnTo>
                    <a:pt x="28" y="17"/>
                  </a:lnTo>
                  <a:lnTo>
                    <a:pt x="34" y="13"/>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3"/>
                  </a:lnTo>
                  <a:lnTo>
                    <a:pt x="126" y="17"/>
                  </a:lnTo>
                  <a:lnTo>
                    <a:pt x="131" y="23"/>
                  </a:lnTo>
                  <a:lnTo>
                    <a:pt x="137" y="28"/>
                  </a:lnTo>
                  <a:lnTo>
                    <a:pt x="141" y="34"/>
                  </a:lnTo>
                  <a:lnTo>
                    <a:pt x="145" y="40"/>
                  </a:lnTo>
                  <a:lnTo>
                    <a:pt x="149" y="47"/>
                  </a:lnTo>
                  <a:lnTo>
                    <a:pt x="151" y="53"/>
                  </a:lnTo>
                  <a:lnTo>
                    <a:pt x="153" y="61"/>
                  </a:lnTo>
                  <a:lnTo>
                    <a:pt x="154" y="69"/>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5" name="Freeform 1755">
              <a:extLst>
                <a:ext uri="{FF2B5EF4-FFF2-40B4-BE49-F238E27FC236}">
                  <a16:creationId xmlns:a16="http://schemas.microsoft.com/office/drawing/2014/main" id="{F4C61ABE-3A29-4E5F-B811-F5500C79BA5E}"/>
                </a:ext>
              </a:extLst>
            </p:cNvPr>
            <p:cNvSpPr>
              <a:spLocks/>
            </p:cNvSpPr>
            <p:nvPr/>
          </p:nvSpPr>
          <p:spPr bwMode="auto">
            <a:xfrm>
              <a:off x="9153525" y="3457576"/>
              <a:ext cx="47625" cy="47625"/>
            </a:xfrm>
            <a:custGeom>
              <a:avLst/>
              <a:gdLst>
                <a:gd name="T0" fmla="*/ 154 w 154"/>
                <a:gd name="T1" fmla="*/ 77 h 154"/>
                <a:gd name="T2" fmla="*/ 153 w 154"/>
                <a:gd name="T3" fmla="*/ 92 h 154"/>
                <a:gd name="T4" fmla="*/ 149 w 154"/>
                <a:gd name="T5" fmla="*/ 107 h 154"/>
                <a:gd name="T6" fmla="*/ 141 w 154"/>
                <a:gd name="T7" fmla="*/ 120 h 154"/>
                <a:gd name="T8" fmla="*/ 131 w 154"/>
                <a:gd name="T9" fmla="*/ 131 h 154"/>
                <a:gd name="T10" fmla="*/ 120 w 154"/>
                <a:gd name="T11" fmla="*/ 140 h 154"/>
                <a:gd name="T12" fmla="*/ 107 w 154"/>
                <a:gd name="T13" fmla="*/ 148 h 154"/>
                <a:gd name="T14" fmla="*/ 93 w 154"/>
                <a:gd name="T15" fmla="*/ 153 h 154"/>
                <a:gd name="T16" fmla="*/ 78 w 154"/>
                <a:gd name="T17" fmla="*/ 154 h 154"/>
                <a:gd name="T18" fmla="*/ 70 w 154"/>
                <a:gd name="T19" fmla="*/ 154 h 154"/>
                <a:gd name="T20" fmla="*/ 55 w 154"/>
                <a:gd name="T21" fmla="*/ 151 h 154"/>
                <a:gd name="T22" fmla="*/ 41 w 154"/>
                <a:gd name="T23" fmla="*/ 145 h 154"/>
                <a:gd name="T24" fmla="*/ 28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4 h 154"/>
                <a:gd name="T42" fmla="*/ 23 w 154"/>
                <a:gd name="T43" fmla="*/ 23 h 154"/>
                <a:gd name="T44" fmla="*/ 34 w 154"/>
                <a:gd name="T45" fmla="*/ 13 h 154"/>
                <a:gd name="T46" fmla="*/ 47 w 154"/>
                <a:gd name="T47" fmla="*/ 7 h 154"/>
                <a:gd name="T48" fmla="*/ 62 w 154"/>
                <a:gd name="T49" fmla="*/ 2 h 154"/>
                <a:gd name="T50" fmla="*/ 78 w 154"/>
                <a:gd name="T51" fmla="*/ 0 h 154"/>
                <a:gd name="T52" fmla="*/ 86 w 154"/>
                <a:gd name="T53" fmla="*/ 1 h 154"/>
                <a:gd name="T54" fmla="*/ 101 w 154"/>
                <a:gd name="T55" fmla="*/ 3 h 154"/>
                <a:gd name="T56" fmla="*/ 114 w 154"/>
                <a:gd name="T57" fmla="*/ 10 h 154"/>
                <a:gd name="T58" fmla="*/ 126 w 154"/>
                <a:gd name="T59" fmla="*/ 18 h 154"/>
                <a:gd name="T60" fmla="*/ 137 w 154"/>
                <a:gd name="T61" fmla="*/ 28 h 154"/>
                <a:gd name="T62" fmla="*/ 145 w 154"/>
                <a:gd name="T63" fmla="*/ 41 h 154"/>
                <a:gd name="T64" fmla="*/ 151 w 154"/>
                <a:gd name="T65" fmla="*/ 55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1" y="100"/>
                  </a:lnTo>
                  <a:lnTo>
                    <a:pt x="149" y="107"/>
                  </a:lnTo>
                  <a:lnTo>
                    <a:pt x="145" y="114"/>
                  </a:lnTo>
                  <a:lnTo>
                    <a:pt x="141" y="120"/>
                  </a:lnTo>
                  <a:lnTo>
                    <a:pt x="137" y="126"/>
                  </a:lnTo>
                  <a:lnTo>
                    <a:pt x="131" y="131"/>
                  </a:lnTo>
                  <a:lnTo>
                    <a:pt x="126" y="137"/>
                  </a:lnTo>
                  <a:lnTo>
                    <a:pt x="120" y="140"/>
                  </a:lnTo>
                  <a:lnTo>
                    <a:pt x="114" y="145"/>
                  </a:lnTo>
                  <a:lnTo>
                    <a:pt x="107" y="148"/>
                  </a:lnTo>
                  <a:lnTo>
                    <a:pt x="101" y="151"/>
                  </a:lnTo>
                  <a:lnTo>
                    <a:pt x="93" y="153"/>
                  </a:lnTo>
                  <a:lnTo>
                    <a:pt x="86" y="154"/>
                  </a:lnTo>
                  <a:lnTo>
                    <a:pt x="78" y="154"/>
                  </a:lnTo>
                  <a:lnTo>
                    <a:pt x="78" y="154"/>
                  </a:lnTo>
                  <a:lnTo>
                    <a:pt x="70" y="154"/>
                  </a:lnTo>
                  <a:lnTo>
                    <a:pt x="62" y="153"/>
                  </a:lnTo>
                  <a:lnTo>
                    <a:pt x="55" y="151"/>
                  </a:lnTo>
                  <a:lnTo>
                    <a:pt x="47" y="148"/>
                  </a:lnTo>
                  <a:lnTo>
                    <a:pt x="41" y="145"/>
                  </a:lnTo>
                  <a:lnTo>
                    <a:pt x="34" y="140"/>
                  </a:lnTo>
                  <a:lnTo>
                    <a:pt x="28" y="137"/>
                  </a:lnTo>
                  <a:lnTo>
                    <a:pt x="23" y="131"/>
                  </a:lnTo>
                  <a:lnTo>
                    <a:pt x="18" y="126"/>
                  </a:lnTo>
                  <a:lnTo>
                    <a:pt x="14" y="120"/>
                  </a:lnTo>
                  <a:lnTo>
                    <a:pt x="9" y="114"/>
                  </a:lnTo>
                  <a:lnTo>
                    <a:pt x="7" y="107"/>
                  </a:lnTo>
                  <a:lnTo>
                    <a:pt x="3" y="100"/>
                  </a:lnTo>
                  <a:lnTo>
                    <a:pt x="2" y="92"/>
                  </a:lnTo>
                  <a:lnTo>
                    <a:pt x="1" y="85"/>
                  </a:lnTo>
                  <a:lnTo>
                    <a:pt x="0" y="77"/>
                  </a:lnTo>
                  <a:lnTo>
                    <a:pt x="0" y="77"/>
                  </a:lnTo>
                  <a:lnTo>
                    <a:pt x="1" y="69"/>
                  </a:lnTo>
                  <a:lnTo>
                    <a:pt x="2" y="61"/>
                  </a:lnTo>
                  <a:lnTo>
                    <a:pt x="3" y="55"/>
                  </a:lnTo>
                  <a:lnTo>
                    <a:pt x="7" y="47"/>
                  </a:lnTo>
                  <a:lnTo>
                    <a:pt x="9" y="41"/>
                  </a:lnTo>
                  <a:lnTo>
                    <a:pt x="14" y="34"/>
                  </a:lnTo>
                  <a:lnTo>
                    <a:pt x="18" y="28"/>
                  </a:lnTo>
                  <a:lnTo>
                    <a:pt x="23" y="23"/>
                  </a:lnTo>
                  <a:lnTo>
                    <a:pt x="28" y="18"/>
                  </a:lnTo>
                  <a:lnTo>
                    <a:pt x="34" y="13"/>
                  </a:lnTo>
                  <a:lnTo>
                    <a:pt x="41" y="10"/>
                  </a:lnTo>
                  <a:lnTo>
                    <a:pt x="47" y="7"/>
                  </a:lnTo>
                  <a:lnTo>
                    <a:pt x="55" y="3"/>
                  </a:lnTo>
                  <a:lnTo>
                    <a:pt x="62" y="2"/>
                  </a:lnTo>
                  <a:lnTo>
                    <a:pt x="70" y="1"/>
                  </a:lnTo>
                  <a:lnTo>
                    <a:pt x="78" y="0"/>
                  </a:lnTo>
                  <a:lnTo>
                    <a:pt x="78" y="0"/>
                  </a:lnTo>
                  <a:lnTo>
                    <a:pt x="86" y="1"/>
                  </a:lnTo>
                  <a:lnTo>
                    <a:pt x="93" y="2"/>
                  </a:lnTo>
                  <a:lnTo>
                    <a:pt x="101" y="3"/>
                  </a:lnTo>
                  <a:lnTo>
                    <a:pt x="107" y="7"/>
                  </a:lnTo>
                  <a:lnTo>
                    <a:pt x="114" y="10"/>
                  </a:lnTo>
                  <a:lnTo>
                    <a:pt x="120" y="13"/>
                  </a:lnTo>
                  <a:lnTo>
                    <a:pt x="126" y="18"/>
                  </a:lnTo>
                  <a:lnTo>
                    <a:pt x="131" y="23"/>
                  </a:lnTo>
                  <a:lnTo>
                    <a:pt x="137" y="28"/>
                  </a:lnTo>
                  <a:lnTo>
                    <a:pt x="141" y="34"/>
                  </a:lnTo>
                  <a:lnTo>
                    <a:pt x="145" y="41"/>
                  </a:lnTo>
                  <a:lnTo>
                    <a:pt x="149" y="47"/>
                  </a:lnTo>
                  <a:lnTo>
                    <a:pt x="151" y="55"/>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6" name="Freeform 1756">
              <a:extLst>
                <a:ext uri="{FF2B5EF4-FFF2-40B4-BE49-F238E27FC236}">
                  <a16:creationId xmlns:a16="http://schemas.microsoft.com/office/drawing/2014/main" id="{D92F6BB8-79D1-47C4-AC7D-FDEDEAF872B3}"/>
                </a:ext>
              </a:extLst>
            </p:cNvPr>
            <p:cNvSpPr>
              <a:spLocks/>
            </p:cNvSpPr>
            <p:nvPr/>
          </p:nvSpPr>
          <p:spPr bwMode="auto">
            <a:xfrm>
              <a:off x="9220200" y="3532188"/>
              <a:ext cx="49213" cy="49213"/>
            </a:xfrm>
            <a:custGeom>
              <a:avLst/>
              <a:gdLst>
                <a:gd name="T0" fmla="*/ 154 w 154"/>
                <a:gd name="T1" fmla="*/ 76 h 153"/>
                <a:gd name="T2" fmla="*/ 152 w 154"/>
                <a:gd name="T3" fmla="*/ 92 h 153"/>
                <a:gd name="T4" fmla="*/ 147 w 154"/>
                <a:gd name="T5" fmla="*/ 106 h 153"/>
                <a:gd name="T6" fmla="*/ 141 w 154"/>
                <a:gd name="T7" fmla="*/ 120 h 153"/>
                <a:gd name="T8" fmla="*/ 131 w 154"/>
                <a:gd name="T9" fmla="*/ 131 h 153"/>
                <a:gd name="T10" fmla="*/ 120 w 154"/>
                <a:gd name="T11" fmla="*/ 141 h 153"/>
                <a:gd name="T12" fmla="*/ 107 w 154"/>
                <a:gd name="T13" fmla="*/ 147 h 153"/>
                <a:gd name="T14" fmla="*/ 93 w 154"/>
                <a:gd name="T15" fmla="*/ 152 h 153"/>
                <a:gd name="T16" fmla="*/ 77 w 154"/>
                <a:gd name="T17" fmla="*/ 153 h 153"/>
                <a:gd name="T18" fmla="*/ 70 w 154"/>
                <a:gd name="T19" fmla="*/ 153 h 153"/>
                <a:gd name="T20" fmla="*/ 54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99 h 153"/>
                <a:gd name="T32" fmla="*/ 1 w 154"/>
                <a:gd name="T33" fmla="*/ 84 h 153"/>
                <a:gd name="T34" fmla="*/ 0 w 154"/>
                <a:gd name="T35" fmla="*/ 76 h 153"/>
                <a:gd name="T36" fmla="*/ 2 w 154"/>
                <a:gd name="T37" fmla="*/ 62 h 153"/>
                <a:gd name="T38" fmla="*/ 6 w 154"/>
                <a:gd name="T39" fmla="*/ 47 h 153"/>
                <a:gd name="T40" fmla="*/ 14 w 154"/>
                <a:gd name="T41" fmla="*/ 34 h 153"/>
                <a:gd name="T42" fmla="*/ 23 w 154"/>
                <a:gd name="T43" fmla="*/ 23 h 153"/>
                <a:gd name="T44" fmla="*/ 34 w 154"/>
                <a:gd name="T45" fmla="*/ 12 h 153"/>
                <a:gd name="T46" fmla="*/ 47 w 154"/>
                <a:gd name="T47" fmla="*/ 6 h 153"/>
                <a:gd name="T48" fmla="*/ 62 w 154"/>
                <a:gd name="T49" fmla="*/ 1 h 153"/>
                <a:gd name="T50" fmla="*/ 77 w 154"/>
                <a:gd name="T51" fmla="*/ 0 h 153"/>
                <a:gd name="T52" fmla="*/ 85 w 154"/>
                <a:gd name="T53" fmla="*/ 0 h 153"/>
                <a:gd name="T54" fmla="*/ 99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7" y="106"/>
                  </a:lnTo>
                  <a:lnTo>
                    <a:pt x="145" y="113"/>
                  </a:lnTo>
                  <a:lnTo>
                    <a:pt x="141" y="120"/>
                  </a:lnTo>
                  <a:lnTo>
                    <a:pt x="136" y="126"/>
                  </a:lnTo>
                  <a:lnTo>
                    <a:pt x="131" y="131"/>
                  </a:lnTo>
                  <a:lnTo>
                    <a:pt x="126" y="136"/>
                  </a:lnTo>
                  <a:lnTo>
                    <a:pt x="120" y="141"/>
                  </a:lnTo>
                  <a:lnTo>
                    <a:pt x="114" y="144"/>
                  </a:lnTo>
                  <a:lnTo>
                    <a:pt x="107" y="147"/>
                  </a:lnTo>
                  <a:lnTo>
                    <a:pt x="99" y="150"/>
                  </a:lnTo>
                  <a:lnTo>
                    <a:pt x="93" y="152"/>
                  </a:lnTo>
                  <a:lnTo>
                    <a:pt x="85" y="153"/>
                  </a:lnTo>
                  <a:lnTo>
                    <a:pt x="77" y="153"/>
                  </a:lnTo>
                  <a:lnTo>
                    <a:pt x="77" y="153"/>
                  </a:lnTo>
                  <a:lnTo>
                    <a:pt x="70" y="153"/>
                  </a:lnTo>
                  <a:lnTo>
                    <a:pt x="62" y="152"/>
                  </a:lnTo>
                  <a:lnTo>
                    <a:pt x="54" y="150"/>
                  </a:lnTo>
                  <a:lnTo>
                    <a:pt x="47" y="147"/>
                  </a:lnTo>
                  <a:lnTo>
                    <a:pt x="40" y="144"/>
                  </a:lnTo>
                  <a:lnTo>
                    <a:pt x="34" y="141"/>
                  </a:lnTo>
                  <a:lnTo>
                    <a:pt x="28" y="136"/>
                  </a:lnTo>
                  <a:lnTo>
                    <a:pt x="23" y="131"/>
                  </a:lnTo>
                  <a:lnTo>
                    <a:pt x="18" y="126"/>
                  </a:lnTo>
                  <a:lnTo>
                    <a:pt x="14" y="120"/>
                  </a:lnTo>
                  <a:lnTo>
                    <a:pt x="9" y="113"/>
                  </a:lnTo>
                  <a:lnTo>
                    <a:pt x="6" y="106"/>
                  </a:lnTo>
                  <a:lnTo>
                    <a:pt x="3" y="99"/>
                  </a:lnTo>
                  <a:lnTo>
                    <a:pt x="2" y="92"/>
                  </a:lnTo>
                  <a:lnTo>
                    <a:pt x="1" y="84"/>
                  </a:lnTo>
                  <a:lnTo>
                    <a:pt x="0" y="76"/>
                  </a:lnTo>
                  <a:lnTo>
                    <a:pt x="0" y="76"/>
                  </a:lnTo>
                  <a:lnTo>
                    <a:pt x="1" y="68"/>
                  </a:lnTo>
                  <a:lnTo>
                    <a:pt x="2" y="62"/>
                  </a:lnTo>
                  <a:lnTo>
                    <a:pt x="3" y="54"/>
                  </a:lnTo>
                  <a:lnTo>
                    <a:pt x="6" y="47"/>
                  </a:lnTo>
                  <a:lnTo>
                    <a:pt x="9" y="40"/>
                  </a:lnTo>
                  <a:lnTo>
                    <a:pt x="14" y="34"/>
                  </a:lnTo>
                  <a:lnTo>
                    <a:pt x="18" y="27"/>
                  </a:lnTo>
                  <a:lnTo>
                    <a:pt x="23" y="23"/>
                  </a:lnTo>
                  <a:lnTo>
                    <a:pt x="28" y="17"/>
                  </a:lnTo>
                  <a:lnTo>
                    <a:pt x="34" y="12"/>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2"/>
                  </a:lnTo>
                  <a:lnTo>
                    <a:pt x="126" y="17"/>
                  </a:lnTo>
                  <a:lnTo>
                    <a:pt x="131" y="23"/>
                  </a:lnTo>
                  <a:lnTo>
                    <a:pt x="136" y="27"/>
                  </a:lnTo>
                  <a:lnTo>
                    <a:pt x="141" y="34"/>
                  </a:lnTo>
                  <a:lnTo>
                    <a:pt x="145" y="40"/>
                  </a:lnTo>
                  <a:lnTo>
                    <a:pt x="147" y="47"/>
                  </a:lnTo>
                  <a:lnTo>
                    <a:pt x="151" y="54"/>
                  </a:lnTo>
                  <a:lnTo>
                    <a:pt x="152" y="62"/>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7" name="Freeform 1757">
              <a:extLst>
                <a:ext uri="{FF2B5EF4-FFF2-40B4-BE49-F238E27FC236}">
                  <a16:creationId xmlns:a16="http://schemas.microsoft.com/office/drawing/2014/main" id="{1DA2B8F3-C91C-4945-9DC6-4F37E483E6B4}"/>
                </a:ext>
              </a:extLst>
            </p:cNvPr>
            <p:cNvSpPr>
              <a:spLocks/>
            </p:cNvSpPr>
            <p:nvPr/>
          </p:nvSpPr>
          <p:spPr bwMode="auto">
            <a:xfrm>
              <a:off x="9293225" y="3594101"/>
              <a:ext cx="49213" cy="47625"/>
            </a:xfrm>
            <a:custGeom>
              <a:avLst/>
              <a:gdLst>
                <a:gd name="T0" fmla="*/ 154 w 154"/>
                <a:gd name="T1" fmla="*/ 77 h 153"/>
                <a:gd name="T2" fmla="*/ 153 w 154"/>
                <a:gd name="T3" fmla="*/ 93 h 153"/>
                <a:gd name="T4" fmla="*/ 149 w 154"/>
                <a:gd name="T5" fmla="*/ 106 h 153"/>
                <a:gd name="T6" fmla="*/ 142 w 154"/>
                <a:gd name="T7" fmla="*/ 120 h 153"/>
                <a:gd name="T8" fmla="*/ 131 w 154"/>
                <a:gd name="T9" fmla="*/ 132 h 153"/>
                <a:gd name="T10" fmla="*/ 120 w 154"/>
                <a:gd name="T11" fmla="*/ 141 h 153"/>
                <a:gd name="T12" fmla="*/ 107 w 154"/>
                <a:gd name="T13" fmla="*/ 148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8 w 154"/>
                <a:gd name="T25" fmla="*/ 136 h 153"/>
                <a:gd name="T26" fmla="*/ 18 w 154"/>
                <a:gd name="T27" fmla="*/ 126 h 153"/>
                <a:gd name="T28" fmla="*/ 10 w 154"/>
                <a:gd name="T29" fmla="*/ 113 h 153"/>
                <a:gd name="T30" fmla="*/ 3 w 154"/>
                <a:gd name="T31" fmla="*/ 100 h 153"/>
                <a:gd name="T32" fmla="*/ 1 w 154"/>
                <a:gd name="T33" fmla="*/ 85 h 153"/>
                <a:gd name="T34" fmla="*/ 0 w 154"/>
                <a:gd name="T35" fmla="*/ 77 h 153"/>
                <a:gd name="T36" fmla="*/ 2 w 154"/>
                <a:gd name="T37" fmla="*/ 61 h 153"/>
                <a:gd name="T38" fmla="*/ 7 w 154"/>
                <a:gd name="T39" fmla="*/ 47 h 153"/>
                <a:gd name="T40" fmla="*/ 14 w 154"/>
                <a:gd name="T41" fmla="*/ 33 h 153"/>
                <a:gd name="T42" fmla="*/ 23 w 154"/>
                <a:gd name="T43" fmla="*/ 22 h 153"/>
                <a:gd name="T44" fmla="*/ 34 w 154"/>
                <a:gd name="T45" fmla="*/ 13 h 153"/>
                <a:gd name="T46" fmla="*/ 47 w 154"/>
                <a:gd name="T47" fmla="*/ 6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100"/>
                  </a:lnTo>
                  <a:lnTo>
                    <a:pt x="149" y="106"/>
                  </a:lnTo>
                  <a:lnTo>
                    <a:pt x="145" y="113"/>
                  </a:lnTo>
                  <a:lnTo>
                    <a:pt x="142" y="120"/>
                  </a:lnTo>
                  <a:lnTo>
                    <a:pt x="137" y="126"/>
                  </a:lnTo>
                  <a:lnTo>
                    <a:pt x="131" y="132"/>
                  </a:lnTo>
                  <a:lnTo>
                    <a:pt x="127"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8" y="136"/>
                  </a:lnTo>
                  <a:lnTo>
                    <a:pt x="23" y="132"/>
                  </a:lnTo>
                  <a:lnTo>
                    <a:pt x="18" y="126"/>
                  </a:lnTo>
                  <a:lnTo>
                    <a:pt x="14" y="120"/>
                  </a:lnTo>
                  <a:lnTo>
                    <a:pt x="10" y="113"/>
                  </a:lnTo>
                  <a:lnTo>
                    <a:pt x="7" y="106"/>
                  </a:lnTo>
                  <a:lnTo>
                    <a:pt x="3" y="100"/>
                  </a:lnTo>
                  <a:lnTo>
                    <a:pt x="2" y="93"/>
                  </a:lnTo>
                  <a:lnTo>
                    <a:pt x="1" y="85"/>
                  </a:lnTo>
                  <a:lnTo>
                    <a:pt x="0" y="77"/>
                  </a:lnTo>
                  <a:lnTo>
                    <a:pt x="0" y="77"/>
                  </a:lnTo>
                  <a:lnTo>
                    <a:pt x="1" y="69"/>
                  </a:lnTo>
                  <a:lnTo>
                    <a:pt x="2" y="61"/>
                  </a:lnTo>
                  <a:lnTo>
                    <a:pt x="3" y="54"/>
                  </a:lnTo>
                  <a:lnTo>
                    <a:pt x="7" y="47"/>
                  </a:lnTo>
                  <a:lnTo>
                    <a:pt x="10" y="40"/>
                  </a:lnTo>
                  <a:lnTo>
                    <a:pt x="14" y="33"/>
                  </a:lnTo>
                  <a:lnTo>
                    <a:pt x="18" y="27"/>
                  </a:lnTo>
                  <a:lnTo>
                    <a:pt x="23" y="22"/>
                  </a:lnTo>
                  <a:lnTo>
                    <a:pt x="28" y="17"/>
                  </a:lnTo>
                  <a:lnTo>
                    <a:pt x="34" y="13"/>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3"/>
                  </a:lnTo>
                  <a:lnTo>
                    <a:pt x="127" y="17"/>
                  </a:lnTo>
                  <a:lnTo>
                    <a:pt x="131" y="22"/>
                  </a:lnTo>
                  <a:lnTo>
                    <a:pt x="137" y="27"/>
                  </a:lnTo>
                  <a:lnTo>
                    <a:pt x="142"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8" name="Freeform 1758">
              <a:extLst>
                <a:ext uri="{FF2B5EF4-FFF2-40B4-BE49-F238E27FC236}">
                  <a16:creationId xmlns:a16="http://schemas.microsoft.com/office/drawing/2014/main" id="{79215E4A-253B-4EDC-9465-AB954FA3CE38}"/>
                </a:ext>
              </a:extLst>
            </p:cNvPr>
            <p:cNvSpPr>
              <a:spLocks/>
            </p:cNvSpPr>
            <p:nvPr/>
          </p:nvSpPr>
          <p:spPr bwMode="auto">
            <a:xfrm>
              <a:off x="9234488" y="3663951"/>
              <a:ext cx="49213" cy="49213"/>
            </a:xfrm>
            <a:custGeom>
              <a:avLst/>
              <a:gdLst>
                <a:gd name="T0" fmla="*/ 155 w 155"/>
                <a:gd name="T1" fmla="*/ 77 h 153"/>
                <a:gd name="T2" fmla="*/ 152 w 155"/>
                <a:gd name="T3" fmla="*/ 93 h 153"/>
                <a:gd name="T4" fmla="*/ 148 w 155"/>
                <a:gd name="T5" fmla="*/ 106 h 153"/>
                <a:gd name="T6" fmla="*/ 141 w 155"/>
                <a:gd name="T7" fmla="*/ 120 h 153"/>
                <a:gd name="T8" fmla="*/ 132 w 155"/>
                <a:gd name="T9" fmla="*/ 132 h 153"/>
                <a:gd name="T10" fmla="*/ 120 w 155"/>
                <a:gd name="T11" fmla="*/ 141 h 153"/>
                <a:gd name="T12" fmla="*/ 108 w 155"/>
                <a:gd name="T13" fmla="*/ 148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3 w 155"/>
                <a:gd name="T31" fmla="*/ 100 h 153"/>
                <a:gd name="T32" fmla="*/ 0 w 155"/>
                <a:gd name="T33" fmla="*/ 85 h 153"/>
                <a:gd name="T34" fmla="*/ 0 w 155"/>
                <a:gd name="T35" fmla="*/ 77 h 153"/>
                <a:gd name="T36" fmla="*/ 1 w 155"/>
                <a:gd name="T37" fmla="*/ 62 h 153"/>
                <a:gd name="T38" fmla="*/ 6 w 155"/>
                <a:gd name="T39" fmla="*/ 47 h 153"/>
                <a:gd name="T40" fmla="*/ 14 w 155"/>
                <a:gd name="T41" fmla="*/ 34 h 153"/>
                <a:gd name="T42" fmla="*/ 23 w 155"/>
                <a:gd name="T43" fmla="*/ 23 h 153"/>
                <a:gd name="T44" fmla="*/ 34 w 155"/>
                <a:gd name="T45" fmla="*/ 13 h 153"/>
                <a:gd name="T46" fmla="*/ 47 w 155"/>
                <a:gd name="T47" fmla="*/ 6 h 153"/>
                <a:gd name="T48" fmla="*/ 62 w 155"/>
                <a:gd name="T49" fmla="*/ 1 h 153"/>
                <a:gd name="T50" fmla="*/ 77 w 155"/>
                <a:gd name="T51" fmla="*/ 0 h 153"/>
                <a:gd name="T52" fmla="*/ 85 w 155"/>
                <a:gd name="T53" fmla="*/ 0 h 153"/>
                <a:gd name="T54" fmla="*/ 101 w 155"/>
                <a:gd name="T55" fmla="*/ 3 h 153"/>
                <a:gd name="T56" fmla="*/ 114 w 155"/>
                <a:gd name="T57" fmla="*/ 9 h 153"/>
                <a:gd name="T58" fmla="*/ 126 w 155"/>
                <a:gd name="T59" fmla="*/ 17 h 153"/>
                <a:gd name="T60" fmla="*/ 136 w 155"/>
                <a:gd name="T61" fmla="*/ 27 h 153"/>
                <a:gd name="T62" fmla="*/ 145 w 155"/>
                <a:gd name="T63" fmla="*/ 40 h 153"/>
                <a:gd name="T64" fmla="*/ 151 w 155"/>
                <a:gd name="T65" fmla="*/ 54 h 153"/>
                <a:gd name="T66" fmla="*/ 153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4" y="144"/>
                  </a:lnTo>
                  <a:lnTo>
                    <a:pt x="108" y="148"/>
                  </a:lnTo>
                  <a:lnTo>
                    <a:pt x="101" y="150"/>
                  </a:lnTo>
                  <a:lnTo>
                    <a:pt x="93" y="152"/>
                  </a:lnTo>
                  <a:lnTo>
                    <a:pt x="85" y="153"/>
                  </a:lnTo>
                  <a:lnTo>
                    <a:pt x="77" y="153"/>
                  </a:lnTo>
                  <a:lnTo>
                    <a:pt x="77" y="153"/>
                  </a:lnTo>
                  <a:lnTo>
                    <a:pt x="70" y="153"/>
                  </a:lnTo>
                  <a:lnTo>
                    <a:pt x="62" y="152"/>
                  </a:lnTo>
                  <a:lnTo>
                    <a:pt x="54" y="150"/>
                  </a:lnTo>
                  <a:lnTo>
                    <a:pt x="47" y="148"/>
                  </a:lnTo>
                  <a:lnTo>
                    <a:pt x="40" y="144"/>
                  </a:lnTo>
                  <a:lnTo>
                    <a:pt x="34" y="141"/>
                  </a:lnTo>
                  <a:lnTo>
                    <a:pt x="29" y="136"/>
                  </a:lnTo>
                  <a:lnTo>
                    <a:pt x="23" y="132"/>
                  </a:lnTo>
                  <a:lnTo>
                    <a:pt x="17" y="126"/>
                  </a:lnTo>
                  <a:lnTo>
                    <a:pt x="14"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4" y="34"/>
                  </a:lnTo>
                  <a:lnTo>
                    <a:pt x="17" y="27"/>
                  </a:lnTo>
                  <a:lnTo>
                    <a:pt x="23" y="23"/>
                  </a:lnTo>
                  <a:lnTo>
                    <a:pt x="29" y="17"/>
                  </a:lnTo>
                  <a:lnTo>
                    <a:pt x="34" y="13"/>
                  </a:lnTo>
                  <a:lnTo>
                    <a:pt x="40" y="9"/>
                  </a:lnTo>
                  <a:lnTo>
                    <a:pt x="47" y="6"/>
                  </a:lnTo>
                  <a:lnTo>
                    <a:pt x="54" y="3"/>
                  </a:lnTo>
                  <a:lnTo>
                    <a:pt x="62" y="1"/>
                  </a:lnTo>
                  <a:lnTo>
                    <a:pt x="70" y="0"/>
                  </a:lnTo>
                  <a:lnTo>
                    <a:pt x="77" y="0"/>
                  </a:lnTo>
                  <a:lnTo>
                    <a:pt x="77" y="0"/>
                  </a:lnTo>
                  <a:lnTo>
                    <a:pt x="85" y="0"/>
                  </a:lnTo>
                  <a:lnTo>
                    <a:pt x="93" y="1"/>
                  </a:lnTo>
                  <a:lnTo>
                    <a:pt x="101" y="3"/>
                  </a:lnTo>
                  <a:lnTo>
                    <a:pt x="108" y="6"/>
                  </a:lnTo>
                  <a:lnTo>
                    <a:pt x="114" y="9"/>
                  </a:lnTo>
                  <a:lnTo>
                    <a:pt x="120" y="13"/>
                  </a:lnTo>
                  <a:lnTo>
                    <a:pt x="126" y="17"/>
                  </a:lnTo>
                  <a:lnTo>
                    <a:pt x="132" y="23"/>
                  </a:lnTo>
                  <a:lnTo>
                    <a:pt x="136" y="27"/>
                  </a:lnTo>
                  <a:lnTo>
                    <a:pt x="141" y="34"/>
                  </a:lnTo>
                  <a:lnTo>
                    <a:pt x="145" y="40"/>
                  </a:lnTo>
                  <a:lnTo>
                    <a:pt x="148" y="47"/>
                  </a:lnTo>
                  <a:lnTo>
                    <a:pt x="151" y="54"/>
                  </a:lnTo>
                  <a:lnTo>
                    <a:pt x="152" y="62"/>
                  </a:lnTo>
                  <a:lnTo>
                    <a:pt x="153"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9" name="Freeform 1759">
              <a:extLst>
                <a:ext uri="{FF2B5EF4-FFF2-40B4-BE49-F238E27FC236}">
                  <a16:creationId xmlns:a16="http://schemas.microsoft.com/office/drawing/2014/main" id="{A2566994-2473-42F5-BC95-497483E4D630}"/>
                </a:ext>
              </a:extLst>
            </p:cNvPr>
            <p:cNvSpPr>
              <a:spLocks/>
            </p:cNvSpPr>
            <p:nvPr/>
          </p:nvSpPr>
          <p:spPr bwMode="auto">
            <a:xfrm>
              <a:off x="9082088" y="3663951"/>
              <a:ext cx="49213" cy="49213"/>
            </a:xfrm>
            <a:custGeom>
              <a:avLst/>
              <a:gdLst>
                <a:gd name="T0" fmla="*/ 154 w 154"/>
                <a:gd name="T1" fmla="*/ 77 h 153"/>
                <a:gd name="T2" fmla="*/ 152 w 154"/>
                <a:gd name="T3" fmla="*/ 93 h 153"/>
                <a:gd name="T4" fmla="*/ 147 w 154"/>
                <a:gd name="T5" fmla="*/ 106 h 153"/>
                <a:gd name="T6" fmla="*/ 141 w 154"/>
                <a:gd name="T7" fmla="*/ 120 h 153"/>
                <a:gd name="T8" fmla="*/ 131 w 154"/>
                <a:gd name="T9" fmla="*/ 132 h 153"/>
                <a:gd name="T10" fmla="*/ 120 w 154"/>
                <a:gd name="T11" fmla="*/ 141 h 153"/>
                <a:gd name="T12" fmla="*/ 107 w 154"/>
                <a:gd name="T13" fmla="*/ 148 h 153"/>
                <a:gd name="T14" fmla="*/ 93 w 154"/>
                <a:gd name="T15" fmla="*/ 152 h 153"/>
                <a:gd name="T16" fmla="*/ 76 w 154"/>
                <a:gd name="T17" fmla="*/ 153 h 153"/>
                <a:gd name="T18" fmla="*/ 70 w 154"/>
                <a:gd name="T19" fmla="*/ 153 h 153"/>
                <a:gd name="T20" fmla="*/ 55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2 h 153"/>
                <a:gd name="T38" fmla="*/ 7 w 154"/>
                <a:gd name="T39" fmla="*/ 47 h 153"/>
                <a:gd name="T40" fmla="*/ 14 w 154"/>
                <a:gd name="T41" fmla="*/ 34 h 153"/>
                <a:gd name="T42" fmla="*/ 23 w 154"/>
                <a:gd name="T43" fmla="*/ 23 h 153"/>
                <a:gd name="T44" fmla="*/ 34 w 154"/>
                <a:gd name="T45" fmla="*/ 13 h 153"/>
                <a:gd name="T46" fmla="*/ 47 w 154"/>
                <a:gd name="T47" fmla="*/ 6 h 153"/>
                <a:gd name="T48" fmla="*/ 62 w 154"/>
                <a:gd name="T49" fmla="*/ 1 h 153"/>
                <a:gd name="T50" fmla="*/ 76 w 154"/>
                <a:gd name="T51" fmla="*/ 0 h 153"/>
                <a:gd name="T52" fmla="*/ 85 w 154"/>
                <a:gd name="T53" fmla="*/ 0 h 153"/>
                <a:gd name="T54" fmla="*/ 99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7" y="106"/>
                  </a:lnTo>
                  <a:lnTo>
                    <a:pt x="145" y="113"/>
                  </a:lnTo>
                  <a:lnTo>
                    <a:pt x="141" y="120"/>
                  </a:lnTo>
                  <a:lnTo>
                    <a:pt x="136" y="126"/>
                  </a:lnTo>
                  <a:lnTo>
                    <a:pt x="131" y="132"/>
                  </a:lnTo>
                  <a:lnTo>
                    <a:pt x="126" y="136"/>
                  </a:lnTo>
                  <a:lnTo>
                    <a:pt x="120" y="141"/>
                  </a:lnTo>
                  <a:lnTo>
                    <a:pt x="114" y="144"/>
                  </a:lnTo>
                  <a:lnTo>
                    <a:pt x="107" y="148"/>
                  </a:lnTo>
                  <a:lnTo>
                    <a:pt x="99" y="150"/>
                  </a:lnTo>
                  <a:lnTo>
                    <a:pt x="93" y="152"/>
                  </a:lnTo>
                  <a:lnTo>
                    <a:pt x="85" y="153"/>
                  </a:lnTo>
                  <a:lnTo>
                    <a:pt x="76" y="153"/>
                  </a:lnTo>
                  <a:lnTo>
                    <a:pt x="76" y="153"/>
                  </a:lnTo>
                  <a:lnTo>
                    <a:pt x="70" y="153"/>
                  </a:lnTo>
                  <a:lnTo>
                    <a:pt x="62" y="152"/>
                  </a:lnTo>
                  <a:lnTo>
                    <a:pt x="55" y="150"/>
                  </a:lnTo>
                  <a:lnTo>
                    <a:pt x="47" y="148"/>
                  </a:lnTo>
                  <a:lnTo>
                    <a:pt x="40" y="144"/>
                  </a:lnTo>
                  <a:lnTo>
                    <a:pt x="34" y="141"/>
                  </a:lnTo>
                  <a:lnTo>
                    <a:pt x="28"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4" y="34"/>
                  </a:lnTo>
                  <a:lnTo>
                    <a:pt x="18" y="27"/>
                  </a:lnTo>
                  <a:lnTo>
                    <a:pt x="23" y="23"/>
                  </a:lnTo>
                  <a:lnTo>
                    <a:pt x="28" y="17"/>
                  </a:lnTo>
                  <a:lnTo>
                    <a:pt x="34" y="13"/>
                  </a:lnTo>
                  <a:lnTo>
                    <a:pt x="40" y="9"/>
                  </a:lnTo>
                  <a:lnTo>
                    <a:pt x="47" y="6"/>
                  </a:lnTo>
                  <a:lnTo>
                    <a:pt x="55" y="3"/>
                  </a:lnTo>
                  <a:lnTo>
                    <a:pt x="62" y="1"/>
                  </a:lnTo>
                  <a:lnTo>
                    <a:pt x="70" y="0"/>
                  </a:lnTo>
                  <a:lnTo>
                    <a:pt x="76" y="0"/>
                  </a:lnTo>
                  <a:lnTo>
                    <a:pt x="76" y="0"/>
                  </a:lnTo>
                  <a:lnTo>
                    <a:pt x="85" y="0"/>
                  </a:lnTo>
                  <a:lnTo>
                    <a:pt x="93" y="1"/>
                  </a:lnTo>
                  <a:lnTo>
                    <a:pt x="99" y="3"/>
                  </a:lnTo>
                  <a:lnTo>
                    <a:pt x="107" y="6"/>
                  </a:lnTo>
                  <a:lnTo>
                    <a:pt x="114" y="9"/>
                  </a:lnTo>
                  <a:lnTo>
                    <a:pt x="120" y="13"/>
                  </a:lnTo>
                  <a:lnTo>
                    <a:pt x="126" y="17"/>
                  </a:lnTo>
                  <a:lnTo>
                    <a:pt x="131" y="23"/>
                  </a:lnTo>
                  <a:lnTo>
                    <a:pt x="136" y="27"/>
                  </a:lnTo>
                  <a:lnTo>
                    <a:pt x="141" y="34"/>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0" name="Freeform 1760">
              <a:extLst>
                <a:ext uri="{FF2B5EF4-FFF2-40B4-BE49-F238E27FC236}">
                  <a16:creationId xmlns:a16="http://schemas.microsoft.com/office/drawing/2014/main" id="{4C12A0EB-0102-4D0D-822C-E3707B028A4D}"/>
                </a:ext>
              </a:extLst>
            </p:cNvPr>
            <p:cNvSpPr>
              <a:spLocks/>
            </p:cNvSpPr>
            <p:nvPr/>
          </p:nvSpPr>
          <p:spPr bwMode="auto">
            <a:xfrm>
              <a:off x="9291638" y="3735388"/>
              <a:ext cx="49213" cy="47625"/>
            </a:xfrm>
            <a:custGeom>
              <a:avLst/>
              <a:gdLst>
                <a:gd name="T0" fmla="*/ 154 w 154"/>
                <a:gd name="T1" fmla="*/ 77 h 153"/>
                <a:gd name="T2" fmla="*/ 152 w 154"/>
                <a:gd name="T3" fmla="*/ 93 h 153"/>
                <a:gd name="T4" fmla="*/ 149 w 154"/>
                <a:gd name="T5" fmla="*/ 106 h 153"/>
                <a:gd name="T6" fmla="*/ 141 w 154"/>
                <a:gd name="T7" fmla="*/ 120 h 153"/>
                <a:gd name="T8" fmla="*/ 131 w 154"/>
                <a:gd name="T9" fmla="*/ 132 h 153"/>
                <a:gd name="T10" fmla="*/ 120 w 154"/>
                <a:gd name="T11" fmla="*/ 141 h 153"/>
                <a:gd name="T12" fmla="*/ 107 w 154"/>
                <a:gd name="T13" fmla="*/ 148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8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2 h 153"/>
                <a:gd name="T38" fmla="*/ 6 w 154"/>
                <a:gd name="T39" fmla="*/ 47 h 153"/>
                <a:gd name="T40" fmla="*/ 14 w 154"/>
                <a:gd name="T41" fmla="*/ 34 h 153"/>
                <a:gd name="T42" fmla="*/ 23 w 154"/>
                <a:gd name="T43" fmla="*/ 23 h 153"/>
                <a:gd name="T44" fmla="*/ 34 w 154"/>
                <a:gd name="T45" fmla="*/ 13 h 153"/>
                <a:gd name="T46" fmla="*/ 47 w 154"/>
                <a:gd name="T47" fmla="*/ 6 h 153"/>
                <a:gd name="T48" fmla="*/ 62 w 154"/>
                <a:gd name="T49" fmla="*/ 1 h 153"/>
                <a:gd name="T50" fmla="*/ 78 w 154"/>
                <a:gd name="T51" fmla="*/ 0 h 153"/>
                <a:gd name="T52" fmla="*/ 85 w 154"/>
                <a:gd name="T53" fmla="*/ 0 h 153"/>
                <a:gd name="T54" fmla="*/ 101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1" y="100"/>
                  </a:lnTo>
                  <a:lnTo>
                    <a:pt x="149" y="106"/>
                  </a:lnTo>
                  <a:lnTo>
                    <a:pt x="145" y="113"/>
                  </a:lnTo>
                  <a:lnTo>
                    <a:pt x="141" y="120"/>
                  </a:lnTo>
                  <a:lnTo>
                    <a:pt x="136" y="126"/>
                  </a:lnTo>
                  <a:lnTo>
                    <a:pt x="131" y="132"/>
                  </a:lnTo>
                  <a:lnTo>
                    <a:pt x="126" y="136"/>
                  </a:lnTo>
                  <a:lnTo>
                    <a:pt x="120" y="141"/>
                  </a:lnTo>
                  <a:lnTo>
                    <a:pt x="114" y="144"/>
                  </a:lnTo>
                  <a:lnTo>
                    <a:pt x="107" y="148"/>
                  </a:lnTo>
                  <a:lnTo>
                    <a:pt x="101" y="150"/>
                  </a:lnTo>
                  <a:lnTo>
                    <a:pt x="93" y="152"/>
                  </a:lnTo>
                  <a:lnTo>
                    <a:pt x="85" y="153"/>
                  </a:lnTo>
                  <a:lnTo>
                    <a:pt x="78" y="153"/>
                  </a:lnTo>
                  <a:lnTo>
                    <a:pt x="78" y="153"/>
                  </a:lnTo>
                  <a:lnTo>
                    <a:pt x="70" y="153"/>
                  </a:lnTo>
                  <a:lnTo>
                    <a:pt x="62" y="152"/>
                  </a:lnTo>
                  <a:lnTo>
                    <a:pt x="55" y="150"/>
                  </a:lnTo>
                  <a:lnTo>
                    <a:pt x="47" y="148"/>
                  </a:lnTo>
                  <a:lnTo>
                    <a:pt x="41" y="144"/>
                  </a:lnTo>
                  <a:lnTo>
                    <a:pt x="34" y="141"/>
                  </a:lnTo>
                  <a:lnTo>
                    <a:pt x="28" y="136"/>
                  </a:lnTo>
                  <a:lnTo>
                    <a:pt x="23" y="132"/>
                  </a:lnTo>
                  <a:lnTo>
                    <a:pt x="18" y="126"/>
                  </a:lnTo>
                  <a:lnTo>
                    <a:pt x="14" y="120"/>
                  </a:lnTo>
                  <a:lnTo>
                    <a:pt x="9" y="113"/>
                  </a:lnTo>
                  <a:lnTo>
                    <a:pt x="6" y="106"/>
                  </a:lnTo>
                  <a:lnTo>
                    <a:pt x="3" y="100"/>
                  </a:lnTo>
                  <a:lnTo>
                    <a:pt x="2" y="93"/>
                  </a:lnTo>
                  <a:lnTo>
                    <a:pt x="1" y="85"/>
                  </a:lnTo>
                  <a:lnTo>
                    <a:pt x="0" y="77"/>
                  </a:lnTo>
                  <a:lnTo>
                    <a:pt x="0" y="77"/>
                  </a:lnTo>
                  <a:lnTo>
                    <a:pt x="1" y="69"/>
                  </a:lnTo>
                  <a:lnTo>
                    <a:pt x="2" y="62"/>
                  </a:lnTo>
                  <a:lnTo>
                    <a:pt x="3" y="54"/>
                  </a:lnTo>
                  <a:lnTo>
                    <a:pt x="6" y="47"/>
                  </a:lnTo>
                  <a:lnTo>
                    <a:pt x="9" y="40"/>
                  </a:lnTo>
                  <a:lnTo>
                    <a:pt x="14" y="34"/>
                  </a:lnTo>
                  <a:lnTo>
                    <a:pt x="18" y="27"/>
                  </a:lnTo>
                  <a:lnTo>
                    <a:pt x="23" y="23"/>
                  </a:lnTo>
                  <a:lnTo>
                    <a:pt x="28" y="17"/>
                  </a:lnTo>
                  <a:lnTo>
                    <a:pt x="34" y="13"/>
                  </a:lnTo>
                  <a:lnTo>
                    <a:pt x="41" y="9"/>
                  </a:lnTo>
                  <a:lnTo>
                    <a:pt x="47" y="6"/>
                  </a:lnTo>
                  <a:lnTo>
                    <a:pt x="55" y="3"/>
                  </a:lnTo>
                  <a:lnTo>
                    <a:pt x="62" y="1"/>
                  </a:lnTo>
                  <a:lnTo>
                    <a:pt x="70" y="0"/>
                  </a:lnTo>
                  <a:lnTo>
                    <a:pt x="78" y="0"/>
                  </a:lnTo>
                  <a:lnTo>
                    <a:pt x="78" y="0"/>
                  </a:lnTo>
                  <a:lnTo>
                    <a:pt x="85" y="0"/>
                  </a:lnTo>
                  <a:lnTo>
                    <a:pt x="93" y="1"/>
                  </a:lnTo>
                  <a:lnTo>
                    <a:pt x="101" y="3"/>
                  </a:lnTo>
                  <a:lnTo>
                    <a:pt x="107" y="6"/>
                  </a:lnTo>
                  <a:lnTo>
                    <a:pt x="114" y="9"/>
                  </a:lnTo>
                  <a:lnTo>
                    <a:pt x="120" y="13"/>
                  </a:lnTo>
                  <a:lnTo>
                    <a:pt x="126" y="17"/>
                  </a:lnTo>
                  <a:lnTo>
                    <a:pt x="131" y="23"/>
                  </a:lnTo>
                  <a:lnTo>
                    <a:pt x="136" y="27"/>
                  </a:lnTo>
                  <a:lnTo>
                    <a:pt x="141" y="34"/>
                  </a:lnTo>
                  <a:lnTo>
                    <a:pt x="145" y="40"/>
                  </a:lnTo>
                  <a:lnTo>
                    <a:pt x="149" y="47"/>
                  </a:lnTo>
                  <a:lnTo>
                    <a:pt x="151"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1" name="Freeform 1761">
              <a:extLst>
                <a:ext uri="{FF2B5EF4-FFF2-40B4-BE49-F238E27FC236}">
                  <a16:creationId xmlns:a16="http://schemas.microsoft.com/office/drawing/2014/main" id="{CA4DE694-57FB-4CE4-9014-86F6CC1EC4D2}"/>
                </a:ext>
              </a:extLst>
            </p:cNvPr>
            <p:cNvSpPr>
              <a:spLocks/>
            </p:cNvSpPr>
            <p:nvPr/>
          </p:nvSpPr>
          <p:spPr bwMode="auto">
            <a:xfrm>
              <a:off x="9351963" y="3735388"/>
              <a:ext cx="47625" cy="47625"/>
            </a:xfrm>
            <a:custGeom>
              <a:avLst/>
              <a:gdLst>
                <a:gd name="T0" fmla="*/ 153 w 153"/>
                <a:gd name="T1" fmla="*/ 77 h 153"/>
                <a:gd name="T2" fmla="*/ 152 w 153"/>
                <a:gd name="T3" fmla="*/ 93 h 153"/>
                <a:gd name="T4" fmla="*/ 147 w 153"/>
                <a:gd name="T5" fmla="*/ 106 h 153"/>
                <a:gd name="T6" fmla="*/ 141 w 153"/>
                <a:gd name="T7" fmla="*/ 120 h 153"/>
                <a:gd name="T8" fmla="*/ 130 w 153"/>
                <a:gd name="T9" fmla="*/ 132 h 153"/>
                <a:gd name="T10" fmla="*/ 119 w 153"/>
                <a:gd name="T11" fmla="*/ 141 h 153"/>
                <a:gd name="T12" fmla="*/ 106 w 153"/>
                <a:gd name="T13" fmla="*/ 148 h 153"/>
                <a:gd name="T14" fmla="*/ 91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6 w 153"/>
                <a:gd name="T39" fmla="*/ 47 h 153"/>
                <a:gd name="T40" fmla="*/ 12 w 153"/>
                <a:gd name="T41" fmla="*/ 34 h 153"/>
                <a:gd name="T42" fmla="*/ 22 w 153"/>
                <a:gd name="T43" fmla="*/ 23 h 153"/>
                <a:gd name="T44" fmla="*/ 33 w 153"/>
                <a:gd name="T45" fmla="*/ 13 h 153"/>
                <a:gd name="T46" fmla="*/ 47 w 153"/>
                <a:gd name="T47" fmla="*/ 6 h 153"/>
                <a:gd name="T48" fmla="*/ 60 w 153"/>
                <a:gd name="T49" fmla="*/ 1 h 153"/>
                <a:gd name="T50" fmla="*/ 76 w 153"/>
                <a:gd name="T51" fmla="*/ 0 h 153"/>
                <a:gd name="T52" fmla="*/ 85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7" y="106"/>
                  </a:lnTo>
                  <a:lnTo>
                    <a:pt x="144" y="113"/>
                  </a:lnTo>
                  <a:lnTo>
                    <a:pt x="141" y="120"/>
                  </a:lnTo>
                  <a:lnTo>
                    <a:pt x="136" y="126"/>
                  </a:lnTo>
                  <a:lnTo>
                    <a:pt x="130" y="132"/>
                  </a:lnTo>
                  <a:lnTo>
                    <a:pt x="126" y="136"/>
                  </a:lnTo>
                  <a:lnTo>
                    <a:pt x="119" y="141"/>
                  </a:lnTo>
                  <a:lnTo>
                    <a:pt x="113" y="144"/>
                  </a:lnTo>
                  <a:lnTo>
                    <a:pt x="106" y="148"/>
                  </a:lnTo>
                  <a:lnTo>
                    <a:pt x="99" y="150"/>
                  </a:lnTo>
                  <a:lnTo>
                    <a:pt x="91" y="152"/>
                  </a:lnTo>
                  <a:lnTo>
                    <a:pt x="85" y="153"/>
                  </a:lnTo>
                  <a:lnTo>
                    <a:pt x="76" y="153"/>
                  </a:lnTo>
                  <a:lnTo>
                    <a:pt x="76" y="153"/>
                  </a:lnTo>
                  <a:lnTo>
                    <a:pt x="68" y="153"/>
                  </a:lnTo>
                  <a:lnTo>
                    <a:pt x="60" y="152"/>
                  </a:lnTo>
                  <a:lnTo>
                    <a:pt x="54" y="150"/>
                  </a:lnTo>
                  <a:lnTo>
                    <a:pt x="47" y="148"/>
                  </a:lnTo>
                  <a:lnTo>
                    <a:pt x="40" y="144"/>
                  </a:lnTo>
                  <a:lnTo>
                    <a:pt x="33" y="141"/>
                  </a:lnTo>
                  <a:lnTo>
                    <a:pt x="27" y="136"/>
                  </a:lnTo>
                  <a:lnTo>
                    <a:pt x="22"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4"/>
                  </a:lnTo>
                  <a:lnTo>
                    <a:pt x="17" y="27"/>
                  </a:lnTo>
                  <a:lnTo>
                    <a:pt x="22" y="23"/>
                  </a:lnTo>
                  <a:lnTo>
                    <a:pt x="27" y="17"/>
                  </a:lnTo>
                  <a:lnTo>
                    <a:pt x="33" y="13"/>
                  </a:lnTo>
                  <a:lnTo>
                    <a:pt x="40" y="9"/>
                  </a:lnTo>
                  <a:lnTo>
                    <a:pt x="47" y="6"/>
                  </a:lnTo>
                  <a:lnTo>
                    <a:pt x="54" y="3"/>
                  </a:lnTo>
                  <a:lnTo>
                    <a:pt x="60" y="1"/>
                  </a:lnTo>
                  <a:lnTo>
                    <a:pt x="68" y="0"/>
                  </a:lnTo>
                  <a:lnTo>
                    <a:pt x="76" y="0"/>
                  </a:lnTo>
                  <a:lnTo>
                    <a:pt x="76" y="0"/>
                  </a:lnTo>
                  <a:lnTo>
                    <a:pt x="85" y="0"/>
                  </a:lnTo>
                  <a:lnTo>
                    <a:pt x="91" y="1"/>
                  </a:lnTo>
                  <a:lnTo>
                    <a:pt x="99" y="3"/>
                  </a:lnTo>
                  <a:lnTo>
                    <a:pt x="106" y="6"/>
                  </a:lnTo>
                  <a:lnTo>
                    <a:pt x="113" y="9"/>
                  </a:lnTo>
                  <a:lnTo>
                    <a:pt x="119" y="13"/>
                  </a:lnTo>
                  <a:lnTo>
                    <a:pt x="126" y="17"/>
                  </a:lnTo>
                  <a:lnTo>
                    <a:pt x="130" y="23"/>
                  </a:lnTo>
                  <a:lnTo>
                    <a:pt x="136" y="27"/>
                  </a:lnTo>
                  <a:lnTo>
                    <a:pt x="141"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2" name="Freeform 1762">
              <a:extLst>
                <a:ext uri="{FF2B5EF4-FFF2-40B4-BE49-F238E27FC236}">
                  <a16:creationId xmlns:a16="http://schemas.microsoft.com/office/drawing/2014/main" id="{E0187476-EA4E-4FF2-B3D3-33CBB085BE87}"/>
                </a:ext>
              </a:extLst>
            </p:cNvPr>
            <p:cNvSpPr>
              <a:spLocks/>
            </p:cNvSpPr>
            <p:nvPr/>
          </p:nvSpPr>
          <p:spPr bwMode="auto">
            <a:xfrm>
              <a:off x="9012238" y="2901951"/>
              <a:ext cx="49213" cy="49213"/>
            </a:xfrm>
            <a:custGeom>
              <a:avLst/>
              <a:gdLst>
                <a:gd name="T0" fmla="*/ 154 w 154"/>
                <a:gd name="T1" fmla="*/ 77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6 w 154"/>
                <a:gd name="T13" fmla="*/ 148 h 155"/>
                <a:gd name="T14" fmla="*/ 93 w 154"/>
                <a:gd name="T15" fmla="*/ 152 h 155"/>
                <a:gd name="T16" fmla="*/ 76 w 154"/>
                <a:gd name="T17" fmla="*/ 155 h 155"/>
                <a:gd name="T18" fmla="*/ 68 w 154"/>
                <a:gd name="T19" fmla="*/ 154 h 155"/>
                <a:gd name="T20" fmla="*/ 54 w 154"/>
                <a:gd name="T21" fmla="*/ 151 h 155"/>
                <a:gd name="T22" fmla="*/ 40 w 154"/>
                <a:gd name="T23" fmla="*/ 144 h 155"/>
                <a:gd name="T24" fmla="*/ 27 w 154"/>
                <a:gd name="T25" fmla="*/ 136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2 w 154"/>
                <a:gd name="T41" fmla="*/ 35 h 155"/>
                <a:gd name="T42" fmla="*/ 23 w 154"/>
                <a:gd name="T43" fmla="*/ 23 h 155"/>
                <a:gd name="T44" fmla="*/ 34 w 154"/>
                <a:gd name="T45" fmla="*/ 14 h 155"/>
                <a:gd name="T46" fmla="*/ 47 w 154"/>
                <a:gd name="T47" fmla="*/ 6 h 155"/>
                <a:gd name="T48" fmla="*/ 62 w 154"/>
                <a:gd name="T49" fmla="*/ 3 h 155"/>
                <a:gd name="T50" fmla="*/ 76 w 154"/>
                <a:gd name="T51" fmla="*/ 0 h 155"/>
                <a:gd name="T52" fmla="*/ 84 w 154"/>
                <a:gd name="T53" fmla="*/ 1 h 155"/>
                <a:gd name="T54" fmla="*/ 99 w 154"/>
                <a:gd name="T55" fmla="*/ 4 h 155"/>
                <a:gd name="T56" fmla="*/ 113 w 154"/>
                <a:gd name="T57" fmla="*/ 9 h 155"/>
                <a:gd name="T58" fmla="*/ 126 w 154"/>
                <a:gd name="T59" fmla="*/ 17 h 155"/>
                <a:gd name="T60" fmla="*/ 136 w 154"/>
                <a:gd name="T61" fmla="*/ 29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8"/>
                  </a:lnTo>
                  <a:lnTo>
                    <a:pt x="145" y="114"/>
                  </a:lnTo>
                  <a:lnTo>
                    <a:pt x="141" y="120"/>
                  </a:lnTo>
                  <a:lnTo>
                    <a:pt x="136" y="126"/>
                  </a:lnTo>
                  <a:lnTo>
                    <a:pt x="131" y="132"/>
                  </a:lnTo>
                  <a:lnTo>
                    <a:pt x="126" y="136"/>
                  </a:lnTo>
                  <a:lnTo>
                    <a:pt x="120" y="141"/>
                  </a:lnTo>
                  <a:lnTo>
                    <a:pt x="113" y="144"/>
                  </a:lnTo>
                  <a:lnTo>
                    <a:pt x="106" y="148"/>
                  </a:lnTo>
                  <a:lnTo>
                    <a:pt x="99" y="151"/>
                  </a:lnTo>
                  <a:lnTo>
                    <a:pt x="93" y="152"/>
                  </a:lnTo>
                  <a:lnTo>
                    <a:pt x="84" y="154"/>
                  </a:lnTo>
                  <a:lnTo>
                    <a:pt x="76" y="155"/>
                  </a:lnTo>
                  <a:lnTo>
                    <a:pt x="76" y="155"/>
                  </a:lnTo>
                  <a:lnTo>
                    <a:pt x="68" y="154"/>
                  </a:lnTo>
                  <a:lnTo>
                    <a:pt x="62" y="152"/>
                  </a:lnTo>
                  <a:lnTo>
                    <a:pt x="54" y="151"/>
                  </a:lnTo>
                  <a:lnTo>
                    <a:pt x="47" y="148"/>
                  </a:lnTo>
                  <a:lnTo>
                    <a:pt x="40" y="144"/>
                  </a:lnTo>
                  <a:lnTo>
                    <a:pt x="34" y="141"/>
                  </a:lnTo>
                  <a:lnTo>
                    <a:pt x="27" y="136"/>
                  </a:lnTo>
                  <a:lnTo>
                    <a:pt x="23" y="132"/>
                  </a:lnTo>
                  <a:lnTo>
                    <a:pt x="17" y="126"/>
                  </a:lnTo>
                  <a:lnTo>
                    <a:pt x="12" y="120"/>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2" y="35"/>
                  </a:lnTo>
                  <a:lnTo>
                    <a:pt x="17" y="29"/>
                  </a:lnTo>
                  <a:lnTo>
                    <a:pt x="23" y="23"/>
                  </a:lnTo>
                  <a:lnTo>
                    <a:pt x="27" y="17"/>
                  </a:lnTo>
                  <a:lnTo>
                    <a:pt x="34" y="14"/>
                  </a:lnTo>
                  <a:lnTo>
                    <a:pt x="40" y="9"/>
                  </a:lnTo>
                  <a:lnTo>
                    <a:pt x="47" y="6"/>
                  </a:lnTo>
                  <a:lnTo>
                    <a:pt x="54" y="4"/>
                  </a:lnTo>
                  <a:lnTo>
                    <a:pt x="62" y="3"/>
                  </a:lnTo>
                  <a:lnTo>
                    <a:pt x="68" y="1"/>
                  </a:lnTo>
                  <a:lnTo>
                    <a:pt x="76" y="0"/>
                  </a:lnTo>
                  <a:lnTo>
                    <a:pt x="76" y="0"/>
                  </a:lnTo>
                  <a:lnTo>
                    <a:pt x="84" y="1"/>
                  </a:lnTo>
                  <a:lnTo>
                    <a:pt x="93" y="3"/>
                  </a:lnTo>
                  <a:lnTo>
                    <a:pt x="99" y="4"/>
                  </a:lnTo>
                  <a:lnTo>
                    <a:pt x="106" y="6"/>
                  </a:lnTo>
                  <a:lnTo>
                    <a:pt x="113" y="9"/>
                  </a:lnTo>
                  <a:lnTo>
                    <a:pt x="120" y="14"/>
                  </a:lnTo>
                  <a:lnTo>
                    <a:pt x="126" y="17"/>
                  </a:lnTo>
                  <a:lnTo>
                    <a:pt x="131" y="23"/>
                  </a:lnTo>
                  <a:lnTo>
                    <a:pt x="136" y="29"/>
                  </a:lnTo>
                  <a:lnTo>
                    <a:pt x="141" y="35"/>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3" name="Freeform 1763">
              <a:extLst>
                <a:ext uri="{FF2B5EF4-FFF2-40B4-BE49-F238E27FC236}">
                  <a16:creationId xmlns:a16="http://schemas.microsoft.com/office/drawing/2014/main" id="{166BEBC6-A518-40AC-968B-E579C26119A8}"/>
                </a:ext>
              </a:extLst>
            </p:cNvPr>
            <p:cNvSpPr>
              <a:spLocks/>
            </p:cNvSpPr>
            <p:nvPr/>
          </p:nvSpPr>
          <p:spPr bwMode="auto">
            <a:xfrm>
              <a:off x="9012238" y="3113088"/>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6 w 154"/>
                <a:gd name="T13" fmla="*/ 148 h 155"/>
                <a:gd name="T14" fmla="*/ 93 w 154"/>
                <a:gd name="T15" fmla="*/ 152 h 155"/>
                <a:gd name="T16" fmla="*/ 76 w 154"/>
                <a:gd name="T17" fmla="*/ 155 h 155"/>
                <a:gd name="T18" fmla="*/ 68 w 154"/>
                <a:gd name="T19" fmla="*/ 154 h 155"/>
                <a:gd name="T20" fmla="*/ 54 w 154"/>
                <a:gd name="T21" fmla="*/ 151 h 155"/>
                <a:gd name="T22" fmla="*/ 40 w 154"/>
                <a:gd name="T23" fmla="*/ 146 h 155"/>
                <a:gd name="T24" fmla="*/ 27 w 154"/>
                <a:gd name="T25" fmla="*/ 136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6 w 154"/>
                <a:gd name="T39" fmla="*/ 47 h 155"/>
                <a:gd name="T40" fmla="*/ 12 w 154"/>
                <a:gd name="T41" fmla="*/ 35 h 155"/>
                <a:gd name="T42" fmla="*/ 23 w 154"/>
                <a:gd name="T43" fmla="*/ 23 h 155"/>
                <a:gd name="T44" fmla="*/ 34 w 154"/>
                <a:gd name="T45" fmla="*/ 14 h 155"/>
                <a:gd name="T46" fmla="*/ 47 w 154"/>
                <a:gd name="T47" fmla="*/ 7 h 155"/>
                <a:gd name="T48" fmla="*/ 62 w 154"/>
                <a:gd name="T49" fmla="*/ 2 h 155"/>
                <a:gd name="T50" fmla="*/ 76 w 154"/>
                <a:gd name="T51" fmla="*/ 0 h 155"/>
                <a:gd name="T52" fmla="*/ 84 w 154"/>
                <a:gd name="T53" fmla="*/ 1 h 155"/>
                <a:gd name="T54" fmla="*/ 99 w 154"/>
                <a:gd name="T55" fmla="*/ 4 h 155"/>
                <a:gd name="T56" fmla="*/ 113 w 154"/>
                <a:gd name="T57" fmla="*/ 9 h 155"/>
                <a:gd name="T58" fmla="*/ 126 w 154"/>
                <a:gd name="T59" fmla="*/ 19 h 155"/>
                <a:gd name="T60" fmla="*/ 136 w 154"/>
                <a:gd name="T61" fmla="*/ 29 h 155"/>
                <a:gd name="T62" fmla="*/ 145 w 154"/>
                <a:gd name="T63" fmla="*/ 40 h 155"/>
                <a:gd name="T64" fmla="*/ 151 w 154"/>
                <a:gd name="T65" fmla="*/ 54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5" y="115"/>
                  </a:lnTo>
                  <a:lnTo>
                    <a:pt x="141" y="120"/>
                  </a:lnTo>
                  <a:lnTo>
                    <a:pt x="136" y="126"/>
                  </a:lnTo>
                  <a:lnTo>
                    <a:pt x="131" y="132"/>
                  </a:lnTo>
                  <a:lnTo>
                    <a:pt x="126" y="136"/>
                  </a:lnTo>
                  <a:lnTo>
                    <a:pt x="120" y="141"/>
                  </a:lnTo>
                  <a:lnTo>
                    <a:pt x="113" y="146"/>
                  </a:lnTo>
                  <a:lnTo>
                    <a:pt x="106" y="148"/>
                  </a:lnTo>
                  <a:lnTo>
                    <a:pt x="99" y="151"/>
                  </a:lnTo>
                  <a:lnTo>
                    <a:pt x="93" y="152"/>
                  </a:lnTo>
                  <a:lnTo>
                    <a:pt x="84" y="154"/>
                  </a:lnTo>
                  <a:lnTo>
                    <a:pt x="76" y="155"/>
                  </a:lnTo>
                  <a:lnTo>
                    <a:pt x="76" y="155"/>
                  </a:lnTo>
                  <a:lnTo>
                    <a:pt x="68" y="154"/>
                  </a:lnTo>
                  <a:lnTo>
                    <a:pt x="62" y="152"/>
                  </a:lnTo>
                  <a:lnTo>
                    <a:pt x="54" y="151"/>
                  </a:lnTo>
                  <a:lnTo>
                    <a:pt x="47" y="148"/>
                  </a:lnTo>
                  <a:lnTo>
                    <a:pt x="40" y="146"/>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2" y="35"/>
                  </a:lnTo>
                  <a:lnTo>
                    <a:pt x="17" y="29"/>
                  </a:lnTo>
                  <a:lnTo>
                    <a:pt x="23" y="23"/>
                  </a:lnTo>
                  <a:lnTo>
                    <a:pt x="27" y="19"/>
                  </a:lnTo>
                  <a:lnTo>
                    <a:pt x="34" y="14"/>
                  </a:lnTo>
                  <a:lnTo>
                    <a:pt x="40" y="9"/>
                  </a:lnTo>
                  <a:lnTo>
                    <a:pt x="47" y="7"/>
                  </a:lnTo>
                  <a:lnTo>
                    <a:pt x="54" y="4"/>
                  </a:lnTo>
                  <a:lnTo>
                    <a:pt x="62" y="2"/>
                  </a:lnTo>
                  <a:lnTo>
                    <a:pt x="68" y="1"/>
                  </a:lnTo>
                  <a:lnTo>
                    <a:pt x="76" y="0"/>
                  </a:lnTo>
                  <a:lnTo>
                    <a:pt x="76" y="0"/>
                  </a:lnTo>
                  <a:lnTo>
                    <a:pt x="84" y="1"/>
                  </a:lnTo>
                  <a:lnTo>
                    <a:pt x="93" y="2"/>
                  </a:lnTo>
                  <a:lnTo>
                    <a:pt x="99" y="4"/>
                  </a:lnTo>
                  <a:lnTo>
                    <a:pt x="106" y="7"/>
                  </a:lnTo>
                  <a:lnTo>
                    <a:pt x="113" y="9"/>
                  </a:lnTo>
                  <a:lnTo>
                    <a:pt x="120" y="14"/>
                  </a:lnTo>
                  <a:lnTo>
                    <a:pt x="126" y="19"/>
                  </a:lnTo>
                  <a:lnTo>
                    <a:pt x="131" y="23"/>
                  </a:lnTo>
                  <a:lnTo>
                    <a:pt x="136" y="29"/>
                  </a:lnTo>
                  <a:lnTo>
                    <a:pt x="141" y="35"/>
                  </a:lnTo>
                  <a:lnTo>
                    <a:pt x="145" y="40"/>
                  </a:lnTo>
                  <a:lnTo>
                    <a:pt x="147" y="47"/>
                  </a:lnTo>
                  <a:lnTo>
                    <a:pt x="151" y="54"/>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4" name="Freeform 1764">
              <a:extLst>
                <a:ext uri="{FF2B5EF4-FFF2-40B4-BE49-F238E27FC236}">
                  <a16:creationId xmlns:a16="http://schemas.microsoft.com/office/drawing/2014/main" id="{C83353EA-F95F-42EF-993C-2001E78E9177}"/>
                </a:ext>
              </a:extLst>
            </p:cNvPr>
            <p:cNvSpPr>
              <a:spLocks/>
            </p:cNvSpPr>
            <p:nvPr/>
          </p:nvSpPr>
          <p:spPr bwMode="auto">
            <a:xfrm>
              <a:off x="9012238" y="3043238"/>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6 w 154"/>
                <a:gd name="T13" fmla="*/ 148 h 155"/>
                <a:gd name="T14" fmla="*/ 93 w 154"/>
                <a:gd name="T15" fmla="*/ 152 h 155"/>
                <a:gd name="T16" fmla="*/ 76 w 154"/>
                <a:gd name="T17" fmla="*/ 155 h 155"/>
                <a:gd name="T18" fmla="*/ 68 w 154"/>
                <a:gd name="T19" fmla="*/ 154 h 155"/>
                <a:gd name="T20" fmla="*/ 54 w 154"/>
                <a:gd name="T21" fmla="*/ 151 h 155"/>
                <a:gd name="T22" fmla="*/ 40 w 154"/>
                <a:gd name="T23" fmla="*/ 146 h 155"/>
                <a:gd name="T24" fmla="*/ 27 w 154"/>
                <a:gd name="T25" fmla="*/ 136 h 155"/>
                <a:gd name="T26" fmla="*/ 17 w 154"/>
                <a:gd name="T27" fmla="*/ 126 h 155"/>
                <a:gd name="T28" fmla="*/ 9 w 154"/>
                <a:gd name="T29" fmla="*/ 115 h 155"/>
                <a:gd name="T30" fmla="*/ 3 w 154"/>
                <a:gd name="T31" fmla="*/ 100 h 155"/>
                <a:gd name="T32" fmla="*/ 0 w 154"/>
                <a:gd name="T33" fmla="*/ 85 h 155"/>
                <a:gd name="T34" fmla="*/ 0 w 154"/>
                <a:gd name="T35" fmla="*/ 78 h 155"/>
                <a:gd name="T36" fmla="*/ 1 w 154"/>
                <a:gd name="T37" fmla="*/ 62 h 155"/>
                <a:gd name="T38" fmla="*/ 6 w 154"/>
                <a:gd name="T39" fmla="*/ 47 h 155"/>
                <a:gd name="T40" fmla="*/ 12 w 154"/>
                <a:gd name="T41" fmla="*/ 35 h 155"/>
                <a:gd name="T42" fmla="*/ 23 w 154"/>
                <a:gd name="T43" fmla="*/ 23 h 155"/>
                <a:gd name="T44" fmla="*/ 34 w 154"/>
                <a:gd name="T45" fmla="*/ 14 h 155"/>
                <a:gd name="T46" fmla="*/ 47 w 154"/>
                <a:gd name="T47" fmla="*/ 6 h 155"/>
                <a:gd name="T48" fmla="*/ 62 w 154"/>
                <a:gd name="T49" fmla="*/ 1 h 155"/>
                <a:gd name="T50" fmla="*/ 76 w 154"/>
                <a:gd name="T51" fmla="*/ 0 h 155"/>
                <a:gd name="T52" fmla="*/ 84 w 154"/>
                <a:gd name="T53" fmla="*/ 0 h 155"/>
                <a:gd name="T54" fmla="*/ 99 w 154"/>
                <a:gd name="T55" fmla="*/ 4 h 155"/>
                <a:gd name="T56" fmla="*/ 113 w 154"/>
                <a:gd name="T57" fmla="*/ 9 h 155"/>
                <a:gd name="T58" fmla="*/ 126 w 154"/>
                <a:gd name="T59" fmla="*/ 19 h 155"/>
                <a:gd name="T60" fmla="*/ 136 w 154"/>
                <a:gd name="T61" fmla="*/ 29 h 155"/>
                <a:gd name="T62" fmla="*/ 145 w 154"/>
                <a:gd name="T63" fmla="*/ 40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0"/>
                  </a:lnTo>
                  <a:lnTo>
                    <a:pt x="147" y="108"/>
                  </a:lnTo>
                  <a:lnTo>
                    <a:pt x="145" y="115"/>
                  </a:lnTo>
                  <a:lnTo>
                    <a:pt x="141" y="120"/>
                  </a:lnTo>
                  <a:lnTo>
                    <a:pt x="136" y="126"/>
                  </a:lnTo>
                  <a:lnTo>
                    <a:pt x="131" y="132"/>
                  </a:lnTo>
                  <a:lnTo>
                    <a:pt x="126" y="136"/>
                  </a:lnTo>
                  <a:lnTo>
                    <a:pt x="120" y="141"/>
                  </a:lnTo>
                  <a:lnTo>
                    <a:pt x="113" y="146"/>
                  </a:lnTo>
                  <a:lnTo>
                    <a:pt x="106" y="148"/>
                  </a:lnTo>
                  <a:lnTo>
                    <a:pt x="99" y="151"/>
                  </a:lnTo>
                  <a:lnTo>
                    <a:pt x="93" y="152"/>
                  </a:lnTo>
                  <a:lnTo>
                    <a:pt x="84" y="154"/>
                  </a:lnTo>
                  <a:lnTo>
                    <a:pt x="76" y="155"/>
                  </a:lnTo>
                  <a:lnTo>
                    <a:pt x="76" y="155"/>
                  </a:lnTo>
                  <a:lnTo>
                    <a:pt x="68" y="154"/>
                  </a:lnTo>
                  <a:lnTo>
                    <a:pt x="62" y="152"/>
                  </a:lnTo>
                  <a:lnTo>
                    <a:pt x="54" y="151"/>
                  </a:lnTo>
                  <a:lnTo>
                    <a:pt x="47" y="148"/>
                  </a:lnTo>
                  <a:lnTo>
                    <a:pt x="40" y="146"/>
                  </a:lnTo>
                  <a:lnTo>
                    <a:pt x="34" y="141"/>
                  </a:lnTo>
                  <a:lnTo>
                    <a:pt x="27" y="136"/>
                  </a:lnTo>
                  <a:lnTo>
                    <a:pt x="23" y="132"/>
                  </a:lnTo>
                  <a:lnTo>
                    <a:pt x="17" y="126"/>
                  </a:lnTo>
                  <a:lnTo>
                    <a:pt x="12" y="120"/>
                  </a:lnTo>
                  <a:lnTo>
                    <a:pt x="9" y="115"/>
                  </a:lnTo>
                  <a:lnTo>
                    <a:pt x="6" y="108"/>
                  </a:lnTo>
                  <a:lnTo>
                    <a:pt x="3" y="100"/>
                  </a:lnTo>
                  <a:lnTo>
                    <a:pt x="1" y="93"/>
                  </a:lnTo>
                  <a:lnTo>
                    <a:pt x="0" y="85"/>
                  </a:lnTo>
                  <a:lnTo>
                    <a:pt x="0" y="78"/>
                  </a:lnTo>
                  <a:lnTo>
                    <a:pt x="0" y="78"/>
                  </a:lnTo>
                  <a:lnTo>
                    <a:pt x="0" y="70"/>
                  </a:lnTo>
                  <a:lnTo>
                    <a:pt x="1" y="62"/>
                  </a:lnTo>
                  <a:lnTo>
                    <a:pt x="3" y="55"/>
                  </a:lnTo>
                  <a:lnTo>
                    <a:pt x="6" y="47"/>
                  </a:lnTo>
                  <a:lnTo>
                    <a:pt x="9" y="40"/>
                  </a:lnTo>
                  <a:lnTo>
                    <a:pt x="12" y="35"/>
                  </a:lnTo>
                  <a:lnTo>
                    <a:pt x="17" y="29"/>
                  </a:lnTo>
                  <a:lnTo>
                    <a:pt x="23" y="23"/>
                  </a:lnTo>
                  <a:lnTo>
                    <a:pt x="27" y="19"/>
                  </a:lnTo>
                  <a:lnTo>
                    <a:pt x="34" y="14"/>
                  </a:lnTo>
                  <a:lnTo>
                    <a:pt x="40" y="9"/>
                  </a:lnTo>
                  <a:lnTo>
                    <a:pt x="47" y="6"/>
                  </a:lnTo>
                  <a:lnTo>
                    <a:pt x="54" y="4"/>
                  </a:lnTo>
                  <a:lnTo>
                    <a:pt x="62" y="1"/>
                  </a:lnTo>
                  <a:lnTo>
                    <a:pt x="68" y="0"/>
                  </a:lnTo>
                  <a:lnTo>
                    <a:pt x="76" y="0"/>
                  </a:lnTo>
                  <a:lnTo>
                    <a:pt x="76" y="0"/>
                  </a:lnTo>
                  <a:lnTo>
                    <a:pt x="84" y="0"/>
                  </a:lnTo>
                  <a:lnTo>
                    <a:pt x="93" y="1"/>
                  </a:lnTo>
                  <a:lnTo>
                    <a:pt x="99" y="4"/>
                  </a:lnTo>
                  <a:lnTo>
                    <a:pt x="106" y="6"/>
                  </a:lnTo>
                  <a:lnTo>
                    <a:pt x="113" y="9"/>
                  </a:lnTo>
                  <a:lnTo>
                    <a:pt x="120" y="14"/>
                  </a:lnTo>
                  <a:lnTo>
                    <a:pt x="126" y="19"/>
                  </a:lnTo>
                  <a:lnTo>
                    <a:pt x="131" y="23"/>
                  </a:lnTo>
                  <a:lnTo>
                    <a:pt x="136" y="29"/>
                  </a:lnTo>
                  <a:lnTo>
                    <a:pt x="141" y="35"/>
                  </a:lnTo>
                  <a:lnTo>
                    <a:pt x="145" y="40"/>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5" name="Freeform 1765">
              <a:extLst>
                <a:ext uri="{FF2B5EF4-FFF2-40B4-BE49-F238E27FC236}">
                  <a16:creationId xmlns:a16="http://schemas.microsoft.com/office/drawing/2014/main" id="{030E4AC1-6ACA-40DC-87C7-6BB4320DB7ED}"/>
                </a:ext>
              </a:extLst>
            </p:cNvPr>
            <p:cNvSpPr>
              <a:spLocks/>
            </p:cNvSpPr>
            <p:nvPr/>
          </p:nvSpPr>
          <p:spPr bwMode="auto">
            <a:xfrm>
              <a:off x="8382000" y="3246438"/>
              <a:ext cx="49213" cy="47625"/>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1 h 153"/>
                <a:gd name="T10" fmla="*/ 121 w 155"/>
                <a:gd name="T11" fmla="*/ 141 h 153"/>
                <a:gd name="T12" fmla="*/ 108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8 w 155"/>
                <a:gd name="T27" fmla="*/ 126 h 153"/>
                <a:gd name="T28" fmla="*/ 10 w 155"/>
                <a:gd name="T29" fmla="*/ 113 h 153"/>
                <a:gd name="T30" fmla="*/ 4 w 155"/>
                <a:gd name="T31" fmla="*/ 99 h 153"/>
                <a:gd name="T32" fmla="*/ 0 w 155"/>
                <a:gd name="T33" fmla="*/ 85 h 153"/>
                <a:gd name="T34" fmla="*/ 0 w 155"/>
                <a:gd name="T35" fmla="*/ 77 h 153"/>
                <a:gd name="T36" fmla="*/ 2 w 155"/>
                <a:gd name="T37" fmla="*/ 60 h 153"/>
                <a:gd name="T38" fmla="*/ 6 w 155"/>
                <a:gd name="T39" fmla="*/ 47 h 153"/>
                <a:gd name="T40" fmla="*/ 14 w 155"/>
                <a:gd name="T41" fmla="*/ 33 h 153"/>
                <a:gd name="T42" fmla="*/ 23 w 155"/>
                <a:gd name="T43" fmla="*/ 22 h 153"/>
                <a:gd name="T44" fmla="*/ 35 w 155"/>
                <a:gd name="T45" fmla="*/ 12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1" y="141"/>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8" y="126"/>
                  </a:lnTo>
                  <a:lnTo>
                    <a:pt x="14" y="120"/>
                  </a:lnTo>
                  <a:lnTo>
                    <a:pt x="10" y="113"/>
                  </a:lnTo>
                  <a:lnTo>
                    <a:pt x="6" y="106"/>
                  </a:lnTo>
                  <a:lnTo>
                    <a:pt x="4" y="99"/>
                  </a:lnTo>
                  <a:lnTo>
                    <a:pt x="2" y="93"/>
                  </a:lnTo>
                  <a:lnTo>
                    <a:pt x="0" y="85"/>
                  </a:lnTo>
                  <a:lnTo>
                    <a:pt x="0" y="77"/>
                  </a:lnTo>
                  <a:lnTo>
                    <a:pt x="0" y="77"/>
                  </a:lnTo>
                  <a:lnTo>
                    <a:pt x="0" y="69"/>
                  </a:lnTo>
                  <a:lnTo>
                    <a:pt x="2" y="60"/>
                  </a:lnTo>
                  <a:lnTo>
                    <a:pt x="4" y="54"/>
                  </a:lnTo>
                  <a:lnTo>
                    <a:pt x="6" y="47"/>
                  </a:lnTo>
                  <a:lnTo>
                    <a:pt x="10" y="40"/>
                  </a:lnTo>
                  <a:lnTo>
                    <a:pt x="14" y="33"/>
                  </a:lnTo>
                  <a:lnTo>
                    <a:pt x="18" y="27"/>
                  </a:lnTo>
                  <a:lnTo>
                    <a:pt x="23" y="22"/>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1" y="12"/>
                  </a:lnTo>
                  <a:lnTo>
                    <a:pt x="126" y="17"/>
                  </a:lnTo>
                  <a:lnTo>
                    <a:pt x="132" y="22"/>
                  </a:lnTo>
                  <a:lnTo>
                    <a:pt x="137" y="27"/>
                  </a:lnTo>
                  <a:lnTo>
                    <a:pt x="141" y="33"/>
                  </a:lnTo>
                  <a:lnTo>
                    <a:pt x="145" y="40"/>
                  </a:lnTo>
                  <a:lnTo>
                    <a:pt x="148" y="47"/>
                  </a:lnTo>
                  <a:lnTo>
                    <a:pt x="151" y="54"/>
                  </a:lnTo>
                  <a:lnTo>
                    <a:pt x="153" y="60"/>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6" name="Freeform 1766">
              <a:extLst>
                <a:ext uri="{FF2B5EF4-FFF2-40B4-BE49-F238E27FC236}">
                  <a16:creationId xmlns:a16="http://schemas.microsoft.com/office/drawing/2014/main" id="{2EFCF85E-B188-4C55-A29E-F8CB6BD4EFE5}"/>
                </a:ext>
              </a:extLst>
            </p:cNvPr>
            <p:cNvSpPr>
              <a:spLocks/>
            </p:cNvSpPr>
            <p:nvPr/>
          </p:nvSpPr>
          <p:spPr bwMode="auto">
            <a:xfrm>
              <a:off x="8451850" y="3246438"/>
              <a:ext cx="47625" cy="47625"/>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1 h 153"/>
                <a:gd name="T10" fmla="*/ 120 w 154"/>
                <a:gd name="T11" fmla="*/ 141 h 153"/>
                <a:gd name="T12" fmla="*/ 108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9 w 154"/>
                <a:gd name="T25" fmla="*/ 136 h 153"/>
                <a:gd name="T26" fmla="*/ 17 w 154"/>
                <a:gd name="T27" fmla="*/ 126 h 153"/>
                <a:gd name="T28" fmla="*/ 9 w 154"/>
                <a:gd name="T29" fmla="*/ 113 h 153"/>
                <a:gd name="T30" fmla="*/ 3 w 154"/>
                <a:gd name="T31" fmla="*/ 99 h 153"/>
                <a:gd name="T32" fmla="*/ 0 w 154"/>
                <a:gd name="T33" fmla="*/ 85 h 153"/>
                <a:gd name="T34" fmla="*/ 0 w 154"/>
                <a:gd name="T35" fmla="*/ 77 h 153"/>
                <a:gd name="T36" fmla="*/ 1 w 154"/>
                <a:gd name="T37" fmla="*/ 60 h 153"/>
                <a:gd name="T38" fmla="*/ 6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3"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9" y="136"/>
                  </a:lnTo>
                  <a:lnTo>
                    <a:pt x="23" y="131"/>
                  </a:lnTo>
                  <a:lnTo>
                    <a:pt x="17" y="126"/>
                  </a:lnTo>
                  <a:lnTo>
                    <a:pt x="14" y="120"/>
                  </a:lnTo>
                  <a:lnTo>
                    <a:pt x="9" y="113"/>
                  </a:lnTo>
                  <a:lnTo>
                    <a:pt x="6" y="106"/>
                  </a:lnTo>
                  <a:lnTo>
                    <a:pt x="3" y="99"/>
                  </a:lnTo>
                  <a:lnTo>
                    <a:pt x="1" y="93"/>
                  </a:lnTo>
                  <a:lnTo>
                    <a:pt x="0" y="85"/>
                  </a:lnTo>
                  <a:lnTo>
                    <a:pt x="0" y="77"/>
                  </a:lnTo>
                  <a:lnTo>
                    <a:pt x="0" y="77"/>
                  </a:lnTo>
                  <a:lnTo>
                    <a:pt x="0" y="69"/>
                  </a:lnTo>
                  <a:lnTo>
                    <a:pt x="1" y="60"/>
                  </a:lnTo>
                  <a:lnTo>
                    <a:pt x="3" y="54"/>
                  </a:lnTo>
                  <a:lnTo>
                    <a:pt x="6" y="47"/>
                  </a:lnTo>
                  <a:lnTo>
                    <a:pt x="9" y="40"/>
                  </a:lnTo>
                  <a:lnTo>
                    <a:pt x="14" y="33"/>
                  </a:lnTo>
                  <a:lnTo>
                    <a:pt x="17" y="27"/>
                  </a:lnTo>
                  <a:lnTo>
                    <a:pt x="23" y="22"/>
                  </a:lnTo>
                  <a:lnTo>
                    <a:pt x="29" y="17"/>
                  </a:lnTo>
                  <a:lnTo>
                    <a:pt x="34" y="12"/>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2"/>
                  </a:lnTo>
                  <a:lnTo>
                    <a:pt x="126" y="17"/>
                  </a:lnTo>
                  <a:lnTo>
                    <a:pt x="132" y="22"/>
                  </a:lnTo>
                  <a:lnTo>
                    <a:pt x="136" y="27"/>
                  </a:lnTo>
                  <a:lnTo>
                    <a:pt x="141" y="33"/>
                  </a:lnTo>
                  <a:lnTo>
                    <a:pt x="145" y="40"/>
                  </a:lnTo>
                  <a:lnTo>
                    <a:pt x="148" y="47"/>
                  </a:lnTo>
                  <a:lnTo>
                    <a:pt x="151" y="54"/>
                  </a:lnTo>
                  <a:lnTo>
                    <a:pt x="152" y="60"/>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7" name="Freeform 1767">
              <a:extLst>
                <a:ext uri="{FF2B5EF4-FFF2-40B4-BE49-F238E27FC236}">
                  <a16:creationId xmlns:a16="http://schemas.microsoft.com/office/drawing/2014/main" id="{E339AF83-3555-4BF4-ABCF-231930E9FAFD}"/>
                </a:ext>
              </a:extLst>
            </p:cNvPr>
            <p:cNvSpPr>
              <a:spLocks/>
            </p:cNvSpPr>
            <p:nvPr/>
          </p:nvSpPr>
          <p:spPr bwMode="auto">
            <a:xfrm>
              <a:off x="8521700" y="3246438"/>
              <a:ext cx="47625" cy="47625"/>
            </a:xfrm>
            <a:custGeom>
              <a:avLst/>
              <a:gdLst>
                <a:gd name="T0" fmla="*/ 153 w 153"/>
                <a:gd name="T1" fmla="*/ 77 h 153"/>
                <a:gd name="T2" fmla="*/ 152 w 153"/>
                <a:gd name="T3" fmla="*/ 93 h 153"/>
                <a:gd name="T4" fmla="*/ 147 w 153"/>
                <a:gd name="T5" fmla="*/ 106 h 153"/>
                <a:gd name="T6" fmla="*/ 141 w 153"/>
                <a:gd name="T7" fmla="*/ 120 h 153"/>
                <a:gd name="T8" fmla="*/ 131 w 153"/>
                <a:gd name="T9" fmla="*/ 131 h 153"/>
                <a:gd name="T10" fmla="*/ 120 w 153"/>
                <a:gd name="T11" fmla="*/ 141 h 153"/>
                <a:gd name="T12" fmla="*/ 106 w 153"/>
                <a:gd name="T13" fmla="*/ 147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0 h 153"/>
                <a:gd name="T38" fmla="*/ 6 w 153"/>
                <a:gd name="T39" fmla="*/ 47 h 153"/>
                <a:gd name="T40" fmla="*/ 12 w 153"/>
                <a:gd name="T41" fmla="*/ 33 h 153"/>
                <a:gd name="T42" fmla="*/ 23 w 153"/>
                <a:gd name="T43" fmla="*/ 22 h 153"/>
                <a:gd name="T44" fmla="*/ 34 w 153"/>
                <a:gd name="T45" fmla="*/ 12 h 153"/>
                <a:gd name="T46" fmla="*/ 47 w 153"/>
                <a:gd name="T47" fmla="*/ 6 h 153"/>
                <a:gd name="T48" fmla="*/ 62 w 153"/>
                <a:gd name="T49" fmla="*/ 1 h 153"/>
                <a:gd name="T50" fmla="*/ 77 w 153"/>
                <a:gd name="T51" fmla="*/ 0 h 153"/>
                <a:gd name="T52" fmla="*/ 85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0"/>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0"/>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8" name="Freeform 1768">
              <a:extLst>
                <a:ext uri="{FF2B5EF4-FFF2-40B4-BE49-F238E27FC236}">
                  <a16:creationId xmlns:a16="http://schemas.microsoft.com/office/drawing/2014/main" id="{BADAB0D9-01CB-46EB-AC6D-E5F9B936268E}"/>
                </a:ext>
              </a:extLst>
            </p:cNvPr>
            <p:cNvSpPr>
              <a:spLocks/>
            </p:cNvSpPr>
            <p:nvPr/>
          </p:nvSpPr>
          <p:spPr bwMode="auto">
            <a:xfrm>
              <a:off x="8382000" y="3175001"/>
              <a:ext cx="49213" cy="49213"/>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1 h 153"/>
                <a:gd name="T10" fmla="*/ 121 w 155"/>
                <a:gd name="T11" fmla="*/ 141 h 153"/>
                <a:gd name="T12" fmla="*/ 108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8 w 155"/>
                <a:gd name="T27" fmla="*/ 126 h 153"/>
                <a:gd name="T28" fmla="*/ 10 w 155"/>
                <a:gd name="T29" fmla="*/ 113 h 153"/>
                <a:gd name="T30" fmla="*/ 4 w 155"/>
                <a:gd name="T31" fmla="*/ 99 h 153"/>
                <a:gd name="T32" fmla="*/ 0 w 155"/>
                <a:gd name="T33" fmla="*/ 85 h 153"/>
                <a:gd name="T34" fmla="*/ 0 w 155"/>
                <a:gd name="T35" fmla="*/ 77 h 153"/>
                <a:gd name="T36" fmla="*/ 2 w 155"/>
                <a:gd name="T37" fmla="*/ 61 h 153"/>
                <a:gd name="T38" fmla="*/ 6 w 155"/>
                <a:gd name="T39" fmla="*/ 47 h 153"/>
                <a:gd name="T40" fmla="*/ 14 w 155"/>
                <a:gd name="T41" fmla="*/ 33 h 153"/>
                <a:gd name="T42" fmla="*/ 23 w 155"/>
                <a:gd name="T43" fmla="*/ 22 h 153"/>
                <a:gd name="T44" fmla="*/ 35 w 155"/>
                <a:gd name="T45" fmla="*/ 12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1" y="141"/>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8" y="126"/>
                  </a:lnTo>
                  <a:lnTo>
                    <a:pt x="14" y="120"/>
                  </a:lnTo>
                  <a:lnTo>
                    <a:pt x="10" y="113"/>
                  </a:lnTo>
                  <a:lnTo>
                    <a:pt x="6" y="106"/>
                  </a:lnTo>
                  <a:lnTo>
                    <a:pt x="4" y="99"/>
                  </a:lnTo>
                  <a:lnTo>
                    <a:pt x="2" y="93"/>
                  </a:lnTo>
                  <a:lnTo>
                    <a:pt x="0" y="85"/>
                  </a:lnTo>
                  <a:lnTo>
                    <a:pt x="0" y="77"/>
                  </a:lnTo>
                  <a:lnTo>
                    <a:pt x="0" y="77"/>
                  </a:lnTo>
                  <a:lnTo>
                    <a:pt x="0" y="69"/>
                  </a:lnTo>
                  <a:lnTo>
                    <a:pt x="2" y="61"/>
                  </a:lnTo>
                  <a:lnTo>
                    <a:pt x="4" y="54"/>
                  </a:lnTo>
                  <a:lnTo>
                    <a:pt x="6" y="47"/>
                  </a:lnTo>
                  <a:lnTo>
                    <a:pt x="10" y="40"/>
                  </a:lnTo>
                  <a:lnTo>
                    <a:pt x="14" y="33"/>
                  </a:lnTo>
                  <a:lnTo>
                    <a:pt x="18" y="27"/>
                  </a:lnTo>
                  <a:lnTo>
                    <a:pt x="23" y="22"/>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1" y="12"/>
                  </a:lnTo>
                  <a:lnTo>
                    <a:pt x="126" y="17"/>
                  </a:lnTo>
                  <a:lnTo>
                    <a:pt x="132" y="22"/>
                  </a:lnTo>
                  <a:lnTo>
                    <a:pt x="137" y="27"/>
                  </a:lnTo>
                  <a:lnTo>
                    <a:pt x="141" y="33"/>
                  </a:lnTo>
                  <a:lnTo>
                    <a:pt x="145"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9" name="Freeform 1769">
              <a:extLst>
                <a:ext uri="{FF2B5EF4-FFF2-40B4-BE49-F238E27FC236}">
                  <a16:creationId xmlns:a16="http://schemas.microsoft.com/office/drawing/2014/main" id="{FB520F57-9AE8-419C-A3E5-D9EDC21E1F0F}"/>
                </a:ext>
              </a:extLst>
            </p:cNvPr>
            <p:cNvSpPr>
              <a:spLocks/>
            </p:cNvSpPr>
            <p:nvPr/>
          </p:nvSpPr>
          <p:spPr bwMode="auto">
            <a:xfrm>
              <a:off x="8451850" y="3175001"/>
              <a:ext cx="47625" cy="49213"/>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1 h 153"/>
                <a:gd name="T10" fmla="*/ 120 w 154"/>
                <a:gd name="T11" fmla="*/ 141 h 153"/>
                <a:gd name="T12" fmla="*/ 108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9 w 154"/>
                <a:gd name="T25" fmla="*/ 136 h 153"/>
                <a:gd name="T26" fmla="*/ 17 w 154"/>
                <a:gd name="T27" fmla="*/ 126 h 153"/>
                <a:gd name="T28" fmla="*/ 9 w 154"/>
                <a:gd name="T29" fmla="*/ 113 h 153"/>
                <a:gd name="T30" fmla="*/ 3 w 154"/>
                <a:gd name="T31" fmla="*/ 99 h 153"/>
                <a:gd name="T32" fmla="*/ 0 w 154"/>
                <a:gd name="T33" fmla="*/ 85 h 153"/>
                <a:gd name="T34" fmla="*/ 0 w 154"/>
                <a:gd name="T35" fmla="*/ 77 h 153"/>
                <a:gd name="T36" fmla="*/ 1 w 154"/>
                <a:gd name="T37" fmla="*/ 61 h 153"/>
                <a:gd name="T38" fmla="*/ 6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3"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9" y="136"/>
                  </a:lnTo>
                  <a:lnTo>
                    <a:pt x="23" y="131"/>
                  </a:lnTo>
                  <a:lnTo>
                    <a:pt x="17" y="126"/>
                  </a:lnTo>
                  <a:lnTo>
                    <a:pt x="14"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4" y="33"/>
                  </a:lnTo>
                  <a:lnTo>
                    <a:pt x="17" y="27"/>
                  </a:lnTo>
                  <a:lnTo>
                    <a:pt x="23" y="22"/>
                  </a:lnTo>
                  <a:lnTo>
                    <a:pt x="29" y="17"/>
                  </a:lnTo>
                  <a:lnTo>
                    <a:pt x="34" y="12"/>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2"/>
                  </a:lnTo>
                  <a:lnTo>
                    <a:pt x="126" y="17"/>
                  </a:lnTo>
                  <a:lnTo>
                    <a:pt x="132" y="22"/>
                  </a:lnTo>
                  <a:lnTo>
                    <a:pt x="136" y="27"/>
                  </a:lnTo>
                  <a:lnTo>
                    <a:pt x="141" y="33"/>
                  </a:lnTo>
                  <a:lnTo>
                    <a:pt x="145" y="40"/>
                  </a:lnTo>
                  <a:lnTo>
                    <a:pt x="148"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0" name="Freeform 1770">
              <a:extLst>
                <a:ext uri="{FF2B5EF4-FFF2-40B4-BE49-F238E27FC236}">
                  <a16:creationId xmlns:a16="http://schemas.microsoft.com/office/drawing/2014/main" id="{8CA527DF-9DFE-4264-B1F4-E116F21CA926}"/>
                </a:ext>
              </a:extLst>
            </p:cNvPr>
            <p:cNvSpPr>
              <a:spLocks/>
            </p:cNvSpPr>
            <p:nvPr/>
          </p:nvSpPr>
          <p:spPr bwMode="auto">
            <a:xfrm>
              <a:off x="8521700" y="3175001"/>
              <a:ext cx="47625" cy="49213"/>
            </a:xfrm>
            <a:custGeom>
              <a:avLst/>
              <a:gdLst>
                <a:gd name="T0" fmla="*/ 153 w 153"/>
                <a:gd name="T1" fmla="*/ 77 h 153"/>
                <a:gd name="T2" fmla="*/ 152 w 153"/>
                <a:gd name="T3" fmla="*/ 93 h 153"/>
                <a:gd name="T4" fmla="*/ 147 w 153"/>
                <a:gd name="T5" fmla="*/ 106 h 153"/>
                <a:gd name="T6" fmla="*/ 141 w 153"/>
                <a:gd name="T7" fmla="*/ 120 h 153"/>
                <a:gd name="T8" fmla="*/ 131 w 153"/>
                <a:gd name="T9" fmla="*/ 131 h 153"/>
                <a:gd name="T10" fmla="*/ 120 w 153"/>
                <a:gd name="T11" fmla="*/ 141 h 153"/>
                <a:gd name="T12" fmla="*/ 106 w 153"/>
                <a:gd name="T13" fmla="*/ 147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6 w 153"/>
                <a:gd name="T39" fmla="*/ 47 h 153"/>
                <a:gd name="T40" fmla="*/ 12 w 153"/>
                <a:gd name="T41" fmla="*/ 33 h 153"/>
                <a:gd name="T42" fmla="*/ 23 w 153"/>
                <a:gd name="T43" fmla="*/ 22 h 153"/>
                <a:gd name="T44" fmla="*/ 34 w 153"/>
                <a:gd name="T45" fmla="*/ 12 h 153"/>
                <a:gd name="T46" fmla="*/ 47 w 153"/>
                <a:gd name="T47" fmla="*/ 6 h 153"/>
                <a:gd name="T48" fmla="*/ 62 w 153"/>
                <a:gd name="T49" fmla="*/ 1 h 153"/>
                <a:gd name="T50" fmla="*/ 77 w 153"/>
                <a:gd name="T51" fmla="*/ 0 h 153"/>
                <a:gd name="T52" fmla="*/ 85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1" name="Freeform 1771">
              <a:extLst>
                <a:ext uri="{FF2B5EF4-FFF2-40B4-BE49-F238E27FC236}">
                  <a16:creationId xmlns:a16="http://schemas.microsoft.com/office/drawing/2014/main" id="{48F8CF58-92B2-4622-86D1-1AEDB979CE7E}"/>
                </a:ext>
              </a:extLst>
            </p:cNvPr>
            <p:cNvSpPr>
              <a:spLocks/>
            </p:cNvSpPr>
            <p:nvPr/>
          </p:nvSpPr>
          <p:spPr bwMode="auto">
            <a:xfrm>
              <a:off x="8664575" y="3246438"/>
              <a:ext cx="49213" cy="47625"/>
            </a:xfrm>
            <a:custGeom>
              <a:avLst/>
              <a:gdLst>
                <a:gd name="T0" fmla="*/ 153 w 153"/>
                <a:gd name="T1" fmla="*/ 77 h 153"/>
                <a:gd name="T2" fmla="*/ 152 w 153"/>
                <a:gd name="T3" fmla="*/ 93 h 153"/>
                <a:gd name="T4" fmla="*/ 147 w 153"/>
                <a:gd name="T5" fmla="*/ 106 h 153"/>
                <a:gd name="T6" fmla="*/ 141 w 153"/>
                <a:gd name="T7" fmla="*/ 120 h 153"/>
                <a:gd name="T8" fmla="*/ 131 w 153"/>
                <a:gd name="T9" fmla="*/ 131 h 153"/>
                <a:gd name="T10" fmla="*/ 120 w 153"/>
                <a:gd name="T11" fmla="*/ 141 h 153"/>
                <a:gd name="T12" fmla="*/ 106 w 153"/>
                <a:gd name="T13" fmla="*/ 147 h 153"/>
                <a:gd name="T14" fmla="*/ 92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0 h 153"/>
                <a:gd name="T38" fmla="*/ 5 w 153"/>
                <a:gd name="T39" fmla="*/ 47 h 153"/>
                <a:gd name="T40" fmla="*/ 12 w 153"/>
                <a:gd name="T41" fmla="*/ 33 h 153"/>
                <a:gd name="T42" fmla="*/ 23 w 153"/>
                <a:gd name="T43" fmla="*/ 22 h 153"/>
                <a:gd name="T44" fmla="*/ 33 w 153"/>
                <a:gd name="T45" fmla="*/ 12 h 153"/>
                <a:gd name="T46" fmla="*/ 47 w 153"/>
                <a:gd name="T47" fmla="*/ 6 h 153"/>
                <a:gd name="T48" fmla="*/ 62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3"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0"/>
                  </a:lnTo>
                  <a:lnTo>
                    <a:pt x="3" y="54"/>
                  </a:lnTo>
                  <a:lnTo>
                    <a:pt x="5" y="47"/>
                  </a:lnTo>
                  <a:lnTo>
                    <a:pt x="9" y="40"/>
                  </a:lnTo>
                  <a:lnTo>
                    <a:pt x="12" y="33"/>
                  </a:lnTo>
                  <a:lnTo>
                    <a:pt x="17" y="27"/>
                  </a:lnTo>
                  <a:lnTo>
                    <a:pt x="23" y="22"/>
                  </a:lnTo>
                  <a:lnTo>
                    <a:pt x="27" y="17"/>
                  </a:lnTo>
                  <a:lnTo>
                    <a:pt x="33" y="12"/>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0"/>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2" name="Freeform 1772">
              <a:extLst>
                <a:ext uri="{FF2B5EF4-FFF2-40B4-BE49-F238E27FC236}">
                  <a16:creationId xmlns:a16="http://schemas.microsoft.com/office/drawing/2014/main" id="{CED1CCA3-4A00-4E36-BC69-3C095E823D2B}"/>
                </a:ext>
              </a:extLst>
            </p:cNvPr>
            <p:cNvSpPr>
              <a:spLocks/>
            </p:cNvSpPr>
            <p:nvPr/>
          </p:nvSpPr>
          <p:spPr bwMode="auto">
            <a:xfrm>
              <a:off x="8734425" y="3246438"/>
              <a:ext cx="49213" cy="47625"/>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1 h 153"/>
                <a:gd name="T10" fmla="*/ 121 w 155"/>
                <a:gd name="T11" fmla="*/ 141 h 153"/>
                <a:gd name="T12" fmla="*/ 107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8 w 155"/>
                <a:gd name="T25" fmla="*/ 136 h 153"/>
                <a:gd name="T26" fmla="*/ 18 w 155"/>
                <a:gd name="T27" fmla="*/ 126 h 153"/>
                <a:gd name="T28" fmla="*/ 9 w 155"/>
                <a:gd name="T29" fmla="*/ 113 h 153"/>
                <a:gd name="T30" fmla="*/ 4 w 155"/>
                <a:gd name="T31" fmla="*/ 99 h 153"/>
                <a:gd name="T32" fmla="*/ 0 w 155"/>
                <a:gd name="T33" fmla="*/ 85 h 153"/>
                <a:gd name="T34" fmla="*/ 0 w 155"/>
                <a:gd name="T35" fmla="*/ 77 h 153"/>
                <a:gd name="T36" fmla="*/ 1 w 155"/>
                <a:gd name="T37" fmla="*/ 60 h 153"/>
                <a:gd name="T38" fmla="*/ 6 w 155"/>
                <a:gd name="T39" fmla="*/ 47 h 153"/>
                <a:gd name="T40" fmla="*/ 13 w 155"/>
                <a:gd name="T41" fmla="*/ 33 h 153"/>
                <a:gd name="T42" fmla="*/ 23 w 155"/>
                <a:gd name="T43" fmla="*/ 22 h 153"/>
                <a:gd name="T44" fmla="*/ 35 w 155"/>
                <a:gd name="T45" fmla="*/ 12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0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0" y="99"/>
                  </a:lnTo>
                  <a:lnTo>
                    <a:pt x="148" y="106"/>
                  </a:lnTo>
                  <a:lnTo>
                    <a:pt x="145" y="113"/>
                  </a:lnTo>
                  <a:lnTo>
                    <a:pt x="141" y="120"/>
                  </a:lnTo>
                  <a:lnTo>
                    <a:pt x="137" y="126"/>
                  </a:lnTo>
                  <a:lnTo>
                    <a:pt x="132" y="131"/>
                  </a:lnTo>
                  <a:lnTo>
                    <a:pt x="126" y="136"/>
                  </a:lnTo>
                  <a:lnTo>
                    <a:pt x="121"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8" y="126"/>
                  </a:lnTo>
                  <a:lnTo>
                    <a:pt x="13" y="120"/>
                  </a:lnTo>
                  <a:lnTo>
                    <a:pt x="9" y="113"/>
                  </a:lnTo>
                  <a:lnTo>
                    <a:pt x="6" y="106"/>
                  </a:lnTo>
                  <a:lnTo>
                    <a:pt x="4" y="99"/>
                  </a:lnTo>
                  <a:lnTo>
                    <a:pt x="1" y="93"/>
                  </a:lnTo>
                  <a:lnTo>
                    <a:pt x="0" y="85"/>
                  </a:lnTo>
                  <a:lnTo>
                    <a:pt x="0" y="77"/>
                  </a:lnTo>
                  <a:lnTo>
                    <a:pt x="0" y="77"/>
                  </a:lnTo>
                  <a:lnTo>
                    <a:pt x="0" y="69"/>
                  </a:lnTo>
                  <a:lnTo>
                    <a:pt x="1" y="60"/>
                  </a:lnTo>
                  <a:lnTo>
                    <a:pt x="4" y="54"/>
                  </a:lnTo>
                  <a:lnTo>
                    <a:pt x="6" y="47"/>
                  </a:lnTo>
                  <a:lnTo>
                    <a:pt x="9" y="40"/>
                  </a:lnTo>
                  <a:lnTo>
                    <a:pt x="13" y="33"/>
                  </a:lnTo>
                  <a:lnTo>
                    <a:pt x="18"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2"/>
                  </a:lnTo>
                  <a:lnTo>
                    <a:pt x="137" y="27"/>
                  </a:lnTo>
                  <a:lnTo>
                    <a:pt x="141" y="33"/>
                  </a:lnTo>
                  <a:lnTo>
                    <a:pt x="145" y="40"/>
                  </a:lnTo>
                  <a:lnTo>
                    <a:pt x="148" y="47"/>
                  </a:lnTo>
                  <a:lnTo>
                    <a:pt x="150" y="54"/>
                  </a:lnTo>
                  <a:lnTo>
                    <a:pt x="153" y="60"/>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3" name="Freeform 1773">
              <a:extLst>
                <a:ext uri="{FF2B5EF4-FFF2-40B4-BE49-F238E27FC236}">
                  <a16:creationId xmlns:a16="http://schemas.microsoft.com/office/drawing/2014/main" id="{C16848B2-B92F-4863-9255-61167B82AE93}"/>
                </a:ext>
              </a:extLst>
            </p:cNvPr>
            <p:cNvSpPr>
              <a:spLocks/>
            </p:cNvSpPr>
            <p:nvPr/>
          </p:nvSpPr>
          <p:spPr bwMode="auto">
            <a:xfrm>
              <a:off x="8804275" y="3246438"/>
              <a:ext cx="49213" cy="47625"/>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1 h 153"/>
                <a:gd name="T10" fmla="*/ 120 w 154"/>
                <a:gd name="T11" fmla="*/ 141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5 h 153"/>
                <a:gd name="T34" fmla="*/ 0 w 154"/>
                <a:gd name="T35" fmla="*/ 77 h 153"/>
                <a:gd name="T36" fmla="*/ 1 w 154"/>
                <a:gd name="T37" fmla="*/ 60 h 153"/>
                <a:gd name="T38" fmla="*/ 6 w 154"/>
                <a:gd name="T39" fmla="*/ 47 h 153"/>
                <a:gd name="T40" fmla="*/ 13 w 154"/>
                <a:gd name="T41" fmla="*/ 33 h 153"/>
                <a:gd name="T42" fmla="*/ 22 w 154"/>
                <a:gd name="T43" fmla="*/ 22 h 153"/>
                <a:gd name="T44" fmla="*/ 33 w 154"/>
                <a:gd name="T45" fmla="*/ 12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0"/>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0"/>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4" name="Freeform 1774">
              <a:extLst>
                <a:ext uri="{FF2B5EF4-FFF2-40B4-BE49-F238E27FC236}">
                  <a16:creationId xmlns:a16="http://schemas.microsoft.com/office/drawing/2014/main" id="{A5E607CB-27CC-4E29-A1FE-BFA422E64C51}"/>
                </a:ext>
              </a:extLst>
            </p:cNvPr>
            <p:cNvSpPr>
              <a:spLocks/>
            </p:cNvSpPr>
            <p:nvPr/>
          </p:nvSpPr>
          <p:spPr bwMode="auto">
            <a:xfrm>
              <a:off x="8664575" y="3175001"/>
              <a:ext cx="49213" cy="49213"/>
            </a:xfrm>
            <a:custGeom>
              <a:avLst/>
              <a:gdLst>
                <a:gd name="T0" fmla="*/ 153 w 153"/>
                <a:gd name="T1" fmla="*/ 77 h 153"/>
                <a:gd name="T2" fmla="*/ 152 w 153"/>
                <a:gd name="T3" fmla="*/ 93 h 153"/>
                <a:gd name="T4" fmla="*/ 147 w 153"/>
                <a:gd name="T5" fmla="*/ 106 h 153"/>
                <a:gd name="T6" fmla="*/ 141 w 153"/>
                <a:gd name="T7" fmla="*/ 120 h 153"/>
                <a:gd name="T8" fmla="*/ 131 w 153"/>
                <a:gd name="T9" fmla="*/ 131 h 153"/>
                <a:gd name="T10" fmla="*/ 120 w 153"/>
                <a:gd name="T11" fmla="*/ 141 h 153"/>
                <a:gd name="T12" fmla="*/ 106 w 153"/>
                <a:gd name="T13" fmla="*/ 147 h 153"/>
                <a:gd name="T14" fmla="*/ 92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3 w 153"/>
                <a:gd name="T43" fmla="*/ 22 h 153"/>
                <a:gd name="T44" fmla="*/ 33 w 153"/>
                <a:gd name="T45" fmla="*/ 12 h 153"/>
                <a:gd name="T46" fmla="*/ 47 w 153"/>
                <a:gd name="T47" fmla="*/ 6 h 153"/>
                <a:gd name="T48" fmla="*/ 62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3"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3" y="22"/>
                  </a:lnTo>
                  <a:lnTo>
                    <a:pt x="27" y="17"/>
                  </a:lnTo>
                  <a:lnTo>
                    <a:pt x="33" y="12"/>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5" name="Freeform 1775">
              <a:extLst>
                <a:ext uri="{FF2B5EF4-FFF2-40B4-BE49-F238E27FC236}">
                  <a16:creationId xmlns:a16="http://schemas.microsoft.com/office/drawing/2014/main" id="{4AD0CBC5-3D8D-425A-A8FA-A010BD9E0346}"/>
                </a:ext>
              </a:extLst>
            </p:cNvPr>
            <p:cNvSpPr>
              <a:spLocks/>
            </p:cNvSpPr>
            <p:nvPr/>
          </p:nvSpPr>
          <p:spPr bwMode="auto">
            <a:xfrm>
              <a:off x="8734425" y="3175001"/>
              <a:ext cx="49213" cy="49213"/>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1 h 153"/>
                <a:gd name="T10" fmla="*/ 121 w 155"/>
                <a:gd name="T11" fmla="*/ 141 h 153"/>
                <a:gd name="T12" fmla="*/ 107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8 w 155"/>
                <a:gd name="T25" fmla="*/ 136 h 153"/>
                <a:gd name="T26" fmla="*/ 18 w 155"/>
                <a:gd name="T27" fmla="*/ 126 h 153"/>
                <a:gd name="T28" fmla="*/ 9 w 155"/>
                <a:gd name="T29" fmla="*/ 113 h 153"/>
                <a:gd name="T30" fmla="*/ 4 w 155"/>
                <a:gd name="T31" fmla="*/ 99 h 153"/>
                <a:gd name="T32" fmla="*/ 0 w 155"/>
                <a:gd name="T33" fmla="*/ 85 h 153"/>
                <a:gd name="T34" fmla="*/ 0 w 155"/>
                <a:gd name="T35" fmla="*/ 77 h 153"/>
                <a:gd name="T36" fmla="*/ 1 w 155"/>
                <a:gd name="T37" fmla="*/ 61 h 153"/>
                <a:gd name="T38" fmla="*/ 6 w 155"/>
                <a:gd name="T39" fmla="*/ 47 h 153"/>
                <a:gd name="T40" fmla="*/ 13 w 155"/>
                <a:gd name="T41" fmla="*/ 33 h 153"/>
                <a:gd name="T42" fmla="*/ 23 w 155"/>
                <a:gd name="T43" fmla="*/ 22 h 153"/>
                <a:gd name="T44" fmla="*/ 35 w 155"/>
                <a:gd name="T45" fmla="*/ 12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0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0" y="99"/>
                  </a:lnTo>
                  <a:lnTo>
                    <a:pt x="148" y="106"/>
                  </a:lnTo>
                  <a:lnTo>
                    <a:pt x="145" y="113"/>
                  </a:lnTo>
                  <a:lnTo>
                    <a:pt x="141" y="120"/>
                  </a:lnTo>
                  <a:lnTo>
                    <a:pt x="137" y="126"/>
                  </a:lnTo>
                  <a:lnTo>
                    <a:pt x="132" y="131"/>
                  </a:lnTo>
                  <a:lnTo>
                    <a:pt x="126" y="136"/>
                  </a:lnTo>
                  <a:lnTo>
                    <a:pt x="121"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8"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8"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2"/>
                  </a:lnTo>
                  <a:lnTo>
                    <a:pt x="137" y="27"/>
                  </a:lnTo>
                  <a:lnTo>
                    <a:pt x="141" y="33"/>
                  </a:lnTo>
                  <a:lnTo>
                    <a:pt x="145" y="40"/>
                  </a:lnTo>
                  <a:lnTo>
                    <a:pt x="148" y="47"/>
                  </a:lnTo>
                  <a:lnTo>
                    <a:pt x="150"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6" name="Freeform 1776">
              <a:extLst>
                <a:ext uri="{FF2B5EF4-FFF2-40B4-BE49-F238E27FC236}">
                  <a16:creationId xmlns:a16="http://schemas.microsoft.com/office/drawing/2014/main" id="{DF227D7F-2BA4-4F9D-ABB0-30E6622A20A1}"/>
                </a:ext>
              </a:extLst>
            </p:cNvPr>
            <p:cNvSpPr>
              <a:spLocks/>
            </p:cNvSpPr>
            <p:nvPr/>
          </p:nvSpPr>
          <p:spPr bwMode="auto">
            <a:xfrm>
              <a:off x="8594725" y="3246438"/>
              <a:ext cx="49213" cy="47625"/>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1 h 153"/>
                <a:gd name="T10" fmla="*/ 120 w 155"/>
                <a:gd name="T11" fmla="*/ 141 h 153"/>
                <a:gd name="T12" fmla="*/ 108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99 h 153"/>
                <a:gd name="T32" fmla="*/ 0 w 155"/>
                <a:gd name="T33" fmla="*/ 85 h 153"/>
                <a:gd name="T34" fmla="*/ 0 w 155"/>
                <a:gd name="T35" fmla="*/ 77 h 153"/>
                <a:gd name="T36" fmla="*/ 1 w 155"/>
                <a:gd name="T37" fmla="*/ 60 h 153"/>
                <a:gd name="T38" fmla="*/ 6 w 155"/>
                <a:gd name="T39" fmla="*/ 47 h 153"/>
                <a:gd name="T40" fmla="*/ 14 w 155"/>
                <a:gd name="T41" fmla="*/ 33 h 153"/>
                <a:gd name="T42" fmla="*/ 23 w 155"/>
                <a:gd name="T43" fmla="*/ 22 h 153"/>
                <a:gd name="T44" fmla="*/ 35 w 155"/>
                <a:gd name="T45" fmla="*/ 12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0" y="141"/>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0"/>
                  </a:lnTo>
                  <a:lnTo>
                    <a:pt x="4" y="54"/>
                  </a:lnTo>
                  <a:lnTo>
                    <a:pt x="6" y="47"/>
                  </a:lnTo>
                  <a:lnTo>
                    <a:pt x="9" y="40"/>
                  </a:lnTo>
                  <a:lnTo>
                    <a:pt x="14" y="33"/>
                  </a:lnTo>
                  <a:lnTo>
                    <a:pt x="17" y="27"/>
                  </a:lnTo>
                  <a:lnTo>
                    <a:pt x="23" y="22"/>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2"/>
                  </a:lnTo>
                  <a:lnTo>
                    <a:pt x="126" y="17"/>
                  </a:lnTo>
                  <a:lnTo>
                    <a:pt x="132" y="22"/>
                  </a:lnTo>
                  <a:lnTo>
                    <a:pt x="137" y="27"/>
                  </a:lnTo>
                  <a:lnTo>
                    <a:pt x="141" y="33"/>
                  </a:lnTo>
                  <a:lnTo>
                    <a:pt x="145" y="40"/>
                  </a:lnTo>
                  <a:lnTo>
                    <a:pt x="148" y="47"/>
                  </a:lnTo>
                  <a:lnTo>
                    <a:pt x="151" y="54"/>
                  </a:lnTo>
                  <a:lnTo>
                    <a:pt x="153" y="60"/>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7" name="Freeform 1777">
              <a:extLst>
                <a:ext uri="{FF2B5EF4-FFF2-40B4-BE49-F238E27FC236}">
                  <a16:creationId xmlns:a16="http://schemas.microsoft.com/office/drawing/2014/main" id="{BADC9585-4DE2-4325-893B-EC03A0BAF9FC}"/>
                </a:ext>
              </a:extLst>
            </p:cNvPr>
            <p:cNvSpPr>
              <a:spLocks/>
            </p:cNvSpPr>
            <p:nvPr/>
          </p:nvSpPr>
          <p:spPr bwMode="auto">
            <a:xfrm>
              <a:off x="8594725" y="3175001"/>
              <a:ext cx="49213" cy="49213"/>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1 h 153"/>
                <a:gd name="T10" fmla="*/ 120 w 155"/>
                <a:gd name="T11" fmla="*/ 141 h 153"/>
                <a:gd name="T12" fmla="*/ 108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99 h 153"/>
                <a:gd name="T32" fmla="*/ 0 w 155"/>
                <a:gd name="T33" fmla="*/ 85 h 153"/>
                <a:gd name="T34" fmla="*/ 0 w 155"/>
                <a:gd name="T35" fmla="*/ 77 h 153"/>
                <a:gd name="T36" fmla="*/ 1 w 155"/>
                <a:gd name="T37" fmla="*/ 61 h 153"/>
                <a:gd name="T38" fmla="*/ 6 w 155"/>
                <a:gd name="T39" fmla="*/ 47 h 153"/>
                <a:gd name="T40" fmla="*/ 14 w 155"/>
                <a:gd name="T41" fmla="*/ 33 h 153"/>
                <a:gd name="T42" fmla="*/ 23 w 155"/>
                <a:gd name="T43" fmla="*/ 22 h 153"/>
                <a:gd name="T44" fmla="*/ 35 w 155"/>
                <a:gd name="T45" fmla="*/ 12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0" y="141"/>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2"/>
                  </a:lnTo>
                  <a:lnTo>
                    <a:pt x="126" y="17"/>
                  </a:lnTo>
                  <a:lnTo>
                    <a:pt x="132" y="22"/>
                  </a:lnTo>
                  <a:lnTo>
                    <a:pt x="137" y="27"/>
                  </a:lnTo>
                  <a:lnTo>
                    <a:pt x="141" y="33"/>
                  </a:lnTo>
                  <a:lnTo>
                    <a:pt x="145"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8" name="Freeform 1778">
              <a:extLst>
                <a:ext uri="{FF2B5EF4-FFF2-40B4-BE49-F238E27FC236}">
                  <a16:creationId xmlns:a16="http://schemas.microsoft.com/office/drawing/2014/main" id="{74A82CB3-AE1D-4785-983F-70A279DB2852}"/>
                </a:ext>
              </a:extLst>
            </p:cNvPr>
            <p:cNvSpPr>
              <a:spLocks/>
            </p:cNvSpPr>
            <p:nvPr/>
          </p:nvSpPr>
          <p:spPr bwMode="auto">
            <a:xfrm>
              <a:off x="8804275" y="3175001"/>
              <a:ext cx="49213" cy="49213"/>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1 h 153"/>
                <a:gd name="T10" fmla="*/ 120 w 154"/>
                <a:gd name="T11" fmla="*/ 141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2 w 154"/>
                <a:gd name="T43" fmla="*/ 22 h 153"/>
                <a:gd name="T44" fmla="*/ 33 w 154"/>
                <a:gd name="T45" fmla="*/ 12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9" name="Freeform 1779">
              <a:extLst>
                <a:ext uri="{FF2B5EF4-FFF2-40B4-BE49-F238E27FC236}">
                  <a16:creationId xmlns:a16="http://schemas.microsoft.com/office/drawing/2014/main" id="{D8AD9363-5F46-4D4E-99DE-D326CF5776DA}"/>
                </a:ext>
              </a:extLst>
            </p:cNvPr>
            <p:cNvSpPr>
              <a:spLocks/>
            </p:cNvSpPr>
            <p:nvPr/>
          </p:nvSpPr>
          <p:spPr bwMode="auto">
            <a:xfrm>
              <a:off x="8874125" y="3175001"/>
              <a:ext cx="49213" cy="49213"/>
            </a:xfrm>
            <a:custGeom>
              <a:avLst/>
              <a:gdLst>
                <a:gd name="T0" fmla="*/ 155 w 155"/>
                <a:gd name="T1" fmla="*/ 77 h 153"/>
                <a:gd name="T2" fmla="*/ 152 w 155"/>
                <a:gd name="T3" fmla="*/ 93 h 153"/>
                <a:gd name="T4" fmla="*/ 148 w 155"/>
                <a:gd name="T5" fmla="*/ 106 h 153"/>
                <a:gd name="T6" fmla="*/ 141 w 155"/>
                <a:gd name="T7" fmla="*/ 120 h 153"/>
                <a:gd name="T8" fmla="*/ 132 w 155"/>
                <a:gd name="T9" fmla="*/ 131 h 153"/>
                <a:gd name="T10" fmla="*/ 120 w 155"/>
                <a:gd name="T11" fmla="*/ 141 h 153"/>
                <a:gd name="T12" fmla="*/ 108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99 h 153"/>
                <a:gd name="T32" fmla="*/ 0 w 155"/>
                <a:gd name="T33" fmla="*/ 85 h 153"/>
                <a:gd name="T34" fmla="*/ 0 w 155"/>
                <a:gd name="T35" fmla="*/ 77 h 153"/>
                <a:gd name="T36" fmla="*/ 1 w 155"/>
                <a:gd name="T37" fmla="*/ 61 h 153"/>
                <a:gd name="T38" fmla="*/ 6 w 155"/>
                <a:gd name="T39" fmla="*/ 47 h 153"/>
                <a:gd name="T40" fmla="*/ 14 w 155"/>
                <a:gd name="T41" fmla="*/ 33 h 153"/>
                <a:gd name="T42" fmla="*/ 23 w 155"/>
                <a:gd name="T43" fmla="*/ 22 h 153"/>
                <a:gd name="T44" fmla="*/ 35 w 155"/>
                <a:gd name="T45" fmla="*/ 12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6 w 155"/>
                <a:gd name="T61" fmla="*/ 27 h 153"/>
                <a:gd name="T62" fmla="*/ 144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2" y="93"/>
                  </a:lnTo>
                  <a:lnTo>
                    <a:pt x="151" y="99"/>
                  </a:lnTo>
                  <a:lnTo>
                    <a:pt x="148" y="106"/>
                  </a:lnTo>
                  <a:lnTo>
                    <a:pt x="144"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9" y="136"/>
                  </a:lnTo>
                  <a:lnTo>
                    <a:pt x="23" y="131"/>
                  </a:lnTo>
                  <a:lnTo>
                    <a:pt x="17" y="126"/>
                  </a:lnTo>
                  <a:lnTo>
                    <a:pt x="14"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4" y="33"/>
                  </a:lnTo>
                  <a:lnTo>
                    <a:pt x="17" y="27"/>
                  </a:lnTo>
                  <a:lnTo>
                    <a:pt x="23" y="22"/>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2"/>
                  </a:lnTo>
                  <a:lnTo>
                    <a:pt x="126" y="17"/>
                  </a:lnTo>
                  <a:lnTo>
                    <a:pt x="132" y="22"/>
                  </a:lnTo>
                  <a:lnTo>
                    <a:pt x="136" y="27"/>
                  </a:lnTo>
                  <a:lnTo>
                    <a:pt x="141" y="33"/>
                  </a:lnTo>
                  <a:lnTo>
                    <a:pt x="144" y="40"/>
                  </a:lnTo>
                  <a:lnTo>
                    <a:pt x="148" y="47"/>
                  </a:lnTo>
                  <a:lnTo>
                    <a:pt x="151" y="54"/>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0" name="Freeform 1780">
              <a:extLst>
                <a:ext uri="{FF2B5EF4-FFF2-40B4-BE49-F238E27FC236}">
                  <a16:creationId xmlns:a16="http://schemas.microsoft.com/office/drawing/2014/main" id="{62D363F5-9343-441A-8E2C-1524313963FE}"/>
                </a:ext>
              </a:extLst>
            </p:cNvPr>
            <p:cNvSpPr>
              <a:spLocks/>
            </p:cNvSpPr>
            <p:nvPr/>
          </p:nvSpPr>
          <p:spPr bwMode="auto">
            <a:xfrm>
              <a:off x="8943975" y="3175001"/>
              <a:ext cx="49213" cy="49213"/>
            </a:xfrm>
            <a:custGeom>
              <a:avLst/>
              <a:gdLst>
                <a:gd name="T0" fmla="*/ 154 w 154"/>
                <a:gd name="T1" fmla="*/ 77 h 153"/>
                <a:gd name="T2" fmla="*/ 152 w 154"/>
                <a:gd name="T3" fmla="*/ 93 h 153"/>
                <a:gd name="T4" fmla="*/ 147 w 154"/>
                <a:gd name="T5" fmla="*/ 106 h 153"/>
                <a:gd name="T6" fmla="*/ 141 w 154"/>
                <a:gd name="T7" fmla="*/ 120 h 153"/>
                <a:gd name="T8" fmla="*/ 131 w 154"/>
                <a:gd name="T9" fmla="*/ 131 h 153"/>
                <a:gd name="T10" fmla="*/ 120 w 154"/>
                <a:gd name="T11" fmla="*/ 141 h 153"/>
                <a:gd name="T12" fmla="*/ 107 w 154"/>
                <a:gd name="T13" fmla="*/ 147 h 153"/>
                <a:gd name="T14" fmla="*/ 93 w 154"/>
                <a:gd name="T15" fmla="*/ 152 h 153"/>
                <a:gd name="T16" fmla="*/ 76 w 154"/>
                <a:gd name="T17" fmla="*/ 153 h 153"/>
                <a:gd name="T18" fmla="*/ 70 w 154"/>
                <a:gd name="T19" fmla="*/ 153 h 153"/>
                <a:gd name="T20" fmla="*/ 54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99 h 153"/>
                <a:gd name="T32" fmla="*/ 1 w 154"/>
                <a:gd name="T33" fmla="*/ 85 h 153"/>
                <a:gd name="T34" fmla="*/ 0 w 154"/>
                <a:gd name="T35" fmla="*/ 77 h 153"/>
                <a:gd name="T36" fmla="*/ 2 w 154"/>
                <a:gd name="T37" fmla="*/ 61 h 153"/>
                <a:gd name="T38" fmla="*/ 7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99"/>
                  </a:lnTo>
                  <a:lnTo>
                    <a:pt x="147" y="106"/>
                  </a:lnTo>
                  <a:lnTo>
                    <a:pt x="145" y="113"/>
                  </a:lnTo>
                  <a:lnTo>
                    <a:pt x="141" y="120"/>
                  </a:lnTo>
                  <a:lnTo>
                    <a:pt x="136" y="126"/>
                  </a:lnTo>
                  <a:lnTo>
                    <a:pt x="131" y="131"/>
                  </a:lnTo>
                  <a:lnTo>
                    <a:pt x="126" y="136"/>
                  </a:lnTo>
                  <a:lnTo>
                    <a:pt x="120" y="141"/>
                  </a:lnTo>
                  <a:lnTo>
                    <a:pt x="113" y="144"/>
                  </a:lnTo>
                  <a:lnTo>
                    <a:pt x="107" y="147"/>
                  </a:lnTo>
                  <a:lnTo>
                    <a:pt x="99" y="150"/>
                  </a:lnTo>
                  <a:lnTo>
                    <a:pt x="93" y="152"/>
                  </a:lnTo>
                  <a:lnTo>
                    <a:pt x="84" y="153"/>
                  </a:lnTo>
                  <a:lnTo>
                    <a:pt x="76" y="153"/>
                  </a:lnTo>
                  <a:lnTo>
                    <a:pt x="76" y="153"/>
                  </a:lnTo>
                  <a:lnTo>
                    <a:pt x="70" y="153"/>
                  </a:lnTo>
                  <a:lnTo>
                    <a:pt x="62" y="152"/>
                  </a:lnTo>
                  <a:lnTo>
                    <a:pt x="54" y="150"/>
                  </a:lnTo>
                  <a:lnTo>
                    <a:pt x="47" y="147"/>
                  </a:lnTo>
                  <a:lnTo>
                    <a:pt x="40" y="144"/>
                  </a:lnTo>
                  <a:lnTo>
                    <a:pt x="34" y="141"/>
                  </a:lnTo>
                  <a:lnTo>
                    <a:pt x="28"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1"/>
                  </a:lnTo>
                  <a:lnTo>
                    <a:pt x="3" y="54"/>
                  </a:lnTo>
                  <a:lnTo>
                    <a:pt x="7" y="47"/>
                  </a:lnTo>
                  <a:lnTo>
                    <a:pt x="9" y="40"/>
                  </a:lnTo>
                  <a:lnTo>
                    <a:pt x="14" y="33"/>
                  </a:lnTo>
                  <a:lnTo>
                    <a:pt x="18" y="27"/>
                  </a:lnTo>
                  <a:lnTo>
                    <a:pt x="23" y="22"/>
                  </a:lnTo>
                  <a:lnTo>
                    <a:pt x="28" y="17"/>
                  </a:lnTo>
                  <a:lnTo>
                    <a:pt x="34" y="12"/>
                  </a:lnTo>
                  <a:lnTo>
                    <a:pt x="40" y="9"/>
                  </a:lnTo>
                  <a:lnTo>
                    <a:pt x="47" y="6"/>
                  </a:lnTo>
                  <a:lnTo>
                    <a:pt x="54" y="3"/>
                  </a:lnTo>
                  <a:lnTo>
                    <a:pt x="62" y="1"/>
                  </a:lnTo>
                  <a:lnTo>
                    <a:pt x="70" y="0"/>
                  </a:lnTo>
                  <a:lnTo>
                    <a:pt x="76" y="0"/>
                  </a:lnTo>
                  <a:lnTo>
                    <a:pt x="76" y="0"/>
                  </a:lnTo>
                  <a:lnTo>
                    <a:pt x="84" y="0"/>
                  </a:lnTo>
                  <a:lnTo>
                    <a:pt x="93" y="1"/>
                  </a:lnTo>
                  <a:lnTo>
                    <a:pt x="99" y="3"/>
                  </a:lnTo>
                  <a:lnTo>
                    <a:pt x="107" y="6"/>
                  </a:lnTo>
                  <a:lnTo>
                    <a:pt x="113" y="9"/>
                  </a:lnTo>
                  <a:lnTo>
                    <a:pt x="120" y="12"/>
                  </a:lnTo>
                  <a:lnTo>
                    <a:pt x="126" y="17"/>
                  </a:lnTo>
                  <a:lnTo>
                    <a:pt x="131" y="22"/>
                  </a:lnTo>
                  <a:lnTo>
                    <a:pt x="136" y="27"/>
                  </a:lnTo>
                  <a:lnTo>
                    <a:pt x="141" y="33"/>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1" name="Freeform 1781">
              <a:extLst>
                <a:ext uri="{FF2B5EF4-FFF2-40B4-BE49-F238E27FC236}">
                  <a16:creationId xmlns:a16="http://schemas.microsoft.com/office/drawing/2014/main" id="{36AFDC9D-49C5-4054-A89A-5D8D37627367}"/>
                </a:ext>
              </a:extLst>
            </p:cNvPr>
            <p:cNvSpPr>
              <a:spLocks/>
            </p:cNvSpPr>
            <p:nvPr/>
          </p:nvSpPr>
          <p:spPr bwMode="auto">
            <a:xfrm>
              <a:off x="9288463" y="4364038"/>
              <a:ext cx="49213" cy="49213"/>
            </a:xfrm>
            <a:custGeom>
              <a:avLst/>
              <a:gdLst>
                <a:gd name="T0" fmla="*/ 154 w 154"/>
                <a:gd name="T1" fmla="*/ 76 h 154"/>
                <a:gd name="T2" fmla="*/ 152 w 154"/>
                <a:gd name="T3" fmla="*/ 92 h 154"/>
                <a:gd name="T4" fmla="*/ 148 w 154"/>
                <a:gd name="T5" fmla="*/ 106 h 154"/>
                <a:gd name="T6" fmla="*/ 141 w 154"/>
                <a:gd name="T7" fmla="*/ 120 h 154"/>
                <a:gd name="T8" fmla="*/ 132 w 154"/>
                <a:gd name="T9" fmla="*/ 131 h 154"/>
                <a:gd name="T10" fmla="*/ 120 w 154"/>
                <a:gd name="T11" fmla="*/ 141 h 154"/>
                <a:gd name="T12" fmla="*/ 106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7 w 154"/>
                <a:gd name="T25" fmla="*/ 136 h 154"/>
                <a:gd name="T26" fmla="*/ 17 w 154"/>
                <a:gd name="T27" fmla="*/ 126 h 154"/>
                <a:gd name="T28" fmla="*/ 9 w 154"/>
                <a:gd name="T29" fmla="*/ 113 h 154"/>
                <a:gd name="T30" fmla="*/ 3 w 154"/>
                <a:gd name="T31" fmla="*/ 99 h 154"/>
                <a:gd name="T32" fmla="*/ 0 w 154"/>
                <a:gd name="T33" fmla="*/ 84 h 154"/>
                <a:gd name="T34" fmla="*/ 0 w 154"/>
                <a:gd name="T35" fmla="*/ 76 h 154"/>
                <a:gd name="T36" fmla="*/ 1 w 154"/>
                <a:gd name="T37" fmla="*/ 62 h 154"/>
                <a:gd name="T38" fmla="*/ 6 w 154"/>
                <a:gd name="T39" fmla="*/ 47 h 154"/>
                <a:gd name="T40" fmla="*/ 13 w 154"/>
                <a:gd name="T41" fmla="*/ 34 h 154"/>
                <a:gd name="T42" fmla="*/ 23 w 154"/>
                <a:gd name="T43" fmla="*/ 23 h 154"/>
                <a:gd name="T44" fmla="*/ 34 w 154"/>
                <a:gd name="T45" fmla="*/ 12 h 154"/>
                <a:gd name="T46" fmla="*/ 47 w 154"/>
                <a:gd name="T47" fmla="*/ 6 h 154"/>
                <a:gd name="T48" fmla="*/ 62 w 154"/>
                <a:gd name="T49" fmla="*/ 1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7 h 154"/>
                <a:gd name="T62" fmla="*/ 144 w 154"/>
                <a:gd name="T63" fmla="*/ 40 h 154"/>
                <a:gd name="T64" fmla="*/ 151 w 154"/>
                <a:gd name="T65" fmla="*/ 54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8" y="106"/>
                  </a:lnTo>
                  <a:lnTo>
                    <a:pt x="144" y="113"/>
                  </a:lnTo>
                  <a:lnTo>
                    <a:pt x="141" y="120"/>
                  </a:lnTo>
                  <a:lnTo>
                    <a:pt x="136" y="126"/>
                  </a:lnTo>
                  <a:lnTo>
                    <a:pt x="132" y="131"/>
                  </a:lnTo>
                  <a:lnTo>
                    <a:pt x="126" y="136"/>
                  </a:lnTo>
                  <a:lnTo>
                    <a:pt x="120" y="141"/>
                  </a:lnTo>
                  <a:lnTo>
                    <a:pt x="113" y="145"/>
                  </a:lnTo>
                  <a:lnTo>
                    <a:pt x="106"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1"/>
                  </a:lnTo>
                  <a:lnTo>
                    <a:pt x="27" y="136"/>
                  </a:lnTo>
                  <a:lnTo>
                    <a:pt x="23" y="131"/>
                  </a:lnTo>
                  <a:lnTo>
                    <a:pt x="17" y="126"/>
                  </a:lnTo>
                  <a:lnTo>
                    <a:pt x="13"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3" y="34"/>
                  </a:lnTo>
                  <a:lnTo>
                    <a:pt x="17" y="27"/>
                  </a:lnTo>
                  <a:lnTo>
                    <a:pt x="23" y="23"/>
                  </a:lnTo>
                  <a:lnTo>
                    <a:pt x="27" y="17"/>
                  </a:lnTo>
                  <a:lnTo>
                    <a:pt x="34" y="12"/>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2"/>
                  </a:lnTo>
                  <a:lnTo>
                    <a:pt x="126" y="17"/>
                  </a:lnTo>
                  <a:lnTo>
                    <a:pt x="132" y="23"/>
                  </a:lnTo>
                  <a:lnTo>
                    <a:pt x="136" y="27"/>
                  </a:lnTo>
                  <a:lnTo>
                    <a:pt x="141" y="34"/>
                  </a:lnTo>
                  <a:lnTo>
                    <a:pt x="144" y="40"/>
                  </a:lnTo>
                  <a:lnTo>
                    <a:pt x="148" y="47"/>
                  </a:lnTo>
                  <a:lnTo>
                    <a:pt x="151" y="54"/>
                  </a:lnTo>
                  <a:lnTo>
                    <a:pt x="152" y="62"/>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2" name="Freeform 1782">
              <a:extLst>
                <a:ext uri="{FF2B5EF4-FFF2-40B4-BE49-F238E27FC236}">
                  <a16:creationId xmlns:a16="http://schemas.microsoft.com/office/drawing/2014/main" id="{5505FA1C-D5C2-42F3-BE99-8678EEB0AC9D}"/>
                </a:ext>
              </a:extLst>
            </p:cNvPr>
            <p:cNvSpPr>
              <a:spLocks/>
            </p:cNvSpPr>
            <p:nvPr/>
          </p:nvSpPr>
          <p:spPr bwMode="auto">
            <a:xfrm>
              <a:off x="9429750" y="4000501"/>
              <a:ext cx="49213" cy="49213"/>
            </a:xfrm>
            <a:custGeom>
              <a:avLst/>
              <a:gdLst>
                <a:gd name="T0" fmla="*/ 155 w 155"/>
                <a:gd name="T1" fmla="*/ 76 h 153"/>
                <a:gd name="T2" fmla="*/ 152 w 155"/>
                <a:gd name="T3" fmla="*/ 92 h 153"/>
                <a:gd name="T4" fmla="*/ 148 w 155"/>
                <a:gd name="T5" fmla="*/ 106 h 153"/>
                <a:gd name="T6" fmla="*/ 141 w 155"/>
                <a:gd name="T7" fmla="*/ 120 h 153"/>
                <a:gd name="T8" fmla="*/ 132 w 155"/>
                <a:gd name="T9" fmla="*/ 131 h 153"/>
                <a:gd name="T10" fmla="*/ 120 w 155"/>
                <a:gd name="T11" fmla="*/ 140 h 153"/>
                <a:gd name="T12" fmla="*/ 108 w 155"/>
                <a:gd name="T13" fmla="*/ 147 h 153"/>
                <a:gd name="T14" fmla="*/ 93 w 155"/>
                <a:gd name="T15" fmla="*/ 152 h 153"/>
                <a:gd name="T16" fmla="*/ 78 w 155"/>
                <a:gd name="T17" fmla="*/ 153 h 153"/>
                <a:gd name="T18" fmla="*/ 70 w 155"/>
                <a:gd name="T19" fmla="*/ 153 h 153"/>
                <a:gd name="T20" fmla="*/ 54 w 155"/>
                <a:gd name="T21" fmla="*/ 150 h 153"/>
                <a:gd name="T22" fmla="*/ 40 w 155"/>
                <a:gd name="T23" fmla="*/ 144 h 153"/>
                <a:gd name="T24" fmla="*/ 29 w 155"/>
                <a:gd name="T25" fmla="*/ 136 h 153"/>
                <a:gd name="T26" fmla="*/ 18 w 155"/>
                <a:gd name="T27" fmla="*/ 126 h 153"/>
                <a:gd name="T28" fmla="*/ 9 w 155"/>
                <a:gd name="T29" fmla="*/ 113 h 153"/>
                <a:gd name="T30" fmla="*/ 3 w 155"/>
                <a:gd name="T31" fmla="*/ 99 h 153"/>
                <a:gd name="T32" fmla="*/ 0 w 155"/>
                <a:gd name="T33" fmla="*/ 84 h 153"/>
                <a:gd name="T34" fmla="*/ 0 w 155"/>
                <a:gd name="T35" fmla="*/ 76 h 153"/>
                <a:gd name="T36" fmla="*/ 1 w 155"/>
                <a:gd name="T37" fmla="*/ 62 h 153"/>
                <a:gd name="T38" fmla="*/ 6 w 155"/>
                <a:gd name="T39" fmla="*/ 47 h 153"/>
                <a:gd name="T40" fmla="*/ 14 w 155"/>
                <a:gd name="T41" fmla="*/ 34 h 153"/>
                <a:gd name="T42" fmla="*/ 23 w 155"/>
                <a:gd name="T43" fmla="*/ 23 h 153"/>
                <a:gd name="T44" fmla="*/ 34 w 155"/>
                <a:gd name="T45" fmla="*/ 12 h 153"/>
                <a:gd name="T46" fmla="*/ 47 w 155"/>
                <a:gd name="T47" fmla="*/ 5 h 153"/>
                <a:gd name="T48" fmla="*/ 62 w 155"/>
                <a:gd name="T49" fmla="*/ 1 h 153"/>
                <a:gd name="T50" fmla="*/ 78 w 155"/>
                <a:gd name="T51" fmla="*/ 0 h 153"/>
                <a:gd name="T52" fmla="*/ 85 w 155"/>
                <a:gd name="T53" fmla="*/ 0 h 153"/>
                <a:gd name="T54" fmla="*/ 100 w 155"/>
                <a:gd name="T55" fmla="*/ 3 h 153"/>
                <a:gd name="T56" fmla="*/ 114 w 155"/>
                <a:gd name="T57" fmla="*/ 9 h 153"/>
                <a:gd name="T58" fmla="*/ 126 w 155"/>
                <a:gd name="T59" fmla="*/ 17 h 153"/>
                <a:gd name="T60" fmla="*/ 136 w 155"/>
                <a:gd name="T61" fmla="*/ 27 h 153"/>
                <a:gd name="T62" fmla="*/ 145 w 155"/>
                <a:gd name="T63" fmla="*/ 40 h 153"/>
                <a:gd name="T64" fmla="*/ 151 w 155"/>
                <a:gd name="T65" fmla="*/ 54 h 153"/>
                <a:gd name="T66" fmla="*/ 153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3" y="84"/>
                  </a:lnTo>
                  <a:lnTo>
                    <a:pt x="152" y="92"/>
                  </a:lnTo>
                  <a:lnTo>
                    <a:pt x="151" y="99"/>
                  </a:lnTo>
                  <a:lnTo>
                    <a:pt x="148" y="106"/>
                  </a:lnTo>
                  <a:lnTo>
                    <a:pt x="145" y="113"/>
                  </a:lnTo>
                  <a:lnTo>
                    <a:pt x="141" y="120"/>
                  </a:lnTo>
                  <a:lnTo>
                    <a:pt x="136" y="126"/>
                  </a:lnTo>
                  <a:lnTo>
                    <a:pt x="132" y="131"/>
                  </a:lnTo>
                  <a:lnTo>
                    <a:pt x="126" y="136"/>
                  </a:lnTo>
                  <a:lnTo>
                    <a:pt x="120" y="140"/>
                  </a:lnTo>
                  <a:lnTo>
                    <a:pt x="114" y="144"/>
                  </a:lnTo>
                  <a:lnTo>
                    <a:pt x="108" y="147"/>
                  </a:lnTo>
                  <a:lnTo>
                    <a:pt x="100" y="150"/>
                  </a:lnTo>
                  <a:lnTo>
                    <a:pt x="93" y="152"/>
                  </a:lnTo>
                  <a:lnTo>
                    <a:pt x="85" y="153"/>
                  </a:lnTo>
                  <a:lnTo>
                    <a:pt x="78" y="153"/>
                  </a:lnTo>
                  <a:lnTo>
                    <a:pt x="78" y="153"/>
                  </a:lnTo>
                  <a:lnTo>
                    <a:pt x="70" y="153"/>
                  </a:lnTo>
                  <a:lnTo>
                    <a:pt x="62" y="152"/>
                  </a:lnTo>
                  <a:lnTo>
                    <a:pt x="54" y="150"/>
                  </a:lnTo>
                  <a:lnTo>
                    <a:pt x="47" y="147"/>
                  </a:lnTo>
                  <a:lnTo>
                    <a:pt x="40" y="144"/>
                  </a:lnTo>
                  <a:lnTo>
                    <a:pt x="34" y="140"/>
                  </a:lnTo>
                  <a:lnTo>
                    <a:pt x="29" y="136"/>
                  </a:lnTo>
                  <a:lnTo>
                    <a:pt x="23" y="131"/>
                  </a:lnTo>
                  <a:lnTo>
                    <a:pt x="18" y="126"/>
                  </a:lnTo>
                  <a:lnTo>
                    <a:pt x="14"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4" y="34"/>
                  </a:lnTo>
                  <a:lnTo>
                    <a:pt x="18" y="27"/>
                  </a:lnTo>
                  <a:lnTo>
                    <a:pt x="23" y="23"/>
                  </a:lnTo>
                  <a:lnTo>
                    <a:pt x="29" y="17"/>
                  </a:lnTo>
                  <a:lnTo>
                    <a:pt x="34" y="12"/>
                  </a:lnTo>
                  <a:lnTo>
                    <a:pt x="40" y="9"/>
                  </a:lnTo>
                  <a:lnTo>
                    <a:pt x="47" y="5"/>
                  </a:lnTo>
                  <a:lnTo>
                    <a:pt x="54" y="3"/>
                  </a:lnTo>
                  <a:lnTo>
                    <a:pt x="62" y="1"/>
                  </a:lnTo>
                  <a:lnTo>
                    <a:pt x="70" y="0"/>
                  </a:lnTo>
                  <a:lnTo>
                    <a:pt x="78" y="0"/>
                  </a:lnTo>
                  <a:lnTo>
                    <a:pt x="78" y="0"/>
                  </a:lnTo>
                  <a:lnTo>
                    <a:pt x="85" y="0"/>
                  </a:lnTo>
                  <a:lnTo>
                    <a:pt x="93" y="1"/>
                  </a:lnTo>
                  <a:lnTo>
                    <a:pt x="100" y="3"/>
                  </a:lnTo>
                  <a:lnTo>
                    <a:pt x="108" y="5"/>
                  </a:lnTo>
                  <a:lnTo>
                    <a:pt x="114" y="9"/>
                  </a:lnTo>
                  <a:lnTo>
                    <a:pt x="120" y="12"/>
                  </a:lnTo>
                  <a:lnTo>
                    <a:pt x="126" y="17"/>
                  </a:lnTo>
                  <a:lnTo>
                    <a:pt x="132" y="23"/>
                  </a:lnTo>
                  <a:lnTo>
                    <a:pt x="136" y="27"/>
                  </a:lnTo>
                  <a:lnTo>
                    <a:pt x="141" y="34"/>
                  </a:lnTo>
                  <a:lnTo>
                    <a:pt x="145" y="40"/>
                  </a:lnTo>
                  <a:lnTo>
                    <a:pt x="148" y="47"/>
                  </a:lnTo>
                  <a:lnTo>
                    <a:pt x="151" y="54"/>
                  </a:lnTo>
                  <a:lnTo>
                    <a:pt x="152" y="62"/>
                  </a:lnTo>
                  <a:lnTo>
                    <a:pt x="153"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3" name="Freeform 1783">
              <a:extLst>
                <a:ext uri="{FF2B5EF4-FFF2-40B4-BE49-F238E27FC236}">
                  <a16:creationId xmlns:a16="http://schemas.microsoft.com/office/drawing/2014/main" id="{72DBCFC2-7C5A-48C1-BA19-9576D55040AE}"/>
                </a:ext>
              </a:extLst>
            </p:cNvPr>
            <p:cNvSpPr>
              <a:spLocks/>
            </p:cNvSpPr>
            <p:nvPr/>
          </p:nvSpPr>
          <p:spPr bwMode="auto">
            <a:xfrm>
              <a:off x="9429750" y="3938588"/>
              <a:ext cx="49213" cy="49213"/>
            </a:xfrm>
            <a:custGeom>
              <a:avLst/>
              <a:gdLst>
                <a:gd name="T0" fmla="*/ 155 w 155"/>
                <a:gd name="T1" fmla="*/ 78 h 154"/>
                <a:gd name="T2" fmla="*/ 152 w 155"/>
                <a:gd name="T3" fmla="*/ 92 h 154"/>
                <a:gd name="T4" fmla="*/ 148 w 155"/>
                <a:gd name="T5" fmla="*/ 107 h 154"/>
                <a:gd name="T6" fmla="*/ 141 w 155"/>
                <a:gd name="T7" fmla="*/ 120 h 154"/>
                <a:gd name="T8" fmla="*/ 132 w 155"/>
                <a:gd name="T9" fmla="*/ 131 h 154"/>
                <a:gd name="T10" fmla="*/ 120 w 155"/>
                <a:gd name="T11" fmla="*/ 142 h 154"/>
                <a:gd name="T12" fmla="*/ 108 w 155"/>
                <a:gd name="T13" fmla="*/ 149 h 154"/>
                <a:gd name="T14" fmla="*/ 93 w 155"/>
                <a:gd name="T15" fmla="*/ 153 h 154"/>
                <a:gd name="T16" fmla="*/ 78 w 155"/>
                <a:gd name="T17" fmla="*/ 154 h 154"/>
                <a:gd name="T18" fmla="*/ 70 w 155"/>
                <a:gd name="T19" fmla="*/ 154 h 154"/>
                <a:gd name="T20" fmla="*/ 54 w 155"/>
                <a:gd name="T21" fmla="*/ 151 h 154"/>
                <a:gd name="T22" fmla="*/ 40 w 155"/>
                <a:gd name="T23" fmla="*/ 145 h 154"/>
                <a:gd name="T24" fmla="*/ 29 w 155"/>
                <a:gd name="T25" fmla="*/ 137 h 154"/>
                <a:gd name="T26" fmla="*/ 18 w 155"/>
                <a:gd name="T27" fmla="*/ 127 h 154"/>
                <a:gd name="T28" fmla="*/ 9 w 155"/>
                <a:gd name="T29" fmla="*/ 114 h 154"/>
                <a:gd name="T30" fmla="*/ 3 w 155"/>
                <a:gd name="T31" fmla="*/ 100 h 154"/>
                <a:gd name="T32" fmla="*/ 0 w 155"/>
                <a:gd name="T33" fmla="*/ 86 h 154"/>
                <a:gd name="T34" fmla="*/ 0 w 155"/>
                <a:gd name="T35" fmla="*/ 78 h 154"/>
                <a:gd name="T36" fmla="*/ 1 w 155"/>
                <a:gd name="T37" fmla="*/ 62 h 154"/>
                <a:gd name="T38" fmla="*/ 6 w 155"/>
                <a:gd name="T39" fmla="*/ 48 h 154"/>
                <a:gd name="T40" fmla="*/ 14 w 155"/>
                <a:gd name="T41" fmla="*/ 34 h 154"/>
                <a:gd name="T42" fmla="*/ 23 w 155"/>
                <a:gd name="T43" fmla="*/ 23 h 154"/>
                <a:gd name="T44" fmla="*/ 34 w 155"/>
                <a:gd name="T45" fmla="*/ 13 h 154"/>
                <a:gd name="T46" fmla="*/ 47 w 155"/>
                <a:gd name="T47" fmla="*/ 7 h 154"/>
                <a:gd name="T48" fmla="*/ 62 w 155"/>
                <a:gd name="T49" fmla="*/ 2 h 154"/>
                <a:gd name="T50" fmla="*/ 78 w 155"/>
                <a:gd name="T51" fmla="*/ 0 h 154"/>
                <a:gd name="T52" fmla="*/ 85 w 155"/>
                <a:gd name="T53" fmla="*/ 1 h 154"/>
                <a:gd name="T54" fmla="*/ 100 w 155"/>
                <a:gd name="T55" fmla="*/ 3 h 154"/>
                <a:gd name="T56" fmla="*/ 114 w 155"/>
                <a:gd name="T57" fmla="*/ 10 h 154"/>
                <a:gd name="T58" fmla="*/ 126 w 155"/>
                <a:gd name="T59" fmla="*/ 18 h 154"/>
                <a:gd name="T60" fmla="*/ 136 w 155"/>
                <a:gd name="T61" fmla="*/ 28 h 154"/>
                <a:gd name="T62" fmla="*/ 145 w 155"/>
                <a:gd name="T63" fmla="*/ 41 h 154"/>
                <a:gd name="T64" fmla="*/ 151 w 155"/>
                <a:gd name="T65" fmla="*/ 55 h 154"/>
                <a:gd name="T66" fmla="*/ 153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3" y="86"/>
                  </a:lnTo>
                  <a:lnTo>
                    <a:pt x="152" y="92"/>
                  </a:lnTo>
                  <a:lnTo>
                    <a:pt x="151" y="100"/>
                  </a:lnTo>
                  <a:lnTo>
                    <a:pt x="148" y="107"/>
                  </a:lnTo>
                  <a:lnTo>
                    <a:pt x="145" y="114"/>
                  </a:lnTo>
                  <a:lnTo>
                    <a:pt x="141" y="120"/>
                  </a:lnTo>
                  <a:lnTo>
                    <a:pt x="136" y="127"/>
                  </a:lnTo>
                  <a:lnTo>
                    <a:pt x="132" y="131"/>
                  </a:lnTo>
                  <a:lnTo>
                    <a:pt x="126" y="137"/>
                  </a:lnTo>
                  <a:lnTo>
                    <a:pt x="120" y="142"/>
                  </a:lnTo>
                  <a:lnTo>
                    <a:pt x="114" y="145"/>
                  </a:lnTo>
                  <a:lnTo>
                    <a:pt x="108" y="149"/>
                  </a:lnTo>
                  <a:lnTo>
                    <a:pt x="100" y="151"/>
                  </a:lnTo>
                  <a:lnTo>
                    <a:pt x="93" y="153"/>
                  </a:lnTo>
                  <a:lnTo>
                    <a:pt x="85" y="154"/>
                  </a:lnTo>
                  <a:lnTo>
                    <a:pt x="78" y="154"/>
                  </a:lnTo>
                  <a:lnTo>
                    <a:pt x="78" y="154"/>
                  </a:lnTo>
                  <a:lnTo>
                    <a:pt x="70" y="154"/>
                  </a:lnTo>
                  <a:lnTo>
                    <a:pt x="62" y="153"/>
                  </a:lnTo>
                  <a:lnTo>
                    <a:pt x="54" y="151"/>
                  </a:lnTo>
                  <a:lnTo>
                    <a:pt x="47" y="149"/>
                  </a:lnTo>
                  <a:lnTo>
                    <a:pt x="40" y="145"/>
                  </a:lnTo>
                  <a:lnTo>
                    <a:pt x="34" y="142"/>
                  </a:lnTo>
                  <a:lnTo>
                    <a:pt x="29" y="137"/>
                  </a:lnTo>
                  <a:lnTo>
                    <a:pt x="23" y="131"/>
                  </a:lnTo>
                  <a:lnTo>
                    <a:pt x="18" y="127"/>
                  </a:lnTo>
                  <a:lnTo>
                    <a:pt x="14" y="120"/>
                  </a:lnTo>
                  <a:lnTo>
                    <a:pt x="9" y="114"/>
                  </a:lnTo>
                  <a:lnTo>
                    <a:pt x="6" y="107"/>
                  </a:lnTo>
                  <a:lnTo>
                    <a:pt x="3" y="100"/>
                  </a:lnTo>
                  <a:lnTo>
                    <a:pt x="1" y="92"/>
                  </a:lnTo>
                  <a:lnTo>
                    <a:pt x="0" y="86"/>
                  </a:lnTo>
                  <a:lnTo>
                    <a:pt x="0" y="78"/>
                  </a:lnTo>
                  <a:lnTo>
                    <a:pt x="0" y="78"/>
                  </a:lnTo>
                  <a:lnTo>
                    <a:pt x="0" y="70"/>
                  </a:lnTo>
                  <a:lnTo>
                    <a:pt x="1" y="62"/>
                  </a:lnTo>
                  <a:lnTo>
                    <a:pt x="3" y="55"/>
                  </a:lnTo>
                  <a:lnTo>
                    <a:pt x="6" y="48"/>
                  </a:lnTo>
                  <a:lnTo>
                    <a:pt x="9" y="41"/>
                  </a:lnTo>
                  <a:lnTo>
                    <a:pt x="14" y="34"/>
                  </a:lnTo>
                  <a:lnTo>
                    <a:pt x="18" y="28"/>
                  </a:lnTo>
                  <a:lnTo>
                    <a:pt x="23" y="23"/>
                  </a:lnTo>
                  <a:lnTo>
                    <a:pt x="29" y="18"/>
                  </a:lnTo>
                  <a:lnTo>
                    <a:pt x="34" y="13"/>
                  </a:lnTo>
                  <a:lnTo>
                    <a:pt x="40" y="10"/>
                  </a:lnTo>
                  <a:lnTo>
                    <a:pt x="47" y="7"/>
                  </a:lnTo>
                  <a:lnTo>
                    <a:pt x="54" y="3"/>
                  </a:lnTo>
                  <a:lnTo>
                    <a:pt x="62" y="2"/>
                  </a:lnTo>
                  <a:lnTo>
                    <a:pt x="70" y="1"/>
                  </a:lnTo>
                  <a:lnTo>
                    <a:pt x="78" y="0"/>
                  </a:lnTo>
                  <a:lnTo>
                    <a:pt x="78" y="0"/>
                  </a:lnTo>
                  <a:lnTo>
                    <a:pt x="85" y="1"/>
                  </a:lnTo>
                  <a:lnTo>
                    <a:pt x="93" y="2"/>
                  </a:lnTo>
                  <a:lnTo>
                    <a:pt x="100" y="3"/>
                  </a:lnTo>
                  <a:lnTo>
                    <a:pt x="108" y="7"/>
                  </a:lnTo>
                  <a:lnTo>
                    <a:pt x="114" y="10"/>
                  </a:lnTo>
                  <a:lnTo>
                    <a:pt x="120" y="13"/>
                  </a:lnTo>
                  <a:lnTo>
                    <a:pt x="126" y="18"/>
                  </a:lnTo>
                  <a:lnTo>
                    <a:pt x="132" y="23"/>
                  </a:lnTo>
                  <a:lnTo>
                    <a:pt x="136" y="28"/>
                  </a:lnTo>
                  <a:lnTo>
                    <a:pt x="141" y="34"/>
                  </a:lnTo>
                  <a:lnTo>
                    <a:pt x="145" y="41"/>
                  </a:lnTo>
                  <a:lnTo>
                    <a:pt x="148" y="48"/>
                  </a:lnTo>
                  <a:lnTo>
                    <a:pt x="151" y="55"/>
                  </a:lnTo>
                  <a:lnTo>
                    <a:pt x="152" y="62"/>
                  </a:lnTo>
                  <a:lnTo>
                    <a:pt x="153"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4" name="Freeform 1784">
              <a:extLst>
                <a:ext uri="{FF2B5EF4-FFF2-40B4-BE49-F238E27FC236}">
                  <a16:creationId xmlns:a16="http://schemas.microsoft.com/office/drawing/2014/main" id="{38C85E76-BC46-4105-AF82-91AC830B943A}"/>
                </a:ext>
              </a:extLst>
            </p:cNvPr>
            <p:cNvSpPr>
              <a:spLocks/>
            </p:cNvSpPr>
            <p:nvPr/>
          </p:nvSpPr>
          <p:spPr bwMode="auto">
            <a:xfrm>
              <a:off x="9501188" y="4502151"/>
              <a:ext cx="49213" cy="49213"/>
            </a:xfrm>
            <a:custGeom>
              <a:avLst/>
              <a:gdLst>
                <a:gd name="T0" fmla="*/ 155 w 155"/>
                <a:gd name="T1" fmla="*/ 77 h 155"/>
                <a:gd name="T2" fmla="*/ 153 w 155"/>
                <a:gd name="T3" fmla="*/ 93 h 155"/>
                <a:gd name="T4" fmla="*/ 148 w 155"/>
                <a:gd name="T5" fmla="*/ 107 h 155"/>
                <a:gd name="T6" fmla="*/ 141 w 155"/>
                <a:gd name="T7" fmla="*/ 121 h 155"/>
                <a:gd name="T8" fmla="*/ 132 w 155"/>
                <a:gd name="T9" fmla="*/ 132 h 155"/>
                <a:gd name="T10" fmla="*/ 121 w 155"/>
                <a:gd name="T11" fmla="*/ 141 h 155"/>
                <a:gd name="T12" fmla="*/ 108 w 155"/>
                <a:gd name="T13" fmla="*/ 148 h 155"/>
                <a:gd name="T14" fmla="*/ 93 w 155"/>
                <a:gd name="T15" fmla="*/ 153 h 155"/>
                <a:gd name="T16" fmla="*/ 77 w 155"/>
                <a:gd name="T17" fmla="*/ 155 h 155"/>
                <a:gd name="T18" fmla="*/ 69 w 155"/>
                <a:gd name="T19" fmla="*/ 154 h 155"/>
                <a:gd name="T20" fmla="*/ 54 w 155"/>
                <a:gd name="T21" fmla="*/ 152 h 155"/>
                <a:gd name="T22" fmla="*/ 41 w 155"/>
                <a:gd name="T23" fmla="*/ 145 h 155"/>
                <a:gd name="T24" fmla="*/ 28 w 155"/>
                <a:gd name="T25" fmla="*/ 137 h 155"/>
                <a:gd name="T26" fmla="*/ 18 w 155"/>
                <a:gd name="T27" fmla="*/ 126 h 155"/>
                <a:gd name="T28" fmla="*/ 10 w 155"/>
                <a:gd name="T29" fmla="*/ 114 h 155"/>
                <a:gd name="T30" fmla="*/ 4 w 155"/>
                <a:gd name="T31" fmla="*/ 100 h 155"/>
                <a:gd name="T32" fmla="*/ 0 w 155"/>
                <a:gd name="T33" fmla="*/ 85 h 155"/>
                <a:gd name="T34" fmla="*/ 0 w 155"/>
                <a:gd name="T35" fmla="*/ 77 h 155"/>
                <a:gd name="T36" fmla="*/ 2 w 155"/>
                <a:gd name="T37" fmla="*/ 62 h 155"/>
                <a:gd name="T38" fmla="*/ 6 w 155"/>
                <a:gd name="T39" fmla="*/ 47 h 155"/>
                <a:gd name="T40" fmla="*/ 13 w 155"/>
                <a:gd name="T41" fmla="*/ 34 h 155"/>
                <a:gd name="T42" fmla="*/ 23 w 155"/>
                <a:gd name="T43" fmla="*/ 23 h 155"/>
                <a:gd name="T44" fmla="*/ 35 w 155"/>
                <a:gd name="T45" fmla="*/ 13 h 155"/>
                <a:gd name="T46" fmla="*/ 47 w 155"/>
                <a:gd name="T47" fmla="*/ 6 h 155"/>
                <a:gd name="T48" fmla="*/ 62 w 155"/>
                <a:gd name="T49" fmla="*/ 2 h 155"/>
                <a:gd name="T50" fmla="*/ 77 w 155"/>
                <a:gd name="T51" fmla="*/ 0 h 155"/>
                <a:gd name="T52" fmla="*/ 85 w 155"/>
                <a:gd name="T53" fmla="*/ 0 h 155"/>
                <a:gd name="T54" fmla="*/ 100 w 155"/>
                <a:gd name="T55" fmla="*/ 4 h 155"/>
                <a:gd name="T56" fmla="*/ 114 w 155"/>
                <a:gd name="T57" fmla="*/ 10 h 155"/>
                <a:gd name="T58" fmla="*/ 126 w 155"/>
                <a:gd name="T59" fmla="*/ 18 h 155"/>
                <a:gd name="T60" fmla="*/ 137 w 155"/>
                <a:gd name="T61" fmla="*/ 28 h 155"/>
                <a:gd name="T62" fmla="*/ 145 w 155"/>
                <a:gd name="T63" fmla="*/ 41 h 155"/>
                <a:gd name="T64" fmla="*/ 152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2" y="100"/>
                  </a:lnTo>
                  <a:lnTo>
                    <a:pt x="148" y="107"/>
                  </a:lnTo>
                  <a:lnTo>
                    <a:pt x="145" y="114"/>
                  </a:lnTo>
                  <a:lnTo>
                    <a:pt x="141" y="121"/>
                  </a:lnTo>
                  <a:lnTo>
                    <a:pt x="137" y="126"/>
                  </a:lnTo>
                  <a:lnTo>
                    <a:pt x="132" y="132"/>
                  </a:lnTo>
                  <a:lnTo>
                    <a:pt x="126" y="137"/>
                  </a:lnTo>
                  <a:lnTo>
                    <a:pt x="121" y="141"/>
                  </a:lnTo>
                  <a:lnTo>
                    <a:pt x="114" y="145"/>
                  </a:lnTo>
                  <a:lnTo>
                    <a:pt x="108" y="148"/>
                  </a:lnTo>
                  <a:lnTo>
                    <a:pt x="100" y="152"/>
                  </a:lnTo>
                  <a:lnTo>
                    <a:pt x="93" y="153"/>
                  </a:lnTo>
                  <a:lnTo>
                    <a:pt x="85" y="154"/>
                  </a:lnTo>
                  <a:lnTo>
                    <a:pt x="77" y="155"/>
                  </a:lnTo>
                  <a:lnTo>
                    <a:pt x="77" y="155"/>
                  </a:lnTo>
                  <a:lnTo>
                    <a:pt x="69" y="154"/>
                  </a:lnTo>
                  <a:lnTo>
                    <a:pt x="62" y="153"/>
                  </a:lnTo>
                  <a:lnTo>
                    <a:pt x="54" y="152"/>
                  </a:lnTo>
                  <a:lnTo>
                    <a:pt x="47" y="148"/>
                  </a:lnTo>
                  <a:lnTo>
                    <a:pt x="41" y="145"/>
                  </a:lnTo>
                  <a:lnTo>
                    <a:pt x="35" y="141"/>
                  </a:lnTo>
                  <a:lnTo>
                    <a:pt x="28" y="137"/>
                  </a:lnTo>
                  <a:lnTo>
                    <a:pt x="23" y="132"/>
                  </a:lnTo>
                  <a:lnTo>
                    <a:pt x="18" y="126"/>
                  </a:lnTo>
                  <a:lnTo>
                    <a:pt x="13" y="121"/>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1"/>
                  </a:lnTo>
                  <a:lnTo>
                    <a:pt x="13" y="34"/>
                  </a:lnTo>
                  <a:lnTo>
                    <a:pt x="18" y="28"/>
                  </a:lnTo>
                  <a:lnTo>
                    <a:pt x="23" y="23"/>
                  </a:lnTo>
                  <a:lnTo>
                    <a:pt x="28" y="18"/>
                  </a:lnTo>
                  <a:lnTo>
                    <a:pt x="35" y="13"/>
                  </a:lnTo>
                  <a:lnTo>
                    <a:pt x="41"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1" y="13"/>
                  </a:lnTo>
                  <a:lnTo>
                    <a:pt x="126" y="18"/>
                  </a:lnTo>
                  <a:lnTo>
                    <a:pt x="132" y="23"/>
                  </a:lnTo>
                  <a:lnTo>
                    <a:pt x="137" y="28"/>
                  </a:lnTo>
                  <a:lnTo>
                    <a:pt x="141" y="34"/>
                  </a:lnTo>
                  <a:lnTo>
                    <a:pt x="145" y="41"/>
                  </a:lnTo>
                  <a:lnTo>
                    <a:pt x="148" y="47"/>
                  </a:lnTo>
                  <a:lnTo>
                    <a:pt x="152"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5" name="Freeform 1785">
              <a:extLst>
                <a:ext uri="{FF2B5EF4-FFF2-40B4-BE49-F238E27FC236}">
                  <a16:creationId xmlns:a16="http://schemas.microsoft.com/office/drawing/2014/main" id="{30E8C615-0FE2-41C8-9B08-04C06806B64E}"/>
                </a:ext>
              </a:extLst>
            </p:cNvPr>
            <p:cNvSpPr>
              <a:spLocks/>
            </p:cNvSpPr>
            <p:nvPr/>
          </p:nvSpPr>
          <p:spPr bwMode="auto">
            <a:xfrm>
              <a:off x="9571038" y="4502151"/>
              <a:ext cx="49213" cy="49213"/>
            </a:xfrm>
            <a:custGeom>
              <a:avLst/>
              <a:gdLst>
                <a:gd name="T0" fmla="*/ 154 w 154"/>
                <a:gd name="T1" fmla="*/ 77 h 155"/>
                <a:gd name="T2" fmla="*/ 153 w 154"/>
                <a:gd name="T3" fmla="*/ 93 h 155"/>
                <a:gd name="T4" fmla="*/ 148 w 154"/>
                <a:gd name="T5" fmla="*/ 107 h 155"/>
                <a:gd name="T6" fmla="*/ 141 w 154"/>
                <a:gd name="T7" fmla="*/ 121 h 155"/>
                <a:gd name="T8" fmla="*/ 132 w 154"/>
                <a:gd name="T9" fmla="*/ 132 h 155"/>
                <a:gd name="T10" fmla="*/ 120 w 154"/>
                <a:gd name="T11" fmla="*/ 141 h 155"/>
                <a:gd name="T12" fmla="*/ 107 w 154"/>
                <a:gd name="T13" fmla="*/ 148 h 155"/>
                <a:gd name="T14" fmla="*/ 92 w 154"/>
                <a:gd name="T15" fmla="*/ 153 h 155"/>
                <a:gd name="T16" fmla="*/ 77 w 154"/>
                <a:gd name="T17" fmla="*/ 155 h 155"/>
                <a:gd name="T18" fmla="*/ 69 w 154"/>
                <a:gd name="T19" fmla="*/ 154 h 155"/>
                <a:gd name="T20" fmla="*/ 54 w 154"/>
                <a:gd name="T21" fmla="*/ 152 h 155"/>
                <a:gd name="T22" fmla="*/ 40 w 154"/>
                <a:gd name="T23" fmla="*/ 145 h 155"/>
                <a:gd name="T24" fmla="*/ 28 w 154"/>
                <a:gd name="T25" fmla="*/ 137 h 155"/>
                <a:gd name="T26" fmla="*/ 17 w 154"/>
                <a:gd name="T27" fmla="*/ 126 h 155"/>
                <a:gd name="T28" fmla="*/ 9 w 154"/>
                <a:gd name="T29" fmla="*/ 114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4 h 155"/>
                <a:gd name="T42" fmla="*/ 22 w 154"/>
                <a:gd name="T43" fmla="*/ 23 h 155"/>
                <a:gd name="T44" fmla="*/ 34 w 154"/>
                <a:gd name="T45" fmla="*/ 13 h 155"/>
                <a:gd name="T46" fmla="*/ 47 w 154"/>
                <a:gd name="T47" fmla="*/ 6 h 155"/>
                <a:gd name="T48" fmla="*/ 61 w 154"/>
                <a:gd name="T49" fmla="*/ 2 h 155"/>
                <a:gd name="T50" fmla="*/ 77 w 154"/>
                <a:gd name="T51" fmla="*/ 0 h 155"/>
                <a:gd name="T52" fmla="*/ 85 w 154"/>
                <a:gd name="T53" fmla="*/ 0 h 155"/>
                <a:gd name="T54" fmla="*/ 100 w 154"/>
                <a:gd name="T55" fmla="*/ 4 h 155"/>
                <a:gd name="T56" fmla="*/ 114 w 154"/>
                <a:gd name="T57" fmla="*/ 10 h 155"/>
                <a:gd name="T58" fmla="*/ 126 w 154"/>
                <a:gd name="T59" fmla="*/ 18 h 155"/>
                <a:gd name="T60" fmla="*/ 137 w 154"/>
                <a:gd name="T61" fmla="*/ 28 h 155"/>
                <a:gd name="T62" fmla="*/ 145 w 154"/>
                <a:gd name="T63" fmla="*/ 41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0" y="141"/>
                  </a:lnTo>
                  <a:lnTo>
                    <a:pt x="114" y="145"/>
                  </a:lnTo>
                  <a:lnTo>
                    <a:pt x="107" y="148"/>
                  </a:lnTo>
                  <a:lnTo>
                    <a:pt x="100" y="152"/>
                  </a:lnTo>
                  <a:lnTo>
                    <a:pt x="92" y="153"/>
                  </a:lnTo>
                  <a:lnTo>
                    <a:pt x="85" y="154"/>
                  </a:lnTo>
                  <a:lnTo>
                    <a:pt x="77" y="155"/>
                  </a:lnTo>
                  <a:lnTo>
                    <a:pt x="77" y="155"/>
                  </a:lnTo>
                  <a:lnTo>
                    <a:pt x="69" y="154"/>
                  </a:lnTo>
                  <a:lnTo>
                    <a:pt x="61" y="153"/>
                  </a:lnTo>
                  <a:lnTo>
                    <a:pt x="54" y="152"/>
                  </a:lnTo>
                  <a:lnTo>
                    <a:pt x="47" y="148"/>
                  </a:lnTo>
                  <a:lnTo>
                    <a:pt x="40" y="145"/>
                  </a:lnTo>
                  <a:lnTo>
                    <a:pt x="34"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1"/>
                  </a:lnTo>
                  <a:lnTo>
                    <a:pt x="13" y="34"/>
                  </a:lnTo>
                  <a:lnTo>
                    <a:pt x="17" y="28"/>
                  </a:lnTo>
                  <a:lnTo>
                    <a:pt x="22" y="23"/>
                  </a:lnTo>
                  <a:lnTo>
                    <a:pt x="28" y="18"/>
                  </a:lnTo>
                  <a:lnTo>
                    <a:pt x="34"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6" y="18"/>
                  </a:lnTo>
                  <a:lnTo>
                    <a:pt x="132" y="23"/>
                  </a:lnTo>
                  <a:lnTo>
                    <a:pt x="137" y="28"/>
                  </a:lnTo>
                  <a:lnTo>
                    <a:pt x="141" y="34"/>
                  </a:lnTo>
                  <a:lnTo>
                    <a:pt x="145" y="41"/>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6" name="Freeform 1786">
              <a:extLst>
                <a:ext uri="{FF2B5EF4-FFF2-40B4-BE49-F238E27FC236}">
                  <a16:creationId xmlns:a16="http://schemas.microsoft.com/office/drawing/2014/main" id="{6D159FE7-8320-4FA6-8AA5-3F1B7765BE05}"/>
                </a:ext>
              </a:extLst>
            </p:cNvPr>
            <p:cNvSpPr>
              <a:spLocks/>
            </p:cNvSpPr>
            <p:nvPr/>
          </p:nvSpPr>
          <p:spPr bwMode="auto">
            <a:xfrm>
              <a:off x="9363075" y="4502151"/>
              <a:ext cx="49213" cy="49213"/>
            </a:xfrm>
            <a:custGeom>
              <a:avLst/>
              <a:gdLst>
                <a:gd name="T0" fmla="*/ 155 w 155"/>
                <a:gd name="T1" fmla="*/ 77 h 155"/>
                <a:gd name="T2" fmla="*/ 153 w 155"/>
                <a:gd name="T3" fmla="*/ 93 h 155"/>
                <a:gd name="T4" fmla="*/ 148 w 155"/>
                <a:gd name="T5" fmla="*/ 107 h 155"/>
                <a:gd name="T6" fmla="*/ 141 w 155"/>
                <a:gd name="T7" fmla="*/ 121 h 155"/>
                <a:gd name="T8" fmla="*/ 132 w 155"/>
                <a:gd name="T9" fmla="*/ 132 h 155"/>
                <a:gd name="T10" fmla="*/ 121 w 155"/>
                <a:gd name="T11" fmla="*/ 141 h 155"/>
                <a:gd name="T12" fmla="*/ 108 w 155"/>
                <a:gd name="T13" fmla="*/ 148 h 155"/>
                <a:gd name="T14" fmla="*/ 93 w 155"/>
                <a:gd name="T15" fmla="*/ 153 h 155"/>
                <a:gd name="T16" fmla="*/ 77 w 155"/>
                <a:gd name="T17" fmla="*/ 155 h 155"/>
                <a:gd name="T18" fmla="*/ 69 w 155"/>
                <a:gd name="T19" fmla="*/ 154 h 155"/>
                <a:gd name="T20" fmla="*/ 54 w 155"/>
                <a:gd name="T21" fmla="*/ 152 h 155"/>
                <a:gd name="T22" fmla="*/ 40 w 155"/>
                <a:gd name="T23" fmla="*/ 145 h 155"/>
                <a:gd name="T24" fmla="*/ 29 w 155"/>
                <a:gd name="T25" fmla="*/ 137 h 155"/>
                <a:gd name="T26" fmla="*/ 19 w 155"/>
                <a:gd name="T27" fmla="*/ 126 h 155"/>
                <a:gd name="T28" fmla="*/ 10 w 155"/>
                <a:gd name="T29" fmla="*/ 114 h 155"/>
                <a:gd name="T30" fmla="*/ 4 w 155"/>
                <a:gd name="T31" fmla="*/ 100 h 155"/>
                <a:gd name="T32" fmla="*/ 0 w 155"/>
                <a:gd name="T33" fmla="*/ 85 h 155"/>
                <a:gd name="T34" fmla="*/ 0 w 155"/>
                <a:gd name="T35" fmla="*/ 77 h 155"/>
                <a:gd name="T36" fmla="*/ 2 w 155"/>
                <a:gd name="T37" fmla="*/ 62 h 155"/>
                <a:gd name="T38" fmla="*/ 6 w 155"/>
                <a:gd name="T39" fmla="*/ 47 h 155"/>
                <a:gd name="T40" fmla="*/ 14 w 155"/>
                <a:gd name="T41" fmla="*/ 34 h 155"/>
                <a:gd name="T42" fmla="*/ 23 w 155"/>
                <a:gd name="T43" fmla="*/ 23 h 155"/>
                <a:gd name="T44" fmla="*/ 35 w 155"/>
                <a:gd name="T45" fmla="*/ 13 h 155"/>
                <a:gd name="T46" fmla="*/ 47 w 155"/>
                <a:gd name="T47" fmla="*/ 6 h 155"/>
                <a:gd name="T48" fmla="*/ 62 w 155"/>
                <a:gd name="T49" fmla="*/ 2 h 155"/>
                <a:gd name="T50" fmla="*/ 77 w 155"/>
                <a:gd name="T51" fmla="*/ 0 h 155"/>
                <a:gd name="T52" fmla="*/ 85 w 155"/>
                <a:gd name="T53" fmla="*/ 0 h 155"/>
                <a:gd name="T54" fmla="*/ 100 w 155"/>
                <a:gd name="T55" fmla="*/ 4 h 155"/>
                <a:gd name="T56" fmla="*/ 114 w 155"/>
                <a:gd name="T57" fmla="*/ 10 h 155"/>
                <a:gd name="T58" fmla="*/ 126 w 155"/>
                <a:gd name="T59" fmla="*/ 18 h 155"/>
                <a:gd name="T60" fmla="*/ 137 w 155"/>
                <a:gd name="T61" fmla="*/ 28 h 155"/>
                <a:gd name="T62" fmla="*/ 146 w 155"/>
                <a:gd name="T63" fmla="*/ 41 h 155"/>
                <a:gd name="T64" fmla="*/ 152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2" y="100"/>
                  </a:lnTo>
                  <a:lnTo>
                    <a:pt x="148" y="107"/>
                  </a:lnTo>
                  <a:lnTo>
                    <a:pt x="146" y="114"/>
                  </a:lnTo>
                  <a:lnTo>
                    <a:pt x="141" y="121"/>
                  </a:lnTo>
                  <a:lnTo>
                    <a:pt x="137" y="126"/>
                  </a:lnTo>
                  <a:lnTo>
                    <a:pt x="132" y="132"/>
                  </a:lnTo>
                  <a:lnTo>
                    <a:pt x="126" y="137"/>
                  </a:lnTo>
                  <a:lnTo>
                    <a:pt x="121" y="141"/>
                  </a:lnTo>
                  <a:lnTo>
                    <a:pt x="114" y="145"/>
                  </a:lnTo>
                  <a:lnTo>
                    <a:pt x="108" y="148"/>
                  </a:lnTo>
                  <a:lnTo>
                    <a:pt x="100" y="152"/>
                  </a:lnTo>
                  <a:lnTo>
                    <a:pt x="93" y="153"/>
                  </a:lnTo>
                  <a:lnTo>
                    <a:pt x="85" y="154"/>
                  </a:lnTo>
                  <a:lnTo>
                    <a:pt x="77" y="155"/>
                  </a:lnTo>
                  <a:lnTo>
                    <a:pt x="77" y="155"/>
                  </a:lnTo>
                  <a:lnTo>
                    <a:pt x="69" y="154"/>
                  </a:lnTo>
                  <a:lnTo>
                    <a:pt x="62" y="153"/>
                  </a:lnTo>
                  <a:lnTo>
                    <a:pt x="54" y="152"/>
                  </a:lnTo>
                  <a:lnTo>
                    <a:pt x="47" y="148"/>
                  </a:lnTo>
                  <a:lnTo>
                    <a:pt x="40" y="145"/>
                  </a:lnTo>
                  <a:lnTo>
                    <a:pt x="35" y="141"/>
                  </a:lnTo>
                  <a:lnTo>
                    <a:pt x="29" y="137"/>
                  </a:lnTo>
                  <a:lnTo>
                    <a:pt x="23" y="132"/>
                  </a:lnTo>
                  <a:lnTo>
                    <a:pt x="19" y="126"/>
                  </a:lnTo>
                  <a:lnTo>
                    <a:pt x="14" y="121"/>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1"/>
                  </a:lnTo>
                  <a:lnTo>
                    <a:pt x="14" y="34"/>
                  </a:lnTo>
                  <a:lnTo>
                    <a:pt x="19" y="28"/>
                  </a:lnTo>
                  <a:lnTo>
                    <a:pt x="23" y="23"/>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1" y="13"/>
                  </a:lnTo>
                  <a:lnTo>
                    <a:pt x="126" y="18"/>
                  </a:lnTo>
                  <a:lnTo>
                    <a:pt x="132" y="23"/>
                  </a:lnTo>
                  <a:lnTo>
                    <a:pt x="137" y="28"/>
                  </a:lnTo>
                  <a:lnTo>
                    <a:pt x="141" y="34"/>
                  </a:lnTo>
                  <a:lnTo>
                    <a:pt x="146" y="41"/>
                  </a:lnTo>
                  <a:lnTo>
                    <a:pt x="148" y="47"/>
                  </a:lnTo>
                  <a:lnTo>
                    <a:pt x="152"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7" name="Freeform 1787">
              <a:extLst>
                <a:ext uri="{FF2B5EF4-FFF2-40B4-BE49-F238E27FC236}">
                  <a16:creationId xmlns:a16="http://schemas.microsoft.com/office/drawing/2014/main" id="{E8A5B128-1A85-4AAC-8C23-90E2841825E6}"/>
                </a:ext>
              </a:extLst>
            </p:cNvPr>
            <p:cNvSpPr>
              <a:spLocks/>
            </p:cNvSpPr>
            <p:nvPr/>
          </p:nvSpPr>
          <p:spPr bwMode="auto">
            <a:xfrm>
              <a:off x="9571038" y="4430713"/>
              <a:ext cx="49213" cy="49213"/>
            </a:xfrm>
            <a:custGeom>
              <a:avLst/>
              <a:gdLst>
                <a:gd name="T0" fmla="*/ 154 w 154"/>
                <a:gd name="T1" fmla="*/ 77 h 154"/>
                <a:gd name="T2" fmla="*/ 153 w 154"/>
                <a:gd name="T3" fmla="*/ 93 h 154"/>
                <a:gd name="T4" fmla="*/ 148 w 154"/>
                <a:gd name="T5" fmla="*/ 107 h 154"/>
                <a:gd name="T6" fmla="*/ 141 w 154"/>
                <a:gd name="T7" fmla="*/ 121 h 154"/>
                <a:gd name="T8" fmla="*/ 132 w 154"/>
                <a:gd name="T9" fmla="*/ 132 h 154"/>
                <a:gd name="T10" fmla="*/ 120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4 h 154"/>
                <a:gd name="T42" fmla="*/ 22 w 154"/>
                <a:gd name="T43" fmla="*/ 22 h 154"/>
                <a:gd name="T44" fmla="*/ 34 w 154"/>
                <a:gd name="T45" fmla="*/ 13 h 154"/>
                <a:gd name="T46" fmla="*/ 47 w 154"/>
                <a:gd name="T47" fmla="*/ 6 h 154"/>
                <a:gd name="T48" fmla="*/ 61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7 w 154"/>
                <a:gd name="T61" fmla="*/ 28 h 154"/>
                <a:gd name="T62" fmla="*/ 145 w 154"/>
                <a:gd name="T63" fmla="*/ 41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4"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1"/>
                  </a:lnTo>
                  <a:lnTo>
                    <a:pt x="13" y="34"/>
                  </a:lnTo>
                  <a:lnTo>
                    <a:pt x="17" y="28"/>
                  </a:lnTo>
                  <a:lnTo>
                    <a:pt x="22" y="22"/>
                  </a:lnTo>
                  <a:lnTo>
                    <a:pt x="28" y="18"/>
                  </a:lnTo>
                  <a:lnTo>
                    <a:pt x="34"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6" y="18"/>
                  </a:lnTo>
                  <a:lnTo>
                    <a:pt x="132" y="22"/>
                  </a:lnTo>
                  <a:lnTo>
                    <a:pt x="137" y="28"/>
                  </a:lnTo>
                  <a:lnTo>
                    <a:pt x="141" y="34"/>
                  </a:lnTo>
                  <a:lnTo>
                    <a:pt x="145" y="41"/>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8" name="Freeform 1788">
              <a:extLst>
                <a:ext uri="{FF2B5EF4-FFF2-40B4-BE49-F238E27FC236}">
                  <a16:creationId xmlns:a16="http://schemas.microsoft.com/office/drawing/2014/main" id="{04DD1D26-C6B3-40A1-9CC7-840D2ABA26F5}"/>
                </a:ext>
              </a:extLst>
            </p:cNvPr>
            <p:cNvSpPr>
              <a:spLocks/>
            </p:cNvSpPr>
            <p:nvPr/>
          </p:nvSpPr>
          <p:spPr bwMode="auto">
            <a:xfrm>
              <a:off x="9642475" y="4430713"/>
              <a:ext cx="49213" cy="49213"/>
            </a:xfrm>
            <a:custGeom>
              <a:avLst/>
              <a:gdLst>
                <a:gd name="T0" fmla="*/ 155 w 155"/>
                <a:gd name="T1" fmla="*/ 77 h 154"/>
                <a:gd name="T2" fmla="*/ 153 w 155"/>
                <a:gd name="T3" fmla="*/ 93 h 154"/>
                <a:gd name="T4" fmla="*/ 148 w 155"/>
                <a:gd name="T5" fmla="*/ 107 h 154"/>
                <a:gd name="T6" fmla="*/ 141 w 155"/>
                <a:gd name="T7" fmla="*/ 121 h 154"/>
                <a:gd name="T8" fmla="*/ 132 w 155"/>
                <a:gd name="T9" fmla="*/ 132 h 154"/>
                <a:gd name="T10" fmla="*/ 121 w 155"/>
                <a:gd name="T11" fmla="*/ 141 h 154"/>
                <a:gd name="T12" fmla="*/ 108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9 w 155"/>
                <a:gd name="T25" fmla="*/ 137 h 154"/>
                <a:gd name="T26" fmla="*/ 19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2 h 154"/>
                <a:gd name="T38" fmla="*/ 6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2 h 154"/>
                <a:gd name="T50" fmla="*/ 77 w 155"/>
                <a:gd name="T51" fmla="*/ 0 h 154"/>
                <a:gd name="T52" fmla="*/ 85 w 155"/>
                <a:gd name="T53" fmla="*/ 0 h 154"/>
                <a:gd name="T54" fmla="*/ 100 w 155"/>
                <a:gd name="T55" fmla="*/ 4 h 154"/>
                <a:gd name="T56" fmla="*/ 114 w 155"/>
                <a:gd name="T57" fmla="*/ 10 h 154"/>
                <a:gd name="T58" fmla="*/ 126 w 155"/>
                <a:gd name="T59" fmla="*/ 18 h 154"/>
                <a:gd name="T60" fmla="*/ 137 w 155"/>
                <a:gd name="T61" fmla="*/ 28 h 154"/>
                <a:gd name="T62" fmla="*/ 146 w 155"/>
                <a:gd name="T63" fmla="*/ 41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8" y="107"/>
                  </a:lnTo>
                  <a:lnTo>
                    <a:pt x="146" y="114"/>
                  </a:lnTo>
                  <a:lnTo>
                    <a:pt x="141" y="121"/>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9" y="126"/>
                  </a:lnTo>
                  <a:lnTo>
                    <a:pt x="14"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1"/>
                  </a:lnTo>
                  <a:lnTo>
                    <a:pt x="14" y="34"/>
                  </a:lnTo>
                  <a:lnTo>
                    <a:pt x="19" y="28"/>
                  </a:lnTo>
                  <a:lnTo>
                    <a:pt x="23" y="22"/>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1" y="13"/>
                  </a:lnTo>
                  <a:lnTo>
                    <a:pt x="126" y="18"/>
                  </a:lnTo>
                  <a:lnTo>
                    <a:pt x="132" y="22"/>
                  </a:lnTo>
                  <a:lnTo>
                    <a:pt x="137" y="28"/>
                  </a:lnTo>
                  <a:lnTo>
                    <a:pt x="141" y="34"/>
                  </a:lnTo>
                  <a:lnTo>
                    <a:pt x="146" y="41"/>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9" name="Freeform 1789">
              <a:extLst>
                <a:ext uri="{FF2B5EF4-FFF2-40B4-BE49-F238E27FC236}">
                  <a16:creationId xmlns:a16="http://schemas.microsoft.com/office/drawing/2014/main" id="{D249D123-82E0-4D80-8D65-B2AFA472DE2B}"/>
                </a:ext>
              </a:extLst>
            </p:cNvPr>
            <p:cNvSpPr>
              <a:spLocks/>
            </p:cNvSpPr>
            <p:nvPr/>
          </p:nvSpPr>
          <p:spPr bwMode="auto">
            <a:xfrm>
              <a:off x="9288463" y="4646613"/>
              <a:ext cx="49213" cy="47625"/>
            </a:xfrm>
            <a:custGeom>
              <a:avLst/>
              <a:gdLst>
                <a:gd name="T0" fmla="*/ 154 w 154"/>
                <a:gd name="T1" fmla="*/ 78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6 w 154"/>
                <a:gd name="T13" fmla="*/ 148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7 w 154"/>
                <a:gd name="T25" fmla="*/ 136 h 154"/>
                <a:gd name="T26" fmla="*/ 17 w 154"/>
                <a:gd name="T27" fmla="*/ 126 h 154"/>
                <a:gd name="T28" fmla="*/ 9 w 154"/>
                <a:gd name="T29" fmla="*/ 114 h 154"/>
                <a:gd name="T30" fmla="*/ 3 w 154"/>
                <a:gd name="T31" fmla="*/ 100 h 154"/>
                <a:gd name="T32" fmla="*/ 0 w 154"/>
                <a:gd name="T33" fmla="*/ 84 h 154"/>
                <a:gd name="T34" fmla="*/ 0 w 154"/>
                <a:gd name="T35" fmla="*/ 78 h 154"/>
                <a:gd name="T36" fmla="*/ 1 w 154"/>
                <a:gd name="T37" fmla="*/ 62 h 154"/>
                <a:gd name="T38" fmla="*/ 6 w 154"/>
                <a:gd name="T39" fmla="*/ 47 h 154"/>
                <a:gd name="T40" fmla="*/ 13 w 154"/>
                <a:gd name="T41" fmla="*/ 34 h 154"/>
                <a:gd name="T42" fmla="*/ 23 w 154"/>
                <a:gd name="T43" fmla="*/ 23 h 154"/>
                <a:gd name="T44" fmla="*/ 34 w 154"/>
                <a:gd name="T45" fmla="*/ 13 h 154"/>
                <a:gd name="T46" fmla="*/ 47 w 154"/>
                <a:gd name="T47" fmla="*/ 5 h 154"/>
                <a:gd name="T48" fmla="*/ 62 w 154"/>
                <a:gd name="T49" fmla="*/ 2 h 154"/>
                <a:gd name="T50" fmla="*/ 77 w 154"/>
                <a:gd name="T51" fmla="*/ 0 h 154"/>
                <a:gd name="T52" fmla="*/ 85 w 154"/>
                <a:gd name="T53" fmla="*/ 0 h 154"/>
                <a:gd name="T54" fmla="*/ 100 w 154"/>
                <a:gd name="T55" fmla="*/ 3 h 154"/>
                <a:gd name="T56" fmla="*/ 113 w 154"/>
                <a:gd name="T57" fmla="*/ 9 h 154"/>
                <a:gd name="T58" fmla="*/ 126 w 154"/>
                <a:gd name="T59" fmla="*/ 18 h 154"/>
                <a:gd name="T60" fmla="*/ 136 w 154"/>
                <a:gd name="T61" fmla="*/ 28 h 154"/>
                <a:gd name="T62" fmla="*/ 144 w 154"/>
                <a:gd name="T63" fmla="*/ 40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4"/>
                  </a:lnTo>
                  <a:lnTo>
                    <a:pt x="152" y="92"/>
                  </a:lnTo>
                  <a:lnTo>
                    <a:pt x="151" y="100"/>
                  </a:lnTo>
                  <a:lnTo>
                    <a:pt x="148" y="107"/>
                  </a:lnTo>
                  <a:lnTo>
                    <a:pt x="144" y="114"/>
                  </a:lnTo>
                  <a:lnTo>
                    <a:pt x="141" y="120"/>
                  </a:lnTo>
                  <a:lnTo>
                    <a:pt x="136" y="126"/>
                  </a:lnTo>
                  <a:lnTo>
                    <a:pt x="132" y="131"/>
                  </a:lnTo>
                  <a:lnTo>
                    <a:pt x="126" y="136"/>
                  </a:lnTo>
                  <a:lnTo>
                    <a:pt x="120" y="140"/>
                  </a:lnTo>
                  <a:lnTo>
                    <a:pt x="113" y="145"/>
                  </a:lnTo>
                  <a:lnTo>
                    <a:pt x="106" y="148"/>
                  </a:lnTo>
                  <a:lnTo>
                    <a:pt x="100" y="151"/>
                  </a:lnTo>
                  <a:lnTo>
                    <a:pt x="93" y="152"/>
                  </a:lnTo>
                  <a:lnTo>
                    <a:pt x="85" y="153"/>
                  </a:lnTo>
                  <a:lnTo>
                    <a:pt x="77" y="154"/>
                  </a:lnTo>
                  <a:lnTo>
                    <a:pt x="77" y="154"/>
                  </a:lnTo>
                  <a:lnTo>
                    <a:pt x="69" y="153"/>
                  </a:lnTo>
                  <a:lnTo>
                    <a:pt x="62" y="152"/>
                  </a:lnTo>
                  <a:lnTo>
                    <a:pt x="54" y="151"/>
                  </a:lnTo>
                  <a:lnTo>
                    <a:pt x="47" y="148"/>
                  </a:lnTo>
                  <a:lnTo>
                    <a:pt x="40" y="145"/>
                  </a:lnTo>
                  <a:lnTo>
                    <a:pt x="34" y="140"/>
                  </a:lnTo>
                  <a:lnTo>
                    <a:pt x="27" y="136"/>
                  </a:lnTo>
                  <a:lnTo>
                    <a:pt x="23" y="131"/>
                  </a:lnTo>
                  <a:lnTo>
                    <a:pt x="17" y="126"/>
                  </a:lnTo>
                  <a:lnTo>
                    <a:pt x="13" y="120"/>
                  </a:lnTo>
                  <a:lnTo>
                    <a:pt x="9" y="114"/>
                  </a:lnTo>
                  <a:lnTo>
                    <a:pt x="6" y="107"/>
                  </a:lnTo>
                  <a:lnTo>
                    <a:pt x="3" y="100"/>
                  </a:lnTo>
                  <a:lnTo>
                    <a:pt x="1" y="92"/>
                  </a:lnTo>
                  <a:lnTo>
                    <a:pt x="0" y="84"/>
                  </a:lnTo>
                  <a:lnTo>
                    <a:pt x="0" y="78"/>
                  </a:lnTo>
                  <a:lnTo>
                    <a:pt x="0" y="78"/>
                  </a:lnTo>
                  <a:lnTo>
                    <a:pt x="0" y="70"/>
                  </a:lnTo>
                  <a:lnTo>
                    <a:pt x="1" y="62"/>
                  </a:lnTo>
                  <a:lnTo>
                    <a:pt x="3" y="55"/>
                  </a:lnTo>
                  <a:lnTo>
                    <a:pt x="6" y="47"/>
                  </a:lnTo>
                  <a:lnTo>
                    <a:pt x="9" y="40"/>
                  </a:lnTo>
                  <a:lnTo>
                    <a:pt x="13" y="34"/>
                  </a:lnTo>
                  <a:lnTo>
                    <a:pt x="17" y="28"/>
                  </a:lnTo>
                  <a:lnTo>
                    <a:pt x="23" y="23"/>
                  </a:lnTo>
                  <a:lnTo>
                    <a:pt x="27" y="18"/>
                  </a:lnTo>
                  <a:lnTo>
                    <a:pt x="34" y="13"/>
                  </a:lnTo>
                  <a:lnTo>
                    <a:pt x="40" y="9"/>
                  </a:lnTo>
                  <a:lnTo>
                    <a:pt x="47" y="5"/>
                  </a:lnTo>
                  <a:lnTo>
                    <a:pt x="54" y="3"/>
                  </a:lnTo>
                  <a:lnTo>
                    <a:pt x="62" y="2"/>
                  </a:lnTo>
                  <a:lnTo>
                    <a:pt x="69" y="0"/>
                  </a:lnTo>
                  <a:lnTo>
                    <a:pt x="77" y="0"/>
                  </a:lnTo>
                  <a:lnTo>
                    <a:pt x="77" y="0"/>
                  </a:lnTo>
                  <a:lnTo>
                    <a:pt x="85" y="0"/>
                  </a:lnTo>
                  <a:lnTo>
                    <a:pt x="93" y="2"/>
                  </a:lnTo>
                  <a:lnTo>
                    <a:pt x="100" y="3"/>
                  </a:lnTo>
                  <a:lnTo>
                    <a:pt x="106" y="5"/>
                  </a:lnTo>
                  <a:lnTo>
                    <a:pt x="113" y="9"/>
                  </a:lnTo>
                  <a:lnTo>
                    <a:pt x="120" y="13"/>
                  </a:lnTo>
                  <a:lnTo>
                    <a:pt x="126" y="18"/>
                  </a:lnTo>
                  <a:lnTo>
                    <a:pt x="132" y="23"/>
                  </a:lnTo>
                  <a:lnTo>
                    <a:pt x="136" y="28"/>
                  </a:lnTo>
                  <a:lnTo>
                    <a:pt x="141" y="34"/>
                  </a:lnTo>
                  <a:lnTo>
                    <a:pt x="144" y="40"/>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0" name="Freeform 1790">
              <a:extLst>
                <a:ext uri="{FF2B5EF4-FFF2-40B4-BE49-F238E27FC236}">
                  <a16:creationId xmlns:a16="http://schemas.microsoft.com/office/drawing/2014/main" id="{AA7AEF7B-32C0-4773-A0F8-500614A352F4}"/>
                </a:ext>
              </a:extLst>
            </p:cNvPr>
            <p:cNvSpPr>
              <a:spLocks/>
            </p:cNvSpPr>
            <p:nvPr/>
          </p:nvSpPr>
          <p:spPr bwMode="auto">
            <a:xfrm>
              <a:off x="9288463" y="4575176"/>
              <a:ext cx="49213" cy="49213"/>
            </a:xfrm>
            <a:custGeom>
              <a:avLst/>
              <a:gdLst>
                <a:gd name="T0" fmla="*/ 154 w 154"/>
                <a:gd name="T1" fmla="*/ 76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6 w 154"/>
                <a:gd name="T13" fmla="*/ 149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7 w 154"/>
                <a:gd name="T25" fmla="*/ 136 h 154"/>
                <a:gd name="T26" fmla="*/ 17 w 154"/>
                <a:gd name="T27" fmla="*/ 126 h 154"/>
                <a:gd name="T28" fmla="*/ 9 w 154"/>
                <a:gd name="T29" fmla="*/ 114 h 154"/>
                <a:gd name="T30" fmla="*/ 3 w 154"/>
                <a:gd name="T31" fmla="*/ 99 h 154"/>
                <a:gd name="T32" fmla="*/ 0 w 154"/>
                <a:gd name="T33" fmla="*/ 84 h 154"/>
                <a:gd name="T34" fmla="*/ 0 w 154"/>
                <a:gd name="T35" fmla="*/ 76 h 154"/>
                <a:gd name="T36" fmla="*/ 1 w 154"/>
                <a:gd name="T37" fmla="*/ 62 h 154"/>
                <a:gd name="T38" fmla="*/ 6 w 154"/>
                <a:gd name="T39" fmla="*/ 47 h 154"/>
                <a:gd name="T40" fmla="*/ 13 w 154"/>
                <a:gd name="T41" fmla="*/ 34 h 154"/>
                <a:gd name="T42" fmla="*/ 23 w 154"/>
                <a:gd name="T43" fmla="*/ 23 h 154"/>
                <a:gd name="T44" fmla="*/ 34 w 154"/>
                <a:gd name="T45" fmla="*/ 13 h 154"/>
                <a:gd name="T46" fmla="*/ 47 w 154"/>
                <a:gd name="T47" fmla="*/ 5 h 154"/>
                <a:gd name="T48" fmla="*/ 62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8 h 154"/>
                <a:gd name="T62" fmla="*/ 144 w 154"/>
                <a:gd name="T63" fmla="*/ 40 h 154"/>
                <a:gd name="T64" fmla="*/ 151 w 154"/>
                <a:gd name="T65" fmla="*/ 54 h 154"/>
                <a:gd name="T66" fmla="*/ 153 w 154"/>
                <a:gd name="T67" fmla="*/ 70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8" y="107"/>
                  </a:lnTo>
                  <a:lnTo>
                    <a:pt x="144" y="114"/>
                  </a:lnTo>
                  <a:lnTo>
                    <a:pt x="141" y="120"/>
                  </a:lnTo>
                  <a:lnTo>
                    <a:pt x="136" y="126"/>
                  </a:lnTo>
                  <a:lnTo>
                    <a:pt x="132" y="131"/>
                  </a:lnTo>
                  <a:lnTo>
                    <a:pt x="126" y="136"/>
                  </a:lnTo>
                  <a:lnTo>
                    <a:pt x="120" y="140"/>
                  </a:lnTo>
                  <a:lnTo>
                    <a:pt x="113" y="145"/>
                  </a:lnTo>
                  <a:lnTo>
                    <a:pt x="106" y="149"/>
                  </a:lnTo>
                  <a:lnTo>
                    <a:pt x="100" y="151"/>
                  </a:lnTo>
                  <a:lnTo>
                    <a:pt x="93" y="152"/>
                  </a:lnTo>
                  <a:lnTo>
                    <a:pt x="85" y="153"/>
                  </a:lnTo>
                  <a:lnTo>
                    <a:pt x="77" y="154"/>
                  </a:lnTo>
                  <a:lnTo>
                    <a:pt x="77" y="154"/>
                  </a:lnTo>
                  <a:lnTo>
                    <a:pt x="69" y="153"/>
                  </a:lnTo>
                  <a:lnTo>
                    <a:pt x="62" y="152"/>
                  </a:lnTo>
                  <a:lnTo>
                    <a:pt x="54" y="151"/>
                  </a:lnTo>
                  <a:lnTo>
                    <a:pt x="47" y="149"/>
                  </a:lnTo>
                  <a:lnTo>
                    <a:pt x="40" y="145"/>
                  </a:lnTo>
                  <a:lnTo>
                    <a:pt x="34" y="140"/>
                  </a:lnTo>
                  <a:lnTo>
                    <a:pt x="27" y="136"/>
                  </a:lnTo>
                  <a:lnTo>
                    <a:pt x="23" y="131"/>
                  </a:lnTo>
                  <a:lnTo>
                    <a:pt x="17" y="126"/>
                  </a:lnTo>
                  <a:lnTo>
                    <a:pt x="13" y="120"/>
                  </a:lnTo>
                  <a:lnTo>
                    <a:pt x="9" y="114"/>
                  </a:lnTo>
                  <a:lnTo>
                    <a:pt x="6" y="107"/>
                  </a:lnTo>
                  <a:lnTo>
                    <a:pt x="3" y="99"/>
                  </a:lnTo>
                  <a:lnTo>
                    <a:pt x="1" y="92"/>
                  </a:lnTo>
                  <a:lnTo>
                    <a:pt x="0" y="84"/>
                  </a:lnTo>
                  <a:lnTo>
                    <a:pt x="0" y="76"/>
                  </a:lnTo>
                  <a:lnTo>
                    <a:pt x="0" y="76"/>
                  </a:lnTo>
                  <a:lnTo>
                    <a:pt x="0" y="70"/>
                  </a:lnTo>
                  <a:lnTo>
                    <a:pt x="1" y="62"/>
                  </a:lnTo>
                  <a:lnTo>
                    <a:pt x="3" y="54"/>
                  </a:lnTo>
                  <a:lnTo>
                    <a:pt x="6" y="47"/>
                  </a:lnTo>
                  <a:lnTo>
                    <a:pt x="9" y="40"/>
                  </a:lnTo>
                  <a:lnTo>
                    <a:pt x="13" y="34"/>
                  </a:lnTo>
                  <a:lnTo>
                    <a:pt x="17" y="28"/>
                  </a:lnTo>
                  <a:lnTo>
                    <a:pt x="23" y="23"/>
                  </a:lnTo>
                  <a:lnTo>
                    <a:pt x="27" y="18"/>
                  </a:lnTo>
                  <a:lnTo>
                    <a:pt x="34" y="13"/>
                  </a:lnTo>
                  <a:lnTo>
                    <a:pt x="40" y="9"/>
                  </a:lnTo>
                  <a:lnTo>
                    <a:pt x="47" y="5"/>
                  </a:lnTo>
                  <a:lnTo>
                    <a:pt x="54" y="3"/>
                  </a:lnTo>
                  <a:lnTo>
                    <a:pt x="62" y="2"/>
                  </a:lnTo>
                  <a:lnTo>
                    <a:pt x="69" y="1"/>
                  </a:lnTo>
                  <a:lnTo>
                    <a:pt x="77" y="0"/>
                  </a:lnTo>
                  <a:lnTo>
                    <a:pt x="77" y="0"/>
                  </a:lnTo>
                  <a:lnTo>
                    <a:pt x="85" y="1"/>
                  </a:lnTo>
                  <a:lnTo>
                    <a:pt x="93" y="2"/>
                  </a:lnTo>
                  <a:lnTo>
                    <a:pt x="100" y="3"/>
                  </a:lnTo>
                  <a:lnTo>
                    <a:pt x="106" y="5"/>
                  </a:lnTo>
                  <a:lnTo>
                    <a:pt x="113" y="9"/>
                  </a:lnTo>
                  <a:lnTo>
                    <a:pt x="120" y="13"/>
                  </a:lnTo>
                  <a:lnTo>
                    <a:pt x="126" y="18"/>
                  </a:lnTo>
                  <a:lnTo>
                    <a:pt x="132" y="23"/>
                  </a:lnTo>
                  <a:lnTo>
                    <a:pt x="136" y="28"/>
                  </a:lnTo>
                  <a:lnTo>
                    <a:pt x="141" y="34"/>
                  </a:lnTo>
                  <a:lnTo>
                    <a:pt x="144" y="40"/>
                  </a:lnTo>
                  <a:lnTo>
                    <a:pt x="148" y="47"/>
                  </a:lnTo>
                  <a:lnTo>
                    <a:pt x="151" y="54"/>
                  </a:lnTo>
                  <a:lnTo>
                    <a:pt x="152" y="62"/>
                  </a:lnTo>
                  <a:lnTo>
                    <a:pt x="153" y="70"/>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1" name="Freeform 1791">
              <a:extLst>
                <a:ext uri="{FF2B5EF4-FFF2-40B4-BE49-F238E27FC236}">
                  <a16:creationId xmlns:a16="http://schemas.microsoft.com/office/drawing/2014/main" id="{1AF5E10E-E7DB-4EA9-84DC-314426E84A32}"/>
                </a:ext>
              </a:extLst>
            </p:cNvPr>
            <p:cNvSpPr>
              <a:spLocks/>
            </p:cNvSpPr>
            <p:nvPr/>
          </p:nvSpPr>
          <p:spPr bwMode="auto">
            <a:xfrm>
              <a:off x="9432925" y="4646613"/>
              <a:ext cx="47625" cy="47625"/>
            </a:xfrm>
            <a:custGeom>
              <a:avLst/>
              <a:gdLst>
                <a:gd name="T0" fmla="*/ 154 w 154"/>
                <a:gd name="T1" fmla="*/ 78 h 154"/>
                <a:gd name="T2" fmla="*/ 152 w 154"/>
                <a:gd name="T3" fmla="*/ 92 h 154"/>
                <a:gd name="T4" fmla="*/ 148 w 154"/>
                <a:gd name="T5" fmla="*/ 107 h 154"/>
                <a:gd name="T6" fmla="*/ 141 w 154"/>
                <a:gd name="T7" fmla="*/ 120 h 154"/>
                <a:gd name="T8" fmla="*/ 131 w 154"/>
                <a:gd name="T9" fmla="*/ 131 h 154"/>
                <a:gd name="T10" fmla="*/ 120 w 154"/>
                <a:gd name="T11" fmla="*/ 140 h 154"/>
                <a:gd name="T12" fmla="*/ 106 w 154"/>
                <a:gd name="T13" fmla="*/ 148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7 w 154"/>
                <a:gd name="T25" fmla="*/ 136 h 154"/>
                <a:gd name="T26" fmla="*/ 17 w 154"/>
                <a:gd name="T27" fmla="*/ 126 h 154"/>
                <a:gd name="T28" fmla="*/ 9 w 154"/>
                <a:gd name="T29" fmla="*/ 114 h 154"/>
                <a:gd name="T30" fmla="*/ 3 w 154"/>
                <a:gd name="T31" fmla="*/ 100 h 154"/>
                <a:gd name="T32" fmla="*/ 0 w 154"/>
                <a:gd name="T33" fmla="*/ 84 h 154"/>
                <a:gd name="T34" fmla="*/ 0 w 154"/>
                <a:gd name="T35" fmla="*/ 78 h 154"/>
                <a:gd name="T36" fmla="*/ 1 w 154"/>
                <a:gd name="T37" fmla="*/ 62 h 154"/>
                <a:gd name="T38" fmla="*/ 6 w 154"/>
                <a:gd name="T39" fmla="*/ 47 h 154"/>
                <a:gd name="T40" fmla="*/ 12 w 154"/>
                <a:gd name="T41" fmla="*/ 34 h 154"/>
                <a:gd name="T42" fmla="*/ 23 w 154"/>
                <a:gd name="T43" fmla="*/ 23 h 154"/>
                <a:gd name="T44" fmla="*/ 34 w 154"/>
                <a:gd name="T45" fmla="*/ 13 h 154"/>
                <a:gd name="T46" fmla="*/ 47 w 154"/>
                <a:gd name="T47" fmla="*/ 5 h 154"/>
                <a:gd name="T48" fmla="*/ 62 w 154"/>
                <a:gd name="T49" fmla="*/ 2 h 154"/>
                <a:gd name="T50" fmla="*/ 77 w 154"/>
                <a:gd name="T51" fmla="*/ 0 h 154"/>
                <a:gd name="T52" fmla="*/ 85 w 154"/>
                <a:gd name="T53" fmla="*/ 0 h 154"/>
                <a:gd name="T54" fmla="*/ 99 w 154"/>
                <a:gd name="T55" fmla="*/ 3 h 154"/>
                <a:gd name="T56" fmla="*/ 113 w 154"/>
                <a:gd name="T57" fmla="*/ 9 h 154"/>
                <a:gd name="T58" fmla="*/ 126 w 154"/>
                <a:gd name="T59" fmla="*/ 18 h 154"/>
                <a:gd name="T60" fmla="*/ 136 w 154"/>
                <a:gd name="T61" fmla="*/ 28 h 154"/>
                <a:gd name="T62" fmla="*/ 144 w 154"/>
                <a:gd name="T63" fmla="*/ 40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4"/>
                  </a:lnTo>
                  <a:lnTo>
                    <a:pt x="152" y="92"/>
                  </a:lnTo>
                  <a:lnTo>
                    <a:pt x="151" y="100"/>
                  </a:lnTo>
                  <a:lnTo>
                    <a:pt x="148" y="107"/>
                  </a:lnTo>
                  <a:lnTo>
                    <a:pt x="144" y="114"/>
                  </a:lnTo>
                  <a:lnTo>
                    <a:pt x="141" y="120"/>
                  </a:lnTo>
                  <a:lnTo>
                    <a:pt x="136" y="126"/>
                  </a:lnTo>
                  <a:lnTo>
                    <a:pt x="131" y="131"/>
                  </a:lnTo>
                  <a:lnTo>
                    <a:pt x="126" y="136"/>
                  </a:lnTo>
                  <a:lnTo>
                    <a:pt x="120" y="140"/>
                  </a:lnTo>
                  <a:lnTo>
                    <a:pt x="113" y="145"/>
                  </a:lnTo>
                  <a:lnTo>
                    <a:pt x="106" y="148"/>
                  </a:lnTo>
                  <a:lnTo>
                    <a:pt x="99" y="151"/>
                  </a:lnTo>
                  <a:lnTo>
                    <a:pt x="93" y="152"/>
                  </a:lnTo>
                  <a:lnTo>
                    <a:pt x="85" y="153"/>
                  </a:lnTo>
                  <a:lnTo>
                    <a:pt x="77" y="154"/>
                  </a:lnTo>
                  <a:lnTo>
                    <a:pt x="77" y="154"/>
                  </a:lnTo>
                  <a:lnTo>
                    <a:pt x="69" y="153"/>
                  </a:lnTo>
                  <a:lnTo>
                    <a:pt x="62" y="152"/>
                  </a:lnTo>
                  <a:lnTo>
                    <a:pt x="54" y="151"/>
                  </a:lnTo>
                  <a:lnTo>
                    <a:pt x="47" y="148"/>
                  </a:lnTo>
                  <a:lnTo>
                    <a:pt x="40" y="145"/>
                  </a:lnTo>
                  <a:lnTo>
                    <a:pt x="34" y="140"/>
                  </a:lnTo>
                  <a:lnTo>
                    <a:pt x="27" y="136"/>
                  </a:lnTo>
                  <a:lnTo>
                    <a:pt x="23" y="131"/>
                  </a:lnTo>
                  <a:lnTo>
                    <a:pt x="17" y="126"/>
                  </a:lnTo>
                  <a:lnTo>
                    <a:pt x="12" y="120"/>
                  </a:lnTo>
                  <a:lnTo>
                    <a:pt x="9" y="114"/>
                  </a:lnTo>
                  <a:lnTo>
                    <a:pt x="6" y="107"/>
                  </a:lnTo>
                  <a:lnTo>
                    <a:pt x="3" y="100"/>
                  </a:lnTo>
                  <a:lnTo>
                    <a:pt x="1" y="92"/>
                  </a:lnTo>
                  <a:lnTo>
                    <a:pt x="0" y="84"/>
                  </a:lnTo>
                  <a:lnTo>
                    <a:pt x="0" y="78"/>
                  </a:lnTo>
                  <a:lnTo>
                    <a:pt x="0" y="78"/>
                  </a:lnTo>
                  <a:lnTo>
                    <a:pt x="0" y="70"/>
                  </a:lnTo>
                  <a:lnTo>
                    <a:pt x="1" y="62"/>
                  </a:lnTo>
                  <a:lnTo>
                    <a:pt x="3" y="55"/>
                  </a:lnTo>
                  <a:lnTo>
                    <a:pt x="6" y="47"/>
                  </a:lnTo>
                  <a:lnTo>
                    <a:pt x="9" y="40"/>
                  </a:lnTo>
                  <a:lnTo>
                    <a:pt x="12" y="34"/>
                  </a:lnTo>
                  <a:lnTo>
                    <a:pt x="17" y="28"/>
                  </a:lnTo>
                  <a:lnTo>
                    <a:pt x="23" y="23"/>
                  </a:lnTo>
                  <a:lnTo>
                    <a:pt x="27" y="18"/>
                  </a:lnTo>
                  <a:lnTo>
                    <a:pt x="34" y="13"/>
                  </a:lnTo>
                  <a:lnTo>
                    <a:pt x="40" y="9"/>
                  </a:lnTo>
                  <a:lnTo>
                    <a:pt x="47" y="5"/>
                  </a:lnTo>
                  <a:lnTo>
                    <a:pt x="54" y="3"/>
                  </a:lnTo>
                  <a:lnTo>
                    <a:pt x="62" y="2"/>
                  </a:lnTo>
                  <a:lnTo>
                    <a:pt x="69" y="0"/>
                  </a:lnTo>
                  <a:lnTo>
                    <a:pt x="77" y="0"/>
                  </a:lnTo>
                  <a:lnTo>
                    <a:pt x="77" y="0"/>
                  </a:lnTo>
                  <a:lnTo>
                    <a:pt x="85" y="0"/>
                  </a:lnTo>
                  <a:lnTo>
                    <a:pt x="93" y="2"/>
                  </a:lnTo>
                  <a:lnTo>
                    <a:pt x="99" y="3"/>
                  </a:lnTo>
                  <a:lnTo>
                    <a:pt x="106" y="5"/>
                  </a:lnTo>
                  <a:lnTo>
                    <a:pt x="113" y="9"/>
                  </a:lnTo>
                  <a:lnTo>
                    <a:pt x="120" y="13"/>
                  </a:lnTo>
                  <a:lnTo>
                    <a:pt x="126" y="18"/>
                  </a:lnTo>
                  <a:lnTo>
                    <a:pt x="131" y="23"/>
                  </a:lnTo>
                  <a:lnTo>
                    <a:pt x="136" y="28"/>
                  </a:lnTo>
                  <a:lnTo>
                    <a:pt x="141" y="34"/>
                  </a:lnTo>
                  <a:lnTo>
                    <a:pt x="144" y="40"/>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2" name="Freeform 1792">
              <a:extLst>
                <a:ext uri="{FF2B5EF4-FFF2-40B4-BE49-F238E27FC236}">
                  <a16:creationId xmlns:a16="http://schemas.microsoft.com/office/drawing/2014/main" id="{797E6307-5AE3-4E3D-A668-35753A2B5E5C}"/>
                </a:ext>
              </a:extLst>
            </p:cNvPr>
            <p:cNvSpPr>
              <a:spLocks/>
            </p:cNvSpPr>
            <p:nvPr/>
          </p:nvSpPr>
          <p:spPr bwMode="auto">
            <a:xfrm>
              <a:off x="9501188" y="4646613"/>
              <a:ext cx="49213" cy="47625"/>
            </a:xfrm>
            <a:custGeom>
              <a:avLst/>
              <a:gdLst>
                <a:gd name="T0" fmla="*/ 155 w 155"/>
                <a:gd name="T1" fmla="*/ 78 h 154"/>
                <a:gd name="T2" fmla="*/ 153 w 155"/>
                <a:gd name="T3" fmla="*/ 92 h 154"/>
                <a:gd name="T4" fmla="*/ 148 w 155"/>
                <a:gd name="T5" fmla="*/ 107 h 154"/>
                <a:gd name="T6" fmla="*/ 141 w 155"/>
                <a:gd name="T7" fmla="*/ 120 h 154"/>
                <a:gd name="T8" fmla="*/ 132 w 155"/>
                <a:gd name="T9" fmla="*/ 131 h 154"/>
                <a:gd name="T10" fmla="*/ 121 w 155"/>
                <a:gd name="T11" fmla="*/ 140 h 154"/>
                <a:gd name="T12" fmla="*/ 108 w 155"/>
                <a:gd name="T13" fmla="*/ 148 h 154"/>
                <a:gd name="T14" fmla="*/ 93 w 155"/>
                <a:gd name="T15" fmla="*/ 152 h 154"/>
                <a:gd name="T16" fmla="*/ 77 w 155"/>
                <a:gd name="T17" fmla="*/ 154 h 154"/>
                <a:gd name="T18" fmla="*/ 69 w 155"/>
                <a:gd name="T19" fmla="*/ 153 h 154"/>
                <a:gd name="T20" fmla="*/ 54 w 155"/>
                <a:gd name="T21" fmla="*/ 151 h 154"/>
                <a:gd name="T22" fmla="*/ 41 w 155"/>
                <a:gd name="T23" fmla="*/ 145 h 154"/>
                <a:gd name="T24" fmla="*/ 28 w 155"/>
                <a:gd name="T25" fmla="*/ 136 h 154"/>
                <a:gd name="T26" fmla="*/ 18 w 155"/>
                <a:gd name="T27" fmla="*/ 126 h 154"/>
                <a:gd name="T28" fmla="*/ 10 w 155"/>
                <a:gd name="T29" fmla="*/ 114 h 154"/>
                <a:gd name="T30" fmla="*/ 4 w 155"/>
                <a:gd name="T31" fmla="*/ 100 h 154"/>
                <a:gd name="T32" fmla="*/ 0 w 155"/>
                <a:gd name="T33" fmla="*/ 84 h 154"/>
                <a:gd name="T34" fmla="*/ 0 w 155"/>
                <a:gd name="T35" fmla="*/ 78 h 154"/>
                <a:gd name="T36" fmla="*/ 2 w 155"/>
                <a:gd name="T37" fmla="*/ 62 h 154"/>
                <a:gd name="T38" fmla="*/ 6 w 155"/>
                <a:gd name="T39" fmla="*/ 47 h 154"/>
                <a:gd name="T40" fmla="*/ 13 w 155"/>
                <a:gd name="T41" fmla="*/ 34 h 154"/>
                <a:gd name="T42" fmla="*/ 23 w 155"/>
                <a:gd name="T43" fmla="*/ 23 h 154"/>
                <a:gd name="T44" fmla="*/ 35 w 155"/>
                <a:gd name="T45" fmla="*/ 13 h 154"/>
                <a:gd name="T46" fmla="*/ 47 w 155"/>
                <a:gd name="T47" fmla="*/ 5 h 154"/>
                <a:gd name="T48" fmla="*/ 62 w 155"/>
                <a:gd name="T49" fmla="*/ 2 h 154"/>
                <a:gd name="T50" fmla="*/ 77 w 155"/>
                <a:gd name="T51" fmla="*/ 0 h 154"/>
                <a:gd name="T52" fmla="*/ 85 w 155"/>
                <a:gd name="T53" fmla="*/ 0 h 154"/>
                <a:gd name="T54" fmla="*/ 100 w 155"/>
                <a:gd name="T55" fmla="*/ 3 h 154"/>
                <a:gd name="T56" fmla="*/ 114 w 155"/>
                <a:gd name="T57" fmla="*/ 9 h 154"/>
                <a:gd name="T58" fmla="*/ 126 w 155"/>
                <a:gd name="T59" fmla="*/ 18 h 154"/>
                <a:gd name="T60" fmla="*/ 137 w 155"/>
                <a:gd name="T61" fmla="*/ 28 h 154"/>
                <a:gd name="T62" fmla="*/ 145 w 155"/>
                <a:gd name="T63" fmla="*/ 40 h 154"/>
                <a:gd name="T64" fmla="*/ 152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4"/>
                  </a:lnTo>
                  <a:lnTo>
                    <a:pt x="153" y="92"/>
                  </a:lnTo>
                  <a:lnTo>
                    <a:pt x="152" y="100"/>
                  </a:lnTo>
                  <a:lnTo>
                    <a:pt x="148" y="107"/>
                  </a:lnTo>
                  <a:lnTo>
                    <a:pt x="145" y="114"/>
                  </a:lnTo>
                  <a:lnTo>
                    <a:pt x="141" y="120"/>
                  </a:lnTo>
                  <a:lnTo>
                    <a:pt x="137" y="126"/>
                  </a:lnTo>
                  <a:lnTo>
                    <a:pt x="132" y="131"/>
                  </a:lnTo>
                  <a:lnTo>
                    <a:pt x="126" y="136"/>
                  </a:lnTo>
                  <a:lnTo>
                    <a:pt x="121" y="140"/>
                  </a:lnTo>
                  <a:lnTo>
                    <a:pt x="114" y="145"/>
                  </a:lnTo>
                  <a:lnTo>
                    <a:pt x="108" y="148"/>
                  </a:lnTo>
                  <a:lnTo>
                    <a:pt x="100" y="151"/>
                  </a:lnTo>
                  <a:lnTo>
                    <a:pt x="93" y="152"/>
                  </a:lnTo>
                  <a:lnTo>
                    <a:pt x="85" y="153"/>
                  </a:lnTo>
                  <a:lnTo>
                    <a:pt x="77" y="154"/>
                  </a:lnTo>
                  <a:lnTo>
                    <a:pt x="77" y="154"/>
                  </a:lnTo>
                  <a:lnTo>
                    <a:pt x="69" y="153"/>
                  </a:lnTo>
                  <a:lnTo>
                    <a:pt x="62" y="152"/>
                  </a:lnTo>
                  <a:lnTo>
                    <a:pt x="54" y="151"/>
                  </a:lnTo>
                  <a:lnTo>
                    <a:pt x="47" y="148"/>
                  </a:lnTo>
                  <a:lnTo>
                    <a:pt x="41" y="145"/>
                  </a:lnTo>
                  <a:lnTo>
                    <a:pt x="35" y="140"/>
                  </a:lnTo>
                  <a:lnTo>
                    <a:pt x="28" y="136"/>
                  </a:lnTo>
                  <a:lnTo>
                    <a:pt x="23" y="131"/>
                  </a:lnTo>
                  <a:lnTo>
                    <a:pt x="18" y="126"/>
                  </a:lnTo>
                  <a:lnTo>
                    <a:pt x="13" y="120"/>
                  </a:lnTo>
                  <a:lnTo>
                    <a:pt x="10" y="114"/>
                  </a:lnTo>
                  <a:lnTo>
                    <a:pt x="6" y="107"/>
                  </a:lnTo>
                  <a:lnTo>
                    <a:pt x="4" y="100"/>
                  </a:lnTo>
                  <a:lnTo>
                    <a:pt x="2" y="92"/>
                  </a:lnTo>
                  <a:lnTo>
                    <a:pt x="0" y="84"/>
                  </a:lnTo>
                  <a:lnTo>
                    <a:pt x="0" y="78"/>
                  </a:lnTo>
                  <a:lnTo>
                    <a:pt x="0" y="78"/>
                  </a:lnTo>
                  <a:lnTo>
                    <a:pt x="0" y="70"/>
                  </a:lnTo>
                  <a:lnTo>
                    <a:pt x="2" y="62"/>
                  </a:lnTo>
                  <a:lnTo>
                    <a:pt x="4" y="55"/>
                  </a:lnTo>
                  <a:lnTo>
                    <a:pt x="6" y="47"/>
                  </a:lnTo>
                  <a:lnTo>
                    <a:pt x="10" y="40"/>
                  </a:lnTo>
                  <a:lnTo>
                    <a:pt x="13" y="34"/>
                  </a:lnTo>
                  <a:lnTo>
                    <a:pt x="18" y="28"/>
                  </a:lnTo>
                  <a:lnTo>
                    <a:pt x="23" y="23"/>
                  </a:lnTo>
                  <a:lnTo>
                    <a:pt x="28" y="18"/>
                  </a:lnTo>
                  <a:lnTo>
                    <a:pt x="35" y="13"/>
                  </a:lnTo>
                  <a:lnTo>
                    <a:pt x="41" y="9"/>
                  </a:lnTo>
                  <a:lnTo>
                    <a:pt x="47" y="5"/>
                  </a:lnTo>
                  <a:lnTo>
                    <a:pt x="54" y="3"/>
                  </a:lnTo>
                  <a:lnTo>
                    <a:pt x="62" y="2"/>
                  </a:lnTo>
                  <a:lnTo>
                    <a:pt x="69" y="0"/>
                  </a:lnTo>
                  <a:lnTo>
                    <a:pt x="77" y="0"/>
                  </a:lnTo>
                  <a:lnTo>
                    <a:pt x="77" y="0"/>
                  </a:lnTo>
                  <a:lnTo>
                    <a:pt x="85" y="0"/>
                  </a:lnTo>
                  <a:lnTo>
                    <a:pt x="93" y="2"/>
                  </a:lnTo>
                  <a:lnTo>
                    <a:pt x="100" y="3"/>
                  </a:lnTo>
                  <a:lnTo>
                    <a:pt x="108" y="5"/>
                  </a:lnTo>
                  <a:lnTo>
                    <a:pt x="114" y="9"/>
                  </a:lnTo>
                  <a:lnTo>
                    <a:pt x="121" y="13"/>
                  </a:lnTo>
                  <a:lnTo>
                    <a:pt x="126" y="18"/>
                  </a:lnTo>
                  <a:lnTo>
                    <a:pt x="132" y="23"/>
                  </a:lnTo>
                  <a:lnTo>
                    <a:pt x="137" y="28"/>
                  </a:lnTo>
                  <a:lnTo>
                    <a:pt x="141" y="34"/>
                  </a:lnTo>
                  <a:lnTo>
                    <a:pt x="145" y="40"/>
                  </a:lnTo>
                  <a:lnTo>
                    <a:pt x="148" y="47"/>
                  </a:lnTo>
                  <a:lnTo>
                    <a:pt x="152"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3" name="Freeform 1793">
              <a:extLst>
                <a:ext uri="{FF2B5EF4-FFF2-40B4-BE49-F238E27FC236}">
                  <a16:creationId xmlns:a16="http://schemas.microsoft.com/office/drawing/2014/main" id="{96E9D15E-4791-43B8-8571-98578D752A99}"/>
                </a:ext>
              </a:extLst>
            </p:cNvPr>
            <p:cNvSpPr>
              <a:spLocks/>
            </p:cNvSpPr>
            <p:nvPr/>
          </p:nvSpPr>
          <p:spPr bwMode="auto">
            <a:xfrm>
              <a:off x="9571038" y="4646613"/>
              <a:ext cx="49213" cy="47625"/>
            </a:xfrm>
            <a:custGeom>
              <a:avLst/>
              <a:gdLst>
                <a:gd name="T0" fmla="*/ 154 w 154"/>
                <a:gd name="T1" fmla="*/ 78 h 154"/>
                <a:gd name="T2" fmla="*/ 153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8 h 154"/>
                <a:gd name="T14" fmla="*/ 92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4 h 154"/>
                <a:gd name="T30" fmla="*/ 4 w 154"/>
                <a:gd name="T31" fmla="*/ 100 h 154"/>
                <a:gd name="T32" fmla="*/ 0 w 154"/>
                <a:gd name="T33" fmla="*/ 84 h 154"/>
                <a:gd name="T34" fmla="*/ 0 w 154"/>
                <a:gd name="T35" fmla="*/ 78 h 154"/>
                <a:gd name="T36" fmla="*/ 1 w 154"/>
                <a:gd name="T37" fmla="*/ 62 h 154"/>
                <a:gd name="T38" fmla="*/ 6 w 154"/>
                <a:gd name="T39" fmla="*/ 47 h 154"/>
                <a:gd name="T40" fmla="*/ 13 w 154"/>
                <a:gd name="T41" fmla="*/ 34 h 154"/>
                <a:gd name="T42" fmla="*/ 22 w 154"/>
                <a:gd name="T43" fmla="*/ 23 h 154"/>
                <a:gd name="T44" fmla="*/ 34 w 154"/>
                <a:gd name="T45" fmla="*/ 13 h 154"/>
                <a:gd name="T46" fmla="*/ 47 w 154"/>
                <a:gd name="T47" fmla="*/ 5 h 154"/>
                <a:gd name="T48" fmla="*/ 61 w 154"/>
                <a:gd name="T49" fmla="*/ 2 h 154"/>
                <a:gd name="T50" fmla="*/ 77 w 154"/>
                <a:gd name="T51" fmla="*/ 0 h 154"/>
                <a:gd name="T52" fmla="*/ 85 w 154"/>
                <a:gd name="T53" fmla="*/ 0 h 154"/>
                <a:gd name="T54" fmla="*/ 100 w 154"/>
                <a:gd name="T55" fmla="*/ 3 h 154"/>
                <a:gd name="T56" fmla="*/ 114 w 154"/>
                <a:gd name="T57" fmla="*/ 9 h 154"/>
                <a:gd name="T58" fmla="*/ 126 w 154"/>
                <a:gd name="T59" fmla="*/ 18 h 154"/>
                <a:gd name="T60" fmla="*/ 137 w 154"/>
                <a:gd name="T61" fmla="*/ 28 h 154"/>
                <a:gd name="T62" fmla="*/ 145 w 154"/>
                <a:gd name="T63" fmla="*/ 40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4"/>
                  </a:lnTo>
                  <a:lnTo>
                    <a:pt x="153" y="92"/>
                  </a:lnTo>
                  <a:lnTo>
                    <a:pt x="150" y="100"/>
                  </a:lnTo>
                  <a:lnTo>
                    <a:pt x="148" y="107"/>
                  </a:lnTo>
                  <a:lnTo>
                    <a:pt x="145" y="114"/>
                  </a:lnTo>
                  <a:lnTo>
                    <a:pt x="141" y="120"/>
                  </a:lnTo>
                  <a:lnTo>
                    <a:pt x="137" y="126"/>
                  </a:lnTo>
                  <a:lnTo>
                    <a:pt x="132" y="131"/>
                  </a:lnTo>
                  <a:lnTo>
                    <a:pt x="126" y="136"/>
                  </a:lnTo>
                  <a:lnTo>
                    <a:pt x="120" y="140"/>
                  </a:lnTo>
                  <a:lnTo>
                    <a:pt x="114" y="145"/>
                  </a:lnTo>
                  <a:lnTo>
                    <a:pt x="107" y="148"/>
                  </a:lnTo>
                  <a:lnTo>
                    <a:pt x="100" y="151"/>
                  </a:lnTo>
                  <a:lnTo>
                    <a:pt x="92" y="152"/>
                  </a:lnTo>
                  <a:lnTo>
                    <a:pt x="85" y="153"/>
                  </a:lnTo>
                  <a:lnTo>
                    <a:pt x="77" y="154"/>
                  </a:lnTo>
                  <a:lnTo>
                    <a:pt x="77" y="154"/>
                  </a:lnTo>
                  <a:lnTo>
                    <a:pt x="69" y="153"/>
                  </a:lnTo>
                  <a:lnTo>
                    <a:pt x="61" y="152"/>
                  </a:lnTo>
                  <a:lnTo>
                    <a:pt x="54" y="151"/>
                  </a:lnTo>
                  <a:lnTo>
                    <a:pt x="47" y="148"/>
                  </a:lnTo>
                  <a:lnTo>
                    <a:pt x="40" y="145"/>
                  </a:lnTo>
                  <a:lnTo>
                    <a:pt x="34" y="140"/>
                  </a:lnTo>
                  <a:lnTo>
                    <a:pt x="28" y="136"/>
                  </a:lnTo>
                  <a:lnTo>
                    <a:pt x="22"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0"/>
                  </a:lnTo>
                  <a:lnTo>
                    <a:pt x="13" y="34"/>
                  </a:lnTo>
                  <a:lnTo>
                    <a:pt x="17" y="28"/>
                  </a:lnTo>
                  <a:lnTo>
                    <a:pt x="22" y="23"/>
                  </a:lnTo>
                  <a:lnTo>
                    <a:pt x="28" y="18"/>
                  </a:lnTo>
                  <a:lnTo>
                    <a:pt x="34" y="13"/>
                  </a:lnTo>
                  <a:lnTo>
                    <a:pt x="40" y="9"/>
                  </a:lnTo>
                  <a:lnTo>
                    <a:pt x="47" y="5"/>
                  </a:lnTo>
                  <a:lnTo>
                    <a:pt x="54" y="3"/>
                  </a:lnTo>
                  <a:lnTo>
                    <a:pt x="61" y="2"/>
                  </a:lnTo>
                  <a:lnTo>
                    <a:pt x="69" y="0"/>
                  </a:lnTo>
                  <a:lnTo>
                    <a:pt x="77" y="0"/>
                  </a:lnTo>
                  <a:lnTo>
                    <a:pt x="77" y="0"/>
                  </a:lnTo>
                  <a:lnTo>
                    <a:pt x="85" y="0"/>
                  </a:lnTo>
                  <a:lnTo>
                    <a:pt x="92" y="2"/>
                  </a:lnTo>
                  <a:lnTo>
                    <a:pt x="100" y="3"/>
                  </a:lnTo>
                  <a:lnTo>
                    <a:pt x="107" y="5"/>
                  </a:lnTo>
                  <a:lnTo>
                    <a:pt x="114" y="9"/>
                  </a:lnTo>
                  <a:lnTo>
                    <a:pt x="120" y="13"/>
                  </a:lnTo>
                  <a:lnTo>
                    <a:pt x="126" y="18"/>
                  </a:lnTo>
                  <a:lnTo>
                    <a:pt x="132" y="23"/>
                  </a:lnTo>
                  <a:lnTo>
                    <a:pt x="137" y="28"/>
                  </a:lnTo>
                  <a:lnTo>
                    <a:pt x="141" y="34"/>
                  </a:lnTo>
                  <a:lnTo>
                    <a:pt x="145" y="40"/>
                  </a:lnTo>
                  <a:lnTo>
                    <a:pt x="148" y="47"/>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4" name="Freeform 1794">
              <a:extLst>
                <a:ext uri="{FF2B5EF4-FFF2-40B4-BE49-F238E27FC236}">
                  <a16:creationId xmlns:a16="http://schemas.microsoft.com/office/drawing/2014/main" id="{4306C260-D56D-4A4B-9463-8A107FF55C5C}"/>
                </a:ext>
              </a:extLst>
            </p:cNvPr>
            <p:cNvSpPr>
              <a:spLocks/>
            </p:cNvSpPr>
            <p:nvPr/>
          </p:nvSpPr>
          <p:spPr bwMode="auto">
            <a:xfrm>
              <a:off x="9642475" y="4646613"/>
              <a:ext cx="49213" cy="47625"/>
            </a:xfrm>
            <a:custGeom>
              <a:avLst/>
              <a:gdLst>
                <a:gd name="T0" fmla="*/ 155 w 155"/>
                <a:gd name="T1" fmla="*/ 78 h 154"/>
                <a:gd name="T2" fmla="*/ 153 w 155"/>
                <a:gd name="T3" fmla="*/ 92 h 154"/>
                <a:gd name="T4" fmla="*/ 148 w 155"/>
                <a:gd name="T5" fmla="*/ 107 h 154"/>
                <a:gd name="T6" fmla="*/ 141 w 155"/>
                <a:gd name="T7" fmla="*/ 120 h 154"/>
                <a:gd name="T8" fmla="*/ 132 w 155"/>
                <a:gd name="T9" fmla="*/ 131 h 154"/>
                <a:gd name="T10" fmla="*/ 121 w 155"/>
                <a:gd name="T11" fmla="*/ 140 h 154"/>
                <a:gd name="T12" fmla="*/ 108 w 155"/>
                <a:gd name="T13" fmla="*/ 148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9 w 155"/>
                <a:gd name="T25" fmla="*/ 136 h 154"/>
                <a:gd name="T26" fmla="*/ 19 w 155"/>
                <a:gd name="T27" fmla="*/ 126 h 154"/>
                <a:gd name="T28" fmla="*/ 9 w 155"/>
                <a:gd name="T29" fmla="*/ 114 h 154"/>
                <a:gd name="T30" fmla="*/ 4 w 155"/>
                <a:gd name="T31" fmla="*/ 100 h 154"/>
                <a:gd name="T32" fmla="*/ 0 w 155"/>
                <a:gd name="T33" fmla="*/ 84 h 154"/>
                <a:gd name="T34" fmla="*/ 0 w 155"/>
                <a:gd name="T35" fmla="*/ 78 h 154"/>
                <a:gd name="T36" fmla="*/ 1 w 155"/>
                <a:gd name="T37" fmla="*/ 62 h 154"/>
                <a:gd name="T38" fmla="*/ 6 w 155"/>
                <a:gd name="T39" fmla="*/ 47 h 154"/>
                <a:gd name="T40" fmla="*/ 14 w 155"/>
                <a:gd name="T41" fmla="*/ 34 h 154"/>
                <a:gd name="T42" fmla="*/ 23 w 155"/>
                <a:gd name="T43" fmla="*/ 23 h 154"/>
                <a:gd name="T44" fmla="*/ 35 w 155"/>
                <a:gd name="T45" fmla="*/ 13 h 154"/>
                <a:gd name="T46" fmla="*/ 47 w 155"/>
                <a:gd name="T47" fmla="*/ 5 h 154"/>
                <a:gd name="T48" fmla="*/ 62 w 155"/>
                <a:gd name="T49" fmla="*/ 2 h 154"/>
                <a:gd name="T50" fmla="*/ 77 w 155"/>
                <a:gd name="T51" fmla="*/ 0 h 154"/>
                <a:gd name="T52" fmla="*/ 85 w 155"/>
                <a:gd name="T53" fmla="*/ 0 h 154"/>
                <a:gd name="T54" fmla="*/ 100 w 155"/>
                <a:gd name="T55" fmla="*/ 3 h 154"/>
                <a:gd name="T56" fmla="*/ 114 w 155"/>
                <a:gd name="T57" fmla="*/ 9 h 154"/>
                <a:gd name="T58" fmla="*/ 126 w 155"/>
                <a:gd name="T59" fmla="*/ 18 h 154"/>
                <a:gd name="T60" fmla="*/ 137 w 155"/>
                <a:gd name="T61" fmla="*/ 28 h 154"/>
                <a:gd name="T62" fmla="*/ 146 w 155"/>
                <a:gd name="T63" fmla="*/ 40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4"/>
                  </a:lnTo>
                  <a:lnTo>
                    <a:pt x="153" y="92"/>
                  </a:lnTo>
                  <a:lnTo>
                    <a:pt x="151" y="100"/>
                  </a:lnTo>
                  <a:lnTo>
                    <a:pt x="148" y="107"/>
                  </a:lnTo>
                  <a:lnTo>
                    <a:pt x="146" y="114"/>
                  </a:lnTo>
                  <a:lnTo>
                    <a:pt x="141" y="120"/>
                  </a:lnTo>
                  <a:lnTo>
                    <a:pt x="137" y="126"/>
                  </a:lnTo>
                  <a:lnTo>
                    <a:pt x="132" y="131"/>
                  </a:lnTo>
                  <a:lnTo>
                    <a:pt x="126" y="136"/>
                  </a:lnTo>
                  <a:lnTo>
                    <a:pt x="121" y="140"/>
                  </a:lnTo>
                  <a:lnTo>
                    <a:pt x="114" y="145"/>
                  </a:lnTo>
                  <a:lnTo>
                    <a:pt x="108"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0"/>
                  </a:lnTo>
                  <a:lnTo>
                    <a:pt x="29" y="136"/>
                  </a:lnTo>
                  <a:lnTo>
                    <a:pt x="23" y="131"/>
                  </a:lnTo>
                  <a:lnTo>
                    <a:pt x="19" y="126"/>
                  </a:lnTo>
                  <a:lnTo>
                    <a:pt x="14"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0"/>
                  </a:lnTo>
                  <a:lnTo>
                    <a:pt x="14" y="34"/>
                  </a:lnTo>
                  <a:lnTo>
                    <a:pt x="19" y="28"/>
                  </a:lnTo>
                  <a:lnTo>
                    <a:pt x="23" y="23"/>
                  </a:lnTo>
                  <a:lnTo>
                    <a:pt x="29" y="18"/>
                  </a:lnTo>
                  <a:lnTo>
                    <a:pt x="35" y="13"/>
                  </a:lnTo>
                  <a:lnTo>
                    <a:pt x="40" y="9"/>
                  </a:lnTo>
                  <a:lnTo>
                    <a:pt x="47" y="5"/>
                  </a:lnTo>
                  <a:lnTo>
                    <a:pt x="54" y="3"/>
                  </a:lnTo>
                  <a:lnTo>
                    <a:pt x="62" y="2"/>
                  </a:lnTo>
                  <a:lnTo>
                    <a:pt x="69" y="0"/>
                  </a:lnTo>
                  <a:lnTo>
                    <a:pt x="77" y="0"/>
                  </a:lnTo>
                  <a:lnTo>
                    <a:pt x="77" y="0"/>
                  </a:lnTo>
                  <a:lnTo>
                    <a:pt x="85" y="0"/>
                  </a:lnTo>
                  <a:lnTo>
                    <a:pt x="93" y="2"/>
                  </a:lnTo>
                  <a:lnTo>
                    <a:pt x="100" y="3"/>
                  </a:lnTo>
                  <a:lnTo>
                    <a:pt x="108" y="5"/>
                  </a:lnTo>
                  <a:lnTo>
                    <a:pt x="114" y="9"/>
                  </a:lnTo>
                  <a:lnTo>
                    <a:pt x="121" y="13"/>
                  </a:lnTo>
                  <a:lnTo>
                    <a:pt x="126" y="18"/>
                  </a:lnTo>
                  <a:lnTo>
                    <a:pt x="132" y="23"/>
                  </a:lnTo>
                  <a:lnTo>
                    <a:pt x="137" y="28"/>
                  </a:lnTo>
                  <a:lnTo>
                    <a:pt x="141" y="34"/>
                  </a:lnTo>
                  <a:lnTo>
                    <a:pt x="146" y="40"/>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5" name="Freeform 1795">
              <a:extLst>
                <a:ext uri="{FF2B5EF4-FFF2-40B4-BE49-F238E27FC236}">
                  <a16:creationId xmlns:a16="http://schemas.microsoft.com/office/drawing/2014/main" id="{2E96723C-764C-4EE0-B3EA-F7CA338D4D38}"/>
                </a:ext>
              </a:extLst>
            </p:cNvPr>
            <p:cNvSpPr>
              <a:spLocks/>
            </p:cNvSpPr>
            <p:nvPr/>
          </p:nvSpPr>
          <p:spPr bwMode="auto">
            <a:xfrm>
              <a:off x="9712325" y="4081463"/>
              <a:ext cx="47625" cy="49213"/>
            </a:xfrm>
            <a:custGeom>
              <a:avLst/>
              <a:gdLst>
                <a:gd name="T0" fmla="*/ 154 w 154"/>
                <a:gd name="T1" fmla="*/ 77 h 153"/>
                <a:gd name="T2" fmla="*/ 153 w 154"/>
                <a:gd name="T3" fmla="*/ 93 h 153"/>
                <a:gd name="T4" fmla="*/ 149 w 154"/>
                <a:gd name="T5" fmla="*/ 106 h 153"/>
                <a:gd name="T6" fmla="*/ 141 w 154"/>
                <a:gd name="T7" fmla="*/ 120 h 153"/>
                <a:gd name="T8" fmla="*/ 132 w 154"/>
                <a:gd name="T9" fmla="*/ 131 h 153"/>
                <a:gd name="T10" fmla="*/ 120 w 154"/>
                <a:gd name="T11" fmla="*/ 141 h 153"/>
                <a:gd name="T12" fmla="*/ 107 w 154"/>
                <a:gd name="T13" fmla="*/ 147 h 153"/>
                <a:gd name="T14" fmla="*/ 93 w 154"/>
                <a:gd name="T15" fmla="*/ 152 h 153"/>
                <a:gd name="T16" fmla="*/ 78 w 154"/>
                <a:gd name="T17" fmla="*/ 153 h 153"/>
                <a:gd name="T18" fmla="*/ 70 w 154"/>
                <a:gd name="T19" fmla="*/ 153 h 153"/>
                <a:gd name="T20" fmla="*/ 54 w 154"/>
                <a:gd name="T21" fmla="*/ 150 h 153"/>
                <a:gd name="T22" fmla="*/ 40 w 154"/>
                <a:gd name="T23" fmla="*/ 144 h 153"/>
                <a:gd name="T24" fmla="*/ 29 w 154"/>
                <a:gd name="T25" fmla="*/ 136 h 153"/>
                <a:gd name="T26" fmla="*/ 18 w 154"/>
                <a:gd name="T27" fmla="*/ 126 h 153"/>
                <a:gd name="T28" fmla="*/ 9 w 154"/>
                <a:gd name="T29" fmla="*/ 113 h 153"/>
                <a:gd name="T30" fmla="*/ 3 w 154"/>
                <a:gd name="T31" fmla="*/ 99 h 153"/>
                <a:gd name="T32" fmla="*/ 1 w 154"/>
                <a:gd name="T33" fmla="*/ 85 h 153"/>
                <a:gd name="T34" fmla="*/ 0 w 154"/>
                <a:gd name="T35" fmla="*/ 77 h 153"/>
                <a:gd name="T36" fmla="*/ 2 w 154"/>
                <a:gd name="T37" fmla="*/ 62 h 153"/>
                <a:gd name="T38" fmla="*/ 7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8 w 154"/>
                <a:gd name="T51" fmla="*/ 0 h 153"/>
                <a:gd name="T52" fmla="*/ 85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0"/>
                  </a:lnTo>
                  <a:lnTo>
                    <a:pt x="93" y="152"/>
                  </a:lnTo>
                  <a:lnTo>
                    <a:pt x="85" y="153"/>
                  </a:lnTo>
                  <a:lnTo>
                    <a:pt x="78" y="153"/>
                  </a:lnTo>
                  <a:lnTo>
                    <a:pt x="78" y="153"/>
                  </a:lnTo>
                  <a:lnTo>
                    <a:pt x="70" y="153"/>
                  </a:lnTo>
                  <a:lnTo>
                    <a:pt x="62" y="152"/>
                  </a:lnTo>
                  <a:lnTo>
                    <a:pt x="54" y="150"/>
                  </a:lnTo>
                  <a:lnTo>
                    <a:pt x="47" y="147"/>
                  </a:lnTo>
                  <a:lnTo>
                    <a:pt x="40"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3"/>
                  </a:lnTo>
                  <a:lnTo>
                    <a:pt x="18" y="27"/>
                  </a:lnTo>
                  <a:lnTo>
                    <a:pt x="23" y="22"/>
                  </a:lnTo>
                  <a:lnTo>
                    <a:pt x="29" y="17"/>
                  </a:lnTo>
                  <a:lnTo>
                    <a:pt x="34" y="12"/>
                  </a:lnTo>
                  <a:lnTo>
                    <a:pt x="40" y="9"/>
                  </a:lnTo>
                  <a:lnTo>
                    <a:pt x="47" y="6"/>
                  </a:lnTo>
                  <a:lnTo>
                    <a:pt x="54" y="3"/>
                  </a:lnTo>
                  <a:lnTo>
                    <a:pt x="62" y="1"/>
                  </a:lnTo>
                  <a:lnTo>
                    <a:pt x="70" y="0"/>
                  </a:lnTo>
                  <a:lnTo>
                    <a:pt x="78" y="0"/>
                  </a:lnTo>
                  <a:lnTo>
                    <a:pt x="78" y="0"/>
                  </a:lnTo>
                  <a:lnTo>
                    <a:pt x="85" y="0"/>
                  </a:lnTo>
                  <a:lnTo>
                    <a:pt x="93" y="1"/>
                  </a:lnTo>
                  <a:lnTo>
                    <a:pt x="101" y="3"/>
                  </a:lnTo>
                  <a:lnTo>
                    <a:pt x="107" y="6"/>
                  </a:lnTo>
                  <a:lnTo>
                    <a:pt x="114" y="9"/>
                  </a:lnTo>
                  <a:lnTo>
                    <a:pt x="120" y="12"/>
                  </a:lnTo>
                  <a:lnTo>
                    <a:pt x="126" y="17"/>
                  </a:lnTo>
                  <a:lnTo>
                    <a:pt x="132" y="22"/>
                  </a:lnTo>
                  <a:lnTo>
                    <a:pt x="137" y="27"/>
                  </a:lnTo>
                  <a:lnTo>
                    <a:pt x="141" y="33"/>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6" name="Freeform 1796">
              <a:extLst>
                <a:ext uri="{FF2B5EF4-FFF2-40B4-BE49-F238E27FC236}">
                  <a16:creationId xmlns:a16="http://schemas.microsoft.com/office/drawing/2014/main" id="{9B56DE12-D392-4CE0-BEB4-9CD66C958361}"/>
                </a:ext>
              </a:extLst>
            </p:cNvPr>
            <p:cNvSpPr>
              <a:spLocks/>
            </p:cNvSpPr>
            <p:nvPr/>
          </p:nvSpPr>
          <p:spPr bwMode="auto">
            <a:xfrm>
              <a:off x="9572625" y="4081463"/>
              <a:ext cx="49213" cy="49213"/>
            </a:xfrm>
            <a:custGeom>
              <a:avLst/>
              <a:gdLst>
                <a:gd name="T0" fmla="*/ 154 w 154"/>
                <a:gd name="T1" fmla="*/ 77 h 153"/>
                <a:gd name="T2" fmla="*/ 153 w 154"/>
                <a:gd name="T3" fmla="*/ 93 h 153"/>
                <a:gd name="T4" fmla="*/ 149 w 154"/>
                <a:gd name="T5" fmla="*/ 106 h 153"/>
                <a:gd name="T6" fmla="*/ 141 w 154"/>
                <a:gd name="T7" fmla="*/ 120 h 153"/>
                <a:gd name="T8" fmla="*/ 132 w 154"/>
                <a:gd name="T9" fmla="*/ 131 h 153"/>
                <a:gd name="T10" fmla="*/ 120 w 154"/>
                <a:gd name="T11" fmla="*/ 141 h 153"/>
                <a:gd name="T12" fmla="*/ 107 w 154"/>
                <a:gd name="T13" fmla="*/ 147 h 153"/>
                <a:gd name="T14" fmla="*/ 93 w 154"/>
                <a:gd name="T15" fmla="*/ 152 h 153"/>
                <a:gd name="T16" fmla="*/ 78 w 154"/>
                <a:gd name="T17" fmla="*/ 153 h 153"/>
                <a:gd name="T18" fmla="*/ 70 w 154"/>
                <a:gd name="T19" fmla="*/ 153 h 153"/>
                <a:gd name="T20" fmla="*/ 55 w 154"/>
                <a:gd name="T21" fmla="*/ 150 h 153"/>
                <a:gd name="T22" fmla="*/ 40 w 154"/>
                <a:gd name="T23" fmla="*/ 144 h 153"/>
                <a:gd name="T24" fmla="*/ 29 w 154"/>
                <a:gd name="T25" fmla="*/ 136 h 153"/>
                <a:gd name="T26" fmla="*/ 18 w 154"/>
                <a:gd name="T27" fmla="*/ 126 h 153"/>
                <a:gd name="T28" fmla="*/ 9 w 154"/>
                <a:gd name="T29" fmla="*/ 113 h 153"/>
                <a:gd name="T30" fmla="*/ 3 w 154"/>
                <a:gd name="T31" fmla="*/ 99 h 153"/>
                <a:gd name="T32" fmla="*/ 1 w 154"/>
                <a:gd name="T33" fmla="*/ 85 h 153"/>
                <a:gd name="T34" fmla="*/ 0 w 154"/>
                <a:gd name="T35" fmla="*/ 77 h 153"/>
                <a:gd name="T36" fmla="*/ 2 w 154"/>
                <a:gd name="T37" fmla="*/ 62 h 153"/>
                <a:gd name="T38" fmla="*/ 7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8 w 154"/>
                <a:gd name="T51" fmla="*/ 0 h 153"/>
                <a:gd name="T52" fmla="*/ 85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1" y="3"/>
                  </a:lnTo>
                  <a:lnTo>
                    <a:pt x="107" y="6"/>
                  </a:lnTo>
                  <a:lnTo>
                    <a:pt x="114" y="9"/>
                  </a:lnTo>
                  <a:lnTo>
                    <a:pt x="120" y="12"/>
                  </a:lnTo>
                  <a:lnTo>
                    <a:pt x="126" y="17"/>
                  </a:lnTo>
                  <a:lnTo>
                    <a:pt x="132" y="22"/>
                  </a:lnTo>
                  <a:lnTo>
                    <a:pt x="137" y="27"/>
                  </a:lnTo>
                  <a:lnTo>
                    <a:pt x="141" y="33"/>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7" name="Freeform 1797">
              <a:extLst>
                <a:ext uri="{FF2B5EF4-FFF2-40B4-BE49-F238E27FC236}">
                  <a16:creationId xmlns:a16="http://schemas.microsoft.com/office/drawing/2014/main" id="{D1EFB95F-0C32-4714-B64D-4B4138810127}"/>
                </a:ext>
              </a:extLst>
            </p:cNvPr>
            <p:cNvSpPr>
              <a:spLocks/>
            </p:cNvSpPr>
            <p:nvPr/>
          </p:nvSpPr>
          <p:spPr bwMode="auto">
            <a:xfrm>
              <a:off x="9432925" y="4575176"/>
              <a:ext cx="47625" cy="49213"/>
            </a:xfrm>
            <a:custGeom>
              <a:avLst/>
              <a:gdLst>
                <a:gd name="T0" fmla="*/ 154 w 154"/>
                <a:gd name="T1" fmla="*/ 76 h 154"/>
                <a:gd name="T2" fmla="*/ 152 w 154"/>
                <a:gd name="T3" fmla="*/ 92 h 154"/>
                <a:gd name="T4" fmla="*/ 148 w 154"/>
                <a:gd name="T5" fmla="*/ 107 h 154"/>
                <a:gd name="T6" fmla="*/ 141 w 154"/>
                <a:gd name="T7" fmla="*/ 120 h 154"/>
                <a:gd name="T8" fmla="*/ 131 w 154"/>
                <a:gd name="T9" fmla="*/ 131 h 154"/>
                <a:gd name="T10" fmla="*/ 120 w 154"/>
                <a:gd name="T11" fmla="*/ 140 h 154"/>
                <a:gd name="T12" fmla="*/ 106 w 154"/>
                <a:gd name="T13" fmla="*/ 149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7 w 154"/>
                <a:gd name="T25" fmla="*/ 136 h 154"/>
                <a:gd name="T26" fmla="*/ 17 w 154"/>
                <a:gd name="T27" fmla="*/ 126 h 154"/>
                <a:gd name="T28" fmla="*/ 9 w 154"/>
                <a:gd name="T29" fmla="*/ 114 h 154"/>
                <a:gd name="T30" fmla="*/ 3 w 154"/>
                <a:gd name="T31" fmla="*/ 99 h 154"/>
                <a:gd name="T32" fmla="*/ 0 w 154"/>
                <a:gd name="T33" fmla="*/ 84 h 154"/>
                <a:gd name="T34" fmla="*/ 0 w 154"/>
                <a:gd name="T35" fmla="*/ 76 h 154"/>
                <a:gd name="T36" fmla="*/ 1 w 154"/>
                <a:gd name="T37" fmla="*/ 62 h 154"/>
                <a:gd name="T38" fmla="*/ 6 w 154"/>
                <a:gd name="T39" fmla="*/ 47 h 154"/>
                <a:gd name="T40" fmla="*/ 12 w 154"/>
                <a:gd name="T41" fmla="*/ 34 h 154"/>
                <a:gd name="T42" fmla="*/ 23 w 154"/>
                <a:gd name="T43" fmla="*/ 23 h 154"/>
                <a:gd name="T44" fmla="*/ 34 w 154"/>
                <a:gd name="T45" fmla="*/ 13 h 154"/>
                <a:gd name="T46" fmla="*/ 47 w 154"/>
                <a:gd name="T47" fmla="*/ 5 h 154"/>
                <a:gd name="T48" fmla="*/ 62 w 154"/>
                <a:gd name="T49" fmla="*/ 2 h 154"/>
                <a:gd name="T50" fmla="*/ 77 w 154"/>
                <a:gd name="T51" fmla="*/ 0 h 154"/>
                <a:gd name="T52" fmla="*/ 85 w 154"/>
                <a:gd name="T53" fmla="*/ 1 h 154"/>
                <a:gd name="T54" fmla="*/ 99 w 154"/>
                <a:gd name="T55" fmla="*/ 3 h 154"/>
                <a:gd name="T56" fmla="*/ 113 w 154"/>
                <a:gd name="T57" fmla="*/ 9 h 154"/>
                <a:gd name="T58" fmla="*/ 126 w 154"/>
                <a:gd name="T59" fmla="*/ 18 h 154"/>
                <a:gd name="T60" fmla="*/ 136 w 154"/>
                <a:gd name="T61" fmla="*/ 28 h 154"/>
                <a:gd name="T62" fmla="*/ 144 w 154"/>
                <a:gd name="T63" fmla="*/ 40 h 154"/>
                <a:gd name="T64" fmla="*/ 151 w 154"/>
                <a:gd name="T65" fmla="*/ 54 h 154"/>
                <a:gd name="T66" fmla="*/ 153 w 154"/>
                <a:gd name="T67" fmla="*/ 70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8" y="107"/>
                  </a:lnTo>
                  <a:lnTo>
                    <a:pt x="144" y="114"/>
                  </a:lnTo>
                  <a:lnTo>
                    <a:pt x="141" y="120"/>
                  </a:lnTo>
                  <a:lnTo>
                    <a:pt x="136" y="126"/>
                  </a:lnTo>
                  <a:lnTo>
                    <a:pt x="131" y="131"/>
                  </a:lnTo>
                  <a:lnTo>
                    <a:pt x="126" y="136"/>
                  </a:lnTo>
                  <a:lnTo>
                    <a:pt x="120" y="140"/>
                  </a:lnTo>
                  <a:lnTo>
                    <a:pt x="113" y="145"/>
                  </a:lnTo>
                  <a:lnTo>
                    <a:pt x="106" y="149"/>
                  </a:lnTo>
                  <a:lnTo>
                    <a:pt x="99" y="151"/>
                  </a:lnTo>
                  <a:lnTo>
                    <a:pt x="93" y="152"/>
                  </a:lnTo>
                  <a:lnTo>
                    <a:pt x="85" y="153"/>
                  </a:lnTo>
                  <a:lnTo>
                    <a:pt x="77" y="154"/>
                  </a:lnTo>
                  <a:lnTo>
                    <a:pt x="77" y="154"/>
                  </a:lnTo>
                  <a:lnTo>
                    <a:pt x="69" y="153"/>
                  </a:lnTo>
                  <a:lnTo>
                    <a:pt x="62" y="152"/>
                  </a:lnTo>
                  <a:lnTo>
                    <a:pt x="54" y="151"/>
                  </a:lnTo>
                  <a:lnTo>
                    <a:pt x="47" y="149"/>
                  </a:lnTo>
                  <a:lnTo>
                    <a:pt x="40" y="145"/>
                  </a:lnTo>
                  <a:lnTo>
                    <a:pt x="34" y="140"/>
                  </a:lnTo>
                  <a:lnTo>
                    <a:pt x="27" y="136"/>
                  </a:lnTo>
                  <a:lnTo>
                    <a:pt x="23" y="131"/>
                  </a:lnTo>
                  <a:lnTo>
                    <a:pt x="17" y="126"/>
                  </a:lnTo>
                  <a:lnTo>
                    <a:pt x="12" y="120"/>
                  </a:lnTo>
                  <a:lnTo>
                    <a:pt x="9" y="114"/>
                  </a:lnTo>
                  <a:lnTo>
                    <a:pt x="6" y="107"/>
                  </a:lnTo>
                  <a:lnTo>
                    <a:pt x="3" y="99"/>
                  </a:lnTo>
                  <a:lnTo>
                    <a:pt x="1" y="92"/>
                  </a:lnTo>
                  <a:lnTo>
                    <a:pt x="0" y="84"/>
                  </a:lnTo>
                  <a:lnTo>
                    <a:pt x="0" y="76"/>
                  </a:lnTo>
                  <a:lnTo>
                    <a:pt x="0" y="76"/>
                  </a:lnTo>
                  <a:lnTo>
                    <a:pt x="0" y="70"/>
                  </a:lnTo>
                  <a:lnTo>
                    <a:pt x="1" y="62"/>
                  </a:lnTo>
                  <a:lnTo>
                    <a:pt x="3" y="54"/>
                  </a:lnTo>
                  <a:lnTo>
                    <a:pt x="6" y="47"/>
                  </a:lnTo>
                  <a:lnTo>
                    <a:pt x="9" y="40"/>
                  </a:lnTo>
                  <a:lnTo>
                    <a:pt x="12" y="34"/>
                  </a:lnTo>
                  <a:lnTo>
                    <a:pt x="17" y="28"/>
                  </a:lnTo>
                  <a:lnTo>
                    <a:pt x="23" y="23"/>
                  </a:lnTo>
                  <a:lnTo>
                    <a:pt x="27" y="18"/>
                  </a:lnTo>
                  <a:lnTo>
                    <a:pt x="34" y="13"/>
                  </a:lnTo>
                  <a:lnTo>
                    <a:pt x="40" y="9"/>
                  </a:lnTo>
                  <a:lnTo>
                    <a:pt x="47" y="5"/>
                  </a:lnTo>
                  <a:lnTo>
                    <a:pt x="54" y="3"/>
                  </a:lnTo>
                  <a:lnTo>
                    <a:pt x="62" y="2"/>
                  </a:lnTo>
                  <a:lnTo>
                    <a:pt x="69" y="1"/>
                  </a:lnTo>
                  <a:lnTo>
                    <a:pt x="77" y="0"/>
                  </a:lnTo>
                  <a:lnTo>
                    <a:pt x="77" y="0"/>
                  </a:lnTo>
                  <a:lnTo>
                    <a:pt x="85" y="1"/>
                  </a:lnTo>
                  <a:lnTo>
                    <a:pt x="93" y="2"/>
                  </a:lnTo>
                  <a:lnTo>
                    <a:pt x="99" y="3"/>
                  </a:lnTo>
                  <a:lnTo>
                    <a:pt x="106" y="5"/>
                  </a:lnTo>
                  <a:lnTo>
                    <a:pt x="113" y="9"/>
                  </a:lnTo>
                  <a:lnTo>
                    <a:pt x="120" y="13"/>
                  </a:lnTo>
                  <a:lnTo>
                    <a:pt x="126" y="18"/>
                  </a:lnTo>
                  <a:lnTo>
                    <a:pt x="131" y="23"/>
                  </a:lnTo>
                  <a:lnTo>
                    <a:pt x="136" y="28"/>
                  </a:lnTo>
                  <a:lnTo>
                    <a:pt x="141" y="34"/>
                  </a:lnTo>
                  <a:lnTo>
                    <a:pt x="144" y="40"/>
                  </a:lnTo>
                  <a:lnTo>
                    <a:pt x="148" y="47"/>
                  </a:lnTo>
                  <a:lnTo>
                    <a:pt x="151" y="54"/>
                  </a:lnTo>
                  <a:lnTo>
                    <a:pt x="152" y="62"/>
                  </a:lnTo>
                  <a:lnTo>
                    <a:pt x="153" y="70"/>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8" name="Freeform 1798">
              <a:extLst>
                <a:ext uri="{FF2B5EF4-FFF2-40B4-BE49-F238E27FC236}">
                  <a16:creationId xmlns:a16="http://schemas.microsoft.com/office/drawing/2014/main" id="{6FE286B1-ED3D-409E-BAC6-195A823536B6}"/>
                </a:ext>
              </a:extLst>
            </p:cNvPr>
            <p:cNvSpPr>
              <a:spLocks/>
            </p:cNvSpPr>
            <p:nvPr/>
          </p:nvSpPr>
          <p:spPr bwMode="auto">
            <a:xfrm>
              <a:off x="9501188" y="4575176"/>
              <a:ext cx="49213" cy="49213"/>
            </a:xfrm>
            <a:custGeom>
              <a:avLst/>
              <a:gdLst>
                <a:gd name="T0" fmla="*/ 155 w 155"/>
                <a:gd name="T1" fmla="*/ 76 h 154"/>
                <a:gd name="T2" fmla="*/ 153 w 155"/>
                <a:gd name="T3" fmla="*/ 92 h 154"/>
                <a:gd name="T4" fmla="*/ 148 w 155"/>
                <a:gd name="T5" fmla="*/ 107 h 154"/>
                <a:gd name="T6" fmla="*/ 141 w 155"/>
                <a:gd name="T7" fmla="*/ 120 h 154"/>
                <a:gd name="T8" fmla="*/ 132 w 155"/>
                <a:gd name="T9" fmla="*/ 131 h 154"/>
                <a:gd name="T10" fmla="*/ 121 w 155"/>
                <a:gd name="T11" fmla="*/ 140 h 154"/>
                <a:gd name="T12" fmla="*/ 108 w 155"/>
                <a:gd name="T13" fmla="*/ 149 h 154"/>
                <a:gd name="T14" fmla="*/ 93 w 155"/>
                <a:gd name="T15" fmla="*/ 152 h 154"/>
                <a:gd name="T16" fmla="*/ 77 w 155"/>
                <a:gd name="T17" fmla="*/ 154 h 154"/>
                <a:gd name="T18" fmla="*/ 69 w 155"/>
                <a:gd name="T19" fmla="*/ 153 h 154"/>
                <a:gd name="T20" fmla="*/ 54 w 155"/>
                <a:gd name="T21" fmla="*/ 151 h 154"/>
                <a:gd name="T22" fmla="*/ 41 w 155"/>
                <a:gd name="T23" fmla="*/ 145 h 154"/>
                <a:gd name="T24" fmla="*/ 28 w 155"/>
                <a:gd name="T25" fmla="*/ 136 h 154"/>
                <a:gd name="T26" fmla="*/ 18 w 155"/>
                <a:gd name="T27" fmla="*/ 126 h 154"/>
                <a:gd name="T28" fmla="*/ 10 w 155"/>
                <a:gd name="T29" fmla="*/ 114 h 154"/>
                <a:gd name="T30" fmla="*/ 4 w 155"/>
                <a:gd name="T31" fmla="*/ 99 h 154"/>
                <a:gd name="T32" fmla="*/ 0 w 155"/>
                <a:gd name="T33" fmla="*/ 84 h 154"/>
                <a:gd name="T34" fmla="*/ 0 w 155"/>
                <a:gd name="T35" fmla="*/ 76 h 154"/>
                <a:gd name="T36" fmla="*/ 2 w 155"/>
                <a:gd name="T37" fmla="*/ 62 h 154"/>
                <a:gd name="T38" fmla="*/ 6 w 155"/>
                <a:gd name="T39" fmla="*/ 47 h 154"/>
                <a:gd name="T40" fmla="*/ 13 w 155"/>
                <a:gd name="T41" fmla="*/ 34 h 154"/>
                <a:gd name="T42" fmla="*/ 23 w 155"/>
                <a:gd name="T43" fmla="*/ 23 h 154"/>
                <a:gd name="T44" fmla="*/ 35 w 155"/>
                <a:gd name="T45" fmla="*/ 13 h 154"/>
                <a:gd name="T46" fmla="*/ 47 w 155"/>
                <a:gd name="T47" fmla="*/ 5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8 h 154"/>
                <a:gd name="T62" fmla="*/ 145 w 155"/>
                <a:gd name="T63" fmla="*/ 40 h 154"/>
                <a:gd name="T64" fmla="*/ 152 w 155"/>
                <a:gd name="T65" fmla="*/ 54 h 154"/>
                <a:gd name="T66" fmla="*/ 154 w 155"/>
                <a:gd name="T67" fmla="*/ 70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3" y="92"/>
                  </a:lnTo>
                  <a:lnTo>
                    <a:pt x="152" y="99"/>
                  </a:lnTo>
                  <a:lnTo>
                    <a:pt x="148" y="107"/>
                  </a:lnTo>
                  <a:lnTo>
                    <a:pt x="145" y="114"/>
                  </a:lnTo>
                  <a:lnTo>
                    <a:pt x="141" y="120"/>
                  </a:lnTo>
                  <a:lnTo>
                    <a:pt x="137" y="126"/>
                  </a:lnTo>
                  <a:lnTo>
                    <a:pt x="132" y="131"/>
                  </a:lnTo>
                  <a:lnTo>
                    <a:pt x="126" y="136"/>
                  </a:lnTo>
                  <a:lnTo>
                    <a:pt x="121" y="140"/>
                  </a:lnTo>
                  <a:lnTo>
                    <a:pt x="114" y="145"/>
                  </a:lnTo>
                  <a:lnTo>
                    <a:pt x="108" y="149"/>
                  </a:lnTo>
                  <a:lnTo>
                    <a:pt x="100" y="151"/>
                  </a:lnTo>
                  <a:lnTo>
                    <a:pt x="93" y="152"/>
                  </a:lnTo>
                  <a:lnTo>
                    <a:pt x="85" y="153"/>
                  </a:lnTo>
                  <a:lnTo>
                    <a:pt x="77" y="154"/>
                  </a:lnTo>
                  <a:lnTo>
                    <a:pt x="77" y="154"/>
                  </a:lnTo>
                  <a:lnTo>
                    <a:pt x="69" y="153"/>
                  </a:lnTo>
                  <a:lnTo>
                    <a:pt x="62" y="152"/>
                  </a:lnTo>
                  <a:lnTo>
                    <a:pt x="54" y="151"/>
                  </a:lnTo>
                  <a:lnTo>
                    <a:pt x="47" y="149"/>
                  </a:lnTo>
                  <a:lnTo>
                    <a:pt x="41" y="145"/>
                  </a:lnTo>
                  <a:lnTo>
                    <a:pt x="35" y="140"/>
                  </a:lnTo>
                  <a:lnTo>
                    <a:pt x="28" y="136"/>
                  </a:lnTo>
                  <a:lnTo>
                    <a:pt x="23" y="131"/>
                  </a:lnTo>
                  <a:lnTo>
                    <a:pt x="18" y="126"/>
                  </a:lnTo>
                  <a:lnTo>
                    <a:pt x="13" y="120"/>
                  </a:lnTo>
                  <a:lnTo>
                    <a:pt x="10" y="114"/>
                  </a:lnTo>
                  <a:lnTo>
                    <a:pt x="6" y="107"/>
                  </a:lnTo>
                  <a:lnTo>
                    <a:pt x="4" y="99"/>
                  </a:lnTo>
                  <a:lnTo>
                    <a:pt x="2" y="92"/>
                  </a:lnTo>
                  <a:lnTo>
                    <a:pt x="0" y="84"/>
                  </a:lnTo>
                  <a:lnTo>
                    <a:pt x="0" y="76"/>
                  </a:lnTo>
                  <a:lnTo>
                    <a:pt x="0" y="76"/>
                  </a:lnTo>
                  <a:lnTo>
                    <a:pt x="0" y="70"/>
                  </a:lnTo>
                  <a:lnTo>
                    <a:pt x="2" y="62"/>
                  </a:lnTo>
                  <a:lnTo>
                    <a:pt x="4" y="54"/>
                  </a:lnTo>
                  <a:lnTo>
                    <a:pt x="6" y="47"/>
                  </a:lnTo>
                  <a:lnTo>
                    <a:pt x="10" y="40"/>
                  </a:lnTo>
                  <a:lnTo>
                    <a:pt x="13" y="34"/>
                  </a:lnTo>
                  <a:lnTo>
                    <a:pt x="18" y="28"/>
                  </a:lnTo>
                  <a:lnTo>
                    <a:pt x="23" y="23"/>
                  </a:lnTo>
                  <a:lnTo>
                    <a:pt x="28" y="18"/>
                  </a:lnTo>
                  <a:lnTo>
                    <a:pt x="35" y="13"/>
                  </a:lnTo>
                  <a:lnTo>
                    <a:pt x="41" y="9"/>
                  </a:lnTo>
                  <a:lnTo>
                    <a:pt x="47" y="5"/>
                  </a:lnTo>
                  <a:lnTo>
                    <a:pt x="54" y="3"/>
                  </a:lnTo>
                  <a:lnTo>
                    <a:pt x="62" y="2"/>
                  </a:lnTo>
                  <a:lnTo>
                    <a:pt x="69" y="1"/>
                  </a:lnTo>
                  <a:lnTo>
                    <a:pt x="77" y="0"/>
                  </a:lnTo>
                  <a:lnTo>
                    <a:pt x="77" y="0"/>
                  </a:lnTo>
                  <a:lnTo>
                    <a:pt x="85" y="1"/>
                  </a:lnTo>
                  <a:lnTo>
                    <a:pt x="93" y="2"/>
                  </a:lnTo>
                  <a:lnTo>
                    <a:pt x="100" y="3"/>
                  </a:lnTo>
                  <a:lnTo>
                    <a:pt x="108" y="5"/>
                  </a:lnTo>
                  <a:lnTo>
                    <a:pt x="114" y="9"/>
                  </a:lnTo>
                  <a:lnTo>
                    <a:pt x="121" y="13"/>
                  </a:lnTo>
                  <a:lnTo>
                    <a:pt x="126" y="18"/>
                  </a:lnTo>
                  <a:lnTo>
                    <a:pt x="132" y="23"/>
                  </a:lnTo>
                  <a:lnTo>
                    <a:pt x="137" y="28"/>
                  </a:lnTo>
                  <a:lnTo>
                    <a:pt x="141" y="34"/>
                  </a:lnTo>
                  <a:lnTo>
                    <a:pt x="145" y="40"/>
                  </a:lnTo>
                  <a:lnTo>
                    <a:pt x="148" y="47"/>
                  </a:lnTo>
                  <a:lnTo>
                    <a:pt x="152" y="54"/>
                  </a:lnTo>
                  <a:lnTo>
                    <a:pt x="153" y="62"/>
                  </a:lnTo>
                  <a:lnTo>
                    <a:pt x="154" y="70"/>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9" name="Freeform 1799">
              <a:extLst>
                <a:ext uri="{FF2B5EF4-FFF2-40B4-BE49-F238E27FC236}">
                  <a16:creationId xmlns:a16="http://schemas.microsoft.com/office/drawing/2014/main" id="{F9CD818E-FFFA-4EE7-82B6-159F7CB37D4B}"/>
                </a:ext>
              </a:extLst>
            </p:cNvPr>
            <p:cNvSpPr>
              <a:spLocks/>
            </p:cNvSpPr>
            <p:nvPr/>
          </p:nvSpPr>
          <p:spPr bwMode="auto">
            <a:xfrm>
              <a:off x="9363075" y="4646613"/>
              <a:ext cx="49213" cy="47625"/>
            </a:xfrm>
            <a:custGeom>
              <a:avLst/>
              <a:gdLst>
                <a:gd name="T0" fmla="*/ 155 w 155"/>
                <a:gd name="T1" fmla="*/ 78 h 154"/>
                <a:gd name="T2" fmla="*/ 153 w 155"/>
                <a:gd name="T3" fmla="*/ 92 h 154"/>
                <a:gd name="T4" fmla="*/ 148 w 155"/>
                <a:gd name="T5" fmla="*/ 107 h 154"/>
                <a:gd name="T6" fmla="*/ 141 w 155"/>
                <a:gd name="T7" fmla="*/ 120 h 154"/>
                <a:gd name="T8" fmla="*/ 132 w 155"/>
                <a:gd name="T9" fmla="*/ 131 h 154"/>
                <a:gd name="T10" fmla="*/ 121 w 155"/>
                <a:gd name="T11" fmla="*/ 140 h 154"/>
                <a:gd name="T12" fmla="*/ 108 w 155"/>
                <a:gd name="T13" fmla="*/ 148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9 w 155"/>
                <a:gd name="T25" fmla="*/ 136 h 154"/>
                <a:gd name="T26" fmla="*/ 19 w 155"/>
                <a:gd name="T27" fmla="*/ 126 h 154"/>
                <a:gd name="T28" fmla="*/ 10 w 155"/>
                <a:gd name="T29" fmla="*/ 114 h 154"/>
                <a:gd name="T30" fmla="*/ 4 w 155"/>
                <a:gd name="T31" fmla="*/ 100 h 154"/>
                <a:gd name="T32" fmla="*/ 0 w 155"/>
                <a:gd name="T33" fmla="*/ 84 h 154"/>
                <a:gd name="T34" fmla="*/ 0 w 155"/>
                <a:gd name="T35" fmla="*/ 78 h 154"/>
                <a:gd name="T36" fmla="*/ 2 w 155"/>
                <a:gd name="T37" fmla="*/ 62 h 154"/>
                <a:gd name="T38" fmla="*/ 6 w 155"/>
                <a:gd name="T39" fmla="*/ 47 h 154"/>
                <a:gd name="T40" fmla="*/ 14 w 155"/>
                <a:gd name="T41" fmla="*/ 34 h 154"/>
                <a:gd name="T42" fmla="*/ 23 w 155"/>
                <a:gd name="T43" fmla="*/ 23 h 154"/>
                <a:gd name="T44" fmla="*/ 35 w 155"/>
                <a:gd name="T45" fmla="*/ 13 h 154"/>
                <a:gd name="T46" fmla="*/ 47 w 155"/>
                <a:gd name="T47" fmla="*/ 5 h 154"/>
                <a:gd name="T48" fmla="*/ 62 w 155"/>
                <a:gd name="T49" fmla="*/ 2 h 154"/>
                <a:gd name="T50" fmla="*/ 77 w 155"/>
                <a:gd name="T51" fmla="*/ 0 h 154"/>
                <a:gd name="T52" fmla="*/ 85 w 155"/>
                <a:gd name="T53" fmla="*/ 0 h 154"/>
                <a:gd name="T54" fmla="*/ 100 w 155"/>
                <a:gd name="T55" fmla="*/ 3 h 154"/>
                <a:gd name="T56" fmla="*/ 114 w 155"/>
                <a:gd name="T57" fmla="*/ 9 h 154"/>
                <a:gd name="T58" fmla="*/ 126 w 155"/>
                <a:gd name="T59" fmla="*/ 18 h 154"/>
                <a:gd name="T60" fmla="*/ 137 w 155"/>
                <a:gd name="T61" fmla="*/ 28 h 154"/>
                <a:gd name="T62" fmla="*/ 146 w 155"/>
                <a:gd name="T63" fmla="*/ 40 h 154"/>
                <a:gd name="T64" fmla="*/ 152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4"/>
                  </a:lnTo>
                  <a:lnTo>
                    <a:pt x="153" y="92"/>
                  </a:lnTo>
                  <a:lnTo>
                    <a:pt x="152" y="100"/>
                  </a:lnTo>
                  <a:lnTo>
                    <a:pt x="148" y="107"/>
                  </a:lnTo>
                  <a:lnTo>
                    <a:pt x="146" y="114"/>
                  </a:lnTo>
                  <a:lnTo>
                    <a:pt x="141" y="120"/>
                  </a:lnTo>
                  <a:lnTo>
                    <a:pt x="137" y="126"/>
                  </a:lnTo>
                  <a:lnTo>
                    <a:pt x="132" y="131"/>
                  </a:lnTo>
                  <a:lnTo>
                    <a:pt x="126" y="136"/>
                  </a:lnTo>
                  <a:lnTo>
                    <a:pt x="121" y="140"/>
                  </a:lnTo>
                  <a:lnTo>
                    <a:pt x="114" y="145"/>
                  </a:lnTo>
                  <a:lnTo>
                    <a:pt x="108"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0"/>
                  </a:lnTo>
                  <a:lnTo>
                    <a:pt x="29" y="136"/>
                  </a:lnTo>
                  <a:lnTo>
                    <a:pt x="23" y="131"/>
                  </a:lnTo>
                  <a:lnTo>
                    <a:pt x="19" y="126"/>
                  </a:lnTo>
                  <a:lnTo>
                    <a:pt x="14" y="120"/>
                  </a:lnTo>
                  <a:lnTo>
                    <a:pt x="10" y="114"/>
                  </a:lnTo>
                  <a:lnTo>
                    <a:pt x="6" y="107"/>
                  </a:lnTo>
                  <a:lnTo>
                    <a:pt x="4" y="100"/>
                  </a:lnTo>
                  <a:lnTo>
                    <a:pt x="2" y="92"/>
                  </a:lnTo>
                  <a:lnTo>
                    <a:pt x="0" y="84"/>
                  </a:lnTo>
                  <a:lnTo>
                    <a:pt x="0" y="78"/>
                  </a:lnTo>
                  <a:lnTo>
                    <a:pt x="0" y="78"/>
                  </a:lnTo>
                  <a:lnTo>
                    <a:pt x="0" y="70"/>
                  </a:lnTo>
                  <a:lnTo>
                    <a:pt x="2" y="62"/>
                  </a:lnTo>
                  <a:lnTo>
                    <a:pt x="4" y="55"/>
                  </a:lnTo>
                  <a:lnTo>
                    <a:pt x="6" y="47"/>
                  </a:lnTo>
                  <a:lnTo>
                    <a:pt x="10" y="40"/>
                  </a:lnTo>
                  <a:lnTo>
                    <a:pt x="14" y="34"/>
                  </a:lnTo>
                  <a:lnTo>
                    <a:pt x="19" y="28"/>
                  </a:lnTo>
                  <a:lnTo>
                    <a:pt x="23" y="23"/>
                  </a:lnTo>
                  <a:lnTo>
                    <a:pt x="29" y="18"/>
                  </a:lnTo>
                  <a:lnTo>
                    <a:pt x="35" y="13"/>
                  </a:lnTo>
                  <a:lnTo>
                    <a:pt x="40" y="9"/>
                  </a:lnTo>
                  <a:lnTo>
                    <a:pt x="47" y="5"/>
                  </a:lnTo>
                  <a:lnTo>
                    <a:pt x="54" y="3"/>
                  </a:lnTo>
                  <a:lnTo>
                    <a:pt x="62" y="2"/>
                  </a:lnTo>
                  <a:lnTo>
                    <a:pt x="69" y="0"/>
                  </a:lnTo>
                  <a:lnTo>
                    <a:pt x="77" y="0"/>
                  </a:lnTo>
                  <a:lnTo>
                    <a:pt x="77" y="0"/>
                  </a:lnTo>
                  <a:lnTo>
                    <a:pt x="85" y="0"/>
                  </a:lnTo>
                  <a:lnTo>
                    <a:pt x="93" y="2"/>
                  </a:lnTo>
                  <a:lnTo>
                    <a:pt x="100" y="3"/>
                  </a:lnTo>
                  <a:lnTo>
                    <a:pt x="108" y="5"/>
                  </a:lnTo>
                  <a:lnTo>
                    <a:pt x="114" y="9"/>
                  </a:lnTo>
                  <a:lnTo>
                    <a:pt x="121" y="13"/>
                  </a:lnTo>
                  <a:lnTo>
                    <a:pt x="126" y="18"/>
                  </a:lnTo>
                  <a:lnTo>
                    <a:pt x="132" y="23"/>
                  </a:lnTo>
                  <a:lnTo>
                    <a:pt x="137" y="28"/>
                  </a:lnTo>
                  <a:lnTo>
                    <a:pt x="141" y="34"/>
                  </a:lnTo>
                  <a:lnTo>
                    <a:pt x="146" y="40"/>
                  </a:lnTo>
                  <a:lnTo>
                    <a:pt x="148" y="47"/>
                  </a:lnTo>
                  <a:lnTo>
                    <a:pt x="152"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0" name="Freeform 1800">
              <a:extLst>
                <a:ext uri="{FF2B5EF4-FFF2-40B4-BE49-F238E27FC236}">
                  <a16:creationId xmlns:a16="http://schemas.microsoft.com/office/drawing/2014/main" id="{3761354B-D7D5-4920-9FEF-E5B2EF9E08A0}"/>
                </a:ext>
              </a:extLst>
            </p:cNvPr>
            <p:cNvSpPr>
              <a:spLocks/>
            </p:cNvSpPr>
            <p:nvPr/>
          </p:nvSpPr>
          <p:spPr bwMode="auto">
            <a:xfrm>
              <a:off x="9363075" y="4575176"/>
              <a:ext cx="49213" cy="49213"/>
            </a:xfrm>
            <a:custGeom>
              <a:avLst/>
              <a:gdLst>
                <a:gd name="T0" fmla="*/ 155 w 155"/>
                <a:gd name="T1" fmla="*/ 76 h 154"/>
                <a:gd name="T2" fmla="*/ 153 w 155"/>
                <a:gd name="T3" fmla="*/ 92 h 154"/>
                <a:gd name="T4" fmla="*/ 148 w 155"/>
                <a:gd name="T5" fmla="*/ 107 h 154"/>
                <a:gd name="T6" fmla="*/ 141 w 155"/>
                <a:gd name="T7" fmla="*/ 120 h 154"/>
                <a:gd name="T8" fmla="*/ 132 w 155"/>
                <a:gd name="T9" fmla="*/ 131 h 154"/>
                <a:gd name="T10" fmla="*/ 121 w 155"/>
                <a:gd name="T11" fmla="*/ 140 h 154"/>
                <a:gd name="T12" fmla="*/ 108 w 155"/>
                <a:gd name="T13" fmla="*/ 149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9 w 155"/>
                <a:gd name="T25" fmla="*/ 136 h 154"/>
                <a:gd name="T26" fmla="*/ 19 w 155"/>
                <a:gd name="T27" fmla="*/ 126 h 154"/>
                <a:gd name="T28" fmla="*/ 10 w 155"/>
                <a:gd name="T29" fmla="*/ 114 h 154"/>
                <a:gd name="T30" fmla="*/ 4 w 155"/>
                <a:gd name="T31" fmla="*/ 99 h 154"/>
                <a:gd name="T32" fmla="*/ 0 w 155"/>
                <a:gd name="T33" fmla="*/ 84 h 154"/>
                <a:gd name="T34" fmla="*/ 0 w 155"/>
                <a:gd name="T35" fmla="*/ 76 h 154"/>
                <a:gd name="T36" fmla="*/ 2 w 155"/>
                <a:gd name="T37" fmla="*/ 62 h 154"/>
                <a:gd name="T38" fmla="*/ 6 w 155"/>
                <a:gd name="T39" fmla="*/ 47 h 154"/>
                <a:gd name="T40" fmla="*/ 14 w 155"/>
                <a:gd name="T41" fmla="*/ 34 h 154"/>
                <a:gd name="T42" fmla="*/ 23 w 155"/>
                <a:gd name="T43" fmla="*/ 23 h 154"/>
                <a:gd name="T44" fmla="*/ 35 w 155"/>
                <a:gd name="T45" fmla="*/ 13 h 154"/>
                <a:gd name="T46" fmla="*/ 47 w 155"/>
                <a:gd name="T47" fmla="*/ 5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8 h 154"/>
                <a:gd name="T62" fmla="*/ 146 w 155"/>
                <a:gd name="T63" fmla="*/ 40 h 154"/>
                <a:gd name="T64" fmla="*/ 152 w 155"/>
                <a:gd name="T65" fmla="*/ 54 h 154"/>
                <a:gd name="T66" fmla="*/ 154 w 155"/>
                <a:gd name="T67" fmla="*/ 70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3" y="92"/>
                  </a:lnTo>
                  <a:lnTo>
                    <a:pt x="152" y="99"/>
                  </a:lnTo>
                  <a:lnTo>
                    <a:pt x="148" y="107"/>
                  </a:lnTo>
                  <a:lnTo>
                    <a:pt x="146" y="114"/>
                  </a:lnTo>
                  <a:lnTo>
                    <a:pt x="141" y="120"/>
                  </a:lnTo>
                  <a:lnTo>
                    <a:pt x="137" y="126"/>
                  </a:lnTo>
                  <a:lnTo>
                    <a:pt x="132" y="131"/>
                  </a:lnTo>
                  <a:lnTo>
                    <a:pt x="126" y="136"/>
                  </a:lnTo>
                  <a:lnTo>
                    <a:pt x="121" y="140"/>
                  </a:lnTo>
                  <a:lnTo>
                    <a:pt x="114" y="145"/>
                  </a:lnTo>
                  <a:lnTo>
                    <a:pt x="108" y="149"/>
                  </a:lnTo>
                  <a:lnTo>
                    <a:pt x="100" y="151"/>
                  </a:lnTo>
                  <a:lnTo>
                    <a:pt x="93" y="152"/>
                  </a:lnTo>
                  <a:lnTo>
                    <a:pt x="85" y="153"/>
                  </a:lnTo>
                  <a:lnTo>
                    <a:pt x="77" y="154"/>
                  </a:lnTo>
                  <a:lnTo>
                    <a:pt x="77" y="154"/>
                  </a:lnTo>
                  <a:lnTo>
                    <a:pt x="69" y="153"/>
                  </a:lnTo>
                  <a:lnTo>
                    <a:pt x="62" y="152"/>
                  </a:lnTo>
                  <a:lnTo>
                    <a:pt x="54" y="151"/>
                  </a:lnTo>
                  <a:lnTo>
                    <a:pt x="47" y="149"/>
                  </a:lnTo>
                  <a:lnTo>
                    <a:pt x="40" y="145"/>
                  </a:lnTo>
                  <a:lnTo>
                    <a:pt x="35" y="140"/>
                  </a:lnTo>
                  <a:lnTo>
                    <a:pt x="29" y="136"/>
                  </a:lnTo>
                  <a:lnTo>
                    <a:pt x="23" y="131"/>
                  </a:lnTo>
                  <a:lnTo>
                    <a:pt x="19" y="126"/>
                  </a:lnTo>
                  <a:lnTo>
                    <a:pt x="14" y="120"/>
                  </a:lnTo>
                  <a:lnTo>
                    <a:pt x="10" y="114"/>
                  </a:lnTo>
                  <a:lnTo>
                    <a:pt x="6" y="107"/>
                  </a:lnTo>
                  <a:lnTo>
                    <a:pt x="4" y="99"/>
                  </a:lnTo>
                  <a:lnTo>
                    <a:pt x="2" y="92"/>
                  </a:lnTo>
                  <a:lnTo>
                    <a:pt x="0" y="84"/>
                  </a:lnTo>
                  <a:lnTo>
                    <a:pt x="0" y="76"/>
                  </a:lnTo>
                  <a:lnTo>
                    <a:pt x="0" y="76"/>
                  </a:lnTo>
                  <a:lnTo>
                    <a:pt x="0" y="70"/>
                  </a:lnTo>
                  <a:lnTo>
                    <a:pt x="2" y="62"/>
                  </a:lnTo>
                  <a:lnTo>
                    <a:pt x="4" y="54"/>
                  </a:lnTo>
                  <a:lnTo>
                    <a:pt x="6" y="47"/>
                  </a:lnTo>
                  <a:lnTo>
                    <a:pt x="10" y="40"/>
                  </a:lnTo>
                  <a:lnTo>
                    <a:pt x="14" y="34"/>
                  </a:lnTo>
                  <a:lnTo>
                    <a:pt x="19" y="28"/>
                  </a:lnTo>
                  <a:lnTo>
                    <a:pt x="23" y="23"/>
                  </a:lnTo>
                  <a:lnTo>
                    <a:pt x="29" y="18"/>
                  </a:lnTo>
                  <a:lnTo>
                    <a:pt x="35" y="13"/>
                  </a:lnTo>
                  <a:lnTo>
                    <a:pt x="40" y="9"/>
                  </a:lnTo>
                  <a:lnTo>
                    <a:pt x="47" y="5"/>
                  </a:lnTo>
                  <a:lnTo>
                    <a:pt x="54" y="3"/>
                  </a:lnTo>
                  <a:lnTo>
                    <a:pt x="62" y="2"/>
                  </a:lnTo>
                  <a:lnTo>
                    <a:pt x="69" y="1"/>
                  </a:lnTo>
                  <a:lnTo>
                    <a:pt x="77" y="0"/>
                  </a:lnTo>
                  <a:lnTo>
                    <a:pt x="77" y="0"/>
                  </a:lnTo>
                  <a:lnTo>
                    <a:pt x="85" y="1"/>
                  </a:lnTo>
                  <a:lnTo>
                    <a:pt x="93" y="2"/>
                  </a:lnTo>
                  <a:lnTo>
                    <a:pt x="100" y="3"/>
                  </a:lnTo>
                  <a:lnTo>
                    <a:pt x="108" y="5"/>
                  </a:lnTo>
                  <a:lnTo>
                    <a:pt x="114" y="9"/>
                  </a:lnTo>
                  <a:lnTo>
                    <a:pt x="121" y="13"/>
                  </a:lnTo>
                  <a:lnTo>
                    <a:pt x="126" y="18"/>
                  </a:lnTo>
                  <a:lnTo>
                    <a:pt x="132" y="23"/>
                  </a:lnTo>
                  <a:lnTo>
                    <a:pt x="137" y="28"/>
                  </a:lnTo>
                  <a:lnTo>
                    <a:pt x="141" y="34"/>
                  </a:lnTo>
                  <a:lnTo>
                    <a:pt x="146" y="40"/>
                  </a:lnTo>
                  <a:lnTo>
                    <a:pt x="148" y="47"/>
                  </a:lnTo>
                  <a:lnTo>
                    <a:pt x="152" y="54"/>
                  </a:lnTo>
                  <a:lnTo>
                    <a:pt x="153" y="62"/>
                  </a:lnTo>
                  <a:lnTo>
                    <a:pt x="154" y="70"/>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1" name="Freeform 1801">
              <a:extLst>
                <a:ext uri="{FF2B5EF4-FFF2-40B4-BE49-F238E27FC236}">
                  <a16:creationId xmlns:a16="http://schemas.microsoft.com/office/drawing/2014/main" id="{1B20E04A-5178-4855-AEE1-DAC48F02BA10}"/>
                </a:ext>
              </a:extLst>
            </p:cNvPr>
            <p:cNvSpPr>
              <a:spLocks/>
            </p:cNvSpPr>
            <p:nvPr/>
          </p:nvSpPr>
          <p:spPr bwMode="auto">
            <a:xfrm>
              <a:off x="9571038" y="4575176"/>
              <a:ext cx="49213" cy="49213"/>
            </a:xfrm>
            <a:custGeom>
              <a:avLst/>
              <a:gdLst>
                <a:gd name="T0" fmla="*/ 154 w 154"/>
                <a:gd name="T1" fmla="*/ 76 h 154"/>
                <a:gd name="T2" fmla="*/ 153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9 h 154"/>
                <a:gd name="T14" fmla="*/ 92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4 h 154"/>
                <a:gd name="T30" fmla="*/ 4 w 154"/>
                <a:gd name="T31" fmla="*/ 99 h 154"/>
                <a:gd name="T32" fmla="*/ 0 w 154"/>
                <a:gd name="T33" fmla="*/ 84 h 154"/>
                <a:gd name="T34" fmla="*/ 0 w 154"/>
                <a:gd name="T35" fmla="*/ 76 h 154"/>
                <a:gd name="T36" fmla="*/ 1 w 154"/>
                <a:gd name="T37" fmla="*/ 62 h 154"/>
                <a:gd name="T38" fmla="*/ 6 w 154"/>
                <a:gd name="T39" fmla="*/ 47 h 154"/>
                <a:gd name="T40" fmla="*/ 13 w 154"/>
                <a:gd name="T41" fmla="*/ 34 h 154"/>
                <a:gd name="T42" fmla="*/ 22 w 154"/>
                <a:gd name="T43" fmla="*/ 23 h 154"/>
                <a:gd name="T44" fmla="*/ 34 w 154"/>
                <a:gd name="T45" fmla="*/ 13 h 154"/>
                <a:gd name="T46" fmla="*/ 47 w 154"/>
                <a:gd name="T47" fmla="*/ 5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7 w 154"/>
                <a:gd name="T61" fmla="*/ 28 h 154"/>
                <a:gd name="T62" fmla="*/ 145 w 154"/>
                <a:gd name="T63" fmla="*/ 40 h 154"/>
                <a:gd name="T64" fmla="*/ 150 w 154"/>
                <a:gd name="T65" fmla="*/ 54 h 154"/>
                <a:gd name="T66" fmla="*/ 154 w 154"/>
                <a:gd name="T67" fmla="*/ 70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0" y="99"/>
                  </a:lnTo>
                  <a:lnTo>
                    <a:pt x="148" y="107"/>
                  </a:lnTo>
                  <a:lnTo>
                    <a:pt x="145" y="114"/>
                  </a:lnTo>
                  <a:lnTo>
                    <a:pt x="141" y="120"/>
                  </a:lnTo>
                  <a:lnTo>
                    <a:pt x="137" y="126"/>
                  </a:lnTo>
                  <a:lnTo>
                    <a:pt x="132" y="131"/>
                  </a:lnTo>
                  <a:lnTo>
                    <a:pt x="126" y="136"/>
                  </a:lnTo>
                  <a:lnTo>
                    <a:pt x="120" y="140"/>
                  </a:lnTo>
                  <a:lnTo>
                    <a:pt x="114" y="145"/>
                  </a:lnTo>
                  <a:lnTo>
                    <a:pt x="107" y="149"/>
                  </a:lnTo>
                  <a:lnTo>
                    <a:pt x="100" y="151"/>
                  </a:lnTo>
                  <a:lnTo>
                    <a:pt x="92" y="152"/>
                  </a:lnTo>
                  <a:lnTo>
                    <a:pt x="85" y="153"/>
                  </a:lnTo>
                  <a:lnTo>
                    <a:pt x="77" y="154"/>
                  </a:lnTo>
                  <a:lnTo>
                    <a:pt x="77" y="154"/>
                  </a:lnTo>
                  <a:lnTo>
                    <a:pt x="69" y="153"/>
                  </a:lnTo>
                  <a:lnTo>
                    <a:pt x="61" y="152"/>
                  </a:lnTo>
                  <a:lnTo>
                    <a:pt x="54" y="151"/>
                  </a:lnTo>
                  <a:lnTo>
                    <a:pt x="47" y="149"/>
                  </a:lnTo>
                  <a:lnTo>
                    <a:pt x="40" y="145"/>
                  </a:lnTo>
                  <a:lnTo>
                    <a:pt x="34" y="140"/>
                  </a:lnTo>
                  <a:lnTo>
                    <a:pt x="28" y="136"/>
                  </a:lnTo>
                  <a:lnTo>
                    <a:pt x="22" y="131"/>
                  </a:lnTo>
                  <a:lnTo>
                    <a:pt x="17" y="126"/>
                  </a:lnTo>
                  <a:lnTo>
                    <a:pt x="13" y="120"/>
                  </a:lnTo>
                  <a:lnTo>
                    <a:pt x="9" y="114"/>
                  </a:lnTo>
                  <a:lnTo>
                    <a:pt x="6" y="107"/>
                  </a:lnTo>
                  <a:lnTo>
                    <a:pt x="4" y="99"/>
                  </a:lnTo>
                  <a:lnTo>
                    <a:pt x="1" y="92"/>
                  </a:lnTo>
                  <a:lnTo>
                    <a:pt x="0" y="84"/>
                  </a:lnTo>
                  <a:lnTo>
                    <a:pt x="0" y="76"/>
                  </a:lnTo>
                  <a:lnTo>
                    <a:pt x="0" y="76"/>
                  </a:lnTo>
                  <a:lnTo>
                    <a:pt x="0" y="70"/>
                  </a:lnTo>
                  <a:lnTo>
                    <a:pt x="1" y="62"/>
                  </a:lnTo>
                  <a:lnTo>
                    <a:pt x="4" y="54"/>
                  </a:lnTo>
                  <a:lnTo>
                    <a:pt x="6" y="47"/>
                  </a:lnTo>
                  <a:lnTo>
                    <a:pt x="9" y="40"/>
                  </a:lnTo>
                  <a:lnTo>
                    <a:pt x="13" y="34"/>
                  </a:lnTo>
                  <a:lnTo>
                    <a:pt x="17" y="28"/>
                  </a:lnTo>
                  <a:lnTo>
                    <a:pt x="22" y="23"/>
                  </a:lnTo>
                  <a:lnTo>
                    <a:pt x="28" y="18"/>
                  </a:lnTo>
                  <a:lnTo>
                    <a:pt x="34" y="13"/>
                  </a:lnTo>
                  <a:lnTo>
                    <a:pt x="40" y="9"/>
                  </a:lnTo>
                  <a:lnTo>
                    <a:pt x="47" y="5"/>
                  </a:lnTo>
                  <a:lnTo>
                    <a:pt x="54" y="3"/>
                  </a:lnTo>
                  <a:lnTo>
                    <a:pt x="61" y="2"/>
                  </a:lnTo>
                  <a:lnTo>
                    <a:pt x="69" y="1"/>
                  </a:lnTo>
                  <a:lnTo>
                    <a:pt x="77" y="0"/>
                  </a:lnTo>
                  <a:lnTo>
                    <a:pt x="77" y="0"/>
                  </a:lnTo>
                  <a:lnTo>
                    <a:pt x="85" y="1"/>
                  </a:lnTo>
                  <a:lnTo>
                    <a:pt x="92" y="2"/>
                  </a:lnTo>
                  <a:lnTo>
                    <a:pt x="100" y="3"/>
                  </a:lnTo>
                  <a:lnTo>
                    <a:pt x="107" y="5"/>
                  </a:lnTo>
                  <a:lnTo>
                    <a:pt x="114" y="9"/>
                  </a:lnTo>
                  <a:lnTo>
                    <a:pt x="120" y="13"/>
                  </a:lnTo>
                  <a:lnTo>
                    <a:pt x="126" y="18"/>
                  </a:lnTo>
                  <a:lnTo>
                    <a:pt x="132" y="23"/>
                  </a:lnTo>
                  <a:lnTo>
                    <a:pt x="137" y="28"/>
                  </a:lnTo>
                  <a:lnTo>
                    <a:pt x="141" y="34"/>
                  </a:lnTo>
                  <a:lnTo>
                    <a:pt x="145" y="40"/>
                  </a:lnTo>
                  <a:lnTo>
                    <a:pt x="148" y="47"/>
                  </a:lnTo>
                  <a:lnTo>
                    <a:pt x="150" y="54"/>
                  </a:lnTo>
                  <a:lnTo>
                    <a:pt x="153" y="62"/>
                  </a:lnTo>
                  <a:lnTo>
                    <a:pt x="154" y="70"/>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2" name="Freeform 1802">
              <a:extLst>
                <a:ext uri="{FF2B5EF4-FFF2-40B4-BE49-F238E27FC236}">
                  <a16:creationId xmlns:a16="http://schemas.microsoft.com/office/drawing/2014/main" id="{8E0A3C53-F79D-418F-BF82-E3ABD6A160EA}"/>
                </a:ext>
              </a:extLst>
            </p:cNvPr>
            <p:cNvSpPr>
              <a:spLocks/>
            </p:cNvSpPr>
            <p:nvPr/>
          </p:nvSpPr>
          <p:spPr bwMode="auto">
            <a:xfrm>
              <a:off x="9642475" y="4575176"/>
              <a:ext cx="49213" cy="49213"/>
            </a:xfrm>
            <a:custGeom>
              <a:avLst/>
              <a:gdLst>
                <a:gd name="T0" fmla="*/ 155 w 155"/>
                <a:gd name="T1" fmla="*/ 76 h 154"/>
                <a:gd name="T2" fmla="*/ 153 w 155"/>
                <a:gd name="T3" fmla="*/ 92 h 154"/>
                <a:gd name="T4" fmla="*/ 148 w 155"/>
                <a:gd name="T5" fmla="*/ 107 h 154"/>
                <a:gd name="T6" fmla="*/ 141 w 155"/>
                <a:gd name="T7" fmla="*/ 120 h 154"/>
                <a:gd name="T8" fmla="*/ 132 w 155"/>
                <a:gd name="T9" fmla="*/ 131 h 154"/>
                <a:gd name="T10" fmla="*/ 121 w 155"/>
                <a:gd name="T11" fmla="*/ 140 h 154"/>
                <a:gd name="T12" fmla="*/ 108 w 155"/>
                <a:gd name="T13" fmla="*/ 149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9 w 155"/>
                <a:gd name="T25" fmla="*/ 136 h 154"/>
                <a:gd name="T26" fmla="*/ 19 w 155"/>
                <a:gd name="T27" fmla="*/ 126 h 154"/>
                <a:gd name="T28" fmla="*/ 9 w 155"/>
                <a:gd name="T29" fmla="*/ 114 h 154"/>
                <a:gd name="T30" fmla="*/ 4 w 155"/>
                <a:gd name="T31" fmla="*/ 99 h 154"/>
                <a:gd name="T32" fmla="*/ 0 w 155"/>
                <a:gd name="T33" fmla="*/ 84 h 154"/>
                <a:gd name="T34" fmla="*/ 0 w 155"/>
                <a:gd name="T35" fmla="*/ 76 h 154"/>
                <a:gd name="T36" fmla="*/ 1 w 155"/>
                <a:gd name="T37" fmla="*/ 62 h 154"/>
                <a:gd name="T38" fmla="*/ 6 w 155"/>
                <a:gd name="T39" fmla="*/ 47 h 154"/>
                <a:gd name="T40" fmla="*/ 14 w 155"/>
                <a:gd name="T41" fmla="*/ 34 h 154"/>
                <a:gd name="T42" fmla="*/ 23 w 155"/>
                <a:gd name="T43" fmla="*/ 23 h 154"/>
                <a:gd name="T44" fmla="*/ 35 w 155"/>
                <a:gd name="T45" fmla="*/ 13 h 154"/>
                <a:gd name="T46" fmla="*/ 47 w 155"/>
                <a:gd name="T47" fmla="*/ 5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8 h 154"/>
                <a:gd name="T62" fmla="*/ 146 w 155"/>
                <a:gd name="T63" fmla="*/ 40 h 154"/>
                <a:gd name="T64" fmla="*/ 151 w 155"/>
                <a:gd name="T65" fmla="*/ 54 h 154"/>
                <a:gd name="T66" fmla="*/ 154 w 155"/>
                <a:gd name="T67" fmla="*/ 70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3" y="92"/>
                  </a:lnTo>
                  <a:lnTo>
                    <a:pt x="151" y="99"/>
                  </a:lnTo>
                  <a:lnTo>
                    <a:pt x="148" y="107"/>
                  </a:lnTo>
                  <a:lnTo>
                    <a:pt x="146" y="114"/>
                  </a:lnTo>
                  <a:lnTo>
                    <a:pt x="141" y="120"/>
                  </a:lnTo>
                  <a:lnTo>
                    <a:pt x="137" y="126"/>
                  </a:lnTo>
                  <a:lnTo>
                    <a:pt x="132" y="131"/>
                  </a:lnTo>
                  <a:lnTo>
                    <a:pt x="126" y="136"/>
                  </a:lnTo>
                  <a:lnTo>
                    <a:pt x="121" y="140"/>
                  </a:lnTo>
                  <a:lnTo>
                    <a:pt x="114" y="145"/>
                  </a:lnTo>
                  <a:lnTo>
                    <a:pt x="108" y="149"/>
                  </a:lnTo>
                  <a:lnTo>
                    <a:pt x="100" y="151"/>
                  </a:lnTo>
                  <a:lnTo>
                    <a:pt x="93" y="152"/>
                  </a:lnTo>
                  <a:lnTo>
                    <a:pt x="85" y="153"/>
                  </a:lnTo>
                  <a:lnTo>
                    <a:pt x="77" y="154"/>
                  </a:lnTo>
                  <a:lnTo>
                    <a:pt x="77" y="154"/>
                  </a:lnTo>
                  <a:lnTo>
                    <a:pt x="69" y="153"/>
                  </a:lnTo>
                  <a:lnTo>
                    <a:pt x="62" y="152"/>
                  </a:lnTo>
                  <a:lnTo>
                    <a:pt x="54" y="151"/>
                  </a:lnTo>
                  <a:lnTo>
                    <a:pt x="47" y="149"/>
                  </a:lnTo>
                  <a:lnTo>
                    <a:pt x="40" y="145"/>
                  </a:lnTo>
                  <a:lnTo>
                    <a:pt x="35" y="140"/>
                  </a:lnTo>
                  <a:lnTo>
                    <a:pt x="29" y="136"/>
                  </a:lnTo>
                  <a:lnTo>
                    <a:pt x="23" y="131"/>
                  </a:lnTo>
                  <a:lnTo>
                    <a:pt x="19" y="126"/>
                  </a:lnTo>
                  <a:lnTo>
                    <a:pt x="14" y="120"/>
                  </a:lnTo>
                  <a:lnTo>
                    <a:pt x="9" y="114"/>
                  </a:lnTo>
                  <a:lnTo>
                    <a:pt x="6" y="107"/>
                  </a:lnTo>
                  <a:lnTo>
                    <a:pt x="4" y="99"/>
                  </a:lnTo>
                  <a:lnTo>
                    <a:pt x="1" y="92"/>
                  </a:lnTo>
                  <a:lnTo>
                    <a:pt x="0" y="84"/>
                  </a:lnTo>
                  <a:lnTo>
                    <a:pt x="0" y="76"/>
                  </a:lnTo>
                  <a:lnTo>
                    <a:pt x="0" y="76"/>
                  </a:lnTo>
                  <a:lnTo>
                    <a:pt x="0" y="70"/>
                  </a:lnTo>
                  <a:lnTo>
                    <a:pt x="1" y="62"/>
                  </a:lnTo>
                  <a:lnTo>
                    <a:pt x="4" y="54"/>
                  </a:lnTo>
                  <a:lnTo>
                    <a:pt x="6" y="47"/>
                  </a:lnTo>
                  <a:lnTo>
                    <a:pt x="9" y="40"/>
                  </a:lnTo>
                  <a:lnTo>
                    <a:pt x="14" y="34"/>
                  </a:lnTo>
                  <a:lnTo>
                    <a:pt x="19" y="28"/>
                  </a:lnTo>
                  <a:lnTo>
                    <a:pt x="23" y="23"/>
                  </a:lnTo>
                  <a:lnTo>
                    <a:pt x="29" y="18"/>
                  </a:lnTo>
                  <a:lnTo>
                    <a:pt x="35" y="13"/>
                  </a:lnTo>
                  <a:lnTo>
                    <a:pt x="40" y="9"/>
                  </a:lnTo>
                  <a:lnTo>
                    <a:pt x="47" y="5"/>
                  </a:lnTo>
                  <a:lnTo>
                    <a:pt x="54" y="3"/>
                  </a:lnTo>
                  <a:lnTo>
                    <a:pt x="62" y="2"/>
                  </a:lnTo>
                  <a:lnTo>
                    <a:pt x="69" y="1"/>
                  </a:lnTo>
                  <a:lnTo>
                    <a:pt x="77" y="0"/>
                  </a:lnTo>
                  <a:lnTo>
                    <a:pt x="77" y="0"/>
                  </a:lnTo>
                  <a:lnTo>
                    <a:pt x="85" y="1"/>
                  </a:lnTo>
                  <a:lnTo>
                    <a:pt x="93" y="2"/>
                  </a:lnTo>
                  <a:lnTo>
                    <a:pt x="100" y="3"/>
                  </a:lnTo>
                  <a:lnTo>
                    <a:pt x="108" y="5"/>
                  </a:lnTo>
                  <a:lnTo>
                    <a:pt x="114" y="9"/>
                  </a:lnTo>
                  <a:lnTo>
                    <a:pt x="121" y="13"/>
                  </a:lnTo>
                  <a:lnTo>
                    <a:pt x="126" y="18"/>
                  </a:lnTo>
                  <a:lnTo>
                    <a:pt x="132" y="23"/>
                  </a:lnTo>
                  <a:lnTo>
                    <a:pt x="137" y="28"/>
                  </a:lnTo>
                  <a:lnTo>
                    <a:pt x="141" y="34"/>
                  </a:lnTo>
                  <a:lnTo>
                    <a:pt x="146" y="40"/>
                  </a:lnTo>
                  <a:lnTo>
                    <a:pt x="148" y="47"/>
                  </a:lnTo>
                  <a:lnTo>
                    <a:pt x="151" y="54"/>
                  </a:lnTo>
                  <a:lnTo>
                    <a:pt x="153" y="62"/>
                  </a:lnTo>
                  <a:lnTo>
                    <a:pt x="154" y="70"/>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3" name="Freeform 1803">
              <a:extLst>
                <a:ext uri="{FF2B5EF4-FFF2-40B4-BE49-F238E27FC236}">
                  <a16:creationId xmlns:a16="http://schemas.microsoft.com/office/drawing/2014/main" id="{6F4696F5-6C99-465B-B8E4-D784A61D35F5}"/>
                </a:ext>
              </a:extLst>
            </p:cNvPr>
            <p:cNvSpPr>
              <a:spLocks/>
            </p:cNvSpPr>
            <p:nvPr/>
          </p:nvSpPr>
          <p:spPr bwMode="auto">
            <a:xfrm>
              <a:off x="9288463" y="4786313"/>
              <a:ext cx="49213" cy="49213"/>
            </a:xfrm>
            <a:custGeom>
              <a:avLst/>
              <a:gdLst>
                <a:gd name="T0" fmla="*/ 154 w 154"/>
                <a:gd name="T1" fmla="*/ 78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6 w 154"/>
                <a:gd name="T13" fmla="*/ 148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7 w 154"/>
                <a:gd name="T25" fmla="*/ 137 h 154"/>
                <a:gd name="T26" fmla="*/ 17 w 154"/>
                <a:gd name="T27" fmla="*/ 126 h 154"/>
                <a:gd name="T28" fmla="*/ 9 w 154"/>
                <a:gd name="T29" fmla="*/ 114 h 154"/>
                <a:gd name="T30" fmla="*/ 3 w 154"/>
                <a:gd name="T31" fmla="*/ 100 h 154"/>
                <a:gd name="T32" fmla="*/ 0 w 154"/>
                <a:gd name="T33" fmla="*/ 84 h 154"/>
                <a:gd name="T34" fmla="*/ 0 w 154"/>
                <a:gd name="T35" fmla="*/ 78 h 154"/>
                <a:gd name="T36" fmla="*/ 1 w 154"/>
                <a:gd name="T37" fmla="*/ 61 h 154"/>
                <a:gd name="T38" fmla="*/ 6 w 154"/>
                <a:gd name="T39" fmla="*/ 47 h 154"/>
                <a:gd name="T40" fmla="*/ 13 w 154"/>
                <a:gd name="T41" fmla="*/ 34 h 154"/>
                <a:gd name="T42" fmla="*/ 23 w 154"/>
                <a:gd name="T43" fmla="*/ 23 h 154"/>
                <a:gd name="T44" fmla="*/ 34 w 154"/>
                <a:gd name="T45" fmla="*/ 13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8 h 154"/>
                <a:gd name="T62" fmla="*/ 144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4"/>
                  </a:lnTo>
                  <a:lnTo>
                    <a:pt x="152" y="92"/>
                  </a:lnTo>
                  <a:lnTo>
                    <a:pt x="151" y="100"/>
                  </a:lnTo>
                  <a:lnTo>
                    <a:pt x="148" y="107"/>
                  </a:lnTo>
                  <a:lnTo>
                    <a:pt x="144" y="114"/>
                  </a:lnTo>
                  <a:lnTo>
                    <a:pt x="141" y="120"/>
                  </a:lnTo>
                  <a:lnTo>
                    <a:pt x="136" y="126"/>
                  </a:lnTo>
                  <a:lnTo>
                    <a:pt x="132" y="131"/>
                  </a:lnTo>
                  <a:lnTo>
                    <a:pt x="126" y="137"/>
                  </a:lnTo>
                  <a:lnTo>
                    <a:pt x="120" y="140"/>
                  </a:lnTo>
                  <a:lnTo>
                    <a:pt x="113" y="145"/>
                  </a:lnTo>
                  <a:lnTo>
                    <a:pt x="106" y="148"/>
                  </a:lnTo>
                  <a:lnTo>
                    <a:pt x="100" y="151"/>
                  </a:lnTo>
                  <a:lnTo>
                    <a:pt x="93" y="153"/>
                  </a:lnTo>
                  <a:lnTo>
                    <a:pt x="85" y="154"/>
                  </a:lnTo>
                  <a:lnTo>
                    <a:pt x="77" y="154"/>
                  </a:lnTo>
                  <a:lnTo>
                    <a:pt x="77" y="154"/>
                  </a:lnTo>
                  <a:lnTo>
                    <a:pt x="69" y="154"/>
                  </a:lnTo>
                  <a:lnTo>
                    <a:pt x="62" y="153"/>
                  </a:lnTo>
                  <a:lnTo>
                    <a:pt x="54" y="151"/>
                  </a:lnTo>
                  <a:lnTo>
                    <a:pt x="47" y="148"/>
                  </a:lnTo>
                  <a:lnTo>
                    <a:pt x="40" y="145"/>
                  </a:lnTo>
                  <a:lnTo>
                    <a:pt x="34" y="140"/>
                  </a:lnTo>
                  <a:lnTo>
                    <a:pt x="27" y="137"/>
                  </a:lnTo>
                  <a:lnTo>
                    <a:pt x="23" y="131"/>
                  </a:lnTo>
                  <a:lnTo>
                    <a:pt x="17" y="126"/>
                  </a:lnTo>
                  <a:lnTo>
                    <a:pt x="13" y="120"/>
                  </a:lnTo>
                  <a:lnTo>
                    <a:pt x="9" y="114"/>
                  </a:lnTo>
                  <a:lnTo>
                    <a:pt x="6" y="107"/>
                  </a:lnTo>
                  <a:lnTo>
                    <a:pt x="3" y="100"/>
                  </a:lnTo>
                  <a:lnTo>
                    <a:pt x="1" y="92"/>
                  </a:lnTo>
                  <a:lnTo>
                    <a:pt x="0" y="84"/>
                  </a:lnTo>
                  <a:lnTo>
                    <a:pt x="0" y="78"/>
                  </a:lnTo>
                  <a:lnTo>
                    <a:pt x="0" y="78"/>
                  </a:lnTo>
                  <a:lnTo>
                    <a:pt x="0" y="70"/>
                  </a:lnTo>
                  <a:lnTo>
                    <a:pt x="1" y="61"/>
                  </a:lnTo>
                  <a:lnTo>
                    <a:pt x="3" y="55"/>
                  </a:lnTo>
                  <a:lnTo>
                    <a:pt x="6" y="47"/>
                  </a:lnTo>
                  <a:lnTo>
                    <a:pt x="9" y="41"/>
                  </a:lnTo>
                  <a:lnTo>
                    <a:pt x="13" y="34"/>
                  </a:lnTo>
                  <a:lnTo>
                    <a:pt x="17" y="28"/>
                  </a:lnTo>
                  <a:lnTo>
                    <a:pt x="23" y="23"/>
                  </a:lnTo>
                  <a:lnTo>
                    <a:pt x="27" y="18"/>
                  </a:lnTo>
                  <a:lnTo>
                    <a:pt x="34" y="13"/>
                  </a:lnTo>
                  <a:lnTo>
                    <a:pt x="40" y="9"/>
                  </a:lnTo>
                  <a:lnTo>
                    <a:pt x="47" y="7"/>
                  </a:lnTo>
                  <a:lnTo>
                    <a:pt x="54" y="3"/>
                  </a:lnTo>
                  <a:lnTo>
                    <a:pt x="62" y="2"/>
                  </a:lnTo>
                  <a:lnTo>
                    <a:pt x="69" y="1"/>
                  </a:lnTo>
                  <a:lnTo>
                    <a:pt x="77" y="0"/>
                  </a:lnTo>
                  <a:lnTo>
                    <a:pt x="77" y="0"/>
                  </a:lnTo>
                  <a:lnTo>
                    <a:pt x="85" y="1"/>
                  </a:lnTo>
                  <a:lnTo>
                    <a:pt x="93" y="2"/>
                  </a:lnTo>
                  <a:lnTo>
                    <a:pt x="100" y="3"/>
                  </a:lnTo>
                  <a:lnTo>
                    <a:pt x="106" y="7"/>
                  </a:lnTo>
                  <a:lnTo>
                    <a:pt x="113" y="9"/>
                  </a:lnTo>
                  <a:lnTo>
                    <a:pt x="120" y="13"/>
                  </a:lnTo>
                  <a:lnTo>
                    <a:pt x="126" y="18"/>
                  </a:lnTo>
                  <a:lnTo>
                    <a:pt x="132" y="23"/>
                  </a:lnTo>
                  <a:lnTo>
                    <a:pt x="136" y="28"/>
                  </a:lnTo>
                  <a:lnTo>
                    <a:pt x="141" y="34"/>
                  </a:lnTo>
                  <a:lnTo>
                    <a:pt x="144" y="41"/>
                  </a:lnTo>
                  <a:lnTo>
                    <a:pt x="148" y="47"/>
                  </a:lnTo>
                  <a:lnTo>
                    <a:pt x="151" y="55"/>
                  </a:lnTo>
                  <a:lnTo>
                    <a:pt x="152" y="61"/>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4" name="Freeform 1804">
              <a:extLst>
                <a:ext uri="{FF2B5EF4-FFF2-40B4-BE49-F238E27FC236}">
                  <a16:creationId xmlns:a16="http://schemas.microsoft.com/office/drawing/2014/main" id="{EF09DC2A-1121-435E-93D5-A32E0400E120}"/>
                </a:ext>
              </a:extLst>
            </p:cNvPr>
            <p:cNvSpPr>
              <a:spLocks/>
            </p:cNvSpPr>
            <p:nvPr/>
          </p:nvSpPr>
          <p:spPr bwMode="auto">
            <a:xfrm>
              <a:off x="9288463" y="4716463"/>
              <a:ext cx="49213" cy="49213"/>
            </a:xfrm>
            <a:custGeom>
              <a:avLst/>
              <a:gdLst>
                <a:gd name="T0" fmla="*/ 154 w 154"/>
                <a:gd name="T1" fmla="*/ 78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6 w 154"/>
                <a:gd name="T13" fmla="*/ 148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7 w 154"/>
                <a:gd name="T25" fmla="*/ 136 h 154"/>
                <a:gd name="T26" fmla="*/ 17 w 154"/>
                <a:gd name="T27" fmla="*/ 126 h 154"/>
                <a:gd name="T28" fmla="*/ 9 w 154"/>
                <a:gd name="T29" fmla="*/ 114 h 154"/>
                <a:gd name="T30" fmla="*/ 3 w 154"/>
                <a:gd name="T31" fmla="*/ 100 h 154"/>
                <a:gd name="T32" fmla="*/ 0 w 154"/>
                <a:gd name="T33" fmla="*/ 84 h 154"/>
                <a:gd name="T34" fmla="*/ 0 w 154"/>
                <a:gd name="T35" fmla="*/ 78 h 154"/>
                <a:gd name="T36" fmla="*/ 1 w 154"/>
                <a:gd name="T37" fmla="*/ 62 h 154"/>
                <a:gd name="T38" fmla="*/ 6 w 154"/>
                <a:gd name="T39" fmla="*/ 47 h 154"/>
                <a:gd name="T40" fmla="*/ 13 w 154"/>
                <a:gd name="T41" fmla="*/ 34 h 154"/>
                <a:gd name="T42" fmla="*/ 23 w 154"/>
                <a:gd name="T43" fmla="*/ 23 h 154"/>
                <a:gd name="T44" fmla="*/ 34 w 154"/>
                <a:gd name="T45" fmla="*/ 13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8 h 154"/>
                <a:gd name="T62" fmla="*/ 144 w 154"/>
                <a:gd name="T63" fmla="*/ 40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4"/>
                  </a:lnTo>
                  <a:lnTo>
                    <a:pt x="152" y="92"/>
                  </a:lnTo>
                  <a:lnTo>
                    <a:pt x="151" y="100"/>
                  </a:lnTo>
                  <a:lnTo>
                    <a:pt x="148" y="107"/>
                  </a:lnTo>
                  <a:lnTo>
                    <a:pt x="144" y="114"/>
                  </a:lnTo>
                  <a:lnTo>
                    <a:pt x="141" y="120"/>
                  </a:lnTo>
                  <a:lnTo>
                    <a:pt x="136" y="126"/>
                  </a:lnTo>
                  <a:lnTo>
                    <a:pt x="132" y="131"/>
                  </a:lnTo>
                  <a:lnTo>
                    <a:pt x="126" y="136"/>
                  </a:lnTo>
                  <a:lnTo>
                    <a:pt x="120" y="140"/>
                  </a:lnTo>
                  <a:lnTo>
                    <a:pt x="113" y="145"/>
                  </a:lnTo>
                  <a:lnTo>
                    <a:pt x="106" y="148"/>
                  </a:lnTo>
                  <a:lnTo>
                    <a:pt x="100" y="151"/>
                  </a:lnTo>
                  <a:lnTo>
                    <a:pt x="93" y="152"/>
                  </a:lnTo>
                  <a:lnTo>
                    <a:pt x="85" y="153"/>
                  </a:lnTo>
                  <a:lnTo>
                    <a:pt x="77" y="154"/>
                  </a:lnTo>
                  <a:lnTo>
                    <a:pt x="77" y="154"/>
                  </a:lnTo>
                  <a:lnTo>
                    <a:pt x="69" y="153"/>
                  </a:lnTo>
                  <a:lnTo>
                    <a:pt x="62" y="152"/>
                  </a:lnTo>
                  <a:lnTo>
                    <a:pt x="54" y="151"/>
                  </a:lnTo>
                  <a:lnTo>
                    <a:pt x="47" y="148"/>
                  </a:lnTo>
                  <a:lnTo>
                    <a:pt x="40" y="145"/>
                  </a:lnTo>
                  <a:lnTo>
                    <a:pt x="34" y="140"/>
                  </a:lnTo>
                  <a:lnTo>
                    <a:pt x="27" y="136"/>
                  </a:lnTo>
                  <a:lnTo>
                    <a:pt x="23" y="131"/>
                  </a:lnTo>
                  <a:lnTo>
                    <a:pt x="17" y="126"/>
                  </a:lnTo>
                  <a:lnTo>
                    <a:pt x="13" y="120"/>
                  </a:lnTo>
                  <a:lnTo>
                    <a:pt x="9" y="114"/>
                  </a:lnTo>
                  <a:lnTo>
                    <a:pt x="6" y="107"/>
                  </a:lnTo>
                  <a:lnTo>
                    <a:pt x="3" y="100"/>
                  </a:lnTo>
                  <a:lnTo>
                    <a:pt x="1" y="92"/>
                  </a:lnTo>
                  <a:lnTo>
                    <a:pt x="0" y="84"/>
                  </a:lnTo>
                  <a:lnTo>
                    <a:pt x="0" y="78"/>
                  </a:lnTo>
                  <a:lnTo>
                    <a:pt x="0" y="78"/>
                  </a:lnTo>
                  <a:lnTo>
                    <a:pt x="0" y="70"/>
                  </a:lnTo>
                  <a:lnTo>
                    <a:pt x="1" y="62"/>
                  </a:lnTo>
                  <a:lnTo>
                    <a:pt x="3" y="55"/>
                  </a:lnTo>
                  <a:lnTo>
                    <a:pt x="6" y="47"/>
                  </a:lnTo>
                  <a:lnTo>
                    <a:pt x="9" y="40"/>
                  </a:lnTo>
                  <a:lnTo>
                    <a:pt x="13" y="34"/>
                  </a:lnTo>
                  <a:lnTo>
                    <a:pt x="17" y="28"/>
                  </a:lnTo>
                  <a:lnTo>
                    <a:pt x="23" y="23"/>
                  </a:lnTo>
                  <a:lnTo>
                    <a:pt x="27" y="18"/>
                  </a:lnTo>
                  <a:lnTo>
                    <a:pt x="34" y="13"/>
                  </a:lnTo>
                  <a:lnTo>
                    <a:pt x="40" y="9"/>
                  </a:lnTo>
                  <a:lnTo>
                    <a:pt x="47" y="7"/>
                  </a:lnTo>
                  <a:lnTo>
                    <a:pt x="54" y="3"/>
                  </a:lnTo>
                  <a:lnTo>
                    <a:pt x="62" y="2"/>
                  </a:lnTo>
                  <a:lnTo>
                    <a:pt x="69" y="1"/>
                  </a:lnTo>
                  <a:lnTo>
                    <a:pt x="77" y="0"/>
                  </a:lnTo>
                  <a:lnTo>
                    <a:pt x="77" y="0"/>
                  </a:lnTo>
                  <a:lnTo>
                    <a:pt x="85" y="1"/>
                  </a:lnTo>
                  <a:lnTo>
                    <a:pt x="93" y="2"/>
                  </a:lnTo>
                  <a:lnTo>
                    <a:pt x="100" y="3"/>
                  </a:lnTo>
                  <a:lnTo>
                    <a:pt x="106" y="7"/>
                  </a:lnTo>
                  <a:lnTo>
                    <a:pt x="113" y="9"/>
                  </a:lnTo>
                  <a:lnTo>
                    <a:pt x="120" y="13"/>
                  </a:lnTo>
                  <a:lnTo>
                    <a:pt x="126" y="18"/>
                  </a:lnTo>
                  <a:lnTo>
                    <a:pt x="132" y="23"/>
                  </a:lnTo>
                  <a:lnTo>
                    <a:pt x="136" y="28"/>
                  </a:lnTo>
                  <a:lnTo>
                    <a:pt x="141" y="34"/>
                  </a:lnTo>
                  <a:lnTo>
                    <a:pt x="144" y="40"/>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5" name="Freeform 1805">
              <a:extLst>
                <a:ext uri="{FF2B5EF4-FFF2-40B4-BE49-F238E27FC236}">
                  <a16:creationId xmlns:a16="http://schemas.microsoft.com/office/drawing/2014/main" id="{ED60BA85-15C0-4AAB-8E17-A0A54615F816}"/>
                </a:ext>
              </a:extLst>
            </p:cNvPr>
            <p:cNvSpPr>
              <a:spLocks/>
            </p:cNvSpPr>
            <p:nvPr/>
          </p:nvSpPr>
          <p:spPr bwMode="auto">
            <a:xfrm>
              <a:off x="9432925" y="4786313"/>
              <a:ext cx="47625" cy="49213"/>
            </a:xfrm>
            <a:custGeom>
              <a:avLst/>
              <a:gdLst>
                <a:gd name="T0" fmla="*/ 154 w 154"/>
                <a:gd name="T1" fmla="*/ 78 h 154"/>
                <a:gd name="T2" fmla="*/ 152 w 154"/>
                <a:gd name="T3" fmla="*/ 92 h 154"/>
                <a:gd name="T4" fmla="*/ 148 w 154"/>
                <a:gd name="T5" fmla="*/ 107 h 154"/>
                <a:gd name="T6" fmla="*/ 141 w 154"/>
                <a:gd name="T7" fmla="*/ 120 h 154"/>
                <a:gd name="T8" fmla="*/ 131 w 154"/>
                <a:gd name="T9" fmla="*/ 131 h 154"/>
                <a:gd name="T10" fmla="*/ 120 w 154"/>
                <a:gd name="T11" fmla="*/ 140 h 154"/>
                <a:gd name="T12" fmla="*/ 106 w 154"/>
                <a:gd name="T13" fmla="*/ 148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7 w 154"/>
                <a:gd name="T25" fmla="*/ 137 h 154"/>
                <a:gd name="T26" fmla="*/ 17 w 154"/>
                <a:gd name="T27" fmla="*/ 126 h 154"/>
                <a:gd name="T28" fmla="*/ 9 w 154"/>
                <a:gd name="T29" fmla="*/ 114 h 154"/>
                <a:gd name="T30" fmla="*/ 3 w 154"/>
                <a:gd name="T31" fmla="*/ 100 h 154"/>
                <a:gd name="T32" fmla="*/ 0 w 154"/>
                <a:gd name="T33" fmla="*/ 84 h 154"/>
                <a:gd name="T34" fmla="*/ 0 w 154"/>
                <a:gd name="T35" fmla="*/ 78 h 154"/>
                <a:gd name="T36" fmla="*/ 1 w 154"/>
                <a:gd name="T37" fmla="*/ 61 h 154"/>
                <a:gd name="T38" fmla="*/ 6 w 154"/>
                <a:gd name="T39" fmla="*/ 47 h 154"/>
                <a:gd name="T40" fmla="*/ 12 w 154"/>
                <a:gd name="T41" fmla="*/ 34 h 154"/>
                <a:gd name="T42" fmla="*/ 23 w 154"/>
                <a:gd name="T43" fmla="*/ 23 h 154"/>
                <a:gd name="T44" fmla="*/ 34 w 154"/>
                <a:gd name="T45" fmla="*/ 13 h 154"/>
                <a:gd name="T46" fmla="*/ 47 w 154"/>
                <a:gd name="T47" fmla="*/ 7 h 154"/>
                <a:gd name="T48" fmla="*/ 62 w 154"/>
                <a:gd name="T49" fmla="*/ 2 h 154"/>
                <a:gd name="T50" fmla="*/ 77 w 154"/>
                <a:gd name="T51" fmla="*/ 0 h 154"/>
                <a:gd name="T52" fmla="*/ 85 w 154"/>
                <a:gd name="T53" fmla="*/ 1 h 154"/>
                <a:gd name="T54" fmla="*/ 99 w 154"/>
                <a:gd name="T55" fmla="*/ 3 h 154"/>
                <a:gd name="T56" fmla="*/ 113 w 154"/>
                <a:gd name="T57" fmla="*/ 9 h 154"/>
                <a:gd name="T58" fmla="*/ 126 w 154"/>
                <a:gd name="T59" fmla="*/ 18 h 154"/>
                <a:gd name="T60" fmla="*/ 136 w 154"/>
                <a:gd name="T61" fmla="*/ 28 h 154"/>
                <a:gd name="T62" fmla="*/ 144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4"/>
                  </a:lnTo>
                  <a:lnTo>
                    <a:pt x="152" y="92"/>
                  </a:lnTo>
                  <a:lnTo>
                    <a:pt x="151" y="100"/>
                  </a:lnTo>
                  <a:lnTo>
                    <a:pt x="148" y="107"/>
                  </a:lnTo>
                  <a:lnTo>
                    <a:pt x="144" y="114"/>
                  </a:lnTo>
                  <a:lnTo>
                    <a:pt x="141" y="120"/>
                  </a:lnTo>
                  <a:lnTo>
                    <a:pt x="136" y="126"/>
                  </a:lnTo>
                  <a:lnTo>
                    <a:pt x="131" y="131"/>
                  </a:lnTo>
                  <a:lnTo>
                    <a:pt x="126" y="137"/>
                  </a:lnTo>
                  <a:lnTo>
                    <a:pt x="120" y="140"/>
                  </a:lnTo>
                  <a:lnTo>
                    <a:pt x="113" y="145"/>
                  </a:lnTo>
                  <a:lnTo>
                    <a:pt x="106" y="148"/>
                  </a:lnTo>
                  <a:lnTo>
                    <a:pt x="99" y="151"/>
                  </a:lnTo>
                  <a:lnTo>
                    <a:pt x="93" y="153"/>
                  </a:lnTo>
                  <a:lnTo>
                    <a:pt x="85" y="154"/>
                  </a:lnTo>
                  <a:lnTo>
                    <a:pt x="77" y="154"/>
                  </a:lnTo>
                  <a:lnTo>
                    <a:pt x="77" y="154"/>
                  </a:lnTo>
                  <a:lnTo>
                    <a:pt x="69" y="154"/>
                  </a:lnTo>
                  <a:lnTo>
                    <a:pt x="62" y="153"/>
                  </a:lnTo>
                  <a:lnTo>
                    <a:pt x="54" y="151"/>
                  </a:lnTo>
                  <a:lnTo>
                    <a:pt x="47" y="148"/>
                  </a:lnTo>
                  <a:lnTo>
                    <a:pt x="40" y="145"/>
                  </a:lnTo>
                  <a:lnTo>
                    <a:pt x="34" y="140"/>
                  </a:lnTo>
                  <a:lnTo>
                    <a:pt x="27" y="137"/>
                  </a:lnTo>
                  <a:lnTo>
                    <a:pt x="23" y="131"/>
                  </a:lnTo>
                  <a:lnTo>
                    <a:pt x="17" y="126"/>
                  </a:lnTo>
                  <a:lnTo>
                    <a:pt x="12" y="120"/>
                  </a:lnTo>
                  <a:lnTo>
                    <a:pt x="9" y="114"/>
                  </a:lnTo>
                  <a:lnTo>
                    <a:pt x="6" y="107"/>
                  </a:lnTo>
                  <a:lnTo>
                    <a:pt x="3" y="100"/>
                  </a:lnTo>
                  <a:lnTo>
                    <a:pt x="1" y="92"/>
                  </a:lnTo>
                  <a:lnTo>
                    <a:pt x="0" y="84"/>
                  </a:lnTo>
                  <a:lnTo>
                    <a:pt x="0" y="78"/>
                  </a:lnTo>
                  <a:lnTo>
                    <a:pt x="0" y="78"/>
                  </a:lnTo>
                  <a:lnTo>
                    <a:pt x="0" y="70"/>
                  </a:lnTo>
                  <a:lnTo>
                    <a:pt x="1" y="61"/>
                  </a:lnTo>
                  <a:lnTo>
                    <a:pt x="3" y="55"/>
                  </a:lnTo>
                  <a:lnTo>
                    <a:pt x="6" y="47"/>
                  </a:lnTo>
                  <a:lnTo>
                    <a:pt x="9" y="41"/>
                  </a:lnTo>
                  <a:lnTo>
                    <a:pt x="12" y="34"/>
                  </a:lnTo>
                  <a:lnTo>
                    <a:pt x="17" y="28"/>
                  </a:lnTo>
                  <a:lnTo>
                    <a:pt x="23" y="23"/>
                  </a:lnTo>
                  <a:lnTo>
                    <a:pt x="27" y="18"/>
                  </a:lnTo>
                  <a:lnTo>
                    <a:pt x="34" y="13"/>
                  </a:lnTo>
                  <a:lnTo>
                    <a:pt x="40" y="9"/>
                  </a:lnTo>
                  <a:lnTo>
                    <a:pt x="47" y="7"/>
                  </a:lnTo>
                  <a:lnTo>
                    <a:pt x="54" y="3"/>
                  </a:lnTo>
                  <a:lnTo>
                    <a:pt x="62" y="2"/>
                  </a:lnTo>
                  <a:lnTo>
                    <a:pt x="69" y="1"/>
                  </a:lnTo>
                  <a:lnTo>
                    <a:pt x="77" y="0"/>
                  </a:lnTo>
                  <a:lnTo>
                    <a:pt x="77" y="0"/>
                  </a:lnTo>
                  <a:lnTo>
                    <a:pt x="85" y="1"/>
                  </a:lnTo>
                  <a:lnTo>
                    <a:pt x="93" y="2"/>
                  </a:lnTo>
                  <a:lnTo>
                    <a:pt x="99" y="3"/>
                  </a:lnTo>
                  <a:lnTo>
                    <a:pt x="106" y="7"/>
                  </a:lnTo>
                  <a:lnTo>
                    <a:pt x="113" y="9"/>
                  </a:lnTo>
                  <a:lnTo>
                    <a:pt x="120" y="13"/>
                  </a:lnTo>
                  <a:lnTo>
                    <a:pt x="126" y="18"/>
                  </a:lnTo>
                  <a:lnTo>
                    <a:pt x="131" y="23"/>
                  </a:lnTo>
                  <a:lnTo>
                    <a:pt x="136" y="28"/>
                  </a:lnTo>
                  <a:lnTo>
                    <a:pt x="141" y="34"/>
                  </a:lnTo>
                  <a:lnTo>
                    <a:pt x="144" y="41"/>
                  </a:lnTo>
                  <a:lnTo>
                    <a:pt x="148" y="47"/>
                  </a:lnTo>
                  <a:lnTo>
                    <a:pt x="151" y="55"/>
                  </a:lnTo>
                  <a:lnTo>
                    <a:pt x="152" y="61"/>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6" name="Freeform 1806">
              <a:extLst>
                <a:ext uri="{FF2B5EF4-FFF2-40B4-BE49-F238E27FC236}">
                  <a16:creationId xmlns:a16="http://schemas.microsoft.com/office/drawing/2014/main" id="{02A63255-6B4D-4601-A9C2-8BCD9FBA321A}"/>
                </a:ext>
              </a:extLst>
            </p:cNvPr>
            <p:cNvSpPr>
              <a:spLocks/>
            </p:cNvSpPr>
            <p:nvPr/>
          </p:nvSpPr>
          <p:spPr bwMode="auto">
            <a:xfrm>
              <a:off x="9501188" y="4786313"/>
              <a:ext cx="49213" cy="49213"/>
            </a:xfrm>
            <a:custGeom>
              <a:avLst/>
              <a:gdLst>
                <a:gd name="T0" fmla="*/ 155 w 155"/>
                <a:gd name="T1" fmla="*/ 78 h 154"/>
                <a:gd name="T2" fmla="*/ 153 w 155"/>
                <a:gd name="T3" fmla="*/ 92 h 154"/>
                <a:gd name="T4" fmla="*/ 148 w 155"/>
                <a:gd name="T5" fmla="*/ 107 h 154"/>
                <a:gd name="T6" fmla="*/ 141 w 155"/>
                <a:gd name="T7" fmla="*/ 120 h 154"/>
                <a:gd name="T8" fmla="*/ 132 w 155"/>
                <a:gd name="T9" fmla="*/ 131 h 154"/>
                <a:gd name="T10" fmla="*/ 121 w 155"/>
                <a:gd name="T11" fmla="*/ 140 h 154"/>
                <a:gd name="T12" fmla="*/ 108 w 155"/>
                <a:gd name="T13" fmla="*/ 148 h 154"/>
                <a:gd name="T14" fmla="*/ 93 w 155"/>
                <a:gd name="T15" fmla="*/ 153 h 154"/>
                <a:gd name="T16" fmla="*/ 77 w 155"/>
                <a:gd name="T17" fmla="*/ 154 h 154"/>
                <a:gd name="T18" fmla="*/ 69 w 155"/>
                <a:gd name="T19" fmla="*/ 154 h 154"/>
                <a:gd name="T20" fmla="*/ 54 w 155"/>
                <a:gd name="T21" fmla="*/ 151 h 154"/>
                <a:gd name="T22" fmla="*/ 41 w 155"/>
                <a:gd name="T23" fmla="*/ 145 h 154"/>
                <a:gd name="T24" fmla="*/ 28 w 155"/>
                <a:gd name="T25" fmla="*/ 137 h 154"/>
                <a:gd name="T26" fmla="*/ 18 w 155"/>
                <a:gd name="T27" fmla="*/ 126 h 154"/>
                <a:gd name="T28" fmla="*/ 10 w 155"/>
                <a:gd name="T29" fmla="*/ 114 h 154"/>
                <a:gd name="T30" fmla="*/ 4 w 155"/>
                <a:gd name="T31" fmla="*/ 100 h 154"/>
                <a:gd name="T32" fmla="*/ 0 w 155"/>
                <a:gd name="T33" fmla="*/ 84 h 154"/>
                <a:gd name="T34" fmla="*/ 0 w 155"/>
                <a:gd name="T35" fmla="*/ 78 h 154"/>
                <a:gd name="T36" fmla="*/ 2 w 155"/>
                <a:gd name="T37" fmla="*/ 61 h 154"/>
                <a:gd name="T38" fmla="*/ 6 w 155"/>
                <a:gd name="T39" fmla="*/ 47 h 154"/>
                <a:gd name="T40" fmla="*/ 13 w 155"/>
                <a:gd name="T41" fmla="*/ 34 h 154"/>
                <a:gd name="T42" fmla="*/ 23 w 155"/>
                <a:gd name="T43" fmla="*/ 23 h 154"/>
                <a:gd name="T44" fmla="*/ 35 w 155"/>
                <a:gd name="T45" fmla="*/ 13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8 h 154"/>
                <a:gd name="T62" fmla="*/ 145 w 155"/>
                <a:gd name="T63" fmla="*/ 41 h 154"/>
                <a:gd name="T64" fmla="*/ 152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4"/>
                  </a:lnTo>
                  <a:lnTo>
                    <a:pt x="153" y="92"/>
                  </a:lnTo>
                  <a:lnTo>
                    <a:pt x="152" y="100"/>
                  </a:lnTo>
                  <a:lnTo>
                    <a:pt x="148" y="107"/>
                  </a:lnTo>
                  <a:lnTo>
                    <a:pt x="145" y="114"/>
                  </a:lnTo>
                  <a:lnTo>
                    <a:pt x="141" y="120"/>
                  </a:lnTo>
                  <a:lnTo>
                    <a:pt x="137" y="126"/>
                  </a:lnTo>
                  <a:lnTo>
                    <a:pt x="132" y="131"/>
                  </a:lnTo>
                  <a:lnTo>
                    <a:pt x="126" y="137"/>
                  </a:lnTo>
                  <a:lnTo>
                    <a:pt x="121" y="140"/>
                  </a:lnTo>
                  <a:lnTo>
                    <a:pt x="114" y="145"/>
                  </a:lnTo>
                  <a:lnTo>
                    <a:pt x="108" y="148"/>
                  </a:lnTo>
                  <a:lnTo>
                    <a:pt x="100" y="151"/>
                  </a:lnTo>
                  <a:lnTo>
                    <a:pt x="93" y="153"/>
                  </a:lnTo>
                  <a:lnTo>
                    <a:pt x="85" y="154"/>
                  </a:lnTo>
                  <a:lnTo>
                    <a:pt x="77" y="154"/>
                  </a:lnTo>
                  <a:lnTo>
                    <a:pt x="77" y="154"/>
                  </a:lnTo>
                  <a:lnTo>
                    <a:pt x="69" y="154"/>
                  </a:lnTo>
                  <a:lnTo>
                    <a:pt x="62" y="153"/>
                  </a:lnTo>
                  <a:lnTo>
                    <a:pt x="54" y="151"/>
                  </a:lnTo>
                  <a:lnTo>
                    <a:pt x="47" y="148"/>
                  </a:lnTo>
                  <a:lnTo>
                    <a:pt x="41" y="145"/>
                  </a:lnTo>
                  <a:lnTo>
                    <a:pt x="35" y="140"/>
                  </a:lnTo>
                  <a:lnTo>
                    <a:pt x="28" y="137"/>
                  </a:lnTo>
                  <a:lnTo>
                    <a:pt x="23" y="131"/>
                  </a:lnTo>
                  <a:lnTo>
                    <a:pt x="18" y="126"/>
                  </a:lnTo>
                  <a:lnTo>
                    <a:pt x="13" y="120"/>
                  </a:lnTo>
                  <a:lnTo>
                    <a:pt x="10" y="114"/>
                  </a:lnTo>
                  <a:lnTo>
                    <a:pt x="6" y="107"/>
                  </a:lnTo>
                  <a:lnTo>
                    <a:pt x="4" y="100"/>
                  </a:lnTo>
                  <a:lnTo>
                    <a:pt x="2" y="92"/>
                  </a:lnTo>
                  <a:lnTo>
                    <a:pt x="0" y="84"/>
                  </a:lnTo>
                  <a:lnTo>
                    <a:pt x="0" y="78"/>
                  </a:lnTo>
                  <a:lnTo>
                    <a:pt x="0" y="78"/>
                  </a:lnTo>
                  <a:lnTo>
                    <a:pt x="0" y="70"/>
                  </a:lnTo>
                  <a:lnTo>
                    <a:pt x="2" y="61"/>
                  </a:lnTo>
                  <a:lnTo>
                    <a:pt x="4" y="55"/>
                  </a:lnTo>
                  <a:lnTo>
                    <a:pt x="6" y="47"/>
                  </a:lnTo>
                  <a:lnTo>
                    <a:pt x="10" y="41"/>
                  </a:lnTo>
                  <a:lnTo>
                    <a:pt x="13" y="34"/>
                  </a:lnTo>
                  <a:lnTo>
                    <a:pt x="18" y="28"/>
                  </a:lnTo>
                  <a:lnTo>
                    <a:pt x="23" y="23"/>
                  </a:lnTo>
                  <a:lnTo>
                    <a:pt x="28" y="18"/>
                  </a:lnTo>
                  <a:lnTo>
                    <a:pt x="35" y="13"/>
                  </a:lnTo>
                  <a:lnTo>
                    <a:pt x="41" y="9"/>
                  </a:lnTo>
                  <a:lnTo>
                    <a:pt x="47" y="7"/>
                  </a:lnTo>
                  <a:lnTo>
                    <a:pt x="54" y="3"/>
                  </a:lnTo>
                  <a:lnTo>
                    <a:pt x="62" y="2"/>
                  </a:lnTo>
                  <a:lnTo>
                    <a:pt x="69" y="1"/>
                  </a:lnTo>
                  <a:lnTo>
                    <a:pt x="77" y="0"/>
                  </a:lnTo>
                  <a:lnTo>
                    <a:pt x="77" y="0"/>
                  </a:lnTo>
                  <a:lnTo>
                    <a:pt x="85" y="1"/>
                  </a:lnTo>
                  <a:lnTo>
                    <a:pt x="93" y="2"/>
                  </a:lnTo>
                  <a:lnTo>
                    <a:pt x="100" y="3"/>
                  </a:lnTo>
                  <a:lnTo>
                    <a:pt x="108" y="7"/>
                  </a:lnTo>
                  <a:lnTo>
                    <a:pt x="114" y="9"/>
                  </a:lnTo>
                  <a:lnTo>
                    <a:pt x="121" y="13"/>
                  </a:lnTo>
                  <a:lnTo>
                    <a:pt x="126" y="18"/>
                  </a:lnTo>
                  <a:lnTo>
                    <a:pt x="132" y="23"/>
                  </a:lnTo>
                  <a:lnTo>
                    <a:pt x="137" y="28"/>
                  </a:lnTo>
                  <a:lnTo>
                    <a:pt x="141" y="34"/>
                  </a:lnTo>
                  <a:lnTo>
                    <a:pt x="145" y="41"/>
                  </a:lnTo>
                  <a:lnTo>
                    <a:pt x="148" y="47"/>
                  </a:lnTo>
                  <a:lnTo>
                    <a:pt x="152" y="55"/>
                  </a:lnTo>
                  <a:lnTo>
                    <a:pt x="153" y="61"/>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7" name="Freeform 1807">
              <a:extLst>
                <a:ext uri="{FF2B5EF4-FFF2-40B4-BE49-F238E27FC236}">
                  <a16:creationId xmlns:a16="http://schemas.microsoft.com/office/drawing/2014/main" id="{695B79F1-AB29-4C7F-8A39-DDC4EC8B9D19}"/>
                </a:ext>
              </a:extLst>
            </p:cNvPr>
            <p:cNvSpPr>
              <a:spLocks/>
            </p:cNvSpPr>
            <p:nvPr/>
          </p:nvSpPr>
          <p:spPr bwMode="auto">
            <a:xfrm>
              <a:off x="9571038" y="4786313"/>
              <a:ext cx="49213" cy="49213"/>
            </a:xfrm>
            <a:custGeom>
              <a:avLst/>
              <a:gdLst>
                <a:gd name="T0" fmla="*/ 154 w 154"/>
                <a:gd name="T1" fmla="*/ 78 h 154"/>
                <a:gd name="T2" fmla="*/ 153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8 h 154"/>
                <a:gd name="T14" fmla="*/ 92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4 h 154"/>
                <a:gd name="T34" fmla="*/ 0 w 154"/>
                <a:gd name="T35" fmla="*/ 78 h 154"/>
                <a:gd name="T36" fmla="*/ 1 w 154"/>
                <a:gd name="T37" fmla="*/ 61 h 154"/>
                <a:gd name="T38" fmla="*/ 6 w 154"/>
                <a:gd name="T39" fmla="*/ 47 h 154"/>
                <a:gd name="T40" fmla="*/ 13 w 154"/>
                <a:gd name="T41" fmla="*/ 34 h 154"/>
                <a:gd name="T42" fmla="*/ 22 w 154"/>
                <a:gd name="T43" fmla="*/ 23 h 154"/>
                <a:gd name="T44" fmla="*/ 34 w 154"/>
                <a:gd name="T45" fmla="*/ 13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7 w 154"/>
                <a:gd name="T61" fmla="*/ 28 h 154"/>
                <a:gd name="T62" fmla="*/ 145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4"/>
                  </a:lnTo>
                  <a:lnTo>
                    <a:pt x="153" y="92"/>
                  </a:lnTo>
                  <a:lnTo>
                    <a:pt x="150" y="100"/>
                  </a:lnTo>
                  <a:lnTo>
                    <a:pt x="148" y="107"/>
                  </a:lnTo>
                  <a:lnTo>
                    <a:pt x="145" y="114"/>
                  </a:lnTo>
                  <a:lnTo>
                    <a:pt x="141" y="120"/>
                  </a:lnTo>
                  <a:lnTo>
                    <a:pt x="137" y="126"/>
                  </a:lnTo>
                  <a:lnTo>
                    <a:pt x="132" y="131"/>
                  </a:lnTo>
                  <a:lnTo>
                    <a:pt x="126" y="137"/>
                  </a:lnTo>
                  <a:lnTo>
                    <a:pt x="120" y="140"/>
                  </a:lnTo>
                  <a:lnTo>
                    <a:pt x="114" y="145"/>
                  </a:lnTo>
                  <a:lnTo>
                    <a:pt x="107" y="148"/>
                  </a:lnTo>
                  <a:lnTo>
                    <a:pt x="100" y="151"/>
                  </a:lnTo>
                  <a:lnTo>
                    <a:pt x="92" y="153"/>
                  </a:lnTo>
                  <a:lnTo>
                    <a:pt x="85" y="154"/>
                  </a:lnTo>
                  <a:lnTo>
                    <a:pt x="77" y="154"/>
                  </a:lnTo>
                  <a:lnTo>
                    <a:pt x="77" y="154"/>
                  </a:lnTo>
                  <a:lnTo>
                    <a:pt x="69" y="154"/>
                  </a:lnTo>
                  <a:lnTo>
                    <a:pt x="61" y="153"/>
                  </a:lnTo>
                  <a:lnTo>
                    <a:pt x="54" y="151"/>
                  </a:lnTo>
                  <a:lnTo>
                    <a:pt x="47" y="148"/>
                  </a:lnTo>
                  <a:lnTo>
                    <a:pt x="40" y="145"/>
                  </a:lnTo>
                  <a:lnTo>
                    <a:pt x="34" y="140"/>
                  </a:lnTo>
                  <a:lnTo>
                    <a:pt x="28" y="137"/>
                  </a:lnTo>
                  <a:lnTo>
                    <a:pt x="22" y="131"/>
                  </a:lnTo>
                  <a:lnTo>
                    <a:pt x="17" y="126"/>
                  </a:lnTo>
                  <a:lnTo>
                    <a:pt x="13" y="120"/>
                  </a:lnTo>
                  <a:lnTo>
                    <a:pt x="9" y="114"/>
                  </a:lnTo>
                  <a:lnTo>
                    <a:pt x="6" y="107"/>
                  </a:lnTo>
                  <a:lnTo>
                    <a:pt x="4" y="100"/>
                  </a:lnTo>
                  <a:lnTo>
                    <a:pt x="1" y="92"/>
                  </a:lnTo>
                  <a:lnTo>
                    <a:pt x="0" y="84"/>
                  </a:lnTo>
                  <a:lnTo>
                    <a:pt x="0" y="78"/>
                  </a:lnTo>
                  <a:lnTo>
                    <a:pt x="0" y="78"/>
                  </a:lnTo>
                  <a:lnTo>
                    <a:pt x="0" y="70"/>
                  </a:lnTo>
                  <a:lnTo>
                    <a:pt x="1" y="61"/>
                  </a:lnTo>
                  <a:lnTo>
                    <a:pt x="4" y="55"/>
                  </a:lnTo>
                  <a:lnTo>
                    <a:pt x="6" y="47"/>
                  </a:lnTo>
                  <a:lnTo>
                    <a:pt x="9" y="41"/>
                  </a:lnTo>
                  <a:lnTo>
                    <a:pt x="13" y="34"/>
                  </a:lnTo>
                  <a:lnTo>
                    <a:pt x="17" y="28"/>
                  </a:lnTo>
                  <a:lnTo>
                    <a:pt x="22" y="23"/>
                  </a:lnTo>
                  <a:lnTo>
                    <a:pt x="28" y="18"/>
                  </a:lnTo>
                  <a:lnTo>
                    <a:pt x="34" y="13"/>
                  </a:lnTo>
                  <a:lnTo>
                    <a:pt x="40" y="9"/>
                  </a:lnTo>
                  <a:lnTo>
                    <a:pt x="47" y="7"/>
                  </a:lnTo>
                  <a:lnTo>
                    <a:pt x="54" y="3"/>
                  </a:lnTo>
                  <a:lnTo>
                    <a:pt x="61" y="2"/>
                  </a:lnTo>
                  <a:lnTo>
                    <a:pt x="69" y="1"/>
                  </a:lnTo>
                  <a:lnTo>
                    <a:pt x="77" y="0"/>
                  </a:lnTo>
                  <a:lnTo>
                    <a:pt x="77" y="0"/>
                  </a:lnTo>
                  <a:lnTo>
                    <a:pt x="85" y="1"/>
                  </a:lnTo>
                  <a:lnTo>
                    <a:pt x="92" y="2"/>
                  </a:lnTo>
                  <a:lnTo>
                    <a:pt x="100" y="3"/>
                  </a:lnTo>
                  <a:lnTo>
                    <a:pt x="107" y="7"/>
                  </a:lnTo>
                  <a:lnTo>
                    <a:pt x="114" y="9"/>
                  </a:lnTo>
                  <a:lnTo>
                    <a:pt x="120" y="13"/>
                  </a:lnTo>
                  <a:lnTo>
                    <a:pt x="126" y="18"/>
                  </a:lnTo>
                  <a:lnTo>
                    <a:pt x="132" y="23"/>
                  </a:lnTo>
                  <a:lnTo>
                    <a:pt x="137" y="28"/>
                  </a:lnTo>
                  <a:lnTo>
                    <a:pt x="141" y="34"/>
                  </a:lnTo>
                  <a:lnTo>
                    <a:pt x="145" y="41"/>
                  </a:lnTo>
                  <a:lnTo>
                    <a:pt x="148" y="47"/>
                  </a:lnTo>
                  <a:lnTo>
                    <a:pt x="150" y="55"/>
                  </a:lnTo>
                  <a:lnTo>
                    <a:pt x="153" y="61"/>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8" name="Freeform 1808">
              <a:extLst>
                <a:ext uri="{FF2B5EF4-FFF2-40B4-BE49-F238E27FC236}">
                  <a16:creationId xmlns:a16="http://schemas.microsoft.com/office/drawing/2014/main" id="{3EF57EA7-5CB0-497A-8F45-7F038F4A7B13}"/>
                </a:ext>
              </a:extLst>
            </p:cNvPr>
            <p:cNvSpPr>
              <a:spLocks/>
            </p:cNvSpPr>
            <p:nvPr/>
          </p:nvSpPr>
          <p:spPr bwMode="auto">
            <a:xfrm>
              <a:off x="9642475" y="4786313"/>
              <a:ext cx="49213" cy="49213"/>
            </a:xfrm>
            <a:custGeom>
              <a:avLst/>
              <a:gdLst>
                <a:gd name="T0" fmla="*/ 155 w 155"/>
                <a:gd name="T1" fmla="*/ 78 h 154"/>
                <a:gd name="T2" fmla="*/ 153 w 155"/>
                <a:gd name="T3" fmla="*/ 92 h 154"/>
                <a:gd name="T4" fmla="*/ 148 w 155"/>
                <a:gd name="T5" fmla="*/ 107 h 154"/>
                <a:gd name="T6" fmla="*/ 141 w 155"/>
                <a:gd name="T7" fmla="*/ 120 h 154"/>
                <a:gd name="T8" fmla="*/ 132 w 155"/>
                <a:gd name="T9" fmla="*/ 131 h 154"/>
                <a:gd name="T10" fmla="*/ 121 w 155"/>
                <a:gd name="T11" fmla="*/ 140 h 154"/>
                <a:gd name="T12" fmla="*/ 108 w 155"/>
                <a:gd name="T13" fmla="*/ 148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9 w 155"/>
                <a:gd name="T25" fmla="*/ 137 h 154"/>
                <a:gd name="T26" fmla="*/ 19 w 155"/>
                <a:gd name="T27" fmla="*/ 126 h 154"/>
                <a:gd name="T28" fmla="*/ 9 w 155"/>
                <a:gd name="T29" fmla="*/ 114 h 154"/>
                <a:gd name="T30" fmla="*/ 4 w 155"/>
                <a:gd name="T31" fmla="*/ 100 h 154"/>
                <a:gd name="T32" fmla="*/ 0 w 155"/>
                <a:gd name="T33" fmla="*/ 84 h 154"/>
                <a:gd name="T34" fmla="*/ 0 w 155"/>
                <a:gd name="T35" fmla="*/ 78 h 154"/>
                <a:gd name="T36" fmla="*/ 1 w 155"/>
                <a:gd name="T37" fmla="*/ 61 h 154"/>
                <a:gd name="T38" fmla="*/ 6 w 155"/>
                <a:gd name="T39" fmla="*/ 47 h 154"/>
                <a:gd name="T40" fmla="*/ 14 w 155"/>
                <a:gd name="T41" fmla="*/ 34 h 154"/>
                <a:gd name="T42" fmla="*/ 23 w 155"/>
                <a:gd name="T43" fmla="*/ 23 h 154"/>
                <a:gd name="T44" fmla="*/ 35 w 155"/>
                <a:gd name="T45" fmla="*/ 13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8 h 154"/>
                <a:gd name="T62" fmla="*/ 146 w 155"/>
                <a:gd name="T63" fmla="*/ 41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4"/>
                  </a:lnTo>
                  <a:lnTo>
                    <a:pt x="153" y="92"/>
                  </a:lnTo>
                  <a:lnTo>
                    <a:pt x="151" y="100"/>
                  </a:lnTo>
                  <a:lnTo>
                    <a:pt x="148" y="107"/>
                  </a:lnTo>
                  <a:lnTo>
                    <a:pt x="146" y="114"/>
                  </a:lnTo>
                  <a:lnTo>
                    <a:pt x="141" y="120"/>
                  </a:lnTo>
                  <a:lnTo>
                    <a:pt x="137" y="126"/>
                  </a:lnTo>
                  <a:lnTo>
                    <a:pt x="132" y="131"/>
                  </a:lnTo>
                  <a:lnTo>
                    <a:pt x="126" y="137"/>
                  </a:lnTo>
                  <a:lnTo>
                    <a:pt x="121" y="140"/>
                  </a:lnTo>
                  <a:lnTo>
                    <a:pt x="114" y="145"/>
                  </a:lnTo>
                  <a:lnTo>
                    <a:pt x="108"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0"/>
                  </a:lnTo>
                  <a:lnTo>
                    <a:pt x="29" y="137"/>
                  </a:lnTo>
                  <a:lnTo>
                    <a:pt x="23" y="131"/>
                  </a:lnTo>
                  <a:lnTo>
                    <a:pt x="19" y="126"/>
                  </a:lnTo>
                  <a:lnTo>
                    <a:pt x="14" y="120"/>
                  </a:lnTo>
                  <a:lnTo>
                    <a:pt x="9" y="114"/>
                  </a:lnTo>
                  <a:lnTo>
                    <a:pt x="6" y="107"/>
                  </a:lnTo>
                  <a:lnTo>
                    <a:pt x="4" y="100"/>
                  </a:lnTo>
                  <a:lnTo>
                    <a:pt x="1" y="92"/>
                  </a:lnTo>
                  <a:lnTo>
                    <a:pt x="0" y="84"/>
                  </a:lnTo>
                  <a:lnTo>
                    <a:pt x="0" y="78"/>
                  </a:lnTo>
                  <a:lnTo>
                    <a:pt x="0" y="78"/>
                  </a:lnTo>
                  <a:lnTo>
                    <a:pt x="0" y="70"/>
                  </a:lnTo>
                  <a:lnTo>
                    <a:pt x="1" y="61"/>
                  </a:lnTo>
                  <a:lnTo>
                    <a:pt x="4" y="55"/>
                  </a:lnTo>
                  <a:lnTo>
                    <a:pt x="6" y="47"/>
                  </a:lnTo>
                  <a:lnTo>
                    <a:pt x="9" y="41"/>
                  </a:lnTo>
                  <a:lnTo>
                    <a:pt x="14" y="34"/>
                  </a:lnTo>
                  <a:lnTo>
                    <a:pt x="19" y="28"/>
                  </a:lnTo>
                  <a:lnTo>
                    <a:pt x="23" y="23"/>
                  </a:lnTo>
                  <a:lnTo>
                    <a:pt x="29" y="18"/>
                  </a:lnTo>
                  <a:lnTo>
                    <a:pt x="35" y="13"/>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1" y="13"/>
                  </a:lnTo>
                  <a:lnTo>
                    <a:pt x="126" y="18"/>
                  </a:lnTo>
                  <a:lnTo>
                    <a:pt x="132" y="23"/>
                  </a:lnTo>
                  <a:lnTo>
                    <a:pt x="137" y="28"/>
                  </a:lnTo>
                  <a:lnTo>
                    <a:pt x="141" y="34"/>
                  </a:lnTo>
                  <a:lnTo>
                    <a:pt x="146" y="41"/>
                  </a:lnTo>
                  <a:lnTo>
                    <a:pt x="148" y="47"/>
                  </a:lnTo>
                  <a:lnTo>
                    <a:pt x="151" y="55"/>
                  </a:lnTo>
                  <a:lnTo>
                    <a:pt x="153" y="61"/>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9" name="Freeform 1809">
              <a:extLst>
                <a:ext uri="{FF2B5EF4-FFF2-40B4-BE49-F238E27FC236}">
                  <a16:creationId xmlns:a16="http://schemas.microsoft.com/office/drawing/2014/main" id="{2F38A19D-3463-465E-874F-FA844FE99A9B}"/>
                </a:ext>
              </a:extLst>
            </p:cNvPr>
            <p:cNvSpPr>
              <a:spLocks/>
            </p:cNvSpPr>
            <p:nvPr/>
          </p:nvSpPr>
          <p:spPr bwMode="auto">
            <a:xfrm>
              <a:off x="9432925" y="4716463"/>
              <a:ext cx="47625" cy="49213"/>
            </a:xfrm>
            <a:custGeom>
              <a:avLst/>
              <a:gdLst>
                <a:gd name="T0" fmla="*/ 154 w 154"/>
                <a:gd name="T1" fmla="*/ 78 h 154"/>
                <a:gd name="T2" fmla="*/ 152 w 154"/>
                <a:gd name="T3" fmla="*/ 92 h 154"/>
                <a:gd name="T4" fmla="*/ 148 w 154"/>
                <a:gd name="T5" fmla="*/ 107 h 154"/>
                <a:gd name="T6" fmla="*/ 141 w 154"/>
                <a:gd name="T7" fmla="*/ 120 h 154"/>
                <a:gd name="T8" fmla="*/ 131 w 154"/>
                <a:gd name="T9" fmla="*/ 131 h 154"/>
                <a:gd name="T10" fmla="*/ 120 w 154"/>
                <a:gd name="T11" fmla="*/ 140 h 154"/>
                <a:gd name="T12" fmla="*/ 106 w 154"/>
                <a:gd name="T13" fmla="*/ 148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7 w 154"/>
                <a:gd name="T25" fmla="*/ 136 h 154"/>
                <a:gd name="T26" fmla="*/ 17 w 154"/>
                <a:gd name="T27" fmla="*/ 126 h 154"/>
                <a:gd name="T28" fmla="*/ 9 w 154"/>
                <a:gd name="T29" fmla="*/ 114 h 154"/>
                <a:gd name="T30" fmla="*/ 3 w 154"/>
                <a:gd name="T31" fmla="*/ 100 h 154"/>
                <a:gd name="T32" fmla="*/ 0 w 154"/>
                <a:gd name="T33" fmla="*/ 84 h 154"/>
                <a:gd name="T34" fmla="*/ 0 w 154"/>
                <a:gd name="T35" fmla="*/ 78 h 154"/>
                <a:gd name="T36" fmla="*/ 1 w 154"/>
                <a:gd name="T37" fmla="*/ 62 h 154"/>
                <a:gd name="T38" fmla="*/ 6 w 154"/>
                <a:gd name="T39" fmla="*/ 47 h 154"/>
                <a:gd name="T40" fmla="*/ 12 w 154"/>
                <a:gd name="T41" fmla="*/ 34 h 154"/>
                <a:gd name="T42" fmla="*/ 23 w 154"/>
                <a:gd name="T43" fmla="*/ 23 h 154"/>
                <a:gd name="T44" fmla="*/ 34 w 154"/>
                <a:gd name="T45" fmla="*/ 13 h 154"/>
                <a:gd name="T46" fmla="*/ 47 w 154"/>
                <a:gd name="T47" fmla="*/ 7 h 154"/>
                <a:gd name="T48" fmla="*/ 62 w 154"/>
                <a:gd name="T49" fmla="*/ 2 h 154"/>
                <a:gd name="T50" fmla="*/ 77 w 154"/>
                <a:gd name="T51" fmla="*/ 0 h 154"/>
                <a:gd name="T52" fmla="*/ 85 w 154"/>
                <a:gd name="T53" fmla="*/ 1 h 154"/>
                <a:gd name="T54" fmla="*/ 99 w 154"/>
                <a:gd name="T55" fmla="*/ 3 h 154"/>
                <a:gd name="T56" fmla="*/ 113 w 154"/>
                <a:gd name="T57" fmla="*/ 9 h 154"/>
                <a:gd name="T58" fmla="*/ 126 w 154"/>
                <a:gd name="T59" fmla="*/ 18 h 154"/>
                <a:gd name="T60" fmla="*/ 136 w 154"/>
                <a:gd name="T61" fmla="*/ 28 h 154"/>
                <a:gd name="T62" fmla="*/ 144 w 154"/>
                <a:gd name="T63" fmla="*/ 40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4"/>
                  </a:lnTo>
                  <a:lnTo>
                    <a:pt x="152" y="92"/>
                  </a:lnTo>
                  <a:lnTo>
                    <a:pt x="151" y="100"/>
                  </a:lnTo>
                  <a:lnTo>
                    <a:pt x="148" y="107"/>
                  </a:lnTo>
                  <a:lnTo>
                    <a:pt x="144" y="114"/>
                  </a:lnTo>
                  <a:lnTo>
                    <a:pt x="141" y="120"/>
                  </a:lnTo>
                  <a:lnTo>
                    <a:pt x="136" y="126"/>
                  </a:lnTo>
                  <a:lnTo>
                    <a:pt x="131" y="131"/>
                  </a:lnTo>
                  <a:lnTo>
                    <a:pt x="126" y="136"/>
                  </a:lnTo>
                  <a:lnTo>
                    <a:pt x="120" y="140"/>
                  </a:lnTo>
                  <a:lnTo>
                    <a:pt x="113" y="145"/>
                  </a:lnTo>
                  <a:lnTo>
                    <a:pt x="106" y="148"/>
                  </a:lnTo>
                  <a:lnTo>
                    <a:pt x="99" y="151"/>
                  </a:lnTo>
                  <a:lnTo>
                    <a:pt x="93" y="152"/>
                  </a:lnTo>
                  <a:lnTo>
                    <a:pt x="85" y="153"/>
                  </a:lnTo>
                  <a:lnTo>
                    <a:pt x="77" y="154"/>
                  </a:lnTo>
                  <a:lnTo>
                    <a:pt x="77" y="154"/>
                  </a:lnTo>
                  <a:lnTo>
                    <a:pt x="69" y="153"/>
                  </a:lnTo>
                  <a:lnTo>
                    <a:pt x="62" y="152"/>
                  </a:lnTo>
                  <a:lnTo>
                    <a:pt x="54" y="151"/>
                  </a:lnTo>
                  <a:lnTo>
                    <a:pt x="47" y="148"/>
                  </a:lnTo>
                  <a:lnTo>
                    <a:pt x="40" y="145"/>
                  </a:lnTo>
                  <a:lnTo>
                    <a:pt x="34" y="140"/>
                  </a:lnTo>
                  <a:lnTo>
                    <a:pt x="27" y="136"/>
                  </a:lnTo>
                  <a:lnTo>
                    <a:pt x="23" y="131"/>
                  </a:lnTo>
                  <a:lnTo>
                    <a:pt x="17" y="126"/>
                  </a:lnTo>
                  <a:lnTo>
                    <a:pt x="12" y="120"/>
                  </a:lnTo>
                  <a:lnTo>
                    <a:pt x="9" y="114"/>
                  </a:lnTo>
                  <a:lnTo>
                    <a:pt x="6" y="107"/>
                  </a:lnTo>
                  <a:lnTo>
                    <a:pt x="3" y="100"/>
                  </a:lnTo>
                  <a:lnTo>
                    <a:pt x="1" y="92"/>
                  </a:lnTo>
                  <a:lnTo>
                    <a:pt x="0" y="84"/>
                  </a:lnTo>
                  <a:lnTo>
                    <a:pt x="0" y="78"/>
                  </a:lnTo>
                  <a:lnTo>
                    <a:pt x="0" y="78"/>
                  </a:lnTo>
                  <a:lnTo>
                    <a:pt x="0" y="70"/>
                  </a:lnTo>
                  <a:lnTo>
                    <a:pt x="1" y="62"/>
                  </a:lnTo>
                  <a:lnTo>
                    <a:pt x="3" y="55"/>
                  </a:lnTo>
                  <a:lnTo>
                    <a:pt x="6" y="47"/>
                  </a:lnTo>
                  <a:lnTo>
                    <a:pt x="9" y="40"/>
                  </a:lnTo>
                  <a:lnTo>
                    <a:pt x="12" y="34"/>
                  </a:lnTo>
                  <a:lnTo>
                    <a:pt x="17" y="28"/>
                  </a:lnTo>
                  <a:lnTo>
                    <a:pt x="23" y="23"/>
                  </a:lnTo>
                  <a:lnTo>
                    <a:pt x="27" y="18"/>
                  </a:lnTo>
                  <a:lnTo>
                    <a:pt x="34" y="13"/>
                  </a:lnTo>
                  <a:lnTo>
                    <a:pt x="40" y="9"/>
                  </a:lnTo>
                  <a:lnTo>
                    <a:pt x="47" y="7"/>
                  </a:lnTo>
                  <a:lnTo>
                    <a:pt x="54" y="3"/>
                  </a:lnTo>
                  <a:lnTo>
                    <a:pt x="62" y="2"/>
                  </a:lnTo>
                  <a:lnTo>
                    <a:pt x="69" y="1"/>
                  </a:lnTo>
                  <a:lnTo>
                    <a:pt x="77" y="0"/>
                  </a:lnTo>
                  <a:lnTo>
                    <a:pt x="77" y="0"/>
                  </a:lnTo>
                  <a:lnTo>
                    <a:pt x="85" y="1"/>
                  </a:lnTo>
                  <a:lnTo>
                    <a:pt x="93" y="2"/>
                  </a:lnTo>
                  <a:lnTo>
                    <a:pt x="99" y="3"/>
                  </a:lnTo>
                  <a:lnTo>
                    <a:pt x="106" y="7"/>
                  </a:lnTo>
                  <a:lnTo>
                    <a:pt x="113" y="9"/>
                  </a:lnTo>
                  <a:lnTo>
                    <a:pt x="120" y="13"/>
                  </a:lnTo>
                  <a:lnTo>
                    <a:pt x="126" y="18"/>
                  </a:lnTo>
                  <a:lnTo>
                    <a:pt x="131" y="23"/>
                  </a:lnTo>
                  <a:lnTo>
                    <a:pt x="136" y="28"/>
                  </a:lnTo>
                  <a:lnTo>
                    <a:pt x="141" y="34"/>
                  </a:lnTo>
                  <a:lnTo>
                    <a:pt x="144" y="40"/>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0" name="Freeform 1810">
              <a:extLst>
                <a:ext uri="{FF2B5EF4-FFF2-40B4-BE49-F238E27FC236}">
                  <a16:creationId xmlns:a16="http://schemas.microsoft.com/office/drawing/2014/main" id="{40A6427C-07FA-4CF6-B26C-8A2CA94BCABB}"/>
                </a:ext>
              </a:extLst>
            </p:cNvPr>
            <p:cNvSpPr>
              <a:spLocks/>
            </p:cNvSpPr>
            <p:nvPr/>
          </p:nvSpPr>
          <p:spPr bwMode="auto">
            <a:xfrm>
              <a:off x="9501188" y="4716463"/>
              <a:ext cx="49213" cy="49213"/>
            </a:xfrm>
            <a:custGeom>
              <a:avLst/>
              <a:gdLst>
                <a:gd name="T0" fmla="*/ 155 w 155"/>
                <a:gd name="T1" fmla="*/ 78 h 154"/>
                <a:gd name="T2" fmla="*/ 153 w 155"/>
                <a:gd name="T3" fmla="*/ 92 h 154"/>
                <a:gd name="T4" fmla="*/ 148 w 155"/>
                <a:gd name="T5" fmla="*/ 107 h 154"/>
                <a:gd name="T6" fmla="*/ 141 w 155"/>
                <a:gd name="T7" fmla="*/ 120 h 154"/>
                <a:gd name="T8" fmla="*/ 132 w 155"/>
                <a:gd name="T9" fmla="*/ 131 h 154"/>
                <a:gd name="T10" fmla="*/ 121 w 155"/>
                <a:gd name="T11" fmla="*/ 140 h 154"/>
                <a:gd name="T12" fmla="*/ 108 w 155"/>
                <a:gd name="T13" fmla="*/ 148 h 154"/>
                <a:gd name="T14" fmla="*/ 93 w 155"/>
                <a:gd name="T15" fmla="*/ 152 h 154"/>
                <a:gd name="T16" fmla="*/ 77 w 155"/>
                <a:gd name="T17" fmla="*/ 154 h 154"/>
                <a:gd name="T18" fmla="*/ 69 w 155"/>
                <a:gd name="T19" fmla="*/ 153 h 154"/>
                <a:gd name="T20" fmla="*/ 54 w 155"/>
                <a:gd name="T21" fmla="*/ 151 h 154"/>
                <a:gd name="T22" fmla="*/ 41 w 155"/>
                <a:gd name="T23" fmla="*/ 145 h 154"/>
                <a:gd name="T24" fmla="*/ 28 w 155"/>
                <a:gd name="T25" fmla="*/ 136 h 154"/>
                <a:gd name="T26" fmla="*/ 18 w 155"/>
                <a:gd name="T27" fmla="*/ 126 h 154"/>
                <a:gd name="T28" fmla="*/ 10 w 155"/>
                <a:gd name="T29" fmla="*/ 114 h 154"/>
                <a:gd name="T30" fmla="*/ 4 w 155"/>
                <a:gd name="T31" fmla="*/ 100 h 154"/>
                <a:gd name="T32" fmla="*/ 0 w 155"/>
                <a:gd name="T33" fmla="*/ 84 h 154"/>
                <a:gd name="T34" fmla="*/ 0 w 155"/>
                <a:gd name="T35" fmla="*/ 78 h 154"/>
                <a:gd name="T36" fmla="*/ 2 w 155"/>
                <a:gd name="T37" fmla="*/ 62 h 154"/>
                <a:gd name="T38" fmla="*/ 6 w 155"/>
                <a:gd name="T39" fmla="*/ 47 h 154"/>
                <a:gd name="T40" fmla="*/ 13 w 155"/>
                <a:gd name="T41" fmla="*/ 34 h 154"/>
                <a:gd name="T42" fmla="*/ 23 w 155"/>
                <a:gd name="T43" fmla="*/ 23 h 154"/>
                <a:gd name="T44" fmla="*/ 35 w 155"/>
                <a:gd name="T45" fmla="*/ 13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8 h 154"/>
                <a:gd name="T62" fmla="*/ 145 w 155"/>
                <a:gd name="T63" fmla="*/ 40 h 154"/>
                <a:gd name="T64" fmla="*/ 152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4"/>
                  </a:lnTo>
                  <a:lnTo>
                    <a:pt x="153" y="92"/>
                  </a:lnTo>
                  <a:lnTo>
                    <a:pt x="152" y="100"/>
                  </a:lnTo>
                  <a:lnTo>
                    <a:pt x="148" y="107"/>
                  </a:lnTo>
                  <a:lnTo>
                    <a:pt x="145" y="114"/>
                  </a:lnTo>
                  <a:lnTo>
                    <a:pt x="141" y="120"/>
                  </a:lnTo>
                  <a:lnTo>
                    <a:pt x="137" y="126"/>
                  </a:lnTo>
                  <a:lnTo>
                    <a:pt x="132" y="131"/>
                  </a:lnTo>
                  <a:lnTo>
                    <a:pt x="126" y="136"/>
                  </a:lnTo>
                  <a:lnTo>
                    <a:pt x="121" y="140"/>
                  </a:lnTo>
                  <a:lnTo>
                    <a:pt x="114" y="145"/>
                  </a:lnTo>
                  <a:lnTo>
                    <a:pt x="108" y="148"/>
                  </a:lnTo>
                  <a:lnTo>
                    <a:pt x="100" y="151"/>
                  </a:lnTo>
                  <a:lnTo>
                    <a:pt x="93" y="152"/>
                  </a:lnTo>
                  <a:lnTo>
                    <a:pt x="85" y="153"/>
                  </a:lnTo>
                  <a:lnTo>
                    <a:pt x="77" y="154"/>
                  </a:lnTo>
                  <a:lnTo>
                    <a:pt x="77" y="154"/>
                  </a:lnTo>
                  <a:lnTo>
                    <a:pt x="69" y="153"/>
                  </a:lnTo>
                  <a:lnTo>
                    <a:pt x="62" y="152"/>
                  </a:lnTo>
                  <a:lnTo>
                    <a:pt x="54" y="151"/>
                  </a:lnTo>
                  <a:lnTo>
                    <a:pt x="47" y="148"/>
                  </a:lnTo>
                  <a:lnTo>
                    <a:pt x="41" y="145"/>
                  </a:lnTo>
                  <a:lnTo>
                    <a:pt x="35" y="140"/>
                  </a:lnTo>
                  <a:lnTo>
                    <a:pt x="28" y="136"/>
                  </a:lnTo>
                  <a:lnTo>
                    <a:pt x="23" y="131"/>
                  </a:lnTo>
                  <a:lnTo>
                    <a:pt x="18" y="126"/>
                  </a:lnTo>
                  <a:lnTo>
                    <a:pt x="13" y="120"/>
                  </a:lnTo>
                  <a:lnTo>
                    <a:pt x="10" y="114"/>
                  </a:lnTo>
                  <a:lnTo>
                    <a:pt x="6" y="107"/>
                  </a:lnTo>
                  <a:lnTo>
                    <a:pt x="4" y="100"/>
                  </a:lnTo>
                  <a:lnTo>
                    <a:pt x="2" y="92"/>
                  </a:lnTo>
                  <a:lnTo>
                    <a:pt x="0" y="84"/>
                  </a:lnTo>
                  <a:lnTo>
                    <a:pt x="0" y="78"/>
                  </a:lnTo>
                  <a:lnTo>
                    <a:pt x="0" y="78"/>
                  </a:lnTo>
                  <a:lnTo>
                    <a:pt x="0" y="70"/>
                  </a:lnTo>
                  <a:lnTo>
                    <a:pt x="2" y="62"/>
                  </a:lnTo>
                  <a:lnTo>
                    <a:pt x="4" y="55"/>
                  </a:lnTo>
                  <a:lnTo>
                    <a:pt x="6" y="47"/>
                  </a:lnTo>
                  <a:lnTo>
                    <a:pt x="10" y="40"/>
                  </a:lnTo>
                  <a:lnTo>
                    <a:pt x="13" y="34"/>
                  </a:lnTo>
                  <a:lnTo>
                    <a:pt x="18" y="28"/>
                  </a:lnTo>
                  <a:lnTo>
                    <a:pt x="23" y="23"/>
                  </a:lnTo>
                  <a:lnTo>
                    <a:pt x="28" y="18"/>
                  </a:lnTo>
                  <a:lnTo>
                    <a:pt x="35" y="13"/>
                  </a:lnTo>
                  <a:lnTo>
                    <a:pt x="41" y="9"/>
                  </a:lnTo>
                  <a:lnTo>
                    <a:pt x="47" y="7"/>
                  </a:lnTo>
                  <a:lnTo>
                    <a:pt x="54" y="3"/>
                  </a:lnTo>
                  <a:lnTo>
                    <a:pt x="62" y="2"/>
                  </a:lnTo>
                  <a:lnTo>
                    <a:pt x="69" y="1"/>
                  </a:lnTo>
                  <a:lnTo>
                    <a:pt x="77" y="0"/>
                  </a:lnTo>
                  <a:lnTo>
                    <a:pt x="77" y="0"/>
                  </a:lnTo>
                  <a:lnTo>
                    <a:pt x="85" y="1"/>
                  </a:lnTo>
                  <a:lnTo>
                    <a:pt x="93" y="2"/>
                  </a:lnTo>
                  <a:lnTo>
                    <a:pt x="100" y="3"/>
                  </a:lnTo>
                  <a:lnTo>
                    <a:pt x="108" y="7"/>
                  </a:lnTo>
                  <a:lnTo>
                    <a:pt x="114" y="9"/>
                  </a:lnTo>
                  <a:lnTo>
                    <a:pt x="121" y="13"/>
                  </a:lnTo>
                  <a:lnTo>
                    <a:pt x="126" y="18"/>
                  </a:lnTo>
                  <a:lnTo>
                    <a:pt x="132" y="23"/>
                  </a:lnTo>
                  <a:lnTo>
                    <a:pt x="137" y="28"/>
                  </a:lnTo>
                  <a:lnTo>
                    <a:pt x="141" y="34"/>
                  </a:lnTo>
                  <a:lnTo>
                    <a:pt x="145" y="40"/>
                  </a:lnTo>
                  <a:lnTo>
                    <a:pt x="148" y="47"/>
                  </a:lnTo>
                  <a:lnTo>
                    <a:pt x="152"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1" name="Freeform 1811">
              <a:extLst>
                <a:ext uri="{FF2B5EF4-FFF2-40B4-BE49-F238E27FC236}">
                  <a16:creationId xmlns:a16="http://schemas.microsoft.com/office/drawing/2014/main" id="{F31FD48F-E674-48B7-BD36-2501704E5085}"/>
                </a:ext>
              </a:extLst>
            </p:cNvPr>
            <p:cNvSpPr>
              <a:spLocks/>
            </p:cNvSpPr>
            <p:nvPr/>
          </p:nvSpPr>
          <p:spPr bwMode="auto">
            <a:xfrm>
              <a:off x="9363075" y="4786313"/>
              <a:ext cx="49213" cy="49213"/>
            </a:xfrm>
            <a:custGeom>
              <a:avLst/>
              <a:gdLst>
                <a:gd name="T0" fmla="*/ 155 w 155"/>
                <a:gd name="T1" fmla="*/ 78 h 154"/>
                <a:gd name="T2" fmla="*/ 153 w 155"/>
                <a:gd name="T3" fmla="*/ 92 h 154"/>
                <a:gd name="T4" fmla="*/ 148 w 155"/>
                <a:gd name="T5" fmla="*/ 107 h 154"/>
                <a:gd name="T6" fmla="*/ 141 w 155"/>
                <a:gd name="T7" fmla="*/ 120 h 154"/>
                <a:gd name="T8" fmla="*/ 132 w 155"/>
                <a:gd name="T9" fmla="*/ 131 h 154"/>
                <a:gd name="T10" fmla="*/ 121 w 155"/>
                <a:gd name="T11" fmla="*/ 140 h 154"/>
                <a:gd name="T12" fmla="*/ 108 w 155"/>
                <a:gd name="T13" fmla="*/ 148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9 w 155"/>
                <a:gd name="T25" fmla="*/ 137 h 154"/>
                <a:gd name="T26" fmla="*/ 19 w 155"/>
                <a:gd name="T27" fmla="*/ 126 h 154"/>
                <a:gd name="T28" fmla="*/ 10 w 155"/>
                <a:gd name="T29" fmla="*/ 114 h 154"/>
                <a:gd name="T30" fmla="*/ 4 w 155"/>
                <a:gd name="T31" fmla="*/ 100 h 154"/>
                <a:gd name="T32" fmla="*/ 0 w 155"/>
                <a:gd name="T33" fmla="*/ 84 h 154"/>
                <a:gd name="T34" fmla="*/ 0 w 155"/>
                <a:gd name="T35" fmla="*/ 78 h 154"/>
                <a:gd name="T36" fmla="*/ 2 w 155"/>
                <a:gd name="T37" fmla="*/ 61 h 154"/>
                <a:gd name="T38" fmla="*/ 6 w 155"/>
                <a:gd name="T39" fmla="*/ 47 h 154"/>
                <a:gd name="T40" fmla="*/ 14 w 155"/>
                <a:gd name="T41" fmla="*/ 34 h 154"/>
                <a:gd name="T42" fmla="*/ 23 w 155"/>
                <a:gd name="T43" fmla="*/ 23 h 154"/>
                <a:gd name="T44" fmla="*/ 35 w 155"/>
                <a:gd name="T45" fmla="*/ 13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8 h 154"/>
                <a:gd name="T62" fmla="*/ 146 w 155"/>
                <a:gd name="T63" fmla="*/ 41 h 154"/>
                <a:gd name="T64" fmla="*/ 152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4"/>
                  </a:lnTo>
                  <a:lnTo>
                    <a:pt x="153" y="92"/>
                  </a:lnTo>
                  <a:lnTo>
                    <a:pt x="152" y="100"/>
                  </a:lnTo>
                  <a:lnTo>
                    <a:pt x="148" y="107"/>
                  </a:lnTo>
                  <a:lnTo>
                    <a:pt x="146" y="114"/>
                  </a:lnTo>
                  <a:lnTo>
                    <a:pt x="141" y="120"/>
                  </a:lnTo>
                  <a:lnTo>
                    <a:pt x="137" y="126"/>
                  </a:lnTo>
                  <a:lnTo>
                    <a:pt x="132" y="131"/>
                  </a:lnTo>
                  <a:lnTo>
                    <a:pt x="126" y="137"/>
                  </a:lnTo>
                  <a:lnTo>
                    <a:pt x="121" y="140"/>
                  </a:lnTo>
                  <a:lnTo>
                    <a:pt x="114" y="145"/>
                  </a:lnTo>
                  <a:lnTo>
                    <a:pt x="108"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0"/>
                  </a:lnTo>
                  <a:lnTo>
                    <a:pt x="29" y="137"/>
                  </a:lnTo>
                  <a:lnTo>
                    <a:pt x="23" y="131"/>
                  </a:lnTo>
                  <a:lnTo>
                    <a:pt x="19" y="126"/>
                  </a:lnTo>
                  <a:lnTo>
                    <a:pt x="14" y="120"/>
                  </a:lnTo>
                  <a:lnTo>
                    <a:pt x="10" y="114"/>
                  </a:lnTo>
                  <a:lnTo>
                    <a:pt x="6" y="107"/>
                  </a:lnTo>
                  <a:lnTo>
                    <a:pt x="4" y="100"/>
                  </a:lnTo>
                  <a:lnTo>
                    <a:pt x="2" y="92"/>
                  </a:lnTo>
                  <a:lnTo>
                    <a:pt x="0" y="84"/>
                  </a:lnTo>
                  <a:lnTo>
                    <a:pt x="0" y="78"/>
                  </a:lnTo>
                  <a:lnTo>
                    <a:pt x="0" y="78"/>
                  </a:lnTo>
                  <a:lnTo>
                    <a:pt x="0" y="70"/>
                  </a:lnTo>
                  <a:lnTo>
                    <a:pt x="2" y="61"/>
                  </a:lnTo>
                  <a:lnTo>
                    <a:pt x="4" y="55"/>
                  </a:lnTo>
                  <a:lnTo>
                    <a:pt x="6" y="47"/>
                  </a:lnTo>
                  <a:lnTo>
                    <a:pt x="10" y="41"/>
                  </a:lnTo>
                  <a:lnTo>
                    <a:pt x="14" y="34"/>
                  </a:lnTo>
                  <a:lnTo>
                    <a:pt x="19" y="28"/>
                  </a:lnTo>
                  <a:lnTo>
                    <a:pt x="23" y="23"/>
                  </a:lnTo>
                  <a:lnTo>
                    <a:pt x="29" y="18"/>
                  </a:lnTo>
                  <a:lnTo>
                    <a:pt x="35" y="13"/>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1" y="13"/>
                  </a:lnTo>
                  <a:lnTo>
                    <a:pt x="126" y="18"/>
                  </a:lnTo>
                  <a:lnTo>
                    <a:pt x="132" y="23"/>
                  </a:lnTo>
                  <a:lnTo>
                    <a:pt x="137" y="28"/>
                  </a:lnTo>
                  <a:lnTo>
                    <a:pt x="141" y="34"/>
                  </a:lnTo>
                  <a:lnTo>
                    <a:pt x="146" y="41"/>
                  </a:lnTo>
                  <a:lnTo>
                    <a:pt x="148" y="47"/>
                  </a:lnTo>
                  <a:lnTo>
                    <a:pt x="152" y="55"/>
                  </a:lnTo>
                  <a:lnTo>
                    <a:pt x="153" y="61"/>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2" name="Freeform 1812">
              <a:extLst>
                <a:ext uri="{FF2B5EF4-FFF2-40B4-BE49-F238E27FC236}">
                  <a16:creationId xmlns:a16="http://schemas.microsoft.com/office/drawing/2014/main" id="{B4E11467-863F-4A39-BFF1-B33030F4638C}"/>
                </a:ext>
              </a:extLst>
            </p:cNvPr>
            <p:cNvSpPr>
              <a:spLocks/>
            </p:cNvSpPr>
            <p:nvPr/>
          </p:nvSpPr>
          <p:spPr bwMode="auto">
            <a:xfrm>
              <a:off x="9363075" y="4716463"/>
              <a:ext cx="49213" cy="49213"/>
            </a:xfrm>
            <a:custGeom>
              <a:avLst/>
              <a:gdLst>
                <a:gd name="T0" fmla="*/ 155 w 155"/>
                <a:gd name="T1" fmla="*/ 78 h 154"/>
                <a:gd name="T2" fmla="*/ 153 w 155"/>
                <a:gd name="T3" fmla="*/ 92 h 154"/>
                <a:gd name="T4" fmla="*/ 148 w 155"/>
                <a:gd name="T5" fmla="*/ 107 h 154"/>
                <a:gd name="T6" fmla="*/ 141 w 155"/>
                <a:gd name="T7" fmla="*/ 120 h 154"/>
                <a:gd name="T8" fmla="*/ 132 w 155"/>
                <a:gd name="T9" fmla="*/ 131 h 154"/>
                <a:gd name="T10" fmla="*/ 121 w 155"/>
                <a:gd name="T11" fmla="*/ 140 h 154"/>
                <a:gd name="T12" fmla="*/ 108 w 155"/>
                <a:gd name="T13" fmla="*/ 148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9 w 155"/>
                <a:gd name="T25" fmla="*/ 136 h 154"/>
                <a:gd name="T26" fmla="*/ 19 w 155"/>
                <a:gd name="T27" fmla="*/ 126 h 154"/>
                <a:gd name="T28" fmla="*/ 10 w 155"/>
                <a:gd name="T29" fmla="*/ 114 h 154"/>
                <a:gd name="T30" fmla="*/ 4 w 155"/>
                <a:gd name="T31" fmla="*/ 100 h 154"/>
                <a:gd name="T32" fmla="*/ 0 w 155"/>
                <a:gd name="T33" fmla="*/ 84 h 154"/>
                <a:gd name="T34" fmla="*/ 0 w 155"/>
                <a:gd name="T35" fmla="*/ 78 h 154"/>
                <a:gd name="T36" fmla="*/ 2 w 155"/>
                <a:gd name="T37" fmla="*/ 62 h 154"/>
                <a:gd name="T38" fmla="*/ 6 w 155"/>
                <a:gd name="T39" fmla="*/ 47 h 154"/>
                <a:gd name="T40" fmla="*/ 14 w 155"/>
                <a:gd name="T41" fmla="*/ 34 h 154"/>
                <a:gd name="T42" fmla="*/ 23 w 155"/>
                <a:gd name="T43" fmla="*/ 23 h 154"/>
                <a:gd name="T44" fmla="*/ 35 w 155"/>
                <a:gd name="T45" fmla="*/ 13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8 h 154"/>
                <a:gd name="T62" fmla="*/ 146 w 155"/>
                <a:gd name="T63" fmla="*/ 40 h 154"/>
                <a:gd name="T64" fmla="*/ 152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4"/>
                  </a:lnTo>
                  <a:lnTo>
                    <a:pt x="153" y="92"/>
                  </a:lnTo>
                  <a:lnTo>
                    <a:pt x="152" y="100"/>
                  </a:lnTo>
                  <a:lnTo>
                    <a:pt x="148" y="107"/>
                  </a:lnTo>
                  <a:lnTo>
                    <a:pt x="146" y="114"/>
                  </a:lnTo>
                  <a:lnTo>
                    <a:pt x="141" y="120"/>
                  </a:lnTo>
                  <a:lnTo>
                    <a:pt x="137" y="126"/>
                  </a:lnTo>
                  <a:lnTo>
                    <a:pt x="132" y="131"/>
                  </a:lnTo>
                  <a:lnTo>
                    <a:pt x="126" y="136"/>
                  </a:lnTo>
                  <a:lnTo>
                    <a:pt x="121" y="140"/>
                  </a:lnTo>
                  <a:lnTo>
                    <a:pt x="114" y="145"/>
                  </a:lnTo>
                  <a:lnTo>
                    <a:pt x="108"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0"/>
                  </a:lnTo>
                  <a:lnTo>
                    <a:pt x="29" y="136"/>
                  </a:lnTo>
                  <a:lnTo>
                    <a:pt x="23" y="131"/>
                  </a:lnTo>
                  <a:lnTo>
                    <a:pt x="19" y="126"/>
                  </a:lnTo>
                  <a:lnTo>
                    <a:pt x="14" y="120"/>
                  </a:lnTo>
                  <a:lnTo>
                    <a:pt x="10" y="114"/>
                  </a:lnTo>
                  <a:lnTo>
                    <a:pt x="6" y="107"/>
                  </a:lnTo>
                  <a:lnTo>
                    <a:pt x="4" y="100"/>
                  </a:lnTo>
                  <a:lnTo>
                    <a:pt x="2" y="92"/>
                  </a:lnTo>
                  <a:lnTo>
                    <a:pt x="0" y="84"/>
                  </a:lnTo>
                  <a:lnTo>
                    <a:pt x="0" y="78"/>
                  </a:lnTo>
                  <a:lnTo>
                    <a:pt x="0" y="78"/>
                  </a:lnTo>
                  <a:lnTo>
                    <a:pt x="0" y="70"/>
                  </a:lnTo>
                  <a:lnTo>
                    <a:pt x="2" y="62"/>
                  </a:lnTo>
                  <a:lnTo>
                    <a:pt x="4" y="55"/>
                  </a:lnTo>
                  <a:lnTo>
                    <a:pt x="6" y="47"/>
                  </a:lnTo>
                  <a:lnTo>
                    <a:pt x="10" y="40"/>
                  </a:lnTo>
                  <a:lnTo>
                    <a:pt x="14" y="34"/>
                  </a:lnTo>
                  <a:lnTo>
                    <a:pt x="19" y="28"/>
                  </a:lnTo>
                  <a:lnTo>
                    <a:pt x="23" y="23"/>
                  </a:lnTo>
                  <a:lnTo>
                    <a:pt x="29" y="18"/>
                  </a:lnTo>
                  <a:lnTo>
                    <a:pt x="35" y="13"/>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1" y="13"/>
                  </a:lnTo>
                  <a:lnTo>
                    <a:pt x="126" y="18"/>
                  </a:lnTo>
                  <a:lnTo>
                    <a:pt x="132" y="23"/>
                  </a:lnTo>
                  <a:lnTo>
                    <a:pt x="137" y="28"/>
                  </a:lnTo>
                  <a:lnTo>
                    <a:pt x="141" y="34"/>
                  </a:lnTo>
                  <a:lnTo>
                    <a:pt x="146" y="40"/>
                  </a:lnTo>
                  <a:lnTo>
                    <a:pt x="148" y="47"/>
                  </a:lnTo>
                  <a:lnTo>
                    <a:pt x="152"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3" name="Freeform 1814">
              <a:extLst>
                <a:ext uri="{FF2B5EF4-FFF2-40B4-BE49-F238E27FC236}">
                  <a16:creationId xmlns:a16="http://schemas.microsoft.com/office/drawing/2014/main" id="{02E826C5-0326-4CCE-A889-1FE7BBC68007}"/>
                </a:ext>
              </a:extLst>
            </p:cNvPr>
            <p:cNvSpPr>
              <a:spLocks/>
            </p:cNvSpPr>
            <p:nvPr/>
          </p:nvSpPr>
          <p:spPr bwMode="auto">
            <a:xfrm>
              <a:off x="9571038" y="4716463"/>
              <a:ext cx="49213" cy="49213"/>
            </a:xfrm>
            <a:custGeom>
              <a:avLst/>
              <a:gdLst>
                <a:gd name="T0" fmla="*/ 154 w 154"/>
                <a:gd name="T1" fmla="*/ 78 h 154"/>
                <a:gd name="T2" fmla="*/ 153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8 h 154"/>
                <a:gd name="T14" fmla="*/ 92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4 h 154"/>
                <a:gd name="T30" fmla="*/ 4 w 154"/>
                <a:gd name="T31" fmla="*/ 100 h 154"/>
                <a:gd name="T32" fmla="*/ 0 w 154"/>
                <a:gd name="T33" fmla="*/ 84 h 154"/>
                <a:gd name="T34" fmla="*/ 0 w 154"/>
                <a:gd name="T35" fmla="*/ 78 h 154"/>
                <a:gd name="T36" fmla="*/ 1 w 154"/>
                <a:gd name="T37" fmla="*/ 62 h 154"/>
                <a:gd name="T38" fmla="*/ 6 w 154"/>
                <a:gd name="T39" fmla="*/ 47 h 154"/>
                <a:gd name="T40" fmla="*/ 13 w 154"/>
                <a:gd name="T41" fmla="*/ 34 h 154"/>
                <a:gd name="T42" fmla="*/ 22 w 154"/>
                <a:gd name="T43" fmla="*/ 23 h 154"/>
                <a:gd name="T44" fmla="*/ 34 w 154"/>
                <a:gd name="T45" fmla="*/ 13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7 w 154"/>
                <a:gd name="T61" fmla="*/ 28 h 154"/>
                <a:gd name="T62" fmla="*/ 145 w 154"/>
                <a:gd name="T63" fmla="*/ 40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4"/>
                  </a:lnTo>
                  <a:lnTo>
                    <a:pt x="153" y="92"/>
                  </a:lnTo>
                  <a:lnTo>
                    <a:pt x="150" y="100"/>
                  </a:lnTo>
                  <a:lnTo>
                    <a:pt x="148" y="107"/>
                  </a:lnTo>
                  <a:lnTo>
                    <a:pt x="145" y="114"/>
                  </a:lnTo>
                  <a:lnTo>
                    <a:pt x="141" y="120"/>
                  </a:lnTo>
                  <a:lnTo>
                    <a:pt x="137" y="126"/>
                  </a:lnTo>
                  <a:lnTo>
                    <a:pt x="132" y="131"/>
                  </a:lnTo>
                  <a:lnTo>
                    <a:pt x="126" y="136"/>
                  </a:lnTo>
                  <a:lnTo>
                    <a:pt x="120" y="140"/>
                  </a:lnTo>
                  <a:lnTo>
                    <a:pt x="114" y="145"/>
                  </a:lnTo>
                  <a:lnTo>
                    <a:pt x="107" y="148"/>
                  </a:lnTo>
                  <a:lnTo>
                    <a:pt x="100" y="151"/>
                  </a:lnTo>
                  <a:lnTo>
                    <a:pt x="92" y="152"/>
                  </a:lnTo>
                  <a:lnTo>
                    <a:pt x="85" y="153"/>
                  </a:lnTo>
                  <a:lnTo>
                    <a:pt x="77" y="154"/>
                  </a:lnTo>
                  <a:lnTo>
                    <a:pt x="77" y="154"/>
                  </a:lnTo>
                  <a:lnTo>
                    <a:pt x="69" y="153"/>
                  </a:lnTo>
                  <a:lnTo>
                    <a:pt x="61" y="152"/>
                  </a:lnTo>
                  <a:lnTo>
                    <a:pt x="54" y="151"/>
                  </a:lnTo>
                  <a:lnTo>
                    <a:pt x="47" y="148"/>
                  </a:lnTo>
                  <a:lnTo>
                    <a:pt x="40" y="145"/>
                  </a:lnTo>
                  <a:lnTo>
                    <a:pt x="34" y="140"/>
                  </a:lnTo>
                  <a:lnTo>
                    <a:pt x="28" y="136"/>
                  </a:lnTo>
                  <a:lnTo>
                    <a:pt x="22" y="131"/>
                  </a:lnTo>
                  <a:lnTo>
                    <a:pt x="17" y="126"/>
                  </a:lnTo>
                  <a:lnTo>
                    <a:pt x="13"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0"/>
                  </a:lnTo>
                  <a:lnTo>
                    <a:pt x="13" y="34"/>
                  </a:lnTo>
                  <a:lnTo>
                    <a:pt x="17" y="28"/>
                  </a:lnTo>
                  <a:lnTo>
                    <a:pt x="22" y="23"/>
                  </a:lnTo>
                  <a:lnTo>
                    <a:pt x="28" y="18"/>
                  </a:lnTo>
                  <a:lnTo>
                    <a:pt x="34" y="13"/>
                  </a:lnTo>
                  <a:lnTo>
                    <a:pt x="40" y="9"/>
                  </a:lnTo>
                  <a:lnTo>
                    <a:pt x="47" y="7"/>
                  </a:lnTo>
                  <a:lnTo>
                    <a:pt x="54" y="3"/>
                  </a:lnTo>
                  <a:lnTo>
                    <a:pt x="61" y="2"/>
                  </a:lnTo>
                  <a:lnTo>
                    <a:pt x="69" y="1"/>
                  </a:lnTo>
                  <a:lnTo>
                    <a:pt x="77" y="0"/>
                  </a:lnTo>
                  <a:lnTo>
                    <a:pt x="77" y="0"/>
                  </a:lnTo>
                  <a:lnTo>
                    <a:pt x="85" y="1"/>
                  </a:lnTo>
                  <a:lnTo>
                    <a:pt x="92" y="2"/>
                  </a:lnTo>
                  <a:lnTo>
                    <a:pt x="100" y="3"/>
                  </a:lnTo>
                  <a:lnTo>
                    <a:pt x="107" y="7"/>
                  </a:lnTo>
                  <a:lnTo>
                    <a:pt x="114" y="9"/>
                  </a:lnTo>
                  <a:lnTo>
                    <a:pt x="120" y="13"/>
                  </a:lnTo>
                  <a:lnTo>
                    <a:pt x="126" y="18"/>
                  </a:lnTo>
                  <a:lnTo>
                    <a:pt x="132" y="23"/>
                  </a:lnTo>
                  <a:lnTo>
                    <a:pt x="137" y="28"/>
                  </a:lnTo>
                  <a:lnTo>
                    <a:pt x="141" y="34"/>
                  </a:lnTo>
                  <a:lnTo>
                    <a:pt x="145" y="40"/>
                  </a:lnTo>
                  <a:lnTo>
                    <a:pt x="148" y="47"/>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4" name="Freeform 1815">
              <a:extLst>
                <a:ext uri="{FF2B5EF4-FFF2-40B4-BE49-F238E27FC236}">
                  <a16:creationId xmlns:a16="http://schemas.microsoft.com/office/drawing/2014/main" id="{C541665B-09AD-4758-85F9-36B3635D3D33}"/>
                </a:ext>
              </a:extLst>
            </p:cNvPr>
            <p:cNvSpPr>
              <a:spLocks/>
            </p:cNvSpPr>
            <p:nvPr/>
          </p:nvSpPr>
          <p:spPr bwMode="auto">
            <a:xfrm>
              <a:off x="9642475" y="4716463"/>
              <a:ext cx="49213" cy="49213"/>
            </a:xfrm>
            <a:custGeom>
              <a:avLst/>
              <a:gdLst>
                <a:gd name="T0" fmla="*/ 155 w 155"/>
                <a:gd name="T1" fmla="*/ 78 h 154"/>
                <a:gd name="T2" fmla="*/ 153 w 155"/>
                <a:gd name="T3" fmla="*/ 92 h 154"/>
                <a:gd name="T4" fmla="*/ 148 w 155"/>
                <a:gd name="T5" fmla="*/ 107 h 154"/>
                <a:gd name="T6" fmla="*/ 141 w 155"/>
                <a:gd name="T7" fmla="*/ 120 h 154"/>
                <a:gd name="T8" fmla="*/ 132 w 155"/>
                <a:gd name="T9" fmla="*/ 131 h 154"/>
                <a:gd name="T10" fmla="*/ 121 w 155"/>
                <a:gd name="T11" fmla="*/ 140 h 154"/>
                <a:gd name="T12" fmla="*/ 108 w 155"/>
                <a:gd name="T13" fmla="*/ 148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9 w 155"/>
                <a:gd name="T25" fmla="*/ 136 h 154"/>
                <a:gd name="T26" fmla="*/ 19 w 155"/>
                <a:gd name="T27" fmla="*/ 126 h 154"/>
                <a:gd name="T28" fmla="*/ 9 w 155"/>
                <a:gd name="T29" fmla="*/ 114 h 154"/>
                <a:gd name="T30" fmla="*/ 4 w 155"/>
                <a:gd name="T31" fmla="*/ 100 h 154"/>
                <a:gd name="T32" fmla="*/ 0 w 155"/>
                <a:gd name="T33" fmla="*/ 84 h 154"/>
                <a:gd name="T34" fmla="*/ 0 w 155"/>
                <a:gd name="T35" fmla="*/ 78 h 154"/>
                <a:gd name="T36" fmla="*/ 1 w 155"/>
                <a:gd name="T37" fmla="*/ 62 h 154"/>
                <a:gd name="T38" fmla="*/ 6 w 155"/>
                <a:gd name="T39" fmla="*/ 47 h 154"/>
                <a:gd name="T40" fmla="*/ 14 w 155"/>
                <a:gd name="T41" fmla="*/ 34 h 154"/>
                <a:gd name="T42" fmla="*/ 23 w 155"/>
                <a:gd name="T43" fmla="*/ 23 h 154"/>
                <a:gd name="T44" fmla="*/ 35 w 155"/>
                <a:gd name="T45" fmla="*/ 13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8 h 154"/>
                <a:gd name="T62" fmla="*/ 146 w 155"/>
                <a:gd name="T63" fmla="*/ 40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4"/>
                  </a:lnTo>
                  <a:lnTo>
                    <a:pt x="153" y="92"/>
                  </a:lnTo>
                  <a:lnTo>
                    <a:pt x="151" y="100"/>
                  </a:lnTo>
                  <a:lnTo>
                    <a:pt x="148" y="107"/>
                  </a:lnTo>
                  <a:lnTo>
                    <a:pt x="146" y="114"/>
                  </a:lnTo>
                  <a:lnTo>
                    <a:pt x="141" y="120"/>
                  </a:lnTo>
                  <a:lnTo>
                    <a:pt x="137" y="126"/>
                  </a:lnTo>
                  <a:lnTo>
                    <a:pt x="132" y="131"/>
                  </a:lnTo>
                  <a:lnTo>
                    <a:pt x="126" y="136"/>
                  </a:lnTo>
                  <a:lnTo>
                    <a:pt x="121" y="140"/>
                  </a:lnTo>
                  <a:lnTo>
                    <a:pt x="114" y="145"/>
                  </a:lnTo>
                  <a:lnTo>
                    <a:pt x="108"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0"/>
                  </a:lnTo>
                  <a:lnTo>
                    <a:pt x="29" y="136"/>
                  </a:lnTo>
                  <a:lnTo>
                    <a:pt x="23" y="131"/>
                  </a:lnTo>
                  <a:lnTo>
                    <a:pt x="19" y="126"/>
                  </a:lnTo>
                  <a:lnTo>
                    <a:pt x="14" y="120"/>
                  </a:lnTo>
                  <a:lnTo>
                    <a:pt x="9" y="114"/>
                  </a:lnTo>
                  <a:lnTo>
                    <a:pt x="6" y="107"/>
                  </a:lnTo>
                  <a:lnTo>
                    <a:pt x="4" y="100"/>
                  </a:lnTo>
                  <a:lnTo>
                    <a:pt x="1" y="92"/>
                  </a:lnTo>
                  <a:lnTo>
                    <a:pt x="0" y="84"/>
                  </a:lnTo>
                  <a:lnTo>
                    <a:pt x="0" y="78"/>
                  </a:lnTo>
                  <a:lnTo>
                    <a:pt x="0" y="78"/>
                  </a:lnTo>
                  <a:lnTo>
                    <a:pt x="0" y="70"/>
                  </a:lnTo>
                  <a:lnTo>
                    <a:pt x="1" y="62"/>
                  </a:lnTo>
                  <a:lnTo>
                    <a:pt x="4" y="55"/>
                  </a:lnTo>
                  <a:lnTo>
                    <a:pt x="6" y="47"/>
                  </a:lnTo>
                  <a:lnTo>
                    <a:pt x="9" y="40"/>
                  </a:lnTo>
                  <a:lnTo>
                    <a:pt x="14" y="34"/>
                  </a:lnTo>
                  <a:lnTo>
                    <a:pt x="19" y="28"/>
                  </a:lnTo>
                  <a:lnTo>
                    <a:pt x="23" y="23"/>
                  </a:lnTo>
                  <a:lnTo>
                    <a:pt x="29" y="18"/>
                  </a:lnTo>
                  <a:lnTo>
                    <a:pt x="35" y="13"/>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1" y="13"/>
                  </a:lnTo>
                  <a:lnTo>
                    <a:pt x="126" y="18"/>
                  </a:lnTo>
                  <a:lnTo>
                    <a:pt x="132" y="23"/>
                  </a:lnTo>
                  <a:lnTo>
                    <a:pt x="137" y="28"/>
                  </a:lnTo>
                  <a:lnTo>
                    <a:pt x="141" y="34"/>
                  </a:lnTo>
                  <a:lnTo>
                    <a:pt x="146" y="40"/>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5" name="Freeform 1816">
              <a:extLst>
                <a:ext uri="{FF2B5EF4-FFF2-40B4-BE49-F238E27FC236}">
                  <a16:creationId xmlns:a16="http://schemas.microsoft.com/office/drawing/2014/main" id="{2C2F5891-B66B-400E-A81F-A5319F50999F}"/>
                </a:ext>
              </a:extLst>
            </p:cNvPr>
            <p:cNvSpPr>
              <a:spLocks/>
            </p:cNvSpPr>
            <p:nvPr/>
          </p:nvSpPr>
          <p:spPr bwMode="auto">
            <a:xfrm>
              <a:off x="9712325" y="4152901"/>
              <a:ext cx="47625" cy="49213"/>
            </a:xfrm>
            <a:custGeom>
              <a:avLst/>
              <a:gdLst>
                <a:gd name="T0" fmla="*/ 154 w 154"/>
                <a:gd name="T1" fmla="*/ 77 h 154"/>
                <a:gd name="T2" fmla="*/ 153 w 154"/>
                <a:gd name="T3" fmla="*/ 93 h 154"/>
                <a:gd name="T4" fmla="*/ 149 w 154"/>
                <a:gd name="T5" fmla="*/ 106 h 154"/>
                <a:gd name="T6" fmla="*/ 141 w 154"/>
                <a:gd name="T7" fmla="*/ 120 h 154"/>
                <a:gd name="T8" fmla="*/ 132 w 154"/>
                <a:gd name="T9" fmla="*/ 131 h 154"/>
                <a:gd name="T10" fmla="*/ 120 w 154"/>
                <a:gd name="T11" fmla="*/ 141 h 154"/>
                <a:gd name="T12" fmla="*/ 107 w 154"/>
                <a:gd name="T13" fmla="*/ 147 h 154"/>
                <a:gd name="T14" fmla="*/ 93 w 154"/>
                <a:gd name="T15" fmla="*/ 152 h 154"/>
                <a:gd name="T16" fmla="*/ 78 w 154"/>
                <a:gd name="T17" fmla="*/ 154 h 154"/>
                <a:gd name="T18" fmla="*/ 70 w 154"/>
                <a:gd name="T19" fmla="*/ 153 h 154"/>
                <a:gd name="T20" fmla="*/ 54 w 154"/>
                <a:gd name="T21" fmla="*/ 150 h 154"/>
                <a:gd name="T22" fmla="*/ 40 w 154"/>
                <a:gd name="T23" fmla="*/ 144 h 154"/>
                <a:gd name="T24" fmla="*/ 29 w 154"/>
                <a:gd name="T25" fmla="*/ 136 h 154"/>
                <a:gd name="T26" fmla="*/ 18 w 154"/>
                <a:gd name="T27" fmla="*/ 126 h 154"/>
                <a:gd name="T28" fmla="*/ 9 w 154"/>
                <a:gd name="T29" fmla="*/ 113 h 154"/>
                <a:gd name="T30" fmla="*/ 3 w 154"/>
                <a:gd name="T31" fmla="*/ 99 h 154"/>
                <a:gd name="T32" fmla="*/ 1 w 154"/>
                <a:gd name="T33" fmla="*/ 85 h 154"/>
                <a:gd name="T34" fmla="*/ 0 w 154"/>
                <a:gd name="T35" fmla="*/ 77 h 154"/>
                <a:gd name="T36" fmla="*/ 2 w 154"/>
                <a:gd name="T37" fmla="*/ 61 h 154"/>
                <a:gd name="T38" fmla="*/ 7 w 154"/>
                <a:gd name="T39" fmla="*/ 47 h 154"/>
                <a:gd name="T40" fmla="*/ 14 w 154"/>
                <a:gd name="T41" fmla="*/ 33 h 154"/>
                <a:gd name="T42" fmla="*/ 23 w 154"/>
                <a:gd name="T43" fmla="*/ 23 h 154"/>
                <a:gd name="T44" fmla="*/ 34 w 154"/>
                <a:gd name="T45" fmla="*/ 12 h 154"/>
                <a:gd name="T46" fmla="*/ 47 w 154"/>
                <a:gd name="T47" fmla="*/ 6 h 154"/>
                <a:gd name="T48" fmla="*/ 62 w 154"/>
                <a:gd name="T49" fmla="*/ 1 h 154"/>
                <a:gd name="T50" fmla="*/ 78 w 154"/>
                <a:gd name="T51" fmla="*/ 0 h 154"/>
                <a:gd name="T52" fmla="*/ 85 w 154"/>
                <a:gd name="T53" fmla="*/ 0 h 154"/>
                <a:gd name="T54" fmla="*/ 101 w 154"/>
                <a:gd name="T55" fmla="*/ 3 h 154"/>
                <a:gd name="T56" fmla="*/ 114 w 154"/>
                <a:gd name="T57" fmla="*/ 9 h 154"/>
                <a:gd name="T58" fmla="*/ 126 w 154"/>
                <a:gd name="T59" fmla="*/ 17 h 154"/>
                <a:gd name="T60" fmla="*/ 137 w 154"/>
                <a:gd name="T61" fmla="*/ 27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0"/>
                  </a:lnTo>
                  <a:lnTo>
                    <a:pt x="93" y="152"/>
                  </a:lnTo>
                  <a:lnTo>
                    <a:pt x="85" y="153"/>
                  </a:lnTo>
                  <a:lnTo>
                    <a:pt x="78" y="154"/>
                  </a:lnTo>
                  <a:lnTo>
                    <a:pt x="78" y="154"/>
                  </a:lnTo>
                  <a:lnTo>
                    <a:pt x="70" y="153"/>
                  </a:lnTo>
                  <a:lnTo>
                    <a:pt x="62" y="152"/>
                  </a:lnTo>
                  <a:lnTo>
                    <a:pt x="54" y="150"/>
                  </a:lnTo>
                  <a:lnTo>
                    <a:pt x="47" y="147"/>
                  </a:lnTo>
                  <a:lnTo>
                    <a:pt x="40"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1"/>
                  </a:lnTo>
                  <a:lnTo>
                    <a:pt x="3" y="54"/>
                  </a:lnTo>
                  <a:lnTo>
                    <a:pt x="7" y="47"/>
                  </a:lnTo>
                  <a:lnTo>
                    <a:pt x="9" y="40"/>
                  </a:lnTo>
                  <a:lnTo>
                    <a:pt x="14" y="33"/>
                  </a:lnTo>
                  <a:lnTo>
                    <a:pt x="18" y="27"/>
                  </a:lnTo>
                  <a:lnTo>
                    <a:pt x="23" y="23"/>
                  </a:lnTo>
                  <a:lnTo>
                    <a:pt x="29" y="17"/>
                  </a:lnTo>
                  <a:lnTo>
                    <a:pt x="34" y="12"/>
                  </a:lnTo>
                  <a:lnTo>
                    <a:pt x="40" y="9"/>
                  </a:lnTo>
                  <a:lnTo>
                    <a:pt x="47" y="6"/>
                  </a:lnTo>
                  <a:lnTo>
                    <a:pt x="54" y="3"/>
                  </a:lnTo>
                  <a:lnTo>
                    <a:pt x="62" y="1"/>
                  </a:lnTo>
                  <a:lnTo>
                    <a:pt x="70" y="0"/>
                  </a:lnTo>
                  <a:lnTo>
                    <a:pt x="78" y="0"/>
                  </a:lnTo>
                  <a:lnTo>
                    <a:pt x="78" y="0"/>
                  </a:lnTo>
                  <a:lnTo>
                    <a:pt x="85" y="0"/>
                  </a:lnTo>
                  <a:lnTo>
                    <a:pt x="93" y="1"/>
                  </a:lnTo>
                  <a:lnTo>
                    <a:pt x="101" y="3"/>
                  </a:lnTo>
                  <a:lnTo>
                    <a:pt x="107" y="6"/>
                  </a:lnTo>
                  <a:lnTo>
                    <a:pt x="114" y="9"/>
                  </a:lnTo>
                  <a:lnTo>
                    <a:pt x="120" y="12"/>
                  </a:lnTo>
                  <a:lnTo>
                    <a:pt x="126" y="17"/>
                  </a:lnTo>
                  <a:lnTo>
                    <a:pt x="132" y="23"/>
                  </a:lnTo>
                  <a:lnTo>
                    <a:pt x="137" y="27"/>
                  </a:lnTo>
                  <a:lnTo>
                    <a:pt x="141"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6" name="Freeform 1817">
              <a:extLst>
                <a:ext uri="{FF2B5EF4-FFF2-40B4-BE49-F238E27FC236}">
                  <a16:creationId xmlns:a16="http://schemas.microsoft.com/office/drawing/2014/main" id="{CAA8E51F-8CEA-4F37-AE69-41FF081D940B}"/>
                </a:ext>
              </a:extLst>
            </p:cNvPr>
            <p:cNvSpPr>
              <a:spLocks/>
            </p:cNvSpPr>
            <p:nvPr/>
          </p:nvSpPr>
          <p:spPr bwMode="auto">
            <a:xfrm>
              <a:off x="9640888" y="4152901"/>
              <a:ext cx="49213" cy="49213"/>
            </a:xfrm>
            <a:custGeom>
              <a:avLst/>
              <a:gdLst>
                <a:gd name="T0" fmla="*/ 154 w 154"/>
                <a:gd name="T1" fmla="*/ 77 h 154"/>
                <a:gd name="T2" fmla="*/ 152 w 154"/>
                <a:gd name="T3" fmla="*/ 93 h 154"/>
                <a:gd name="T4" fmla="*/ 148 w 154"/>
                <a:gd name="T5" fmla="*/ 106 h 154"/>
                <a:gd name="T6" fmla="*/ 141 w 154"/>
                <a:gd name="T7" fmla="*/ 120 h 154"/>
                <a:gd name="T8" fmla="*/ 132 w 154"/>
                <a:gd name="T9" fmla="*/ 131 h 154"/>
                <a:gd name="T10" fmla="*/ 120 w 154"/>
                <a:gd name="T11" fmla="*/ 141 h 154"/>
                <a:gd name="T12" fmla="*/ 107 w 154"/>
                <a:gd name="T13" fmla="*/ 147 h 154"/>
                <a:gd name="T14" fmla="*/ 93 w 154"/>
                <a:gd name="T15" fmla="*/ 152 h 154"/>
                <a:gd name="T16" fmla="*/ 78 w 154"/>
                <a:gd name="T17" fmla="*/ 154 h 154"/>
                <a:gd name="T18" fmla="*/ 70 w 154"/>
                <a:gd name="T19" fmla="*/ 153 h 154"/>
                <a:gd name="T20" fmla="*/ 54 w 154"/>
                <a:gd name="T21" fmla="*/ 150 h 154"/>
                <a:gd name="T22" fmla="*/ 40 w 154"/>
                <a:gd name="T23" fmla="*/ 144 h 154"/>
                <a:gd name="T24" fmla="*/ 29 w 154"/>
                <a:gd name="T25" fmla="*/ 136 h 154"/>
                <a:gd name="T26" fmla="*/ 18 w 154"/>
                <a:gd name="T27" fmla="*/ 126 h 154"/>
                <a:gd name="T28" fmla="*/ 9 w 154"/>
                <a:gd name="T29" fmla="*/ 113 h 154"/>
                <a:gd name="T30" fmla="*/ 3 w 154"/>
                <a:gd name="T31" fmla="*/ 99 h 154"/>
                <a:gd name="T32" fmla="*/ 0 w 154"/>
                <a:gd name="T33" fmla="*/ 85 h 154"/>
                <a:gd name="T34" fmla="*/ 0 w 154"/>
                <a:gd name="T35" fmla="*/ 77 h 154"/>
                <a:gd name="T36" fmla="*/ 1 w 154"/>
                <a:gd name="T37" fmla="*/ 61 h 154"/>
                <a:gd name="T38" fmla="*/ 6 w 154"/>
                <a:gd name="T39" fmla="*/ 47 h 154"/>
                <a:gd name="T40" fmla="*/ 14 w 154"/>
                <a:gd name="T41" fmla="*/ 33 h 154"/>
                <a:gd name="T42" fmla="*/ 23 w 154"/>
                <a:gd name="T43" fmla="*/ 23 h 154"/>
                <a:gd name="T44" fmla="*/ 34 w 154"/>
                <a:gd name="T45" fmla="*/ 12 h 154"/>
                <a:gd name="T46" fmla="*/ 47 w 154"/>
                <a:gd name="T47" fmla="*/ 6 h 154"/>
                <a:gd name="T48" fmla="*/ 62 w 154"/>
                <a:gd name="T49" fmla="*/ 1 h 154"/>
                <a:gd name="T50" fmla="*/ 78 w 154"/>
                <a:gd name="T51" fmla="*/ 0 h 154"/>
                <a:gd name="T52" fmla="*/ 85 w 154"/>
                <a:gd name="T53" fmla="*/ 0 h 154"/>
                <a:gd name="T54" fmla="*/ 101 w 154"/>
                <a:gd name="T55" fmla="*/ 3 h 154"/>
                <a:gd name="T56" fmla="*/ 114 w 154"/>
                <a:gd name="T57" fmla="*/ 9 h 154"/>
                <a:gd name="T58" fmla="*/ 126 w 154"/>
                <a:gd name="T59" fmla="*/ 17 h 154"/>
                <a:gd name="T60" fmla="*/ 136 w 154"/>
                <a:gd name="T61" fmla="*/ 27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99"/>
                  </a:lnTo>
                  <a:lnTo>
                    <a:pt x="148" y="106"/>
                  </a:lnTo>
                  <a:lnTo>
                    <a:pt x="145" y="113"/>
                  </a:lnTo>
                  <a:lnTo>
                    <a:pt x="141" y="120"/>
                  </a:lnTo>
                  <a:lnTo>
                    <a:pt x="136" y="126"/>
                  </a:lnTo>
                  <a:lnTo>
                    <a:pt x="132" y="131"/>
                  </a:lnTo>
                  <a:lnTo>
                    <a:pt x="126" y="136"/>
                  </a:lnTo>
                  <a:lnTo>
                    <a:pt x="120" y="141"/>
                  </a:lnTo>
                  <a:lnTo>
                    <a:pt x="114" y="144"/>
                  </a:lnTo>
                  <a:lnTo>
                    <a:pt x="107" y="147"/>
                  </a:lnTo>
                  <a:lnTo>
                    <a:pt x="101" y="150"/>
                  </a:lnTo>
                  <a:lnTo>
                    <a:pt x="93" y="152"/>
                  </a:lnTo>
                  <a:lnTo>
                    <a:pt x="85" y="153"/>
                  </a:lnTo>
                  <a:lnTo>
                    <a:pt x="78" y="154"/>
                  </a:lnTo>
                  <a:lnTo>
                    <a:pt x="78" y="154"/>
                  </a:lnTo>
                  <a:lnTo>
                    <a:pt x="70" y="153"/>
                  </a:lnTo>
                  <a:lnTo>
                    <a:pt x="62" y="152"/>
                  </a:lnTo>
                  <a:lnTo>
                    <a:pt x="54" y="150"/>
                  </a:lnTo>
                  <a:lnTo>
                    <a:pt x="47" y="147"/>
                  </a:lnTo>
                  <a:lnTo>
                    <a:pt x="40" y="144"/>
                  </a:lnTo>
                  <a:lnTo>
                    <a:pt x="34" y="141"/>
                  </a:lnTo>
                  <a:lnTo>
                    <a:pt x="29" y="136"/>
                  </a:lnTo>
                  <a:lnTo>
                    <a:pt x="23" y="131"/>
                  </a:lnTo>
                  <a:lnTo>
                    <a:pt x="18" y="126"/>
                  </a:lnTo>
                  <a:lnTo>
                    <a:pt x="14"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4" y="33"/>
                  </a:lnTo>
                  <a:lnTo>
                    <a:pt x="18" y="27"/>
                  </a:lnTo>
                  <a:lnTo>
                    <a:pt x="23" y="23"/>
                  </a:lnTo>
                  <a:lnTo>
                    <a:pt x="29" y="17"/>
                  </a:lnTo>
                  <a:lnTo>
                    <a:pt x="34" y="12"/>
                  </a:lnTo>
                  <a:lnTo>
                    <a:pt x="40" y="9"/>
                  </a:lnTo>
                  <a:lnTo>
                    <a:pt x="47" y="6"/>
                  </a:lnTo>
                  <a:lnTo>
                    <a:pt x="54" y="3"/>
                  </a:lnTo>
                  <a:lnTo>
                    <a:pt x="62" y="1"/>
                  </a:lnTo>
                  <a:lnTo>
                    <a:pt x="70" y="0"/>
                  </a:lnTo>
                  <a:lnTo>
                    <a:pt x="78" y="0"/>
                  </a:lnTo>
                  <a:lnTo>
                    <a:pt x="78" y="0"/>
                  </a:lnTo>
                  <a:lnTo>
                    <a:pt x="85" y="0"/>
                  </a:lnTo>
                  <a:lnTo>
                    <a:pt x="93" y="1"/>
                  </a:lnTo>
                  <a:lnTo>
                    <a:pt x="101" y="3"/>
                  </a:lnTo>
                  <a:lnTo>
                    <a:pt x="107" y="6"/>
                  </a:lnTo>
                  <a:lnTo>
                    <a:pt x="114" y="9"/>
                  </a:lnTo>
                  <a:lnTo>
                    <a:pt x="120" y="12"/>
                  </a:lnTo>
                  <a:lnTo>
                    <a:pt x="126" y="17"/>
                  </a:lnTo>
                  <a:lnTo>
                    <a:pt x="132" y="23"/>
                  </a:lnTo>
                  <a:lnTo>
                    <a:pt x="136" y="27"/>
                  </a:lnTo>
                  <a:lnTo>
                    <a:pt x="141" y="33"/>
                  </a:lnTo>
                  <a:lnTo>
                    <a:pt x="145" y="40"/>
                  </a:lnTo>
                  <a:lnTo>
                    <a:pt x="148"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7" name="Freeform 1818">
              <a:extLst>
                <a:ext uri="{FF2B5EF4-FFF2-40B4-BE49-F238E27FC236}">
                  <a16:creationId xmlns:a16="http://schemas.microsoft.com/office/drawing/2014/main" id="{2DD77994-2B51-4C2B-889E-3D924C846003}"/>
                </a:ext>
              </a:extLst>
            </p:cNvPr>
            <p:cNvSpPr>
              <a:spLocks/>
            </p:cNvSpPr>
            <p:nvPr/>
          </p:nvSpPr>
          <p:spPr bwMode="auto">
            <a:xfrm>
              <a:off x="9288463" y="4919663"/>
              <a:ext cx="49213" cy="49213"/>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2 h 154"/>
                <a:gd name="T10" fmla="*/ 120 w 154"/>
                <a:gd name="T11" fmla="*/ 141 h 154"/>
                <a:gd name="T12" fmla="*/ 106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7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5 h 154"/>
                <a:gd name="T42" fmla="*/ 23 w 154"/>
                <a:gd name="T43" fmla="*/ 23 h 154"/>
                <a:gd name="T44" fmla="*/ 34 w 154"/>
                <a:gd name="T45" fmla="*/ 13 h 154"/>
                <a:gd name="T46" fmla="*/ 47 w 154"/>
                <a:gd name="T47" fmla="*/ 6 h 154"/>
                <a:gd name="T48" fmla="*/ 62 w 154"/>
                <a:gd name="T49" fmla="*/ 1 h 154"/>
                <a:gd name="T50" fmla="*/ 77 w 154"/>
                <a:gd name="T51" fmla="*/ 0 h 154"/>
                <a:gd name="T52" fmla="*/ 85 w 154"/>
                <a:gd name="T53" fmla="*/ 0 h 154"/>
                <a:gd name="T54" fmla="*/ 100 w 154"/>
                <a:gd name="T55" fmla="*/ 4 h 154"/>
                <a:gd name="T56" fmla="*/ 113 w 154"/>
                <a:gd name="T57" fmla="*/ 10 h 154"/>
                <a:gd name="T58" fmla="*/ 126 w 154"/>
                <a:gd name="T59" fmla="*/ 18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4" y="114"/>
                  </a:lnTo>
                  <a:lnTo>
                    <a:pt x="141" y="120"/>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3"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7" y="18"/>
                  </a:lnTo>
                  <a:lnTo>
                    <a:pt x="34" y="13"/>
                  </a:lnTo>
                  <a:lnTo>
                    <a:pt x="40" y="10"/>
                  </a:lnTo>
                  <a:lnTo>
                    <a:pt x="47" y="6"/>
                  </a:lnTo>
                  <a:lnTo>
                    <a:pt x="54" y="4"/>
                  </a:lnTo>
                  <a:lnTo>
                    <a:pt x="62" y="1"/>
                  </a:lnTo>
                  <a:lnTo>
                    <a:pt x="69" y="0"/>
                  </a:lnTo>
                  <a:lnTo>
                    <a:pt x="77" y="0"/>
                  </a:lnTo>
                  <a:lnTo>
                    <a:pt x="77" y="0"/>
                  </a:lnTo>
                  <a:lnTo>
                    <a:pt x="85" y="0"/>
                  </a:lnTo>
                  <a:lnTo>
                    <a:pt x="93" y="1"/>
                  </a:lnTo>
                  <a:lnTo>
                    <a:pt x="100" y="4"/>
                  </a:lnTo>
                  <a:lnTo>
                    <a:pt x="106" y="6"/>
                  </a:lnTo>
                  <a:lnTo>
                    <a:pt x="113" y="10"/>
                  </a:lnTo>
                  <a:lnTo>
                    <a:pt x="120" y="13"/>
                  </a:lnTo>
                  <a:lnTo>
                    <a:pt x="126" y="18"/>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8" name="Freeform 1819">
              <a:extLst>
                <a:ext uri="{FF2B5EF4-FFF2-40B4-BE49-F238E27FC236}">
                  <a16:creationId xmlns:a16="http://schemas.microsoft.com/office/drawing/2014/main" id="{C5678C23-10A2-4E8A-B58B-CD90A5791CD8}"/>
                </a:ext>
              </a:extLst>
            </p:cNvPr>
            <p:cNvSpPr>
              <a:spLocks/>
            </p:cNvSpPr>
            <p:nvPr/>
          </p:nvSpPr>
          <p:spPr bwMode="auto">
            <a:xfrm>
              <a:off x="9288463" y="4848226"/>
              <a:ext cx="49213" cy="49213"/>
            </a:xfrm>
            <a:custGeom>
              <a:avLst/>
              <a:gdLst>
                <a:gd name="T0" fmla="*/ 154 w 154"/>
                <a:gd name="T1" fmla="*/ 77 h 154"/>
                <a:gd name="T2" fmla="*/ 152 w 154"/>
                <a:gd name="T3" fmla="*/ 93 h 154"/>
                <a:gd name="T4" fmla="*/ 148 w 154"/>
                <a:gd name="T5" fmla="*/ 107 h 154"/>
                <a:gd name="T6" fmla="*/ 141 w 154"/>
                <a:gd name="T7" fmla="*/ 121 h 154"/>
                <a:gd name="T8" fmla="*/ 132 w 154"/>
                <a:gd name="T9" fmla="*/ 132 h 154"/>
                <a:gd name="T10" fmla="*/ 120 w 154"/>
                <a:gd name="T11" fmla="*/ 141 h 154"/>
                <a:gd name="T12" fmla="*/ 106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7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5 h 154"/>
                <a:gd name="T42" fmla="*/ 23 w 154"/>
                <a:gd name="T43" fmla="*/ 23 h 154"/>
                <a:gd name="T44" fmla="*/ 34 w 154"/>
                <a:gd name="T45" fmla="*/ 13 h 154"/>
                <a:gd name="T46" fmla="*/ 47 w 154"/>
                <a:gd name="T47" fmla="*/ 6 h 154"/>
                <a:gd name="T48" fmla="*/ 62 w 154"/>
                <a:gd name="T49" fmla="*/ 2 h 154"/>
                <a:gd name="T50" fmla="*/ 77 w 154"/>
                <a:gd name="T51" fmla="*/ 0 h 154"/>
                <a:gd name="T52" fmla="*/ 85 w 154"/>
                <a:gd name="T53" fmla="*/ 0 h 154"/>
                <a:gd name="T54" fmla="*/ 100 w 154"/>
                <a:gd name="T55" fmla="*/ 4 h 154"/>
                <a:gd name="T56" fmla="*/ 113 w 154"/>
                <a:gd name="T57" fmla="*/ 10 h 154"/>
                <a:gd name="T58" fmla="*/ 126 w 154"/>
                <a:gd name="T59" fmla="*/ 18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4" y="114"/>
                  </a:lnTo>
                  <a:lnTo>
                    <a:pt x="141" y="121"/>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3"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7"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6" y="6"/>
                  </a:lnTo>
                  <a:lnTo>
                    <a:pt x="113" y="10"/>
                  </a:lnTo>
                  <a:lnTo>
                    <a:pt x="120" y="13"/>
                  </a:lnTo>
                  <a:lnTo>
                    <a:pt x="126" y="18"/>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9" name="Freeform 1820">
              <a:extLst>
                <a:ext uri="{FF2B5EF4-FFF2-40B4-BE49-F238E27FC236}">
                  <a16:creationId xmlns:a16="http://schemas.microsoft.com/office/drawing/2014/main" id="{210CB097-6B47-496A-8D6A-D2A9EDDAB02F}"/>
                </a:ext>
              </a:extLst>
            </p:cNvPr>
            <p:cNvSpPr>
              <a:spLocks/>
            </p:cNvSpPr>
            <p:nvPr/>
          </p:nvSpPr>
          <p:spPr bwMode="auto">
            <a:xfrm>
              <a:off x="9432925" y="4919663"/>
              <a:ext cx="47625" cy="49213"/>
            </a:xfrm>
            <a:custGeom>
              <a:avLst/>
              <a:gdLst>
                <a:gd name="T0" fmla="*/ 154 w 154"/>
                <a:gd name="T1" fmla="*/ 77 h 154"/>
                <a:gd name="T2" fmla="*/ 152 w 154"/>
                <a:gd name="T3" fmla="*/ 93 h 154"/>
                <a:gd name="T4" fmla="*/ 148 w 154"/>
                <a:gd name="T5" fmla="*/ 107 h 154"/>
                <a:gd name="T6" fmla="*/ 141 w 154"/>
                <a:gd name="T7" fmla="*/ 120 h 154"/>
                <a:gd name="T8" fmla="*/ 131 w 154"/>
                <a:gd name="T9" fmla="*/ 132 h 154"/>
                <a:gd name="T10" fmla="*/ 120 w 154"/>
                <a:gd name="T11" fmla="*/ 141 h 154"/>
                <a:gd name="T12" fmla="*/ 106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7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6 w 154"/>
                <a:gd name="T39" fmla="*/ 47 h 154"/>
                <a:gd name="T40" fmla="*/ 12 w 154"/>
                <a:gd name="T41" fmla="*/ 35 h 154"/>
                <a:gd name="T42" fmla="*/ 23 w 154"/>
                <a:gd name="T43" fmla="*/ 23 h 154"/>
                <a:gd name="T44" fmla="*/ 34 w 154"/>
                <a:gd name="T45" fmla="*/ 13 h 154"/>
                <a:gd name="T46" fmla="*/ 47 w 154"/>
                <a:gd name="T47" fmla="*/ 6 h 154"/>
                <a:gd name="T48" fmla="*/ 62 w 154"/>
                <a:gd name="T49" fmla="*/ 1 h 154"/>
                <a:gd name="T50" fmla="*/ 77 w 154"/>
                <a:gd name="T51" fmla="*/ 0 h 154"/>
                <a:gd name="T52" fmla="*/ 85 w 154"/>
                <a:gd name="T53" fmla="*/ 0 h 154"/>
                <a:gd name="T54" fmla="*/ 99 w 154"/>
                <a:gd name="T55" fmla="*/ 4 h 154"/>
                <a:gd name="T56" fmla="*/ 113 w 154"/>
                <a:gd name="T57" fmla="*/ 10 h 154"/>
                <a:gd name="T58" fmla="*/ 126 w 154"/>
                <a:gd name="T59" fmla="*/ 18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4" y="114"/>
                  </a:lnTo>
                  <a:lnTo>
                    <a:pt x="141" y="120"/>
                  </a:lnTo>
                  <a:lnTo>
                    <a:pt x="136" y="126"/>
                  </a:lnTo>
                  <a:lnTo>
                    <a:pt x="131"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2"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8"/>
                  </a:lnTo>
                  <a:lnTo>
                    <a:pt x="34" y="13"/>
                  </a:lnTo>
                  <a:lnTo>
                    <a:pt x="40" y="10"/>
                  </a:lnTo>
                  <a:lnTo>
                    <a:pt x="47" y="6"/>
                  </a:lnTo>
                  <a:lnTo>
                    <a:pt x="54" y="4"/>
                  </a:lnTo>
                  <a:lnTo>
                    <a:pt x="62" y="1"/>
                  </a:lnTo>
                  <a:lnTo>
                    <a:pt x="69" y="0"/>
                  </a:lnTo>
                  <a:lnTo>
                    <a:pt x="77" y="0"/>
                  </a:lnTo>
                  <a:lnTo>
                    <a:pt x="77" y="0"/>
                  </a:lnTo>
                  <a:lnTo>
                    <a:pt x="85" y="0"/>
                  </a:lnTo>
                  <a:lnTo>
                    <a:pt x="93" y="1"/>
                  </a:lnTo>
                  <a:lnTo>
                    <a:pt x="99" y="4"/>
                  </a:lnTo>
                  <a:lnTo>
                    <a:pt x="106" y="6"/>
                  </a:lnTo>
                  <a:lnTo>
                    <a:pt x="113" y="10"/>
                  </a:lnTo>
                  <a:lnTo>
                    <a:pt x="120" y="13"/>
                  </a:lnTo>
                  <a:lnTo>
                    <a:pt x="126" y="18"/>
                  </a:lnTo>
                  <a:lnTo>
                    <a:pt x="131" y="23"/>
                  </a:lnTo>
                  <a:lnTo>
                    <a:pt x="136" y="28"/>
                  </a:lnTo>
                  <a:lnTo>
                    <a:pt x="141" y="35"/>
                  </a:lnTo>
                  <a:lnTo>
                    <a:pt x="144"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0" name="Freeform 1821">
              <a:extLst>
                <a:ext uri="{FF2B5EF4-FFF2-40B4-BE49-F238E27FC236}">
                  <a16:creationId xmlns:a16="http://schemas.microsoft.com/office/drawing/2014/main" id="{6D266DEB-0250-4862-A8CC-83C253AF606E}"/>
                </a:ext>
              </a:extLst>
            </p:cNvPr>
            <p:cNvSpPr>
              <a:spLocks/>
            </p:cNvSpPr>
            <p:nvPr/>
          </p:nvSpPr>
          <p:spPr bwMode="auto">
            <a:xfrm>
              <a:off x="9501188" y="4919663"/>
              <a:ext cx="49213" cy="49213"/>
            </a:xfrm>
            <a:custGeom>
              <a:avLst/>
              <a:gdLst>
                <a:gd name="T0" fmla="*/ 155 w 155"/>
                <a:gd name="T1" fmla="*/ 77 h 154"/>
                <a:gd name="T2" fmla="*/ 153 w 155"/>
                <a:gd name="T3" fmla="*/ 93 h 154"/>
                <a:gd name="T4" fmla="*/ 148 w 155"/>
                <a:gd name="T5" fmla="*/ 107 h 154"/>
                <a:gd name="T6" fmla="*/ 141 w 155"/>
                <a:gd name="T7" fmla="*/ 120 h 154"/>
                <a:gd name="T8" fmla="*/ 132 w 155"/>
                <a:gd name="T9" fmla="*/ 132 h 154"/>
                <a:gd name="T10" fmla="*/ 121 w 155"/>
                <a:gd name="T11" fmla="*/ 141 h 154"/>
                <a:gd name="T12" fmla="*/ 108 w 155"/>
                <a:gd name="T13" fmla="*/ 148 h 154"/>
                <a:gd name="T14" fmla="*/ 93 w 155"/>
                <a:gd name="T15" fmla="*/ 153 h 154"/>
                <a:gd name="T16" fmla="*/ 77 w 155"/>
                <a:gd name="T17" fmla="*/ 154 h 154"/>
                <a:gd name="T18" fmla="*/ 69 w 155"/>
                <a:gd name="T19" fmla="*/ 154 h 154"/>
                <a:gd name="T20" fmla="*/ 54 w 155"/>
                <a:gd name="T21" fmla="*/ 150 h 154"/>
                <a:gd name="T22" fmla="*/ 41 w 155"/>
                <a:gd name="T23" fmla="*/ 145 h 154"/>
                <a:gd name="T24" fmla="*/ 28 w 155"/>
                <a:gd name="T25" fmla="*/ 137 h 154"/>
                <a:gd name="T26" fmla="*/ 18 w 155"/>
                <a:gd name="T27" fmla="*/ 126 h 154"/>
                <a:gd name="T28" fmla="*/ 10 w 155"/>
                <a:gd name="T29" fmla="*/ 114 h 154"/>
                <a:gd name="T30" fmla="*/ 4 w 155"/>
                <a:gd name="T31" fmla="*/ 100 h 154"/>
                <a:gd name="T32" fmla="*/ 0 w 155"/>
                <a:gd name="T33" fmla="*/ 85 h 154"/>
                <a:gd name="T34" fmla="*/ 0 w 155"/>
                <a:gd name="T35" fmla="*/ 77 h 154"/>
                <a:gd name="T36" fmla="*/ 2 w 155"/>
                <a:gd name="T37" fmla="*/ 62 h 154"/>
                <a:gd name="T38" fmla="*/ 6 w 155"/>
                <a:gd name="T39" fmla="*/ 47 h 154"/>
                <a:gd name="T40" fmla="*/ 13 w 155"/>
                <a:gd name="T41" fmla="*/ 35 h 154"/>
                <a:gd name="T42" fmla="*/ 23 w 155"/>
                <a:gd name="T43" fmla="*/ 23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10 h 154"/>
                <a:gd name="T58" fmla="*/ 126 w 155"/>
                <a:gd name="T59" fmla="*/ 18 h 154"/>
                <a:gd name="T60" fmla="*/ 137 w 155"/>
                <a:gd name="T61" fmla="*/ 28 h 154"/>
                <a:gd name="T62" fmla="*/ 145 w 155"/>
                <a:gd name="T63" fmla="*/ 40 h 154"/>
                <a:gd name="T64" fmla="*/ 152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2" y="100"/>
                  </a:lnTo>
                  <a:lnTo>
                    <a:pt x="148" y="107"/>
                  </a:lnTo>
                  <a:lnTo>
                    <a:pt x="145" y="114"/>
                  </a:lnTo>
                  <a:lnTo>
                    <a:pt x="141" y="120"/>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1" y="145"/>
                  </a:lnTo>
                  <a:lnTo>
                    <a:pt x="35" y="141"/>
                  </a:lnTo>
                  <a:lnTo>
                    <a:pt x="28" y="137"/>
                  </a:lnTo>
                  <a:lnTo>
                    <a:pt x="23" y="132"/>
                  </a:lnTo>
                  <a:lnTo>
                    <a:pt x="18" y="126"/>
                  </a:lnTo>
                  <a:lnTo>
                    <a:pt x="13" y="120"/>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3" y="35"/>
                  </a:lnTo>
                  <a:lnTo>
                    <a:pt x="18" y="28"/>
                  </a:lnTo>
                  <a:lnTo>
                    <a:pt x="23" y="23"/>
                  </a:lnTo>
                  <a:lnTo>
                    <a:pt x="28" y="18"/>
                  </a:lnTo>
                  <a:lnTo>
                    <a:pt x="35" y="13"/>
                  </a:lnTo>
                  <a:lnTo>
                    <a:pt x="41" y="10"/>
                  </a:lnTo>
                  <a:lnTo>
                    <a:pt x="47" y="6"/>
                  </a:lnTo>
                  <a:lnTo>
                    <a:pt x="54" y="4"/>
                  </a:lnTo>
                  <a:lnTo>
                    <a:pt x="62" y="1"/>
                  </a:lnTo>
                  <a:lnTo>
                    <a:pt x="69" y="0"/>
                  </a:lnTo>
                  <a:lnTo>
                    <a:pt x="77" y="0"/>
                  </a:lnTo>
                  <a:lnTo>
                    <a:pt x="77" y="0"/>
                  </a:lnTo>
                  <a:lnTo>
                    <a:pt x="85" y="0"/>
                  </a:lnTo>
                  <a:lnTo>
                    <a:pt x="93" y="1"/>
                  </a:lnTo>
                  <a:lnTo>
                    <a:pt x="100" y="4"/>
                  </a:lnTo>
                  <a:lnTo>
                    <a:pt x="108" y="6"/>
                  </a:lnTo>
                  <a:lnTo>
                    <a:pt x="114" y="10"/>
                  </a:lnTo>
                  <a:lnTo>
                    <a:pt x="121" y="13"/>
                  </a:lnTo>
                  <a:lnTo>
                    <a:pt x="126" y="18"/>
                  </a:lnTo>
                  <a:lnTo>
                    <a:pt x="132" y="23"/>
                  </a:lnTo>
                  <a:lnTo>
                    <a:pt x="137" y="28"/>
                  </a:lnTo>
                  <a:lnTo>
                    <a:pt x="141" y="35"/>
                  </a:lnTo>
                  <a:lnTo>
                    <a:pt x="145" y="40"/>
                  </a:lnTo>
                  <a:lnTo>
                    <a:pt x="148" y="47"/>
                  </a:lnTo>
                  <a:lnTo>
                    <a:pt x="152"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1" name="Freeform 1822">
              <a:extLst>
                <a:ext uri="{FF2B5EF4-FFF2-40B4-BE49-F238E27FC236}">
                  <a16:creationId xmlns:a16="http://schemas.microsoft.com/office/drawing/2014/main" id="{A79E75B4-9A41-4BE7-8292-8ECB061D1409}"/>
                </a:ext>
              </a:extLst>
            </p:cNvPr>
            <p:cNvSpPr>
              <a:spLocks/>
            </p:cNvSpPr>
            <p:nvPr/>
          </p:nvSpPr>
          <p:spPr bwMode="auto">
            <a:xfrm>
              <a:off x="9571038" y="4919663"/>
              <a:ext cx="49213" cy="49213"/>
            </a:xfrm>
            <a:custGeom>
              <a:avLst/>
              <a:gdLst>
                <a:gd name="T0" fmla="*/ 154 w 154"/>
                <a:gd name="T1" fmla="*/ 77 h 154"/>
                <a:gd name="T2" fmla="*/ 153 w 154"/>
                <a:gd name="T3" fmla="*/ 93 h 154"/>
                <a:gd name="T4" fmla="*/ 148 w 154"/>
                <a:gd name="T5" fmla="*/ 107 h 154"/>
                <a:gd name="T6" fmla="*/ 141 w 154"/>
                <a:gd name="T7" fmla="*/ 120 h 154"/>
                <a:gd name="T8" fmla="*/ 132 w 154"/>
                <a:gd name="T9" fmla="*/ 132 h 154"/>
                <a:gd name="T10" fmla="*/ 120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5 h 154"/>
                <a:gd name="T42" fmla="*/ 22 w 154"/>
                <a:gd name="T43" fmla="*/ 23 h 154"/>
                <a:gd name="T44" fmla="*/ 34 w 154"/>
                <a:gd name="T45" fmla="*/ 13 h 154"/>
                <a:gd name="T46" fmla="*/ 47 w 154"/>
                <a:gd name="T47" fmla="*/ 6 h 154"/>
                <a:gd name="T48" fmla="*/ 61 w 154"/>
                <a:gd name="T49" fmla="*/ 1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7 w 154"/>
                <a:gd name="T61" fmla="*/ 28 h 154"/>
                <a:gd name="T62" fmla="*/ 145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0" y="100"/>
                  </a:lnTo>
                  <a:lnTo>
                    <a:pt x="148" y="107"/>
                  </a:lnTo>
                  <a:lnTo>
                    <a:pt x="145" y="114"/>
                  </a:lnTo>
                  <a:lnTo>
                    <a:pt x="141" y="120"/>
                  </a:lnTo>
                  <a:lnTo>
                    <a:pt x="137" y="126"/>
                  </a:lnTo>
                  <a:lnTo>
                    <a:pt x="132" y="132"/>
                  </a:lnTo>
                  <a:lnTo>
                    <a:pt x="126"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4" y="141"/>
                  </a:lnTo>
                  <a:lnTo>
                    <a:pt x="28" y="137"/>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4" y="13"/>
                  </a:lnTo>
                  <a:lnTo>
                    <a:pt x="40" y="10"/>
                  </a:lnTo>
                  <a:lnTo>
                    <a:pt x="47" y="6"/>
                  </a:lnTo>
                  <a:lnTo>
                    <a:pt x="54" y="4"/>
                  </a:lnTo>
                  <a:lnTo>
                    <a:pt x="61" y="1"/>
                  </a:lnTo>
                  <a:lnTo>
                    <a:pt x="69" y="0"/>
                  </a:lnTo>
                  <a:lnTo>
                    <a:pt x="77" y="0"/>
                  </a:lnTo>
                  <a:lnTo>
                    <a:pt x="77" y="0"/>
                  </a:lnTo>
                  <a:lnTo>
                    <a:pt x="85" y="0"/>
                  </a:lnTo>
                  <a:lnTo>
                    <a:pt x="92" y="1"/>
                  </a:lnTo>
                  <a:lnTo>
                    <a:pt x="100" y="4"/>
                  </a:lnTo>
                  <a:lnTo>
                    <a:pt x="107" y="6"/>
                  </a:lnTo>
                  <a:lnTo>
                    <a:pt x="114" y="10"/>
                  </a:lnTo>
                  <a:lnTo>
                    <a:pt x="120" y="13"/>
                  </a:lnTo>
                  <a:lnTo>
                    <a:pt x="126" y="18"/>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2" name="Freeform 1823">
              <a:extLst>
                <a:ext uri="{FF2B5EF4-FFF2-40B4-BE49-F238E27FC236}">
                  <a16:creationId xmlns:a16="http://schemas.microsoft.com/office/drawing/2014/main" id="{2AB06261-42AF-443C-9ED9-F401FEE49BC9}"/>
                </a:ext>
              </a:extLst>
            </p:cNvPr>
            <p:cNvSpPr>
              <a:spLocks/>
            </p:cNvSpPr>
            <p:nvPr/>
          </p:nvSpPr>
          <p:spPr bwMode="auto">
            <a:xfrm>
              <a:off x="9432925" y="4848226"/>
              <a:ext cx="47625" cy="49213"/>
            </a:xfrm>
            <a:custGeom>
              <a:avLst/>
              <a:gdLst>
                <a:gd name="T0" fmla="*/ 154 w 154"/>
                <a:gd name="T1" fmla="*/ 77 h 154"/>
                <a:gd name="T2" fmla="*/ 152 w 154"/>
                <a:gd name="T3" fmla="*/ 93 h 154"/>
                <a:gd name="T4" fmla="*/ 148 w 154"/>
                <a:gd name="T5" fmla="*/ 107 h 154"/>
                <a:gd name="T6" fmla="*/ 141 w 154"/>
                <a:gd name="T7" fmla="*/ 121 h 154"/>
                <a:gd name="T8" fmla="*/ 131 w 154"/>
                <a:gd name="T9" fmla="*/ 132 h 154"/>
                <a:gd name="T10" fmla="*/ 120 w 154"/>
                <a:gd name="T11" fmla="*/ 141 h 154"/>
                <a:gd name="T12" fmla="*/ 106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7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6 w 154"/>
                <a:gd name="T39" fmla="*/ 47 h 154"/>
                <a:gd name="T40" fmla="*/ 12 w 154"/>
                <a:gd name="T41" fmla="*/ 35 h 154"/>
                <a:gd name="T42" fmla="*/ 23 w 154"/>
                <a:gd name="T43" fmla="*/ 23 h 154"/>
                <a:gd name="T44" fmla="*/ 34 w 154"/>
                <a:gd name="T45" fmla="*/ 13 h 154"/>
                <a:gd name="T46" fmla="*/ 47 w 154"/>
                <a:gd name="T47" fmla="*/ 6 h 154"/>
                <a:gd name="T48" fmla="*/ 62 w 154"/>
                <a:gd name="T49" fmla="*/ 2 h 154"/>
                <a:gd name="T50" fmla="*/ 77 w 154"/>
                <a:gd name="T51" fmla="*/ 0 h 154"/>
                <a:gd name="T52" fmla="*/ 85 w 154"/>
                <a:gd name="T53" fmla="*/ 0 h 154"/>
                <a:gd name="T54" fmla="*/ 99 w 154"/>
                <a:gd name="T55" fmla="*/ 4 h 154"/>
                <a:gd name="T56" fmla="*/ 113 w 154"/>
                <a:gd name="T57" fmla="*/ 10 h 154"/>
                <a:gd name="T58" fmla="*/ 126 w 154"/>
                <a:gd name="T59" fmla="*/ 18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4" y="114"/>
                  </a:lnTo>
                  <a:lnTo>
                    <a:pt x="141" y="121"/>
                  </a:lnTo>
                  <a:lnTo>
                    <a:pt x="136" y="126"/>
                  </a:lnTo>
                  <a:lnTo>
                    <a:pt x="131"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3"/>
                  </a:lnTo>
                  <a:lnTo>
                    <a:pt x="126" y="18"/>
                  </a:lnTo>
                  <a:lnTo>
                    <a:pt x="131" y="23"/>
                  </a:lnTo>
                  <a:lnTo>
                    <a:pt x="136" y="28"/>
                  </a:lnTo>
                  <a:lnTo>
                    <a:pt x="141" y="35"/>
                  </a:lnTo>
                  <a:lnTo>
                    <a:pt x="144"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3" name="Freeform 1824">
              <a:extLst>
                <a:ext uri="{FF2B5EF4-FFF2-40B4-BE49-F238E27FC236}">
                  <a16:creationId xmlns:a16="http://schemas.microsoft.com/office/drawing/2014/main" id="{672EC483-FA2C-4704-A99C-492DF353EDE7}"/>
                </a:ext>
              </a:extLst>
            </p:cNvPr>
            <p:cNvSpPr>
              <a:spLocks/>
            </p:cNvSpPr>
            <p:nvPr/>
          </p:nvSpPr>
          <p:spPr bwMode="auto">
            <a:xfrm>
              <a:off x="9501188" y="4848226"/>
              <a:ext cx="49213" cy="49213"/>
            </a:xfrm>
            <a:custGeom>
              <a:avLst/>
              <a:gdLst>
                <a:gd name="T0" fmla="*/ 155 w 155"/>
                <a:gd name="T1" fmla="*/ 77 h 154"/>
                <a:gd name="T2" fmla="*/ 153 w 155"/>
                <a:gd name="T3" fmla="*/ 93 h 154"/>
                <a:gd name="T4" fmla="*/ 148 w 155"/>
                <a:gd name="T5" fmla="*/ 107 h 154"/>
                <a:gd name="T6" fmla="*/ 141 w 155"/>
                <a:gd name="T7" fmla="*/ 121 h 154"/>
                <a:gd name="T8" fmla="*/ 132 w 155"/>
                <a:gd name="T9" fmla="*/ 132 h 154"/>
                <a:gd name="T10" fmla="*/ 121 w 155"/>
                <a:gd name="T11" fmla="*/ 141 h 154"/>
                <a:gd name="T12" fmla="*/ 108 w 155"/>
                <a:gd name="T13" fmla="*/ 148 h 154"/>
                <a:gd name="T14" fmla="*/ 93 w 155"/>
                <a:gd name="T15" fmla="*/ 153 h 154"/>
                <a:gd name="T16" fmla="*/ 77 w 155"/>
                <a:gd name="T17" fmla="*/ 154 h 154"/>
                <a:gd name="T18" fmla="*/ 69 w 155"/>
                <a:gd name="T19" fmla="*/ 154 h 154"/>
                <a:gd name="T20" fmla="*/ 54 w 155"/>
                <a:gd name="T21" fmla="*/ 150 h 154"/>
                <a:gd name="T22" fmla="*/ 41 w 155"/>
                <a:gd name="T23" fmla="*/ 145 h 154"/>
                <a:gd name="T24" fmla="*/ 28 w 155"/>
                <a:gd name="T25" fmla="*/ 137 h 154"/>
                <a:gd name="T26" fmla="*/ 18 w 155"/>
                <a:gd name="T27" fmla="*/ 126 h 154"/>
                <a:gd name="T28" fmla="*/ 10 w 155"/>
                <a:gd name="T29" fmla="*/ 114 h 154"/>
                <a:gd name="T30" fmla="*/ 4 w 155"/>
                <a:gd name="T31" fmla="*/ 100 h 154"/>
                <a:gd name="T32" fmla="*/ 0 w 155"/>
                <a:gd name="T33" fmla="*/ 85 h 154"/>
                <a:gd name="T34" fmla="*/ 0 w 155"/>
                <a:gd name="T35" fmla="*/ 77 h 154"/>
                <a:gd name="T36" fmla="*/ 2 w 155"/>
                <a:gd name="T37" fmla="*/ 62 h 154"/>
                <a:gd name="T38" fmla="*/ 6 w 155"/>
                <a:gd name="T39" fmla="*/ 47 h 154"/>
                <a:gd name="T40" fmla="*/ 13 w 155"/>
                <a:gd name="T41" fmla="*/ 35 h 154"/>
                <a:gd name="T42" fmla="*/ 23 w 155"/>
                <a:gd name="T43" fmla="*/ 23 h 154"/>
                <a:gd name="T44" fmla="*/ 35 w 155"/>
                <a:gd name="T45" fmla="*/ 13 h 154"/>
                <a:gd name="T46" fmla="*/ 47 w 155"/>
                <a:gd name="T47" fmla="*/ 6 h 154"/>
                <a:gd name="T48" fmla="*/ 62 w 155"/>
                <a:gd name="T49" fmla="*/ 2 h 154"/>
                <a:gd name="T50" fmla="*/ 77 w 155"/>
                <a:gd name="T51" fmla="*/ 0 h 154"/>
                <a:gd name="T52" fmla="*/ 85 w 155"/>
                <a:gd name="T53" fmla="*/ 0 h 154"/>
                <a:gd name="T54" fmla="*/ 100 w 155"/>
                <a:gd name="T55" fmla="*/ 4 h 154"/>
                <a:gd name="T56" fmla="*/ 114 w 155"/>
                <a:gd name="T57" fmla="*/ 10 h 154"/>
                <a:gd name="T58" fmla="*/ 126 w 155"/>
                <a:gd name="T59" fmla="*/ 18 h 154"/>
                <a:gd name="T60" fmla="*/ 137 w 155"/>
                <a:gd name="T61" fmla="*/ 28 h 154"/>
                <a:gd name="T62" fmla="*/ 145 w 155"/>
                <a:gd name="T63" fmla="*/ 40 h 154"/>
                <a:gd name="T64" fmla="*/ 152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2" y="100"/>
                  </a:lnTo>
                  <a:lnTo>
                    <a:pt x="148" y="107"/>
                  </a:lnTo>
                  <a:lnTo>
                    <a:pt x="145" y="114"/>
                  </a:lnTo>
                  <a:lnTo>
                    <a:pt x="141" y="121"/>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1" y="145"/>
                  </a:lnTo>
                  <a:lnTo>
                    <a:pt x="35" y="141"/>
                  </a:lnTo>
                  <a:lnTo>
                    <a:pt x="28" y="137"/>
                  </a:lnTo>
                  <a:lnTo>
                    <a:pt x="23" y="132"/>
                  </a:lnTo>
                  <a:lnTo>
                    <a:pt x="18" y="126"/>
                  </a:lnTo>
                  <a:lnTo>
                    <a:pt x="13" y="121"/>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3" y="35"/>
                  </a:lnTo>
                  <a:lnTo>
                    <a:pt x="18" y="28"/>
                  </a:lnTo>
                  <a:lnTo>
                    <a:pt x="23" y="23"/>
                  </a:lnTo>
                  <a:lnTo>
                    <a:pt x="28" y="18"/>
                  </a:lnTo>
                  <a:lnTo>
                    <a:pt x="35" y="13"/>
                  </a:lnTo>
                  <a:lnTo>
                    <a:pt x="41"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1" y="13"/>
                  </a:lnTo>
                  <a:lnTo>
                    <a:pt x="126" y="18"/>
                  </a:lnTo>
                  <a:lnTo>
                    <a:pt x="132" y="23"/>
                  </a:lnTo>
                  <a:lnTo>
                    <a:pt x="137" y="28"/>
                  </a:lnTo>
                  <a:lnTo>
                    <a:pt x="141" y="35"/>
                  </a:lnTo>
                  <a:lnTo>
                    <a:pt x="145" y="40"/>
                  </a:lnTo>
                  <a:lnTo>
                    <a:pt x="148" y="47"/>
                  </a:lnTo>
                  <a:lnTo>
                    <a:pt x="152"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4" name="Freeform 1825">
              <a:extLst>
                <a:ext uri="{FF2B5EF4-FFF2-40B4-BE49-F238E27FC236}">
                  <a16:creationId xmlns:a16="http://schemas.microsoft.com/office/drawing/2014/main" id="{2538F9F1-002B-4507-A37E-37C5424ACC7F}"/>
                </a:ext>
              </a:extLst>
            </p:cNvPr>
            <p:cNvSpPr>
              <a:spLocks/>
            </p:cNvSpPr>
            <p:nvPr/>
          </p:nvSpPr>
          <p:spPr bwMode="auto">
            <a:xfrm>
              <a:off x="9363075" y="4919663"/>
              <a:ext cx="49213" cy="49213"/>
            </a:xfrm>
            <a:custGeom>
              <a:avLst/>
              <a:gdLst>
                <a:gd name="T0" fmla="*/ 155 w 155"/>
                <a:gd name="T1" fmla="*/ 77 h 154"/>
                <a:gd name="T2" fmla="*/ 153 w 155"/>
                <a:gd name="T3" fmla="*/ 93 h 154"/>
                <a:gd name="T4" fmla="*/ 148 w 155"/>
                <a:gd name="T5" fmla="*/ 107 h 154"/>
                <a:gd name="T6" fmla="*/ 141 w 155"/>
                <a:gd name="T7" fmla="*/ 120 h 154"/>
                <a:gd name="T8" fmla="*/ 132 w 155"/>
                <a:gd name="T9" fmla="*/ 132 h 154"/>
                <a:gd name="T10" fmla="*/ 121 w 155"/>
                <a:gd name="T11" fmla="*/ 141 h 154"/>
                <a:gd name="T12" fmla="*/ 108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9 w 155"/>
                <a:gd name="T25" fmla="*/ 137 h 154"/>
                <a:gd name="T26" fmla="*/ 19 w 155"/>
                <a:gd name="T27" fmla="*/ 126 h 154"/>
                <a:gd name="T28" fmla="*/ 10 w 155"/>
                <a:gd name="T29" fmla="*/ 114 h 154"/>
                <a:gd name="T30" fmla="*/ 4 w 155"/>
                <a:gd name="T31" fmla="*/ 100 h 154"/>
                <a:gd name="T32" fmla="*/ 0 w 155"/>
                <a:gd name="T33" fmla="*/ 85 h 154"/>
                <a:gd name="T34" fmla="*/ 0 w 155"/>
                <a:gd name="T35" fmla="*/ 77 h 154"/>
                <a:gd name="T36" fmla="*/ 2 w 155"/>
                <a:gd name="T37" fmla="*/ 62 h 154"/>
                <a:gd name="T38" fmla="*/ 6 w 155"/>
                <a:gd name="T39" fmla="*/ 47 h 154"/>
                <a:gd name="T40" fmla="*/ 14 w 155"/>
                <a:gd name="T41" fmla="*/ 35 h 154"/>
                <a:gd name="T42" fmla="*/ 23 w 155"/>
                <a:gd name="T43" fmla="*/ 23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10 h 154"/>
                <a:gd name="T58" fmla="*/ 126 w 155"/>
                <a:gd name="T59" fmla="*/ 18 h 154"/>
                <a:gd name="T60" fmla="*/ 137 w 155"/>
                <a:gd name="T61" fmla="*/ 28 h 154"/>
                <a:gd name="T62" fmla="*/ 146 w 155"/>
                <a:gd name="T63" fmla="*/ 40 h 154"/>
                <a:gd name="T64" fmla="*/ 152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2" y="100"/>
                  </a:lnTo>
                  <a:lnTo>
                    <a:pt x="148" y="107"/>
                  </a:lnTo>
                  <a:lnTo>
                    <a:pt x="146" y="114"/>
                  </a:lnTo>
                  <a:lnTo>
                    <a:pt x="141" y="120"/>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9" y="126"/>
                  </a:lnTo>
                  <a:lnTo>
                    <a:pt x="14" y="120"/>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4" y="35"/>
                  </a:lnTo>
                  <a:lnTo>
                    <a:pt x="19" y="28"/>
                  </a:lnTo>
                  <a:lnTo>
                    <a:pt x="23" y="23"/>
                  </a:lnTo>
                  <a:lnTo>
                    <a:pt x="29" y="18"/>
                  </a:lnTo>
                  <a:lnTo>
                    <a:pt x="35" y="13"/>
                  </a:lnTo>
                  <a:lnTo>
                    <a:pt x="40" y="10"/>
                  </a:lnTo>
                  <a:lnTo>
                    <a:pt x="47" y="6"/>
                  </a:lnTo>
                  <a:lnTo>
                    <a:pt x="54" y="4"/>
                  </a:lnTo>
                  <a:lnTo>
                    <a:pt x="62" y="1"/>
                  </a:lnTo>
                  <a:lnTo>
                    <a:pt x="69" y="0"/>
                  </a:lnTo>
                  <a:lnTo>
                    <a:pt x="77" y="0"/>
                  </a:lnTo>
                  <a:lnTo>
                    <a:pt x="77" y="0"/>
                  </a:lnTo>
                  <a:lnTo>
                    <a:pt x="85" y="0"/>
                  </a:lnTo>
                  <a:lnTo>
                    <a:pt x="93" y="1"/>
                  </a:lnTo>
                  <a:lnTo>
                    <a:pt x="100" y="4"/>
                  </a:lnTo>
                  <a:lnTo>
                    <a:pt x="108" y="6"/>
                  </a:lnTo>
                  <a:lnTo>
                    <a:pt x="114" y="10"/>
                  </a:lnTo>
                  <a:lnTo>
                    <a:pt x="121" y="13"/>
                  </a:lnTo>
                  <a:lnTo>
                    <a:pt x="126" y="18"/>
                  </a:lnTo>
                  <a:lnTo>
                    <a:pt x="132" y="23"/>
                  </a:lnTo>
                  <a:lnTo>
                    <a:pt x="137" y="28"/>
                  </a:lnTo>
                  <a:lnTo>
                    <a:pt x="141" y="35"/>
                  </a:lnTo>
                  <a:lnTo>
                    <a:pt x="146" y="40"/>
                  </a:lnTo>
                  <a:lnTo>
                    <a:pt x="148" y="47"/>
                  </a:lnTo>
                  <a:lnTo>
                    <a:pt x="152"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5" name="Freeform 1826">
              <a:extLst>
                <a:ext uri="{FF2B5EF4-FFF2-40B4-BE49-F238E27FC236}">
                  <a16:creationId xmlns:a16="http://schemas.microsoft.com/office/drawing/2014/main" id="{D1E61772-4146-4ADB-AE82-2757C152001C}"/>
                </a:ext>
              </a:extLst>
            </p:cNvPr>
            <p:cNvSpPr>
              <a:spLocks/>
            </p:cNvSpPr>
            <p:nvPr/>
          </p:nvSpPr>
          <p:spPr bwMode="auto">
            <a:xfrm>
              <a:off x="9363075" y="4848226"/>
              <a:ext cx="49213" cy="49213"/>
            </a:xfrm>
            <a:custGeom>
              <a:avLst/>
              <a:gdLst>
                <a:gd name="T0" fmla="*/ 155 w 155"/>
                <a:gd name="T1" fmla="*/ 77 h 154"/>
                <a:gd name="T2" fmla="*/ 153 w 155"/>
                <a:gd name="T3" fmla="*/ 93 h 154"/>
                <a:gd name="T4" fmla="*/ 148 w 155"/>
                <a:gd name="T5" fmla="*/ 107 h 154"/>
                <a:gd name="T6" fmla="*/ 141 w 155"/>
                <a:gd name="T7" fmla="*/ 121 h 154"/>
                <a:gd name="T8" fmla="*/ 132 w 155"/>
                <a:gd name="T9" fmla="*/ 132 h 154"/>
                <a:gd name="T10" fmla="*/ 121 w 155"/>
                <a:gd name="T11" fmla="*/ 141 h 154"/>
                <a:gd name="T12" fmla="*/ 108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9 w 155"/>
                <a:gd name="T25" fmla="*/ 137 h 154"/>
                <a:gd name="T26" fmla="*/ 19 w 155"/>
                <a:gd name="T27" fmla="*/ 126 h 154"/>
                <a:gd name="T28" fmla="*/ 10 w 155"/>
                <a:gd name="T29" fmla="*/ 114 h 154"/>
                <a:gd name="T30" fmla="*/ 4 w 155"/>
                <a:gd name="T31" fmla="*/ 100 h 154"/>
                <a:gd name="T32" fmla="*/ 0 w 155"/>
                <a:gd name="T33" fmla="*/ 85 h 154"/>
                <a:gd name="T34" fmla="*/ 0 w 155"/>
                <a:gd name="T35" fmla="*/ 77 h 154"/>
                <a:gd name="T36" fmla="*/ 2 w 155"/>
                <a:gd name="T37" fmla="*/ 62 h 154"/>
                <a:gd name="T38" fmla="*/ 6 w 155"/>
                <a:gd name="T39" fmla="*/ 47 h 154"/>
                <a:gd name="T40" fmla="*/ 14 w 155"/>
                <a:gd name="T41" fmla="*/ 35 h 154"/>
                <a:gd name="T42" fmla="*/ 23 w 155"/>
                <a:gd name="T43" fmla="*/ 23 h 154"/>
                <a:gd name="T44" fmla="*/ 35 w 155"/>
                <a:gd name="T45" fmla="*/ 13 h 154"/>
                <a:gd name="T46" fmla="*/ 47 w 155"/>
                <a:gd name="T47" fmla="*/ 6 h 154"/>
                <a:gd name="T48" fmla="*/ 62 w 155"/>
                <a:gd name="T49" fmla="*/ 2 h 154"/>
                <a:gd name="T50" fmla="*/ 77 w 155"/>
                <a:gd name="T51" fmla="*/ 0 h 154"/>
                <a:gd name="T52" fmla="*/ 85 w 155"/>
                <a:gd name="T53" fmla="*/ 0 h 154"/>
                <a:gd name="T54" fmla="*/ 100 w 155"/>
                <a:gd name="T55" fmla="*/ 4 h 154"/>
                <a:gd name="T56" fmla="*/ 114 w 155"/>
                <a:gd name="T57" fmla="*/ 10 h 154"/>
                <a:gd name="T58" fmla="*/ 126 w 155"/>
                <a:gd name="T59" fmla="*/ 18 h 154"/>
                <a:gd name="T60" fmla="*/ 137 w 155"/>
                <a:gd name="T61" fmla="*/ 28 h 154"/>
                <a:gd name="T62" fmla="*/ 146 w 155"/>
                <a:gd name="T63" fmla="*/ 40 h 154"/>
                <a:gd name="T64" fmla="*/ 152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2" y="100"/>
                  </a:lnTo>
                  <a:lnTo>
                    <a:pt x="148" y="107"/>
                  </a:lnTo>
                  <a:lnTo>
                    <a:pt x="146" y="114"/>
                  </a:lnTo>
                  <a:lnTo>
                    <a:pt x="141" y="121"/>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9" y="126"/>
                  </a:lnTo>
                  <a:lnTo>
                    <a:pt x="14" y="121"/>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4" y="35"/>
                  </a:lnTo>
                  <a:lnTo>
                    <a:pt x="19" y="28"/>
                  </a:lnTo>
                  <a:lnTo>
                    <a:pt x="23" y="23"/>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1" y="13"/>
                  </a:lnTo>
                  <a:lnTo>
                    <a:pt x="126" y="18"/>
                  </a:lnTo>
                  <a:lnTo>
                    <a:pt x="132" y="23"/>
                  </a:lnTo>
                  <a:lnTo>
                    <a:pt x="137" y="28"/>
                  </a:lnTo>
                  <a:lnTo>
                    <a:pt x="141" y="35"/>
                  </a:lnTo>
                  <a:lnTo>
                    <a:pt x="146" y="40"/>
                  </a:lnTo>
                  <a:lnTo>
                    <a:pt x="148" y="47"/>
                  </a:lnTo>
                  <a:lnTo>
                    <a:pt x="152"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6" name="Freeform 1827">
              <a:extLst>
                <a:ext uri="{FF2B5EF4-FFF2-40B4-BE49-F238E27FC236}">
                  <a16:creationId xmlns:a16="http://schemas.microsoft.com/office/drawing/2014/main" id="{4C0F417A-3425-4E9A-9B5D-87307AE6957D}"/>
                </a:ext>
              </a:extLst>
            </p:cNvPr>
            <p:cNvSpPr>
              <a:spLocks/>
            </p:cNvSpPr>
            <p:nvPr/>
          </p:nvSpPr>
          <p:spPr bwMode="auto">
            <a:xfrm>
              <a:off x="9571038" y="4848226"/>
              <a:ext cx="49213" cy="49213"/>
            </a:xfrm>
            <a:custGeom>
              <a:avLst/>
              <a:gdLst>
                <a:gd name="T0" fmla="*/ 154 w 154"/>
                <a:gd name="T1" fmla="*/ 77 h 154"/>
                <a:gd name="T2" fmla="*/ 153 w 154"/>
                <a:gd name="T3" fmla="*/ 93 h 154"/>
                <a:gd name="T4" fmla="*/ 148 w 154"/>
                <a:gd name="T5" fmla="*/ 107 h 154"/>
                <a:gd name="T6" fmla="*/ 141 w 154"/>
                <a:gd name="T7" fmla="*/ 121 h 154"/>
                <a:gd name="T8" fmla="*/ 132 w 154"/>
                <a:gd name="T9" fmla="*/ 132 h 154"/>
                <a:gd name="T10" fmla="*/ 120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5 h 154"/>
                <a:gd name="T42" fmla="*/ 22 w 154"/>
                <a:gd name="T43" fmla="*/ 23 h 154"/>
                <a:gd name="T44" fmla="*/ 34 w 154"/>
                <a:gd name="T45" fmla="*/ 13 h 154"/>
                <a:gd name="T46" fmla="*/ 47 w 154"/>
                <a:gd name="T47" fmla="*/ 6 h 154"/>
                <a:gd name="T48" fmla="*/ 61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7 w 154"/>
                <a:gd name="T61" fmla="*/ 28 h 154"/>
                <a:gd name="T62" fmla="*/ 145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4"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4"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6" y="18"/>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7" name="Freeform 1828">
              <a:extLst>
                <a:ext uri="{FF2B5EF4-FFF2-40B4-BE49-F238E27FC236}">
                  <a16:creationId xmlns:a16="http://schemas.microsoft.com/office/drawing/2014/main" id="{E2A5D776-B0E5-4543-B3A9-9A9D39664A55}"/>
                </a:ext>
              </a:extLst>
            </p:cNvPr>
            <p:cNvSpPr>
              <a:spLocks/>
            </p:cNvSpPr>
            <p:nvPr/>
          </p:nvSpPr>
          <p:spPr bwMode="auto">
            <a:xfrm>
              <a:off x="9642475" y="4848226"/>
              <a:ext cx="49213" cy="49213"/>
            </a:xfrm>
            <a:custGeom>
              <a:avLst/>
              <a:gdLst>
                <a:gd name="T0" fmla="*/ 155 w 155"/>
                <a:gd name="T1" fmla="*/ 77 h 154"/>
                <a:gd name="T2" fmla="*/ 153 w 155"/>
                <a:gd name="T3" fmla="*/ 93 h 154"/>
                <a:gd name="T4" fmla="*/ 148 w 155"/>
                <a:gd name="T5" fmla="*/ 107 h 154"/>
                <a:gd name="T6" fmla="*/ 141 w 155"/>
                <a:gd name="T7" fmla="*/ 121 h 154"/>
                <a:gd name="T8" fmla="*/ 132 w 155"/>
                <a:gd name="T9" fmla="*/ 132 h 154"/>
                <a:gd name="T10" fmla="*/ 121 w 155"/>
                <a:gd name="T11" fmla="*/ 141 h 154"/>
                <a:gd name="T12" fmla="*/ 108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9 w 155"/>
                <a:gd name="T25" fmla="*/ 137 h 154"/>
                <a:gd name="T26" fmla="*/ 19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2 h 154"/>
                <a:gd name="T38" fmla="*/ 6 w 155"/>
                <a:gd name="T39" fmla="*/ 47 h 154"/>
                <a:gd name="T40" fmla="*/ 14 w 155"/>
                <a:gd name="T41" fmla="*/ 35 h 154"/>
                <a:gd name="T42" fmla="*/ 23 w 155"/>
                <a:gd name="T43" fmla="*/ 23 h 154"/>
                <a:gd name="T44" fmla="*/ 35 w 155"/>
                <a:gd name="T45" fmla="*/ 13 h 154"/>
                <a:gd name="T46" fmla="*/ 47 w 155"/>
                <a:gd name="T47" fmla="*/ 6 h 154"/>
                <a:gd name="T48" fmla="*/ 62 w 155"/>
                <a:gd name="T49" fmla="*/ 2 h 154"/>
                <a:gd name="T50" fmla="*/ 77 w 155"/>
                <a:gd name="T51" fmla="*/ 0 h 154"/>
                <a:gd name="T52" fmla="*/ 85 w 155"/>
                <a:gd name="T53" fmla="*/ 0 h 154"/>
                <a:gd name="T54" fmla="*/ 100 w 155"/>
                <a:gd name="T55" fmla="*/ 4 h 154"/>
                <a:gd name="T56" fmla="*/ 114 w 155"/>
                <a:gd name="T57" fmla="*/ 10 h 154"/>
                <a:gd name="T58" fmla="*/ 126 w 155"/>
                <a:gd name="T59" fmla="*/ 18 h 154"/>
                <a:gd name="T60" fmla="*/ 137 w 155"/>
                <a:gd name="T61" fmla="*/ 28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8" y="107"/>
                  </a:lnTo>
                  <a:lnTo>
                    <a:pt x="146" y="114"/>
                  </a:lnTo>
                  <a:lnTo>
                    <a:pt x="141" y="121"/>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9" y="126"/>
                  </a:lnTo>
                  <a:lnTo>
                    <a:pt x="14"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9" y="28"/>
                  </a:lnTo>
                  <a:lnTo>
                    <a:pt x="23" y="23"/>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1" y="13"/>
                  </a:lnTo>
                  <a:lnTo>
                    <a:pt x="126" y="18"/>
                  </a:lnTo>
                  <a:lnTo>
                    <a:pt x="132" y="23"/>
                  </a:lnTo>
                  <a:lnTo>
                    <a:pt x="137" y="28"/>
                  </a:lnTo>
                  <a:lnTo>
                    <a:pt x="141" y="35"/>
                  </a:lnTo>
                  <a:lnTo>
                    <a:pt x="146"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8" name="Freeform 1829">
              <a:extLst>
                <a:ext uri="{FF2B5EF4-FFF2-40B4-BE49-F238E27FC236}">
                  <a16:creationId xmlns:a16="http://schemas.microsoft.com/office/drawing/2014/main" id="{2B82F11F-BA48-4036-9A09-1C85B5C02EBC}"/>
                </a:ext>
              </a:extLst>
            </p:cNvPr>
            <p:cNvSpPr>
              <a:spLocks/>
            </p:cNvSpPr>
            <p:nvPr/>
          </p:nvSpPr>
          <p:spPr bwMode="auto">
            <a:xfrm>
              <a:off x="9288463" y="4992688"/>
              <a:ext cx="49213" cy="49213"/>
            </a:xfrm>
            <a:custGeom>
              <a:avLst/>
              <a:gdLst>
                <a:gd name="T0" fmla="*/ 154 w 154"/>
                <a:gd name="T1" fmla="*/ 77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6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7 w 154"/>
                <a:gd name="T25" fmla="*/ 136 h 154"/>
                <a:gd name="T26" fmla="*/ 17 w 154"/>
                <a:gd name="T27" fmla="*/ 125 h 154"/>
                <a:gd name="T28" fmla="*/ 9 w 154"/>
                <a:gd name="T29" fmla="*/ 114 h 154"/>
                <a:gd name="T30" fmla="*/ 3 w 154"/>
                <a:gd name="T31" fmla="*/ 100 h 154"/>
                <a:gd name="T32" fmla="*/ 0 w 154"/>
                <a:gd name="T33" fmla="*/ 84 h 154"/>
                <a:gd name="T34" fmla="*/ 0 w 154"/>
                <a:gd name="T35" fmla="*/ 77 h 154"/>
                <a:gd name="T36" fmla="*/ 1 w 154"/>
                <a:gd name="T37" fmla="*/ 61 h 154"/>
                <a:gd name="T38" fmla="*/ 6 w 154"/>
                <a:gd name="T39" fmla="*/ 47 h 154"/>
                <a:gd name="T40" fmla="*/ 13 w 154"/>
                <a:gd name="T41" fmla="*/ 34 h 154"/>
                <a:gd name="T42" fmla="*/ 23 w 154"/>
                <a:gd name="T43" fmla="*/ 23 h 154"/>
                <a:gd name="T44" fmla="*/ 34 w 154"/>
                <a:gd name="T45" fmla="*/ 13 h 154"/>
                <a:gd name="T46" fmla="*/ 47 w 154"/>
                <a:gd name="T47" fmla="*/ 5 h 154"/>
                <a:gd name="T48" fmla="*/ 62 w 154"/>
                <a:gd name="T49" fmla="*/ 1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8 h 154"/>
                <a:gd name="T62" fmla="*/ 144 w 154"/>
                <a:gd name="T63" fmla="*/ 40 h 154"/>
                <a:gd name="T64" fmla="*/ 151 w 154"/>
                <a:gd name="T65" fmla="*/ 53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4"/>
                  </a:lnTo>
                  <a:lnTo>
                    <a:pt x="152" y="92"/>
                  </a:lnTo>
                  <a:lnTo>
                    <a:pt x="151" y="100"/>
                  </a:lnTo>
                  <a:lnTo>
                    <a:pt x="148" y="107"/>
                  </a:lnTo>
                  <a:lnTo>
                    <a:pt x="144" y="114"/>
                  </a:lnTo>
                  <a:lnTo>
                    <a:pt x="141" y="120"/>
                  </a:lnTo>
                  <a:lnTo>
                    <a:pt x="136" y="125"/>
                  </a:lnTo>
                  <a:lnTo>
                    <a:pt x="132" y="131"/>
                  </a:lnTo>
                  <a:lnTo>
                    <a:pt x="126" y="136"/>
                  </a:lnTo>
                  <a:lnTo>
                    <a:pt x="120" y="140"/>
                  </a:lnTo>
                  <a:lnTo>
                    <a:pt x="113" y="145"/>
                  </a:lnTo>
                  <a:lnTo>
                    <a:pt x="106"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7" y="136"/>
                  </a:lnTo>
                  <a:lnTo>
                    <a:pt x="23" y="131"/>
                  </a:lnTo>
                  <a:lnTo>
                    <a:pt x="17" y="125"/>
                  </a:lnTo>
                  <a:lnTo>
                    <a:pt x="13" y="120"/>
                  </a:lnTo>
                  <a:lnTo>
                    <a:pt x="9" y="114"/>
                  </a:lnTo>
                  <a:lnTo>
                    <a:pt x="6" y="107"/>
                  </a:lnTo>
                  <a:lnTo>
                    <a:pt x="3" y="100"/>
                  </a:lnTo>
                  <a:lnTo>
                    <a:pt x="1" y="92"/>
                  </a:lnTo>
                  <a:lnTo>
                    <a:pt x="0" y="84"/>
                  </a:lnTo>
                  <a:lnTo>
                    <a:pt x="0" y="77"/>
                  </a:lnTo>
                  <a:lnTo>
                    <a:pt x="0" y="77"/>
                  </a:lnTo>
                  <a:lnTo>
                    <a:pt x="0" y="69"/>
                  </a:lnTo>
                  <a:lnTo>
                    <a:pt x="1" y="61"/>
                  </a:lnTo>
                  <a:lnTo>
                    <a:pt x="3" y="53"/>
                  </a:lnTo>
                  <a:lnTo>
                    <a:pt x="6" y="47"/>
                  </a:lnTo>
                  <a:lnTo>
                    <a:pt x="9" y="40"/>
                  </a:lnTo>
                  <a:lnTo>
                    <a:pt x="13" y="34"/>
                  </a:lnTo>
                  <a:lnTo>
                    <a:pt x="17" y="28"/>
                  </a:lnTo>
                  <a:lnTo>
                    <a:pt x="23" y="23"/>
                  </a:lnTo>
                  <a:lnTo>
                    <a:pt x="27" y="17"/>
                  </a:lnTo>
                  <a:lnTo>
                    <a:pt x="34" y="13"/>
                  </a:lnTo>
                  <a:lnTo>
                    <a:pt x="40" y="9"/>
                  </a:lnTo>
                  <a:lnTo>
                    <a:pt x="47" y="5"/>
                  </a:lnTo>
                  <a:lnTo>
                    <a:pt x="54" y="3"/>
                  </a:lnTo>
                  <a:lnTo>
                    <a:pt x="62" y="1"/>
                  </a:lnTo>
                  <a:lnTo>
                    <a:pt x="69" y="0"/>
                  </a:lnTo>
                  <a:lnTo>
                    <a:pt x="77" y="0"/>
                  </a:lnTo>
                  <a:lnTo>
                    <a:pt x="77" y="0"/>
                  </a:lnTo>
                  <a:lnTo>
                    <a:pt x="85" y="0"/>
                  </a:lnTo>
                  <a:lnTo>
                    <a:pt x="93" y="1"/>
                  </a:lnTo>
                  <a:lnTo>
                    <a:pt x="100" y="3"/>
                  </a:lnTo>
                  <a:lnTo>
                    <a:pt x="106" y="5"/>
                  </a:lnTo>
                  <a:lnTo>
                    <a:pt x="113" y="9"/>
                  </a:lnTo>
                  <a:lnTo>
                    <a:pt x="120" y="13"/>
                  </a:lnTo>
                  <a:lnTo>
                    <a:pt x="126" y="17"/>
                  </a:lnTo>
                  <a:lnTo>
                    <a:pt x="132" y="23"/>
                  </a:lnTo>
                  <a:lnTo>
                    <a:pt x="136" y="28"/>
                  </a:lnTo>
                  <a:lnTo>
                    <a:pt x="141" y="34"/>
                  </a:lnTo>
                  <a:lnTo>
                    <a:pt x="144" y="40"/>
                  </a:lnTo>
                  <a:lnTo>
                    <a:pt x="148" y="47"/>
                  </a:lnTo>
                  <a:lnTo>
                    <a:pt x="151" y="53"/>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9" name="Freeform 1830">
              <a:extLst>
                <a:ext uri="{FF2B5EF4-FFF2-40B4-BE49-F238E27FC236}">
                  <a16:creationId xmlns:a16="http://schemas.microsoft.com/office/drawing/2014/main" id="{9D30571D-42D0-449C-8D7B-E857DB7F1F42}"/>
                </a:ext>
              </a:extLst>
            </p:cNvPr>
            <p:cNvSpPr>
              <a:spLocks/>
            </p:cNvSpPr>
            <p:nvPr/>
          </p:nvSpPr>
          <p:spPr bwMode="auto">
            <a:xfrm>
              <a:off x="9432925" y="4992688"/>
              <a:ext cx="47625" cy="49213"/>
            </a:xfrm>
            <a:custGeom>
              <a:avLst/>
              <a:gdLst>
                <a:gd name="T0" fmla="*/ 154 w 154"/>
                <a:gd name="T1" fmla="*/ 77 h 154"/>
                <a:gd name="T2" fmla="*/ 152 w 154"/>
                <a:gd name="T3" fmla="*/ 92 h 154"/>
                <a:gd name="T4" fmla="*/ 148 w 154"/>
                <a:gd name="T5" fmla="*/ 107 h 154"/>
                <a:gd name="T6" fmla="*/ 141 w 154"/>
                <a:gd name="T7" fmla="*/ 120 h 154"/>
                <a:gd name="T8" fmla="*/ 131 w 154"/>
                <a:gd name="T9" fmla="*/ 131 h 154"/>
                <a:gd name="T10" fmla="*/ 120 w 154"/>
                <a:gd name="T11" fmla="*/ 140 h 154"/>
                <a:gd name="T12" fmla="*/ 106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7 w 154"/>
                <a:gd name="T25" fmla="*/ 136 h 154"/>
                <a:gd name="T26" fmla="*/ 17 w 154"/>
                <a:gd name="T27" fmla="*/ 125 h 154"/>
                <a:gd name="T28" fmla="*/ 9 w 154"/>
                <a:gd name="T29" fmla="*/ 114 h 154"/>
                <a:gd name="T30" fmla="*/ 3 w 154"/>
                <a:gd name="T31" fmla="*/ 100 h 154"/>
                <a:gd name="T32" fmla="*/ 0 w 154"/>
                <a:gd name="T33" fmla="*/ 84 h 154"/>
                <a:gd name="T34" fmla="*/ 0 w 154"/>
                <a:gd name="T35" fmla="*/ 77 h 154"/>
                <a:gd name="T36" fmla="*/ 1 w 154"/>
                <a:gd name="T37" fmla="*/ 61 h 154"/>
                <a:gd name="T38" fmla="*/ 6 w 154"/>
                <a:gd name="T39" fmla="*/ 47 h 154"/>
                <a:gd name="T40" fmla="*/ 12 w 154"/>
                <a:gd name="T41" fmla="*/ 34 h 154"/>
                <a:gd name="T42" fmla="*/ 23 w 154"/>
                <a:gd name="T43" fmla="*/ 23 h 154"/>
                <a:gd name="T44" fmla="*/ 34 w 154"/>
                <a:gd name="T45" fmla="*/ 13 h 154"/>
                <a:gd name="T46" fmla="*/ 47 w 154"/>
                <a:gd name="T47" fmla="*/ 5 h 154"/>
                <a:gd name="T48" fmla="*/ 62 w 154"/>
                <a:gd name="T49" fmla="*/ 1 h 154"/>
                <a:gd name="T50" fmla="*/ 77 w 154"/>
                <a:gd name="T51" fmla="*/ 0 h 154"/>
                <a:gd name="T52" fmla="*/ 85 w 154"/>
                <a:gd name="T53" fmla="*/ 0 h 154"/>
                <a:gd name="T54" fmla="*/ 99 w 154"/>
                <a:gd name="T55" fmla="*/ 3 h 154"/>
                <a:gd name="T56" fmla="*/ 113 w 154"/>
                <a:gd name="T57" fmla="*/ 9 h 154"/>
                <a:gd name="T58" fmla="*/ 126 w 154"/>
                <a:gd name="T59" fmla="*/ 17 h 154"/>
                <a:gd name="T60" fmla="*/ 136 w 154"/>
                <a:gd name="T61" fmla="*/ 28 h 154"/>
                <a:gd name="T62" fmla="*/ 144 w 154"/>
                <a:gd name="T63" fmla="*/ 40 h 154"/>
                <a:gd name="T64" fmla="*/ 151 w 154"/>
                <a:gd name="T65" fmla="*/ 53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4"/>
                  </a:lnTo>
                  <a:lnTo>
                    <a:pt x="152" y="92"/>
                  </a:lnTo>
                  <a:lnTo>
                    <a:pt x="151" y="100"/>
                  </a:lnTo>
                  <a:lnTo>
                    <a:pt x="148" y="107"/>
                  </a:lnTo>
                  <a:lnTo>
                    <a:pt x="144" y="114"/>
                  </a:lnTo>
                  <a:lnTo>
                    <a:pt x="141" y="120"/>
                  </a:lnTo>
                  <a:lnTo>
                    <a:pt x="136" y="125"/>
                  </a:lnTo>
                  <a:lnTo>
                    <a:pt x="131" y="131"/>
                  </a:lnTo>
                  <a:lnTo>
                    <a:pt x="126" y="136"/>
                  </a:lnTo>
                  <a:lnTo>
                    <a:pt x="120" y="140"/>
                  </a:lnTo>
                  <a:lnTo>
                    <a:pt x="113" y="145"/>
                  </a:lnTo>
                  <a:lnTo>
                    <a:pt x="106" y="147"/>
                  </a:lnTo>
                  <a:lnTo>
                    <a:pt x="99" y="151"/>
                  </a:lnTo>
                  <a:lnTo>
                    <a:pt x="93" y="152"/>
                  </a:lnTo>
                  <a:lnTo>
                    <a:pt x="85" y="153"/>
                  </a:lnTo>
                  <a:lnTo>
                    <a:pt x="77" y="154"/>
                  </a:lnTo>
                  <a:lnTo>
                    <a:pt x="77" y="154"/>
                  </a:lnTo>
                  <a:lnTo>
                    <a:pt x="69" y="153"/>
                  </a:lnTo>
                  <a:lnTo>
                    <a:pt x="62" y="152"/>
                  </a:lnTo>
                  <a:lnTo>
                    <a:pt x="54" y="151"/>
                  </a:lnTo>
                  <a:lnTo>
                    <a:pt x="47" y="147"/>
                  </a:lnTo>
                  <a:lnTo>
                    <a:pt x="40" y="145"/>
                  </a:lnTo>
                  <a:lnTo>
                    <a:pt x="34" y="140"/>
                  </a:lnTo>
                  <a:lnTo>
                    <a:pt x="27" y="136"/>
                  </a:lnTo>
                  <a:lnTo>
                    <a:pt x="23" y="131"/>
                  </a:lnTo>
                  <a:lnTo>
                    <a:pt x="17" y="125"/>
                  </a:lnTo>
                  <a:lnTo>
                    <a:pt x="12" y="120"/>
                  </a:lnTo>
                  <a:lnTo>
                    <a:pt x="9" y="114"/>
                  </a:lnTo>
                  <a:lnTo>
                    <a:pt x="6" y="107"/>
                  </a:lnTo>
                  <a:lnTo>
                    <a:pt x="3" y="100"/>
                  </a:lnTo>
                  <a:lnTo>
                    <a:pt x="1" y="92"/>
                  </a:lnTo>
                  <a:lnTo>
                    <a:pt x="0" y="84"/>
                  </a:lnTo>
                  <a:lnTo>
                    <a:pt x="0" y="77"/>
                  </a:lnTo>
                  <a:lnTo>
                    <a:pt x="0" y="77"/>
                  </a:lnTo>
                  <a:lnTo>
                    <a:pt x="0" y="69"/>
                  </a:lnTo>
                  <a:lnTo>
                    <a:pt x="1" y="61"/>
                  </a:lnTo>
                  <a:lnTo>
                    <a:pt x="3" y="53"/>
                  </a:lnTo>
                  <a:lnTo>
                    <a:pt x="6" y="47"/>
                  </a:lnTo>
                  <a:lnTo>
                    <a:pt x="9" y="40"/>
                  </a:lnTo>
                  <a:lnTo>
                    <a:pt x="12" y="34"/>
                  </a:lnTo>
                  <a:lnTo>
                    <a:pt x="17" y="28"/>
                  </a:lnTo>
                  <a:lnTo>
                    <a:pt x="23" y="23"/>
                  </a:lnTo>
                  <a:lnTo>
                    <a:pt x="27" y="17"/>
                  </a:lnTo>
                  <a:lnTo>
                    <a:pt x="34" y="13"/>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3"/>
                  </a:lnTo>
                  <a:lnTo>
                    <a:pt x="126" y="17"/>
                  </a:lnTo>
                  <a:lnTo>
                    <a:pt x="131" y="23"/>
                  </a:lnTo>
                  <a:lnTo>
                    <a:pt x="136" y="28"/>
                  </a:lnTo>
                  <a:lnTo>
                    <a:pt x="141" y="34"/>
                  </a:lnTo>
                  <a:lnTo>
                    <a:pt x="144" y="40"/>
                  </a:lnTo>
                  <a:lnTo>
                    <a:pt x="148" y="47"/>
                  </a:lnTo>
                  <a:lnTo>
                    <a:pt x="151" y="53"/>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0" name="Freeform 1831">
              <a:extLst>
                <a:ext uri="{FF2B5EF4-FFF2-40B4-BE49-F238E27FC236}">
                  <a16:creationId xmlns:a16="http://schemas.microsoft.com/office/drawing/2014/main" id="{077CBABD-8621-433E-AE4B-99EF73AC3A9A}"/>
                </a:ext>
              </a:extLst>
            </p:cNvPr>
            <p:cNvSpPr>
              <a:spLocks/>
            </p:cNvSpPr>
            <p:nvPr/>
          </p:nvSpPr>
          <p:spPr bwMode="auto">
            <a:xfrm>
              <a:off x="9501188" y="4992688"/>
              <a:ext cx="49213" cy="49213"/>
            </a:xfrm>
            <a:custGeom>
              <a:avLst/>
              <a:gdLst>
                <a:gd name="T0" fmla="*/ 155 w 155"/>
                <a:gd name="T1" fmla="*/ 77 h 154"/>
                <a:gd name="T2" fmla="*/ 153 w 155"/>
                <a:gd name="T3" fmla="*/ 92 h 154"/>
                <a:gd name="T4" fmla="*/ 148 w 155"/>
                <a:gd name="T5" fmla="*/ 107 h 154"/>
                <a:gd name="T6" fmla="*/ 141 w 155"/>
                <a:gd name="T7" fmla="*/ 120 h 154"/>
                <a:gd name="T8" fmla="*/ 132 w 155"/>
                <a:gd name="T9" fmla="*/ 131 h 154"/>
                <a:gd name="T10" fmla="*/ 121 w 155"/>
                <a:gd name="T11" fmla="*/ 140 h 154"/>
                <a:gd name="T12" fmla="*/ 108 w 155"/>
                <a:gd name="T13" fmla="*/ 147 h 154"/>
                <a:gd name="T14" fmla="*/ 93 w 155"/>
                <a:gd name="T15" fmla="*/ 152 h 154"/>
                <a:gd name="T16" fmla="*/ 77 w 155"/>
                <a:gd name="T17" fmla="*/ 154 h 154"/>
                <a:gd name="T18" fmla="*/ 69 w 155"/>
                <a:gd name="T19" fmla="*/ 153 h 154"/>
                <a:gd name="T20" fmla="*/ 54 w 155"/>
                <a:gd name="T21" fmla="*/ 151 h 154"/>
                <a:gd name="T22" fmla="*/ 41 w 155"/>
                <a:gd name="T23" fmla="*/ 145 h 154"/>
                <a:gd name="T24" fmla="*/ 28 w 155"/>
                <a:gd name="T25" fmla="*/ 136 h 154"/>
                <a:gd name="T26" fmla="*/ 18 w 155"/>
                <a:gd name="T27" fmla="*/ 125 h 154"/>
                <a:gd name="T28" fmla="*/ 10 w 155"/>
                <a:gd name="T29" fmla="*/ 114 h 154"/>
                <a:gd name="T30" fmla="*/ 4 w 155"/>
                <a:gd name="T31" fmla="*/ 100 h 154"/>
                <a:gd name="T32" fmla="*/ 0 w 155"/>
                <a:gd name="T33" fmla="*/ 84 h 154"/>
                <a:gd name="T34" fmla="*/ 0 w 155"/>
                <a:gd name="T35" fmla="*/ 77 h 154"/>
                <a:gd name="T36" fmla="*/ 2 w 155"/>
                <a:gd name="T37" fmla="*/ 61 h 154"/>
                <a:gd name="T38" fmla="*/ 6 w 155"/>
                <a:gd name="T39" fmla="*/ 47 h 154"/>
                <a:gd name="T40" fmla="*/ 13 w 155"/>
                <a:gd name="T41" fmla="*/ 34 h 154"/>
                <a:gd name="T42" fmla="*/ 23 w 155"/>
                <a:gd name="T43" fmla="*/ 23 h 154"/>
                <a:gd name="T44" fmla="*/ 35 w 155"/>
                <a:gd name="T45" fmla="*/ 13 h 154"/>
                <a:gd name="T46" fmla="*/ 47 w 155"/>
                <a:gd name="T47" fmla="*/ 5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7 w 155"/>
                <a:gd name="T61" fmla="*/ 28 h 154"/>
                <a:gd name="T62" fmla="*/ 145 w 155"/>
                <a:gd name="T63" fmla="*/ 40 h 154"/>
                <a:gd name="T64" fmla="*/ 152 w 155"/>
                <a:gd name="T65" fmla="*/ 53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4"/>
                  </a:lnTo>
                  <a:lnTo>
                    <a:pt x="153" y="92"/>
                  </a:lnTo>
                  <a:lnTo>
                    <a:pt x="152" y="100"/>
                  </a:lnTo>
                  <a:lnTo>
                    <a:pt x="148" y="107"/>
                  </a:lnTo>
                  <a:lnTo>
                    <a:pt x="145" y="114"/>
                  </a:lnTo>
                  <a:lnTo>
                    <a:pt x="141" y="120"/>
                  </a:lnTo>
                  <a:lnTo>
                    <a:pt x="137" y="125"/>
                  </a:lnTo>
                  <a:lnTo>
                    <a:pt x="132" y="131"/>
                  </a:lnTo>
                  <a:lnTo>
                    <a:pt x="126" y="136"/>
                  </a:lnTo>
                  <a:lnTo>
                    <a:pt x="121" y="140"/>
                  </a:lnTo>
                  <a:lnTo>
                    <a:pt x="114" y="145"/>
                  </a:lnTo>
                  <a:lnTo>
                    <a:pt x="108" y="147"/>
                  </a:lnTo>
                  <a:lnTo>
                    <a:pt x="100" y="151"/>
                  </a:lnTo>
                  <a:lnTo>
                    <a:pt x="93" y="152"/>
                  </a:lnTo>
                  <a:lnTo>
                    <a:pt x="85" y="153"/>
                  </a:lnTo>
                  <a:lnTo>
                    <a:pt x="77" y="154"/>
                  </a:lnTo>
                  <a:lnTo>
                    <a:pt x="77" y="154"/>
                  </a:lnTo>
                  <a:lnTo>
                    <a:pt x="69" y="153"/>
                  </a:lnTo>
                  <a:lnTo>
                    <a:pt x="62" y="152"/>
                  </a:lnTo>
                  <a:lnTo>
                    <a:pt x="54" y="151"/>
                  </a:lnTo>
                  <a:lnTo>
                    <a:pt x="47" y="147"/>
                  </a:lnTo>
                  <a:lnTo>
                    <a:pt x="41" y="145"/>
                  </a:lnTo>
                  <a:lnTo>
                    <a:pt x="35" y="140"/>
                  </a:lnTo>
                  <a:lnTo>
                    <a:pt x="28" y="136"/>
                  </a:lnTo>
                  <a:lnTo>
                    <a:pt x="23" y="131"/>
                  </a:lnTo>
                  <a:lnTo>
                    <a:pt x="18" y="125"/>
                  </a:lnTo>
                  <a:lnTo>
                    <a:pt x="13" y="120"/>
                  </a:lnTo>
                  <a:lnTo>
                    <a:pt x="10" y="114"/>
                  </a:lnTo>
                  <a:lnTo>
                    <a:pt x="6" y="107"/>
                  </a:lnTo>
                  <a:lnTo>
                    <a:pt x="4" y="100"/>
                  </a:lnTo>
                  <a:lnTo>
                    <a:pt x="2" y="92"/>
                  </a:lnTo>
                  <a:lnTo>
                    <a:pt x="0" y="84"/>
                  </a:lnTo>
                  <a:lnTo>
                    <a:pt x="0" y="77"/>
                  </a:lnTo>
                  <a:lnTo>
                    <a:pt x="0" y="77"/>
                  </a:lnTo>
                  <a:lnTo>
                    <a:pt x="0" y="69"/>
                  </a:lnTo>
                  <a:lnTo>
                    <a:pt x="2" y="61"/>
                  </a:lnTo>
                  <a:lnTo>
                    <a:pt x="4" y="53"/>
                  </a:lnTo>
                  <a:lnTo>
                    <a:pt x="6" y="47"/>
                  </a:lnTo>
                  <a:lnTo>
                    <a:pt x="10" y="40"/>
                  </a:lnTo>
                  <a:lnTo>
                    <a:pt x="13" y="34"/>
                  </a:lnTo>
                  <a:lnTo>
                    <a:pt x="18" y="28"/>
                  </a:lnTo>
                  <a:lnTo>
                    <a:pt x="23" y="23"/>
                  </a:lnTo>
                  <a:lnTo>
                    <a:pt x="28" y="17"/>
                  </a:lnTo>
                  <a:lnTo>
                    <a:pt x="35" y="13"/>
                  </a:lnTo>
                  <a:lnTo>
                    <a:pt x="41" y="9"/>
                  </a:lnTo>
                  <a:lnTo>
                    <a:pt x="47" y="5"/>
                  </a:lnTo>
                  <a:lnTo>
                    <a:pt x="54" y="3"/>
                  </a:lnTo>
                  <a:lnTo>
                    <a:pt x="62" y="1"/>
                  </a:lnTo>
                  <a:lnTo>
                    <a:pt x="69" y="0"/>
                  </a:lnTo>
                  <a:lnTo>
                    <a:pt x="77" y="0"/>
                  </a:lnTo>
                  <a:lnTo>
                    <a:pt x="77" y="0"/>
                  </a:lnTo>
                  <a:lnTo>
                    <a:pt x="85" y="0"/>
                  </a:lnTo>
                  <a:lnTo>
                    <a:pt x="93" y="1"/>
                  </a:lnTo>
                  <a:lnTo>
                    <a:pt x="100" y="3"/>
                  </a:lnTo>
                  <a:lnTo>
                    <a:pt x="108" y="5"/>
                  </a:lnTo>
                  <a:lnTo>
                    <a:pt x="114" y="9"/>
                  </a:lnTo>
                  <a:lnTo>
                    <a:pt x="121" y="13"/>
                  </a:lnTo>
                  <a:lnTo>
                    <a:pt x="126" y="17"/>
                  </a:lnTo>
                  <a:lnTo>
                    <a:pt x="132" y="23"/>
                  </a:lnTo>
                  <a:lnTo>
                    <a:pt x="137" y="28"/>
                  </a:lnTo>
                  <a:lnTo>
                    <a:pt x="141" y="34"/>
                  </a:lnTo>
                  <a:lnTo>
                    <a:pt x="145" y="40"/>
                  </a:lnTo>
                  <a:lnTo>
                    <a:pt x="148" y="47"/>
                  </a:lnTo>
                  <a:lnTo>
                    <a:pt x="152" y="53"/>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1" name="Freeform 1832">
              <a:extLst>
                <a:ext uri="{FF2B5EF4-FFF2-40B4-BE49-F238E27FC236}">
                  <a16:creationId xmlns:a16="http://schemas.microsoft.com/office/drawing/2014/main" id="{ACE00A3A-ED48-4FF4-A60D-C969F54C5232}"/>
                </a:ext>
              </a:extLst>
            </p:cNvPr>
            <p:cNvSpPr>
              <a:spLocks/>
            </p:cNvSpPr>
            <p:nvPr/>
          </p:nvSpPr>
          <p:spPr bwMode="auto">
            <a:xfrm>
              <a:off x="9571038" y="4992688"/>
              <a:ext cx="49213" cy="49213"/>
            </a:xfrm>
            <a:custGeom>
              <a:avLst/>
              <a:gdLst>
                <a:gd name="T0" fmla="*/ 154 w 154"/>
                <a:gd name="T1" fmla="*/ 77 h 154"/>
                <a:gd name="T2" fmla="*/ 153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7 h 154"/>
                <a:gd name="T14" fmla="*/ 92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5 h 154"/>
                <a:gd name="T28" fmla="*/ 9 w 154"/>
                <a:gd name="T29" fmla="*/ 114 h 154"/>
                <a:gd name="T30" fmla="*/ 4 w 154"/>
                <a:gd name="T31" fmla="*/ 100 h 154"/>
                <a:gd name="T32" fmla="*/ 0 w 154"/>
                <a:gd name="T33" fmla="*/ 84 h 154"/>
                <a:gd name="T34" fmla="*/ 0 w 154"/>
                <a:gd name="T35" fmla="*/ 77 h 154"/>
                <a:gd name="T36" fmla="*/ 1 w 154"/>
                <a:gd name="T37" fmla="*/ 61 h 154"/>
                <a:gd name="T38" fmla="*/ 6 w 154"/>
                <a:gd name="T39" fmla="*/ 47 h 154"/>
                <a:gd name="T40" fmla="*/ 13 w 154"/>
                <a:gd name="T41" fmla="*/ 34 h 154"/>
                <a:gd name="T42" fmla="*/ 22 w 154"/>
                <a:gd name="T43" fmla="*/ 23 h 154"/>
                <a:gd name="T44" fmla="*/ 34 w 154"/>
                <a:gd name="T45" fmla="*/ 13 h 154"/>
                <a:gd name="T46" fmla="*/ 47 w 154"/>
                <a:gd name="T47" fmla="*/ 5 h 154"/>
                <a:gd name="T48" fmla="*/ 61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7 w 154"/>
                <a:gd name="T61" fmla="*/ 28 h 154"/>
                <a:gd name="T62" fmla="*/ 145 w 154"/>
                <a:gd name="T63" fmla="*/ 40 h 154"/>
                <a:gd name="T64" fmla="*/ 150 w 154"/>
                <a:gd name="T65" fmla="*/ 53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3" y="92"/>
                  </a:lnTo>
                  <a:lnTo>
                    <a:pt x="150" y="100"/>
                  </a:lnTo>
                  <a:lnTo>
                    <a:pt x="148" y="107"/>
                  </a:lnTo>
                  <a:lnTo>
                    <a:pt x="145" y="114"/>
                  </a:lnTo>
                  <a:lnTo>
                    <a:pt x="141" y="120"/>
                  </a:lnTo>
                  <a:lnTo>
                    <a:pt x="137" y="125"/>
                  </a:lnTo>
                  <a:lnTo>
                    <a:pt x="132" y="131"/>
                  </a:lnTo>
                  <a:lnTo>
                    <a:pt x="126" y="136"/>
                  </a:lnTo>
                  <a:lnTo>
                    <a:pt x="120" y="140"/>
                  </a:lnTo>
                  <a:lnTo>
                    <a:pt x="114"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4" y="140"/>
                  </a:lnTo>
                  <a:lnTo>
                    <a:pt x="28" y="136"/>
                  </a:lnTo>
                  <a:lnTo>
                    <a:pt x="22" y="131"/>
                  </a:lnTo>
                  <a:lnTo>
                    <a:pt x="17" y="125"/>
                  </a:lnTo>
                  <a:lnTo>
                    <a:pt x="13" y="120"/>
                  </a:lnTo>
                  <a:lnTo>
                    <a:pt x="9" y="114"/>
                  </a:lnTo>
                  <a:lnTo>
                    <a:pt x="6" y="107"/>
                  </a:lnTo>
                  <a:lnTo>
                    <a:pt x="4" y="100"/>
                  </a:lnTo>
                  <a:lnTo>
                    <a:pt x="1" y="92"/>
                  </a:lnTo>
                  <a:lnTo>
                    <a:pt x="0" y="84"/>
                  </a:lnTo>
                  <a:lnTo>
                    <a:pt x="0" y="77"/>
                  </a:lnTo>
                  <a:lnTo>
                    <a:pt x="0" y="77"/>
                  </a:lnTo>
                  <a:lnTo>
                    <a:pt x="0" y="69"/>
                  </a:lnTo>
                  <a:lnTo>
                    <a:pt x="1" y="61"/>
                  </a:lnTo>
                  <a:lnTo>
                    <a:pt x="4" y="53"/>
                  </a:lnTo>
                  <a:lnTo>
                    <a:pt x="6" y="47"/>
                  </a:lnTo>
                  <a:lnTo>
                    <a:pt x="9" y="40"/>
                  </a:lnTo>
                  <a:lnTo>
                    <a:pt x="13" y="34"/>
                  </a:lnTo>
                  <a:lnTo>
                    <a:pt x="17" y="28"/>
                  </a:lnTo>
                  <a:lnTo>
                    <a:pt x="22" y="23"/>
                  </a:lnTo>
                  <a:lnTo>
                    <a:pt x="28" y="17"/>
                  </a:lnTo>
                  <a:lnTo>
                    <a:pt x="34" y="13"/>
                  </a:lnTo>
                  <a:lnTo>
                    <a:pt x="40" y="9"/>
                  </a:lnTo>
                  <a:lnTo>
                    <a:pt x="47" y="5"/>
                  </a:lnTo>
                  <a:lnTo>
                    <a:pt x="54" y="3"/>
                  </a:lnTo>
                  <a:lnTo>
                    <a:pt x="61" y="1"/>
                  </a:lnTo>
                  <a:lnTo>
                    <a:pt x="69" y="0"/>
                  </a:lnTo>
                  <a:lnTo>
                    <a:pt x="77" y="0"/>
                  </a:lnTo>
                  <a:lnTo>
                    <a:pt x="77" y="0"/>
                  </a:lnTo>
                  <a:lnTo>
                    <a:pt x="85" y="0"/>
                  </a:lnTo>
                  <a:lnTo>
                    <a:pt x="92" y="1"/>
                  </a:lnTo>
                  <a:lnTo>
                    <a:pt x="100" y="3"/>
                  </a:lnTo>
                  <a:lnTo>
                    <a:pt x="107" y="5"/>
                  </a:lnTo>
                  <a:lnTo>
                    <a:pt x="114" y="9"/>
                  </a:lnTo>
                  <a:lnTo>
                    <a:pt x="120" y="13"/>
                  </a:lnTo>
                  <a:lnTo>
                    <a:pt x="126" y="17"/>
                  </a:lnTo>
                  <a:lnTo>
                    <a:pt x="132" y="23"/>
                  </a:lnTo>
                  <a:lnTo>
                    <a:pt x="137" y="28"/>
                  </a:lnTo>
                  <a:lnTo>
                    <a:pt x="141" y="34"/>
                  </a:lnTo>
                  <a:lnTo>
                    <a:pt x="145" y="40"/>
                  </a:lnTo>
                  <a:lnTo>
                    <a:pt x="148" y="47"/>
                  </a:lnTo>
                  <a:lnTo>
                    <a:pt x="150" y="53"/>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2" name="Freeform 1833">
              <a:extLst>
                <a:ext uri="{FF2B5EF4-FFF2-40B4-BE49-F238E27FC236}">
                  <a16:creationId xmlns:a16="http://schemas.microsoft.com/office/drawing/2014/main" id="{50DEF7B5-BFB1-4C56-BCB2-649D9D71D0A8}"/>
                </a:ext>
              </a:extLst>
            </p:cNvPr>
            <p:cNvSpPr>
              <a:spLocks/>
            </p:cNvSpPr>
            <p:nvPr/>
          </p:nvSpPr>
          <p:spPr bwMode="auto">
            <a:xfrm>
              <a:off x="9642475" y="4992688"/>
              <a:ext cx="49213" cy="49213"/>
            </a:xfrm>
            <a:custGeom>
              <a:avLst/>
              <a:gdLst>
                <a:gd name="T0" fmla="*/ 155 w 155"/>
                <a:gd name="T1" fmla="*/ 77 h 154"/>
                <a:gd name="T2" fmla="*/ 153 w 155"/>
                <a:gd name="T3" fmla="*/ 92 h 154"/>
                <a:gd name="T4" fmla="*/ 148 w 155"/>
                <a:gd name="T5" fmla="*/ 107 h 154"/>
                <a:gd name="T6" fmla="*/ 141 w 155"/>
                <a:gd name="T7" fmla="*/ 120 h 154"/>
                <a:gd name="T8" fmla="*/ 132 w 155"/>
                <a:gd name="T9" fmla="*/ 131 h 154"/>
                <a:gd name="T10" fmla="*/ 121 w 155"/>
                <a:gd name="T11" fmla="*/ 140 h 154"/>
                <a:gd name="T12" fmla="*/ 108 w 155"/>
                <a:gd name="T13" fmla="*/ 147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9 w 155"/>
                <a:gd name="T25" fmla="*/ 136 h 154"/>
                <a:gd name="T26" fmla="*/ 19 w 155"/>
                <a:gd name="T27" fmla="*/ 125 h 154"/>
                <a:gd name="T28" fmla="*/ 9 w 155"/>
                <a:gd name="T29" fmla="*/ 114 h 154"/>
                <a:gd name="T30" fmla="*/ 4 w 155"/>
                <a:gd name="T31" fmla="*/ 100 h 154"/>
                <a:gd name="T32" fmla="*/ 0 w 155"/>
                <a:gd name="T33" fmla="*/ 84 h 154"/>
                <a:gd name="T34" fmla="*/ 0 w 155"/>
                <a:gd name="T35" fmla="*/ 77 h 154"/>
                <a:gd name="T36" fmla="*/ 1 w 155"/>
                <a:gd name="T37" fmla="*/ 61 h 154"/>
                <a:gd name="T38" fmla="*/ 6 w 155"/>
                <a:gd name="T39" fmla="*/ 47 h 154"/>
                <a:gd name="T40" fmla="*/ 14 w 155"/>
                <a:gd name="T41" fmla="*/ 34 h 154"/>
                <a:gd name="T42" fmla="*/ 23 w 155"/>
                <a:gd name="T43" fmla="*/ 23 h 154"/>
                <a:gd name="T44" fmla="*/ 35 w 155"/>
                <a:gd name="T45" fmla="*/ 13 h 154"/>
                <a:gd name="T46" fmla="*/ 47 w 155"/>
                <a:gd name="T47" fmla="*/ 5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7 w 155"/>
                <a:gd name="T61" fmla="*/ 28 h 154"/>
                <a:gd name="T62" fmla="*/ 146 w 155"/>
                <a:gd name="T63" fmla="*/ 40 h 154"/>
                <a:gd name="T64" fmla="*/ 151 w 155"/>
                <a:gd name="T65" fmla="*/ 53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4"/>
                  </a:lnTo>
                  <a:lnTo>
                    <a:pt x="153" y="92"/>
                  </a:lnTo>
                  <a:lnTo>
                    <a:pt x="151" y="100"/>
                  </a:lnTo>
                  <a:lnTo>
                    <a:pt x="148" y="107"/>
                  </a:lnTo>
                  <a:lnTo>
                    <a:pt x="146" y="114"/>
                  </a:lnTo>
                  <a:lnTo>
                    <a:pt x="141" y="120"/>
                  </a:lnTo>
                  <a:lnTo>
                    <a:pt x="137" y="125"/>
                  </a:lnTo>
                  <a:lnTo>
                    <a:pt x="132" y="131"/>
                  </a:lnTo>
                  <a:lnTo>
                    <a:pt x="126" y="136"/>
                  </a:lnTo>
                  <a:lnTo>
                    <a:pt x="121" y="140"/>
                  </a:lnTo>
                  <a:lnTo>
                    <a:pt x="114"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9" y="136"/>
                  </a:lnTo>
                  <a:lnTo>
                    <a:pt x="23" y="131"/>
                  </a:lnTo>
                  <a:lnTo>
                    <a:pt x="19" y="125"/>
                  </a:lnTo>
                  <a:lnTo>
                    <a:pt x="14" y="120"/>
                  </a:lnTo>
                  <a:lnTo>
                    <a:pt x="9" y="114"/>
                  </a:lnTo>
                  <a:lnTo>
                    <a:pt x="6" y="107"/>
                  </a:lnTo>
                  <a:lnTo>
                    <a:pt x="4" y="100"/>
                  </a:lnTo>
                  <a:lnTo>
                    <a:pt x="1" y="92"/>
                  </a:lnTo>
                  <a:lnTo>
                    <a:pt x="0" y="84"/>
                  </a:lnTo>
                  <a:lnTo>
                    <a:pt x="0" y="77"/>
                  </a:lnTo>
                  <a:lnTo>
                    <a:pt x="0" y="77"/>
                  </a:lnTo>
                  <a:lnTo>
                    <a:pt x="0" y="69"/>
                  </a:lnTo>
                  <a:lnTo>
                    <a:pt x="1" y="61"/>
                  </a:lnTo>
                  <a:lnTo>
                    <a:pt x="4" y="53"/>
                  </a:lnTo>
                  <a:lnTo>
                    <a:pt x="6" y="47"/>
                  </a:lnTo>
                  <a:lnTo>
                    <a:pt x="9" y="40"/>
                  </a:lnTo>
                  <a:lnTo>
                    <a:pt x="14" y="34"/>
                  </a:lnTo>
                  <a:lnTo>
                    <a:pt x="19" y="28"/>
                  </a:lnTo>
                  <a:lnTo>
                    <a:pt x="23" y="23"/>
                  </a:lnTo>
                  <a:lnTo>
                    <a:pt x="29" y="17"/>
                  </a:lnTo>
                  <a:lnTo>
                    <a:pt x="35" y="13"/>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1" y="13"/>
                  </a:lnTo>
                  <a:lnTo>
                    <a:pt x="126" y="17"/>
                  </a:lnTo>
                  <a:lnTo>
                    <a:pt x="132" y="23"/>
                  </a:lnTo>
                  <a:lnTo>
                    <a:pt x="137" y="28"/>
                  </a:lnTo>
                  <a:lnTo>
                    <a:pt x="141" y="34"/>
                  </a:lnTo>
                  <a:lnTo>
                    <a:pt x="146" y="40"/>
                  </a:lnTo>
                  <a:lnTo>
                    <a:pt x="148" y="47"/>
                  </a:lnTo>
                  <a:lnTo>
                    <a:pt x="151" y="53"/>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3" name="Freeform 1834">
              <a:extLst>
                <a:ext uri="{FF2B5EF4-FFF2-40B4-BE49-F238E27FC236}">
                  <a16:creationId xmlns:a16="http://schemas.microsoft.com/office/drawing/2014/main" id="{38038708-075E-4A94-B852-D7D31EAC6BAD}"/>
                </a:ext>
              </a:extLst>
            </p:cNvPr>
            <p:cNvSpPr>
              <a:spLocks/>
            </p:cNvSpPr>
            <p:nvPr/>
          </p:nvSpPr>
          <p:spPr bwMode="auto">
            <a:xfrm>
              <a:off x="9712325" y="4992688"/>
              <a:ext cx="47625" cy="49213"/>
            </a:xfrm>
            <a:custGeom>
              <a:avLst/>
              <a:gdLst>
                <a:gd name="T0" fmla="*/ 154 w 154"/>
                <a:gd name="T1" fmla="*/ 77 h 154"/>
                <a:gd name="T2" fmla="*/ 153 w 154"/>
                <a:gd name="T3" fmla="*/ 92 h 154"/>
                <a:gd name="T4" fmla="*/ 149 w 154"/>
                <a:gd name="T5" fmla="*/ 107 h 154"/>
                <a:gd name="T6" fmla="*/ 141 w 154"/>
                <a:gd name="T7" fmla="*/ 120 h 154"/>
                <a:gd name="T8" fmla="*/ 132 w 154"/>
                <a:gd name="T9" fmla="*/ 131 h 154"/>
                <a:gd name="T10" fmla="*/ 120 w 154"/>
                <a:gd name="T11" fmla="*/ 140 h 154"/>
                <a:gd name="T12" fmla="*/ 107 w 154"/>
                <a:gd name="T13" fmla="*/ 147 h 154"/>
                <a:gd name="T14" fmla="*/ 93 w 154"/>
                <a:gd name="T15" fmla="*/ 152 h 154"/>
                <a:gd name="T16" fmla="*/ 78 w 154"/>
                <a:gd name="T17" fmla="*/ 154 h 154"/>
                <a:gd name="T18" fmla="*/ 70 w 154"/>
                <a:gd name="T19" fmla="*/ 153 h 154"/>
                <a:gd name="T20" fmla="*/ 54 w 154"/>
                <a:gd name="T21" fmla="*/ 151 h 154"/>
                <a:gd name="T22" fmla="*/ 40 w 154"/>
                <a:gd name="T23" fmla="*/ 145 h 154"/>
                <a:gd name="T24" fmla="*/ 29 w 154"/>
                <a:gd name="T25" fmla="*/ 136 h 154"/>
                <a:gd name="T26" fmla="*/ 18 w 154"/>
                <a:gd name="T27" fmla="*/ 125 h 154"/>
                <a:gd name="T28" fmla="*/ 9 w 154"/>
                <a:gd name="T29" fmla="*/ 114 h 154"/>
                <a:gd name="T30" fmla="*/ 3 w 154"/>
                <a:gd name="T31" fmla="*/ 100 h 154"/>
                <a:gd name="T32" fmla="*/ 1 w 154"/>
                <a:gd name="T33" fmla="*/ 84 h 154"/>
                <a:gd name="T34" fmla="*/ 0 w 154"/>
                <a:gd name="T35" fmla="*/ 77 h 154"/>
                <a:gd name="T36" fmla="*/ 2 w 154"/>
                <a:gd name="T37" fmla="*/ 61 h 154"/>
                <a:gd name="T38" fmla="*/ 7 w 154"/>
                <a:gd name="T39" fmla="*/ 47 h 154"/>
                <a:gd name="T40" fmla="*/ 14 w 154"/>
                <a:gd name="T41" fmla="*/ 34 h 154"/>
                <a:gd name="T42" fmla="*/ 23 w 154"/>
                <a:gd name="T43" fmla="*/ 23 h 154"/>
                <a:gd name="T44" fmla="*/ 34 w 154"/>
                <a:gd name="T45" fmla="*/ 13 h 154"/>
                <a:gd name="T46" fmla="*/ 47 w 154"/>
                <a:gd name="T47" fmla="*/ 5 h 154"/>
                <a:gd name="T48" fmla="*/ 62 w 154"/>
                <a:gd name="T49" fmla="*/ 1 h 154"/>
                <a:gd name="T50" fmla="*/ 78 w 154"/>
                <a:gd name="T51" fmla="*/ 0 h 154"/>
                <a:gd name="T52" fmla="*/ 85 w 154"/>
                <a:gd name="T53" fmla="*/ 0 h 154"/>
                <a:gd name="T54" fmla="*/ 101 w 154"/>
                <a:gd name="T55" fmla="*/ 3 h 154"/>
                <a:gd name="T56" fmla="*/ 114 w 154"/>
                <a:gd name="T57" fmla="*/ 9 h 154"/>
                <a:gd name="T58" fmla="*/ 126 w 154"/>
                <a:gd name="T59" fmla="*/ 17 h 154"/>
                <a:gd name="T60" fmla="*/ 137 w 154"/>
                <a:gd name="T61" fmla="*/ 28 h 154"/>
                <a:gd name="T62" fmla="*/ 145 w 154"/>
                <a:gd name="T63" fmla="*/ 40 h 154"/>
                <a:gd name="T64" fmla="*/ 151 w 154"/>
                <a:gd name="T65" fmla="*/ 53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3" y="92"/>
                  </a:lnTo>
                  <a:lnTo>
                    <a:pt x="151" y="100"/>
                  </a:lnTo>
                  <a:lnTo>
                    <a:pt x="149" y="107"/>
                  </a:lnTo>
                  <a:lnTo>
                    <a:pt x="145" y="114"/>
                  </a:lnTo>
                  <a:lnTo>
                    <a:pt x="141" y="120"/>
                  </a:lnTo>
                  <a:lnTo>
                    <a:pt x="137" y="125"/>
                  </a:lnTo>
                  <a:lnTo>
                    <a:pt x="132" y="131"/>
                  </a:lnTo>
                  <a:lnTo>
                    <a:pt x="126" y="136"/>
                  </a:lnTo>
                  <a:lnTo>
                    <a:pt x="120" y="140"/>
                  </a:lnTo>
                  <a:lnTo>
                    <a:pt x="114" y="145"/>
                  </a:lnTo>
                  <a:lnTo>
                    <a:pt x="107" y="147"/>
                  </a:lnTo>
                  <a:lnTo>
                    <a:pt x="101" y="151"/>
                  </a:lnTo>
                  <a:lnTo>
                    <a:pt x="93" y="152"/>
                  </a:lnTo>
                  <a:lnTo>
                    <a:pt x="85" y="153"/>
                  </a:lnTo>
                  <a:lnTo>
                    <a:pt x="78" y="154"/>
                  </a:lnTo>
                  <a:lnTo>
                    <a:pt x="78" y="154"/>
                  </a:lnTo>
                  <a:lnTo>
                    <a:pt x="70" y="153"/>
                  </a:lnTo>
                  <a:lnTo>
                    <a:pt x="62" y="152"/>
                  </a:lnTo>
                  <a:lnTo>
                    <a:pt x="54" y="151"/>
                  </a:lnTo>
                  <a:lnTo>
                    <a:pt x="47" y="147"/>
                  </a:lnTo>
                  <a:lnTo>
                    <a:pt x="40" y="145"/>
                  </a:lnTo>
                  <a:lnTo>
                    <a:pt x="34" y="140"/>
                  </a:lnTo>
                  <a:lnTo>
                    <a:pt x="29" y="136"/>
                  </a:lnTo>
                  <a:lnTo>
                    <a:pt x="23" y="131"/>
                  </a:lnTo>
                  <a:lnTo>
                    <a:pt x="18" y="125"/>
                  </a:lnTo>
                  <a:lnTo>
                    <a:pt x="14" y="120"/>
                  </a:lnTo>
                  <a:lnTo>
                    <a:pt x="9" y="114"/>
                  </a:lnTo>
                  <a:lnTo>
                    <a:pt x="7" y="107"/>
                  </a:lnTo>
                  <a:lnTo>
                    <a:pt x="3" y="100"/>
                  </a:lnTo>
                  <a:lnTo>
                    <a:pt x="2" y="92"/>
                  </a:lnTo>
                  <a:lnTo>
                    <a:pt x="1" y="84"/>
                  </a:lnTo>
                  <a:lnTo>
                    <a:pt x="0" y="77"/>
                  </a:lnTo>
                  <a:lnTo>
                    <a:pt x="0" y="77"/>
                  </a:lnTo>
                  <a:lnTo>
                    <a:pt x="1" y="69"/>
                  </a:lnTo>
                  <a:lnTo>
                    <a:pt x="2" y="61"/>
                  </a:lnTo>
                  <a:lnTo>
                    <a:pt x="3" y="53"/>
                  </a:lnTo>
                  <a:lnTo>
                    <a:pt x="7" y="47"/>
                  </a:lnTo>
                  <a:lnTo>
                    <a:pt x="9" y="40"/>
                  </a:lnTo>
                  <a:lnTo>
                    <a:pt x="14" y="34"/>
                  </a:lnTo>
                  <a:lnTo>
                    <a:pt x="18" y="28"/>
                  </a:lnTo>
                  <a:lnTo>
                    <a:pt x="23" y="23"/>
                  </a:lnTo>
                  <a:lnTo>
                    <a:pt x="29" y="17"/>
                  </a:lnTo>
                  <a:lnTo>
                    <a:pt x="34" y="13"/>
                  </a:lnTo>
                  <a:lnTo>
                    <a:pt x="40" y="9"/>
                  </a:lnTo>
                  <a:lnTo>
                    <a:pt x="47" y="5"/>
                  </a:lnTo>
                  <a:lnTo>
                    <a:pt x="54" y="3"/>
                  </a:lnTo>
                  <a:lnTo>
                    <a:pt x="62" y="1"/>
                  </a:lnTo>
                  <a:lnTo>
                    <a:pt x="70" y="0"/>
                  </a:lnTo>
                  <a:lnTo>
                    <a:pt x="78" y="0"/>
                  </a:lnTo>
                  <a:lnTo>
                    <a:pt x="78" y="0"/>
                  </a:lnTo>
                  <a:lnTo>
                    <a:pt x="85" y="0"/>
                  </a:lnTo>
                  <a:lnTo>
                    <a:pt x="93" y="1"/>
                  </a:lnTo>
                  <a:lnTo>
                    <a:pt x="101" y="3"/>
                  </a:lnTo>
                  <a:lnTo>
                    <a:pt x="107" y="5"/>
                  </a:lnTo>
                  <a:lnTo>
                    <a:pt x="114" y="9"/>
                  </a:lnTo>
                  <a:lnTo>
                    <a:pt x="120" y="13"/>
                  </a:lnTo>
                  <a:lnTo>
                    <a:pt x="126" y="17"/>
                  </a:lnTo>
                  <a:lnTo>
                    <a:pt x="132" y="23"/>
                  </a:lnTo>
                  <a:lnTo>
                    <a:pt x="137" y="28"/>
                  </a:lnTo>
                  <a:lnTo>
                    <a:pt x="141" y="34"/>
                  </a:lnTo>
                  <a:lnTo>
                    <a:pt x="145" y="40"/>
                  </a:lnTo>
                  <a:lnTo>
                    <a:pt x="149" y="47"/>
                  </a:lnTo>
                  <a:lnTo>
                    <a:pt x="151" y="53"/>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4" name="Freeform 1835">
              <a:extLst>
                <a:ext uri="{FF2B5EF4-FFF2-40B4-BE49-F238E27FC236}">
                  <a16:creationId xmlns:a16="http://schemas.microsoft.com/office/drawing/2014/main" id="{0B64BCC9-6360-4F7A-BE46-ACC698C57ADE}"/>
                </a:ext>
              </a:extLst>
            </p:cNvPr>
            <p:cNvSpPr>
              <a:spLocks/>
            </p:cNvSpPr>
            <p:nvPr/>
          </p:nvSpPr>
          <p:spPr bwMode="auto">
            <a:xfrm>
              <a:off x="9363075" y="4992688"/>
              <a:ext cx="49213" cy="49213"/>
            </a:xfrm>
            <a:custGeom>
              <a:avLst/>
              <a:gdLst>
                <a:gd name="T0" fmla="*/ 155 w 155"/>
                <a:gd name="T1" fmla="*/ 77 h 154"/>
                <a:gd name="T2" fmla="*/ 153 w 155"/>
                <a:gd name="T3" fmla="*/ 92 h 154"/>
                <a:gd name="T4" fmla="*/ 148 w 155"/>
                <a:gd name="T5" fmla="*/ 107 h 154"/>
                <a:gd name="T6" fmla="*/ 141 w 155"/>
                <a:gd name="T7" fmla="*/ 120 h 154"/>
                <a:gd name="T8" fmla="*/ 132 w 155"/>
                <a:gd name="T9" fmla="*/ 131 h 154"/>
                <a:gd name="T10" fmla="*/ 121 w 155"/>
                <a:gd name="T11" fmla="*/ 140 h 154"/>
                <a:gd name="T12" fmla="*/ 108 w 155"/>
                <a:gd name="T13" fmla="*/ 147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9 w 155"/>
                <a:gd name="T25" fmla="*/ 136 h 154"/>
                <a:gd name="T26" fmla="*/ 19 w 155"/>
                <a:gd name="T27" fmla="*/ 125 h 154"/>
                <a:gd name="T28" fmla="*/ 10 w 155"/>
                <a:gd name="T29" fmla="*/ 114 h 154"/>
                <a:gd name="T30" fmla="*/ 4 w 155"/>
                <a:gd name="T31" fmla="*/ 100 h 154"/>
                <a:gd name="T32" fmla="*/ 0 w 155"/>
                <a:gd name="T33" fmla="*/ 84 h 154"/>
                <a:gd name="T34" fmla="*/ 0 w 155"/>
                <a:gd name="T35" fmla="*/ 77 h 154"/>
                <a:gd name="T36" fmla="*/ 2 w 155"/>
                <a:gd name="T37" fmla="*/ 61 h 154"/>
                <a:gd name="T38" fmla="*/ 6 w 155"/>
                <a:gd name="T39" fmla="*/ 47 h 154"/>
                <a:gd name="T40" fmla="*/ 14 w 155"/>
                <a:gd name="T41" fmla="*/ 34 h 154"/>
                <a:gd name="T42" fmla="*/ 23 w 155"/>
                <a:gd name="T43" fmla="*/ 23 h 154"/>
                <a:gd name="T44" fmla="*/ 35 w 155"/>
                <a:gd name="T45" fmla="*/ 13 h 154"/>
                <a:gd name="T46" fmla="*/ 47 w 155"/>
                <a:gd name="T47" fmla="*/ 5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7 w 155"/>
                <a:gd name="T61" fmla="*/ 28 h 154"/>
                <a:gd name="T62" fmla="*/ 146 w 155"/>
                <a:gd name="T63" fmla="*/ 40 h 154"/>
                <a:gd name="T64" fmla="*/ 152 w 155"/>
                <a:gd name="T65" fmla="*/ 53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4"/>
                  </a:lnTo>
                  <a:lnTo>
                    <a:pt x="153" y="92"/>
                  </a:lnTo>
                  <a:lnTo>
                    <a:pt x="152" y="100"/>
                  </a:lnTo>
                  <a:lnTo>
                    <a:pt x="148" y="107"/>
                  </a:lnTo>
                  <a:lnTo>
                    <a:pt x="146" y="114"/>
                  </a:lnTo>
                  <a:lnTo>
                    <a:pt x="141" y="120"/>
                  </a:lnTo>
                  <a:lnTo>
                    <a:pt x="137" y="125"/>
                  </a:lnTo>
                  <a:lnTo>
                    <a:pt x="132" y="131"/>
                  </a:lnTo>
                  <a:lnTo>
                    <a:pt x="126" y="136"/>
                  </a:lnTo>
                  <a:lnTo>
                    <a:pt x="121" y="140"/>
                  </a:lnTo>
                  <a:lnTo>
                    <a:pt x="114"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9" y="136"/>
                  </a:lnTo>
                  <a:lnTo>
                    <a:pt x="23" y="131"/>
                  </a:lnTo>
                  <a:lnTo>
                    <a:pt x="19" y="125"/>
                  </a:lnTo>
                  <a:lnTo>
                    <a:pt x="14" y="120"/>
                  </a:lnTo>
                  <a:lnTo>
                    <a:pt x="10" y="114"/>
                  </a:lnTo>
                  <a:lnTo>
                    <a:pt x="6" y="107"/>
                  </a:lnTo>
                  <a:lnTo>
                    <a:pt x="4" y="100"/>
                  </a:lnTo>
                  <a:lnTo>
                    <a:pt x="2" y="92"/>
                  </a:lnTo>
                  <a:lnTo>
                    <a:pt x="0" y="84"/>
                  </a:lnTo>
                  <a:lnTo>
                    <a:pt x="0" y="77"/>
                  </a:lnTo>
                  <a:lnTo>
                    <a:pt x="0" y="77"/>
                  </a:lnTo>
                  <a:lnTo>
                    <a:pt x="0" y="69"/>
                  </a:lnTo>
                  <a:lnTo>
                    <a:pt x="2" y="61"/>
                  </a:lnTo>
                  <a:lnTo>
                    <a:pt x="4" y="53"/>
                  </a:lnTo>
                  <a:lnTo>
                    <a:pt x="6" y="47"/>
                  </a:lnTo>
                  <a:lnTo>
                    <a:pt x="10" y="40"/>
                  </a:lnTo>
                  <a:lnTo>
                    <a:pt x="14" y="34"/>
                  </a:lnTo>
                  <a:lnTo>
                    <a:pt x="19" y="28"/>
                  </a:lnTo>
                  <a:lnTo>
                    <a:pt x="23" y="23"/>
                  </a:lnTo>
                  <a:lnTo>
                    <a:pt x="29" y="17"/>
                  </a:lnTo>
                  <a:lnTo>
                    <a:pt x="35" y="13"/>
                  </a:lnTo>
                  <a:lnTo>
                    <a:pt x="40" y="9"/>
                  </a:lnTo>
                  <a:lnTo>
                    <a:pt x="47" y="5"/>
                  </a:lnTo>
                  <a:lnTo>
                    <a:pt x="54" y="3"/>
                  </a:lnTo>
                  <a:lnTo>
                    <a:pt x="62" y="1"/>
                  </a:lnTo>
                  <a:lnTo>
                    <a:pt x="69" y="0"/>
                  </a:lnTo>
                  <a:lnTo>
                    <a:pt x="77" y="0"/>
                  </a:lnTo>
                  <a:lnTo>
                    <a:pt x="77" y="0"/>
                  </a:lnTo>
                  <a:lnTo>
                    <a:pt x="85" y="0"/>
                  </a:lnTo>
                  <a:lnTo>
                    <a:pt x="93" y="1"/>
                  </a:lnTo>
                  <a:lnTo>
                    <a:pt x="100" y="3"/>
                  </a:lnTo>
                  <a:lnTo>
                    <a:pt x="108" y="5"/>
                  </a:lnTo>
                  <a:lnTo>
                    <a:pt x="114" y="9"/>
                  </a:lnTo>
                  <a:lnTo>
                    <a:pt x="121" y="13"/>
                  </a:lnTo>
                  <a:lnTo>
                    <a:pt x="126" y="17"/>
                  </a:lnTo>
                  <a:lnTo>
                    <a:pt x="132" y="23"/>
                  </a:lnTo>
                  <a:lnTo>
                    <a:pt x="137" y="28"/>
                  </a:lnTo>
                  <a:lnTo>
                    <a:pt x="141" y="34"/>
                  </a:lnTo>
                  <a:lnTo>
                    <a:pt x="146" y="40"/>
                  </a:lnTo>
                  <a:lnTo>
                    <a:pt x="148" y="47"/>
                  </a:lnTo>
                  <a:lnTo>
                    <a:pt x="152" y="53"/>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5" name="Freeform 1836">
              <a:extLst>
                <a:ext uri="{FF2B5EF4-FFF2-40B4-BE49-F238E27FC236}">
                  <a16:creationId xmlns:a16="http://schemas.microsoft.com/office/drawing/2014/main" id="{F751962F-30CA-455E-B232-4A98A23249F0}"/>
                </a:ext>
              </a:extLst>
            </p:cNvPr>
            <p:cNvSpPr>
              <a:spLocks/>
            </p:cNvSpPr>
            <p:nvPr/>
          </p:nvSpPr>
          <p:spPr bwMode="auto">
            <a:xfrm>
              <a:off x="9288463" y="5060951"/>
              <a:ext cx="49213" cy="49213"/>
            </a:xfrm>
            <a:custGeom>
              <a:avLst/>
              <a:gdLst>
                <a:gd name="T0" fmla="*/ 154 w 154"/>
                <a:gd name="T1" fmla="*/ 77 h 155"/>
                <a:gd name="T2" fmla="*/ 152 w 154"/>
                <a:gd name="T3" fmla="*/ 93 h 155"/>
                <a:gd name="T4" fmla="*/ 148 w 154"/>
                <a:gd name="T5" fmla="*/ 107 h 155"/>
                <a:gd name="T6" fmla="*/ 141 w 154"/>
                <a:gd name="T7" fmla="*/ 120 h 155"/>
                <a:gd name="T8" fmla="*/ 132 w 154"/>
                <a:gd name="T9" fmla="*/ 132 h 155"/>
                <a:gd name="T10" fmla="*/ 120 w 154"/>
                <a:gd name="T11" fmla="*/ 141 h 155"/>
                <a:gd name="T12" fmla="*/ 106 w 154"/>
                <a:gd name="T13" fmla="*/ 148 h 155"/>
                <a:gd name="T14" fmla="*/ 93 w 154"/>
                <a:gd name="T15" fmla="*/ 152 h 155"/>
                <a:gd name="T16" fmla="*/ 77 w 154"/>
                <a:gd name="T17" fmla="*/ 155 h 155"/>
                <a:gd name="T18" fmla="*/ 69 w 154"/>
                <a:gd name="T19" fmla="*/ 154 h 155"/>
                <a:gd name="T20" fmla="*/ 54 w 154"/>
                <a:gd name="T21" fmla="*/ 151 h 155"/>
                <a:gd name="T22" fmla="*/ 40 w 154"/>
                <a:gd name="T23" fmla="*/ 144 h 155"/>
                <a:gd name="T24" fmla="*/ 27 w 154"/>
                <a:gd name="T25" fmla="*/ 136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3 w 154"/>
                <a:gd name="T43" fmla="*/ 23 h 155"/>
                <a:gd name="T44" fmla="*/ 34 w 154"/>
                <a:gd name="T45" fmla="*/ 13 h 155"/>
                <a:gd name="T46" fmla="*/ 47 w 154"/>
                <a:gd name="T47" fmla="*/ 6 h 155"/>
                <a:gd name="T48" fmla="*/ 62 w 154"/>
                <a:gd name="T49" fmla="*/ 1 h 155"/>
                <a:gd name="T50" fmla="*/ 77 w 154"/>
                <a:gd name="T51" fmla="*/ 0 h 155"/>
                <a:gd name="T52" fmla="*/ 85 w 154"/>
                <a:gd name="T53" fmla="*/ 0 h 155"/>
                <a:gd name="T54" fmla="*/ 100 w 154"/>
                <a:gd name="T55" fmla="*/ 4 h 155"/>
                <a:gd name="T56" fmla="*/ 113 w 154"/>
                <a:gd name="T57" fmla="*/ 9 h 155"/>
                <a:gd name="T58" fmla="*/ 126 w 154"/>
                <a:gd name="T59" fmla="*/ 17 h 155"/>
                <a:gd name="T60" fmla="*/ 136 w 154"/>
                <a:gd name="T61" fmla="*/ 28 h 155"/>
                <a:gd name="T62" fmla="*/ 144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7"/>
                  </a:lnTo>
                  <a:lnTo>
                    <a:pt x="144" y="114"/>
                  </a:lnTo>
                  <a:lnTo>
                    <a:pt x="141" y="120"/>
                  </a:lnTo>
                  <a:lnTo>
                    <a:pt x="136" y="126"/>
                  </a:lnTo>
                  <a:lnTo>
                    <a:pt x="132" y="132"/>
                  </a:lnTo>
                  <a:lnTo>
                    <a:pt x="126" y="136"/>
                  </a:lnTo>
                  <a:lnTo>
                    <a:pt x="120" y="141"/>
                  </a:lnTo>
                  <a:lnTo>
                    <a:pt x="113" y="144"/>
                  </a:lnTo>
                  <a:lnTo>
                    <a:pt x="106" y="148"/>
                  </a:lnTo>
                  <a:lnTo>
                    <a:pt x="100" y="151"/>
                  </a:lnTo>
                  <a:lnTo>
                    <a:pt x="93" y="152"/>
                  </a:lnTo>
                  <a:lnTo>
                    <a:pt x="85" y="154"/>
                  </a:lnTo>
                  <a:lnTo>
                    <a:pt x="77" y="155"/>
                  </a:lnTo>
                  <a:lnTo>
                    <a:pt x="77" y="155"/>
                  </a:lnTo>
                  <a:lnTo>
                    <a:pt x="69" y="154"/>
                  </a:lnTo>
                  <a:lnTo>
                    <a:pt x="62" y="152"/>
                  </a:lnTo>
                  <a:lnTo>
                    <a:pt x="54" y="151"/>
                  </a:lnTo>
                  <a:lnTo>
                    <a:pt x="47" y="148"/>
                  </a:lnTo>
                  <a:lnTo>
                    <a:pt x="40" y="144"/>
                  </a:lnTo>
                  <a:lnTo>
                    <a:pt x="34" y="141"/>
                  </a:lnTo>
                  <a:lnTo>
                    <a:pt x="27" y="136"/>
                  </a:lnTo>
                  <a:lnTo>
                    <a:pt x="23" y="132"/>
                  </a:lnTo>
                  <a:lnTo>
                    <a:pt x="17" y="126"/>
                  </a:lnTo>
                  <a:lnTo>
                    <a:pt x="13"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6" name="Freeform 1837">
              <a:extLst>
                <a:ext uri="{FF2B5EF4-FFF2-40B4-BE49-F238E27FC236}">
                  <a16:creationId xmlns:a16="http://schemas.microsoft.com/office/drawing/2014/main" id="{D67A1B86-B33F-48BF-915D-03A7FB8D691A}"/>
                </a:ext>
              </a:extLst>
            </p:cNvPr>
            <p:cNvSpPr>
              <a:spLocks/>
            </p:cNvSpPr>
            <p:nvPr/>
          </p:nvSpPr>
          <p:spPr bwMode="auto">
            <a:xfrm>
              <a:off x="9288463" y="5130801"/>
              <a:ext cx="49213" cy="49213"/>
            </a:xfrm>
            <a:custGeom>
              <a:avLst/>
              <a:gdLst>
                <a:gd name="T0" fmla="*/ 154 w 154"/>
                <a:gd name="T1" fmla="*/ 77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6 w 154"/>
                <a:gd name="T13" fmla="*/ 148 h 155"/>
                <a:gd name="T14" fmla="*/ 93 w 154"/>
                <a:gd name="T15" fmla="*/ 152 h 155"/>
                <a:gd name="T16" fmla="*/ 77 w 154"/>
                <a:gd name="T17" fmla="*/ 155 h 155"/>
                <a:gd name="T18" fmla="*/ 69 w 154"/>
                <a:gd name="T19" fmla="*/ 154 h 155"/>
                <a:gd name="T20" fmla="*/ 54 w 154"/>
                <a:gd name="T21" fmla="*/ 151 h 155"/>
                <a:gd name="T22" fmla="*/ 40 w 154"/>
                <a:gd name="T23" fmla="*/ 146 h 155"/>
                <a:gd name="T24" fmla="*/ 27 w 154"/>
                <a:gd name="T25" fmla="*/ 136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3 w 154"/>
                <a:gd name="T43" fmla="*/ 23 h 155"/>
                <a:gd name="T44" fmla="*/ 34 w 154"/>
                <a:gd name="T45" fmla="*/ 13 h 155"/>
                <a:gd name="T46" fmla="*/ 47 w 154"/>
                <a:gd name="T47" fmla="*/ 6 h 155"/>
                <a:gd name="T48" fmla="*/ 62 w 154"/>
                <a:gd name="T49" fmla="*/ 1 h 155"/>
                <a:gd name="T50" fmla="*/ 77 w 154"/>
                <a:gd name="T51" fmla="*/ 0 h 155"/>
                <a:gd name="T52" fmla="*/ 85 w 154"/>
                <a:gd name="T53" fmla="*/ 0 h 155"/>
                <a:gd name="T54" fmla="*/ 100 w 154"/>
                <a:gd name="T55" fmla="*/ 4 h 155"/>
                <a:gd name="T56" fmla="*/ 113 w 154"/>
                <a:gd name="T57" fmla="*/ 9 h 155"/>
                <a:gd name="T58" fmla="*/ 126 w 154"/>
                <a:gd name="T59" fmla="*/ 17 h 155"/>
                <a:gd name="T60" fmla="*/ 136 w 154"/>
                <a:gd name="T61" fmla="*/ 29 h 155"/>
                <a:gd name="T62" fmla="*/ 144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8"/>
                  </a:lnTo>
                  <a:lnTo>
                    <a:pt x="144" y="114"/>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7" y="136"/>
                  </a:lnTo>
                  <a:lnTo>
                    <a:pt x="23" y="132"/>
                  </a:lnTo>
                  <a:lnTo>
                    <a:pt x="17" y="126"/>
                  </a:lnTo>
                  <a:lnTo>
                    <a:pt x="13"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9"/>
                  </a:lnTo>
                  <a:lnTo>
                    <a:pt x="141" y="35"/>
                  </a:lnTo>
                  <a:lnTo>
                    <a:pt x="144" y="40"/>
                  </a:lnTo>
                  <a:lnTo>
                    <a:pt x="148"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7" name="Freeform 1838">
              <a:extLst>
                <a:ext uri="{FF2B5EF4-FFF2-40B4-BE49-F238E27FC236}">
                  <a16:creationId xmlns:a16="http://schemas.microsoft.com/office/drawing/2014/main" id="{3F64F336-0A3D-440D-B2BE-F6C4F3DFCC19}"/>
                </a:ext>
              </a:extLst>
            </p:cNvPr>
            <p:cNvSpPr>
              <a:spLocks/>
            </p:cNvSpPr>
            <p:nvPr/>
          </p:nvSpPr>
          <p:spPr bwMode="auto">
            <a:xfrm>
              <a:off x="9223375" y="4646613"/>
              <a:ext cx="49213" cy="47625"/>
            </a:xfrm>
            <a:custGeom>
              <a:avLst/>
              <a:gdLst>
                <a:gd name="T0" fmla="*/ 154 w 154"/>
                <a:gd name="T1" fmla="*/ 78 h 154"/>
                <a:gd name="T2" fmla="*/ 153 w 154"/>
                <a:gd name="T3" fmla="*/ 92 h 154"/>
                <a:gd name="T4" fmla="*/ 149 w 154"/>
                <a:gd name="T5" fmla="*/ 107 h 154"/>
                <a:gd name="T6" fmla="*/ 142 w 154"/>
                <a:gd name="T7" fmla="*/ 120 h 154"/>
                <a:gd name="T8" fmla="*/ 132 w 154"/>
                <a:gd name="T9" fmla="*/ 131 h 154"/>
                <a:gd name="T10" fmla="*/ 120 w 154"/>
                <a:gd name="T11" fmla="*/ 140 h 154"/>
                <a:gd name="T12" fmla="*/ 108 w 154"/>
                <a:gd name="T13" fmla="*/ 148 h 154"/>
                <a:gd name="T14" fmla="*/ 93 w 154"/>
                <a:gd name="T15" fmla="*/ 152 h 154"/>
                <a:gd name="T16" fmla="*/ 78 w 154"/>
                <a:gd name="T17" fmla="*/ 154 h 154"/>
                <a:gd name="T18" fmla="*/ 70 w 154"/>
                <a:gd name="T19" fmla="*/ 153 h 154"/>
                <a:gd name="T20" fmla="*/ 55 w 154"/>
                <a:gd name="T21" fmla="*/ 151 h 154"/>
                <a:gd name="T22" fmla="*/ 40 w 154"/>
                <a:gd name="T23" fmla="*/ 145 h 154"/>
                <a:gd name="T24" fmla="*/ 29 w 154"/>
                <a:gd name="T25" fmla="*/ 136 h 154"/>
                <a:gd name="T26" fmla="*/ 18 w 154"/>
                <a:gd name="T27" fmla="*/ 126 h 154"/>
                <a:gd name="T28" fmla="*/ 9 w 154"/>
                <a:gd name="T29" fmla="*/ 114 h 154"/>
                <a:gd name="T30" fmla="*/ 3 w 154"/>
                <a:gd name="T31" fmla="*/ 100 h 154"/>
                <a:gd name="T32" fmla="*/ 1 w 154"/>
                <a:gd name="T33" fmla="*/ 84 h 154"/>
                <a:gd name="T34" fmla="*/ 0 w 154"/>
                <a:gd name="T35" fmla="*/ 78 h 154"/>
                <a:gd name="T36" fmla="*/ 2 w 154"/>
                <a:gd name="T37" fmla="*/ 62 h 154"/>
                <a:gd name="T38" fmla="*/ 7 w 154"/>
                <a:gd name="T39" fmla="*/ 47 h 154"/>
                <a:gd name="T40" fmla="*/ 14 w 154"/>
                <a:gd name="T41" fmla="*/ 34 h 154"/>
                <a:gd name="T42" fmla="*/ 23 w 154"/>
                <a:gd name="T43" fmla="*/ 23 h 154"/>
                <a:gd name="T44" fmla="*/ 34 w 154"/>
                <a:gd name="T45" fmla="*/ 13 h 154"/>
                <a:gd name="T46" fmla="*/ 47 w 154"/>
                <a:gd name="T47" fmla="*/ 5 h 154"/>
                <a:gd name="T48" fmla="*/ 62 w 154"/>
                <a:gd name="T49" fmla="*/ 2 h 154"/>
                <a:gd name="T50" fmla="*/ 78 w 154"/>
                <a:gd name="T51" fmla="*/ 0 h 154"/>
                <a:gd name="T52" fmla="*/ 85 w 154"/>
                <a:gd name="T53" fmla="*/ 0 h 154"/>
                <a:gd name="T54" fmla="*/ 101 w 154"/>
                <a:gd name="T55" fmla="*/ 3 h 154"/>
                <a:gd name="T56" fmla="*/ 114 w 154"/>
                <a:gd name="T57" fmla="*/ 9 h 154"/>
                <a:gd name="T58" fmla="*/ 126 w 154"/>
                <a:gd name="T59" fmla="*/ 18 h 154"/>
                <a:gd name="T60" fmla="*/ 137 w 154"/>
                <a:gd name="T61" fmla="*/ 28 h 154"/>
                <a:gd name="T62" fmla="*/ 145 w 154"/>
                <a:gd name="T63" fmla="*/ 40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4"/>
                  </a:lnTo>
                  <a:lnTo>
                    <a:pt x="153" y="92"/>
                  </a:lnTo>
                  <a:lnTo>
                    <a:pt x="151" y="100"/>
                  </a:lnTo>
                  <a:lnTo>
                    <a:pt x="149" y="107"/>
                  </a:lnTo>
                  <a:lnTo>
                    <a:pt x="145" y="114"/>
                  </a:lnTo>
                  <a:lnTo>
                    <a:pt x="142" y="120"/>
                  </a:lnTo>
                  <a:lnTo>
                    <a:pt x="137" y="126"/>
                  </a:lnTo>
                  <a:lnTo>
                    <a:pt x="132" y="131"/>
                  </a:lnTo>
                  <a:lnTo>
                    <a:pt x="126" y="136"/>
                  </a:lnTo>
                  <a:lnTo>
                    <a:pt x="120" y="140"/>
                  </a:lnTo>
                  <a:lnTo>
                    <a:pt x="114" y="145"/>
                  </a:lnTo>
                  <a:lnTo>
                    <a:pt x="108" y="148"/>
                  </a:lnTo>
                  <a:lnTo>
                    <a:pt x="101" y="151"/>
                  </a:lnTo>
                  <a:lnTo>
                    <a:pt x="93" y="152"/>
                  </a:lnTo>
                  <a:lnTo>
                    <a:pt x="85" y="153"/>
                  </a:lnTo>
                  <a:lnTo>
                    <a:pt x="78" y="154"/>
                  </a:lnTo>
                  <a:lnTo>
                    <a:pt x="78" y="154"/>
                  </a:lnTo>
                  <a:lnTo>
                    <a:pt x="70" y="153"/>
                  </a:lnTo>
                  <a:lnTo>
                    <a:pt x="62" y="152"/>
                  </a:lnTo>
                  <a:lnTo>
                    <a:pt x="55" y="151"/>
                  </a:lnTo>
                  <a:lnTo>
                    <a:pt x="47" y="148"/>
                  </a:lnTo>
                  <a:lnTo>
                    <a:pt x="40" y="145"/>
                  </a:lnTo>
                  <a:lnTo>
                    <a:pt x="34" y="140"/>
                  </a:lnTo>
                  <a:lnTo>
                    <a:pt x="29" y="136"/>
                  </a:lnTo>
                  <a:lnTo>
                    <a:pt x="23" y="131"/>
                  </a:lnTo>
                  <a:lnTo>
                    <a:pt x="18" y="126"/>
                  </a:lnTo>
                  <a:lnTo>
                    <a:pt x="14" y="120"/>
                  </a:lnTo>
                  <a:lnTo>
                    <a:pt x="9" y="114"/>
                  </a:lnTo>
                  <a:lnTo>
                    <a:pt x="7" y="107"/>
                  </a:lnTo>
                  <a:lnTo>
                    <a:pt x="3" y="100"/>
                  </a:lnTo>
                  <a:lnTo>
                    <a:pt x="2" y="92"/>
                  </a:lnTo>
                  <a:lnTo>
                    <a:pt x="1" y="84"/>
                  </a:lnTo>
                  <a:lnTo>
                    <a:pt x="0" y="78"/>
                  </a:lnTo>
                  <a:lnTo>
                    <a:pt x="0" y="78"/>
                  </a:lnTo>
                  <a:lnTo>
                    <a:pt x="1" y="70"/>
                  </a:lnTo>
                  <a:lnTo>
                    <a:pt x="2" y="62"/>
                  </a:lnTo>
                  <a:lnTo>
                    <a:pt x="3" y="55"/>
                  </a:lnTo>
                  <a:lnTo>
                    <a:pt x="7" y="47"/>
                  </a:lnTo>
                  <a:lnTo>
                    <a:pt x="9" y="40"/>
                  </a:lnTo>
                  <a:lnTo>
                    <a:pt x="14" y="34"/>
                  </a:lnTo>
                  <a:lnTo>
                    <a:pt x="18" y="28"/>
                  </a:lnTo>
                  <a:lnTo>
                    <a:pt x="23" y="23"/>
                  </a:lnTo>
                  <a:lnTo>
                    <a:pt x="29" y="18"/>
                  </a:lnTo>
                  <a:lnTo>
                    <a:pt x="34" y="13"/>
                  </a:lnTo>
                  <a:lnTo>
                    <a:pt x="40" y="9"/>
                  </a:lnTo>
                  <a:lnTo>
                    <a:pt x="47" y="5"/>
                  </a:lnTo>
                  <a:lnTo>
                    <a:pt x="55" y="3"/>
                  </a:lnTo>
                  <a:lnTo>
                    <a:pt x="62" y="2"/>
                  </a:lnTo>
                  <a:lnTo>
                    <a:pt x="70" y="0"/>
                  </a:lnTo>
                  <a:lnTo>
                    <a:pt x="78" y="0"/>
                  </a:lnTo>
                  <a:lnTo>
                    <a:pt x="78" y="0"/>
                  </a:lnTo>
                  <a:lnTo>
                    <a:pt x="85" y="0"/>
                  </a:lnTo>
                  <a:lnTo>
                    <a:pt x="93" y="2"/>
                  </a:lnTo>
                  <a:lnTo>
                    <a:pt x="101" y="3"/>
                  </a:lnTo>
                  <a:lnTo>
                    <a:pt x="108" y="5"/>
                  </a:lnTo>
                  <a:lnTo>
                    <a:pt x="114" y="9"/>
                  </a:lnTo>
                  <a:lnTo>
                    <a:pt x="120" y="13"/>
                  </a:lnTo>
                  <a:lnTo>
                    <a:pt x="126" y="18"/>
                  </a:lnTo>
                  <a:lnTo>
                    <a:pt x="132" y="23"/>
                  </a:lnTo>
                  <a:lnTo>
                    <a:pt x="137" y="28"/>
                  </a:lnTo>
                  <a:lnTo>
                    <a:pt x="142" y="34"/>
                  </a:lnTo>
                  <a:lnTo>
                    <a:pt x="145" y="40"/>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8" name="Freeform 1839">
              <a:extLst>
                <a:ext uri="{FF2B5EF4-FFF2-40B4-BE49-F238E27FC236}">
                  <a16:creationId xmlns:a16="http://schemas.microsoft.com/office/drawing/2014/main" id="{AF733B07-026A-4577-BCD4-C0031A58FB16}"/>
                </a:ext>
              </a:extLst>
            </p:cNvPr>
            <p:cNvSpPr>
              <a:spLocks/>
            </p:cNvSpPr>
            <p:nvPr/>
          </p:nvSpPr>
          <p:spPr bwMode="auto">
            <a:xfrm>
              <a:off x="9223375" y="4786313"/>
              <a:ext cx="49213" cy="49213"/>
            </a:xfrm>
            <a:custGeom>
              <a:avLst/>
              <a:gdLst>
                <a:gd name="T0" fmla="*/ 154 w 154"/>
                <a:gd name="T1" fmla="*/ 78 h 154"/>
                <a:gd name="T2" fmla="*/ 153 w 154"/>
                <a:gd name="T3" fmla="*/ 92 h 154"/>
                <a:gd name="T4" fmla="*/ 149 w 154"/>
                <a:gd name="T5" fmla="*/ 107 h 154"/>
                <a:gd name="T6" fmla="*/ 142 w 154"/>
                <a:gd name="T7" fmla="*/ 120 h 154"/>
                <a:gd name="T8" fmla="*/ 132 w 154"/>
                <a:gd name="T9" fmla="*/ 131 h 154"/>
                <a:gd name="T10" fmla="*/ 120 w 154"/>
                <a:gd name="T11" fmla="*/ 140 h 154"/>
                <a:gd name="T12" fmla="*/ 108 w 154"/>
                <a:gd name="T13" fmla="*/ 148 h 154"/>
                <a:gd name="T14" fmla="*/ 93 w 154"/>
                <a:gd name="T15" fmla="*/ 153 h 154"/>
                <a:gd name="T16" fmla="*/ 78 w 154"/>
                <a:gd name="T17" fmla="*/ 154 h 154"/>
                <a:gd name="T18" fmla="*/ 70 w 154"/>
                <a:gd name="T19" fmla="*/ 154 h 154"/>
                <a:gd name="T20" fmla="*/ 55 w 154"/>
                <a:gd name="T21" fmla="*/ 151 h 154"/>
                <a:gd name="T22" fmla="*/ 40 w 154"/>
                <a:gd name="T23" fmla="*/ 145 h 154"/>
                <a:gd name="T24" fmla="*/ 29 w 154"/>
                <a:gd name="T25" fmla="*/ 137 h 154"/>
                <a:gd name="T26" fmla="*/ 18 w 154"/>
                <a:gd name="T27" fmla="*/ 126 h 154"/>
                <a:gd name="T28" fmla="*/ 9 w 154"/>
                <a:gd name="T29" fmla="*/ 114 h 154"/>
                <a:gd name="T30" fmla="*/ 3 w 154"/>
                <a:gd name="T31" fmla="*/ 100 h 154"/>
                <a:gd name="T32" fmla="*/ 1 w 154"/>
                <a:gd name="T33" fmla="*/ 84 h 154"/>
                <a:gd name="T34" fmla="*/ 0 w 154"/>
                <a:gd name="T35" fmla="*/ 78 h 154"/>
                <a:gd name="T36" fmla="*/ 2 w 154"/>
                <a:gd name="T37" fmla="*/ 61 h 154"/>
                <a:gd name="T38" fmla="*/ 7 w 154"/>
                <a:gd name="T39" fmla="*/ 47 h 154"/>
                <a:gd name="T40" fmla="*/ 14 w 154"/>
                <a:gd name="T41" fmla="*/ 34 h 154"/>
                <a:gd name="T42" fmla="*/ 23 w 154"/>
                <a:gd name="T43" fmla="*/ 23 h 154"/>
                <a:gd name="T44" fmla="*/ 34 w 154"/>
                <a:gd name="T45" fmla="*/ 13 h 154"/>
                <a:gd name="T46" fmla="*/ 47 w 154"/>
                <a:gd name="T47" fmla="*/ 7 h 154"/>
                <a:gd name="T48" fmla="*/ 62 w 154"/>
                <a:gd name="T49" fmla="*/ 2 h 154"/>
                <a:gd name="T50" fmla="*/ 78 w 154"/>
                <a:gd name="T51" fmla="*/ 0 h 154"/>
                <a:gd name="T52" fmla="*/ 85 w 154"/>
                <a:gd name="T53" fmla="*/ 1 h 154"/>
                <a:gd name="T54" fmla="*/ 101 w 154"/>
                <a:gd name="T55" fmla="*/ 3 h 154"/>
                <a:gd name="T56" fmla="*/ 114 w 154"/>
                <a:gd name="T57" fmla="*/ 9 h 154"/>
                <a:gd name="T58" fmla="*/ 126 w 154"/>
                <a:gd name="T59" fmla="*/ 18 h 154"/>
                <a:gd name="T60" fmla="*/ 137 w 154"/>
                <a:gd name="T61" fmla="*/ 28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4"/>
                  </a:lnTo>
                  <a:lnTo>
                    <a:pt x="153" y="92"/>
                  </a:lnTo>
                  <a:lnTo>
                    <a:pt x="151" y="100"/>
                  </a:lnTo>
                  <a:lnTo>
                    <a:pt x="149" y="107"/>
                  </a:lnTo>
                  <a:lnTo>
                    <a:pt x="145" y="114"/>
                  </a:lnTo>
                  <a:lnTo>
                    <a:pt x="142" y="120"/>
                  </a:lnTo>
                  <a:lnTo>
                    <a:pt x="137" y="126"/>
                  </a:lnTo>
                  <a:lnTo>
                    <a:pt x="132" y="131"/>
                  </a:lnTo>
                  <a:lnTo>
                    <a:pt x="126" y="137"/>
                  </a:lnTo>
                  <a:lnTo>
                    <a:pt x="120" y="140"/>
                  </a:lnTo>
                  <a:lnTo>
                    <a:pt x="114" y="145"/>
                  </a:lnTo>
                  <a:lnTo>
                    <a:pt x="108" y="148"/>
                  </a:lnTo>
                  <a:lnTo>
                    <a:pt x="101" y="151"/>
                  </a:lnTo>
                  <a:lnTo>
                    <a:pt x="93" y="153"/>
                  </a:lnTo>
                  <a:lnTo>
                    <a:pt x="85" y="154"/>
                  </a:lnTo>
                  <a:lnTo>
                    <a:pt x="78" y="154"/>
                  </a:lnTo>
                  <a:lnTo>
                    <a:pt x="78" y="154"/>
                  </a:lnTo>
                  <a:lnTo>
                    <a:pt x="70" y="154"/>
                  </a:lnTo>
                  <a:lnTo>
                    <a:pt x="62" y="153"/>
                  </a:lnTo>
                  <a:lnTo>
                    <a:pt x="55" y="151"/>
                  </a:lnTo>
                  <a:lnTo>
                    <a:pt x="47" y="148"/>
                  </a:lnTo>
                  <a:lnTo>
                    <a:pt x="40" y="145"/>
                  </a:lnTo>
                  <a:lnTo>
                    <a:pt x="34" y="140"/>
                  </a:lnTo>
                  <a:lnTo>
                    <a:pt x="29" y="137"/>
                  </a:lnTo>
                  <a:lnTo>
                    <a:pt x="23" y="131"/>
                  </a:lnTo>
                  <a:lnTo>
                    <a:pt x="18" y="126"/>
                  </a:lnTo>
                  <a:lnTo>
                    <a:pt x="14" y="120"/>
                  </a:lnTo>
                  <a:lnTo>
                    <a:pt x="9" y="114"/>
                  </a:lnTo>
                  <a:lnTo>
                    <a:pt x="7" y="107"/>
                  </a:lnTo>
                  <a:lnTo>
                    <a:pt x="3" y="100"/>
                  </a:lnTo>
                  <a:lnTo>
                    <a:pt x="2" y="92"/>
                  </a:lnTo>
                  <a:lnTo>
                    <a:pt x="1" y="84"/>
                  </a:lnTo>
                  <a:lnTo>
                    <a:pt x="0" y="78"/>
                  </a:lnTo>
                  <a:lnTo>
                    <a:pt x="0" y="78"/>
                  </a:lnTo>
                  <a:lnTo>
                    <a:pt x="1" y="70"/>
                  </a:lnTo>
                  <a:lnTo>
                    <a:pt x="2" y="61"/>
                  </a:lnTo>
                  <a:lnTo>
                    <a:pt x="3" y="55"/>
                  </a:lnTo>
                  <a:lnTo>
                    <a:pt x="7" y="47"/>
                  </a:lnTo>
                  <a:lnTo>
                    <a:pt x="9" y="41"/>
                  </a:lnTo>
                  <a:lnTo>
                    <a:pt x="14" y="34"/>
                  </a:lnTo>
                  <a:lnTo>
                    <a:pt x="18" y="28"/>
                  </a:lnTo>
                  <a:lnTo>
                    <a:pt x="23" y="23"/>
                  </a:lnTo>
                  <a:lnTo>
                    <a:pt x="29" y="18"/>
                  </a:lnTo>
                  <a:lnTo>
                    <a:pt x="34" y="13"/>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3"/>
                  </a:lnTo>
                  <a:lnTo>
                    <a:pt x="126" y="18"/>
                  </a:lnTo>
                  <a:lnTo>
                    <a:pt x="132" y="23"/>
                  </a:lnTo>
                  <a:lnTo>
                    <a:pt x="137" y="28"/>
                  </a:lnTo>
                  <a:lnTo>
                    <a:pt x="142" y="34"/>
                  </a:lnTo>
                  <a:lnTo>
                    <a:pt x="145" y="41"/>
                  </a:lnTo>
                  <a:lnTo>
                    <a:pt x="149" y="47"/>
                  </a:lnTo>
                  <a:lnTo>
                    <a:pt x="151" y="55"/>
                  </a:lnTo>
                  <a:lnTo>
                    <a:pt x="153" y="61"/>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9" name="Freeform 1840">
              <a:extLst>
                <a:ext uri="{FF2B5EF4-FFF2-40B4-BE49-F238E27FC236}">
                  <a16:creationId xmlns:a16="http://schemas.microsoft.com/office/drawing/2014/main" id="{EC978673-967B-4E07-98A7-C814AB651D61}"/>
                </a:ext>
              </a:extLst>
            </p:cNvPr>
            <p:cNvSpPr>
              <a:spLocks/>
            </p:cNvSpPr>
            <p:nvPr/>
          </p:nvSpPr>
          <p:spPr bwMode="auto">
            <a:xfrm>
              <a:off x="9223375" y="4716463"/>
              <a:ext cx="49213" cy="49213"/>
            </a:xfrm>
            <a:custGeom>
              <a:avLst/>
              <a:gdLst>
                <a:gd name="T0" fmla="*/ 154 w 154"/>
                <a:gd name="T1" fmla="*/ 78 h 154"/>
                <a:gd name="T2" fmla="*/ 153 w 154"/>
                <a:gd name="T3" fmla="*/ 92 h 154"/>
                <a:gd name="T4" fmla="*/ 149 w 154"/>
                <a:gd name="T5" fmla="*/ 107 h 154"/>
                <a:gd name="T6" fmla="*/ 142 w 154"/>
                <a:gd name="T7" fmla="*/ 120 h 154"/>
                <a:gd name="T8" fmla="*/ 132 w 154"/>
                <a:gd name="T9" fmla="*/ 131 h 154"/>
                <a:gd name="T10" fmla="*/ 120 w 154"/>
                <a:gd name="T11" fmla="*/ 140 h 154"/>
                <a:gd name="T12" fmla="*/ 108 w 154"/>
                <a:gd name="T13" fmla="*/ 148 h 154"/>
                <a:gd name="T14" fmla="*/ 93 w 154"/>
                <a:gd name="T15" fmla="*/ 152 h 154"/>
                <a:gd name="T16" fmla="*/ 78 w 154"/>
                <a:gd name="T17" fmla="*/ 154 h 154"/>
                <a:gd name="T18" fmla="*/ 70 w 154"/>
                <a:gd name="T19" fmla="*/ 153 h 154"/>
                <a:gd name="T20" fmla="*/ 55 w 154"/>
                <a:gd name="T21" fmla="*/ 151 h 154"/>
                <a:gd name="T22" fmla="*/ 40 w 154"/>
                <a:gd name="T23" fmla="*/ 145 h 154"/>
                <a:gd name="T24" fmla="*/ 29 w 154"/>
                <a:gd name="T25" fmla="*/ 136 h 154"/>
                <a:gd name="T26" fmla="*/ 18 w 154"/>
                <a:gd name="T27" fmla="*/ 126 h 154"/>
                <a:gd name="T28" fmla="*/ 9 w 154"/>
                <a:gd name="T29" fmla="*/ 114 h 154"/>
                <a:gd name="T30" fmla="*/ 3 w 154"/>
                <a:gd name="T31" fmla="*/ 100 h 154"/>
                <a:gd name="T32" fmla="*/ 1 w 154"/>
                <a:gd name="T33" fmla="*/ 84 h 154"/>
                <a:gd name="T34" fmla="*/ 0 w 154"/>
                <a:gd name="T35" fmla="*/ 78 h 154"/>
                <a:gd name="T36" fmla="*/ 2 w 154"/>
                <a:gd name="T37" fmla="*/ 62 h 154"/>
                <a:gd name="T38" fmla="*/ 7 w 154"/>
                <a:gd name="T39" fmla="*/ 47 h 154"/>
                <a:gd name="T40" fmla="*/ 14 w 154"/>
                <a:gd name="T41" fmla="*/ 34 h 154"/>
                <a:gd name="T42" fmla="*/ 23 w 154"/>
                <a:gd name="T43" fmla="*/ 23 h 154"/>
                <a:gd name="T44" fmla="*/ 34 w 154"/>
                <a:gd name="T45" fmla="*/ 13 h 154"/>
                <a:gd name="T46" fmla="*/ 47 w 154"/>
                <a:gd name="T47" fmla="*/ 7 h 154"/>
                <a:gd name="T48" fmla="*/ 62 w 154"/>
                <a:gd name="T49" fmla="*/ 2 h 154"/>
                <a:gd name="T50" fmla="*/ 78 w 154"/>
                <a:gd name="T51" fmla="*/ 0 h 154"/>
                <a:gd name="T52" fmla="*/ 85 w 154"/>
                <a:gd name="T53" fmla="*/ 1 h 154"/>
                <a:gd name="T54" fmla="*/ 101 w 154"/>
                <a:gd name="T55" fmla="*/ 3 h 154"/>
                <a:gd name="T56" fmla="*/ 114 w 154"/>
                <a:gd name="T57" fmla="*/ 9 h 154"/>
                <a:gd name="T58" fmla="*/ 126 w 154"/>
                <a:gd name="T59" fmla="*/ 18 h 154"/>
                <a:gd name="T60" fmla="*/ 137 w 154"/>
                <a:gd name="T61" fmla="*/ 28 h 154"/>
                <a:gd name="T62" fmla="*/ 145 w 154"/>
                <a:gd name="T63" fmla="*/ 40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4"/>
                  </a:lnTo>
                  <a:lnTo>
                    <a:pt x="153" y="92"/>
                  </a:lnTo>
                  <a:lnTo>
                    <a:pt x="151" y="100"/>
                  </a:lnTo>
                  <a:lnTo>
                    <a:pt x="149" y="107"/>
                  </a:lnTo>
                  <a:lnTo>
                    <a:pt x="145" y="114"/>
                  </a:lnTo>
                  <a:lnTo>
                    <a:pt x="142" y="120"/>
                  </a:lnTo>
                  <a:lnTo>
                    <a:pt x="137" y="126"/>
                  </a:lnTo>
                  <a:lnTo>
                    <a:pt x="132" y="131"/>
                  </a:lnTo>
                  <a:lnTo>
                    <a:pt x="126" y="136"/>
                  </a:lnTo>
                  <a:lnTo>
                    <a:pt x="120" y="140"/>
                  </a:lnTo>
                  <a:lnTo>
                    <a:pt x="114" y="145"/>
                  </a:lnTo>
                  <a:lnTo>
                    <a:pt x="108" y="148"/>
                  </a:lnTo>
                  <a:lnTo>
                    <a:pt x="101" y="151"/>
                  </a:lnTo>
                  <a:lnTo>
                    <a:pt x="93" y="152"/>
                  </a:lnTo>
                  <a:lnTo>
                    <a:pt x="85" y="153"/>
                  </a:lnTo>
                  <a:lnTo>
                    <a:pt x="78" y="154"/>
                  </a:lnTo>
                  <a:lnTo>
                    <a:pt x="78" y="154"/>
                  </a:lnTo>
                  <a:lnTo>
                    <a:pt x="70" y="153"/>
                  </a:lnTo>
                  <a:lnTo>
                    <a:pt x="62" y="152"/>
                  </a:lnTo>
                  <a:lnTo>
                    <a:pt x="55" y="151"/>
                  </a:lnTo>
                  <a:lnTo>
                    <a:pt x="47" y="148"/>
                  </a:lnTo>
                  <a:lnTo>
                    <a:pt x="40" y="145"/>
                  </a:lnTo>
                  <a:lnTo>
                    <a:pt x="34" y="140"/>
                  </a:lnTo>
                  <a:lnTo>
                    <a:pt x="29" y="136"/>
                  </a:lnTo>
                  <a:lnTo>
                    <a:pt x="23" y="131"/>
                  </a:lnTo>
                  <a:lnTo>
                    <a:pt x="18" y="126"/>
                  </a:lnTo>
                  <a:lnTo>
                    <a:pt x="14" y="120"/>
                  </a:lnTo>
                  <a:lnTo>
                    <a:pt x="9" y="114"/>
                  </a:lnTo>
                  <a:lnTo>
                    <a:pt x="7" y="107"/>
                  </a:lnTo>
                  <a:lnTo>
                    <a:pt x="3" y="100"/>
                  </a:lnTo>
                  <a:lnTo>
                    <a:pt x="2" y="92"/>
                  </a:lnTo>
                  <a:lnTo>
                    <a:pt x="1" y="84"/>
                  </a:lnTo>
                  <a:lnTo>
                    <a:pt x="0" y="78"/>
                  </a:lnTo>
                  <a:lnTo>
                    <a:pt x="0" y="78"/>
                  </a:lnTo>
                  <a:lnTo>
                    <a:pt x="1" y="70"/>
                  </a:lnTo>
                  <a:lnTo>
                    <a:pt x="2" y="62"/>
                  </a:lnTo>
                  <a:lnTo>
                    <a:pt x="3" y="55"/>
                  </a:lnTo>
                  <a:lnTo>
                    <a:pt x="7" y="47"/>
                  </a:lnTo>
                  <a:lnTo>
                    <a:pt x="9" y="40"/>
                  </a:lnTo>
                  <a:lnTo>
                    <a:pt x="14" y="34"/>
                  </a:lnTo>
                  <a:lnTo>
                    <a:pt x="18" y="28"/>
                  </a:lnTo>
                  <a:lnTo>
                    <a:pt x="23" y="23"/>
                  </a:lnTo>
                  <a:lnTo>
                    <a:pt x="29" y="18"/>
                  </a:lnTo>
                  <a:lnTo>
                    <a:pt x="34" y="13"/>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3"/>
                  </a:lnTo>
                  <a:lnTo>
                    <a:pt x="126" y="18"/>
                  </a:lnTo>
                  <a:lnTo>
                    <a:pt x="132" y="23"/>
                  </a:lnTo>
                  <a:lnTo>
                    <a:pt x="137" y="28"/>
                  </a:lnTo>
                  <a:lnTo>
                    <a:pt x="142" y="34"/>
                  </a:lnTo>
                  <a:lnTo>
                    <a:pt x="145" y="40"/>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0" name="Freeform 1841">
              <a:extLst>
                <a:ext uri="{FF2B5EF4-FFF2-40B4-BE49-F238E27FC236}">
                  <a16:creationId xmlns:a16="http://schemas.microsoft.com/office/drawing/2014/main" id="{FB4168CF-C109-4193-8BCB-387462AC9E6D}"/>
                </a:ext>
              </a:extLst>
            </p:cNvPr>
            <p:cNvSpPr>
              <a:spLocks/>
            </p:cNvSpPr>
            <p:nvPr/>
          </p:nvSpPr>
          <p:spPr bwMode="auto">
            <a:xfrm>
              <a:off x="9223375" y="4919663"/>
              <a:ext cx="49213" cy="49213"/>
            </a:xfrm>
            <a:custGeom>
              <a:avLst/>
              <a:gdLst>
                <a:gd name="T0" fmla="*/ 154 w 154"/>
                <a:gd name="T1" fmla="*/ 77 h 154"/>
                <a:gd name="T2" fmla="*/ 153 w 154"/>
                <a:gd name="T3" fmla="*/ 93 h 154"/>
                <a:gd name="T4" fmla="*/ 149 w 154"/>
                <a:gd name="T5" fmla="*/ 107 h 154"/>
                <a:gd name="T6" fmla="*/ 142 w 154"/>
                <a:gd name="T7" fmla="*/ 120 h 154"/>
                <a:gd name="T8" fmla="*/ 132 w 154"/>
                <a:gd name="T9" fmla="*/ 132 h 154"/>
                <a:gd name="T10" fmla="*/ 120 w 154"/>
                <a:gd name="T11" fmla="*/ 141 h 154"/>
                <a:gd name="T12" fmla="*/ 108 w 154"/>
                <a:gd name="T13" fmla="*/ 148 h 154"/>
                <a:gd name="T14" fmla="*/ 93 w 154"/>
                <a:gd name="T15" fmla="*/ 153 h 154"/>
                <a:gd name="T16" fmla="*/ 78 w 154"/>
                <a:gd name="T17" fmla="*/ 154 h 154"/>
                <a:gd name="T18" fmla="*/ 70 w 154"/>
                <a:gd name="T19" fmla="*/ 154 h 154"/>
                <a:gd name="T20" fmla="*/ 55 w 154"/>
                <a:gd name="T21" fmla="*/ 150 h 154"/>
                <a:gd name="T22" fmla="*/ 40 w 154"/>
                <a:gd name="T23" fmla="*/ 145 h 154"/>
                <a:gd name="T24" fmla="*/ 29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2 h 154"/>
                <a:gd name="T38" fmla="*/ 7 w 154"/>
                <a:gd name="T39" fmla="*/ 47 h 154"/>
                <a:gd name="T40" fmla="*/ 14 w 154"/>
                <a:gd name="T41" fmla="*/ 35 h 154"/>
                <a:gd name="T42" fmla="*/ 23 w 154"/>
                <a:gd name="T43" fmla="*/ 23 h 154"/>
                <a:gd name="T44" fmla="*/ 34 w 154"/>
                <a:gd name="T45" fmla="*/ 13 h 154"/>
                <a:gd name="T46" fmla="*/ 47 w 154"/>
                <a:gd name="T47" fmla="*/ 6 h 154"/>
                <a:gd name="T48" fmla="*/ 62 w 154"/>
                <a:gd name="T49" fmla="*/ 1 h 154"/>
                <a:gd name="T50" fmla="*/ 78 w 154"/>
                <a:gd name="T51" fmla="*/ 0 h 154"/>
                <a:gd name="T52" fmla="*/ 85 w 154"/>
                <a:gd name="T53" fmla="*/ 0 h 154"/>
                <a:gd name="T54" fmla="*/ 101 w 154"/>
                <a:gd name="T55" fmla="*/ 4 h 154"/>
                <a:gd name="T56" fmla="*/ 114 w 154"/>
                <a:gd name="T57" fmla="*/ 10 h 154"/>
                <a:gd name="T58" fmla="*/ 126 w 154"/>
                <a:gd name="T59" fmla="*/ 18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9" y="107"/>
                  </a:lnTo>
                  <a:lnTo>
                    <a:pt x="145" y="114"/>
                  </a:lnTo>
                  <a:lnTo>
                    <a:pt x="142" y="120"/>
                  </a:lnTo>
                  <a:lnTo>
                    <a:pt x="137"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8"/>
                  </a:lnTo>
                  <a:lnTo>
                    <a:pt x="34" y="13"/>
                  </a:lnTo>
                  <a:lnTo>
                    <a:pt x="40" y="10"/>
                  </a:lnTo>
                  <a:lnTo>
                    <a:pt x="47" y="6"/>
                  </a:lnTo>
                  <a:lnTo>
                    <a:pt x="55" y="4"/>
                  </a:lnTo>
                  <a:lnTo>
                    <a:pt x="62" y="1"/>
                  </a:lnTo>
                  <a:lnTo>
                    <a:pt x="70" y="0"/>
                  </a:lnTo>
                  <a:lnTo>
                    <a:pt x="78" y="0"/>
                  </a:lnTo>
                  <a:lnTo>
                    <a:pt x="78" y="0"/>
                  </a:lnTo>
                  <a:lnTo>
                    <a:pt x="85" y="0"/>
                  </a:lnTo>
                  <a:lnTo>
                    <a:pt x="93" y="1"/>
                  </a:lnTo>
                  <a:lnTo>
                    <a:pt x="101" y="4"/>
                  </a:lnTo>
                  <a:lnTo>
                    <a:pt x="108" y="6"/>
                  </a:lnTo>
                  <a:lnTo>
                    <a:pt x="114" y="10"/>
                  </a:lnTo>
                  <a:lnTo>
                    <a:pt x="120" y="13"/>
                  </a:lnTo>
                  <a:lnTo>
                    <a:pt x="126" y="18"/>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1" name="Freeform 1842">
              <a:extLst>
                <a:ext uri="{FF2B5EF4-FFF2-40B4-BE49-F238E27FC236}">
                  <a16:creationId xmlns:a16="http://schemas.microsoft.com/office/drawing/2014/main" id="{D71160DA-B292-49A8-BEB7-2D6CC7E11579}"/>
                </a:ext>
              </a:extLst>
            </p:cNvPr>
            <p:cNvSpPr>
              <a:spLocks/>
            </p:cNvSpPr>
            <p:nvPr/>
          </p:nvSpPr>
          <p:spPr bwMode="auto">
            <a:xfrm>
              <a:off x="9223375" y="4848226"/>
              <a:ext cx="49213" cy="49213"/>
            </a:xfrm>
            <a:custGeom>
              <a:avLst/>
              <a:gdLst>
                <a:gd name="T0" fmla="*/ 154 w 154"/>
                <a:gd name="T1" fmla="*/ 77 h 154"/>
                <a:gd name="T2" fmla="*/ 153 w 154"/>
                <a:gd name="T3" fmla="*/ 93 h 154"/>
                <a:gd name="T4" fmla="*/ 149 w 154"/>
                <a:gd name="T5" fmla="*/ 107 h 154"/>
                <a:gd name="T6" fmla="*/ 142 w 154"/>
                <a:gd name="T7" fmla="*/ 121 h 154"/>
                <a:gd name="T8" fmla="*/ 132 w 154"/>
                <a:gd name="T9" fmla="*/ 132 h 154"/>
                <a:gd name="T10" fmla="*/ 120 w 154"/>
                <a:gd name="T11" fmla="*/ 141 h 154"/>
                <a:gd name="T12" fmla="*/ 108 w 154"/>
                <a:gd name="T13" fmla="*/ 148 h 154"/>
                <a:gd name="T14" fmla="*/ 93 w 154"/>
                <a:gd name="T15" fmla="*/ 153 h 154"/>
                <a:gd name="T16" fmla="*/ 78 w 154"/>
                <a:gd name="T17" fmla="*/ 154 h 154"/>
                <a:gd name="T18" fmla="*/ 70 w 154"/>
                <a:gd name="T19" fmla="*/ 154 h 154"/>
                <a:gd name="T20" fmla="*/ 55 w 154"/>
                <a:gd name="T21" fmla="*/ 150 h 154"/>
                <a:gd name="T22" fmla="*/ 40 w 154"/>
                <a:gd name="T23" fmla="*/ 145 h 154"/>
                <a:gd name="T24" fmla="*/ 29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2 h 154"/>
                <a:gd name="T38" fmla="*/ 7 w 154"/>
                <a:gd name="T39" fmla="*/ 47 h 154"/>
                <a:gd name="T40" fmla="*/ 14 w 154"/>
                <a:gd name="T41" fmla="*/ 35 h 154"/>
                <a:gd name="T42" fmla="*/ 23 w 154"/>
                <a:gd name="T43" fmla="*/ 23 h 154"/>
                <a:gd name="T44" fmla="*/ 34 w 154"/>
                <a:gd name="T45" fmla="*/ 13 h 154"/>
                <a:gd name="T46" fmla="*/ 47 w 154"/>
                <a:gd name="T47" fmla="*/ 6 h 154"/>
                <a:gd name="T48" fmla="*/ 62 w 154"/>
                <a:gd name="T49" fmla="*/ 2 h 154"/>
                <a:gd name="T50" fmla="*/ 78 w 154"/>
                <a:gd name="T51" fmla="*/ 0 h 154"/>
                <a:gd name="T52" fmla="*/ 85 w 154"/>
                <a:gd name="T53" fmla="*/ 0 h 154"/>
                <a:gd name="T54" fmla="*/ 101 w 154"/>
                <a:gd name="T55" fmla="*/ 4 h 154"/>
                <a:gd name="T56" fmla="*/ 114 w 154"/>
                <a:gd name="T57" fmla="*/ 10 h 154"/>
                <a:gd name="T58" fmla="*/ 126 w 154"/>
                <a:gd name="T59" fmla="*/ 18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9" y="107"/>
                  </a:lnTo>
                  <a:lnTo>
                    <a:pt x="145" y="114"/>
                  </a:lnTo>
                  <a:lnTo>
                    <a:pt x="142" y="121"/>
                  </a:lnTo>
                  <a:lnTo>
                    <a:pt x="137"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2" name="Freeform 1843">
              <a:extLst>
                <a:ext uri="{FF2B5EF4-FFF2-40B4-BE49-F238E27FC236}">
                  <a16:creationId xmlns:a16="http://schemas.microsoft.com/office/drawing/2014/main" id="{5B252370-E480-4EE6-BD8A-762C3201B9B0}"/>
                </a:ext>
              </a:extLst>
            </p:cNvPr>
            <p:cNvSpPr>
              <a:spLocks/>
            </p:cNvSpPr>
            <p:nvPr/>
          </p:nvSpPr>
          <p:spPr bwMode="auto">
            <a:xfrm>
              <a:off x="9223375" y="4992688"/>
              <a:ext cx="49213" cy="49213"/>
            </a:xfrm>
            <a:custGeom>
              <a:avLst/>
              <a:gdLst>
                <a:gd name="T0" fmla="*/ 154 w 154"/>
                <a:gd name="T1" fmla="*/ 77 h 154"/>
                <a:gd name="T2" fmla="*/ 153 w 154"/>
                <a:gd name="T3" fmla="*/ 92 h 154"/>
                <a:gd name="T4" fmla="*/ 149 w 154"/>
                <a:gd name="T5" fmla="*/ 107 h 154"/>
                <a:gd name="T6" fmla="*/ 142 w 154"/>
                <a:gd name="T7" fmla="*/ 120 h 154"/>
                <a:gd name="T8" fmla="*/ 132 w 154"/>
                <a:gd name="T9" fmla="*/ 131 h 154"/>
                <a:gd name="T10" fmla="*/ 120 w 154"/>
                <a:gd name="T11" fmla="*/ 140 h 154"/>
                <a:gd name="T12" fmla="*/ 108 w 154"/>
                <a:gd name="T13" fmla="*/ 147 h 154"/>
                <a:gd name="T14" fmla="*/ 93 w 154"/>
                <a:gd name="T15" fmla="*/ 152 h 154"/>
                <a:gd name="T16" fmla="*/ 78 w 154"/>
                <a:gd name="T17" fmla="*/ 154 h 154"/>
                <a:gd name="T18" fmla="*/ 70 w 154"/>
                <a:gd name="T19" fmla="*/ 153 h 154"/>
                <a:gd name="T20" fmla="*/ 55 w 154"/>
                <a:gd name="T21" fmla="*/ 151 h 154"/>
                <a:gd name="T22" fmla="*/ 40 w 154"/>
                <a:gd name="T23" fmla="*/ 145 h 154"/>
                <a:gd name="T24" fmla="*/ 29 w 154"/>
                <a:gd name="T25" fmla="*/ 136 h 154"/>
                <a:gd name="T26" fmla="*/ 18 w 154"/>
                <a:gd name="T27" fmla="*/ 125 h 154"/>
                <a:gd name="T28" fmla="*/ 9 w 154"/>
                <a:gd name="T29" fmla="*/ 114 h 154"/>
                <a:gd name="T30" fmla="*/ 3 w 154"/>
                <a:gd name="T31" fmla="*/ 100 h 154"/>
                <a:gd name="T32" fmla="*/ 1 w 154"/>
                <a:gd name="T33" fmla="*/ 84 h 154"/>
                <a:gd name="T34" fmla="*/ 0 w 154"/>
                <a:gd name="T35" fmla="*/ 77 h 154"/>
                <a:gd name="T36" fmla="*/ 2 w 154"/>
                <a:gd name="T37" fmla="*/ 61 h 154"/>
                <a:gd name="T38" fmla="*/ 7 w 154"/>
                <a:gd name="T39" fmla="*/ 47 h 154"/>
                <a:gd name="T40" fmla="*/ 14 w 154"/>
                <a:gd name="T41" fmla="*/ 34 h 154"/>
                <a:gd name="T42" fmla="*/ 23 w 154"/>
                <a:gd name="T43" fmla="*/ 23 h 154"/>
                <a:gd name="T44" fmla="*/ 34 w 154"/>
                <a:gd name="T45" fmla="*/ 13 h 154"/>
                <a:gd name="T46" fmla="*/ 47 w 154"/>
                <a:gd name="T47" fmla="*/ 5 h 154"/>
                <a:gd name="T48" fmla="*/ 62 w 154"/>
                <a:gd name="T49" fmla="*/ 1 h 154"/>
                <a:gd name="T50" fmla="*/ 78 w 154"/>
                <a:gd name="T51" fmla="*/ 0 h 154"/>
                <a:gd name="T52" fmla="*/ 85 w 154"/>
                <a:gd name="T53" fmla="*/ 0 h 154"/>
                <a:gd name="T54" fmla="*/ 101 w 154"/>
                <a:gd name="T55" fmla="*/ 3 h 154"/>
                <a:gd name="T56" fmla="*/ 114 w 154"/>
                <a:gd name="T57" fmla="*/ 9 h 154"/>
                <a:gd name="T58" fmla="*/ 126 w 154"/>
                <a:gd name="T59" fmla="*/ 17 h 154"/>
                <a:gd name="T60" fmla="*/ 137 w 154"/>
                <a:gd name="T61" fmla="*/ 28 h 154"/>
                <a:gd name="T62" fmla="*/ 145 w 154"/>
                <a:gd name="T63" fmla="*/ 40 h 154"/>
                <a:gd name="T64" fmla="*/ 151 w 154"/>
                <a:gd name="T65" fmla="*/ 53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3" y="92"/>
                  </a:lnTo>
                  <a:lnTo>
                    <a:pt x="151" y="100"/>
                  </a:lnTo>
                  <a:lnTo>
                    <a:pt x="149" y="107"/>
                  </a:lnTo>
                  <a:lnTo>
                    <a:pt x="145" y="114"/>
                  </a:lnTo>
                  <a:lnTo>
                    <a:pt x="142" y="120"/>
                  </a:lnTo>
                  <a:lnTo>
                    <a:pt x="137" y="125"/>
                  </a:lnTo>
                  <a:lnTo>
                    <a:pt x="132" y="131"/>
                  </a:lnTo>
                  <a:lnTo>
                    <a:pt x="126" y="136"/>
                  </a:lnTo>
                  <a:lnTo>
                    <a:pt x="120" y="140"/>
                  </a:lnTo>
                  <a:lnTo>
                    <a:pt x="114"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4" y="140"/>
                  </a:lnTo>
                  <a:lnTo>
                    <a:pt x="29" y="136"/>
                  </a:lnTo>
                  <a:lnTo>
                    <a:pt x="23" y="131"/>
                  </a:lnTo>
                  <a:lnTo>
                    <a:pt x="18" y="125"/>
                  </a:lnTo>
                  <a:lnTo>
                    <a:pt x="14" y="120"/>
                  </a:lnTo>
                  <a:lnTo>
                    <a:pt x="9" y="114"/>
                  </a:lnTo>
                  <a:lnTo>
                    <a:pt x="7" y="107"/>
                  </a:lnTo>
                  <a:lnTo>
                    <a:pt x="3" y="100"/>
                  </a:lnTo>
                  <a:lnTo>
                    <a:pt x="2" y="92"/>
                  </a:lnTo>
                  <a:lnTo>
                    <a:pt x="1" y="84"/>
                  </a:lnTo>
                  <a:lnTo>
                    <a:pt x="0" y="77"/>
                  </a:lnTo>
                  <a:lnTo>
                    <a:pt x="0" y="77"/>
                  </a:lnTo>
                  <a:lnTo>
                    <a:pt x="1" y="69"/>
                  </a:lnTo>
                  <a:lnTo>
                    <a:pt x="2" y="61"/>
                  </a:lnTo>
                  <a:lnTo>
                    <a:pt x="3" y="53"/>
                  </a:lnTo>
                  <a:lnTo>
                    <a:pt x="7" y="47"/>
                  </a:lnTo>
                  <a:lnTo>
                    <a:pt x="9" y="40"/>
                  </a:lnTo>
                  <a:lnTo>
                    <a:pt x="14" y="34"/>
                  </a:lnTo>
                  <a:lnTo>
                    <a:pt x="18" y="28"/>
                  </a:lnTo>
                  <a:lnTo>
                    <a:pt x="23" y="23"/>
                  </a:lnTo>
                  <a:lnTo>
                    <a:pt x="29" y="17"/>
                  </a:lnTo>
                  <a:lnTo>
                    <a:pt x="34" y="13"/>
                  </a:lnTo>
                  <a:lnTo>
                    <a:pt x="40"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3"/>
                  </a:lnTo>
                  <a:lnTo>
                    <a:pt x="126" y="17"/>
                  </a:lnTo>
                  <a:lnTo>
                    <a:pt x="132" y="23"/>
                  </a:lnTo>
                  <a:lnTo>
                    <a:pt x="137" y="28"/>
                  </a:lnTo>
                  <a:lnTo>
                    <a:pt x="142" y="34"/>
                  </a:lnTo>
                  <a:lnTo>
                    <a:pt x="145" y="40"/>
                  </a:lnTo>
                  <a:lnTo>
                    <a:pt x="149" y="47"/>
                  </a:lnTo>
                  <a:lnTo>
                    <a:pt x="151" y="53"/>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3" name="Freeform 1844">
              <a:extLst>
                <a:ext uri="{FF2B5EF4-FFF2-40B4-BE49-F238E27FC236}">
                  <a16:creationId xmlns:a16="http://schemas.microsoft.com/office/drawing/2014/main" id="{B0E40B81-C102-4192-B061-3C225EBFDB93}"/>
                </a:ext>
              </a:extLst>
            </p:cNvPr>
            <p:cNvSpPr>
              <a:spLocks/>
            </p:cNvSpPr>
            <p:nvPr/>
          </p:nvSpPr>
          <p:spPr bwMode="auto">
            <a:xfrm>
              <a:off x="9223375" y="5060951"/>
              <a:ext cx="49213" cy="49213"/>
            </a:xfrm>
            <a:custGeom>
              <a:avLst/>
              <a:gdLst>
                <a:gd name="T0" fmla="*/ 154 w 154"/>
                <a:gd name="T1" fmla="*/ 77 h 155"/>
                <a:gd name="T2" fmla="*/ 153 w 154"/>
                <a:gd name="T3" fmla="*/ 93 h 155"/>
                <a:gd name="T4" fmla="*/ 149 w 154"/>
                <a:gd name="T5" fmla="*/ 107 h 155"/>
                <a:gd name="T6" fmla="*/ 142 w 154"/>
                <a:gd name="T7" fmla="*/ 120 h 155"/>
                <a:gd name="T8" fmla="*/ 132 w 154"/>
                <a:gd name="T9" fmla="*/ 132 h 155"/>
                <a:gd name="T10" fmla="*/ 120 w 154"/>
                <a:gd name="T11" fmla="*/ 141 h 155"/>
                <a:gd name="T12" fmla="*/ 108 w 154"/>
                <a:gd name="T13" fmla="*/ 148 h 155"/>
                <a:gd name="T14" fmla="*/ 93 w 154"/>
                <a:gd name="T15" fmla="*/ 152 h 155"/>
                <a:gd name="T16" fmla="*/ 78 w 154"/>
                <a:gd name="T17" fmla="*/ 155 h 155"/>
                <a:gd name="T18" fmla="*/ 70 w 154"/>
                <a:gd name="T19" fmla="*/ 154 h 155"/>
                <a:gd name="T20" fmla="*/ 55 w 154"/>
                <a:gd name="T21" fmla="*/ 151 h 155"/>
                <a:gd name="T22" fmla="*/ 40 w 154"/>
                <a:gd name="T23" fmla="*/ 144 h 155"/>
                <a:gd name="T24" fmla="*/ 29 w 154"/>
                <a:gd name="T25" fmla="*/ 136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1 h 155"/>
                <a:gd name="T50" fmla="*/ 78 w 154"/>
                <a:gd name="T51" fmla="*/ 0 h 155"/>
                <a:gd name="T52" fmla="*/ 85 w 154"/>
                <a:gd name="T53" fmla="*/ 0 h 155"/>
                <a:gd name="T54" fmla="*/ 101 w 154"/>
                <a:gd name="T55" fmla="*/ 4 h 155"/>
                <a:gd name="T56" fmla="*/ 114 w 154"/>
                <a:gd name="T57" fmla="*/ 9 h 155"/>
                <a:gd name="T58" fmla="*/ 126 w 154"/>
                <a:gd name="T59" fmla="*/ 17 h 155"/>
                <a:gd name="T60" fmla="*/ 137 w 154"/>
                <a:gd name="T61" fmla="*/ 28 h 155"/>
                <a:gd name="T62" fmla="*/ 145 w 154"/>
                <a:gd name="T63" fmla="*/ 40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7"/>
                  </a:lnTo>
                  <a:lnTo>
                    <a:pt x="145" y="114"/>
                  </a:lnTo>
                  <a:lnTo>
                    <a:pt x="142" y="120"/>
                  </a:lnTo>
                  <a:lnTo>
                    <a:pt x="137" y="126"/>
                  </a:lnTo>
                  <a:lnTo>
                    <a:pt x="132" y="132"/>
                  </a:lnTo>
                  <a:lnTo>
                    <a:pt x="126" y="136"/>
                  </a:lnTo>
                  <a:lnTo>
                    <a:pt x="120" y="141"/>
                  </a:lnTo>
                  <a:lnTo>
                    <a:pt x="114" y="144"/>
                  </a:lnTo>
                  <a:lnTo>
                    <a:pt x="108" y="148"/>
                  </a:lnTo>
                  <a:lnTo>
                    <a:pt x="101" y="151"/>
                  </a:lnTo>
                  <a:lnTo>
                    <a:pt x="93" y="152"/>
                  </a:lnTo>
                  <a:lnTo>
                    <a:pt x="85" y="154"/>
                  </a:lnTo>
                  <a:lnTo>
                    <a:pt x="78" y="155"/>
                  </a:lnTo>
                  <a:lnTo>
                    <a:pt x="78" y="155"/>
                  </a:lnTo>
                  <a:lnTo>
                    <a:pt x="70" y="154"/>
                  </a:lnTo>
                  <a:lnTo>
                    <a:pt x="62" y="152"/>
                  </a:lnTo>
                  <a:lnTo>
                    <a:pt x="55" y="151"/>
                  </a:lnTo>
                  <a:lnTo>
                    <a:pt x="47" y="148"/>
                  </a:lnTo>
                  <a:lnTo>
                    <a:pt x="40" y="144"/>
                  </a:lnTo>
                  <a:lnTo>
                    <a:pt x="34" y="141"/>
                  </a:lnTo>
                  <a:lnTo>
                    <a:pt x="29"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4" name="Freeform 1845">
              <a:extLst>
                <a:ext uri="{FF2B5EF4-FFF2-40B4-BE49-F238E27FC236}">
                  <a16:creationId xmlns:a16="http://schemas.microsoft.com/office/drawing/2014/main" id="{9060A034-1D8F-459D-A0B8-3B6D5CF64249}"/>
                </a:ext>
              </a:extLst>
            </p:cNvPr>
            <p:cNvSpPr>
              <a:spLocks/>
            </p:cNvSpPr>
            <p:nvPr/>
          </p:nvSpPr>
          <p:spPr bwMode="auto">
            <a:xfrm>
              <a:off x="9223375" y="5130801"/>
              <a:ext cx="49213" cy="49213"/>
            </a:xfrm>
            <a:custGeom>
              <a:avLst/>
              <a:gdLst>
                <a:gd name="T0" fmla="*/ 154 w 154"/>
                <a:gd name="T1" fmla="*/ 77 h 155"/>
                <a:gd name="T2" fmla="*/ 153 w 154"/>
                <a:gd name="T3" fmla="*/ 93 h 155"/>
                <a:gd name="T4" fmla="*/ 149 w 154"/>
                <a:gd name="T5" fmla="*/ 108 h 155"/>
                <a:gd name="T6" fmla="*/ 142 w 154"/>
                <a:gd name="T7" fmla="*/ 120 h 155"/>
                <a:gd name="T8" fmla="*/ 132 w 154"/>
                <a:gd name="T9" fmla="*/ 132 h 155"/>
                <a:gd name="T10" fmla="*/ 120 w 154"/>
                <a:gd name="T11" fmla="*/ 141 h 155"/>
                <a:gd name="T12" fmla="*/ 108 w 154"/>
                <a:gd name="T13" fmla="*/ 148 h 155"/>
                <a:gd name="T14" fmla="*/ 93 w 154"/>
                <a:gd name="T15" fmla="*/ 152 h 155"/>
                <a:gd name="T16" fmla="*/ 78 w 154"/>
                <a:gd name="T17" fmla="*/ 155 h 155"/>
                <a:gd name="T18" fmla="*/ 70 w 154"/>
                <a:gd name="T19" fmla="*/ 154 h 155"/>
                <a:gd name="T20" fmla="*/ 55 w 154"/>
                <a:gd name="T21" fmla="*/ 151 h 155"/>
                <a:gd name="T22" fmla="*/ 40 w 154"/>
                <a:gd name="T23" fmla="*/ 146 h 155"/>
                <a:gd name="T24" fmla="*/ 29 w 154"/>
                <a:gd name="T25" fmla="*/ 136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1 h 155"/>
                <a:gd name="T50" fmla="*/ 78 w 154"/>
                <a:gd name="T51" fmla="*/ 0 h 155"/>
                <a:gd name="T52" fmla="*/ 85 w 154"/>
                <a:gd name="T53" fmla="*/ 0 h 155"/>
                <a:gd name="T54" fmla="*/ 101 w 154"/>
                <a:gd name="T55" fmla="*/ 4 h 155"/>
                <a:gd name="T56" fmla="*/ 114 w 154"/>
                <a:gd name="T57" fmla="*/ 9 h 155"/>
                <a:gd name="T58" fmla="*/ 126 w 154"/>
                <a:gd name="T59" fmla="*/ 17 h 155"/>
                <a:gd name="T60" fmla="*/ 137 w 154"/>
                <a:gd name="T61" fmla="*/ 29 h 155"/>
                <a:gd name="T62" fmla="*/ 145 w 154"/>
                <a:gd name="T63" fmla="*/ 40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4"/>
                  </a:lnTo>
                  <a:lnTo>
                    <a:pt x="142" y="120"/>
                  </a:lnTo>
                  <a:lnTo>
                    <a:pt x="137" y="126"/>
                  </a:lnTo>
                  <a:lnTo>
                    <a:pt x="132" y="132"/>
                  </a:lnTo>
                  <a:lnTo>
                    <a:pt x="126" y="136"/>
                  </a:lnTo>
                  <a:lnTo>
                    <a:pt x="120" y="141"/>
                  </a:lnTo>
                  <a:lnTo>
                    <a:pt x="114" y="146"/>
                  </a:lnTo>
                  <a:lnTo>
                    <a:pt x="108" y="148"/>
                  </a:lnTo>
                  <a:lnTo>
                    <a:pt x="101" y="151"/>
                  </a:lnTo>
                  <a:lnTo>
                    <a:pt x="93" y="152"/>
                  </a:lnTo>
                  <a:lnTo>
                    <a:pt x="85" y="154"/>
                  </a:lnTo>
                  <a:lnTo>
                    <a:pt x="78" y="155"/>
                  </a:lnTo>
                  <a:lnTo>
                    <a:pt x="78" y="155"/>
                  </a:lnTo>
                  <a:lnTo>
                    <a:pt x="70" y="154"/>
                  </a:lnTo>
                  <a:lnTo>
                    <a:pt x="62" y="152"/>
                  </a:lnTo>
                  <a:lnTo>
                    <a:pt x="55" y="151"/>
                  </a:lnTo>
                  <a:lnTo>
                    <a:pt x="47" y="148"/>
                  </a:lnTo>
                  <a:lnTo>
                    <a:pt x="40" y="146"/>
                  </a:lnTo>
                  <a:lnTo>
                    <a:pt x="34" y="141"/>
                  </a:lnTo>
                  <a:lnTo>
                    <a:pt x="29" y="136"/>
                  </a:lnTo>
                  <a:lnTo>
                    <a:pt x="23" y="132"/>
                  </a:lnTo>
                  <a:lnTo>
                    <a:pt x="18" y="126"/>
                  </a:lnTo>
                  <a:lnTo>
                    <a:pt x="14" y="120"/>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3"/>
                  </a:lnTo>
                  <a:lnTo>
                    <a:pt x="137" y="29"/>
                  </a:lnTo>
                  <a:lnTo>
                    <a:pt x="142" y="35"/>
                  </a:lnTo>
                  <a:lnTo>
                    <a:pt x="145" y="40"/>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5" name="Freeform 1846">
              <a:extLst>
                <a:ext uri="{FF2B5EF4-FFF2-40B4-BE49-F238E27FC236}">
                  <a16:creationId xmlns:a16="http://schemas.microsoft.com/office/drawing/2014/main" id="{6209FA20-1256-4F3F-8D50-A53286321FD3}"/>
                </a:ext>
              </a:extLst>
            </p:cNvPr>
            <p:cNvSpPr>
              <a:spLocks/>
            </p:cNvSpPr>
            <p:nvPr/>
          </p:nvSpPr>
          <p:spPr bwMode="auto">
            <a:xfrm>
              <a:off x="9150350" y="4786313"/>
              <a:ext cx="49213" cy="49213"/>
            </a:xfrm>
            <a:custGeom>
              <a:avLst/>
              <a:gdLst>
                <a:gd name="T0" fmla="*/ 154 w 154"/>
                <a:gd name="T1" fmla="*/ 78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6 w 154"/>
                <a:gd name="T13" fmla="*/ 148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9 w 154"/>
                <a:gd name="T25" fmla="*/ 137 h 154"/>
                <a:gd name="T26" fmla="*/ 17 w 154"/>
                <a:gd name="T27" fmla="*/ 126 h 154"/>
                <a:gd name="T28" fmla="*/ 9 w 154"/>
                <a:gd name="T29" fmla="*/ 114 h 154"/>
                <a:gd name="T30" fmla="*/ 3 w 154"/>
                <a:gd name="T31" fmla="*/ 100 h 154"/>
                <a:gd name="T32" fmla="*/ 1 w 154"/>
                <a:gd name="T33" fmla="*/ 84 h 154"/>
                <a:gd name="T34" fmla="*/ 0 w 154"/>
                <a:gd name="T35" fmla="*/ 78 h 154"/>
                <a:gd name="T36" fmla="*/ 2 w 154"/>
                <a:gd name="T37" fmla="*/ 61 h 154"/>
                <a:gd name="T38" fmla="*/ 6 w 154"/>
                <a:gd name="T39" fmla="*/ 47 h 154"/>
                <a:gd name="T40" fmla="*/ 14 w 154"/>
                <a:gd name="T41" fmla="*/ 34 h 154"/>
                <a:gd name="T42" fmla="*/ 23 w 154"/>
                <a:gd name="T43" fmla="*/ 23 h 154"/>
                <a:gd name="T44" fmla="*/ 34 w 154"/>
                <a:gd name="T45" fmla="*/ 13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8 h 154"/>
                <a:gd name="T62" fmla="*/ 144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4"/>
                  </a:lnTo>
                  <a:lnTo>
                    <a:pt x="152" y="92"/>
                  </a:lnTo>
                  <a:lnTo>
                    <a:pt x="151" y="100"/>
                  </a:lnTo>
                  <a:lnTo>
                    <a:pt x="148" y="107"/>
                  </a:lnTo>
                  <a:lnTo>
                    <a:pt x="144" y="114"/>
                  </a:lnTo>
                  <a:lnTo>
                    <a:pt x="141" y="120"/>
                  </a:lnTo>
                  <a:lnTo>
                    <a:pt x="136" y="126"/>
                  </a:lnTo>
                  <a:lnTo>
                    <a:pt x="132" y="131"/>
                  </a:lnTo>
                  <a:lnTo>
                    <a:pt x="126" y="137"/>
                  </a:lnTo>
                  <a:lnTo>
                    <a:pt x="120" y="140"/>
                  </a:lnTo>
                  <a:lnTo>
                    <a:pt x="113" y="145"/>
                  </a:lnTo>
                  <a:lnTo>
                    <a:pt x="106" y="148"/>
                  </a:lnTo>
                  <a:lnTo>
                    <a:pt x="100" y="151"/>
                  </a:lnTo>
                  <a:lnTo>
                    <a:pt x="93" y="153"/>
                  </a:lnTo>
                  <a:lnTo>
                    <a:pt x="85" y="154"/>
                  </a:lnTo>
                  <a:lnTo>
                    <a:pt x="77" y="154"/>
                  </a:lnTo>
                  <a:lnTo>
                    <a:pt x="77" y="154"/>
                  </a:lnTo>
                  <a:lnTo>
                    <a:pt x="69" y="154"/>
                  </a:lnTo>
                  <a:lnTo>
                    <a:pt x="62" y="153"/>
                  </a:lnTo>
                  <a:lnTo>
                    <a:pt x="54" y="151"/>
                  </a:lnTo>
                  <a:lnTo>
                    <a:pt x="47" y="148"/>
                  </a:lnTo>
                  <a:lnTo>
                    <a:pt x="40" y="145"/>
                  </a:lnTo>
                  <a:lnTo>
                    <a:pt x="34" y="140"/>
                  </a:lnTo>
                  <a:lnTo>
                    <a:pt x="29" y="137"/>
                  </a:lnTo>
                  <a:lnTo>
                    <a:pt x="23" y="131"/>
                  </a:lnTo>
                  <a:lnTo>
                    <a:pt x="17" y="126"/>
                  </a:lnTo>
                  <a:lnTo>
                    <a:pt x="14" y="120"/>
                  </a:lnTo>
                  <a:lnTo>
                    <a:pt x="9" y="114"/>
                  </a:lnTo>
                  <a:lnTo>
                    <a:pt x="6" y="107"/>
                  </a:lnTo>
                  <a:lnTo>
                    <a:pt x="3" y="100"/>
                  </a:lnTo>
                  <a:lnTo>
                    <a:pt x="2" y="92"/>
                  </a:lnTo>
                  <a:lnTo>
                    <a:pt x="1" y="84"/>
                  </a:lnTo>
                  <a:lnTo>
                    <a:pt x="0" y="78"/>
                  </a:lnTo>
                  <a:lnTo>
                    <a:pt x="0" y="78"/>
                  </a:lnTo>
                  <a:lnTo>
                    <a:pt x="1" y="70"/>
                  </a:lnTo>
                  <a:lnTo>
                    <a:pt x="2" y="61"/>
                  </a:lnTo>
                  <a:lnTo>
                    <a:pt x="3" y="55"/>
                  </a:lnTo>
                  <a:lnTo>
                    <a:pt x="6" y="47"/>
                  </a:lnTo>
                  <a:lnTo>
                    <a:pt x="9" y="41"/>
                  </a:lnTo>
                  <a:lnTo>
                    <a:pt x="14" y="34"/>
                  </a:lnTo>
                  <a:lnTo>
                    <a:pt x="17" y="28"/>
                  </a:lnTo>
                  <a:lnTo>
                    <a:pt x="23" y="23"/>
                  </a:lnTo>
                  <a:lnTo>
                    <a:pt x="29" y="18"/>
                  </a:lnTo>
                  <a:lnTo>
                    <a:pt x="34" y="13"/>
                  </a:lnTo>
                  <a:lnTo>
                    <a:pt x="40" y="9"/>
                  </a:lnTo>
                  <a:lnTo>
                    <a:pt x="47" y="7"/>
                  </a:lnTo>
                  <a:lnTo>
                    <a:pt x="54" y="3"/>
                  </a:lnTo>
                  <a:lnTo>
                    <a:pt x="62" y="2"/>
                  </a:lnTo>
                  <a:lnTo>
                    <a:pt x="69" y="1"/>
                  </a:lnTo>
                  <a:lnTo>
                    <a:pt x="77" y="0"/>
                  </a:lnTo>
                  <a:lnTo>
                    <a:pt x="77" y="0"/>
                  </a:lnTo>
                  <a:lnTo>
                    <a:pt x="85" y="1"/>
                  </a:lnTo>
                  <a:lnTo>
                    <a:pt x="93" y="2"/>
                  </a:lnTo>
                  <a:lnTo>
                    <a:pt x="100" y="3"/>
                  </a:lnTo>
                  <a:lnTo>
                    <a:pt x="106" y="7"/>
                  </a:lnTo>
                  <a:lnTo>
                    <a:pt x="113" y="9"/>
                  </a:lnTo>
                  <a:lnTo>
                    <a:pt x="120" y="13"/>
                  </a:lnTo>
                  <a:lnTo>
                    <a:pt x="126" y="18"/>
                  </a:lnTo>
                  <a:lnTo>
                    <a:pt x="132" y="23"/>
                  </a:lnTo>
                  <a:lnTo>
                    <a:pt x="136" y="28"/>
                  </a:lnTo>
                  <a:lnTo>
                    <a:pt x="141" y="34"/>
                  </a:lnTo>
                  <a:lnTo>
                    <a:pt x="144" y="41"/>
                  </a:lnTo>
                  <a:lnTo>
                    <a:pt x="148" y="47"/>
                  </a:lnTo>
                  <a:lnTo>
                    <a:pt x="151" y="55"/>
                  </a:lnTo>
                  <a:lnTo>
                    <a:pt x="152" y="61"/>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6" name="Freeform 1847">
              <a:extLst>
                <a:ext uri="{FF2B5EF4-FFF2-40B4-BE49-F238E27FC236}">
                  <a16:creationId xmlns:a16="http://schemas.microsoft.com/office/drawing/2014/main" id="{2E8FDA4F-4395-495E-BA43-8C1D45BF6595}"/>
                </a:ext>
              </a:extLst>
            </p:cNvPr>
            <p:cNvSpPr>
              <a:spLocks/>
            </p:cNvSpPr>
            <p:nvPr/>
          </p:nvSpPr>
          <p:spPr bwMode="auto">
            <a:xfrm>
              <a:off x="9150350" y="4716463"/>
              <a:ext cx="49213" cy="49213"/>
            </a:xfrm>
            <a:custGeom>
              <a:avLst/>
              <a:gdLst>
                <a:gd name="T0" fmla="*/ 154 w 154"/>
                <a:gd name="T1" fmla="*/ 78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6 w 154"/>
                <a:gd name="T13" fmla="*/ 148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9 w 154"/>
                <a:gd name="T25" fmla="*/ 136 h 154"/>
                <a:gd name="T26" fmla="*/ 17 w 154"/>
                <a:gd name="T27" fmla="*/ 126 h 154"/>
                <a:gd name="T28" fmla="*/ 9 w 154"/>
                <a:gd name="T29" fmla="*/ 114 h 154"/>
                <a:gd name="T30" fmla="*/ 3 w 154"/>
                <a:gd name="T31" fmla="*/ 100 h 154"/>
                <a:gd name="T32" fmla="*/ 1 w 154"/>
                <a:gd name="T33" fmla="*/ 84 h 154"/>
                <a:gd name="T34" fmla="*/ 0 w 154"/>
                <a:gd name="T35" fmla="*/ 78 h 154"/>
                <a:gd name="T36" fmla="*/ 2 w 154"/>
                <a:gd name="T37" fmla="*/ 62 h 154"/>
                <a:gd name="T38" fmla="*/ 6 w 154"/>
                <a:gd name="T39" fmla="*/ 47 h 154"/>
                <a:gd name="T40" fmla="*/ 14 w 154"/>
                <a:gd name="T41" fmla="*/ 34 h 154"/>
                <a:gd name="T42" fmla="*/ 23 w 154"/>
                <a:gd name="T43" fmla="*/ 23 h 154"/>
                <a:gd name="T44" fmla="*/ 34 w 154"/>
                <a:gd name="T45" fmla="*/ 13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8 h 154"/>
                <a:gd name="T62" fmla="*/ 144 w 154"/>
                <a:gd name="T63" fmla="*/ 40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4"/>
                  </a:lnTo>
                  <a:lnTo>
                    <a:pt x="152" y="92"/>
                  </a:lnTo>
                  <a:lnTo>
                    <a:pt x="151" y="100"/>
                  </a:lnTo>
                  <a:lnTo>
                    <a:pt x="148" y="107"/>
                  </a:lnTo>
                  <a:lnTo>
                    <a:pt x="144" y="114"/>
                  </a:lnTo>
                  <a:lnTo>
                    <a:pt x="141" y="120"/>
                  </a:lnTo>
                  <a:lnTo>
                    <a:pt x="136" y="126"/>
                  </a:lnTo>
                  <a:lnTo>
                    <a:pt x="132" y="131"/>
                  </a:lnTo>
                  <a:lnTo>
                    <a:pt x="126" y="136"/>
                  </a:lnTo>
                  <a:lnTo>
                    <a:pt x="120" y="140"/>
                  </a:lnTo>
                  <a:lnTo>
                    <a:pt x="113" y="145"/>
                  </a:lnTo>
                  <a:lnTo>
                    <a:pt x="106" y="148"/>
                  </a:lnTo>
                  <a:lnTo>
                    <a:pt x="100" y="151"/>
                  </a:lnTo>
                  <a:lnTo>
                    <a:pt x="93" y="152"/>
                  </a:lnTo>
                  <a:lnTo>
                    <a:pt x="85" y="153"/>
                  </a:lnTo>
                  <a:lnTo>
                    <a:pt x="77" y="154"/>
                  </a:lnTo>
                  <a:lnTo>
                    <a:pt x="77" y="154"/>
                  </a:lnTo>
                  <a:lnTo>
                    <a:pt x="69" y="153"/>
                  </a:lnTo>
                  <a:lnTo>
                    <a:pt x="62" y="152"/>
                  </a:lnTo>
                  <a:lnTo>
                    <a:pt x="54" y="151"/>
                  </a:lnTo>
                  <a:lnTo>
                    <a:pt x="47" y="148"/>
                  </a:lnTo>
                  <a:lnTo>
                    <a:pt x="40" y="145"/>
                  </a:lnTo>
                  <a:lnTo>
                    <a:pt x="34" y="140"/>
                  </a:lnTo>
                  <a:lnTo>
                    <a:pt x="29" y="136"/>
                  </a:lnTo>
                  <a:lnTo>
                    <a:pt x="23" y="131"/>
                  </a:lnTo>
                  <a:lnTo>
                    <a:pt x="17" y="126"/>
                  </a:lnTo>
                  <a:lnTo>
                    <a:pt x="14" y="120"/>
                  </a:lnTo>
                  <a:lnTo>
                    <a:pt x="9" y="114"/>
                  </a:lnTo>
                  <a:lnTo>
                    <a:pt x="6" y="107"/>
                  </a:lnTo>
                  <a:lnTo>
                    <a:pt x="3" y="100"/>
                  </a:lnTo>
                  <a:lnTo>
                    <a:pt x="2" y="92"/>
                  </a:lnTo>
                  <a:lnTo>
                    <a:pt x="1" y="84"/>
                  </a:lnTo>
                  <a:lnTo>
                    <a:pt x="0" y="78"/>
                  </a:lnTo>
                  <a:lnTo>
                    <a:pt x="0" y="78"/>
                  </a:lnTo>
                  <a:lnTo>
                    <a:pt x="1" y="70"/>
                  </a:lnTo>
                  <a:lnTo>
                    <a:pt x="2" y="62"/>
                  </a:lnTo>
                  <a:lnTo>
                    <a:pt x="3" y="55"/>
                  </a:lnTo>
                  <a:lnTo>
                    <a:pt x="6" y="47"/>
                  </a:lnTo>
                  <a:lnTo>
                    <a:pt x="9" y="40"/>
                  </a:lnTo>
                  <a:lnTo>
                    <a:pt x="14" y="34"/>
                  </a:lnTo>
                  <a:lnTo>
                    <a:pt x="17" y="28"/>
                  </a:lnTo>
                  <a:lnTo>
                    <a:pt x="23" y="23"/>
                  </a:lnTo>
                  <a:lnTo>
                    <a:pt x="29" y="18"/>
                  </a:lnTo>
                  <a:lnTo>
                    <a:pt x="34" y="13"/>
                  </a:lnTo>
                  <a:lnTo>
                    <a:pt x="40" y="9"/>
                  </a:lnTo>
                  <a:lnTo>
                    <a:pt x="47" y="7"/>
                  </a:lnTo>
                  <a:lnTo>
                    <a:pt x="54" y="3"/>
                  </a:lnTo>
                  <a:lnTo>
                    <a:pt x="62" y="2"/>
                  </a:lnTo>
                  <a:lnTo>
                    <a:pt x="69" y="1"/>
                  </a:lnTo>
                  <a:lnTo>
                    <a:pt x="77" y="0"/>
                  </a:lnTo>
                  <a:lnTo>
                    <a:pt x="77" y="0"/>
                  </a:lnTo>
                  <a:lnTo>
                    <a:pt x="85" y="1"/>
                  </a:lnTo>
                  <a:lnTo>
                    <a:pt x="93" y="2"/>
                  </a:lnTo>
                  <a:lnTo>
                    <a:pt x="100" y="3"/>
                  </a:lnTo>
                  <a:lnTo>
                    <a:pt x="106" y="7"/>
                  </a:lnTo>
                  <a:lnTo>
                    <a:pt x="113" y="9"/>
                  </a:lnTo>
                  <a:lnTo>
                    <a:pt x="120" y="13"/>
                  </a:lnTo>
                  <a:lnTo>
                    <a:pt x="126" y="18"/>
                  </a:lnTo>
                  <a:lnTo>
                    <a:pt x="132" y="23"/>
                  </a:lnTo>
                  <a:lnTo>
                    <a:pt x="136" y="28"/>
                  </a:lnTo>
                  <a:lnTo>
                    <a:pt x="141" y="34"/>
                  </a:lnTo>
                  <a:lnTo>
                    <a:pt x="144" y="40"/>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7" name="Freeform 1848">
              <a:extLst>
                <a:ext uri="{FF2B5EF4-FFF2-40B4-BE49-F238E27FC236}">
                  <a16:creationId xmlns:a16="http://schemas.microsoft.com/office/drawing/2014/main" id="{58297B94-7EC2-4F0B-A5AF-DEEC2DD9CD4C}"/>
                </a:ext>
              </a:extLst>
            </p:cNvPr>
            <p:cNvSpPr>
              <a:spLocks/>
            </p:cNvSpPr>
            <p:nvPr/>
          </p:nvSpPr>
          <p:spPr bwMode="auto">
            <a:xfrm>
              <a:off x="9150350" y="4919663"/>
              <a:ext cx="49213" cy="49213"/>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2 h 154"/>
                <a:gd name="T10" fmla="*/ 120 w 154"/>
                <a:gd name="T11" fmla="*/ 141 h 154"/>
                <a:gd name="T12" fmla="*/ 106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9 w 154"/>
                <a:gd name="T25" fmla="*/ 137 h 154"/>
                <a:gd name="T26" fmla="*/ 17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2 h 154"/>
                <a:gd name="T38" fmla="*/ 6 w 154"/>
                <a:gd name="T39" fmla="*/ 47 h 154"/>
                <a:gd name="T40" fmla="*/ 14 w 154"/>
                <a:gd name="T41" fmla="*/ 35 h 154"/>
                <a:gd name="T42" fmla="*/ 23 w 154"/>
                <a:gd name="T43" fmla="*/ 23 h 154"/>
                <a:gd name="T44" fmla="*/ 34 w 154"/>
                <a:gd name="T45" fmla="*/ 13 h 154"/>
                <a:gd name="T46" fmla="*/ 47 w 154"/>
                <a:gd name="T47" fmla="*/ 6 h 154"/>
                <a:gd name="T48" fmla="*/ 62 w 154"/>
                <a:gd name="T49" fmla="*/ 1 h 154"/>
                <a:gd name="T50" fmla="*/ 77 w 154"/>
                <a:gd name="T51" fmla="*/ 0 h 154"/>
                <a:gd name="T52" fmla="*/ 85 w 154"/>
                <a:gd name="T53" fmla="*/ 0 h 154"/>
                <a:gd name="T54" fmla="*/ 100 w 154"/>
                <a:gd name="T55" fmla="*/ 4 h 154"/>
                <a:gd name="T56" fmla="*/ 113 w 154"/>
                <a:gd name="T57" fmla="*/ 10 h 154"/>
                <a:gd name="T58" fmla="*/ 126 w 154"/>
                <a:gd name="T59" fmla="*/ 18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4" y="114"/>
                  </a:lnTo>
                  <a:lnTo>
                    <a:pt x="141" y="120"/>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0"/>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4" y="35"/>
                  </a:lnTo>
                  <a:lnTo>
                    <a:pt x="17" y="28"/>
                  </a:lnTo>
                  <a:lnTo>
                    <a:pt x="23" y="23"/>
                  </a:lnTo>
                  <a:lnTo>
                    <a:pt x="29" y="18"/>
                  </a:lnTo>
                  <a:lnTo>
                    <a:pt x="34" y="13"/>
                  </a:lnTo>
                  <a:lnTo>
                    <a:pt x="40" y="10"/>
                  </a:lnTo>
                  <a:lnTo>
                    <a:pt x="47" y="6"/>
                  </a:lnTo>
                  <a:lnTo>
                    <a:pt x="54" y="4"/>
                  </a:lnTo>
                  <a:lnTo>
                    <a:pt x="62" y="1"/>
                  </a:lnTo>
                  <a:lnTo>
                    <a:pt x="69" y="0"/>
                  </a:lnTo>
                  <a:lnTo>
                    <a:pt x="77" y="0"/>
                  </a:lnTo>
                  <a:lnTo>
                    <a:pt x="77" y="0"/>
                  </a:lnTo>
                  <a:lnTo>
                    <a:pt x="85" y="0"/>
                  </a:lnTo>
                  <a:lnTo>
                    <a:pt x="93" y="1"/>
                  </a:lnTo>
                  <a:lnTo>
                    <a:pt x="100" y="4"/>
                  </a:lnTo>
                  <a:lnTo>
                    <a:pt x="106" y="6"/>
                  </a:lnTo>
                  <a:lnTo>
                    <a:pt x="113" y="10"/>
                  </a:lnTo>
                  <a:lnTo>
                    <a:pt x="120" y="13"/>
                  </a:lnTo>
                  <a:lnTo>
                    <a:pt x="126" y="18"/>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8" name="Freeform 1849">
              <a:extLst>
                <a:ext uri="{FF2B5EF4-FFF2-40B4-BE49-F238E27FC236}">
                  <a16:creationId xmlns:a16="http://schemas.microsoft.com/office/drawing/2014/main" id="{1235EF05-F2AA-47D3-B70C-A0E94CFB32F1}"/>
                </a:ext>
              </a:extLst>
            </p:cNvPr>
            <p:cNvSpPr>
              <a:spLocks/>
            </p:cNvSpPr>
            <p:nvPr/>
          </p:nvSpPr>
          <p:spPr bwMode="auto">
            <a:xfrm>
              <a:off x="9150350" y="4848226"/>
              <a:ext cx="49213" cy="49213"/>
            </a:xfrm>
            <a:custGeom>
              <a:avLst/>
              <a:gdLst>
                <a:gd name="T0" fmla="*/ 154 w 154"/>
                <a:gd name="T1" fmla="*/ 77 h 154"/>
                <a:gd name="T2" fmla="*/ 152 w 154"/>
                <a:gd name="T3" fmla="*/ 93 h 154"/>
                <a:gd name="T4" fmla="*/ 148 w 154"/>
                <a:gd name="T5" fmla="*/ 107 h 154"/>
                <a:gd name="T6" fmla="*/ 141 w 154"/>
                <a:gd name="T7" fmla="*/ 121 h 154"/>
                <a:gd name="T8" fmla="*/ 132 w 154"/>
                <a:gd name="T9" fmla="*/ 132 h 154"/>
                <a:gd name="T10" fmla="*/ 120 w 154"/>
                <a:gd name="T11" fmla="*/ 141 h 154"/>
                <a:gd name="T12" fmla="*/ 106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9 w 154"/>
                <a:gd name="T25" fmla="*/ 137 h 154"/>
                <a:gd name="T26" fmla="*/ 17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2 h 154"/>
                <a:gd name="T38" fmla="*/ 6 w 154"/>
                <a:gd name="T39" fmla="*/ 47 h 154"/>
                <a:gd name="T40" fmla="*/ 14 w 154"/>
                <a:gd name="T41" fmla="*/ 35 h 154"/>
                <a:gd name="T42" fmla="*/ 23 w 154"/>
                <a:gd name="T43" fmla="*/ 23 h 154"/>
                <a:gd name="T44" fmla="*/ 34 w 154"/>
                <a:gd name="T45" fmla="*/ 13 h 154"/>
                <a:gd name="T46" fmla="*/ 47 w 154"/>
                <a:gd name="T47" fmla="*/ 6 h 154"/>
                <a:gd name="T48" fmla="*/ 62 w 154"/>
                <a:gd name="T49" fmla="*/ 2 h 154"/>
                <a:gd name="T50" fmla="*/ 77 w 154"/>
                <a:gd name="T51" fmla="*/ 0 h 154"/>
                <a:gd name="T52" fmla="*/ 85 w 154"/>
                <a:gd name="T53" fmla="*/ 0 h 154"/>
                <a:gd name="T54" fmla="*/ 100 w 154"/>
                <a:gd name="T55" fmla="*/ 4 h 154"/>
                <a:gd name="T56" fmla="*/ 113 w 154"/>
                <a:gd name="T57" fmla="*/ 10 h 154"/>
                <a:gd name="T58" fmla="*/ 126 w 154"/>
                <a:gd name="T59" fmla="*/ 18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4" y="114"/>
                  </a:lnTo>
                  <a:lnTo>
                    <a:pt x="141" y="121"/>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1"/>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4" y="35"/>
                  </a:lnTo>
                  <a:lnTo>
                    <a:pt x="17" y="28"/>
                  </a:lnTo>
                  <a:lnTo>
                    <a:pt x="23" y="23"/>
                  </a:lnTo>
                  <a:lnTo>
                    <a:pt x="29"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6" y="6"/>
                  </a:lnTo>
                  <a:lnTo>
                    <a:pt x="113" y="10"/>
                  </a:lnTo>
                  <a:lnTo>
                    <a:pt x="120" y="13"/>
                  </a:lnTo>
                  <a:lnTo>
                    <a:pt x="126" y="18"/>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9" name="Freeform 1850">
              <a:extLst>
                <a:ext uri="{FF2B5EF4-FFF2-40B4-BE49-F238E27FC236}">
                  <a16:creationId xmlns:a16="http://schemas.microsoft.com/office/drawing/2014/main" id="{9630D438-EC99-43AB-8EA2-27C6EF6D2D45}"/>
                </a:ext>
              </a:extLst>
            </p:cNvPr>
            <p:cNvSpPr>
              <a:spLocks/>
            </p:cNvSpPr>
            <p:nvPr/>
          </p:nvSpPr>
          <p:spPr bwMode="auto">
            <a:xfrm>
              <a:off x="9150350" y="4992688"/>
              <a:ext cx="49213" cy="49213"/>
            </a:xfrm>
            <a:custGeom>
              <a:avLst/>
              <a:gdLst>
                <a:gd name="T0" fmla="*/ 154 w 154"/>
                <a:gd name="T1" fmla="*/ 77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6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9 w 154"/>
                <a:gd name="T25" fmla="*/ 136 h 154"/>
                <a:gd name="T26" fmla="*/ 17 w 154"/>
                <a:gd name="T27" fmla="*/ 125 h 154"/>
                <a:gd name="T28" fmla="*/ 9 w 154"/>
                <a:gd name="T29" fmla="*/ 114 h 154"/>
                <a:gd name="T30" fmla="*/ 3 w 154"/>
                <a:gd name="T31" fmla="*/ 100 h 154"/>
                <a:gd name="T32" fmla="*/ 1 w 154"/>
                <a:gd name="T33" fmla="*/ 84 h 154"/>
                <a:gd name="T34" fmla="*/ 0 w 154"/>
                <a:gd name="T35" fmla="*/ 77 h 154"/>
                <a:gd name="T36" fmla="*/ 2 w 154"/>
                <a:gd name="T37" fmla="*/ 61 h 154"/>
                <a:gd name="T38" fmla="*/ 6 w 154"/>
                <a:gd name="T39" fmla="*/ 47 h 154"/>
                <a:gd name="T40" fmla="*/ 14 w 154"/>
                <a:gd name="T41" fmla="*/ 34 h 154"/>
                <a:gd name="T42" fmla="*/ 23 w 154"/>
                <a:gd name="T43" fmla="*/ 23 h 154"/>
                <a:gd name="T44" fmla="*/ 34 w 154"/>
                <a:gd name="T45" fmla="*/ 13 h 154"/>
                <a:gd name="T46" fmla="*/ 47 w 154"/>
                <a:gd name="T47" fmla="*/ 5 h 154"/>
                <a:gd name="T48" fmla="*/ 62 w 154"/>
                <a:gd name="T49" fmla="*/ 1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8 h 154"/>
                <a:gd name="T62" fmla="*/ 144 w 154"/>
                <a:gd name="T63" fmla="*/ 40 h 154"/>
                <a:gd name="T64" fmla="*/ 151 w 154"/>
                <a:gd name="T65" fmla="*/ 53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4"/>
                  </a:lnTo>
                  <a:lnTo>
                    <a:pt x="152" y="92"/>
                  </a:lnTo>
                  <a:lnTo>
                    <a:pt x="151" y="100"/>
                  </a:lnTo>
                  <a:lnTo>
                    <a:pt x="148" y="107"/>
                  </a:lnTo>
                  <a:lnTo>
                    <a:pt x="144" y="114"/>
                  </a:lnTo>
                  <a:lnTo>
                    <a:pt x="141" y="120"/>
                  </a:lnTo>
                  <a:lnTo>
                    <a:pt x="136" y="125"/>
                  </a:lnTo>
                  <a:lnTo>
                    <a:pt x="132" y="131"/>
                  </a:lnTo>
                  <a:lnTo>
                    <a:pt x="126" y="136"/>
                  </a:lnTo>
                  <a:lnTo>
                    <a:pt x="120" y="140"/>
                  </a:lnTo>
                  <a:lnTo>
                    <a:pt x="113" y="145"/>
                  </a:lnTo>
                  <a:lnTo>
                    <a:pt x="106"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9" y="136"/>
                  </a:lnTo>
                  <a:lnTo>
                    <a:pt x="23" y="131"/>
                  </a:lnTo>
                  <a:lnTo>
                    <a:pt x="17" y="125"/>
                  </a:lnTo>
                  <a:lnTo>
                    <a:pt x="14" y="120"/>
                  </a:lnTo>
                  <a:lnTo>
                    <a:pt x="9" y="114"/>
                  </a:lnTo>
                  <a:lnTo>
                    <a:pt x="6" y="107"/>
                  </a:lnTo>
                  <a:lnTo>
                    <a:pt x="3" y="100"/>
                  </a:lnTo>
                  <a:lnTo>
                    <a:pt x="2" y="92"/>
                  </a:lnTo>
                  <a:lnTo>
                    <a:pt x="1" y="84"/>
                  </a:lnTo>
                  <a:lnTo>
                    <a:pt x="0" y="77"/>
                  </a:lnTo>
                  <a:lnTo>
                    <a:pt x="0" y="77"/>
                  </a:lnTo>
                  <a:lnTo>
                    <a:pt x="1" y="69"/>
                  </a:lnTo>
                  <a:lnTo>
                    <a:pt x="2" y="61"/>
                  </a:lnTo>
                  <a:lnTo>
                    <a:pt x="3" y="53"/>
                  </a:lnTo>
                  <a:lnTo>
                    <a:pt x="6" y="47"/>
                  </a:lnTo>
                  <a:lnTo>
                    <a:pt x="9" y="40"/>
                  </a:lnTo>
                  <a:lnTo>
                    <a:pt x="14" y="34"/>
                  </a:lnTo>
                  <a:lnTo>
                    <a:pt x="17" y="28"/>
                  </a:lnTo>
                  <a:lnTo>
                    <a:pt x="23" y="23"/>
                  </a:lnTo>
                  <a:lnTo>
                    <a:pt x="29" y="17"/>
                  </a:lnTo>
                  <a:lnTo>
                    <a:pt x="34" y="13"/>
                  </a:lnTo>
                  <a:lnTo>
                    <a:pt x="40" y="9"/>
                  </a:lnTo>
                  <a:lnTo>
                    <a:pt x="47" y="5"/>
                  </a:lnTo>
                  <a:lnTo>
                    <a:pt x="54" y="3"/>
                  </a:lnTo>
                  <a:lnTo>
                    <a:pt x="62" y="1"/>
                  </a:lnTo>
                  <a:lnTo>
                    <a:pt x="69" y="0"/>
                  </a:lnTo>
                  <a:lnTo>
                    <a:pt x="77" y="0"/>
                  </a:lnTo>
                  <a:lnTo>
                    <a:pt x="77" y="0"/>
                  </a:lnTo>
                  <a:lnTo>
                    <a:pt x="85" y="0"/>
                  </a:lnTo>
                  <a:lnTo>
                    <a:pt x="93" y="1"/>
                  </a:lnTo>
                  <a:lnTo>
                    <a:pt x="100" y="3"/>
                  </a:lnTo>
                  <a:lnTo>
                    <a:pt x="106" y="5"/>
                  </a:lnTo>
                  <a:lnTo>
                    <a:pt x="113" y="9"/>
                  </a:lnTo>
                  <a:lnTo>
                    <a:pt x="120" y="13"/>
                  </a:lnTo>
                  <a:lnTo>
                    <a:pt x="126" y="17"/>
                  </a:lnTo>
                  <a:lnTo>
                    <a:pt x="132" y="23"/>
                  </a:lnTo>
                  <a:lnTo>
                    <a:pt x="136" y="28"/>
                  </a:lnTo>
                  <a:lnTo>
                    <a:pt x="141" y="34"/>
                  </a:lnTo>
                  <a:lnTo>
                    <a:pt x="144" y="40"/>
                  </a:lnTo>
                  <a:lnTo>
                    <a:pt x="148" y="47"/>
                  </a:lnTo>
                  <a:lnTo>
                    <a:pt x="151" y="53"/>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0" name="Freeform 1851">
              <a:extLst>
                <a:ext uri="{FF2B5EF4-FFF2-40B4-BE49-F238E27FC236}">
                  <a16:creationId xmlns:a16="http://schemas.microsoft.com/office/drawing/2014/main" id="{B40BB3C0-6589-4F63-AAE0-96997F3A90FB}"/>
                </a:ext>
              </a:extLst>
            </p:cNvPr>
            <p:cNvSpPr>
              <a:spLocks/>
            </p:cNvSpPr>
            <p:nvPr/>
          </p:nvSpPr>
          <p:spPr bwMode="auto">
            <a:xfrm>
              <a:off x="9150350" y="5060951"/>
              <a:ext cx="49213" cy="49213"/>
            </a:xfrm>
            <a:custGeom>
              <a:avLst/>
              <a:gdLst>
                <a:gd name="T0" fmla="*/ 154 w 154"/>
                <a:gd name="T1" fmla="*/ 77 h 155"/>
                <a:gd name="T2" fmla="*/ 152 w 154"/>
                <a:gd name="T3" fmla="*/ 93 h 155"/>
                <a:gd name="T4" fmla="*/ 148 w 154"/>
                <a:gd name="T5" fmla="*/ 107 h 155"/>
                <a:gd name="T6" fmla="*/ 141 w 154"/>
                <a:gd name="T7" fmla="*/ 120 h 155"/>
                <a:gd name="T8" fmla="*/ 132 w 154"/>
                <a:gd name="T9" fmla="*/ 132 h 155"/>
                <a:gd name="T10" fmla="*/ 120 w 154"/>
                <a:gd name="T11" fmla="*/ 141 h 155"/>
                <a:gd name="T12" fmla="*/ 106 w 154"/>
                <a:gd name="T13" fmla="*/ 148 h 155"/>
                <a:gd name="T14" fmla="*/ 93 w 154"/>
                <a:gd name="T15" fmla="*/ 152 h 155"/>
                <a:gd name="T16" fmla="*/ 77 w 154"/>
                <a:gd name="T17" fmla="*/ 155 h 155"/>
                <a:gd name="T18" fmla="*/ 69 w 154"/>
                <a:gd name="T19" fmla="*/ 154 h 155"/>
                <a:gd name="T20" fmla="*/ 54 w 154"/>
                <a:gd name="T21" fmla="*/ 151 h 155"/>
                <a:gd name="T22" fmla="*/ 40 w 154"/>
                <a:gd name="T23" fmla="*/ 144 h 155"/>
                <a:gd name="T24" fmla="*/ 29 w 154"/>
                <a:gd name="T25" fmla="*/ 136 h 155"/>
                <a:gd name="T26" fmla="*/ 17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6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1 h 155"/>
                <a:gd name="T50" fmla="*/ 77 w 154"/>
                <a:gd name="T51" fmla="*/ 0 h 155"/>
                <a:gd name="T52" fmla="*/ 85 w 154"/>
                <a:gd name="T53" fmla="*/ 0 h 155"/>
                <a:gd name="T54" fmla="*/ 100 w 154"/>
                <a:gd name="T55" fmla="*/ 4 h 155"/>
                <a:gd name="T56" fmla="*/ 113 w 154"/>
                <a:gd name="T57" fmla="*/ 9 h 155"/>
                <a:gd name="T58" fmla="*/ 126 w 154"/>
                <a:gd name="T59" fmla="*/ 17 h 155"/>
                <a:gd name="T60" fmla="*/ 136 w 154"/>
                <a:gd name="T61" fmla="*/ 28 h 155"/>
                <a:gd name="T62" fmla="*/ 144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7"/>
                  </a:lnTo>
                  <a:lnTo>
                    <a:pt x="144" y="114"/>
                  </a:lnTo>
                  <a:lnTo>
                    <a:pt x="141" y="120"/>
                  </a:lnTo>
                  <a:lnTo>
                    <a:pt x="136" y="126"/>
                  </a:lnTo>
                  <a:lnTo>
                    <a:pt x="132" y="132"/>
                  </a:lnTo>
                  <a:lnTo>
                    <a:pt x="126" y="136"/>
                  </a:lnTo>
                  <a:lnTo>
                    <a:pt x="120" y="141"/>
                  </a:lnTo>
                  <a:lnTo>
                    <a:pt x="113" y="144"/>
                  </a:lnTo>
                  <a:lnTo>
                    <a:pt x="106" y="148"/>
                  </a:lnTo>
                  <a:lnTo>
                    <a:pt x="100" y="151"/>
                  </a:lnTo>
                  <a:lnTo>
                    <a:pt x="93" y="152"/>
                  </a:lnTo>
                  <a:lnTo>
                    <a:pt x="85" y="154"/>
                  </a:lnTo>
                  <a:lnTo>
                    <a:pt x="77" y="155"/>
                  </a:lnTo>
                  <a:lnTo>
                    <a:pt x="77" y="155"/>
                  </a:lnTo>
                  <a:lnTo>
                    <a:pt x="69" y="154"/>
                  </a:lnTo>
                  <a:lnTo>
                    <a:pt x="62" y="152"/>
                  </a:lnTo>
                  <a:lnTo>
                    <a:pt x="54" y="151"/>
                  </a:lnTo>
                  <a:lnTo>
                    <a:pt x="47" y="148"/>
                  </a:lnTo>
                  <a:lnTo>
                    <a:pt x="40" y="144"/>
                  </a:lnTo>
                  <a:lnTo>
                    <a:pt x="34" y="141"/>
                  </a:lnTo>
                  <a:lnTo>
                    <a:pt x="29" y="136"/>
                  </a:lnTo>
                  <a:lnTo>
                    <a:pt x="23" y="132"/>
                  </a:lnTo>
                  <a:lnTo>
                    <a:pt x="17" y="126"/>
                  </a:lnTo>
                  <a:lnTo>
                    <a:pt x="14" y="120"/>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4" y="35"/>
                  </a:lnTo>
                  <a:lnTo>
                    <a:pt x="17" y="28"/>
                  </a:lnTo>
                  <a:lnTo>
                    <a:pt x="23" y="23"/>
                  </a:lnTo>
                  <a:lnTo>
                    <a:pt x="29"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1" name="Freeform 1852">
              <a:extLst>
                <a:ext uri="{FF2B5EF4-FFF2-40B4-BE49-F238E27FC236}">
                  <a16:creationId xmlns:a16="http://schemas.microsoft.com/office/drawing/2014/main" id="{BA6C9C2F-3323-45B4-89AC-3A359450C401}"/>
                </a:ext>
              </a:extLst>
            </p:cNvPr>
            <p:cNvSpPr>
              <a:spLocks/>
            </p:cNvSpPr>
            <p:nvPr/>
          </p:nvSpPr>
          <p:spPr bwMode="auto">
            <a:xfrm>
              <a:off x="9150350" y="5130801"/>
              <a:ext cx="49213" cy="49213"/>
            </a:xfrm>
            <a:custGeom>
              <a:avLst/>
              <a:gdLst>
                <a:gd name="T0" fmla="*/ 154 w 154"/>
                <a:gd name="T1" fmla="*/ 77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6 w 154"/>
                <a:gd name="T13" fmla="*/ 148 h 155"/>
                <a:gd name="T14" fmla="*/ 93 w 154"/>
                <a:gd name="T15" fmla="*/ 152 h 155"/>
                <a:gd name="T16" fmla="*/ 77 w 154"/>
                <a:gd name="T17" fmla="*/ 155 h 155"/>
                <a:gd name="T18" fmla="*/ 69 w 154"/>
                <a:gd name="T19" fmla="*/ 154 h 155"/>
                <a:gd name="T20" fmla="*/ 54 w 154"/>
                <a:gd name="T21" fmla="*/ 151 h 155"/>
                <a:gd name="T22" fmla="*/ 40 w 154"/>
                <a:gd name="T23" fmla="*/ 146 h 155"/>
                <a:gd name="T24" fmla="*/ 29 w 154"/>
                <a:gd name="T25" fmla="*/ 136 h 155"/>
                <a:gd name="T26" fmla="*/ 17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6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1 h 155"/>
                <a:gd name="T50" fmla="*/ 77 w 154"/>
                <a:gd name="T51" fmla="*/ 0 h 155"/>
                <a:gd name="T52" fmla="*/ 85 w 154"/>
                <a:gd name="T53" fmla="*/ 0 h 155"/>
                <a:gd name="T54" fmla="*/ 100 w 154"/>
                <a:gd name="T55" fmla="*/ 4 h 155"/>
                <a:gd name="T56" fmla="*/ 113 w 154"/>
                <a:gd name="T57" fmla="*/ 9 h 155"/>
                <a:gd name="T58" fmla="*/ 126 w 154"/>
                <a:gd name="T59" fmla="*/ 17 h 155"/>
                <a:gd name="T60" fmla="*/ 136 w 154"/>
                <a:gd name="T61" fmla="*/ 29 h 155"/>
                <a:gd name="T62" fmla="*/ 144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8"/>
                  </a:lnTo>
                  <a:lnTo>
                    <a:pt x="144" y="114"/>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9" y="136"/>
                  </a:lnTo>
                  <a:lnTo>
                    <a:pt x="23" y="132"/>
                  </a:lnTo>
                  <a:lnTo>
                    <a:pt x="17" y="126"/>
                  </a:lnTo>
                  <a:lnTo>
                    <a:pt x="14" y="120"/>
                  </a:lnTo>
                  <a:lnTo>
                    <a:pt x="9" y="114"/>
                  </a:lnTo>
                  <a:lnTo>
                    <a:pt x="6" y="108"/>
                  </a:lnTo>
                  <a:lnTo>
                    <a:pt x="3" y="100"/>
                  </a:lnTo>
                  <a:lnTo>
                    <a:pt x="2" y="93"/>
                  </a:lnTo>
                  <a:lnTo>
                    <a:pt x="1" y="85"/>
                  </a:lnTo>
                  <a:lnTo>
                    <a:pt x="0" y="77"/>
                  </a:lnTo>
                  <a:lnTo>
                    <a:pt x="0" y="77"/>
                  </a:lnTo>
                  <a:lnTo>
                    <a:pt x="1" y="70"/>
                  </a:lnTo>
                  <a:lnTo>
                    <a:pt x="2" y="62"/>
                  </a:lnTo>
                  <a:lnTo>
                    <a:pt x="3" y="54"/>
                  </a:lnTo>
                  <a:lnTo>
                    <a:pt x="6" y="47"/>
                  </a:lnTo>
                  <a:lnTo>
                    <a:pt x="9" y="40"/>
                  </a:lnTo>
                  <a:lnTo>
                    <a:pt x="14" y="35"/>
                  </a:lnTo>
                  <a:lnTo>
                    <a:pt x="17" y="29"/>
                  </a:lnTo>
                  <a:lnTo>
                    <a:pt x="23" y="23"/>
                  </a:lnTo>
                  <a:lnTo>
                    <a:pt x="29"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9"/>
                  </a:lnTo>
                  <a:lnTo>
                    <a:pt x="141" y="35"/>
                  </a:lnTo>
                  <a:lnTo>
                    <a:pt x="144" y="40"/>
                  </a:lnTo>
                  <a:lnTo>
                    <a:pt x="148"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2" name="Freeform 1853">
              <a:extLst>
                <a:ext uri="{FF2B5EF4-FFF2-40B4-BE49-F238E27FC236}">
                  <a16:creationId xmlns:a16="http://schemas.microsoft.com/office/drawing/2014/main" id="{0F8939C2-6F75-41EE-9896-D5611FF9C242}"/>
                </a:ext>
              </a:extLst>
            </p:cNvPr>
            <p:cNvSpPr>
              <a:spLocks/>
            </p:cNvSpPr>
            <p:nvPr/>
          </p:nvSpPr>
          <p:spPr bwMode="auto">
            <a:xfrm>
              <a:off x="9080500" y="4786313"/>
              <a:ext cx="49213" cy="49213"/>
            </a:xfrm>
            <a:custGeom>
              <a:avLst/>
              <a:gdLst>
                <a:gd name="T0" fmla="*/ 154 w 154"/>
                <a:gd name="T1" fmla="*/ 78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6 w 154"/>
                <a:gd name="T13" fmla="*/ 148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7 w 154"/>
                <a:gd name="T25" fmla="*/ 137 h 154"/>
                <a:gd name="T26" fmla="*/ 17 w 154"/>
                <a:gd name="T27" fmla="*/ 126 h 154"/>
                <a:gd name="T28" fmla="*/ 9 w 154"/>
                <a:gd name="T29" fmla="*/ 114 h 154"/>
                <a:gd name="T30" fmla="*/ 3 w 154"/>
                <a:gd name="T31" fmla="*/ 100 h 154"/>
                <a:gd name="T32" fmla="*/ 0 w 154"/>
                <a:gd name="T33" fmla="*/ 84 h 154"/>
                <a:gd name="T34" fmla="*/ 0 w 154"/>
                <a:gd name="T35" fmla="*/ 78 h 154"/>
                <a:gd name="T36" fmla="*/ 1 w 154"/>
                <a:gd name="T37" fmla="*/ 61 h 154"/>
                <a:gd name="T38" fmla="*/ 6 w 154"/>
                <a:gd name="T39" fmla="*/ 47 h 154"/>
                <a:gd name="T40" fmla="*/ 13 w 154"/>
                <a:gd name="T41" fmla="*/ 34 h 154"/>
                <a:gd name="T42" fmla="*/ 23 w 154"/>
                <a:gd name="T43" fmla="*/ 23 h 154"/>
                <a:gd name="T44" fmla="*/ 34 w 154"/>
                <a:gd name="T45" fmla="*/ 13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8 h 154"/>
                <a:gd name="T62" fmla="*/ 144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4"/>
                  </a:lnTo>
                  <a:lnTo>
                    <a:pt x="152" y="92"/>
                  </a:lnTo>
                  <a:lnTo>
                    <a:pt x="151" y="100"/>
                  </a:lnTo>
                  <a:lnTo>
                    <a:pt x="148" y="107"/>
                  </a:lnTo>
                  <a:lnTo>
                    <a:pt x="144" y="114"/>
                  </a:lnTo>
                  <a:lnTo>
                    <a:pt x="141" y="120"/>
                  </a:lnTo>
                  <a:lnTo>
                    <a:pt x="136" y="126"/>
                  </a:lnTo>
                  <a:lnTo>
                    <a:pt x="132" y="131"/>
                  </a:lnTo>
                  <a:lnTo>
                    <a:pt x="126" y="137"/>
                  </a:lnTo>
                  <a:lnTo>
                    <a:pt x="120" y="140"/>
                  </a:lnTo>
                  <a:lnTo>
                    <a:pt x="113" y="145"/>
                  </a:lnTo>
                  <a:lnTo>
                    <a:pt x="106" y="148"/>
                  </a:lnTo>
                  <a:lnTo>
                    <a:pt x="100" y="151"/>
                  </a:lnTo>
                  <a:lnTo>
                    <a:pt x="93" y="153"/>
                  </a:lnTo>
                  <a:lnTo>
                    <a:pt x="85" y="154"/>
                  </a:lnTo>
                  <a:lnTo>
                    <a:pt x="77" y="154"/>
                  </a:lnTo>
                  <a:lnTo>
                    <a:pt x="77" y="154"/>
                  </a:lnTo>
                  <a:lnTo>
                    <a:pt x="69" y="154"/>
                  </a:lnTo>
                  <a:lnTo>
                    <a:pt x="62" y="153"/>
                  </a:lnTo>
                  <a:lnTo>
                    <a:pt x="54" y="151"/>
                  </a:lnTo>
                  <a:lnTo>
                    <a:pt x="47" y="148"/>
                  </a:lnTo>
                  <a:lnTo>
                    <a:pt x="40" y="145"/>
                  </a:lnTo>
                  <a:lnTo>
                    <a:pt x="34" y="140"/>
                  </a:lnTo>
                  <a:lnTo>
                    <a:pt x="27" y="137"/>
                  </a:lnTo>
                  <a:lnTo>
                    <a:pt x="23" y="131"/>
                  </a:lnTo>
                  <a:lnTo>
                    <a:pt x="17" y="126"/>
                  </a:lnTo>
                  <a:lnTo>
                    <a:pt x="13" y="120"/>
                  </a:lnTo>
                  <a:lnTo>
                    <a:pt x="9" y="114"/>
                  </a:lnTo>
                  <a:lnTo>
                    <a:pt x="6" y="107"/>
                  </a:lnTo>
                  <a:lnTo>
                    <a:pt x="3" y="100"/>
                  </a:lnTo>
                  <a:lnTo>
                    <a:pt x="1" y="92"/>
                  </a:lnTo>
                  <a:lnTo>
                    <a:pt x="0" y="84"/>
                  </a:lnTo>
                  <a:lnTo>
                    <a:pt x="0" y="78"/>
                  </a:lnTo>
                  <a:lnTo>
                    <a:pt x="0" y="78"/>
                  </a:lnTo>
                  <a:lnTo>
                    <a:pt x="0" y="70"/>
                  </a:lnTo>
                  <a:lnTo>
                    <a:pt x="1" y="61"/>
                  </a:lnTo>
                  <a:lnTo>
                    <a:pt x="3" y="55"/>
                  </a:lnTo>
                  <a:lnTo>
                    <a:pt x="6" y="47"/>
                  </a:lnTo>
                  <a:lnTo>
                    <a:pt x="9" y="41"/>
                  </a:lnTo>
                  <a:lnTo>
                    <a:pt x="13" y="34"/>
                  </a:lnTo>
                  <a:lnTo>
                    <a:pt x="17" y="28"/>
                  </a:lnTo>
                  <a:lnTo>
                    <a:pt x="23" y="23"/>
                  </a:lnTo>
                  <a:lnTo>
                    <a:pt x="27" y="18"/>
                  </a:lnTo>
                  <a:lnTo>
                    <a:pt x="34" y="13"/>
                  </a:lnTo>
                  <a:lnTo>
                    <a:pt x="40" y="9"/>
                  </a:lnTo>
                  <a:lnTo>
                    <a:pt x="47" y="7"/>
                  </a:lnTo>
                  <a:lnTo>
                    <a:pt x="54" y="3"/>
                  </a:lnTo>
                  <a:lnTo>
                    <a:pt x="62" y="2"/>
                  </a:lnTo>
                  <a:lnTo>
                    <a:pt x="69" y="1"/>
                  </a:lnTo>
                  <a:lnTo>
                    <a:pt x="77" y="0"/>
                  </a:lnTo>
                  <a:lnTo>
                    <a:pt x="77" y="0"/>
                  </a:lnTo>
                  <a:lnTo>
                    <a:pt x="85" y="1"/>
                  </a:lnTo>
                  <a:lnTo>
                    <a:pt x="93" y="2"/>
                  </a:lnTo>
                  <a:lnTo>
                    <a:pt x="100" y="3"/>
                  </a:lnTo>
                  <a:lnTo>
                    <a:pt x="106" y="7"/>
                  </a:lnTo>
                  <a:lnTo>
                    <a:pt x="113" y="9"/>
                  </a:lnTo>
                  <a:lnTo>
                    <a:pt x="120" y="13"/>
                  </a:lnTo>
                  <a:lnTo>
                    <a:pt x="126" y="18"/>
                  </a:lnTo>
                  <a:lnTo>
                    <a:pt x="132" y="23"/>
                  </a:lnTo>
                  <a:lnTo>
                    <a:pt x="136" y="28"/>
                  </a:lnTo>
                  <a:lnTo>
                    <a:pt x="141" y="34"/>
                  </a:lnTo>
                  <a:lnTo>
                    <a:pt x="144" y="41"/>
                  </a:lnTo>
                  <a:lnTo>
                    <a:pt x="148" y="47"/>
                  </a:lnTo>
                  <a:lnTo>
                    <a:pt x="151" y="55"/>
                  </a:lnTo>
                  <a:lnTo>
                    <a:pt x="152" y="61"/>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3" name="Freeform 1854">
              <a:extLst>
                <a:ext uri="{FF2B5EF4-FFF2-40B4-BE49-F238E27FC236}">
                  <a16:creationId xmlns:a16="http://schemas.microsoft.com/office/drawing/2014/main" id="{9ECF6921-0793-4B41-915B-585BD76A84A5}"/>
                </a:ext>
              </a:extLst>
            </p:cNvPr>
            <p:cNvSpPr>
              <a:spLocks/>
            </p:cNvSpPr>
            <p:nvPr/>
          </p:nvSpPr>
          <p:spPr bwMode="auto">
            <a:xfrm>
              <a:off x="9080500" y="4716463"/>
              <a:ext cx="49213" cy="49213"/>
            </a:xfrm>
            <a:custGeom>
              <a:avLst/>
              <a:gdLst>
                <a:gd name="T0" fmla="*/ 154 w 154"/>
                <a:gd name="T1" fmla="*/ 78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6 w 154"/>
                <a:gd name="T13" fmla="*/ 148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7 w 154"/>
                <a:gd name="T25" fmla="*/ 136 h 154"/>
                <a:gd name="T26" fmla="*/ 17 w 154"/>
                <a:gd name="T27" fmla="*/ 126 h 154"/>
                <a:gd name="T28" fmla="*/ 9 w 154"/>
                <a:gd name="T29" fmla="*/ 114 h 154"/>
                <a:gd name="T30" fmla="*/ 3 w 154"/>
                <a:gd name="T31" fmla="*/ 100 h 154"/>
                <a:gd name="T32" fmla="*/ 0 w 154"/>
                <a:gd name="T33" fmla="*/ 84 h 154"/>
                <a:gd name="T34" fmla="*/ 0 w 154"/>
                <a:gd name="T35" fmla="*/ 78 h 154"/>
                <a:gd name="T36" fmla="*/ 1 w 154"/>
                <a:gd name="T37" fmla="*/ 62 h 154"/>
                <a:gd name="T38" fmla="*/ 6 w 154"/>
                <a:gd name="T39" fmla="*/ 47 h 154"/>
                <a:gd name="T40" fmla="*/ 13 w 154"/>
                <a:gd name="T41" fmla="*/ 34 h 154"/>
                <a:gd name="T42" fmla="*/ 23 w 154"/>
                <a:gd name="T43" fmla="*/ 23 h 154"/>
                <a:gd name="T44" fmla="*/ 34 w 154"/>
                <a:gd name="T45" fmla="*/ 13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8 h 154"/>
                <a:gd name="T62" fmla="*/ 144 w 154"/>
                <a:gd name="T63" fmla="*/ 40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4"/>
                  </a:lnTo>
                  <a:lnTo>
                    <a:pt x="152" y="92"/>
                  </a:lnTo>
                  <a:lnTo>
                    <a:pt x="151" y="100"/>
                  </a:lnTo>
                  <a:lnTo>
                    <a:pt x="148" y="107"/>
                  </a:lnTo>
                  <a:lnTo>
                    <a:pt x="144" y="114"/>
                  </a:lnTo>
                  <a:lnTo>
                    <a:pt x="141" y="120"/>
                  </a:lnTo>
                  <a:lnTo>
                    <a:pt x="136" y="126"/>
                  </a:lnTo>
                  <a:lnTo>
                    <a:pt x="132" y="131"/>
                  </a:lnTo>
                  <a:lnTo>
                    <a:pt x="126" y="136"/>
                  </a:lnTo>
                  <a:lnTo>
                    <a:pt x="120" y="140"/>
                  </a:lnTo>
                  <a:lnTo>
                    <a:pt x="113" y="145"/>
                  </a:lnTo>
                  <a:lnTo>
                    <a:pt x="106" y="148"/>
                  </a:lnTo>
                  <a:lnTo>
                    <a:pt x="100" y="151"/>
                  </a:lnTo>
                  <a:lnTo>
                    <a:pt x="93" y="152"/>
                  </a:lnTo>
                  <a:lnTo>
                    <a:pt x="85" y="153"/>
                  </a:lnTo>
                  <a:lnTo>
                    <a:pt x="77" y="154"/>
                  </a:lnTo>
                  <a:lnTo>
                    <a:pt x="77" y="154"/>
                  </a:lnTo>
                  <a:lnTo>
                    <a:pt x="69" y="153"/>
                  </a:lnTo>
                  <a:lnTo>
                    <a:pt x="62" y="152"/>
                  </a:lnTo>
                  <a:lnTo>
                    <a:pt x="54" y="151"/>
                  </a:lnTo>
                  <a:lnTo>
                    <a:pt x="47" y="148"/>
                  </a:lnTo>
                  <a:lnTo>
                    <a:pt x="40" y="145"/>
                  </a:lnTo>
                  <a:lnTo>
                    <a:pt x="34" y="140"/>
                  </a:lnTo>
                  <a:lnTo>
                    <a:pt x="27" y="136"/>
                  </a:lnTo>
                  <a:lnTo>
                    <a:pt x="23" y="131"/>
                  </a:lnTo>
                  <a:lnTo>
                    <a:pt x="17" y="126"/>
                  </a:lnTo>
                  <a:lnTo>
                    <a:pt x="13" y="120"/>
                  </a:lnTo>
                  <a:lnTo>
                    <a:pt x="9" y="114"/>
                  </a:lnTo>
                  <a:lnTo>
                    <a:pt x="6" y="107"/>
                  </a:lnTo>
                  <a:lnTo>
                    <a:pt x="3" y="100"/>
                  </a:lnTo>
                  <a:lnTo>
                    <a:pt x="1" y="92"/>
                  </a:lnTo>
                  <a:lnTo>
                    <a:pt x="0" y="84"/>
                  </a:lnTo>
                  <a:lnTo>
                    <a:pt x="0" y="78"/>
                  </a:lnTo>
                  <a:lnTo>
                    <a:pt x="0" y="78"/>
                  </a:lnTo>
                  <a:lnTo>
                    <a:pt x="0" y="70"/>
                  </a:lnTo>
                  <a:lnTo>
                    <a:pt x="1" y="62"/>
                  </a:lnTo>
                  <a:lnTo>
                    <a:pt x="3" y="55"/>
                  </a:lnTo>
                  <a:lnTo>
                    <a:pt x="6" y="47"/>
                  </a:lnTo>
                  <a:lnTo>
                    <a:pt x="9" y="40"/>
                  </a:lnTo>
                  <a:lnTo>
                    <a:pt x="13" y="34"/>
                  </a:lnTo>
                  <a:lnTo>
                    <a:pt x="17" y="28"/>
                  </a:lnTo>
                  <a:lnTo>
                    <a:pt x="23" y="23"/>
                  </a:lnTo>
                  <a:lnTo>
                    <a:pt x="27" y="18"/>
                  </a:lnTo>
                  <a:lnTo>
                    <a:pt x="34" y="13"/>
                  </a:lnTo>
                  <a:lnTo>
                    <a:pt x="40" y="9"/>
                  </a:lnTo>
                  <a:lnTo>
                    <a:pt x="47" y="7"/>
                  </a:lnTo>
                  <a:lnTo>
                    <a:pt x="54" y="3"/>
                  </a:lnTo>
                  <a:lnTo>
                    <a:pt x="62" y="2"/>
                  </a:lnTo>
                  <a:lnTo>
                    <a:pt x="69" y="1"/>
                  </a:lnTo>
                  <a:lnTo>
                    <a:pt x="77" y="0"/>
                  </a:lnTo>
                  <a:lnTo>
                    <a:pt x="77" y="0"/>
                  </a:lnTo>
                  <a:lnTo>
                    <a:pt x="85" y="1"/>
                  </a:lnTo>
                  <a:lnTo>
                    <a:pt x="93" y="2"/>
                  </a:lnTo>
                  <a:lnTo>
                    <a:pt x="100" y="3"/>
                  </a:lnTo>
                  <a:lnTo>
                    <a:pt x="106" y="7"/>
                  </a:lnTo>
                  <a:lnTo>
                    <a:pt x="113" y="9"/>
                  </a:lnTo>
                  <a:lnTo>
                    <a:pt x="120" y="13"/>
                  </a:lnTo>
                  <a:lnTo>
                    <a:pt x="126" y="18"/>
                  </a:lnTo>
                  <a:lnTo>
                    <a:pt x="132" y="23"/>
                  </a:lnTo>
                  <a:lnTo>
                    <a:pt x="136" y="28"/>
                  </a:lnTo>
                  <a:lnTo>
                    <a:pt x="141" y="34"/>
                  </a:lnTo>
                  <a:lnTo>
                    <a:pt x="144" y="40"/>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4" name="Freeform 1855">
              <a:extLst>
                <a:ext uri="{FF2B5EF4-FFF2-40B4-BE49-F238E27FC236}">
                  <a16:creationId xmlns:a16="http://schemas.microsoft.com/office/drawing/2014/main" id="{4C223BE1-5F50-4114-8104-1CDA22D5F814}"/>
                </a:ext>
              </a:extLst>
            </p:cNvPr>
            <p:cNvSpPr>
              <a:spLocks/>
            </p:cNvSpPr>
            <p:nvPr/>
          </p:nvSpPr>
          <p:spPr bwMode="auto">
            <a:xfrm>
              <a:off x="9080500" y="4919663"/>
              <a:ext cx="49213" cy="49213"/>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2 h 154"/>
                <a:gd name="T10" fmla="*/ 120 w 154"/>
                <a:gd name="T11" fmla="*/ 141 h 154"/>
                <a:gd name="T12" fmla="*/ 106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7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5 h 154"/>
                <a:gd name="T42" fmla="*/ 23 w 154"/>
                <a:gd name="T43" fmla="*/ 23 h 154"/>
                <a:gd name="T44" fmla="*/ 34 w 154"/>
                <a:gd name="T45" fmla="*/ 13 h 154"/>
                <a:gd name="T46" fmla="*/ 47 w 154"/>
                <a:gd name="T47" fmla="*/ 6 h 154"/>
                <a:gd name="T48" fmla="*/ 62 w 154"/>
                <a:gd name="T49" fmla="*/ 1 h 154"/>
                <a:gd name="T50" fmla="*/ 77 w 154"/>
                <a:gd name="T51" fmla="*/ 0 h 154"/>
                <a:gd name="T52" fmla="*/ 85 w 154"/>
                <a:gd name="T53" fmla="*/ 0 h 154"/>
                <a:gd name="T54" fmla="*/ 100 w 154"/>
                <a:gd name="T55" fmla="*/ 4 h 154"/>
                <a:gd name="T56" fmla="*/ 113 w 154"/>
                <a:gd name="T57" fmla="*/ 10 h 154"/>
                <a:gd name="T58" fmla="*/ 126 w 154"/>
                <a:gd name="T59" fmla="*/ 18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4" y="114"/>
                  </a:lnTo>
                  <a:lnTo>
                    <a:pt x="141" y="120"/>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3"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7" y="18"/>
                  </a:lnTo>
                  <a:lnTo>
                    <a:pt x="34" y="13"/>
                  </a:lnTo>
                  <a:lnTo>
                    <a:pt x="40" y="10"/>
                  </a:lnTo>
                  <a:lnTo>
                    <a:pt x="47" y="6"/>
                  </a:lnTo>
                  <a:lnTo>
                    <a:pt x="54" y="4"/>
                  </a:lnTo>
                  <a:lnTo>
                    <a:pt x="62" y="1"/>
                  </a:lnTo>
                  <a:lnTo>
                    <a:pt x="69" y="0"/>
                  </a:lnTo>
                  <a:lnTo>
                    <a:pt x="77" y="0"/>
                  </a:lnTo>
                  <a:lnTo>
                    <a:pt x="77" y="0"/>
                  </a:lnTo>
                  <a:lnTo>
                    <a:pt x="85" y="0"/>
                  </a:lnTo>
                  <a:lnTo>
                    <a:pt x="93" y="1"/>
                  </a:lnTo>
                  <a:lnTo>
                    <a:pt x="100" y="4"/>
                  </a:lnTo>
                  <a:lnTo>
                    <a:pt x="106" y="6"/>
                  </a:lnTo>
                  <a:lnTo>
                    <a:pt x="113" y="10"/>
                  </a:lnTo>
                  <a:lnTo>
                    <a:pt x="120" y="13"/>
                  </a:lnTo>
                  <a:lnTo>
                    <a:pt x="126" y="18"/>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5" name="Freeform 1856">
              <a:extLst>
                <a:ext uri="{FF2B5EF4-FFF2-40B4-BE49-F238E27FC236}">
                  <a16:creationId xmlns:a16="http://schemas.microsoft.com/office/drawing/2014/main" id="{A976282B-CBA5-4B82-8DEA-F1A5CA0CDD18}"/>
                </a:ext>
              </a:extLst>
            </p:cNvPr>
            <p:cNvSpPr>
              <a:spLocks/>
            </p:cNvSpPr>
            <p:nvPr/>
          </p:nvSpPr>
          <p:spPr bwMode="auto">
            <a:xfrm>
              <a:off x="9080500" y="4848226"/>
              <a:ext cx="49213" cy="49213"/>
            </a:xfrm>
            <a:custGeom>
              <a:avLst/>
              <a:gdLst>
                <a:gd name="T0" fmla="*/ 154 w 154"/>
                <a:gd name="T1" fmla="*/ 77 h 154"/>
                <a:gd name="T2" fmla="*/ 152 w 154"/>
                <a:gd name="T3" fmla="*/ 93 h 154"/>
                <a:gd name="T4" fmla="*/ 148 w 154"/>
                <a:gd name="T5" fmla="*/ 107 h 154"/>
                <a:gd name="T6" fmla="*/ 141 w 154"/>
                <a:gd name="T7" fmla="*/ 121 h 154"/>
                <a:gd name="T8" fmla="*/ 132 w 154"/>
                <a:gd name="T9" fmla="*/ 132 h 154"/>
                <a:gd name="T10" fmla="*/ 120 w 154"/>
                <a:gd name="T11" fmla="*/ 141 h 154"/>
                <a:gd name="T12" fmla="*/ 106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7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5 h 154"/>
                <a:gd name="T42" fmla="*/ 23 w 154"/>
                <a:gd name="T43" fmla="*/ 23 h 154"/>
                <a:gd name="T44" fmla="*/ 34 w 154"/>
                <a:gd name="T45" fmla="*/ 13 h 154"/>
                <a:gd name="T46" fmla="*/ 47 w 154"/>
                <a:gd name="T47" fmla="*/ 6 h 154"/>
                <a:gd name="T48" fmla="*/ 62 w 154"/>
                <a:gd name="T49" fmla="*/ 2 h 154"/>
                <a:gd name="T50" fmla="*/ 77 w 154"/>
                <a:gd name="T51" fmla="*/ 0 h 154"/>
                <a:gd name="T52" fmla="*/ 85 w 154"/>
                <a:gd name="T53" fmla="*/ 0 h 154"/>
                <a:gd name="T54" fmla="*/ 100 w 154"/>
                <a:gd name="T55" fmla="*/ 4 h 154"/>
                <a:gd name="T56" fmla="*/ 113 w 154"/>
                <a:gd name="T57" fmla="*/ 10 h 154"/>
                <a:gd name="T58" fmla="*/ 126 w 154"/>
                <a:gd name="T59" fmla="*/ 18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4" y="114"/>
                  </a:lnTo>
                  <a:lnTo>
                    <a:pt x="141" y="121"/>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3"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7"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6" y="6"/>
                  </a:lnTo>
                  <a:lnTo>
                    <a:pt x="113" y="10"/>
                  </a:lnTo>
                  <a:lnTo>
                    <a:pt x="120" y="13"/>
                  </a:lnTo>
                  <a:lnTo>
                    <a:pt x="126" y="18"/>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6" name="Freeform 1857">
              <a:extLst>
                <a:ext uri="{FF2B5EF4-FFF2-40B4-BE49-F238E27FC236}">
                  <a16:creationId xmlns:a16="http://schemas.microsoft.com/office/drawing/2014/main" id="{9E99D592-F537-468E-9275-3390C8E84448}"/>
                </a:ext>
              </a:extLst>
            </p:cNvPr>
            <p:cNvSpPr>
              <a:spLocks/>
            </p:cNvSpPr>
            <p:nvPr/>
          </p:nvSpPr>
          <p:spPr bwMode="auto">
            <a:xfrm>
              <a:off x="9080500" y="4992688"/>
              <a:ext cx="49213" cy="49213"/>
            </a:xfrm>
            <a:custGeom>
              <a:avLst/>
              <a:gdLst>
                <a:gd name="T0" fmla="*/ 154 w 154"/>
                <a:gd name="T1" fmla="*/ 77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6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7 w 154"/>
                <a:gd name="T25" fmla="*/ 136 h 154"/>
                <a:gd name="T26" fmla="*/ 17 w 154"/>
                <a:gd name="T27" fmla="*/ 125 h 154"/>
                <a:gd name="T28" fmla="*/ 9 w 154"/>
                <a:gd name="T29" fmla="*/ 114 h 154"/>
                <a:gd name="T30" fmla="*/ 3 w 154"/>
                <a:gd name="T31" fmla="*/ 100 h 154"/>
                <a:gd name="T32" fmla="*/ 0 w 154"/>
                <a:gd name="T33" fmla="*/ 84 h 154"/>
                <a:gd name="T34" fmla="*/ 0 w 154"/>
                <a:gd name="T35" fmla="*/ 77 h 154"/>
                <a:gd name="T36" fmla="*/ 1 w 154"/>
                <a:gd name="T37" fmla="*/ 61 h 154"/>
                <a:gd name="T38" fmla="*/ 6 w 154"/>
                <a:gd name="T39" fmla="*/ 47 h 154"/>
                <a:gd name="T40" fmla="*/ 13 w 154"/>
                <a:gd name="T41" fmla="*/ 34 h 154"/>
                <a:gd name="T42" fmla="*/ 23 w 154"/>
                <a:gd name="T43" fmla="*/ 23 h 154"/>
                <a:gd name="T44" fmla="*/ 34 w 154"/>
                <a:gd name="T45" fmla="*/ 13 h 154"/>
                <a:gd name="T46" fmla="*/ 47 w 154"/>
                <a:gd name="T47" fmla="*/ 5 h 154"/>
                <a:gd name="T48" fmla="*/ 62 w 154"/>
                <a:gd name="T49" fmla="*/ 1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8 h 154"/>
                <a:gd name="T62" fmla="*/ 144 w 154"/>
                <a:gd name="T63" fmla="*/ 40 h 154"/>
                <a:gd name="T64" fmla="*/ 151 w 154"/>
                <a:gd name="T65" fmla="*/ 53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4"/>
                  </a:lnTo>
                  <a:lnTo>
                    <a:pt x="152" y="92"/>
                  </a:lnTo>
                  <a:lnTo>
                    <a:pt x="151" y="100"/>
                  </a:lnTo>
                  <a:lnTo>
                    <a:pt x="148" y="107"/>
                  </a:lnTo>
                  <a:lnTo>
                    <a:pt x="144" y="114"/>
                  </a:lnTo>
                  <a:lnTo>
                    <a:pt x="141" y="120"/>
                  </a:lnTo>
                  <a:lnTo>
                    <a:pt x="136" y="125"/>
                  </a:lnTo>
                  <a:lnTo>
                    <a:pt x="132" y="131"/>
                  </a:lnTo>
                  <a:lnTo>
                    <a:pt x="126" y="136"/>
                  </a:lnTo>
                  <a:lnTo>
                    <a:pt x="120" y="140"/>
                  </a:lnTo>
                  <a:lnTo>
                    <a:pt x="113" y="145"/>
                  </a:lnTo>
                  <a:lnTo>
                    <a:pt x="106"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7" y="136"/>
                  </a:lnTo>
                  <a:lnTo>
                    <a:pt x="23" y="131"/>
                  </a:lnTo>
                  <a:lnTo>
                    <a:pt x="17" y="125"/>
                  </a:lnTo>
                  <a:lnTo>
                    <a:pt x="13" y="120"/>
                  </a:lnTo>
                  <a:lnTo>
                    <a:pt x="9" y="114"/>
                  </a:lnTo>
                  <a:lnTo>
                    <a:pt x="6" y="107"/>
                  </a:lnTo>
                  <a:lnTo>
                    <a:pt x="3" y="100"/>
                  </a:lnTo>
                  <a:lnTo>
                    <a:pt x="1" y="92"/>
                  </a:lnTo>
                  <a:lnTo>
                    <a:pt x="0" y="84"/>
                  </a:lnTo>
                  <a:lnTo>
                    <a:pt x="0" y="77"/>
                  </a:lnTo>
                  <a:lnTo>
                    <a:pt x="0" y="77"/>
                  </a:lnTo>
                  <a:lnTo>
                    <a:pt x="0" y="69"/>
                  </a:lnTo>
                  <a:lnTo>
                    <a:pt x="1" y="61"/>
                  </a:lnTo>
                  <a:lnTo>
                    <a:pt x="3" y="53"/>
                  </a:lnTo>
                  <a:lnTo>
                    <a:pt x="6" y="47"/>
                  </a:lnTo>
                  <a:lnTo>
                    <a:pt x="9" y="40"/>
                  </a:lnTo>
                  <a:lnTo>
                    <a:pt x="13" y="34"/>
                  </a:lnTo>
                  <a:lnTo>
                    <a:pt x="17" y="28"/>
                  </a:lnTo>
                  <a:lnTo>
                    <a:pt x="23" y="23"/>
                  </a:lnTo>
                  <a:lnTo>
                    <a:pt x="27" y="17"/>
                  </a:lnTo>
                  <a:lnTo>
                    <a:pt x="34" y="13"/>
                  </a:lnTo>
                  <a:lnTo>
                    <a:pt x="40" y="9"/>
                  </a:lnTo>
                  <a:lnTo>
                    <a:pt x="47" y="5"/>
                  </a:lnTo>
                  <a:lnTo>
                    <a:pt x="54" y="3"/>
                  </a:lnTo>
                  <a:lnTo>
                    <a:pt x="62" y="1"/>
                  </a:lnTo>
                  <a:lnTo>
                    <a:pt x="69" y="0"/>
                  </a:lnTo>
                  <a:lnTo>
                    <a:pt x="77" y="0"/>
                  </a:lnTo>
                  <a:lnTo>
                    <a:pt x="77" y="0"/>
                  </a:lnTo>
                  <a:lnTo>
                    <a:pt x="85" y="0"/>
                  </a:lnTo>
                  <a:lnTo>
                    <a:pt x="93" y="1"/>
                  </a:lnTo>
                  <a:lnTo>
                    <a:pt x="100" y="3"/>
                  </a:lnTo>
                  <a:lnTo>
                    <a:pt x="106" y="5"/>
                  </a:lnTo>
                  <a:lnTo>
                    <a:pt x="113" y="9"/>
                  </a:lnTo>
                  <a:lnTo>
                    <a:pt x="120" y="13"/>
                  </a:lnTo>
                  <a:lnTo>
                    <a:pt x="126" y="17"/>
                  </a:lnTo>
                  <a:lnTo>
                    <a:pt x="132" y="23"/>
                  </a:lnTo>
                  <a:lnTo>
                    <a:pt x="136" y="28"/>
                  </a:lnTo>
                  <a:lnTo>
                    <a:pt x="141" y="34"/>
                  </a:lnTo>
                  <a:lnTo>
                    <a:pt x="144" y="40"/>
                  </a:lnTo>
                  <a:lnTo>
                    <a:pt x="148" y="47"/>
                  </a:lnTo>
                  <a:lnTo>
                    <a:pt x="151" y="53"/>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7" name="Freeform 1858">
              <a:extLst>
                <a:ext uri="{FF2B5EF4-FFF2-40B4-BE49-F238E27FC236}">
                  <a16:creationId xmlns:a16="http://schemas.microsoft.com/office/drawing/2014/main" id="{0BD383E7-85C1-4A92-B788-1022B46D6909}"/>
                </a:ext>
              </a:extLst>
            </p:cNvPr>
            <p:cNvSpPr>
              <a:spLocks/>
            </p:cNvSpPr>
            <p:nvPr/>
          </p:nvSpPr>
          <p:spPr bwMode="auto">
            <a:xfrm>
              <a:off x="9080500" y="5060951"/>
              <a:ext cx="49213" cy="49213"/>
            </a:xfrm>
            <a:custGeom>
              <a:avLst/>
              <a:gdLst>
                <a:gd name="T0" fmla="*/ 154 w 154"/>
                <a:gd name="T1" fmla="*/ 77 h 155"/>
                <a:gd name="T2" fmla="*/ 152 w 154"/>
                <a:gd name="T3" fmla="*/ 93 h 155"/>
                <a:gd name="T4" fmla="*/ 148 w 154"/>
                <a:gd name="T5" fmla="*/ 107 h 155"/>
                <a:gd name="T6" fmla="*/ 141 w 154"/>
                <a:gd name="T7" fmla="*/ 120 h 155"/>
                <a:gd name="T8" fmla="*/ 132 w 154"/>
                <a:gd name="T9" fmla="*/ 132 h 155"/>
                <a:gd name="T10" fmla="*/ 120 w 154"/>
                <a:gd name="T11" fmla="*/ 141 h 155"/>
                <a:gd name="T12" fmla="*/ 106 w 154"/>
                <a:gd name="T13" fmla="*/ 148 h 155"/>
                <a:gd name="T14" fmla="*/ 93 w 154"/>
                <a:gd name="T15" fmla="*/ 152 h 155"/>
                <a:gd name="T16" fmla="*/ 77 w 154"/>
                <a:gd name="T17" fmla="*/ 155 h 155"/>
                <a:gd name="T18" fmla="*/ 69 w 154"/>
                <a:gd name="T19" fmla="*/ 154 h 155"/>
                <a:gd name="T20" fmla="*/ 54 w 154"/>
                <a:gd name="T21" fmla="*/ 151 h 155"/>
                <a:gd name="T22" fmla="*/ 40 w 154"/>
                <a:gd name="T23" fmla="*/ 144 h 155"/>
                <a:gd name="T24" fmla="*/ 27 w 154"/>
                <a:gd name="T25" fmla="*/ 136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3 w 154"/>
                <a:gd name="T43" fmla="*/ 23 h 155"/>
                <a:gd name="T44" fmla="*/ 34 w 154"/>
                <a:gd name="T45" fmla="*/ 13 h 155"/>
                <a:gd name="T46" fmla="*/ 47 w 154"/>
                <a:gd name="T47" fmla="*/ 6 h 155"/>
                <a:gd name="T48" fmla="*/ 62 w 154"/>
                <a:gd name="T49" fmla="*/ 1 h 155"/>
                <a:gd name="T50" fmla="*/ 77 w 154"/>
                <a:gd name="T51" fmla="*/ 0 h 155"/>
                <a:gd name="T52" fmla="*/ 85 w 154"/>
                <a:gd name="T53" fmla="*/ 0 h 155"/>
                <a:gd name="T54" fmla="*/ 100 w 154"/>
                <a:gd name="T55" fmla="*/ 4 h 155"/>
                <a:gd name="T56" fmla="*/ 113 w 154"/>
                <a:gd name="T57" fmla="*/ 9 h 155"/>
                <a:gd name="T58" fmla="*/ 126 w 154"/>
                <a:gd name="T59" fmla="*/ 17 h 155"/>
                <a:gd name="T60" fmla="*/ 136 w 154"/>
                <a:gd name="T61" fmla="*/ 28 h 155"/>
                <a:gd name="T62" fmla="*/ 144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7"/>
                  </a:lnTo>
                  <a:lnTo>
                    <a:pt x="144" y="114"/>
                  </a:lnTo>
                  <a:lnTo>
                    <a:pt x="141" y="120"/>
                  </a:lnTo>
                  <a:lnTo>
                    <a:pt x="136" y="126"/>
                  </a:lnTo>
                  <a:lnTo>
                    <a:pt x="132" y="132"/>
                  </a:lnTo>
                  <a:lnTo>
                    <a:pt x="126" y="136"/>
                  </a:lnTo>
                  <a:lnTo>
                    <a:pt x="120" y="141"/>
                  </a:lnTo>
                  <a:lnTo>
                    <a:pt x="113" y="144"/>
                  </a:lnTo>
                  <a:lnTo>
                    <a:pt x="106" y="148"/>
                  </a:lnTo>
                  <a:lnTo>
                    <a:pt x="100" y="151"/>
                  </a:lnTo>
                  <a:lnTo>
                    <a:pt x="93" y="152"/>
                  </a:lnTo>
                  <a:lnTo>
                    <a:pt x="85" y="154"/>
                  </a:lnTo>
                  <a:lnTo>
                    <a:pt x="77" y="155"/>
                  </a:lnTo>
                  <a:lnTo>
                    <a:pt x="77" y="155"/>
                  </a:lnTo>
                  <a:lnTo>
                    <a:pt x="69" y="154"/>
                  </a:lnTo>
                  <a:lnTo>
                    <a:pt x="62" y="152"/>
                  </a:lnTo>
                  <a:lnTo>
                    <a:pt x="54" y="151"/>
                  </a:lnTo>
                  <a:lnTo>
                    <a:pt x="47" y="148"/>
                  </a:lnTo>
                  <a:lnTo>
                    <a:pt x="40" y="144"/>
                  </a:lnTo>
                  <a:lnTo>
                    <a:pt x="34" y="141"/>
                  </a:lnTo>
                  <a:lnTo>
                    <a:pt x="27" y="136"/>
                  </a:lnTo>
                  <a:lnTo>
                    <a:pt x="23" y="132"/>
                  </a:lnTo>
                  <a:lnTo>
                    <a:pt x="17" y="126"/>
                  </a:lnTo>
                  <a:lnTo>
                    <a:pt x="13"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8" name="Freeform 1859">
              <a:extLst>
                <a:ext uri="{FF2B5EF4-FFF2-40B4-BE49-F238E27FC236}">
                  <a16:creationId xmlns:a16="http://schemas.microsoft.com/office/drawing/2014/main" id="{577763EA-CB6B-4AA5-9F18-D0D828DFDDB5}"/>
                </a:ext>
              </a:extLst>
            </p:cNvPr>
            <p:cNvSpPr>
              <a:spLocks/>
            </p:cNvSpPr>
            <p:nvPr/>
          </p:nvSpPr>
          <p:spPr bwMode="auto">
            <a:xfrm>
              <a:off x="9080500" y="5130801"/>
              <a:ext cx="49213" cy="49213"/>
            </a:xfrm>
            <a:custGeom>
              <a:avLst/>
              <a:gdLst>
                <a:gd name="T0" fmla="*/ 154 w 154"/>
                <a:gd name="T1" fmla="*/ 77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6 w 154"/>
                <a:gd name="T13" fmla="*/ 148 h 155"/>
                <a:gd name="T14" fmla="*/ 93 w 154"/>
                <a:gd name="T15" fmla="*/ 152 h 155"/>
                <a:gd name="T16" fmla="*/ 77 w 154"/>
                <a:gd name="T17" fmla="*/ 155 h 155"/>
                <a:gd name="T18" fmla="*/ 69 w 154"/>
                <a:gd name="T19" fmla="*/ 154 h 155"/>
                <a:gd name="T20" fmla="*/ 54 w 154"/>
                <a:gd name="T21" fmla="*/ 151 h 155"/>
                <a:gd name="T22" fmla="*/ 40 w 154"/>
                <a:gd name="T23" fmla="*/ 146 h 155"/>
                <a:gd name="T24" fmla="*/ 27 w 154"/>
                <a:gd name="T25" fmla="*/ 136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3 w 154"/>
                <a:gd name="T43" fmla="*/ 23 h 155"/>
                <a:gd name="T44" fmla="*/ 34 w 154"/>
                <a:gd name="T45" fmla="*/ 13 h 155"/>
                <a:gd name="T46" fmla="*/ 47 w 154"/>
                <a:gd name="T47" fmla="*/ 6 h 155"/>
                <a:gd name="T48" fmla="*/ 62 w 154"/>
                <a:gd name="T49" fmla="*/ 1 h 155"/>
                <a:gd name="T50" fmla="*/ 77 w 154"/>
                <a:gd name="T51" fmla="*/ 0 h 155"/>
                <a:gd name="T52" fmla="*/ 85 w 154"/>
                <a:gd name="T53" fmla="*/ 0 h 155"/>
                <a:gd name="T54" fmla="*/ 100 w 154"/>
                <a:gd name="T55" fmla="*/ 4 h 155"/>
                <a:gd name="T56" fmla="*/ 113 w 154"/>
                <a:gd name="T57" fmla="*/ 9 h 155"/>
                <a:gd name="T58" fmla="*/ 126 w 154"/>
                <a:gd name="T59" fmla="*/ 17 h 155"/>
                <a:gd name="T60" fmla="*/ 136 w 154"/>
                <a:gd name="T61" fmla="*/ 29 h 155"/>
                <a:gd name="T62" fmla="*/ 144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8"/>
                  </a:lnTo>
                  <a:lnTo>
                    <a:pt x="144" y="114"/>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7" y="136"/>
                  </a:lnTo>
                  <a:lnTo>
                    <a:pt x="23" y="132"/>
                  </a:lnTo>
                  <a:lnTo>
                    <a:pt x="17" y="126"/>
                  </a:lnTo>
                  <a:lnTo>
                    <a:pt x="13"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9"/>
                  </a:lnTo>
                  <a:lnTo>
                    <a:pt x="141" y="35"/>
                  </a:lnTo>
                  <a:lnTo>
                    <a:pt x="144" y="40"/>
                  </a:lnTo>
                  <a:lnTo>
                    <a:pt x="148"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9" name="Freeform 1860">
              <a:extLst>
                <a:ext uri="{FF2B5EF4-FFF2-40B4-BE49-F238E27FC236}">
                  <a16:creationId xmlns:a16="http://schemas.microsoft.com/office/drawing/2014/main" id="{F63EBA2C-9AFE-4193-844B-8241F2623977}"/>
                </a:ext>
              </a:extLst>
            </p:cNvPr>
            <p:cNvSpPr>
              <a:spLocks/>
            </p:cNvSpPr>
            <p:nvPr/>
          </p:nvSpPr>
          <p:spPr bwMode="auto">
            <a:xfrm>
              <a:off x="9012238" y="4786313"/>
              <a:ext cx="49213" cy="49213"/>
            </a:xfrm>
            <a:custGeom>
              <a:avLst/>
              <a:gdLst>
                <a:gd name="T0" fmla="*/ 154 w 154"/>
                <a:gd name="T1" fmla="*/ 78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8 w 154"/>
                <a:gd name="T13" fmla="*/ 148 h 154"/>
                <a:gd name="T14" fmla="*/ 93 w 154"/>
                <a:gd name="T15" fmla="*/ 153 h 154"/>
                <a:gd name="T16" fmla="*/ 77 w 154"/>
                <a:gd name="T17" fmla="*/ 154 h 154"/>
                <a:gd name="T18" fmla="*/ 70 w 154"/>
                <a:gd name="T19" fmla="*/ 154 h 154"/>
                <a:gd name="T20" fmla="*/ 54 w 154"/>
                <a:gd name="T21" fmla="*/ 151 h 154"/>
                <a:gd name="T22" fmla="*/ 40 w 154"/>
                <a:gd name="T23" fmla="*/ 145 h 154"/>
                <a:gd name="T24" fmla="*/ 29 w 154"/>
                <a:gd name="T25" fmla="*/ 137 h 154"/>
                <a:gd name="T26" fmla="*/ 18 w 154"/>
                <a:gd name="T27" fmla="*/ 126 h 154"/>
                <a:gd name="T28" fmla="*/ 9 w 154"/>
                <a:gd name="T29" fmla="*/ 114 h 154"/>
                <a:gd name="T30" fmla="*/ 3 w 154"/>
                <a:gd name="T31" fmla="*/ 100 h 154"/>
                <a:gd name="T32" fmla="*/ 1 w 154"/>
                <a:gd name="T33" fmla="*/ 84 h 154"/>
                <a:gd name="T34" fmla="*/ 0 w 154"/>
                <a:gd name="T35" fmla="*/ 78 h 154"/>
                <a:gd name="T36" fmla="*/ 2 w 154"/>
                <a:gd name="T37" fmla="*/ 61 h 154"/>
                <a:gd name="T38" fmla="*/ 6 w 154"/>
                <a:gd name="T39" fmla="*/ 47 h 154"/>
                <a:gd name="T40" fmla="*/ 14 w 154"/>
                <a:gd name="T41" fmla="*/ 34 h 154"/>
                <a:gd name="T42" fmla="*/ 23 w 154"/>
                <a:gd name="T43" fmla="*/ 23 h 154"/>
                <a:gd name="T44" fmla="*/ 34 w 154"/>
                <a:gd name="T45" fmla="*/ 13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8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4"/>
                  </a:lnTo>
                  <a:lnTo>
                    <a:pt x="152" y="92"/>
                  </a:lnTo>
                  <a:lnTo>
                    <a:pt x="151" y="100"/>
                  </a:lnTo>
                  <a:lnTo>
                    <a:pt x="148" y="107"/>
                  </a:lnTo>
                  <a:lnTo>
                    <a:pt x="145" y="114"/>
                  </a:lnTo>
                  <a:lnTo>
                    <a:pt x="141" y="120"/>
                  </a:lnTo>
                  <a:lnTo>
                    <a:pt x="136" y="126"/>
                  </a:lnTo>
                  <a:lnTo>
                    <a:pt x="132" y="131"/>
                  </a:lnTo>
                  <a:lnTo>
                    <a:pt x="126" y="137"/>
                  </a:lnTo>
                  <a:lnTo>
                    <a:pt x="120" y="140"/>
                  </a:lnTo>
                  <a:lnTo>
                    <a:pt x="113" y="145"/>
                  </a:lnTo>
                  <a:lnTo>
                    <a:pt x="108" y="148"/>
                  </a:lnTo>
                  <a:lnTo>
                    <a:pt x="100" y="151"/>
                  </a:lnTo>
                  <a:lnTo>
                    <a:pt x="93" y="153"/>
                  </a:lnTo>
                  <a:lnTo>
                    <a:pt x="85" y="154"/>
                  </a:lnTo>
                  <a:lnTo>
                    <a:pt x="77" y="154"/>
                  </a:lnTo>
                  <a:lnTo>
                    <a:pt x="77" y="154"/>
                  </a:lnTo>
                  <a:lnTo>
                    <a:pt x="70" y="154"/>
                  </a:lnTo>
                  <a:lnTo>
                    <a:pt x="62" y="153"/>
                  </a:lnTo>
                  <a:lnTo>
                    <a:pt x="54" y="151"/>
                  </a:lnTo>
                  <a:lnTo>
                    <a:pt x="47" y="148"/>
                  </a:lnTo>
                  <a:lnTo>
                    <a:pt x="40" y="145"/>
                  </a:lnTo>
                  <a:lnTo>
                    <a:pt x="34" y="140"/>
                  </a:lnTo>
                  <a:lnTo>
                    <a:pt x="29" y="137"/>
                  </a:lnTo>
                  <a:lnTo>
                    <a:pt x="23" y="131"/>
                  </a:lnTo>
                  <a:lnTo>
                    <a:pt x="18" y="126"/>
                  </a:lnTo>
                  <a:lnTo>
                    <a:pt x="14" y="120"/>
                  </a:lnTo>
                  <a:lnTo>
                    <a:pt x="9" y="114"/>
                  </a:lnTo>
                  <a:lnTo>
                    <a:pt x="6" y="107"/>
                  </a:lnTo>
                  <a:lnTo>
                    <a:pt x="3" y="100"/>
                  </a:lnTo>
                  <a:lnTo>
                    <a:pt x="2" y="92"/>
                  </a:lnTo>
                  <a:lnTo>
                    <a:pt x="1" y="84"/>
                  </a:lnTo>
                  <a:lnTo>
                    <a:pt x="0" y="78"/>
                  </a:lnTo>
                  <a:lnTo>
                    <a:pt x="0" y="78"/>
                  </a:lnTo>
                  <a:lnTo>
                    <a:pt x="1" y="70"/>
                  </a:lnTo>
                  <a:lnTo>
                    <a:pt x="2" y="61"/>
                  </a:lnTo>
                  <a:lnTo>
                    <a:pt x="3" y="55"/>
                  </a:lnTo>
                  <a:lnTo>
                    <a:pt x="6" y="47"/>
                  </a:lnTo>
                  <a:lnTo>
                    <a:pt x="9" y="41"/>
                  </a:lnTo>
                  <a:lnTo>
                    <a:pt x="14" y="34"/>
                  </a:lnTo>
                  <a:lnTo>
                    <a:pt x="18" y="28"/>
                  </a:lnTo>
                  <a:lnTo>
                    <a:pt x="23" y="23"/>
                  </a:lnTo>
                  <a:lnTo>
                    <a:pt x="29" y="18"/>
                  </a:lnTo>
                  <a:lnTo>
                    <a:pt x="34" y="13"/>
                  </a:lnTo>
                  <a:lnTo>
                    <a:pt x="40" y="9"/>
                  </a:lnTo>
                  <a:lnTo>
                    <a:pt x="47" y="7"/>
                  </a:lnTo>
                  <a:lnTo>
                    <a:pt x="54" y="3"/>
                  </a:lnTo>
                  <a:lnTo>
                    <a:pt x="62" y="2"/>
                  </a:lnTo>
                  <a:lnTo>
                    <a:pt x="70" y="1"/>
                  </a:lnTo>
                  <a:lnTo>
                    <a:pt x="77" y="0"/>
                  </a:lnTo>
                  <a:lnTo>
                    <a:pt x="77" y="0"/>
                  </a:lnTo>
                  <a:lnTo>
                    <a:pt x="85" y="1"/>
                  </a:lnTo>
                  <a:lnTo>
                    <a:pt x="93" y="2"/>
                  </a:lnTo>
                  <a:lnTo>
                    <a:pt x="100" y="3"/>
                  </a:lnTo>
                  <a:lnTo>
                    <a:pt x="108" y="7"/>
                  </a:lnTo>
                  <a:lnTo>
                    <a:pt x="113" y="9"/>
                  </a:lnTo>
                  <a:lnTo>
                    <a:pt x="120" y="13"/>
                  </a:lnTo>
                  <a:lnTo>
                    <a:pt x="126" y="18"/>
                  </a:lnTo>
                  <a:lnTo>
                    <a:pt x="132" y="23"/>
                  </a:lnTo>
                  <a:lnTo>
                    <a:pt x="136" y="28"/>
                  </a:lnTo>
                  <a:lnTo>
                    <a:pt x="141" y="34"/>
                  </a:lnTo>
                  <a:lnTo>
                    <a:pt x="145" y="41"/>
                  </a:lnTo>
                  <a:lnTo>
                    <a:pt x="148" y="47"/>
                  </a:lnTo>
                  <a:lnTo>
                    <a:pt x="151" y="55"/>
                  </a:lnTo>
                  <a:lnTo>
                    <a:pt x="152" y="61"/>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0" name="Freeform 1861">
              <a:extLst>
                <a:ext uri="{FF2B5EF4-FFF2-40B4-BE49-F238E27FC236}">
                  <a16:creationId xmlns:a16="http://schemas.microsoft.com/office/drawing/2014/main" id="{BA5EB3F9-AD2D-404D-A807-85519D6370FF}"/>
                </a:ext>
              </a:extLst>
            </p:cNvPr>
            <p:cNvSpPr>
              <a:spLocks/>
            </p:cNvSpPr>
            <p:nvPr/>
          </p:nvSpPr>
          <p:spPr bwMode="auto">
            <a:xfrm>
              <a:off x="9012238" y="4919663"/>
              <a:ext cx="49213" cy="49213"/>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2 h 154"/>
                <a:gd name="T10" fmla="*/ 120 w 154"/>
                <a:gd name="T11" fmla="*/ 141 h 154"/>
                <a:gd name="T12" fmla="*/ 108 w 154"/>
                <a:gd name="T13" fmla="*/ 148 h 154"/>
                <a:gd name="T14" fmla="*/ 93 w 154"/>
                <a:gd name="T15" fmla="*/ 153 h 154"/>
                <a:gd name="T16" fmla="*/ 77 w 154"/>
                <a:gd name="T17" fmla="*/ 154 h 154"/>
                <a:gd name="T18" fmla="*/ 70 w 154"/>
                <a:gd name="T19" fmla="*/ 154 h 154"/>
                <a:gd name="T20" fmla="*/ 54 w 154"/>
                <a:gd name="T21" fmla="*/ 150 h 154"/>
                <a:gd name="T22" fmla="*/ 40 w 154"/>
                <a:gd name="T23" fmla="*/ 145 h 154"/>
                <a:gd name="T24" fmla="*/ 29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2 h 154"/>
                <a:gd name="T38" fmla="*/ 6 w 154"/>
                <a:gd name="T39" fmla="*/ 47 h 154"/>
                <a:gd name="T40" fmla="*/ 14 w 154"/>
                <a:gd name="T41" fmla="*/ 35 h 154"/>
                <a:gd name="T42" fmla="*/ 23 w 154"/>
                <a:gd name="T43" fmla="*/ 23 h 154"/>
                <a:gd name="T44" fmla="*/ 34 w 154"/>
                <a:gd name="T45" fmla="*/ 13 h 154"/>
                <a:gd name="T46" fmla="*/ 47 w 154"/>
                <a:gd name="T47" fmla="*/ 6 h 154"/>
                <a:gd name="T48" fmla="*/ 62 w 154"/>
                <a:gd name="T49" fmla="*/ 1 h 154"/>
                <a:gd name="T50" fmla="*/ 77 w 154"/>
                <a:gd name="T51" fmla="*/ 0 h 154"/>
                <a:gd name="T52" fmla="*/ 85 w 154"/>
                <a:gd name="T53" fmla="*/ 0 h 154"/>
                <a:gd name="T54" fmla="*/ 100 w 154"/>
                <a:gd name="T55" fmla="*/ 4 h 154"/>
                <a:gd name="T56" fmla="*/ 113 w 154"/>
                <a:gd name="T57" fmla="*/ 10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5" y="114"/>
                  </a:lnTo>
                  <a:lnTo>
                    <a:pt x="141" y="120"/>
                  </a:lnTo>
                  <a:lnTo>
                    <a:pt x="136" y="126"/>
                  </a:lnTo>
                  <a:lnTo>
                    <a:pt x="132" y="132"/>
                  </a:lnTo>
                  <a:lnTo>
                    <a:pt x="126" y="137"/>
                  </a:lnTo>
                  <a:lnTo>
                    <a:pt x="120" y="141"/>
                  </a:lnTo>
                  <a:lnTo>
                    <a:pt x="113"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4" y="141"/>
                  </a:lnTo>
                  <a:lnTo>
                    <a:pt x="29" y="137"/>
                  </a:lnTo>
                  <a:lnTo>
                    <a:pt x="23" y="132"/>
                  </a:lnTo>
                  <a:lnTo>
                    <a:pt x="18" y="126"/>
                  </a:lnTo>
                  <a:lnTo>
                    <a:pt x="14" y="120"/>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4" y="35"/>
                  </a:lnTo>
                  <a:lnTo>
                    <a:pt x="18" y="28"/>
                  </a:lnTo>
                  <a:lnTo>
                    <a:pt x="23" y="23"/>
                  </a:lnTo>
                  <a:lnTo>
                    <a:pt x="29" y="18"/>
                  </a:lnTo>
                  <a:lnTo>
                    <a:pt x="34" y="13"/>
                  </a:lnTo>
                  <a:lnTo>
                    <a:pt x="40" y="10"/>
                  </a:lnTo>
                  <a:lnTo>
                    <a:pt x="47" y="6"/>
                  </a:lnTo>
                  <a:lnTo>
                    <a:pt x="54" y="4"/>
                  </a:lnTo>
                  <a:lnTo>
                    <a:pt x="62" y="1"/>
                  </a:lnTo>
                  <a:lnTo>
                    <a:pt x="70" y="0"/>
                  </a:lnTo>
                  <a:lnTo>
                    <a:pt x="77" y="0"/>
                  </a:lnTo>
                  <a:lnTo>
                    <a:pt x="77" y="0"/>
                  </a:lnTo>
                  <a:lnTo>
                    <a:pt x="85" y="0"/>
                  </a:lnTo>
                  <a:lnTo>
                    <a:pt x="93" y="1"/>
                  </a:lnTo>
                  <a:lnTo>
                    <a:pt x="100" y="4"/>
                  </a:lnTo>
                  <a:lnTo>
                    <a:pt x="108"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1" name="Freeform 1862">
              <a:extLst>
                <a:ext uri="{FF2B5EF4-FFF2-40B4-BE49-F238E27FC236}">
                  <a16:creationId xmlns:a16="http://schemas.microsoft.com/office/drawing/2014/main" id="{8544E837-E9DD-41D3-A2E7-B195DCA28504}"/>
                </a:ext>
              </a:extLst>
            </p:cNvPr>
            <p:cNvSpPr>
              <a:spLocks/>
            </p:cNvSpPr>
            <p:nvPr/>
          </p:nvSpPr>
          <p:spPr bwMode="auto">
            <a:xfrm>
              <a:off x="9012238" y="4848226"/>
              <a:ext cx="49213" cy="49213"/>
            </a:xfrm>
            <a:custGeom>
              <a:avLst/>
              <a:gdLst>
                <a:gd name="T0" fmla="*/ 154 w 154"/>
                <a:gd name="T1" fmla="*/ 77 h 154"/>
                <a:gd name="T2" fmla="*/ 152 w 154"/>
                <a:gd name="T3" fmla="*/ 93 h 154"/>
                <a:gd name="T4" fmla="*/ 148 w 154"/>
                <a:gd name="T5" fmla="*/ 107 h 154"/>
                <a:gd name="T6" fmla="*/ 141 w 154"/>
                <a:gd name="T7" fmla="*/ 121 h 154"/>
                <a:gd name="T8" fmla="*/ 132 w 154"/>
                <a:gd name="T9" fmla="*/ 132 h 154"/>
                <a:gd name="T10" fmla="*/ 120 w 154"/>
                <a:gd name="T11" fmla="*/ 141 h 154"/>
                <a:gd name="T12" fmla="*/ 108 w 154"/>
                <a:gd name="T13" fmla="*/ 148 h 154"/>
                <a:gd name="T14" fmla="*/ 93 w 154"/>
                <a:gd name="T15" fmla="*/ 153 h 154"/>
                <a:gd name="T16" fmla="*/ 77 w 154"/>
                <a:gd name="T17" fmla="*/ 154 h 154"/>
                <a:gd name="T18" fmla="*/ 70 w 154"/>
                <a:gd name="T19" fmla="*/ 154 h 154"/>
                <a:gd name="T20" fmla="*/ 54 w 154"/>
                <a:gd name="T21" fmla="*/ 150 h 154"/>
                <a:gd name="T22" fmla="*/ 40 w 154"/>
                <a:gd name="T23" fmla="*/ 145 h 154"/>
                <a:gd name="T24" fmla="*/ 29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2 h 154"/>
                <a:gd name="T38" fmla="*/ 6 w 154"/>
                <a:gd name="T39" fmla="*/ 47 h 154"/>
                <a:gd name="T40" fmla="*/ 14 w 154"/>
                <a:gd name="T41" fmla="*/ 35 h 154"/>
                <a:gd name="T42" fmla="*/ 23 w 154"/>
                <a:gd name="T43" fmla="*/ 23 h 154"/>
                <a:gd name="T44" fmla="*/ 34 w 154"/>
                <a:gd name="T45" fmla="*/ 13 h 154"/>
                <a:gd name="T46" fmla="*/ 47 w 154"/>
                <a:gd name="T47" fmla="*/ 6 h 154"/>
                <a:gd name="T48" fmla="*/ 62 w 154"/>
                <a:gd name="T49" fmla="*/ 2 h 154"/>
                <a:gd name="T50" fmla="*/ 77 w 154"/>
                <a:gd name="T51" fmla="*/ 0 h 154"/>
                <a:gd name="T52" fmla="*/ 85 w 154"/>
                <a:gd name="T53" fmla="*/ 0 h 154"/>
                <a:gd name="T54" fmla="*/ 100 w 154"/>
                <a:gd name="T55" fmla="*/ 4 h 154"/>
                <a:gd name="T56" fmla="*/ 113 w 154"/>
                <a:gd name="T57" fmla="*/ 10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3"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4" y="141"/>
                  </a:lnTo>
                  <a:lnTo>
                    <a:pt x="29" y="137"/>
                  </a:lnTo>
                  <a:lnTo>
                    <a:pt x="23" y="132"/>
                  </a:lnTo>
                  <a:lnTo>
                    <a:pt x="18" y="126"/>
                  </a:lnTo>
                  <a:lnTo>
                    <a:pt x="14" y="121"/>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4" y="35"/>
                  </a:lnTo>
                  <a:lnTo>
                    <a:pt x="18" y="28"/>
                  </a:lnTo>
                  <a:lnTo>
                    <a:pt x="23" y="23"/>
                  </a:lnTo>
                  <a:lnTo>
                    <a:pt x="29" y="18"/>
                  </a:lnTo>
                  <a:lnTo>
                    <a:pt x="34" y="13"/>
                  </a:lnTo>
                  <a:lnTo>
                    <a:pt x="40" y="10"/>
                  </a:lnTo>
                  <a:lnTo>
                    <a:pt x="47" y="6"/>
                  </a:lnTo>
                  <a:lnTo>
                    <a:pt x="54" y="4"/>
                  </a:lnTo>
                  <a:lnTo>
                    <a:pt x="62" y="2"/>
                  </a:lnTo>
                  <a:lnTo>
                    <a:pt x="70" y="0"/>
                  </a:lnTo>
                  <a:lnTo>
                    <a:pt x="77" y="0"/>
                  </a:lnTo>
                  <a:lnTo>
                    <a:pt x="77" y="0"/>
                  </a:lnTo>
                  <a:lnTo>
                    <a:pt x="85" y="0"/>
                  </a:lnTo>
                  <a:lnTo>
                    <a:pt x="93" y="2"/>
                  </a:lnTo>
                  <a:lnTo>
                    <a:pt x="100" y="4"/>
                  </a:lnTo>
                  <a:lnTo>
                    <a:pt x="108"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2" name="Freeform 1863">
              <a:extLst>
                <a:ext uri="{FF2B5EF4-FFF2-40B4-BE49-F238E27FC236}">
                  <a16:creationId xmlns:a16="http://schemas.microsoft.com/office/drawing/2014/main" id="{49C3F4DF-DC38-4124-A3B4-2841E45C8669}"/>
                </a:ext>
              </a:extLst>
            </p:cNvPr>
            <p:cNvSpPr>
              <a:spLocks/>
            </p:cNvSpPr>
            <p:nvPr/>
          </p:nvSpPr>
          <p:spPr bwMode="auto">
            <a:xfrm>
              <a:off x="9012238" y="4992688"/>
              <a:ext cx="49213" cy="49213"/>
            </a:xfrm>
            <a:custGeom>
              <a:avLst/>
              <a:gdLst>
                <a:gd name="T0" fmla="*/ 154 w 154"/>
                <a:gd name="T1" fmla="*/ 77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8 w 154"/>
                <a:gd name="T13" fmla="*/ 147 h 154"/>
                <a:gd name="T14" fmla="*/ 93 w 154"/>
                <a:gd name="T15" fmla="*/ 152 h 154"/>
                <a:gd name="T16" fmla="*/ 77 w 154"/>
                <a:gd name="T17" fmla="*/ 154 h 154"/>
                <a:gd name="T18" fmla="*/ 70 w 154"/>
                <a:gd name="T19" fmla="*/ 153 h 154"/>
                <a:gd name="T20" fmla="*/ 54 w 154"/>
                <a:gd name="T21" fmla="*/ 151 h 154"/>
                <a:gd name="T22" fmla="*/ 40 w 154"/>
                <a:gd name="T23" fmla="*/ 145 h 154"/>
                <a:gd name="T24" fmla="*/ 29 w 154"/>
                <a:gd name="T25" fmla="*/ 136 h 154"/>
                <a:gd name="T26" fmla="*/ 18 w 154"/>
                <a:gd name="T27" fmla="*/ 125 h 154"/>
                <a:gd name="T28" fmla="*/ 9 w 154"/>
                <a:gd name="T29" fmla="*/ 114 h 154"/>
                <a:gd name="T30" fmla="*/ 3 w 154"/>
                <a:gd name="T31" fmla="*/ 100 h 154"/>
                <a:gd name="T32" fmla="*/ 1 w 154"/>
                <a:gd name="T33" fmla="*/ 84 h 154"/>
                <a:gd name="T34" fmla="*/ 0 w 154"/>
                <a:gd name="T35" fmla="*/ 77 h 154"/>
                <a:gd name="T36" fmla="*/ 2 w 154"/>
                <a:gd name="T37" fmla="*/ 61 h 154"/>
                <a:gd name="T38" fmla="*/ 6 w 154"/>
                <a:gd name="T39" fmla="*/ 47 h 154"/>
                <a:gd name="T40" fmla="*/ 14 w 154"/>
                <a:gd name="T41" fmla="*/ 34 h 154"/>
                <a:gd name="T42" fmla="*/ 23 w 154"/>
                <a:gd name="T43" fmla="*/ 23 h 154"/>
                <a:gd name="T44" fmla="*/ 34 w 154"/>
                <a:gd name="T45" fmla="*/ 13 h 154"/>
                <a:gd name="T46" fmla="*/ 47 w 154"/>
                <a:gd name="T47" fmla="*/ 5 h 154"/>
                <a:gd name="T48" fmla="*/ 62 w 154"/>
                <a:gd name="T49" fmla="*/ 1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8 h 154"/>
                <a:gd name="T62" fmla="*/ 145 w 154"/>
                <a:gd name="T63" fmla="*/ 40 h 154"/>
                <a:gd name="T64" fmla="*/ 151 w 154"/>
                <a:gd name="T65" fmla="*/ 53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4"/>
                  </a:lnTo>
                  <a:lnTo>
                    <a:pt x="152" y="92"/>
                  </a:lnTo>
                  <a:lnTo>
                    <a:pt x="151" y="100"/>
                  </a:lnTo>
                  <a:lnTo>
                    <a:pt x="148" y="107"/>
                  </a:lnTo>
                  <a:lnTo>
                    <a:pt x="145" y="114"/>
                  </a:lnTo>
                  <a:lnTo>
                    <a:pt x="141" y="120"/>
                  </a:lnTo>
                  <a:lnTo>
                    <a:pt x="136" y="125"/>
                  </a:lnTo>
                  <a:lnTo>
                    <a:pt x="132" y="131"/>
                  </a:lnTo>
                  <a:lnTo>
                    <a:pt x="126" y="136"/>
                  </a:lnTo>
                  <a:lnTo>
                    <a:pt x="120" y="140"/>
                  </a:lnTo>
                  <a:lnTo>
                    <a:pt x="113"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4" y="140"/>
                  </a:lnTo>
                  <a:lnTo>
                    <a:pt x="29" y="136"/>
                  </a:lnTo>
                  <a:lnTo>
                    <a:pt x="23" y="131"/>
                  </a:lnTo>
                  <a:lnTo>
                    <a:pt x="18" y="125"/>
                  </a:lnTo>
                  <a:lnTo>
                    <a:pt x="14" y="120"/>
                  </a:lnTo>
                  <a:lnTo>
                    <a:pt x="9" y="114"/>
                  </a:lnTo>
                  <a:lnTo>
                    <a:pt x="6" y="107"/>
                  </a:lnTo>
                  <a:lnTo>
                    <a:pt x="3" y="100"/>
                  </a:lnTo>
                  <a:lnTo>
                    <a:pt x="2" y="92"/>
                  </a:lnTo>
                  <a:lnTo>
                    <a:pt x="1" y="84"/>
                  </a:lnTo>
                  <a:lnTo>
                    <a:pt x="0" y="77"/>
                  </a:lnTo>
                  <a:lnTo>
                    <a:pt x="0" y="77"/>
                  </a:lnTo>
                  <a:lnTo>
                    <a:pt x="1" y="69"/>
                  </a:lnTo>
                  <a:lnTo>
                    <a:pt x="2" y="61"/>
                  </a:lnTo>
                  <a:lnTo>
                    <a:pt x="3" y="53"/>
                  </a:lnTo>
                  <a:lnTo>
                    <a:pt x="6" y="47"/>
                  </a:lnTo>
                  <a:lnTo>
                    <a:pt x="9" y="40"/>
                  </a:lnTo>
                  <a:lnTo>
                    <a:pt x="14" y="34"/>
                  </a:lnTo>
                  <a:lnTo>
                    <a:pt x="18" y="28"/>
                  </a:lnTo>
                  <a:lnTo>
                    <a:pt x="23" y="23"/>
                  </a:lnTo>
                  <a:lnTo>
                    <a:pt x="29" y="17"/>
                  </a:lnTo>
                  <a:lnTo>
                    <a:pt x="34" y="13"/>
                  </a:lnTo>
                  <a:lnTo>
                    <a:pt x="40" y="9"/>
                  </a:lnTo>
                  <a:lnTo>
                    <a:pt x="47" y="5"/>
                  </a:lnTo>
                  <a:lnTo>
                    <a:pt x="54" y="3"/>
                  </a:lnTo>
                  <a:lnTo>
                    <a:pt x="62" y="1"/>
                  </a:lnTo>
                  <a:lnTo>
                    <a:pt x="70" y="0"/>
                  </a:lnTo>
                  <a:lnTo>
                    <a:pt x="77" y="0"/>
                  </a:lnTo>
                  <a:lnTo>
                    <a:pt x="77" y="0"/>
                  </a:lnTo>
                  <a:lnTo>
                    <a:pt x="85" y="0"/>
                  </a:lnTo>
                  <a:lnTo>
                    <a:pt x="93" y="1"/>
                  </a:lnTo>
                  <a:lnTo>
                    <a:pt x="100" y="3"/>
                  </a:lnTo>
                  <a:lnTo>
                    <a:pt x="108" y="5"/>
                  </a:lnTo>
                  <a:lnTo>
                    <a:pt x="113" y="9"/>
                  </a:lnTo>
                  <a:lnTo>
                    <a:pt x="120" y="13"/>
                  </a:lnTo>
                  <a:lnTo>
                    <a:pt x="126" y="17"/>
                  </a:lnTo>
                  <a:lnTo>
                    <a:pt x="132" y="23"/>
                  </a:lnTo>
                  <a:lnTo>
                    <a:pt x="136" y="28"/>
                  </a:lnTo>
                  <a:lnTo>
                    <a:pt x="141" y="34"/>
                  </a:lnTo>
                  <a:lnTo>
                    <a:pt x="145" y="40"/>
                  </a:lnTo>
                  <a:lnTo>
                    <a:pt x="148" y="47"/>
                  </a:lnTo>
                  <a:lnTo>
                    <a:pt x="151" y="53"/>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3" name="Freeform 1864">
              <a:extLst>
                <a:ext uri="{FF2B5EF4-FFF2-40B4-BE49-F238E27FC236}">
                  <a16:creationId xmlns:a16="http://schemas.microsoft.com/office/drawing/2014/main" id="{B2FD47F9-6474-4D71-9165-2E23B196C797}"/>
                </a:ext>
              </a:extLst>
            </p:cNvPr>
            <p:cNvSpPr>
              <a:spLocks/>
            </p:cNvSpPr>
            <p:nvPr/>
          </p:nvSpPr>
          <p:spPr bwMode="auto">
            <a:xfrm>
              <a:off x="9012238" y="5060951"/>
              <a:ext cx="49213" cy="49213"/>
            </a:xfrm>
            <a:custGeom>
              <a:avLst/>
              <a:gdLst>
                <a:gd name="T0" fmla="*/ 154 w 154"/>
                <a:gd name="T1" fmla="*/ 77 h 155"/>
                <a:gd name="T2" fmla="*/ 152 w 154"/>
                <a:gd name="T3" fmla="*/ 93 h 155"/>
                <a:gd name="T4" fmla="*/ 148 w 154"/>
                <a:gd name="T5" fmla="*/ 107 h 155"/>
                <a:gd name="T6" fmla="*/ 141 w 154"/>
                <a:gd name="T7" fmla="*/ 120 h 155"/>
                <a:gd name="T8" fmla="*/ 132 w 154"/>
                <a:gd name="T9" fmla="*/ 132 h 155"/>
                <a:gd name="T10" fmla="*/ 120 w 154"/>
                <a:gd name="T11" fmla="*/ 141 h 155"/>
                <a:gd name="T12" fmla="*/ 108 w 154"/>
                <a:gd name="T13" fmla="*/ 148 h 155"/>
                <a:gd name="T14" fmla="*/ 93 w 154"/>
                <a:gd name="T15" fmla="*/ 152 h 155"/>
                <a:gd name="T16" fmla="*/ 77 w 154"/>
                <a:gd name="T17" fmla="*/ 155 h 155"/>
                <a:gd name="T18" fmla="*/ 70 w 154"/>
                <a:gd name="T19" fmla="*/ 154 h 155"/>
                <a:gd name="T20" fmla="*/ 54 w 154"/>
                <a:gd name="T21" fmla="*/ 151 h 155"/>
                <a:gd name="T22" fmla="*/ 40 w 154"/>
                <a:gd name="T23" fmla="*/ 144 h 155"/>
                <a:gd name="T24" fmla="*/ 29 w 154"/>
                <a:gd name="T25" fmla="*/ 136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6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1 h 155"/>
                <a:gd name="T50" fmla="*/ 77 w 154"/>
                <a:gd name="T51" fmla="*/ 0 h 155"/>
                <a:gd name="T52" fmla="*/ 85 w 154"/>
                <a:gd name="T53" fmla="*/ 0 h 155"/>
                <a:gd name="T54" fmla="*/ 100 w 154"/>
                <a:gd name="T55" fmla="*/ 4 h 155"/>
                <a:gd name="T56" fmla="*/ 113 w 154"/>
                <a:gd name="T57" fmla="*/ 9 h 155"/>
                <a:gd name="T58" fmla="*/ 126 w 154"/>
                <a:gd name="T59" fmla="*/ 17 h 155"/>
                <a:gd name="T60" fmla="*/ 136 w 154"/>
                <a:gd name="T61" fmla="*/ 28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7"/>
                  </a:lnTo>
                  <a:lnTo>
                    <a:pt x="145" y="114"/>
                  </a:lnTo>
                  <a:lnTo>
                    <a:pt x="141" y="120"/>
                  </a:lnTo>
                  <a:lnTo>
                    <a:pt x="136" y="126"/>
                  </a:lnTo>
                  <a:lnTo>
                    <a:pt x="132" y="132"/>
                  </a:lnTo>
                  <a:lnTo>
                    <a:pt x="126" y="136"/>
                  </a:lnTo>
                  <a:lnTo>
                    <a:pt x="120" y="141"/>
                  </a:lnTo>
                  <a:lnTo>
                    <a:pt x="113" y="144"/>
                  </a:lnTo>
                  <a:lnTo>
                    <a:pt x="108" y="148"/>
                  </a:lnTo>
                  <a:lnTo>
                    <a:pt x="100" y="151"/>
                  </a:lnTo>
                  <a:lnTo>
                    <a:pt x="93" y="152"/>
                  </a:lnTo>
                  <a:lnTo>
                    <a:pt x="85" y="154"/>
                  </a:lnTo>
                  <a:lnTo>
                    <a:pt x="77" y="155"/>
                  </a:lnTo>
                  <a:lnTo>
                    <a:pt x="77" y="155"/>
                  </a:lnTo>
                  <a:lnTo>
                    <a:pt x="70" y="154"/>
                  </a:lnTo>
                  <a:lnTo>
                    <a:pt x="62" y="152"/>
                  </a:lnTo>
                  <a:lnTo>
                    <a:pt x="54" y="151"/>
                  </a:lnTo>
                  <a:lnTo>
                    <a:pt x="47" y="148"/>
                  </a:lnTo>
                  <a:lnTo>
                    <a:pt x="40" y="144"/>
                  </a:lnTo>
                  <a:lnTo>
                    <a:pt x="34" y="141"/>
                  </a:lnTo>
                  <a:lnTo>
                    <a:pt x="29" y="136"/>
                  </a:lnTo>
                  <a:lnTo>
                    <a:pt x="23" y="132"/>
                  </a:lnTo>
                  <a:lnTo>
                    <a:pt x="18" y="126"/>
                  </a:lnTo>
                  <a:lnTo>
                    <a:pt x="14" y="120"/>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4" y="35"/>
                  </a:lnTo>
                  <a:lnTo>
                    <a:pt x="18" y="28"/>
                  </a:lnTo>
                  <a:lnTo>
                    <a:pt x="23" y="23"/>
                  </a:lnTo>
                  <a:lnTo>
                    <a:pt x="29" y="17"/>
                  </a:lnTo>
                  <a:lnTo>
                    <a:pt x="34" y="13"/>
                  </a:lnTo>
                  <a:lnTo>
                    <a:pt x="40" y="9"/>
                  </a:lnTo>
                  <a:lnTo>
                    <a:pt x="47" y="6"/>
                  </a:lnTo>
                  <a:lnTo>
                    <a:pt x="54" y="4"/>
                  </a:lnTo>
                  <a:lnTo>
                    <a:pt x="62" y="1"/>
                  </a:lnTo>
                  <a:lnTo>
                    <a:pt x="70" y="0"/>
                  </a:lnTo>
                  <a:lnTo>
                    <a:pt x="77" y="0"/>
                  </a:lnTo>
                  <a:lnTo>
                    <a:pt x="77" y="0"/>
                  </a:lnTo>
                  <a:lnTo>
                    <a:pt x="85" y="0"/>
                  </a:lnTo>
                  <a:lnTo>
                    <a:pt x="93" y="1"/>
                  </a:lnTo>
                  <a:lnTo>
                    <a:pt x="100" y="4"/>
                  </a:lnTo>
                  <a:lnTo>
                    <a:pt x="108" y="6"/>
                  </a:lnTo>
                  <a:lnTo>
                    <a:pt x="113" y="9"/>
                  </a:lnTo>
                  <a:lnTo>
                    <a:pt x="120" y="13"/>
                  </a:lnTo>
                  <a:lnTo>
                    <a:pt x="126" y="17"/>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4" name="Freeform 1865">
              <a:extLst>
                <a:ext uri="{FF2B5EF4-FFF2-40B4-BE49-F238E27FC236}">
                  <a16:creationId xmlns:a16="http://schemas.microsoft.com/office/drawing/2014/main" id="{88636C04-005D-44E4-9046-3DBF8EC5A83B}"/>
                </a:ext>
              </a:extLst>
            </p:cNvPr>
            <p:cNvSpPr>
              <a:spLocks/>
            </p:cNvSpPr>
            <p:nvPr/>
          </p:nvSpPr>
          <p:spPr bwMode="auto">
            <a:xfrm>
              <a:off x="9012238" y="5130801"/>
              <a:ext cx="49213" cy="49213"/>
            </a:xfrm>
            <a:custGeom>
              <a:avLst/>
              <a:gdLst>
                <a:gd name="T0" fmla="*/ 154 w 154"/>
                <a:gd name="T1" fmla="*/ 77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8 w 154"/>
                <a:gd name="T13" fmla="*/ 148 h 155"/>
                <a:gd name="T14" fmla="*/ 93 w 154"/>
                <a:gd name="T15" fmla="*/ 152 h 155"/>
                <a:gd name="T16" fmla="*/ 77 w 154"/>
                <a:gd name="T17" fmla="*/ 155 h 155"/>
                <a:gd name="T18" fmla="*/ 70 w 154"/>
                <a:gd name="T19" fmla="*/ 154 h 155"/>
                <a:gd name="T20" fmla="*/ 54 w 154"/>
                <a:gd name="T21" fmla="*/ 151 h 155"/>
                <a:gd name="T22" fmla="*/ 40 w 154"/>
                <a:gd name="T23" fmla="*/ 146 h 155"/>
                <a:gd name="T24" fmla="*/ 29 w 154"/>
                <a:gd name="T25" fmla="*/ 136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6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1 h 155"/>
                <a:gd name="T50" fmla="*/ 77 w 154"/>
                <a:gd name="T51" fmla="*/ 0 h 155"/>
                <a:gd name="T52" fmla="*/ 85 w 154"/>
                <a:gd name="T53" fmla="*/ 0 h 155"/>
                <a:gd name="T54" fmla="*/ 100 w 154"/>
                <a:gd name="T55" fmla="*/ 4 h 155"/>
                <a:gd name="T56" fmla="*/ 113 w 154"/>
                <a:gd name="T57" fmla="*/ 9 h 155"/>
                <a:gd name="T58" fmla="*/ 126 w 154"/>
                <a:gd name="T59" fmla="*/ 17 h 155"/>
                <a:gd name="T60" fmla="*/ 136 w 154"/>
                <a:gd name="T61" fmla="*/ 29 h 155"/>
                <a:gd name="T62" fmla="*/ 145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8"/>
                  </a:lnTo>
                  <a:lnTo>
                    <a:pt x="145" y="114"/>
                  </a:lnTo>
                  <a:lnTo>
                    <a:pt x="141" y="120"/>
                  </a:lnTo>
                  <a:lnTo>
                    <a:pt x="136" y="126"/>
                  </a:lnTo>
                  <a:lnTo>
                    <a:pt x="132" y="132"/>
                  </a:lnTo>
                  <a:lnTo>
                    <a:pt x="126" y="136"/>
                  </a:lnTo>
                  <a:lnTo>
                    <a:pt x="120" y="141"/>
                  </a:lnTo>
                  <a:lnTo>
                    <a:pt x="113" y="146"/>
                  </a:lnTo>
                  <a:lnTo>
                    <a:pt x="108" y="148"/>
                  </a:lnTo>
                  <a:lnTo>
                    <a:pt x="100" y="151"/>
                  </a:lnTo>
                  <a:lnTo>
                    <a:pt x="93" y="152"/>
                  </a:lnTo>
                  <a:lnTo>
                    <a:pt x="85" y="154"/>
                  </a:lnTo>
                  <a:lnTo>
                    <a:pt x="77" y="155"/>
                  </a:lnTo>
                  <a:lnTo>
                    <a:pt x="77" y="155"/>
                  </a:lnTo>
                  <a:lnTo>
                    <a:pt x="70" y="154"/>
                  </a:lnTo>
                  <a:lnTo>
                    <a:pt x="62" y="152"/>
                  </a:lnTo>
                  <a:lnTo>
                    <a:pt x="54" y="151"/>
                  </a:lnTo>
                  <a:lnTo>
                    <a:pt x="47" y="148"/>
                  </a:lnTo>
                  <a:lnTo>
                    <a:pt x="40" y="146"/>
                  </a:lnTo>
                  <a:lnTo>
                    <a:pt x="34" y="141"/>
                  </a:lnTo>
                  <a:lnTo>
                    <a:pt x="29" y="136"/>
                  </a:lnTo>
                  <a:lnTo>
                    <a:pt x="23" y="132"/>
                  </a:lnTo>
                  <a:lnTo>
                    <a:pt x="18" y="126"/>
                  </a:lnTo>
                  <a:lnTo>
                    <a:pt x="14" y="120"/>
                  </a:lnTo>
                  <a:lnTo>
                    <a:pt x="9" y="114"/>
                  </a:lnTo>
                  <a:lnTo>
                    <a:pt x="6" y="108"/>
                  </a:lnTo>
                  <a:lnTo>
                    <a:pt x="3" y="100"/>
                  </a:lnTo>
                  <a:lnTo>
                    <a:pt x="2" y="93"/>
                  </a:lnTo>
                  <a:lnTo>
                    <a:pt x="1" y="85"/>
                  </a:lnTo>
                  <a:lnTo>
                    <a:pt x="0" y="77"/>
                  </a:lnTo>
                  <a:lnTo>
                    <a:pt x="0" y="77"/>
                  </a:lnTo>
                  <a:lnTo>
                    <a:pt x="1" y="70"/>
                  </a:lnTo>
                  <a:lnTo>
                    <a:pt x="2" y="62"/>
                  </a:lnTo>
                  <a:lnTo>
                    <a:pt x="3" y="54"/>
                  </a:lnTo>
                  <a:lnTo>
                    <a:pt x="6" y="47"/>
                  </a:lnTo>
                  <a:lnTo>
                    <a:pt x="9" y="40"/>
                  </a:lnTo>
                  <a:lnTo>
                    <a:pt x="14" y="35"/>
                  </a:lnTo>
                  <a:lnTo>
                    <a:pt x="18" y="29"/>
                  </a:lnTo>
                  <a:lnTo>
                    <a:pt x="23" y="23"/>
                  </a:lnTo>
                  <a:lnTo>
                    <a:pt x="29" y="17"/>
                  </a:lnTo>
                  <a:lnTo>
                    <a:pt x="34" y="13"/>
                  </a:lnTo>
                  <a:lnTo>
                    <a:pt x="40" y="9"/>
                  </a:lnTo>
                  <a:lnTo>
                    <a:pt x="47" y="6"/>
                  </a:lnTo>
                  <a:lnTo>
                    <a:pt x="54" y="4"/>
                  </a:lnTo>
                  <a:lnTo>
                    <a:pt x="62" y="1"/>
                  </a:lnTo>
                  <a:lnTo>
                    <a:pt x="70" y="0"/>
                  </a:lnTo>
                  <a:lnTo>
                    <a:pt x="77" y="0"/>
                  </a:lnTo>
                  <a:lnTo>
                    <a:pt x="77" y="0"/>
                  </a:lnTo>
                  <a:lnTo>
                    <a:pt x="85" y="0"/>
                  </a:lnTo>
                  <a:lnTo>
                    <a:pt x="93" y="1"/>
                  </a:lnTo>
                  <a:lnTo>
                    <a:pt x="100" y="4"/>
                  </a:lnTo>
                  <a:lnTo>
                    <a:pt x="108" y="6"/>
                  </a:lnTo>
                  <a:lnTo>
                    <a:pt x="113" y="9"/>
                  </a:lnTo>
                  <a:lnTo>
                    <a:pt x="120" y="13"/>
                  </a:lnTo>
                  <a:lnTo>
                    <a:pt x="126" y="17"/>
                  </a:lnTo>
                  <a:lnTo>
                    <a:pt x="132" y="23"/>
                  </a:lnTo>
                  <a:lnTo>
                    <a:pt x="136" y="29"/>
                  </a:lnTo>
                  <a:lnTo>
                    <a:pt x="141" y="35"/>
                  </a:lnTo>
                  <a:lnTo>
                    <a:pt x="145" y="40"/>
                  </a:lnTo>
                  <a:lnTo>
                    <a:pt x="148"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5" name="Freeform 1866">
              <a:extLst>
                <a:ext uri="{FF2B5EF4-FFF2-40B4-BE49-F238E27FC236}">
                  <a16:creationId xmlns:a16="http://schemas.microsoft.com/office/drawing/2014/main" id="{0EF8CA99-88DE-43FE-9287-5BC10720912E}"/>
                </a:ext>
              </a:extLst>
            </p:cNvPr>
            <p:cNvSpPr>
              <a:spLocks/>
            </p:cNvSpPr>
            <p:nvPr/>
          </p:nvSpPr>
          <p:spPr bwMode="auto">
            <a:xfrm>
              <a:off x="8942388" y="4786313"/>
              <a:ext cx="47625" cy="49213"/>
            </a:xfrm>
            <a:custGeom>
              <a:avLst/>
              <a:gdLst>
                <a:gd name="T0" fmla="*/ 154 w 154"/>
                <a:gd name="T1" fmla="*/ 78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6 w 154"/>
                <a:gd name="T13" fmla="*/ 148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9 w 154"/>
                <a:gd name="T25" fmla="*/ 137 h 154"/>
                <a:gd name="T26" fmla="*/ 17 w 154"/>
                <a:gd name="T27" fmla="*/ 126 h 154"/>
                <a:gd name="T28" fmla="*/ 9 w 154"/>
                <a:gd name="T29" fmla="*/ 114 h 154"/>
                <a:gd name="T30" fmla="*/ 3 w 154"/>
                <a:gd name="T31" fmla="*/ 100 h 154"/>
                <a:gd name="T32" fmla="*/ 0 w 154"/>
                <a:gd name="T33" fmla="*/ 84 h 154"/>
                <a:gd name="T34" fmla="*/ 0 w 154"/>
                <a:gd name="T35" fmla="*/ 78 h 154"/>
                <a:gd name="T36" fmla="*/ 1 w 154"/>
                <a:gd name="T37" fmla="*/ 61 h 154"/>
                <a:gd name="T38" fmla="*/ 6 w 154"/>
                <a:gd name="T39" fmla="*/ 47 h 154"/>
                <a:gd name="T40" fmla="*/ 14 w 154"/>
                <a:gd name="T41" fmla="*/ 34 h 154"/>
                <a:gd name="T42" fmla="*/ 23 w 154"/>
                <a:gd name="T43" fmla="*/ 23 h 154"/>
                <a:gd name="T44" fmla="*/ 34 w 154"/>
                <a:gd name="T45" fmla="*/ 13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8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4"/>
                  </a:lnTo>
                  <a:lnTo>
                    <a:pt x="152" y="92"/>
                  </a:lnTo>
                  <a:lnTo>
                    <a:pt x="151" y="100"/>
                  </a:lnTo>
                  <a:lnTo>
                    <a:pt x="148" y="107"/>
                  </a:lnTo>
                  <a:lnTo>
                    <a:pt x="145" y="114"/>
                  </a:lnTo>
                  <a:lnTo>
                    <a:pt x="141" y="120"/>
                  </a:lnTo>
                  <a:lnTo>
                    <a:pt x="136" y="126"/>
                  </a:lnTo>
                  <a:lnTo>
                    <a:pt x="132" y="131"/>
                  </a:lnTo>
                  <a:lnTo>
                    <a:pt x="126" y="137"/>
                  </a:lnTo>
                  <a:lnTo>
                    <a:pt x="120" y="140"/>
                  </a:lnTo>
                  <a:lnTo>
                    <a:pt x="113" y="145"/>
                  </a:lnTo>
                  <a:lnTo>
                    <a:pt x="106" y="148"/>
                  </a:lnTo>
                  <a:lnTo>
                    <a:pt x="100" y="151"/>
                  </a:lnTo>
                  <a:lnTo>
                    <a:pt x="93" y="153"/>
                  </a:lnTo>
                  <a:lnTo>
                    <a:pt x="85" y="154"/>
                  </a:lnTo>
                  <a:lnTo>
                    <a:pt x="77" y="154"/>
                  </a:lnTo>
                  <a:lnTo>
                    <a:pt x="77" y="154"/>
                  </a:lnTo>
                  <a:lnTo>
                    <a:pt x="69" y="154"/>
                  </a:lnTo>
                  <a:lnTo>
                    <a:pt x="62" y="153"/>
                  </a:lnTo>
                  <a:lnTo>
                    <a:pt x="54" y="151"/>
                  </a:lnTo>
                  <a:lnTo>
                    <a:pt x="47" y="148"/>
                  </a:lnTo>
                  <a:lnTo>
                    <a:pt x="40" y="145"/>
                  </a:lnTo>
                  <a:lnTo>
                    <a:pt x="34" y="140"/>
                  </a:lnTo>
                  <a:lnTo>
                    <a:pt x="29" y="137"/>
                  </a:lnTo>
                  <a:lnTo>
                    <a:pt x="23" y="131"/>
                  </a:lnTo>
                  <a:lnTo>
                    <a:pt x="17" y="126"/>
                  </a:lnTo>
                  <a:lnTo>
                    <a:pt x="14" y="120"/>
                  </a:lnTo>
                  <a:lnTo>
                    <a:pt x="9" y="114"/>
                  </a:lnTo>
                  <a:lnTo>
                    <a:pt x="6" y="107"/>
                  </a:lnTo>
                  <a:lnTo>
                    <a:pt x="3" y="100"/>
                  </a:lnTo>
                  <a:lnTo>
                    <a:pt x="1" y="92"/>
                  </a:lnTo>
                  <a:lnTo>
                    <a:pt x="0" y="84"/>
                  </a:lnTo>
                  <a:lnTo>
                    <a:pt x="0" y="78"/>
                  </a:lnTo>
                  <a:lnTo>
                    <a:pt x="0" y="78"/>
                  </a:lnTo>
                  <a:lnTo>
                    <a:pt x="0" y="70"/>
                  </a:lnTo>
                  <a:lnTo>
                    <a:pt x="1" y="61"/>
                  </a:lnTo>
                  <a:lnTo>
                    <a:pt x="3" y="55"/>
                  </a:lnTo>
                  <a:lnTo>
                    <a:pt x="6" y="47"/>
                  </a:lnTo>
                  <a:lnTo>
                    <a:pt x="9" y="41"/>
                  </a:lnTo>
                  <a:lnTo>
                    <a:pt x="14" y="34"/>
                  </a:lnTo>
                  <a:lnTo>
                    <a:pt x="17" y="28"/>
                  </a:lnTo>
                  <a:lnTo>
                    <a:pt x="23" y="23"/>
                  </a:lnTo>
                  <a:lnTo>
                    <a:pt x="29" y="18"/>
                  </a:lnTo>
                  <a:lnTo>
                    <a:pt x="34" y="13"/>
                  </a:lnTo>
                  <a:lnTo>
                    <a:pt x="40" y="9"/>
                  </a:lnTo>
                  <a:lnTo>
                    <a:pt x="47" y="7"/>
                  </a:lnTo>
                  <a:lnTo>
                    <a:pt x="54" y="3"/>
                  </a:lnTo>
                  <a:lnTo>
                    <a:pt x="62" y="2"/>
                  </a:lnTo>
                  <a:lnTo>
                    <a:pt x="69" y="1"/>
                  </a:lnTo>
                  <a:lnTo>
                    <a:pt x="77" y="0"/>
                  </a:lnTo>
                  <a:lnTo>
                    <a:pt x="77" y="0"/>
                  </a:lnTo>
                  <a:lnTo>
                    <a:pt x="85" y="1"/>
                  </a:lnTo>
                  <a:lnTo>
                    <a:pt x="93" y="2"/>
                  </a:lnTo>
                  <a:lnTo>
                    <a:pt x="100" y="3"/>
                  </a:lnTo>
                  <a:lnTo>
                    <a:pt x="106" y="7"/>
                  </a:lnTo>
                  <a:lnTo>
                    <a:pt x="113" y="9"/>
                  </a:lnTo>
                  <a:lnTo>
                    <a:pt x="120" y="13"/>
                  </a:lnTo>
                  <a:lnTo>
                    <a:pt x="126" y="18"/>
                  </a:lnTo>
                  <a:lnTo>
                    <a:pt x="132" y="23"/>
                  </a:lnTo>
                  <a:lnTo>
                    <a:pt x="136" y="28"/>
                  </a:lnTo>
                  <a:lnTo>
                    <a:pt x="141" y="34"/>
                  </a:lnTo>
                  <a:lnTo>
                    <a:pt x="145" y="41"/>
                  </a:lnTo>
                  <a:lnTo>
                    <a:pt x="148" y="47"/>
                  </a:lnTo>
                  <a:lnTo>
                    <a:pt x="151" y="55"/>
                  </a:lnTo>
                  <a:lnTo>
                    <a:pt x="152" y="61"/>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6" name="Freeform 1867">
              <a:extLst>
                <a:ext uri="{FF2B5EF4-FFF2-40B4-BE49-F238E27FC236}">
                  <a16:creationId xmlns:a16="http://schemas.microsoft.com/office/drawing/2014/main" id="{1553F043-E4E2-460A-BB20-02F9632DF580}"/>
                </a:ext>
              </a:extLst>
            </p:cNvPr>
            <p:cNvSpPr>
              <a:spLocks/>
            </p:cNvSpPr>
            <p:nvPr/>
          </p:nvSpPr>
          <p:spPr bwMode="auto">
            <a:xfrm>
              <a:off x="8942388" y="4919663"/>
              <a:ext cx="47625" cy="49213"/>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2 h 154"/>
                <a:gd name="T10" fmla="*/ 120 w 154"/>
                <a:gd name="T11" fmla="*/ 141 h 154"/>
                <a:gd name="T12" fmla="*/ 106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9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6 w 154"/>
                <a:gd name="T39" fmla="*/ 47 h 154"/>
                <a:gd name="T40" fmla="*/ 14 w 154"/>
                <a:gd name="T41" fmla="*/ 35 h 154"/>
                <a:gd name="T42" fmla="*/ 23 w 154"/>
                <a:gd name="T43" fmla="*/ 23 h 154"/>
                <a:gd name="T44" fmla="*/ 34 w 154"/>
                <a:gd name="T45" fmla="*/ 13 h 154"/>
                <a:gd name="T46" fmla="*/ 47 w 154"/>
                <a:gd name="T47" fmla="*/ 6 h 154"/>
                <a:gd name="T48" fmla="*/ 62 w 154"/>
                <a:gd name="T49" fmla="*/ 1 h 154"/>
                <a:gd name="T50" fmla="*/ 77 w 154"/>
                <a:gd name="T51" fmla="*/ 0 h 154"/>
                <a:gd name="T52" fmla="*/ 85 w 154"/>
                <a:gd name="T53" fmla="*/ 0 h 154"/>
                <a:gd name="T54" fmla="*/ 100 w 154"/>
                <a:gd name="T55" fmla="*/ 4 h 154"/>
                <a:gd name="T56" fmla="*/ 113 w 154"/>
                <a:gd name="T57" fmla="*/ 10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5" y="114"/>
                  </a:lnTo>
                  <a:lnTo>
                    <a:pt x="141" y="120"/>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8"/>
                  </a:lnTo>
                  <a:lnTo>
                    <a:pt x="34" y="13"/>
                  </a:lnTo>
                  <a:lnTo>
                    <a:pt x="40" y="10"/>
                  </a:lnTo>
                  <a:lnTo>
                    <a:pt x="47" y="6"/>
                  </a:lnTo>
                  <a:lnTo>
                    <a:pt x="54" y="4"/>
                  </a:lnTo>
                  <a:lnTo>
                    <a:pt x="62" y="1"/>
                  </a:lnTo>
                  <a:lnTo>
                    <a:pt x="69" y="0"/>
                  </a:lnTo>
                  <a:lnTo>
                    <a:pt x="77" y="0"/>
                  </a:lnTo>
                  <a:lnTo>
                    <a:pt x="77" y="0"/>
                  </a:lnTo>
                  <a:lnTo>
                    <a:pt x="85" y="0"/>
                  </a:lnTo>
                  <a:lnTo>
                    <a:pt x="93" y="1"/>
                  </a:lnTo>
                  <a:lnTo>
                    <a:pt x="100" y="4"/>
                  </a:lnTo>
                  <a:lnTo>
                    <a:pt x="106"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7" name="Freeform 1868">
              <a:extLst>
                <a:ext uri="{FF2B5EF4-FFF2-40B4-BE49-F238E27FC236}">
                  <a16:creationId xmlns:a16="http://schemas.microsoft.com/office/drawing/2014/main" id="{DB13ED29-0B45-44B2-A69E-B4CA6FA97989}"/>
                </a:ext>
              </a:extLst>
            </p:cNvPr>
            <p:cNvSpPr>
              <a:spLocks/>
            </p:cNvSpPr>
            <p:nvPr/>
          </p:nvSpPr>
          <p:spPr bwMode="auto">
            <a:xfrm>
              <a:off x="8942388" y="4848226"/>
              <a:ext cx="47625" cy="49213"/>
            </a:xfrm>
            <a:custGeom>
              <a:avLst/>
              <a:gdLst>
                <a:gd name="T0" fmla="*/ 154 w 154"/>
                <a:gd name="T1" fmla="*/ 77 h 154"/>
                <a:gd name="T2" fmla="*/ 152 w 154"/>
                <a:gd name="T3" fmla="*/ 93 h 154"/>
                <a:gd name="T4" fmla="*/ 148 w 154"/>
                <a:gd name="T5" fmla="*/ 107 h 154"/>
                <a:gd name="T6" fmla="*/ 141 w 154"/>
                <a:gd name="T7" fmla="*/ 121 h 154"/>
                <a:gd name="T8" fmla="*/ 132 w 154"/>
                <a:gd name="T9" fmla="*/ 132 h 154"/>
                <a:gd name="T10" fmla="*/ 120 w 154"/>
                <a:gd name="T11" fmla="*/ 141 h 154"/>
                <a:gd name="T12" fmla="*/ 106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9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6 w 154"/>
                <a:gd name="T39" fmla="*/ 47 h 154"/>
                <a:gd name="T40" fmla="*/ 14 w 154"/>
                <a:gd name="T41" fmla="*/ 35 h 154"/>
                <a:gd name="T42" fmla="*/ 23 w 154"/>
                <a:gd name="T43" fmla="*/ 23 h 154"/>
                <a:gd name="T44" fmla="*/ 34 w 154"/>
                <a:gd name="T45" fmla="*/ 13 h 154"/>
                <a:gd name="T46" fmla="*/ 47 w 154"/>
                <a:gd name="T47" fmla="*/ 6 h 154"/>
                <a:gd name="T48" fmla="*/ 62 w 154"/>
                <a:gd name="T49" fmla="*/ 2 h 154"/>
                <a:gd name="T50" fmla="*/ 77 w 154"/>
                <a:gd name="T51" fmla="*/ 0 h 154"/>
                <a:gd name="T52" fmla="*/ 85 w 154"/>
                <a:gd name="T53" fmla="*/ 0 h 154"/>
                <a:gd name="T54" fmla="*/ 100 w 154"/>
                <a:gd name="T55" fmla="*/ 4 h 154"/>
                <a:gd name="T56" fmla="*/ 113 w 154"/>
                <a:gd name="T57" fmla="*/ 10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6"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8" name="Freeform 1869">
              <a:extLst>
                <a:ext uri="{FF2B5EF4-FFF2-40B4-BE49-F238E27FC236}">
                  <a16:creationId xmlns:a16="http://schemas.microsoft.com/office/drawing/2014/main" id="{36F399C7-2A82-450C-B246-953FB0B100C0}"/>
                </a:ext>
              </a:extLst>
            </p:cNvPr>
            <p:cNvSpPr>
              <a:spLocks/>
            </p:cNvSpPr>
            <p:nvPr/>
          </p:nvSpPr>
          <p:spPr bwMode="auto">
            <a:xfrm>
              <a:off x="8942388" y="4992688"/>
              <a:ext cx="47625" cy="49213"/>
            </a:xfrm>
            <a:custGeom>
              <a:avLst/>
              <a:gdLst>
                <a:gd name="T0" fmla="*/ 154 w 154"/>
                <a:gd name="T1" fmla="*/ 77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6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9 w 154"/>
                <a:gd name="T25" fmla="*/ 136 h 154"/>
                <a:gd name="T26" fmla="*/ 17 w 154"/>
                <a:gd name="T27" fmla="*/ 125 h 154"/>
                <a:gd name="T28" fmla="*/ 9 w 154"/>
                <a:gd name="T29" fmla="*/ 114 h 154"/>
                <a:gd name="T30" fmla="*/ 3 w 154"/>
                <a:gd name="T31" fmla="*/ 100 h 154"/>
                <a:gd name="T32" fmla="*/ 0 w 154"/>
                <a:gd name="T33" fmla="*/ 84 h 154"/>
                <a:gd name="T34" fmla="*/ 0 w 154"/>
                <a:gd name="T35" fmla="*/ 77 h 154"/>
                <a:gd name="T36" fmla="*/ 1 w 154"/>
                <a:gd name="T37" fmla="*/ 61 h 154"/>
                <a:gd name="T38" fmla="*/ 6 w 154"/>
                <a:gd name="T39" fmla="*/ 47 h 154"/>
                <a:gd name="T40" fmla="*/ 14 w 154"/>
                <a:gd name="T41" fmla="*/ 34 h 154"/>
                <a:gd name="T42" fmla="*/ 23 w 154"/>
                <a:gd name="T43" fmla="*/ 23 h 154"/>
                <a:gd name="T44" fmla="*/ 34 w 154"/>
                <a:gd name="T45" fmla="*/ 13 h 154"/>
                <a:gd name="T46" fmla="*/ 47 w 154"/>
                <a:gd name="T47" fmla="*/ 5 h 154"/>
                <a:gd name="T48" fmla="*/ 62 w 154"/>
                <a:gd name="T49" fmla="*/ 1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8 h 154"/>
                <a:gd name="T62" fmla="*/ 145 w 154"/>
                <a:gd name="T63" fmla="*/ 40 h 154"/>
                <a:gd name="T64" fmla="*/ 151 w 154"/>
                <a:gd name="T65" fmla="*/ 53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4"/>
                  </a:lnTo>
                  <a:lnTo>
                    <a:pt x="152" y="92"/>
                  </a:lnTo>
                  <a:lnTo>
                    <a:pt x="151" y="100"/>
                  </a:lnTo>
                  <a:lnTo>
                    <a:pt x="148" y="107"/>
                  </a:lnTo>
                  <a:lnTo>
                    <a:pt x="145" y="114"/>
                  </a:lnTo>
                  <a:lnTo>
                    <a:pt x="141" y="120"/>
                  </a:lnTo>
                  <a:lnTo>
                    <a:pt x="136" y="125"/>
                  </a:lnTo>
                  <a:lnTo>
                    <a:pt x="132" y="131"/>
                  </a:lnTo>
                  <a:lnTo>
                    <a:pt x="126" y="136"/>
                  </a:lnTo>
                  <a:lnTo>
                    <a:pt x="120" y="140"/>
                  </a:lnTo>
                  <a:lnTo>
                    <a:pt x="113" y="145"/>
                  </a:lnTo>
                  <a:lnTo>
                    <a:pt x="106"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9" y="136"/>
                  </a:lnTo>
                  <a:lnTo>
                    <a:pt x="23" y="131"/>
                  </a:lnTo>
                  <a:lnTo>
                    <a:pt x="17" y="125"/>
                  </a:lnTo>
                  <a:lnTo>
                    <a:pt x="14" y="120"/>
                  </a:lnTo>
                  <a:lnTo>
                    <a:pt x="9" y="114"/>
                  </a:lnTo>
                  <a:lnTo>
                    <a:pt x="6" y="107"/>
                  </a:lnTo>
                  <a:lnTo>
                    <a:pt x="3" y="100"/>
                  </a:lnTo>
                  <a:lnTo>
                    <a:pt x="1" y="92"/>
                  </a:lnTo>
                  <a:lnTo>
                    <a:pt x="0" y="84"/>
                  </a:lnTo>
                  <a:lnTo>
                    <a:pt x="0" y="77"/>
                  </a:lnTo>
                  <a:lnTo>
                    <a:pt x="0" y="77"/>
                  </a:lnTo>
                  <a:lnTo>
                    <a:pt x="0" y="69"/>
                  </a:lnTo>
                  <a:lnTo>
                    <a:pt x="1" y="61"/>
                  </a:lnTo>
                  <a:lnTo>
                    <a:pt x="3" y="53"/>
                  </a:lnTo>
                  <a:lnTo>
                    <a:pt x="6" y="47"/>
                  </a:lnTo>
                  <a:lnTo>
                    <a:pt x="9" y="40"/>
                  </a:lnTo>
                  <a:lnTo>
                    <a:pt x="14" y="34"/>
                  </a:lnTo>
                  <a:lnTo>
                    <a:pt x="17" y="28"/>
                  </a:lnTo>
                  <a:lnTo>
                    <a:pt x="23" y="23"/>
                  </a:lnTo>
                  <a:lnTo>
                    <a:pt x="29" y="17"/>
                  </a:lnTo>
                  <a:lnTo>
                    <a:pt x="34" y="13"/>
                  </a:lnTo>
                  <a:lnTo>
                    <a:pt x="40" y="9"/>
                  </a:lnTo>
                  <a:lnTo>
                    <a:pt x="47" y="5"/>
                  </a:lnTo>
                  <a:lnTo>
                    <a:pt x="54" y="3"/>
                  </a:lnTo>
                  <a:lnTo>
                    <a:pt x="62" y="1"/>
                  </a:lnTo>
                  <a:lnTo>
                    <a:pt x="69" y="0"/>
                  </a:lnTo>
                  <a:lnTo>
                    <a:pt x="77" y="0"/>
                  </a:lnTo>
                  <a:lnTo>
                    <a:pt x="77" y="0"/>
                  </a:lnTo>
                  <a:lnTo>
                    <a:pt x="85" y="0"/>
                  </a:lnTo>
                  <a:lnTo>
                    <a:pt x="93" y="1"/>
                  </a:lnTo>
                  <a:lnTo>
                    <a:pt x="100" y="3"/>
                  </a:lnTo>
                  <a:lnTo>
                    <a:pt x="106" y="5"/>
                  </a:lnTo>
                  <a:lnTo>
                    <a:pt x="113" y="9"/>
                  </a:lnTo>
                  <a:lnTo>
                    <a:pt x="120" y="13"/>
                  </a:lnTo>
                  <a:lnTo>
                    <a:pt x="126" y="17"/>
                  </a:lnTo>
                  <a:lnTo>
                    <a:pt x="132" y="23"/>
                  </a:lnTo>
                  <a:lnTo>
                    <a:pt x="136" y="28"/>
                  </a:lnTo>
                  <a:lnTo>
                    <a:pt x="141" y="34"/>
                  </a:lnTo>
                  <a:lnTo>
                    <a:pt x="145" y="40"/>
                  </a:lnTo>
                  <a:lnTo>
                    <a:pt x="148" y="47"/>
                  </a:lnTo>
                  <a:lnTo>
                    <a:pt x="151" y="53"/>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9" name="Freeform 1870">
              <a:extLst>
                <a:ext uri="{FF2B5EF4-FFF2-40B4-BE49-F238E27FC236}">
                  <a16:creationId xmlns:a16="http://schemas.microsoft.com/office/drawing/2014/main" id="{9C7E1566-96C3-42E1-B9CD-2654942A4727}"/>
                </a:ext>
              </a:extLst>
            </p:cNvPr>
            <p:cNvSpPr>
              <a:spLocks/>
            </p:cNvSpPr>
            <p:nvPr/>
          </p:nvSpPr>
          <p:spPr bwMode="auto">
            <a:xfrm>
              <a:off x="8942388" y="5060951"/>
              <a:ext cx="47625" cy="49213"/>
            </a:xfrm>
            <a:custGeom>
              <a:avLst/>
              <a:gdLst>
                <a:gd name="T0" fmla="*/ 154 w 154"/>
                <a:gd name="T1" fmla="*/ 77 h 155"/>
                <a:gd name="T2" fmla="*/ 152 w 154"/>
                <a:gd name="T3" fmla="*/ 93 h 155"/>
                <a:gd name="T4" fmla="*/ 148 w 154"/>
                <a:gd name="T5" fmla="*/ 107 h 155"/>
                <a:gd name="T6" fmla="*/ 141 w 154"/>
                <a:gd name="T7" fmla="*/ 120 h 155"/>
                <a:gd name="T8" fmla="*/ 132 w 154"/>
                <a:gd name="T9" fmla="*/ 132 h 155"/>
                <a:gd name="T10" fmla="*/ 120 w 154"/>
                <a:gd name="T11" fmla="*/ 141 h 155"/>
                <a:gd name="T12" fmla="*/ 106 w 154"/>
                <a:gd name="T13" fmla="*/ 148 h 155"/>
                <a:gd name="T14" fmla="*/ 93 w 154"/>
                <a:gd name="T15" fmla="*/ 152 h 155"/>
                <a:gd name="T16" fmla="*/ 77 w 154"/>
                <a:gd name="T17" fmla="*/ 155 h 155"/>
                <a:gd name="T18" fmla="*/ 69 w 154"/>
                <a:gd name="T19" fmla="*/ 154 h 155"/>
                <a:gd name="T20" fmla="*/ 54 w 154"/>
                <a:gd name="T21" fmla="*/ 151 h 155"/>
                <a:gd name="T22" fmla="*/ 40 w 154"/>
                <a:gd name="T23" fmla="*/ 144 h 155"/>
                <a:gd name="T24" fmla="*/ 29 w 154"/>
                <a:gd name="T25" fmla="*/ 136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1 h 155"/>
                <a:gd name="T50" fmla="*/ 77 w 154"/>
                <a:gd name="T51" fmla="*/ 0 h 155"/>
                <a:gd name="T52" fmla="*/ 85 w 154"/>
                <a:gd name="T53" fmla="*/ 0 h 155"/>
                <a:gd name="T54" fmla="*/ 100 w 154"/>
                <a:gd name="T55" fmla="*/ 4 h 155"/>
                <a:gd name="T56" fmla="*/ 113 w 154"/>
                <a:gd name="T57" fmla="*/ 9 h 155"/>
                <a:gd name="T58" fmla="*/ 126 w 154"/>
                <a:gd name="T59" fmla="*/ 17 h 155"/>
                <a:gd name="T60" fmla="*/ 136 w 154"/>
                <a:gd name="T61" fmla="*/ 28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7"/>
                  </a:lnTo>
                  <a:lnTo>
                    <a:pt x="145" y="114"/>
                  </a:lnTo>
                  <a:lnTo>
                    <a:pt x="141" y="120"/>
                  </a:lnTo>
                  <a:lnTo>
                    <a:pt x="136" y="126"/>
                  </a:lnTo>
                  <a:lnTo>
                    <a:pt x="132" y="132"/>
                  </a:lnTo>
                  <a:lnTo>
                    <a:pt x="126" y="136"/>
                  </a:lnTo>
                  <a:lnTo>
                    <a:pt x="120" y="141"/>
                  </a:lnTo>
                  <a:lnTo>
                    <a:pt x="113" y="144"/>
                  </a:lnTo>
                  <a:lnTo>
                    <a:pt x="106" y="148"/>
                  </a:lnTo>
                  <a:lnTo>
                    <a:pt x="100" y="151"/>
                  </a:lnTo>
                  <a:lnTo>
                    <a:pt x="93" y="152"/>
                  </a:lnTo>
                  <a:lnTo>
                    <a:pt x="85" y="154"/>
                  </a:lnTo>
                  <a:lnTo>
                    <a:pt x="77" y="155"/>
                  </a:lnTo>
                  <a:lnTo>
                    <a:pt x="77" y="155"/>
                  </a:lnTo>
                  <a:lnTo>
                    <a:pt x="69" y="154"/>
                  </a:lnTo>
                  <a:lnTo>
                    <a:pt x="62" y="152"/>
                  </a:lnTo>
                  <a:lnTo>
                    <a:pt x="54" y="151"/>
                  </a:lnTo>
                  <a:lnTo>
                    <a:pt x="47" y="148"/>
                  </a:lnTo>
                  <a:lnTo>
                    <a:pt x="40" y="144"/>
                  </a:lnTo>
                  <a:lnTo>
                    <a:pt x="34" y="141"/>
                  </a:lnTo>
                  <a:lnTo>
                    <a:pt x="29" y="136"/>
                  </a:lnTo>
                  <a:lnTo>
                    <a:pt x="23" y="132"/>
                  </a:lnTo>
                  <a:lnTo>
                    <a:pt x="17" y="126"/>
                  </a:lnTo>
                  <a:lnTo>
                    <a:pt x="14"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0" name="Freeform 1871">
              <a:extLst>
                <a:ext uri="{FF2B5EF4-FFF2-40B4-BE49-F238E27FC236}">
                  <a16:creationId xmlns:a16="http://schemas.microsoft.com/office/drawing/2014/main" id="{819B16F9-1838-4B60-BEA1-6D90D3BD64DA}"/>
                </a:ext>
              </a:extLst>
            </p:cNvPr>
            <p:cNvSpPr>
              <a:spLocks/>
            </p:cNvSpPr>
            <p:nvPr/>
          </p:nvSpPr>
          <p:spPr bwMode="auto">
            <a:xfrm>
              <a:off x="8942388" y="5130801"/>
              <a:ext cx="47625" cy="49213"/>
            </a:xfrm>
            <a:custGeom>
              <a:avLst/>
              <a:gdLst>
                <a:gd name="T0" fmla="*/ 154 w 154"/>
                <a:gd name="T1" fmla="*/ 77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6 w 154"/>
                <a:gd name="T13" fmla="*/ 148 h 155"/>
                <a:gd name="T14" fmla="*/ 93 w 154"/>
                <a:gd name="T15" fmla="*/ 152 h 155"/>
                <a:gd name="T16" fmla="*/ 77 w 154"/>
                <a:gd name="T17" fmla="*/ 155 h 155"/>
                <a:gd name="T18" fmla="*/ 69 w 154"/>
                <a:gd name="T19" fmla="*/ 154 h 155"/>
                <a:gd name="T20" fmla="*/ 54 w 154"/>
                <a:gd name="T21" fmla="*/ 151 h 155"/>
                <a:gd name="T22" fmla="*/ 40 w 154"/>
                <a:gd name="T23" fmla="*/ 146 h 155"/>
                <a:gd name="T24" fmla="*/ 29 w 154"/>
                <a:gd name="T25" fmla="*/ 136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1 h 155"/>
                <a:gd name="T50" fmla="*/ 77 w 154"/>
                <a:gd name="T51" fmla="*/ 0 h 155"/>
                <a:gd name="T52" fmla="*/ 85 w 154"/>
                <a:gd name="T53" fmla="*/ 0 h 155"/>
                <a:gd name="T54" fmla="*/ 100 w 154"/>
                <a:gd name="T55" fmla="*/ 4 h 155"/>
                <a:gd name="T56" fmla="*/ 113 w 154"/>
                <a:gd name="T57" fmla="*/ 9 h 155"/>
                <a:gd name="T58" fmla="*/ 126 w 154"/>
                <a:gd name="T59" fmla="*/ 17 h 155"/>
                <a:gd name="T60" fmla="*/ 136 w 154"/>
                <a:gd name="T61" fmla="*/ 29 h 155"/>
                <a:gd name="T62" fmla="*/ 145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8"/>
                  </a:lnTo>
                  <a:lnTo>
                    <a:pt x="145" y="114"/>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9" y="136"/>
                  </a:lnTo>
                  <a:lnTo>
                    <a:pt x="23" y="132"/>
                  </a:lnTo>
                  <a:lnTo>
                    <a:pt x="17" y="126"/>
                  </a:lnTo>
                  <a:lnTo>
                    <a:pt x="14"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4" y="35"/>
                  </a:lnTo>
                  <a:lnTo>
                    <a:pt x="17" y="29"/>
                  </a:lnTo>
                  <a:lnTo>
                    <a:pt x="23" y="23"/>
                  </a:lnTo>
                  <a:lnTo>
                    <a:pt x="29"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9"/>
                  </a:lnTo>
                  <a:lnTo>
                    <a:pt x="141" y="35"/>
                  </a:lnTo>
                  <a:lnTo>
                    <a:pt x="145" y="40"/>
                  </a:lnTo>
                  <a:lnTo>
                    <a:pt x="148"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1" name="Freeform 1872">
              <a:extLst>
                <a:ext uri="{FF2B5EF4-FFF2-40B4-BE49-F238E27FC236}">
                  <a16:creationId xmlns:a16="http://schemas.microsoft.com/office/drawing/2014/main" id="{D68CDE10-DA04-4510-BD6E-ABA65FAFD997}"/>
                </a:ext>
              </a:extLst>
            </p:cNvPr>
            <p:cNvSpPr>
              <a:spLocks/>
            </p:cNvSpPr>
            <p:nvPr/>
          </p:nvSpPr>
          <p:spPr bwMode="auto">
            <a:xfrm>
              <a:off x="8870950" y="4919663"/>
              <a:ext cx="49213" cy="49213"/>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2 h 154"/>
                <a:gd name="T10" fmla="*/ 120 w 154"/>
                <a:gd name="T11" fmla="*/ 141 h 154"/>
                <a:gd name="T12" fmla="*/ 106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7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5 h 154"/>
                <a:gd name="T42" fmla="*/ 23 w 154"/>
                <a:gd name="T43" fmla="*/ 23 h 154"/>
                <a:gd name="T44" fmla="*/ 34 w 154"/>
                <a:gd name="T45" fmla="*/ 13 h 154"/>
                <a:gd name="T46" fmla="*/ 47 w 154"/>
                <a:gd name="T47" fmla="*/ 6 h 154"/>
                <a:gd name="T48" fmla="*/ 62 w 154"/>
                <a:gd name="T49" fmla="*/ 1 h 154"/>
                <a:gd name="T50" fmla="*/ 77 w 154"/>
                <a:gd name="T51" fmla="*/ 0 h 154"/>
                <a:gd name="T52" fmla="*/ 85 w 154"/>
                <a:gd name="T53" fmla="*/ 0 h 154"/>
                <a:gd name="T54" fmla="*/ 99 w 154"/>
                <a:gd name="T55" fmla="*/ 4 h 154"/>
                <a:gd name="T56" fmla="*/ 113 w 154"/>
                <a:gd name="T57" fmla="*/ 10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5" y="114"/>
                  </a:lnTo>
                  <a:lnTo>
                    <a:pt x="141" y="120"/>
                  </a:lnTo>
                  <a:lnTo>
                    <a:pt x="136" y="126"/>
                  </a:lnTo>
                  <a:lnTo>
                    <a:pt x="132"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3"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7" y="18"/>
                  </a:lnTo>
                  <a:lnTo>
                    <a:pt x="34" y="13"/>
                  </a:lnTo>
                  <a:lnTo>
                    <a:pt x="40" y="10"/>
                  </a:lnTo>
                  <a:lnTo>
                    <a:pt x="47" y="6"/>
                  </a:lnTo>
                  <a:lnTo>
                    <a:pt x="54" y="4"/>
                  </a:lnTo>
                  <a:lnTo>
                    <a:pt x="62" y="1"/>
                  </a:lnTo>
                  <a:lnTo>
                    <a:pt x="69" y="0"/>
                  </a:lnTo>
                  <a:lnTo>
                    <a:pt x="77" y="0"/>
                  </a:lnTo>
                  <a:lnTo>
                    <a:pt x="77" y="0"/>
                  </a:lnTo>
                  <a:lnTo>
                    <a:pt x="85" y="0"/>
                  </a:lnTo>
                  <a:lnTo>
                    <a:pt x="93" y="1"/>
                  </a:lnTo>
                  <a:lnTo>
                    <a:pt x="99" y="4"/>
                  </a:lnTo>
                  <a:lnTo>
                    <a:pt x="106"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2" name="Freeform 1873">
              <a:extLst>
                <a:ext uri="{FF2B5EF4-FFF2-40B4-BE49-F238E27FC236}">
                  <a16:creationId xmlns:a16="http://schemas.microsoft.com/office/drawing/2014/main" id="{29DE0805-B9C4-404C-A57E-BB742DB0B4FF}"/>
                </a:ext>
              </a:extLst>
            </p:cNvPr>
            <p:cNvSpPr>
              <a:spLocks/>
            </p:cNvSpPr>
            <p:nvPr/>
          </p:nvSpPr>
          <p:spPr bwMode="auto">
            <a:xfrm>
              <a:off x="8870950" y="4848226"/>
              <a:ext cx="49213" cy="49213"/>
            </a:xfrm>
            <a:custGeom>
              <a:avLst/>
              <a:gdLst>
                <a:gd name="T0" fmla="*/ 154 w 154"/>
                <a:gd name="T1" fmla="*/ 77 h 154"/>
                <a:gd name="T2" fmla="*/ 152 w 154"/>
                <a:gd name="T3" fmla="*/ 93 h 154"/>
                <a:gd name="T4" fmla="*/ 148 w 154"/>
                <a:gd name="T5" fmla="*/ 107 h 154"/>
                <a:gd name="T6" fmla="*/ 141 w 154"/>
                <a:gd name="T7" fmla="*/ 121 h 154"/>
                <a:gd name="T8" fmla="*/ 132 w 154"/>
                <a:gd name="T9" fmla="*/ 132 h 154"/>
                <a:gd name="T10" fmla="*/ 120 w 154"/>
                <a:gd name="T11" fmla="*/ 141 h 154"/>
                <a:gd name="T12" fmla="*/ 106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7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5 h 154"/>
                <a:gd name="T42" fmla="*/ 23 w 154"/>
                <a:gd name="T43" fmla="*/ 23 h 154"/>
                <a:gd name="T44" fmla="*/ 34 w 154"/>
                <a:gd name="T45" fmla="*/ 13 h 154"/>
                <a:gd name="T46" fmla="*/ 47 w 154"/>
                <a:gd name="T47" fmla="*/ 6 h 154"/>
                <a:gd name="T48" fmla="*/ 62 w 154"/>
                <a:gd name="T49" fmla="*/ 2 h 154"/>
                <a:gd name="T50" fmla="*/ 77 w 154"/>
                <a:gd name="T51" fmla="*/ 0 h 154"/>
                <a:gd name="T52" fmla="*/ 85 w 154"/>
                <a:gd name="T53" fmla="*/ 0 h 154"/>
                <a:gd name="T54" fmla="*/ 99 w 154"/>
                <a:gd name="T55" fmla="*/ 4 h 154"/>
                <a:gd name="T56" fmla="*/ 113 w 154"/>
                <a:gd name="T57" fmla="*/ 10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2"/>
                  </a:lnTo>
                  <a:lnTo>
                    <a:pt x="17" y="126"/>
                  </a:lnTo>
                  <a:lnTo>
                    <a:pt x="13"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7" y="18"/>
                  </a:lnTo>
                  <a:lnTo>
                    <a:pt x="34" y="13"/>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3" name="Freeform 1874">
              <a:extLst>
                <a:ext uri="{FF2B5EF4-FFF2-40B4-BE49-F238E27FC236}">
                  <a16:creationId xmlns:a16="http://schemas.microsoft.com/office/drawing/2014/main" id="{42AF356D-248F-4CBE-8500-2164DBE76E39}"/>
                </a:ext>
              </a:extLst>
            </p:cNvPr>
            <p:cNvSpPr>
              <a:spLocks/>
            </p:cNvSpPr>
            <p:nvPr/>
          </p:nvSpPr>
          <p:spPr bwMode="auto">
            <a:xfrm>
              <a:off x="8870950" y="4992688"/>
              <a:ext cx="49213" cy="49213"/>
            </a:xfrm>
            <a:custGeom>
              <a:avLst/>
              <a:gdLst>
                <a:gd name="T0" fmla="*/ 154 w 154"/>
                <a:gd name="T1" fmla="*/ 77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6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7 w 154"/>
                <a:gd name="T25" fmla="*/ 136 h 154"/>
                <a:gd name="T26" fmla="*/ 17 w 154"/>
                <a:gd name="T27" fmla="*/ 125 h 154"/>
                <a:gd name="T28" fmla="*/ 9 w 154"/>
                <a:gd name="T29" fmla="*/ 114 h 154"/>
                <a:gd name="T30" fmla="*/ 3 w 154"/>
                <a:gd name="T31" fmla="*/ 100 h 154"/>
                <a:gd name="T32" fmla="*/ 0 w 154"/>
                <a:gd name="T33" fmla="*/ 84 h 154"/>
                <a:gd name="T34" fmla="*/ 0 w 154"/>
                <a:gd name="T35" fmla="*/ 77 h 154"/>
                <a:gd name="T36" fmla="*/ 1 w 154"/>
                <a:gd name="T37" fmla="*/ 61 h 154"/>
                <a:gd name="T38" fmla="*/ 6 w 154"/>
                <a:gd name="T39" fmla="*/ 47 h 154"/>
                <a:gd name="T40" fmla="*/ 13 w 154"/>
                <a:gd name="T41" fmla="*/ 34 h 154"/>
                <a:gd name="T42" fmla="*/ 23 w 154"/>
                <a:gd name="T43" fmla="*/ 23 h 154"/>
                <a:gd name="T44" fmla="*/ 34 w 154"/>
                <a:gd name="T45" fmla="*/ 13 h 154"/>
                <a:gd name="T46" fmla="*/ 47 w 154"/>
                <a:gd name="T47" fmla="*/ 5 h 154"/>
                <a:gd name="T48" fmla="*/ 62 w 154"/>
                <a:gd name="T49" fmla="*/ 1 h 154"/>
                <a:gd name="T50" fmla="*/ 77 w 154"/>
                <a:gd name="T51" fmla="*/ 0 h 154"/>
                <a:gd name="T52" fmla="*/ 85 w 154"/>
                <a:gd name="T53" fmla="*/ 0 h 154"/>
                <a:gd name="T54" fmla="*/ 99 w 154"/>
                <a:gd name="T55" fmla="*/ 3 h 154"/>
                <a:gd name="T56" fmla="*/ 113 w 154"/>
                <a:gd name="T57" fmla="*/ 9 h 154"/>
                <a:gd name="T58" fmla="*/ 126 w 154"/>
                <a:gd name="T59" fmla="*/ 17 h 154"/>
                <a:gd name="T60" fmla="*/ 136 w 154"/>
                <a:gd name="T61" fmla="*/ 28 h 154"/>
                <a:gd name="T62" fmla="*/ 145 w 154"/>
                <a:gd name="T63" fmla="*/ 40 h 154"/>
                <a:gd name="T64" fmla="*/ 151 w 154"/>
                <a:gd name="T65" fmla="*/ 53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4"/>
                  </a:lnTo>
                  <a:lnTo>
                    <a:pt x="152" y="92"/>
                  </a:lnTo>
                  <a:lnTo>
                    <a:pt x="151" y="100"/>
                  </a:lnTo>
                  <a:lnTo>
                    <a:pt x="148" y="107"/>
                  </a:lnTo>
                  <a:lnTo>
                    <a:pt x="145" y="114"/>
                  </a:lnTo>
                  <a:lnTo>
                    <a:pt x="141" y="120"/>
                  </a:lnTo>
                  <a:lnTo>
                    <a:pt x="136" y="125"/>
                  </a:lnTo>
                  <a:lnTo>
                    <a:pt x="132" y="131"/>
                  </a:lnTo>
                  <a:lnTo>
                    <a:pt x="126" y="136"/>
                  </a:lnTo>
                  <a:lnTo>
                    <a:pt x="120" y="140"/>
                  </a:lnTo>
                  <a:lnTo>
                    <a:pt x="113" y="145"/>
                  </a:lnTo>
                  <a:lnTo>
                    <a:pt x="106" y="147"/>
                  </a:lnTo>
                  <a:lnTo>
                    <a:pt x="99" y="151"/>
                  </a:lnTo>
                  <a:lnTo>
                    <a:pt x="93" y="152"/>
                  </a:lnTo>
                  <a:lnTo>
                    <a:pt x="85" y="153"/>
                  </a:lnTo>
                  <a:lnTo>
                    <a:pt x="77" y="154"/>
                  </a:lnTo>
                  <a:lnTo>
                    <a:pt x="77" y="154"/>
                  </a:lnTo>
                  <a:lnTo>
                    <a:pt x="69" y="153"/>
                  </a:lnTo>
                  <a:lnTo>
                    <a:pt x="62" y="152"/>
                  </a:lnTo>
                  <a:lnTo>
                    <a:pt x="54" y="151"/>
                  </a:lnTo>
                  <a:lnTo>
                    <a:pt x="47" y="147"/>
                  </a:lnTo>
                  <a:lnTo>
                    <a:pt x="40" y="145"/>
                  </a:lnTo>
                  <a:lnTo>
                    <a:pt x="34" y="140"/>
                  </a:lnTo>
                  <a:lnTo>
                    <a:pt x="27" y="136"/>
                  </a:lnTo>
                  <a:lnTo>
                    <a:pt x="23" y="131"/>
                  </a:lnTo>
                  <a:lnTo>
                    <a:pt x="17" y="125"/>
                  </a:lnTo>
                  <a:lnTo>
                    <a:pt x="13" y="120"/>
                  </a:lnTo>
                  <a:lnTo>
                    <a:pt x="9" y="114"/>
                  </a:lnTo>
                  <a:lnTo>
                    <a:pt x="6" y="107"/>
                  </a:lnTo>
                  <a:lnTo>
                    <a:pt x="3" y="100"/>
                  </a:lnTo>
                  <a:lnTo>
                    <a:pt x="1" y="92"/>
                  </a:lnTo>
                  <a:lnTo>
                    <a:pt x="0" y="84"/>
                  </a:lnTo>
                  <a:lnTo>
                    <a:pt x="0" y="77"/>
                  </a:lnTo>
                  <a:lnTo>
                    <a:pt x="0" y="77"/>
                  </a:lnTo>
                  <a:lnTo>
                    <a:pt x="0" y="69"/>
                  </a:lnTo>
                  <a:lnTo>
                    <a:pt x="1" y="61"/>
                  </a:lnTo>
                  <a:lnTo>
                    <a:pt x="3" y="53"/>
                  </a:lnTo>
                  <a:lnTo>
                    <a:pt x="6" y="47"/>
                  </a:lnTo>
                  <a:lnTo>
                    <a:pt x="9" y="40"/>
                  </a:lnTo>
                  <a:lnTo>
                    <a:pt x="13" y="34"/>
                  </a:lnTo>
                  <a:lnTo>
                    <a:pt x="17" y="28"/>
                  </a:lnTo>
                  <a:lnTo>
                    <a:pt x="23" y="23"/>
                  </a:lnTo>
                  <a:lnTo>
                    <a:pt x="27" y="17"/>
                  </a:lnTo>
                  <a:lnTo>
                    <a:pt x="34" y="13"/>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3"/>
                  </a:lnTo>
                  <a:lnTo>
                    <a:pt x="126" y="17"/>
                  </a:lnTo>
                  <a:lnTo>
                    <a:pt x="132" y="23"/>
                  </a:lnTo>
                  <a:lnTo>
                    <a:pt x="136" y="28"/>
                  </a:lnTo>
                  <a:lnTo>
                    <a:pt x="141" y="34"/>
                  </a:lnTo>
                  <a:lnTo>
                    <a:pt x="145" y="40"/>
                  </a:lnTo>
                  <a:lnTo>
                    <a:pt x="148" y="47"/>
                  </a:lnTo>
                  <a:lnTo>
                    <a:pt x="151" y="53"/>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4" name="Freeform 1875">
              <a:extLst>
                <a:ext uri="{FF2B5EF4-FFF2-40B4-BE49-F238E27FC236}">
                  <a16:creationId xmlns:a16="http://schemas.microsoft.com/office/drawing/2014/main" id="{63FB3293-C63F-4F21-A53F-7DC79ED6EA44}"/>
                </a:ext>
              </a:extLst>
            </p:cNvPr>
            <p:cNvSpPr>
              <a:spLocks/>
            </p:cNvSpPr>
            <p:nvPr/>
          </p:nvSpPr>
          <p:spPr bwMode="auto">
            <a:xfrm>
              <a:off x="8870950" y="5060951"/>
              <a:ext cx="49213" cy="49213"/>
            </a:xfrm>
            <a:custGeom>
              <a:avLst/>
              <a:gdLst>
                <a:gd name="T0" fmla="*/ 154 w 154"/>
                <a:gd name="T1" fmla="*/ 77 h 155"/>
                <a:gd name="T2" fmla="*/ 152 w 154"/>
                <a:gd name="T3" fmla="*/ 93 h 155"/>
                <a:gd name="T4" fmla="*/ 148 w 154"/>
                <a:gd name="T5" fmla="*/ 107 h 155"/>
                <a:gd name="T6" fmla="*/ 141 w 154"/>
                <a:gd name="T7" fmla="*/ 120 h 155"/>
                <a:gd name="T8" fmla="*/ 132 w 154"/>
                <a:gd name="T9" fmla="*/ 132 h 155"/>
                <a:gd name="T10" fmla="*/ 120 w 154"/>
                <a:gd name="T11" fmla="*/ 141 h 155"/>
                <a:gd name="T12" fmla="*/ 106 w 154"/>
                <a:gd name="T13" fmla="*/ 148 h 155"/>
                <a:gd name="T14" fmla="*/ 93 w 154"/>
                <a:gd name="T15" fmla="*/ 152 h 155"/>
                <a:gd name="T16" fmla="*/ 77 w 154"/>
                <a:gd name="T17" fmla="*/ 155 h 155"/>
                <a:gd name="T18" fmla="*/ 69 w 154"/>
                <a:gd name="T19" fmla="*/ 154 h 155"/>
                <a:gd name="T20" fmla="*/ 54 w 154"/>
                <a:gd name="T21" fmla="*/ 151 h 155"/>
                <a:gd name="T22" fmla="*/ 40 w 154"/>
                <a:gd name="T23" fmla="*/ 144 h 155"/>
                <a:gd name="T24" fmla="*/ 27 w 154"/>
                <a:gd name="T25" fmla="*/ 136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3 w 154"/>
                <a:gd name="T43" fmla="*/ 23 h 155"/>
                <a:gd name="T44" fmla="*/ 34 w 154"/>
                <a:gd name="T45" fmla="*/ 13 h 155"/>
                <a:gd name="T46" fmla="*/ 47 w 154"/>
                <a:gd name="T47" fmla="*/ 6 h 155"/>
                <a:gd name="T48" fmla="*/ 62 w 154"/>
                <a:gd name="T49" fmla="*/ 1 h 155"/>
                <a:gd name="T50" fmla="*/ 77 w 154"/>
                <a:gd name="T51" fmla="*/ 0 h 155"/>
                <a:gd name="T52" fmla="*/ 85 w 154"/>
                <a:gd name="T53" fmla="*/ 0 h 155"/>
                <a:gd name="T54" fmla="*/ 99 w 154"/>
                <a:gd name="T55" fmla="*/ 4 h 155"/>
                <a:gd name="T56" fmla="*/ 113 w 154"/>
                <a:gd name="T57" fmla="*/ 9 h 155"/>
                <a:gd name="T58" fmla="*/ 126 w 154"/>
                <a:gd name="T59" fmla="*/ 17 h 155"/>
                <a:gd name="T60" fmla="*/ 136 w 154"/>
                <a:gd name="T61" fmla="*/ 28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7"/>
                  </a:lnTo>
                  <a:lnTo>
                    <a:pt x="145" y="114"/>
                  </a:lnTo>
                  <a:lnTo>
                    <a:pt x="141" y="120"/>
                  </a:lnTo>
                  <a:lnTo>
                    <a:pt x="136" y="126"/>
                  </a:lnTo>
                  <a:lnTo>
                    <a:pt x="132" y="132"/>
                  </a:lnTo>
                  <a:lnTo>
                    <a:pt x="126" y="136"/>
                  </a:lnTo>
                  <a:lnTo>
                    <a:pt x="120" y="141"/>
                  </a:lnTo>
                  <a:lnTo>
                    <a:pt x="113" y="144"/>
                  </a:lnTo>
                  <a:lnTo>
                    <a:pt x="106" y="148"/>
                  </a:lnTo>
                  <a:lnTo>
                    <a:pt x="99" y="151"/>
                  </a:lnTo>
                  <a:lnTo>
                    <a:pt x="93" y="152"/>
                  </a:lnTo>
                  <a:lnTo>
                    <a:pt x="85" y="154"/>
                  </a:lnTo>
                  <a:lnTo>
                    <a:pt x="77" y="155"/>
                  </a:lnTo>
                  <a:lnTo>
                    <a:pt x="77" y="155"/>
                  </a:lnTo>
                  <a:lnTo>
                    <a:pt x="69" y="154"/>
                  </a:lnTo>
                  <a:lnTo>
                    <a:pt x="62" y="152"/>
                  </a:lnTo>
                  <a:lnTo>
                    <a:pt x="54" y="151"/>
                  </a:lnTo>
                  <a:lnTo>
                    <a:pt x="47" y="148"/>
                  </a:lnTo>
                  <a:lnTo>
                    <a:pt x="40" y="144"/>
                  </a:lnTo>
                  <a:lnTo>
                    <a:pt x="34" y="141"/>
                  </a:lnTo>
                  <a:lnTo>
                    <a:pt x="27" y="136"/>
                  </a:lnTo>
                  <a:lnTo>
                    <a:pt x="23" y="132"/>
                  </a:lnTo>
                  <a:lnTo>
                    <a:pt x="17" y="126"/>
                  </a:lnTo>
                  <a:lnTo>
                    <a:pt x="13"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5" name="Freeform 1876">
              <a:extLst>
                <a:ext uri="{FF2B5EF4-FFF2-40B4-BE49-F238E27FC236}">
                  <a16:creationId xmlns:a16="http://schemas.microsoft.com/office/drawing/2014/main" id="{06582877-1342-4FBC-87F8-3114973A89CC}"/>
                </a:ext>
              </a:extLst>
            </p:cNvPr>
            <p:cNvSpPr>
              <a:spLocks/>
            </p:cNvSpPr>
            <p:nvPr/>
          </p:nvSpPr>
          <p:spPr bwMode="auto">
            <a:xfrm>
              <a:off x="8870950" y="5130801"/>
              <a:ext cx="49213" cy="49213"/>
            </a:xfrm>
            <a:custGeom>
              <a:avLst/>
              <a:gdLst>
                <a:gd name="T0" fmla="*/ 154 w 154"/>
                <a:gd name="T1" fmla="*/ 77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6 w 154"/>
                <a:gd name="T13" fmla="*/ 148 h 155"/>
                <a:gd name="T14" fmla="*/ 93 w 154"/>
                <a:gd name="T15" fmla="*/ 152 h 155"/>
                <a:gd name="T16" fmla="*/ 77 w 154"/>
                <a:gd name="T17" fmla="*/ 155 h 155"/>
                <a:gd name="T18" fmla="*/ 69 w 154"/>
                <a:gd name="T19" fmla="*/ 154 h 155"/>
                <a:gd name="T20" fmla="*/ 54 w 154"/>
                <a:gd name="T21" fmla="*/ 151 h 155"/>
                <a:gd name="T22" fmla="*/ 40 w 154"/>
                <a:gd name="T23" fmla="*/ 146 h 155"/>
                <a:gd name="T24" fmla="*/ 27 w 154"/>
                <a:gd name="T25" fmla="*/ 136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3 w 154"/>
                <a:gd name="T43" fmla="*/ 23 h 155"/>
                <a:gd name="T44" fmla="*/ 34 w 154"/>
                <a:gd name="T45" fmla="*/ 13 h 155"/>
                <a:gd name="T46" fmla="*/ 47 w 154"/>
                <a:gd name="T47" fmla="*/ 6 h 155"/>
                <a:gd name="T48" fmla="*/ 62 w 154"/>
                <a:gd name="T49" fmla="*/ 1 h 155"/>
                <a:gd name="T50" fmla="*/ 77 w 154"/>
                <a:gd name="T51" fmla="*/ 0 h 155"/>
                <a:gd name="T52" fmla="*/ 85 w 154"/>
                <a:gd name="T53" fmla="*/ 0 h 155"/>
                <a:gd name="T54" fmla="*/ 99 w 154"/>
                <a:gd name="T55" fmla="*/ 4 h 155"/>
                <a:gd name="T56" fmla="*/ 113 w 154"/>
                <a:gd name="T57" fmla="*/ 9 h 155"/>
                <a:gd name="T58" fmla="*/ 126 w 154"/>
                <a:gd name="T59" fmla="*/ 17 h 155"/>
                <a:gd name="T60" fmla="*/ 136 w 154"/>
                <a:gd name="T61" fmla="*/ 29 h 155"/>
                <a:gd name="T62" fmla="*/ 145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8"/>
                  </a:lnTo>
                  <a:lnTo>
                    <a:pt x="145" y="114"/>
                  </a:lnTo>
                  <a:lnTo>
                    <a:pt x="141" y="120"/>
                  </a:lnTo>
                  <a:lnTo>
                    <a:pt x="136" y="126"/>
                  </a:lnTo>
                  <a:lnTo>
                    <a:pt x="132" y="132"/>
                  </a:lnTo>
                  <a:lnTo>
                    <a:pt x="126" y="136"/>
                  </a:lnTo>
                  <a:lnTo>
                    <a:pt x="120" y="141"/>
                  </a:lnTo>
                  <a:lnTo>
                    <a:pt x="113" y="146"/>
                  </a:lnTo>
                  <a:lnTo>
                    <a:pt x="106" y="148"/>
                  </a:lnTo>
                  <a:lnTo>
                    <a:pt x="99" y="151"/>
                  </a:lnTo>
                  <a:lnTo>
                    <a:pt x="93" y="152"/>
                  </a:lnTo>
                  <a:lnTo>
                    <a:pt x="85" y="154"/>
                  </a:lnTo>
                  <a:lnTo>
                    <a:pt x="77" y="155"/>
                  </a:lnTo>
                  <a:lnTo>
                    <a:pt x="77" y="155"/>
                  </a:lnTo>
                  <a:lnTo>
                    <a:pt x="69" y="154"/>
                  </a:lnTo>
                  <a:lnTo>
                    <a:pt x="62" y="152"/>
                  </a:lnTo>
                  <a:lnTo>
                    <a:pt x="54" y="151"/>
                  </a:lnTo>
                  <a:lnTo>
                    <a:pt x="47" y="148"/>
                  </a:lnTo>
                  <a:lnTo>
                    <a:pt x="40" y="146"/>
                  </a:lnTo>
                  <a:lnTo>
                    <a:pt x="34" y="141"/>
                  </a:lnTo>
                  <a:lnTo>
                    <a:pt x="27" y="136"/>
                  </a:lnTo>
                  <a:lnTo>
                    <a:pt x="23" y="132"/>
                  </a:lnTo>
                  <a:lnTo>
                    <a:pt x="17" y="126"/>
                  </a:lnTo>
                  <a:lnTo>
                    <a:pt x="13"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3" y="35"/>
                  </a:lnTo>
                  <a:lnTo>
                    <a:pt x="17" y="29"/>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2" y="23"/>
                  </a:lnTo>
                  <a:lnTo>
                    <a:pt x="136" y="29"/>
                  </a:lnTo>
                  <a:lnTo>
                    <a:pt x="141" y="35"/>
                  </a:lnTo>
                  <a:lnTo>
                    <a:pt x="145" y="40"/>
                  </a:lnTo>
                  <a:lnTo>
                    <a:pt x="148"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6" name="Freeform 1877">
              <a:extLst>
                <a:ext uri="{FF2B5EF4-FFF2-40B4-BE49-F238E27FC236}">
                  <a16:creationId xmlns:a16="http://schemas.microsoft.com/office/drawing/2014/main" id="{9BB41237-7992-4B9F-A114-D2345CE8332A}"/>
                </a:ext>
              </a:extLst>
            </p:cNvPr>
            <p:cNvSpPr>
              <a:spLocks/>
            </p:cNvSpPr>
            <p:nvPr/>
          </p:nvSpPr>
          <p:spPr bwMode="auto">
            <a:xfrm>
              <a:off x="9012238" y="5203826"/>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8 w 154"/>
                <a:gd name="T13" fmla="*/ 149 h 155"/>
                <a:gd name="T14" fmla="*/ 93 w 154"/>
                <a:gd name="T15" fmla="*/ 152 h 155"/>
                <a:gd name="T16" fmla="*/ 77 w 154"/>
                <a:gd name="T17" fmla="*/ 155 h 155"/>
                <a:gd name="T18" fmla="*/ 70 w 154"/>
                <a:gd name="T19" fmla="*/ 154 h 155"/>
                <a:gd name="T20" fmla="*/ 54 w 154"/>
                <a:gd name="T21" fmla="*/ 151 h 155"/>
                <a:gd name="T22" fmla="*/ 40 w 154"/>
                <a:gd name="T23" fmla="*/ 146 h 155"/>
                <a:gd name="T24" fmla="*/ 29 w 154"/>
                <a:gd name="T25" fmla="*/ 136 h 155"/>
                <a:gd name="T26" fmla="*/ 18 w 154"/>
                <a:gd name="T27" fmla="*/ 126 h 155"/>
                <a:gd name="T28" fmla="*/ 9 w 154"/>
                <a:gd name="T29" fmla="*/ 115 h 155"/>
                <a:gd name="T30" fmla="*/ 3 w 154"/>
                <a:gd name="T31" fmla="*/ 101 h 155"/>
                <a:gd name="T32" fmla="*/ 1 w 154"/>
                <a:gd name="T33" fmla="*/ 85 h 155"/>
                <a:gd name="T34" fmla="*/ 0 w 154"/>
                <a:gd name="T35" fmla="*/ 78 h 155"/>
                <a:gd name="T36" fmla="*/ 2 w 154"/>
                <a:gd name="T37" fmla="*/ 62 h 155"/>
                <a:gd name="T38" fmla="*/ 6 w 154"/>
                <a:gd name="T39" fmla="*/ 47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1 h 155"/>
                <a:gd name="T54" fmla="*/ 100 w 154"/>
                <a:gd name="T55" fmla="*/ 4 h 155"/>
                <a:gd name="T56" fmla="*/ 113 w 154"/>
                <a:gd name="T57" fmla="*/ 9 h 155"/>
                <a:gd name="T58" fmla="*/ 126 w 154"/>
                <a:gd name="T59" fmla="*/ 19 h 155"/>
                <a:gd name="T60" fmla="*/ 136 w 154"/>
                <a:gd name="T61" fmla="*/ 29 h 155"/>
                <a:gd name="T62" fmla="*/ 145 w 154"/>
                <a:gd name="T63" fmla="*/ 40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3" y="146"/>
                  </a:lnTo>
                  <a:lnTo>
                    <a:pt x="108" y="149"/>
                  </a:lnTo>
                  <a:lnTo>
                    <a:pt x="100" y="151"/>
                  </a:lnTo>
                  <a:lnTo>
                    <a:pt x="93" y="152"/>
                  </a:lnTo>
                  <a:lnTo>
                    <a:pt x="85" y="154"/>
                  </a:lnTo>
                  <a:lnTo>
                    <a:pt x="77" y="155"/>
                  </a:lnTo>
                  <a:lnTo>
                    <a:pt x="77" y="155"/>
                  </a:lnTo>
                  <a:lnTo>
                    <a:pt x="70" y="154"/>
                  </a:lnTo>
                  <a:lnTo>
                    <a:pt x="62" y="152"/>
                  </a:lnTo>
                  <a:lnTo>
                    <a:pt x="54" y="151"/>
                  </a:lnTo>
                  <a:lnTo>
                    <a:pt x="47" y="149"/>
                  </a:lnTo>
                  <a:lnTo>
                    <a:pt x="40" y="146"/>
                  </a:lnTo>
                  <a:lnTo>
                    <a:pt x="34" y="141"/>
                  </a:lnTo>
                  <a:lnTo>
                    <a:pt x="29" y="136"/>
                  </a:lnTo>
                  <a:lnTo>
                    <a:pt x="23" y="132"/>
                  </a:lnTo>
                  <a:lnTo>
                    <a:pt x="18" y="126"/>
                  </a:lnTo>
                  <a:lnTo>
                    <a:pt x="14" y="120"/>
                  </a:lnTo>
                  <a:lnTo>
                    <a:pt x="9" y="115"/>
                  </a:lnTo>
                  <a:lnTo>
                    <a:pt x="6" y="108"/>
                  </a:lnTo>
                  <a:lnTo>
                    <a:pt x="3" y="101"/>
                  </a:lnTo>
                  <a:lnTo>
                    <a:pt x="2" y="93"/>
                  </a:lnTo>
                  <a:lnTo>
                    <a:pt x="1" y="85"/>
                  </a:lnTo>
                  <a:lnTo>
                    <a:pt x="0" y="78"/>
                  </a:lnTo>
                  <a:lnTo>
                    <a:pt x="0" y="78"/>
                  </a:lnTo>
                  <a:lnTo>
                    <a:pt x="1" y="70"/>
                  </a:lnTo>
                  <a:lnTo>
                    <a:pt x="2" y="62"/>
                  </a:lnTo>
                  <a:lnTo>
                    <a:pt x="3" y="55"/>
                  </a:lnTo>
                  <a:lnTo>
                    <a:pt x="6" y="47"/>
                  </a:lnTo>
                  <a:lnTo>
                    <a:pt x="9" y="40"/>
                  </a:lnTo>
                  <a:lnTo>
                    <a:pt x="14" y="35"/>
                  </a:lnTo>
                  <a:lnTo>
                    <a:pt x="18" y="29"/>
                  </a:lnTo>
                  <a:lnTo>
                    <a:pt x="23" y="23"/>
                  </a:lnTo>
                  <a:lnTo>
                    <a:pt x="29" y="19"/>
                  </a:lnTo>
                  <a:lnTo>
                    <a:pt x="34" y="14"/>
                  </a:lnTo>
                  <a:lnTo>
                    <a:pt x="40" y="9"/>
                  </a:lnTo>
                  <a:lnTo>
                    <a:pt x="47" y="7"/>
                  </a:lnTo>
                  <a:lnTo>
                    <a:pt x="54" y="4"/>
                  </a:lnTo>
                  <a:lnTo>
                    <a:pt x="62" y="3"/>
                  </a:lnTo>
                  <a:lnTo>
                    <a:pt x="70" y="1"/>
                  </a:lnTo>
                  <a:lnTo>
                    <a:pt x="77" y="0"/>
                  </a:lnTo>
                  <a:lnTo>
                    <a:pt x="77" y="0"/>
                  </a:lnTo>
                  <a:lnTo>
                    <a:pt x="85" y="1"/>
                  </a:lnTo>
                  <a:lnTo>
                    <a:pt x="93" y="3"/>
                  </a:lnTo>
                  <a:lnTo>
                    <a:pt x="100" y="4"/>
                  </a:lnTo>
                  <a:lnTo>
                    <a:pt x="108" y="7"/>
                  </a:lnTo>
                  <a:lnTo>
                    <a:pt x="113" y="9"/>
                  </a:lnTo>
                  <a:lnTo>
                    <a:pt x="120" y="14"/>
                  </a:lnTo>
                  <a:lnTo>
                    <a:pt x="126" y="19"/>
                  </a:lnTo>
                  <a:lnTo>
                    <a:pt x="132" y="23"/>
                  </a:lnTo>
                  <a:lnTo>
                    <a:pt x="136" y="29"/>
                  </a:lnTo>
                  <a:lnTo>
                    <a:pt x="141" y="35"/>
                  </a:lnTo>
                  <a:lnTo>
                    <a:pt x="145" y="40"/>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7" name="Freeform 1878">
              <a:extLst>
                <a:ext uri="{FF2B5EF4-FFF2-40B4-BE49-F238E27FC236}">
                  <a16:creationId xmlns:a16="http://schemas.microsoft.com/office/drawing/2014/main" id="{20E43379-306C-467E-A809-5207DD46300D}"/>
                </a:ext>
              </a:extLst>
            </p:cNvPr>
            <p:cNvSpPr>
              <a:spLocks/>
            </p:cNvSpPr>
            <p:nvPr/>
          </p:nvSpPr>
          <p:spPr bwMode="auto">
            <a:xfrm>
              <a:off x="8942388" y="5203826"/>
              <a:ext cx="47625"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6 w 154"/>
                <a:gd name="T13" fmla="*/ 149 h 155"/>
                <a:gd name="T14" fmla="*/ 93 w 154"/>
                <a:gd name="T15" fmla="*/ 152 h 155"/>
                <a:gd name="T16" fmla="*/ 77 w 154"/>
                <a:gd name="T17" fmla="*/ 155 h 155"/>
                <a:gd name="T18" fmla="*/ 69 w 154"/>
                <a:gd name="T19" fmla="*/ 154 h 155"/>
                <a:gd name="T20" fmla="*/ 54 w 154"/>
                <a:gd name="T21" fmla="*/ 151 h 155"/>
                <a:gd name="T22" fmla="*/ 40 w 154"/>
                <a:gd name="T23" fmla="*/ 146 h 155"/>
                <a:gd name="T24" fmla="*/ 29 w 154"/>
                <a:gd name="T25" fmla="*/ 136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6 w 154"/>
                <a:gd name="T39" fmla="*/ 47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1 h 155"/>
                <a:gd name="T54" fmla="*/ 100 w 154"/>
                <a:gd name="T55" fmla="*/ 4 h 155"/>
                <a:gd name="T56" fmla="*/ 113 w 154"/>
                <a:gd name="T57" fmla="*/ 9 h 155"/>
                <a:gd name="T58" fmla="*/ 126 w 154"/>
                <a:gd name="T59" fmla="*/ 19 h 155"/>
                <a:gd name="T60" fmla="*/ 136 w 154"/>
                <a:gd name="T61" fmla="*/ 29 h 155"/>
                <a:gd name="T62" fmla="*/ 145 w 154"/>
                <a:gd name="T63" fmla="*/ 40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3" y="146"/>
                  </a:lnTo>
                  <a:lnTo>
                    <a:pt x="106" y="149"/>
                  </a:lnTo>
                  <a:lnTo>
                    <a:pt x="100" y="151"/>
                  </a:lnTo>
                  <a:lnTo>
                    <a:pt x="93" y="152"/>
                  </a:lnTo>
                  <a:lnTo>
                    <a:pt x="85" y="154"/>
                  </a:lnTo>
                  <a:lnTo>
                    <a:pt x="77" y="155"/>
                  </a:lnTo>
                  <a:lnTo>
                    <a:pt x="77" y="155"/>
                  </a:lnTo>
                  <a:lnTo>
                    <a:pt x="69" y="154"/>
                  </a:lnTo>
                  <a:lnTo>
                    <a:pt x="62" y="152"/>
                  </a:lnTo>
                  <a:lnTo>
                    <a:pt x="54" y="151"/>
                  </a:lnTo>
                  <a:lnTo>
                    <a:pt x="47" y="149"/>
                  </a:lnTo>
                  <a:lnTo>
                    <a:pt x="40" y="146"/>
                  </a:lnTo>
                  <a:lnTo>
                    <a:pt x="34" y="141"/>
                  </a:lnTo>
                  <a:lnTo>
                    <a:pt x="29" y="136"/>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4" y="35"/>
                  </a:lnTo>
                  <a:lnTo>
                    <a:pt x="17" y="29"/>
                  </a:lnTo>
                  <a:lnTo>
                    <a:pt x="23" y="23"/>
                  </a:lnTo>
                  <a:lnTo>
                    <a:pt x="29" y="19"/>
                  </a:lnTo>
                  <a:lnTo>
                    <a:pt x="34" y="14"/>
                  </a:lnTo>
                  <a:lnTo>
                    <a:pt x="40" y="9"/>
                  </a:lnTo>
                  <a:lnTo>
                    <a:pt x="47" y="7"/>
                  </a:lnTo>
                  <a:lnTo>
                    <a:pt x="54" y="4"/>
                  </a:lnTo>
                  <a:lnTo>
                    <a:pt x="62" y="3"/>
                  </a:lnTo>
                  <a:lnTo>
                    <a:pt x="69" y="1"/>
                  </a:lnTo>
                  <a:lnTo>
                    <a:pt x="77" y="0"/>
                  </a:lnTo>
                  <a:lnTo>
                    <a:pt x="77" y="0"/>
                  </a:lnTo>
                  <a:lnTo>
                    <a:pt x="85" y="1"/>
                  </a:lnTo>
                  <a:lnTo>
                    <a:pt x="93" y="3"/>
                  </a:lnTo>
                  <a:lnTo>
                    <a:pt x="100" y="4"/>
                  </a:lnTo>
                  <a:lnTo>
                    <a:pt x="106" y="7"/>
                  </a:lnTo>
                  <a:lnTo>
                    <a:pt x="113" y="9"/>
                  </a:lnTo>
                  <a:lnTo>
                    <a:pt x="120" y="14"/>
                  </a:lnTo>
                  <a:lnTo>
                    <a:pt x="126" y="19"/>
                  </a:lnTo>
                  <a:lnTo>
                    <a:pt x="132" y="23"/>
                  </a:lnTo>
                  <a:lnTo>
                    <a:pt x="136" y="29"/>
                  </a:lnTo>
                  <a:lnTo>
                    <a:pt x="141" y="35"/>
                  </a:lnTo>
                  <a:lnTo>
                    <a:pt x="145" y="40"/>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8" name="Freeform 1879">
              <a:extLst>
                <a:ext uri="{FF2B5EF4-FFF2-40B4-BE49-F238E27FC236}">
                  <a16:creationId xmlns:a16="http://schemas.microsoft.com/office/drawing/2014/main" id="{CDF5F660-228B-4ECD-B510-6736FA3F3635}"/>
                </a:ext>
              </a:extLst>
            </p:cNvPr>
            <p:cNvSpPr>
              <a:spLocks/>
            </p:cNvSpPr>
            <p:nvPr/>
          </p:nvSpPr>
          <p:spPr bwMode="auto">
            <a:xfrm>
              <a:off x="8870950" y="5203826"/>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6 w 154"/>
                <a:gd name="T13" fmla="*/ 149 h 155"/>
                <a:gd name="T14" fmla="*/ 93 w 154"/>
                <a:gd name="T15" fmla="*/ 152 h 155"/>
                <a:gd name="T16" fmla="*/ 77 w 154"/>
                <a:gd name="T17" fmla="*/ 155 h 155"/>
                <a:gd name="T18" fmla="*/ 69 w 154"/>
                <a:gd name="T19" fmla="*/ 154 h 155"/>
                <a:gd name="T20" fmla="*/ 54 w 154"/>
                <a:gd name="T21" fmla="*/ 151 h 155"/>
                <a:gd name="T22" fmla="*/ 40 w 154"/>
                <a:gd name="T23" fmla="*/ 146 h 155"/>
                <a:gd name="T24" fmla="*/ 27 w 154"/>
                <a:gd name="T25" fmla="*/ 136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1 h 155"/>
                <a:gd name="T54" fmla="*/ 99 w 154"/>
                <a:gd name="T55" fmla="*/ 4 h 155"/>
                <a:gd name="T56" fmla="*/ 113 w 154"/>
                <a:gd name="T57" fmla="*/ 9 h 155"/>
                <a:gd name="T58" fmla="*/ 126 w 154"/>
                <a:gd name="T59" fmla="*/ 19 h 155"/>
                <a:gd name="T60" fmla="*/ 136 w 154"/>
                <a:gd name="T61" fmla="*/ 29 h 155"/>
                <a:gd name="T62" fmla="*/ 145 w 154"/>
                <a:gd name="T63" fmla="*/ 40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3" y="146"/>
                  </a:lnTo>
                  <a:lnTo>
                    <a:pt x="106" y="149"/>
                  </a:lnTo>
                  <a:lnTo>
                    <a:pt x="99" y="151"/>
                  </a:lnTo>
                  <a:lnTo>
                    <a:pt x="93" y="152"/>
                  </a:lnTo>
                  <a:lnTo>
                    <a:pt x="85" y="154"/>
                  </a:lnTo>
                  <a:lnTo>
                    <a:pt x="77" y="155"/>
                  </a:lnTo>
                  <a:lnTo>
                    <a:pt x="77" y="155"/>
                  </a:lnTo>
                  <a:lnTo>
                    <a:pt x="69" y="154"/>
                  </a:lnTo>
                  <a:lnTo>
                    <a:pt x="62" y="152"/>
                  </a:lnTo>
                  <a:lnTo>
                    <a:pt x="54" y="151"/>
                  </a:lnTo>
                  <a:lnTo>
                    <a:pt x="47" y="149"/>
                  </a:lnTo>
                  <a:lnTo>
                    <a:pt x="40" y="146"/>
                  </a:lnTo>
                  <a:lnTo>
                    <a:pt x="34" y="141"/>
                  </a:lnTo>
                  <a:lnTo>
                    <a:pt x="27" y="136"/>
                  </a:lnTo>
                  <a:lnTo>
                    <a:pt x="23"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3" y="35"/>
                  </a:lnTo>
                  <a:lnTo>
                    <a:pt x="17" y="29"/>
                  </a:lnTo>
                  <a:lnTo>
                    <a:pt x="23" y="23"/>
                  </a:lnTo>
                  <a:lnTo>
                    <a:pt x="27" y="19"/>
                  </a:lnTo>
                  <a:lnTo>
                    <a:pt x="34" y="14"/>
                  </a:lnTo>
                  <a:lnTo>
                    <a:pt x="40" y="9"/>
                  </a:lnTo>
                  <a:lnTo>
                    <a:pt x="47" y="7"/>
                  </a:lnTo>
                  <a:lnTo>
                    <a:pt x="54" y="4"/>
                  </a:lnTo>
                  <a:lnTo>
                    <a:pt x="62" y="3"/>
                  </a:lnTo>
                  <a:lnTo>
                    <a:pt x="69" y="1"/>
                  </a:lnTo>
                  <a:lnTo>
                    <a:pt x="77" y="0"/>
                  </a:lnTo>
                  <a:lnTo>
                    <a:pt x="77" y="0"/>
                  </a:lnTo>
                  <a:lnTo>
                    <a:pt x="85" y="1"/>
                  </a:lnTo>
                  <a:lnTo>
                    <a:pt x="93" y="3"/>
                  </a:lnTo>
                  <a:lnTo>
                    <a:pt x="99" y="4"/>
                  </a:lnTo>
                  <a:lnTo>
                    <a:pt x="106" y="7"/>
                  </a:lnTo>
                  <a:lnTo>
                    <a:pt x="113" y="9"/>
                  </a:lnTo>
                  <a:lnTo>
                    <a:pt x="120" y="14"/>
                  </a:lnTo>
                  <a:lnTo>
                    <a:pt x="126" y="19"/>
                  </a:lnTo>
                  <a:lnTo>
                    <a:pt x="132" y="23"/>
                  </a:lnTo>
                  <a:lnTo>
                    <a:pt x="136" y="29"/>
                  </a:lnTo>
                  <a:lnTo>
                    <a:pt x="141" y="35"/>
                  </a:lnTo>
                  <a:lnTo>
                    <a:pt x="145" y="40"/>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9" name="Freeform 1880">
              <a:extLst>
                <a:ext uri="{FF2B5EF4-FFF2-40B4-BE49-F238E27FC236}">
                  <a16:creationId xmlns:a16="http://schemas.microsoft.com/office/drawing/2014/main" id="{005F8AD8-3A86-4336-BFC1-D70B9F56AA57}"/>
                </a:ext>
              </a:extLst>
            </p:cNvPr>
            <p:cNvSpPr>
              <a:spLocks/>
            </p:cNvSpPr>
            <p:nvPr/>
          </p:nvSpPr>
          <p:spPr bwMode="auto">
            <a:xfrm>
              <a:off x="9432925" y="5130801"/>
              <a:ext cx="47625" cy="49213"/>
            </a:xfrm>
            <a:custGeom>
              <a:avLst/>
              <a:gdLst>
                <a:gd name="T0" fmla="*/ 154 w 154"/>
                <a:gd name="T1" fmla="*/ 77 h 155"/>
                <a:gd name="T2" fmla="*/ 152 w 154"/>
                <a:gd name="T3" fmla="*/ 93 h 155"/>
                <a:gd name="T4" fmla="*/ 148 w 154"/>
                <a:gd name="T5" fmla="*/ 108 h 155"/>
                <a:gd name="T6" fmla="*/ 141 w 154"/>
                <a:gd name="T7" fmla="*/ 120 h 155"/>
                <a:gd name="T8" fmla="*/ 131 w 154"/>
                <a:gd name="T9" fmla="*/ 132 h 155"/>
                <a:gd name="T10" fmla="*/ 120 w 154"/>
                <a:gd name="T11" fmla="*/ 141 h 155"/>
                <a:gd name="T12" fmla="*/ 106 w 154"/>
                <a:gd name="T13" fmla="*/ 148 h 155"/>
                <a:gd name="T14" fmla="*/ 93 w 154"/>
                <a:gd name="T15" fmla="*/ 152 h 155"/>
                <a:gd name="T16" fmla="*/ 77 w 154"/>
                <a:gd name="T17" fmla="*/ 155 h 155"/>
                <a:gd name="T18" fmla="*/ 69 w 154"/>
                <a:gd name="T19" fmla="*/ 154 h 155"/>
                <a:gd name="T20" fmla="*/ 54 w 154"/>
                <a:gd name="T21" fmla="*/ 151 h 155"/>
                <a:gd name="T22" fmla="*/ 40 w 154"/>
                <a:gd name="T23" fmla="*/ 146 h 155"/>
                <a:gd name="T24" fmla="*/ 27 w 154"/>
                <a:gd name="T25" fmla="*/ 136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2 w 154"/>
                <a:gd name="T41" fmla="*/ 35 h 155"/>
                <a:gd name="T42" fmla="*/ 23 w 154"/>
                <a:gd name="T43" fmla="*/ 23 h 155"/>
                <a:gd name="T44" fmla="*/ 34 w 154"/>
                <a:gd name="T45" fmla="*/ 13 h 155"/>
                <a:gd name="T46" fmla="*/ 47 w 154"/>
                <a:gd name="T47" fmla="*/ 6 h 155"/>
                <a:gd name="T48" fmla="*/ 62 w 154"/>
                <a:gd name="T49" fmla="*/ 1 h 155"/>
                <a:gd name="T50" fmla="*/ 77 w 154"/>
                <a:gd name="T51" fmla="*/ 0 h 155"/>
                <a:gd name="T52" fmla="*/ 85 w 154"/>
                <a:gd name="T53" fmla="*/ 0 h 155"/>
                <a:gd name="T54" fmla="*/ 99 w 154"/>
                <a:gd name="T55" fmla="*/ 4 h 155"/>
                <a:gd name="T56" fmla="*/ 113 w 154"/>
                <a:gd name="T57" fmla="*/ 9 h 155"/>
                <a:gd name="T58" fmla="*/ 126 w 154"/>
                <a:gd name="T59" fmla="*/ 17 h 155"/>
                <a:gd name="T60" fmla="*/ 136 w 154"/>
                <a:gd name="T61" fmla="*/ 29 h 155"/>
                <a:gd name="T62" fmla="*/ 144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8"/>
                  </a:lnTo>
                  <a:lnTo>
                    <a:pt x="144" y="114"/>
                  </a:lnTo>
                  <a:lnTo>
                    <a:pt x="141" y="120"/>
                  </a:lnTo>
                  <a:lnTo>
                    <a:pt x="136" y="126"/>
                  </a:lnTo>
                  <a:lnTo>
                    <a:pt x="131" y="132"/>
                  </a:lnTo>
                  <a:lnTo>
                    <a:pt x="126" y="136"/>
                  </a:lnTo>
                  <a:lnTo>
                    <a:pt x="120" y="141"/>
                  </a:lnTo>
                  <a:lnTo>
                    <a:pt x="113" y="146"/>
                  </a:lnTo>
                  <a:lnTo>
                    <a:pt x="106" y="148"/>
                  </a:lnTo>
                  <a:lnTo>
                    <a:pt x="99" y="151"/>
                  </a:lnTo>
                  <a:lnTo>
                    <a:pt x="93" y="152"/>
                  </a:lnTo>
                  <a:lnTo>
                    <a:pt x="85" y="154"/>
                  </a:lnTo>
                  <a:lnTo>
                    <a:pt x="77" y="155"/>
                  </a:lnTo>
                  <a:lnTo>
                    <a:pt x="77" y="155"/>
                  </a:lnTo>
                  <a:lnTo>
                    <a:pt x="69" y="154"/>
                  </a:lnTo>
                  <a:lnTo>
                    <a:pt x="62" y="152"/>
                  </a:lnTo>
                  <a:lnTo>
                    <a:pt x="54" y="151"/>
                  </a:lnTo>
                  <a:lnTo>
                    <a:pt x="47" y="148"/>
                  </a:lnTo>
                  <a:lnTo>
                    <a:pt x="40" y="146"/>
                  </a:lnTo>
                  <a:lnTo>
                    <a:pt x="34" y="141"/>
                  </a:lnTo>
                  <a:lnTo>
                    <a:pt x="27" y="136"/>
                  </a:lnTo>
                  <a:lnTo>
                    <a:pt x="23" y="132"/>
                  </a:lnTo>
                  <a:lnTo>
                    <a:pt x="17" y="126"/>
                  </a:lnTo>
                  <a:lnTo>
                    <a:pt x="12"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3"/>
                  </a:lnTo>
                  <a:lnTo>
                    <a:pt x="136" y="29"/>
                  </a:lnTo>
                  <a:lnTo>
                    <a:pt x="141" y="35"/>
                  </a:lnTo>
                  <a:lnTo>
                    <a:pt x="144" y="40"/>
                  </a:lnTo>
                  <a:lnTo>
                    <a:pt x="148"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0" name="Freeform 1881">
              <a:extLst>
                <a:ext uri="{FF2B5EF4-FFF2-40B4-BE49-F238E27FC236}">
                  <a16:creationId xmlns:a16="http://schemas.microsoft.com/office/drawing/2014/main" id="{EAE7FD54-C51C-4C78-912E-EF70F016FEAA}"/>
                </a:ext>
              </a:extLst>
            </p:cNvPr>
            <p:cNvSpPr>
              <a:spLocks/>
            </p:cNvSpPr>
            <p:nvPr/>
          </p:nvSpPr>
          <p:spPr bwMode="auto">
            <a:xfrm>
              <a:off x="9501188" y="5130801"/>
              <a:ext cx="49213" cy="49213"/>
            </a:xfrm>
            <a:custGeom>
              <a:avLst/>
              <a:gdLst>
                <a:gd name="T0" fmla="*/ 155 w 155"/>
                <a:gd name="T1" fmla="*/ 77 h 155"/>
                <a:gd name="T2" fmla="*/ 153 w 155"/>
                <a:gd name="T3" fmla="*/ 93 h 155"/>
                <a:gd name="T4" fmla="*/ 148 w 155"/>
                <a:gd name="T5" fmla="*/ 108 h 155"/>
                <a:gd name="T6" fmla="*/ 141 w 155"/>
                <a:gd name="T7" fmla="*/ 120 h 155"/>
                <a:gd name="T8" fmla="*/ 132 w 155"/>
                <a:gd name="T9" fmla="*/ 132 h 155"/>
                <a:gd name="T10" fmla="*/ 121 w 155"/>
                <a:gd name="T11" fmla="*/ 141 h 155"/>
                <a:gd name="T12" fmla="*/ 108 w 155"/>
                <a:gd name="T13" fmla="*/ 148 h 155"/>
                <a:gd name="T14" fmla="*/ 93 w 155"/>
                <a:gd name="T15" fmla="*/ 152 h 155"/>
                <a:gd name="T16" fmla="*/ 77 w 155"/>
                <a:gd name="T17" fmla="*/ 155 h 155"/>
                <a:gd name="T18" fmla="*/ 69 w 155"/>
                <a:gd name="T19" fmla="*/ 154 h 155"/>
                <a:gd name="T20" fmla="*/ 54 w 155"/>
                <a:gd name="T21" fmla="*/ 151 h 155"/>
                <a:gd name="T22" fmla="*/ 41 w 155"/>
                <a:gd name="T23" fmla="*/ 146 h 155"/>
                <a:gd name="T24" fmla="*/ 28 w 155"/>
                <a:gd name="T25" fmla="*/ 136 h 155"/>
                <a:gd name="T26" fmla="*/ 18 w 155"/>
                <a:gd name="T27" fmla="*/ 126 h 155"/>
                <a:gd name="T28" fmla="*/ 10 w 155"/>
                <a:gd name="T29" fmla="*/ 114 h 155"/>
                <a:gd name="T30" fmla="*/ 4 w 155"/>
                <a:gd name="T31" fmla="*/ 100 h 155"/>
                <a:gd name="T32" fmla="*/ 0 w 155"/>
                <a:gd name="T33" fmla="*/ 85 h 155"/>
                <a:gd name="T34" fmla="*/ 0 w 155"/>
                <a:gd name="T35" fmla="*/ 77 h 155"/>
                <a:gd name="T36" fmla="*/ 2 w 155"/>
                <a:gd name="T37" fmla="*/ 62 h 155"/>
                <a:gd name="T38" fmla="*/ 6 w 155"/>
                <a:gd name="T39" fmla="*/ 47 h 155"/>
                <a:gd name="T40" fmla="*/ 13 w 155"/>
                <a:gd name="T41" fmla="*/ 35 h 155"/>
                <a:gd name="T42" fmla="*/ 23 w 155"/>
                <a:gd name="T43" fmla="*/ 23 h 155"/>
                <a:gd name="T44" fmla="*/ 35 w 155"/>
                <a:gd name="T45" fmla="*/ 13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7 h 155"/>
                <a:gd name="T60" fmla="*/ 137 w 155"/>
                <a:gd name="T61" fmla="*/ 29 h 155"/>
                <a:gd name="T62" fmla="*/ 145 w 155"/>
                <a:gd name="T63" fmla="*/ 40 h 155"/>
                <a:gd name="T64" fmla="*/ 152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2" y="100"/>
                  </a:lnTo>
                  <a:lnTo>
                    <a:pt x="148" y="108"/>
                  </a:lnTo>
                  <a:lnTo>
                    <a:pt x="145" y="114"/>
                  </a:lnTo>
                  <a:lnTo>
                    <a:pt x="141" y="120"/>
                  </a:lnTo>
                  <a:lnTo>
                    <a:pt x="137" y="126"/>
                  </a:lnTo>
                  <a:lnTo>
                    <a:pt x="132" y="132"/>
                  </a:lnTo>
                  <a:lnTo>
                    <a:pt x="126" y="136"/>
                  </a:lnTo>
                  <a:lnTo>
                    <a:pt x="121"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1" y="146"/>
                  </a:lnTo>
                  <a:lnTo>
                    <a:pt x="35" y="141"/>
                  </a:lnTo>
                  <a:lnTo>
                    <a:pt x="28" y="136"/>
                  </a:lnTo>
                  <a:lnTo>
                    <a:pt x="23" y="132"/>
                  </a:lnTo>
                  <a:lnTo>
                    <a:pt x="18" y="126"/>
                  </a:lnTo>
                  <a:lnTo>
                    <a:pt x="13" y="120"/>
                  </a:lnTo>
                  <a:lnTo>
                    <a:pt x="10" y="114"/>
                  </a:lnTo>
                  <a:lnTo>
                    <a:pt x="6" y="108"/>
                  </a:lnTo>
                  <a:lnTo>
                    <a:pt x="4" y="100"/>
                  </a:lnTo>
                  <a:lnTo>
                    <a:pt x="2" y="93"/>
                  </a:lnTo>
                  <a:lnTo>
                    <a:pt x="0" y="85"/>
                  </a:lnTo>
                  <a:lnTo>
                    <a:pt x="0" y="77"/>
                  </a:lnTo>
                  <a:lnTo>
                    <a:pt x="0" y="77"/>
                  </a:lnTo>
                  <a:lnTo>
                    <a:pt x="0" y="70"/>
                  </a:lnTo>
                  <a:lnTo>
                    <a:pt x="2" y="62"/>
                  </a:lnTo>
                  <a:lnTo>
                    <a:pt x="4" y="54"/>
                  </a:lnTo>
                  <a:lnTo>
                    <a:pt x="6" y="47"/>
                  </a:lnTo>
                  <a:lnTo>
                    <a:pt x="10" y="40"/>
                  </a:lnTo>
                  <a:lnTo>
                    <a:pt x="13" y="35"/>
                  </a:lnTo>
                  <a:lnTo>
                    <a:pt x="18" y="29"/>
                  </a:lnTo>
                  <a:lnTo>
                    <a:pt x="23" y="23"/>
                  </a:lnTo>
                  <a:lnTo>
                    <a:pt x="28" y="17"/>
                  </a:lnTo>
                  <a:lnTo>
                    <a:pt x="35" y="13"/>
                  </a:lnTo>
                  <a:lnTo>
                    <a:pt x="41"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3"/>
                  </a:lnTo>
                  <a:lnTo>
                    <a:pt x="137" y="29"/>
                  </a:lnTo>
                  <a:lnTo>
                    <a:pt x="141" y="35"/>
                  </a:lnTo>
                  <a:lnTo>
                    <a:pt x="145" y="40"/>
                  </a:lnTo>
                  <a:lnTo>
                    <a:pt x="148" y="47"/>
                  </a:lnTo>
                  <a:lnTo>
                    <a:pt x="152" y="54"/>
                  </a:lnTo>
                  <a:lnTo>
                    <a:pt x="153"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1" name="Freeform 1882">
              <a:extLst>
                <a:ext uri="{FF2B5EF4-FFF2-40B4-BE49-F238E27FC236}">
                  <a16:creationId xmlns:a16="http://schemas.microsoft.com/office/drawing/2014/main" id="{C48A1E89-D64D-4218-B87F-20C358967C26}"/>
                </a:ext>
              </a:extLst>
            </p:cNvPr>
            <p:cNvSpPr>
              <a:spLocks/>
            </p:cNvSpPr>
            <p:nvPr/>
          </p:nvSpPr>
          <p:spPr bwMode="auto">
            <a:xfrm>
              <a:off x="9571038" y="5130801"/>
              <a:ext cx="49213" cy="49213"/>
            </a:xfrm>
            <a:custGeom>
              <a:avLst/>
              <a:gdLst>
                <a:gd name="T0" fmla="*/ 154 w 154"/>
                <a:gd name="T1" fmla="*/ 77 h 155"/>
                <a:gd name="T2" fmla="*/ 153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8 h 155"/>
                <a:gd name="T14" fmla="*/ 92 w 154"/>
                <a:gd name="T15" fmla="*/ 152 h 155"/>
                <a:gd name="T16" fmla="*/ 77 w 154"/>
                <a:gd name="T17" fmla="*/ 155 h 155"/>
                <a:gd name="T18" fmla="*/ 69 w 154"/>
                <a:gd name="T19" fmla="*/ 154 h 155"/>
                <a:gd name="T20" fmla="*/ 54 w 154"/>
                <a:gd name="T21" fmla="*/ 151 h 155"/>
                <a:gd name="T22" fmla="*/ 40 w 154"/>
                <a:gd name="T23" fmla="*/ 146 h 155"/>
                <a:gd name="T24" fmla="*/ 28 w 154"/>
                <a:gd name="T25" fmla="*/ 136 h 155"/>
                <a:gd name="T26" fmla="*/ 17 w 154"/>
                <a:gd name="T27" fmla="*/ 126 h 155"/>
                <a:gd name="T28" fmla="*/ 9 w 154"/>
                <a:gd name="T29" fmla="*/ 114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4 w 154"/>
                <a:gd name="T45" fmla="*/ 13 h 155"/>
                <a:gd name="T46" fmla="*/ 47 w 154"/>
                <a:gd name="T47" fmla="*/ 6 h 155"/>
                <a:gd name="T48" fmla="*/ 61 w 154"/>
                <a:gd name="T49" fmla="*/ 1 h 155"/>
                <a:gd name="T50" fmla="*/ 77 w 154"/>
                <a:gd name="T51" fmla="*/ 0 h 155"/>
                <a:gd name="T52" fmla="*/ 85 w 154"/>
                <a:gd name="T53" fmla="*/ 0 h 155"/>
                <a:gd name="T54" fmla="*/ 100 w 154"/>
                <a:gd name="T55" fmla="*/ 4 h 155"/>
                <a:gd name="T56" fmla="*/ 114 w 154"/>
                <a:gd name="T57" fmla="*/ 9 h 155"/>
                <a:gd name="T58" fmla="*/ 126 w 154"/>
                <a:gd name="T59" fmla="*/ 17 h 155"/>
                <a:gd name="T60" fmla="*/ 137 w 154"/>
                <a:gd name="T61" fmla="*/ 29 h 155"/>
                <a:gd name="T62" fmla="*/ 145 w 154"/>
                <a:gd name="T63" fmla="*/ 40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0" y="100"/>
                  </a:lnTo>
                  <a:lnTo>
                    <a:pt x="148" y="108"/>
                  </a:lnTo>
                  <a:lnTo>
                    <a:pt x="145" y="114"/>
                  </a:lnTo>
                  <a:lnTo>
                    <a:pt x="141" y="120"/>
                  </a:lnTo>
                  <a:lnTo>
                    <a:pt x="137" y="126"/>
                  </a:lnTo>
                  <a:lnTo>
                    <a:pt x="132" y="132"/>
                  </a:lnTo>
                  <a:lnTo>
                    <a:pt x="126" y="136"/>
                  </a:lnTo>
                  <a:lnTo>
                    <a:pt x="120" y="141"/>
                  </a:lnTo>
                  <a:lnTo>
                    <a:pt x="114" y="146"/>
                  </a:lnTo>
                  <a:lnTo>
                    <a:pt x="107" y="148"/>
                  </a:lnTo>
                  <a:lnTo>
                    <a:pt x="100" y="151"/>
                  </a:lnTo>
                  <a:lnTo>
                    <a:pt x="92" y="152"/>
                  </a:lnTo>
                  <a:lnTo>
                    <a:pt x="85" y="154"/>
                  </a:lnTo>
                  <a:lnTo>
                    <a:pt x="77" y="155"/>
                  </a:lnTo>
                  <a:lnTo>
                    <a:pt x="77" y="155"/>
                  </a:lnTo>
                  <a:lnTo>
                    <a:pt x="69" y="154"/>
                  </a:lnTo>
                  <a:lnTo>
                    <a:pt x="61" y="152"/>
                  </a:lnTo>
                  <a:lnTo>
                    <a:pt x="54" y="151"/>
                  </a:lnTo>
                  <a:lnTo>
                    <a:pt x="47" y="148"/>
                  </a:lnTo>
                  <a:lnTo>
                    <a:pt x="40" y="146"/>
                  </a:lnTo>
                  <a:lnTo>
                    <a:pt x="34" y="141"/>
                  </a:lnTo>
                  <a:lnTo>
                    <a:pt x="28" y="136"/>
                  </a:lnTo>
                  <a:lnTo>
                    <a:pt x="22" y="132"/>
                  </a:lnTo>
                  <a:lnTo>
                    <a:pt x="17" y="126"/>
                  </a:lnTo>
                  <a:lnTo>
                    <a:pt x="13" y="120"/>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7"/>
                  </a:lnTo>
                  <a:lnTo>
                    <a:pt x="34"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6" y="17"/>
                  </a:lnTo>
                  <a:lnTo>
                    <a:pt x="132" y="23"/>
                  </a:lnTo>
                  <a:lnTo>
                    <a:pt x="137" y="29"/>
                  </a:lnTo>
                  <a:lnTo>
                    <a:pt x="141" y="35"/>
                  </a:lnTo>
                  <a:lnTo>
                    <a:pt x="145" y="40"/>
                  </a:lnTo>
                  <a:lnTo>
                    <a:pt x="148" y="47"/>
                  </a:lnTo>
                  <a:lnTo>
                    <a:pt x="150"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2" name="Freeform 1883">
              <a:extLst>
                <a:ext uri="{FF2B5EF4-FFF2-40B4-BE49-F238E27FC236}">
                  <a16:creationId xmlns:a16="http://schemas.microsoft.com/office/drawing/2014/main" id="{3742BB3E-FCC1-4BD8-9F38-AB4651B7F83C}"/>
                </a:ext>
              </a:extLst>
            </p:cNvPr>
            <p:cNvSpPr>
              <a:spLocks/>
            </p:cNvSpPr>
            <p:nvPr/>
          </p:nvSpPr>
          <p:spPr bwMode="auto">
            <a:xfrm>
              <a:off x="9642475" y="5130801"/>
              <a:ext cx="49213" cy="49213"/>
            </a:xfrm>
            <a:custGeom>
              <a:avLst/>
              <a:gdLst>
                <a:gd name="T0" fmla="*/ 155 w 155"/>
                <a:gd name="T1" fmla="*/ 77 h 155"/>
                <a:gd name="T2" fmla="*/ 153 w 155"/>
                <a:gd name="T3" fmla="*/ 93 h 155"/>
                <a:gd name="T4" fmla="*/ 148 w 155"/>
                <a:gd name="T5" fmla="*/ 108 h 155"/>
                <a:gd name="T6" fmla="*/ 141 w 155"/>
                <a:gd name="T7" fmla="*/ 120 h 155"/>
                <a:gd name="T8" fmla="*/ 132 w 155"/>
                <a:gd name="T9" fmla="*/ 132 h 155"/>
                <a:gd name="T10" fmla="*/ 121 w 155"/>
                <a:gd name="T11" fmla="*/ 141 h 155"/>
                <a:gd name="T12" fmla="*/ 108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6 h 155"/>
                <a:gd name="T24" fmla="*/ 29 w 155"/>
                <a:gd name="T25" fmla="*/ 136 h 155"/>
                <a:gd name="T26" fmla="*/ 19 w 155"/>
                <a:gd name="T27" fmla="*/ 126 h 155"/>
                <a:gd name="T28" fmla="*/ 9 w 155"/>
                <a:gd name="T29" fmla="*/ 114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4 w 155"/>
                <a:gd name="T41" fmla="*/ 35 h 155"/>
                <a:gd name="T42" fmla="*/ 23 w 155"/>
                <a:gd name="T43" fmla="*/ 23 h 155"/>
                <a:gd name="T44" fmla="*/ 35 w 155"/>
                <a:gd name="T45" fmla="*/ 13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7 h 155"/>
                <a:gd name="T60" fmla="*/ 137 w 155"/>
                <a:gd name="T61" fmla="*/ 29 h 155"/>
                <a:gd name="T62" fmla="*/ 146 w 155"/>
                <a:gd name="T63" fmla="*/ 40 h 155"/>
                <a:gd name="T64" fmla="*/ 151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8"/>
                  </a:lnTo>
                  <a:lnTo>
                    <a:pt x="146" y="114"/>
                  </a:lnTo>
                  <a:lnTo>
                    <a:pt x="141" y="120"/>
                  </a:lnTo>
                  <a:lnTo>
                    <a:pt x="137" y="126"/>
                  </a:lnTo>
                  <a:lnTo>
                    <a:pt x="132" y="132"/>
                  </a:lnTo>
                  <a:lnTo>
                    <a:pt x="126" y="136"/>
                  </a:lnTo>
                  <a:lnTo>
                    <a:pt x="121"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9" y="126"/>
                  </a:lnTo>
                  <a:lnTo>
                    <a:pt x="14" y="120"/>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4" y="35"/>
                  </a:lnTo>
                  <a:lnTo>
                    <a:pt x="19" y="29"/>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3"/>
                  </a:lnTo>
                  <a:lnTo>
                    <a:pt x="137" y="29"/>
                  </a:lnTo>
                  <a:lnTo>
                    <a:pt x="141" y="35"/>
                  </a:lnTo>
                  <a:lnTo>
                    <a:pt x="146" y="40"/>
                  </a:lnTo>
                  <a:lnTo>
                    <a:pt x="148" y="47"/>
                  </a:lnTo>
                  <a:lnTo>
                    <a:pt x="151" y="54"/>
                  </a:lnTo>
                  <a:lnTo>
                    <a:pt x="153"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3" name="Freeform 1884">
              <a:extLst>
                <a:ext uri="{FF2B5EF4-FFF2-40B4-BE49-F238E27FC236}">
                  <a16:creationId xmlns:a16="http://schemas.microsoft.com/office/drawing/2014/main" id="{1ACF741A-E3A6-43DF-BB05-FDAC5A6CDA7B}"/>
                </a:ext>
              </a:extLst>
            </p:cNvPr>
            <p:cNvSpPr>
              <a:spLocks/>
            </p:cNvSpPr>
            <p:nvPr/>
          </p:nvSpPr>
          <p:spPr bwMode="auto">
            <a:xfrm>
              <a:off x="9712325" y="5130801"/>
              <a:ext cx="47625" cy="49213"/>
            </a:xfrm>
            <a:custGeom>
              <a:avLst/>
              <a:gdLst>
                <a:gd name="T0" fmla="*/ 154 w 154"/>
                <a:gd name="T1" fmla="*/ 77 h 155"/>
                <a:gd name="T2" fmla="*/ 153 w 154"/>
                <a:gd name="T3" fmla="*/ 93 h 155"/>
                <a:gd name="T4" fmla="*/ 149 w 154"/>
                <a:gd name="T5" fmla="*/ 108 h 155"/>
                <a:gd name="T6" fmla="*/ 141 w 154"/>
                <a:gd name="T7" fmla="*/ 120 h 155"/>
                <a:gd name="T8" fmla="*/ 132 w 154"/>
                <a:gd name="T9" fmla="*/ 132 h 155"/>
                <a:gd name="T10" fmla="*/ 120 w 154"/>
                <a:gd name="T11" fmla="*/ 141 h 155"/>
                <a:gd name="T12" fmla="*/ 107 w 154"/>
                <a:gd name="T13" fmla="*/ 148 h 155"/>
                <a:gd name="T14" fmla="*/ 93 w 154"/>
                <a:gd name="T15" fmla="*/ 152 h 155"/>
                <a:gd name="T16" fmla="*/ 78 w 154"/>
                <a:gd name="T17" fmla="*/ 155 h 155"/>
                <a:gd name="T18" fmla="*/ 70 w 154"/>
                <a:gd name="T19" fmla="*/ 154 h 155"/>
                <a:gd name="T20" fmla="*/ 54 w 154"/>
                <a:gd name="T21" fmla="*/ 151 h 155"/>
                <a:gd name="T22" fmla="*/ 40 w 154"/>
                <a:gd name="T23" fmla="*/ 146 h 155"/>
                <a:gd name="T24" fmla="*/ 29 w 154"/>
                <a:gd name="T25" fmla="*/ 136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1 h 155"/>
                <a:gd name="T50" fmla="*/ 78 w 154"/>
                <a:gd name="T51" fmla="*/ 0 h 155"/>
                <a:gd name="T52" fmla="*/ 85 w 154"/>
                <a:gd name="T53" fmla="*/ 0 h 155"/>
                <a:gd name="T54" fmla="*/ 101 w 154"/>
                <a:gd name="T55" fmla="*/ 4 h 155"/>
                <a:gd name="T56" fmla="*/ 114 w 154"/>
                <a:gd name="T57" fmla="*/ 9 h 155"/>
                <a:gd name="T58" fmla="*/ 126 w 154"/>
                <a:gd name="T59" fmla="*/ 17 h 155"/>
                <a:gd name="T60" fmla="*/ 137 w 154"/>
                <a:gd name="T61" fmla="*/ 29 h 155"/>
                <a:gd name="T62" fmla="*/ 145 w 154"/>
                <a:gd name="T63" fmla="*/ 40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4"/>
                  </a:lnTo>
                  <a:lnTo>
                    <a:pt x="141" y="120"/>
                  </a:lnTo>
                  <a:lnTo>
                    <a:pt x="137" y="126"/>
                  </a:lnTo>
                  <a:lnTo>
                    <a:pt x="132" y="132"/>
                  </a:lnTo>
                  <a:lnTo>
                    <a:pt x="126" y="136"/>
                  </a:lnTo>
                  <a:lnTo>
                    <a:pt x="120" y="141"/>
                  </a:lnTo>
                  <a:lnTo>
                    <a:pt x="114" y="146"/>
                  </a:lnTo>
                  <a:lnTo>
                    <a:pt x="107" y="148"/>
                  </a:lnTo>
                  <a:lnTo>
                    <a:pt x="101" y="151"/>
                  </a:lnTo>
                  <a:lnTo>
                    <a:pt x="93" y="152"/>
                  </a:lnTo>
                  <a:lnTo>
                    <a:pt x="85" y="154"/>
                  </a:lnTo>
                  <a:lnTo>
                    <a:pt x="78" y="155"/>
                  </a:lnTo>
                  <a:lnTo>
                    <a:pt x="78" y="155"/>
                  </a:lnTo>
                  <a:lnTo>
                    <a:pt x="70" y="154"/>
                  </a:lnTo>
                  <a:lnTo>
                    <a:pt x="62" y="152"/>
                  </a:lnTo>
                  <a:lnTo>
                    <a:pt x="54" y="151"/>
                  </a:lnTo>
                  <a:lnTo>
                    <a:pt x="47" y="148"/>
                  </a:lnTo>
                  <a:lnTo>
                    <a:pt x="40" y="146"/>
                  </a:lnTo>
                  <a:lnTo>
                    <a:pt x="34" y="141"/>
                  </a:lnTo>
                  <a:lnTo>
                    <a:pt x="29" y="136"/>
                  </a:lnTo>
                  <a:lnTo>
                    <a:pt x="23" y="132"/>
                  </a:lnTo>
                  <a:lnTo>
                    <a:pt x="18" y="126"/>
                  </a:lnTo>
                  <a:lnTo>
                    <a:pt x="14" y="120"/>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9" y="17"/>
                  </a:lnTo>
                  <a:lnTo>
                    <a:pt x="34" y="13"/>
                  </a:lnTo>
                  <a:lnTo>
                    <a:pt x="40" y="9"/>
                  </a:lnTo>
                  <a:lnTo>
                    <a:pt x="47" y="6"/>
                  </a:lnTo>
                  <a:lnTo>
                    <a:pt x="54" y="4"/>
                  </a:lnTo>
                  <a:lnTo>
                    <a:pt x="62" y="1"/>
                  </a:lnTo>
                  <a:lnTo>
                    <a:pt x="70" y="0"/>
                  </a:lnTo>
                  <a:lnTo>
                    <a:pt x="78" y="0"/>
                  </a:lnTo>
                  <a:lnTo>
                    <a:pt x="78" y="0"/>
                  </a:lnTo>
                  <a:lnTo>
                    <a:pt x="85" y="0"/>
                  </a:lnTo>
                  <a:lnTo>
                    <a:pt x="93" y="1"/>
                  </a:lnTo>
                  <a:lnTo>
                    <a:pt x="101" y="4"/>
                  </a:lnTo>
                  <a:lnTo>
                    <a:pt x="107" y="6"/>
                  </a:lnTo>
                  <a:lnTo>
                    <a:pt x="114" y="9"/>
                  </a:lnTo>
                  <a:lnTo>
                    <a:pt x="120" y="13"/>
                  </a:lnTo>
                  <a:lnTo>
                    <a:pt x="126" y="17"/>
                  </a:lnTo>
                  <a:lnTo>
                    <a:pt x="132" y="23"/>
                  </a:lnTo>
                  <a:lnTo>
                    <a:pt x="137" y="29"/>
                  </a:lnTo>
                  <a:lnTo>
                    <a:pt x="141" y="35"/>
                  </a:lnTo>
                  <a:lnTo>
                    <a:pt x="145" y="40"/>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4" name="Freeform 1885">
              <a:extLst>
                <a:ext uri="{FF2B5EF4-FFF2-40B4-BE49-F238E27FC236}">
                  <a16:creationId xmlns:a16="http://schemas.microsoft.com/office/drawing/2014/main" id="{31D50A9D-CE09-4053-A04C-7D88F60FCDFB}"/>
                </a:ext>
              </a:extLst>
            </p:cNvPr>
            <p:cNvSpPr>
              <a:spLocks/>
            </p:cNvSpPr>
            <p:nvPr/>
          </p:nvSpPr>
          <p:spPr bwMode="auto">
            <a:xfrm>
              <a:off x="9432925" y="5060951"/>
              <a:ext cx="47625" cy="49213"/>
            </a:xfrm>
            <a:custGeom>
              <a:avLst/>
              <a:gdLst>
                <a:gd name="T0" fmla="*/ 154 w 154"/>
                <a:gd name="T1" fmla="*/ 77 h 155"/>
                <a:gd name="T2" fmla="*/ 152 w 154"/>
                <a:gd name="T3" fmla="*/ 93 h 155"/>
                <a:gd name="T4" fmla="*/ 148 w 154"/>
                <a:gd name="T5" fmla="*/ 107 h 155"/>
                <a:gd name="T6" fmla="*/ 141 w 154"/>
                <a:gd name="T7" fmla="*/ 120 h 155"/>
                <a:gd name="T8" fmla="*/ 131 w 154"/>
                <a:gd name="T9" fmla="*/ 132 h 155"/>
                <a:gd name="T10" fmla="*/ 120 w 154"/>
                <a:gd name="T11" fmla="*/ 141 h 155"/>
                <a:gd name="T12" fmla="*/ 106 w 154"/>
                <a:gd name="T13" fmla="*/ 148 h 155"/>
                <a:gd name="T14" fmla="*/ 93 w 154"/>
                <a:gd name="T15" fmla="*/ 152 h 155"/>
                <a:gd name="T16" fmla="*/ 77 w 154"/>
                <a:gd name="T17" fmla="*/ 155 h 155"/>
                <a:gd name="T18" fmla="*/ 69 w 154"/>
                <a:gd name="T19" fmla="*/ 154 h 155"/>
                <a:gd name="T20" fmla="*/ 54 w 154"/>
                <a:gd name="T21" fmla="*/ 151 h 155"/>
                <a:gd name="T22" fmla="*/ 40 w 154"/>
                <a:gd name="T23" fmla="*/ 144 h 155"/>
                <a:gd name="T24" fmla="*/ 27 w 154"/>
                <a:gd name="T25" fmla="*/ 136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2 w 154"/>
                <a:gd name="T41" fmla="*/ 35 h 155"/>
                <a:gd name="T42" fmla="*/ 23 w 154"/>
                <a:gd name="T43" fmla="*/ 23 h 155"/>
                <a:gd name="T44" fmla="*/ 34 w 154"/>
                <a:gd name="T45" fmla="*/ 13 h 155"/>
                <a:gd name="T46" fmla="*/ 47 w 154"/>
                <a:gd name="T47" fmla="*/ 6 h 155"/>
                <a:gd name="T48" fmla="*/ 62 w 154"/>
                <a:gd name="T49" fmla="*/ 1 h 155"/>
                <a:gd name="T50" fmla="*/ 77 w 154"/>
                <a:gd name="T51" fmla="*/ 0 h 155"/>
                <a:gd name="T52" fmla="*/ 85 w 154"/>
                <a:gd name="T53" fmla="*/ 0 h 155"/>
                <a:gd name="T54" fmla="*/ 99 w 154"/>
                <a:gd name="T55" fmla="*/ 4 h 155"/>
                <a:gd name="T56" fmla="*/ 113 w 154"/>
                <a:gd name="T57" fmla="*/ 9 h 155"/>
                <a:gd name="T58" fmla="*/ 126 w 154"/>
                <a:gd name="T59" fmla="*/ 17 h 155"/>
                <a:gd name="T60" fmla="*/ 136 w 154"/>
                <a:gd name="T61" fmla="*/ 28 h 155"/>
                <a:gd name="T62" fmla="*/ 144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7"/>
                  </a:lnTo>
                  <a:lnTo>
                    <a:pt x="144" y="114"/>
                  </a:lnTo>
                  <a:lnTo>
                    <a:pt x="141" y="120"/>
                  </a:lnTo>
                  <a:lnTo>
                    <a:pt x="136" y="126"/>
                  </a:lnTo>
                  <a:lnTo>
                    <a:pt x="131" y="132"/>
                  </a:lnTo>
                  <a:lnTo>
                    <a:pt x="126" y="136"/>
                  </a:lnTo>
                  <a:lnTo>
                    <a:pt x="120" y="141"/>
                  </a:lnTo>
                  <a:lnTo>
                    <a:pt x="113" y="144"/>
                  </a:lnTo>
                  <a:lnTo>
                    <a:pt x="106" y="148"/>
                  </a:lnTo>
                  <a:lnTo>
                    <a:pt x="99" y="151"/>
                  </a:lnTo>
                  <a:lnTo>
                    <a:pt x="93" y="152"/>
                  </a:lnTo>
                  <a:lnTo>
                    <a:pt x="85" y="154"/>
                  </a:lnTo>
                  <a:lnTo>
                    <a:pt x="77" y="155"/>
                  </a:lnTo>
                  <a:lnTo>
                    <a:pt x="77" y="155"/>
                  </a:lnTo>
                  <a:lnTo>
                    <a:pt x="69" y="154"/>
                  </a:lnTo>
                  <a:lnTo>
                    <a:pt x="62" y="152"/>
                  </a:lnTo>
                  <a:lnTo>
                    <a:pt x="54" y="151"/>
                  </a:lnTo>
                  <a:lnTo>
                    <a:pt x="47" y="148"/>
                  </a:lnTo>
                  <a:lnTo>
                    <a:pt x="40" y="144"/>
                  </a:lnTo>
                  <a:lnTo>
                    <a:pt x="34" y="141"/>
                  </a:lnTo>
                  <a:lnTo>
                    <a:pt x="27" y="136"/>
                  </a:lnTo>
                  <a:lnTo>
                    <a:pt x="23" y="132"/>
                  </a:lnTo>
                  <a:lnTo>
                    <a:pt x="17" y="126"/>
                  </a:lnTo>
                  <a:lnTo>
                    <a:pt x="12"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3"/>
                  </a:lnTo>
                  <a:lnTo>
                    <a:pt x="136" y="28"/>
                  </a:lnTo>
                  <a:lnTo>
                    <a:pt x="141" y="35"/>
                  </a:lnTo>
                  <a:lnTo>
                    <a:pt x="144"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5" name="Freeform 1886">
              <a:extLst>
                <a:ext uri="{FF2B5EF4-FFF2-40B4-BE49-F238E27FC236}">
                  <a16:creationId xmlns:a16="http://schemas.microsoft.com/office/drawing/2014/main" id="{0E04FDA4-47C8-481B-8CFB-B81B90E8F072}"/>
                </a:ext>
              </a:extLst>
            </p:cNvPr>
            <p:cNvSpPr>
              <a:spLocks/>
            </p:cNvSpPr>
            <p:nvPr/>
          </p:nvSpPr>
          <p:spPr bwMode="auto">
            <a:xfrm>
              <a:off x="9501188" y="5060951"/>
              <a:ext cx="49213" cy="49213"/>
            </a:xfrm>
            <a:custGeom>
              <a:avLst/>
              <a:gdLst>
                <a:gd name="T0" fmla="*/ 155 w 155"/>
                <a:gd name="T1" fmla="*/ 77 h 155"/>
                <a:gd name="T2" fmla="*/ 153 w 155"/>
                <a:gd name="T3" fmla="*/ 93 h 155"/>
                <a:gd name="T4" fmla="*/ 148 w 155"/>
                <a:gd name="T5" fmla="*/ 107 h 155"/>
                <a:gd name="T6" fmla="*/ 141 w 155"/>
                <a:gd name="T7" fmla="*/ 120 h 155"/>
                <a:gd name="T8" fmla="*/ 132 w 155"/>
                <a:gd name="T9" fmla="*/ 132 h 155"/>
                <a:gd name="T10" fmla="*/ 121 w 155"/>
                <a:gd name="T11" fmla="*/ 141 h 155"/>
                <a:gd name="T12" fmla="*/ 108 w 155"/>
                <a:gd name="T13" fmla="*/ 148 h 155"/>
                <a:gd name="T14" fmla="*/ 93 w 155"/>
                <a:gd name="T15" fmla="*/ 152 h 155"/>
                <a:gd name="T16" fmla="*/ 77 w 155"/>
                <a:gd name="T17" fmla="*/ 155 h 155"/>
                <a:gd name="T18" fmla="*/ 69 w 155"/>
                <a:gd name="T19" fmla="*/ 154 h 155"/>
                <a:gd name="T20" fmla="*/ 54 w 155"/>
                <a:gd name="T21" fmla="*/ 151 h 155"/>
                <a:gd name="T22" fmla="*/ 41 w 155"/>
                <a:gd name="T23" fmla="*/ 144 h 155"/>
                <a:gd name="T24" fmla="*/ 28 w 155"/>
                <a:gd name="T25" fmla="*/ 136 h 155"/>
                <a:gd name="T26" fmla="*/ 18 w 155"/>
                <a:gd name="T27" fmla="*/ 126 h 155"/>
                <a:gd name="T28" fmla="*/ 10 w 155"/>
                <a:gd name="T29" fmla="*/ 114 h 155"/>
                <a:gd name="T30" fmla="*/ 4 w 155"/>
                <a:gd name="T31" fmla="*/ 100 h 155"/>
                <a:gd name="T32" fmla="*/ 0 w 155"/>
                <a:gd name="T33" fmla="*/ 85 h 155"/>
                <a:gd name="T34" fmla="*/ 0 w 155"/>
                <a:gd name="T35" fmla="*/ 77 h 155"/>
                <a:gd name="T36" fmla="*/ 2 w 155"/>
                <a:gd name="T37" fmla="*/ 62 h 155"/>
                <a:gd name="T38" fmla="*/ 6 w 155"/>
                <a:gd name="T39" fmla="*/ 47 h 155"/>
                <a:gd name="T40" fmla="*/ 13 w 155"/>
                <a:gd name="T41" fmla="*/ 35 h 155"/>
                <a:gd name="T42" fmla="*/ 23 w 155"/>
                <a:gd name="T43" fmla="*/ 23 h 155"/>
                <a:gd name="T44" fmla="*/ 35 w 155"/>
                <a:gd name="T45" fmla="*/ 13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7 h 155"/>
                <a:gd name="T60" fmla="*/ 137 w 155"/>
                <a:gd name="T61" fmla="*/ 28 h 155"/>
                <a:gd name="T62" fmla="*/ 145 w 155"/>
                <a:gd name="T63" fmla="*/ 40 h 155"/>
                <a:gd name="T64" fmla="*/ 152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2" y="100"/>
                  </a:lnTo>
                  <a:lnTo>
                    <a:pt x="148" y="107"/>
                  </a:lnTo>
                  <a:lnTo>
                    <a:pt x="145" y="114"/>
                  </a:lnTo>
                  <a:lnTo>
                    <a:pt x="141" y="120"/>
                  </a:lnTo>
                  <a:lnTo>
                    <a:pt x="137" y="126"/>
                  </a:lnTo>
                  <a:lnTo>
                    <a:pt x="132" y="132"/>
                  </a:lnTo>
                  <a:lnTo>
                    <a:pt x="126" y="136"/>
                  </a:lnTo>
                  <a:lnTo>
                    <a:pt x="121" y="141"/>
                  </a:lnTo>
                  <a:lnTo>
                    <a:pt x="114" y="144"/>
                  </a:lnTo>
                  <a:lnTo>
                    <a:pt x="108" y="148"/>
                  </a:lnTo>
                  <a:lnTo>
                    <a:pt x="100" y="151"/>
                  </a:lnTo>
                  <a:lnTo>
                    <a:pt x="93" y="152"/>
                  </a:lnTo>
                  <a:lnTo>
                    <a:pt x="85" y="154"/>
                  </a:lnTo>
                  <a:lnTo>
                    <a:pt x="77" y="155"/>
                  </a:lnTo>
                  <a:lnTo>
                    <a:pt x="77" y="155"/>
                  </a:lnTo>
                  <a:lnTo>
                    <a:pt x="69" y="154"/>
                  </a:lnTo>
                  <a:lnTo>
                    <a:pt x="62" y="152"/>
                  </a:lnTo>
                  <a:lnTo>
                    <a:pt x="54" y="151"/>
                  </a:lnTo>
                  <a:lnTo>
                    <a:pt x="47" y="148"/>
                  </a:lnTo>
                  <a:lnTo>
                    <a:pt x="41" y="144"/>
                  </a:lnTo>
                  <a:lnTo>
                    <a:pt x="35" y="141"/>
                  </a:lnTo>
                  <a:lnTo>
                    <a:pt x="28" y="136"/>
                  </a:lnTo>
                  <a:lnTo>
                    <a:pt x="23" y="132"/>
                  </a:lnTo>
                  <a:lnTo>
                    <a:pt x="18" y="126"/>
                  </a:lnTo>
                  <a:lnTo>
                    <a:pt x="13" y="120"/>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3" y="35"/>
                  </a:lnTo>
                  <a:lnTo>
                    <a:pt x="18" y="28"/>
                  </a:lnTo>
                  <a:lnTo>
                    <a:pt x="23" y="23"/>
                  </a:lnTo>
                  <a:lnTo>
                    <a:pt x="28" y="17"/>
                  </a:lnTo>
                  <a:lnTo>
                    <a:pt x="35" y="13"/>
                  </a:lnTo>
                  <a:lnTo>
                    <a:pt x="41"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3"/>
                  </a:lnTo>
                  <a:lnTo>
                    <a:pt x="137" y="28"/>
                  </a:lnTo>
                  <a:lnTo>
                    <a:pt x="141" y="35"/>
                  </a:lnTo>
                  <a:lnTo>
                    <a:pt x="145" y="40"/>
                  </a:lnTo>
                  <a:lnTo>
                    <a:pt x="148" y="47"/>
                  </a:lnTo>
                  <a:lnTo>
                    <a:pt x="152"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6" name="Freeform 1887">
              <a:extLst>
                <a:ext uri="{FF2B5EF4-FFF2-40B4-BE49-F238E27FC236}">
                  <a16:creationId xmlns:a16="http://schemas.microsoft.com/office/drawing/2014/main" id="{CACAEFE6-71A4-4B86-B53B-1A0F9C58F481}"/>
                </a:ext>
              </a:extLst>
            </p:cNvPr>
            <p:cNvSpPr>
              <a:spLocks/>
            </p:cNvSpPr>
            <p:nvPr/>
          </p:nvSpPr>
          <p:spPr bwMode="auto">
            <a:xfrm>
              <a:off x="9363075" y="5130801"/>
              <a:ext cx="49213" cy="49213"/>
            </a:xfrm>
            <a:custGeom>
              <a:avLst/>
              <a:gdLst>
                <a:gd name="T0" fmla="*/ 155 w 155"/>
                <a:gd name="T1" fmla="*/ 77 h 155"/>
                <a:gd name="T2" fmla="*/ 153 w 155"/>
                <a:gd name="T3" fmla="*/ 93 h 155"/>
                <a:gd name="T4" fmla="*/ 148 w 155"/>
                <a:gd name="T5" fmla="*/ 108 h 155"/>
                <a:gd name="T6" fmla="*/ 141 w 155"/>
                <a:gd name="T7" fmla="*/ 120 h 155"/>
                <a:gd name="T8" fmla="*/ 132 w 155"/>
                <a:gd name="T9" fmla="*/ 132 h 155"/>
                <a:gd name="T10" fmla="*/ 121 w 155"/>
                <a:gd name="T11" fmla="*/ 141 h 155"/>
                <a:gd name="T12" fmla="*/ 108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6 h 155"/>
                <a:gd name="T24" fmla="*/ 29 w 155"/>
                <a:gd name="T25" fmla="*/ 136 h 155"/>
                <a:gd name="T26" fmla="*/ 19 w 155"/>
                <a:gd name="T27" fmla="*/ 126 h 155"/>
                <a:gd name="T28" fmla="*/ 10 w 155"/>
                <a:gd name="T29" fmla="*/ 114 h 155"/>
                <a:gd name="T30" fmla="*/ 4 w 155"/>
                <a:gd name="T31" fmla="*/ 100 h 155"/>
                <a:gd name="T32" fmla="*/ 0 w 155"/>
                <a:gd name="T33" fmla="*/ 85 h 155"/>
                <a:gd name="T34" fmla="*/ 0 w 155"/>
                <a:gd name="T35" fmla="*/ 77 h 155"/>
                <a:gd name="T36" fmla="*/ 2 w 155"/>
                <a:gd name="T37" fmla="*/ 62 h 155"/>
                <a:gd name="T38" fmla="*/ 6 w 155"/>
                <a:gd name="T39" fmla="*/ 47 h 155"/>
                <a:gd name="T40" fmla="*/ 14 w 155"/>
                <a:gd name="T41" fmla="*/ 35 h 155"/>
                <a:gd name="T42" fmla="*/ 23 w 155"/>
                <a:gd name="T43" fmla="*/ 23 h 155"/>
                <a:gd name="T44" fmla="*/ 35 w 155"/>
                <a:gd name="T45" fmla="*/ 13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7 h 155"/>
                <a:gd name="T60" fmla="*/ 137 w 155"/>
                <a:gd name="T61" fmla="*/ 29 h 155"/>
                <a:gd name="T62" fmla="*/ 146 w 155"/>
                <a:gd name="T63" fmla="*/ 40 h 155"/>
                <a:gd name="T64" fmla="*/ 152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2" y="100"/>
                  </a:lnTo>
                  <a:lnTo>
                    <a:pt x="148" y="108"/>
                  </a:lnTo>
                  <a:lnTo>
                    <a:pt x="146" y="114"/>
                  </a:lnTo>
                  <a:lnTo>
                    <a:pt x="141" y="120"/>
                  </a:lnTo>
                  <a:lnTo>
                    <a:pt x="137" y="126"/>
                  </a:lnTo>
                  <a:lnTo>
                    <a:pt x="132" y="132"/>
                  </a:lnTo>
                  <a:lnTo>
                    <a:pt x="126" y="136"/>
                  </a:lnTo>
                  <a:lnTo>
                    <a:pt x="121" y="141"/>
                  </a:lnTo>
                  <a:lnTo>
                    <a:pt x="114" y="146"/>
                  </a:lnTo>
                  <a:lnTo>
                    <a:pt x="108"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9" y="136"/>
                  </a:lnTo>
                  <a:lnTo>
                    <a:pt x="23" y="132"/>
                  </a:lnTo>
                  <a:lnTo>
                    <a:pt x="19" y="126"/>
                  </a:lnTo>
                  <a:lnTo>
                    <a:pt x="14" y="120"/>
                  </a:lnTo>
                  <a:lnTo>
                    <a:pt x="10" y="114"/>
                  </a:lnTo>
                  <a:lnTo>
                    <a:pt x="6" y="108"/>
                  </a:lnTo>
                  <a:lnTo>
                    <a:pt x="4" y="100"/>
                  </a:lnTo>
                  <a:lnTo>
                    <a:pt x="2" y="93"/>
                  </a:lnTo>
                  <a:lnTo>
                    <a:pt x="0" y="85"/>
                  </a:lnTo>
                  <a:lnTo>
                    <a:pt x="0" y="77"/>
                  </a:lnTo>
                  <a:lnTo>
                    <a:pt x="0" y="77"/>
                  </a:lnTo>
                  <a:lnTo>
                    <a:pt x="0" y="70"/>
                  </a:lnTo>
                  <a:lnTo>
                    <a:pt x="2" y="62"/>
                  </a:lnTo>
                  <a:lnTo>
                    <a:pt x="4" y="54"/>
                  </a:lnTo>
                  <a:lnTo>
                    <a:pt x="6" y="47"/>
                  </a:lnTo>
                  <a:lnTo>
                    <a:pt x="10" y="40"/>
                  </a:lnTo>
                  <a:lnTo>
                    <a:pt x="14" y="35"/>
                  </a:lnTo>
                  <a:lnTo>
                    <a:pt x="19" y="29"/>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3"/>
                  </a:lnTo>
                  <a:lnTo>
                    <a:pt x="137" y="29"/>
                  </a:lnTo>
                  <a:lnTo>
                    <a:pt x="141" y="35"/>
                  </a:lnTo>
                  <a:lnTo>
                    <a:pt x="146" y="40"/>
                  </a:lnTo>
                  <a:lnTo>
                    <a:pt x="148" y="47"/>
                  </a:lnTo>
                  <a:lnTo>
                    <a:pt x="152" y="54"/>
                  </a:lnTo>
                  <a:lnTo>
                    <a:pt x="153"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7" name="Freeform 1888">
              <a:extLst>
                <a:ext uri="{FF2B5EF4-FFF2-40B4-BE49-F238E27FC236}">
                  <a16:creationId xmlns:a16="http://schemas.microsoft.com/office/drawing/2014/main" id="{C6E11211-5FCC-469F-8FA1-8DBD8C529838}"/>
                </a:ext>
              </a:extLst>
            </p:cNvPr>
            <p:cNvSpPr>
              <a:spLocks/>
            </p:cNvSpPr>
            <p:nvPr/>
          </p:nvSpPr>
          <p:spPr bwMode="auto">
            <a:xfrm>
              <a:off x="9363075" y="5060951"/>
              <a:ext cx="49213" cy="49213"/>
            </a:xfrm>
            <a:custGeom>
              <a:avLst/>
              <a:gdLst>
                <a:gd name="T0" fmla="*/ 155 w 155"/>
                <a:gd name="T1" fmla="*/ 77 h 155"/>
                <a:gd name="T2" fmla="*/ 153 w 155"/>
                <a:gd name="T3" fmla="*/ 93 h 155"/>
                <a:gd name="T4" fmla="*/ 148 w 155"/>
                <a:gd name="T5" fmla="*/ 107 h 155"/>
                <a:gd name="T6" fmla="*/ 141 w 155"/>
                <a:gd name="T7" fmla="*/ 120 h 155"/>
                <a:gd name="T8" fmla="*/ 132 w 155"/>
                <a:gd name="T9" fmla="*/ 132 h 155"/>
                <a:gd name="T10" fmla="*/ 121 w 155"/>
                <a:gd name="T11" fmla="*/ 141 h 155"/>
                <a:gd name="T12" fmla="*/ 108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4 h 155"/>
                <a:gd name="T24" fmla="*/ 29 w 155"/>
                <a:gd name="T25" fmla="*/ 136 h 155"/>
                <a:gd name="T26" fmla="*/ 19 w 155"/>
                <a:gd name="T27" fmla="*/ 126 h 155"/>
                <a:gd name="T28" fmla="*/ 10 w 155"/>
                <a:gd name="T29" fmla="*/ 114 h 155"/>
                <a:gd name="T30" fmla="*/ 4 w 155"/>
                <a:gd name="T31" fmla="*/ 100 h 155"/>
                <a:gd name="T32" fmla="*/ 0 w 155"/>
                <a:gd name="T33" fmla="*/ 85 h 155"/>
                <a:gd name="T34" fmla="*/ 0 w 155"/>
                <a:gd name="T35" fmla="*/ 77 h 155"/>
                <a:gd name="T36" fmla="*/ 2 w 155"/>
                <a:gd name="T37" fmla="*/ 62 h 155"/>
                <a:gd name="T38" fmla="*/ 6 w 155"/>
                <a:gd name="T39" fmla="*/ 47 h 155"/>
                <a:gd name="T40" fmla="*/ 14 w 155"/>
                <a:gd name="T41" fmla="*/ 35 h 155"/>
                <a:gd name="T42" fmla="*/ 23 w 155"/>
                <a:gd name="T43" fmla="*/ 23 h 155"/>
                <a:gd name="T44" fmla="*/ 35 w 155"/>
                <a:gd name="T45" fmla="*/ 13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7 h 155"/>
                <a:gd name="T60" fmla="*/ 137 w 155"/>
                <a:gd name="T61" fmla="*/ 28 h 155"/>
                <a:gd name="T62" fmla="*/ 146 w 155"/>
                <a:gd name="T63" fmla="*/ 40 h 155"/>
                <a:gd name="T64" fmla="*/ 152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2" y="100"/>
                  </a:lnTo>
                  <a:lnTo>
                    <a:pt x="148" y="107"/>
                  </a:lnTo>
                  <a:lnTo>
                    <a:pt x="146" y="114"/>
                  </a:lnTo>
                  <a:lnTo>
                    <a:pt x="141" y="120"/>
                  </a:lnTo>
                  <a:lnTo>
                    <a:pt x="137" y="126"/>
                  </a:lnTo>
                  <a:lnTo>
                    <a:pt x="132" y="132"/>
                  </a:lnTo>
                  <a:lnTo>
                    <a:pt x="126" y="136"/>
                  </a:lnTo>
                  <a:lnTo>
                    <a:pt x="121" y="141"/>
                  </a:lnTo>
                  <a:lnTo>
                    <a:pt x="114" y="144"/>
                  </a:lnTo>
                  <a:lnTo>
                    <a:pt x="108"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9" y="136"/>
                  </a:lnTo>
                  <a:lnTo>
                    <a:pt x="23" y="132"/>
                  </a:lnTo>
                  <a:lnTo>
                    <a:pt x="19" y="126"/>
                  </a:lnTo>
                  <a:lnTo>
                    <a:pt x="14" y="120"/>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4" y="35"/>
                  </a:lnTo>
                  <a:lnTo>
                    <a:pt x="19"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3"/>
                  </a:lnTo>
                  <a:lnTo>
                    <a:pt x="137" y="28"/>
                  </a:lnTo>
                  <a:lnTo>
                    <a:pt x="141" y="35"/>
                  </a:lnTo>
                  <a:lnTo>
                    <a:pt x="146" y="40"/>
                  </a:lnTo>
                  <a:lnTo>
                    <a:pt x="148" y="47"/>
                  </a:lnTo>
                  <a:lnTo>
                    <a:pt x="152"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8" name="Freeform 1889">
              <a:extLst>
                <a:ext uri="{FF2B5EF4-FFF2-40B4-BE49-F238E27FC236}">
                  <a16:creationId xmlns:a16="http://schemas.microsoft.com/office/drawing/2014/main" id="{1D63DF6B-581C-44CF-8A62-D3FAF759A838}"/>
                </a:ext>
              </a:extLst>
            </p:cNvPr>
            <p:cNvSpPr>
              <a:spLocks/>
            </p:cNvSpPr>
            <p:nvPr/>
          </p:nvSpPr>
          <p:spPr bwMode="auto">
            <a:xfrm>
              <a:off x="9571038" y="5060951"/>
              <a:ext cx="49213" cy="49213"/>
            </a:xfrm>
            <a:custGeom>
              <a:avLst/>
              <a:gdLst>
                <a:gd name="T0" fmla="*/ 154 w 154"/>
                <a:gd name="T1" fmla="*/ 77 h 155"/>
                <a:gd name="T2" fmla="*/ 153 w 154"/>
                <a:gd name="T3" fmla="*/ 93 h 155"/>
                <a:gd name="T4" fmla="*/ 148 w 154"/>
                <a:gd name="T5" fmla="*/ 107 h 155"/>
                <a:gd name="T6" fmla="*/ 141 w 154"/>
                <a:gd name="T7" fmla="*/ 120 h 155"/>
                <a:gd name="T8" fmla="*/ 132 w 154"/>
                <a:gd name="T9" fmla="*/ 132 h 155"/>
                <a:gd name="T10" fmla="*/ 120 w 154"/>
                <a:gd name="T11" fmla="*/ 141 h 155"/>
                <a:gd name="T12" fmla="*/ 107 w 154"/>
                <a:gd name="T13" fmla="*/ 148 h 155"/>
                <a:gd name="T14" fmla="*/ 92 w 154"/>
                <a:gd name="T15" fmla="*/ 152 h 155"/>
                <a:gd name="T16" fmla="*/ 77 w 154"/>
                <a:gd name="T17" fmla="*/ 155 h 155"/>
                <a:gd name="T18" fmla="*/ 69 w 154"/>
                <a:gd name="T19" fmla="*/ 154 h 155"/>
                <a:gd name="T20" fmla="*/ 54 w 154"/>
                <a:gd name="T21" fmla="*/ 151 h 155"/>
                <a:gd name="T22" fmla="*/ 40 w 154"/>
                <a:gd name="T23" fmla="*/ 144 h 155"/>
                <a:gd name="T24" fmla="*/ 28 w 154"/>
                <a:gd name="T25" fmla="*/ 136 h 155"/>
                <a:gd name="T26" fmla="*/ 17 w 154"/>
                <a:gd name="T27" fmla="*/ 126 h 155"/>
                <a:gd name="T28" fmla="*/ 9 w 154"/>
                <a:gd name="T29" fmla="*/ 114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4 w 154"/>
                <a:gd name="T45" fmla="*/ 13 h 155"/>
                <a:gd name="T46" fmla="*/ 47 w 154"/>
                <a:gd name="T47" fmla="*/ 6 h 155"/>
                <a:gd name="T48" fmla="*/ 61 w 154"/>
                <a:gd name="T49" fmla="*/ 1 h 155"/>
                <a:gd name="T50" fmla="*/ 77 w 154"/>
                <a:gd name="T51" fmla="*/ 0 h 155"/>
                <a:gd name="T52" fmla="*/ 85 w 154"/>
                <a:gd name="T53" fmla="*/ 0 h 155"/>
                <a:gd name="T54" fmla="*/ 100 w 154"/>
                <a:gd name="T55" fmla="*/ 4 h 155"/>
                <a:gd name="T56" fmla="*/ 114 w 154"/>
                <a:gd name="T57" fmla="*/ 9 h 155"/>
                <a:gd name="T58" fmla="*/ 126 w 154"/>
                <a:gd name="T59" fmla="*/ 17 h 155"/>
                <a:gd name="T60" fmla="*/ 137 w 154"/>
                <a:gd name="T61" fmla="*/ 28 h 155"/>
                <a:gd name="T62" fmla="*/ 145 w 154"/>
                <a:gd name="T63" fmla="*/ 40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0" y="100"/>
                  </a:lnTo>
                  <a:lnTo>
                    <a:pt x="148" y="107"/>
                  </a:lnTo>
                  <a:lnTo>
                    <a:pt x="145" y="114"/>
                  </a:lnTo>
                  <a:lnTo>
                    <a:pt x="141" y="120"/>
                  </a:lnTo>
                  <a:lnTo>
                    <a:pt x="137" y="126"/>
                  </a:lnTo>
                  <a:lnTo>
                    <a:pt x="132" y="132"/>
                  </a:lnTo>
                  <a:lnTo>
                    <a:pt x="126" y="136"/>
                  </a:lnTo>
                  <a:lnTo>
                    <a:pt x="120" y="141"/>
                  </a:lnTo>
                  <a:lnTo>
                    <a:pt x="114" y="144"/>
                  </a:lnTo>
                  <a:lnTo>
                    <a:pt x="107" y="148"/>
                  </a:lnTo>
                  <a:lnTo>
                    <a:pt x="100" y="151"/>
                  </a:lnTo>
                  <a:lnTo>
                    <a:pt x="92" y="152"/>
                  </a:lnTo>
                  <a:lnTo>
                    <a:pt x="85" y="154"/>
                  </a:lnTo>
                  <a:lnTo>
                    <a:pt x="77" y="155"/>
                  </a:lnTo>
                  <a:lnTo>
                    <a:pt x="77" y="155"/>
                  </a:lnTo>
                  <a:lnTo>
                    <a:pt x="69" y="154"/>
                  </a:lnTo>
                  <a:lnTo>
                    <a:pt x="61" y="152"/>
                  </a:lnTo>
                  <a:lnTo>
                    <a:pt x="54" y="151"/>
                  </a:lnTo>
                  <a:lnTo>
                    <a:pt x="47" y="148"/>
                  </a:lnTo>
                  <a:lnTo>
                    <a:pt x="40" y="144"/>
                  </a:lnTo>
                  <a:lnTo>
                    <a:pt x="34"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4"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6" y="17"/>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9" name="Freeform 1890">
              <a:extLst>
                <a:ext uri="{FF2B5EF4-FFF2-40B4-BE49-F238E27FC236}">
                  <a16:creationId xmlns:a16="http://schemas.microsoft.com/office/drawing/2014/main" id="{DC35DFBB-9190-49B0-8308-087082D8DE0D}"/>
                </a:ext>
              </a:extLst>
            </p:cNvPr>
            <p:cNvSpPr>
              <a:spLocks/>
            </p:cNvSpPr>
            <p:nvPr/>
          </p:nvSpPr>
          <p:spPr bwMode="auto">
            <a:xfrm>
              <a:off x="9642475" y="5060951"/>
              <a:ext cx="49213" cy="49213"/>
            </a:xfrm>
            <a:custGeom>
              <a:avLst/>
              <a:gdLst>
                <a:gd name="T0" fmla="*/ 155 w 155"/>
                <a:gd name="T1" fmla="*/ 77 h 155"/>
                <a:gd name="T2" fmla="*/ 153 w 155"/>
                <a:gd name="T3" fmla="*/ 93 h 155"/>
                <a:gd name="T4" fmla="*/ 148 w 155"/>
                <a:gd name="T5" fmla="*/ 107 h 155"/>
                <a:gd name="T6" fmla="*/ 141 w 155"/>
                <a:gd name="T7" fmla="*/ 120 h 155"/>
                <a:gd name="T8" fmla="*/ 132 w 155"/>
                <a:gd name="T9" fmla="*/ 132 h 155"/>
                <a:gd name="T10" fmla="*/ 121 w 155"/>
                <a:gd name="T11" fmla="*/ 141 h 155"/>
                <a:gd name="T12" fmla="*/ 108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4 h 155"/>
                <a:gd name="T24" fmla="*/ 29 w 155"/>
                <a:gd name="T25" fmla="*/ 136 h 155"/>
                <a:gd name="T26" fmla="*/ 19 w 155"/>
                <a:gd name="T27" fmla="*/ 126 h 155"/>
                <a:gd name="T28" fmla="*/ 9 w 155"/>
                <a:gd name="T29" fmla="*/ 114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4 w 155"/>
                <a:gd name="T41" fmla="*/ 35 h 155"/>
                <a:gd name="T42" fmla="*/ 23 w 155"/>
                <a:gd name="T43" fmla="*/ 23 h 155"/>
                <a:gd name="T44" fmla="*/ 35 w 155"/>
                <a:gd name="T45" fmla="*/ 13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7 h 155"/>
                <a:gd name="T60" fmla="*/ 137 w 155"/>
                <a:gd name="T61" fmla="*/ 28 h 155"/>
                <a:gd name="T62" fmla="*/ 146 w 155"/>
                <a:gd name="T63" fmla="*/ 40 h 155"/>
                <a:gd name="T64" fmla="*/ 151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7"/>
                  </a:lnTo>
                  <a:lnTo>
                    <a:pt x="146" y="114"/>
                  </a:lnTo>
                  <a:lnTo>
                    <a:pt x="141" y="120"/>
                  </a:lnTo>
                  <a:lnTo>
                    <a:pt x="137" y="126"/>
                  </a:lnTo>
                  <a:lnTo>
                    <a:pt x="132" y="132"/>
                  </a:lnTo>
                  <a:lnTo>
                    <a:pt x="126" y="136"/>
                  </a:lnTo>
                  <a:lnTo>
                    <a:pt x="121" y="141"/>
                  </a:lnTo>
                  <a:lnTo>
                    <a:pt x="114" y="144"/>
                  </a:lnTo>
                  <a:lnTo>
                    <a:pt x="108" y="148"/>
                  </a:lnTo>
                  <a:lnTo>
                    <a:pt x="100" y="151"/>
                  </a:lnTo>
                  <a:lnTo>
                    <a:pt x="93" y="152"/>
                  </a:lnTo>
                  <a:lnTo>
                    <a:pt x="85" y="154"/>
                  </a:lnTo>
                  <a:lnTo>
                    <a:pt x="77" y="155"/>
                  </a:lnTo>
                  <a:lnTo>
                    <a:pt x="77" y="155"/>
                  </a:lnTo>
                  <a:lnTo>
                    <a:pt x="69" y="154"/>
                  </a:lnTo>
                  <a:lnTo>
                    <a:pt x="62" y="152"/>
                  </a:lnTo>
                  <a:lnTo>
                    <a:pt x="54" y="151"/>
                  </a:lnTo>
                  <a:lnTo>
                    <a:pt x="47" y="148"/>
                  </a:lnTo>
                  <a:lnTo>
                    <a:pt x="40" y="144"/>
                  </a:lnTo>
                  <a:lnTo>
                    <a:pt x="35" y="141"/>
                  </a:lnTo>
                  <a:lnTo>
                    <a:pt x="29" y="136"/>
                  </a:lnTo>
                  <a:lnTo>
                    <a:pt x="23" y="132"/>
                  </a:lnTo>
                  <a:lnTo>
                    <a:pt x="19" y="126"/>
                  </a:lnTo>
                  <a:lnTo>
                    <a:pt x="14"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9"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3"/>
                  </a:lnTo>
                  <a:lnTo>
                    <a:pt x="137" y="28"/>
                  </a:lnTo>
                  <a:lnTo>
                    <a:pt x="141" y="35"/>
                  </a:lnTo>
                  <a:lnTo>
                    <a:pt x="146"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0" name="Freeform 1891">
              <a:extLst>
                <a:ext uri="{FF2B5EF4-FFF2-40B4-BE49-F238E27FC236}">
                  <a16:creationId xmlns:a16="http://schemas.microsoft.com/office/drawing/2014/main" id="{11354D6A-C48D-4AA0-9C3E-4398521B6556}"/>
                </a:ext>
              </a:extLst>
            </p:cNvPr>
            <p:cNvSpPr>
              <a:spLocks/>
            </p:cNvSpPr>
            <p:nvPr/>
          </p:nvSpPr>
          <p:spPr bwMode="auto">
            <a:xfrm>
              <a:off x="9712325" y="5060951"/>
              <a:ext cx="47625" cy="49213"/>
            </a:xfrm>
            <a:custGeom>
              <a:avLst/>
              <a:gdLst>
                <a:gd name="T0" fmla="*/ 154 w 154"/>
                <a:gd name="T1" fmla="*/ 77 h 155"/>
                <a:gd name="T2" fmla="*/ 153 w 154"/>
                <a:gd name="T3" fmla="*/ 93 h 155"/>
                <a:gd name="T4" fmla="*/ 149 w 154"/>
                <a:gd name="T5" fmla="*/ 107 h 155"/>
                <a:gd name="T6" fmla="*/ 141 w 154"/>
                <a:gd name="T7" fmla="*/ 120 h 155"/>
                <a:gd name="T8" fmla="*/ 132 w 154"/>
                <a:gd name="T9" fmla="*/ 132 h 155"/>
                <a:gd name="T10" fmla="*/ 120 w 154"/>
                <a:gd name="T11" fmla="*/ 141 h 155"/>
                <a:gd name="T12" fmla="*/ 107 w 154"/>
                <a:gd name="T13" fmla="*/ 148 h 155"/>
                <a:gd name="T14" fmla="*/ 93 w 154"/>
                <a:gd name="T15" fmla="*/ 152 h 155"/>
                <a:gd name="T16" fmla="*/ 78 w 154"/>
                <a:gd name="T17" fmla="*/ 155 h 155"/>
                <a:gd name="T18" fmla="*/ 70 w 154"/>
                <a:gd name="T19" fmla="*/ 154 h 155"/>
                <a:gd name="T20" fmla="*/ 54 w 154"/>
                <a:gd name="T21" fmla="*/ 151 h 155"/>
                <a:gd name="T22" fmla="*/ 40 w 154"/>
                <a:gd name="T23" fmla="*/ 144 h 155"/>
                <a:gd name="T24" fmla="*/ 29 w 154"/>
                <a:gd name="T25" fmla="*/ 136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1 h 155"/>
                <a:gd name="T50" fmla="*/ 78 w 154"/>
                <a:gd name="T51" fmla="*/ 0 h 155"/>
                <a:gd name="T52" fmla="*/ 85 w 154"/>
                <a:gd name="T53" fmla="*/ 0 h 155"/>
                <a:gd name="T54" fmla="*/ 101 w 154"/>
                <a:gd name="T55" fmla="*/ 4 h 155"/>
                <a:gd name="T56" fmla="*/ 114 w 154"/>
                <a:gd name="T57" fmla="*/ 9 h 155"/>
                <a:gd name="T58" fmla="*/ 126 w 154"/>
                <a:gd name="T59" fmla="*/ 17 h 155"/>
                <a:gd name="T60" fmla="*/ 137 w 154"/>
                <a:gd name="T61" fmla="*/ 28 h 155"/>
                <a:gd name="T62" fmla="*/ 145 w 154"/>
                <a:gd name="T63" fmla="*/ 40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7"/>
                  </a:lnTo>
                  <a:lnTo>
                    <a:pt x="145" y="114"/>
                  </a:lnTo>
                  <a:lnTo>
                    <a:pt x="141" y="120"/>
                  </a:lnTo>
                  <a:lnTo>
                    <a:pt x="137" y="126"/>
                  </a:lnTo>
                  <a:lnTo>
                    <a:pt x="132" y="132"/>
                  </a:lnTo>
                  <a:lnTo>
                    <a:pt x="126" y="136"/>
                  </a:lnTo>
                  <a:lnTo>
                    <a:pt x="120" y="141"/>
                  </a:lnTo>
                  <a:lnTo>
                    <a:pt x="114" y="144"/>
                  </a:lnTo>
                  <a:lnTo>
                    <a:pt x="107" y="148"/>
                  </a:lnTo>
                  <a:lnTo>
                    <a:pt x="101" y="151"/>
                  </a:lnTo>
                  <a:lnTo>
                    <a:pt x="93" y="152"/>
                  </a:lnTo>
                  <a:lnTo>
                    <a:pt x="85" y="154"/>
                  </a:lnTo>
                  <a:lnTo>
                    <a:pt x="78" y="155"/>
                  </a:lnTo>
                  <a:lnTo>
                    <a:pt x="78" y="155"/>
                  </a:lnTo>
                  <a:lnTo>
                    <a:pt x="70" y="154"/>
                  </a:lnTo>
                  <a:lnTo>
                    <a:pt x="62" y="152"/>
                  </a:lnTo>
                  <a:lnTo>
                    <a:pt x="54" y="151"/>
                  </a:lnTo>
                  <a:lnTo>
                    <a:pt x="47" y="148"/>
                  </a:lnTo>
                  <a:lnTo>
                    <a:pt x="40" y="144"/>
                  </a:lnTo>
                  <a:lnTo>
                    <a:pt x="34" y="141"/>
                  </a:lnTo>
                  <a:lnTo>
                    <a:pt x="29"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7"/>
                  </a:lnTo>
                  <a:lnTo>
                    <a:pt x="34" y="13"/>
                  </a:lnTo>
                  <a:lnTo>
                    <a:pt x="40" y="9"/>
                  </a:lnTo>
                  <a:lnTo>
                    <a:pt x="47" y="6"/>
                  </a:lnTo>
                  <a:lnTo>
                    <a:pt x="54" y="4"/>
                  </a:lnTo>
                  <a:lnTo>
                    <a:pt x="62" y="1"/>
                  </a:lnTo>
                  <a:lnTo>
                    <a:pt x="70" y="0"/>
                  </a:lnTo>
                  <a:lnTo>
                    <a:pt x="78" y="0"/>
                  </a:lnTo>
                  <a:lnTo>
                    <a:pt x="78" y="0"/>
                  </a:lnTo>
                  <a:lnTo>
                    <a:pt x="85" y="0"/>
                  </a:lnTo>
                  <a:lnTo>
                    <a:pt x="93" y="1"/>
                  </a:lnTo>
                  <a:lnTo>
                    <a:pt x="101" y="4"/>
                  </a:lnTo>
                  <a:lnTo>
                    <a:pt x="107" y="6"/>
                  </a:lnTo>
                  <a:lnTo>
                    <a:pt x="114" y="9"/>
                  </a:lnTo>
                  <a:lnTo>
                    <a:pt x="120" y="13"/>
                  </a:lnTo>
                  <a:lnTo>
                    <a:pt x="126" y="17"/>
                  </a:lnTo>
                  <a:lnTo>
                    <a:pt x="132" y="23"/>
                  </a:lnTo>
                  <a:lnTo>
                    <a:pt x="137" y="28"/>
                  </a:lnTo>
                  <a:lnTo>
                    <a:pt x="141"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1" name="Freeform 1892">
              <a:extLst>
                <a:ext uri="{FF2B5EF4-FFF2-40B4-BE49-F238E27FC236}">
                  <a16:creationId xmlns:a16="http://schemas.microsoft.com/office/drawing/2014/main" id="{7C126AB2-D40F-441E-833E-60B0F6A7640C}"/>
                </a:ext>
              </a:extLst>
            </p:cNvPr>
            <p:cNvSpPr>
              <a:spLocks/>
            </p:cNvSpPr>
            <p:nvPr/>
          </p:nvSpPr>
          <p:spPr bwMode="auto">
            <a:xfrm>
              <a:off x="9571038" y="5275263"/>
              <a:ext cx="49213" cy="49213"/>
            </a:xfrm>
            <a:custGeom>
              <a:avLst/>
              <a:gdLst>
                <a:gd name="T0" fmla="*/ 154 w 154"/>
                <a:gd name="T1" fmla="*/ 77 h 154"/>
                <a:gd name="T2" fmla="*/ 153 w 154"/>
                <a:gd name="T3" fmla="*/ 92 h 154"/>
                <a:gd name="T4" fmla="*/ 148 w 154"/>
                <a:gd name="T5" fmla="*/ 107 h 154"/>
                <a:gd name="T6" fmla="*/ 141 w 154"/>
                <a:gd name="T7" fmla="*/ 120 h 154"/>
                <a:gd name="T8" fmla="*/ 132 w 154"/>
                <a:gd name="T9" fmla="*/ 131 h 154"/>
                <a:gd name="T10" fmla="*/ 120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7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6 h 154"/>
                <a:gd name="T40" fmla="*/ 13 w 154"/>
                <a:gd name="T41" fmla="*/ 34 h 154"/>
                <a:gd name="T42" fmla="*/ 22 w 154"/>
                <a:gd name="T43" fmla="*/ 22 h 154"/>
                <a:gd name="T44" fmla="*/ 34 w 154"/>
                <a:gd name="T45" fmla="*/ 13 h 154"/>
                <a:gd name="T46" fmla="*/ 47 w 154"/>
                <a:gd name="T47" fmla="*/ 6 h 154"/>
                <a:gd name="T48" fmla="*/ 61 w 154"/>
                <a:gd name="T49" fmla="*/ 2 h 154"/>
                <a:gd name="T50" fmla="*/ 77 w 154"/>
                <a:gd name="T51" fmla="*/ 0 h 154"/>
                <a:gd name="T52" fmla="*/ 85 w 154"/>
                <a:gd name="T53" fmla="*/ 1 h 154"/>
                <a:gd name="T54" fmla="*/ 100 w 154"/>
                <a:gd name="T55" fmla="*/ 3 h 154"/>
                <a:gd name="T56" fmla="*/ 114 w 154"/>
                <a:gd name="T57" fmla="*/ 10 h 154"/>
                <a:gd name="T58" fmla="*/ 126 w 154"/>
                <a:gd name="T59" fmla="*/ 18 h 154"/>
                <a:gd name="T60" fmla="*/ 137 w 154"/>
                <a:gd name="T61" fmla="*/ 28 h 154"/>
                <a:gd name="T62" fmla="*/ 145 w 154"/>
                <a:gd name="T63" fmla="*/ 41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0" y="100"/>
                  </a:lnTo>
                  <a:lnTo>
                    <a:pt x="148" y="107"/>
                  </a:lnTo>
                  <a:lnTo>
                    <a:pt x="145" y="114"/>
                  </a:lnTo>
                  <a:lnTo>
                    <a:pt x="141" y="120"/>
                  </a:lnTo>
                  <a:lnTo>
                    <a:pt x="137" y="127"/>
                  </a:lnTo>
                  <a:lnTo>
                    <a:pt x="132" y="131"/>
                  </a:lnTo>
                  <a:lnTo>
                    <a:pt x="126" y="137"/>
                  </a:lnTo>
                  <a:lnTo>
                    <a:pt x="120" y="141"/>
                  </a:lnTo>
                  <a:lnTo>
                    <a:pt x="114" y="145"/>
                  </a:lnTo>
                  <a:lnTo>
                    <a:pt x="107" y="148"/>
                  </a:lnTo>
                  <a:lnTo>
                    <a:pt x="100" y="151"/>
                  </a:lnTo>
                  <a:lnTo>
                    <a:pt x="92" y="153"/>
                  </a:lnTo>
                  <a:lnTo>
                    <a:pt x="85" y="154"/>
                  </a:lnTo>
                  <a:lnTo>
                    <a:pt x="77" y="154"/>
                  </a:lnTo>
                  <a:lnTo>
                    <a:pt x="77" y="154"/>
                  </a:lnTo>
                  <a:lnTo>
                    <a:pt x="69" y="154"/>
                  </a:lnTo>
                  <a:lnTo>
                    <a:pt x="61" y="153"/>
                  </a:lnTo>
                  <a:lnTo>
                    <a:pt x="54" y="151"/>
                  </a:lnTo>
                  <a:lnTo>
                    <a:pt x="47" y="148"/>
                  </a:lnTo>
                  <a:lnTo>
                    <a:pt x="40" y="145"/>
                  </a:lnTo>
                  <a:lnTo>
                    <a:pt x="34" y="141"/>
                  </a:lnTo>
                  <a:lnTo>
                    <a:pt x="28" y="137"/>
                  </a:lnTo>
                  <a:lnTo>
                    <a:pt x="22" y="131"/>
                  </a:lnTo>
                  <a:lnTo>
                    <a:pt x="17" y="127"/>
                  </a:lnTo>
                  <a:lnTo>
                    <a:pt x="13" y="120"/>
                  </a:lnTo>
                  <a:lnTo>
                    <a:pt x="9" y="114"/>
                  </a:lnTo>
                  <a:lnTo>
                    <a:pt x="6" y="107"/>
                  </a:lnTo>
                  <a:lnTo>
                    <a:pt x="4" y="100"/>
                  </a:lnTo>
                  <a:lnTo>
                    <a:pt x="1" y="92"/>
                  </a:lnTo>
                  <a:lnTo>
                    <a:pt x="0" y="85"/>
                  </a:lnTo>
                  <a:lnTo>
                    <a:pt x="0" y="77"/>
                  </a:lnTo>
                  <a:lnTo>
                    <a:pt x="0" y="77"/>
                  </a:lnTo>
                  <a:lnTo>
                    <a:pt x="0" y="69"/>
                  </a:lnTo>
                  <a:lnTo>
                    <a:pt x="1" y="61"/>
                  </a:lnTo>
                  <a:lnTo>
                    <a:pt x="4" y="54"/>
                  </a:lnTo>
                  <a:lnTo>
                    <a:pt x="6" y="46"/>
                  </a:lnTo>
                  <a:lnTo>
                    <a:pt x="9" y="41"/>
                  </a:lnTo>
                  <a:lnTo>
                    <a:pt x="13" y="34"/>
                  </a:lnTo>
                  <a:lnTo>
                    <a:pt x="17" y="28"/>
                  </a:lnTo>
                  <a:lnTo>
                    <a:pt x="22" y="22"/>
                  </a:lnTo>
                  <a:lnTo>
                    <a:pt x="28" y="18"/>
                  </a:lnTo>
                  <a:lnTo>
                    <a:pt x="34" y="13"/>
                  </a:lnTo>
                  <a:lnTo>
                    <a:pt x="40" y="10"/>
                  </a:lnTo>
                  <a:lnTo>
                    <a:pt x="47" y="6"/>
                  </a:lnTo>
                  <a:lnTo>
                    <a:pt x="54" y="3"/>
                  </a:lnTo>
                  <a:lnTo>
                    <a:pt x="61" y="2"/>
                  </a:lnTo>
                  <a:lnTo>
                    <a:pt x="69" y="1"/>
                  </a:lnTo>
                  <a:lnTo>
                    <a:pt x="77" y="0"/>
                  </a:lnTo>
                  <a:lnTo>
                    <a:pt x="77" y="0"/>
                  </a:lnTo>
                  <a:lnTo>
                    <a:pt x="85" y="1"/>
                  </a:lnTo>
                  <a:lnTo>
                    <a:pt x="92" y="2"/>
                  </a:lnTo>
                  <a:lnTo>
                    <a:pt x="100" y="3"/>
                  </a:lnTo>
                  <a:lnTo>
                    <a:pt x="107" y="6"/>
                  </a:lnTo>
                  <a:lnTo>
                    <a:pt x="114" y="10"/>
                  </a:lnTo>
                  <a:lnTo>
                    <a:pt x="120" y="13"/>
                  </a:lnTo>
                  <a:lnTo>
                    <a:pt x="126" y="18"/>
                  </a:lnTo>
                  <a:lnTo>
                    <a:pt x="132" y="22"/>
                  </a:lnTo>
                  <a:lnTo>
                    <a:pt x="137" y="28"/>
                  </a:lnTo>
                  <a:lnTo>
                    <a:pt x="141" y="34"/>
                  </a:lnTo>
                  <a:lnTo>
                    <a:pt x="145" y="41"/>
                  </a:lnTo>
                  <a:lnTo>
                    <a:pt x="148" y="46"/>
                  </a:lnTo>
                  <a:lnTo>
                    <a:pt x="150"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2" name="Freeform 1893">
              <a:extLst>
                <a:ext uri="{FF2B5EF4-FFF2-40B4-BE49-F238E27FC236}">
                  <a16:creationId xmlns:a16="http://schemas.microsoft.com/office/drawing/2014/main" id="{77468CC3-0D80-4073-B7FA-063AF8B28B40}"/>
                </a:ext>
              </a:extLst>
            </p:cNvPr>
            <p:cNvSpPr>
              <a:spLocks/>
            </p:cNvSpPr>
            <p:nvPr/>
          </p:nvSpPr>
          <p:spPr bwMode="auto">
            <a:xfrm>
              <a:off x="9642475" y="5275263"/>
              <a:ext cx="49213" cy="49213"/>
            </a:xfrm>
            <a:custGeom>
              <a:avLst/>
              <a:gdLst>
                <a:gd name="T0" fmla="*/ 155 w 155"/>
                <a:gd name="T1" fmla="*/ 77 h 154"/>
                <a:gd name="T2" fmla="*/ 153 w 155"/>
                <a:gd name="T3" fmla="*/ 92 h 154"/>
                <a:gd name="T4" fmla="*/ 148 w 155"/>
                <a:gd name="T5" fmla="*/ 107 h 154"/>
                <a:gd name="T6" fmla="*/ 141 w 155"/>
                <a:gd name="T7" fmla="*/ 120 h 154"/>
                <a:gd name="T8" fmla="*/ 132 w 155"/>
                <a:gd name="T9" fmla="*/ 131 h 154"/>
                <a:gd name="T10" fmla="*/ 121 w 155"/>
                <a:gd name="T11" fmla="*/ 141 h 154"/>
                <a:gd name="T12" fmla="*/ 108 w 155"/>
                <a:gd name="T13" fmla="*/ 148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9 w 155"/>
                <a:gd name="T25" fmla="*/ 137 h 154"/>
                <a:gd name="T26" fmla="*/ 19 w 155"/>
                <a:gd name="T27" fmla="*/ 127 h 154"/>
                <a:gd name="T28" fmla="*/ 9 w 155"/>
                <a:gd name="T29" fmla="*/ 114 h 154"/>
                <a:gd name="T30" fmla="*/ 4 w 155"/>
                <a:gd name="T31" fmla="*/ 100 h 154"/>
                <a:gd name="T32" fmla="*/ 0 w 155"/>
                <a:gd name="T33" fmla="*/ 85 h 154"/>
                <a:gd name="T34" fmla="*/ 0 w 155"/>
                <a:gd name="T35" fmla="*/ 77 h 154"/>
                <a:gd name="T36" fmla="*/ 1 w 155"/>
                <a:gd name="T37" fmla="*/ 61 h 154"/>
                <a:gd name="T38" fmla="*/ 6 w 155"/>
                <a:gd name="T39" fmla="*/ 46 h 154"/>
                <a:gd name="T40" fmla="*/ 14 w 155"/>
                <a:gd name="T41" fmla="*/ 34 h 154"/>
                <a:gd name="T42" fmla="*/ 23 w 155"/>
                <a:gd name="T43" fmla="*/ 22 h 154"/>
                <a:gd name="T44" fmla="*/ 35 w 155"/>
                <a:gd name="T45" fmla="*/ 13 h 154"/>
                <a:gd name="T46" fmla="*/ 47 w 155"/>
                <a:gd name="T47" fmla="*/ 6 h 154"/>
                <a:gd name="T48" fmla="*/ 62 w 155"/>
                <a:gd name="T49" fmla="*/ 2 h 154"/>
                <a:gd name="T50" fmla="*/ 77 w 155"/>
                <a:gd name="T51" fmla="*/ 0 h 154"/>
                <a:gd name="T52" fmla="*/ 85 w 155"/>
                <a:gd name="T53" fmla="*/ 1 h 154"/>
                <a:gd name="T54" fmla="*/ 100 w 155"/>
                <a:gd name="T55" fmla="*/ 3 h 154"/>
                <a:gd name="T56" fmla="*/ 114 w 155"/>
                <a:gd name="T57" fmla="*/ 10 h 154"/>
                <a:gd name="T58" fmla="*/ 126 w 155"/>
                <a:gd name="T59" fmla="*/ 18 h 154"/>
                <a:gd name="T60" fmla="*/ 137 w 155"/>
                <a:gd name="T61" fmla="*/ 28 h 154"/>
                <a:gd name="T62" fmla="*/ 146 w 155"/>
                <a:gd name="T63" fmla="*/ 41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2"/>
                  </a:lnTo>
                  <a:lnTo>
                    <a:pt x="151" y="100"/>
                  </a:lnTo>
                  <a:lnTo>
                    <a:pt x="148" y="107"/>
                  </a:lnTo>
                  <a:lnTo>
                    <a:pt x="146" y="114"/>
                  </a:lnTo>
                  <a:lnTo>
                    <a:pt x="141" y="120"/>
                  </a:lnTo>
                  <a:lnTo>
                    <a:pt x="137" y="127"/>
                  </a:lnTo>
                  <a:lnTo>
                    <a:pt x="132" y="131"/>
                  </a:lnTo>
                  <a:lnTo>
                    <a:pt x="126" y="137"/>
                  </a:lnTo>
                  <a:lnTo>
                    <a:pt x="121" y="141"/>
                  </a:lnTo>
                  <a:lnTo>
                    <a:pt x="114" y="145"/>
                  </a:lnTo>
                  <a:lnTo>
                    <a:pt x="108"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1"/>
                  </a:lnTo>
                  <a:lnTo>
                    <a:pt x="29" y="137"/>
                  </a:lnTo>
                  <a:lnTo>
                    <a:pt x="23" y="131"/>
                  </a:lnTo>
                  <a:lnTo>
                    <a:pt x="19" y="127"/>
                  </a:lnTo>
                  <a:lnTo>
                    <a:pt x="14" y="120"/>
                  </a:lnTo>
                  <a:lnTo>
                    <a:pt x="9" y="114"/>
                  </a:lnTo>
                  <a:lnTo>
                    <a:pt x="6" y="107"/>
                  </a:lnTo>
                  <a:lnTo>
                    <a:pt x="4" y="100"/>
                  </a:lnTo>
                  <a:lnTo>
                    <a:pt x="1" y="92"/>
                  </a:lnTo>
                  <a:lnTo>
                    <a:pt x="0" y="85"/>
                  </a:lnTo>
                  <a:lnTo>
                    <a:pt x="0" y="77"/>
                  </a:lnTo>
                  <a:lnTo>
                    <a:pt x="0" y="77"/>
                  </a:lnTo>
                  <a:lnTo>
                    <a:pt x="0" y="69"/>
                  </a:lnTo>
                  <a:lnTo>
                    <a:pt x="1" y="61"/>
                  </a:lnTo>
                  <a:lnTo>
                    <a:pt x="4" y="54"/>
                  </a:lnTo>
                  <a:lnTo>
                    <a:pt x="6" y="46"/>
                  </a:lnTo>
                  <a:lnTo>
                    <a:pt x="9" y="41"/>
                  </a:lnTo>
                  <a:lnTo>
                    <a:pt x="14" y="34"/>
                  </a:lnTo>
                  <a:lnTo>
                    <a:pt x="19" y="28"/>
                  </a:lnTo>
                  <a:lnTo>
                    <a:pt x="23" y="22"/>
                  </a:lnTo>
                  <a:lnTo>
                    <a:pt x="29" y="18"/>
                  </a:lnTo>
                  <a:lnTo>
                    <a:pt x="35" y="13"/>
                  </a:lnTo>
                  <a:lnTo>
                    <a:pt x="40" y="10"/>
                  </a:lnTo>
                  <a:lnTo>
                    <a:pt x="47" y="6"/>
                  </a:lnTo>
                  <a:lnTo>
                    <a:pt x="54" y="3"/>
                  </a:lnTo>
                  <a:lnTo>
                    <a:pt x="62" y="2"/>
                  </a:lnTo>
                  <a:lnTo>
                    <a:pt x="69" y="1"/>
                  </a:lnTo>
                  <a:lnTo>
                    <a:pt x="77" y="0"/>
                  </a:lnTo>
                  <a:lnTo>
                    <a:pt x="77" y="0"/>
                  </a:lnTo>
                  <a:lnTo>
                    <a:pt x="85" y="1"/>
                  </a:lnTo>
                  <a:lnTo>
                    <a:pt x="93" y="2"/>
                  </a:lnTo>
                  <a:lnTo>
                    <a:pt x="100" y="3"/>
                  </a:lnTo>
                  <a:lnTo>
                    <a:pt x="108" y="6"/>
                  </a:lnTo>
                  <a:lnTo>
                    <a:pt x="114" y="10"/>
                  </a:lnTo>
                  <a:lnTo>
                    <a:pt x="121" y="13"/>
                  </a:lnTo>
                  <a:lnTo>
                    <a:pt x="126" y="18"/>
                  </a:lnTo>
                  <a:lnTo>
                    <a:pt x="132" y="22"/>
                  </a:lnTo>
                  <a:lnTo>
                    <a:pt x="137" y="28"/>
                  </a:lnTo>
                  <a:lnTo>
                    <a:pt x="141" y="34"/>
                  </a:lnTo>
                  <a:lnTo>
                    <a:pt x="146" y="41"/>
                  </a:lnTo>
                  <a:lnTo>
                    <a:pt x="148" y="46"/>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3" name="Freeform 1894">
              <a:extLst>
                <a:ext uri="{FF2B5EF4-FFF2-40B4-BE49-F238E27FC236}">
                  <a16:creationId xmlns:a16="http://schemas.microsoft.com/office/drawing/2014/main" id="{2811C8B4-B62A-4A8D-B134-AAE8233D310F}"/>
                </a:ext>
              </a:extLst>
            </p:cNvPr>
            <p:cNvSpPr>
              <a:spLocks/>
            </p:cNvSpPr>
            <p:nvPr/>
          </p:nvSpPr>
          <p:spPr bwMode="auto">
            <a:xfrm>
              <a:off x="9712325" y="5275263"/>
              <a:ext cx="47625" cy="49213"/>
            </a:xfrm>
            <a:custGeom>
              <a:avLst/>
              <a:gdLst>
                <a:gd name="T0" fmla="*/ 154 w 154"/>
                <a:gd name="T1" fmla="*/ 77 h 154"/>
                <a:gd name="T2" fmla="*/ 153 w 154"/>
                <a:gd name="T3" fmla="*/ 92 h 154"/>
                <a:gd name="T4" fmla="*/ 149 w 154"/>
                <a:gd name="T5" fmla="*/ 107 h 154"/>
                <a:gd name="T6" fmla="*/ 141 w 154"/>
                <a:gd name="T7" fmla="*/ 120 h 154"/>
                <a:gd name="T8" fmla="*/ 132 w 154"/>
                <a:gd name="T9" fmla="*/ 131 h 154"/>
                <a:gd name="T10" fmla="*/ 120 w 154"/>
                <a:gd name="T11" fmla="*/ 141 h 154"/>
                <a:gd name="T12" fmla="*/ 107 w 154"/>
                <a:gd name="T13" fmla="*/ 148 h 154"/>
                <a:gd name="T14" fmla="*/ 93 w 154"/>
                <a:gd name="T15" fmla="*/ 153 h 154"/>
                <a:gd name="T16" fmla="*/ 78 w 154"/>
                <a:gd name="T17" fmla="*/ 154 h 154"/>
                <a:gd name="T18" fmla="*/ 70 w 154"/>
                <a:gd name="T19" fmla="*/ 154 h 154"/>
                <a:gd name="T20" fmla="*/ 54 w 154"/>
                <a:gd name="T21" fmla="*/ 151 h 154"/>
                <a:gd name="T22" fmla="*/ 40 w 154"/>
                <a:gd name="T23" fmla="*/ 145 h 154"/>
                <a:gd name="T24" fmla="*/ 29 w 154"/>
                <a:gd name="T25" fmla="*/ 137 h 154"/>
                <a:gd name="T26" fmla="*/ 18 w 154"/>
                <a:gd name="T27" fmla="*/ 127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6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8 w 154"/>
                <a:gd name="T51" fmla="*/ 0 h 154"/>
                <a:gd name="T52" fmla="*/ 85 w 154"/>
                <a:gd name="T53" fmla="*/ 1 h 154"/>
                <a:gd name="T54" fmla="*/ 101 w 154"/>
                <a:gd name="T55" fmla="*/ 3 h 154"/>
                <a:gd name="T56" fmla="*/ 114 w 154"/>
                <a:gd name="T57" fmla="*/ 10 h 154"/>
                <a:gd name="T58" fmla="*/ 126 w 154"/>
                <a:gd name="T59" fmla="*/ 18 h 154"/>
                <a:gd name="T60" fmla="*/ 137 w 154"/>
                <a:gd name="T61" fmla="*/ 28 h 154"/>
                <a:gd name="T62" fmla="*/ 145 w 154"/>
                <a:gd name="T63" fmla="*/ 41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1" y="100"/>
                  </a:lnTo>
                  <a:lnTo>
                    <a:pt x="149" y="107"/>
                  </a:lnTo>
                  <a:lnTo>
                    <a:pt x="145" y="114"/>
                  </a:lnTo>
                  <a:lnTo>
                    <a:pt x="141" y="120"/>
                  </a:lnTo>
                  <a:lnTo>
                    <a:pt x="137" y="127"/>
                  </a:lnTo>
                  <a:lnTo>
                    <a:pt x="132" y="131"/>
                  </a:lnTo>
                  <a:lnTo>
                    <a:pt x="126" y="137"/>
                  </a:lnTo>
                  <a:lnTo>
                    <a:pt x="120" y="141"/>
                  </a:lnTo>
                  <a:lnTo>
                    <a:pt x="114" y="145"/>
                  </a:lnTo>
                  <a:lnTo>
                    <a:pt x="107" y="148"/>
                  </a:lnTo>
                  <a:lnTo>
                    <a:pt x="101" y="151"/>
                  </a:lnTo>
                  <a:lnTo>
                    <a:pt x="93" y="153"/>
                  </a:lnTo>
                  <a:lnTo>
                    <a:pt x="85" y="154"/>
                  </a:lnTo>
                  <a:lnTo>
                    <a:pt x="78" y="154"/>
                  </a:lnTo>
                  <a:lnTo>
                    <a:pt x="78" y="154"/>
                  </a:lnTo>
                  <a:lnTo>
                    <a:pt x="70" y="154"/>
                  </a:lnTo>
                  <a:lnTo>
                    <a:pt x="62" y="153"/>
                  </a:lnTo>
                  <a:lnTo>
                    <a:pt x="54" y="151"/>
                  </a:lnTo>
                  <a:lnTo>
                    <a:pt x="47" y="148"/>
                  </a:lnTo>
                  <a:lnTo>
                    <a:pt x="40" y="145"/>
                  </a:lnTo>
                  <a:lnTo>
                    <a:pt x="34" y="141"/>
                  </a:lnTo>
                  <a:lnTo>
                    <a:pt x="29" y="137"/>
                  </a:lnTo>
                  <a:lnTo>
                    <a:pt x="23" y="131"/>
                  </a:lnTo>
                  <a:lnTo>
                    <a:pt x="18" y="127"/>
                  </a:lnTo>
                  <a:lnTo>
                    <a:pt x="14" y="120"/>
                  </a:lnTo>
                  <a:lnTo>
                    <a:pt x="9" y="114"/>
                  </a:lnTo>
                  <a:lnTo>
                    <a:pt x="7" y="107"/>
                  </a:lnTo>
                  <a:lnTo>
                    <a:pt x="3" y="100"/>
                  </a:lnTo>
                  <a:lnTo>
                    <a:pt x="2" y="92"/>
                  </a:lnTo>
                  <a:lnTo>
                    <a:pt x="1" y="85"/>
                  </a:lnTo>
                  <a:lnTo>
                    <a:pt x="0" y="77"/>
                  </a:lnTo>
                  <a:lnTo>
                    <a:pt x="0" y="77"/>
                  </a:lnTo>
                  <a:lnTo>
                    <a:pt x="1" y="69"/>
                  </a:lnTo>
                  <a:lnTo>
                    <a:pt x="2" y="61"/>
                  </a:lnTo>
                  <a:lnTo>
                    <a:pt x="3" y="54"/>
                  </a:lnTo>
                  <a:lnTo>
                    <a:pt x="7" y="46"/>
                  </a:lnTo>
                  <a:lnTo>
                    <a:pt x="9" y="41"/>
                  </a:lnTo>
                  <a:lnTo>
                    <a:pt x="14" y="34"/>
                  </a:lnTo>
                  <a:lnTo>
                    <a:pt x="18" y="28"/>
                  </a:lnTo>
                  <a:lnTo>
                    <a:pt x="23" y="22"/>
                  </a:lnTo>
                  <a:lnTo>
                    <a:pt x="29" y="18"/>
                  </a:lnTo>
                  <a:lnTo>
                    <a:pt x="34" y="13"/>
                  </a:lnTo>
                  <a:lnTo>
                    <a:pt x="40" y="10"/>
                  </a:lnTo>
                  <a:lnTo>
                    <a:pt x="47" y="6"/>
                  </a:lnTo>
                  <a:lnTo>
                    <a:pt x="54" y="3"/>
                  </a:lnTo>
                  <a:lnTo>
                    <a:pt x="62" y="2"/>
                  </a:lnTo>
                  <a:lnTo>
                    <a:pt x="70" y="1"/>
                  </a:lnTo>
                  <a:lnTo>
                    <a:pt x="78" y="0"/>
                  </a:lnTo>
                  <a:lnTo>
                    <a:pt x="78" y="0"/>
                  </a:lnTo>
                  <a:lnTo>
                    <a:pt x="85" y="1"/>
                  </a:lnTo>
                  <a:lnTo>
                    <a:pt x="93" y="2"/>
                  </a:lnTo>
                  <a:lnTo>
                    <a:pt x="101" y="3"/>
                  </a:lnTo>
                  <a:lnTo>
                    <a:pt x="107" y="6"/>
                  </a:lnTo>
                  <a:lnTo>
                    <a:pt x="114" y="10"/>
                  </a:lnTo>
                  <a:lnTo>
                    <a:pt x="120" y="13"/>
                  </a:lnTo>
                  <a:lnTo>
                    <a:pt x="126" y="18"/>
                  </a:lnTo>
                  <a:lnTo>
                    <a:pt x="132" y="22"/>
                  </a:lnTo>
                  <a:lnTo>
                    <a:pt x="137" y="28"/>
                  </a:lnTo>
                  <a:lnTo>
                    <a:pt x="141" y="34"/>
                  </a:lnTo>
                  <a:lnTo>
                    <a:pt x="145" y="41"/>
                  </a:lnTo>
                  <a:lnTo>
                    <a:pt x="149" y="46"/>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4" name="Freeform 1895">
              <a:extLst>
                <a:ext uri="{FF2B5EF4-FFF2-40B4-BE49-F238E27FC236}">
                  <a16:creationId xmlns:a16="http://schemas.microsoft.com/office/drawing/2014/main" id="{6A06BF43-8762-47CF-A483-0BADE3A8ABC7}"/>
                </a:ext>
              </a:extLst>
            </p:cNvPr>
            <p:cNvSpPr>
              <a:spLocks/>
            </p:cNvSpPr>
            <p:nvPr/>
          </p:nvSpPr>
          <p:spPr bwMode="auto">
            <a:xfrm>
              <a:off x="9432925" y="5205413"/>
              <a:ext cx="47625" cy="47625"/>
            </a:xfrm>
            <a:custGeom>
              <a:avLst/>
              <a:gdLst>
                <a:gd name="T0" fmla="*/ 154 w 154"/>
                <a:gd name="T1" fmla="*/ 77 h 154"/>
                <a:gd name="T2" fmla="*/ 152 w 154"/>
                <a:gd name="T3" fmla="*/ 92 h 154"/>
                <a:gd name="T4" fmla="*/ 148 w 154"/>
                <a:gd name="T5" fmla="*/ 107 h 154"/>
                <a:gd name="T6" fmla="*/ 141 w 154"/>
                <a:gd name="T7" fmla="*/ 120 h 154"/>
                <a:gd name="T8" fmla="*/ 131 w 154"/>
                <a:gd name="T9" fmla="*/ 131 h 154"/>
                <a:gd name="T10" fmla="*/ 120 w 154"/>
                <a:gd name="T11" fmla="*/ 140 h 154"/>
                <a:gd name="T12" fmla="*/ 106 w 154"/>
                <a:gd name="T13" fmla="*/ 148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7 w 154"/>
                <a:gd name="T25" fmla="*/ 137 h 154"/>
                <a:gd name="T26" fmla="*/ 17 w 154"/>
                <a:gd name="T27" fmla="*/ 125 h 154"/>
                <a:gd name="T28" fmla="*/ 9 w 154"/>
                <a:gd name="T29" fmla="*/ 114 h 154"/>
                <a:gd name="T30" fmla="*/ 3 w 154"/>
                <a:gd name="T31" fmla="*/ 100 h 154"/>
                <a:gd name="T32" fmla="*/ 0 w 154"/>
                <a:gd name="T33" fmla="*/ 85 h 154"/>
                <a:gd name="T34" fmla="*/ 0 w 154"/>
                <a:gd name="T35" fmla="*/ 77 h 154"/>
                <a:gd name="T36" fmla="*/ 1 w 154"/>
                <a:gd name="T37" fmla="*/ 61 h 154"/>
                <a:gd name="T38" fmla="*/ 6 w 154"/>
                <a:gd name="T39" fmla="*/ 46 h 154"/>
                <a:gd name="T40" fmla="*/ 12 w 154"/>
                <a:gd name="T41" fmla="*/ 34 h 154"/>
                <a:gd name="T42" fmla="*/ 23 w 154"/>
                <a:gd name="T43" fmla="*/ 22 h 154"/>
                <a:gd name="T44" fmla="*/ 34 w 154"/>
                <a:gd name="T45" fmla="*/ 13 h 154"/>
                <a:gd name="T46" fmla="*/ 47 w 154"/>
                <a:gd name="T47" fmla="*/ 6 h 154"/>
                <a:gd name="T48" fmla="*/ 62 w 154"/>
                <a:gd name="T49" fmla="*/ 2 h 154"/>
                <a:gd name="T50" fmla="*/ 77 w 154"/>
                <a:gd name="T51" fmla="*/ 0 h 154"/>
                <a:gd name="T52" fmla="*/ 85 w 154"/>
                <a:gd name="T53" fmla="*/ 1 h 154"/>
                <a:gd name="T54" fmla="*/ 99 w 154"/>
                <a:gd name="T55" fmla="*/ 3 h 154"/>
                <a:gd name="T56" fmla="*/ 113 w 154"/>
                <a:gd name="T57" fmla="*/ 9 h 154"/>
                <a:gd name="T58" fmla="*/ 126 w 154"/>
                <a:gd name="T59" fmla="*/ 18 h 154"/>
                <a:gd name="T60" fmla="*/ 136 w 154"/>
                <a:gd name="T61" fmla="*/ 28 h 154"/>
                <a:gd name="T62" fmla="*/ 144 w 154"/>
                <a:gd name="T63" fmla="*/ 41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8" y="107"/>
                  </a:lnTo>
                  <a:lnTo>
                    <a:pt x="144" y="114"/>
                  </a:lnTo>
                  <a:lnTo>
                    <a:pt x="141" y="120"/>
                  </a:lnTo>
                  <a:lnTo>
                    <a:pt x="136" y="125"/>
                  </a:lnTo>
                  <a:lnTo>
                    <a:pt x="131" y="131"/>
                  </a:lnTo>
                  <a:lnTo>
                    <a:pt x="126" y="137"/>
                  </a:lnTo>
                  <a:lnTo>
                    <a:pt x="120" y="140"/>
                  </a:lnTo>
                  <a:lnTo>
                    <a:pt x="113" y="145"/>
                  </a:lnTo>
                  <a:lnTo>
                    <a:pt x="106" y="148"/>
                  </a:lnTo>
                  <a:lnTo>
                    <a:pt x="99" y="151"/>
                  </a:lnTo>
                  <a:lnTo>
                    <a:pt x="93" y="153"/>
                  </a:lnTo>
                  <a:lnTo>
                    <a:pt x="85" y="154"/>
                  </a:lnTo>
                  <a:lnTo>
                    <a:pt x="77" y="154"/>
                  </a:lnTo>
                  <a:lnTo>
                    <a:pt x="77" y="154"/>
                  </a:lnTo>
                  <a:lnTo>
                    <a:pt x="69" y="154"/>
                  </a:lnTo>
                  <a:lnTo>
                    <a:pt x="62" y="153"/>
                  </a:lnTo>
                  <a:lnTo>
                    <a:pt x="54" y="151"/>
                  </a:lnTo>
                  <a:lnTo>
                    <a:pt x="47" y="148"/>
                  </a:lnTo>
                  <a:lnTo>
                    <a:pt x="40" y="145"/>
                  </a:lnTo>
                  <a:lnTo>
                    <a:pt x="34" y="140"/>
                  </a:lnTo>
                  <a:lnTo>
                    <a:pt x="27" y="137"/>
                  </a:lnTo>
                  <a:lnTo>
                    <a:pt x="23" y="131"/>
                  </a:lnTo>
                  <a:lnTo>
                    <a:pt x="17" y="125"/>
                  </a:lnTo>
                  <a:lnTo>
                    <a:pt x="12" y="120"/>
                  </a:lnTo>
                  <a:lnTo>
                    <a:pt x="9" y="114"/>
                  </a:lnTo>
                  <a:lnTo>
                    <a:pt x="6" y="107"/>
                  </a:lnTo>
                  <a:lnTo>
                    <a:pt x="3" y="100"/>
                  </a:lnTo>
                  <a:lnTo>
                    <a:pt x="1" y="92"/>
                  </a:lnTo>
                  <a:lnTo>
                    <a:pt x="0" y="85"/>
                  </a:lnTo>
                  <a:lnTo>
                    <a:pt x="0" y="77"/>
                  </a:lnTo>
                  <a:lnTo>
                    <a:pt x="0" y="77"/>
                  </a:lnTo>
                  <a:lnTo>
                    <a:pt x="0" y="69"/>
                  </a:lnTo>
                  <a:lnTo>
                    <a:pt x="1" y="61"/>
                  </a:lnTo>
                  <a:lnTo>
                    <a:pt x="3" y="54"/>
                  </a:lnTo>
                  <a:lnTo>
                    <a:pt x="6" y="46"/>
                  </a:lnTo>
                  <a:lnTo>
                    <a:pt x="9" y="41"/>
                  </a:lnTo>
                  <a:lnTo>
                    <a:pt x="12" y="34"/>
                  </a:lnTo>
                  <a:lnTo>
                    <a:pt x="17" y="28"/>
                  </a:lnTo>
                  <a:lnTo>
                    <a:pt x="23" y="22"/>
                  </a:lnTo>
                  <a:lnTo>
                    <a:pt x="27" y="18"/>
                  </a:lnTo>
                  <a:lnTo>
                    <a:pt x="34" y="13"/>
                  </a:lnTo>
                  <a:lnTo>
                    <a:pt x="40" y="9"/>
                  </a:lnTo>
                  <a:lnTo>
                    <a:pt x="47" y="6"/>
                  </a:lnTo>
                  <a:lnTo>
                    <a:pt x="54" y="3"/>
                  </a:lnTo>
                  <a:lnTo>
                    <a:pt x="62" y="2"/>
                  </a:lnTo>
                  <a:lnTo>
                    <a:pt x="69" y="1"/>
                  </a:lnTo>
                  <a:lnTo>
                    <a:pt x="77" y="0"/>
                  </a:lnTo>
                  <a:lnTo>
                    <a:pt x="77" y="0"/>
                  </a:lnTo>
                  <a:lnTo>
                    <a:pt x="85" y="1"/>
                  </a:lnTo>
                  <a:lnTo>
                    <a:pt x="93" y="2"/>
                  </a:lnTo>
                  <a:lnTo>
                    <a:pt x="99" y="3"/>
                  </a:lnTo>
                  <a:lnTo>
                    <a:pt x="106" y="6"/>
                  </a:lnTo>
                  <a:lnTo>
                    <a:pt x="113" y="9"/>
                  </a:lnTo>
                  <a:lnTo>
                    <a:pt x="120" y="13"/>
                  </a:lnTo>
                  <a:lnTo>
                    <a:pt x="126" y="18"/>
                  </a:lnTo>
                  <a:lnTo>
                    <a:pt x="131" y="22"/>
                  </a:lnTo>
                  <a:lnTo>
                    <a:pt x="136" y="28"/>
                  </a:lnTo>
                  <a:lnTo>
                    <a:pt x="141" y="34"/>
                  </a:lnTo>
                  <a:lnTo>
                    <a:pt x="144" y="41"/>
                  </a:lnTo>
                  <a:lnTo>
                    <a:pt x="148" y="46"/>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5" name="Freeform 1896">
              <a:extLst>
                <a:ext uri="{FF2B5EF4-FFF2-40B4-BE49-F238E27FC236}">
                  <a16:creationId xmlns:a16="http://schemas.microsoft.com/office/drawing/2014/main" id="{AAC8D666-5400-4767-BD59-40E5053615D9}"/>
                </a:ext>
              </a:extLst>
            </p:cNvPr>
            <p:cNvSpPr>
              <a:spLocks/>
            </p:cNvSpPr>
            <p:nvPr/>
          </p:nvSpPr>
          <p:spPr bwMode="auto">
            <a:xfrm>
              <a:off x="9571038" y="5205413"/>
              <a:ext cx="49213" cy="47625"/>
            </a:xfrm>
            <a:custGeom>
              <a:avLst/>
              <a:gdLst>
                <a:gd name="T0" fmla="*/ 154 w 154"/>
                <a:gd name="T1" fmla="*/ 77 h 154"/>
                <a:gd name="T2" fmla="*/ 153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8 h 154"/>
                <a:gd name="T14" fmla="*/ 92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5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6 h 154"/>
                <a:gd name="T40" fmla="*/ 13 w 154"/>
                <a:gd name="T41" fmla="*/ 34 h 154"/>
                <a:gd name="T42" fmla="*/ 22 w 154"/>
                <a:gd name="T43" fmla="*/ 22 h 154"/>
                <a:gd name="T44" fmla="*/ 34 w 154"/>
                <a:gd name="T45" fmla="*/ 13 h 154"/>
                <a:gd name="T46" fmla="*/ 47 w 154"/>
                <a:gd name="T47" fmla="*/ 6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7 w 154"/>
                <a:gd name="T61" fmla="*/ 28 h 154"/>
                <a:gd name="T62" fmla="*/ 145 w 154"/>
                <a:gd name="T63" fmla="*/ 41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0" y="100"/>
                  </a:lnTo>
                  <a:lnTo>
                    <a:pt x="148" y="107"/>
                  </a:lnTo>
                  <a:lnTo>
                    <a:pt x="145" y="114"/>
                  </a:lnTo>
                  <a:lnTo>
                    <a:pt x="141" y="120"/>
                  </a:lnTo>
                  <a:lnTo>
                    <a:pt x="137" y="125"/>
                  </a:lnTo>
                  <a:lnTo>
                    <a:pt x="132" y="131"/>
                  </a:lnTo>
                  <a:lnTo>
                    <a:pt x="126" y="137"/>
                  </a:lnTo>
                  <a:lnTo>
                    <a:pt x="120" y="140"/>
                  </a:lnTo>
                  <a:lnTo>
                    <a:pt x="114" y="145"/>
                  </a:lnTo>
                  <a:lnTo>
                    <a:pt x="107" y="148"/>
                  </a:lnTo>
                  <a:lnTo>
                    <a:pt x="100" y="151"/>
                  </a:lnTo>
                  <a:lnTo>
                    <a:pt x="92" y="153"/>
                  </a:lnTo>
                  <a:lnTo>
                    <a:pt x="85" y="154"/>
                  </a:lnTo>
                  <a:lnTo>
                    <a:pt x="77" y="154"/>
                  </a:lnTo>
                  <a:lnTo>
                    <a:pt x="77" y="154"/>
                  </a:lnTo>
                  <a:lnTo>
                    <a:pt x="69" y="154"/>
                  </a:lnTo>
                  <a:lnTo>
                    <a:pt x="61" y="153"/>
                  </a:lnTo>
                  <a:lnTo>
                    <a:pt x="54" y="151"/>
                  </a:lnTo>
                  <a:lnTo>
                    <a:pt x="47" y="148"/>
                  </a:lnTo>
                  <a:lnTo>
                    <a:pt x="40" y="145"/>
                  </a:lnTo>
                  <a:lnTo>
                    <a:pt x="34" y="140"/>
                  </a:lnTo>
                  <a:lnTo>
                    <a:pt x="28" y="137"/>
                  </a:lnTo>
                  <a:lnTo>
                    <a:pt x="22" y="131"/>
                  </a:lnTo>
                  <a:lnTo>
                    <a:pt x="17" y="125"/>
                  </a:lnTo>
                  <a:lnTo>
                    <a:pt x="13" y="120"/>
                  </a:lnTo>
                  <a:lnTo>
                    <a:pt x="9" y="114"/>
                  </a:lnTo>
                  <a:lnTo>
                    <a:pt x="6" y="107"/>
                  </a:lnTo>
                  <a:lnTo>
                    <a:pt x="4" y="100"/>
                  </a:lnTo>
                  <a:lnTo>
                    <a:pt x="1" y="92"/>
                  </a:lnTo>
                  <a:lnTo>
                    <a:pt x="0" y="85"/>
                  </a:lnTo>
                  <a:lnTo>
                    <a:pt x="0" y="77"/>
                  </a:lnTo>
                  <a:lnTo>
                    <a:pt x="0" y="77"/>
                  </a:lnTo>
                  <a:lnTo>
                    <a:pt x="0" y="69"/>
                  </a:lnTo>
                  <a:lnTo>
                    <a:pt x="1" y="61"/>
                  </a:lnTo>
                  <a:lnTo>
                    <a:pt x="4" y="54"/>
                  </a:lnTo>
                  <a:lnTo>
                    <a:pt x="6" y="46"/>
                  </a:lnTo>
                  <a:lnTo>
                    <a:pt x="9" y="41"/>
                  </a:lnTo>
                  <a:lnTo>
                    <a:pt x="13" y="34"/>
                  </a:lnTo>
                  <a:lnTo>
                    <a:pt x="17" y="28"/>
                  </a:lnTo>
                  <a:lnTo>
                    <a:pt x="22" y="22"/>
                  </a:lnTo>
                  <a:lnTo>
                    <a:pt x="28" y="18"/>
                  </a:lnTo>
                  <a:lnTo>
                    <a:pt x="34" y="13"/>
                  </a:lnTo>
                  <a:lnTo>
                    <a:pt x="40" y="9"/>
                  </a:lnTo>
                  <a:lnTo>
                    <a:pt x="47" y="6"/>
                  </a:lnTo>
                  <a:lnTo>
                    <a:pt x="54" y="3"/>
                  </a:lnTo>
                  <a:lnTo>
                    <a:pt x="61" y="2"/>
                  </a:lnTo>
                  <a:lnTo>
                    <a:pt x="69" y="1"/>
                  </a:lnTo>
                  <a:lnTo>
                    <a:pt x="77" y="0"/>
                  </a:lnTo>
                  <a:lnTo>
                    <a:pt x="77" y="0"/>
                  </a:lnTo>
                  <a:lnTo>
                    <a:pt x="85" y="1"/>
                  </a:lnTo>
                  <a:lnTo>
                    <a:pt x="92" y="2"/>
                  </a:lnTo>
                  <a:lnTo>
                    <a:pt x="100" y="3"/>
                  </a:lnTo>
                  <a:lnTo>
                    <a:pt x="107" y="6"/>
                  </a:lnTo>
                  <a:lnTo>
                    <a:pt x="114" y="9"/>
                  </a:lnTo>
                  <a:lnTo>
                    <a:pt x="120" y="13"/>
                  </a:lnTo>
                  <a:lnTo>
                    <a:pt x="126" y="18"/>
                  </a:lnTo>
                  <a:lnTo>
                    <a:pt x="132" y="22"/>
                  </a:lnTo>
                  <a:lnTo>
                    <a:pt x="137" y="28"/>
                  </a:lnTo>
                  <a:lnTo>
                    <a:pt x="141" y="34"/>
                  </a:lnTo>
                  <a:lnTo>
                    <a:pt x="145" y="41"/>
                  </a:lnTo>
                  <a:lnTo>
                    <a:pt x="148" y="46"/>
                  </a:lnTo>
                  <a:lnTo>
                    <a:pt x="150"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6" name="Freeform 1897">
              <a:extLst>
                <a:ext uri="{FF2B5EF4-FFF2-40B4-BE49-F238E27FC236}">
                  <a16:creationId xmlns:a16="http://schemas.microsoft.com/office/drawing/2014/main" id="{EBA7CD49-9463-4060-99ED-C3EA69972FB3}"/>
                </a:ext>
              </a:extLst>
            </p:cNvPr>
            <p:cNvSpPr>
              <a:spLocks/>
            </p:cNvSpPr>
            <p:nvPr/>
          </p:nvSpPr>
          <p:spPr bwMode="auto">
            <a:xfrm>
              <a:off x="9642475" y="5205413"/>
              <a:ext cx="49213" cy="47625"/>
            </a:xfrm>
            <a:custGeom>
              <a:avLst/>
              <a:gdLst>
                <a:gd name="T0" fmla="*/ 155 w 155"/>
                <a:gd name="T1" fmla="*/ 77 h 154"/>
                <a:gd name="T2" fmla="*/ 153 w 155"/>
                <a:gd name="T3" fmla="*/ 92 h 154"/>
                <a:gd name="T4" fmla="*/ 148 w 155"/>
                <a:gd name="T5" fmla="*/ 107 h 154"/>
                <a:gd name="T6" fmla="*/ 141 w 155"/>
                <a:gd name="T7" fmla="*/ 120 h 154"/>
                <a:gd name="T8" fmla="*/ 132 w 155"/>
                <a:gd name="T9" fmla="*/ 131 h 154"/>
                <a:gd name="T10" fmla="*/ 121 w 155"/>
                <a:gd name="T11" fmla="*/ 140 h 154"/>
                <a:gd name="T12" fmla="*/ 108 w 155"/>
                <a:gd name="T13" fmla="*/ 148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9 w 155"/>
                <a:gd name="T25" fmla="*/ 137 h 154"/>
                <a:gd name="T26" fmla="*/ 19 w 155"/>
                <a:gd name="T27" fmla="*/ 125 h 154"/>
                <a:gd name="T28" fmla="*/ 9 w 155"/>
                <a:gd name="T29" fmla="*/ 114 h 154"/>
                <a:gd name="T30" fmla="*/ 4 w 155"/>
                <a:gd name="T31" fmla="*/ 100 h 154"/>
                <a:gd name="T32" fmla="*/ 0 w 155"/>
                <a:gd name="T33" fmla="*/ 85 h 154"/>
                <a:gd name="T34" fmla="*/ 0 w 155"/>
                <a:gd name="T35" fmla="*/ 77 h 154"/>
                <a:gd name="T36" fmla="*/ 1 w 155"/>
                <a:gd name="T37" fmla="*/ 61 h 154"/>
                <a:gd name="T38" fmla="*/ 6 w 155"/>
                <a:gd name="T39" fmla="*/ 46 h 154"/>
                <a:gd name="T40" fmla="*/ 14 w 155"/>
                <a:gd name="T41" fmla="*/ 34 h 154"/>
                <a:gd name="T42" fmla="*/ 23 w 155"/>
                <a:gd name="T43" fmla="*/ 22 h 154"/>
                <a:gd name="T44" fmla="*/ 35 w 155"/>
                <a:gd name="T45" fmla="*/ 13 h 154"/>
                <a:gd name="T46" fmla="*/ 47 w 155"/>
                <a:gd name="T47" fmla="*/ 6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8 h 154"/>
                <a:gd name="T62" fmla="*/ 146 w 155"/>
                <a:gd name="T63" fmla="*/ 41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2"/>
                  </a:lnTo>
                  <a:lnTo>
                    <a:pt x="151" y="100"/>
                  </a:lnTo>
                  <a:lnTo>
                    <a:pt x="148" y="107"/>
                  </a:lnTo>
                  <a:lnTo>
                    <a:pt x="146" y="114"/>
                  </a:lnTo>
                  <a:lnTo>
                    <a:pt x="141" y="120"/>
                  </a:lnTo>
                  <a:lnTo>
                    <a:pt x="137" y="125"/>
                  </a:lnTo>
                  <a:lnTo>
                    <a:pt x="132" y="131"/>
                  </a:lnTo>
                  <a:lnTo>
                    <a:pt x="126" y="137"/>
                  </a:lnTo>
                  <a:lnTo>
                    <a:pt x="121" y="140"/>
                  </a:lnTo>
                  <a:lnTo>
                    <a:pt x="114" y="145"/>
                  </a:lnTo>
                  <a:lnTo>
                    <a:pt x="108"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0"/>
                  </a:lnTo>
                  <a:lnTo>
                    <a:pt x="29" y="137"/>
                  </a:lnTo>
                  <a:lnTo>
                    <a:pt x="23" y="131"/>
                  </a:lnTo>
                  <a:lnTo>
                    <a:pt x="19" y="125"/>
                  </a:lnTo>
                  <a:lnTo>
                    <a:pt x="14" y="120"/>
                  </a:lnTo>
                  <a:lnTo>
                    <a:pt x="9" y="114"/>
                  </a:lnTo>
                  <a:lnTo>
                    <a:pt x="6" y="107"/>
                  </a:lnTo>
                  <a:lnTo>
                    <a:pt x="4" y="100"/>
                  </a:lnTo>
                  <a:lnTo>
                    <a:pt x="1" y="92"/>
                  </a:lnTo>
                  <a:lnTo>
                    <a:pt x="0" y="85"/>
                  </a:lnTo>
                  <a:lnTo>
                    <a:pt x="0" y="77"/>
                  </a:lnTo>
                  <a:lnTo>
                    <a:pt x="0" y="77"/>
                  </a:lnTo>
                  <a:lnTo>
                    <a:pt x="0" y="69"/>
                  </a:lnTo>
                  <a:lnTo>
                    <a:pt x="1" y="61"/>
                  </a:lnTo>
                  <a:lnTo>
                    <a:pt x="4" y="54"/>
                  </a:lnTo>
                  <a:lnTo>
                    <a:pt x="6" y="46"/>
                  </a:lnTo>
                  <a:lnTo>
                    <a:pt x="9" y="41"/>
                  </a:lnTo>
                  <a:lnTo>
                    <a:pt x="14" y="34"/>
                  </a:lnTo>
                  <a:lnTo>
                    <a:pt x="19" y="28"/>
                  </a:lnTo>
                  <a:lnTo>
                    <a:pt x="23" y="22"/>
                  </a:lnTo>
                  <a:lnTo>
                    <a:pt x="29" y="18"/>
                  </a:lnTo>
                  <a:lnTo>
                    <a:pt x="35" y="13"/>
                  </a:lnTo>
                  <a:lnTo>
                    <a:pt x="40" y="9"/>
                  </a:lnTo>
                  <a:lnTo>
                    <a:pt x="47" y="6"/>
                  </a:lnTo>
                  <a:lnTo>
                    <a:pt x="54" y="3"/>
                  </a:lnTo>
                  <a:lnTo>
                    <a:pt x="62" y="2"/>
                  </a:lnTo>
                  <a:lnTo>
                    <a:pt x="69" y="1"/>
                  </a:lnTo>
                  <a:lnTo>
                    <a:pt x="77" y="0"/>
                  </a:lnTo>
                  <a:lnTo>
                    <a:pt x="77" y="0"/>
                  </a:lnTo>
                  <a:lnTo>
                    <a:pt x="85" y="1"/>
                  </a:lnTo>
                  <a:lnTo>
                    <a:pt x="93" y="2"/>
                  </a:lnTo>
                  <a:lnTo>
                    <a:pt x="100" y="3"/>
                  </a:lnTo>
                  <a:lnTo>
                    <a:pt x="108" y="6"/>
                  </a:lnTo>
                  <a:lnTo>
                    <a:pt x="114" y="9"/>
                  </a:lnTo>
                  <a:lnTo>
                    <a:pt x="121" y="13"/>
                  </a:lnTo>
                  <a:lnTo>
                    <a:pt x="126" y="18"/>
                  </a:lnTo>
                  <a:lnTo>
                    <a:pt x="132" y="22"/>
                  </a:lnTo>
                  <a:lnTo>
                    <a:pt x="137" y="28"/>
                  </a:lnTo>
                  <a:lnTo>
                    <a:pt x="141" y="34"/>
                  </a:lnTo>
                  <a:lnTo>
                    <a:pt x="146" y="41"/>
                  </a:lnTo>
                  <a:lnTo>
                    <a:pt x="148" y="46"/>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7" name="Freeform 1898">
              <a:extLst>
                <a:ext uri="{FF2B5EF4-FFF2-40B4-BE49-F238E27FC236}">
                  <a16:creationId xmlns:a16="http://schemas.microsoft.com/office/drawing/2014/main" id="{B4C8C75F-3992-4FD2-9C3E-EC8A2386CCEF}"/>
                </a:ext>
              </a:extLst>
            </p:cNvPr>
            <p:cNvSpPr>
              <a:spLocks/>
            </p:cNvSpPr>
            <p:nvPr/>
          </p:nvSpPr>
          <p:spPr bwMode="auto">
            <a:xfrm>
              <a:off x="9712325" y="5205413"/>
              <a:ext cx="47625" cy="47625"/>
            </a:xfrm>
            <a:custGeom>
              <a:avLst/>
              <a:gdLst>
                <a:gd name="T0" fmla="*/ 154 w 154"/>
                <a:gd name="T1" fmla="*/ 77 h 154"/>
                <a:gd name="T2" fmla="*/ 153 w 154"/>
                <a:gd name="T3" fmla="*/ 92 h 154"/>
                <a:gd name="T4" fmla="*/ 149 w 154"/>
                <a:gd name="T5" fmla="*/ 107 h 154"/>
                <a:gd name="T6" fmla="*/ 141 w 154"/>
                <a:gd name="T7" fmla="*/ 120 h 154"/>
                <a:gd name="T8" fmla="*/ 132 w 154"/>
                <a:gd name="T9" fmla="*/ 131 h 154"/>
                <a:gd name="T10" fmla="*/ 120 w 154"/>
                <a:gd name="T11" fmla="*/ 140 h 154"/>
                <a:gd name="T12" fmla="*/ 107 w 154"/>
                <a:gd name="T13" fmla="*/ 148 h 154"/>
                <a:gd name="T14" fmla="*/ 93 w 154"/>
                <a:gd name="T15" fmla="*/ 153 h 154"/>
                <a:gd name="T16" fmla="*/ 78 w 154"/>
                <a:gd name="T17" fmla="*/ 154 h 154"/>
                <a:gd name="T18" fmla="*/ 70 w 154"/>
                <a:gd name="T19" fmla="*/ 154 h 154"/>
                <a:gd name="T20" fmla="*/ 54 w 154"/>
                <a:gd name="T21" fmla="*/ 151 h 154"/>
                <a:gd name="T22" fmla="*/ 40 w 154"/>
                <a:gd name="T23" fmla="*/ 145 h 154"/>
                <a:gd name="T24" fmla="*/ 29 w 154"/>
                <a:gd name="T25" fmla="*/ 137 h 154"/>
                <a:gd name="T26" fmla="*/ 18 w 154"/>
                <a:gd name="T27" fmla="*/ 125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6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8 w 154"/>
                <a:gd name="T51" fmla="*/ 0 h 154"/>
                <a:gd name="T52" fmla="*/ 85 w 154"/>
                <a:gd name="T53" fmla="*/ 1 h 154"/>
                <a:gd name="T54" fmla="*/ 101 w 154"/>
                <a:gd name="T55" fmla="*/ 3 h 154"/>
                <a:gd name="T56" fmla="*/ 114 w 154"/>
                <a:gd name="T57" fmla="*/ 9 h 154"/>
                <a:gd name="T58" fmla="*/ 126 w 154"/>
                <a:gd name="T59" fmla="*/ 18 h 154"/>
                <a:gd name="T60" fmla="*/ 137 w 154"/>
                <a:gd name="T61" fmla="*/ 28 h 154"/>
                <a:gd name="T62" fmla="*/ 145 w 154"/>
                <a:gd name="T63" fmla="*/ 41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1" y="100"/>
                  </a:lnTo>
                  <a:lnTo>
                    <a:pt x="149" y="107"/>
                  </a:lnTo>
                  <a:lnTo>
                    <a:pt x="145" y="114"/>
                  </a:lnTo>
                  <a:lnTo>
                    <a:pt x="141" y="120"/>
                  </a:lnTo>
                  <a:lnTo>
                    <a:pt x="137" y="125"/>
                  </a:lnTo>
                  <a:lnTo>
                    <a:pt x="132" y="131"/>
                  </a:lnTo>
                  <a:lnTo>
                    <a:pt x="126" y="137"/>
                  </a:lnTo>
                  <a:lnTo>
                    <a:pt x="120" y="140"/>
                  </a:lnTo>
                  <a:lnTo>
                    <a:pt x="114" y="145"/>
                  </a:lnTo>
                  <a:lnTo>
                    <a:pt x="107" y="148"/>
                  </a:lnTo>
                  <a:lnTo>
                    <a:pt x="101" y="151"/>
                  </a:lnTo>
                  <a:lnTo>
                    <a:pt x="93" y="153"/>
                  </a:lnTo>
                  <a:lnTo>
                    <a:pt x="85" y="154"/>
                  </a:lnTo>
                  <a:lnTo>
                    <a:pt x="78" y="154"/>
                  </a:lnTo>
                  <a:lnTo>
                    <a:pt x="78" y="154"/>
                  </a:lnTo>
                  <a:lnTo>
                    <a:pt x="70" y="154"/>
                  </a:lnTo>
                  <a:lnTo>
                    <a:pt x="62" y="153"/>
                  </a:lnTo>
                  <a:lnTo>
                    <a:pt x="54" y="151"/>
                  </a:lnTo>
                  <a:lnTo>
                    <a:pt x="47" y="148"/>
                  </a:lnTo>
                  <a:lnTo>
                    <a:pt x="40" y="145"/>
                  </a:lnTo>
                  <a:lnTo>
                    <a:pt x="34" y="140"/>
                  </a:lnTo>
                  <a:lnTo>
                    <a:pt x="29" y="137"/>
                  </a:lnTo>
                  <a:lnTo>
                    <a:pt x="23" y="131"/>
                  </a:lnTo>
                  <a:lnTo>
                    <a:pt x="18" y="125"/>
                  </a:lnTo>
                  <a:lnTo>
                    <a:pt x="14" y="120"/>
                  </a:lnTo>
                  <a:lnTo>
                    <a:pt x="9" y="114"/>
                  </a:lnTo>
                  <a:lnTo>
                    <a:pt x="7" y="107"/>
                  </a:lnTo>
                  <a:lnTo>
                    <a:pt x="3" y="100"/>
                  </a:lnTo>
                  <a:lnTo>
                    <a:pt x="2" y="92"/>
                  </a:lnTo>
                  <a:lnTo>
                    <a:pt x="1" y="85"/>
                  </a:lnTo>
                  <a:lnTo>
                    <a:pt x="0" y="77"/>
                  </a:lnTo>
                  <a:lnTo>
                    <a:pt x="0" y="77"/>
                  </a:lnTo>
                  <a:lnTo>
                    <a:pt x="1" y="69"/>
                  </a:lnTo>
                  <a:lnTo>
                    <a:pt x="2" y="61"/>
                  </a:lnTo>
                  <a:lnTo>
                    <a:pt x="3" y="54"/>
                  </a:lnTo>
                  <a:lnTo>
                    <a:pt x="7" y="46"/>
                  </a:lnTo>
                  <a:lnTo>
                    <a:pt x="9" y="41"/>
                  </a:lnTo>
                  <a:lnTo>
                    <a:pt x="14" y="34"/>
                  </a:lnTo>
                  <a:lnTo>
                    <a:pt x="18" y="28"/>
                  </a:lnTo>
                  <a:lnTo>
                    <a:pt x="23" y="22"/>
                  </a:lnTo>
                  <a:lnTo>
                    <a:pt x="29" y="18"/>
                  </a:lnTo>
                  <a:lnTo>
                    <a:pt x="34" y="13"/>
                  </a:lnTo>
                  <a:lnTo>
                    <a:pt x="40" y="9"/>
                  </a:lnTo>
                  <a:lnTo>
                    <a:pt x="47" y="6"/>
                  </a:lnTo>
                  <a:lnTo>
                    <a:pt x="54" y="3"/>
                  </a:lnTo>
                  <a:lnTo>
                    <a:pt x="62" y="2"/>
                  </a:lnTo>
                  <a:lnTo>
                    <a:pt x="70" y="1"/>
                  </a:lnTo>
                  <a:lnTo>
                    <a:pt x="78" y="0"/>
                  </a:lnTo>
                  <a:lnTo>
                    <a:pt x="78" y="0"/>
                  </a:lnTo>
                  <a:lnTo>
                    <a:pt x="85" y="1"/>
                  </a:lnTo>
                  <a:lnTo>
                    <a:pt x="93" y="2"/>
                  </a:lnTo>
                  <a:lnTo>
                    <a:pt x="101" y="3"/>
                  </a:lnTo>
                  <a:lnTo>
                    <a:pt x="107" y="6"/>
                  </a:lnTo>
                  <a:lnTo>
                    <a:pt x="114" y="9"/>
                  </a:lnTo>
                  <a:lnTo>
                    <a:pt x="120" y="13"/>
                  </a:lnTo>
                  <a:lnTo>
                    <a:pt x="126" y="18"/>
                  </a:lnTo>
                  <a:lnTo>
                    <a:pt x="132" y="22"/>
                  </a:lnTo>
                  <a:lnTo>
                    <a:pt x="137" y="28"/>
                  </a:lnTo>
                  <a:lnTo>
                    <a:pt x="141" y="34"/>
                  </a:lnTo>
                  <a:lnTo>
                    <a:pt x="145" y="41"/>
                  </a:lnTo>
                  <a:lnTo>
                    <a:pt x="149" y="46"/>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8" name="Freeform 1899">
              <a:extLst>
                <a:ext uri="{FF2B5EF4-FFF2-40B4-BE49-F238E27FC236}">
                  <a16:creationId xmlns:a16="http://schemas.microsoft.com/office/drawing/2014/main" id="{11741BD4-9C65-4EF9-87D0-A9038986DCDE}"/>
                </a:ext>
              </a:extLst>
            </p:cNvPr>
            <p:cNvSpPr>
              <a:spLocks/>
            </p:cNvSpPr>
            <p:nvPr/>
          </p:nvSpPr>
          <p:spPr bwMode="auto">
            <a:xfrm>
              <a:off x="9571038" y="5345113"/>
              <a:ext cx="49213" cy="49213"/>
            </a:xfrm>
            <a:custGeom>
              <a:avLst/>
              <a:gdLst>
                <a:gd name="T0" fmla="*/ 154 w 154"/>
                <a:gd name="T1" fmla="*/ 77 h 154"/>
                <a:gd name="T2" fmla="*/ 153 w 154"/>
                <a:gd name="T3" fmla="*/ 92 h 154"/>
                <a:gd name="T4" fmla="*/ 148 w 154"/>
                <a:gd name="T5" fmla="*/ 107 h 154"/>
                <a:gd name="T6" fmla="*/ 141 w 154"/>
                <a:gd name="T7" fmla="*/ 120 h 154"/>
                <a:gd name="T8" fmla="*/ 132 w 154"/>
                <a:gd name="T9" fmla="*/ 131 h 154"/>
                <a:gd name="T10" fmla="*/ 120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7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8 h 154"/>
                <a:gd name="T40" fmla="*/ 13 w 154"/>
                <a:gd name="T41" fmla="*/ 34 h 154"/>
                <a:gd name="T42" fmla="*/ 22 w 154"/>
                <a:gd name="T43" fmla="*/ 22 h 154"/>
                <a:gd name="T44" fmla="*/ 34 w 154"/>
                <a:gd name="T45" fmla="*/ 13 h 154"/>
                <a:gd name="T46" fmla="*/ 47 w 154"/>
                <a:gd name="T47" fmla="*/ 6 h 154"/>
                <a:gd name="T48" fmla="*/ 61 w 154"/>
                <a:gd name="T49" fmla="*/ 2 h 154"/>
                <a:gd name="T50" fmla="*/ 77 w 154"/>
                <a:gd name="T51" fmla="*/ 0 h 154"/>
                <a:gd name="T52" fmla="*/ 85 w 154"/>
                <a:gd name="T53" fmla="*/ 1 h 154"/>
                <a:gd name="T54" fmla="*/ 100 w 154"/>
                <a:gd name="T55" fmla="*/ 3 h 154"/>
                <a:gd name="T56" fmla="*/ 114 w 154"/>
                <a:gd name="T57" fmla="*/ 10 h 154"/>
                <a:gd name="T58" fmla="*/ 126 w 154"/>
                <a:gd name="T59" fmla="*/ 18 h 154"/>
                <a:gd name="T60" fmla="*/ 137 w 154"/>
                <a:gd name="T61" fmla="*/ 28 h 154"/>
                <a:gd name="T62" fmla="*/ 145 w 154"/>
                <a:gd name="T63" fmla="*/ 41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0" y="100"/>
                  </a:lnTo>
                  <a:lnTo>
                    <a:pt x="148" y="107"/>
                  </a:lnTo>
                  <a:lnTo>
                    <a:pt x="145" y="114"/>
                  </a:lnTo>
                  <a:lnTo>
                    <a:pt x="141" y="120"/>
                  </a:lnTo>
                  <a:lnTo>
                    <a:pt x="137" y="127"/>
                  </a:lnTo>
                  <a:lnTo>
                    <a:pt x="132" y="131"/>
                  </a:lnTo>
                  <a:lnTo>
                    <a:pt x="126" y="137"/>
                  </a:lnTo>
                  <a:lnTo>
                    <a:pt x="120" y="141"/>
                  </a:lnTo>
                  <a:lnTo>
                    <a:pt x="114" y="145"/>
                  </a:lnTo>
                  <a:lnTo>
                    <a:pt x="107" y="148"/>
                  </a:lnTo>
                  <a:lnTo>
                    <a:pt x="100" y="151"/>
                  </a:lnTo>
                  <a:lnTo>
                    <a:pt x="92" y="153"/>
                  </a:lnTo>
                  <a:lnTo>
                    <a:pt x="85" y="154"/>
                  </a:lnTo>
                  <a:lnTo>
                    <a:pt x="77" y="154"/>
                  </a:lnTo>
                  <a:lnTo>
                    <a:pt x="77" y="154"/>
                  </a:lnTo>
                  <a:lnTo>
                    <a:pt x="69" y="154"/>
                  </a:lnTo>
                  <a:lnTo>
                    <a:pt x="61" y="153"/>
                  </a:lnTo>
                  <a:lnTo>
                    <a:pt x="54" y="151"/>
                  </a:lnTo>
                  <a:lnTo>
                    <a:pt x="47" y="148"/>
                  </a:lnTo>
                  <a:lnTo>
                    <a:pt x="40" y="145"/>
                  </a:lnTo>
                  <a:lnTo>
                    <a:pt x="34" y="141"/>
                  </a:lnTo>
                  <a:lnTo>
                    <a:pt x="28" y="137"/>
                  </a:lnTo>
                  <a:lnTo>
                    <a:pt x="22" y="131"/>
                  </a:lnTo>
                  <a:lnTo>
                    <a:pt x="17" y="127"/>
                  </a:lnTo>
                  <a:lnTo>
                    <a:pt x="13" y="120"/>
                  </a:lnTo>
                  <a:lnTo>
                    <a:pt x="9" y="114"/>
                  </a:lnTo>
                  <a:lnTo>
                    <a:pt x="6" y="107"/>
                  </a:lnTo>
                  <a:lnTo>
                    <a:pt x="4" y="100"/>
                  </a:lnTo>
                  <a:lnTo>
                    <a:pt x="1" y="92"/>
                  </a:lnTo>
                  <a:lnTo>
                    <a:pt x="0" y="85"/>
                  </a:lnTo>
                  <a:lnTo>
                    <a:pt x="0" y="77"/>
                  </a:lnTo>
                  <a:lnTo>
                    <a:pt x="0" y="77"/>
                  </a:lnTo>
                  <a:lnTo>
                    <a:pt x="0" y="69"/>
                  </a:lnTo>
                  <a:lnTo>
                    <a:pt x="1" y="61"/>
                  </a:lnTo>
                  <a:lnTo>
                    <a:pt x="4" y="54"/>
                  </a:lnTo>
                  <a:lnTo>
                    <a:pt x="6" y="48"/>
                  </a:lnTo>
                  <a:lnTo>
                    <a:pt x="9" y="41"/>
                  </a:lnTo>
                  <a:lnTo>
                    <a:pt x="13" y="34"/>
                  </a:lnTo>
                  <a:lnTo>
                    <a:pt x="17" y="28"/>
                  </a:lnTo>
                  <a:lnTo>
                    <a:pt x="22" y="22"/>
                  </a:lnTo>
                  <a:lnTo>
                    <a:pt x="28" y="18"/>
                  </a:lnTo>
                  <a:lnTo>
                    <a:pt x="34" y="13"/>
                  </a:lnTo>
                  <a:lnTo>
                    <a:pt x="40" y="10"/>
                  </a:lnTo>
                  <a:lnTo>
                    <a:pt x="47" y="6"/>
                  </a:lnTo>
                  <a:lnTo>
                    <a:pt x="54" y="3"/>
                  </a:lnTo>
                  <a:lnTo>
                    <a:pt x="61" y="2"/>
                  </a:lnTo>
                  <a:lnTo>
                    <a:pt x="69" y="1"/>
                  </a:lnTo>
                  <a:lnTo>
                    <a:pt x="77" y="0"/>
                  </a:lnTo>
                  <a:lnTo>
                    <a:pt x="77" y="0"/>
                  </a:lnTo>
                  <a:lnTo>
                    <a:pt x="85" y="1"/>
                  </a:lnTo>
                  <a:lnTo>
                    <a:pt x="92" y="2"/>
                  </a:lnTo>
                  <a:lnTo>
                    <a:pt x="100" y="3"/>
                  </a:lnTo>
                  <a:lnTo>
                    <a:pt x="107" y="6"/>
                  </a:lnTo>
                  <a:lnTo>
                    <a:pt x="114" y="10"/>
                  </a:lnTo>
                  <a:lnTo>
                    <a:pt x="120" y="13"/>
                  </a:lnTo>
                  <a:lnTo>
                    <a:pt x="126" y="18"/>
                  </a:lnTo>
                  <a:lnTo>
                    <a:pt x="132" y="22"/>
                  </a:lnTo>
                  <a:lnTo>
                    <a:pt x="137" y="28"/>
                  </a:lnTo>
                  <a:lnTo>
                    <a:pt x="141" y="34"/>
                  </a:lnTo>
                  <a:lnTo>
                    <a:pt x="145" y="41"/>
                  </a:lnTo>
                  <a:lnTo>
                    <a:pt x="148" y="48"/>
                  </a:lnTo>
                  <a:lnTo>
                    <a:pt x="150"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9" name="Freeform 1900">
              <a:extLst>
                <a:ext uri="{FF2B5EF4-FFF2-40B4-BE49-F238E27FC236}">
                  <a16:creationId xmlns:a16="http://schemas.microsoft.com/office/drawing/2014/main" id="{92CAF885-C23A-4B0E-875E-E99272CC301E}"/>
                </a:ext>
              </a:extLst>
            </p:cNvPr>
            <p:cNvSpPr>
              <a:spLocks/>
            </p:cNvSpPr>
            <p:nvPr/>
          </p:nvSpPr>
          <p:spPr bwMode="auto">
            <a:xfrm>
              <a:off x="9642475" y="5345113"/>
              <a:ext cx="49213" cy="49213"/>
            </a:xfrm>
            <a:custGeom>
              <a:avLst/>
              <a:gdLst>
                <a:gd name="T0" fmla="*/ 155 w 155"/>
                <a:gd name="T1" fmla="*/ 77 h 154"/>
                <a:gd name="T2" fmla="*/ 153 w 155"/>
                <a:gd name="T3" fmla="*/ 92 h 154"/>
                <a:gd name="T4" fmla="*/ 148 w 155"/>
                <a:gd name="T5" fmla="*/ 107 h 154"/>
                <a:gd name="T6" fmla="*/ 141 w 155"/>
                <a:gd name="T7" fmla="*/ 120 h 154"/>
                <a:gd name="T8" fmla="*/ 132 w 155"/>
                <a:gd name="T9" fmla="*/ 131 h 154"/>
                <a:gd name="T10" fmla="*/ 121 w 155"/>
                <a:gd name="T11" fmla="*/ 141 h 154"/>
                <a:gd name="T12" fmla="*/ 108 w 155"/>
                <a:gd name="T13" fmla="*/ 148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9 w 155"/>
                <a:gd name="T25" fmla="*/ 137 h 154"/>
                <a:gd name="T26" fmla="*/ 19 w 155"/>
                <a:gd name="T27" fmla="*/ 127 h 154"/>
                <a:gd name="T28" fmla="*/ 9 w 155"/>
                <a:gd name="T29" fmla="*/ 114 h 154"/>
                <a:gd name="T30" fmla="*/ 4 w 155"/>
                <a:gd name="T31" fmla="*/ 100 h 154"/>
                <a:gd name="T32" fmla="*/ 0 w 155"/>
                <a:gd name="T33" fmla="*/ 85 h 154"/>
                <a:gd name="T34" fmla="*/ 0 w 155"/>
                <a:gd name="T35" fmla="*/ 77 h 154"/>
                <a:gd name="T36" fmla="*/ 1 w 155"/>
                <a:gd name="T37" fmla="*/ 61 h 154"/>
                <a:gd name="T38" fmla="*/ 6 w 155"/>
                <a:gd name="T39" fmla="*/ 48 h 154"/>
                <a:gd name="T40" fmla="*/ 14 w 155"/>
                <a:gd name="T41" fmla="*/ 34 h 154"/>
                <a:gd name="T42" fmla="*/ 23 w 155"/>
                <a:gd name="T43" fmla="*/ 22 h 154"/>
                <a:gd name="T44" fmla="*/ 35 w 155"/>
                <a:gd name="T45" fmla="*/ 13 h 154"/>
                <a:gd name="T46" fmla="*/ 47 w 155"/>
                <a:gd name="T47" fmla="*/ 6 h 154"/>
                <a:gd name="T48" fmla="*/ 62 w 155"/>
                <a:gd name="T49" fmla="*/ 2 h 154"/>
                <a:gd name="T50" fmla="*/ 77 w 155"/>
                <a:gd name="T51" fmla="*/ 0 h 154"/>
                <a:gd name="T52" fmla="*/ 85 w 155"/>
                <a:gd name="T53" fmla="*/ 1 h 154"/>
                <a:gd name="T54" fmla="*/ 100 w 155"/>
                <a:gd name="T55" fmla="*/ 3 h 154"/>
                <a:gd name="T56" fmla="*/ 114 w 155"/>
                <a:gd name="T57" fmla="*/ 10 h 154"/>
                <a:gd name="T58" fmla="*/ 126 w 155"/>
                <a:gd name="T59" fmla="*/ 18 h 154"/>
                <a:gd name="T60" fmla="*/ 137 w 155"/>
                <a:gd name="T61" fmla="*/ 28 h 154"/>
                <a:gd name="T62" fmla="*/ 146 w 155"/>
                <a:gd name="T63" fmla="*/ 41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2"/>
                  </a:lnTo>
                  <a:lnTo>
                    <a:pt x="151" y="100"/>
                  </a:lnTo>
                  <a:lnTo>
                    <a:pt x="148" y="107"/>
                  </a:lnTo>
                  <a:lnTo>
                    <a:pt x="146" y="114"/>
                  </a:lnTo>
                  <a:lnTo>
                    <a:pt x="141" y="120"/>
                  </a:lnTo>
                  <a:lnTo>
                    <a:pt x="137" y="127"/>
                  </a:lnTo>
                  <a:lnTo>
                    <a:pt x="132" y="131"/>
                  </a:lnTo>
                  <a:lnTo>
                    <a:pt x="126" y="137"/>
                  </a:lnTo>
                  <a:lnTo>
                    <a:pt x="121" y="141"/>
                  </a:lnTo>
                  <a:lnTo>
                    <a:pt x="114" y="145"/>
                  </a:lnTo>
                  <a:lnTo>
                    <a:pt x="108"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1"/>
                  </a:lnTo>
                  <a:lnTo>
                    <a:pt x="29" y="137"/>
                  </a:lnTo>
                  <a:lnTo>
                    <a:pt x="23" y="131"/>
                  </a:lnTo>
                  <a:lnTo>
                    <a:pt x="19" y="127"/>
                  </a:lnTo>
                  <a:lnTo>
                    <a:pt x="14" y="120"/>
                  </a:lnTo>
                  <a:lnTo>
                    <a:pt x="9" y="114"/>
                  </a:lnTo>
                  <a:lnTo>
                    <a:pt x="6" y="107"/>
                  </a:lnTo>
                  <a:lnTo>
                    <a:pt x="4" y="100"/>
                  </a:lnTo>
                  <a:lnTo>
                    <a:pt x="1" y="92"/>
                  </a:lnTo>
                  <a:lnTo>
                    <a:pt x="0" y="85"/>
                  </a:lnTo>
                  <a:lnTo>
                    <a:pt x="0" y="77"/>
                  </a:lnTo>
                  <a:lnTo>
                    <a:pt x="0" y="77"/>
                  </a:lnTo>
                  <a:lnTo>
                    <a:pt x="0" y="69"/>
                  </a:lnTo>
                  <a:lnTo>
                    <a:pt x="1" y="61"/>
                  </a:lnTo>
                  <a:lnTo>
                    <a:pt x="4" y="54"/>
                  </a:lnTo>
                  <a:lnTo>
                    <a:pt x="6" y="48"/>
                  </a:lnTo>
                  <a:lnTo>
                    <a:pt x="9" y="41"/>
                  </a:lnTo>
                  <a:lnTo>
                    <a:pt x="14" y="34"/>
                  </a:lnTo>
                  <a:lnTo>
                    <a:pt x="19" y="28"/>
                  </a:lnTo>
                  <a:lnTo>
                    <a:pt x="23" y="22"/>
                  </a:lnTo>
                  <a:lnTo>
                    <a:pt x="29" y="18"/>
                  </a:lnTo>
                  <a:lnTo>
                    <a:pt x="35" y="13"/>
                  </a:lnTo>
                  <a:lnTo>
                    <a:pt x="40" y="10"/>
                  </a:lnTo>
                  <a:lnTo>
                    <a:pt x="47" y="6"/>
                  </a:lnTo>
                  <a:lnTo>
                    <a:pt x="54" y="3"/>
                  </a:lnTo>
                  <a:lnTo>
                    <a:pt x="62" y="2"/>
                  </a:lnTo>
                  <a:lnTo>
                    <a:pt x="69" y="1"/>
                  </a:lnTo>
                  <a:lnTo>
                    <a:pt x="77" y="0"/>
                  </a:lnTo>
                  <a:lnTo>
                    <a:pt x="77" y="0"/>
                  </a:lnTo>
                  <a:lnTo>
                    <a:pt x="85" y="1"/>
                  </a:lnTo>
                  <a:lnTo>
                    <a:pt x="93" y="2"/>
                  </a:lnTo>
                  <a:lnTo>
                    <a:pt x="100" y="3"/>
                  </a:lnTo>
                  <a:lnTo>
                    <a:pt x="108" y="6"/>
                  </a:lnTo>
                  <a:lnTo>
                    <a:pt x="114" y="10"/>
                  </a:lnTo>
                  <a:lnTo>
                    <a:pt x="121" y="13"/>
                  </a:lnTo>
                  <a:lnTo>
                    <a:pt x="126" y="18"/>
                  </a:lnTo>
                  <a:lnTo>
                    <a:pt x="132" y="22"/>
                  </a:lnTo>
                  <a:lnTo>
                    <a:pt x="137" y="28"/>
                  </a:lnTo>
                  <a:lnTo>
                    <a:pt x="141" y="34"/>
                  </a:lnTo>
                  <a:lnTo>
                    <a:pt x="146" y="41"/>
                  </a:lnTo>
                  <a:lnTo>
                    <a:pt x="148" y="48"/>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0" name="Freeform 1901">
              <a:extLst>
                <a:ext uri="{FF2B5EF4-FFF2-40B4-BE49-F238E27FC236}">
                  <a16:creationId xmlns:a16="http://schemas.microsoft.com/office/drawing/2014/main" id="{00D904CE-4184-4578-8EFB-D3F458FD11BA}"/>
                </a:ext>
              </a:extLst>
            </p:cNvPr>
            <p:cNvSpPr>
              <a:spLocks/>
            </p:cNvSpPr>
            <p:nvPr/>
          </p:nvSpPr>
          <p:spPr bwMode="auto">
            <a:xfrm>
              <a:off x="9712325" y="5345113"/>
              <a:ext cx="47625" cy="49213"/>
            </a:xfrm>
            <a:custGeom>
              <a:avLst/>
              <a:gdLst>
                <a:gd name="T0" fmla="*/ 154 w 154"/>
                <a:gd name="T1" fmla="*/ 77 h 154"/>
                <a:gd name="T2" fmla="*/ 153 w 154"/>
                <a:gd name="T3" fmla="*/ 92 h 154"/>
                <a:gd name="T4" fmla="*/ 149 w 154"/>
                <a:gd name="T5" fmla="*/ 107 h 154"/>
                <a:gd name="T6" fmla="*/ 141 w 154"/>
                <a:gd name="T7" fmla="*/ 120 h 154"/>
                <a:gd name="T8" fmla="*/ 132 w 154"/>
                <a:gd name="T9" fmla="*/ 131 h 154"/>
                <a:gd name="T10" fmla="*/ 120 w 154"/>
                <a:gd name="T11" fmla="*/ 141 h 154"/>
                <a:gd name="T12" fmla="*/ 107 w 154"/>
                <a:gd name="T13" fmla="*/ 148 h 154"/>
                <a:gd name="T14" fmla="*/ 93 w 154"/>
                <a:gd name="T15" fmla="*/ 153 h 154"/>
                <a:gd name="T16" fmla="*/ 78 w 154"/>
                <a:gd name="T17" fmla="*/ 154 h 154"/>
                <a:gd name="T18" fmla="*/ 70 w 154"/>
                <a:gd name="T19" fmla="*/ 154 h 154"/>
                <a:gd name="T20" fmla="*/ 54 w 154"/>
                <a:gd name="T21" fmla="*/ 151 h 154"/>
                <a:gd name="T22" fmla="*/ 40 w 154"/>
                <a:gd name="T23" fmla="*/ 145 h 154"/>
                <a:gd name="T24" fmla="*/ 29 w 154"/>
                <a:gd name="T25" fmla="*/ 137 h 154"/>
                <a:gd name="T26" fmla="*/ 18 w 154"/>
                <a:gd name="T27" fmla="*/ 127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8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8 w 154"/>
                <a:gd name="T51" fmla="*/ 0 h 154"/>
                <a:gd name="T52" fmla="*/ 85 w 154"/>
                <a:gd name="T53" fmla="*/ 1 h 154"/>
                <a:gd name="T54" fmla="*/ 101 w 154"/>
                <a:gd name="T55" fmla="*/ 3 h 154"/>
                <a:gd name="T56" fmla="*/ 114 w 154"/>
                <a:gd name="T57" fmla="*/ 10 h 154"/>
                <a:gd name="T58" fmla="*/ 126 w 154"/>
                <a:gd name="T59" fmla="*/ 18 h 154"/>
                <a:gd name="T60" fmla="*/ 137 w 154"/>
                <a:gd name="T61" fmla="*/ 28 h 154"/>
                <a:gd name="T62" fmla="*/ 145 w 154"/>
                <a:gd name="T63" fmla="*/ 41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1" y="100"/>
                  </a:lnTo>
                  <a:lnTo>
                    <a:pt x="149" y="107"/>
                  </a:lnTo>
                  <a:lnTo>
                    <a:pt x="145" y="114"/>
                  </a:lnTo>
                  <a:lnTo>
                    <a:pt x="141" y="120"/>
                  </a:lnTo>
                  <a:lnTo>
                    <a:pt x="137" y="127"/>
                  </a:lnTo>
                  <a:lnTo>
                    <a:pt x="132" y="131"/>
                  </a:lnTo>
                  <a:lnTo>
                    <a:pt x="126" y="137"/>
                  </a:lnTo>
                  <a:lnTo>
                    <a:pt x="120" y="141"/>
                  </a:lnTo>
                  <a:lnTo>
                    <a:pt x="114" y="145"/>
                  </a:lnTo>
                  <a:lnTo>
                    <a:pt x="107" y="148"/>
                  </a:lnTo>
                  <a:lnTo>
                    <a:pt x="101" y="151"/>
                  </a:lnTo>
                  <a:lnTo>
                    <a:pt x="93" y="153"/>
                  </a:lnTo>
                  <a:lnTo>
                    <a:pt x="85" y="154"/>
                  </a:lnTo>
                  <a:lnTo>
                    <a:pt x="78" y="154"/>
                  </a:lnTo>
                  <a:lnTo>
                    <a:pt x="78" y="154"/>
                  </a:lnTo>
                  <a:lnTo>
                    <a:pt x="70" y="154"/>
                  </a:lnTo>
                  <a:lnTo>
                    <a:pt x="62" y="153"/>
                  </a:lnTo>
                  <a:lnTo>
                    <a:pt x="54" y="151"/>
                  </a:lnTo>
                  <a:lnTo>
                    <a:pt x="47" y="148"/>
                  </a:lnTo>
                  <a:lnTo>
                    <a:pt x="40" y="145"/>
                  </a:lnTo>
                  <a:lnTo>
                    <a:pt x="34" y="141"/>
                  </a:lnTo>
                  <a:lnTo>
                    <a:pt x="29" y="137"/>
                  </a:lnTo>
                  <a:lnTo>
                    <a:pt x="23" y="131"/>
                  </a:lnTo>
                  <a:lnTo>
                    <a:pt x="18" y="127"/>
                  </a:lnTo>
                  <a:lnTo>
                    <a:pt x="14" y="120"/>
                  </a:lnTo>
                  <a:lnTo>
                    <a:pt x="9" y="114"/>
                  </a:lnTo>
                  <a:lnTo>
                    <a:pt x="7" y="107"/>
                  </a:lnTo>
                  <a:lnTo>
                    <a:pt x="3" y="100"/>
                  </a:lnTo>
                  <a:lnTo>
                    <a:pt x="2" y="92"/>
                  </a:lnTo>
                  <a:lnTo>
                    <a:pt x="1" y="85"/>
                  </a:lnTo>
                  <a:lnTo>
                    <a:pt x="0" y="77"/>
                  </a:lnTo>
                  <a:lnTo>
                    <a:pt x="0" y="77"/>
                  </a:lnTo>
                  <a:lnTo>
                    <a:pt x="1" y="69"/>
                  </a:lnTo>
                  <a:lnTo>
                    <a:pt x="2" y="61"/>
                  </a:lnTo>
                  <a:lnTo>
                    <a:pt x="3" y="54"/>
                  </a:lnTo>
                  <a:lnTo>
                    <a:pt x="7" y="48"/>
                  </a:lnTo>
                  <a:lnTo>
                    <a:pt x="9" y="41"/>
                  </a:lnTo>
                  <a:lnTo>
                    <a:pt x="14" y="34"/>
                  </a:lnTo>
                  <a:lnTo>
                    <a:pt x="18" y="28"/>
                  </a:lnTo>
                  <a:lnTo>
                    <a:pt x="23" y="22"/>
                  </a:lnTo>
                  <a:lnTo>
                    <a:pt x="29" y="18"/>
                  </a:lnTo>
                  <a:lnTo>
                    <a:pt x="34" y="13"/>
                  </a:lnTo>
                  <a:lnTo>
                    <a:pt x="40" y="10"/>
                  </a:lnTo>
                  <a:lnTo>
                    <a:pt x="47" y="6"/>
                  </a:lnTo>
                  <a:lnTo>
                    <a:pt x="54" y="3"/>
                  </a:lnTo>
                  <a:lnTo>
                    <a:pt x="62" y="2"/>
                  </a:lnTo>
                  <a:lnTo>
                    <a:pt x="70" y="1"/>
                  </a:lnTo>
                  <a:lnTo>
                    <a:pt x="78" y="0"/>
                  </a:lnTo>
                  <a:lnTo>
                    <a:pt x="78" y="0"/>
                  </a:lnTo>
                  <a:lnTo>
                    <a:pt x="85" y="1"/>
                  </a:lnTo>
                  <a:lnTo>
                    <a:pt x="93" y="2"/>
                  </a:lnTo>
                  <a:lnTo>
                    <a:pt x="101" y="3"/>
                  </a:lnTo>
                  <a:lnTo>
                    <a:pt x="107" y="6"/>
                  </a:lnTo>
                  <a:lnTo>
                    <a:pt x="114" y="10"/>
                  </a:lnTo>
                  <a:lnTo>
                    <a:pt x="120" y="13"/>
                  </a:lnTo>
                  <a:lnTo>
                    <a:pt x="126" y="18"/>
                  </a:lnTo>
                  <a:lnTo>
                    <a:pt x="132" y="22"/>
                  </a:lnTo>
                  <a:lnTo>
                    <a:pt x="137" y="28"/>
                  </a:lnTo>
                  <a:lnTo>
                    <a:pt x="141" y="34"/>
                  </a:lnTo>
                  <a:lnTo>
                    <a:pt x="145" y="41"/>
                  </a:lnTo>
                  <a:lnTo>
                    <a:pt x="149" y="48"/>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1" name="Freeform 1902">
              <a:extLst>
                <a:ext uri="{FF2B5EF4-FFF2-40B4-BE49-F238E27FC236}">
                  <a16:creationId xmlns:a16="http://schemas.microsoft.com/office/drawing/2014/main" id="{33C80B5F-1A42-416A-9452-96051657B2A4}"/>
                </a:ext>
              </a:extLst>
            </p:cNvPr>
            <p:cNvSpPr>
              <a:spLocks/>
            </p:cNvSpPr>
            <p:nvPr/>
          </p:nvSpPr>
          <p:spPr bwMode="auto">
            <a:xfrm>
              <a:off x="9642475" y="5478463"/>
              <a:ext cx="49213" cy="49213"/>
            </a:xfrm>
            <a:custGeom>
              <a:avLst/>
              <a:gdLst>
                <a:gd name="T0" fmla="*/ 155 w 155"/>
                <a:gd name="T1" fmla="*/ 77 h 155"/>
                <a:gd name="T2" fmla="*/ 153 w 155"/>
                <a:gd name="T3" fmla="*/ 93 h 155"/>
                <a:gd name="T4" fmla="*/ 148 w 155"/>
                <a:gd name="T5" fmla="*/ 107 h 155"/>
                <a:gd name="T6" fmla="*/ 141 w 155"/>
                <a:gd name="T7" fmla="*/ 120 h 155"/>
                <a:gd name="T8" fmla="*/ 132 w 155"/>
                <a:gd name="T9" fmla="*/ 132 h 155"/>
                <a:gd name="T10" fmla="*/ 121 w 155"/>
                <a:gd name="T11" fmla="*/ 141 h 155"/>
                <a:gd name="T12" fmla="*/ 108 w 155"/>
                <a:gd name="T13" fmla="*/ 148 h 155"/>
                <a:gd name="T14" fmla="*/ 93 w 155"/>
                <a:gd name="T15" fmla="*/ 152 h 155"/>
                <a:gd name="T16" fmla="*/ 77 w 155"/>
                <a:gd name="T17" fmla="*/ 155 h 155"/>
                <a:gd name="T18" fmla="*/ 69 w 155"/>
                <a:gd name="T19" fmla="*/ 154 h 155"/>
                <a:gd name="T20" fmla="*/ 54 w 155"/>
                <a:gd name="T21" fmla="*/ 150 h 155"/>
                <a:gd name="T22" fmla="*/ 40 w 155"/>
                <a:gd name="T23" fmla="*/ 144 h 155"/>
                <a:gd name="T24" fmla="*/ 29 w 155"/>
                <a:gd name="T25" fmla="*/ 136 h 155"/>
                <a:gd name="T26" fmla="*/ 19 w 155"/>
                <a:gd name="T27" fmla="*/ 126 h 155"/>
                <a:gd name="T28" fmla="*/ 9 w 155"/>
                <a:gd name="T29" fmla="*/ 113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4 w 155"/>
                <a:gd name="T41" fmla="*/ 35 h 155"/>
                <a:gd name="T42" fmla="*/ 23 w 155"/>
                <a:gd name="T43" fmla="*/ 23 h 155"/>
                <a:gd name="T44" fmla="*/ 35 w 155"/>
                <a:gd name="T45" fmla="*/ 13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7 h 155"/>
                <a:gd name="T60" fmla="*/ 137 w 155"/>
                <a:gd name="T61" fmla="*/ 28 h 155"/>
                <a:gd name="T62" fmla="*/ 146 w 155"/>
                <a:gd name="T63" fmla="*/ 40 h 155"/>
                <a:gd name="T64" fmla="*/ 151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7"/>
                  </a:lnTo>
                  <a:lnTo>
                    <a:pt x="146" y="113"/>
                  </a:lnTo>
                  <a:lnTo>
                    <a:pt x="141" y="120"/>
                  </a:lnTo>
                  <a:lnTo>
                    <a:pt x="137" y="126"/>
                  </a:lnTo>
                  <a:lnTo>
                    <a:pt x="132" y="132"/>
                  </a:lnTo>
                  <a:lnTo>
                    <a:pt x="126" y="136"/>
                  </a:lnTo>
                  <a:lnTo>
                    <a:pt x="121" y="141"/>
                  </a:lnTo>
                  <a:lnTo>
                    <a:pt x="114" y="144"/>
                  </a:lnTo>
                  <a:lnTo>
                    <a:pt x="108" y="148"/>
                  </a:lnTo>
                  <a:lnTo>
                    <a:pt x="100" y="150"/>
                  </a:lnTo>
                  <a:lnTo>
                    <a:pt x="93" y="152"/>
                  </a:lnTo>
                  <a:lnTo>
                    <a:pt x="85" y="154"/>
                  </a:lnTo>
                  <a:lnTo>
                    <a:pt x="77" y="155"/>
                  </a:lnTo>
                  <a:lnTo>
                    <a:pt x="77" y="155"/>
                  </a:lnTo>
                  <a:lnTo>
                    <a:pt x="69" y="154"/>
                  </a:lnTo>
                  <a:lnTo>
                    <a:pt x="62" y="152"/>
                  </a:lnTo>
                  <a:lnTo>
                    <a:pt x="54" y="150"/>
                  </a:lnTo>
                  <a:lnTo>
                    <a:pt x="47" y="148"/>
                  </a:lnTo>
                  <a:lnTo>
                    <a:pt x="40" y="144"/>
                  </a:lnTo>
                  <a:lnTo>
                    <a:pt x="35" y="141"/>
                  </a:lnTo>
                  <a:lnTo>
                    <a:pt x="29" y="136"/>
                  </a:lnTo>
                  <a:lnTo>
                    <a:pt x="23" y="132"/>
                  </a:lnTo>
                  <a:lnTo>
                    <a:pt x="19" y="126"/>
                  </a:lnTo>
                  <a:lnTo>
                    <a:pt x="14"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9"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3"/>
                  </a:lnTo>
                  <a:lnTo>
                    <a:pt x="126" y="17"/>
                  </a:lnTo>
                  <a:lnTo>
                    <a:pt x="132" y="23"/>
                  </a:lnTo>
                  <a:lnTo>
                    <a:pt x="137" y="28"/>
                  </a:lnTo>
                  <a:lnTo>
                    <a:pt x="141" y="35"/>
                  </a:lnTo>
                  <a:lnTo>
                    <a:pt x="146"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2" name="Freeform 1903">
              <a:extLst>
                <a:ext uri="{FF2B5EF4-FFF2-40B4-BE49-F238E27FC236}">
                  <a16:creationId xmlns:a16="http://schemas.microsoft.com/office/drawing/2014/main" id="{B44D2AD0-26B8-483E-B7D6-5CE868D17909}"/>
                </a:ext>
              </a:extLst>
            </p:cNvPr>
            <p:cNvSpPr>
              <a:spLocks/>
            </p:cNvSpPr>
            <p:nvPr/>
          </p:nvSpPr>
          <p:spPr bwMode="auto">
            <a:xfrm>
              <a:off x="10064750" y="4364038"/>
              <a:ext cx="49213" cy="49213"/>
            </a:xfrm>
            <a:custGeom>
              <a:avLst/>
              <a:gdLst>
                <a:gd name="T0" fmla="*/ 155 w 155"/>
                <a:gd name="T1" fmla="*/ 76 h 154"/>
                <a:gd name="T2" fmla="*/ 153 w 155"/>
                <a:gd name="T3" fmla="*/ 92 h 154"/>
                <a:gd name="T4" fmla="*/ 149 w 155"/>
                <a:gd name="T5" fmla="*/ 106 h 154"/>
                <a:gd name="T6" fmla="*/ 141 w 155"/>
                <a:gd name="T7" fmla="*/ 120 h 154"/>
                <a:gd name="T8" fmla="*/ 132 w 155"/>
                <a:gd name="T9" fmla="*/ 131 h 154"/>
                <a:gd name="T10" fmla="*/ 121 w 155"/>
                <a:gd name="T11" fmla="*/ 141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2 w 155"/>
                <a:gd name="T23" fmla="*/ 145 h 154"/>
                <a:gd name="T24" fmla="*/ 29 w 155"/>
                <a:gd name="T25" fmla="*/ 136 h 154"/>
                <a:gd name="T26" fmla="*/ 19 w 155"/>
                <a:gd name="T27" fmla="*/ 126 h 154"/>
                <a:gd name="T28" fmla="*/ 10 w 155"/>
                <a:gd name="T29" fmla="*/ 113 h 154"/>
                <a:gd name="T30" fmla="*/ 4 w 155"/>
                <a:gd name="T31" fmla="*/ 99 h 154"/>
                <a:gd name="T32" fmla="*/ 2 w 155"/>
                <a:gd name="T33" fmla="*/ 84 h 154"/>
                <a:gd name="T34" fmla="*/ 0 w 155"/>
                <a:gd name="T35" fmla="*/ 76 h 154"/>
                <a:gd name="T36" fmla="*/ 3 w 155"/>
                <a:gd name="T37" fmla="*/ 62 h 154"/>
                <a:gd name="T38" fmla="*/ 7 w 155"/>
                <a:gd name="T39" fmla="*/ 47 h 154"/>
                <a:gd name="T40" fmla="*/ 14 w 155"/>
                <a:gd name="T41" fmla="*/ 34 h 154"/>
                <a:gd name="T42" fmla="*/ 23 w 155"/>
                <a:gd name="T43" fmla="*/ 23 h 154"/>
                <a:gd name="T44" fmla="*/ 35 w 155"/>
                <a:gd name="T45" fmla="*/ 12 h 154"/>
                <a:gd name="T46" fmla="*/ 47 w 155"/>
                <a:gd name="T47" fmla="*/ 6 h 154"/>
                <a:gd name="T48" fmla="*/ 62 w 155"/>
                <a:gd name="T49" fmla="*/ 1 h 154"/>
                <a:gd name="T50" fmla="*/ 78 w 155"/>
                <a:gd name="T51" fmla="*/ 0 h 154"/>
                <a:gd name="T52" fmla="*/ 86 w 155"/>
                <a:gd name="T53" fmla="*/ 0 h 154"/>
                <a:gd name="T54" fmla="*/ 101 w 155"/>
                <a:gd name="T55" fmla="*/ 3 h 154"/>
                <a:gd name="T56" fmla="*/ 115 w 155"/>
                <a:gd name="T57" fmla="*/ 9 h 154"/>
                <a:gd name="T58" fmla="*/ 126 w 155"/>
                <a:gd name="T59" fmla="*/ 17 h 154"/>
                <a:gd name="T60" fmla="*/ 138 w 155"/>
                <a:gd name="T61" fmla="*/ 27 h 154"/>
                <a:gd name="T62" fmla="*/ 146 w 155"/>
                <a:gd name="T63" fmla="*/ 40 h 154"/>
                <a:gd name="T64" fmla="*/ 151 w 155"/>
                <a:gd name="T65" fmla="*/ 54 h 154"/>
                <a:gd name="T66" fmla="*/ 155 w 155"/>
                <a:gd name="T67" fmla="*/ 68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5" y="84"/>
                  </a:lnTo>
                  <a:lnTo>
                    <a:pt x="153" y="92"/>
                  </a:lnTo>
                  <a:lnTo>
                    <a:pt x="151" y="99"/>
                  </a:lnTo>
                  <a:lnTo>
                    <a:pt x="149" y="106"/>
                  </a:lnTo>
                  <a:lnTo>
                    <a:pt x="146" y="113"/>
                  </a:lnTo>
                  <a:lnTo>
                    <a:pt x="141" y="120"/>
                  </a:lnTo>
                  <a:lnTo>
                    <a:pt x="138" y="126"/>
                  </a:lnTo>
                  <a:lnTo>
                    <a:pt x="132" y="131"/>
                  </a:lnTo>
                  <a:lnTo>
                    <a:pt x="126" y="136"/>
                  </a:lnTo>
                  <a:lnTo>
                    <a:pt x="121" y="141"/>
                  </a:lnTo>
                  <a:lnTo>
                    <a:pt x="115" y="145"/>
                  </a:lnTo>
                  <a:lnTo>
                    <a:pt x="108" y="147"/>
                  </a:lnTo>
                  <a:lnTo>
                    <a:pt x="101" y="151"/>
                  </a:lnTo>
                  <a:lnTo>
                    <a:pt x="93" y="152"/>
                  </a:lnTo>
                  <a:lnTo>
                    <a:pt x="86" y="153"/>
                  </a:lnTo>
                  <a:lnTo>
                    <a:pt x="78" y="154"/>
                  </a:lnTo>
                  <a:lnTo>
                    <a:pt x="78" y="154"/>
                  </a:lnTo>
                  <a:lnTo>
                    <a:pt x="70" y="153"/>
                  </a:lnTo>
                  <a:lnTo>
                    <a:pt x="62" y="152"/>
                  </a:lnTo>
                  <a:lnTo>
                    <a:pt x="55" y="151"/>
                  </a:lnTo>
                  <a:lnTo>
                    <a:pt x="47" y="147"/>
                  </a:lnTo>
                  <a:lnTo>
                    <a:pt x="42" y="145"/>
                  </a:lnTo>
                  <a:lnTo>
                    <a:pt x="35" y="141"/>
                  </a:lnTo>
                  <a:lnTo>
                    <a:pt x="29" y="136"/>
                  </a:lnTo>
                  <a:lnTo>
                    <a:pt x="23" y="131"/>
                  </a:lnTo>
                  <a:lnTo>
                    <a:pt x="19" y="126"/>
                  </a:lnTo>
                  <a:lnTo>
                    <a:pt x="14" y="120"/>
                  </a:lnTo>
                  <a:lnTo>
                    <a:pt x="10" y="113"/>
                  </a:lnTo>
                  <a:lnTo>
                    <a:pt x="7" y="106"/>
                  </a:lnTo>
                  <a:lnTo>
                    <a:pt x="4" y="99"/>
                  </a:lnTo>
                  <a:lnTo>
                    <a:pt x="3" y="92"/>
                  </a:lnTo>
                  <a:lnTo>
                    <a:pt x="2" y="84"/>
                  </a:lnTo>
                  <a:lnTo>
                    <a:pt x="0" y="76"/>
                  </a:lnTo>
                  <a:lnTo>
                    <a:pt x="0" y="76"/>
                  </a:lnTo>
                  <a:lnTo>
                    <a:pt x="2" y="68"/>
                  </a:lnTo>
                  <a:lnTo>
                    <a:pt x="3" y="62"/>
                  </a:lnTo>
                  <a:lnTo>
                    <a:pt x="4" y="54"/>
                  </a:lnTo>
                  <a:lnTo>
                    <a:pt x="7" y="47"/>
                  </a:lnTo>
                  <a:lnTo>
                    <a:pt x="10" y="40"/>
                  </a:lnTo>
                  <a:lnTo>
                    <a:pt x="14" y="34"/>
                  </a:lnTo>
                  <a:lnTo>
                    <a:pt x="19" y="27"/>
                  </a:lnTo>
                  <a:lnTo>
                    <a:pt x="23" y="23"/>
                  </a:lnTo>
                  <a:lnTo>
                    <a:pt x="29" y="17"/>
                  </a:lnTo>
                  <a:lnTo>
                    <a:pt x="35" y="12"/>
                  </a:lnTo>
                  <a:lnTo>
                    <a:pt x="42" y="9"/>
                  </a:lnTo>
                  <a:lnTo>
                    <a:pt x="47"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6" y="17"/>
                  </a:lnTo>
                  <a:lnTo>
                    <a:pt x="132" y="23"/>
                  </a:lnTo>
                  <a:lnTo>
                    <a:pt x="138" y="27"/>
                  </a:lnTo>
                  <a:lnTo>
                    <a:pt x="141" y="34"/>
                  </a:lnTo>
                  <a:lnTo>
                    <a:pt x="146" y="40"/>
                  </a:lnTo>
                  <a:lnTo>
                    <a:pt x="149" y="47"/>
                  </a:lnTo>
                  <a:lnTo>
                    <a:pt x="151" y="54"/>
                  </a:lnTo>
                  <a:lnTo>
                    <a:pt x="153" y="62"/>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3" name="Freeform 1904">
              <a:extLst>
                <a:ext uri="{FF2B5EF4-FFF2-40B4-BE49-F238E27FC236}">
                  <a16:creationId xmlns:a16="http://schemas.microsoft.com/office/drawing/2014/main" id="{1A9771D4-1EA4-4346-9934-C5CD11BC784B}"/>
                </a:ext>
              </a:extLst>
            </p:cNvPr>
            <p:cNvSpPr>
              <a:spLocks/>
            </p:cNvSpPr>
            <p:nvPr/>
          </p:nvSpPr>
          <p:spPr bwMode="auto">
            <a:xfrm>
              <a:off x="10136188" y="4364038"/>
              <a:ext cx="49213" cy="49213"/>
            </a:xfrm>
            <a:custGeom>
              <a:avLst/>
              <a:gdLst>
                <a:gd name="T0" fmla="*/ 153 w 153"/>
                <a:gd name="T1" fmla="*/ 76 h 154"/>
                <a:gd name="T2" fmla="*/ 152 w 153"/>
                <a:gd name="T3" fmla="*/ 92 h 154"/>
                <a:gd name="T4" fmla="*/ 147 w 153"/>
                <a:gd name="T5" fmla="*/ 106 h 154"/>
                <a:gd name="T6" fmla="*/ 140 w 153"/>
                <a:gd name="T7" fmla="*/ 120 h 154"/>
                <a:gd name="T8" fmla="*/ 131 w 153"/>
                <a:gd name="T9" fmla="*/ 131 h 154"/>
                <a:gd name="T10" fmla="*/ 120 w 153"/>
                <a:gd name="T11" fmla="*/ 141 h 154"/>
                <a:gd name="T12" fmla="*/ 106 w 153"/>
                <a:gd name="T13" fmla="*/ 147 h 154"/>
                <a:gd name="T14" fmla="*/ 92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3 h 154"/>
                <a:gd name="T30" fmla="*/ 3 w 153"/>
                <a:gd name="T31" fmla="*/ 99 h 154"/>
                <a:gd name="T32" fmla="*/ 0 w 153"/>
                <a:gd name="T33" fmla="*/ 84 h 154"/>
                <a:gd name="T34" fmla="*/ 0 w 153"/>
                <a:gd name="T35" fmla="*/ 76 h 154"/>
                <a:gd name="T36" fmla="*/ 1 w 153"/>
                <a:gd name="T37" fmla="*/ 62 h 154"/>
                <a:gd name="T38" fmla="*/ 5 w 153"/>
                <a:gd name="T39" fmla="*/ 47 h 154"/>
                <a:gd name="T40" fmla="*/ 12 w 153"/>
                <a:gd name="T41" fmla="*/ 34 h 154"/>
                <a:gd name="T42" fmla="*/ 21 w 153"/>
                <a:gd name="T43" fmla="*/ 23 h 154"/>
                <a:gd name="T44" fmla="*/ 33 w 153"/>
                <a:gd name="T45" fmla="*/ 12 h 154"/>
                <a:gd name="T46" fmla="*/ 47 w 153"/>
                <a:gd name="T47" fmla="*/ 6 h 154"/>
                <a:gd name="T48" fmla="*/ 61 w 153"/>
                <a:gd name="T49" fmla="*/ 1 h 154"/>
                <a:gd name="T50" fmla="*/ 76 w 153"/>
                <a:gd name="T51" fmla="*/ 0 h 154"/>
                <a:gd name="T52" fmla="*/ 84 w 153"/>
                <a:gd name="T53" fmla="*/ 0 h 154"/>
                <a:gd name="T54" fmla="*/ 99 w 153"/>
                <a:gd name="T55" fmla="*/ 3 h 154"/>
                <a:gd name="T56" fmla="*/ 113 w 153"/>
                <a:gd name="T57" fmla="*/ 9 h 154"/>
                <a:gd name="T58" fmla="*/ 125 w 153"/>
                <a:gd name="T59" fmla="*/ 17 h 154"/>
                <a:gd name="T60" fmla="*/ 136 w 153"/>
                <a:gd name="T61" fmla="*/ 27 h 154"/>
                <a:gd name="T62" fmla="*/ 144 w 153"/>
                <a:gd name="T63" fmla="*/ 40 h 154"/>
                <a:gd name="T64" fmla="*/ 150 w 153"/>
                <a:gd name="T65" fmla="*/ 54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6"/>
                  </a:lnTo>
                  <a:lnTo>
                    <a:pt x="144" y="113"/>
                  </a:lnTo>
                  <a:lnTo>
                    <a:pt x="140" y="120"/>
                  </a:lnTo>
                  <a:lnTo>
                    <a:pt x="136" y="126"/>
                  </a:lnTo>
                  <a:lnTo>
                    <a:pt x="131" y="131"/>
                  </a:lnTo>
                  <a:lnTo>
                    <a:pt x="125" y="136"/>
                  </a:lnTo>
                  <a:lnTo>
                    <a:pt x="120" y="141"/>
                  </a:lnTo>
                  <a:lnTo>
                    <a:pt x="113" y="145"/>
                  </a:lnTo>
                  <a:lnTo>
                    <a:pt x="106" y="147"/>
                  </a:lnTo>
                  <a:lnTo>
                    <a:pt x="99" y="151"/>
                  </a:lnTo>
                  <a:lnTo>
                    <a:pt x="92" y="152"/>
                  </a:lnTo>
                  <a:lnTo>
                    <a:pt x="84" y="153"/>
                  </a:lnTo>
                  <a:lnTo>
                    <a:pt x="76" y="154"/>
                  </a:lnTo>
                  <a:lnTo>
                    <a:pt x="76" y="154"/>
                  </a:lnTo>
                  <a:lnTo>
                    <a:pt x="68" y="153"/>
                  </a:lnTo>
                  <a:lnTo>
                    <a:pt x="61" y="152"/>
                  </a:lnTo>
                  <a:lnTo>
                    <a:pt x="53" y="151"/>
                  </a:lnTo>
                  <a:lnTo>
                    <a:pt x="47" y="147"/>
                  </a:lnTo>
                  <a:lnTo>
                    <a:pt x="40" y="145"/>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1" y="23"/>
                  </a:lnTo>
                  <a:lnTo>
                    <a:pt x="27" y="17"/>
                  </a:lnTo>
                  <a:lnTo>
                    <a:pt x="33" y="12"/>
                  </a:lnTo>
                  <a:lnTo>
                    <a:pt x="40" y="9"/>
                  </a:lnTo>
                  <a:lnTo>
                    <a:pt x="47" y="6"/>
                  </a:lnTo>
                  <a:lnTo>
                    <a:pt x="53" y="3"/>
                  </a:lnTo>
                  <a:lnTo>
                    <a:pt x="61" y="1"/>
                  </a:lnTo>
                  <a:lnTo>
                    <a:pt x="68" y="0"/>
                  </a:lnTo>
                  <a:lnTo>
                    <a:pt x="76" y="0"/>
                  </a:lnTo>
                  <a:lnTo>
                    <a:pt x="76" y="0"/>
                  </a:lnTo>
                  <a:lnTo>
                    <a:pt x="84" y="0"/>
                  </a:lnTo>
                  <a:lnTo>
                    <a:pt x="92" y="1"/>
                  </a:lnTo>
                  <a:lnTo>
                    <a:pt x="99" y="3"/>
                  </a:lnTo>
                  <a:lnTo>
                    <a:pt x="106" y="6"/>
                  </a:lnTo>
                  <a:lnTo>
                    <a:pt x="113" y="9"/>
                  </a:lnTo>
                  <a:lnTo>
                    <a:pt x="120" y="12"/>
                  </a:lnTo>
                  <a:lnTo>
                    <a:pt x="125" y="17"/>
                  </a:lnTo>
                  <a:lnTo>
                    <a:pt x="131" y="23"/>
                  </a:lnTo>
                  <a:lnTo>
                    <a:pt x="136" y="27"/>
                  </a:lnTo>
                  <a:lnTo>
                    <a:pt x="140" y="34"/>
                  </a:lnTo>
                  <a:lnTo>
                    <a:pt x="144" y="40"/>
                  </a:lnTo>
                  <a:lnTo>
                    <a:pt x="147" y="47"/>
                  </a:lnTo>
                  <a:lnTo>
                    <a:pt x="150"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4" name="Freeform 1905">
              <a:extLst>
                <a:ext uri="{FF2B5EF4-FFF2-40B4-BE49-F238E27FC236}">
                  <a16:creationId xmlns:a16="http://schemas.microsoft.com/office/drawing/2014/main" id="{79DB59B3-7F84-44AC-AB42-771F9328353A}"/>
                </a:ext>
              </a:extLst>
            </p:cNvPr>
            <p:cNvSpPr>
              <a:spLocks/>
            </p:cNvSpPr>
            <p:nvPr/>
          </p:nvSpPr>
          <p:spPr bwMode="auto">
            <a:xfrm>
              <a:off x="9925050" y="4502151"/>
              <a:ext cx="49213" cy="49213"/>
            </a:xfrm>
            <a:custGeom>
              <a:avLst/>
              <a:gdLst>
                <a:gd name="T0" fmla="*/ 154 w 154"/>
                <a:gd name="T1" fmla="*/ 77 h 155"/>
                <a:gd name="T2" fmla="*/ 153 w 154"/>
                <a:gd name="T3" fmla="*/ 93 h 155"/>
                <a:gd name="T4" fmla="*/ 149 w 154"/>
                <a:gd name="T5" fmla="*/ 107 h 155"/>
                <a:gd name="T6" fmla="*/ 142 w 154"/>
                <a:gd name="T7" fmla="*/ 121 h 155"/>
                <a:gd name="T8" fmla="*/ 132 w 154"/>
                <a:gd name="T9" fmla="*/ 132 h 155"/>
                <a:gd name="T10" fmla="*/ 121 w 154"/>
                <a:gd name="T11" fmla="*/ 141 h 155"/>
                <a:gd name="T12" fmla="*/ 108 w 154"/>
                <a:gd name="T13" fmla="*/ 148 h 155"/>
                <a:gd name="T14" fmla="*/ 93 w 154"/>
                <a:gd name="T15" fmla="*/ 153 h 155"/>
                <a:gd name="T16" fmla="*/ 78 w 154"/>
                <a:gd name="T17" fmla="*/ 155 h 155"/>
                <a:gd name="T18" fmla="*/ 70 w 154"/>
                <a:gd name="T19" fmla="*/ 154 h 155"/>
                <a:gd name="T20" fmla="*/ 55 w 154"/>
                <a:gd name="T21" fmla="*/ 152 h 155"/>
                <a:gd name="T22" fmla="*/ 41 w 154"/>
                <a:gd name="T23" fmla="*/ 145 h 155"/>
                <a:gd name="T24" fmla="*/ 29 w 154"/>
                <a:gd name="T25" fmla="*/ 137 h 155"/>
                <a:gd name="T26" fmla="*/ 18 w 154"/>
                <a:gd name="T27" fmla="*/ 126 h 155"/>
                <a:gd name="T28" fmla="*/ 10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4 h 155"/>
                <a:gd name="T42" fmla="*/ 23 w 154"/>
                <a:gd name="T43" fmla="*/ 23 h 155"/>
                <a:gd name="T44" fmla="*/ 34 w 154"/>
                <a:gd name="T45" fmla="*/ 13 h 155"/>
                <a:gd name="T46" fmla="*/ 48 w 154"/>
                <a:gd name="T47" fmla="*/ 6 h 155"/>
                <a:gd name="T48" fmla="*/ 62 w 154"/>
                <a:gd name="T49" fmla="*/ 2 h 155"/>
                <a:gd name="T50" fmla="*/ 78 w 154"/>
                <a:gd name="T51" fmla="*/ 0 h 155"/>
                <a:gd name="T52" fmla="*/ 86 w 154"/>
                <a:gd name="T53" fmla="*/ 0 h 155"/>
                <a:gd name="T54" fmla="*/ 101 w 154"/>
                <a:gd name="T55" fmla="*/ 4 h 155"/>
                <a:gd name="T56" fmla="*/ 114 w 154"/>
                <a:gd name="T57" fmla="*/ 10 h 155"/>
                <a:gd name="T58" fmla="*/ 127 w 154"/>
                <a:gd name="T59" fmla="*/ 18 h 155"/>
                <a:gd name="T60" fmla="*/ 137 w 154"/>
                <a:gd name="T61" fmla="*/ 28 h 155"/>
                <a:gd name="T62" fmla="*/ 145 w 154"/>
                <a:gd name="T63" fmla="*/ 41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7"/>
                  </a:lnTo>
                  <a:lnTo>
                    <a:pt x="145" y="114"/>
                  </a:lnTo>
                  <a:lnTo>
                    <a:pt x="142" y="121"/>
                  </a:lnTo>
                  <a:lnTo>
                    <a:pt x="137" y="126"/>
                  </a:lnTo>
                  <a:lnTo>
                    <a:pt x="132" y="132"/>
                  </a:lnTo>
                  <a:lnTo>
                    <a:pt x="127" y="137"/>
                  </a:lnTo>
                  <a:lnTo>
                    <a:pt x="121" y="141"/>
                  </a:lnTo>
                  <a:lnTo>
                    <a:pt x="114" y="145"/>
                  </a:lnTo>
                  <a:lnTo>
                    <a:pt x="108" y="148"/>
                  </a:lnTo>
                  <a:lnTo>
                    <a:pt x="101" y="152"/>
                  </a:lnTo>
                  <a:lnTo>
                    <a:pt x="93" y="153"/>
                  </a:lnTo>
                  <a:lnTo>
                    <a:pt x="86" y="154"/>
                  </a:lnTo>
                  <a:lnTo>
                    <a:pt x="78" y="155"/>
                  </a:lnTo>
                  <a:lnTo>
                    <a:pt x="78" y="155"/>
                  </a:lnTo>
                  <a:lnTo>
                    <a:pt x="70" y="154"/>
                  </a:lnTo>
                  <a:lnTo>
                    <a:pt x="62" y="153"/>
                  </a:lnTo>
                  <a:lnTo>
                    <a:pt x="55" y="152"/>
                  </a:lnTo>
                  <a:lnTo>
                    <a:pt x="48" y="148"/>
                  </a:lnTo>
                  <a:lnTo>
                    <a:pt x="41" y="145"/>
                  </a:lnTo>
                  <a:lnTo>
                    <a:pt x="34" y="141"/>
                  </a:lnTo>
                  <a:lnTo>
                    <a:pt x="29"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1"/>
                  </a:lnTo>
                  <a:lnTo>
                    <a:pt x="14" y="34"/>
                  </a:lnTo>
                  <a:lnTo>
                    <a:pt x="18" y="28"/>
                  </a:lnTo>
                  <a:lnTo>
                    <a:pt x="23" y="23"/>
                  </a:lnTo>
                  <a:lnTo>
                    <a:pt x="29"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4" y="10"/>
                  </a:lnTo>
                  <a:lnTo>
                    <a:pt x="121" y="13"/>
                  </a:lnTo>
                  <a:lnTo>
                    <a:pt x="127" y="18"/>
                  </a:lnTo>
                  <a:lnTo>
                    <a:pt x="132" y="23"/>
                  </a:lnTo>
                  <a:lnTo>
                    <a:pt x="137" y="28"/>
                  </a:lnTo>
                  <a:lnTo>
                    <a:pt x="142" y="34"/>
                  </a:lnTo>
                  <a:lnTo>
                    <a:pt x="145" y="41"/>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5" name="Freeform 1906">
              <a:extLst>
                <a:ext uri="{FF2B5EF4-FFF2-40B4-BE49-F238E27FC236}">
                  <a16:creationId xmlns:a16="http://schemas.microsoft.com/office/drawing/2014/main" id="{E0F5EB3C-BEEC-49EF-BA32-60E195EDB29A}"/>
                </a:ext>
              </a:extLst>
            </p:cNvPr>
            <p:cNvSpPr>
              <a:spLocks/>
            </p:cNvSpPr>
            <p:nvPr/>
          </p:nvSpPr>
          <p:spPr bwMode="auto">
            <a:xfrm>
              <a:off x="9856788" y="4502151"/>
              <a:ext cx="49213" cy="49213"/>
            </a:xfrm>
            <a:custGeom>
              <a:avLst/>
              <a:gdLst>
                <a:gd name="T0" fmla="*/ 153 w 153"/>
                <a:gd name="T1" fmla="*/ 77 h 155"/>
                <a:gd name="T2" fmla="*/ 152 w 153"/>
                <a:gd name="T3" fmla="*/ 93 h 155"/>
                <a:gd name="T4" fmla="*/ 147 w 153"/>
                <a:gd name="T5" fmla="*/ 107 h 155"/>
                <a:gd name="T6" fmla="*/ 140 w 153"/>
                <a:gd name="T7" fmla="*/ 121 h 155"/>
                <a:gd name="T8" fmla="*/ 131 w 153"/>
                <a:gd name="T9" fmla="*/ 132 h 155"/>
                <a:gd name="T10" fmla="*/ 120 w 153"/>
                <a:gd name="T11" fmla="*/ 141 h 155"/>
                <a:gd name="T12" fmla="*/ 106 w 153"/>
                <a:gd name="T13" fmla="*/ 148 h 155"/>
                <a:gd name="T14" fmla="*/ 92 w 153"/>
                <a:gd name="T15" fmla="*/ 153 h 155"/>
                <a:gd name="T16" fmla="*/ 76 w 153"/>
                <a:gd name="T17" fmla="*/ 155 h 155"/>
                <a:gd name="T18" fmla="*/ 68 w 153"/>
                <a:gd name="T19" fmla="*/ 154 h 155"/>
                <a:gd name="T20" fmla="*/ 53 w 153"/>
                <a:gd name="T21" fmla="*/ 152 h 155"/>
                <a:gd name="T22" fmla="*/ 40 w 153"/>
                <a:gd name="T23" fmla="*/ 145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4 h 155"/>
                <a:gd name="T42" fmla="*/ 21 w 153"/>
                <a:gd name="T43" fmla="*/ 23 h 155"/>
                <a:gd name="T44" fmla="*/ 33 w 153"/>
                <a:gd name="T45" fmla="*/ 13 h 155"/>
                <a:gd name="T46" fmla="*/ 47 w 153"/>
                <a:gd name="T47" fmla="*/ 6 h 155"/>
                <a:gd name="T48" fmla="*/ 61 w 153"/>
                <a:gd name="T49" fmla="*/ 2 h 155"/>
                <a:gd name="T50" fmla="*/ 76 w 153"/>
                <a:gd name="T51" fmla="*/ 0 h 155"/>
                <a:gd name="T52" fmla="*/ 84 w 153"/>
                <a:gd name="T53" fmla="*/ 0 h 155"/>
                <a:gd name="T54" fmla="*/ 99 w 153"/>
                <a:gd name="T55" fmla="*/ 4 h 155"/>
                <a:gd name="T56" fmla="*/ 113 w 153"/>
                <a:gd name="T57" fmla="*/ 10 h 155"/>
                <a:gd name="T58" fmla="*/ 126 w 153"/>
                <a:gd name="T59" fmla="*/ 18 h 155"/>
                <a:gd name="T60" fmla="*/ 136 w 153"/>
                <a:gd name="T61" fmla="*/ 28 h 155"/>
                <a:gd name="T62" fmla="*/ 144 w 153"/>
                <a:gd name="T63" fmla="*/ 41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2"/>
                  </a:lnTo>
                  <a:lnTo>
                    <a:pt x="92" y="153"/>
                  </a:lnTo>
                  <a:lnTo>
                    <a:pt x="84" y="154"/>
                  </a:lnTo>
                  <a:lnTo>
                    <a:pt x="76" y="155"/>
                  </a:lnTo>
                  <a:lnTo>
                    <a:pt x="76" y="155"/>
                  </a:lnTo>
                  <a:lnTo>
                    <a:pt x="68" y="154"/>
                  </a:lnTo>
                  <a:lnTo>
                    <a:pt x="61" y="153"/>
                  </a:lnTo>
                  <a:lnTo>
                    <a:pt x="53" y="152"/>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1"/>
                  </a:lnTo>
                  <a:lnTo>
                    <a:pt x="12" y="34"/>
                  </a:lnTo>
                  <a:lnTo>
                    <a:pt x="17" y="28"/>
                  </a:lnTo>
                  <a:lnTo>
                    <a:pt x="21" y="23"/>
                  </a:lnTo>
                  <a:lnTo>
                    <a:pt x="27" y="18"/>
                  </a:lnTo>
                  <a:lnTo>
                    <a:pt x="33"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0" y="34"/>
                  </a:lnTo>
                  <a:lnTo>
                    <a:pt x="144" y="41"/>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6" name="Freeform 1907">
              <a:extLst>
                <a:ext uri="{FF2B5EF4-FFF2-40B4-BE49-F238E27FC236}">
                  <a16:creationId xmlns:a16="http://schemas.microsoft.com/office/drawing/2014/main" id="{A7CF9004-3EA5-4EE9-8152-FB61A7927D72}"/>
                </a:ext>
              </a:extLst>
            </p:cNvPr>
            <p:cNvSpPr>
              <a:spLocks/>
            </p:cNvSpPr>
            <p:nvPr/>
          </p:nvSpPr>
          <p:spPr bwMode="auto">
            <a:xfrm>
              <a:off x="9856788" y="4430713"/>
              <a:ext cx="49213" cy="49213"/>
            </a:xfrm>
            <a:custGeom>
              <a:avLst/>
              <a:gdLst>
                <a:gd name="T0" fmla="*/ 153 w 153"/>
                <a:gd name="T1" fmla="*/ 77 h 154"/>
                <a:gd name="T2" fmla="*/ 152 w 153"/>
                <a:gd name="T3" fmla="*/ 93 h 154"/>
                <a:gd name="T4" fmla="*/ 147 w 153"/>
                <a:gd name="T5" fmla="*/ 107 h 154"/>
                <a:gd name="T6" fmla="*/ 140 w 153"/>
                <a:gd name="T7" fmla="*/ 121 h 154"/>
                <a:gd name="T8" fmla="*/ 131 w 153"/>
                <a:gd name="T9" fmla="*/ 132 h 154"/>
                <a:gd name="T10" fmla="*/ 120 w 153"/>
                <a:gd name="T11" fmla="*/ 141 h 154"/>
                <a:gd name="T12" fmla="*/ 106 w 153"/>
                <a:gd name="T13" fmla="*/ 148 h 154"/>
                <a:gd name="T14" fmla="*/ 92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1 w 153"/>
                <a:gd name="T43" fmla="*/ 22 h 154"/>
                <a:gd name="T44" fmla="*/ 33 w 153"/>
                <a:gd name="T45" fmla="*/ 13 h 154"/>
                <a:gd name="T46" fmla="*/ 47 w 153"/>
                <a:gd name="T47" fmla="*/ 6 h 154"/>
                <a:gd name="T48" fmla="*/ 61 w 153"/>
                <a:gd name="T49" fmla="*/ 2 h 154"/>
                <a:gd name="T50" fmla="*/ 76 w 153"/>
                <a:gd name="T51" fmla="*/ 0 h 154"/>
                <a:gd name="T52" fmla="*/ 84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1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1"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1"/>
                  </a:lnTo>
                  <a:lnTo>
                    <a:pt x="12" y="34"/>
                  </a:lnTo>
                  <a:lnTo>
                    <a:pt x="17" y="28"/>
                  </a:lnTo>
                  <a:lnTo>
                    <a:pt x="21" y="22"/>
                  </a:lnTo>
                  <a:lnTo>
                    <a:pt x="27" y="18"/>
                  </a:lnTo>
                  <a:lnTo>
                    <a:pt x="33"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6" y="18"/>
                  </a:lnTo>
                  <a:lnTo>
                    <a:pt x="131" y="22"/>
                  </a:lnTo>
                  <a:lnTo>
                    <a:pt x="136" y="28"/>
                  </a:lnTo>
                  <a:lnTo>
                    <a:pt x="140" y="34"/>
                  </a:lnTo>
                  <a:lnTo>
                    <a:pt x="144" y="41"/>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7" name="Freeform 1908">
              <a:extLst>
                <a:ext uri="{FF2B5EF4-FFF2-40B4-BE49-F238E27FC236}">
                  <a16:creationId xmlns:a16="http://schemas.microsoft.com/office/drawing/2014/main" id="{13D286E5-C1C8-4FFA-AC88-55AA478B5318}"/>
                </a:ext>
              </a:extLst>
            </p:cNvPr>
            <p:cNvSpPr>
              <a:spLocks/>
            </p:cNvSpPr>
            <p:nvPr/>
          </p:nvSpPr>
          <p:spPr bwMode="auto">
            <a:xfrm>
              <a:off x="9782175" y="4081463"/>
              <a:ext cx="49213" cy="49213"/>
            </a:xfrm>
            <a:custGeom>
              <a:avLst/>
              <a:gdLst>
                <a:gd name="T0" fmla="*/ 155 w 155"/>
                <a:gd name="T1" fmla="*/ 77 h 153"/>
                <a:gd name="T2" fmla="*/ 153 w 155"/>
                <a:gd name="T3" fmla="*/ 93 h 153"/>
                <a:gd name="T4" fmla="*/ 149 w 155"/>
                <a:gd name="T5" fmla="*/ 106 h 153"/>
                <a:gd name="T6" fmla="*/ 142 w 155"/>
                <a:gd name="T7" fmla="*/ 120 h 153"/>
                <a:gd name="T8" fmla="*/ 133 w 155"/>
                <a:gd name="T9" fmla="*/ 131 h 153"/>
                <a:gd name="T10" fmla="*/ 121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1 w 155"/>
                <a:gd name="T23" fmla="*/ 144 h 153"/>
                <a:gd name="T24" fmla="*/ 29 w 155"/>
                <a:gd name="T25" fmla="*/ 136 h 153"/>
                <a:gd name="T26" fmla="*/ 18 w 155"/>
                <a:gd name="T27" fmla="*/ 126 h 153"/>
                <a:gd name="T28" fmla="*/ 10 w 155"/>
                <a:gd name="T29" fmla="*/ 113 h 153"/>
                <a:gd name="T30" fmla="*/ 4 w 155"/>
                <a:gd name="T31" fmla="*/ 99 h 153"/>
                <a:gd name="T32" fmla="*/ 1 w 155"/>
                <a:gd name="T33" fmla="*/ 85 h 153"/>
                <a:gd name="T34" fmla="*/ 0 w 155"/>
                <a:gd name="T35" fmla="*/ 77 h 153"/>
                <a:gd name="T36" fmla="*/ 2 w 155"/>
                <a:gd name="T37" fmla="*/ 62 h 153"/>
                <a:gd name="T38" fmla="*/ 7 w 155"/>
                <a:gd name="T39" fmla="*/ 47 h 153"/>
                <a:gd name="T40" fmla="*/ 14 w 155"/>
                <a:gd name="T41" fmla="*/ 33 h 153"/>
                <a:gd name="T42" fmla="*/ 23 w 155"/>
                <a:gd name="T43" fmla="*/ 22 h 153"/>
                <a:gd name="T44" fmla="*/ 34 w 155"/>
                <a:gd name="T45" fmla="*/ 12 h 153"/>
                <a:gd name="T46" fmla="*/ 48 w 155"/>
                <a:gd name="T47" fmla="*/ 6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7 w 155"/>
                <a:gd name="T59" fmla="*/ 17 h 153"/>
                <a:gd name="T60" fmla="*/ 137 w 155"/>
                <a:gd name="T61" fmla="*/ 27 h 153"/>
                <a:gd name="T62" fmla="*/ 145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3" y="93"/>
                  </a:lnTo>
                  <a:lnTo>
                    <a:pt x="151" y="99"/>
                  </a:lnTo>
                  <a:lnTo>
                    <a:pt x="149" y="106"/>
                  </a:lnTo>
                  <a:lnTo>
                    <a:pt x="145" y="113"/>
                  </a:lnTo>
                  <a:lnTo>
                    <a:pt x="142" y="120"/>
                  </a:lnTo>
                  <a:lnTo>
                    <a:pt x="137" y="126"/>
                  </a:lnTo>
                  <a:lnTo>
                    <a:pt x="133" y="131"/>
                  </a:lnTo>
                  <a:lnTo>
                    <a:pt x="127" y="136"/>
                  </a:lnTo>
                  <a:lnTo>
                    <a:pt x="121"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2"/>
                  </a:lnTo>
                  <a:lnTo>
                    <a:pt x="4" y="54"/>
                  </a:lnTo>
                  <a:lnTo>
                    <a:pt x="7" y="47"/>
                  </a:lnTo>
                  <a:lnTo>
                    <a:pt x="10" y="40"/>
                  </a:lnTo>
                  <a:lnTo>
                    <a:pt x="14" y="33"/>
                  </a:lnTo>
                  <a:lnTo>
                    <a:pt x="18" y="27"/>
                  </a:lnTo>
                  <a:lnTo>
                    <a:pt x="23" y="22"/>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3" y="22"/>
                  </a:lnTo>
                  <a:lnTo>
                    <a:pt x="137" y="27"/>
                  </a:lnTo>
                  <a:lnTo>
                    <a:pt x="142" y="33"/>
                  </a:lnTo>
                  <a:lnTo>
                    <a:pt x="145"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8" name="Freeform 1909">
              <a:extLst>
                <a:ext uri="{FF2B5EF4-FFF2-40B4-BE49-F238E27FC236}">
                  <a16:creationId xmlns:a16="http://schemas.microsoft.com/office/drawing/2014/main" id="{D75501DD-91A4-41CD-9250-46E95883FD70}"/>
                </a:ext>
              </a:extLst>
            </p:cNvPr>
            <p:cNvSpPr>
              <a:spLocks/>
            </p:cNvSpPr>
            <p:nvPr/>
          </p:nvSpPr>
          <p:spPr bwMode="auto">
            <a:xfrm>
              <a:off x="9925050" y="4646613"/>
              <a:ext cx="49213" cy="47625"/>
            </a:xfrm>
            <a:custGeom>
              <a:avLst/>
              <a:gdLst>
                <a:gd name="T0" fmla="*/ 154 w 154"/>
                <a:gd name="T1" fmla="*/ 78 h 154"/>
                <a:gd name="T2" fmla="*/ 153 w 154"/>
                <a:gd name="T3" fmla="*/ 92 h 154"/>
                <a:gd name="T4" fmla="*/ 149 w 154"/>
                <a:gd name="T5" fmla="*/ 107 h 154"/>
                <a:gd name="T6" fmla="*/ 142 w 154"/>
                <a:gd name="T7" fmla="*/ 120 h 154"/>
                <a:gd name="T8" fmla="*/ 132 w 154"/>
                <a:gd name="T9" fmla="*/ 131 h 154"/>
                <a:gd name="T10" fmla="*/ 121 w 154"/>
                <a:gd name="T11" fmla="*/ 140 h 154"/>
                <a:gd name="T12" fmla="*/ 108 w 154"/>
                <a:gd name="T13" fmla="*/ 148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9 w 154"/>
                <a:gd name="T25" fmla="*/ 136 h 154"/>
                <a:gd name="T26" fmla="*/ 18 w 154"/>
                <a:gd name="T27" fmla="*/ 126 h 154"/>
                <a:gd name="T28" fmla="*/ 10 w 154"/>
                <a:gd name="T29" fmla="*/ 114 h 154"/>
                <a:gd name="T30" fmla="*/ 3 w 154"/>
                <a:gd name="T31" fmla="*/ 100 h 154"/>
                <a:gd name="T32" fmla="*/ 1 w 154"/>
                <a:gd name="T33" fmla="*/ 84 h 154"/>
                <a:gd name="T34" fmla="*/ 0 w 154"/>
                <a:gd name="T35" fmla="*/ 78 h 154"/>
                <a:gd name="T36" fmla="*/ 2 w 154"/>
                <a:gd name="T37" fmla="*/ 62 h 154"/>
                <a:gd name="T38" fmla="*/ 7 w 154"/>
                <a:gd name="T39" fmla="*/ 47 h 154"/>
                <a:gd name="T40" fmla="*/ 14 w 154"/>
                <a:gd name="T41" fmla="*/ 34 h 154"/>
                <a:gd name="T42" fmla="*/ 23 w 154"/>
                <a:gd name="T43" fmla="*/ 23 h 154"/>
                <a:gd name="T44" fmla="*/ 34 w 154"/>
                <a:gd name="T45" fmla="*/ 13 h 154"/>
                <a:gd name="T46" fmla="*/ 48 w 154"/>
                <a:gd name="T47" fmla="*/ 5 h 154"/>
                <a:gd name="T48" fmla="*/ 62 w 154"/>
                <a:gd name="T49" fmla="*/ 2 h 154"/>
                <a:gd name="T50" fmla="*/ 78 w 154"/>
                <a:gd name="T51" fmla="*/ 0 h 154"/>
                <a:gd name="T52" fmla="*/ 86 w 154"/>
                <a:gd name="T53" fmla="*/ 0 h 154"/>
                <a:gd name="T54" fmla="*/ 101 w 154"/>
                <a:gd name="T55" fmla="*/ 3 h 154"/>
                <a:gd name="T56" fmla="*/ 114 w 154"/>
                <a:gd name="T57" fmla="*/ 9 h 154"/>
                <a:gd name="T58" fmla="*/ 127 w 154"/>
                <a:gd name="T59" fmla="*/ 18 h 154"/>
                <a:gd name="T60" fmla="*/ 137 w 154"/>
                <a:gd name="T61" fmla="*/ 28 h 154"/>
                <a:gd name="T62" fmla="*/ 145 w 154"/>
                <a:gd name="T63" fmla="*/ 40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4"/>
                  </a:lnTo>
                  <a:lnTo>
                    <a:pt x="153" y="92"/>
                  </a:lnTo>
                  <a:lnTo>
                    <a:pt x="151" y="100"/>
                  </a:lnTo>
                  <a:lnTo>
                    <a:pt x="149" y="107"/>
                  </a:lnTo>
                  <a:lnTo>
                    <a:pt x="145" y="114"/>
                  </a:lnTo>
                  <a:lnTo>
                    <a:pt x="142" y="120"/>
                  </a:lnTo>
                  <a:lnTo>
                    <a:pt x="137" y="126"/>
                  </a:lnTo>
                  <a:lnTo>
                    <a:pt x="132" y="131"/>
                  </a:lnTo>
                  <a:lnTo>
                    <a:pt x="127" y="136"/>
                  </a:lnTo>
                  <a:lnTo>
                    <a:pt x="121" y="140"/>
                  </a:lnTo>
                  <a:lnTo>
                    <a:pt x="114" y="145"/>
                  </a:lnTo>
                  <a:lnTo>
                    <a:pt x="108" y="148"/>
                  </a:lnTo>
                  <a:lnTo>
                    <a:pt x="101" y="151"/>
                  </a:lnTo>
                  <a:lnTo>
                    <a:pt x="93" y="152"/>
                  </a:lnTo>
                  <a:lnTo>
                    <a:pt x="86" y="153"/>
                  </a:lnTo>
                  <a:lnTo>
                    <a:pt x="78" y="154"/>
                  </a:lnTo>
                  <a:lnTo>
                    <a:pt x="78" y="154"/>
                  </a:lnTo>
                  <a:lnTo>
                    <a:pt x="70" y="153"/>
                  </a:lnTo>
                  <a:lnTo>
                    <a:pt x="62" y="152"/>
                  </a:lnTo>
                  <a:lnTo>
                    <a:pt x="55" y="151"/>
                  </a:lnTo>
                  <a:lnTo>
                    <a:pt x="48" y="148"/>
                  </a:lnTo>
                  <a:lnTo>
                    <a:pt x="41" y="145"/>
                  </a:lnTo>
                  <a:lnTo>
                    <a:pt x="34" y="140"/>
                  </a:lnTo>
                  <a:lnTo>
                    <a:pt x="29" y="136"/>
                  </a:lnTo>
                  <a:lnTo>
                    <a:pt x="23" y="131"/>
                  </a:lnTo>
                  <a:lnTo>
                    <a:pt x="18" y="126"/>
                  </a:lnTo>
                  <a:lnTo>
                    <a:pt x="14" y="120"/>
                  </a:lnTo>
                  <a:lnTo>
                    <a:pt x="10" y="114"/>
                  </a:lnTo>
                  <a:lnTo>
                    <a:pt x="7" y="107"/>
                  </a:lnTo>
                  <a:lnTo>
                    <a:pt x="3" y="100"/>
                  </a:lnTo>
                  <a:lnTo>
                    <a:pt x="2" y="92"/>
                  </a:lnTo>
                  <a:lnTo>
                    <a:pt x="1" y="84"/>
                  </a:lnTo>
                  <a:lnTo>
                    <a:pt x="0" y="78"/>
                  </a:lnTo>
                  <a:lnTo>
                    <a:pt x="0" y="78"/>
                  </a:lnTo>
                  <a:lnTo>
                    <a:pt x="1" y="70"/>
                  </a:lnTo>
                  <a:lnTo>
                    <a:pt x="2" y="62"/>
                  </a:lnTo>
                  <a:lnTo>
                    <a:pt x="3" y="55"/>
                  </a:lnTo>
                  <a:lnTo>
                    <a:pt x="7" y="47"/>
                  </a:lnTo>
                  <a:lnTo>
                    <a:pt x="10" y="40"/>
                  </a:lnTo>
                  <a:lnTo>
                    <a:pt x="14" y="34"/>
                  </a:lnTo>
                  <a:lnTo>
                    <a:pt x="18" y="28"/>
                  </a:lnTo>
                  <a:lnTo>
                    <a:pt x="23" y="23"/>
                  </a:lnTo>
                  <a:lnTo>
                    <a:pt x="29" y="18"/>
                  </a:lnTo>
                  <a:lnTo>
                    <a:pt x="34" y="13"/>
                  </a:lnTo>
                  <a:lnTo>
                    <a:pt x="41" y="9"/>
                  </a:lnTo>
                  <a:lnTo>
                    <a:pt x="48" y="5"/>
                  </a:lnTo>
                  <a:lnTo>
                    <a:pt x="55" y="3"/>
                  </a:lnTo>
                  <a:lnTo>
                    <a:pt x="62" y="2"/>
                  </a:lnTo>
                  <a:lnTo>
                    <a:pt x="70" y="0"/>
                  </a:lnTo>
                  <a:lnTo>
                    <a:pt x="78" y="0"/>
                  </a:lnTo>
                  <a:lnTo>
                    <a:pt x="78" y="0"/>
                  </a:lnTo>
                  <a:lnTo>
                    <a:pt x="86" y="0"/>
                  </a:lnTo>
                  <a:lnTo>
                    <a:pt x="93" y="2"/>
                  </a:lnTo>
                  <a:lnTo>
                    <a:pt x="101" y="3"/>
                  </a:lnTo>
                  <a:lnTo>
                    <a:pt x="108" y="5"/>
                  </a:lnTo>
                  <a:lnTo>
                    <a:pt x="114" y="9"/>
                  </a:lnTo>
                  <a:lnTo>
                    <a:pt x="121" y="13"/>
                  </a:lnTo>
                  <a:lnTo>
                    <a:pt x="127" y="18"/>
                  </a:lnTo>
                  <a:lnTo>
                    <a:pt x="132" y="23"/>
                  </a:lnTo>
                  <a:lnTo>
                    <a:pt x="137" y="28"/>
                  </a:lnTo>
                  <a:lnTo>
                    <a:pt x="142" y="34"/>
                  </a:lnTo>
                  <a:lnTo>
                    <a:pt x="145" y="40"/>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9" name="Freeform 1910">
              <a:extLst>
                <a:ext uri="{FF2B5EF4-FFF2-40B4-BE49-F238E27FC236}">
                  <a16:creationId xmlns:a16="http://schemas.microsoft.com/office/drawing/2014/main" id="{FCA49DF9-60E3-4C06-BF4F-C320E3589357}"/>
                </a:ext>
              </a:extLst>
            </p:cNvPr>
            <p:cNvSpPr>
              <a:spLocks/>
            </p:cNvSpPr>
            <p:nvPr/>
          </p:nvSpPr>
          <p:spPr bwMode="auto">
            <a:xfrm>
              <a:off x="9925050" y="4575176"/>
              <a:ext cx="49213" cy="49213"/>
            </a:xfrm>
            <a:custGeom>
              <a:avLst/>
              <a:gdLst>
                <a:gd name="T0" fmla="*/ 154 w 154"/>
                <a:gd name="T1" fmla="*/ 76 h 154"/>
                <a:gd name="T2" fmla="*/ 153 w 154"/>
                <a:gd name="T3" fmla="*/ 92 h 154"/>
                <a:gd name="T4" fmla="*/ 149 w 154"/>
                <a:gd name="T5" fmla="*/ 107 h 154"/>
                <a:gd name="T6" fmla="*/ 142 w 154"/>
                <a:gd name="T7" fmla="*/ 120 h 154"/>
                <a:gd name="T8" fmla="*/ 132 w 154"/>
                <a:gd name="T9" fmla="*/ 131 h 154"/>
                <a:gd name="T10" fmla="*/ 121 w 154"/>
                <a:gd name="T11" fmla="*/ 140 h 154"/>
                <a:gd name="T12" fmla="*/ 108 w 154"/>
                <a:gd name="T13" fmla="*/ 149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9 w 154"/>
                <a:gd name="T25" fmla="*/ 136 h 154"/>
                <a:gd name="T26" fmla="*/ 18 w 154"/>
                <a:gd name="T27" fmla="*/ 126 h 154"/>
                <a:gd name="T28" fmla="*/ 10 w 154"/>
                <a:gd name="T29" fmla="*/ 114 h 154"/>
                <a:gd name="T30" fmla="*/ 3 w 154"/>
                <a:gd name="T31" fmla="*/ 99 h 154"/>
                <a:gd name="T32" fmla="*/ 1 w 154"/>
                <a:gd name="T33" fmla="*/ 84 h 154"/>
                <a:gd name="T34" fmla="*/ 0 w 154"/>
                <a:gd name="T35" fmla="*/ 76 h 154"/>
                <a:gd name="T36" fmla="*/ 2 w 154"/>
                <a:gd name="T37" fmla="*/ 62 h 154"/>
                <a:gd name="T38" fmla="*/ 7 w 154"/>
                <a:gd name="T39" fmla="*/ 47 h 154"/>
                <a:gd name="T40" fmla="*/ 14 w 154"/>
                <a:gd name="T41" fmla="*/ 34 h 154"/>
                <a:gd name="T42" fmla="*/ 23 w 154"/>
                <a:gd name="T43" fmla="*/ 23 h 154"/>
                <a:gd name="T44" fmla="*/ 34 w 154"/>
                <a:gd name="T45" fmla="*/ 13 h 154"/>
                <a:gd name="T46" fmla="*/ 48 w 154"/>
                <a:gd name="T47" fmla="*/ 5 h 154"/>
                <a:gd name="T48" fmla="*/ 62 w 154"/>
                <a:gd name="T49" fmla="*/ 2 h 154"/>
                <a:gd name="T50" fmla="*/ 78 w 154"/>
                <a:gd name="T51" fmla="*/ 0 h 154"/>
                <a:gd name="T52" fmla="*/ 86 w 154"/>
                <a:gd name="T53" fmla="*/ 1 h 154"/>
                <a:gd name="T54" fmla="*/ 101 w 154"/>
                <a:gd name="T55" fmla="*/ 3 h 154"/>
                <a:gd name="T56" fmla="*/ 114 w 154"/>
                <a:gd name="T57" fmla="*/ 9 h 154"/>
                <a:gd name="T58" fmla="*/ 127 w 154"/>
                <a:gd name="T59" fmla="*/ 18 h 154"/>
                <a:gd name="T60" fmla="*/ 137 w 154"/>
                <a:gd name="T61" fmla="*/ 28 h 154"/>
                <a:gd name="T62" fmla="*/ 145 w 154"/>
                <a:gd name="T63" fmla="*/ 40 h 154"/>
                <a:gd name="T64" fmla="*/ 151 w 154"/>
                <a:gd name="T65" fmla="*/ 54 h 154"/>
                <a:gd name="T66" fmla="*/ 154 w 154"/>
                <a:gd name="T67" fmla="*/ 70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99"/>
                  </a:lnTo>
                  <a:lnTo>
                    <a:pt x="149" y="107"/>
                  </a:lnTo>
                  <a:lnTo>
                    <a:pt x="145" y="114"/>
                  </a:lnTo>
                  <a:lnTo>
                    <a:pt x="142" y="120"/>
                  </a:lnTo>
                  <a:lnTo>
                    <a:pt x="137" y="126"/>
                  </a:lnTo>
                  <a:lnTo>
                    <a:pt x="132" y="131"/>
                  </a:lnTo>
                  <a:lnTo>
                    <a:pt x="127" y="136"/>
                  </a:lnTo>
                  <a:lnTo>
                    <a:pt x="121" y="140"/>
                  </a:lnTo>
                  <a:lnTo>
                    <a:pt x="114" y="145"/>
                  </a:lnTo>
                  <a:lnTo>
                    <a:pt x="108" y="149"/>
                  </a:lnTo>
                  <a:lnTo>
                    <a:pt x="101" y="151"/>
                  </a:lnTo>
                  <a:lnTo>
                    <a:pt x="93" y="152"/>
                  </a:lnTo>
                  <a:lnTo>
                    <a:pt x="86" y="153"/>
                  </a:lnTo>
                  <a:lnTo>
                    <a:pt x="78" y="154"/>
                  </a:lnTo>
                  <a:lnTo>
                    <a:pt x="78" y="154"/>
                  </a:lnTo>
                  <a:lnTo>
                    <a:pt x="70" y="153"/>
                  </a:lnTo>
                  <a:lnTo>
                    <a:pt x="62" y="152"/>
                  </a:lnTo>
                  <a:lnTo>
                    <a:pt x="55" y="151"/>
                  </a:lnTo>
                  <a:lnTo>
                    <a:pt x="48" y="149"/>
                  </a:lnTo>
                  <a:lnTo>
                    <a:pt x="41" y="145"/>
                  </a:lnTo>
                  <a:lnTo>
                    <a:pt x="34" y="140"/>
                  </a:lnTo>
                  <a:lnTo>
                    <a:pt x="29" y="136"/>
                  </a:lnTo>
                  <a:lnTo>
                    <a:pt x="23" y="131"/>
                  </a:lnTo>
                  <a:lnTo>
                    <a:pt x="18" y="126"/>
                  </a:lnTo>
                  <a:lnTo>
                    <a:pt x="14" y="120"/>
                  </a:lnTo>
                  <a:lnTo>
                    <a:pt x="10" y="114"/>
                  </a:lnTo>
                  <a:lnTo>
                    <a:pt x="7" y="107"/>
                  </a:lnTo>
                  <a:lnTo>
                    <a:pt x="3" y="99"/>
                  </a:lnTo>
                  <a:lnTo>
                    <a:pt x="2" y="92"/>
                  </a:lnTo>
                  <a:lnTo>
                    <a:pt x="1" y="84"/>
                  </a:lnTo>
                  <a:lnTo>
                    <a:pt x="0" y="76"/>
                  </a:lnTo>
                  <a:lnTo>
                    <a:pt x="0" y="76"/>
                  </a:lnTo>
                  <a:lnTo>
                    <a:pt x="1" y="70"/>
                  </a:lnTo>
                  <a:lnTo>
                    <a:pt x="2" y="62"/>
                  </a:lnTo>
                  <a:lnTo>
                    <a:pt x="3" y="54"/>
                  </a:lnTo>
                  <a:lnTo>
                    <a:pt x="7" y="47"/>
                  </a:lnTo>
                  <a:lnTo>
                    <a:pt x="10" y="40"/>
                  </a:lnTo>
                  <a:lnTo>
                    <a:pt x="14" y="34"/>
                  </a:lnTo>
                  <a:lnTo>
                    <a:pt x="18" y="28"/>
                  </a:lnTo>
                  <a:lnTo>
                    <a:pt x="23" y="23"/>
                  </a:lnTo>
                  <a:lnTo>
                    <a:pt x="29" y="18"/>
                  </a:lnTo>
                  <a:lnTo>
                    <a:pt x="34" y="13"/>
                  </a:lnTo>
                  <a:lnTo>
                    <a:pt x="41" y="9"/>
                  </a:lnTo>
                  <a:lnTo>
                    <a:pt x="48" y="5"/>
                  </a:lnTo>
                  <a:lnTo>
                    <a:pt x="55" y="3"/>
                  </a:lnTo>
                  <a:lnTo>
                    <a:pt x="62" y="2"/>
                  </a:lnTo>
                  <a:lnTo>
                    <a:pt x="70" y="1"/>
                  </a:lnTo>
                  <a:lnTo>
                    <a:pt x="78" y="0"/>
                  </a:lnTo>
                  <a:lnTo>
                    <a:pt x="78" y="0"/>
                  </a:lnTo>
                  <a:lnTo>
                    <a:pt x="86" y="1"/>
                  </a:lnTo>
                  <a:lnTo>
                    <a:pt x="93" y="2"/>
                  </a:lnTo>
                  <a:lnTo>
                    <a:pt x="101" y="3"/>
                  </a:lnTo>
                  <a:lnTo>
                    <a:pt x="108" y="5"/>
                  </a:lnTo>
                  <a:lnTo>
                    <a:pt x="114" y="9"/>
                  </a:lnTo>
                  <a:lnTo>
                    <a:pt x="121" y="13"/>
                  </a:lnTo>
                  <a:lnTo>
                    <a:pt x="127" y="18"/>
                  </a:lnTo>
                  <a:lnTo>
                    <a:pt x="132" y="23"/>
                  </a:lnTo>
                  <a:lnTo>
                    <a:pt x="137" y="28"/>
                  </a:lnTo>
                  <a:lnTo>
                    <a:pt x="142" y="34"/>
                  </a:lnTo>
                  <a:lnTo>
                    <a:pt x="145" y="40"/>
                  </a:lnTo>
                  <a:lnTo>
                    <a:pt x="149" y="47"/>
                  </a:lnTo>
                  <a:lnTo>
                    <a:pt x="151" y="54"/>
                  </a:lnTo>
                  <a:lnTo>
                    <a:pt x="153" y="62"/>
                  </a:lnTo>
                  <a:lnTo>
                    <a:pt x="154" y="70"/>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0" name="Freeform 1911">
              <a:extLst>
                <a:ext uri="{FF2B5EF4-FFF2-40B4-BE49-F238E27FC236}">
                  <a16:creationId xmlns:a16="http://schemas.microsoft.com/office/drawing/2014/main" id="{201E58C5-6638-4617-8E7B-D65E8684BF67}"/>
                </a:ext>
              </a:extLst>
            </p:cNvPr>
            <p:cNvSpPr>
              <a:spLocks/>
            </p:cNvSpPr>
            <p:nvPr/>
          </p:nvSpPr>
          <p:spPr bwMode="auto">
            <a:xfrm>
              <a:off x="9856788" y="4646613"/>
              <a:ext cx="49213" cy="47625"/>
            </a:xfrm>
            <a:custGeom>
              <a:avLst/>
              <a:gdLst>
                <a:gd name="T0" fmla="*/ 153 w 153"/>
                <a:gd name="T1" fmla="*/ 78 h 154"/>
                <a:gd name="T2" fmla="*/ 152 w 153"/>
                <a:gd name="T3" fmla="*/ 92 h 154"/>
                <a:gd name="T4" fmla="*/ 147 w 153"/>
                <a:gd name="T5" fmla="*/ 107 h 154"/>
                <a:gd name="T6" fmla="*/ 140 w 153"/>
                <a:gd name="T7" fmla="*/ 120 h 154"/>
                <a:gd name="T8" fmla="*/ 131 w 153"/>
                <a:gd name="T9" fmla="*/ 131 h 154"/>
                <a:gd name="T10" fmla="*/ 120 w 153"/>
                <a:gd name="T11" fmla="*/ 140 h 154"/>
                <a:gd name="T12" fmla="*/ 106 w 153"/>
                <a:gd name="T13" fmla="*/ 148 h 154"/>
                <a:gd name="T14" fmla="*/ 92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0 h 154"/>
                <a:gd name="T32" fmla="*/ 0 w 153"/>
                <a:gd name="T33" fmla="*/ 84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3 h 154"/>
                <a:gd name="T46" fmla="*/ 47 w 153"/>
                <a:gd name="T47" fmla="*/ 5 h 154"/>
                <a:gd name="T48" fmla="*/ 61 w 153"/>
                <a:gd name="T49" fmla="*/ 2 h 154"/>
                <a:gd name="T50" fmla="*/ 76 w 153"/>
                <a:gd name="T51" fmla="*/ 0 h 154"/>
                <a:gd name="T52" fmla="*/ 84 w 153"/>
                <a:gd name="T53" fmla="*/ 0 h 154"/>
                <a:gd name="T54" fmla="*/ 99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4"/>
                  </a:lnTo>
                  <a:lnTo>
                    <a:pt x="152" y="92"/>
                  </a:lnTo>
                  <a:lnTo>
                    <a:pt x="150" y="100"/>
                  </a:lnTo>
                  <a:lnTo>
                    <a:pt x="147" y="107"/>
                  </a:lnTo>
                  <a:lnTo>
                    <a:pt x="144" y="114"/>
                  </a:lnTo>
                  <a:lnTo>
                    <a:pt x="140" y="120"/>
                  </a:lnTo>
                  <a:lnTo>
                    <a:pt x="136" y="126"/>
                  </a:lnTo>
                  <a:lnTo>
                    <a:pt x="131" y="131"/>
                  </a:lnTo>
                  <a:lnTo>
                    <a:pt x="126" y="136"/>
                  </a:lnTo>
                  <a:lnTo>
                    <a:pt x="120" y="140"/>
                  </a:lnTo>
                  <a:lnTo>
                    <a:pt x="113" y="145"/>
                  </a:lnTo>
                  <a:lnTo>
                    <a:pt x="106" y="148"/>
                  </a:lnTo>
                  <a:lnTo>
                    <a:pt x="99" y="151"/>
                  </a:lnTo>
                  <a:lnTo>
                    <a:pt x="92" y="152"/>
                  </a:lnTo>
                  <a:lnTo>
                    <a:pt x="84" y="153"/>
                  </a:lnTo>
                  <a:lnTo>
                    <a:pt x="76" y="154"/>
                  </a:lnTo>
                  <a:lnTo>
                    <a:pt x="76" y="154"/>
                  </a:lnTo>
                  <a:lnTo>
                    <a:pt x="68" y="153"/>
                  </a:lnTo>
                  <a:lnTo>
                    <a:pt x="61" y="152"/>
                  </a:lnTo>
                  <a:lnTo>
                    <a:pt x="53" y="151"/>
                  </a:lnTo>
                  <a:lnTo>
                    <a:pt x="47" y="148"/>
                  </a:lnTo>
                  <a:lnTo>
                    <a:pt x="40" y="145"/>
                  </a:lnTo>
                  <a:lnTo>
                    <a:pt x="33" y="140"/>
                  </a:lnTo>
                  <a:lnTo>
                    <a:pt x="27" y="136"/>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0"/>
                  </a:lnTo>
                  <a:lnTo>
                    <a:pt x="12" y="34"/>
                  </a:lnTo>
                  <a:lnTo>
                    <a:pt x="17" y="28"/>
                  </a:lnTo>
                  <a:lnTo>
                    <a:pt x="21" y="23"/>
                  </a:lnTo>
                  <a:lnTo>
                    <a:pt x="27" y="18"/>
                  </a:lnTo>
                  <a:lnTo>
                    <a:pt x="33" y="13"/>
                  </a:lnTo>
                  <a:lnTo>
                    <a:pt x="40" y="9"/>
                  </a:lnTo>
                  <a:lnTo>
                    <a:pt x="47" y="5"/>
                  </a:lnTo>
                  <a:lnTo>
                    <a:pt x="53" y="3"/>
                  </a:lnTo>
                  <a:lnTo>
                    <a:pt x="61" y="2"/>
                  </a:lnTo>
                  <a:lnTo>
                    <a:pt x="68" y="0"/>
                  </a:lnTo>
                  <a:lnTo>
                    <a:pt x="76" y="0"/>
                  </a:lnTo>
                  <a:lnTo>
                    <a:pt x="76" y="0"/>
                  </a:lnTo>
                  <a:lnTo>
                    <a:pt x="84" y="0"/>
                  </a:lnTo>
                  <a:lnTo>
                    <a:pt x="92" y="2"/>
                  </a:lnTo>
                  <a:lnTo>
                    <a:pt x="99" y="3"/>
                  </a:lnTo>
                  <a:lnTo>
                    <a:pt x="106" y="5"/>
                  </a:lnTo>
                  <a:lnTo>
                    <a:pt x="113" y="9"/>
                  </a:lnTo>
                  <a:lnTo>
                    <a:pt x="120" y="13"/>
                  </a:lnTo>
                  <a:lnTo>
                    <a:pt x="126" y="18"/>
                  </a:lnTo>
                  <a:lnTo>
                    <a:pt x="131" y="23"/>
                  </a:lnTo>
                  <a:lnTo>
                    <a:pt x="136" y="28"/>
                  </a:lnTo>
                  <a:lnTo>
                    <a:pt x="140" y="34"/>
                  </a:lnTo>
                  <a:lnTo>
                    <a:pt x="144" y="40"/>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1" name="Freeform 1912">
              <a:extLst>
                <a:ext uri="{FF2B5EF4-FFF2-40B4-BE49-F238E27FC236}">
                  <a16:creationId xmlns:a16="http://schemas.microsoft.com/office/drawing/2014/main" id="{0F990925-7CC9-438F-91AC-C28F49804010}"/>
                </a:ext>
              </a:extLst>
            </p:cNvPr>
            <p:cNvSpPr>
              <a:spLocks/>
            </p:cNvSpPr>
            <p:nvPr/>
          </p:nvSpPr>
          <p:spPr bwMode="auto">
            <a:xfrm>
              <a:off x="9856788" y="4575176"/>
              <a:ext cx="49213" cy="49213"/>
            </a:xfrm>
            <a:custGeom>
              <a:avLst/>
              <a:gdLst>
                <a:gd name="T0" fmla="*/ 153 w 153"/>
                <a:gd name="T1" fmla="*/ 76 h 154"/>
                <a:gd name="T2" fmla="*/ 152 w 153"/>
                <a:gd name="T3" fmla="*/ 92 h 154"/>
                <a:gd name="T4" fmla="*/ 147 w 153"/>
                <a:gd name="T5" fmla="*/ 107 h 154"/>
                <a:gd name="T6" fmla="*/ 140 w 153"/>
                <a:gd name="T7" fmla="*/ 120 h 154"/>
                <a:gd name="T8" fmla="*/ 131 w 153"/>
                <a:gd name="T9" fmla="*/ 131 h 154"/>
                <a:gd name="T10" fmla="*/ 120 w 153"/>
                <a:gd name="T11" fmla="*/ 140 h 154"/>
                <a:gd name="T12" fmla="*/ 106 w 153"/>
                <a:gd name="T13" fmla="*/ 149 h 154"/>
                <a:gd name="T14" fmla="*/ 92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99 h 154"/>
                <a:gd name="T32" fmla="*/ 0 w 153"/>
                <a:gd name="T33" fmla="*/ 84 h 154"/>
                <a:gd name="T34" fmla="*/ 0 w 153"/>
                <a:gd name="T35" fmla="*/ 76 h 154"/>
                <a:gd name="T36" fmla="*/ 1 w 153"/>
                <a:gd name="T37" fmla="*/ 62 h 154"/>
                <a:gd name="T38" fmla="*/ 5 w 153"/>
                <a:gd name="T39" fmla="*/ 47 h 154"/>
                <a:gd name="T40" fmla="*/ 12 w 153"/>
                <a:gd name="T41" fmla="*/ 34 h 154"/>
                <a:gd name="T42" fmla="*/ 21 w 153"/>
                <a:gd name="T43" fmla="*/ 23 h 154"/>
                <a:gd name="T44" fmla="*/ 33 w 153"/>
                <a:gd name="T45" fmla="*/ 13 h 154"/>
                <a:gd name="T46" fmla="*/ 47 w 153"/>
                <a:gd name="T47" fmla="*/ 5 h 154"/>
                <a:gd name="T48" fmla="*/ 61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4 h 154"/>
                <a:gd name="T66" fmla="*/ 153 w 153"/>
                <a:gd name="T67" fmla="*/ 70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7"/>
                  </a:lnTo>
                  <a:lnTo>
                    <a:pt x="144" y="114"/>
                  </a:lnTo>
                  <a:lnTo>
                    <a:pt x="140" y="120"/>
                  </a:lnTo>
                  <a:lnTo>
                    <a:pt x="136" y="126"/>
                  </a:lnTo>
                  <a:lnTo>
                    <a:pt x="131" y="131"/>
                  </a:lnTo>
                  <a:lnTo>
                    <a:pt x="126" y="136"/>
                  </a:lnTo>
                  <a:lnTo>
                    <a:pt x="120" y="140"/>
                  </a:lnTo>
                  <a:lnTo>
                    <a:pt x="113" y="145"/>
                  </a:lnTo>
                  <a:lnTo>
                    <a:pt x="106" y="149"/>
                  </a:lnTo>
                  <a:lnTo>
                    <a:pt x="99" y="151"/>
                  </a:lnTo>
                  <a:lnTo>
                    <a:pt x="92" y="152"/>
                  </a:lnTo>
                  <a:lnTo>
                    <a:pt x="84" y="153"/>
                  </a:lnTo>
                  <a:lnTo>
                    <a:pt x="76" y="154"/>
                  </a:lnTo>
                  <a:lnTo>
                    <a:pt x="76" y="154"/>
                  </a:lnTo>
                  <a:lnTo>
                    <a:pt x="68" y="153"/>
                  </a:lnTo>
                  <a:lnTo>
                    <a:pt x="61" y="152"/>
                  </a:lnTo>
                  <a:lnTo>
                    <a:pt x="53" y="151"/>
                  </a:lnTo>
                  <a:lnTo>
                    <a:pt x="47" y="149"/>
                  </a:lnTo>
                  <a:lnTo>
                    <a:pt x="40" y="145"/>
                  </a:lnTo>
                  <a:lnTo>
                    <a:pt x="33" y="140"/>
                  </a:lnTo>
                  <a:lnTo>
                    <a:pt x="27" y="136"/>
                  </a:lnTo>
                  <a:lnTo>
                    <a:pt x="21" y="131"/>
                  </a:lnTo>
                  <a:lnTo>
                    <a:pt x="17" y="126"/>
                  </a:lnTo>
                  <a:lnTo>
                    <a:pt x="12" y="120"/>
                  </a:lnTo>
                  <a:lnTo>
                    <a:pt x="9" y="114"/>
                  </a:lnTo>
                  <a:lnTo>
                    <a:pt x="5" y="107"/>
                  </a:lnTo>
                  <a:lnTo>
                    <a:pt x="3" y="99"/>
                  </a:lnTo>
                  <a:lnTo>
                    <a:pt x="1" y="92"/>
                  </a:lnTo>
                  <a:lnTo>
                    <a:pt x="0" y="84"/>
                  </a:lnTo>
                  <a:lnTo>
                    <a:pt x="0" y="76"/>
                  </a:lnTo>
                  <a:lnTo>
                    <a:pt x="0" y="76"/>
                  </a:lnTo>
                  <a:lnTo>
                    <a:pt x="0" y="70"/>
                  </a:lnTo>
                  <a:lnTo>
                    <a:pt x="1" y="62"/>
                  </a:lnTo>
                  <a:lnTo>
                    <a:pt x="3" y="54"/>
                  </a:lnTo>
                  <a:lnTo>
                    <a:pt x="5" y="47"/>
                  </a:lnTo>
                  <a:lnTo>
                    <a:pt x="9" y="40"/>
                  </a:lnTo>
                  <a:lnTo>
                    <a:pt x="12" y="34"/>
                  </a:lnTo>
                  <a:lnTo>
                    <a:pt x="17" y="28"/>
                  </a:lnTo>
                  <a:lnTo>
                    <a:pt x="21" y="23"/>
                  </a:lnTo>
                  <a:lnTo>
                    <a:pt x="27" y="18"/>
                  </a:lnTo>
                  <a:lnTo>
                    <a:pt x="33" y="13"/>
                  </a:lnTo>
                  <a:lnTo>
                    <a:pt x="40" y="9"/>
                  </a:lnTo>
                  <a:lnTo>
                    <a:pt x="47" y="5"/>
                  </a:lnTo>
                  <a:lnTo>
                    <a:pt x="53" y="3"/>
                  </a:lnTo>
                  <a:lnTo>
                    <a:pt x="61" y="2"/>
                  </a:lnTo>
                  <a:lnTo>
                    <a:pt x="68" y="1"/>
                  </a:lnTo>
                  <a:lnTo>
                    <a:pt x="76" y="0"/>
                  </a:lnTo>
                  <a:lnTo>
                    <a:pt x="76" y="0"/>
                  </a:lnTo>
                  <a:lnTo>
                    <a:pt x="84" y="1"/>
                  </a:lnTo>
                  <a:lnTo>
                    <a:pt x="92" y="2"/>
                  </a:lnTo>
                  <a:lnTo>
                    <a:pt x="99" y="3"/>
                  </a:lnTo>
                  <a:lnTo>
                    <a:pt x="106" y="5"/>
                  </a:lnTo>
                  <a:lnTo>
                    <a:pt x="113" y="9"/>
                  </a:lnTo>
                  <a:lnTo>
                    <a:pt x="120" y="13"/>
                  </a:lnTo>
                  <a:lnTo>
                    <a:pt x="126" y="18"/>
                  </a:lnTo>
                  <a:lnTo>
                    <a:pt x="131" y="23"/>
                  </a:lnTo>
                  <a:lnTo>
                    <a:pt x="136" y="28"/>
                  </a:lnTo>
                  <a:lnTo>
                    <a:pt x="140" y="34"/>
                  </a:lnTo>
                  <a:lnTo>
                    <a:pt x="144" y="40"/>
                  </a:lnTo>
                  <a:lnTo>
                    <a:pt x="147" y="47"/>
                  </a:lnTo>
                  <a:lnTo>
                    <a:pt x="150" y="54"/>
                  </a:lnTo>
                  <a:lnTo>
                    <a:pt x="152" y="62"/>
                  </a:lnTo>
                  <a:lnTo>
                    <a:pt x="153" y="70"/>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2" name="Freeform 1913">
              <a:extLst>
                <a:ext uri="{FF2B5EF4-FFF2-40B4-BE49-F238E27FC236}">
                  <a16:creationId xmlns:a16="http://schemas.microsoft.com/office/drawing/2014/main" id="{4CA48556-26F9-46F5-A860-E6C1B1650272}"/>
                </a:ext>
              </a:extLst>
            </p:cNvPr>
            <p:cNvSpPr>
              <a:spLocks/>
            </p:cNvSpPr>
            <p:nvPr/>
          </p:nvSpPr>
          <p:spPr bwMode="auto">
            <a:xfrm>
              <a:off x="9782175" y="4222751"/>
              <a:ext cx="49213" cy="49213"/>
            </a:xfrm>
            <a:custGeom>
              <a:avLst/>
              <a:gdLst>
                <a:gd name="T0" fmla="*/ 155 w 155"/>
                <a:gd name="T1" fmla="*/ 77 h 153"/>
                <a:gd name="T2" fmla="*/ 153 w 155"/>
                <a:gd name="T3" fmla="*/ 93 h 153"/>
                <a:gd name="T4" fmla="*/ 149 w 155"/>
                <a:gd name="T5" fmla="*/ 106 h 153"/>
                <a:gd name="T6" fmla="*/ 142 w 155"/>
                <a:gd name="T7" fmla="*/ 120 h 153"/>
                <a:gd name="T8" fmla="*/ 133 w 155"/>
                <a:gd name="T9" fmla="*/ 131 h 153"/>
                <a:gd name="T10" fmla="*/ 121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1 w 155"/>
                <a:gd name="T23" fmla="*/ 144 h 153"/>
                <a:gd name="T24" fmla="*/ 29 w 155"/>
                <a:gd name="T25" fmla="*/ 136 h 153"/>
                <a:gd name="T26" fmla="*/ 18 w 155"/>
                <a:gd name="T27" fmla="*/ 126 h 153"/>
                <a:gd name="T28" fmla="*/ 10 w 155"/>
                <a:gd name="T29" fmla="*/ 113 h 153"/>
                <a:gd name="T30" fmla="*/ 4 w 155"/>
                <a:gd name="T31" fmla="*/ 99 h 153"/>
                <a:gd name="T32" fmla="*/ 1 w 155"/>
                <a:gd name="T33" fmla="*/ 85 h 153"/>
                <a:gd name="T34" fmla="*/ 0 w 155"/>
                <a:gd name="T35" fmla="*/ 77 h 153"/>
                <a:gd name="T36" fmla="*/ 2 w 155"/>
                <a:gd name="T37" fmla="*/ 62 h 153"/>
                <a:gd name="T38" fmla="*/ 7 w 155"/>
                <a:gd name="T39" fmla="*/ 47 h 153"/>
                <a:gd name="T40" fmla="*/ 14 w 155"/>
                <a:gd name="T41" fmla="*/ 34 h 153"/>
                <a:gd name="T42" fmla="*/ 23 w 155"/>
                <a:gd name="T43" fmla="*/ 23 h 153"/>
                <a:gd name="T44" fmla="*/ 34 w 155"/>
                <a:gd name="T45" fmla="*/ 12 h 153"/>
                <a:gd name="T46" fmla="*/ 48 w 155"/>
                <a:gd name="T47" fmla="*/ 6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7 w 155"/>
                <a:gd name="T59" fmla="*/ 17 h 153"/>
                <a:gd name="T60" fmla="*/ 137 w 155"/>
                <a:gd name="T61" fmla="*/ 27 h 153"/>
                <a:gd name="T62" fmla="*/ 145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3" y="93"/>
                  </a:lnTo>
                  <a:lnTo>
                    <a:pt x="151" y="99"/>
                  </a:lnTo>
                  <a:lnTo>
                    <a:pt x="149" y="106"/>
                  </a:lnTo>
                  <a:lnTo>
                    <a:pt x="145" y="113"/>
                  </a:lnTo>
                  <a:lnTo>
                    <a:pt x="142" y="120"/>
                  </a:lnTo>
                  <a:lnTo>
                    <a:pt x="137" y="126"/>
                  </a:lnTo>
                  <a:lnTo>
                    <a:pt x="133" y="131"/>
                  </a:lnTo>
                  <a:lnTo>
                    <a:pt x="127" y="136"/>
                  </a:lnTo>
                  <a:lnTo>
                    <a:pt x="121"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2"/>
                  </a:lnTo>
                  <a:lnTo>
                    <a:pt x="4" y="54"/>
                  </a:lnTo>
                  <a:lnTo>
                    <a:pt x="7" y="47"/>
                  </a:lnTo>
                  <a:lnTo>
                    <a:pt x="10" y="40"/>
                  </a:lnTo>
                  <a:lnTo>
                    <a:pt x="14" y="34"/>
                  </a:lnTo>
                  <a:lnTo>
                    <a:pt x="18" y="27"/>
                  </a:lnTo>
                  <a:lnTo>
                    <a:pt x="23" y="23"/>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3" y="23"/>
                  </a:lnTo>
                  <a:lnTo>
                    <a:pt x="137" y="27"/>
                  </a:lnTo>
                  <a:lnTo>
                    <a:pt x="142" y="34"/>
                  </a:lnTo>
                  <a:lnTo>
                    <a:pt x="145"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3" name="Freeform 1914">
              <a:extLst>
                <a:ext uri="{FF2B5EF4-FFF2-40B4-BE49-F238E27FC236}">
                  <a16:creationId xmlns:a16="http://schemas.microsoft.com/office/drawing/2014/main" id="{B6616BC6-1749-436E-BD1C-DF9E9B952A48}"/>
                </a:ext>
              </a:extLst>
            </p:cNvPr>
            <p:cNvSpPr>
              <a:spLocks/>
            </p:cNvSpPr>
            <p:nvPr/>
          </p:nvSpPr>
          <p:spPr bwMode="auto">
            <a:xfrm>
              <a:off x="9782175" y="4152901"/>
              <a:ext cx="49213" cy="49213"/>
            </a:xfrm>
            <a:custGeom>
              <a:avLst/>
              <a:gdLst>
                <a:gd name="T0" fmla="*/ 155 w 155"/>
                <a:gd name="T1" fmla="*/ 77 h 154"/>
                <a:gd name="T2" fmla="*/ 153 w 155"/>
                <a:gd name="T3" fmla="*/ 93 h 154"/>
                <a:gd name="T4" fmla="*/ 149 w 155"/>
                <a:gd name="T5" fmla="*/ 106 h 154"/>
                <a:gd name="T6" fmla="*/ 142 w 155"/>
                <a:gd name="T7" fmla="*/ 120 h 154"/>
                <a:gd name="T8" fmla="*/ 133 w 155"/>
                <a:gd name="T9" fmla="*/ 131 h 154"/>
                <a:gd name="T10" fmla="*/ 121 w 155"/>
                <a:gd name="T11" fmla="*/ 141 h 154"/>
                <a:gd name="T12" fmla="*/ 108 w 155"/>
                <a:gd name="T13" fmla="*/ 147 h 154"/>
                <a:gd name="T14" fmla="*/ 93 w 155"/>
                <a:gd name="T15" fmla="*/ 152 h 154"/>
                <a:gd name="T16" fmla="*/ 78 w 155"/>
                <a:gd name="T17" fmla="*/ 154 h 154"/>
                <a:gd name="T18" fmla="*/ 70 w 155"/>
                <a:gd name="T19" fmla="*/ 153 h 154"/>
                <a:gd name="T20" fmla="*/ 55 w 155"/>
                <a:gd name="T21" fmla="*/ 150 h 154"/>
                <a:gd name="T22" fmla="*/ 41 w 155"/>
                <a:gd name="T23" fmla="*/ 144 h 154"/>
                <a:gd name="T24" fmla="*/ 29 w 155"/>
                <a:gd name="T25" fmla="*/ 136 h 154"/>
                <a:gd name="T26" fmla="*/ 18 w 155"/>
                <a:gd name="T27" fmla="*/ 126 h 154"/>
                <a:gd name="T28" fmla="*/ 10 w 155"/>
                <a:gd name="T29" fmla="*/ 113 h 154"/>
                <a:gd name="T30" fmla="*/ 4 w 155"/>
                <a:gd name="T31" fmla="*/ 99 h 154"/>
                <a:gd name="T32" fmla="*/ 1 w 155"/>
                <a:gd name="T33" fmla="*/ 85 h 154"/>
                <a:gd name="T34" fmla="*/ 0 w 155"/>
                <a:gd name="T35" fmla="*/ 77 h 154"/>
                <a:gd name="T36" fmla="*/ 2 w 155"/>
                <a:gd name="T37" fmla="*/ 61 h 154"/>
                <a:gd name="T38" fmla="*/ 7 w 155"/>
                <a:gd name="T39" fmla="*/ 47 h 154"/>
                <a:gd name="T40" fmla="*/ 14 w 155"/>
                <a:gd name="T41" fmla="*/ 33 h 154"/>
                <a:gd name="T42" fmla="*/ 23 w 155"/>
                <a:gd name="T43" fmla="*/ 23 h 154"/>
                <a:gd name="T44" fmla="*/ 34 w 155"/>
                <a:gd name="T45" fmla="*/ 12 h 154"/>
                <a:gd name="T46" fmla="*/ 48 w 155"/>
                <a:gd name="T47" fmla="*/ 6 h 154"/>
                <a:gd name="T48" fmla="*/ 62 w 155"/>
                <a:gd name="T49" fmla="*/ 1 h 154"/>
                <a:gd name="T50" fmla="*/ 78 w 155"/>
                <a:gd name="T51" fmla="*/ 0 h 154"/>
                <a:gd name="T52" fmla="*/ 86 w 155"/>
                <a:gd name="T53" fmla="*/ 0 h 154"/>
                <a:gd name="T54" fmla="*/ 101 w 155"/>
                <a:gd name="T55" fmla="*/ 3 h 154"/>
                <a:gd name="T56" fmla="*/ 115 w 155"/>
                <a:gd name="T57" fmla="*/ 9 h 154"/>
                <a:gd name="T58" fmla="*/ 127 w 155"/>
                <a:gd name="T59" fmla="*/ 17 h 154"/>
                <a:gd name="T60" fmla="*/ 137 w 155"/>
                <a:gd name="T61" fmla="*/ 27 h 154"/>
                <a:gd name="T62" fmla="*/ 145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3" y="93"/>
                  </a:lnTo>
                  <a:lnTo>
                    <a:pt x="151" y="99"/>
                  </a:lnTo>
                  <a:lnTo>
                    <a:pt x="149" y="106"/>
                  </a:lnTo>
                  <a:lnTo>
                    <a:pt x="145" y="113"/>
                  </a:lnTo>
                  <a:lnTo>
                    <a:pt x="142" y="120"/>
                  </a:lnTo>
                  <a:lnTo>
                    <a:pt x="137" y="126"/>
                  </a:lnTo>
                  <a:lnTo>
                    <a:pt x="133" y="131"/>
                  </a:lnTo>
                  <a:lnTo>
                    <a:pt x="127" y="136"/>
                  </a:lnTo>
                  <a:lnTo>
                    <a:pt x="121" y="141"/>
                  </a:lnTo>
                  <a:lnTo>
                    <a:pt x="115" y="144"/>
                  </a:lnTo>
                  <a:lnTo>
                    <a:pt x="108" y="147"/>
                  </a:lnTo>
                  <a:lnTo>
                    <a:pt x="101" y="150"/>
                  </a:lnTo>
                  <a:lnTo>
                    <a:pt x="93" y="152"/>
                  </a:lnTo>
                  <a:lnTo>
                    <a:pt x="86" y="153"/>
                  </a:lnTo>
                  <a:lnTo>
                    <a:pt x="78" y="154"/>
                  </a:lnTo>
                  <a:lnTo>
                    <a:pt x="78" y="154"/>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1"/>
                  </a:lnTo>
                  <a:lnTo>
                    <a:pt x="4" y="54"/>
                  </a:lnTo>
                  <a:lnTo>
                    <a:pt x="7" y="47"/>
                  </a:lnTo>
                  <a:lnTo>
                    <a:pt x="10" y="40"/>
                  </a:lnTo>
                  <a:lnTo>
                    <a:pt x="14" y="33"/>
                  </a:lnTo>
                  <a:lnTo>
                    <a:pt x="18" y="27"/>
                  </a:lnTo>
                  <a:lnTo>
                    <a:pt x="23" y="23"/>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3" y="23"/>
                  </a:lnTo>
                  <a:lnTo>
                    <a:pt x="137" y="27"/>
                  </a:lnTo>
                  <a:lnTo>
                    <a:pt x="142" y="33"/>
                  </a:lnTo>
                  <a:lnTo>
                    <a:pt x="145" y="40"/>
                  </a:lnTo>
                  <a:lnTo>
                    <a:pt x="149" y="47"/>
                  </a:lnTo>
                  <a:lnTo>
                    <a:pt x="151" y="54"/>
                  </a:lnTo>
                  <a:lnTo>
                    <a:pt x="153"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4" name="Freeform 1915">
              <a:extLst>
                <a:ext uri="{FF2B5EF4-FFF2-40B4-BE49-F238E27FC236}">
                  <a16:creationId xmlns:a16="http://schemas.microsoft.com/office/drawing/2014/main" id="{42F2E500-222D-41E5-871C-6DA2BB00B3E5}"/>
                </a:ext>
              </a:extLst>
            </p:cNvPr>
            <p:cNvSpPr>
              <a:spLocks/>
            </p:cNvSpPr>
            <p:nvPr/>
          </p:nvSpPr>
          <p:spPr bwMode="auto">
            <a:xfrm>
              <a:off x="9925050" y="4786313"/>
              <a:ext cx="49213" cy="49213"/>
            </a:xfrm>
            <a:custGeom>
              <a:avLst/>
              <a:gdLst>
                <a:gd name="T0" fmla="*/ 154 w 154"/>
                <a:gd name="T1" fmla="*/ 78 h 154"/>
                <a:gd name="T2" fmla="*/ 153 w 154"/>
                <a:gd name="T3" fmla="*/ 92 h 154"/>
                <a:gd name="T4" fmla="*/ 149 w 154"/>
                <a:gd name="T5" fmla="*/ 107 h 154"/>
                <a:gd name="T6" fmla="*/ 142 w 154"/>
                <a:gd name="T7" fmla="*/ 120 h 154"/>
                <a:gd name="T8" fmla="*/ 132 w 154"/>
                <a:gd name="T9" fmla="*/ 131 h 154"/>
                <a:gd name="T10" fmla="*/ 121 w 154"/>
                <a:gd name="T11" fmla="*/ 140 h 154"/>
                <a:gd name="T12" fmla="*/ 108 w 154"/>
                <a:gd name="T13" fmla="*/ 148 h 154"/>
                <a:gd name="T14" fmla="*/ 93 w 154"/>
                <a:gd name="T15" fmla="*/ 153 h 154"/>
                <a:gd name="T16" fmla="*/ 78 w 154"/>
                <a:gd name="T17" fmla="*/ 154 h 154"/>
                <a:gd name="T18" fmla="*/ 70 w 154"/>
                <a:gd name="T19" fmla="*/ 154 h 154"/>
                <a:gd name="T20" fmla="*/ 55 w 154"/>
                <a:gd name="T21" fmla="*/ 151 h 154"/>
                <a:gd name="T22" fmla="*/ 41 w 154"/>
                <a:gd name="T23" fmla="*/ 145 h 154"/>
                <a:gd name="T24" fmla="*/ 29 w 154"/>
                <a:gd name="T25" fmla="*/ 137 h 154"/>
                <a:gd name="T26" fmla="*/ 18 w 154"/>
                <a:gd name="T27" fmla="*/ 126 h 154"/>
                <a:gd name="T28" fmla="*/ 10 w 154"/>
                <a:gd name="T29" fmla="*/ 114 h 154"/>
                <a:gd name="T30" fmla="*/ 3 w 154"/>
                <a:gd name="T31" fmla="*/ 100 h 154"/>
                <a:gd name="T32" fmla="*/ 1 w 154"/>
                <a:gd name="T33" fmla="*/ 84 h 154"/>
                <a:gd name="T34" fmla="*/ 0 w 154"/>
                <a:gd name="T35" fmla="*/ 78 h 154"/>
                <a:gd name="T36" fmla="*/ 2 w 154"/>
                <a:gd name="T37" fmla="*/ 61 h 154"/>
                <a:gd name="T38" fmla="*/ 7 w 154"/>
                <a:gd name="T39" fmla="*/ 47 h 154"/>
                <a:gd name="T40" fmla="*/ 14 w 154"/>
                <a:gd name="T41" fmla="*/ 34 h 154"/>
                <a:gd name="T42" fmla="*/ 23 w 154"/>
                <a:gd name="T43" fmla="*/ 23 h 154"/>
                <a:gd name="T44" fmla="*/ 34 w 154"/>
                <a:gd name="T45" fmla="*/ 13 h 154"/>
                <a:gd name="T46" fmla="*/ 48 w 154"/>
                <a:gd name="T47" fmla="*/ 7 h 154"/>
                <a:gd name="T48" fmla="*/ 62 w 154"/>
                <a:gd name="T49" fmla="*/ 2 h 154"/>
                <a:gd name="T50" fmla="*/ 78 w 154"/>
                <a:gd name="T51" fmla="*/ 0 h 154"/>
                <a:gd name="T52" fmla="*/ 86 w 154"/>
                <a:gd name="T53" fmla="*/ 1 h 154"/>
                <a:gd name="T54" fmla="*/ 101 w 154"/>
                <a:gd name="T55" fmla="*/ 3 h 154"/>
                <a:gd name="T56" fmla="*/ 114 w 154"/>
                <a:gd name="T57" fmla="*/ 9 h 154"/>
                <a:gd name="T58" fmla="*/ 127 w 154"/>
                <a:gd name="T59" fmla="*/ 18 h 154"/>
                <a:gd name="T60" fmla="*/ 137 w 154"/>
                <a:gd name="T61" fmla="*/ 28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4"/>
                  </a:lnTo>
                  <a:lnTo>
                    <a:pt x="153" y="92"/>
                  </a:lnTo>
                  <a:lnTo>
                    <a:pt x="151" y="100"/>
                  </a:lnTo>
                  <a:lnTo>
                    <a:pt x="149" y="107"/>
                  </a:lnTo>
                  <a:lnTo>
                    <a:pt x="145" y="114"/>
                  </a:lnTo>
                  <a:lnTo>
                    <a:pt x="142" y="120"/>
                  </a:lnTo>
                  <a:lnTo>
                    <a:pt x="137" y="126"/>
                  </a:lnTo>
                  <a:lnTo>
                    <a:pt x="132" y="131"/>
                  </a:lnTo>
                  <a:lnTo>
                    <a:pt x="127" y="137"/>
                  </a:lnTo>
                  <a:lnTo>
                    <a:pt x="121" y="140"/>
                  </a:lnTo>
                  <a:lnTo>
                    <a:pt x="114" y="145"/>
                  </a:lnTo>
                  <a:lnTo>
                    <a:pt x="108" y="148"/>
                  </a:lnTo>
                  <a:lnTo>
                    <a:pt x="101" y="151"/>
                  </a:lnTo>
                  <a:lnTo>
                    <a:pt x="93" y="153"/>
                  </a:lnTo>
                  <a:lnTo>
                    <a:pt x="86" y="154"/>
                  </a:lnTo>
                  <a:lnTo>
                    <a:pt x="78" y="154"/>
                  </a:lnTo>
                  <a:lnTo>
                    <a:pt x="78" y="154"/>
                  </a:lnTo>
                  <a:lnTo>
                    <a:pt x="70" y="154"/>
                  </a:lnTo>
                  <a:lnTo>
                    <a:pt x="62" y="153"/>
                  </a:lnTo>
                  <a:lnTo>
                    <a:pt x="55" y="151"/>
                  </a:lnTo>
                  <a:lnTo>
                    <a:pt x="48" y="148"/>
                  </a:lnTo>
                  <a:lnTo>
                    <a:pt x="41" y="145"/>
                  </a:lnTo>
                  <a:lnTo>
                    <a:pt x="34" y="140"/>
                  </a:lnTo>
                  <a:lnTo>
                    <a:pt x="29" y="137"/>
                  </a:lnTo>
                  <a:lnTo>
                    <a:pt x="23" y="131"/>
                  </a:lnTo>
                  <a:lnTo>
                    <a:pt x="18" y="126"/>
                  </a:lnTo>
                  <a:lnTo>
                    <a:pt x="14" y="120"/>
                  </a:lnTo>
                  <a:lnTo>
                    <a:pt x="10" y="114"/>
                  </a:lnTo>
                  <a:lnTo>
                    <a:pt x="7" y="107"/>
                  </a:lnTo>
                  <a:lnTo>
                    <a:pt x="3" y="100"/>
                  </a:lnTo>
                  <a:lnTo>
                    <a:pt x="2" y="92"/>
                  </a:lnTo>
                  <a:lnTo>
                    <a:pt x="1" y="84"/>
                  </a:lnTo>
                  <a:lnTo>
                    <a:pt x="0" y="78"/>
                  </a:lnTo>
                  <a:lnTo>
                    <a:pt x="0" y="78"/>
                  </a:lnTo>
                  <a:lnTo>
                    <a:pt x="1" y="70"/>
                  </a:lnTo>
                  <a:lnTo>
                    <a:pt x="2" y="61"/>
                  </a:lnTo>
                  <a:lnTo>
                    <a:pt x="3" y="55"/>
                  </a:lnTo>
                  <a:lnTo>
                    <a:pt x="7" y="47"/>
                  </a:lnTo>
                  <a:lnTo>
                    <a:pt x="10" y="41"/>
                  </a:lnTo>
                  <a:lnTo>
                    <a:pt x="14" y="34"/>
                  </a:lnTo>
                  <a:lnTo>
                    <a:pt x="18" y="28"/>
                  </a:lnTo>
                  <a:lnTo>
                    <a:pt x="23" y="23"/>
                  </a:lnTo>
                  <a:lnTo>
                    <a:pt x="29" y="18"/>
                  </a:lnTo>
                  <a:lnTo>
                    <a:pt x="34" y="13"/>
                  </a:lnTo>
                  <a:lnTo>
                    <a:pt x="41" y="9"/>
                  </a:lnTo>
                  <a:lnTo>
                    <a:pt x="48" y="7"/>
                  </a:lnTo>
                  <a:lnTo>
                    <a:pt x="55" y="3"/>
                  </a:lnTo>
                  <a:lnTo>
                    <a:pt x="62" y="2"/>
                  </a:lnTo>
                  <a:lnTo>
                    <a:pt x="70" y="1"/>
                  </a:lnTo>
                  <a:lnTo>
                    <a:pt x="78" y="0"/>
                  </a:lnTo>
                  <a:lnTo>
                    <a:pt x="78" y="0"/>
                  </a:lnTo>
                  <a:lnTo>
                    <a:pt x="86" y="1"/>
                  </a:lnTo>
                  <a:lnTo>
                    <a:pt x="93" y="2"/>
                  </a:lnTo>
                  <a:lnTo>
                    <a:pt x="101" y="3"/>
                  </a:lnTo>
                  <a:lnTo>
                    <a:pt x="108" y="7"/>
                  </a:lnTo>
                  <a:lnTo>
                    <a:pt x="114" y="9"/>
                  </a:lnTo>
                  <a:lnTo>
                    <a:pt x="121" y="13"/>
                  </a:lnTo>
                  <a:lnTo>
                    <a:pt x="127" y="18"/>
                  </a:lnTo>
                  <a:lnTo>
                    <a:pt x="132" y="23"/>
                  </a:lnTo>
                  <a:lnTo>
                    <a:pt x="137" y="28"/>
                  </a:lnTo>
                  <a:lnTo>
                    <a:pt x="142" y="34"/>
                  </a:lnTo>
                  <a:lnTo>
                    <a:pt x="145" y="41"/>
                  </a:lnTo>
                  <a:lnTo>
                    <a:pt x="149" y="47"/>
                  </a:lnTo>
                  <a:lnTo>
                    <a:pt x="151" y="55"/>
                  </a:lnTo>
                  <a:lnTo>
                    <a:pt x="153" y="61"/>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5" name="Freeform 1916">
              <a:extLst>
                <a:ext uri="{FF2B5EF4-FFF2-40B4-BE49-F238E27FC236}">
                  <a16:creationId xmlns:a16="http://schemas.microsoft.com/office/drawing/2014/main" id="{CC45CF52-9636-44C8-B49D-26A613702FC5}"/>
                </a:ext>
              </a:extLst>
            </p:cNvPr>
            <p:cNvSpPr>
              <a:spLocks/>
            </p:cNvSpPr>
            <p:nvPr/>
          </p:nvSpPr>
          <p:spPr bwMode="auto">
            <a:xfrm>
              <a:off x="9994900" y="4786313"/>
              <a:ext cx="49213" cy="49213"/>
            </a:xfrm>
            <a:custGeom>
              <a:avLst/>
              <a:gdLst>
                <a:gd name="T0" fmla="*/ 153 w 153"/>
                <a:gd name="T1" fmla="*/ 78 h 154"/>
                <a:gd name="T2" fmla="*/ 152 w 153"/>
                <a:gd name="T3" fmla="*/ 92 h 154"/>
                <a:gd name="T4" fmla="*/ 147 w 153"/>
                <a:gd name="T5" fmla="*/ 107 h 154"/>
                <a:gd name="T6" fmla="*/ 140 w 153"/>
                <a:gd name="T7" fmla="*/ 120 h 154"/>
                <a:gd name="T8" fmla="*/ 130 w 153"/>
                <a:gd name="T9" fmla="*/ 131 h 154"/>
                <a:gd name="T10" fmla="*/ 119 w 153"/>
                <a:gd name="T11" fmla="*/ 140 h 154"/>
                <a:gd name="T12" fmla="*/ 106 w 153"/>
                <a:gd name="T13" fmla="*/ 148 h 154"/>
                <a:gd name="T14" fmla="*/ 91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4 h 154"/>
                <a:gd name="T34" fmla="*/ 0 w 153"/>
                <a:gd name="T35" fmla="*/ 78 h 154"/>
                <a:gd name="T36" fmla="*/ 1 w 153"/>
                <a:gd name="T37" fmla="*/ 61 h 154"/>
                <a:gd name="T38" fmla="*/ 5 w 153"/>
                <a:gd name="T39" fmla="*/ 47 h 154"/>
                <a:gd name="T40" fmla="*/ 12 w 153"/>
                <a:gd name="T41" fmla="*/ 34 h 154"/>
                <a:gd name="T42" fmla="*/ 21 w 153"/>
                <a:gd name="T43" fmla="*/ 23 h 154"/>
                <a:gd name="T44" fmla="*/ 33 w 153"/>
                <a:gd name="T45" fmla="*/ 13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4"/>
                  </a:lnTo>
                  <a:lnTo>
                    <a:pt x="152" y="92"/>
                  </a:lnTo>
                  <a:lnTo>
                    <a:pt x="150" y="100"/>
                  </a:lnTo>
                  <a:lnTo>
                    <a:pt x="147" y="107"/>
                  </a:lnTo>
                  <a:lnTo>
                    <a:pt x="144" y="114"/>
                  </a:lnTo>
                  <a:lnTo>
                    <a:pt x="140" y="120"/>
                  </a:lnTo>
                  <a:lnTo>
                    <a:pt x="136" y="126"/>
                  </a:lnTo>
                  <a:lnTo>
                    <a:pt x="130" y="131"/>
                  </a:lnTo>
                  <a:lnTo>
                    <a:pt x="126" y="137"/>
                  </a:lnTo>
                  <a:lnTo>
                    <a:pt x="119" y="140"/>
                  </a:lnTo>
                  <a:lnTo>
                    <a:pt x="113" y="145"/>
                  </a:lnTo>
                  <a:lnTo>
                    <a:pt x="106" y="148"/>
                  </a:lnTo>
                  <a:lnTo>
                    <a:pt x="99" y="151"/>
                  </a:lnTo>
                  <a:lnTo>
                    <a:pt x="91" y="153"/>
                  </a:lnTo>
                  <a:lnTo>
                    <a:pt x="84" y="154"/>
                  </a:lnTo>
                  <a:lnTo>
                    <a:pt x="76" y="154"/>
                  </a:lnTo>
                  <a:lnTo>
                    <a:pt x="76" y="154"/>
                  </a:lnTo>
                  <a:lnTo>
                    <a:pt x="68" y="154"/>
                  </a:lnTo>
                  <a:lnTo>
                    <a:pt x="60" y="153"/>
                  </a:lnTo>
                  <a:lnTo>
                    <a:pt x="53" y="151"/>
                  </a:lnTo>
                  <a:lnTo>
                    <a:pt x="47" y="148"/>
                  </a:lnTo>
                  <a:lnTo>
                    <a:pt x="40" y="145"/>
                  </a:lnTo>
                  <a:lnTo>
                    <a:pt x="33" y="140"/>
                  </a:lnTo>
                  <a:lnTo>
                    <a:pt x="27" y="137"/>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1"/>
                  </a:lnTo>
                  <a:lnTo>
                    <a:pt x="3" y="55"/>
                  </a:lnTo>
                  <a:lnTo>
                    <a:pt x="5" y="47"/>
                  </a:lnTo>
                  <a:lnTo>
                    <a:pt x="9" y="41"/>
                  </a:lnTo>
                  <a:lnTo>
                    <a:pt x="12" y="34"/>
                  </a:lnTo>
                  <a:lnTo>
                    <a:pt x="17" y="28"/>
                  </a:lnTo>
                  <a:lnTo>
                    <a:pt x="21" y="23"/>
                  </a:lnTo>
                  <a:lnTo>
                    <a:pt x="27" y="18"/>
                  </a:lnTo>
                  <a:lnTo>
                    <a:pt x="33" y="13"/>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19" y="13"/>
                  </a:lnTo>
                  <a:lnTo>
                    <a:pt x="126" y="18"/>
                  </a:lnTo>
                  <a:lnTo>
                    <a:pt x="130" y="23"/>
                  </a:lnTo>
                  <a:lnTo>
                    <a:pt x="136" y="28"/>
                  </a:lnTo>
                  <a:lnTo>
                    <a:pt x="140" y="34"/>
                  </a:lnTo>
                  <a:lnTo>
                    <a:pt x="144" y="41"/>
                  </a:lnTo>
                  <a:lnTo>
                    <a:pt x="147" y="47"/>
                  </a:lnTo>
                  <a:lnTo>
                    <a:pt x="150" y="55"/>
                  </a:lnTo>
                  <a:lnTo>
                    <a:pt x="152" y="61"/>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6" name="Freeform 1917">
              <a:extLst>
                <a:ext uri="{FF2B5EF4-FFF2-40B4-BE49-F238E27FC236}">
                  <a16:creationId xmlns:a16="http://schemas.microsoft.com/office/drawing/2014/main" id="{67455268-8DB7-49EC-85D2-4C5D03CC6DE6}"/>
                </a:ext>
              </a:extLst>
            </p:cNvPr>
            <p:cNvSpPr>
              <a:spLocks/>
            </p:cNvSpPr>
            <p:nvPr/>
          </p:nvSpPr>
          <p:spPr bwMode="auto">
            <a:xfrm>
              <a:off x="9925050" y="4716463"/>
              <a:ext cx="49213" cy="49213"/>
            </a:xfrm>
            <a:custGeom>
              <a:avLst/>
              <a:gdLst>
                <a:gd name="T0" fmla="*/ 154 w 154"/>
                <a:gd name="T1" fmla="*/ 78 h 154"/>
                <a:gd name="T2" fmla="*/ 153 w 154"/>
                <a:gd name="T3" fmla="*/ 92 h 154"/>
                <a:gd name="T4" fmla="*/ 149 w 154"/>
                <a:gd name="T5" fmla="*/ 107 h 154"/>
                <a:gd name="T6" fmla="*/ 142 w 154"/>
                <a:gd name="T7" fmla="*/ 120 h 154"/>
                <a:gd name="T8" fmla="*/ 132 w 154"/>
                <a:gd name="T9" fmla="*/ 131 h 154"/>
                <a:gd name="T10" fmla="*/ 121 w 154"/>
                <a:gd name="T11" fmla="*/ 140 h 154"/>
                <a:gd name="T12" fmla="*/ 108 w 154"/>
                <a:gd name="T13" fmla="*/ 148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9 w 154"/>
                <a:gd name="T25" fmla="*/ 136 h 154"/>
                <a:gd name="T26" fmla="*/ 18 w 154"/>
                <a:gd name="T27" fmla="*/ 126 h 154"/>
                <a:gd name="T28" fmla="*/ 10 w 154"/>
                <a:gd name="T29" fmla="*/ 114 h 154"/>
                <a:gd name="T30" fmla="*/ 3 w 154"/>
                <a:gd name="T31" fmla="*/ 100 h 154"/>
                <a:gd name="T32" fmla="*/ 1 w 154"/>
                <a:gd name="T33" fmla="*/ 84 h 154"/>
                <a:gd name="T34" fmla="*/ 0 w 154"/>
                <a:gd name="T35" fmla="*/ 78 h 154"/>
                <a:gd name="T36" fmla="*/ 2 w 154"/>
                <a:gd name="T37" fmla="*/ 62 h 154"/>
                <a:gd name="T38" fmla="*/ 7 w 154"/>
                <a:gd name="T39" fmla="*/ 47 h 154"/>
                <a:gd name="T40" fmla="*/ 14 w 154"/>
                <a:gd name="T41" fmla="*/ 34 h 154"/>
                <a:gd name="T42" fmla="*/ 23 w 154"/>
                <a:gd name="T43" fmla="*/ 23 h 154"/>
                <a:gd name="T44" fmla="*/ 34 w 154"/>
                <a:gd name="T45" fmla="*/ 13 h 154"/>
                <a:gd name="T46" fmla="*/ 48 w 154"/>
                <a:gd name="T47" fmla="*/ 7 h 154"/>
                <a:gd name="T48" fmla="*/ 62 w 154"/>
                <a:gd name="T49" fmla="*/ 2 h 154"/>
                <a:gd name="T50" fmla="*/ 78 w 154"/>
                <a:gd name="T51" fmla="*/ 0 h 154"/>
                <a:gd name="T52" fmla="*/ 86 w 154"/>
                <a:gd name="T53" fmla="*/ 1 h 154"/>
                <a:gd name="T54" fmla="*/ 101 w 154"/>
                <a:gd name="T55" fmla="*/ 3 h 154"/>
                <a:gd name="T56" fmla="*/ 114 w 154"/>
                <a:gd name="T57" fmla="*/ 9 h 154"/>
                <a:gd name="T58" fmla="*/ 127 w 154"/>
                <a:gd name="T59" fmla="*/ 18 h 154"/>
                <a:gd name="T60" fmla="*/ 137 w 154"/>
                <a:gd name="T61" fmla="*/ 28 h 154"/>
                <a:gd name="T62" fmla="*/ 145 w 154"/>
                <a:gd name="T63" fmla="*/ 40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4"/>
                  </a:lnTo>
                  <a:lnTo>
                    <a:pt x="153" y="92"/>
                  </a:lnTo>
                  <a:lnTo>
                    <a:pt x="151" y="100"/>
                  </a:lnTo>
                  <a:lnTo>
                    <a:pt x="149" y="107"/>
                  </a:lnTo>
                  <a:lnTo>
                    <a:pt x="145" y="114"/>
                  </a:lnTo>
                  <a:lnTo>
                    <a:pt x="142" y="120"/>
                  </a:lnTo>
                  <a:lnTo>
                    <a:pt x="137" y="126"/>
                  </a:lnTo>
                  <a:lnTo>
                    <a:pt x="132" y="131"/>
                  </a:lnTo>
                  <a:lnTo>
                    <a:pt x="127" y="136"/>
                  </a:lnTo>
                  <a:lnTo>
                    <a:pt x="121" y="140"/>
                  </a:lnTo>
                  <a:lnTo>
                    <a:pt x="114" y="145"/>
                  </a:lnTo>
                  <a:lnTo>
                    <a:pt x="108" y="148"/>
                  </a:lnTo>
                  <a:lnTo>
                    <a:pt x="101" y="151"/>
                  </a:lnTo>
                  <a:lnTo>
                    <a:pt x="93" y="152"/>
                  </a:lnTo>
                  <a:lnTo>
                    <a:pt x="86" y="153"/>
                  </a:lnTo>
                  <a:lnTo>
                    <a:pt x="78" y="154"/>
                  </a:lnTo>
                  <a:lnTo>
                    <a:pt x="78" y="154"/>
                  </a:lnTo>
                  <a:lnTo>
                    <a:pt x="70" y="153"/>
                  </a:lnTo>
                  <a:lnTo>
                    <a:pt x="62" y="152"/>
                  </a:lnTo>
                  <a:lnTo>
                    <a:pt x="55" y="151"/>
                  </a:lnTo>
                  <a:lnTo>
                    <a:pt x="48" y="148"/>
                  </a:lnTo>
                  <a:lnTo>
                    <a:pt x="41" y="145"/>
                  </a:lnTo>
                  <a:lnTo>
                    <a:pt x="34" y="140"/>
                  </a:lnTo>
                  <a:lnTo>
                    <a:pt x="29" y="136"/>
                  </a:lnTo>
                  <a:lnTo>
                    <a:pt x="23" y="131"/>
                  </a:lnTo>
                  <a:lnTo>
                    <a:pt x="18" y="126"/>
                  </a:lnTo>
                  <a:lnTo>
                    <a:pt x="14" y="120"/>
                  </a:lnTo>
                  <a:lnTo>
                    <a:pt x="10" y="114"/>
                  </a:lnTo>
                  <a:lnTo>
                    <a:pt x="7" y="107"/>
                  </a:lnTo>
                  <a:lnTo>
                    <a:pt x="3" y="100"/>
                  </a:lnTo>
                  <a:lnTo>
                    <a:pt x="2" y="92"/>
                  </a:lnTo>
                  <a:lnTo>
                    <a:pt x="1" y="84"/>
                  </a:lnTo>
                  <a:lnTo>
                    <a:pt x="0" y="78"/>
                  </a:lnTo>
                  <a:lnTo>
                    <a:pt x="0" y="78"/>
                  </a:lnTo>
                  <a:lnTo>
                    <a:pt x="1" y="70"/>
                  </a:lnTo>
                  <a:lnTo>
                    <a:pt x="2" y="62"/>
                  </a:lnTo>
                  <a:lnTo>
                    <a:pt x="3" y="55"/>
                  </a:lnTo>
                  <a:lnTo>
                    <a:pt x="7" y="47"/>
                  </a:lnTo>
                  <a:lnTo>
                    <a:pt x="10" y="40"/>
                  </a:lnTo>
                  <a:lnTo>
                    <a:pt x="14" y="34"/>
                  </a:lnTo>
                  <a:lnTo>
                    <a:pt x="18" y="28"/>
                  </a:lnTo>
                  <a:lnTo>
                    <a:pt x="23" y="23"/>
                  </a:lnTo>
                  <a:lnTo>
                    <a:pt x="29" y="18"/>
                  </a:lnTo>
                  <a:lnTo>
                    <a:pt x="34" y="13"/>
                  </a:lnTo>
                  <a:lnTo>
                    <a:pt x="41" y="9"/>
                  </a:lnTo>
                  <a:lnTo>
                    <a:pt x="48" y="7"/>
                  </a:lnTo>
                  <a:lnTo>
                    <a:pt x="55" y="3"/>
                  </a:lnTo>
                  <a:lnTo>
                    <a:pt x="62" y="2"/>
                  </a:lnTo>
                  <a:lnTo>
                    <a:pt x="70" y="1"/>
                  </a:lnTo>
                  <a:lnTo>
                    <a:pt x="78" y="0"/>
                  </a:lnTo>
                  <a:lnTo>
                    <a:pt x="78" y="0"/>
                  </a:lnTo>
                  <a:lnTo>
                    <a:pt x="86" y="1"/>
                  </a:lnTo>
                  <a:lnTo>
                    <a:pt x="93" y="2"/>
                  </a:lnTo>
                  <a:lnTo>
                    <a:pt x="101" y="3"/>
                  </a:lnTo>
                  <a:lnTo>
                    <a:pt x="108" y="7"/>
                  </a:lnTo>
                  <a:lnTo>
                    <a:pt x="114" y="9"/>
                  </a:lnTo>
                  <a:lnTo>
                    <a:pt x="121" y="13"/>
                  </a:lnTo>
                  <a:lnTo>
                    <a:pt x="127" y="18"/>
                  </a:lnTo>
                  <a:lnTo>
                    <a:pt x="132" y="23"/>
                  </a:lnTo>
                  <a:lnTo>
                    <a:pt x="137" y="28"/>
                  </a:lnTo>
                  <a:lnTo>
                    <a:pt x="142" y="34"/>
                  </a:lnTo>
                  <a:lnTo>
                    <a:pt x="145" y="40"/>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7" name="Freeform 1918">
              <a:extLst>
                <a:ext uri="{FF2B5EF4-FFF2-40B4-BE49-F238E27FC236}">
                  <a16:creationId xmlns:a16="http://schemas.microsoft.com/office/drawing/2014/main" id="{C712B743-7218-4CC1-AB8D-02D6FCE2191F}"/>
                </a:ext>
              </a:extLst>
            </p:cNvPr>
            <p:cNvSpPr>
              <a:spLocks/>
            </p:cNvSpPr>
            <p:nvPr/>
          </p:nvSpPr>
          <p:spPr bwMode="auto">
            <a:xfrm>
              <a:off x="9994900" y="4716463"/>
              <a:ext cx="49213" cy="49213"/>
            </a:xfrm>
            <a:custGeom>
              <a:avLst/>
              <a:gdLst>
                <a:gd name="T0" fmla="*/ 153 w 153"/>
                <a:gd name="T1" fmla="*/ 78 h 154"/>
                <a:gd name="T2" fmla="*/ 152 w 153"/>
                <a:gd name="T3" fmla="*/ 92 h 154"/>
                <a:gd name="T4" fmla="*/ 147 w 153"/>
                <a:gd name="T5" fmla="*/ 107 h 154"/>
                <a:gd name="T6" fmla="*/ 140 w 153"/>
                <a:gd name="T7" fmla="*/ 120 h 154"/>
                <a:gd name="T8" fmla="*/ 130 w 153"/>
                <a:gd name="T9" fmla="*/ 131 h 154"/>
                <a:gd name="T10" fmla="*/ 119 w 153"/>
                <a:gd name="T11" fmla="*/ 140 h 154"/>
                <a:gd name="T12" fmla="*/ 106 w 153"/>
                <a:gd name="T13" fmla="*/ 148 h 154"/>
                <a:gd name="T14" fmla="*/ 91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0 h 154"/>
                <a:gd name="T32" fmla="*/ 0 w 153"/>
                <a:gd name="T33" fmla="*/ 84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3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4"/>
                  </a:lnTo>
                  <a:lnTo>
                    <a:pt x="152" y="92"/>
                  </a:lnTo>
                  <a:lnTo>
                    <a:pt x="150" y="100"/>
                  </a:lnTo>
                  <a:lnTo>
                    <a:pt x="147" y="107"/>
                  </a:lnTo>
                  <a:lnTo>
                    <a:pt x="144" y="114"/>
                  </a:lnTo>
                  <a:lnTo>
                    <a:pt x="140" y="120"/>
                  </a:lnTo>
                  <a:lnTo>
                    <a:pt x="136" y="126"/>
                  </a:lnTo>
                  <a:lnTo>
                    <a:pt x="130" y="131"/>
                  </a:lnTo>
                  <a:lnTo>
                    <a:pt x="126" y="136"/>
                  </a:lnTo>
                  <a:lnTo>
                    <a:pt x="119" y="140"/>
                  </a:lnTo>
                  <a:lnTo>
                    <a:pt x="113" y="145"/>
                  </a:lnTo>
                  <a:lnTo>
                    <a:pt x="106" y="148"/>
                  </a:lnTo>
                  <a:lnTo>
                    <a:pt x="99" y="151"/>
                  </a:lnTo>
                  <a:lnTo>
                    <a:pt x="91" y="152"/>
                  </a:lnTo>
                  <a:lnTo>
                    <a:pt x="84" y="153"/>
                  </a:lnTo>
                  <a:lnTo>
                    <a:pt x="76" y="154"/>
                  </a:lnTo>
                  <a:lnTo>
                    <a:pt x="76" y="154"/>
                  </a:lnTo>
                  <a:lnTo>
                    <a:pt x="68" y="153"/>
                  </a:lnTo>
                  <a:lnTo>
                    <a:pt x="60" y="152"/>
                  </a:lnTo>
                  <a:lnTo>
                    <a:pt x="53" y="151"/>
                  </a:lnTo>
                  <a:lnTo>
                    <a:pt x="47" y="148"/>
                  </a:lnTo>
                  <a:lnTo>
                    <a:pt x="40" y="145"/>
                  </a:lnTo>
                  <a:lnTo>
                    <a:pt x="33" y="140"/>
                  </a:lnTo>
                  <a:lnTo>
                    <a:pt x="27" y="136"/>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0"/>
                  </a:lnTo>
                  <a:lnTo>
                    <a:pt x="12" y="34"/>
                  </a:lnTo>
                  <a:lnTo>
                    <a:pt x="17" y="28"/>
                  </a:lnTo>
                  <a:lnTo>
                    <a:pt x="21" y="23"/>
                  </a:lnTo>
                  <a:lnTo>
                    <a:pt x="27" y="18"/>
                  </a:lnTo>
                  <a:lnTo>
                    <a:pt x="33" y="13"/>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19" y="13"/>
                  </a:lnTo>
                  <a:lnTo>
                    <a:pt x="126" y="18"/>
                  </a:lnTo>
                  <a:lnTo>
                    <a:pt x="130" y="23"/>
                  </a:lnTo>
                  <a:lnTo>
                    <a:pt x="136" y="28"/>
                  </a:lnTo>
                  <a:lnTo>
                    <a:pt x="140" y="34"/>
                  </a:lnTo>
                  <a:lnTo>
                    <a:pt x="144" y="40"/>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8" name="Freeform 1919">
              <a:extLst>
                <a:ext uri="{FF2B5EF4-FFF2-40B4-BE49-F238E27FC236}">
                  <a16:creationId xmlns:a16="http://schemas.microsoft.com/office/drawing/2014/main" id="{3BDEB349-1377-4D95-94CD-91CFE3EB8AA3}"/>
                </a:ext>
              </a:extLst>
            </p:cNvPr>
            <p:cNvSpPr>
              <a:spLocks/>
            </p:cNvSpPr>
            <p:nvPr/>
          </p:nvSpPr>
          <p:spPr bwMode="auto">
            <a:xfrm>
              <a:off x="9856788" y="4786313"/>
              <a:ext cx="49213" cy="49213"/>
            </a:xfrm>
            <a:custGeom>
              <a:avLst/>
              <a:gdLst>
                <a:gd name="T0" fmla="*/ 153 w 153"/>
                <a:gd name="T1" fmla="*/ 78 h 154"/>
                <a:gd name="T2" fmla="*/ 152 w 153"/>
                <a:gd name="T3" fmla="*/ 92 h 154"/>
                <a:gd name="T4" fmla="*/ 147 w 153"/>
                <a:gd name="T5" fmla="*/ 107 h 154"/>
                <a:gd name="T6" fmla="*/ 140 w 153"/>
                <a:gd name="T7" fmla="*/ 120 h 154"/>
                <a:gd name="T8" fmla="*/ 131 w 153"/>
                <a:gd name="T9" fmla="*/ 131 h 154"/>
                <a:gd name="T10" fmla="*/ 120 w 153"/>
                <a:gd name="T11" fmla="*/ 140 h 154"/>
                <a:gd name="T12" fmla="*/ 106 w 153"/>
                <a:gd name="T13" fmla="*/ 148 h 154"/>
                <a:gd name="T14" fmla="*/ 92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4 h 154"/>
                <a:gd name="T34" fmla="*/ 0 w 153"/>
                <a:gd name="T35" fmla="*/ 78 h 154"/>
                <a:gd name="T36" fmla="*/ 1 w 153"/>
                <a:gd name="T37" fmla="*/ 61 h 154"/>
                <a:gd name="T38" fmla="*/ 5 w 153"/>
                <a:gd name="T39" fmla="*/ 47 h 154"/>
                <a:gd name="T40" fmla="*/ 12 w 153"/>
                <a:gd name="T41" fmla="*/ 34 h 154"/>
                <a:gd name="T42" fmla="*/ 21 w 153"/>
                <a:gd name="T43" fmla="*/ 23 h 154"/>
                <a:gd name="T44" fmla="*/ 33 w 153"/>
                <a:gd name="T45" fmla="*/ 13 h 154"/>
                <a:gd name="T46" fmla="*/ 47 w 153"/>
                <a:gd name="T47" fmla="*/ 7 h 154"/>
                <a:gd name="T48" fmla="*/ 61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4"/>
                  </a:lnTo>
                  <a:lnTo>
                    <a:pt x="152" y="92"/>
                  </a:lnTo>
                  <a:lnTo>
                    <a:pt x="150" y="100"/>
                  </a:lnTo>
                  <a:lnTo>
                    <a:pt x="147" y="107"/>
                  </a:lnTo>
                  <a:lnTo>
                    <a:pt x="144" y="114"/>
                  </a:lnTo>
                  <a:lnTo>
                    <a:pt x="140" y="120"/>
                  </a:lnTo>
                  <a:lnTo>
                    <a:pt x="136" y="126"/>
                  </a:lnTo>
                  <a:lnTo>
                    <a:pt x="131" y="131"/>
                  </a:lnTo>
                  <a:lnTo>
                    <a:pt x="126" y="137"/>
                  </a:lnTo>
                  <a:lnTo>
                    <a:pt x="120" y="140"/>
                  </a:lnTo>
                  <a:lnTo>
                    <a:pt x="113" y="145"/>
                  </a:lnTo>
                  <a:lnTo>
                    <a:pt x="106" y="148"/>
                  </a:lnTo>
                  <a:lnTo>
                    <a:pt x="99" y="151"/>
                  </a:lnTo>
                  <a:lnTo>
                    <a:pt x="92" y="153"/>
                  </a:lnTo>
                  <a:lnTo>
                    <a:pt x="84" y="154"/>
                  </a:lnTo>
                  <a:lnTo>
                    <a:pt x="76" y="154"/>
                  </a:lnTo>
                  <a:lnTo>
                    <a:pt x="76" y="154"/>
                  </a:lnTo>
                  <a:lnTo>
                    <a:pt x="68" y="154"/>
                  </a:lnTo>
                  <a:lnTo>
                    <a:pt x="61" y="153"/>
                  </a:lnTo>
                  <a:lnTo>
                    <a:pt x="53" y="151"/>
                  </a:lnTo>
                  <a:lnTo>
                    <a:pt x="47" y="148"/>
                  </a:lnTo>
                  <a:lnTo>
                    <a:pt x="40" y="145"/>
                  </a:lnTo>
                  <a:lnTo>
                    <a:pt x="33" y="140"/>
                  </a:lnTo>
                  <a:lnTo>
                    <a:pt x="27" y="137"/>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1"/>
                  </a:lnTo>
                  <a:lnTo>
                    <a:pt x="3" y="55"/>
                  </a:lnTo>
                  <a:lnTo>
                    <a:pt x="5" y="47"/>
                  </a:lnTo>
                  <a:lnTo>
                    <a:pt x="9" y="41"/>
                  </a:lnTo>
                  <a:lnTo>
                    <a:pt x="12" y="34"/>
                  </a:lnTo>
                  <a:lnTo>
                    <a:pt x="17" y="28"/>
                  </a:lnTo>
                  <a:lnTo>
                    <a:pt x="21" y="23"/>
                  </a:lnTo>
                  <a:lnTo>
                    <a:pt x="27" y="18"/>
                  </a:lnTo>
                  <a:lnTo>
                    <a:pt x="33" y="13"/>
                  </a:lnTo>
                  <a:lnTo>
                    <a:pt x="40" y="9"/>
                  </a:lnTo>
                  <a:lnTo>
                    <a:pt x="47" y="7"/>
                  </a:lnTo>
                  <a:lnTo>
                    <a:pt x="53" y="3"/>
                  </a:lnTo>
                  <a:lnTo>
                    <a:pt x="61" y="2"/>
                  </a:lnTo>
                  <a:lnTo>
                    <a:pt x="68" y="1"/>
                  </a:lnTo>
                  <a:lnTo>
                    <a:pt x="76" y="0"/>
                  </a:lnTo>
                  <a:lnTo>
                    <a:pt x="76" y="0"/>
                  </a:lnTo>
                  <a:lnTo>
                    <a:pt x="84" y="1"/>
                  </a:lnTo>
                  <a:lnTo>
                    <a:pt x="92" y="2"/>
                  </a:lnTo>
                  <a:lnTo>
                    <a:pt x="99" y="3"/>
                  </a:lnTo>
                  <a:lnTo>
                    <a:pt x="106" y="7"/>
                  </a:lnTo>
                  <a:lnTo>
                    <a:pt x="113" y="9"/>
                  </a:lnTo>
                  <a:lnTo>
                    <a:pt x="120" y="13"/>
                  </a:lnTo>
                  <a:lnTo>
                    <a:pt x="126" y="18"/>
                  </a:lnTo>
                  <a:lnTo>
                    <a:pt x="131" y="23"/>
                  </a:lnTo>
                  <a:lnTo>
                    <a:pt x="136" y="28"/>
                  </a:lnTo>
                  <a:lnTo>
                    <a:pt x="140" y="34"/>
                  </a:lnTo>
                  <a:lnTo>
                    <a:pt x="144" y="41"/>
                  </a:lnTo>
                  <a:lnTo>
                    <a:pt x="147" y="47"/>
                  </a:lnTo>
                  <a:lnTo>
                    <a:pt x="150" y="55"/>
                  </a:lnTo>
                  <a:lnTo>
                    <a:pt x="152" y="61"/>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9" name="Freeform 1920">
              <a:extLst>
                <a:ext uri="{FF2B5EF4-FFF2-40B4-BE49-F238E27FC236}">
                  <a16:creationId xmlns:a16="http://schemas.microsoft.com/office/drawing/2014/main" id="{77FB86DB-C242-4D52-8705-739DEC1E14C1}"/>
                </a:ext>
              </a:extLst>
            </p:cNvPr>
            <p:cNvSpPr>
              <a:spLocks/>
            </p:cNvSpPr>
            <p:nvPr/>
          </p:nvSpPr>
          <p:spPr bwMode="auto">
            <a:xfrm>
              <a:off x="9856788" y="4716463"/>
              <a:ext cx="49213" cy="49213"/>
            </a:xfrm>
            <a:custGeom>
              <a:avLst/>
              <a:gdLst>
                <a:gd name="T0" fmla="*/ 153 w 153"/>
                <a:gd name="T1" fmla="*/ 78 h 154"/>
                <a:gd name="T2" fmla="*/ 152 w 153"/>
                <a:gd name="T3" fmla="*/ 92 h 154"/>
                <a:gd name="T4" fmla="*/ 147 w 153"/>
                <a:gd name="T5" fmla="*/ 107 h 154"/>
                <a:gd name="T6" fmla="*/ 140 w 153"/>
                <a:gd name="T7" fmla="*/ 120 h 154"/>
                <a:gd name="T8" fmla="*/ 131 w 153"/>
                <a:gd name="T9" fmla="*/ 131 h 154"/>
                <a:gd name="T10" fmla="*/ 120 w 153"/>
                <a:gd name="T11" fmla="*/ 140 h 154"/>
                <a:gd name="T12" fmla="*/ 106 w 153"/>
                <a:gd name="T13" fmla="*/ 148 h 154"/>
                <a:gd name="T14" fmla="*/ 92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0 h 154"/>
                <a:gd name="T32" fmla="*/ 0 w 153"/>
                <a:gd name="T33" fmla="*/ 84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3 h 154"/>
                <a:gd name="T46" fmla="*/ 47 w 153"/>
                <a:gd name="T47" fmla="*/ 7 h 154"/>
                <a:gd name="T48" fmla="*/ 61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4"/>
                  </a:lnTo>
                  <a:lnTo>
                    <a:pt x="152" y="92"/>
                  </a:lnTo>
                  <a:lnTo>
                    <a:pt x="150" y="100"/>
                  </a:lnTo>
                  <a:lnTo>
                    <a:pt x="147" y="107"/>
                  </a:lnTo>
                  <a:lnTo>
                    <a:pt x="144" y="114"/>
                  </a:lnTo>
                  <a:lnTo>
                    <a:pt x="140" y="120"/>
                  </a:lnTo>
                  <a:lnTo>
                    <a:pt x="136" y="126"/>
                  </a:lnTo>
                  <a:lnTo>
                    <a:pt x="131" y="131"/>
                  </a:lnTo>
                  <a:lnTo>
                    <a:pt x="126" y="136"/>
                  </a:lnTo>
                  <a:lnTo>
                    <a:pt x="120" y="140"/>
                  </a:lnTo>
                  <a:lnTo>
                    <a:pt x="113" y="145"/>
                  </a:lnTo>
                  <a:lnTo>
                    <a:pt x="106" y="148"/>
                  </a:lnTo>
                  <a:lnTo>
                    <a:pt x="99" y="151"/>
                  </a:lnTo>
                  <a:lnTo>
                    <a:pt x="92" y="152"/>
                  </a:lnTo>
                  <a:lnTo>
                    <a:pt x="84" y="153"/>
                  </a:lnTo>
                  <a:lnTo>
                    <a:pt x="76" y="154"/>
                  </a:lnTo>
                  <a:lnTo>
                    <a:pt x="76" y="154"/>
                  </a:lnTo>
                  <a:lnTo>
                    <a:pt x="68" y="153"/>
                  </a:lnTo>
                  <a:lnTo>
                    <a:pt x="61" y="152"/>
                  </a:lnTo>
                  <a:lnTo>
                    <a:pt x="53" y="151"/>
                  </a:lnTo>
                  <a:lnTo>
                    <a:pt x="47" y="148"/>
                  </a:lnTo>
                  <a:lnTo>
                    <a:pt x="40" y="145"/>
                  </a:lnTo>
                  <a:lnTo>
                    <a:pt x="33" y="140"/>
                  </a:lnTo>
                  <a:lnTo>
                    <a:pt x="27" y="136"/>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0"/>
                  </a:lnTo>
                  <a:lnTo>
                    <a:pt x="12" y="34"/>
                  </a:lnTo>
                  <a:lnTo>
                    <a:pt x="17" y="28"/>
                  </a:lnTo>
                  <a:lnTo>
                    <a:pt x="21" y="23"/>
                  </a:lnTo>
                  <a:lnTo>
                    <a:pt x="27" y="18"/>
                  </a:lnTo>
                  <a:lnTo>
                    <a:pt x="33" y="13"/>
                  </a:lnTo>
                  <a:lnTo>
                    <a:pt x="40" y="9"/>
                  </a:lnTo>
                  <a:lnTo>
                    <a:pt x="47" y="7"/>
                  </a:lnTo>
                  <a:lnTo>
                    <a:pt x="53" y="3"/>
                  </a:lnTo>
                  <a:lnTo>
                    <a:pt x="61" y="2"/>
                  </a:lnTo>
                  <a:lnTo>
                    <a:pt x="68" y="1"/>
                  </a:lnTo>
                  <a:lnTo>
                    <a:pt x="76" y="0"/>
                  </a:lnTo>
                  <a:lnTo>
                    <a:pt x="76" y="0"/>
                  </a:lnTo>
                  <a:lnTo>
                    <a:pt x="84" y="1"/>
                  </a:lnTo>
                  <a:lnTo>
                    <a:pt x="92" y="2"/>
                  </a:lnTo>
                  <a:lnTo>
                    <a:pt x="99" y="3"/>
                  </a:lnTo>
                  <a:lnTo>
                    <a:pt x="106" y="7"/>
                  </a:lnTo>
                  <a:lnTo>
                    <a:pt x="113" y="9"/>
                  </a:lnTo>
                  <a:lnTo>
                    <a:pt x="120" y="13"/>
                  </a:lnTo>
                  <a:lnTo>
                    <a:pt x="126" y="18"/>
                  </a:lnTo>
                  <a:lnTo>
                    <a:pt x="131" y="23"/>
                  </a:lnTo>
                  <a:lnTo>
                    <a:pt x="136" y="28"/>
                  </a:lnTo>
                  <a:lnTo>
                    <a:pt x="140" y="34"/>
                  </a:lnTo>
                  <a:lnTo>
                    <a:pt x="144" y="40"/>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0" name="Freeform 1921">
              <a:extLst>
                <a:ext uri="{FF2B5EF4-FFF2-40B4-BE49-F238E27FC236}">
                  <a16:creationId xmlns:a16="http://schemas.microsoft.com/office/drawing/2014/main" id="{ECEBE2CA-FF91-47D8-8EAB-037E022271D1}"/>
                </a:ext>
              </a:extLst>
            </p:cNvPr>
            <p:cNvSpPr>
              <a:spLocks/>
            </p:cNvSpPr>
            <p:nvPr/>
          </p:nvSpPr>
          <p:spPr bwMode="auto">
            <a:xfrm>
              <a:off x="9782175" y="4284663"/>
              <a:ext cx="49213" cy="49213"/>
            </a:xfrm>
            <a:custGeom>
              <a:avLst/>
              <a:gdLst>
                <a:gd name="T0" fmla="*/ 155 w 155"/>
                <a:gd name="T1" fmla="*/ 78 h 155"/>
                <a:gd name="T2" fmla="*/ 153 w 155"/>
                <a:gd name="T3" fmla="*/ 93 h 155"/>
                <a:gd name="T4" fmla="*/ 149 w 155"/>
                <a:gd name="T5" fmla="*/ 108 h 155"/>
                <a:gd name="T6" fmla="*/ 142 w 155"/>
                <a:gd name="T7" fmla="*/ 121 h 155"/>
                <a:gd name="T8" fmla="*/ 133 w 155"/>
                <a:gd name="T9" fmla="*/ 132 h 155"/>
                <a:gd name="T10" fmla="*/ 121 w 155"/>
                <a:gd name="T11" fmla="*/ 141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1 w 155"/>
                <a:gd name="T23" fmla="*/ 146 h 155"/>
                <a:gd name="T24" fmla="*/ 29 w 155"/>
                <a:gd name="T25" fmla="*/ 138 h 155"/>
                <a:gd name="T26" fmla="*/ 18 w 155"/>
                <a:gd name="T27" fmla="*/ 126 h 155"/>
                <a:gd name="T28" fmla="*/ 10 w 155"/>
                <a:gd name="T29" fmla="*/ 115 h 155"/>
                <a:gd name="T30" fmla="*/ 4 w 155"/>
                <a:gd name="T31" fmla="*/ 101 h 155"/>
                <a:gd name="T32" fmla="*/ 1 w 155"/>
                <a:gd name="T33" fmla="*/ 85 h 155"/>
                <a:gd name="T34" fmla="*/ 0 w 155"/>
                <a:gd name="T35" fmla="*/ 78 h 155"/>
                <a:gd name="T36" fmla="*/ 2 w 155"/>
                <a:gd name="T37" fmla="*/ 62 h 155"/>
                <a:gd name="T38" fmla="*/ 7 w 155"/>
                <a:gd name="T39" fmla="*/ 47 h 155"/>
                <a:gd name="T40" fmla="*/ 14 w 155"/>
                <a:gd name="T41" fmla="*/ 35 h 155"/>
                <a:gd name="T42" fmla="*/ 23 w 155"/>
                <a:gd name="T43" fmla="*/ 23 h 155"/>
                <a:gd name="T44" fmla="*/ 34 w 155"/>
                <a:gd name="T45" fmla="*/ 14 h 155"/>
                <a:gd name="T46" fmla="*/ 48 w 155"/>
                <a:gd name="T47" fmla="*/ 7 h 155"/>
                <a:gd name="T48" fmla="*/ 62 w 155"/>
                <a:gd name="T49" fmla="*/ 3 h 155"/>
                <a:gd name="T50" fmla="*/ 78 w 155"/>
                <a:gd name="T51" fmla="*/ 0 h 155"/>
                <a:gd name="T52" fmla="*/ 86 w 155"/>
                <a:gd name="T53" fmla="*/ 2 h 155"/>
                <a:gd name="T54" fmla="*/ 101 w 155"/>
                <a:gd name="T55" fmla="*/ 4 h 155"/>
                <a:gd name="T56" fmla="*/ 115 w 155"/>
                <a:gd name="T57" fmla="*/ 10 h 155"/>
                <a:gd name="T58" fmla="*/ 127 w 155"/>
                <a:gd name="T59" fmla="*/ 19 h 155"/>
                <a:gd name="T60" fmla="*/ 137 w 155"/>
                <a:gd name="T61" fmla="*/ 29 h 155"/>
                <a:gd name="T62" fmla="*/ 145 w 155"/>
                <a:gd name="T63" fmla="*/ 42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3" y="93"/>
                  </a:lnTo>
                  <a:lnTo>
                    <a:pt x="151" y="101"/>
                  </a:lnTo>
                  <a:lnTo>
                    <a:pt x="149" y="108"/>
                  </a:lnTo>
                  <a:lnTo>
                    <a:pt x="145" y="115"/>
                  </a:lnTo>
                  <a:lnTo>
                    <a:pt x="142" y="121"/>
                  </a:lnTo>
                  <a:lnTo>
                    <a:pt x="137" y="126"/>
                  </a:lnTo>
                  <a:lnTo>
                    <a:pt x="133" y="132"/>
                  </a:lnTo>
                  <a:lnTo>
                    <a:pt x="127" y="138"/>
                  </a:lnTo>
                  <a:lnTo>
                    <a:pt x="121" y="141"/>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1"/>
                  </a:lnTo>
                  <a:lnTo>
                    <a:pt x="29" y="138"/>
                  </a:lnTo>
                  <a:lnTo>
                    <a:pt x="23" y="132"/>
                  </a:lnTo>
                  <a:lnTo>
                    <a:pt x="18" y="126"/>
                  </a:lnTo>
                  <a:lnTo>
                    <a:pt x="14" y="121"/>
                  </a:lnTo>
                  <a:lnTo>
                    <a:pt x="10" y="115"/>
                  </a:lnTo>
                  <a:lnTo>
                    <a:pt x="7" y="108"/>
                  </a:lnTo>
                  <a:lnTo>
                    <a:pt x="4" y="101"/>
                  </a:lnTo>
                  <a:lnTo>
                    <a:pt x="2" y="93"/>
                  </a:lnTo>
                  <a:lnTo>
                    <a:pt x="1" y="85"/>
                  </a:lnTo>
                  <a:lnTo>
                    <a:pt x="0" y="78"/>
                  </a:lnTo>
                  <a:lnTo>
                    <a:pt x="0" y="78"/>
                  </a:lnTo>
                  <a:lnTo>
                    <a:pt x="1" y="70"/>
                  </a:lnTo>
                  <a:lnTo>
                    <a:pt x="2" y="62"/>
                  </a:lnTo>
                  <a:lnTo>
                    <a:pt x="4" y="55"/>
                  </a:lnTo>
                  <a:lnTo>
                    <a:pt x="7" y="47"/>
                  </a:lnTo>
                  <a:lnTo>
                    <a:pt x="10" y="42"/>
                  </a:lnTo>
                  <a:lnTo>
                    <a:pt x="14" y="35"/>
                  </a:lnTo>
                  <a:lnTo>
                    <a:pt x="18" y="29"/>
                  </a:lnTo>
                  <a:lnTo>
                    <a:pt x="23" y="23"/>
                  </a:lnTo>
                  <a:lnTo>
                    <a:pt x="29" y="19"/>
                  </a:lnTo>
                  <a:lnTo>
                    <a:pt x="34" y="14"/>
                  </a:lnTo>
                  <a:lnTo>
                    <a:pt x="41" y="10"/>
                  </a:lnTo>
                  <a:lnTo>
                    <a:pt x="48" y="7"/>
                  </a:lnTo>
                  <a:lnTo>
                    <a:pt x="55" y="4"/>
                  </a:lnTo>
                  <a:lnTo>
                    <a:pt x="62" y="3"/>
                  </a:lnTo>
                  <a:lnTo>
                    <a:pt x="70" y="2"/>
                  </a:lnTo>
                  <a:lnTo>
                    <a:pt x="78" y="0"/>
                  </a:lnTo>
                  <a:lnTo>
                    <a:pt x="78" y="0"/>
                  </a:lnTo>
                  <a:lnTo>
                    <a:pt x="86" y="2"/>
                  </a:lnTo>
                  <a:lnTo>
                    <a:pt x="93" y="3"/>
                  </a:lnTo>
                  <a:lnTo>
                    <a:pt x="101" y="4"/>
                  </a:lnTo>
                  <a:lnTo>
                    <a:pt x="108" y="7"/>
                  </a:lnTo>
                  <a:lnTo>
                    <a:pt x="115" y="10"/>
                  </a:lnTo>
                  <a:lnTo>
                    <a:pt x="121" y="14"/>
                  </a:lnTo>
                  <a:lnTo>
                    <a:pt x="127" y="19"/>
                  </a:lnTo>
                  <a:lnTo>
                    <a:pt x="133" y="23"/>
                  </a:lnTo>
                  <a:lnTo>
                    <a:pt x="137" y="29"/>
                  </a:lnTo>
                  <a:lnTo>
                    <a:pt x="142" y="35"/>
                  </a:lnTo>
                  <a:lnTo>
                    <a:pt x="145" y="42"/>
                  </a:lnTo>
                  <a:lnTo>
                    <a:pt x="149" y="47"/>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1" name="Freeform 1922">
              <a:extLst>
                <a:ext uri="{FF2B5EF4-FFF2-40B4-BE49-F238E27FC236}">
                  <a16:creationId xmlns:a16="http://schemas.microsoft.com/office/drawing/2014/main" id="{07F061EC-4E53-4A2C-B7F2-C7AF616124D6}"/>
                </a:ext>
              </a:extLst>
            </p:cNvPr>
            <p:cNvSpPr>
              <a:spLocks/>
            </p:cNvSpPr>
            <p:nvPr/>
          </p:nvSpPr>
          <p:spPr bwMode="auto">
            <a:xfrm>
              <a:off x="9850438" y="4222751"/>
              <a:ext cx="49213" cy="49213"/>
            </a:xfrm>
            <a:custGeom>
              <a:avLst/>
              <a:gdLst>
                <a:gd name="T0" fmla="*/ 155 w 155"/>
                <a:gd name="T1" fmla="*/ 77 h 153"/>
                <a:gd name="T2" fmla="*/ 153 w 155"/>
                <a:gd name="T3" fmla="*/ 93 h 153"/>
                <a:gd name="T4" fmla="*/ 149 w 155"/>
                <a:gd name="T5" fmla="*/ 106 h 153"/>
                <a:gd name="T6" fmla="*/ 142 w 155"/>
                <a:gd name="T7" fmla="*/ 120 h 153"/>
                <a:gd name="T8" fmla="*/ 132 w 155"/>
                <a:gd name="T9" fmla="*/ 131 h 153"/>
                <a:gd name="T10" fmla="*/ 120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1 w 155"/>
                <a:gd name="T23" fmla="*/ 144 h 153"/>
                <a:gd name="T24" fmla="*/ 29 w 155"/>
                <a:gd name="T25" fmla="*/ 136 h 153"/>
                <a:gd name="T26" fmla="*/ 18 w 155"/>
                <a:gd name="T27" fmla="*/ 126 h 153"/>
                <a:gd name="T28" fmla="*/ 10 w 155"/>
                <a:gd name="T29" fmla="*/ 113 h 153"/>
                <a:gd name="T30" fmla="*/ 4 w 155"/>
                <a:gd name="T31" fmla="*/ 99 h 153"/>
                <a:gd name="T32" fmla="*/ 1 w 155"/>
                <a:gd name="T33" fmla="*/ 85 h 153"/>
                <a:gd name="T34" fmla="*/ 0 w 155"/>
                <a:gd name="T35" fmla="*/ 77 h 153"/>
                <a:gd name="T36" fmla="*/ 2 w 155"/>
                <a:gd name="T37" fmla="*/ 62 h 153"/>
                <a:gd name="T38" fmla="*/ 7 w 155"/>
                <a:gd name="T39" fmla="*/ 47 h 153"/>
                <a:gd name="T40" fmla="*/ 14 w 155"/>
                <a:gd name="T41" fmla="*/ 34 h 153"/>
                <a:gd name="T42" fmla="*/ 23 w 155"/>
                <a:gd name="T43" fmla="*/ 23 h 153"/>
                <a:gd name="T44" fmla="*/ 34 w 155"/>
                <a:gd name="T45" fmla="*/ 12 h 153"/>
                <a:gd name="T46" fmla="*/ 48 w 155"/>
                <a:gd name="T47" fmla="*/ 6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7 w 155"/>
                <a:gd name="T59" fmla="*/ 17 h 153"/>
                <a:gd name="T60" fmla="*/ 137 w 155"/>
                <a:gd name="T61" fmla="*/ 27 h 153"/>
                <a:gd name="T62" fmla="*/ 145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3" y="93"/>
                  </a:lnTo>
                  <a:lnTo>
                    <a:pt x="151" y="99"/>
                  </a:lnTo>
                  <a:lnTo>
                    <a:pt x="149" y="106"/>
                  </a:lnTo>
                  <a:lnTo>
                    <a:pt x="145" y="113"/>
                  </a:lnTo>
                  <a:lnTo>
                    <a:pt x="142" y="120"/>
                  </a:lnTo>
                  <a:lnTo>
                    <a:pt x="137" y="126"/>
                  </a:lnTo>
                  <a:lnTo>
                    <a:pt x="132" y="131"/>
                  </a:lnTo>
                  <a:lnTo>
                    <a:pt x="127"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2"/>
                  </a:lnTo>
                  <a:lnTo>
                    <a:pt x="4" y="54"/>
                  </a:lnTo>
                  <a:lnTo>
                    <a:pt x="7" y="47"/>
                  </a:lnTo>
                  <a:lnTo>
                    <a:pt x="10" y="40"/>
                  </a:lnTo>
                  <a:lnTo>
                    <a:pt x="14" y="34"/>
                  </a:lnTo>
                  <a:lnTo>
                    <a:pt x="18" y="27"/>
                  </a:lnTo>
                  <a:lnTo>
                    <a:pt x="23" y="23"/>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7" y="17"/>
                  </a:lnTo>
                  <a:lnTo>
                    <a:pt x="132" y="23"/>
                  </a:lnTo>
                  <a:lnTo>
                    <a:pt x="137" y="27"/>
                  </a:lnTo>
                  <a:lnTo>
                    <a:pt x="142" y="34"/>
                  </a:lnTo>
                  <a:lnTo>
                    <a:pt x="145"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2" name="Freeform 1923">
              <a:extLst>
                <a:ext uri="{FF2B5EF4-FFF2-40B4-BE49-F238E27FC236}">
                  <a16:creationId xmlns:a16="http://schemas.microsoft.com/office/drawing/2014/main" id="{BA8DC60B-FAF0-4FED-B772-A7E73BAC0AFE}"/>
                </a:ext>
              </a:extLst>
            </p:cNvPr>
            <p:cNvSpPr>
              <a:spLocks/>
            </p:cNvSpPr>
            <p:nvPr/>
          </p:nvSpPr>
          <p:spPr bwMode="auto">
            <a:xfrm>
              <a:off x="9850438" y="4152901"/>
              <a:ext cx="49213" cy="49213"/>
            </a:xfrm>
            <a:custGeom>
              <a:avLst/>
              <a:gdLst>
                <a:gd name="T0" fmla="*/ 155 w 155"/>
                <a:gd name="T1" fmla="*/ 77 h 154"/>
                <a:gd name="T2" fmla="*/ 153 w 155"/>
                <a:gd name="T3" fmla="*/ 93 h 154"/>
                <a:gd name="T4" fmla="*/ 149 w 155"/>
                <a:gd name="T5" fmla="*/ 106 h 154"/>
                <a:gd name="T6" fmla="*/ 142 w 155"/>
                <a:gd name="T7" fmla="*/ 120 h 154"/>
                <a:gd name="T8" fmla="*/ 132 w 155"/>
                <a:gd name="T9" fmla="*/ 131 h 154"/>
                <a:gd name="T10" fmla="*/ 120 w 155"/>
                <a:gd name="T11" fmla="*/ 141 h 154"/>
                <a:gd name="T12" fmla="*/ 108 w 155"/>
                <a:gd name="T13" fmla="*/ 147 h 154"/>
                <a:gd name="T14" fmla="*/ 93 w 155"/>
                <a:gd name="T15" fmla="*/ 152 h 154"/>
                <a:gd name="T16" fmla="*/ 78 w 155"/>
                <a:gd name="T17" fmla="*/ 154 h 154"/>
                <a:gd name="T18" fmla="*/ 70 w 155"/>
                <a:gd name="T19" fmla="*/ 153 h 154"/>
                <a:gd name="T20" fmla="*/ 55 w 155"/>
                <a:gd name="T21" fmla="*/ 150 h 154"/>
                <a:gd name="T22" fmla="*/ 41 w 155"/>
                <a:gd name="T23" fmla="*/ 144 h 154"/>
                <a:gd name="T24" fmla="*/ 29 w 155"/>
                <a:gd name="T25" fmla="*/ 136 h 154"/>
                <a:gd name="T26" fmla="*/ 18 w 155"/>
                <a:gd name="T27" fmla="*/ 126 h 154"/>
                <a:gd name="T28" fmla="*/ 10 w 155"/>
                <a:gd name="T29" fmla="*/ 113 h 154"/>
                <a:gd name="T30" fmla="*/ 4 w 155"/>
                <a:gd name="T31" fmla="*/ 99 h 154"/>
                <a:gd name="T32" fmla="*/ 1 w 155"/>
                <a:gd name="T33" fmla="*/ 85 h 154"/>
                <a:gd name="T34" fmla="*/ 0 w 155"/>
                <a:gd name="T35" fmla="*/ 77 h 154"/>
                <a:gd name="T36" fmla="*/ 2 w 155"/>
                <a:gd name="T37" fmla="*/ 61 h 154"/>
                <a:gd name="T38" fmla="*/ 7 w 155"/>
                <a:gd name="T39" fmla="*/ 47 h 154"/>
                <a:gd name="T40" fmla="*/ 14 w 155"/>
                <a:gd name="T41" fmla="*/ 33 h 154"/>
                <a:gd name="T42" fmla="*/ 23 w 155"/>
                <a:gd name="T43" fmla="*/ 23 h 154"/>
                <a:gd name="T44" fmla="*/ 34 w 155"/>
                <a:gd name="T45" fmla="*/ 12 h 154"/>
                <a:gd name="T46" fmla="*/ 48 w 155"/>
                <a:gd name="T47" fmla="*/ 6 h 154"/>
                <a:gd name="T48" fmla="*/ 62 w 155"/>
                <a:gd name="T49" fmla="*/ 1 h 154"/>
                <a:gd name="T50" fmla="*/ 78 w 155"/>
                <a:gd name="T51" fmla="*/ 0 h 154"/>
                <a:gd name="T52" fmla="*/ 86 w 155"/>
                <a:gd name="T53" fmla="*/ 0 h 154"/>
                <a:gd name="T54" fmla="*/ 101 w 155"/>
                <a:gd name="T55" fmla="*/ 3 h 154"/>
                <a:gd name="T56" fmla="*/ 115 w 155"/>
                <a:gd name="T57" fmla="*/ 9 h 154"/>
                <a:gd name="T58" fmla="*/ 127 w 155"/>
                <a:gd name="T59" fmla="*/ 17 h 154"/>
                <a:gd name="T60" fmla="*/ 137 w 155"/>
                <a:gd name="T61" fmla="*/ 27 h 154"/>
                <a:gd name="T62" fmla="*/ 145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3" y="93"/>
                  </a:lnTo>
                  <a:lnTo>
                    <a:pt x="151" y="99"/>
                  </a:lnTo>
                  <a:lnTo>
                    <a:pt x="149" y="106"/>
                  </a:lnTo>
                  <a:lnTo>
                    <a:pt x="145" y="113"/>
                  </a:lnTo>
                  <a:lnTo>
                    <a:pt x="142" y="120"/>
                  </a:lnTo>
                  <a:lnTo>
                    <a:pt x="137" y="126"/>
                  </a:lnTo>
                  <a:lnTo>
                    <a:pt x="132" y="131"/>
                  </a:lnTo>
                  <a:lnTo>
                    <a:pt x="127" y="136"/>
                  </a:lnTo>
                  <a:lnTo>
                    <a:pt x="120" y="141"/>
                  </a:lnTo>
                  <a:lnTo>
                    <a:pt x="115" y="144"/>
                  </a:lnTo>
                  <a:lnTo>
                    <a:pt x="108" y="147"/>
                  </a:lnTo>
                  <a:lnTo>
                    <a:pt x="101" y="150"/>
                  </a:lnTo>
                  <a:lnTo>
                    <a:pt x="93" y="152"/>
                  </a:lnTo>
                  <a:lnTo>
                    <a:pt x="86" y="153"/>
                  </a:lnTo>
                  <a:lnTo>
                    <a:pt x="78" y="154"/>
                  </a:lnTo>
                  <a:lnTo>
                    <a:pt x="78" y="154"/>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1"/>
                  </a:lnTo>
                  <a:lnTo>
                    <a:pt x="4" y="54"/>
                  </a:lnTo>
                  <a:lnTo>
                    <a:pt x="7" y="47"/>
                  </a:lnTo>
                  <a:lnTo>
                    <a:pt x="10" y="40"/>
                  </a:lnTo>
                  <a:lnTo>
                    <a:pt x="14" y="33"/>
                  </a:lnTo>
                  <a:lnTo>
                    <a:pt x="18" y="27"/>
                  </a:lnTo>
                  <a:lnTo>
                    <a:pt x="23" y="23"/>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7" y="17"/>
                  </a:lnTo>
                  <a:lnTo>
                    <a:pt x="132" y="23"/>
                  </a:lnTo>
                  <a:lnTo>
                    <a:pt x="137" y="27"/>
                  </a:lnTo>
                  <a:lnTo>
                    <a:pt x="142" y="33"/>
                  </a:lnTo>
                  <a:lnTo>
                    <a:pt x="145" y="40"/>
                  </a:lnTo>
                  <a:lnTo>
                    <a:pt x="149" y="47"/>
                  </a:lnTo>
                  <a:lnTo>
                    <a:pt x="151" y="54"/>
                  </a:lnTo>
                  <a:lnTo>
                    <a:pt x="153"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3" name="Freeform 1924">
              <a:extLst>
                <a:ext uri="{FF2B5EF4-FFF2-40B4-BE49-F238E27FC236}">
                  <a16:creationId xmlns:a16="http://schemas.microsoft.com/office/drawing/2014/main" id="{3E757387-1654-4AFD-B189-2729A1887853}"/>
                </a:ext>
              </a:extLst>
            </p:cNvPr>
            <p:cNvSpPr>
              <a:spLocks/>
            </p:cNvSpPr>
            <p:nvPr/>
          </p:nvSpPr>
          <p:spPr bwMode="auto">
            <a:xfrm>
              <a:off x="9850438" y="4284663"/>
              <a:ext cx="49213" cy="49213"/>
            </a:xfrm>
            <a:custGeom>
              <a:avLst/>
              <a:gdLst>
                <a:gd name="T0" fmla="*/ 155 w 155"/>
                <a:gd name="T1" fmla="*/ 78 h 155"/>
                <a:gd name="T2" fmla="*/ 153 w 155"/>
                <a:gd name="T3" fmla="*/ 93 h 155"/>
                <a:gd name="T4" fmla="*/ 149 w 155"/>
                <a:gd name="T5" fmla="*/ 108 h 155"/>
                <a:gd name="T6" fmla="*/ 142 w 155"/>
                <a:gd name="T7" fmla="*/ 121 h 155"/>
                <a:gd name="T8" fmla="*/ 132 w 155"/>
                <a:gd name="T9" fmla="*/ 132 h 155"/>
                <a:gd name="T10" fmla="*/ 120 w 155"/>
                <a:gd name="T11" fmla="*/ 141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1 w 155"/>
                <a:gd name="T23" fmla="*/ 146 h 155"/>
                <a:gd name="T24" fmla="*/ 29 w 155"/>
                <a:gd name="T25" fmla="*/ 138 h 155"/>
                <a:gd name="T26" fmla="*/ 18 w 155"/>
                <a:gd name="T27" fmla="*/ 126 h 155"/>
                <a:gd name="T28" fmla="*/ 10 w 155"/>
                <a:gd name="T29" fmla="*/ 115 h 155"/>
                <a:gd name="T30" fmla="*/ 4 w 155"/>
                <a:gd name="T31" fmla="*/ 101 h 155"/>
                <a:gd name="T32" fmla="*/ 1 w 155"/>
                <a:gd name="T33" fmla="*/ 85 h 155"/>
                <a:gd name="T34" fmla="*/ 0 w 155"/>
                <a:gd name="T35" fmla="*/ 78 h 155"/>
                <a:gd name="T36" fmla="*/ 2 w 155"/>
                <a:gd name="T37" fmla="*/ 62 h 155"/>
                <a:gd name="T38" fmla="*/ 7 w 155"/>
                <a:gd name="T39" fmla="*/ 47 h 155"/>
                <a:gd name="T40" fmla="*/ 14 w 155"/>
                <a:gd name="T41" fmla="*/ 35 h 155"/>
                <a:gd name="T42" fmla="*/ 23 w 155"/>
                <a:gd name="T43" fmla="*/ 23 h 155"/>
                <a:gd name="T44" fmla="*/ 34 w 155"/>
                <a:gd name="T45" fmla="*/ 14 h 155"/>
                <a:gd name="T46" fmla="*/ 48 w 155"/>
                <a:gd name="T47" fmla="*/ 7 h 155"/>
                <a:gd name="T48" fmla="*/ 62 w 155"/>
                <a:gd name="T49" fmla="*/ 3 h 155"/>
                <a:gd name="T50" fmla="*/ 78 w 155"/>
                <a:gd name="T51" fmla="*/ 0 h 155"/>
                <a:gd name="T52" fmla="*/ 86 w 155"/>
                <a:gd name="T53" fmla="*/ 2 h 155"/>
                <a:gd name="T54" fmla="*/ 101 w 155"/>
                <a:gd name="T55" fmla="*/ 4 h 155"/>
                <a:gd name="T56" fmla="*/ 115 w 155"/>
                <a:gd name="T57" fmla="*/ 10 h 155"/>
                <a:gd name="T58" fmla="*/ 127 w 155"/>
                <a:gd name="T59" fmla="*/ 19 h 155"/>
                <a:gd name="T60" fmla="*/ 137 w 155"/>
                <a:gd name="T61" fmla="*/ 29 h 155"/>
                <a:gd name="T62" fmla="*/ 145 w 155"/>
                <a:gd name="T63" fmla="*/ 42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3" y="93"/>
                  </a:lnTo>
                  <a:lnTo>
                    <a:pt x="151" y="101"/>
                  </a:lnTo>
                  <a:lnTo>
                    <a:pt x="149" y="108"/>
                  </a:lnTo>
                  <a:lnTo>
                    <a:pt x="145" y="115"/>
                  </a:lnTo>
                  <a:lnTo>
                    <a:pt x="142" y="121"/>
                  </a:lnTo>
                  <a:lnTo>
                    <a:pt x="137" y="126"/>
                  </a:lnTo>
                  <a:lnTo>
                    <a:pt x="132" y="132"/>
                  </a:lnTo>
                  <a:lnTo>
                    <a:pt x="127" y="138"/>
                  </a:lnTo>
                  <a:lnTo>
                    <a:pt x="120" y="141"/>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1"/>
                  </a:lnTo>
                  <a:lnTo>
                    <a:pt x="29" y="138"/>
                  </a:lnTo>
                  <a:lnTo>
                    <a:pt x="23" y="132"/>
                  </a:lnTo>
                  <a:lnTo>
                    <a:pt x="18" y="126"/>
                  </a:lnTo>
                  <a:lnTo>
                    <a:pt x="14" y="121"/>
                  </a:lnTo>
                  <a:lnTo>
                    <a:pt x="10" y="115"/>
                  </a:lnTo>
                  <a:lnTo>
                    <a:pt x="7" y="108"/>
                  </a:lnTo>
                  <a:lnTo>
                    <a:pt x="4" y="101"/>
                  </a:lnTo>
                  <a:lnTo>
                    <a:pt x="2" y="93"/>
                  </a:lnTo>
                  <a:lnTo>
                    <a:pt x="1" y="85"/>
                  </a:lnTo>
                  <a:lnTo>
                    <a:pt x="0" y="78"/>
                  </a:lnTo>
                  <a:lnTo>
                    <a:pt x="0" y="78"/>
                  </a:lnTo>
                  <a:lnTo>
                    <a:pt x="1" y="70"/>
                  </a:lnTo>
                  <a:lnTo>
                    <a:pt x="2" y="62"/>
                  </a:lnTo>
                  <a:lnTo>
                    <a:pt x="4" y="55"/>
                  </a:lnTo>
                  <a:lnTo>
                    <a:pt x="7" y="47"/>
                  </a:lnTo>
                  <a:lnTo>
                    <a:pt x="10" y="42"/>
                  </a:lnTo>
                  <a:lnTo>
                    <a:pt x="14" y="35"/>
                  </a:lnTo>
                  <a:lnTo>
                    <a:pt x="18" y="29"/>
                  </a:lnTo>
                  <a:lnTo>
                    <a:pt x="23" y="23"/>
                  </a:lnTo>
                  <a:lnTo>
                    <a:pt x="29" y="19"/>
                  </a:lnTo>
                  <a:lnTo>
                    <a:pt x="34" y="14"/>
                  </a:lnTo>
                  <a:lnTo>
                    <a:pt x="41" y="10"/>
                  </a:lnTo>
                  <a:lnTo>
                    <a:pt x="48" y="7"/>
                  </a:lnTo>
                  <a:lnTo>
                    <a:pt x="55" y="4"/>
                  </a:lnTo>
                  <a:lnTo>
                    <a:pt x="62" y="3"/>
                  </a:lnTo>
                  <a:lnTo>
                    <a:pt x="70" y="2"/>
                  </a:lnTo>
                  <a:lnTo>
                    <a:pt x="78" y="0"/>
                  </a:lnTo>
                  <a:lnTo>
                    <a:pt x="78" y="0"/>
                  </a:lnTo>
                  <a:lnTo>
                    <a:pt x="86" y="2"/>
                  </a:lnTo>
                  <a:lnTo>
                    <a:pt x="93" y="3"/>
                  </a:lnTo>
                  <a:lnTo>
                    <a:pt x="101" y="4"/>
                  </a:lnTo>
                  <a:lnTo>
                    <a:pt x="108" y="7"/>
                  </a:lnTo>
                  <a:lnTo>
                    <a:pt x="115" y="10"/>
                  </a:lnTo>
                  <a:lnTo>
                    <a:pt x="120" y="14"/>
                  </a:lnTo>
                  <a:lnTo>
                    <a:pt x="127" y="19"/>
                  </a:lnTo>
                  <a:lnTo>
                    <a:pt x="132" y="23"/>
                  </a:lnTo>
                  <a:lnTo>
                    <a:pt x="137" y="29"/>
                  </a:lnTo>
                  <a:lnTo>
                    <a:pt x="142" y="35"/>
                  </a:lnTo>
                  <a:lnTo>
                    <a:pt x="145" y="42"/>
                  </a:lnTo>
                  <a:lnTo>
                    <a:pt x="149" y="47"/>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4" name="Freeform 1925">
              <a:extLst>
                <a:ext uri="{FF2B5EF4-FFF2-40B4-BE49-F238E27FC236}">
                  <a16:creationId xmlns:a16="http://schemas.microsoft.com/office/drawing/2014/main" id="{DAA19A8B-E9F9-4CC6-88A1-BAD4613B8B3C}"/>
                </a:ext>
              </a:extLst>
            </p:cNvPr>
            <p:cNvSpPr>
              <a:spLocks/>
            </p:cNvSpPr>
            <p:nvPr/>
          </p:nvSpPr>
          <p:spPr bwMode="auto">
            <a:xfrm>
              <a:off x="9920288" y="4222751"/>
              <a:ext cx="49213" cy="49213"/>
            </a:xfrm>
            <a:custGeom>
              <a:avLst/>
              <a:gdLst>
                <a:gd name="T0" fmla="*/ 154 w 154"/>
                <a:gd name="T1" fmla="*/ 77 h 153"/>
                <a:gd name="T2" fmla="*/ 153 w 154"/>
                <a:gd name="T3" fmla="*/ 93 h 153"/>
                <a:gd name="T4" fmla="*/ 149 w 154"/>
                <a:gd name="T5" fmla="*/ 106 h 153"/>
                <a:gd name="T6" fmla="*/ 141 w 154"/>
                <a:gd name="T7" fmla="*/ 120 h 153"/>
                <a:gd name="T8" fmla="*/ 132 w 154"/>
                <a:gd name="T9" fmla="*/ 131 h 153"/>
                <a:gd name="T10" fmla="*/ 120 w 154"/>
                <a:gd name="T11" fmla="*/ 141 h 153"/>
                <a:gd name="T12" fmla="*/ 108 w 154"/>
                <a:gd name="T13" fmla="*/ 147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10 w 154"/>
                <a:gd name="T29" fmla="*/ 113 h 153"/>
                <a:gd name="T30" fmla="*/ 3 w 154"/>
                <a:gd name="T31" fmla="*/ 99 h 153"/>
                <a:gd name="T32" fmla="*/ 1 w 154"/>
                <a:gd name="T33" fmla="*/ 85 h 153"/>
                <a:gd name="T34" fmla="*/ 0 w 154"/>
                <a:gd name="T35" fmla="*/ 77 h 153"/>
                <a:gd name="T36" fmla="*/ 2 w 154"/>
                <a:gd name="T37" fmla="*/ 62 h 153"/>
                <a:gd name="T38" fmla="*/ 7 w 154"/>
                <a:gd name="T39" fmla="*/ 47 h 153"/>
                <a:gd name="T40" fmla="*/ 14 w 154"/>
                <a:gd name="T41" fmla="*/ 34 h 153"/>
                <a:gd name="T42" fmla="*/ 23 w 154"/>
                <a:gd name="T43" fmla="*/ 23 h 153"/>
                <a:gd name="T44" fmla="*/ 34 w 154"/>
                <a:gd name="T45" fmla="*/ 12 h 153"/>
                <a:gd name="T46" fmla="*/ 47 w 154"/>
                <a:gd name="T47" fmla="*/ 6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2"/>
                  </a:lnTo>
                  <a:lnTo>
                    <a:pt x="3" y="54"/>
                  </a:lnTo>
                  <a:lnTo>
                    <a:pt x="7" y="47"/>
                  </a:lnTo>
                  <a:lnTo>
                    <a:pt x="10" y="40"/>
                  </a:lnTo>
                  <a:lnTo>
                    <a:pt x="14" y="34"/>
                  </a:lnTo>
                  <a:lnTo>
                    <a:pt x="18" y="27"/>
                  </a:lnTo>
                  <a:lnTo>
                    <a:pt x="23" y="23"/>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6" y="17"/>
                  </a:lnTo>
                  <a:lnTo>
                    <a:pt x="132" y="23"/>
                  </a:lnTo>
                  <a:lnTo>
                    <a:pt x="137" y="27"/>
                  </a:lnTo>
                  <a:lnTo>
                    <a:pt x="141" y="34"/>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5" name="Freeform 1926">
              <a:extLst>
                <a:ext uri="{FF2B5EF4-FFF2-40B4-BE49-F238E27FC236}">
                  <a16:creationId xmlns:a16="http://schemas.microsoft.com/office/drawing/2014/main" id="{C7591ADC-2663-46EE-9868-44D4B8A00A32}"/>
                </a:ext>
              </a:extLst>
            </p:cNvPr>
            <p:cNvSpPr>
              <a:spLocks/>
            </p:cNvSpPr>
            <p:nvPr/>
          </p:nvSpPr>
          <p:spPr bwMode="auto">
            <a:xfrm>
              <a:off x="9920288" y="4152901"/>
              <a:ext cx="49213" cy="49213"/>
            </a:xfrm>
            <a:custGeom>
              <a:avLst/>
              <a:gdLst>
                <a:gd name="T0" fmla="*/ 154 w 154"/>
                <a:gd name="T1" fmla="*/ 77 h 154"/>
                <a:gd name="T2" fmla="*/ 153 w 154"/>
                <a:gd name="T3" fmla="*/ 93 h 154"/>
                <a:gd name="T4" fmla="*/ 149 w 154"/>
                <a:gd name="T5" fmla="*/ 106 h 154"/>
                <a:gd name="T6" fmla="*/ 141 w 154"/>
                <a:gd name="T7" fmla="*/ 120 h 154"/>
                <a:gd name="T8" fmla="*/ 132 w 154"/>
                <a:gd name="T9" fmla="*/ 131 h 154"/>
                <a:gd name="T10" fmla="*/ 120 w 154"/>
                <a:gd name="T11" fmla="*/ 141 h 154"/>
                <a:gd name="T12" fmla="*/ 108 w 154"/>
                <a:gd name="T13" fmla="*/ 147 h 154"/>
                <a:gd name="T14" fmla="*/ 93 w 154"/>
                <a:gd name="T15" fmla="*/ 152 h 154"/>
                <a:gd name="T16" fmla="*/ 78 w 154"/>
                <a:gd name="T17" fmla="*/ 154 h 154"/>
                <a:gd name="T18" fmla="*/ 70 w 154"/>
                <a:gd name="T19" fmla="*/ 153 h 154"/>
                <a:gd name="T20" fmla="*/ 55 w 154"/>
                <a:gd name="T21" fmla="*/ 150 h 154"/>
                <a:gd name="T22" fmla="*/ 41 w 154"/>
                <a:gd name="T23" fmla="*/ 144 h 154"/>
                <a:gd name="T24" fmla="*/ 29 w 154"/>
                <a:gd name="T25" fmla="*/ 136 h 154"/>
                <a:gd name="T26" fmla="*/ 18 w 154"/>
                <a:gd name="T27" fmla="*/ 126 h 154"/>
                <a:gd name="T28" fmla="*/ 10 w 154"/>
                <a:gd name="T29" fmla="*/ 113 h 154"/>
                <a:gd name="T30" fmla="*/ 3 w 154"/>
                <a:gd name="T31" fmla="*/ 99 h 154"/>
                <a:gd name="T32" fmla="*/ 1 w 154"/>
                <a:gd name="T33" fmla="*/ 85 h 154"/>
                <a:gd name="T34" fmla="*/ 0 w 154"/>
                <a:gd name="T35" fmla="*/ 77 h 154"/>
                <a:gd name="T36" fmla="*/ 2 w 154"/>
                <a:gd name="T37" fmla="*/ 61 h 154"/>
                <a:gd name="T38" fmla="*/ 7 w 154"/>
                <a:gd name="T39" fmla="*/ 47 h 154"/>
                <a:gd name="T40" fmla="*/ 14 w 154"/>
                <a:gd name="T41" fmla="*/ 33 h 154"/>
                <a:gd name="T42" fmla="*/ 23 w 154"/>
                <a:gd name="T43" fmla="*/ 23 h 154"/>
                <a:gd name="T44" fmla="*/ 34 w 154"/>
                <a:gd name="T45" fmla="*/ 12 h 154"/>
                <a:gd name="T46" fmla="*/ 47 w 154"/>
                <a:gd name="T47" fmla="*/ 6 h 154"/>
                <a:gd name="T48" fmla="*/ 62 w 154"/>
                <a:gd name="T49" fmla="*/ 1 h 154"/>
                <a:gd name="T50" fmla="*/ 78 w 154"/>
                <a:gd name="T51" fmla="*/ 0 h 154"/>
                <a:gd name="T52" fmla="*/ 86 w 154"/>
                <a:gd name="T53" fmla="*/ 0 h 154"/>
                <a:gd name="T54" fmla="*/ 101 w 154"/>
                <a:gd name="T55" fmla="*/ 3 h 154"/>
                <a:gd name="T56" fmla="*/ 114 w 154"/>
                <a:gd name="T57" fmla="*/ 9 h 154"/>
                <a:gd name="T58" fmla="*/ 126 w 154"/>
                <a:gd name="T59" fmla="*/ 17 h 154"/>
                <a:gd name="T60" fmla="*/ 137 w 154"/>
                <a:gd name="T61" fmla="*/ 27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8" y="147"/>
                  </a:lnTo>
                  <a:lnTo>
                    <a:pt x="101" y="150"/>
                  </a:lnTo>
                  <a:lnTo>
                    <a:pt x="93" y="152"/>
                  </a:lnTo>
                  <a:lnTo>
                    <a:pt x="86" y="153"/>
                  </a:lnTo>
                  <a:lnTo>
                    <a:pt x="78" y="154"/>
                  </a:lnTo>
                  <a:lnTo>
                    <a:pt x="78" y="154"/>
                  </a:lnTo>
                  <a:lnTo>
                    <a:pt x="70" y="153"/>
                  </a:lnTo>
                  <a:lnTo>
                    <a:pt x="62" y="152"/>
                  </a:lnTo>
                  <a:lnTo>
                    <a:pt x="55" y="150"/>
                  </a:lnTo>
                  <a:lnTo>
                    <a:pt x="47" y="147"/>
                  </a:lnTo>
                  <a:lnTo>
                    <a:pt x="41" y="144"/>
                  </a:lnTo>
                  <a:lnTo>
                    <a:pt x="34" y="141"/>
                  </a:lnTo>
                  <a:lnTo>
                    <a:pt x="29"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1"/>
                  </a:lnTo>
                  <a:lnTo>
                    <a:pt x="3" y="54"/>
                  </a:lnTo>
                  <a:lnTo>
                    <a:pt x="7" y="47"/>
                  </a:lnTo>
                  <a:lnTo>
                    <a:pt x="10" y="40"/>
                  </a:lnTo>
                  <a:lnTo>
                    <a:pt x="14" y="33"/>
                  </a:lnTo>
                  <a:lnTo>
                    <a:pt x="18" y="27"/>
                  </a:lnTo>
                  <a:lnTo>
                    <a:pt x="23" y="23"/>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6" y="17"/>
                  </a:lnTo>
                  <a:lnTo>
                    <a:pt x="132" y="23"/>
                  </a:lnTo>
                  <a:lnTo>
                    <a:pt x="137" y="27"/>
                  </a:lnTo>
                  <a:lnTo>
                    <a:pt x="141"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6" name="Freeform 1927">
              <a:extLst>
                <a:ext uri="{FF2B5EF4-FFF2-40B4-BE49-F238E27FC236}">
                  <a16:creationId xmlns:a16="http://schemas.microsoft.com/office/drawing/2014/main" id="{2D7E2758-92D9-491B-A148-392B0340DD32}"/>
                </a:ext>
              </a:extLst>
            </p:cNvPr>
            <p:cNvSpPr>
              <a:spLocks/>
            </p:cNvSpPr>
            <p:nvPr/>
          </p:nvSpPr>
          <p:spPr bwMode="auto">
            <a:xfrm>
              <a:off x="9920288" y="4284663"/>
              <a:ext cx="49213" cy="49213"/>
            </a:xfrm>
            <a:custGeom>
              <a:avLst/>
              <a:gdLst>
                <a:gd name="T0" fmla="*/ 154 w 154"/>
                <a:gd name="T1" fmla="*/ 78 h 155"/>
                <a:gd name="T2" fmla="*/ 153 w 154"/>
                <a:gd name="T3" fmla="*/ 93 h 155"/>
                <a:gd name="T4" fmla="*/ 149 w 154"/>
                <a:gd name="T5" fmla="*/ 108 h 155"/>
                <a:gd name="T6" fmla="*/ 141 w 154"/>
                <a:gd name="T7" fmla="*/ 121 h 155"/>
                <a:gd name="T8" fmla="*/ 132 w 154"/>
                <a:gd name="T9" fmla="*/ 132 h 155"/>
                <a:gd name="T10" fmla="*/ 120 w 154"/>
                <a:gd name="T11" fmla="*/ 141 h 155"/>
                <a:gd name="T12" fmla="*/ 108 w 154"/>
                <a:gd name="T13" fmla="*/ 149 h 155"/>
                <a:gd name="T14" fmla="*/ 93 w 154"/>
                <a:gd name="T15" fmla="*/ 154 h 155"/>
                <a:gd name="T16" fmla="*/ 78 w 154"/>
                <a:gd name="T17" fmla="*/ 155 h 155"/>
                <a:gd name="T18" fmla="*/ 70 w 154"/>
                <a:gd name="T19" fmla="*/ 155 h 155"/>
                <a:gd name="T20" fmla="*/ 55 w 154"/>
                <a:gd name="T21" fmla="*/ 151 h 155"/>
                <a:gd name="T22" fmla="*/ 41 w 154"/>
                <a:gd name="T23" fmla="*/ 146 h 155"/>
                <a:gd name="T24" fmla="*/ 29 w 154"/>
                <a:gd name="T25" fmla="*/ 138 h 155"/>
                <a:gd name="T26" fmla="*/ 18 w 154"/>
                <a:gd name="T27" fmla="*/ 126 h 155"/>
                <a:gd name="T28" fmla="*/ 10 w 154"/>
                <a:gd name="T29" fmla="*/ 115 h 155"/>
                <a:gd name="T30" fmla="*/ 3 w 154"/>
                <a:gd name="T31" fmla="*/ 101 h 155"/>
                <a:gd name="T32" fmla="*/ 1 w 154"/>
                <a:gd name="T33" fmla="*/ 85 h 155"/>
                <a:gd name="T34" fmla="*/ 0 w 154"/>
                <a:gd name="T35" fmla="*/ 78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8 w 154"/>
                <a:gd name="T51" fmla="*/ 0 h 155"/>
                <a:gd name="T52" fmla="*/ 86 w 154"/>
                <a:gd name="T53" fmla="*/ 2 h 155"/>
                <a:gd name="T54" fmla="*/ 101 w 154"/>
                <a:gd name="T55" fmla="*/ 4 h 155"/>
                <a:gd name="T56" fmla="*/ 114 w 154"/>
                <a:gd name="T57" fmla="*/ 10 h 155"/>
                <a:gd name="T58" fmla="*/ 126 w 154"/>
                <a:gd name="T59" fmla="*/ 19 h 155"/>
                <a:gd name="T60" fmla="*/ 137 w 154"/>
                <a:gd name="T61" fmla="*/ 29 h 155"/>
                <a:gd name="T62" fmla="*/ 145 w 154"/>
                <a:gd name="T63" fmla="*/ 42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1"/>
                  </a:lnTo>
                  <a:lnTo>
                    <a:pt x="149" y="108"/>
                  </a:lnTo>
                  <a:lnTo>
                    <a:pt x="145" y="115"/>
                  </a:lnTo>
                  <a:lnTo>
                    <a:pt x="141" y="121"/>
                  </a:lnTo>
                  <a:lnTo>
                    <a:pt x="137" y="126"/>
                  </a:lnTo>
                  <a:lnTo>
                    <a:pt x="132" y="132"/>
                  </a:lnTo>
                  <a:lnTo>
                    <a:pt x="126" y="138"/>
                  </a:lnTo>
                  <a:lnTo>
                    <a:pt x="120" y="141"/>
                  </a:lnTo>
                  <a:lnTo>
                    <a:pt x="114" y="146"/>
                  </a:lnTo>
                  <a:lnTo>
                    <a:pt x="108" y="149"/>
                  </a:lnTo>
                  <a:lnTo>
                    <a:pt x="101" y="151"/>
                  </a:lnTo>
                  <a:lnTo>
                    <a:pt x="93" y="154"/>
                  </a:lnTo>
                  <a:lnTo>
                    <a:pt x="86" y="155"/>
                  </a:lnTo>
                  <a:lnTo>
                    <a:pt x="78" y="155"/>
                  </a:lnTo>
                  <a:lnTo>
                    <a:pt x="78" y="155"/>
                  </a:lnTo>
                  <a:lnTo>
                    <a:pt x="70" y="155"/>
                  </a:lnTo>
                  <a:lnTo>
                    <a:pt x="62" y="154"/>
                  </a:lnTo>
                  <a:lnTo>
                    <a:pt x="55" y="151"/>
                  </a:lnTo>
                  <a:lnTo>
                    <a:pt x="47" y="149"/>
                  </a:lnTo>
                  <a:lnTo>
                    <a:pt x="41" y="146"/>
                  </a:lnTo>
                  <a:lnTo>
                    <a:pt x="34" y="141"/>
                  </a:lnTo>
                  <a:lnTo>
                    <a:pt x="29" y="138"/>
                  </a:lnTo>
                  <a:lnTo>
                    <a:pt x="23" y="132"/>
                  </a:lnTo>
                  <a:lnTo>
                    <a:pt x="18" y="126"/>
                  </a:lnTo>
                  <a:lnTo>
                    <a:pt x="14" y="121"/>
                  </a:lnTo>
                  <a:lnTo>
                    <a:pt x="10" y="115"/>
                  </a:lnTo>
                  <a:lnTo>
                    <a:pt x="7" y="108"/>
                  </a:lnTo>
                  <a:lnTo>
                    <a:pt x="3" y="101"/>
                  </a:lnTo>
                  <a:lnTo>
                    <a:pt x="2" y="93"/>
                  </a:lnTo>
                  <a:lnTo>
                    <a:pt x="1" y="85"/>
                  </a:lnTo>
                  <a:lnTo>
                    <a:pt x="0" y="78"/>
                  </a:lnTo>
                  <a:lnTo>
                    <a:pt x="0" y="78"/>
                  </a:lnTo>
                  <a:lnTo>
                    <a:pt x="1" y="70"/>
                  </a:lnTo>
                  <a:lnTo>
                    <a:pt x="2" y="62"/>
                  </a:lnTo>
                  <a:lnTo>
                    <a:pt x="3" y="55"/>
                  </a:lnTo>
                  <a:lnTo>
                    <a:pt x="7" y="47"/>
                  </a:lnTo>
                  <a:lnTo>
                    <a:pt x="10" y="42"/>
                  </a:lnTo>
                  <a:lnTo>
                    <a:pt x="14" y="35"/>
                  </a:lnTo>
                  <a:lnTo>
                    <a:pt x="18" y="29"/>
                  </a:lnTo>
                  <a:lnTo>
                    <a:pt x="23" y="23"/>
                  </a:lnTo>
                  <a:lnTo>
                    <a:pt x="29" y="19"/>
                  </a:lnTo>
                  <a:lnTo>
                    <a:pt x="34" y="14"/>
                  </a:lnTo>
                  <a:lnTo>
                    <a:pt x="41" y="10"/>
                  </a:lnTo>
                  <a:lnTo>
                    <a:pt x="47" y="7"/>
                  </a:lnTo>
                  <a:lnTo>
                    <a:pt x="55" y="4"/>
                  </a:lnTo>
                  <a:lnTo>
                    <a:pt x="62" y="3"/>
                  </a:lnTo>
                  <a:lnTo>
                    <a:pt x="70" y="2"/>
                  </a:lnTo>
                  <a:lnTo>
                    <a:pt x="78" y="0"/>
                  </a:lnTo>
                  <a:lnTo>
                    <a:pt x="78" y="0"/>
                  </a:lnTo>
                  <a:lnTo>
                    <a:pt x="86" y="2"/>
                  </a:lnTo>
                  <a:lnTo>
                    <a:pt x="93" y="3"/>
                  </a:lnTo>
                  <a:lnTo>
                    <a:pt x="101" y="4"/>
                  </a:lnTo>
                  <a:lnTo>
                    <a:pt x="108" y="7"/>
                  </a:lnTo>
                  <a:lnTo>
                    <a:pt x="114" y="10"/>
                  </a:lnTo>
                  <a:lnTo>
                    <a:pt x="120" y="14"/>
                  </a:lnTo>
                  <a:lnTo>
                    <a:pt x="126" y="19"/>
                  </a:lnTo>
                  <a:lnTo>
                    <a:pt x="132" y="23"/>
                  </a:lnTo>
                  <a:lnTo>
                    <a:pt x="137" y="29"/>
                  </a:lnTo>
                  <a:lnTo>
                    <a:pt x="141" y="35"/>
                  </a:lnTo>
                  <a:lnTo>
                    <a:pt x="145" y="42"/>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7" name="Freeform 1928">
              <a:extLst>
                <a:ext uri="{FF2B5EF4-FFF2-40B4-BE49-F238E27FC236}">
                  <a16:creationId xmlns:a16="http://schemas.microsoft.com/office/drawing/2014/main" id="{5062E99F-2CA8-4BAC-9FB6-E1F2B7093A8F}"/>
                </a:ext>
              </a:extLst>
            </p:cNvPr>
            <p:cNvSpPr>
              <a:spLocks/>
            </p:cNvSpPr>
            <p:nvPr/>
          </p:nvSpPr>
          <p:spPr bwMode="auto">
            <a:xfrm>
              <a:off x="9991725" y="4222751"/>
              <a:ext cx="49213" cy="49213"/>
            </a:xfrm>
            <a:custGeom>
              <a:avLst/>
              <a:gdLst>
                <a:gd name="T0" fmla="*/ 155 w 155"/>
                <a:gd name="T1" fmla="*/ 77 h 153"/>
                <a:gd name="T2" fmla="*/ 153 w 155"/>
                <a:gd name="T3" fmla="*/ 93 h 153"/>
                <a:gd name="T4" fmla="*/ 149 w 155"/>
                <a:gd name="T5" fmla="*/ 106 h 153"/>
                <a:gd name="T6" fmla="*/ 142 w 155"/>
                <a:gd name="T7" fmla="*/ 120 h 153"/>
                <a:gd name="T8" fmla="*/ 133 w 155"/>
                <a:gd name="T9" fmla="*/ 131 h 153"/>
                <a:gd name="T10" fmla="*/ 121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1 w 155"/>
                <a:gd name="T23" fmla="*/ 144 h 153"/>
                <a:gd name="T24" fmla="*/ 29 w 155"/>
                <a:gd name="T25" fmla="*/ 136 h 153"/>
                <a:gd name="T26" fmla="*/ 18 w 155"/>
                <a:gd name="T27" fmla="*/ 126 h 153"/>
                <a:gd name="T28" fmla="*/ 10 w 155"/>
                <a:gd name="T29" fmla="*/ 113 h 153"/>
                <a:gd name="T30" fmla="*/ 4 w 155"/>
                <a:gd name="T31" fmla="*/ 99 h 153"/>
                <a:gd name="T32" fmla="*/ 1 w 155"/>
                <a:gd name="T33" fmla="*/ 85 h 153"/>
                <a:gd name="T34" fmla="*/ 0 w 155"/>
                <a:gd name="T35" fmla="*/ 77 h 153"/>
                <a:gd name="T36" fmla="*/ 2 w 155"/>
                <a:gd name="T37" fmla="*/ 62 h 153"/>
                <a:gd name="T38" fmla="*/ 7 w 155"/>
                <a:gd name="T39" fmla="*/ 47 h 153"/>
                <a:gd name="T40" fmla="*/ 14 w 155"/>
                <a:gd name="T41" fmla="*/ 34 h 153"/>
                <a:gd name="T42" fmla="*/ 23 w 155"/>
                <a:gd name="T43" fmla="*/ 23 h 153"/>
                <a:gd name="T44" fmla="*/ 34 w 155"/>
                <a:gd name="T45" fmla="*/ 12 h 153"/>
                <a:gd name="T46" fmla="*/ 48 w 155"/>
                <a:gd name="T47" fmla="*/ 6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7 w 155"/>
                <a:gd name="T59" fmla="*/ 17 h 153"/>
                <a:gd name="T60" fmla="*/ 137 w 155"/>
                <a:gd name="T61" fmla="*/ 27 h 153"/>
                <a:gd name="T62" fmla="*/ 145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3" y="93"/>
                  </a:lnTo>
                  <a:lnTo>
                    <a:pt x="151" y="99"/>
                  </a:lnTo>
                  <a:lnTo>
                    <a:pt x="149" y="106"/>
                  </a:lnTo>
                  <a:lnTo>
                    <a:pt x="145" y="113"/>
                  </a:lnTo>
                  <a:lnTo>
                    <a:pt x="142" y="120"/>
                  </a:lnTo>
                  <a:lnTo>
                    <a:pt x="137" y="126"/>
                  </a:lnTo>
                  <a:lnTo>
                    <a:pt x="133" y="131"/>
                  </a:lnTo>
                  <a:lnTo>
                    <a:pt x="127" y="136"/>
                  </a:lnTo>
                  <a:lnTo>
                    <a:pt x="121"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2"/>
                  </a:lnTo>
                  <a:lnTo>
                    <a:pt x="4" y="54"/>
                  </a:lnTo>
                  <a:lnTo>
                    <a:pt x="7" y="47"/>
                  </a:lnTo>
                  <a:lnTo>
                    <a:pt x="10" y="40"/>
                  </a:lnTo>
                  <a:lnTo>
                    <a:pt x="14" y="34"/>
                  </a:lnTo>
                  <a:lnTo>
                    <a:pt x="18" y="27"/>
                  </a:lnTo>
                  <a:lnTo>
                    <a:pt x="23" y="23"/>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3" y="23"/>
                  </a:lnTo>
                  <a:lnTo>
                    <a:pt x="137" y="27"/>
                  </a:lnTo>
                  <a:lnTo>
                    <a:pt x="142" y="34"/>
                  </a:lnTo>
                  <a:lnTo>
                    <a:pt x="145"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8" name="Freeform 1929">
              <a:extLst>
                <a:ext uri="{FF2B5EF4-FFF2-40B4-BE49-F238E27FC236}">
                  <a16:creationId xmlns:a16="http://schemas.microsoft.com/office/drawing/2014/main" id="{FF3E7ED7-B848-4F24-A97B-3D5AC47C8C8A}"/>
                </a:ext>
              </a:extLst>
            </p:cNvPr>
            <p:cNvSpPr>
              <a:spLocks/>
            </p:cNvSpPr>
            <p:nvPr/>
          </p:nvSpPr>
          <p:spPr bwMode="auto">
            <a:xfrm>
              <a:off x="9991725" y="4284663"/>
              <a:ext cx="49213" cy="49213"/>
            </a:xfrm>
            <a:custGeom>
              <a:avLst/>
              <a:gdLst>
                <a:gd name="T0" fmla="*/ 155 w 155"/>
                <a:gd name="T1" fmla="*/ 78 h 155"/>
                <a:gd name="T2" fmla="*/ 153 w 155"/>
                <a:gd name="T3" fmla="*/ 93 h 155"/>
                <a:gd name="T4" fmla="*/ 149 w 155"/>
                <a:gd name="T5" fmla="*/ 108 h 155"/>
                <a:gd name="T6" fmla="*/ 142 w 155"/>
                <a:gd name="T7" fmla="*/ 121 h 155"/>
                <a:gd name="T8" fmla="*/ 133 w 155"/>
                <a:gd name="T9" fmla="*/ 132 h 155"/>
                <a:gd name="T10" fmla="*/ 121 w 155"/>
                <a:gd name="T11" fmla="*/ 141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1 w 155"/>
                <a:gd name="T23" fmla="*/ 146 h 155"/>
                <a:gd name="T24" fmla="*/ 29 w 155"/>
                <a:gd name="T25" fmla="*/ 138 h 155"/>
                <a:gd name="T26" fmla="*/ 18 w 155"/>
                <a:gd name="T27" fmla="*/ 126 h 155"/>
                <a:gd name="T28" fmla="*/ 10 w 155"/>
                <a:gd name="T29" fmla="*/ 115 h 155"/>
                <a:gd name="T30" fmla="*/ 4 w 155"/>
                <a:gd name="T31" fmla="*/ 101 h 155"/>
                <a:gd name="T32" fmla="*/ 1 w 155"/>
                <a:gd name="T33" fmla="*/ 85 h 155"/>
                <a:gd name="T34" fmla="*/ 0 w 155"/>
                <a:gd name="T35" fmla="*/ 78 h 155"/>
                <a:gd name="T36" fmla="*/ 2 w 155"/>
                <a:gd name="T37" fmla="*/ 62 h 155"/>
                <a:gd name="T38" fmla="*/ 7 w 155"/>
                <a:gd name="T39" fmla="*/ 47 h 155"/>
                <a:gd name="T40" fmla="*/ 14 w 155"/>
                <a:gd name="T41" fmla="*/ 35 h 155"/>
                <a:gd name="T42" fmla="*/ 23 w 155"/>
                <a:gd name="T43" fmla="*/ 23 h 155"/>
                <a:gd name="T44" fmla="*/ 34 w 155"/>
                <a:gd name="T45" fmla="*/ 14 h 155"/>
                <a:gd name="T46" fmla="*/ 48 w 155"/>
                <a:gd name="T47" fmla="*/ 7 h 155"/>
                <a:gd name="T48" fmla="*/ 62 w 155"/>
                <a:gd name="T49" fmla="*/ 3 h 155"/>
                <a:gd name="T50" fmla="*/ 78 w 155"/>
                <a:gd name="T51" fmla="*/ 0 h 155"/>
                <a:gd name="T52" fmla="*/ 86 w 155"/>
                <a:gd name="T53" fmla="*/ 2 h 155"/>
                <a:gd name="T54" fmla="*/ 101 w 155"/>
                <a:gd name="T55" fmla="*/ 4 h 155"/>
                <a:gd name="T56" fmla="*/ 115 w 155"/>
                <a:gd name="T57" fmla="*/ 10 h 155"/>
                <a:gd name="T58" fmla="*/ 127 w 155"/>
                <a:gd name="T59" fmla="*/ 19 h 155"/>
                <a:gd name="T60" fmla="*/ 137 w 155"/>
                <a:gd name="T61" fmla="*/ 29 h 155"/>
                <a:gd name="T62" fmla="*/ 145 w 155"/>
                <a:gd name="T63" fmla="*/ 42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3" y="93"/>
                  </a:lnTo>
                  <a:lnTo>
                    <a:pt x="151" y="101"/>
                  </a:lnTo>
                  <a:lnTo>
                    <a:pt x="149" y="108"/>
                  </a:lnTo>
                  <a:lnTo>
                    <a:pt x="145" y="115"/>
                  </a:lnTo>
                  <a:lnTo>
                    <a:pt x="142" y="121"/>
                  </a:lnTo>
                  <a:lnTo>
                    <a:pt x="137" y="126"/>
                  </a:lnTo>
                  <a:lnTo>
                    <a:pt x="133" y="132"/>
                  </a:lnTo>
                  <a:lnTo>
                    <a:pt x="127" y="138"/>
                  </a:lnTo>
                  <a:lnTo>
                    <a:pt x="121" y="141"/>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1"/>
                  </a:lnTo>
                  <a:lnTo>
                    <a:pt x="29" y="138"/>
                  </a:lnTo>
                  <a:lnTo>
                    <a:pt x="23" y="132"/>
                  </a:lnTo>
                  <a:lnTo>
                    <a:pt x="18" y="126"/>
                  </a:lnTo>
                  <a:lnTo>
                    <a:pt x="14" y="121"/>
                  </a:lnTo>
                  <a:lnTo>
                    <a:pt x="10" y="115"/>
                  </a:lnTo>
                  <a:lnTo>
                    <a:pt x="7" y="108"/>
                  </a:lnTo>
                  <a:lnTo>
                    <a:pt x="4" y="101"/>
                  </a:lnTo>
                  <a:lnTo>
                    <a:pt x="2" y="93"/>
                  </a:lnTo>
                  <a:lnTo>
                    <a:pt x="1" y="85"/>
                  </a:lnTo>
                  <a:lnTo>
                    <a:pt x="0" y="78"/>
                  </a:lnTo>
                  <a:lnTo>
                    <a:pt x="0" y="78"/>
                  </a:lnTo>
                  <a:lnTo>
                    <a:pt x="1" y="70"/>
                  </a:lnTo>
                  <a:lnTo>
                    <a:pt x="2" y="62"/>
                  </a:lnTo>
                  <a:lnTo>
                    <a:pt x="4" y="55"/>
                  </a:lnTo>
                  <a:lnTo>
                    <a:pt x="7" y="47"/>
                  </a:lnTo>
                  <a:lnTo>
                    <a:pt x="10" y="42"/>
                  </a:lnTo>
                  <a:lnTo>
                    <a:pt x="14" y="35"/>
                  </a:lnTo>
                  <a:lnTo>
                    <a:pt x="18" y="29"/>
                  </a:lnTo>
                  <a:lnTo>
                    <a:pt x="23" y="23"/>
                  </a:lnTo>
                  <a:lnTo>
                    <a:pt x="29" y="19"/>
                  </a:lnTo>
                  <a:lnTo>
                    <a:pt x="34" y="14"/>
                  </a:lnTo>
                  <a:lnTo>
                    <a:pt x="41" y="10"/>
                  </a:lnTo>
                  <a:lnTo>
                    <a:pt x="48" y="7"/>
                  </a:lnTo>
                  <a:lnTo>
                    <a:pt x="55" y="4"/>
                  </a:lnTo>
                  <a:lnTo>
                    <a:pt x="62" y="3"/>
                  </a:lnTo>
                  <a:lnTo>
                    <a:pt x="70" y="2"/>
                  </a:lnTo>
                  <a:lnTo>
                    <a:pt x="78" y="0"/>
                  </a:lnTo>
                  <a:lnTo>
                    <a:pt x="78" y="0"/>
                  </a:lnTo>
                  <a:lnTo>
                    <a:pt x="86" y="2"/>
                  </a:lnTo>
                  <a:lnTo>
                    <a:pt x="93" y="3"/>
                  </a:lnTo>
                  <a:lnTo>
                    <a:pt x="101" y="4"/>
                  </a:lnTo>
                  <a:lnTo>
                    <a:pt x="108" y="7"/>
                  </a:lnTo>
                  <a:lnTo>
                    <a:pt x="115" y="10"/>
                  </a:lnTo>
                  <a:lnTo>
                    <a:pt x="121" y="14"/>
                  </a:lnTo>
                  <a:lnTo>
                    <a:pt x="127" y="19"/>
                  </a:lnTo>
                  <a:lnTo>
                    <a:pt x="133" y="23"/>
                  </a:lnTo>
                  <a:lnTo>
                    <a:pt x="137" y="29"/>
                  </a:lnTo>
                  <a:lnTo>
                    <a:pt x="142" y="35"/>
                  </a:lnTo>
                  <a:lnTo>
                    <a:pt x="145" y="42"/>
                  </a:lnTo>
                  <a:lnTo>
                    <a:pt x="149" y="47"/>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9" name="Freeform 1930">
              <a:extLst>
                <a:ext uri="{FF2B5EF4-FFF2-40B4-BE49-F238E27FC236}">
                  <a16:creationId xmlns:a16="http://schemas.microsoft.com/office/drawing/2014/main" id="{A9CF4742-3E6B-48EF-9433-E2BF876CE397}"/>
                </a:ext>
              </a:extLst>
            </p:cNvPr>
            <p:cNvSpPr>
              <a:spLocks/>
            </p:cNvSpPr>
            <p:nvPr/>
          </p:nvSpPr>
          <p:spPr bwMode="auto">
            <a:xfrm>
              <a:off x="10059988" y="4284663"/>
              <a:ext cx="49213" cy="49213"/>
            </a:xfrm>
            <a:custGeom>
              <a:avLst/>
              <a:gdLst>
                <a:gd name="T0" fmla="*/ 155 w 155"/>
                <a:gd name="T1" fmla="*/ 78 h 155"/>
                <a:gd name="T2" fmla="*/ 153 w 155"/>
                <a:gd name="T3" fmla="*/ 93 h 155"/>
                <a:gd name="T4" fmla="*/ 149 w 155"/>
                <a:gd name="T5" fmla="*/ 108 h 155"/>
                <a:gd name="T6" fmla="*/ 142 w 155"/>
                <a:gd name="T7" fmla="*/ 121 h 155"/>
                <a:gd name="T8" fmla="*/ 132 w 155"/>
                <a:gd name="T9" fmla="*/ 132 h 155"/>
                <a:gd name="T10" fmla="*/ 120 w 155"/>
                <a:gd name="T11" fmla="*/ 141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1 w 155"/>
                <a:gd name="T23" fmla="*/ 146 h 155"/>
                <a:gd name="T24" fmla="*/ 29 w 155"/>
                <a:gd name="T25" fmla="*/ 138 h 155"/>
                <a:gd name="T26" fmla="*/ 18 w 155"/>
                <a:gd name="T27" fmla="*/ 126 h 155"/>
                <a:gd name="T28" fmla="*/ 10 w 155"/>
                <a:gd name="T29" fmla="*/ 115 h 155"/>
                <a:gd name="T30" fmla="*/ 4 w 155"/>
                <a:gd name="T31" fmla="*/ 101 h 155"/>
                <a:gd name="T32" fmla="*/ 1 w 155"/>
                <a:gd name="T33" fmla="*/ 85 h 155"/>
                <a:gd name="T34" fmla="*/ 0 w 155"/>
                <a:gd name="T35" fmla="*/ 78 h 155"/>
                <a:gd name="T36" fmla="*/ 2 w 155"/>
                <a:gd name="T37" fmla="*/ 62 h 155"/>
                <a:gd name="T38" fmla="*/ 7 w 155"/>
                <a:gd name="T39" fmla="*/ 47 h 155"/>
                <a:gd name="T40" fmla="*/ 14 w 155"/>
                <a:gd name="T41" fmla="*/ 35 h 155"/>
                <a:gd name="T42" fmla="*/ 23 w 155"/>
                <a:gd name="T43" fmla="*/ 23 h 155"/>
                <a:gd name="T44" fmla="*/ 34 w 155"/>
                <a:gd name="T45" fmla="*/ 14 h 155"/>
                <a:gd name="T46" fmla="*/ 48 w 155"/>
                <a:gd name="T47" fmla="*/ 7 h 155"/>
                <a:gd name="T48" fmla="*/ 62 w 155"/>
                <a:gd name="T49" fmla="*/ 3 h 155"/>
                <a:gd name="T50" fmla="*/ 78 w 155"/>
                <a:gd name="T51" fmla="*/ 0 h 155"/>
                <a:gd name="T52" fmla="*/ 86 w 155"/>
                <a:gd name="T53" fmla="*/ 2 h 155"/>
                <a:gd name="T54" fmla="*/ 101 w 155"/>
                <a:gd name="T55" fmla="*/ 4 h 155"/>
                <a:gd name="T56" fmla="*/ 115 w 155"/>
                <a:gd name="T57" fmla="*/ 10 h 155"/>
                <a:gd name="T58" fmla="*/ 127 w 155"/>
                <a:gd name="T59" fmla="*/ 19 h 155"/>
                <a:gd name="T60" fmla="*/ 137 w 155"/>
                <a:gd name="T61" fmla="*/ 29 h 155"/>
                <a:gd name="T62" fmla="*/ 145 w 155"/>
                <a:gd name="T63" fmla="*/ 42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3" y="93"/>
                  </a:lnTo>
                  <a:lnTo>
                    <a:pt x="151" y="101"/>
                  </a:lnTo>
                  <a:lnTo>
                    <a:pt x="149" y="108"/>
                  </a:lnTo>
                  <a:lnTo>
                    <a:pt x="145" y="115"/>
                  </a:lnTo>
                  <a:lnTo>
                    <a:pt x="142" y="121"/>
                  </a:lnTo>
                  <a:lnTo>
                    <a:pt x="137" y="126"/>
                  </a:lnTo>
                  <a:lnTo>
                    <a:pt x="132" y="132"/>
                  </a:lnTo>
                  <a:lnTo>
                    <a:pt x="127" y="138"/>
                  </a:lnTo>
                  <a:lnTo>
                    <a:pt x="120" y="141"/>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1"/>
                  </a:lnTo>
                  <a:lnTo>
                    <a:pt x="29" y="138"/>
                  </a:lnTo>
                  <a:lnTo>
                    <a:pt x="23" y="132"/>
                  </a:lnTo>
                  <a:lnTo>
                    <a:pt x="18" y="126"/>
                  </a:lnTo>
                  <a:lnTo>
                    <a:pt x="14" y="121"/>
                  </a:lnTo>
                  <a:lnTo>
                    <a:pt x="10" y="115"/>
                  </a:lnTo>
                  <a:lnTo>
                    <a:pt x="7" y="108"/>
                  </a:lnTo>
                  <a:lnTo>
                    <a:pt x="4" y="101"/>
                  </a:lnTo>
                  <a:lnTo>
                    <a:pt x="2" y="93"/>
                  </a:lnTo>
                  <a:lnTo>
                    <a:pt x="1" y="85"/>
                  </a:lnTo>
                  <a:lnTo>
                    <a:pt x="0" y="78"/>
                  </a:lnTo>
                  <a:lnTo>
                    <a:pt x="0" y="78"/>
                  </a:lnTo>
                  <a:lnTo>
                    <a:pt x="1" y="70"/>
                  </a:lnTo>
                  <a:lnTo>
                    <a:pt x="2" y="62"/>
                  </a:lnTo>
                  <a:lnTo>
                    <a:pt x="4" y="55"/>
                  </a:lnTo>
                  <a:lnTo>
                    <a:pt x="7" y="47"/>
                  </a:lnTo>
                  <a:lnTo>
                    <a:pt x="10" y="42"/>
                  </a:lnTo>
                  <a:lnTo>
                    <a:pt x="14" y="35"/>
                  </a:lnTo>
                  <a:lnTo>
                    <a:pt x="18" y="29"/>
                  </a:lnTo>
                  <a:lnTo>
                    <a:pt x="23" y="23"/>
                  </a:lnTo>
                  <a:lnTo>
                    <a:pt x="29" y="19"/>
                  </a:lnTo>
                  <a:lnTo>
                    <a:pt x="34" y="14"/>
                  </a:lnTo>
                  <a:lnTo>
                    <a:pt x="41" y="10"/>
                  </a:lnTo>
                  <a:lnTo>
                    <a:pt x="48" y="7"/>
                  </a:lnTo>
                  <a:lnTo>
                    <a:pt x="55" y="4"/>
                  </a:lnTo>
                  <a:lnTo>
                    <a:pt x="62" y="3"/>
                  </a:lnTo>
                  <a:lnTo>
                    <a:pt x="70" y="2"/>
                  </a:lnTo>
                  <a:lnTo>
                    <a:pt x="78" y="0"/>
                  </a:lnTo>
                  <a:lnTo>
                    <a:pt x="78" y="0"/>
                  </a:lnTo>
                  <a:lnTo>
                    <a:pt x="86" y="2"/>
                  </a:lnTo>
                  <a:lnTo>
                    <a:pt x="93" y="3"/>
                  </a:lnTo>
                  <a:lnTo>
                    <a:pt x="101" y="4"/>
                  </a:lnTo>
                  <a:lnTo>
                    <a:pt x="108" y="7"/>
                  </a:lnTo>
                  <a:lnTo>
                    <a:pt x="115" y="10"/>
                  </a:lnTo>
                  <a:lnTo>
                    <a:pt x="120" y="14"/>
                  </a:lnTo>
                  <a:lnTo>
                    <a:pt x="127" y="19"/>
                  </a:lnTo>
                  <a:lnTo>
                    <a:pt x="132" y="23"/>
                  </a:lnTo>
                  <a:lnTo>
                    <a:pt x="137" y="29"/>
                  </a:lnTo>
                  <a:lnTo>
                    <a:pt x="142" y="35"/>
                  </a:lnTo>
                  <a:lnTo>
                    <a:pt x="145" y="42"/>
                  </a:lnTo>
                  <a:lnTo>
                    <a:pt x="149" y="47"/>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0" name="Freeform 1931">
              <a:extLst>
                <a:ext uri="{FF2B5EF4-FFF2-40B4-BE49-F238E27FC236}">
                  <a16:creationId xmlns:a16="http://schemas.microsoft.com/office/drawing/2014/main" id="{CE5AD51D-CF36-4A67-820A-12B4D5A13990}"/>
                </a:ext>
              </a:extLst>
            </p:cNvPr>
            <p:cNvSpPr>
              <a:spLocks/>
            </p:cNvSpPr>
            <p:nvPr/>
          </p:nvSpPr>
          <p:spPr bwMode="auto">
            <a:xfrm>
              <a:off x="10129838" y="4222751"/>
              <a:ext cx="49213" cy="49213"/>
            </a:xfrm>
            <a:custGeom>
              <a:avLst/>
              <a:gdLst>
                <a:gd name="T0" fmla="*/ 154 w 154"/>
                <a:gd name="T1" fmla="*/ 77 h 153"/>
                <a:gd name="T2" fmla="*/ 153 w 154"/>
                <a:gd name="T3" fmla="*/ 93 h 153"/>
                <a:gd name="T4" fmla="*/ 149 w 154"/>
                <a:gd name="T5" fmla="*/ 106 h 153"/>
                <a:gd name="T6" fmla="*/ 141 w 154"/>
                <a:gd name="T7" fmla="*/ 120 h 153"/>
                <a:gd name="T8" fmla="*/ 132 w 154"/>
                <a:gd name="T9" fmla="*/ 131 h 153"/>
                <a:gd name="T10" fmla="*/ 120 w 154"/>
                <a:gd name="T11" fmla="*/ 141 h 153"/>
                <a:gd name="T12" fmla="*/ 108 w 154"/>
                <a:gd name="T13" fmla="*/ 147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10 w 154"/>
                <a:gd name="T29" fmla="*/ 113 h 153"/>
                <a:gd name="T30" fmla="*/ 3 w 154"/>
                <a:gd name="T31" fmla="*/ 99 h 153"/>
                <a:gd name="T32" fmla="*/ 1 w 154"/>
                <a:gd name="T33" fmla="*/ 85 h 153"/>
                <a:gd name="T34" fmla="*/ 0 w 154"/>
                <a:gd name="T35" fmla="*/ 77 h 153"/>
                <a:gd name="T36" fmla="*/ 2 w 154"/>
                <a:gd name="T37" fmla="*/ 62 h 153"/>
                <a:gd name="T38" fmla="*/ 7 w 154"/>
                <a:gd name="T39" fmla="*/ 47 h 153"/>
                <a:gd name="T40" fmla="*/ 14 w 154"/>
                <a:gd name="T41" fmla="*/ 34 h 153"/>
                <a:gd name="T42" fmla="*/ 23 w 154"/>
                <a:gd name="T43" fmla="*/ 23 h 153"/>
                <a:gd name="T44" fmla="*/ 34 w 154"/>
                <a:gd name="T45" fmla="*/ 12 h 153"/>
                <a:gd name="T46" fmla="*/ 48 w 154"/>
                <a:gd name="T47" fmla="*/ 6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3" y="99"/>
                  </a:lnTo>
                  <a:lnTo>
                    <a:pt x="2" y="93"/>
                  </a:lnTo>
                  <a:lnTo>
                    <a:pt x="1" y="85"/>
                  </a:lnTo>
                  <a:lnTo>
                    <a:pt x="0" y="77"/>
                  </a:lnTo>
                  <a:lnTo>
                    <a:pt x="0" y="77"/>
                  </a:lnTo>
                  <a:lnTo>
                    <a:pt x="1" y="69"/>
                  </a:lnTo>
                  <a:lnTo>
                    <a:pt x="2" y="62"/>
                  </a:lnTo>
                  <a:lnTo>
                    <a:pt x="3" y="54"/>
                  </a:lnTo>
                  <a:lnTo>
                    <a:pt x="7" y="47"/>
                  </a:lnTo>
                  <a:lnTo>
                    <a:pt x="10" y="40"/>
                  </a:lnTo>
                  <a:lnTo>
                    <a:pt x="14" y="34"/>
                  </a:lnTo>
                  <a:lnTo>
                    <a:pt x="18" y="27"/>
                  </a:lnTo>
                  <a:lnTo>
                    <a:pt x="23" y="23"/>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6" y="17"/>
                  </a:lnTo>
                  <a:lnTo>
                    <a:pt x="132" y="23"/>
                  </a:lnTo>
                  <a:lnTo>
                    <a:pt x="137" y="27"/>
                  </a:lnTo>
                  <a:lnTo>
                    <a:pt x="141" y="34"/>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1" name="Freeform 1932">
              <a:extLst>
                <a:ext uri="{FF2B5EF4-FFF2-40B4-BE49-F238E27FC236}">
                  <a16:creationId xmlns:a16="http://schemas.microsoft.com/office/drawing/2014/main" id="{14128093-42DE-4CE4-B084-20A0990A0BB5}"/>
                </a:ext>
              </a:extLst>
            </p:cNvPr>
            <p:cNvSpPr>
              <a:spLocks/>
            </p:cNvSpPr>
            <p:nvPr/>
          </p:nvSpPr>
          <p:spPr bwMode="auto">
            <a:xfrm>
              <a:off x="10206038" y="4152901"/>
              <a:ext cx="47625" cy="49213"/>
            </a:xfrm>
            <a:custGeom>
              <a:avLst/>
              <a:gdLst>
                <a:gd name="T0" fmla="*/ 154 w 154"/>
                <a:gd name="T1" fmla="*/ 77 h 154"/>
                <a:gd name="T2" fmla="*/ 152 w 154"/>
                <a:gd name="T3" fmla="*/ 93 h 154"/>
                <a:gd name="T4" fmla="*/ 148 w 154"/>
                <a:gd name="T5" fmla="*/ 106 h 154"/>
                <a:gd name="T6" fmla="*/ 141 w 154"/>
                <a:gd name="T7" fmla="*/ 120 h 154"/>
                <a:gd name="T8" fmla="*/ 132 w 154"/>
                <a:gd name="T9" fmla="*/ 131 h 154"/>
                <a:gd name="T10" fmla="*/ 120 w 154"/>
                <a:gd name="T11" fmla="*/ 141 h 154"/>
                <a:gd name="T12" fmla="*/ 107 w 154"/>
                <a:gd name="T13" fmla="*/ 147 h 154"/>
                <a:gd name="T14" fmla="*/ 93 w 154"/>
                <a:gd name="T15" fmla="*/ 152 h 154"/>
                <a:gd name="T16" fmla="*/ 77 w 154"/>
                <a:gd name="T17" fmla="*/ 154 h 154"/>
                <a:gd name="T18" fmla="*/ 69 w 154"/>
                <a:gd name="T19" fmla="*/ 153 h 154"/>
                <a:gd name="T20" fmla="*/ 54 w 154"/>
                <a:gd name="T21" fmla="*/ 150 h 154"/>
                <a:gd name="T22" fmla="*/ 40 w 154"/>
                <a:gd name="T23" fmla="*/ 144 h 154"/>
                <a:gd name="T24" fmla="*/ 28 w 154"/>
                <a:gd name="T25" fmla="*/ 136 h 154"/>
                <a:gd name="T26" fmla="*/ 17 w 154"/>
                <a:gd name="T27" fmla="*/ 126 h 154"/>
                <a:gd name="T28" fmla="*/ 9 w 154"/>
                <a:gd name="T29" fmla="*/ 113 h 154"/>
                <a:gd name="T30" fmla="*/ 4 w 154"/>
                <a:gd name="T31" fmla="*/ 99 h 154"/>
                <a:gd name="T32" fmla="*/ 0 w 154"/>
                <a:gd name="T33" fmla="*/ 85 h 154"/>
                <a:gd name="T34" fmla="*/ 0 w 154"/>
                <a:gd name="T35" fmla="*/ 77 h 154"/>
                <a:gd name="T36" fmla="*/ 1 w 154"/>
                <a:gd name="T37" fmla="*/ 61 h 154"/>
                <a:gd name="T38" fmla="*/ 6 w 154"/>
                <a:gd name="T39" fmla="*/ 47 h 154"/>
                <a:gd name="T40" fmla="*/ 13 w 154"/>
                <a:gd name="T41" fmla="*/ 33 h 154"/>
                <a:gd name="T42" fmla="*/ 23 w 154"/>
                <a:gd name="T43" fmla="*/ 23 h 154"/>
                <a:gd name="T44" fmla="*/ 34 w 154"/>
                <a:gd name="T45" fmla="*/ 12 h 154"/>
                <a:gd name="T46" fmla="*/ 47 w 154"/>
                <a:gd name="T47" fmla="*/ 6 h 154"/>
                <a:gd name="T48" fmla="*/ 62 w 154"/>
                <a:gd name="T49" fmla="*/ 1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7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4"/>
                  </a:lnTo>
                  <a:lnTo>
                    <a:pt x="77" y="154"/>
                  </a:lnTo>
                  <a:lnTo>
                    <a:pt x="69" y="153"/>
                  </a:lnTo>
                  <a:lnTo>
                    <a:pt x="62" y="152"/>
                  </a:lnTo>
                  <a:lnTo>
                    <a:pt x="54" y="150"/>
                  </a:lnTo>
                  <a:lnTo>
                    <a:pt x="47" y="147"/>
                  </a:lnTo>
                  <a:lnTo>
                    <a:pt x="40" y="144"/>
                  </a:lnTo>
                  <a:lnTo>
                    <a:pt x="34"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3" y="23"/>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3"/>
                  </a:lnTo>
                  <a:lnTo>
                    <a:pt x="136" y="27"/>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2" name="Freeform 1933">
              <a:extLst>
                <a:ext uri="{FF2B5EF4-FFF2-40B4-BE49-F238E27FC236}">
                  <a16:creationId xmlns:a16="http://schemas.microsoft.com/office/drawing/2014/main" id="{3CE6C89F-BDB2-4E2B-AEC4-783220C37FD3}"/>
                </a:ext>
              </a:extLst>
            </p:cNvPr>
            <p:cNvSpPr>
              <a:spLocks/>
            </p:cNvSpPr>
            <p:nvPr/>
          </p:nvSpPr>
          <p:spPr bwMode="auto">
            <a:xfrm>
              <a:off x="10258425" y="4227513"/>
              <a:ext cx="47625" cy="49213"/>
            </a:xfrm>
            <a:custGeom>
              <a:avLst/>
              <a:gdLst>
                <a:gd name="T0" fmla="*/ 153 w 153"/>
                <a:gd name="T1" fmla="*/ 77 h 154"/>
                <a:gd name="T2" fmla="*/ 152 w 153"/>
                <a:gd name="T3" fmla="*/ 93 h 154"/>
                <a:gd name="T4" fmla="*/ 148 w 153"/>
                <a:gd name="T5" fmla="*/ 107 h 154"/>
                <a:gd name="T6" fmla="*/ 141 w 153"/>
                <a:gd name="T7" fmla="*/ 120 h 154"/>
                <a:gd name="T8" fmla="*/ 130 w 153"/>
                <a:gd name="T9" fmla="*/ 131 h 154"/>
                <a:gd name="T10" fmla="*/ 120 w 153"/>
                <a:gd name="T11" fmla="*/ 141 h 154"/>
                <a:gd name="T12" fmla="*/ 106 w 153"/>
                <a:gd name="T13" fmla="*/ 147 h 154"/>
                <a:gd name="T14" fmla="*/ 93 w 153"/>
                <a:gd name="T15" fmla="*/ 152 h 154"/>
                <a:gd name="T16" fmla="*/ 77 w 153"/>
                <a:gd name="T17" fmla="*/ 154 h 154"/>
                <a:gd name="T18" fmla="*/ 69 w 153"/>
                <a:gd name="T19" fmla="*/ 153 h 154"/>
                <a:gd name="T20" fmla="*/ 54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99 h 154"/>
                <a:gd name="T32" fmla="*/ 0 w 153"/>
                <a:gd name="T33" fmla="*/ 85 h 154"/>
                <a:gd name="T34" fmla="*/ 0 w 153"/>
                <a:gd name="T35" fmla="*/ 77 h 154"/>
                <a:gd name="T36" fmla="*/ 1 w 153"/>
                <a:gd name="T37" fmla="*/ 62 h 154"/>
                <a:gd name="T38" fmla="*/ 6 w 153"/>
                <a:gd name="T39" fmla="*/ 47 h 154"/>
                <a:gd name="T40" fmla="*/ 13 w 153"/>
                <a:gd name="T41" fmla="*/ 34 h 154"/>
                <a:gd name="T42" fmla="*/ 22 w 153"/>
                <a:gd name="T43" fmla="*/ 23 h 154"/>
                <a:gd name="T44" fmla="*/ 33 w 153"/>
                <a:gd name="T45" fmla="*/ 14 h 154"/>
                <a:gd name="T46" fmla="*/ 47 w 153"/>
                <a:gd name="T47" fmla="*/ 7 h 154"/>
                <a:gd name="T48" fmla="*/ 61 w 153"/>
                <a:gd name="T49" fmla="*/ 2 h 154"/>
                <a:gd name="T50" fmla="*/ 77 w 153"/>
                <a:gd name="T51" fmla="*/ 0 h 154"/>
                <a:gd name="T52" fmla="*/ 85 w 153"/>
                <a:gd name="T53" fmla="*/ 1 h 154"/>
                <a:gd name="T54" fmla="*/ 100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5 h 154"/>
                <a:gd name="T66" fmla="*/ 153 w 153"/>
                <a:gd name="T67" fmla="*/ 70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8" y="107"/>
                  </a:lnTo>
                  <a:lnTo>
                    <a:pt x="144" y="114"/>
                  </a:lnTo>
                  <a:lnTo>
                    <a:pt x="141" y="120"/>
                  </a:lnTo>
                  <a:lnTo>
                    <a:pt x="136" y="126"/>
                  </a:lnTo>
                  <a:lnTo>
                    <a:pt x="130" y="131"/>
                  </a:lnTo>
                  <a:lnTo>
                    <a:pt x="126" y="136"/>
                  </a:lnTo>
                  <a:lnTo>
                    <a:pt x="120" y="141"/>
                  </a:lnTo>
                  <a:lnTo>
                    <a:pt x="113" y="145"/>
                  </a:lnTo>
                  <a:lnTo>
                    <a:pt x="106" y="147"/>
                  </a:lnTo>
                  <a:lnTo>
                    <a:pt x="100" y="151"/>
                  </a:lnTo>
                  <a:lnTo>
                    <a:pt x="93" y="152"/>
                  </a:lnTo>
                  <a:lnTo>
                    <a:pt x="85" y="153"/>
                  </a:lnTo>
                  <a:lnTo>
                    <a:pt x="77" y="154"/>
                  </a:lnTo>
                  <a:lnTo>
                    <a:pt x="77" y="154"/>
                  </a:lnTo>
                  <a:lnTo>
                    <a:pt x="69" y="153"/>
                  </a:lnTo>
                  <a:lnTo>
                    <a:pt x="61" y="152"/>
                  </a:lnTo>
                  <a:lnTo>
                    <a:pt x="54" y="151"/>
                  </a:lnTo>
                  <a:lnTo>
                    <a:pt x="47" y="147"/>
                  </a:lnTo>
                  <a:lnTo>
                    <a:pt x="40" y="145"/>
                  </a:lnTo>
                  <a:lnTo>
                    <a:pt x="33" y="141"/>
                  </a:lnTo>
                  <a:lnTo>
                    <a:pt x="27" y="136"/>
                  </a:lnTo>
                  <a:lnTo>
                    <a:pt x="22" y="131"/>
                  </a:lnTo>
                  <a:lnTo>
                    <a:pt x="17" y="126"/>
                  </a:lnTo>
                  <a:lnTo>
                    <a:pt x="13" y="120"/>
                  </a:lnTo>
                  <a:lnTo>
                    <a:pt x="9" y="114"/>
                  </a:lnTo>
                  <a:lnTo>
                    <a:pt x="6" y="107"/>
                  </a:lnTo>
                  <a:lnTo>
                    <a:pt x="3" y="99"/>
                  </a:lnTo>
                  <a:lnTo>
                    <a:pt x="1" y="93"/>
                  </a:lnTo>
                  <a:lnTo>
                    <a:pt x="0" y="85"/>
                  </a:lnTo>
                  <a:lnTo>
                    <a:pt x="0" y="77"/>
                  </a:lnTo>
                  <a:lnTo>
                    <a:pt x="0" y="77"/>
                  </a:lnTo>
                  <a:lnTo>
                    <a:pt x="0" y="70"/>
                  </a:lnTo>
                  <a:lnTo>
                    <a:pt x="1" y="62"/>
                  </a:lnTo>
                  <a:lnTo>
                    <a:pt x="3" y="55"/>
                  </a:lnTo>
                  <a:lnTo>
                    <a:pt x="6" y="47"/>
                  </a:lnTo>
                  <a:lnTo>
                    <a:pt x="9" y="40"/>
                  </a:lnTo>
                  <a:lnTo>
                    <a:pt x="13" y="34"/>
                  </a:lnTo>
                  <a:lnTo>
                    <a:pt x="17" y="28"/>
                  </a:lnTo>
                  <a:lnTo>
                    <a:pt x="22" y="23"/>
                  </a:lnTo>
                  <a:lnTo>
                    <a:pt x="27" y="18"/>
                  </a:lnTo>
                  <a:lnTo>
                    <a:pt x="33" y="14"/>
                  </a:lnTo>
                  <a:lnTo>
                    <a:pt x="40" y="9"/>
                  </a:lnTo>
                  <a:lnTo>
                    <a:pt x="47" y="7"/>
                  </a:lnTo>
                  <a:lnTo>
                    <a:pt x="54" y="3"/>
                  </a:lnTo>
                  <a:lnTo>
                    <a:pt x="61" y="2"/>
                  </a:lnTo>
                  <a:lnTo>
                    <a:pt x="69" y="1"/>
                  </a:lnTo>
                  <a:lnTo>
                    <a:pt x="77" y="0"/>
                  </a:lnTo>
                  <a:lnTo>
                    <a:pt x="77" y="0"/>
                  </a:lnTo>
                  <a:lnTo>
                    <a:pt x="85" y="1"/>
                  </a:lnTo>
                  <a:lnTo>
                    <a:pt x="93" y="2"/>
                  </a:lnTo>
                  <a:lnTo>
                    <a:pt x="100" y="3"/>
                  </a:lnTo>
                  <a:lnTo>
                    <a:pt x="106" y="7"/>
                  </a:lnTo>
                  <a:lnTo>
                    <a:pt x="113" y="9"/>
                  </a:lnTo>
                  <a:lnTo>
                    <a:pt x="120" y="14"/>
                  </a:lnTo>
                  <a:lnTo>
                    <a:pt x="126" y="18"/>
                  </a:lnTo>
                  <a:lnTo>
                    <a:pt x="130" y="23"/>
                  </a:lnTo>
                  <a:lnTo>
                    <a:pt x="136" y="28"/>
                  </a:lnTo>
                  <a:lnTo>
                    <a:pt x="141" y="34"/>
                  </a:lnTo>
                  <a:lnTo>
                    <a:pt x="144" y="40"/>
                  </a:lnTo>
                  <a:lnTo>
                    <a:pt x="148" y="47"/>
                  </a:lnTo>
                  <a:lnTo>
                    <a:pt x="150" y="55"/>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3" name="Freeform 1934">
              <a:extLst>
                <a:ext uri="{FF2B5EF4-FFF2-40B4-BE49-F238E27FC236}">
                  <a16:creationId xmlns:a16="http://schemas.microsoft.com/office/drawing/2014/main" id="{1D6852D7-9B0E-4B86-B198-44ECBF7B8C97}"/>
                </a:ext>
              </a:extLst>
            </p:cNvPr>
            <p:cNvSpPr>
              <a:spLocks/>
            </p:cNvSpPr>
            <p:nvPr/>
          </p:nvSpPr>
          <p:spPr bwMode="auto">
            <a:xfrm>
              <a:off x="9925050" y="4919663"/>
              <a:ext cx="49213" cy="49213"/>
            </a:xfrm>
            <a:custGeom>
              <a:avLst/>
              <a:gdLst>
                <a:gd name="T0" fmla="*/ 154 w 154"/>
                <a:gd name="T1" fmla="*/ 77 h 154"/>
                <a:gd name="T2" fmla="*/ 153 w 154"/>
                <a:gd name="T3" fmla="*/ 93 h 154"/>
                <a:gd name="T4" fmla="*/ 149 w 154"/>
                <a:gd name="T5" fmla="*/ 107 h 154"/>
                <a:gd name="T6" fmla="*/ 142 w 154"/>
                <a:gd name="T7" fmla="*/ 120 h 154"/>
                <a:gd name="T8" fmla="*/ 132 w 154"/>
                <a:gd name="T9" fmla="*/ 132 h 154"/>
                <a:gd name="T10" fmla="*/ 121 w 154"/>
                <a:gd name="T11" fmla="*/ 141 h 154"/>
                <a:gd name="T12" fmla="*/ 108 w 154"/>
                <a:gd name="T13" fmla="*/ 148 h 154"/>
                <a:gd name="T14" fmla="*/ 93 w 154"/>
                <a:gd name="T15" fmla="*/ 153 h 154"/>
                <a:gd name="T16" fmla="*/ 78 w 154"/>
                <a:gd name="T17" fmla="*/ 154 h 154"/>
                <a:gd name="T18" fmla="*/ 70 w 154"/>
                <a:gd name="T19" fmla="*/ 154 h 154"/>
                <a:gd name="T20" fmla="*/ 55 w 154"/>
                <a:gd name="T21" fmla="*/ 150 h 154"/>
                <a:gd name="T22" fmla="*/ 41 w 154"/>
                <a:gd name="T23" fmla="*/ 145 h 154"/>
                <a:gd name="T24" fmla="*/ 29 w 154"/>
                <a:gd name="T25" fmla="*/ 137 h 154"/>
                <a:gd name="T26" fmla="*/ 18 w 154"/>
                <a:gd name="T27" fmla="*/ 126 h 154"/>
                <a:gd name="T28" fmla="*/ 10 w 154"/>
                <a:gd name="T29" fmla="*/ 114 h 154"/>
                <a:gd name="T30" fmla="*/ 3 w 154"/>
                <a:gd name="T31" fmla="*/ 100 h 154"/>
                <a:gd name="T32" fmla="*/ 1 w 154"/>
                <a:gd name="T33" fmla="*/ 85 h 154"/>
                <a:gd name="T34" fmla="*/ 0 w 154"/>
                <a:gd name="T35" fmla="*/ 77 h 154"/>
                <a:gd name="T36" fmla="*/ 2 w 154"/>
                <a:gd name="T37" fmla="*/ 62 h 154"/>
                <a:gd name="T38" fmla="*/ 7 w 154"/>
                <a:gd name="T39" fmla="*/ 47 h 154"/>
                <a:gd name="T40" fmla="*/ 14 w 154"/>
                <a:gd name="T41" fmla="*/ 35 h 154"/>
                <a:gd name="T42" fmla="*/ 23 w 154"/>
                <a:gd name="T43" fmla="*/ 23 h 154"/>
                <a:gd name="T44" fmla="*/ 34 w 154"/>
                <a:gd name="T45" fmla="*/ 13 h 154"/>
                <a:gd name="T46" fmla="*/ 48 w 154"/>
                <a:gd name="T47" fmla="*/ 6 h 154"/>
                <a:gd name="T48" fmla="*/ 62 w 154"/>
                <a:gd name="T49" fmla="*/ 1 h 154"/>
                <a:gd name="T50" fmla="*/ 78 w 154"/>
                <a:gd name="T51" fmla="*/ 0 h 154"/>
                <a:gd name="T52" fmla="*/ 86 w 154"/>
                <a:gd name="T53" fmla="*/ 0 h 154"/>
                <a:gd name="T54" fmla="*/ 101 w 154"/>
                <a:gd name="T55" fmla="*/ 4 h 154"/>
                <a:gd name="T56" fmla="*/ 114 w 154"/>
                <a:gd name="T57" fmla="*/ 10 h 154"/>
                <a:gd name="T58" fmla="*/ 127 w 154"/>
                <a:gd name="T59" fmla="*/ 18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9" y="107"/>
                  </a:lnTo>
                  <a:lnTo>
                    <a:pt x="145" y="114"/>
                  </a:lnTo>
                  <a:lnTo>
                    <a:pt x="142" y="120"/>
                  </a:lnTo>
                  <a:lnTo>
                    <a:pt x="137" y="126"/>
                  </a:lnTo>
                  <a:lnTo>
                    <a:pt x="132" y="132"/>
                  </a:lnTo>
                  <a:lnTo>
                    <a:pt x="127" y="137"/>
                  </a:lnTo>
                  <a:lnTo>
                    <a:pt x="121" y="141"/>
                  </a:lnTo>
                  <a:lnTo>
                    <a:pt x="114" y="145"/>
                  </a:lnTo>
                  <a:lnTo>
                    <a:pt x="108" y="148"/>
                  </a:lnTo>
                  <a:lnTo>
                    <a:pt x="101" y="150"/>
                  </a:lnTo>
                  <a:lnTo>
                    <a:pt x="93" y="153"/>
                  </a:lnTo>
                  <a:lnTo>
                    <a:pt x="86" y="154"/>
                  </a:lnTo>
                  <a:lnTo>
                    <a:pt x="78" y="154"/>
                  </a:lnTo>
                  <a:lnTo>
                    <a:pt x="78" y="154"/>
                  </a:lnTo>
                  <a:lnTo>
                    <a:pt x="70" y="154"/>
                  </a:lnTo>
                  <a:lnTo>
                    <a:pt x="62" y="153"/>
                  </a:lnTo>
                  <a:lnTo>
                    <a:pt x="55" y="150"/>
                  </a:lnTo>
                  <a:lnTo>
                    <a:pt x="48" y="148"/>
                  </a:lnTo>
                  <a:lnTo>
                    <a:pt x="41" y="145"/>
                  </a:lnTo>
                  <a:lnTo>
                    <a:pt x="34" y="141"/>
                  </a:lnTo>
                  <a:lnTo>
                    <a:pt x="29" y="137"/>
                  </a:lnTo>
                  <a:lnTo>
                    <a:pt x="23" y="132"/>
                  </a:lnTo>
                  <a:lnTo>
                    <a:pt x="18" y="126"/>
                  </a:lnTo>
                  <a:lnTo>
                    <a:pt x="14" y="120"/>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9" y="18"/>
                  </a:lnTo>
                  <a:lnTo>
                    <a:pt x="34" y="13"/>
                  </a:lnTo>
                  <a:lnTo>
                    <a:pt x="41" y="10"/>
                  </a:lnTo>
                  <a:lnTo>
                    <a:pt x="48" y="6"/>
                  </a:lnTo>
                  <a:lnTo>
                    <a:pt x="55" y="4"/>
                  </a:lnTo>
                  <a:lnTo>
                    <a:pt x="62" y="1"/>
                  </a:lnTo>
                  <a:lnTo>
                    <a:pt x="70" y="0"/>
                  </a:lnTo>
                  <a:lnTo>
                    <a:pt x="78" y="0"/>
                  </a:lnTo>
                  <a:lnTo>
                    <a:pt x="78" y="0"/>
                  </a:lnTo>
                  <a:lnTo>
                    <a:pt x="86" y="0"/>
                  </a:lnTo>
                  <a:lnTo>
                    <a:pt x="93" y="1"/>
                  </a:lnTo>
                  <a:lnTo>
                    <a:pt x="101" y="4"/>
                  </a:lnTo>
                  <a:lnTo>
                    <a:pt x="108" y="6"/>
                  </a:lnTo>
                  <a:lnTo>
                    <a:pt x="114" y="10"/>
                  </a:lnTo>
                  <a:lnTo>
                    <a:pt x="121" y="13"/>
                  </a:lnTo>
                  <a:lnTo>
                    <a:pt x="127" y="18"/>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4" name="Freeform 1935">
              <a:extLst>
                <a:ext uri="{FF2B5EF4-FFF2-40B4-BE49-F238E27FC236}">
                  <a16:creationId xmlns:a16="http://schemas.microsoft.com/office/drawing/2014/main" id="{7A001135-29A0-40B1-BE1C-2C367A5DDC37}"/>
                </a:ext>
              </a:extLst>
            </p:cNvPr>
            <p:cNvSpPr>
              <a:spLocks/>
            </p:cNvSpPr>
            <p:nvPr/>
          </p:nvSpPr>
          <p:spPr bwMode="auto">
            <a:xfrm>
              <a:off x="9994900" y="4919663"/>
              <a:ext cx="49213" cy="49213"/>
            </a:xfrm>
            <a:custGeom>
              <a:avLst/>
              <a:gdLst>
                <a:gd name="T0" fmla="*/ 153 w 153"/>
                <a:gd name="T1" fmla="*/ 77 h 154"/>
                <a:gd name="T2" fmla="*/ 152 w 153"/>
                <a:gd name="T3" fmla="*/ 93 h 154"/>
                <a:gd name="T4" fmla="*/ 147 w 153"/>
                <a:gd name="T5" fmla="*/ 107 h 154"/>
                <a:gd name="T6" fmla="*/ 140 w 153"/>
                <a:gd name="T7" fmla="*/ 120 h 154"/>
                <a:gd name="T8" fmla="*/ 130 w 153"/>
                <a:gd name="T9" fmla="*/ 132 h 154"/>
                <a:gd name="T10" fmla="*/ 119 w 153"/>
                <a:gd name="T11" fmla="*/ 141 h 154"/>
                <a:gd name="T12" fmla="*/ 106 w 153"/>
                <a:gd name="T13" fmla="*/ 148 h 154"/>
                <a:gd name="T14" fmla="*/ 91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5 h 154"/>
                <a:gd name="T42" fmla="*/ 21 w 153"/>
                <a:gd name="T43" fmla="*/ 23 h 154"/>
                <a:gd name="T44" fmla="*/ 33 w 153"/>
                <a:gd name="T45" fmla="*/ 13 h 154"/>
                <a:gd name="T46" fmla="*/ 47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0"/>
                  </a:lnTo>
                  <a:lnTo>
                    <a:pt x="136" y="126"/>
                  </a:lnTo>
                  <a:lnTo>
                    <a:pt x="130" y="132"/>
                  </a:lnTo>
                  <a:lnTo>
                    <a:pt x="126"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3" y="4"/>
                  </a:lnTo>
                  <a:lnTo>
                    <a:pt x="60" y="1"/>
                  </a:lnTo>
                  <a:lnTo>
                    <a:pt x="68" y="0"/>
                  </a:lnTo>
                  <a:lnTo>
                    <a:pt x="76" y="0"/>
                  </a:lnTo>
                  <a:lnTo>
                    <a:pt x="76" y="0"/>
                  </a:lnTo>
                  <a:lnTo>
                    <a:pt x="84" y="0"/>
                  </a:lnTo>
                  <a:lnTo>
                    <a:pt x="91" y="1"/>
                  </a:lnTo>
                  <a:lnTo>
                    <a:pt x="99" y="4"/>
                  </a:lnTo>
                  <a:lnTo>
                    <a:pt x="106" y="6"/>
                  </a:lnTo>
                  <a:lnTo>
                    <a:pt x="113" y="10"/>
                  </a:lnTo>
                  <a:lnTo>
                    <a:pt x="119" y="13"/>
                  </a:lnTo>
                  <a:lnTo>
                    <a:pt x="126" y="18"/>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5" name="Freeform 1936">
              <a:extLst>
                <a:ext uri="{FF2B5EF4-FFF2-40B4-BE49-F238E27FC236}">
                  <a16:creationId xmlns:a16="http://schemas.microsoft.com/office/drawing/2014/main" id="{4BFFBD7C-73F2-41AF-B43F-38B0094E0A32}"/>
                </a:ext>
              </a:extLst>
            </p:cNvPr>
            <p:cNvSpPr>
              <a:spLocks/>
            </p:cNvSpPr>
            <p:nvPr/>
          </p:nvSpPr>
          <p:spPr bwMode="auto">
            <a:xfrm>
              <a:off x="10064750" y="4919663"/>
              <a:ext cx="49213" cy="49213"/>
            </a:xfrm>
            <a:custGeom>
              <a:avLst/>
              <a:gdLst>
                <a:gd name="T0" fmla="*/ 155 w 155"/>
                <a:gd name="T1" fmla="*/ 77 h 154"/>
                <a:gd name="T2" fmla="*/ 153 w 155"/>
                <a:gd name="T3" fmla="*/ 93 h 154"/>
                <a:gd name="T4" fmla="*/ 149 w 155"/>
                <a:gd name="T5" fmla="*/ 107 h 154"/>
                <a:gd name="T6" fmla="*/ 141 w 155"/>
                <a:gd name="T7" fmla="*/ 120 h 154"/>
                <a:gd name="T8" fmla="*/ 132 w 155"/>
                <a:gd name="T9" fmla="*/ 132 h 154"/>
                <a:gd name="T10" fmla="*/ 121 w 155"/>
                <a:gd name="T11" fmla="*/ 141 h 154"/>
                <a:gd name="T12" fmla="*/ 108 w 155"/>
                <a:gd name="T13" fmla="*/ 148 h 154"/>
                <a:gd name="T14" fmla="*/ 93 w 155"/>
                <a:gd name="T15" fmla="*/ 153 h 154"/>
                <a:gd name="T16" fmla="*/ 78 w 155"/>
                <a:gd name="T17" fmla="*/ 154 h 154"/>
                <a:gd name="T18" fmla="*/ 70 w 155"/>
                <a:gd name="T19" fmla="*/ 154 h 154"/>
                <a:gd name="T20" fmla="*/ 55 w 155"/>
                <a:gd name="T21" fmla="*/ 150 h 154"/>
                <a:gd name="T22" fmla="*/ 42 w 155"/>
                <a:gd name="T23" fmla="*/ 145 h 154"/>
                <a:gd name="T24" fmla="*/ 29 w 155"/>
                <a:gd name="T25" fmla="*/ 137 h 154"/>
                <a:gd name="T26" fmla="*/ 19 w 155"/>
                <a:gd name="T27" fmla="*/ 126 h 154"/>
                <a:gd name="T28" fmla="*/ 10 w 155"/>
                <a:gd name="T29" fmla="*/ 114 h 154"/>
                <a:gd name="T30" fmla="*/ 4 w 155"/>
                <a:gd name="T31" fmla="*/ 100 h 154"/>
                <a:gd name="T32" fmla="*/ 2 w 155"/>
                <a:gd name="T33" fmla="*/ 85 h 154"/>
                <a:gd name="T34" fmla="*/ 0 w 155"/>
                <a:gd name="T35" fmla="*/ 77 h 154"/>
                <a:gd name="T36" fmla="*/ 3 w 155"/>
                <a:gd name="T37" fmla="*/ 62 h 154"/>
                <a:gd name="T38" fmla="*/ 7 w 155"/>
                <a:gd name="T39" fmla="*/ 47 h 154"/>
                <a:gd name="T40" fmla="*/ 14 w 155"/>
                <a:gd name="T41" fmla="*/ 35 h 154"/>
                <a:gd name="T42" fmla="*/ 23 w 155"/>
                <a:gd name="T43" fmla="*/ 23 h 154"/>
                <a:gd name="T44" fmla="*/ 35 w 155"/>
                <a:gd name="T45" fmla="*/ 13 h 154"/>
                <a:gd name="T46" fmla="*/ 47 w 155"/>
                <a:gd name="T47" fmla="*/ 6 h 154"/>
                <a:gd name="T48" fmla="*/ 62 w 155"/>
                <a:gd name="T49" fmla="*/ 1 h 154"/>
                <a:gd name="T50" fmla="*/ 78 w 155"/>
                <a:gd name="T51" fmla="*/ 0 h 154"/>
                <a:gd name="T52" fmla="*/ 86 w 155"/>
                <a:gd name="T53" fmla="*/ 0 h 154"/>
                <a:gd name="T54" fmla="*/ 101 w 155"/>
                <a:gd name="T55" fmla="*/ 4 h 154"/>
                <a:gd name="T56" fmla="*/ 115 w 155"/>
                <a:gd name="T57" fmla="*/ 10 h 154"/>
                <a:gd name="T58" fmla="*/ 126 w 155"/>
                <a:gd name="T59" fmla="*/ 18 h 154"/>
                <a:gd name="T60" fmla="*/ 138 w 155"/>
                <a:gd name="T61" fmla="*/ 28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3" y="93"/>
                  </a:lnTo>
                  <a:lnTo>
                    <a:pt x="151" y="100"/>
                  </a:lnTo>
                  <a:lnTo>
                    <a:pt x="149" y="107"/>
                  </a:lnTo>
                  <a:lnTo>
                    <a:pt x="146" y="114"/>
                  </a:lnTo>
                  <a:lnTo>
                    <a:pt x="141" y="120"/>
                  </a:lnTo>
                  <a:lnTo>
                    <a:pt x="138" y="126"/>
                  </a:lnTo>
                  <a:lnTo>
                    <a:pt x="132" y="132"/>
                  </a:lnTo>
                  <a:lnTo>
                    <a:pt x="126" y="137"/>
                  </a:lnTo>
                  <a:lnTo>
                    <a:pt x="121" y="141"/>
                  </a:lnTo>
                  <a:lnTo>
                    <a:pt x="115" y="145"/>
                  </a:lnTo>
                  <a:lnTo>
                    <a:pt x="108" y="148"/>
                  </a:lnTo>
                  <a:lnTo>
                    <a:pt x="101" y="150"/>
                  </a:lnTo>
                  <a:lnTo>
                    <a:pt x="93" y="153"/>
                  </a:lnTo>
                  <a:lnTo>
                    <a:pt x="86" y="154"/>
                  </a:lnTo>
                  <a:lnTo>
                    <a:pt x="78" y="154"/>
                  </a:lnTo>
                  <a:lnTo>
                    <a:pt x="78" y="154"/>
                  </a:lnTo>
                  <a:lnTo>
                    <a:pt x="70" y="154"/>
                  </a:lnTo>
                  <a:lnTo>
                    <a:pt x="62" y="153"/>
                  </a:lnTo>
                  <a:lnTo>
                    <a:pt x="55" y="150"/>
                  </a:lnTo>
                  <a:lnTo>
                    <a:pt x="47" y="148"/>
                  </a:lnTo>
                  <a:lnTo>
                    <a:pt x="42" y="145"/>
                  </a:lnTo>
                  <a:lnTo>
                    <a:pt x="35" y="141"/>
                  </a:lnTo>
                  <a:lnTo>
                    <a:pt x="29" y="137"/>
                  </a:lnTo>
                  <a:lnTo>
                    <a:pt x="23" y="132"/>
                  </a:lnTo>
                  <a:lnTo>
                    <a:pt x="19" y="126"/>
                  </a:lnTo>
                  <a:lnTo>
                    <a:pt x="14" y="120"/>
                  </a:lnTo>
                  <a:lnTo>
                    <a:pt x="10" y="114"/>
                  </a:lnTo>
                  <a:lnTo>
                    <a:pt x="7" y="107"/>
                  </a:lnTo>
                  <a:lnTo>
                    <a:pt x="4" y="100"/>
                  </a:lnTo>
                  <a:lnTo>
                    <a:pt x="3" y="93"/>
                  </a:lnTo>
                  <a:lnTo>
                    <a:pt x="2" y="85"/>
                  </a:lnTo>
                  <a:lnTo>
                    <a:pt x="0" y="77"/>
                  </a:lnTo>
                  <a:lnTo>
                    <a:pt x="0" y="77"/>
                  </a:lnTo>
                  <a:lnTo>
                    <a:pt x="2" y="69"/>
                  </a:lnTo>
                  <a:lnTo>
                    <a:pt x="3" y="62"/>
                  </a:lnTo>
                  <a:lnTo>
                    <a:pt x="4" y="54"/>
                  </a:lnTo>
                  <a:lnTo>
                    <a:pt x="7" y="47"/>
                  </a:lnTo>
                  <a:lnTo>
                    <a:pt x="10" y="40"/>
                  </a:lnTo>
                  <a:lnTo>
                    <a:pt x="14" y="35"/>
                  </a:lnTo>
                  <a:lnTo>
                    <a:pt x="19" y="28"/>
                  </a:lnTo>
                  <a:lnTo>
                    <a:pt x="23" y="23"/>
                  </a:lnTo>
                  <a:lnTo>
                    <a:pt x="29" y="18"/>
                  </a:lnTo>
                  <a:lnTo>
                    <a:pt x="35" y="13"/>
                  </a:lnTo>
                  <a:lnTo>
                    <a:pt x="42" y="10"/>
                  </a:lnTo>
                  <a:lnTo>
                    <a:pt x="47" y="6"/>
                  </a:lnTo>
                  <a:lnTo>
                    <a:pt x="55" y="4"/>
                  </a:lnTo>
                  <a:lnTo>
                    <a:pt x="62" y="1"/>
                  </a:lnTo>
                  <a:lnTo>
                    <a:pt x="70" y="0"/>
                  </a:lnTo>
                  <a:lnTo>
                    <a:pt x="78" y="0"/>
                  </a:lnTo>
                  <a:lnTo>
                    <a:pt x="78" y="0"/>
                  </a:lnTo>
                  <a:lnTo>
                    <a:pt x="86" y="0"/>
                  </a:lnTo>
                  <a:lnTo>
                    <a:pt x="93" y="1"/>
                  </a:lnTo>
                  <a:lnTo>
                    <a:pt x="101" y="4"/>
                  </a:lnTo>
                  <a:lnTo>
                    <a:pt x="108" y="6"/>
                  </a:lnTo>
                  <a:lnTo>
                    <a:pt x="115" y="10"/>
                  </a:lnTo>
                  <a:lnTo>
                    <a:pt x="121" y="13"/>
                  </a:lnTo>
                  <a:lnTo>
                    <a:pt x="126" y="18"/>
                  </a:lnTo>
                  <a:lnTo>
                    <a:pt x="132" y="23"/>
                  </a:lnTo>
                  <a:lnTo>
                    <a:pt x="138" y="28"/>
                  </a:lnTo>
                  <a:lnTo>
                    <a:pt x="141" y="35"/>
                  </a:lnTo>
                  <a:lnTo>
                    <a:pt x="146"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6" name="Freeform 1937">
              <a:extLst>
                <a:ext uri="{FF2B5EF4-FFF2-40B4-BE49-F238E27FC236}">
                  <a16:creationId xmlns:a16="http://schemas.microsoft.com/office/drawing/2014/main" id="{F1DD5BAD-6B36-4175-A856-3BD57B561BB3}"/>
                </a:ext>
              </a:extLst>
            </p:cNvPr>
            <p:cNvSpPr>
              <a:spLocks/>
            </p:cNvSpPr>
            <p:nvPr/>
          </p:nvSpPr>
          <p:spPr bwMode="auto">
            <a:xfrm>
              <a:off x="9925050" y="4848226"/>
              <a:ext cx="49213" cy="49213"/>
            </a:xfrm>
            <a:custGeom>
              <a:avLst/>
              <a:gdLst>
                <a:gd name="T0" fmla="*/ 154 w 154"/>
                <a:gd name="T1" fmla="*/ 77 h 154"/>
                <a:gd name="T2" fmla="*/ 153 w 154"/>
                <a:gd name="T3" fmla="*/ 93 h 154"/>
                <a:gd name="T4" fmla="*/ 149 w 154"/>
                <a:gd name="T5" fmla="*/ 107 h 154"/>
                <a:gd name="T6" fmla="*/ 142 w 154"/>
                <a:gd name="T7" fmla="*/ 121 h 154"/>
                <a:gd name="T8" fmla="*/ 132 w 154"/>
                <a:gd name="T9" fmla="*/ 132 h 154"/>
                <a:gd name="T10" fmla="*/ 121 w 154"/>
                <a:gd name="T11" fmla="*/ 141 h 154"/>
                <a:gd name="T12" fmla="*/ 108 w 154"/>
                <a:gd name="T13" fmla="*/ 148 h 154"/>
                <a:gd name="T14" fmla="*/ 93 w 154"/>
                <a:gd name="T15" fmla="*/ 153 h 154"/>
                <a:gd name="T16" fmla="*/ 78 w 154"/>
                <a:gd name="T17" fmla="*/ 154 h 154"/>
                <a:gd name="T18" fmla="*/ 70 w 154"/>
                <a:gd name="T19" fmla="*/ 154 h 154"/>
                <a:gd name="T20" fmla="*/ 55 w 154"/>
                <a:gd name="T21" fmla="*/ 150 h 154"/>
                <a:gd name="T22" fmla="*/ 41 w 154"/>
                <a:gd name="T23" fmla="*/ 145 h 154"/>
                <a:gd name="T24" fmla="*/ 29 w 154"/>
                <a:gd name="T25" fmla="*/ 137 h 154"/>
                <a:gd name="T26" fmla="*/ 18 w 154"/>
                <a:gd name="T27" fmla="*/ 126 h 154"/>
                <a:gd name="T28" fmla="*/ 10 w 154"/>
                <a:gd name="T29" fmla="*/ 114 h 154"/>
                <a:gd name="T30" fmla="*/ 3 w 154"/>
                <a:gd name="T31" fmla="*/ 100 h 154"/>
                <a:gd name="T32" fmla="*/ 1 w 154"/>
                <a:gd name="T33" fmla="*/ 85 h 154"/>
                <a:gd name="T34" fmla="*/ 0 w 154"/>
                <a:gd name="T35" fmla="*/ 77 h 154"/>
                <a:gd name="T36" fmla="*/ 2 w 154"/>
                <a:gd name="T37" fmla="*/ 62 h 154"/>
                <a:gd name="T38" fmla="*/ 7 w 154"/>
                <a:gd name="T39" fmla="*/ 47 h 154"/>
                <a:gd name="T40" fmla="*/ 14 w 154"/>
                <a:gd name="T41" fmla="*/ 35 h 154"/>
                <a:gd name="T42" fmla="*/ 23 w 154"/>
                <a:gd name="T43" fmla="*/ 23 h 154"/>
                <a:gd name="T44" fmla="*/ 34 w 154"/>
                <a:gd name="T45" fmla="*/ 13 h 154"/>
                <a:gd name="T46" fmla="*/ 48 w 154"/>
                <a:gd name="T47" fmla="*/ 6 h 154"/>
                <a:gd name="T48" fmla="*/ 62 w 154"/>
                <a:gd name="T49" fmla="*/ 2 h 154"/>
                <a:gd name="T50" fmla="*/ 78 w 154"/>
                <a:gd name="T51" fmla="*/ 0 h 154"/>
                <a:gd name="T52" fmla="*/ 86 w 154"/>
                <a:gd name="T53" fmla="*/ 0 h 154"/>
                <a:gd name="T54" fmla="*/ 101 w 154"/>
                <a:gd name="T55" fmla="*/ 4 h 154"/>
                <a:gd name="T56" fmla="*/ 114 w 154"/>
                <a:gd name="T57" fmla="*/ 10 h 154"/>
                <a:gd name="T58" fmla="*/ 127 w 154"/>
                <a:gd name="T59" fmla="*/ 18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9" y="107"/>
                  </a:lnTo>
                  <a:lnTo>
                    <a:pt x="145" y="114"/>
                  </a:lnTo>
                  <a:lnTo>
                    <a:pt x="142" y="121"/>
                  </a:lnTo>
                  <a:lnTo>
                    <a:pt x="137" y="126"/>
                  </a:lnTo>
                  <a:lnTo>
                    <a:pt x="132" y="132"/>
                  </a:lnTo>
                  <a:lnTo>
                    <a:pt x="127" y="137"/>
                  </a:lnTo>
                  <a:lnTo>
                    <a:pt x="121" y="141"/>
                  </a:lnTo>
                  <a:lnTo>
                    <a:pt x="114" y="145"/>
                  </a:lnTo>
                  <a:lnTo>
                    <a:pt x="108" y="148"/>
                  </a:lnTo>
                  <a:lnTo>
                    <a:pt x="101" y="150"/>
                  </a:lnTo>
                  <a:lnTo>
                    <a:pt x="93" y="153"/>
                  </a:lnTo>
                  <a:lnTo>
                    <a:pt x="86" y="154"/>
                  </a:lnTo>
                  <a:lnTo>
                    <a:pt x="78" y="154"/>
                  </a:lnTo>
                  <a:lnTo>
                    <a:pt x="78" y="154"/>
                  </a:lnTo>
                  <a:lnTo>
                    <a:pt x="70" y="154"/>
                  </a:lnTo>
                  <a:lnTo>
                    <a:pt x="62" y="153"/>
                  </a:lnTo>
                  <a:lnTo>
                    <a:pt x="55" y="150"/>
                  </a:lnTo>
                  <a:lnTo>
                    <a:pt x="48" y="148"/>
                  </a:lnTo>
                  <a:lnTo>
                    <a:pt x="41" y="145"/>
                  </a:lnTo>
                  <a:lnTo>
                    <a:pt x="34" y="141"/>
                  </a:lnTo>
                  <a:lnTo>
                    <a:pt x="29"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9"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4" y="10"/>
                  </a:lnTo>
                  <a:lnTo>
                    <a:pt x="121" y="13"/>
                  </a:lnTo>
                  <a:lnTo>
                    <a:pt x="127" y="18"/>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7" name="Freeform 1938">
              <a:extLst>
                <a:ext uri="{FF2B5EF4-FFF2-40B4-BE49-F238E27FC236}">
                  <a16:creationId xmlns:a16="http://schemas.microsoft.com/office/drawing/2014/main" id="{71868A77-4106-4491-9857-D8D3E2686514}"/>
                </a:ext>
              </a:extLst>
            </p:cNvPr>
            <p:cNvSpPr>
              <a:spLocks/>
            </p:cNvSpPr>
            <p:nvPr/>
          </p:nvSpPr>
          <p:spPr bwMode="auto">
            <a:xfrm>
              <a:off x="9994900" y="4848226"/>
              <a:ext cx="49213" cy="49213"/>
            </a:xfrm>
            <a:custGeom>
              <a:avLst/>
              <a:gdLst>
                <a:gd name="T0" fmla="*/ 153 w 153"/>
                <a:gd name="T1" fmla="*/ 77 h 154"/>
                <a:gd name="T2" fmla="*/ 152 w 153"/>
                <a:gd name="T3" fmla="*/ 93 h 154"/>
                <a:gd name="T4" fmla="*/ 147 w 153"/>
                <a:gd name="T5" fmla="*/ 107 h 154"/>
                <a:gd name="T6" fmla="*/ 140 w 153"/>
                <a:gd name="T7" fmla="*/ 121 h 154"/>
                <a:gd name="T8" fmla="*/ 130 w 153"/>
                <a:gd name="T9" fmla="*/ 132 h 154"/>
                <a:gd name="T10" fmla="*/ 119 w 153"/>
                <a:gd name="T11" fmla="*/ 141 h 154"/>
                <a:gd name="T12" fmla="*/ 106 w 153"/>
                <a:gd name="T13" fmla="*/ 148 h 154"/>
                <a:gd name="T14" fmla="*/ 91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5 h 154"/>
                <a:gd name="T42" fmla="*/ 21 w 153"/>
                <a:gd name="T43" fmla="*/ 23 h 154"/>
                <a:gd name="T44" fmla="*/ 33 w 153"/>
                <a:gd name="T45" fmla="*/ 13 h 154"/>
                <a:gd name="T46" fmla="*/ 47 w 153"/>
                <a:gd name="T47" fmla="*/ 6 h 154"/>
                <a:gd name="T48" fmla="*/ 60 w 153"/>
                <a:gd name="T49" fmla="*/ 2 h 154"/>
                <a:gd name="T50" fmla="*/ 76 w 153"/>
                <a:gd name="T51" fmla="*/ 0 h 154"/>
                <a:gd name="T52" fmla="*/ 84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1"/>
                  </a:lnTo>
                  <a:lnTo>
                    <a:pt x="136" y="126"/>
                  </a:lnTo>
                  <a:lnTo>
                    <a:pt x="130" y="132"/>
                  </a:lnTo>
                  <a:lnTo>
                    <a:pt x="126"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6" y="18"/>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8" name="Freeform 1939">
              <a:extLst>
                <a:ext uri="{FF2B5EF4-FFF2-40B4-BE49-F238E27FC236}">
                  <a16:creationId xmlns:a16="http://schemas.microsoft.com/office/drawing/2014/main" id="{6B262DBE-CD9C-4E10-BB80-095E642B892E}"/>
                </a:ext>
              </a:extLst>
            </p:cNvPr>
            <p:cNvSpPr>
              <a:spLocks/>
            </p:cNvSpPr>
            <p:nvPr/>
          </p:nvSpPr>
          <p:spPr bwMode="auto">
            <a:xfrm>
              <a:off x="9856788" y="4919663"/>
              <a:ext cx="49213" cy="49213"/>
            </a:xfrm>
            <a:custGeom>
              <a:avLst/>
              <a:gdLst>
                <a:gd name="T0" fmla="*/ 153 w 153"/>
                <a:gd name="T1" fmla="*/ 77 h 154"/>
                <a:gd name="T2" fmla="*/ 152 w 153"/>
                <a:gd name="T3" fmla="*/ 93 h 154"/>
                <a:gd name="T4" fmla="*/ 147 w 153"/>
                <a:gd name="T5" fmla="*/ 107 h 154"/>
                <a:gd name="T6" fmla="*/ 140 w 153"/>
                <a:gd name="T7" fmla="*/ 120 h 154"/>
                <a:gd name="T8" fmla="*/ 131 w 153"/>
                <a:gd name="T9" fmla="*/ 132 h 154"/>
                <a:gd name="T10" fmla="*/ 120 w 153"/>
                <a:gd name="T11" fmla="*/ 141 h 154"/>
                <a:gd name="T12" fmla="*/ 106 w 153"/>
                <a:gd name="T13" fmla="*/ 148 h 154"/>
                <a:gd name="T14" fmla="*/ 92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5 h 154"/>
                <a:gd name="T42" fmla="*/ 21 w 153"/>
                <a:gd name="T43" fmla="*/ 23 h 154"/>
                <a:gd name="T44" fmla="*/ 33 w 153"/>
                <a:gd name="T45" fmla="*/ 13 h 154"/>
                <a:gd name="T46" fmla="*/ 47 w 153"/>
                <a:gd name="T47" fmla="*/ 6 h 154"/>
                <a:gd name="T48" fmla="*/ 61 w 153"/>
                <a:gd name="T49" fmla="*/ 1 h 154"/>
                <a:gd name="T50" fmla="*/ 76 w 153"/>
                <a:gd name="T51" fmla="*/ 0 h 154"/>
                <a:gd name="T52" fmla="*/ 84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0"/>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1" y="153"/>
                  </a:lnTo>
                  <a:lnTo>
                    <a:pt x="53" y="150"/>
                  </a:lnTo>
                  <a:lnTo>
                    <a:pt x="47" y="148"/>
                  </a:lnTo>
                  <a:lnTo>
                    <a:pt x="40" y="145"/>
                  </a:lnTo>
                  <a:lnTo>
                    <a:pt x="33" y="141"/>
                  </a:lnTo>
                  <a:lnTo>
                    <a:pt x="27" y="137"/>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3" y="4"/>
                  </a:lnTo>
                  <a:lnTo>
                    <a:pt x="61" y="1"/>
                  </a:lnTo>
                  <a:lnTo>
                    <a:pt x="68" y="0"/>
                  </a:lnTo>
                  <a:lnTo>
                    <a:pt x="76" y="0"/>
                  </a:lnTo>
                  <a:lnTo>
                    <a:pt x="76" y="0"/>
                  </a:lnTo>
                  <a:lnTo>
                    <a:pt x="84" y="0"/>
                  </a:lnTo>
                  <a:lnTo>
                    <a:pt x="92" y="1"/>
                  </a:lnTo>
                  <a:lnTo>
                    <a:pt x="99" y="4"/>
                  </a:lnTo>
                  <a:lnTo>
                    <a:pt x="106" y="6"/>
                  </a:lnTo>
                  <a:lnTo>
                    <a:pt x="113" y="10"/>
                  </a:lnTo>
                  <a:lnTo>
                    <a:pt x="120" y="13"/>
                  </a:lnTo>
                  <a:lnTo>
                    <a:pt x="126" y="18"/>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9" name="Freeform 1940">
              <a:extLst>
                <a:ext uri="{FF2B5EF4-FFF2-40B4-BE49-F238E27FC236}">
                  <a16:creationId xmlns:a16="http://schemas.microsoft.com/office/drawing/2014/main" id="{4B9931DA-F03D-46B3-AF45-1803321C8B25}"/>
                </a:ext>
              </a:extLst>
            </p:cNvPr>
            <p:cNvSpPr>
              <a:spLocks/>
            </p:cNvSpPr>
            <p:nvPr/>
          </p:nvSpPr>
          <p:spPr bwMode="auto">
            <a:xfrm>
              <a:off x="9639300" y="4919663"/>
              <a:ext cx="49213" cy="49213"/>
            </a:xfrm>
            <a:custGeom>
              <a:avLst/>
              <a:gdLst>
                <a:gd name="T0" fmla="*/ 155 w 155"/>
                <a:gd name="T1" fmla="*/ 77 h 154"/>
                <a:gd name="T2" fmla="*/ 153 w 155"/>
                <a:gd name="T3" fmla="*/ 93 h 154"/>
                <a:gd name="T4" fmla="*/ 149 w 155"/>
                <a:gd name="T5" fmla="*/ 107 h 154"/>
                <a:gd name="T6" fmla="*/ 141 w 155"/>
                <a:gd name="T7" fmla="*/ 120 h 154"/>
                <a:gd name="T8" fmla="*/ 132 w 155"/>
                <a:gd name="T9" fmla="*/ 132 h 154"/>
                <a:gd name="T10" fmla="*/ 120 w 155"/>
                <a:gd name="T11" fmla="*/ 141 h 154"/>
                <a:gd name="T12" fmla="*/ 108 w 155"/>
                <a:gd name="T13" fmla="*/ 148 h 154"/>
                <a:gd name="T14" fmla="*/ 93 w 155"/>
                <a:gd name="T15" fmla="*/ 153 h 154"/>
                <a:gd name="T16" fmla="*/ 77 w 155"/>
                <a:gd name="T17" fmla="*/ 154 h 154"/>
                <a:gd name="T18" fmla="*/ 70 w 155"/>
                <a:gd name="T19" fmla="*/ 154 h 154"/>
                <a:gd name="T20" fmla="*/ 54 w 155"/>
                <a:gd name="T21" fmla="*/ 150 h 154"/>
                <a:gd name="T22" fmla="*/ 40 w 155"/>
                <a:gd name="T23" fmla="*/ 145 h 154"/>
                <a:gd name="T24" fmla="*/ 29 w 155"/>
                <a:gd name="T25" fmla="*/ 137 h 154"/>
                <a:gd name="T26" fmla="*/ 18 w 155"/>
                <a:gd name="T27" fmla="*/ 126 h 154"/>
                <a:gd name="T28" fmla="*/ 9 w 155"/>
                <a:gd name="T29" fmla="*/ 114 h 154"/>
                <a:gd name="T30" fmla="*/ 3 w 155"/>
                <a:gd name="T31" fmla="*/ 100 h 154"/>
                <a:gd name="T32" fmla="*/ 1 w 155"/>
                <a:gd name="T33" fmla="*/ 85 h 154"/>
                <a:gd name="T34" fmla="*/ 0 w 155"/>
                <a:gd name="T35" fmla="*/ 77 h 154"/>
                <a:gd name="T36" fmla="*/ 2 w 155"/>
                <a:gd name="T37" fmla="*/ 62 h 154"/>
                <a:gd name="T38" fmla="*/ 7 w 155"/>
                <a:gd name="T39" fmla="*/ 47 h 154"/>
                <a:gd name="T40" fmla="*/ 14 w 155"/>
                <a:gd name="T41" fmla="*/ 35 h 154"/>
                <a:gd name="T42" fmla="*/ 23 w 155"/>
                <a:gd name="T43" fmla="*/ 23 h 154"/>
                <a:gd name="T44" fmla="*/ 34 w 155"/>
                <a:gd name="T45" fmla="*/ 13 h 154"/>
                <a:gd name="T46" fmla="*/ 47 w 155"/>
                <a:gd name="T47" fmla="*/ 6 h 154"/>
                <a:gd name="T48" fmla="*/ 62 w 155"/>
                <a:gd name="T49" fmla="*/ 1 h 154"/>
                <a:gd name="T50" fmla="*/ 77 w 155"/>
                <a:gd name="T51" fmla="*/ 0 h 154"/>
                <a:gd name="T52" fmla="*/ 85 w 155"/>
                <a:gd name="T53" fmla="*/ 0 h 154"/>
                <a:gd name="T54" fmla="*/ 101 w 155"/>
                <a:gd name="T55" fmla="*/ 4 h 154"/>
                <a:gd name="T56" fmla="*/ 114 w 155"/>
                <a:gd name="T57" fmla="*/ 10 h 154"/>
                <a:gd name="T58" fmla="*/ 126 w 155"/>
                <a:gd name="T59" fmla="*/ 18 h 154"/>
                <a:gd name="T60" fmla="*/ 137 w 155"/>
                <a:gd name="T61" fmla="*/ 28 h 154"/>
                <a:gd name="T62" fmla="*/ 145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3" y="93"/>
                  </a:lnTo>
                  <a:lnTo>
                    <a:pt x="151" y="100"/>
                  </a:lnTo>
                  <a:lnTo>
                    <a:pt x="149" y="107"/>
                  </a:lnTo>
                  <a:lnTo>
                    <a:pt x="145" y="114"/>
                  </a:lnTo>
                  <a:lnTo>
                    <a:pt x="141" y="120"/>
                  </a:lnTo>
                  <a:lnTo>
                    <a:pt x="137" y="126"/>
                  </a:lnTo>
                  <a:lnTo>
                    <a:pt x="132" y="132"/>
                  </a:lnTo>
                  <a:lnTo>
                    <a:pt x="126" y="137"/>
                  </a:lnTo>
                  <a:lnTo>
                    <a:pt x="120" y="141"/>
                  </a:lnTo>
                  <a:lnTo>
                    <a:pt x="114" y="145"/>
                  </a:lnTo>
                  <a:lnTo>
                    <a:pt x="108" y="148"/>
                  </a:lnTo>
                  <a:lnTo>
                    <a:pt x="101" y="150"/>
                  </a:lnTo>
                  <a:lnTo>
                    <a:pt x="93" y="153"/>
                  </a:lnTo>
                  <a:lnTo>
                    <a:pt x="85" y="154"/>
                  </a:lnTo>
                  <a:lnTo>
                    <a:pt x="77" y="154"/>
                  </a:lnTo>
                  <a:lnTo>
                    <a:pt x="77" y="154"/>
                  </a:lnTo>
                  <a:lnTo>
                    <a:pt x="70" y="154"/>
                  </a:lnTo>
                  <a:lnTo>
                    <a:pt x="62" y="153"/>
                  </a:lnTo>
                  <a:lnTo>
                    <a:pt x="54" y="150"/>
                  </a:lnTo>
                  <a:lnTo>
                    <a:pt x="47" y="148"/>
                  </a:lnTo>
                  <a:lnTo>
                    <a:pt x="40" y="145"/>
                  </a:lnTo>
                  <a:lnTo>
                    <a:pt x="34" y="141"/>
                  </a:lnTo>
                  <a:lnTo>
                    <a:pt x="29" y="137"/>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8"/>
                  </a:lnTo>
                  <a:lnTo>
                    <a:pt x="34" y="13"/>
                  </a:lnTo>
                  <a:lnTo>
                    <a:pt x="40" y="10"/>
                  </a:lnTo>
                  <a:lnTo>
                    <a:pt x="47" y="6"/>
                  </a:lnTo>
                  <a:lnTo>
                    <a:pt x="54" y="4"/>
                  </a:lnTo>
                  <a:lnTo>
                    <a:pt x="62" y="1"/>
                  </a:lnTo>
                  <a:lnTo>
                    <a:pt x="70" y="0"/>
                  </a:lnTo>
                  <a:lnTo>
                    <a:pt x="77" y="0"/>
                  </a:lnTo>
                  <a:lnTo>
                    <a:pt x="77" y="0"/>
                  </a:lnTo>
                  <a:lnTo>
                    <a:pt x="85" y="0"/>
                  </a:lnTo>
                  <a:lnTo>
                    <a:pt x="93" y="1"/>
                  </a:lnTo>
                  <a:lnTo>
                    <a:pt x="101" y="4"/>
                  </a:lnTo>
                  <a:lnTo>
                    <a:pt x="108" y="6"/>
                  </a:lnTo>
                  <a:lnTo>
                    <a:pt x="114" y="10"/>
                  </a:lnTo>
                  <a:lnTo>
                    <a:pt x="120" y="13"/>
                  </a:lnTo>
                  <a:lnTo>
                    <a:pt x="126" y="18"/>
                  </a:lnTo>
                  <a:lnTo>
                    <a:pt x="132" y="23"/>
                  </a:lnTo>
                  <a:lnTo>
                    <a:pt x="137" y="28"/>
                  </a:lnTo>
                  <a:lnTo>
                    <a:pt x="141" y="35"/>
                  </a:lnTo>
                  <a:lnTo>
                    <a:pt x="145"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0" name="Freeform 1941">
              <a:extLst>
                <a:ext uri="{FF2B5EF4-FFF2-40B4-BE49-F238E27FC236}">
                  <a16:creationId xmlns:a16="http://schemas.microsoft.com/office/drawing/2014/main" id="{DD8D2953-48AE-4A3C-8937-82328001AB04}"/>
                </a:ext>
              </a:extLst>
            </p:cNvPr>
            <p:cNvSpPr>
              <a:spLocks/>
            </p:cNvSpPr>
            <p:nvPr/>
          </p:nvSpPr>
          <p:spPr bwMode="auto">
            <a:xfrm>
              <a:off x="9710738" y="4646613"/>
              <a:ext cx="47625" cy="47625"/>
            </a:xfrm>
            <a:custGeom>
              <a:avLst/>
              <a:gdLst>
                <a:gd name="T0" fmla="*/ 154 w 154"/>
                <a:gd name="T1" fmla="*/ 78 h 154"/>
                <a:gd name="T2" fmla="*/ 153 w 154"/>
                <a:gd name="T3" fmla="*/ 92 h 154"/>
                <a:gd name="T4" fmla="*/ 148 w 154"/>
                <a:gd name="T5" fmla="*/ 107 h 154"/>
                <a:gd name="T6" fmla="*/ 141 w 154"/>
                <a:gd name="T7" fmla="*/ 120 h 154"/>
                <a:gd name="T8" fmla="*/ 132 w 154"/>
                <a:gd name="T9" fmla="*/ 131 h 154"/>
                <a:gd name="T10" fmla="*/ 121 w 154"/>
                <a:gd name="T11" fmla="*/ 140 h 154"/>
                <a:gd name="T12" fmla="*/ 107 w 154"/>
                <a:gd name="T13" fmla="*/ 148 h 154"/>
                <a:gd name="T14" fmla="*/ 92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8 w 154"/>
                <a:gd name="T27" fmla="*/ 126 h 154"/>
                <a:gd name="T28" fmla="*/ 10 w 154"/>
                <a:gd name="T29" fmla="*/ 114 h 154"/>
                <a:gd name="T30" fmla="*/ 4 w 154"/>
                <a:gd name="T31" fmla="*/ 100 h 154"/>
                <a:gd name="T32" fmla="*/ 0 w 154"/>
                <a:gd name="T33" fmla="*/ 84 h 154"/>
                <a:gd name="T34" fmla="*/ 0 w 154"/>
                <a:gd name="T35" fmla="*/ 78 h 154"/>
                <a:gd name="T36" fmla="*/ 1 w 154"/>
                <a:gd name="T37" fmla="*/ 62 h 154"/>
                <a:gd name="T38" fmla="*/ 6 w 154"/>
                <a:gd name="T39" fmla="*/ 47 h 154"/>
                <a:gd name="T40" fmla="*/ 13 w 154"/>
                <a:gd name="T41" fmla="*/ 34 h 154"/>
                <a:gd name="T42" fmla="*/ 22 w 154"/>
                <a:gd name="T43" fmla="*/ 23 h 154"/>
                <a:gd name="T44" fmla="*/ 34 w 154"/>
                <a:gd name="T45" fmla="*/ 13 h 154"/>
                <a:gd name="T46" fmla="*/ 47 w 154"/>
                <a:gd name="T47" fmla="*/ 5 h 154"/>
                <a:gd name="T48" fmla="*/ 61 w 154"/>
                <a:gd name="T49" fmla="*/ 2 h 154"/>
                <a:gd name="T50" fmla="*/ 77 w 154"/>
                <a:gd name="T51" fmla="*/ 0 h 154"/>
                <a:gd name="T52" fmla="*/ 85 w 154"/>
                <a:gd name="T53" fmla="*/ 0 h 154"/>
                <a:gd name="T54" fmla="*/ 100 w 154"/>
                <a:gd name="T55" fmla="*/ 3 h 154"/>
                <a:gd name="T56" fmla="*/ 114 w 154"/>
                <a:gd name="T57" fmla="*/ 9 h 154"/>
                <a:gd name="T58" fmla="*/ 126 w 154"/>
                <a:gd name="T59" fmla="*/ 18 h 154"/>
                <a:gd name="T60" fmla="*/ 137 w 154"/>
                <a:gd name="T61" fmla="*/ 28 h 154"/>
                <a:gd name="T62" fmla="*/ 145 w 154"/>
                <a:gd name="T63" fmla="*/ 40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4"/>
                  </a:lnTo>
                  <a:lnTo>
                    <a:pt x="153" y="92"/>
                  </a:lnTo>
                  <a:lnTo>
                    <a:pt x="150" y="100"/>
                  </a:lnTo>
                  <a:lnTo>
                    <a:pt x="148" y="107"/>
                  </a:lnTo>
                  <a:lnTo>
                    <a:pt x="145" y="114"/>
                  </a:lnTo>
                  <a:lnTo>
                    <a:pt x="141" y="120"/>
                  </a:lnTo>
                  <a:lnTo>
                    <a:pt x="137" y="126"/>
                  </a:lnTo>
                  <a:lnTo>
                    <a:pt x="132" y="131"/>
                  </a:lnTo>
                  <a:lnTo>
                    <a:pt x="126" y="136"/>
                  </a:lnTo>
                  <a:lnTo>
                    <a:pt x="121" y="140"/>
                  </a:lnTo>
                  <a:lnTo>
                    <a:pt x="114" y="145"/>
                  </a:lnTo>
                  <a:lnTo>
                    <a:pt x="107" y="148"/>
                  </a:lnTo>
                  <a:lnTo>
                    <a:pt x="100" y="151"/>
                  </a:lnTo>
                  <a:lnTo>
                    <a:pt x="92" y="152"/>
                  </a:lnTo>
                  <a:lnTo>
                    <a:pt x="85" y="153"/>
                  </a:lnTo>
                  <a:lnTo>
                    <a:pt x="77" y="154"/>
                  </a:lnTo>
                  <a:lnTo>
                    <a:pt x="77" y="154"/>
                  </a:lnTo>
                  <a:lnTo>
                    <a:pt x="69" y="153"/>
                  </a:lnTo>
                  <a:lnTo>
                    <a:pt x="61" y="152"/>
                  </a:lnTo>
                  <a:lnTo>
                    <a:pt x="54" y="151"/>
                  </a:lnTo>
                  <a:lnTo>
                    <a:pt x="47" y="148"/>
                  </a:lnTo>
                  <a:lnTo>
                    <a:pt x="40" y="145"/>
                  </a:lnTo>
                  <a:lnTo>
                    <a:pt x="34" y="140"/>
                  </a:lnTo>
                  <a:lnTo>
                    <a:pt x="28" y="136"/>
                  </a:lnTo>
                  <a:lnTo>
                    <a:pt x="22" y="131"/>
                  </a:lnTo>
                  <a:lnTo>
                    <a:pt x="18" y="126"/>
                  </a:lnTo>
                  <a:lnTo>
                    <a:pt x="13" y="120"/>
                  </a:lnTo>
                  <a:lnTo>
                    <a:pt x="10" y="114"/>
                  </a:lnTo>
                  <a:lnTo>
                    <a:pt x="6" y="107"/>
                  </a:lnTo>
                  <a:lnTo>
                    <a:pt x="4" y="100"/>
                  </a:lnTo>
                  <a:lnTo>
                    <a:pt x="1" y="92"/>
                  </a:lnTo>
                  <a:lnTo>
                    <a:pt x="0" y="84"/>
                  </a:lnTo>
                  <a:lnTo>
                    <a:pt x="0" y="78"/>
                  </a:lnTo>
                  <a:lnTo>
                    <a:pt x="0" y="78"/>
                  </a:lnTo>
                  <a:lnTo>
                    <a:pt x="0" y="70"/>
                  </a:lnTo>
                  <a:lnTo>
                    <a:pt x="1" y="62"/>
                  </a:lnTo>
                  <a:lnTo>
                    <a:pt x="4" y="55"/>
                  </a:lnTo>
                  <a:lnTo>
                    <a:pt x="6" y="47"/>
                  </a:lnTo>
                  <a:lnTo>
                    <a:pt x="10" y="40"/>
                  </a:lnTo>
                  <a:lnTo>
                    <a:pt x="13" y="34"/>
                  </a:lnTo>
                  <a:lnTo>
                    <a:pt x="18" y="28"/>
                  </a:lnTo>
                  <a:lnTo>
                    <a:pt x="22" y="23"/>
                  </a:lnTo>
                  <a:lnTo>
                    <a:pt x="28" y="18"/>
                  </a:lnTo>
                  <a:lnTo>
                    <a:pt x="34" y="13"/>
                  </a:lnTo>
                  <a:lnTo>
                    <a:pt x="40" y="9"/>
                  </a:lnTo>
                  <a:lnTo>
                    <a:pt x="47" y="5"/>
                  </a:lnTo>
                  <a:lnTo>
                    <a:pt x="54" y="3"/>
                  </a:lnTo>
                  <a:lnTo>
                    <a:pt x="61" y="2"/>
                  </a:lnTo>
                  <a:lnTo>
                    <a:pt x="69" y="0"/>
                  </a:lnTo>
                  <a:lnTo>
                    <a:pt x="77" y="0"/>
                  </a:lnTo>
                  <a:lnTo>
                    <a:pt x="77" y="0"/>
                  </a:lnTo>
                  <a:lnTo>
                    <a:pt x="85" y="0"/>
                  </a:lnTo>
                  <a:lnTo>
                    <a:pt x="92" y="2"/>
                  </a:lnTo>
                  <a:lnTo>
                    <a:pt x="100" y="3"/>
                  </a:lnTo>
                  <a:lnTo>
                    <a:pt x="107" y="5"/>
                  </a:lnTo>
                  <a:lnTo>
                    <a:pt x="114" y="9"/>
                  </a:lnTo>
                  <a:lnTo>
                    <a:pt x="121" y="13"/>
                  </a:lnTo>
                  <a:lnTo>
                    <a:pt x="126" y="18"/>
                  </a:lnTo>
                  <a:lnTo>
                    <a:pt x="132" y="23"/>
                  </a:lnTo>
                  <a:lnTo>
                    <a:pt x="137" y="28"/>
                  </a:lnTo>
                  <a:lnTo>
                    <a:pt x="141" y="34"/>
                  </a:lnTo>
                  <a:lnTo>
                    <a:pt x="145" y="40"/>
                  </a:lnTo>
                  <a:lnTo>
                    <a:pt x="148" y="47"/>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1" name="Freeform 1942">
              <a:extLst>
                <a:ext uri="{FF2B5EF4-FFF2-40B4-BE49-F238E27FC236}">
                  <a16:creationId xmlns:a16="http://schemas.microsoft.com/office/drawing/2014/main" id="{10445971-65B9-495A-A51C-6BD369CA71B1}"/>
                </a:ext>
              </a:extLst>
            </p:cNvPr>
            <p:cNvSpPr>
              <a:spLocks/>
            </p:cNvSpPr>
            <p:nvPr/>
          </p:nvSpPr>
          <p:spPr bwMode="auto">
            <a:xfrm>
              <a:off x="9780588" y="4646613"/>
              <a:ext cx="49213" cy="47625"/>
            </a:xfrm>
            <a:custGeom>
              <a:avLst/>
              <a:gdLst>
                <a:gd name="T0" fmla="*/ 155 w 155"/>
                <a:gd name="T1" fmla="*/ 78 h 154"/>
                <a:gd name="T2" fmla="*/ 153 w 155"/>
                <a:gd name="T3" fmla="*/ 92 h 154"/>
                <a:gd name="T4" fmla="*/ 148 w 155"/>
                <a:gd name="T5" fmla="*/ 107 h 154"/>
                <a:gd name="T6" fmla="*/ 141 w 155"/>
                <a:gd name="T7" fmla="*/ 120 h 154"/>
                <a:gd name="T8" fmla="*/ 132 w 155"/>
                <a:gd name="T9" fmla="*/ 131 h 154"/>
                <a:gd name="T10" fmla="*/ 121 w 155"/>
                <a:gd name="T11" fmla="*/ 140 h 154"/>
                <a:gd name="T12" fmla="*/ 108 w 155"/>
                <a:gd name="T13" fmla="*/ 148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9 w 155"/>
                <a:gd name="T25" fmla="*/ 136 h 154"/>
                <a:gd name="T26" fmla="*/ 18 w 155"/>
                <a:gd name="T27" fmla="*/ 126 h 154"/>
                <a:gd name="T28" fmla="*/ 10 w 155"/>
                <a:gd name="T29" fmla="*/ 114 h 154"/>
                <a:gd name="T30" fmla="*/ 4 w 155"/>
                <a:gd name="T31" fmla="*/ 100 h 154"/>
                <a:gd name="T32" fmla="*/ 0 w 155"/>
                <a:gd name="T33" fmla="*/ 84 h 154"/>
                <a:gd name="T34" fmla="*/ 0 w 155"/>
                <a:gd name="T35" fmla="*/ 78 h 154"/>
                <a:gd name="T36" fmla="*/ 2 w 155"/>
                <a:gd name="T37" fmla="*/ 62 h 154"/>
                <a:gd name="T38" fmla="*/ 6 w 155"/>
                <a:gd name="T39" fmla="*/ 47 h 154"/>
                <a:gd name="T40" fmla="*/ 14 w 155"/>
                <a:gd name="T41" fmla="*/ 34 h 154"/>
                <a:gd name="T42" fmla="*/ 23 w 155"/>
                <a:gd name="T43" fmla="*/ 23 h 154"/>
                <a:gd name="T44" fmla="*/ 35 w 155"/>
                <a:gd name="T45" fmla="*/ 13 h 154"/>
                <a:gd name="T46" fmla="*/ 47 w 155"/>
                <a:gd name="T47" fmla="*/ 5 h 154"/>
                <a:gd name="T48" fmla="*/ 62 w 155"/>
                <a:gd name="T49" fmla="*/ 2 h 154"/>
                <a:gd name="T50" fmla="*/ 77 w 155"/>
                <a:gd name="T51" fmla="*/ 0 h 154"/>
                <a:gd name="T52" fmla="*/ 85 w 155"/>
                <a:gd name="T53" fmla="*/ 0 h 154"/>
                <a:gd name="T54" fmla="*/ 100 w 155"/>
                <a:gd name="T55" fmla="*/ 3 h 154"/>
                <a:gd name="T56" fmla="*/ 114 w 155"/>
                <a:gd name="T57" fmla="*/ 9 h 154"/>
                <a:gd name="T58" fmla="*/ 126 w 155"/>
                <a:gd name="T59" fmla="*/ 18 h 154"/>
                <a:gd name="T60" fmla="*/ 137 w 155"/>
                <a:gd name="T61" fmla="*/ 28 h 154"/>
                <a:gd name="T62" fmla="*/ 146 w 155"/>
                <a:gd name="T63" fmla="*/ 40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4"/>
                  </a:lnTo>
                  <a:lnTo>
                    <a:pt x="153" y="92"/>
                  </a:lnTo>
                  <a:lnTo>
                    <a:pt x="151" y="100"/>
                  </a:lnTo>
                  <a:lnTo>
                    <a:pt x="148" y="107"/>
                  </a:lnTo>
                  <a:lnTo>
                    <a:pt x="146" y="114"/>
                  </a:lnTo>
                  <a:lnTo>
                    <a:pt x="141" y="120"/>
                  </a:lnTo>
                  <a:lnTo>
                    <a:pt x="137" y="126"/>
                  </a:lnTo>
                  <a:lnTo>
                    <a:pt x="132" y="131"/>
                  </a:lnTo>
                  <a:lnTo>
                    <a:pt x="126" y="136"/>
                  </a:lnTo>
                  <a:lnTo>
                    <a:pt x="121" y="140"/>
                  </a:lnTo>
                  <a:lnTo>
                    <a:pt x="114" y="145"/>
                  </a:lnTo>
                  <a:lnTo>
                    <a:pt x="108"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0"/>
                  </a:lnTo>
                  <a:lnTo>
                    <a:pt x="29" y="136"/>
                  </a:lnTo>
                  <a:lnTo>
                    <a:pt x="23" y="131"/>
                  </a:lnTo>
                  <a:lnTo>
                    <a:pt x="18" y="126"/>
                  </a:lnTo>
                  <a:lnTo>
                    <a:pt x="14" y="120"/>
                  </a:lnTo>
                  <a:lnTo>
                    <a:pt x="10" y="114"/>
                  </a:lnTo>
                  <a:lnTo>
                    <a:pt x="6" y="107"/>
                  </a:lnTo>
                  <a:lnTo>
                    <a:pt x="4" y="100"/>
                  </a:lnTo>
                  <a:lnTo>
                    <a:pt x="2" y="92"/>
                  </a:lnTo>
                  <a:lnTo>
                    <a:pt x="0" y="84"/>
                  </a:lnTo>
                  <a:lnTo>
                    <a:pt x="0" y="78"/>
                  </a:lnTo>
                  <a:lnTo>
                    <a:pt x="0" y="78"/>
                  </a:lnTo>
                  <a:lnTo>
                    <a:pt x="0" y="70"/>
                  </a:lnTo>
                  <a:lnTo>
                    <a:pt x="2" y="62"/>
                  </a:lnTo>
                  <a:lnTo>
                    <a:pt x="4" y="55"/>
                  </a:lnTo>
                  <a:lnTo>
                    <a:pt x="6" y="47"/>
                  </a:lnTo>
                  <a:lnTo>
                    <a:pt x="10" y="40"/>
                  </a:lnTo>
                  <a:lnTo>
                    <a:pt x="14" y="34"/>
                  </a:lnTo>
                  <a:lnTo>
                    <a:pt x="18" y="28"/>
                  </a:lnTo>
                  <a:lnTo>
                    <a:pt x="23" y="23"/>
                  </a:lnTo>
                  <a:lnTo>
                    <a:pt x="29" y="18"/>
                  </a:lnTo>
                  <a:lnTo>
                    <a:pt x="35" y="13"/>
                  </a:lnTo>
                  <a:lnTo>
                    <a:pt x="40" y="9"/>
                  </a:lnTo>
                  <a:lnTo>
                    <a:pt x="47" y="5"/>
                  </a:lnTo>
                  <a:lnTo>
                    <a:pt x="54" y="3"/>
                  </a:lnTo>
                  <a:lnTo>
                    <a:pt x="62" y="2"/>
                  </a:lnTo>
                  <a:lnTo>
                    <a:pt x="69" y="0"/>
                  </a:lnTo>
                  <a:lnTo>
                    <a:pt x="77" y="0"/>
                  </a:lnTo>
                  <a:lnTo>
                    <a:pt x="77" y="0"/>
                  </a:lnTo>
                  <a:lnTo>
                    <a:pt x="85" y="0"/>
                  </a:lnTo>
                  <a:lnTo>
                    <a:pt x="93" y="2"/>
                  </a:lnTo>
                  <a:lnTo>
                    <a:pt x="100" y="3"/>
                  </a:lnTo>
                  <a:lnTo>
                    <a:pt x="108" y="5"/>
                  </a:lnTo>
                  <a:lnTo>
                    <a:pt x="114" y="9"/>
                  </a:lnTo>
                  <a:lnTo>
                    <a:pt x="121" y="13"/>
                  </a:lnTo>
                  <a:lnTo>
                    <a:pt x="126" y="18"/>
                  </a:lnTo>
                  <a:lnTo>
                    <a:pt x="132" y="23"/>
                  </a:lnTo>
                  <a:lnTo>
                    <a:pt x="137" y="28"/>
                  </a:lnTo>
                  <a:lnTo>
                    <a:pt x="141" y="34"/>
                  </a:lnTo>
                  <a:lnTo>
                    <a:pt x="146" y="40"/>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2" name="Freeform 1943">
              <a:extLst>
                <a:ext uri="{FF2B5EF4-FFF2-40B4-BE49-F238E27FC236}">
                  <a16:creationId xmlns:a16="http://schemas.microsoft.com/office/drawing/2014/main" id="{80C0791D-944D-40FD-AF0A-EA32F9D69B90}"/>
                </a:ext>
              </a:extLst>
            </p:cNvPr>
            <p:cNvSpPr>
              <a:spLocks/>
            </p:cNvSpPr>
            <p:nvPr/>
          </p:nvSpPr>
          <p:spPr bwMode="auto">
            <a:xfrm>
              <a:off x="9710738" y="4786313"/>
              <a:ext cx="47625" cy="49213"/>
            </a:xfrm>
            <a:custGeom>
              <a:avLst/>
              <a:gdLst>
                <a:gd name="T0" fmla="*/ 154 w 154"/>
                <a:gd name="T1" fmla="*/ 78 h 154"/>
                <a:gd name="T2" fmla="*/ 153 w 154"/>
                <a:gd name="T3" fmla="*/ 92 h 154"/>
                <a:gd name="T4" fmla="*/ 148 w 154"/>
                <a:gd name="T5" fmla="*/ 107 h 154"/>
                <a:gd name="T6" fmla="*/ 141 w 154"/>
                <a:gd name="T7" fmla="*/ 120 h 154"/>
                <a:gd name="T8" fmla="*/ 132 w 154"/>
                <a:gd name="T9" fmla="*/ 131 h 154"/>
                <a:gd name="T10" fmla="*/ 121 w 154"/>
                <a:gd name="T11" fmla="*/ 140 h 154"/>
                <a:gd name="T12" fmla="*/ 107 w 154"/>
                <a:gd name="T13" fmla="*/ 148 h 154"/>
                <a:gd name="T14" fmla="*/ 92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8 w 154"/>
                <a:gd name="T27" fmla="*/ 126 h 154"/>
                <a:gd name="T28" fmla="*/ 10 w 154"/>
                <a:gd name="T29" fmla="*/ 114 h 154"/>
                <a:gd name="T30" fmla="*/ 4 w 154"/>
                <a:gd name="T31" fmla="*/ 100 h 154"/>
                <a:gd name="T32" fmla="*/ 0 w 154"/>
                <a:gd name="T33" fmla="*/ 84 h 154"/>
                <a:gd name="T34" fmla="*/ 0 w 154"/>
                <a:gd name="T35" fmla="*/ 78 h 154"/>
                <a:gd name="T36" fmla="*/ 1 w 154"/>
                <a:gd name="T37" fmla="*/ 61 h 154"/>
                <a:gd name="T38" fmla="*/ 6 w 154"/>
                <a:gd name="T39" fmla="*/ 47 h 154"/>
                <a:gd name="T40" fmla="*/ 13 w 154"/>
                <a:gd name="T41" fmla="*/ 34 h 154"/>
                <a:gd name="T42" fmla="*/ 22 w 154"/>
                <a:gd name="T43" fmla="*/ 23 h 154"/>
                <a:gd name="T44" fmla="*/ 34 w 154"/>
                <a:gd name="T45" fmla="*/ 13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7 w 154"/>
                <a:gd name="T61" fmla="*/ 28 h 154"/>
                <a:gd name="T62" fmla="*/ 145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4"/>
                  </a:lnTo>
                  <a:lnTo>
                    <a:pt x="153" y="92"/>
                  </a:lnTo>
                  <a:lnTo>
                    <a:pt x="150" y="100"/>
                  </a:lnTo>
                  <a:lnTo>
                    <a:pt x="148" y="107"/>
                  </a:lnTo>
                  <a:lnTo>
                    <a:pt x="145" y="114"/>
                  </a:lnTo>
                  <a:lnTo>
                    <a:pt x="141" y="120"/>
                  </a:lnTo>
                  <a:lnTo>
                    <a:pt x="137" y="126"/>
                  </a:lnTo>
                  <a:lnTo>
                    <a:pt x="132" y="131"/>
                  </a:lnTo>
                  <a:lnTo>
                    <a:pt x="126" y="137"/>
                  </a:lnTo>
                  <a:lnTo>
                    <a:pt x="121" y="140"/>
                  </a:lnTo>
                  <a:lnTo>
                    <a:pt x="114" y="145"/>
                  </a:lnTo>
                  <a:lnTo>
                    <a:pt x="107" y="148"/>
                  </a:lnTo>
                  <a:lnTo>
                    <a:pt x="100" y="151"/>
                  </a:lnTo>
                  <a:lnTo>
                    <a:pt x="92" y="153"/>
                  </a:lnTo>
                  <a:lnTo>
                    <a:pt x="85" y="154"/>
                  </a:lnTo>
                  <a:lnTo>
                    <a:pt x="77" y="154"/>
                  </a:lnTo>
                  <a:lnTo>
                    <a:pt x="77" y="154"/>
                  </a:lnTo>
                  <a:lnTo>
                    <a:pt x="69" y="154"/>
                  </a:lnTo>
                  <a:lnTo>
                    <a:pt x="61" y="153"/>
                  </a:lnTo>
                  <a:lnTo>
                    <a:pt x="54" y="151"/>
                  </a:lnTo>
                  <a:lnTo>
                    <a:pt x="47" y="148"/>
                  </a:lnTo>
                  <a:lnTo>
                    <a:pt x="40" y="145"/>
                  </a:lnTo>
                  <a:lnTo>
                    <a:pt x="34" y="140"/>
                  </a:lnTo>
                  <a:lnTo>
                    <a:pt x="28" y="137"/>
                  </a:lnTo>
                  <a:lnTo>
                    <a:pt x="22" y="131"/>
                  </a:lnTo>
                  <a:lnTo>
                    <a:pt x="18" y="126"/>
                  </a:lnTo>
                  <a:lnTo>
                    <a:pt x="13" y="120"/>
                  </a:lnTo>
                  <a:lnTo>
                    <a:pt x="10" y="114"/>
                  </a:lnTo>
                  <a:lnTo>
                    <a:pt x="6" y="107"/>
                  </a:lnTo>
                  <a:lnTo>
                    <a:pt x="4" y="100"/>
                  </a:lnTo>
                  <a:lnTo>
                    <a:pt x="1" y="92"/>
                  </a:lnTo>
                  <a:lnTo>
                    <a:pt x="0" y="84"/>
                  </a:lnTo>
                  <a:lnTo>
                    <a:pt x="0" y="78"/>
                  </a:lnTo>
                  <a:lnTo>
                    <a:pt x="0" y="78"/>
                  </a:lnTo>
                  <a:lnTo>
                    <a:pt x="0" y="70"/>
                  </a:lnTo>
                  <a:lnTo>
                    <a:pt x="1" y="61"/>
                  </a:lnTo>
                  <a:lnTo>
                    <a:pt x="4" y="55"/>
                  </a:lnTo>
                  <a:lnTo>
                    <a:pt x="6" y="47"/>
                  </a:lnTo>
                  <a:lnTo>
                    <a:pt x="10" y="41"/>
                  </a:lnTo>
                  <a:lnTo>
                    <a:pt x="13" y="34"/>
                  </a:lnTo>
                  <a:lnTo>
                    <a:pt x="18" y="28"/>
                  </a:lnTo>
                  <a:lnTo>
                    <a:pt x="22" y="23"/>
                  </a:lnTo>
                  <a:lnTo>
                    <a:pt x="28" y="18"/>
                  </a:lnTo>
                  <a:lnTo>
                    <a:pt x="34" y="13"/>
                  </a:lnTo>
                  <a:lnTo>
                    <a:pt x="40" y="9"/>
                  </a:lnTo>
                  <a:lnTo>
                    <a:pt x="47" y="7"/>
                  </a:lnTo>
                  <a:lnTo>
                    <a:pt x="54" y="3"/>
                  </a:lnTo>
                  <a:lnTo>
                    <a:pt x="61" y="2"/>
                  </a:lnTo>
                  <a:lnTo>
                    <a:pt x="69" y="1"/>
                  </a:lnTo>
                  <a:lnTo>
                    <a:pt x="77" y="0"/>
                  </a:lnTo>
                  <a:lnTo>
                    <a:pt x="77" y="0"/>
                  </a:lnTo>
                  <a:lnTo>
                    <a:pt x="85" y="1"/>
                  </a:lnTo>
                  <a:lnTo>
                    <a:pt x="92" y="2"/>
                  </a:lnTo>
                  <a:lnTo>
                    <a:pt x="100" y="3"/>
                  </a:lnTo>
                  <a:lnTo>
                    <a:pt x="107" y="7"/>
                  </a:lnTo>
                  <a:lnTo>
                    <a:pt x="114" y="9"/>
                  </a:lnTo>
                  <a:lnTo>
                    <a:pt x="121" y="13"/>
                  </a:lnTo>
                  <a:lnTo>
                    <a:pt x="126" y="18"/>
                  </a:lnTo>
                  <a:lnTo>
                    <a:pt x="132" y="23"/>
                  </a:lnTo>
                  <a:lnTo>
                    <a:pt x="137" y="28"/>
                  </a:lnTo>
                  <a:lnTo>
                    <a:pt x="141" y="34"/>
                  </a:lnTo>
                  <a:lnTo>
                    <a:pt x="145" y="41"/>
                  </a:lnTo>
                  <a:lnTo>
                    <a:pt x="148" y="47"/>
                  </a:lnTo>
                  <a:lnTo>
                    <a:pt x="150" y="55"/>
                  </a:lnTo>
                  <a:lnTo>
                    <a:pt x="153" y="61"/>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3" name="Freeform 1944">
              <a:extLst>
                <a:ext uri="{FF2B5EF4-FFF2-40B4-BE49-F238E27FC236}">
                  <a16:creationId xmlns:a16="http://schemas.microsoft.com/office/drawing/2014/main" id="{925D964D-EF61-455A-8437-DCC4B4DE7AB6}"/>
                </a:ext>
              </a:extLst>
            </p:cNvPr>
            <p:cNvSpPr>
              <a:spLocks/>
            </p:cNvSpPr>
            <p:nvPr/>
          </p:nvSpPr>
          <p:spPr bwMode="auto">
            <a:xfrm>
              <a:off x="9780588" y="4786313"/>
              <a:ext cx="49213" cy="49213"/>
            </a:xfrm>
            <a:custGeom>
              <a:avLst/>
              <a:gdLst>
                <a:gd name="T0" fmla="*/ 155 w 155"/>
                <a:gd name="T1" fmla="*/ 78 h 154"/>
                <a:gd name="T2" fmla="*/ 153 w 155"/>
                <a:gd name="T3" fmla="*/ 92 h 154"/>
                <a:gd name="T4" fmla="*/ 148 w 155"/>
                <a:gd name="T5" fmla="*/ 107 h 154"/>
                <a:gd name="T6" fmla="*/ 141 w 155"/>
                <a:gd name="T7" fmla="*/ 120 h 154"/>
                <a:gd name="T8" fmla="*/ 132 w 155"/>
                <a:gd name="T9" fmla="*/ 131 h 154"/>
                <a:gd name="T10" fmla="*/ 121 w 155"/>
                <a:gd name="T11" fmla="*/ 140 h 154"/>
                <a:gd name="T12" fmla="*/ 108 w 155"/>
                <a:gd name="T13" fmla="*/ 148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9 w 155"/>
                <a:gd name="T25" fmla="*/ 137 h 154"/>
                <a:gd name="T26" fmla="*/ 18 w 155"/>
                <a:gd name="T27" fmla="*/ 126 h 154"/>
                <a:gd name="T28" fmla="*/ 10 w 155"/>
                <a:gd name="T29" fmla="*/ 114 h 154"/>
                <a:gd name="T30" fmla="*/ 4 w 155"/>
                <a:gd name="T31" fmla="*/ 100 h 154"/>
                <a:gd name="T32" fmla="*/ 0 w 155"/>
                <a:gd name="T33" fmla="*/ 84 h 154"/>
                <a:gd name="T34" fmla="*/ 0 w 155"/>
                <a:gd name="T35" fmla="*/ 78 h 154"/>
                <a:gd name="T36" fmla="*/ 2 w 155"/>
                <a:gd name="T37" fmla="*/ 61 h 154"/>
                <a:gd name="T38" fmla="*/ 6 w 155"/>
                <a:gd name="T39" fmla="*/ 47 h 154"/>
                <a:gd name="T40" fmla="*/ 14 w 155"/>
                <a:gd name="T41" fmla="*/ 34 h 154"/>
                <a:gd name="T42" fmla="*/ 23 w 155"/>
                <a:gd name="T43" fmla="*/ 23 h 154"/>
                <a:gd name="T44" fmla="*/ 35 w 155"/>
                <a:gd name="T45" fmla="*/ 13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8 h 154"/>
                <a:gd name="T62" fmla="*/ 146 w 155"/>
                <a:gd name="T63" fmla="*/ 41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4"/>
                  </a:lnTo>
                  <a:lnTo>
                    <a:pt x="153" y="92"/>
                  </a:lnTo>
                  <a:lnTo>
                    <a:pt x="151" y="100"/>
                  </a:lnTo>
                  <a:lnTo>
                    <a:pt x="148" y="107"/>
                  </a:lnTo>
                  <a:lnTo>
                    <a:pt x="146" y="114"/>
                  </a:lnTo>
                  <a:lnTo>
                    <a:pt x="141" y="120"/>
                  </a:lnTo>
                  <a:lnTo>
                    <a:pt x="137" y="126"/>
                  </a:lnTo>
                  <a:lnTo>
                    <a:pt x="132" y="131"/>
                  </a:lnTo>
                  <a:lnTo>
                    <a:pt x="126" y="137"/>
                  </a:lnTo>
                  <a:lnTo>
                    <a:pt x="121" y="140"/>
                  </a:lnTo>
                  <a:lnTo>
                    <a:pt x="114" y="145"/>
                  </a:lnTo>
                  <a:lnTo>
                    <a:pt x="108" y="148"/>
                  </a:lnTo>
                  <a:lnTo>
                    <a:pt x="100" y="151"/>
                  </a:lnTo>
                  <a:lnTo>
                    <a:pt x="93" y="153"/>
                  </a:lnTo>
                  <a:lnTo>
                    <a:pt x="85" y="154"/>
                  </a:lnTo>
                  <a:lnTo>
                    <a:pt x="77" y="154"/>
                  </a:lnTo>
                  <a:lnTo>
                    <a:pt x="77" y="154"/>
                  </a:lnTo>
                  <a:lnTo>
                    <a:pt x="69" y="154"/>
                  </a:lnTo>
                  <a:lnTo>
                    <a:pt x="62" y="153"/>
                  </a:lnTo>
                  <a:lnTo>
                    <a:pt x="54" y="151"/>
                  </a:lnTo>
                  <a:lnTo>
                    <a:pt x="47" y="148"/>
                  </a:lnTo>
                  <a:lnTo>
                    <a:pt x="40" y="145"/>
                  </a:lnTo>
                  <a:lnTo>
                    <a:pt x="35" y="140"/>
                  </a:lnTo>
                  <a:lnTo>
                    <a:pt x="29" y="137"/>
                  </a:lnTo>
                  <a:lnTo>
                    <a:pt x="23" y="131"/>
                  </a:lnTo>
                  <a:lnTo>
                    <a:pt x="18" y="126"/>
                  </a:lnTo>
                  <a:lnTo>
                    <a:pt x="14" y="120"/>
                  </a:lnTo>
                  <a:lnTo>
                    <a:pt x="10" y="114"/>
                  </a:lnTo>
                  <a:lnTo>
                    <a:pt x="6" y="107"/>
                  </a:lnTo>
                  <a:lnTo>
                    <a:pt x="4" y="100"/>
                  </a:lnTo>
                  <a:lnTo>
                    <a:pt x="2" y="92"/>
                  </a:lnTo>
                  <a:lnTo>
                    <a:pt x="0" y="84"/>
                  </a:lnTo>
                  <a:lnTo>
                    <a:pt x="0" y="78"/>
                  </a:lnTo>
                  <a:lnTo>
                    <a:pt x="0" y="78"/>
                  </a:lnTo>
                  <a:lnTo>
                    <a:pt x="0" y="70"/>
                  </a:lnTo>
                  <a:lnTo>
                    <a:pt x="2" y="61"/>
                  </a:lnTo>
                  <a:lnTo>
                    <a:pt x="4" y="55"/>
                  </a:lnTo>
                  <a:lnTo>
                    <a:pt x="6" y="47"/>
                  </a:lnTo>
                  <a:lnTo>
                    <a:pt x="10" y="41"/>
                  </a:lnTo>
                  <a:lnTo>
                    <a:pt x="14" y="34"/>
                  </a:lnTo>
                  <a:lnTo>
                    <a:pt x="18" y="28"/>
                  </a:lnTo>
                  <a:lnTo>
                    <a:pt x="23" y="23"/>
                  </a:lnTo>
                  <a:lnTo>
                    <a:pt x="29" y="18"/>
                  </a:lnTo>
                  <a:lnTo>
                    <a:pt x="35" y="13"/>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1" y="13"/>
                  </a:lnTo>
                  <a:lnTo>
                    <a:pt x="126" y="18"/>
                  </a:lnTo>
                  <a:lnTo>
                    <a:pt x="132" y="23"/>
                  </a:lnTo>
                  <a:lnTo>
                    <a:pt x="137" y="28"/>
                  </a:lnTo>
                  <a:lnTo>
                    <a:pt x="141" y="34"/>
                  </a:lnTo>
                  <a:lnTo>
                    <a:pt x="146" y="41"/>
                  </a:lnTo>
                  <a:lnTo>
                    <a:pt x="148" y="47"/>
                  </a:lnTo>
                  <a:lnTo>
                    <a:pt x="151" y="55"/>
                  </a:lnTo>
                  <a:lnTo>
                    <a:pt x="153" y="61"/>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4" name="Freeform 1945">
              <a:extLst>
                <a:ext uri="{FF2B5EF4-FFF2-40B4-BE49-F238E27FC236}">
                  <a16:creationId xmlns:a16="http://schemas.microsoft.com/office/drawing/2014/main" id="{62FEC83D-65D9-48F0-8074-18357678790F}"/>
                </a:ext>
              </a:extLst>
            </p:cNvPr>
            <p:cNvSpPr>
              <a:spLocks/>
            </p:cNvSpPr>
            <p:nvPr/>
          </p:nvSpPr>
          <p:spPr bwMode="auto">
            <a:xfrm>
              <a:off x="9710738" y="4716463"/>
              <a:ext cx="47625" cy="49213"/>
            </a:xfrm>
            <a:custGeom>
              <a:avLst/>
              <a:gdLst>
                <a:gd name="T0" fmla="*/ 154 w 154"/>
                <a:gd name="T1" fmla="*/ 78 h 154"/>
                <a:gd name="T2" fmla="*/ 153 w 154"/>
                <a:gd name="T3" fmla="*/ 92 h 154"/>
                <a:gd name="T4" fmla="*/ 148 w 154"/>
                <a:gd name="T5" fmla="*/ 107 h 154"/>
                <a:gd name="T6" fmla="*/ 141 w 154"/>
                <a:gd name="T7" fmla="*/ 120 h 154"/>
                <a:gd name="T8" fmla="*/ 132 w 154"/>
                <a:gd name="T9" fmla="*/ 131 h 154"/>
                <a:gd name="T10" fmla="*/ 121 w 154"/>
                <a:gd name="T11" fmla="*/ 140 h 154"/>
                <a:gd name="T12" fmla="*/ 107 w 154"/>
                <a:gd name="T13" fmla="*/ 148 h 154"/>
                <a:gd name="T14" fmla="*/ 92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8 w 154"/>
                <a:gd name="T27" fmla="*/ 126 h 154"/>
                <a:gd name="T28" fmla="*/ 10 w 154"/>
                <a:gd name="T29" fmla="*/ 114 h 154"/>
                <a:gd name="T30" fmla="*/ 4 w 154"/>
                <a:gd name="T31" fmla="*/ 100 h 154"/>
                <a:gd name="T32" fmla="*/ 0 w 154"/>
                <a:gd name="T33" fmla="*/ 84 h 154"/>
                <a:gd name="T34" fmla="*/ 0 w 154"/>
                <a:gd name="T35" fmla="*/ 78 h 154"/>
                <a:gd name="T36" fmla="*/ 1 w 154"/>
                <a:gd name="T37" fmla="*/ 62 h 154"/>
                <a:gd name="T38" fmla="*/ 6 w 154"/>
                <a:gd name="T39" fmla="*/ 47 h 154"/>
                <a:gd name="T40" fmla="*/ 13 w 154"/>
                <a:gd name="T41" fmla="*/ 34 h 154"/>
                <a:gd name="T42" fmla="*/ 22 w 154"/>
                <a:gd name="T43" fmla="*/ 23 h 154"/>
                <a:gd name="T44" fmla="*/ 34 w 154"/>
                <a:gd name="T45" fmla="*/ 13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7 w 154"/>
                <a:gd name="T61" fmla="*/ 28 h 154"/>
                <a:gd name="T62" fmla="*/ 145 w 154"/>
                <a:gd name="T63" fmla="*/ 40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4"/>
                  </a:lnTo>
                  <a:lnTo>
                    <a:pt x="153" y="92"/>
                  </a:lnTo>
                  <a:lnTo>
                    <a:pt x="150" y="100"/>
                  </a:lnTo>
                  <a:lnTo>
                    <a:pt x="148" y="107"/>
                  </a:lnTo>
                  <a:lnTo>
                    <a:pt x="145" y="114"/>
                  </a:lnTo>
                  <a:lnTo>
                    <a:pt x="141" y="120"/>
                  </a:lnTo>
                  <a:lnTo>
                    <a:pt x="137" y="126"/>
                  </a:lnTo>
                  <a:lnTo>
                    <a:pt x="132" y="131"/>
                  </a:lnTo>
                  <a:lnTo>
                    <a:pt x="126" y="136"/>
                  </a:lnTo>
                  <a:lnTo>
                    <a:pt x="121" y="140"/>
                  </a:lnTo>
                  <a:lnTo>
                    <a:pt x="114" y="145"/>
                  </a:lnTo>
                  <a:lnTo>
                    <a:pt x="107" y="148"/>
                  </a:lnTo>
                  <a:lnTo>
                    <a:pt x="100" y="151"/>
                  </a:lnTo>
                  <a:lnTo>
                    <a:pt x="92" y="152"/>
                  </a:lnTo>
                  <a:lnTo>
                    <a:pt x="85" y="153"/>
                  </a:lnTo>
                  <a:lnTo>
                    <a:pt x="77" y="154"/>
                  </a:lnTo>
                  <a:lnTo>
                    <a:pt x="77" y="154"/>
                  </a:lnTo>
                  <a:lnTo>
                    <a:pt x="69" y="153"/>
                  </a:lnTo>
                  <a:lnTo>
                    <a:pt x="61" y="152"/>
                  </a:lnTo>
                  <a:lnTo>
                    <a:pt x="54" y="151"/>
                  </a:lnTo>
                  <a:lnTo>
                    <a:pt x="47" y="148"/>
                  </a:lnTo>
                  <a:lnTo>
                    <a:pt x="40" y="145"/>
                  </a:lnTo>
                  <a:lnTo>
                    <a:pt x="34" y="140"/>
                  </a:lnTo>
                  <a:lnTo>
                    <a:pt x="28" y="136"/>
                  </a:lnTo>
                  <a:lnTo>
                    <a:pt x="22" y="131"/>
                  </a:lnTo>
                  <a:lnTo>
                    <a:pt x="18" y="126"/>
                  </a:lnTo>
                  <a:lnTo>
                    <a:pt x="13" y="120"/>
                  </a:lnTo>
                  <a:lnTo>
                    <a:pt x="10" y="114"/>
                  </a:lnTo>
                  <a:lnTo>
                    <a:pt x="6" y="107"/>
                  </a:lnTo>
                  <a:lnTo>
                    <a:pt x="4" y="100"/>
                  </a:lnTo>
                  <a:lnTo>
                    <a:pt x="1" y="92"/>
                  </a:lnTo>
                  <a:lnTo>
                    <a:pt x="0" y="84"/>
                  </a:lnTo>
                  <a:lnTo>
                    <a:pt x="0" y="78"/>
                  </a:lnTo>
                  <a:lnTo>
                    <a:pt x="0" y="78"/>
                  </a:lnTo>
                  <a:lnTo>
                    <a:pt x="0" y="70"/>
                  </a:lnTo>
                  <a:lnTo>
                    <a:pt x="1" y="62"/>
                  </a:lnTo>
                  <a:lnTo>
                    <a:pt x="4" y="55"/>
                  </a:lnTo>
                  <a:lnTo>
                    <a:pt x="6" y="47"/>
                  </a:lnTo>
                  <a:lnTo>
                    <a:pt x="10" y="40"/>
                  </a:lnTo>
                  <a:lnTo>
                    <a:pt x="13" y="34"/>
                  </a:lnTo>
                  <a:lnTo>
                    <a:pt x="18" y="28"/>
                  </a:lnTo>
                  <a:lnTo>
                    <a:pt x="22" y="23"/>
                  </a:lnTo>
                  <a:lnTo>
                    <a:pt x="28" y="18"/>
                  </a:lnTo>
                  <a:lnTo>
                    <a:pt x="34" y="13"/>
                  </a:lnTo>
                  <a:lnTo>
                    <a:pt x="40" y="9"/>
                  </a:lnTo>
                  <a:lnTo>
                    <a:pt x="47" y="7"/>
                  </a:lnTo>
                  <a:lnTo>
                    <a:pt x="54" y="3"/>
                  </a:lnTo>
                  <a:lnTo>
                    <a:pt x="61" y="2"/>
                  </a:lnTo>
                  <a:lnTo>
                    <a:pt x="69" y="1"/>
                  </a:lnTo>
                  <a:lnTo>
                    <a:pt x="77" y="0"/>
                  </a:lnTo>
                  <a:lnTo>
                    <a:pt x="77" y="0"/>
                  </a:lnTo>
                  <a:lnTo>
                    <a:pt x="85" y="1"/>
                  </a:lnTo>
                  <a:lnTo>
                    <a:pt x="92" y="2"/>
                  </a:lnTo>
                  <a:lnTo>
                    <a:pt x="100" y="3"/>
                  </a:lnTo>
                  <a:lnTo>
                    <a:pt x="107" y="7"/>
                  </a:lnTo>
                  <a:lnTo>
                    <a:pt x="114" y="9"/>
                  </a:lnTo>
                  <a:lnTo>
                    <a:pt x="121" y="13"/>
                  </a:lnTo>
                  <a:lnTo>
                    <a:pt x="126" y="18"/>
                  </a:lnTo>
                  <a:lnTo>
                    <a:pt x="132" y="23"/>
                  </a:lnTo>
                  <a:lnTo>
                    <a:pt x="137" y="28"/>
                  </a:lnTo>
                  <a:lnTo>
                    <a:pt x="141" y="34"/>
                  </a:lnTo>
                  <a:lnTo>
                    <a:pt x="145" y="40"/>
                  </a:lnTo>
                  <a:lnTo>
                    <a:pt x="148" y="47"/>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5" name="Freeform 1946">
              <a:extLst>
                <a:ext uri="{FF2B5EF4-FFF2-40B4-BE49-F238E27FC236}">
                  <a16:creationId xmlns:a16="http://schemas.microsoft.com/office/drawing/2014/main" id="{9A2E5BC4-C552-4AE3-82B3-700D4F15CFFD}"/>
                </a:ext>
              </a:extLst>
            </p:cNvPr>
            <p:cNvSpPr>
              <a:spLocks/>
            </p:cNvSpPr>
            <p:nvPr/>
          </p:nvSpPr>
          <p:spPr bwMode="auto">
            <a:xfrm>
              <a:off x="9780588" y="4716463"/>
              <a:ext cx="49213" cy="49213"/>
            </a:xfrm>
            <a:custGeom>
              <a:avLst/>
              <a:gdLst>
                <a:gd name="T0" fmla="*/ 155 w 155"/>
                <a:gd name="T1" fmla="*/ 78 h 154"/>
                <a:gd name="T2" fmla="*/ 153 w 155"/>
                <a:gd name="T3" fmla="*/ 92 h 154"/>
                <a:gd name="T4" fmla="*/ 148 w 155"/>
                <a:gd name="T5" fmla="*/ 107 h 154"/>
                <a:gd name="T6" fmla="*/ 141 w 155"/>
                <a:gd name="T7" fmla="*/ 120 h 154"/>
                <a:gd name="T8" fmla="*/ 132 w 155"/>
                <a:gd name="T9" fmla="*/ 131 h 154"/>
                <a:gd name="T10" fmla="*/ 121 w 155"/>
                <a:gd name="T11" fmla="*/ 140 h 154"/>
                <a:gd name="T12" fmla="*/ 108 w 155"/>
                <a:gd name="T13" fmla="*/ 148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9 w 155"/>
                <a:gd name="T25" fmla="*/ 136 h 154"/>
                <a:gd name="T26" fmla="*/ 18 w 155"/>
                <a:gd name="T27" fmla="*/ 126 h 154"/>
                <a:gd name="T28" fmla="*/ 10 w 155"/>
                <a:gd name="T29" fmla="*/ 114 h 154"/>
                <a:gd name="T30" fmla="*/ 4 w 155"/>
                <a:gd name="T31" fmla="*/ 100 h 154"/>
                <a:gd name="T32" fmla="*/ 0 w 155"/>
                <a:gd name="T33" fmla="*/ 84 h 154"/>
                <a:gd name="T34" fmla="*/ 0 w 155"/>
                <a:gd name="T35" fmla="*/ 78 h 154"/>
                <a:gd name="T36" fmla="*/ 2 w 155"/>
                <a:gd name="T37" fmla="*/ 62 h 154"/>
                <a:gd name="T38" fmla="*/ 6 w 155"/>
                <a:gd name="T39" fmla="*/ 47 h 154"/>
                <a:gd name="T40" fmla="*/ 14 w 155"/>
                <a:gd name="T41" fmla="*/ 34 h 154"/>
                <a:gd name="T42" fmla="*/ 23 w 155"/>
                <a:gd name="T43" fmla="*/ 23 h 154"/>
                <a:gd name="T44" fmla="*/ 35 w 155"/>
                <a:gd name="T45" fmla="*/ 13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8 h 154"/>
                <a:gd name="T62" fmla="*/ 146 w 155"/>
                <a:gd name="T63" fmla="*/ 40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4"/>
                  </a:lnTo>
                  <a:lnTo>
                    <a:pt x="153" y="92"/>
                  </a:lnTo>
                  <a:lnTo>
                    <a:pt x="151" y="100"/>
                  </a:lnTo>
                  <a:lnTo>
                    <a:pt x="148" y="107"/>
                  </a:lnTo>
                  <a:lnTo>
                    <a:pt x="146" y="114"/>
                  </a:lnTo>
                  <a:lnTo>
                    <a:pt x="141" y="120"/>
                  </a:lnTo>
                  <a:lnTo>
                    <a:pt x="137" y="126"/>
                  </a:lnTo>
                  <a:lnTo>
                    <a:pt x="132" y="131"/>
                  </a:lnTo>
                  <a:lnTo>
                    <a:pt x="126" y="136"/>
                  </a:lnTo>
                  <a:lnTo>
                    <a:pt x="121" y="140"/>
                  </a:lnTo>
                  <a:lnTo>
                    <a:pt x="114" y="145"/>
                  </a:lnTo>
                  <a:lnTo>
                    <a:pt x="108"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0"/>
                  </a:lnTo>
                  <a:lnTo>
                    <a:pt x="29" y="136"/>
                  </a:lnTo>
                  <a:lnTo>
                    <a:pt x="23" y="131"/>
                  </a:lnTo>
                  <a:lnTo>
                    <a:pt x="18" y="126"/>
                  </a:lnTo>
                  <a:lnTo>
                    <a:pt x="14" y="120"/>
                  </a:lnTo>
                  <a:lnTo>
                    <a:pt x="10" y="114"/>
                  </a:lnTo>
                  <a:lnTo>
                    <a:pt x="6" y="107"/>
                  </a:lnTo>
                  <a:lnTo>
                    <a:pt x="4" y="100"/>
                  </a:lnTo>
                  <a:lnTo>
                    <a:pt x="2" y="92"/>
                  </a:lnTo>
                  <a:lnTo>
                    <a:pt x="0" y="84"/>
                  </a:lnTo>
                  <a:lnTo>
                    <a:pt x="0" y="78"/>
                  </a:lnTo>
                  <a:lnTo>
                    <a:pt x="0" y="78"/>
                  </a:lnTo>
                  <a:lnTo>
                    <a:pt x="0" y="70"/>
                  </a:lnTo>
                  <a:lnTo>
                    <a:pt x="2" y="62"/>
                  </a:lnTo>
                  <a:lnTo>
                    <a:pt x="4" y="55"/>
                  </a:lnTo>
                  <a:lnTo>
                    <a:pt x="6" y="47"/>
                  </a:lnTo>
                  <a:lnTo>
                    <a:pt x="10" y="40"/>
                  </a:lnTo>
                  <a:lnTo>
                    <a:pt x="14" y="34"/>
                  </a:lnTo>
                  <a:lnTo>
                    <a:pt x="18" y="28"/>
                  </a:lnTo>
                  <a:lnTo>
                    <a:pt x="23" y="23"/>
                  </a:lnTo>
                  <a:lnTo>
                    <a:pt x="29" y="18"/>
                  </a:lnTo>
                  <a:lnTo>
                    <a:pt x="35" y="13"/>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1" y="13"/>
                  </a:lnTo>
                  <a:lnTo>
                    <a:pt x="126" y="18"/>
                  </a:lnTo>
                  <a:lnTo>
                    <a:pt x="132" y="23"/>
                  </a:lnTo>
                  <a:lnTo>
                    <a:pt x="137" y="28"/>
                  </a:lnTo>
                  <a:lnTo>
                    <a:pt x="141" y="34"/>
                  </a:lnTo>
                  <a:lnTo>
                    <a:pt x="146" y="40"/>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6" name="Freeform 1947">
              <a:extLst>
                <a:ext uri="{FF2B5EF4-FFF2-40B4-BE49-F238E27FC236}">
                  <a16:creationId xmlns:a16="http://schemas.microsoft.com/office/drawing/2014/main" id="{EA365CC4-5FB8-442D-88BD-78BC1E10464F}"/>
                </a:ext>
              </a:extLst>
            </p:cNvPr>
            <p:cNvSpPr>
              <a:spLocks/>
            </p:cNvSpPr>
            <p:nvPr/>
          </p:nvSpPr>
          <p:spPr bwMode="auto">
            <a:xfrm>
              <a:off x="9710738" y="4919663"/>
              <a:ext cx="47625" cy="49213"/>
            </a:xfrm>
            <a:custGeom>
              <a:avLst/>
              <a:gdLst>
                <a:gd name="T0" fmla="*/ 154 w 154"/>
                <a:gd name="T1" fmla="*/ 77 h 154"/>
                <a:gd name="T2" fmla="*/ 153 w 154"/>
                <a:gd name="T3" fmla="*/ 93 h 154"/>
                <a:gd name="T4" fmla="*/ 148 w 154"/>
                <a:gd name="T5" fmla="*/ 107 h 154"/>
                <a:gd name="T6" fmla="*/ 141 w 154"/>
                <a:gd name="T7" fmla="*/ 120 h 154"/>
                <a:gd name="T8" fmla="*/ 132 w 154"/>
                <a:gd name="T9" fmla="*/ 132 h 154"/>
                <a:gd name="T10" fmla="*/ 121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8 w 154"/>
                <a:gd name="T27" fmla="*/ 126 h 154"/>
                <a:gd name="T28" fmla="*/ 10 w 154"/>
                <a:gd name="T29" fmla="*/ 114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5 h 154"/>
                <a:gd name="T42" fmla="*/ 22 w 154"/>
                <a:gd name="T43" fmla="*/ 23 h 154"/>
                <a:gd name="T44" fmla="*/ 34 w 154"/>
                <a:gd name="T45" fmla="*/ 13 h 154"/>
                <a:gd name="T46" fmla="*/ 47 w 154"/>
                <a:gd name="T47" fmla="*/ 6 h 154"/>
                <a:gd name="T48" fmla="*/ 61 w 154"/>
                <a:gd name="T49" fmla="*/ 1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7 w 154"/>
                <a:gd name="T61" fmla="*/ 28 h 154"/>
                <a:gd name="T62" fmla="*/ 145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0" y="100"/>
                  </a:lnTo>
                  <a:lnTo>
                    <a:pt x="148" y="107"/>
                  </a:lnTo>
                  <a:lnTo>
                    <a:pt x="145" y="114"/>
                  </a:lnTo>
                  <a:lnTo>
                    <a:pt x="141" y="120"/>
                  </a:lnTo>
                  <a:lnTo>
                    <a:pt x="137" y="126"/>
                  </a:lnTo>
                  <a:lnTo>
                    <a:pt x="132" y="132"/>
                  </a:lnTo>
                  <a:lnTo>
                    <a:pt x="126" y="137"/>
                  </a:lnTo>
                  <a:lnTo>
                    <a:pt x="121"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4" y="141"/>
                  </a:lnTo>
                  <a:lnTo>
                    <a:pt x="28" y="137"/>
                  </a:lnTo>
                  <a:lnTo>
                    <a:pt x="22" y="132"/>
                  </a:lnTo>
                  <a:lnTo>
                    <a:pt x="18" y="126"/>
                  </a:lnTo>
                  <a:lnTo>
                    <a:pt x="13" y="120"/>
                  </a:lnTo>
                  <a:lnTo>
                    <a:pt x="10" y="114"/>
                  </a:lnTo>
                  <a:lnTo>
                    <a:pt x="6" y="107"/>
                  </a:lnTo>
                  <a:lnTo>
                    <a:pt x="4" y="100"/>
                  </a:lnTo>
                  <a:lnTo>
                    <a:pt x="1" y="93"/>
                  </a:lnTo>
                  <a:lnTo>
                    <a:pt x="0" y="85"/>
                  </a:lnTo>
                  <a:lnTo>
                    <a:pt x="0" y="77"/>
                  </a:lnTo>
                  <a:lnTo>
                    <a:pt x="0" y="77"/>
                  </a:lnTo>
                  <a:lnTo>
                    <a:pt x="0" y="69"/>
                  </a:lnTo>
                  <a:lnTo>
                    <a:pt x="1" y="62"/>
                  </a:lnTo>
                  <a:lnTo>
                    <a:pt x="4" y="54"/>
                  </a:lnTo>
                  <a:lnTo>
                    <a:pt x="6" y="47"/>
                  </a:lnTo>
                  <a:lnTo>
                    <a:pt x="10" y="40"/>
                  </a:lnTo>
                  <a:lnTo>
                    <a:pt x="13" y="35"/>
                  </a:lnTo>
                  <a:lnTo>
                    <a:pt x="18" y="28"/>
                  </a:lnTo>
                  <a:lnTo>
                    <a:pt x="22" y="23"/>
                  </a:lnTo>
                  <a:lnTo>
                    <a:pt x="28" y="18"/>
                  </a:lnTo>
                  <a:lnTo>
                    <a:pt x="34" y="13"/>
                  </a:lnTo>
                  <a:lnTo>
                    <a:pt x="40" y="10"/>
                  </a:lnTo>
                  <a:lnTo>
                    <a:pt x="47" y="6"/>
                  </a:lnTo>
                  <a:lnTo>
                    <a:pt x="54" y="4"/>
                  </a:lnTo>
                  <a:lnTo>
                    <a:pt x="61" y="1"/>
                  </a:lnTo>
                  <a:lnTo>
                    <a:pt x="69" y="0"/>
                  </a:lnTo>
                  <a:lnTo>
                    <a:pt x="77" y="0"/>
                  </a:lnTo>
                  <a:lnTo>
                    <a:pt x="77" y="0"/>
                  </a:lnTo>
                  <a:lnTo>
                    <a:pt x="85" y="0"/>
                  </a:lnTo>
                  <a:lnTo>
                    <a:pt x="92" y="1"/>
                  </a:lnTo>
                  <a:lnTo>
                    <a:pt x="100" y="4"/>
                  </a:lnTo>
                  <a:lnTo>
                    <a:pt x="107" y="6"/>
                  </a:lnTo>
                  <a:lnTo>
                    <a:pt x="114" y="10"/>
                  </a:lnTo>
                  <a:lnTo>
                    <a:pt x="121" y="13"/>
                  </a:lnTo>
                  <a:lnTo>
                    <a:pt x="126" y="18"/>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7" name="Freeform 1948">
              <a:extLst>
                <a:ext uri="{FF2B5EF4-FFF2-40B4-BE49-F238E27FC236}">
                  <a16:creationId xmlns:a16="http://schemas.microsoft.com/office/drawing/2014/main" id="{5E57A644-AFEB-4DE5-A58A-E2702132F522}"/>
                </a:ext>
              </a:extLst>
            </p:cNvPr>
            <p:cNvSpPr>
              <a:spLocks/>
            </p:cNvSpPr>
            <p:nvPr/>
          </p:nvSpPr>
          <p:spPr bwMode="auto">
            <a:xfrm>
              <a:off x="9710738" y="4848226"/>
              <a:ext cx="47625" cy="49213"/>
            </a:xfrm>
            <a:custGeom>
              <a:avLst/>
              <a:gdLst>
                <a:gd name="T0" fmla="*/ 154 w 154"/>
                <a:gd name="T1" fmla="*/ 77 h 154"/>
                <a:gd name="T2" fmla="*/ 153 w 154"/>
                <a:gd name="T3" fmla="*/ 93 h 154"/>
                <a:gd name="T4" fmla="*/ 148 w 154"/>
                <a:gd name="T5" fmla="*/ 107 h 154"/>
                <a:gd name="T6" fmla="*/ 141 w 154"/>
                <a:gd name="T7" fmla="*/ 121 h 154"/>
                <a:gd name="T8" fmla="*/ 132 w 154"/>
                <a:gd name="T9" fmla="*/ 132 h 154"/>
                <a:gd name="T10" fmla="*/ 121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8 w 154"/>
                <a:gd name="T27" fmla="*/ 126 h 154"/>
                <a:gd name="T28" fmla="*/ 10 w 154"/>
                <a:gd name="T29" fmla="*/ 114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5 h 154"/>
                <a:gd name="T42" fmla="*/ 22 w 154"/>
                <a:gd name="T43" fmla="*/ 23 h 154"/>
                <a:gd name="T44" fmla="*/ 34 w 154"/>
                <a:gd name="T45" fmla="*/ 13 h 154"/>
                <a:gd name="T46" fmla="*/ 47 w 154"/>
                <a:gd name="T47" fmla="*/ 6 h 154"/>
                <a:gd name="T48" fmla="*/ 61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7 w 154"/>
                <a:gd name="T61" fmla="*/ 28 h 154"/>
                <a:gd name="T62" fmla="*/ 145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1"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4" y="141"/>
                  </a:lnTo>
                  <a:lnTo>
                    <a:pt x="28" y="137"/>
                  </a:lnTo>
                  <a:lnTo>
                    <a:pt x="22" y="132"/>
                  </a:lnTo>
                  <a:lnTo>
                    <a:pt x="18" y="126"/>
                  </a:lnTo>
                  <a:lnTo>
                    <a:pt x="13" y="121"/>
                  </a:lnTo>
                  <a:lnTo>
                    <a:pt x="10" y="114"/>
                  </a:lnTo>
                  <a:lnTo>
                    <a:pt x="6" y="107"/>
                  </a:lnTo>
                  <a:lnTo>
                    <a:pt x="4" y="100"/>
                  </a:lnTo>
                  <a:lnTo>
                    <a:pt x="1" y="93"/>
                  </a:lnTo>
                  <a:lnTo>
                    <a:pt x="0" y="85"/>
                  </a:lnTo>
                  <a:lnTo>
                    <a:pt x="0" y="77"/>
                  </a:lnTo>
                  <a:lnTo>
                    <a:pt x="0" y="77"/>
                  </a:lnTo>
                  <a:lnTo>
                    <a:pt x="0" y="69"/>
                  </a:lnTo>
                  <a:lnTo>
                    <a:pt x="1" y="62"/>
                  </a:lnTo>
                  <a:lnTo>
                    <a:pt x="4" y="54"/>
                  </a:lnTo>
                  <a:lnTo>
                    <a:pt x="6" y="47"/>
                  </a:lnTo>
                  <a:lnTo>
                    <a:pt x="10" y="40"/>
                  </a:lnTo>
                  <a:lnTo>
                    <a:pt x="13" y="35"/>
                  </a:lnTo>
                  <a:lnTo>
                    <a:pt x="18" y="28"/>
                  </a:lnTo>
                  <a:lnTo>
                    <a:pt x="22" y="23"/>
                  </a:lnTo>
                  <a:lnTo>
                    <a:pt x="28" y="18"/>
                  </a:lnTo>
                  <a:lnTo>
                    <a:pt x="34"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1" y="13"/>
                  </a:lnTo>
                  <a:lnTo>
                    <a:pt x="126" y="18"/>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8" name="Freeform 1949">
              <a:extLst>
                <a:ext uri="{FF2B5EF4-FFF2-40B4-BE49-F238E27FC236}">
                  <a16:creationId xmlns:a16="http://schemas.microsoft.com/office/drawing/2014/main" id="{77027505-2539-4285-AF43-E938B1918A77}"/>
                </a:ext>
              </a:extLst>
            </p:cNvPr>
            <p:cNvSpPr>
              <a:spLocks/>
            </p:cNvSpPr>
            <p:nvPr/>
          </p:nvSpPr>
          <p:spPr bwMode="auto">
            <a:xfrm>
              <a:off x="9780588" y="4848226"/>
              <a:ext cx="49213" cy="49213"/>
            </a:xfrm>
            <a:custGeom>
              <a:avLst/>
              <a:gdLst>
                <a:gd name="T0" fmla="*/ 155 w 155"/>
                <a:gd name="T1" fmla="*/ 77 h 154"/>
                <a:gd name="T2" fmla="*/ 153 w 155"/>
                <a:gd name="T3" fmla="*/ 93 h 154"/>
                <a:gd name="T4" fmla="*/ 148 w 155"/>
                <a:gd name="T5" fmla="*/ 107 h 154"/>
                <a:gd name="T6" fmla="*/ 141 w 155"/>
                <a:gd name="T7" fmla="*/ 121 h 154"/>
                <a:gd name="T8" fmla="*/ 132 w 155"/>
                <a:gd name="T9" fmla="*/ 132 h 154"/>
                <a:gd name="T10" fmla="*/ 121 w 155"/>
                <a:gd name="T11" fmla="*/ 141 h 154"/>
                <a:gd name="T12" fmla="*/ 108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9 w 155"/>
                <a:gd name="T25" fmla="*/ 137 h 154"/>
                <a:gd name="T26" fmla="*/ 18 w 155"/>
                <a:gd name="T27" fmla="*/ 126 h 154"/>
                <a:gd name="T28" fmla="*/ 10 w 155"/>
                <a:gd name="T29" fmla="*/ 114 h 154"/>
                <a:gd name="T30" fmla="*/ 4 w 155"/>
                <a:gd name="T31" fmla="*/ 100 h 154"/>
                <a:gd name="T32" fmla="*/ 0 w 155"/>
                <a:gd name="T33" fmla="*/ 85 h 154"/>
                <a:gd name="T34" fmla="*/ 0 w 155"/>
                <a:gd name="T35" fmla="*/ 77 h 154"/>
                <a:gd name="T36" fmla="*/ 2 w 155"/>
                <a:gd name="T37" fmla="*/ 62 h 154"/>
                <a:gd name="T38" fmla="*/ 6 w 155"/>
                <a:gd name="T39" fmla="*/ 47 h 154"/>
                <a:gd name="T40" fmla="*/ 14 w 155"/>
                <a:gd name="T41" fmla="*/ 35 h 154"/>
                <a:gd name="T42" fmla="*/ 23 w 155"/>
                <a:gd name="T43" fmla="*/ 23 h 154"/>
                <a:gd name="T44" fmla="*/ 35 w 155"/>
                <a:gd name="T45" fmla="*/ 13 h 154"/>
                <a:gd name="T46" fmla="*/ 47 w 155"/>
                <a:gd name="T47" fmla="*/ 6 h 154"/>
                <a:gd name="T48" fmla="*/ 62 w 155"/>
                <a:gd name="T49" fmla="*/ 2 h 154"/>
                <a:gd name="T50" fmla="*/ 77 w 155"/>
                <a:gd name="T51" fmla="*/ 0 h 154"/>
                <a:gd name="T52" fmla="*/ 85 w 155"/>
                <a:gd name="T53" fmla="*/ 0 h 154"/>
                <a:gd name="T54" fmla="*/ 100 w 155"/>
                <a:gd name="T55" fmla="*/ 4 h 154"/>
                <a:gd name="T56" fmla="*/ 114 w 155"/>
                <a:gd name="T57" fmla="*/ 10 h 154"/>
                <a:gd name="T58" fmla="*/ 126 w 155"/>
                <a:gd name="T59" fmla="*/ 18 h 154"/>
                <a:gd name="T60" fmla="*/ 137 w 155"/>
                <a:gd name="T61" fmla="*/ 28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8" y="107"/>
                  </a:lnTo>
                  <a:lnTo>
                    <a:pt x="146" y="114"/>
                  </a:lnTo>
                  <a:lnTo>
                    <a:pt x="141" y="121"/>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8" y="126"/>
                  </a:lnTo>
                  <a:lnTo>
                    <a:pt x="14" y="121"/>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4" y="35"/>
                  </a:lnTo>
                  <a:lnTo>
                    <a:pt x="18" y="28"/>
                  </a:lnTo>
                  <a:lnTo>
                    <a:pt x="23" y="23"/>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4" y="10"/>
                  </a:lnTo>
                  <a:lnTo>
                    <a:pt x="121" y="13"/>
                  </a:lnTo>
                  <a:lnTo>
                    <a:pt x="126" y="18"/>
                  </a:lnTo>
                  <a:lnTo>
                    <a:pt x="132" y="23"/>
                  </a:lnTo>
                  <a:lnTo>
                    <a:pt x="137" y="28"/>
                  </a:lnTo>
                  <a:lnTo>
                    <a:pt x="141" y="35"/>
                  </a:lnTo>
                  <a:lnTo>
                    <a:pt x="146"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9" name="Freeform 1950">
              <a:extLst>
                <a:ext uri="{FF2B5EF4-FFF2-40B4-BE49-F238E27FC236}">
                  <a16:creationId xmlns:a16="http://schemas.microsoft.com/office/drawing/2014/main" id="{7D3ABC28-74B7-465A-A067-283982D2DBED}"/>
                </a:ext>
              </a:extLst>
            </p:cNvPr>
            <p:cNvSpPr>
              <a:spLocks/>
            </p:cNvSpPr>
            <p:nvPr/>
          </p:nvSpPr>
          <p:spPr bwMode="auto">
            <a:xfrm>
              <a:off x="9777413" y="4919663"/>
              <a:ext cx="49213" cy="49213"/>
            </a:xfrm>
            <a:custGeom>
              <a:avLst/>
              <a:gdLst>
                <a:gd name="T0" fmla="*/ 155 w 155"/>
                <a:gd name="T1" fmla="*/ 77 h 154"/>
                <a:gd name="T2" fmla="*/ 153 w 155"/>
                <a:gd name="T3" fmla="*/ 93 h 154"/>
                <a:gd name="T4" fmla="*/ 149 w 155"/>
                <a:gd name="T5" fmla="*/ 107 h 154"/>
                <a:gd name="T6" fmla="*/ 141 w 155"/>
                <a:gd name="T7" fmla="*/ 120 h 154"/>
                <a:gd name="T8" fmla="*/ 132 w 155"/>
                <a:gd name="T9" fmla="*/ 132 h 154"/>
                <a:gd name="T10" fmla="*/ 120 w 155"/>
                <a:gd name="T11" fmla="*/ 141 h 154"/>
                <a:gd name="T12" fmla="*/ 108 w 155"/>
                <a:gd name="T13" fmla="*/ 148 h 154"/>
                <a:gd name="T14" fmla="*/ 93 w 155"/>
                <a:gd name="T15" fmla="*/ 153 h 154"/>
                <a:gd name="T16" fmla="*/ 77 w 155"/>
                <a:gd name="T17" fmla="*/ 154 h 154"/>
                <a:gd name="T18" fmla="*/ 70 w 155"/>
                <a:gd name="T19" fmla="*/ 154 h 154"/>
                <a:gd name="T20" fmla="*/ 54 w 155"/>
                <a:gd name="T21" fmla="*/ 150 h 154"/>
                <a:gd name="T22" fmla="*/ 40 w 155"/>
                <a:gd name="T23" fmla="*/ 145 h 154"/>
                <a:gd name="T24" fmla="*/ 29 w 155"/>
                <a:gd name="T25" fmla="*/ 137 h 154"/>
                <a:gd name="T26" fmla="*/ 18 w 155"/>
                <a:gd name="T27" fmla="*/ 126 h 154"/>
                <a:gd name="T28" fmla="*/ 9 w 155"/>
                <a:gd name="T29" fmla="*/ 114 h 154"/>
                <a:gd name="T30" fmla="*/ 3 w 155"/>
                <a:gd name="T31" fmla="*/ 100 h 154"/>
                <a:gd name="T32" fmla="*/ 1 w 155"/>
                <a:gd name="T33" fmla="*/ 85 h 154"/>
                <a:gd name="T34" fmla="*/ 0 w 155"/>
                <a:gd name="T35" fmla="*/ 77 h 154"/>
                <a:gd name="T36" fmla="*/ 2 w 155"/>
                <a:gd name="T37" fmla="*/ 62 h 154"/>
                <a:gd name="T38" fmla="*/ 7 w 155"/>
                <a:gd name="T39" fmla="*/ 47 h 154"/>
                <a:gd name="T40" fmla="*/ 14 w 155"/>
                <a:gd name="T41" fmla="*/ 35 h 154"/>
                <a:gd name="T42" fmla="*/ 23 w 155"/>
                <a:gd name="T43" fmla="*/ 23 h 154"/>
                <a:gd name="T44" fmla="*/ 34 w 155"/>
                <a:gd name="T45" fmla="*/ 13 h 154"/>
                <a:gd name="T46" fmla="*/ 47 w 155"/>
                <a:gd name="T47" fmla="*/ 6 h 154"/>
                <a:gd name="T48" fmla="*/ 62 w 155"/>
                <a:gd name="T49" fmla="*/ 1 h 154"/>
                <a:gd name="T50" fmla="*/ 77 w 155"/>
                <a:gd name="T51" fmla="*/ 0 h 154"/>
                <a:gd name="T52" fmla="*/ 85 w 155"/>
                <a:gd name="T53" fmla="*/ 0 h 154"/>
                <a:gd name="T54" fmla="*/ 101 w 155"/>
                <a:gd name="T55" fmla="*/ 4 h 154"/>
                <a:gd name="T56" fmla="*/ 115 w 155"/>
                <a:gd name="T57" fmla="*/ 10 h 154"/>
                <a:gd name="T58" fmla="*/ 126 w 155"/>
                <a:gd name="T59" fmla="*/ 18 h 154"/>
                <a:gd name="T60" fmla="*/ 136 w 155"/>
                <a:gd name="T61" fmla="*/ 28 h 154"/>
                <a:gd name="T62" fmla="*/ 145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3" y="93"/>
                  </a:lnTo>
                  <a:lnTo>
                    <a:pt x="151" y="100"/>
                  </a:lnTo>
                  <a:lnTo>
                    <a:pt x="149" y="107"/>
                  </a:lnTo>
                  <a:lnTo>
                    <a:pt x="145" y="114"/>
                  </a:lnTo>
                  <a:lnTo>
                    <a:pt x="141" y="120"/>
                  </a:lnTo>
                  <a:lnTo>
                    <a:pt x="136" y="126"/>
                  </a:lnTo>
                  <a:lnTo>
                    <a:pt x="132" y="132"/>
                  </a:lnTo>
                  <a:lnTo>
                    <a:pt x="126" y="137"/>
                  </a:lnTo>
                  <a:lnTo>
                    <a:pt x="120" y="141"/>
                  </a:lnTo>
                  <a:lnTo>
                    <a:pt x="115" y="145"/>
                  </a:lnTo>
                  <a:lnTo>
                    <a:pt x="108" y="148"/>
                  </a:lnTo>
                  <a:lnTo>
                    <a:pt x="101" y="150"/>
                  </a:lnTo>
                  <a:lnTo>
                    <a:pt x="93" y="153"/>
                  </a:lnTo>
                  <a:lnTo>
                    <a:pt x="85" y="154"/>
                  </a:lnTo>
                  <a:lnTo>
                    <a:pt x="77" y="154"/>
                  </a:lnTo>
                  <a:lnTo>
                    <a:pt x="77" y="154"/>
                  </a:lnTo>
                  <a:lnTo>
                    <a:pt x="70" y="154"/>
                  </a:lnTo>
                  <a:lnTo>
                    <a:pt x="62" y="153"/>
                  </a:lnTo>
                  <a:lnTo>
                    <a:pt x="54" y="150"/>
                  </a:lnTo>
                  <a:lnTo>
                    <a:pt x="47" y="148"/>
                  </a:lnTo>
                  <a:lnTo>
                    <a:pt x="40" y="145"/>
                  </a:lnTo>
                  <a:lnTo>
                    <a:pt x="34" y="141"/>
                  </a:lnTo>
                  <a:lnTo>
                    <a:pt x="29" y="137"/>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8"/>
                  </a:lnTo>
                  <a:lnTo>
                    <a:pt x="34" y="13"/>
                  </a:lnTo>
                  <a:lnTo>
                    <a:pt x="40" y="10"/>
                  </a:lnTo>
                  <a:lnTo>
                    <a:pt x="47" y="6"/>
                  </a:lnTo>
                  <a:lnTo>
                    <a:pt x="54" y="4"/>
                  </a:lnTo>
                  <a:lnTo>
                    <a:pt x="62" y="1"/>
                  </a:lnTo>
                  <a:lnTo>
                    <a:pt x="70" y="0"/>
                  </a:lnTo>
                  <a:lnTo>
                    <a:pt x="77" y="0"/>
                  </a:lnTo>
                  <a:lnTo>
                    <a:pt x="77" y="0"/>
                  </a:lnTo>
                  <a:lnTo>
                    <a:pt x="85" y="0"/>
                  </a:lnTo>
                  <a:lnTo>
                    <a:pt x="93" y="1"/>
                  </a:lnTo>
                  <a:lnTo>
                    <a:pt x="101" y="4"/>
                  </a:lnTo>
                  <a:lnTo>
                    <a:pt x="108" y="6"/>
                  </a:lnTo>
                  <a:lnTo>
                    <a:pt x="115" y="10"/>
                  </a:lnTo>
                  <a:lnTo>
                    <a:pt x="120" y="13"/>
                  </a:lnTo>
                  <a:lnTo>
                    <a:pt x="126" y="18"/>
                  </a:lnTo>
                  <a:lnTo>
                    <a:pt x="132" y="23"/>
                  </a:lnTo>
                  <a:lnTo>
                    <a:pt x="136" y="28"/>
                  </a:lnTo>
                  <a:lnTo>
                    <a:pt x="141" y="35"/>
                  </a:lnTo>
                  <a:lnTo>
                    <a:pt x="145"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0" name="Freeform 1951">
              <a:extLst>
                <a:ext uri="{FF2B5EF4-FFF2-40B4-BE49-F238E27FC236}">
                  <a16:creationId xmlns:a16="http://schemas.microsoft.com/office/drawing/2014/main" id="{02EBB2F1-6064-4DBD-89EE-8DEFFA7EC816}"/>
                </a:ext>
              </a:extLst>
            </p:cNvPr>
            <p:cNvSpPr>
              <a:spLocks/>
            </p:cNvSpPr>
            <p:nvPr/>
          </p:nvSpPr>
          <p:spPr bwMode="auto">
            <a:xfrm>
              <a:off x="9856788" y="4848226"/>
              <a:ext cx="49213" cy="49213"/>
            </a:xfrm>
            <a:custGeom>
              <a:avLst/>
              <a:gdLst>
                <a:gd name="T0" fmla="*/ 153 w 153"/>
                <a:gd name="T1" fmla="*/ 77 h 154"/>
                <a:gd name="T2" fmla="*/ 152 w 153"/>
                <a:gd name="T3" fmla="*/ 93 h 154"/>
                <a:gd name="T4" fmla="*/ 147 w 153"/>
                <a:gd name="T5" fmla="*/ 107 h 154"/>
                <a:gd name="T6" fmla="*/ 140 w 153"/>
                <a:gd name="T7" fmla="*/ 121 h 154"/>
                <a:gd name="T8" fmla="*/ 131 w 153"/>
                <a:gd name="T9" fmla="*/ 132 h 154"/>
                <a:gd name="T10" fmla="*/ 120 w 153"/>
                <a:gd name="T11" fmla="*/ 141 h 154"/>
                <a:gd name="T12" fmla="*/ 106 w 153"/>
                <a:gd name="T13" fmla="*/ 148 h 154"/>
                <a:gd name="T14" fmla="*/ 92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5 h 154"/>
                <a:gd name="T42" fmla="*/ 21 w 153"/>
                <a:gd name="T43" fmla="*/ 23 h 154"/>
                <a:gd name="T44" fmla="*/ 33 w 153"/>
                <a:gd name="T45" fmla="*/ 13 h 154"/>
                <a:gd name="T46" fmla="*/ 47 w 153"/>
                <a:gd name="T47" fmla="*/ 6 h 154"/>
                <a:gd name="T48" fmla="*/ 61 w 153"/>
                <a:gd name="T49" fmla="*/ 2 h 154"/>
                <a:gd name="T50" fmla="*/ 76 w 153"/>
                <a:gd name="T51" fmla="*/ 0 h 154"/>
                <a:gd name="T52" fmla="*/ 84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1"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3" y="4"/>
                  </a:lnTo>
                  <a:lnTo>
                    <a:pt x="61"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1" name="Freeform 1952">
              <a:extLst>
                <a:ext uri="{FF2B5EF4-FFF2-40B4-BE49-F238E27FC236}">
                  <a16:creationId xmlns:a16="http://schemas.microsoft.com/office/drawing/2014/main" id="{5F9F0E9F-F00E-4044-A4EE-8EE9D6F9D130}"/>
                </a:ext>
              </a:extLst>
            </p:cNvPr>
            <p:cNvSpPr>
              <a:spLocks/>
            </p:cNvSpPr>
            <p:nvPr/>
          </p:nvSpPr>
          <p:spPr bwMode="auto">
            <a:xfrm>
              <a:off x="10064750" y="4848226"/>
              <a:ext cx="49213" cy="49213"/>
            </a:xfrm>
            <a:custGeom>
              <a:avLst/>
              <a:gdLst>
                <a:gd name="T0" fmla="*/ 155 w 155"/>
                <a:gd name="T1" fmla="*/ 77 h 154"/>
                <a:gd name="T2" fmla="*/ 153 w 155"/>
                <a:gd name="T3" fmla="*/ 93 h 154"/>
                <a:gd name="T4" fmla="*/ 149 w 155"/>
                <a:gd name="T5" fmla="*/ 107 h 154"/>
                <a:gd name="T6" fmla="*/ 141 w 155"/>
                <a:gd name="T7" fmla="*/ 121 h 154"/>
                <a:gd name="T8" fmla="*/ 132 w 155"/>
                <a:gd name="T9" fmla="*/ 132 h 154"/>
                <a:gd name="T10" fmla="*/ 121 w 155"/>
                <a:gd name="T11" fmla="*/ 141 h 154"/>
                <a:gd name="T12" fmla="*/ 108 w 155"/>
                <a:gd name="T13" fmla="*/ 148 h 154"/>
                <a:gd name="T14" fmla="*/ 93 w 155"/>
                <a:gd name="T15" fmla="*/ 153 h 154"/>
                <a:gd name="T16" fmla="*/ 78 w 155"/>
                <a:gd name="T17" fmla="*/ 154 h 154"/>
                <a:gd name="T18" fmla="*/ 70 w 155"/>
                <a:gd name="T19" fmla="*/ 154 h 154"/>
                <a:gd name="T20" fmla="*/ 55 w 155"/>
                <a:gd name="T21" fmla="*/ 150 h 154"/>
                <a:gd name="T22" fmla="*/ 42 w 155"/>
                <a:gd name="T23" fmla="*/ 145 h 154"/>
                <a:gd name="T24" fmla="*/ 29 w 155"/>
                <a:gd name="T25" fmla="*/ 137 h 154"/>
                <a:gd name="T26" fmla="*/ 19 w 155"/>
                <a:gd name="T27" fmla="*/ 126 h 154"/>
                <a:gd name="T28" fmla="*/ 10 w 155"/>
                <a:gd name="T29" fmla="*/ 114 h 154"/>
                <a:gd name="T30" fmla="*/ 4 w 155"/>
                <a:gd name="T31" fmla="*/ 100 h 154"/>
                <a:gd name="T32" fmla="*/ 2 w 155"/>
                <a:gd name="T33" fmla="*/ 85 h 154"/>
                <a:gd name="T34" fmla="*/ 0 w 155"/>
                <a:gd name="T35" fmla="*/ 77 h 154"/>
                <a:gd name="T36" fmla="*/ 3 w 155"/>
                <a:gd name="T37" fmla="*/ 62 h 154"/>
                <a:gd name="T38" fmla="*/ 7 w 155"/>
                <a:gd name="T39" fmla="*/ 47 h 154"/>
                <a:gd name="T40" fmla="*/ 14 w 155"/>
                <a:gd name="T41" fmla="*/ 35 h 154"/>
                <a:gd name="T42" fmla="*/ 23 w 155"/>
                <a:gd name="T43" fmla="*/ 23 h 154"/>
                <a:gd name="T44" fmla="*/ 35 w 155"/>
                <a:gd name="T45" fmla="*/ 13 h 154"/>
                <a:gd name="T46" fmla="*/ 47 w 155"/>
                <a:gd name="T47" fmla="*/ 6 h 154"/>
                <a:gd name="T48" fmla="*/ 62 w 155"/>
                <a:gd name="T49" fmla="*/ 2 h 154"/>
                <a:gd name="T50" fmla="*/ 78 w 155"/>
                <a:gd name="T51" fmla="*/ 0 h 154"/>
                <a:gd name="T52" fmla="*/ 86 w 155"/>
                <a:gd name="T53" fmla="*/ 0 h 154"/>
                <a:gd name="T54" fmla="*/ 101 w 155"/>
                <a:gd name="T55" fmla="*/ 4 h 154"/>
                <a:gd name="T56" fmla="*/ 115 w 155"/>
                <a:gd name="T57" fmla="*/ 10 h 154"/>
                <a:gd name="T58" fmla="*/ 126 w 155"/>
                <a:gd name="T59" fmla="*/ 18 h 154"/>
                <a:gd name="T60" fmla="*/ 138 w 155"/>
                <a:gd name="T61" fmla="*/ 28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3" y="93"/>
                  </a:lnTo>
                  <a:lnTo>
                    <a:pt x="151" y="100"/>
                  </a:lnTo>
                  <a:lnTo>
                    <a:pt x="149" y="107"/>
                  </a:lnTo>
                  <a:lnTo>
                    <a:pt x="146" y="114"/>
                  </a:lnTo>
                  <a:lnTo>
                    <a:pt x="141" y="121"/>
                  </a:lnTo>
                  <a:lnTo>
                    <a:pt x="138" y="126"/>
                  </a:lnTo>
                  <a:lnTo>
                    <a:pt x="132" y="132"/>
                  </a:lnTo>
                  <a:lnTo>
                    <a:pt x="126" y="137"/>
                  </a:lnTo>
                  <a:lnTo>
                    <a:pt x="121" y="141"/>
                  </a:lnTo>
                  <a:lnTo>
                    <a:pt x="115" y="145"/>
                  </a:lnTo>
                  <a:lnTo>
                    <a:pt x="108" y="148"/>
                  </a:lnTo>
                  <a:lnTo>
                    <a:pt x="101" y="150"/>
                  </a:lnTo>
                  <a:lnTo>
                    <a:pt x="93" y="153"/>
                  </a:lnTo>
                  <a:lnTo>
                    <a:pt x="86" y="154"/>
                  </a:lnTo>
                  <a:lnTo>
                    <a:pt x="78" y="154"/>
                  </a:lnTo>
                  <a:lnTo>
                    <a:pt x="78" y="154"/>
                  </a:lnTo>
                  <a:lnTo>
                    <a:pt x="70" y="154"/>
                  </a:lnTo>
                  <a:lnTo>
                    <a:pt x="62" y="153"/>
                  </a:lnTo>
                  <a:lnTo>
                    <a:pt x="55" y="150"/>
                  </a:lnTo>
                  <a:lnTo>
                    <a:pt x="47" y="148"/>
                  </a:lnTo>
                  <a:lnTo>
                    <a:pt x="42" y="145"/>
                  </a:lnTo>
                  <a:lnTo>
                    <a:pt x="35" y="141"/>
                  </a:lnTo>
                  <a:lnTo>
                    <a:pt x="29" y="137"/>
                  </a:lnTo>
                  <a:lnTo>
                    <a:pt x="23" y="132"/>
                  </a:lnTo>
                  <a:lnTo>
                    <a:pt x="19" y="126"/>
                  </a:lnTo>
                  <a:lnTo>
                    <a:pt x="14" y="121"/>
                  </a:lnTo>
                  <a:lnTo>
                    <a:pt x="10" y="114"/>
                  </a:lnTo>
                  <a:lnTo>
                    <a:pt x="7" y="107"/>
                  </a:lnTo>
                  <a:lnTo>
                    <a:pt x="4" y="100"/>
                  </a:lnTo>
                  <a:lnTo>
                    <a:pt x="3" y="93"/>
                  </a:lnTo>
                  <a:lnTo>
                    <a:pt x="2" y="85"/>
                  </a:lnTo>
                  <a:lnTo>
                    <a:pt x="0" y="77"/>
                  </a:lnTo>
                  <a:lnTo>
                    <a:pt x="0" y="77"/>
                  </a:lnTo>
                  <a:lnTo>
                    <a:pt x="2" y="69"/>
                  </a:lnTo>
                  <a:lnTo>
                    <a:pt x="3" y="62"/>
                  </a:lnTo>
                  <a:lnTo>
                    <a:pt x="4" y="54"/>
                  </a:lnTo>
                  <a:lnTo>
                    <a:pt x="7" y="47"/>
                  </a:lnTo>
                  <a:lnTo>
                    <a:pt x="10" y="40"/>
                  </a:lnTo>
                  <a:lnTo>
                    <a:pt x="14" y="35"/>
                  </a:lnTo>
                  <a:lnTo>
                    <a:pt x="19" y="28"/>
                  </a:lnTo>
                  <a:lnTo>
                    <a:pt x="23" y="23"/>
                  </a:lnTo>
                  <a:lnTo>
                    <a:pt x="29" y="18"/>
                  </a:lnTo>
                  <a:lnTo>
                    <a:pt x="35" y="13"/>
                  </a:lnTo>
                  <a:lnTo>
                    <a:pt x="42" y="10"/>
                  </a:lnTo>
                  <a:lnTo>
                    <a:pt x="47" y="6"/>
                  </a:lnTo>
                  <a:lnTo>
                    <a:pt x="55" y="4"/>
                  </a:lnTo>
                  <a:lnTo>
                    <a:pt x="62" y="2"/>
                  </a:lnTo>
                  <a:lnTo>
                    <a:pt x="70" y="0"/>
                  </a:lnTo>
                  <a:lnTo>
                    <a:pt x="78" y="0"/>
                  </a:lnTo>
                  <a:lnTo>
                    <a:pt x="78" y="0"/>
                  </a:lnTo>
                  <a:lnTo>
                    <a:pt x="86" y="0"/>
                  </a:lnTo>
                  <a:lnTo>
                    <a:pt x="93" y="2"/>
                  </a:lnTo>
                  <a:lnTo>
                    <a:pt x="101" y="4"/>
                  </a:lnTo>
                  <a:lnTo>
                    <a:pt x="108" y="6"/>
                  </a:lnTo>
                  <a:lnTo>
                    <a:pt x="115" y="10"/>
                  </a:lnTo>
                  <a:lnTo>
                    <a:pt x="121" y="13"/>
                  </a:lnTo>
                  <a:lnTo>
                    <a:pt x="126" y="18"/>
                  </a:lnTo>
                  <a:lnTo>
                    <a:pt x="132" y="23"/>
                  </a:lnTo>
                  <a:lnTo>
                    <a:pt x="138" y="28"/>
                  </a:lnTo>
                  <a:lnTo>
                    <a:pt x="141" y="35"/>
                  </a:lnTo>
                  <a:lnTo>
                    <a:pt x="146"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2" name="Freeform 1953">
              <a:extLst>
                <a:ext uri="{FF2B5EF4-FFF2-40B4-BE49-F238E27FC236}">
                  <a16:creationId xmlns:a16="http://schemas.microsoft.com/office/drawing/2014/main" id="{10E0750F-BBAD-40F0-AF43-30FB5B060447}"/>
                </a:ext>
              </a:extLst>
            </p:cNvPr>
            <p:cNvSpPr>
              <a:spLocks/>
            </p:cNvSpPr>
            <p:nvPr/>
          </p:nvSpPr>
          <p:spPr bwMode="auto">
            <a:xfrm>
              <a:off x="9782175" y="4992688"/>
              <a:ext cx="49213" cy="49213"/>
            </a:xfrm>
            <a:custGeom>
              <a:avLst/>
              <a:gdLst>
                <a:gd name="T0" fmla="*/ 155 w 155"/>
                <a:gd name="T1" fmla="*/ 77 h 154"/>
                <a:gd name="T2" fmla="*/ 153 w 155"/>
                <a:gd name="T3" fmla="*/ 92 h 154"/>
                <a:gd name="T4" fmla="*/ 149 w 155"/>
                <a:gd name="T5" fmla="*/ 107 h 154"/>
                <a:gd name="T6" fmla="*/ 142 w 155"/>
                <a:gd name="T7" fmla="*/ 120 h 154"/>
                <a:gd name="T8" fmla="*/ 133 w 155"/>
                <a:gd name="T9" fmla="*/ 131 h 154"/>
                <a:gd name="T10" fmla="*/ 121 w 155"/>
                <a:gd name="T11" fmla="*/ 140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1 w 155"/>
                <a:gd name="T23" fmla="*/ 145 h 154"/>
                <a:gd name="T24" fmla="*/ 29 w 155"/>
                <a:gd name="T25" fmla="*/ 136 h 154"/>
                <a:gd name="T26" fmla="*/ 18 w 155"/>
                <a:gd name="T27" fmla="*/ 125 h 154"/>
                <a:gd name="T28" fmla="*/ 10 w 155"/>
                <a:gd name="T29" fmla="*/ 114 h 154"/>
                <a:gd name="T30" fmla="*/ 4 w 155"/>
                <a:gd name="T31" fmla="*/ 100 h 154"/>
                <a:gd name="T32" fmla="*/ 1 w 155"/>
                <a:gd name="T33" fmla="*/ 84 h 154"/>
                <a:gd name="T34" fmla="*/ 0 w 155"/>
                <a:gd name="T35" fmla="*/ 77 h 154"/>
                <a:gd name="T36" fmla="*/ 2 w 155"/>
                <a:gd name="T37" fmla="*/ 61 h 154"/>
                <a:gd name="T38" fmla="*/ 7 w 155"/>
                <a:gd name="T39" fmla="*/ 47 h 154"/>
                <a:gd name="T40" fmla="*/ 14 w 155"/>
                <a:gd name="T41" fmla="*/ 34 h 154"/>
                <a:gd name="T42" fmla="*/ 23 w 155"/>
                <a:gd name="T43" fmla="*/ 23 h 154"/>
                <a:gd name="T44" fmla="*/ 34 w 155"/>
                <a:gd name="T45" fmla="*/ 13 h 154"/>
                <a:gd name="T46" fmla="*/ 48 w 155"/>
                <a:gd name="T47" fmla="*/ 5 h 154"/>
                <a:gd name="T48" fmla="*/ 62 w 155"/>
                <a:gd name="T49" fmla="*/ 1 h 154"/>
                <a:gd name="T50" fmla="*/ 78 w 155"/>
                <a:gd name="T51" fmla="*/ 0 h 154"/>
                <a:gd name="T52" fmla="*/ 86 w 155"/>
                <a:gd name="T53" fmla="*/ 0 h 154"/>
                <a:gd name="T54" fmla="*/ 101 w 155"/>
                <a:gd name="T55" fmla="*/ 3 h 154"/>
                <a:gd name="T56" fmla="*/ 115 w 155"/>
                <a:gd name="T57" fmla="*/ 9 h 154"/>
                <a:gd name="T58" fmla="*/ 127 w 155"/>
                <a:gd name="T59" fmla="*/ 17 h 154"/>
                <a:gd name="T60" fmla="*/ 137 w 155"/>
                <a:gd name="T61" fmla="*/ 28 h 154"/>
                <a:gd name="T62" fmla="*/ 145 w 155"/>
                <a:gd name="T63" fmla="*/ 40 h 154"/>
                <a:gd name="T64" fmla="*/ 151 w 155"/>
                <a:gd name="T65" fmla="*/ 53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4"/>
                  </a:lnTo>
                  <a:lnTo>
                    <a:pt x="153" y="92"/>
                  </a:lnTo>
                  <a:lnTo>
                    <a:pt x="151" y="100"/>
                  </a:lnTo>
                  <a:lnTo>
                    <a:pt x="149" y="107"/>
                  </a:lnTo>
                  <a:lnTo>
                    <a:pt x="145" y="114"/>
                  </a:lnTo>
                  <a:lnTo>
                    <a:pt x="142" y="120"/>
                  </a:lnTo>
                  <a:lnTo>
                    <a:pt x="137" y="125"/>
                  </a:lnTo>
                  <a:lnTo>
                    <a:pt x="133" y="131"/>
                  </a:lnTo>
                  <a:lnTo>
                    <a:pt x="127" y="136"/>
                  </a:lnTo>
                  <a:lnTo>
                    <a:pt x="121" y="140"/>
                  </a:lnTo>
                  <a:lnTo>
                    <a:pt x="115" y="145"/>
                  </a:lnTo>
                  <a:lnTo>
                    <a:pt x="108"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0"/>
                  </a:lnTo>
                  <a:lnTo>
                    <a:pt x="29" y="136"/>
                  </a:lnTo>
                  <a:lnTo>
                    <a:pt x="23" y="131"/>
                  </a:lnTo>
                  <a:lnTo>
                    <a:pt x="18" y="125"/>
                  </a:lnTo>
                  <a:lnTo>
                    <a:pt x="14" y="120"/>
                  </a:lnTo>
                  <a:lnTo>
                    <a:pt x="10" y="114"/>
                  </a:lnTo>
                  <a:lnTo>
                    <a:pt x="7" y="107"/>
                  </a:lnTo>
                  <a:lnTo>
                    <a:pt x="4" y="100"/>
                  </a:lnTo>
                  <a:lnTo>
                    <a:pt x="2" y="92"/>
                  </a:lnTo>
                  <a:lnTo>
                    <a:pt x="1" y="84"/>
                  </a:lnTo>
                  <a:lnTo>
                    <a:pt x="0" y="77"/>
                  </a:lnTo>
                  <a:lnTo>
                    <a:pt x="0" y="77"/>
                  </a:lnTo>
                  <a:lnTo>
                    <a:pt x="1" y="69"/>
                  </a:lnTo>
                  <a:lnTo>
                    <a:pt x="2" y="61"/>
                  </a:lnTo>
                  <a:lnTo>
                    <a:pt x="4" y="53"/>
                  </a:lnTo>
                  <a:lnTo>
                    <a:pt x="7" y="47"/>
                  </a:lnTo>
                  <a:lnTo>
                    <a:pt x="10" y="40"/>
                  </a:lnTo>
                  <a:lnTo>
                    <a:pt x="14" y="34"/>
                  </a:lnTo>
                  <a:lnTo>
                    <a:pt x="18" y="28"/>
                  </a:lnTo>
                  <a:lnTo>
                    <a:pt x="23" y="23"/>
                  </a:lnTo>
                  <a:lnTo>
                    <a:pt x="29" y="17"/>
                  </a:lnTo>
                  <a:lnTo>
                    <a:pt x="34" y="13"/>
                  </a:lnTo>
                  <a:lnTo>
                    <a:pt x="41" y="9"/>
                  </a:lnTo>
                  <a:lnTo>
                    <a:pt x="48" y="5"/>
                  </a:lnTo>
                  <a:lnTo>
                    <a:pt x="55" y="3"/>
                  </a:lnTo>
                  <a:lnTo>
                    <a:pt x="62" y="1"/>
                  </a:lnTo>
                  <a:lnTo>
                    <a:pt x="70" y="0"/>
                  </a:lnTo>
                  <a:lnTo>
                    <a:pt x="78" y="0"/>
                  </a:lnTo>
                  <a:lnTo>
                    <a:pt x="78" y="0"/>
                  </a:lnTo>
                  <a:lnTo>
                    <a:pt x="86" y="0"/>
                  </a:lnTo>
                  <a:lnTo>
                    <a:pt x="93" y="1"/>
                  </a:lnTo>
                  <a:lnTo>
                    <a:pt x="101" y="3"/>
                  </a:lnTo>
                  <a:lnTo>
                    <a:pt x="108" y="5"/>
                  </a:lnTo>
                  <a:lnTo>
                    <a:pt x="115" y="9"/>
                  </a:lnTo>
                  <a:lnTo>
                    <a:pt x="121" y="13"/>
                  </a:lnTo>
                  <a:lnTo>
                    <a:pt x="127" y="17"/>
                  </a:lnTo>
                  <a:lnTo>
                    <a:pt x="133" y="23"/>
                  </a:lnTo>
                  <a:lnTo>
                    <a:pt x="137" y="28"/>
                  </a:lnTo>
                  <a:lnTo>
                    <a:pt x="142" y="34"/>
                  </a:lnTo>
                  <a:lnTo>
                    <a:pt x="145" y="40"/>
                  </a:lnTo>
                  <a:lnTo>
                    <a:pt x="149" y="47"/>
                  </a:lnTo>
                  <a:lnTo>
                    <a:pt x="151" y="53"/>
                  </a:lnTo>
                  <a:lnTo>
                    <a:pt x="153"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3" name="Freeform 1954">
              <a:extLst>
                <a:ext uri="{FF2B5EF4-FFF2-40B4-BE49-F238E27FC236}">
                  <a16:creationId xmlns:a16="http://schemas.microsoft.com/office/drawing/2014/main" id="{6A07814A-E5F7-4CA9-8402-A11668E69916}"/>
                </a:ext>
              </a:extLst>
            </p:cNvPr>
            <p:cNvSpPr>
              <a:spLocks/>
            </p:cNvSpPr>
            <p:nvPr/>
          </p:nvSpPr>
          <p:spPr bwMode="auto">
            <a:xfrm>
              <a:off x="9925050" y="4992688"/>
              <a:ext cx="49213" cy="49213"/>
            </a:xfrm>
            <a:custGeom>
              <a:avLst/>
              <a:gdLst>
                <a:gd name="T0" fmla="*/ 154 w 154"/>
                <a:gd name="T1" fmla="*/ 77 h 154"/>
                <a:gd name="T2" fmla="*/ 153 w 154"/>
                <a:gd name="T3" fmla="*/ 92 h 154"/>
                <a:gd name="T4" fmla="*/ 149 w 154"/>
                <a:gd name="T5" fmla="*/ 107 h 154"/>
                <a:gd name="T6" fmla="*/ 142 w 154"/>
                <a:gd name="T7" fmla="*/ 120 h 154"/>
                <a:gd name="T8" fmla="*/ 132 w 154"/>
                <a:gd name="T9" fmla="*/ 131 h 154"/>
                <a:gd name="T10" fmla="*/ 121 w 154"/>
                <a:gd name="T11" fmla="*/ 140 h 154"/>
                <a:gd name="T12" fmla="*/ 108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9 w 154"/>
                <a:gd name="T25" fmla="*/ 136 h 154"/>
                <a:gd name="T26" fmla="*/ 18 w 154"/>
                <a:gd name="T27" fmla="*/ 125 h 154"/>
                <a:gd name="T28" fmla="*/ 10 w 154"/>
                <a:gd name="T29" fmla="*/ 114 h 154"/>
                <a:gd name="T30" fmla="*/ 3 w 154"/>
                <a:gd name="T31" fmla="*/ 100 h 154"/>
                <a:gd name="T32" fmla="*/ 1 w 154"/>
                <a:gd name="T33" fmla="*/ 84 h 154"/>
                <a:gd name="T34" fmla="*/ 0 w 154"/>
                <a:gd name="T35" fmla="*/ 77 h 154"/>
                <a:gd name="T36" fmla="*/ 2 w 154"/>
                <a:gd name="T37" fmla="*/ 61 h 154"/>
                <a:gd name="T38" fmla="*/ 7 w 154"/>
                <a:gd name="T39" fmla="*/ 47 h 154"/>
                <a:gd name="T40" fmla="*/ 14 w 154"/>
                <a:gd name="T41" fmla="*/ 34 h 154"/>
                <a:gd name="T42" fmla="*/ 23 w 154"/>
                <a:gd name="T43" fmla="*/ 23 h 154"/>
                <a:gd name="T44" fmla="*/ 34 w 154"/>
                <a:gd name="T45" fmla="*/ 13 h 154"/>
                <a:gd name="T46" fmla="*/ 48 w 154"/>
                <a:gd name="T47" fmla="*/ 5 h 154"/>
                <a:gd name="T48" fmla="*/ 62 w 154"/>
                <a:gd name="T49" fmla="*/ 1 h 154"/>
                <a:gd name="T50" fmla="*/ 78 w 154"/>
                <a:gd name="T51" fmla="*/ 0 h 154"/>
                <a:gd name="T52" fmla="*/ 86 w 154"/>
                <a:gd name="T53" fmla="*/ 0 h 154"/>
                <a:gd name="T54" fmla="*/ 101 w 154"/>
                <a:gd name="T55" fmla="*/ 3 h 154"/>
                <a:gd name="T56" fmla="*/ 114 w 154"/>
                <a:gd name="T57" fmla="*/ 9 h 154"/>
                <a:gd name="T58" fmla="*/ 127 w 154"/>
                <a:gd name="T59" fmla="*/ 17 h 154"/>
                <a:gd name="T60" fmla="*/ 137 w 154"/>
                <a:gd name="T61" fmla="*/ 28 h 154"/>
                <a:gd name="T62" fmla="*/ 145 w 154"/>
                <a:gd name="T63" fmla="*/ 40 h 154"/>
                <a:gd name="T64" fmla="*/ 151 w 154"/>
                <a:gd name="T65" fmla="*/ 53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3" y="92"/>
                  </a:lnTo>
                  <a:lnTo>
                    <a:pt x="151" y="100"/>
                  </a:lnTo>
                  <a:lnTo>
                    <a:pt x="149" y="107"/>
                  </a:lnTo>
                  <a:lnTo>
                    <a:pt x="145" y="114"/>
                  </a:lnTo>
                  <a:lnTo>
                    <a:pt x="142" y="120"/>
                  </a:lnTo>
                  <a:lnTo>
                    <a:pt x="137" y="125"/>
                  </a:lnTo>
                  <a:lnTo>
                    <a:pt x="132" y="131"/>
                  </a:lnTo>
                  <a:lnTo>
                    <a:pt x="127" y="136"/>
                  </a:lnTo>
                  <a:lnTo>
                    <a:pt x="121" y="140"/>
                  </a:lnTo>
                  <a:lnTo>
                    <a:pt x="114" y="145"/>
                  </a:lnTo>
                  <a:lnTo>
                    <a:pt x="108"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0"/>
                  </a:lnTo>
                  <a:lnTo>
                    <a:pt x="29" y="136"/>
                  </a:lnTo>
                  <a:lnTo>
                    <a:pt x="23" y="131"/>
                  </a:lnTo>
                  <a:lnTo>
                    <a:pt x="18" y="125"/>
                  </a:lnTo>
                  <a:lnTo>
                    <a:pt x="14" y="120"/>
                  </a:lnTo>
                  <a:lnTo>
                    <a:pt x="10" y="114"/>
                  </a:lnTo>
                  <a:lnTo>
                    <a:pt x="7" y="107"/>
                  </a:lnTo>
                  <a:lnTo>
                    <a:pt x="3" y="100"/>
                  </a:lnTo>
                  <a:lnTo>
                    <a:pt x="2" y="92"/>
                  </a:lnTo>
                  <a:lnTo>
                    <a:pt x="1" y="84"/>
                  </a:lnTo>
                  <a:lnTo>
                    <a:pt x="0" y="77"/>
                  </a:lnTo>
                  <a:lnTo>
                    <a:pt x="0" y="77"/>
                  </a:lnTo>
                  <a:lnTo>
                    <a:pt x="1" y="69"/>
                  </a:lnTo>
                  <a:lnTo>
                    <a:pt x="2" y="61"/>
                  </a:lnTo>
                  <a:lnTo>
                    <a:pt x="3" y="53"/>
                  </a:lnTo>
                  <a:lnTo>
                    <a:pt x="7" y="47"/>
                  </a:lnTo>
                  <a:lnTo>
                    <a:pt x="10" y="40"/>
                  </a:lnTo>
                  <a:lnTo>
                    <a:pt x="14" y="34"/>
                  </a:lnTo>
                  <a:lnTo>
                    <a:pt x="18" y="28"/>
                  </a:lnTo>
                  <a:lnTo>
                    <a:pt x="23" y="23"/>
                  </a:lnTo>
                  <a:lnTo>
                    <a:pt x="29" y="17"/>
                  </a:lnTo>
                  <a:lnTo>
                    <a:pt x="34" y="13"/>
                  </a:lnTo>
                  <a:lnTo>
                    <a:pt x="41" y="9"/>
                  </a:lnTo>
                  <a:lnTo>
                    <a:pt x="48" y="5"/>
                  </a:lnTo>
                  <a:lnTo>
                    <a:pt x="55" y="3"/>
                  </a:lnTo>
                  <a:lnTo>
                    <a:pt x="62" y="1"/>
                  </a:lnTo>
                  <a:lnTo>
                    <a:pt x="70" y="0"/>
                  </a:lnTo>
                  <a:lnTo>
                    <a:pt x="78" y="0"/>
                  </a:lnTo>
                  <a:lnTo>
                    <a:pt x="78" y="0"/>
                  </a:lnTo>
                  <a:lnTo>
                    <a:pt x="86" y="0"/>
                  </a:lnTo>
                  <a:lnTo>
                    <a:pt x="93" y="1"/>
                  </a:lnTo>
                  <a:lnTo>
                    <a:pt x="101" y="3"/>
                  </a:lnTo>
                  <a:lnTo>
                    <a:pt x="108" y="5"/>
                  </a:lnTo>
                  <a:lnTo>
                    <a:pt x="114" y="9"/>
                  </a:lnTo>
                  <a:lnTo>
                    <a:pt x="121" y="13"/>
                  </a:lnTo>
                  <a:lnTo>
                    <a:pt x="127" y="17"/>
                  </a:lnTo>
                  <a:lnTo>
                    <a:pt x="132" y="23"/>
                  </a:lnTo>
                  <a:lnTo>
                    <a:pt x="137" y="28"/>
                  </a:lnTo>
                  <a:lnTo>
                    <a:pt x="142" y="34"/>
                  </a:lnTo>
                  <a:lnTo>
                    <a:pt x="145" y="40"/>
                  </a:lnTo>
                  <a:lnTo>
                    <a:pt x="149" y="47"/>
                  </a:lnTo>
                  <a:lnTo>
                    <a:pt x="151" y="53"/>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4" name="Freeform 1955">
              <a:extLst>
                <a:ext uri="{FF2B5EF4-FFF2-40B4-BE49-F238E27FC236}">
                  <a16:creationId xmlns:a16="http://schemas.microsoft.com/office/drawing/2014/main" id="{99C492E9-61D5-4010-A65A-6AA661680FAC}"/>
                </a:ext>
              </a:extLst>
            </p:cNvPr>
            <p:cNvSpPr>
              <a:spLocks/>
            </p:cNvSpPr>
            <p:nvPr/>
          </p:nvSpPr>
          <p:spPr bwMode="auto">
            <a:xfrm>
              <a:off x="9994900" y="4992688"/>
              <a:ext cx="49213" cy="49213"/>
            </a:xfrm>
            <a:custGeom>
              <a:avLst/>
              <a:gdLst>
                <a:gd name="T0" fmla="*/ 153 w 153"/>
                <a:gd name="T1" fmla="*/ 77 h 154"/>
                <a:gd name="T2" fmla="*/ 152 w 153"/>
                <a:gd name="T3" fmla="*/ 92 h 154"/>
                <a:gd name="T4" fmla="*/ 147 w 153"/>
                <a:gd name="T5" fmla="*/ 107 h 154"/>
                <a:gd name="T6" fmla="*/ 140 w 153"/>
                <a:gd name="T7" fmla="*/ 120 h 154"/>
                <a:gd name="T8" fmla="*/ 130 w 153"/>
                <a:gd name="T9" fmla="*/ 131 h 154"/>
                <a:gd name="T10" fmla="*/ 119 w 153"/>
                <a:gd name="T11" fmla="*/ 140 h 154"/>
                <a:gd name="T12" fmla="*/ 106 w 153"/>
                <a:gd name="T13" fmla="*/ 147 h 154"/>
                <a:gd name="T14" fmla="*/ 91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5 h 154"/>
                <a:gd name="T28" fmla="*/ 9 w 153"/>
                <a:gd name="T29" fmla="*/ 114 h 154"/>
                <a:gd name="T30" fmla="*/ 3 w 153"/>
                <a:gd name="T31" fmla="*/ 100 h 154"/>
                <a:gd name="T32" fmla="*/ 0 w 153"/>
                <a:gd name="T33" fmla="*/ 84 h 154"/>
                <a:gd name="T34" fmla="*/ 0 w 153"/>
                <a:gd name="T35" fmla="*/ 77 h 154"/>
                <a:gd name="T36" fmla="*/ 1 w 153"/>
                <a:gd name="T37" fmla="*/ 61 h 154"/>
                <a:gd name="T38" fmla="*/ 5 w 153"/>
                <a:gd name="T39" fmla="*/ 47 h 154"/>
                <a:gd name="T40" fmla="*/ 12 w 153"/>
                <a:gd name="T41" fmla="*/ 34 h 154"/>
                <a:gd name="T42" fmla="*/ 21 w 153"/>
                <a:gd name="T43" fmla="*/ 23 h 154"/>
                <a:gd name="T44" fmla="*/ 33 w 153"/>
                <a:gd name="T45" fmla="*/ 13 h 154"/>
                <a:gd name="T46" fmla="*/ 47 w 153"/>
                <a:gd name="T47" fmla="*/ 5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3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4"/>
                  </a:lnTo>
                  <a:lnTo>
                    <a:pt x="152" y="92"/>
                  </a:lnTo>
                  <a:lnTo>
                    <a:pt x="150" y="100"/>
                  </a:lnTo>
                  <a:lnTo>
                    <a:pt x="147" y="107"/>
                  </a:lnTo>
                  <a:lnTo>
                    <a:pt x="144" y="114"/>
                  </a:lnTo>
                  <a:lnTo>
                    <a:pt x="140" y="120"/>
                  </a:lnTo>
                  <a:lnTo>
                    <a:pt x="136" y="125"/>
                  </a:lnTo>
                  <a:lnTo>
                    <a:pt x="130" y="131"/>
                  </a:lnTo>
                  <a:lnTo>
                    <a:pt x="126" y="136"/>
                  </a:lnTo>
                  <a:lnTo>
                    <a:pt x="119" y="140"/>
                  </a:lnTo>
                  <a:lnTo>
                    <a:pt x="113" y="145"/>
                  </a:lnTo>
                  <a:lnTo>
                    <a:pt x="106" y="147"/>
                  </a:lnTo>
                  <a:lnTo>
                    <a:pt x="99" y="151"/>
                  </a:lnTo>
                  <a:lnTo>
                    <a:pt x="91" y="152"/>
                  </a:lnTo>
                  <a:lnTo>
                    <a:pt x="84" y="153"/>
                  </a:lnTo>
                  <a:lnTo>
                    <a:pt x="76" y="154"/>
                  </a:lnTo>
                  <a:lnTo>
                    <a:pt x="76" y="154"/>
                  </a:lnTo>
                  <a:lnTo>
                    <a:pt x="68" y="153"/>
                  </a:lnTo>
                  <a:lnTo>
                    <a:pt x="60" y="152"/>
                  </a:lnTo>
                  <a:lnTo>
                    <a:pt x="53" y="151"/>
                  </a:lnTo>
                  <a:lnTo>
                    <a:pt x="47" y="147"/>
                  </a:lnTo>
                  <a:lnTo>
                    <a:pt x="40" y="145"/>
                  </a:lnTo>
                  <a:lnTo>
                    <a:pt x="33" y="140"/>
                  </a:lnTo>
                  <a:lnTo>
                    <a:pt x="27" y="136"/>
                  </a:lnTo>
                  <a:lnTo>
                    <a:pt x="21" y="131"/>
                  </a:lnTo>
                  <a:lnTo>
                    <a:pt x="17" y="125"/>
                  </a:lnTo>
                  <a:lnTo>
                    <a:pt x="12" y="120"/>
                  </a:lnTo>
                  <a:lnTo>
                    <a:pt x="9" y="114"/>
                  </a:lnTo>
                  <a:lnTo>
                    <a:pt x="5" y="107"/>
                  </a:lnTo>
                  <a:lnTo>
                    <a:pt x="3" y="100"/>
                  </a:lnTo>
                  <a:lnTo>
                    <a:pt x="1" y="92"/>
                  </a:lnTo>
                  <a:lnTo>
                    <a:pt x="0" y="84"/>
                  </a:lnTo>
                  <a:lnTo>
                    <a:pt x="0" y="77"/>
                  </a:lnTo>
                  <a:lnTo>
                    <a:pt x="0" y="77"/>
                  </a:lnTo>
                  <a:lnTo>
                    <a:pt x="0" y="69"/>
                  </a:lnTo>
                  <a:lnTo>
                    <a:pt x="1" y="61"/>
                  </a:lnTo>
                  <a:lnTo>
                    <a:pt x="3" y="53"/>
                  </a:lnTo>
                  <a:lnTo>
                    <a:pt x="5" y="47"/>
                  </a:lnTo>
                  <a:lnTo>
                    <a:pt x="9" y="40"/>
                  </a:lnTo>
                  <a:lnTo>
                    <a:pt x="12" y="34"/>
                  </a:lnTo>
                  <a:lnTo>
                    <a:pt x="17" y="28"/>
                  </a:lnTo>
                  <a:lnTo>
                    <a:pt x="21" y="23"/>
                  </a:lnTo>
                  <a:lnTo>
                    <a:pt x="27" y="17"/>
                  </a:lnTo>
                  <a:lnTo>
                    <a:pt x="33" y="13"/>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3"/>
                  </a:lnTo>
                  <a:lnTo>
                    <a:pt x="126" y="17"/>
                  </a:lnTo>
                  <a:lnTo>
                    <a:pt x="130" y="23"/>
                  </a:lnTo>
                  <a:lnTo>
                    <a:pt x="136" y="28"/>
                  </a:lnTo>
                  <a:lnTo>
                    <a:pt x="140" y="34"/>
                  </a:lnTo>
                  <a:lnTo>
                    <a:pt x="144" y="40"/>
                  </a:lnTo>
                  <a:lnTo>
                    <a:pt x="147" y="47"/>
                  </a:lnTo>
                  <a:lnTo>
                    <a:pt x="150" y="53"/>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5" name="Freeform 1956">
              <a:extLst>
                <a:ext uri="{FF2B5EF4-FFF2-40B4-BE49-F238E27FC236}">
                  <a16:creationId xmlns:a16="http://schemas.microsoft.com/office/drawing/2014/main" id="{8E33BB19-689E-4289-AEFB-741D92F23EEE}"/>
                </a:ext>
              </a:extLst>
            </p:cNvPr>
            <p:cNvSpPr>
              <a:spLocks/>
            </p:cNvSpPr>
            <p:nvPr/>
          </p:nvSpPr>
          <p:spPr bwMode="auto">
            <a:xfrm>
              <a:off x="10064750" y="4992688"/>
              <a:ext cx="49213" cy="49213"/>
            </a:xfrm>
            <a:custGeom>
              <a:avLst/>
              <a:gdLst>
                <a:gd name="T0" fmla="*/ 155 w 155"/>
                <a:gd name="T1" fmla="*/ 77 h 154"/>
                <a:gd name="T2" fmla="*/ 153 w 155"/>
                <a:gd name="T3" fmla="*/ 92 h 154"/>
                <a:gd name="T4" fmla="*/ 149 w 155"/>
                <a:gd name="T5" fmla="*/ 107 h 154"/>
                <a:gd name="T6" fmla="*/ 141 w 155"/>
                <a:gd name="T7" fmla="*/ 120 h 154"/>
                <a:gd name="T8" fmla="*/ 132 w 155"/>
                <a:gd name="T9" fmla="*/ 131 h 154"/>
                <a:gd name="T10" fmla="*/ 121 w 155"/>
                <a:gd name="T11" fmla="*/ 140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2 w 155"/>
                <a:gd name="T23" fmla="*/ 145 h 154"/>
                <a:gd name="T24" fmla="*/ 29 w 155"/>
                <a:gd name="T25" fmla="*/ 136 h 154"/>
                <a:gd name="T26" fmla="*/ 19 w 155"/>
                <a:gd name="T27" fmla="*/ 125 h 154"/>
                <a:gd name="T28" fmla="*/ 10 w 155"/>
                <a:gd name="T29" fmla="*/ 114 h 154"/>
                <a:gd name="T30" fmla="*/ 4 w 155"/>
                <a:gd name="T31" fmla="*/ 100 h 154"/>
                <a:gd name="T32" fmla="*/ 2 w 155"/>
                <a:gd name="T33" fmla="*/ 84 h 154"/>
                <a:gd name="T34" fmla="*/ 0 w 155"/>
                <a:gd name="T35" fmla="*/ 77 h 154"/>
                <a:gd name="T36" fmla="*/ 3 w 155"/>
                <a:gd name="T37" fmla="*/ 61 h 154"/>
                <a:gd name="T38" fmla="*/ 7 w 155"/>
                <a:gd name="T39" fmla="*/ 47 h 154"/>
                <a:gd name="T40" fmla="*/ 14 w 155"/>
                <a:gd name="T41" fmla="*/ 34 h 154"/>
                <a:gd name="T42" fmla="*/ 23 w 155"/>
                <a:gd name="T43" fmla="*/ 23 h 154"/>
                <a:gd name="T44" fmla="*/ 35 w 155"/>
                <a:gd name="T45" fmla="*/ 13 h 154"/>
                <a:gd name="T46" fmla="*/ 47 w 155"/>
                <a:gd name="T47" fmla="*/ 5 h 154"/>
                <a:gd name="T48" fmla="*/ 62 w 155"/>
                <a:gd name="T49" fmla="*/ 1 h 154"/>
                <a:gd name="T50" fmla="*/ 78 w 155"/>
                <a:gd name="T51" fmla="*/ 0 h 154"/>
                <a:gd name="T52" fmla="*/ 86 w 155"/>
                <a:gd name="T53" fmla="*/ 0 h 154"/>
                <a:gd name="T54" fmla="*/ 101 w 155"/>
                <a:gd name="T55" fmla="*/ 3 h 154"/>
                <a:gd name="T56" fmla="*/ 115 w 155"/>
                <a:gd name="T57" fmla="*/ 9 h 154"/>
                <a:gd name="T58" fmla="*/ 126 w 155"/>
                <a:gd name="T59" fmla="*/ 17 h 154"/>
                <a:gd name="T60" fmla="*/ 138 w 155"/>
                <a:gd name="T61" fmla="*/ 28 h 154"/>
                <a:gd name="T62" fmla="*/ 146 w 155"/>
                <a:gd name="T63" fmla="*/ 40 h 154"/>
                <a:gd name="T64" fmla="*/ 151 w 155"/>
                <a:gd name="T65" fmla="*/ 53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4"/>
                  </a:lnTo>
                  <a:lnTo>
                    <a:pt x="153" y="92"/>
                  </a:lnTo>
                  <a:lnTo>
                    <a:pt x="151" y="100"/>
                  </a:lnTo>
                  <a:lnTo>
                    <a:pt x="149" y="107"/>
                  </a:lnTo>
                  <a:lnTo>
                    <a:pt x="146" y="114"/>
                  </a:lnTo>
                  <a:lnTo>
                    <a:pt x="141" y="120"/>
                  </a:lnTo>
                  <a:lnTo>
                    <a:pt x="138" y="125"/>
                  </a:lnTo>
                  <a:lnTo>
                    <a:pt x="132" y="131"/>
                  </a:lnTo>
                  <a:lnTo>
                    <a:pt x="126" y="136"/>
                  </a:lnTo>
                  <a:lnTo>
                    <a:pt x="121" y="140"/>
                  </a:lnTo>
                  <a:lnTo>
                    <a:pt x="115" y="145"/>
                  </a:lnTo>
                  <a:lnTo>
                    <a:pt x="108" y="147"/>
                  </a:lnTo>
                  <a:lnTo>
                    <a:pt x="101" y="151"/>
                  </a:lnTo>
                  <a:lnTo>
                    <a:pt x="93" y="152"/>
                  </a:lnTo>
                  <a:lnTo>
                    <a:pt x="86" y="153"/>
                  </a:lnTo>
                  <a:lnTo>
                    <a:pt x="78" y="154"/>
                  </a:lnTo>
                  <a:lnTo>
                    <a:pt x="78" y="154"/>
                  </a:lnTo>
                  <a:lnTo>
                    <a:pt x="70" y="153"/>
                  </a:lnTo>
                  <a:lnTo>
                    <a:pt x="62" y="152"/>
                  </a:lnTo>
                  <a:lnTo>
                    <a:pt x="55" y="151"/>
                  </a:lnTo>
                  <a:lnTo>
                    <a:pt x="47" y="147"/>
                  </a:lnTo>
                  <a:lnTo>
                    <a:pt x="42" y="145"/>
                  </a:lnTo>
                  <a:lnTo>
                    <a:pt x="35" y="140"/>
                  </a:lnTo>
                  <a:lnTo>
                    <a:pt x="29" y="136"/>
                  </a:lnTo>
                  <a:lnTo>
                    <a:pt x="23" y="131"/>
                  </a:lnTo>
                  <a:lnTo>
                    <a:pt x="19" y="125"/>
                  </a:lnTo>
                  <a:lnTo>
                    <a:pt x="14" y="120"/>
                  </a:lnTo>
                  <a:lnTo>
                    <a:pt x="10" y="114"/>
                  </a:lnTo>
                  <a:lnTo>
                    <a:pt x="7" y="107"/>
                  </a:lnTo>
                  <a:lnTo>
                    <a:pt x="4" y="100"/>
                  </a:lnTo>
                  <a:lnTo>
                    <a:pt x="3" y="92"/>
                  </a:lnTo>
                  <a:lnTo>
                    <a:pt x="2" y="84"/>
                  </a:lnTo>
                  <a:lnTo>
                    <a:pt x="0" y="77"/>
                  </a:lnTo>
                  <a:lnTo>
                    <a:pt x="0" y="77"/>
                  </a:lnTo>
                  <a:lnTo>
                    <a:pt x="2" y="69"/>
                  </a:lnTo>
                  <a:lnTo>
                    <a:pt x="3" y="61"/>
                  </a:lnTo>
                  <a:lnTo>
                    <a:pt x="4" y="53"/>
                  </a:lnTo>
                  <a:lnTo>
                    <a:pt x="7" y="47"/>
                  </a:lnTo>
                  <a:lnTo>
                    <a:pt x="10" y="40"/>
                  </a:lnTo>
                  <a:lnTo>
                    <a:pt x="14" y="34"/>
                  </a:lnTo>
                  <a:lnTo>
                    <a:pt x="19" y="28"/>
                  </a:lnTo>
                  <a:lnTo>
                    <a:pt x="23" y="23"/>
                  </a:lnTo>
                  <a:lnTo>
                    <a:pt x="29" y="17"/>
                  </a:lnTo>
                  <a:lnTo>
                    <a:pt x="35" y="13"/>
                  </a:lnTo>
                  <a:lnTo>
                    <a:pt x="42" y="9"/>
                  </a:lnTo>
                  <a:lnTo>
                    <a:pt x="47" y="5"/>
                  </a:lnTo>
                  <a:lnTo>
                    <a:pt x="55" y="3"/>
                  </a:lnTo>
                  <a:lnTo>
                    <a:pt x="62" y="1"/>
                  </a:lnTo>
                  <a:lnTo>
                    <a:pt x="70" y="0"/>
                  </a:lnTo>
                  <a:lnTo>
                    <a:pt x="78" y="0"/>
                  </a:lnTo>
                  <a:lnTo>
                    <a:pt x="78" y="0"/>
                  </a:lnTo>
                  <a:lnTo>
                    <a:pt x="86" y="0"/>
                  </a:lnTo>
                  <a:lnTo>
                    <a:pt x="93" y="1"/>
                  </a:lnTo>
                  <a:lnTo>
                    <a:pt x="101" y="3"/>
                  </a:lnTo>
                  <a:lnTo>
                    <a:pt x="108" y="5"/>
                  </a:lnTo>
                  <a:lnTo>
                    <a:pt x="115" y="9"/>
                  </a:lnTo>
                  <a:lnTo>
                    <a:pt x="121" y="13"/>
                  </a:lnTo>
                  <a:lnTo>
                    <a:pt x="126" y="17"/>
                  </a:lnTo>
                  <a:lnTo>
                    <a:pt x="132" y="23"/>
                  </a:lnTo>
                  <a:lnTo>
                    <a:pt x="138" y="28"/>
                  </a:lnTo>
                  <a:lnTo>
                    <a:pt x="141" y="34"/>
                  </a:lnTo>
                  <a:lnTo>
                    <a:pt x="146" y="40"/>
                  </a:lnTo>
                  <a:lnTo>
                    <a:pt x="149" y="47"/>
                  </a:lnTo>
                  <a:lnTo>
                    <a:pt x="151" y="53"/>
                  </a:lnTo>
                  <a:lnTo>
                    <a:pt x="153"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6" name="Freeform 1957">
              <a:extLst>
                <a:ext uri="{FF2B5EF4-FFF2-40B4-BE49-F238E27FC236}">
                  <a16:creationId xmlns:a16="http://schemas.microsoft.com/office/drawing/2014/main" id="{6ADD47B8-6DB4-461E-8081-54F1BC6F58B9}"/>
                </a:ext>
              </a:extLst>
            </p:cNvPr>
            <p:cNvSpPr>
              <a:spLocks/>
            </p:cNvSpPr>
            <p:nvPr/>
          </p:nvSpPr>
          <p:spPr bwMode="auto">
            <a:xfrm>
              <a:off x="9856788" y="4992688"/>
              <a:ext cx="49213" cy="49213"/>
            </a:xfrm>
            <a:custGeom>
              <a:avLst/>
              <a:gdLst>
                <a:gd name="T0" fmla="*/ 153 w 153"/>
                <a:gd name="T1" fmla="*/ 77 h 154"/>
                <a:gd name="T2" fmla="*/ 152 w 153"/>
                <a:gd name="T3" fmla="*/ 92 h 154"/>
                <a:gd name="T4" fmla="*/ 147 w 153"/>
                <a:gd name="T5" fmla="*/ 107 h 154"/>
                <a:gd name="T6" fmla="*/ 140 w 153"/>
                <a:gd name="T7" fmla="*/ 120 h 154"/>
                <a:gd name="T8" fmla="*/ 131 w 153"/>
                <a:gd name="T9" fmla="*/ 131 h 154"/>
                <a:gd name="T10" fmla="*/ 120 w 153"/>
                <a:gd name="T11" fmla="*/ 140 h 154"/>
                <a:gd name="T12" fmla="*/ 106 w 153"/>
                <a:gd name="T13" fmla="*/ 147 h 154"/>
                <a:gd name="T14" fmla="*/ 92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5 h 154"/>
                <a:gd name="T28" fmla="*/ 9 w 153"/>
                <a:gd name="T29" fmla="*/ 114 h 154"/>
                <a:gd name="T30" fmla="*/ 3 w 153"/>
                <a:gd name="T31" fmla="*/ 100 h 154"/>
                <a:gd name="T32" fmla="*/ 0 w 153"/>
                <a:gd name="T33" fmla="*/ 84 h 154"/>
                <a:gd name="T34" fmla="*/ 0 w 153"/>
                <a:gd name="T35" fmla="*/ 77 h 154"/>
                <a:gd name="T36" fmla="*/ 1 w 153"/>
                <a:gd name="T37" fmla="*/ 61 h 154"/>
                <a:gd name="T38" fmla="*/ 5 w 153"/>
                <a:gd name="T39" fmla="*/ 47 h 154"/>
                <a:gd name="T40" fmla="*/ 12 w 153"/>
                <a:gd name="T41" fmla="*/ 34 h 154"/>
                <a:gd name="T42" fmla="*/ 21 w 153"/>
                <a:gd name="T43" fmla="*/ 23 h 154"/>
                <a:gd name="T44" fmla="*/ 33 w 153"/>
                <a:gd name="T45" fmla="*/ 13 h 154"/>
                <a:gd name="T46" fmla="*/ 47 w 153"/>
                <a:gd name="T47" fmla="*/ 5 h 154"/>
                <a:gd name="T48" fmla="*/ 61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3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4"/>
                  </a:lnTo>
                  <a:lnTo>
                    <a:pt x="152" y="92"/>
                  </a:lnTo>
                  <a:lnTo>
                    <a:pt x="150" y="100"/>
                  </a:lnTo>
                  <a:lnTo>
                    <a:pt x="147" y="107"/>
                  </a:lnTo>
                  <a:lnTo>
                    <a:pt x="144" y="114"/>
                  </a:lnTo>
                  <a:lnTo>
                    <a:pt x="140" y="120"/>
                  </a:lnTo>
                  <a:lnTo>
                    <a:pt x="136" y="125"/>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1" y="152"/>
                  </a:lnTo>
                  <a:lnTo>
                    <a:pt x="53" y="151"/>
                  </a:lnTo>
                  <a:lnTo>
                    <a:pt x="47" y="147"/>
                  </a:lnTo>
                  <a:lnTo>
                    <a:pt x="40" y="145"/>
                  </a:lnTo>
                  <a:lnTo>
                    <a:pt x="33" y="140"/>
                  </a:lnTo>
                  <a:lnTo>
                    <a:pt x="27" y="136"/>
                  </a:lnTo>
                  <a:lnTo>
                    <a:pt x="21" y="131"/>
                  </a:lnTo>
                  <a:lnTo>
                    <a:pt x="17" y="125"/>
                  </a:lnTo>
                  <a:lnTo>
                    <a:pt x="12" y="120"/>
                  </a:lnTo>
                  <a:lnTo>
                    <a:pt x="9" y="114"/>
                  </a:lnTo>
                  <a:lnTo>
                    <a:pt x="5" y="107"/>
                  </a:lnTo>
                  <a:lnTo>
                    <a:pt x="3" y="100"/>
                  </a:lnTo>
                  <a:lnTo>
                    <a:pt x="1" y="92"/>
                  </a:lnTo>
                  <a:lnTo>
                    <a:pt x="0" y="84"/>
                  </a:lnTo>
                  <a:lnTo>
                    <a:pt x="0" y="77"/>
                  </a:lnTo>
                  <a:lnTo>
                    <a:pt x="0" y="77"/>
                  </a:lnTo>
                  <a:lnTo>
                    <a:pt x="0" y="69"/>
                  </a:lnTo>
                  <a:lnTo>
                    <a:pt x="1" y="61"/>
                  </a:lnTo>
                  <a:lnTo>
                    <a:pt x="3" y="53"/>
                  </a:lnTo>
                  <a:lnTo>
                    <a:pt x="5" y="47"/>
                  </a:lnTo>
                  <a:lnTo>
                    <a:pt x="9" y="40"/>
                  </a:lnTo>
                  <a:lnTo>
                    <a:pt x="12" y="34"/>
                  </a:lnTo>
                  <a:lnTo>
                    <a:pt x="17" y="28"/>
                  </a:lnTo>
                  <a:lnTo>
                    <a:pt x="21" y="23"/>
                  </a:lnTo>
                  <a:lnTo>
                    <a:pt x="27" y="17"/>
                  </a:lnTo>
                  <a:lnTo>
                    <a:pt x="33" y="13"/>
                  </a:lnTo>
                  <a:lnTo>
                    <a:pt x="40" y="9"/>
                  </a:lnTo>
                  <a:lnTo>
                    <a:pt x="47" y="5"/>
                  </a:lnTo>
                  <a:lnTo>
                    <a:pt x="53" y="3"/>
                  </a:lnTo>
                  <a:lnTo>
                    <a:pt x="61" y="1"/>
                  </a:lnTo>
                  <a:lnTo>
                    <a:pt x="68" y="0"/>
                  </a:lnTo>
                  <a:lnTo>
                    <a:pt x="76" y="0"/>
                  </a:lnTo>
                  <a:lnTo>
                    <a:pt x="76" y="0"/>
                  </a:lnTo>
                  <a:lnTo>
                    <a:pt x="84" y="0"/>
                  </a:lnTo>
                  <a:lnTo>
                    <a:pt x="92" y="1"/>
                  </a:lnTo>
                  <a:lnTo>
                    <a:pt x="99" y="3"/>
                  </a:lnTo>
                  <a:lnTo>
                    <a:pt x="106" y="5"/>
                  </a:lnTo>
                  <a:lnTo>
                    <a:pt x="113" y="9"/>
                  </a:lnTo>
                  <a:lnTo>
                    <a:pt x="120" y="13"/>
                  </a:lnTo>
                  <a:lnTo>
                    <a:pt x="126" y="17"/>
                  </a:lnTo>
                  <a:lnTo>
                    <a:pt x="131" y="23"/>
                  </a:lnTo>
                  <a:lnTo>
                    <a:pt x="136" y="28"/>
                  </a:lnTo>
                  <a:lnTo>
                    <a:pt x="140" y="34"/>
                  </a:lnTo>
                  <a:lnTo>
                    <a:pt x="144" y="40"/>
                  </a:lnTo>
                  <a:lnTo>
                    <a:pt x="147" y="47"/>
                  </a:lnTo>
                  <a:lnTo>
                    <a:pt x="150" y="53"/>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7" name="Freeform 1958">
              <a:extLst>
                <a:ext uri="{FF2B5EF4-FFF2-40B4-BE49-F238E27FC236}">
                  <a16:creationId xmlns:a16="http://schemas.microsoft.com/office/drawing/2014/main" id="{C968412B-C610-4291-9CE1-17EDB88A184B}"/>
                </a:ext>
              </a:extLst>
            </p:cNvPr>
            <p:cNvSpPr>
              <a:spLocks/>
            </p:cNvSpPr>
            <p:nvPr/>
          </p:nvSpPr>
          <p:spPr bwMode="auto">
            <a:xfrm>
              <a:off x="9782175" y="5130801"/>
              <a:ext cx="49213" cy="49213"/>
            </a:xfrm>
            <a:custGeom>
              <a:avLst/>
              <a:gdLst>
                <a:gd name="T0" fmla="*/ 155 w 155"/>
                <a:gd name="T1" fmla="*/ 77 h 155"/>
                <a:gd name="T2" fmla="*/ 153 w 155"/>
                <a:gd name="T3" fmla="*/ 93 h 155"/>
                <a:gd name="T4" fmla="*/ 149 w 155"/>
                <a:gd name="T5" fmla="*/ 108 h 155"/>
                <a:gd name="T6" fmla="*/ 142 w 155"/>
                <a:gd name="T7" fmla="*/ 120 h 155"/>
                <a:gd name="T8" fmla="*/ 133 w 155"/>
                <a:gd name="T9" fmla="*/ 132 h 155"/>
                <a:gd name="T10" fmla="*/ 121 w 155"/>
                <a:gd name="T11" fmla="*/ 141 h 155"/>
                <a:gd name="T12" fmla="*/ 108 w 155"/>
                <a:gd name="T13" fmla="*/ 148 h 155"/>
                <a:gd name="T14" fmla="*/ 93 w 155"/>
                <a:gd name="T15" fmla="*/ 152 h 155"/>
                <a:gd name="T16" fmla="*/ 78 w 155"/>
                <a:gd name="T17" fmla="*/ 155 h 155"/>
                <a:gd name="T18" fmla="*/ 70 w 155"/>
                <a:gd name="T19" fmla="*/ 154 h 155"/>
                <a:gd name="T20" fmla="*/ 55 w 155"/>
                <a:gd name="T21" fmla="*/ 151 h 155"/>
                <a:gd name="T22" fmla="*/ 41 w 155"/>
                <a:gd name="T23" fmla="*/ 146 h 155"/>
                <a:gd name="T24" fmla="*/ 29 w 155"/>
                <a:gd name="T25" fmla="*/ 136 h 155"/>
                <a:gd name="T26" fmla="*/ 18 w 155"/>
                <a:gd name="T27" fmla="*/ 126 h 155"/>
                <a:gd name="T28" fmla="*/ 10 w 155"/>
                <a:gd name="T29" fmla="*/ 114 h 155"/>
                <a:gd name="T30" fmla="*/ 4 w 155"/>
                <a:gd name="T31" fmla="*/ 100 h 155"/>
                <a:gd name="T32" fmla="*/ 1 w 155"/>
                <a:gd name="T33" fmla="*/ 85 h 155"/>
                <a:gd name="T34" fmla="*/ 0 w 155"/>
                <a:gd name="T35" fmla="*/ 77 h 155"/>
                <a:gd name="T36" fmla="*/ 2 w 155"/>
                <a:gd name="T37" fmla="*/ 62 h 155"/>
                <a:gd name="T38" fmla="*/ 7 w 155"/>
                <a:gd name="T39" fmla="*/ 47 h 155"/>
                <a:gd name="T40" fmla="*/ 14 w 155"/>
                <a:gd name="T41" fmla="*/ 35 h 155"/>
                <a:gd name="T42" fmla="*/ 23 w 155"/>
                <a:gd name="T43" fmla="*/ 23 h 155"/>
                <a:gd name="T44" fmla="*/ 34 w 155"/>
                <a:gd name="T45" fmla="*/ 13 h 155"/>
                <a:gd name="T46" fmla="*/ 48 w 155"/>
                <a:gd name="T47" fmla="*/ 6 h 155"/>
                <a:gd name="T48" fmla="*/ 62 w 155"/>
                <a:gd name="T49" fmla="*/ 1 h 155"/>
                <a:gd name="T50" fmla="*/ 78 w 155"/>
                <a:gd name="T51" fmla="*/ 0 h 155"/>
                <a:gd name="T52" fmla="*/ 86 w 155"/>
                <a:gd name="T53" fmla="*/ 0 h 155"/>
                <a:gd name="T54" fmla="*/ 101 w 155"/>
                <a:gd name="T55" fmla="*/ 4 h 155"/>
                <a:gd name="T56" fmla="*/ 115 w 155"/>
                <a:gd name="T57" fmla="*/ 9 h 155"/>
                <a:gd name="T58" fmla="*/ 127 w 155"/>
                <a:gd name="T59" fmla="*/ 17 h 155"/>
                <a:gd name="T60" fmla="*/ 137 w 155"/>
                <a:gd name="T61" fmla="*/ 29 h 155"/>
                <a:gd name="T62" fmla="*/ 145 w 155"/>
                <a:gd name="T63" fmla="*/ 40 h 155"/>
                <a:gd name="T64" fmla="*/ 151 w 155"/>
                <a:gd name="T65" fmla="*/ 54 h 155"/>
                <a:gd name="T66" fmla="*/ 155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3" y="93"/>
                  </a:lnTo>
                  <a:lnTo>
                    <a:pt x="151" y="100"/>
                  </a:lnTo>
                  <a:lnTo>
                    <a:pt x="149" y="108"/>
                  </a:lnTo>
                  <a:lnTo>
                    <a:pt x="145" y="114"/>
                  </a:lnTo>
                  <a:lnTo>
                    <a:pt x="142" y="120"/>
                  </a:lnTo>
                  <a:lnTo>
                    <a:pt x="137" y="126"/>
                  </a:lnTo>
                  <a:lnTo>
                    <a:pt x="133" y="132"/>
                  </a:lnTo>
                  <a:lnTo>
                    <a:pt x="127" y="136"/>
                  </a:lnTo>
                  <a:lnTo>
                    <a:pt x="121" y="141"/>
                  </a:lnTo>
                  <a:lnTo>
                    <a:pt x="115" y="146"/>
                  </a:lnTo>
                  <a:lnTo>
                    <a:pt x="108" y="148"/>
                  </a:lnTo>
                  <a:lnTo>
                    <a:pt x="101" y="151"/>
                  </a:lnTo>
                  <a:lnTo>
                    <a:pt x="93" y="152"/>
                  </a:lnTo>
                  <a:lnTo>
                    <a:pt x="86" y="154"/>
                  </a:lnTo>
                  <a:lnTo>
                    <a:pt x="78" y="155"/>
                  </a:lnTo>
                  <a:lnTo>
                    <a:pt x="78" y="155"/>
                  </a:lnTo>
                  <a:lnTo>
                    <a:pt x="70" y="154"/>
                  </a:lnTo>
                  <a:lnTo>
                    <a:pt x="62" y="152"/>
                  </a:lnTo>
                  <a:lnTo>
                    <a:pt x="55" y="151"/>
                  </a:lnTo>
                  <a:lnTo>
                    <a:pt x="48" y="148"/>
                  </a:lnTo>
                  <a:lnTo>
                    <a:pt x="41" y="146"/>
                  </a:lnTo>
                  <a:lnTo>
                    <a:pt x="34" y="141"/>
                  </a:lnTo>
                  <a:lnTo>
                    <a:pt x="29" y="136"/>
                  </a:lnTo>
                  <a:lnTo>
                    <a:pt x="23" y="132"/>
                  </a:lnTo>
                  <a:lnTo>
                    <a:pt x="18" y="126"/>
                  </a:lnTo>
                  <a:lnTo>
                    <a:pt x="14" y="120"/>
                  </a:lnTo>
                  <a:lnTo>
                    <a:pt x="10" y="114"/>
                  </a:lnTo>
                  <a:lnTo>
                    <a:pt x="7" y="108"/>
                  </a:lnTo>
                  <a:lnTo>
                    <a:pt x="4" y="100"/>
                  </a:lnTo>
                  <a:lnTo>
                    <a:pt x="2" y="93"/>
                  </a:lnTo>
                  <a:lnTo>
                    <a:pt x="1" y="85"/>
                  </a:lnTo>
                  <a:lnTo>
                    <a:pt x="0" y="77"/>
                  </a:lnTo>
                  <a:lnTo>
                    <a:pt x="0" y="77"/>
                  </a:lnTo>
                  <a:lnTo>
                    <a:pt x="1" y="70"/>
                  </a:lnTo>
                  <a:lnTo>
                    <a:pt x="2" y="62"/>
                  </a:lnTo>
                  <a:lnTo>
                    <a:pt x="4" y="54"/>
                  </a:lnTo>
                  <a:lnTo>
                    <a:pt x="7" y="47"/>
                  </a:lnTo>
                  <a:lnTo>
                    <a:pt x="10" y="40"/>
                  </a:lnTo>
                  <a:lnTo>
                    <a:pt x="14" y="35"/>
                  </a:lnTo>
                  <a:lnTo>
                    <a:pt x="18" y="29"/>
                  </a:lnTo>
                  <a:lnTo>
                    <a:pt x="23" y="23"/>
                  </a:lnTo>
                  <a:lnTo>
                    <a:pt x="29" y="17"/>
                  </a:lnTo>
                  <a:lnTo>
                    <a:pt x="34" y="13"/>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1" y="13"/>
                  </a:lnTo>
                  <a:lnTo>
                    <a:pt x="127" y="17"/>
                  </a:lnTo>
                  <a:lnTo>
                    <a:pt x="133" y="23"/>
                  </a:lnTo>
                  <a:lnTo>
                    <a:pt x="137" y="29"/>
                  </a:lnTo>
                  <a:lnTo>
                    <a:pt x="142" y="35"/>
                  </a:lnTo>
                  <a:lnTo>
                    <a:pt x="145" y="40"/>
                  </a:lnTo>
                  <a:lnTo>
                    <a:pt x="149" y="47"/>
                  </a:lnTo>
                  <a:lnTo>
                    <a:pt x="151" y="54"/>
                  </a:lnTo>
                  <a:lnTo>
                    <a:pt x="153" y="62"/>
                  </a:lnTo>
                  <a:lnTo>
                    <a:pt x="155"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8" name="Freeform 1959">
              <a:extLst>
                <a:ext uri="{FF2B5EF4-FFF2-40B4-BE49-F238E27FC236}">
                  <a16:creationId xmlns:a16="http://schemas.microsoft.com/office/drawing/2014/main" id="{315D87F2-EF1F-46B9-9F54-7748BD649F07}"/>
                </a:ext>
              </a:extLst>
            </p:cNvPr>
            <p:cNvSpPr>
              <a:spLocks/>
            </p:cNvSpPr>
            <p:nvPr/>
          </p:nvSpPr>
          <p:spPr bwMode="auto">
            <a:xfrm>
              <a:off x="9782175" y="5060951"/>
              <a:ext cx="49213" cy="49213"/>
            </a:xfrm>
            <a:custGeom>
              <a:avLst/>
              <a:gdLst>
                <a:gd name="T0" fmla="*/ 155 w 155"/>
                <a:gd name="T1" fmla="*/ 77 h 155"/>
                <a:gd name="T2" fmla="*/ 153 w 155"/>
                <a:gd name="T3" fmla="*/ 93 h 155"/>
                <a:gd name="T4" fmla="*/ 149 w 155"/>
                <a:gd name="T5" fmla="*/ 107 h 155"/>
                <a:gd name="T6" fmla="*/ 142 w 155"/>
                <a:gd name="T7" fmla="*/ 120 h 155"/>
                <a:gd name="T8" fmla="*/ 133 w 155"/>
                <a:gd name="T9" fmla="*/ 132 h 155"/>
                <a:gd name="T10" fmla="*/ 121 w 155"/>
                <a:gd name="T11" fmla="*/ 141 h 155"/>
                <a:gd name="T12" fmla="*/ 108 w 155"/>
                <a:gd name="T13" fmla="*/ 148 h 155"/>
                <a:gd name="T14" fmla="*/ 93 w 155"/>
                <a:gd name="T15" fmla="*/ 152 h 155"/>
                <a:gd name="T16" fmla="*/ 78 w 155"/>
                <a:gd name="T17" fmla="*/ 155 h 155"/>
                <a:gd name="T18" fmla="*/ 70 w 155"/>
                <a:gd name="T19" fmla="*/ 154 h 155"/>
                <a:gd name="T20" fmla="*/ 55 w 155"/>
                <a:gd name="T21" fmla="*/ 151 h 155"/>
                <a:gd name="T22" fmla="*/ 41 w 155"/>
                <a:gd name="T23" fmla="*/ 144 h 155"/>
                <a:gd name="T24" fmla="*/ 29 w 155"/>
                <a:gd name="T25" fmla="*/ 136 h 155"/>
                <a:gd name="T26" fmla="*/ 18 w 155"/>
                <a:gd name="T27" fmla="*/ 126 h 155"/>
                <a:gd name="T28" fmla="*/ 10 w 155"/>
                <a:gd name="T29" fmla="*/ 114 h 155"/>
                <a:gd name="T30" fmla="*/ 4 w 155"/>
                <a:gd name="T31" fmla="*/ 100 h 155"/>
                <a:gd name="T32" fmla="*/ 1 w 155"/>
                <a:gd name="T33" fmla="*/ 85 h 155"/>
                <a:gd name="T34" fmla="*/ 0 w 155"/>
                <a:gd name="T35" fmla="*/ 77 h 155"/>
                <a:gd name="T36" fmla="*/ 2 w 155"/>
                <a:gd name="T37" fmla="*/ 62 h 155"/>
                <a:gd name="T38" fmla="*/ 7 w 155"/>
                <a:gd name="T39" fmla="*/ 47 h 155"/>
                <a:gd name="T40" fmla="*/ 14 w 155"/>
                <a:gd name="T41" fmla="*/ 35 h 155"/>
                <a:gd name="T42" fmla="*/ 23 w 155"/>
                <a:gd name="T43" fmla="*/ 23 h 155"/>
                <a:gd name="T44" fmla="*/ 34 w 155"/>
                <a:gd name="T45" fmla="*/ 13 h 155"/>
                <a:gd name="T46" fmla="*/ 48 w 155"/>
                <a:gd name="T47" fmla="*/ 6 h 155"/>
                <a:gd name="T48" fmla="*/ 62 w 155"/>
                <a:gd name="T49" fmla="*/ 1 h 155"/>
                <a:gd name="T50" fmla="*/ 78 w 155"/>
                <a:gd name="T51" fmla="*/ 0 h 155"/>
                <a:gd name="T52" fmla="*/ 86 w 155"/>
                <a:gd name="T53" fmla="*/ 0 h 155"/>
                <a:gd name="T54" fmla="*/ 101 w 155"/>
                <a:gd name="T55" fmla="*/ 4 h 155"/>
                <a:gd name="T56" fmla="*/ 115 w 155"/>
                <a:gd name="T57" fmla="*/ 9 h 155"/>
                <a:gd name="T58" fmla="*/ 127 w 155"/>
                <a:gd name="T59" fmla="*/ 17 h 155"/>
                <a:gd name="T60" fmla="*/ 137 w 155"/>
                <a:gd name="T61" fmla="*/ 28 h 155"/>
                <a:gd name="T62" fmla="*/ 145 w 155"/>
                <a:gd name="T63" fmla="*/ 40 h 155"/>
                <a:gd name="T64" fmla="*/ 151 w 155"/>
                <a:gd name="T65" fmla="*/ 54 h 155"/>
                <a:gd name="T66" fmla="*/ 155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3" y="93"/>
                  </a:lnTo>
                  <a:lnTo>
                    <a:pt x="151" y="100"/>
                  </a:lnTo>
                  <a:lnTo>
                    <a:pt x="149" y="107"/>
                  </a:lnTo>
                  <a:lnTo>
                    <a:pt x="145" y="114"/>
                  </a:lnTo>
                  <a:lnTo>
                    <a:pt x="142" y="120"/>
                  </a:lnTo>
                  <a:lnTo>
                    <a:pt x="137" y="126"/>
                  </a:lnTo>
                  <a:lnTo>
                    <a:pt x="133" y="132"/>
                  </a:lnTo>
                  <a:lnTo>
                    <a:pt x="127" y="136"/>
                  </a:lnTo>
                  <a:lnTo>
                    <a:pt x="121" y="141"/>
                  </a:lnTo>
                  <a:lnTo>
                    <a:pt x="115" y="144"/>
                  </a:lnTo>
                  <a:lnTo>
                    <a:pt x="108" y="148"/>
                  </a:lnTo>
                  <a:lnTo>
                    <a:pt x="101" y="151"/>
                  </a:lnTo>
                  <a:lnTo>
                    <a:pt x="93" y="152"/>
                  </a:lnTo>
                  <a:lnTo>
                    <a:pt x="86" y="154"/>
                  </a:lnTo>
                  <a:lnTo>
                    <a:pt x="78" y="155"/>
                  </a:lnTo>
                  <a:lnTo>
                    <a:pt x="78" y="155"/>
                  </a:lnTo>
                  <a:lnTo>
                    <a:pt x="70" y="154"/>
                  </a:lnTo>
                  <a:lnTo>
                    <a:pt x="62" y="152"/>
                  </a:lnTo>
                  <a:lnTo>
                    <a:pt x="55" y="151"/>
                  </a:lnTo>
                  <a:lnTo>
                    <a:pt x="48" y="148"/>
                  </a:lnTo>
                  <a:lnTo>
                    <a:pt x="41" y="144"/>
                  </a:lnTo>
                  <a:lnTo>
                    <a:pt x="34" y="141"/>
                  </a:lnTo>
                  <a:lnTo>
                    <a:pt x="29" y="136"/>
                  </a:lnTo>
                  <a:lnTo>
                    <a:pt x="23" y="132"/>
                  </a:lnTo>
                  <a:lnTo>
                    <a:pt x="18" y="126"/>
                  </a:lnTo>
                  <a:lnTo>
                    <a:pt x="14" y="120"/>
                  </a:lnTo>
                  <a:lnTo>
                    <a:pt x="10" y="114"/>
                  </a:lnTo>
                  <a:lnTo>
                    <a:pt x="7" y="107"/>
                  </a:lnTo>
                  <a:lnTo>
                    <a:pt x="4" y="100"/>
                  </a:lnTo>
                  <a:lnTo>
                    <a:pt x="2" y="93"/>
                  </a:lnTo>
                  <a:lnTo>
                    <a:pt x="1" y="85"/>
                  </a:lnTo>
                  <a:lnTo>
                    <a:pt x="0" y="77"/>
                  </a:lnTo>
                  <a:lnTo>
                    <a:pt x="0" y="77"/>
                  </a:lnTo>
                  <a:lnTo>
                    <a:pt x="1" y="69"/>
                  </a:lnTo>
                  <a:lnTo>
                    <a:pt x="2" y="62"/>
                  </a:lnTo>
                  <a:lnTo>
                    <a:pt x="4" y="54"/>
                  </a:lnTo>
                  <a:lnTo>
                    <a:pt x="7" y="47"/>
                  </a:lnTo>
                  <a:lnTo>
                    <a:pt x="10" y="40"/>
                  </a:lnTo>
                  <a:lnTo>
                    <a:pt x="14" y="35"/>
                  </a:lnTo>
                  <a:lnTo>
                    <a:pt x="18" y="28"/>
                  </a:lnTo>
                  <a:lnTo>
                    <a:pt x="23" y="23"/>
                  </a:lnTo>
                  <a:lnTo>
                    <a:pt x="29" y="17"/>
                  </a:lnTo>
                  <a:lnTo>
                    <a:pt x="34" y="13"/>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1" y="13"/>
                  </a:lnTo>
                  <a:lnTo>
                    <a:pt x="127" y="17"/>
                  </a:lnTo>
                  <a:lnTo>
                    <a:pt x="133" y="23"/>
                  </a:lnTo>
                  <a:lnTo>
                    <a:pt x="137" y="28"/>
                  </a:lnTo>
                  <a:lnTo>
                    <a:pt x="142" y="35"/>
                  </a:lnTo>
                  <a:lnTo>
                    <a:pt x="145"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9" name="Freeform 1960">
              <a:extLst>
                <a:ext uri="{FF2B5EF4-FFF2-40B4-BE49-F238E27FC236}">
                  <a16:creationId xmlns:a16="http://schemas.microsoft.com/office/drawing/2014/main" id="{BD3FD1A3-9FF7-451C-B456-F99D8704C0ED}"/>
                </a:ext>
              </a:extLst>
            </p:cNvPr>
            <p:cNvSpPr>
              <a:spLocks/>
            </p:cNvSpPr>
            <p:nvPr/>
          </p:nvSpPr>
          <p:spPr bwMode="auto">
            <a:xfrm>
              <a:off x="9925050" y="5130801"/>
              <a:ext cx="49213" cy="49213"/>
            </a:xfrm>
            <a:custGeom>
              <a:avLst/>
              <a:gdLst>
                <a:gd name="T0" fmla="*/ 154 w 154"/>
                <a:gd name="T1" fmla="*/ 77 h 155"/>
                <a:gd name="T2" fmla="*/ 153 w 154"/>
                <a:gd name="T3" fmla="*/ 93 h 155"/>
                <a:gd name="T4" fmla="*/ 149 w 154"/>
                <a:gd name="T5" fmla="*/ 108 h 155"/>
                <a:gd name="T6" fmla="*/ 142 w 154"/>
                <a:gd name="T7" fmla="*/ 120 h 155"/>
                <a:gd name="T8" fmla="*/ 132 w 154"/>
                <a:gd name="T9" fmla="*/ 132 h 155"/>
                <a:gd name="T10" fmla="*/ 121 w 154"/>
                <a:gd name="T11" fmla="*/ 141 h 155"/>
                <a:gd name="T12" fmla="*/ 108 w 154"/>
                <a:gd name="T13" fmla="*/ 148 h 155"/>
                <a:gd name="T14" fmla="*/ 93 w 154"/>
                <a:gd name="T15" fmla="*/ 152 h 155"/>
                <a:gd name="T16" fmla="*/ 78 w 154"/>
                <a:gd name="T17" fmla="*/ 155 h 155"/>
                <a:gd name="T18" fmla="*/ 70 w 154"/>
                <a:gd name="T19" fmla="*/ 154 h 155"/>
                <a:gd name="T20" fmla="*/ 55 w 154"/>
                <a:gd name="T21" fmla="*/ 151 h 155"/>
                <a:gd name="T22" fmla="*/ 41 w 154"/>
                <a:gd name="T23" fmla="*/ 146 h 155"/>
                <a:gd name="T24" fmla="*/ 29 w 154"/>
                <a:gd name="T25" fmla="*/ 136 h 155"/>
                <a:gd name="T26" fmla="*/ 18 w 154"/>
                <a:gd name="T27" fmla="*/ 126 h 155"/>
                <a:gd name="T28" fmla="*/ 10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3 h 155"/>
                <a:gd name="T46" fmla="*/ 48 w 154"/>
                <a:gd name="T47" fmla="*/ 6 h 155"/>
                <a:gd name="T48" fmla="*/ 62 w 154"/>
                <a:gd name="T49" fmla="*/ 1 h 155"/>
                <a:gd name="T50" fmla="*/ 78 w 154"/>
                <a:gd name="T51" fmla="*/ 0 h 155"/>
                <a:gd name="T52" fmla="*/ 86 w 154"/>
                <a:gd name="T53" fmla="*/ 0 h 155"/>
                <a:gd name="T54" fmla="*/ 101 w 154"/>
                <a:gd name="T55" fmla="*/ 4 h 155"/>
                <a:gd name="T56" fmla="*/ 114 w 154"/>
                <a:gd name="T57" fmla="*/ 9 h 155"/>
                <a:gd name="T58" fmla="*/ 127 w 154"/>
                <a:gd name="T59" fmla="*/ 17 h 155"/>
                <a:gd name="T60" fmla="*/ 137 w 154"/>
                <a:gd name="T61" fmla="*/ 29 h 155"/>
                <a:gd name="T62" fmla="*/ 145 w 154"/>
                <a:gd name="T63" fmla="*/ 40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4"/>
                  </a:lnTo>
                  <a:lnTo>
                    <a:pt x="142" y="120"/>
                  </a:lnTo>
                  <a:lnTo>
                    <a:pt x="137" y="126"/>
                  </a:lnTo>
                  <a:lnTo>
                    <a:pt x="132" y="132"/>
                  </a:lnTo>
                  <a:lnTo>
                    <a:pt x="127" y="136"/>
                  </a:lnTo>
                  <a:lnTo>
                    <a:pt x="121" y="141"/>
                  </a:lnTo>
                  <a:lnTo>
                    <a:pt x="114" y="146"/>
                  </a:lnTo>
                  <a:lnTo>
                    <a:pt x="108" y="148"/>
                  </a:lnTo>
                  <a:lnTo>
                    <a:pt x="101" y="151"/>
                  </a:lnTo>
                  <a:lnTo>
                    <a:pt x="93" y="152"/>
                  </a:lnTo>
                  <a:lnTo>
                    <a:pt x="86" y="154"/>
                  </a:lnTo>
                  <a:lnTo>
                    <a:pt x="78" y="155"/>
                  </a:lnTo>
                  <a:lnTo>
                    <a:pt x="78" y="155"/>
                  </a:lnTo>
                  <a:lnTo>
                    <a:pt x="70" y="154"/>
                  </a:lnTo>
                  <a:lnTo>
                    <a:pt x="62" y="152"/>
                  </a:lnTo>
                  <a:lnTo>
                    <a:pt x="55" y="151"/>
                  </a:lnTo>
                  <a:lnTo>
                    <a:pt x="48" y="148"/>
                  </a:lnTo>
                  <a:lnTo>
                    <a:pt x="41" y="146"/>
                  </a:lnTo>
                  <a:lnTo>
                    <a:pt x="34" y="141"/>
                  </a:lnTo>
                  <a:lnTo>
                    <a:pt x="29" y="136"/>
                  </a:lnTo>
                  <a:lnTo>
                    <a:pt x="23" y="132"/>
                  </a:lnTo>
                  <a:lnTo>
                    <a:pt x="18" y="126"/>
                  </a:lnTo>
                  <a:lnTo>
                    <a:pt x="14" y="120"/>
                  </a:lnTo>
                  <a:lnTo>
                    <a:pt x="10" y="114"/>
                  </a:lnTo>
                  <a:lnTo>
                    <a:pt x="7" y="108"/>
                  </a:lnTo>
                  <a:lnTo>
                    <a:pt x="3" y="100"/>
                  </a:lnTo>
                  <a:lnTo>
                    <a:pt x="2" y="93"/>
                  </a:lnTo>
                  <a:lnTo>
                    <a:pt x="1" y="85"/>
                  </a:lnTo>
                  <a:lnTo>
                    <a:pt x="0" y="77"/>
                  </a:lnTo>
                  <a:lnTo>
                    <a:pt x="0" y="77"/>
                  </a:lnTo>
                  <a:lnTo>
                    <a:pt x="1" y="70"/>
                  </a:lnTo>
                  <a:lnTo>
                    <a:pt x="2" y="62"/>
                  </a:lnTo>
                  <a:lnTo>
                    <a:pt x="3" y="54"/>
                  </a:lnTo>
                  <a:lnTo>
                    <a:pt x="7" y="47"/>
                  </a:lnTo>
                  <a:lnTo>
                    <a:pt x="10" y="40"/>
                  </a:lnTo>
                  <a:lnTo>
                    <a:pt x="14" y="35"/>
                  </a:lnTo>
                  <a:lnTo>
                    <a:pt x="18" y="29"/>
                  </a:lnTo>
                  <a:lnTo>
                    <a:pt x="23" y="23"/>
                  </a:lnTo>
                  <a:lnTo>
                    <a:pt x="29" y="17"/>
                  </a:lnTo>
                  <a:lnTo>
                    <a:pt x="34" y="13"/>
                  </a:lnTo>
                  <a:lnTo>
                    <a:pt x="41" y="9"/>
                  </a:lnTo>
                  <a:lnTo>
                    <a:pt x="48" y="6"/>
                  </a:lnTo>
                  <a:lnTo>
                    <a:pt x="55" y="4"/>
                  </a:lnTo>
                  <a:lnTo>
                    <a:pt x="62" y="1"/>
                  </a:lnTo>
                  <a:lnTo>
                    <a:pt x="70" y="0"/>
                  </a:lnTo>
                  <a:lnTo>
                    <a:pt x="78" y="0"/>
                  </a:lnTo>
                  <a:lnTo>
                    <a:pt x="78" y="0"/>
                  </a:lnTo>
                  <a:lnTo>
                    <a:pt x="86" y="0"/>
                  </a:lnTo>
                  <a:lnTo>
                    <a:pt x="93" y="1"/>
                  </a:lnTo>
                  <a:lnTo>
                    <a:pt x="101" y="4"/>
                  </a:lnTo>
                  <a:lnTo>
                    <a:pt x="108" y="6"/>
                  </a:lnTo>
                  <a:lnTo>
                    <a:pt x="114" y="9"/>
                  </a:lnTo>
                  <a:lnTo>
                    <a:pt x="121" y="13"/>
                  </a:lnTo>
                  <a:lnTo>
                    <a:pt x="127" y="17"/>
                  </a:lnTo>
                  <a:lnTo>
                    <a:pt x="132" y="23"/>
                  </a:lnTo>
                  <a:lnTo>
                    <a:pt x="137" y="29"/>
                  </a:lnTo>
                  <a:lnTo>
                    <a:pt x="142" y="35"/>
                  </a:lnTo>
                  <a:lnTo>
                    <a:pt x="145" y="40"/>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0" name="Freeform 1961">
              <a:extLst>
                <a:ext uri="{FF2B5EF4-FFF2-40B4-BE49-F238E27FC236}">
                  <a16:creationId xmlns:a16="http://schemas.microsoft.com/office/drawing/2014/main" id="{9341ADCE-8EE2-4748-900A-56987CF6D120}"/>
                </a:ext>
              </a:extLst>
            </p:cNvPr>
            <p:cNvSpPr>
              <a:spLocks/>
            </p:cNvSpPr>
            <p:nvPr/>
          </p:nvSpPr>
          <p:spPr bwMode="auto">
            <a:xfrm>
              <a:off x="9994900" y="5130801"/>
              <a:ext cx="49213" cy="49213"/>
            </a:xfrm>
            <a:custGeom>
              <a:avLst/>
              <a:gdLst>
                <a:gd name="T0" fmla="*/ 153 w 153"/>
                <a:gd name="T1" fmla="*/ 77 h 155"/>
                <a:gd name="T2" fmla="*/ 152 w 153"/>
                <a:gd name="T3" fmla="*/ 93 h 155"/>
                <a:gd name="T4" fmla="*/ 147 w 153"/>
                <a:gd name="T5" fmla="*/ 108 h 155"/>
                <a:gd name="T6" fmla="*/ 140 w 153"/>
                <a:gd name="T7" fmla="*/ 120 h 155"/>
                <a:gd name="T8" fmla="*/ 130 w 153"/>
                <a:gd name="T9" fmla="*/ 132 h 155"/>
                <a:gd name="T10" fmla="*/ 119 w 153"/>
                <a:gd name="T11" fmla="*/ 141 h 155"/>
                <a:gd name="T12" fmla="*/ 106 w 153"/>
                <a:gd name="T13" fmla="*/ 148 h 155"/>
                <a:gd name="T14" fmla="*/ 91 w 153"/>
                <a:gd name="T15" fmla="*/ 152 h 155"/>
                <a:gd name="T16" fmla="*/ 76 w 153"/>
                <a:gd name="T17" fmla="*/ 155 h 155"/>
                <a:gd name="T18" fmla="*/ 68 w 153"/>
                <a:gd name="T19" fmla="*/ 154 h 155"/>
                <a:gd name="T20" fmla="*/ 53 w 153"/>
                <a:gd name="T21" fmla="*/ 151 h 155"/>
                <a:gd name="T22" fmla="*/ 40 w 153"/>
                <a:gd name="T23" fmla="*/ 146 h 155"/>
                <a:gd name="T24" fmla="*/ 27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3 h 155"/>
                <a:gd name="T46" fmla="*/ 47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0" y="120"/>
                  </a:lnTo>
                  <a:lnTo>
                    <a:pt x="136" y="126"/>
                  </a:lnTo>
                  <a:lnTo>
                    <a:pt x="130" y="132"/>
                  </a:lnTo>
                  <a:lnTo>
                    <a:pt x="126" y="136"/>
                  </a:lnTo>
                  <a:lnTo>
                    <a:pt x="119" y="141"/>
                  </a:lnTo>
                  <a:lnTo>
                    <a:pt x="113" y="146"/>
                  </a:lnTo>
                  <a:lnTo>
                    <a:pt x="106" y="148"/>
                  </a:lnTo>
                  <a:lnTo>
                    <a:pt x="99" y="151"/>
                  </a:lnTo>
                  <a:lnTo>
                    <a:pt x="91" y="152"/>
                  </a:lnTo>
                  <a:lnTo>
                    <a:pt x="84" y="154"/>
                  </a:lnTo>
                  <a:lnTo>
                    <a:pt x="76" y="155"/>
                  </a:lnTo>
                  <a:lnTo>
                    <a:pt x="76" y="155"/>
                  </a:lnTo>
                  <a:lnTo>
                    <a:pt x="68" y="154"/>
                  </a:lnTo>
                  <a:lnTo>
                    <a:pt x="60" y="152"/>
                  </a:lnTo>
                  <a:lnTo>
                    <a:pt x="53" y="151"/>
                  </a:lnTo>
                  <a:lnTo>
                    <a:pt x="47" y="148"/>
                  </a:lnTo>
                  <a:lnTo>
                    <a:pt x="40" y="146"/>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6" y="17"/>
                  </a:lnTo>
                  <a:lnTo>
                    <a:pt x="130" y="23"/>
                  </a:lnTo>
                  <a:lnTo>
                    <a:pt x="136" y="29"/>
                  </a:lnTo>
                  <a:lnTo>
                    <a:pt x="140" y="35"/>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1" name="Freeform 1962">
              <a:extLst>
                <a:ext uri="{FF2B5EF4-FFF2-40B4-BE49-F238E27FC236}">
                  <a16:creationId xmlns:a16="http://schemas.microsoft.com/office/drawing/2014/main" id="{AE2A7F44-0B3E-4907-B5AF-955CB028BD2D}"/>
                </a:ext>
              </a:extLst>
            </p:cNvPr>
            <p:cNvSpPr>
              <a:spLocks/>
            </p:cNvSpPr>
            <p:nvPr/>
          </p:nvSpPr>
          <p:spPr bwMode="auto">
            <a:xfrm>
              <a:off x="9925050" y="5060951"/>
              <a:ext cx="49213" cy="49213"/>
            </a:xfrm>
            <a:custGeom>
              <a:avLst/>
              <a:gdLst>
                <a:gd name="T0" fmla="*/ 154 w 154"/>
                <a:gd name="T1" fmla="*/ 77 h 155"/>
                <a:gd name="T2" fmla="*/ 153 w 154"/>
                <a:gd name="T3" fmla="*/ 93 h 155"/>
                <a:gd name="T4" fmla="*/ 149 w 154"/>
                <a:gd name="T5" fmla="*/ 107 h 155"/>
                <a:gd name="T6" fmla="*/ 142 w 154"/>
                <a:gd name="T7" fmla="*/ 120 h 155"/>
                <a:gd name="T8" fmla="*/ 132 w 154"/>
                <a:gd name="T9" fmla="*/ 132 h 155"/>
                <a:gd name="T10" fmla="*/ 121 w 154"/>
                <a:gd name="T11" fmla="*/ 141 h 155"/>
                <a:gd name="T12" fmla="*/ 108 w 154"/>
                <a:gd name="T13" fmla="*/ 148 h 155"/>
                <a:gd name="T14" fmla="*/ 93 w 154"/>
                <a:gd name="T15" fmla="*/ 152 h 155"/>
                <a:gd name="T16" fmla="*/ 78 w 154"/>
                <a:gd name="T17" fmla="*/ 155 h 155"/>
                <a:gd name="T18" fmla="*/ 70 w 154"/>
                <a:gd name="T19" fmla="*/ 154 h 155"/>
                <a:gd name="T20" fmla="*/ 55 w 154"/>
                <a:gd name="T21" fmla="*/ 151 h 155"/>
                <a:gd name="T22" fmla="*/ 41 w 154"/>
                <a:gd name="T23" fmla="*/ 144 h 155"/>
                <a:gd name="T24" fmla="*/ 29 w 154"/>
                <a:gd name="T25" fmla="*/ 136 h 155"/>
                <a:gd name="T26" fmla="*/ 18 w 154"/>
                <a:gd name="T27" fmla="*/ 126 h 155"/>
                <a:gd name="T28" fmla="*/ 10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3 h 155"/>
                <a:gd name="T46" fmla="*/ 48 w 154"/>
                <a:gd name="T47" fmla="*/ 6 h 155"/>
                <a:gd name="T48" fmla="*/ 62 w 154"/>
                <a:gd name="T49" fmla="*/ 1 h 155"/>
                <a:gd name="T50" fmla="*/ 78 w 154"/>
                <a:gd name="T51" fmla="*/ 0 h 155"/>
                <a:gd name="T52" fmla="*/ 86 w 154"/>
                <a:gd name="T53" fmla="*/ 0 h 155"/>
                <a:gd name="T54" fmla="*/ 101 w 154"/>
                <a:gd name="T55" fmla="*/ 4 h 155"/>
                <a:gd name="T56" fmla="*/ 114 w 154"/>
                <a:gd name="T57" fmla="*/ 9 h 155"/>
                <a:gd name="T58" fmla="*/ 127 w 154"/>
                <a:gd name="T59" fmla="*/ 17 h 155"/>
                <a:gd name="T60" fmla="*/ 137 w 154"/>
                <a:gd name="T61" fmla="*/ 28 h 155"/>
                <a:gd name="T62" fmla="*/ 145 w 154"/>
                <a:gd name="T63" fmla="*/ 40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7"/>
                  </a:lnTo>
                  <a:lnTo>
                    <a:pt x="145" y="114"/>
                  </a:lnTo>
                  <a:lnTo>
                    <a:pt x="142" y="120"/>
                  </a:lnTo>
                  <a:lnTo>
                    <a:pt x="137" y="126"/>
                  </a:lnTo>
                  <a:lnTo>
                    <a:pt x="132" y="132"/>
                  </a:lnTo>
                  <a:lnTo>
                    <a:pt x="127" y="136"/>
                  </a:lnTo>
                  <a:lnTo>
                    <a:pt x="121" y="141"/>
                  </a:lnTo>
                  <a:lnTo>
                    <a:pt x="114" y="144"/>
                  </a:lnTo>
                  <a:lnTo>
                    <a:pt x="108" y="148"/>
                  </a:lnTo>
                  <a:lnTo>
                    <a:pt x="101" y="151"/>
                  </a:lnTo>
                  <a:lnTo>
                    <a:pt x="93" y="152"/>
                  </a:lnTo>
                  <a:lnTo>
                    <a:pt x="86" y="154"/>
                  </a:lnTo>
                  <a:lnTo>
                    <a:pt x="78" y="155"/>
                  </a:lnTo>
                  <a:lnTo>
                    <a:pt x="78" y="155"/>
                  </a:lnTo>
                  <a:lnTo>
                    <a:pt x="70" y="154"/>
                  </a:lnTo>
                  <a:lnTo>
                    <a:pt x="62" y="152"/>
                  </a:lnTo>
                  <a:lnTo>
                    <a:pt x="55" y="151"/>
                  </a:lnTo>
                  <a:lnTo>
                    <a:pt x="48" y="148"/>
                  </a:lnTo>
                  <a:lnTo>
                    <a:pt x="41" y="144"/>
                  </a:lnTo>
                  <a:lnTo>
                    <a:pt x="34" y="141"/>
                  </a:lnTo>
                  <a:lnTo>
                    <a:pt x="29" y="136"/>
                  </a:lnTo>
                  <a:lnTo>
                    <a:pt x="23" y="132"/>
                  </a:lnTo>
                  <a:lnTo>
                    <a:pt x="18" y="126"/>
                  </a:lnTo>
                  <a:lnTo>
                    <a:pt x="14" y="120"/>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9" y="17"/>
                  </a:lnTo>
                  <a:lnTo>
                    <a:pt x="34" y="13"/>
                  </a:lnTo>
                  <a:lnTo>
                    <a:pt x="41" y="9"/>
                  </a:lnTo>
                  <a:lnTo>
                    <a:pt x="48" y="6"/>
                  </a:lnTo>
                  <a:lnTo>
                    <a:pt x="55" y="4"/>
                  </a:lnTo>
                  <a:lnTo>
                    <a:pt x="62" y="1"/>
                  </a:lnTo>
                  <a:lnTo>
                    <a:pt x="70" y="0"/>
                  </a:lnTo>
                  <a:lnTo>
                    <a:pt x="78" y="0"/>
                  </a:lnTo>
                  <a:lnTo>
                    <a:pt x="78" y="0"/>
                  </a:lnTo>
                  <a:lnTo>
                    <a:pt x="86" y="0"/>
                  </a:lnTo>
                  <a:lnTo>
                    <a:pt x="93" y="1"/>
                  </a:lnTo>
                  <a:lnTo>
                    <a:pt x="101" y="4"/>
                  </a:lnTo>
                  <a:lnTo>
                    <a:pt x="108" y="6"/>
                  </a:lnTo>
                  <a:lnTo>
                    <a:pt x="114" y="9"/>
                  </a:lnTo>
                  <a:lnTo>
                    <a:pt x="121" y="13"/>
                  </a:lnTo>
                  <a:lnTo>
                    <a:pt x="127" y="17"/>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2" name="Freeform 1963">
              <a:extLst>
                <a:ext uri="{FF2B5EF4-FFF2-40B4-BE49-F238E27FC236}">
                  <a16:creationId xmlns:a16="http://schemas.microsoft.com/office/drawing/2014/main" id="{2FE53DB8-7DA8-4736-B594-2A6B2ABAD391}"/>
                </a:ext>
              </a:extLst>
            </p:cNvPr>
            <p:cNvSpPr>
              <a:spLocks/>
            </p:cNvSpPr>
            <p:nvPr/>
          </p:nvSpPr>
          <p:spPr bwMode="auto">
            <a:xfrm>
              <a:off x="9994900" y="5060951"/>
              <a:ext cx="49213" cy="49213"/>
            </a:xfrm>
            <a:custGeom>
              <a:avLst/>
              <a:gdLst>
                <a:gd name="T0" fmla="*/ 153 w 153"/>
                <a:gd name="T1" fmla="*/ 77 h 155"/>
                <a:gd name="T2" fmla="*/ 152 w 153"/>
                <a:gd name="T3" fmla="*/ 93 h 155"/>
                <a:gd name="T4" fmla="*/ 147 w 153"/>
                <a:gd name="T5" fmla="*/ 107 h 155"/>
                <a:gd name="T6" fmla="*/ 140 w 153"/>
                <a:gd name="T7" fmla="*/ 120 h 155"/>
                <a:gd name="T8" fmla="*/ 130 w 153"/>
                <a:gd name="T9" fmla="*/ 132 h 155"/>
                <a:gd name="T10" fmla="*/ 119 w 153"/>
                <a:gd name="T11" fmla="*/ 141 h 155"/>
                <a:gd name="T12" fmla="*/ 106 w 153"/>
                <a:gd name="T13" fmla="*/ 148 h 155"/>
                <a:gd name="T14" fmla="*/ 91 w 153"/>
                <a:gd name="T15" fmla="*/ 152 h 155"/>
                <a:gd name="T16" fmla="*/ 76 w 153"/>
                <a:gd name="T17" fmla="*/ 155 h 155"/>
                <a:gd name="T18" fmla="*/ 68 w 153"/>
                <a:gd name="T19" fmla="*/ 154 h 155"/>
                <a:gd name="T20" fmla="*/ 53 w 153"/>
                <a:gd name="T21" fmla="*/ 151 h 155"/>
                <a:gd name="T22" fmla="*/ 40 w 153"/>
                <a:gd name="T23" fmla="*/ 144 h 155"/>
                <a:gd name="T24" fmla="*/ 27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3 h 155"/>
                <a:gd name="T46" fmla="*/ 47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6 w 153"/>
                <a:gd name="T59" fmla="*/ 17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7"/>
                  </a:lnTo>
                  <a:lnTo>
                    <a:pt x="144" y="114"/>
                  </a:lnTo>
                  <a:lnTo>
                    <a:pt x="140" y="120"/>
                  </a:lnTo>
                  <a:lnTo>
                    <a:pt x="136" y="126"/>
                  </a:lnTo>
                  <a:lnTo>
                    <a:pt x="130" y="132"/>
                  </a:lnTo>
                  <a:lnTo>
                    <a:pt x="126" y="136"/>
                  </a:lnTo>
                  <a:lnTo>
                    <a:pt x="119" y="141"/>
                  </a:lnTo>
                  <a:lnTo>
                    <a:pt x="113" y="144"/>
                  </a:lnTo>
                  <a:lnTo>
                    <a:pt x="106" y="148"/>
                  </a:lnTo>
                  <a:lnTo>
                    <a:pt x="99" y="151"/>
                  </a:lnTo>
                  <a:lnTo>
                    <a:pt x="91" y="152"/>
                  </a:lnTo>
                  <a:lnTo>
                    <a:pt x="84" y="154"/>
                  </a:lnTo>
                  <a:lnTo>
                    <a:pt x="76" y="155"/>
                  </a:lnTo>
                  <a:lnTo>
                    <a:pt x="76" y="155"/>
                  </a:lnTo>
                  <a:lnTo>
                    <a:pt x="68" y="154"/>
                  </a:lnTo>
                  <a:lnTo>
                    <a:pt x="60" y="152"/>
                  </a:lnTo>
                  <a:lnTo>
                    <a:pt x="53" y="151"/>
                  </a:lnTo>
                  <a:lnTo>
                    <a:pt x="47"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6" y="17"/>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3" name="Freeform 1964">
              <a:extLst>
                <a:ext uri="{FF2B5EF4-FFF2-40B4-BE49-F238E27FC236}">
                  <a16:creationId xmlns:a16="http://schemas.microsoft.com/office/drawing/2014/main" id="{11E0ED97-5E55-409A-9AD2-B58A526008C5}"/>
                </a:ext>
              </a:extLst>
            </p:cNvPr>
            <p:cNvSpPr>
              <a:spLocks/>
            </p:cNvSpPr>
            <p:nvPr/>
          </p:nvSpPr>
          <p:spPr bwMode="auto">
            <a:xfrm>
              <a:off x="9856788" y="5130801"/>
              <a:ext cx="49213" cy="49213"/>
            </a:xfrm>
            <a:custGeom>
              <a:avLst/>
              <a:gdLst>
                <a:gd name="T0" fmla="*/ 153 w 153"/>
                <a:gd name="T1" fmla="*/ 77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4 h 155"/>
                <a:gd name="T20" fmla="*/ 53 w 153"/>
                <a:gd name="T21" fmla="*/ 151 h 155"/>
                <a:gd name="T22" fmla="*/ 40 w 153"/>
                <a:gd name="T23" fmla="*/ 146 h 155"/>
                <a:gd name="T24" fmla="*/ 27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3 h 155"/>
                <a:gd name="T46" fmla="*/ 47 w 153"/>
                <a:gd name="T47" fmla="*/ 6 h 155"/>
                <a:gd name="T48" fmla="*/ 61 w 153"/>
                <a:gd name="T49" fmla="*/ 1 h 155"/>
                <a:gd name="T50" fmla="*/ 76 w 153"/>
                <a:gd name="T51" fmla="*/ 0 h 155"/>
                <a:gd name="T52" fmla="*/ 84 w 153"/>
                <a:gd name="T53" fmla="*/ 0 h 155"/>
                <a:gd name="T54" fmla="*/ 99 w 153"/>
                <a:gd name="T55" fmla="*/ 4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0"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1" y="152"/>
                  </a:lnTo>
                  <a:lnTo>
                    <a:pt x="53" y="151"/>
                  </a:lnTo>
                  <a:lnTo>
                    <a:pt x="47" y="148"/>
                  </a:lnTo>
                  <a:lnTo>
                    <a:pt x="40" y="146"/>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7"/>
                  </a:lnTo>
                  <a:lnTo>
                    <a:pt x="33"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4" name="Freeform 1965">
              <a:extLst>
                <a:ext uri="{FF2B5EF4-FFF2-40B4-BE49-F238E27FC236}">
                  <a16:creationId xmlns:a16="http://schemas.microsoft.com/office/drawing/2014/main" id="{45E41534-2C3A-4C0B-84C9-8DF2BE0D3126}"/>
                </a:ext>
              </a:extLst>
            </p:cNvPr>
            <p:cNvSpPr>
              <a:spLocks/>
            </p:cNvSpPr>
            <p:nvPr/>
          </p:nvSpPr>
          <p:spPr bwMode="auto">
            <a:xfrm>
              <a:off x="9856788" y="5060951"/>
              <a:ext cx="49213" cy="49213"/>
            </a:xfrm>
            <a:custGeom>
              <a:avLst/>
              <a:gdLst>
                <a:gd name="T0" fmla="*/ 153 w 153"/>
                <a:gd name="T1" fmla="*/ 77 h 155"/>
                <a:gd name="T2" fmla="*/ 152 w 153"/>
                <a:gd name="T3" fmla="*/ 93 h 155"/>
                <a:gd name="T4" fmla="*/ 147 w 153"/>
                <a:gd name="T5" fmla="*/ 107 h 155"/>
                <a:gd name="T6" fmla="*/ 140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4 h 155"/>
                <a:gd name="T20" fmla="*/ 53 w 153"/>
                <a:gd name="T21" fmla="*/ 151 h 155"/>
                <a:gd name="T22" fmla="*/ 40 w 153"/>
                <a:gd name="T23" fmla="*/ 144 h 155"/>
                <a:gd name="T24" fmla="*/ 27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3 h 155"/>
                <a:gd name="T46" fmla="*/ 47 w 153"/>
                <a:gd name="T47" fmla="*/ 6 h 155"/>
                <a:gd name="T48" fmla="*/ 61 w 153"/>
                <a:gd name="T49" fmla="*/ 1 h 155"/>
                <a:gd name="T50" fmla="*/ 76 w 153"/>
                <a:gd name="T51" fmla="*/ 0 h 155"/>
                <a:gd name="T52" fmla="*/ 84 w 153"/>
                <a:gd name="T53" fmla="*/ 0 h 155"/>
                <a:gd name="T54" fmla="*/ 99 w 153"/>
                <a:gd name="T55" fmla="*/ 4 h 155"/>
                <a:gd name="T56" fmla="*/ 113 w 153"/>
                <a:gd name="T57" fmla="*/ 9 h 155"/>
                <a:gd name="T58" fmla="*/ 126 w 153"/>
                <a:gd name="T59" fmla="*/ 17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7"/>
                  </a:lnTo>
                  <a:lnTo>
                    <a:pt x="144" y="114"/>
                  </a:lnTo>
                  <a:lnTo>
                    <a:pt x="140" y="120"/>
                  </a:lnTo>
                  <a:lnTo>
                    <a:pt x="136" y="126"/>
                  </a:lnTo>
                  <a:lnTo>
                    <a:pt x="131" y="132"/>
                  </a:lnTo>
                  <a:lnTo>
                    <a:pt x="126" y="136"/>
                  </a:lnTo>
                  <a:lnTo>
                    <a:pt x="120" y="141"/>
                  </a:lnTo>
                  <a:lnTo>
                    <a:pt x="113" y="144"/>
                  </a:lnTo>
                  <a:lnTo>
                    <a:pt x="106" y="148"/>
                  </a:lnTo>
                  <a:lnTo>
                    <a:pt x="99" y="151"/>
                  </a:lnTo>
                  <a:lnTo>
                    <a:pt x="92" y="152"/>
                  </a:lnTo>
                  <a:lnTo>
                    <a:pt x="84" y="154"/>
                  </a:lnTo>
                  <a:lnTo>
                    <a:pt x="76" y="155"/>
                  </a:lnTo>
                  <a:lnTo>
                    <a:pt x="76" y="155"/>
                  </a:lnTo>
                  <a:lnTo>
                    <a:pt x="68" y="154"/>
                  </a:lnTo>
                  <a:lnTo>
                    <a:pt x="61" y="152"/>
                  </a:lnTo>
                  <a:lnTo>
                    <a:pt x="53" y="151"/>
                  </a:lnTo>
                  <a:lnTo>
                    <a:pt x="47"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5" name="Freeform 1966">
              <a:extLst>
                <a:ext uri="{FF2B5EF4-FFF2-40B4-BE49-F238E27FC236}">
                  <a16:creationId xmlns:a16="http://schemas.microsoft.com/office/drawing/2014/main" id="{33304358-97E9-4785-8621-00DB6E9C3FEF}"/>
                </a:ext>
              </a:extLst>
            </p:cNvPr>
            <p:cNvSpPr>
              <a:spLocks/>
            </p:cNvSpPr>
            <p:nvPr/>
          </p:nvSpPr>
          <p:spPr bwMode="auto">
            <a:xfrm>
              <a:off x="10064750" y="5060951"/>
              <a:ext cx="49213" cy="49213"/>
            </a:xfrm>
            <a:custGeom>
              <a:avLst/>
              <a:gdLst>
                <a:gd name="T0" fmla="*/ 155 w 155"/>
                <a:gd name="T1" fmla="*/ 77 h 155"/>
                <a:gd name="T2" fmla="*/ 153 w 155"/>
                <a:gd name="T3" fmla="*/ 93 h 155"/>
                <a:gd name="T4" fmla="*/ 149 w 155"/>
                <a:gd name="T5" fmla="*/ 107 h 155"/>
                <a:gd name="T6" fmla="*/ 141 w 155"/>
                <a:gd name="T7" fmla="*/ 120 h 155"/>
                <a:gd name="T8" fmla="*/ 132 w 155"/>
                <a:gd name="T9" fmla="*/ 132 h 155"/>
                <a:gd name="T10" fmla="*/ 121 w 155"/>
                <a:gd name="T11" fmla="*/ 141 h 155"/>
                <a:gd name="T12" fmla="*/ 108 w 155"/>
                <a:gd name="T13" fmla="*/ 148 h 155"/>
                <a:gd name="T14" fmla="*/ 93 w 155"/>
                <a:gd name="T15" fmla="*/ 152 h 155"/>
                <a:gd name="T16" fmla="*/ 78 w 155"/>
                <a:gd name="T17" fmla="*/ 155 h 155"/>
                <a:gd name="T18" fmla="*/ 70 w 155"/>
                <a:gd name="T19" fmla="*/ 154 h 155"/>
                <a:gd name="T20" fmla="*/ 55 w 155"/>
                <a:gd name="T21" fmla="*/ 151 h 155"/>
                <a:gd name="T22" fmla="*/ 42 w 155"/>
                <a:gd name="T23" fmla="*/ 144 h 155"/>
                <a:gd name="T24" fmla="*/ 29 w 155"/>
                <a:gd name="T25" fmla="*/ 136 h 155"/>
                <a:gd name="T26" fmla="*/ 19 w 155"/>
                <a:gd name="T27" fmla="*/ 126 h 155"/>
                <a:gd name="T28" fmla="*/ 10 w 155"/>
                <a:gd name="T29" fmla="*/ 114 h 155"/>
                <a:gd name="T30" fmla="*/ 4 w 155"/>
                <a:gd name="T31" fmla="*/ 100 h 155"/>
                <a:gd name="T32" fmla="*/ 2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3 h 155"/>
                <a:gd name="T46" fmla="*/ 47 w 155"/>
                <a:gd name="T47" fmla="*/ 6 h 155"/>
                <a:gd name="T48" fmla="*/ 62 w 155"/>
                <a:gd name="T49" fmla="*/ 1 h 155"/>
                <a:gd name="T50" fmla="*/ 78 w 155"/>
                <a:gd name="T51" fmla="*/ 0 h 155"/>
                <a:gd name="T52" fmla="*/ 86 w 155"/>
                <a:gd name="T53" fmla="*/ 0 h 155"/>
                <a:gd name="T54" fmla="*/ 101 w 155"/>
                <a:gd name="T55" fmla="*/ 4 h 155"/>
                <a:gd name="T56" fmla="*/ 115 w 155"/>
                <a:gd name="T57" fmla="*/ 9 h 155"/>
                <a:gd name="T58" fmla="*/ 126 w 155"/>
                <a:gd name="T59" fmla="*/ 17 h 155"/>
                <a:gd name="T60" fmla="*/ 138 w 155"/>
                <a:gd name="T61" fmla="*/ 28 h 155"/>
                <a:gd name="T62" fmla="*/ 146 w 155"/>
                <a:gd name="T63" fmla="*/ 40 h 155"/>
                <a:gd name="T64" fmla="*/ 151 w 155"/>
                <a:gd name="T65" fmla="*/ 54 h 155"/>
                <a:gd name="T66" fmla="*/ 155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3" y="93"/>
                  </a:lnTo>
                  <a:lnTo>
                    <a:pt x="151" y="100"/>
                  </a:lnTo>
                  <a:lnTo>
                    <a:pt x="149" y="107"/>
                  </a:lnTo>
                  <a:lnTo>
                    <a:pt x="146" y="114"/>
                  </a:lnTo>
                  <a:lnTo>
                    <a:pt x="141" y="120"/>
                  </a:lnTo>
                  <a:lnTo>
                    <a:pt x="138" y="126"/>
                  </a:lnTo>
                  <a:lnTo>
                    <a:pt x="132" y="132"/>
                  </a:lnTo>
                  <a:lnTo>
                    <a:pt x="126" y="136"/>
                  </a:lnTo>
                  <a:lnTo>
                    <a:pt x="121" y="141"/>
                  </a:lnTo>
                  <a:lnTo>
                    <a:pt x="115" y="144"/>
                  </a:lnTo>
                  <a:lnTo>
                    <a:pt x="108" y="148"/>
                  </a:lnTo>
                  <a:lnTo>
                    <a:pt x="101" y="151"/>
                  </a:lnTo>
                  <a:lnTo>
                    <a:pt x="93" y="152"/>
                  </a:lnTo>
                  <a:lnTo>
                    <a:pt x="86" y="154"/>
                  </a:lnTo>
                  <a:lnTo>
                    <a:pt x="78" y="155"/>
                  </a:lnTo>
                  <a:lnTo>
                    <a:pt x="78" y="155"/>
                  </a:lnTo>
                  <a:lnTo>
                    <a:pt x="70" y="154"/>
                  </a:lnTo>
                  <a:lnTo>
                    <a:pt x="62" y="152"/>
                  </a:lnTo>
                  <a:lnTo>
                    <a:pt x="55" y="151"/>
                  </a:lnTo>
                  <a:lnTo>
                    <a:pt x="47" y="148"/>
                  </a:lnTo>
                  <a:lnTo>
                    <a:pt x="42" y="144"/>
                  </a:lnTo>
                  <a:lnTo>
                    <a:pt x="35" y="141"/>
                  </a:lnTo>
                  <a:lnTo>
                    <a:pt x="29" y="136"/>
                  </a:lnTo>
                  <a:lnTo>
                    <a:pt x="23" y="132"/>
                  </a:lnTo>
                  <a:lnTo>
                    <a:pt x="19" y="126"/>
                  </a:lnTo>
                  <a:lnTo>
                    <a:pt x="14" y="120"/>
                  </a:lnTo>
                  <a:lnTo>
                    <a:pt x="10" y="114"/>
                  </a:lnTo>
                  <a:lnTo>
                    <a:pt x="7" y="107"/>
                  </a:lnTo>
                  <a:lnTo>
                    <a:pt x="4" y="100"/>
                  </a:lnTo>
                  <a:lnTo>
                    <a:pt x="3" y="93"/>
                  </a:lnTo>
                  <a:lnTo>
                    <a:pt x="2" y="85"/>
                  </a:lnTo>
                  <a:lnTo>
                    <a:pt x="0" y="77"/>
                  </a:lnTo>
                  <a:lnTo>
                    <a:pt x="0" y="77"/>
                  </a:lnTo>
                  <a:lnTo>
                    <a:pt x="2" y="69"/>
                  </a:lnTo>
                  <a:lnTo>
                    <a:pt x="3" y="62"/>
                  </a:lnTo>
                  <a:lnTo>
                    <a:pt x="4" y="54"/>
                  </a:lnTo>
                  <a:lnTo>
                    <a:pt x="7" y="47"/>
                  </a:lnTo>
                  <a:lnTo>
                    <a:pt x="10" y="40"/>
                  </a:lnTo>
                  <a:lnTo>
                    <a:pt x="14" y="35"/>
                  </a:lnTo>
                  <a:lnTo>
                    <a:pt x="19" y="28"/>
                  </a:lnTo>
                  <a:lnTo>
                    <a:pt x="23" y="23"/>
                  </a:lnTo>
                  <a:lnTo>
                    <a:pt x="29" y="17"/>
                  </a:lnTo>
                  <a:lnTo>
                    <a:pt x="35" y="13"/>
                  </a:lnTo>
                  <a:lnTo>
                    <a:pt x="42" y="9"/>
                  </a:lnTo>
                  <a:lnTo>
                    <a:pt x="47" y="6"/>
                  </a:lnTo>
                  <a:lnTo>
                    <a:pt x="55" y="4"/>
                  </a:lnTo>
                  <a:lnTo>
                    <a:pt x="62" y="1"/>
                  </a:lnTo>
                  <a:lnTo>
                    <a:pt x="70" y="0"/>
                  </a:lnTo>
                  <a:lnTo>
                    <a:pt x="78" y="0"/>
                  </a:lnTo>
                  <a:lnTo>
                    <a:pt x="78" y="0"/>
                  </a:lnTo>
                  <a:lnTo>
                    <a:pt x="86" y="0"/>
                  </a:lnTo>
                  <a:lnTo>
                    <a:pt x="93" y="1"/>
                  </a:lnTo>
                  <a:lnTo>
                    <a:pt x="101" y="4"/>
                  </a:lnTo>
                  <a:lnTo>
                    <a:pt x="108" y="6"/>
                  </a:lnTo>
                  <a:lnTo>
                    <a:pt x="115" y="9"/>
                  </a:lnTo>
                  <a:lnTo>
                    <a:pt x="121" y="13"/>
                  </a:lnTo>
                  <a:lnTo>
                    <a:pt x="126" y="17"/>
                  </a:lnTo>
                  <a:lnTo>
                    <a:pt x="132" y="23"/>
                  </a:lnTo>
                  <a:lnTo>
                    <a:pt x="138" y="28"/>
                  </a:lnTo>
                  <a:lnTo>
                    <a:pt x="141" y="35"/>
                  </a:lnTo>
                  <a:lnTo>
                    <a:pt x="146"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6" name="Freeform 1967">
              <a:extLst>
                <a:ext uri="{FF2B5EF4-FFF2-40B4-BE49-F238E27FC236}">
                  <a16:creationId xmlns:a16="http://schemas.microsoft.com/office/drawing/2014/main" id="{4C005912-B1E8-4EF5-8A37-C1B0D3A552AF}"/>
                </a:ext>
              </a:extLst>
            </p:cNvPr>
            <p:cNvSpPr>
              <a:spLocks/>
            </p:cNvSpPr>
            <p:nvPr/>
          </p:nvSpPr>
          <p:spPr bwMode="auto">
            <a:xfrm>
              <a:off x="9782175" y="5275263"/>
              <a:ext cx="49213" cy="49213"/>
            </a:xfrm>
            <a:custGeom>
              <a:avLst/>
              <a:gdLst>
                <a:gd name="T0" fmla="*/ 155 w 155"/>
                <a:gd name="T1" fmla="*/ 77 h 154"/>
                <a:gd name="T2" fmla="*/ 153 w 155"/>
                <a:gd name="T3" fmla="*/ 92 h 154"/>
                <a:gd name="T4" fmla="*/ 149 w 155"/>
                <a:gd name="T5" fmla="*/ 107 h 154"/>
                <a:gd name="T6" fmla="*/ 142 w 155"/>
                <a:gd name="T7" fmla="*/ 120 h 154"/>
                <a:gd name="T8" fmla="*/ 133 w 155"/>
                <a:gd name="T9" fmla="*/ 131 h 154"/>
                <a:gd name="T10" fmla="*/ 121 w 155"/>
                <a:gd name="T11" fmla="*/ 141 h 154"/>
                <a:gd name="T12" fmla="*/ 108 w 155"/>
                <a:gd name="T13" fmla="*/ 148 h 154"/>
                <a:gd name="T14" fmla="*/ 93 w 155"/>
                <a:gd name="T15" fmla="*/ 153 h 154"/>
                <a:gd name="T16" fmla="*/ 78 w 155"/>
                <a:gd name="T17" fmla="*/ 154 h 154"/>
                <a:gd name="T18" fmla="*/ 70 w 155"/>
                <a:gd name="T19" fmla="*/ 154 h 154"/>
                <a:gd name="T20" fmla="*/ 55 w 155"/>
                <a:gd name="T21" fmla="*/ 151 h 154"/>
                <a:gd name="T22" fmla="*/ 41 w 155"/>
                <a:gd name="T23" fmla="*/ 145 h 154"/>
                <a:gd name="T24" fmla="*/ 29 w 155"/>
                <a:gd name="T25" fmla="*/ 137 h 154"/>
                <a:gd name="T26" fmla="*/ 18 w 155"/>
                <a:gd name="T27" fmla="*/ 127 h 154"/>
                <a:gd name="T28" fmla="*/ 10 w 155"/>
                <a:gd name="T29" fmla="*/ 114 h 154"/>
                <a:gd name="T30" fmla="*/ 4 w 155"/>
                <a:gd name="T31" fmla="*/ 100 h 154"/>
                <a:gd name="T32" fmla="*/ 1 w 155"/>
                <a:gd name="T33" fmla="*/ 85 h 154"/>
                <a:gd name="T34" fmla="*/ 0 w 155"/>
                <a:gd name="T35" fmla="*/ 77 h 154"/>
                <a:gd name="T36" fmla="*/ 2 w 155"/>
                <a:gd name="T37" fmla="*/ 61 h 154"/>
                <a:gd name="T38" fmla="*/ 7 w 155"/>
                <a:gd name="T39" fmla="*/ 46 h 154"/>
                <a:gd name="T40" fmla="*/ 14 w 155"/>
                <a:gd name="T41" fmla="*/ 34 h 154"/>
                <a:gd name="T42" fmla="*/ 23 w 155"/>
                <a:gd name="T43" fmla="*/ 22 h 154"/>
                <a:gd name="T44" fmla="*/ 34 w 155"/>
                <a:gd name="T45" fmla="*/ 13 h 154"/>
                <a:gd name="T46" fmla="*/ 48 w 155"/>
                <a:gd name="T47" fmla="*/ 6 h 154"/>
                <a:gd name="T48" fmla="*/ 62 w 155"/>
                <a:gd name="T49" fmla="*/ 2 h 154"/>
                <a:gd name="T50" fmla="*/ 78 w 155"/>
                <a:gd name="T51" fmla="*/ 0 h 154"/>
                <a:gd name="T52" fmla="*/ 86 w 155"/>
                <a:gd name="T53" fmla="*/ 1 h 154"/>
                <a:gd name="T54" fmla="*/ 101 w 155"/>
                <a:gd name="T55" fmla="*/ 3 h 154"/>
                <a:gd name="T56" fmla="*/ 115 w 155"/>
                <a:gd name="T57" fmla="*/ 10 h 154"/>
                <a:gd name="T58" fmla="*/ 127 w 155"/>
                <a:gd name="T59" fmla="*/ 18 h 154"/>
                <a:gd name="T60" fmla="*/ 137 w 155"/>
                <a:gd name="T61" fmla="*/ 28 h 154"/>
                <a:gd name="T62" fmla="*/ 145 w 155"/>
                <a:gd name="T63" fmla="*/ 41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3" y="92"/>
                  </a:lnTo>
                  <a:lnTo>
                    <a:pt x="151" y="100"/>
                  </a:lnTo>
                  <a:lnTo>
                    <a:pt x="149" y="107"/>
                  </a:lnTo>
                  <a:lnTo>
                    <a:pt x="145" y="114"/>
                  </a:lnTo>
                  <a:lnTo>
                    <a:pt x="142" y="120"/>
                  </a:lnTo>
                  <a:lnTo>
                    <a:pt x="137" y="127"/>
                  </a:lnTo>
                  <a:lnTo>
                    <a:pt x="133" y="131"/>
                  </a:lnTo>
                  <a:lnTo>
                    <a:pt x="127" y="137"/>
                  </a:lnTo>
                  <a:lnTo>
                    <a:pt x="121" y="141"/>
                  </a:lnTo>
                  <a:lnTo>
                    <a:pt x="115" y="145"/>
                  </a:lnTo>
                  <a:lnTo>
                    <a:pt x="108" y="148"/>
                  </a:lnTo>
                  <a:lnTo>
                    <a:pt x="101" y="151"/>
                  </a:lnTo>
                  <a:lnTo>
                    <a:pt x="93" y="153"/>
                  </a:lnTo>
                  <a:lnTo>
                    <a:pt x="86" y="154"/>
                  </a:lnTo>
                  <a:lnTo>
                    <a:pt x="78" y="154"/>
                  </a:lnTo>
                  <a:lnTo>
                    <a:pt x="78" y="154"/>
                  </a:lnTo>
                  <a:lnTo>
                    <a:pt x="70" y="154"/>
                  </a:lnTo>
                  <a:lnTo>
                    <a:pt x="62" y="153"/>
                  </a:lnTo>
                  <a:lnTo>
                    <a:pt x="55" y="151"/>
                  </a:lnTo>
                  <a:lnTo>
                    <a:pt x="48" y="148"/>
                  </a:lnTo>
                  <a:lnTo>
                    <a:pt x="41" y="145"/>
                  </a:lnTo>
                  <a:lnTo>
                    <a:pt x="34" y="141"/>
                  </a:lnTo>
                  <a:lnTo>
                    <a:pt x="29" y="137"/>
                  </a:lnTo>
                  <a:lnTo>
                    <a:pt x="23" y="131"/>
                  </a:lnTo>
                  <a:lnTo>
                    <a:pt x="18" y="127"/>
                  </a:lnTo>
                  <a:lnTo>
                    <a:pt x="14" y="120"/>
                  </a:lnTo>
                  <a:lnTo>
                    <a:pt x="10" y="114"/>
                  </a:lnTo>
                  <a:lnTo>
                    <a:pt x="7" y="107"/>
                  </a:lnTo>
                  <a:lnTo>
                    <a:pt x="4" y="100"/>
                  </a:lnTo>
                  <a:lnTo>
                    <a:pt x="2" y="92"/>
                  </a:lnTo>
                  <a:lnTo>
                    <a:pt x="1" y="85"/>
                  </a:lnTo>
                  <a:lnTo>
                    <a:pt x="0" y="77"/>
                  </a:lnTo>
                  <a:lnTo>
                    <a:pt x="0" y="77"/>
                  </a:lnTo>
                  <a:lnTo>
                    <a:pt x="1" y="69"/>
                  </a:lnTo>
                  <a:lnTo>
                    <a:pt x="2" y="61"/>
                  </a:lnTo>
                  <a:lnTo>
                    <a:pt x="4" y="54"/>
                  </a:lnTo>
                  <a:lnTo>
                    <a:pt x="7" y="46"/>
                  </a:lnTo>
                  <a:lnTo>
                    <a:pt x="10" y="41"/>
                  </a:lnTo>
                  <a:lnTo>
                    <a:pt x="14" y="34"/>
                  </a:lnTo>
                  <a:lnTo>
                    <a:pt x="18" y="28"/>
                  </a:lnTo>
                  <a:lnTo>
                    <a:pt x="23" y="22"/>
                  </a:lnTo>
                  <a:lnTo>
                    <a:pt x="29" y="18"/>
                  </a:lnTo>
                  <a:lnTo>
                    <a:pt x="34" y="13"/>
                  </a:lnTo>
                  <a:lnTo>
                    <a:pt x="41" y="10"/>
                  </a:lnTo>
                  <a:lnTo>
                    <a:pt x="48" y="6"/>
                  </a:lnTo>
                  <a:lnTo>
                    <a:pt x="55" y="3"/>
                  </a:lnTo>
                  <a:lnTo>
                    <a:pt x="62" y="2"/>
                  </a:lnTo>
                  <a:lnTo>
                    <a:pt x="70" y="1"/>
                  </a:lnTo>
                  <a:lnTo>
                    <a:pt x="78" y="0"/>
                  </a:lnTo>
                  <a:lnTo>
                    <a:pt x="78" y="0"/>
                  </a:lnTo>
                  <a:lnTo>
                    <a:pt x="86" y="1"/>
                  </a:lnTo>
                  <a:lnTo>
                    <a:pt x="93" y="2"/>
                  </a:lnTo>
                  <a:lnTo>
                    <a:pt x="101" y="3"/>
                  </a:lnTo>
                  <a:lnTo>
                    <a:pt x="108" y="6"/>
                  </a:lnTo>
                  <a:lnTo>
                    <a:pt x="115" y="10"/>
                  </a:lnTo>
                  <a:lnTo>
                    <a:pt x="121" y="13"/>
                  </a:lnTo>
                  <a:lnTo>
                    <a:pt x="127" y="18"/>
                  </a:lnTo>
                  <a:lnTo>
                    <a:pt x="133" y="22"/>
                  </a:lnTo>
                  <a:lnTo>
                    <a:pt x="137" y="28"/>
                  </a:lnTo>
                  <a:lnTo>
                    <a:pt x="142" y="34"/>
                  </a:lnTo>
                  <a:lnTo>
                    <a:pt x="145" y="41"/>
                  </a:lnTo>
                  <a:lnTo>
                    <a:pt x="149" y="46"/>
                  </a:lnTo>
                  <a:lnTo>
                    <a:pt x="151" y="54"/>
                  </a:lnTo>
                  <a:lnTo>
                    <a:pt x="153"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7" name="Freeform 1968">
              <a:extLst>
                <a:ext uri="{FF2B5EF4-FFF2-40B4-BE49-F238E27FC236}">
                  <a16:creationId xmlns:a16="http://schemas.microsoft.com/office/drawing/2014/main" id="{A124C3A0-9B80-4EE6-9AAE-8F96C81F88D3}"/>
                </a:ext>
              </a:extLst>
            </p:cNvPr>
            <p:cNvSpPr>
              <a:spLocks/>
            </p:cNvSpPr>
            <p:nvPr/>
          </p:nvSpPr>
          <p:spPr bwMode="auto">
            <a:xfrm>
              <a:off x="9782175" y="5205413"/>
              <a:ext cx="49213" cy="47625"/>
            </a:xfrm>
            <a:custGeom>
              <a:avLst/>
              <a:gdLst>
                <a:gd name="T0" fmla="*/ 155 w 155"/>
                <a:gd name="T1" fmla="*/ 77 h 154"/>
                <a:gd name="T2" fmla="*/ 153 w 155"/>
                <a:gd name="T3" fmla="*/ 92 h 154"/>
                <a:gd name="T4" fmla="*/ 149 w 155"/>
                <a:gd name="T5" fmla="*/ 107 h 154"/>
                <a:gd name="T6" fmla="*/ 142 w 155"/>
                <a:gd name="T7" fmla="*/ 120 h 154"/>
                <a:gd name="T8" fmla="*/ 133 w 155"/>
                <a:gd name="T9" fmla="*/ 131 h 154"/>
                <a:gd name="T10" fmla="*/ 121 w 155"/>
                <a:gd name="T11" fmla="*/ 140 h 154"/>
                <a:gd name="T12" fmla="*/ 108 w 155"/>
                <a:gd name="T13" fmla="*/ 148 h 154"/>
                <a:gd name="T14" fmla="*/ 93 w 155"/>
                <a:gd name="T15" fmla="*/ 153 h 154"/>
                <a:gd name="T16" fmla="*/ 78 w 155"/>
                <a:gd name="T17" fmla="*/ 154 h 154"/>
                <a:gd name="T18" fmla="*/ 70 w 155"/>
                <a:gd name="T19" fmla="*/ 154 h 154"/>
                <a:gd name="T20" fmla="*/ 55 w 155"/>
                <a:gd name="T21" fmla="*/ 151 h 154"/>
                <a:gd name="T22" fmla="*/ 41 w 155"/>
                <a:gd name="T23" fmla="*/ 145 h 154"/>
                <a:gd name="T24" fmla="*/ 29 w 155"/>
                <a:gd name="T25" fmla="*/ 137 h 154"/>
                <a:gd name="T26" fmla="*/ 18 w 155"/>
                <a:gd name="T27" fmla="*/ 125 h 154"/>
                <a:gd name="T28" fmla="*/ 10 w 155"/>
                <a:gd name="T29" fmla="*/ 114 h 154"/>
                <a:gd name="T30" fmla="*/ 4 w 155"/>
                <a:gd name="T31" fmla="*/ 100 h 154"/>
                <a:gd name="T32" fmla="*/ 1 w 155"/>
                <a:gd name="T33" fmla="*/ 85 h 154"/>
                <a:gd name="T34" fmla="*/ 0 w 155"/>
                <a:gd name="T35" fmla="*/ 77 h 154"/>
                <a:gd name="T36" fmla="*/ 2 w 155"/>
                <a:gd name="T37" fmla="*/ 61 h 154"/>
                <a:gd name="T38" fmla="*/ 7 w 155"/>
                <a:gd name="T39" fmla="*/ 46 h 154"/>
                <a:gd name="T40" fmla="*/ 14 w 155"/>
                <a:gd name="T41" fmla="*/ 34 h 154"/>
                <a:gd name="T42" fmla="*/ 23 w 155"/>
                <a:gd name="T43" fmla="*/ 22 h 154"/>
                <a:gd name="T44" fmla="*/ 34 w 155"/>
                <a:gd name="T45" fmla="*/ 13 h 154"/>
                <a:gd name="T46" fmla="*/ 48 w 155"/>
                <a:gd name="T47" fmla="*/ 6 h 154"/>
                <a:gd name="T48" fmla="*/ 62 w 155"/>
                <a:gd name="T49" fmla="*/ 2 h 154"/>
                <a:gd name="T50" fmla="*/ 78 w 155"/>
                <a:gd name="T51" fmla="*/ 0 h 154"/>
                <a:gd name="T52" fmla="*/ 86 w 155"/>
                <a:gd name="T53" fmla="*/ 1 h 154"/>
                <a:gd name="T54" fmla="*/ 101 w 155"/>
                <a:gd name="T55" fmla="*/ 3 h 154"/>
                <a:gd name="T56" fmla="*/ 115 w 155"/>
                <a:gd name="T57" fmla="*/ 9 h 154"/>
                <a:gd name="T58" fmla="*/ 127 w 155"/>
                <a:gd name="T59" fmla="*/ 18 h 154"/>
                <a:gd name="T60" fmla="*/ 137 w 155"/>
                <a:gd name="T61" fmla="*/ 28 h 154"/>
                <a:gd name="T62" fmla="*/ 145 w 155"/>
                <a:gd name="T63" fmla="*/ 41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3" y="92"/>
                  </a:lnTo>
                  <a:lnTo>
                    <a:pt x="151" y="100"/>
                  </a:lnTo>
                  <a:lnTo>
                    <a:pt x="149" y="107"/>
                  </a:lnTo>
                  <a:lnTo>
                    <a:pt x="145" y="114"/>
                  </a:lnTo>
                  <a:lnTo>
                    <a:pt x="142" y="120"/>
                  </a:lnTo>
                  <a:lnTo>
                    <a:pt x="137" y="125"/>
                  </a:lnTo>
                  <a:lnTo>
                    <a:pt x="133" y="131"/>
                  </a:lnTo>
                  <a:lnTo>
                    <a:pt x="127" y="137"/>
                  </a:lnTo>
                  <a:lnTo>
                    <a:pt x="121" y="140"/>
                  </a:lnTo>
                  <a:lnTo>
                    <a:pt x="115" y="145"/>
                  </a:lnTo>
                  <a:lnTo>
                    <a:pt x="108" y="148"/>
                  </a:lnTo>
                  <a:lnTo>
                    <a:pt x="101" y="151"/>
                  </a:lnTo>
                  <a:lnTo>
                    <a:pt x="93" y="153"/>
                  </a:lnTo>
                  <a:lnTo>
                    <a:pt x="86" y="154"/>
                  </a:lnTo>
                  <a:lnTo>
                    <a:pt x="78" y="154"/>
                  </a:lnTo>
                  <a:lnTo>
                    <a:pt x="78" y="154"/>
                  </a:lnTo>
                  <a:lnTo>
                    <a:pt x="70" y="154"/>
                  </a:lnTo>
                  <a:lnTo>
                    <a:pt x="62" y="153"/>
                  </a:lnTo>
                  <a:lnTo>
                    <a:pt x="55" y="151"/>
                  </a:lnTo>
                  <a:lnTo>
                    <a:pt x="48" y="148"/>
                  </a:lnTo>
                  <a:lnTo>
                    <a:pt x="41" y="145"/>
                  </a:lnTo>
                  <a:lnTo>
                    <a:pt x="34" y="140"/>
                  </a:lnTo>
                  <a:lnTo>
                    <a:pt x="29" y="137"/>
                  </a:lnTo>
                  <a:lnTo>
                    <a:pt x="23" y="131"/>
                  </a:lnTo>
                  <a:lnTo>
                    <a:pt x="18" y="125"/>
                  </a:lnTo>
                  <a:lnTo>
                    <a:pt x="14" y="120"/>
                  </a:lnTo>
                  <a:lnTo>
                    <a:pt x="10" y="114"/>
                  </a:lnTo>
                  <a:lnTo>
                    <a:pt x="7" y="107"/>
                  </a:lnTo>
                  <a:lnTo>
                    <a:pt x="4" y="100"/>
                  </a:lnTo>
                  <a:lnTo>
                    <a:pt x="2" y="92"/>
                  </a:lnTo>
                  <a:lnTo>
                    <a:pt x="1" y="85"/>
                  </a:lnTo>
                  <a:lnTo>
                    <a:pt x="0" y="77"/>
                  </a:lnTo>
                  <a:lnTo>
                    <a:pt x="0" y="77"/>
                  </a:lnTo>
                  <a:lnTo>
                    <a:pt x="1" y="69"/>
                  </a:lnTo>
                  <a:lnTo>
                    <a:pt x="2" y="61"/>
                  </a:lnTo>
                  <a:lnTo>
                    <a:pt x="4" y="54"/>
                  </a:lnTo>
                  <a:lnTo>
                    <a:pt x="7" y="46"/>
                  </a:lnTo>
                  <a:lnTo>
                    <a:pt x="10" y="41"/>
                  </a:lnTo>
                  <a:lnTo>
                    <a:pt x="14" y="34"/>
                  </a:lnTo>
                  <a:lnTo>
                    <a:pt x="18" y="28"/>
                  </a:lnTo>
                  <a:lnTo>
                    <a:pt x="23" y="22"/>
                  </a:lnTo>
                  <a:lnTo>
                    <a:pt x="29" y="18"/>
                  </a:lnTo>
                  <a:lnTo>
                    <a:pt x="34" y="13"/>
                  </a:lnTo>
                  <a:lnTo>
                    <a:pt x="41" y="9"/>
                  </a:lnTo>
                  <a:lnTo>
                    <a:pt x="48" y="6"/>
                  </a:lnTo>
                  <a:lnTo>
                    <a:pt x="55" y="3"/>
                  </a:lnTo>
                  <a:lnTo>
                    <a:pt x="62" y="2"/>
                  </a:lnTo>
                  <a:lnTo>
                    <a:pt x="70" y="1"/>
                  </a:lnTo>
                  <a:lnTo>
                    <a:pt x="78" y="0"/>
                  </a:lnTo>
                  <a:lnTo>
                    <a:pt x="78" y="0"/>
                  </a:lnTo>
                  <a:lnTo>
                    <a:pt x="86" y="1"/>
                  </a:lnTo>
                  <a:lnTo>
                    <a:pt x="93" y="2"/>
                  </a:lnTo>
                  <a:lnTo>
                    <a:pt x="101" y="3"/>
                  </a:lnTo>
                  <a:lnTo>
                    <a:pt x="108" y="6"/>
                  </a:lnTo>
                  <a:lnTo>
                    <a:pt x="115" y="9"/>
                  </a:lnTo>
                  <a:lnTo>
                    <a:pt x="121" y="13"/>
                  </a:lnTo>
                  <a:lnTo>
                    <a:pt x="127" y="18"/>
                  </a:lnTo>
                  <a:lnTo>
                    <a:pt x="133" y="22"/>
                  </a:lnTo>
                  <a:lnTo>
                    <a:pt x="137" y="28"/>
                  </a:lnTo>
                  <a:lnTo>
                    <a:pt x="142" y="34"/>
                  </a:lnTo>
                  <a:lnTo>
                    <a:pt x="145" y="41"/>
                  </a:lnTo>
                  <a:lnTo>
                    <a:pt x="149" y="46"/>
                  </a:lnTo>
                  <a:lnTo>
                    <a:pt x="151" y="54"/>
                  </a:lnTo>
                  <a:lnTo>
                    <a:pt x="153"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8" name="Freeform 1969">
              <a:extLst>
                <a:ext uri="{FF2B5EF4-FFF2-40B4-BE49-F238E27FC236}">
                  <a16:creationId xmlns:a16="http://schemas.microsoft.com/office/drawing/2014/main" id="{8519A031-F31C-4119-8B3D-D3D0C14011F9}"/>
                </a:ext>
              </a:extLst>
            </p:cNvPr>
            <p:cNvSpPr>
              <a:spLocks/>
            </p:cNvSpPr>
            <p:nvPr/>
          </p:nvSpPr>
          <p:spPr bwMode="auto">
            <a:xfrm>
              <a:off x="9925050" y="5205413"/>
              <a:ext cx="49213" cy="47625"/>
            </a:xfrm>
            <a:custGeom>
              <a:avLst/>
              <a:gdLst>
                <a:gd name="T0" fmla="*/ 154 w 154"/>
                <a:gd name="T1" fmla="*/ 77 h 154"/>
                <a:gd name="T2" fmla="*/ 153 w 154"/>
                <a:gd name="T3" fmla="*/ 92 h 154"/>
                <a:gd name="T4" fmla="*/ 149 w 154"/>
                <a:gd name="T5" fmla="*/ 107 h 154"/>
                <a:gd name="T6" fmla="*/ 142 w 154"/>
                <a:gd name="T7" fmla="*/ 120 h 154"/>
                <a:gd name="T8" fmla="*/ 132 w 154"/>
                <a:gd name="T9" fmla="*/ 131 h 154"/>
                <a:gd name="T10" fmla="*/ 121 w 154"/>
                <a:gd name="T11" fmla="*/ 140 h 154"/>
                <a:gd name="T12" fmla="*/ 108 w 154"/>
                <a:gd name="T13" fmla="*/ 148 h 154"/>
                <a:gd name="T14" fmla="*/ 93 w 154"/>
                <a:gd name="T15" fmla="*/ 153 h 154"/>
                <a:gd name="T16" fmla="*/ 78 w 154"/>
                <a:gd name="T17" fmla="*/ 154 h 154"/>
                <a:gd name="T18" fmla="*/ 70 w 154"/>
                <a:gd name="T19" fmla="*/ 154 h 154"/>
                <a:gd name="T20" fmla="*/ 55 w 154"/>
                <a:gd name="T21" fmla="*/ 151 h 154"/>
                <a:gd name="T22" fmla="*/ 41 w 154"/>
                <a:gd name="T23" fmla="*/ 145 h 154"/>
                <a:gd name="T24" fmla="*/ 29 w 154"/>
                <a:gd name="T25" fmla="*/ 137 h 154"/>
                <a:gd name="T26" fmla="*/ 18 w 154"/>
                <a:gd name="T27" fmla="*/ 125 h 154"/>
                <a:gd name="T28" fmla="*/ 10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6 h 154"/>
                <a:gd name="T40" fmla="*/ 14 w 154"/>
                <a:gd name="T41" fmla="*/ 34 h 154"/>
                <a:gd name="T42" fmla="*/ 23 w 154"/>
                <a:gd name="T43" fmla="*/ 22 h 154"/>
                <a:gd name="T44" fmla="*/ 34 w 154"/>
                <a:gd name="T45" fmla="*/ 13 h 154"/>
                <a:gd name="T46" fmla="*/ 48 w 154"/>
                <a:gd name="T47" fmla="*/ 6 h 154"/>
                <a:gd name="T48" fmla="*/ 62 w 154"/>
                <a:gd name="T49" fmla="*/ 2 h 154"/>
                <a:gd name="T50" fmla="*/ 78 w 154"/>
                <a:gd name="T51" fmla="*/ 0 h 154"/>
                <a:gd name="T52" fmla="*/ 86 w 154"/>
                <a:gd name="T53" fmla="*/ 1 h 154"/>
                <a:gd name="T54" fmla="*/ 101 w 154"/>
                <a:gd name="T55" fmla="*/ 3 h 154"/>
                <a:gd name="T56" fmla="*/ 114 w 154"/>
                <a:gd name="T57" fmla="*/ 9 h 154"/>
                <a:gd name="T58" fmla="*/ 127 w 154"/>
                <a:gd name="T59" fmla="*/ 18 h 154"/>
                <a:gd name="T60" fmla="*/ 137 w 154"/>
                <a:gd name="T61" fmla="*/ 28 h 154"/>
                <a:gd name="T62" fmla="*/ 145 w 154"/>
                <a:gd name="T63" fmla="*/ 41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2"/>
                  </a:lnTo>
                  <a:lnTo>
                    <a:pt x="151" y="100"/>
                  </a:lnTo>
                  <a:lnTo>
                    <a:pt x="149" y="107"/>
                  </a:lnTo>
                  <a:lnTo>
                    <a:pt x="145" y="114"/>
                  </a:lnTo>
                  <a:lnTo>
                    <a:pt x="142" y="120"/>
                  </a:lnTo>
                  <a:lnTo>
                    <a:pt x="137" y="125"/>
                  </a:lnTo>
                  <a:lnTo>
                    <a:pt x="132" y="131"/>
                  </a:lnTo>
                  <a:lnTo>
                    <a:pt x="127" y="137"/>
                  </a:lnTo>
                  <a:lnTo>
                    <a:pt x="121" y="140"/>
                  </a:lnTo>
                  <a:lnTo>
                    <a:pt x="114" y="145"/>
                  </a:lnTo>
                  <a:lnTo>
                    <a:pt x="108" y="148"/>
                  </a:lnTo>
                  <a:lnTo>
                    <a:pt x="101" y="151"/>
                  </a:lnTo>
                  <a:lnTo>
                    <a:pt x="93" y="153"/>
                  </a:lnTo>
                  <a:lnTo>
                    <a:pt x="86" y="154"/>
                  </a:lnTo>
                  <a:lnTo>
                    <a:pt x="78" y="154"/>
                  </a:lnTo>
                  <a:lnTo>
                    <a:pt x="78" y="154"/>
                  </a:lnTo>
                  <a:lnTo>
                    <a:pt x="70" y="154"/>
                  </a:lnTo>
                  <a:lnTo>
                    <a:pt x="62" y="153"/>
                  </a:lnTo>
                  <a:lnTo>
                    <a:pt x="55" y="151"/>
                  </a:lnTo>
                  <a:lnTo>
                    <a:pt x="48" y="148"/>
                  </a:lnTo>
                  <a:lnTo>
                    <a:pt x="41" y="145"/>
                  </a:lnTo>
                  <a:lnTo>
                    <a:pt x="34" y="140"/>
                  </a:lnTo>
                  <a:lnTo>
                    <a:pt x="29" y="137"/>
                  </a:lnTo>
                  <a:lnTo>
                    <a:pt x="23" y="131"/>
                  </a:lnTo>
                  <a:lnTo>
                    <a:pt x="18" y="125"/>
                  </a:lnTo>
                  <a:lnTo>
                    <a:pt x="14" y="120"/>
                  </a:lnTo>
                  <a:lnTo>
                    <a:pt x="10" y="114"/>
                  </a:lnTo>
                  <a:lnTo>
                    <a:pt x="7" y="107"/>
                  </a:lnTo>
                  <a:lnTo>
                    <a:pt x="3" y="100"/>
                  </a:lnTo>
                  <a:lnTo>
                    <a:pt x="2" y="92"/>
                  </a:lnTo>
                  <a:lnTo>
                    <a:pt x="1" y="85"/>
                  </a:lnTo>
                  <a:lnTo>
                    <a:pt x="0" y="77"/>
                  </a:lnTo>
                  <a:lnTo>
                    <a:pt x="0" y="77"/>
                  </a:lnTo>
                  <a:lnTo>
                    <a:pt x="1" y="69"/>
                  </a:lnTo>
                  <a:lnTo>
                    <a:pt x="2" y="61"/>
                  </a:lnTo>
                  <a:lnTo>
                    <a:pt x="3" y="54"/>
                  </a:lnTo>
                  <a:lnTo>
                    <a:pt x="7" y="46"/>
                  </a:lnTo>
                  <a:lnTo>
                    <a:pt x="10" y="41"/>
                  </a:lnTo>
                  <a:lnTo>
                    <a:pt x="14" y="34"/>
                  </a:lnTo>
                  <a:lnTo>
                    <a:pt x="18" y="28"/>
                  </a:lnTo>
                  <a:lnTo>
                    <a:pt x="23" y="22"/>
                  </a:lnTo>
                  <a:lnTo>
                    <a:pt x="29" y="18"/>
                  </a:lnTo>
                  <a:lnTo>
                    <a:pt x="34" y="13"/>
                  </a:lnTo>
                  <a:lnTo>
                    <a:pt x="41" y="9"/>
                  </a:lnTo>
                  <a:lnTo>
                    <a:pt x="48" y="6"/>
                  </a:lnTo>
                  <a:lnTo>
                    <a:pt x="55" y="3"/>
                  </a:lnTo>
                  <a:lnTo>
                    <a:pt x="62" y="2"/>
                  </a:lnTo>
                  <a:lnTo>
                    <a:pt x="70" y="1"/>
                  </a:lnTo>
                  <a:lnTo>
                    <a:pt x="78" y="0"/>
                  </a:lnTo>
                  <a:lnTo>
                    <a:pt x="78" y="0"/>
                  </a:lnTo>
                  <a:lnTo>
                    <a:pt x="86" y="1"/>
                  </a:lnTo>
                  <a:lnTo>
                    <a:pt x="93" y="2"/>
                  </a:lnTo>
                  <a:lnTo>
                    <a:pt x="101" y="3"/>
                  </a:lnTo>
                  <a:lnTo>
                    <a:pt x="108" y="6"/>
                  </a:lnTo>
                  <a:lnTo>
                    <a:pt x="114" y="9"/>
                  </a:lnTo>
                  <a:lnTo>
                    <a:pt x="121" y="13"/>
                  </a:lnTo>
                  <a:lnTo>
                    <a:pt x="127" y="18"/>
                  </a:lnTo>
                  <a:lnTo>
                    <a:pt x="132" y="22"/>
                  </a:lnTo>
                  <a:lnTo>
                    <a:pt x="137" y="28"/>
                  </a:lnTo>
                  <a:lnTo>
                    <a:pt x="142" y="34"/>
                  </a:lnTo>
                  <a:lnTo>
                    <a:pt x="145" y="41"/>
                  </a:lnTo>
                  <a:lnTo>
                    <a:pt x="149" y="46"/>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9" name="Freeform 1970">
              <a:extLst>
                <a:ext uri="{FF2B5EF4-FFF2-40B4-BE49-F238E27FC236}">
                  <a16:creationId xmlns:a16="http://schemas.microsoft.com/office/drawing/2014/main" id="{55D60CE2-29ED-4267-81A7-EBE5423A4F8F}"/>
                </a:ext>
              </a:extLst>
            </p:cNvPr>
            <p:cNvSpPr>
              <a:spLocks/>
            </p:cNvSpPr>
            <p:nvPr/>
          </p:nvSpPr>
          <p:spPr bwMode="auto">
            <a:xfrm>
              <a:off x="9856788" y="5275263"/>
              <a:ext cx="49213" cy="49213"/>
            </a:xfrm>
            <a:custGeom>
              <a:avLst/>
              <a:gdLst>
                <a:gd name="T0" fmla="*/ 153 w 153"/>
                <a:gd name="T1" fmla="*/ 77 h 154"/>
                <a:gd name="T2" fmla="*/ 152 w 153"/>
                <a:gd name="T3" fmla="*/ 92 h 154"/>
                <a:gd name="T4" fmla="*/ 147 w 153"/>
                <a:gd name="T5" fmla="*/ 107 h 154"/>
                <a:gd name="T6" fmla="*/ 140 w 153"/>
                <a:gd name="T7" fmla="*/ 120 h 154"/>
                <a:gd name="T8" fmla="*/ 131 w 153"/>
                <a:gd name="T9" fmla="*/ 131 h 154"/>
                <a:gd name="T10" fmla="*/ 120 w 153"/>
                <a:gd name="T11" fmla="*/ 141 h 154"/>
                <a:gd name="T12" fmla="*/ 106 w 153"/>
                <a:gd name="T13" fmla="*/ 148 h 154"/>
                <a:gd name="T14" fmla="*/ 92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6 h 154"/>
                <a:gd name="T40" fmla="*/ 12 w 153"/>
                <a:gd name="T41" fmla="*/ 34 h 154"/>
                <a:gd name="T42" fmla="*/ 21 w 153"/>
                <a:gd name="T43" fmla="*/ 22 h 154"/>
                <a:gd name="T44" fmla="*/ 33 w 153"/>
                <a:gd name="T45" fmla="*/ 13 h 154"/>
                <a:gd name="T46" fmla="*/ 47 w 153"/>
                <a:gd name="T47" fmla="*/ 6 h 154"/>
                <a:gd name="T48" fmla="*/ 61 w 153"/>
                <a:gd name="T49" fmla="*/ 2 h 154"/>
                <a:gd name="T50" fmla="*/ 76 w 153"/>
                <a:gd name="T51" fmla="*/ 0 h 154"/>
                <a:gd name="T52" fmla="*/ 84 w 153"/>
                <a:gd name="T53" fmla="*/ 1 h 154"/>
                <a:gd name="T54" fmla="*/ 99 w 153"/>
                <a:gd name="T55" fmla="*/ 3 h 154"/>
                <a:gd name="T56" fmla="*/ 113 w 153"/>
                <a:gd name="T57" fmla="*/ 10 h 154"/>
                <a:gd name="T58" fmla="*/ 126 w 153"/>
                <a:gd name="T59" fmla="*/ 18 h 154"/>
                <a:gd name="T60" fmla="*/ 136 w 153"/>
                <a:gd name="T61" fmla="*/ 28 h 154"/>
                <a:gd name="T62" fmla="*/ 144 w 153"/>
                <a:gd name="T63" fmla="*/ 41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0" y="120"/>
                  </a:lnTo>
                  <a:lnTo>
                    <a:pt x="136" y="127"/>
                  </a:lnTo>
                  <a:lnTo>
                    <a:pt x="131" y="131"/>
                  </a:lnTo>
                  <a:lnTo>
                    <a:pt x="126" y="137"/>
                  </a:lnTo>
                  <a:lnTo>
                    <a:pt x="120" y="141"/>
                  </a:lnTo>
                  <a:lnTo>
                    <a:pt x="113" y="145"/>
                  </a:lnTo>
                  <a:lnTo>
                    <a:pt x="106" y="148"/>
                  </a:lnTo>
                  <a:lnTo>
                    <a:pt x="99" y="151"/>
                  </a:lnTo>
                  <a:lnTo>
                    <a:pt x="92" y="153"/>
                  </a:lnTo>
                  <a:lnTo>
                    <a:pt x="84" y="154"/>
                  </a:lnTo>
                  <a:lnTo>
                    <a:pt x="76" y="154"/>
                  </a:lnTo>
                  <a:lnTo>
                    <a:pt x="76" y="154"/>
                  </a:lnTo>
                  <a:lnTo>
                    <a:pt x="68" y="154"/>
                  </a:lnTo>
                  <a:lnTo>
                    <a:pt x="61" y="153"/>
                  </a:lnTo>
                  <a:lnTo>
                    <a:pt x="53" y="151"/>
                  </a:lnTo>
                  <a:lnTo>
                    <a:pt x="47" y="148"/>
                  </a:lnTo>
                  <a:lnTo>
                    <a:pt x="40" y="145"/>
                  </a:lnTo>
                  <a:lnTo>
                    <a:pt x="33" y="141"/>
                  </a:lnTo>
                  <a:lnTo>
                    <a:pt x="27" y="137"/>
                  </a:lnTo>
                  <a:lnTo>
                    <a:pt x="21" y="131"/>
                  </a:lnTo>
                  <a:lnTo>
                    <a:pt x="17" y="127"/>
                  </a:lnTo>
                  <a:lnTo>
                    <a:pt x="12" y="120"/>
                  </a:lnTo>
                  <a:lnTo>
                    <a:pt x="9" y="114"/>
                  </a:lnTo>
                  <a:lnTo>
                    <a:pt x="5" y="107"/>
                  </a:lnTo>
                  <a:lnTo>
                    <a:pt x="3" y="100"/>
                  </a:lnTo>
                  <a:lnTo>
                    <a:pt x="1" y="92"/>
                  </a:lnTo>
                  <a:lnTo>
                    <a:pt x="0" y="85"/>
                  </a:lnTo>
                  <a:lnTo>
                    <a:pt x="0" y="77"/>
                  </a:lnTo>
                  <a:lnTo>
                    <a:pt x="0" y="77"/>
                  </a:lnTo>
                  <a:lnTo>
                    <a:pt x="0" y="69"/>
                  </a:lnTo>
                  <a:lnTo>
                    <a:pt x="1" y="61"/>
                  </a:lnTo>
                  <a:lnTo>
                    <a:pt x="3" y="54"/>
                  </a:lnTo>
                  <a:lnTo>
                    <a:pt x="5" y="46"/>
                  </a:lnTo>
                  <a:lnTo>
                    <a:pt x="9" y="41"/>
                  </a:lnTo>
                  <a:lnTo>
                    <a:pt x="12" y="34"/>
                  </a:lnTo>
                  <a:lnTo>
                    <a:pt x="17" y="28"/>
                  </a:lnTo>
                  <a:lnTo>
                    <a:pt x="21" y="22"/>
                  </a:lnTo>
                  <a:lnTo>
                    <a:pt x="27" y="18"/>
                  </a:lnTo>
                  <a:lnTo>
                    <a:pt x="33" y="13"/>
                  </a:lnTo>
                  <a:lnTo>
                    <a:pt x="40" y="10"/>
                  </a:lnTo>
                  <a:lnTo>
                    <a:pt x="47" y="6"/>
                  </a:lnTo>
                  <a:lnTo>
                    <a:pt x="53" y="3"/>
                  </a:lnTo>
                  <a:lnTo>
                    <a:pt x="61" y="2"/>
                  </a:lnTo>
                  <a:lnTo>
                    <a:pt x="68" y="1"/>
                  </a:lnTo>
                  <a:lnTo>
                    <a:pt x="76" y="0"/>
                  </a:lnTo>
                  <a:lnTo>
                    <a:pt x="76" y="0"/>
                  </a:lnTo>
                  <a:lnTo>
                    <a:pt x="84" y="1"/>
                  </a:lnTo>
                  <a:lnTo>
                    <a:pt x="92" y="2"/>
                  </a:lnTo>
                  <a:lnTo>
                    <a:pt x="99" y="3"/>
                  </a:lnTo>
                  <a:lnTo>
                    <a:pt x="106" y="6"/>
                  </a:lnTo>
                  <a:lnTo>
                    <a:pt x="113" y="10"/>
                  </a:lnTo>
                  <a:lnTo>
                    <a:pt x="120" y="13"/>
                  </a:lnTo>
                  <a:lnTo>
                    <a:pt x="126" y="18"/>
                  </a:lnTo>
                  <a:lnTo>
                    <a:pt x="131" y="22"/>
                  </a:lnTo>
                  <a:lnTo>
                    <a:pt x="136" y="28"/>
                  </a:lnTo>
                  <a:lnTo>
                    <a:pt x="140" y="34"/>
                  </a:lnTo>
                  <a:lnTo>
                    <a:pt x="144" y="41"/>
                  </a:lnTo>
                  <a:lnTo>
                    <a:pt x="147" y="46"/>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0" name="Freeform 1971">
              <a:extLst>
                <a:ext uri="{FF2B5EF4-FFF2-40B4-BE49-F238E27FC236}">
                  <a16:creationId xmlns:a16="http://schemas.microsoft.com/office/drawing/2014/main" id="{F02FDED9-059E-408C-8E3E-7859E953FA62}"/>
                </a:ext>
              </a:extLst>
            </p:cNvPr>
            <p:cNvSpPr>
              <a:spLocks/>
            </p:cNvSpPr>
            <p:nvPr/>
          </p:nvSpPr>
          <p:spPr bwMode="auto">
            <a:xfrm>
              <a:off x="9856788" y="5205413"/>
              <a:ext cx="49213" cy="47625"/>
            </a:xfrm>
            <a:custGeom>
              <a:avLst/>
              <a:gdLst>
                <a:gd name="T0" fmla="*/ 153 w 153"/>
                <a:gd name="T1" fmla="*/ 77 h 154"/>
                <a:gd name="T2" fmla="*/ 152 w 153"/>
                <a:gd name="T3" fmla="*/ 92 h 154"/>
                <a:gd name="T4" fmla="*/ 147 w 153"/>
                <a:gd name="T5" fmla="*/ 107 h 154"/>
                <a:gd name="T6" fmla="*/ 140 w 153"/>
                <a:gd name="T7" fmla="*/ 120 h 154"/>
                <a:gd name="T8" fmla="*/ 131 w 153"/>
                <a:gd name="T9" fmla="*/ 131 h 154"/>
                <a:gd name="T10" fmla="*/ 120 w 153"/>
                <a:gd name="T11" fmla="*/ 140 h 154"/>
                <a:gd name="T12" fmla="*/ 106 w 153"/>
                <a:gd name="T13" fmla="*/ 148 h 154"/>
                <a:gd name="T14" fmla="*/ 92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5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6 h 154"/>
                <a:gd name="T40" fmla="*/ 12 w 153"/>
                <a:gd name="T41" fmla="*/ 34 h 154"/>
                <a:gd name="T42" fmla="*/ 21 w 153"/>
                <a:gd name="T43" fmla="*/ 22 h 154"/>
                <a:gd name="T44" fmla="*/ 33 w 153"/>
                <a:gd name="T45" fmla="*/ 13 h 154"/>
                <a:gd name="T46" fmla="*/ 47 w 153"/>
                <a:gd name="T47" fmla="*/ 6 h 154"/>
                <a:gd name="T48" fmla="*/ 61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1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0" y="120"/>
                  </a:lnTo>
                  <a:lnTo>
                    <a:pt x="136" y="125"/>
                  </a:lnTo>
                  <a:lnTo>
                    <a:pt x="131" y="131"/>
                  </a:lnTo>
                  <a:lnTo>
                    <a:pt x="126" y="137"/>
                  </a:lnTo>
                  <a:lnTo>
                    <a:pt x="120" y="140"/>
                  </a:lnTo>
                  <a:lnTo>
                    <a:pt x="113" y="145"/>
                  </a:lnTo>
                  <a:lnTo>
                    <a:pt x="106" y="148"/>
                  </a:lnTo>
                  <a:lnTo>
                    <a:pt x="99" y="151"/>
                  </a:lnTo>
                  <a:lnTo>
                    <a:pt x="92" y="153"/>
                  </a:lnTo>
                  <a:lnTo>
                    <a:pt x="84" y="154"/>
                  </a:lnTo>
                  <a:lnTo>
                    <a:pt x="76" y="154"/>
                  </a:lnTo>
                  <a:lnTo>
                    <a:pt x="76" y="154"/>
                  </a:lnTo>
                  <a:lnTo>
                    <a:pt x="68" y="154"/>
                  </a:lnTo>
                  <a:lnTo>
                    <a:pt x="61" y="153"/>
                  </a:lnTo>
                  <a:lnTo>
                    <a:pt x="53" y="151"/>
                  </a:lnTo>
                  <a:lnTo>
                    <a:pt x="47" y="148"/>
                  </a:lnTo>
                  <a:lnTo>
                    <a:pt x="40" y="145"/>
                  </a:lnTo>
                  <a:lnTo>
                    <a:pt x="33" y="140"/>
                  </a:lnTo>
                  <a:lnTo>
                    <a:pt x="27" y="137"/>
                  </a:lnTo>
                  <a:lnTo>
                    <a:pt x="21" y="131"/>
                  </a:lnTo>
                  <a:lnTo>
                    <a:pt x="17" y="125"/>
                  </a:lnTo>
                  <a:lnTo>
                    <a:pt x="12" y="120"/>
                  </a:lnTo>
                  <a:lnTo>
                    <a:pt x="9" y="114"/>
                  </a:lnTo>
                  <a:lnTo>
                    <a:pt x="5" y="107"/>
                  </a:lnTo>
                  <a:lnTo>
                    <a:pt x="3" y="100"/>
                  </a:lnTo>
                  <a:lnTo>
                    <a:pt x="1" y="92"/>
                  </a:lnTo>
                  <a:lnTo>
                    <a:pt x="0" y="85"/>
                  </a:lnTo>
                  <a:lnTo>
                    <a:pt x="0" y="77"/>
                  </a:lnTo>
                  <a:lnTo>
                    <a:pt x="0" y="77"/>
                  </a:lnTo>
                  <a:lnTo>
                    <a:pt x="0" y="69"/>
                  </a:lnTo>
                  <a:lnTo>
                    <a:pt x="1" y="61"/>
                  </a:lnTo>
                  <a:lnTo>
                    <a:pt x="3" y="54"/>
                  </a:lnTo>
                  <a:lnTo>
                    <a:pt x="5" y="46"/>
                  </a:lnTo>
                  <a:lnTo>
                    <a:pt x="9" y="41"/>
                  </a:lnTo>
                  <a:lnTo>
                    <a:pt x="12" y="34"/>
                  </a:lnTo>
                  <a:lnTo>
                    <a:pt x="17" y="28"/>
                  </a:lnTo>
                  <a:lnTo>
                    <a:pt x="21" y="22"/>
                  </a:lnTo>
                  <a:lnTo>
                    <a:pt x="27" y="18"/>
                  </a:lnTo>
                  <a:lnTo>
                    <a:pt x="33" y="13"/>
                  </a:lnTo>
                  <a:lnTo>
                    <a:pt x="40" y="9"/>
                  </a:lnTo>
                  <a:lnTo>
                    <a:pt x="47" y="6"/>
                  </a:lnTo>
                  <a:lnTo>
                    <a:pt x="53" y="3"/>
                  </a:lnTo>
                  <a:lnTo>
                    <a:pt x="61" y="2"/>
                  </a:lnTo>
                  <a:lnTo>
                    <a:pt x="68" y="1"/>
                  </a:lnTo>
                  <a:lnTo>
                    <a:pt x="76" y="0"/>
                  </a:lnTo>
                  <a:lnTo>
                    <a:pt x="76" y="0"/>
                  </a:lnTo>
                  <a:lnTo>
                    <a:pt x="84" y="1"/>
                  </a:lnTo>
                  <a:lnTo>
                    <a:pt x="92" y="2"/>
                  </a:lnTo>
                  <a:lnTo>
                    <a:pt x="99" y="3"/>
                  </a:lnTo>
                  <a:lnTo>
                    <a:pt x="106" y="6"/>
                  </a:lnTo>
                  <a:lnTo>
                    <a:pt x="113" y="9"/>
                  </a:lnTo>
                  <a:lnTo>
                    <a:pt x="120" y="13"/>
                  </a:lnTo>
                  <a:lnTo>
                    <a:pt x="126" y="18"/>
                  </a:lnTo>
                  <a:lnTo>
                    <a:pt x="131" y="22"/>
                  </a:lnTo>
                  <a:lnTo>
                    <a:pt x="136" y="28"/>
                  </a:lnTo>
                  <a:lnTo>
                    <a:pt x="140" y="34"/>
                  </a:lnTo>
                  <a:lnTo>
                    <a:pt x="144" y="41"/>
                  </a:lnTo>
                  <a:lnTo>
                    <a:pt x="147" y="46"/>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1" name="Freeform 1972">
              <a:extLst>
                <a:ext uri="{FF2B5EF4-FFF2-40B4-BE49-F238E27FC236}">
                  <a16:creationId xmlns:a16="http://schemas.microsoft.com/office/drawing/2014/main" id="{89FC5E4A-8862-47BD-A5E5-1B0599A8D92E}"/>
                </a:ext>
              </a:extLst>
            </p:cNvPr>
            <p:cNvSpPr>
              <a:spLocks/>
            </p:cNvSpPr>
            <p:nvPr/>
          </p:nvSpPr>
          <p:spPr bwMode="auto">
            <a:xfrm>
              <a:off x="9782175" y="5345113"/>
              <a:ext cx="49213" cy="49213"/>
            </a:xfrm>
            <a:custGeom>
              <a:avLst/>
              <a:gdLst>
                <a:gd name="T0" fmla="*/ 155 w 155"/>
                <a:gd name="T1" fmla="*/ 77 h 154"/>
                <a:gd name="T2" fmla="*/ 153 w 155"/>
                <a:gd name="T3" fmla="*/ 92 h 154"/>
                <a:gd name="T4" fmla="*/ 149 w 155"/>
                <a:gd name="T5" fmla="*/ 107 h 154"/>
                <a:gd name="T6" fmla="*/ 142 w 155"/>
                <a:gd name="T7" fmla="*/ 120 h 154"/>
                <a:gd name="T8" fmla="*/ 133 w 155"/>
                <a:gd name="T9" fmla="*/ 131 h 154"/>
                <a:gd name="T10" fmla="*/ 121 w 155"/>
                <a:gd name="T11" fmla="*/ 141 h 154"/>
                <a:gd name="T12" fmla="*/ 108 w 155"/>
                <a:gd name="T13" fmla="*/ 148 h 154"/>
                <a:gd name="T14" fmla="*/ 93 w 155"/>
                <a:gd name="T15" fmla="*/ 153 h 154"/>
                <a:gd name="T16" fmla="*/ 78 w 155"/>
                <a:gd name="T17" fmla="*/ 154 h 154"/>
                <a:gd name="T18" fmla="*/ 70 w 155"/>
                <a:gd name="T19" fmla="*/ 154 h 154"/>
                <a:gd name="T20" fmla="*/ 55 w 155"/>
                <a:gd name="T21" fmla="*/ 151 h 154"/>
                <a:gd name="T22" fmla="*/ 41 w 155"/>
                <a:gd name="T23" fmla="*/ 145 h 154"/>
                <a:gd name="T24" fmla="*/ 29 w 155"/>
                <a:gd name="T25" fmla="*/ 137 h 154"/>
                <a:gd name="T26" fmla="*/ 18 w 155"/>
                <a:gd name="T27" fmla="*/ 127 h 154"/>
                <a:gd name="T28" fmla="*/ 10 w 155"/>
                <a:gd name="T29" fmla="*/ 114 h 154"/>
                <a:gd name="T30" fmla="*/ 4 w 155"/>
                <a:gd name="T31" fmla="*/ 100 h 154"/>
                <a:gd name="T32" fmla="*/ 1 w 155"/>
                <a:gd name="T33" fmla="*/ 85 h 154"/>
                <a:gd name="T34" fmla="*/ 0 w 155"/>
                <a:gd name="T35" fmla="*/ 77 h 154"/>
                <a:gd name="T36" fmla="*/ 2 w 155"/>
                <a:gd name="T37" fmla="*/ 61 h 154"/>
                <a:gd name="T38" fmla="*/ 7 w 155"/>
                <a:gd name="T39" fmla="*/ 48 h 154"/>
                <a:gd name="T40" fmla="*/ 14 w 155"/>
                <a:gd name="T41" fmla="*/ 34 h 154"/>
                <a:gd name="T42" fmla="*/ 23 w 155"/>
                <a:gd name="T43" fmla="*/ 22 h 154"/>
                <a:gd name="T44" fmla="*/ 34 w 155"/>
                <a:gd name="T45" fmla="*/ 13 h 154"/>
                <a:gd name="T46" fmla="*/ 48 w 155"/>
                <a:gd name="T47" fmla="*/ 6 h 154"/>
                <a:gd name="T48" fmla="*/ 62 w 155"/>
                <a:gd name="T49" fmla="*/ 2 h 154"/>
                <a:gd name="T50" fmla="*/ 78 w 155"/>
                <a:gd name="T51" fmla="*/ 0 h 154"/>
                <a:gd name="T52" fmla="*/ 86 w 155"/>
                <a:gd name="T53" fmla="*/ 1 h 154"/>
                <a:gd name="T54" fmla="*/ 101 w 155"/>
                <a:gd name="T55" fmla="*/ 3 h 154"/>
                <a:gd name="T56" fmla="*/ 115 w 155"/>
                <a:gd name="T57" fmla="*/ 10 h 154"/>
                <a:gd name="T58" fmla="*/ 127 w 155"/>
                <a:gd name="T59" fmla="*/ 18 h 154"/>
                <a:gd name="T60" fmla="*/ 137 w 155"/>
                <a:gd name="T61" fmla="*/ 28 h 154"/>
                <a:gd name="T62" fmla="*/ 145 w 155"/>
                <a:gd name="T63" fmla="*/ 41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3" y="92"/>
                  </a:lnTo>
                  <a:lnTo>
                    <a:pt x="151" y="100"/>
                  </a:lnTo>
                  <a:lnTo>
                    <a:pt x="149" y="107"/>
                  </a:lnTo>
                  <a:lnTo>
                    <a:pt x="145" y="114"/>
                  </a:lnTo>
                  <a:lnTo>
                    <a:pt x="142" y="120"/>
                  </a:lnTo>
                  <a:lnTo>
                    <a:pt x="137" y="127"/>
                  </a:lnTo>
                  <a:lnTo>
                    <a:pt x="133" y="131"/>
                  </a:lnTo>
                  <a:lnTo>
                    <a:pt x="127" y="137"/>
                  </a:lnTo>
                  <a:lnTo>
                    <a:pt x="121" y="141"/>
                  </a:lnTo>
                  <a:lnTo>
                    <a:pt x="115" y="145"/>
                  </a:lnTo>
                  <a:lnTo>
                    <a:pt x="108" y="148"/>
                  </a:lnTo>
                  <a:lnTo>
                    <a:pt x="101" y="151"/>
                  </a:lnTo>
                  <a:lnTo>
                    <a:pt x="93" y="153"/>
                  </a:lnTo>
                  <a:lnTo>
                    <a:pt x="86" y="154"/>
                  </a:lnTo>
                  <a:lnTo>
                    <a:pt x="78" y="154"/>
                  </a:lnTo>
                  <a:lnTo>
                    <a:pt x="78" y="154"/>
                  </a:lnTo>
                  <a:lnTo>
                    <a:pt x="70" y="154"/>
                  </a:lnTo>
                  <a:lnTo>
                    <a:pt x="62" y="153"/>
                  </a:lnTo>
                  <a:lnTo>
                    <a:pt x="55" y="151"/>
                  </a:lnTo>
                  <a:lnTo>
                    <a:pt x="48" y="148"/>
                  </a:lnTo>
                  <a:lnTo>
                    <a:pt x="41" y="145"/>
                  </a:lnTo>
                  <a:lnTo>
                    <a:pt x="34" y="141"/>
                  </a:lnTo>
                  <a:lnTo>
                    <a:pt x="29" y="137"/>
                  </a:lnTo>
                  <a:lnTo>
                    <a:pt x="23" y="131"/>
                  </a:lnTo>
                  <a:lnTo>
                    <a:pt x="18" y="127"/>
                  </a:lnTo>
                  <a:lnTo>
                    <a:pt x="14" y="120"/>
                  </a:lnTo>
                  <a:lnTo>
                    <a:pt x="10" y="114"/>
                  </a:lnTo>
                  <a:lnTo>
                    <a:pt x="7" y="107"/>
                  </a:lnTo>
                  <a:lnTo>
                    <a:pt x="4" y="100"/>
                  </a:lnTo>
                  <a:lnTo>
                    <a:pt x="2" y="92"/>
                  </a:lnTo>
                  <a:lnTo>
                    <a:pt x="1" y="85"/>
                  </a:lnTo>
                  <a:lnTo>
                    <a:pt x="0" y="77"/>
                  </a:lnTo>
                  <a:lnTo>
                    <a:pt x="0" y="77"/>
                  </a:lnTo>
                  <a:lnTo>
                    <a:pt x="1" y="69"/>
                  </a:lnTo>
                  <a:lnTo>
                    <a:pt x="2" y="61"/>
                  </a:lnTo>
                  <a:lnTo>
                    <a:pt x="4" y="54"/>
                  </a:lnTo>
                  <a:lnTo>
                    <a:pt x="7" y="48"/>
                  </a:lnTo>
                  <a:lnTo>
                    <a:pt x="10" y="41"/>
                  </a:lnTo>
                  <a:lnTo>
                    <a:pt x="14" y="34"/>
                  </a:lnTo>
                  <a:lnTo>
                    <a:pt x="18" y="28"/>
                  </a:lnTo>
                  <a:lnTo>
                    <a:pt x="23" y="22"/>
                  </a:lnTo>
                  <a:lnTo>
                    <a:pt x="29" y="18"/>
                  </a:lnTo>
                  <a:lnTo>
                    <a:pt x="34" y="13"/>
                  </a:lnTo>
                  <a:lnTo>
                    <a:pt x="41" y="10"/>
                  </a:lnTo>
                  <a:lnTo>
                    <a:pt x="48" y="6"/>
                  </a:lnTo>
                  <a:lnTo>
                    <a:pt x="55" y="3"/>
                  </a:lnTo>
                  <a:lnTo>
                    <a:pt x="62" y="2"/>
                  </a:lnTo>
                  <a:lnTo>
                    <a:pt x="70" y="1"/>
                  </a:lnTo>
                  <a:lnTo>
                    <a:pt x="78" y="0"/>
                  </a:lnTo>
                  <a:lnTo>
                    <a:pt x="78" y="0"/>
                  </a:lnTo>
                  <a:lnTo>
                    <a:pt x="86" y="1"/>
                  </a:lnTo>
                  <a:lnTo>
                    <a:pt x="93" y="2"/>
                  </a:lnTo>
                  <a:lnTo>
                    <a:pt x="101" y="3"/>
                  </a:lnTo>
                  <a:lnTo>
                    <a:pt x="108" y="6"/>
                  </a:lnTo>
                  <a:lnTo>
                    <a:pt x="115" y="10"/>
                  </a:lnTo>
                  <a:lnTo>
                    <a:pt x="121" y="13"/>
                  </a:lnTo>
                  <a:lnTo>
                    <a:pt x="127" y="18"/>
                  </a:lnTo>
                  <a:lnTo>
                    <a:pt x="133" y="22"/>
                  </a:lnTo>
                  <a:lnTo>
                    <a:pt x="137" y="28"/>
                  </a:lnTo>
                  <a:lnTo>
                    <a:pt x="142" y="34"/>
                  </a:lnTo>
                  <a:lnTo>
                    <a:pt x="145" y="41"/>
                  </a:lnTo>
                  <a:lnTo>
                    <a:pt x="149" y="48"/>
                  </a:lnTo>
                  <a:lnTo>
                    <a:pt x="151" y="54"/>
                  </a:lnTo>
                  <a:lnTo>
                    <a:pt x="153"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2" name="Freeform 1973">
              <a:extLst>
                <a:ext uri="{FF2B5EF4-FFF2-40B4-BE49-F238E27FC236}">
                  <a16:creationId xmlns:a16="http://schemas.microsoft.com/office/drawing/2014/main" id="{A67AE23A-E49A-4042-88B2-8FB8BE2A2C9E}"/>
                </a:ext>
              </a:extLst>
            </p:cNvPr>
            <p:cNvSpPr>
              <a:spLocks/>
            </p:cNvSpPr>
            <p:nvPr/>
          </p:nvSpPr>
          <p:spPr bwMode="auto">
            <a:xfrm>
              <a:off x="10263188" y="5548313"/>
              <a:ext cx="49213" cy="49213"/>
            </a:xfrm>
            <a:custGeom>
              <a:avLst/>
              <a:gdLst>
                <a:gd name="T0" fmla="*/ 154 w 154"/>
                <a:gd name="T1" fmla="*/ 77 h 153"/>
                <a:gd name="T2" fmla="*/ 153 w 154"/>
                <a:gd name="T3" fmla="*/ 93 h 153"/>
                <a:gd name="T4" fmla="*/ 148 w 154"/>
                <a:gd name="T5" fmla="*/ 107 h 153"/>
                <a:gd name="T6" fmla="*/ 141 w 154"/>
                <a:gd name="T7" fmla="*/ 120 h 153"/>
                <a:gd name="T8" fmla="*/ 132 w 154"/>
                <a:gd name="T9" fmla="*/ 132 h 153"/>
                <a:gd name="T10" fmla="*/ 121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8 w 154"/>
                <a:gd name="T27" fmla="*/ 126 h 153"/>
                <a:gd name="T28" fmla="*/ 10 w 154"/>
                <a:gd name="T29" fmla="*/ 113 h 153"/>
                <a:gd name="T30" fmla="*/ 4 w 154"/>
                <a:gd name="T31" fmla="*/ 100 h 153"/>
                <a:gd name="T32" fmla="*/ 0 w 154"/>
                <a:gd name="T33" fmla="*/ 85 h 153"/>
                <a:gd name="T34" fmla="*/ 0 w 154"/>
                <a:gd name="T35" fmla="*/ 77 h 153"/>
                <a:gd name="T36" fmla="*/ 2 w 154"/>
                <a:gd name="T37" fmla="*/ 62 h 153"/>
                <a:gd name="T38" fmla="*/ 6 w 154"/>
                <a:gd name="T39" fmla="*/ 47 h 153"/>
                <a:gd name="T40" fmla="*/ 13 w 154"/>
                <a:gd name="T41" fmla="*/ 34 h 153"/>
                <a:gd name="T42" fmla="*/ 23 w 154"/>
                <a:gd name="T43" fmla="*/ 23 h 153"/>
                <a:gd name="T44" fmla="*/ 34 w 154"/>
                <a:gd name="T45" fmla="*/ 14 h 153"/>
                <a:gd name="T46" fmla="*/ 47 w 154"/>
                <a:gd name="T47" fmla="*/ 6 h 153"/>
                <a:gd name="T48" fmla="*/ 61 w 154"/>
                <a:gd name="T49" fmla="*/ 1 h 153"/>
                <a:gd name="T50" fmla="*/ 77 w 154"/>
                <a:gd name="T51" fmla="*/ 0 h 153"/>
                <a:gd name="T52" fmla="*/ 85 w 154"/>
                <a:gd name="T53" fmla="*/ 0 h 153"/>
                <a:gd name="T54" fmla="*/ 100 w 154"/>
                <a:gd name="T55" fmla="*/ 4 h 153"/>
                <a:gd name="T56" fmla="*/ 114 w 154"/>
                <a:gd name="T57" fmla="*/ 9 h 153"/>
                <a:gd name="T58" fmla="*/ 126 w 154"/>
                <a:gd name="T59" fmla="*/ 17 h 153"/>
                <a:gd name="T60" fmla="*/ 137 w 154"/>
                <a:gd name="T61" fmla="*/ 28 h 153"/>
                <a:gd name="T62" fmla="*/ 145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0" y="100"/>
                  </a:lnTo>
                  <a:lnTo>
                    <a:pt x="148" y="107"/>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4" y="141"/>
                  </a:lnTo>
                  <a:lnTo>
                    <a:pt x="28" y="136"/>
                  </a:lnTo>
                  <a:lnTo>
                    <a:pt x="23" y="132"/>
                  </a:lnTo>
                  <a:lnTo>
                    <a:pt x="18" y="126"/>
                  </a:lnTo>
                  <a:lnTo>
                    <a:pt x="13" y="120"/>
                  </a:lnTo>
                  <a:lnTo>
                    <a:pt x="10" y="113"/>
                  </a:lnTo>
                  <a:lnTo>
                    <a:pt x="6" y="107"/>
                  </a:lnTo>
                  <a:lnTo>
                    <a:pt x="4" y="100"/>
                  </a:lnTo>
                  <a:lnTo>
                    <a:pt x="2" y="93"/>
                  </a:lnTo>
                  <a:lnTo>
                    <a:pt x="0" y="85"/>
                  </a:lnTo>
                  <a:lnTo>
                    <a:pt x="0" y="77"/>
                  </a:lnTo>
                  <a:lnTo>
                    <a:pt x="0" y="77"/>
                  </a:lnTo>
                  <a:lnTo>
                    <a:pt x="0" y="69"/>
                  </a:lnTo>
                  <a:lnTo>
                    <a:pt x="2" y="62"/>
                  </a:lnTo>
                  <a:lnTo>
                    <a:pt x="4" y="54"/>
                  </a:lnTo>
                  <a:lnTo>
                    <a:pt x="6" y="47"/>
                  </a:lnTo>
                  <a:lnTo>
                    <a:pt x="10" y="40"/>
                  </a:lnTo>
                  <a:lnTo>
                    <a:pt x="13" y="34"/>
                  </a:lnTo>
                  <a:lnTo>
                    <a:pt x="18" y="28"/>
                  </a:lnTo>
                  <a:lnTo>
                    <a:pt x="23" y="23"/>
                  </a:lnTo>
                  <a:lnTo>
                    <a:pt x="28" y="17"/>
                  </a:lnTo>
                  <a:lnTo>
                    <a:pt x="34" y="14"/>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1" y="14"/>
                  </a:lnTo>
                  <a:lnTo>
                    <a:pt x="126" y="17"/>
                  </a:lnTo>
                  <a:lnTo>
                    <a:pt x="132" y="23"/>
                  </a:lnTo>
                  <a:lnTo>
                    <a:pt x="137" y="28"/>
                  </a:lnTo>
                  <a:lnTo>
                    <a:pt x="141" y="34"/>
                  </a:lnTo>
                  <a:lnTo>
                    <a:pt x="145"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3" name="Freeform 1974">
              <a:extLst>
                <a:ext uri="{FF2B5EF4-FFF2-40B4-BE49-F238E27FC236}">
                  <a16:creationId xmlns:a16="http://schemas.microsoft.com/office/drawing/2014/main" id="{8BCC01E7-3082-4EFF-9BA1-A46395DE924E}"/>
                </a:ext>
              </a:extLst>
            </p:cNvPr>
            <p:cNvSpPr>
              <a:spLocks/>
            </p:cNvSpPr>
            <p:nvPr/>
          </p:nvSpPr>
          <p:spPr bwMode="auto">
            <a:xfrm>
              <a:off x="10333038" y="5548313"/>
              <a:ext cx="49213" cy="49213"/>
            </a:xfrm>
            <a:custGeom>
              <a:avLst/>
              <a:gdLst>
                <a:gd name="T0" fmla="*/ 153 w 153"/>
                <a:gd name="T1" fmla="*/ 77 h 153"/>
                <a:gd name="T2" fmla="*/ 152 w 153"/>
                <a:gd name="T3" fmla="*/ 93 h 153"/>
                <a:gd name="T4" fmla="*/ 148 w 153"/>
                <a:gd name="T5" fmla="*/ 107 h 153"/>
                <a:gd name="T6" fmla="*/ 141 w 153"/>
                <a:gd name="T7" fmla="*/ 120 h 153"/>
                <a:gd name="T8" fmla="*/ 132 w 153"/>
                <a:gd name="T9" fmla="*/ 132 h 153"/>
                <a:gd name="T10" fmla="*/ 120 w 153"/>
                <a:gd name="T11" fmla="*/ 141 h 153"/>
                <a:gd name="T12" fmla="*/ 106 w 153"/>
                <a:gd name="T13" fmla="*/ 148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6 w 153"/>
                <a:gd name="T39" fmla="*/ 47 h 153"/>
                <a:gd name="T40" fmla="*/ 13 w 153"/>
                <a:gd name="T41" fmla="*/ 34 h 153"/>
                <a:gd name="T42" fmla="*/ 23 w 153"/>
                <a:gd name="T43" fmla="*/ 23 h 153"/>
                <a:gd name="T44" fmla="*/ 34 w 153"/>
                <a:gd name="T45" fmla="*/ 14 h 153"/>
                <a:gd name="T46" fmla="*/ 47 w 153"/>
                <a:gd name="T47" fmla="*/ 6 h 153"/>
                <a:gd name="T48" fmla="*/ 62 w 153"/>
                <a:gd name="T49" fmla="*/ 1 h 153"/>
                <a:gd name="T50" fmla="*/ 77 w 153"/>
                <a:gd name="T51" fmla="*/ 0 h 153"/>
                <a:gd name="T52" fmla="*/ 85 w 153"/>
                <a:gd name="T53" fmla="*/ 0 h 153"/>
                <a:gd name="T54" fmla="*/ 100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8" y="107"/>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2"/>
                  </a:lnTo>
                  <a:lnTo>
                    <a:pt x="17" y="126"/>
                  </a:lnTo>
                  <a:lnTo>
                    <a:pt x="13"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3" y="34"/>
                  </a:lnTo>
                  <a:lnTo>
                    <a:pt x="17" y="28"/>
                  </a:lnTo>
                  <a:lnTo>
                    <a:pt x="23" y="23"/>
                  </a:lnTo>
                  <a:lnTo>
                    <a:pt x="27" y="17"/>
                  </a:lnTo>
                  <a:lnTo>
                    <a:pt x="34" y="14"/>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4"/>
                  </a:lnTo>
                  <a:lnTo>
                    <a:pt x="126" y="17"/>
                  </a:lnTo>
                  <a:lnTo>
                    <a:pt x="132" y="23"/>
                  </a:lnTo>
                  <a:lnTo>
                    <a:pt x="136" y="28"/>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4" name="Freeform 1975">
              <a:extLst>
                <a:ext uri="{FF2B5EF4-FFF2-40B4-BE49-F238E27FC236}">
                  <a16:creationId xmlns:a16="http://schemas.microsoft.com/office/drawing/2014/main" id="{2B2BD324-A415-4DC4-99FE-20B61B2F6AC6}"/>
                </a:ext>
              </a:extLst>
            </p:cNvPr>
            <p:cNvSpPr>
              <a:spLocks/>
            </p:cNvSpPr>
            <p:nvPr/>
          </p:nvSpPr>
          <p:spPr bwMode="auto">
            <a:xfrm>
              <a:off x="10193338" y="5622926"/>
              <a:ext cx="49213" cy="49213"/>
            </a:xfrm>
            <a:custGeom>
              <a:avLst/>
              <a:gdLst>
                <a:gd name="T0" fmla="*/ 155 w 155"/>
                <a:gd name="T1" fmla="*/ 78 h 155"/>
                <a:gd name="T2" fmla="*/ 154 w 155"/>
                <a:gd name="T3" fmla="*/ 93 h 155"/>
                <a:gd name="T4" fmla="*/ 149 w 155"/>
                <a:gd name="T5" fmla="*/ 108 h 155"/>
                <a:gd name="T6" fmla="*/ 141 w 155"/>
                <a:gd name="T7" fmla="*/ 121 h 155"/>
                <a:gd name="T8" fmla="*/ 132 w 155"/>
                <a:gd name="T9" fmla="*/ 132 h 155"/>
                <a:gd name="T10" fmla="*/ 120 w 155"/>
                <a:gd name="T11" fmla="*/ 141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1 w 155"/>
                <a:gd name="T23" fmla="*/ 146 h 155"/>
                <a:gd name="T24" fmla="*/ 29 w 155"/>
                <a:gd name="T25" fmla="*/ 138 h 155"/>
                <a:gd name="T26" fmla="*/ 19 w 155"/>
                <a:gd name="T27" fmla="*/ 126 h 155"/>
                <a:gd name="T28" fmla="*/ 9 w 155"/>
                <a:gd name="T29" fmla="*/ 115 h 155"/>
                <a:gd name="T30" fmla="*/ 4 w 155"/>
                <a:gd name="T31" fmla="*/ 101 h 155"/>
                <a:gd name="T32" fmla="*/ 1 w 155"/>
                <a:gd name="T33" fmla="*/ 85 h 155"/>
                <a:gd name="T34" fmla="*/ 0 w 155"/>
                <a:gd name="T35" fmla="*/ 78 h 155"/>
                <a:gd name="T36" fmla="*/ 3 w 155"/>
                <a:gd name="T37" fmla="*/ 62 h 155"/>
                <a:gd name="T38" fmla="*/ 7 w 155"/>
                <a:gd name="T39" fmla="*/ 47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8 w 155"/>
                <a:gd name="T51" fmla="*/ 0 h 155"/>
                <a:gd name="T52" fmla="*/ 85 w 155"/>
                <a:gd name="T53" fmla="*/ 2 h 155"/>
                <a:gd name="T54" fmla="*/ 101 w 155"/>
                <a:gd name="T55" fmla="*/ 4 h 155"/>
                <a:gd name="T56" fmla="*/ 115 w 155"/>
                <a:gd name="T57" fmla="*/ 10 h 155"/>
                <a:gd name="T58" fmla="*/ 126 w 155"/>
                <a:gd name="T59" fmla="*/ 19 h 155"/>
                <a:gd name="T60" fmla="*/ 138 w 155"/>
                <a:gd name="T61" fmla="*/ 29 h 155"/>
                <a:gd name="T62" fmla="*/ 146 w 155"/>
                <a:gd name="T63" fmla="*/ 40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4" y="93"/>
                  </a:lnTo>
                  <a:lnTo>
                    <a:pt x="151" y="101"/>
                  </a:lnTo>
                  <a:lnTo>
                    <a:pt x="149" y="108"/>
                  </a:lnTo>
                  <a:lnTo>
                    <a:pt x="146" y="115"/>
                  </a:lnTo>
                  <a:lnTo>
                    <a:pt x="141" y="121"/>
                  </a:lnTo>
                  <a:lnTo>
                    <a:pt x="138" y="126"/>
                  </a:lnTo>
                  <a:lnTo>
                    <a:pt x="132" y="132"/>
                  </a:lnTo>
                  <a:lnTo>
                    <a:pt x="126" y="138"/>
                  </a:lnTo>
                  <a:lnTo>
                    <a:pt x="120" y="141"/>
                  </a:lnTo>
                  <a:lnTo>
                    <a:pt x="115" y="146"/>
                  </a:lnTo>
                  <a:lnTo>
                    <a:pt x="108" y="149"/>
                  </a:lnTo>
                  <a:lnTo>
                    <a:pt x="101" y="151"/>
                  </a:lnTo>
                  <a:lnTo>
                    <a:pt x="93" y="154"/>
                  </a:lnTo>
                  <a:lnTo>
                    <a:pt x="85" y="155"/>
                  </a:lnTo>
                  <a:lnTo>
                    <a:pt x="78" y="155"/>
                  </a:lnTo>
                  <a:lnTo>
                    <a:pt x="78" y="155"/>
                  </a:lnTo>
                  <a:lnTo>
                    <a:pt x="70" y="155"/>
                  </a:lnTo>
                  <a:lnTo>
                    <a:pt x="62" y="154"/>
                  </a:lnTo>
                  <a:lnTo>
                    <a:pt x="55" y="151"/>
                  </a:lnTo>
                  <a:lnTo>
                    <a:pt x="47" y="149"/>
                  </a:lnTo>
                  <a:lnTo>
                    <a:pt x="41" y="146"/>
                  </a:lnTo>
                  <a:lnTo>
                    <a:pt x="35" y="141"/>
                  </a:lnTo>
                  <a:lnTo>
                    <a:pt x="29" y="138"/>
                  </a:lnTo>
                  <a:lnTo>
                    <a:pt x="23" y="132"/>
                  </a:lnTo>
                  <a:lnTo>
                    <a:pt x="19" y="126"/>
                  </a:lnTo>
                  <a:lnTo>
                    <a:pt x="14" y="121"/>
                  </a:lnTo>
                  <a:lnTo>
                    <a:pt x="9" y="115"/>
                  </a:lnTo>
                  <a:lnTo>
                    <a:pt x="7" y="108"/>
                  </a:lnTo>
                  <a:lnTo>
                    <a:pt x="4" y="101"/>
                  </a:lnTo>
                  <a:lnTo>
                    <a:pt x="3" y="93"/>
                  </a:lnTo>
                  <a:lnTo>
                    <a:pt x="1" y="85"/>
                  </a:lnTo>
                  <a:lnTo>
                    <a:pt x="0" y="78"/>
                  </a:lnTo>
                  <a:lnTo>
                    <a:pt x="0" y="78"/>
                  </a:lnTo>
                  <a:lnTo>
                    <a:pt x="1" y="70"/>
                  </a:lnTo>
                  <a:lnTo>
                    <a:pt x="3" y="62"/>
                  </a:lnTo>
                  <a:lnTo>
                    <a:pt x="4" y="55"/>
                  </a:lnTo>
                  <a:lnTo>
                    <a:pt x="7" y="47"/>
                  </a:lnTo>
                  <a:lnTo>
                    <a:pt x="9" y="40"/>
                  </a:lnTo>
                  <a:lnTo>
                    <a:pt x="14" y="35"/>
                  </a:lnTo>
                  <a:lnTo>
                    <a:pt x="19" y="29"/>
                  </a:lnTo>
                  <a:lnTo>
                    <a:pt x="23" y="23"/>
                  </a:lnTo>
                  <a:lnTo>
                    <a:pt x="29" y="19"/>
                  </a:lnTo>
                  <a:lnTo>
                    <a:pt x="35" y="14"/>
                  </a:lnTo>
                  <a:lnTo>
                    <a:pt x="41" y="10"/>
                  </a:lnTo>
                  <a:lnTo>
                    <a:pt x="47" y="7"/>
                  </a:lnTo>
                  <a:lnTo>
                    <a:pt x="55" y="4"/>
                  </a:lnTo>
                  <a:lnTo>
                    <a:pt x="62" y="3"/>
                  </a:lnTo>
                  <a:lnTo>
                    <a:pt x="70" y="2"/>
                  </a:lnTo>
                  <a:lnTo>
                    <a:pt x="78" y="0"/>
                  </a:lnTo>
                  <a:lnTo>
                    <a:pt x="78" y="0"/>
                  </a:lnTo>
                  <a:lnTo>
                    <a:pt x="85" y="2"/>
                  </a:lnTo>
                  <a:lnTo>
                    <a:pt x="93" y="3"/>
                  </a:lnTo>
                  <a:lnTo>
                    <a:pt x="101" y="4"/>
                  </a:lnTo>
                  <a:lnTo>
                    <a:pt x="108" y="7"/>
                  </a:lnTo>
                  <a:lnTo>
                    <a:pt x="115" y="10"/>
                  </a:lnTo>
                  <a:lnTo>
                    <a:pt x="120" y="14"/>
                  </a:lnTo>
                  <a:lnTo>
                    <a:pt x="126" y="19"/>
                  </a:lnTo>
                  <a:lnTo>
                    <a:pt x="132" y="23"/>
                  </a:lnTo>
                  <a:lnTo>
                    <a:pt x="138" y="29"/>
                  </a:lnTo>
                  <a:lnTo>
                    <a:pt x="141" y="35"/>
                  </a:lnTo>
                  <a:lnTo>
                    <a:pt x="146" y="40"/>
                  </a:lnTo>
                  <a:lnTo>
                    <a:pt x="149" y="47"/>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5" name="Freeform 1976">
              <a:extLst>
                <a:ext uri="{FF2B5EF4-FFF2-40B4-BE49-F238E27FC236}">
                  <a16:creationId xmlns:a16="http://schemas.microsoft.com/office/drawing/2014/main" id="{092AF75C-DA27-4173-9391-3C18C56180C8}"/>
                </a:ext>
              </a:extLst>
            </p:cNvPr>
            <p:cNvSpPr>
              <a:spLocks/>
            </p:cNvSpPr>
            <p:nvPr/>
          </p:nvSpPr>
          <p:spPr bwMode="auto">
            <a:xfrm>
              <a:off x="10133013" y="5622926"/>
              <a:ext cx="49213" cy="49213"/>
            </a:xfrm>
            <a:custGeom>
              <a:avLst/>
              <a:gdLst>
                <a:gd name="T0" fmla="*/ 155 w 155"/>
                <a:gd name="T1" fmla="*/ 78 h 155"/>
                <a:gd name="T2" fmla="*/ 153 w 155"/>
                <a:gd name="T3" fmla="*/ 93 h 155"/>
                <a:gd name="T4" fmla="*/ 148 w 155"/>
                <a:gd name="T5" fmla="*/ 108 h 155"/>
                <a:gd name="T6" fmla="*/ 141 w 155"/>
                <a:gd name="T7" fmla="*/ 121 h 155"/>
                <a:gd name="T8" fmla="*/ 132 w 155"/>
                <a:gd name="T9" fmla="*/ 132 h 155"/>
                <a:gd name="T10" fmla="*/ 121 w 155"/>
                <a:gd name="T11" fmla="*/ 141 h 155"/>
                <a:gd name="T12" fmla="*/ 107 w 155"/>
                <a:gd name="T13" fmla="*/ 149 h 155"/>
                <a:gd name="T14" fmla="*/ 93 w 155"/>
                <a:gd name="T15" fmla="*/ 154 h 155"/>
                <a:gd name="T16" fmla="*/ 77 w 155"/>
                <a:gd name="T17" fmla="*/ 155 h 155"/>
                <a:gd name="T18" fmla="*/ 69 w 155"/>
                <a:gd name="T19" fmla="*/ 155 h 155"/>
                <a:gd name="T20" fmla="*/ 54 w 155"/>
                <a:gd name="T21" fmla="*/ 151 h 155"/>
                <a:gd name="T22" fmla="*/ 40 w 155"/>
                <a:gd name="T23" fmla="*/ 146 h 155"/>
                <a:gd name="T24" fmla="*/ 28 w 155"/>
                <a:gd name="T25" fmla="*/ 138 h 155"/>
                <a:gd name="T26" fmla="*/ 18 w 155"/>
                <a:gd name="T27" fmla="*/ 126 h 155"/>
                <a:gd name="T28" fmla="*/ 10 w 155"/>
                <a:gd name="T29" fmla="*/ 115 h 155"/>
                <a:gd name="T30" fmla="*/ 4 w 155"/>
                <a:gd name="T31" fmla="*/ 101 h 155"/>
                <a:gd name="T32" fmla="*/ 0 w 155"/>
                <a:gd name="T33" fmla="*/ 85 h 155"/>
                <a:gd name="T34" fmla="*/ 0 w 155"/>
                <a:gd name="T35" fmla="*/ 78 h 155"/>
                <a:gd name="T36" fmla="*/ 2 w 155"/>
                <a:gd name="T37" fmla="*/ 62 h 155"/>
                <a:gd name="T38" fmla="*/ 6 w 155"/>
                <a:gd name="T39" fmla="*/ 47 h 155"/>
                <a:gd name="T40" fmla="*/ 13 w 155"/>
                <a:gd name="T41" fmla="*/ 35 h 155"/>
                <a:gd name="T42" fmla="*/ 23 w 155"/>
                <a:gd name="T43" fmla="*/ 23 h 155"/>
                <a:gd name="T44" fmla="*/ 35 w 155"/>
                <a:gd name="T45" fmla="*/ 14 h 155"/>
                <a:gd name="T46" fmla="*/ 47 w 155"/>
                <a:gd name="T47" fmla="*/ 7 h 155"/>
                <a:gd name="T48" fmla="*/ 62 w 155"/>
                <a:gd name="T49" fmla="*/ 3 h 155"/>
                <a:gd name="T50" fmla="*/ 77 w 155"/>
                <a:gd name="T51" fmla="*/ 0 h 155"/>
                <a:gd name="T52" fmla="*/ 85 w 155"/>
                <a:gd name="T53" fmla="*/ 2 h 155"/>
                <a:gd name="T54" fmla="*/ 100 w 155"/>
                <a:gd name="T55" fmla="*/ 4 h 155"/>
                <a:gd name="T56" fmla="*/ 114 w 155"/>
                <a:gd name="T57" fmla="*/ 10 h 155"/>
                <a:gd name="T58" fmla="*/ 126 w 155"/>
                <a:gd name="T59" fmla="*/ 19 h 155"/>
                <a:gd name="T60" fmla="*/ 137 w 155"/>
                <a:gd name="T61" fmla="*/ 29 h 155"/>
                <a:gd name="T62" fmla="*/ 145 w 155"/>
                <a:gd name="T63" fmla="*/ 40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3" y="93"/>
                  </a:lnTo>
                  <a:lnTo>
                    <a:pt x="151" y="101"/>
                  </a:lnTo>
                  <a:lnTo>
                    <a:pt x="148" y="108"/>
                  </a:lnTo>
                  <a:lnTo>
                    <a:pt x="145" y="115"/>
                  </a:lnTo>
                  <a:lnTo>
                    <a:pt x="141" y="121"/>
                  </a:lnTo>
                  <a:lnTo>
                    <a:pt x="137" y="126"/>
                  </a:lnTo>
                  <a:lnTo>
                    <a:pt x="132" y="132"/>
                  </a:lnTo>
                  <a:lnTo>
                    <a:pt x="126" y="138"/>
                  </a:lnTo>
                  <a:lnTo>
                    <a:pt x="121" y="141"/>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1"/>
                  </a:lnTo>
                  <a:lnTo>
                    <a:pt x="28" y="138"/>
                  </a:lnTo>
                  <a:lnTo>
                    <a:pt x="23" y="132"/>
                  </a:lnTo>
                  <a:lnTo>
                    <a:pt x="18" y="126"/>
                  </a:lnTo>
                  <a:lnTo>
                    <a:pt x="13" y="121"/>
                  </a:lnTo>
                  <a:lnTo>
                    <a:pt x="10" y="115"/>
                  </a:lnTo>
                  <a:lnTo>
                    <a:pt x="6" y="108"/>
                  </a:lnTo>
                  <a:lnTo>
                    <a:pt x="4" y="101"/>
                  </a:lnTo>
                  <a:lnTo>
                    <a:pt x="2" y="93"/>
                  </a:lnTo>
                  <a:lnTo>
                    <a:pt x="0" y="85"/>
                  </a:lnTo>
                  <a:lnTo>
                    <a:pt x="0" y="78"/>
                  </a:lnTo>
                  <a:lnTo>
                    <a:pt x="0" y="78"/>
                  </a:lnTo>
                  <a:lnTo>
                    <a:pt x="0" y="70"/>
                  </a:lnTo>
                  <a:lnTo>
                    <a:pt x="2" y="62"/>
                  </a:lnTo>
                  <a:lnTo>
                    <a:pt x="4" y="55"/>
                  </a:lnTo>
                  <a:lnTo>
                    <a:pt x="6" y="47"/>
                  </a:lnTo>
                  <a:lnTo>
                    <a:pt x="10" y="40"/>
                  </a:lnTo>
                  <a:lnTo>
                    <a:pt x="13" y="35"/>
                  </a:lnTo>
                  <a:lnTo>
                    <a:pt x="18" y="29"/>
                  </a:lnTo>
                  <a:lnTo>
                    <a:pt x="23" y="23"/>
                  </a:lnTo>
                  <a:lnTo>
                    <a:pt x="28" y="19"/>
                  </a:lnTo>
                  <a:lnTo>
                    <a:pt x="35" y="14"/>
                  </a:lnTo>
                  <a:lnTo>
                    <a:pt x="40" y="10"/>
                  </a:lnTo>
                  <a:lnTo>
                    <a:pt x="47" y="7"/>
                  </a:lnTo>
                  <a:lnTo>
                    <a:pt x="54" y="4"/>
                  </a:lnTo>
                  <a:lnTo>
                    <a:pt x="62" y="3"/>
                  </a:lnTo>
                  <a:lnTo>
                    <a:pt x="69" y="2"/>
                  </a:lnTo>
                  <a:lnTo>
                    <a:pt x="77" y="0"/>
                  </a:lnTo>
                  <a:lnTo>
                    <a:pt x="77" y="0"/>
                  </a:lnTo>
                  <a:lnTo>
                    <a:pt x="85" y="2"/>
                  </a:lnTo>
                  <a:lnTo>
                    <a:pt x="93" y="3"/>
                  </a:lnTo>
                  <a:lnTo>
                    <a:pt x="100" y="4"/>
                  </a:lnTo>
                  <a:lnTo>
                    <a:pt x="107" y="7"/>
                  </a:lnTo>
                  <a:lnTo>
                    <a:pt x="114" y="10"/>
                  </a:lnTo>
                  <a:lnTo>
                    <a:pt x="121" y="14"/>
                  </a:lnTo>
                  <a:lnTo>
                    <a:pt x="126" y="19"/>
                  </a:lnTo>
                  <a:lnTo>
                    <a:pt x="132" y="23"/>
                  </a:lnTo>
                  <a:lnTo>
                    <a:pt x="137" y="29"/>
                  </a:lnTo>
                  <a:lnTo>
                    <a:pt x="141" y="35"/>
                  </a:lnTo>
                  <a:lnTo>
                    <a:pt x="145" y="40"/>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6" name="Freeform 1977">
              <a:extLst>
                <a:ext uri="{FF2B5EF4-FFF2-40B4-BE49-F238E27FC236}">
                  <a16:creationId xmlns:a16="http://schemas.microsoft.com/office/drawing/2014/main" id="{2CF54A6D-D1DA-4360-9395-A0EBFE39951C}"/>
                </a:ext>
              </a:extLst>
            </p:cNvPr>
            <p:cNvSpPr>
              <a:spLocks/>
            </p:cNvSpPr>
            <p:nvPr/>
          </p:nvSpPr>
          <p:spPr bwMode="auto">
            <a:xfrm>
              <a:off x="10617200" y="5337176"/>
              <a:ext cx="49213" cy="49213"/>
            </a:xfrm>
            <a:custGeom>
              <a:avLst/>
              <a:gdLst>
                <a:gd name="T0" fmla="*/ 154 w 154"/>
                <a:gd name="T1" fmla="*/ 77 h 155"/>
                <a:gd name="T2" fmla="*/ 153 w 154"/>
                <a:gd name="T3" fmla="*/ 93 h 155"/>
                <a:gd name="T4" fmla="*/ 148 w 154"/>
                <a:gd name="T5" fmla="*/ 107 h 155"/>
                <a:gd name="T6" fmla="*/ 140 w 154"/>
                <a:gd name="T7" fmla="*/ 120 h 155"/>
                <a:gd name="T8" fmla="*/ 131 w 154"/>
                <a:gd name="T9" fmla="*/ 132 h 155"/>
                <a:gd name="T10" fmla="*/ 120 w 154"/>
                <a:gd name="T11" fmla="*/ 141 h 155"/>
                <a:gd name="T12" fmla="*/ 107 w 154"/>
                <a:gd name="T13" fmla="*/ 148 h 155"/>
                <a:gd name="T14" fmla="*/ 92 w 154"/>
                <a:gd name="T15" fmla="*/ 152 h 155"/>
                <a:gd name="T16" fmla="*/ 76 w 154"/>
                <a:gd name="T17" fmla="*/ 155 h 155"/>
                <a:gd name="T18" fmla="*/ 69 w 154"/>
                <a:gd name="T19" fmla="*/ 154 h 155"/>
                <a:gd name="T20" fmla="*/ 53 w 154"/>
                <a:gd name="T21" fmla="*/ 151 h 155"/>
                <a:gd name="T22" fmla="*/ 40 w 154"/>
                <a:gd name="T23" fmla="*/ 144 h 155"/>
                <a:gd name="T24" fmla="*/ 28 w 154"/>
                <a:gd name="T25" fmla="*/ 136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6 w 154"/>
                <a:gd name="T39" fmla="*/ 47 h 155"/>
                <a:gd name="T40" fmla="*/ 13 w 154"/>
                <a:gd name="T41" fmla="*/ 35 h 155"/>
                <a:gd name="T42" fmla="*/ 23 w 154"/>
                <a:gd name="T43" fmla="*/ 23 h 155"/>
                <a:gd name="T44" fmla="*/ 34 w 154"/>
                <a:gd name="T45" fmla="*/ 13 h 155"/>
                <a:gd name="T46" fmla="*/ 47 w 154"/>
                <a:gd name="T47" fmla="*/ 6 h 155"/>
                <a:gd name="T48" fmla="*/ 61 w 154"/>
                <a:gd name="T49" fmla="*/ 1 h 155"/>
                <a:gd name="T50" fmla="*/ 76 w 154"/>
                <a:gd name="T51" fmla="*/ 0 h 155"/>
                <a:gd name="T52" fmla="*/ 84 w 154"/>
                <a:gd name="T53" fmla="*/ 0 h 155"/>
                <a:gd name="T54" fmla="*/ 100 w 154"/>
                <a:gd name="T55" fmla="*/ 4 h 155"/>
                <a:gd name="T56" fmla="*/ 114 w 154"/>
                <a:gd name="T57" fmla="*/ 9 h 155"/>
                <a:gd name="T58" fmla="*/ 126 w 154"/>
                <a:gd name="T59" fmla="*/ 17 h 155"/>
                <a:gd name="T60" fmla="*/ 137 w 154"/>
                <a:gd name="T61" fmla="*/ 28 h 155"/>
                <a:gd name="T62" fmla="*/ 145 w 154"/>
                <a:gd name="T63" fmla="*/ 40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8" y="107"/>
                  </a:lnTo>
                  <a:lnTo>
                    <a:pt x="145" y="114"/>
                  </a:lnTo>
                  <a:lnTo>
                    <a:pt x="140" y="120"/>
                  </a:lnTo>
                  <a:lnTo>
                    <a:pt x="137" y="126"/>
                  </a:lnTo>
                  <a:lnTo>
                    <a:pt x="131" y="132"/>
                  </a:lnTo>
                  <a:lnTo>
                    <a:pt x="126" y="136"/>
                  </a:lnTo>
                  <a:lnTo>
                    <a:pt x="120" y="141"/>
                  </a:lnTo>
                  <a:lnTo>
                    <a:pt x="114" y="144"/>
                  </a:lnTo>
                  <a:lnTo>
                    <a:pt x="107" y="148"/>
                  </a:lnTo>
                  <a:lnTo>
                    <a:pt x="100" y="151"/>
                  </a:lnTo>
                  <a:lnTo>
                    <a:pt x="92" y="152"/>
                  </a:lnTo>
                  <a:lnTo>
                    <a:pt x="84" y="154"/>
                  </a:lnTo>
                  <a:lnTo>
                    <a:pt x="76" y="155"/>
                  </a:lnTo>
                  <a:lnTo>
                    <a:pt x="76" y="155"/>
                  </a:lnTo>
                  <a:lnTo>
                    <a:pt x="69" y="154"/>
                  </a:lnTo>
                  <a:lnTo>
                    <a:pt x="61" y="152"/>
                  </a:lnTo>
                  <a:lnTo>
                    <a:pt x="53" y="151"/>
                  </a:lnTo>
                  <a:lnTo>
                    <a:pt x="47" y="148"/>
                  </a:lnTo>
                  <a:lnTo>
                    <a:pt x="40" y="144"/>
                  </a:lnTo>
                  <a:lnTo>
                    <a:pt x="34" y="141"/>
                  </a:lnTo>
                  <a:lnTo>
                    <a:pt x="28" y="136"/>
                  </a:lnTo>
                  <a:lnTo>
                    <a:pt x="23" y="132"/>
                  </a:lnTo>
                  <a:lnTo>
                    <a:pt x="18" y="126"/>
                  </a:lnTo>
                  <a:lnTo>
                    <a:pt x="13" y="120"/>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3" y="35"/>
                  </a:lnTo>
                  <a:lnTo>
                    <a:pt x="18" y="28"/>
                  </a:lnTo>
                  <a:lnTo>
                    <a:pt x="23" y="23"/>
                  </a:lnTo>
                  <a:lnTo>
                    <a:pt x="28" y="17"/>
                  </a:lnTo>
                  <a:lnTo>
                    <a:pt x="34" y="13"/>
                  </a:lnTo>
                  <a:lnTo>
                    <a:pt x="40" y="9"/>
                  </a:lnTo>
                  <a:lnTo>
                    <a:pt x="47" y="6"/>
                  </a:lnTo>
                  <a:lnTo>
                    <a:pt x="53" y="4"/>
                  </a:lnTo>
                  <a:lnTo>
                    <a:pt x="61" y="1"/>
                  </a:lnTo>
                  <a:lnTo>
                    <a:pt x="69" y="0"/>
                  </a:lnTo>
                  <a:lnTo>
                    <a:pt x="76" y="0"/>
                  </a:lnTo>
                  <a:lnTo>
                    <a:pt x="76" y="0"/>
                  </a:lnTo>
                  <a:lnTo>
                    <a:pt x="84" y="0"/>
                  </a:lnTo>
                  <a:lnTo>
                    <a:pt x="92" y="1"/>
                  </a:lnTo>
                  <a:lnTo>
                    <a:pt x="100" y="4"/>
                  </a:lnTo>
                  <a:lnTo>
                    <a:pt x="107" y="6"/>
                  </a:lnTo>
                  <a:lnTo>
                    <a:pt x="114" y="9"/>
                  </a:lnTo>
                  <a:lnTo>
                    <a:pt x="120" y="13"/>
                  </a:lnTo>
                  <a:lnTo>
                    <a:pt x="126" y="17"/>
                  </a:lnTo>
                  <a:lnTo>
                    <a:pt x="131" y="23"/>
                  </a:lnTo>
                  <a:lnTo>
                    <a:pt x="137" y="28"/>
                  </a:lnTo>
                  <a:lnTo>
                    <a:pt x="140" y="35"/>
                  </a:lnTo>
                  <a:lnTo>
                    <a:pt x="145" y="40"/>
                  </a:lnTo>
                  <a:lnTo>
                    <a:pt x="148"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7" name="Freeform 1978">
              <a:extLst>
                <a:ext uri="{FF2B5EF4-FFF2-40B4-BE49-F238E27FC236}">
                  <a16:creationId xmlns:a16="http://schemas.microsoft.com/office/drawing/2014/main" id="{13586644-9F12-4C4D-B8F9-A45E6640CD29}"/>
                </a:ext>
              </a:extLst>
            </p:cNvPr>
            <p:cNvSpPr>
              <a:spLocks/>
            </p:cNvSpPr>
            <p:nvPr/>
          </p:nvSpPr>
          <p:spPr bwMode="auto">
            <a:xfrm>
              <a:off x="10539413" y="4787901"/>
              <a:ext cx="47625" cy="49213"/>
            </a:xfrm>
            <a:custGeom>
              <a:avLst/>
              <a:gdLst>
                <a:gd name="T0" fmla="*/ 153 w 153"/>
                <a:gd name="T1" fmla="*/ 78 h 155"/>
                <a:gd name="T2" fmla="*/ 152 w 153"/>
                <a:gd name="T3" fmla="*/ 93 h 155"/>
                <a:gd name="T4" fmla="*/ 147 w 153"/>
                <a:gd name="T5" fmla="*/ 108 h 155"/>
                <a:gd name="T6" fmla="*/ 140 w 153"/>
                <a:gd name="T7" fmla="*/ 121 h 155"/>
                <a:gd name="T8" fmla="*/ 130 w 153"/>
                <a:gd name="T9" fmla="*/ 132 h 155"/>
                <a:gd name="T10" fmla="*/ 119 w 153"/>
                <a:gd name="T11" fmla="*/ 142 h 155"/>
                <a:gd name="T12" fmla="*/ 106 w 153"/>
                <a:gd name="T13" fmla="*/ 149 h 155"/>
                <a:gd name="T14" fmla="*/ 91 w 153"/>
                <a:gd name="T15" fmla="*/ 154 h 155"/>
                <a:gd name="T16" fmla="*/ 76 w 153"/>
                <a:gd name="T17" fmla="*/ 155 h 155"/>
                <a:gd name="T18" fmla="*/ 68 w 153"/>
                <a:gd name="T19" fmla="*/ 155 h 155"/>
                <a:gd name="T20" fmla="*/ 53 w 153"/>
                <a:gd name="T21" fmla="*/ 151 h 155"/>
                <a:gd name="T22" fmla="*/ 40 w 153"/>
                <a:gd name="T23" fmla="*/ 146 h 155"/>
                <a:gd name="T24" fmla="*/ 27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5 h 155"/>
                <a:gd name="T42" fmla="*/ 21 w 153"/>
                <a:gd name="T43" fmla="*/ 23 h 155"/>
                <a:gd name="T44" fmla="*/ 33 w 153"/>
                <a:gd name="T45" fmla="*/ 14 h 155"/>
                <a:gd name="T46" fmla="*/ 46 w 153"/>
                <a:gd name="T47" fmla="*/ 7 h 155"/>
                <a:gd name="T48" fmla="*/ 60 w 153"/>
                <a:gd name="T49" fmla="*/ 3 h 155"/>
                <a:gd name="T50" fmla="*/ 76 w 153"/>
                <a:gd name="T51" fmla="*/ 0 h 155"/>
                <a:gd name="T52" fmla="*/ 84 w 153"/>
                <a:gd name="T53" fmla="*/ 2 h 155"/>
                <a:gd name="T54" fmla="*/ 99 w 153"/>
                <a:gd name="T55" fmla="*/ 4 h 155"/>
                <a:gd name="T56" fmla="*/ 113 w 153"/>
                <a:gd name="T57" fmla="*/ 11 h 155"/>
                <a:gd name="T58" fmla="*/ 125 w 153"/>
                <a:gd name="T59" fmla="*/ 19 h 155"/>
                <a:gd name="T60" fmla="*/ 136 w 153"/>
                <a:gd name="T61" fmla="*/ 29 h 155"/>
                <a:gd name="T62" fmla="*/ 144 w 153"/>
                <a:gd name="T63" fmla="*/ 42 h 155"/>
                <a:gd name="T64" fmla="*/ 149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49" y="101"/>
                  </a:lnTo>
                  <a:lnTo>
                    <a:pt x="147" y="108"/>
                  </a:lnTo>
                  <a:lnTo>
                    <a:pt x="144" y="115"/>
                  </a:lnTo>
                  <a:lnTo>
                    <a:pt x="140" y="121"/>
                  </a:lnTo>
                  <a:lnTo>
                    <a:pt x="136" y="127"/>
                  </a:lnTo>
                  <a:lnTo>
                    <a:pt x="130" y="132"/>
                  </a:lnTo>
                  <a:lnTo>
                    <a:pt x="125" y="138"/>
                  </a:lnTo>
                  <a:lnTo>
                    <a:pt x="119" y="142"/>
                  </a:lnTo>
                  <a:lnTo>
                    <a:pt x="113" y="146"/>
                  </a:lnTo>
                  <a:lnTo>
                    <a:pt x="106" y="149"/>
                  </a:lnTo>
                  <a:lnTo>
                    <a:pt x="99" y="151"/>
                  </a:lnTo>
                  <a:lnTo>
                    <a:pt x="91" y="154"/>
                  </a:lnTo>
                  <a:lnTo>
                    <a:pt x="84" y="155"/>
                  </a:lnTo>
                  <a:lnTo>
                    <a:pt x="76" y="155"/>
                  </a:lnTo>
                  <a:lnTo>
                    <a:pt x="76" y="155"/>
                  </a:lnTo>
                  <a:lnTo>
                    <a:pt x="68" y="155"/>
                  </a:lnTo>
                  <a:lnTo>
                    <a:pt x="60" y="154"/>
                  </a:lnTo>
                  <a:lnTo>
                    <a:pt x="53" y="151"/>
                  </a:lnTo>
                  <a:lnTo>
                    <a:pt x="46" y="149"/>
                  </a:lnTo>
                  <a:lnTo>
                    <a:pt x="40" y="146"/>
                  </a:lnTo>
                  <a:lnTo>
                    <a:pt x="33" y="142"/>
                  </a:lnTo>
                  <a:lnTo>
                    <a:pt x="27" y="138"/>
                  </a:lnTo>
                  <a:lnTo>
                    <a:pt x="21"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1" y="23"/>
                  </a:lnTo>
                  <a:lnTo>
                    <a:pt x="27" y="19"/>
                  </a:lnTo>
                  <a:lnTo>
                    <a:pt x="33" y="14"/>
                  </a:lnTo>
                  <a:lnTo>
                    <a:pt x="40" y="11"/>
                  </a:lnTo>
                  <a:lnTo>
                    <a:pt x="46" y="7"/>
                  </a:lnTo>
                  <a:lnTo>
                    <a:pt x="53" y="4"/>
                  </a:lnTo>
                  <a:lnTo>
                    <a:pt x="60" y="3"/>
                  </a:lnTo>
                  <a:lnTo>
                    <a:pt x="68" y="2"/>
                  </a:lnTo>
                  <a:lnTo>
                    <a:pt x="76" y="0"/>
                  </a:lnTo>
                  <a:lnTo>
                    <a:pt x="76" y="0"/>
                  </a:lnTo>
                  <a:lnTo>
                    <a:pt x="84" y="2"/>
                  </a:lnTo>
                  <a:lnTo>
                    <a:pt x="91" y="3"/>
                  </a:lnTo>
                  <a:lnTo>
                    <a:pt x="99" y="4"/>
                  </a:lnTo>
                  <a:lnTo>
                    <a:pt x="106" y="7"/>
                  </a:lnTo>
                  <a:lnTo>
                    <a:pt x="113" y="11"/>
                  </a:lnTo>
                  <a:lnTo>
                    <a:pt x="119" y="14"/>
                  </a:lnTo>
                  <a:lnTo>
                    <a:pt x="125" y="19"/>
                  </a:lnTo>
                  <a:lnTo>
                    <a:pt x="130" y="23"/>
                  </a:lnTo>
                  <a:lnTo>
                    <a:pt x="136" y="29"/>
                  </a:lnTo>
                  <a:lnTo>
                    <a:pt x="140" y="35"/>
                  </a:lnTo>
                  <a:lnTo>
                    <a:pt x="144" y="42"/>
                  </a:lnTo>
                  <a:lnTo>
                    <a:pt x="147" y="48"/>
                  </a:lnTo>
                  <a:lnTo>
                    <a:pt x="149"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8" name="Freeform 1979">
              <a:extLst>
                <a:ext uri="{FF2B5EF4-FFF2-40B4-BE49-F238E27FC236}">
                  <a16:creationId xmlns:a16="http://schemas.microsoft.com/office/drawing/2014/main" id="{710F40C6-610A-40FC-AE05-A27DBDECFEA5}"/>
                </a:ext>
              </a:extLst>
            </p:cNvPr>
            <p:cNvSpPr>
              <a:spLocks/>
            </p:cNvSpPr>
            <p:nvPr/>
          </p:nvSpPr>
          <p:spPr bwMode="auto">
            <a:xfrm>
              <a:off x="10958513" y="4641851"/>
              <a:ext cx="49213" cy="49213"/>
            </a:xfrm>
            <a:custGeom>
              <a:avLst/>
              <a:gdLst>
                <a:gd name="T0" fmla="*/ 153 w 153"/>
                <a:gd name="T1" fmla="*/ 77 h 154"/>
                <a:gd name="T2" fmla="*/ 152 w 153"/>
                <a:gd name="T3" fmla="*/ 93 h 154"/>
                <a:gd name="T4" fmla="*/ 147 w 153"/>
                <a:gd name="T5" fmla="*/ 107 h 154"/>
                <a:gd name="T6" fmla="*/ 140 w 153"/>
                <a:gd name="T7" fmla="*/ 121 h 154"/>
                <a:gd name="T8" fmla="*/ 131 w 153"/>
                <a:gd name="T9" fmla="*/ 132 h 154"/>
                <a:gd name="T10" fmla="*/ 120 w 153"/>
                <a:gd name="T11" fmla="*/ 141 h 154"/>
                <a:gd name="T12" fmla="*/ 106 w 153"/>
                <a:gd name="T13" fmla="*/ 148 h 154"/>
                <a:gd name="T14" fmla="*/ 92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5 h 154"/>
                <a:gd name="T42" fmla="*/ 21 w 153"/>
                <a:gd name="T43" fmla="*/ 23 h 154"/>
                <a:gd name="T44" fmla="*/ 33 w 153"/>
                <a:gd name="T45" fmla="*/ 14 h 154"/>
                <a:gd name="T46" fmla="*/ 47 w 153"/>
                <a:gd name="T47" fmla="*/ 6 h 154"/>
                <a:gd name="T48" fmla="*/ 60 w 153"/>
                <a:gd name="T49" fmla="*/ 2 h 154"/>
                <a:gd name="T50" fmla="*/ 76 w 153"/>
                <a:gd name="T51" fmla="*/ 0 h 154"/>
                <a:gd name="T52" fmla="*/ 84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4"/>
                  </a:lnTo>
                  <a:lnTo>
                    <a:pt x="40" y="10"/>
                  </a:lnTo>
                  <a:lnTo>
                    <a:pt x="47" y="6"/>
                  </a:lnTo>
                  <a:lnTo>
                    <a:pt x="53" y="4"/>
                  </a:lnTo>
                  <a:lnTo>
                    <a:pt x="60" y="2"/>
                  </a:lnTo>
                  <a:lnTo>
                    <a:pt x="68" y="0"/>
                  </a:lnTo>
                  <a:lnTo>
                    <a:pt x="76" y="0"/>
                  </a:lnTo>
                  <a:lnTo>
                    <a:pt x="76" y="0"/>
                  </a:lnTo>
                  <a:lnTo>
                    <a:pt x="84" y="0"/>
                  </a:lnTo>
                  <a:lnTo>
                    <a:pt x="92" y="2"/>
                  </a:lnTo>
                  <a:lnTo>
                    <a:pt x="99" y="4"/>
                  </a:lnTo>
                  <a:lnTo>
                    <a:pt x="106" y="6"/>
                  </a:lnTo>
                  <a:lnTo>
                    <a:pt x="113" y="10"/>
                  </a:lnTo>
                  <a:lnTo>
                    <a:pt x="120" y="14"/>
                  </a:lnTo>
                  <a:lnTo>
                    <a:pt x="126" y="18"/>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9" name="Freeform 1980">
              <a:extLst>
                <a:ext uri="{FF2B5EF4-FFF2-40B4-BE49-F238E27FC236}">
                  <a16:creationId xmlns:a16="http://schemas.microsoft.com/office/drawing/2014/main" id="{26D95C15-F99C-424D-9621-38776C8CB7E9}"/>
                </a:ext>
              </a:extLst>
            </p:cNvPr>
            <p:cNvSpPr>
              <a:spLocks/>
            </p:cNvSpPr>
            <p:nvPr/>
          </p:nvSpPr>
          <p:spPr bwMode="auto">
            <a:xfrm>
              <a:off x="10480675" y="4713288"/>
              <a:ext cx="49213" cy="49213"/>
            </a:xfrm>
            <a:custGeom>
              <a:avLst/>
              <a:gdLst>
                <a:gd name="T0" fmla="*/ 153 w 153"/>
                <a:gd name="T1" fmla="*/ 77 h 155"/>
                <a:gd name="T2" fmla="*/ 152 w 153"/>
                <a:gd name="T3" fmla="*/ 93 h 155"/>
                <a:gd name="T4" fmla="*/ 147 w 153"/>
                <a:gd name="T5" fmla="*/ 108 h 155"/>
                <a:gd name="T6" fmla="*/ 139 w 153"/>
                <a:gd name="T7" fmla="*/ 121 h 155"/>
                <a:gd name="T8" fmla="*/ 130 w 153"/>
                <a:gd name="T9" fmla="*/ 132 h 155"/>
                <a:gd name="T10" fmla="*/ 119 w 153"/>
                <a:gd name="T11" fmla="*/ 141 h 155"/>
                <a:gd name="T12" fmla="*/ 106 w 153"/>
                <a:gd name="T13" fmla="*/ 148 h 155"/>
                <a:gd name="T14" fmla="*/ 91 w 153"/>
                <a:gd name="T15" fmla="*/ 153 h 155"/>
                <a:gd name="T16" fmla="*/ 76 w 153"/>
                <a:gd name="T17" fmla="*/ 155 h 155"/>
                <a:gd name="T18" fmla="*/ 68 w 153"/>
                <a:gd name="T19" fmla="*/ 154 h 155"/>
                <a:gd name="T20" fmla="*/ 54 w 153"/>
                <a:gd name="T21" fmla="*/ 151 h 155"/>
                <a:gd name="T22" fmla="*/ 40 w 153"/>
                <a:gd name="T23" fmla="*/ 146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2 w 153"/>
                <a:gd name="T43" fmla="*/ 23 h 155"/>
                <a:gd name="T44" fmla="*/ 33 w 153"/>
                <a:gd name="T45" fmla="*/ 14 h 155"/>
                <a:gd name="T46" fmla="*/ 47 w 153"/>
                <a:gd name="T47" fmla="*/ 6 h 155"/>
                <a:gd name="T48" fmla="*/ 60 w 153"/>
                <a:gd name="T49" fmla="*/ 2 h 155"/>
                <a:gd name="T50" fmla="*/ 76 w 153"/>
                <a:gd name="T51" fmla="*/ 0 h 155"/>
                <a:gd name="T52" fmla="*/ 84 w 153"/>
                <a:gd name="T53" fmla="*/ 0 h 155"/>
                <a:gd name="T54" fmla="*/ 99 w 153"/>
                <a:gd name="T55" fmla="*/ 4 h 155"/>
                <a:gd name="T56" fmla="*/ 113 w 153"/>
                <a:gd name="T57" fmla="*/ 10 h 155"/>
                <a:gd name="T58" fmla="*/ 126 w 153"/>
                <a:gd name="T59" fmla="*/ 18 h 155"/>
                <a:gd name="T60" fmla="*/ 136 w 153"/>
                <a:gd name="T61" fmla="*/ 29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39" y="121"/>
                  </a:lnTo>
                  <a:lnTo>
                    <a:pt x="136" y="126"/>
                  </a:lnTo>
                  <a:lnTo>
                    <a:pt x="130" y="132"/>
                  </a:lnTo>
                  <a:lnTo>
                    <a:pt x="126" y="137"/>
                  </a:lnTo>
                  <a:lnTo>
                    <a:pt x="119" y="141"/>
                  </a:lnTo>
                  <a:lnTo>
                    <a:pt x="113" y="146"/>
                  </a:lnTo>
                  <a:lnTo>
                    <a:pt x="106" y="148"/>
                  </a:lnTo>
                  <a:lnTo>
                    <a:pt x="99" y="151"/>
                  </a:lnTo>
                  <a:lnTo>
                    <a:pt x="91" y="153"/>
                  </a:lnTo>
                  <a:lnTo>
                    <a:pt x="84" y="154"/>
                  </a:lnTo>
                  <a:lnTo>
                    <a:pt x="76" y="155"/>
                  </a:lnTo>
                  <a:lnTo>
                    <a:pt x="76" y="155"/>
                  </a:lnTo>
                  <a:lnTo>
                    <a:pt x="68" y="154"/>
                  </a:lnTo>
                  <a:lnTo>
                    <a:pt x="60" y="153"/>
                  </a:lnTo>
                  <a:lnTo>
                    <a:pt x="54" y="151"/>
                  </a:lnTo>
                  <a:lnTo>
                    <a:pt x="47" y="148"/>
                  </a:lnTo>
                  <a:lnTo>
                    <a:pt x="40" y="146"/>
                  </a:lnTo>
                  <a:lnTo>
                    <a:pt x="33" y="141"/>
                  </a:lnTo>
                  <a:lnTo>
                    <a:pt x="27" y="137"/>
                  </a:lnTo>
                  <a:lnTo>
                    <a:pt x="22" y="132"/>
                  </a:lnTo>
                  <a:lnTo>
                    <a:pt x="17" y="126"/>
                  </a:lnTo>
                  <a:lnTo>
                    <a:pt x="12" y="121"/>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2" y="23"/>
                  </a:lnTo>
                  <a:lnTo>
                    <a:pt x="27" y="18"/>
                  </a:lnTo>
                  <a:lnTo>
                    <a:pt x="33" y="14"/>
                  </a:lnTo>
                  <a:lnTo>
                    <a:pt x="40" y="10"/>
                  </a:lnTo>
                  <a:lnTo>
                    <a:pt x="47" y="6"/>
                  </a:lnTo>
                  <a:lnTo>
                    <a:pt x="54" y="4"/>
                  </a:lnTo>
                  <a:lnTo>
                    <a:pt x="60" y="2"/>
                  </a:lnTo>
                  <a:lnTo>
                    <a:pt x="68" y="0"/>
                  </a:lnTo>
                  <a:lnTo>
                    <a:pt x="76" y="0"/>
                  </a:lnTo>
                  <a:lnTo>
                    <a:pt x="76" y="0"/>
                  </a:lnTo>
                  <a:lnTo>
                    <a:pt x="84" y="0"/>
                  </a:lnTo>
                  <a:lnTo>
                    <a:pt x="91" y="2"/>
                  </a:lnTo>
                  <a:lnTo>
                    <a:pt x="99" y="4"/>
                  </a:lnTo>
                  <a:lnTo>
                    <a:pt x="106" y="6"/>
                  </a:lnTo>
                  <a:lnTo>
                    <a:pt x="113" y="10"/>
                  </a:lnTo>
                  <a:lnTo>
                    <a:pt x="119" y="14"/>
                  </a:lnTo>
                  <a:lnTo>
                    <a:pt x="126" y="18"/>
                  </a:lnTo>
                  <a:lnTo>
                    <a:pt x="130" y="23"/>
                  </a:lnTo>
                  <a:lnTo>
                    <a:pt x="136" y="29"/>
                  </a:lnTo>
                  <a:lnTo>
                    <a:pt x="139"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0" name="Freeform 1981">
              <a:extLst>
                <a:ext uri="{FF2B5EF4-FFF2-40B4-BE49-F238E27FC236}">
                  <a16:creationId xmlns:a16="http://schemas.microsoft.com/office/drawing/2014/main" id="{E9E6FB36-5ADE-48A9-85C2-87971C09CD98}"/>
                </a:ext>
              </a:extLst>
            </p:cNvPr>
            <p:cNvSpPr>
              <a:spLocks/>
            </p:cNvSpPr>
            <p:nvPr/>
          </p:nvSpPr>
          <p:spPr bwMode="auto">
            <a:xfrm>
              <a:off x="10547350" y="5411788"/>
              <a:ext cx="49213" cy="47625"/>
            </a:xfrm>
            <a:custGeom>
              <a:avLst/>
              <a:gdLst>
                <a:gd name="T0" fmla="*/ 155 w 155"/>
                <a:gd name="T1" fmla="*/ 76 h 154"/>
                <a:gd name="T2" fmla="*/ 152 w 155"/>
                <a:gd name="T3" fmla="*/ 92 h 154"/>
                <a:gd name="T4" fmla="*/ 148 w 155"/>
                <a:gd name="T5" fmla="*/ 107 h 154"/>
                <a:gd name="T6" fmla="*/ 141 w 155"/>
                <a:gd name="T7" fmla="*/ 120 h 154"/>
                <a:gd name="T8" fmla="*/ 132 w 155"/>
                <a:gd name="T9" fmla="*/ 131 h 154"/>
                <a:gd name="T10" fmla="*/ 120 w 155"/>
                <a:gd name="T11" fmla="*/ 140 h 154"/>
                <a:gd name="T12" fmla="*/ 108 w 155"/>
                <a:gd name="T13" fmla="*/ 147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9 w 155"/>
                <a:gd name="T25" fmla="*/ 136 h 154"/>
                <a:gd name="T26" fmla="*/ 17 w 155"/>
                <a:gd name="T27" fmla="*/ 125 h 154"/>
                <a:gd name="T28" fmla="*/ 9 w 155"/>
                <a:gd name="T29" fmla="*/ 113 h 154"/>
                <a:gd name="T30" fmla="*/ 3 w 155"/>
                <a:gd name="T31" fmla="*/ 99 h 154"/>
                <a:gd name="T32" fmla="*/ 0 w 155"/>
                <a:gd name="T33" fmla="*/ 84 h 154"/>
                <a:gd name="T34" fmla="*/ 0 w 155"/>
                <a:gd name="T35" fmla="*/ 76 h 154"/>
                <a:gd name="T36" fmla="*/ 1 w 155"/>
                <a:gd name="T37" fmla="*/ 61 h 154"/>
                <a:gd name="T38" fmla="*/ 6 w 155"/>
                <a:gd name="T39" fmla="*/ 46 h 154"/>
                <a:gd name="T40" fmla="*/ 14 w 155"/>
                <a:gd name="T41" fmla="*/ 34 h 154"/>
                <a:gd name="T42" fmla="*/ 23 w 155"/>
                <a:gd name="T43" fmla="*/ 22 h 154"/>
                <a:gd name="T44" fmla="*/ 34 w 155"/>
                <a:gd name="T45" fmla="*/ 13 h 154"/>
                <a:gd name="T46" fmla="*/ 47 w 155"/>
                <a:gd name="T47" fmla="*/ 5 h 154"/>
                <a:gd name="T48" fmla="*/ 62 w 155"/>
                <a:gd name="T49" fmla="*/ 2 h 154"/>
                <a:gd name="T50" fmla="*/ 77 w 155"/>
                <a:gd name="T51" fmla="*/ 0 h 154"/>
                <a:gd name="T52" fmla="*/ 85 w 155"/>
                <a:gd name="T53" fmla="*/ 1 h 154"/>
                <a:gd name="T54" fmla="*/ 100 w 155"/>
                <a:gd name="T55" fmla="*/ 3 h 154"/>
                <a:gd name="T56" fmla="*/ 113 w 155"/>
                <a:gd name="T57" fmla="*/ 9 h 154"/>
                <a:gd name="T58" fmla="*/ 126 w 155"/>
                <a:gd name="T59" fmla="*/ 18 h 154"/>
                <a:gd name="T60" fmla="*/ 136 w 155"/>
                <a:gd name="T61" fmla="*/ 28 h 154"/>
                <a:gd name="T62" fmla="*/ 145 w 155"/>
                <a:gd name="T63" fmla="*/ 40 h 154"/>
                <a:gd name="T64" fmla="*/ 151 w 155"/>
                <a:gd name="T65" fmla="*/ 53 h 154"/>
                <a:gd name="T66" fmla="*/ 153 w 155"/>
                <a:gd name="T67" fmla="*/ 69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3" y="84"/>
                  </a:lnTo>
                  <a:lnTo>
                    <a:pt x="152" y="92"/>
                  </a:lnTo>
                  <a:lnTo>
                    <a:pt x="151" y="99"/>
                  </a:lnTo>
                  <a:lnTo>
                    <a:pt x="148" y="107"/>
                  </a:lnTo>
                  <a:lnTo>
                    <a:pt x="145" y="113"/>
                  </a:lnTo>
                  <a:lnTo>
                    <a:pt x="141" y="120"/>
                  </a:lnTo>
                  <a:lnTo>
                    <a:pt x="136" y="125"/>
                  </a:lnTo>
                  <a:lnTo>
                    <a:pt x="132" y="131"/>
                  </a:lnTo>
                  <a:lnTo>
                    <a:pt x="126" y="136"/>
                  </a:lnTo>
                  <a:lnTo>
                    <a:pt x="120" y="140"/>
                  </a:lnTo>
                  <a:lnTo>
                    <a:pt x="113"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9" y="136"/>
                  </a:lnTo>
                  <a:lnTo>
                    <a:pt x="23" y="131"/>
                  </a:lnTo>
                  <a:lnTo>
                    <a:pt x="17" y="125"/>
                  </a:lnTo>
                  <a:lnTo>
                    <a:pt x="14" y="120"/>
                  </a:lnTo>
                  <a:lnTo>
                    <a:pt x="9" y="113"/>
                  </a:lnTo>
                  <a:lnTo>
                    <a:pt x="6" y="107"/>
                  </a:lnTo>
                  <a:lnTo>
                    <a:pt x="3" y="99"/>
                  </a:lnTo>
                  <a:lnTo>
                    <a:pt x="1" y="92"/>
                  </a:lnTo>
                  <a:lnTo>
                    <a:pt x="0" y="84"/>
                  </a:lnTo>
                  <a:lnTo>
                    <a:pt x="0" y="76"/>
                  </a:lnTo>
                  <a:lnTo>
                    <a:pt x="0" y="76"/>
                  </a:lnTo>
                  <a:lnTo>
                    <a:pt x="0" y="69"/>
                  </a:lnTo>
                  <a:lnTo>
                    <a:pt x="1" y="61"/>
                  </a:lnTo>
                  <a:lnTo>
                    <a:pt x="3" y="53"/>
                  </a:lnTo>
                  <a:lnTo>
                    <a:pt x="6" y="46"/>
                  </a:lnTo>
                  <a:lnTo>
                    <a:pt x="9" y="40"/>
                  </a:lnTo>
                  <a:lnTo>
                    <a:pt x="14" y="34"/>
                  </a:lnTo>
                  <a:lnTo>
                    <a:pt x="17" y="28"/>
                  </a:lnTo>
                  <a:lnTo>
                    <a:pt x="23" y="22"/>
                  </a:lnTo>
                  <a:lnTo>
                    <a:pt x="29" y="18"/>
                  </a:lnTo>
                  <a:lnTo>
                    <a:pt x="34" y="13"/>
                  </a:lnTo>
                  <a:lnTo>
                    <a:pt x="40" y="9"/>
                  </a:lnTo>
                  <a:lnTo>
                    <a:pt x="47" y="5"/>
                  </a:lnTo>
                  <a:lnTo>
                    <a:pt x="54" y="3"/>
                  </a:lnTo>
                  <a:lnTo>
                    <a:pt x="62" y="2"/>
                  </a:lnTo>
                  <a:lnTo>
                    <a:pt x="69" y="1"/>
                  </a:lnTo>
                  <a:lnTo>
                    <a:pt x="77" y="0"/>
                  </a:lnTo>
                  <a:lnTo>
                    <a:pt x="77" y="0"/>
                  </a:lnTo>
                  <a:lnTo>
                    <a:pt x="85" y="1"/>
                  </a:lnTo>
                  <a:lnTo>
                    <a:pt x="93" y="2"/>
                  </a:lnTo>
                  <a:lnTo>
                    <a:pt x="100" y="3"/>
                  </a:lnTo>
                  <a:lnTo>
                    <a:pt x="108" y="5"/>
                  </a:lnTo>
                  <a:lnTo>
                    <a:pt x="113" y="9"/>
                  </a:lnTo>
                  <a:lnTo>
                    <a:pt x="120" y="13"/>
                  </a:lnTo>
                  <a:lnTo>
                    <a:pt x="126" y="18"/>
                  </a:lnTo>
                  <a:lnTo>
                    <a:pt x="132" y="22"/>
                  </a:lnTo>
                  <a:lnTo>
                    <a:pt x="136" y="28"/>
                  </a:lnTo>
                  <a:lnTo>
                    <a:pt x="141" y="34"/>
                  </a:lnTo>
                  <a:lnTo>
                    <a:pt x="145" y="40"/>
                  </a:lnTo>
                  <a:lnTo>
                    <a:pt x="148" y="46"/>
                  </a:lnTo>
                  <a:lnTo>
                    <a:pt x="151" y="53"/>
                  </a:lnTo>
                  <a:lnTo>
                    <a:pt x="152" y="61"/>
                  </a:lnTo>
                  <a:lnTo>
                    <a:pt x="153" y="69"/>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1" name="Freeform 1982">
              <a:extLst>
                <a:ext uri="{FF2B5EF4-FFF2-40B4-BE49-F238E27FC236}">
                  <a16:creationId xmlns:a16="http://schemas.microsoft.com/office/drawing/2014/main" id="{CAB93AB0-047F-4C2F-9872-9619828F54A5}"/>
                </a:ext>
              </a:extLst>
            </p:cNvPr>
            <p:cNvSpPr>
              <a:spLocks/>
            </p:cNvSpPr>
            <p:nvPr/>
          </p:nvSpPr>
          <p:spPr bwMode="auto">
            <a:xfrm>
              <a:off x="10404475" y="5478463"/>
              <a:ext cx="49213" cy="49213"/>
            </a:xfrm>
            <a:custGeom>
              <a:avLst/>
              <a:gdLst>
                <a:gd name="T0" fmla="*/ 155 w 155"/>
                <a:gd name="T1" fmla="*/ 77 h 155"/>
                <a:gd name="T2" fmla="*/ 152 w 155"/>
                <a:gd name="T3" fmla="*/ 93 h 155"/>
                <a:gd name="T4" fmla="*/ 148 w 155"/>
                <a:gd name="T5" fmla="*/ 107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8 w 155"/>
                <a:gd name="T17" fmla="*/ 155 h 155"/>
                <a:gd name="T18" fmla="*/ 70 w 155"/>
                <a:gd name="T19" fmla="*/ 154 h 155"/>
                <a:gd name="T20" fmla="*/ 54 w 155"/>
                <a:gd name="T21" fmla="*/ 150 h 155"/>
                <a:gd name="T22" fmla="*/ 40 w 155"/>
                <a:gd name="T23" fmla="*/ 144 h 155"/>
                <a:gd name="T24" fmla="*/ 29 w 155"/>
                <a:gd name="T25" fmla="*/ 136 h 155"/>
                <a:gd name="T26" fmla="*/ 18 w 155"/>
                <a:gd name="T27" fmla="*/ 126 h 155"/>
                <a:gd name="T28" fmla="*/ 9 w 155"/>
                <a:gd name="T29" fmla="*/ 113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4 w 155"/>
                <a:gd name="T41" fmla="*/ 35 h 155"/>
                <a:gd name="T42" fmla="*/ 23 w 155"/>
                <a:gd name="T43" fmla="*/ 23 h 155"/>
                <a:gd name="T44" fmla="*/ 34 w 155"/>
                <a:gd name="T45" fmla="*/ 13 h 155"/>
                <a:gd name="T46" fmla="*/ 47 w 155"/>
                <a:gd name="T47" fmla="*/ 6 h 155"/>
                <a:gd name="T48" fmla="*/ 62 w 155"/>
                <a:gd name="T49" fmla="*/ 1 h 155"/>
                <a:gd name="T50" fmla="*/ 78 w 155"/>
                <a:gd name="T51" fmla="*/ 0 h 155"/>
                <a:gd name="T52" fmla="*/ 85 w 155"/>
                <a:gd name="T53" fmla="*/ 0 h 155"/>
                <a:gd name="T54" fmla="*/ 100 w 155"/>
                <a:gd name="T55" fmla="*/ 4 h 155"/>
                <a:gd name="T56" fmla="*/ 115 w 155"/>
                <a:gd name="T57" fmla="*/ 9 h 155"/>
                <a:gd name="T58" fmla="*/ 126 w 155"/>
                <a:gd name="T59" fmla="*/ 17 h 155"/>
                <a:gd name="T60" fmla="*/ 136 w 155"/>
                <a:gd name="T61" fmla="*/ 28 h 155"/>
                <a:gd name="T62" fmla="*/ 145 w 155"/>
                <a:gd name="T63" fmla="*/ 40 h 155"/>
                <a:gd name="T64" fmla="*/ 151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2" y="93"/>
                  </a:lnTo>
                  <a:lnTo>
                    <a:pt x="151" y="100"/>
                  </a:lnTo>
                  <a:lnTo>
                    <a:pt x="148" y="107"/>
                  </a:lnTo>
                  <a:lnTo>
                    <a:pt x="145" y="113"/>
                  </a:lnTo>
                  <a:lnTo>
                    <a:pt x="141" y="120"/>
                  </a:lnTo>
                  <a:lnTo>
                    <a:pt x="136" y="126"/>
                  </a:lnTo>
                  <a:lnTo>
                    <a:pt x="132" y="132"/>
                  </a:lnTo>
                  <a:lnTo>
                    <a:pt x="126" y="136"/>
                  </a:lnTo>
                  <a:lnTo>
                    <a:pt x="120" y="141"/>
                  </a:lnTo>
                  <a:lnTo>
                    <a:pt x="115" y="144"/>
                  </a:lnTo>
                  <a:lnTo>
                    <a:pt x="108" y="148"/>
                  </a:lnTo>
                  <a:lnTo>
                    <a:pt x="100" y="150"/>
                  </a:lnTo>
                  <a:lnTo>
                    <a:pt x="93" y="152"/>
                  </a:lnTo>
                  <a:lnTo>
                    <a:pt x="85" y="154"/>
                  </a:lnTo>
                  <a:lnTo>
                    <a:pt x="78" y="155"/>
                  </a:lnTo>
                  <a:lnTo>
                    <a:pt x="78" y="155"/>
                  </a:lnTo>
                  <a:lnTo>
                    <a:pt x="70" y="154"/>
                  </a:lnTo>
                  <a:lnTo>
                    <a:pt x="62" y="152"/>
                  </a:lnTo>
                  <a:lnTo>
                    <a:pt x="54" y="150"/>
                  </a:lnTo>
                  <a:lnTo>
                    <a:pt x="47" y="148"/>
                  </a:lnTo>
                  <a:lnTo>
                    <a:pt x="40" y="144"/>
                  </a:lnTo>
                  <a:lnTo>
                    <a:pt x="34" y="141"/>
                  </a:lnTo>
                  <a:lnTo>
                    <a:pt x="29" y="136"/>
                  </a:lnTo>
                  <a:lnTo>
                    <a:pt x="23" y="132"/>
                  </a:lnTo>
                  <a:lnTo>
                    <a:pt x="18" y="126"/>
                  </a:lnTo>
                  <a:lnTo>
                    <a:pt x="14"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8" y="28"/>
                  </a:lnTo>
                  <a:lnTo>
                    <a:pt x="23" y="23"/>
                  </a:lnTo>
                  <a:lnTo>
                    <a:pt x="29" y="17"/>
                  </a:lnTo>
                  <a:lnTo>
                    <a:pt x="34" y="13"/>
                  </a:lnTo>
                  <a:lnTo>
                    <a:pt x="40" y="9"/>
                  </a:lnTo>
                  <a:lnTo>
                    <a:pt x="47" y="6"/>
                  </a:lnTo>
                  <a:lnTo>
                    <a:pt x="54" y="4"/>
                  </a:lnTo>
                  <a:lnTo>
                    <a:pt x="62" y="1"/>
                  </a:lnTo>
                  <a:lnTo>
                    <a:pt x="70" y="0"/>
                  </a:lnTo>
                  <a:lnTo>
                    <a:pt x="78" y="0"/>
                  </a:lnTo>
                  <a:lnTo>
                    <a:pt x="78" y="0"/>
                  </a:lnTo>
                  <a:lnTo>
                    <a:pt x="85" y="0"/>
                  </a:lnTo>
                  <a:lnTo>
                    <a:pt x="93" y="1"/>
                  </a:lnTo>
                  <a:lnTo>
                    <a:pt x="100" y="4"/>
                  </a:lnTo>
                  <a:lnTo>
                    <a:pt x="108" y="6"/>
                  </a:lnTo>
                  <a:lnTo>
                    <a:pt x="115" y="9"/>
                  </a:lnTo>
                  <a:lnTo>
                    <a:pt x="120" y="13"/>
                  </a:lnTo>
                  <a:lnTo>
                    <a:pt x="126" y="17"/>
                  </a:lnTo>
                  <a:lnTo>
                    <a:pt x="132" y="23"/>
                  </a:lnTo>
                  <a:lnTo>
                    <a:pt x="136" y="28"/>
                  </a:lnTo>
                  <a:lnTo>
                    <a:pt x="141" y="35"/>
                  </a:lnTo>
                  <a:lnTo>
                    <a:pt x="145" y="40"/>
                  </a:lnTo>
                  <a:lnTo>
                    <a:pt x="148" y="47"/>
                  </a:lnTo>
                  <a:lnTo>
                    <a:pt x="151"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2" name="Freeform 1983">
              <a:extLst>
                <a:ext uri="{FF2B5EF4-FFF2-40B4-BE49-F238E27FC236}">
                  <a16:creationId xmlns:a16="http://schemas.microsoft.com/office/drawing/2014/main" id="{77A96C14-457F-461B-A982-D36F3A2D11DA}"/>
                </a:ext>
              </a:extLst>
            </p:cNvPr>
            <p:cNvSpPr>
              <a:spLocks/>
            </p:cNvSpPr>
            <p:nvPr/>
          </p:nvSpPr>
          <p:spPr bwMode="auto">
            <a:xfrm>
              <a:off x="8382000" y="3389313"/>
              <a:ext cx="49213" cy="49213"/>
            </a:xfrm>
            <a:custGeom>
              <a:avLst/>
              <a:gdLst>
                <a:gd name="T0" fmla="*/ 155 w 155"/>
                <a:gd name="T1" fmla="*/ 77 h 155"/>
                <a:gd name="T2" fmla="*/ 153 w 155"/>
                <a:gd name="T3" fmla="*/ 93 h 155"/>
                <a:gd name="T4" fmla="*/ 148 w 155"/>
                <a:gd name="T5" fmla="*/ 108 h 155"/>
                <a:gd name="T6" fmla="*/ 141 w 155"/>
                <a:gd name="T7" fmla="*/ 120 h 155"/>
                <a:gd name="T8" fmla="*/ 132 w 155"/>
                <a:gd name="T9" fmla="*/ 132 h 155"/>
                <a:gd name="T10" fmla="*/ 121 w 155"/>
                <a:gd name="T11" fmla="*/ 141 h 155"/>
                <a:gd name="T12" fmla="*/ 108 w 155"/>
                <a:gd name="T13" fmla="*/ 148 h 155"/>
                <a:gd name="T14" fmla="*/ 93 w 155"/>
                <a:gd name="T15" fmla="*/ 152 h 155"/>
                <a:gd name="T16" fmla="*/ 77 w 155"/>
                <a:gd name="T17" fmla="*/ 155 h 155"/>
                <a:gd name="T18" fmla="*/ 69 w 155"/>
                <a:gd name="T19" fmla="*/ 153 h 155"/>
                <a:gd name="T20" fmla="*/ 54 w 155"/>
                <a:gd name="T21" fmla="*/ 151 h 155"/>
                <a:gd name="T22" fmla="*/ 40 w 155"/>
                <a:gd name="T23" fmla="*/ 145 h 155"/>
                <a:gd name="T24" fmla="*/ 29 w 155"/>
                <a:gd name="T25" fmla="*/ 136 h 155"/>
                <a:gd name="T26" fmla="*/ 18 w 155"/>
                <a:gd name="T27" fmla="*/ 126 h 155"/>
                <a:gd name="T28" fmla="*/ 10 w 155"/>
                <a:gd name="T29" fmla="*/ 113 h 155"/>
                <a:gd name="T30" fmla="*/ 4 w 155"/>
                <a:gd name="T31" fmla="*/ 100 h 155"/>
                <a:gd name="T32" fmla="*/ 0 w 155"/>
                <a:gd name="T33" fmla="*/ 85 h 155"/>
                <a:gd name="T34" fmla="*/ 0 w 155"/>
                <a:gd name="T35" fmla="*/ 77 h 155"/>
                <a:gd name="T36" fmla="*/ 2 w 155"/>
                <a:gd name="T37" fmla="*/ 62 h 155"/>
                <a:gd name="T38" fmla="*/ 6 w 155"/>
                <a:gd name="T39" fmla="*/ 47 h 155"/>
                <a:gd name="T40" fmla="*/ 14 w 155"/>
                <a:gd name="T41" fmla="*/ 34 h 155"/>
                <a:gd name="T42" fmla="*/ 23 w 155"/>
                <a:gd name="T43" fmla="*/ 23 h 155"/>
                <a:gd name="T44" fmla="*/ 35 w 155"/>
                <a:gd name="T45" fmla="*/ 14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7 h 155"/>
                <a:gd name="T60" fmla="*/ 137 w 155"/>
                <a:gd name="T61" fmla="*/ 29 h 155"/>
                <a:gd name="T62" fmla="*/ 145 w 155"/>
                <a:gd name="T63" fmla="*/ 40 h 155"/>
                <a:gd name="T64" fmla="*/ 151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8"/>
                  </a:lnTo>
                  <a:lnTo>
                    <a:pt x="145" y="113"/>
                  </a:lnTo>
                  <a:lnTo>
                    <a:pt x="141" y="120"/>
                  </a:lnTo>
                  <a:lnTo>
                    <a:pt x="137" y="126"/>
                  </a:lnTo>
                  <a:lnTo>
                    <a:pt x="132" y="132"/>
                  </a:lnTo>
                  <a:lnTo>
                    <a:pt x="126" y="136"/>
                  </a:lnTo>
                  <a:lnTo>
                    <a:pt x="121" y="141"/>
                  </a:lnTo>
                  <a:lnTo>
                    <a:pt x="114"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9" y="136"/>
                  </a:lnTo>
                  <a:lnTo>
                    <a:pt x="23" y="132"/>
                  </a:lnTo>
                  <a:lnTo>
                    <a:pt x="18" y="126"/>
                  </a:lnTo>
                  <a:lnTo>
                    <a:pt x="14" y="120"/>
                  </a:lnTo>
                  <a:lnTo>
                    <a:pt x="10" y="113"/>
                  </a:lnTo>
                  <a:lnTo>
                    <a:pt x="6" y="108"/>
                  </a:lnTo>
                  <a:lnTo>
                    <a:pt x="4" y="100"/>
                  </a:lnTo>
                  <a:lnTo>
                    <a:pt x="2" y="93"/>
                  </a:lnTo>
                  <a:lnTo>
                    <a:pt x="0" y="85"/>
                  </a:lnTo>
                  <a:lnTo>
                    <a:pt x="0" y="77"/>
                  </a:lnTo>
                  <a:lnTo>
                    <a:pt x="0" y="77"/>
                  </a:lnTo>
                  <a:lnTo>
                    <a:pt x="0" y="70"/>
                  </a:lnTo>
                  <a:lnTo>
                    <a:pt x="2" y="62"/>
                  </a:lnTo>
                  <a:lnTo>
                    <a:pt x="4" y="54"/>
                  </a:lnTo>
                  <a:lnTo>
                    <a:pt x="6" y="47"/>
                  </a:lnTo>
                  <a:lnTo>
                    <a:pt x="10" y="40"/>
                  </a:lnTo>
                  <a:lnTo>
                    <a:pt x="14" y="34"/>
                  </a:lnTo>
                  <a:lnTo>
                    <a:pt x="18" y="29"/>
                  </a:lnTo>
                  <a:lnTo>
                    <a:pt x="23" y="23"/>
                  </a:lnTo>
                  <a:lnTo>
                    <a:pt x="29" y="17"/>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4"/>
                  </a:lnTo>
                  <a:lnTo>
                    <a:pt x="126" y="17"/>
                  </a:lnTo>
                  <a:lnTo>
                    <a:pt x="132" y="23"/>
                  </a:lnTo>
                  <a:lnTo>
                    <a:pt x="137" y="29"/>
                  </a:lnTo>
                  <a:lnTo>
                    <a:pt x="141" y="34"/>
                  </a:lnTo>
                  <a:lnTo>
                    <a:pt x="145" y="40"/>
                  </a:lnTo>
                  <a:lnTo>
                    <a:pt x="148" y="47"/>
                  </a:lnTo>
                  <a:lnTo>
                    <a:pt x="151" y="54"/>
                  </a:lnTo>
                  <a:lnTo>
                    <a:pt x="153"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3" name="Freeform 1984">
              <a:extLst>
                <a:ext uri="{FF2B5EF4-FFF2-40B4-BE49-F238E27FC236}">
                  <a16:creationId xmlns:a16="http://schemas.microsoft.com/office/drawing/2014/main" id="{981102BE-2C72-4C1F-A507-52B46B353830}"/>
                </a:ext>
              </a:extLst>
            </p:cNvPr>
            <p:cNvSpPr>
              <a:spLocks/>
            </p:cNvSpPr>
            <p:nvPr/>
          </p:nvSpPr>
          <p:spPr bwMode="auto">
            <a:xfrm>
              <a:off x="8451850" y="3389313"/>
              <a:ext cx="47625" cy="49213"/>
            </a:xfrm>
            <a:custGeom>
              <a:avLst/>
              <a:gdLst>
                <a:gd name="T0" fmla="*/ 154 w 154"/>
                <a:gd name="T1" fmla="*/ 77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8 w 154"/>
                <a:gd name="T13" fmla="*/ 148 h 155"/>
                <a:gd name="T14" fmla="*/ 93 w 154"/>
                <a:gd name="T15" fmla="*/ 152 h 155"/>
                <a:gd name="T16" fmla="*/ 77 w 154"/>
                <a:gd name="T17" fmla="*/ 155 h 155"/>
                <a:gd name="T18" fmla="*/ 69 w 154"/>
                <a:gd name="T19" fmla="*/ 153 h 155"/>
                <a:gd name="T20" fmla="*/ 54 w 154"/>
                <a:gd name="T21" fmla="*/ 151 h 155"/>
                <a:gd name="T22" fmla="*/ 40 w 154"/>
                <a:gd name="T23" fmla="*/ 145 h 155"/>
                <a:gd name="T24" fmla="*/ 29 w 154"/>
                <a:gd name="T25" fmla="*/ 136 h 155"/>
                <a:gd name="T26" fmla="*/ 17 w 154"/>
                <a:gd name="T27" fmla="*/ 126 h 155"/>
                <a:gd name="T28" fmla="*/ 9 w 154"/>
                <a:gd name="T29" fmla="*/ 113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4 w 154"/>
                <a:gd name="T41" fmla="*/ 34 h 155"/>
                <a:gd name="T42" fmla="*/ 23 w 154"/>
                <a:gd name="T43" fmla="*/ 23 h 155"/>
                <a:gd name="T44" fmla="*/ 34 w 154"/>
                <a:gd name="T45" fmla="*/ 14 h 155"/>
                <a:gd name="T46" fmla="*/ 47 w 154"/>
                <a:gd name="T47" fmla="*/ 6 h 155"/>
                <a:gd name="T48" fmla="*/ 62 w 154"/>
                <a:gd name="T49" fmla="*/ 1 h 155"/>
                <a:gd name="T50" fmla="*/ 77 w 154"/>
                <a:gd name="T51" fmla="*/ 0 h 155"/>
                <a:gd name="T52" fmla="*/ 85 w 154"/>
                <a:gd name="T53" fmla="*/ 0 h 155"/>
                <a:gd name="T54" fmla="*/ 100 w 154"/>
                <a:gd name="T55" fmla="*/ 4 h 155"/>
                <a:gd name="T56" fmla="*/ 113 w 154"/>
                <a:gd name="T57" fmla="*/ 9 h 155"/>
                <a:gd name="T58" fmla="*/ 126 w 154"/>
                <a:gd name="T59" fmla="*/ 17 h 155"/>
                <a:gd name="T60" fmla="*/ 136 w 154"/>
                <a:gd name="T61" fmla="*/ 29 h 155"/>
                <a:gd name="T62" fmla="*/ 145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8"/>
                  </a:lnTo>
                  <a:lnTo>
                    <a:pt x="145" y="113"/>
                  </a:lnTo>
                  <a:lnTo>
                    <a:pt x="141" y="120"/>
                  </a:lnTo>
                  <a:lnTo>
                    <a:pt x="136" y="126"/>
                  </a:lnTo>
                  <a:lnTo>
                    <a:pt x="132" y="132"/>
                  </a:lnTo>
                  <a:lnTo>
                    <a:pt x="126" y="136"/>
                  </a:lnTo>
                  <a:lnTo>
                    <a:pt x="120" y="141"/>
                  </a:lnTo>
                  <a:lnTo>
                    <a:pt x="113"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4" y="141"/>
                  </a:lnTo>
                  <a:lnTo>
                    <a:pt x="29" y="136"/>
                  </a:lnTo>
                  <a:lnTo>
                    <a:pt x="23" y="132"/>
                  </a:lnTo>
                  <a:lnTo>
                    <a:pt x="17" y="126"/>
                  </a:lnTo>
                  <a:lnTo>
                    <a:pt x="14" y="120"/>
                  </a:lnTo>
                  <a:lnTo>
                    <a:pt x="9" y="113"/>
                  </a:lnTo>
                  <a:lnTo>
                    <a:pt x="6" y="108"/>
                  </a:lnTo>
                  <a:lnTo>
                    <a:pt x="3" y="100"/>
                  </a:lnTo>
                  <a:lnTo>
                    <a:pt x="1" y="93"/>
                  </a:lnTo>
                  <a:lnTo>
                    <a:pt x="0" y="85"/>
                  </a:lnTo>
                  <a:lnTo>
                    <a:pt x="0" y="77"/>
                  </a:lnTo>
                  <a:lnTo>
                    <a:pt x="0" y="77"/>
                  </a:lnTo>
                  <a:lnTo>
                    <a:pt x="0" y="70"/>
                  </a:lnTo>
                  <a:lnTo>
                    <a:pt x="1" y="62"/>
                  </a:lnTo>
                  <a:lnTo>
                    <a:pt x="3" y="54"/>
                  </a:lnTo>
                  <a:lnTo>
                    <a:pt x="6" y="47"/>
                  </a:lnTo>
                  <a:lnTo>
                    <a:pt x="9" y="40"/>
                  </a:lnTo>
                  <a:lnTo>
                    <a:pt x="14" y="34"/>
                  </a:lnTo>
                  <a:lnTo>
                    <a:pt x="17" y="29"/>
                  </a:lnTo>
                  <a:lnTo>
                    <a:pt x="23" y="23"/>
                  </a:lnTo>
                  <a:lnTo>
                    <a:pt x="29" y="17"/>
                  </a:lnTo>
                  <a:lnTo>
                    <a:pt x="34" y="14"/>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4"/>
                  </a:lnTo>
                  <a:lnTo>
                    <a:pt x="126" y="17"/>
                  </a:lnTo>
                  <a:lnTo>
                    <a:pt x="132" y="23"/>
                  </a:lnTo>
                  <a:lnTo>
                    <a:pt x="136" y="29"/>
                  </a:lnTo>
                  <a:lnTo>
                    <a:pt x="141" y="34"/>
                  </a:lnTo>
                  <a:lnTo>
                    <a:pt x="145" y="40"/>
                  </a:lnTo>
                  <a:lnTo>
                    <a:pt x="148"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4" name="Freeform 1985">
              <a:extLst>
                <a:ext uri="{FF2B5EF4-FFF2-40B4-BE49-F238E27FC236}">
                  <a16:creationId xmlns:a16="http://schemas.microsoft.com/office/drawing/2014/main" id="{B352D643-99FC-430F-80D3-CF0AE6744F85}"/>
                </a:ext>
              </a:extLst>
            </p:cNvPr>
            <p:cNvSpPr>
              <a:spLocks/>
            </p:cNvSpPr>
            <p:nvPr/>
          </p:nvSpPr>
          <p:spPr bwMode="auto">
            <a:xfrm>
              <a:off x="8521700" y="3389313"/>
              <a:ext cx="47625" cy="49213"/>
            </a:xfrm>
            <a:custGeom>
              <a:avLst/>
              <a:gdLst>
                <a:gd name="T0" fmla="*/ 153 w 153"/>
                <a:gd name="T1" fmla="*/ 77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8 h 155"/>
                <a:gd name="T14" fmla="*/ 93 w 153"/>
                <a:gd name="T15" fmla="*/ 152 h 155"/>
                <a:gd name="T16" fmla="*/ 77 w 153"/>
                <a:gd name="T17" fmla="*/ 155 h 155"/>
                <a:gd name="T18" fmla="*/ 69 w 153"/>
                <a:gd name="T19" fmla="*/ 153 h 155"/>
                <a:gd name="T20" fmla="*/ 54 w 153"/>
                <a:gd name="T21" fmla="*/ 151 h 155"/>
                <a:gd name="T22" fmla="*/ 40 w 153"/>
                <a:gd name="T23" fmla="*/ 145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2 w 153"/>
                <a:gd name="T41" fmla="*/ 34 h 155"/>
                <a:gd name="T42" fmla="*/ 23 w 153"/>
                <a:gd name="T43" fmla="*/ 23 h 155"/>
                <a:gd name="T44" fmla="*/ 34 w 153"/>
                <a:gd name="T45" fmla="*/ 14 h 155"/>
                <a:gd name="T46" fmla="*/ 47 w 153"/>
                <a:gd name="T47" fmla="*/ 6 h 155"/>
                <a:gd name="T48" fmla="*/ 62 w 153"/>
                <a:gd name="T49" fmla="*/ 1 h 155"/>
                <a:gd name="T50" fmla="*/ 77 w 153"/>
                <a:gd name="T51" fmla="*/ 0 h 155"/>
                <a:gd name="T52" fmla="*/ 85 w 153"/>
                <a:gd name="T53" fmla="*/ 0 h 155"/>
                <a:gd name="T54" fmla="*/ 99 w 153"/>
                <a:gd name="T55" fmla="*/ 4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3"/>
                  </a:lnTo>
                  <a:lnTo>
                    <a:pt x="141" y="120"/>
                  </a:lnTo>
                  <a:lnTo>
                    <a:pt x="136" y="126"/>
                  </a:lnTo>
                  <a:lnTo>
                    <a:pt x="131" y="132"/>
                  </a:lnTo>
                  <a:lnTo>
                    <a:pt x="126" y="136"/>
                  </a:lnTo>
                  <a:lnTo>
                    <a:pt x="120" y="141"/>
                  </a:lnTo>
                  <a:lnTo>
                    <a:pt x="113" y="145"/>
                  </a:lnTo>
                  <a:lnTo>
                    <a:pt x="106" y="148"/>
                  </a:lnTo>
                  <a:lnTo>
                    <a:pt x="99" y="151"/>
                  </a:lnTo>
                  <a:lnTo>
                    <a:pt x="93" y="152"/>
                  </a:lnTo>
                  <a:lnTo>
                    <a:pt x="85" y="153"/>
                  </a:lnTo>
                  <a:lnTo>
                    <a:pt x="77" y="155"/>
                  </a:lnTo>
                  <a:lnTo>
                    <a:pt x="77" y="155"/>
                  </a:lnTo>
                  <a:lnTo>
                    <a:pt x="69" y="153"/>
                  </a:lnTo>
                  <a:lnTo>
                    <a:pt x="62" y="152"/>
                  </a:lnTo>
                  <a:lnTo>
                    <a:pt x="54" y="151"/>
                  </a:lnTo>
                  <a:lnTo>
                    <a:pt x="47" y="148"/>
                  </a:lnTo>
                  <a:lnTo>
                    <a:pt x="40" y="145"/>
                  </a:lnTo>
                  <a:lnTo>
                    <a:pt x="34" y="141"/>
                  </a:lnTo>
                  <a:lnTo>
                    <a:pt x="27" y="136"/>
                  </a:lnTo>
                  <a:lnTo>
                    <a:pt x="23" y="132"/>
                  </a:lnTo>
                  <a:lnTo>
                    <a:pt x="17" y="126"/>
                  </a:lnTo>
                  <a:lnTo>
                    <a:pt x="12" y="120"/>
                  </a:lnTo>
                  <a:lnTo>
                    <a:pt x="9" y="113"/>
                  </a:lnTo>
                  <a:lnTo>
                    <a:pt x="6" y="108"/>
                  </a:lnTo>
                  <a:lnTo>
                    <a:pt x="3" y="100"/>
                  </a:lnTo>
                  <a:lnTo>
                    <a:pt x="1" y="93"/>
                  </a:lnTo>
                  <a:lnTo>
                    <a:pt x="0" y="85"/>
                  </a:lnTo>
                  <a:lnTo>
                    <a:pt x="0" y="77"/>
                  </a:lnTo>
                  <a:lnTo>
                    <a:pt x="0" y="77"/>
                  </a:lnTo>
                  <a:lnTo>
                    <a:pt x="0" y="70"/>
                  </a:lnTo>
                  <a:lnTo>
                    <a:pt x="1" y="62"/>
                  </a:lnTo>
                  <a:lnTo>
                    <a:pt x="3" y="54"/>
                  </a:lnTo>
                  <a:lnTo>
                    <a:pt x="6" y="47"/>
                  </a:lnTo>
                  <a:lnTo>
                    <a:pt x="9" y="40"/>
                  </a:lnTo>
                  <a:lnTo>
                    <a:pt x="12" y="34"/>
                  </a:lnTo>
                  <a:lnTo>
                    <a:pt x="17" y="29"/>
                  </a:lnTo>
                  <a:lnTo>
                    <a:pt x="23" y="23"/>
                  </a:lnTo>
                  <a:lnTo>
                    <a:pt x="27" y="17"/>
                  </a:lnTo>
                  <a:lnTo>
                    <a:pt x="34" y="14"/>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4"/>
                  </a:lnTo>
                  <a:lnTo>
                    <a:pt x="126" y="17"/>
                  </a:lnTo>
                  <a:lnTo>
                    <a:pt x="131" y="23"/>
                  </a:lnTo>
                  <a:lnTo>
                    <a:pt x="136" y="29"/>
                  </a:lnTo>
                  <a:lnTo>
                    <a:pt x="141" y="34"/>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5" name="Freeform 1986">
              <a:extLst>
                <a:ext uri="{FF2B5EF4-FFF2-40B4-BE49-F238E27FC236}">
                  <a16:creationId xmlns:a16="http://schemas.microsoft.com/office/drawing/2014/main" id="{6C44C051-7AD3-4D33-A1D9-5D7608FA7ADB}"/>
                </a:ext>
              </a:extLst>
            </p:cNvPr>
            <p:cNvSpPr>
              <a:spLocks/>
            </p:cNvSpPr>
            <p:nvPr/>
          </p:nvSpPr>
          <p:spPr bwMode="auto">
            <a:xfrm>
              <a:off x="8382000" y="3319463"/>
              <a:ext cx="49213" cy="49213"/>
            </a:xfrm>
            <a:custGeom>
              <a:avLst/>
              <a:gdLst>
                <a:gd name="T0" fmla="*/ 155 w 155"/>
                <a:gd name="T1" fmla="*/ 77 h 155"/>
                <a:gd name="T2" fmla="*/ 153 w 155"/>
                <a:gd name="T3" fmla="*/ 93 h 155"/>
                <a:gd name="T4" fmla="*/ 148 w 155"/>
                <a:gd name="T5" fmla="*/ 107 h 155"/>
                <a:gd name="T6" fmla="*/ 141 w 155"/>
                <a:gd name="T7" fmla="*/ 120 h 155"/>
                <a:gd name="T8" fmla="*/ 132 w 155"/>
                <a:gd name="T9" fmla="*/ 132 h 155"/>
                <a:gd name="T10" fmla="*/ 121 w 155"/>
                <a:gd name="T11" fmla="*/ 141 h 155"/>
                <a:gd name="T12" fmla="*/ 108 w 155"/>
                <a:gd name="T13" fmla="*/ 148 h 155"/>
                <a:gd name="T14" fmla="*/ 93 w 155"/>
                <a:gd name="T15" fmla="*/ 152 h 155"/>
                <a:gd name="T16" fmla="*/ 77 w 155"/>
                <a:gd name="T17" fmla="*/ 155 h 155"/>
                <a:gd name="T18" fmla="*/ 69 w 155"/>
                <a:gd name="T19" fmla="*/ 153 h 155"/>
                <a:gd name="T20" fmla="*/ 54 w 155"/>
                <a:gd name="T21" fmla="*/ 151 h 155"/>
                <a:gd name="T22" fmla="*/ 40 w 155"/>
                <a:gd name="T23" fmla="*/ 145 h 155"/>
                <a:gd name="T24" fmla="*/ 29 w 155"/>
                <a:gd name="T25" fmla="*/ 136 h 155"/>
                <a:gd name="T26" fmla="*/ 18 w 155"/>
                <a:gd name="T27" fmla="*/ 126 h 155"/>
                <a:gd name="T28" fmla="*/ 10 w 155"/>
                <a:gd name="T29" fmla="*/ 113 h 155"/>
                <a:gd name="T30" fmla="*/ 4 w 155"/>
                <a:gd name="T31" fmla="*/ 100 h 155"/>
                <a:gd name="T32" fmla="*/ 0 w 155"/>
                <a:gd name="T33" fmla="*/ 85 h 155"/>
                <a:gd name="T34" fmla="*/ 0 w 155"/>
                <a:gd name="T35" fmla="*/ 77 h 155"/>
                <a:gd name="T36" fmla="*/ 2 w 155"/>
                <a:gd name="T37" fmla="*/ 62 h 155"/>
                <a:gd name="T38" fmla="*/ 6 w 155"/>
                <a:gd name="T39" fmla="*/ 47 h 155"/>
                <a:gd name="T40" fmla="*/ 14 w 155"/>
                <a:gd name="T41" fmla="*/ 34 h 155"/>
                <a:gd name="T42" fmla="*/ 23 w 155"/>
                <a:gd name="T43" fmla="*/ 23 h 155"/>
                <a:gd name="T44" fmla="*/ 35 w 155"/>
                <a:gd name="T45" fmla="*/ 14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7 h 155"/>
                <a:gd name="T60" fmla="*/ 137 w 155"/>
                <a:gd name="T61" fmla="*/ 29 h 155"/>
                <a:gd name="T62" fmla="*/ 145 w 155"/>
                <a:gd name="T63" fmla="*/ 40 h 155"/>
                <a:gd name="T64" fmla="*/ 151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7"/>
                  </a:lnTo>
                  <a:lnTo>
                    <a:pt x="145" y="113"/>
                  </a:lnTo>
                  <a:lnTo>
                    <a:pt x="141" y="120"/>
                  </a:lnTo>
                  <a:lnTo>
                    <a:pt x="137" y="126"/>
                  </a:lnTo>
                  <a:lnTo>
                    <a:pt x="132" y="132"/>
                  </a:lnTo>
                  <a:lnTo>
                    <a:pt x="126" y="136"/>
                  </a:lnTo>
                  <a:lnTo>
                    <a:pt x="121" y="141"/>
                  </a:lnTo>
                  <a:lnTo>
                    <a:pt x="114"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9" y="136"/>
                  </a:lnTo>
                  <a:lnTo>
                    <a:pt x="23" y="132"/>
                  </a:lnTo>
                  <a:lnTo>
                    <a:pt x="18" y="126"/>
                  </a:lnTo>
                  <a:lnTo>
                    <a:pt x="14" y="120"/>
                  </a:lnTo>
                  <a:lnTo>
                    <a:pt x="10" y="113"/>
                  </a:lnTo>
                  <a:lnTo>
                    <a:pt x="6" y="107"/>
                  </a:lnTo>
                  <a:lnTo>
                    <a:pt x="4" y="100"/>
                  </a:lnTo>
                  <a:lnTo>
                    <a:pt x="2" y="93"/>
                  </a:lnTo>
                  <a:lnTo>
                    <a:pt x="0" y="85"/>
                  </a:lnTo>
                  <a:lnTo>
                    <a:pt x="0" y="77"/>
                  </a:lnTo>
                  <a:lnTo>
                    <a:pt x="0" y="77"/>
                  </a:lnTo>
                  <a:lnTo>
                    <a:pt x="0" y="69"/>
                  </a:lnTo>
                  <a:lnTo>
                    <a:pt x="2" y="62"/>
                  </a:lnTo>
                  <a:lnTo>
                    <a:pt x="4" y="54"/>
                  </a:lnTo>
                  <a:lnTo>
                    <a:pt x="6" y="47"/>
                  </a:lnTo>
                  <a:lnTo>
                    <a:pt x="10" y="40"/>
                  </a:lnTo>
                  <a:lnTo>
                    <a:pt x="14" y="34"/>
                  </a:lnTo>
                  <a:lnTo>
                    <a:pt x="18" y="29"/>
                  </a:lnTo>
                  <a:lnTo>
                    <a:pt x="23" y="23"/>
                  </a:lnTo>
                  <a:lnTo>
                    <a:pt x="29" y="17"/>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1" y="14"/>
                  </a:lnTo>
                  <a:lnTo>
                    <a:pt x="126" y="17"/>
                  </a:lnTo>
                  <a:lnTo>
                    <a:pt x="132" y="23"/>
                  </a:lnTo>
                  <a:lnTo>
                    <a:pt x="137" y="29"/>
                  </a:lnTo>
                  <a:lnTo>
                    <a:pt x="141" y="34"/>
                  </a:lnTo>
                  <a:lnTo>
                    <a:pt x="145"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6" name="Freeform 1987">
              <a:extLst>
                <a:ext uri="{FF2B5EF4-FFF2-40B4-BE49-F238E27FC236}">
                  <a16:creationId xmlns:a16="http://schemas.microsoft.com/office/drawing/2014/main" id="{0DDB3541-E194-4A56-A411-0096518C3C81}"/>
                </a:ext>
              </a:extLst>
            </p:cNvPr>
            <p:cNvSpPr>
              <a:spLocks/>
            </p:cNvSpPr>
            <p:nvPr/>
          </p:nvSpPr>
          <p:spPr bwMode="auto">
            <a:xfrm>
              <a:off x="8451850" y="3319463"/>
              <a:ext cx="47625" cy="49213"/>
            </a:xfrm>
            <a:custGeom>
              <a:avLst/>
              <a:gdLst>
                <a:gd name="T0" fmla="*/ 154 w 154"/>
                <a:gd name="T1" fmla="*/ 77 h 155"/>
                <a:gd name="T2" fmla="*/ 152 w 154"/>
                <a:gd name="T3" fmla="*/ 93 h 155"/>
                <a:gd name="T4" fmla="*/ 148 w 154"/>
                <a:gd name="T5" fmla="*/ 107 h 155"/>
                <a:gd name="T6" fmla="*/ 141 w 154"/>
                <a:gd name="T7" fmla="*/ 120 h 155"/>
                <a:gd name="T8" fmla="*/ 132 w 154"/>
                <a:gd name="T9" fmla="*/ 132 h 155"/>
                <a:gd name="T10" fmla="*/ 120 w 154"/>
                <a:gd name="T11" fmla="*/ 141 h 155"/>
                <a:gd name="T12" fmla="*/ 108 w 154"/>
                <a:gd name="T13" fmla="*/ 148 h 155"/>
                <a:gd name="T14" fmla="*/ 93 w 154"/>
                <a:gd name="T15" fmla="*/ 152 h 155"/>
                <a:gd name="T16" fmla="*/ 77 w 154"/>
                <a:gd name="T17" fmla="*/ 155 h 155"/>
                <a:gd name="T18" fmla="*/ 69 w 154"/>
                <a:gd name="T19" fmla="*/ 153 h 155"/>
                <a:gd name="T20" fmla="*/ 54 w 154"/>
                <a:gd name="T21" fmla="*/ 151 h 155"/>
                <a:gd name="T22" fmla="*/ 40 w 154"/>
                <a:gd name="T23" fmla="*/ 145 h 155"/>
                <a:gd name="T24" fmla="*/ 29 w 154"/>
                <a:gd name="T25" fmla="*/ 136 h 155"/>
                <a:gd name="T26" fmla="*/ 17 w 154"/>
                <a:gd name="T27" fmla="*/ 126 h 155"/>
                <a:gd name="T28" fmla="*/ 9 w 154"/>
                <a:gd name="T29" fmla="*/ 113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4 w 154"/>
                <a:gd name="T41" fmla="*/ 34 h 155"/>
                <a:gd name="T42" fmla="*/ 23 w 154"/>
                <a:gd name="T43" fmla="*/ 23 h 155"/>
                <a:gd name="T44" fmla="*/ 34 w 154"/>
                <a:gd name="T45" fmla="*/ 14 h 155"/>
                <a:gd name="T46" fmla="*/ 47 w 154"/>
                <a:gd name="T47" fmla="*/ 6 h 155"/>
                <a:gd name="T48" fmla="*/ 62 w 154"/>
                <a:gd name="T49" fmla="*/ 1 h 155"/>
                <a:gd name="T50" fmla="*/ 77 w 154"/>
                <a:gd name="T51" fmla="*/ 0 h 155"/>
                <a:gd name="T52" fmla="*/ 85 w 154"/>
                <a:gd name="T53" fmla="*/ 0 h 155"/>
                <a:gd name="T54" fmla="*/ 100 w 154"/>
                <a:gd name="T55" fmla="*/ 4 h 155"/>
                <a:gd name="T56" fmla="*/ 113 w 154"/>
                <a:gd name="T57" fmla="*/ 9 h 155"/>
                <a:gd name="T58" fmla="*/ 126 w 154"/>
                <a:gd name="T59" fmla="*/ 17 h 155"/>
                <a:gd name="T60" fmla="*/ 136 w 154"/>
                <a:gd name="T61" fmla="*/ 29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7"/>
                  </a:lnTo>
                  <a:lnTo>
                    <a:pt x="145" y="113"/>
                  </a:lnTo>
                  <a:lnTo>
                    <a:pt x="141" y="120"/>
                  </a:lnTo>
                  <a:lnTo>
                    <a:pt x="136" y="126"/>
                  </a:lnTo>
                  <a:lnTo>
                    <a:pt x="132" y="132"/>
                  </a:lnTo>
                  <a:lnTo>
                    <a:pt x="126" y="136"/>
                  </a:lnTo>
                  <a:lnTo>
                    <a:pt x="120" y="141"/>
                  </a:lnTo>
                  <a:lnTo>
                    <a:pt x="113"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4" y="141"/>
                  </a:lnTo>
                  <a:lnTo>
                    <a:pt x="29" y="136"/>
                  </a:lnTo>
                  <a:lnTo>
                    <a:pt x="23" y="132"/>
                  </a:lnTo>
                  <a:lnTo>
                    <a:pt x="17" y="126"/>
                  </a:lnTo>
                  <a:lnTo>
                    <a:pt x="14"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4" y="34"/>
                  </a:lnTo>
                  <a:lnTo>
                    <a:pt x="17" y="29"/>
                  </a:lnTo>
                  <a:lnTo>
                    <a:pt x="23" y="23"/>
                  </a:lnTo>
                  <a:lnTo>
                    <a:pt x="29" y="17"/>
                  </a:lnTo>
                  <a:lnTo>
                    <a:pt x="34" y="14"/>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4"/>
                  </a:lnTo>
                  <a:lnTo>
                    <a:pt x="126" y="17"/>
                  </a:lnTo>
                  <a:lnTo>
                    <a:pt x="132" y="23"/>
                  </a:lnTo>
                  <a:lnTo>
                    <a:pt x="136" y="29"/>
                  </a:lnTo>
                  <a:lnTo>
                    <a:pt x="141" y="34"/>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7" name="Freeform 1988">
              <a:extLst>
                <a:ext uri="{FF2B5EF4-FFF2-40B4-BE49-F238E27FC236}">
                  <a16:creationId xmlns:a16="http://schemas.microsoft.com/office/drawing/2014/main" id="{FCFD4E2B-DE03-41C2-B5BB-F0086964F1BA}"/>
                </a:ext>
              </a:extLst>
            </p:cNvPr>
            <p:cNvSpPr>
              <a:spLocks/>
            </p:cNvSpPr>
            <p:nvPr/>
          </p:nvSpPr>
          <p:spPr bwMode="auto">
            <a:xfrm>
              <a:off x="8521700" y="3319463"/>
              <a:ext cx="47625" cy="49213"/>
            </a:xfrm>
            <a:custGeom>
              <a:avLst/>
              <a:gdLst>
                <a:gd name="T0" fmla="*/ 153 w 153"/>
                <a:gd name="T1" fmla="*/ 77 h 155"/>
                <a:gd name="T2" fmla="*/ 152 w 153"/>
                <a:gd name="T3" fmla="*/ 93 h 155"/>
                <a:gd name="T4" fmla="*/ 147 w 153"/>
                <a:gd name="T5" fmla="*/ 107 h 155"/>
                <a:gd name="T6" fmla="*/ 141 w 153"/>
                <a:gd name="T7" fmla="*/ 120 h 155"/>
                <a:gd name="T8" fmla="*/ 131 w 153"/>
                <a:gd name="T9" fmla="*/ 132 h 155"/>
                <a:gd name="T10" fmla="*/ 120 w 153"/>
                <a:gd name="T11" fmla="*/ 141 h 155"/>
                <a:gd name="T12" fmla="*/ 106 w 153"/>
                <a:gd name="T13" fmla="*/ 148 h 155"/>
                <a:gd name="T14" fmla="*/ 93 w 153"/>
                <a:gd name="T15" fmla="*/ 152 h 155"/>
                <a:gd name="T16" fmla="*/ 77 w 153"/>
                <a:gd name="T17" fmla="*/ 155 h 155"/>
                <a:gd name="T18" fmla="*/ 69 w 153"/>
                <a:gd name="T19" fmla="*/ 153 h 155"/>
                <a:gd name="T20" fmla="*/ 54 w 153"/>
                <a:gd name="T21" fmla="*/ 151 h 155"/>
                <a:gd name="T22" fmla="*/ 40 w 153"/>
                <a:gd name="T23" fmla="*/ 145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2 w 153"/>
                <a:gd name="T41" fmla="*/ 34 h 155"/>
                <a:gd name="T42" fmla="*/ 23 w 153"/>
                <a:gd name="T43" fmla="*/ 23 h 155"/>
                <a:gd name="T44" fmla="*/ 34 w 153"/>
                <a:gd name="T45" fmla="*/ 14 h 155"/>
                <a:gd name="T46" fmla="*/ 47 w 153"/>
                <a:gd name="T47" fmla="*/ 6 h 155"/>
                <a:gd name="T48" fmla="*/ 62 w 153"/>
                <a:gd name="T49" fmla="*/ 1 h 155"/>
                <a:gd name="T50" fmla="*/ 77 w 153"/>
                <a:gd name="T51" fmla="*/ 0 h 155"/>
                <a:gd name="T52" fmla="*/ 85 w 153"/>
                <a:gd name="T53" fmla="*/ 0 h 155"/>
                <a:gd name="T54" fmla="*/ 99 w 153"/>
                <a:gd name="T55" fmla="*/ 4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7"/>
                  </a:lnTo>
                  <a:lnTo>
                    <a:pt x="144" y="113"/>
                  </a:lnTo>
                  <a:lnTo>
                    <a:pt x="141" y="120"/>
                  </a:lnTo>
                  <a:lnTo>
                    <a:pt x="136" y="126"/>
                  </a:lnTo>
                  <a:lnTo>
                    <a:pt x="131" y="132"/>
                  </a:lnTo>
                  <a:lnTo>
                    <a:pt x="126" y="136"/>
                  </a:lnTo>
                  <a:lnTo>
                    <a:pt x="120" y="141"/>
                  </a:lnTo>
                  <a:lnTo>
                    <a:pt x="113" y="145"/>
                  </a:lnTo>
                  <a:lnTo>
                    <a:pt x="106" y="148"/>
                  </a:lnTo>
                  <a:lnTo>
                    <a:pt x="99" y="151"/>
                  </a:lnTo>
                  <a:lnTo>
                    <a:pt x="93" y="152"/>
                  </a:lnTo>
                  <a:lnTo>
                    <a:pt x="85" y="153"/>
                  </a:lnTo>
                  <a:lnTo>
                    <a:pt x="77" y="155"/>
                  </a:lnTo>
                  <a:lnTo>
                    <a:pt x="77" y="155"/>
                  </a:lnTo>
                  <a:lnTo>
                    <a:pt x="69" y="153"/>
                  </a:lnTo>
                  <a:lnTo>
                    <a:pt x="62" y="152"/>
                  </a:lnTo>
                  <a:lnTo>
                    <a:pt x="54" y="151"/>
                  </a:lnTo>
                  <a:lnTo>
                    <a:pt x="47" y="148"/>
                  </a:lnTo>
                  <a:lnTo>
                    <a:pt x="40" y="145"/>
                  </a:lnTo>
                  <a:lnTo>
                    <a:pt x="34" y="141"/>
                  </a:lnTo>
                  <a:lnTo>
                    <a:pt x="27" y="136"/>
                  </a:lnTo>
                  <a:lnTo>
                    <a:pt x="23" y="132"/>
                  </a:lnTo>
                  <a:lnTo>
                    <a:pt x="17" y="126"/>
                  </a:lnTo>
                  <a:lnTo>
                    <a:pt x="12"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2" y="34"/>
                  </a:lnTo>
                  <a:lnTo>
                    <a:pt x="17" y="29"/>
                  </a:lnTo>
                  <a:lnTo>
                    <a:pt x="23" y="23"/>
                  </a:lnTo>
                  <a:lnTo>
                    <a:pt x="27" y="17"/>
                  </a:lnTo>
                  <a:lnTo>
                    <a:pt x="34" y="14"/>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4"/>
                  </a:lnTo>
                  <a:lnTo>
                    <a:pt x="126" y="17"/>
                  </a:lnTo>
                  <a:lnTo>
                    <a:pt x="131" y="23"/>
                  </a:lnTo>
                  <a:lnTo>
                    <a:pt x="136" y="29"/>
                  </a:lnTo>
                  <a:lnTo>
                    <a:pt x="141"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8" name="Freeform 1989">
              <a:extLst>
                <a:ext uri="{FF2B5EF4-FFF2-40B4-BE49-F238E27FC236}">
                  <a16:creationId xmlns:a16="http://schemas.microsoft.com/office/drawing/2014/main" id="{A02FDA5B-C4C0-45DF-A38D-3AD675818BE6}"/>
                </a:ext>
              </a:extLst>
            </p:cNvPr>
            <p:cNvSpPr>
              <a:spLocks/>
            </p:cNvSpPr>
            <p:nvPr/>
          </p:nvSpPr>
          <p:spPr bwMode="auto">
            <a:xfrm>
              <a:off x="8664575" y="3389313"/>
              <a:ext cx="49213" cy="49213"/>
            </a:xfrm>
            <a:custGeom>
              <a:avLst/>
              <a:gdLst>
                <a:gd name="T0" fmla="*/ 153 w 153"/>
                <a:gd name="T1" fmla="*/ 77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3 h 155"/>
                <a:gd name="T20" fmla="*/ 54 w 153"/>
                <a:gd name="T21" fmla="*/ 151 h 155"/>
                <a:gd name="T22" fmla="*/ 40 w 153"/>
                <a:gd name="T23" fmla="*/ 145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4 h 155"/>
                <a:gd name="T42" fmla="*/ 23 w 153"/>
                <a:gd name="T43" fmla="*/ 23 h 155"/>
                <a:gd name="T44" fmla="*/ 33 w 153"/>
                <a:gd name="T45" fmla="*/ 14 h 155"/>
                <a:gd name="T46" fmla="*/ 47 w 153"/>
                <a:gd name="T47" fmla="*/ 6 h 155"/>
                <a:gd name="T48" fmla="*/ 62 w 153"/>
                <a:gd name="T49" fmla="*/ 1 h 155"/>
                <a:gd name="T50" fmla="*/ 76 w 153"/>
                <a:gd name="T51" fmla="*/ 0 h 155"/>
                <a:gd name="T52" fmla="*/ 84 w 153"/>
                <a:gd name="T53" fmla="*/ 0 h 155"/>
                <a:gd name="T54" fmla="*/ 99 w 153"/>
                <a:gd name="T55" fmla="*/ 4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3"/>
                  </a:lnTo>
                  <a:lnTo>
                    <a:pt x="141" y="120"/>
                  </a:lnTo>
                  <a:lnTo>
                    <a:pt x="136" y="126"/>
                  </a:lnTo>
                  <a:lnTo>
                    <a:pt x="131" y="132"/>
                  </a:lnTo>
                  <a:lnTo>
                    <a:pt x="126" y="136"/>
                  </a:lnTo>
                  <a:lnTo>
                    <a:pt x="120" y="141"/>
                  </a:lnTo>
                  <a:lnTo>
                    <a:pt x="113" y="145"/>
                  </a:lnTo>
                  <a:lnTo>
                    <a:pt x="106" y="148"/>
                  </a:lnTo>
                  <a:lnTo>
                    <a:pt x="99" y="151"/>
                  </a:lnTo>
                  <a:lnTo>
                    <a:pt x="92" y="152"/>
                  </a:lnTo>
                  <a:lnTo>
                    <a:pt x="84" y="153"/>
                  </a:lnTo>
                  <a:lnTo>
                    <a:pt x="76" y="155"/>
                  </a:lnTo>
                  <a:lnTo>
                    <a:pt x="76" y="155"/>
                  </a:lnTo>
                  <a:lnTo>
                    <a:pt x="68" y="153"/>
                  </a:lnTo>
                  <a:lnTo>
                    <a:pt x="62" y="152"/>
                  </a:lnTo>
                  <a:lnTo>
                    <a:pt x="54" y="151"/>
                  </a:lnTo>
                  <a:lnTo>
                    <a:pt x="47" y="148"/>
                  </a:lnTo>
                  <a:lnTo>
                    <a:pt x="40" y="145"/>
                  </a:lnTo>
                  <a:lnTo>
                    <a:pt x="33" y="141"/>
                  </a:lnTo>
                  <a:lnTo>
                    <a:pt x="27" y="136"/>
                  </a:lnTo>
                  <a:lnTo>
                    <a:pt x="23" y="132"/>
                  </a:lnTo>
                  <a:lnTo>
                    <a:pt x="17" y="126"/>
                  </a:lnTo>
                  <a:lnTo>
                    <a:pt x="12"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3" y="23"/>
                  </a:lnTo>
                  <a:lnTo>
                    <a:pt x="27" y="17"/>
                  </a:lnTo>
                  <a:lnTo>
                    <a:pt x="33" y="14"/>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9"/>
                  </a:lnTo>
                  <a:lnTo>
                    <a:pt x="141" y="34"/>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9" name="Freeform 1990">
              <a:extLst>
                <a:ext uri="{FF2B5EF4-FFF2-40B4-BE49-F238E27FC236}">
                  <a16:creationId xmlns:a16="http://schemas.microsoft.com/office/drawing/2014/main" id="{03E02998-D281-4DDB-876C-2238547C87D8}"/>
                </a:ext>
              </a:extLst>
            </p:cNvPr>
            <p:cNvSpPr>
              <a:spLocks/>
            </p:cNvSpPr>
            <p:nvPr/>
          </p:nvSpPr>
          <p:spPr bwMode="auto">
            <a:xfrm>
              <a:off x="8594725" y="3389313"/>
              <a:ext cx="49213" cy="49213"/>
            </a:xfrm>
            <a:custGeom>
              <a:avLst/>
              <a:gdLst>
                <a:gd name="T0" fmla="*/ 155 w 155"/>
                <a:gd name="T1" fmla="*/ 77 h 155"/>
                <a:gd name="T2" fmla="*/ 153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7 w 155"/>
                <a:gd name="T17" fmla="*/ 155 h 155"/>
                <a:gd name="T18" fmla="*/ 69 w 155"/>
                <a:gd name="T19" fmla="*/ 153 h 155"/>
                <a:gd name="T20" fmla="*/ 54 w 155"/>
                <a:gd name="T21" fmla="*/ 151 h 155"/>
                <a:gd name="T22" fmla="*/ 40 w 155"/>
                <a:gd name="T23" fmla="*/ 145 h 155"/>
                <a:gd name="T24" fmla="*/ 29 w 155"/>
                <a:gd name="T25" fmla="*/ 136 h 155"/>
                <a:gd name="T26" fmla="*/ 17 w 155"/>
                <a:gd name="T27" fmla="*/ 126 h 155"/>
                <a:gd name="T28" fmla="*/ 9 w 155"/>
                <a:gd name="T29" fmla="*/ 113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4 w 155"/>
                <a:gd name="T41" fmla="*/ 34 h 155"/>
                <a:gd name="T42" fmla="*/ 23 w 155"/>
                <a:gd name="T43" fmla="*/ 23 h 155"/>
                <a:gd name="T44" fmla="*/ 35 w 155"/>
                <a:gd name="T45" fmla="*/ 14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7 h 155"/>
                <a:gd name="T60" fmla="*/ 137 w 155"/>
                <a:gd name="T61" fmla="*/ 29 h 155"/>
                <a:gd name="T62" fmla="*/ 145 w 155"/>
                <a:gd name="T63" fmla="*/ 40 h 155"/>
                <a:gd name="T64" fmla="*/ 151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8"/>
                  </a:lnTo>
                  <a:lnTo>
                    <a:pt x="145" y="113"/>
                  </a:lnTo>
                  <a:lnTo>
                    <a:pt x="141" y="120"/>
                  </a:lnTo>
                  <a:lnTo>
                    <a:pt x="137" y="126"/>
                  </a:lnTo>
                  <a:lnTo>
                    <a:pt x="132" y="132"/>
                  </a:lnTo>
                  <a:lnTo>
                    <a:pt x="126" y="136"/>
                  </a:lnTo>
                  <a:lnTo>
                    <a:pt x="120" y="141"/>
                  </a:lnTo>
                  <a:lnTo>
                    <a:pt x="114"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9" y="136"/>
                  </a:lnTo>
                  <a:lnTo>
                    <a:pt x="23" y="132"/>
                  </a:lnTo>
                  <a:lnTo>
                    <a:pt x="17" y="126"/>
                  </a:lnTo>
                  <a:lnTo>
                    <a:pt x="14"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4" y="34"/>
                  </a:lnTo>
                  <a:lnTo>
                    <a:pt x="17" y="29"/>
                  </a:lnTo>
                  <a:lnTo>
                    <a:pt x="23" y="23"/>
                  </a:lnTo>
                  <a:lnTo>
                    <a:pt x="29" y="17"/>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4"/>
                  </a:lnTo>
                  <a:lnTo>
                    <a:pt x="126" y="17"/>
                  </a:lnTo>
                  <a:lnTo>
                    <a:pt x="132" y="23"/>
                  </a:lnTo>
                  <a:lnTo>
                    <a:pt x="137" y="29"/>
                  </a:lnTo>
                  <a:lnTo>
                    <a:pt x="141" y="34"/>
                  </a:lnTo>
                  <a:lnTo>
                    <a:pt x="145" y="40"/>
                  </a:lnTo>
                  <a:lnTo>
                    <a:pt x="148" y="47"/>
                  </a:lnTo>
                  <a:lnTo>
                    <a:pt x="151" y="54"/>
                  </a:lnTo>
                  <a:lnTo>
                    <a:pt x="153"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0" name="Freeform 1991">
              <a:extLst>
                <a:ext uri="{FF2B5EF4-FFF2-40B4-BE49-F238E27FC236}">
                  <a16:creationId xmlns:a16="http://schemas.microsoft.com/office/drawing/2014/main" id="{35D9D123-C66B-4908-B5DE-7F85DD9A17E2}"/>
                </a:ext>
              </a:extLst>
            </p:cNvPr>
            <p:cNvSpPr>
              <a:spLocks/>
            </p:cNvSpPr>
            <p:nvPr/>
          </p:nvSpPr>
          <p:spPr bwMode="auto">
            <a:xfrm>
              <a:off x="8594725" y="3319463"/>
              <a:ext cx="49213" cy="49213"/>
            </a:xfrm>
            <a:custGeom>
              <a:avLst/>
              <a:gdLst>
                <a:gd name="T0" fmla="*/ 155 w 155"/>
                <a:gd name="T1" fmla="*/ 77 h 155"/>
                <a:gd name="T2" fmla="*/ 153 w 155"/>
                <a:gd name="T3" fmla="*/ 93 h 155"/>
                <a:gd name="T4" fmla="*/ 148 w 155"/>
                <a:gd name="T5" fmla="*/ 107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7 w 155"/>
                <a:gd name="T17" fmla="*/ 155 h 155"/>
                <a:gd name="T18" fmla="*/ 69 w 155"/>
                <a:gd name="T19" fmla="*/ 153 h 155"/>
                <a:gd name="T20" fmla="*/ 54 w 155"/>
                <a:gd name="T21" fmla="*/ 151 h 155"/>
                <a:gd name="T22" fmla="*/ 40 w 155"/>
                <a:gd name="T23" fmla="*/ 145 h 155"/>
                <a:gd name="T24" fmla="*/ 29 w 155"/>
                <a:gd name="T25" fmla="*/ 136 h 155"/>
                <a:gd name="T26" fmla="*/ 17 w 155"/>
                <a:gd name="T27" fmla="*/ 126 h 155"/>
                <a:gd name="T28" fmla="*/ 9 w 155"/>
                <a:gd name="T29" fmla="*/ 113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4 w 155"/>
                <a:gd name="T41" fmla="*/ 34 h 155"/>
                <a:gd name="T42" fmla="*/ 23 w 155"/>
                <a:gd name="T43" fmla="*/ 23 h 155"/>
                <a:gd name="T44" fmla="*/ 35 w 155"/>
                <a:gd name="T45" fmla="*/ 14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7 h 155"/>
                <a:gd name="T60" fmla="*/ 137 w 155"/>
                <a:gd name="T61" fmla="*/ 29 h 155"/>
                <a:gd name="T62" fmla="*/ 145 w 155"/>
                <a:gd name="T63" fmla="*/ 40 h 155"/>
                <a:gd name="T64" fmla="*/ 151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7"/>
                  </a:lnTo>
                  <a:lnTo>
                    <a:pt x="145" y="113"/>
                  </a:lnTo>
                  <a:lnTo>
                    <a:pt x="141" y="120"/>
                  </a:lnTo>
                  <a:lnTo>
                    <a:pt x="137" y="126"/>
                  </a:lnTo>
                  <a:lnTo>
                    <a:pt x="132" y="132"/>
                  </a:lnTo>
                  <a:lnTo>
                    <a:pt x="126" y="136"/>
                  </a:lnTo>
                  <a:lnTo>
                    <a:pt x="120" y="141"/>
                  </a:lnTo>
                  <a:lnTo>
                    <a:pt x="114"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9" y="136"/>
                  </a:lnTo>
                  <a:lnTo>
                    <a:pt x="23" y="132"/>
                  </a:lnTo>
                  <a:lnTo>
                    <a:pt x="17" y="126"/>
                  </a:lnTo>
                  <a:lnTo>
                    <a:pt x="14"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4" y="34"/>
                  </a:lnTo>
                  <a:lnTo>
                    <a:pt x="17" y="29"/>
                  </a:lnTo>
                  <a:lnTo>
                    <a:pt x="23" y="23"/>
                  </a:lnTo>
                  <a:lnTo>
                    <a:pt x="29" y="17"/>
                  </a:lnTo>
                  <a:lnTo>
                    <a:pt x="35" y="14"/>
                  </a:lnTo>
                  <a:lnTo>
                    <a:pt x="40" y="9"/>
                  </a:lnTo>
                  <a:lnTo>
                    <a:pt x="47" y="6"/>
                  </a:lnTo>
                  <a:lnTo>
                    <a:pt x="54" y="4"/>
                  </a:lnTo>
                  <a:lnTo>
                    <a:pt x="62" y="1"/>
                  </a:lnTo>
                  <a:lnTo>
                    <a:pt x="69" y="0"/>
                  </a:lnTo>
                  <a:lnTo>
                    <a:pt x="77" y="0"/>
                  </a:lnTo>
                  <a:lnTo>
                    <a:pt x="77" y="0"/>
                  </a:lnTo>
                  <a:lnTo>
                    <a:pt x="85" y="0"/>
                  </a:lnTo>
                  <a:lnTo>
                    <a:pt x="93" y="1"/>
                  </a:lnTo>
                  <a:lnTo>
                    <a:pt x="100" y="4"/>
                  </a:lnTo>
                  <a:lnTo>
                    <a:pt x="108" y="6"/>
                  </a:lnTo>
                  <a:lnTo>
                    <a:pt x="114" y="9"/>
                  </a:lnTo>
                  <a:lnTo>
                    <a:pt x="120" y="14"/>
                  </a:lnTo>
                  <a:lnTo>
                    <a:pt x="126" y="17"/>
                  </a:lnTo>
                  <a:lnTo>
                    <a:pt x="132" y="23"/>
                  </a:lnTo>
                  <a:lnTo>
                    <a:pt x="137" y="29"/>
                  </a:lnTo>
                  <a:lnTo>
                    <a:pt x="141" y="34"/>
                  </a:lnTo>
                  <a:lnTo>
                    <a:pt x="145"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1" name="Freeform 1992">
              <a:extLst>
                <a:ext uri="{FF2B5EF4-FFF2-40B4-BE49-F238E27FC236}">
                  <a16:creationId xmlns:a16="http://schemas.microsoft.com/office/drawing/2014/main" id="{BB731ED7-D52A-4F7E-99EF-FBEA9D8D2EEA}"/>
                </a:ext>
              </a:extLst>
            </p:cNvPr>
            <p:cNvSpPr>
              <a:spLocks/>
            </p:cNvSpPr>
            <p:nvPr/>
          </p:nvSpPr>
          <p:spPr bwMode="auto">
            <a:xfrm>
              <a:off x="8939213" y="3878263"/>
              <a:ext cx="49213" cy="49213"/>
            </a:xfrm>
            <a:custGeom>
              <a:avLst/>
              <a:gdLst>
                <a:gd name="T0" fmla="*/ 155 w 155"/>
                <a:gd name="T1" fmla="*/ 78 h 154"/>
                <a:gd name="T2" fmla="*/ 152 w 155"/>
                <a:gd name="T3" fmla="*/ 93 h 154"/>
                <a:gd name="T4" fmla="*/ 148 w 155"/>
                <a:gd name="T5" fmla="*/ 108 h 154"/>
                <a:gd name="T6" fmla="*/ 141 w 155"/>
                <a:gd name="T7" fmla="*/ 120 h 154"/>
                <a:gd name="T8" fmla="*/ 132 w 155"/>
                <a:gd name="T9" fmla="*/ 132 h 154"/>
                <a:gd name="T10" fmla="*/ 120 w 155"/>
                <a:gd name="T11" fmla="*/ 141 h 154"/>
                <a:gd name="T12" fmla="*/ 107 w 155"/>
                <a:gd name="T13" fmla="*/ 148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8 w 155"/>
                <a:gd name="T25" fmla="*/ 136 h 154"/>
                <a:gd name="T26" fmla="*/ 17 w 155"/>
                <a:gd name="T27" fmla="*/ 126 h 154"/>
                <a:gd name="T28" fmla="*/ 9 w 155"/>
                <a:gd name="T29" fmla="*/ 114 h 154"/>
                <a:gd name="T30" fmla="*/ 4 w 155"/>
                <a:gd name="T31" fmla="*/ 101 h 154"/>
                <a:gd name="T32" fmla="*/ 0 w 155"/>
                <a:gd name="T33" fmla="*/ 85 h 154"/>
                <a:gd name="T34" fmla="*/ 0 w 155"/>
                <a:gd name="T35" fmla="*/ 78 h 154"/>
                <a:gd name="T36" fmla="*/ 1 w 155"/>
                <a:gd name="T37" fmla="*/ 62 h 154"/>
                <a:gd name="T38" fmla="*/ 6 w 155"/>
                <a:gd name="T39" fmla="*/ 47 h 154"/>
                <a:gd name="T40" fmla="*/ 13 w 155"/>
                <a:gd name="T41" fmla="*/ 34 h 154"/>
                <a:gd name="T42" fmla="*/ 23 w 155"/>
                <a:gd name="T43" fmla="*/ 23 h 154"/>
                <a:gd name="T44" fmla="*/ 33 w 155"/>
                <a:gd name="T45" fmla="*/ 14 h 154"/>
                <a:gd name="T46" fmla="*/ 47 w 155"/>
                <a:gd name="T47" fmla="*/ 6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8 h 154"/>
                <a:gd name="T60" fmla="*/ 136 w 155"/>
                <a:gd name="T61" fmla="*/ 29 h 154"/>
                <a:gd name="T62" fmla="*/ 144 w 155"/>
                <a:gd name="T63" fmla="*/ 40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5"/>
                  </a:lnTo>
                  <a:lnTo>
                    <a:pt x="152" y="93"/>
                  </a:lnTo>
                  <a:lnTo>
                    <a:pt x="151" y="101"/>
                  </a:lnTo>
                  <a:lnTo>
                    <a:pt x="148" y="108"/>
                  </a:lnTo>
                  <a:lnTo>
                    <a:pt x="144" y="114"/>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0" y="145"/>
                  </a:lnTo>
                  <a:lnTo>
                    <a:pt x="33" y="141"/>
                  </a:lnTo>
                  <a:lnTo>
                    <a:pt x="28" y="136"/>
                  </a:lnTo>
                  <a:lnTo>
                    <a:pt x="23" y="132"/>
                  </a:lnTo>
                  <a:lnTo>
                    <a:pt x="17" y="126"/>
                  </a:lnTo>
                  <a:lnTo>
                    <a:pt x="13" y="120"/>
                  </a:lnTo>
                  <a:lnTo>
                    <a:pt x="9" y="114"/>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3" y="23"/>
                  </a:lnTo>
                  <a:lnTo>
                    <a:pt x="28" y="18"/>
                  </a:lnTo>
                  <a:lnTo>
                    <a:pt x="33" y="14"/>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4"/>
                  </a:lnTo>
                  <a:lnTo>
                    <a:pt x="126" y="18"/>
                  </a:lnTo>
                  <a:lnTo>
                    <a:pt x="132" y="23"/>
                  </a:lnTo>
                  <a:lnTo>
                    <a:pt x="136" y="29"/>
                  </a:lnTo>
                  <a:lnTo>
                    <a:pt x="141" y="34"/>
                  </a:lnTo>
                  <a:lnTo>
                    <a:pt x="144" y="40"/>
                  </a:lnTo>
                  <a:lnTo>
                    <a:pt x="148" y="47"/>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2" name="Freeform 1993">
              <a:extLst>
                <a:ext uri="{FF2B5EF4-FFF2-40B4-BE49-F238E27FC236}">
                  <a16:creationId xmlns:a16="http://schemas.microsoft.com/office/drawing/2014/main" id="{862BD86C-E920-4E5B-93D7-A244F107C688}"/>
                </a:ext>
              </a:extLst>
            </p:cNvPr>
            <p:cNvSpPr>
              <a:spLocks/>
            </p:cNvSpPr>
            <p:nvPr/>
          </p:nvSpPr>
          <p:spPr bwMode="auto">
            <a:xfrm>
              <a:off x="9009063" y="3878263"/>
              <a:ext cx="49213" cy="49213"/>
            </a:xfrm>
            <a:custGeom>
              <a:avLst/>
              <a:gdLst>
                <a:gd name="T0" fmla="*/ 153 w 153"/>
                <a:gd name="T1" fmla="*/ 78 h 154"/>
                <a:gd name="T2" fmla="*/ 152 w 153"/>
                <a:gd name="T3" fmla="*/ 93 h 154"/>
                <a:gd name="T4" fmla="*/ 147 w 153"/>
                <a:gd name="T5" fmla="*/ 108 h 154"/>
                <a:gd name="T6" fmla="*/ 141 w 153"/>
                <a:gd name="T7" fmla="*/ 120 h 154"/>
                <a:gd name="T8" fmla="*/ 131 w 153"/>
                <a:gd name="T9" fmla="*/ 132 h 154"/>
                <a:gd name="T10" fmla="*/ 120 w 153"/>
                <a:gd name="T11" fmla="*/ 141 h 154"/>
                <a:gd name="T12" fmla="*/ 106 w 153"/>
                <a:gd name="T13" fmla="*/ 148 h 154"/>
                <a:gd name="T14" fmla="*/ 92 w 153"/>
                <a:gd name="T15" fmla="*/ 152 h 154"/>
                <a:gd name="T16" fmla="*/ 76 w 153"/>
                <a:gd name="T17" fmla="*/ 154 h 154"/>
                <a:gd name="T18" fmla="*/ 68 w 153"/>
                <a:gd name="T19" fmla="*/ 153 h 154"/>
                <a:gd name="T20" fmla="*/ 54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1 h 154"/>
                <a:gd name="T32" fmla="*/ 0 w 153"/>
                <a:gd name="T33" fmla="*/ 85 h 154"/>
                <a:gd name="T34" fmla="*/ 0 w 153"/>
                <a:gd name="T35" fmla="*/ 78 h 154"/>
                <a:gd name="T36" fmla="*/ 1 w 153"/>
                <a:gd name="T37" fmla="*/ 62 h 154"/>
                <a:gd name="T38" fmla="*/ 6 w 153"/>
                <a:gd name="T39" fmla="*/ 47 h 154"/>
                <a:gd name="T40" fmla="*/ 12 w 153"/>
                <a:gd name="T41" fmla="*/ 34 h 154"/>
                <a:gd name="T42" fmla="*/ 23 w 153"/>
                <a:gd name="T43" fmla="*/ 23 h 154"/>
                <a:gd name="T44" fmla="*/ 34 w 153"/>
                <a:gd name="T45" fmla="*/ 14 h 154"/>
                <a:gd name="T46" fmla="*/ 47 w 153"/>
                <a:gd name="T47" fmla="*/ 6 h 154"/>
                <a:gd name="T48" fmla="*/ 62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8 h 154"/>
                <a:gd name="T60" fmla="*/ 136 w 153"/>
                <a:gd name="T61" fmla="*/ 29 h 154"/>
                <a:gd name="T62" fmla="*/ 144 w 153"/>
                <a:gd name="T63" fmla="*/ 40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5"/>
                  </a:lnTo>
                  <a:lnTo>
                    <a:pt x="152" y="93"/>
                  </a:lnTo>
                  <a:lnTo>
                    <a:pt x="150" y="101"/>
                  </a:lnTo>
                  <a:lnTo>
                    <a:pt x="147" y="108"/>
                  </a:lnTo>
                  <a:lnTo>
                    <a:pt x="144" y="114"/>
                  </a:lnTo>
                  <a:lnTo>
                    <a:pt x="141" y="120"/>
                  </a:lnTo>
                  <a:lnTo>
                    <a:pt x="136" y="126"/>
                  </a:lnTo>
                  <a:lnTo>
                    <a:pt x="131" y="132"/>
                  </a:lnTo>
                  <a:lnTo>
                    <a:pt x="126" y="136"/>
                  </a:lnTo>
                  <a:lnTo>
                    <a:pt x="120" y="141"/>
                  </a:lnTo>
                  <a:lnTo>
                    <a:pt x="113" y="145"/>
                  </a:lnTo>
                  <a:lnTo>
                    <a:pt x="106" y="148"/>
                  </a:lnTo>
                  <a:lnTo>
                    <a:pt x="99" y="151"/>
                  </a:lnTo>
                  <a:lnTo>
                    <a:pt x="92" y="152"/>
                  </a:lnTo>
                  <a:lnTo>
                    <a:pt x="84" y="153"/>
                  </a:lnTo>
                  <a:lnTo>
                    <a:pt x="76" y="154"/>
                  </a:lnTo>
                  <a:lnTo>
                    <a:pt x="76" y="154"/>
                  </a:lnTo>
                  <a:lnTo>
                    <a:pt x="68" y="153"/>
                  </a:lnTo>
                  <a:lnTo>
                    <a:pt x="62" y="152"/>
                  </a:lnTo>
                  <a:lnTo>
                    <a:pt x="54" y="151"/>
                  </a:lnTo>
                  <a:lnTo>
                    <a:pt x="47" y="148"/>
                  </a:lnTo>
                  <a:lnTo>
                    <a:pt x="40" y="145"/>
                  </a:lnTo>
                  <a:lnTo>
                    <a:pt x="34" y="141"/>
                  </a:lnTo>
                  <a:lnTo>
                    <a:pt x="27" y="136"/>
                  </a:lnTo>
                  <a:lnTo>
                    <a:pt x="23" y="132"/>
                  </a:lnTo>
                  <a:lnTo>
                    <a:pt x="17" y="126"/>
                  </a:lnTo>
                  <a:lnTo>
                    <a:pt x="12" y="120"/>
                  </a:lnTo>
                  <a:lnTo>
                    <a:pt x="9" y="114"/>
                  </a:lnTo>
                  <a:lnTo>
                    <a:pt x="6" y="108"/>
                  </a:lnTo>
                  <a:lnTo>
                    <a:pt x="3" y="101"/>
                  </a:lnTo>
                  <a:lnTo>
                    <a:pt x="1" y="93"/>
                  </a:lnTo>
                  <a:lnTo>
                    <a:pt x="0" y="85"/>
                  </a:lnTo>
                  <a:lnTo>
                    <a:pt x="0" y="78"/>
                  </a:lnTo>
                  <a:lnTo>
                    <a:pt x="0" y="78"/>
                  </a:lnTo>
                  <a:lnTo>
                    <a:pt x="0" y="70"/>
                  </a:lnTo>
                  <a:lnTo>
                    <a:pt x="1" y="62"/>
                  </a:lnTo>
                  <a:lnTo>
                    <a:pt x="3" y="55"/>
                  </a:lnTo>
                  <a:lnTo>
                    <a:pt x="6" y="47"/>
                  </a:lnTo>
                  <a:lnTo>
                    <a:pt x="9" y="40"/>
                  </a:lnTo>
                  <a:lnTo>
                    <a:pt x="12" y="34"/>
                  </a:lnTo>
                  <a:lnTo>
                    <a:pt x="17" y="29"/>
                  </a:lnTo>
                  <a:lnTo>
                    <a:pt x="23" y="23"/>
                  </a:lnTo>
                  <a:lnTo>
                    <a:pt x="27" y="18"/>
                  </a:lnTo>
                  <a:lnTo>
                    <a:pt x="34" y="14"/>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4"/>
                  </a:lnTo>
                  <a:lnTo>
                    <a:pt x="126" y="18"/>
                  </a:lnTo>
                  <a:lnTo>
                    <a:pt x="131" y="23"/>
                  </a:lnTo>
                  <a:lnTo>
                    <a:pt x="136" y="29"/>
                  </a:lnTo>
                  <a:lnTo>
                    <a:pt x="141" y="34"/>
                  </a:lnTo>
                  <a:lnTo>
                    <a:pt x="144" y="40"/>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3" name="Freeform 1994">
              <a:extLst>
                <a:ext uri="{FF2B5EF4-FFF2-40B4-BE49-F238E27FC236}">
                  <a16:creationId xmlns:a16="http://schemas.microsoft.com/office/drawing/2014/main" id="{E0A55C9E-E93D-49BB-B182-B53B0435FEAD}"/>
                </a:ext>
              </a:extLst>
            </p:cNvPr>
            <p:cNvSpPr>
              <a:spLocks/>
            </p:cNvSpPr>
            <p:nvPr/>
          </p:nvSpPr>
          <p:spPr bwMode="auto">
            <a:xfrm>
              <a:off x="9078913" y="3878263"/>
              <a:ext cx="49213" cy="49213"/>
            </a:xfrm>
            <a:custGeom>
              <a:avLst/>
              <a:gdLst>
                <a:gd name="T0" fmla="*/ 153 w 153"/>
                <a:gd name="T1" fmla="*/ 78 h 154"/>
                <a:gd name="T2" fmla="*/ 152 w 153"/>
                <a:gd name="T3" fmla="*/ 93 h 154"/>
                <a:gd name="T4" fmla="*/ 147 w 153"/>
                <a:gd name="T5" fmla="*/ 108 h 154"/>
                <a:gd name="T6" fmla="*/ 140 w 153"/>
                <a:gd name="T7" fmla="*/ 120 h 154"/>
                <a:gd name="T8" fmla="*/ 131 w 153"/>
                <a:gd name="T9" fmla="*/ 132 h 154"/>
                <a:gd name="T10" fmla="*/ 120 w 153"/>
                <a:gd name="T11" fmla="*/ 141 h 154"/>
                <a:gd name="T12" fmla="*/ 106 w 153"/>
                <a:gd name="T13" fmla="*/ 148 h 154"/>
                <a:gd name="T14" fmla="*/ 91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1 h 154"/>
                <a:gd name="T32" fmla="*/ 0 w 153"/>
                <a:gd name="T33" fmla="*/ 85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8 h 154"/>
                <a:gd name="T60" fmla="*/ 136 w 153"/>
                <a:gd name="T61" fmla="*/ 29 h 154"/>
                <a:gd name="T62" fmla="*/ 144 w 153"/>
                <a:gd name="T63" fmla="*/ 40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5"/>
                  </a:lnTo>
                  <a:lnTo>
                    <a:pt x="152" y="93"/>
                  </a:lnTo>
                  <a:lnTo>
                    <a:pt x="150" y="101"/>
                  </a:lnTo>
                  <a:lnTo>
                    <a:pt x="147" y="108"/>
                  </a:lnTo>
                  <a:lnTo>
                    <a:pt x="144" y="114"/>
                  </a:lnTo>
                  <a:lnTo>
                    <a:pt x="140" y="120"/>
                  </a:lnTo>
                  <a:lnTo>
                    <a:pt x="136" y="126"/>
                  </a:lnTo>
                  <a:lnTo>
                    <a:pt x="131" y="132"/>
                  </a:lnTo>
                  <a:lnTo>
                    <a:pt x="126" y="136"/>
                  </a:lnTo>
                  <a:lnTo>
                    <a:pt x="120" y="141"/>
                  </a:lnTo>
                  <a:lnTo>
                    <a:pt x="113" y="145"/>
                  </a:lnTo>
                  <a:lnTo>
                    <a:pt x="106" y="148"/>
                  </a:lnTo>
                  <a:lnTo>
                    <a:pt x="99" y="151"/>
                  </a:lnTo>
                  <a:lnTo>
                    <a:pt x="91" y="152"/>
                  </a:lnTo>
                  <a:lnTo>
                    <a:pt x="84" y="153"/>
                  </a:lnTo>
                  <a:lnTo>
                    <a:pt x="76" y="154"/>
                  </a:lnTo>
                  <a:lnTo>
                    <a:pt x="76" y="154"/>
                  </a:lnTo>
                  <a:lnTo>
                    <a:pt x="68" y="153"/>
                  </a:lnTo>
                  <a:lnTo>
                    <a:pt x="60" y="152"/>
                  </a:lnTo>
                  <a:lnTo>
                    <a:pt x="53" y="151"/>
                  </a:lnTo>
                  <a:lnTo>
                    <a:pt x="47" y="148"/>
                  </a:lnTo>
                  <a:lnTo>
                    <a:pt x="40" y="145"/>
                  </a:lnTo>
                  <a:lnTo>
                    <a:pt x="33" y="141"/>
                  </a:lnTo>
                  <a:lnTo>
                    <a:pt x="27" y="136"/>
                  </a:lnTo>
                  <a:lnTo>
                    <a:pt x="21" y="132"/>
                  </a:lnTo>
                  <a:lnTo>
                    <a:pt x="17" y="126"/>
                  </a:lnTo>
                  <a:lnTo>
                    <a:pt x="12" y="120"/>
                  </a:lnTo>
                  <a:lnTo>
                    <a:pt x="9" y="114"/>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1" y="23"/>
                  </a:lnTo>
                  <a:lnTo>
                    <a:pt x="27" y="18"/>
                  </a:lnTo>
                  <a:lnTo>
                    <a:pt x="33" y="14"/>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20" y="14"/>
                  </a:lnTo>
                  <a:lnTo>
                    <a:pt x="126" y="18"/>
                  </a:lnTo>
                  <a:lnTo>
                    <a:pt x="131" y="23"/>
                  </a:lnTo>
                  <a:lnTo>
                    <a:pt x="136" y="29"/>
                  </a:lnTo>
                  <a:lnTo>
                    <a:pt x="140" y="34"/>
                  </a:lnTo>
                  <a:lnTo>
                    <a:pt x="144" y="40"/>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4" name="Freeform 1995">
              <a:extLst>
                <a:ext uri="{FF2B5EF4-FFF2-40B4-BE49-F238E27FC236}">
                  <a16:creationId xmlns:a16="http://schemas.microsoft.com/office/drawing/2014/main" id="{91EA848C-5095-4663-98B1-EF3B5C44EA3C}"/>
                </a:ext>
              </a:extLst>
            </p:cNvPr>
            <p:cNvSpPr>
              <a:spLocks/>
            </p:cNvSpPr>
            <p:nvPr/>
          </p:nvSpPr>
          <p:spPr bwMode="auto">
            <a:xfrm>
              <a:off x="9078913" y="3810001"/>
              <a:ext cx="49213" cy="49213"/>
            </a:xfrm>
            <a:custGeom>
              <a:avLst/>
              <a:gdLst>
                <a:gd name="T0" fmla="*/ 153 w 153"/>
                <a:gd name="T1" fmla="*/ 78 h 154"/>
                <a:gd name="T2" fmla="*/ 152 w 153"/>
                <a:gd name="T3" fmla="*/ 93 h 154"/>
                <a:gd name="T4" fmla="*/ 147 w 153"/>
                <a:gd name="T5" fmla="*/ 108 h 154"/>
                <a:gd name="T6" fmla="*/ 140 w 153"/>
                <a:gd name="T7" fmla="*/ 120 h 154"/>
                <a:gd name="T8" fmla="*/ 131 w 153"/>
                <a:gd name="T9" fmla="*/ 132 h 154"/>
                <a:gd name="T10" fmla="*/ 120 w 153"/>
                <a:gd name="T11" fmla="*/ 141 h 154"/>
                <a:gd name="T12" fmla="*/ 106 w 153"/>
                <a:gd name="T13" fmla="*/ 149 h 154"/>
                <a:gd name="T14" fmla="*/ 91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1 h 154"/>
                <a:gd name="T32" fmla="*/ 0 w 153"/>
                <a:gd name="T33" fmla="*/ 85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9 h 154"/>
                <a:gd name="T62" fmla="*/ 144 w 153"/>
                <a:gd name="T63" fmla="*/ 40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5"/>
                  </a:lnTo>
                  <a:lnTo>
                    <a:pt x="152" y="93"/>
                  </a:lnTo>
                  <a:lnTo>
                    <a:pt x="150" y="101"/>
                  </a:lnTo>
                  <a:lnTo>
                    <a:pt x="147" y="108"/>
                  </a:lnTo>
                  <a:lnTo>
                    <a:pt x="144" y="114"/>
                  </a:lnTo>
                  <a:lnTo>
                    <a:pt x="140" y="120"/>
                  </a:lnTo>
                  <a:lnTo>
                    <a:pt x="136" y="126"/>
                  </a:lnTo>
                  <a:lnTo>
                    <a:pt x="131" y="132"/>
                  </a:lnTo>
                  <a:lnTo>
                    <a:pt x="126" y="136"/>
                  </a:lnTo>
                  <a:lnTo>
                    <a:pt x="120" y="141"/>
                  </a:lnTo>
                  <a:lnTo>
                    <a:pt x="113" y="145"/>
                  </a:lnTo>
                  <a:lnTo>
                    <a:pt x="106" y="149"/>
                  </a:lnTo>
                  <a:lnTo>
                    <a:pt x="99" y="151"/>
                  </a:lnTo>
                  <a:lnTo>
                    <a:pt x="91" y="152"/>
                  </a:lnTo>
                  <a:lnTo>
                    <a:pt x="84" y="153"/>
                  </a:lnTo>
                  <a:lnTo>
                    <a:pt x="76" y="154"/>
                  </a:lnTo>
                  <a:lnTo>
                    <a:pt x="76" y="154"/>
                  </a:lnTo>
                  <a:lnTo>
                    <a:pt x="68" y="153"/>
                  </a:lnTo>
                  <a:lnTo>
                    <a:pt x="60" y="152"/>
                  </a:lnTo>
                  <a:lnTo>
                    <a:pt x="53" y="151"/>
                  </a:lnTo>
                  <a:lnTo>
                    <a:pt x="47" y="149"/>
                  </a:lnTo>
                  <a:lnTo>
                    <a:pt x="40" y="145"/>
                  </a:lnTo>
                  <a:lnTo>
                    <a:pt x="33" y="141"/>
                  </a:lnTo>
                  <a:lnTo>
                    <a:pt x="27" y="136"/>
                  </a:lnTo>
                  <a:lnTo>
                    <a:pt x="21" y="132"/>
                  </a:lnTo>
                  <a:lnTo>
                    <a:pt x="17" y="126"/>
                  </a:lnTo>
                  <a:lnTo>
                    <a:pt x="12" y="120"/>
                  </a:lnTo>
                  <a:lnTo>
                    <a:pt x="9" y="114"/>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1" y="23"/>
                  </a:lnTo>
                  <a:lnTo>
                    <a:pt x="27" y="18"/>
                  </a:lnTo>
                  <a:lnTo>
                    <a:pt x="33" y="14"/>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20" y="14"/>
                  </a:lnTo>
                  <a:lnTo>
                    <a:pt x="126" y="18"/>
                  </a:lnTo>
                  <a:lnTo>
                    <a:pt x="131" y="23"/>
                  </a:lnTo>
                  <a:lnTo>
                    <a:pt x="136" y="29"/>
                  </a:lnTo>
                  <a:lnTo>
                    <a:pt x="140" y="34"/>
                  </a:lnTo>
                  <a:lnTo>
                    <a:pt x="144" y="40"/>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5" name="Freeform 1996">
              <a:extLst>
                <a:ext uri="{FF2B5EF4-FFF2-40B4-BE49-F238E27FC236}">
                  <a16:creationId xmlns:a16="http://schemas.microsoft.com/office/drawing/2014/main" id="{09A66074-491E-4043-9E95-041671D7BA63}"/>
                </a:ext>
              </a:extLst>
            </p:cNvPr>
            <p:cNvSpPr>
              <a:spLocks/>
            </p:cNvSpPr>
            <p:nvPr/>
          </p:nvSpPr>
          <p:spPr bwMode="auto">
            <a:xfrm>
              <a:off x="8939213" y="4019551"/>
              <a:ext cx="49213" cy="49213"/>
            </a:xfrm>
            <a:custGeom>
              <a:avLst/>
              <a:gdLst>
                <a:gd name="T0" fmla="*/ 155 w 155"/>
                <a:gd name="T1" fmla="*/ 78 h 154"/>
                <a:gd name="T2" fmla="*/ 152 w 155"/>
                <a:gd name="T3" fmla="*/ 93 h 154"/>
                <a:gd name="T4" fmla="*/ 148 w 155"/>
                <a:gd name="T5" fmla="*/ 107 h 154"/>
                <a:gd name="T6" fmla="*/ 141 w 155"/>
                <a:gd name="T7" fmla="*/ 120 h 154"/>
                <a:gd name="T8" fmla="*/ 132 w 155"/>
                <a:gd name="T9" fmla="*/ 132 h 154"/>
                <a:gd name="T10" fmla="*/ 120 w 155"/>
                <a:gd name="T11" fmla="*/ 141 h 154"/>
                <a:gd name="T12" fmla="*/ 107 w 155"/>
                <a:gd name="T13" fmla="*/ 149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8 w 155"/>
                <a:gd name="T25" fmla="*/ 137 h 154"/>
                <a:gd name="T26" fmla="*/ 17 w 155"/>
                <a:gd name="T27" fmla="*/ 126 h 154"/>
                <a:gd name="T28" fmla="*/ 9 w 155"/>
                <a:gd name="T29" fmla="*/ 114 h 154"/>
                <a:gd name="T30" fmla="*/ 4 w 155"/>
                <a:gd name="T31" fmla="*/ 101 h 154"/>
                <a:gd name="T32" fmla="*/ 0 w 155"/>
                <a:gd name="T33" fmla="*/ 85 h 154"/>
                <a:gd name="T34" fmla="*/ 0 w 155"/>
                <a:gd name="T35" fmla="*/ 78 h 154"/>
                <a:gd name="T36" fmla="*/ 1 w 155"/>
                <a:gd name="T37" fmla="*/ 62 h 154"/>
                <a:gd name="T38" fmla="*/ 6 w 155"/>
                <a:gd name="T39" fmla="*/ 47 h 154"/>
                <a:gd name="T40" fmla="*/ 13 w 155"/>
                <a:gd name="T41" fmla="*/ 34 h 154"/>
                <a:gd name="T42" fmla="*/ 23 w 155"/>
                <a:gd name="T43" fmla="*/ 23 h 154"/>
                <a:gd name="T44" fmla="*/ 33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6 w 155"/>
                <a:gd name="T61" fmla="*/ 29 h 154"/>
                <a:gd name="T62" fmla="*/ 144 w 155"/>
                <a:gd name="T63" fmla="*/ 40 h 154"/>
                <a:gd name="T64" fmla="*/ 151 w 155"/>
                <a:gd name="T65" fmla="*/ 54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5"/>
                  </a:lnTo>
                  <a:lnTo>
                    <a:pt x="152" y="93"/>
                  </a:lnTo>
                  <a:lnTo>
                    <a:pt x="151" y="101"/>
                  </a:lnTo>
                  <a:lnTo>
                    <a:pt x="148" y="107"/>
                  </a:lnTo>
                  <a:lnTo>
                    <a:pt x="144" y="114"/>
                  </a:lnTo>
                  <a:lnTo>
                    <a:pt x="141" y="120"/>
                  </a:lnTo>
                  <a:lnTo>
                    <a:pt x="136" y="126"/>
                  </a:lnTo>
                  <a:lnTo>
                    <a:pt x="132" y="132"/>
                  </a:lnTo>
                  <a:lnTo>
                    <a:pt x="126" y="137"/>
                  </a:lnTo>
                  <a:lnTo>
                    <a:pt x="120" y="141"/>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0" y="145"/>
                  </a:lnTo>
                  <a:lnTo>
                    <a:pt x="33" y="141"/>
                  </a:lnTo>
                  <a:lnTo>
                    <a:pt x="28" y="137"/>
                  </a:lnTo>
                  <a:lnTo>
                    <a:pt x="23" y="132"/>
                  </a:lnTo>
                  <a:lnTo>
                    <a:pt x="17" y="126"/>
                  </a:lnTo>
                  <a:lnTo>
                    <a:pt x="13" y="120"/>
                  </a:lnTo>
                  <a:lnTo>
                    <a:pt x="9" y="114"/>
                  </a:lnTo>
                  <a:lnTo>
                    <a:pt x="6" y="107"/>
                  </a:lnTo>
                  <a:lnTo>
                    <a:pt x="4" y="101"/>
                  </a:lnTo>
                  <a:lnTo>
                    <a:pt x="1" y="93"/>
                  </a:lnTo>
                  <a:lnTo>
                    <a:pt x="0" y="85"/>
                  </a:lnTo>
                  <a:lnTo>
                    <a:pt x="0" y="78"/>
                  </a:lnTo>
                  <a:lnTo>
                    <a:pt x="0" y="78"/>
                  </a:lnTo>
                  <a:lnTo>
                    <a:pt x="0" y="70"/>
                  </a:lnTo>
                  <a:lnTo>
                    <a:pt x="1" y="62"/>
                  </a:lnTo>
                  <a:lnTo>
                    <a:pt x="4" y="54"/>
                  </a:lnTo>
                  <a:lnTo>
                    <a:pt x="6" y="47"/>
                  </a:lnTo>
                  <a:lnTo>
                    <a:pt x="9" y="40"/>
                  </a:lnTo>
                  <a:lnTo>
                    <a:pt x="13" y="34"/>
                  </a:lnTo>
                  <a:lnTo>
                    <a:pt x="17" y="29"/>
                  </a:lnTo>
                  <a:lnTo>
                    <a:pt x="23" y="23"/>
                  </a:lnTo>
                  <a:lnTo>
                    <a:pt x="28" y="18"/>
                  </a:lnTo>
                  <a:lnTo>
                    <a:pt x="33"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9"/>
                  </a:lnTo>
                  <a:lnTo>
                    <a:pt x="141" y="34"/>
                  </a:lnTo>
                  <a:lnTo>
                    <a:pt x="144" y="40"/>
                  </a:lnTo>
                  <a:lnTo>
                    <a:pt x="148" y="47"/>
                  </a:lnTo>
                  <a:lnTo>
                    <a:pt x="151" y="54"/>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6" name="Freeform 1997">
              <a:extLst>
                <a:ext uri="{FF2B5EF4-FFF2-40B4-BE49-F238E27FC236}">
                  <a16:creationId xmlns:a16="http://schemas.microsoft.com/office/drawing/2014/main" id="{4923C1B0-9166-4AE2-A5D1-AF3BA82930CC}"/>
                </a:ext>
              </a:extLst>
            </p:cNvPr>
            <p:cNvSpPr>
              <a:spLocks/>
            </p:cNvSpPr>
            <p:nvPr/>
          </p:nvSpPr>
          <p:spPr bwMode="auto">
            <a:xfrm>
              <a:off x="9009063" y="4019551"/>
              <a:ext cx="49213" cy="49213"/>
            </a:xfrm>
            <a:custGeom>
              <a:avLst/>
              <a:gdLst>
                <a:gd name="T0" fmla="*/ 153 w 153"/>
                <a:gd name="T1" fmla="*/ 78 h 154"/>
                <a:gd name="T2" fmla="*/ 152 w 153"/>
                <a:gd name="T3" fmla="*/ 93 h 154"/>
                <a:gd name="T4" fmla="*/ 147 w 153"/>
                <a:gd name="T5" fmla="*/ 107 h 154"/>
                <a:gd name="T6" fmla="*/ 141 w 153"/>
                <a:gd name="T7" fmla="*/ 120 h 154"/>
                <a:gd name="T8" fmla="*/ 131 w 153"/>
                <a:gd name="T9" fmla="*/ 132 h 154"/>
                <a:gd name="T10" fmla="*/ 120 w 153"/>
                <a:gd name="T11" fmla="*/ 141 h 154"/>
                <a:gd name="T12" fmla="*/ 106 w 153"/>
                <a:gd name="T13" fmla="*/ 149 h 154"/>
                <a:gd name="T14" fmla="*/ 92 w 153"/>
                <a:gd name="T15" fmla="*/ 153 h 154"/>
                <a:gd name="T16" fmla="*/ 76 w 153"/>
                <a:gd name="T17" fmla="*/ 154 h 154"/>
                <a:gd name="T18" fmla="*/ 68 w 153"/>
                <a:gd name="T19" fmla="*/ 154 h 154"/>
                <a:gd name="T20" fmla="*/ 54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1 h 154"/>
                <a:gd name="T32" fmla="*/ 0 w 153"/>
                <a:gd name="T33" fmla="*/ 85 h 154"/>
                <a:gd name="T34" fmla="*/ 0 w 153"/>
                <a:gd name="T35" fmla="*/ 78 h 154"/>
                <a:gd name="T36" fmla="*/ 1 w 153"/>
                <a:gd name="T37" fmla="*/ 62 h 154"/>
                <a:gd name="T38" fmla="*/ 6 w 153"/>
                <a:gd name="T39" fmla="*/ 47 h 154"/>
                <a:gd name="T40" fmla="*/ 12 w 153"/>
                <a:gd name="T41" fmla="*/ 34 h 154"/>
                <a:gd name="T42" fmla="*/ 23 w 153"/>
                <a:gd name="T43" fmla="*/ 23 h 154"/>
                <a:gd name="T44" fmla="*/ 34 w 153"/>
                <a:gd name="T45" fmla="*/ 14 h 154"/>
                <a:gd name="T46" fmla="*/ 47 w 153"/>
                <a:gd name="T47" fmla="*/ 7 h 154"/>
                <a:gd name="T48" fmla="*/ 62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9 h 154"/>
                <a:gd name="T62" fmla="*/ 144 w 153"/>
                <a:gd name="T63" fmla="*/ 40 h 154"/>
                <a:gd name="T64" fmla="*/ 150 w 153"/>
                <a:gd name="T65" fmla="*/ 54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5"/>
                  </a:lnTo>
                  <a:lnTo>
                    <a:pt x="152" y="93"/>
                  </a:lnTo>
                  <a:lnTo>
                    <a:pt x="150" y="101"/>
                  </a:lnTo>
                  <a:lnTo>
                    <a:pt x="147" y="107"/>
                  </a:lnTo>
                  <a:lnTo>
                    <a:pt x="144" y="114"/>
                  </a:lnTo>
                  <a:lnTo>
                    <a:pt x="141" y="120"/>
                  </a:lnTo>
                  <a:lnTo>
                    <a:pt x="136" y="126"/>
                  </a:lnTo>
                  <a:lnTo>
                    <a:pt x="131" y="132"/>
                  </a:lnTo>
                  <a:lnTo>
                    <a:pt x="126" y="137"/>
                  </a:lnTo>
                  <a:lnTo>
                    <a:pt x="120" y="141"/>
                  </a:lnTo>
                  <a:lnTo>
                    <a:pt x="113" y="145"/>
                  </a:lnTo>
                  <a:lnTo>
                    <a:pt x="106" y="149"/>
                  </a:lnTo>
                  <a:lnTo>
                    <a:pt x="99" y="151"/>
                  </a:lnTo>
                  <a:lnTo>
                    <a:pt x="92" y="153"/>
                  </a:lnTo>
                  <a:lnTo>
                    <a:pt x="84" y="154"/>
                  </a:lnTo>
                  <a:lnTo>
                    <a:pt x="76" y="154"/>
                  </a:lnTo>
                  <a:lnTo>
                    <a:pt x="76" y="154"/>
                  </a:lnTo>
                  <a:lnTo>
                    <a:pt x="68" y="154"/>
                  </a:lnTo>
                  <a:lnTo>
                    <a:pt x="62" y="153"/>
                  </a:lnTo>
                  <a:lnTo>
                    <a:pt x="54" y="151"/>
                  </a:lnTo>
                  <a:lnTo>
                    <a:pt x="47" y="149"/>
                  </a:lnTo>
                  <a:lnTo>
                    <a:pt x="40" y="145"/>
                  </a:lnTo>
                  <a:lnTo>
                    <a:pt x="34" y="141"/>
                  </a:lnTo>
                  <a:lnTo>
                    <a:pt x="27" y="137"/>
                  </a:lnTo>
                  <a:lnTo>
                    <a:pt x="23" y="132"/>
                  </a:lnTo>
                  <a:lnTo>
                    <a:pt x="17" y="126"/>
                  </a:lnTo>
                  <a:lnTo>
                    <a:pt x="12" y="120"/>
                  </a:lnTo>
                  <a:lnTo>
                    <a:pt x="9" y="114"/>
                  </a:lnTo>
                  <a:lnTo>
                    <a:pt x="6" y="107"/>
                  </a:lnTo>
                  <a:lnTo>
                    <a:pt x="3" y="101"/>
                  </a:lnTo>
                  <a:lnTo>
                    <a:pt x="1" y="93"/>
                  </a:lnTo>
                  <a:lnTo>
                    <a:pt x="0" y="85"/>
                  </a:lnTo>
                  <a:lnTo>
                    <a:pt x="0" y="78"/>
                  </a:lnTo>
                  <a:lnTo>
                    <a:pt x="0" y="78"/>
                  </a:lnTo>
                  <a:lnTo>
                    <a:pt x="0" y="70"/>
                  </a:lnTo>
                  <a:lnTo>
                    <a:pt x="1" y="62"/>
                  </a:lnTo>
                  <a:lnTo>
                    <a:pt x="3" y="54"/>
                  </a:lnTo>
                  <a:lnTo>
                    <a:pt x="6" y="47"/>
                  </a:lnTo>
                  <a:lnTo>
                    <a:pt x="9" y="40"/>
                  </a:lnTo>
                  <a:lnTo>
                    <a:pt x="12" y="34"/>
                  </a:lnTo>
                  <a:lnTo>
                    <a:pt x="17" y="29"/>
                  </a:lnTo>
                  <a:lnTo>
                    <a:pt x="23" y="23"/>
                  </a:lnTo>
                  <a:lnTo>
                    <a:pt x="27" y="18"/>
                  </a:lnTo>
                  <a:lnTo>
                    <a:pt x="34" y="14"/>
                  </a:lnTo>
                  <a:lnTo>
                    <a:pt x="40" y="9"/>
                  </a:lnTo>
                  <a:lnTo>
                    <a:pt x="47" y="7"/>
                  </a:lnTo>
                  <a:lnTo>
                    <a:pt x="54" y="3"/>
                  </a:lnTo>
                  <a:lnTo>
                    <a:pt x="62"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1" y="34"/>
                  </a:lnTo>
                  <a:lnTo>
                    <a:pt x="144" y="40"/>
                  </a:lnTo>
                  <a:lnTo>
                    <a:pt x="147"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7" name="Freeform 1998">
              <a:extLst>
                <a:ext uri="{FF2B5EF4-FFF2-40B4-BE49-F238E27FC236}">
                  <a16:creationId xmlns:a16="http://schemas.microsoft.com/office/drawing/2014/main" id="{308DF45E-6846-403F-9BC5-CB1FB365ED35}"/>
                </a:ext>
              </a:extLst>
            </p:cNvPr>
            <p:cNvSpPr>
              <a:spLocks/>
            </p:cNvSpPr>
            <p:nvPr/>
          </p:nvSpPr>
          <p:spPr bwMode="auto">
            <a:xfrm>
              <a:off x="9078913" y="4019551"/>
              <a:ext cx="49213" cy="49213"/>
            </a:xfrm>
            <a:custGeom>
              <a:avLst/>
              <a:gdLst>
                <a:gd name="T0" fmla="*/ 153 w 153"/>
                <a:gd name="T1" fmla="*/ 78 h 154"/>
                <a:gd name="T2" fmla="*/ 152 w 153"/>
                <a:gd name="T3" fmla="*/ 93 h 154"/>
                <a:gd name="T4" fmla="*/ 147 w 153"/>
                <a:gd name="T5" fmla="*/ 107 h 154"/>
                <a:gd name="T6" fmla="*/ 140 w 153"/>
                <a:gd name="T7" fmla="*/ 120 h 154"/>
                <a:gd name="T8" fmla="*/ 131 w 153"/>
                <a:gd name="T9" fmla="*/ 132 h 154"/>
                <a:gd name="T10" fmla="*/ 120 w 153"/>
                <a:gd name="T11" fmla="*/ 141 h 154"/>
                <a:gd name="T12" fmla="*/ 106 w 153"/>
                <a:gd name="T13" fmla="*/ 149 h 154"/>
                <a:gd name="T14" fmla="*/ 91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1 h 154"/>
                <a:gd name="T32" fmla="*/ 0 w 153"/>
                <a:gd name="T33" fmla="*/ 85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9 h 154"/>
                <a:gd name="T62" fmla="*/ 144 w 153"/>
                <a:gd name="T63" fmla="*/ 40 h 154"/>
                <a:gd name="T64" fmla="*/ 150 w 153"/>
                <a:gd name="T65" fmla="*/ 54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5"/>
                  </a:lnTo>
                  <a:lnTo>
                    <a:pt x="152" y="93"/>
                  </a:lnTo>
                  <a:lnTo>
                    <a:pt x="150" y="101"/>
                  </a:lnTo>
                  <a:lnTo>
                    <a:pt x="147" y="107"/>
                  </a:lnTo>
                  <a:lnTo>
                    <a:pt x="144" y="114"/>
                  </a:lnTo>
                  <a:lnTo>
                    <a:pt x="140" y="120"/>
                  </a:lnTo>
                  <a:lnTo>
                    <a:pt x="136" y="126"/>
                  </a:lnTo>
                  <a:lnTo>
                    <a:pt x="131" y="132"/>
                  </a:lnTo>
                  <a:lnTo>
                    <a:pt x="126" y="137"/>
                  </a:lnTo>
                  <a:lnTo>
                    <a:pt x="120" y="141"/>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1"/>
                  </a:lnTo>
                  <a:lnTo>
                    <a:pt x="27" y="137"/>
                  </a:lnTo>
                  <a:lnTo>
                    <a:pt x="21" y="132"/>
                  </a:lnTo>
                  <a:lnTo>
                    <a:pt x="17" y="126"/>
                  </a:lnTo>
                  <a:lnTo>
                    <a:pt x="12" y="120"/>
                  </a:lnTo>
                  <a:lnTo>
                    <a:pt x="9" y="114"/>
                  </a:lnTo>
                  <a:lnTo>
                    <a:pt x="5" y="107"/>
                  </a:lnTo>
                  <a:lnTo>
                    <a:pt x="3" y="101"/>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8"/>
                  </a:lnTo>
                  <a:lnTo>
                    <a:pt x="33" y="14"/>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20" y="14"/>
                  </a:lnTo>
                  <a:lnTo>
                    <a:pt x="126" y="18"/>
                  </a:lnTo>
                  <a:lnTo>
                    <a:pt x="131" y="23"/>
                  </a:lnTo>
                  <a:lnTo>
                    <a:pt x="136" y="29"/>
                  </a:lnTo>
                  <a:lnTo>
                    <a:pt x="140" y="34"/>
                  </a:lnTo>
                  <a:lnTo>
                    <a:pt x="144" y="40"/>
                  </a:lnTo>
                  <a:lnTo>
                    <a:pt x="147"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8" name="Freeform 1999">
              <a:extLst>
                <a:ext uri="{FF2B5EF4-FFF2-40B4-BE49-F238E27FC236}">
                  <a16:creationId xmlns:a16="http://schemas.microsoft.com/office/drawing/2014/main" id="{09AE6C2E-2AA2-4907-9EE3-2BACBB514335}"/>
                </a:ext>
              </a:extLst>
            </p:cNvPr>
            <p:cNvSpPr>
              <a:spLocks/>
            </p:cNvSpPr>
            <p:nvPr/>
          </p:nvSpPr>
          <p:spPr bwMode="auto">
            <a:xfrm>
              <a:off x="9150350" y="4019551"/>
              <a:ext cx="47625" cy="49213"/>
            </a:xfrm>
            <a:custGeom>
              <a:avLst/>
              <a:gdLst>
                <a:gd name="T0" fmla="*/ 153 w 153"/>
                <a:gd name="T1" fmla="*/ 78 h 154"/>
                <a:gd name="T2" fmla="*/ 152 w 153"/>
                <a:gd name="T3" fmla="*/ 93 h 154"/>
                <a:gd name="T4" fmla="*/ 147 w 153"/>
                <a:gd name="T5" fmla="*/ 107 h 154"/>
                <a:gd name="T6" fmla="*/ 140 w 153"/>
                <a:gd name="T7" fmla="*/ 120 h 154"/>
                <a:gd name="T8" fmla="*/ 131 w 153"/>
                <a:gd name="T9" fmla="*/ 132 h 154"/>
                <a:gd name="T10" fmla="*/ 120 w 153"/>
                <a:gd name="T11" fmla="*/ 141 h 154"/>
                <a:gd name="T12" fmla="*/ 106 w 153"/>
                <a:gd name="T13" fmla="*/ 149 h 154"/>
                <a:gd name="T14" fmla="*/ 92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1 h 154"/>
                <a:gd name="T32" fmla="*/ 0 w 153"/>
                <a:gd name="T33" fmla="*/ 85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9 h 154"/>
                <a:gd name="T62" fmla="*/ 144 w 153"/>
                <a:gd name="T63" fmla="*/ 40 h 154"/>
                <a:gd name="T64" fmla="*/ 150 w 153"/>
                <a:gd name="T65" fmla="*/ 54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5"/>
                  </a:lnTo>
                  <a:lnTo>
                    <a:pt x="152" y="93"/>
                  </a:lnTo>
                  <a:lnTo>
                    <a:pt x="150" y="101"/>
                  </a:lnTo>
                  <a:lnTo>
                    <a:pt x="147" y="107"/>
                  </a:lnTo>
                  <a:lnTo>
                    <a:pt x="144" y="114"/>
                  </a:lnTo>
                  <a:lnTo>
                    <a:pt x="140" y="120"/>
                  </a:lnTo>
                  <a:lnTo>
                    <a:pt x="136" y="126"/>
                  </a:lnTo>
                  <a:lnTo>
                    <a:pt x="131" y="132"/>
                  </a:lnTo>
                  <a:lnTo>
                    <a:pt x="126" y="137"/>
                  </a:lnTo>
                  <a:lnTo>
                    <a:pt x="120" y="141"/>
                  </a:lnTo>
                  <a:lnTo>
                    <a:pt x="113" y="145"/>
                  </a:lnTo>
                  <a:lnTo>
                    <a:pt x="106" y="149"/>
                  </a:lnTo>
                  <a:lnTo>
                    <a:pt x="99" y="151"/>
                  </a:lnTo>
                  <a:lnTo>
                    <a:pt x="92" y="153"/>
                  </a:lnTo>
                  <a:lnTo>
                    <a:pt x="84" y="154"/>
                  </a:lnTo>
                  <a:lnTo>
                    <a:pt x="76" y="154"/>
                  </a:lnTo>
                  <a:lnTo>
                    <a:pt x="76" y="154"/>
                  </a:lnTo>
                  <a:lnTo>
                    <a:pt x="68" y="154"/>
                  </a:lnTo>
                  <a:lnTo>
                    <a:pt x="60" y="153"/>
                  </a:lnTo>
                  <a:lnTo>
                    <a:pt x="53" y="151"/>
                  </a:lnTo>
                  <a:lnTo>
                    <a:pt x="47" y="149"/>
                  </a:lnTo>
                  <a:lnTo>
                    <a:pt x="40" y="145"/>
                  </a:lnTo>
                  <a:lnTo>
                    <a:pt x="33" y="141"/>
                  </a:lnTo>
                  <a:lnTo>
                    <a:pt x="27" y="137"/>
                  </a:lnTo>
                  <a:lnTo>
                    <a:pt x="21" y="132"/>
                  </a:lnTo>
                  <a:lnTo>
                    <a:pt x="17" y="126"/>
                  </a:lnTo>
                  <a:lnTo>
                    <a:pt x="12" y="120"/>
                  </a:lnTo>
                  <a:lnTo>
                    <a:pt x="9" y="114"/>
                  </a:lnTo>
                  <a:lnTo>
                    <a:pt x="5" y="107"/>
                  </a:lnTo>
                  <a:lnTo>
                    <a:pt x="3" y="101"/>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8"/>
                  </a:lnTo>
                  <a:lnTo>
                    <a:pt x="33" y="14"/>
                  </a:lnTo>
                  <a:lnTo>
                    <a:pt x="40" y="9"/>
                  </a:lnTo>
                  <a:lnTo>
                    <a:pt x="47" y="7"/>
                  </a:lnTo>
                  <a:lnTo>
                    <a:pt x="53" y="3"/>
                  </a:lnTo>
                  <a:lnTo>
                    <a:pt x="60"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0" y="34"/>
                  </a:lnTo>
                  <a:lnTo>
                    <a:pt x="144" y="40"/>
                  </a:lnTo>
                  <a:lnTo>
                    <a:pt x="147"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9" name="Freeform 2000">
              <a:extLst>
                <a:ext uri="{FF2B5EF4-FFF2-40B4-BE49-F238E27FC236}">
                  <a16:creationId xmlns:a16="http://schemas.microsoft.com/office/drawing/2014/main" id="{A0D65574-EAD7-4BD4-8F68-CD9B91B21693}"/>
                </a:ext>
              </a:extLst>
            </p:cNvPr>
            <p:cNvSpPr>
              <a:spLocks/>
            </p:cNvSpPr>
            <p:nvPr/>
          </p:nvSpPr>
          <p:spPr bwMode="auto">
            <a:xfrm>
              <a:off x="9150350" y="4087813"/>
              <a:ext cx="47625" cy="47625"/>
            </a:xfrm>
            <a:custGeom>
              <a:avLst/>
              <a:gdLst>
                <a:gd name="T0" fmla="*/ 153 w 153"/>
                <a:gd name="T1" fmla="*/ 78 h 154"/>
                <a:gd name="T2" fmla="*/ 152 w 153"/>
                <a:gd name="T3" fmla="*/ 93 h 154"/>
                <a:gd name="T4" fmla="*/ 147 w 153"/>
                <a:gd name="T5" fmla="*/ 107 h 154"/>
                <a:gd name="T6" fmla="*/ 140 w 153"/>
                <a:gd name="T7" fmla="*/ 120 h 154"/>
                <a:gd name="T8" fmla="*/ 131 w 153"/>
                <a:gd name="T9" fmla="*/ 131 h 154"/>
                <a:gd name="T10" fmla="*/ 120 w 153"/>
                <a:gd name="T11" fmla="*/ 141 h 154"/>
                <a:gd name="T12" fmla="*/ 106 w 153"/>
                <a:gd name="T13" fmla="*/ 148 h 154"/>
                <a:gd name="T14" fmla="*/ 92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9 h 154"/>
                <a:gd name="T62" fmla="*/ 144 w 153"/>
                <a:gd name="T63" fmla="*/ 40 h 154"/>
                <a:gd name="T64" fmla="*/ 150 w 153"/>
                <a:gd name="T65" fmla="*/ 54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5"/>
                  </a:lnTo>
                  <a:lnTo>
                    <a:pt x="152" y="93"/>
                  </a:lnTo>
                  <a:lnTo>
                    <a:pt x="150" y="99"/>
                  </a:lnTo>
                  <a:lnTo>
                    <a:pt x="147" y="107"/>
                  </a:lnTo>
                  <a:lnTo>
                    <a:pt x="144" y="113"/>
                  </a:lnTo>
                  <a:lnTo>
                    <a:pt x="140" y="120"/>
                  </a:lnTo>
                  <a:lnTo>
                    <a:pt x="136" y="126"/>
                  </a:lnTo>
                  <a:lnTo>
                    <a:pt x="131" y="131"/>
                  </a:lnTo>
                  <a:lnTo>
                    <a:pt x="126" y="136"/>
                  </a:lnTo>
                  <a:lnTo>
                    <a:pt x="120" y="141"/>
                  </a:lnTo>
                  <a:lnTo>
                    <a:pt x="113" y="145"/>
                  </a:lnTo>
                  <a:lnTo>
                    <a:pt x="106" y="148"/>
                  </a:lnTo>
                  <a:lnTo>
                    <a:pt x="99" y="151"/>
                  </a:lnTo>
                  <a:lnTo>
                    <a:pt x="92" y="152"/>
                  </a:lnTo>
                  <a:lnTo>
                    <a:pt x="84" y="153"/>
                  </a:lnTo>
                  <a:lnTo>
                    <a:pt x="76" y="154"/>
                  </a:lnTo>
                  <a:lnTo>
                    <a:pt x="76" y="154"/>
                  </a:lnTo>
                  <a:lnTo>
                    <a:pt x="68" y="153"/>
                  </a:lnTo>
                  <a:lnTo>
                    <a:pt x="60" y="152"/>
                  </a:lnTo>
                  <a:lnTo>
                    <a:pt x="53" y="151"/>
                  </a:lnTo>
                  <a:lnTo>
                    <a:pt x="47" y="148"/>
                  </a:lnTo>
                  <a:lnTo>
                    <a:pt x="40" y="145"/>
                  </a:lnTo>
                  <a:lnTo>
                    <a:pt x="33" y="141"/>
                  </a:lnTo>
                  <a:lnTo>
                    <a:pt x="27" y="136"/>
                  </a:lnTo>
                  <a:lnTo>
                    <a:pt x="21" y="131"/>
                  </a:lnTo>
                  <a:lnTo>
                    <a:pt x="17" y="126"/>
                  </a:lnTo>
                  <a:lnTo>
                    <a:pt x="12" y="120"/>
                  </a:lnTo>
                  <a:lnTo>
                    <a:pt x="9" y="113"/>
                  </a:lnTo>
                  <a:lnTo>
                    <a:pt x="5" y="107"/>
                  </a:lnTo>
                  <a:lnTo>
                    <a:pt x="3" y="99"/>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7"/>
                  </a:lnTo>
                  <a:lnTo>
                    <a:pt x="33" y="14"/>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9"/>
                  </a:lnTo>
                  <a:lnTo>
                    <a:pt x="140" y="34"/>
                  </a:lnTo>
                  <a:lnTo>
                    <a:pt x="144" y="40"/>
                  </a:lnTo>
                  <a:lnTo>
                    <a:pt x="147"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0" name="Freeform 2001">
              <a:extLst>
                <a:ext uri="{FF2B5EF4-FFF2-40B4-BE49-F238E27FC236}">
                  <a16:creationId xmlns:a16="http://schemas.microsoft.com/office/drawing/2014/main" id="{F641E954-2477-4D4C-8191-54A4EDCED637}"/>
                </a:ext>
              </a:extLst>
            </p:cNvPr>
            <p:cNvSpPr>
              <a:spLocks/>
            </p:cNvSpPr>
            <p:nvPr/>
          </p:nvSpPr>
          <p:spPr bwMode="auto">
            <a:xfrm>
              <a:off x="9215438" y="4087813"/>
              <a:ext cx="49213" cy="47625"/>
            </a:xfrm>
            <a:custGeom>
              <a:avLst/>
              <a:gdLst>
                <a:gd name="T0" fmla="*/ 153 w 153"/>
                <a:gd name="T1" fmla="*/ 78 h 154"/>
                <a:gd name="T2" fmla="*/ 152 w 153"/>
                <a:gd name="T3" fmla="*/ 93 h 154"/>
                <a:gd name="T4" fmla="*/ 147 w 153"/>
                <a:gd name="T5" fmla="*/ 107 h 154"/>
                <a:gd name="T6" fmla="*/ 141 w 153"/>
                <a:gd name="T7" fmla="*/ 120 h 154"/>
                <a:gd name="T8" fmla="*/ 131 w 153"/>
                <a:gd name="T9" fmla="*/ 131 h 154"/>
                <a:gd name="T10" fmla="*/ 120 w 153"/>
                <a:gd name="T11" fmla="*/ 141 h 154"/>
                <a:gd name="T12" fmla="*/ 106 w 153"/>
                <a:gd name="T13" fmla="*/ 148 h 154"/>
                <a:gd name="T14" fmla="*/ 93 w 153"/>
                <a:gd name="T15" fmla="*/ 152 h 154"/>
                <a:gd name="T16" fmla="*/ 76 w 153"/>
                <a:gd name="T17" fmla="*/ 154 h 154"/>
                <a:gd name="T18" fmla="*/ 68 w 153"/>
                <a:gd name="T19" fmla="*/ 153 h 154"/>
                <a:gd name="T20" fmla="*/ 54 w 153"/>
                <a:gd name="T21" fmla="*/ 151 h 154"/>
                <a:gd name="T22" fmla="*/ 40 w 153"/>
                <a:gd name="T23" fmla="*/ 145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8 h 154"/>
                <a:gd name="T36" fmla="*/ 1 w 153"/>
                <a:gd name="T37" fmla="*/ 62 h 154"/>
                <a:gd name="T38" fmla="*/ 6 w 153"/>
                <a:gd name="T39" fmla="*/ 47 h 154"/>
                <a:gd name="T40" fmla="*/ 12 w 153"/>
                <a:gd name="T41" fmla="*/ 34 h 154"/>
                <a:gd name="T42" fmla="*/ 23 w 153"/>
                <a:gd name="T43" fmla="*/ 23 h 154"/>
                <a:gd name="T44" fmla="*/ 34 w 153"/>
                <a:gd name="T45" fmla="*/ 14 h 154"/>
                <a:gd name="T46" fmla="*/ 47 w 153"/>
                <a:gd name="T47" fmla="*/ 6 h 154"/>
                <a:gd name="T48" fmla="*/ 62 w 153"/>
                <a:gd name="T49" fmla="*/ 1 h 154"/>
                <a:gd name="T50" fmla="*/ 76 w 153"/>
                <a:gd name="T51" fmla="*/ 0 h 154"/>
                <a:gd name="T52" fmla="*/ 85 w 153"/>
                <a:gd name="T53" fmla="*/ 0 h 154"/>
                <a:gd name="T54" fmla="*/ 99 w 153"/>
                <a:gd name="T55" fmla="*/ 3 h 154"/>
                <a:gd name="T56" fmla="*/ 113 w 153"/>
                <a:gd name="T57" fmla="*/ 9 h 154"/>
                <a:gd name="T58" fmla="*/ 126 w 153"/>
                <a:gd name="T59" fmla="*/ 17 h 154"/>
                <a:gd name="T60" fmla="*/ 136 w 153"/>
                <a:gd name="T61" fmla="*/ 29 h 154"/>
                <a:gd name="T62" fmla="*/ 144 w 153"/>
                <a:gd name="T63" fmla="*/ 40 h 154"/>
                <a:gd name="T64" fmla="*/ 150 w 153"/>
                <a:gd name="T65" fmla="*/ 54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5"/>
                  </a:lnTo>
                  <a:lnTo>
                    <a:pt x="152" y="93"/>
                  </a:lnTo>
                  <a:lnTo>
                    <a:pt x="150" y="99"/>
                  </a:lnTo>
                  <a:lnTo>
                    <a:pt x="147" y="107"/>
                  </a:lnTo>
                  <a:lnTo>
                    <a:pt x="144" y="113"/>
                  </a:lnTo>
                  <a:lnTo>
                    <a:pt x="141" y="120"/>
                  </a:lnTo>
                  <a:lnTo>
                    <a:pt x="136" y="126"/>
                  </a:lnTo>
                  <a:lnTo>
                    <a:pt x="131" y="131"/>
                  </a:lnTo>
                  <a:lnTo>
                    <a:pt x="126" y="136"/>
                  </a:lnTo>
                  <a:lnTo>
                    <a:pt x="120" y="141"/>
                  </a:lnTo>
                  <a:lnTo>
                    <a:pt x="113" y="145"/>
                  </a:lnTo>
                  <a:lnTo>
                    <a:pt x="106" y="148"/>
                  </a:lnTo>
                  <a:lnTo>
                    <a:pt x="99" y="151"/>
                  </a:lnTo>
                  <a:lnTo>
                    <a:pt x="93" y="152"/>
                  </a:lnTo>
                  <a:lnTo>
                    <a:pt x="85" y="153"/>
                  </a:lnTo>
                  <a:lnTo>
                    <a:pt x="76" y="154"/>
                  </a:lnTo>
                  <a:lnTo>
                    <a:pt x="76" y="154"/>
                  </a:lnTo>
                  <a:lnTo>
                    <a:pt x="68" y="153"/>
                  </a:lnTo>
                  <a:lnTo>
                    <a:pt x="62" y="152"/>
                  </a:lnTo>
                  <a:lnTo>
                    <a:pt x="54" y="151"/>
                  </a:lnTo>
                  <a:lnTo>
                    <a:pt x="47" y="148"/>
                  </a:lnTo>
                  <a:lnTo>
                    <a:pt x="40" y="145"/>
                  </a:lnTo>
                  <a:lnTo>
                    <a:pt x="34" y="141"/>
                  </a:lnTo>
                  <a:lnTo>
                    <a:pt x="27" y="136"/>
                  </a:lnTo>
                  <a:lnTo>
                    <a:pt x="23" y="131"/>
                  </a:lnTo>
                  <a:lnTo>
                    <a:pt x="17" y="126"/>
                  </a:lnTo>
                  <a:lnTo>
                    <a:pt x="12" y="120"/>
                  </a:lnTo>
                  <a:lnTo>
                    <a:pt x="9" y="113"/>
                  </a:lnTo>
                  <a:lnTo>
                    <a:pt x="6" y="107"/>
                  </a:lnTo>
                  <a:lnTo>
                    <a:pt x="3" y="99"/>
                  </a:lnTo>
                  <a:lnTo>
                    <a:pt x="1" y="93"/>
                  </a:lnTo>
                  <a:lnTo>
                    <a:pt x="0" y="85"/>
                  </a:lnTo>
                  <a:lnTo>
                    <a:pt x="0" y="78"/>
                  </a:lnTo>
                  <a:lnTo>
                    <a:pt x="0" y="78"/>
                  </a:lnTo>
                  <a:lnTo>
                    <a:pt x="0" y="70"/>
                  </a:lnTo>
                  <a:lnTo>
                    <a:pt x="1" y="62"/>
                  </a:lnTo>
                  <a:lnTo>
                    <a:pt x="3" y="54"/>
                  </a:lnTo>
                  <a:lnTo>
                    <a:pt x="6" y="47"/>
                  </a:lnTo>
                  <a:lnTo>
                    <a:pt x="9" y="40"/>
                  </a:lnTo>
                  <a:lnTo>
                    <a:pt x="12" y="34"/>
                  </a:lnTo>
                  <a:lnTo>
                    <a:pt x="17" y="29"/>
                  </a:lnTo>
                  <a:lnTo>
                    <a:pt x="23" y="23"/>
                  </a:lnTo>
                  <a:lnTo>
                    <a:pt x="27" y="17"/>
                  </a:lnTo>
                  <a:lnTo>
                    <a:pt x="34" y="14"/>
                  </a:lnTo>
                  <a:lnTo>
                    <a:pt x="40" y="9"/>
                  </a:lnTo>
                  <a:lnTo>
                    <a:pt x="47" y="6"/>
                  </a:lnTo>
                  <a:lnTo>
                    <a:pt x="54" y="3"/>
                  </a:lnTo>
                  <a:lnTo>
                    <a:pt x="62" y="1"/>
                  </a:lnTo>
                  <a:lnTo>
                    <a:pt x="68" y="0"/>
                  </a:lnTo>
                  <a:lnTo>
                    <a:pt x="76" y="0"/>
                  </a:lnTo>
                  <a:lnTo>
                    <a:pt x="76" y="0"/>
                  </a:lnTo>
                  <a:lnTo>
                    <a:pt x="85" y="0"/>
                  </a:lnTo>
                  <a:lnTo>
                    <a:pt x="93" y="1"/>
                  </a:lnTo>
                  <a:lnTo>
                    <a:pt x="99" y="3"/>
                  </a:lnTo>
                  <a:lnTo>
                    <a:pt x="106" y="6"/>
                  </a:lnTo>
                  <a:lnTo>
                    <a:pt x="113" y="9"/>
                  </a:lnTo>
                  <a:lnTo>
                    <a:pt x="120" y="14"/>
                  </a:lnTo>
                  <a:lnTo>
                    <a:pt x="126" y="17"/>
                  </a:lnTo>
                  <a:lnTo>
                    <a:pt x="131" y="23"/>
                  </a:lnTo>
                  <a:lnTo>
                    <a:pt x="136" y="29"/>
                  </a:lnTo>
                  <a:lnTo>
                    <a:pt x="141" y="34"/>
                  </a:lnTo>
                  <a:lnTo>
                    <a:pt x="144" y="40"/>
                  </a:lnTo>
                  <a:lnTo>
                    <a:pt x="147"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1" name="Freeform 2002">
              <a:extLst>
                <a:ext uri="{FF2B5EF4-FFF2-40B4-BE49-F238E27FC236}">
                  <a16:creationId xmlns:a16="http://schemas.microsoft.com/office/drawing/2014/main" id="{B9008353-7C1C-4936-B583-A9796ECAB951}"/>
                </a:ext>
              </a:extLst>
            </p:cNvPr>
            <p:cNvSpPr>
              <a:spLocks/>
            </p:cNvSpPr>
            <p:nvPr/>
          </p:nvSpPr>
          <p:spPr bwMode="auto">
            <a:xfrm>
              <a:off x="9150350" y="4152901"/>
              <a:ext cx="47625" cy="49213"/>
            </a:xfrm>
            <a:custGeom>
              <a:avLst/>
              <a:gdLst>
                <a:gd name="T0" fmla="*/ 153 w 153"/>
                <a:gd name="T1" fmla="*/ 77 h 154"/>
                <a:gd name="T2" fmla="*/ 152 w 153"/>
                <a:gd name="T3" fmla="*/ 93 h 154"/>
                <a:gd name="T4" fmla="*/ 147 w 153"/>
                <a:gd name="T5" fmla="*/ 106 h 154"/>
                <a:gd name="T6" fmla="*/ 140 w 153"/>
                <a:gd name="T7" fmla="*/ 120 h 154"/>
                <a:gd name="T8" fmla="*/ 131 w 153"/>
                <a:gd name="T9" fmla="*/ 131 h 154"/>
                <a:gd name="T10" fmla="*/ 120 w 153"/>
                <a:gd name="T11" fmla="*/ 141 h 154"/>
                <a:gd name="T12" fmla="*/ 106 w 153"/>
                <a:gd name="T13" fmla="*/ 147 h 154"/>
                <a:gd name="T14" fmla="*/ 92 w 153"/>
                <a:gd name="T15" fmla="*/ 152 h 154"/>
                <a:gd name="T16" fmla="*/ 76 w 153"/>
                <a:gd name="T17" fmla="*/ 154 h 154"/>
                <a:gd name="T18" fmla="*/ 68 w 153"/>
                <a:gd name="T19" fmla="*/ 153 h 154"/>
                <a:gd name="T20" fmla="*/ 53 w 153"/>
                <a:gd name="T21" fmla="*/ 150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7 h 154"/>
                <a:gd name="T36" fmla="*/ 1 w 153"/>
                <a:gd name="T37" fmla="*/ 61 h 154"/>
                <a:gd name="T38" fmla="*/ 5 w 153"/>
                <a:gd name="T39" fmla="*/ 47 h 154"/>
                <a:gd name="T40" fmla="*/ 12 w 153"/>
                <a:gd name="T41" fmla="*/ 33 h 154"/>
                <a:gd name="T42" fmla="*/ 21 w 153"/>
                <a:gd name="T43" fmla="*/ 23 h 154"/>
                <a:gd name="T44" fmla="*/ 33 w 153"/>
                <a:gd name="T45" fmla="*/ 12 h 154"/>
                <a:gd name="T46" fmla="*/ 47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4"/>
                  </a:lnTo>
                  <a:lnTo>
                    <a:pt x="76" y="154"/>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3"/>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2" name="Freeform 2003">
              <a:extLst>
                <a:ext uri="{FF2B5EF4-FFF2-40B4-BE49-F238E27FC236}">
                  <a16:creationId xmlns:a16="http://schemas.microsoft.com/office/drawing/2014/main" id="{BEF96D31-5961-47F9-B63E-41F2541D593D}"/>
                </a:ext>
              </a:extLst>
            </p:cNvPr>
            <p:cNvSpPr>
              <a:spLocks/>
            </p:cNvSpPr>
            <p:nvPr/>
          </p:nvSpPr>
          <p:spPr bwMode="auto">
            <a:xfrm>
              <a:off x="9220200" y="4152901"/>
              <a:ext cx="49213" cy="49213"/>
            </a:xfrm>
            <a:custGeom>
              <a:avLst/>
              <a:gdLst>
                <a:gd name="T0" fmla="*/ 153 w 153"/>
                <a:gd name="T1" fmla="*/ 77 h 154"/>
                <a:gd name="T2" fmla="*/ 152 w 153"/>
                <a:gd name="T3" fmla="*/ 93 h 154"/>
                <a:gd name="T4" fmla="*/ 147 w 153"/>
                <a:gd name="T5" fmla="*/ 106 h 154"/>
                <a:gd name="T6" fmla="*/ 140 w 153"/>
                <a:gd name="T7" fmla="*/ 120 h 154"/>
                <a:gd name="T8" fmla="*/ 131 w 153"/>
                <a:gd name="T9" fmla="*/ 131 h 154"/>
                <a:gd name="T10" fmla="*/ 120 w 153"/>
                <a:gd name="T11" fmla="*/ 141 h 154"/>
                <a:gd name="T12" fmla="*/ 106 w 153"/>
                <a:gd name="T13" fmla="*/ 147 h 154"/>
                <a:gd name="T14" fmla="*/ 92 w 153"/>
                <a:gd name="T15" fmla="*/ 152 h 154"/>
                <a:gd name="T16" fmla="*/ 76 w 153"/>
                <a:gd name="T17" fmla="*/ 154 h 154"/>
                <a:gd name="T18" fmla="*/ 68 w 153"/>
                <a:gd name="T19" fmla="*/ 153 h 154"/>
                <a:gd name="T20" fmla="*/ 53 w 153"/>
                <a:gd name="T21" fmla="*/ 150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7 h 154"/>
                <a:gd name="T36" fmla="*/ 1 w 153"/>
                <a:gd name="T37" fmla="*/ 61 h 154"/>
                <a:gd name="T38" fmla="*/ 5 w 153"/>
                <a:gd name="T39" fmla="*/ 47 h 154"/>
                <a:gd name="T40" fmla="*/ 12 w 153"/>
                <a:gd name="T41" fmla="*/ 33 h 154"/>
                <a:gd name="T42" fmla="*/ 21 w 153"/>
                <a:gd name="T43" fmla="*/ 23 h 154"/>
                <a:gd name="T44" fmla="*/ 33 w 153"/>
                <a:gd name="T45" fmla="*/ 12 h 154"/>
                <a:gd name="T46" fmla="*/ 47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4"/>
                  </a:lnTo>
                  <a:lnTo>
                    <a:pt x="76" y="154"/>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3"/>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3" name="Freeform 2004">
              <a:extLst>
                <a:ext uri="{FF2B5EF4-FFF2-40B4-BE49-F238E27FC236}">
                  <a16:creationId xmlns:a16="http://schemas.microsoft.com/office/drawing/2014/main" id="{3BE48345-0127-4A00-AA44-D9AE9DE9D776}"/>
                </a:ext>
              </a:extLst>
            </p:cNvPr>
            <p:cNvSpPr>
              <a:spLocks/>
            </p:cNvSpPr>
            <p:nvPr/>
          </p:nvSpPr>
          <p:spPr bwMode="auto">
            <a:xfrm>
              <a:off x="8939213" y="3948113"/>
              <a:ext cx="49213" cy="49213"/>
            </a:xfrm>
            <a:custGeom>
              <a:avLst/>
              <a:gdLst>
                <a:gd name="T0" fmla="*/ 155 w 155"/>
                <a:gd name="T1" fmla="*/ 78 h 154"/>
                <a:gd name="T2" fmla="*/ 152 w 155"/>
                <a:gd name="T3" fmla="*/ 93 h 154"/>
                <a:gd name="T4" fmla="*/ 148 w 155"/>
                <a:gd name="T5" fmla="*/ 108 h 154"/>
                <a:gd name="T6" fmla="*/ 141 w 155"/>
                <a:gd name="T7" fmla="*/ 120 h 154"/>
                <a:gd name="T8" fmla="*/ 132 w 155"/>
                <a:gd name="T9" fmla="*/ 132 h 154"/>
                <a:gd name="T10" fmla="*/ 120 w 155"/>
                <a:gd name="T11" fmla="*/ 141 h 154"/>
                <a:gd name="T12" fmla="*/ 107 w 155"/>
                <a:gd name="T13" fmla="*/ 148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8 w 155"/>
                <a:gd name="T25" fmla="*/ 136 h 154"/>
                <a:gd name="T26" fmla="*/ 17 w 155"/>
                <a:gd name="T27" fmla="*/ 126 h 154"/>
                <a:gd name="T28" fmla="*/ 9 w 155"/>
                <a:gd name="T29" fmla="*/ 114 h 154"/>
                <a:gd name="T30" fmla="*/ 4 w 155"/>
                <a:gd name="T31" fmla="*/ 101 h 154"/>
                <a:gd name="T32" fmla="*/ 0 w 155"/>
                <a:gd name="T33" fmla="*/ 85 h 154"/>
                <a:gd name="T34" fmla="*/ 0 w 155"/>
                <a:gd name="T35" fmla="*/ 78 h 154"/>
                <a:gd name="T36" fmla="*/ 1 w 155"/>
                <a:gd name="T37" fmla="*/ 62 h 154"/>
                <a:gd name="T38" fmla="*/ 6 w 155"/>
                <a:gd name="T39" fmla="*/ 47 h 154"/>
                <a:gd name="T40" fmla="*/ 13 w 155"/>
                <a:gd name="T41" fmla="*/ 34 h 154"/>
                <a:gd name="T42" fmla="*/ 23 w 155"/>
                <a:gd name="T43" fmla="*/ 23 h 154"/>
                <a:gd name="T44" fmla="*/ 33 w 155"/>
                <a:gd name="T45" fmla="*/ 14 h 154"/>
                <a:gd name="T46" fmla="*/ 47 w 155"/>
                <a:gd name="T47" fmla="*/ 6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8 h 154"/>
                <a:gd name="T60" fmla="*/ 136 w 155"/>
                <a:gd name="T61" fmla="*/ 29 h 154"/>
                <a:gd name="T62" fmla="*/ 144 w 155"/>
                <a:gd name="T63" fmla="*/ 40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5"/>
                  </a:lnTo>
                  <a:lnTo>
                    <a:pt x="152" y="93"/>
                  </a:lnTo>
                  <a:lnTo>
                    <a:pt x="151" y="101"/>
                  </a:lnTo>
                  <a:lnTo>
                    <a:pt x="148" y="108"/>
                  </a:lnTo>
                  <a:lnTo>
                    <a:pt x="144" y="114"/>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0" y="145"/>
                  </a:lnTo>
                  <a:lnTo>
                    <a:pt x="33" y="141"/>
                  </a:lnTo>
                  <a:lnTo>
                    <a:pt x="28" y="136"/>
                  </a:lnTo>
                  <a:lnTo>
                    <a:pt x="23" y="132"/>
                  </a:lnTo>
                  <a:lnTo>
                    <a:pt x="17" y="126"/>
                  </a:lnTo>
                  <a:lnTo>
                    <a:pt x="13" y="120"/>
                  </a:lnTo>
                  <a:lnTo>
                    <a:pt x="9" y="114"/>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3" y="23"/>
                  </a:lnTo>
                  <a:lnTo>
                    <a:pt x="28" y="18"/>
                  </a:lnTo>
                  <a:lnTo>
                    <a:pt x="33" y="14"/>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4"/>
                  </a:lnTo>
                  <a:lnTo>
                    <a:pt x="126" y="18"/>
                  </a:lnTo>
                  <a:lnTo>
                    <a:pt x="132" y="23"/>
                  </a:lnTo>
                  <a:lnTo>
                    <a:pt x="136" y="29"/>
                  </a:lnTo>
                  <a:lnTo>
                    <a:pt x="141" y="34"/>
                  </a:lnTo>
                  <a:lnTo>
                    <a:pt x="144" y="40"/>
                  </a:lnTo>
                  <a:lnTo>
                    <a:pt x="148" y="47"/>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4" name="Freeform 2005">
              <a:extLst>
                <a:ext uri="{FF2B5EF4-FFF2-40B4-BE49-F238E27FC236}">
                  <a16:creationId xmlns:a16="http://schemas.microsoft.com/office/drawing/2014/main" id="{9A4832F7-9E7E-47AD-9EA2-3E39FA69DE9A}"/>
                </a:ext>
              </a:extLst>
            </p:cNvPr>
            <p:cNvSpPr>
              <a:spLocks/>
            </p:cNvSpPr>
            <p:nvPr/>
          </p:nvSpPr>
          <p:spPr bwMode="auto">
            <a:xfrm>
              <a:off x="9009063" y="3948113"/>
              <a:ext cx="49213" cy="49213"/>
            </a:xfrm>
            <a:custGeom>
              <a:avLst/>
              <a:gdLst>
                <a:gd name="T0" fmla="*/ 153 w 153"/>
                <a:gd name="T1" fmla="*/ 78 h 154"/>
                <a:gd name="T2" fmla="*/ 152 w 153"/>
                <a:gd name="T3" fmla="*/ 93 h 154"/>
                <a:gd name="T4" fmla="*/ 147 w 153"/>
                <a:gd name="T5" fmla="*/ 108 h 154"/>
                <a:gd name="T6" fmla="*/ 141 w 153"/>
                <a:gd name="T7" fmla="*/ 120 h 154"/>
                <a:gd name="T8" fmla="*/ 131 w 153"/>
                <a:gd name="T9" fmla="*/ 132 h 154"/>
                <a:gd name="T10" fmla="*/ 120 w 153"/>
                <a:gd name="T11" fmla="*/ 141 h 154"/>
                <a:gd name="T12" fmla="*/ 106 w 153"/>
                <a:gd name="T13" fmla="*/ 148 h 154"/>
                <a:gd name="T14" fmla="*/ 92 w 153"/>
                <a:gd name="T15" fmla="*/ 152 h 154"/>
                <a:gd name="T16" fmla="*/ 76 w 153"/>
                <a:gd name="T17" fmla="*/ 154 h 154"/>
                <a:gd name="T18" fmla="*/ 68 w 153"/>
                <a:gd name="T19" fmla="*/ 153 h 154"/>
                <a:gd name="T20" fmla="*/ 54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1 h 154"/>
                <a:gd name="T32" fmla="*/ 0 w 153"/>
                <a:gd name="T33" fmla="*/ 85 h 154"/>
                <a:gd name="T34" fmla="*/ 0 w 153"/>
                <a:gd name="T35" fmla="*/ 78 h 154"/>
                <a:gd name="T36" fmla="*/ 1 w 153"/>
                <a:gd name="T37" fmla="*/ 62 h 154"/>
                <a:gd name="T38" fmla="*/ 6 w 153"/>
                <a:gd name="T39" fmla="*/ 47 h 154"/>
                <a:gd name="T40" fmla="*/ 12 w 153"/>
                <a:gd name="T41" fmla="*/ 34 h 154"/>
                <a:gd name="T42" fmla="*/ 23 w 153"/>
                <a:gd name="T43" fmla="*/ 23 h 154"/>
                <a:gd name="T44" fmla="*/ 34 w 153"/>
                <a:gd name="T45" fmla="*/ 14 h 154"/>
                <a:gd name="T46" fmla="*/ 47 w 153"/>
                <a:gd name="T47" fmla="*/ 6 h 154"/>
                <a:gd name="T48" fmla="*/ 62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8 h 154"/>
                <a:gd name="T60" fmla="*/ 136 w 153"/>
                <a:gd name="T61" fmla="*/ 29 h 154"/>
                <a:gd name="T62" fmla="*/ 144 w 153"/>
                <a:gd name="T63" fmla="*/ 40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5"/>
                  </a:lnTo>
                  <a:lnTo>
                    <a:pt x="152" y="93"/>
                  </a:lnTo>
                  <a:lnTo>
                    <a:pt x="150" y="101"/>
                  </a:lnTo>
                  <a:lnTo>
                    <a:pt x="147" y="108"/>
                  </a:lnTo>
                  <a:lnTo>
                    <a:pt x="144" y="114"/>
                  </a:lnTo>
                  <a:lnTo>
                    <a:pt x="141" y="120"/>
                  </a:lnTo>
                  <a:lnTo>
                    <a:pt x="136" y="126"/>
                  </a:lnTo>
                  <a:lnTo>
                    <a:pt x="131" y="132"/>
                  </a:lnTo>
                  <a:lnTo>
                    <a:pt x="126" y="136"/>
                  </a:lnTo>
                  <a:lnTo>
                    <a:pt x="120" y="141"/>
                  </a:lnTo>
                  <a:lnTo>
                    <a:pt x="113" y="145"/>
                  </a:lnTo>
                  <a:lnTo>
                    <a:pt x="106" y="148"/>
                  </a:lnTo>
                  <a:lnTo>
                    <a:pt x="99" y="151"/>
                  </a:lnTo>
                  <a:lnTo>
                    <a:pt x="92" y="152"/>
                  </a:lnTo>
                  <a:lnTo>
                    <a:pt x="84" y="153"/>
                  </a:lnTo>
                  <a:lnTo>
                    <a:pt x="76" y="154"/>
                  </a:lnTo>
                  <a:lnTo>
                    <a:pt x="76" y="154"/>
                  </a:lnTo>
                  <a:lnTo>
                    <a:pt x="68" y="153"/>
                  </a:lnTo>
                  <a:lnTo>
                    <a:pt x="62" y="152"/>
                  </a:lnTo>
                  <a:lnTo>
                    <a:pt x="54" y="151"/>
                  </a:lnTo>
                  <a:lnTo>
                    <a:pt x="47" y="148"/>
                  </a:lnTo>
                  <a:lnTo>
                    <a:pt x="40" y="145"/>
                  </a:lnTo>
                  <a:lnTo>
                    <a:pt x="34" y="141"/>
                  </a:lnTo>
                  <a:lnTo>
                    <a:pt x="27" y="136"/>
                  </a:lnTo>
                  <a:lnTo>
                    <a:pt x="23" y="132"/>
                  </a:lnTo>
                  <a:lnTo>
                    <a:pt x="17" y="126"/>
                  </a:lnTo>
                  <a:lnTo>
                    <a:pt x="12" y="120"/>
                  </a:lnTo>
                  <a:lnTo>
                    <a:pt x="9" y="114"/>
                  </a:lnTo>
                  <a:lnTo>
                    <a:pt x="6" y="108"/>
                  </a:lnTo>
                  <a:lnTo>
                    <a:pt x="3" y="101"/>
                  </a:lnTo>
                  <a:lnTo>
                    <a:pt x="1" y="93"/>
                  </a:lnTo>
                  <a:lnTo>
                    <a:pt x="0" y="85"/>
                  </a:lnTo>
                  <a:lnTo>
                    <a:pt x="0" y="78"/>
                  </a:lnTo>
                  <a:lnTo>
                    <a:pt x="0" y="78"/>
                  </a:lnTo>
                  <a:lnTo>
                    <a:pt x="0" y="70"/>
                  </a:lnTo>
                  <a:lnTo>
                    <a:pt x="1" y="62"/>
                  </a:lnTo>
                  <a:lnTo>
                    <a:pt x="3" y="55"/>
                  </a:lnTo>
                  <a:lnTo>
                    <a:pt x="6" y="47"/>
                  </a:lnTo>
                  <a:lnTo>
                    <a:pt x="9" y="40"/>
                  </a:lnTo>
                  <a:lnTo>
                    <a:pt x="12" y="34"/>
                  </a:lnTo>
                  <a:lnTo>
                    <a:pt x="17" y="29"/>
                  </a:lnTo>
                  <a:lnTo>
                    <a:pt x="23" y="23"/>
                  </a:lnTo>
                  <a:lnTo>
                    <a:pt x="27" y="18"/>
                  </a:lnTo>
                  <a:lnTo>
                    <a:pt x="34" y="14"/>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4"/>
                  </a:lnTo>
                  <a:lnTo>
                    <a:pt x="126" y="18"/>
                  </a:lnTo>
                  <a:lnTo>
                    <a:pt x="131" y="23"/>
                  </a:lnTo>
                  <a:lnTo>
                    <a:pt x="136" y="29"/>
                  </a:lnTo>
                  <a:lnTo>
                    <a:pt x="141" y="34"/>
                  </a:lnTo>
                  <a:lnTo>
                    <a:pt x="144" y="40"/>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5" name="Freeform 2006">
              <a:extLst>
                <a:ext uri="{FF2B5EF4-FFF2-40B4-BE49-F238E27FC236}">
                  <a16:creationId xmlns:a16="http://schemas.microsoft.com/office/drawing/2014/main" id="{1E8D04BC-02BB-4679-B966-A0A70A9254B0}"/>
                </a:ext>
              </a:extLst>
            </p:cNvPr>
            <p:cNvSpPr>
              <a:spLocks/>
            </p:cNvSpPr>
            <p:nvPr/>
          </p:nvSpPr>
          <p:spPr bwMode="auto">
            <a:xfrm>
              <a:off x="8870950" y="4019551"/>
              <a:ext cx="49213" cy="49213"/>
            </a:xfrm>
            <a:custGeom>
              <a:avLst/>
              <a:gdLst>
                <a:gd name="T0" fmla="*/ 154 w 154"/>
                <a:gd name="T1" fmla="*/ 78 h 154"/>
                <a:gd name="T2" fmla="*/ 152 w 154"/>
                <a:gd name="T3" fmla="*/ 93 h 154"/>
                <a:gd name="T4" fmla="*/ 147 w 154"/>
                <a:gd name="T5" fmla="*/ 107 h 154"/>
                <a:gd name="T6" fmla="*/ 141 w 154"/>
                <a:gd name="T7" fmla="*/ 120 h 154"/>
                <a:gd name="T8" fmla="*/ 131 w 154"/>
                <a:gd name="T9" fmla="*/ 132 h 154"/>
                <a:gd name="T10" fmla="*/ 120 w 154"/>
                <a:gd name="T11" fmla="*/ 141 h 154"/>
                <a:gd name="T12" fmla="*/ 107 w 154"/>
                <a:gd name="T13" fmla="*/ 149 h 154"/>
                <a:gd name="T14" fmla="*/ 92 w 154"/>
                <a:gd name="T15" fmla="*/ 153 h 154"/>
                <a:gd name="T16" fmla="*/ 76 w 154"/>
                <a:gd name="T17" fmla="*/ 154 h 154"/>
                <a:gd name="T18" fmla="*/ 68 w 154"/>
                <a:gd name="T19" fmla="*/ 154 h 154"/>
                <a:gd name="T20" fmla="*/ 54 w 154"/>
                <a:gd name="T21" fmla="*/ 151 h 154"/>
                <a:gd name="T22" fmla="*/ 40 w 154"/>
                <a:gd name="T23" fmla="*/ 145 h 154"/>
                <a:gd name="T24" fmla="*/ 28 w 154"/>
                <a:gd name="T25" fmla="*/ 137 h 154"/>
                <a:gd name="T26" fmla="*/ 17 w 154"/>
                <a:gd name="T27" fmla="*/ 126 h 154"/>
                <a:gd name="T28" fmla="*/ 9 w 154"/>
                <a:gd name="T29" fmla="*/ 114 h 154"/>
                <a:gd name="T30" fmla="*/ 3 w 154"/>
                <a:gd name="T31" fmla="*/ 101 h 154"/>
                <a:gd name="T32" fmla="*/ 0 w 154"/>
                <a:gd name="T33" fmla="*/ 85 h 154"/>
                <a:gd name="T34" fmla="*/ 0 w 154"/>
                <a:gd name="T35" fmla="*/ 78 h 154"/>
                <a:gd name="T36" fmla="*/ 1 w 154"/>
                <a:gd name="T37" fmla="*/ 62 h 154"/>
                <a:gd name="T38" fmla="*/ 6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6 w 154"/>
                <a:gd name="T51" fmla="*/ 0 h 154"/>
                <a:gd name="T52" fmla="*/ 84 w 154"/>
                <a:gd name="T53" fmla="*/ 1 h 154"/>
                <a:gd name="T54" fmla="*/ 99 w 154"/>
                <a:gd name="T55" fmla="*/ 3 h 154"/>
                <a:gd name="T56" fmla="*/ 113 w 154"/>
                <a:gd name="T57" fmla="*/ 9 h 154"/>
                <a:gd name="T58" fmla="*/ 126 w 154"/>
                <a:gd name="T59" fmla="*/ 18 h 154"/>
                <a:gd name="T60" fmla="*/ 136 w 154"/>
                <a:gd name="T61" fmla="*/ 29 h 154"/>
                <a:gd name="T62" fmla="*/ 145 w 154"/>
                <a:gd name="T63" fmla="*/ 40 h 154"/>
                <a:gd name="T64" fmla="*/ 151 w 154"/>
                <a:gd name="T65" fmla="*/ 54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5"/>
                  </a:lnTo>
                  <a:lnTo>
                    <a:pt x="152" y="93"/>
                  </a:lnTo>
                  <a:lnTo>
                    <a:pt x="151" y="101"/>
                  </a:lnTo>
                  <a:lnTo>
                    <a:pt x="147" y="107"/>
                  </a:lnTo>
                  <a:lnTo>
                    <a:pt x="145" y="114"/>
                  </a:lnTo>
                  <a:lnTo>
                    <a:pt x="141" y="120"/>
                  </a:lnTo>
                  <a:lnTo>
                    <a:pt x="136" y="126"/>
                  </a:lnTo>
                  <a:lnTo>
                    <a:pt x="131" y="132"/>
                  </a:lnTo>
                  <a:lnTo>
                    <a:pt x="126" y="137"/>
                  </a:lnTo>
                  <a:lnTo>
                    <a:pt x="120" y="141"/>
                  </a:lnTo>
                  <a:lnTo>
                    <a:pt x="113" y="145"/>
                  </a:lnTo>
                  <a:lnTo>
                    <a:pt x="107" y="149"/>
                  </a:lnTo>
                  <a:lnTo>
                    <a:pt x="99" y="151"/>
                  </a:lnTo>
                  <a:lnTo>
                    <a:pt x="92" y="153"/>
                  </a:lnTo>
                  <a:lnTo>
                    <a:pt x="84" y="154"/>
                  </a:lnTo>
                  <a:lnTo>
                    <a:pt x="76" y="154"/>
                  </a:lnTo>
                  <a:lnTo>
                    <a:pt x="76" y="154"/>
                  </a:lnTo>
                  <a:lnTo>
                    <a:pt x="68" y="154"/>
                  </a:lnTo>
                  <a:lnTo>
                    <a:pt x="62" y="153"/>
                  </a:lnTo>
                  <a:lnTo>
                    <a:pt x="54" y="151"/>
                  </a:lnTo>
                  <a:lnTo>
                    <a:pt x="47" y="149"/>
                  </a:lnTo>
                  <a:lnTo>
                    <a:pt x="40" y="145"/>
                  </a:lnTo>
                  <a:lnTo>
                    <a:pt x="34" y="141"/>
                  </a:lnTo>
                  <a:lnTo>
                    <a:pt x="28" y="137"/>
                  </a:lnTo>
                  <a:lnTo>
                    <a:pt x="23" y="132"/>
                  </a:lnTo>
                  <a:lnTo>
                    <a:pt x="17" y="126"/>
                  </a:lnTo>
                  <a:lnTo>
                    <a:pt x="14" y="120"/>
                  </a:lnTo>
                  <a:lnTo>
                    <a:pt x="9" y="114"/>
                  </a:lnTo>
                  <a:lnTo>
                    <a:pt x="6" y="107"/>
                  </a:lnTo>
                  <a:lnTo>
                    <a:pt x="3" y="101"/>
                  </a:lnTo>
                  <a:lnTo>
                    <a:pt x="1" y="93"/>
                  </a:lnTo>
                  <a:lnTo>
                    <a:pt x="0" y="85"/>
                  </a:lnTo>
                  <a:lnTo>
                    <a:pt x="0" y="78"/>
                  </a:lnTo>
                  <a:lnTo>
                    <a:pt x="0" y="78"/>
                  </a:lnTo>
                  <a:lnTo>
                    <a:pt x="0" y="70"/>
                  </a:lnTo>
                  <a:lnTo>
                    <a:pt x="1" y="62"/>
                  </a:lnTo>
                  <a:lnTo>
                    <a:pt x="3" y="54"/>
                  </a:lnTo>
                  <a:lnTo>
                    <a:pt x="6" y="47"/>
                  </a:lnTo>
                  <a:lnTo>
                    <a:pt x="9" y="40"/>
                  </a:lnTo>
                  <a:lnTo>
                    <a:pt x="14" y="34"/>
                  </a:lnTo>
                  <a:lnTo>
                    <a:pt x="17" y="29"/>
                  </a:lnTo>
                  <a:lnTo>
                    <a:pt x="23" y="23"/>
                  </a:lnTo>
                  <a:lnTo>
                    <a:pt x="28" y="18"/>
                  </a:lnTo>
                  <a:lnTo>
                    <a:pt x="34" y="14"/>
                  </a:lnTo>
                  <a:lnTo>
                    <a:pt x="40" y="9"/>
                  </a:lnTo>
                  <a:lnTo>
                    <a:pt x="47" y="7"/>
                  </a:lnTo>
                  <a:lnTo>
                    <a:pt x="54" y="3"/>
                  </a:lnTo>
                  <a:lnTo>
                    <a:pt x="62" y="2"/>
                  </a:lnTo>
                  <a:lnTo>
                    <a:pt x="68" y="1"/>
                  </a:lnTo>
                  <a:lnTo>
                    <a:pt x="76" y="0"/>
                  </a:lnTo>
                  <a:lnTo>
                    <a:pt x="76" y="0"/>
                  </a:lnTo>
                  <a:lnTo>
                    <a:pt x="84" y="1"/>
                  </a:lnTo>
                  <a:lnTo>
                    <a:pt x="92" y="2"/>
                  </a:lnTo>
                  <a:lnTo>
                    <a:pt x="99" y="3"/>
                  </a:lnTo>
                  <a:lnTo>
                    <a:pt x="107" y="7"/>
                  </a:lnTo>
                  <a:lnTo>
                    <a:pt x="113" y="9"/>
                  </a:lnTo>
                  <a:lnTo>
                    <a:pt x="120" y="14"/>
                  </a:lnTo>
                  <a:lnTo>
                    <a:pt x="126" y="18"/>
                  </a:lnTo>
                  <a:lnTo>
                    <a:pt x="131" y="23"/>
                  </a:lnTo>
                  <a:lnTo>
                    <a:pt x="136" y="29"/>
                  </a:lnTo>
                  <a:lnTo>
                    <a:pt x="141" y="34"/>
                  </a:lnTo>
                  <a:lnTo>
                    <a:pt x="145" y="40"/>
                  </a:lnTo>
                  <a:lnTo>
                    <a:pt x="147" y="47"/>
                  </a:lnTo>
                  <a:lnTo>
                    <a:pt x="151" y="54"/>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6" name="Freeform 2007">
              <a:extLst>
                <a:ext uri="{FF2B5EF4-FFF2-40B4-BE49-F238E27FC236}">
                  <a16:creationId xmlns:a16="http://schemas.microsoft.com/office/drawing/2014/main" id="{46400A96-DA81-4CC4-83D6-BA1BF3CB69D2}"/>
                </a:ext>
              </a:extLst>
            </p:cNvPr>
            <p:cNvSpPr>
              <a:spLocks/>
            </p:cNvSpPr>
            <p:nvPr/>
          </p:nvSpPr>
          <p:spPr bwMode="auto">
            <a:xfrm>
              <a:off x="8870950" y="3948113"/>
              <a:ext cx="49213" cy="49213"/>
            </a:xfrm>
            <a:custGeom>
              <a:avLst/>
              <a:gdLst>
                <a:gd name="T0" fmla="*/ 154 w 154"/>
                <a:gd name="T1" fmla="*/ 78 h 154"/>
                <a:gd name="T2" fmla="*/ 152 w 154"/>
                <a:gd name="T3" fmla="*/ 93 h 154"/>
                <a:gd name="T4" fmla="*/ 147 w 154"/>
                <a:gd name="T5" fmla="*/ 108 h 154"/>
                <a:gd name="T6" fmla="*/ 141 w 154"/>
                <a:gd name="T7" fmla="*/ 120 h 154"/>
                <a:gd name="T8" fmla="*/ 131 w 154"/>
                <a:gd name="T9" fmla="*/ 132 h 154"/>
                <a:gd name="T10" fmla="*/ 120 w 154"/>
                <a:gd name="T11" fmla="*/ 141 h 154"/>
                <a:gd name="T12" fmla="*/ 107 w 154"/>
                <a:gd name="T13" fmla="*/ 148 h 154"/>
                <a:gd name="T14" fmla="*/ 92 w 154"/>
                <a:gd name="T15" fmla="*/ 152 h 154"/>
                <a:gd name="T16" fmla="*/ 76 w 154"/>
                <a:gd name="T17" fmla="*/ 154 h 154"/>
                <a:gd name="T18" fmla="*/ 68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4 h 154"/>
                <a:gd name="T30" fmla="*/ 3 w 154"/>
                <a:gd name="T31" fmla="*/ 101 h 154"/>
                <a:gd name="T32" fmla="*/ 0 w 154"/>
                <a:gd name="T33" fmla="*/ 85 h 154"/>
                <a:gd name="T34" fmla="*/ 0 w 154"/>
                <a:gd name="T35" fmla="*/ 78 h 154"/>
                <a:gd name="T36" fmla="*/ 1 w 154"/>
                <a:gd name="T37" fmla="*/ 62 h 154"/>
                <a:gd name="T38" fmla="*/ 6 w 154"/>
                <a:gd name="T39" fmla="*/ 47 h 154"/>
                <a:gd name="T40" fmla="*/ 14 w 154"/>
                <a:gd name="T41" fmla="*/ 34 h 154"/>
                <a:gd name="T42" fmla="*/ 23 w 154"/>
                <a:gd name="T43" fmla="*/ 23 h 154"/>
                <a:gd name="T44" fmla="*/ 34 w 154"/>
                <a:gd name="T45" fmla="*/ 14 h 154"/>
                <a:gd name="T46" fmla="*/ 47 w 154"/>
                <a:gd name="T47" fmla="*/ 6 h 154"/>
                <a:gd name="T48" fmla="*/ 62 w 154"/>
                <a:gd name="T49" fmla="*/ 1 h 154"/>
                <a:gd name="T50" fmla="*/ 76 w 154"/>
                <a:gd name="T51" fmla="*/ 0 h 154"/>
                <a:gd name="T52" fmla="*/ 84 w 154"/>
                <a:gd name="T53" fmla="*/ 0 h 154"/>
                <a:gd name="T54" fmla="*/ 99 w 154"/>
                <a:gd name="T55" fmla="*/ 3 h 154"/>
                <a:gd name="T56" fmla="*/ 113 w 154"/>
                <a:gd name="T57" fmla="*/ 9 h 154"/>
                <a:gd name="T58" fmla="*/ 126 w 154"/>
                <a:gd name="T59" fmla="*/ 18 h 154"/>
                <a:gd name="T60" fmla="*/ 136 w 154"/>
                <a:gd name="T61" fmla="*/ 29 h 154"/>
                <a:gd name="T62" fmla="*/ 145 w 154"/>
                <a:gd name="T63" fmla="*/ 40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5"/>
                  </a:lnTo>
                  <a:lnTo>
                    <a:pt x="152" y="93"/>
                  </a:lnTo>
                  <a:lnTo>
                    <a:pt x="151" y="101"/>
                  </a:lnTo>
                  <a:lnTo>
                    <a:pt x="147" y="108"/>
                  </a:lnTo>
                  <a:lnTo>
                    <a:pt x="145" y="114"/>
                  </a:lnTo>
                  <a:lnTo>
                    <a:pt x="141" y="120"/>
                  </a:lnTo>
                  <a:lnTo>
                    <a:pt x="136" y="126"/>
                  </a:lnTo>
                  <a:lnTo>
                    <a:pt x="131" y="132"/>
                  </a:lnTo>
                  <a:lnTo>
                    <a:pt x="126" y="136"/>
                  </a:lnTo>
                  <a:lnTo>
                    <a:pt x="120" y="141"/>
                  </a:lnTo>
                  <a:lnTo>
                    <a:pt x="113" y="145"/>
                  </a:lnTo>
                  <a:lnTo>
                    <a:pt x="107" y="148"/>
                  </a:lnTo>
                  <a:lnTo>
                    <a:pt x="99" y="151"/>
                  </a:lnTo>
                  <a:lnTo>
                    <a:pt x="92" y="152"/>
                  </a:lnTo>
                  <a:lnTo>
                    <a:pt x="84" y="153"/>
                  </a:lnTo>
                  <a:lnTo>
                    <a:pt x="76" y="154"/>
                  </a:lnTo>
                  <a:lnTo>
                    <a:pt x="76" y="154"/>
                  </a:lnTo>
                  <a:lnTo>
                    <a:pt x="68" y="153"/>
                  </a:lnTo>
                  <a:lnTo>
                    <a:pt x="62" y="152"/>
                  </a:lnTo>
                  <a:lnTo>
                    <a:pt x="54" y="151"/>
                  </a:lnTo>
                  <a:lnTo>
                    <a:pt x="47" y="148"/>
                  </a:lnTo>
                  <a:lnTo>
                    <a:pt x="40" y="145"/>
                  </a:lnTo>
                  <a:lnTo>
                    <a:pt x="34" y="141"/>
                  </a:lnTo>
                  <a:lnTo>
                    <a:pt x="28" y="136"/>
                  </a:lnTo>
                  <a:lnTo>
                    <a:pt x="23" y="132"/>
                  </a:lnTo>
                  <a:lnTo>
                    <a:pt x="17" y="126"/>
                  </a:lnTo>
                  <a:lnTo>
                    <a:pt x="14" y="120"/>
                  </a:lnTo>
                  <a:lnTo>
                    <a:pt x="9" y="114"/>
                  </a:lnTo>
                  <a:lnTo>
                    <a:pt x="6" y="108"/>
                  </a:lnTo>
                  <a:lnTo>
                    <a:pt x="3" y="101"/>
                  </a:lnTo>
                  <a:lnTo>
                    <a:pt x="1" y="93"/>
                  </a:lnTo>
                  <a:lnTo>
                    <a:pt x="0" y="85"/>
                  </a:lnTo>
                  <a:lnTo>
                    <a:pt x="0" y="78"/>
                  </a:lnTo>
                  <a:lnTo>
                    <a:pt x="0" y="78"/>
                  </a:lnTo>
                  <a:lnTo>
                    <a:pt x="0" y="70"/>
                  </a:lnTo>
                  <a:lnTo>
                    <a:pt x="1" y="62"/>
                  </a:lnTo>
                  <a:lnTo>
                    <a:pt x="3" y="55"/>
                  </a:lnTo>
                  <a:lnTo>
                    <a:pt x="6" y="47"/>
                  </a:lnTo>
                  <a:lnTo>
                    <a:pt x="9" y="40"/>
                  </a:lnTo>
                  <a:lnTo>
                    <a:pt x="14" y="34"/>
                  </a:lnTo>
                  <a:lnTo>
                    <a:pt x="17" y="29"/>
                  </a:lnTo>
                  <a:lnTo>
                    <a:pt x="23" y="23"/>
                  </a:lnTo>
                  <a:lnTo>
                    <a:pt x="28" y="18"/>
                  </a:lnTo>
                  <a:lnTo>
                    <a:pt x="34" y="14"/>
                  </a:lnTo>
                  <a:lnTo>
                    <a:pt x="40" y="9"/>
                  </a:lnTo>
                  <a:lnTo>
                    <a:pt x="47" y="6"/>
                  </a:lnTo>
                  <a:lnTo>
                    <a:pt x="54" y="3"/>
                  </a:lnTo>
                  <a:lnTo>
                    <a:pt x="62" y="1"/>
                  </a:lnTo>
                  <a:lnTo>
                    <a:pt x="68" y="0"/>
                  </a:lnTo>
                  <a:lnTo>
                    <a:pt x="76" y="0"/>
                  </a:lnTo>
                  <a:lnTo>
                    <a:pt x="76" y="0"/>
                  </a:lnTo>
                  <a:lnTo>
                    <a:pt x="84" y="0"/>
                  </a:lnTo>
                  <a:lnTo>
                    <a:pt x="92" y="1"/>
                  </a:lnTo>
                  <a:lnTo>
                    <a:pt x="99" y="3"/>
                  </a:lnTo>
                  <a:lnTo>
                    <a:pt x="107" y="6"/>
                  </a:lnTo>
                  <a:lnTo>
                    <a:pt x="113" y="9"/>
                  </a:lnTo>
                  <a:lnTo>
                    <a:pt x="120" y="14"/>
                  </a:lnTo>
                  <a:lnTo>
                    <a:pt x="126" y="18"/>
                  </a:lnTo>
                  <a:lnTo>
                    <a:pt x="131" y="23"/>
                  </a:lnTo>
                  <a:lnTo>
                    <a:pt x="136" y="29"/>
                  </a:lnTo>
                  <a:lnTo>
                    <a:pt x="141" y="34"/>
                  </a:lnTo>
                  <a:lnTo>
                    <a:pt x="145" y="40"/>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7" name="Freeform 2008">
              <a:extLst>
                <a:ext uri="{FF2B5EF4-FFF2-40B4-BE49-F238E27FC236}">
                  <a16:creationId xmlns:a16="http://schemas.microsoft.com/office/drawing/2014/main" id="{03A2B45E-27D4-4243-ACC4-F9A7716F5217}"/>
                </a:ext>
              </a:extLst>
            </p:cNvPr>
            <p:cNvSpPr>
              <a:spLocks/>
            </p:cNvSpPr>
            <p:nvPr/>
          </p:nvSpPr>
          <p:spPr bwMode="auto">
            <a:xfrm>
              <a:off x="9078913" y="3948113"/>
              <a:ext cx="49213" cy="49213"/>
            </a:xfrm>
            <a:custGeom>
              <a:avLst/>
              <a:gdLst>
                <a:gd name="T0" fmla="*/ 153 w 153"/>
                <a:gd name="T1" fmla="*/ 78 h 154"/>
                <a:gd name="T2" fmla="*/ 152 w 153"/>
                <a:gd name="T3" fmla="*/ 93 h 154"/>
                <a:gd name="T4" fmla="*/ 147 w 153"/>
                <a:gd name="T5" fmla="*/ 108 h 154"/>
                <a:gd name="T6" fmla="*/ 140 w 153"/>
                <a:gd name="T7" fmla="*/ 120 h 154"/>
                <a:gd name="T8" fmla="*/ 131 w 153"/>
                <a:gd name="T9" fmla="*/ 132 h 154"/>
                <a:gd name="T10" fmla="*/ 120 w 153"/>
                <a:gd name="T11" fmla="*/ 141 h 154"/>
                <a:gd name="T12" fmla="*/ 106 w 153"/>
                <a:gd name="T13" fmla="*/ 148 h 154"/>
                <a:gd name="T14" fmla="*/ 91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1 h 154"/>
                <a:gd name="T32" fmla="*/ 0 w 153"/>
                <a:gd name="T33" fmla="*/ 85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8 h 154"/>
                <a:gd name="T60" fmla="*/ 136 w 153"/>
                <a:gd name="T61" fmla="*/ 29 h 154"/>
                <a:gd name="T62" fmla="*/ 144 w 153"/>
                <a:gd name="T63" fmla="*/ 40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5"/>
                  </a:lnTo>
                  <a:lnTo>
                    <a:pt x="152" y="93"/>
                  </a:lnTo>
                  <a:lnTo>
                    <a:pt x="150" y="101"/>
                  </a:lnTo>
                  <a:lnTo>
                    <a:pt x="147" y="108"/>
                  </a:lnTo>
                  <a:lnTo>
                    <a:pt x="144" y="114"/>
                  </a:lnTo>
                  <a:lnTo>
                    <a:pt x="140" y="120"/>
                  </a:lnTo>
                  <a:lnTo>
                    <a:pt x="136" y="126"/>
                  </a:lnTo>
                  <a:lnTo>
                    <a:pt x="131" y="132"/>
                  </a:lnTo>
                  <a:lnTo>
                    <a:pt x="126" y="136"/>
                  </a:lnTo>
                  <a:lnTo>
                    <a:pt x="120" y="141"/>
                  </a:lnTo>
                  <a:lnTo>
                    <a:pt x="113" y="145"/>
                  </a:lnTo>
                  <a:lnTo>
                    <a:pt x="106" y="148"/>
                  </a:lnTo>
                  <a:lnTo>
                    <a:pt x="99" y="151"/>
                  </a:lnTo>
                  <a:lnTo>
                    <a:pt x="91" y="152"/>
                  </a:lnTo>
                  <a:lnTo>
                    <a:pt x="84" y="153"/>
                  </a:lnTo>
                  <a:lnTo>
                    <a:pt x="76" y="154"/>
                  </a:lnTo>
                  <a:lnTo>
                    <a:pt x="76" y="154"/>
                  </a:lnTo>
                  <a:lnTo>
                    <a:pt x="68" y="153"/>
                  </a:lnTo>
                  <a:lnTo>
                    <a:pt x="60" y="152"/>
                  </a:lnTo>
                  <a:lnTo>
                    <a:pt x="53" y="151"/>
                  </a:lnTo>
                  <a:lnTo>
                    <a:pt x="47" y="148"/>
                  </a:lnTo>
                  <a:lnTo>
                    <a:pt x="40" y="145"/>
                  </a:lnTo>
                  <a:lnTo>
                    <a:pt x="33" y="141"/>
                  </a:lnTo>
                  <a:lnTo>
                    <a:pt x="27" y="136"/>
                  </a:lnTo>
                  <a:lnTo>
                    <a:pt x="21" y="132"/>
                  </a:lnTo>
                  <a:lnTo>
                    <a:pt x="17" y="126"/>
                  </a:lnTo>
                  <a:lnTo>
                    <a:pt x="12" y="120"/>
                  </a:lnTo>
                  <a:lnTo>
                    <a:pt x="9" y="114"/>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1" y="23"/>
                  </a:lnTo>
                  <a:lnTo>
                    <a:pt x="27" y="18"/>
                  </a:lnTo>
                  <a:lnTo>
                    <a:pt x="33" y="14"/>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20" y="14"/>
                  </a:lnTo>
                  <a:lnTo>
                    <a:pt x="126" y="18"/>
                  </a:lnTo>
                  <a:lnTo>
                    <a:pt x="131" y="23"/>
                  </a:lnTo>
                  <a:lnTo>
                    <a:pt x="136" y="29"/>
                  </a:lnTo>
                  <a:lnTo>
                    <a:pt x="140" y="34"/>
                  </a:lnTo>
                  <a:lnTo>
                    <a:pt x="144" y="40"/>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8" name="Freeform 2009">
              <a:extLst>
                <a:ext uri="{FF2B5EF4-FFF2-40B4-BE49-F238E27FC236}">
                  <a16:creationId xmlns:a16="http://schemas.microsoft.com/office/drawing/2014/main" id="{D5CBCCD8-AB6E-47E0-898E-4B226DD9F53F}"/>
                </a:ext>
              </a:extLst>
            </p:cNvPr>
            <p:cNvSpPr>
              <a:spLocks/>
            </p:cNvSpPr>
            <p:nvPr/>
          </p:nvSpPr>
          <p:spPr bwMode="auto">
            <a:xfrm>
              <a:off x="8939213" y="4081463"/>
              <a:ext cx="49213" cy="49213"/>
            </a:xfrm>
            <a:custGeom>
              <a:avLst/>
              <a:gdLst>
                <a:gd name="T0" fmla="*/ 155 w 155"/>
                <a:gd name="T1" fmla="*/ 76 h 153"/>
                <a:gd name="T2" fmla="*/ 152 w 155"/>
                <a:gd name="T3" fmla="*/ 92 h 153"/>
                <a:gd name="T4" fmla="*/ 148 w 155"/>
                <a:gd name="T5" fmla="*/ 106 h 153"/>
                <a:gd name="T6" fmla="*/ 141 w 155"/>
                <a:gd name="T7" fmla="*/ 120 h 153"/>
                <a:gd name="T8" fmla="*/ 132 w 155"/>
                <a:gd name="T9" fmla="*/ 131 h 153"/>
                <a:gd name="T10" fmla="*/ 120 w 155"/>
                <a:gd name="T11" fmla="*/ 140 h 153"/>
                <a:gd name="T12" fmla="*/ 107 w 155"/>
                <a:gd name="T13" fmla="*/ 147 h 153"/>
                <a:gd name="T14" fmla="*/ 93 w 155"/>
                <a:gd name="T15" fmla="*/ 152 h 153"/>
                <a:gd name="T16" fmla="*/ 77 w 155"/>
                <a:gd name="T17" fmla="*/ 153 h 153"/>
                <a:gd name="T18" fmla="*/ 69 w 155"/>
                <a:gd name="T19" fmla="*/ 153 h 153"/>
                <a:gd name="T20" fmla="*/ 54 w 155"/>
                <a:gd name="T21" fmla="*/ 149 h 153"/>
                <a:gd name="T22" fmla="*/ 40 w 155"/>
                <a:gd name="T23" fmla="*/ 144 h 153"/>
                <a:gd name="T24" fmla="*/ 28 w 155"/>
                <a:gd name="T25" fmla="*/ 136 h 153"/>
                <a:gd name="T26" fmla="*/ 17 w 155"/>
                <a:gd name="T27" fmla="*/ 125 h 153"/>
                <a:gd name="T28" fmla="*/ 9 w 155"/>
                <a:gd name="T29" fmla="*/ 113 h 153"/>
                <a:gd name="T30" fmla="*/ 4 w 155"/>
                <a:gd name="T31" fmla="*/ 99 h 153"/>
                <a:gd name="T32" fmla="*/ 0 w 155"/>
                <a:gd name="T33" fmla="*/ 84 h 153"/>
                <a:gd name="T34" fmla="*/ 0 w 155"/>
                <a:gd name="T35" fmla="*/ 76 h 153"/>
                <a:gd name="T36" fmla="*/ 1 w 155"/>
                <a:gd name="T37" fmla="*/ 60 h 153"/>
                <a:gd name="T38" fmla="*/ 6 w 155"/>
                <a:gd name="T39" fmla="*/ 47 h 153"/>
                <a:gd name="T40" fmla="*/ 13 w 155"/>
                <a:gd name="T41" fmla="*/ 33 h 153"/>
                <a:gd name="T42" fmla="*/ 23 w 155"/>
                <a:gd name="T43" fmla="*/ 21 h 153"/>
                <a:gd name="T44" fmla="*/ 33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6 w 155"/>
                <a:gd name="T61" fmla="*/ 27 h 153"/>
                <a:gd name="T62" fmla="*/ 144 w 155"/>
                <a:gd name="T63" fmla="*/ 40 h 153"/>
                <a:gd name="T64" fmla="*/ 151 w 155"/>
                <a:gd name="T65" fmla="*/ 53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2" y="92"/>
                  </a:lnTo>
                  <a:lnTo>
                    <a:pt x="151" y="99"/>
                  </a:lnTo>
                  <a:lnTo>
                    <a:pt x="148" y="106"/>
                  </a:lnTo>
                  <a:lnTo>
                    <a:pt x="144" y="113"/>
                  </a:lnTo>
                  <a:lnTo>
                    <a:pt x="141" y="120"/>
                  </a:lnTo>
                  <a:lnTo>
                    <a:pt x="136" y="125"/>
                  </a:lnTo>
                  <a:lnTo>
                    <a:pt x="132" y="131"/>
                  </a:lnTo>
                  <a:lnTo>
                    <a:pt x="126" y="136"/>
                  </a:lnTo>
                  <a:lnTo>
                    <a:pt x="120" y="140"/>
                  </a:lnTo>
                  <a:lnTo>
                    <a:pt x="114" y="144"/>
                  </a:lnTo>
                  <a:lnTo>
                    <a:pt x="107" y="147"/>
                  </a:lnTo>
                  <a:lnTo>
                    <a:pt x="100" y="149"/>
                  </a:lnTo>
                  <a:lnTo>
                    <a:pt x="93" y="152"/>
                  </a:lnTo>
                  <a:lnTo>
                    <a:pt x="85" y="153"/>
                  </a:lnTo>
                  <a:lnTo>
                    <a:pt x="77" y="153"/>
                  </a:lnTo>
                  <a:lnTo>
                    <a:pt x="77" y="153"/>
                  </a:lnTo>
                  <a:lnTo>
                    <a:pt x="69" y="153"/>
                  </a:lnTo>
                  <a:lnTo>
                    <a:pt x="62" y="152"/>
                  </a:lnTo>
                  <a:lnTo>
                    <a:pt x="54" y="149"/>
                  </a:lnTo>
                  <a:lnTo>
                    <a:pt x="47" y="147"/>
                  </a:lnTo>
                  <a:lnTo>
                    <a:pt x="40" y="144"/>
                  </a:lnTo>
                  <a:lnTo>
                    <a:pt x="33" y="140"/>
                  </a:lnTo>
                  <a:lnTo>
                    <a:pt x="28" y="136"/>
                  </a:lnTo>
                  <a:lnTo>
                    <a:pt x="23" y="131"/>
                  </a:lnTo>
                  <a:lnTo>
                    <a:pt x="17" y="125"/>
                  </a:lnTo>
                  <a:lnTo>
                    <a:pt x="13" y="120"/>
                  </a:lnTo>
                  <a:lnTo>
                    <a:pt x="9" y="113"/>
                  </a:lnTo>
                  <a:lnTo>
                    <a:pt x="6" y="106"/>
                  </a:lnTo>
                  <a:lnTo>
                    <a:pt x="4" y="99"/>
                  </a:lnTo>
                  <a:lnTo>
                    <a:pt x="1" y="92"/>
                  </a:lnTo>
                  <a:lnTo>
                    <a:pt x="0" y="84"/>
                  </a:lnTo>
                  <a:lnTo>
                    <a:pt x="0" y="76"/>
                  </a:lnTo>
                  <a:lnTo>
                    <a:pt x="0" y="76"/>
                  </a:lnTo>
                  <a:lnTo>
                    <a:pt x="0" y="68"/>
                  </a:lnTo>
                  <a:lnTo>
                    <a:pt x="1" y="60"/>
                  </a:lnTo>
                  <a:lnTo>
                    <a:pt x="4" y="53"/>
                  </a:lnTo>
                  <a:lnTo>
                    <a:pt x="6" y="47"/>
                  </a:lnTo>
                  <a:lnTo>
                    <a:pt x="9" y="40"/>
                  </a:lnTo>
                  <a:lnTo>
                    <a:pt x="13" y="33"/>
                  </a:lnTo>
                  <a:lnTo>
                    <a:pt x="17" y="27"/>
                  </a:lnTo>
                  <a:lnTo>
                    <a:pt x="23" y="21"/>
                  </a:lnTo>
                  <a:lnTo>
                    <a:pt x="28" y="17"/>
                  </a:lnTo>
                  <a:lnTo>
                    <a:pt x="33"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1" y="53"/>
                  </a:lnTo>
                  <a:lnTo>
                    <a:pt x="152"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9" name="Freeform 2010">
              <a:extLst>
                <a:ext uri="{FF2B5EF4-FFF2-40B4-BE49-F238E27FC236}">
                  <a16:creationId xmlns:a16="http://schemas.microsoft.com/office/drawing/2014/main" id="{349AC233-DA16-4552-A410-97263A5DD338}"/>
                </a:ext>
              </a:extLst>
            </p:cNvPr>
            <p:cNvSpPr>
              <a:spLocks/>
            </p:cNvSpPr>
            <p:nvPr/>
          </p:nvSpPr>
          <p:spPr bwMode="auto">
            <a:xfrm>
              <a:off x="9009063" y="4081463"/>
              <a:ext cx="49213" cy="49213"/>
            </a:xfrm>
            <a:custGeom>
              <a:avLst/>
              <a:gdLst>
                <a:gd name="T0" fmla="*/ 153 w 153"/>
                <a:gd name="T1" fmla="*/ 76 h 153"/>
                <a:gd name="T2" fmla="*/ 152 w 153"/>
                <a:gd name="T3" fmla="*/ 92 h 153"/>
                <a:gd name="T4" fmla="*/ 147 w 153"/>
                <a:gd name="T5" fmla="*/ 106 h 153"/>
                <a:gd name="T6" fmla="*/ 141 w 153"/>
                <a:gd name="T7" fmla="*/ 120 h 153"/>
                <a:gd name="T8" fmla="*/ 131 w 153"/>
                <a:gd name="T9" fmla="*/ 131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4 w 153"/>
                <a:gd name="T21" fmla="*/ 149 h 153"/>
                <a:gd name="T22" fmla="*/ 40 w 153"/>
                <a:gd name="T23" fmla="*/ 144 h 153"/>
                <a:gd name="T24" fmla="*/ 27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6 w 153"/>
                <a:gd name="T39" fmla="*/ 47 h 153"/>
                <a:gd name="T40" fmla="*/ 12 w 153"/>
                <a:gd name="T41" fmla="*/ 33 h 153"/>
                <a:gd name="T42" fmla="*/ 23 w 153"/>
                <a:gd name="T43" fmla="*/ 21 h 153"/>
                <a:gd name="T44" fmla="*/ 34 w 153"/>
                <a:gd name="T45" fmla="*/ 12 h 153"/>
                <a:gd name="T46" fmla="*/ 47 w 153"/>
                <a:gd name="T47" fmla="*/ 5 h 153"/>
                <a:gd name="T48" fmla="*/ 62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1" y="120"/>
                  </a:lnTo>
                  <a:lnTo>
                    <a:pt x="136" y="125"/>
                  </a:lnTo>
                  <a:lnTo>
                    <a:pt x="131" y="131"/>
                  </a:lnTo>
                  <a:lnTo>
                    <a:pt x="126" y="136"/>
                  </a:lnTo>
                  <a:lnTo>
                    <a:pt x="120" y="140"/>
                  </a:lnTo>
                  <a:lnTo>
                    <a:pt x="113" y="144"/>
                  </a:lnTo>
                  <a:lnTo>
                    <a:pt x="106" y="147"/>
                  </a:lnTo>
                  <a:lnTo>
                    <a:pt x="99" y="149"/>
                  </a:lnTo>
                  <a:lnTo>
                    <a:pt x="92" y="152"/>
                  </a:lnTo>
                  <a:lnTo>
                    <a:pt x="84" y="153"/>
                  </a:lnTo>
                  <a:lnTo>
                    <a:pt x="76" y="153"/>
                  </a:lnTo>
                  <a:lnTo>
                    <a:pt x="76" y="153"/>
                  </a:lnTo>
                  <a:lnTo>
                    <a:pt x="68" y="153"/>
                  </a:lnTo>
                  <a:lnTo>
                    <a:pt x="62" y="152"/>
                  </a:lnTo>
                  <a:lnTo>
                    <a:pt x="54" y="149"/>
                  </a:lnTo>
                  <a:lnTo>
                    <a:pt x="47" y="147"/>
                  </a:lnTo>
                  <a:lnTo>
                    <a:pt x="40" y="144"/>
                  </a:lnTo>
                  <a:lnTo>
                    <a:pt x="34" y="140"/>
                  </a:lnTo>
                  <a:lnTo>
                    <a:pt x="27" y="136"/>
                  </a:lnTo>
                  <a:lnTo>
                    <a:pt x="23" y="131"/>
                  </a:lnTo>
                  <a:lnTo>
                    <a:pt x="17" y="125"/>
                  </a:lnTo>
                  <a:lnTo>
                    <a:pt x="12" y="120"/>
                  </a:lnTo>
                  <a:lnTo>
                    <a:pt x="9" y="113"/>
                  </a:lnTo>
                  <a:lnTo>
                    <a:pt x="6" y="106"/>
                  </a:lnTo>
                  <a:lnTo>
                    <a:pt x="3" y="99"/>
                  </a:lnTo>
                  <a:lnTo>
                    <a:pt x="1" y="92"/>
                  </a:lnTo>
                  <a:lnTo>
                    <a:pt x="0" y="84"/>
                  </a:lnTo>
                  <a:lnTo>
                    <a:pt x="0" y="76"/>
                  </a:lnTo>
                  <a:lnTo>
                    <a:pt x="0" y="76"/>
                  </a:lnTo>
                  <a:lnTo>
                    <a:pt x="0" y="68"/>
                  </a:lnTo>
                  <a:lnTo>
                    <a:pt x="1" y="60"/>
                  </a:lnTo>
                  <a:lnTo>
                    <a:pt x="3" y="53"/>
                  </a:lnTo>
                  <a:lnTo>
                    <a:pt x="6" y="47"/>
                  </a:lnTo>
                  <a:lnTo>
                    <a:pt x="9" y="40"/>
                  </a:lnTo>
                  <a:lnTo>
                    <a:pt x="12" y="33"/>
                  </a:lnTo>
                  <a:lnTo>
                    <a:pt x="17" y="27"/>
                  </a:lnTo>
                  <a:lnTo>
                    <a:pt x="23" y="21"/>
                  </a:lnTo>
                  <a:lnTo>
                    <a:pt x="27" y="17"/>
                  </a:lnTo>
                  <a:lnTo>
                    <a:pt x="34"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7"/>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0" name="Freeform 2011">
              <a:extLst>
                <a:ext uri="{FF2B5EF4-FFF2-40B4-BE49-F238E27FC236}">
                  <a16:creationId xmlns:a16="http://schemas.microsoft.com/office/drawing/2014/main" id="{2E3068A5-8BE3-4F36-B7B5-3FD480AE42BE}"/>
                </a:ext>
              </a:extLst>
            </p:cNvPr>
            <p:cNvSpPr>
              <a:spLocks/>
            </p:cNvSpPr>
            <p:nvPr/>
          </p:nvSpPr>
          <p:spPr bwMode="auto">
            <a:xfrm>
              <a:off x="8870950" y="4081463"/>
              <a:ext cx="49213" cy="49213"/>
            </a:xfrm>
            <a:custGeom>
              <a:avLst/>
              <a:gdLst>
                <a:gd name="T0" fmla="*/ 154 w 154"/>
                <a:gd name="T1" fmla="*/ 76 h 153"/>
                <a:gd name="T2" fmla="*/ 152 w 154"/>
                <a:gd name="T3" fmla="*/ 92 h 153"/>
                <a:gd name="T4" fmla="*/ 147 w 154"/>
                <a:gd name="T5" fmla="*/ 106 h 153"/>
                <a:gd name="T6" fmla="*/ 141 w 154"/>
                <a:gd name="T7" fmla="*/ 120 h 153"/>
                <a:gd name="T8" fmla="*/ 131 w 154"/>
                <a:gd name="T9" fmla="*/ 131 h 153"/>
                <a:gd name="T10" fmla="*/ 120 w 154"/>
                <a:gd name="T11" fmla="*/ 140 h 153"/>
                <a:gd name="T12" fmla="*/ 107 w 154"/>
                <a:gd name="T13" fmla="*/ 147 h 153"/>
                <a:gd name="T14" fmla="*/ 92 w 154"/>
                <a:gd name="T15" fmla="*/ 152 h 153"/>
                <a:gd name="T16" fmla="*/ 76 w 154"/>
                <a:gd name="T17" fmla="*/ 153 h 153"/>
                <a:gd name="T18" fmla="*/ 68 w 154"/>
                <a:gd name="T19" fmla="*/ 153 h 153"/>
                <a:gd name="T20" fmla="*/ 54 w 154"/>
                <a:gd name="T21" fmla="*/ 149 h 153"/>
                <a:gd name="T22" fmla="*/ 40 w 154"/>
                <a:gd name="T23" fmla="*/ 144 h 153"/>
                <a:gd name="T24" fmla="*/ 28 w 154"/>
                <a:gd name="T25" fmla="*/ 136 h 153"/>
                <a:gd name="T26" fmla="*/ 17 w 154"/>
                <a:gd name="T27" fmla="*/ 125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6 w 154"/>
                <a:gd name="T39" fmla="*/ 47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7" y="106"/>
                  </a:lnTo>
                  <a:lnTo>
                    <a:pt x="145" y="113"/>
                  </a:lnTo>
                  <a:lnTo>
                    <a:pt x="141" y="120"/>
                  </a:lnTo>
                  <a:lnTo>
                    <a:pt x="136" y="125"/>
                  </a:lnTo>
                  <a:lnTo>
                    <a:pt x="131" y="131"/>
                  </a:lnTo>
                  <a:lnTo>
                    <a:pt x="126" y="136"/>
                  </a:lnTo>
                  <a:lnTo>
                    <a:pt x="120" y="140"/>
                  </a:lnTo>
                  <a:lnTo>
                    <a:pt x="113" y="144"/>
                  </a:lnTo>
                  <a:lnTo>
                    <a:pt x="107" y="147"/>
                  </a:lnTo>
                  <a:lnTo>
                    <a:pt x="99" y="149"/>
                  </a:lnTo>
                  <a:lnTo>
                    <a:pt x="92" y="152"/>
                  </a:lnTo>
                  <a:lnTo>
                    <a:pt x="84" y="153"/>
                  </a:lnTo>
                  <a:lnTo>
                    <a:pt x="76" y="153"/>
                  </a:lnTo>
                  <a:lnTo>
                    <a:pt x="76" y="153"/>
                  </a:lnTo>
                  <a:lnTo>
                    <a:pt x="68" y="153"/>
                  </a:lnTo>
                  <a:lnTo>
                    <a:pt x="62" y="152"/>
                  </a:lnTo>
                  <a:lnTo>
                    <a:pt x="54" y="149"/>
                  </a:lnTo>
                  <a:lnTo>
                    <a:pt x="47" y="147"/>
                  </a:lnTo>
                  <a:lnTo>
                    <a:pt x="40" y="144"/>
                  </a:lnTo>
                  <a:lnTo>
                    <a:pt x="34" y="140"/>
                  </a:lnTo>
                  <a:lnTo>
                    <a:pt x="28" y="136"/>
                  </a:lnTo>
                  <a:lnTo>
                    <a:pt x="23" y="131"/>
                  </a:lnTo>
                  <a:lnTo>
                    <a:pt x="17" y="125"/>
                  </a:lnTo>
                  <a:lnTo>
                    <a:pt x="14" y="120"/>
                  </a:lnTo>
                  <a:lnTo>
                    <a:pt x="9" y="113"/>
                  </a:lnTo>
                  <a:lnTo>
                    <a:pt x="6" y="106"/>
                  </a:lnTo>
                  <a:lnTo>
                    <a:pt x="3" y="99"/>
                  </a:lnTo>
                  <a:lnTo>
                    <a:pt x="1" y="92"/>
                  </a:lnTo>
                  <a:lnTo>
                    <a:pt x="0" y="84"/>
                  </a:lnTo>
                  <a:lnTo>
                    <a:pt x="0" y="76"/>
                  </a:lnTo>
                  <a:lnTo>
                    <a:pt x="0" y="76"/>
                  </a:lnTo>
                  <a:lnTo>
                    <a:pt x="0" y="68"/>
                  </a:lnTo>
                  <a:lnTo>
                    <a:pt x="1" y="60"/>
                  </a:lnTo>
                  <a:lnTo>
                    <a:pt x="3" y="53"/>
                  </a:lnTo>
                  <a:lnTo>
                    <a:pt x="6" y="47"/>
                  </a:lnTo>
                  <a:lnTo>
                    <a:pt x="9" y="40"/>
                  </a:lnTo>
                  <a:lnTo>
                    <a:pt x="14" y="33"/>
                  </a:lnTo>
                  <a:lnTo>
                    <a:pt x="17" y="27"/>
                  </a:lnTo>
                  <a:lnTo>
                    <a:pt x="23" y="21"/>
                  </a:lnTo>
                  <a:lnTo>
                    <a:pt x="28" y="17"/>
                  </a:lnTo>
                  <a:lnTo>
                    <a:pt x="34" y="12"/>
                  </a:lnTo>
                  <a:lnTo>
                    <a:pt x="40" y="9"/>
                  </a:lnTo>
                  <a:lnTo>
                    <a:pt x="47" y="5"/>
                  </a:lnTo>
                  <a:lnTo>
                    <a:pt x="54" y="3"/>
                  </a:lnTo>
                  <a:lnTo>
                    <a:pt x="62" y="1"/>
                  </a:lnTo>
                  <a:lnTo>
                    <a:pt x="68" y="0"/>
                  </a:lnTo>
                  <a:lnTo>
                    <a:pt x="76" y="0"/>
                  </a:lnTo>
                  <a:lnTo>
                    <a:pt x="76" y="0"/>
                  </a:lnTo>
                  <a:lnTo>
                    <a:pt x="84" y="0"/>
                  </a:lnTo>
                  <a:lnTo>
                    <a:pt x="92" y="1"/>
                  </a:lnTo>
                  <a:lnTo>
                    <a:pt x="99" y="3"/>
                  </a:lnTo>
                  <a:lnTo>
                    <a:pt x="107" y="5"/>
                  </a:lnTo>
                  <a:lnTo>
                    <a:pt x="113" y="9"/>
                  </a:lnTo>
                  <a:lnTo>
                    <a:pt x="120" y="12"/>
                  </a:lnTo>
                  <a:lnTo>
                    <a:pt x="126" y="17"/>
                  </a:lnTo>
                  <a:lnTo>
                    <a:pt x="131" y="21"/>
                  </a:lnTo>
                  <a:lnTo>
                    <a:pt x="136" y="27"/>
                  </a:lnTo>
                  <a:lnTo>
                    <a:pt x="141" y="33"/>
                  </a:lnTo>
                  <a:lnTo>
                    <a:pt x="145" y="40"/>
                  </a:lnTo>
                  <a:lnTo>
                    <a:pt x="147" y="47"/>
                  </a:lnTo>
                  <a:lnTo>
                    <a:pt x="151" y="53"/>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1" name="Freeform 2012">
              <a:extLst>
                <a:ext uri="{FF2B5EF4-FFF2-40B4-BE49-F238E27FC236}">
                  <a16:creationId xmlns:a16="http://schemas.microsoft.com/office/drawing/2014/main" id="{C814963D-7330-474D-80D8-1A65B8A70853}"/>
                </a:ext>
              </a:extLst>
            </p:cNvPr>
            <p:cNvSpPr>
              <a:spLocks/>
            </p:cNvSpPr>
            <p:nvPr/>
          </p:nvSpPr>
          <p:spPr bwMode="auto">
            <a:xfrm>
              <a:off x="8939213" y="4291013"/>
              <a:ext cx="49213" cy="47625"/>
            </a:xfrm>
            <a:custGeom>
              <a:avLst/>
              <a:gdLst>
                <a:gd name="T0" fmla="*/ 155 w 155"/>
                <a:gd name="T1" fmla="*/ 76 h 153"/>
                <a:gd name="T2" fmla="*/ 152 w 155"/>
                <a:gd name="T3" fmla="*/ 92 h 153"/>
                <a:gd name="T4" fmla="*/ 148 w 155"/>
                <a:gd name="T5" fmla="*/ 106 h 153"/>
                <a:gd name="T6" fmla="*/ 141 w 155"/>
                <a:gd name="T7" fmla="*/ 120 h 153"/>
                <a:gd name="T8" fmla="*/ 132 w 155"/>
                <a:gd name="T9" fmla="*/ 131 h 153"/>
                <a:gd name="T10" fmla="*/ 120 w 155"/>
                <a:gd name="T11" fmla="*/ 140 h 153"/>
                <a:gd name="T12" fmla="*/ 107 w 155"/>
                <a:gd name="T13" fmla="*/ 147 h 153"/>
                <a:gd name="T14" fmla="*/ 93 w 155"/>
                <a:gd name="T15" fmla="*/ 152 h 153"/>
                <a:gd name="T16" fmla="*/ 77 w 155"/>
                <a:gd name="T17" fmla="*/ 153 h 153"/>
                <a:gd name="T18" fmla="*/ 69 w 155"/>
                <a:gd name="T19" fmla="*/ 153 h 153"/>
                <a:gd name="T20" fmla="*/ 54 w 155"/>
                <a:gd name="T21" fmla="*/ 149 h 153"/>
                <a:gd name="T22" fmla="*/ 40 w 155"/>
                <a:gd name="T23" fmla="*/ 144 h 153"/>
                <a:gd name="T24" fmla="*/ 28 w 155"/>
                <a:gd name="T25" fmla="*/ 136 h 153"/>
                <a:gd name="T26" fmla="*/ 17 w 155"/>
                <a:gd name="T27" fmla="*/ 125 h 153"/>
                <a:gd name="T28" fmla="*/ 9 w 155"/>
                <a:gd name="T29" fmla="*/ 113 h 153"/>
                <a:gd name="T30" fmla="*/ 4 w 155"/>
                <a:gd name="T31" fmla="*/ 99 h 153"/>
                <a:gd name="T32" fmla="*/ 0 w 155"/>
                <a:gd name="T33" fmla="*/ 84 h 153"/>
                <a:gd name="T34" fmla="*/ 0 w 155"/>
                <a:gd name="T35" fmla="*/ 76 h 153"/>
                <a:gd name="T36" fmla="*/ 1 w 155"/>
                <a:gd name="T37" fmla="*/ 60 h 153"/>
                <a:gd name="T38" fmla="*/ 6 w 155"/>
                <a:gd name="T39" fmla="*/ 46 h 153"/>
                <a:gd name="T40" fmla="*/ 13 w 155"/>
                <a:gd name="T41" fmla="*/ 33 h 153"/>
                <a:gd name="T42" fmla="*/ 23 w 155"/>
                <a:gd name="T43" fmla="*/ 21 h 153"/>
                <a:gd name="T44" fmla="*/ 33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6 w 155"/>
                <a:gd name="T61" fmla="*/ 27 h 153"/>
                <a:gd name="T62" fmla="*/ 144 w 155"/>
                <a:gd name="T63" fmla="*/ 40 h 153"/>
                <a:gd name="T64" fmla="*/ 151 w 155"/>
                <a:gd name="T65" fmla="*/ 53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2" y="92"/>
                  </a:lnTo>
                  <a:lnTo>
                    <a:pt x="151" y="99"/>
                  </a:lnTo>
                  <a:lnTo>
                    <a:pt x="148" y="106"/>
                  </a:lnTo>
                  <a:lnTo>
                    <a:pt x="144" y="113"/>
                  </a:lnTo>
                  <a:lnTo>
                    <a:pt x="141" y="120"/>
                  </a:lnTo>
                  <a:lnTo>
                    <a:pt x="136" y="125"/>
                  </a:lnTo>
                  <a:lnTo>
                    <a:pt x="132" y="131"/>
                  </a:lnTo>
                  <a:lnTo>
                    <a:pt x="126" y="136"/>
                  </a:lnTo>
                  <a:lnTo>
                    <a:pt x="120" y="140"/>
                  </a:lnTo>
                  <a:lnTo>
                    <a:pt x="114" y="144"/>
                  </a:lnTo>
                  <a:lnTo>
                    <a:pt x="107" y="147"/>
                  </a:lnTo>
                  <a:lnTo>
                    <a:pt x="100" y="149"/>
                  </a:lnTo>
                  <a:lnTo>
                    <a:pt x="93" y="152"/>
                  </a:lnTo>
                  <a:lnTo>
                    <a:pt x="85" y="153"/>
                  </a:lnTo>
                  <a:lnTo>
                    <a:pt x="77" y="153"/>
                  </a:lnTo>
                  <a:lnTo>
                    <a:pt x="77" y="153"/>
                  </a:lnTo>
                  <a:lnTo>
                    <a:pt x="69" y="153"/>
                  </a:lnTo>
                  <a:lnTo>
                    <a:pt x="62" y="152"/>
                  </a:lnTo>
                  <a:lnTo>
                    <a:pt x="54" y="149"/>
                  </a:lnTo>
                  <a:lnTo>
                    <a:pt x="47" y="147"/>
                  </a:lnTo>
                  <a:lnTo>
                    <a:pt x="40" y="144"/>
                  </a:lnTo>
                  <a:lnTo>
                    <a:pt x="33" y="140"/>
                  </a:lnTo>
                  <a:lnTo>
                    <a:pt x="28" y="136"/>
                  </a:lnTo>
                  <a:lnTo>
                    <a:pt x="23" y="131"/>
                  </a:lnTo>
                  <a:lnTo>
                    <a:pt x="17" y="125"/>
                  </a:lnTo>
                  <a:lnTo>
                    <a:pt x="13" y="120"/>
                  </a:lnTo>
                  <a:lnTo>
                    <a:pt x="9" y="113"/>
                  </a:lnTo>
                  <a:lnTo>
                    <a:pt x="6" y="106"/>
                  </a:lnTo>
                  <a:lnTo>
                    <a:pt x="4" y="99"/>
                  </a:lnTo>
                  <a:lnTo>
                    <a:pt x="1" y="92"/>
                  </a:lnTo>
                  <a:lnTo>
                    <a:pt x="0" y="84"/>
                  </a:lnTo>
                  <a:lnTo>
                    <a:pt x="0" y="76"/>
                  </a:lnTo>
                  <a:lnTo>
                    <a:pt x="0" y="76"/>
                  </a:lnTo>
                  <a:lnTo>
                    <a:pt x="0" y="68"/>
                  </a:lnTo>
                  <a:lnTo>
                    <a:pt x="1" y="60"/>
                  </a:lnTo>
                  <a:lnTo>
                    <a:pt x="4" y="53"/>
                  </a:lnTo>
                  <a:lnTo>
                    <a:pt x="6" y="46"/>
                  </a:lnTo>
                  <a:lnTo>
                    <a:pt x="9" y="40"/>
                  </a:lnTo>
                  <a:lnTo>
                    <a:pt x="13" y="33"/>
                  </a:lnTo>
                  <a:lnTo>
                    <a:pt x="17" y="27"/>
                  </a:lnTo>
                  <a:lnTo>
                    <a:pt x="23" y="21"/>
                  </a:lnTo>
                  <a:lnTo>
                    <a:pt x="28" y="17"/>
                  </a:lnTo>
                  <a:lnTo>
                    <a:pt x="33"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6"/>
                  </a:lnTo>
                  <a:lnTo>
                    <a:pt x="151" y="53"/>
                  </a:lnTo>
                  <a:lnTo>
                    <a:pt x="152"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2" name="Freeform 2013">
              <a:extLst>
                <a:ext uri="{FF2B5EF4-FFF2-40B4-BE49-F238E27FC236}">
                  <a16:creationId xmlns:a16="http://schemas.microsoft.com/office/drawing/2014/main" id="{492DD80D-744D-4226-AC1E-CB93EC330D59}"/>
                </a:ext>
              </a:extLst>
            </p:cNvPr>
            <p:cNvSpPr>
              <a:spLocks/>
            </p:cNvSpPr>
            <p:nvPr/>
          </p:nvSpPr>
          <p:spPr bwMode="auto">
            <a:xfrm>
              <a:off x="8870950" y="4291013"/>
              <a:ext cx="49213" cy="47625"/>
            </a:xfrm>
            <a:custGeom>
              <a:avLst/>
              <a:gdLst>
                <a:gd name="T0" fmla="*/ 154 w 154"/>
                <a:gd name="T1" fmla="*/ 76 h 153"/>
                <a:gd name="T2" fmla="*/ 152 w 154"/>
                <a:gd name="T3" fmla="*/ 92 h 153"/>
                <a:gd name="T4" fmla="*/ 147 w 154"/>
                <a:gd name="T5" fmla="*/ 106 h 153"/>
                <a:gd name="T6" fmla="*/ 141 w 154"/>
                <a:gd name="T7" fmla="*/ 120 h 153"/>
                <a:gd name="T8" fmla="*/ 131 w 154"/>
                <a:gd name="T9" fmla="*/ 131 h 153"/>
                <a:gd name="T10" fmla="*/ 120 w 154"/>
                <a:gd name="T11" fmla="*/ 140 h 153"/>
                <a:gd name="T12" fmla="*/ 107 w 154"/>
                <a:gd name="T13" fmla="*/ 147 h 153"/>
                <a:gd name="T14" fmla="*/ 92 w 154"/>
                <a:gd name="T15" fmla="*/ 152 h 153"/>
                <a:gd name="T16" fmla="*/ 76 w 154"/>
                <a:gd name="T17" fmla="*/ 153 h 153"/>
                <a:gd name="T18" fmla="*/ 68 w 154"/>
                <a:gd name="T19" fmla="*/ 153 h 153"/>
                <a:gd name="T20" fmla="*/ 54 w 154"/>
                <a:gd name="T21" fmla="*/ 149 h 153"/>
                <a:gd name="T22" fmla="*/ 40 w 154"/>
                <a:gd name="T23" fmla="*/ 144 h 153"/>
                <a:gd name="T24" fmla="*/ 28 w 154"/>
                <a:gd name="T25" fmla="*/ 136 h 153"/>
                <a:gd name="T26" fmla="*/ 17 w 154"/>
                <a:gd name="T27" fmla="*/ 125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6 w 154"/>
                <a:gd name="T39" fmla="*/ 46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7" y="106"/>
                  </a:lnTo>
                  <a:lnTo>
                    <a:pt x="145" y="113"/>
                  </a:lnTo>
                  <a:lnTo>
                    <a:pt x="141" y="120"/>
                  </a:lnTo>
                  <a:lnTo>
                    <a:pt x="136" y="125"/>
                  </a:lnTo>
                  <a:lnTo>
                    <a:pt x="131" y="131"/>
                  </a:lnTo>
                  <a:lnTo>
                    <a:pt x="126" y="136"/>
                  </a:lnTo>
                  <a:lnTo>
                    <a:pt x="120" y="140"/>
                  </a:lnTo>
                  <a:lnTo>
                    <a:pt x="113" y="144"/>
                  </a:lnTo>
                  <a:lnTo>
                    <a:pt x="107" y="147"/>
                  </a:lnTo>
                  <a:lnTo>
                    <a:pt x="99" y="149"/>
                  </a:lnTo>
                  <a:lnTo>
                    <a:pt x="92" y="152"/>
                  </a:lnTo>
                  <a:lnTo>
                    <a:pt x="84" y="153"/>
                  </a:lnTo>
                  <a:lnTo>
                    <a:pt x="76" y="153"/>
                  </a:lnTo>
                  <a:lnTo>
                    <a:pt x="76" y="153"/>
                  </a:lnTo>
                  <a:lnTo>
                    <a:pt x="68" y="153"/>
                  </a:lnTo>
                  <a:lnTo>
                    <a:pt x="62" y="152"/>
                  </a:lnTo>
                  <a:lnTo>
                    <a:pt x="54" y="149"/>
                  </a:lnTo>
                  <a:lnTo>
                    <a:pt x="47" y="147"/>
                  </a:lnTo>
                  <a:lnTo>
                    <a:pt x="40" y="144"/>
                  </a:lnTo>
                  <a:lnTo>
                    <a:pt x="34" y="140"/>
                  </a:lnTo>
                  <a:lnTo>
                    <a:pt x="28" y="136"/>
                  </a:lnTo>
                  <a:lnTo>
                    <a:pt x="23" y="131"/>
                  </a:lnTo>
                  <a:lnTo>
                    <a:pt x="17" y="125"/>
                  </a:lnTo>
                  <a:lnTo>
                    <a:pt x="14" y="120"/>
                  </a:lnTo>
                  <a:lnTo>
                    <a:pt x="9" y="113"/>
                  </a:lnTo>
                  <a:lnTo>
                    <a:pt x="6" y="106"/>
                  </a:lnTo>
                  <a:lnTo>
                    <a:pt x="3" y="99"/>
                  </a:lnTo>
                  <a:lnTo>
                    <a:pt x="1" y="92"/>
                  </a:lnTo>
                  <a:lnTo>
                    <a:pt x="0" y="84"/>
                  </a:lnTo>
                  <a:lnTo>
                    <a:pt x="0" y="76"/>
                  </a:lnTo>
                  <a:lnTo>
                    <a:pt x="0" y="76"/>
                  </a:lnTo>
                  <a:lnTo>
                    <a:pt x="0" y="68"/>
                  </a:lnTo>
                  <a:lnTo>
                    <a:pt x="1" y="60"/>
                  </a:lnTo>
                  <a:lnTo>
                    <a:pt x="3" y="53"/>
                  </a:lnTo>
                  <a:lnTo>
                    <a:pt x="6" y="46"/>
                  </a:lnTo>
                  <a:lnTo>
                    <a:pt x="9" y="40"/>
                  </a:lnTo>
                  <a:lnTo>
                    <a:pt x="14" y="33"/>
                  </a:lnTo>
                  <a:lnTo>
                    <a:pt x="17" y="27"/>
                  </a:lnTo>
                  <a:lnTo>
                    <a:pt x="23" y="21"/>
                  </a:lnTo>
                  <a:lnTo>
                    <a:pt x="28" y="17"/>
                  </a:lnTo>
                  <a:lnTo>
                    <a:pt x="34" y="12"/>
                  </a:lnTo>
                  <a:lnTo>
                    <a:pt x="40" y="9"/>
                  </a:lnTo>
                  <a:lnTo>
                    <a:pt x="47" y="5"/>
                  </a:lnTo>
                  <a:lnTo>
                    <a:pt x="54" y="3"/>
                  </a:lnTo>
                  <a:lnTo>
                    <a:pt x="62" y="1"/>
                  </a:lnTo>
                  <a:lnTo>
                    <a:pt x="68" y="0"/>
                  </a:lnTo>
                  <a:lnTo>
                    <a:pt x="76" y="0"/>
                  </a:lnTo>
                  <a:lnTo>
                    <a:pt x="76" y="0"/>
                  </a:lnTo>
                  <a:lnTo>
                    <a:pt x="84" y="0"/>
                  </a:lnTo>
                  <a:lnTo>
                    <a:pt x="92" y="1"/>
                  </a:lnTo>
                  <a:lnTo>
                    <a:pt x="99" y="3"/>
                  </a:lnTo>
                  <a:lnTo>
                    <a:pt x="107" y="5"/>
                  </a:lnTo>
                  <a:lnTo>
                    <a:pt x="113" y="9"/>
                  </a:lnTo>
                  <a:lnTo>
                    <a:pt x="120" y="12"/>
                  </a:lnTo>
                  <a:lnTo>
                    <a:pt x="126" y="17"/>
                  </a:lnTo>
                  <a:lnTo>
                    <a:pt x="131" y="21"/>
                  </a:lnTo>
                  <a:lnTo>
                    <a:pt x="136" y="27"/>
                  </a:lnTo>
                  <a:lnTo>
                    <a:pt x="141" y="33"/>
                  </a:lnTo>
                  <a:lnTo>
                    <a:pt x="145" y="40"/>
                  </a:lnTo>
                  <a:lnTo>
                    <a:pt x="147" y="46"/>
                  </a:lnTo>
                  <a:lnTo>
                    <a:pt x="151" y="53"/>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3" name="Freeform 2015">
              <a:extLst>
                <a:ext uri="{FF2B5EF4-FFF2-40B4-BE49-F238E27FC236}">
                  <a16:creationId xmlns:a16="http://schemas.microsoft.com/office/drawing/2014/main" id="{A271BBAF-A734-4324-9039-723411BDFD2F}"/>
                </a:ext>
              </a:extLst>
            </p:cNvPr>
            <p:cNvSpPr>
              <a:spLocks/>
            </p:cNvSpPr>
            <p:nvPr/>
          </p:nvSpPr>
          <p:spPr bwMode="auto">
            <a:xfrm>
              <a:off x="8732838" y="4227513"/>
              <a:ext cx="49213" cy="49213"/>
            </a:xfrm>
            <a:custGeom>
              <a:avLst/>
              <a:gdLst>
                <a:gd name="T0" fmla="*/ 154 w 154"/>
                <a:gd name="T1" fmla="*/ 77 h 154"/>
                <a:gd name="T2" fmla="*/ 152 w 154"/>
                <a:gd name="T3" fmla="*/ 92 h 154"/>
                <a:gd name="T4" fmla="*/ 147 w 154"/>
                <a:gd name="T5" fmla="*/ 107 h 154"/>
                <a:gd name="T6" fmla="*/ 141 w 154"/>
                <a:gd name="T7" fmla="*/ 120 h 154"/>
                <a:gd name="T8" fmla="*/ 131 w 154"/>
                <a:gd name="T9" fmla="*/ 131 h 154"/>
                <a:gd name="T10" fmla="*/ 120 w 154"/>
                <a:gd name="T11" fmla="*/ 140 h 154"/>
                <a:gd name="T12" fmla="*/ 107 w 154"/>
                <a:gd name="T13" fmla="*/ 148 h 154"/>
                <a:gd name="T14" fmla="*/ 92 w 154"/>
                <a:gd name="T15" fmla="*/ 152 h 154"/>
                <a:gd name="T16" fmla="*/ 76 w 154"/>
                <a:gd name="T17" fmla="*/ 154 h 154"/>
                <a:gd name="T18" fmla="*/ 68 w 154"/>
                <a:gd name="T19" fmla="*/ 153 h 154"/>
                <a:gd name="T20" fmla="*/ 54 w 154"/>
                <a:gd name="T21" fmla="*/ 151 h 154"/>
                <a:gd name="T22" fmla="*/ 40 w 154"/>
                <a:gd name="T23" fmla="*/ 145 h 154"/>
                <a:gd name="T24" fmla="*/ 28 w 154"/>
                <a:gd name="T25" fmla="*/ 136 h 154"/>
                <a:gd name="T26" fmla="*/ 17 w 154"/>
                <a:gd name="T27" fmla="*/ 125 h 154"/>
                <a:gd name="T28" fmla="*/ 9 w 154"/>
                <a:gd name="T29" fmla="*/ 114 h 154"/>
                <a:gd name="T30" fmla="*/ 3 w 154"/>
                <a:gd name="T31" fmla="*/ 100 h 154"/>
                <a:gd name="T32" fmla="*/ 0 w 154"/>
                <a:gd name="T33" fmla="*/ 84 h 154"/>
                <a:gd name="T34" fmla="*/ 0 w 154"/>
                <a:gd name="T35" fmla="*/ 77 h 154"/>
                <a:gd name="T36" fmla="*/ 1 w 154"/>
                <a:gd name="T37" fmla="*/ 61 h 154"/>
                <a:gd name="T38" fmla="*/ 5 w 154"/>
                <a:gd name="T39" fmla="*/ 46 h 154"/>
                <a:gd name="T40" fmla="*/ 13 w 154"/>
                <a:gd name="T41" fmla="*/ 34 h 154"/>
                <a:gd name="T42" fmla="*/ 23 w 154"/>
                <a:gd name="T43" fmla="*/ 22 h 154"/>
                <a:gd name="T44" fmla="*/ 34 w 154"/>
                <a:gd name="T45" fmla="*/ 13 h 154"/>
                <a:gd name="T46" fmla="*/ 47 w 154"/>
                <a:gd name="T47" fmla="*/ 5 h 154"/>
                <a:gd name="T48" fmla="*/ 62 w 154"/>
                <a:gd name="T49" fmla="*/ 2 h 154"/>
                <a:gd name="T50" fmla="*/ 76 w 154"/>
                <a:gd name="T51" fmla="*/ 0 h 154"/>
                <a:gd name="T52" fmla="*/ 84 w 154"/>
                <a:gd name="T53" fmla="*/ 1 h 154"/>
                <a:gd name="T54" fmla="*/ 99 w 154"/>
                <a:gd name="T55" fmla="*/ 3 h 154"/>
                <a:gd name="T56" fmla="*/ 113 w 154"/>
                <a:gd name="T57" fmla="*/ 9 h 154"/>
                <a:gd name="T58" fmla="*/ 126 w 154"/>
                <a:gd name="T59" fmla="*/ 18 h 154"/>
                <a:gd name="T60" fmla="*/ 136 w 154"/>
                <a:gd name="T61" fmla="*/ 28 h 154"/>
                <a:gd name="T62" fmla="*/ 145 w 154"/>
                <a:gd name="T63" fmla="*/ 40 h 154"/>
                <a:gd name="T64" fmla="*/ 151 w 154"/>
                <a:gd name="T65" fmla="*/ 55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4"/>
                  </a:lnTo>
                  <a:lnTo>
                    <a:pt x="152" y="92"/>
                  </a:lnTo>
                  <a:lnTo>
                    <a:pt x="151" y="100"/>
                  </a:lnTo>
                  <a:lnTo>
                    <a:pt x="147" y="107"/>
                  </a:lnTo>
                  <a:lnTo>
                    <a:pt x="145" y="114"/>
                  </a:lnTo>
                  <a:lnTo>
                    <a:pt x="141" y="120"/>
                  </a:lnTo>
                  <a:lnTo>
                    <a:pt x="136" y="125"/>
                  </a:lnTo>
                  <a:lnTo>
                    <a:pt x="131" y="131"/>
                  </a:lnTo>
                  <a:lnTo>
                    <a:pt x="126" y="136"/>
                  </a:lnTo>
                  <a:lnTo>
                    <a:pt x="120" y="140"/>
                  </a:lnTo>
                  <a:lnTo>
                    <a:pt x="113" y="145"/>
                  </a:lnTo>
                  <a:lnTo>
                    <a:pt x="107" y="148"/>
                  </a:lnTo>
                  <a:lnTo>
                    <a:pt x="99" y="151"/>
                  </a:lnTo>
                  <a:lnTo>
                    <a:pt x="92" y="152"/>
                  </a:lnTo>
                  <a:lnTo>
                    <a:pt x="84" y="153"/>
                  </a:lnTo>
                  <a:lnTo>
                    <a:pt x="76" y="154"/>
                  </a:lnTo>
                  <a:lnTo>
                    <a:pt x="76" y="154"/>
                  </a:lnTo>
                  <a:lnTo>
                    <a:pt x="68" y="153"/>
                  </a:lnTo>
                  <a:lnTo>
                    <a:pt x="62" y="152"/>
                  </a:lnTo>
                  <a:lnTo>
                    <a:pt x="54" y="151"/>
                  </a:lnTo>
                  <a:lnTo>
                    <a:pt x="47" y="148"/>
                  </a:lnTo>
                  <a:lnTo>
                    <a:pt x="40" y="145"/>
                  </a:lnTo>
                  <a:lnTo>
                    <a:pt x="34" y="140"/>
                  </a:lnTo>
                  <a:lnTo>
                    <a:pt x="28" y="136"/>
                  </a:lnTo>
                  <a:lnTo>
                    <a:pt x="23" y="131"/>
                  </a:lnTo>
                  <a:lnTo>
                    <a:pt x="17" y="125"/>
                  </a:lnTo>
                  <a:lnTo>
                    <a:pt x="13" y="120"/>
                  </a:lnTo>
                  <a:lnTo>
                    <a:pt x="9" y="114"/>
                  </a:lnTo>
                  <a:lnTo>
                    <a:pt x="5" y="107"/>
                  </a:lnTo>
                  <a:lnTo>
                    <a:pt x="3" y="100"/>
                  </a:lnTo>
                  <a:lnTo>
                    <a:pt x="1" y="92"/>
                  </a:lnTo>
                  <a:lnTo>
                    <a:pt x="0" y="84"/>
                  </a:lnTo>
                  <a:lnTo>
                    <a:pt x="0" y="77"/>
                  </a:lnTo>
                  <a:lnTo>
                    <a:pt x="0" y="77"/>
                  </a:lnTo>
                  <a:lnTo>
                    <a:pt x="0" y="69"/>
                  </a:lnTo>
                  <a:lnTo>
                    <a:pt x="1" y="61"/>
                  </a:lnTo>
                  <a:lnTo>
                    <a:pt x="3" y="55"/>
                  </a:lnTo>
                  <a:lnTo>
                    <a:pt x="5" y="46"/>
                  </a:lnTo>
                  <a:lnTo>
                    <a:pt x="9" y="40"/>
                  </a:lnTo>
                  <a:lnTo>
                    <a:pt x="13" y="34"/>
                  </a:lnTo>
                  <a:lnTo>
                    <a:pt x="17" y="28"/>
                  </a:lnTo>
                  <a:lnTo>
                    <a:pt x="23" y="22"/>
                  </a:lnTo>
                  <a:lnTo>
                    <a:pt x="28" y="18"/>
                  </a:lnTo>
                  <a:lnTo>
                    <a:pt x="34" y="13"/>
                  </a:lnTo>
                  <a:lnTo>
                    <a:pt x="40" y="9"/>
                  </a:lnTo>
                  <a:lnTo>
                    <a:pt x="47" y="5"/>
                  </a:lnTo>
                  <a:lnTo>
                    <a:pt x="54" y="3"/>
                  </a:lnTo>
                  <a:lnTo>
                    <a:pt x="62" y="2"/>
                  </a:lnTo>
                  <a:lnTo>
                    <a:pt x="68" y="1"/>
                  </a:lnTo>
                  <a:lnTo>
                    <a:pt x="76" y="0"/>
                  </a:lnTo>
                  <a:lnTo>
                    <a:pt x="76" y="0"/>
                  </a:lnTo>
                  <a:lnTo>
                    <a:pt x="84" y="1"/>
                  </a:lnTo>
                  <a:lnTo>
                    <a:pt x="92" y="2"/>
                  </a:lnTo>
                  <a:lnTo>
                    <a:pt x="99" y="3"/>
                  </a:lnTo>
                  <a:lnTo>
                    <a:pt x="107" y="5"/>
                  </a:lnTo>
                  <a:lnTo>
                    <a:pt x="113" y="9"/>
                  </a:lnTo>
                  <a:lnTo>
                    <a:pt x="120" y="13"/>
                  </a:lnTo>
                  <a:lnTo>
                    <a:pt x="126" y="18"/>
                  </a:lnTo>
                  <a:lnTo>
                    <a:pt x="131" y="22"/>
                  </a:lnTo>
                  <a:lnTo>
                    <a:pt x="136" y="28"/>
                  </a:lnTo>
                  <a:lnTo>
                    <a:pt x="141" y="34"/>
                  </a:lnTo>
                  <a:lnTo>
                    <a:pt x="145" y="40"/>
                  </a:lnTo>
                  <a:lnTo>
                    <a:pt x="147" y="46"/>
                  </a:lnTo>
                  <a:lnTo>
                    <a:pt x="151" y="55"/>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4" name="Freeform 2016">
              <a:extLst>
                <a:ext uri="{FF2B5EF4-FFF2-40B4-BE49-F238E27FC236}">
                  <a16:creationId xmlns:a16="http://schemas.microsoft.com/office/drawing/2014/main" id="{4DDDA20C-A5F4-4C23-94B4-88BDC8DA2247}"/>
                </a:ext>
              </a:extLst>
            </p:cNvPr>
            <p:cNvSpPr>
              <a:spLocks/>
            </p:cNvSpPr>
            <p:nvPr/>
          </p:nvSpPr>
          <p:spPr bwMode="auto">
            <a:xfrm>
              <a:off x="8451850" y="3530600"/>
              <a:ext cx="47625"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8 w 154"/>
                <a:gd name="T13" fmla="*/ 149 h 155"/>
                <a:gd name="T14" fmla="*/ 93 w 154"/>
                <a:gd name="T15" fmla="*/ 153 h 155"/>
                <a:gd name="T16" fmla="*/ 77 w 154"/>
                <a:gd name="T17" fmla="*/ 155 h 155"/>
                <a:gd name="T18" fmla="*/ 69 w 154"/>
                <a:gd name="T19" fmla="*/ 155 h 155"/>
                <a:gd name="T20" fmla="*/ 54 w 154"/>
                <a:gd name="T21" fmla="*/ 151 h 155"/>
                <a:gd name="T22" fmla="*/ 40 w 154"/>
                <a:gd name="T23" fmla="*/ 145 h 155"/>
                <a:gd name="T24" fmla="*/ 29 w 154"/>
                <a:gd name="T25" fmla="*/ 136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6 w 154"/>
                <a:gd name="T39" fmla="*/ 47 h 155"/>
                <a:gd name="T40" fmla="*/ 14 w 154"/>
                <a:gd name="T41" fmla="*/ 34 h 155"/>
                <a:gd name="T42" fmla="*/ 23 w 154"/>
                <a:gd name="T43" fmla="*/ 23 h 155"/>
                <a:gd name="T44" fmla="*/ 34 w 154"/>
                <a:gd name="T45" fmla="*/ 14 h 155"/>
                <a:gd name="T46" fmla="*/ 47 w 154"/>
                <a:gd name="T47" fmla="*/ 6 h 155"/>
                <a:gd name="T48" fmla="*/ 62 w 154"/>
                <a:gd name="T49" fmla="*/ 2 h 155"/>
                <a:gd name="T50" fmla="*/ 77 w 154"/>
                <a:gd name="T51" fmla="*/ 0 h 155"/>
                <a:gd name="T52" fmla="*/ 85 w 154"/>
                <a:gd name="T53" fmla="*/ 1 h 155"/>
                <a:gd name="T54" fmla="*/ 100 w 154"/>
                <a:gd name="T55" fmla="*/ 4 h 155"/>
                <a:gd name="T56" fmla="*/ 113 w 154"/>
                <a:gd name="T57" fmla="*/ 9 h 155"/>
                <a:gd name="T58" fmla="*/ 126 w 154"/>
                <a:gd name="T59" fmla="*/ 18 h 155"/>
                <a:gd name="T60" fmla="*/ 136 w 154"/>
                <a:gd name="T61" fmla="*/ 29 h 155"/>
                <a:gd name="T62" fmla="*/ 145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3" y="145"/>
                  </a:lnTo>
                  <a:lnTo>
                    <a:pt x="108" y="149"/>
                  </a:lnTo>
                  <a:lnTo>
                    <a:pt x="100" y="151"/>
                  </a:lnTo>
                  <a:lnTo>
                    <a:pt x="93" y="153"/>
                  </a:lnTo>
                  <a:lnTo>
                    <a:pt x="85" y="155"/>
                  </a:lnTo>
                  <a:lnTo>
                    <a:pt x="77" y="155"/>
                  </a:lnTo>
                  <a:lnTo>
                    <a:pt x="77" y="155"/>
                  </a:lnTo>
                  <a:lnTo>
                    <a:pt x="69" y="155"/>
                  </a:lnTo>
                  <a:lnTo>
                    <a:pt x="62" y="153"/>
                  </a:lnTo>
                  <a:lnTo>
                    <a:pt x="54" y="151"/>
                  </a:lnTo>
                  <a:lnTo>
                    <a:pt x="47" y="149"/>
                  </a:lnTo>
                  <a:lnTo>
                    <a:pt x="40" y="145"/>
                  </a:lnTo>
                  <a:lnTo>
                    <a:pt x="34" y="141"/>
                  </a:lnTo>
                  <a:lnTo>
                    <a:pt x="29" y="136"/>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4" y="34"/>
                  </a:lnTo>
                  <a:lnTo>
                    <a:pt x="17" y="29"/>
                  </a:lnTo>
                  <a:lnTo>
                    <a:pt x="23" y="23"/>
                  </a:lnTo>
                  <a:lnTo>
                    <a:pt x="29" y="18"/>
                  </a:lnTo>
                  <a:lnTo>
                    <a:pt x="34" y="14"/>
                  </a:lnTo>
                  <a:lnTo>
                    <a:pt x="40" y="9"/>
                  </a:lnTo>
                  <a:lnTo>
                    <a:pt x="47" y="6"/>
                  </a:lnTo>
                  <a:lnTo>
                    <a:pt x="54" y="4"/>
                  </a:lnTo>
                  <a:lnTo>
                    <a:pt x="62" y="2"/>
                  </a:lnTo>
                  <a:lnTo>
                    <a:pt x="69" y="1"/>
                  </a:lnTo>
                  <a:lnTo>
                    <a:pt x="77" y="0"/>
                  </a:lnTo>
                  <a:lnTo>
                    <a:pt x="77" y="0"/>
                  </a:lnTo>
                  <a:lnTo>
                    <a:pt x="85" y="1"/>
                  </a:lnTo>
                  <a:lnTo>
                    <a:pt x="93" y="2"/>
                  </a:lnTo>
                  <a:lnTo>
                    <a:pt x="100" y="4"/>
                  </a:lnTo>
                  <a:lnTo>
                    <a:pt x="108" y="6"/>
                  </a:lnTo>
                  <a:lnTo>
                    <a:pt x="113" y="9"/>
                  </a:lnTo>
                  <a:lnTo>
                    <a:pt x="120" y="14"/>
                  </a:lnTo>
                  <a:lnTo>
                    <a:pt x="126" y="18"/>
                  </a:lnTo>
                  <a:lnTo>
                    <a:pt x="132" y="23"/>
                  </a:lnTo>
                  <a:lnTo>
                    <a:pt x="136" y="29"/>
                  </a:lnTo>
                  <a:lnTo>
                    <a:pt x="141" y="34"/>
                  </a:lnTo>
                  <a:lnTo>
                    <a:pt x="145" y="41"/>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5" name="Freeform 2017">
              <a:extLst>
                <a:ext uri="{FF2B5EF4-FFF2-40B4-BE49-F238E27FC236}">
                  <a16:creationId xmlns:a16="http://schemas.microsoft.com/office/drawing/2014/main" id="{92994DC1-AF49-4047-B338-A717446DA151}"/>
                </a:ext>
              </a:extLst>
            </p:cNvPr>
            <p:cNvSpPr>
              <a:spLocks/>
            </p:cNvSpPr>
            <p:nvPr/>
          </p:nvSpPr>
          <p:spPr bwMode="auto">
            <a:xfrm>
              <a:off x="8521700" y="3530600"/>
              <a:ext cx="47625" cy="49213"/>
            </a:xfrm>
            <a:custGeom>
              <a:avLst/>
              <a:gdLst>
                <a:gd name="T0" fmla="*/ 153 w 153"/>
                <a:gd name="T1" fmla="*/ 78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9 h 155"/>
                <a:gd name="T14" fmla="*/ 93 w 153"/>
                <a:gd name="T15" fmla="*/ 153 h 155"/>
                <a:gd name="T16" fmla="*/ 77 w 153"/>
                <a:gd name="T17" fmla="*/ 155 h 155"/>
                <a:gd name="T18" fmla="*/ 69 w 153"/>
                <a:gd name="T19" fmla="*/ 155 h 155"/>
                <a:gd name="T20" fmla="*/ 54 w 153"/>
                <a:gd name="T21" fmla="*/ 151 h 155"/>
                <a:gd name="T22" fmla="*/ 40 w 153"/>
                <a:gd name="T23" fmla="*/ 145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6 w 153"/>
                <a:gd name="T39" fmla="*/ 47 h 155"/>
                <a:gd name="T40" fmla="*/ 12 w 153"/>
                <a:gd name="T41" fmla="*/ 34 h 155"/>
                <a:gd name="T42" fmla="*/ 23 w 153"/>
                <a:gd name="T43" fmla="*/ 23 h 155"/>
                <a:gd name="T44" fmla="*/ 34 w 153"/>
                <a:gd name="T45" fmla="*/ 14 h 155"/>
                <a:gd name="T46" fmla="*/ 47 w 153"/>
                <a:gd name="T47" fmla="*/ 6 h 155"/>
                <a:gd name="T48" fmla="*/ 62 w 153"/>
                <a:gd name="T49" fmla="*/ 2 h 155"/>
                <a:gd name="T50" fmla="*/ 77 w 153"/>
                <a:gd name="T51" fmla="*/ 0 h 155"/>
                <a:gd name="T52" fmla="*/ 85 w 153"/>
                <a:gd name="T53" fmla="*/ 1 h 155"/>
                <a:gd name="T54" fmla="*/ 99 w 153"/>
                <a:gd name="T55" fmla="*/ 4 h 155"/>
                <a:gd name="T56" fmla="*/ 113 w 153"/>
                <a:gd name="T57" fmla="*/ 9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1" y="120"/>
                  </a:lnTo>
                  <a:lnTo>
                    <a:pt x="136" y="126"/>
                  </a:lnTo>
                  <a:lnTo>
                    <a:pt x="131" y="132"/>
                  </a:lnTo>
                  <a:lnTo>
                    <a:pt x="126" y="136"/>
                  </a:lnTo>
                  <a:lnTo>
                    <a:pt x="120" y="141"/>
                  </a:lnTo>
                  <a:lnTo>
                    <a:pt x="113" y="145"/>
                  </a:lnTo>
                  <a:lnTo>
                    <a:pt x="106" y="149"/>
                  </a:lnTo>
                  <a:lnTo>
                    <a:pt x="99" y="151"/>
                  </a:lnTo>
                  <a:lnTo>
                    <a:pt x="93" y="153"/>
                  </a:lnTo>
                  <a:lnTo>
                    <a:pt x="85" y="155"/>
                  </a:lnTo>
                  <a:lnTo>
                    <a:pt x="77" y="155"/>
                  </a:lnTo>
                  <a:lnTo>
                    <a:pt x="77" y="155"/>
                  </a:lnTo>
                  <a:lnTo>
                    <a:pt x="69" y="155"/>
                  </a:lnTo>
                  <a:lnTo>
                    <a:pt x="62" y="153"/>
                  </a:lnTo>
                  <a:lnTo>
                    <a:pt x="54" y="151"/>
                  </a:lnTo>
                  <a:lnTo>
                    <a:pt x="47" y="149"/>
                  </a:lnTo>
                  <a:lnTo>
                    <a:pt x="40" y="145"/>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2" y="34"/>
                  </a:lnTo>
                  <a:lnTo>
                    <a:pt x="17" y="29"/>
                  </a:lnTo>
                  <a:lnTo>
                    <a:pt x="23" y="23"/>
                  </a:lnTo>
                  <a:lnTo>
                    <a:pt x="27" y="18"/>
                  </a:lnTo>
                  <a:lnTo>
                    <a:pt x="34" y="14"/>
                  </a:lnTo>
                  <a:lnTo>
                    <a:pt x="40" y="9"/>
                  </a:lnTo>
                  <a:lnTo>
                    <a:pt x="47" y="6"/>
                  </a:lnTo>
                  <a:lnTo>
                    <a:pt x="54" y="4"/>
                  </a:lnTo>
                  <a:lnTo>
                    <a:pt x="62" y="2"/>
                  </a:lnTo>
                  <a:lnTo>
                    <a:pt x="69" y="1"/>
                  </a:lnTo>
                  <a:lnTo>
                    <a:pt x="77" y="0"/>
                  </a:lnTo>
                  <a:lnTo>
                    <a:pt x="77" y="0"/>
                  </a:lnTo>
                  <a:lnTo>
                    <a:pt x="85" y="1"/>
                  </a:lnTo>
                  <a:lnTo>
                    <a:pt x="93" y="2"/>
                  </a:lnTo>
                  <a:lnTo>
                    <a:pt x="99" y="4"/>
                  </a:lnTo>
                  <a:lnTo>
                    <a:pt x="106" y="6"/>
                  </a:lnTo>
                  <a:lnTo>
                    <a:pt x="113" y="9"/>
                  </a:lnTo>
                  <a:lnTo>
                    <a:pt x="120" y="14"/>
                  </a:lnTo>
                  <a:lnTo>
                    <a:pt x="126" y="18"/>
                  </a:lnTo>
                  <a:lnTo>
                    <a:pt x="131" y="23"/>
                  </a:lnTo>
                  <a:lnTo>
                    <a:pt x="136" y="29"/>
                  </a:lnTo>
                  <a:lnTo>
                    <a:pt x="141"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6" name="Freeform 2018">
              <a:extLst>
                <a:ext uri="{FF2B5EF4-FFF2-40B4-BE49-F238E27FC236}">
                  <a16:creationId xmlns:a16="http://schemas.microsoft.com/office/drawing/2014/main" id="{1656EF7A-6096-4C59-B939-9B465BBC1295}"/>
                </a:ext>
              </a:extLst>
            </p:cNvPr>
            <p:cNvSpPr>
              <a:spLocks/>
            </p:cNvSpPr>
            <p:nvPr/>
          </p:nvSpPr>
          <p:spPr bwMode="auto">
            <a:xfrm>
              <a:off x="8451850" y="3460750"/>
              <a:ext cx="47625" cy="49213"/>
            </a:xfrm>
            <a:custGeom>
              <a:avLst/>
              <a:gdLst>
                <a:gd name="T0" fmla="*/ 154 w 154"/>
                <a:gd name="T1" fmla="*/ 77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8 w 154"/>
                <a:gd name="T13" fmla="*/ 148 h 155"/>
                <a:gd name="T14" fmla="*/ 93 w 154"/>
                <a:gd name="T15" fmla="*/ 152 h 155"/>
                <a:gd name="T16" fmla="*/ 77 w 154"/>
                <a:gd name="T17" fmla="*/ 155 h 155"/>
                <a:gd name="T18" fmla="*/ 69 w 154"/>
                <a:gd name="T19" fmla="*/ 153 h 155"/>
                <a:gd name="T20" fmla="*/ 54 w 154"/>
                <a:gd name="T21" fmla="*/ 151 h 155"/>
                <a:gd name="T22" fmla="*/ 40 w 154"/>
                <a:gd name="T23" fmla="*/ 145 h 155"/>
                <a:gd name="T24" fmla="*/ 29 w 154"/>
                <a:gd name="T25" fmla="*/ 136 h 155"/>
                <a:gd name="T26" fmla="*/ 17 w 154"/>
                <a:gd name="T27" fmla="*/ 126 h 155"/>
                <a:gd name="T28" fmla="*/ 9 w 154"/>
                <a:gd name="T29" fmla="*/ 115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4 w 154"/>
                <a:gd name="T41" fmla="*/ 34 h 155"/>
                <a:gd name="T42" fmla="*/ 23 w 154"/>
                <a:gd name="T43" fmla="*/ 23 h 155"/>
                <a:gd name="T44" fmla="*/ 34 w 154"/>
                <a:gd name="T45" fmla="*/ 14 h 155"/>
                <a:gd name="T46" fmla="*/ 47 w 154"/>
                <a:gd name="T47" fmla="*/ 7 h 155"/>
                <a:gd name="T48" fmla="*/ 62 w 154"/>
                <a:gd name="T49" fmla="*/ 2 h 155"/>
                <a:gd name="T50" fmla="*/ 77 w 154"/>
                <a:gd name="T51" fmla="*/ 0 h 155"/>
                <a:gd name="T52" fmla="*/ 85 w 154"/>
                <a:gd name="T53" fmla="*/ 1 h 155"/>
                <a:gd name="T54" fmla="*/ 100 w 154"/>
                <a:gd name="T55" fmla="*/ 4 h 155"/>
                <a:gd name="T56" fmla="*/ 113 w 154"/>
                <a:gd name="T57" fmla="*/ 9 h 155"/>
                <a:gd name="T58" fmla="*/ 126 w 154"/>
                <a:gd name="T59" fmla="*/ 18 h 155"/>
                <a:gd name="T60" fmla="*/ 136 w 154"/>
                <a:gd name="T61" fmla="*/ 29 h 155"/>
                <a:gd name="T62" fmla="*/ 145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8"/>
                  </a:lnTo>
                  <a:lnTo>
                    <a:pt x="145" y="115"/>
                  </a:lnTo>
                  <a:lnTo>
                    <a:pt x="141" y="120"/>
                  </a:lnTo>
                  <a:lnTo>
                    <a:pt x="136" y="126"/>
                  </a:lnTo>
                  <a:lnTo>
                    <a:pt x="132" y="132"/>
                  </a:lnTo>
                  <a:lnTo>
                    <a:pt x="126" y="136"/>
                  </a:lnTo>
                  <a:lnTo>
                    <a:pt x="120" y="141"/>
                  </a:lnTo>
                  <a:lnTo>
                    <a:pt x="113"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4" y="141"/>
                  </a:lnTo>
                  <a:lnTo>
                    <a:pt x="29" y="136"/>
                  </a:lnTo>
                  <a:lnTo>
                    <a:pt x="23" y="132"/>
                  </a:lnTo>
                  <a:lnTo>
                    <a:pt x="17" y="126"/>
                  </a:lnTo>
                  <a:lnTo>
                    <a:pt x="14" y="120"/>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4" y="34"/>
                  </a:lnTo>
                  <a:lnTo>
                    <a:pt x="17" y="29"/>
                  </a:lnTo>
                  <a:lnTo>
                    <a:pt x="23" y="23"/>
                  </a:lnTo>
                  <a:lnTo>
                    <a:pt x="29" y="18"/>
                  </a:lnTo>
                  <a:lnTo>
                    <a:pt x="34" y="14"/>
                  </a:lnTo>
                  <a:lnTo>
                    <a:pt x="40" y="9"/>
                  </a:lnTo>
                  <a:lnTo>
                    <a:pt x="47" y="7"/>
                  </a:lnTo>
                  <a:lnTo>
                    <a:pt x="54" y="4"/>
                  </a:lnTo>
                  <a:lnTo>
                    <a:pt x="62" y="2"/>
                  </a:lnTo>
                  <a:lnTo>
                    <a:pt x="69" y="1"/>
                  </a:lnTo>
                  <a:lnTo>
                    <a:pt x="77" y="0"/>
                  </a:lnTo>
                  <a:lnTo>
                    <a:pt x="77" y="0"/>
                  </a:lnTo>
                  <a:lnTo>
                    <a:pt x="85" y="1"/>
                  </a:lnTo>
                  <a:lnTo>
                    <a:pt x="93" y="2"/>
                  </a:lnTo>
                  <a:lnTo>
                    <a:pt x="100" y="4"/>
                  </a:lnTo>
                  <a:lnTo>
                    <a:pt x="108" y="7"/>
                  </a:lnTo>
                  <a:lnTo>
                    <a:pt x="113" y="9"/>
                  </a:lnTo>
                  <a:lnTo>
                    <a:pt x="120" y="14"/>
                  </a:lnTo>
                  <a:lnTo>
                    <a:pt x="126" y="18"/>
                  </a:lnTo>
                  <a:lnTo>
                    <a:pt x="132" y="23"/>
                  </a:lnTo>
                  <a:lnTo>
                    <a:pt x="136" y="29"/>
                  </a:lnTo>
                  <a:lnTo>
                    <a:pt x="141" y="34"/>
                  </a:lnTo>
                  <a:lnTo>
                    <a:pt x="145" y="40"/>
                  </a:lnTo>
                  <a:lnTo>
                    <a:pt x="148"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7" name="Freeform 2019">
              <a:extLst>
                <a:ext uri="{FF2B5EF4-FFF2-40B4-BE49-F238E27FC236}">
                  <a16:creationId xmlns:a16="http://schemas.microsoft.com/office/drawing/2014/main" id="{9EB4CC43-C378-4DFE-A27E-9783B6660F13}"/>
                </a:ext>
              </a:extLst>
            </p:cNvPr>
            <p:cNvSpPr>
              <a:spLocks/>
            </p:cNvSpPr>
            <p:nvPr/>
          </p:nvSpPr>
          <p:spPr bwMode="auto">
            <a:xfrm>
              <a:off x="8521700" y="3460750"/>
              <a:ext cx="47625" cy="49213"/>
            </a:xfrm>
            <a:custGeom>
              <a:avLst/>
              <a:gdLst>
                <a:gd name="T0" fmla="*/ 153 w 153"/>
                <a:gd name="T1" fmla="*/ 77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8 h 155"/>
                <a:gd name="T14" fmla="*/ 93 w 153"/>
                <a:gd name="T15" fmla="*/ 152 h 155"/>
                <a:gd name="T16" fmla="*/ 77 w 153"/>
                <a:gd name="T17" fmla="*/ 155 h 155"/>
                <a:gd name="T18" fmla="*/ 69 w 153"/>
                <a:gd name="T19" fmla="*/ 153 h 155"/>
                <a:gd name="T20" fmla="*/ 54 w 153"/>
                <a:gd name="T21" fmla="*/ 151 h 155"/>
                <a:gd name="T22" fmla="*/ 40 w 153"/>
                <a:gd name="T23" fmla="*/ 145 h 155"/>
                <a:gd name="T24" fmla="*/ 27 w 153"/>
                <a:gd name="T25" fmla="*/ 136 h 155"/>
                <a:gd name="T26" fmla="*/ 17 w 153"/>
                <a:gd name="T27" fmla="*/ 126 h 155"/>
                <a:gd name="T28" fmla="*/ 9 w 153"/>
                <a:gd name="T29" fmla="*/ 115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2 w 153"/>
                <a:gd name="T41" fmla="*/ 34 h 155"/>
                <a:gd name="T42" fmla="*/ 23 w 153"/>
                <a:gd name="T43" fmla="*/ 23 h 155"/>
                <a:gd name="T44" fmla="*/ 34 w 153"/>
                <a:gd name="T45" fmla="*/ 14 h 155"/>
                <a:gd name="T46" fmla="*/ 47 w 153"/>
                <a:gd name="T47" fmla="*/ 7 h 155"/>
                <a:gd name="T48" fmla="*/ 62 w 153"/>
                <a:gd name="T49" fmla="*/ 2 h 155"/>
                <a:gd name="T50" fmla="*/ 77 w 153"/>
                <a:gd name="T51" fmla="*/ 0 h 155"/>
                <a:gd name="T52" fmla="*/ 85 w 153"/>
                <a:gd name="T53" fmla="*/ 1 h 155"/>
                <a:gd name="T54" fmla="*/ 99 w 153"/>
                <a:gd name="T55" fmla="*/ 4 h 155"/>
                <a:gd name="T56" fmla="*/ 113 w 153"/>
                <a:gd name="T57" fmla="*/ 9 h 155"/>
                <a:gd name="T58" fmla="*/ 126 w 153"/>
                <a:gd name="T59" fmla="*/ 18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5"/>
                  </a:lnTo>
                  <a:lnTo>
                    <a:pt x="141" y="120"/>
                  </a:lnTo>
                  <a:lnTo>
                    <a:pt x="136" y="126"/>
                  </a:lnTo>
                  <a:lnTo>
                    <a:pt x="131" y="132"/>
                  </a:lnTo>
                  <a:lnTo>
                    <a:pt x="126" y="136"/>
                  </a:lnTo>
                  <a:lnTo>
                    <a:pt x="120" y="141"/>
                  </a:lnTo>
                  <a:lnTo>
                    <a:pt x="113" y="145"/>
                  </a:lnTo>
                  <a:lnTo>
                    <a:pt x="106" y="148"/>
                  </a:lnTo>
                  <a:lnTo>
                    <a:pt x="99" y="151"/>
                  </a:lnTo>
                  <a:lnTo>
                    <a:pt x="93" y="152"/>
                  </a:lnTo>
                  <a:lnTo>
                    <a:pt x="85" y="153"/>
                  </a:lnTo>
                  <a:lnTo>
                    <a:pt x="77" y="155"/>
                  </a:lnTo>
                  <a:lnTo>
                    <a:pt x="77" y="155"/>
                  </a:lnTo>
                  <a:lnTo>
                    <a:pt x="69" y="153"/>
                  </a:lnTo>
                  <a:lnTo>
                    <a:pt x="62" y="152"/>
                  </a:lnTo>
                  <a:lnTo>
                    <a:pt x="54" y="151"/>
                  </a:lnTo>
                  <a:lnTo>
                    <a:pt x="47" y="148"/>
                  </a:lnTo>
                  <a:lnTo>
                    <a:pt x="40" y="145"/>
                  </a:lnTo>
                  <a:lnTo>
                    <a:pt x="34" y="141"/>
                  </a:lnTo>
                  <a:lnTo>
                    <a:pt x="27" y="136"/>
                  </a:lnTo>
                  <a:lnTo>
                    <a:pt x="23" y="132"/>
                  </a:lnTo>
                  <a:lnTo>
                    <a:pt x="17" y="126"/>
                  </a:lnTo>
                  <a:lnTo>
                    <a:pt x="12" y="120"/>
                  </a:lnTo>
                  <a:lnTo>
                    <a:pt x="9" y="115"/>
                  </a:lnTo>
                  <a:lnTo>
                    <a:pt x="6" y="108"/>
                  </a:lnTo>
                  <a:lnTo>
                    <a:pt x="3" y="100"/>
                  </a:lnTo>
                  <a:lnTo>
                    <a:pt x="1" y="93"/>
                  </a:lnTo>
                  <a:lnTo>
                    <a:pt x="0" y="85"/>
                  </a:lnTo>
                  <a:lnTo>
                    <a:pt x="0" y="77"/>
                  </a:lnTo>
                  <a:lnTo>
                    <a:pt x="0" y="77"/>
                  </a:lnTo>
                  <a:lnTo>
                    <a:pt x="0" y="70"/>
                  </a:lnTo>
                  <a:lnTo>
                    <a:pt x="1" y="62"/>
                  </a:lnTo>
                  <a:lnTo>
                    <a:pt x="3" y="54"/>
                  </a:lnTo>
                  <a:lnTo>
                    <a:pt x="6" y="47"/>
                  </a:lnTo>
                  <a:lnTo>
                    <a:pt x="9" y="40"/>
                  </a:lnTo>
                  <a:lnTo>
                    <a:pt x="12" y="34"/>
                  </a:lnTo>
                  <a:lnTo>
                    <a:pt x="17" y="29"/>
                  </a:lnTo>
                  <a:lnTo>
                    <a:pt x="23" y="23"/>
                  </a:lnTo>
                  <a:lnTo>
                    <a:pt x="27" y="18"/>
                  </a:lnTo>
                  <a:lnTo>
                    <a:pt x="34" y="14"/>
                  </a:lnTo>
                  <a:lnTo>
                    <a:pt x="40" y="9"/>
                  </a:lnTo>
                  <a:lnTo>
                    <a:pt x="47" y="7"/>
                  </a:lnTo>
                  <a:lnTo>
                    <a:pt x="54" y="4"/>
                  </a:lnTo>
                  <a:lnTo>
                    <a:pt x="62" y="2"/>
                  </a:lnTo>
                  <a:lnTo>
                    <a:pt x="69" y="1"/>
                  </a:lnTo>
                  <a:lnTo>
                    <a:pt x="77" y="0"/>
                  </a:lnTo>
                  <a:lnTo>
                    <a:pt x="77" y="0"/>
                  </a:lnTo>
                  <a:lnTo>
                    <a:pt x="85" y="1"/>
                  </a:lnTo>
                  <a:lnTo>
                    <a:pt x="93" y="2"/>
                  </a:lnTo>
                  <a:lnTo>
                    <a:pt x="99" y="4"/>
                  </a:lnTo>
                  <a:lnTo>
                    <a:pt x="106" y="7"/>
                  </a:lnTo>
                  <a:lnTo>
                    <a:pt x="113" y="9"/>
                  </a:lnTo>
                  <a:lnTo>
                    <a:pt x="120" y="14"/>
                  </a:lnTo>
                  <a:lnTo>
                    <a:pt x="126" y="18"/>
                  </a:lnTo>
                  <a:lnTo>
                    <a:pt x="131" y="23"/>
                  </a:lnTo>
                  <a:lnTo>
                    <a:pt x="136" y="29"/>
                  </a:lnTo>
                  <a:lnTo>
                    <a:pt x="141" y="34"/>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8" name="Freeform 2020">
              <a:extLst>
                <a:ext uri="{FF2B5EF4-FFF2-40B4-BE49-F238E27FC236}">
                  <a16:creationId xmlns:a16="http://schemas.microsoft.com/office/drawing/2014/main" id="{97617CD8-F44B-4E05-9166-D53C2D1E67E1}"/>
                </a:ext>
              </a:extLst>
            </p:cNvPr>
            <p:cNvSpPr>
              <a:spLocks/>
            </p:cNvSpPr>
            <p:nvPr/>
          </p:nvSpPr>
          <p:spPr bwMode="auto">
            <a:xfrm>
              <a:off x="8453438" y="3948113"/>
              <a:ext cx="49213" cy="49213"/>
            </a:xfrm>
            <a:custGeom>
              <a:avLst/>
              <a:gdLst>
                <a:gd name="T0" fmla="*/ 154 w 154"/>
                <a:gd name="T1" fmla="*/ 77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8 h 154"/>
                <a:gd name="T14" fmla="*/ 93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4 h 154"/>
                <a:gd name="T42" fmla="*/ 23 w 154"/>
                <a:gd name="T43" fmla="*/ 23 h 154"/>
                <a:gd name="T44" fmla="*/ 34 w 154"/>
                <a:gd name="T45" fmla="*/ 13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3 w 154"/>
                <a:gd name="T57" fmla="*/ 10 h 154"/>
                <a:gd name="T58" fmla="*/ 126 w 154"/>
                <a:gd name="T59" fmla="*/ 18 h 154"/>
                <a:gd name="T60" fmla="*/ 136 w 154"/>
                <a:gd name="T61" fmla="*/ 28 h 154"/>
                <a:gd name="T62" fmla="*/ 144 w 154"/>
                <a:gd name="T63" fmla="*/ 41 h 154"/>
                <a:gd name="T64" fmla="*/ 150 w 154"/>
                <a:gd name="T65" fmla="*/ 55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2"/>
                  </a:lnTo>
                  <a:lnTo>
                    <a:pt x="150" y="100"/>
                  </a:lnTo>
                  <a:lnTo>
                    <a:pt x="148" y="107"/>
                  </a:lnTo>
                  <a:lnTo>
                    <a:pt x="144" y="114"/>
                  </a:lnTo>
                  <a:lnTo>
                    <a:pt x="141" y="120"/>
                  </a:lnTo>
                  <a:lnTo>
                    <a:pt x="136" y="126"/>
                  </a:lnTo>
                  <a:lnTo>
                    <a:pt x="132" y="131"/>
                  </a:lnTo>
                  <a:lnTo>
                    <a:pt x="126" y="137"/>
                  </a:lnTo>
                  <a:lnTo>
                    <a:pt x="120" y="140"/>
                  </a:lnTo>
                  <a:lnTo>
                    <a:pt x="113" y="145"/>
                  </a:lnTo>
                  <a:lnTo>
                    <a:pt x="107" y="148"/>
                  </a:lnTo>
                  <a:lnTo>
                    <a:pt x="100" y="151"/>
                  </a:lnTo>
                  <a:lnTo>
                    <a:pt x="93" y="153"/>
                  </a:lnTo>
                  <a:lnTo>
                    <a:pt x="85" y="154"/>
                  </a:lnTo>
                  <a:lnTo>
                    <a:pt x="77" y="154"/>
                  </a:lnTo>
                  <a:lnTo>
                    <a:pt x="77" y="154"/>
                  </a:lnTo>
                  <a:lnTo>
                    <a:pt x="69" y="154"/>
                  </a:lnTo>
                  <a:lnTo>
                    <a:pt x="62" y="153"/>
                  </a:lnTo>
                  <a:lnTo>
                    <a:pt x="54" y="151"/>
                  </a:lnTo>
                  <a:lnTo>
                    <a:pt x="47" y="148"/>
                  </a:lnTo>
                  <a:lnTo>
                    <a:pt x="40" y="145"/>
                  </a:lnTo>
                  <a:lnTo>
                    <a:pt x="34" y="140"/>
                  </a:lnTo>
                  <a:lnTo>
                    <a:pt x="28" y="137"/>
                  </a:lnTo>
                  <a:lnTo>
                    <a:pt x="23" y="131"/>
                  </a:lnTo>
                  <a:lnTo>
                    <a:pt x="17" y="126"/>
                  </a:lnTo>
                  <a:lnTo>
                    <a:pt x="13" y="120"/>
                  </a:lnTo>
                  <a:lnTo>
                    <a:pt x="9" y="114"/>
                  </a:lnTo>
                  <a:lnTo>
                    <a:pt x="6" y="107"/>
                  </a:lnTo>
                  <a:lnTo>
                    <a:pt x="4" y="100"/>
                  </a:lnTo>
                  <a:lnTo>
                    <a:pt x="1" y="92"/>
                  </a:lnTo>
                  <a:lnTo>
                    <a:pt x="0" y="85"/>
                  </a:lnTo>
                  <a:lnTo>
                    <a:pt x="0" y="77"/>
                  </a:lnTo>
                  <a:lnTo>
                    <a:pt x="0" y="77"/>
                  </a:lnTo>
                  <a:lnTo>
                    <a:pt x="0" y="69"/>
                  </a:lnTo>
                  <a:lnTo>
                    <a:pt x="1" y="61"/>
                  </a:lnTo>
                  <a:lnTo>
                    <a:pt x="4" y="55"/>
                  </a:lnTo>
                  <a:lnTo>
                    <a:pt x="6" y="47"/>
                  </a:lnTo>
                  <a:lnTo>
                    <a:pt x="9" y="41"/>
                  </a:lnTo>
                  <a:lnTo>
                    <a:pt x="13" y="34"/>
                  </a:lnTo>
                  <a:lnTo>
                    <a:pt x="17" y="28"/>
                  </a:lnTo>
                  <a:lnTo>
                    <a:pt x="23" y="23"/>
                  </a:lnTo>
                  <a:lnTo>
                    <a:pt x="28" y="18"/>
                  </a:lnTo>
                  <a:lnTo>
                    <a:pt x="34" y="13"/>
                  </a:lnTo>
                  <a:lnTo>
                    <a:pt x="40" y="10"/>
                  </a:lnTo>
                  <a:lnTo>
                    <a:pt x="47" y="7"/>
                  </a:lnTo>
                  <a:lnTo>
                    <a:pt x="54" y="3"/>
                  </a:lnTo>
                  <a:lnTo>
                    <a:pt x="62" y="2"/>
                  </a:lnTo>
                  <a:lnTo>
                    <a:pt x="69" y="1"/>
                  </a:lnTo>
                  <a:lnTo>
                    <a:pt x="77" y="0"/>
                  </a:lnTo>
                  <a:lnTo>
                    <a:pt x="77" y="0"/>
                  </a:lnTo>
                  <a:lnTo>
                    <a:pt x="85" y="1"/>
                  </a:lnTo>
                  <a:lnTo>
                    <a:pt x="93" y="2"/>
                  </a:lnTo>
                  <a:lnTo>
                    <a:pt x="100" y="3"/>
                  </a:lnTo>
                  <a:lnTo>
                    <a:pt x="107" y="7"/>
                  </a:lnTo>
                  <a:lnTo>
                    <a:pt x="113" y="10"/>
                  </a:lnTo>
                  <a:lnTo>
                    <a:pt x="120" y="13"/>
                  </a:lnTo>
                  <a:lnTo>
                    <a:pt x="126" y="18"/>
                  </a:lnTo>
                  <a:lnTo>
                    <a:pt x="132" y="23"/>
                  </a:lnTo>
                  <a:lnTo>
                    <a:pt x="136" y="28"/>
                  </a:lnTo>
                  <a:lnTo>
                    <a:pt x="141" y="34"/>
                  </a:lnTo>
                  <a:lnTo>
                    <a:pt x="144" y="41"/>
                  </a:lnTo>
                  <a:lnTo>
                    <a:pt x="148" y="47"/>
                  </a:lnTo>
                  <a:lnTo>
                    <a:pt x="150" y="55"/>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9" name="Freeform 2021">
              <a:extLst>
                <a:ext uri="{FF2B5EF4-FFF2-40B4-BE49-F238E27FC236}">
                  <a16:creationId xmlns:a16="http://schemas.microsoft.com/office/drawing/2014/main" id="{25607E6B-267E-4F09-906A-2EA14E064A4E}"/>
                </a:ext>
              </a:extLst>
            </p:cNvPr>
            <p:cNvSpPr>
              <a:spLocks/>
            </p:cNvSpPr>
            <p:nvPr/>
          </p:nvSpPr>
          <p:spPr bwMode="auto">
            <a:xfrm>
              <a:off x="8523288" y="3948113"/>
              <a:ext cx="49213" cy="49213"/>
            </a:xfrm>
            <a:custGeom>
              <a:avLst/>
              <a:gdLst>
                <a:gd name="T0" fmla="*/ 153 w 153"/>
                <a:gd name="T1" fmla="*/ 77 h 154"/>
                <a:gd name="T2" fmla="*/ 152 w 153"/>
                <a:gd name="T3" fmla="*/ 92 h 154"/>
                <a:gd name="T4" fmla="*/ 147 w 153"/>
                <a:gd name="T5" fmla="*/ 107 h 154"/>
                <a:gd name="T6" fmla="*/ 140 w 153"/>
                <a:gd name="T7" fmla="*/ 120 h 154"/>
                <a:gd name="T8" fmla="*/ 131 w 153"/>
                <a:gd name="T9" fmla="*/ 131 h 154"/>
                <a:gd name="T10" fmla="*/ 120 w 153"/>
                <a:gd name="T11" fmla="*/ 140 h 154"/>
                <a:gd name="T12" fmla="*/ 106 w 153"/>
                <a:gd name="T13" fmla="*/ 148 h 154"/>
                <a:gd name="T14" fmla="*/ 92 w 153"/>
                <a:gd name="T15" fmla="*/ 153 h 154"/>
                <a:gd name="T16" fmla="*/ 76 w 153"/>
                <a:gd name="T17" fmla="*/ 154 h 154"/>
                <a:gd name="T18" fmla="*/ 68 w 153"/>
                <a:gd name="T19" fmla="*/ 154 h 154"/>
                <a:gd name="T20" fmla="*/ 54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4 h 154"/>
                <a:gd name="T42" fmla="*/ 23 w 153"/>
                <a:gd name="T43" fmla="*/ 23 h 154"/>
                <a:gd name="T44" fmla="*/ 34 w 153"/>
                <a:gd name="T45" fmla="*/ 13 h 154"/>
                <a:gd name="T46" fmla="*/ 47 w 153"/>
                <a:gd name="T47" fmla="*/ 7 h 154"/>
                <a:gd name="T48" fmla="*/ 62 w 153"/>
                <a:gd name="T49" fmla="*/ 2 h 154"/>
                <a:gd name="T50" fmla="*/ 76 w 153"/>
                <a:gd name="T51" fmla="*/ 0 h 154"/>
                <a:gd name="T52" fmla="*/ 84 w 153"/>
                <a:gd name="T53" fmla="*/ 1 h 154"/>
                <a:gd name="T54" fmla="*/ 99 w 153"/>
                <a:gd name="T55" fmla="*/ 3 h 154"/>
                <a:gd name="T56" fmla="*/ 113 w 153"/>
                <a:gd name="T57" fmla="*/ 10 h 154"/>
                <a:gd name="T58" fmla="*/ 126 w 153"/>
                <a:gd name="T59" fmla="*/ 18 h 154"/>
                <a:gd name="T60" fmla="*/ 136 w 153"/>
                <a:gd name="T61" fmla="*/ 28 h 154"/>
                <a:gd name="T62" fmla="*/ 144 w 153"/>
                <a:gd name="T63" fmla="*/ 41 h 154"/>
                <a:gd name="T64" fmla="*/ 150 w 153"/>
                <a:gd name="T65" fmla="*/ 55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0" y="120"/>
                  </a:lnTo>
                  <a:lnTo>
                    <a:pt x="136" y="126"/>
                  </a:lnTo>
                  <a:lnTo>
                    <a:pt x="131" y="131"/>
                  </a:lnTo>
                  <a:lnTo>
                    <a:pt x="126" y="137"/>
                  </a:lnTo>
                  <a:lnTo>
                    <a:pt x="120" y="140"/>
                  </a:lnTo>
                  <a:lnTo>
                    <a:pt x="113" y="145"/>
                  </a:lnTo>
                  <a:lnTo>
                    <a:pt x="106" y="148"/>
                  </a:lnTo>
                  <a:lnTo>
                    <a:pt x="99" y="151"/>
                  </a:lnTo>
                  <a:lnTo>
                    <a:pt x="92" y="153"/>
                  </a:lnTo>
                  <a:lnTo>
                    <a:pt x="84" y="154"/>
                  </a:lnTo>
                  <a:lnTo>
                    <a:pt x="76" y="154"/>
                  </a:lnTo>
                  <a:lnTo>
                    <a:pt x="76" y="154"/>
                  </a:lnTo>
                  <a:lnTo>
                    <a:pt x="68" y="154"/>
                  </a:lnTo>
                  <a:lnTo>
                    <a:pt x="62" y="153"/>
                  </a:lnTo>
                  <a:lnTo>
                    <a:pt x="54" y="151"/>
                  </a:lnTo>
                  <a:lnTo>
                    <a:pt x="47" y="148"/>
                  </a:lnTo>
                  <a:lnTo>
                    <a:pt x="40" y="145"/>
                  </a:lnTo>
                  <a:lnTo>
                    <a:pt x="34" y="140"/>
                  </a:lnTo>
                  <a:lnTo>
                    <a:pt x="27" y="137"/>
                  </a:lnTo>
                  <a:lnTo>
                    <a:pt x="23" y="131"/>
                  </a:lnTo>
                  <a:lnTo>
                    <a:pt x="17" y="126"/>
                  </a:lnTo>
                  <a:lnTo>
                    <a:pt x="12" y="120"/>
                  </a:lnTo>
                  <a:lnTo>
                    <a:pt x="9" y="114"/>
                  </a:lnTo>
                  <a:lnTo>
                    <a:pt x="5" y="107"/>
                  </a:lnTo>
                  <a:lnTo>
                    <a:pt x="3" y="100"/>
                  </a:lnTo>
                  <a:lnTo>
                    <a:pt x="1" y="92"/>
                  </a:lnTo>
                  <a:lnTo>
                    <a:pt x="0" y="85"/>
                  </a:lnTo>
                  <a:lnTo>
                    <a:pt x="0" y="77"/>
                  </a:lnTo>
                  <a:lnTo>
                    <a:pt x="0" y="77"/>
                  </a:lnTo>
                  <a:lnTo>
                    <a:pt x="0" y="69"/>
                  </a:lnTo>
                  <a:lnTo>
                    <a:pt x="1" y="61"/>
                  </a:lnTo>
                  <a:lnTo>
                    <a:pt x="3" y="55"/>
                  </a:lnTo>
                  <a:lnTo>
                    <a:pt x="5" y="47"/>
                  </a:lnTo>
                  <a:lnTo>
                    <a:pt x="9" y="41"/>
                  </a:lnTo>
                  <a:lnTo>
                    <a:pt x="12" y="34"/>
                  </a:lnTo>
                  <a:lnTo>
                    <a:pt x="17" y="28"/>
                  </a:lnTo>
                  <a:lnTo>
                    <a:pt x="23" y="23"/>
                  </a:lnTo>
                  <a:lnTo>
                    <a:pt x="27" y="18"/>
                  </a:lnTo>
                  <a:lnTo>
                    <a:pt x="34" y="13"/>
                  </a:lnTo>
                  <a:lnTo>
                    <a:pt x="40" y="10"/>
                  </a:lnTo>
                  <a:lnTo>
                    <a:pt x="47" y="7"/>
                  </a:lnTo>
                  <a:lnTo>
                    <a:pt x="54" y="3"/>
                  </a:lnTo>
                  <a:lnTo>
                    <a:pt x="62" y="2"/>
                  </a:lnTo>
                  <a:lnTo>
                    <a:pt x="68" y="1"/>
                  </a:lnTo>
                  <a:lnTo>
                    <a:pt x="76" y="0"/>
                  </a:lnTo>
                  <a:lnTo>
                    <a:pt x="76" y="0"/>
                  </a:lnTo>
                  <a:lnTo>
                    <a:pt x="84" y="1"/>
                  </a:lnTo>
                  <a:lnTo>
                    <a:pt x="92" y="2"/>
                  </a:lnTo>
                  <a:lnTo>
                    <a:pt x="99" y="3"/>
                  </a:lnTo>
                  <a:lnTo>
                    <a:pt x="106" y="7"/>
                  </a:lnTo>
                  <a:lnTo>
                    <a:pt x="113" y="10"/>
                  </a:lnTo>
                  <a:lnTo>
                    <a:pt x="120" y="13"/>
                  </a:lnTo>
                  <a:lnTo>
                    <a:pt x="126" y="18"/>
                  </a:lnTo>
                  <a:lnTo>
                    <a:pt x="131" y="23"/>
                  </a:lnTo>
                  <a:lnTo>
                    <a:pt x="136" y="28"/>
                  </a:lnTo>
                  <a:lnTo>
                    <a:pt x="140" y="34"/>
                  </a:lnTo>
                  <a:lnTo>
                    <a:pt x="144" y="41"/>
                  </a:lnTo>
                  <a:lnTo>
                    <a:pt x="147" y="47"/>
                  </a:lnTo>
                  <a:lnTo>
                    <a:pt x="150" y="55"/>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0" name="Freeform 2022">
              <a:extLst>
                <a:ext uri="{FF2B5EF4-FFF2-40B4-BE49-F238E27FC236}">
                  <a16:creationId xmlns:a16="http://schemas.microsoft.com/office/drawing/2014/main" id="{99FA2870-834C-46F1-9352-DFC198BFB8E1}"/>
                </a:ext>
              </a:extLst>
            </p:cNvPr>
            <p:cNvSpPr>
              <a:spLocks/>
            </p:cNvSpPr>
            <p:nvPr/>
          </p:nvSpPr>
          <p:spPr bwMode="auto">
            <a:xfrm>
              <a:off x="8593138" y="3948113"/>
              <a:ext cx="49213" cy="49213"/>
            </a:xfrm>
            <a:custGeom>
              <a:avLst/>
              <a:gdLst>
                <a:gd name="T0" fmla="*/ 153 w 153"/>
                <a:gd name="T1" fmla="*/ 77 h 154"/>
                <a:gd name="T2" fmla="*/ 152 w 153"/>
                <a:gd name="T3" fmla="*/ 92 h 154"/>
                <a:gd name="T4" fmla="*/ 147 w 153"/>
                <a:gd name="T5" fmla="*/ 107 h 154"/>
                <a:gd name="T6" fmla="*/ 140 w 153"/>
                <a:gd name="T7" fmla="*/ 120 h 154"/>
                <a:gd name="T8" fmla="*/ 131 w 153"/>
                <a:gd name="T9" fmla="*/ 131 h 154"/>
                <a:gd name="T10" fmla="*/ 120 w 153"/>
                <a:gd name="T11" fmla="*/ 140 h 154"/>
                <a:gd name="T12" fmla="*/ 106 w 153"/>
                <a:gd name="T13" fmla="*/ 148 h 154"/>
                <a:gd name="T14" fmla="*/ 92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4 h 154"/>
                <a:gd name="T42" fmla="*/ 21 w 153"/>
                <a:gd name="T43" fmla="*/ 23 h 154"/>
                <a:gd name="T44" fmla="*/ 33 w 153"/>
                <a:gd name="T45" fmla="*/ 13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10 h 154"/>
                <a:gd name="T58" fmla="*/ 125 w 153"/>
                <a:gd name="T59" fmla="*/ 18 h 154"/>
                <a:gd name="T60" fmla="*/ 136 w 153"/>
                <a:gd name="T61" fmla="*/ 28 h 154"/>
                <a:gd name="T62" fmla="*/ 144 w 153"/>
                <a:gd name="T63" fmla="*/ 41 h 154"/>
                <a:gd name="T64" fmla="*/ 150 w 153"/>
                <a:gd name="T65" fmla="*/ 55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0" y="120"/>
                  </a:lnTo>
                  <a:lnTo>
                    <a:pt x="136" y="126"/>
                  </a:lnTo>
                  <a:lnTo>
                    <a:pt x="131" y="131"/>
                  </a:lnTo>
                  <a:lnTo>
                    <a:pt x="125" y="137"/>
                  </a:lnTo>
                  <a:lnTo>
                    <a:pt x="120" y="140"/>
                  </a:lnTo>
                  <a:lnTo>
                    <a:pt x="113" y="145"/>
                  </a:lnTo>
                  <a:lnTo>
                    <a:pt x="106" y="148"/>
                  </a:lnTo>
                  <a:lnTo>
                    <a:pt x="99" y="151"/>
                  </a:lnTo>
                  <a:lnTo>
                    <a:pt x="92" y="153"/>
                  </a:lnTo>
                  <a:lnTo>
                    <a:pt x="84" y="154"/>
                  </a:lnTo>
                  <a:lnTo>
                    <a:pt x="76" y="154"/>
                  </a:lnTo>
                  <a:lnTo>
                    <a:pt x="76" y="154"/>
                  </a:lnTo>
                  <a:lnTo>
                    <a:pt x="68" y="154"/>
                  </a:lnTo>
                  <a:lnTo>
                    <a:pt x="60" y="153"/>
                  </a:lnTo>
                  <a:lnTo>
                    <a:pt x="53" y="151"/>
                  </a:lnTo>
                  <a:lnTo>
                    <a:pt x="47" y="148"/>
                  </a:lnTo>
                  <a:lnTo>
                    <a:pt x="40" y="145"/>
                  </a:lnTo>
                  <a:lnTo>
                    <a:pt x="33" y="140"/>
                  </a:lnTo>
                  <a:lnTo>
                    <a:pt x="27" y="137"/>
                  </a:lnTo>
                  <a:lnTo>
                    <a:pt x="21" y="131"/>
                  </a:lnTo>
                  <a:lnTo>
                    <a:pt x="17" y="126"/>
                  </a:lnTo>
                  <a:lnTo>
                    <a:pt x="12" y="120"/>
                  </a:lnTo>
                  <a:lnTo>
                    <a:pt x="9" y="114"/>
                  </a:lnTo>
                  <a:lnTo>
                    <a:pt x="5" y="107"/>
                  </a:lnTo>
                  <a:lnTo>
                    <a:pt x="3" y="100"/>
                  </a:lnTo>
                  <a:lnTo>
                    <a:pt x="1" y="92"/>
                  </a:lnTo>
                  <a:lnTo>
                    <a:pt x="0" y="85"/>
                  </a:lnTo>
                  <a:lnTo>
                    <a:pt x="0" y="77"/>
                  </a:lnTo>
                  <a:lnTo>
                    <a:pt x="0" y="77"/>
                  </a:lnTo>
                  <a:lnTo>
                    <a:pt x="0" y="69"/>
                  </a:lnTo>
                  <a:lnTo>
                    <a:pt x="1" y="61"/>
                  </a:lnTo>
                  <a:lnTo>
                    <a:pt x="3" y="55"/>
                  </a:lnTo>
                  <a:lnTo>
                    <a:pt x="5" y="47"/>
                  </a:lnTo>
                  <a:lnTo>
                    <a:pt x="9" y="41"/>
                  </a:lnTo>
                  <a:lnTo>
                    <a:pt x="12" y="34"/>
                  </a:lnTo>
                  <a:lnTo>
                    <a:pt x="17" y="28"/>
                  </a:lnTo>
                  <a:lnTo>
                    <a:pt x="21" y="23"/>
                  </a:lnTo>
                  <a:lnTo>
                    <a:pt x="27" y="18"/>
                  </a:lnTo>
                  <a:lnTo>
                    <a:pt x="33" y="13"/>
                  </a:lnTo>
                  <a:lnTo>
                    <a:pt x="40" y="10"/>
                  </a:lnTo>
                  <a:lnTo>
                    <a:pt x="47" y="7"/>
                  </a:lnTo>
                  <a:lnTo>
                    <a:pt x="53" y="3"/>
                  </a:lnTo>
                  <a:lnTo>
                    <a:pt x="60" y="2"/>
                  </a:lnTo>
                  <a:lnTo>
                    <a:pt x="68" y="1"/>
                  </a:lnTo>
                  <a:lnTo>
                    <a:pt x="76" y="0"/>
                  </a:lnTo>
                  <a:lnTo>
                    <a:pt x="76" y="0"/>
                  </a:lnTo>
                  <a:lnTo>
                    <a:pt x="84" y="1"/>
                  </a:lnTo>
                  <a:lnTo>
                    <a:pt x="92" y="2"/>
                  </a:lnTo>
                  <a:lnTo>
                    <a:pt x="99" y="3"/>
                  </a:lnTo>
                  <a:lnTo>
                    <a:pt x="106" y="7"/>
                  </a:lnTo>
                  <a:lnTo>
                    <a:pt x="113" y="10"/>
                  </a:lnTo>
                  <a:lnTo>
                    <a:pt x="120" y="13"/>
                  </a:lnTo>
                  <a:lnTo>
                    <a:pt x="125" y="18"/>
                  </a:lnTo>
                  <a:lnTo>
                    <a:pt x="131" y="23"/>
                  </a:lnTo>
                  <a:lnTo>
                    <a:pt x="136" y="28"/>
                  </a:lnTo>
                  <a:lnTo>
                    <a:pt x="140" y="34"/>
                  </a:lnTo>
                  <a:lnTo>
                    <a:pt x="144" y="41"/>
                  </a:lnTo>
                  <a:lnTo>
                    <a:pt x="147" y="47"/>
                  </a:lnTo>
                  <a:lnTo>
                    <a:pt x="150" y="55"/>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1" name="Freeform 2023">
              <a:extLst>
                <a:ext uri="{FF2B5EF4-FFF2-40B4-BE49-F238E27FC236}">
                  <a16:creationId xmlns:a16="http://schemas.microsoft.com/office/drawing/2014/main" id="{3C7218FD-380A-4587-883C-78E8D7F736C2}"/>
                </a:ext>
              </a:extLst>
            </p:cNvPr>
            <p:cNvSpPr>
              <a:spLocks/>
            </p:cNvSpPr>
            <p:nvPr/>
          </p:nvSpPr>
          <p:spPr bwMode="auto">
            <a:xfrm>
              <a:off x="8593138" y="4079875"/>
              <a:ext cx="49213" cy="49213"/>
            </a:xfrm>
            <a:custGeom>
              <a:avLst/>
              <a:gdLst>
                <a:gd name="T0" fmla="*/ 153 w 153"/>
                <a:gd name="T1" fmla="*/ 77 h 155"/>
                <a:gd name="T2" fmla="*/ 152 w 153"/>
                <a:gd name="T3" fmla="*/ 93 h 155"/>
                <a:gd name="T4" fmla="*/ 147 w 153"/>
                <a:gd name="T5" fmla="*/ 107 h 155"/>
                <a:gd name="T6" fmla="*/ 140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4 h 155"/>
                <a:gd name="T20" fmla="*/ 53 w 153"/>
                <a:gd name="T21" fmla="*/ 151 h 155"/>
                <a:gd name="T22" fmla="*/ 40 w 153"/>
                <a:gd name="T23" fmla="*/ 144 h 155"/>
                <a:gd name="T24" fmla="*/ 27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3 h 155"/>
                <a:gd name="T46" fmla="*/ 47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5 w 153"/>
                <a:gd name="T59" fmla="*/ 17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7"/>
                  </a:lnTo>
                  <a:lnTo>
                    <a:pt x="144" y="114"/>
                  </a:lnTo>
                  <a:lnTo>
                    <a:pt x="140" y="120"/>
                  </a:lnTo>
                  <a:lnTo>
                    <a:pt x="136" y="126"/>
                  </a:lnTo>
                  <a:lnTo>
                    <a:pt x="131" y="132"/>
                  </a:lnTo>
                  <a:lnTo>
                    <a:pt x="125" y="136"/>
                  </a:lnTo>
                  <a:lnTo>
                    <a:pt x="120" y="141"/>
                  </a:lnTo>
                  <a:lnTo>
                    <a:pt x="113" y="144"/>
                  </a:lnTo>
                  <a:lnTo>
                    <a:pt x="106" y="148"/>
                  </a:lnTo>
                  <a:lnTo>
                    <a:pt x="99" y="151"/>
                  </a:lnTo>
                  <a:lnTo>
                    <a:pt x="92" y="152"/>
                  </a:lnTo>
                  <a:lnTo>
                    <a:pt x="84" y="154"/>
                  </a:lnTo>
                  <a:lnTo>
                    <a:pt x="76" y="155"/>
                  </a:lnTo>
                  <a:lnTo>
                    <a:pt x="76" y="155"/>
                  </a:lnTo>
                  <a:lnTo>
                    <a:pt x="68" y="154"/>
                  </a:lnTo>
                  <a:lnTo>
                    <a:pt x="60" y="152"/>
                  </a:lnTo>
                  <a:lnTo>
                    <a:pt x="53" y="151"/>
                  </a:lnTo>
                  <a:lnTo>
                    <a:pt x="47"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5"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2" name="Freeform 2024">
              <a:extLst>
                <a:ext uri="{FF2B5EF4-FFF2-40B4-BE49-F238E27FC236}">
                  <a16:creationId xmlns:a16="http://schemas.microsoft.com/office/drawing/2014/main" id="{0C407DFD-727E-4D10-8B8A-D2D4A9F1255D}"/>
                </a:ext>
              </a:extLst>
            </p:cNvPr>
            <p:cNvSpPr>
              <a:spLocks/>
            </p:cNvSpPr>
            <p:nvPr/>
          </p:nvSpPr>
          <p:spPr bwMode="auto">
            <a:xfrm>
              <a:off x="8523288" y="4010025"/>
              <a:ext cx="49213" cy="49213"/>
            </a:xfrm>
            <a:custGeom>
              <a:avLst/>
              <a:gdLst>
                <a:gd name="T0" fmla="*/ 153 w 153"/>
                <a:gd name="T1" fmla="*/ 77 h 154"/>
                <a:gd name="T2" fmla="*/ 152 w 153"/>
                <a:gd name="T3" fmla="*/ 93 h 154"/>
                <a:gd name="T4" fmla="*/ 147 w 153"/>
                <a:gd name="T5" fmla="*/ 107 h 154"/>
                <a:gd name="T6" fmla="*/ 140 w 153"/>
                <a:gd name="T7" fmla="*/ 120 h 154"/>
                <a:gd name="T8" fmla="*/ 131 w 153"/>
                <a:gd name="T9" fmla="*/ 132 h 154"/>
                <a:gd name="T10" fmla="*/ 120 w 153"/>
                <a:gd name="T11" fmla="*/ 141 h 154"/>
                <a:gd name="T12" fmla="*/ 106 w 153"/>
                <a:gd name="T13" fmla="*/ 148 h 154"/>
                <a:gd name="T14" fmla="*/ 92 w 153"/>
                <a:gd name="T15" fmla="*/ 153 h 154"/>
                <a:gd name="T16" fmla="*/ 76 w 153"/>
                <a:gd name="T17" fmla="*/ 154 h 154"/>
                <a:gd name="T18" fmla="*/ 68 w 153"/>
                <a:gd name="T19" fmla="*/ 154 h 154"/>
                <a:gd name="T20" fmla="*/ 54 w 153"/>
                <a:gd name="T21" fmla="*/ 150 h 154"/>
                <a:gd name="T22" fmla="*/ 40 w 153"/>
                <a:gd name="T23" fmla="*/ 145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3 w 153"/>
                <a:gd name="T43" fmla="*/ 22 h 154"/>
                <a:gd name="T44" fmla="*/ 34 w 153"/>
                <a:gd name="T45" fmla="*/ 13 h 154"/>
                <a:gd name="T46" fmla="*/ 47 w 153"/>
                <a:gd name="T47" fmla="*/ 6 h 154"/>
                <a:gd name="T48" fmla="*/ 62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0"/>
                  </a:lnTo>
                  <a:lnTo>
                    <a:pt x="136" y="126"/>
                  </a:lnTo>
                  <a:lnTo>
                    <a:pt x="131" y="132"/>
                  </a:lnTo>
                  <a:lnTo>
                    <a:pt x="126" y="136"/>
                  </a:lnTo>
                  <a:lnTo>
                    <a:pt x="120" y="141"/>
                  </a:lnTo>
                  <a:lnTo>
                    <a:pt x="113" y="145"/>
                  </a:lnTo>
                  <a:lnTo>
                    <a:pt x="106" y="148"/>
                  </a:lnTo>
                  <a:lnTo>
                    <a:pt x="99" y="150"/>
                  </a:lnTo>
                  <a:lnTo>
                    <a:pt x="92" y="153"/>
                  </a:lnTo>
                  <a:lnTo>
                    <a:pt x="84" y="154"/>
                  </a:lnTo>
                  <a:lnTo>
                    <a:pt x="76" y="154"/>
                  </a:lnTo>
                  <a:lnTo>
                    <a:pt x="76" y="154"/>
                  </a:lnTo>
                  <a:lnTo>
                    <a:pt x="68" y="154"/>
                  </a:lnTo>
                  <a:lnTo>
                    <a:pt x="62" y="153"/>
                  </a:lnTo>
                  <a:lnTo>
                    <a:pt x="54" y="150"/>
                  </a:lnTo>
                  <a:lnTo>
                    <a:pt x="47" y="148"/>
                  </a:lnTo>
                  <a:lnTo>
                    <a:pt x="40" y="145"/>
                  </a:lnTo>
                  <a:lnTo>
                    <a:pt x="34" y="141"/>
                  </a:lnTo>
                  <a:lnTo>
                    <a:pt x="27" y="136"/>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3" y="22"/>
                  </a:lnTo>
                  <a:lnTo>
                    <a:pt x="27" y="17"/>
                  </a:lnTo>
                  <a:lnTo>
                    <a:pt x="34"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3" name="Freeform 2025">
              <a:extLst>
                <a:ext uri="{FF2B5EF4-FFF2-40B4-BE49-F238E27FC236}">
                  <a16:creationId xmlns:a16="http://schemas.microsoft.com/office/drawing/2014/main" id="{AB07345D-9FDB-4055-89E5-955E21F5C904}"/>
                </a:ext>
              </a:extLst>
            </p:cNvPr>
            <p:cNvSpPr>
              <a:spLocks/>
            </p:cNvSpPr>
            <p:nvPr/>
          </p:nvSpPr>
          <p:spPr bwMode="auto">
            <a:xfrm>
              <a:off x="8593138" y="4010025"/>
              <a:ext cx="49213" cy="49213"/>
            </a:xfrm>
            <a:custGeom>
              <a:avLst/>
              <a:gdLst>
                <a:gd name="T0" fmla="*/ 153 w 153"/>
                <a:gd name="T1" fmla="*/ 77 h 154"/>
                <a:gd name="T2" fmla="*/ 152 w 153"/>
                <a:gd name="T3" fmla="*/ 93 h 154"/>
                <a:gd name="T4" fmla="*/ 147 w 153"/>
                <a:gd name="T5" fmla="*/ 107 h 154"/>
                <a:gd name="T6" fmla="*/ 140 w 153"/>
                <a:gd name="T7" fmla="*/ 120 h 154"/>
                <a:gd name="T8" fmla="*/ 131 w 153"/>
                <a:gd name="T9" fmla="*/ 132 h 154"/>
                <a:gd name="T10" fmla="*/ 120 w 153"/>
                <a:gd name="T11" fmla="*/ 141 h 154"/>
                <a:gd name="T12" fmla="*/ 106 w 153"/>
                <a:gd name="T13" fmla="*/ 148 h 154"/>
                <a:gd name="T14" fmla="*/ 92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1 w 153"/>
                <a:gd name="T43" fmla="*/ 22 h 154"/>
                <a:gd name="T44" fmla="*/ 33 w 153"/>
                <a:gd name="T45" fmla="*/ 13 h 154"/>
                <a:gd name="T46" fmla="*/ 47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5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0"/>
                  </a:lnTo>
                  <a:lnTo>
                    <a:pt x="136" y="126"/>
                  </a:lnTo>
                  <a:lnTo>
                    <a:pt x="131" y="132"/>
                  </a:lnTo>
                  <a:lnTo>
                    <a:pt x="125" y="136"/>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7" y="148"/>
                  </a:lnTo>
                  <a:lnTo>
                    <a:pt x="40" y="145"/>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5" y="17"/>
                  </a:lnTo>
                  <a:lnTo>
                    <a:pt x="131" y="22"/>
                  </a:lnTo>
                  <a:lnTo>
                    <a:pt x="136" y="28"/>
                  </a:lnTo>
                  <a:lnTo>
                    <a:pt x="140"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4" name="Freeform 2026">
              <a:extLst>
                <a:ext uri="{FF2B5EF4-FFF2-40B4-BE49-F238E27FC236}">
                  <a16:creationId xmlns:a16="http://schemas.microsoft.com/office/drawing/2014/main" id="{2FAB0BD4-4CB7-4CF7-B668-86A0242DD783}"/>
                </a:ext>
              </a:extLst>
            </p:cNvPr>
            <p:cNvSpPr>
              <a:spLocks/>
            </p:cNvSpPr>
            <p:nvPr/>
          </p:nvSpPr>
          <p:spPr bwMode="auto">
            <a:xfrm>
              <a:off x="8593138" y="4154488"/>
              <a:ext cx="49213" cy="49213"/>
            </a:xfrm>
            <a:custGeom>
              <a:avLst/>
              <a:gdLst>
                <a:gd name="T0" fmla="*/ 153 w 153"/>
                <a:gd name="T1" fmla="*/ 76 h 154"/>
                <a:gd name="T2" fmla="*/ 152 w 153"/>
                <a:gd name="T3" fmla="*/ 92 h 154"/>
                <a:gd name="T4" fmla="*/ 147 w 153"/>
                <a:gd name="T5" fmla="*/ 107 h 154"/>
                <a:gd name="T6" fmla="*/ 140 w 153"/>
                <a:gd name="T7" fmla="*/ 120 h 154"/>
                <a:gd name="T8" fmla="*/ 131 w 153"/>
                <a:gd name="T9" fmla="*/ 131 h 154"/>
                <a:gd name="T10" fmla="*/ 120 w 153"/>
                <a:gd name="T11" fmla="*/ 140 h 154"/>
                <a:gd name="T12" fmla="*/ 106 w 153"/>
                <a:gd name="T13" fmla="*/ 147 h 154"/>
                <a:gd name="T14" fmla="*/ 92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5 h 154"/>
                <a:gd name="T28" fmla="*/ 9 w 153"/>
                <a:gd name="T29" fmla="*/ 113 h 154"/>
                <a:gd name="T30" fmla="*/ 3 w 153"/>
                <a:gd name="T31" fmla="*/ 99 h 154"/>
                <a:gd name="T32" fmla="*/ 0 w 153"/>
                <a:gd name="T33" fmla="*/ 84 h 154"/>
                <a:gd name="T34" fmla="*/ 0 w 153"/>
                <a:gd name="T35" fmla="*/ 76 h 154"/>
                <a:gd name="T36" fmla="*/ 1 w 153"/>
                <a:gd name="T37" fmla="*/ 61 h 154"/>
                <a:gd name="T38" fmla="*/ 5 w 153"/>
                <a:gd name="T39" fmla="*/ 47 h 154"/>
                <a:gd name="T40" fmla="*/ 12 w 153"/>
                <a:gd name="T41" fmla="*/ 34 h 154"/>
                <a:gd name="T42" fmla="*/ 21 w 153"/>
                <a:gd name="T43" fmla="*/ 22 h 154"/>
                <a:gd name="T44" fmla="*/ 33 w 153"/>
                <a:gd name="T45" fmla="*/ 13 h 154"/>
                <a:gd name="T46" fmla="*/ 47 w 153"/>
                <a:gd name="T47" fmla="*/ 5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5 w 153"/>
                <a:gd name="T59" fmla="*/ 18 h 154"/>
                <a:gd name="T60" fmla="*/ 136 w 153"/>
                <a:gd name="T61" fmla="*/ 28 h 154"/>
                <a:gd name="T62" fmla="*/ 144 w 153"/>
                <a:gd name="T63" fmla="*/ 40 h 154"/>
                <a:gd name="T64" fmla="*/ 150 w 153"/>
                <a:gd name="T65" fmla="*/ 53 h 154"/>
                <a:gd name="T66" fmla="*/ 153 w 153"/>
                <a:gd name="T67" fmla="*/ 69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7"/>
                  </a:lnTo>
                  <a:lnTo>
                    <a:pt x="144" y="113"/>
                  </a:lnTo>
                  <a:lnTo>
                    <a:pt x="140" y="120"/>
                  </a:lnTo>
                  <a:lnTo>
                    <a:pt x="136" y="125"/>
                  </a:lnTo>
                  <a:lnTo>
                    <a:pt x="131" y="131"/>
                  </a:lnTo>
                  <a:lnTo>
                    <a:pt x="125" y="136"/>
                  </a:lnTo>
                  <a:lnTo>
                    <a:pt x="120" y="140"/>
                  </a:lnTo>
                  <a:lnTo>
                    <a:pt x="113" y="145"/>
                  </a:lnTo>
                  <a:lnTo>
                    <a:pt x="106" y="147"/>
                  </a:lnTo>
                  <a:lnTo>
                    <a:pt x="99" y="151"/>
                  </a:lnTo>
                  <a:lnTo>
                    <a:pt x="92" y="152"/>
                  </a:lnTo>
                  <a:lnTo>
                    <a:pt x="84" y="153"/>
                  </a:lnTo>
                  <a:lnTo>
                    <a:pt x="76" y="154"/>
                  </a:lnTo>
                  <a:lnTo>
                    <a:pt x="76" y="154"/>
                  </a:lnTo>
                  <a:lnTo>
                    <a:pt x="68" y="153"/>
                  </a:lnTo>
                  <a:lnTo>
                    <a:pt x="60" y="152"/>
                  </a:lnTo>
                  <a:lnTo>
                    <a:pt x="53" y="151"/>
                  </a:lnTo>
                  <a:lnTo>
                    <a:pt x="47" y="147"/>
                  </a:lnTo>
                  <a:lnTo>
                    <a:pt x="40" y="145"/>
                  </a:lnTo>
                  <a:lnTo>
                    <a:pt x="33" y="140"/>
                  </a:lnTo>
                  <a:lnTo>
                    <a:pt x="27" y="136"/>
                  </a:lnTo>
                  <a:lnTo>
                    <a:pt x="21" y="131"/>
                  </a:lnTo>
                  <a:lnTo>
                    <a:pt x="17" y="125"/>
                  </a:lnTo>
                  <a:lnTo>
                    <a:pt x="12" y="120"/>
                  </a:lnTo>
                  <a:lnTo>
                    <a:pt x="9" y="113"/>
                  </a:lnTo>
                  <a:lnTo>
                    <a:pt x="5" y="107"/>
                  </a:lnTo>
                  <a:lnTo>
                    <a:pt x="3" y="99"/>
                  </a:lnTo>
                  <a:lnTo>
                    <a:pt x="1" y="92"/>
                  </a:lnTo>
                  <a:lnTo>
                    <a:pt x="0" y="84"/>
                  </a:lnTo>
                  <a:lnTo>
                    <a:pt x="0" y="76"/>
                  </a:lnTo>
                  <a:lnTo>
                    <a:pt x="0" y="76"/>
                  </a:lnTo>
                  <a:lnTo>
                    <a:pt x="0" y="69"/>
                  </a:lnTo>
                  <a:lnTo>
                    <a:pt x="1" y="61"/>
                  </a:lnTo>
                  <a:lnTo>
                    <a:pt x="3" y="53"/>
                  </a:lnTo>
                  <a:lnTo>
                    <a:pt x="5" y="47"/>
                  </a:lnTo>
                  <a:lnTo>
                    <a:pt x="9" y="40"/>
                  </a:lnTo>
                  <a:lnTo>
                    <a:pt x="12" y="34"/>
                  </a:lnTo>
                  <a:lnTo>
                    <a:pt x="17" y="28"/>
                  </a:lnTo>
                  <a:lnTo>
                    <a:pt x="21" y="22"/>
                  </a:lnTo>
                  <a:lnTo>
                    <a:pt x="27" y="18"/>
                  </a:lnTo>
                  <a:lnTo>
                    <a:pt x="33" y="13"/>
                  </a:lnTo>
                  <a:lnTo>
                    <a:pt x="40" y="9"/>
                  </a:lnTo>
                  <a:lnTo>
                    <a:pt x="47" y="5"/>
                  </a:lnTo>
                  <a:lnTo>
                    <a:pt x="53" y="3"/>
                  </a:lnTo>
                  <a:lnTo>
                    <a:pt x="60" y="2"/>
                  </a:lnTo>
                  <a:lnTo>
                    <a:pt x="68" y="1"/>
                  </a:lnTo>
                  <a:lnTo>
                    <a:pt x="76" y="0"/>
                  </a:lnTo>
                  <a:lnTo>
                    <a:pt x="76" y="0"/>
                  </a:lnTo>
                  <a:lnTo>
                    <a:pt x="84" y="1"/>
                  </a:lnTo>
                  <a:lnTo>
                    <a:pt x="92" y="2"/>
                  </a:lnTo>
                  <a:lnTo>
                    <a:pt x="99" y="3"/>
                  </a:lnTo>
                  <a:lnTo>
                    <a:pt x="106" y="5"/>
                  </a:lnTo>
                  <a:lnTo>
                    <a:pt x="113" y="9"/>
                  </a:lnTo>
                  <a:lnTo>
                    <a:pt x="120" y="13"/>
                  </a:lnTo>
                  <a:lnTo>
                    <a:pt x="125" y="18"/>
                  </a:lnTo>
                  <a:lnTo>
                    <a:pt x="131" y="22"/>
                  </a:lnTo>
                  <a:lnTo>
                    <a:pt x="136" y="28"/>
                  </a:lnTo>
                  <a:lnTo>
                    <a:pt x="140" y="34"/>
                  </a:lnTo>
                  <a:lnTo>
                    <a:pt x="144" y="40"/>
                  </a:lnTo>
                  <a:lnTo>
                    <a:pt x="147" y="47"/>
                  </a:lnTo>
                  <a:lnTo>
                    <a:pt x="150" y="53"/>
                  </a:lnTo>
                  <a:lnTo>
                    <a:pt x="152" y="61"/>
                  </a:lnTo>
                  <a:lnTo>
                    <a:pt x="153" y="69"/>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5" name="Freeform 2027">
              <a:extLst>
                <a:ext uri="{FF2B5EF4-FFF2-40B4-BE49-F238E27FC236}">
                  <a16:creationId xmlns:a16="http://schemas.microsoft.com/office/drawing/2014/main" id="{0EDFD343-3542-40D2-89C4-407BD1EB1B92}"/>
                </a:ext>
              </a:extLst>
            </p:cNvPr>
            <p:cNvSpPr>
              <a:spLocks/>
            </p:cNvSpPr>
            <p:nvPr/>
          </p:nvSpPr>
          <p:spPr bwMode="auto">
            <a:xfrm>
              <a:off x="8661400" y="4079875"/>
              <a:ext cx="49213" cy="49213"/>
            </a:xfrm>
            <a:custGeom>
              <a:avLst/>
              <a:gdLst>
                <a:gd name="T0" fmla="*/ 153 w 153"/>
                <a:gd name="T1" fmla="*/ 77 h 155"/>
                <a:gd name="T2" fmla="*/ 152 w 153"/>
                <a:gd name="T3" fmla="*/ 93 h 155"/>
                <a:gd name="T4" fmla="*/ 147 w 153"/>
                <a:gd name="T5" fmla="*/ 107 h 155"/>
                <a:gd name="T6" fmla="*/ 140 w 153"/>
                <a:gd name="T7" fmla="*/ 120 h 155"/>
                <a:gd name="T8" fmla="*/ 130 w 153"/>
                <a:gd name="T9" fmla="*/ 132 h 155"/>
                <a:gd name="T10" fmla="*/ 119 w 153"/>
                <a:gd name="T11" fmla="*/ 141 h 155"/>
                <a:gd name="T12" fmla="*/ 106 w 153"/>
                <a:gd name="T13" fmla="*/ 148 h 155"/>
                <a:gd name="T14" fmla="*/ 91 w 153"/>
                <a:gd name="T15" fmla="*/ 152 h 155"/>
                <a:gd name="T16" fmla="*/ 76 w 153"/>
                <a:gd name="T17" fmla="*/ 155 h 155"/>
                <a:gd name="T18" fmla="*/ 68 w 153"/>
                <a:gd name="T19" fmla="*/ 154 h 155"/>
                <a:gd name="T20" fmla="*/ 53 w 153"/>
                <a:gd name="T21" fmla="*/ 151 h 155"/>
                <a:gd name="T22" fmla="*/ 40 w 153"/>
                <a:gd name="T23" fmla="*/ 144 h 155"/>
                <a:gd name="T24" fmla="*/ 27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3 h 155"/>
                <a:gd name="T46" fmla="*/ 47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5 w 153"/>
                <a:gd name="T59" fmla="*/ 17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7"/>
                  </a:lnTo>
                  <a:lnTo>
                    <a:pt x="144" y="114"/>
                  </a:lnTo>
                  <a:lnTo>
                    <a:pt x="140" y="120"/>
                  </a:lnTo>
                  <a:lnTo>
                    <a:pt x="136" y="126"/>
                  </a:lnTo>
                  <a:lnTo>
                    <a:pt x="130" y="132"/>
                  </a:lnTo>
                  <a:lnTo>
                    <a:pt x="125" y="136"/>
                  </a:lnTo>
                  <a:lnTo>
                    <a:pt x="119" y="141"/>
                  </a:lnTo>
                  <a:lnTo>
                    <a:pt x="113" y="144"/>
                  </a:lnTo>
                  <a:lnTo>
                    <a:pt x="106" y="148"/>
                  </a:lnTo>
                  <a:lnTo>
                    <a:pt x="99" y="151"/>
                  </a:lnTo>
                  <a:lnTo>
                    <a:pt x="91" y="152"/>
                  </a:lnTo>
                  <a:lnTo>
                    <a:pt x="84" y="154"/>
                  </a:lnTo>
                  <a:lnTo>
                    <a:pt x="76" y="155"/>
                  </a:lnTo>
                  <a:lnTo>
                    <a:pt x="76" y="155"/>
                  </a:lnTo>
                  <a:lnTo>
                    <a:pt x="68" y="154"/>
                  </a:lnTo>
                  <a:lnTo>
                    <a:pt x="60" y="152"/>
                  </a:lnTo>
                  <a:lnTo>
                    <a:pt x="53" y="151"/>
                  </a:lnTo>
                  <a:lnTo>
                    <a:pt x="47"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5" y="17"/>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6" name="Freeform 2028">
              <a:extLst>
                <a:ext uri="{FF2B5EF4-FFF2-40B4-BE49-F238E27FC236}">
                  <a16:creationId xmlns:a16="http://schemas.microsoft.com/office/drawing/2014/main" id="{C1CF38AD-49E8-4F7F-9DCD-3CF854212C0F}"/>
                </a:ext>
              </a:extLst>
            </p:cNvPr>
            <p:cNvSpPr>
              <a:spLocks/>
            </p:cNvSpPr>
            <p:nvPr/>
          </p:nvSpPr>
          <p:spPr bwMode="auto">
            <a:xfrm>
              <a:off x="8661400" y="4154488"/>
              <a:ext cx="49213" cy="49213"/>
            </a:xfrm>
            <a:custGeom>
              <a:avLst/>
              <a:gdLst>
                <a:gd name="T0" fmla="*/ 153 w 153"/>
                <a:gd name="T1" fmla="*/ 76 h 154"/>
                <a:gd name="T2" fmla="*/ 152 w 153"/>
                <a:gd name="T3" fmla="*/ 92 h 154"/>
                <a:gd name="T4" fmla="*/ 147 w 153"/>
                <a:gd name="T5" fmla="*/ 107 h 154"/>
                <a:gd name="T6" fmla="*/ 140 w 153"/>
                <a:gd name="T7" fmla="*/ 120 h 154"/>
                <a:gd name="T8" fmla="*/ 130 w 153"/>
                <a:gd name="T9" fmla="*/ 131 h 154"/>
                <a:gd name="T10" fmla="*/ 119 w 153"/>
                <a:gd name="T11" fmla="*/ 140 h 154"/>
                <a:gd name="T12" fmla="*/ 106 w 153"/>
                <a:gd name="T13" fmla="*/ 147 h 154"/>
                <a:gd name="T14" fmla="*/ 91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5 h 154"/>
                <a:gd name="T28" fmla="*/ 9 w 153"/>
                <a:gd name="T29" fmla="*/ 113 h 154"/>
                <a:gd name="T30" fmla="*/ 3 w 153"/>
                <a:gd name="T31" fmla="*/ 99 h 154"/>
                <a:gd name="T32" fmla="*/ 0 w 153"/>
                <a:gd name="T33" fmla="*/ 84 h 154"/>
                <a:gd name="T34" fmla="*/ 0 w 153"/>
                <a:gd name="T35" fmla="*/ 76 h 154"/>
                <a:gd name="T36" fmla="*/ 1 w 153"/>
                <a:gd name="T37" fmla="*/ 61 h 154"/>
                <a:gd name="T38" fmla="*/ 5 w 153"/>
                <a:gd name="T39" fmla="*/ 47 h 154"/>
                <a:gd name="T40" fmla="*/ 12 w 153"/>
                <a:gd name="T41" fmla="*/ 34 h 154"/>
                <a:gd name="T42" fmla="*/ 21 w 153"/>
                <a:gd name="T43" fmla="*/ 22 h 154"/>
                <a:gd name="T44" fmla="*/ 33 w 153"/>
                <a:gd name="T45" fmla="*/ 13 h 154"/>
                <a:gd name="T46" fmla="*/ 47 w 153"/>
                <a:gd name="T47" fmla="*/ 5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5 w 153"/>
                <a:gd name="T59" fmla="*/ 18 h 154"/>
                <a:gd name="T60" fmla="*/ 136 w 153"/>
                <a:gd name="T61" fmla="*/ 28 h 154"/>
                <a:gd name="T62" fmla="*/ 144 w 153"/>
                <a:gd name="T63" fmla="*/ 40 h 154"/>
                <a:gd name="T64" fmla="*/ 150 w 153"/>
                <a:gd name="T65" fmla="*/ 53 h 154"/>
                <a:gd name="T66" fmla="*/ 153 w 153"/>
                <a:gd name="T67" fmla="*/ 69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7"/>
                  </a:lnTo>
                  <a:lnTo>
                    <a:pt x="144" y="113"/>
                  </a:lnTo>
                  <a:lnTo>
                    <a:pt x="140" y="120"/>
                  </a:lnTo>
                  <a:lnTo>
                    <a:pt x="136" y="125"/>
                  </a:lnTo>
                  <a:lnTo>
                    <a:pt x="130" y="131"/>
                  </a:lnTo>
                  <a:lnTo>
                    <a:pt x="125" y="136"/>
                  </a:lnTo>
                  <a:lnTo>
                    <a:pt x="119" y="140"/>
                  </a:lnTo>
                  <a:lnTo>
                    <a:pt x="113" y="145"/>
                  </a:lnTo>
                  <a:lnTo>
                    <a:pt x="106" y="147"/>
                  </a:lnTo>
                  <a:lnTo>
                    <a:pt x="99" y="151"/>
                  </a:lnTo>
                  <a:lnTo>
                    <a:pt x="91" y="152"/>
                  </a:lnTo>
                  <a:lnTo>
                    <a:pt x="84" y="153"/>
                  </a:lnTo>
                  <a:lnTo>
                    <a:pt x="76" y="154"/>
                  </a:lnTo>
                  <a:lnTo>
                    <a:pt x="76" y="154"/>
                  </a:lnTo>
                  <a:lnTo>
                    <a:pt x="68" y="153"/>
                  </a:lnTo>
                  <a:lnTo>
                    <a:pt x="60" y="152"/>
                  </a:lnTo>
                  <a:lnTo>
                    <a:pt x="53" y="151"/>
                  </a:lnTo>
                  <a:lnTo>
                    <a:pt x="47" y="147"/>
                  </a:lnTo>
                  <a:lnTo>
                    <a:pt x="40" y="145"/>
                  </a:lnTo>
                  <a:lnTo>
                    <a:pt x="33" y="140"/>
                  </a:lnTo>
                  <a:lnTo>
                    <a:pt x="27" y="136"/>
                  </a:lnTo>
                  <a:lnTo>
                    <a:pt x="21" y="131"/>
                  </a:lnTo>
                  <a:lnTo>
                    <a:pt x="17" y="125"/>
                  </a:lnTo>
                  <a:lnTo>
                    <a:pt x="12" y="120"/>
                  </a:lnTo>
                  <a:lnTo>
                    <a:pt x="9" y="113"/>
                  </a:lnTo>
                  <a:lnTo>
                    <a:pt x="5" y="107"/>
                  </a:lnTo>
                  <a:lnTo>
                    <a:pt x="3" y="99"/>
                  </a:lnTo>
                  <a:lnTo>
                    <a:pt x="1" y="92"/>
                  </a:lnTo>
                  <a:lnTo>
                    <a:pt x="0" y="84"/>
                  </a:lnTo>
                  <a:lnTo>
                    <a:pt x="0" y="76"/>
                  </a:lnTo>
                  <a:lnTo>
                    <a:pt x="0" y="76"/>
                  </a:lnTo>
                  <a:lnTo>
                    <a:pt x="0" y="69"/>
                  </a:lnTo>
                  <a:lnTo>
                    <a:pt x="1" y="61"/>
                  </a:lnTo>
                  <a:lnTo>
                    <a:pt x="3" y="53"/>
                  </a:lnTo>
                  <a:lnTo>
                    <a:pt x="5" y="47"/>
                  </a:lnTo>
                  <a:lnTo>
                    <a:pt x="9" y="40"/>
                  </a:lnTo>
                  <a:lnTo>
                    <a:pt x="12" y="34"/>
                  </a:lnTo>
                  <a:lnTo>
                    <a:pt x="17" y="28"/>
                  </a:lnTo>
                  <a:lnTo>
                    <a:pt x="21" y="22"/>
                  </a:lnTo>
                  <a:lnTo>
                    <a:pt x="27" y="18"/>
                  </a:lnTo>
                  <a:lnTo>
                    <a:pt x="33" y="13"/>
                  </a:lnTo>
                  <a:lnTo>
                    <a:pt x="40" y="9"/>
                  </a:lnTo>
                  <a:lnTo>
                    <a:pt x="47" y="5"/>
                  </a:lnTo>
                  <a:lnTo>
                    <a:pt x="53" y="3"/>
                  </a:lnTo>
                  <a:lnTo>
                    <a:pt x="60" y="2"/>
                  </a:lnTo>
                  <a:lnTo>
                    <a:pt x="68" y="1"/>
                  </a:lnTo>
                  <a:lnTo>
                    <a:pt x="76" y="0"/>
                  </a:lnTo>
                  <a:lnTo>
                    <a:pt x="76" y="0"/>
                  </a:lnTo>
                  <a:lnTo>
                    <a:pt x="84" y="1"/>
                  </a:lnTo>
                  <a:lnTo>
                    <a:pt x="91" y="2"/>
                  </a:lnTo>
                  <a:lnTo>
                    <a:pt x="99" y="3"/>
                  </a:lnTo>
                  <a:lnTo>
                    <a:pt x="106" y="5"/>
                  </a:lnTo>
                  <a:lnTo>
                    <a:pt x="113" y="9"/>
                  </a:lnTo>
                  <a:lnTo>
                    <a:pt x="119" y="13"/>
                  </a:lnTo>
                  <a:lnTo>
                    <a:pt x="125" y="18"/>
                  </a:lnTo>
                  <a:lnTo>
                    <a:pt x="130" y="22"/>
                  </a:lnTo>
                  <a:lnTo>
                    <a:pt x="136" y="28"/>
                  </a:lnTo>
                  <a:lnTo>
                    <a:pt x="140" y="34"/>
                  </a:lnTo>
                  <a:lnTo>
                    <a:pt x="144" y="40"/>
                  </a:lnTo>
                  <a:lnTo>
                    <a:pt x="147" y="47"/>
                  </a:lnTo>
                  <a:lnTo>
                    <a:pt x="150" y="53"/>
                  </a:lnTo>
                  <a:lnTo>
                    <a:pt x="152" y="61"/>
                  </a:lnTo>
                  <a:lnTo>
                    <a:pt x="153" y="69"/>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7" name="Freeform 2029">
              <a:extLst>
                <a:ext uri="{FF2B5EF4-FFF2-40B4-BE49-F238E27FC236}">
                  <a16:creationId xmlns:a16="http://schemas.microsoft.com/office/drawing/2014/main" id="{1D54476F-5B74-4958-8941-45DD1FBDA645}"/>
                </a:ext>
              </a:extLst>
            </p:cNvPr>
            <p:cNvSpPr>
              <a:spLocks/>
            </p:cNvSpPr>
            <p:nvPr/>
          </p:nvSpPr>
          <p:spPr bwMode="auto">
            <a:xfrm>
              <a:off x="8664575" y="3530600"/>
              <a:ext cx="49213" cy="49213"/>
            </a:xfrm>
            <a:custGeom>
              <a:avLst/>
              <a:gdLst>
                <a:gd name="T0" fmla="*/ 153 w 153"/>
                <a:gd name="T1" fmla="*/ 78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9 h 155"/>
                <a:gd name="T14" fmla="*/ 92 w 153"/>
                <a:gd name="T15" fmla="*/ 153 h 155"/>
                <a:gd name="T16" fmla="*/ 76 w 153"/>
                <a:gd name="T17" fmla="*/ 155 h 155"/>
                <a:gd name="T18" fmla="*/ 68 w 153"/>
                <a:gd name="T19" fmla="*/ 155 h 155"/>
                <a:gd name="T20" fmla="*/ 54 w 153"/>
                <a:gd name="T21" fmla="*/ 151 h 155"/>
                <a:gd name="T22" fmla="*/ 40 w 153"/>
                <a:gd name="T23" fmla="*/ 145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4 h 155"/>
                <a:gd name="T42" fmla="*/ 23 w 153"/>
                <a:gd name="T43" fmla="*/ 23 h 155"/>
                <a:gd name="T44" fmla="*/ 33 w 153"/>
                <a:gd name="T45" fmla="*/ 14 h 155"/>
                <a:gd name="T46" fmla="*/ 47 w 153"/>
                <a:gd name="T47" fmla="*/ 6 h 155"/>
                <a:gd name="T48" fmla="*/ 62 w 153"/>
                <a:gd name="T49" fmla="*/ 2 h 155"/>
                <a:gd name="T50" fmla="*/ 76 w 153"/>
                <a:gd name="T51" fmla="*/ 0 h 155"/>
                <a:gd name="T52" fmla="*/ 84 w 153"/>
                <a:gd name="T53" fmla="*/ 1 h 155"/>
                <a:gd name="T54" fmla="*/ 99 w 153"/>
                <a:gd name="T55" fmla="*/ 4 h 155"/>
                <a:gd name="T56" fmla="*/ 113 w 153"/>
                <a:gd name="T57" fmla="*/ 9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1" y="120"/>
                  </a:lnTo>
                  <a:lnTo>
                    <a:pt x="136" y="126"/>
                  </a:lnTo>
                  <a:lnTo>
                    <a:pt x="131" y="132"/>
                  </a:lnTo>
                  <a:lnTo>
                    <a:pt x="126" y="136"/>
                  </a:lnTo>
                  <a:lnTo>
                    <a:pt x="120" y="141"/>
                  </a:lnTo>
                  <a:lnTo>
                    <a:pt x="113" y="145"/>
                  </a:lnTo>
                  <a:lnTo>
                    <a:pt x="106" y="149"/>
                  </a:lnTo>
                  <a:lnTo>
                    <a:pt x="99" y="151"/>
                  </a:lnTo>
                  <a:lnTo>
                    <a:pt x="92" y="153"/>
                  </a:lnTo>
                  <a:lnTo>
                    <a:pt x="84" y="155"/>
                  </a:lnTo>
                  <a:lnTo>
                    <a:pt x="76" y="155"/>
                  </a:lnTo>
                  <a:lnTo>
                    <a:pt x="76" y="155"/>
                  </a:lnTo>
                  <a:lnTo>
                    <a:pt x="68" y="155"/>
                  </a:lnTo>
                  <a:lnTo>
                    <a:pt x="62" y="153"/>
                  </a:lnTo>
                  <a:lnTo>
                    <a:pt x="54" y="151"/>
                  </a:lnTo>
                  <a:lnTo>
                    <a:pt x="47" y="149"/>
                  </a:lnTo>
                  <a:lnTo>
                    <a:pt x="40" y="145"/>
                  </a:lnTo>
                  <a:lnTo>
                    <a:pt x="33" y="141"/>
                  </a:lnTo>
                  <a:lnTo>
                    <a:pt x="27" y="136"/>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3" y="23"/>
                  </a:lnTo>
                  <a:lnTo>
                    <a:pt x="27" y="18"/>
                  </a:lnTo>
                  <a:lnTo>
                    <a:pt x="33" y="14"/>
                  </a:lnTo>
                  <a:lnTo>
                    <a:pt x="40" y="9"/>
                  </a:lnTo>
                  <a:lnTo>
                    <a:pt x="47" y="6"/>
                  </a:lnTo>
                  <a:lnTo>
                    <a:pt x="54" y="4"/>
                  </a:lnTo>
                  <a:lnTo>
                    <a:pt x="62" y="2"/>
                  </a:lnTo>
                  <a:lnTo>
                    <a:pt x="68" y="1"/>
                  </a:lnTo>
                  <a:lnTo>
                    <a:pt x="76" y="0"/>
                  </a:lnTo>
                  <a:lnTo>
                    <a:pt x="76" y="0"/>
                  </a:lnTo>
                  <a:lnTo>
                    <a:pt x="84" y="1"/>
                  </a:lnTo>
                  <a:lnTo>
                    <a:pt x="92" y="2"/>
                  </a:lnTo>
                  <a:lnTo>
                    <a:pt x="99" y="4"/>
                  </a:lnTo>
                  <a:lnTo>
                    <a:pt x="106" y="6"/>
                  </a:lnTo>
                  <a:lnTo>
                    <a:pt x="113" y="9"/>
                  </a:lnTo>
                  <a:lnTo>
                    <a:pt x="120" y="14"/>
                  </a:lnTo>
                  <a:lnTo>
                    <a:pt x="126" y="18"/>
                  </a:lnTo>
                  <a:lnTo>
                    <a:pt x="131" y="23"/>
                  </a:lnTo>
                  <a:lnTo>
                    <a:pt x="136" y="29"/>
                  </a:lnTo>
                  <a:lnTo>
                    <a:pt x="141"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8" name="Freeform 2030">
              <a:extLst>
                <a:ext uri="{FF2B5EF4-FFF2-40B4-BE49-F238E27FC236}">
                  <a16:creationId xmlns:a16="http://schemas.microsoft.com/office/drawing/2014/main" id="{196321F0-2290-460C-89B7-0AC80815983C}"/>
                </a:ext>
              </a:extLst>
            </p:cNvPr>
            <p:cNvSpPr>
              <a:spLocks/>
            </p:cNvSpPr>
            <p:nvPr/>
          </p:nvSpPr>
          <p:spPr bwMode="auto">
            <a:xfrm>
              <a:off x="8734425" y="3530600"/>
              <a:ext cx="49213" cy="49213"/>
            </a:xfrm>
            <a:custGeom>
              <a:avLst/>
              <a:gdLst>
                <a:gd name="T0" fmla="*/ 155 w 155"/>
                <a:gd name="T1" fmla="*/ 78 h 155"/>
                <a:gd name="T2" fmla="*/ 153 w 155"/>
                <a:gd name="T3" fmla="*/ 93 h 155"/>
                <a:gd name="T4" fmla="*/ 148 w 155"/>
                <a:gd name="T5" fmla="*/ 108 h 155"/>
                <a:gd name="T6" fmla="*/ 141 w 155"/>
                <a:gd name="T7" fmla="*/ 120 h 155"/>
                <a:gd name="T8" fmla="*/ 132 w 155"/>
                <a:gd name="T9" fmla="*/ 132 h 155"/>
                <a:gd name="T10" fmla="*/ 121 w 155"/>
                <a:gd name="T11" fmla="*/ 141 h 155"/>
                <a:gd name="T12" fmla="*/ 107 w 155"/>
                <a:gd name="T13" fmla="*/ 149 h 155"/>
                <a:gd name="T14" fmla="*/ 93 w 155"/>
                <a:gd name="T15" fmla="*/ 153 h 155"/>
                <a:gd name="T16" fmla="*/ 77 w 155"/>
                <a:gd name="T17" fmla="*/ 155 h 155"/>
                <a:gd name="T18" fmla="*/ 69 w 155"/>
                <a:gd name="T19" fmla="*/ 155 h 155"/>
                <a:gd name="T20" fmla="*/ 54 w 155"/>
                <a:gd name="T21" fmla="*/ 151 h 155"/>
                <a:gd name="T22" fmla="*/ 40 w 155"/>
                <a:gd name="T23" fmla="*/ 145 h 155"/>
                <a:gd name="T24" fmla="*/ 28 w 155"/>
                <a:gd name="T25" fmla="*/ 136 h 155"/>
                <a:gd name="T26" fmla="*/ 18 w 155"/>
                <a:gd name="T27" fmla="*/ 126 h 155"/>
                <a:gd name="T28" fmla="*/ 9 w 155"/>
                <a:gd name="T29" fmla="*/ 115 h 155"/>
                <a:gd name="T30" fmla="*/ 4 w 155"/>
                <a:gd name="T31" fmla="*/ 101 h 155"/>
                <a:gd name="T32" fmla="*/ 0 w 155"/>
                <a:gd name="T33" fmla="*/ 85 h 155"/>
                <a:gd name="T34" fmla="*/ 0 w 155"/>
                <a:gd name="T35" fmla="*/ 78 h 155"/>
                <a:gd name="T36" fmla="*/ 1 w 155"/>
                <a:gd name="T37" fmla="*/ 62 h 155"/>
                <a:gd name="T38" fmla="*/ 6 w 155"/>
                <a:gd name="T39" fmla="*/ 47 h 155"/>
                <a:gd name="T40" fmla="*/ 13 w 155"/>
                <a:gd name="T41" fmla="*/ 34 h 155"/>
                <a:gd name="T42" fmla="*/ 23 w 155"/>
                <a:gd name="T43" fmla="*/ 23 h 155"/>
                <a:gd name="T44" fmla="*/ 35 w 155"/>
                <a:gd name="T45" fmla="*/ 14 h 155"/>
                <a:gd name="T46" fmla="*/ 47 w 155"/>
                <a:gd name="T47" fmla="*/ 6 h 155"/>
                <a:gd name="T48" fmla="*/ 62 w 155"/>
                <a:gd name="T49" fmla="*/ 2 h 155"/>
                <a:gd name="T50" fmla="*/ 77 w 155"/>
                <a:gd name="T51" fmla="*/ 0 h 155"/>
                <a:gd name="T52" fmla="*/ 85 w 155"/>
                <a:gd name="T53" fmla="*/ 1 h 155"/>
                <a:gd name="T54" fmla="*/ 100 w 155"/>
                <a:gd name="T55" fmla="*/ 4 h 155"/>
                <a:gd name="T56" fmla="*/ 114 w 155"/>
                <a:gd name="T57" fmla="*/ 9 h 155"/>
                <a:gd name="T58" fmla="*/ 126 w 155"/>
                <a:gd name="T59" fmla="*/ 18 h 155"/>
                <a:gd name="T60" fmla="*/ 137 w 155"/>
                <a:gd name="T61" fmla="*/ 29 h 155"/>
                <a:gd name="T62" fmla="*/ 145 w 155"/>
                <a:gd name="T63" fmla="*/ 41 h 155"/>
                <a:gd name="T64" fmla="*/ 150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3" y="93"/>
                  </a:lnTo>
                  <a:lnTo>
                    <a:pt x="150" y="101"/>
                  </a:lnTo>
                  <a:lnTo>
                    <a:pt x="148" y="108"/>
                  </a:lnTo>
                  <a:lnTo>
                    <a:pt x="145" y="115"/>
                  </a:lnTo>
                  <a:lnTo>
                    <a:pt x="141" y="120"/>
                  </a:lnTo>
                  <a:lnTo>
                    <a:pt x="137" y="126"/>
                  </a:lnTo>
                  <a:lnTo>
                    <a:pt x="132" y="132"/>
                  </a:lnTo>
                  <a:lnTo>
                    <a:pt x="126" y="136"/>
                  </a:lnTo>
                  <a:lnTo>
                    <a:pt x="121" y="141"/>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1"/>
                  </a:lnTo>
                  <a:lnTo>
                    <a:pt x="28" y="136"/>
                  </a:lnTo>
                  <a:lnTo>
                    <a:pt x="23" y="132"/>
                  </a:lnTo>
                  <a:lnTo>
                    <a:pt x="18"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4"/>
                  </a:lnTo>
                  <a:lnTo>
                    <a:pt x="18" y="29"/>
                  </a:lnTo>
                  <a:lnTo>
                    <a:pt x="23" y="23"/>
                  </a:lnTo>
                  <a:lnTo>
                    <a:pt x="28" y="18"/>
                  </a:lnTo>
                  <a:lnTo>
                    <a:pt x="35" y="14"/>
                  </a:lnTo>
                  <a:lnTo>
                    <a:pt x="40" y="9"/>
                  </a:lnTo>
                  <a:lnTo>
                    <a:pt x="47" y="6"/>
                  </a:lnTo>
                  <a:lnTo>
                    <a:pt x="54" y="4"/>
                  </a:lnTo>
                  <a:lnTo>
                    <a:pt x="62" y="2"/>
                  </a:lnTo>
                  <a:lnTo>
                    <a:pt x="69" y="1"/>
                  </a:lnTo>
                  <a:lnTo>
                    <a:pt x="77" y="0"/>
                  </a:lnTo>
                  <a:lnTo>
                    <a:pt x="77" y="0"/>
                  </a:lnTo>
                  <a:lnTo>
                    <a:pt x="85" y="1"/>
                  </a:lnTo>
                  <a:lnTo>
                    <a:pt x="93" y="2"/>
                  </a:lnTo>
                  <a:lnTo>
                    <a:pt x="100" y="4"/>
                  </a:lnTo>
                  <a:lnTo>
                    <a:pt x="107" y="6"/>
                  </a:lnTo>
                  <a:lnTo>
                    <a:pt x="114" y="9"/>
                  </a:lnTo>
                  <a:lnTo>
                    <a:pt x="121" y="14"/>
                  </a:lnTo>
                  <a:lnTo>
                    <a:pt x="126" y="18"/>
                  </a:lnTo>
                  <a:lnTo>
                    <a:pt x="132" y="23"/>
                  </a:lnTo>
                  <a:lnTo>
                    <a:pt x="137" y="29"/>
                  </a:lnTo>
                  <a:lnTo>
                    <a:pt x="141" y="34"/>
                  </a:lnTo>
                  <a:lnTo>
                    <a:pt x="145" y="41"/>
                  </a:lnTo>
                  <a:lnTo>
                    <a:pt x="148" y="47"/>
                  </a:lnTo>
                  <a:lnTo>
                    <a:pt x="150"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9" name="Freeform 2031">
              <a:extLst>
                <a:ext uri="{FF2B5EF4-FFF2-40B4-BE49-F238E27FC236}">
                  <a16:creationId xmlns:a16="http://schemas.microsoft.com/office/drawing/2014/main" id="{9FB30BCB-C5CB-4858-944E-88DDFB22A191}"/>
                </a:ext>
              </a:extLst>
            </p:cNvPr>
            <p:cNvSpPr>
              <a:spLocks/>
            </p:cNvSpPr>
            <p:nvPr/>
          </p:nvSpPr>
          <p:spPr bwMode="auto">
            <a:xfrm>
              <a:off x="8664575" y="3460750"/>
              <a:ext cx="49213" cy="49213"/>
            </a:xfrm>
            <a:custGeom>
              <a:avLst/>
              <a:gdLst>
                <a:gd name="T0" fmla="*/ 153 w 153"/>
                <a:gd name="T1" fmla="*/ 77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3 h 155"/>
                <a:gd name="T20" fmla="*/ 54 w 153"/>
                <a:gd name="T21" fmla="*/ 151 h 155"/>
                <a:gd name="T22" fmla="*/ 40 w 153"/>
                <a:gd name="T23" fmla="*/ 145 h 155"/>
                <a:gd name="T24" fmla="*/ 27 w 153"/>
                <a:gd name="T25" fmla="*/ 136 h 155"/>
                <a:gd name="T26" fmla="*/ 17 w 153"/>
                <a:gd name="T27" fmla="*/ 126 h 155"/>
                <a:gd name="T28" fmla="*/ 9 w 153"/>
                <a:gd name="T29" fmla="*/ 115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4 h 155"/>
                <a:gd name="T42" fmla="*/ 23 w 153"/>
                <a:gd name="T43" fmla="*/ 23 h 155"/>
                <a:gd name="T44" fmla="*/ 33 w 153"/>
                <a:gd name="T45" fmla="*/ 14 h 155"/>
                <a:gd name="T46" fmla="*/ 47 w 153"/>
                <a:gd name="T47" fmla="*/ 7 h 155"/>
                <a:gd name="T48" fmla="*/ 62 w 153"/>
                <a:gd name="T49" fmla="*/ 2 h 155"/>
                <a:gd name="T50" fmla="*/ 76 w 153"/>
                <a:gd name="T51" fmla="*/ 0 h 155"/>
                <a:gd name="T52" fmla="*/ 84 w 153"/>
                <a:gd name="T53" fmla="*/ 1 h 155"/>
                <a:gd name="T54" fmla="*/ 99 w 153"/>
                <a:gd name="T55" fmla="*/ 4 h 155"/>
                <a:gd name="T56" fmla="*/ 113 w 153"/>
                <a:gd name="T57" fmla="*/ 9 h 155"/>
                <a:gd name="T58" fmla="*/ 126 w 153"/>
                <a:gd name="T59" fmla="*/ 18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5"/>
                  </a:lnTo>
                  <a:lnTo>
                    <a:pt x="141" y="120"/>
                  </a:lnTo>
                  <a:lnTo>
                    <a:pt x="136" y="126"/>
                  </a:lnTo>
                  <a:lnTo>
                    <a:pt x="131" y="132"/>
                  </a:lnTo>
                  <a:lnTo>
                    <a:pt x="126" y="136"/>
                  </a:lnTo>
                  <a:lnTo>
                    <a:pt x="120" y="141"/>
                  </a:lnTo>
                  <a:lnTo>
                    <a:pt x="113" y="145"/>
                  </a:lnTo>
                  <a:lnTo>
                    <a:pt x="106" y="148"/>
                  </a:lnTo>
                  <a:lnTo>
                    <a:pt x="99" y="151"/>
                  </a:lnTo>
                  <a:lnTo>
                    <a:pt x="92" y="152"/>
                  </a:lnTo>
                  <a:lnTo>
                    <a:pt x="84" y="153"/>
                  </a:lnTo>
                  <a:lnTo>
                    <a:pt x="76" y="155"/>
                  </a:lnTo>
                  <a:lnTo>
                    <a:pt x="76" y="155"/>
                  </a:lnTo>
                  <a:lnTo>
                    <a:pt x="68" y="153"/>
                  </a:lnTo>
                  <a:lnTo>
                    <a:pt x="62" y="152"/>
                  </a:lnTo>
                  <a:lnTo>
                    <a:pt x="54" y="151"/>
                  </a:lnTo>
                  <a:lnTo>
                    <a:pt x="47" y="148"/>
                  </a:lnTo>
                  <a:lnTo>
                    <a:pt x="40" y="145"/>
                  </a:lnTo>
                  <a:lnTo>
                    <a:pt x="33" y="141"/>
                  </a:lnTo>
                  <a:lnTo>
                    <a:pt x="27" y="136"/>
                  </a:lnTo>
                  <a:lnTo>
                    <a:pt x="23" y="132"/>
                  </a:lnTo>
                  <a:lnTo>
                    <a:pt x="17" y="126"/>
                  </a:lnTo>
                  <a:lnTo>
                    <a:pt x="12" y="120"/>
                  </a:lnTo>
                  <a:lnTo>
                    <a:pt x="9" y="115"/>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3" y="23"/>
                  </a:lnTo>
                  <a:lnTo>
                    <a:pt x="27" y="18"/>
                  </a:lnTo>
                  <a:lnTo>
                    <a:pt x="33" y="14"/>
                  </a:lnTo>
                  <a:lnTo>
                    <a:pt x="40" y="9"/>
                  </a:lnTo>
                  <a:lnTo>
                    <a:pt x="47" y="7"/>
                  </a:lnTo>
                  <a:lnTo>
                    <a:pt x="54" y="4"/>
                  </a:lnTo>
                  <a:lnTo>
                    <a:pt x="62" y="2"/>
                  </a:lnTo>
                  <a:lnTo>
                    <a:pt x="68" y="1"/>
                  </a:lnTo>
                  <a:lnTo>
                    <a:pt x="76" y="0"/>
                  </a:lnTo>
                  <a:lnTo>
                    <a:pt x="76" y="0"/>
                  </a:lnTo>
                  <a:lnTo>
                    <a:pt x="84" y="1"/>
                  </a:lnTo>
                  <a:lnTo>
                    <a:pt x="92" y="2"/>
                  </a:lnTo>
                  <a:lnTo>
                    <a:pt x="99" y="4"/>
                  </a:lnTo>
                  <a:lnTo>
                    <a:pt x="106" y="7"/>
                  </a:lnTo>
                  <a:lnTo>
                    <a:pt x="113" y="9"/>
                  </a:lnTo>
                  <a:lnTo>
                    <a:pt x="120" y="14"/>
                  </a:lnTo>
                  <a:lnTo>
                    <a:pt x="126" y="18"/>
                  </a:lnTo>
                  <a:lnTo>
                    <a:pt x="131" y="23"/>
                  </a:lnTo>
                  <a:lnTo>
                    <a:pt x="136" y="29"/>
                  </a:lnTo>
                  <a:lnTo>
                    <a:pt x="141" y="34"/>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0" name="Freeform 2032">
              <a:extLst>
                <a:ext uri="{FF2B5EF4-FFF2-40B4-BE49-F238E27FC236}">
                  <a16:creationId xmlns:a16="http://schemas.microsoft.com/office/drawing/2014/main" id="{38059941-D207-43FE-85F7-5FA053636C83}"/>
                </a:ext>
              </a:extLst>
            </p:cNvPr>
            <p:cNvSpPr>
              <a:spLocks/>
            </p:cNvSpPr>
            <p:nvPr/>
          </p:nvSpPr>
          <p:spPr bwMode="auto">
            <a:xfrm>
              <a:off x="8734425" y="3460750"/>
              <a:ext cx="49213" cy="49213"/>
            </a:xfrm>
            <a:custGeom>
              <a:avLst/>
              <a:gdLst>
                <a:gd name="T0" fmla="*/ 155 w 155"/>
                <a:gd name="T1" fmla="*/ 77 h 155"/>
                <a:gd name="T2" fmla="*/ 153 w 155"/>
                <a:gd name="T3" fmla="*/ 93 h 155"/>
                <a:gd name="T4" fmla="*/ 148 w 155"/>
                <a:gd name="T5" fmla="*/ 108 h 155"/>
                <a:gd name="T6" fmla="*/ 141 w 155"/>
                <a:gd name="T7" fmla="*/ 120 h 155"/>
                <a:gd name="T8" fmla="*/ 132 w 155"/>
                <a:gd name="T9" fmla="*/ 132 h 155"/>
                <a:gd name="T10" fmla="*/ 121 w 155"/>
                <a:gd name="T11" fmla="*/ 141 h 155"/>
                <a:gd name="T12" fmla="*/ 107 w 155"/>
                <a:gd name="T13" fmla="*/ 148 h 155"/>
                <a:gd name="T14" fmla="*/ 93 w 155"/>
                <a:gd name="T15" fmla="*/ 152 h 155"/>
                <a:gd name="T16" fmla="*/ 77 w 155"/>
                <a:gd name="T17" fmla="*/ 155 h 155"/>
                <a:gd name="T18" fmla="*/ 69 w 155"/>
                <a:gd name="T19" fmla="*/ 153 h 155"/>
                <a:gd name="T20" fmla="*/ 54 w 155"/>
                <a:gd name="T21" fmla="*/ 151 h 155"/>
                <a:gd name="T22" fmla="*/ 40 w 155"/>
                <a:gd name="T23" fmla="*/ 145 h 155"/>
                <a:gd name="T24" fmla="*/ 28 w 155"/>
                <a:gd name="T25" fmla="*/ 136 h 155"/>
                <a:gd name="T26" fmla="*/ 18 w 155"/>
                <a:gd name="T27" fmla="*/ 126 h 155"/>
                <a:gd name="T28" fmla="*/ 9 w 155"/>
                <a:gd name="T29" fmla="*/ 115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3 w 155"/>
                <a:gd name="T41" fmla="*/ 34 h 155"/>
                <a:gd name="T42" fmla="*/ 23 w 155"/>
                <a:gd name="T43" fmla="*/ 23 h 155"/>
                <a:gd name="T44" fmla="*/ 35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4 h 155"/>
                <a:gd name="T56" fmla="*/ 114 w 155"/>
                <a:gd name="T57" fmla="*/ 9 h 155"/>
                <a:gd name="T58" fmla="*/ 126 w 155"/>
                <a:gd name="T59" fmla="*/ 18 h 155"/>
                <a:gd name="T60" fmla="*/ 137 w 155"/>
                <a:gd name="T61" fmla="*/ 29 h 155"/>
                <a:gd name="T62" fmla="*/ 145 w 155"/>
                <a:gd name="T63" fmla="*/ 40 h 155"/>
                <a:gd name="T64" fmla="*/ 150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0" y="100"/>
                  </a:lnTo>
                  <a:lnTo>
                    <a:pt x="148" y="108"/>
                  </a:lnTo>
                  <a:lnTo>
                    <a:pt x="145" y="115"/>
                  </a:lnTo>
                  <a:lnTo>
                    <a:pt x="141" y="120"/>
                  </a:lnTo>
                  <a:lnTo>
                    <a:pt x="137" y="126"/>
                  </a:lnTo>
                  <a:lnTo>
                    <a:pt x="132" y="132"/>
                  </a:lnTo>
                  <a:lnTo>
                    <a:pt x="126" y="136"/>
                  </a:lnTo>
                  <a:lnTo>
                    <a:pt x="121" y="141"/>
                  </a:lnTo>
                  <a:lnTo>
                    <a:pt x="114" y="145"/>
                  </a:lnTo>
                  <a:lnTo>
                    <a:pt x="107"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8" y="136"/>
                  </a:lnTo>
                  <a:lnTo>
                    <a:pt x="23" y="132"/>
                  </a:lnTo>
                  <a:lnTo>
                    <a:pt x="18" y="126"/>
                  </a:lnTo>
                  <a:lnTo>
                    <a:pt x="13" y="120"/>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3" y="34"/>
                  </a:lnTo>
                  <a:lnTo>
                    <a:pt x="18" y="29"/>
                  </a:lnTo>
                  <a:lnTo>
                    <a:pt x="23" y="23"/>
                  </a:lnTo>
                  <a:lnTo>
                    <a:pt x="28" y="18"/>
                  </a:lnTo>
                  <a:lnTo>
                    <a:pt x="35" y="14"/>
                  </a:lnTo>
                  <a:lnTo>
                    <a:pt x="40" y="9"/>
                  </a:lnTo>
                  <a:lnTo>
                    <a:pt x="47" y="7"/>
                  </a:lnTo>
                  <a:lnTo>
                    <a:pt x="54" y="4"/>
                  </a:lnTo>
                  <a:lnTo>
                    <a:pt x="62" y="2"/>
                  </a:lnTo>
                  <a:lnTo>
                    <a:pt x="69" y="1"/>
                  </a:lnTo>
                  <a:lnTo>
                    <a:pt x="77" y="0"/>
                  </a:lnTo>
                  <a:lnTo>
                    <a:pt x="77" y="0"/>
                  </a:lnTo>
                  <a:lnTo>
                    <a:pt x="85" y="1"/>
                  </a:lnTo>
                  <a:lnTo>
                    <a:pt x="93" y="2"/>
                  </a:lnTo>
                  <a:lnTo>
                    <a:pt x="100" y="4"/>
                  </a:lnTo>
                  <a:lnTo>
                    <a:pt x="107" y="7"/>
                  </a:lnTo>
                  <a:lnTo>
                    <a:pt x="114" y="9"/>
                  </a:lnTo>
                  <a:lnTo>
                    <a:pt x="121" y="14"/>
                  </a:lnTo>
                  <a:lnTo>
                    <a:pt x="126" y="18"/>
                  </a:lnTo>
                  <a:lnTo>
                    <a:pt x="132" y="23"/>
                  </a:lnTo>
                  <a:lnTo>
                    <a:pt x="137" y="29"/>
                  </a:lnTo>
                  <a:lnTo>
                    <a:pt x="141" y="34"/>
                  </a:lnTo>
                  <a:lnTo>
                    <a:pt x="145" y="40"/>
                  </a:lnTo>
                  <a:lnTo>
                    <a:pt x="148" y="47"/>
                  </a:lnTo>
                  <a:lnTo>
                    <a:pt x="150" y="54"/>
                  </a:lnTo>
                  <a:lnTo>
                    <a:pt x="153"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1" name="Freeform 2033">
              <a:extLst>
                <a:ext uri="{FF2B5EF4-FFF2-40B4-BE49-F238E27FC236}">
                  <a16:creationId xmlns:a16="http://schemas.microsoft.com/office/drawing/2014/main" id="{A1B75A8E-A10A-440A-B00A-994D5EE4375D}"/>
                </a:ext>
              </a:extLst>
            </p:cNvPr>
            <p:cNvSpPr>
              <a:spLocks/>
            </p:cNvSpPr>
            <p:nvPr/>
          </p:nvSpPr>
          <p:spPr bwMode="auto">
            <a:xfrm>
              <a:off x="8594725" y="3530600"/>
              <a:ext cx="49213" cy="49213"/>
            </a:xfrm>
            <a:custGeom>
              <a:avLst/>
              <a:gdLst>
                <a:gd name="T0" fmla="*/ 155 w 155"/>
                <a:gd name="T1" fmla="*/ 78 h 155"/>
                <a:gd name="T2" fmla="*/ 153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9 h 155"/>
                <a:gd name="T14" fmla="*/ 93 w 155"/>
                <a:gd name="T15" fmla="*/ 153 h 155"/>
                <a:gd name="T16" fmla="*/ 77 w 155"/>
                <a:gd name="T17" fmla="*/ 155 h 155"/>
                <a:gd name="T18" fmla="*/ 69 w 155"/>
                <a:gd name="T19" fmla="*/ 155 h 155"/>
                <a:gd name="T20" fmla="*/ 54 w 155"/>
                <a:gd name="T21" fmla="*/ 151 h 155"/>
                <a:gd name="T22" fmla="*/ 40 w 155"/>
                <a:gd name="T23" fmla="*/ 145 h 155"/>
                <a:gd name="T24" fmla="*/ 29 w 155"/>
                <a:gd name="T25" fmla="*/ 136 h 155"/>
                <a:gd name="T26" fmla="*/ 17 w 155"/>
                <a:gd name="T27" fmla="*/ 126 h 155"/>
                <a:gd name="T28" fmla="*/ 9 w 155"/>
                <a:gd name="T29" fmla="*/ 115 h 155"/>
                <a:gd name="T30" fmla="*/ 4 w 155"/>
                <a:gd name="T31" fmla="*/ 101 h 155"/>
                <a:gd name="T32" fmla="*/ 0 w 155"/>
                <a:gd name="T33" fmla="*/ 85 h 155"/>
                <a:gd name="T34" fmla="*/ 0 w 155"/>
                <a:gd name="T35" fmla="*/ 78 h 155"/>
                <a:gd name="T36" fmla="*/ 1 w 155"/>
                <a:gd name="T37" fmla="*/ 62 h 155"/>
                <a:gd name="T38" fmla="*/ 6 w 155"/>
                <a:gd name="T39" fmla="*/ 47 h 155"/>
                <a:gd name="T40" fmla="*/ 14 w 155"/>
                <a:gd name="T41" fmla="*/ 34 h 155"/>
                <a:gd name="T42" fmla="*/ 23 w 155"/>
                <a:gd name="T43" fmla="*/ 23 h 155"/>
                <a:gd name="T44" fmla="*/ 35 w 155"/>
                <a:gd name="T45" fmla="*/ 14 h 155"/>
                <a:gd name="T46" fmla="*/ 47 w 155"/>
                <a:gd name="T47" fmla="*/ 6 h 155"/>
                <a:gd name="T48" fmla="*/ 62 w 155"/>
                <a:gd name="T49" fmla="*/ 2 h 155"/>
                <a:gd name="T50" fmla="*/ 77 w 155"/>
                <a:gd name="T51" fmla="*/ 0 h 155"/>
                <a:gd name="T52" fmla="*/ 85 w 155"/>
                <a:gd name="T53" fmla="*/ 1 h 155"/>
                <a:gd name="T54" fmla="*/ 100 w 155"/>
                <a:gd name="T55" fmla="*/ 4 h 155"/>
                <a:gd name="T56" fmla="*/ 114 w 155"/>
                <a:gd name="T57" fmla="*/ 9 h 155"/>
                <a:gd name="T58" fmla="*/ 126 w 155"/>
                <a:gd name="T59" fmla="*/ 18 h 155"/>
                <a:gd name="T60" fmla="*/ 137 w 155"/>
                <a:gd name="T61" fmla="*/ 29 h 155"/>
                <a:gd name="T62" fmla="*/ 145 w 155"/>
                <a:gd name="T63" fmla="*/ 41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3" y="93"/>
                  </a:lnTo>
                  <a:lnTo>
                    <a:pt x="151" y="101"/>
                  </a:lnTo>
                  <a:lnTo>
                    <a:pt x="148" y="108"/>
                  </a:lnTo>
                  <a:lnTo>
                    <a:pt x="145" y="115"/>
                  </a:lnTo>
                  <a:lnTo>
                    <a:pt x="141" y="120"/>
                  </a:lnTo>
                  <a:lnTo>
                    <a:pt x="137" y="126"/>
                  </a:lnTo>
                  <a:lnTo>
                    <a:pt x="132" y="132"/>
                  </a:lnTo>
                  <a:lnTo>
                    <a:pt x="126" y="136"/>
                  </a:lnTo>
                  <a:lnTo>
                    <a:pt x="120" y="141"/>
                  </a:lnTo>
                  <a:lnTo>
                    <a:pt x="114" y="145"/>
                  </a:lnTo>
                  <a:lnTo>
                    <a:pt x="108"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4" y="34"/>
                  </a:lnTo>
                  <a:lnTo>
                    <a:pt x="17" y="29"/>
                  </a:lnTo>
                  <a:lnTo>
                    <a:pt x="23" y="23"/>
                  </a:lnTo>
                  <a:lnTo>
                    <a:pt x="29" y="18"/>
                  </a:lnTo>
                  <a:lnTo>
                    <a:pt x="35" y="14"/>
                  </a:lnTo>
                  <a:lnTo>
                    <a:pt x="40" y="9"/>
                  </a:lnTo>
                  <a:lnTo>
                    <a:pt x="47" y="6"/>
                  </a:lnTo>
                  <a:lnTo>
                    <a:pt x="54" y="4"/>
                  </a:lnTo>
                  <a:lnTo>
                    <a:pt x="62" y="2"/>
                  </a:lnTo>
                  <a:lnTo>
                    <a:pt x="69" y="1"/>
                  </a:lnTo>
                  <a:lnTo>
                    <a:pt x="77" y="0"/>
                  </a:lnTo>
                  <a:lnTo>
                    <a:pt x="77" y="0"/>
                  </a:lnTo>
                  <a:lnTo>
                    <a:pt x="85" y="1"/>
                  </a:lnTo>
                  <a:lnTo>
                    <a:pt x="93" y="2"/>
                  </a:lnTo>
                  <a:lnTo>
                    <a:pt x="100" y="4"/>
                  </a:lnTo>
                  <a:lnTo>
                    <a:pt x="108" y="6"/>
                  </a:lnTo>
                  <a:lnTo>
                    <a:pt x="114" y="9"/>
                  </a:lnTo>
                  <a:lnTo>
                    <a:pt x="120" y="14"/>
                  </a:lnTo>
                  <a:lnTo>
                    <a:pt x="126" y="18"/>
                  </a:lnTo>
                  <a:lnTo>
                    <a:pt x="132" y="23"/>
                  </a:lnTo>
                  <a:lnTo>
                    <a:pt x="137" y="29"/>
                  </a:lnTo>
                  <a:lnTo>
                    <a:pt x="141" y="34"/>
                  </a:lnTo>
                  <a:lnTo>
                    <a:pt x="145" y="41"/>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2" name="Freeform 2034">
              <a:extLst>
                <a:ext uri="{FF2B5EF4-FFF2-40B4-BE49-F238E27FC236}">
                  <a16:creationId xmlns:a16="http://schemas.microsoft.com/office/drawing/2014/main" id="{C590F056-0B9A-4BAB-9930-651C95586C22}"/>
                </a:ext>
              </a:extLst>
            </p:cNvPr>
            <p:cNvSpPr>
              <a:spLocks/>
            </p:cNvSpPr>
            <p:nvPr/>
          </p:nvSpPr>
          <p:spPr bwMode="auto">
            <a:xfrm>
              <a:off x="8594725" y="3460750"/>
              <a:ext cx="49213" cy="49213"/>
            </a:xfrm>
            <a:custGeom>
              <a:avLst/>
              <a:gdLst>
                <a:gd name="T0" fmla="*/ 155 w 155"/>
                <a:gd name="T1" fmla="*/ 77 h 155"/>
                <a:gd name="T2" fmla="*/ 153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7 w 155"/>
                <a:gd name="T17" fmla="*/ 155 h 155"/>
                <a:gd name="T18" fmla="*/ 69 w 155"/>
                <a:gd name="T19" fmla="*/ 153 h 155"/>
                <a:gd name="T20" fmla="*/ 54 w 155"/>
                <a:gd name="T21" fmla="*/ 151 h 155"/>
                <a:gd name="T22" fmla="*/ 40 w 155"/>
                <a:gd name="T23" fmla="*/ 145 h 155"/>
                <a:gd name="T24" fmla="*/ 29 w 155"/>
                <a:gd name="T25" fmla="*/ 136 h 155"/>
                <a:gd name="T26" fmla="*/ 17 w 155"/>
                <a:gd name="T27" fmla="*/ 126 h 155"/>
                <a:gd name="T28" fmla="*/ 9 w 155"/>
                <a:gd name="T29" fmla="*/ 115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4 w 155"/>
                <a:gd name="T41" fmla="*/ 34 h 155"/>
                <a:gd name="T42" fmla="*/ 23 w 155"/>
                <a:gd name="T43" fmla="*/ 23 h 155"/>
                <a:gd name="T44" fmla="*/ 35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4 h 155"/>
                <a:gd name="T56" fmla="*/ 114 w 155"/>
                <a:gd name="T57" fmla="*/ 9 h 155"/>
                <a:gd name="T58" fmla="*/ 126 w 155"/>
                <a:gd name="T59" fmla="*/ 18 h 155"/>
                <a:gd name="T60" fmla="*/ 137 w 155"/>
                <a:gd name="T61" fmla="*/ 29 h 155"/>
                <a:gd name="T62" fmla="*/ 145 w 155"/>
                <a:gd name="T63" fmla="*/ 40 h 155"/>
                <a:gd name="T64" fmla="*/ 151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8"/>
                  </a:lnTo>
                  <a:lnTo>
                    <a:pt x="145" y="115"/>
                  </a:lnTo>
                  <a:lnTo>
                    <a:pt x="141" y="120"/>
                  </a:lnTo>
                  <a:lnTo>
                    <a:pt x="137" y="126"/>
                  </a:lnTo>
                  <a:lnTo>
                    <a:pt x="132" y="132"/>
                  </a:lnTo>
                  <a:lnTo>
                    <a:pt x="126" y="136"/>
                  </a:lnTo>
                  <a:lnTo>
                    <a:pt x="120" y="141"/>
                  </a:lnTo>
                  <a:lnTo>
                    <a:pt x="114"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9" y="136"/>
                  </a:lnTo>
                  <a:lnTo>
                    <a:pt x="23" y="132"/>
                  </a:lnTo>
                  <a:lnTo>
                    <a:pt x="17" y="126"/>
                  </a:lnTo>
                  <a:lnTo>
                    <a:pt x="14" y="120"/>
                  </a:lnTo>
                  <a:lnTo>
                    <a:pt x="9" y="115"/>
                  </a:lnTo>
                  <a:lnTo>
                    <a:pt x="6" y="108"/>
                  </a:lnTo>
                  <a:lnTo>
                    <a:pt x="4" y="100"/>
                  </a:lnTo>
                  <a:lnTo>
                    <a:pt x="1" y="93"/>
                  </a:lnTo>
                  <a:lnTo>
                    <a:pt x="0" y="85"/>
                  </a:lnTo>
                  <a:lnTo>
                    <a:pt x="0" y="77"/>
                  </a:lnTo>
                  <a:lnTo>
                    <a:pt x="0" y="77"/>
                  </a:lnTo>
                  <a:lnTo>
                    <a:pt x="0" y="70"/>
                  </a:lnTo>
                  <a:lnTo>
                    <a:pt x="1" y="62"/>
                  </a:lnTo>
                  <a:lnTo>
                    <a:pt x="4" y="54"/>
                  </a:lnTo>
                  <a:lnTo>
                    <a:pt x="6" y="47"/>
                  </a:lnTo>
                  <a:lnTo>
                    <a:pt x="9" y="40"/>
                  </a:lnTo>
                  <a:lnTo>
                    <a:pt x="14" y="34"/>
                  </a:lnTo>
                  <a:lnTo>
                    <a:pt x="17" y="29"/>
                  </a:lnTo>
                  <a:lnTo>
                    <a:pt x="23" y="23"/>
                  </a:lnTo>
                  <a:lnTo>
                    <a:pt x="29" y="18"/>
                  </a:lnTo>
                  <a:lnTo>
                    <a:pt x="35" y="14"/>
                  </a:lnTo>
                  <a:lnTo>
                    <a:pt x="40" y="9"/>
                  </a:lnTo>
                  <a:lnTo>
                    <a:pt x="47" y="7"/>
                  </a:lnTo>
                  <a:lnTo>
                    <a:pt x="54" y="4"/>
                  </a:lnTo>
                  <a:lnTo>
                    <a:pt x="62" y="2"/>
                  </a:lnTo>
                  <a:lnTo>
                    <a:pt x="69" y="1"/>
                  </a:lnTo>
                  <a:lnTo>
                    <a:pt x="77" y="0"/>
                  </a:lnTo>
                  <a:lnTo>
                    <a:pt x="77" y="0"/>
                  </a:lnTo>
                  <a:lnTo>
                    <a:pt x="85" y="1"/>
                  </a:lnTo>
                  <a:lnTo>
                    <a:pt x="93" y="2"/>
                  </a:lnTo>
                  <a:lnTo>
                    <a:pt x="100" y="4"/>
                  </a:lnTo>
                  <a:lnTo>
                    <a:pt x="108" y="7"/>
                  </a:lnTo>
                  <a:lnTo>
                    <a:pt x="114" y="9"/>
                  </a:lnTo>
                  <a:lnTo>
                    <a:pt x="120" y="14"/>
                  </a:lnTo>
                  <a:lnTo>
                    <a:pt x="126" y="18"/>
                  </a:lnTo>
                  <a:lnTo>
                    <a:pt x="132" y="23"/>
                  </a:lnTo>
                  <a:lnTo>
                    <a:pt x="137" y="29"/>
                  </a:lnTo>
                  <a:lnTo>
                    <a:pt x="141" y="34"/>
                  </a:lnTo>
                  <a:lnTo>
                    <a:pt x="145" y="40"/>
                  </a:lnTo>
                  <a:lnTo>
                    <a:pt x="148" y="47"/>
                  </a:lnTo>
                  <a:lnTo>
                    <a:pt x="151" y="54"/>
                  </a:lnTo>
                  <a:lnTo>
                    <a:pt x="153"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3" name="Freeform 2035">
              <a:extLst>
                <a:ext uri="{FF2B5EF4-FFF2-40B4-BE49-F238E27FC236}">
                  <a16:creationId xmlns:a16="http://schemas.microsoft.com/office/drawing/2014/main" id="{DAA01AFD-EEAF-48A0-A6FF-78D00EFEFFD9}"/>
                </a:ext>
              </a:extLst>
            </p:cNvPr>
            <p:cNvSpPr>
              <a:spLocks/>
            </p:cNvSpPr>
            <p:nvPr/>
          </p:nvSpPr>
          <p:spPr bwMode="auto">
            <a:xfrm>
              <a:off x="8451850" y="3595688"/>
              <a:ext cx="47625" cy="49213"/>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2 h 153"/>
                <a:gd name="T10" fmla="*/ 120 w 154"/>
                <a:gd name="T11" fmla="*/ 141 h 153"/>
                <a:gd name="T12" fmla="*/ 108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9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2 h 153"/>
                <a:gd name="T38" fmla="*/ 6 w 154"/>
                <a:gd name="T39" fmla="*/ 47 h 153"/>
                <a:gd name="T40" fmla="*/ 14 w 154"/>
                <a:gd name="T41" fmla="*/ 34 h 153"/>
                <a:gd name="T42" fmla="*/ 23 w 154"/>
                <a:gd name="T43" fmla="*/ 23 h 153"/>
                <a:gd name="T44" fmla="*/ 34 w 154"/>
                <a:gd name="T45" fmla="*/ 13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8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3"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9" y="136"/>
                  </a:lnTo>
                  <a:lnTo>
                    <a:pt x="23" y="132"/>
                  </a:lnTo>
                  <a:lnTo>
                    <a:pt x="17" y="126"/>
                  </a:lnTo>
                  <a:lnTo>
                    <a:pt x="14"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4" y="34"/>
                  </a:lnTo>
                  <a:lnTo>
                    <a:pt x="17" y="28"/>
                  </a:lnTo>
                  <a:lnTo>
                    <a:pt x="23" y="23"/>
                  </a:lnTo>
                  <a:lnTo>
                    <a:pt x="29" y="17"/>
                  </a:lnTo>
                  <a:lnTo>
                    <a:pt x="34" y="13"/>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3"/>
                  </a:lnTo>
                  <a:lnTo>
                    <a:pt x="126" y="17"/>
                  </a:lnTo>
                  <a:lnTo>
                    <a:pt x="132" y="23"/>
                  </a:lnTo>
                  <a:lnTo>
                    <a:pt x="136" y="28"/>
                  </a:lnTo>
                  <a:lnTo>
                    <a:pt x="141" y="34"/>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4" name="Freeform 2036">
              <a:extLst>
                <a:ext uri="{FF2B5EF4-FFF2-40B4-BE49-F238E27FC236}">
                  <a16:creationId xmlns:a16="http://schemas.microsoft.com/office/drawing/2014/main" id="{31464E91-9030-467C-B0DD-9B7891607369}"/>
                </a:ext>
              </a:extLst>
            </p:cNvPr>
            <p:cNvSpPr>
              <a:spLocks/>
            </p:cNvSpPr>
            <p:nvPr/>
          </p:nvSpPr>
          <p:spPr bwMode="auto">
            <a:xfrm>
              <a:off x="8664575" y="3595688"/>
              <a:ext cx="49213" cy="49213"/>
            </a:xfrm>
            <a:custGeom>
              <a:avLst/>
              <a:gdLst>
                <a:gd name="T0" fmla="*/ 153 w 153"/>
                <a:gd name="T1" fmla="*/ 77 h 153"/>
                <a:gd name="T2" fmla="*/ 152 w 153"/>
                <a:gd name="T3" fmla="*/ 93 h 153"/>
                <a:gd name="T4" fmla="*/ 147 w 153"/>
                <a:gd name="T5" fmla="*/ 106 h 153"/>
                <a:gd name="T6" fmla="*/ 141 w 153"/>
                <a:gd name="T7" fmla="*/ 120 h 153"/>
                <a:gd name="T8" fmla="*/ 131 w 153"/>
                <a:gd name="T9" fmla="*/ 132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5 w 153"/>
                <a:gd name="T39" fmla="*/ 47 h 153"/>
                <a:gd name="T40" fmla="*/ 12 w 153"/>
                <a:gd name="T41" fmla="*/ 34 h 153"/>
                <a:gd name="T42" fmla="*/ 23 w 153"/>
                <a:gd name="T43" fmla="*/ 23 h 153"/>
                <a:gd name="T44" fmla="*/ 33 w 153"/>
                <a:gd name="T45" fmla="*/ 13 h 153"/>
                <a:gd name="T46" fmla="*/ 47 w 153"/>
                <a:gd name="T47" fmla="*/ 6 h 153"/>
                <a:gd name="T48" fmla="*/ 62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3" y="141"/>
                  </a:lnTo>
                  <a:lnTo>
                    <a:pt x="27" y="136"/>
                  </a:lnTo>
                  <a:lnTo>
                    <a:pt x="23"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3" y="23"/>
                  </a:lnTo>
                  <a:lnTo>
                    <a:pt x="27" y="17"/>
                  </a:lnTo>
                  <a:lnTo>
                    <a:pt x="33" y="13"/>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8"/>
                  </a:lnTo>
                  <a:lnTo>
                    <a:pt x="141"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5" name="Freeform 2037">
              <a:extLst>
                <a:ext uri="{FF2B5EF4-FFF2-40B4-BE49-F238E27FC236}">
                  <a16:creationId xmlns:a16="http://schemas.microsoft.com/office/drawing/2014/main" id="{8ED91592-54C6-4B2F-9EF1-4520018079A1}"/>
                </a:ext>
              </a:extLst>
            </p:cNvPr>
            <p:cNvSpPr>
              <a:spLocks/>
            </p:cNvSpPr>
            <p:nvPr/>
          </p:nvSpPr>
          <p:spPr bwMode="auto">
            <a:xfrm>
              <a:off x="8734425" y="3595688"/>
              <a:ext cx="49213" cy="49213"/>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2 h 153"/>
                <a:gd name="T10" fmla="*/ 121 w 155"/>
                <a:gd name="T11" fmla="*/ 141 h 153"/>
                <a:gd name="T12" fmla="*/ 107 w 155"/>
                <a:gd name="T13" fmla="*/ 148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8 w 155"/>
                <a:gd name="T25" fmla="*/ 136 h 153"/>
                <a:gd name="T26" fmla="*/ 18 w 155"/>
                <a:gd name="T27" fmla="*/ 126 h 153"/>
                <a:gd name="T28" fmla="*/ 9 w 155"/>
                <a:gd name="T29" fmla="*/ 113 h 153"/>
                <a:gd name="T30" fmla="*/ 4 w 155"/>
                <a:gd name="T31" fmla="*/ 100 h 153"/>
                <a:gd name="T32" fmla="*/ 0 w 155"/>
                <a:gd name="T33" fmla="*/ 85 h 153"/>
                <a:gd name="T34" fmla="*/ 0 w 155"/>
                <a:gd name="T35" fmla="*/ 77 h 153"/>
                <a:gd name="T36" fmla="*/ 1 w 155"/>
                <a:gd name="T37" fmla="*/ 62 h 153"/>
                <a:gd name="T38" fmla="*/ 6 w 155"/>
                <a:gd name="T39" fmla="*/ 47 h 153"/>
                <a:gd name="T40" fmla="*/ 13 w 155"/>
                <a:gd name="T41" fmla="*/ 34 h 153"/>
                <a:gd name="T42" fmla="*/ 23 w 155"/>
                <a:gd name="T43" fmla="*/ 23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8 h 153"/>
                <a:gd name="T62" fmla="*/ 145 w 155"/>
                <a:gd name="T63" fmla="*/ 40 h 153"/>
                <a:gd name="T64" fmla="*/ 150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0" y="100"/>
                  </a:lnTo>
                  <a:lnTo>
                    <a:pt x="148" y="106"/>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2"/>
                  </a:lnTo>
                  <a:lnTo>
                    <a:pt x="18"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8" y="28"/>
                  </a:lnTo>
                  <a:lnTo>
                    <a:pt x="23" y="23"/>
                  </a:lnTo>
                  <a:lnTo>
                    <a:pt x="28" y="17"/>
                  </a:lnTo>
                  <a:lnTo>
                    <a:pt x="35"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3"/>
                  </a:lnTo>
                  <a:lnTo>
                    <a:pt x="126" y="17"/>
                  </a:lnTo>
                  <a:lnTo>
                    <a:pt x="132" y="23"/>
                  </a:lnTo>
                  <a:lnTo>
                    <a:pt x="137" y="28"/>
                  </a:lnTo>
                  <a:lnTo>
                    <a:pt x="141" y="34"/>
                  </a:lnTo>
                  <a:lnTo>
                    <a:pt x="145" y="40"/>
                  </a:lnTo>
                  <a:lnTo>
                    <a:pt x="148" y="47"/>
                  </a:lnTo>
                  <a:lnTo>
                    <a:pt x="150"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6" name="Freeform 2038">
              <a:extLst>
                <a:ext uri="{FF2B5EF4-FFF2-40B4-BE49-F238E27FC236}">
                  <a16:creationId xmlns:a16="http://schemas.microsoft.com/office/drawing/2014/main" id="{3C606594-923C-42F4-9C24-61566F3BC4C6}"/>
                </a:ext>
              </a:extLst>
            </p:cNvPr>
            <p:cNvSpPr>
              <a:spLocks/>
            </p:cNvSpPr>
            <p:nvPr/>
          </p:nvSpPr>
          <p:spPr bwMode="auto">
            <a:xfrm>
              <a:off x="8804275" y="3595688"/>
              <a:ext cx="49213" cy="49213"/>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2 h 153"/>
                <a:gd name="T10" fmla="*/ 120 w 154"/>
                <a:gd name="T11" fmla="*/ 141 h 153"/>
                <a:gd name="T12" fmla="*/ 107 w 154"/>
                <a:gd name="T13" fmla="*/ 148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2 h 153"/>
                <a:gd name="T38" fmla="*/ 6 w 154"/>
                <a:gd name="T39" fmla="*/ 47 h 153"/>
                <a:gd name="T40" fmla="*/ 13 w 154"/>
                <a:gd name="T41" fmla="*/ 34 h 153"/>
                <a:gd name="T42" fmla="*/ 22 w 154"/>
                <a:gd name="T43" fmla="*/ 23 h 153"/>
                <a:gd name="T44" fmla="*/ 33 w 154"/>
                <a:gd name="T45" fmla="*/ 13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8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2" y="23"/>
                  </a:lnTo>
                  <a:lnTo>
                    <a:pt x="28" y="17"/>
                  </a:lnTo>
                  <a:lnTo>
                    <a:pt x="33" y="13"/>
                  </a:lnTo>
                  <a:lnTo>
                    <a:pt x="40" y="9"/>
                  </a:lnTo>
                  <a:lnTo>
                    <a:pt x="47" y="6"/>
                  </a:lnTo>
                  <a:lnTo>
                    <a:pt x="54" y="3"/>
                  </a:lnTo>
                  <a:lnTo>
                    <a:pt x="61" y="1"/>
                  </a:lnTo>
                  <a:lnTo>
                    <a:pt x="69" y="0"/>
                  </a:lnTo>
                  <a:lnTo>
                    <a:pt x="77" y="0"/>
                  </a:lnTo>
                  <a:lnTo>
                    <a:pt x="77" y="0"/>
                  </a:lnTo>
                  <a:lnTo>
                    <a:pt x="85" y="0"/>
                  </a:lnTo>
                  <a:lnTo>
                    <a:pt x="92" y="1"/>
                  </a:lnTo>
                  <a:lnTo>
                    <a:pt x="100" y="3"/>
                  </a:lnTo>
                  <a:lnTo>
                    <a:pt x="107" y="6"/>
                  </a:lnTo>
                  <a:lnTo>
                    <a:pt x="114" y="9"/>
                  </a:lnTo>
                  <a:lnTo>
                    <a:pt x="120" y="13"/>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7" name="Freeform 2039">
              <a:extLst>
                <a:ext uri="{FF2B5EF4-FFF2-40B4-BE49-F238E27FC236}">
                  <a16:creationId xmlns:a16="http://schemas.microsoft.com/office/drawing/2014/main" id="{36995657-57F2-47E7-9F49-3E9B00862EB5}"/>
                </a:ext>
              </a:extLst>
            </p:cNvPr>
            <p:cNvSpPr>
              <a:spLocks/>
            </p:cNvSpPr>
            <p:nvPr/>
          </p:nvSpPr>
          <p:spPr bwMode="auto">
            <a:xfrm>
              <a:off x="8594725" y="3595688"/>
              <a:ext cx="49213" cy="49213"/>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2 h 153"/>
                <a:gd name="T10" fmla="*/ 120 w 155"/>
                <a:gd name="T11" fmla="*/ 141 h 153"/>
                <a:gd name="T12" fmla="*/ 108 w 155"/>
                <a:gd name="T13" fmla="*/ 148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100 h 153"/>
                <a:gd name="T32" fmla="*/ 0 w 155"/>
                <a:gd name="T33" fmla="*/ 85 h 153"/>
                <a:gd name="T34" fmla="*/ 0 w 155"/>
                <a:gd name="T35" fmla="*/ 77 h 153"/>
                <a:gd name="T36" fmla="*/ 1 w 155"/>
                <a:gd name="T37" fmla="*/ 62 h 153"/>
                <a:gd name="T38" fmla="*/ 6 w 155"/>
                <a:gd name="T39" fmla="*/ 47 h 153"/>
                <a:gd name="T40" fmla="*/ 14 w 155"/>
                <a:gd name="T41" fmla="*/ 34 h 153"/>
                <a:gd name="T42" fmla="*/ 23 w 155"/>
                <a:gd name="T43" fmla="*/ 23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8 h 153"/>
                <a:gd name="T62" fmla="*/ 145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1" y="100"/>
                  </a:lnTo>
                  <a:lnTo>
                    <a:pt x="148" y="106"/>
                  </a:lnTo>
                  <a:lnTo>
                    <a:pt x="145" y="113"/>
                  </a:lnTo>
                  <a:lnTo>
                    <a:pt x="141" y="120"/>
                  </a:lnTo>
                  <a:lnTo>
                    <a:pt x="137" y="126"/>
                  </a:lnTo>
                  <a:lnTo>
                    <a:pt x="132" y="132"/>
                  </a:lnTo>
                  <a:lnTo>
                    <a:pt x="126" y="136"/>
                  </a:lnTo>
                  <a:lnTo>
                    <a:pt x="120" y="141"/>
                  </a:lnTo>
                  <a:lnTo>
                    <a:pt x="114"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4" y="34"/>
                  </a:lnTo>
                  <a:lnTo>
                    <a:pt x="17" y="28"/>
                  </a:lnTo>
                  <a:lnTo>
                    <a:pt x="23" y="23"/>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8" y="6"/>
                  </a:lnTo>
                  <a:lnTo>
                    <a:pt x="114" y="9"/>
                  </a:lnTo>
                  <a:lnTo>
                    <a:pt x="120" y="13"/>
                  </a:lnTo>
                  <a:lnTo>
                    <a:pt x="126" y="17"/>
                  </a:lnTo>
                  <a:lnTo>
                    <a:pt x="132" y="23"/>
                  </a:lnTo>
                  <a:lnTo>
                    <a:pt x="137" y="28"/>
                  </a:lnTo>
                  <a:lnTo>
                    <a:pt x="141" y="34"/>
                  </a:lnTo>
                  <a:lnTo>
                    <a:pt x="145"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8" name="Freeform 2040">
              <a:extLst>
                <a:ext uri="{FF2B5EF4-FFF2-40B4-BE49-F238E27FC236}">
                  <a16:creationId xmlns:a16="http://schemas.microsoft.com/office/drawing/2014/main" id="{AA2760C2-C641-4D97-AA31-9C0E71E0C54B}"/>
                </a:ext>
              </a:extLst>
            </p:cNvPr>
            <p:cNvSpPr>
              <a:spLocks/>
            </p:cNvSpPr>
            <p:nvPr/>
          </p:nvSpPr>
          <p:spPr bwMode="auto">
            <a:xfrm>
              <a:off x="8521700" y="3740150"/>
              <a:ext cx="47625" cy="49213"/>
            </a:xfrm>
            <a:custGeom>
              <a:avLst/>
              <a:gdLst>
                <a:gd name="T0" fmla="*/ 153 w 153"/>
                <a:gd name="T1" fmla="*/ 78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9 h 155"/>
                <a:gd name="T14" fmla="*/ 93 w 153"/>
                <a:gd name="T15" fmla="*/ 154 h 155"/>
                <a:gd name="T16" fmla="*/ 77 w 153"/>
                <a:gd name="T17" fmla="*/ 155 h 155"/>
                <a:gd name="T18" fmla="*/ 69 w 153"/>
                <a:gd name="T19" fmla="*/ 155 h 155"/>
                <a:gd name="T20" fmla="*/ 54 w 153"/>
                <a:gd name="T21" fmla="*/ 151 h 155"/>
                <a:gd name="T22" fmla="*/ 40 w 153"/>
                <a:gd name="T23" fmla="*/ 146 h 155"/>
                <a:gd name="T24" fmla="*/ 27 w 153"/>
                <a:gd name="T25" fmla="*/ 138 h 155"/>
                <a:gd name="T26" fmla="*/ 17 w 153"/>
                <a:gd name="T27" fmla="*/ 126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6 w 153"/>
                <a:gd name="T39" fmla="*/ 47 h 155"/>
                <a:gd name="T40" fmla="*/ 12 w 153"/>
                <a:gd name="T41" fmla="*/ 35 h 155"/>
                <a:gd name="T42" fmla="*/ 23 w 153"/>
                <a:gd name="T43" fmla="*/ 23 h 155"/>
                <a:gd name="T44" fmla="*/ 34 w 153"/>
                <a:gd name="T45" fmla="*/ 14 h 155"/>
                <a:gd name="T46" fmla="*/ 47 w 153"/>
                <a:gd name="T47" fmla="*/ 7 h 155"/>
                <a:gd name="T48" fmla="*/ 62 w 153"/>
                <a:gd name="T49" fmla="*/ 3 h 155"/>
                <a:gd name="T50" fmla="*/ 77 w 153"/>
                <a:gd name="T51" fmla="*/ 0 h 155"/>
                <a:gd name="T52" fmla="*/ 85 w 153"/>
                <a:gd name="T53" fmla="*/ 1 h 155"/>
                <a:gd name="T54" fmla="*/ 99 w 153"/>
                <a:gd name="T55" fmla="*/ 4 h 155"/>
                <a:gd name="T56" fmla="*/ 113 w 153"/>
                <a:gd name="T57" fmla="*/ 9 h 155"/>
                <a:gd name="T58" fmla="*/ 126 w 153"/>
                <a:gd name="T59" fmla="*/ 19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1" y="120"/>
                  </a:lnTo>
                  <a:lnTo>
                    <a:pt x="136" y="126"/>
                  </a:lnTo>
                  <a:lnTo>
                    <a:pt x="131" y="132"/>
                  </a:lnTo>
                  <a:lnTo>
                    <a:pt x="126" y="138"/>
                  </a:lnTo>
                  <a:lnTo>
                    <a:pt x="120" y="141"/>
                  </a:lnTo>
                  <a:lnTo>
                    <a:pt x="113" y="146"/>
                  </a:lnTo>
                  <a:lnTo>
                    <a:pt x="106" y="149"/>
                  </a:lnTo>
                  <a:lnTo>
                    <a:pt x="99" y="151"/>
                  </a:lnTo>
                  <a:lnTo>
                    <a:pt x="93" y="154"/>
                  </a:lnTo>
                  <a:lnTo>
                    <a:pt x="85" y="155"/>
                  </a:lnTo>
                  <a:lnTo>
                    <a:pt x="77" y="155"/>
                  </a:lnTo>
                  <a:lnTo>
                    <a:pt x="77" y="155"/>
                  </a:lnTo>
                  <a:lnTo>
                    <a:pt x="69" y="155"/>
                  </a:lnTo>
                  <a:lnTo>
                    <a:pt x="62" y="154"/>
                  </a:lnTo>
                  <a:lnTo>
                    <a:pt x="54" y="151"/>
                  </a:lnTo>
                  <a:lnTo>
                    <a:pt x="47" y="149"/>
                  </a:lnTo>
                  <a:lnTo>
                    <a:pt x="40" y="146"/>
                  </a:lnTo>
                  <a:lnTo>
                    <a:pt x="34" y="141"/>
                  </a:lnTo>
                  <a:lnTo>
                    <a:pt x="27" y="138"/>
                  </a:lnTo>
                  <a:lnTo>
                    <a:pt x="23" y="132"/>
                  </a:lnTo>
                  <a:lnTo>
                    <a:pt x="17" y="126"/>
                  </a:lnTo>
                  <a:lnTo>
                    <a:pt x="12" y="120"/>
                  </a:lnTo>
                  <a:lnTo>
                    <a:pt x="9" y="115"/>
                  </a:lnTo>
                  <a:lnTo>
                    <a:pt x="6" y="108"/>
                  </a:lnTo>
                  <a:lnTo>
                    <a:pt x="3" y="101"/>
                  </a:lnTo>
                  <a:lnTo>
                    <a:pt x="1" y="93"/>
                  </a:lnTo>
                  <a:lnTo>
                    <a:pt x="0" y="86"/>
                  </a:lnTo>
                  <a:lnTo>
                    <a:pt x="0" y="78"/>
                  </a:lnTo>
                  <a:lnTo>
                    <a:pt x="0" y="78"/>
                  </a:lnTo>
                  <a:lnTo>
                    <a:pt x="0" y="70"/>
                  </a:lnTo>
                  <a:lnTo>
                    <a:pt x="1" y="62"/>
                  </a:lnTo>
                  <a:lnTo>
                    <a:pt x="3" y="55"/>
                  </a:lnTo>
                  <a:lnTo>
                    <a:pt x="6" y="47"/>
                  </a:lnTo>
                  <a:lnTo>
                    <a:pt x="9" y="41"/>
                  </a:lnTo>
                  <a:lnTo>
                    <a:pt x="12" y="35"/>
                  </a:lnTo>
                  <a:lnTo>
                    <a:pt x="17" y="29"/>
                  </a:lnTo>
                  <a:lnTo>
                    <a:pt x="23" y="23"/>
                  </a:lnTo>
                  <a:lnTo>
                    <a:pt x="27" y="19"/>
                  </a:lnTo>
                  <a:lnTo>
                    <a:pt x="34" y="14"/>
                  </a:lnTo>
                  <a:lnTo>
                    <a:pt x="40" y="9"/>
                  </a:lnTo>
                  <a:lnTo>
                    <a:pt x="47" y="7"/>
                  </a:lnTo>
                  <a:lnTo>
                    <a:pt x="54" y="4"/>
                  </a:lnTo>
                  <a:lnTo>
                    <a:pt x="62" y="3"/>
                  </a:lnTo>
                  <a:lnTo>
                    <a:pt x="69" y="1"/>
                  </a:lnTo>
                  <a:lnTo>
                    <a:pt x="77" y="0"/>
                  </a:lnTo>
                  <a:lnTo>
                    <a:pt x="77" y="0"/>
                  </a:lnTo>
                  <a:lnTo>
                    <a:pt x="85" y="1"/>
                  </a:lnTo>
                  <a:lnTo>
                    <a:pt x="93" y="3"/>
                  </a:lnTo>
                  <a:lnTo>
                    <a:pt x="99" y="4"/>
                  </a:lnTo>
                  <a:lnTo>
                    <a:pt x="106" y="7"/>
                  </a:lnTo>
                  <a:lnTo>
                    <a:pt x="113" y="9"/>
                  </a:lnTo>
                  <a:lnTo>
                    <a:pt x="120" y="14"/>
                  </a:lnTo>
                  <a:lnTo>
                    <a:pt x="126" y="19"/>
                  </a:lnTo>
                  <a:lnTo>
                    <a:pt x="131" y="23"/>
                  </a:lnTo>
                  <a:lnTo>
                    <a:pt x="136" y="29"/>
                  </a:lnTo>
                  <a:lnTo>
                    <a:pt x="141" y="35"/>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9" name="Freeform 2041">
              <a:extLst>
                <a:ext uri="{FF2B5EF4-FFF2-40B4-BE49-F238E27FC236}">
                  <a16:creationId xmlns:a16="http://schemas.microsoft.com/office/drawing/2014/main" id="{9603AE61-8C15-41D5-9F5D-47E5F24C3458}"/>
                </a:ext>
              </a:extLst>
            </p:cNvPr>
            <p:cNvSpPr>
              <a:spLocks/>
            </p:cNvSpPr>
            <p:nvPr/>
          </p:nvSpPr>
          <p:spPr bwMode="auto">
            <a:xfrm>
              <a:off x="8451850" y="3670300"/>
              <a:ext cx="47625" cy="49213"/>
            </a:xfrm>
            <a:custGeom>
              <a:avLst/>
              <a:gdLst>
                <a:gd name="T0" fmla="*/ 154 w 154"/>
                <a:gd name="T1" fmla="*/ 77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8 w 154"/>
                <a:gd name="T13" fmla="*/ 148 h 155"/>
                <a:gd name="T14" fmla="*/ 93 w 154"/>
                <a:gd name="T15" fmla="*/ 153 h 155"/>
                <a:gd name="T16" fmla="*/ 77 w 154"/>
                <a:gd name="T17" fmla="*/ 155 h 155"/>
                <a:gd name="T18" fmla="*/ 69 w 154"/>
                <a:gd name="T19" fmla="*/ 154 h 155"/>
                <a:gd name="T20" fmla="*/ 54 w 154"/>
                <a:gd name="T21" fmla="*/ 151 h 155"/>
                <a:gd name="T22" fmla="*/ 40 w 154"/>
                <a:gd name="T23" fmla="*/ 146 h 155"/>
                <a:gd name="T24" fmla="*/ 29 w 154"/>
                <a:gd name="T25" fmla="*/ 136 h 155"/>
                <a:gd name="T26" fmla="*/ 17 w 154"/>
                <a:gd name="T27" fmla="*/ 126 h 155"/>
                <a:gd name="T28" fmla="*/ 9 w 154"/>
                <a:gd name="T29" fmla="*/ 115 h 155"/>
                <a:gd name="T30" fmla="*/ 3 w 154"/>
                <a:gd name="T31" fmla="*/ 101 h 155"/>
                <a:gd name="T32" fmla="*/ 0 w 154"/>
                <a:gd name="T33" fmla="*/ 85 h 155"/>
                <a:gd name="T34" fmla="*/ 0 w 154"/>
                <a:gd name="T35" fmla="*/ 77 h 155"/>
                <a:gd name="T36" fmla="*/ 1 w 154"/>
                <a:gd name="T37" fmla="*/ 62 h 155"/>
                <a:gd name="T38" fmla="*/ 6 w 154"/>
                <a:gd name="T39" fmla="*/ 47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1 h 155"/>
                <a:gd name="T54" fmla="*/ 100 w 154"/>
                <a:gd name="T55" fmla="*/ 4 h 155"/>
                <a:gd name="T56" fmla="*/ 113 w 154"/>
                <a:gd name="T57" fmla="*/ 9 h 155"/>
                <a:gd name="T58" fmla="*/ 126 w 154"/>
                <a:gd name="T59" fmla="*/ 19 h 155"/>
                <a:gd name="T60" fmla="*/ 136 w 154"/>
                <a:gd name="T61" fmla="*/ 29 h 155"/>
                <a:gd name="T62" fmla="*/ 145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1"/>
                  </a:lnTo>
                  <a:lnTo>
                    <a:pt x="148" y="108"/>
                  </a:lnTo>
                  <a:lnTo>
                    <a:pt x="145" y="115"/>
                  </a:lnTo>
                  <a:lnTo>
                    <a:pt x="141" y="120"/>
                  </a:lnTo>
                  <a:lnTo>
                    <a:pt x="136" y="126"/>
                  </a:lnTo>
                  <a:lnTo>
                    <a:pt x="132" y="132"/>
                  </a:lnTo>
                  <a:lnTo>
                    <a:pt x="126" y="136"/>
                  </a:lnTo>
                  <a:lnTo>
                    <a:pt x="120" y="141"/>
                  </a:lnTo>
                  <a:lnTo>
                    <a:pt x="113" y="146"/>
                  </a:lnTo>
                  <a:lnTo>
                    <a:pt x="108" y="148"/>
                  </a:lnTo>
                  <a:lnTo>
                    <a:pt x="100" y="151"/>
                  </a:lnTo>
                  <a:lnTo>
                    <a:pt x="93" y="153"/>
                  </a:lnTo>
                  <a:lnTo>
                    <a:pt x="85" y="154"/>
                  </a:lnTo>
                  <a:lnTo>
                    <a:pt x="77" y="155"/>
                  </a:lnTo>
                  <a:lnTo>
                    <a:pt x="77" y="155"/>
                  </a:lnTo>
                  <a:lnTo>
                    <a:pt x="69" y="154"/>
                  </a:lnTo>
                  <a:lnTo>
                    <a:pt x="62" y="153"/>
                  </a:lnTo>
                  <a:lnTo>
                    <a:pt x="54" y="151"/>
                  </a:lnTo>
                  <a:lnTo>
                    <a:pt x="47" y="148"/>
                  </a:lnTo>
                  <a:lnTo>
                    <a:pt x="40" y="146"/>
                  </a:lnTo>
                  <a:lnTo>
                    <a:pt x="34" y="141"/>
                  </a:lnTo>
                  <a:lnTo>
                    <a:pt x="29" y="136"/>
                  </a:lnTo>
                  <a:lnTo>
                    <a:pt x="23" y="132"/>
                  </a:lnTo>
                  <a:lnTo>
                    <a:pt x="17" y="126"/>
                  </a:lnTo>
                  <a:lnTo>
                    <a:pt x="14" y="120"/>
                  </a:lnTo>
                  <a:lnTo>
                    <a:pt x="9" y="115"/>
                  </a:lnTo>
                  <a:lnTo>
                    <a:pt x="6" y="108"/>
                  </a:lnTo>
                  <a:lnTo>
                    <a:pt x="3" y="101"/>
                  </a:lnTo>
                  <a:lnTo>
                    <a:pt x="1" y="93"/>
                  </a:lnTo>
                  <a:lnTo>
                    <a:pt x="0" y="85"/>
                  </a:lnTo>
                  <a:lnTo>
                    <a:pt x="0" y="77"/>
                  </a:lnTo>
                  <a:lnTo>
                    <a:pt x="0" y="77"/>
                  </a:lnTo>
                  <a:lnTo>
                    <a:pt x="0" y="70"/>
                  </a:lnTo>
                  <a:lnTo>
                    <a:pt x="1" y="62"/>
                  </a:lnTo>
                  <a:lnTo>
                    <a:pt x="3" y="54"/>
                  </a:lnTo>
                  <a:lnTo>
                    <a:pt x="6" y="47"/>
                  </a:lnTo>
                  <a:lnTo>
                    <a:pt x="9" y="40"/>
                  </a:lnTo>
                  <a:lnTo>
                    <a:pt x="14" y="35"/>
                  </a:lnTo>
                  <a:lnTo>
                    <a:pt x="17" y="29"/>
                  </a:lnTo>
                  <a:lnTo>
                    <a:pt x="23" y="23"/>
                  </a:lnTo>
                  <a:lnTo>
                    <a:pt x="29" y="19"/>
                  </a:lnTo>
                  <a:lnTo>
                    <a:pt x="34" y="14"/>
                  </a:lnTo>
                  <a:lnTo>
                    <a:pt x="40" y="9"/>
                  </a:lnTo>
                  <a:lnTo>
                    <a:pt x="47" y="7"/>
                  </a:lnTo>
                  <a:lnTo>
                    <a:pt x="54" y="4"/>
                  </a:lnTo>
                  <a:lnTo>
                    <a:pt x="62" y="3"/>
                  </a:lnTo>
                  <a:lnTo>
                    <a:pt x="69" y="1"/>
                  </a:lnTo>
                  <a:lnTo>
                    <a:pt x="77" y="0"/>
                  </a:lnTo>
                  <a:lnTo>
                    <a:pt x="77" y="0"/>
                  </a:lnTo>
                  <a:lnTo>
                    <a:pt x="85" y="1"/>
                  </a:lnTo>
                  <a:lnTo>
                    <a:pt x="93" y="3"/>
                  </a:lnTo>
                  <a:lnTo>
                    <a:pt x="100" y="4"/>
                  </a:lnTo>
                  <a:lnTo>
                    <a:pt x="108" y="7"/>
                  </a:lnTo>
                  <a:lnTo>
                    <a:pt x="113" y="9"/>
                  </a:lnTo>
                  <a:lnTo>
                    <a:pt x="120" y="14"/>
                  </a:lnTo>
                  <a:lnTo>
                    <a:pt x="126" y="19"/>
                  </a:lnTo>
                  <a:lnTo>
                    <a:pt x="132" y="23"/>
                  </a:lnTo>
                  <a:lnTo>
                    <a:pt x="136" y="29"/>
                  </a:lnTo>
                  <a:lnTo>
                    <a:pt x="141" y="35"/>
                  </a:lnTo>
                  <a:lnTo>
                    <a:pt x="145" y="40"/>
                  </a:lnTo>
                  <a:lnTo>
                    <a:pt x="148"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0" name="Freeform 2042">
              <a:extLst>
                <a:ext uri="{FF2B5EF4-FFF2-40B4-BE49-F238E27FC236}">
                  <a16:creationId xmlns:a16="http://schemas.microsoft.com/office/drawing/2014/main" id="{EF06187A-10FC-4837-81D0-1EFB4C9FAEF3}"/>
                </a:ext>
              </a:extLst>
            </p:cNvPr>
            <p:cNvSpPr>
              <a:spLocks/>
            </p:cNvSpPr>
            <p:nvPr/>
          </p:nvSpPr>
          <p:spPr bwMode="auto">
            <a:xfrm>
              <a:off x="8451850" y="3881438"/>
              <a:ext cx="47625"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2 h 155"/>
                <a:gd name="T12" fmla="*/ 108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9 w 154"/>
                <a:gd name="T25" fmla="*/ 138 h 155"/>
                <a:gd name="T26" fmla="*/ 17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6 w 154"/>
                <a:gd name="T39" fmla="*/ 47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1 h 155"/>
                <a:gd name="T54" fmla="*/ 100 w 154"/>
                <a:gd name="T55" fmla="*/ 4 h 155"/>
                <a:gd name="T56" fmla="*/ 113 w 154"/>
                <a:gd name="T57" fmla="*/ 11 h 155"/>
                <a:gd name="T58" fmla="*/ 126 w 154"/>
                <a:gd name="T59" fmla="*/ 19 h 155"/>
                <a:gd name="T60" fmla="*/ 136 w 154"/>
                <a:gd name="T61" fmla="*/ 29 h 155"/>
                <a:gd name="T62" fmla="*/ 145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8" y="108"/>
                  </a:lnTo>
                  <a:lnTo>
                    <a:pt x="145" y="115"/>
                  </a:lnTo>
                  <a:lnTo>
                    <a:pt x="141" y="120"/>
                  </a:lnTo>
                  <a:lnTo>
                    <a:pt x="136" y="127"/>
                  </a:lnTo>
                  <a:lnTo>
                    <a:pt x="132" y="132"/>
                  </a:lnTo>
                  <a:lnTo>
                    <a:pt x="126" y="138"/>
                  </a:lnTo>
                  <a:lnTo>
                    <a:pt x="120" y="142"/>
                  </a:lnTo>
                  <a:lnTo>
                    <a:pt x="113"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2"/>
                  </a:lnTo>
                  <a:lnTo>
                    <a:pt x="29" y="138"/>
                  </a:lnTo>
                  <a:lnTo>
                    <a:pt x="23" y="132"/>
                  </a:lnTo>
                  <a:lnTo>
                    <a:pt x="17" y="127"/>
                  </a:lnTo>
                  <a:lnTo>
                    <a:pt x="14" y="120"/>
                  </a:lnTo>
                  <a:lnTo>
                    <a:pt x="9" y="115"/>
                  </a:lnTo>
                  <a:lnTo>
                    <a:pt x="6" y="108"/>
                  </a:lnTo>
                  <a:lnTo>
                    <a:pt x="3" y="101"/>
                  </a:lnTo>
                  <a:lnTo>
                    <a:pt x="1" y="93"/>
                  </a:lnTo>
                  <a:lnTo>
                    <a:pt x="0" y="86"/>
                  </a:lnTo>
                  <a:lnTo>
                    <a:pt x="0" y="78"/>
                  </a:lnTo>
                  <a:lnTo>
                    <a:pt x="0" y="78"/>
                  </a:lnTo>
                  <a:lnTo>
                    <a:pt x="0" y="70"/>
                  </a:lnTo>
                  <a:lnTo>
                    <a:pt x="1" y="62"/>
                  </a:lnTo>
                  <a:lnTo>
                    <a:pt x="3" y="55"/>
                  </a:lnTo>
                  <a:lnTo>
                    <a:pt x="6" y="47"/>
                  </a:lnTo>
                  <a:lnTo>
                    <a:pt x="9" y="41"/>
                  </a:lnTo>
                  <a:lnTo>
                    <a:pt x="14" y="35"/>
                  </a:lnTo>
                  <a:lnTo>
                    <a:pt x="17" y="29"/>
                  </a:lnTo>
                  <a:lnTo>
                    <a:pt x="23" y="23"/>
                  </a:lnTo>
                  <a:lnTo>
                    <a:pt x="29" y="19"/>
                  </a:lnTo>
                  <a:lnTo>
                    <a:pt x="34" y="14"/>
                  </a:lnTo>
                  <a:lnTo>
                    <a:pt x="40" y="11"/>
                  </a:lnTo>
                  <a:lnTo>
                    <a:pt x="47" y="7"/>
                  </a:lnTo>
                  <a:lnTo>
                    <a:pt x="54" y="4"/>
                  </a:lnTo>
                  <a:lnTo>
                    <a:pt x="62" y="3"/>
                  </a:lnTo>
                  <a:lnTo>
                    <a:pt x="69" y="1"/>
                  </a:lnTo>
                  <a:lnTo>
                    <a:pt x="77" y="0"/>
                  </a:lnTo>
                  <a:lnTo>
                    <a:pt x="77" y="0"/>
                  </a:lnTo>
                  <a:lnTo>
                    <a:pt x="85" y="1"/>
                  </a:lnTo>
                  <a:lnTo>
                    <a:pt x="93" y="3"/>
                  </a:lnTo>
                  <a:lnTo>
                    <a:pt x="100" y="4"/>
                  </a:lnTo>
                  <a:lnTo>
                    <a:pt x="108" y="7"/>
                  </a:lnTo>
                  <a:lnTo>
                    <a:pt x="113" y="11"/>
                  </a:lnTo>
                  <a:lnTo>
                    <a:pt x="120" y="14"/>
                  </a:lnTo>
                  <a:lnTo>
                    <a:pt x="126" y="19"/>
                  </a:lnTo>
                  <a:lnTo>
                    <a:pt x="132" y="23"/>
                  </a:lnTo>
                  <a:lnTo>
                    <a:pt x="136" y="29"/>
                  </a:lnTo>
                  <a:lnTo>
                    <a:pt x="141" y="35"/>
                  </a:lnTo>
                  <a:lnTo>
                    <a:pt x="145" y="41"/>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1" name="Freeform 2043">
              <a:extLst>
                <a:ext uri="{FF2B5EF4-FFF2-40B4-BE49-F238E27FC236}">
                  <a16:creationId xmlns:a16="http://schemas.microsoft.com/office/drawing/2014/main" id="{BDFA1844-EA95-415E-9F40-868DC97C4F1E}"/>
                </a:ext>
              </a:extLst>
            </p:cNvPr>
            <p:cNvSpPr>
              <a:spLocks/>
            </p:cNvSpPr>
            <p:nvPr/>
          </p:nvSpPr>
          <p:spPr bwMode="auto">
            <a:xfrm>
              <a:off x="8521700" y="3811588"/>
              <a:ext cx="47625" cy="49213"/>
            </a:xfrm>
            <a:custGeom>
              <a:avLst/>
              <a:gdLst>
                <a:gd name="T0" fmla="*/ 153 w 153"/>
                <a:gd name="T1" fmla="*/ 77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9 h 155"/>
                <a:gd name="T14" fmla="*/ 93 w 153"/>
                <a:gd name="T15" fmla="*/ 154 h 155"/>
                <a:gd name="T16" fmla="*/ 77 w 153"/>
                <a:gd name="T17" fmla="*/ 155 h 155"/>
                <a:gd name="T18" fmla="*/ 69 w 153"/>
                <a:gd name="T19" fmla="*/ 155 h 155"/>
                <a:gd name="T20" fmla="*/ 54 w 153"/>
                <a:gd name="T21" fmla="*/ 151 h 155"/>
                <a:gd name="T22" fmla="*/ 40 w 153"/>
                <a:gd name="T23" fmla="*/ 146 h 155"/>
                <a:gd name="T24" fmla="*/ 27 w 153"/>
                <a:gd name="T25" fmla="*/ 136 h 155"/>
                <a:gd name="T26" fmla="*/ 17 w 153"/>
                <a:gd name="T27" fmla="*/ 126 h 155"/>
                <a:gd name="T28" fmla="*/ 9 w 153"/>
                <a:gd name="T29" fmla="*/ 115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2 w 153"/>
                <a:gd name="T41" fmla="*/ 35 h 155"/>
                <a:gd name="T42" fmla="*/ 23 w 153"/>
                <a:gd name="T43" fmla="*/ 23 h 155"/>
                <a:gd name="T44" fmla="*/ 34 w 153"/>
                <a:gd name="T45" fmla="*/ 14 h 155"/>
                <a:gd name="T46" fmla="*/ 47 w 153"/>
                <a:gd name="T47" fmla="*/ 7 h 155"/>
                <a:gd name="T48" fmla="*/ 62 w 153"/>
                <a:gd name="T49" fmla="*/ 3 h 155"/>
                <a:gd name="T50" fmla="*/ 77 w 153"/>
                <a:gd name="T51" fmla="*/ 0 h 155"/>
                <a:gd name="T52" fmla="*/ 85 w 153"/>
                <a:gd name="T53" fmla="*/ 1 h 155"/>
                <a:gd name="T54" fmla="*/ 99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5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5"/>
                  </a:lnTo>
                  <a:lnTo>
                    <a:pt x="141" y="120"/>
                  </a:lnTo>
                  <a:lnTo>
                    <a:pt x="136" y="126"/>
                  </a:lnTo>
                  <a:lnTo>
                    <a:pt x="131" y="132"/>
                  </a:lnTo>
                  <a:lnTo>
                    <a:pt x="126" y="136"/>
                  </a:lnTo>
                  <a:lnTo>
                    <a:pt x="120" y="141"/>
                  </a:lnTo>
                  <a:lnTo>
                    <a:pt x="113" y="146"/>
                  </a:lnTo>
                  <a:lnTo>
                    <a:pt x="106" y="149"/>
                  </a:lnTo>
                  <a:lnTo>
                    <a:pt x="99" y="151"/>
                  </a:lnTo>
                  <a:lnTo>
                    <a:pt x="93" y="154"/>
                  </a:lnTo>
                  <a:lnTo>
                    <a:pt x="85" y="155"/>
                  </a:lnTo>
                  <a:lnTo>
                    <a:pt x="77" y="155"/>
                  </a:lnTo>
                  <a:lnTo>
                    <a:pt x="77" y="155"/>
                  </a:lnTo>
                  <a:lnTo>
                    <a:pt x="69" y="155"/>
                  </a:lnTo>
                  <a:lnTo>
                    <a:pt x="62" y="154"/>
                  </a:lnTo>
                  <a:lnTo>
                    <a:pt x="54" y="151"/>
                  </a:lnTo>
                  <a:lnTo>
                    <a:pt x="47" y="149"/>
                  </a:lnTo>
                  <a:lnTo>
                    <a:pt x="40" y="146"/>
                  </a:lnTo>
                  <a:lnTo>
                    <a:pt x="34" y="141"/>
                  </a:lnTo>
                  <a:lnTo>
                    <a:pt x="27" y="136"/>
                  </a:lnTo>
                  <a:lnTo>
                    <a:pt x="23" y="132"/>
                  </a:lnTo>
                  <a:lnTo>
                    <a:pt x="17" y="126"/>
                  </a:lnTo>
                  <a:lnTo>
                    <a:pt x="12" y="120"/>
                  </a:lnTo>
                  <a:lnTo>
                    <a:pt x="9" y="115"/>
                  </a:lnTo>
                  <a:lnTo>
                    <a:pt x="6" y="108"/>
                  </a:lnTo>
                  <a:lnTo>
                    <a:pt x="3" y="100"/>
                  </a:lnTo>
                  <a:lnTo>
                    <a:pt x="1" y="93"/>
                  </a:lnTo>
                  <a:lnTo>
                    <a:pt x="0" y="85"/>
                  </a:lnTo>
                  <a:lnTo>
                    <a:pt x="0" y="77"/>
                  </a:lnTo>
                  <a:lnTo>
                    <a:pt x="0" y="77"/>
                  </a:lnTo>
                  <a:lnTo>
                    <a:pt x="0" y="70"/>
                  </a:lnTo>
                  <a:lnTo>
                    <a:pt x="1" y="62"/>
                  </a:lnTo>
                  <a:lnTo>
                    <a:pt x="3" y="55"/>
                  </a:lnTo>
                  <a:lnTo>
                    <a:pt x="6" y="47"/>
                  </a:lnTo>
                  <a:lnTo>
                    <a:pt x="9" y="40"/>
                  </a:lnTo>
                  <a:lnTo>
                    <a:pt x="12" y="35"/>
                  </a:lnTo>
                  <a:lnTo>
                    <a:pt x="17" y="29"/>
                  </a:lnTo>
                  <a:lnTo>
                    <a:pt x="23" y="23"/>
                  </a:lnTo>
                  <a:lnTo>
                    <a:pt x="27" y="19"/>
                  </a:lnTo>
                  <a:lnTo>
                    <a:pt x="34" y="14"/>
                  </a:lnTo>
                  <a:lnTo>
                    <a:pt x="40" y="9"/>
                  </a:lnTo>
                  <a:lnTo>
                    <a:pt x="47" y="7"/>
                  </a:lnTo>
                  <a:lnTo>
                    <a:pt x="54" y="4"/>
                  </a:lnTo>
                  <a:lnTo>
                    <a:pt x="62" y="3"/>
                  </a:lnTo>
                  <a:lnTo>
                    <a:pt x="69" y="1"/>
                  </a:lnTo>
                  <a:lnTo>
                    <a:pt x="77" y="0"/>
                  </a:lnTo>
                  <a:lnTo>
                    <a:pt x="77" y="0"/>
                  </a:lnTo>
                  <a:lnTo>
                    <a:pt x="85" y="1"/>
                  </a:lnTo>
                  <a:lnTo>
                    <a:pt x="93" y="3"/>
                  </a:lnTo>
                  <a:lnTo>
                    <a:pt x="99" y="4"/>
                  </a:lnTo>
                  <a:lnTo>
                    <a:pt x="106" y="7"/>
                  </a:lnTo>
                  <a:lnTo>
                    <a:pt x="113" y="9"/>
                  </a:lnTo>
                  <a:lnTo>
                    <a:pt x="120" y="14"/>
                  </a:lnTo>
                  <a:lnTo>
                    <a:pt x="126" y="19"/>
                  </a:lnTo>
                  <a:lnTo>
                    <a:pt x="131" y="23"/>
                  </a:lnTo>
                  <a:lnTo>
                    <a:pt x="136" y="29"/>
                  </a:lnTo>
                  <a:lnTo>
                    <a:pt x="141" y="35"/>
                  </a:lnTo>
                  <a:lnTo>
                    <a:pt x="144" y="40"/>
                  </a:lnTo>
                  <a:lnTo>
                    <a:pt x="147" y="47"/>
                  </a:lnTo>
                  <a:lnTo>
                    <a:pt x="150" y="55"/>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2" name="Freeform 2044">
              <a:extLst>
                <a:ext uri="{FF2B5EF4-FFF2-40B4-BE49-F238E27FC236}">
                  <a16:creationId xmlns:a16="http://schemas.microsoft.com/office/drawing/2014/main" id="{9C978667-41EB-4ABF-92BA-33F4942FAA44}"/>
                </a:ext>
              </a:extLst>
            </p:cNvPr>
            <p:cNvSpPr>
              <a:spLocks/>
            </p:cNvSpPr>
            <p:nvPr/>
          </p:nvSpPr>
          <p:spPr bwMode="auto">
            <a:xfrm>
              <a:off x="8664575" y="3667125"/>
              <a:ext cx="49213" cy="49213"/>
            </a:xfrm>
            <a:custGeom>
              <a:avLst/>
              <a:gdLst>
                <a:gd name="T0" fmla="*/ 153 w 153"/>
                <a:gd name="T1" fmla="*/ 77 h 154"/>
                <a:gd name="T2" fmla="*/ 152 w 153"/>
                <a:gd name="T3" fmla="*/ 93 h 154"/>
                <a:gd name="T4" fmla="*/ 147 w 153"/>
                <a:gd name="T5" fmla="*/ 107 h 154"/>
                <a:gd name="T6" fmla="*/ 141 w 153"/>
                <a:gd name="T7" fmla="*/ 120 h 154"/>
                <a:gd name="T8" fmla="*/ 131 w 153"/>
                <a:gd name="T9" fmla="*/ 132 h 154"/>
                <a:gd name="T10" fmla="*/ 120 w 153"/>
                <a:gd name="T11" fmla="*/ 141 h 154"/>
                <a:gd name="T12" fmla="*/ 106 w 153"/>
                <a:gd name="T13" fmla="*/ 148 h 154"/>
                <a:gd name="T14" fmla="*/ 92 w 153"/>
                <a:gd name="T15" fmla="*/ 152 h 154"/>
                <a:gd name="T16" fmla="*/ 76 w 153"/>
                <a:gd name="T17" fmla="*/ 154 h 154"/>
                <a:gd name="T18" fmla="*/ 68 w 153"/>
                <a:gd name="T19" fmla="*/ 154 h 154"/>
                <a:gd name="T20" fmla="*/ 54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5 h 154"/>
                <a:gd name="T42" fmla="*/ 23 w 153"/>
                <a:gd name="T43" fmla="*/ 23 h 154"/>
                <a:gd name="T44" fmla="*/ 33 w 153"/>
                <a:gd name="T45" fmla="*/ 14 h 154"/>
                <a:gd name="T46" fmla="*/ 47 w 153"/>
                <a:gd name="T47" fmla="*/ 6 h 154"/>
                <a:gd name="T48" fmla="*/ 62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2" y="152"/>
                  </a:lnTo>
                  <a:lnTo>
                    <a:pt x="54" y="150"/>
                  </a:lnTo>
                  <a:lnTo>
                    <a:pt x="47" y="148"/>
                  </a:lnTo>
                  <a:lnTo>
                    <a:pt x="40" y="144"/>
                  </a:lnTo>
                  <a:lnTo>
                    <a:pt x="33" y="141"/>
                  </a:lnTo>
                  <a:lnTo>
                    <a:pt x="27" y="136"/>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7"/>
                  </a:lnTo>
                  <a:lnTo>
                    <a:pt x="33" y="14"/>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3" name="Freeform 2045">
              <a:extLst>
                <a:ext uri="{FF2B5EF4-FFF2-40B4-BE49-F238E27FC236}">
                  <a16:creationId xmlns:a16="http://schemas.microsoft.com/office/drawing/2014/main" id="{0C4BCF77-C7A4-4A7A-875E-6468B25BB645}"/>
                </a:ext>
              </a:extLst>
            </p:cNvPr>
            <p:cNvSpPr>
              <a:spLocks/>
            </p:cNvSpPr>
            <p:nvPr/>
          </p:nvSpPr>
          <p:spPr bwMode="auto">
            <a:xfrm>
              <a:off x="8594725" y="3881438"/>
              <a:ext cx="49213" cy="49213"/>
            </a:xfrm>
            <a:custGeom>
              <a:avLst/>
              <a:gdLst>
                <a:gd name="T0" fmla="*/ 155 w 155"/>
                <a:gd name="T1" fmla="*/ 78 h 155"/>
                <a:gd name="T2" fmla="*/ 153 w 155"/>
                <a:gd name="T3" fmla="*/ 93 h 155"/>
                <a:gd name="T4" fmla="*/ 148 w 155"/>
                <a:gd name="T5" fmla="*/ 108 h 155"/>
                <a:gd name="T6" fmla="*/ 141 w 155"/>
                <a:gd name="T7" fmla="*/ 120 h 155"/>
                <a:gd name="T8" fmla="*/ 132 w 155"/>
                <a:gd name="T9" fmla="*/ 132 h 155"/>
                <a:gd name="T10" fmla="*/ 120 w 155"/>
                <a:gd name="T11" fmla="*/ 142 h 155"/>
                <a:gd name="T12" fmla="*/ 108 w 155"/>
                <a:gd name="T13" fmla="*/ 149 h 155"/>
                <a:gd name="T14" fmla="*/ 93 w 155"/>
                <a:gd name="T15" fmla="*/ 154 h 155"/>
                <a:gd name="T16" fmla="*/ 77 w 155"/>
                <a:gd name="T17" fmla="*/ 155 h 155"/>
                <a:gd name="T18" fmla="*/ 69 w 155"/>
                <a:gd name="T19" fmla="*/ 155 h 155"/>
                <a:gd name="T20" fmla="*/ 54 w 155"/>
                <a:gd name="T21" fmla="*/ 151 h 155"/>
                <a:gd name="T22" fmla="*/ 40 w 155"/>
                <a:gd name="T23" fmla="*/ 146 h 155"/>
                <a:gd name="T24" fmla="*/ 29 w 155"/>
                <a:gd name="T25" fmla="*/ 138 h 155"/>
                <a:gd name="T26" fmla="*/ 17 w 155"/>
                <a:gd name="T27" fmla="*/ 127 h 155"/>
                <a:gd name="T28" fmla="*/ 9 w 155"/>
                <a:gd name="T29" fmla="*/ 115 h 155"/>
                <a:gd name="T30" fmla="*/ 4 w 155"/>
                <a:gd name="T31" fmla="*/ 101 h 155"/>
                <a:gd name="T32" fmla="*/ 0 w 155"/>
                <a:gd name="T33" fmla="*/ 86 h 155"/>
                <a:gd name="T34" fmla="*/ 0 w 155"/>
                <a:gd name="T35" fmla="*/ 78 h 155"/>
                <a:gd name="T36" fmla="*/ 1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7 w 155"/>
                <a:gd name="T51" fmla="*/ 0 h 155"/>
                <a:gd name="T52" fmla="*/ 85 w 155"/>
                <a:gd name="T53" fmla="*/ 1 h 155"/>
                <a:gd name="T54" fmla="*/ 100 w 155"/>
                <a:gd name="T55" fmla="*/ 4 h 155"/>
                <a:gd name="T56" fmla="*/ 114 w 155"/>
                <a:gd name="T57" fmla="*/ 11 h 155"/>
                <a:gd name="T58" fmla="*/ 126 w 155"/>
                <a:gd name="T59" fmla="*/ 19 h 155"/>
                <a:gd name="T60" fmla="*/ 137 w 155"/>
                <a:gd name="T61" fmla="*/ 29 h 155"/>
                <a:gd name="T62" fmla="*/ 145 w 155"/>
                <a:gd name="T63" fmla="*/ 41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6"/>
                  </a:lnTo>
                  <a:lnTo>
                    <a:pt x="153" y="93"/>
                  </a:lnTo>
                  <a:lnTo>
                    <a:pt x="151" y="101"/>
                  </a:lnTo>
                  <a:lnTo>
                    <a:pt x="148" y="108"/>
                  </a:lnTo>
                  <a:lnTo>
                    <a:pt x="145" y="115"/>
                  </a:lnTo>
                  <a:lnTo>
                    <a:pt x="141" y="120"/>
                  </a:lnTo>
                  <a:lnTo>
                    <a:pt x="137" y="127"/>
                  </a:lnTo>
                  <a:lnTo>
                    <a:pt x="132" y="132"/>
                  </a:lnTo>
                  <a:lnTo>
                    <a:pt x="126" y="138"/>
                  </a:lnTo>
                  <a:lnTo>
                    <a:pt x="120" y="142"/>
                  </a:lnTo>
                  <a:lnTo>
                    <a:pt x="114"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9" y="138"/>
                  </a:lnTo>
                  <a:lnTo>
                    <a:pt x="23" y="132"/>
                  </a:lnTo>
                  <a:lnTo>
                    <a:pt x="17" y="127"/>
                  </a:lnTo>
                  <a:lnTo>
                    <a:pt x="14" y="120"/>
                  </a:lnTo>
                  <a:lnTo>
                    <a:pt x="9" y="115"/>
                  </a:lnTo>
                  <a:lnTo>
                    <a:pt x="6" y="108"/>
                  </a:lnTo>
                  <a:lnTo>
                    <a:pt x="4" y="101"/>
                  </a:lnTo>
                  <a:lnTo>
                    <a:pt x="1" y="93"/>
                  </a:lnTo>
                  <a:lnTo>
                    <a:pt x="0" y="86"/>
                  </a:lnTo>
                  <a:lnTo>
                    <a:pt x="0" y="78"/>
                  </a:lnTo>
                  <a:lnTo>
                    <a:pt x="0" y="78"/>
                  </a:lnTo>
                  <a:lnTo>
                    <a:pt x="0" y="70"/>
                  </a:lnTo>
                  <a:lnTo>
                    <a:pt x="1" y="62"/>
                  </a:lnTo>
                  <a:lnTo>
                    <a:pt x="4" y="55"/>
                  </a:lnTo>
                  <a:lnTo>
                    <a:pt x="6" y="47"/>
                  </a:lnTo>
                  <a:lnTo>
                    <a:pt x="9" y="41"/>
                  </a:lnTo>
                  <a:lnTo>
                    <a:pt x="14" y="35"/>
                  </a:lnTo>
                  <a:lnTo>
                    <a:pt x="17" y="29"/>
                  </a:lnTo>
                  <a:lnTo>
                    <a:pt x="23" y="23"/>
                  </a:lnTo>
                  <a:lnTo>
                    <a:pt x="29" y="19"/>
                  </a:lnTo>
                  <a:lnTo>
                    <a:pt x="35" y="14"/>
                  </a:lnTo>
                  <a:lnTo>
                    <a:pt x="40" y="11"/>
                  </a:lnTo>
                  <a:lnTo>
                    <a:pt x="47" y="7"/>
                  </a:lnTo>
                  <a:lnTo>
                    <a:pt x="54" y="4"/>
                  </a:lnTo>
                  <a:lnTo>
                    <a:pt x="62" y="3"/>
                  </a:lnTo>
                  <a:lnTo>
                    <a:pt x="69" y="1"/>
                  </a:lnTo>
                  <a:lnTo>
                    <a:pt x="77" y="0"/>
                  </a:lnTo>
                  <a:lnTo>
                    <a:pt x="77" y="0"/>
                  </a:lnTo>
                  <a:lnTo>
                    <a:pt x="85" y="1"/>
                  </a:lnTo>
                  <a:lnTo>
                    <a:pt x="93" y="3"/>
                  </a:lnTo>
                  <a:lnTo>
                    <a:pt x="100" y="4"/>
                  </a:lnTo>
                  <a:lnTo>
                    <a:pt x="108" y="7"/>
                  </a:lnTo>
                  <a:lnTo>
                    <a:pt x="114" y="11"/>
                  </a:lnTo>
                  <a:lnTo>
                    <a:pt x="120" y="14"/>
                  </a:lnTo>
                  <a:lnTo>
                    <a:pt x="126" y="19"/>
                  </a:lnTo>
                  <a:lnTo>
                    <a:pt x="132" y="23"/>
                  </a:lnTo>
                  <a:lnTo>
                    <a:pt x="137" y="29"/>
                  </a:lnTo>
                  <a:lnTo>
                    <a:pt x="141" y="35"/>
                  </a:lnTo>
                  <a:lnTo>
                    <a:pt x="145" y="41"/>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4" name="Freeform 2046">
              <a:extLst>
                <a:ext uri="{FF2B5EF4-FFF2-40B4-BE49-F238E27FC236}">
                  <a16:creationId xmlns:a16="http://schemas.microsoft.com/office/drawing/2014/main" id="{CE33963B-8E12-4D7B-BAC0-357438CAB62A}"/>
                </a:ext>
              </a:extLst>
            </p:cNvPr>
            <p:cNvSpPr>
              <a:spLocks/>
            </p:cNvSpPr>
            <p:nvPr/>
          </p:nvSpPr>
          <p:spPr bwMode="auto">
            <a:xfrm>
              <a:off x="8594725" y="3811588"/>
              <a:ext cx="49213" cy="49213"/>
            </a:xfrm>
            <a:custGeom>
              <a:avLst/>
              <a:gdLst>
                <a:gd name="T0" fmla="*/ 155 w 155"/>
                <a:gd name="T1" fmla="*/ 77 h 155"/>
                <a:gd name="T2" fmla="*/ 153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9 h 155"/>
                <a:gd name="T14" fmla="*/ 93 w 155"/>
                <a:gd name="T15" fmla="*/ 154 h 155"/>
                <a:gd name="T16" fmla="*/ 77 w 155"/>
                <a:gd name="T17" fmla="*/ 155 h 155"/>
                <a:gd name="T18" fmla="*/ 69 w 155"/>
                <a:gd name="T19" fmla="*/ 155 h 155"/>
                <a:gd name="T20" fmla="*/ 54 w 155"/>
                <a:gd name="T21" fmla="*/ 151 h 155"/>
                <a:gd name="T22" fmla="*/ 40 w 155"/>
                <a:gd name="T23" fmla="*/ 146 h 155"/>
                <a:gd name="T24" fmla="*/ 29 w 155"/>
                <a:gd name="T25" fmla="*/ 136 h 155"/>
                <a:gd name="T26" fmla="*/ 17 w 155"/>
                <a:gd name="T27" fmla="*/ 126 h 155"/>
                <a:gd name="T28" fmla="*/ 9 w 155"/>
                <a:gd name="T29" fmla="*/ 115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7 w 155"/>
                <a:gd name="T51" fmla="*/ 0 h 155"/>
                <a:gd name="T52" fmla="*/ 85 w 155"/>
                <a:gd name="T53" fmla="*/ 1 h 155"/>
                <a:gd name="T54" fmla="*/ 100 w 155"/>
                <a:gd name="T55" fmla="*/ 4 h 155"/>
                <a:gd name="T56" fmla="*/ 114 w 155"/>
                <a:gd name="T57" fmla="*/ 9 h 155"/>
                <a:gd name="T58" fmla="*/ 126 w 155"/>
                <a:gd name="T59" fmla="*/ 19 h 155"/>
                <a:gd name="T60" fmla="*/ 137 w 155"/>
                <a:gd name="T61" fmla="*/ 29 h 155"/>
                <a:gd name="T62" fmla="*/ 145 w 155"/>
                <a:gd name="T63" fmla="*/ 40 h 155"/>
                <a:gd name="T64" fmla="*/ 151 w 155"/>
                <a:gd name="T65" fmla="*/ 55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8"/>
                  </a:lnTo>
                  <a:lnTo>
                    <a:pt x="145" y="115"/>
                  </a:lnTo>
                  <a:lnTo>
                    <a:pt x="141" y="120"/>
                  </a:lnTo>
                  <a:lnTo>
                    <a:pt x="137" y="126"/>
                  </a:lnTo>
                  <a:lnTo>
                    <a:pt x="132" y="132"/>
                  </a:lnTo>
                  <a:lnTo>
                    <a:pt x="126" y="136"/>
                  </a:lnTo>
                  <a:lnTo>
                    <a:pt x="120" y="141"/>
                  </a:lnTo>
                  <a:lnTo>
                    <a:pt x="114"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1"/>
                  </a:lnTo>
                  <a:lnTo>
                    <a:pt x="29" y="136"/>
                  </a:lnTo>
                  <a:lnTo>
                    <a:pt x="23" y="132"/>
                  </a:lnTo>
                  <a:lnTo>
                    <a:pt x="17" y="126"/>
                  </a:lnTo>
                  <a:lnTo>
                    <a:pt x="14" y="120"/>
                  </a:lnTo>
                  <a:lnTo>
                    <a:pt x="9" y="115"/>
                  </a:lnTo>
                  <a:lnTo>
                    <a:pt x="6" y="108"/>
                  </a:lnTo>
                  <a:lnTo>
                    <a:pt x="4" y="100"/>
                  </a:lnTo>
                  <a:lnTo>
                    <a:pt x="1" y="93"/>
                  </a:lnTo>
                  <a:lnTo>
                    <a:pt x="0" y="85"/>
                  </a:lnTo>
                  <a:lnTo>
                    <a:pt x="0" y="77"/>
                  </a:lnTo>
                  <a:lnTo>
                    <a:pt x="0" y="77"/>
                  </a:lnTo>
                  <a:lnTo>
                    <a:pt x="0" y="70"/>
                  </a:lnTo>
                  <a:lnTo>
                    <a:pt x="1" y="62"/>
                  </a:lnTo>
                  <a:lnTo>
                    <a:pt x="4" y="55"/>
                  </a:lnTo>
                  <a:lnTo>
                    <a:pt x="6" y="47"/>
                  </a:lnTo>
                  <a:lnTo>
                    <a:pt x="9" y="40"/>
                  </a:lnTo>
                  <a:lnTo>
                    <a:pt x="14" y="35"/>
                  </a:lnTo>
                  <a:lnTo>
                    <a:pt x="17" y="29"/>
                  </a:lnTo>
                  <a:lnTo>
                    <a:pt x="23" y="23"/>
                  </a:lnTo>
                  <a:lnTo>
                    <a:pt x="29" y="19"/>
                  </a:lnTo>
                  <a:lnTo>
                    <a:pt x="35" y="14"/>
                  </a:lnTo>
                  <a:lnTo>
                    <a:pt x="40" y="9"/>
                  </a:lnTo>
                  <a:lnTo>
                    <a:pt x="47" y="7"/>
                  </a:lnTo>
                  <a:lnTo>
                    <a:pt x="54" y="4"/>
                  </a:lnTo>
                  <a:lnTo>
                    <a:pt x="62" y="3"/>
                  </a:lnTo>
                  <a:lnTo>
                    <a:pt x="69" y="1"/>
                  </a:lnTo>
                  <a:lnTo>
                    <a:pt x="77" y="0"/>
                  </a:lnTo>
                  <a:lnTo>
                    <a:pt x="77" y="0"/>
                  </a:lnTo>
                  <a:lnTo>
                    <a:pt x="85" y="1"/>
                  </a:lnTo>
                  <a:lnTo>
                    <a:pt x="93" y="3"/>
                  </a:lnTo>
                  <a:lnTo>
                    <a:pt x="100" y="4"/>
                  </a:lnTo>
                  <a:lnTo>
                    <a:pt x="108" y="7"/>
                  </a:lnTo>
                  <a:lnTo>
                    <a:pt x="114" y="9"/>
                  </a:lnTo>
                  <a:lnTo>
                    <a:pt x="120" y="14"/>
                  </a:lnTo>
                  <a:lnTo>
                    <a:pt x="126" y="19"/>
                  </a:lnTo>
                  <a:lnTo>
                    <a:pt x="132" y="23"/>
                  </a:lnTo>
                  <a:lnTo>
                    <a:pt x="137" y="29"/>
                  </a:lnTo>
                  <a:lnTo>
                    <a:pt x="141" y="35"/>
                  </a:lnTo>
                  <a:lnTo>
                    <a:pt x="145" y="40"/>
                  </a:lnTo>
                  <a:lnTo>
                    <a:pt x="148" y="47"/>
                  </a:lnTo>
                  <a:lnTo>
                    <a:pt x="151" y="55"/>
                  </a:lnTo>
                  <a:lnTo>
                    <a:pt x="153"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5" name="Freeform 2047">
              <a:extLst>
                <a:ext uri="{FF2B5EF4-FFF2-40B4-BE49-F238E27FC236}">
                  <a16:creationId xmlns:a16="http://schemas.microsoft.com/office/drawing/2014/main" id="{86C8BB60-237F-47F5-9D1E-793DFE0ABAAD}"/>
                </a:ext>
              </a:extLst>
            </p:cNvPr>
            <p:cNvSpPr>
              <a:spLocks/>
            </p:cNvSpPr>
            <p:nvPr/>
          </p:nvSpPr>
          <p:spPr bwMode="auto">
            <a:xfrm>
              <a:off x="9083675" y="2619375"/>
              <a:ext cx="49213" cy="49213"/>
            </a:xfrm>
            <a:custGeom>
              <a:avLst/>
              <a:gdLst>
                <a:gd name="T0" fmla="*/ 154 w 154"/>
                <a:gd name="T1" fmla="*/ 77 h 154"/>
                <a:gd name="T2" fmla="*/ 152 w 154"/>
                <a:gd name="T3" fmla="*/ 93 h 154"/>
                <a:gd name="T4" fmla="*/ 148 w 154"/>
                <a:gd name="T5" fmla="*/ 107 h 154"/>
                <a:gd name="T6" fmla="*/ 141 w 154"/>
                <a:gd name="T7" fmla="*/ 120 h 154"/>
                <a:gd name="T8" fmla="*/ 131 w 154"/>
                <a:gd name="T9" fmla="*/ 132 h 154"/>
                <a:gd name="T10" fmla="*/ 119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5 h 154"/>
                <a:gd name="T42" fmla="*/ 22 w 154"/>
                <a:gd name="T43" fmla="*/ 23 h 154"/>
                <a:gd name="T44" fmla="*/ 33 w 154"/>
                <a:gd name="T45" fmla="*/ 13 h 154"/>
                <a:gd name="T46" fmla="*/ 47 w 154"/>
                <a:gd name="T47" fmla="*/ 6 h 154"/>
                <a:gd name="T48" fmla="*/ 61 w 154"/>
                <a:gd name="T49" fmla="*/ 1 h 154"/>
                <a:gd name="T50" fmla="*/ 77 w 154"/>
                <a:gd name="T51" fmla="*/ 0 h 154"/>
                <a:gd name="T52" fmla="*/ 85 w 154"/>
                <a:gd name="T53" fmla="*/ 0 h 154"/>
                <a:gd name="T54" fmla="*/ 100 w 154"/>
                <a:gd name="T55" fmla="*/ 4 h 154"/>
                <a:gd name="T56" fmla="*/ 114 w 154"/>
                <a:gd name="T57" fmla="*/ 9 h 154"/>
                <a:gd name="T58" fmla="*/ 126 w 154"/>
                <a:gd name="T59" fmla="*/ 18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0"/>
                  </a:lnTo>
                  <a:lnTo>
                    <a:pt x="136" y="126"/>
                  </a:lnTo>
                  <a:lnTo>
                    <a:pt x="131" y="132"/>
                  </a:lnTo>
                  <a:lnTo>
                    <a:pt x="126" y="137"/>
                  </a:lnTo>
                  <a:lnTo>
                    <a:pt x="119"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4" y="9"/>
                  </a:lnTo>
                  <a:lnTo>
                    <a:pt x="119" y="13"/>
                  </a:lnTo>
                  <a:lnTo>
                    <a:pt x="126" y="18"/>
                  </a:lnTo>
                  <a:lnTo>
                    <a:pt x="131" y="23"/>
                  </a:lnTo>
                  <a:lnTo>
                    <a:pt x="136" y="28"/>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6" name="Freeform 2048">
              <a:extLst>
                <a:ext uri="{FF2B5EF4-FFF2-40B4-BE49-F238E27FC236}">
                  <a16:creationId xmlns:a16="http://schemas.microsoft.com/office/drawing/2014/main" id="{FFD998F4-5E3B-4708-8317-4EDE6E11DE52}"/>
                </a:ext>
              </a:extLst>
            </p:cNvPr>
            <p:cNvSpPr>
              <a:spLocks/>
            </p:cNvSpPr>
            <p:nvPr/>
          </p:nvSpPr>
          <p:spPr bwMode="auto">
            <a:xfrm>
              <a:off x="8734425" y="2266950"/>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7 w 154"/>
                <a:gd name="T13" fmla="*/ 148 h 155"/>
                <a:gd name="T14" fmla="*/ 92 w 154"/>
                <a:gd name="T15" fmla="*/ 152 h 155"/>
                <a:gd name="T16" fmla="*/ 76 w 154"/>
                <a:gd name="T17" fmla="*/ 155 h 155"/>
                <a:gd name="T18" fmla="*/ 68 w 154"/>
                <a:gd name="T19" fmla="*/ 154 h 155"/>
                <a:gd name="T20" fmla="*/ 54 w 154"/>
                <a:gd name="T21" fmla="*/ 151 h 155"/>
                <a:gd name="T22" fmla="*/ 40 w 154"/>
                <a:gd name="T23" fmla="*/ 146 h 155"/>
                <a:gd name="T24" fmla="*/ 28 w 154"/>
                <a:gd name="T25" fmla="*/ 136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5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1 h 155"/>
                <a:gd name="T50" fmla="*/ 76 w 154"/>
                <a:gd name="T51" fmla="*/ 0 h 155"/>
                <a:gd name="T52" fmla="*/ 84 w 154"/>
                <a:gd name="T53" fmla="*/ 0 h 155"/>
                <a:gd name="T54" fmla="*/ 99 w 154"/>
                <a:gd name="T55" fmla="*/ 4 h 155"/>
                <a:gd name="T56" fmla="*/ 113 w 154"/>
                <a:gd name="T57" fmla="*/ 9 h 155"/>
                <a:gd name="T58" fmla="*/ 126 w 154"/>
                <a:gd name="T59" fmla="*/ 19 h 155"/>
                <a:gd name="T60" fmla="*/ 136 w 154"/>
                <a:gd name="T61" fmla="*/ 29 h 155"/>
                <a:gd name="T62" fmla="*/ 145 w 154"/>
                <a:gd name="T63" fmla="*/ 40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5" y="115"/>
                  </a:lnTo>
                  <a:lnTo>
                    <a:pt x="141" y="120"/>
                  </a:lnTo>
                  <a:lnTo>
                    <a:pt x="136" y="126"/>
                  </a:lnTo>
                  <a:lnTo>
                    <a:pt x="131" y="132"/>
                  </a:lnTo>
                  <a:lnTo>
                    <a:pt x="126" y="136"/>
                  </a:lnTo>
                  <a:lnTo>
                    <a:pt x="120" y="141"/>
                  </a:lnTo>
                  <a:lnTo>
                    <a:pt x="113" y="146"/>
                  </a:lnTo>
                  <a:lnTo>
                    <a:pt x="107" y="148"/>
                  </a:lnTo>
                  <a:lnTo>
                    <a:pt x="99" y="151"/>
                  </a:lnTo>
                  <a:lnTo>
                    <a:pt x="92" y="152"/>
                  </a:lnTo>
                  <a:lnTo>
                    <a:pt x="84" y="154"/>
                  </a:lnTo>
                  <a:lnTo>
                    <a:pt x="76" y="155"/>
                  </a:lnTo>
                  <a:lnTo>
                    <a:pt x="76" y="155"/>
                  </a:lnTo>
                  <a:lnTo>
                    <a:pt x="68" y="154"/>
                  </a:lnTo>
                  <a:lnTo>
                    <a:pt x="62" y="152"/>
                  </a:lnTo>
                  <a:lnTo>
                    <a:pt x="54" y="151"/>
                  </a:lnTo>
                  <a:lnTo>
                    <a:pt x="47" y="148"/>
                  </a:lnTo>
                  <a:lnTo>
                    <a:pt x="40" y="146"/>
                  </a:lnTo>
                  <a:lnTo>
                    <a:pt x="34" y="141"/>
                  </a:lnTo>
                  <a:lnTo>
                    <a:pt x="28" y="136"/>
                  </a:lnTo>
                  <a:lnTo>
                    <a:pt x="23" y="132"/>
                  </a:lnTo>
                  <a:lnTo>
                    <a:pt x="17" y="126"/>
                  </a:lnTo>
                  <a:lnTo>
                    <a:pt x="14"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4" y="35"/>
                  </a:lnTo>
                  <a:lnTo>
                    <a:pt x="17" y="29"/>
                  </a:lnTo>
                  <a:lnTo>
                    <a:pt x="23" y="23"/>
                  </a:lnTo>
                  <a:lnTo>
                    <a:pt x="28" y="19"/>
                  </a:lnTo>
                  <a:lnTo>
                    <a:pt x="34" y="14"/>
                  </a:lnTo>
                  <a:lnTo>
                    <a:pt x="40" y="9"/>
                  </a:lnTo>
                  <a:lnTo>
                    <a:pt x="47" y="6"/>
                  </a:lnTo>
                  <a:lnTo>
                    <a:pt x="54" y="4"/>
                  </a:lnTo>
                  <a:lnTo>
                    <a:pt x="62" y="1"/>
                  </a:lnTo>
                  <a:lnTo>
                    <a:pt x="68" y="0"/>
                  </a:lnTo>
                  <a:lnTo>
                    <a:pt x="76" y="0"/>
                  </a:lnTo>
                  <a:lnTo>
                    <a:pt x="76" y="0"/>
                  </a:lnTo>
                  <a:lnTo>
                    <a:pt x="84" y="0"/>
                  </a:lnTo>
                  <a:lnTo>
                    <a:pt x="92" y="1"/>
                  </a:lnTo>
                  <a:lnTo>
                    <a:pt x="99" y="4"/>
                  </a:lnTo>
                  <a:lnTo>
                    <a:pt x="107" y="6"/>
                  </a:lnTo>
                  <a:lnTo>
                    <a:pt x="113" y="9"/>
                  </a:lnTo>
                  <a:lnTo>
                    <a:pt x="120" y="14"/>
                  </a:lnTo>
                  <a:lnTo>
                    <a:pt x="126" y="19"/>
                  </a:lnTo>
                  <a:lnTo>
                    <a:pt x="131" y="23"/>
                  </a:lnTo>
                  <a:lnTo>
                    <a:pt x="136" y="29"/>
                  </a:lnTo>
                  <a:lnTo>
                    <a:pt x="141" y="35"/>
                  </a:lnTo>
                  <a:lnTo>
                    <a:pt x="145" y="40"/>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7" name="Freeform 2049">
              <a:extLst>
                <a:ext uri="{FF2B5EF4-FFF2-40B4-BE49-F238E27FC236}">
                  <a16:creationId xmlns:a16="http://schemas.microsoft.com/office/drawing/2014/main" id="{A440019E-DF0C-4DE6-ADE8-1F667AF963DC}"/>
                </a:ext>
              </a:extLst>
            </p:cNvPr>
            <p:cNvSpPr>
              <a:spLocks/>
            </p:cNvSpPr>
            <p:nvPr/>
          </p:nvSpPr>
          <p:spPr bwMode="auto">
            <a:xfrm>
              <a:off x="8804275" y="2266950"/>
              <a:ext cx="49213" cy="49213"/>
            </a:xfrm>
            <a:custGeom>
              <a:avLst/>
              <a:gdLst>
                <a:gd name="T0" fmla="*/ 155 w 155"/>
                <a:gd name="T1" fmla="*/ 78 h 155"/>
                <a:gd name="T2" fmla="*/ 153 w 155"/>
                <a:gd name="T3" fmla="*/ 93 h 155"/>
                <a:gd name="T4" fmla="*/ 148 w 155"/>
                <a:gd name="T5" fmla="*/ 108 h 155"/>
                <a:gd name="T6" fmla="*/ 141 w 155"/>
                <a:gd name="T7" fmla="*/ 120 h 155"/>
                <a:gd name="T8" fmla="*/ 132 w 155"/>
                <a:gd name="T9" fmla="*/ 132 h 155"/>
                <a:gd name="T10" fmla="*/ 121 w 155"/>
                <a:gd name="T11" fmla="*/ 141 h 155"/>
                <a:gd name="T12" fmla="*/ 108 w 155"/>
                <a:gd name="T13" fmla="*/ 148 h 155"/>
                <a:gd name="T14" fmla="*/ 93 w 155"/>
                <a:gd name="T15" fmla="*/ 152 h 155"/>
                <a:gd name="T16" fmla="*/ 78 w 155"/>
                <a:gd name="T17" fmla="*/ 155 h 155"/>
                <a:gd name="T18" fmla="*/ 70 w 155"/>
                <a:gd name="T19" fmla="*/ 154 h 155"/>
                <a:gd name="T20" fmla="*/ 54 w 155"/>
                <a:gd name="T21" fmla="*/ 151 h 155"/>
                <a:gd name="T22" fmla="*/ 40 w 155"/>
                <a:gd name="T23" fmla="*/ 146 h 155"/>
                <a:gd name="T24" fmla="*/ 29 w 155"/>
                <a:gd name="T25" fmla="*/ 136 h 155"/>
                <a:gd name="T26" fmla="*/ 18 w 155"/>
                <a:gd name="T27" fmla="*/ 126 h 155"/>
                <a:gd name="T28" fmla="*/ 10 w 155"/>
                <a:gd name="T29" fmla="*/ 115 h 155"/>
                <a:gd name="T30" fmla="*/ 4 w 155"/>
                <a:gd name="T31" fmla="*/ 101 h 155"/>
                <a:gd name="T32" fmla="*/ 0 w 155"/>
                <a:gd name="T33" fmla="*/ 85 h 155"/>
                <a:gd name="T34" fmla="*/ 0 w 155"/>
                <a:gd name="T35" fmla="*/ 78 h 155"/>
                <a:gd name="T36" fmla="*/ 2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1 h 155"/>
                <a:gd name="T50" fmla="*/ 78 w 155"/>
                <a:gd name="T51" fmla="*/ 0 h 155"/>
                <a:gd name="T52" fmla="*/ 85 w 155"/>
                <a:gd name="T53" fmla="*/ 0 h 155"/>
                <a:gd name="T54" fmla="*/ 101 w 155"/>
                <a:gd name="T55" fmla="*/ 4 h 155"/>
                <a:gd name="T56" fmla="*/ 115 w 155"/>
                <a:gd name="T57" fmla="*/ 9 h 155"/>
                <a:gd name="T58" fmla="*/ 126 w 155"/>
                <a:gd name="T59" fmla="*/ 19 h 155"/>
                <a:gd name="T60" fmla="*/ 137 w 155"/>
                <a:gd name="T61" fmla="*/ 29 h 155"/>
                <a:gd name="T62" fmla="*/ 146 w 155"/>
                <a:gd name="T63" fmla="*/ 40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3" y="93"/>
                  </a:lnTo>
                  <a:lnTo>
                    <a:pt x="151" y="101"/>
                  </a:lnTo>
                  <a:lnTo>
                    <a:pt x="148" y="108"/>
                  </a:lnTo>
                  <a:lnTo>
                    <a:pt x="146" y="115"/>
                  </a:lnTo>
                  <a:lnTo>
                    <a:pt x="141" y="120"/>
                  </a:lnTo>
                  <a:lnTo>
                    <a:pt x="137" y="126"/>
                  </a:lnTo>
                  <a:lnTo>
                    <a:pt x="132" y="132"/>
                  </a:lnTo>
                  <a:lnTo>
                    <a:pt x="126" y="136"/>
                  </a:lnTo>
                  <a:lnTo>
                    <a:pt x="121" y="141"/>
                  </a:lnTo>
                  <a:lnTo>
                    <a:pt x="115" y="146"/>
                  </a:lnTo>
                  <a:lnTo>
                    <a:pt x="108" y="148"/>
                  </a:lnTo>
                  <a:lnTo>
                    <a:pt x="101" y="151"/>
                  </a:lnTo>
                  <a:lnTo>
                    <a:pt x="93" y="152"/>
                  </a:lnTo>
                  <a:lnTo>
                    <a:pt x="85" y="154"/>
                  </a:lnTo>
                  <a:lnTo>
                    <a:pt x="78" y="155"/>
                  </a:lnTo>
                  <a:lnTo>
                    <a:pt x="78" y="155"/>
                  </a:lnTo>
                  <a:lnTo>
                    <a:pt x="70" y="154"/>
                  </a:lnTo>
                  <a:lnTo>
                    <a:pt x="62" y="152"/>
                  </a:lnTo>
                  <a:lnTo>
                    <a:pt x="54" y="151"/>
                  </a:lnTo>
                  <a:lnTo>
                    <a:pt x="47" y="148"/>
                  </a:lnTo>
                  <a:lnTo>
                    <a:pt x="40" y="146"/>
                  </a:lnTo>
                  <a:lnTo>
                    <a:pt x="35" y="141"/>
                  </a:lnTo>
                  <a:lnTo>
                    <a:pt x="29" y="136"/>
                  </a:lnTo>
                  <a:lnTo>
                    <a:pt x="23" y="132"/>
                  </a:lnTo>
                  <a:lnTo>
                    <a:pt x="18" y="126"/>
                  </a:lnTo>
                  <a:lnTo>
                    <a:pt x="14" y="120"/>
                  </a:lnTo>
                  <a:lnTo>
                    <a:pt x="10" y="115"/>
                  </a:lnTo>
                  <a:lnTo>
                    <a:pt x="6" y="108"/>
                  </a:lnTo>
                  <a:lnTo>
                    <a:pt x="4" y="101"/>
                  </a:lnTo>
                  <a:lnTo>
                    <a:pt x="2" y="93"/>
                  </a:lnTo>
                  <a:lnTo>
                    <a:pt x="0" y="85"/>
                  </a:lnTo>
                  <a:lnTo>
                    <a:pt x="0" y="78"/>
                  </a:lnTo>
                  <a:lnTo>
                    <a:pt x="0" y="78"/>
                  </a:lnTo>
                  <a:lnTo>
                    <a:pt x="0" y="70"/>
                  </a:lnTo>
                  <a:lnTo>
                    <a:pt x="2" y="62"/>
                  </a:lnTo>
                  <a:lnTo>
                    <a:pt x="4" y="55"/>
                  </a:lnTo>
                  <a:lnTo>
                    <a:pt x="6" y="47"/>
                  </a:lnTo>
                  <a:lnTo>
                    <a:pt x="10" y="40"/>
                  </a:lnTo>
                  <a:lnTo>
                    <a:pt x="14" y="35"/>
                  </a:lnTo>
                  <a:lnTo>
                    <a:pt x="18" y="29"/>
                  </a:lnTo>
                  <a:lnTo>
                    <a:pt x="23" y="23"/>
                  </a:lnTo>
                  <a:lnTo>
                    <a:pt x="29" y="19"/>
                  </a:lnTo>
                  <a:lnTo>
                    <a:pt x="35" y="14"/>
                  </a:lnTo>
                  <a:lnTo>
                    <a:pt x="40" y="9"/>
                  </a:lnTo>
                  <a:lnTo>
                    <a:pt x="47" y="6"/>
                  </a:lnTo>
                  <a:lnTo>
                    <a:pt x="54" y="4"/>
                  </a:lnTo>
                  <a:lnTo>
                    <a:pt x="62" y="1"/>
                  </a:lnTo>
                  <a:lnTo>
                    <a:pt x="70" y="0"/>
                  </a:lnTo>
                  <a:lnTo>
                    <a:pt x="78" y="0"/>
                  </a:lnTo>
                  <a:lnTo>
                    <a:pt x="78" y="0"/>
                  </a:lnTo>
                  <a:lnTo>
                    <a:pt x="85" y="0"/>
                  </a:lnTo>
                  <a:lnTo>
                    <a:pt x="93" y="1"/>
                  </a:lnTo>
                  <a:lnTo>
                    <a:pt x="101" y="4"/>
                  </a:lnTo>
                  <a:lnTo>
                    <a:pt x="108" y="6"/>
                  </a:lnTo>
                  <a:lnTo>
                    <a:pt x="115" y="9"/>
                  </a:lnTo>
                  <a:lnTo>
                    <a:pt x="121" y="14"/>
                  </a:lnTo>
                  <a:lnTo>
                    <a:pt x="126" y="19"/>
                  </a:lnTo>
                  <a:lnTo>
                    <a:pt x="132" y="23"/>
                  </a:lnTo>
                  <a:lnTo>
                    <a:pt x="137" y="29"/>
                  </a:lnTo>
                  <a:lnTo>
                    <a:pt x="141" y="35"/>
                  </a:lnTo>
                  <a:lnTo>
                    <a:pt x="146" y="40"/>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8" name="Freeform 2050">
              <a:extLst>
                <a:ext uri="{FF2B5EF4-FFF2-40B4-BE49-F238E27FC236}">
                  <a16:creationId xmlns:a16="http://schemas.microsoft.com/office/drawing/2014/main" id="{B513E7C3-0478-4956-A91D-CFDE6E622B3F}"/>
                </a:ext>
              </a:extLst>
            </p:cNvPr>
            <p:cNvSpPr>
              <a:spLocks/>
            </p:cNvSpPr>
            <p:nvPr/>
          </p:nvSpPr>
          <p:spPr bwMode="auto">
            <a:xfrm>
              <a:off x="8874125" y="2266950"/>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7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6 h 155"/>
                <a:gd name="T24" fmla="*/ 28 w 155"/>
                <a:gd name="T25" fmla="*/ 136 h 155"/>
                <a:gd name="T26" fmla="*/ 17 w 155"/>
                <a:gd name="T27" fmla="*/ 126 h 155"/>
                <a:gd name="T28" fmla="*/ 9 w 155"/>
                <a:gd name="T29" fmla="*/ 115 h 155"/>
                <a:gd name="T30" fmla="*/ 4 w 155"/>
                <a:gd name="T31" fmla="*/ 101 h 155"/>
                <a:gd name="T32" fmla="*/ 0 w 155"/>
                <a:gd name="T33" fmla="*/ 85 h 155"/>
                <a:gd name="T34" fmla="*/ 0 w 155"/>
                <a:gd name="T35" fmla="*/ 78 h 155"/>
                <a:gd name="T36" fmla="*/ 1 w 155"/>
                <a:gd name="T37" fmla="*/ 62 h 155"/>
                <a:gd name="T38" fmla="*/ 6 w 155"/>
                <a:gd name="T39" fmla="*/ 47 h 155"/>
                <a:gd name="T40" fmla="*/ 13 w 155"/>
                <a:gd name="T41" fmla="*/ 35 h 155"/>
                <a:gd name="T42" fmla="*/ 23 w 155"/>
                <a:gd name="T43" fmla="*/ 23 h 155"/>
                <a:gd name="T44" fmla="*/ 35 w 155"/>
                <a:gd name="T45" fmla="*/ 14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9 h 155"/>
                <a:gd name="T60" fmla="*/ 136 w 155"/>
                <a:gd name="T61" fmla="*/ 29 h 155"/>
                <a:gd name="T62" fmla="*/ 144 w 155"/>
                <a:gd name="T63" fmla="*/ 40 h 155"/>
                <a:gd name="T64" fmla="*/ 150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5"/>
                  </a:lnTo>
                  <a:lnTo>
                    <a:pt x="17" y="29"/>
                  </a:lnTo>
                  <a:lnTo>
                    <a:pt x="23" y="23"/>
                  </a:lnTo>
                  <a:lnTo>
                    <a:pt x="28" y="19"/>
                  </a:lnTo>
                  <a:lnTo>
                    <a:pt x="35" y="14"/>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4"/>
                  </a:lnTo>
                  <a:lnTo>
                    <a:pt x="126" y="19"/>
                  </a:lnTo>
                  <a:lnTo>
                    <a:pt x="132" y="23"/>
                  </a:lnTo>
                  <a:lnTo>
                    <a:pt x="136" y="29"/>
                  </a:lnTo>
                  <a:lnTo>
                    <a:pt x="141" y="35"/>
                  </a:lnTo>
                  <a:lnTo>
                    <a:pt x="144" y="40"/>
                  </a:lnTo>
                  <a:lnTo>
                    <a:pt x="148" y="47"/>
                  </a:lnTo>
                  <a:lnTo>
                    <a:pt x="150"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9" name="Freeform 2051">
              <a:extLst>
                <a:ext uri="{FF2B5EF4-FFF2-40B4-BE49-F238E27FC236}">
                  <a16:creationId xmlns:a16="http://schemas.microsoft.com/office/drawing/2014/main" id="{23A337F8-7BE7-447D-AD43-CEC8533F2F5F}"/>
                </a:ext>
              </a:extLst>
            </p:cNvPr>
            <p:cNvSpPr>
              <a:spLocks/>
            </p:cNvSpPr>
            <p:nvPr/>
          </p:nvSpPr>
          <p:spPr bwMode="auto">
            <a:xfrm>
              <a:off x="8945563" y="2266950"/>
              <a:ext cx="49213" cy="49213"/>
            </a:xfrm>
            <a:custGeom>
              <a:avLst/>
              <a:gdLst>
                <a:gd name="T0" fmla="*/ 155 w 155"/>
                <a:gd name="T1" fmla="*/ 78 h 155"/>
                <a:gd name="T2" fmla="*/ 154 w 155"/>
                <a:gd name="T3" fmla="*/ 93 h 155"/>
                <a:gd name="T4" fmla="*/ 149 w 155"/>
                <a:gd name="T5" fmla="*/ 108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8 w 155"/>
                <a:gd name="T17" fmla="*/ 155 h 155"/>
                <a:gd name="T18" fmla="*/ 70 w 155"/>
                <a:gd name="T19" fmla="*/ 154 h 155"/>
                <a:gd name="T20" fmla="*/ 55 w 155"/>
                <a:gd name="T21" fmla="*/ 151 h 155"/>
                <a:gd name="T22" fmla="*/ 41 w 155"/>
                <a:gd name="T23" fmla="*/ 146 h 155"/>
                <a:gd name="T24" fmla="*/ 29 w 155"/>
                <a:gd name="T25" fmla="*/ 136 h 155"/>
                <a:gd name="T26" fmla="*/ 19 w 155"/>
                <a:gd name="T27" fmla="*/ 126 h 155"/>
                <a:gd name="T28" fmla="*/ 9 w 155"/>
                <a:gd name="T29" fmla="*/ 115 h 155"/>
                <a:gd name="T30" fmla="*/ 4 w 155"/>
                <a:gd name="T31" fmla="*/ 101 h 155"/>
                <a:gd name="T32" fmla="*/ 1 w 155"/>
                <a:gd name="T33" fmla="*/ 85 h 155"/>
                <a:gd name="T34" fmla="*/ 0 w 155"/>
                <a:gd name="T35" fmla="*/ 78 h 155"/>
                <a:gd name="T36" fmla="*/ 3 w 155"/>
                <a:gd name="T37" fmla="*/ 62 h 155"/>
                <a:gd name="T38" fmla="*/ 7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1 h 155"/>
                <a:gd name="T50" fmla="*/ 78 w 155"/>
                <a:gd name="T51" fmla="*/ 0 h 155"/>
                <a:gd name="T52" fmla="*/ 85 w 155"/>
                <a:gd name="T53" fmla="*/ 0 h 155"/>
                <a:gd name="T54" fmla="*/ 101 w 155"/>
                <a:gd name="T55" fmla="*/ 4 h 155"/>
                <a:gd name="T56" fmla="*/ 115 w 155"/>
                <a:gd name="T57" fmla="*/ 9 h 155"/>
                <a:gd name="T58" fmla="*/ 126 w 155"/>
                <a:gd name="T59" fmla="*/ 19 h 155"/>
                <a:gd name="T60" fmla="*/ 138 w 155"/>
                <a:gd name="T61" fmla="*/ 29 h 155"/>
                <a:gd name="T62" fmla="*/ 146 w 155"/>
                <a:gd name="T63" fmla="*/ 40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4" y="93"/>
                  </a:lnTo>
                  <a:lnTo>
                    <a:pt x="151" y="101"/>
                  </a:lnTo>
                  <a:lnTo>
                    <a:pt x="149" y="108"/>
                  </a:lnTo>
                  <a:lnTo>
                    <a:pt x="146" y="115"/>
                  </a:lnTo>
                  <a:lnTo>
                    <a:pt x="141" y="120"/>
                  </a:lnTo>
                  <a:lnTo>
                    <a:pt x="138" y="126"/>
                  </a:lnTo>
                  <a:lnTo>
                    <a:pt x="132" y="132"/>
                  </a:lnTo>
                  <a:lnTo>
                    <a:pt x="126" y="136"/>
                  </a:lnTo>
                  <a:lnTo>
                    <a:pt x="120" y="141"/>
                  </a:lnTo>
                  <a:lnTo>
                    <a:pt x="115" y="146"/>
                  </a:lnTo>
                  <a:lnTo>
                    <a:pt x="108" y="148"/>
                  </a:lnTo>
                  <a:lnTo>
                    <a:pt x="101" y="151"/>
                  </a:lnTo>
                  <a:lnTo>
                    <a:pt x="93" y="152"/>
                  </a:lnTo>
                  <a:lnTo>
                    <a:pt x="85" y="154"/>
                  </a:lnTo>
                  <a:lnTo>
                    <a:pt x="78" y="155"/>
                  </a:lnTo>
                  <a:lnTo>
                    <a:pt x="78" y="155"/>
                  </a:lnTo>
                  <a:lnTo>
                    <a:pt x="70" y="154"/>
                  </a:lnTo>
                  <a:lnTo>
                    <a:pt x="62" y="152"/>
                  </a:lnTo>
                  <a:lnTo>
                    <a:pt x="55" y="151"/>
                  </a:lnTo>
                  <a:lnTo>
                    <a:pt x="47" y="148"/>
                  </a:lnTo>
                  <a:lnTo>
                    <a:pt x="41" y="146"/>
                  </a:lnTo>
                  <a:lnTo>
                    <a:pt x="35" y="141"/>
                  </a:lnTo>
                  <a:lnTo>
                    <a:pt x="29" y="136"/>
                  </a:lnTo>
                  <a:lnTo>
                    <a:pt x="23" y="132"/>
                  </a:lnTo>
                  <a:lnTo>
                    <a:pt x="19" y="126"/>
                  </a:lnTo>
                  <a:lnTo>
                    <a:pt x="14" y="120"/>
                  </a:lnTo>
                  <a:lnTo>
                    <a:pt x="9" y="115"/>
                  </a:lnTo>
                  <a:lnTo>
                    <a:pt x="7" y="108"/>
                  </a:lnTo>
                  <a:lnTo>
                    <a:pt x="4" y="101"/>
                  </a:lnTo>
                  <a:lnTo>
                    <a:pt x="3" y="93"/>
                  </a:lnTo>
                  <a:lnTo>
                    <a:pt x="1" y="85"/>
                  </a:lnTo>
                  <a:lnTo>
                    <a:pt x="0" y="78"/>
                  </a:lnTo>
                  <a:lnTo>
                    <a:pt x="0" y="78"/>
                  </a:lnTo>
                  <a:lnTo>
                    <a:pt x="1" y="70"/>
                  </a:lnTo>
                  <a:lnTo>
                    <a:pt x="3" y="62"/>
                  </a:lnTo>
                  <a:lnTo>
                    <a:pt x="4" y="55"/>
                  </a:lnTo>
                  <a:lnTo>
                    <a:pt x="7" y="47"/>
                  </a:lnTo>
                  <a:lnTo>
                    <a:pt x="9" y="40"/>
                  </a:lnTo>
                  <a:lnTo>
                    <a:pt x="14" y="35"/>
                  </a:lnTo>
                  <a:lnTo>
                    <a:pt x="19" y="29"/>
                  </a:lnTo>
                  <a:lnTo>
                    <a:pt x="23" y="23"/>
                  </a:lnTo>
                  <a:lnTo>
                    <a:pt x="29" y="19"/>
                  </a:lnTo>
                  <a:lnTo>
                    <a:pt x="35" y="14"/>
                  </a:lnTo>
                  <a:lnTo>
                    <a:pt x="41"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4"/>
                  </a:lnTo>
                  <a:lnTo>
                    <a:pt x="126" y="19"/>
                  </a:lnTo>
                  <a:lnTo>
                    <a:pt x="132" y="23"/>
                  </a:lnTo>
                  <a:lnTo>
                    <a:pt x="138" y="29"/>
                  </a:lnTo>
                  <a:lnTo>
                    <a:pt x="141" y="35"/>
                  </a:lnTo>
                  <a:lnTo>
                    <a:pt x="146" y="40"/>
                  </a:lnTo>
                  <a:lnTo>
                    <a:pt x="149" y="47"/>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0" name="Freeform 2052">
              <a:extLst>
                <a:ext uri="{FF2B5EF4-FFF2-40B4-BE49-F238E27FC236}">
                  <a16:creationId xmlns:a16="http://schemas.microsoft.com/office/drawing/2014/main" id="{8D666D5B-F936-4954-AD4C-7E89EA339705}"/>
                </a:ext>
              </a:extLst>
            </p:cNvPr>
            <p:cNvSpPr>
              <a:spLocks/>
            </p:cNvSpPr>
            <p:nvPr/>
          </p:nvSpPr>
          <p:spPr bwMode="auto">
            <a:xfrm>
              <a:off x="9013825" y="2266950"/>
              <a:ext cx="49213" cy="49213"/>
            </a:xfrm>
            <a:custGeom>
              <a:avLst/>
              <a:gdLst>
                <a:gd name="T0" fmla="*/ 154 w 154"/>
                <a:gd name="T1" fmla="*/ 78 h 155"/>
                <a:gd name="T2" fmla="*/ 153 w 154"/>
                <a:gd name="T3" fmla="*/ 93 h 155"/>
                <a:gd name="T4" fmla="*/ 149 w 154"/>
                <a:gd name="T5" fmla="*/ 108 h 155"/>
                <a:gd name="T6" fmla="*/ 142 w 154"/>
                <a:gd name="T7" fmla="*/ 120 h 155"/>
                <a:gd name="T8" fmla="*/ 131 w 154"/>
                <a:gd name="T9" fmla="*/ 132 h 155"/>
                <a:gd name="T10" fmla="*/ 120 w 154"/>
                <a:gd name="T11" fmla="*/ 141 h 155"/>
                <a:gd name="T12" fmla="*/ 107 w 154"/>
                <a:gd name="T13" fmla="*/ 148 h 155"/>
                <a:gd name="T14" fmla="*/ 93 w 154"/>
                <a:gd name="T15" fmla="*/ 152 h 155"/>
                <a:gd name="T16" fmla="*/ 78 w 154"/>
                <a:gd name="T17" fmla="*/ 155 h 155"/>
                <a:gd name="T18" fmla="*/ 70 w 154"/>
                <a:gd name="T19" fmla="*/ 154 h 155"/>
                <a:gd name="T20" fmla="*/ 55 w 154"/>
                <a:gd name="T21" fmla="*/ 151 h 155"/>
                <a:gd name="T22" fmla="*/ 41 w 154"/>
                <a:gd name="T23" fmla="*/ 146 h 155"/>
                <a:gd name="T24" fmla="*/ 28 w 154"/>
                <a:gd name="T25" fmla="*/ 136 h 155"/>
                <a:gd name="T26" fmla="*/ 18 w 154"/>
                <a:gd name="T27" fmla="*/ 126 h 155"/>
                <a:gd name="T28" fmla="*/ 9 w 154"/>
                <a:gd name="T29" fmla="*/ 115 h 155"/>
                <a:gd name="T30" fmla="*/ 3 w 154"/>
                <a:gd name="T31" fmla="*/ 101 h 155"/>
                <a:gd name="T32" fmla="*/ 1 w 154"/>
                <a:gd name="T33" fmla="*/ 85 h 155"/>
                <a:gd name="T34" fmla="*/ 0 w 154"/>
                <a:gd name="T35" fmla="*/ 78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1 h 155"/>
                <a:gd name="T50" fmla="*/ 78 w 154"/>
                <a:gd name="T51" fmla="*/ 0 h 155"/>
                <a:gd name="T52" fmla="*/ 86 w 154"/>
                <a:gd name="T53" fmla="*/ 0 h 155"/>
                <a:gd name="T54" fmla="*/ 101 w 154"/>
                <a:gd name="T55" fmla="*/ 4 h 155"/>
                <a:gd name="T56" fmla="*/ 114 w 154"/>
                <a:gd name="T57" fmla="*/ 9 h 155"/>
                <a:gd name="T58" fmla="*/ 127 w 154"/>
                <a:gd name="T59" fmla="*/ 19 h 155"/>
                <a:gd name="T60" fmla="*/ 137 w 154"/>
                <a:gd name="T61" fmla="*/ 29 h 155"/>
                <a:gd name="T62" fmla="*/ 145 w 154"/>
                <a:gd name="T63" fmla="*/ 40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1"/>
                  </a:lnTo>
                  <a:lnTo>
                    <a:pt x="149" y="108"/>
                  </a:lnTo>
                  <a:lnTo>
                    <a:pt x="145" y="115"/>
                  </a:lnTo>
                  <a:lnTo>
                    <a:pt x="142" y="120"/>
                  </a:lnTo>
                  <a:lnTo>
                    <a:pt x="137" y="126"/>
                  </a:lnTo>
                  <a:lnTo>
                    <a:pt x="131" y="132"/>
                  </a:lnTo>
                  <a:lnTo>
                    <a:pt x="127" y="136"/>
                  </a:lnTo>
                  <a:lnTo>
                    <a:pt x="120" y="141"/>
                  </a:lnTo>
                  <a:lnTo>
                    <a:pt x="114" y="146"/>
                  </a:lnTo>
                  <a:lnTo>
                    <a:pt x="107" y="148"/>
                  </a:lnTo>
                  <a:lnTo>
                    <a:pt x="101" y="151"/>
                  </a:lnTo>
                  <a:lnTo>
                    <a:pt x="93" y="152"/>
                  </a:lnTo>
                  <a:lnTo>
                    <a:pt x="86" y="154"/>
                  </a:lnTo>
                  <a:lnTo>
                    <a:pt x="78" y="155"/>
                  </a:lnTo>
                  <a:lnTo>
                    <a:pt x="78" y="155"/>
                  </a:lnTo>
                  <a:lnTo>
                    <a:pt x="70" y="154"/>
                  </a:lnTo>
                  <a:lnTo>
                    <a:pt x="62" y="152"/>
                  </a:lnTo>
                  <a:lnTo>
                    <a:pt x="55" y="151"/>
                  </a:lnTo>
                  <a:lnTo>
                    <a:pt x="47" y="148"/>
                  </a:lnTo>
                  <a:lnTo>
                    <a:pt x="41" y="146"/>
                  </a:lnTo>
                  <a:lnTo>
                    <a:pt x="34" y="141"/>
                  </a:lnTo>
                  <a:lnTo>
                    <a:pt x="28"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0"/>
                  </a:lnTo>
                  <a:lnTo>
                    <a:pt x="14" y="35"/>
                  </a:lnTo>
                  <a:lnTo>
                    <a:pt x="18" y="29"/>
                  </a:lnTo>
                  <a:lnTo>
                    <a:pt x="23" y="23"/>
                  </a:lnTo>
                  <a:lnTo>
                    <a:pt x="28" y="19"/>
                  </a:lnTo>
                  <a:lnTo>
                    <a:pt x="34" y="14"/>
                  </a:lnTo>
                  <a:lnTo>
                    <a:pt x="41" y="9"/>
                  </a:lnTo>
                  <a:lnTo>
                    <a:pt x="47" y="6"/>
                  </a:lnTo>
                  <a:lnTo>
                    <a:pt x="55" y="4"/>
                  </a:lnTo>
                  <a:lnTo>
                    <a:pt x="62" y="1"/>
                  </a:lnTo>
                  <a:lnTo>
                    <a:pt x="70" y="0"/>
                  </a:lnTo>
                  <a:lnTo>
                    <a:pt x="78" y="0"/>
                  </a:lnTo>
                  <a:lnTo>
                    <a:pt x="78" y="0"/>
                  </a:lnTo>
                  <a:lnTo>
                    <a:pt x="86" y="0"/>
                  </a:lnTo>
                  <a:lnTo>
                    <a:pt x="93" y="1"/>
                  </a:lnTo>
                  <a:lnTo>
                    <a:pt x="101" y="4"/>
                  </a:lnTo>
                  <a:lnTo>
                    <a:pt x="107" y="6"/>
                  </a:lnTo>
                  <a:lnTo>
                    <a:pt x="114" y="9"/>
                  </a:lnTo>
                  <a:lnTo>
                    <a:pt x="120" y="14"/>
                  </a:lnTo>
                  <a:lnTo>
                    <a:pt x="127" y="19"/>
                  </a:lnTo>
                  <a:lnTo>
                    <a:pt x="131" y="23"/>
                  </a:lnTo>
                  <a:lnTo>
                    <a:pt x="137" y="29"/>
                  </a:lnTo>
                  <a:lnTo>
                    <a:pt x="142" y="35"/>
                  </a:lnTo>
                  <a:lnTo>
                    <a:pt x="145" y="40"/>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1" name="Freeform 2053">
              <a:extLst>
                <a:ext uri="{FF2B5EF4-FFF2-40B4-BE49-F238E27FC236}">
                  <a16:creationId xmlns:a16="http://schemas.microsoft.com/office/drawing/2014/main" id="{6406168D-C069-4E53-9298-9F6D39F52D71}"/>
                </a:ext>
              </a:extLst>
            </p:cNvPr>
            <p:cNvSpPr>
              <a:spLocks/>
            </p:cNvSpPr>
            <p:nvPr/>
          </p:nvSpPr>
          <p:spPr bwMode="auto">
            <a:xfrm>
              <a:off x="8593138" y="2266950"/>
              <a:ext cx="49213" cy="49213"/>
            </a:xfrm>
            <a:custGeom>
              <a:avLst/>
              <a:gdLst>
                <a:gd name="T0" fmla="*/ 155 w 155"/>
                <a:gd name="T1" fmla="*/ 78 h 155"/>
                <a:gd name="T2" fmla="*/ 153 w 155"/>
                <a:gd name="T3" fmla="*/ 93 h 155"/>
                <a:gd name="T4" fmla="*/ 148 w 155"/>
                <a:gd name="T5" fmla="*/ 108 h 155"/>
                <a:gd name="T6" fmla="*/ 141 w 155"/>
                <a:gd name="T7" fmla="*/ 120 h 155"/>
                <a:gd name="T8" fmla="*/ 132 w 155"/>
                <a:gd name="T9" fmla="*/ 132 h 155"/>
                <a:gd name="T10" fmla="*/ 120 w 155"/>
                <a:gd name="T11" fmla="*/ 141 h 155"/>
                <a:gd name="T12" fmla="*/ 107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6 h 155"/>
                <a:gd name="T24" fmla="*/ 28 w 155"/>
                <a:gd name="T25" fmla="*/ 136 h 155"/>
                <a:gd name="T26" fmla="*/ 17 w 155"/>
                <a:gd name="T27" fmla="*/ 126 h 155"/>
                <a:gd name="T28" fmla="*/ 9 w 155"/>
                <a:gd name="T29" fmla="*/ 115 h 155"/>
                <a:gd name="T30" fmla="*/ 4 w 155"/>
                <a:gd name="T31" fmla="*/ 101 h 155"/>
                <a:gd name="T32" fmla="*/ 0 w 155"/>
                <a:gd name="T33" fmla="*/ 85 h 155"/>
                <a:gd name="T34" fmla="*/ 0 w 155"/>
                <a:gd name="T35" fmla="*/ 78 h 155"/>
                <a:gd name="T36" fmla="*/ 1 w 155"/>
                <a:gd name="T37" fmla="*/ 62 h 155"/>
                <a:gd name="T38" fmla="*/ 6 w 155"/>
                <a:gd name="T39" fmla="*/ 47 h 155"/>
                <a:gd name="T40" fmla="*/ 13 w 155"/>
                <a:gd name="T41" fmla="*/ 35 h 155"/>
                <a:gd name="T42" fmla="*/ 23 w 155"/>
                <a:gd name="T43" fmla="*/ 23 h 155"/>
                <a:gd name="T44" fmla="*/ 35 w 155"/>
                <a:gd name="T45" fmla="*/ 14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9 h 155"/>
                <a:gd name="T60" fmla="*/ 137 w 155"/>
                <a:gd name="T61" fmla="*/ 29 h 155"/>
                <a:gd name="T62" fmla="*/ 145 w 155"/>
                <a:gd name="T63" fmla="*/ 40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3" y="93"/>
                  </a:lnTo>
                  <a:lnTo>
                    <a:pt x="151" y="101"/>
                  </a:lnTo>
                  <a:lnTo>
                    <a:pt x="148" y="108"/>
                  </a:lnTo>
                  <a:lnTo>
                    <a:pt x="145" y="115"/>
                  </a:lnTo>
                  <a:lnTo>
                    <a:pt x="141" y="120"/>
                  </a:lnTo>
                  <a:lnTo>
                    <a:pt x="137" y="126"/>
                  </a:lnTo>
                  <a:lnTo>
                    <a:pt x="132" y="132"/>
                  </a:lnTo>
                  <a:lnTo>
                    <a:pt x="126" y="136"/>
                  </a:lnTo>
                  <a:lnTo>
                    <a:pt x="120" y="141"/>
                  </a:lnTo>
                  <a:lnTo>
                    <a:pt x="114"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5"/>
                  </a:lnTo>
                  <a:lnTo>
                    <a:pt x="17" y="29"/>
                  </a:lnTo>
                  <a:lnTo>
                    <a:pt x="23" y="23"/>
                  </a:lnTo>
                  <a:lnTo>
                    <a:pt x="28" y="19"/>
                  </a:lnTo>
                  <a:lnTo>
                    <a:pt x="35" y="14"/>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4"/>
                  </a:lnTo>
                  <a:lnTo>
                    <a:pt x="126" y="19"/>
                  </a:lnTo>
                  <a:lnTo>
                    <a:pt x="132" y="23"/>
                  </a:lnTo>
                  <a:lnTo>
                    <a:pt x="137" y="29"/>
                  </a:lnTo>
                  <a:lnTo>
                    <a:pt x="141" y="35"/>
                  </a:lnTo>
                  <a:lnTo>
                    <a:pt x="145" y="40"/>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2" name="Freeform 2054">
              <a:extLst>
                <a:ext uri="{FF2B5EF4-FFF2-40B4-BE49-F238E27FC236}">
                  <a16:creationId xmlns:a16="http://schemas.microsoft.com/office/drawing/2014/main" id="{DF5CFCCF-F534-49A1-8662-643E8D401828}"/>
                </a:ext>
              </a:extLst>
            </p:cNvPr>
            <p:cNvSpPr>
              <a:spLocks/>
            </p:cNvSpPr>
            <p:nvPr/>
          </p:nvSpPr>
          <p:spPr bwMode="auto">
            <a:xfrm>
              <a:off x="8662988" y="2266950"/>
              <a:ext cx="49213" cy="49213"/>
            </a:xfrm>
            <a:custGeom>
              <a:avLst/>
              <a:gdLst>
                <a:gd name="T0" fmla="*/ 154 w 154"/>
                <a:gd name="T1" fmla="*/ 78 h 155"/>
                <a:gd name="T2" fmla="*/ 152 w 154"/>
                <a:gd name="T3" fmla="*/ 93 h 155"/>
                <a:gd name="T4" fmla="*/ 148 w 154"/>
                <a:gd name="T5" fmla="*/ 108 h 155"/>
                <a:gd name="T6" fmla="*/ 141 w 154"/>
                <a:gd name="T7" fmla="*/ 120 h 155"/>
                <a:gd name="T8" fmla="*/ 131 w 154"/>
                <a:gd name="T9" fmla="*/ 132 h 155"/>
                <a:gd name="T10" fmla="*/ 120 w 154"/>
                <a:gd name="T11" fmla="*/ 141 h 155"/>
                <a:gd name="T12" fmla="*/ 107 w 154"/>
                <a:gd name="T13" fmla="*/ 148 h 155"/>
                <a:gd name="T14" fmla="*/ 92 w 154"/>
                <a:gd name="T15" fmla="*/ 152 h 155"/>
                <a:gd name="T16" fmla="*/ 77 w 154"/>
                <a:gd name="T17" fmla="*/ 155 h 155"/>
                <a:gd name="T18" fmla="*/ 69 w 154"/>
                <a:gd name="T19" fmla="*/ 154 h 155"/>
                <a:gd name="T20" fmla="*/ 54 w 154"/>
                <a:gd name="T21" fmla="*/ 151 h 155"/>
                <a:gd name="T22" fmla="*/ 40 w 154"/>
                <a:gd name="T23" fmla="*/ 146 h 155"/>
                <a:gd name="T24" fmla="*/ 28 w 154"/>
                <a:gd name="T25" fmla="*/ 136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5 h 155"/>
                <a:gd name="T42" fmla="*/ 22 w 154"/>
                <a:gd name="T43" fmla="*/ 23 h 155"/>
                <a:gd name="T44" fmla="*/ 33 w 154"/>
                <a:gd name="T45" fmla="*/ 14 h 155"/>
                <a:gd name="T46" fmla="*/ 47 w 154"/>
                <a:gd name="T47" fmla="*/ 6 h 155"/>
                <a:gd name="T48" fmla="*/ 61 w 154"/>
                <a:gd name="T49" fmla="*/ 1 h 155"/>
                <a:gd name="T50" fmla="*/ 77 w 154"/>
                <a:gd name="T51" fmla="*/ 0 h 155"/>
                <a:gd name="T52" fmla="*/ 85 w 154"/>
                <a:gd name="T53" fmla="*/ 0 h 155"/>
                <a:gd name="T54" fmla="*/ 100 w 154"/>
                <a:gd name="T55" fmla="*/ 4 h 155"/>
                <a:gd name="T56" fmla="*/ 113 w 154"/>
                <a:gd name="T57" fmla="*/ 9 h 155"/>
                <a:gd name="T58" fmla="*/ 126 w 154"/>
                <a:gd name="T59" fmla="*/ 19 h 155"/>
                <a:gd name="T60" fmla="*/ 136 w 154"/>
                <a:gd name="T61" fmla="*/ 29 h 155"/>
                <a:gd name="T62" fmla="*/ 144 w 154"/>
                <a:gd name="T63" fmla="*/ 40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0" y="101"/>
                  </a:lnTo>
                  <a:lnTo>
                    <a:pt x="148" y="108"/>
                  </a:lnTo>
                  <a:lnTo>
                    <a:pt x="144" y="115"/>
                  </a:lnTo>
                  <a:lnTo>
                    <a:pt x="141" y="120"/>
                  </a:lnTo>
                  <a:lnTo>
                    <a:pt x="136" y="126"/>
                  </a:lnTo>
                  <a:lnTo>
                    <a:pt x="131" y="132"/>
                  </a:lnTo>
                  <a:lnTo>
                    <a:pt x="126" y="136"/>
                  </a:lnTo>
                  <a:lnTo>
                    <a:pt x="120" y="141"/>
                  </a:lnTo>
                  <a:lnTo>
                    <a:pt x="113" y="146"/>
                  </a:lnTo>
                  <a:lnTo>
                    <a:pt x="107"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5"/>
                  </a:lnTo>
                  <a:lnTo>
                    <a:pt x="17" y="29"/>
                  </a:lnTo>
                  <a:lnTo>
                    <a:pt x="22" y="23"/>
                  </a:lnTo>
                  <a:lnTo>
                    <a:pt x="28" y="19"/>
                  </a:lnTo>
                  <a:lnTo>
                    <a:pt x="33" y="14"/>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20" y="14"/>
                  </a:lnTo>
                  <a:lnTo>
                    <a:pt x="126" y="19"/>
                  </a:lnTo>
                  <a:lnTo>
                    <a:pt x="131" y="23"/>
                  </a:lnTo>
                  <a:lnTo>
                    <a:pt x="136" y="29"/>
                  </a:lnTo>
                  <a:lnTo>
                    <a:pt x="141" y="35"/>
                  </a:lnTo>
                  <a:lnTo>
                    <a:pt x="144" y="40"/>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3" name="Freeform 2055">
              <a:extLst>
                <a:ext uri="{FF2B5EF4-FFF2-40B4-BE49-F238E27FC236}">
                  <a16:creationId xmlns:a16="http://schemas.microsoft.com/office/drawing/2014/main" id="{C6A14210-EF26-4E24-99F8-6616F25B5A6B}"/>
                </a:ext>
              </a:extLst>
            </p:cNvPr>
            <p:cNvSpPr>
              <a:spLocks/>
            </p:cNvSpPr>
            <p:nvPr/>
          </p:nvSpPr>
          <p:spPr bwMode="auto">
            <a:xfrm>
              <a:off x="9085263" y="1852613"/>
              <a:ext cx="47625" cy="49213"/>
            </a:xfrm>
            <a:custGeom>
              <a:avLst/>
              <a:gdLst>
                <a:gd name="T0" fmla="*/ 153 w 153"/>
                <a:gd name="T1" fmla="*/ 76 h 153"/>
                <a:gd name="T2" fmla="*/ 152 w 153"/>
                <a:gd name="T3" fmla="*/ 91 h 153"/>
                <a:gd name="T4" fmla="*/ 147 w 153"/>
                <a:gd name="T5" fmla="*/ 106 h 153"/>
                <a:gd name="T6" fmla="*/ 140 w 153"/>
                <a:gd name="T7" fmla="*/ 120 h 153"/>
                <a:gd name="T8" fmla="*/ 130 w 153"/>
                <a:gd name="T9" fmla="*/ 131 h 153"/>
                <a:gd name="T10" fmla="*/ 120 w 153"/>
                <a:gd name="T11" fmla="*/ 140 h 153"/>
                <a:gd name="T12" fmla="*/ 106 w 153"/>
                <a:gd name="T13" fmla="*/ 147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1 w 153"/>
                <a:gd name="T43" fmla="*/ 21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7" y="106"/>
                  </a:lnTo>
                  <a:lnTo>
                    <a:pt x="144" y="113"/>
                  </a:lnTo>
                  <a:lnTo>
                    <a:pt x="140" y="120"/>
                  </a:lnTo>
                  <a:lnTo>
                    <a:pt x="136" y="126"/>
                  </a:lnTo>
                  <a:lnTo>
                    <a:pt x="130" y="131"/>
                  </a:lnTo>
                  <a:lnTo>
                    <a:pt x="126" y="136"/>
                  </a:lnTo>
                  <a:lnTo>
                    <a:pt x="120" y="140"/>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0"/>
                  </a:lnTo>
                  <a:lnTo>
                    <a:pt x="27" y="136"/>
                  </a:lnTo>
                  <a:lnTo>
                    <a:pt x="21"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20" y="12"/>
                  </a:lnTo>
                  <a:lnTo>
                    <a:pt x="126" y="17"/>
                  </a:lnTo>
                  <a:lnTo>
                    <a:pt x="130" y="21"/>
                  </a:lnTo>
                  <a:lnTo>
                    <a:pt x="136" y="27"/>
                  </a:lnTo>
                  <a:lnTo>
                    <a:pt x="140" y="33"/>
                  </a:lnTo>
                  <a:lnTo>
                    <a:pt x="144" y="40"/>
                  </a:lnTo>
                  <a:lnTo>
                    <a:pt x="147" y="47"/>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4" name="Freeform 2056">
              <a:extLst>
                <a:ext uri="{FF2B5EF4-FFF2-40B4-BE49-F238E27FC236}">
                  <a16:creationId xmlns:a16="http://schemas.microsoft.com/office/drawing/2014/main" id="{2A7601D0-908B-476F-8A37-6F58EF662DF4}"/>
                </a:ext>
              </a:extLst>
            </p:cNvPr>
            <p:cNvSpPr>
              <a:spLocks/>
            </p:cNvSpPr>
            <p:nvPr/>
          </p:nvSpPr>
          <p:spPr bwMode="auto">
            <a:xfrm>
              <a:off x="9085263" y="1922463"/>
              <a:ext cx="47625" cy="49213"/>
            </a:xfrm>
            <a:custGeom>
              <a:avLst/>
              <a:gdLst>
                <a:gd name="T0" fmla="*/ 153 w 153"/>
                <a:gd name="T1" fmla="*/ 76 h 154"/>
                <a:gd name="T2" fmla="*/ 152 w 153"/>
                <a:gd name="T3" fmla="*/ 92 h 154"/>
                <a:gd name="T4" fmla="*/ 147 w 153"/>
                <a:gd name="T5" fmla="*/ 107 h 154"/>
                <a:gd name="T6" fmla="*/ 140 w 153"/>
                <a:gd name="T7" fmla="*/ 120 h 154"/>
                <a:gd name="T8" fmla="*/ 130 w 153"/>
                <a:gd name="T9" fmla="*/ 131 h 154"/>
                <a:gd name="T10" fmla="*/ 120 w 153"/>
                <a:gd name="T11" fmla="*/ 140 h 154"/>
                <a:gd name="T12" fmla="*/ 106 w 153"/>
                <a:gd name="T13" fmla="*/ 147 h 154"/>
                <a:gd name="T14" fmla="*/ 91 w 153"/>
                <a:gd name="T15" fmla="*/ 152 h 154"/>
                <a:gd name="T16" fmla="*/ 76 w 153"/>
                <a:gd name="T17" fmla="*/ 154 h 154"/>
                <a:gd name="T18" fmla="*/ 68 w 153"/>
                <a:gd name="T19" fmla="*/ 153 h 154"/>
                <a:gd name="T20" fmla="*/ 53 w 153"/>
                <a:gd name="T21" fmla="*/ 151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4 h 154"/>
                <a:gd name="T34" fmla="*/ 0 w 153"/>
                <a:gd name="T35" fmla="*/ 76 h 154"/>
                <a:gd name="T36" fmla="*/ 1 w 153"/>
                <a:gd name="T37" fmla="*/ 61 h 154"/>
                <a:gd name="T38" fmla="*/ 5 w 153"/>
                <a:gd name="T39" fmla="*/ 47 h 154"/>
                <a:gd name="T40" fmla="*/ 12 w 153"/>
                <a:gd name="T41" fmla="*/ 34 h 154"/>
                <a:gd name="T42" fmla="*/ 21 w 153"/>
                <a:gd name="T43" fmla="*/ 23 h 154"/>
                <a:gd name="T44" fmla="*/ 33 w 153"/>
                <a:gd name="T45" fmla="*/ 13 h 154"/>
                <a:gd name="T46" fmla="*/ 47 w 153"/>
                <a:gd name="T47" fmla="*/ 5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3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7"/>
                  </a:lnTo>
                  <a:lnTo>
                    <a:pt x="144" y="113"/>
                  </a:lnTo>
                  <a:lnTo>
                    <a:pt x="140" y="120"/>
                  </a:lnTo>
                  <a:lnTo>
                    <a:pt x="136" y="126"/>
                  </a:lnTo>
                  <a:lnTo>
                    <a:pt x="130" y="131"/>
                  </a:lnTo>
                  <a:lnTo>
                    <a:pt x="126" y="136"/>
                  </a:lnTo>
                  <a:lnTo>
                    <a:pt x="120" y="140"/>
                  </a:lnTo>
                  <a:lnTo>
                    <a:pt x="113" y="144"/>
                  </a:lnTo>
                  <a:lnTo>
                    <a:pt x="106" y="147"/>
                  </a:lnTo>
                  <a:lnTo>
                    <a:pt x="99" y="151"/>
                  </a:lnTo>
                  <a:lnTo>
                    <a:pt x="91" y="152"/>
                  </a:lnTo>
                  <a:lnTo>
                    <a:pt x="84" y="153"/>
                  </a:lnTo>
                  <a:lnTo>
                    <a:pt x="76" y="154"/>
                  </a:lnTo>
                  <a:lnTo>
                    <a:pt x="76" y="154"/>
                  </a:lnTo>
                  <a:lnTo>
                    <a:pt x="68" y="153"/>
                  </a:lnTo>
                  <a:lnTo>
                    <a:pt x="60" y="152"/>
                  </a:lnTo>
                  <a:lnTo>
                    <a:pt x="53" y="151"/>
                  </a:lnTo>
                  <a:lnTo>
                    <a:pt x="47" y="147"/>
                  </a:lnTo>
                  <a:lnTo>
                    <a:pt x="40" y="144"/>
                  </a:lnTo>
                  <a:lnTo>
                    <a:pt x="33" y="140"/>
                  </a:lnTo>
                  <a:lnTo>
                    <a:pt x="27" y="136"/>
                  </a:lnTo>
                  <a:lnTo>
                    <a:pt x="21" y="131"/>
                  </a:lnTo>
                  <a:lnTo>
                    <a:pt x="17" y="126"/>
                  </a:lnTo>
                  <a:lnTo>
                    <a:pt x="12" y="120"/>
                  </a:lnTo>
                  <a:lnTo>
                    <a:pt x="9" y="113"/>
                  </a:lnTo>
                  <a:lnTo>
                    <a:pt x="5" y="107"/>
                  </a:lnTo>
                  <a:lnTo>
                    <a:pt x="3" y="99"/>
                  </a:lnTo>
                  <a:lnTo>
                    <a:pt x="1" y="92"/>
                  </a:lnTo>
                  <a:lnTo>
                    <a:pt x="0" y="84"/>
                  </a:lnTo>
                  <a:lnTo>
                    <a:pt x="0" y="76"/>
                  </a:lnTo>
                  <a:lnTo>
                    <a:pt x="0" y="76"/>
                  </a:lnTo>
                  <a:lnTo>
                    <a:pt x="0" y="68"/>
                  </a:lnTo>
                  <a:lnTo>
                    <a:pt x="1" y="61"/>
                  </a:lnTo>
                  <a:lnTo>
                    <a:pt x="3" y="53"/>
                  </a:lnTo>
                  <a:lnTo>
                    <a:pt x="5" y="47"/>
                  </a:lnTo>
                  <a:lnTo>
                    <a:pt x="9" y="40"/>
                  </a:lnTo>
                  <a:lnTo>
                    <a:pt x="12" y="34"/>
                  </a:lnTo>
                  <a:lnTo>
                    <a:pt x="17" y="28"/>
                  </a:lnTo>
                  <a:lnTo>
                    <a:pt x="21" y="23"/>
                  </a:lnTo>
                  <a:lnTo>
                    <a:pt x="27" y="17"/>
                  </a:lnTo>
                  <a:lnTo>
                    <a:pt x="33" y="13"/>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20" y="13"/>
                  </a:lnTo>
                  <a:lnTo>
                    <a:pt x="126" y="17"/>
                  </a:lnTo>
                  <a:lnTo>
                    <a:pt x="130" y="23"/>
                  </a:lnTo>
                  <a:lnTo>
                    <a:pt x="136" y="28"/>
                  </a:lnTo>
                  <a:lnTo>
                    <a:pt x="140" y="34"/>
                  </a:lnTo>
                  <a:lnTo>
                    <a:pt x="144" y="40"/>
                  </a:lnTo>
                  <a:lnTo>
                    <a:pt x="147" y="47"/>
                  </a:lnTo>
                  <a:lnTo>
                    <a:pt x="150"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5" name="Freeform 2057">
              <a:extLst>
                <a:ext uri="{FF2B5EF4-FFF2-40B4-BE49-F238E27FC236}">
                  <a16:creationId xmlns:a16="http://schemas.microsoft.com/office/drawing/2014/main" id="{6DCDC5D2-CCAA-4C64-8FB0-0A67F9E0F9DB}"/>
                </a:ext>
              </a:extLst>
            </p:cNvPr>
            <p:cNvSpPr>
              <a:spLocks/>
            </p:cNvSpPr>
            <p:nvPr/>
          </p:nvSpPr>
          <p:spPr bwMode="auto">
            <a:xfrm>
              <a:off x="9153525" y="1852613"/>
              <a:ext cx="49213" cy="49213"/>
            </a:xfrm>
            <a:custGeom>
              <a:avLst/>
              <a:gdLst>
                <a:gd name="T0" fmla="*/ 154 w 154"/>
                <a:gd name="T1" fmla="*/ 76 h 153"/>
                <a:gd name="T2" fmla="*/ 152 w 154"/>
                <a:gd name="T3" fmla="*/ 91 h 153"/>
                <a:gd name="T4" fmla="*/ 148 w 154"/>
                <a:gd name="T5" fmla="*/ 106 h 153"/>
                <a:gd name="T6" fmla="*/ 141 w 154"/>
                <a:gd name="T7" fmla="*/ 120 h 153"/>
                <a:gd name="T8" fmla="*/ 132 w 154"/>
                <a:gd name="T9" fmla="*/ 131 h 153"/>
                <a:gd name="T10" fmla="*/ 120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2 w 154"/>
                <a:gd name="T43" fmla="*/ 21 h 153"/>
                <a:gd name="T44" fmla="*/ 33 w 154"/>
                <a:gd name="T45" fmla="*/ 12 h 153"/>
                <a:gd name="T46" fmla="*/ 47 w 154"/>
                <a:gd name="T47" fmla="*/ 5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1"/>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0" y="53"/>
                  </a:lnTo>
                  <a:lnTo>
                    <a:pt x="152"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6" name="Freeform 2058">
              <a:extLst>
                <a:ext uri="{FF2B5EF4-FFF2-40B4-BE49-F238E27FC236}">
                  <a16:creationId xmlns:a16="http://schemas.microsoft.com/office/drawing/2014/main" id="{3BCCA437-C9D4-4E06-BA78-FBF6CE8E0CBB}"/>
                </a:ext>
              </a:extLst>
            </p:cNvPr>
            <p:cNvSpPr>
              <a:spLocks/>
            </p:cNvSpPr>
            <p:nvPr/>
          </p:nvSpPr>
          <p:spPr bwMode="auto">
            <a:xfrm>
              <a:off x="9153525" y="1922463"/>
              <a:ext cx="49213" cy="49213"/>
            </a:xfrm>
            <a:custGeom>
              <a:avLst/>
              <a:gdLst>
                <a:gd name="T0" fmla="*/ 154 w 154"/>
                <a:gd name="T1" fmla="*/ 76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4 h 154"/>
                <a:gd name="T24" fmla="*/ 28 w 154"/>
                <a:gd name="T25" fmla="*/ 136 h 154"/>
                <a:gd name="T26" fmla="*/ 17 w 154"/>
                <a:gd name="T27" fmla="*/ 126 h 154"/>
                <a:gd name="T28" fmla="*/ 9 w 154"/>
                <a:gd name="T29" fmla="*/ 113 h 154"/>
                <a:gd name="T30" fmla="*/ 4 w 154"/>
                <a:gd name="T31" fmla="*/ 99 h 154"/>
                <a:gd name="T32" fmla="*/ 0 w 154"/>
                <a:gd name="T33" fmla="*/ 84 h 154"/>
                <a:gd name="T34" fmla="*/ 0 w 154"/>
                <a:gd name="T35" fmla="*/ 76 h 154"/>
                <a:gd name="T36" fmla="*/ 1 w 154"/>
                <a:gd name="T37" fmla="*/ 61 h 154"/>
                <a:gd name="T38" fmla="*/ 6 w 154"/>
                <a:gd name="T39" fmla="*/ 47 h 154"/>
                <a:gd name="T40" fmla="*/ 13 w 154"/>
                <a:gd name="T41" fmla="*/ 34 h 154"/>
                <a:gd name="T42" fmla="*/ 22 w 154"/>
                <a:gd name="T43" fmla="*/ 23 h 154"/>
                <a:gd name="T44" fmla="*/ 33 w 154"/>
                <a:gd name="T45" fmla="*/ 13 h 154"/>
                <a:gd name="T46" fmla="*/ 47 w 154"/>
                <a:gd name="T47" fmla="*/ 5 h 154"/>
                <a:gd name="T48" fmla="*/ 61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8 h 154"/>
                <a:gd name="T62" fmla="*/ 144 w 154"/>
                <a:gd name="T63" fmla="*/ 40 h 154"/>
                <a:gd name="T64" fmla="*/ 150 w 154"/>
                <a:gd name="T65" fmla="*/ 53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2" y="92"/>
                  </a:lnTo>
                  <a:lnTo>
                    <a:pt x="150" y="99"/>
                  </a:lnTo>
                  <a:lnTo>
                    <a:pt x="148" y="107"/>
                  </a:lnTo>
                  <a:lnTo>
                    <a:pt x="144" y="113"/>
                  </a:lnTo>
                  <a:lnTo>
                    <a:pt x="141" y="120"/>
                  </a:lnTo>
                  <a:lnTo>
                    <a:pt x="136" y="126"/>
                  </a:lnTo>
                  <a:lnTo>
                    <a:pt x="132" y="131"/>
                  </a:lnTo>
                  <a:lnTo>
                    <a:pt x="126" y="136"/>
                  </a:lnTo>
                  <a:lnTo>
                    <a:pt x="120" y="140"/>
                  </a:lnTo>
                  <a:lnTo>
                    <a:pt x="114" y="144"/>
                  </a:lnTo>
                  <a:lnTo>
                    <a:pt x="107" y="147"/>
                  </a:lnTo>
                  <a:lnTo>
                    <a:pt x="100" y="151"/>
                  </a:lnTo>
                  <a:lnTo>
                    <a:pt x="93" y="152"/>
                  </a:lnTo>
                  <a:lnTo>
                    <a:pt x="85" y="153"/>
                  </a:lnTo>
                  <a:lnTo>
                    <a:pt x="77" y="154"/>
                  </a:lnTo>
                  <a:lnTo>
                    <a:pt x="77" y="154"/>
                  </a:lnTo>
                  <a:lnTo>
                    <a:pt x="69" y="153"/>
                  </a:lnTo>
                  <a:lnTo>
                    <a:pt x="61" y="152"/>
                  </a:lnTo>
                  <a:lnTo>
                    <a:pt x="54" y="151"/>
                  </a:lnTo>
                  <a:lnTo>
                    <a:pt x="47" y="147"/>
                  </a:lnTo>
                  <a:lnTo>
                    <a:pt x="40" y="144"/>
                  </a:lnTo>
                  <a:lnTo>
                    <a:pt x="33" y="140"/>
                  </a:lnTo>
                  <a:lnTo>
                    <a:pt x="28" y="136"/>
                  </a:lnTo>
                  <a:lnTo>
                    <a:pt x="22"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2" y="23"/>
                  </a:lnTo>
                  <a:lnTo>
                    <a:pt x="28" y="17"/>
                  </a:lnTo>
                  <a:lnTo>
                    <a:pt x="33" y="13"/>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3"/>
                  </a:lnTo>
                  <a:lnTo>
                    <a:pt x="126" y="17"/>
                  </a:lnTo>
                  <a:lnTo>
                    <a:pt x="132" y="23"/>
                  </a:lnTo>
                  <a:lnTo>
                    <a:pt x="136" y="28"/>
                  </a:lnTo>
                  <a:lnTo>
                    <a:pt x="141" y="34"/>
                  </a:lnTo>
                  <a:lnTo>
                    <a:pt x="144" y="40"/>
                  </a:lnTo>
                  <a:lnTo>
                    <a:pt x="148" y="47"/>
                  </a:lnTo>
                  <a:lnTo>
                    <a:pt x="150" y="53"/>
                  </a:lnTo>
                  <a:lnTo>
                    <a:pt x="152"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7" name="Freeform 2059">
              <a:extLst>
                <a:ext uri="{FF2B5EF4-FFF2-40B4-BE49-F238E27FC236}">
                  <a16:creationId xmlns:a16="http://schemas.microsoft.com/office/drawing/2014/main" id="{05E15B60-5AB7-42EE-9964-127664E9C145}"/>
                </a:ext>
              </a:extLst>
            </p:cNvPr>
            <p:cNvSpPr>
              <a:spLocks/>
            </p:cNvSpPr>
            <p:nvPr/>
          </p:nvSpPr>
          <p:spPr bwMode="auto">
            <a:xfrm>
              <a:off x="8734425" y="1852613"/>
              <a:ext cx="49213" cy="49213"/>
            </a:xfrm>
            <a:custGeom>
              <a:avLst/>
              <a:gdLst>
                <a:gd name="T0" fmla="*/ 154 w 154"/>
                <a:gd name="T1" fmla="*/ 76 h 153"/>
                <a:gd name="T2" fmla="*/ 152 w 154"/>
                <a:gd name="T3" fmla="*/ 91 h 153"/>
                <a:gd name="T4" fmla="*/ 147 w 154"/>
                <a:gd name="T5" fmla="*/ 106 h 153"/>
                <a:gd name="T6" fmla="*/ 141 w 154"/>
                <a:gd name="T7" fmla="*/ 120 h 153"/>
                <a:gd name="T8" fmla="*/ 131 w 154"/>
                <a:gd name="T9" fmla="*/ 131 h 153"/>
                <a:gd name="T10" fmla="*/ 120 w 154"/>
                <a:gd name="T11" fmla="*/ 140 h 153"/>
                <a:gd name="T12" fmla="*/ 107 w 154"/>
                <a:gd name="T13" fmla="*/ 147 h 153"/>
                <a:gd name="T14" fmla="*/ 92 w 154"/>
                <a:gd name="T15" fmla="*/ 152 h 153"/>
                <a:gd name="T16" fmla="*/ 76 w 154"/>
                <a:gd name="T17" fmla="*/ 153 h 153"/>
                <a:gd name="T18" fmla="*/ 68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5 w 154"/>
                <a:gd name="T39" fmla="*/ 47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1"/>
                  </a:lnTo>
                  <a:lnTo>
                    <a:pt x="151" y="99"/>
                  </a:lnTo>
                  <a:lnTo>
                    <a:pt x="147" y="106"/>
                  </a:lnTo>
                  <a:lnTo>
                    <a:pt x="145" y="113"/>
                  </a:lnTo>
                  <a:lnTo>
                    <a:pt x="141" y="120"/>
                  </a:lnTo>
                  <a:lnTo>
                    <a:pt x="136" y="126"/>
                  </a:lnTo>
                  <a:lnTo>
                    <a:pt x="131" y="131"/>
                  </a:lnTo>
                  <a:lnTo>
                    <a:pt x="126" y="136"/>
                  </a:lnTo>
                  <a:lnTo>
                    <a:pt x="120" y="140"/>
                  </a:lnTo>
                  <a:lnTo>
                    <a:pt x="113" y="144"/>
                  </a:lnTo>
                  <a:lnTo>
                    <a:pt x="107" y="147"/>
                  </a:lnTo>
                  <a:lnTo>
                    <a:pt x="99" y="150"/>
                  </a:lnTo>
                  <a:lnTo>
                    <a:pt x="92" y="152"/>
                  </a:lnTo>
                  <a:lnTo>
                    <a:pt x="84" y="153"/>
                  </a:lnTo>
                  <a:lnTo>
                    <a:pt x="76" y="153"/>
                  </a:lnTo>
                  <a:lnTo>
                    <a:pt x="76" y="153"/>
                  </a:lnTo>
                  <a:lnTo>
                    <a:pt x="68" y="153"/>
                  </a:lnTo>
                  <a:lnTo>
                    <a:pt x="62" y="152"/>
                  </a:lnTo>
                  <a:lnTo>
                    <a:pt x="54" y="150"/>
                  </a:lnTo>
                  <a:lnTo>
                    <a:pt x="47" y="147"/>
                  </a:lnTo>
                  <a:lnTo>
                    <a:pt x="40" y="144"/>
                  </a:lnTo>
                  <a:lnTo>
                    <a:pt x="34" y="140"/>
                  </a:lnTo>
                  <a:lnTo>
                    <a:pt x="28" y="136"/>
                  </a:lnTo>
                  <a:lnTo>
                    <a:pt x="23" y="131"/>
                  </a:lnTo>
                  <a:lnTo>
                    <a:pt x="17" y="126"/>
                  </a:lnTo>
                  <a:lnTo>
                    <a:pt x="14" y="120"/>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4" y="33"/>
                  </a:lnTo>
                  <a:lnTo>
                    <a:pt x="17" y="27"/>
                  </a:lnTo>
                  <a:lnTo>
                    <a:pt x="23" y="21"/>
                  </a:lnTo>
                  <a:lnTo>
                    <a:pt x="28" y="17"/>
                  </a:lnTo>
                  <a:lnTo>
                    <a:pt x="34" y="12"/>
                  </a:lnTo>
                  <a:lnTo>
                    <a:pt x="40" y="9"/>
                  </a:lnTo>
                  <a:lnTo>
                    <a:pt x="47" y="5"/>
                  </a:lnTo>
                  <a:lnTo>
                    <a:pt x="54" y="3"/>
                  </a:lnTo>
                  <a:lnTo>
                    <a:pt x="62" y="1"/>
                  </a:lnTo>
                  <a:lnTo>
                    <a:pt x="68" y="0"/>
                  </a:lnTo>
                  <a:lnTo>
                    <a:pt x="76" y="0"/>
                  </a:lnTo>
                  <a:lnTo>
                    <a:pt x="76" y="0"/>
                  </a:lnTo>
                  <a:lnTo>
                    <a:pt x="84" y="0"/>
                  </a:lnTo>
                  <a:lnTo>
                    <a:pt x="92" y="1"/>
                  </a:lnTo>
                  <a:lnTo>
                    <a:pt x="99" y="3"/>
                  </a:lnTo>
                  <a:lnTo>
                    <a:pt x="107" y="5"/>
                  </a:lnTo>
                  <a:lnTo>
                    <a:pt x="113" y="9"/>
                  </a:lnTo>
                  <a:lnTo>
                    <a:pt x="120" y="12"/>
                  </a:lnTo>
                  <a:lnTo>
                    <a:pt x="126" y="17"/>
                  </a:lnTo>
                  <a:lnTo>
                    <a:pt x="131" y="21"/>
                  </a:lnTo>
                  <a:lnTo>
                    <a:pt x="136" y="27"/>
                  </a:lnTo>
                  <a:lnTo>
                    <a:pt x="141" y="33"/>
                  </a:lnTo>
                  <a:lnTo>
                    <a:pt x="145" y="40"/>
                  </a:lnTo>
                  <a:lnTo>
                    <a:pt x="147" y="47"/>
                  </a:lnTo>
                  <a:lnTo>
                    <a:pt x="151" y="53"/>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8" name="Freeform 2060">
              <a:extLst>
                <a:ext uri="{FF2B5EF4-FFF2-40B4-BE49-F238E27FC236}">
                  <a16:creationId xmlns:a16="http://schemas.microsoft.com/office/drawing/2014/main" id="{D4DEF23A-AAE6-47C9-9DD1-C11B19BFC455}"/>
                </a:ext>
              </a:extLst>
            </p:cNvPr>
            <p:cNvSpPr>
              <a:spLocks/>
            </p:cNvSpPr>
            <p:nvPr/>
          </p:nvSpPr>
          <p:spPr bwMode="auto">
            <a:xfrm>
              <a:off x="8734425" y="1922463"/>
              <a:ext cx="49213" cy="49213"/>
            </a:xfrm>
            <a:custGeom>
              <a:avLst/>
              <a:gdLst>
                <a:gd name="T0" fmla="*/ 154 w 154"/>
                <a:gd name="T1" fmla="*/ 76 h 154"/>
                <a:gd name="T2" fmla="*/ 152 w 154"/>
                <a:gd name="T3" fmla="*/ 92 h 154"/>
                <a:gd name="T4" fmla="*/ 147 w 154"/>
                <a:gd name="T5" fmla="*/ 107 h 154"/>
                <a:gd name="T6" fmla="*/ 141 w 154"/>
                <a:gd name="T7" fmla="*/ 120 h 154"/>
                <a:gd name="T8" fmla="*/ 131 w 154"/>
                <a:gd name="T9" fmla="*/ 131 h 154"/>
                <a:gd name="T10" fmla="*/ 120 w 154"/>
                <a:gd name="T11" fmla="*/ 140 h 154"/>
                <a:gd name="T12" fmla="*/ 107 w 154"/>
                <a:gd name="T13" fmla="*/ 147 h 154"/>
                <a:gd name="T14" fmla="*/ 92 w 154"/>
                <a:gd name="T15" fmla="*/ 152 h 154"/>
                <a:gd name="T16" fmla="*/ 76 w 154"/>
                <a:gd name="T17" fmla="*/ 154 h 154"/>
                <a:gd name="T18" fmla="*/ 68 w 154"/>
                <a:gd name="T19" fmla="*/ 153 h 154"/>
                <a:gd name="T20" fmla="*/ 54 w 154"/>
                <a:gd name="T21" fmla="*/ 151 h 154"/>
                <a:gd name="T22" fmla="*/ 40 w 154"/>
                <a:gd name="T23" fmla="*/ 144 h 154"/>
                <a:gd name="T24" fmla="*/ 28 w 154"/>
                <a:gd name="T25" fmla="*/ 136 h 154"/>
                <a:gd name="T26" fmla="*/ 17 w 154"/>
                <a:gd name="T27" fmla="*/ 126 h 154"/>
                <a:gd name="T28" fmla="*/ 9 w 154"/>
                <a:gd name="T29" fmla="*/ 113 h 154"/>
                <a:gd name="T30" fmla="*/ 3 w 154"/>
                <a:gd name="T31" fmla="*/ 99 h 154"/>
                <a:gd name="T32" fmla="*/ 0 w 154"/>
                <a:gd name="T33" fmla="*/ 84 h 154"/>
                <a:gd name="T34" fmla="*/ 0 w 154"/>
                <a:gd name="T35" fmla="*/ 76 h 154"/>
                <a:gd name="T36" fmla="*/ 1 w 154"/>
                <a:gd name="T37" fmla="*/ 61 h 154"/>
                <a:gd name="T38" fmla="*/ 5 w 154"/>
                <a:gd name="T39" fmla="*/ 47 h 154"/>
                <a:gd name="T40" fmla="*/ 14 w 154"/>
                <a:gd name="T41" fmla="*/ 34 h 154"/>
                <a:gd name="T42" fmla="*/ 23 w 154"/>
                <a:gd name="T43" fmla="*/ 23 h 154"/>
                <a:gd name="T44" fmla="*/ 34 w 154"/>
                <a:gd name="T45" fmla="*/ 13 h 154"/>
                <a:gd name="T46" fmla="*/ 47 w 154"/>
                <a:gd name="T47" fmla="*/ 5 h 154"/>
                <a:gd name="T48" fmla="*/ 62 w 154"/>
                <a:gd name="T49" fmla="*/ 1 h 154"/>
                <a:gd name="T50" fmla="*/ 76 w 154"/>
                <a:gd name="T51" fmla="*/ 0 h 154"/>
                <a:gd name="T52" fmla="*/ 84 w 154"/>
                <a:gd name="T53" fmla="*/ 0 h 154"/>
                <a:gd name="T54" fmla="*/ 99 w 154"/>
                <a:gd name="T55" fmla="*/ 3 h 154"/>
                <a:gd name="T56" fmla="*/ 113 w 154"/>
                <a:gd name="T57" fmla="*/ 9 h 154"/>
                <a:gd name="T58" fmla="*/ 126 w 154"/>
                <a:gd name="T59" fmla="*/ 17 h 154"/>
                <a:gd name="T60" fmla="*/ 136 w 154"/>
                <a:gd name="T61" fmla="*/ 28 h 154"/>
                <a:gd name="T62" fmla="*/ 145 w 154"/>
                <a:gd name="T63" fmla="*/ 40 h 154"/>
                <a:gd name="T64" fmla="*/ 151 w 154"/>
                <a:gd name="T65" fmla="*/ 53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7" y="107"/>
                  </a:lnTo>
                  <a:lnTo>
                    <a:pt x="145" y="113"/>
                  </a:lnTo>
                  <a:lnTo>
                    <a:pt x="141" y="120"/>
                  </a:lnTo>
                  <a:lnTo>
                    <a:pt x="136" y="126"/>
                  </a:lnTo>
                  <a:lnTo>
                    <a:pt x="131" y="131"/>
                  </a:lnTo>
                  <a:lnTo>
                    <a:pt x="126" y="136"/>
                  </a:lnTo>
                  <a:lnTo>
                    <a:pt x="120" y="140"/>
                  </a:lnTo>
                  <a:lnTo>
                    <a:pt x="113" y="144"/>
                  </a:lnTo>
                  <a:lnTo>
                    <a:pt x="107" y="147"/>
                  </a:lnTo>
                  <a:lnTo>
                    <a:pt x="99" y="151"/>
                  </a:lnTo>
                  <a:lnTo>
                    <a:pt x="92" y="152"/>
                  </a:lnTo>
                  <a:lnTo>
                    <a:pt x="84" y="153"/>
                  </a:lnTo>
                  <a:lnTo>
                    <a:pt x="76" y="154"/>
                  </a:lnTo>
                  <a:lnTo>
                    <a:pt x="76" y="154"/>
                  </a:lnTo>
                  <a:lnTo>
                    <a:pt x="68" y="153"/>
                  </a:lnTo>
                  <a:lnTo>
                    <a:pt x="62" y="152"/>
                  </a:lnTo>
                  <a:lnTo>
                    <a:pt x="54" y="151"/>
                  </a:lnTo>
                  <a:lnTo>
                    <a:pt x="47" y="147"/>
                  </a:lnTo>
                  <a:lnTo>
                    <a:pt x="40" y="144"/>
                  </a:lnTo>
                  <a:lnTo>
                    <a:pt x="34" y="140"/>
                  </a:lnTo>
                  <a:lnTo>
                    <a:pt x="28" y="136"/>
                  </a:lnTo>
                  <a:lnTo>
                    <a:pt x="23" y="131"/>
                  </a:lnTo>
                  <a:lnTo>
                    <a:pt x="17" y="126"/>
                  </a:lnTo>
                  <a:lnTo>
                    <a:pt x="14" y="120"/>
                  </a:lnTo>
                  <a:lnTo>
                    <a:pt x="9" y="113"/>
                  </a:lnTo>
                  <a:lnTo>
                    <a:pt x="5" y="107"/>
                  </a:lnTo>
                  <a:lnTo>
                    <a:pt x="3" y="99"/>
                  </a:lnTo>
                  <a:lnTo>
                    <a:pt x="1" y="92"/>
                  </a:lnTo>
                  <a:lnTo>
                    <a:pt x="0" y="84"/>
                  </a:lnTo>
                  <a:lnTo>
                    <a:pt x="0" y="76"/>
                  </a:lnTo>
                  <a:lnTo>
                    <a:pt x="0" y="76"/>
                  </a:lnTo>
                  <a:lnTo>
                    <a:pt x="0" y="68"/>
                  </a:lnTo>
                  <a:lnTo>
                    <a:pt x="1" y="61"/>
                  </a:lnTo>
                  <a:lnTo>
                    <a:pt x="3" y="53"/>
                  </a:lnTo>
                  <a:lnTo>
                    <a:pt x="5" y="47"/>
                  </a:lnTo>
                  <a:lnTo>
                    <a:pt x="9" y="40"/>
                  </a:lnTo>
                  <a:lnTo>
                    <a:pt x="14" y="34"/>
                  </a:lnTo>
                  <a:lnTo>
                    <a:pt x="17" y="28"/>
                  </a:lnTo>
                  <a:lnTo>
                    <a:pt x="23" y="23"/>
                  </a:lnTo>
                  <a:lnTo>
                    <a:pt x="28" y="17"/>
                  </a:lnTo>
                  <a:lnTo>
                    <a:pt x="34" y="13"/>
                  </a:lnTo>
                  <a:lnTo>
                    <a:pt x="40" y="9"/>
                  </a:lnTo>
                  <a:lnTo>
                    <a:pt x="47" y="5"/>
                  </a:lnTo>
                  <a:lnTo>
                    <a:pt x="54" y="3"/>
                  </a:lnTo>
                  <a:lnTo>
                    <a:pt x="62" y="1"/>
                  </a:lnTo>
                  <a:lnTo>
                    <a:pt x="68" y="0"/>
                  </a:lnTo>
                  <a:lnTo>
                    <a:pt x="76" y="0"/>
                  </a:lnTo>
                  <a:lnTo>
                    <a:pt x="76" y="0"/>
                  </a:lnTo>
                  <a:lnTo>
                    <a:pt x="84" y="0"/>
                  </a:lnTo>
                  <a:lnTo>
                    <a:pt x="92" y="1"/>
                  </a:lnTo>
                  <a:lnTo>
                    <a:pt x="99" y="3"/>
                  </a:lnTo>
                  <a:lnTo>
                    <a:pt x="107" y="5"/>
                  </a:lnTo>
                  <a:lnTo>
                    <a:pt x="113" y="9"/>
                  </a:lnTo>
                  <a:lnTo>
                    <a:pt x="120" y="13"/>
                  </a:lnTo>
                  <a:lnTo>
                    <a:pt x="126" y="17"/>
                  </a:lnTo>
                  <a:lnTo>
                    <a:pt x="131" y="23"/>
                  </a:lnTo>
                  <a:lnTo>
                    <a:pt x="136" y="28"/>
                  </a:lnTo>
                  <a:lnTo>
                    <a:pt x="141" y="34"/>
                  </a:lnTo>
                  <a:lnTo>
                    <a:pt x="145" y="40"/>
                  </a:lnTo>
                  <a:lnTo>
                    <a:pt x="147" y="47"/>
                  </a:lnTo>
                  <a:lnTo>
                    <a:pt x="151" y="53"/>
                  </a:lnTo>
                  <a:lnTo>
                    <a:pt x="152" y="61"/>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9" name="Freeform 2061">
              <a:extLst>
                <a:ext uri="{FF2B5EF4-FFF2-40B4-BE49-F238E27FC236}">
                  <a16:creationId xmlns:a16="http://schemas.microsoft.com/office/drawing/2014/main" id="{4E4FEF7E-29FC-465F-AE59-346BBF8BCE36}"/>
                </a:ext>
              </a:extLst>
            </p:cNvPr>
            <p:cNvSpPr>
              <a:spLocks/>
            </p:cNvSpPr>
            <p:nvPr/>
          </p:nvSpPr>
          <p:spPr bwMode="auto">
            <a:xfrm>
              <a:off x="8804275" y="1852613"/>
              <a:ext cx="49213" cy="49213"/>
            </a:xfrm>
            <a:custGeom>
              <a:avLst/>
              <a:gdLst>
                <a:gd name="T0" fmla="*/ 155 w 155"/>
                <a:gd name="T1" fmla="*/ 76 h 153"/>
                <a:gd name="T2" fmla="*/ 153 w 155"/>
                <a:gd name="T3" fmla="*/ 91 h 153"/>
                <a:gd name="T4" fmla="*/ 148 w 155"/>
                <a:gd name="T5" fmla="*/ 106 h 153"/>
                <a:gd name="T6" fmla="*/ 141 w 155"/>
                <a:gd name="T7" fmla="*/ 120 h 153"/>
                <a:gd name="T8" fmla="*/ 132 w 155"/>
                <a:gd name="T9" fmla="*/ 131 h 153"/>
                <a:gd name="T10" fmla="*/ 121 w 155"/>
                <a:gd name="T11" fmla="*/ 140 h 153"/>
                <a:gd name="T12" fmla="*/ 108 w 155"/>
                <a:gd name="T13" fmla="*/ 147 h 153"/>
                <a:gd name="T14" fmla="*/ 93 w 155"/>
                <a:gd name="T15" fmla="*/ 152 h 153"/>
                <a:gd name="T16" fmla="*/ 78 w 155"/>
                <a:gd name="T17" fmla="*/ 153 h 153"/>
                <a:gd name="T18" fmla="*/ 70 w 155"/>
                <a:gd name="T19" fmla="*/ 153 h 153"/>
                <a:gd name="T20" fmla="*/ 54 w 155"/>
                <a:gd name="T21" fmla="*/ 150 h 153"/>
                <a:gd name="T22" fmla="*/ 40 w 155"/>
                <a:gd name="T23" fmla="*/ 144 h 153"/>
                <a:gd name="T24" fmla="*/ 29 w 155"/>
                <a:gd name="T25" fmla="*/ 136 h 153"/>
                <a:gd name="T26" fmla="*/ 18 w 155"/>
                <a:gd name="T27" fmla="*/ 126 h 153"/>
                <a:gd name="T28" fmla="*/ 10 w 155"/>
                <a:gd name="T29" fmla="*/ 113 h 153"/>
                <a:gd name="T30" fmla="*/ 4 w 155"/>
                <a:gd name="T31" fmla="*/ 99 h 153"/>
                <a:gd name="T32" fmla="*/ 0 w 155"/>
                <a:gd name="T33" fmla="*/ 84 h 153"/>
                <a:gd name="T34" fmla="*/ 0 w 155"/>
                <a:gd name="T35" fmla="*/ 76 h 153"/>
                <a:gd name="T36" fmla="*/ 2 w 155"/>
                <a:gd name="T37" fmla="*/ 60 h 153"/>
                <a:gd name="T38" fmla="*/ 6 w 155"/>
                <a:gd name="T39" fmla="*/ 47 h 153"/>
                <a:gd name="T40" fmla="*/ 14 w 155"/>
                <a:gd name="T41" fmla="*/ 33 h 153"/>
                <a:gd name="T42" fmla="*/ 23 w 155"/>
                <a:gd name="T43" fmla="*/ 21 h 153"/>
                <a:gd name="T44" fmla="*/ 35 w 155"/>
                <a:gd name="T45" fmla="*/ 12 h 153"/>
                <a:gd name="T46" fmla="*/ 47 w 155"/>
                <a:gd name="T47" fmla="*/ 5 h 153"/>
                <a:gd name="T48" fmla="*/ 62 w 155"/>
                <a:gd name="T49" fmla="*/ 1 h 153"/>
                <a:gd name="T50" fmla="*/ 78 w 155"/>
                <a:gd name="T51" fmla="*/ 0 h 153"/>
                <a:gd name="T52" fmla="*/ 85 w 155"/>
                <a:gd name="T53" fmla="*/ 0 h 153"/>
                <a:gd name="T54" fmla="*/ 101 w 155"/>
                <a:gd name="T55" fmla="*/ 3 h 153"/>
                <a:gd name="T56" fmla="*/ 115 w 155"/>
                <a:gd name="T57" fmla="*/ 9 h 153"/>
                <a:gd name="T58" fmla="*/ 126 w 155"/>
                <a:gd name="T59" fmla="*/ 17 h 153"/>
                <a:gd name="T60" fmla="*/ 137 w 155"/>
                <a:gd name="T61" fmla="*/ 27 h 153"/>
                <a:gd name="T62" fmla="*/ 146 w 155"/>
                <a:gd name="T63" fmla="*/ 40 h 153"/>
                <a:gd name="T64" fmla="*/ 151 w 155"/>
                <a:gd name="T65" fmla="*/ 53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1"/>
                  </a:lnTo>
                  <a:lnTo>
                    <a:pt x="151" y="99"/>
                  </a:lnTo>
                  <a:lnTo>
                    <a:pt x="148" y="106"/>
                  </a:lnTo>
                  <a:lnTo>
                    <a:pt x="146" y="113"/>
                  </a:lnTo>
                  <a:lnTo>
                    <a:pt x="141" y="120"/>
                  </a:lnTo>
                  <a:lnTo>
                    <a:pt x="137" y="126"/>
                  </a:lnTo>
                  <a:lnTo>
                    <a:pt x="132" y="131"/>
                  </a:lnTo>
                  <a:lnTo>
                    <a:pt x="126" y="136"/>
                  </a:lnTo>
                  <a:lnTo>
                    <a:pt x="121" y="140"/>
                  </a:lnTo>
                  <a:lnTo>
                    <a:pt x="115" y="144"/>
                  </a:lnTo>
                  <a:lnTo>
                    <a:pt x="108" y="147"/>
                  </a:lnTo>
                  <a:lnTo>
                    <a:pt x="101" y="150"/>
                  </a:lnTo>
                  <a:lnTo>
                    <a:pt x="93" y="152"/>
                  </a:lnTo>
                  <a:lnTo>
                    <a:pt x="85" y="153"/>
                  </a:lnTo>
                  <a:lnTo>
                    <a:pt x="78" y="153"/>
                  </a:lnTo>
                  <a:lnTo>
                    <a:pt x="78" y="153"/>
                  </a:lnTo>
                  <a:lnTo>
                    <a:pt x="70" y="153"/>
                  </a:lnTo>
                  <a:lnTo>
                    <a:pt x="62" y="152"/>
                  </a:lnTo>
                  <a:lnTo>
                    <a:pt x="54" y="150"/>
                  </a:lnTo>
                  <a:lnTo>
                    <a:pt x="47" y="147"/>
                  </a:lnTo>
                  <a:lnTo>
                    <a:pt x="40" y="144"/>
                  </a:lnTo>
                  <a:lnTo>
                    <a:pt x="35" y="140"/>
                  </a:lnTo>
                  <a:lnTo>
                    <a:pt x="29" y="136"/>
                  </a:lnTo>
                  <a:lnTo>
                    <a:pt x="23" y="131"/>
                  </a:lnTo>
                  <a:lnTo>
                    <a:pt x="18" y="126"/>
                  </a:lnTo>
                  <a:lnTo>
                    <a:pt x="14" y="120"/>
                  </a:lnTo>
                  <a:lnTo>
                    <a:pt x="10" y="113"/>
                  </a:lnTo>
                  <a:lnTo>
                    <a:pt x="6" y="106"/>
                  </a:lnTo>
                  <a:lnTo>
                    <a:pt x="4" y="99"/>
                  </a:lnTo>
                  <a:lnTo>
                    <a:pt x="2" y="91"/>
                  </a:lnTo>
                  <a:lnTo>
                    <a:pt x="0" y="84"/>
                  </a:lnTo>
                  <a:lnTo>
                    <a:pt x="0" y="76"/>
                  </a:lnTo>
                  <a:lnTo>
                    <a:pt x="0" y="76"/>
                  </a:lnTo>
                  <a:lnTo>
                    <a:pt x="0" y="68"/>
                  </a:lnTo>
                  <a:lnTo>
                    <a:pt x="2" y="60"/>
                  </a:lnTo>
                  <a:lnTo>
                    <a:pt x="4" y="53"/>
                  </a:lnTo>
                  <a:lnTo>
                    <a:pt x="6" y="47"/>
                  </a:lnTo>
                  <a:lnTo>
                    <a:pt x="10" y="40"/>
                  </a:lnTo>
                  <a:lnTo>
                    <a:pt x="14" y="33"/>
                  </a:lnTo>
                  <a:lnTo>
                    <a:pt x="18" y="27"/>
                  </a:lnTo>
                  <a:lnTo>
                    <a:pt x="23" y="21"/>
                  </a:lnTo>
                  <a:lnTo>
                    <a:pt x="29" y="17"/>
                  </a:lnTo>
                  <a:lnTo>
                    <a:pt x="35" y="12"/>
                  </a:lnTo>
                  <a:lnTo>
                    <a:pt x="40" y="9"/>
                  </a:lnTo>
                  <a:lnTo>
                    <a:pt x="47" y="5"/>
                  </a:lnTo>
                  <a:lnTo>
                    <a:pt x="54" y="3"/>
                  </a:lnTo>
                  <a:lnTo>
                    <a:pt x="62" y="1"/>
                  </a:lnTo>
                  <a:lnTo>
                    <a:pt x="70" y="0"/>
                  </a:lnTo>
                  <a:lnTo>
                    <a:pt x="78" y="0"/>
                  </a:lnTo>
                  <a:lnTo>
                    <a:pt x="78" y="0"/>
                  </a:lnTo>
                  <a:lnTo>
                    <a:pt x="85" y="0"/>
                  </a:lnTo>
                  <a:lnTo>
                    <a:pt x="93" y="1"/>
                  </a:lnTo>
                  <a:lnTo>
                    <a:pt x="101" y="3"/>
                  </a:lnTo>
                  <a:lnTo>
                    <a:pt x="108" y="5"/>
                  </a:lnTo>
                  <a:lnTo>
                    <a:pt x="115" y="9"/>
                  </a:lnTo>
                  <a:lnTo>
                    <a:pt x="121" y="12"/>
                  </a:lnTo>
                  <a:lnTo>
                    <a:pt x="126" y="17"/>
                  </a:lnTo>
                  <a:lnTo>
                    <a:pt x="132" y="21"/>
                  </a:lnTo>
                  <a:lnTo>
                    <a:pt x="137" y="27"/>
                  </a:lnTo>
                  <a:lnTo>
                    <a:pt x="141" y="33"/>
                  </a:lnTo>
                  <a:lnTo>
                    <a:pt x="146" y="40"/>
                  </a:lnTo>
                  <a:lnTo>
                    <a:pt x="148" y="47"/>
                  </a:lnTo>
                  <a:lnTo>
                    <a:pt x="151" y="53"/>
                  </a:lnTo>
                  <a:lnTo>
                    <a:pt x="153"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0" name="Freeform 2062">
              <a:extLst>
                <a:ext uri="{FF2B5EF4-FFF2-40B4-BE49-F238E27FC236}">
                  <a16:creationId xmlns:a16="http://schemas.microsoft.com/office/drawing/2014/main" id="{38B7736D-9238-4D87-927E-16FD3B4478D7}"/>
                </a:ext>
              </a:extLst>
            </p:cNvPr>
            <p:cNvSpPr>
              <a:spLocks/>
            </p:cNvSpPr>
            <p:nvPr/>
          </p:nvSpPr>
          <p:spPr bwMode="auto">
            <a:xfrm>
              <a:off x="8804275" y="1922463"/>
              <a:ext cx="49213" cy="49213"/>
            </a:xfrm>
            <a:custGeom>
              <a:avLst/>
              <a:gdLst>
                <a:gd name="T0" fmla="*/ 155 w 155"/>
                <a:gd name="T1" fmla="*/ 76 h 154"/>
                <a:gd name="T2" fmla="*/ 153 w 155"/>
                <a:gd name="T3" fmla="*/ 92 h 154"/>
                <a:gd name="T4" fmla="*/ 148 w 155"/>
                <a:gd name="T5" fmla="*/ 107 h 154"/>
                <a:gd name="T6" fmla="*/ 141 w 155"/>
                <a:gd name="T7" fmla="*/ 120 h 154"/>
                <a:gd name="T8" fmla="*/ 132 w 155"/>
                <a:gd name="T9" fmla="*/ 131 h 154"/>
                <a:gd name="T10" fmla="*/ 121 w 155"/>
                <a:gd name="T11" fmla="*/ 140 h 154"/>
                <a:gd name="T12" fmla="*/ 108 w 155"/>
                <a:gd name="T13" fmla="*/ 147 h 154"/>
                <a:gd name="T14" fmla="*/ 93 w 155"/>
                <a:gd name="T15" fmla="*/ 152 h 154"/>
                <a:gd name="T16" fmla="*/ 78 w 155"/>
                <a:gd name="T17" fmla="*/ 154 h 154"/>
                <a:gd name="T18" fmla="*/ 70 w 155"/>
                <a:gd name="T19" fmla="*/ 153 h 154"/>
                <a:gd name="T20" fmla="*/ 54 w 155"/>
                <a:gd name="T21" fmla="*/ 151 h 154"/>
                <a:gd name="T22" fmla="*/ 40 w 155"/>
                <a:gd name="T23" fmla="*/ 144 h 154"/>
                <a:gd name="T24" fmla="*/ 29 w 155"/>
                <a:gd name="T25" fmla="*/ 136 h 154"/>
                <a:gd name="T26" fmla="*/ 18 w 155"/>
                <a:gd name="T27" fmla="*/ 126 h 154"/>
                <a:gd name="T28" fmla="*/ 10 w 155"/>
                <a:gd name="T29" fmla="*/ 113 h 154"/>
                <a:gd name="T30" fmla="*/ 4 w 155"/>
                <a:gd name="T31" fmla="*/ 99 h 154"/>
                <a:gd name="T32" fmla="*/ 0 w 155"/>
                <a:gd name="T33" fmla="*/ 84 h 154"/>
                <a:gd name="T34" fmla="*/ 0 w 155"/>
                <a:gd name="T35" fmla="*/ 76 h 154"/>
                <a:gd name="T36" fmla="*/ 2 w 155"/>
                <a:gd name="T37" fmla="*/ 61 h 154"/>
                <a:gd name="T38" fmla="*/ 6 w 155"/>
                <a:gd name="T39" fmla="*/ 47 h 154"/>
                <a:gd name="T40" fmla="*/ 14 w 155"/>
                <a:gd name="T41" fmla="*/ 34 h 154"/>
                <a:gd name="T42" fmla="*/ 23 w 155"/>
                <a:gd name="T43" fmla="*/ 23 h 154"/>
                <a:gd name="T44" fmla="*/ 35 w 155"/>
                <a:gd name="T45" fmla="*/ 13 h 154"/>
                <a:gd name="T46" fmla="*/ 47 w 155"/>
                <a:gd name="T47" fmla="*/ 5 h 154"/>
                <a:gd name="T48" fmla="*/ 62 w 155"/>
                <a:gd name="T49" fmla="*/ 1 h 154"/>
                <a:gd name="T50" fmla="*/ 78 w 155"/>
                <a:gd name="T51" fmla="*/ 0 h 154"/>
                <a:gd name="T52" fmla="*/ 85 w 155"/>
                <a:gd name="T53" fmla="*/ 0 h 154"/>
                <a:gd name="T54" fmla="*/ 101 w 155"/>
                <a:gd name="T55" fmla="*/ 3 h 154"/>
                <a:gd name="T56" fmla="*/ 115 w 155"/>
                <a:gd name="T57" fmla="*/ 9 h 154"/>
                <a:gd name="T58" fmla="*/ 126 w 155"/>
                <a:gd name="T59" fmla="*/ 17 h 154"/>
                <a:gd name="T60" fmla="*/ 137 w 155"/>
                <a:gd name="T61" fmla="*/ 28 h 154"/>
                <a:gd name="T62" fmla="*/ 146 w 155"/>
                <a:gd name="T63" fmla="*/ 40 h 154"/>
                <a:gd name="T64" fmla="*/ 151 w 155"/>
                <a:gd name="T65" fmla="*/ 53 h 154"/>
                <a:gd name="T66" fmla="*/ 154 w 155"/>
                <a:gd name="T67" fmla="*/ 68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3" y="92"/>
                  </a:lnTo>
                  <a:lnTo>
                    <a:pt x="151" y="99"/>
                  </a:lnTo>
                  <a:lnTo>
                    <a:pt x="148" y="107"/>
                  </a:lnTo>
                  <a:lnTo>
                    <a:pt x="146" y="113"/>
                  </a:lnTo>
                  <a:lnTo>
                    <a:pt x="141" y="120"/>
                  </a:lnTo>
                  <a:lnTo>
                    <a:pt x="137" y="126"/>
                  </a:lnTo>
                  <a:lnTo>
                    <a:pt x="132" y="131"/>
                  </a:lnTo>
                  <a:lnTo>
                    <a:pt x="126" y="136"/>
                  </a:lnTo>
                  <a:lnTo>
                    <a:pt x="121" y="140"/>
                  </a:lnTo>
                  <a:lnTo>
                    <a:pt x="115" y="144"/>
                  </a:lnTo>
                  <a:lnTo>
                    <a:pt x="108" y="147"/>
                  </a:lnTo>
                  <a:lnTo>
                    <a:pt x="101" y="151"/>
                  </a:lnTo>
                  <a:lnTo>
                    <a:pt x="93" y="152"/>
                  </a:lnTo>
                  <a:lnTo>
                    <a:pt x="85" y="153"/>
                  </a:lnTo>
                  <a:lnTo>
                    <a:pt x="78" y="154"/>
                  </a:lnTo>
                  <a:lnTo>
                    <a:pt x="78" y="154"/>
                  </a:lnTo>
                  <a:lnTo>
                    <a:pt x="70" y="153"/>
                  </a:lnTo>
                  <a:lnTo>
                    <a:pt x="62" y="152"/>
                  </a:lnTo>
                  <a:lnTo>
                    <a:pt x="54" y="151"/>
                  </a:lnTo>
                  <a:lnTo>
                    <a:pt x="47" y="147"/>
                  </a:lnTo>
                  <a:lnTo>
                    <a:pt x="40" y="144"/>
                  </a:lnTo>
                  <a:lnTo>
                    <a:pt x="35" y="140"/>
                  </a:lnTo>
                  <a:lnTo>
                    <a:pt x="29" y="136"/>
                  </a:lnTo>
                  <a:lnTo>
                    <a:pt x="23" y="131"/>
                  </a:lnTo>
                  <a:lnTo>
                    <a:pt x="18" y="126"/>
                  </a:lnTo>
                  <a:lnTo>
                    <a:pt x="14" y="120"/>
                  </a:lnTo>
                  <a:lnTo>
                    <a:pt x="10" y="113"/>
                  </a:lnTo>
                  <a:lnTo>
                    <a:pt x="6" y="107"/>
                  </a:lnTo>
                  <a:lnTo>
                    <a:pt x="4" y="99"/>
                  </a:lnTo>
                  <a:lnTo>
                    <a:pt x="2" y="92"/>
                  </a:lnTo>
                  <a:lnTo>
                    <a:pt x="0" y="84"/>
                  </a:lnTo>
                  <a:lnTo>
                    <a:pt x="0" y="76"/>
                  </a:lnTo>
                  <a:lnTo>
                    <a:pt x="0" y="76"/>
                  </a:lnTo>
                  <a:lnTo>
                    <a:pt x="0" y="68"/>
                  </a:lnTo>
                  <a:lnTo>
                    <a:pt x="2" y="61"/>
                  </a:lnTo>
                  <a:lnTo>
                    <a:pt x="4" y="53"/>
                  </a:lnTo>
                  <a:lnTo>
                    <a:pt x="6" y="47"/>
                  </a:lnTo>
                  <a:lnTo>
                    <a:pt x="10" y="40"/>
                  </a:lnTo>
                  <a:lnTo>
                    <a:pt x="14" y="34"/>
                  </a:lnTo>
                  <a:lnTo>
                    <a:pt x="18" y="28"/>
                  </a:lnTo>
                  <a:lnTo>
                    <a:pt x="23" y="23"/>
                  </a:lnTo>
                  <a:lnTo>
                    <a:pt x="29" y="17"/>
                  </a:lnTo>
                  <a:lnTo>
                    <a:pt x="35" y="13"/>
                  </a:lnTo>
                  <a:lnTo>
                    <a:pt x="40" y="9"/>
                  </a:lnTo>
                  <a:lnTo>
                    <a:pt x="47" y="5"/>
                  </a:lnTo>
                  <a:lnTo>
                    <a:pt x="54" y="3"/>
                  </a:lnTo>
                  <a:lnTo>
                    <a:pt x="62" y="1"/>
                  </a:lnTo>
                  <a:lnTo>
                    <a:pt x="70" y="0"/>
                  </a:lnTo>
                  <a:lnTo>
                    <a:pt x="78" y="0"/>
                  </a:lnTo>
                  <a:lnTo>
                    <a:pt x="78" y="0"/>
                  </a:lnTo>
                  <a:lnTo>
                    <a:pt x="85" y="0"/>
                  </a:lnTo>
                  <a:lnTo>
                    <a:pt x="93" y="1"/>
                  </a:lnTo>
                  <a:lnTo>
                    <a:pt x="101" y="3"/>
                  </a:lnTo>
                  <a:lnTo>
                    <a:pt x="108" y="5"/>
                  </a:lnTo>
                  <a:lnTo>
                    <a:pt x="115" y="9"/>
                  </a:lnTo>
                  <a:lnTo>
                    <a:pt x="121" y="13"/>
                  </a:lnTo>
                  <a:lnTo>
                    <a:pt x="126" y="17"/>
                  </a:lnTo>
                  <a:lnTo>
                    <a:pt x="132" y="23"/>
                  </a:lnTo>
                  <a:lnTo>
                    <a:pt x="137" y="28"/>
                  </a:lnTo>
                  <a:lnTo>
                    <a:pt x="141" y="34"/>
                  </a:lnTo>
                  <a:lnTo>
                    <a:pt x="146" y="40"/>
                  </a:lnTo>
                  <a:lnTo>
                    <a:pt x="148" y="47"/>
                  </a:lnTo>
                  <a:lnTo>
                    <a:pt x="151" y="53"/>
                  </a:lnTo>
                  <a:lnTo>
                    <a:pt x="153" y="61"/>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1" name="Freeform 2063">
              <a:extLst>
                <a:ext uri="{FF2B5EF4-FFF2-40B4-BE49-F238E27FC236}">
                  <a16:creationId xmlns:a16="http://schemas.microsoft.com/office/drawing/2014/main" id="{1A512874-98C2-4CD2-996B-251CE399E78E}"/>
                </a:ext>
              </a:extLst>
            </p:cNvPr>
            <p:cNvSpPr>
              <a:spLocks/>
            </p:cNvSpPr>
            <p:nvPr/>
          </p:nvSpPr>
          <p:spPr bwMode="auto">
            <a:xfrm>
              <a:off x="8874125" y="1852613"/>
              <a:ext cx="49213" cy="49213"/>
            </a:xfrm>
            <a:custGeom>
              <a:avLst/>
              <a:gdLst>
                <a:gd name="T0" fmla="*/ 155 w 155"/>
                <a:gd name="T1" fmla="*/ 76 h 153"/>
                <a:gd name="T2" fmla="*/ 152 w 155"/>
                <a:gd name="T3" fmla="*/ 91 h 153"/>
                <a:gd name="T4" fmla="*/ 148 w 155"/>
                <a:gd name="T5" fmla="*/ 106 h 153"/>
                <a:gd name="T6" fmla="*/ 141 w 155"/>
                <a:gd name="T7" fmla="*/ 120 h 153"/>
                <a:gd name="T8" fmla="*/ 132 w 155"/>
                <a:gd name="T9" fmla="*/ 131 h 153"/>
                <a:gd name="T10" fmla="*/ 120 w 155"/>
                <a:gd name="T11" fmla="*/ 140 h 153"/>
                <a:gd name="T12" fmla="*/ 107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8 w 155"/>
                <a:gd name="T25" fmla="*/ 136 h 153"/>
                <a:gd name="T26" fmla="*/ 17 w 155"/>
                <a:gd name="T27" fmla="*/ 126 h 153"/>
                <a:gd name="T28" fmla="*/ 9 w 155"/>
                <a:gd name="T29" fmla="*/ 113 h 153"/>
                <a:gd name="T30" fmla="*/ 4 w 155"/>
                <a:gd name="T31" fmla="*/ 99 h 153"/>
                <a:gd name="T32" fmla="*/ 0 w 155"/>
                <a:gd name="T33" fmla="*/ 84 h 153"/>
                <a:gd name="T34" fmla="*/ 0 w 155"/>
                <a:gd name="T35" fmla="*/ 76 h 153"/>
                <a:gd name="T36" fmla="*/ 1 w 155"/>
                <a:gd name="T37" fmla="*/ 60 h 153"/>
                <a:gd name="T38" fmla="*/ 6 w 155"/>
                <a:gd name="T39" fmla="*/ 47 h 153"/>
                <a:gd name="T40" fmla="*/ 13 w 155"/>
                <a:gd name="T41" fmla="*/ 33 h 153"/>
                <a:gd name="T42" fmla="*/ 23 w 155"/>
                <a:gd name="T43" fmla="*/ 21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6 w 155"/>
                <a:gd name="T61" fmla="*/ 27 h 153"/>
                <a:gd name="T62" fmla="*/ 144 w 155"/>
                <a:gd name="T63" fmla="*/ 40 h 153"/>
                <a:gd name="T64" fmla="*/ 150 w 155"/>
                <a:gd name="T65" fmla="*/ 53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2" y="91"/>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0" y="53"/>
                  </a:lnTo>
                  <a:lnTo>
                    <a:pt x="152"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2" name="Freeform 2064">
              <a:extLst>
                <a:ext uri="{FF2B5EF4-FFF2-40B4-BE49-F238E27FC236}">
                  <a16:creationId xmlns:a16="http://schemas.microsoft.com/office/drawing/2014/main" id="{3124B879-083B-47DE-A983-897B286563D3}"/>
                </a:ext>
              </a:extLst>
            </p:cNvPr>
            <p:cNvSpPr>
              <a:spLocks/>
            </p:cNvSpPr>
            <p:nvPr/>
          </p:nvSpPr>
          <p:spPr bwMode="auto">
            <a:xfrm>
              <a:off x="8874125" y="1922463"/>
              <a:ext cx="49213" cy="49213"/>
            </a:xfrm>
            <a:custGeom>
              <a:avLst/>
              <a:gdLst>
                <a:gd name="T0" fmla="*/ 155 w 155"/>
                <a:gd name="T1" fmla="*/ 76 h 154"/>
                <a:gd name="T2" fmla="*/ 152 w 155"/>
                <a:gd name="T3" fmla="*/ 92 h 154"/>
                <a:gd name="T4" fmla="*/ 148 w 155"/>
                <a:gd name="T5" fmla="*/ 107 h 154"/>
                <a:gd name="T6" fmla="*/ 141 w 155"/>
                <a:gd name="T7" fmla="*/ 120 h 154"/>
                <a:gd name="T8" fmla="*/ 132 w 155"/>
                <a:gd name="T9" fmla="*/ 131 h 154"/>
                <a:gd name="T10" fmla="*/ 120 w 155"/>
                <a:gd name="T11" fmla="*/ 140 h 154"/>
                <a:gd name="T12" fmla="*/ 107 w 155"/>
                <a:gd name="T13" fmla="*/ 147 h 154"/>
                <a:gd name="T14" fmla="*/ 93 w 155"/>
                <a:gd name="T15" fmla="*/ 152 h 154"/>
                <a:gd name="T16" fmla="*/ 77 w 155"/>
                <a:gd name="T17" fmla="*/ 154 h 154"/>
                <a:gd name="T18" fmla="*/ 69 w 155"/>
                <a:gd name="T19" fmla="*/ 153 h 154"/>
                <a:gd name="T20" fmla="*/ 54 w 155"/>
                <a:gd name="T21" fmla="*/ 151 h 154"/>
                <a:gd name="T22" fmla="*/ 40 w 155"/>
                <a:gd name="T23" fmla="*/ 144 h 154"/>
                <a:gd name="T24" fmla="*/ 28 w 155"/>
                <a:gd name="T25" fmla="*/ 136 h 154"/>
                <a:gd name="T26" fmla="*/ 17 w 155"/>
                <a:gd name="T27" fmla="*/ 126 h 154"/>
                <a:gd name="T28" fmla="*/ 9 w 155"/>
                <a:gd name="T29" fmla="*/ 113 h 154"/>
                <a:gd name="T30" fmla="*/ 4 w 155"/>
                <a:gd name="T31" fmla="*/ 99 h 154"/>
                <a:gd name="T32" fmla="*/ 0 w 155"/>
                <a:gd name="T33" fmla="*/ 84 h 154"/>
                <a:gd name="T34" fmla="*/ 0 w 155"/>
                <a:gd name="T35" fmla="*/ 76 h 154"/>
                <a:gd name="T36" fmla="*/ 1 w 155"/>
                <a:gd name="T37" fmla="*/ 61 h 154"/>
                <a:gd name="T38" fmla="*/ 6 w 155"/>
                <a:gd name="T39" fmla="*/ 47 h 154"/>
                <a:gd name="T40" fmla="*/ 13 w 155"/>
                <a:gd name="T41" fmla="*/ 34 h 154"/>
                <a:gd name="T42" fmla="*/ 23 w 155"/>
                <a:gd name="T43" fmla="*/ 23 h 154"/>
                <a:gd name="T44" fmla="*/ 35 w 155"/>
                <a:gd name="T45" fmla="*/ 13 h 154"/>
                <a:gd name="T46" fmla="*/ 47 w 155"/>
                <a:gd name="T47" fmla="*/ 5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6 w 155"/>
                <a:gd name="T61" fmla="*/ 28 h 154"/>
                <a:gd name="T62" fmla="*/ 144 w 155"/>
                <a:gd name="T63" fmla="*/ 40 h 154"/>
                <a:gd name="T64" fmla="*/ 150 w 155"/>
                <a:gd name="T65" fmla="*/ 53 h 154"/>
                <a:gd name="T66" fmla="*/ 154 w 155"/>
                <a:gd name="T67" fmla="*/ 68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2" y="92"/>
                  </a:lnTo>
                  <a:lnTo>
                    <a:pt x="150" y="99"/>
                  </a:lnTo>
                  <a:lnTo>
                    <a:pt x="148" y="107"/>
                  </a:lnTo>
                  <a:lnTo>
                    <a:pt x="144" y="113"/>
                  </a:lnTo>
                  <a:lnTo>
                    <a:pt x="141" y="120"/>
                  </a:lnTo>
                  <a:lnTo>
                    <a:pt x="136" y="126"/>
                  </a:lnTo>
                  <a:lnTo>
                    <a:pt x="132" y="131"/>
                  </a:lnTo>
                  <a:lnTo>
                    <a:pt x="126" y="136"/>
                  </a:lnTo>
                  <a:lnTo>
                    <a:pt x="120" y="140"/>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0"/>
                  </a:lnTo>
                  <a:lnTo>
                    <a:pt x="28" y="136"/>
                  </a:lnTo>
                  <a:lnTo>
                    <a:pt x="23"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3" y="23"/>
                  </a:lnTo>
                  <a:lnTo>
                    <a:pt x="28" y="17"/>
                  </a:lnTo>
                  <a:lnTo>
                    <a:pt x="35"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3"/>
                  </a:lnTo>
                  <a:lnTo>
                    <a:pt x="126" y="17"/>
                  </a:lnTo>
                  <a:lnTo>
                    <a:pt x="132" y="23"/>
                  </a:lnTo>
                  <a:lnTo>
                    <a:pt x="136" y="28"/>
                  </a:lnTo>
                  <a:lnTo>
                    <a:pt x="141" y="34"/>
                  </a:lnTo>
                  <a:lnTo>
                    <a:pt x="144" y="40"/>
                  </a:lnTo>
                  <a:lnTo>
                    <a:pt x="148" y="47"/>
                  </a:lnTo>
                  <a:lnTo>
                    <a:pt x="150" y="53"/>
                  </a:lnTo>
                  <a:lnTo>
                    <a:pt x="152" y="61"/>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3" name="Freeform 2065">
              <a:extLst>
                <a:ext uri="{FF2B5EF4-FFF2-40B4-BE49-F238E27FC236}">
                  <a16:creationId xmlns:a16="http://schemas.microsoft.com/office/drawing/2014/main" id="{1D331FEF-1C87-4E6E-B2EC-CE32D5B5C104}"/>
                </a:ext>
              </a:extLst>
            </p:cNvPr>
            <p:cNvSpPr>
              <a:spLocks/>
            </p:cNvSpPr>
            <p:nvPr/>
          </p:nvSpPr>
          <p:spPr bwMode="auto">
            <a:xfrm>
              <a:off x="8945563" y="1852613"/>
              <a:ext cx="49213" cy="49213"/>
            </a:xfrm>
            <a:custGeom>
              <a:avLst/>
              <a:gdLst>
                <a:gd name="T0" fmla="*/ 155 w 155"/>
                <a:gd name="T1" fmla="*/ 76 h 153"/>
                <a:gd name="T2" fmla="*/ 154 w 155"/>
                <a:gd name="T3" fmla="*/ 91 h 153"/>
                <a:gd name="T4" fmla="*/ 149 w 155"/>
                <a:gd name="T5" fmla="*/ 106 h 153"/>
                <a:gd name="T6" fmla="*/ 141 w 155"/>
                <a:gd name="T7" fmla="*/ 120 h 153"/>
                <a:gd name="T8" fmla="*/ 132 w 155"/>
                <a:gd name="T9" fmla="*/ 131 h 153"/>
                <a:gd name="T10" fmla="*/ 120 w 155"/>
                <a:gd name="T11" fmla="*/ 140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1 w 155"/>
                <a:gd name="T23" fmla="*/ 144 h 153"/>
                <a:gd name="T24" fmla="*/ 29 w 155"/>
                <a:gd name="T25" fmla="*/ 136 h 153"/>
                <a:gd name="T26" fmla="*/ 19 w 155"/>
                <a:gd name="T27" fmla="*/ 126 h 153"/>
                <a:gd name="T28" fmla="*/ 9 w 155"/>
                <a:gd name="T29" fmla="*/ 113 h 153"/>
                <a:gd name="T30" fmla="*/ 4 w 155"/>
                <a:gd name="T31" fmla="*/ 99 h 153"/>
                <a:gd name="T32" fmla="*/ 1 w 155"/>
                <a:gd name="T33" fmla="*/ 84 h 153"/>
                <a:gd name="T34" fmla="*/ 0 w 155"/>
                <a:gd name="T35" fmla="*/ 76 h 153"/>
                <a:gd name="T36" fmla="*/ 3 w 155"/>
                <a:gd name="T37" fmla="*/ 60 h 153"/>
                <a:gd name="T38" fmla="*/ 7 w 155"/>
                <a:gd name="T39" fmla="*/ 47 h 153"/>
                <a:gd name="T40" fmla="*/ 14 w 155"/>
                <a:gd name="T41" fmla="*/ 33 h 153"/>
                <a:gd name="T42" fmla="*/ 23 w 155"/>
                <a:gd name="T43" fmla="*/ 21 h 153"/>
                <a:gd name="T44" fmla="*/ 35 w 155"/>
                <a:gd name="T45" fmla="*/ 12 h 153"/>
                <a:gd name="T46" fmla="*/ 47 w 155"/>
                <a:gd name="T47" fmla="*/ 5 h 153"/>
                <a:gd name="T48" fmla="*/ 62 w 155"/>
                <a:gd name="T49" fmla="*/ 1 h 153"/>
                <a:gd name="T50" fmla="*/ 78 w 155"/>
                <a:gd name="T51" fmla="*/ 0 h 153"/>
                <a:gd name="T52" fmla="*/ 85 w 155"/>
                <a:gd name="T53" fmla="*/ 0 h 153"/>
                <a:gd name="T54" fmla="*/ 101 w 155"/>
                <a:gd name="T55" fmla="*/ 3 h 153"/>
                <a:gd name="T56" fmla="*/ 115 w 155"/>
                <a:gd name="T57" fmla="*/ 9 h 153"/>
                <a:gd name="T58" fmla="*/ 126 w 155"/>
                <a:gd name="T59" fmla="*/ 17 h 153"/>
                <a:gd name="T60" fmla="*/ 138 w 155"/>
                <a:gd name="T61" fmla="*/ 27 h 153"/>
                <a:gd name="T62" fmla="*/ 146 w 155"/>
                <a:gd name="T63" fmla="*/ 40 h 153"/>
                <a:gd name="T64" fmla="*/ 151 w 155"/>
                <a:gd name="T65" fmla="*/ 53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4" y="91"/>
                  </a:lnTo>
                  <a:lnTo>
                    <a:pt x="151" y="99"/>
                  </a:lnTo>
                  <a:lnTo>
                    <a:pt x="149" y="106"/>
                  </a:lnTo>
                  <a:lnTo>
                    <a:pt x="146" y="113"/>
                  </a:lnTo>
                  <a:lnTo>
                    <a:pt x="141" y="120"/>
                  </a:lnTo>
                  <a:lnTo>
                    <a:pt x="138" y="126"/>
                  </a:lnTo>
                  <a:lnTo>
                    <a:pt x="132" y="131"/>
                  </a:lnTo>
                  <a:lnTo>
                    <a:pt x="126" y="136"/>
                  </a:lnTo>
                  <a:lnTo>
                    <a:pt x="120" y="140"/>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1" y="144"/>
                  </a:lnTo>
                  <a:lnTo>
                    <a:pt x="35" y="140"/>
                  </a:lnTo>
                  <a:lnTo>
                    <a:pt x="29" y="136"/>
                  </a:lnTo>
                  <a:lnTo>
                    <a:pt x="23" y="131"/>
                  </a:lnTo>
                  <a:lnTo>
                    <a:pt x="19" y="126"/>
                  </a:lnTo>
                  <a:lnTo>
                    <a:pt x="14" y="120"/>
                  </a:lnTo>
                  <a:lnTo>
                    <a:pt x="9" y="113"/>
                  </a:lnTo>
                  <a:lnTo>
                    <a:pt x="7" y="106"/>
                  </a:lnTo>
                  <a:lnTo>
                    <a:pt x="4" y="99"/>
                  </a:lnTo>
                  <a:lnTo>
                    <a:pt x="3" y="91"/>
                  </a:lnTo>
                  <a:lnTo>
                    <a:pt x="1" y="84"/>
                  </a:lnTo>
                  <a:lnTo>
                    <a:pt x="0" y="76"/>
                  </a:lnTo>
                  <a:lnTo>
                    <a:pt x="0" y="76"/>
                  </a:lnTo>
                  <a:lnTo>
                    <a:pt x="1" y="68"/>
                  </a:lnTo>
                  <a:lnTo>
                    <a:pt x="3" y="60"/>
                  </a:lnTo>
                  <a:lnTo>
                    <a:pt x="4" y="53"/>
                  </a:lnTo>
                  <a:lnTo>
                    <a:pt x="7" y="47"/>
                  </a:lnTo>
                  <a:lnTo>
                    <a:pt x="9" y="40"/>
                  </a:lnTo>
                  <a:lnTo>
                    <a:pt x="14" y="33"/>
                  </a:lnTo>
                  <a:lnTo>
                    <a:pt x="19" y="27"/>
                  </a:lnTo>
                  <a:lnTo>
                    <a:pt x="23" y="21"/>
                  </a:lnTo>
                  <a:lnTo>
                    <a:pt x="29" y="17"/>
                  </a:lnTo>
                  <a:lnTo>
                    <a:pt x="35" y="12"/>
                  </a:lnTo>
                  <a:lnTo>
                    <a:pt x="41" y="9"/>
                  </a:lnTo>
                  <a:lnTo>
                    <a:pt x="47" y="5"/>
                  </a:lnTo>
                  <a:lnTo>
                    <a:pt x="55" y="3"/>
                  </a:lnTo>
                  <a:lnTo>
                    <a:pt x="62" y="1"/>
                  </a:lnTo>
                  <a:lnTo>
                    <a:pt x="70" y="0"/>
                  </a:lnTo>
                  <a:lnTo>
                    <a:pt x="78" y="0"/>
                  </a:lnTo>
                  <a:lnTo>
                    <a:pt x="78" y="0"/>
                  </a:lnTo>
                  <a:lnTo>
                    <a:pt x="85" y="0"/>
                  </a:lnTo>
                  <a:lnTo>
                    <a:pt x="93" y="1"/>
                  </a:lnTo>
                  <a:lnTo>
                    <a:pt x="101" y="3"/>
                  </a:lnTo>
                  <a:lnTo>
                    <a:pt x="108" y="5"/>
                  </a:lnTo>
                  <a:lnTo>
                    <a:pt x="115" y="9"/>
                  </a:lnTo>
                  <a:lnTo>
                    <a:pt x="120" y="12"/>
                  </a:lnTo>
                  <a:lnTo>
                    <a:pt x="126" y="17"/>
                  </a:lnTo>
                  <a:lnTo>
                    <a:pt x="132" y="21"/>
                  </a:lnTo>
                  <a:lnTo>
                    <a:pt x="138" y="27"/>
                  </a:lnTo>
                  <a:lnTo>
                    <a:pt x="141" y="33"/>
                  </a:lnTo>
                  <a:lnTo>
                    <a:pt x="146" y="40"/>
                  </a:lnTo>
                  <a:lnTo>
                    <a:pt x="149" y="47"/>
                  </a:lnTo>
                  <a:lnTo>
                    <a:pt x="151" y="53"/>
                  </a:lnTo>
                  <a:lnTo>
                    <a:pt x="154" y="60"/>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4" name="Freeform 2066">
              <a:extLst>
                <a:ext uri="{FF2B5EF4-FFF2-40B4-BE49-F238E27FC236}">
                  <a16:creationId xmlns:a16="http://schemas.microsoft.com/office/drawing/2014/main" id="{C8D040B6-B167-403F-AC97-E0A6BBCC5E20}"/>
                </a:ext>
              </a:extLst>
            </p:cNvPr>
            <p:cNvSpPr>
              <a:spLocks/>
            </p:cNvSpPr>
            <p:nvPr/>
          </p:nvSpPr>
          <p:spPr bwMode="auto">
            <a:xfrm>
              <a:off x="8945563" y="1922463"/>
              <a:ext cx="49213" cy="49213"/>
            </a:xfrm>
            <a:custGeom>
              <a:avLst/>
              <a:gdLst>
                <a:gd name="T0" fmla="*/ 155 w 155"/>
                <a:gd name="T1" fmla="*/ 76 h 154"/>
                <a:gd name="T2" fmla="*/ 154 w 155"/>
                <a:gd name="T3" fmla="*/ 92 h 154"/>
                <a:gd name="T4" fmla="*/ 149 w 155"/>
                <a:gd name="T5" fmla="*/ 107 h 154"/>
                <a:gd name="T6" fmla="*/ 141 w 155"/>
                <a:gd name="T7" fmla="*/ 120 h 154"/>
                <a:gd name="T8" fmla="*/ 132 w 155"/>
                <a:gd name="T9" fmla="*/ 131 h 154"/>
                <a:gd name="T10" fmla="*/ 120 w 155"/>
                <a:gd name="T11" fmla="*/ 140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1 w 155"/>
                <a:gd name="T23" fmla="*/ 144 h 154"/>
                <a:gd name="T24" fmla="*/ 29 w 155"/>
                <a:gd name="T25" fmla="*/ 136 h 154"/>
                <a:gd name="T26" fmla="*/ 19 w 155"/>
                <a:gd name="T27" fmla="*/ 126 h 154"/>
                <a:gd name="T28" fmla="*/ 9 w 155"/>
                <a:gd name="T29" fmla="*/ 113 h 154"/>
                <a:gd name="T30" fmla="*/ 4 w 155"/>
                <a:gd name="T31" fmla="*/ 99 h 154"/>
                <a:gd name="T32" fmla="*/ 1 w 155"/>
                <a:gd name="T33" fmla="*/ 84 h 154"/>
                <a:gd name="T34" fmla="*/ 0 w 155"/>
                <a:gd name="T35" fmla="*/ 76 h 154"/>
                <a:gd name="T36" fmla="*/ 3 w 155"/>
                <a:gd name="T37" fmla="*/ 61 h 154"/>
                <a:gd name="T38" fmla="*/ 7 w 155"/>
                <a:gd name="T39" fmla="*/ 47 h 154"/>
                <a:gd name="T40" fmla="*/ 14 w 155"/>
                <a:gd name="T41" fmla="*/ 34 h 154"/>
                <a:gd name="T42" fmla="*/ 23 w 155"/>
                <a:gd name="T43" fmla="*/ 23 h 154"/>
                <a:gd name="T44" fmla="*/ 35 w 155"/>
                <a:gd name="T45" fmla="*/ 13 h 154"/>
                <a:gd name="T46" fmla="*/ 47 w 155"/>
                <a:gd name="T47" fmla="*/ 5 h 154"/>
                <a:gd name="T48" fmla="*/ 62 w 155"/>
                <a:gd name="T49" fmla="*/ 1 h 154"/>
                <a:gd name="T50" fmla="*/ 78 w 155"/>
                <a:gd name="T51" fmla="*/ 0 h 154"/>
                <a:gd name="T52" fmla="*/ 85 w 155"/>
                <a:gd name="T53" fmla="*/ 0 h 154"/>
                <a:gd name="T54" fmla="*/ 101 w 155"/>
                <a:gd name="T55" fmla="*/ 3 h 154"/>
                <a:gd name="T56" fmla="*/ 115 w 155"/>
                <a:gd name="T57" fmla="*/ 9 h 154"/>
                <a:gd name="T58" fmla="*/ 126 w 155"/>
                <a:gd name="T59" fmla="*/ 17 h 154"/>
                <a:gd name="T60" fmla="*/ 138 w 155"/>
                <a:gd name="T61" fmla="*/ 28 h 154"/>
                <a:gd name="T62" fmla="*/ 146 w 155"/>
                <a:gd name="T63" fmla="*/ 40 h 154"/>
                <a:gd name="T64" fmla="*/ 151 w 155"/>
                <a:gd name="T65" fmla="*/ 53 h 154"/>
                <a:gd name="T66" fmla="*/ 155 w 155"/>
                <a:gd name="T67" fmla="*/ 68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5" y="84"/>
                  </a:lnTo>
                  <a:lnTo>
                    <a:pt x="154" y="92"/>
                  </a:lnTo>
                  <a:lnTo>
                    <a:pt x="151" y="99"/>
                  </a:lnTo>
                  <a:lnTo>
                    <a:pt x="149" y="107"/>
                  </a:lnTo>
                  <a:lnTo>
                    <a:pt x="146" y="113"/>
                  </a:lnTo>
                  <a:lnTo>
                    <a:pt x="141" y="120"/>
                  </a:lnTo>
                  <a:lnTo>
                    <a:pt x="138" y="126"/>
                  </a:lnTo>
                  <a:lnTo>
                    <a:pt x="132" y="131"/>
                  </a:lnTo>
                  <a:lnTo>
                    <a:pt x="126" y="136"/>
                  </a:lnTo>
                  <a:lnTo>
                    <a:pt x="120" y="140"/>
                  </a:lnTo>
                  <a:lnTo>
                    <a:pt x="115" y="144"/>
                  </a:lnTo>
                  <a:lnTo>
                    <a:pt x="108" y="147"/>
                  </a:lnTo>
                  <a:lnTo>
                    <a:pt x="101" y="151"/>
                  </a:lnTo>
                  <a:lnTo>
                    <a:pt x="93" y="152"/>
                  </a:lnTo>
                  <a:lnTo>
                    <a:pt x="85" y="153"/>
                  </a:lnTo>
                  <a:lnTo>
                    <a:pt x="78" y="154"/>
                  </a:lnTo>
                  <a:lnTo>
                    <a:pt x="78" y="154"/>
                  </a:lnTo>
                  <a:lnTo>
                    <a:pt x="70" y="153"/>
                  </a:lnTo>
                  <a:lnTo>
                    <a:pt x="62" y="152"/>
                  </a:lnTo>
                  <a:lnTo>
                    <a:pt x="55" y="151"/>
                  </a:lnTo>
                  <a:lnTo>
                    <a:pt x="47" y="147"/>
                  </a:lnTo>
                  <a:lnTo>
                    <a:pt x="41" y="144"/>
                  </a:lnTo>
                  <a:lnTo>
                    <a:pt x="35" y="140"/>
                  </a:lnTo>
                  <a:lnTo>
                    <a:pt x="29" y="136"/>
                  </a:lnTo>
                  <a:lnTo>
                    <a:pt x="23" y="131"/>
                  </a:lnTo>
                  <a:lnTo>
                    <a:pt x="19" y="126"/>
                  </a:lnTo>
                  <a:lnTo>
                    <a:pt x="14" y="120"/>
                  </a:lnTo>
                  <a:lnTo>
                    <a:pt x="9" y="113"/>
                  </a:lnTo>
                  <a:lnTo>
                    <a:pt x="7" y="107"/>
                  </a:lnTo>
                  <a:lnTo>
                    <a:pt x="4" y="99"/>
                  </a:lnTo>
                  <a:lnTo>
                    <a:pt x="3" y="92"/>
                  </a:lnTo>
                  <a:lnTo>
                    <a:pt x="1" y="84"/>
                  </a:lnTo>
                  <a:lnTo>
                    <a:pt x="0" y="76"/>
                  </a:lnTo>
                  <a:lnTo>
                    <a:pt x="0" y="76"/>
                  </a:lnTo>
                  <a:lnTo>
                    <a:pt x="1" y="68"/>
                  </a:lnTo>
                  <a:lnTo>
                    <a:pt x="3" y="61"/>
                  </a:lnTo>
                  <a:lnTo>
                    <a:pt x="4" y="53"/>
                  </a:lnTo>
                  <a:lnTo>
                    <a:pt x="7" y="47"/>
                  </a:lnTo>
                  <a:lnTo>
                    <a:pt x="9" y="40"/>
                  </a:lnTo>
                  <a:lnTo>
                    <a:pt x="14" y="34"/>
                  </a:lnTo>
                  <a:lnTo>
                    <a:pt x="19" y="28"/>
                  </a:lnTo>
                  <a:lnTo>
                    <a:pt x="23" y="23"/>
                  </a:lnTo>
                  <a:lnTo>
                    <a:pt x="29" y="17"/>
                  </a:lnTo>
                  <a:lnTo>
                    <a:pt x="35" y="13"/>
                  </a:lnTo>
                  <a:lnTo>
                    <a:pt x="41" y="9"/>
                  </a:lnTo>
                  <a:lnTo>
                    <a:pt x="47" y="5"/>
                  </a:lnTo>
                  <a:lnTo>
                    <a:pt x="55" y="3"/>
                  </a:lnTo>
                  <a:lnTo>
                    <a:pt x="62" y="1"/>
                  </a:lnTo>
                  <a:lnTo>
                    <a:pt x="70" y="0"/>
                  </a:lnTo>
                  <a:lnTo>
                    <a:pt x="78" y="0"/>
                  </a:lnTo>
                  <a:lnTo>
                    <a:pt x="78" y="0"/>
                  </a:lnTo>
                  <a:lnTo>
                    <a:pt x="85" y="0"/>
                  </a:lnTo>
                  <a:lnTo>
                    <a:pt x="93" y="1"/>
                  </a:lnTo>
                  <a:lnTo>
                    <a:pt x="101" y="3"/>
                  </a:lnTo>
                  <a:lnTo>
                    <a:pt x="108" y="5"/>
                  </a:lnTo>
                  <a:lnTo>
                    <a:pt x="115" y="9"/>
                  </a:lnTo>
                  <a:lnTo>
                    <a:pt x="120" y="13"/>
                  </a:lnTo>
                  <a:lnTo>
                    <a:pt x="126" y="17"/>
                  </a:lnTo>
                  <a:lnTo>
                    <a:pt x="132" y="23"/>
                  </a:lnTo>
                  <a:lnTo>
                    <a:pt x="138" y="28"/>
                  </a:lnTo>
                  <a:lnTo>
                    <a:pt x="141" y="34"/>
                  </a:lnTo>
                  <a:lnTo>
                    <a:pt x="146" y="40"/>
                  </a:lnTo>
                  <a:lnTo>
                    <a:pt x="149" y="47"/>
                  </a:lnTo>
                  <a:lnTo>
                    <a:pt x="151" y="53"/>
                  </a:lnTo>
                  <a:lnTo>
                    <a:pt x="154" y="61"/>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5" name="Freeform 2067">
              <a:extLst>
                <a:ext uri="{FF2B5EF4-FFF2-40B4-BE49-F238E27FC236}">
                  <a16:creationId xmlns:a16="http://schemas.microsoft.com/office/drawing/2014/main" id="{D5FC2BDF-AE42-4C64-A6CA-5876F565D3EB}"/>
                </a:ext>
              </a:extLst>
            </p:cNvPr>
            <p:cNvSpPr>
              <a:spLocks/>
            </p:cNvSpPr>
            <p:nvPr/>
          </p:nvSpPr>
          <p:spPr bwMode="auto">
            <a:xfrm>
              <a:off x="9013825" y="1852613"/>
              <a:ext cx="49213" cy="49213"/>
            </a:xfrm>
            <a:custGeom>
              <a:avLst/>
              <a:gdLst>
                <a:gd name="T0" fmla="*/ 154 w 154"/>
                <a:gd name="T1" fmla="*/ 76 h 153"/>
                <a:gd name="T2" fmla="*/ 153 w 154"/>
                <a:gd name="T3" fmla="*/ 91 h 153"/>
                <a:gd name="T4" fmla="*/ 149 w 154"/>
                <a:gd name="T5" fmla="*/ 106 h 153"/>
                <a:gd name="T6" fmla="*/ 142 w 154"/>
                <a:gd name="T7" fmla="*/ 120 h 153"/>
                <a:gd name="T8" fmla="*/ 131 w 154"/>
                <a:gd name="T9" fmla="*/ 131 h 153"/>
                <a:gd name="T10" fmla="*/ 120 w 154"/>
                <a:gd name="T11" fmla="*/ 140 h 153"/>
                <a:gd name="T12" fmla="*/ 107 w 154"/>
                <a:gd name="T13" fmla="*/ 147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8 w 154"/>
                <a:gd name="T25" fmla="*/ 136 h 153"/>
                <a:gd name="T26" fmla="*/ 18 w 154"/>
                <a:gd name="T27" fmla="*/ 126 h 153"/>
                <a:gd name="T28" fmla="*/ 9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7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1" y="99"/>
                  </a:lnTo>
                  <a:lnTo>
                    <a:pt x="149" y="106"/>
                  </a:lnTo>
                  <a:lnTo>
                    <a:pt x="145" y="113"/>
                  </a:lnTo>
                  <a:lnTo>
                    <a:pt x="142" y="120"/>
                  </a:lnTo>
                  <a:lnTo>
                    <a:pt x="137" y="126"/>
                  </a:lnTo>
                  <a:lnTo>
                    <a:pt x="131" y="131"/>
                  </a:lnTo>
                  <a:lnTo>
                    <a:pt x="127" y="136"/>
                  </a:lnTo>
                  <a:lnTo>
                    <a:pt x="120" y="140"/>
                  </a:lnTo>
                  <a:lnTo>
                    <a:pt x="114" y="144"/>
                  </a:lnTo>
                  <a:lnTo>
                    <a:pt x="107"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0"/>
                  </a:lnTo>
                  <a:lnTo>
                    <a:pt x="28" y="136"/>
                  </a:lnTo>
                  <a:lnTo>
                    <a:pt x="23" y="131"/>
                  </a:lnTo>
                  <a:lnTo>
                    <a:pt x="18" y="126"/>
                  </a:lnTo>
                  <a:lnTo>
                    <a:pt x="14" y="120"/>
                  </a:lnTo>
                  <a:lnTo>
                    <a:pt x="9" y="113"/>
                  </a:lnTo>
                  <a:lnTo>
                    <a:pt x="7" y="106"/>
                  </a:lnTo>
                  <a:lnTo>
                    <a:pt x="3" y="99"/>
                  </a:lnTo>
                  <a:lnTo>
                    <a:pt x="2" y="91"/>
                  </a:lnTo>
                  <a:lnTo>
                    <a:pt x="1" y="84"/>
                  </a:lnTo>
                  <a:lnTo>
                    <a:pt x="0" y="76"/>
                  </a:lnTo>
                  <a:lnTo>
                    <a:pt x="0" y="76"/>
                  </a:lnTo>
                  <a:lnTo>
                    <a:pt x="1" y="68"/>
                  </a:lnTo>
                  <a:lnTo>
                    <a:pt x="2" y="60"/>
                  </a:lnTo>
                  <a:lnTo>
                    <a:pt x="3" y="53"/>
                  </a:lnTo>
                  <a:lnTo>
                    <a:pt x="7" y="47"/>
                  </a:lnTo>
                  <a:lnTo>
                    <a:pt x="9" y="40"/>
                  </a:lnTo>
                  <a:lnTo>
                    <a:pt x="14" y="33"/>
                  </a:lnTo>
                  <a:lnTo>
                    <a:pt x="18" y="27"/>
                  </a:lnTo>
                  <a:lnTo>
                    <a:pt x="23" y="21"/>
                  </a:lnTo>
                  <a:lnTo>
                    <a:pt x="28" y="17"/>
                  </a:lnTo>
                  <a:lnTo>
                    <a:pt x="34" y="12"/>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7" y="17"/>
                  </a:lnTo>
                  <a:lnTo>
                    <a:pt x="131" y="21"/>
                  </a:lnTo>
                  <a:lnTo>
                    <a:pt x="137" y="27"/>
                  </a:lnTo>
                  <a:lnTo>
                    <a:pt x="142" y="33"/>
                  </a:lnTo>
                  <a:lnTo>
                    <a:pt x="145" y="40"/>
                  </a:lnTo>
                  <a:lnTo>
                    <a:pt x="149" y="47"/>
                  </a:lnTo>
                  <a:lnTo>
                    <a:pt x="151"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6" name="Freeform 2068">
              <a:extLst>
                <a:ext uri="{FF2B5EF4-FFF2-40B4-BE49-F238E27FC236}">
                  <a16:creationId xmlns:a16="http://schemas.microsoft.com/office/drawing/2014/main" id="{E83DB5CF-D964-4583-86A0-B309166C6C2B}"/>
                </a:ext>
              </a:extLst>
            </p:cNvPr>
            <p:cNvSpPr>
              <a:spLocks/>
            </p:cNvSpPr>
            <p:nvPr/>
          </p:nvSpPr>
          <p:spPr bwMode="auto">
            <a:xfrm>
              <a:off x="9013825" y="1922463"/>
              <a:ext cx="49213" cy="49213"/>
            </a:xfrm>
            <a:custGeom>
              <a:avLst/>
              <a:gdLst>
                <a:gd name="T0" fmla="*/ 154 w 154"/>
                <a:gd name="T1" fmla="*/ 76 h 154"/>
                <a:gd name="T2" fmla="*/ 153 w 154"/>
                <a:gd name="T3" fmla="*/ 92 h 154"/>
                <a:gd name="T4" fmla="*/ 149 w 154"/>
                <a:gd name="T5" fmla="*/ 107 h 154"/>
                <a:gd name="T6" fmla="*/ 142 w 154"/>
                <a:gd name="T7" fmla="*/ 120 h 154"/>
                <a:gd name="T8" fmla="*/ 131 w 154"/>
                <a:gd name="T9" fmla="*/ 131 h 154"/>
                <a:gd name="T10" fmla="*/ 120 w 154"/>
                <a:gd name="T11" fmla="*/ 140 h 154"/>
                <a:gd name="T12" fmla="*/ 107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4 h 154"/>
                <a:gd name="T24" fmla="*/ 28 w 154"/>
                <a:gd name="T25" fmla="*/ 136 h 154"/>
                <a:gd name="T26" fmla="*/ 18 w 154"/>
                <a:gd name="T27" fmla="*/ 126 h 154"/>
                <a:gd name="T28" fmla="*/ 9 w 154"/>
                <a:gd name="T29" fmla="*/ 113 h 154"/>
                <a:gd name="T30" fmla="*/ 3 w 154"/>
                <a:gd name="T31" fmla="*/ 99 h 154"/>
                <a:gd name="T32" fmla="*/ 1 w 154"/>
                <a:gd name="T33" fmla="*/ 84 h 154"/>
                <a:gd name="T34" fmla="*/ 0 w 154"/>
                <a:gd name="T35" fmla="*/ 76 h 154"/>
                <a:gd name="T36" fmla="*/ 2 w 154"/>
                <a:gd name="T37" fmla="*/ 61 h 154"/>
                <a:gd name="T38" fmla="*/ 7 w 154"/>
                <a:gd name="T39" fmla="*/ 47 h 154"/>
                <a:gd name="T40" fmla="*/ 14 w 154"/>
                <a:gd name="T41" fmla="*/ 34 h 154"/>
                <a:gd name="T42" fmla="*/ 23 w 154"/>
                <a:gd name="T43" fmla="*/ 23 h 154"/>
                <a:gd name="T44" fmla="*/ 34 w 154"/>
                <a:gd name="T45" fmla="*/ 13 h 154"/>
                <a:gd name="T46" fmla="*/ 47 w 154"/>
                <a:gd name="T47" fmla="*/ 5 h 154"/>
                <a:gd name="T48" fmla="*/ 62 w 154"/>
                <a:gd name="T49" fmla="*/ 1 h 154"/>
                <a:gd name="T50" fmla="*/ 78 w 154"/>
                <a:gd name="T51" fmla="*/ 0 h 154"/>
                <a:gd name="T52" fmla="*/ 86 w 154"/>
                <a:gd name="T53" fmla="*/ 0 h 154"/>
                <a:gd name="T54" fmla="*/ 101 w 154"/>
                <a:gd name="T55" fmla="*/ 3 h 154"/>
                <a:gd name="T56" fmla="*/ 114 w 154"/>
                <a:gd name="T57" fmla="*/ 9 h 154"/>
                <a:gd name="T58" fmla="*/ 127 w 154"/>
                <a:gd name="T59" fmla="*/ 17 h 154"/>
                <a:gd name="T60" fmla="*/ 137 w 154"/>
                <a:gd name="T61" fmla="*/ 28 h 154"/>
                <a:gd name="T62" fmla="*/ 145 w 154"/>
                <a:gd name="T63" fmla="*/ 40 h 154"/>
                <a:gd name="T64" fmla="*/ 151 w 154"/>
                <a:gd name="T65" fmla="*/ 53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99"/>
                  </a:lnTo>
                  <a:lnTo>
                    <a:pt x="149" y="107"/>
                  </a:lnTo>
                  <a:lnTo>
                    <a:pt x="145" y="113"/>
                  </a:lnTo>
                  <a:lnTo>
                    <a:pt x="142" y="120"/>
                  </a:lnTo>
                  <a:lnTo>
                    <a:pt x="137" y="126"/>
                  </a:lnTo>
                  <a:lnTo>
                    <a:pt x="131" y="131"/>
                  </a:lnTo>
                  <a:lnTo>
                    <a:pt x="127" y="136"/>
                  </a:lnTo>
                  <a:lnTo>
                    <a:pt x="120" y="140"/>
                  </a:lnTo>
                  <a:lnTo>
                    <a:pt x="114" y="144"/>
                  </a:lnTo>
                  <a:lnTo>
                    <a:pt x="107"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0"/>
                  </a:lnTo>
                  <a:lnTo>
                    <a:pt x="28" y="136"/>
                  </a:lnTo>
                  <a:lnTo>
                    <a:pt x="23" y="131"/>
                  </a:lnTo>
                  <a:lnTo>
                    <a:pt x="18" y="126"/>
                  </a:lnTo>
                  <a:lnTo>
                    <a:pt x="14" y="120"/>
                  </a:lnTo>
                  <a:lnTo>
                    <a:pt x="9" y="113"/>
                  </a:lnTo>
                  <a:lnTo>
                    <a:pt x="7" y="107"/>
                  </a:lnTo>
                  <a:lnTo>
                    <a:pt x="3" y="99"/>
                  </a:lnTo>
                  <a:lnTo>
                    <a:pt x="2" y="92"/>
                  </a:lnTo>
                  <a:lnTo>
                    <a:pt x="1" y="84"/>
                  </a:lnTo>
                  <a:lnTo>
                    <a:pt x="0" y="76"/>
                  </a:lnTo>
                  <a:lnTo>
                    <a:pt x="0" y="76"/>
                  </a:lnTo>
                  <a:lnTo>
                    <a:pt x="1" y="68"/>
                  </a:lnTo>
                  <a:lnTo>
                    <a:pt x="2" y="61"/>
                  </a:lnTo>
                  <a:lnTo>
                    <a:pt x="3" y="53"/>
                  </a:lnTo>
                  <a:lnTo>
                    <a:pt x="7" y="47"/>
                  </a:lnTo>
                  <a:lnTo>
                    <a:pt x="9" y="40"/>
                  </a:lnTo>
                  <a:lnTo>
                    <a:pt x="14" y="34"/>
                  </a:lnTo>
                  <a:lnTo>
                    <a:pt x="18" y="28"/>
                  </a:lnTo>
                  <a:lnTo>
                    <a:pt x="23" y="23"/>
                  </a:lnTo>
                  <a:lnTo>
                    <a:pt x="28" y="17"/>
                  </a:lnTo>
                  <a:lnTo>
                    <a:pt x="34" y="13"/>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3"/>
                  </a:lnTo>
                  <a:lnTo>
                    <a:pt x="127" y="17"/>
                  </a:lnTo>
                  <a:lnTo>
                    <a:pt x="131" y="23"/>
                  </a:lnTo>
                  <a:lnTo>
                    <a:pt x="137" y="28"/>
                  </a:lnTo>
                  <a:lnTo>
                    <a:pt x="142" y="34"/>
                  </a:lnTo>
                  <a:lnTo>
                    <a:pt x="145" y="40"/>
                  </a:lnTo>
                  <a:lnTo>
                    <a:pt x="149" y="47"/>
                  </a:lnTo>
                  <a:lnTo>
                    <a:pt x="151" y="53"/>
                  </a:lnTo>
                  <a:lnTo>
                    <a:pt x="153"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7" name="Freeform 2069">
              <a:extLst>
                <a:ext uri="{FF2B5EF4-FFF2-40B4-BE49-F238E27FC236}">
                  <a16:creationId xmlns:a16="http://schemas.microsoft.com/office/drawing/2014/main" id="{D18C9B16-F73F-4A9E-AEA5-DECB3D6CE151}"/>
                </a:ext>
              </a:extLst>
            </p:cNvPr>
            <p:cNvSpPr>
              <a:spLocks/>
            </p:cNvSpPr>
            <p:nvPr/>
          </p:nvSpPr>
          <p:spPr bwMode="auto">
            <a:xfrm>
              <a:off x="8593138" y="1852613"/>
              <a:ext cx="49213" cy="49213"/>
            </a:xfrm>
            <a:custGeom>
              <a:avLst/>
              <a:gdLst>
                <a:gd name="T0" fmla="*/ 155 w 155"/>
                <a:gd name="T1" fmla="*/ 76 h 153"/>
                <a:gd name="T2" fmla="*/ 153 w 155"/>
                <a:gd name="T3" fmla="*/ 91 h 153"/>
                <a:gd name="T4" fmla="*/ 148 w 155"/>
                <a:gd name="T5" fmla="*/ 106 h 153"/>
                <a:gd name="T6" fmla="*/ 141 w 155"/>
                <a:gd name="T7" fmla="*/ 120 h 153"/>
                <a:gd name="T8" fmla="*/ 132 w 155"/>
                <a:gd name="T9" fmla="*/ 131 h 153"/>
                <a:gd name="T10" fmla="*/ 120 w 155"/>
                <a:gd name="T11" fmla="*/ 140 h 153"/>
                <a:gd name="T12" fmla="*/ 107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8 w 155"/>
                <a:gd name="T25" fmla="*/ 136 h 153"/>
                <a:gd name="T26" fmla="*/ 17 w 155"/>
                <a:gd name="T27" fmla="*/ 126 h 153"/>
                <a:gd name="T28" fmla="*/ 9 w 155"/>
                <a:gd name="T29" fmla="*/ 113 h 153"/>
                <a:gd name="T30" fmla="*/ 4 w 155"/>
                <a:gd name="T31" fmla="*/ 99 h 153"/>
                <a:gd name="T32" fmla="*/ 0 w 155"/>
                <a:gd name="T33" fmla="*/ 84 h 153"/>
                <a:gd name="T34" fmla="*/ 0 w 155"/>
                <a:gd name="T35" fmla="*/ 76 h 153"/>
                <a:gd name="T36" fmla="*/ 1 w 155"/>
                <a:gd name="T37" fmla="*/ 60 h 153"/>
                <a:gd name="T38" fmla="*/ 6 w 155"/>
                <a:gd name="T39" fmla="*/ 47 h 153"/>
                <a:gd name="T40" fmla="*/ 13 w 155"/>
                <a:gd name="T41" fmla="*/ 33 h 153"/>
                <a:gd name="T42" fmla="*/ 23 w 155"/>
                <a:gd name="T43" fmla="*/ 21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3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1"/>
                  </a:lnTo>
                  <a:lnTo>
                    <a:pt x="151" y="99"/>
                  </a:lnTo>
                  <a:lnTo>
                    <a:pt x="148" y="106"/>
                  </a:lnTo>
                  <a:lnTo>
                    <a:pt x="145" y="113"/>
                  </a:lnTo>
                  <a:lnTo>
                    <a:pt x="141" y="120"/>
                  </a:lnTo>
                  <a:lnTo>
                    <a:pt x="137"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7" y="27"/>
                  </a:lnTo>
                  <a:lnTo>
                    <a:pt x="141" y="33"/>
                  </a:lnTo>
                  <a:lnTo>
                    <a:pt x="145" y="40"/>
                  </a:lnTo>
                  <a:lnTo>
                    <a:pt x="148" y="47"/>
                  </a:lnTo>
                  <a:lnTo>
                    <a:pt x="151" y="53"/>
                  </a:lnTo>
                  <a:lnTo>
                    <a:pt x="153"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8" name="Freeform 2070">
              <a:extLst>
                <a:ext uri="{FF2B5EF4-FFF2-40B4-BE49-F238E27FC236}">
                  <a16:creationId xmlns:a16="http://schemas.microsoft.com/office/drawing/2014/main" id="{82F6655F-5A43-4AF7-BF2F-57B7AD7596C1}"/>
                </a:ext>
              </a:extLst>
            </p:cNvPr>
            <p:cNvSpPr>
              <a:spLocks/>
            </p:cNvSpPr>
            <p:nvPr/>
          </p:nvSpPr>
          <p:spPr bwMode="auto">
            <a:xfrm>
              <a:off x="8593138" y="1922463"/>
              <a:ext cx="49213" cy="49213"/>
            </a:xfrm>
            <a:custGeom>
              <a:avLst/>
              <a:gdLst>
                <a:gd name="T0" fmla="*/ 155 w 155"/>
                <a:gd name="T1" fmla="*/ 76 h 154"/>
                <a:gd name="T2" fmla="*/ 153 w 155"/>
                <a:gd name="T3" fmla="*/ 92 h 154"/>
                <a:gd name="T4" fmla="*/ 148 w 155"/>
                <a:gd name="T5" fmla="*/ 107 h 154"/>
                <a:gd name="T6" fmla="*/ 141 w 155"/>
                <a:gd name="T7" fmla="*/ 120 h 154"/>
                <a:gd name="T8" fmla="*/ 132 w 155"/>
                <a:gd name="T9" fmla="*/ 131 h 154"/>
                <a:gd name="T10" fmla="*/ 120 w 155"/>
                <a:gd name="T11" fmla="*/ 140 h 154"/>
                <a:gd name="T12" fmla="*/ 107 w 155"/>
                <a:gd name="T13" fmla="*/ 147 h 154"/>
                <a:gd name="T14" fmla="*/ 93 w 155"/>
                <a:gd name="T15" fmla="*/ 152 h 154"/>
                <a:gd name="T16" fmla="*/ 77 w 155"/>
                <a:gd name="T17" fmla="*/ 154 h 154"/>
                <a:gd name="T18" fmla="*/ 69 w 155"/>
                <a:gd name="T19" fmla="*/ 153 h 154"/>
                <a:gd name="T20" fmla="*/ 54 w 155"/>
                <a:gd name="T21" fmla="*/ 151 h 154"/>
                <a:gd name="T22" fmla="*/ 40 w 155"/>
                <a:gd name="T23" fmla="*/ 144 h 154"/>
                <a:gd name="T24" fmla="*/ 28 w 155"/>
                <a:gd name="T25" fmla="*/ 136 h 154"/>
                <a:gd name="T26" fmla="*/ 17 w 155"/>
                <a:gd name="T27" fmla="*/ 126 h 154"/>
                <a:gd name="T28" fmla="*/ 9 w 155"/>
                <a:gd name="T29" fmla="*/ 113 h 154"/>
                <a:gd name="T30" fmla="*/ 4 w 155"/>
                <a:gd name="T31" fmla="*/ 99 h 154"/>
                <a:gd name="T32" fmla="*/ 0 w 155"/>
                <a:gd name="T33" fmla="*/ 84 h 154"/>
                <a:gd name="T34" fmla="*/ 0 w 155"/>
                <a:gd name="T35" fmla="*/ 76 h 154"/>
                <a:gd name="T36" fmla="*/ 1 w 155"/>
                <a:gd name="T37" fmla="*/ 61 h 154"/>
                <a:gd name="T38" fmla="*/ 6 w 155"/>
                <a:gd name="T39" fmla="*/ 47 h 154"/>
                <a:gd name="T40" fmla="*/ 13 w 155"/>
                <a:gd name="T41" fmla="*/ 34 h 154"/>
                <a:gd name="T42" fmla="*/ 23 w 155"/>
                <a:gd name="T43" fmla="*/ 23 h 154"/>
                <a:gd name="T44" fmla="*/ 35 w 155"/>
                <a:gd name="T45" fmla="*/ 13 h 154"/>
                <a:gd name="T46" fmla="*/ 47 w 155"/>
                <a:gd name="T47" fmla="*/ 5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7 w 155"/>
                <a:gd name="T61" fmla="*/ 28 h 154"/>
                <a:gd name="T62" fmla="*/ 145 w 155"/>
                <a:gd name="T63" fmla="*/ 40 h 154"/>
                <a:gd name="T64" fmla="*/ 151 w 155"/>
                <a:gd name="T65" fmla="*/ 53 h 154"/>
                <a:gd name="T66" fmla="*/ 154 w 155"/>
                <a:gd name="T67" fmla="*/ 68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3" y="92"/>
                  </a:lnTo>
                  <a:lnTo>
                    <a:pt x="151" y="99"/>
                  </a:lnTo>
                  <a:lnTo>
                    <a:pt x="148" y="107"/>
                  </a:lnTo>
                  <a:lnTo>
                    <a:pt x="145" y="113"/>
                  </a:lnTo>
                  <a:lnTo>
                    <a:pt x="141" y="120"/>
                  </a:lnTo>
                  <a:lnTo>
                    <a:pt x="137" y="126"/>
                  </a:lnTo>
                  <a:lnTo>
                    <a:pt x="132" y="131"/>
                  </a:lnTo>
                  <a:lnTo>
                    <a:pt x="126" y="136"/>
                  </a:lnTo>
                  <a:lnTo>
                    <a:pt x="120" y="140"/>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0"/>
                  </a:lnTo>
                  <a:lnTo>
                    <a:pt x="28" y="136"/>
                  </a:lnTo>
                  <a:lnTo>
                    <a:pt x="23"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3" y="23"/>
                  </a:lnTo>
                  <a:lnTo>
                    <a:pt x="28" y="17"/>
                  </a:lnTo>
                  <a:lnTo>
                    <a:pt x="35"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3"/>
                  </a:lnTo>
                  <a:lnTo>
                    <a:pt x="126" y="17"/>
                  </a:lnTo>
                  <a:lnTo>
                    <a:pt x="132" y="23"/>
                  </a:lnTo>
                  <a:lnTo>
                    <a:pt x="137" y="28"/>
                  </a:lnTo>
                  <a:lnTo>
                    <a:pt x="141" y="34"/>
                  </a:lnTo>
                  <a:lnTo>
                    <a:pt x="145" y="40"/>
                  </a:lnTo>
                  <a:lnTo>
                    <a:pt x="148" y="47"/>
                  </a:lnTo>
                  <a:lnTo>
                    <a:pt x="151" y="53"/>
                  </a:lnTo>
                  <a:lnTo>
                    <a:pt x="153" y="61"/>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9" name="Freeform 2071">
              <a:extLst>
                <a:ext uri="{FF2B5EF4-FFF2-40B4-BE49-F238E27FC236}">
                  <a16:creationId xmlns:a16="http://schemas.microsoft.com/office/drawing/2014/main" id="{7881D20D-1EA1-4A39-AA66-24F1D9846427}"/>
                </a:ext>
              </a:extLst>
            </p:cNvPr>
            <p:cNvSpPr>
              <a:spLocks/>
            </p:cNvSpPr>
            <p:nvPr/>
          </p:nvSpPr>
          <p:spPr bwMode="auto">
            <a:xfrm>
              <a:off x="8662988" y="1852613"/>
              <a:ext cx="49213" cy="49213"/>
            </a:xfrm>
            <a:custGeom>
              <a:avLst/>
              <a:gdLst>
                <a:gd name="T0" fmla="*/ 154 w 154"/>
                <a:gd name="T1" fmla="*/ 76 h 153"/>
                <a:gd name="T2" fmla="*/ 152 w 154"/>
                <a:gd name="T3" fmla="*/ 91 h 153"/>
                <a:gd name="T4" fmla="*/ 148 w 154"/>
                <a:gd name="T5" fmla="*/ 106 h 153"/>
                <a:gd name="T6" fmla="*/ 141 w 154"/>
                <a:gd name="T7" fmla="*/ 120 h 153"/>
                <a:gd name="T8" fmla="*/ 131 w 154"/>
                <a:gd name="T9" fmla="*/ 131 h 153"/>
                <a:gd name="T10" fmla="*/ 120 w 154"/>
                <a:gd name="T11" fmla="*/ 140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2 w 154"/>
                <a:gd name="T43" fmla="*/ 21 h 153"/>
                <a:gd name="T44" fmla="*/ 33 w 154"/>
                <a:gd name="T45" fmla="*/ 12 h 153"/>
                <a:gd name="T46" fmla="*/ 47 w 154"/>
                <a:gd name="T47" fmla="*/ 5 h 153"/>
                <a:gd name="T48" fmla="*/ 61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1"/>
                  </a:lnTo>
                  <a:lnTo>
                    <a:pt x="150" y="99"/>
                  </a:lnTo>
                  <a:lnTo>
                    <a:pt x="148" y="106"/>
                  </a:lnTo>
                  <a:lnTo>
                    <a:pt x="144" y="113"/>
                  </a:lnTo>
                  <a:lnTo>
                    <a:pt x="141" y="120"/>
                  </a:lnTo>
                  <a:lnTo>
                    <a:pt x="136" y="126"/>
                  </a:lnTo>
                  <a:lnTo>
                    <a:pt x="131" y="131"/>
                  </a:lnTo>
                  <a:lnTo>
                    <a:pt x="126" y="136"/>
                  </a:lnTo>
                  <a:lnTo>
                    <a:pt x="120" y="140"/>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20" y="12"/>
                  </a:lnTo>
                  <a:lnTo>
                    <a:pt x="126" y="17"/>
                  </a:lnTo>
                  <a:lnTo>
                    <a:pt x="131" y="21"/>
                  </a:lnTo>
                  <a:lnTo>
                    <a:pt x="136" y="27"/>
                  </a:lnTo>
                  <a:lnTo>
                    <a:pt x="141" y="33"/>
                  </a:lnTo>
                  <a:lnTo>
                    <a:pt x="144" y="40"/>
                  </a:lnTo>
                  <a:lnTo>
                    <a:pt x="148" y="47"/>
                  </a:lnTo>
                  <a:lnTo>
                    <a:pt x="150" y="53"/>
                  </a:lnTo>
                  <a:lnTo>
                    <a:pt x="152"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0" name="Freeform 2072">
              <a:extLst>
                <a:ext uri="{FF2B5EF4-FFF2-40B4-BE49-F238E27FC236}">
                  <a16:creationId xmlns:a16="http://schemas.microsoft.com/office/drawing/2014/main" id="{1C9B4D54-1B9C-479B-9B06-EAAF2C63D973}"/>
                </a:ext>
              </a:extLst>
            </p:cNvPr>
            <p:cNvSpPr>
              <a:spLocks/>
            </p:cNvSpPr>
            <p:nvPr/>
          </p:nvSpPr>
          <p:spPr bwMode="auto">
            <a:xfrm>
              <a:off x="8662988" y="1922463"/>
              <a:ext cx="49213" cy="49213"/>
            </a:xfrm>
            <a:custGeom>
              <a:avLst/>
              <a:gdLst>
                <a:gd name="T0" fmla="*/ 154 w 154"/>
                <a:gd name="T1" fmla="*/ 76 h 154"/>
                <a:gd name="T2" fmla="*/ 152 w 154"/>
                <a:gd name="T3" fmla="*/ 92 h 154"/>
                <a:gd name="T4" fmla="*/ 148 w 154"/>
                <a:gd name="T5" fmla="*/ 107 h 154"/>
                <a:gd name="T6" fmla="*/ 141 w 154"/>
                <a:gd name="T7" fmla="*/ 120 h 154"/>
                <a:gd name="T8" fmla="*/ 131 w 154"/>
                <a:gd name="T9" fmla="*/ 131 h 154"/>
                <a:gd name="T10" fmla="*/ 120 w 154"/>
                <a:gd name="T11" fmla="*/ 140 h 154"/>
                <a:gd name="T12" fmla="*/ 107 w 154"/>
                <a:gd name="T13" fmla="*/ 147 h 154"/>
                <a:gd name="T14" fmla="*/ 92 w 154"/>
                <a:gd name="T15" fmla="*/ 152 h 154"/>
                <a:gd name="T16" fmla="*/ 77 w 154"/>
                <a:gd name="T17" fmla="*/ 154 h 154"/>
                <a:gd name="T18" fmla="*/ 69 w 154"/>
                <a:gd name="T19" fmla="*/ 153 h 154"/>
                <a:gd name="T20" fmla="*/ 54 w 154"/>
                <a:gd name="T21" fmla="*/ 151 h 154"/>
                <a:gd name="T22" fmla="*/ 40 w 154"/>
                <a:gd name="T23" fmla="*/ 144 h 154"/>
                <a:gd name="T24" fmla="*/ 28 w 154"/>
                <a:gd name="T25" fmla="*/ 136 h 154"/>
                <a:gd name="T26" fmla="*/ 17 w 154"/>
                <a:gd name="T27" fmla="*/ 126 h 154"/>
                <a:gd name="T28" fmla="*/ 9 w 154"/>
                <a:gd name="T29" fmla="*/ 113 h 154"/>
                <a:gd name="T30" fmla="*/ 4 w 154"/>
                <a:gd name="T31" fmla="*/ 99 h 154"/>
                <a:gd name="T32" fmla="*/ 0 w 154"/>
                <a:gd name="T33" fmla="*/ 84 h 154"/>
                <a:gd name="T34" fmla="*/ 0 w 154"/>
                <a:gd name="T35" fmla="*/ 76 h 154"/>
                <a:gd name="T36" fmla="*/ 1 w 154"/>
                <a:gd name="T37" fmla="*/ 61 h 154"/>
                <a:gd name="T38" fmla="*/ 6 w 154"/>
                <a:gd name="T39" fmla="*/ 47 h 154"/>
                <a:gd name="T40" fmla="*/ 13 w 154"/>
                <a:gd name="T41" fmla="*/ 34 h 154"/>
                <a:gd name="T42" fmla="*/ 22 w 154"/>
                <a:gd name="T43" fmla="*/ 23 h 154"/>
                <a:gd name="T44" fmla="*/ 33 w 154"/>
                <a:gd name="T45" fmla="*/ 13 h 154"/>
                <a:gd name="T46" fmla="*/ 47 w 154"/>
                <a:gd name="T47" fmla="*/ 5 h 154"/>
                <a:gd name="T48" fmla="*/ 61 w 154"/>
                <a:gd name="T49" fmla="*/ 1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8 h 154"/>
                <a:gd name="T62" fmla="*/ 144 w 154"/>
                <a:gd name="T63" fmla="*/ 40 h 154"/>
                <a:gd name="T64" fmla="*/ 150 w 154"/>
                <a:gd name="T65" fmla="*/ 53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2" y="92"/>
                  </a:lnTo>
                  <a:lnTo>
                    <a:pt x="150" y="99"/>
                  </a:lnTo>
                  <a:lnTo>
                    <a:pt x="148" y="107"/>
                  </a:lnTo>
                  <a:lnTo>
                    <a:pt x="144" y="113"/>
                  </a:lnTo>
                  <a:lnTo>
                    <a:pt x="141" y="120"/>
                  </a:lnTo>
                  <a:lnTo>
                    <a:pt x="136" y="126"/>
                  </a:lnTo>
                  <a:lnTo>
                    <a:pt x="131" y="131"/>
                  </a:lnTo>
                  <a:lnTo>
                    <a:pt x="126" y="136"/>
                  </a:lnTo>
                  <a:lnTo>
                    <a:pt x="120" y="140"/>
                  </a:lnTo>
                  <a:lnTo>
                    <a:pt x="113" y="144"/>
                  </a:lnTo>
                  <a:lnTo>
                    <a:pt x="107" y="147"/>
                  </a:lnTo>
                  <a:lnTo>
                    <a:pt x="100" y="151"/>
                  </a:lnTo>
                  <a:lnTo>
                    <a:pt x="92" y="152"/>
                  </a:lnTo>
                  <a:lnTo>
                    <a:pt x="85" y="153"/>
                  </a:lnTo>
                  <a:lnTo>
                    <a:pt x="77" y="154"/>
                  </a:lnTo>
                  <a:lnTo>
                    <a:pt x="77" y="154"/>
                  </a:lnTo>
                  <a:lnTo>
                    <a:pt x="69" y="153"/>
                  </a:lnTo>
                  <a:lnTo>
                    <a:pt x="61" y="152"/>
                  </a:lnTo>
                  <a:lnTo>
                    <a:pt x="54" y="151"/>
                  </a:lnTo>
                  <a:lnTo>
                    <a:pt x="47" y="147"/>
                  </a:lnTo>
                  <a:lnTo>
                    <a:pt x="40" y="144"/>
                  </a:lnTo>
                  <a:lnTo>
                    <a:pt x="33" y="140"/>
                  </a:lnTo>
                  <a:lnTo>
                    <a:pt x="28" y="136"/>
                  </a:lnTo>
                  <a:lnTo>
                    <a:pt x="22" y="131"/>
                  </a:lnTo>
                  <a:lnTo>
                    <a:pt x="17"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7" y="28"/>
                  </a:lnTo>
                  <a:lnTo>
                    <a:pt x="22" y="23"/>
                  </a:lnTo>
                  <a:lnTo>
                    <a:pt x="28" y="17"/>
                  </a:lnTo>
                  <a:lnTo>
                    <a:pt x="33" y="13"/>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20" y="13"/>
                  </a:lnTo>
                  <a:lnTo>
                    <a:pt x="126" y="17"/>
                  </a:lnTo>
                  <a:lnTo>
                    <a:pt x="131" y="23"/>
                  </a:lnTo>
                  <a:lnTo>
                    <a:pt x="136" y="28"/>
                  </a:lnTo>
                  <a:lnTo>
                    <a:pt x="141" y="34"/>
                  </a:lnTo>
                  <a:lnTo>
                    <a:pt x="144" y="40"/>
                  </a:lnTo>
                  <a:lnTo>
                    <a:pt x="148" y="47"/>
                  </a:lnTo>
                  <a:lnTo>
                    <a:pt x="150" y="53"/>
                  </a:lnTo>
                  <a:lnTo>
                    <a:pt x="152"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1" name="Freeform 2073">
              <a:extLst>
                <a:ext uri="{FF2B5EF4-FFF2-40B4-BE49-F238E27FC236}">
                  <a16:creationId xmlns:a16="http://schemas.microsoft.com/office/drawing/2014/main" id="{DCBC2841-FE93-4964-91CB-20E1F48BEE39}"/>
                </a:ext>
              </a:extLst>
            </p:cNvPr>
            <p:cNvSpPr>
              <a:spLocks/>
            </p:cNvSpPr>
            <p:nvPr/>
          </p:nvSpPr>
          <p:spPr bwMode="auto">
            <a:xfrm>
              <a:off x="9085263" y="1708150"/>
              <a:ext cx="47625" cy="49213"/>
            </a:xfrm>
            <a:custGeom>
              <a:avLst/>
              <a:gdLst>
                <a:gd name="T0" fmla="*/ 153 w 153"/>
                <a:gd name="T1" fmla="*/ 77 h 154"/>
                <a:gd name="T2" fmla="*/ 152 w 153"/>
                <a:gd name="T3" fmla="*/ 93 h 154"/>
                <a:gd name="T4" fmla="*/ 147 w 153"/>
                <a:gd name="T5" fmla="*/ 107 h 154"/>
                <a:gd name="T6" fmla="*/ 140 w 153"/>
                <a:gd name="T7" fmla="*/ 121 h 154"/>
                <a:gd name="T8" fmla="*/ 130 w 153"/>
                <a:gd name="T9" fmla="*/ 132 h 154"/>
                <a:gd name="T10" fmla="*/ 120 w 153"/>
                <a:gd name="T11" fmla="*/ 141 h 154"/>
                <a:gd name="T12" fmla="*/ 106 w 153"/>
                <a:gd name="T13" fmla="*/ 148 h 154"/>
                <a:gd name="T14" fmla="*/ 91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4 h 154"/>
                <a:gd name="T42" fmla="*/ 21 w 153"/>
                <a:gd name="T43" fmla="*/ 22 h 154"/>
                <a:gd name="T44" fmla="*/ 33 w 153"/>
                <a:gd name="T45" fmla="*/ 13 h 154"/>
                <a:gd name="T46" fmla="*/ 47 w 153"/>
                <a:gd name="T47" fmla="*/ 6 h 154"/>
                <a:gd name="T48" fmla="*/ 60 w 153"/>
                <a:gd name="T49" fmla="*/ 2 h 154"/>
                <a:gd name="T50" fmla="*/ 76 w 153"/>
                <a:gd name="T51" fmla="*/ 0 h 154"/>
                <a:gd name="T52" fmla="*/ 84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1"/>
                  </a:lnTo>
                  <a:lnTo>
                    <a:pt x="136" y="126"/>
                  </a:lnTo>
                  <a:lnTo>
                    <a:pt x="130" y="132"/>
                  </a:lnTo>
                  <a:lnTo>
                    <a:pt x="126" y="137"/>
                  </a:lnTo>
                  <a:lnTo>
                    <a:pt x="120"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20" y="13"/>
                  </a:lnTo>
                  <a:lnTo>
                    <a:pt x="126" y="18"/>
                  </a:lnTo>
                  <a:lnTo>
                    <a:pt x="130" y="22"/>
                  </a:lnTo>
                  <a:lnTo>
                    <a:pt x="136" y="28"/>
                  </a:lnTo>
                  <a:lnTo>
                    <a:pt x="140" y="34"/>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2" name="Freeform 2074">
              <a:extLst>
                <a:ext uri="{FF2B5EF4-FFF2-40B4-BE49-F238E27FC236}">
                  <a16:creationId xmlns:a16="http://schemas.microsoft.com/office/drawing/2014/main" id="{942E5A70-3123-46CB-9B9C-25981199DCA7}"/>
                </a:ext>
              </a:extLst>
            </p:cNvPr>
            <p:cNvSpPr>
              <a:spLocks/>
            </p:cNvSpPr>
            <p:nvPr/>
          </p:nvSpPr>
          <p:spPr bwMode="auto">
            <a:xfrm>
              <a:off x="9085263" y="1778000"/>
              <a:ext cx="47625" cy="49213"/>
            </a:xfrm>
            <a:custGeom>
              <a:avLst/>
              <a:gdLst>
                <a:gd name="T0" fmla="*/ 153 w 153"/>
                <a:gd name="T1" fmla="*/ 77 h 155"/>
                <a:gd name="T2" fmla="*/ 152 w 153"/>
                <a:gd name="T3" fmla="*/ 93 h 155"/>
                <a:gd name="T4" fmla="*/ 147 w 153"/>
                <a:gd name="T5" fmla="*/ 108 h 155"/>
                <a:gd name="T6" fmla="*/ 140 w 153"/>
                <a:gd name="T7" fmla="*/ 121 h 155"/>
                <a:gd name="T8" fmla="*/ 130 w 153"/>
                <a:gd name="T9" fmla="*/ 132 h 155"/>
                <a:gd name="T10" fmla="*/ 120 w 153"/>
                <a:gd name="T11" fmla="*/ 141 h 155"/>
                <a:gd name="T12" fmla="*/ 106 w 153"/>
                <a:gd name="T13" fmla="*/ 148 h 155"/>
                <a:gd name="T14" fmla="*/ 91 w 153"/>
                <a:gd name="T15" fmla="*/ 153 h 155"/>
                <a:gd name="T16" fmla="*/ 76 w 153"/>
                <a:gd name="T17" fmla="*/ 155 h 155"/>
                <a:gd name="T18" fmla="*/ 68 w 153"/>
                <a:gd name="T19" fmla="*/ 154 h 155"/>
                <a:gd name="T20" fmla="*/ 53 w 153"/>
                <a:gd name="T21" fmla="*/ 151 h 155"/>
                <a:gd name="T22" fmla="*/ 40 w 153"/>
                <a:gd name="T23" fmla="*/ 146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6 h 155"/>
                <a:gd name="T48" fmla="*/ 60 w 153"/>
                <a:gd name="T49" fmla="*/ 2 h 155"/>
                <a:gd name="T50" fmla="*/ 76 w 153"/>
                <a:gd name="T51" fmla="*/ 0 h 155"/>
                <a:gd name="T52" fmla="*/ 84 w 153"/>
                <a:gd name="T53" fmla="*/ 0 h 155"/>
                <a:gd name="T54" fmla="*/ 99 w 153"/>
                <a:gd name="T55" fmla="*/ 4 h 155"/>
                <a:gd name="T56" fmla="*/ 113 w 153"/>
                <a:gd name="T57" fmla="*/ 10 h 155"/>
                <a:gd name="T58" fmla="*/ 126 w 153"/>
                <a:gd name="T59" fmla="*/ 18 h 155"/>
                <a:gd name="T60" fmla="*/ 136 w 153"/>
                <a:gd name="T61" fmla="*/ 29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0" y="121"/>
                  </a:lnTo>
                  <a:lnTo>
                    <a:pt x="136" y="126"/>
                  </a:lnTo>
                  <a:lnTo>
                    <a:pt x="130" y="132"/>
                  </a:lnTo>
                  <a:lnTo>
                    <a:pt x="126" y="137"/>
                  </a:lnTo>
                  <a:lnTo>
                    <a:pt x="120" y="141"/>
                  </a:lnTo>
                  <a:lnTo>
                    <a:pt x="113" y="146"/>
                  </a:lnTo>
                  <a:lnTo>
                    <a:pt x="106" y="148"/>
                  </a:lnTo>
                  <a:lnTo>
                    <a:pt x="99" y="151"/>
                  </a:lnTo>
                  <a:lnTo>
                    <a:pt x="91" y="153"/>
                  </a:lnTo>
                  <a:lnTo>
                    <a:pt x="84" y="154"/>
                  </a:lnTo>
                  <a:lnTo>
                    <a:pt x="76" y="155"/>
                  </a:lnTo>
                  <a:lnTo>
                    <a:pt x="76" y="155"/>
                  </a:lnTo>
                  <a:lnTo>
                    <a:pt x="68" y="154"/>
                  </a:lnTo>
                  <a:lnTo>
                    <a:pt x="60" y="153"/>
                  </a:lnTo>
                  <a:lnTo>
                    <a:pt x="53" y="151"/>
                  </a:lnTo>
                  <a:lnTo>
                    <a:pt x="47"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1" y="23"/>
                  </a:lnTo>
                  <a:lnTo>
                    <a:pt x="27" y="18"/>
                  </a:lnTo>
                  <a:lnTo>
                    <a:pt x="33" y="14"/>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20" y="14"/>
                  </a:lnTo>
                  <a:lnTo>
                    <a:pt x="126" y="18"/>
                  </a:lnTo>
                  <a:lnTo>
                    <a:pt x="130" y="23"/>
                  </a:lnTo>
                  <a:lnTo>
                    <a:pt x="136" y="29"/>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3" name="Freeform 2075">
              <a:extLst>
                <a:ext uri="{FF2B5EF4-FFF2-40B4-BE49-F238E27FC236}">
                  <a16:creationId xmlns:a16="http://schemas.microsoft.com/office/drawing/2014/main" id="{F66A9FAF-F9EB-43CF-B481-3BF670F078AF}"/>
                </a:ext>
              </a:extLst>
            </p:cNvPr>
            <p:cNvSpPr>
              <a:spLocks/>
            </p:cNvSpPr>
            <p:nvPr/>
          </p:nvSpPr>
          <p:spPr bwMode="auto">
            <a:xfrm>
              <a:off x="9153525" y="1708150"/>
              <a:ext cx="49213" cy="49213"/>
            </a:xfrm>
            <a:custGeom>
              <a:avLst/>
              <a:gdLst>
                <a:gd name="T0" fmla="*/ 154 w 154"/>
                <a:gd name="T1" fmla="*/ 77 h 154"/>
                <a:gd name="T2" fmla="*/ 152 w 154"/>
                <a:gd name="T3" fmla="*/ 93 h 154"/>
                <a:gd name="T4" fmla="*/ 148 w 154"/>
                <a:gd name="T5" fmla="*/ 107 h 154"/>
                <a:gd name="T6" fmla="*/ 141 w 154"/>
                <a:gd name="T7" fmla="*/ 121 h 154"/>
                <a:gd name="T8" fmla="*/ 132 w 154"/>
                <a:gd name="T9" fmla="*/ 132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4 h 154"/>
                <a:gd name="T42" fmla="*/ 22 w 154"/>
                <a:gd name="T43" fmla="*/ 22 h 154"/>
                <a:gd name="T44" fmla="*/ 33 w 154"/>
                <a:gd name="T45" fmla="*/ 13 h 154"/>
                <a:gd name="T46" fmla="*/ 47 w 154"/>
                <a:gd name="T47" fmla="*/ 6 h 154"/>
                <a:gd name="T48" fmla="*/ 61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4" name="Freeform 2076">
              <a:extLst>
                <a:ext uri="{FF2B5EF4-FFF2-40B4-BE49-F238E27FC236}">
                  <a16:creationId xmlns:a16="http://schemas.microsoft.com/office/drawing/2014/main" id="{D9D3EBAF-958C-4FBE-B06E-8959A14BAB3E}"/>
                </a:ext>
              </a:extLst>
            </p:cNvPr>
            <p:cNvSpPr>
              <a:spLocks/>
            </p:cNvSpPr>
            <p:nvPr/>
          </p:nvSpPr>
          <p:spPr bwMode="auto">
            <a:xfrm>
              <a:off x="9153525" y="1778000"/>
              <a:ext cx="49213" cy="49213"/>
            </a:xfrm>
            <a:custGeom>
              <a:avLst/>
              <a:gdLst>
                <a:gd name="T0" fmla="*/ 154 w 154"/>
                <a:gd name="T1" fmla="*/ 77 h 155"/>
                <a:gd name="T2" fmla="*/ 152 w 154"/>
                <a:gd name="T3" fmla="*/ 93 h 155"/>
                <a:gd name="T4" fmla="*/ 148 w 154"/>
                <a:gd name="T5" fmla="*/ 108 h 155"/>
                <a:gd name="T6" fmla="*/ 141 w 154"/>
                <a:gd name="T7" fmla="*/ 121 h 155"/>
                <a:gd name="T8" fmla="*/ 132 w 154"/>
                <a:gd name="T9" fmla="*/ 132 h 155"/>
                <a:gd name="T10" fmla="*/ 120 w 154"/>
                <a:gd name="T11" fmla="*/ 141 h 155"/>
                <a:gd name="T12" fmla="*/ 107 w 154"/>
                <a:gd name="T13" fmla="*/ 148 h 155"/>
                <a:gd name="T14" fmla="*/ 93 w 154"/>
                <a:gd name="T15" fmla="*/ 153 h 155"/>
                <a:gd name="T16" fmla="*/ 77 w 154"/>
                <a:gd name="T17" fmla="*/ 155 h 155"/>
                <a:gd name="T18" fmla="*/ 69 w 154"/>
                <a:gd name="T19" fmla="*/ 154 h 155"/>
                <a:gd name="T20" fmla="*/ 54 w 154"/>
                <a:gd name="T21" fmla="*/ 151 h 155"/>
                <a:gd name="T22" fmla="*/ 40 w 154"/>
                <a:gd name="T23" fmla="*/ 146 h 155"/>
                <a:gd name="T24" fmla="*/ 28 w 154"/>
                <a:gd name="T25" fmla="*/ 137 h 155"/>
                <a:gd name="T26" fmla="*/ 17 w 154"/>
                <a:gd name="T27" fmla="*/ 126 h 155"/>
                <a:gd name="T28" fmla="*/ 9 w 154"/>
                <a:gd name="T29" fmla="*/ 114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3 w 154"/>
                <a:gd name="T45" fmla="*/ 14 h 155"/>
                <a:gd name="T46" fmla="*/ 47 w 154"/>
                <a:gd name="T47" fmla="*/ 6 h 155"/>
                <a:gd name="T48" fmla="*/ 61 w 154"/>
                <a:gd name="T49" fmla="*/ 2 h 155"/>
                <a:gd name="T50" fmla="*/ 77 w 154"/>
                <a:gd name="T51" fmla="*/ 0 h 155"/>
                <a:gd name="T52" fmla="*/ 85 w 154"/>
                <a:gd name="T53" fmla="*/ 0 h 155"/>
                <a:gd name="T54" fmla="*/ 100 w 154"/>
                <a:gd name="T55" fmla="*/ 4 h 155"/>
                <a:gd name="T56" fmla="*/ 114 w 154"/>
                <a:gd name="T57" fmla="*/ 10 h 155"/>
                <a:gd name="T58" fmla="*/ 126 w 154"/>
                <a:gd name="T59" fmla="*/ 18 h 155"/>
                <a:gd name="T60" fmla="*/ 136 w 154"/>
                <a:gd name="T61" fmla="*/ 29 h 155"/>
                <a:gd name="T62" fmla="*/ 144 w 154"/>
                <a:gd name="T63" fmla="*/ 40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8"/>
                  </a:lnTo>
                  <a:lnTo>
                    <a:pt x="144" y="114"/>
                  </a:lnTo>
                  <a:lnTo>
                    <a:pt x="141" y="121"/>
                  </a:lnTo>
                  <a:lnTo>
                    <a:pt x="136"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0" y="14"/>
                  </a:lnTo>
                  <a:lnTo>
                    <a:pt x="126" y="18"/>
                  </a:lnTo>
                  <a:lnTo>
                    <a:pt x="132" y="23"/>
                  </a:lnTo>
                  <a:lnTo>
                    <a:pt x="136" y="29"/>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5" name="Freeform 2077">
              <a:extLst>
                <a:ext uri="{FF2B5EF4-FFF2-40B4-BE49-F238E27FC236}">
                  <a16:creationId xmlns:a16="http://schemas.microsoft.com/office/drawing/2014/main" id="{C8B3382E-9B08-4085-8ADA-84B5E89240D5}"/>
                </a:ext>
              </a:extLst>
            </p:cNvPr>
            <p:cNvSpPr>
              <a:spLocks/>
            </p:cNvSpPr>
            <p:nvPr/>
          </p:nvSpPr>
          <p:spPr bwMode="auto">
            <a:xfrm>
              <a:off x="8734425" y="1708150"/>
              <a:ext cx="49213" cy="49213"/>
            </a:xfrm>
            <a:custGeom>
              <a:avLst/>
              <a:gdLst>
                <a:gd name="T0" fmla="*/ 154 w 154"/>
                <a:gd name="T1" fmla="*/ 77 h 154"/>
                <a:gd name="T2" fmla="*/ 152 w 154"/>
                <a:gd name="T3" fmla="*/ 93 h 154"/>
                <a:gd name="T4" fmla="*/ 147 w 154"/>
                <a:gd name="T5" fmla="*/ 107 h 154"/>
                <a:gd name="T6" fmla="*/ 141 w 154"/>
                <a:gd name="T7" fmla="*/ 121 h 154"/>
                <a:gd name="T8" fmla="*/ 131 w 154"/>
                <a:gd name="T9" fmla="*/ 132 h 154"/>
                <a:gd name="T10" fmla="*/ 120 w 154"/>
                <a:gd name="T11" fmla="*/ 141 h 154"/>
                <a:gd name="T12" fmla="*/ 107 w 154"/>
                <a:gd name="T13" fmla="*/ 148 h 154"/>
                <a:gd name="T14" fmla="*/ 92 w 154"/>
                <a:gd name="T15" fmla="*/ 153 h 154"/>
                <a:gd name="T16" fmla="*/ 76 w 154"/>
                <a:gd name="T17" fmla="*/ 154 h 154"/>
                <a:gd name="T18" fmla="*/ 68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1 h 154"/>
                <a:gd name="T38" fmla="*/ 5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6 w 154"/>
                <a:gd name="T51" fmla="*/ 0 h 154"/>
                <a:gd name="T52" fmla="*/ 84 w 154"/>
                <a:gd name="T53" fmla="*/ 0 h 154"/>
                <a:gd name="T54" fmla="*/ 99 w 154"/>
                <a:gd name="T55" fmla="*/ 4 h 154"/>
                <a:gd name="T56" fmla="*/ 113 w 154"/>
                <a:gd name="T57" fmla="*/ 10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7" y="107"/>
                  </a:lnTo>
                  <a:lnTo>
                    <a:pt x="145" y="114"/>
                  </a:lnTo>
                  <a:lnTo>
                    <a:pt x="141" y="121"/>
                  </a:lnTo>
                  <a:lnTo>
                    <a:pt x="136" y="126"/>
                  </a:lnTo>
                  <a:lnTo>
                    <a:pt x="131" y="132"/>
                  </a:lnTo>
                  <a:lnTo>
                    <a:pt x="126" y="137"/>
                  </a:lnTo>
                  <a:lnTo>
                    <a:pt x="120" y="141"/>
                  </a:lnTo>
                  <a:lnTo>
                    <a:pt x="113" y="145"/>
                  </a:lnTo>
                  <a:lnTo>
                    <a:pt x="107" y="148"/>
                  </a:lnTo>
                  <a:lnTo>
                    <a:pt x="99" y="150"/>
                  </a:lnTo>
                  <a:lnTo>
                    <a:pt x="92" y="153"/>
                  </a:lnTo>
                  <a:lnTo>
                    <a:pt x="84" y="154"/>
                  </a:lnTo>
                  <a:lnTo>
                    <a:pt x="76" y="154"/>
                  </a:lnTo>
                  <a:lnTo>
                    <a:pt x="76" y="154"/>
                  </a:lnTo>
                  <a:lnTo>
                    <a:pt x="68" y="154"/>
                  </a:lnTo>
                  <a:lnTo>
                    <a:pt x="62" y="153"/>
                  </a:lnTo>
                  <a:lnTo>
                    <a:pt x="54" y="150"/>
                  </a:lnTo>
                  <a:lnTo>
                    <a:pt x="47" y="148"/>
                  </a:lnTo>
                  <a:lnTo>
                    <a:pt x="40" y="145"/>
                  </a:lnTo>
                  <a:lnTo>
                    <a:pt x="34" y="141"/>
                  </a:lnTo>
                  <a:lnTo>
                    <a:pt x="28" y="137"/>
                  </a:lnTo>
                  <a:lnTo>
                    <a:pt x="23" y="132"/>
                  </a:lnTo>
                  <a:lnTo>
                    <a:pt x="17" y="126"/>
                  </a:lnTo>
                  <a:lnTo>
                    <a:pt x="14"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4" y="34"/>
                  </a:lnTo>
                  <a:lnTo>
                    <a:pt x="17" y="28"/>
                  </a:lnTo>
                  <a:lnTo>
                    <a:pt x="23" y="22"/>
                  </a:lnTo>
                  <a:lnTo>
                    <a:pt x="28" y="18"/>
                  </a:lnTo>
                  <a:lnTo>
                    <a:pt x="34" y="13"/>
                  </a:lnTo>
                  <a:lnTo>
                    <a:pt x="40" y="10"/>
                  </a:lnTo>
                  <a:lnTo>
                    <a:pt x="47" y="6"/>
                  </a:lnTo>
                  <a:lnTo>
                    <a:pt x="54" y="4"/>
                  </a:lnTo>
                  <a:lnTo>
                    <a:pt x="62" y="2"/>
                  </a:lnTo>
                  <a:lnTo>
                    <a:pt x="68" y="0"/>
                  </a:lnTo>
                  <a:lnTo>
                    <a:pt x="76" y="0"/>
                  </a:lnTo>
                  <a:lnTo>
                    <a:pt x="76" y="0"/>
                  </a:lnTo>
                  <a:lnTo>
                    <a:pt x="84" y="0"/>
                  </a:lnTo>
                  <a:lnTo>
                    <a:pt x="92" y="2"/>
                  </a:lnTo>
                  <a:lnTo>
                    <a:pt x="99" y="4"/>
                  </a:lnTo>
                  <a:lnTo>
                    <a:pt x="107" y="6"/>
                  </a:lnTo>
                  <a:lnTo>
                    <a:pt x="113" y="10"/>
                  </a:lnTo>
                  <a:lnTo>
                    <a:pt x="120" y="13"/>
                  </a:lnTo>
                  <a:lnTo>
                    <a:pt x="126" y="18"/>
                  </a:lnTo>
                  <a:lnTo>
                    <a:pt x="131" y="22"/>
                  </a:lnTo>
                  <a:lnTo>
                    <a:pt x="136" y="28"/>
                  </a:lnTo>
                  <a:lnTo>
                    <a:pt x="141" y="34"/>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6" name="Freeform 2078">
              <a:extLst>
                <a:ext uri="{FF2B5EF4-FFF2-40B4-BE49-F238E27FC236}">
                  <a16:creationId xmlns:a16="http://schemas.microsoft.com/office/drawing/2014/main" id="{9D868ED8-8A48-4311-8BC6-8F61A5B79DD0}"/>
                </a:ext>
              </a:extLst>
            </p:cNvPr>
            <p:cNvSpPr>
              <a:spLocks/>
            </p:cNvSpPr>
            <p:nvPr/>
          </p:nvSpPr>
          <p:spPr bwMode="auto">
            <a:xfrm>
              <a:off x="8734425" y="1778000"/>
              <a:ext cx="49213" cy="49213"/>
            </a:xfrm>
            <a:custGeom>
              <a:avLst/>
              <a:gdLst>
                <a:gd name="T0" fmla="*/ 154 w 154"/>
                <a:gd name="T1" fmla="*/ 77 h 155"/>
                <a:gd name="T2" fmla="*/ 152 w 154"/>
                <a:gd name="T3" fmla="*/ 93 h 155"/>
                <a:gd name="T4" fmla="*/ 147 w 154"/>
                <a:gd name="T5" fmla="*/ 108 h 155"/>
                <a:gd name="T6" fmla="*/ 141 w 154"/>
                <a:gd name="T7" fmla="*/ 121 h 155"/>
                <a:gd name="T8" fmla="*/ 131 w 154"/>
                <a:gd name="T9" fmla="*/ 132 h 155"/>
                <a:gd name="T10" fmla="*/ 120 w 154"/>
                <a:gd name="T11" fmla="*/ 141 h 155"/>
                <a:gd name="T12" fmla="*/ 107 w 154"/>
                <a:gd name="T13" fmla="*/ 148 h 155"/>
                <a:gd name="T14" fmla="*/ 92 w 154"/>
                <a:gd name="T15" fmla="*/ 153 h 155"/>
                <a:gd name="T16" fmla="*/ 76 w 154"/>
                <a:gd name="T17" fmla="*/ 155 h 155"/>
                <a:gd name="T18" fmla="*/ 68 w 154"/>
                <a:gd name="T19" fmla="*/ 154 h 155"/>
                <a:gd name="T20" fmla="*/ 54 w 154"/>
                <a:gd name="T21" fmla="*/ 151 h 155"/>
                <a:gd name="T22" fmla="*/ 40 w 154"/>
                <a:gd name="T23" fmla="*/ 146 h 155"/>
                <a:gd name="T24" fmla="*/ 28 w 154"/>
                <a:gd name="T25" fmla="*/ 137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5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2 h 155"/>
                <a:gd name="T50" fmla="*/ 76 w 154"/>
                <a:gd name="T51" fmla="*/ 0 h 155"/>
                <a:gd name="T52" fmla="*/ 84 w 154"/>
                <a:gd name="T53" fmla="*/ 0 h 155"/>
                <a:gd name="T54" fmla="*/ 99 w 154"/>
                <a:gd name="T55" fmla="*/ 4 h 155"/>
                <a:gd name="T56" fmla="*/ 113 w 154"/>
                <a:gd name="T57" fmla="*/ 10 h 155"/>
                <a:gd name="T58" fmla="*/ 126 w 154"/>
                <a:gd name="T59" fmla="*/ 18 h 155"/>
                <a:gd name="T60" fmla="*/ 136 w 154"/>
                <a:gd name="T61" fmla="*/ 29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8"/>
                  </a:lnTo>
                  <a:lnTo>
                    <a:pt x="145" y="114"/>
                  </a:lnTo>
                  <a:lnTo>
                    <a:pt x="141" y="121"/>
                  </a:lnTo>
                  <a:lnTo>
                    <a:pt x="136" y="126"/>
                  </a:lnTo>
                  <a:lnTo>
                    <a:pt x="131" y="132"/>
                  </a:lnTo>
                  <a:lnTo>
                    <a:pt x="126" y="137"/>
                  </a:lnTo>
                  <a:lnTo>
                    <a:pt x="120" y="141"/>
                  </a:lnTo>
                  <a:lnTo>
                    <a:pt x="113" y="146"/>
                  </a:lnTo>
                  <a:lnTo>
                    <a:pt x="107" y="148"/>
                  </a:lnTo>
                  <a:lnTo>
                    <a:pt x="99" y="151"/>
                  </a:lnTo>
                  <a:lnTo>
                    <a:pt x="92" y="153"/>
                  </a:lnTo>
                  <a:lnTo>
                    <a:pt x="84" y="154"/>
                  </a:lnTo>
                  <a:lnTo>
                    <a:pt x="76" y="155"/>
                  </a:lnTo>
                  <a:lnTo>
                    <a:pt x="76" y="155"/>
                  </a:lnTo>
                  <a:lnTo>
                    <a:pt x="68" y="154"/>
                  </a:lnTo>
                  <a:lnTo>
                    <a:pt x="62" y="153"/>
                  </a:lnTo>
                  <a:lnTo>
                    <a:pt x="54" y="151"/>
                  </a:lnTo>
                  <a:lnTo>
                    <a:pt x="47" y="148"/>
                  </a:lnTo>
                  <a:lnTo>
                    <a:pt x="40" y="146"/>
                  </a:lnTo>
                  <a:lnTo>
                    <a:pt x="34" y="141"/>
                  </a:lnTo>
                  <a:lnTo>
                    <a:pt x="28" y="137"/>
                  </a:lnTo>
                  <a:lnTo>
                    <a:pt x="23" y="132"/>
                  </a:lnTo>
                  <a:lnTo>
                    <a:pt x="17" y="126"/>
                  </a:lnTo>
                  <a:lnTo>
                    <a:pt x="14" y="121"/>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4" y="35"/>
                  </a:lnTo>
                  <a:lnTo>
                    <a:pt x="17" y="29"/>
                  </a:lnTo>
                  <a:lnTo>
                    <a:pt x="23" y="23"/>
                  </a:lnTo>
                  <a:lnTo>
                    <a:pt x="28" y="18"/>
                  </a:lnTo>
                  <a:lnTo>
                    <a:pt x="34" y="14"/>
                  </a:lnTo>
                  <a:lnTo>
                    <a:pt x="40" y="10"/>
                  </a:lnTo>
                  <a:lnTo>
                    <a:pt x="47" y="6"/>
                  </a:lnTo>
                  <a:lnTo>
                    <a:pt x="54" y="4"/>
                  </a:lnTo>
                  <a:lnTo>
                    <a:pt x="62" y="2"/>
                  </a:lnTo>
                  <a:lnTo>
                    <a:pt x="68" y="0"/>
                  </a:lnTo>
                  <a:lnTo>
                    <a:pt x="76" y="0"/>
                  </a:lnTo>
                  <a:lnTo>
                    <a:pt x="76" y="0"/>
                  </a:lnTo>
                  <a:lnTo>
                    <a:pt x="84" y="0"/>
                  </a:lnTo>
                  <a:lnTo>
                    <a:pt x="92" y="2"/>
                  </a:lnTo>
                  <a:lnTo>
                    <a:pt x="99" y="4"/>
                  </a:lnTo>
                  <a:lnTo>
                    <a:pt x="107" y="6"/>
                  </a:lnTo>
                  <a:lnTo>
                    <a:pt x="113" y="10"/>
                  </a:lnTo>
                  <a:lnTo>
                    <a:pt x="120" y="14"/>
                  </a:lnTo>
                  <a:lnTo>
                    <a:pt x="126" y="18"/>
                  </a:lnTo>
                  <a:lnTo>
                    <a:pt x="131" y="23"/>
                  </a:lnTo>
                  <a:lnTo>
                    <a:pt x="136" y="29"/>
                  </a:lnTo>
                  <a:lnTo>
                    <a:pt x="141" y="35"/>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7" name="Freeform 2079">
              <a:extLst>
                <a:ext uri="{FF2B5EF4-FFF2-40B4-BE49-F238E27FC236}">
                  <a16:creationId xmlns:a16="http://schemas.microsoft.com/office/drawing/2014/main" id="{94A60277-1101-49B2-BB56-8A5C37C2BC14}"/>
                </a:ext>
              </a:extLst>
            </p:cNvPr>
            <p:cNvSpPr>
              <a:spLocks/>
            </p:cNvSpPr>
            <p:nvPr/>
          </p:nvSpPr>
          <p:spPr bwMode="auto">
            <a:xfrm>
              <a:off x="8804275" y="1708150"/>
              <a:ext cx="49213" cy="49213"/>
            </a:xfrm>
            <a:custGeom>
              <a:avLst/>
              <a:gdLst>
                <a:gd name="T0" fmla="*/ 155 w 155"/>
                <a:gd name="T1" fmla="*/ 77 h 154"/>
                <a:gd name="T2" fmla="*/ 153 w 155"/>
                <a:gd name="T3" fmla="*/ 93 h 154"/>
                <a:gd name="T4" fmla="*/ 148 w 155"/>
                <a:gd name="T5" fmla="*/ 107 h 154"/>
                <a:gd name="T6" fmla="*/ 141 w 155"/>
                <a:gd name="T7" fmla="*/ 121 h 154"/>
                <a:gd name="T8" fmla="*/ 132 w 155"/>
                <a:gd name="T9" fmla="*/ 132 h 154"/>
                <a:gd name="T10" fmla="*/ 121 w 155"/>
                <a:gd name="T11" fmla="*/ 141 h 154"/>
                <a:gd name="T12" fmla="*/ 108 w 155"/>
                <a:gd name="T13" fmla="*/ 148 h 154"/>
                <a:gd name="T14" fmla="*/ 93 w 155"/>
                <a:gd name="T15" fmla="*/ 153 h 154"/>
                <a:gd name="T16" fmla="*/ 78 w 155"/>
                <a:gd name="T17" fmla="*/ 154 h 154"/>
                <a:gd name="T18" fmla="*/ 70 w 155"/>
                <a:gd name="T19" fmla="*/ 154 h 154"/>
                <a:gd name="T20" fmla="*/ 54 w 155"/>
                <a:gd name="T21" fmla="*/ 150 h 154"/>
                <a:gd name="T22" fmla="*/ 40 w 155"/>
                <a:gd name="T23" fmla="*/ 145 h 154"/>
                <a:gd name="T24" fmla="*/ 29 w 155"/>
                <a:gd name="T25" fmla="*/ 137 h 154"/>
                <a:gd name="T26" fmla="*/ 18 w 155"/>
                <a:gd name="T27" fmla="*/ 126 h 154"/>
                <a:gd name="T28" fmla="*/ 10 w 155"/>
                <a:gd name="T29" fmla="*/ 114 h 154"/>
                <a:gd name="T30" fmla="*/ 4 w 155"/>
                <a:gd name="T31" fmla="*/ 100 h 154"/>
                <a:gd name="T32" fmla="*/ 0 w 155"/>
                <a:gd name="T33" fmla="*/ 85 h 154"/>
                <a:gd name="T34" fmla="*/ 0 w 155"/>
                <a:gd name="T35" fmla="*/ 77 h 154"/>
                <a:gd name="T36" fmla="*/ 2 w 155"/>
                <a:gd name="T37" fmla="*/ 61 h 154"/>
                <a:gd name="T38" fmla="*/ 6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2 h 154"/>
                <a:gd name="T50" fmla="*/ 78 w 155"/>
                <a:gd name="T51" fmla="*/ 0 h 154"/>
                <a:gd name="T52" fmla="*/ 85 w 155"/>
                <a:gd name="T53" fmla="*/ 0 h 154"/>
                <a:gd name="T54" fmla="*/ 101 w 155"/>
                <a:gd name="T55" fmla="*/ 4 h 154"/>
                <a:gd name="T56" fmla="*/ 115 w 155"/>
                <a:gd name="T57" fmla="*/ 10 h 154"/>
                <a:gd name="T58" fmla="*/ 126 w 155"/>
                <a:gd name="T59" fmla="*/ 18 h 154"/>
                <a:gd name="T60" fmla="*/ 137 w 155"/>
                <a:gd name="T61" fmla="*/ 28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8" y="107"/>
                  </a:lnTo>
                  <a:lnTo>
                    <a:pt x="146" y="114"/>
                  </a:lnTo>
                  <a:lnTo>
                    <a:pt x="141" y="121"/>
                  </a:lnTo>
                  <a:lnTo>
                    <a:pt x="137" y="126"/>
                  </a:lnTo>
                  <a:lnTo>
                    <a:pt x="132" y="132"/>
                  </a:lnTo>
                  <a:lnTo>
                    <a:pt x="126" y="137"/>
                  </a:lnTo>
                  <a:lnTo>
                    <a:pt x="121" y="141"/>
                  </a:lnTo>
                  <a:lnTo>
                    <a:pt x="115" y="145"/>
                  </a:lnTo>
                  <a:lnTo>
                    <a:pt x="108" y="148"/>
                  </a:lnTo>
                  <a:lnTo>
                    <a:pt x="101" y="150"/>
                  </a:lnTo>
                  <a:lnTo>
                    <a:pt x="93" y="153"/>
                  </a:lnTo>
                  <a:lnTo>
                    <a:pt x="85" y="154"/>
                  </a:lnTo>
                  <a:lnTo>
                    <a:pt x="78" y="154"/>
                  </a:lnTo>
                  <a:lnTo>
                    <a:pt x="78" y="154"/>
                  </a:lnTo>
                  <a:lnTo>
                    <a:pt x="70" y="154"/>
                  </a:lnTo>
                  <a:lnTo>
                    <a:pt x="62" y="153"/>
                  </a:lnTo>
                  <a:lnTo>
                    <a:pt x="54" y="150"/>
                  </a:lnTo>
                  <a:lnTo>
                    <a:pt x="47" y="148"/>
                  </a:lnTo>
                  <a:lnTo>
                    <a:pt x="40" y="145"/>
                  </a:lnTo>
                  <a:lnTo>
                    <a:pt x="35" y="141"/>
                  </a:lnTo>
                  <a:lnTo>
                    <a:pt x="29" y="137"/>
                  </a:lnTo>
                  <a:lnTo>
                    <a:pt x="23" y="132"/>
                  </a:lnTo>
                  <a:lnTo>
                    <a:pt x="18" y="126"/>
                  </a:lnTo>
                  <a:lnTo>
                    <a:pt x="14" y="121"/>
                  </a:lnTo>
                  <a:lnTo>
                    <a:pt x="10" y="114"/>
                  </a:lnTo>
                  <a:lnTo>
                    <a:pt x="6" y="107"/>
                  </a:lnTo>
                  <a:lnTo>
                    <a:pt x="4" y="100"/>
                  </a:lnTo>
                  <a:lnTo>
                    <a:pt x="2" y="93"/>
                  </a:lnTo>
                  <a:lnTo>
                    <a:pt x="0" y="85"/>
                  </a:lnTo>
                  <a:lnTo>
                    <a:pt x="0" y="77"/>
                  </a:lnTo>
                  <a:lnTo>
                    <a:pt x="0" y="77"/>
                  </a:lnTo>
                  <a:lnTo>
                    <a:pt x="0" y="69"/>
                  </a:lnTo>
                  <a:lnTo>
                    <a:pt x="2" y="61"/>
                  </a:lnTo>
                  <a:lnTo>
                    <a:pt x="4" y="54"/>
                  </a:lnTo>
                  <a:lnTo>
                    <a:pt x="6" y="47"/>
                  </a:lnTo>
                  <a:lnTo>
                    <a:pt x="10" y="40"/>
                  </a:lnTo>
                  <a:lnTo>
                    <a:pt x="14" y="34"/>
                  </a:lnTo>
                  <a:lnTo>
                    <a:pt x="18" y="28"/>
                  </a:lnTo>
                  <a:lnTo>
                    <a:pt x="23" y="22"/>
                  </a:lnTo>
                  <a:lnTo>
                    <a:pt x="29" y="18"/>
                  </a:lnTo>
                  <a:lnTo>
                    <a:pt x="35" y="13"/>
                  </a:lnTo>
                  <a:lnTo>
                    <a:pt x="40" y="10"/>
                  </a:lnTo>
                  <a:lnTo>
                    <a:pt x="47" y="6"/>
                  </a:lnTo>
                  <a:lnTo>
                    <a:pt x="54" y="4"/>
                  </a:lnTo>
                  <a:lnTo>
                    <a:pt x="62" y="2"/>
                  </a:lnTo>
                  <a:lnTo>
                    <a:pt x="70" y="0"/>
                  </a:lnTo>
                  <a:lnTo>
                    <a:pt x="78" y="0"/>
                  </a:lnTo>
                  <a:lnTo>
                    <a:pt x="78" y="0"/>
                  </a:lnTo>
                  <a:lnTo>
                    <a:pt x="85" y="0"/>
                  </a:lnTo>
                  <a:lnTo>
                    <a:pt x="93" y="2"/>
                  </a:lnTo>
                  <a:lnTo>
                    <a:pt x="101" y="4"/>
                  </a:lnTo>
                  <a:lnTo>
                    <a:pt x="108" y="6"/>
                  </a:lnTo>
                  <a:lnTo>
                    <a:pt x="115" y="10"/>
                  </a:lnTo>
                  <a:lnTo>
                    <a:pt x="121" y="13"/>
                  </a:lnTo>
                  <a:lnTo>
                    <a:pt x="126" y="18"/>
                  </a:lnTo>
                  <a:lnTo>
                    <a:pt x="132" y="22"/>
                  </a:lnTo>
                  <a:lnTo>
                    <a:pt x="137" y="28"/>
                  </a:lnTo>
                  <a:lnTo>
                    <a:pt x="141" y="34"/>
                  </a:lnTo>
                  <a:lnTo>
                    <a:pt x="146"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8" name="Freeform 2080">
              <a:extLst>
                <a:ext uri="{FF2B5EF4-FFF2-40B4-BE49-F238E27FC236}">
                  <a16:creationId xmlns:a16="http://schemas.microsoft.com/office/drawing/2014/main" id="{68A85321-FDC6-437E-A6D4-703BF371A960}"/>
                </a:ext>
              </a:extLst>
            </p:cNvPr>
            <p:cNvSpPr>
              <a:spLocks/>
            </p:cNvSpPr>
            <p:nvPr/>
          </p:nvSpPr>
          <p:spPr bwMode="auto">
            <a:xfrm>
              <a:off x="8804275" y="1778000"/>
              <a:ext cx="49213" cy="49213"/>
            </a:xfrm>
            <a:custGeom>
              <a:avLst/>
              <a:gdLst>
                <a:gd name="T0" fmla="*/ 155 w 155"/>
                <a:gd name="T1" fmla="*/ 77 h 155"/>
                <a:gd name="T2" fmla="*/ 153 w 155"/>
                <a:gd name="T3" fmla="*/ 93 h 155"/>
                <a:gd name="T4" fmla="*/ 148 w 155"/>
                <a:gd name="T5" fmla="*/ 108 h 155"/>
                <a:gd name="T6" fmla="*/ 141 w 155"/>
                <a:gd name="T7" fmla="*/ 121 h 155"/>
                <a:gd name="T8" fmla="*/ 132 w 155"/>
                <a:gd name="T9" fmla="*/ 132 h 155"/>
                <a:gd name="T10" fmla="*/ 121 w 155"/>
                <a:gd name="T11" fmla="*/ 141 h 155"/>
                <a:gd name="T12" fmla="*/ 108 w 155"/>
                <a:gd name="T13" fmla="*/ 148 h 155"/>
                <a:gd name="T14" fmla="*/ 93 w 155"/>
                <a:gd name="T15" fmla="*/ 153 h 155"/>
                <a:gd name="T16" fmla="*/ 78 w 155"/>
                <a:gd name="T17" fmla="*/ 155 h 155"/>
                <a:gd name="T18" fmla="*/ 70 w 155"/>
                <a:gd name="T19" fmla="*/ 154 h 155"/>
                <a:gd name="T20" fmla="*/ 54 w 155"/>
                <a:gd name="T21" fmla="*/ 151 h 155"/>
                <a:gd name="T22" fmla="*/ 40 w 155"/>
                <a:gd name="T23" fmla="*/ 146 h 155"/>
                <a:gd name="T24" fmla="*/ 29 w 155"/>
                <a:gd name="T25" fmla="*/ 137 h 155"/>
                <a:gd name="T26" fmla="*/ 18 w 155"/>
                <a:gd name="T27" fmla="*/ 126 h 155"/>
                <a:gd name="T28" fmla="*/ 10 w 155"/>
                <a:gd name="T29" fmla="*/ 114 h 155"/>
                <a:gd name="T30" fmla="*/ 4 w 155"/>
                <a:gd name="T31" fmla="*/ 100 h 155"/>
                <a:gd name="T32" fmla="*/ 0 w 155"/>
                <a:gd name="T33" fmla="*/ 85 h 155"/>
                <a:gd name="T34" fmla="*/ 0 w 155"/>
                <a:gd name="T35" fmla="*/ 77 h 155"/>
                <a:gd name="T36" fmla="*/ 2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2 h 155"/>
                <a:gd name="T50" fmla="*/ 78 w 155"/>
                <a:gd name="T51" fmla="*/ 0 h 155"/>
                <a:gd name="T52" fmla="*/ 85 w 155"/>
                <a:gd name="T53" fmla="*/ 0 h 155"/>
                <a:gd name="T54" fmla="*/ 101 w 155"/>
                <a:gd name="T55" fmla="*/ 4 h 155"/>
                <a:gd name="T56" fmla="*/ 115 w 155"/>
                <a:gd name="T57" fmla="*/ 10 h 155"/>
                <a:gd name="T58" fmla="*/ 126 w 155"/>
                <a:gd name="T59" fmla="*/ 18 h 155"/>
                <a:gd name="T60" fmla="*/ 137 w 155"/>
                <a:gd name="T61" fmla="*/ 29 h 155"/>
                <a:gd name="T62" fmla="*/ 146 w 155"/>
                <a:gd name="T63" fmla="*/ 40 h 155"/>
                <a:gd name="T64" fmla="*/ 151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8"/>
                  </a:lnTo>
                  <a:lnTo>
                    <a:pt x="146" y="114"/>
                  </a:lnTo>
                  <a:lnTo>
                    <a:pt x="141" y="121"/>
                  </a:lnTo>
                  <a:lnTo>
                    <a:pt x="137" y="126"/>
                  </a:lnTo>
                  <a:lnTo>
                    <a:pt x="132" y="132"/>
                  </a:lnTo>
                  <a:lnTo>
                    <a:pt x="126" y="137"/>
                  </a:lnTo>
                  <a:lnTo>
                    <a:pt x="121" y="141"/>
                  </a:lnTo>
                  <a:lnTo>
                    <a:pt x="115" y="146"/>
                  </a:lnTo>
                  <a:lnTo>
                    <a:pt x="108" y="148"/>
                  </a:lnTo>
                  <a:lnTo>
                    <a:pt x="101" y="151"/>
                  </a:lnTo>
                  <a:lnTo>
                    <a:pt x="93" y="153"/>
                  </a:lnTo>
                  <a:lnTo>
                    <a:pt x="85" y="154"/>
                  </a:lnTo>
                  <a:lnTo>
                    <a:pt x="78" y="155"/>
                  </a:lnTo>
                  <a:lnTo>
                    <a:pt x="78" y="155"/>
                  </a:lnTo>
                  <a:lnTo>
                    <a:pt x="70" y="154"/>
                  </a:lnTo>
                  <a:lnTo>
                    <a:pt x="62" y="153"/>
                  </a:lnTo>
                  <a:lnTo>
                    <a:pt x="54" y="151"/>
                  </a:lnTo>
                  <a:lnTo>
                    <a:pt x="47" y="148"/>
                  </a:lnTo>
                  <a:lnTo>
                    <a:pt x="40" y="146"/>
                  </a:lnTo>
                  <a:lnTo>
                    <a:pt x="35" y="141"/>
                  </a:lnTo>
                  <a:lnTo>
                    <a:pt x="29" y="137"/>
                  </a:lnTo>
                  <a:lnTo>
                    <a:pt x="23" y="132"/>
                  </a:lnTo>
                  <a:lnTo>
                    <a:pt x="18" y="126"/>
                  </a:lnTo>
                  <a:lnTo>
                    <a:pt x="14" y="121"/>
                  </a:lnTo>
                  <a:lnTo>
                    <a:pt x="10" y="114"/>
                  </a:lnTo>
                  <a:lnTo>
                    <a:pt x="6" y="108"/>
                  </a:lnTo>
                  <a:lnTo>
                    <a:pt x="4" y="100"/>
                  </a:lnTo>
                  <a:lnTo>
                    <a:pt x="2" y="93"/>
                  </a:lnTo>
                  <a:lnTo>
                    <a:pt x="0" y="85"/>
                  </a:lnTo>
                  <a:lnTo>
                    <a:pt x="0" y="77"/>
                  </a:lnTo>
                  <a:lnTo>
                    <a:pt x="0" y="77"/>
                  </a:lnTo>
                  <a:lnTo>
                    <a:pt x="0" y="69"/>
                  </a:lnTo>
                  <a:lnTo>
                    <a:pt x="2" y="62"/>
                  </a:lnTo>
                  <a:lnTo>
                    <a:pt x="4" y="54"/>
                  </a:lnTo>
                  <a:lnTo>
                    <a:pt x="6" y="47"/>
                  </a:lnTo>
                  <a:lnTo>
                    <a:pt x="10" y="40"/>
                  </a:lnTo>
                  <a:lnTo>
                    <a:pt x="14" y="35"/>
                  </a:lnTo>
                  <a:lnTo>
                    <a:pt x="18" y="29"/>
                  </a:lnTo>
                  <a:lnTo>
                    <a:pt x="23" y="23"/>
                  </a:lnTo>
                  <a:lnTo>
                    <a:pt x="29" y="18"/>
                  </a:lnTo>
                  <a:lnTo>
                    <a:pt x="35" y="14"/>
                  </a:lnTo>
                  <a:lnTo>
                    <a:pt x="40" y="10"/>
                  </a:lnTo>
                  <a:lnTo>
                    <a:pt x="47" y="6"/>
                  </a:lnTo>
                  <a:lnTo>
                    <a:pt x="54" y="4"/>
                  </a:lnTo>
                  <a:lnTo>
                    <a:pt x="62" y="2"/>
                  </a:lnTo>
                  <a:lnTo>
                    <a:pt x="70" y="0"/>
                  </a:lnTo>
                  <a:lnTo>
                    <a:pt x="78" y="0"/>
                  </a:lnTo>
                  <a:lnTo>
                    <a:pt x="78" y="0"/>
                  </a:lnTo>
                  <a:lnTo>
                    <a:pt x="85" y="0"/>
                  </a:lnTo>
                  <a:lnTo>
                    <a:pt x="93" y="2"/>
                  </a:lnTo>
                  <a:lnTo>
                    <a:pt x="101" y="4"/>
                  </a:lnTo>
                  <a:lnTo>
                    <a:pt x="108" y="6"/>
                  </a:lnTo>
                  <a:lnTo>
                    <a:pt x="115" y="10"/>
                  </a:lnTo>
                  <a:lnTo>
                    <a:pt x="121" y="14"/>
                  </a:lnTo>
                  <a:lnTo>
                    <a:pt x="126" y="18"/>
                  </a:lnTo>
                  <a:lnTo>
                    <a:pt x="132" y="23"/>
                  </a:lnTo>
                  <a:lnTo>
                    <a:pt x="137" y="29"/>
                  </a:lnTo>
                  <a:lnTo>
                    <a:pt x="141" y="35"/>
                  </a:lnTo>
                  <a:lnTo>
                    <a:pt x="146"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9" name="Freeform 2081">
              <a:extLst>
                <a:ext uri="{FF2B5EF4-FFF2-40B4-BE49-F238E27FC236}">
                  <a16:creationId xmlns:a16="http://schemas.microsoft.com/office/drawing/2014/main" id="{88F756D7-BD1C-4191-B123-8899D3A03BE4}"/>
                </a:ext>
              </a:extLst>
            </p:cNvPr>
            <p:cNvSpPr>
              <a:spLocks/>
            </p:cNvSpPr>
            <p:nvPr/>
          </p:nvSpPr>
          <p:spPr bwMode="auto">
            <a:xfrm>
              <a:off x="8874125" y="1708150"/>
              <a:ext cx="49213" cy="49213"/>
            </a:xfrm>
            <a:custGeom>
              <a:avLst/>
              <a:gdLst>
                <a:gd name="T0" fmla="*/ 155 w 155"/>
                <a:gd name="T1" fmla="*/ 77 h 154"/>
                <a:gd name="T2" fmla="*/ 152 w 155"/>
                <a:gd name="T3" fmla="*/ 93 h 154"/>
                <a:gd name="T4" fmla="*/ 148 w 155"/>
                <a:gd name="T5" fmla="*/ 107 h 154"/>
                <a:gd name="T6" fmla="*/ 141 w 155"/>
                <a:gd name="T7" fmla="*/ 121 h 154"/>
                <a:gd name="T8" fmla="*/ 132 w 155"/>
                <a:gd name="T9" fmla="*/ 132 h 154"/>
                <a:gd name="T10" fmla="*/ 120 w 155"/>
                <a:gd name="T11" fmla="*/ 141 h 154"/>
                <a:gd name="T12" fmla="*/ 107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8 w 155"/>
                <a:gd name="T25" fmla="*/ 137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3 w 155"/>
                <a:gd name="T41" fmla="*/ 34 h 154"/>
                <a:gd name="T42" fmla="*/ 23 w 155"/>
                <a:gd name="T43" fmla="*/ 22 h 154"/>
                <a:gd name="T44" fmla="*/ 35 w 155"/>
                <a:gd name="T45" fmla="*/ 13 h 154"/>
                <a:gd name="T46" fmla="*/ 47 w 155"/>
                <a:gd name="T47" fmla="*/ 6 h 154"/>
                <a:gd name="T48" fmla="*/ 62 w 155"/>
                <a:gd name="T49" fmla="*/ 2 h 154"/>
                <a:gd name="T50" fmla="*/ 77 w 155"/>
                <a:gd name="T51" fmla="*/ 0 h 154"/>
                <a:gd name="T52" fmla="*/ 85 w 155"/>
                <a:gd name="T53" fmla="*/ 0 h 154"/>
                <a:gd name="T54" fmla="*/ 100 w 155"/>
                <a:gd name="T55" fmla="*/ 4 h 154"/>
                <a:gd name="T56" fmla="*/ 114 w 155"/>
                <a:gd name="T57" fmla="*/ 10 h 154"/>
                <a:gd name="T58" fmla="*/ 126 w 155"/>
                <a:gd name="T59" fmla="*/ 18 h 154"/>
                <a:gd name="T60" fmla="*/ 136 w 155"/>
                <a:gd name="T61" fmla="*/ 28 h 154"/>
                <a:gd name="T62" fmla="*/ 144 w 155"/>
                <a:gd name="T63" fmla="*/ 40 h 154"/>
                <a:gd name="T64" fmla="*/ 150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0" name="Freeform 2082">
              <a:extLst>
                <a:ext uri="{FF2B5EF4-FFF2-40B4-BE49-F238E27FC236}">
                  <a16:creationId xmlns:a16="http://schemas.microsoft.com/office/drawing/2014/main" id="{429D10BA-BE4A-43A3-99BA-4FCB7082FA00}"/>
                </a:ext>
              </a:extLst>
            </p:cNvPr>
            <p:cNvSpPr>
              <a:spLocks/>
            </p:cNvSpPr>
            <p:nvPr/>
          </p:nvSpPr>
          <p:spPr bwMode="auto">
            <a:xfrm>
              <a:off x="8874125" y="1778000"/>
              <a:ext cx="49213" cy="49213"/>
            </a:xfrm>
            <a:custGeom>
              <a:avLst/>
              <a:gdLst>
                <a:gd name="T0" fmla="*/ 155 w 155"/>
                <a:gd name="T1" fmla="*/ 77 h 155"/>
                <a:gd name="T2" fmla="*/ 152 w 155"/>
                <a:gd name="T3" fmla="*/ 93 h 155"/>
                <a:gd name="T4" fmla="*/ 148 w 155"/>
                <a:gd name="T5" fmla="*/ 108 h 155"/>
                <a:gd name="T6" fmla="*/ 141 w 155"/>
                <a:gd name="T7" fmla="*/ 121 h 155"/>
                <a:gd name="T8" fmla="*/ 132 w 155"/>
                <a:gd name="T9" fmla="*/ 132 h 155"/>
                <a:gd name="T10" fmla="*/ 120 w 155"/>
                <a:gd name="T11" fmla="*/ 141 h 155"/>
                <a:gd name="T12" fmla="*/ 107 w 155"/>
                <a:gd name="T13" fmla="*/ 148 h 155"/>
                <a:gd name="T14" fmla="*/ 93 w 155"/>
                <a:gd name="T15" fmla="*/ 153 h 155"/>
                <a:gd name="T16" fmla="*/ 77 w 155"/>
                <a:gd name="T17" fmla="*/ 155 h 155"/>
                <a:gd name="T18" fmla="*/ 69 w 155"/>
                <a:gd name="T19" fmla="*/ 154 h 155"/>
                <a:gd name="T20" fmla="*/ 54 w 155"/>
                <a:gd name="T21" fmla="*/ 151 h 155"/>
                <a:gd name="T22" fmla="*/ 40 w 155"/>
                <a:gd name="T23" fmla="*/ 146 h 155"/>
                <a:gd name="T24" fmla="*/ 28 w 155"/>
                <a:gd name="T25" fmla="*/ 137 h 155"/>
                <a:gd name="T26" fmla="*/ 17 w 155"/>
                <a:gd name="T27" fmla="*/ 126 h 155"/>
                <a:gd name="T28" fmla="*/ 9 w 155"/>
                <a:gd name="T29" fmla="*/ 114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3 w 155"/>
                <a:gd name="T41" fmla="*/ 35 h 155"/>
                <a:gd name="T42" fmla="*/ 23 w 155"/>
                <a:gd name="T43" fmla="*/ 23 h 155"/>
                <a:gd name="T44" fmla="*/ 35 w 155"/>
                <a:gd name="T45" fmla="*/ 14 h 155"/>
                <a:gd name="T46" fmla="*/ 47 w 155"/>
                <a:gd name="T47" fmla="*/ 6 h 155"/>
                <a:gd name="T48" fmla="*/ 62 w 155"/>
                <a:gd name="T49" fmla="*/ 2 h 155"/>
                <a:gd name="T50" fmla="*/ 77 w 155"/>
                <a:gd name="T51" fmla="*/ 0 h 155"/>
                <a:gd name="T52" fmla="*/ 85 w 155"/>
                <a:gd name="T53" fmla="*/ 0 h 155"/>
                <a:gd name="T54" fmla="*/ 100 w 155"/>
                <a:gd name="T55" fmla="*/ 4 h 155"/>
                <a:gd name="T56" fmla="*/ 114 w 155"/>
                <a:gd name="T57" fmla="*/ 10 h 155"/>
                <a:gd name="T58" fmla="*/ 126 w 155"/>
                <a:gd name="T59" fmla="*/ 18 h 155"/>
                <a:gd name="T60" fmla="*/ 136 w 155"/>
                <a:gd name="T61" fmla="*/ 29 h 155"/>
                <a:gd name="T62" fmla="*/ 144 w 155"/>
                <a:gd name="T63" fmla="*/ 40 h 155"/>
                <a:gd name="T64" fmla="*/ 150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2" y="93"/>
                  </a:lnTo>
                  <a:lnTo>
                    <a:pt x="150" y="100"/>
                  </a:lnTo>
                  <a:lnTo>
                    <a:pt x="148" y="108"/>
                  </a:lnTo>
                  <a:lnTo>
                    <a:pt x="144" y="114"/>
                  </a:lnTo>
                  <a:lnTo>
                    <a:pt x="141" y="121"/>
                  </a:lnTo>
                  <a:lnTo>
                    <a:pt x="136"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8" y="137"/>
                  </a:lnTo>
                  <a:lnTo>
                    <a:pt x="23"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3" y="23"/>
                  </a:lnTo>
                  <a:lnTo>
                    <a:pt x="28" y="18"/>
                  </a:lnTo>
                  <a:lnTo>
                    <a:pt x="35"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4"/>
                  </a:lnTo>
                  <a:lnTo>
                    <a:pt x="126" y="18"/>
                  </a:lnTo>
                  <a:lnTo>
                    <a:pt x="132" y="23"/>
                  </a:lnTo>
                  <a:lnTo>
                    <a:pt x="136" y="29"/>
                  </a:lnTo>
                  <a:lnTo>
                    <a:pt x="141" y="35"/>
                  </a:lnTo>
                  <a:lnTo>
                    <a:pt x="144" y="40"/>
                  </a:lnTo>
                  <a:lnTo>
                    <a:pt x="148" y="47"/>
                  </a:lnTo>
                  <a:lnTo>
                    <a:pt x="150"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1" name="Freeform 2083">
              <a:extLst>
                <a:ext uri="{FF2B5EF4-FFF2-40B4-BE49-F238E27FC236}">
                  <a16:creationId xmlns:a16="http://schemas.microsoft.com/office/drawing/2014/main" id="{B45BDB54-C2E4-45E9-96E8-FF4A009EC62C}"/>
                </a:ext>
              </a:extLst>
            </p:cNvPr>
            <p:cNvSpPr>
              <a:spLocks/>
            </p:cNvSpPr>
            <p:nvPr/>
          </p:nvSpPr>
          <p:spPr bwMode="auto">
            <a:xfrm>
              <a:off x="8945563" y="1708150"/>
              <a:ext cx="49213" cy="49213"/>
            </a:xfrm>
            <a:custGeom>
              <a:avLst/>
              <a:gdLst>
                <a:gd name="T0" fmla="*/ 155 w 155"/>
                <a:gd name="T1" fmla="*/ 77 h 154"/>
                <a:gd name="T2" fmla="*/ 154 w 155"/>
                <a:gd name="T3" fmla="*/ 93 h 154"/>
                <a:gd name="T4" fmla="*/ 149 w 155"/>
                <a:gd name="T5" fmla="*/ 107 h 154"/>
                <a:gd name="T6" fmla="*/ 141 w 155"/>
                <a:gd name="T7" fmla="*/ 121 h 154"/>
                <a:gd name="T8" fmla="*/ 132 w 155"/>
                <a:gd name="T9" fmla="*/ 132 h 154"/>
                <a:gd name="T10" fmla="*/ 120 w 155"/>
                <a:gd name="T11" fmla="*/ 141 h 154"/>
                <a:gd name="T12" fmla="*/ 108 w 155"/>
                <a:gd name="T13" fmla="*/ 148 h 154"/>
                <a:gd name="T14" fmla="*/ 93 w 155"/>
                <a:gd name="T15" fmla="*/ 153 h 154"/>
                <a:gd name="T16" fmla="*/ 78 w 155"/>
                <a:gd name="T17" fmla="*/ 154 h 154"/>
                <a:gd name="T18" fmla="*/ 70 w 155"/>
                <a:gd name="T19" fmla="*/ 154 h 154"/>
                <a:gd name="T20" fmla="*/ 55 w 155"/>
                <a:gd name="T21" fmla="*/ 150 h 154"/>
                <a:gd name="T22" fmla="*/ 41 w 155"/>
                <a:gd name="T23" fmla="*/ 145 h 154"/>
                <a:gd name="T24" fmla="*/ 29 w 155"/>
                <a:gd name="T25" fmla="*/ 137 h 154"/>
                <a:gd name="T26" fmla="*/ 19 w 155"/>
                <a:gd name="T27" fmla="*/ 126 h 154"/>
                <a:gd name="T28" fmla="*/ 9 w 155"/>
                <a:gd name="T29" fmla="*/ 114 h 154"/>
                <a:gd name="T30" fmla="*/ 4 w 155"/>
                <a:gd name="T31" fmla="*/ 100 h 154"/>
                <a:gd name="T32" fmla="*/ 1 w 155"/>
                <a:gd name="T33" fmla="*/ 85 h 154"/>
                <a:gd name="T34" fmla="*/ 0 w 155"/>
                <a:gd name="T35" fmla="*/ 77 h 154"/>
                <a:gd name="T36" fmla="*/ 3 w 155"/>
                <a:gd name="T37" fmla="*/ 61 h 154"/>
                <a:gd name="T38" fmla="*/ 7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2 h 154"/>
                <a:gd name="T50" fmla="*/ 78 w 155"/>
                <a:gd name="T51" fmla="*/ 0 h 154"/>
                <a:gd name="T52" fmla="*/ 85 w 155"/>
                <a:gd name="T53" fmla="*/ 0 h 154"/>
                <a:gd name="T54" fmla="*/ 101 w 155"/>
                <a:gd name="T55" fmla="*/ 4 h 154"/>
                <a:gd name="T56" fmla="*/ 115 w 155"/>
                <a:gd name="T57" fmla="*/ 10 h 154"/>
                <a:gd name="T58" fmla="*/ 126 w 155"/>
                <a:gd name="T59" fmla="*/ 18 h 154"/>
                <a:gd name="T60" fmla="*/ 138 w 155"/>
                <a:gd name="T61" fmla="*/ 28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3"/>
                  </a:lnTo>
                  <a:lnTo>
                    <a:pt x="151" y="100"/>
                  </a:lnTo>
                  <a:lnTo>
                    <a:pt x="149" y="107"/>
                  </a:lnTo>
                  <a:lnTo>
                    <a:pt x="146" y="114"/>
                  </a:lnTo>
                  <a:lnTo>
                    <a:pt x="141" y="121"/>
                  </a:lnTo>
                  <a:lnTo>
                    <a:pt x="138" y="126"/>
                  </a:lnTo>
                  <a:lnTo>
                    <a:pt x="132" y="132"/>
                  </a:lnTo>
                  <a:lnTo>
                    <a:pt x="126" y="137"/>
                  </a:lnTo>
                  <a:lnTo>
                    <a:pt x="120" y="141"/>
                  </a:lnTo>
                  <a:lnTo>
                    <a:pt x="115" y="145"/>
                  </a:lnTo>
                  <a:lnTo>
                    <a:pt x="108" y="148"/>
                  </a:lnTo>
                  <a:lnTo>
                    <a:pt x="101" y="150"/>
                  </a:lnTo>
                  <a:lnTo>
                    <a:pt x="93" y="153"/>
                  </a:lnTo>
                  <a:lnTo>
                    <a:pt x="85" y="154"/>
                  </a:lnTo>
                  <a:lnTo>
                    <a:pt x="78" y="154"/>
                  </a:lnTo>
                  <a:lnTo>
                    <a:pt x="78" y="154"/>
                  </a:lnTo>
                  <a:lnTo>
                    <a:pt x="70" y="154"/>
                  </a:lnTo>
                  <a:lnTo>
                    <a:pt x="62" y="153"/>
                  </a:lnTo>
                  <a:lnTo>
                    <a:pt x="55" y="150"/>
                  </a:lnTo>
                  <a:lnTo>
                    <a:pt x="47" y="148"/>
                  </a:lnTo>
                  <a:lnTo>
                    <a:pt x="41" y="145"/>
                  </a:lnTo>
                  <a:lnTo>
                    <a:pt x="35" y="141"/>
                  </a:lnTo>
                  <a:lnTo>
                    <a:pt x="29" y="137"/>
                  </a:lnTo>
                  <a:lnTo>
                    <a:pt x="23" y="132"/>
                  </a:lnTo>
                  <a:lnTo>
                    <a:pt x="19" y="126"/>
                  </a:lnTo>
                  <a:lnTo>
                    <a:pt x="14" y="121"/>
                  </a:lnTo>
                  <a:lnTo>
                    <a:pt x="9" y="114"/>
                  </a:lnTo>
                  <a:lnTo>
                    <a:pt x="7" y="107"/>
                  </a:lnTo>
                  <a:lnTo>
                    <a:pt x="4" y="100"/>
                  </a:lnTo>
                  <a:lnTo>
                    <a:pt x="3" y="93"/>
                  </a:lnTo>
                  <a:lnTo>
                    <a:pt x="1" y="85"/>
                  </a:lnTo>
                  <a:lnTo>
                    <a:pt x="0" y="77"/>
                  </a:lnTo>
                  <a:lnTo>
                    <a:pt x="0" y="77"/>
                  </a:lnTo>
                  <a:lnTo>
                    <a:pt x="1" y="69"/>
                  </a:lnTo>
                  <a:lnTo>
                    <a:pt x="3" y="61"/>
                  </a:lnTo>
                  <a:lnTo>
                    <a:pt x="4" y="54"/>
                  </a:lnTo>
                  <a:lnTo>
                    <a:pt x="7" y="47"/>
                  </a:lnTo>
                  <a:lnTo>
                    <a:pt x="9" y="40"/>
                  </a:lnTo>
                  <a:lnTo>
                    <a:pt x="14" y="34"/>
                  </a:lnTo>
                  <a:lnTo>
                    <a:pt x="19" y="28"/>
                  </a:lnTo>
                  <a:lnTo>
                    <a:pt x="23" y="22"/>
                  </a:lnTo>
                  <a:lnTo>
                    <a:pt x="29" y="18"/>
                  </a:lnTo>
                  <a:lnTo>
                    <a:pt x="35" y="13"/>
                  </a:lnTo>
                  <a:lnTo>
                    <a:pt x="41"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0" y="13"/>
                  </a:lnTo>
                  <a:lnTo>
                    <a:pt x="126" y="18"/>
                  </a:lnTo>
                  <a:lnTo>
                    <a:pt x="132" y="22"/>
                  </a:lnTo>
                  <a:lnTo>
                    <a:pt x="138" y="28"/>
                  </a:lnTo>
                  <a:lnTo>
                    <a:pt x="141" y="34"/>
                  </a:lnTo>
                  <a:lnTo>
                    <a:pt x="146" y="40"/>
                  </a:lnTo>
                  <a:lnTo>
                    <a:pt x="149" y="47"/>
                  </a:lnTo>
                  <a:lnTo>
                    <a:pt x="151" y="54"/>
                  </a:lnTo>
                  <a:lnTo>
                    <a:pt x="154"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2" name="Freeform 2084">
              <a:extLst>
                <a:ext uri="{FF2B5EF4-FFF2-40B4-BE49-F238E27FC236}">
                  <a16:creationId xmlns:a16="http://schemas.microsoft.com/office/drawing/2014/main" id="{13D57AE2-DDDC-4438-84BF-B4C22AB895B3}"/>
                </a:ext>
              </a:extLst>
            </p:cNvPr>
            <p:cNvSpPr>
              <a:spLocks/>
            </p:cNvSpPr>
            <p:nvPr/>
          </p:nvSpPr>
          <p:spPr bwMode="auto">
            <a:xfrm>
              <a:off x="8945563" y="1778000"/>
              <a:ext cx="49213" cy="49213"/>
            </a:xfrm>
            <a:custGeom>
              <a:avLst/>
              <a:gdLst>
                <a:gd name="T0" fmla="*/ 155 w 155"/>
                <a:gd name="T1" fmla="*/ 77 h 155"/>
                <a:gd name="T2" fmla="*/ 154 w 155"/>
                <a:gd name="T3" fmla="*/ 93 h 155"/>
                <a:gd name="T4" fmla="*/ 149 w 155"/>
                <a:gd name="T5" fmla="*/ 108 h 155"/>
                <a:gd name="T6" fmla="*/ 141 w 155"/>
                <a:gd name="T7" fmla="*/ 121 h 155"/>
                <a:gd name="T8" fmla="*/ 132 w 155"/>
                <a:gd name="T9" fmla="*/ 132 h 155"/>
                <a:gd name="T10" fmla="*/ 120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1 h 155"/>
                <a:gd name="T22" fmla="*/ 41 w 155"/>
                <a:gd name="T23" fmla="*/ 146 h 155"/>
                <a:gd name="T24" fmla="*/ 29 w 155"/>
                <a:gd name="T25" fmla="*/ 137 h 155"/>
                <a:gd name="T26" fmla="*/ 19 w 155"/>
                <a:gd name="T27" fmla="*/ 126 h 155"/>
                <a:gd name="T28" fmla="*/ 9 w 155"/>
                <a:gd name="T29" fmla="*/ 114 h 155"/>
                <a:gd name="T30" fmla="*/ 4 w 155"/>
                <a:gd name="T31" fmla="*/ 100 h 155"/>
                <a:gd name="T32" fmla="*/ 1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2 h 155"/>
                <a:gd name="T50" fmla="*/ 78 w 155"/>
                <a:gd name="T51" fmla="*/ 0 h 155"/>
                <a:gd name="T52" fmla="*/ 85 w 155"/>
                <a:gd name="T53" fmla="*/ 0 h 155"/>
                <a:gd name="T54" fmla="*/ 101 w 155"/>
                <a:gd name="T55" fmla="*/ 4 h 155"/>
                <a:gd name="T56" fmla="*/ 115 w 155"/>
                <a:gd name="T57" fmla="*/ 10 h 155"/>
                <a:gd name="T58" fmla="*/ 126 w 155"/>
                <a:gd name="T59" fmla="*/ 18 h 155"/>
                <a:gd name="T60" fmla="*/ 138 w 155"/>
                <a:gd name="T61" fmla="*/ 29 h 155"/>
                <a:gd name="T62" fmla="*/ 146 w 155"/>
                <a:gd name="T63" fmla="*/ 40 h 155"/>
                <a:gd name="T64" fmla="*/ 151 w 155"/>
                <a:gd name="T65" fmla="*/ 54 h 155"/>
                <a:gd name="T66" fmla="*/ 155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4" y="93"/>
                  </a:lnTo>
                  <a:lnTo>
                    <a:pt x="151" y="100"/>
                  </a:lnTo>
                  <a:lnTo>
                    <a:pt x="149" y="108"/>
                  </a:lnTo>
                  <a:lnTo>
                    <a:pt x="146" y="114"/>
                  </a:lnTo>
                  <a:lnTo>
                    <a:pt x="141" y="121"/>
                  </a:lnTo>
                  <a:lnTo>
                    <a:pt x="138" y="126"/>
                  </a:lnTo>
                  <a:lnTo>
                    <a:pt x="132" y="132"/>
                  </a:lnTo>
                  <a:lnTo>
                    <a:pt x="126" y="137"/>
                  </a:lnTo>
                  <a:lnTo>
                    <a:pt x="120" y="141"/>
                  </a:lnTo>
                  <a:lnTo>
                    <a:pt x="115" y="146"/>
                  </a:lnTo>
                  <a:lnTo>
                    <a:pt x="108" y="148"/>
                  </a:lnTo>
                  <a:lnTo>
                    <a:pt x="101" y="151"/>
                  </a:lnTo>
                  <a:lnTo>
                    <a:pt x="93" y="153"/>
                  </a:lnTo>
                  <a:lnTo>
                    <a:pt x="85" y="154"/>
                  </a:lnTo>
                  <a:lnTo>
                    <a:pt x="78" y="155"/>
                  </a:lnTo>
                  <a:lnTo>
                    <a:pt x="78" y="155"/>
                  </a:lnTo>
                  <a:lnTo>
                    <a:pt x="70" y="154"/>
                  </a:lnTo>
                  <a:lnTo>
                    <a:pt x="62" y="153"/>
                  </a:lnTo>
                  <a:lnTo>
                    <a:pt x="55" y="151"/>
                  </a:lnTo>
                  <a:lnTo>
                    <a:pt x="47" y="148"/>
                  </a:lnTo>
                  <a:lnTo>
                    <a:pt x="41" y="146"/>
                  </a:lnTo>
                  <a:lnTo>
                    <a:pt x="35" y="141"/>
                  </a:lnTo>
                  <a:lnTo>
                    <a:pt x="29" y="137"/>
                  </a:lnTo>
                  <a:lnTo>
                    <a:pt x="23" y="132"/>
                  </a:lnTo>
                  <a:lnTo>
                    <a:pt x="19" y="126"/>
                  </a:lnTo>
                  <a:lnTo>
                    <a:pt x="14" y="121"/>
                  </a:lnTo>
                  <a:lnTo>
                    <a:pt x="9" y="114"/>
                  </a:lnTo>
                  <a:lnTo>
                    <a:pt x="7" y="108"/>
                  </a:lnTo>
                  <a:lnTo>
                    <a:pt x="4" y="100"/>
                  </a:lnTo>
                  <a:lnTo>
                    <a:pt x="3" y="93"/>
                  </a:lnTo>
                  <a:lnTo>
                    <a:pt x="1" y="85"/>
                  </a:lnTo>
                  <a:lnTo>
                    <a:pt x="0" y="77"/>
                  </a:lnTo>
                  <a:lnTo>
                    <a:pt x="0" y="77"/>
                  </a:lnTo>
                  <a:lnTo>
                    <a:pt x="1" y="69"/>
                  </a:lnTo>
                  <a:lnTo>
                    <a:pt x="3" y="62"/>
                  </a:lnTo>
                  <a:lnTo>
                    <a:pt x="4" y="54"/>
                  </a:lnTo>
                  <a:lnTo>
                    <a:pt x="7" y="47"/>
                  </a:lnTo>
                  <a:lnTo>
                    <a:pt x="9" y="40"/>
                  </a:lnTo>
                  <a:lnTo>
                    <a:pt x="14" y="35"/>
                  </a:lnTo>
                  <a:lnTo>
                    <a:pt x="19" y="29"/>
                  </a:lnTo>
                  <a:lnTo>
                    <a:pt x="23" y="23"/>
                  </a:lnTo>
                  <a:lnTo>
                    <a:pt x="29" y="18"/>
                  </a:lnTo>
                  <a:lnTo>
                    <a:pt x="35" y="14"/>
                  </a:lnTo>
                  <a:lnTo>
                    <a:pt x="41"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0" y="14"/>
                  </a:lnTo>
                  <a:lnTo>
                    <a:pt x="126" y="18"/>
                  </a:lnTo>
                  <a:lnTo>
                    <a:pt x="132" y="23"/>
                  </a:lnTo>
                  <a:lnTo>
                    <a:pt x="138" y="29"/>
                  </a:lnTo>
                  <a:lnTo>
                    <a:pt x="141" y="35"/>
                  </a:lnTo>
                  <a:lnTo>
                    <a:pt x="146" y="40"/>
                  </a:lnTo>
                  <a:lnTo>
                    <a:pt x="149" y="47"/>
                  </a:lnTo>
                  <a:lnTo>
                    <a:pt x="151"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3" name="Freeform 2085">
              <a:extLst>
                <a:ext uri="{FF2B5EF4-FFF2-40B4-BE49-F238E27FC236}">
                  <a16:creationId xmlns:a16="http://schemas.microsoft.com/office/drawing/2014/main" id="{F7D98B1C-9F55-4C3C-A305-17D4FAA3F5E8}"/>
                </a:ext>
              </a:extLst>
            </p:cNvPr>
            <p:cNvSpPr>
              <a:spLocks/>
            </p:cNvSpPr>
            <p:nvPr/>
          </p:nvSpPr>
          <p:spPr bwMode="auto">
            <a:xfrm>
              <a:off x="9013825" y="1708150"/>
              <a:ext cx="49213" cy="49213"/>
            </a:xfrm>
            <a:custGeom>
              <a:avLst/>
              <a:gdLst>
                <a:gd name="T0" fmla="*/ 154 w 154"/>
                <a:gd name="T1" fmla="*/ 77 h 154"/>
                <a:gd name="T2" fmla="*/ 153 w 154"/>
                <a:gd name="T3" fmla="*/ 93 h 154"/>
                <a:gd name="T4" fmla="*/ 149 w 154"/>
                <a:gd name="T5" fmla="*/ 107 h 154"/>
                <a:gd name="T6" fmla="*/ 142 w 154"/>
                <a:gd name="T7" fmla="*/ 121 h 154"/>
                <a:gd name="T8" fmla="*/ 131 w 154"/>
                <a:gd name="T9" fmla="*/ 132 h 154"/>
                <a:gd name="T10" fmla="*/ 120 w 154"/>
                <a:gd name="T11" fmla="*/ 141 h 154"/>
                <a:gd name="T12" fmla="*/ 107 w 154"/>
                <a:gd name="T13" fmla="*/ 148 h 154"/>
                <a:gd name="T14" fmla="*/ 93 w 154"/>
                <a:gd name="T15" fmla="*/ 153 h 154"/>
                <a:gd name="T16" fmla="*/ 78 w 154"/>
                <a:gd name="T17" fmla="*/ 154 h 154"/>
                <a:gd name="T18" fmla="*/ 70 w 154"/>
                <a:gd name="T19" fmla="*/ 154 h 154"/>
                <a:gd name="T20" fmla="*/ 55 w 154"/>
                <a:gd name="T21" fmla="*/ 150 h 154"/>
                <a:gd name="T22" fmla="*/ 41 w 154"/>
                <a:gd name="T23" fmla="*/ 145 h 154"/>
                <a:gd name="T24" fmla="*/ 28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8 w 154"/>
                <a:gd name="T51" fmla="*/ 0 h 154"/>
                <a:gd name="T52" fmla="*/ 86 w 154"/>
                <a:gd name="T53" fmla="*/ 0 h 154"/>
                <a:gd name="T54" fmla="*/ 101 w 154"/>
                <a:gd name="T55" fmla="*/ 4 h 154"/>
                <a:gd name="T56" fmla="*/ 114 w 154"/>
                <a:gd name="T57" fmla="*/ 10 h 154"/>
                <a:gd name="T58" fmla="*/ 127 w 154"/>
                <a:gd name="T59" fmla="*/ 18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9" y="107"/>
                  </a:lnTo>
                  <a:lnTo>
                    <a:pt x="145" y="114"/>
                  </a:lnTo>
                  <a:lnTo>
                    <a:pt x="142" y="121"/>
                  </a:lnTo>
                  <a:lnTo>
                    <a:pt x="137" y="126"/>
                  </a:lnTo>
                  <a:lnTo>
                    <a:pt x="131" y="132"/>
                  </a:lnTo>
                  <a:lnTo>
                    <a:pt x="127" y="137"/>
                  </a:lnTo>
                  <a:lnTo>
                    <a:pt x="120" y="141"/>
                  </a:lnTo>
                  <a:lnTo>
                    <a:pt x="114" y="145"/>
                  </a:lnTo>
                  <a:lnTo>
                    <a:pt x="107" y="148"/>
                  </a:lnTo>
                  <a:lnTo>
                    <a:pt x="101" y="150"/>
                  </a:lnTo>
                  <a:lnTo>
                    <a:pt x="93" y="153"/>
                  </a:lnTo>
                  <a:lnTo>
                    <a:pt x="86" y="154"/>
                  </a:lnTo>
                  <a:lnTo>
                    <a:pt x="78" y="154"/>
                  </a:lnTo>
                  <a:lnTo>
                    <a:pt x="78" y="154"/>
                  </a:lnTo>
                  <a:lnTo>
                    <a:pt x="70" y="154"/>
                  </a:lnTo>
                  <a:lnTo>
                    <a:pt x="62" y="153"/>
                  </a:lnTo>
                  <a:lnTo>
                    <a:pt x="55" y="150"/>
                  </a:lnTo>
                  <a:lnTo>
                    <a:pt x="47" y="148"/>
                  </a:lnTo>
                  <a:lnTo>
                    <a:pt x="41" y="145"/>
                  </a:lnTo>
                  <a:lnTo>
                    <a:pt x="34" y="141"/>
                  </a:lnTo>
                  <a:lnTo>
                    <a:pt x="28"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4"/>
                  </a:lnTo>
                  <a:lnTo>
                    <a:pt x="18" y="28"/>
                  </a:lnTo>
                  <a:lnTo>
                    <a:pt x="23" y="22"/>
                  </a:lnTo>
                  <a:lnTo>
                    <a:pt x="28" y="18"/>
                  </a:lnTo>
                  <a:lnTo>
                    <a:pt x="34" y="13"/>
                  </a:lnTo>
                  <a:lnTo>
                    <a:pt x="41" y="10"/>
                  </a:lnTo>
                  <a:lnTo>
                    <a:pt x="47" y="6"/>
                  </a:lnTo>
                  <a:lnTo>
                    <a:pt x="55" y="4"/>
                  </a:lnTo>
                  <a:lnTo>
                    <a:pt x="62" y="2"/>
                  </a:lnTo>
                  <a:lnTo>
                    <a:pt x="70" y="0"/>
                  </a:lnTo>
                  <a:lnTo>
                    <a:pt x="78" y="0"/>
                  </a:lnTo>
                  <a:lnTo>
                    <a:pt x="78" y="0"/>
                  </a:lnTo>
                  <a:lnTo>
                    <a:pt x="86" y="0"/>
                  </a:lnTo>
                  <a:lnTo>
                    <a:pt x="93" y="2"/>
                  </a:lnTo>
                  <a:lnTo>
                    <a:pt x="101" y="4"/>
                  </a:lnTo>
                  <a:lnTo>
                    <a:pt x="107" y="6"/>
                  </a:lnTo>
                  <a:lnTo>
                    <a:pt x="114" y="10"/>
                  </a:lnTo>
                  <a:lnTo>
                    <a:pt x="120" y="13"/>
                  </a:lnTo>
                  <a:lnTo>
                    <a:pt x="127" y="18"/>
                  </a:lnTo>
                  <a:lnTo>
                    <a:pt x="131" y="22"/>
                  </a:lnTo>
                  <a:lnTo>
                    <a:pt x="137" y="28"/>
                  </a:lnTo>
                  <a:lnTo>
                    <a:pt x="142" y="34"/>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4" name="Freeform 2086">
              <a:extLst>
                <a:ext uri="{FF2B5EF4-FFF2-40B4-BE49-F238E27FC236}">
                  <a16:creationId xmlns:a16="http://schemas.microsoft.com/office/drawing/2014/main" id="{DF7DA048-7E0C-442C-8DCB-E9EEB9A55140}"/>
                </a:ext>
              </a:extLst>
            </p:cNvPr>
            <p:cNvSpPr>
              <a:spLocks/>
            </p:cNvSpPr>
            <p:nvPr/>
          </p:nvSpPr>
          <p:spPr bwMode="auto">
            <a:xfrm>
              <a:off x="9013825" y="1778000"/>
              <a:ext cx="49213" cy="49213"/>
            </a:xfrm>
            <a:custGeom>
              <a:avLst/>
              <a:gdLst>
                <a:gd name="T0" fmla="*/ 154 w 154"/>
                <a:gd name="T1" fmla="*/ 77 h 155"/>
                <a:gd name="T2" fmla="*/ 153 w 154"/>
                <a:gd name="T3" fmla="*/ 93 h 155"/>
                <a:gd name="T4" fmla="*/ 149 w 154"/>
                <a:gd name="T5" fmla="*/ 108 h 155"/>
                <a:gd name="T6" fmla="*/ 142 w 154"/>
                <a:gd name="T7" fmla="*/ 121 h 155"/>
                <a:gd name="T8" fmla="*/ 131 w 154"/>
                <a:gd name="T9" fmla="*/ 132 h 155"/>
                <a:gd name="T10" fmla="*/ 120 w 154"/>
                <a:gd name="T11" fmla="*/ 141 h 155"/>
                <a:gd name="T12" fmla="*/ 107 w 154"/>
                <a:gd name="T13" fmla="*/ 148 h 155"/>
                <a:gd name="T14" fmla="*/ 93 w 154"/>
                <a:gd name="T15" fmla="*/ 153 h 155"/>
                <a:gd name="T16" fmla="*/ 78 w 154"/>
                <a:gd name="T17" fmla="*/ 155 h 155"/>
                <a:gd name="T18" fmla="*/ 70 w 154"/>
                <a:gd name="T19" fmla="*/ 154 h 155"/>
                <a:gd name="T20" fmla="*/ 55 w 154"/>
                <a:gd name="T21" fmla="*/ 151 h 155"/>
                <a:gd name="T22" fmla="*/ 41 w 154"/>
                <a:gd name="T23" fmla="*/ 146 h 155"/>
                <a:gd name="T24" fmla="*/ 28 w 154"/>
                <a:gd name="T25" fmla="*/ 137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2 h 155"/>
                <a:gd name="T50" fmla="*/ 78 w 154"/>
                <a:gd name="T51" fmla="*/ 0 h 155"/>
                <a:gd name="T52" fmla="*/ 86 w 154"/>
                <a:gd name="T53" fmla="*/ 0 h 155"/>
                <a:gd name="T54" fmla="*/ 101 w 154"/>
                <a:gd name="T55" fmla="*/ 4 h 155"/>
                <a:gd name="T56" fmla="*/ 114 w 154"/>
                <a:gd name="T57" fmla="*/ 10 h 155"/>
                <a:gd name="T58" fmla="*/ 127 w 154"/>
                <a:gd name="T59" fmla="*/ 18 h 155"/>
                <a:gd name="T60" fmla="*/ 137 w 154"/>
                <a:gd name="T61" fmla="*/ 29 h 155"/>
                <a:gd name="T62" fmla="*/ 145 w 154"/>
                <a:gd name="T63" fmla="*/ 40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4"/>
                  </a:lnTo>
                  <a:lnTo>
                    <a:pt x="142" y="121"/>
                  </a:lnTo>
                  <a:lnTo>
                    <a:pt x="137" y="126"/>
                  </a:lnTo>
                  <a:lnTo>
                    <a:pt x="131" y="132"/>
                  </a:lnTo>
                  <a:lnTo>
                    <a:pt x="127" y="137"/>
                  </a:lnTo>
                  <a:lnTo>
                    <a:pt x="120" y="141"/>
                  </a:lnTo>
                  <a:lnTo>
                    <a:pt x="114" y="146"/>
                  </a:lnTo>
                  <a:lnTo>
                    <a:pt x="107" y="148"/>
                  </a:lnTo>
                  <a:lnTo>
                    <a:pt x="101" y="151"/>
                  </a:lnTo>
                  <a:lnTo>
                    <a:pt x="93" y="153"/>
                  </a:lnTo>
                  <a:lnTo>
                    <a:pt x="86" y="154"/>
                  </a:lnTo>
                  <a:lnTo>
                    <a:pt x="78" y="155"/>
                  </a:lnTo>
                  <a:lnTo>
                    <a:pt x="78" y="155"/>
                  </a:lnTo>
                  <a:lnTo>
                    <a:pt x="70" y="154"/>
                  </a:lnTo>
                  <a:lnTo>
                    <a:pt x="62" y="153"/>
                  </a:lnTo>
                  <a:lnTo>
                    <a:pt x="55" y="151"/>
                  </a:lnTo>
                  <a:lnTo>
                    <a:pt x="47" y="148"/>
                  </a:lnTo>
                  <a:lnTo>
                    <a:pt x="41" y="146"/>
                  </a:lnTo>
                  <a:lnTo>
                    <a:pt x="34" y="141"/>
                  </a:lnTo>
                  <a:lnTo>
                    <a:pt x="28" y="137"/>
                  </a:lnTo>
                  <a:lnTo>
                    <a:pt x="23" y="132"/>
                  </a:lnTo>
                  <a:lnTo>
                    <a:pt x="18" y="126"/>
                  </a:lnTo>
                  <a:lnTo>
                    <a:pt x="14" y="121"/>
                  </a:lnTo>
                  <a:lnTo>
                    <a:pt x="9" y="114"/>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9"/>
                  </a:lnTo>
                  <a:lnTo>
                    <a:pt x="23" y="23"/>
                  </a:lnTo>
                  <a:lnTo>
                    <a:pt x="28" y="18"/>
                  </a:lnTo>
                  <a:lnTo>
                    <a:pt x="34" y="14"/>
                  </a:lnTo>
                  <a:lnTo>
                    <a:pt x="41" y="10"/>
                  </a:lnTo>
                  <a:lnTo>
                    <a:pt x="47" y="6"/>
                  </a:lnTo>
                  <a:lnTo>
                    <a:pt x="55" y="4"/>
                  </a:lnTo>
                  <a:lnTo>
                    <a:pt x="62" y="2"/>
                  </a:lnTo>
                  <a:lnTo>
                    <a:pt x="70" y="0"/>
                  </a:lnTo>
                  <a:lnTo>
                    <a:pt x="78" y="0"/>
                  </a:lnTo>
                  <a:lnTo>
                    <a:pt x="78" y="0"/>
                  </a:lnTo>
                  <a:lnTo>
                    <a:pt x="86" y="0"/>
                  </a:lnTo>
                  <a:lnTo>
                    <a:pt x="93" y="2"/>
                  </a:lnTo>
                  <a:lnTo>
                    <a:pt x="101" y="4"/>
                  </a:lnTo>
                  <a:lnTo>
                    <a:pt x="107" y="6"/>
                  </a:lnTo>
                  <a:lnTo>
                    <a:pt x="114" y="10"/>
                  </a:lnTo>
                  <a:lnTo>
                    <a:pt x="120" y="14"/>
                  </a:lnTo>
                  <a:lnTo>
                    <a:pt x="127" y="18"/>
                  </a:lnTo>
                  <a:lnTo>
                    <a:pt x="131" y="23"/>
                  </a:lnTo>
                  <a:lnTo>
                    <a:pt x="137" y="29"/>
                  </a:lnTo>
                  <a:lnTo>
                    <a:pt x="142"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5" name="Freeform 2087">
              <a:extLst>
                <a:ext uri="{FF2B5EF4-FFF2-40B4-BE49-F238E27FC236}">
                  <a16:creationId xmlns:a16="http://schemas.microsoft.com/office/drawing/2014/main" id="{16630324-3F54-4275-9E0C-35E5357B0C04}"/>
                </a:ext>
              </a:extLst>
            </p:cNvPr>
            <p:cNvSpPr>
              <a:spLocks/>
            </p:cNvSpPr>
            <p:nvPr/>
          </p:nvSpPr>
          <p:spPr bwMode="auto">
            <a:xfrm>
              <a:off x="9221788" y="1638300"/>
              <a:ext cx="49213" cy="49213"/>
            </a:xfrm>
            <a:custGeom>
              <a:avLst/>
              <a:gdLst>
                <a:gd name="T0" fmla="*/ 155 w 155"/>
                <a:gd name="T1" fmla="*/ 76 h 153"/>
                <a:gd name="T2" fmla="*/ 153 w 155"/>
                <a:gd name="T3" fmla="*/ 92 h 153"/>
                <a:gd name="T4" fmla="*/ 148 w 155"/>
                <a:gd name="T5" fmla="*/ 106 h 153"/>
                <a:gd name="T6" fmla="*/ 141 w 155"/>
                <a:gd name="T7" fmla="*/ 120 h 153"/>
                <a:gd name="T8" fmla="*/ 132 w 155"/>
                <a:gd name="T9" fmla="*/ 131 h 153"/>
                <a:gd name="T10" fmla="*/ 121 w 155"/>
                <a:gd name="T11" fmla="*/ 140 h 153"/>
                <a:gd name="T12" fmla="*/ 107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8 w 155"/>
                <a:gd name="T25" fmla="*/ 136 h 153"/>
                <a:gd name="T26" fmla="*/ 18 w 155"/>
                <a:gd name="T27" fmla="*/ 126 h 153"/>
                <a:gd name="T28" fmla="*/ 10 w 155"/>
                <a:gd name="T29" fmla="*/ 113 h 153"/>
                <a:gd name="T30" fmla="*/ 4 w 155"/>
                <a:gd name="T31" fmla="*/ 99 h 153"/>
                <a:gd name="T32" fmla="*/ 0 w 155"/>
                <a:gd name="T33" fmla="*/ 84 h 153"/>
                <a:gd name="T34" fmla="*/ 0 w 155"/>
                <a:gd name="T35" fmla="*/ 76 h 153"/>
                <a:gd name="T36" fmla="*/ 2 w 155"/>
                <a:gd name="T37" fmla="*/ 60 h 153"/>
                <a:gd name="T38" fmla="*/ 6 w 155"/>
                <a:gd name="T39" fmla="*/ 47 h 153"/>
                <a:gd name="T40" fmla="*/ 13 w 155"/>
                <a:gd name="T41" fmla="*/ 33 h 153"/>
                <a:gd name="T42" fmla="*/ 23 w 155"/>
                <a:gd name="T43" fmla="*/ 21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4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2"/>
                  </a:lnTo>
                  <a:lnTo>
                    <a:pt x="151"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8" y="126"/>
                  </a:lnTo>
                  <a:lnTo>
                    <a:pt x="13" y="120"/>
                  </a:lnTo>
                  <a:lnTo>
                    <a:pt x="10" y="113"/>
                  </a:lnTo>
                  <a:lnTo>
                    <a:pt x="6" y="106"/>
                  </a:lnTo>
                  <a:lnTo>
                    <a:pt x="4" y="99"/>
                  </a:lnTo>
                  <a:lnTo>
                    <a:pt x="2" y="92"/>
                  </a:lnTo>
                  <a:lnTo>
                    <a:pt x="0" y="84"/>
                  </a:lnTo>
                  <a:lnTo>
                    <a:pt x="0" y="76"/>
                  </a:lnTo>
                  <a:lnTo>
                    <a:pt x="0" y="76"/>
                  </a:lnTo>
                  <a:lnTo>
                    <a:pt x="0" y="68"/>
                  </a:lnTo>
                  <a:lnTo>
                    <a:pt x="2" y="60"/>
                  </a:lnTo>
                  <a:lnTo>
                    <a:pt x="4" y="54"/>
                  </a:lnTo>
                  <a:lnTo>
                    <a:pt x="6" y="47"/>
                  </a:lnTo>
                  <a:lnTo>
                    <a:pt x="10" y="40"/>
                  </a:lnTo>
                  <a:lnTo>
                    <a:pt x="13" y="33"/>
                  </a:lnTo>
                  <a:lnTo>
                    <a:pt x="18"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1" y="54"/>
                  </a:lnTo>
                  <a:lnTo>
                    <a:pt x="153"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6" name="Freeform 2088">
              <a:extLst>
                <a:ext uri="{FF2B5EF4-FFF2-40B4-BE49-F238E27FC236}">
                  <a16:creationId xmlns:a16="http://schemas.microsoft.com/office/drawing/2014/main" id="{E983E473-1395-417A-A3B2-0C201587FA59}"/>
                </a:ext>
              </a:extLst>
            </p:cNvPr>
            <p:cNvSpPr>
              <a:spLocks/>
            </p:cNvSpPr>
            <p:nvPr/>
          </p:nvSpPr>
          <p:spPr bwMode="auto">
            <a:xfrm>
              <a:off x="9291638" y="1638300"/>
              <a:ext cx="49213" cy="49213"/>
            </a:xfrm>
            <a:custGeom>
              <a:avLst/>
              <a:gdLst>
                <a:gd name="T0" fmla="*/ 154 w 154"/>
                <a:gd name="T1" fmla="*/ 76 h 153"/>
                <a:gd name="T2" fmla="*/ 152 w 154"/>
                <a:gd name="T3" fmla="*/ 92 h 153"/>
                <a:gd name="T4" fmla="*/ 148 w 154"/>
                <a:gd name="T5" fmla="*/ 106 h 153"/>
                <a:gd name="T6" fmla="*/ 141 w 154"/>
                <a:gd name="T7" fmla="*/ 120 h 153"/>
                <a:gd name="T8" fmla="*/ 132 w 154"/>
                <a:gd name="T9" fmla="*/ 131 h 153"/>
                <a:gd name="T10" fmla="*/ 120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2 w 154"/>
                <a:gd name="T43" fmla="*/ 21 h 153"/>
                <a:gd name="T44" fmla="*/ 33 w 154"/>
                <a:gd name="T45" fmla="*/ 12 h 153"/>
                <a:gd name="T46" fmla="*/ 47 w 154"/>
                <a:gd name="T47" fmla="*/ 5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0" y="54"/>
                  </a:lnTo>
                  <a:lnTo>
                    <a:pt x="152"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7" name="Freeform 2089">
              <a:extLst>
                <a:ext uri="{FF2B5EF4-FFF2-40B4-BE49-F238E27FC236}">
                  <a16:creationId xmlns:a16="http://schemas.microsoft.com/office/drawing/2014/main" id="{92B3000D-E68D-4350-81FB-D60E4A88F86B}"/>
                </a:ext>
              </a:extLst>
            </p:cNvPr>
            <p:cNvSpPr>
              <a:spLocks/>
            </p:cNvSpPr>
            <p:nvPr/>
          </p:nvSpPr>
          <p:spPr bwMode="auto">
            <a:xfrm>
              <a:off x="9363075" y="1638300"/>
              <a:ext cx="49213" cy="49213"/>
            </a:xfrm>
            <a:custGeom>
              <a:avLst/>
              <a:gdLst>
                <a:gd name="T0" fmla="*/ 155 w 155"/>
                <a:gd name="T1" fmla="*/ 76 h 153"/>
                <a:gd name="T2" fmla="*/ 153 w 155"/>
                <a:gd name="T3" fmla="*/ 92 h 153"/>
                <a:gd name="T4" fmla="*/ 148 w 155"/>
                <a:gd name="T5" fmla="*/ 106 h 153"/>
                <a:gd name="T6" fmla="*/ 141 w 155"/>
                <a:gd name="T7" fmla="*/ 120 h 153"/>
                <a:gd name="T8" fmla="*/ 132 w 155"/>
                <a:gd name="T9" fmla="*/ 131 h 153"/>
                <a:gd name="T10" fmla="*/ 120 w 155"/>
                <a:gd name="T11" fmla="*/ 140 h 153"/>
                <a:gd name="T12" fmla="*/ 108 w 155"/>
                <a:gd name="T13" fmla="*/ 147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99 h 153"/>
                <a:gd name="T32" fmla="*/ 0 w 155"/>
                <a:gd name="T33" fmla="*/ 84 h 153"/>
                <a:gd name="T34" fmla="*/ 0 w 155"/>
                <a:gd name="T35" fmla="*/ 76 h 153"/>
                <a:gd name="T36" fmla="*/ 1 w 155"/>
                <a:gd name="T37" fmla="*/ 60 h 153"/>
                <a:gd name="T38" fmla="*/ 6 w 155"/>
                <a:gd name="T39" fmla="*/ 47 h 153"/>
                <a:gd name="T40" fmla="*/ 13 w 155"/>
                <a:gd name="T41" fmla="*/ 33 h 153"/>
                <a:gd name="T42" fmla="*/ 23 w 155"/>
                <a:gd name="T43" fmla="*/ 21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6 w 155"/>
                <a:gd name="T61" fmla="*/ 27 h 153"/>
                <a:gd name="T62" fmla="*/ 146 w 155"/>
                <a:gd name="T63" fmla="*/ 40 h 153"/>
                <a:gd name="T64" fmla="*/ 151 w 155"/>
                <a:gd name="T65" fmla="*/ 54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2"/>
                  </a:lnTo>
                  <a:lnTo>
                    <a:pt x="151" y="99"/>
                  </a:lnTo>
                  <a:lnTo>
                    <a:pt x="148" y="106"/>
                  </a:lnTo>
                  <a:lnTo>
                    <a:pt x="146" y="113"/>
                  </a:lnTo>
                  <a:lnTo>
                    <a:pt x="141" y="120"/>
                  </a:lnTo>
                  <a:lnTo>
                    <a:pt x="136" y="126"/>
                  </a:lnTo>
                  <a:lnTo>
                    <a:pt x="132" y="131"/>
                  </a:lnTo>
                  <a:lnTo>
                    <a:pt x="126" y="136"/>
                  </a:lnTo>
                  <a:lnTo>
                    <a:pt x="120" y="140"/>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0"/>
                  </a:lnTo>
                  <a:lnTo>
                    <a:pt x="29"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3" y="21"/>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0" y="12"/>
                  </a:lnTo>
                  <a:lnTo>
                    <a:pt x="126" y="17"/>
                  </a:lnTo>
                  <a:lnTo>
                    <a:pt x="132" y="21"/>
                  </a:lnTo>
                  <a:lnTo>
                    <a:pt x="136" y="27"/>
                  </a:lnTo>
                  <a:lnTo>
                    <a:pt x="141" y="33"/>
                  </a:lnTo>
                  <a:lnTo>
                    <a:pt x="146" y="40"/>
                  </a:lnTo>
                  <a:lnTo>
                    <a:pt x="148" y="47"/>
                  </a:lnTo>
                  <a:lnTo>
                    <a:pt x="151" y="54"/>
                  </a:lnTo>
                  <a:lnTo>
                    <a:pt x="153"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8" name="Freeform 2090">
              <a:extLst>
                <a:ext uri="{FF2B5EF4-FFF2-40B4-BE49-F238E27FC236}">
                  <a16:creationId xmlns:a16="http://schemas.microsoft.com/office/drawing/2014/main" id="{E6BDCDBD-0DE6-452F-8203-08D23B9E2E17}"/>
                </a:ext>
              </a:extLst>
            </p:cNvPr>
            <p:cNvSpPr>
              <a:spLocks/>
            </p:cNvSpPr>
            <p:nvPr/>
          </p:nvSpPr>
          <p:spPr bwMode="auto">
            <a:xfrm>
              <a:off x="9432925" y="1638300"/>
              <a:ext cx="47625" cy="49213"/>
            </a:xfrm>
            <a:custGeom>
              <a:avLst/>
              <a:gdLst>
                <a:gd name="T0" fmla="*/ 154 w 154"/>
                <a:gd name="T1" fmla="*/ 76 h 153"/>
                <a:gd name="T2" fmla="*/ 152 w 154"/>
                <a:gd name="T3" fmla="*/ 92 h 153"/>
                <a:gd name="T4" fmla="*/ 148 w 154"/>
                <a:gd name="T5" fmla="*/ 106 h 153"/>
                <a:gd name="T6" fmla="*/ 141 w 154"/>
                <a:gd name="T7" fmla="*/ 120 h 153"/>
                <a:gd name="T8" fmla="*/ 131 w 154"/>
                <a:gd name="T9" fmla="*/ 131 h 153"/>
                <a:gd name="T10" fmla="*/ 120 w 154"/>
                <a:gd name="T11" fmla="*/ 140 h 153"/>
                <a:gd name="T12" fmla="*/ 107 w 154"/>
                <a:gd name="T13" fmla="*/ 147 h 153"/>
                <a:gd name="T14" fmla="*/ 93 w 154"/>
                <a:gd name="T15" fmla="*/ 152 h 153"/>
                <a:gd name="T16" fmla="*/ 78 w 154"/>
                <a:gd name="T17" fmla="*/ 153 h 153"/>
                <a:gd name="T18" fmla="*/ 70 w 154"/>
                <a:gd name="T19" fmla="*/ 153 h 153"/>
                <a:gd name="T20" fmla="*/ 55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99 h 153"/>
                <a:gd name="T32" fmla="*/ 0 w 154"/>
                <a:gd name="T33" fmla="*/ 84 h 153"/>
                <a:gd name="T34" fmla="*/ 0 w 154"/>
                <a:gd name="T35" fmla="*/ 76 h 153"/>
                <a:gd name="T36" fmla="*/ 2 w 154"/>
                <a:gd name="T37" fmla="*/ 60 h 153"/>
                <a:gd name="T38" fmla="*/ 6 w 154"/>
                <a:gd name="T39" fmla="*/ 47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8 w 154"/>
                <a:gd name="T51" fmla="*/ 0 h 153"/>
                <a:gd name="T52" fmla="*/ 85 w 154"/>
                <a:gd name="T53" fmla="*/ 0 h 153"/>
                <a:gd name="T54" fmla="*/ 101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8" y="106"/>
                  </a:lnTo>
                  <a:lnTo>
                    <a:pt x="145" y="113"/>
                  </a:lnTo>
                  <a:lnTo>
                    <a:pt x="141" y="120"/>
                  </a:lnTo>
                  <a:lnTo>
                    <a:pt x="136" y="126"/>
                  </a:lnTo>
                  <a:lnTo>
                    <a:pt x="131" y="131"/>
                  </a:lnTo>
                  <a:lnTo>
                    <a:pt x="126" y="136"/>
                  </a:lnTo>
                  <a:lnTo>
                    <a:pt x="120" y="140"/>
                  </a:lnTo>
                  <a:lnTo>
                    <a:pt x="114" y="144"/>
                  </a:lnTo>
                  <a:lnTo>
                    <a:pt x="107"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0"/>
                  </a:lnTo>
                  <a:lnTo>
                    <a:pt x="28" y="136"/>
                  </a:lnTo>
                  <a:lnTo>
                    <a:pt x="23" y="131"/>
                  </a:lnTo>
                  <a:lnTo>
                    <a:pt x="18" y="126"/>
                  </a:lnTo>
                  <a:lnTo>
                    <a:pt x="14" y="120"/>
                  </a:lnTo>
                  <a:lnTo>
                    <a:pt x="9" y="113"/>
                  </a:lnTo>
                  <a:lnTo>
                    <a:pt x="6" y="106"/>
                  </a:lnTo>
                  <a:lnTo>
                    <a:pt x="3" y="99"/>
                  </a:lnTo>
                  <a:lnTo>
                    <a:pt x="2" y="92"/>
                  </a:lnTo>
                  <a:lnTo>
                    <a:pt x="0" y="84"/>
                  </a:lnTo>
                  <a:lnTo>
                    <a:pt x="0" y="76"/>
                  </a:lnTo>
                  <a:lnTo>
                    <a:pt x="0" y="76"/>
                  </a:lnTo>
                  <a:lnTo>
                    <a:pt x="0" y="68"/>
                  </a:lnTo>
                  <a:lnTo>
                    <a:pt x="2" y="60"/>
                  </a:lnTo>
                  <a:lnTo>
                    <a:pt x="3" y="54"/>
                  </a:lnTo>
                  <a:lnTo>
                    <a:pt x="6" y="47"/>
                  </a:lnTo>
                  <a:lnTo>
                    <a:pt x="9" y="40"/>
                  </a:lnTo>
                  <a:lnTo>
                    <a:pt x="14" y="33"/>
                  </a:lnTo>
                  <a:lnTo>
                    <a:pt x="18" y="27"/>
                  </a:lnTo>
                  <a:lnTo>
                    <a:pt x="23" y="21"/>
                  </a:lnTo>
                  <a:lnTo>
                    <a:pt x="28" y="17"/>
                  </a:lnTo>
                  <a:lnTo>
                    <a:pt x="34" y="12"/>
                  </a:lnTo>
                  <a:lnTo>
                    <a:pt x="40" y="9"/>
                  </a:lnTo>
                  <a:lnTo>
                    <a:pt x="47" y="5"/>
                  </a:lnTo>
                  <a:lnTo>
                    <a:pt x="55" y="3"/>
                  </a:lnTo>
                  <a:lnTo>
                    <a:pt x="62" y="1"/>
                  </a:lnTo>
                  <a:lnTo>
                    <a:pt x="70" y="0"/>
                  </a:lnTo>
                  <a:lnTo>
                    <a:pt x="78" y="0"/>
                  </a:lnTo>
                  <a:lnTo>
                    <a:pt x="78" y="0"/>
                  </a:lnTo>
                  <a:lnTo>
                    <a:pt x="85" y="0"/>
                  </a:lnTo>
                  <a:lnTo>
                    <a:pt x="93" y="1"/>
                  </a:lnTo>
                  <a:lnTo>
                    <a:pt x="101" y="3"/>
                  </a:lnTo>
                  <a:lnTo>
                    <a:pt x="107" y="5"/>
                  </a:lnTo>
                  <a:lnTo>
                    <a:pt x="114" y="9"/>
                  </a:lnTo>
                  <a:lnTo>
                    <a:pt x="120" y="12"/>
                  </a:lnTo>
                  <a:lnTo>
                    <a:pt x="126" y="17"/>
                  </a:lnTo>
                  <a:lnTo>
                    <a:pt x="131" y="21"/>
                  </a:lnTo>
                  <a:lnTo>
                    <a:pt x="136" y="27"/>
                  </a:lnTo>
                  <a:lnTo>
                    <a:pt x="141" y="33"/>
                  </a:lnTo>
                  <a:lnTo>
                    <a:pt x="145" y="40"/>
                  </a:lnTo>
                  <a:lnTo>
                    <a:pt x="148" y="47"/>
                  </a:lnTo>
                  <a:lnTo>
                    <a:pt x="151" y="54"/>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9" name="Freeform 2091">
              <a:extLst>
                <a:ext uri="{FF2B5EF4-FFF2-40B4-BE49-F238E27FC236}">
                  <a16:creationId xmlns:a16="http://schemas.microsoft.com/office/drawing/2014/main" id="{BB6773AE-0B3A-44AE-B79C-7364EA41367A}"/>
                </a:ext>
              </a:extLst>
            </p:cNvPr>
            <p:cNvSpPr>
              <a:spLocks/>
            </p:cNvSpPr>
            <p:nvPr/>
          </p:nvSpPr>
          <p:spPr bwMode="auto">
            <a:xfrm>
              <a:off x="9502775" y="1638300"/>
              <a:ext cx="47625" cy="49213"/>
            </a:xfrm>
            <a:custGeom>
              <a:avLst/>
              <a:gdLst>
                <a:gd name="T0" fmla="*/ 154 w 154"/>
                <a:gd name="T1" fmla="*/ 76 h 153"/>
                <a:gd name="T2" fmla="*/ 153 w 154"/>
                <a:gd name="T3" fmla="*/ 92 h 153"/>
                <a:gd name="T4" fmla="*/ 148 w 154"/>
                <a:gd name="T5" fmla="*/ 106 h 153"/>
                <a:gd name="T6" fmla="*/ 142 w 154"/>
                <a:gd name="T7" fmla="*/ 120 h 153"/>
                <a:gd name="T8" fmla="*/ 131 w 154"/>
                <a:gd name="T9" fmla="*/ 131 h 153"/>
                <a:gd name="T10" fmla="*/ 120 w 154"/>
                <a:gd name="T11" fmla="*/ 140 h 153"/>
                <a:gd name="T12" fmla="*/ 107 w 154"/>
                <a:gd name="T13" fmla="*/ 147 h 153"/>
                <a:gd name="T14" fmla="*/ 92 w 154"/>
                <a:gd name="T15" fmla="*/ 152 h 153"/>
                <a:gd name="T16" fmla="*/ 77 w 154"/>
                <a:gd name="T17" fmla="*/ 153 h 153"/>
                <a:gd name="T18" fmla="*/ 69 w 154"/>
                <a:gd name="T19" fmla="*/ 153 h 153"/>
                <a:gd name="T20" fmla="*/ 55 w 154"/>
                <a:gd name="T21" fmla="*/ 150 h 153"/>
                <a:gd name="T22" fmla="*/ 41 w 154"/>
                <a:gd name="T23" fmla="*/ 144 h 153"/>
                <a:gd name="T24" fmla="*/ 28 w 154"/>
                <a:gd name="T25" fmla="*/ 136 h 153"/>
                <a:gd name="T26" fmla="*/ 18 w 154"/>
                <a:gd name="T27" fmla="*/ 126 h 153"/>
                <a:gd name="T28" fmla="*/ 10 w 154"/>
                <a:gd name="T29" fmla="*/ 113 h 153"/>
                <a:gd name="T30" fmla="*/ 3 w 154"/>
                <a:gd name="T31" fmla="*/ 99 h 153"/>
                <a:gd name="T32" fmla="*/ 1 w 154"/>
                <a:gd name="T33" fmla="*/ 84 h 153"/>
                <a:gd name="T34" fmla="*/ 0 w 154"/>
                <a:gd name="T35" fmla="*/ 76 h 153"/>
                <a:gd name="T36" fmla="*/ 2 w 154"/>
                <a:gd name="T37" fmla="*/ 60 h 153"/>
                <a:gd name="T38" fmla="*/ 6 w 154"/>
                <a:gd name="T39" fmla="*/ 47 h 153"/>
                <a:gd name="T40" fmla="*/ 13 w 154"/>
                <a:gd name="T41" fmla="*/ 33 h 153"/>
                <a:gd name="T42" fmla="*/ 22 w 154"/>
                <a:gd name="T43" fmla="*/ 21 h 153"/>
                <a:gd name="T44" fmla="*/ 34 w 154"/>
                <a:gd name="T45" fmla="*/ 12 h 153"/>
                <a:gd name="T46" fmla="*/ 48 w 154"/>
                <a:gd name="T47" fmla="*/ 5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2"/>
                  </a:lnTo>
                  <a:lnTo>
                    <a:pt x="151" y="99"/>
                  </a:lnTo>
                  <a:lnTo>
                    <a:pt x="148" y="106"/>
                  </a:lnTo>
                  <a:lnTo>
                    <a:pt x="145" y="113"/>
                  </a:lnTo>
                  <a:lnTo>
                    <a:pt x="142" y="120"/>
                  </a:lnTo>
                  <a:lnTo>
                    <a:pt x="137" y="126"/>
                  </a:lnTo>
                  <a:lnTo>
                    <a:pt x="131" y="131"/>
                  </a:lnTo>
                  <a:lnTo>
                    <a:pt x="127" y="136"/>
                  </a:lnTo>
                  <a:lnTo>
                    <a:pt x="120" y="140"/>
                  </a:lnTo>
                  <a:lnTo>
                    <a:pt x="114" y="144"/>
                  </a:lnTo>
                  <a:lnTo>
                    <a:pt x="107" y="147"/>
                  </a:lnTo>
                  <a:lnTo>
                    <a:pt x="100" y="150"/>
                  </a:lnTo>
                  <a:lnTo>
                    <a:pt x="92" y="152"/>
                  </a:lnTo>
                  <a:lnTo>
                    <a:pt x="85" y="153"/>
                  </a:lnTo>
                  <a:lnTo>
                    <a:pt x="77" y="153"/>
                  </a:lnTo>
                  <a:lnTo>
                    <a:pt x="77" y="153"/>
                  </a:lnTo>
                  <a:lnTo>
                    <a:pt x="69" y="153"/>
                  </a:lnTo>
                  <a:lnTo>
                    <a:pt x="61" y="152"/>
                  </a:lnTo>
                  <a:lnTo>
                    <a:pt x="55" y="150"/>
                  </a:lnTo>
                  <a:lnTo>
                    <a:pt x="48" y="147"/>
                  </a:lnTo>
                  <a:lnTo>
                    <a:pt x="41" y="144"/>
                  </a:lnTo>
                  <a:lnTo>
                    <a:pt x="34" y="140"/>
                  </a:lnTo>
                  <a:lnTo>
                    <a:pt x="28" y="136"/>
                  </a:lnTo>
                  <a:lnTo>
                    <a:pt x="22" y="131"/>
                  </a:lnTo>
                  <a:lnTo>
                    <a:pt x="18" y="126"/>
                  </a:lnTo>
                  <a:lnTo>
                    <a:pt x="13" y="120"/>
                  </a:lnTo>
                  <a:lnTo>
                    <a:pt x="10" y="113"/>
                  </a:lnTo>
                  <a:lnTo>
                    <a:pt x="6" y="106"/>
                  </a:lnTo>
                  <a:lnTo>
                    <a:pt x="3" y="99"/>
                  </a:lnTo>
                  <a:lnTo>
                    <a:pt x="2" y="92"/>
                  </a:lnTo>
                  <a:lnTo>
                    <a:pt x="1" y="84"/>
                  </a:lnTo>
                  <a:lnTo>
                    <a:pt x="0" y="76"/>
                  </a:lnTo>
                  <a:lnTo>
                    <a:pt x="0" y="76"/>
                  </a:lnTo>
                  <a:lnTo>
                    <a:pt x="1" y="68"/>
                  </a:lnTo>
                  <a:lnTo>
                    <a:pt x="2" y="60"/>
                  </a:lnTo>
                  <a:lnTo>
                    <a:pt x="3" y="54"/>
                  </a:lnTo>
                  <a:lnTo>
                    <a:pt x="6" y="47"/>
                  </a:lnTo>
                  <a:lnTo>
                    <a:pt x="10" y="40"/>
                  </a:lnTo>
                  <a:lnTo>
                    <a:pt x="13" y="33"/>
                  </a:lnTo>
                  <a:lnTo>
                    <a:pt x="18" y="27"/>
                  </a:lnTo>
                  <a:lnTo>
                    <a:pt x="22" y="21"/>
                  </a:lnTo>
                  <a:lnTo>
                    <a:pt x="28" y="17"/>
                  </a:lnTo>
                  <a:lnTo>
                    <a:pt x="34" y="12"/>
                  </a:lnTo>
                  <a:lnTo>
                    <a:pt x="41" y="9"/>
                  </a:lnTo>
                  <a:lnTo>
                    <a:pt x="48" y="5"/>
                  </a:lnTo>
                  <a:lnTo>
                    <a:pt x="55" y="3"/>
                  </a:lnTo>
                  <a:lnTo>
                    <a:pt x="61" y="1"/>
                  </a:lnTo>
                  <a:lnTo>
                    <a:pt x="69" y="0"/>
                  </a:lnTo>
                  <a:lnTo>
                    <a:pt x="77" y="0"/>
                  </a:lnTo>
                  <a:lnTo>
                    <a:pt x="77" y="0"/>
                  </a:lnTo>
                  <a:lnTo>
                    <a:pt x="85" y="0"/>
                  </a:lnTo>
                  <a:lnTo>
                    <a:pt x="92" y="1"/>
                  </a:lnTo>
                  <a:lnTo>
                    <a:pt x="100" y="3"/>
                  </a:lnTo>
                  <a:lnTo>
                    <a:pt x="107" y="5"/>
                  </a:lnTo>
                  <a:lnTo>
                    <a:pt x="114" y="9"/>
                  </a:lnTo>
                  <a:lnTo>
                    <a:pt x="120" y="12"/>
                  </a:lnTo>
                  <a:lnTo>
                    <a:pt x="127" y="17"/>
                  </a:lnTo>
                  <a:lnTo>
                    <a:pt x="131" y="21"/>
                  </a:lnTo>
                  <a:lnTo>
                    <a:pt x="137" y="27"/>
                  </a:lnTo>
                  <a:lnTo>
                    <a:pt x="142" y="33"/>
                  </a:lnTo>
                  <a:lnTo>
                    <a:pt x="145" y="40"/>
                  </a:lnTo>
                  <a:lnTo>
                    <a:pt x="148" y="47"/>
                  </a:lnTo>
                  <a:lnTo>
                    <a:pt x="151" y="54"/>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0" name="Freeform 2092">
              <a:extLst>
                <a:ext uri="{FF2B5EF4-FFF2-40B4-BE49-F238E27FC236}">
                  <a16:creationId xmlns:a16="http://schemas.microsoft.com/office/drawing/2014/main" id="{02B031FE-643B-4E3C-AE2E-E244998D09E4}"/>
                </a:ext>
              </a:extLst>
            </p:cNvPr>
            <p:cNvSpPr>
              <a:spLocks/>
            </p:cNvSpPr>
            <p:nvPr/>
          </p:nvSpPr>
          <p:spPr bwMode="auto">
            <a:xfrm>
              <a:off x="9571038" y="1638300"/>
              <a:ext cx="49213" cy="49213"/>
            </a:xfrm>
            <a:custGeom>
              <a:avLst/>
              <a:gdLst>
                <a:gd name="T0" fmla="*/ 155 w 155"/>
                <a:gd name="T1" fmla="*/ 76 h 153"/>
                <a:gd name="T2" fmla="*/ 154 w 155"/>
                <a:gd name="T3" fmla="*/ 92 h 153"/>
                <a:gd name="T4" fmla="*/ 149 w 155"/>
                <a:gd name="T5" fmla="*/ 106 h 153"/>
                <a:gd name="T6" fmla="*/ 142 w 155"/>
                <a:gd name="T7" fmla="*/ 120 h 153"/>
                <a:gd name="T8" fmla="*/ 132 w 155"/>
                <a:gd name="T9" fmla="*/ 131 h 153"/>
                <a:gd name="T10" fmla="*/ 121 w 155"/>
                <a:gd name="T11" fmla="*/ 140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1 w 155"/>
                <a:gd name="T23" fmla="*/ 144 h 153"/>
                <a:gd name="T24" fmla="*/ 29 w 155"/>
                <a:gd name="T25" fmla="*/ 136 h 153"/>
                <a:gd name="T26" fmla="*/ 18 w 155"/>
                <a:gd name="T27" fmla="*/ 126 h 153"/>
                <a:gd name="T28" fmla="*/ 10 w 155"/>
                <a:gd name="T29" fmla="*/ 113 h 153"/>
                <a:gd name="T30" fmla="*/ 4 w 155"/>
                <a:gd name="T31" fmla="*/ 99 h 153"/>
                <a:gd name="T32" fmla="*/ 1 w 155"/>
                <a:gd name="T33" fmla="*/ 84 h 153"/>
                <a:gd name="T34" fmla="*/ 0 w 155"/>
                <a:gd name="T35" fmla="*/ 76 h 153"/>
                <a:gd name="T36" fmla="*/ 2 w 155"/>
                <a:gd name="T37" fmla="*/ 60 h 153"/>
                <a:gd name="T38" fmla="*/ 7 w 155"/>
                <a:gd name="T39" fmla="*/ 47 h 153"/>
                <a:gd name="T40" fmla="*/ 14 w 155"/>
                <a:gd name="T41" fmla="*/ 33 h 153"/>
                <a:gd name="T42" fmla="*/ 23 w 155"/>
                <a:gd name="T43" fmla="*/ 21 h 153"/>
                <a:gd name="T44" fmla="*/ 35 w 155"/>
                <a:gd name="T45" fmla="*/ 12 h 153"/>
                <a:gd name="T46" fmla="*/ 48 w 155"/>
                <a:gd name="T47" fmla="*/ 5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7 w 155"/>
                <a:gd name="T59" fmla="*/ 17 h 153"/>
                <a:gd name="T60" fmla="*/ 138 w 155"/>
                <a:gd name="T61" fmla="*/ 27 h 153"/>
                <a:gd name="T62" fmla="*/ 146 w 155"/>
                <a:gd name="T63" fmla="*/ 40 h 153"/>
                <a:gd name="T64" fmla="*/ 151 w 155"/>
                <a:gd name="T65" fmla="*/ 54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4" y="92"/>
                  </a:lnTo>
                  <a:lnTo>
                    <a:pt x="151" y="99"/>
                  </a:lnTo>
                  <a:lnTo>
                    <a:pt x="149" y="106"/>
                  </a:lnTo>
                  <a:lnTo>
                    <a:pt x="146" y="113"/>
                  </a:lnTo>
                  <a:lnTo>
                    <a:pt x="142" y="120"/>
                  </a:lnTo>
                  <a:lnTo>
                    <a:pt x="138" y="126"/>
                  </a:lnTo>
                  <a:lnTo>
                    <a:pt x="132" y="131"/>
                  </a:lnTo>
                  <a:lnTo>
                    <a:pt x="127" y="136"/>
                  </a:lnTo>
                  <a:lnTo>
                    <a:pt x="121" y="140"/>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5" y="140"/>
                  </a:lnTo>
                  <a:lnTo>
                    <a:pt x="29" y="136"/>
                  </a:lnTo>
                  <a:lnTo>
                    <a:pt x="23" y="131"/>
                  </a:lnTo>
                  <a:lnTo>
                    <a:pt x="18" y="126"/>
                  </a:lnTo>
                  <a:lnTo>
                    <a:pt x="14" y="120"/>
                  </a:lnTo>
                  <a:lnTo>
                    <a:pt x="10" y="113"/>
                  </a:lnTo>
                  <a:lnTo>
                    <a:pt x="7" y="106"/>
                  </a:lnTo>
                  <a:lnTo>
                    <a:pt x="4" y="99"/>
                  </a:lnTo>
                  <a:lnTo>
                    <a:pt x="2" y="92"/>
                  </a:lnTo>
                  <a:lnTo>
                    <a:pt x="1" y="84"/>
                  </a:lnTo>
                  <a:lnTo>
                    <a:pt x="0" y="76"/>
                  </a:lnTo>
                  <a:lnTo>
                    <a:pt x="0" y="76"/>
                  </a:lnTo>
                  <a:lnTo>
                    <a:pt x="1" y="68"/>
                  </a:lnTo>
                  <a:lnTo>
                    <a:pt x="2" y="60"/>
                  </a:lnTo>
                  <a:lnTo>
                    <a:pt x="4" y="54"/>
                  </a:lnTo>
                  <a:lnTo>
                    <a:pt x="7" y="47"/>
                  </a:lnTo>
                  <a:lnTo>
                    <a:pt x="10" y="40"/>
                  </a:lnTo>
                  <a:lnTo>
                    <a:pt x="14" y="33"/>
                  </a:lnTo>
                  <a:lnTo>
                    <a:pt x="18" y="27"/>
                  </a:lnTo>
                  <a:lnTo>
                    <a:pt x="23" y="21"/>
                  </a:lnTo>
                  <a:lnTo>
                    <a:pt x="29" y="17"/>
                  </a:lnTo>
                  <a:lnTo>
                    <a:pt x="35" y="12"/>
                  </a:lnTo>
                  <a:lnTo>
                    <a:pt x="41" y="9"/>
                  </a:lnTo>
                  <a:lnTo>
                    <a:pt x="48" y="5"/>
                  </a:lnTo>
                  <a:lnTo>
                    <a:pt x="55" y="3"/>
                  </a:lnTo>
                  <a:lnTo>
                    <a:pt x="62" y="1"/>
                  </a:lnTo>
                  <a:lnTo>
                    <a:pt x="70" y="0"/>
                  </a:lnTo>
                  <a:lnTo>
                    <a:pt x="78" y="0"/>
                  </a:lnTo>
                  <a:lnTo>
                    <a:pt x="78" y="0"/>
                  </a:lnTo>
                  <a:lnTo>
                    <a:pt x="86" y="0"/>
                  </a:lnTo>
                  <a:lnTo>
                    <a:pt x="93" y="1"/>
                  </a:lnTo>
                  <a:lnTo>
                    <a:pt x="101" y="3"/>
                  </a:lnTo>
                  <a:lnTo>
                    <a:pt x="108" y="5"/>
                  </a:lnTo>
                  <a:lnTo>
                    <a:pt x="115" y="9"/>
                  </a:lnTo>
                  <a:lnTo>
                    <a:pt x="121" y="12"/>
                  </a:lnTo>
                  <a:lnTo>
                    <a:pt x="127" y="17"/>
                  </a:lnTo>
                  <a:lnTo>
                    <a:pt x="132" y="21"/>
                  </a:lnTo>
                  <a:lnTo>
                    <a:pt x="138" y="27"/>
                  </a:lnTo>
                  <a:lnTo>
                    <a:pt x="142" y="33"/>
                  </a:lnTo>
                  <a:lnTo>
                    <a:pt x="146" y="40"/>
                  </a:lnTo>
                  <a:lnTo>
                    <a:pt x="149" y="47"/>
                  </a:lnTo>
                  <a:lnTo>
                    <a:pt x="151" y="54"/>
                  </a:lnTo>
                  <a:lnTo>
                    <a:pt x="154" y="60"/>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1" name="Freeform 2093">
              <a:extLst>
                <a:ext uri="{FF2B5EF4-FFF2-40B4-BE49-F238E27FC236}">
                  <a16:creationId xmlns:a16="http://schemas.microsoft.com/office/drawing/2014/main" id="{683EBB4E-7E74-422E-B560-4B173F4C65A3}"/>
                </a:ext>
              </a:extLst>
            </p:cNvPr>
            <p:cNvSpPr>
              <a:spLocks/>
            </p:cNvSpPr>
            <p:nvPr/>
          </p:nvSpPr>
          <p:spPr bwMode="auto">
            <a:xfrm>
              <a:off x="9572625" y="1852613"/>
              <a:ext cx="49213" cy="49213"/>
            </a:xfrm>
            <a:custGeom>
              <a:avLst/>
              <a:gdLst>
                <a:gd name="T0" fmla="*/ 153 w 153"/>
                <a:gd name="T1" fmla="*/ 76 h 153"/>
                <a:gd name="T2" fmla="*/ 152 w 153"/>
                <a:gd name="T3" fmla="*/ 91 h 153"/>
                <a:gd name="T4" fmla="*/ 147 w 153"/>
                <a:gd name="T5" fmla="*/ 106 h 153"/>
                <a:gd name="T6" fmla="*/ 141 w 153"/>
                <a:gd name="T7" fmla="*/ 120 h 153"/>
                <a:gd name="T8" fmla="*/ 130 w 153"/>
                <a:gd name="T9" fmla="*/ 131 h 153"/>
                <a:gd name="T10" fmla="*/ 120 w 153"/>
                <a:gd name="T11" fmla="*/ 140 h 153"/>
                <a:gd name="T12" fmla="*/ 106 w 153"/>
                <a:gd name="T13" fmla="*/ 147 h 153"/>
                <a:gd name="T14" fmla="*/ 91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2 w 153"/>
                <a:gd name="T43" fmla="*/ 21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7" y="106"/>
                  </a:lnTo>
                  <a:lnTo>
                    <a:pt x="144" y="113"/>
                  </a:lnTo>
                  <a:lnTo>
                    <a:pt x="141" y="120"/>
                  </a:lnTo>
                  <a:lnTo>
                    <a:pt x="136" y="126"/>
                  </a:lnTo>
                  <a:lnTo>
                    <a:pt x="130" y="131"/>
                  </a:lnTo>
                  <a:lnTo>
                    <a:pt x="126" y="136"/>
                  </a:lnTo>
                  <a:lnTo>
                    <a:pt x="120" y="140"/>
                  </a:lnTo>
                  <a:lnTo>
                    <a:pt x="113" y="144"/>
                  </a:lnTo>
                  <a:lnTo>
                    <a:pt x="106" y="147"/>
                  </a:lnTo>
                  <a:lnTo>
                    <a:pt x="99" y="150"/>
                  </a:lnTo>
                  <a:lnTo>
                    <a:pt x="91" y="152"/>
                  </a:lnTo>
                  <a:lnTo>
                    <a:pt x="84" y="153"/>
                  </a:lnTo>
                  <a:lnTo>
                    <a:pt x="76" y="153"/>
                  </a:lnTo>
                  <a:lnTo>
                    <a:pt x="76" y="153"/>
                  </a:lnTo>
                  <a:lnTo>
                    <a:pt x="68" y="153"/>
                  </a:lnTo>
                  <a:lnTo>
                    <a:pt x="60" y="152"/>
                  </a:lnTo>
                  <a:lnTo>
                    <a:pt x="54" y="150"/>
                  </a:lnTo>
                  <a:lnTo>
                    <a:pt x="47" y="147"/>
                  </a:lnTo>
                  <a:lnTo>
                    <a:pt x="40" y="144"/>
                  </a:lnTo>
                  <a:lnTo>
                    <a:pt x="33" y="140"/>
                  </a:lnTo>
                  <a:lnTo>
                    <a:pt x="27" y="136"/>
                  </a:lnTo>
                  <a:lnTo>
                    <a:pt x="22"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2" y="33"/>
                  </a:lnTo>
                  <a:lnTo>
                    <a:pt x="17" y="27"/>
                  </a:lnTo>
                  <a:lnTo>
                    <a:pt x="22" y="21"/>
                  </a:lnTo>
                  <a:lnTo>
                    <a:pt x="27" y="17"/>
                  </a:lnTo>
                  <a:lnTo>
                    <a:pt x="33" y="12"/>
                  </a:lnTo>
                  <a:lnTo>
                    <a:pt x="40" y="9"/>
                  </a:lnTo>
                  <a:lnTo>
                    <a:pt x="47" y="5"/>
                  </a:lnTo>
                  <a:lnTo>
                    <a:pt x="54" y="3"/>
                  </a:lnTo>
                  <a:lnTo>
                    <a:pt x="60" y="1"/>
                  </a:lnTo>
                  <a:lnTo>
                    <a:pt x="68" y="0"/>
                  </a:lnTo>
                  <a:lnTo>
                    <a:pt x="76" y="0"/>
                  </a:lnTo>
                  <a:lnTo>
                    <a:pt x="76" y="0"/>
                  </a:lnTo>
                  <a:lnTo>
                    <a:pt x="84" y="0"/>
                  </a:lnTo>
                  <a:lnTo>
                    <a:pt x="91" y="1"/>
                  </a:lnTo>
                  <a:lnTo>
                    <a:pt x="99" y="3"/>
                  </a:lnTo>
                  <a:lnTo>
                    <a:pt x="106" y="5"/>
                  </a:lnTo>
                  <a:lnTo>
                    <a:pt x="113" y="9"/>
                  </a:lnTo>
                  <a:lnTo>
                    <a:pt x="120" y="12"/>
                  </a:lnTo>
                  <a:lnTo>
                    <a:pt x="126" y="17"/>
                  </a:lnTo>
                  <a:lnTo>
                    <a:pt x="130" y="21"/>
                  </a:lnTo>
                  <a:lnTo>
                    <a:pt x="136" y="27"/>
                  </a:lnTo>
                  <a:lnTo>
                    <a:pt x="141" y="33"/>
                  </a:lnTo>
                  <a:lnTo>
                    <a:pt x="144" y="40"/>
                  </a:lnTo>
                  <a:lnTo>
                    <a:pt x="147" y="47"/>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2" name="Freeform 2094">
              <a:extLst>
                <a:ext uri="{FF2B5EF4-FFF2-40B4-BE49-F238E27FC236}">
                  <a16:creationId xmlns:a16="http://schemas.microsoft.com/office/drawing/2014/main" id="{3FD0995C-2152-4617-A393-951FFBF54459}"/>
                </a:ext>
              </a:extLst>
            </p:cNvPr>
            <p:cNvSpPr>
              <a:spLocks/>
            </p:cNvSpPr>
            <p:nvPr/>
          </p:nvSpPr>
          <p:spPr bwMode="auto">
            <a:xfrm>
              <a:off x="9572625" y="1922463"/>
              <a:ext cx="49213" cy="49213"/>
            </a:xfrm>
            <a:custGeom>
              <a:avLst/>
              <a:gdLst>
                <a:gd name="T0" fmla="*/ 153 w 153"/>
                <a:gd name="T1" fmla="*/ 76 h 154"/>
                <a:gd name="T2" fmla="*/ 152 w 153"/>
                <a:gd name="T3" fmla="*/ 92 h 154"/>
                <a:gd name="T4" fmla="*/ 147 w 153"/>
                <a:gd name="T5" fmla="*/ 107 h 154"/>
                <a:gd name="T6" fmla="*/ 141 w 153"/>
                <a:gd name="T7" fmla="*/ 120 h 154"/>
                <a:gd name="T8" fmla="*/ 130 w 153"/>
                <a:gd name="T9" fmla="*/ 131 h 154"/>
                <a:gd name="T10" fmla="*/ 120 w 153"/>
                <a:gd name="T11" fmla="*/ 140 h 154"/>
                <a:gd name="T12" fmla="*/ 106 w 153"/>
                <a:gd name="T13" fmla="*/ 147 h 154"/>
                <a:gd name="T14" fmla="*/ 91 w 153"/>
                <a:gd name="T15" fmla="*/ 152 h 154"/>
                <a:gd name="T16" fmla="*/ 76 w 153"/>
                <a:gd name="T17" fmla="*/ 154 h 154"/>
                <a:gd name="T18" fmla="*/ 68 w 153"/>
                <a:gd name="T19" fmla="*/ 153 h 154"/>
                <a:gd name="T20" fmla="*/ 54 w 153"/>
                <a:gd name="T21" fmla="*/ 151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4 h 154"/>
                <a:gd name="T34" fmla="*/ 0 w 153"/>
                <a:gd name="T35" fmla="*/ 76 h 154"/>
                <a:gd name="T36" fmla="*/ 1 w 153"/>
                <a:gd name="T37" fmla="*/ 61 h 154"/>
                <a:gd name="T38" fmla="*/ 5 w 153"/>
                <a:gd name="T39" fmla="*/ 47 h 154"/>
                <a:gd name="T40" fmla="*/ 12 w 153"/>
                <a:gd name="T41" fmla="*/ 34 h 154"/>
                <a:gd name="T42" fmla="*/ 22 w 153"/>
                <a:gd name="T43" fmla="*/ 23 h 154"/>
                <a:gd name="T44" fmla="*/ 33 w 153"/>
                <a:gd name="T45" fmla="*/ 13 h 154"/>
                <a:gd name="T46" fmla="*/ 47 w 153"/>
                <a:gd name="T47" fmla="*/ 5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3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7"/>
                  </a:lnTo>
                  <a:lnTo>
                    <a:pt x="144" y="113"/>
                  </a:lnTo>
                  <a:lnTo>
                    <a:pt x="141" y="120"/>
                  </a:lnTo>
                  <a:lnTo>
                    <a:pt x="136" y="126"/>
                  </a:lnTo>
                  <a:lnTo>
                    <a:pt x="130" y="131"/>
                  </a:lnTo>
                  <a:lnTo>
                    <a:pt x="126" y="136"/>
                  </a:lnTo>
                  <a:lnTo>
                    <a:pt x="120" y="140"/>
                  </a:lnTo>
                  <a:lnTo>
                    <a:pt x="113" y="144"/>
                  </a:lnTo>
                  <a:lnTo>
                    <a:pt x="106" y="147"/>
                  </a:lnTo>
                  <a:lnTo>
                    <a:pt x="99" y="151"/>
                  </a:lnTo>
                  <a:lnTo>
                    <a:pt x="91" y="152"/>
                  </a:lnTo>
                  <a:lnTo>
                    <a:pt x="84" y="153"/>
                  </a:lnTo>
                  <a:lnTo>
                    <a:pt x="76" y="154"/>
                  </a:lnTo>
                  <a:lnTo>
                    <a:pt x="76" y="154"/>
                  </a:lnTo>
                  <a:lnTo>
                    <a:pt x="68" y="153"/>
                  </a:lnTo>
                  <a:lnTo>
                    <a:pt x="60" y="152"/>
                  </a:lnTo>
                  <a:lnTo>
                    <a:pt x="54" y="151"/>
                  </a:lnTo>
                  <a:lnTo>
                    <a:pt x="47" y="147"/>
                  </a:lnTo>
                  <a:lnTo>
                    <a:pt x="40" y="144"/>
                  </a:lnTo>
                  <a:lnTo>
                    <a:pt x="33" y="140"/>
                  </a:lnTo>
                  <a:lnTo>
                    <a:pt x="27" y="136"/>
                  </a:lnTo>
                  <a:lnTo>
                    <a:pt x="22" y="131"/>
                  </a:lnTo>
                  <a:lnTo>
                    <a:pt x="17" y="126"/>
                  </a:lnTo>
                  <a:lnTo>
                    <a:pt x="12" y="120"/>
                  </a:lnTo>
                  <a:lnTo>
                    <a:pt x="9" y="113"/>
                  </a:lnTo>
                  <a:lnTo>
                    <a:pt x="5" y="107"/>
                  </a:lnTo>
                  <a:lnTo>
                    <a:pt x="3" y="99"/>
                  </a:lnTo>
                  <a:lnTo>
                    <a:pt x="1" y="92"/>
                  </a:lnTo>
                  <a:lnTo>
                    <a:pt x="0" y="84"/>
                  </a:lnTo>
                  <a:lnTo>
                    <a:pt x="0" y="76"/>
                  </a:lnTo>
                  <a:lnTo>
                    <a:pt x="0" y="76"/>
                  </a:lnTo>
                  <a:lnTo>
                    <a:pt x="0" y="68"/>
                  </a:lnTo>
                  <a:lnTo>
                    <a:pt x="1" y="61"/>
                  </a:lnTo>
                  <a:lnTo>
                    <a:pt x="3" y="53"/>
                  </a:lnTo>
                  <a:lnTo>
                    <a:pt x="5" y="47"/>
                  </a:lnTo>
                  <a:lnTo>
                    <a:pt x="9" y="40"/>
                  </a:lnTo>
                  <a:lnTo>
                    <a:pt x="12" y="34"/>
                  </a:lnTo>
                  <a:lnTo>
                    <a:pt x="17" y="28"/>
                  </a:lnTo>
                  <a:lnTo>
                    <a:pt x="22" y="23"/>
                  </a:lnTo>
                  <a:lnTo>
                    <a:pt x="27" y="17"/>
                  </a:lnTo>
                  <a:lnTo>
                    <a:pt x="33" y="13"/>
                  </a:lnTo>
                  <a:lnTo>
                    <a:pt x="40" y="9"/>
                  </a:lnTo>
                  <a:lnTo>
                    <a:pt x="47" y="5"/>
                  </a:lnTo>
                  <a:lnTo>
                    <a:pt x="54" y="3"/>
                  </a:lnTo>
                  <a:lnTo>
                    <a:pt x="60" y="1"/>
                  </a:lnTo>
                  <a:lnTo>
                    <a:pt x="68" y="0"/>
                  </a:lnTo>
                  <a:lnTo>
                    <a:pt x="76" y="0"/>
                  </a:lnTo>
                  <a:lnTo>
                    <a:pt x="76" y="0"/>
                  </a:lnTo>
                  <a:lnTo>
                    <a:pt x="84" y="0"/>
                  </a:lnTo>
                  <a:lnTo>
                    <a:pt x="91" y="1"/>
                  </a:lnTo>
                  <a:lnTo>
                    <a:pt x="99" y="3"/>
                  </a:lnTo>
                  <a:lnTo>
                    <a:pt x="106" y="5"/>
                  </a:lnTo>
                  <a:lnTo>
                    <a:pt x="113" y="9"/>
                  </a:lnTo>
                  <a:lnTo>
                    <a:pt x="120" y="13"/>
                  </a:lnTo>
                  <a:lnTo>
                    <a:pt x="126" y="17"/>
                  </a:lnTo>
                  <a:lnTo>
                    <a:pt x="130" y="23"/>
                  </a:lnTo>
                  <a:lnTo>
                    <a:pt x="136" y="28"/>
                  </a:lnTo>
                  <a:lnTo>
                    <a:pt x="141" y="34"/>
                  </a:lnTo>
                  <a:lnTo>
                    <a:pt x="144" y="40"/>
                  </a:lnTo>
                  <a:lnTo>
                    <a:pt x="147" y="47"/>
                  </a:lnTo>
                  <a:lnTo>
                    <a:pt x="150"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3" name="Freeform 2095">
              <a:extLst>
                <a:ext uri="{FF2B5EF4-FFF2-40B4-BE49-F238E27FC236}">
                  <a16:creationId xmlns:a16="http://schemas.microsoft.com/office/drawing/2014/main" id="{07268EC4-7D5C-4DB2-960C-57A4076E790F}"/>
                </a:ext>
              </a:extLst>
            </p:cNvPr>
            <p:cNvSpPr>
              <a:spLocks/>
            </p:cNvSpPr>
            <p:nvPr/>
          </p:nvSpPr>
          <p:spPr bwMode="auto">
            <a:xfrm>
              <a:off x="9642475" y="1852613"/>
              <a:ext cx="49213" cy="49213"/>
            </a:xfrm>
            <a:custGeom>
              <a:avLst/>
              <a:gdLst>
                <a:gd name="T0" fmla="*/ 154 w 154"/>
                <a:gd name="T1" fmla="*/ 76 h 153"/>
                <a:gd name="T2" fmla="*/ 153 w 154"/>
                <a:gd name="T3" fmla="*/ 91 h 153"/>
                <a:gd name="T4" fmla="*/ 148 w 154"/>
                <a:gd name="T5" fmla="*/ 106 h 153"/>
                <a:gd name="T6" fmla="*/ 141 w 154"/>
                <a:gd name="T7" fmla="*/ 120 h 153"/>
                <a:gd name="T8" fmla="*/ 132 w 154"/>
                <a:gd name="T9" fmla="*/ 131 h 153"/>
                <a:gd name="T10" fmla="*/ 121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8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3 w 154"/>
                <a:gd name="T43" fmla="*/ 21 h 153"/>
                <a:gd name="T44" fmla="*/ 34 w 154"/>
                <a:gd name="T45" fmla="*/ 12 h 153"/>
                <a:gd name="T46" fmla="*/ 47 w 154"/>
                <a:gd name="T47" fmla="*/ 5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1"/>
                  </a:lnTo>
                  <a:lnTo>
                    <a:pt x="18"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8"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0"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4" name="Freeform 2096">
              <a:extLst>
                <a:ext uri="{FF2B5EF4-FFF2-40B4-BE49-F238E27FC236}">
                  <a16:creationId xmlns:a16="http://schemas.microsoft.com/office/drawing/2014/main" id="{ACD30A6F-3E1D-4CA5-8FC9-C35D11FFD69D}"/>
                </a:ext>
              </a:extLst>
            </p:cNvPr>
            <p:cNvSpPr>
              <a:spLocks/>
            </p:cNvSpPr>
            <p:nvPr/>
          </p:nvSpPr>
          <p:spPr bwMode="auto">
            <a:xfrm>
              <a:off x="9642475" y="1922463"/>
              <a:ext cx="49213" cy="49213"/>
            </a:xfrm>
            <a:custGeom>
              <a:avLst/>
              <a:gdLst>
                <a:gd name="T0" fmla="*/ 154 w 154"/>
                <a:gd name="T1" fmla="*/ 76 h 154"/>
                <a:gd name="T2" fmla="*/ 153 w 154"/>
                <a:gd name="T3" fmla="*/ 92 h 154"/>
                <a:gd name="T4" fmla="*/ 148 w 154"/>
                <a:gd name="T5" fmla="*/ 107 h 154"/>
                <a:gd name="T6" fmla="*/ 141 w 154"/>
                <a:gd name="T7" fmla="*/ 120 h 154"/>
                <a:gd name="T8" fmla="*/ 132 w 154"/>
                <a:gd name="T9" fmla="*/ 131 h 154"/>
                <a:gd name="T10" fmla="*/ 121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4 h 154"/>
                <a:gd name="T24" fmla="*/ 28 w 154"/>
                <a:gd name="T25" fmla="*/ 136 h 154"/>
                <a:gd name="T26" fmla="*/ 18 w 154"/>
                <a:gd name="T27" fmla="*/ 126 h 154"/>
                <a:gd name="T28" fmla="*/ 9 w 154"/>
                <a:gd name="T29" fmla="*/ 113 h 154"/>
                <a:gd name="T30" fmla="*/ 4 w 154"/>
                <a:gd name="T31" fmla="*/ 99 h 154"/>
                <a:gd name="T32" fmla="*/ 0 w 154"/>
                <a:gd name="T33" fmla="*/ 84 h 154"/>
                <a:gd name="T34" fmla="*/ 0 w 154"/>
                <a:gd name="T35" fmla="*/ 76 h 154"/>
                <a:gd name="T36" fmla="*/ 1 w 154"/>
                <a:gd name="T37" fmla="*/ 61 h 154"/>
                <a:gd name="T38" fmla="*/ 6 w 154"/>
                <a:gd name="T39" fmla="*/ 47 h 154"/>
                <a:gd name="T40" fmla="*/ 13 w 154"/>
                <a:gd name="T41" fmla="*/ 34 h 154"/>
                <a:gd name="T42" fmla="*/ 23 w 154"/>
                <a:gd name="T43" fmla="*/ 23 h 154"/>
                <a:gd name="T44" fmla="*/ 34 w 154"/>
                <a:gd name="T45" fmla="*/ 13 h 154"/>
                <a:gd name="T46" fmla="*/ 47 w 154"/>
                <a:gd name="T47" fmla="*/ 5 h 154"/>
                <a:gd name="T48" fmla="*/ 62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7 w 154"/>
                <a:gd name="T61" fmla="*/ 28 h 154"/>
                <a:gd name="T62" fmla="*/ 145 w 154"/>
                <a:gd name="T63" fmla="*/ 40 h 154"/>
                <a:gd name="T64" fmla="*/ 150 w 154"/>
                <a:gd name="T65" fmla="*/ 53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0" y="99"/>
                  </a:lnTo>
                  <a:lnTo>
                    <a:pt x="148" y="107"/>
                  </a:lnTo>
                  <a:lnTo>
                    <a:pt x="145" y="113"/>
                  </a:lnTo>
                  <a:lnTo>
                    <a:pt x="141" y="120"/>
                  </a:lnTo>
                  <a:lnTo>
                    <a:pt x="137" y="126"/>
                  </a:lnTo>
                  <a:lnTo>
                    <a:pt x="132" y="131"/>
                  </a:lnTo>
                  <a:lnTo>
                    <a:pt x="126" y="136"/>
                  </a:lnTo>
                  <a:lnTo>
                    <a:pt x="121" y="140"/>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4" y="140"/>
                  </a:lnTo>
                  <a:lnTo>
                    <a:pt x="28" y="136"/>
                  </a:lnTo>
                  <a:lnTo>
                    <a:pt x="23" y="131"/>
                  </a:lnTo>
                  <a:lnTo>
                    <a:pt x="18" y="126"/>
                  </a:lnTo>
                  <a:lnTo>
                    <a:pt x="13" y="120"/>
                  </a:lnTo>
                  <a:lnTo>
                    <a:pt x="9" y="113"/>
                  </a:lnTo>
                  <a:lnTo>
                    <a:pt x="6" y="107"/>
                  </a:lnTo>
                  <a:lnTo>
                    <a:pt x="4" y="99"/>
                  </a:lnTo>
                  <a:lnTo>
                    <a:pt x="1" y="92"/>
                  </a:lnTo>
                  <a:lnTo>
                    <a:pt x="0" y="84"/>
                  </a:lnTo>
                  <a:lnTo>
                    <a:pt x="0" y="76"/>
                  </a:lnTo>
                  <a:lnTo>
                    <a:pt x="0" y="76"/>
                  </a:lnTo>
                  <a:lnTo>
                    <a:pt x="0" y="68"/>
                  </a:lnTo>
                  <a:lnTo>
                    <a:pt x="1" y="61"/>
                  </a:lnTo>
                  <a:lnTo>
                    <a:pt x="4" y="53"/>
                  </a:lnTo>
                  <a:lnTo>
                    <a:pt x="6" y="47"/>
                  </a:lnTo>
                  <a:lnTo>
                    <a:pt x="9" y="40"/>
                  </a:lnTo>
                  <a:lnTo>
                    <a:pt x="13" y="34"/>
                  </a:lnTo>
                  <a:lnTo>
                    <a:pt x="18" y="28"/>
                  </a:lnTo>
                  <a:lnTo>
                    <a:pt x="23" y="23"/>
                  </a:lnTo>
                  <a:lnTo>
                    <a:pt x="28" y="17"/>
                  </a:lnTo>
                  <a:lnTo>
                    <a:pt x="34"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3"/>
                  </a:lnTo>
                  <a:lnTo>
                    <a:pt x="126" y="17"/>
                  </a:lnTo>
                  <a:lnTo>
                    <a:pt x="132" y="23"/>
                  </a:lnTo>
                  <a:lnTo>
                    <a:pt x="137" y="28"/>
                  </a:lnTo>
                  <a:lnTo>
                    <a:pt x="141" y="34"/>
                  </a:lnTo>
                  <a:lnTo>
                    <a:pt x="145" y="40"/>
                  </a:lnTo>
                  <a:lnTo>
                    <a:pt x="148" y="47"/>
                  </a:lnTo>
                  <a:lnTo>
                    <a:pt x="150" y="53"/>
                  </a:lnTo>
                  <a:lnTo>
                    <a:pt x="153"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5" name="Freeform 2097">
              <a:extLst>
                <a:ext uri="{FF2B5EF4-FFF2-40B4-BE49-F238E27FC236}">
                  <a16:creationId xmlns:a16="http://schemas.microsoft.com/office/drawing/2014/main" id="{0F85DCDF-F2A8-4A59-BC84-C2339211BEC2}"/>
                </a:ext>
              </a:extLst>
            </p:cNvPr>
            <p:cNvSpPr>
              <a:spLocks/>
            </p:cNvSpPr>
            <p:nvPr/>
          </p:nvSpPr>
          <p:spPr bwMode="auto">
            <a:xfrm>
              <a:off x="9642475" y="2063750"/>
              <a:ext cx="49213" cy="49213"/>
            </a:xfrm>
            <a:custGeom>
              <a:avLst/>
              <a:gdLst>
                <a:gd name="T0" fmla="*/ 154 w 154"/>
                <a:gd name="T1" fmla="*/ 76 h 153"/>
                <a:gd name="T2" fmla="*/ 153 w 154"/>
                <a:gd name="T3" fmla="*/ 92 h 153"/>
                <a:gd name="T4" fmla="*/ 148 w 154"/>
                <a:gd name="T5" fmla="*/ 106 h 153"/>
                <a:gd name="T6" fmla="*/ 141 w 154"/>
                <a:gd name="T7" fmla="*/ 120 h 153"/>
                <a:gd name="T8" fmla="*/ 132 w 154"/>
                <a:gd name="T9" fmla="*/ 131 h 153"/>
                <a:gd name="T10" fmla="*/ 121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8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1 h 153"/>
                <a:gd name="T38" fmla="*/ 6 w 154"/>
                <a:gd name="T39" fmla="*/ 47 h 153"/>
                <a:gd name="T40" fmla="*/ 13 w 154"/>
                <a:gd name="T41" fmla="*/ 33 h 153"/>
                <a:gd name="T42" fmla="*/ 23 w 154"/>
                <a:gd name="T43" fmla="*/ 23 h 153"/>
                <a:gd name="T44" fmla="*/ 34 w 154"/>
                <a:gd name="T45" fmla="*/ 12 h 153"/>
                <a:gd name="T46" fmla="*/ 47 w 154"/>
                <a:gd name="T47" fmla="*/ 5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2"/>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1"/>
                  </a:lnTo>
                  <a:lnTo>
                    <a:pt x="18" y="126"/>
                  </a:lnTo>
                  <a:lnTo>
                    <a:pt x="13" y="120"/>
                  </a:lnTo>
                  <a:lnTo>
                    <a:pt x="9" y="113"/>
                  </a:lnTo>
                  <a:lnTo>
                    <a:pt x="6" y="106"/>
                  </a:lnTo>
                  <a:lnTo>
                    <a:pt x="4" y="99"/>
                  </a:lnTo>
                  <a:lnTo>
                    <a:pt x="1" y="92"/>
                  </a:lnTo>
                  <a:lnTo>
                    <a:pt x="0" y="84"/>
                  </a:lnTo>
                  <a:lnTo>
                    <a:pt x="0" y="76"/>
                  </a:lnTo>
                  <a:lnTo>
                    <a:pt x="0" y="76"/>
                  </a:lnTo>
                  <a:lnTo>
                    <a:pt x="0" y="68"/>
                  </a:lnTo>
                  <a:lnTo>
                    <a:pt x="1" y="61"/>
                  </a:lnTo>
                  <a:lnTo>
                    <a:pt x="4" y="53"/>
                  </a:lnTo>
                  <a:lnTo>
                    <a:pt x="6" y="47"/>
                  </a:lnTo>
                  <a:lnTo>
                    <a:pt x="9" y="40"/>
                  </a:lnTo>
                  <a:lnTo>
                    <a:pt x="13" y="33"/>
                  </a:lnTo>
                  <a:lnTo>
                    <a:pt x="18" y="27"/>
                  </a:lnTo>
                  <a:lnTo>
                    <a:pt x="23" y="23"/>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3"/>
                  </a:lnTo>
                  <a:lnTo>
                    <a:pt x="137" y="27"/>
                  </a:lnTo>
                  <a:lnTo>
                    <a:pt x="141" y="33"/>
                  </a:lnTo>
                  <a:lnTo>
                    <a:pt x="145" y="40"/>
                  </a:lnTo>
                  <a:lnTo>
                    <a:pt x="148" y="47"/>
                  </a:lnTo>
                  <a:lnTo>
                    <a:pt x="150" y="53"/>
                  </a:lnTo>
                  <a:lnTo>
                    <a:pt x="153"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6" name="Freeform 2098">
              <a:extLst>
                <a:ext uri="{FF2B5EF4-FFF2-40B4-BE49-F238E27FC236}">
                  <a16:creationId xmlns:a16="http://schemas.microsoft.com/office/drawing/2014/main" id="{8C2582C1-2EAF-4CEE-BFF9-DCB5423ACDEC}"/>
                </a:ext>
              </a:extLst>
            </p:cNvPr>
            <p:cNvSpPr>
              <a:spLocks/>
            </p:cNvSpPr>
            <p:nvPr/>
          </p:nvSpPr>
          <p:spPr bwMode="auto">
            <a:xfrm>
              <a:off x="9642475" y="2135188"/>
              <a:ext cx="49213" cy="47625"/>
            </a:xfrm>
            <a:custGeom>
              <a:avLst/>
              <a:gdLst>
                <a:gd name="T0" fmla="*/ 154 w 154"/>
                <a:gd name="T1" fmla="*/ 77 h 154"/>
                <a:gd name="T2" fmla="*/ 153 w 154"/>
                <a:gd name="T3" fmla="*/ 92 h 154"/>
                <a:gd name="T4" fmla="*/ 148 w 154"/>
                <a:gd name="T5" fmla="*/ 107 h 154"/>
                <a:gd name="T6" fmla="*/ 141 w 154"/>
                <a:gd name="T7" fmla="*/ 120 h 154"/>
                <a:gd name="T8" fmla="*/ 132 w 154"/>
                <a:gd name="T9" fmla="*/ 131 h 154"/>
                <a:gd name="T10" fmla="*/ 121 w 154"/>
                <a:gd name="T11" fmla="*/ 140 h 154"/>
                <a:gd name="T12" fmla="*/ 107 w 154"/>
                <a:gd name="T13" fmla="*/ 148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8 w 154"/>
                <a:gd name="T27" fmla="*/ 126 h 154"/>
                <a:gd name="T28" fmla="*/ 9 w 154"/>
                <a:gd name="T29" fmla="*/ 114 h 154"/>
                <a:gd name="T30" fmla="*/ 4 w 154"/>
                <a:gd name="T31" fmla="*/ 100 h 154"/>
                <a:gd name="T32" fmla="*/ 0 w 154"/>
                <a:gd name="T33" fmla="*/ 84 h 154"/>
                <a:gd name="T34" fmla="*/ 0 w 154"/>
                <a:gd name="T35" fmla="*/ 77 h 154"/>
                <a:gd name="T36" fmla="*/ 1 w 154"/>
                <a:gd name="T37" fmla="*/ 61 h 154"/>
                <a:gd name="T38" fmla="*/ 6 w 154"/>
                <a:gd name="T39" fmla="*/ 47 h 154"/>
                <a:gd name="T40" fmla="*/ 13 w 154"/>
                <a:gd name="T41" fmla="*/ 34 h 154"/>
                <a:gd name="T42" fmla="*/ 23 w 154"/>
                <a:gd name="T43" fmla="*/ 23 h 154"/>
                <a:gd name="T44" fmla="*/ 34 w 154"/>
                <a:gd name="T45" fmla="*/ 13 h 154"/>
                <a:gd name="T46" fmla="*/ 47 w 154"/>
                <a:gd name="T47" fmla="*/ 5 h 154"/>
                <a:gd name="T48" fmla="*/ 62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7 w 154"/>
                <a:gd name="T61" fmla="*/ 28 h 154"/>
                <a:gd name="T62" fmla="*/ 145 w 154"/>
                <a:gd name="T63" fmla="*/ 40 h 154"/>
                <a:gd name="T64" fmla="*/ 150 w 154"/>
                <a:gd name="T65" fmla="*/ 55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3" y="92"/>
                  </a:lnTo>
                  <a:lnTo>
                    <a:pt x="150" y="100"/>
                  </a:lnTo>
                  <a:lnTo>
                    <a:pt x="148" y="107"/>
                  </a:lnTo>
                  <a:lnTo>
                    <a:pt x="145" y="114"/>
                  </a:lnTo>
                  <a:lnTo>
                    <a:pt x="141" y="120"/>
                  </a:lnTo>
                  <a:lnTo>
                    <a:pt x="137" y="126"/>
                  </a:lnTo>
                  <a:lnTo>
                    <a:pt x="132" y="131"/>
                  </a:lnTo>
                  <a:lnTo>
                    <a:pt x="126" y="136"/>
                  </a:lnTo>
                  <a:lnTo>
                    <a:pt x="121" y="140"/>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0" y="145"/>
                  </a:lnTo>
                  <a:lnTo>
                    <a:pt x="34" y="140"/>
                  </a:lnTo>
                  <a:lnTo>
                    <a:pt x="28" y="136"/>
                  </a:lnTo>
                  <a:lnTo>
                    <a:pt x="23" y="131"/>
                  </a:lnTo>
                  <a:lnTo>
                    <a:pt x="18" y="126"/>
                  </a:lnTo>
                  <a:lnTo>
                    <a:pt x="13" y="120"/>
                  </a:lnTo>
                  <a:lnTo>
                    <a:pt x="9" y="114"/>
                  </a:lnTo>
                  <a:lnTo>
                    <a:pt x="6" y="107"/>
                  </a:lnTo>
                  <a:lnTo>
                    <a:pt x="4" y="100"/>
                  </a:lnTo>
                  <a:lnTo>
                    <a:pt x="1" y="92"/>
                  </a:lnTo>
                  <a:lnTo>
                    <a:pt x="0" y="84"/>
                  </a:lnTo>
                  <a:lnTo>
                    <a:pt x="0" y="77"/>
                  </a:lnTo>
                  <a:lnTo>
                    <a:pt x="0" y="77"/>
                  </a:lnTo>
                  <a:lnTo>
                    <a:pt x="0" y="69"/>
                  </a:lnTo>
                  <a:lnTo>
                    <a:pt x="1" y="61"/>
                  </a:lnTo>
                  <a:lnTo>
                    <a:pt x="4" y="55"/>
                  </a:lnTo>
                  <a:lnTo>
                    <a:pt x="6" y="47"/>
                  </a:lnTo>
                  <a:lnTo>
                    <a:pt x="9" y="40"/>
                  </a:lnTo>
                  <a:lnTo>
                    <a:pt x="13" y="34"/>
                  </a:lnTo>
                  <a:lnTo>
                    <a:pt x="18" y="28"/>
                  </a:lnTo>
                  <a:lnTo>
                    <a:pt x="23" y="23"/>
                  </a:lnTo>
                  <a:lnTo>
                    <a:pt x="28" y="18"/>
                  </a:lnTo>
                  <a:lnTo>
                    <a:pt x="34" y="13"/>
                  </a:lnTo>
                  <a:lnTo>
                    <a:pt x="40" y="9"/>
                  </a:lnTo>
                  <a:lnTo>
                    <a:pt x="47" y="5"/>
                  </a:lnTo>
                  <a:lnTo>
                    <a:pt x="54" y="3"/>
                  </a:lnTo>
                  <a:lnTo>
                    <a:pt x="62" y="2"/>
                  </a:lnTo>
                  <a:lnTo>
                    <a:pt x="69" y="1"/>
                  </a:lnTo>
                  <a:lnTo>
                    <a:pt x="77" y="0"/>
                  </a:lnTo>
                  <a:lnTo>
                    <a:pt x="77" y="0"/>
                  </a:lnTo>
                  <a:lnTo>
                    <a:pt x="85" y="1"/>
                  </a:lnTo>
                  <a:lnTo>
                    <a:pt x="93" y="2"/>
                  </a:lnTo>
                  <a:lnTo>
                    <a:pt x="100" y="3"/>
                  </a:lnTo>
                  <a:lnTo>
                    <a:pt x="107" y="5"/>
                  </a:lnTo>
                  <a:lnTo>
                    <a:pt x="114" y="9"/>
                  </a:lnTo>
                  <a:lnTo>
                    <a:pt x="121" y="13"/>
                  </a:lnTo>
                  <a:lnTo>
                    <a:pt x="126" y="18"/>
                  </a:lnTo>
                  <a:lnTo>
                    <a:pt x="132" y="23"/>
                  </a:lnTo>
                  <a:lnTo>
                    <a:pt x="137" y="28"/>
                  </a:lnTo>
                  <a:lnTo>
                    <a:pt x="141" y="34"/>
                  </a:lnTo>
                  <a:lnTo>
                    <a:pt x="145" y="40"/>
                  </a:lnTo>
                  <a:lnTo>
                    <a:pt x="148" y="47"/>
                  </a:lnTo>
                  <a:lnTo>
                    <a:pt x="150" y="55"/>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7" name="Freeform 2099">
              <a:extLst>
                <a:ext uri="{FF2B5EF4-FFF2-40B4-BE49-F238E27FC236}">
                  <a16:creationId xmlns:a16="http://schemas.microsoft.com/office/drawing/2014/main" id="{DA7D6052-A904-430A-96D8-E3F16FA9C8A3}"/>
                </a:ext>
              </a:extLst>
            </p:cNvPr>
            <p:cNvSpPr>
              <a:spLocks/>
            </p:cNvSpPr>
            <p:nvPr/>
          </p:nvSpPr>
          <p:spPr bwMode="auto">
            <a:xfrm>
              <a:off x="9223375" y="1852613"/>
              <a:ext cx="49213" cy="49213"/>
            </a:xfrm>
            <a:custGeom>
              <a:avLst/>
              <a:gdLst>
                <a:gd name="T0" fmla="*/ 154 w 154"/>
                <a:gd name="T1" fmla="*/ 76 h 153"/>
                <a:gd name="T2" fmla="*/ 152 w 154"/>
                <a:gd name="T3" fmla="*/ 91 h 153"/>
                <a:gd name="T4" fmla="*/ 147 w 154"/>
                <a:gd name="T5" fmla="*/ 106 h 153"/>
                <a:gd name="T6" fmla="*/ 141 w 154"/>
                <a:gd name="T7" fmla="*/ 120 h 153"/>
                <a:gd name="T8" fmla="*/ 131 w 154"/>
                <a:gd name="T9" fmla="*/ 131 h 153"/>
                <a:gd name="T10" fmla="*/ 120 w 154"/>
                <a:gd name="T11" fmla="*/ 140 h 153"/>
                <a:gd name="T12" fmla="*/ 107 w 154"/>
                <a:gd name="T13" fmla="*/ 147 h 153"/>
                <a:gd name="T14" fmla="*/ 93 w 154"/>
                <a:gd name="T15" fmla="*/ 152 h 153"/>
                <a:gd name="T16" fmla="*/ 77 w 154"/>
                <a:gd name="T17" fmla="*/ 153 h 153"/>
                <a:gd name="T18" fmla="*/ 70 w 154"/>
                <a:gd name="T19" fmla="*/ 153 h 153"/>
                <a:gd name="T20" fmla="*/ 54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99 h 153"/>
                <a:gd name="T32" fmla="*/ 1 w 154"/>
                <a:gd name="T33" fmla="*/ 84 h 153"/>
                <a:gd name="T34" fmla="*/ 0 w 154"/>
                <a:gd name="T35" fmla="*/ 76 h 153"/>
                <a:gd name="T36" fmla="*/ 2 w 154"/>
                <a:gd name="T37" fmla="*/ 60 h 153"/>
                <a:gd name="T38" fmla="*/ 6 w 154"/>
                <a:gd name="T39" fmla="*/ 47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7 w 154"/>
                <a:gd name="T51" fmla="*/ 0 h 153"/>
                <a:gd name="T52" fmla="*/ 85 w 154"/>
                <a:gd name="T53" fmla="*/ 0 h 153"/>
                <a:gd name="T54" fmla="*/ 99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1"/>
                  </a:lnTo>
                  <a:lnTo>
                    <a:pt x="151" y="99"/>
                  </a:lnTo>
                  <a:lnTo>
                    <a:pt x="147" y="106"/>
                  </a:lnTo>
                  <a:lnTo>
                    <a:pt x="145" y="113"/>
                  </a:lnTo>
                  <a:lnTo>
                    <a:pt x="141" y="120"/>
                  </a:lnTo>
                  <a:lnTo>
                    <a:pt x="136" y="126"/>
                  </a:lnTo>
                  <a:lnTo>
                    <a:pt x="131" y="131"/>
                  </a:lnTo>
                  <a:lnTo>
                    <a:pt x="126" y="136"/>
                  </a:lnTo>
                  <a:lnTo>
                    <a:pt x="120" y="140"/>
                  </a:lnTo>
                  <a:lnTo>
                    <a:pt x="113" y="144"/>
                  </a:lnTo>
                  <a:lnTo>
                    <a:pt x="107" y="147"/>
                  </a:lnTo>
                  <a:lnTo>
                    <a:pt x="99" y="150"/>
                  </a:lnTo>
                  <a:lnTo>
                    <a:pt x="93" y="152"/>
                  </a:lnTo>
                  <a:lnTo>
                    <a:pt x="85" y="153"/>
                  </a:lnTo>
                  <a:lnTo>
                    <a:pt x="77" y="153"/>
                  </a:lnTo>
                  <a:lnTo>
                    <a:pt x="77" y="153"/>
                  </a:lnTo>
                  <a:lnTo>
                    <a:pt x="70" y="153"/>
                  </a:lnTo>
                  <a:lnTo>
                    <a:pt x="62" y="152"/>
                  </a:lnTo>
                  <a:lnTo>
                    <a:pt x="54" y="150"/>
                  </a:lnTo>
                  <a:lnTo>
                    <a:pt x="47" y="147"/>
                  </a:lnTo>
                  <a:lnTo>
                    <a:pt x="40" y="144"/>
                  </a:lnTo>
                  <a:lnTo>
                    <a:pt x="34" y="140"/>
                  </a:lnTo>
                  <a:lnTo>
                    <a:pt x="28" y="136"/>
                  </a:lnTo>
                  <a:lnTo>
                    <a:pt x="23" y="131"/>
                  </a:lnTo>
                  <a:lnTo>
                    <a:pt x="18" y="126"/>
                  </a:lnTo>
                  <a:lnTo>
                    <a:pt x="14" y="120"/>
                  </a:lnTo>
                  <a:lnTo>
                    <a:pt x="9" y="113"/>
                  </a:lnTo>
                  <a:lnTo>
                    <a:pt x="6" y="106"/>
                  </a:lnTo>
                  <a:lnTo>
                    <a:pt x="3" y="99"/>
                  </a:lnTo>
                  <a:lnTo>
                    <a:pt x="2" y="91"/>
                  </a:lnTo>
                  <a:lnTo>
                    <a:pt x="1" y="84"/>
                  </a:lnTo>
                  <a:lnTo>
                    <a:pt x="0" y="76"/>
                  </a:lnTo>
                  <a:lnTo>
                    <a:pt x="0" y="76"/>
                  </a:lnTo>
                  <a:lnTo>
                    <a:pt x="1" y="68"/>
                  </a:lnTo>
                  <a:lnTo>
                    <a:pt x="2" y="60"/>
                  </a:lnTo>
                  <a:lnTo>
                    <a:pt x="3" y="53"/>
                  </a:lnTo>
                  <a:lnTo>
                    <a:pt x="6" y="47"/>
                  </a:lnTo>
                  <a:lnTo>
                    <a:pt x="9" y="40"/>
                  </a:lnTo>
                  <a:lnTo>
                    <a:pt x="14" y="33"/>
                  </a:lnTo>
                  <a:lnTo>
                    <a:pt x="18" y="27"/>
                  </a:lnTo>
                  <a:lnTo>
                    <a:pt x="23" y="21"/>
                  </a:lnTo>
                  <a:lnTo>
                    <a:pt x="28" y="17"/>
                  </a:lnTo>
                  <a:lnTo>
                    <a:pt x="34" y="12"/>
                  </a:lnTo>
                  <a:lnTo>
                    <a:pt x="40" y="9"/>
                  </a:lnTo>
                  <a:lnTo>
                    <a:pt x="47" y="5"/>
                  </a:lnTo>
                  <a:lnTo>
                    <a:pt x="54" y="3"/>
                  </a:lnTo>
                  <a:lnTo>
                    <a:pt x="62" y="1"/>
                  </a:lnTo>
                  <a:lnTo>
                    <a:pt x="70" y="0"/>
                  </a:lnTo>
                  <a:lnTo>
                    <a:pt x="77" y="0"/>
                  </a:lnTo>
                  <a:lnTo>
                    <a:pt x="77" y="0"/>
                  </a:lnTo>
                  <a:lnTo>
                    <a:pt x="85" y="0"/>
                  </a:lnTo>
                  <a:lnTo>
                    <a:pt x="93" y="1"/>
                  </a:lnTo>
                  <a:lnTo>
                    <a:pt x="99" y="3"/>
                  </a:lnTo>
                  <a:lnTo>
                    <a:pt x="107" y="5"/>
                  </a:lnTo>
                  <a:lnTo>
                    <a:pt x="113" y="9"/>
                  </a:lnTo>
                  <a:lnTo>
                    <a:pt x="120" y="12"/>
                  </a:lnTo>
                  <a:lnTo>
                    <a:pt x="126" y="17"/>
                  </a:lnTo>
                  <a:lnTo>
                    <a:pt x="131" y="21"/>
                  </a:lnTo>
                  <a:lnTo>
                    <a:pt x="136" y="27"/>
                  </a:lnTo>
                  <a:lnTo>
                    <a:pt x="141" y="33"/>
                  </a:lnTo>
                  <a:lnTo>
                    <a:pt x="145" y="40"/>
                  </a:lnTo>
                  <a:lnTo>
                    <a:pt x="147" y="47"/>
                  </a:lnTo>
                  <a:lnTo>
                    <a:pt x="151" y="53"/>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8" name="Freeform 2100">
              <a:extLst>
                <a:ext uri="{FF2B5EF4-FFF2-40B4-BE49-F238E27FC236}">
                  <a16:creationId xmlns:a16="http://schemas.microsoft.com/office/drawing/2014/main" id="{84D8126F-4924-4E28-A182-98E730AD0E80}"/>
                </a:ext>
              </a:extLst>
            </p:cNvPr>
            <p:cNvSpPr>
              <a:spLocks/>
            </p:cNvSpPr>
            <p:nvPr/>
          </p:nvSpPr>
          <p:spPr bwMode="auto">
            <a:xfrm>
              <a:off x="9223375" y="1922463"/>
              <a:ext cx="49213" cy="49213"/>
            </a:xfrm>
            <a:custGeom>
              <a:avLst/>
              <a:gdLst>
                <a:gd name="T0" fmla="*/ 154 w 154"/>
                <a:gd name="T1" fmla="*/ 76 h 154"/>
                <a:gd name="T2" fmla="*/ 152 w 154"/>
                <a:gd name="T3" fmla="*/ 92 h 154"/>
                <a:gd name="T4" fmla="*/ 147 w 154"/>
                <a:gd name="T5" fmla="*/ 107 h 154"/>
                <a:gd name="T6" fmla="*/ 141 w 154"/>
                <a:gd name="T7" fmla="*/ 120 h 154"/>
                <a:gd name="T8" fmla="*/ 131 w 154"/>
                <a:gd name="T9" fmla="*/ 131 h 154"/>
                <a:gd name="T10" fmla="*/ 120 w 154"/>
                <a:gd name="T11" fmla="*/ 140 h 154"/>
                <a:gd name="T12" fmla="*/ 107 w 154"/>
                <a:gd name="T13" fmla="*/ 147 h 154"/>
                <a:gd name="T14" fmla="*/ 93 w 154"/>
                <a:gd name="T15" fmla="*/ 152 h 154"/>
                <a:gd name="T16" fmla="*/ 77 w 154"/>
                <a:gd name="T17" fmla="*/ 154 h 154"/>
                <a:gd name="T18" fmla="*/ 70 w 154"/>
                <a:gd name="T19" fmla="*/ 153 h 154"/>
                <a:gd name="T20" fmla="*/ 54 w 154"/>
                <a:gd name="T21" fmla="*/ 151 h 154"/>
                <a:gd name="T22" fmla="*/ 40 w 154"/>
                <a:gd name="T23" fmla="*/ 144 h 154"/>
                <a:gd name="T24" fmla="*/ 28 w 154"/>
                <a:gd name="T25" fmla="*/ 136 h 154"/>
                <a:gd name="T26" fmla="*/ 18 w 154"/>
                <a:gd name="T27" fmla="*/ 126 h 154"/>
                <a:gd name="T28" fmla="*/ 9 w 154"/>
                <a:gd name="T29" fmla="*/ 113 h 154"/>
                <a:gd name="T30" fmla="*/ 3 w 154"/>
                <a:gd name="T31" fmla="*/ 99 h 154"/>
                <a:gd name="T32" fmla="*/ 1 w 154"/>
                <a:gd name="T33" fmla="*/ 84 h 154"/>
                <a:gd name="T34" fmla="*/ 0 w 154"/>
                <a:gd name="T35" fmla="*/ 76 h 154"/>
                <a:gd name="T36" fmla="*/ 2 w 154"/>
                <a:gd name="T37" fmla="*/ 61 h 154"/>
                <a:gd name="T38" fmla="*/ 6 w 154"/>
                <a:gd name="T39" fmla="*/ 47 h 154"/>
                <a:gd name="T40" fmla="*/ 14 w 154"/>
                <a:gd name="T41" fmla="*/ 34 h 154"/>
                <a:gd name="T42" fmla="*/ 23 w 154"/>
                <a:gd name="T43" fmla="*/ 23 h 154"/>
                <a:gd name="T44" fmla="*/ 34 w 154"/>
                <a:gd name="T45" fmla="*/ 13 h 154"/>
                <a:gd name="T46" fmla="*/ 47 w 154"/>
                <a:gd name="T47" fmla="*/ 5 h 154"/>
                <a:gd name="T48" fmla="*/ 62 w 154"/>
                <a:gd name="T49" fmla="*/ 1 h 154"/>
                <a:gd name="T50" fmla="*/ 77 w 154"/>
                <a:gd name="T51" fmla="*/ 0 h 154"/>
                <a:gd name="T52" fmla="*/ 85 w 154"/>
                <a:gd name="T53" fmla="*/ 0 h 154"/>
                <a:gd name="T54" fmla="*/ 99 w 154"/>
                <a:gd name="T55" fmla="*/ 3 h 154"/>
                <a:gd name="T56" fmla="*/ 113 w 154"/>
                <a:gd name="T57" fmla="*/ 9 h 154"/>
                <a:gd name="T58" fmla="*/ 126 w 154"/>
                <a:gd name="T59" fmla="*/ 17 h 154"/>
                <a:gd name="T60" fmla="*/ 136 w 154"/>
                <a:gd name="T61" fmla="*/ 28 h 154"/>
                <a:gd name="T62" fmla="*/ 145 w 154"/>
                <a:gd name="T63" fmla="*/ 40 h 154"/>
                <a:gd name="T64" fmla="*/ 151 w 154"/>
                <a:gd name="T65" fmla="*/ 53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7" y="107"/>
                  </a:lnTo>
                  <a:lnTo>
                    <a:pt x="145" y="113"/>
                  </a:lnTo>
                  <a:lnTo>
                    <a:pt x="141" y="120"/>
                  </a:lnTo>
                  <a:lnTo>
                    <a:pt x="136" y="126"/>
                  </a:lnTo>
                  <a:lnTo>
                    <a:pt x="131" y="131"/>
                  </a:lnTo>
                  <a:lnTo>
                    <a:pt x="126" y="136"/>
                  </a:lnTo>
                  <a:lnTo>
                    <a:pt x="120" y="140"/>
                  </a:lnTo>
                  <a:lnTo>
                    <a:pt x="113" y="144"/>
                  </a:lnTo>
                  <a:lnTo>
                    <a:pt x="107" y="147"/>
                  </a:lnTo>
                  <a:lnTo>
                    <a:pt x="99" y="151"/>
                  </a:lnTo>
                  <a:lnTo>
                    <a:pt x="93" y="152"/>
                  </a:lnTo>
                  <a:lnTo>
                    <a:pt x="85" y="153"/>
                  </a:lnTo>
                  <a:lnTo>
                    <a:pt x="77" y="154"/>
                  </a:lnTo>
                  <a:lnTo>
                    <a:pt x="77" y="154"/>
                  </a:lnTo>
                  <a:lnTo>
                    <a:pt x="70" y="153"/>
                  </a:lnTo>
                  <a:lnTo>
                    <a:pt x="62" y="152"/>
                  </a:lnTo>
                  <a:lnTo>
                    <a:pt x="54" y="151"/>
                  </a:lnTo>
                  <a:lnTo>
                    <a:pt x="47" y="147"/>
                  </a:lnTo>
                  <a:lnTo>
                    <a:pt x="40" y="144"/>
                  </a:lnTo>
                  <a:lnTo>
                    <a:pt x="34" y="140"/>
                  </a:lnTo>
                  <a:lnTo>
                    <a:pt x="28" y="136"/>
                  </a:lnTo>
                  <a:lnTo>
                    <a:pt x="23" y="131"/>
                  </a:lnTo>
                  <a:lnTo>
                    <a:pt x="18" y="126"/>
                  </a:lnTo>
                  <a:lnTo>
                    <a:pt x="14" y="120"/>
                  </a:lnTo>
                  <a:lnTo>
                    <a:pt x="9" y="113"/>
                  </a:lnTo>
                  <a:lnTo>
                    <a:pt x="6" y="107"/>
                  </a:lnTo>
                  <a:lnTo>
                    <a:pt x="3" y="99"/>
                  </a:lnTo>
                  <a:lnTo>
                    <a:pt x="2" y="92"/>
                  </a:lnTo>
                  <a:lnTo>
                    <a:pt x="1" y="84"/>
                  </a:lnTo>
                  <a:lnTo>
                    <a:pt x="0" y="76"/>
                  </a:lnTo>
                  <a:lnTo>
                    <a:pt x="0" y="76"/>
                  </a:lnTo>
                  <a:lnTo>
                    <a:pt x="1" y="68"/>
                  </a:lnTo>
                  <a:lnTo>
                    <a:pt x="2" y="61"/>
                  </a:lnTo>
                  <a:lnTo>
                    <a:pt x="3" y="53"/>
                  </a:lnTo>
                  <a:lnTo>
                    <a:pt x="6" y="47"/>
                  </a:lnTo>
                  <a:lnTo>
                    <a:pt x="9" y="40"/>
                  </a:lnTo>
                  <a:lnTo>
                    <a:pt x="14" y="34"/>
                  </a:lnTo>
                  <a:lnTo>
                    <a:pt x="18" y="28"/>
                  </a:lnTo>
                  <a:lnTo>
                    <a:pt x="23" y="23"/>
                  </a:lnTo>
                  <a:lnTo>
                    <a:pt x="28" y="17"/>
                  </a:lnTo>
                  <a:lnTo>
                    <a:pt x="34" y="13"/>
                  </a:lnTo>
                  <a:lnTo>
                    <a:pt x="40" y="9"/>
                  </a:lnTo>
                  <a:lnTo>
                    <a:pt x="47" y="5"/>
                  </a:lnTo>
                  <a:lnTo>
                    <a:pt x="54" y="3"/>
                  </a:lnTo>
                  <a:lnTo>
                    <a:pt x="62" y="1"/>
                  </a:lnTo>
                  <a:lnTo>
                    <a:pt x="70" y="0"/>
                  </a:lnTo>
                  <a:lnTo>
                    <a:pt x="77" y="0"/>
                  </a:lnTo>
                  <a:lnTo>
                    <a:pt x="77" y="0"/>
                  </a:lnTo>
                  <a:lnTo>
                    <a:pt x="85" y="0"/>
                  </a:lnTo>
                  <a:lnTo>
                    <a:pt x="93" y="1"/>
                  </a:lnTo>
                  <a:lnTo>
                    <a:pt x="99" y="3"/>
                  </a:lnTo>
                  <a:lnTo>
                    <a:pt x="107" y="5"/>
                  </a:lnTo>
                  <a:lnTo>
                    <a:pt x="113" y="9"/>
                  </a:lnTo>
                  <a:lnTo>
                    <a:pt x="120" y="13"/>
                  </a:lnTo>
                  <a:lnTo>
                    <a:pt x="126" y="17"/>
                  </a:lnTo>
                  <a:lnTo>
                    <a:pt x="131" y="23"/>
                  </a:lnTo>
                  <a:lnTo>
                    <a:pt x="136" y="28"/>
                  </a:lnTo>
                  <a:lnTo>
                    <a:pt x="141" y="34"/>
                  </a:lnTo>
                  <a:lnTo>
                    <a:pt x="145" y="40"/>
                  </a:lnTo>
                  <a:lnTo>
                    <a:pt x="147" y="47"/>
                  </a:lnTo>
                  <a:lnTo>
                    <a:pt x="151" y="53"/>
                  </a:lnTo>
                  <a:lnTo>
                    <a:pt x="152" y="61"/>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9" name="Freeform 2101">
              <a:extLst>
                <a:ext uri="{FF2B5EF4-FFF2-40B4-BE49-F238E27FC236}">
                  <a16:creationId xmlns:a16="http://schemas.microsoft.com/office/drawing/2014/main" id="{23A07AD4-0D55-4C10-96E9-995E433564E2}"/>
                </a:ext>
              </a:extLst>
            </p:cNvPr>
            <p:cNvSpPr>
              <a:spLocks/>
            </p:cNvSpPr>
            <p:nvPr/>
          </p:nvSpPr>
          <p:spPr bwMode="auto">
            <a:xfrm>
              <a:off x="9293225" y="1852613"/>
              <a:ext cx="49213" cy="49213"/>
            </a:xfrm>
            <a:custGeom>
              <a:avLst/>
              <a:gdLst>
                <a:gd name="T0" fmla="*/ 155 w 155"/>
                <a:gd name="T1" fmla="*/ 76 h 153"/>
                <a:gd name="T2" fmla="*/ 153 w 155"/>
                <a:gd name="T3" fmla="*/ 91 h 153"/>
                <a:gd name="T4" fmla="*/ 148 w 155"/>
                <a:gd name="T5" fmla="*/ 106 h 153"/>
                <a:gd name="T6" fmla="*/ 141 w 155"/>
                <a:gd name="T7" fmla="*/ 120 h 153"/>
                <a:gd name="T8" fmla="*/ 132 w 155"/>
                <a:gd name="T9" fmla="*/ 131 h 153"/>
                <a:gd name="T10" fmla="*/ 121 w 155"/>
                <a:gd name="T11" fmla="*/ 140 h 153"/>
                <a:gd name="T12" fmla="*/ 108 w 155"/>
                <a:gd name="T13" fmla="*/ 147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9 w 155"/>
                <a:gd name="T27" fmla="*/ 126 h 153"/>
                <a:gd name="T28" fmla="*/ 10 w 155"/>
                <a:gd name="T29" fmla="*/ 113 h 153"/>
                <a:gd name="T30" fmla="*/ 4 w 155"/>
                <a:gd name="T31" fmla="*/ 99 h 153"/>
                <a:gd name="T32" fmla="*/ 0 w 155"/>
                <a:gd name="T33" fmla="*/ 84 h 153"/>
                <a:gd name="T34" fmla="*/ 0 w 155"/>
                <a:gd name="T35" fmla="*/ 76 h 153"/>
                <a:gd name="T36" fmla="*/ 3 w 155"/>
                <a:gd name="T37" fmla="*/ 60 h 153"/>
                <a:gd name="T38" fmla="*/ 6 w 155"/>
                <a:gd name="T39" fmla="*/ 47 h 153"/>
                <a:gd name="T40" fmla="*/ 14 w 155"/>
                <a:gd name="T41" fmla="*/ 33 h 153"/>
                <a:gd name="T42" fmla="*/ 23 w 155"/>
                <a:gd name="T43" fmla="*/ 21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6 w 155"/>
                <a:gd name="T63" fmla="*/ 40 h 153"/>
                <a:gd name="T64" fmla="*/ 151 w 155"/>
                <a:gd name="T65" fmla="*/ 53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1"/>
                  </a:lnTo>
                  <a:lnTo>
                    <a:pt x="151" y="99"/>
                  </a:lnTo>
                  <a:lnTo>
                    <a:pt x="148" y="106"/>
                  </a:lnTo>
                  <a:lnTo>
                    <a:pt x="146" y="113"/>
                  </a:lnTo>
                  <a:lnTo>
                    <a:pt x="141" y="120"/>
                  </a:lnTo>
                  <a:lnTo>
                    <a:pt x="137" y="126"/>
                  </a:lnTo>
                  <a:lnTo>
                    <a:pt x="132" y="131"/>
                  </a:lnTo>
                  <a:lnTo>
                    <a:pt x="126" y="136"/>
                  </a:lnTo>
                  <a:lnTo>
                    <a:pt x="121" y="140"/>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0"/>
                  </a:lnTo>
                  <a:lnTo>
                    <a:pt x="29" y="136"/>
                  </a:lnTo>
                  <a:lnTo>
                    <a:pt x="23" y="131"/>
                  </a:lnTo>
                  <a:lnTo>
                    <a:pt x="19" y="126"/>
                  </a:lnTo>
                  <a:lnTo>
                    <a:pt x="14" y="120"/>
                  </a:lnTo>
                  <a:lnTo>
                    <a:pt x="10" y="113"/>
                  </a:lnTo>
                  <a:lnTo>
                    <a:pt x="6" y="106"/>
                  </a:lnTo>
                  <a:lnTo>
                    <a:pt x="4" y="99"/>
                  </a:lnTo>
                  <a:lnTo>
                    <a:pt x="3" y="91"/>
                  </a:lnTo>
                  <a:lnTo>
                    <a:pt x="0" y="84"/>
                  </a:lnTo>
                  <a:lnTo>
                    <a:pt x="0" y="76"/>
                  </a:lnTo>
                  <a:lnTo>
                    <a:pt x="0" y="76"/>
                  </a:lnTo>
                  <a:lnTo>
                    <a:pt x="0" y="68"/>
                  </a:lnTo>
                  <a:lnTo>
                    <a:pt x="3" y="60"/>
                  </a:lnTo>
                  <a:lnTo>
                    <a:pt x="4" y="53"/>
                  </a:lnTo>
                  <a:lnTo>
                    <a:pt x="6" y="47"/>
                  </a:lnTo>
                  <a:lnTo>
                    <a:pt x="10" y="40"/>
                  </a:lnTo>
                  <a:lnTo>
                    <a:pt x="14" y="33"/>
                  </a:lnTo>
                  <a:lnTo>
                    <a:pt x="19" y="27"/>
                  </a:lnTo>
                  <a:lnTo>
                    <a:pt x="23" y="21"/>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2"/>
                  </a:lnTo>
                  <a:lnTo>
                    <a:pt x="126" y="17"/>
                  </a:lnTo>
                  <a:lnTo>
                    <a:pt x="132" y="21"/>
                  </a:lnTo>
                  <a:lnTo>
                    <a:pt x="137" y="27"/>
                  </a:lnTo>
                  <a:lnTo>
                    <a:pt x="141" y="33"/>
                  </a:lnTo>
                  <a:lnTo>
                    <a:pt x="146" y="40"/>
                  </a:lnTo>
                  <a:lnTo>
                    <a:pt x="148" y="47"/>
                  </a:lnTo>
                  <a:lnTo>
                    <a:pt x="151" y="53"/>
                  </a:lnTo>
                  <a:lnTo>
                    <a:pt x="153"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0" name="Freeform 2102">
              <a:extLst>
                <a:ext uri="{FF2B5EF4-FFF2-40B4-BE49-F238E27FC236}">
                  <a16:creationId xmlns:a16="http://schemas.microsoft.com/office/drawing/2014/main" id="{9A7AAFA7-34DC-45C8-B80C-D2CCD1852901}"/>
                </a:ext>
              </a:extLst>
            </p:cNvPr>
            <p:cNvSpPr>
              <a:spLocks/>
            </p:cNvSpPr>
            <p:nvPr/>
          </p:nvSpPr>
          <p:spPr bwMode="auto">
            <a:xfrm>
              <a:off x="9293225" y="1922463"/>
              <a:ext cx="49213" cy="49213"/>
            </a:xfrm>
            <a:custGeom>
              <a:avLst/>
              <a:gdLst>
                <a:gd name="T0" fmla="*/ 155 w 155"/>
                <a:gd name="T1" fmla="*/ 76 h 154"/>
                <a:gd name="T2" fmla="*/ 153 w 155"/>
                <a:gd name="T3" fmla="*/ 92 h 154"/>
                <a:gd name="T4" fmla="*/ 148 w 155"/>
                <a:gd name="T5" fmla="*/ 107 h 154"/>
                <a:gd name="T6" fmla="*/ 141 w 155"/>
                <a:gd name="T7" fmla="*/ 120 h 154"/>
                <a:gd name="T8" fmla="*/ 132 w 155"/>
                <a:gd name="T9" fmla="*/ 131 h 154"/>
                <a:gd name="T10" fmla="*/ 121 w 155"/>
                <a:gd name="T11" fmla="*/ 140 h 154"/>
                <a:gd name="T12" fmla="*/ 108 w 155"/>
                <a:gd name="T13" fmla="*/ 147 h 154"/>
                <a:gd name="T14" fmla="*/ 93 w 155"/>
                <a:gd name="T15" fmla="*/ 152 h 154"/>
                <a:gd name="T16" fmla="*/ 77 w 155"/>
                <a:gd name="T17" fmla="*/ 154 h 154"/>
                <a:gd name="T18" fmla="*/ 70 w 155"/>
                <a:gd name="T19" fmla="*/ 153 h 154"/>
                <a:gd name="T20" fmla="*/ 54 w 155"/>
                <a:gd name="T21" fmla="*/ 151 h 154"/>
                <a:gd name="T22" fmla="*/ 40 w 155"/>
                <a:gd name="T23" fmla="*/ 144 h 154"/>
                <a:gd name="T24" fmla="*/ 29 w 155"/>
                <a:gd name="T25" fmla="*/ 136 h 154"/>
                <a:gd name="T26" fmla="*/ 19 w 155"/>
                <a:gd name="T27" fmla="*/ 126 h 154"/>
                <a:gd name="T28" fmla="*/ 10 w 155"/>
                <a:gd name="T29" fmla="*/ 113 h 154"/>
                <a:gd name="T30" fmla="*/ 4 w 155"/>
                <a:gd name="T31" fmla="*/ 99 h 154"/>
                <a:gd name="T32" fmla="*/ 0 w 155"/>
                <a:gd name="T33" fmla="*/ 84 h 154"/>
                <a:gd name="T34" fmla="*/ 0 w 155"/>
                <a:gd name="T35" fmla="*/ 76 h 154"/>
                <a:gd name="T36" fmla="*/ 3 w 155"/>
                <a:gd name="T37" fmla="*/ 61 h 154"/>
                <a:gd name="T38" fmla="*/ 6 w 155"/>
                <a:gd name="T39" fmla="*/ 47 h 154"/>
                <a:gd name="T40" fmla="*/ 14 w 155"/>
                <a:gd name="T41" fmla="*/ 34 h 154"/>
                <a:gd name="T42" fmla="*/ 23 w 155"/>
                <a:gd name="T43" fmla="*/ 23 h 154"/>
                <a:gd name="T44" fmla="*/ 35 w 155"/>
                <a:gd name="T45" fmla="*/ 13 h 154"/>
                <a:gd name="T46" fmla="*/ 47 w 155"/>
                <a:gd name="T47" fmla="*/ 5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7 w 155"/>
                <a:gd name="T61" fmla="*/ 28 h 154"/>
                <a:gd name="T62" fmla="*/ 146 w 155"/>
                <a:gd name="T63" fmla="*/ 40 h 154"/>
                <a:gd name="T64" fmla="*/ 151 w 155"/>
                <a:gd name="T65" fmla="*/ 53 h 154"/>
                <a:gd name="T66" fmla="*/ 154 w 155"/>
                <a:gd name="T67" fmla="*/ 68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3" y="92"/>
                  </a:lnTo>
                  <a:lnTo>
                    <a:pt x="151" y="99"/>
                  </a:lnTo>
                  <a:lnTo>
                    <a:pt x="148" y="107"/>
                  </a:lnTo>
                  <a:lnTo>
                    <a:pt x="146" y="113"/>
                  </a:lnTo>
                  <a:lnTo>
                    <a:pt x="141" y="120"/>
                  </a:lnTo>
                  <a:lnTo>
                    <a:pt x="137" y="126"/>
                  </a:lnTo>
                  <a:lnTo>
                    <a:pt x="132" y="131"/>
                  </a:lnTo>
                  <a:lnTo>
                    <a:pt x="126" y="136"/>
                  </a:lnTo>
                  <a:lnTo>
                    <a:pt x="121" y="140"/>
                  </a:lnTo>
                  <a:lnTo>
                    <a:pt x="114" y="144"/>
                  </a:lnTo>
                  <a:lnTo>
                    <a:pt x="108" y="147"/>
                  </a:lnTo>
                  <a:lnTo>
                    <a:pt x="100" y="151"/>
                  </a:lnTo>
                  <a:lnTo>
                    <a:pt x="93" y="152"/>
                  </a:lnTo>
                  <a:lnTo>
                    <a:pt x="85" y="153"/>
                  </a:lnTo>
                  <a:lnTo>
                    <a:pt x="77" y="154"/>
                  </a:lnTo>
                  <a:lnTo>
                    <a:pt x="77" y="154"/>
                  </a:lnTo>
                  <a:lnTo>
                    <a:pt x="70" y="153"/>
                  </a:lnTo>
                  <a:lnTo>
                    <a:pt x="62" y="152"/>
                  </a:lnTo>
                  <a:lnTo>
                    <a:pt x="54" y="151"/>
                  </a:lnTo>
                  <a:lnTo>
                    <a:pt x="47" y="147"/>
                  </a:lnTo>
                  <a:lnTo>
                    <a:pt x="40" y="144"/>
                  </a:lnTo>
                  <a:lnTo>
                    <a:pt x="35" y="140"/>
                  </a:lnTo>
                  <a:lnTo>
                    <a:pt x="29" y="136"/>
                  </a:lnTo>
                  <a:lnTo>
                    <a:pt x="23" y="131"/>
                  </a:lnTo>
                  <a:lnTo>
                    <a:pt x="19" y="126"/>
                  </a:lnTo>
                  <a:lnTo>
                    <a:pt x="14" y="120"/>
                  </a:lnTo>
                  <a:lnTo>
                    <a:pt x="10" y="113"/>
                  </a:lnTo>
                  <a:lnTo>
                    <a:pt x="6" y="107"/>
                  </a:lnTo>
                  <a:lnTo>
                    <a:pt x="4" y="99"/>
                  </a:lnTo>
                  <a:lnTo>
                    <a:pt x="3" y="92"/>
                  </a:lnTo>
                  <a:lnTo>
                    <a:pt x="0" y="84"/>
                  </a:lnTo>
                  <a:lnTo>
                    <a:pt x="0" y="76"/>
                  </a:lnTo>
                  <a:lnTo>
                    <a:pt x="0" y="76"/>
                  </a:lnTo>
                  <a:lnTo>
                    <a:pt x="0" y="68"/>
                  </a:lnTo>
                  <a:lnTo>
                    <a:pt x="3" y="61"/>
                  </a:lnTo>
                  <a:lnTo>
                    <a:pt x="4" y="53"/>
                  </a:lnTo>
                  <a:lnTo>
                    <a:pt x="6" y="47"/>
                  </a:lnTo>
                  <a:lnTo>
                    <a:pt x="10" y="40"/>
                  </a:lnTo>
                  <a:lnTo>
                    <a:pt x="14" y="34"/>
                  </a:lnTo>
                  <a:lnTo>
                    <a:pt x="19" y="28"/>
                  </a:lnTo>
                  <a:lnTo>
                    <a:pt x="23" y="23"/>
                  </a:lnTo>
                  <a:lnTo>
                    <a:pt x="29" y="17"/>
                  </a:lnTo>
                  <a:lnTo>
                    <a:pt x="35" y="13"/>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3"/>
                  </a:lnTo>
                  <a:lnTo>
                    <a:pt x="126" y="17"/>
                  </a:lnTo>
                  <a:lnTo>
                    <a:pt x="132" y="23"/>
                  </a:lnTo>
                  <a:lnTo>
                    <a:pt x="137" y="28"/>
                  </a:lnTo>
                  <a:lnTo>
                    <a:pt x="141" y="34"/>
                  </a:lnTo>
                  <a:lnTo>
                    <a:pt x="146" y="40"/>
                  </a:lnTo>
                  <a:lnTo>
                    <a:pt x="148" y="47"/>
                  </a:lnTo>
                  <a:lnTo>
                    <a:pt x="151" y="53"/>
                  </a:lnTo>
                  <a:lnTo>
                    <a:pt x="153" y="61"/>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1" name="Freeform 2103">
              <a:extLst>
                <a:ext uri="{FF2B5EF4-FFF2-40B4-BE49-F238E27FC236}">
                  <a16:creationId xmlns:a16="http://schemas.microsoft.com/office/drawing/2014/main" id="{9C709644-3957-4B2E-B037-2B219CC11F70}"/>
                </a:ext>
              </a:extLst>
            </p:cNvPr>
            <p:cNvSpPr>
              <a:spLocks/>
            </p:cNvSpPr>
            <p:nvPr/>
          </p:nvSpPr>
          <p:spPr bwMode="auto">
            <a:xfrm>
              <a:off x="9363075" y="1852613"/>
              <a:ext cx="49213" cy="49213"/>
            </a:xfrm>
            <a:custGeom>
              <a:avLst/>
              <a:gdLst>
                <a:gd name="T0" fmla="*/ 154 w 154"/>
                <a:gd name="T1" fmla="*/ 76 h 153"/>
                <a:gd name="T2" fmla="*/ 153 w 154"/>
                <a:gd name="T3" fmla="*/ 91 h 153"/>
                <a:gd name="T4" fmla="*/ 148 w 154"/>
                <a:gd name="T5" fmla="*/ 106 h 153"/>
                <a:gd name="T6" fmla="*/ 141 w 154"/>
                <a:gd name="T7" fmla="*/ 120 h 153"/>
                <a:gd name="T8" fmla="*/ 132 w 154"/>
                <a:gd name="T9" fmla="*/ 131 h 153"/>
                <a:gd name="T10" fmla="*/ 120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3 w 154"/>
                <a:gd name="T43" fmla="*/ 21 h 153"/>
                <a:gd name="T44" fmla="*/ 35 w 154"/>
                <a:gd name="T45" fmla="*/ 12 h 153"/>
                <a:gd name="T46" fmla="*/ 47 w 154"/>
                <a:gd name="T47" fmla="*/ 5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0"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2" name="Freeform 2104">
              <a:extLst>
                <a:ext uri="{FF2B5EF4-FFF2-40B4-BE49-F238E27FC236}">
                  <a16:creationId xmlns:a16="http://schemas.microsoft.com/office/drawing/2014/main" id="{8389064F-9F7C-44C1-938B-10742ED8A47D}"/>
                </a:ext>
              </a:extLst>
            </p:cNvPr>
            <p:cNvSpPr>
              <a:spLocks/>
            </p:cNvSpPr>
            <p:nvPr/>
          </p:nvSpPr>
          <p:spPr bwMode="auto">
            <a:xfrm>
              <a:off x="9432925" y="1852613"/>
              <a:ext cx="49213" cy="49213"/>
            </a:xfrm>
            <a:custGeom>
              <a:avLst/>
              <a:gdLst>
                <a:gd name="T0" fmla="*/ 155 w 155"/>
                <a:gd name="T1" fmla="*/ 76 h 153"/>
                <a:gd name="T2" fmla="*/ 153 w 155"/>
                <a:gd name="T3" fmla="*/ 91 h 153"/>
                <a:gd name="T4" fmla="*/ 149 w 155"/>
                <a:gd name="T5" fmla="*/ 106 h 153"/>
                <a:gd name="T6" fmla="*/ 141 w 155"/>
                <a:gd name="T7" fmla="*/ 120 h 153"/>
                <a:gd name="T8" fmla="*/ 132 w 155"/>
                <a:gd name="T9" fmla="*/ 131 h 153"/>
                <a:gd name="T10" fmla="*/ 120 w 155"/>
                <a:gd name="T11" fmla="*/ 140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2 w 155"/>
                <a:gd name="T23" fmla="*/ 144 h 153"/>
                <a:gd name="T24" fmla="*/ 29 w 155"/>
                <a:gd name="T25" fmla="*/ 136 h 153"/>
                <a:gd name="T26" fmla="*/ 19 w 155"/>
                <a:gd name="T27" fmla="*/ 126 h 153"/>
                <a:gd name="T28" fmla="*/ 11 w 155"/>
                <a:gd name="T29" fmla="*/ 113 h 153"/>
                <a:gd name="T30" fmla="*/ 4 w 155"/>
                <a:gd name="T31" fmla="*/ 99 h 153"/>
                <a:gd name="T32" fmla="*/ 1 w 155"/>
                <a:gd name="T33" fmla="*/ 84 h 153"/>
                <a:gd name="T34" fmla="*/ 0 w 155"/>
                <a:gd name="T35" fmla="*/ 76 h 153"/>
                <a:gd name="T36" fmla="*/ 3 w 155"/>
                <a:gd name="T37" fmla="*/ 60 h 153"/>
                <a:gd name="T38" fmla="*/ 7 w 155"/>
                <a:gd name="T39" fmla="*/ 47 h 153"/>
                <a:gd name="T40" fmla="*/ 14 w 155"/>
                <a:gd name="T41" fmla="*/ 33 h 153"/>
                <a:gd name="T42" fmla="*/ 23 w 155"/>
                <a:gd name="T43" fmla="*/ 21 h 153"/>
                <a:gd name="T44" fmla="*/ 35 w 155"/>
                <a:gd name="T45" fmla="*/ 12 h 153"/>
                <a:gd name="T46" fmla="*/ 48 w 155"/>
                <a:gd name="T47" fmla="*/ 5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6 w 155"/>
                <a:gd name="T59" fmla="*/ 17 h 153"/>
                <a:gd name="T60" fmla="*/ 138 w 155"/>
                <a:gd name="T61" fmla="*/ 27 h 153"/>
                <a:gd name="T62" fmla="*/ 146 w 155"/>
                <a:gd name="T63" fmla="*/ 40 h 153"/>
                <a:gd name="T64" fmla="*/ 151 w 155"/>
                <a:gd name="T65" fmla="*/ 53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1"/>
                  </a:lnTo>
                  <a:lnTo>
                    <a:pt x="151" y="99"/>
                  </a:lnTo>
                  <a:lnTo>
                    <a:pt x="149" y="106"/>
                  </a:lnTo>
                  <a:lnTo>
                    <a:pt x="146" y="113"/>
                  </a:lnTo>
                  <a:lnTo>
                    <a:pt x="141" y="120"/>
                  </a:lnTo>
                  <a:lnTo>
                    <a:pt x="138" y="126"/>
                  </a:lnTo>
                  <a:lnTo>
                    <a:pt x="132" y="131"/>
                  </a:lnTo>
                  <a:lnTo>
                    <a:pt x="126" y="136"/>
                  </a:lnTo>
                  <a:lnTo>
                    <a:pt x="120" y="140"/>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2" y="144"/>
                  </a:lnTo>
                  <a:lnTo>
                    <a:pt x="35" y="140"/>
                  </a:lnTo>
                  <a:lnTo>
                    <a:pt x="29" y="136"/>
                  </a:lnTo>
                  <a:lnTo>
                    <a:pt x="23" y="131"/>
                  </a:lnTo>
                  <a:lnTo>
                    <a:pt x="19" y="126"/>
                  </a:lnTo>
                  <a:lnTo>
                    <a:pt x="14" y="120"/>
                  </a:lnTo>
                  <a:lnTo>
                    <a:pt x="11" y="113"/>
                  </a:lnTo>
                  <a:lnTo>
                    <a:pt x="7" y="106"/>
                  </a:lnTo>
                  <a:lnTo>
                    <a:pt x="4" y="99"/>
                  </a:lnTo>
                  <a:lnTo>
                    <a:pt x="3" y="91"/>
                  </a:lnTo>
                  <a:lnTo>
                    <a:pt x="1" y="84"/>
                  </a:lnTo>
                  <a:lnTo>
                    <a:pt x="0" y="76"/>
                  </a:lnTo>
                  <a:lnTo>
                    <a:pt x="0" y="76"/>
                  </a:lnTo>
                  <a:lnTo>
                    <a:pt x="1" y="68"/>
                  </a:lnTo>
                  <a:lnTo>
                    <a:pt x="3" y="60"/>
                  </a:lnTo>
                  <a:lnTo>
                    <a:pt x="4" y="53"/>
                  </a:lnTo>
                  <a:lnTo>
                    <a:pt x="7" y="47"/>
                  </a:lnTo>
                  <a:lnTo>
                    <a:pt x="11" y="40"/>
                  </a:lnTo>
                  <a:lnTo>
                    <a:pt x="14" y="33"/>
                  </a:lnTo>
                  <a:lnTo>
                    <a:pt x="19" y="27"/>
                  </a:lnTo>
                  <a:lnTo>
                    <a:pt x="23" y="21"/>
                  </a:lnTo>
                  <a:lnTo>
                    <a:pt x="29" y="17"/>
                  </a:lnTo>
                  <a:lnTo>
                    <a:pt x="35" y="12"/>
                  </a:lnTo>
                  <a:lnTo>
                    <a:pt x="42" y="9"/>
                  </a:lnTo>
                  <a:lnTo>
                    <a:pt x="48" y="5"/>
                  </a:lnTo>
                  <a:lnTo>
                    <a:pt x="55" y="3"/>
                  </a:lnTo>
                  <a:lnTo>
                    <a:pt x="62" y="1"/>
                  </a:lnTo>
                  <a:lnTo>
                    <a:pt x="70" y="0"/>
                  </a:lnTo>
                  <a:lnTo>
                    <a:pt x="78" y="0"/>
                  </a:lnTo>
                  <a:lnTo>
                    <a:pt x="78" y="0"/>
                  </a:lnTo>
                  <a:lnTo>
                    <a:pt x="86" y="0"/>
                  </a:lnTo>
                  <a:lnTo>
                    <a:pt x="93" y="1"/>
                  </a:lnTo>
                  <a:lnTo>
                    <a:pt x="101" y="3"/>
                  </a:lnTo>
                  <a:lnTo>
                    <a:pt x="108" y="5"/>
                  </a:lnTo>
                  <a:lnTo>
                    <a:pt x="115" y="9"/>
                  </a:lnTo>
                  <a:lnTo>
                    <a:pt x="120" y="12"/>
                  </a:lnTo>
                  <a:lnTo>
                    <a:pt x="126" y="17"/>
                  </a:lnTo>
                  <a:lnTo>
                    <a:pt x="132" y="21"/>
                  </a:lnTo>
                  <a:lnTo>
                    <a:pt x="138" y="27"/>
                  </a:lnTo>
                  <a:lnTo>
                    <a:pt x="141" y="33"/>
                  </a:lnTo>
                  <a:lnTo>
                    <a:pt x="146" y="40"/>
                  </a:lnTo>
                  <a:lnTo>
                    <a:pt x="149" y="47"/>
                  </a:lnTo>
                  <a:lnTo>
                    <a:pt x="151" y="53"/>
                  </a:lnTo>
                  <a:lnTo>
                    <a:pt x="153"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3" name="Freeform 2105">
              <a:extLst>
                <a:ext uri="{FF2B5EF4-FFF2-40B4-BE49-F238E27FC236}">
                  <a16:creationId xmlns:a16="http://schemas.microsoft.com/office/drawing/2014/main" id="{9DAEA40A-246A-4239-8693-F4AB04C0D66F}"/>
                </a:ext>
              </a:extLst>
            </p:cNvPr>
            <p:cNvSpPr>
              <a:spLocks/>
            </p:cNvSpPr>
            <p:nvPr/>
          </p:nvSpPr>
          <p:spPr bwMode="auto">
            <a:xfrm>
              <a:off x="9502775" y="1852613"/>
              <a:ext cx="49213" cy="49213"/>
            </a:xfrm>
            <a:custGeom>
              <a:avLst/>
              <a:gdLst>
                <a:gd name="T0" fmla="*/ 153 w 153"/>
                <a:gd name="T1" fmla="*/ 76 h 153"/>
                <a:gd name="T2" fmla="*/ 152 w 153"/>
                <a:gd name="T3" fmla="*/ 91 h 153"/>
                <a:gd name="T4" fmla="*/ 148 w 153"/>
                <a:gd name="T5" fmla="*/ 106 h 153"/>
                <a:gd name="T6" fmla="*/ 140 w 153"/>
                <a:gd name="T7" fmla="*/ 120 h 153"/>
                <a:gd name="T8" fmla="*/ 131 w 153"/>
                <a:gd name="T9" fmla="*/ 131 h 153"/>
                <a:gd name="T10" fmla="*/ 119 w 153"/>
                <a:gd name="T11" fmla="*/ 140 h 153"/>
                <a:gd name="T12" fmla="*/ 106 w 153"/>
                <a:gd name="T13" fmla="*/ 147 h 153"/>
                <a:gd name="T14" fmla="*/ 92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6 w 153"/>
                <a:gd name="T39" fmla="*/ 47 h 153"/>
                <a:gd name="T40" fmla="*/ 13 w 153"/>
                <a:gd name="T41" fmla="*/ 33 h 153"/>
                <a:gd name="T42" fmla="*/ 22 w 153"/>
                <a:gd name="T43" fmla="*/ 21 h 153"/>
                <a:gd name="T44" fmla="*/ 33 w 153"/>
                <a:gd name="T45" fmla="*/ 12 h 153"/>
                <a:gd name="T46" fmla="*/ 47 w 153"/>
                <a:gd name="T47" fmla="*/ 5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5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8" y="106"/>
                  </a:lnTo>
                  <a:lnTo>
                    <a:pt x="144" y="113"/>
                  </a:lnTo>
                  <a:lnTo>
                    <a:pt x="140" y="120"/>
                  </a:lnTo>
                  <a:lnTo>
                    <a:pt x="136" y="126"/>
                  </a:lnTo>
                  <a:lnTo>
                    <a:pt x="131" y="131"/>
                  </a:lnTo>
                  <a:lnTo>
                    <a:pt x="125" y="136"/>
                  </a:lnTo>
                  <a:lnTo>
                    <a:pt x="119" y="140"/>
                  </a:lnTo>
                  <a:lnTo>
                    <a:pt x="113" y="144"/>
                  </a:lnTo>
                  <a:lnTo>
                    <a:pt x="106"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3" y="99"/>
                  </a:lnTo>
                  <a:lnTo>
                    <a:pt x="1" y="91"/>
                  </a:lnTo>
                  <a:lnTo>
                    <a:pt x="0" y="84"/>
                  </a:lnTo>
                  <a:lnTo>
                    <a:pt x="0" y="76"/>
                  </a:lnTo>
                  <a:lnTo>
                    <a:pt x="0" y="76"/>
                  </a:lnTo>
                  <a:lnTo>
                    <a:pt x="0" y="68"/>
                  </a:lnTo>
                  <a:lnTo>
                    <a:pt x="1" y="60"/>
                  </a:lnTo>
                  <a:lnTo>
                    <a:pt x="3" y="53"/>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6" y="5"/>
                  </a:lnTo>
                  <a:lnTo>
                    <a:pt x="113" y="9"/>
                  </a:lnTo>
                  <a:lnTo>
                    <a:pt x="119" y="12"/>
                  </a:lnTo>
                  <a:lnTo>
                    <a:pt x="125" y="17"/>
                  </a:lnTo>
                  <a:lnTo>
                    <a:pt x="131" y="21"/>
                  </a:lnTo>
                  <a:lnTo>
                    <a:pt x="136" y="27"/>
                  </a:lnTo>
                  <a:lnTo>
                    <a:pt x="140" y="33"/>
                  </a:lnTo>
                  <a:lnTo>
                    <a:pt x="144" y="40"/>
                  </a:lnTo>
                  <a:lnTo>
                    <a:pt x="148" y="47"/>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4" name="Freeform 2106">
              <a:extLst>
                <a:ext uri="{FF2B5EF4-FFF2-40B4-BE49-F238E27FC236}">
                  <a16:creationId xmlns:a16="http://schemas.microsoft.com/office/drawing/2014/main" id="{8C557915-2C4D-4FBB-AB56-A04940D96881}"/>
                </a:ext>
              </a:extLst>
            </p:cNvPr>
            <p:cNvSpPr>
              <a:spLocks/>
            </p:cNvSpPr>
            <p:nvPr/>
          </p:nvSpPr>
          <p:spPr bwMode="auto">
            <a:xfrm>
              <a:off x="9572625" y="1708150"/>
              <a:ext cx="49213" cy="49213"/>
            </a:xfrm>
            <a:custGeom>
              <a:avLst/>
              <a:gdLst>
                <a:gd name="T0" fmla="*/ 153 w 153"/>
                <a:gd name="T1" fmla="*/ 77 h 154"/>
                <a:gd name="T2" fmla="*/ 152 w 153"/>
                <a:gd name="T3" fmla="*/ 93 h 154"/>
                <a:gd name="T4" fmla="*/ 147 w 153"/>
                <a:gd name="T5" fmla="*/ 107 h 154"/>
                <a:gd name="T6" fmla="*/ 141 w 153"/>
                <a:gd name="T7" fmla="*/ 121 h 154"/>
                <a:gd name="T8" fmla="*/ 130 w 153"/>
                <a:gd name="T9" fmla="*/ 132 h 154"/>
                <a:gd name="T10" fmla="*/ 120 w 153"/>
                <a:gd name="T11" fmla="*/ 141 h 154"/>
                <a:gd name="T12" fmla="*/ 106 w 153"/>
                <a:gd name="T13" fmla="*/ 148 h 154"/>
                <a:gd name="T14" fmla="*/ 91 w 153"/>
                <a:gd name="T15" fmla="*/ 153 h 154"/>
                <a:gd name="T16" fmla="*/ 76 w 153"/>
                <a:gd name="T17" fmla="*/ 154 h 154"/>
                <a:gd name="T18" fmla="*/ 68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4 h 154"/>
                <a:gd name="T42" fmla="*/ 22 w 153"/>
                <a:gd name="T43" fmla="*/ 22 h 154"/>
                <a:gd name="T44" fmla="*/ 33 w 153"/>
                <a:gd name="T45" fmla="*/ 13 h 154"/>
                <a:gd name="T46" fmla="*/ 47 w 153"/>
                <a:gd name="T47" fmla="*/ 6 h 154"/>
                <a:gd name="T48" fmla="*/ 60 w 153"/>
                <a:gd name="T49" fmla="*/ 2 h 154"/>
                <a:gd name="T50" fmla="*/ 76 w 153"/>
                <a:gd name="T51" fmla="*/ 0 h 154"/>
                <a:gd name="T52" fmla="*/ 84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1" y="121"/>
                  </a:lnTo>
                  <a:lnTo>
                    <a:pt x="136" y="126"/>
                  </a:lnTo>
                  <a:lnTo>
                    <a:pt x="130" y="132"/>
                  </a:lnTo>
                  <a:lnTo>
                    <a:pt x="126" y="137"/>
                  </a:lnTo>
                  <a:lnTo>
                    <a:pt x="120" y="141"/>
                  </a:lnTo>
                  <a:lnTo>
                    <a:pt x="113" y="145"/>
                  </a:lnTo>
                  <a:lnTo>
                    <a:pt x="106" y="148"/>
                  </a:lnTo>
                  <a:lnTo>
                    <a:pt x="99" y="150"/>
                  </a:lnTo>
                  <a:lnTo>
                    <a:pt x="91" y="153"/>
                  </a:lnTo>
                  <a:lnTo>
                    <a:pt x="84" y="154"/>
                  </a:lnTo>
                  <a:lnTo>
                    <a:pt x="76" y="154"/>
                  </a:lnTo>
                  <a:lnTo>
                    <a:pt x="76" y="154"/>
                  </a:lnTo>
                  <a:lnTo>
                    <a:pt x="68" y="154"/>
                  </a:lnTo>
                  <a:lnTo>
                    <a:pt x="60" y="153"/>
                  </a:lnTo>
                  <a:lnTo>
                    <a:pt x="54" y="150"/>
                  </a:lnTo>
                  <a:lnTo>
                    <a:pt x="47" y="148"/>
                  </a:lnTo>
                  <a:lnTo>
                    <a:pt x="40" y="145"/>
                  </a:lnTo>
                  <a:lnTo>
                    <a:pt x="33" y="141"/>
                  </a:lnTo>
                  <a:lnTo>
                    <a:pt x="27" y="137"/>
                  </a:lnTo>
                  <a:lnTo>
                    <a:pt x="22" y="132"/>
                  </a:lnTo>
                  <a:lnTo>
                    <a:pt x="17" y="126"/>
                  </a:lnTo>
                  <a:lnTo>
                    <a:pt x="12" y="121"/>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2" y="22"/>
                  </a:lnTo>
                  <a:lnTo>
                    <a:pt x="27" y="18"/>
                  </a:lnTo>
                  <a:lnTo>
                    <a:pt x="33" y="13"/>
                  </a:lnTo>
                  <a:lnTo>
                    <a:pt x="40" y="10"/>
                  </a:lnTo>
                  <a:lnTo>
                    <a:pt x="47" y="6"/>
                  </a:lnTo>
                  <a:lnTo>
                    <a:pt x="54" y="4"/>
                  </a:lnTo>
                  <a:lnTo>
                    <a:pt x="60" y="2"/>
                  </a:lnTo>
                  <a:lnTo>
                    <a:pt x="68" y="0"/>
                  </a:lnTo>
                  <a:lnTo>
                    <a:pt x="76" y="0"/>
                  </a:lnTo>
                  <a:lnTo>
                    <a:pt x="76" y="0"/>
                  </a:lnTo>
                  <a:lnTo>
                    <a:pt x="84" y="0"/>
                  </a:lnTo>
                  <a:lnTo>
                    <a:pt x="91" y="2"/>
                  </a:lnTo>
                  <a:lnTo>
                    <a:pt x="99" y="4"/>
                  </a:lnTo>
                  <a:lnTo>
                    <a:pt x="106" y="6"/>
                  </a:lnTo>
                  <a:lnTo>
                    <a:pt x="113" y="10"/>
                  </a:lnTo>
                  <a:lnTo>
                    <a:pt x="120" y="13"/>
                  </a:lnTo>
                  <a:lnTo>
                    <a:pt x="126" y="18"/>
                  </a:lnTo>
                  <a:lnTo>
                    <a:pt x="130" y="22"/>
                  </a:lnTo>
                  <a:lnTo>
                    <a:pt x="136" y="28"/>
                  </a:lnTo>
                  <a:lnTo>
                    <a:pt x="141" y="34"/>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5" name="Freeform 2107">
              <a:extLst>
                <a:ext uri="{FF2B5EF4-FFF2-40B4-BE49-F238E27FC236}">
                  <a16:creationId xmlns:a16="http://schemas.microsoft.com/office/drawing/2014/main" id="{60A00E6C-E02C-496B-AFD3-10D544C8A47E}"/>
                </a:ext>
              </a:extLst>
            </p:cNvPr>
            <p:cNvSpPr>
              <a:spLocks/>
            </p:cNvSpPr>
            <p:nvPr/>
          </p:nvSpPr>
          <p:spPr bwMode="auto">
            <a:xfrm>
              <a:off x="9572625" y="1778000"/>
              <a:ext cx="49213" cy="49213"/>
            </a:xfrm>
            <a:custGeom>
              <a:avLst/>
              <a:gdLst>
                <a:gd name="T0" fmla="*/ 153 w 153"/>
                <a:gd name="T1" fmla="*/ 77 h 155"/>
                <a:gd name="T2" fmla="*/ 152 w 153"/>
                <a:gd name="T3" fmla="*/ 93 h 155"/>
                <a:gd name="T4" fmla="*/ 147 w 153"/>
                <a:gd name="T5" fmla="*/ 108 h 155"/>
                <a:gd name="T6" fmla="*/ 141 w 153"/>
                <a:gd name="T7" fmla="*/ 121 h 155"/>
                <a:gd name="T8" fmla="*/ 130 w 153"/>
                <a:gd name="T9" fmla="*/ 132 h 155"/>
                <a:gd name="T10" fmla="*/ 120 w 153"/>
                <a:gd name="T11" fmla="*/ 141 h 155"/>
                <a:gd name="T12" fmla="*/ 106 w 153"/>
                <a:gd name="T13" fmla="*/ 148 h 155"/>
                <a:gd name="T14" fmla="*/ 91 w 153"/>
                <a:gd name="T15" fmla="*/ 153 h 155"/>
                <a:gd name="T16" fmla="*/ 76 w 153"/>
                <a:gd name="T17" fmla="*/ 155 h 155"/>
                <a:gd name="T18" fmla="*/ 68 w 153"/>
                <a:gd name="T19" fmla="*/ 154 h 155"/>
                <a:gd name="T20" fmla="*/ 54 w 153"/>
                <a:gd name="T21" fmla="*/ 151 h 155"/>
                <a:gd name="T22" fmla="*/ 40 w 153"/>
                <a:gd name="T23" fmla="*/ 146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2 w 153"/>
                <a:gd name="T43" fmla="*/ 23 h 155"/>
                <a:gd name="T44" fmla="*/ 33 w 153"/>
                <a:gd name="T45" fmla="*/ 14 h 155"/>
                <a:gd name="T46" fmla="*/ 47 w 153"/>
                <a:gd name="T47" fmla="*/ 6 h 155"/>
                <a:gd name="T48" fmla="*/ 60 w 153"/>
                <a:gd name="T49" fmla="*/ 2 h 155"/>
                <a:gd name="T50" fmla="*/ 76 w 153"/>
                <a:gd name="T51" fmla="*/ 0 h 155"/>
                <a:gd name="T52" fmla="*/ 84 w 153"/>
                <a:gd name="T53" fmla="*/ 0 h 155"/>
                <a:gd name="T54" fmla="*/ 99 w 153"/>
                <a:gd name="T55" fmla="*/ 4 h 155"/>
                <a:gd name="T56" fmla="*/ 113 w 153"/>
                <a:gd name="T57" fmla="*/ 10 h 155"/>
                <a:gd name="T58" fmla="*/ 126 w 153"/>
                <a:gd name="T59" fmla="*/ 18 h 155"/>
                <a:gd name="T60" fmla="*/ 136 w 153"/>
                <a:gd name="T61" fmla="*/ 29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1" y="121"/>
                  </a:lnTo>
                  <a:lnTo>
                    <a:pt x="136" y="126"/>
                  </a:lnTo>
                  <a:lnTo>
                    <a:pt x="130" y="132"/>
                  </a:lnTo>
                  <a:lnTo>
                    <a:pt x="126" y="137"/>
                  </a:lnTo>
                  <a:lnTo>
                    <a:pt x="120" y="141"/>
                  </a:lnTo>
                  <a:lnTo>
                    <a:pt x="113" y="146"/>
                  </a:lnTo>
                  <a:lnTo>
                    <a:pt x="106" y="148"/>
                  </a:lnTo>
                  <a:lnTo>
                    <a:pt x="99" y="151"/>
                  </a:lnTo>
                  <a:lnTo>
                    <a:pt x="91" y="153"/>
                  </a:lnTo>
                  <a:lnTo>
                    <a:pt x="84" y="154"/>
                  </a:lnTo>
                  <a:lnTo>
                    <a:pt x="76" y="155"/>
                  </a:lnTo>
                  <a:lnTo>
                    <a:pt x="76" y="155"/>
                  </a:lnTo>
                  <a:lnTo>
                    <a:pt x="68" y="154"/>
                  </a:lnTo>
                  <a:lnTo>
                    <a:pt x="60" y="153"/>
                  </a:lnTo>
                  <a:lnTo>
                    <a:pt x="54" y="151"/>
                  </a:lnTo>
                  <a:lnTo>
                    <a:pt x="47" y="148"/>
                  </a:lnTo>
                  <a:lnTo>
                    <a:pt x="40" y="146"/>
                  </a:lnTo>
                  <a:lnTo>
                    <a:pt x="33" y="141"/>
                  </a:lnTo>
                  <a:lnTo>
                    <a:pt x="27" y="137"/>
                  </a:lnTo>
                  <a:lnTo>
                    <a:pt x="22" y="132"/>
                  </a:lnTo>
                  <a:lnTo>
                    <a:pt x="17" y="126"/>
                  </a:lnTo>
                  <a:lnTo>
                    <a:pt x="12" y="121"/>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2" y="23"/>
                  </a:lnTo>
                  <a:lnTo>
                    <a:pt x="27" y="18"/>
                  </a:lnTo>
                  <a:lnTo>
                    <a:pt x="33" y="14"/>
                  </a:lnTo>
                  <a:lnTo>
                    <a:pt x="40" y="10"/>
                  </a:lnTo>
                  <a:lnTo>
                    <a:pt x="47" y="6"/>
                  </a:lnTo>
                  <a:lnTo>
                    <a:pt x="54" y="4"/>
                  </a:lnTo>
                  <a:lnTo>
                    <a:pt x="60" y="2"/>
                  </a:lnTo>
                  <a:lnTo>
                    <a:pt x="68" y="0"/>
                  </a:lnTo>
                  <a:lnTo>
                    <a:pt x="76" y="0"/>
                  </a:lnTo>
                  <a:lnTo>
                    <a:pt x="76" y="0"/>
                  </a:lnTo>
                  <a:lnTo>
                    <a:pt x="84" y="0"/>
                  </a:lnTo>
                  <a:lnTo>
                    <a:pt x="91" y="2"/>
                  </a:lnTo>
                  <a:lnTo>
                    <a:pt x="99" y="4"/>
                  </a:lnTo>
                  <a:lnTo>
                    <a:pt x="106" y="6"/>
                  </a:lnTo>
                  <a:lnTo>
                    <a:pt x="113" y="10"/>
                  </a:lnTo>
                  <a:lnTo>
                    <a:pt x="120" y="14"/>
                  </a:lnTo>
                  <a:lnTo>
                    <a:pt x="126" y="18"/>
                  </a:lnTo>
                  <a:lnTo>
                    <a:pt x="130" y="23"/>
                  </a:lnTo>
                  <a:lnTo>
                    <a:pt x="136" y="29"/>
                  </a:lnTo>
                  <a:lnTo>
                    <a:pt x="141"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6" name="Freeform 2108">
              <a:extLst>
                <a:ext uri="{FF2B5EF4-FFF2-40B4-BE49-F238E27FC236}">
                  <a16:creationId xmlns:a16="http://schemas.microsoft.com/office/drawing/2014/main" id="{BCB00F2A-66A9-4613-BEF4-5F3479B78A11}"/>
                </a:ext>
              </a:extLst>
            </p:cNvPr>
            <p:cNvSpPr>
              <a:spLocks/>
            </p:cNvSpPr>
            <p:nvPr/>
          </p:nvSpPr>
          <p:spPr bwMode="auto">
            <a:xfrm>
              <a:off x="9642475" y="1708150"/>
              <a:ext cx="49213" cy="49213"/>
            </a:xfrm>
            <a:custGeom>
              <a:avLst/>
              <a:gdLst>
                <a:gd name="T0" fmla="*/ 154 w 154"/>
                <a:gd name="T1" fmla="*/ 77 h 154"/>
                <a:gd name="T2" fmla="*/ 153 w 154"/>
                <a:gd name="T3" fmla="*/ 93 h 154"/>
                <a:gd name="T4" fmla="*/ 148 w 154"/>
                <a:gd name="T5" fmla="*/ 107 h 154"/>
                <a:gd name="T6" fmla="*/ 141 w 154"/>
                <a:gd name="T7" fmla="*/ 121 h 154"/>
                <a:gd name="T8" fmla="*/ 132 w 154"/>
                <a:gd name="T9" fmla="*/ 132 h 154"/>
                <a:gd name="T10" fmla="*/ 121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8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4 h 154"/>
                <a:gd name="T42" fmla="*/ 23 w 154"/>
                <a:gd name="T43" fmla="*/ 22 h 154"/>
                <a:gd name="T44" fmla="*/ 34 w 154"/>
                <a:gd name="T45" fmla="*/ 13 h 154"/>
                <a:gd name="T46" fmla="*/ 47 w 154"/>
                <a:gd name="T47" fmla="*/ 6 h 154"/>
                <a:gd name="T48" fmla="*/ 62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7 w 154"/>
                <a:gd name="T61" fmla="*/ 28 h 154"/>
                <a:gd name="T62" fmla="*/ 145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1"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8" y="137"/>
                  </a:lnTo>
                  <a:lnTo>
                    <a:pt x="23" y="132"/>
                  </a:lnTo>
                  <a:lnTo>
                    <a:pt x="18"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8" y="28"/>
                  </a:lnTo>
                  <a:lnTo>
                    <a:pt x="23" y="22"/>
                  </a:lnTo>
                  <a:lnTo>
                    <a:pt x="28"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1" y="13"/>
                  </a:lnTo>
                  <a:lnTo>
                    <a:pt x="126" y="18"/>
                  </a:lnTo>
                  <a:lnTo>
                    <a:pt x="132" y="22"/>
                  </a:lnTo>
                  <a:lnTo>
                    <a:pt x="137" y="28"/>
                  </a:lnTo>
                  <a:lnTo>
                    <a:pt x="141" y="34"/>
                  </a:lnTo>
                  <a:lnTo>
                    <a:pt x="145" y="40"/>
                  </a:lnTo>
                  <a:lnTo>
                    <a:pt x="148" y="47"/>
                  </a:lnTo>
                  <a:lnTo>
                    <a:pt x="150"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7" name="Freeform 2109">
              <a:extLst>
                <a:ext uri="{FF2B5EF4-FFF2-40B4-BE49-F238E27FC236}">
                  <a16:creationId xmlns:a16="http://schemas.microsoft.com/office/drawing/2014/main" id="{E2B0AA6A-3271-4B71-B7FC-3F6A60C94CB9}"/>
                </a:ext>
              </a:extLst>
            </p:cNvPr>
            <p:cNvSpPr>
              <a:spLocks/>
            </p:cNvSpPr>
            <p:nvPr/>
          </p:nvSpPr>
          <p:spPr bwMode="auto">
            <a:xfrm>
              <a:off x="9642475" y="1778000"/>
              <a:ext cx="49213" cy="49213"/>
            </a:xfrm>
            <a:custGeom>
              <a:avLst/>
              <a:gdLst>
                <a:gd name="T0" fmla="*/ 154 w 154"/>
                <a:gd name="T1" fmla="*/ 77 h 155"/>
                <a:gd name="T2" fmla="*/ 153 w 154"/>
                <a:gd name="T3" fmla="*/ 93 h 155"/>
                <a:gd name="T4" fmla="*/ 148 w 154"/>
                <a:gd name="T5" fmla="*/ 108 h 155"/>
                <a:gd name="T6" fmla="*/ 141 w 154"/>
                <a:gd name="T7" fmla="*/ 121 h 155"/>
                <a:gd name="T8" fmla="*/ 132 w 154"/>
                <a:gd name="T9" fmla="*/ 132 h 155"/>
                <a:gd name="T10" fmla="*/ 121 w 154"/>
                <a:gd name="T11" fmla="*/ 141 h 155"/>
                <a:gd name="T12" fmla="*/ 107 w 154"/>
                <a:gd name="T13" fmla="*/ 148 h 155"/>
                <a:gd name="T14" fmla="*/ 93 w 154"/>
                <a:gd name="T15" fmla="*/ 153 h 155"/>
                <a:gd name="T16" fmla="*/ 77 w 154"/>
                <a:gd name="T17" fmla="*/ 155 h 155"/>
                <a:gd name="T18" fmla="*/ 69 w 154"/>
                <a:gd name="T19" fmla="*/ 154 h 155"/>
                <a:gd name="T20" fmla="*/ 54 w 154"/>
                <a:gd name="T21" fmla="*/ 151 h 155"/>
                <a:gd name="T22" fmla="*/ 40 w 154"/>
                <a:gd name="T23" fmla="*/ 146 h 155"/>
                <a:gd name="T24" fmla="*/ 28 w 154"/>
                <a:gd name="T25" fmla="*/ 137 h 155"/>
                <a:gd name="T26" fmla="*/ 18 w 154"/>
                <a:gd name="T27" fmla="*/ 126 h 155"/>
                <a:gd name="T28" fmla="*/ 9 w 154"/>
                <a:gd name="T29" fmla="*/ 114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3 w 154"/>
                <a:gd name="T43" fmla="*/ 23 h 155"/>
                <a:gd name="T44" fmla="*/ 34 w 154"/>
                <a:gd name="T45" fmla="*/ 14 h 155"/>
                <a:gd name="T46" fmla="*/ 47 w 154"/>
                <a:gd name="T47" fmla="*/ 6 h 155"/>
                <a:gd name="T48" fmla="*/ 62 w 154"/>
                <a:gd name="T49" fmla="*/ 2 h 155"/>
                <a:gd name="T50" fmla="*/ 77 w 154"/>
                <a:gd name="T51" fmla="*/ 0 h 155"/>
                <a:gd name="T52" fmla="*/ 85 w 154"/>
                <a:gd name="T53" fmla="*/ 0 h 155"/>
                <a:gd name="T54" fmla="*/ 100 w 154"/>
                <a:gd name="T55" fmla="*/ 4 h 155"/>
                <a:gd name="T56" fmla="*/ 114 w 154"/>
                <a:gd name="T57" fmla="*/ 10 h 155"/>
                <a:gd name="T58" fmla="*/ 126 w 154"/>
                <a:gd name="T59" fmla="*/ 18 h 155"/>
                <a:gd name="T60" fmla="*/ 137 w 154"/>
                <a:gd name="T61" fmla="*/ 29 h 155"/>
                <a:gd name="T62" fmla="*/ 145 w 154"/>
                <a:gd name="T63" fmla="*/ 40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0" y="100"/>
                  </a:lnTo>
                  <a:lnTo>
                    <a:pt x="148" y="108"/>
                  </a:lnTo>
                  <a:lnTo>
                    <a:pt x="145" y="114"/>
                  </a:lnTo>
                  <a:lnTo>
                    <a:pt x="141" y="121"/>
                  </a:lnTo>
                  <a:lnTo>
                    <a:pt x="137" y="126"/>
                  </a:lnTo>
                  <a:lnTo>
                    <a:pt x="132" y="132"/>
                  </a:lnTo>
                  <a:lnTo>
                    <a:pt x="126" y="137"/>
                  </a:lnTo>
                  <a:lnTo>
                    <a:pt x="121"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4" y="141"/>
                  </a:lnTo>
                  <a:lnTo>
                    <a:pt x="28" y="137"/>
                  </a:lnTo>
                  <a:lnTo>
                    <a:pt x="23" y="132"/>
                  </a:lnTo>
                  <a:lnTo>
                    <a:pt x="18"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8" y="29"/>
                  </a:lnTo>
                  <a:lnTo>
                    <a:pt x="23" y="23"/>
                  </a:lnTo>
                  <a:lnTo>
                    <a:pt x="28" y="18"/>
                  </a:lnTo>
                  <a:lnTo>
                    <a:pt x="34"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1" y="14"/>
                  </a:lnTo>
                  <a:lnTo>
                    <a:pt x="126" y="18"/>
                  </a:lnTo>
                  <a:lnTo>
                    <a:pt x="132" y="23"/>
                  </a:lnTo>
                  <a:lnTo>
                    <a:pt x="137" y="29"/>
                  </a:lnTo>
                  <a:lnTo>
                    <a:pt x="141" y="35"/>
                  </a:lnTo>
                  <a:lnTo>
                    <a:pt x="145"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8" name="Freeform 2110">
              <a:extLst>
                <a:ext uri="{FF2B5EF4-FFF2-40B4-BE49-F238E27FC236}">
                  <a16:creationId xmlns:a16="http://schemas.microsoft.com/office/drawing/2014/main" id="{929C59A3-1B02-4B3C-92DB-1E5382A6D914}"/>
                </a:ext>
              </a:extLst>
            </p:cNvPr>
            <p:cNvSpPr>
              <a:spLocks/>
            </p:cNvSpPr>
            <p:nvPr/>
          </p:nvSpPr>
          <p:spPr bwMode="auto">
            <a:xfrm>
              <a:off x="9710738" y="1852613"/>
              <a:ext cx="47625" cy="49213"/>
            </a:xfrm>
            <a:custGeom>
              <a:avLst/>
              <a:gdLst>
                <a:gd name="T0" fmla="*/ 154 w 154"/>
                <a:gd name="T1" fmla="*/ 76 h 153"/>
                <a:gd name="T2" fmla="*/ 153 w 154"/>
                <a:gd name="T3" fmla="*/ 91 h 153"/>
                <a:gd name="T4" fmla="*/ 148 w 154"/>
                <a:gd name="T5" fmla="*/ 106 h 153"/>
                <a:gd name="T6" fmla="*/ 141 w 154"/>
                <a:gd name="T7" fmla="*/ 120 h 153"/>
                <a:gd name="T8" fmla="*/ 132 w 154"/>
                <a:gd name="T9" fmla="*/ 131 h 153"/>
                <a:gd name="T10" fmla="*/ 121 w 154"/>
                <a:gd name="T11" fmla="*/ 140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8 w 154"/>
                <a:gd name="T27" fmla="*/ 126 h 153"/>
                <a:gd name="T28" fmla="*/ 10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2 w 154"/>
                <a:gd name="T43" fmla="*/ 21 h 153"/>
                <a:gd name="T44" fmla="*/ 34 w 154"/>
                <a:gd name="T45" fmla="*/ 12 h 153"/>
                <a:gd name="T46" fmla="*/ 47 w 154"/>
                <a:gd name="T47" fmla="*/ 5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4" y="140"/>
                  </a:lnTo>
                  <a:lnTo>
                    <a:pt x="28" y="136"/>
                  </a:lnTo>
                  <a:lnTo>
                    <a:pt x="22" y="131"/>
                  </a:lnTo>
                  <a:lnTo>
                    <a:pt x="18" y="126"/>
                  </a:lnTo>
                  <a:lnTo>
                    <a:pt x="13" y="120"/>
                  </a:lnTo>
                  <a:lnTo>
                    <a:pt x="10" y="113"/>
                  </a:lnTo>
                  <a:lnTo>
                    <a:pt x="6" y="106"/>
                  </a:lnTo>
                  <a:lnTo>
                    <a:pt x="4" y="99"/>
                  </a:lnTo>
                  <a:lnTo>
                    <a:pt x="1" y="91"/>
                  </a:lnTo>
                  <a:lnTo>
                    <a:pt x="0" y="84"/>
                  </a:lnTo>
                  <a:lnTo>
                    <a:pt x="0" y="76"/>
                  </a:lnTo>
                  <a:lnTo>
                    <a:pt x="0" y="76"/>
                  </a:lnTo>
                  <a:lnTo>
                    <a:pt x="0" y="68"/>
                  </a:lnTo>
                  <a:lnTo>
                    <a:pt x="1" y="60"/>
                  </a:lnTo>
                  <a:lnTo>
                    <a:pt x="4" y="53"/>
                  </a:lnTo>
                  <a:lnTo>
                    <a:pt x="6" y="47"/>
                  </a:lnTo>
                  <a:lnTo>
                    <a:pt x="10" y="40"/>
                  </a:lnTo>
                  <a:lnTo>
                    <a:pt x="13" y="33"/>
                  </a:lnTo>
                  <a:lnTo>
                    <a:pt x="18" y="27"/>
                  </a:lnTo>
                  <a:lnTo>
                    <a:pt x="22" y="21"/>
                  </a:lnTo>
                  <a:lnTo>
                    <a:pt x="28" y="17"/>
                  </a:lnTo>
                  <a:lnTo>
                    <a:pt x="34" y="12"/>
                  </a:lnTo>
                  <a:lnTo>
                    <a:pt x="40" y="9"/>
                  </a:lnTo>
                  <a:lnTo>
                    <a:pt x="47" y="5"/>
                  </a:lnTo>
                  <a:lnTo>
                    <a:pt x="54" y="3"/>
                  </a:lnTo>
                  <a:lnTo>
                    <a:pt x="61" y="1"/>
                  </a:lnTo>
                  <a:lnTo>
                    <a:pt x="69" y="0"/>
                  </a:lnTo>
                  <a:lnTo>
                    <a:pt x="77" y="0"/>
                  </a:lnTo>
                  <a:lnTo>
                    <a:pt x="77" y="0"/>
                  </a:lnTo>
                  <a:lnTo>
                    <a:pt x="85" y="0"/>
                  </a:lnTo>
                  <a:lnTo>
                    <a:pt x="92" y="1"/>
                  </a:lnTo>
                  <a:lnTo>
                    <a:pt x="100" y="3"/>
                  </a:lnTo>
                  <a:lnTo>
                    <a:pt x="107" y="5"/>
                  </a:lnTo>
                  <a:lnTo>
                    <a:pt x="114" y="9"/>
                  </a:lnTo>
                  <a:lnTo>
                    <a:pt x="121" y="12"/>
                  </a:lnTo>
                  <a:lnTo>
                    <a:pt x="126" y="17"/>
                  </a:lnTo>
                  <a:lnTo>
                    <a:pt x="132" y="21"/>
                  </a:lnTo>
                  <a:lnTo>
                    <a:pt x="137" y="27"/>
                  </a:lnTo>
                  <a:lnTo>
                    <a:pt x="141" y="33"/>
                  </a:lnTo>
                  <a:lnTo>
                    <a:pt x="145" y="40"/>
                  </a:lnTo>
                  <a:lnTo>
                    <a:pt x="148" y="47"/>
                  </a:lnTo>
                  <a:lnTo>
                    <a:pt x="150"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9" name="Freeform 2111">
              <a:extLst>
                <a:ext uri="{FF2B5EF4-FFF2-40B4-BE49-F238E27FC236}">
                  <a16:creationId xmlns:a16="http://schemas.microsoft.com/office/drawing/2014/main" id="{C5553947-EF8F-4660-ADF2-11B582481295}"/>
                </a:ext>
              </a:extLst>
            </p:cNvPr>
            <p:cNvSpPr>
              <a:spLocks/>
            </p:cNvSpPr>
            <p:nvPr/>
          </p:nvSpPr>
          <p:spPr bwMode="auto">
            <a:xfrm>
              <a:off x="9780588" y="1852613"/>
              <a:ext cx="49213" cy="49213"/>
            </a:xfrm>
            <a:custGeom>
              <a:avLst/>
              <a:gdLst>
                <a:gd name="T0" fmla="*/ 154 w 154"/>
                <a:gd name="T1" fmla="*/ 76 h 153"/>
                <a:gd name="T2" fmla="*/ 153 w 154"/>
                <a:gd name="T3" fmla="*/ 91 h 153"/>
                <a:gd name="T4" fmla="*/ 148 w 154"/>
                <a:gd name="T5" fmla="*/ 106 h 153"/>
                <a:gd name="T6" fmla="*/ 141 w 154"/>
                <a:gd name="T7" fmla="*/ 120 h 153"/>
                <a:gd name="T8" fmla="*/ 132 w 154"/>
                <a:gd name="T9" fmla="*/ 131 h 153"/>
                <a:gd name="T10" fmla="*/ 121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8 w 154"/>
                <a:gd name="T27" fmla="*/ 126 h 153"/>
                <a:gd name="T28" fmla="*/ 10 w 154"/>
                <a:gd name="T29" fmla="*/ 113 h 153"/>
                <a:gd name="T30" fmla="*/ 4 w 154"/>
                <a:gd name="T31" fmla="*/ 99 h 153"/>
                <a:gd name="T32" fmla="*/ 0 w 154"/>
                <a:gd name="T33" fmla="*/ 84 h 153"/>
                <a:gd name="T34" fmla="*/ 0 w 154"/>
                <a:gd name="T35" fmla="*/ 76 h 153"/>
                <a:gd name="T36" fmla="*/ 2 w 154"/>
                <a:gd name="T37" fmla="*/ 60 h 153"/>
                <a:gd name="T38" fmla="*/ 6 w 154"/>
                <a:gd name="T39" fmla="*/ 47 h 153"/>
                <a:gd name="T40" fmla="*/ 13 w 154"/>
                <a:gd name="T41" fmla="*/ 33 h 153"/>
                <a:gd name="T42" fmla="*/ 23 w 154"/>
                <a:gd name="T43" fmla="*/ 21 h 153"/>
                <a:gd name="T44" fmla="*/ 34 w 154"/>
                <a:gd name="T45" fmla="*/ 12 h 153"/>
                <a:gd name="T46" fmla="*/ 47 w 154"/>
                <a:gd name="T47" fmla="*/ 5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4" y="140"/>
                  </a:lnTo>
                  <a:lnTo>
                    <a:pt x="28" y="136"/>
                  </a:lnTo>
                  <a:lnTo>
                    <a:pt x="23" y="131"/>
                  </a:lnTo>
                  <a:lnTo>
                    <a:pt x="18" y="126"/>
                  </a:lnTo>
                  <a:lnTo>
                    <a:pt x="13" y="120"/>
                  </a:lnTo>
                  <a:lnTo>
                    <a:pt x="10" y="113"/>
                  </a:lnTo>
                  <a:lnTo>
                    <a:pt x="6" y="106"/>
                  </a:lnTo>
                  <a:lnTo>
                    <a:pt x="4" y="99"/>
                  </a:lnTo>
                  <a:lnTo>
                    <a:pt x="2" y="91"/>
                  </a:lnTo>
                  <a:lnTo>
                    <a:pt x="0" y="84"/>
                  </a:lnTo>
                  <a:lnTo>
                    <a:pt x="0" y="76"/>
                  </a:lnTo>
                  <a:lnTo>
                    <a:pt x="0" y="76"/>
                  </a:lnTo>
                  <a:lnTo>
                    <a:pt x="0" y="68"/>
                  </a:lnTo>
                  <a:lnTo>
                    <a:pt x="2" y="60"/>
                  </a:lnTo>
                  <a:lnTo>
                    <a:pt x="4" y="53"/>
                  </a:lnTo>
                  <a:lnTo>
                    <a:pt x="6" y="47"/>
                  </a:lnTo>
                  <a:lnTo>
                    <a:pt x="10" y="40"/>
                  </a:lnTo>
                  <a:lnTo>
                    <a:pt x="13" y="33"/>
                  </a:lnTo>
                  <a:lnTo>
                    <a:pt x="18" y="27"/>
                  </a:lnTo>
                  <a:lnTo>
                    <a:pt x="23" y="21"/>
                  </a:lnTo>
                  <a:lnTo>
                    <a:pt x="28" y="17"/>
                  </a:lnTo>
                  <a:lnTo>
                    <a:pt x="34"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0"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0" name="Freeform 2112">
              <a:extLst>
                <a:ext uri="{FF2B5EF4-FFF2-40B4-BE49-F238E27FC236}">
                  <a16:creationId xmlns:a16="http://schemas.microsoft.com/office/drawing/2014/main" id="{DE86BB01-C87A-4142-95CC-D9F70BA6DACA}"/>
                </a:ext>
              </a:extLst>
            </p:cNvPr>
            <p:cNvSpPr>
              <a:spLocks/>
            </p:cNvSpPr>
            <p:nvPr/>
          </p:nvSpPr>
          <p:spPr bwMode="auto">
            <a:xfrm>
              <a:off x="9845675" y="1852613"/>
              <a:ext cx="49213" cy="49213"/>
            </a:xfrm>
            <a:custGeom>
              <a:avLst/>
              <a:gdLst>
                <a:gd name="T0" fmla="*/ 155 w 155"/>
                <a:gd name="T1" fmla="*/ 76 h 153"/>
                <a:gd name="T2" fmla="*/ 152 w 155"/>
                <a:gd name="T3" fmla="*/ 91 h 153"/>
                <a:gd name="T4" fmla="*/ 149 w 155"/>
                <a:gd name="T5" fmla="*/ 106 h 153"/>
                <a:gd name="T6" fmla="*/ 141 w 155"/>
                <a:gd name="T7" fmla="*/ 120 h 153"/>
                <a:gd name="T8" fmla="*/ 132 w 155"/>
                <a:gd name="T9" fmla="*/ 131 h 153"/>
                <a:gd name="T10" fmla="*/ 120 w 155"/>
                <a:gd name="T11" fmla="*/ 140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1 w 155"/>
                <a:gd name="T23" fmla="*/ 144 h 153"/>
                <a:gd name="T24" fmla="*/ 29 w 155"/>
                <a:gd name="T25" fmla="*/ 136 h 153"/>
                <a:gd name="T26" fmla="*/ 19 w 155"/>
                <a:gd name="T27" fmla="*/ 126 h 153"/>
                <a:gd name="T28" fmla="*/ 11 w 155"/>
                <a:gd name="T29" fmla="*/ 113 h 153"/>
                <a:gd name="T30" fmla="*/ 4 w 155"/>
                <a:gd name="T31" fmla="*/ 99 h 153"/>
                <a:gd name="T32" fmla="*/ 1 w 155"/>
                <a:gd name="T33" fmla="*/ 84 h 153"/>
                <a:gd name="T34" fmla="*/ 0 w 155"/>
                <a:gd name="T35" fmla="*/ 76 h 153"/>
                <a:gd name="T36" fmla="*/ 2 w 155"/>
                <a:gd name="T37" fmla="*/ 60 h 153"/>
                <a:gd name="T38" fmla="*/ 7 w 155"/>
                <a:gd name="T39" fmla="*/ 47 h 153"/>
                <a:gd name="T40" fmla="*/ 14 w 155"/>
                <a:gd name="T41" fmla="*/ 33 h 153"/>
                <a:gd name="T42" fmla="*/ 23 w 155"/>
                <a:gd name="T43" fmla="*/ 21 h 153"/>
                <a:gd name="T44" fmla="*/ 35 w 155"/>
                <a:gd name="T45" fmla="*/ 12 h 153"/>
                <a:gd name="T46" fmla="*/ 48 w 155"/>
                <a:gd name="T47" fmla="*/ 5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6 w 155"/>
                <a:gd name="T59" fmla="*/ 17 h 153"/>
                <a:gd name="T60" fmla="*/ 138 w 155"/>
                <a:gd name="T61" fmla="*/ 27 h 153"/>
                <a:gd name="T62" fmla="*/ 146 w 155"/>
                <a:gd name="T63" fmla="*/ 40 h 153"/>
                <a:gd name="T64" fmla="*/ 151 w 155"/>
                <a:gd name="T65" fmla="*/ 53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2" y="91"/>
                  </a:lnTo>
                  <a:lnTo>
                    <a:pt x="151" y="99"/>
                  </a:lnTo>
                  <a:lnTo>
                    <a:pt x="149" y="106"/>
                  </a:lnTo>
                  <a:lnTo>
                    <a:pt x="146" y="113"/>
                  </a:lnTo>
                  <a:lnTo>
                    <a:pt x="141" y="120"/>
                  </a:lnTo>
                  <a:lnTo>
                    <a:pt x="138" y="126"/>
                  </a:lnTo>
                  <a:lnTo>
                    <a:pt x="132" y="131"/>
                  </a:lnTo>
                  <a:lnTo>
                    <a:pt x="126" y="136"/>
                  </a:lnTo>
                  <a:lnTo>
                    <a:pt x="120" y="140"/>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5" y="140"/>
                  </a:lnTo>
                  <a:lnTo>
                    <a:pt x="29" y="136"/>
                  </a:lnTo>
                  <a:lnTo>
                    <a:pt x="23" y="131"/>
                  </a:lnTo>
                  <a:lnTo>
                    <a:pt x="19" y="126"/>
                  </a:lnTo>
                  <a:lnTo>
                    <a:pt x="14" y="120"/>
                  </a:lnTo>
                  <a:lnTo>
                    <a:pt x="11" y="113"/>
                  </a:lnTo>
                  <a:lnTo>
                    <a:pt x="7" y="106"/>
                  </a:lnTo>
                  <a:lnTo>
                    <a:pt x="4" y="99"/>
                  </a:lnTo>
                  <a:lnTo>
                    <a:pt x="2" y="91"/>
                  </a:lnTo>
                  <a:lnTo>
                    <a:pt x="1" y="84"/>
                  </a:lnTo>
                  <a:lnTo>
                    <a:pt x="0" y="76"/>
                  </a:lnTo>
                  <a:lnTo>
                    <a:pt x="0" y="76"/>
                  </a:lnTo>
                  <a:lnTo>
                    <a:pt x="1" y="68"/>
                  </a:lnTo>
                  <a:lnTo>
                    <a:pt x="2" y="60"/>
                  </a:lnTo>
                  <a:lnTo>
                    <a:pt x="4" y="53"/>
                  </a:lnTo>
                  <a:lnTo>
                    <a:pt x="7" y="47"/>
                  </a:lnTo>
                  <a:lnTo>
                    <a:pt x="11" y="40"/>
                  </a:lnTo>
                  <a:lnTo>
                    <a:pt x="14" y="33"/>
                  </a:lnTo>
                  <a:lnTo>
                    <a:pt x="19" y="27"/>
                  </a:lnTo>
                  <a:lnTo>
                    <a:pt x="23" y="21"/>
                  </a:lnTo>
                  <a:lnTo>
                    <a:pt x="29" y="17"/>
                  </a:lnTo>
                  <a:lnTo>
                    <a:pt x="35" y="12"/>
                  </a:lnTo>
                  <a:lnTo>
                    <a:pt x="41" y="9"/>
                  </a:lnTo>
                  <a:lnTo>
                    <a:pt x="48" y="5"/>
                  </a:lnTo>
                  <a:lnTo>
                    <a:pt x="55" y="3"/>
                  </a:lnTo>
                  <a:lnTo>
                    <a:pt x="62" y="1"/>
                  </a:lnTo>
                  <a:lnTo>
                    <a:pt x="70" y="0"/>
                  </a:lnTo>
                  <a:lnTo>
                    <a:pt x="78" y="0"/>
                  </a:lnTo>
                  <a:lnTo>
                    <a:pt x="78" y="0"/>
                  </a:lnTo>
                  <a:lnTo>
                    <a:pt x="86" y="0"/>
                  </a:lnTo>
                  <a:lnTo>
                    <a:pt x="93" y="1"/>
                  </a:lnTo>
                  <a:lnTo>
                    <a:pt x="101" y="3"/>
                  </a:lnTo>
                  <a:lnTo>
                    <a:pt x="108" y="5"/>
                  </a:lnTo>
                  <a:lnTo>
                    <a:pt x="115" y="9"/>
                  </a:lnTo>
                  <a:lnTo>
                    <a:pt x="120" y="12"/>
                  </a:lnTo>
                  <a:lnTo>
                    <a:pt x="126" y="17"/>
                  </a:lnTo>
                  <a:lnTo>
                    <a:pt x="132" y="21"/>
                  </a:lnTo>
                  <a:lnTo>
                    <a:pt x="138" y="27"/>
                  </a:lnTo>
                  <a:lnTo>
                    <a:pt x="141" y="33"/>
                  </a:lnTo>
                  <a:lnTo>
                    <a:pt x="146" y="40"/>
                  </a:lnTo>
                  <a:lnTo>
                    <a:pt x="149" y="47"/>
                  </a:lnTo>
                  <a:lnTo>
                    <a:pt x="151" y="53"/>
                  </a:lnTo>
                  <a:lnTo>
                    <a:pt x="152"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1" name="Freeform 2113">
              <a:extLst>
                <a:ext uri="{FF2B5EF4-FFF2-40B4-BE49-F238E27FC236}">
                  <a16:creationId xmlns:a16="http://schemas.microsoft.com/office/drawing/2014/main" id="{B2445453-F1FA-421E-B5E0-272C180BFB92}"/>
                </a:ext>
              </a:extLst>
            </p:cNvPr>
            <p:cNvSpPr>
              <a:spLocks/>
            </p:cNvSpPr>
            <p:nvPr/>
          </p:nvSpPr>
          <p:spPr bwMode="auto">
            <a:xfrm>
              <a:off x="9920288" y="1778000"/>
              <a:ext cx="49213" cy="49213"/>
            </a:xfrm>
            <a:custGeom>
              <a:avLst/>
              <a:gdLst>
                <a:gd name="T0" fmla="*/ 154 w 154"/>
                <a:gd name="T1" fmla="*/ 77 h 153"/>
                <a:gd name="T2" fmla="*/ 152 w 154"/>
                <a:gd name="T3" fmla="*/ 93 h 153"/>
                <a:gd name="T4" fmla="*/ 147 w 154"/>
                <a:gd name="T5" fmla="*/ 107 h 153"/>
                <a:gd name="T6" fmla="*/ 141 w 154"/>
                <a:gd name="T7" fmla="*/ 120 h 153"/>
                <a:gd name="T8" fmla="*/ 131 w 154"/>
                <a:gd name="T9" fmla="*/ 132 h 153"/>
                <a:gd name="T10" fmla="*/ 120 w 154"/>
                <a:gd name="T11" fmla="*/ 141 h 153"/>
                <a:gd name="T12" fmla="*/ 107 w 154"/>
                <a:gd name="T13" fmla="*/ 148 h 153"/>
                <a:gd name="T14" fmla="*/ 93 w 154"/>
                <a:gd name="T15" fmla="*/ 152 h 153"/>
                <a:gd name="T16" fmla="*/ 78 w 154"/>
                <a:gd name="T17" fmla="*/ 153 h 153"/>
                <a:gd name="T18" fmla="*/ 70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2 h 153"/>
                <a:gd name="T38" fmla="*/ 6 w 154"/>
                <a:gd name="T39" fmla="*/ 47 h 153"/>
                <a:gd name="T40" fmla="*/ 14 w 154"/>
                <a:gd name="T41" fmla="*/ 33 h 153"/>
                <a:gd name="T42" fmla="*/ 23 w 154"/>
                <a:gd name="T43" fmla="*/ 23 h 153"/>
                <a:gd name="T44" fmla="*/ 34 w 154"/>
                <a:gd name="T45" fmla="*/ 13 h 153"/>
                <a:gd name="T46" fmla="*/ 47 w 154"/>
                <a:gd name="T47" fmla="*/ 6 h 153"/>
                <a:gd name="T48" fmla="*/ 62 w 154"/>
                <a:gd name="T49" fmla="*/ 1 h 153"/>
                <a:gd name="T50" fmla="*/ 78 w 154"/>
                <a:gd name="T51" fmla="*/ 0 h 153"/>
                <a:gd name="T52" fmla="*/ 84 w 154"/>
                <a:gd name="T53" fmla="*/ 0 h 153"/>
                <a:gd name="T54" fmla="*/ 101 w 154"/>
                <a:gd name="T55" fmla="*/ 4 h 153"/>
                <a:gd name="T56" fmla="*/ 114 w 154"/>
                <a:gd name="T57" fmla="*/ 9 h 153"/>
                <a:gd name="T58" fmla="*/ 126 w 154"/>
                <a:gd name="T59" fmla="*/ 17 h 153"/>
                <a:gd name="T60" fmla="*/ 136 w 154"/>
                <a:gd name="T61" fmla="*/ 28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7" y="107"/>
                  </a:lnTo>
                  <a:lnTo>
                    <a:pt x="145" y="113"/>
                  </a:lnTo>
                  <a:lnTo>
                    <a:pt x="141" y="120"/>
                  </a:lnTo>
                  <a:lnTo>
                    <a:pt x="136" y="126"/>
                  </a:lnTo>
                  <a:lnTo>
                    <a:pt x="131" y="132"/>
                  </a:lnTo>
                  <a:lnTo>
                    <a:pt x="126" y="136"/>
                  </a:lnTo>
                  <a:lnTo>
                    <a:pt x="120" y="141"/>
                  </a:lnTo>
                  <a:lnTo>
                    <a:pt x="114" y="144"/>
                  </a:lnTo>
                  <a:lnTo>
                    <a:pt x="107" y="148"/>
                  </a:lnTo>
                  <a:lnTo>
                    <a:pt x="101" y="150"/>
                  </a:lnTo>
                  <a:lnTo>
                    <a:pt x="93" y="152"/>
                  </a:lnTo>
                  <a:lnTo>
                    <a:pt x="84" y="153"/>
                  </a:lnTo>
                  <a:lnTo>
                    <a:pt x="78" y="153"/>
                  </a:lnTo>
                  <a:lnTo>
                    <a:pt x="78" y="153"/>
                  </a:lnTo>
                  <a:lnTo>
                    <a:pt x="70" y="153"/>
                  </a:lnTo>
                  <a:lnTo>
                    <a:pt x="62" y="152"/>
                  </a:lnTo>
                  <a:lnTo>
                    <a:pt x="54" y="150"/>
                  </a:lnTo>
                  <a:lnTo>
                    <a:pt x="47" y="148"/>
                  </a:lnTo>
                  <a:lnTo>
                    <a:pt x="40" y="144"/>
                  </a:lnTo>
                  <a:lnTo>
                    <a:pt x="34" y="141"/>
                  </a:lnTo>
                  <a:lnTo>
                    <a:pt x="28" y="136"/>
                  </a:lnTo>
                  <a:lnTo>
                    <a:pt x="23" y="132"/>
                  </a:lnTo>
                  <a:lnTo>
                    <a:pt x="17" y="126"/>
                  </a:lnTo>
                  <a:lnTo>
                    <a:pt x="14"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4" y="33"/>
                  </a:lnTo>
                  <a:lnTo>
                    <a:pt x="17" y="28"/>
                  </a:lnTo>
                  <a:lnTo>
                    <a:pt x="23" y="23"/>
                  </a:lnTo>
                  <a:lnTo>
                    <a:pt x="28" y="17"/>
                  </a:lnTo>
                  <a:lnTo>
                    <a:pt x="34" y="13"/>
                  </a:lnTo>
                  <a:lnTo>
                    <a:pt x="40" y="9"/>
                  </a:lnTo>
                  <a:lnTo>
                    <a:pt x="47" y="6"/>
                  </a:lnTo>
                  <a:lnTo>
                    <a:pt x="54" y="4"/>
                  </a:lnTo>
                  <a:lnTo>
                    <a:pt x="62" y="1"/>
                  </a:lnTo>
                  <a:lnTo>
                    <a:pt x="70" y="0"/>
                  </a:lnTo>
                  <a:lnTo>
                    <a:pt x="78" y="0"/>
                  </a:lnTo>
                  <a:lnTo>
                    <a:pt x="78" y="0"/>
                  </a:lnTo>
                  <a:lnTo>
                    <a:pt x="84" y="0"/>
                  </a:lnTo>
                  <a:lnTo>
                    <a:pt x="93" y="1"/>
                  </a:lnTo>
                  <a:lnTo>
                    <a:pt x="101" y="4"/>
                  </a:lnTo>
                  <a:lnTo>
                    <a:pt x="107" y="6"/>
                  </a:lnTo>
                  <a:lnTo>
                    <a:pt x="114" y="9"/>
                  </a:lnTo>
                  <a:lnTo>
                    <a:pt x="120" y="13"/>
                  </a:lnTo>
                  <a:lnTo>
                    <a:pt x="126" y="17"/>
                  </a:lnTo>
                  <a:lnTo>
                    <a:pt x="131" y="23"/>
                  </a:lnTo>
                  <a:lnTo>
                    <a:pt x="136" y="28"/>
                  </a:lnTo>
                  <a:lnTo>
                    <a:pt x="141" y="33"/>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2" name="Freeform 2114">
              <a:extLst>
                <a:ext uri="{FF2B5EF4-FFF2-40B4-BE49-F238E27FC236}">
                  <a16:creationId xmlns:a16="http://schemas.microsoft.com/office/drawing/2014/main" id="{6D522724-06BD-40AD-90DD-33E011CF3C46}"/>
                </a:ext>
              </a:extLst>
            </p:cNvPr>
            <p:cNvSpPr>
              <a:spLocks/>
            </p:cNvSpPr>
            <p:nvPr/>
          </p:nvSpPr>
          <p:spPr bwMode="auto">
            <a:xfrm>
              <a:off x="9710738" y="1922463"/>
              <a:ext cx="47625" cy="49213"/>
            </a:xfrm>
            <a:custGeom>
              <a:avLst/>
              <a:gdLst>
                <a:gd name="T0" fmla="*/ 154 w 154"/>
                <a:gd name="T1" fmla="*/ 76 h 154"/>
                <a:gd name="T2" fmla="*/ 153 w 154"/>
                <a:gd name="T3" fmla="*/ 92 h 154"/>
                <a:gd name="T4" fmla="*/ 148 w 154"/>
                <a:gd name="T5" fmla="*/ 107 h 154"/>
                <a:gd name="T6" fmla="*/ 141 w 154"/>
                <a:gd name="T7" fmla="*/ 120 h 154"/>
                <a:gd name="T8" fmla="*/ 132 w 154"/>
                <a:gd name="T9" fmla="*/ 131 h 154"/>
                <a:gd name="T10" fmla="*/ 121 w 154"/>
                <a:gd name="T11" fmla="*/ 140 h 154"/>
                <a:gd name="T12" fmla="*/ 107 w 154"/>
                <a:gd name="T13" fmla="*/ 147 h 154"/>
                <a:gd name="T14" fmla="*/ 92 w 154"/>
                <a:gd name="T15" fmla="*/ 152 h 154"/>
                <a:gd name="T16" fmla="*/ 77 w 154"/>
                <a:gd name="T17" fmla="*/ 154 h 154"/>
                <a:gd name="T18" fmla="*/ 69 w 154"/>
                <a:gd name="T19" fmla="*/ 153 h 154"/>
                <a:gd name="T20" fmla="*/ 54 w 154"/>
                <a:gd name="T21" fmla="*/ 151 h 154"/>
                <a:gd name="T22" fmla="*/ 40 w 154"/>
                <a:gd name="T23" fmla="*/ 144 h 154"/>
                <a:gd name="T24" fmla="*/ 28 w 154"/>
                <a:gd name="T25" fmla="*/ 136 h 154"/>
                <a:gd name="T26" fmla="*/ 18 w 154"/>
                <a:gd name="T27" fmla="*/ 126 h 154"/>
                <a:gd name="T28" fmla="*/ 10 w 154"/>
                <a:gd name="T29" fmla="*/ 113 h 154"/>
                <a:gd name="T30" fmla="*/ 4 w 154"/>
                <a:gd name="T31" fmla="*/ 99 h 154"/>
                <a:gd name="T32" fmla="*/ 0 w 154"/>
                <a:gd name="T33" fmla="*/ 84 h 154"/>
                <a:gd name="T34" fmla="*/ 0 w 154"/>
                <a:gd name="T35" fmla="*/ 76 h 154"/>
                <a:gd name="T36" fmla="*/ 1 w 154"/>
                <a:gd name="T37" fmla="*/ 61 h 154"/>
                <a:gd name="T38" fmla="*/ 6 w 154"/>
                <a:gd name="T39" fmla="*/ 47 h 154"/>
                <a:gd name="T40" fmla="*/ 13 w 154"/>
                <a:gd name="T41" fmla="*/ 34 h 154"/>
                <a:gd name="T42" fmla="*/ 22 w 154"/>
                <a:gd name="T43" fmla="*/ 23 h 154"/>
                <a:gd name="T44" fmla="*/ 34 w 154"/>
                <a:gd name="T45" fmla="*/ 13 h 154"/>
                <a:gd name="T46" fmla="*/ 47 w 154"/>
                <a:gd name="T47" fmla="*/ 5 h 154"/>
                <a:gd name="T48" fmla="*/ 61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7 w 154"/>
                <a:gd name="T61" fmla="*/ 28 h 154"/>
                <a:gd name="T62" fmla="*/ 145 w 154"/>
                <a:gd name="T63" fmla="*/ 40 h 154"/>
                <a:gd name="T64" fmla="*/ 150 w 154"/>
                <a:gd name="T65" fmla="*/ 53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0" y="99"/>
                  </a:lnTo>
                  <a:lnTo>
                    <a:pt x="148" y="107"/>
                  </a:lnTo>
                  <a:lnTo>
                    <a:pt x="145" y="113"/>
                  </a:lnTo>
                  <a:lnTo>
                    <a:pt x="141" y="120"/>
                  </a:lnTo>
                  <a:lnTo>
                    <a:pt x="137" y="126"/>
                  </a:lnTo>
                  <a:lnTo>
                    <a:pt x="132" y="131"/>
                  </a:lnTo>
                  <a:lnTo>
                    <a:pt x="126" y="136"/>
                  </a:lnTo>
                  <a:lnTo>
                    <a:pt x="121" y="140"/>
                  </a:lnTo>
                  <a:lnTo>
                    <a:pt x="114" y="144"/>
                  </a:lnTo>
                  <a:lnTo>
                    <a:pt x="107" y="147"/>
                  </a:lnTo>
                  <a:lnTo>
                    <a:pt x="100" y="151"/>
                  </a:lnTo>
                  <a:lnTo>
                    <a:pt x="92" y="152"/>
                  </a:lnTo>
                  <a:lnTo>
                    <a:pt x="85" y="153"/>
                  </a:lnTo>
                  <a:lnTo>
                    <a:pt x="77" y="154"/>
                  </a:lnTo>
                  <a:lnTo>
                    <a:pt x="77" y="154"/>
                  </a:lnTo>
                  <a:lnTo>
                    <a:pt x="69" y="153"/>
                  </a:lnTo>
                  <a:lnTo>
                    <a:pt x="61" y="152"/>
                  </a:lnTo>
                  <a:lnTo>
                    <a:pt x="54" y="151"/>
                  </a:lnTo>
                  <a:lnTo>
                    <a:pt x="47" y="147"/>
                  </a:lnTo>
                  <a:lnTo>
                    <a:pt x="40" y="144"/>
                  </a:lnTo>
                  <a:lnTo>
                    <a:pt x="34" y="140"/>
                  </a:lnTo>
                  <a:lnTo>
                    <a:pt x="28" y="136"/>
                  </a:lnTo>
                  <a:lnTo>
                    <a:pt x="22" y="131"/>
                  </a:lnTo>
                  <a:lnTo>
                    <a:pt x="18" y="126"/>
                  </a:lnTo>
                  <a:lnTo>
                    <a:pt x="13" y="120"/>
                  </a:lnTo>
                  <a:lnTo>
                    <a:pt x="10" y="113"/>
                  </a:lnTo>
                  <a:lnTo>
                    <a:pt x="6" y="107"/>
                  </a:lnTo>
                  <a:lnTo>
                    <a:pt x="4" y="99"/>
                  </a:lnTo>
                  <a:lnTo>
                    <a:pt x="1" y="92"/>
                  </a:lnTo>
                  <a:lnTo>
                    <a:pt x="0" y="84"/>
                  </a:lnTo>
                  <a:lnTo>
                    <a:pt x="0" y="76"/>
                  </a:lnTo>
                  <a:lnTo>
                    <a:pt x="0" y="76"/>
                  </a:lnTo>
                  <a:lnTo>
                    <a:pt x="0" y="68"/>
                  </a:lnTo>
                  <a:lnTo>
                    <a:pt x="1" y="61"/>
                  </a:lnTo>
                  <a:lnTo>
                    <a:pt x="4" y="53"/>
                  </a:lnTo>
                  <a:lnTo>
                    <a:pt x="6" y="47"/>
                  </a:lnTo>
                  <a:lnTo>
                    <a:pt x="10" y="40"/>
                  </a:lnTo>
                  <a:lnTo>
                    <a:pt x="13" y="34"/>
                  </a:lnTo>
                  <a:lnTo>
                    <a:pt x="18" y="28"/>
                  </a:lnTo>
                  <a:lnTo>
                    <a:pt x="22" y="23"/>
                  </a:lnTo>
                  <a:lnTo>
                    <a:pt x="28" y="17"/>
                  </a:lnTo>
                  <a:lnTo>
                    <a:pt x="34" y="13"/>
                  </a:lnTo>
                  <a:lnTo>
                    <a:pt x="40" y="9"/>
                  </a:lnTo>
                  <a:lnTo>
                    <a:pt x="47" y="5"/>
                  </a:lnTo>
                  <a:lnTo>
                    <a:pt x="54" y="3"/>
                  </a:lnTo>
                  <a:lnTo>
                    <a:pt x="61" y="1"/>
                  </a:lnTo>
                  <a:lnTo>
                    <a:pt x="69" y="0"/>
                  </a:lnTo>
                  <a:lnTo>
                    <a:pt x="77" y="0"/>
                  </a:lnTo>
                  <a:lnTo>
                    <a:pt x="77" y="0"/>
                  </a:lnTo>
                  <a:lnTo>
                    <a:pt x="85" y="0"/>
                  </a:lnTo>
                  <a:lnTo>
                    <a:pt x="92" y="1"/>
                  </a:lnTo>
                  <a:lnTo>
                    <a:pt x="100" y="3"/>
                  </a:lnTo>
                  <a:lnTo>
                    <a:pt x="107" y="5"/>
                  </a:lnTo>
                  <a:lnTo>
                    <a:pt x="114" y="9"/>
                  </a:lnTo>
                  <a:lnTo>
                    <a:pt x="121" y="13"/>
                  </a:lnTo>
                  <a:lnTo>
                    <a:pt x="126" y="17"/>
                  </a:lnTo>
                  <a:lnTo>
                    <a:pt x="132" y="23"/>
                  </a:lnTo>
                  <a:lnTo>
                    <a:pt x="137" y="28"/>
                  </a:lnTo>
                  <a:lnTo>
                    <a:pt x="141" y="34"/>
                  </a:lnTo>
                  <a:lnTo>
                    <a:pt x="145" y="40"/>
                  </a:lnTo>
                  <a:lnTo>
                    <a:pt x="148" y="47"/>
                  </a:lnTo>
                  <a:lnTo>
                    <a:pt x="150" y="53"/>
                  </a:lnTo>
                  <a:lnTo>
                    <a:pt x="153"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3" name="Freeform 2115">
              <a:extLst>
                <a:ext uri="{FF2B5EF4-FFF2-40B4-BE49-F238E27FC236}">
                  <a16:creationId xmlns:a16="http://schemas.microsoft.com/office/drawing/2014/main" id="{474BB509-B334-4DCE-9C6B-A36CFD905CEB}"/>
                </a:ext>
              </a:extLst>
            </p:cNvPr>
            <p:cNvSpPr>
              <a:spLocks/>
            </p:cNvSpPr>
            <p:nvPr/>
          </p:nvSpPr>
          <p:spPr bwMode="auto">
            <a:xfrm>
              <a:off x="9504363" y="1990725"/>
              <a:ext cx="49213" cy="49213"/>
            </a:xfrm>
            <a:custGeom>
              <a:avLst/>
              <a:gdLst>
                <a:gd name="T0" fmla="*/ 153 w 153"/>
                <a:gd name="T1" fmla="*/ 76 h 154"/>
                <a:gd name="T2" fmla="*/ 152 w 153"/>
                <a:gd name="T3" fmla="*/ 92 h 154"/>
                <a:gd name="T4" fmla="*/ 147 w 153"/>
                <a:gd name="T5" fmla="*/ 106 h 154"/>
                <a:gd name="T6" fmla="*/ 141 w 153"/>
                <a:gd name="T7" fmla="*/ 120 h 154"/>
                <a:gd name="T8" fmla="*/ 131 w 153"/>
                <a:gd name="T9" fmla="*/ 131 h 154"/>
                <a:gd name="T10" fmla="*/ 120 w 153"/>
                <a:gd name="T11" fmla="*/ 140 h 154"/>
                <a:gd name="T12" fmla="*/ 106 w 153"/>
                <a:gd name="T13" fmla="*/ 147 h 154"/>
                <a:gd name="T14" fmla="*/ 92 w 153"/>
                <a:gd name="T15" fmla="*/ 152 h 154"/>
                <a:gd name="T16" fmla="*/ 76 w 153"/>
                <a:gd name="T17" fmla="*/ 154 h 154"/>
                <a:gd name="T18" fmla="*/ 68 w 153"/>
                <a:gd name="T19" fmla="*/ 153 h 154"/>
                <a:gd name="T20" fmla="*/ 54 w 153"/>
                <a:gd name="T21" fmla="*/ 151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4 h 154"/>
                <a:gd name="T34" fmla="*/ 0 w 153"/>
                <a:gd name="T35" fmla="*/ 76 h 154"/>
                <a:gd name="T36" fmla="*/ 1 w 153"/>
                <a:gd name="T37" fmla="*/ 61 h 154"/>
                <a:gd name="T38" fmla="*/ 5 w 153"/>
                <a:gd name="T39" fmla="*/ 47 h 154"/>
                <a:gd name="T40" fmla="*/ 12 w 153"/>
                <a:gd name="T41" fmla="*/ 34 h 154"/>
                <a:gd name="T42" fmla="*/ 22 w 153"/>
                <a:gd name="T43" fmla="*/ 23 h 154"/>
                <a:gd name="T44" fmla="*/ 33 w 153"/>
                <a:gd name="T45" fmla="*/ 12 h 154"/>
                <a:gd name="T46" fmla="*/ 47 w 153"/>
                <a:gd name="T47" fmla="*/ 5 h 154"/>
                <a:gd name="T48" fmla="*/ 62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3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6"/>
                  </a:lnTo>
                  <a:lnTo>
                    <a:pt x="144" y="113"/>
                  </a:lnTo>
                  <a:lnTo>
                    <a:pt x="141" y="120"/>
                  </a:lnTo>
                  <a:lnTo>
                    <a:pt x="136" y="126"/>
                  </a:lnTo>
                  <a:lnTo>
                    <a:pt x="131" y="131"/>
                  </a:lnTo>
                  <a:lnTo>
                    <a:pt x="126" y="136"/>
                  </a:lnTo>
                  <a:lnTo>
                    <a:pt x="120" y="140"/>
                  </a:lnTo>
                  <a:lnTo>
                    <a:pt x="113" y="144"/>
                  </a:lnTo>
                  <a:lnTo>
                    <a:pt x="106" y="147"/>
                  </a:lnTo>
                  <a:lnTo>
                    <a:pt x="99" y="151"/>
                  </a:lnTo>
                  <a:lnTo>
                    <a:pt x="92" y="152"/>
                  </a:lnTo>
                  <a:lnTo>
                    <a:pt x="84" y="153"/>
                  </a:lnTo>
                  <a:lnTo>
                    <a:pt x="76" y="154"/>
                  </a:lnTo>
                  <a:lnTo>
                    <a:pt x="76" y="154"/>
                  </a:lnTo>
                  <a:lnTo>
                    <a:pt x="68" y="153"/>
                  </a:lnTo>
                  <a:lnTo>
                    <a:pt x="62" y="152"/>
                  </a:lnTo>
                  <a:lnTo>
                    <a:pt x="54" y="151"/>
                  </a:lnTo>
                  <a:lnTo>
                    <a:pt x="47" y="147"/>
                  </a:lnTo>
                  <a:lnTo>
                    <a:pt x="40" y="144"/>
                  </a:lnTo>
                  <a:lnTo>
                    <a:pt x="33" y="140"/>
                  </a:lnTo>
                  <a:lnTo>
                    <a:pt x="27" y="136"/>
                  </a:lnTo>
                  <a:lnTo>
                    <a:pt x="22" y="131"/>
                  </a:lnTo>
                  <a:lnTo>
                    <a:pt x="17" y="126"/>
                  </a:lnTo>
                  <a:lnTo>
                    <a:pt x="12" y="120"/>
                  </a:lnTo>
                  <a:lnTo>
                    <a:pt x="9" y="113"/>
                  </a:lnTo>
                  <a:lnTo>
                    <a:pt x="5" y="106"/>
                  </a:lnTo>
                  <a:lnTo>
                    <a:pt x="3" y="99"/>
                  </a:lnTo>
                  <a:lnTo>
                    <a:pt x="1" y="92"/>
                  </a:lnTo>
                  <a:lnTo>
                    <a:pt x="0" y="84"/>
                  </a:lnTo>
                  <a:lnTo>
                    <a:pt x="0" y="76"/>
                  </a:lnTo>
                  <a:lnTo>
                    <a:pt x="0" y="76"/>
                  </a:lnTo>
                  <a:lnTo>
                    <a:pt x="0" y="68"/>
                  </a:lnTo>
                  <a:lnTo>
                    <a:pt x="1" y="61"/>
                  </a:lnTo>
                  <a:lnTo>
                    <a:pt x="3" y="53"/>
                  </a:lnTo>
                  <a:lnTo>
                    <a:pt x="5" y="47"/>
                  </a:lnTo>
                  <a:lnTo>
                    <a:pt x="9" y="40"/>
                  </a:lnTo>
                  <a:lnTo>
                    <a:pt x="12" y="34"/>
                  </a:lnTo>
                  <a:lnTo>
                    <a:pt x="17" y="27"/>
                  </a:lnTo>
                  <a:lnTo>
                    <a:pt x="22" y="23"/>
                  </a:lnTo>
                  <a:lnTo>
                    <a:pt x="27" y="17"/>
                  </a:lnTo>
                  <a:lnTo>
                    <a:pt x="33"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3"/>
                  </a:lnTo>
                  <a:lnTo>
                    <a:pt x="136" y="27"/>
                  </a:lnTo>
                  <a:lnTo>
                    <a:pt x="141" y="34"/>
                  </a:lnTo>
                  <a:lnTo>
                    <a:pt x="144" y="40"/>
                  </a:lnTo>
                  <a:lnTo>
                    <a:pt x="147" y="47"/>
                  </a:lnTo>
                  <a:lnTo>
                    <a:pt x="150"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4" name="Freeform 2116">
              <a:extLst>
                <a:ext uri="{FF2B5EF4-FFF2-40B4-BE49-F238E27FC236}">
                  <a16:creationId xmlns:a16="http://schemas.microsoft.com/office/drawing/2014/main" id="{7D743CB5-E7A3-4BFE-974F-568459946ADA}"/>
                </a:ext>
              </a:extLst>
            </p:cNvPr>
            <p:cNvSpPr>
              <a:spLocks/>
            </p:cNvSpPr>
            <p:nvPr/>
          </p:nvSpPr>
          <p:spPr bwMode="auto">
            <a:xfrm>
              <a:off x="9574213" y="1990725"/>
              <a:ext cx="49213" cy="49213"/>
            </a:xfrm>
            <a:custGeom>
              <a:avLst/>
              <a:gdLst>
                <a:gd name="T0" fmla="*/ 155 w 155"/>
                <a:gd name="T1" fmla="*/ 76 h 154"/>
                <a:gd name="T2" fmla="*/ 153 w 155"/>
                <a:gd name="T3" fmla="*/ 92 h 154"/>
                <a:gd name="T4" fmla="*/ 148 w 155"/>
                <a:gd name="T5" fmla="*/ 106 h 154"/>
                <a:gd name="T6" fmla="*/ 141 w 155"/>
                <a:gd name="T7" fmla="*/ 120 h 154"/>
                <a:gd name="T8" fmla="*/ 132 w 155"/>
                <a:gd name="T9" fmla="*/ 131 h 154"/>
                <a:gd name="T10" fmla="*/ 121 w 155"/>
                <a:gd name="T11" fmla="*/ 140 h 154"/>
                <a:gd name="T12" fmla="*/ 107 w 155"/>
                <a:gd name="T13" fmla="*/ 147 h 154"/>
                <a:gd name="T14" fmla="*/ 93 w 155"/>
                <a:gd name="T15" fmla="*/ 152 h 154"/>
                <a:gd name="T16" fmla="*/ 77 w 155"/>
                <a:gd name="T17" fmla="*/ 154 h 154"/>
                <a:gd name="T18" fmla="*/ 69 w 155"/>
                <a:gd name="T19" fmla="*/ 153 h 154"/>
                <a:gd name="T20" fmla="*/ 54 w 155"/>
                <a:gd name="T21" fmla="*/ 151 h 154"/>
                <a:gd name="T22" fmla="*/ 40 w 155"/>
                <a:gd name="T23" fmla="*/ 144 h 154"/>
                <a:gd name="T24" fmla="*/ 28 w 155"/>
                <a:gd name="T25" fmla="*/ 136 h 154"/>
                <a:gd name="T26" fmla="*/ 18 w 155"/>
                <a:gd name="T27" fmla="*/ 126 h 154"/>
                <a:gd name="T28" fmla="*/ 9 w 155"/>
                <a:gd name="T29" fmla="*/ 113 h 154"/>
                <a:gd name="T30" fmla="*/ 4 w 155"/>
                <a:gd name="T31" fmla="*/ 99 h 154"/>
                <a:gd name="T32" fmla="*/ 0 w 155"/>
                <a:gd name="T33" fmla="*/ 84 h 154"/>
                <a:gd name="T34" fmla="*/ 0 w 155"/>
                <a:gd name="T35" fmla="*/ 76 h 154"/>
                <a:gd name="T36" fmla="*/ 1 w 155"/>
                <a:gd name="T37" fmla="*/ 61 h 154"/>
                <a:gd name="T38" fmla="*/ 6 w 155"/>
                <a:gd name="T39" fmla="*/ 47 h 154"/>
                <a:gd name="T40" fmla="*/ 13 w 155"/>
                <a:gd name="T41" fmla="*/ 34 h 154"/>
                <a:gd name="T42" fmla="*/ 23 w 155"/>
                <a:gd name="T43" fmla="*/ 23 h 154"/>
                <a:gd name="T44" fmla="*/ 35 w 155"/>
                <a:gd name="T45" fmla="*/ 12 h 154"/>
                <a:gd name="T46" fmla="*/ 47 w 155"/>
                <a:gd name="T47" fmla="*/ 5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7 w 155"/>
                <a:gd name="T61" fmla="*/ 27 h 154"/>
                <a:gd name="T62" fmla="*/ 145 w 155"/>
                <a:gd name="T63" fmla="*/ 40 h 154"/>
                <a:gd name="T64" fmla="*/ 151 w 155"/>
                <a:gd name="T65" fmla="*/ 53 h 154"/>
                <a:gd name="T66" fmla="*/ 154 w 155"/>
                <a:gd name="T67" fmla="*/ 68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3" y="92"/>
                  </a:lnTo>
                  <a:lnTo>
                    <a:pt x="151" y="99"/>
                  </a:lnTo>
                  <a:lnTo>
                    <a:pt x="148" y="106"/>
                  </a:lnTo>
                  <a:lnTo>
                    <a:pt x="145" y="113"/>
                  </a:lnTo>
                  <a:lnTo>
                    <a:pt x="141" y="120"/>
                  </a:lnTo>
                  <a:lnTo>
                    <a:pt x="137" y="126"/>
                  </a:lnTo>
                  <a:lnTo>
                    <a:pt x="132" y="131"/>
                  </a:lnTo>
                  <a:lnTo>
                    <a:pt x="126" y="136"/>
                  </a:lnTo>
                  <a:lnTo>
                    <a:pt x="121" y="140"/>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0"/>
                  </a:lnTo>
                  <a:lnTo>
                    <a:pt x="28" y="136"/>
                  </a:lnTo>
                  <a:lnTo>
                    <a:pt x="23" y="131"/>
                  </a:lnTo>
                  <a:lnTo>
                    <a:pt x="18" y="126"/>
                  </a:lnTo>
                  <a:lnTo>
                    <a:pt x="13" y="120"/>
                  </a:lnTo>
                  <a:lnTo>
                    <a:pt x="9" y="113"/>
                  </a:lnTo>
                  <a:lnTo>
                    <a:pt x="6" y="106"/>
                  </a:lnTo>
                  <a:lnTo>
                    <a:pt x="4" y="99"/>
                  </a:lnTo>
                  <a:lnTo>
                    <a:pt x="1" y="92"/>
                  </a:lnTo>
                  <a:lnTo>
                    <a:pt x="0" y="84"/>
                  </a:lnTo>
                  <a:lnTo>
                    <a:pt x="0" y="76"/>
                  </a:lnTo>
                  <a:lnTo>
                    <a:pt x="0" y="76"/>
                  </a:lnTo>
                  <a:lnTo>
                    <a:pt x="0" y="68"/>
                  </a:lnTo>
                  <a:lnTo>
                    <a:pt x="1" y="61"/>
                  </a:lnTo>
                  <a:lnTo>
                    <a:pt x="4" y="53"/>
                  </a:lnTo>
                  <a:lnTo>
                    <a:pt x="6" y="47"/>
                  </a:lnTo>
                  <a:lnTo>
                    <a:pt x="9" y="40"/>
                  </a:lnTo>
                  <a:lnTo>
                    <a:pt x="13" y="34"/>
                  </a:lnTo>
                  <a:lnTo>
                    <a:pt x="18" y="27"/>
                  </a:lnTo>
                  <a:lnTo>
                    <a:pt x="23" y="23"/>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3"/>
                  </a:lnTo>
                  <a:lnTo>
                    <a:pt x="137" y="27"/>
                  </a:lnTo>
                  <a:lnTo>
                    <a:pt x="141" y="34"/>
                  </a:lnTo>
                  <a:lnTo>
                    <a:pt x="145" y="40"/>
                  </a:lnTo>
                  <a:lnTo>
                    <a:pt x="148" y="47"/>
                  </a:lnTo>
                  <a:lnTo>
                    <a:pt x="151" y="53"/>
                  </a:lnTo>
                  <a:lnTo>
                    <a:pt x="153" y="61"/>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5" name="Freeform 2117">
              <a:extLst>
                <a:ext uri="{FF2B5EF4-FFF2-40B4-BE49-F238E27FC236}">
                  <a16:creationId xmlns:a16="http://schemas.microsoft.com/office/drawing/2014/main" id="{B21C2B22-010E-4CD6-AC72-E31E7C7DF3EF}"/>
                </a:ext>
              </a:extLst>
            </p:cNvPr>
            <p:cNvSpPr>
              <a:spLocks/>
            </p:cNvSpPr>
            <p:nvPr/>
          </p:nvSpPr>
          <p:spPr bwMode="auto">
            <a:xfrm>
              <a:off x="9572625" y="2062163"/>
              <a:ext cx="49213" cy="47625"/>
            </a:xfrm>
            <a:custGeom>
              <a:avLst/>
              <a:gdLst>
                <a:gd name="T0" fmla="*/ 153 w 153"/>
                <a:gd name="T1" fmla="*/ 76 h 154"/>
                <a:gd name="T2" fmla="*/ 152 w 153"/>
                <a:gd name="T3" fmla="*/ 92 h 154"/>
                <a:gd name="T4" fmla="*/ 147 w 153"/>
                <a:gd name="T5" fmla="*/ 106 h 154"/>
                <a:gd name="T6" fmla="*/ 141 w 153"/>
                <a:gd name="T7" fmla="*/ 120 h 154"/>
                <a:gd name="T8" fmla="*/ 130 w 153"/>
                <a:gd name="T9" fmla="*/ 131 h 154"/>
                <a:gd name="T10" fmla="*/ 120 w 153"/>
                <a:gd name="T11" fmla="*/ 140 h 154"/>
                <a:gd name="T12" fmla="*/ 106 w 153"/>
                <a:gd name="T13" fmla="*/ 147 h 154"/>
                <a:gd name="T14" fmla="*/ 91 w 153"/>
                <a:gd name="T15" fmla="*/ 152 h 154"/>
                <a:gd name="T16" fmla="*/ 76 w 153"/>
                <a:gd name="T17" fmla="*/ 154 h 154"/>
                <a:gd name="T18" fmla="*/ 68 w 153"/>
                <a:gd name="T19" fmla="*/ 153 h 154"/>
                <a:gd name="T20" fmla="*/ 54 w 153"/>
                <a:gd name="T21" fmla="*/ 151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4 h 154"/>
                <a:gd name="T34" fmla="*/ 0 w 153"/>
                <a:gd name="T35" fmla="*/ 76 h 154"/>
                <a:gd name="T36" fmla="*/ 1 w 153"/>
                <a:gd name="T37" fmla="*/ 61 h 154"/>
                <a:gd name="T38" fmla="*/ 5 w 153"/>
                <a:gd name="T39" fmla="*/ 47 h 154"/>
                <a:gd name="T40" fmla="*/ 12 w 153"/>
                <a:gd name="T41" fmla="*/ 34 h 154"/>
                <a:gd name="T42" fmla="*/ 22 w 153"/>
                <a:gd name="T43" fmla="*/ 23 h 154"/>
                <a:gd name="T44" fmla="*/ 33 w 153"/>
                <a:gd name="T45" fmla="*/ 12 h 154"/>
                <a:gd name="T46" fmla="*/ 47 w 153"/>
                <a:gd name="T47" fmla="*/ 5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3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6"/>
                  </a:lnTo>
                  <a:lnTo>
                    <a:pt x="144" y="113"/>
                  </a:lnTo>
                  <a:lnTo>
                    <a:pt x="141" y="120"/>
                  </a:lnTo>
                  <a:lnTo>
                    <a:pt x="136" y="126"/>
                  </a:lnTo>
                  <a:lnTo>
                    <a:pt x="130" y="131"/>
                  </a:lnTo>
                  <a:lnTo>
                    <a:pt x="126" y="136"/>
                  </a:lnTo>
                  <a:lnTo>
                    <a:pt x="120" y="140"/>
                  </a:lnTo>
                  <a:lnTo>
                    <a:pt x="113" y="144"/>
                  </a:lnTo>
                  <a:lnTo>
                    <a:pt x="106" y="147"/>
                  </a:lnTo>
                  <a:lnTo>
                    <a:pt x="99" y="151"/>
                  </a:lnTo>
                  <a:lnTo>
                    <a:pt x="91" y="152"/>
                  </a:lnTo>
                  <a:lnTo>
                    <a:pt x="84" y="153"/>
                  </a:lnTo>
                  <a:lnTo>
                    <a:pt x="76" y="154"/>
                  </a:lnTo>
                  <a:lnTo>
                    <a:pt x="76" y="154"/>
                  </a:lnTo>
                  <a:lnTo>
                    <a:pt x="68" y="153"/>
                  </a:lnTo>
                  <a:lnTo>
                    <a:pt x="60" y="152"/>
                  </a:lnTo>
                  <a:lnTo>
                    <a:pt x="54" y="151"/>
                  </a:lnTo>
                  <a:lnTo>
                    <a:pt x="47" y="147"/>
                  </a:lnTo>
                  <a:lnTo>
                    <a:pt x="40" y="144"/>
                  </a:lnTo>
                  <a:lnTo>
                    <a:pt x="33" y="140"/>
                  </a:lnTo>
                  <a:lnTo>
                    <a:pt x="27" y="136"/>
                  </a:lnTo>
                  <a:lnTo>
                    <a:pt x="22" y="131"/>
                  </a:lnTo>
                  <a:lnTo>
                    <a:pt x="17" y="126"/>
                  </a:lnTo>
                  <a:lnTo>
                    <a:pt x="12" y="120"/>
                  </a:lnTo>
                  <a:lnTo>
                    <a:pt x="9" y="113"/>
                  </a:lnTo>
                  <a:lnTo>
                    <a:pt x="5" y="106"/>
                  </a:lnTo>
                  <a:lnTo>
                    <a:pt x="3" y="99"/>
                  </a:lnTo>
                  <a:lnTo>
                    <a:pt x="1" y="92"/>
                  </a:lnTo>
                  <a:lnTo>
                    <a:pt x="0" y="84"/>
                  </a:lnTo>
                  <a:lnTo>
                    <a:pt x="0" y="76"/>
                  </a:lnTo>
                  <a:lnTo>
                    <a:pt x="0" y="76"/>
                  </a:lnTo>
                  <a:lnTo>
                    <a:pt x="0" y="68"/>
                  </a:lnTo>
                  <a:lnTo>
                    <a:pt x="1" y="61"/>
                  </a:lnTo>
                  <a:lnTo>
                    <a:pt x="3" y="53"/>
                  </a:lnTo>
                  <a:lnTo>
                    <a:pt x="5" y="47"/>
                  </a:lnTo>
                  <a:lnTo>
                    <a:pt x="9" y="40"/>
                  </a:lnTo>
                  <a:lnTo>
                    <a:pt x="12" y="34"/>
                  </a:lnTo>
                  <a:lnTo>
                    <a:pt x="17" y="27"/>
                  </a:lnTo>
                  <a:lnTo>
                    <a:pt x="22" y="23"/>
                  </a:lnTo>
                  <a:lnTo>
                    <a:pt x="27" y="17"/>
                  </a:lnTo>
                  <a:lnTo>
                    <a:pt x="33" y="12"/>
                  </a:lnTo>
                  <a:lnTo>
                    <a:pt x="40" y="9"/>
                  </a:lnTo>
                  <a:lnTo>
                    <a:pt x="47" y="5"/>
                  </a:lnTo>
                  <a:lnTo>
                    <a:pt x="54" y="3"/>
                  </a:lnTo>
                  <a:lnTo>
                    <a:pt x="60" y="1"/>
                  </a:lnTo>
                  <a:lnTo>
                    <a:pt x="68" y="0"/>
                  </a:lnTo>
                  <a:lnTo>
                    <a:pt x="76" y="0"/>
                  </a:lnTo>
                  <a:lnTo>
                    <a:pt x="76" y="0"/>
                  </a:lnTo>
                  <a:lnTo>
                    <a:pt x="84" y="0"/>
                  </a:lnTo>
                  <a:lnTo>
                    <a:pt x="91" y="1"/>
                  </a:lnTo>
                  <a:lnTo>
                    <a:pt x="99" y="3"/>
                  </a:lnTo>
                  <a:lnTo>
                    <a:pt x="106" y="5"/>
                  </a:lnTo>
                  <a:lnTo>
                    <a:pt x="113" y="9"/>
                  </a:lnTo>
                  <a:lnTo>
                    <a:pt x="120" y="12"/>
                  </a:lnTo>
                  <a:lnTo>
                    <a:pt x="126" y="17"/>
                  </a:lnTo>
                  <a:lnTo>
                    <a:pt x="130" y="23"/>
                  </a:lnTo>
                  <a:lnTo>
                    <a:pt x="136" y="27"/>
                  </a:lnTo>
                  <a:lnTo>
                    <a:pt x="141" y="34"/>
                  </a:lnTo>
                  <a:lnTo>
                    <a:pt x="144" y="40"/>
                  </a:lnTo>
                  <a:lnTo>
                    <a:pt x="147" y="47"/>
                  </a:lnTo>
                  <a:lnTo>
                    <a:pt x="150"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6" name="Freeform 2118">
              <a:extLst>
                <a:ext uri="{FF2B5EF4-FFF2-40B4-BE49-F238E27FC236}">
                  <a16:creationId xmlns:a16="http://schemas.microsoft.com/office/drawing/2014/main" id="{20967327-B0D9-4FB1-BB53-98E790CFDF90}"/>
                </a:ext>
              </a:extLst>
            </p:cNvPr>
            <p:cNvSpPr>
              <a:spLocks/>
            </p:cNvSpPr>
            <p:nvPr/>
          </p:nvSpPr>
          <p:spPr bwMode="auto">
            <a:xfrm>
              <a:off x="9574213" y="2128838"/>
              <a:ext cx="49213" cy="49213"/>
            </a:xfrm>
            <a:custGeom>
              <a:avLst/>
              <a:gdLst>
                <a:gd name="T0" fmla="*/ 155 w 155"/>
                <a:gd name="T1" fmla="*/ 76 h 153"/>
                <a:gd name="T2" fmla="*/ 153 w 155"/>
                <a:gd name="T3" fmla="*/ 92 h 153"/>
                <a:gd name="T4" fmla="*/ 148 w 155"/>
                <a:gd name="T5" fmla="*/ 106 h 153"/>
                <a:gd name="T6" fmla="*/ 141 w 155"/>
                <a:gd name="T7" fmla="*/ 120 h 153"/>
                <a:gd name="T8" fmla="*/ 132 w 155"/>
                <a:gd name="T9" fmla="*/ 131 h 153"/>
                <a:gd name="T10" fmla="*/ 121 w 155"/>
                <a:gd name="T11" fmla="*/ 140 h 153"/>
                <a:gd name="T12" fmla="*/ 107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8 w 155"/>
                <a:gd name="T25" fmla="*/ 136 h 153"/>
                <a:gd name="T26" fmla="*/ 18 w 155"/>
                <a:gd name="T27" fmla="*/ 125 h 153"/>
                <a:gd name="T28" fmla="*/ 9 w 155"/>
                <a:gd name="T29" fmla="*/ 113 h 153"/>
                <a:gd name="T30" fmla="*/ 4 w 155"/>
                <a:gd name="T31" fmla="*/ 99 h 153"/>
                <a:gd name="T32" fmla="*/ 0 w 155"/>
                <a:gd name="T33" fmla="*/ 84 h 153"/>
                <a:gd name="T34" fmla="*/ 0 w 155"/>
                <a:gd name="T35" fmla="*/ 76 h 153"/>
                <a:gd name="T36" fmla="*/ 1 w 155"/>
                <a:gd name="T37" fmla="*/ 61 h 153"/>
                <a:gd name="T38" fmla="*/ 6 w 155"/>
                <a:gd name="T39" fmla="*/ 47 h 153"/>
                <a:gd name="T40" fmla="*/ 13 w 155"/>
                <a:gd name="T41" fmla="*/ 34 h 153"/>
                <a:gd name="T42" fmla="*/ 23 w 155"/>
                <a:gd name="T43" fmla="*/ 23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3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2"/>
                  </a:lnTo>
                  <a:lnTo>
                    <a:pt x="151" y="99"/>
                  </a:lnTo>
                  <a:lnTo>
                    <a:pt x="148" y="106"/>
                  </a:lnTo>
                  <a:lnTo>
                    <a:pt x="145" y="113"/>
                  </a:lnTo>
                  <a:lnTo>
                    <a:pt x="141" y="120"/>
                  </a:lnTo>
                  <a:lnTo>
                    <a:pt x="137" y="125"/>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8" y="125"/>
                  </a:lnTo>
                  <a:lnTo>
                    <a:pt x="13" y="120"/>
                  </a:lnTo>
                  <a:lnTo>
                    <a:pt x="9" y="113"/>
                  </a:lnTo>
                  <a:lnTo>
                    <a:pt x="6" y="106"/>
                  </a:lnTo>
                  <a:lnTo>
                    <a:pt x="4" y="99"/>
                  </a:lnTo>
                  <a:lnTo>
                    <a:pt x="1" y="92"/>
                  </a:lnTo>
                  <a:lnTo>
                    <a:pt x="0" y="84"/>
                  </a:lnTo>
                  <a:lnTo>
                    <a:pt x="0" y="76"/>
                  </a:lnTo>
                  <a:lnTo>
                    <a:pt x="0" y="76"/>
                  </a:lnTo>
                  <a:lnTo>
                    <a:pt x="0" y="68"/>
                  </a:lnTo>
                  <a:lnTo>
                    <a:pt x="1" y="61"/>
                  </a:lnTo>
                  <a:lnTo>
                    <a:pt x="4" y="53"/>
                  </a:lnTo>
                  <a:lnTo>
                    <a:pt x="6" y="47"/>
                  </a:lnTo>
                  <a:lnTo>
                    <a:pt x="9" y="40"/>
                  </a:lnTo>
                  <a:lnTo>
                    <a:pt x="13" y="34"/>
                  </a:lnTo>
                  <a:lnTo>
                    <a:pt x="18" y="27"/>
                  </a:lnTo>
                  <a:lnTo>
                    <a:pt x="23" y="23"/>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3"/>
                  </a:lnTo>
                  <a:lnTo>
                    <a:pt x="137" y="27"/>
                  </a:lnTo>
                  <a:lnTo>
                    <a:pt x="141" y="34"/>
                  </a:lnTo>
                  <a:lnTo>
                    <a:pt x="145" y="40"/>
                  </a:lnTo>
                  <a:lnTo>
                    <a:pt x="148" y="47"/>
                  </a:lnTo>
                  <a:lnTo>
                    <a:pt x="151" y="53"/>
                  </a:lnTo>
                  <a:lnTo>
                    <a:pt x="153" y="61"/>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7" name="Freeform 2119">
              <a:extLst>
                <a:ext uri="{FF2B5EF4-FFF2-40B4-BE49-F238E27FC236}">
                  <a16:creationId xmlns:a16="http://schemas.microsoft.com/office/drawing/2014/main" id="{843BB41A-72D8-45FA-885A-1D6F7607A77D}"/>
                </a:ext>
              </a:extLst>
            </p:cNvPr>
            <p:cNvSpPr>
              <a:spLocks/>
            </p:cNvSpPr>
            <p:nvPr/>
          </p:nvSpPr>
          <p:spPr bwMode="auto">
            <a:xfrm>
              <a:off x="9710738" y="1708150"/>
              <a:ext cx="47625" cy="49213"/>
            </a:xfrm>
            <a:custGeom>
              <a:avLst/>
              <a:gdLst>
                <a:gd name="T0" fmla="*/ 154 w 154"/>
                <a:gd name="T1" fmla="*/ 77 h 154"/>
                <a:gd name="T2" fmla="*/ 153 w 154"/>
                <a:gd name="T3" fmla="*/ 93 h 154"/>
                <a:gd name="T4" fmla="*/ 148 w 154"/>
                <a:gd name="T5" fmla="*/ 107 h 154"/>
                <a:gd name="T6" fmla="*/ 141 w 154"/>
                <a:gd name="T7" fmla="*/ 121 h 154"/>
                <a:gd name="T8" fmla="*/ 132 w 154"/>
                <a:gd name="T9" fmla="*/ 132 h 154"/>
                <a:gd name="T10" fmla="*/ 121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8 w 154"/>
                <a:gd name="T27" fmla="*/ 126 h 154"/>
                <a:gd name="T28" fmla="*/ 10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4 h 154"/>
                <a:gd name="T42" fmla="*/ 22 w 154"/>
                <a:gd name="T43" fmla="*/ 22 h 154"/>
                <a:gd name="T44" fmla="*/ 34 w 154"/>
                <a:gd name="T45" fmla="*/ 13 h 154"/>
                <a:gd name="T46" fmla="*/ 47 w 154"/>
                <a:gd name="T47" fmla="*/ 6 h 154"/>
                <a:gd name="T48" fmla="*/ 61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7 w 154"/>
                <a:gd name="T61" fmla="*/ 28 h 154"/>
                <a:gd name="T62" fmla="*/ 145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1" y="141"/>
                  </a:lnTo>
                  <a:lnTo>
                    <a:pt x="114"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4" y="141"/>
                  </a:lnTo>
                  <a:lnTo>
                    <a:pt x="28" y="137"/>
                  </a:lnTo>
                  <a:lnTo>
                    <a:pt x="22" y="132"/>
                  </a:lnTo>
                  <a:lnTo>
                    <a:pt x="18" y="126"/>
                  </a:lnTo>
                  <a:lnTo>
                    <a:pt x="13" y="121"/>
                  </a:lnTo>
                  <a:lnTo>
                    <a:pt x="10" y="114"/>
                  </a:lnTo>
                  <a:lnTo>
                    <a:pt x="6" y="107"/>
                  </a:lnTo>
                  <a:lnTo>
                    <a:pt x="4" y="100"/>
                  </a:lnTo>
                  <a:lnTo>
                    <a:pt x="1" y="93"/>
                  </a:lnTo>
                  <a:lnTo>
                    <a:pt x="0" y="85"/>
                  </a:lnTo>
                  <a:lnTo>
                    <a:pt x="0" y="77"/>
                  </a:lnTo>
                  <a:lnTo>
                    <a:pt x="0" y="77"/>
                  </a:lnTo>
                  <a:lnTo>
                    <a:pt x="0" y="69"/>
                  </a:lnTo>
                  <a:lnTo>
                    <a:pt x="1" y="61"/>
                  </a:lnTo>
                  <a:lnTo>
                    <a:pt x="4" y="54"/>
                  </a:lnTo>
                  <a:lnTo>
                    <a:pt x="6" y="47"/>
                  </a:lnTo>
                  <a:lnTo>
                    <a:pt x="10" y="40"/>
                  </a:lnTo>
                  <a:lnTo>
                    <a:pt x="13" y="34"/>
                  </a:lnTo>
                  <a:lnTo>
                    <a:pt x="18" y="28"/>
                  </a:lnTo>
                  <a:lnTo>
                    <a:pt x="22" y="22"/>
                  </a:lnTo>
                  <a:lnTo>
                    <a:pt x="28" y="18"/>
                  </a:lnTo>
                  <a:lnTo>
                    <a:pt x="34"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1" y="13"/>
                  </a:lnTo>
                  <a:lnTo>
                    <a:pt x="126" y="18"/>
                  </a:lnTo>
                  <a:lnTo>
                    <a:pt x="132" y="22"/>
                  </a:lnTo>
                  <a:lnTo>
                    <a:pt x="137" y="28"/>
                  </a:lnTo>
                  <a:lnTo>
                    <a:pt x="141" y="34"/>
                  </a:lnTo>
                  <a:lnTo>
                    <a:pt x="145" y="40"/>
                  </a:lnTo>
                  <a:lnTo>
                    <a:pt x="148" y="47"/>
                  </a:lnTo>
                  <a:lnTo>
                    <a:pt x="150"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8" name="Freeform 2120">
              <a:extLst>
                <a:ext uri="{FF2B5EF4-FFF2-40B4-BE49-F238E27FC236}">
                  <a16:creationId xmlns:a16="http://schemas.microsoft.com/office/drawing/2014/main" id="{B07472B2-5E25-459F-AEA4-A7C88E9E7357}"/>
                </a:ext>
              </a:extLst>
            </p:cNvPr>
            <p:cNvSpPr>
              <a:spLocks/>
            </p:cNvSpPr>
            <p:nvPr/>
          </p:nvSpPr>
          <p:spPr bwMode="auto">
            <a:xfrm>
              <a:off x="9779000" y="1708150"/>
              <a:ext cx="49213" cy="49213"/>
            </a:xfrm>
            <a:custGeom>
              <a:avLst/>
              <a:gdLst>
                <a:gd name="T0" fmla="*/ 154 w 154"/>
                <a:gd name="T1" fmla="*/ 77 h 154"/>
                <a:gd name="T2" fmla="*/ 153 w 154"/>
                <a:gd name="T3" fmla="*/ 93 h 154"/>
                <a:gd name="T4" fmla="*/ 149 w 154"/>
                <a:gd name="T5" fmla="*/ 107 h 154"/>
                <a:gd name="T6" fmla="*/ 141 w 154"/>
                <a:gd name="T7" fmla="*/ 121 h 154"/>
                <a:gd name="T8" fmla="*/ 132 w 154"/>
                <a:gd name="T9" fmla="*/ 132 h 154"/>
                <a:gd name="T10" fmla="*/ 120 w 154"/>
                <a:gd name="T11" fmla="*/ 141 h 154"/>
                <a:gd name="T12" fmla="*/ 108 w 154"/>
                <a:gd name="T13" fmla="*/ 148 h 154"/>
                <a:gd name="T14" fmla="*/ 93 w 154"/>
                <a:gd name="T15" fmla="*/ 153 h 154"/>
                <a:gd name="T16" fmla="*/ 78 w 154"/>
                <a:gd name="T17" fmla="*/ 154 h 154"/>
                <a:gd name="T18" fmla="*/ 70 w 154"/>
                <a:gd name="T19" fmla="*/ 154 h 154"/>
                <a:gd name="T20" fmla="*/ 54 w 154"/>
                <a:gd name="T21" fmla="*/ 150 h 154"/>
                <a:gd name="T22" fmla="*/ 40 w 154"/>
                <a:gd name="T23" fmla="*/ 145 h 154"/>
                <a:gd name="T24" fmla="*/ 29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8 w 154"/>
                <a:gd name="T51" fmla="*/ 0 h 154"/>
                <a:gd name="T52" fmla="*/ 85 w 154"/>
                <a:gd name="T53" fmla="*/ 0 h 154"/>
                <a:gd name="T54" fmla="*/ 101 w 154"/>
                <a:gd name="T55" fmla="*/ 4 h 154"/>
                <a:gd name="T56" fmla="*/ 114 w 154"/>
                <a:gd name="T57" fmla="*/ 10 h 154"/>
                <a:gd name="T58" fmla="*/ 126 w 154"/>
                <a:gd name="T59" fmla="*/ 18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9" y="107"/>
                  </a:lnTo>
                  <a:lnTo>
                    <a:pt x="145" y="114"/>
                  </a:lnTo>
                  <a:lnTo>
                    <a:pt x="141" y="121"/>
                  </a:lnTo>
                  <a:lnTo>
                    <a:pt x="137"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4" y="150"/>
                  </a:lnTo>
                  <a:lnTo>
                    <a:pt x="47" y="148"/>
                  </a:lnTo>
                  <a:lnTo>
                    <a:pt x="40"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4"/>
                  </a:lnTo>
                  <a:lnTo>
                    <a:pt x="18" y="28"/>
                  </a:lnTo>
                  <a:lnTo>
                    <a:pt x="23" y="22"/>
                  </a:lnTo>
                  <a:lnTo>
                    <a:pt x="29" y="18"/>
                  </a:lnTo>
                  <a:lnTo>
                    <a:pt x="34" y="13"/>
                  </a:lnTo>
                  <a:lnTo>
                    <a:pt x="40" y="10"/>
                  </a:lnTo>
                  <a:lnTo>
                    <a:pt x="47" y="6"/>
                  </a:lnTo>
                  <a:lnTo>
                    <a:pt x="54"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2"/>
                  </a:lnTo>
                  <a:lnTo>
                    <a:pt x="137" y="28"/>
                  </a:lnTo>
                  <a:lnTo>
                    <a:pt x="141" y="34"/>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9" name="Freeform 2121">
              <a:extLst>
                <a:ext uri="{FF2B5EF4-FFF2-40B4-BE49-F238E27FC236}">
                  <a16:creationId xmlns:a16="http://schemas.microsoft.com/office/drawing/2014/main" id="{E8835BFB-B0CC-4CEA-91D8-30477CF8CAD0}"/>
                </a:ext>
              </a:extLst>
            </p:cNvPr>
            <p:cNvSpPr>
              <a:spLocks/>
            </p:cNvSpPr>
            <p:nvPr/>
          </p:nvSpPr>
          <p:spPr bwMode="auto">
            <a:xfrm>
              <a:off x="9710738" y="1778000"/>
              <a:ext cx="47625" cy="49213"/>
            </a:xfrm>
            <a:custGeom>
              <a:avLst/>
              <a:gdLst>
                <a:gd name="T0" fmla="*/ 154 w 154"/>
                <a:gd name="T1" fmla="*/ 77 h 155"/>
                <a:gd name="T2" fmla="*/ 153 w 154"/>
                <a:gd name="T3" fmla="*/ 93 h 155"/>
                <a:gd name="T4" fmla="*/ 148 w 154"/>
                <a:gd name="T5" fmla="*/ 108 h 155"/>
                <a:gd name="T6" fmla="*/ 141 w 154"/>
                <a:gd name="T7" fmla="*/ 121 h 155"/>
                <a:gd name="T8" fmla="*/ 132 w 154"/>
                <a:gd name="T9" fmla="*/ 132 h 155"/>
                <a:gd name="T10" fmla="*/ 121 w 154"/>
                <a:gd name="T11" fmla="*/ 141 h 155"/>
                <a:gd name="T12" fmla="*/ 107 w 154"/>
                <a:gd name="T13" fmla="*/ 148 h 155"/>
                <a:gd name="T14" fmla="*/ 92 w 154"/>
                <a:gd name="T15" fmla="*/ 153 h 155"/>
                <a:gd name="T16" fmla="*/ 77 w 154"/>
                <a:gd name="T17" fmla="*/ 155 h 155"/>
                <a:gd name="T18" fmla="*/ 69 w 154"/>
                <a:gd name="T19" fmla="*/ 154 h 155"/>
                <a:gd name="T20" fmla="*/ 54 w 154"/>
                <a:gd name="T21" fmla="*/ 151 h 155"/>
                <a:gd name="T22" fmla="*/ 40 w 154"/>
                <a:gd name="T23" fmla="*/ 146 h 155"/>
                <a:gd name="T24" fmla="*/ 28 w 154"/>
                <a:gd name="T25" fmla="*/ 137 h 155"/>
                <a:gd name="T26" fmla="*/ 18 w 154"/>
                <a:gd name="T27" fmla="*/ 126 h 155"/>
                <a:gd name="T28" fmla="*/ 10 w 154"/>
                <a:gd name="T29" fmla="*/ 114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4 w 154"/>
                <a:gd name="T45" fmla="*/ 14 h 155"/>
                <a:gd name="T46" fmla="*/ 47 w 154"/>
                <a:gd name="T47" fmla="*/ 6 h 155"/>
                <a:gd name="T48" fmla="*/ 61 w 154"/>
                <a:gd name="T49" fmla="*/ 2 h 155"/>
                <a:gd name="T50" fmla="*/ 77 w 154"/>
                <a:gd name="T51" fmla="*/ 0 h 155"/>
                <a:gd name="T52" fmla="*/ 85 w 154"/>
                <a:gd name="T53" fmla="*/ 0 h 155"/>
                <a:gd name="T54" fmla="*/ 100 w 154"/>
                <a:gd name="T55" fmla="*/ 4 h 155"/>
                <a:gd name="T56" fmla="*/ 114 w 154"/>
                <a:gd name="T57" fmla="*/ 10 h 155"/>
                <a:gd name="T58" fmla="*/ 126 w 154"/>
                <a:gd name="T59" fmla="*/ 18 h 155"/>
                <a:gd name="T60" fmla="*/ 137 w 154"/>
                <a:gd name="T61" fmla="*/ 29 h 155"/>
                <a:gd name="T62" fmla="*/ 145 w 154"/>
                <a:gd name="T63" fmla="*/ 40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0" y="100"/>
                  </a:lnTo>
                  <a:lnTo>
                    <a:pt x="148" y="108"/>
                  </a:lnTo>
                  <a:lnTo>
                    <a:pt x="145" y="114"/>
                  </a:lnTo>
                  <a:lnTo>
                    <a:pt x="141" y="121"/>
                  </a:lnTo>
                  <a:lnTo>
                    <a:pt x="137" y="126"/>
                  </a:lnTo>
                  <a:lnTo>
                    <a:pt x="132" y="132"/>
                  </a:lnTo>
                  <a:lnTo>
                    <a:pt x="126" y="137"/>
                  </a:lnTo>
                  <a:lnTo>
                    <a:pt x="121" y="141"/>
                  </a:lnTo>
                  <a:lnTo>
                    <a:pt x="114" y="146"/>
                  </a:lnTo>
                  <a:lnTo>
                    <a:pt x="107" y="148"/>
                  </a:lnTo>
                  <a:lnTo>
                    <a:pt x="100" y="151"/>
                  </a:lnTo>
                  <a:lnTo>
                    <a:pt x="92" y="153"/>
                  </a:lnTo>
                  <a:lnTo>
                    <a:pt x="85" y="154"/>
                  </a:lnTo>
                  <a:lnTo>
                    <a:pt x="77" y="155"/>
                  </a:lnTo>
                  <a:lnTo>
                    <a:pt x="77" y="155"/>
                  </a:lnTo>
                  <a:lnTo>
                    <a:pt x="69" y="154"/>
                  </a:lnTo>
                  <a:lnTo>
                    <a:pt x="61" y="153"/>
                  </a:lnTo>
                  <a:lnTo>
                    <a:pt x="54" y="151"/>
                  </a:lnTo>
                  <a:lnTo>
                    <a:pt x="47" y="148"/>
                  </a:lnTo>
                  <a:lnTo>
                    <a:pt x="40" y="146"/>
                  </a:lnTo>
                  <a:lnTo>
                    <a:pt x="34" y="141"/>
                  </a:lnTo>
                  <a:lnTo>
                    <a:pt x="28" y="137"/>
                  </a:lnTo>
                  <a:lnTo>
                    <a:pt x="22" y="132"/>
                  </a:lnTo>
                  <a:lnTo>
                    <a:pt x="18" y="126"/>
                  </a:lnTo>
                  <a:lnTo>
                    <a:pt x="13" y="121"/>
                  </a:lnTo>
                  <a:lnTo>
                    <a:pt x="10" y="114"/>
                  </a:lnTo>
                  <a:lnTo>
                    <a:pt x="6" y="108"/>
                  </a:lnTo>
                  <a:lnTo>
                    <a:pt x="4" y="100"/>
                  </a:lnTo>
                  <a:lnTo>
                    <a:pt x="1" y="93"/>
                  </a:lnTo>
                  <a:lnTo>
                    <a:pt x="0" y="85"/>
                  </a:lnTo>
                  <a:lnTo>
                    <a:pt x="0" y="77"/>
                  </a:lnTo>
                  <a:lnTo>
                    <a:pt x="0" y="77"/>
                  </a:lnTo>
                  <a:lnTo>
                    <a:pt x="0" y="69"/>
                  </a:lnTo>
                  <a:lnTo>
                    <a:pt x="1" y="62"/>
                  </a:lnTo>
                  <a:lnTo>
                    <a:pt x="4" y="54"/>
                  </a:lnTo>
                  <a:lnTo>
                    <a:pt x="6" y="47"/>
                  </a:lnTo>
                  <a:lnTo>
                    <a:pt x="10" y="40"/>
                  </a:lnTo>
                  <a:lnTo>
                    <a:pt x="13" y="35"/>
                  </a:lnTo>
                  <a:lnTo>
                    <a:pt x="18" y="29"/>
                  </a:lnTo>
                  <a:lnTo>
                    <a:pt x="22" y="23"/>
                  </a:lnTo>
                  <a:lnTo>
                    <a:pt x="28" y="18"/>
                  </a:lnTo>
                  <a:lnTo>
                    <a:pt x="34" y="14"/>
                  </a:lnTo>
                  <a:lnTo>
                    <a:pt x="40" y="10"/>
                  </a:lnTo>
                  <a:lnTo>
                    <a:pt x="47" y="6"/>
                  </a:lnTo>
                  <a:lnTo>
                    <a:pt x="54" y="4"/>
                  </a:lnTo>
                  <a:lnTo>
                    <a:pt x="61" y="2"/>
                  </a:lnTo>
                  <a:lnTo>
                    <a:pt x="69" y="0"/>
                  </a:lnTo>
                  <a:lnTo>
                    <a:pt x="77" y="0"/>
                  </a:lnTo>
                  <a:lnTo>
                    <a:pt x="77" y="0"/>
                  </a:lnTo>
                  <a:lnTo>
                    <a:pt x="85" y="0"/>
                  </a:lnTo>
                  <a:lnTo>
                    <a:pt x="92" y="2"/>
                  </a:lnTo>
                  <a:lnTo>
                    <a:pt x="100" y="4"/>
                  </a:lnTo>
                  <a:lnTo>
                    <a:pt x="107" y="6"/>
                  </a:lnTo>
                  <a:lnTo>
                    <a:pt x="114" y="10"/>
                  </a:lnTo>
                  <a:lnTo>
                    <a:pt x="121" y="14"/>
                  </a:lnTo>
                  <a:lnTo>
                    <a:pt x="126" y="18"/>
                  </a:lnTo>
                  <a:lnTo>
                    <a:pt x="132" y="23"/>
                  </a:lnTo>
                  <a:lnTo>
                    <a:pt x="137" y="29"/>
                  </a:lnTo>
                  <a:lnTo>
                    <a:pt x="141" y="35"/>
                  </a:lnTo>
                  <a:lnTo>
                    <a:pt x="145"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0" name="Freeform 2122">
              <a:extLst>
                <a:ext uri="{FF2B5EF4-FFF2-40B4-BE49-F238E27FC236}">
                  <a16:creationId xmlns:a16="http://schemas.microsoft.com/office/drawing/2014/main" id="{01BCCC41-00C0-4611-94DD-AD7ED852CF8D}"/>
                </a:ext>
              </a:extLst>
            </p:cNvPr>
            <p:cNvSpPr>
              <a:spLocks/>
            </p:cNvSpPr>
            <p:nvPr/>
          </p:nvSpPr>
          <p:spPr bwMode="auto">
            <a:xfrm>
              <a:off x="9223375" y="1708150"/>
              <a:ext cx="49213" cy="49213"/>
            </a:xfrm>
            <a:custGeom>
              <a:avLst/>
              <a:gdLst>
                <a:gd name="T0" fmla="*/ 154 w 154"/>
                <a:gd name="T1" fmla="*/ 77 h 154"/>
                <a:gd name="T2" fmla="*/ 152 w 154"/>
                <a:gd name="T3" fmla="*/ 93 h 154"/>
                <a:gd name="T4" fmla="*/ 147 w 154"/>
                <a:gd name="T5" fmla="*/ 107 h 154"/>
                <a:gd name="T6" fmla="*/ 141 w 154"/>
                <a:gd name="T7" fmla="*/ 121 h 154"/>
                <a:gd name="T8" fmla="*/ 131 w 154"/>
                <a:gd name="T9" fmla="*/ 132 h 154"/>
                <a:gd name="T10" fmla="*/ 120 w 154"/>
                <a:gd name="T11" fmla="*/ 141 h 154"/>
                <a:gd name="T12" fmla="*/ 107 w 154"/>
                <a:gd name="T13" fmla="*/ 148 h 154"/>
                <a:gd name="T14" fmla="*/ 93 w 154"/>
                <a:gd name="T15" fmla="*/ 153 h 154"/>
                <a:gd name="T16" fmla="*/ 77 w 154"/>
                <a:gd name="T17" fmla="*/ 154 h 154"/>
                <a:gd name="T18" fmla="*/ 70 w 154"/>
                <a:gd name="T19" fmla="*/ 154 h 154"/>
                <a:gd name="T20" fmla="*/ 54 w 154"/>
                <a:gd name="T21" fmla="*/ 150 h 154"/>
                <a:gd name="T22" fmla="*/ 40 w 154"/>
                <a:gd name="T23" fmla="*/ 145 h 154"/>
                <a:gd name="T24" fmla="*/ 28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6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7 w 154"/>
                <a:gd name="T51" fmla="*/ 0 h 154"/>
                <a:gd name="T52" fmla="*/ 85 w 154"/>
                <a:gd name="T53" fmla="*/ 0 h 154"/>
                <a:gd name="T54" fmla="*/ 99 w 154"/>
                <a:gd name="T55" fmla="*/ 4 h 154"/>
                <a:gd name="T56" fmla="*/ 113 w 154"/>
                <a:gd name="T57" fmla="*/ 10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7" y="107"/>
                  </a:lnTo>
                  <a:lnTo>
                    <a:pt x="145" y="114"/>
                  </a:lnTo>
                  <a:lnTo>
                    <a:pt x="141" y="121"/>
                  </a:lnTo>
                  <a:lnTo>
                    <a:pt x="136" y="126"/>
                  </a:lnTo>
                  <a:lnTo>
                    <a:pt x="131" y="132"/>
                  </a:lnTo>
                  <a:lnTo>
                    <a:pt x="126" y="137"/>
                  </a:lnTo>
                  <a:lnTo>
                    <a:pt x="120" y="141"/>
                  </a:lnTo>
                  <a:lnTo>
                    <a:pt x="113" y="145"/>
                  </a:lnTo>
                  <a:lnTo>
                    <a:pt x="107" y="148"/>
                  </a:lnTo>
                  <a:lnTo>
                    <a:pt x="99" y="150"/>
                  </a:lnTo>
                  <a:lnTo>
                    <a:pt x="93" y="153"/>
                  </a:lnTo>
                  <a:lnTo>
                    <a:pt x="85" y="154"/>
                  </a:lnTo>
                  <a:lnTo>
                    <a:pt x="77" y="154"/>
                  </a:lnTo>
                  <a:lnTo>
                    <a:pt x="77" y="154"/>
                  </a:lnTo>
                  <a:lnTo>
                    <a:pt x="70" y="154"/>
                  </a:lnTo>
                  <a:lnTo>
                    <a:pt x="62" y="153"/>
                  </a:lnTo>
                  <a:lnTo>
                    <a:pt x="54" y="150"/>
                  </a:lnTo>
                  <a:lnTo>
                    <a:pt x="47" y="148"/>
                  </a:lnTo>
                  <a:lnTo>
                    <a:pt x="40" y="145"/>
                  </a:lnTo>
                  <a:lnTo>
                    <a:pt x="34" y="141"/>
                  </a:lnTo>
                  <a:lnTo>
                    <a:pt x="28" y="137"/>
                  </a:lnTo>
                  <a:lnTo>
                    <a:pt x="23" y="132"/>
                  </a:lnTo>
                  <a:lnTo>
                    <a:pt x="18" y="126"/>
                  </a:lnTo>
                  <a:lnTo>
                    <a:pt x="14" y="121"/>
                  </a:lnTo>
                  <a:lnTo>
                    <a:pt x="9" y="114"/>
                  </a:lnTo>
                  <a:lnTo>
                    <a:pt x="6" y="107"/>
                  </a:lnTo>
                  <a:lnTo>
                    <a:pt x="3" y="100"/>
                  </a:lnTo>
                  <a:lnTo>
                    <a:pt x="2" y="93"/>
                  </a:lnTo>
                  <a:lnTo>
                    <a:pt x="1" y="85"/>
                  </a:lnTo>
                  <a:lnTo>
                    <a:pt x="0" y="77"/>
                  </a:lnTo>
                  <a:lnTo>
                    <a:pt x="0" y="77"/>
                  </a:lnTo>
                  <a:lnTo>
                    <a:pt x="1" y="69"/>
                  </a:lnTo>
                  <a:lnTo>
                    <a:pt x="2" y="61"/>
                  </a:lnTo>
                  <a:lnTo>
                    <a:pt x="3" y="54"/>
                  </a:lnTo>
                  <a:lnTo>
                    <a:pt x="6" y="47"/>
                  </a:lnTo>
                  <a:lnTo>
                    <a:pt x="9" y="40"/>
                  </a:lnTo>
                  <a:lnTo>
                    <a:pt x="14" y="34"/>
                  </a:lnTo>
                  <a:lnTo>
                    <a:pt x="18" y="28"/>
                  </a:lnTo>
                  <a:lnTo>
                    <a:pt x="23" y="22"/>
                  </a:lnTo>
                  <a:lnTo>
                    <a:pt x="28" y="18"/>
                  </a:lnTo>
                  <a:lnTo>
                    <a:pt x="34" y="13"/>
                  </a:lnTo>
                  <a:lnTo>
                    <a:pt x="40" y="10"/>
                  </a:lnTo>
                  <a:lnTo>
                    <a:pt x="47" y="6"/>
                  </a:lnTo>
                  <a:lnTo>
                    <a:pt x="54" y="4"/>
                  </a:lnTo>
                  <a:lnTo>
                    <a:pt x="62" y="2"/>
                  </a:lnTo>
                  <a:lnTo>
                    <a:pt x="70" y="0"/>
                  </a:lnTo>
                  <a:lnTo>
                    <a:pt x="77" y="0"/>
                  </a:lnTo>
                  <a:lnTo>
                    <a:pt x="77" y="0"/>
                  </a:lnTo>
                  <a:lnTo>
                    <a:pt x="85" y="0"/>
                  </a:lnTo>
                  <a:lnTo>
                    <a:pt x="93" y="2"/>
                  </a:lnTo>
                  <a:lnTo>
                    <a:pt x="99" y="4"/>
                  </a:lnTo>
                  <a:lnTo>
                    <a:pt x="107" y="6"/>
                  </a:lnTo>
                  <a:lnTo>
                    <a:pt x="113" y="10"/>
                  </a:lnTo>
                  <a:lnTo>
                    <a:pt x="120" y="13"/>
                  </a:lnTo>
                  <a:lnTo>
                    <a:pt x="126" y="18"/>
                  </a:lnTo>
                  <a:lnTo>
                    <a:pt x="131" y="22"/>
                  </a:lnTo>
                  <a:lnTo>
                    <a:pt x="136" y="28"/>
                  </a:lnTo>
                  <a:lnTo>
                    <a:pt x="141" y="34"/>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1" name="Freeform 2123">
              <a:extLst>
                <a:ext uri="{FF2B5EF4-FFF2-40B4-BE49-F238E27FC236}">
                  <a16:creationId xmlns:a16="http://schemas.microsoft.com/office/drawing/2014/main" id="{A33F17BD-7AF2-4781-B097-AB7CDD242BFF}"/>
                </a:ext>
              </a:extLst>
            </p:cNvPr>
            <p:cNvSpPr>
              <a:spLocks/>
            </p:cNvSpPr>
            <p:nvPr/>
          </p:nvSpPr>
          <p:spPr bwMode="auto">
            <a:xfrm>
              <a:off x="9223375" y="1778000"/>
              <a:ext cx="49213" cy="49213"/>
            </a:xfrm>
            <a:custGeom>
              <a:avLst/>
              <a:gdLst>
                <a:gd name="T0" fmla="*/ 154 w 154"/>
                <a:gd name="T1" fmla="*/ 77 h 155"/>
                <a:gd name="T2" fmla="*/ 152 w 154"/>
                <a:gd name="T3" fmla="*/ 93 h 155"/>
                <a:gd name="T4" fmla="*/ 147 w 154"/>
                <a:gd name="T5" fmla="*/ 108 h 155"/>
                <a:gd name="T6" fmla="*/ 141 w 154"/>
                <a:gd name="T7" fmla="*/ 121 h 155"/>
                <a:gd name="T8" fmla="*/ 131 w 154"/>
                <a:gd name="T9" fmla="*/ 132 h 155"/>
                <a:gd name="T10" fmla="*/ 120 w 154"/>
                <a:gd name="T11" fmla="*/ 141 h 155"/>
                <a:gd name="T12" fmla="*/ 107 w 154"/>
                <a:gd name="T13" fmla="*/ 148 h 155"/>
                <a:gd name="T14" fmla="*/ 93 w 154"/>
                <a:gd name="T15" fmla="*/ 153 h 155"/>
                <a:gd name="T16" fmla="*/ 77 w 154"/>
                <a:gd name="T17" fmla="*/ 155 h 155"/>
                <a:gd name="T18" fmla="*/ 70 w 154"/>
                <a:gd name="T19" fmla="*/ 154 h 155"/>
                <a:gd name="T20" fmla="*/ 54 w 154"/>
                <a:gd name="T21" fmla="*/ 151 h 155"/>
                <a:gd name="T22" fmla="*/ 40 w 154"/>
                <a:gd name="T23" fmla="*/ 146 h 155"/>
                <a:gd name="T24" fmla="*/ 28 w 154"/>
                <a:gd name="T25" fmla="*/ 137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6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2 h 155"/>
                <a:gd name="T50" fmla="*/ 77 w 154"/>
                <a:gd name="T51" fmla="*/ 0 h 155"/>
                <a:gd name="T52" fmla="*/ 85 w 154"/>
                <a:gd name="T53" fmla="*/ 0 h 155"/>
                <a:gd name="T54" fmla="*/ 99 w 154"/>
                <a:gd name="T55" fmla="*/ 4 h 155"/>
                <a:gd name="T56" fmla="*/ 113 w 154"/>
                <a:gd name="T57" fmla="*/ 10 h 155"/>
                <a:gd name="T58" fmla="*/ 126 w 154"/>
                <a:gd name="T59" fmla="*/ 18 h 155"/>
                <a:gd name="T60" fmla="*/ 136 w 154"/>
                <a:gd name="T61" fmla="*/ 29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8"/>
                  </a:lnTo>
                  <a:lnTo>
                    <a:pt x="145" y="114"/>
                  </a:lnTo>
                  <a:lnTo>
                    <a:pt x="141" y="121"/>
                  </a:lnTo>
                  <a:lnTo>
                    <a:pt x="136" y="126"/>
                  </a:lnTo>
                  <a:lnTo>
                    <a:pt x="131" y="132"/>
                  </a:lnTo>
                  <a:lnTo>
                    <a:pt x="126" y="137"/>
                  </a:lnTo>
                  <a:lnTo>
                    <a:pt x="120" y="141"/>
                  </a:lnTo>
                  <a:lnTo>
                    <a:pt x="113" y="146"/>
                  </a:lnTo>
                  <a:lnTo>
                    <a:pt x="107" y="148"/>
                  </a:lnTo>
                  <a:lnTo>
                    <a:pt x="99" y="151"/>
                  </a:lnTo>
                  <a:lnTo>
                    <a:pt x="93" y="153"/>
                  </a:lnTo>
                  <a:lnTo>
                    <a:pt x="85" y="154"/>
                  </a:lnTo>
                  <a:lnTo>
                    <a:pt x="77" y="155"/>
                  </a:lnTo>
                  <a:lnTo>
                    <a:pt x="77" y="155"/>
                  </a:lnTo>
                  <a:lnTo>
                    <a:pt x="70" y="154"/>
                  </a:lnTo>
                  <a:lnTo>
                    <a:pt x="62" y="153"/>
                  </a:lnTo>
                  <a:lnTo>
                    <a:pt x="54" y="151"/>
                  </a:lnTo>
                  <a:lnTo>
                    <a:pt x="47" y="148"/>
                  </a:lnTo>
                  <a:lnTo>
                    <a:pt x="40" y="146"/>
                  </a:lnTo>
                  <a:lnTo>
                    <a:pt x="34" y="141"/>
                  </a:lnTo>
                  <a:lnTo>
                    <a:pt x="28" y="137"/>
                  </a:lnTo>
                  <a:lnTo>
                    <a:pt x="23" y="132"/>
                  </a:lnTo>
                  <a:lnTo>
                    <a:pt x="18" y="126"/>
                  </a:lnTo>
                  <a:lnTo>
                    <a:pt x="14" y="121"/>
                  </a:lnTo>
                  <a:lnTo>
                    <a:pt x="9" y="114"/>
                  </a:lnTo>
                  <a:lnTo>
                    <a:pt x="6" y="108"/>
                  </a:lnTo>
                  <a:lnTo>
                    <a:pt x="3" y="100"/>
                  </a:lnTo>
                  <a:lnTo>
                    <a:pt x="2" y="93"/>
                  </a:lnTo>
                  <a:lnTo>
                    <a:pt x="1" y="85"/>
                  </a:lnTo>
                  <a:lnTo>
                    <a:pt x="0" y="77"/>
                  </a:lnTo>
                  <a:lnTo>
                    <a:pt x="0" y="77"/>
                  </a:lnTo>
                  <a:lnTo>
                    <a:pt x="1" y="69"/>
                  </a:lnTo>
                  <a:lnTo>
                    <a:pt x="2" y="62"/>
                  </a:lnTo>
                  <a:lnTo>
                    <a:pt x="3" y="54"/>
                  </a:lnTo>
                  <a:lnTo>
                    <a:pt x="6" y="47"/>
                  </a:lnTo>
                  <a:lnTo>
                    <a:pt x="9" y="40"/>
                  </a:lnTo>
                  <a:lnTo>
                    <a:pt x="14" y="35"/>
                  </a:lnTo>
                  <a:lnTo>
                    <a:pt x="18" y="29"/>
                  </a:lnTo>
                  <a:lnTo>
                    <a:pt x="23" y="23"/>
                  </a:lnTo>
                  <a:lnTo>
                    <a:pt x="28" y="18"/>
                  </a:lnTo>
                  <a:lnTo>
                    <a:pt x="34" y="14"/>
                  </a:lnTo>
                  <a:lnTo>
                    <a:pt x="40" y="10"/>
                  </a:lnTo>
                  <a:lnTo>
                    <a:pt x="47" y="6"/>
                  </a:lnTo>
                  <a:lnTo>
                    <a:pt x="54" y="4"/>
                  </a:lnTo>
                  <a:lnTo>
                    <a:pt x="62" y="2"/>
                  </a:lnTo>
                  <a:lnTo>
                    <a:pt x="70" y="0"/>
                  </a:lnTo>
                  <a:lnTo>
                    <a:pt x="77" y="0"/>
                  </a:lnTo>
                  <a:lnTo>
                    <a:pt x="77" y="0"/>
                  </a:lnTo>
                  <a:lnTo>
                    <a:pt x="85" y="0"/>
                  </a:lnTo>
                  <a:lnTo>
                    <a:pt x="93" y="2"/>
                  </a:lnTo>
                  <a:lnTo>
                    <a:pt x="99" y="4"/>
                  </a:lnTo>
                  <a:lnTo>
                    <a:pt x="107" y="6"/>
                  </a:lnTo>
                  <a:lnTo>
                    <a:pt x="113" y="10"/>
                  </a:lnTo>
                  <a:lnTo>
                    <a:pt x="120" y="14"/>
                  </a:lnTo>
                  <a:lnTo>
                    <a:pt x="126" y="18"/>
                  </a:lnTo>
                  <a:lnTo>
                    <a:pt x="131" y="23"/>
                  </a:lnTo>
                  <a:lnTo>
                    <a:pt x="136" y="29"/>
                  </a:lnTo>
                  <a:lnTo>
                    <a:pt x="141" y="35"/>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2" name="Freeform 2124">
              <a:extLst>
                <a:ext uri="{FF2B5EF4-FFF2-40B4-BE49-F238E27FC236}">
                  <a16:creationId xmlns:a16="http://schemas.microsoft.com/office/drawing/2014/main" id="{96DC2888-9648-4399-91A3-0F03DC9F6606}"/>
                </a:ext>
              </a:extLst>
            </p:cNvPr>
            <p:cNvSpPr>
              <a:spLocks/>
            </p:cNvSpPr>
            <p:nvPr/>
          </p:nvSpPr>
          <p:spPr bwMode="auto">
            <a:xfrm>
              <a:off x="9293225" y="1708150"/>
              <a:ext cx="49213" cy="49213"/>
            </a:xfrm>
            <a:custGeom>
              <a:avLst/>
              <a:gdLst>
                <a:gd name="T0" fmla="*/ 155 w 155"/>
                <a:gd name="T1" fmla="*/ 77 h 154"/>
                <a:gd name="T2" fmla="*/ 153 w 155"/>
                <a:gd name="T3" fmla="*/ 93 h 154"/>
                <a:gd name="T4" fmla="*/ 148 w 155"/>
                <a:gd name="T5" fmla="*/ 107 h 154"/>
                <a:gd name="T6" fmla="*/ 141 w 155"/>
                <a:gd name="T7" fmla="*/ 121 h 154"/>
                <a:gd name="T8" fmla="*/ 132 w 155"/>
                <a:gd name="T9" fmla="*/ 132 h 154"/>
                <a:gd name="T10" fmla="*/ 121 w 155"/>
                <a:gd name="T11" fmla="*/ 141 h 154"/>
                <a:gd name="T12" fmla="*/ 108 w 155"/>
                <a:gd name="T13" fmla="*/ 148 h 154"/>
                <a:gd name="T14" fmla="*/ 93 w 155"/>
                <a:gd name="T15" fmla="*/ 153 h 154"/>
                <a:gd name="T16" fmla="*/ 77 w 155"/>
                <a:gd name="T17" fmla="*/ 154 h 154"/>
                <a:gd name="T18" fmla="*/ 70 w 155"/>
                <a:gd name="T19" fmla="*/ 154 h 154"/>
                <a:gd name="T20" fmla="*/ 54 w 155"/>
                <a:gd name="T21" fmla="*/ 150 h 154"/>
                <a:gd name="T22" fmla="*/ 40 w 155"/>
                <a:gd name="T23" fmla="*/ 145 h 154"/>
                <a:gd name="T24" fmla="*/ 29 w 155"/>
                <a:gd name="T25" fmla="*/ 137 h 154"/>
                <a:gd name="T26" fmla="*/ 19 w 155"/>
                <a:gd name="T27" fmla="*/ 126 h 154"/>
                <a:gd name="T28" fmla="*/ 10 w 155"/>
                <a:gd name="T29" fmla="*/ 114 h 154"/>
                <a:gd name="T30" fmla="*/ 4 w 155"/>
                <a:gd name="T31" fmla="*/ 100 h 154"/>
                <a:gd name="T32" fmla="*/ 0 w 155"/>
                <a:gd name="T33" fmla="*/ 85 h 154"/>
                <a:gd name="T34" fmla="*/ 0 w 155"/>
                <a:gd name="T35" fmla="*/ 77 h 154"/>
                <a:gd name="T36" fmla="*/ 3 w 155"/>
                <a:gd name="T37" fmla="*/ 61 h 154"/>
                <a:gd name="T38" fmla="*/ 6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2 h 154"/>
                <a:gd name="T50" fmla="*/ 77 w 155"/>
                <a:gd name="T51" fmla="*/ 0 h 154"/>
                <a:gd name="T52" fmla="*/ 85 w 155"/>
                <a:gd name="T53" fmla="*/ 0 h 154"/>
                <a:gd name="T54" fmla="*/ 100 w 155"/>
                <a:gd name="T55" fmla="*/ 4 h 154"/>
                <a:gd name="T56" fmla="*/ 114 w 155"/>
                <a:gd name="T57" fmla="*/ 10 h 154"/>
                <a:gd name="T58" fmla="*/ 126 w 155"/>
                <a:gd name="T59" fmla="*/ 18 h 154"/>
                <a:gd name="T60" fmla="*/ 137 w 155"/>
                <a:gd name="T61" fmla="*/ 28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8" y="107"/>
                  </a:lnTo>
                  <a:lnTo>
                    <a:pt x="146" y="114"/>
                  </a:lnTo>
                  <a:lnTo>
                    <a:pt x="141" y="121"/>
                  </a:lnTo>
                  <a:lnTo>
                    <a:pt x="137" y="126"/>
                  </a:lnTo>
                  <a:lnTo>
                    <a:pt x="132" y="132"/>
                  </a:lnTo>
                  <a:lnTo>
                    <a:pt x="126" y="137"/>
                  </a:lnTo>
                  <a:lnTo>
                    <a:pt x="121" y="141"/>
                  </a:lnTo>
                  <a:lnTo>
                    <a:pt x="114"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5" y="141"/>
                  </a:lnTo>
                  <a:lnTo>
                    <a:pt x="29" y="137"/>
                  </a:lnTo>
                  <a:lnTo>
                    <a:pt x="23" y="132"/>
                  </a:lnTo>
                  <a:lnTo>
                    <a:pt x="19" y="126"/>
                  </a:lnTo>
                  <a:lnTo>
                    <a:pt x="14" y="121"/>
                  </a:lnTo>
                  <a:lnTo>
                    <a:pt x="10" y="114"/>
                  </a:lnTo>
                  <a:lnTo>
                    <a:pt x="6" y="107"/>
                  </a:lnTo>
                  <a:lnTo>
                    <a:pt x="4" y="100"/>
                  </a:lnTo>
                  <a:lnTo>
                    <a:pt x="3" y="93"/>
                  </a:lnTo>
                  <a:lnTo>
                    <a:pt x="0" y="85"/>
                  </a:lnTo>
                  <a:lnTo>
                    <a:pt x="0" y="77"/>
                  </a:lnTo>
                  <a:lnTo>
                    <a:pt x="0" y="77"/>
                  </a:lnTo>
                  <a:lnTo>
                    <a:pt x="0" y="69"/>
                  </a:lnTo>
                  <a:lnTo>
                    <a:pt x="3" y="61"/>
                  </a:lnTo>
                  <a:lnTo>
                    <a:pt x="4" y="54"/>
                  </a:lnTo>
                  <a:lnTo>
                    <a:pt x="6" y="47"/>
                  </a:lnTo>
                  <a:lnTo>
                    <a:pt x="10" y="40"/>
                  </a:lnTo>
                  <a:lnTo>
                    <a:pt x="14" y="34"/>
                  </a:lnTo>
                  <a:lnTo>
                    <a:pt x="19" y="28"/>
                  </a:lnTo>
                  <a:lnTo>
                    <a:pt x="23" y="22"/>
                  </a:lnTo>
                  <a:lnTo>
                    <a:pt x="29" y="18"/>
                  </a:lnTo>
                  <a:lnTo>
                    <a:pt x="35" y="13"/>
                  </a:lnTo>
                  <a:lnTo>
                    <a:pt x="40" y="10"/>
                  </a:lnTo>
                  <a:lnTo>
                    <a:pt x="47" y="6"/>
                  </a:lnTo>
                  <a:lnTo>
                    <a:pt x="54" y="4"/>
                  </a:lnTo>
                  <a:lnTo>
                    <a:pt x="62" y="2"/>
                  </a:lnTo>
                  <a:lnTo>
                    <a:pt x="70" y="0"/>
                  </a:lnTo>
                  <a:lnTo>
                    <a:pt x="77" y="0"/>
                  </a:lnTo>
                  <a:lnTo>
                    <a:pt x="77" y="0"/>
                  </a:lnTo>
                  <a:lnTo>
                    <a:pt x="85" y="0"/>
                  </a:lnTo>
                  <a:lnTo>
                    <a:pt x="93" y="2"/>
                  </a:lnTo>
                  <a:lnTo>
                    <a:pt x="100" y="4"/>
                  </a:lnTo>
                  <a:lnTo>
                    <a:pt x="108" y="6"/>
                  </a:lnTo>
                  <a:lnTo>
                    <a:pt x="114" y="10"/>
                  </a:lnTo>
                  <a:lnTo>
                    <a:pt x="121" y="13"/>
                  </a:lnTo>
                  <a:lnTo>
                    <a:pt x="126" y="18"/>
                  </a:lnTo>
                  <a:lnTo>
                    <a:pt x="132" y="22"/>
                  </a:lnTo>
                  <a:lnTo>
                    <a:pt x="137" y="28"/>
                  </a:lnTo>
                  <a:lnTo>
                    <a:pt x="141" y="34"/>
                  </a:lnTo>
                  <a:lnTo>
                    <a:pt x="146"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3" name="Freeform 2125">
              <a:extLst>
                <a:ext uri="{FF2B5EF4-FFF2-40B4-BE49-F238E27FC236}">
                  <a16:creationId xmlns:a16="http://schemas.microsoft.com/office/drawing/2014/main" id="{D8B06C63-EB95-4E45-8550-4BF1013A0980}"/>
                </a:ext>
              </a:extLst>
            </p:cNvPr>
            <p:cNvSpPr>
              <a:spLocks/>
            </p:cNvSpPr>
            <p:nvPr/>
          </p:nvSpPr>
          <p:spPr bwMode="auto">
            <a:xfrm>
              <a:off x="9293225" y="1778000"/>
              <a:ext cx="49213" cy="49213"/>
            </a:xfrm>
            <a:custGeom>
              <a:avLst/>
              <a:gdLst>
                <a:gd name="T0" fmla="*/ 155 w 155"/>
                <a:gd name="T1" fmla="*/ 77 h 155"/>
                <a:gd name="T2" fmla="*/ 153 w 155"/>
                <a:gd name="T3" fmla="*/ 93 h 155"/>
                <a:gd name="T4" fmla="*/ 148 w 155"/>
                <a:gd name="T5" fmla="*/ 108 h 155"/>
                <a:gd name="T6" fmla="*/ 141 w 155"/>
                <a:gd name="T7" fmla="*/ 121 h 155"/>
                <a:gd name="T8" fmla="*/ 132 w 155"/>
                <a:gd name="T9" fmla="*/ 132 h 155"/>
                <a:gd name="T10" fmla="*/ 121 w 155"/>
                <a:gd name="T11" fmla="*/ 141 h 155"/>
                <a:gd name="T12" fmla="*/ 108 w 155"/>
                <a:gd name="T13" fmla="*/ 148 h 155"/>
                <a:gd name="T14" fmla="*/ 93 w 155"/>
                <a:gd name="T15" fmla="*/ 153 h 155"/>
                <a:gd name="T16" fmla="*/ 77 w 155"/>
                <a:gd name="T17" fmla="*/ 155 h 155"/>
                <a:gd name="T18" fmla="*/ 70 w 155"/>
                <a:gd name="T19" fmla="*/ 154 h 155"/>
                <a:gd name="T20" fmla="*/ 54 w 155"/>
                <a:gd name="T21" fmla="*/ 151 h 155"/>
                <a:gd name="T22" fmla="*/ 40 w 155"/>
                <a:gd name="T23" fmla="*/ 146 h 155"/>
                <a:gd name="T24" fmla="*/ 29 w 155"/>
                <a:gd name="T25" fmla="*/ 137 h 155"/>
                <a:gd name="T26" fmla="*/ 19 w 155"/>
                <a:gd name="T27" fmla="*/ 126 h 155"/>
                <a:gd name="T28" fmla="*/ 10 w 155"/>
                <a:gd name="T29" fmla="*/ 114 h 155"/>
                <a:gd name="T30" fmla="*/ 4 w 155"/>
                <a:gd name="T31" fmla="*/ 100 h 155"/>
                <a:gd name="T32" fmla="*/ 0 w 155"/>
                <a:gd name="T33" fmla="*/ 85 h 155"/>
                <a:gd name="T34" fmla="*/ 0 w 155"/>
                <a:gd name="T35" fmla="*/ 77 h 155"/>
                <a:gd name="T36" fmla="*/ 3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2 h 155"/>
                <a:gd name="T50" fmla="*/ 77 w 155"/>
                <a:gd name="T51" fmla="*/ 0 h 155"/>
                <a:gd name="T52" fmla="*/ 85 w 155"/>
                <a:gd name="T53" fmla="*/ 0 h 155"/>
                <a:gd name="T54" fmla="*/ 100 w 155"/>
                <a:gd name="T55" fmla="*/ 4 h 155"/>
                <a:gd name="T56" fmla="*/ 114 w 155"/>
                <a:gd name="T57" fmla="*/ 10 h 155"/>
                <a:gd name="T58" fmla="*/ 126 w 155"/>
                <a:gd name="T59" fmla="*/ 18 h 155"/>
                <a:gd name="T60" fmla="*/ 137 w 155"/>
                <a:gd name="T61" fmla="*/ 29 h 155"/>
                <a:gd name="T62" fmla="*/ 146 w 155"/>
                <a:gd name="T63" fmla="*/ 40 h 155"/>
                <a:gd name="T64" fmla="*/ 151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8"/>
                  </a:lnTo>
                  <a:lnTo>
                    <a:pt x="146" y="114"/>
                  </a:lnTo>
                  <a:lnTo>
                    <a:pt x="141" y="121"/>
                  </a:lnTo>
                  <a:lnTo>
                    <a:pt x="137" y="126"/>
                  </a:lnTo>
                  <a:lnTo>
                    <a:pt x="132" y="132"/>
                  </a:lnTo>
                  <a:lnTo>
                    <a:pt x="126" y="137"/>
                  </a:lnTo>
                  <a:lnTo>
                    <a:pt x="121" y="141"/>
                  </a:lnTo>
                  <a:lnTo>
                    <a:pt x="114" y="146"/>
                  </a:lnTo>
                  <a:lnTo>
                    <a:pt x="108" y="148"/>
                  </a:lnTo>
                  <a:lnTo>
                    <a:pt x="100" y="151"/>
                  </a:lnTo>
                  <a:lnTo>
                    <a:pt x="93" y="153"/>
                  </a:lnTo>
                  <a:lnTo>
                    <a:pt x="85" y="154"/>
                  </a:lnTo>
                  <a:lnTo>
                    <a:pt x="77" y="155"/>
                  </a:lnTo>
                  <a:lnTo>
                    <a:pt x="77" y="155"/>
                  </a:lnTo>
                  <a:lnTo>
                    <a:pt x="70" y="154"/>
                  </a:lnTo>
                  <a:lnTo>
                    <a:pt x="62" y="153"/>
                  </a:lnTo>
                  <a:lnTo>
                    <a:pt x="54" y="151"/>
                  </a:lnTo>
                  <a:lnTo>
                    <a:pt x="47" y="148"/>
                  </a:lnTo>
                  <a:lnTo>
                    <a:pt x="40" y="146"/>
                  </a:lnTo>
                  <a:lnTo>
                    <a:pt x="35" y="141"/>
                  </a:lnTo>
                  <a:lnTo>
                    <a:pt x="29" y="137"/>
                  </a:lnTo>
                  <a:lnTo>
                    <a:pt x="23" y="132"/>
                  </a:lnTo>
                  <a:lnTo>
                    <a:pt x="19" y="126"/>
                  </a:lnTo>
                  <a:lnTo>
                    <a:pt x="14" y="121"/>
                  </a:lnTo>
                  <a:lnTo>
                    <a:pt x="10" y="114"/>
                  </a:lnTo>
                  <a:lnTo>
                    <a:pt x="6" y="108"/>
                  </a:lnTo>
                  <a:lnTo>
                    <a:pt x="4" y="100"/>
                  </a:lnTo>
                  <a:lnTo>
                    <a:pt x="3" y="93"/>
                  </a:lnTo>
                  <a:lnTo>
                    <a:pt x="0" y="85"/>
                  </a:lnTo>
                  <a:lnTo>
                    <a:pt x="0" y="77"/>
                  </a:lnTo>
                  <a:lnTo>
                    <a:pt x="0" y="77"/>
                  </a:lnTo>
                  <a:lnTo>
                    <a:pt x="0" y="69"/>
                  </a:lnTo>
                  <a:lnTo>
                    <a:pt x="3" y="62"/>
                  </a:lnTo>
                  <a:lnTo>
                    <a:pt x="4" y="54"/>
                  </a:lnTo>
                  <a:lnTo>
                    <a:pt x="6" y="47"/>
                  </a:lnTo>
                  <a:lnTo>
                    <a:pt x="10" y="40"/>
                  </a:lnTo>
                  <a:lnTo>
                    <a:pt x="14" y="35"/>
                  </a:lnTo>
                  <a:lnTo>
                    <a:pt x="19" y="29"/>
                  </a:lnTo>
                  <a:lnTo>
                    <a:pt x="23" y="23"/>
                  </a:lnTo>
                  <a:lnTo>
                    <a:pt x="29" y="18"/>
                  </a:lnTo>
                  <a:lnTo>
                    <a:pt x="35" y="14"/>
                  </a:lnTo>
                  <a:lnTo>
                    <a:pt x="40" y="10"/>
                  </a:lnTo>
                  <a:lnTo>
                    <a:pt x="47" y="6"/>
                  </a:lnTo>
                  <a:lnTo>
                    <a:pt x="54" y="4"/>
                  </a:lnTo>
                  <a:lnTo>
                    <a:pt x="62" y="2"/>
                  </a:lnTo>
                  <a:lnTo>
                    <a:pt x="70" y="0"/>
                  </a:lnTo>
                  <a:lnTo>
                    <a:pt x="77" y="0"/>
                  </a:lnTo>
                  <a:lnTo>
                    <a:pt x="77" y="0"/>
                  </a:lnTo>
                  <a:lnTo>
                    <a:pt x="85" y="0"/>
                  </a:lnTo>
                  <a:lnTo>
                    <a:pt x="93" y="2"/>
                  </a:lnTo>
                  <a:lnTo>
                    <a:pt x="100" y="4"/>
                  </a:lnTo>
                  <a:lnTo>
                    <a:pt x="108" y="6"/>
                  </a:lnTo>
                  <a:lnTo>
                    <a:pt x="114" y="10"/>
                  </a:lnTo>
                  <a:lnTo>
                    <a:pt x="121" y="14"/>
                  </a:lnTo>
                  <a:lnTo>
                    <a:pt x="126" y="18"/>
                  </a:lnTo>
                  <a:lnTo>
                    <a:pt x="132" y="23"/>
                  </a:lnTo>
                  <a:lnTo>
                    <a:pt x="137" y="29"/>
                  </a:lnTo>
                  <a:lnTo>
                    <a:pt x="141" y="35"/>
                  </a:lnTo>
                  <a:lnTo>
                    <a:pt x="146"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4" name="Freeform 2126">
              <a:extLst>
                <a:ext uri="{FF2B5EF4-FFF2-40B4-BE49-F238E27FC236}">
                  <a16:creationId xmlns:a16="http://schemas.microsoft.com/office/drawing/2014/main" id="{6967CF39-1191-45C5-8609-42F9C05543FC}"/>
                </a:ext>
              </a:extLst>
            </p:cNvPr>
            <p:cNvSpPr>
              <a:spLocks/>
            </p:cNvSpPr>
            <p:nvPr/>
          </p:nvSpPr>
          <p:spPr bwMode="auto">
            <a:xfrm>
              <a:off x="9363075" y="1708150"/>
              <a:ext cx="49213" cy="49213"/>
            </a:xfrm>
            <a:custGeom>
              <a:avLst/>
              <a:gdLst>
                <a:gd name="T0" fmla="*/ 154 w 154"/>
                <a:gd name="T1" fmla="*/ 77 h 154"/>
                <a:gd name="T2" fmla="*/ 153 w 154"/>
                <a:gd name="T3" fmla="*/ 93 h 154"/>
                <a:gd name="T4" fmla="*/ 148 w 154"/>
                <a:gd name="T5" fmla="*/ 107 h 154"/>
                <a:gd name="T6" fmla="*/ 141 w 154"/>
                <a:gd name="T7" fmla="*/ 121 h 154"/>
                <a:gd name="T8" fmla="*/ 132 w 154"/>
                <a:gd name="T9" fmla="*/ 132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4 h 154"/>
                <a:gd name="T42" fmla="*/ 23 w 154"/>
                <a:gd name="T43" fmla="*/ 22 h 154"/>
                <a:gd name="T44" fmla="*/ 35 w 154"/>
                <a:gd name="T45" fmla="*/ 13 h 154"/>
                <a:gd name="T46" fmla="*/ 47 w 154"/>
                <a:gd name="T47" fmla="*/ 6 h 154"/>
                <a:gd name="T48" fmla="*/ 62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0"/>
                  </a:lnTo>
                  <a:lnTo>
                    <a:pt x="148" y="47"/>
                  </a:lnTo>
                  <a:lnTo>
                    <a:pt x="150"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5" name="Freeform 2127">
              <a:extLst>
                <a:ext uri="{FF2B5EF4-FFF2-40B4-BE49-F238E27FC236}">
                  <a16:creationId xmlns:a16="http://schemas.microsoft.com/office/drawing/2014/main" id="{03225996-44FB-4A97-B364-7C2364DA29EE}"/>
                </a:ext>
              </a:extLst>
            </p:cNvPr>
            <p:cNvSpPr>
              <a:spLocks/>
            </p:cNvSpPr>
            <p:nvPr/>
          </p:nvSpPr>
          <p:spPr bwMode="auto">
            <a:xfrm>
              <a:off x="9363075" y="1778000"/>
              <a:ext cx="49213" cy="49213"/>
            </a:xfrm>
            <a:custGeom>
              <a:avLst/>
              <a:gdLst>
                <a:gd name="T0" fmla="*/ 154 w 154"/>
                <a:gd name="T1" fmla="*/ 77 h 155"/>
                <a:gd name="T2" fmla="*/ 153 w 154"/>
                <a:gd name="T3" fmla="*/ 93 h 155"/>
                <a:gd name="T4" fmla="*/ 148 w 154"/>
                <a:gd name="T5" fmla="*/ 108 h 155"/>
                <a:gd name="T6" fmla="*/ 141 w 154"/>
                <a:gd name="T7" fmla="*/ 121 h 155"/>
                <a:gd name="T8" fmla="*/ 132 w 154"/>
                <a:gd name="T9" fmla="*/ 132 h 155"/>
                <a:gd name="T10" fmla="*/ 120 w 154"/>
                <a:gd name="T11" fmla="*/ 141 h 155"/>
                <a:gd name="T12" fmla="*/ 107 w 154"/>
                <a:gd name="T13" fmla="*/ 148 h 155"/>
                <a:gd name="T14" fmla="*/ 93 w 154"/>
                <a:gd name="T15" fmla="*/ 153 h 155"/>
                <a:gd name="T16" fmla="*/ 77 w 154"/>
                <a:gd name="T17" fmla="*/ 155 h 155"/>
                <a:gd name="T18" fmla="*/ 69 w 154"/>
                <a:gd name="T19" fmla="*/ 154 h 155"/>
                <a:gd name="T20" fmla="*/ 54 w 154"/>
                <a:gd name="T21" fmla="*/ 151 h 155"/>
                <a:gd name="T22" fmla="*/ 40 w 154"/>
                <a:gd name="T23" fmla="*/ 146 h 155"/>
                <a:gd name="T24" fmla="*/ 28 w 154"/>
                <a:gd name="T25" fmla="*/ 137 h 155"/>
                <a:gd name="T26" fmla="*/ 17 w 154"/>
                <a:gd name="T27" fmla="*/ 126 h 155"/>
                <a:gd name="T28" fmla="*/ 9 w 154"/>
                <a:gd name="T29" fmla="*/ 114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3 w 154"/>
                <a:gd name="T43" fmla="*/ 23 h 155"/>
                <a:gd name="T44" fmla="*/ 35 w 154"/>
                <a:gd name="T45" fmla="*/ 14 h 155"/>
                <a:gd name="T46" fmla="*/ 47 w 154"/>
                <a:gd name="T47" fmla="*/ 6 h 155"/>
                <a:gd name="T48" fmla="*/ 62 w 154"/>
                <a:gd name="T49" fmla="*/ 2 h 155"/>
                <a:gd name="T50" fmla="*/ 77 w 154"/>
                <a:gd name="T51" fmla="*/ 0 h 155"/>
                <a:gd name="T52" fmla="*/ 85 w 154"/>
                <a:gd name="T53" fmla="*/ 0 h 155"/>
                <a:gd name="T54" fmla="*/ 100 w 154"/>
                <a:gd name="T55" fmla="*/ 4 h 155"/>
                <a:gd name="T56" fmla="*/ 114 w 154"/>
                <a:gd name="T57" fmla="*/ 10 h 155"/>
                <a:gd name="T58" fmla="*/ 126 w 154"/>
                <a:gd name="T59" fmla="*/ 18 h 155"/>
                <a:gd name="T60" fmla="*/ 136 w 154"/>
                <a:gd name="T61" fmla="*/ 29 h 155"/>
                <a:gd name="T62" fmla="*/ 144 w 154"/>
                <a:gd name="T63" fmla="*/ 40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0" y="100"/>
                  </a:lnTo>
                  <a:lnTo>
                    <a:pt x="148" y="108"/>
                  </a:lnTo>
                  <a:lnTo>
                    <a:pt x="144" y="114"/>
                  </a:lnTo>
                  <a:lnTo>
                    <a:pt x="141" y="121"/>
                  </a:lnTo>
                  <a:lnTo>
                    <a:pt x="136"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8" y="137"/>
                  </a:lnTo>
                  <a:lnTo>
                    <a:pt x="23"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3" y="23"/>
                  </a:lnTo>
                  <a:lnTo>
                    <a:pt x="28" y="18"/>
                  </a:lnTo>
                  <a:lnTo>
                    <a:pt x="35"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4"/>
                  </a:lnTo>
                  <a:lnTo>
                    <a:pt x="126" y="18"/>
                  </a:lnTo>
                  <a:lnTo>
                    <a:pt x="132" y="23"/>
                  </a:lnTo>
                  <a:lnTo>
                    <a:pt x="136" y="29"/>
                  </a:lnTo>
                  <a:lnTo>
                    <a:pt x="141" y="35"/>
                  </a:lnTo>
                  <a:lnTo>
                    <a:pt x="144"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6" name="Freeform 2128">
              <a:extLst>
                <a:ext uri="{FF2B5EF4-FFF2-40B4-BE49-F238E27FC236}">
                  <a16:creationId xmlns:a16="http://schemas.microsoft.com/office/drawing/2014/main" id="{BC1A209A-B8AC-41C9-BF5D-82C7E5E56925}"/>
                </a:ext>
              </a:extLst>
            </p:cNvPr>
            <p:cNvSpPr>
              <a:spLocks/>
            </p:cNvSpPr>
            <p:nvPr/>
          </p:nvSpPr>
          <p:spPr bwMode="auto">
            <a:xfrm>
              <a:off x="9432925" y="1708150"/>
              <a:ext cx="49213" cy="49213"/>
            </a:xfrm>
            <a:custGeom>
              <a:avLst/>
              <a:gdLst>
                <a:gd name="T0" fmla="*/ 155 w 155"/>
                <a:gd name="T1" fmla="*/ 77 h 154"/>
                <a:gd name="T2" fmla="*/ 153 w 155"/>
                <a:gd name="T3" fmla="*/ 93 h 154"/>
                <a:gd name="T4" fmla="*/ 149 w 155"/>
                <a:gd name="T5" fmla="*/ 107 h 154"/>
                <a:gd name="T6" fmla="*/ 141 w 155"/>
                <a:gd name="T7" fmla="*/ 121 h 154"/>
                <a:gd name="T8" fmla="*/ 132 w 155"/>
                <a:gd name="T9" fmla="*/ 132 h 154"/>
                <a:gd name="T10" fmla="*/ 120 w 155"/>
                <a:gd name="T11" fmla="*/ 141 h 154"/>
                <a:gd name="T12" fmla="*/ 108 w 155"/>
                <a:gd name="T13" fmla="*/ 148 h 154"/>
                <a:gd name="T14" fmla="*/ 93 w 155"/>
                <a:gd name="T15" fmla="*/ 153 h 154"/>
                <a:gd name="T16" fmla="*/ 78 w 155"/>
                <a:gd name="T17" fmla="*/ 154 h 154"/>
                <a:gd name="T18" fmla="*/ 70 w 155"/>
                <a:gd name="T19" fmla="*/ 154 h 154"/>
                <a:gd name="T20" fmla="*/ 55 w 155"/>
                <a:gd name="T21" fmla="*/ 150 h 154"/>
                <a:gd name="T22" fmla="*/ 42 w 155"/>
                <a:gd name="T23" fmla="*/ 145 h 154"/>
                <a:gd name="T24" fmla="*/ 29 w 155"/>
                <a:gd name="T25" fmla="*/ 137 h 154"/>
                <a:gd name="T26" fmla="*/ 19 w 155"/>
                <a:gd name="T27" fmla="*/ 126 h 154"/>
                <a:gd name="T28" fmla="*/ 11 w 155"/>
                <a:gd name="T29" fmla="*/ 114 h 154"/>
                <a:gd name="T30" fmla="*/ 4 w 155"/>
                <a:gd name="T31" fmla="*/ 100 h 154"/>
                <a:gd name="T32" fmla="*/ 1 w 155"/>
                <a:gd name="T33" fmla="*/ 85 h 154"/>
                <a:gd name="T34" fmla="*/ 0 w 155"/>
                <a:gd name="T35" fmla="*/ 77 h 154"/>
                <a:gd name="T36" fmla="*/ 3 w 155"/>
                <a:gd name="T37" fmla="*/ 61 h 154"/>
                <a:gd name="T38" fmla="*/ 7 w 155"/>
                <a:gd name="T39" fmla="*/ 47 h 154"/>
                <a:gd name="T40" fmla="*/ 14 w 155"/>
                <a:gd name="T41" fmla="*/ 34 h 154"/>
                <a:gd name="T42" fmla="*/ 23 w 155"/>
                <a:gd name="T43" fmla="*/ 22 h 154"/>
                <a:gd name="T44" fmla="*/ 35 w 155"/>
                <a:gd name="T45" fmla="*/ 13 h 154"/>
                <a:gd name="T46" fmla="*/ 48 w 155"/>
                <a:gd name="T47" fmla="*/ 6 h 154"/>
                <a:gd name="T48" fmla="*/ 62 w 155"/>
                <a:gd name="T49" fmla="*/ 2 h 154"/>
                <a:gd name="T50" fmla="*/ 78 w 155"/>
                <a:gd name="T51" fmla="*/ 0 h 154"/>
                <a:gd name="T52" fmla="*/ 86 w 155"/>
                <a:gd name="T53" fmla="*/ 0 h 154"/>
                <a:gd name="T54" fmla="*/ 101 w 155"/>
                <a:gd name="T55" fmla="*/ 4 h 154"/>
                <a:gd name="T56" fmla="*/ 115 w 155"/>
                <a:gd name="T57" fmla="*/ 10 h 154"/>
                <a:gd name="T58" fmla="*/ 126 w 155"/>
                <a:gd name="T59" fmla="*/ 18 h 154"/>
                <a:gd name="T60" fmla="*/ 138 w 155"/>
                <a:gd name="T61" fmla="*/ 28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9" y="107"/>
                  </a:lnTo>
                  <a:lnTo>
                    <a:pt x="146" y="114"/>
                  </a:lnTo>
                  <a:lnTo>
                    <a:pt x="141" y="121"/>
                  </a:lnTo>
                  <a:lnTo>
                    <a:pt x="138" y="126"/>
                  </a:lnTo>
                  <a:lnTo>
                    <a:pt x="132" y="132"/>
                  </a:lnTo>
                  <a:lnTo>
                    <a:pt x="126" y="137"/>
                  </a:lnTo>
                  <a:lnTo>
                    <a:pt x="120" y="141"/>
                  </a:lnTo>
                  <a:lnTo>
                    <a:pt x="115" y="145"/>
                  </a:lnTo>
                  <a:lnTo>
                    <a:pt x="108" y="148"/>
                  </a:lnTo>
                  <a:lnTo>
                    <a:pt x="101" y="150"/>
                  </a:lnTo>
                  <a:lnTo>
                    <a:pt x="93" y="153"/>
                  </a:lnTo>
                  <a:lnTo>
                    <a:pt x="86" y="154"/>
                  </a:lnTo>
                  <a:lnTo>
                    <a:pt x="78" y="154"/>
                  </a:lnTo>
                  <a:lnTo>
                    <a:pt x="78" y="154"/>
                  </a:lnTo>
                  <a:lnTo>
                    <a:pt x="70" y="154"/>
                  </a:lnTo>
                  <a:lnTo>
                    <a:pt x="62" y="153"/>
                  </a:lnTo>
                  <a:lnTo>
                    <a:pt x="55" y="150"/>
                  </a:lnTo>
                  <a:lnTo>
                    <a:pt x="48" y="148"/>
                  </a:lnTo>
                  <a:lnTo>
                    <a:pt x="42" y="145"/>
                  </a:lnTo>
                  <a:lnTo>
                    <a:pt x="35" y="141"/>
                  </a:lnTo>
                  <a:lnTo>
                    <a:pt x="29" y="137"/>
                  </a:lnTo>
                  <a:lnTo>
                    <a:pt x="23" y="132"/>
                  </a:lnTo>
                  <a:lnTo>
                    <a:pt x="19" y="126"/>
                  </a:lnTo>
                  <a:lnTo>
                    <a:pt x="14" y="121"/>
                  </a:lnTo>
                  <a:lnTo>
                    <a:pt x="11" y="114"/>
                  </a:lnTo>
                  <a:lnTo>
                    <a:pt x="7" y="107"/>
                  </a:lnTo>
                  <a:lnTo>
                    <a:pt x="4" y="100"/>
                  </a:lnTo>
                  <a:lnTo>
                    <a:pt x="3" y="93"/>
                  </a:lnTo>
                  <a:lnTo>
                    <a:pt x="1" y="85"/>
                  </a:lnTo>
                  <a:lnTo>
                    <a:pt x="0" y="77"/>
                  </a:lnTo>
                  <a:lnTo>
                    <a:pt x="0" y="77"/>
                  </a:lnTo>
                  <a:lnTo>
                    <a:pt x="1" y="69"/>
                  </a:lnTo>
                  <a:lnTo>
                    <a:pt x="3" y="61"/>
                  </a:lnTo>
                  <a:lnTo>
                    <a:pt x="4" y="54"/>
                  </a:lnTo>
                  <a:lnTo>
                    <a:pt x="7" y="47"/>
                  </a:lnTo>
                  <a:lnTo>
                    <a:pt x="11" y="40"/>
                  </a:lnTo>
                  <a:lnTo>
                    <a:pt x="14" y="34"/>
                  </a:lnTo>
                  <a:lnTo>
                    <a:pt x="19" y="28"/>
                  </a:lnTo>
                  <a:lnTo>
                    <a:pt x="23" y="22"/>
                  </a:lnTo>
                  <a:lnTo>
                    <a:pt x="29" y="18"/>
                  </a:lnTo>
                  <a:lnTo>
                    <a:pt x="35" y="13"/>
                  </a:lnTo>
                  <a:lnTo>
                    <a:pt x="42"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0" y="13"/>
                  </a:lnTo>
                  <a:lnTo>
                    <a:pt x="126" y="18"/>
                  </a:lnTo>
                  <a:lnTo>
                    <a:pt x="132" y="22"/>
                  </a:lnTo>
                  <a:lnTo>
                    <a:pt x="138" y="28"/>
                  </a:lnTo>
                  <a:lnTo>
                    <a:pt x="141" y="34"/>
                  </a:lnTo>
                  <a:lnTo>
                    <a:pt x="146" y="40"/>
                  </a:lnTo>
                  <a:lnTo>
                    <a:pt x="149"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7" name="Freeform 2129">
              <a:extLst>
                <a:ext uri="{FF2B5EF4-FFF2-40B4-BE49-F238E27FC236}">
                  <a16:creationId xmlns:a16="http://schemas.microsoft.com/office/drawing/2014/main" id="{B1749CC4-E8E3-40B3-ADE1-D38489544B87}"/>
                </a:ext>
              </a:extLst>
            </p:cNvPr>
            <p:cNvSpPr>
              <a:spLocks/>
            </p:cNvSpPr>
            <p:nvPr/>
          </p:nvSpPr>
          <p:spPr bwMode="auto">
            <a:xfrm>
              <a:off x="9432925" y="1778000"/>
              <a:ext cx="49213" cy="49213"/>
            </a:xfrm>
            <a:custGeom>
              <a:avLst/>
              <a:gdLst>
                <a:gd name="T0" fmla="*/ 155 w 155"/>
                <a:gd name="T1" fmla="*/ 77 h 155"/>
                <a:gd name="T2" fmla="*/ 153 w 155"/>
                <a:gd name="T3" fmla="*/ 93 h 155"/>
                <a:gd name="T4" fmla="*/ 149 w 155"/>
                <a:gd name="T5" fmla="*/ 108 h 155"/>
                <a:gd name="T6" fmla="*/ 141 w 155"/>
                <a:gd name="T7" fmla="*/ 121 h 155"/>
                <a:gd name="T8" fmla="*/ 132 w 155"/>
                <a:gd name="T9" fmla="*/ 132 h 155"/>
                <a:gd name="T10" fmla="*/ 120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1 h 155"/>
                <a:gd name="T22" fmla="*/ 42 w 155"/>
                <a:gd name="T23" fmla="*/ 146 h 155"/>
                <a:gd name="T24" fmla="*/ 29 w 155"/>
                <a:gd name="T25" fmla="*/ 137 h 155"/>
                <a:gd name="T26" fmla="*/ 19 w 155"/>
                <a:gd name="T27" fmla="*/ 126 h 155"/>
                <a:gd name="T28" fmla="*/ 11 w 155"/>
                <a:gd name="T29" fmla="*/ 114 h 155"/>
                <a:gd name="T30" fmla="*/ 4 w 155"/>
                <a:gd name="T31" fmla="*/ 100 h 155"/>
                <a:gd name="T32" fmla="*/ 1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4 h 155"/>
                <a:gd name="T46" fmla="*/ 48 w 155"/>
                <a:gd name="T47" fmla="*/ 6 h 155"/>
                <a:gd name="T48" fmla="*/ 62 w 155"/>
                <a:gd name="T49" fmla="*/ 2 h 155"/>
                <a:gd name="T50" fmla="*/ 78 w 155"/>
                <a:gd name="T51" fmla="*/ 0 h 155"/>
                <a:gd name="T52" fmla="*/ 86 w 155"/>
                <a:gd name="T53" fmla="*/ 0 h 155"/>
                <a:gd name="T54" fmla="*/ 101 w 155"/>
                <a:gd name="T55" fmla="*/ 4 h 155"/>
                <a:gd name="T56" fmla="*/ 115 w 155"/>
                <a:gd name="T57" fmla="*/ 10 h 155"/>
                <a:gd name="T58" fmla="*/ 126 w 155"/>
                <a:gd name="T59" fmla="*/ 18 h 155"/>
                <a:gd name="T60" fmla="*/ 138 w 155"/>
                <a:gd name="T61" fmla="*/ 29 h 155"/>
                <a:gd name="T62" fmla="*/ 146 w 155"/>
                <a:gd name="T63" fmla="*/ 40 h 155"/>
                <a:gd name="T64" fmla="*/ 151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9" y="108"/>
                  </a:lnTo>
                  <a:lnTo>
                    <a:pt x="146" y="114"/>
                  </a:lnTo>
                  <a:lnTo>
                    <a:pt x="141" y="121"/>
                  </a:lnTo>
                  <a:lnTo>
                    <a:pt x="138" y="126"/>
                  </a:lnTo>
                  <a:lnTo>
                    <a:pt x="132" y="132"/>
                  </a:lnTo>
                  <a:lnTo>
                    <a:pt x="126" y="137"/>
                  </a:lnTo>
                  <a:lnTo>
                    <a:pt x="120" y="141"/>
                  </a:lnTo>
                  <a:lnTo>
                    <a:pt x="115" y="146"/>
                  </a:lnTo>
                  <a:lnTo>
                    <a:pt x="108" y="148"/>
                  </a:lnTo>
                  <a:lnTo>
                    <a:pt x="101" y="151"/>
                  </a:lnTo>
                  <a:lnTo>
                    <a:pt x="93" y="153"/>
                  </a:lnTo>
                  <a:lnTo>
                    <a:pt x="86" y="154"/>
                  </a:lnTo>
                  <a:lnTo>
                    <a:pt x="78" y="155"/>
                  </a:lnTo>
                  <a:lnTo>
                    <a:pt x="78" y="155"/>
                  </a:lnTo>
                  <a:lnTo>
                    <a:pt x="70" y="154"/>
                  </a:lnTo>
                  <a:lnTo>
                    <a:pt x="62" y="153"/>
                  </a:lnTo>
                  <a:lnTo>
                    <a:pt x="55" y="151"/>
                  </a:lnTo>
                  <a:lnTo>
                    <a:pt x="48" y="148"/>
                  </a:lnTo>
                  <a:lnTo>
                    <a:pt x="42" y="146"/>
                  </a:lnTo>
                  <a:lnTo>
                    <a:pt x="35" y="141"/>
                  </a:lnTo>
                  <a:lnTo>
                    <a:pt x="29" y="137"/>
                  </a:lnTo>
                  <a:lnTo>
                    <a:pt x="23" y="132"/>
                  </a:lnTo>
                  <a:lnTo>
                    <a:pt x="19" y="126"/>
                  </a:lnTo>
                  <a:lnTo>
                    <a:pt x="14" y="121"/>
                  </a:lnTo>
                  <a:lnTo>
                    <a:pt x="11" y="114"/>
                  </a:lnTo>
                  <a:lnTo>
                    <a:pt x="7" y="108"/>
                  </a:lnTo>
                  <a:lnTo>
                    <a:pt x="4" y="100"/>
                  </a:lnTo>
                  <a:lnTo>
                    <a:pt x="3" y="93"/>
                  </a:lnTo>
                  <a:lnTo>
                    <a:pt x="1" y="85"/>
                  </a:lnTo>
                  <a:lnTo>
                    <a:pt x="0" y="77"/>
                  </a:lnTo>
                  <a:lnTo>
                    <a:pt x="0" y="77"/>
                  </a:lnTo>
                  <a:lnTo>
                    <a:pt x="1" y="69"/>
                  </a:lnTo>
                  <a:lnTo>
                    <a:pt x="3" y="62"/>
                  </a:lnTo>
                  <a:lnTo>
                    <a:pt x="4" y="54"/>
                  </a:lnTo>
                  <a:lnTo>
                    <a:pt x="7" y="47"/>
                  </a:lnTo>
                  <a:lnTo>
                    <a:pt x="11" y="40"/>
                  </a:lnTo>
                  <a:lnTo>
                    <a:pt x="14" y="35"/>
                  </a:lnTo>
                  <a:lnTo>
                    <a:pt x="19" y="29"/>
                  </a:lnTo>
                  <a:lnTo>
                    <a:pt x="23" y="23"/>
                  </a:lnTo>
                  <a:lnTo>
                    <a:pt x="29" y="18"/>
                  </a:lnTo>
                  <a:lnTo>
                    <a:pt x="35" y="14"/>
                  </a:lnTo>
                  <a:lnTo>
                    <a:pt x="42"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0" y="14"/>
                  </a:lnTo>
                  <a:lnTo>
                    <a:pt x="126" y="18"/>
                  </a:lnTo>
                  <a:lnTo>
                    <a:pt x="132" y="23"/>
                  </a:lnTo>
                  <a:lnTo>
                    <a:pt x="138" y="29"/>
                  </a:lnTo>
                  <a:lnTo>
                    <a:pt x="141" y="35"/>
                  </a:lnTo>
                  <a:lnTo>
                    <a:pt x="146" y="40"/>
                  </a:lnTo>
                  <a:lnTo>
                    <a:pt x="149"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8" name="Freeform 2130">
              <a:extLst>
                <a:ext uri="{FF2B5EF4-FFF2-40B4-BE49-F238E27FC236}">
                  <a16:creationId xmlns:a16="http://schemas.microsoft.com/office/drawing/2014/main" id="{ADBEFFD6-9E8D-4843-B897-12175B02E216}"/>
                </a:ext>
              </a:extLst>
            </p:cNvPr>
            <p:cNvSpPr>
              <a:spLocks/>
            </p:cNvSpPr>
            <p:nvPr/>
          </p:nvSpPr>
          <p:spPr bwMode="auto">
            <a:xfrm>
              <a:off x="9502775" y="1708150"/>
              <a:ext cx="49213" cy="49213"/>
            </a:xfrm>
            <a:custGeom>
              <a:avLst/>
              <a:gdLst>
                <a:gd name="T0" fmla="*/ 153 w 153"/>
                <a:gd name="T1" fmla="*/ 77 h 154"/>
                <a:gd name="T2" fmla="*/ 152 w 153"/>
                <a:gd name="T3" fmla="*/ 93 h 154"/>
                <a:gd name="T4" fmla="*/ 148 w 153"/>
                <a:gd name="T5" fmla="*/ 107 h 154"/>
                <a:gd name="T6" fmla="*/ 140 w 153"/>
                <a:gd name="T7" fmla="*/ 121 h 154"/>
                <a:gd name="T8" fmla="*/ 131 w 153"/>
                <a:gd name="T9" fmla="*/ 132 h 154"/>
                <a:gd name="T10" fmla="*/ 119 w 153"/>
                <a:gd name="T11" fmla="*/ 141 h 154"/>
                <a:gd name="T12" fmla="*/ 106 w 153"/>
                <a:gd name="T13" fmla="*/ 148 h 154"/>
                <a:gd name="T14" fmla="*/ 92 w 153"/>
                <a:gd name="T15" fmla="*/ 153 h 154"/>
                <a:gd name="T16" fmla="*/ 77 w 153"/>
                <a:gd name="T17" fmla="*/ 154 h 154"/>
                <a:gd name="T18" fmla="*/ 69 w 153"/>
                <a:gd name="T19" fmla="*/ 154 h 154"/>
                <a:gd name="T20" fmla="*/ 54 w 153"/>
                <a:gd name="T21" fmla="*/ 150 h 154"/>
                <a:gd name="T22" fmla="*/ 40 w 153"/>
                <a:gd name="T23" fmla="*/ 145 h 154"/>
                <a:gd name="T24" fmla="*/ 28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6 w 153"/>
                <a:gd name="T39" fmla="*/ 47 h 154"/>
                <a:gd name="T40" fmla="*/ 13 w 153"/>
                <a:gd name="T41" fmla="*/ 34 h 154"/>
                <a:gd name="T42" fmla="*/ 22 w 153"/>
                <a:gd name="T43" fmla="*/ 22 h 154"/>
                <a:gd name="T44" fmla="*/ 33 w 153"/>
                <a:gd name="T45" fmla="*/ 13 h 154"/>
                <a:gd name="T46" fmla="*/ 47 w 153"/>
                <a:gd name="T47" fmla="*/ 6 h 154"/>
                <a:gd name="T48" fmla="*/ 61 w 153"/>
                <a:gd name="T49" fmla="*/ 2 h 154"/>
                <a:gd name="T50" fmla="*/ 77 w 153"/>
                <a:gd name="T51" fmla="*/ 0 h 154"/>
                <a:gd name="T52" fmla="*/ 85 w 153"/>
                <a:gd name="T53" fmla="*/ 0 h 154"/>
                <a:gd name="T54" fmla="*/ 100 w 153"/>
                <a:gd name="T55" fmla="*/ 4 h 154"/>
                <a:gd name="T56" fmla="*/ 113 w 153"/>
                <a:gd name="T57" fmla="*/ 10 h 154"/>
                <a:gd name="T58" fmla="*/ 125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8" y="107"/>
                  </a:lnTo>
                  <a:lnTo>
                    <a:pt x="144" y="114"/>
                  </a:lnTo>
                  <a:lnTo>
                    <a:pt x="140" y="121"/>
                  </a:lnTo>
                  <a:lnTo>
                    <a:pt x="136" y="126"/>
                  </a:lnTo>
                  <a:lnTo>
                    <a:pt x="131" y="132"/>
                  </a:lnTo>
                  <a:lnTo>
                    <a:pt x="125" y="137"/>
                  </a:lnTo>
                  <a:lnTo>
                    <a:pt x="119" y="141"/>
                  </a:lnTo>
                  <a:lnTo>
                    <a:pt x="113" y="145"/>
                  </a:lnTo>
                  <a:lnTo>
                    <a:pt x="106"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6" y="6"/>
                  </a:lnTo>
                  <a:lnTo>
                    <a:pt x="113" y="10"/>
                  </a:lnTo>
                  <a:lnTo>
                    <a:pt x="119" y="13"/>
                  </a:lnTo>
                  <a:lnTo>
                    <a:pt x="125" y="18"/>
                  </a:lnTo>
                  <a:lnTo>
                    <a:pt x="131" y="22"/>
                  </a:lnTo>
                  <a:lnTo>
                    <a:pt x="136" y="28"/>
                  </a:lnTo>
                  <a:lnTo>
                    <a:pt x="140" y="34"/>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9" name="Freeform 2131">
              <a:extLst>
                <a:ext uri="{FF2B5EF4-FFF2-40B4-BE49-F238E27FC236}">
                  <a16:creationId xmlns:a16="http://schemas.microsoft.com/office/drawing/2014/main" id="{01A2F441-ED7C-4213-8E7D-42F6AD5737FC}"/>
                </a:ext>
              </a:extLst>
            </p:cNvPr>
            <p:cNvSpPr>
              <a:spLocks/>
            </p:cNvSpPr>
            <p:nvPr/>
          </p:nvSpPr>
          <p:spPr bwMode="auto">
            <a:xfrm>
              <a:off x="9502775" y="1778000"/>
              <a:ext cx="49213" cy="49213"/>
            </a:xfrm>
            <a:custGeom>
              <a:avLst/>
              <a:gdLst>
                <a:gd name="T0" fmla="*/ 153 w 153"/>
                <a:gd name="T1" fmla="*/ 77 h 155"/>
                <a:gd name="T2" fmla="*/ 152 w 153"/>
                <a:gd name="T3" fmla="*/ 93 h 155"/>
                <a:gd name="T4" fmla="*/ 148 w 153"/>
                <a:gd name="T5" fmla="*/ 108 h 155"/>
                <a:gd name="T6" fmla="*/ 140 w 153"/>
                <a:gd name="T7" fmla="*/ 121 h 155"/>
                <a:gd name="T8" fmla="*/ 131 w 153"/>
                <a:gd name="T9" fmla="*/ 132 h 155"/>
                <a:gd name="T10" fmla="*/ 119 w 153"/>
                <a:gd name="T11" fmla="*/ 141 h 155"/>
                <a:gd name="T12" fmla="*/ 106 w 153"/>
                <a:gd name="T13" fmla="*/ 148 h 155"/>
                <a:gd name="T14" fmla="*/ 92 w 153"/>
                <a:gd name="T15" fmla="*/ 153 h 155"/>
                <a:gd name="T16" fmla="*/ 77 w 153"/>
                <a:gd name="T17" fmla="*/ 155 h 155"/>
                <a:gd name="T18" fmla="*/ 69 w 153"/>
                <a:gd name="T19" fmla="*/ 154 h 155"/>
                <a:gd name="T20" fmla="*/ 54 w 153"/>
                <a:gd name="T21" fmla="*/ 151 h 155"/>
                <a:gd name="T22" fmla="*/ 40 w 153"/>
                <a:gd name="T23" fmla="*/ 146 h 155"/>
                <a:gd name="T24" fmla="*/ 28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4 h 155"/>
                <a:gd name="T46" fmla="*/ 47 w 153"/>
                <a:gd name="T47" fmla="*/ 6 h 155"/>
                <a:gd name="T48" fmla="*/ 61 w 153"/>
                <a:gd name="T49" fmla="*/ 2 h 155"/>
                <a:gd name="T50" fmla="*/ 77 w 153"/>
                <a:gd name="T51" fmla="*/ 0 h 155"/>
                <a:gd name="T52" fmla="*/ 85 w 153"/>
                <a:gd name="T53" fmla="*/ 0 h 155"/>
                <a:gd name="T54" fmla="*/ 100 w 153"/>
                <a:gd name="T55" fmla="*/ 4 h 155"/>
                <a:gd name="T56" fmla="*/ 113 w 153"/>
                <a:gd name="T57" fmla="*/ 10 h 155"/>
                <a:gd name="T58" fmla="*/ 125 w 153"/>
                <a:gd name="T59" fmla="*/ 18 h 155"/>
                <a:gd name="T60" fmla="*/ 136 w 153"/>
                <a:gd name="T61" fmla="*/ 29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4"/>
                  </a:lnTo>
                  <a:lnTo>
                    <a:pt x="140" y="121"/>
                  </a:lnTo>
                  <a:lnTo>
                    <a:pt x="136" y="126"/>
                  </a:lnTo>
                  <a:lnTo>
                    <a:pt x="131" y="132"/>
                  </a:lnTo>
                  <a:lnTo>
                    <a:pt x="125" y="137"/>
                  </a:lnTo>
                  <a:lnTo>
                    <a:pt x="119" y="141"/>
                  </a:lnTo>
                  <a:lnTo>
                    <a:pt x="113" y="146"/>
                  </a:lnTo>
                  <a:lnTo>
                    <a:pt x="106"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2" y="2"/>
                  </a:lnTo>
                  <a:lnTo>
                    <a:pt x="100" y="4"/>
                  </a:lnTo>
                  <a:lnTo>
                    <a:pt x="106" y="6"/>
                  </a:lnTo>
                  <a:lnTo>
                    <a:pt x="113" y="10"/>
                  </a:lnTo>
                  <a:lnTo>
                    <a:pt x="119" y="14"/>
                  </a:lnTo>
                  <a:lnTo>
                    <a:pt x="125" y="18"/>
                  </a:lnTo>
                  <a:lnTo>
                    <a:pt x="131" y="23"/>
                  </a:lnTo>
                  <a:lnTo>
                    <a:pt x="136" y="29"/>
                  </a:lnTo>
                  <a:lnTo>
                    <a:pt x="140"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0" name="Freeform 2132">
              <a:extLst>
                <a:ext uri="{FF2B5EF4-FFF2-40B4-BE49-F238E27FC236}">
                  <a16:creationId xmlns:a16="http://schemas.microsoft.com/office/drawing/2014/main" id="{55A7440F-C037-46DC-BDCB-1399A7460827}"/>
                </a:ext>
              </a:extLst>
            </p:cNvPr>
            <p:cNvSpPr>
              <a:spLocks/>
            </p:cNvSpPr>
            <p:nvPr/>
          </p:nvSpPr>
          <p:spPr bwMode="auto">
            <a:xfrm>
              <a:off x="8593138" y="1708150"/>
              <a:ext cx="49213" cy="49213"/>
            </a:xfrm>
            <a:custGeom>
              <a:avLst/>
              <a:gdLst>
                <a:gd name="T0" fmla="*/ 155 w 155"/>
                <a:gd name="T1" fmla="*/ 77 h 154"/>
                <a:gd name="T2" fmla="*/ 153 w 155"/>
                <a:gd name="T3" fmla="*/ 93 h 154"/>
                <a:gd name="T4" fmla="*/ 148 w 155"/>
                <a:gd name="T5" fmla="*/ 107 h 154"/>
                <a:gd name="T6" fmla="*/ 141 w 155"/>
                <a:gd name="T7" fmla="*/ 121 h 154"/>
                <a:gd name="T8" fmla="*/ 132 w 155"/>
                <a:gd name="T9" fmla="*/ 132 h 154"/>
                <a:gd name="T10" fmla="*/ 120 w 155"/>
                <a:gd name="T11" fmla="*/ 141 h 154"/>
                <a:gd name="T12" fmla="*/ 107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8 w 155"/>
                <a:gd name="T25" fmla="*/ 137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3 w 155"/>
                <a:gd name="T41" fmla="*/ 34 h 154"/>
                <a:gd name="T42" fmla="*/ 23 w 155"/>
                <a:gd name="T43" fmla="*/ 22 h 154"/>
                <a:gd name="T44" fmla="*/ 35 w 155"/>
                <a:gd name="T45" fmla="*/ 13 h 154"/>
                <a:gd name="T46" fmla="*/ 47 w 155"/>
                <a:gd name="T47" fmla="*/ 6 h 154"/>
                <a:gd name="T48" fmla="*/ 62 w 155"/>
                <a:gd name="T49" fmla="*/ 2 h 154"/>
                <a:gd name="T50" fmla="*/ 77 w 155"/>
                <a:gd name="T51" fmla="*/ 0 h 154"/>
                <a:gd name="T52" fmla="*/ 85 w 155"/>
                <a:gd name="T53" fmla="*/ 0 h 154"/>
                <a:gd name="T54" fmla="*/ 100 w 155"/>
                <a:gd name="T55" fmla="*/ 4 h 154"/>
                <a:gd name="T56" fmla="*/ 114 w 155"/>
                <a:gd name="T57" fmla="*/ 10 h 154"/>
                <a:gd name="T58" fmla="*/ 126 w 155"/>
                <a:gd name="T59" fmla="*/ 18 h 154"/>
                <a:gd name="T60" fmla="*/ 137 w 155"/>
                <a:gd name="T61" fmla="*/ 28 h 154"/>
                <a:gd name="T62" fmla="*/ 145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8" y="107"/>
                  </a:lnTo>
                  <a:lnTo>
                    <a:pt x="145" y="114"/>
                  </a:lnTo>
                  <a:lnTo>
                    <a:pt x="141" y="121"/>
                  </a:lnTo>
                  <a:lnTo>
                    <a:pt x="137"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7" y="28"/>
                  </a:lnTo>
                  <a:lnTo>
                    <a:pt x="141" y="34"/>
                  </a:lnTo>
                  <a:lnTo>
                    <a:pt x="145"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1" name="Freeform 2133">
              <a:extLst>
                <a:ext uri="{FF2B5EF4-FFF2-40B4-BE49-F238E27FC236}">
                  <a16:creationId xmlns:a16="http://schemas.microsoft.com/office/drawing/2014/main" id="{2A8F7333-FEF2-4100-881A-0E023E4157AC}"/>
                </a:ext>
              </a:extLst>
            </p:cNvPr>
            <p:cNvSpPr>
              <a:spLocks/>
            </p:cNvSpPr>
            <p:nvPr/>
          </p:nvSpPr>
          <p:spPr bwMode="auto">
            <a:xfrm>
              <a:off x="8593138" y="1778000"/>
              <a:ext cx="49213" cy="49213"/>
            </a:xfrm>
            <a:custGeom>
              <a:avLst/>
              <a:gdLst>
                <a:gd name="T0" fmla="*/ 155 w 155"/>
                <a:gd name="T1" fmla="*/ 77 h 155"/>
                <a:gd name="T2" fmla="*/ 153 w 155"/>
                <a:gd name="T3" fmla="*/ 93 h 155"/>
                <a:gd name="T4" fmla="*/ 148 w 155"/>
                <a:gd name="T5" fmla="*/ 108 h 155"/>
                <a:gd name="T6" fmla="*/ 141 w 155"/>
                <a:gd name="T7" fmla="*/ 121 h 155"/>
                <a:gd name="T8" fmla="*/ 132 w 155"/>
                <a:gd name="T9" fmla="*/ 132 h 155"/>
                <a:gd name="T10" fmla="*/ 120 w 155"/>
                <a:gd name="T11" fmla="*/ 141 h 155"/>
                <a:gd name="T12" fmla="*/ 107 w 155"/>
                <a:gd name="T13" fmla="*/ 148 h 155"/>
                <a:gd name="T14" fmla="*/ 93 w 155"/>
                <a:gd name="T15" fmla="*/ 153 h 155"/>
                <a:gd name="T16" fmla="*/ 77 w 155"/>
                <a:gd name="T17" fmla="*/ 155 h 155"/>
                <a:gd name="T18" fmla="*/ 69 w 155"/>
                <a:gd name="T19" fmla="*/ 154 h 155"/>
                <a:gd name="T20" fmla="*/ 54 w 155"/>
                <a:gd name="T21" fmla="*/ 151 h 155"/>
                <a:gd name="T22" fmla="*/ 40 w 155"/>
                <a:gd name="T23" fmla="*/ 146 h 155"/>
                <a:gd name="T24" fmla="*/ 28 w 155"/>
                <a:gd name="T25" fmla="*/ 137 h 155"/>
                <a:gd name="T26" fmla="*/ 17 w 155"/>
                <a:gd name="T27" fmla="*/ 126 h 155"/>
                <a:gd name="T28" fmla="*/ 9 w 155"/>
                <a:gd name="T29" fmla="*/ 114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3 w 155"/>
                <a:gd name="T41" fmla="*/ 35 h 155"/>
                <a:gd name="T42" fmla="*/ 23 w 155"/>
                <a:gd name="T43" fmla="*/ 23 h 155"/>
                <a:gd name="T44" fmla="*/ 35 w 155"/>
                <a:gd name="T45" fmla="*/ 14 h 155"/>
                <a:gd name="T46" fmla="*/ 47 w 155"/>
                <a:gd name="T47" fmla="*/ 6 h 155"/>
                <a:gd name="T48" fmla="*/ 62 w 155"/>
                <a:gd name="T49" fmla="*/ 2 h 155"/>
                <a:gd name="T50" fmla="*/ 77 w 155"/>
                <a:gd name="T51" fmla="*/ 0 h 155"/>
                <a:gd name="T52" fmla="*/ 85 w 155"/>
                <a:gd name="T53" fmla="*/ 0 h 155"/>
                <a:gd name="T54" fmla="*/ 100 w 155"/>
                <a:gd name="T55" fmla="*/ 4 h 155"/>
                <a:gd name="T56" fmla="*/ 114 w 155"/>
                <a:gd name="T57" fmla="*/ 10 h 155"/>
                <a:gd name="T58" fmla="*/ 126 w 155"/>
                <a:gd name="T59" fmla="*/ 18 h 155"/>
                <a:gd name="T60" fmla="*/ 137 w 155"/>
                <a:gd name="T61" fmla="*/ 29 h 155"/>
                <a:gd name="T62" fmla="*/ 145 w 155"/>
                <a:gd name="T63" fmla="*/ 40 h 155"/>
                <a:gd name="T64" fmla="*/ 151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8"/>
                  </a:lnTo>
                  <a:lnTo>
                    <a:pt x="145" y="114"/>
                  </a:lnTo>
                  <a:lnTo>
                    <a:pt x="141" y="121"/>
                  </a:lnTo>
                  <a:lnTo>
                    <a:pt x="137"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8" y="137"/>
                  </a:lnTo>
                  <a:lnTo>
                    <a:pt x="23"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3" y="23"/>
                  </a:lnTo>
                  <a:lnTo>
                    <a:pt x="28" y="18"/>
                  </a:lnTo>
                  <a:lnTo>
                    <a:pt x="35"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4"/>
                  </a:lnTo>
                  <a:lnTo>
                    <a:pt x="126" y="18"/>
                  </a:lnTo>
                  <a:lnTo>
                    <a:pt x="132" y="23"/>
                  </a:lnTo>
                  <a:lnTo>
                    <a:pt x="137" y="29"/>
                  </a:lnTo>
                  <a:lnTo>
                    <a:pt x="141" y="35"/>
                  </a:lnTo>
                  <a:lnTo>
                    <a:pt x="145"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2" name="Freeform 2134">
              <a:extLst>
                <a:ext uri="{FF2B5EF4-FFF2-40B4-BE49-F238E27FC236}">
                  <a16:creationId xmlns:a16="http://schemas.microsoft.com/office/drawing/2014/main" id="{4139A59D-1933-403D-9753-760F1726289D}"/>
                </a:ext>
              </a:extLst>
            </p:cNvPr>
            <p:cNvSpPr>
              <a:spLocks/>
            </p:cNvSpPr>
            <p:nvPr/>
          </p:nvSpPr>
          <p:spPr bwMode="auto">
            <a:xfrm>
              <a:off x="8662988" y="1708150"/>
              <a:ext cx="49213" cy="49213"/>
            </a:xfrm>
            <a:custGeom>
              <a:avLst/>
              <a:gdLst>
                <a:gd name="T0" fmla="*/ 154 w 154"/>
                <a:gd name="T1" fmla="*/ 77 h 154"/>
                <a:gd name="T2" fmla="*/ 152 w 154"/>
                <a:gd name="T3" fmla="*/ 93 h 154"/>
                <a:gd name="T4" fmla="*/ 148 w 154"/>
                <a:gd name="T5" fmla="*/ 107 h 154"/>
                <a:gd name="T6" fmla="*/ 141 w 154"/>
                <a:gd name="T7" fmla="*/ 121 h 154"/>
                <a:gd name="T8" fmla="*/ 131 w 154"/>
                <a:gd name="T9" fmla="*/ 132 h 154"/>
                <a:gd name="T10" fmla="*/ 120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4 h 154"/>
                <a:gd name="T42" fmla="*/ 22 w 154"/>
                <a:gd name="T43" fmla="*/ 22 h 154"/>
                <a:gd name="T44" fmla="*/ 33 w 154"/>
                <a:gd name="T45" fmla="*/ 13 h 154"/>
                <a:gd name="T46" fmla="*/ 47 w 154"/>
                <a:gd name="T47" fmla="*/ 6 h 154"/>
                <a:gd name="T48" fmla="*/ 61 w 154"/>
                <a:gd name="T49" fmla="*/ 2 h 154"/>
                <a:gd name="T50" fmla="*/ 77 w 154"/>
                <a:gd name="T51" fmla="*/ 0 h 154"/>
                <a:gd name="T52" fmla="*/ 85 w 154"/>
                <a:gd name="T53" fmla="*/ 0 h 154"/>
                <a:gd name="T54" fmla="*/ 100 w 154"/>
                <a:gd name="T55" fmla="*/ 4 h 154"/>
                <a:gd name="T56" fmla="*/ 113 w 154"/>
                <a:gd name="T57" fmla="*/ 10 h 154"/>
                <a:gd name="T58" fmla="*/ 126 w 154"/>
                <a:gd name="T59" fmla="*/ 18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1"/>
                  </a:lnTo>
                  <a:lnTo>
                    <a:pt x="136" y="126"/>
                  </a:lnTo>
                  <a:lnTo>
                    <a:pt x="131" y="132"/>
                  </a:lnTo>
                  <a:lnTo>
                    <a:pt x="126" y="137"/>
                  </a:lnTo>
                  <a:lnTo>
                    <a:pt x="120"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20" y="13"/>
                  </a:lnTo>
                  <a:lnTo>
                    <a:pt x="126" y="18"/>
                  </a:lnTo>
                  <a:lnTo>
                    <a:pt x="131" y="22"/>
                  </a:lnTo>
                  <a:lnTo>
                    <a:pt x="136" y="28"/>
                  </a:lnTo>
                  <a:lnTo>
                    <a:pt x="141" y="34"/>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3" name="Freeform 2135">
              <a:extLst>
                <a:ext uri="{FF2B5EF4-FFF2-40B4-BE49-F238E27FC236}">
                  <a16:creationId xmlns:a16="http://schemas.microsoft.com/office/drawing/2014/main" id="{3D36FE1F-3208-4D12-835C-1FC48FFD0595}"/>
                </a:ext>
              </a:extLst>
            </p:cNvPr>
            <p:cNvSpPr>
              <a:spLocks/>
            </p:cNvSpPr>
            <p:nvPr/>
          </p:nvSpPr>
          <p:spPr bwMode="auto">
            <a:xfrm>
              <a:off x="8662988" y="1778000"/>
              <a:ext cx="49213" cy="49213"/>
            </a:xfrm>
            <a:custGeom>
              <a:avLst/>
              <a:gdLst>
                <a:gd name="T0" fmla="*/ 154 w 154"/>
                <a:gd name="T1" fmla="*/ 77 h 155"/>
                <a:gd name="T2" fmla="*/ 152 w 154"/>
                <a:gd name="T3" fmla="*/ 93 h 155"/>
                <a:gd name="T4" fmla="*/ 148 w 154"/>
                <a:gd name="T5" fmla="*/ 108 h 155"/>
                <a:gd name="T6" fmla="*/ 141 w 154"/>
                <a:gd name="T7" fmla="*/ 121 h 155"/>
                <a:gd name="T8" fmla="*/ 131 w 154"/>
                <a:gd name="T9" fmla="*/ 132 h 155"/>
                <a:gd name="T10" fmla="*/ 120 w 154"/>
                <a:gd name="T11" fmla="*/ 141 h 155"/>
                <a:gd name="T12" fmla="*/ 107 w 154"/>
                <a:gd name="T13" fmla="*/ 148 h 155"/>
                <a:gd name="T14" fmla="*/ 92 w 154"/>
                <a:gd name="T15" fmla="*/ 153 h 155"/>
                <a:gd name="T16" fmla="*/ 77 w 154"/>
                <a:gd name="T17" fmla="*/ 155 h 155"/>
                <a:gd name="T18" fmla="*/ 69 w 154"/>
                <a:gd name="T19" fmla="*/ 154 h 155"/>
                <a:gd name="T20" fmla="*/ 54 w 154"/>
                <a:gd name="T21" fmla="*/ 151 h 155"/>
                <a:gd name="T22" fmla="*/ 40 w 154"/>
                <a:gd name="T23" fmla="*/ 146 h 155"/>
                <a:gd name="T24" fmla="*/ 28 w 154"/>
                <a:gd name="T25" fmla="*/ 137 h 155"/>
                <a:gd name="T26" fmla="*/ 17 w 154"/>
                <a:gd name="T27" fmla="*/ 126 h 155"/>
                <a:gd name="T28" fmla="*/ 9 w 154"/>
                <a:gd name="T29" fmla="*/ 114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3 w 154"/>
                <a:gd name="T45" fmla="*/ 14 h 155"/>
                <a:gd name="T46" fmla="*/ 47 w 154"/>
                <a:gd name="T47" fmla="*/ 6 h 155"/>
                <a:gd name="T48" fmla="*/ 61 w 154"/>
                <a:gd name="T49" fmla="*/ 2 h 155"/>
                <a:gd name="T50" fmla="*/ 77 w 154"/>
                <a:gd name="T51" fmla="*/ 0 h 155"/>
                <a:gd name="T52" fmla="*/ 85 w 154"/>
                <a:gd name="T53" fmla="*/ 0 h 155"/>
                <a:gd name="T54" fmla="*/ 100 w 154"/>
                <a:gd name="T55" fmla="*/ 4 h 155"/>
                <a:gd name="T56" fmla="*/ 113 w 154"/>
                <a:gd name="T57" fmla="*/ 10 h 155"/>
                <a:gd name="T58" fmla="*/ 126 w 154"/>
                <a:gd name="T59" fmla="*/ 18 h 155"/>
                <a:gd name="T60" fmla="*/ 136 w 154"/>
                <a:gd name="T61" fmla="*/ 29 h 155"/>
                <a:gd name="T62" fmla="*/ 144 w 154"/>
                <a:gd name="T63" fmla="*/ 40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8"/>
                  </a:lnTo>
                  <a:lnTo>
                    <a:pt x="144" y="114"/>
                  </a:lnTo>
                  <a:lnTo>
                    <a:pt x="141" y="121"/>
                  </a:lnTo>
                  <a:lnTo>
                    <a:pt x="136" y="126"/>
                  </a:lnTo>
                  <a:lnTo>
                    <a:pt x="131" y="132"/>
                  </a:lnTo>
                  <a:lnTo>
                    <a:pt x="126" y="137"/>
                  </a:lnTo>
                  <a:lnTo>
                    <a:pt x="120" y="141"/>
                  </a:lnTo>
                  <a:lnTo>
                    <a:pt x="113" y="146"/>
                  </a:lnTo>
                  <a:lnTo>
                    <a:pt x="107"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20" y="14"/>
                  </a:lnTo>
                  <a:lnTo>
                    <a:pt x="126" y="18"/>
                  </a:lnTo>
                  <a:lnTo>
                    <a:pt x="131" y="23"/>
                  </a:lnTo>
                  <a:lnTo>
                    <a:pt x="136" y="29"/>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4" name="Freeform 2136">
              <a:extLst>
                <a:ext uri="{FF2B5EF4-FFF2-40B4-BE49-F238E27FC236}">
                  <a16:creationId xmlns:a16="http://schemas.microsoft.com/office/drawing/2014/main" id="{A88C531B-CDC0-4EBD-97AD-68BAC07490C0}"/>
                </a:ext>
              </a:extLst>
            </p:cNvPr>
            <p:cNvSpPr>
              <a:spLocks/>
            </p:cNvSpPr>
            <p:nvPr/>
          </p:nvSpPr>
          <p:spPr bwMode="auto">
            <a:xfrm>
              <a:off x="6842125" y="2335213"/>
              <a:ext cx="49213" cy="49213"/>
            </a:xfrm>
            <a:custGeom>
              <a:avLst/>
              <a:gdLst>
                <a:gd name="T0" fmla="*/ 153 w 153"/>
                <a:gd name="T1" fmla="*/ 77 h 154"/>
                <a:gd name="T2" fmla="*/ 152 w 153"/>
                <a:gd name="T3" fmla="*/ 92 h 154"/>
                <a:gd name="T4" fmla="*/ 147 w 153"/>
                <a:gd name="T5" fmla="*/ 107 h 154"/>
                <a:gd name="T6" fmla="*/ 140 w 153"/>
                <a:gd name="T7" fmla="*/ 120 h 154"/>
                <a:gd name="T8" fmla="*/ 131 w 153"/>
                <a:gd name="T9" fmla="*/ 132 h 154"/>
                <a:gd name="T10" fmla="*/ 120 w 153"/>
                <a:gd name="T11" fmla="*/ 141 h 154"/>
                <a:gd name="T12" fmla="*/ 106 w 153"/>
                <a:gd name="T13" fmla="*/ 148 h 154"/>
                <a:gd name="T14" fmla="*/ 91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3 h 154"/>
                <a:gd name="T42" fmla="*/ 21 w 153"/>
                <a:gd name="T43" fmla="*/ 22 h 154"/>
                <a:gd name="T44" fmla="*/ 33 w 153"/>
                <a:gd name="T45" fmla="*/ 13 h 154"/>
                <a:gd name="T46" fmla="*/ 47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5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0" y="120"/>
                  </a:lnTo>
                  <a:lnTo>
                    <a:pt x="136" y="126"/>
                  </a:lnTo>
                  <a:lnTo>
                    <a:pt x="131" y="132"/>
                  </a:lnTo>
                  <a:lnTo>
                    <a:pt x="125" y="136"/>
                  </a:lnTo>
                  <a:lnTo>
                    <a:pt x="120" y="141"/>
                  </a:lnTo>
                  <a:lnTo>
                    <a:pt x="113" y="144"/>
                  </a:lnTo>
                  <a:lnTo>
                    <a:pt x="106" y="148"/>
                  </a:lnTo>
                  <a:lnTo>
                    <a:pt x="99" y="150"/>
                  </a:lnTo>
                  <a:lnTo>
                    <a:pt x="91" y="152"/>
                  </a:lnTo>
                  <a:lnTo>
                    <a:pt x="84" y="154"/>
                  </a:lnTo>
                  <a:lnTo>
                    <a:pt x="76" y="154"/>
                  </a:lnTo>
                  <a:lnTo>
                    <a:pt x="76" y="154"/>
                  </a:lnTo>
                  <a:lnTo>
                    <a:pt x="68" y="154"/>
                  </a:lnTo>
                  <a:lnTo>
                    <a:pt x="60" y="152"/>
                  </a:lnTo>
                  <a:lnTo>
                    <a:pt x="53" y="150"/>
                  </a:lnTo>
                  <a:lnTo>
                    <a:pt x="47" y="148"/>
                  </a:lnTo>
                  <a:lnTo>
                    <a:pt x="40" y="144"/>
                  </a:lnTo>
                  <a:lnTo>
                    <a:pt x="33" y="141"/>
                  </a:lnTo>
                  <a:lnTo>
                    <a:pt x="27" y="136"/>
                  </a:lnTo>
                  <a:lnTo>
                    <a:pt x="21" y="132"/>
                  </a:lnTo>
                  <a:lnTo>
                    <a:pt x="17" y="126"/>
                  </a:lnTo>
                  <a:lnTo>
                    <a:pt x="12" y="120"/>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20" y="13"/>
                  </a:lnTo>
                  <a:lnTo>
                    <a:pt x="125"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5" name="Freeform 2137">
              <a:extLst>
                <a:ext uri="{FF2B5EF4-FFF2-40B4-BE49-F238E27FC236}">
                  <a16:creationId xmlns:a16="http://schemas.microsoft.com/office/drawing/2014/main" id="{3E841F0D-6AF4-433E-8A80-AAC5C1C3E307}"/>
                </a:ext>
              </a:extLst>
            </p:cNvPr>
            <p:cNvSpPr>
              <a:spLocks/>
            </p:cNvSpPr>
            <p:nvPr/>
          </p:nvSpPr>
          <p:spPr bwMode="auto">
            <a:xfrm>
              <a:off x="6775450" y="2335213"/>
              <a:ext cx="47625" cy="49213"/>
            </a:xfrm>
            <a:custGeom>
              <a:avLst/>
              <a:gdLst>
                <a:gd name="T0" fmla="*/ 154 w 154"/>
                <a:gd name="T1" fmla="*/ 77 h 154"/>
                <a:gd name="T2" fmla="*/ 152 w 154"/>
                <a:gd name="T3" fmla="*/ 92 h 154"/>
                <a:gd name="T4" fmla="*/ 147 w 154"/>
                <a:gd name="T5" fmla="*/ 107 h 154"/>
                <a:gd name="T6" fmla="*/ 141 w 154"/>
                <a:gd name="T7" fmla="*/ 120 h 154"/>
                <a:gd name="T8" fmla="*/ 131 w 154"/>
                <a:gd name="T9" fmla="*/ 132 h 154"/>
                <a:gd name="T10" fmla="*/ 120 w 154"/>
                <a:gd name="T11" fmla="*/ 141 h 154"/>
                <a:gd name="T12" fmla="*/ 107 w 154"/>
                <a:gd name="T13" fmla="*/ 148 h 154"/>
                <a:gd name="T14" fmla="*/ 92 w 154"/>
                <a:gd name="T15" fmla="*/ 152 h 154"/>
                <a:gd name="T16" fmla="*/ 76 w 154"/>
                <a:gd name="T17" fmla="*/ 154 h 154"/>
                <a:gd name="T18" fmla="*/ 68 w 154"/>
                <a:gd name="T19" fmla="*/ 154 h 154"/>
                <a:gd name="T20" fmla="*/ 54 w 154"/>
                <a:gd name="T21" fmla="*/ 150 h 154"/>
                <a:gd name="T22" fmla="*/ 40 w 154"/>
                <a:gd name="T23" fmla="*/ 144 h 154"/>
                <a:gd name="T24" fmla="*/ 28 w 154"/>
                <a:gd name="T25" fmla="*/ 136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1 h 154"/>
                <a:gd name="T38" fmla="*/ 5 w 154"/>
                <a:gd name="T39" fmla="*/ 47 h 154"/>
                <a:gd name="T40" fmla="*/ 13 w 154"/>
                <a:gd name="T41" fmla="*/ 33 h 154"/>
                <a:gd name="T42" fmla="*/ 23 w 154"/>
                <a:gd name="T43" fmla="*/ 22 h 154"/>
                <a:gd name="T44" fmla="*/ 34 w 154"/>
                <a:gd name="T45" fmla="*/ 13 h 154"/>
                <a:gd name="T46" fmla="*/ 47 w 154"/>
                <a:gd name="T47" fmla="*/ 6 h 154"/>
                <a:gd name="T48" fmla="*/ 62 w 154"/>
                <a:gd name="T49" fmla="*/ 1 h 154"/>
                <a:gd name="T50" fmla="*/ 76 w 154"/>
                <a:gd name="T51" fmla="*/ 0 h 154"/>
                <a:gd name="T52" fmla="*/ 84 w 154"/>
                <a:gd name="T53" fmla="*/ 0 h 154"/>
                <a:gd name="T54" fmla="*/ 99 w 154"/>
                <a:gd name="T55" fmla="*/ 4 h 154"/>
                <a:gd name="T56" fmla="*/ 113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7" y="107"/>
                  </a:lnTo>
                  <a:lnTo>
                    <a:pt x="145" y="114"/>
                  </a:lnTo>
                  <a:lnTo>
                    <a:pt x="141" y="120"/>
                  </a:lnTo>
                  <a:lnTo>
                    <a:pt x="136" y="126"/>
                  </a:lnTo>
                  <a:lnTo>
                    <a:pt x="131" y="132"/>
                  </a:lnTo>
                  <a:lnTo>
                    <a:pt x="126" y="136"/>
                  </a:lnTo>
                  <a:lnTo>
                    <a:pt x="120" y="141"/>
                  </a:lnTo>
                  <a:lnTo>
                    <a:pt x="113" y="144"/>
                  </a:lnTo>
                  <a:lnTo>
                    <a:pt x="107" y="148"/>
                  </a:lnTo>
                  <a:lnTo>
                    <a:pt x="99" y="150"/>
                  </a:lnTo>
                  <a:lnTo>
                    <a:pt x="92" y="152"/>
                  </a:lnTo>
                  <a:lnTo>
                    <a:pt x="84" y="154"/>
                  </a:lnTo>
                  <a:lnTo>
                    <a:pt x="76" y="154"/>
                  </a:lnTo>
                  <a:lnTo>
                    <a:pt x="76" y="154"/>
                  </a:lnTo>
                  <a:lnTo>
                    <a:pt x="68" y="154"/>
                  </a:lnTo>
                  <a:lnTo>
                    <a:pt x="62" y="152"/>
                  </a:lnTo>
                  <a:lnTo>
                    <a:pt x="54" y="150"/>
                  </a:lnTo>
                  <a:lnTo>
                    <a:pt x="47" y="148"/>
                  </a:lnTo>
                  <a:lnTo>
                    <a:pt x="40" y="144"/>
                  </a:lnTo>
                  <a:lnTo>
                    <a:pt x="34" y="141"/>
                  </a:lnTo>
                  <a:lnTo>
                    <a:pt x="28" y="136"/>
                  </a:lnTo>
                  <a:lnTo>
                    <a:pt x="23" y="132"/>
                  </a:lnTo>
                  <a:lnTo>
                    <a:pt x="17" y="126"/>
                  </a:lnTo>
                  <a:lnTo>
                    <a:pt x="13" y="120"/>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3" y="33"/>
                  </a:lnTo>
                  <a:lnTo>
                    <a:pt x="17" y="28"/>
                  </a:lnTo>
                  <a:lnTo>
                    <a:pt x="23" y="22"/>
                  </a:lnTo>
                  <a:lnTo>
                    <a:pt x="28" y="17"/>
                  </a:lnTo>
                  <a:lnTo>
                    <a:pt x="34" y="13"/>
                  </a:lnTo>
                  <a:lnTo>
                    <a:pt x="40" y="9"/>
                  </a:lnTo>
                  <a:lnTo>
                    <a:pt x="47" y="6"/>
                  </a:lnTo>
                  <a:lnTo>
                    <a:pt x="54" y="4"/>
                  </a:lnTo>
                  <a:lnTo>
                    <a:pt x="62" y="1"/>
                  </a:lnTo>
                  <a:lnTo>
                    <a:pt x="68" y="0"/>
                  </a:lnTo>
                  <a:lnTo>
                    <a:pt x="76" y="0"/>
                  </a:lnTo>
                  <a:lnTo>
                    <a:pt x="76" y="0"/>
                  </a:lnTo>
                  <a:lnTo>
                    <a:pt x="84" y="0"/>
                  </a:lnTo>
                  <a:lnTo>
                    <a:pt x="92" y="1"/>
                  </a:lnTo>
                  <a:lnTo>
                    <a:pt x="99" y="4"/>
                  </a:lnTo>
                  <a:lnTo>
                    <a:pt x="107" y="6"/>
                  </a:lnTo>
                  <a:lnTo>
                    <a:pt x="113" y="9"/>
                  </a:lnTo>
                  <a:lnTo>
                    <a:pt x="120" y="13"/>
                  </a:lnTo>
                  <a:lnTo>
                    <a:pt x="126" y="17"/>
                  </a:lnTo>
                  <a:lnTo>
                    <a:pt x="131" y="22"/>
                  </a:lnTo>
                  <a:lnTo>
                    <a:pt x="136" y="28"/>
                  </a:lnTo>
                  <a:lnTo>
                    <a:pt x="141" y="33"/>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6" name="Freeform 2138">
              <a:extLst>
                <a:ext uri="{FF2B5EF4-FFF2-40B4-BE49-F238E27FC236}">
                  <a16:creationId xmlns:a16="http://schemas.microsoft.com/office/drawing/2014/main" id="{F9F00C90-5354-48FC-A867-56741FFBFE77}"/>
                </a:ext>
              </a:extLst>
            </p:cNvPr>
            <p:cNvSpPr>
              <a:spLocks/>
            </p:cNvSpPr>
            <p:nvPr/>
          </p:nvSpPr>
          <p:spPr bwMode="auto">
            <a:xfrm>
              <a:off x="6842125" y="2405063"/>
              <a:ext cx="49213" cy="49213"/>
            </a:xfrm>
            <a:custGeom>
              <a:avLst/>
              <a:gdLst>
                <a:gd name="T0" fmla="*/ 153 w 153"/>
                <a:gd name="T1" fmla="*/ 77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8 h 155"/>
                <a:gd name="T14" fmla="*/ 91 w 153"/>
                <a:gd name="T15" fmla="*/ 152 h 155"/>
                <a:gd name="T16" fmla="*/ 76 w 153"/>
                <a:gd name="T17" fmla="*/ 155 h 155"/>
                <a:gd name="T18" fmla="*/ 68 w 153"/>
                <a:gd name="T19" fmla="*/ 154 h 155"/>
                <a:gd name="T20" fmla="*/ 53 w 153"/>
                <a:gd name="T21" fmla="*/ 151 h 155"/>
                <a:gd name="T22" fmla="*/ 40 w 153"/>
                <a:gd name="T23" fmla="*/ 146 h 155"/>
                <a:gd name="T24" fmla="*/ 27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5 w 153"/>
                <a:gd name="T59" fmla="*/ 17 h 155"/>
                <a:gd name="T60" fmla="*/ 136 w 153"/>
                <a:gd name="T61" fmla="*/ 29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0" y="120"/>
                  </a:lnTo>
                  <a:lnTo>
                    <a:pt x="136" y="126"/>
                  </a:lnTo>
                  <a:lnTo>
                    <a:pt x="131" y="132"/>
                  </a:lnTo>
                  <a:lnTo>
                    <a:pt x="125" y="136"/>
                  </a:lnTo>
                  <a:lnTo>
                    <a:pt x="120" y="141"/>
                  </a:lnTo>
                  <a:lnTo>
                    <a:pt x="113" y="146"/>
                  </a:lnTo>
                  <a:lnTo>
                    <a:pt x="106" y="148"/>
                  </a:lnTo>
                  <a:lnTo>
                    <a:pt x="99" y="151"/>
                  </a:lnTo>
                  <a:lnTo>
                    <a:pt x="91" y="152"/>
                  </a:lnTo>
                  <a:lnTo>
                    <a:pt x="84" y="154"/>
                  </a:lnTo>
                  <a:lnTo>
                    <a:pt x="76" y="155"/>
                  </a:lnTo>
                  <a:lnTo>
                    <a:pt x="76" y="155"/>
                  </a:lnTo>
                  <a:lnTo>
                    <a:pt x="68" y="154"/>
                  </a:lnTo>
                  <a:lnTo>
                    <a:pt x="60" y="152"/>
                  </a:lnTo>
                  <a:lnTo>
                    <a:pt x="53" y="151"/>
                  </a:lnTo>
                  <a:lnTo>
                    <a:pt x="47" y="148"/>
                  </a:lnTo>
                  <a:lnTo>
                    <a:pt x="40" y="146"/>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1" y="23"/>
                  </a:lnTo>
                  <a:lnTo>
                    <a:pt x="27" y="17"/>
                  </a:lnTo>
                  <a:lnTo>
                    <a:pt x="33" y="14"/>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20" y="14"/>
                  </a:lnTo>
                  <a:lnTo>
                    <a:pt x="125" y="17"/>
                  </a:lnTo>
                  <a:lnTo>
                    <a:pt x="131" y="23"/>
                  </a:lnTo>
                  <a:lnTo>
                    <a:pt x="136" y="29"/>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7" name="Freeform 2139">
              <a:extLst>
                <a:ext uri="{FF2B5EF4-FFF2-40B4-BE49-F238E27FC236}">
                  <a16:creationId xmlns:a16="http://schemas.microsoft.com/office/drawing/2014/main" id="{D1AC9980-75E1-4984-B447-767F5FD53FA6}"/>
                </a:ext>
              </a:extLst>
            </p:cNvPr>
            <p:cNvSpPr>
              <a:spLocks/>
            </p:cNvSpPr>
            <p:nvPr/>
          </p:nvSpPr>
          <p:spPr bwMode="auto">
            <a:xfrm>
              <a:off x="6911975" y="2335213"/>
              <a:ext cx="49213" cy="49213"/>
            </a:xfrm>
            <a:custGeom>
              <a:avLst/>
              <a:gdLst>
                <a:gd name="T0" fmla="*/ 155 w 155"/>
                <a:gd name="T1" fmla="*/ 77 h 154"/>
                <a:gd name="T2" fmla="*/ 152 w 155"/>
                <a:gd name="T3" fmla="*/ 92 h 154"/>
                <a:gd name="T4" fmla="*/ 148 w 155"/>
                <a:gd name="T5" fmla="*/ 107 h 154"/>
                <a:gd name="T6" fmla="*/ 141 w 155"/>
                <a:gd name="T7" fmla="*/ 120 h 154"/>
                <a:gd name="T8" fmla="*/ 132 w 155"/>
                <a:gd name="T9" fmla="*/ 132 h 154"/>
                <a:gd name="T10" fmla="*/ 120 w 155"/>
                <a:gd name="T11" fmla="*/ 141 h 154"/>
                <a:gd name="T12" fmla="*/ 107 w 155"/>
                <a:gd name="T13" fmla="*/ 148 h 154"/>
                <a:gd name="T14" fmla="*/ 93 w 155"/>
                <a:gd name="T15" fmla="*/ 152 h 154"/>
                <a:gd name="T16" fmla="*/ 77 w 155"/>
                <a:gd name="T17" fmla="*/ 154 h 154"/>
                <a:gd name="T18" fmla="*/ 69 w 155"/>
                <a:gd name="T19" fmla="*/ 154 h 154"/>
                <a:gd name="T20" fmla="*/ 54 w 155"/>
                <a:gd name="T21" fmla="*/ 150 h 154"/>
                <a:gd name="T22" fmla="*/ 40 w 155"/>
                <a:gd name="T23" fmla="*/ 144 h 154"/>
                <a:gd name="T24" fmla="*/ 28 w 155"/>
                <a:gd name="T25" fmla="*/ 136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3 w 155"/>
                <a:gd name="T41" fmla="*/ 33 h 154"/>
                <a:gd name="T42" fmla="*/ 23 w 155"/>
                <a:gd name="T43" fmla="*/ 22 h 154"/>
                <a:gd name="T44" fmla="*/ 33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3 w 155"/>
                <a:gd name="T57" fmla="*/ 9 h 154"/>
                <a:gd name="T58" fmla="*/ 126 w 155"/>
                <a:gd name="T59" fmla="*/ 17 h 154"/>
                <a:gd name="T60" fmla="*/ 136 w 155"/>
                <a:gd name="T61" fmla="*/ 28 h 154"/>
                <a:gd name="T62" fmla="*/ 144 w 155"/>
                <a:gd name="T63" fmla="*/ 40 h 154"/>
                <a:gd name="T64" fmla="*/ 150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2"/>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3" y="141"/>
                  </a:lnTo>
                  <a:lnTo>
                    <a:pt x="28" y="136"/>
                  </a:lnTo>
                  <a:lnTo>
                    <a:pt x="23" y="132"/>
                  </a:lnTo>
                  <a:lnTo>
                    <a:pt x="17" y="126"/>
                  </a:lnTo>
                  <a:lnTo>
                    <a:pt x="13" y="120"/>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3" y="22"/>
                  </a:lnTo>
                  <a:lnTo>
                    <a:pt x="28" y="17"/>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8" name="Freeform 2140">
              <a:extLst>
                <a:ext uri="{FF2B5EF4-FFF2-40B4-BE49-F238E27FC236}">
                  <a16:creationId xmlns:a16="http://schemas.microsoft.com/office/drawing/2014/main" id="{AFCFC9F5-7247-45AC-8860-129489DAE736}"/>
                </a:ext>
              </a:extLst>
            </p:cNvPr>
            <p:cNvSpPr>
              <a:spLocks/>
            </p:cNvSpPr>
            <p:nvPr/>
          </p:nvSpPr>
          <p:spPr bwMode="auto">
            <a:xfrm>
              <a:off x="6911975" y="2405063"/>
              <a:ext cx="49213" cy="49213"/>
            </a:xfrm>
            <a:custGeom>
              <a:avLst/>
              <a:gdLst>
                <a:gd name="T0" fmla="*/ 155 w 155"/>
                <a:gd name="T1" fmla="*/ 77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7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6 h 155"/>
                <a:gd name="T24" fmla="*/ 28 w 155"/>
                <a:gd name="T25" fmla="*/ 136 h 155"/>
                <a:gd name="T26" fmla="*/ 17 w 155"/>
                <a:gd name="T27" fmla="*/ 126 h 155"/>
                <a:gd name="T28" fmla="*/ 9 w 155"/>
                <a:gd name="T29" fmla="*/ 114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3 w 155"/>
                <a:gd name="T41" fmla="*/ 35 h 155"/>
                <a:gd name="T42" fmla="*/ 23 w 155"/>
                <a:gd name="T43" fmla="*/ 23 h 155"/>
                <a:gd name="T44" fmla="*/ 33 w 155"/>
                <a:gd name="T45" fmla="*/ 14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3 w 155"/>
                <a:gd name="T57" fmla="*/ 9 h 155"/>
                <a:gd name="T58" fmla="*/ 126 w 155"/>
                <a:gd name="T59" fmla="*/ 17 h 155"/>
                <a:gd name="T60" fmla="*/ 136 w 155"/>
                <a:gd name="T61" fmla="*/ 29 h 155"/>
                <a:gd name="T62" fmla="*/ 144 w 155"/>
                <a:gd name="T63" fmla="*/ 40 h 155"/>
                <a:gd name="T64" fmla="*/ 150 w 155"/>
                <a:gd name="T65" fmla="*/ 54 h 155"/>
                <a:gd name="T66" fmla="*/ 154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2" y="93"/>
                  </a:lnTo>
                  <a:lnTo>
                    <a:pt x="150" y="100"/>
                  </a:lnTo>
                  <a:lnTo>
                    <a:pt x="148" y="108"/>
                  </a:lnTo>
                  <a:lnTo>
                    <a:pt x="144" y="114"/>
                  </a:lnTo>
                  <a:lnTo>
                    <a:pt x="141" y="120"/>
                  </a:lnTo>
                  <a:lnTo>
                    <a:pt x="136" y="126"/>
                  </a:lnTo>
                  <a:lnTo>
                    <a:pt x="132" y="132"/>
                  </a:lnTo>
                  <a:lnTo>
                    <a:pt x="126" y="136"/>
                  </a:lnTo>
                  <a:lnTo>
                    <a:pt x="120" y="141"/>
                  </a:lnTo>
                  <a:lnTo>
                    <a:pt x="113"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3" y="141"/>
                  </a:lnTo>
                  <a:lnTo>
                    <a:pt x="28" y="136"/>
                  </a:lnTo>
                  <a:lnTo>
                    <a:pt x="23" y="132"/>
                  </a:lnTo>
                  <a:lnTo>
                    <a:pt x="17" y="126"/>
                  </a:lnTo>
                  <a:lnTo>
                    <a:pt x="13" y="120"/>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3" y="23"/>
                  </a:lnTo>
                  <a:lnTo>
                    <a:pt x="28" y="17"/>
                  </a:lnTo>
                  <a:lnTo>
                    <a:pt x="33" y="14"/>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4"/>
                  </a:lnTo>
                  <a:lnTo>
                    <a:pt x="126" y="17"/>
                  </a:lnTo>
                  <a:lnTo>
                    <a:pt x="132" y="23"/>
                  </a:lnTo>
                  <a:lnTo>
                    <a:pt x="136" y="29"/>
                  </a:lnTo>
                  <a:lnTo>
                    <a:pt x="141" y="35"/>
                  </a:lnTo>
                  <a:lnTo>
                    <a:pt x="144" y="40"/>
                  </a:lnTo>
                  <a:lnTo>
                    <a:pt x="148" y="47"/>
                  </a:lnTo>
                  <a:lnTo>
                    <a:pt x="150"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9" name="Freeform 2141">
              <a:extLst>
                <a:ext uri="{FF2B5EF4-FFF2-40B4-BE49-F238E27FC236}">
                  <a16:creationId xmlns:a16="http://schemas.microsoft.com/office/drawing/2014/main" id="{2C899CA3-2C4A-4C2D-9DB6-FC846BF65734}"/>
                </a:ext>
              </a:extLst>
            </p:cNvPr>
            <p:cNvSpPr>
              <a:spLocks/>
            </p:cNvSpPr>
            <p:nvPr/>
          </p:nvSpPr>
          <p:spPr bwMode="auto">
            <a:xfrm>
              <a:off x="6981825" y="2335213"/>
              <a:ext cx="49213" cy="49213"/>
            </a:xfrm>
            <a:custGeom>
              <a:avLst/>
              <a:gdLst>
                <a:gd name="T0" fmla="*/ 153 w 153"/>
                <a:gd name="T1" fmla="*/ 77 h 154"/>
                <a:gd name="T2" fmla="*/ 152 w 153"/>
                <a:gd name="T3" fmla="*/ 92 h 154"/>
                <a:gd name="T4" fmla="*/ 148 w 153"/>
                <a:gd name="T5" fmla="*/ 107 h 154"/>
                <a:gd name="T6" fmla="*/ 141 w 153"/>
                <a:gd name="T7" fmla="*/ 120 h 154"/>
                <a:gd name="T8" fmla="*/ 131 w 153"/>
                <a:gd name="T9" fmla="*/ 132 h 154"/>
                <a:gd name="T10" fmla="*/ 119 w 153"/>
                <a:gd name="T11" fmla="*/ 141 h 154"/>
                <a:gd name="T12" fmla="*/ 106 w 153"/>
                <a:gd name="T13" fmla="*/ 148 h 154"/>
                <a:gd name="T14" fmla="*/ 92 w 153"/>
                <a:gd name="T15" fmla="*/ 152 h 154"/>
                <a:gd name="T16" fmla="*/ 77 w 153"/>
                <a:gd name="T17" fmla="*/ 154 h 154"/>
                <a:gd name="T18" fmla="*/ 69 w 153"/>
                <a:gd name="T19" fmla="*/ 154 h 154"/>
                <a:gd name="T20" fmla="*/ 54 w 153"/>
                <a:gd name="T21" fmla="*/ 150 h 154"/>
                <a:gd name="T22" fmla="*/ 40 w 153"/>
                <a:gd name="T23" fmla="*/ 144 h 154"/>
                <a:gd name="T24" fmla="*/ 28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6 w 153"/>
                <a:gd name="T39" fmla="*/ 47 h 154"/>
                <a:gd name="T40" fmla="*/ 13 w 153"/>
                <a:gd name="T41" fmla="*/ 33 h 154"/>
                <a:gd name="T42" fmla="*/ 22 w 153"/>
                <a:gd name="T43" fmla="*/ 22 h 154"/>
                <a:gd name="T44" fmla="*/ 33 w 153"/>
                <a:gd name="T45" fmla="*/ 13 h 154"/>
                <a:gd name="T46" fmla="*/ 47 w 153"/>
                <a:gd name="T47" fmla="*/ 6 h 154"/>
                <a:gd name="T48" fmla="*/ 61 w 153"/>
                <a:gd name="T49" fmla="*/ 1 h 154"/>
                <a:gd name="T50" fmla="*/ 77 w 153"/>
                <a:gd name="T51" fmla="*/ 0 h 154"/>
                <a:gd name="T52" fmla="*/ 85 w 153"/>
                <a:gd name="T53" fmla="*/ 0 h 154"/>
                <a:gd name="T54" fmla="*/ 100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8" y="107"/>
                  </a:lnTo>
                  <a:lnTo>
                    <a:pt x="144" y="114"/>
                  </a:lnTo>
                  <a:lnTo>
                    <a:pt x="141" y="120"/>
                  </a:lnTo>
                  <a:lnTo>
                    <a:pt x="136" y="126"/>
                  </a:lnTo>
                  <a:lnTo>
                    <a:pt x="131" y="132"/>
                  </a:lnTo>
                  <a:lnTo>
                    <a:pt x="126" y="136"/>
                  </a:lnTo>
                  <a:lnTo>
                    <a:pt x="119" y="141"/>
                  </a:lnTo>
                  <a:lnTo>
                    <a:pt x="113" y="144"/>
                  </a:lnTo>
                  <a:lnTo>
                    <a:pt x="106"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6" y="6"/>
                  </a:lnTo>
                  <a:lnTo>
                    <a:pt x="113" y="9"/>
                  </a:lnTo>
                  <a:lnTo>
                    <a:pt x="119" y="13"/>
                  </a:lnTo>
                  <a:lnTo>
                    <a:pt x="126" y="17"/>
                  </a:lnTo>
                  <a:lnTo>
                    <a:pt x="131" y="22"/>
                  </a:lnTo>
                  <a:lnTo>
                    <a:pt x="136" y="28"/>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0" name="Freeform 2142">
              <a:extLst>
                <a:ext uri="{FF2B5EF4-FFF2-40B4-BE49-F238E27FC236}">
                  <a16:creationId xmlns:a16="http://schemas.microsoft.com/office/drawing/2014/main" id="{66084669-3819-4030-9D34-AA5ACACCFE9A}"/>
                </a:ext>
              </a:extLst>
            </p:cNvPr>
            <p:cNvSpPr>
              <a:spLocks/>
            </p:cNvSpPr>
            <p:nvPr/>
          </p:nvSpPr>
          <p:spPr bwMode="auto">
            <a:xfrm>
              <a:off x="6981825" y="2405063"/>
              <a:ext cx="49213" cy="49213"/>
            </a:xfrm>
            <a:custGeom>
              <a:avLst/>
              <a:gdLst>
                <a:gd name="T0" fmla="*/ 153 w 153"/>
                <a:gd name="T1" fmla="*/ 77 h 155"/>
                <a:gd name="T2" fmla="*/ 152 w 153"/>
                <a:gd name="T3" fmla="*/ 93 h 155"/>
                <a:gd name="T4" fmla="*/ 148 w 153"/>
                <a:gd name="T5" fmla="*/ 108 h 155"/>
                <a:gd name="T6" fmla="*/ 141 w 153"/>
                <a:gd name="T7" fmla="*/ 120 h 155"/>
                <a:gd name="T8" fmla="*/ 131 w 153"/>
                <a:gd name="T9" fmla="*/ 132 h 155"/>
                <a:gd name="T10" fmla="*/ 119 w 153"/>
                <a:gd name="T11" fmla="*/ 141 h 155"/>
                <a:gd name="T12" fmla="*/ 106 w 153"/>
                <a:gd name="T13" fmla="*/ 148 h 155"/>
                <a:gd name="T14" fmla="*/ 92 w 153"/>
                <a:gd name="T15" fmla="*/ 152 h 155"/>
                <a:gd name="T16" fmla="*/ 77 w 153"/>
                <a:gd name="T17" fmla="*/ 155 h 155"/>
                <a:gd name="T18" fmla="*/ 69 w 153"/>
                <a:gd name="T19" fmla="*/ 154 h 155"/>
                <a:gd name="T20" fmla="*/ 54 w 153"/>
                <a:gd name="T21" fmla="*/ 151 h 155"/>
                <a:gd name="T22" fmla="*/ 40 w 153"/>
                <a:gd name="T23" fmla="*/ 146 h 155"/>
                <a:gd name="T24" fmla="*/ 28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4 h 155"/>
                <a:gd name="T46" fmla="*/ 47 w 153"/>
                <a:gd name="T47" fmla="*/ 6 h 155"/>
                <a:gd name="T48" fmla="*/ 61 w 153"/>
                <a:gd name="T49" fmla="*/ 1 h 155"/>
                <a:gd name="T50" fmla="*/ 77 w 153"/>
                <a:gd name="T51" fmla="*/ 0 h 155"/>
                <a:gd name="T52" fmla="*/ 85 w 153"/>
                <a:gd name="T53" fmla="*/ 0 h 155"/>
                <a:gd name="T54" fmla="*/ 100 w 153"/>
                <a:gd name="T55" fmla="*/ 4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4"/>
                  </a:lnTo>
                  <a:lnTo>
                    <a:pt x="141" y="120"/>
                  </a:lnTo>
                  <a:lnTo>
                    <a:pt x="136" y="126"/>
                  </a:lnTo>
                  <a:lnTo>
                    <a:pt x="131" y="132"/>
                  </a:lnTo>
                  <a:lnTo>
                    <a:pt x="126" y="136"/>
                  </a:lnTo>
                  <a:lnTo>
                    <a:pt x="119" y="141"/>
                  </a:lnTo>
                  <a:lnTo>
                    <a:pt x="113" y="146"/>
                  </a:lnTo>
                  <a:lnTo>
                    <a:pt x="106"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3" y="35"/>
                  </a:lnTo>
                  <a:lnTo>
                    <a:pt x="17" y="29"/>
                  </a:lnTo>
                  <a:lnTo>
                    <a:pt x="22" y="23"/>
                  </a:lnTo>
                  <a:lnTo>
                    <a:pt x="28" y="17"/>
                  </a:lnTo>
                  <a:lnTo>
                    <a:pt x="33" y="14"/>
                  </a:lnTo>
                  <a:lnTo>
                    <a:pt x="40" y="9"/>
                  </a:lnTo>
                  <a:lnTo>
                    <a:pt x="47" y="6"/>
                  </a:lnTo>
                  <a:lnTo>
                    <a:pt x="54" y="4"/>
                  </a:lnTo>
                  <a:lnTo>
                    <a:pt x="61" y="1"/>
                  </a:lnTo>
                  <a:lnTo>
                    <a:pt x="69" y="0"/>
                  </a:lnTo>
                  <a:lnTo>
                    <a:pt x="77" y="0"/>
                  </a:lnTo>
                  <a:lnTo>
                    <a:pt x="77" y="0"/>
                  </a:lnTo>
                  <a:lnTo>
                    <a:pt x="85" y="0"/>
                  </a:lnTo>
                  <a:lnTo>
                    <a:pt x="92" y="1"/>
                  </a:lnTo>
                  <a:lnTo>
                    <a:pt x="100" y="4"/>
                  </a:lnTo>
                  <a:lnTo>
                    <a:pt x="106" y="6"/>
                  </a:lnTo>
                  <a:lnTo>
                    <a:pt x="113" y="9"/>
                  </a:lnTo>
                  <a:lnTo>
                    <a:pt x="119" y="14"/>
                  </a:lnTo>
                  <a:lnTo>
                    <a:pt x="126" y="17"/>
                  </a:lnTo>
                  <a:lnTo>
                    <a:pt x="131" y="23"/>
                  </a:lnTo>
                  <a:lnTo>
                    <a:pt x="136" y="29"/>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1" name="Freeform 2143">
              <a:extLst>
                <a:ext uri="{FF2B5EF4-FFF2-40B4-BE49-F238E27FC236}">
                  <a16:creationId xmlns:a16="http://schemas.microsoft.com/office/drawing/2014/main" id="{0EFFD411-C9BD-47E8-A225-DCE450BEFCBC}"/>
                </a:ext>
              </a:extLst>
            </p:cNvPr>
            <p:cNvSpPr>
              <a:spLocks/>
            </p:cNvSpPr>
            <p:nvPr/>
          </p:nvSpPr>
          <p:spPr bwMode="auto">
            <a:xfrm>
              <a:off x="7051675" y="2335213"/>
              <a:ext cx="49213" cy="49213"/>
            </a:xfrm>
            <a:custGeom>
              <a:avLst/>
              <a:gdLst>
                <a:gd name="T0" fmla="*/ 155 w 155"/>
                <a:gd name="T1" fmla="*/ 77 h 154"/>
                <a:gd name="T2" fmla="*/ 152 w 155"/>
                <a:gd name="T3" fmla="*/ 92 h 154"/>
                <a:gd name="T4" fmla="*/ 148 w 155"/>
                <a:gd name="T5" fmla="*/ 107 h 154"/>
                <a:gd name="T6" fmla="*/ 141 w 155"/>
                <a:gd name="T7" fmla="*/ 120 h 154"/>
                <a:gd name="T8" fmla="*/ 132 w 155"/>
                <a:gd name="T9" fmla="*/ 132 h 154"/>
                <a:gd name="T10" fmla="*/ 120 w 155"/>
                <a:gd name="T11" fmla="*/ 141 h 154"/>
                <a:gd name="T12" fmla="*/ 106 w 155"/>
                <a:gd name="T13" fmla="*/ 148 h 154"/>
                <a:gd name="T14" fmla="*/ 93 w 155"/>
                <a:gd name="T15" fmla="*/ 152 h 154"/>
                <a:gd name="T16" fmla="*/ 77 w 155"/>
                <a:gd name="T17" fmla="*/ 154 h 154"/>
                <a:gd name="T18" fmla="*/ 69 w 155"/>
                <a:gd name="T19" fmla="*/ 154 h 154"/>
                <a:gd name="T20" fmla="*/ 54 w 155"/>
                <a:gd name="T21" fmla="*/ 150 h 154"/>
                <a:gd name="T22" fmla="*/ 40 w 155"/>
                <a:gd name="T23" fmla="*/ 144 h 154"/>
                <a:gd name="T24" fmla="*/ 28 w 155"/>
                <a:gd name="T25" fmla="*/ 136 h 154"/>
                <a:gd name="T26" fmla="*/ 17 w 155"/>
                <a:gd name="T27" fmla="*/ 126 h 154"/>
                <a:gd name="T28" fmla="*/ 9 w 155"/>
                <a:gd name="T29" fmla="*/ 114 h 154"/>
                <a:gd name="T30" fmla="*/ 3 w 155"/>
                <a:gd name="T31" fmla="*/ 100 h 154"/>
                <a:gd name="T32" fmla="*/ 0 w 155"/>
                <a:gd name="T33" fmla="*/ 85 h 154"/>
                <a:gd name="T34" fmla="*/ 0 w 155"/>
                <a:gd name="T35" fmla="*/ 77 h 154"/>
                <a:gd name="T36" fmla="*/ 1 w 155"/>
                <a:gd name="T37" fmla="*/ 61 h 154"/>
                <a:gd name="T38" fmla="*/ 6 w 155"/>
                <a:gd name="T39" fmla="*/ 47 h 154"/>
                <a:gd name="T40" fmla="*/ 13 w 155"/>
                <a:gd name="T41" fmla="*/ 33 h 154"/>
                <a:gd name="T42" fmla="*/ 23 w 155"/>
                <a:gd name="T43" fmla="*/ 22 h 154"/>
                <a:gd name="T44" fmla="*/ 34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3 w 155"/>
                <a:gd name="T57" fmla="*/ 9 h 154"/>
                <a:gd name="T58" fmla="*/ 126 w 155"/>
                <a:gd name="T59" fmla="*/ 17 h 154"/>
                <a:gd name="T60" fmla="*/ 136 w 155"/>
                <a:gd name="T61" fmla="*/ 28 h 154"/>
                <a:gd name="T62" fmla="*/ 144 w 155"/>
                <a:gd name="T63" fmla="*/ 40 h 154"/>
                <a:gd name="T64" fmla="*/ 151 w 155"/>
                <a:gd name="T65" fmla="*/ 54 h 154"/>
                <a:gd name="T66" fmla="*/ 153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3" y="85"/>
                  </a:lnTo>
                  <a:lnTo>
                    <a:pt x="152" y="92"/>
                  </a:lnTo>
                  <a:lnTo>
                    <a:pt x="151" y="100"/>
                  </a:lnTo>
                  <a:lnTo>
                    <a:pt x="148" y="107"/>
                  </a:lnTo>
                  <a:lnTo>
                    <a:pt x="144" y="114"/>
                  </a:lnTo>
                  <a:lnTo>
                    <a:pt x="141" y="120"/>
                  </a:lnTo>
                  <a:lnTo>
                    <a:pt x="136" y="126"/>
                  </a:lnTo>
                  <a:lnTo>
                    <a:pt x="132" y="132"/>
                  </a:lnTo>
                  <a:lnTo>
                    <a:pt x="126" y="136"/>
                  </a:lnTo>
                  <a:lnTo>
                    <a:pt x="120" y="141"/>
                  </a:lnTo>
                  <a:lnTo>
                    <a:pt x="113" y="144"/>
                  </a:lnTo>
                  <a:lnTo>
                    <a:pt x="106" y="148"/>
                  </a:lnTo>
                  <a:lnTo>
                    <a:pt x="100" y="150"/>
                  </a:lnTo>
                  <a:lnTo>
                    <a:pt x="93" y="152"/>
                  </a:lnTo>
                  <a:lnTo>
                    <a:pt x="85" y="154"/>
                  </a:lnTo>
                  <a:lnTo>
                    <a:pt x="77" y="154"/>
                  </a:lnTo>
                  <a:lnTo>
                    <a:pt x="77" y="154"/>
                  </a:lnTo>
                  <a:lnTo>
                    <a:pt x="69" y="154"/>
                  </a:lnTo>
                  <a:lnTo>
                    <a:pt x="62" y="152"/>
                  </a:lnTo>
                  <a:lnTo>
                    <a:pt x="54" y="150"/>
                  </a:lnTo>
                  <a:lnTo>
                    <a:pt x="47" y="148"/>
                  </a:lnTo>
                  <a:lnTo>
                    <a:pt x="40" y="144"/>
                  </a:lnTo>
                  <a:lnTo>
                    <a:pt x="34" y="141"/>
                  </a:lnTo>
                  <a:lnTo>
                    <a:pt x="28" y="136"/>
                  </a:lnTo>
                  <a:lnTo>
                    <a:pt x="23" y="132"/>
                  </a:lnTo>
                  <a:lnTo>
                    <a:pt x="17" y="126"/>
                  </a:lnTo>
                  <a:lnTo>
                    <a:pt x="13" y="120"/>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3" y="33"/>
                  </a:lnTo>
                  <a:lnTo>
                    <a:pt x="17" y="28"/>
                  </a:lnTo>
                  <a:lnTo>
                    <a:pt x="23" y="22"/>
                  </a:lnTo>
                  <a:lnTo>
                    <a:pt x="28" y="17"/>
                  </a:lnTo>
                  <a:lnTo>
                    <a:pt x="34" y="13"/>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3"/>
                  </a:lnTo>
                  <a:lnTo>
                    <a:pt x="126" y="17"/>
                  </a:lnTo>
                  <a:lnTo>
                    <a:pt x="132" y="22"/>
                  </a:lnTo>
                  <a:lnTo>
                    <a:pt x="136" y="28"/>
                  </a:lnTo>
                  <a:lnTo>
                    <a:pt x="141" y="33"/>
                  </a:lnTo>
                  <a:lnTo>
                    <a:pt x="144" y="40"/>
                  </a:lnTo>
                  <a:lnTo>
                    <a:pt x="148" y="47"/>
                  </a:lnTo>
                  <a:lnTo>
                    <a:pt x="151" y="54"/>
                  </a:lnTo>
                  <a:lnTo>
                    <a:pt x="152" y="61"/>
                  </a:lnTo>
                  <a:lnTo>
                    <a:pt x="153"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2" name="Freeform 2144">
              <a:extLst>
                <a:ext uri="{FF2B5EF4-FFF2-40B4-BE49-F238E27FC236}">
                  <a16:creationId xmlns:a16="http://schemas.microsoft.com/office/drawing/2014/main" id="{1242A78C-5549-4815-A8BC-1A54C55196AA}"/>
                </a:ext>
              </a:extLst>
            </p:cNvPr>
            <p:cNvSpPr>
              <a:spLocks/>
            </p:cNvSpPr>
            <p:nvPr/>
          </p:nvSpPr>
          <p:spPr bwMode="auto">
            <a:xfrm>
              <a:off x="7051675" y="2405063"/>
              <a:ext cx="49213" cy="49213"/>
            </a:xfrm>
            <a:custGeom>
              <a:avLst/>
              <a:gdLst>
                <a:gd name="T0" fmla="*/ 155 w 155"/>
                <a:gd name="T1" fmla="*/ 77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6 w 155"/>
                <a:gd name="T13" fmla="*/ 148 h 155"/>
                <a:gd name="T14" fmla="*/ 93 w 155"/>
                <a:gd name="T15" fmla="*/ 152 h 155"/>
                <a:gd name="T16" fmla="*/ 77 w 155"/>
                <a:gd name="T17" fmla="*/ 155 h 155"/>
                <a:gd name="T18" fmla="*/ 69 w 155"/>
                <a:gd name="T19" fmla="*/ 154 h 155"/>
                <a:gd name="T20" fmla="*/ 54 w 155"/>
                <a:gd name="T21" fmla="*/ 151 h 155"/>
                <a:gd name="T22" fmla="*/ 40 w 155"/>
                <a:gd name="T23" fmla="*/ 146 h 155"/>
                <a:gd name="T24" fmla="*/ 28 w 155"/>
                <a:gd name="T25" fmla="*/ 136 h 155"/>
                <a:gd name="T26" fmla="*/ 17 w 155"/>
                <a:gd name="T27" fmla="*/ 126 h 155"/>
                <a:gd name="T28" fmla="*/ 9 w 155"/>
                <a:gd name="T29" fmla="*/ 114 h 155"/>
                <a:gd name="T30" fmla="*/ 3 w 155"/>
                <a:gd name="T31" fmla="*/ 100 h 155"/>
                <a:gd name="T32" fmla="*/ 0 w 155"/>
                <a:gd name="T33" fmla="*/ 85 h 155"/>
                <a:gd name="T34" fmla="*/ 0 w 155"/>
                <a:gd name="T35" fmla="*/ 77 h 155"/>
                <a:gd name="T36" fmla="*/ 1 w 155"/>
                <a:gd name="T37" fmla="*/ 62 h 155"/>
                <a:gd name="T38" fmla="*/ 6 w 155"/>
                <a:gd name="T39" fmla="*/ 47 h 155"/>
                <a:gd name="T40" fmla="*/ 13 w 155"/>
                <a:gd name="T41" fmla="*/ 35 h 155"/>
                <a:gd name="T42" fmla="*/ 23 w 155"/>
                <a:gd name="T43" fmla="*/ 23 h 155"/>
                <a:gd name="T44" fmla="*/ 34 w 155"/>
                <a:gd name="T45" fmla="*/ 14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3 w 155"/>
                <a:gd name="T57" fmla="*/ 9 h 155"/>
                <a:gd name="T58" fmla="*/ 126 w 155"/>
                <a:gd name="T59" fmla="*/ 17 h 155"/>
                <a:gd name="T60" fmla="*/ 136 w 155"/>
                <a:gd name="T61" fmla="*/ 29 h 155"/>
                <a:gd name="T62" fmla="*/ 144 w 155"/>
                <a:gd name="T63" fmla="*/ 40 h 155"/>
                <a:gd name="T64" fmla="*/ 151 w 155"/>
                <a:gd name="T65" fmla="*/ 54 h 155"/>
                <a:gd name="T66" fmla="*/ 153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3" y="85"/>
                  </a:lnTo>
                  <a:lnTo>
                    <a:pt x="152" y="93"/>
                  </a:lnTo>
                  <a:lnTo>
                    <a:pt x="151" y="100"/>
                  </a:lnTo>
                  <a:lnTo>
                    <a:pt x="148" y="108"/>
                  </a:lnTo>
                  <a:lnTo>
                    <a:pt x="144" y="114"/>
                  </a:lnTo>
                  <a:lnTo>
                    <a:pt x="141" y="120"/>
                  </a:lnTo>
                  <a:lnTo>
                    <a:pt x="136" y="126"/>
                  </a:lnTo>
                  <a:lnTo>
                    <a:pt x="132" y="132"/>
                  </a:lnTo>
                  <a:lnTo>
                    <a:pt x="126" y="136"/>
                  </a:lnTo>
                  <a:lnTo>
                    <a:pt x="120" y="141"/>
                  </a:lnTo>
                  <a:lnTo>
                    <a:pt x="113" y="146"/>
                  </a:lnTo>
                  <a:lnTo>
                    <a:pt x="106" y="148"/>
                  </a:lnTo>
                  <a:lnTo>
                    <a:pt x="100" y="151"/>
                  </a:lnTo>
                  <a:lnTo>
                    <a:pt x="93" y="152"/>
                  </a:lnTo>
                  <a:lnTo>
                    <a:pt x="85" y="154"/>
                  </a:lnTo>
                  <a:lnTo>
                    <a:pt x="77" y="155"/>
                  </a:lnTo>
                  <a:lnTo>
                    <a:pt x="77" y="155"/>
                  </a:lnTo>
                  <a:lnTo>
                    <a:pt x="69" y="154"/>
                  </a:lnTo>
                  <a:lnTo>
                    <a:pt x="62" y="152"/>
                  </a:lnTo>
                  <a:lnTo>
                    <a:pt x="54" y="151"/>
                  </a:lnTo>
                  <a:lnTo>
                    <a:pt x="47" y="148"/>
                  </a:lnTo>
                  <a:lnTo>
                    <a:pt x="40" y="146"/>
                  </a:lnTo>
                  <a:lnTo>
                    <a:pt x="34" y="141"/>
                  </a:lnTo>
                  <a:lnTo>
                    <a:pt x="28" y="136"/>
                  </a:lnTo>
                  <a:lnTo>
                    <a:pt x="23" y="132"/>
                  </a:lnTo>
                  <a:lnTo>
                    <a:pt x="17" y="126"/>
                  </a:lnTo>
                  <a:lnTo>
                    <a:pt x="13" y="120"/>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3" y="35"/>
                  </a:lnTo>
                  <a:lnTo>
                    <a:pt x="17" y="29"/>
                  </a:lnTo>
                  <a:lnTo>
                    <a:pt x="23" y="23"/>
                  </a:lnTo>
                  <a:lnTo>
                    <a:pt x="28" y="17"/>
                  </a:lnTo>
                  <a:lnTo>
                    <a:pt x="34" y="14"/>
                  </a:lnTo>
                  <a:lnTo>
                    <a:pt x="40" y="9"/>
                  </a:lnTo>
                  <a:lnTo>
                    <a:pt x="47" y="6"/>
                  </a:lnTo>
                  <a:lnTo>
                    <a:pt x="54" y="4"/>
                  </a:lnTo>
                  <a:lnTo>
                    <a:pt x="62" y="1"/>
                  </a:lnTo>
                  <a:lnTo>
                    <a:pt x="69" y="0"/>
                  </a:lnTo>
                  <a:lnTo>
                    <a:pt x="77" y="0"/>
                  </a:lnTo>
                  <a:lnTo>
                    <a:pt x="77" y="0"/>
                  </a:lnTo>
                  <a:lnTo>
                    <a:pt x="85" y="0"/>
                  </a:lnTo>
                  <a:lnTo>
                    <a:pt x="93" y="1"/>
                  </a:lnTo>
                  <a:lnTo>
                    <a:pt x="100" y="4"/>
                  </a:lnTo>
                  <a:lnTo>
                    <a:pt x="106" y="6"/>
                  </a:lnTo>
                  <a:lnTo>
                    <a:pt x="113" y="9"/>
                  </a:lnTo>
                  <a:lnTo>
                    <a:pt x="120" y="14"/>
                  </a:lnTo>
                  <a:lnTo>
                    <a:pt x="126" y="17"/>
                  </a:lnTo>
                  <a:lnTo>
                    <a:pt x="132" y="23"/>
                  </a:lnTo>
                  <a:lnTo>
                    <a:pt x="136" y="29"/>
                  </a:lnTo>
                  <a:lnTo>
                    <a:pt x="141" y="35"/>
                  </a:lnTo>
                  <a:lnTo>
                    <a:pt x="144" y="40"/>
                  </a:lnTo>
                  <a:lnTo>
                    <a:pt x="148" y="47"/>
                  </a:lnTo>
                  <a:lnTo>
                    <a:pt x="151" y="54"/>
                  </a:lnTo>
                  <a:lnTo>
                    <a:pt x="152" y="62"/>
                  </a:lnTo>
                  <a:lnTo>
                    <a:pt x="153"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3" name="Freeform 2145">
              <a:extLst>
                <a:ext uri="{FF2B5EF4-FFF2-40B4-BE49-F238E27FC236}">
                  <a16:creationId xmlns:a16="http://schemas.microsoft.com/office/drawing/2014/main" id="{67E36849-A242-4AEB-9CC8-6C3B2F96950C}"/>
                </a:ext>
              </a:extLst>
            </p:cNvPr>
            <p:cNvSpPr>
              <a:spLocks/>
            </p:cNvSpPr>
            <p:nvPr/>
          </p:nvSpPr>
          <p:spPr bwMode="auto">
            <a:xfrm>
              <a:off x="7121525" y="2335213"/>
              <a:ext cx="49213" cy="49213"/>
            </a:xfrm>
            <a:custGeom>
              <a:avLst/>
              <a:gdLst>
                <a:gd name="T0" fmla="*/ 154 w 154"/>
                <a:gd name="T1" fmla="*/ 77 h 154"/>
                <a:gd name="T2" fmla="*/ 152 w 154"/>
                <a:gd name="T3" fmla="*/ 92 h 154"/>
                <a:gd name="T4" fmla="*/ 147 w 154"/>
                <a:gd name="T5" fmla="*/ 107 h 154"/>
                <a:gd name="T6" fmla="*/ 140 w 154"/>
                <a:gd name="T7" fmla="*/ 120 h 154"/>
                <a:gd name="T8" fmla="*/ 131 w 154"/>
                <a:gd name="T9" fmla="*/ 132 h 154"/>
                <a:gd name="T10" fmla="*/ 120 w 154"/>
                <a:gd name="T11" fmla="*/ 141 h 154"/>
                <a:gd name="T12" fmla="*/ 107 w 154"/>
                <a:gd name="T13" fmla="*/ 148 h 154"/>
                <a:gd name="T14" fmla="*/ 92 w 154"/>
                <a:gd name="T15" fmla="*/ 152 h 154"/>
                <a:gd name="T16" fmla="*/ 76 w 154"/>
                <a:gd name="T17" fmla="*/ 154 h 154"/>
                <a:gd name="T18" fmla="*/ 68 w 154"/>
                <a:gd name="T19" fmla="*/ 154 h 154"/>
                <a:gd name="T20" fmla="*/ 53 w 154"/>
                <a:gd name="T21" fmla="*/ 150 h 154"/>
                <a:gd name="T22" fmla="*/ 40 w 154"/>
                <a:gd name="T23" fmla="*/ 144 h 154"/>
                <a:gd name="T24" fmla="*/ 27 w 154"/>
                <a:gd name="T25" fmla="*/ 136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1 h 154"/>
                <a:gd name="T38" fmla="*/ 5 w 154"/>
                <a:gd name="T39" fmla="*/ 47 h 154"/>
                <a:gd name="T40" fmla="*/ 13 w 154"/>
                <a:gd name="T41" fmla="*/ 33 h 154"/>
                <a:gd name="T42" fmla="*/ 23 w 154"/>
                <a:gd name="T43" fmla="*/ 22 h 154"/>
                <a:gd name="T44" fmla="*/ 34 w 154"/>
                <a:gd name="T45" fmla="*/ 13 h 154"/>
                <a:gd name="T46" fmla="*/ 47 w 154"/>
                <a:gd name="T47" fmla="*/ 6 h 154"/>
                <a:gd name="T48" fmla="*/ 61 w 154"/>
                <a:gd name="T49" fmla="*/ 1 h 154"/>
                <a:gd name="T50" fmla="*/ 76 w 154"/>
                <a:gd name="T51" fmla="*/ 0 h 154"/>
                <a:gd name="T52" fmla="*/ 84 w 154"/>
                <a:gd name="T53" fmla="*/ 0 h 154"/>
                <a:gd name="T54" fmla="*/ 99 w 154"/>
                <a:gd name="T55" fmla="*/ 4 h 154"/>
                <a:gd name="T56" fmla="*/ 113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7" y="107"/>
                  </a:lnTo>
                  <a:lnTo>
                    <a:pt x="145" y="114"/>
                  </a:lnTo>
                  <a:lnTo>
                    <a:pt x="140" y="120"/>
                  </a:lnTo>
                  <a:lnTo>
                    <a:pt x="136" y="126"/>
                  </a:lnTo>
                  <a:lnTo>
                    <a:pt x="131" y="132"/>
                  </a:lnTo>
                  <a:lnTo>
                    <a:pt x="126" y="136"/>
                  </a:lnTo>
                  <a:lnTo>
                    <a:pt x="120" y="141"/>
                  </a:lnTo>
                  <a:lnTo>
                    <a:pt x="113" y="144"/>
                  </a:lnTo>
                  <a:lnTo>
                    <a:pt x="107"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7" y="136"/>
                  </a:lnTo>
                  <a:lnTo>
                    <a:pt x="23" y="132"/>
                  </a:lnTo>
                  <a:lnTo>
                    <a:pt x="17" y="126"/>
                  </a:lnTo>
                  <a:lnTo>
                    <a:pt x="13" y="120"/>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3" y="33"/>
                  </a:lnTo>
                  <a:lnTo>
                    <a:pt x="17" y="28"/>
                  </a:lnTo>
                  <a:lnTo>
                    <a:pt x="23" y="22"/>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7" y="6"/>
                  </a:lnTo>
                  <a:lnTo>
                    <a:pt x="113" y="9"/>
                  </a:lnTo>
                  <a:lnTo>
                    <a:pt x="120" y="13"/>
                  </a:lnTo>
                  <a:lnTo>
                    <a:pt x="126" y="17"/>
                  </a:lnTo>
                  <a:lnTo>
                    <a:pt x="131" y="22"/>
                  </a:lnTo>
                  <a:lnTo>
                    <a:pt x="136" y="28"/>
                  </a:lnTo>
                  <a:lnTo>
                    <a:pt x="140" y="33"/>
                  </a:lnTo>
                  <a:lnTo>
                    <a:pt x="145"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4" name="Freeform 2146">
              <a:extLst>
                <a:ext uri="{FF2B5EF4-FFF2-40B4-BE49-F238E27FC236}">
                  <a16:creationId xmlns:a16="http://schemas.microsoft.com/office/drawing/2014/main" id="{6C43E1AA-F9B0-41E9-9756-1904D02080CD}"/>
                </a:ext>
              </a:extLst>
            </p:cNvPr>
            <p:cNvSpPr>
              <a:spLocks/>
            </p:cNvSpPr>
            <p:nvPr/>
          </p:nvSpPr>
          <p:spPr bwMode="auto">
            <a:xfrm>
              <a:off x="7121525" y="2405063"/>
              <a:ext cx="49213" cy="49213"/>
            </a:xfrm>
            <a:custGeom>
              <a:avLst/>
              <a:gdLst>
                <a:gd name="T0" fmla="*/ 154 w 154"/>
                <a:gd name="T1" fmla="*/ 77 h 155"/>
                <a:gd name="T2" fmla="*/ 152 w 154"/>
                <a:gd name="T3" fmla="*/ 93 h 155"/>
                <a:gd name="T4" fmla="*/ 147 w 154"/>
                <a:gd name="T5" fmla="*/ 108 h 155"/>
                <a:gd name="T6" fmla="*/ 140 w 154"/>
                <a:gd name="T7" fmla="*/ 120 h 155"/>
                <a:gd name="T8" fmla="*/ 131 w 154"/>
                <a:gd name="T9" fmla="*/ 132 h 155"/>
                <a:gd name="T10" fmla="*/ 120 w 154"/>
                <a:gd name="T11" fmla="*/ 141 h 155"/>
                <a:gd name="T12" fmla="*/ 107 w 154"/>
                <a:gd name="T13" fmla="*/ 148 h 155"/>
                <a:gd name="T14" fmla="*/ 92 w 154"/>
                <a:gd name="T15" fmla="*/ 152 h 155"/>
                <a:gd name="T16" fmla="*/ 76 w 154"/>
                <a:gd name="T17" fmla="*/ 155 h 155"/>
                <a:gd name="T18" fmla="*/ 68 w 154"/>
                <a:gd name="T19" fmla="*/ 154 h 155"/>
                <a:gd name="T20" fmla="*/ 53 w 154"/>
                <a:gd name="T21" fmla="*/ 151 h 155"/>
                <a:gd name="T22" fmla="*/ 40 w 154"/>
                <a:gd name="T23" fmla="*/ 146 h 155"/>
                <a:gd name="T24" fmla="*/ 27 w 154"/>
                <a:gd name="T25" fmla="*/ 136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5 w 154"/>
                <a:gd name="T39" fmla="*/ 47 h 155"/>
                <a:gd name="T40" fmla="*/ 13 w 154"/>
                <a:gd name="T41" fmla="*/ 35 h 155"/>
                <a:gd name="T42" fmla="*/ 23 w 154"/>
                <a:gd name="T43" fmla="*/ 23 h 155"/>
                <a:gd name="T44" fmla="*/ 34 w 154"/>
                <a:gd name="T45" fmla="*/ 14 h 155"/>
                <a:gd name="T46" fmla="*/ 47 w 154"/>
                <a:gd name="T47" fmla="*/ 6 h 155"/>
                <a:gd name="T48" fmla="*/ 61 w 154"/>
                <a:gd name="T49" fmla="*/ 1 h 155"/>
                <a:gd name="T50" fmla="*/ 76 w 154"/>
                <a:gd name="T51" fmla="*/ 0 h 155"/>
                <a:gd name="T52" fmla="*/ 84 w 154"/>
                <a:gd name="T53" fmla="*/ 0 h 155"/>
                <a:gd name="T54" fmla="*/ 99 w 154"/>
                <a:gd name="T55" fmla="*/ 4 h 155"/>
                <a:gd name="T56" fmla="*/ 113 w 154"/>
                <a:gd name="T57" fmla="*/ 9 h 155"/>
                <a:gd name="T58" fmla="*/ 126 w 154"/>
                <a:gd name="T59" fmla="*/ 17 h 155"/>
                <a:gd name="T60" fmla="*/ 136 w 154"/>
                <a:gd name="T61" fmla="*/ 29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8"/>
                  </a:lnTo>
                  <a:lnTo>
                    <a:pt x="145" y="114"/>
                  </a:lnTo>
                  <a:lnTo>
                    <a:pt x="140" y="120"/>
                  </a:lnTo>
                  <a:lnTo>
                    <a:pt x="136" y="126"/>
                  </a:lnTo>
                  <a:lnTo>
                    <a:pt x="131" y="132"/>
                  </a:lnTo>
                  <a:lnTo>
                    <a:pt x="126" y="136"/>
                  </a:lnTo>
                  <a:lnTo>
                    <a:pt x="120" y="141"/>
                  </a:lnTo>
                  <a:lnTo>
                    <a:pt x="113" y="146"/>
                  </a:lnTo>
                  <a:lnTo>
                    <a:pt x="107" y="148"/>
                  </a:lnTo>
                  <a:lnTo>
                    <a:pt x="99" y="151"/>
                  </a:lnTo>
                  <a:lnTo>
                    <a:pt x="92" y="152"/>
                  </a:lnTo>
                  <a:lnTo>
                    <a:pt x="84" y="154"/>
                  </a:lnTo>
                  <a:lnTo>
                    <a:pt x="76" y="155"/>
                  </a:lnTo>
                  <a:lnTo>
                    <a:pt x="76" y="155"/>
                  </a:lnTo>
                  <a:lnTo>
                    <a:pt x="68" y="154"/>
                  </a:lnTo>
                  <a:lnTo>
                    <a:pt x="61" y="152"/>
                  </a:lnTo>
                  <a:lnTo>
                    <a:pt x="53" y="151"/>
                  </a:lnTo>
                  <a:lnTo>
                    <a:pt x="47" y="148"/>
                  </a:lnTo>
                  <a:lnTo>
                    <a:pt x="40" y="146"/>
                  </a:lnTo>
                  <a:lnTo>
                    <a:pt x="34" y="141"/>
                  </a:lnTo>
                  <a:lnTo>
                    <a:pt x="27" y="136"/>
                  </a:lnTo>
                  <a:lnTo>
                    <a:pt x="23" y="132"/>
                  </a:lnTo>
                  <a:lnTo>
                    <a:pt x="17" y="126"/>
                  </a:lnTo>
                  <a:lnTo>
                    <a:pt x="13" y="120"/>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3" y="35"/>
                  </a:lnTo>
                  <a:lnTo>
                    <a:pt x="17" y="29"/>
                  </a:lnTo>
                  <a:lnTo>
                    <a:pt x="23" y="23"/>
                  </a:lnTo>
                  <a:lnTo>
                    <a:pt x="27" y="17"/>
                  </a:lnTo>
                  <a:lnTo>
                    <a:pt x="34" y="14"/>
                  </a:lnTo>
                  <a:lnTo>
                    <a:pt x="40" y="9"/>
                  </a:lnTo>
                  <a:lnTo>
                    <a:pt x="47" y="6"/>
                  </a:lnTo>
                  <a:lnTo>
                    <a:pt x="53" y="4"/>
                  </a:lnTo>
                  <a:lnTo>
                    <a:pt x="61" y="1"/>
                  </a:lnTo>
                  <a:lnTo>
                    <a:pt x="68" y="0"/>
                  </a:lnTo>
                  <a:lnTo>
                    <a:pt x="76" y="0"/>
                  </a:lnTo>
                  <a:lnTo>
                    <a:pt x="76" y="0"/>
                  </a:lnTo>
                  <a:lnTo>
                    <a:pt x="84" y="0"/>
                  </a:lnTo>
                  <a:lnTo>
                    <a:pt x="92" y="1"/>
                  </a:lnTo>
                  <a:lnTo>
                    <a:pt x="99" y="4"/>
                  </a:lnTo>
                  <a:lnTo>
                    <a:pt x="107" y="6"/>
                  </a:lnTo>
                  <a:lnTo>
                    <a:pt x="113" y="9"/>
                  </a:lnTo>
                  <a:lnTo>
                    <a:pt x="120" y="14"/>
                  </a:lnTo>
                  <a:lnTo>
                    <a:pt x="126" y="17"/>
                  </a:lnTo>
                  <a:lnTo>
                    <a:pt x="131" y="23"/>
                  </a:lnTo>
                  <a:lnTo>
                    <a:pt x="136" y="29"/>
                  </a:lnTo>
                  <a:lnTo>
                    <a:pt x="140" y="35"/>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5" name="Freeform 2147">
              <a:extLst>
                <a:ext uri="{FF2B5EF4-FFF2-40B4-BE49-F238E27FC236}">
                  <a16:creationId xmlns:a16="http://schemas.microsoft.com/office/drawing/2014/main" id="{E8E4D2BD-4EE9-4B0C-81B2-4AB97F7A569F}"/>
                </a:ext>
              </a:extLst>
            </p:cNvPr>
            <p:cNvSpPr>
              <a:spLocks/>
            </p:cNvSpPr>
            <p:nvPr/>
          </p:nvSpPr>
          <p:spPr bwMode="auto">
            <a:xfrm>
              <a:off x="6777038" y="2405063"/>
              <a:ext cx="47625" cy="49213"/>
            </a:xfrm>
            <a:custGeom>
              <a:avLst/>
              <a:gdLst>
                <a:gd name="T0" fmla="*/ 154 w 154"/>
                <a:gd name="T1" fmla="*/ 77 h 155"/>
                <a:gd name="T2" fmla="*/ 153 w 154"/>
                <a:gd name="T3" fmla="*/ 93 h 155"/>
                <a:gd name="T4" fmla="*/ 148 w 154"/>
                <a:gd name="T5" fmla="*/ 108 h 155"/>
                <a:gd name="T6" fmla="*/ 141 w 154"/>
                <a:gd name="T7" fmla="*/ 120 h 155"/>
                <a:gd name="T8" fmla="*/ 132 w 154"/>
                <a:gd name="T9" fmla="*/ 132 h 155"/>
                <a:gd name="T10" fmla="*/ 121 w 154"/>
                <a:gd name="T11" fmla="*/ 141 h 155"/>
                <a:gd name="T12" fmla="*/ 107 w 154"/>
                <a:gd name="T13" fmla="*/ 148 h 155"/>
                <a:gd name="T14" fmla="*/ 93 w 154"/>
                <a:gd name="T15" fmla="*/ 152 h 155"/>
                <a:gd name="T16" fmla="*/ 77 w 154"/>
                <a:gd name="T17" fmla="*/ 155 h 155"/>
                <a:gd name="T18" fmla="*/ 69 w 154"/>
                <a:gd name="T19" fmla="*/ 154 h 155"/>
                <a:gd name="T20" fmla="*/ 54 w 154"/>
                <a:gd name="T21" fmla="*/ 151 h 155"/>
                <a:gd name="T22" fmla="*/ 41 w 154"/>
                <a:gd name="T23" fmla="*/ 146 h 155"/>
                <a:gd name="T24" fmla="*/ 28 w 154"/>
                <a:gd name="T25" fmla="*/ 136 h 155"/>
                <a:gd name="T26" fmla="*/ 18 w 154"/>
                <a:gd name="T27" fmla="*/ 126 h 155"/>
                <a:gd name="T28" fmla="*/ 10 w 154"/>
                <a:gd name="T29" fmla="*/ 114 h 155"/>
                <a:gd name="T30" fmla="*/ 4 w 154"/>
                <a:gd name="T31" fmla="*/ 100 h 155"/>
                <a:gd name="T32" fmla="*/ 0 w 154"/>
                <a:gd name="T33" fmla="*/ 85 h 155"/>
                <a:gd name="T34" fmla="*/ 0 w 154"/>
                <a:gd name="T35" fmla="*/ 77 h 155"/>
                <a:gd name="T36" fmla="*/ 2 w 154"/>
                <a:gd name="T37" fmla="*/ 62 h 155"/>
                <a:gd name="T38" fmla="*/ 6 w 154"/>
                <a:gd name="T39" fmla="*/ 47 h 155"/>
                <a:gd name="T40" fmla="*/ 13 w 154"/>
                <a:gd name="T41" fmla="*/ 35 h 155"/>
                <a:gd name="T42" fmla="*/ 23 w 154"/>
                <a:gd name="T43" fmla="*/ 23 h 155"/>
                <a:gd name="T44" fmla="*/ 34 w 154"/>
                <a:gd name="T45" fmla="*/ 14 h 155"/>
                <a:gd name="T46" fmla="*/ 47 w 154"/>
                <a:gd name="T47" fmla="*/ 6 h 155"/>
                <a:gd name="T48" fmla="*/ 62 w 154"/>
                <a:gd name="T49" fmla="*/ 1 h 155"/>
                <a:gd name="T50" fmla="*/ 77 w 154"/>
                <a:gd name="T51" fmla="*/ 0 h 155"/>
                <a:gd name="T52" fmla="*/ 85 w 154"/>
                <a:gd name="T53" fmla="*/ 0 h 155"/>
                <a:gd name="T54" fmla="*/ 100 w 154"/>
                <a:gd name="T55" fmla="*/ 4 h 155"/>
                <a:gd name="T56" fmla="*/ 114 w 154"/>
                <a:gd name="T57" fmla="*/ 9 h 155"/>
                <a:gd name="T58" fmla="*/ 126 w 154"/>
                <a:gd name="T59" fmla="*/ 17 h 155"/>
                <a:gd name="T60" fmla="*/ 137 w 154"/>
                <a:gd name="T61" fmla="*/ 29 h 155"/>
                <a:gd name="T62" fmla="*/ 145 w 154"/>
                <a:gd name="T63" fmla="*/ 40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0" y="100"/>
                  </a:lnTo>
                  <a:lnTo>
                    <a:pt x="148" y="108"/>
                  </a:lnTo>
                  <a:lnTo>
                    <a:pt x="145" y="114"/>
                  </a:lnTo>
                  <a:lnTo>
                    <a:pt x="141" y="120"/>
                  </a:lnTo>
                  <a:lnTo>
                    <a:pt x="137" y="126"/>
                  </a:lnTo>
                  <a:lnTo>
                    <a:pt x="132" y="132"/>
                  </a:lnTo>
                  <a:lnTo>
                    <a:pt x="126" y="136"/>
                  </a:lnTo>
                  <a:lnTo>
                    <a:pt x="121" y="141"/>
                  </a:lnTo>
                  <a:lnTo>
                    <a:pt x="114" y="146"/>
                  </a:lnTo>
                  <a:lnTo>
                    <a:pt x="107" y="148"/>
                  </a:lnTo>
                  <a:lnTo>
                    <a:pt x="100" y="151"/>
                  </a:lnTo>
                  <a:lnTo>
                    <a:pt x="93" y="152"/>
                  </a:lnTo>
                  <a:lnTo>
                    <a:pt x="85" y="154"/>
                  </a:lnTo>
                  <a:lnTo>
                    <a:pt x="77" y="155"/>
                  </a:lnTo>
                  <a:lnTo>
                    <a:pt x="77" y="155"/>
                  </a:lnTo>
                  <a:lnTo>
                    <a:pt x="69" y="154"/>
                  </a:lnTo>
                  <a:lnTo>
                    <a:pt x="62" y="152"/>
                  </a:lnTo>
                  <a:lnTo>
                    <a:pt x="54" y="151"/>
                  </a:lnTo>
                  <a:lnTo>
                    <a:pt x="47" y="148"/>
                  </a:lnTo>
                  <a:lnTo>
                    <a:pt x="41" y="146"/>
                  </a:lnTo>
                  <a:lnTo>
                    <a:pt x="34" y="141"/>
                  </a:lnTo>
                  <a:lnTo>
                    <a:pt x="28" y="136"/>
                  </a:lnTo>
                  <a:lnTo>
                    <a:pt x="23" y="132"/>
                  </a:lnTo>
                  <a:lnTo>
                    <a:pt x="18" y="126"/>
                  </a:lnTo>
                  <a:lnTo>
                    <a:pt x="13" y="120"/>
                  </a:lnTo>
                  <a:lnTo>
                    <a:pt x="10" y="114"/>
                  </a:lnTo>
                  <a:lnTo>
                    <a:pt x="6" y="108"/>
                  </a:lnTo>
                  <a:lnTo>
                    <a:pt x="4" y="100"/>
                  </a:lnTo>
                  <a:lnTo>
                    <a:pt x="2" y="93"/>
                  </a:lnTo>
                  <a:lnTo>
                    <a:pt x="0" y="85"/>
                  </a:lnTo>
                  <a:lnTo>
                    <a:pt x="0" y="77"/>
                  </a:lnTo>
                  <a:lnTo>
                    <a:pt x="0" y="77"/>
                  </a:lnTo>
                  <a:lnTo>
                    <a:pt x="0" y="69"/>
                  </a:lnTo>
                  <a:lnTo>
                    <a:pt x="2" y="62"/>
                  </a:lnTo>
                  <a:lnTo>
                    <a:pt x="4" y="54"/>
                  </a:lnTo>
                  <a:lnTo>
                    <a:pt x="6" y="47"/>
                  </a:lnTo>
                  <a:lnTo>
                    <a:pt x="10" y="40"/>
                  </a:lnTo>
                  <a:lnTo>
                    <a:pt x="13" y="35"/>
                  </a:lnTo>
                  <a:lnTo>
                    <a:pt x="18" y="29"/>
                  </a:lnTo>
                  <a:lnTo>
                    <a:pt x="23" y="23"/>
                  </a:lnTo>
                  <a:lnTo>
                    <a:pt x="28" y="17"/>
                  </a:lnTo>
                  <a:lnTo>
                    <a:pt x="34" y="14"/>
                  </a:lnTo>
                  <a:lnTo>
                    <a:pt x="41"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4"/>
                  </a:lnTo>
                  <a:lnTo>
                    <a:pt x="126" y="17"/>
                  </a:lnTo>
                  <a:lnTo>
                    <a:pt x="132" y="23"/>
                  </a:lnTo>
                  <a:lnTo>
                    <a:pt x="137" y="29"/>
                  </a:lnTo>
                  <a:lnTo>
                    <a:pt x="141" y="35"/>
                  </a:lnTo>
                  <a:lnTo>
                    <a:pt x="145"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6" name="Freeform 2148">
              <a:extLst>
                <a:ext uri="{FF2B5EF4-FFF2-40B4-BE49-F238E27FC236}">
                  <a16:creationId xmlns:a16="http://schemas.microsoft.com/office/drawing/2014/main" id="{D762CA56-AA32-495A-A805-4EC561A2591F}"/>
                </a:ext>
              </a:extLst>
            </p:cNvPr>
            <p:cNvSpPr>
              <a:spLocks/>
            </p:cNvSpPr>
            <p:nvPr/>
          </p:nvSpPr>
          <p:spPr bwMode="auto">
            <a:xfrm>
              <a:off x="6777038" y="3179763"/>
              <a:ext cx="47625" cy="49213"/>
            </a:xfrm>
            <a:custGeom>
              <a:avLst/>
              <a:gdLst>
                <a:gd name="T0" fmla="*/ 154 w 154"/>
                <a:gd name="T1" fmla="*/ 76 h 153"/>
                <a:gd name="T2" fmla="*/ 153 w 154"/>
                <a:gd name="T3" fmla="*/ 92 h 153"/>
                <a:gd name="T4" fmla="*/ 148 w 154"/>
                <a:gd name="T5" fmla="*/ 106 h 153"/>
                <a:gd name="T6" fmla="*/ 141 w 154"/>
                <a:gd name="T7" fmla="*/ 120 h 153"/>
                <a:gd name="T8" fmla="*/ 132 w 154"/>
                <a:gd name="T9" fmla="*/ 131 h 153"/>
                <a:gd name="T10" fmla="*/ 121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4 w 154"/>
                <a:gd name="T31" fmla="*/ 99 h 153"/>
                <a:gd name="T32" fmla="*/ 0 w 154"/>
                <a:gd name="T33" fmla="*/ 84 h 153"/>
                <a:gd name="T34" fmla="*/ 0 w 154"/>
                <a:gd name="T35" fmla="*/ 76 h 153"/>
                <a:gd name="T36" fmla="*/ 2 w 154"/>
                <a:gd name="T37" fmla="*/ 60 h 153"/>
                <a:gd name="T38" fmla="*/ 6 w 154"/>
                <a:gd name="T39" fmla="*/ 47 h 153"/>
                <a:gd name="T40" fmla="*/ 13 w 154"/>
                <a:gd name="T41" fmla="*/ 33 h 153"/>
                <a:gd name="T42" fmla="*/ 23 w 154"/>
                <a:gd name="T43" fmla="*/ 21 h 153"/>
                <a:gd name="T44" fmla="*/ 34 w 154"/>
                <a:gd name="T45" fmla="*/ 12 h 153"/>
                <a:gd name="T46" fmla="*/ 47 w 154"/>
                <a:gd name="T47" fmla="*/ 5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2"/>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1" y="144"/>
                  </a:lnTo>
                  <a:lnTo>
                    <a:pt x="34" y="140"/>
                  </a:lnTo>
                  <a:lnTo>
                    <a:pt x="28" y="136"/>
                  </a:lnTo>
                  <a:lnTo>
                    <a:pt x="23" y="131"/>
                  </a:lnTo>
                  <a:lnTo>
                    <a:pt x="18" y="126"/>
                  </a:lnTo>
                  <a:lnTo>
                    <a:pt x="13" y="120"/>
                  </a:lnTo>
                  <a:lnTo>
                    <a:pt x="10" y="113"/>
                  </a:lnTo>
                  <a:lnTo>
                    <a:pt x="6" y="106"/>
                  </a:lnTo>
                  <a:lnTo>
                    <a:pt x="4" y="99"/>
                  </a:lnTo>
                  <a:lnTo>
                    <a:pt x="2" y="92"/>
                  </a:lnTo>
                  <a:lnTo>
                    <a:pt x="0" y="84"/>
                  </a:lnTo>
                  <a:lnTo>
                    <a:pt x="0" y="76"/>
                  </a:lnTo>
                  <a:lnTo>
                    <a:pt x="0" y="76"/>
                  </a:lnTo>
                  <a:lnTo>
                    <a:pt x="0" y="68"/>
                  </a:lnTo>
                  <a:lnTo>
                    <a:pt x="2" y="60"/>
                  </a:lnTo>
                  <a:lnTo>
                    <a:pt x="4" y="54"/>
                  </a:lnTo>
                  <a:lnTo>
                    <a:pt x="6" y="47"/>
                  </a:lnTo>
                  <a:lnTo>
                    <a:pt x="10" y="40"/>
                  </a:lnTo>
                  <a:lnTo>
                    <a:pt x="13" y="33"/>
                  </a:lnTo>
                  <a:lnTo>
                    <a:pt x="18" y="27"/>
                  </a:lnTo>
                  <a:lnTo>
                    <a:pt x="23" y="21"/>
                  </a:lnTo>
                  <a:lnTo>
                    <a:pt x="28" y="17"/>
                  </a:lnTo>
                  <a:lnTo>
                    <a:pt x="34" y="12"/>
                  </a:lnTo>
                  <a:lnTo>
                    <a:pt x="41"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0" y="54"/>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7" name="Freeform 2149">
              <a:extLst>
                <a:ext uri="{FF2B5EF4-FFF2-40B4-BE49-F238E27FC236}">
                  <a16:creationId xmlns:a16="http://schemas.microsoft.com/office/drawing/2014/main" id="{7CC62B6B-B3D5-449C-9E9F-29B2CF1AE5BD}"/>
                </a:ext>
              </a:extLst>
            </p:cNvPr>
            <p:cNvSpPr>
              <a:spLocks/>
            </p:cNvSpPr>
            <p:nvPr/>
          </p:nvSpPr>
          <p:spPr bwMode="auto">
            <a:xfrm>
              <a:off x="6777038" y="3251200"/>
              <a:ext cx="47625" cy="47625"/>
            </a:xfrm>
            <a:custGeom>
              <a:avLst/>
              <a:gdLst>
                <a:gd name="T0" fmla="*/ 154 w 154"/>
                <a:gd name="T1" fmla="*/ 76 h 154"/>
                <a:gd name="T2" fmla="*/ 153 w 154"/>
                <a:gd name="T3" fmla="*/ 92 h 154"/>
                <a:gd name="T4" fmla="*/ 148 w 154"/>
                <a:gd name="T5" fmla="*/ 107 h 154"/>
                <a:gd name="T6" fmla="*/ 141 w 154"/>
                <a:gd name="T7" fmla="*/ 120 h 154"/>
                <a:gd name="T8" fmla="*/ 132 w 154"/>
                <a:gd name="T9" fmla="*/ 131 h 154"/>
                <a:gd name="T10" fmla="*/ 121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1 w 154"/>
                <a:gd name="T23" fmla="*/ 145 h 154"/>
                <a:gd name="T24" fmla="*/ 28 w 154"/>
                <a:gd name="T25" fmla="*/ 136 h 154"/>
                <a:gd name="T26" fmla="*/ 18 w 154"/>
                <a:gd name="T27" fmla="*/ 126 h 154"/>
                <a:gd name="T28" fmla="*/ 10 w 154"/>
                <a:gd name="T29" fmla="*/ 114 h 154"/>
                <a:gd name="T30" fmla="*/ 4 w 154"/>
                <a:gd name="T31" fmla="*/ 100 h 154"/>
                <a:gd name="T32" fmla="*/ 0 w 154"/>
                <a:gd name="T33" fmla="*/ 84 h 154"/>
                <a:gd name="T34" fmla="*/ 0 w 154"/>
                <a:gd name="T35" fmla="*/ 76 h 154"/>
                <a:gd name="T36" fmla="*/ 2 w 154"/>
                <a:gd name="T37" fmla="*/ 62 h 154"/>
                <a:gd name="T38" fmla="*/ 6 w 154"/>
                <a:gd name="T39" fmla="*/ 47 h 154"/>
                <a:gd name="T40" fmla="*/ 13 w 154"/>
                <a:gd name="T41" fmla="*/ 34 h 154"/>
                <a:gd name="T42" fmla="*/ 23 w 154"/>
                <a:gd name="T43" fmla="*/ 23 h 154"/>
                <a:gd name="T44" fmla="*/ 34 w 154"/>
                <a:gd name="T45" fmla="*/ 13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7 w 154"/>
                <a:gd name="T61" fmla="*/ 28 h 154"/>
                <a:gd name="T62" fmla="*/ 145 w 154"/>
                <a:gd name="T63" fmla="*/ 40 h 154"/>
                <a:gd name="T64" fmla="*/ 150 w 154"/>
                <a:gd name="T65" fmla="*/ 54 h 154"/>
                <a:gd name="T66" fmla="*/ 154 w 154"/>
                <a:gd name="T67" fmla="*/ 70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0" y="100"/>
                  </a:lnTo>
                  <a:lnTo>
                    <a:pt x="148" y="107"/>
                  </a:lnTo>
                  <a:lnTo>
                    <a:pt x="145" y="114"/>
                  </a:lnTo>
                  <a:lnTo>
                    <a:pt x="141" y="120"/>
                  </a:lnTo>
                  <a:lnTo>
                    <a:pt x="137" y="126"/>
                  </a:lnTo>
                  <a:lnTo>
                    <a:pt x="132" y="131"/>
                  </a:lnTo>
                  <a:lnTo>
                    <a:pt x="126" y="136"/>
                  </a:lnTo>
                  <a:lnTo>
                    <a:pt x="121"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1" y="145"/>
                  </a:lnTo>
                  <a:lnTo>
                    <a:pt x="34" y="140"/>
                  </a:lnTo>
                  <a:lnTo>
                    <a:pt x="28" y="136"/>
                  </a:lnTo>
                  <a:lnTo>
                    <a:pt x="23" y="131"/>
                  </a:lnTo>
                  <a:lnTo>
                    <a:pt x="18" y="126"/>
                  </a:lnTo>
                  <a:lnTo>
                    <a:pt x="13" y="120"/>
                  </a:lnTo>
                  <a:lnTo>
                    <a:pt x="10" y="114"/>
                  </a:lnTo>
                  <a:lnTo>
                    <a:pt x="6" y="107"/>
                  </a:lnTo>
                  <a:lnTo>
                    <a:pt x="4" y="100"/>
                  </a:lnTo>
                  <a:lnTo>
                    <a:pt x="2" y="92"/>
                  </a:lnTo>
                  <a:lnTo>
                    <a:pt x="0" y="84"/>
                  </a:lnTo>
                  <a:lnTo>
                    <a:pt x="0" y="76"/>
                  </a:lnTo>
                  <a:lnTo>
                    <a:pt x="0" y="76"/>
                  </a:lnTo>
                  <a:lnTo>
                    <a:pt x="0" y="70"/>
                  </a:lnTo>
                  <a:lnTo>
                    <a:pt x="2" y="62"/>
                  </a:lnTo>
                  <a:lnTo>
                    <a:pt x="4" y="54"/>
                  </a:lnTo>
                  <a:lnTo>
                    <a:pt x="6" y="47"/>
                  </a:lnTo>
                  <a:lnTo>
                    <a:pt x="10" y="40"/>
                  </a:lnTo>
                  <a:lnTo>
                    <a:pt x="13" y="34"/>
                  </a:lnTo>
                  <a:lnTo>
                    <a:pt x="18" y="28"/>
                  </a:lnTo>
                  <a:lnTo>
                    <a:pt x="23" y="23"/>
                  </a:lnTo>
                  <a:lnTo>
                    <a:pt x="28" y="18"/>
                  </a:lnTo>
                  <a:lnTo>
                    <a:pt x="34" y="13"/>
                  </a:lnTo>
                  <a:lnTo>
                    <a:pt x="41" y="9"/>
                  </a:lnTo>
                  <a:lnTo>
                    <a:pt x="47" y="7"/>
                  </a:lnTo>
                  <a:lnTo>
                    <a:pt x="54" y="3"/>
                  </a:lnTo>
                  <a:lnTo>
                    <a:pt x="62" y="2"/>
                  </a:lnTo>
                  <a:lnTo>
                    <a:pt x="69" y="1"/>
                  </a:lnTo>
                  <a:lnTo>
                    <a:pt x="77" y="0"/>
                  </a:lnTo>
                  <a:lnTo>
                    <a:pt x="77" y="0"/>
                  </a:lnTo>
                  <a:lnTo>
                    <a:pt x="85" y="1"/>
                  </a:lnTo>
                  <a:lnTo>
                    <a:pt x="93" y="2"/>
                  </a:lnTo>
                  <a:lnTo>
                    <a:pt x="100" y="3"/>
                  </a:lnTo>
                  <a:lnTo>
                    <a:pt x="107" y="7"/>
                  </a:lnTo>
                  <a:lnTo>
                    <a:pt x="114" y="9"/>
                  </a:lnTo>
                  <a:lnTo>
                    <a:pt x="121" y="13"/>
                  </a:lnTo>
                  <a:lnTo>
                    <a:pt x="126" y="18"/>
                  </a:lnTo>
                  <a:lnTo>
                    <a:pt x="132" y="23"/>
                  </a:lnTo>
                  <a:lnTo>
                    <a:pt x="137" y="28"/>
                  </a:lnTo>
                  <a:lnTo>
                    <a:pt x="141" y="34"/>
                  </a:lnTo>
                  <a:lnTo>
                    <a:pt x="145" y="40"/>
                  </a:lnTo>
                  <a:lnTo>
                    <a:pt x="148" y="47"/>
                  </a:lnTo>
                  <a:lnTo>
                    <a:pt x="150" y="54"/>
                  </a:lnTo>
                  <a:lnTo>
                    <a:pt x="153" y="62"/>
                  </a:lnTo>
                  <a:lnTo>
                    <a:pt x="154" y="70"/>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8" name="Freeform 2150">
              <a:extLst>
                <a:ext uri="{FF2B5EF4-FFF2-40B4-BE49-F238E27FC236}">
                  <a16:creationId xmlns:a16="http://schemas.microsoft.com/office/drawing/2014/main" id="{2CD0C007-0527-4FF0-85C6-9BCBFB4B4AFE}"/>
                </a:ext>
              </a:extLst>
            </p:cNvPr>
            <p:cNvSpPr>
              <a:spLocks/>
            </p:cNvSpPr>
            <p:nvPr/>
          </p:nvSpPr>
          <p:spPr bwMode="auto">
            <a:xfrm>
              <a:off x="6777038" y="3321050"/>
              <a:ext cx="47625" cy="49213"/>
            </a:xfrm>
            <a:custGeom>
              <a:avLst/>
              <a:gdLst>
                <a:gd name="T0" fmla="*/ 154 w 154"/>
                <a:gd name="T1" fmla="*/ 77 h 153"/>
                <a:gd name="T2" fmla="*/ 153 w 154"/>
                <a:gd name="T3" fmla="*/ 91 h 153"/>
                <a:gd name="T4" fmla="*/ 148 w 154"/>
                <a:gd name="T5" fmla="*/ 106 h 153"/>
                <a:gd name="T6" fmla="*/ 141 w 154"/>
                <a:gd name="T7" fmla="*/ 120 h 153"/>
                <a:gd name="T8" fmla="*/ 132 w 154"/>
                <a:gd name="T9" fmla="*/ 130 h 153"/>
                <a:gd name="T10" fmla="*/ 121 w 154"/>
                <a:gd name="T11" fmla="*/ 141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4 w 154"/>
                <a:gd name="T31" fmla="*/ 99 h 153"/>
                <a:gd name="T32" fmla="*/ 0 w 154"/>
                <a:gd name="T33" fmla="*/ 85 h 153"/>
                <a:gd name="T34" fmla="*/ 0 w 154"/>
                <a:gd name="T35" fmla="*/ 77 h 153"/>
                <a:gd name="T36" fmla="*/ 2 w 154"/>
                <a:gd name="T37" fmla="*/ 61 h 153"/>
                <a:gd name="T38" fmla="*/ 6 w 154"/>
                <a:gd name="T39" fmla="*/ 47 h 153"/>
                <a:gd name="T40" fmla="*/ 13 w 154"/>
                <a:gd name="T41" fmla="*/ 33 h 153"/>
                <a:gd name="T42" fmla="*/ 23 w 154"/>
                <a:gd name="T43" fmla="*/ 22 h 153"/>
                <a:gd name="T44" fmla="*/ 34 w 154"/>
                <a:gd name="T45" fmla="*/ 12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1"/>
                  </a:lnTo>
                  <a:lnTo>
                    <a:pt x="150" y="99"/>
                  </a:lnTo>
                  <a:lnTo>
                    <a:pt x="148" y="106"/>
                  </a:lnTo>
                  <a:lnTo>
                    <a:pt x="145" y="113"/>
                  </a:lnTo>
                  <a:lnTo>
                    <a:pt x="141" y="120"/>
                  </a:lnTo>
                  <a:lnTo>
                    <a:pt x="137" y="126"/>
                  </a:lnTo>
                  <a:lnTo>
                    <a:pt x="132" y="130"/>
                  </a:lnTo>
                  <a:lnTo>
                    <a:pt x="126" y="136"/>
                  </a:lnTo>
                  <a:lnTo>
                    <a:pt x="121"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1" y="144"/>
                  </a:lnTo>
                  <a:lnTo>
                    <a:pt x="34" y="141"/>
                  </a:lnTo>
                  <a:lnTo>
                    <a:pt x="28" y="136"/>
                  </a:lnTo>
                  <a:lnTo>
                    <a:pt x="23" y="130"/>
                  </a:lnTo>
                  <a:lnTo>
                    <a:pt x="18" y="126"/>
                  </a:lnTo>
                  <a:lnTo>
                    <a:pt x="13" y="120"/>
                  </a:lnTo>
                  <a:lnTo>
                    <a:pt x="10" y="113"/>
                  </a:lnTo>
                  <a:lnTo>
                    <a:pt x="6" y="106"/>
                  </a:lnTo>
                  <a:lnTo>
                    <a:pt x="4" y="99"/>
                  </a:lnTo>
                  <a:lnTo>
                    <a:pt x="2" y="91"/>
                  </a:lnTo>
                  <a:lnTo>
                    <a:pt x="0" y="85"/>
                  </a:lnTo>
                  <a:lnTo>
                    <a:pt x="0" y="77"/>
                  </a:lnTo>
                  <a:lnTo>
                    <a:pt x="0" y="77"/>
                  </a:lnTo>
                  <a:lnTo>
                    <a:pt x="0" y="69"/>
                  </a:lnTo>
                  <a:lnTo>
                    <a:pt x="2" y="61"/>
                  </a:lnTo>
                  <a:lnTo>
                    <a:pt x="4" y="54"/>
                  </a:lnTo>
                  <a:lnTo>
                    <a:pt x="6" y="47"/>
                  </a:lnTo>
                  <a:lnTo>
                    <a:pt x="10" y="40"/>
                  </a:lnTo>
                  <a:lnTo>
                    <a:pt x="13" y="33"/>
                  </a:lnTo>
                  <a:lnTo>
                    <a:pt x="18" y="27"/>
                  </a:lnTo>
                  <a:lnTo>
                    <a:pt x="23" y="22"/>
                  </a:lnTo>
                  <a:lnTo>
                    <a:pt x="28" y="17"/>
                  </a:lnTo>
                  <a:lnTo>
                    <a:pt x="34" y="12"/>
                  </a:lnTo>
                  <a:lnTo>
                    <a:pt x="41"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2"/>
                  </a:lnTo>
                  <a:lnTo>
                    <a:pt x="137" y="27"/>
                  </a:lnTo>
                  <a:lnTo>
                    <a:pt x="141" y="33"/>
                  </a:lnTo>
                  <a:lnTo>
                    <a:pt x="145" y="40"/>
                  </a:lnTo>
                  <a:lnTo>
                    <a:pt x="148" y="47"/>
                  </a:lnTo>
                  <a:lnTo>
                    <a:pt x="150"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9" name="Freeform 2151">
              <a:extLst>
                <a:ext uri="{FF2B5EF4-FFF2-40B4-BE49-F238E27FC236}">
                  <a16:creationId xmlns:a16="http://schemas.microsoft.com/office/drawing/2014/main" id="{4512F3BF-69C3-4215-9BE8-400779743A1B}"/>
                </a:ext>
              </a:extLst>
            </p:cNvPr>
            <p:cNvSpPr>
              <a:spLocks/>
            </p:cNvSpPr>
            <p:nvPr/>
          </p:nvSpPr>
          <p:spPr bwMode="auto">
            <a:xfrm>
              <a:off x="6777038" y="3392488"/>
              <a:ext cx="47625" cy="47625"/>
            </a:xfrm>
            <a:custGeom>
              <a:avLst/>
              <a:gdLst>
                <a:gd name="T0" fmla="*/ 154 w 154"/>
                <a:gd name="T1" fmla="*/ 77 h 154"/>
                <a:gd name="T2" fmla="*/ 153 w 154"/>
                <a:gd name="T3" fmla="*/ 93 h 154"/>
                <a:gd name="T4" fmla="*/ 148 w 154"/>
                <a:gd name="T5" fmla="*/ 107 h 154"/>
                <a:gd name="T6" fmla="*/ 141 w 154"/>
                <a:gd name="T7" fmla="*/ 120 h 154"/>
                <a:gd name="T8" fmla="*/ 132 w 154"/>
                <a:gd name="T9" fmla="*/ 131 h 154"/>
                <a:gd name="T10" fmla="*/ 121 w 154"/>
                <a:gd name="T11" fmla="*/ 141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1 w 154"/>
                <a:gd name="T23" fmla="*/ 144 h 154"/>
                <a:gd name="T24" fmla="*/ 28 w 154"/>
                <a:gd name="T25" fmla="*/ 136 h 154"/>
                <a:gd name="T26" fmla="*/ 18 w 154"/>
                <a:gd name="T27" fmla="*/ 126 h 154"/>
                <a:gd name="T28" fmla="*/ 10 w 154"/>
                <a:gd name="T29" fmla="*/ 113 h 154"/>
                <a:gd name="T30" fmla="*/ 4 w 154"/>
                <a:gd name="T31" fmla="*/ 99 h 154"/>
                <a:gd name="T32" fmla="*/ 0 w 154"/>
                <a:gd name="T33" fmla="*/ 85 h 154"/>
                <a:gd name="T34" fmla="*/ 0 w 154"/>
                <a:gd name="T35" fmla="*/ 77 h 154"/>
                <a:gd name="T36" fmla="*/ 2 w 154"/>
                <a:gd name="T37" fmla="*/ 62 h 154"/>
                <a:gd name="T38" fmla="*/ 6 w 154"/>
                <a:gd name="T39" fmla="*/ 47 h 154"/>
                <a:gd name="T40" fmla="*/ 13 w 154"/>
                <a:gd name="T41" fmla="*/ 34 h 154"/>
                <a:gd name="T42" fmla="*/ 23 w 154"/>
                <a:gd name="T43" fmla="*/ 23 h 154"/>
                <a:gd name="T44" fmla="*/ 34 w 154"/>
                <a:gd name="T45" fmla="*/ 14 h 154"/>
                <a:gd name="T46" fmla="*/ 47 w 154"/>
                <a:gd name="T47" fmla="*/ 6 h 154"/>
                <a:gd name="T48" fmla="*/ 62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7 w 154"/>
                <a:gd name="T61" fmla="*/ 28 h 154"/>
                <a:gd name="T62" fmla="*/ 145 w 154"/>
                <a:gd name="T63" fmla="*/ 40 h 154"/>
                <a:gd name="T64" fmla="*/ 150 w 154"/>
                <a:gd name="T65" fmla="*/ 54 h 154"/>
                <a:gd name="T66" fmla="*/ 154 w 154"/>
                <a:gd name="T67" fmla="*/ 68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0" y="99"/>
                  </a:lnTo>
                  <a:lnTo>
                    <a:pt x="148" y="107"/>
                  </a:lnTo>
                  <a:lnTo>
                    <a:pt x="145" y="113"/>
                  </a:lnTo>
                  <a:lnTo>
                    <a:pt x="141" y="120"/>
                  </a:lnTo>
                  <a:lnTo>
                    <a:pt x="137" y="126"/>
                  </a:lnTo>
                  <a:lnTo>
                    <a:pt x="132" y="131"/>
                  </a:lnTo>
                  <a:lnTo>
                    <a:pt x="126" y="136"/>
                  </a:lnTo>
                  <a:lnTo>
                    <a:pt x="121" y="141"/>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1" y="144"/>
                  </a:lnTo>
                  <a:lnTo>
                    <a:pt x="34" y="141"/>
                  </a:lnTo>
                  <a:lnTo>
                    <a:pt x="28" y="136"/>
                  </a:lnTo>
                  <a:lnTo>
                    <a:pt x="23" y="131"/>
                  </a:lnTo>
                  <a:lnTo>
                    <a:pt x="18" y="126"/>
                  </a:lnTo>
                  <a:lnTo>
                    <a:pt x="13" y="120"/>
                  </a:lnTo>
                  <a:lnTo>
                    <a:pt x="10" y="113"/>
                  </a:lnTo>
                  <a:lnTo>
                    <a:pt x="6" y="107"/>
                  </a:lnTo>
                  <a:lnTo>
                    <a:pt x="4" y="99"/>
                  </a:lnTo>
                  <a:lnTo>
                    <a:pt x="2" y="93"/>
                  </a:lnTo>
                  <a:lnTo>
                    <a:pt x="0" y="85"/>
                  </a:lnTo>
                  <a:lnTo>
                    <a:pt x="0" y="77"/>
                  </a:lnTo>
                  <a:lnTo>
                    <a:pt x="0" y="77"/>
                  </a:lnTo>
                  <a:lnTo>
                    <a:pt x="0" y="68"/>
                  </a:lnTo>
                  <a:lnTo>
                    <a:pt x="2" y="62"/>
                  </a:lnTo>
                  <a:lnTo>
                    <a:pt x="4" y="54"/>
                  </a:lnTo>
                  <a:lnTo>
                    <a:pt x="6" y="47"/>
                  </a:lnTo>
                  <a:lnTo>
                    <a:pt x="10" y="40"/>
                  </a:lnTo>
                  <a:lnTo>
                    <a:pt x="13" y="34"/>
                  </a:lnTo>
                  <a:lnTo>
                    <a:pt x="18" y="28"/>
                  </a:lnTo>
                  <a:lnTo>
                    <a:pt x="23" y="23"/>
                  </a:lnTo>
                  <a:lnTo>
                    <a:pt x="28" y="17"/>
                  </a:lnTo>
                  <a:lnTo>
                    <a:pt x="34" y="14"/>
                  </a:lnTo>
                  <a:lnTo>
                    <a:pt x="41"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4"/>
                  </a:lnTo>
                  <a:lnTo>
                    <a:pt x="126" y="17"/>
                  </a:lnTo>
                  <a:lnTo>
                    <a:pt x="132" y="23"/>
                  </a:lnTo>
                  <a:lnTo>
                    <a:pt x="137" y="28"/>
                  </a:lnTo>
                  <a:lnTo>
                    <a:pt x="141" y="34"/>
                  </a:lnTo>
                  <a:lnTo>
                    <a:pt x="145" y="40"/>
                  </a:lnTo>
                  <a:lnTo>
                    <a:pt x="148" y="47"/>
                  </a:lnTo>
                  <a:lnTo>
                    <a:pt x="150" y="54"/>
                  </a:lnTo>
                  <a:lnTo>
                    <a:pt x="153" y="62"/>
                  </a:lnTo>
                  <a:lnTo>
                    <a:pt x="154" y="68"/>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0" name="Freeform 2152">
              <a:extLst>
                <a:ext uri="{FF2B5EF4-FFF2-40B4-BE49-F238E27FC236}">
                  <a16:creationId xmlns:a16="http://schemas.microsoft.com/office/drawing/2014/main" id="{BA3EB1F2-847B-4BDE-98BA-BF289B7CE9BA}"/>
                </a:ext>
              </a:extLst>
            </p:cNvPr>
            <p:cNvSpPr>
              <a:spLocks/>
            </p:cNvSpPr>
            <p:nvPr/>
          </p:nvSpPr>
          <p:spPr bwMode="auto">
            <a:xfrm>
              <a:off x="6705600" y="3452813"/>
              <a:ext cx="49213" cy="47625"/>
            </a:xfrm>
            <a:custGeom>
              <a:avLst/>
              <a:gdLst>
                <a:gd name="T0" fmla="*/ 154 w 154"/>
                <a:gd name="T1" fmla="*/ 76 h 154"/>
                <a:gd name="T2" fmla="*/ 153 w 154"/>
                <a:gd name="T3" fmla="*/ 92 h 154"/>
                <a:gd name="T4" fmla="*/ 148 w 154"/>
                <a:gd name="T5" fmla="*/ 107 h 154"/>
                <a:gd name="T6" fmla="*/ 141 w 154"/>
                <a:gd name="T7" fmla="*/ 120 h 154"/>
                <a:gd name="T8" fmla="*/ 132 w 154"/>
                <a:gd name="T9" fmla="*/ 131 h 154"/>
                <a:gd name="T10" fmla="*/ 121 w 154"/>
                <a:gd name="T11" fmla="*/ 141 h 154"/>
                <a:gd name="T12" fmla="*/ 107 w 154"/>
                <a:gd name="T13" fmla="*/ 149 h 154"/>
                <a:gd name="T14" fmla="*/ 93 w 154"/>
                <a:gd name="T15" fmla="*/ 152 h 154"/>
                <a:gd name="T16" fmla="*/ 77 w 154"/>
                <a:gd name="T17" fmla="*/ 154 h 154"/>
                <a:gd name="T18" fmla="*/ 69 w 154"/>
                <a:gd name="T19" fmla="*/ 154 h 154"/>
                <a:gd name="T20" fmla="*/ 54 w 154"/>
                <a:gd name="T21" fmla="*/ 151 h 154"/>
                <a:gd name="T22" fmla="*/ 41 w 154"/>
                <a:gd name="T23" fmla="*/ 145 h 154"/>
                <a:gd name="T24" fmla="*/ 28 w 154"/>
                <a:gd name="T25" fmla="*/ 136 h 154"/>
                <a:gd name="T26" fmla="*/ 18 w 154"/>
                <a:gd name="T27" fmla="*/ 126 h 154"/>
                <a:gd name="T28" fmla="*/ 10 w 154"/>
                <a:gd name="T29" fmla="*/ 114 h 154"/>
                <a:gd name="T30" fmla="*/ 4 w 154"/>
                <a:gd name="T31" fmla="*/ 99 h 154"/>
                <a:gd name="T32" fmla="*/ 0 w 154"/>
                <a:gd name="T33" fmla="*/ 84 h 154"/>
                <a:gd name="T34" fmla="*/ 0 w 154"/>
                <a:gd name="T35" fmla="*/ 76 h 154"/>
                <a:gd name="T36" fmla="*/ 2 w 154"/>
                <a:gd name="T37" fmla="*/ 62 h 154"/>
                <a:gd name="T38" fmla="*/ 6 w 154"/>
                <a:gd name="T39" fmla="*/ 47 h 154"/>
                <a:gd name="T40" fmla="*/ 13 w 154"/>
                <a:gd name="T41" fmla="*/ 34 h 154"/>
                <a:gd name="T42" fmla="*/ 22 w 154"/>
                <a:gd name="T43" fmla="*/ 23 h 154"/>
                <a:gd name="T44" fmla="*/ 34 w 154"/>
                <a:gd name="T45" fmla="*/ 14 h 154"/>
                <a:gd name="T46" fmla="*/ 47 w 154"/>
                <a:gd name="T47" fmla="*/ 6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7 w 154"/>
                <a:gd name="T61" fmla="*/ 28 h 154"/>
                <a:gd name="T62" fmla="*/ 145 w 154"/>
                <a:gd name="T63" fmla="*/ 40 h 154"/>
                <a:gd name="T64" fmla="*/ 150 w 154"/>
                <a:gd name="T65" fmla="*/ 54 h 154"/>
                <a:gd name="T66" fmla="*/ 154 w 154"/>
                <a:gd name="T67" fmla="*/ 70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0" y="99"/>
                  </a:lnTo>
                  <a:lnTo>
                    <a:pt x="148" y="107"/>
                  </a:lnTo>
                  <a:lnTo>
                    <a:pt x="145" y="114"/>
                  </a:lnTo>
                  <a:lnTo>
                    <a:pt x="141" y="120"/>
                  </a:lnTo>
                  <a:lnTo>
                    <a:pt x="137" y="126"/>
                  </a:lnTo>
                  <a:lnTo>
                    <a:pt x="132" y="131"/>
                  </a:lnTo>
                  <a:lnTo>
                    <a:pt x="126" y="136"/>
                  </a:lnTo>
                  <a:lnTo>
                    <a:pt x="121" y="141"/>
                  </a:lnTo>
                  <a:lnTo>
                    <a:pt x="114" y="145"/>
                  </a:lnTo>
                  <a:lnTo>
                    <a:pt x="107" y="149"/>
                  </a:lnTo>
                  <a:lnTo>
                    <a:pt x="100" y="151"/>
                  </a:lnTo>
                  <a:lnTo>
                    <a:pt x="93" y="152"/>
                  </a:lnTo>
                  <a:lnTo>
                    <a:pt x="85" y="154"/>
                  </a:lnTo>
                  <a:lnTo>
                    <a:pt x="77" y="154"/>
                  </a:lnTo>
                  <a:lnTo>
                    <a:pt x="77" y="154"/>
                  </a:lnTo>
                  <a:lnTo>
                    <a:pt x="69" y="154"/>
                  </a:lnTo>
                  <a:lnTo>
                    <a:pt x="61" y="152"/>
                  </a:lnTo>
                  <a:lnTo>
                    <a:pt x="54" y="151"/>
                  </a:lnTo>
                  <a:lnTo>
                    <a:pt x="47" y="149"/>
                  </a:lnTo>
                  <a:lnTo>
                    <a:pt x="41" y="145"/>
                  </a:lnTo>
                  <a:lnTo>
                    <a:pt x="34" y="141"/>
                  </a:lnTo>
                  <a:lnTo>
                    <a:pt x="28" y="136"/>
                  </a:lnTo>
                  <a:lnTo>
                    <a:pt x="22" y="131"/>
                  </a:lnTo>
                  <a:lnTo>
                    <a:pt x="18" y="126"/>
                  </a:lnTo>
                  <a:lnTo>
                    <a:pt x="13" y="120"/>
                  </a:lnTo>
                  <a:lnTo>
                    <a:pt x="10" y="114"/>
                  </a:lnTo>
                  <a:lnTo>
                    <a:pt x="6" y="107"/>
                  </a:lnTo>
                  <a:lnTo>
                    <a:pt x="4" y="99"/>
                  </a:lnTo>
                  <a:lnTo>
                    <a:pt x="2" y="92"/>
                  </a:lnTo>
                  <a:lnTo>
                    <a:pt x="0" y="84"/>
                  </a:lnTo>
                  <a:lnTo>
                    <a:pt x="0" y="76"/>
                  </a:lnTo>
                  <a:lnTo>
                    <a:pt x="0" y="76"/>
                  </a:lnTo>
                  <a:lnTo>
                    <a:pt x="0" y="70"/>
                  </a:lnTo>
                  <a:lnTo>
                    <a:pt x="2" y="62"/>
                  </a:lnTo>
                  <a:lnTo>
                    <a:pt x="4" y="54"/>
                  </a:lnTo>
                  <a:lnTo>
                    <a:pt x="6" y="47"/>
                  </a:lnTo>
                  <a:lnTo>
                    <a:pt x="10" y="40"/>
                  </a:lnTo>
                  <a:lnTo>
                    <a:pt x="13" y="34"/>
                  </a:lnTo>
                  <a:lnTo>
                    <a:pt x="18" y="28"/>
                  </a:lnTo>
                  <a:lnTo>
                    <a:pt x="22" y="23"/>
                  </a:lnTo>
                  <a:lnTo>
                    <a:pt x="28" y="18"/>
                  </a:lnTo>
                  <a:lnTo>
                    <a:pt x="34" y="14"/>
                  </a:lnTo>
                  <a:lnTo>
                    <a:pt x="41" y="9"/>
                  </a:lnTo>
                  <a:lnTo>
                    <a:pt x="47" y="6"/>
                  </a:lnTo>
                  <a:lnTo>
                    <a:pt x="54" y="3"/>
                  </a:lnTo>
                  <a:lnTo>
                    <a:pt x="61" y="2"/>
                  </a:lnTo>
                  <a:lnTo>
                    <a:pt x="69" y="1"/>
                  </a:lnTo>
                  <a:lnTo>
                    <a:pt x="77" y="0"/>
                  </a:lnTo>
                  <a:lnTo>
                    <a:pt x="77" y="0"/>
                  </a:lnTo>
                  <a:lnTo>
                    <a:pt x="85" y="1"/>
                  </a:lnTo>
                  <a:lnTo>
                    <a:pt x="93" y="2"/>
                  </a:lnTo>
                  <a:lnTo>
                    <a:pt x="100" y="3"/>
                  </a:lnTo>
                  <a:lnTo>
                    <a:pt x="107" y="6"/>
                  </a:lnTo>
                  <a:lnTo>
                    <a:pt x="114" y="9"/>
                  </a:lnTo>
                  <a:lnTo>
                    <a:pt x="121" y="14"/>
                  </a:lnTo>
                  <a:lnTo>
                    <a:pt x="126" y="18"/>
                  </a:lnTo>
                  <a:lnTo>
                    <a:pt x="132" y="23"/>
                  </a:lnTo>
                  <a:lnTo>
                    <a:pt x="137" y="28"/>
                  </a:lnTo>
                  <a:lnTo>
                    <a:pt x="141" y="34"/>
                  </a:lnTo>
                  <a:lnTo>
                    <a:pt x="145" y="40"/>
                  </a:lnTo>
                  <a:lnTo>
                    <a:pt x="148" y="47"/>
                  </a:lnTo>
                  <a:lnTo>
                    <a:pt x="150" y="54"/>
                  </a:lnTo>
                  <a:lnTo>
                    <a:pt x="153" y="62"/>
                  </a:lnTo>
                  <a:lnTo>
                    <a:pt x="154" y="70"/>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1" name="Freeform 2153">
              <a:extLst>
                <a:ext uri="{FF2B5EF4-FFF2-40B4-BE49-F238E27FC236}">
                  <a16:creationId xmlns:a16="http://schemas.microsoft.com/office/drawing/2014/main" id="{0E14AF54-26EB-4302-A3E8-CC025A048F6B}"/>
                </a:ext>
              </a:extLst>
            </p:cNvPr>
            <p:cNvSpPr>
              <a:spLocks/>
            </p:cNvSpPr>
            <p:nvPr/>
          </p:nvSpPr>
          <p:spPr bwMode="auto">
            <a:xfrm>
              <a:off x="6777038" y="3460750"/>
              <a:ext cx="47625" cy="49213"/>
            </a:xfrm>
            <a:custGeom>
              <a:avLst/>
              <a:gdLst>
                <a:gd name="T0" fmla="*/ 154 w 154"/>
                <a:gd name="T1" fmla="*/ 78 h 155"/>
                <a:gd name="T2" fmla="*/ 153 w 154"/>
                <a:gd name="T3" fmla="*/ 93 h 155"/>
                <a:gd name="T4" fmla="*/ 148 w 154"/>
                <a:gd name="T5" fmla="*/ 108 h 155"/>
                <a:gd name="T6" fmla="*/ 141 w 154"/>
                <a:gd name="T7" fmla="*/ 121 h 155"/>
                <a:gd name="T8" fmla="*/ 132 w 154"/>
                <a:gd name="T9" fmla="*/ 132 h 155"/>
                <a:gd name="T10" fmla="*/ 121 w 154"/>
                <a:gd name="T11" fmla="*/ 141 h 155"/>
                <a:gd name="T12" fmla="*/ 107 w 154"/>
                <a:gd name="T13" fmla="*/ 149 h 155"/>
                <a:gd name="T14" fmla="*/ 93 w 154"/>
                <a:gd name="T15" fmla="*/ 154 h 155"/>
                <a:gd name="T16" fmla="*/ 77 w 154"/>
                <a:gd name="T17" fmla="*/ 155 h 155"/>
                <a:gd name="T18" fmla="*/ 69 w 154"/>
                <a:gd name="T19" fmla="*/ 155 h 155"/>
                <a:gd name="T20" fmla="*/ 54 w 154"/>
                <a:gd name="T21" fmla="*/ 151 h 155"/>
                <a:gd name="T22" fmla="*/ 41 w 154"/>
                <a:gd name="T23" fmla="*/ 146 h 155"/>
                <a:gd name="T24" fmla="*/ 28 w 154"/>
                <a:gd name="T25" fmla="*/ 138 h 155"/>
                <a:gd name="T26" fmla="*/ 18 w 154"/>
                <a:gd name="T27" fmla="*/ 126 h 155"/>
                <a:gd name="T28" fmla="*/ 10 w 154"/>
                <a:gd name="T29" fmla="*/ 115 h 155"/>
                <a:gd name="T30" fmla="*/ 4 w 154"/>
                <a:gd name="T31" fmla="*/ 101 h 155"/>
                <a:gd name="T32" fmla="*/ 0 w 154"/>
                <a:gd name="T33" fmla="*/ 86 h 155"/>
                <a:gd name="T34" fmla="*/ 0 w 154"/>
                <a:gd name="T35" fmla="*/ 78 h 155"/>
                <a:gd name="T36" fmla="*/ 2 w 154"/>
                <a:gd name="T37" fmla="*/ 62 h 155"/>
                <a:gd name="T38" fmla="*/ 6 w 154"/>
                <a:gd name="T39" fmla="*/ 48 h 155"/>
                <a:gd name="T40" fmla="*/ 13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2 h 155"/>
                <a:gd name="T54" fmla="*/ 100 w 154"/>
                <a:gd name="T55" fmla="*/ 4 h 155"/>
                <a:gd name="T56" fmla="*/ 114 w 154"/>
                <a:gd name="T57" fmla="*/ 10 h 155"/>
                <a:gd name="T58" fmla="*/ 126 w 154"/>
                <a:gd name="T59" fmla="*/ 19 h 155"/>
                <a:gd name="T60" fmla="*/ 137 w 154"/>
                <a:gd name="T61" fmla="*/ 29 h 155"/>
                <a:gd name="T62" fmla="*/ 145 w 154"/>
                <a:gd name="T63" fmla="*/ 42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0" y="101"/>
                  </a:lnTo>
                  <a:lnTo>
                    <a:pt x="148" y="108"/>
                  </a:lnTo>
                  <a:lnTo>
                    <a:pt x="145" y="115"/>
                  </a:lnTo>
                  <a:lnTo>
                    <a:pt x="141" y="121"/>
                  </a:lnTo>
                  <a:lnTo>
                    <a:pt x="137" y="126"/>
                  </a:lnTo>
                  <a:lnTo>
                    <a:pt x="132" y="132"/>
                  </a:lnTo>
                  <a:lnTo>
                    <a:pt x="126" y="138"/>
                  </a:lnTo>
                  <a:lnTo>
                    <a:pt x="121" y="141"/>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1" y="146"/>
                  </a:lnTo>
                  <a:lnTo>
                    <a:pt x="34" y="141"/>
                  </a:lnTo>
                  <a:lnTo>
                    <a:pt x="28" y="138"/>
                  </a:lnTo>
                  <a:lnTo>
                    <a:pt x="23" y="132"/>
                  </a:lnTo>
                  <a:lnTo>
                    <a:pt x="18" y="126"/>
                  </a:lnTo>
                  <a:lnTo>
                    <a:pt x="13" y="121"/>
                  </a:lnTo>
                  <a:lnTo>
                    <a:pt x="10" y="115"/>
                  </a:lnTo>
                  <a:lnTo>
                    <a:pt x="6" y="108"/>
                  </a:lnTo>
                  <a:lnTo>
                    <a:pt x="4" y="101"/>
                  </a:lnTo>
                  <a:lnTo>
                    <a:pt x="2" y="93"/>
                  </a:lnTo>
                  <a:lnTo>
                    <a:pt x="0" y="86"/>
                  </a:lnTo>
                  <a:lnTo>
                    <a:pt x="0" y="78"/>
                  </a:lnTo>
                  <a:lnTo>
                    <a:pt x="0" y="78"/>
                  </a:lnTo>
                  <a:lnTo>
                    <a:pt x="0" y="70"/>
                  </a:lnTo>
                  <a:lnTo>
                    <a:pt x="2" y="62"/>
                  </a:lnTo>
                  <a:lnTo>
                    <a:pt x="4" y="55"/>
                  </a:lnTo>
                  <a:lnTo>
                    <a:pt x="6" y="48"/>
                  </a:lnTo>
                  <a:lnTo>
                    <a:pt x="10" y="42"/>
                  </a:lnTo>
                  <a:lnTo>
                    <a:pt x="13" y="35"/>
                  </a:lnTo>
                  <a:lnTo>
                    <a:pt x="18" y="29"/>
                  </a:lnTo>
                  <a:lnTo>
                    <a:pt x="23" y="23"/>
                  </a:lnTo>
                  <a:lnTo>
                    <a:pt x="28" y="19"/>
                  </a:lnTo>
                  <a:lnTo>
                    <a:pt x="34" y="14"/>
                  </a:lnTo>
                  <a:lnTo>
                    <a:pt x="41" y="10"/>
                  </a:lnTo>
                  <a:lnTo>
                    <a:pt x="47" y="7"/>
                  </a:lnTo>
                  <a:lnTo>
                    <a:pt x="54" y="4"/>
                  </a:lnTo>
                  <a:lnTo>
                    <a:pt x="62" y="3"/>
                  </a:lnTo>
                  <a:lnTo>
                    <a:pt x="69" y="2"/>
                  </a:lnTo>
                  <a:lnTo>
                    <a:pt x="77" y="0"/>
                  </a:lnTo>
                  <a:lnTo>
                    <a:pt x="77" y="0"/>
                  </a:lnTo>
                  <a:lnTo>
                    <a:pt x="85" y="2"/>
                  </a:lnTo>
                  <a:lnTo>
                    <a:pt x="93" y="3"/>
                  </a:lnTo>
                  <a:lnTo>
                    <a:pt x="100" y="4"/>
                  </a:lnTo>
                  <a:lnTo>
                    <a:pt x="107" y="7"/>
                  </a:lnTo>
                  <a:lnTo>
                    <a:pt x="114" y="10"/>
                  </a:lnTo>
                  <a:lnTo>
                    <a:pt x="121" y="14"/>
                  </a:lnTo>
                  <a:lnTo>
                    <a:pt x="126" y="19"/>
                  </a:lnTo>
                  <a:lnTo>
                    <a:pt x="132" y="23"/>
                  </a:lnTo>
                  <a:lnTo>
                    <a:pt x="137" y="29"/>
                  </a:lnTo>
                  <a:lnTo>
                    <a:pt x="141" y="35"/>
                  </a:lnTo>
                  <a:lnTo>
                    <a:pt x="145" y="42"/>
                  </a:lnTo>
                  <a:lnTo>
                    <a:pt x="148" y="48"/>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2" name="Freeform 2154">
              <a:extLst>
                <a:ext uri="{FF2B5EF4-FFF2-40B4-BE49-F238E27FC236}">
                  <a16:creationId xmlns:a16="http://schemas.microsoft.com/office/drawing/2014/main" id="{90F3B711-4B2A-4CA6-B8F7-1D9350DE1398}"/>
                </a:ext>
              </a:extLst>
            </p:cNvPr>
            <p:cNvSpPr>
              <a:spLocks/>
            </p:cNvSpPr>
            <p:nvPr/>
          </p:nvSpPr>
          <p:spPr bwMode="auto">
            <a:xfrm>
              <a:off x="6981825" y="3179763"/>
              <a:ext cx="47625" cy="49213"/>
            </a:xfrm>
            <a:custGeom>
              <a:avLst/>
              <a:gdLst>
                <a:gd name="T0" fmla="*/ 154 w 154"/>
                <a:gd name="T1" fmla="*/ 77 h 155"/>
                <a:gd name="T2" fmla="*/ 153 w 154"/>
                <a:gd name="T3" fmla="*/ 93 h 155"/>
                <a:gd name="T4" fmla="*/ 149 w 154"/>
                <a:gd name="T5" fmla="*/ 108 h 155"/>
                <a:gd name="T6" fmla="*/ 141 w 154"/>
                <a:gd name="T7" fmla="*/ 121 h 155"/>
                <a:gd name="T8" fmla="*/ 131 w 154"/>
                <a:gd name="T9" fmla="*/ 132 h 155"/>
                <a:gd name="T10" fmla="*/ 120 w 154"/>
                <a:gd name="T11" fmla="*/ 141 h 155"/>
                <a:gd name="T12" fmla="*/ 107 w 154"/>
                <a:gd name="T13" fmla="*/ 148 h 155"/>
                <a:gd name="T14" fmla="*/ 92 w 154"/>
                <a:gd name="T15" fmla="*/ 153 h 155"/>
                <a:gd name="T16" fmla="*/ 78 w 154"/>
                <a:gd name="T17" fmla="*/ 155 h 155"/>
                <a:gd name="T18" fmla="*/ 70 w 154"/>
                <a:gd name="T19" fmla="*/ 154 h 155"/>
                <a:gd name="T20" fmla="*/ 55 w 154"/>
                <a:gd name="T21" fmla="*/ 151 h 155"/>
                <a:gd name="T22" fmla="*/ 41 w 154"/>
                <a:gd name="T23" fmla="*/ 146 h 155"/>
                <a:gd name="T24" fmla="*/ 28 w 154"/>
                <a:gd name="T25" fmla="*/ 137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3 w 154"/>
                <a:gd name="T41" fmla="*/ 35 h 155"/>
                <a:gd name="T42" fmla="*/ 23 w 154"/>
                <a:gd name="T43" fmla="*/ 23 h 155"/>
                <a:gd name="T44" fmla="*/ 34 w 154"/>
                <a:gd name="T45" fmla="*/ 14 h 155"/>
                <a:gd name="T46" fmla="*/ 47 w 154"/>
                <a:gd name="T47" fmla="*/ 6 h 155"/>
                <a:gd name="T48" fmla="*/ 62 w 154"/>
                <a:gd name="T49" fmla="*/ 3 h 155"/>
                <a:gd name="T50" fmla="*/ 78 w 154"/>
                <a:gd name="T51" fmla="*/ 0 h 155"/>
                <a:gd name="T52" fmla="*/ 86 w 154"/>
                <a:gd name="T53" fmla="*/ 2 h 155"/>
                <a:gd name="T54" fmla="*/ 100 w 154"/>
                <a:gd name="T55" fmla="*/ 4 h 155"/>
                <a:gd name="T56" fmla="*/ 114 w 154"/>
                <a:gd name="T57" fmla="*/ 10 h 155"/>
                <a:gd name="T58" fmla="*/ 127 w 154"/>
                <a:gd name="T59" fmla="*/ 19 h 155"/>
                <a:gd name="T60" fmla="*/ 137 w 154"/>
                <a:gd name="T61" fmla="*/ 29 h 155"/>
                <a:gd name="T62" fmla="*/ 145 w 154"/>
                <a:gd name="T63" fmla="*/ 41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4"/>
                  </a:lnTo>
                  <a:lnTo>
                    <a:pt x="141" y="121"/>
                  </a:lnTo>
                  <a:lnTo>
                    <a:pt x="137" y="126"/>
                  </a:lnTo>
                  <a:lnTo>
                    <a:pt x="131" y="132"/>
                  </a:lnTo>
                  <a:lnTo>
                    <a:pt x="127" y="137"/>
                  </a:lnTo>
                  <a:lnTo>
                    <a:pt x="120" y="141"/>
                  </a:lnTo>
                  <a:lnTo>
                    <a:pt x="114" y="146"/>
                  </a:lnTo>
                  <a:lnTo>
                    <a:pt x="107" y="148"/>
                  </a:lnTo>
                  <a:lnTo>
                    <a:pt x="100" y="151"/>
                  </a:lnTo>
                  <a:lnTo>
                    <a:pt x="92" y="153"/>
                  </a:lnTo>
                  <a:lnTo>
                    <a:pt x="86" y="154"/>
                  </a:lnTo>
                  <a:lnTo>
                    <a:pt x="78" y="155"/>
                  </a:lnTo>
                  <a:lnTo>
                    <a:pt x="78" y="155"/>
                  </a:lnTo>
                  <a:lnTo>
                    <a:pt x="70" y="154"/>
                  </a:lnTo>
                  <a:lnTo>
                    <a:pt x="62" y="153"/>
                  </a:lnTo>
                  <a:lnTo>
                    <a:pt x="55" y="151"/>
                  </a:lnTo>
                  <a:lnTo>
                    <a:pt x="47" y="148"/>
                  </a:lnTo>
                  <a:lnTo>
                    <a:pt x="41" y="146"/>
                  </a:lnTo>
                  <a:lnTo>
                    <a:pt x="34" y="141"/>
                  </a:lnTo>
                  <a:lnTo>
                    <a:pt x="28" y="137"/>
                  </a:lnTo>
                  <a:lnTo>
                    <a:pt x="23" y="132"/>
                  </a:lnTo>
                  <a:lnTo>
                    <a:pt x="18" y="126"/>
                  </a:lnTo>
                  <a:lnTo>
                    <a:pt x="13" y="121"/>
                  </a:lnTo>
                  <a:lnTo>
                    <a:pt x="9" y="114"/>
                  </a:lnTo>
                  <a:lnTo>
                    <a:pt x="7" y="108"/>
                  </a:lnTo>
                  <a:lnTo>
                    <a:pt x="3" y="100"/>
                  </a:lnTo>
                  <a:lnTo>
                    <a:pt x="2" y="93"/>
                  </a:lnTo>
                  <a:lnTo>
                    <a:pt x="1" y="85"/>
                  </a:lnTo>
                  <a:lnTo>
                    <a:pt x="0" y="77"/>
                  </a:lnTo>
                  <a:lnTo>
                    <a:pt x="0" y="77"/>
                  </a:lnTo>
                  <a:lnTo>
                    <a:pt x="1" y="70"/>
                  </a:lnTo>
                  <a:lnTo>
                    <a:pt x="2" y="62"/>
                  </a:lnTo>
                  <a:lnTo>
                    <a:pt x="3" y="54"/>
                  </a:lnTo>
                  <a:lnTo>
                    <a:pt x="7" y="47"/>
                  </a:lnTo>
                  <a:lnTo>
                    <a:pt x="9" y="41"/>
                  </a:lnTo>
                  <a:lnTo>
                    <a:pt x="13" y="35"/>
                  </a:lnTo>
                  <a:lnTo>
                    <a:pt x="18" y="29"/>
                  </a:lnTo>
                  <a:lnTo>
                    <a:pt x="23" y="23"/>
                  </a:lnTo>
                  <a:lnTo>
                    <a:pt x="28" y="19"/>
                  </a:lnTo>
                  <a:lnTo>
                    <a:pt x="34" y="14"/>
                  </a:lnTo>
                  <a:lnTo>
                    <a:pt x="41" y="10"/>
                  </a:lnTo>
                  <a:lnTo>
                    <a:pt x="47" y="6"/>
                  </a:lnTo>
                  <a:lnTo>
                    <a:pt x="55" y="4"/>
                  </a:lnTo>
                  <a:lnTo>
                    <a:pt x="62" y="3"/>
                  </a:lnTo>
                  <a:lnTo>
                    <a:pt x="70" y="2"/>
                  </a:lnTo>
                  <a:lnTo>
                    <a:pt x="78" y="0"/>
                  </a:lnTo>
                  <a:lnTo>
                    <a:pt x="78" y="0"/>
                  </a:lnTo>
                  <a:lnTo>
                    <a:pt x="86" y="2"/>
                  </a:lnTo>
                  <a:lnTo>
                    <a:pt x="92" y="3"/>
                  </a:lnTo>
                  <a:lnTo>
                    <a:pt x="100" y="4"/>
                  </a:lnTo>
                  <a:lnTo>
                    <a:pt x="107" y="6"/>
                  </a:lnTo>
                  <a:lnTo>
                    <a:pt x="114" y="10"/>
                  </a:lnTo>
                  <a:lnTo>
                    <a:pt x="120" y="14"/>
                  </a:lnTo>
                  <a:lnTo>
                    <a:pt x="127" y="19"/>
                  </a:lnTo>
                  <a:lnTo>
                    <a:pt x="131" y="23"/>
                  </a:lnTo>
                  <a:lnTo>
                    <a:pt x="137" y="29"/>
                  </a:lnTo>
                  <a:lnTo>
                    <a:pt x="141" y="35"/>
                  </a:lnTo>
                  <a:lnTo>
                    <a:pt x="145" y="41"/>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3" name="Freeform 2155">
              <a:extLst>
                <a:ext uri="{FF2B5EF4-FFF2-40B4-BE49-F238E27FC236}">
                  <a16:creationId xmlns:a16="http://schemas.microsoft.com/office/drawing/2014/main" id="{42734D41-FBBA-4711-B8FE-526EB59FA6F4}"/>
                </a:ext>
              </a:extLst>
            </p:cNvPr>
            <p:cNvSpPr>
              <a:spLocks/>
            </p:cNvSpPr>
            <p:nvPr/>
          </p:nvSpPr>
          <p:spPr bwMode="auto">
            <a:xfrm>
              <a:off x="6981825" y="3249613"/>
              <a:ext cx="47625" cy="49213"/>
            </a:xfrm>
            <a:custGeom>
              <a:avLst/>
              <a:gdLst>
                <a:gd name="T0" fmla="*/ 154 w 154"/>
                <a:gd name="T1" fmla="*/ 78 h 155"/>
                <a:gd name="T2" fmla="*/ 153 w 154"/>
                <a:gd name="T3" fmla="*/ 93 h 155"/>
                <a:gd name="T4" fmla="*/ 149 w 154"/>
                <a:gd name="T5" fmla="*/ 108 h 155"/>
                <a:gd name="T6" fmla="*/ 141 w 154"/>
                <a:gd name="T7" fmla="*/ 121 h 155"/>
                <a:gd name="T8" fmla="*/ 131 w 154"/>
                <a:gd name="T9" fmla="*/ 132 h 155"/>
                <a:gd name="T10" fmla="*/ 120 w 154"/>
                <a:gd name="T11" fmla="*/ 142 h 155"/>
                <a:gd name="T12" fmla="*/ 107 w 154"/>
                <a:gd name="T13" fmla="*/ 149 h 155"/>
                <a:gd name="T14" fmla="*/ 92 w 154"/>
                <a:gd name="T15" fmla="*/ 154 h 155"/>
                <a:gd name="T16" fmla="*/ 78 w 154"/>
                <a:gd name="T17" fmla="*/ 155 h 155"/>
                <a:gd name="T18" fmla="*/ 70 w 154"/>
                <a:gd name="T19" fmla="*/ 155 h 155"/>
                <a:gd name="T20" fmla="*/ 55 w 154"/>
                <a:gd name="T21" fmla="*/ 151 h 155"/>
                <a:gd name="T22" fmla="*/ 41 w 154"/>
                <a:gd name="T23" fmla="*/ 146 h 155"/>
                <a:gd name="T24" fmla="*/ 28 w 154"/>
                <a:gd name="T25" fmla="*/ 138 h 155"/>
                <a:gd name="T26" fmla="*/ 18 w 154"/>
                <a:gd name="T27" fmla="*/ 127 h 155"/>
                <a:gd name="T28" fmla="*/ 9 w 154"/>
                <a:gd name="T29" fmla="*/ 115 h 155"/>
                <a:gd name="T30" fmla="*/ 3 w 154"/>
                <a:gd name="T31" fmla="*/ 101 h 155"/>
                <a:gd name="T32" fmla="*/ 1 w 154"/>
                <a:gd name="T33" fmla="*/ 86 h 155"/>
                <a:gd name="T34" fmla="*/ 0 w 154"/>
                <a:gd name="T35" fmla="*/ 78 h 155"/>
                <a:gd name="T36" fmla="*/ 2 w 154"/>
                <a:gd name="T37" fmla="*/ 62 h 155"/>
                <a:gd name="T38" fmla="*/ 7 w 154"/>
                <a:gd name="T39" fmla="*/ 48 h 155"/>
                <a:gd name="T40" fmla="*/ 13 w 154"/>
                <a:gd name="T41" fmla="*/ 35 h 155"/>
                <a:gd name="T42" fmla="*/ 23 w 154"/>
                <a:gd name="T43" fmla="*/ 23 h 155"/>
                <a:gd name="T44" fmla="*/ 34 w 154"/>
                <a:gd name="T45" fmla="*/ 14 h 155"/>
                <a:gd name="T46" fmla="*/ 47 w 154"/>
                <a:gd name="T47" fmla="*/ 7 h 155"/>
                <a:gd name="T48" fmla="*/ 62 w 154"/>
                <a:gd name="T49" fmla="*/ 3 h 155"/>
                <a:gd name="T50" fmla="*/ 78 w 154"/>
                <a:gd name="T51" fmla="*/ 0 h 155"/>
                <a:gd name="T52" fmla="*/ 86 w 154"/>
                <a:gd name="T53" fmla="*/ 2 h 155"/>
                <a:gd name="T54" fmla="*/ 100 w 154"/>
                <a:gd name="T55" fmla="*/ 4 h 155"/>
                <a:gd name="T56" fmla="*/ 114 w 154"/>
                <a:gd name="T57" fmla="*/ 11 h 155"/>
                <a:gd name="T58" fmla="*/ 127 w 154"/>
                <a:gd name="T59" fmla="*/ 19 h 155"/>
                <a:gd name="T60" fmla="*/ 137 w 154"/>
                <a:gd name="T61" fmla="*/ 29 h 155"/>
                <a:gd name="T62" fmla="*/ 145 w 154"/>
                <a:gd name="T63" fmla="*/ 42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9" y="108"/>
                  </a:lnTo>
                  <a:lnTo>
                    <a:pt x="145" y="115"/>
                  </a:lnTo>
                  <a:lnTo>
                    <a:pt x="141" y="121"/>
                  </a:lnTo>
                  <a:lnTo>
                    <a:pt x="137" y="127"/>
                  </a:lnTo>
                  <a:lnTo>
                    <a:pt x="131" y="132"/>
                  </a:lnTo>
                  <a:lnTo>
                    <a:pt x="127" y="138"/>
                  </a:lnTo>
                  <a:lnTo>
                    <a:pt x="120" y="142"/>
                  </a:lnTo>
                  <a:lnTo>
                    <a:pt x="114" y="146"/>
                  </a:lnTo>
                  <a:lnTo>
                    <a:pt x="107" y="149"/>
                  </a:lnTo>
                  <a:lnTo>
                    <a:pt x="100" y="151"/>
                  </a:lnTo>
                  <a:lnTo>
                    <a:pt x="92" y="154"/>
                  </a:lnTo>
                  <a:lnTo>
                    <a:pt x="86" y="155"/>
                  </a:lnTo>
                  <a:lnTo>
                    <a:pt x="78" y="155"/>
                  </a:lnTo>
                  <a:lnTo>
                    <a:pt x="78" y="155"/>
                  </a:lnTo>
                  <a:lnTo>
                    <a:pt x="70" y="155"/>
                  </a:lnTo>
                  <a:lnTo>
                    <a:pt x="62" y="154"/>
                  </a:lnTo>
                  <a:lnTo>
                    <a:pt x="55" y="151"/>
                  </a:lnTo>
                  <a:lnTo>
                    <a:pt x="47" y="149"/>
                  </a:lnTo>
                  <a:lnTo>
                    <a:pt x="41" y="146"/>
                  </a:lnTo>
                  <a:lnTo>
                    <a:pt x="34" y="142"/>
                  </a:lnTo>
                  <a:lnTo>
                    <a:pt x="28" y="138"/>
                  </a:lnTo>
                  <a:lnTo>
                    <a:pt x="23" y="132"/>
                  </a:lnTo>
                  <a:lnTo>
                    <a:pt x="18" y="127"/>
                  </a:lnTo>
                  <a:lnTo>
                    <a:pt x="13"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3" y="35"/>
                  </a:lnTo>
                  <a:lnTo>
                    <a:pt x="18" y="29"/>
                  </a:lnTo>
                  <a:lnTo>
                    <a:pt x="23" y="23"/>
                  </a:lnTo>
                  <a:lnTo>
                    <a:pt x="28" y="19"/>
                  </a:lnTo>
                  <a:lnTo>
                    <a:pt x="34" y="14"/>
                  </a:lnTo>
                  <a:lnTo>
                    <a:pt x="41" y="11"/>
                  </a:lnTo>
                  <a:lnTo>
                    <a:pt x="47" y="7"/>
                  </a:lnTo>
                  <a:lnTo>
                    <a:pt x="55" y="4"/>
                  </a:lnTo>
                  <a:lnTo>
                    <a:pt x="62" y="3"/>
                  </a:lnTo>
                  <a:lnTo>
                    <a:pt x="70" y="2"/>
                  </a:lnTo>
                  <a:lnTo>
                    <a:pt x="78" y="0"/>
                  </a:lnTo>
                  <a:lnTo>
                    <a:pt x="78" y="0"/>
                  </a:lnTo>
                  <a:lnTo>
                    <a:pt x="86" y="2"/>
                  </a:lnTo>
                  <a:lnTo>
                    <a:pt x="92" y="3"/>
                  </a:lnTo>
                  <a:lnTo>
                    <a:pt x="100" y="4"/>
                  </a:lnTo>
                  <a:lnTo>
                    <a:pt x="107" y="7"/>
                  </a:lnTo>
                  <a:lnTo>
                    <a:pt x="114" y="11"/>
                  </a:lnTo>
                  <a:lnTo>
                    <a:pt x="120" y="14"/>
                  </a:lnTo>
                  <a:lnTo>
                    <a:pt x="127" y="19"/>
                  </a:lnTo>
                  <a:lnTo>
                    <a:pt x="131" y="23"/>
                  </a:lnTo>
                  <a:lnTo>
                    <a:pt x="137" y="29"/>
                  </a:lnTo>
                  <a:lnTo>
                    <a:pt x="141" y="35"/>
                  </a:lnTo>
                  <a:lnTo>
                    <a:pt x="145" y="42"/>
                  </a:lnTo>
                  <a:lnTo>
                    <a:pt x="149"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4" name="Freeform 2156">
              <a:extLst>
                <a:ext uri="{FF2B5EF4-FFF2-40B4-BE49-F238E27FC236}">
                  <a16:creationId xmlns:a16="http://schemas.microsoft.com/office/drawing/2014/main" id="{888F58F1-0572-4877-B460-1A5777EDEB29}"/>
                </a:ext>
              </a:extLst>
            </p:cNvPr>
            <p:cNvSpPr>
              <a:spLocks/>
            </p:cNvSpPr>
            <p:nvPr/>
          </p:nvSpPr>
          <p:spPr bwMode="auto">
            <a:xfrm>
              <a:off x="6981825" y="3321050"/>
              <a:ext cx="47625" cy="49213"/>
            </a:xfrm>
            <a:custGeom>
              <a:avLst/>
              <a:gdLst>
                <a:gd name="T0" fmla="*/ 154 w 154"/>
                <a:gd name="T1" fmla="*/ 76 h 154"/>
                <a:gd name="T2" fmla="*/ 153 w 154"/>
                <a:gd name="T3" fmla="*/ 92 h 154"/>
                <a:gd name="T4" fmla="*/ 149 w 154"/>
                <a:gd name="T5" fmla="*/ 106 h 154"/>
                <a:gd name="T6" fmla="*/ 141 w 154"/>
                <a:gd name="T7" fmla="*/ 120 h 154"/>
                <a:gd name="T8" fmla="*/ 131 w 154"/>
                <a:gd name="T9" fmla="*/ 131 h 154"/>
                <a:gd name="T10" fmla="*/ 120 w 154"/>
                <a:gd name="T11" fmla="*/ 140 h 154"/>
                <a:gd name="T12" fmla="*/ 107 w 154"/>
                <a:gd name="T13" fmla="*/ 147 h 154"/>
                <a:gd name="T14" fmla="*/ 92 w 154"/>
                <a:gd name="T15" fmla="*/ 152 h 154"/>
                <a:gd name="T16" fmla="*/ 78 w 154"/>
                <a:gd name="T17" fmla="*/ 154 h 154"/>
                <a:gd name="T18" fmla="*/ 70 w 154"/>
                <a:gd name="T19" fmla="*/ 153 h 154"/>
                <a:gd name="T20" fmla="*/ 55 w 154"/>
                <a:gd name="T21" fmla="*/ 149 h 154"/>
                <a:gd name="T22" fmla="*/ 41 w 154"/>
                <a:gd name="T23" fmla="*/ 144 h 154"/>
                <a:gd name="T24" fmla="*/ 28 w 154"/>
                <a:gd name="T25" fmla="*/ 136 h 154"/>
                <a:gd name="T26" fmla="*/ 18 w 154"/>
                <a:gd name="T27" fmla="*/ 125 h 154"/>
                <a:gd name="T28" fmla="*/ 9 w 154"/>
                <a:gd name="T29" fmla="*/ 113 h 154"/>
                <a:gd name="T30" fmla="*/ 3 w 154"/>
                <a:gd name="T31" fmla="*/ 99 h 154"/>
                <a:gd name="T32" fmla="*/ 1 w 154"/>
                <a:gd name="T33" fmla="*/ 84 h 154"/>
                <a:gd name="T34" fmla="*/ 0 w 154"/>
                <a:gd name="T35" fmla="*/ 76 h 154"/>
                <a:gd name="T36" fmla="*/ 2 w 154"/>
                <a:gd name="T37" fmla="*/ 61 h 154"/>
                <a:gd name="T38" fmla="*/ 7 w 154"/>
                <a:gd name="T39" fmla="*/ 46 h 154"/>
                <a:gd name="T40" fmla="*/ 13 w 154"/>
                <a:gd name="T41" fmla="*/ 34 h 154"/>
                <a:gd name="T42" fmla="*/ 23 w 154"/>
                <a:gd name="T43" fmla="*/ 22 h 154"/>
                <a:gd name="T44" fmla="*/ 34 w 154"/>
                <a:gd name="T45" fmla="*/ 12 h 154"/>
                <a:gd name="T46" fmla="*/ 47 w 154"/>
                <a:gd name="T47" fmla="*/ 5 h 154"/>
                <a:gd name="T48" fmla="*/ 62 w 154"/>
                <a:gd name="T49" fmla="*/ 1 h 154"/>
                <a:gd name="T50" fmla="*/ 78 w 154"/>
                <a:gd name="T51" fmla="*/ 0 h 154"/>
                <a:gd name="T52" fmla="*/ 86 w 154"/>
                <a:gd name="T53" fmla="*/ 0 h 154"/>
                <a:gd name="T54" fmla="*/ 100 w 154"/>
                <a:gd name="T55" fmla="*/ 3 h 154"/>
                <a:gd name="T56" fmla="*/ 114 w 154"/>
                <a:gd name="T57" fmla="*/ 9 h 154"/>
                <a:gd name="T58" fmla="*/ 127 w 154"/>
                <a:gd name="T59" fmla="*/ 17 h 154"/>
                <a:gd name="T60" fmla="*/ 137 w 154"/>
                <a:gd name="T61" fmla="*/ 27 h 154"/>
                <a:gd name="T62" fmla="*/ 145 w 154"/>
                <a:gd name="T63" fmla="*/ 40 h 154"/>
                <a:gd name="T64" fmla="*/ 151 w 154"/>
                <a:gd name="T65" fmla="*/ 53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99"/>
                  </a:lnTo>
                  <a:lnTo>
                    <a:pt x="149" y="106"/>
                  </a:lnTo>
                  <a:lnTo>
                    <a:pt x="145" y="113"/>
                  </a:lnTo>
                  <a:lnTo>
                    <a:pt x="141" y="120"/>
                  </a:lnTo>
                  <a:lnTo>
                    <a:pt x="137" y="125"/>
                  </a:lnTo>
                  <a:lnTo>
                    <a:pt x="131" y="131"/>
                  </a:lnTo>
                  <a:lnTo>
                    <a:pt x="127" y="136"/>
                  </a:lnTo>
                  <a:lnTo>
                    <a:pt x="120" y="140"/>
                  </a:lnTo>
                  <a:lnTo>
                    <a:pt x="114" y="144"/>
                  </a:lnTo>
                  <a:lnTo>
                    <a:pt x="107" y="147"/>
                  </a:lnTo>
                  <a:lnTo>
                    <a:pt x="100" y="149"/>
                  </a:lnTo>
                  <a:lnTo>
                    <a:pt x="92" y="152"/>
                  </a:lnTo>
                  <a:lnTo>
                    <a:pt x="86" y="153"/>
                  </a:lnTo>
                  <a:lnTo>
                    <a:pt x="78" y="154"/>
                  </a:lnTo>
                  <a:lnTo>
                    <a:pt x="78" y="154"/>
                  </a:lnTo>
                  <a:lnTo>
                    <a:pt x="70" y="153"/>
                  </a:lnTo>
                  <a:lnTo>
                    <a:pt x="62" y="152"/>
                  </a:lnTo>
                  <a:lnTo>
                    <a:pt x="55" y="149"/>
                  </a:lnTo>
                  <a:lnTo>
                    <a:pt x="47" y="147"/>
                  </a:lnTo>
                  <a:lnTo>
                    <a:pt x="41" y="144"/>
                  </a:lnTo>
                  <a:lnTo>
                    <a:pt x="34" y="140"/>
                  </a:lnTo>
                  <a:lnTo>
                    <a:pt x="28" y="136"/>
                  </a:lnTo>
                  <a:lnTo>
                    <a:pt x="23" y="131"/>
                  </a:lnTo>
                  <a:lnTo>
                    <a:pt x="18" y="125"/>
                  </a:lnTo>
                  <a:lnTo>
                    <a:pt x="13" y="120"/>
                  </a:lnTo>
                  <a:lnTo>
                    <a:pt x="9" y="113"/>
                  </a:lnTo>
                  <a:lnTo>
                    <a:pt x="7" y="106"/>
                  </a:lnTo>
                  <a:lnTo>
                    <a:pt x="3" y="99"/>
                  </a:lnTo>
                  <a:lnTo>
                    <a:pt x="2" y="92"/>
                  </a:lnTo>
                  <a:lnTo>
                    <a:pt x="1" y="84"/>
                  </a:lnTo>
                  <a:lnTo>
                    <a:pt x="0" y="76"/>
                  </a:lnTo>
                  <a:lnTo>
                    <a:pt x="0" y="76"/>
                  </a:lnTo>
                  <a:lnTo>
                    <a:pt x="1" y="68"/>
                  </a:lnTo>
                  <a:lnTo>
                    <a:pt x="2" y="61"/>
                  </a:lnTo>
                  <a:lnTo>
                    <a:pt x="3" y="53"/>
                  </a:lnTo>
                  <a:lnTo>
                    <a:pt x="7" y="46"/>
                  </a:lnTo>
                  <a:lnTo>
                    <a:pt x="9" y="40"/>
                  </a:lnTo>
                  <a:lnTo>
                    <a:pt x="13" y="34"/>
                  </a:lnTo>
                  <a:lnTo>
                    <a:pt x="18" y="27"/>
                  </a:lnTo>
                  <a:lnTo>
                    <a:pt x="23" y="22"/>
                  </a:lnTo>
                  <a:lnTo>
                    <a:pt x="28" y="17"/>
                  </a:lnTo>
                  <a:lnTo>
                    <a:pt x="34" y="12"/>
                  </a:lnTo>
                  <a:lnTo>
                    <a:pt x="41" y="9"/>
                  </a:lnTo>
                  <a:lnTo>
                    <a:pt x="47" y="5"/>
                  </a:lnTo>
                  <a:lnTo>
                    <a:pt x="55" y="3"/>
                  </a:lnTo>
                  <a:lnTo>
                    <a:pt x="62" y="1"/>
                  </a:lnTo>
                  <a:lnTo>
                    <a:pt x="70" y="0"/>
                  </a:lnTo>
                  <a:lnTo>
                    <a:pt x="78" y="0"/>
                  </a:lnTo>
                  <a:lnTo>
                    <a:pt x="78" y="0"/>
                  </a:lnTo>
                  <a:lnTo>
                    <a:pt x="86" y="0"/>
                  </a:lnTo>
                  <a:lnTo>
                    <a:pt x="92" y="1"/>
                  </a:lnTo>
                  <a:lnTo>
                    <a:pt x="100" y="3"/>
                  </a:lnTo>
                  <a:lnTo>
                    <a:pt x="107" y="5"/>
                  </a:lnTo>
                  <a:lnTo>
                    <a:pt x="114" y="9"/>
                  </a:lnTo>
                  <a:lnTo>
                    <a:pt x="120" y="12"/>
                  </a:lnTo>
                  <a:lnTo>
                    <a:pt x="127" y="17"/>
                  </a:lnTo>
                  <a:lnTo>
                    <a:pt x="131" y="22"/>
                  </a:lnTo>
                  <a:lnTo>
                    <a:pt x="137" y="27"/>
                  </a:lnTo>
                  <a:lnTo>
                    <a:pt x="141" y="34"/>
                  </a:lnTo>
                  <a:lnTo>
                    <a:pt x="145" y="40"/>
                  </a:lnTo>
                  <a:lnTo>
                    <a:pt x="149" y="46"/>
                  </a:lnTo>
                  <a:lnTo>
                    <a:pt x="151" y="53"/>
                  </a:lnTo>
                  <a:lnTo>
                    <a:pt x="153"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5" name="Freeform 2157">
              <a:extLst>
                <a:ext uri="{FF2B5EF4-FFF2-40B4-BE49-F238E27FC236}">
                  <a16:creationId xmlns:a16="http://schemas.microsoft.com/office/drawing/2014/main" id="{C4DD5A7E-790E-4F54-BD2A-DFB4C4C640BE}"/>
                </a:ext>
              </a:extLst>
            </p:cNvPr>
            <p:cNvSpPr>
              <a:spLocks/>
            </p:cNvSpPr>
            <p:nvPr/>
          </p:nvSpPr>
          <p:spPr bwMode="auto">
            <a:xfrm>
              <a:off x="6981825" y="3390900"/>
              <a:ext cx="47625" cy="49213"/>
            </a:xfrm>
            <a:custGeom>
              <a:avLst/>
              <a:gdLst>
                <a:gd name="T0" fmla="*/ 154 w 154"/>
                <a:gd name="T1" fmla="*/ 77 h 154"/>
                <a:gd name="T2" fmla="*/ 153 w 154"/>
                <a:gd name="T3" fmla="*/ 92 h 154"/>
                <a:gd name="T4" fmla="*/ 149 w 154"/>
                <a:gd name="T5" fmla="*/ 107 h 154"/>
                <a:gd name="T6" fmla="*/ 141 w 154"/>
                <a:gd name="T7" fmla="*/ 120 h 154"/>
                <a:gd name="T8" fmla="*/ 131 w 154"/>
                <a:gd name="T9" fmla="*/ 131 h 154"/>
                <a:gd name="T10" fmla="*/ 120 w 154"/>
                <a:gd name="T11" fmla="*/ 140 h 154"/>
                <a:gd name="T12" fmla="*/ 107 w 154"/>
                <a:gd name="T13" fmla="*/ 148 h 154"/>
                <a:gd name="T14" fmla="*/ 92 w 154"/>
                <a:gd name="T15" fmla="*/ 153 h 154"/>
                <a:gd name="T16" fmla="*/ 78 w 154"/>
                <a:gd name="T17" fmla="*/ 154 h 154"/>
                <a:gd name="T18" fmla="*/ 70 w 154"/>
                <a:gd name="T19" fmla="*/ 154 h 154"/>
                <a:gd name="T20" fmla="*/ 55 w 154"/>
                <a:gd name="T21" fmla="*/ 151 h 154"/>
                <a:gd name="T22" fmla="*/ 41 w 154"/>
                <a:gd name="T23" fmla="*/ 145 h 154"/>
                <a:gd name="T24" fmla="*/ 28 w 154"/>
                <a:gd name="T25" fmla="*/ 137 h 154"/>
                <a:gd name="T26" fmla="*/ 18 w 154"/>
                <a:gd name="T27" fmla="*/ 125 h 154"/>
                <a:gd name="T28" fmla="*/ 9 w 154"/>
                <a:gd name="T29" fmla="*/ 114 h 154"/>
                <a:gd name="T30" fmla="*/ 3 w 154"/>
                <a:gd name="T31" fmla="*/ 100 h 154"/>
                <a:gd name="T32" fmla="*/ 1 w 154"/>
                <a:gd name="T33" fmla="*/ 84 h 154"/>
                <a:gd name="T34" fmla="*/ 0 w 154"/>
                <a:gd name="T35" fmla="*/ 77 h 154"/>
                <a:gd name="T36" fmla="*/ 2 w 154"/>
                <a:gd name="T37" fmla="*/ 61 h 154"/>
                <a:gd name="T38" fmla="*/ 7 w 154"/>
                <a:gd name="T39" fmla="*/ 46 h 154"/>
                <a:gd name="T40" fmla="*/ 13 w 154"/>
                <a:gd name="T41" fmla="*/ 34 h 154"/>
                <a:gd name="T42" fmla="*/ 23 w 154"/>
                <a:gd name="T43" fmla="*/ 22 h 154"/>
                <a:gd name="T44" fmla="*/ 34 w 154"/>
                <a:gd name="T45" fmla="*/ 13 h 154"/>
                <a:gd name="T46" fmla="*/ 47 w 154"/>
                <a:gd name="T47" fmla="*/ 6 h 154"/>
                <a:gd name="T48" fmla="*/ 62 w 154"/>
                <a:gd name="T49" fmla="*/ 2 h 154"/>
                <a:gd name="T50" fmla="*/ 78 w 154"/>
                <a:gd name="T51" fmla="*/ 0 h 154"/>
                <a:gd name="T52" fmla="*/ 86 w 154"/>
                <a:gd name="T53" fmla="*/ 1 h 154"/>
                <a:gd name="T54" fmla="*/ 100 w 154"/>
                <a:gd name="T55" fmla="*/ 3 h 154"/>
                <a:gd name="T56" fmla="*/ 114 w 154"/>
                <a:gd name="T57" fmla="*/ 9 h 154"/>
                <a:gd name="T58" fmla="*/ 127 w 154"/>
                <a:gd name="T59" fmla="*/ 18 h 154"/>
                <a:gd name="T60" fmla="*/ 137 w 154"/>
                <a:gd name="T61" fmla="*/ 28 h 154"/>
                <a:gd name="T62" fmla="*/ 145 w 154"/>
                <a:gd name="T63" fmla="*/ 41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3" y="92"/>
                  </a:lnTo>
                  <a:lnTo>
                    <a:pt x="151" y="100"/>
                  </a:lnTo>
                  <a:lnTo>
                    <a:pt x="149" y="107"/>
                  </a:lnTo>
                  <a:lnTo>
                    <a:pt x="145" y="114"/>
                  </a:lnTo>
                  <a:lnTo>
                    <a:pt x="141" y="120"/>
                  </a:lnTo>
                  <a:lnTo>
                    <a:pt x="137" y="125"/>
                  </a:lnTo>
                  <a:lnTo>
                    <a:pt x="131" y="131"/>
                  </a:lnTo>
                  <a:lnTo>
                    <a:pt x="127" y="137"/>
                  </a:lnTo>
                  <a:lnTo>
                    <a:pt x="120" y="140"/>
                  </a:lnTo>
                  <a:lnTo>
                    <a:pt x="114" y="145"/>
                  </a:lnTo>
                  <a:lnTo>
                    <a:pt x="107" y="148"/>
                  </a:lnTo>
                  <a:lnTo>
                    <a:pt x="100" y="151"/>
                  </a:lnTo>
                  <a:lnTo>
                    <a:pt x="92" y="153"/>
                  </a:lnTo>
                  <a:lnTo>
                    <a:pt x="86" y="154"/>
                  </a:lnTo>
                  <a:lnTo>
                    <a:pt x="78" y="154"/>
                  </a:lnTo>
                  <a:lnTo>
                    <a:pt x="78" y="154"/>
                  </a:lnTo>
                  <a:lnTo>
                    <a:pt x="70" y="154"/>
                  </a:lnTo>
                  <a:lnTo>
                    <a:pt x="62" y="153"/>
                  </a:lnTo>
                  <a:lnTo>
                    <a:pt x="55" y="151"/>
                  </a:lnTo>
                  <a:lnTo>
                    <a:pt x="47" y="148"/>
                  </a:lnTo>
                  <a:lnTo>
                    <a:pt x="41" y="145"/>
                  </a:lnTo>
                  <a:lnTo>
                    <a:pt x="34" y="140"/>
                  </a:lnTo>
                  <a:lnTo>
                    <a:pt x="28" y="137"/>
                  </a:lnTo>
                  <a:lnTo>
                    <a:pt x="23" y="131"/>
                  </a:lnTo>
                  <a:lnTo>
                    <a:pt x="18" y="125"/>
                  </a:lnTo>
                  <a:lnTo>
                    <a:pt x="13" y="120"/>
                  </a:lnTo>
                  <a:lnTo>
                    <a:pt x="9" y="114"/>
                  </a:lnTo>
                  <a:lnTo>
                    <a:pt x="7" y="107"/>
                  </a:lnTo>
                  <a:lnTo>
                    <a:pt x="3" y="100"/>
                  </a:lnTo>
                  <a:lnTo>
                    <a:pt x="2" y="92"/>
                  </a:lnTo>
                  <a:lnTo>
                    <a:pt x="1" y="84"/>
                  </a:lnTo>
                  <a:lnTo>
                    <a:pt x="0" y="77"/>
                  </a:lnTo>
                  <a:lnTo>
                    <a:pt x="0" y="77"/>
                  </a:lnTo>
                  <a:lnTo>
                    <a:pt x="1" y="69"/>
                  </a:lnTo>
                  <a:lnTo>
                    <a:pt x="2" y="61"/>
                  </a:lnTo>
                  <a:lnTo>
                    <a:pt x="3" y="54"/>
                  </a:lnTo>
                  <a:lnTo>
                    <a:pt x="7" y="46"/>
                  </a:lnTo>
                  <a:lnTo>
                    <a:pt x="9" y="41"/>
                  </a:lnTo>
                  <a:lnTo>
                    <a:pt x="13" y="34"/>
                  </a:lnTo>
                  <a:lnTo>
                    <a:pt x="18" y="28"/>
                  </a:lnTo>
                  <a:lnTo>
                    <a:pt x="23" y="22"/>
                  </a:lnTo>
                  <a:lnTo>
                    <a:pt x="28" y="18"/>
                  </a:lnTo>
                  <a:lnTo>
                    <a:pt x="34" y="13"/>
                  </a:lnTo>
                  <a:lnTo>
                    <a:pt x="41" y="9"/>
                  </a:lnTo>
                  <a:lnTo>
                    <a:pt x="47" y="6"/>
                  </a:lnTo>
                  <a:lnTo>
                    <a:pt x="55" y="3"/>
                  </a:lnTo>
                  <a:lnTo>
                    <a:pt x="62" y="2"/>
                  </a:lnTo>
                  <a:lnTo>
                    <a:pt x="70" y="1"/>
                  </a:lnTo>
                  <a:lnTo>
                    <a:pt x="78" y="0"/>
                  </a:lnTo>
                  <a:lnTo>
                    <a:pt x="78" y="0"/>
                  </a:lnTo>
                  <a:lnTo>
                    <a:pt x="86" y="1"/>
                  </a:lnTo>
                  <a:lnTo>
                    <a:pt x="92" y="2"/>
                  </a:lnTo>
                  <a:lnTo>
                    <a:pt x="100" y="3"/>
                  </a:lnTo>
                  <a:lnTo>
                    <a:pt x="107" y="6"/>
                  </a:lnTo>
                  <a:lnTo>
                    <a:pt x="114" y="9"/>
                  </a:lnTo>
                  <a:lnTo>
                    <a:pt x="120" y="13"/>
                  </a:lnTo>
                  <a:lnTo>
                    <a:pt x="127" y="18"/>
                  </a:lnTo>
                  <a:lnTo>
                    <a:pt x="131" y="22"/>
                  </a:lnTo>
                  <a:lnTo>
                    <a:pt x="137" y="28"/>
                  </a:lnTo>
                  <a:lnTo>
                    <a:pt x="141" y="34"/>
                  </a:lnTo>
                  <a:lnTo>
                    <a:pt x="145" y="41"/>
                  </a:lnTo>
                  <a:lnTo>
                    <a:pt x="149" y="46"/>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6" name="Freeform 2158">
              <a:extLst>
                <a:ext uri="{FF2B5EF4-FFF2-40B4-BE49-F238E27FC236}">
                  <a16:creationId xmlns:a16="http://schemas.microsoft.com/office/drawing/2014/main" id="{F9E15075-803A-4629-BFFF-57F1E79F9DEC}"/>
                </a:ext>
              </a:extLst>
            </p:cNvPr>
            <p:cNvSpPr>
              <a:spLocks/>
            </p:cNvSpPr>
            <p:nvPr/>
          </p:nvSpPr>
          <p:spPr bwMode="auto">
            <a:xfrm>
              <a:off x="6981825" y="3457575"/>
              <a:ext cx="47625" cy="49213"/>
            </a:xfrm>
            <a:custGeom>
              <a:avLst/>
              <a:gdLst>
                <a:gd name="T0" fmla="*/ 154 w 154"/>
                <a:gd name="T1" fmla="*/ 78 h 155"/>
                <a:gd name="T2" fmla="*/ 153 w 154"/>
                <a:gd name="T3" fmla="*/ 93 h 155"/>
                <a:gd name="T4" fmla="*/ 149 w 154"/>
                <a:gd name="T5" fmla="*/ 108 h 155"/>
                <a:gd name="T6" fmla="*/ 141 w 154"/>
                <a:gd name="T7" fmla="*/ 120 h 155"/>
                <a:gd name="T8" fmla="*/ 131 w 154"/>
                <a:gd name="T9" fmla="*/ 132 h 155"/>
                <a:gd name="T10" fmla="*/ 120 w 154"/>
                <a:gd name="T11" fmla="*/ 142 h 155"/>
                <a:gd name="T12" fmla="*/ 107 w 154"/>
                <a:gd name="T13" fmla="*/ 149 h 155"/>
                <a:gd name="T14" fmla="*/ 92 w 154"/>
                <a:gd name="T15" fmla="*/ 153 h 155"/>
                <a:gd name="T16" fmla="*/ 78 w 154"/>
                <a:gd name="T17" fmla="*/ 155 h 155"/>
                <a:gd name="T18" fmla="*/ 70 w 154"/>
                <a:gd name="T19" fmla="*/ 155 h 155"/>
                <a:gd name="T20" fmla="*/ 55 w 154"/>
                <a:gd name="T21" fmla="*/ 151 h 155"/>
                <a:gd name="T22" fmla="*/ 41 w 154"/>
                <a:gd name="T23" fmla="*/ 145 h 155"/>
                <a:gd name="T24" fmla="*/ 28 w 154"/>
                <a:gd name="T25" fmla="*/ 137 h 155"/>
                <a:gd name="T26" fmla="*/ 18 w 154"/>
                <a:gd name="T27" fmla="*/ 127 h 155"/>
                <a:gd name="T28" fmla="*/ 9 w 154"/>
                <a:gd name="T29" fmla="*/ 115 h 155"/>
                <a:gd name="T30" fmla="*/ 3 w 154"/>
                <a:gd name="T31" fmla="*/ 101 h 155"/>
                <a:gd name="T32" fmla="*/ 1 w 154"/>
                <a:gd name="T33" fmla="*/ 86 h 155"/>
                <a:gd name="T34" fmla="*/ 0 w 154"/>
                <a:gd name="T35" fmla="*/ 78 h 155"/>
                <a:gd name="T36" fmla="*/ 2 w 154"/>
                <a:gd name="T37" fmla="*/ 62 h 155"/>
                <a:gd name="T38" fmla="*/ 7 w 154"/>
                <a:gd name="T39" fmla="*/ 48 h 155"/>
                <a:gd name="T40" fmla="*/ 13 w 154"/>
                <a:gd name="T41" fmla="*/ 34 h 155"/>
                <a:gd name="T42" fmla="*/ 23 w 154"/>
                <a:gd name="T43" fmla="*/ 23 h 155"/>
                <a:gd name="T44" fmla="*/ 34 w 154"/>
                <a:gd name="T45" fmla="*/ 14 h 155"/>
                <a:gd name="T46" fmla="*/ 47 w 154"/>
                <a:gd name="T47" fmla="*/ 7 h 155"/>
                <a:gd name="T48" fmla="*/ 62 w 154"/>
                <a:gd name="T49" fmla="*/ 2 h 155"/>
                <a:gd name="T50" fmla="*/ 78 w 154"/>
                <a:gd name="T51" fmla="*/ 0 h 155"/>
                <a:gd name="T52" fmla="*/ 86 w 154"/>
                <a:gd name="T53" fmla="*/ 1 h 155"/>
                <a:gd name="T54" fmla="*/ 100 w 154"/>
                <a:gd name="T55" fmla="*/ 5 h 155"/>
                <a:gd name="T56" fmla="*/ 114 w 154"/>
                <a:gd name="T57" fmla="*/ 10 h 155"/>
                <a:gd name="T58" fmla="*/ 127 w 154"/>
                <a:gd name="T59" fmla="*/ 18 h 155"/>
                <a:gd name="T60" fmla="*/ 137 w 154"/>
                <a:gd name="T61" fmla="*/ 29 h 155"/>
                <a:gd name="T62" fmla="*/ 145 w 154"/>
                <a:gd name="T63" fmla="*/ 41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9" y="108"/>
                  </a:lnTo>
                  <a:lnTo>
                    <a:pt x="145" y="115"/>
                  </a:lnTo>
                  <a:lnTo>
                    <a:pt x="141" y="120"/>
                  </a:lnTo>
                  <a:lnTo>
                    <a:pt x="137" y="127"/>
                  </a:lnTo>
                  <a:lnTo>
                    <a:pt x="131" y="132"/>
                  </a:lnTo>
                  <a:lnTo>
                    <a:pt x="127" y="137"/>
                  </a:lnTo>
                  <a:lnTo>
                    <a:pt x="120" y="142"/>
                  </a:lnTo>
                  <a:lnTo>
                    <a:pt x="114" y="145"/>
                  </a:lnTo>
                  <a:lnTo>
                    <a:pt x="107" y="149"/>
                  </a:lnTo>
                  <a:lnTo>
                    <a:pt x="100" y="151"/>
                  </a:lnTo>
                  <a:lnTo>
                    <a:pt x="92" y="153"/>
                  </a:lnTo>
                  <a:lnTo>
                    <a:pt x="86" y="155"/>
                  </a:lnTo>
                  <a:lnTo>
                    <a:pt x="78" y="155"/>
                  </a:lnTo>
                  <a:lnTo>
                    <a:pt x="78" y="155"/>
                  </a:lnTo>
                  <a:lnTo>
                    <a:pt x="70" y="155"/>
                  </a:lnTo>
                  <a:lnTo>
                    <a:pt x="62" y="153"/>
                  </a:lnTo>
                  <a:lnTo>
                    <a:pt x="55" y="151"/>
                  </a:lnTo>
                  <a:lnTo>
                    <a:pt x="47" y="149"/>
                  </a:lnTo>
                  <a:lnTo>
                    <a:pt x="41" y="145"/>
                  </a:lnTo>
                  <a:lnTo>
                    <a:pt x="34" y="142"/>
                  </a:lnTo>
                  <a:lnTo>
                    <a:pt x="28" y="137"/>
                  </a:lnTo>
                  <a:lnTo>
                    <a:pt x="23" y="132"/>
                  </a:lnTo>
                  <a:lnTo>
                    <a:pt x="18" y="127"/>
                  </a:lnTo>
                  <a:lnTo>
                    <a:pt x="13" y="120"/>
                  </a:lnTo>
                  <a:lnTo>
                    <a:pt x="9" y="115"/>
                  </a:lnTo>
                  <a:lnTo>
                    <a:pt x="7" y="108"/>
                  </a:lnTo>
                  <a:lnTo>
                    <a:pt x="3" y="101"/>
                  </a:lnTo>
                  <a:lnTo>
                    <a:pt x="2" y="93"/>
                  </a:lnTo>
                  <a:lnTo>
                    <a:pt x="1" y="86"/>
                  </a:lnTo>
                  <a:lnTo>
                    <a:pt x="0" y="78"/>
                  </a:lnTo>
                  <a:lnTo>
                    <a:pt x="0" y="78"/>
                  </a:lnTo>
                  <a:lnTo>
                    <a:pt x="1" y="70"/>
                  </a:lnTo>
                  <a:lnTo>
                    <a:pt x="2" y="62"/>
                  </a:lnTo>
                  <a:lnTo>
                    <a:pt x="3" y="55"/>
                  </a:lnTo>
                  <a:lnTo>
                    <a:pt x="7" y="48"/>
                  </a:lnTo>
                  <a:lnTo>
                    <a:pt x="9" y="41"/>
                  </a:lnTo>
                  <a:lnTo>
                    <a:pt x="13" y="34"/>
                  </a:lnTo>
                  <a:lnTo>
                    <a:pt x="18" y="29"/>
                  </a:lnTo>
                  <a:lnTo>
                    <a:pt x="23" y="23"/>
                  </a:lnTo>
                  <a:lnTo>
                    <a:pt x="28" y="18"/>
                  </a:lnTo>
                  <a:lnTo>
                    <a:pt x="34" y="14"/>
                  </a:lnTo>
                  <a:lnTo>
                    <a:pt x="41" y="10"/>
                  </a:lnTo>
                  <a:lnTo>
                    <a:pt x="47" y="7"/>
                  </a:lnTo>
                  <a:lnTo>
                    <a:pt x="55" y="5"/>
                  </a:lnTo>
                  <a:lnTo>
                    <a:pt x="62" y="2"/>
                  </a:lnTo>
                  <a:lnTo>
                    <a:pt x="70" y="1"/>
                  </a:lnTo>
                  <a:lnTo>
                    <a:pt x="78" y="0"/>
                  </a:lnTo>
                  <a:lnTo>
                    <a:pt x="78" y="0"/>
                  </a:lnTo>
                  <a:lnTo>
                    <a:pt x="86" y="1"/>
                  </a:lnTo>
                  <a:lnTo>
                    <a:pt x="92" y="2"/>
                  </a:lnTo>
                  <a:lnTo>
                    <a:pt x="100" y="5"/>
                  </a:lnTo>
                  <a:lnTo>
                    <a:pt x="107" y="7"/>
                  </a:lnTo>
                  <a:lnTo>
                    <a:pt x="114" y="10"/>
                  </a:lnTo>
                  <a:lnTo>
                    <a:pt x="120" y="14"/>
                  </a:lnTo>
                  <a:lnTo>
                    <a:pt x="127" y="18"/>
                  </a:lnTo>
                  <a:lnTo>
                    <a:pt x="131" y="23"/>
                  </a:lnTo>
                  <a:lnTo>
                    <a:pt x="137" y="29"/>
                  </a:lnTo>
                  <a:lnTo>
                    <a:pt x="141" y="34"/>
                  </a:lnTo>
                  <a:lnTo>
                    <a:pt x="145" y="41"/>
                  </a:lnTo>
                  <a:lnTo>
                    <a:pt x="149"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7" name="Freeform 2159">
              <a:extLst>
                <a:ext uri="{FF2B5EF4-FFF2-40B4-BE49-F238E27FC236}">
                  <a16:creationId xmlns:a16="http://schemas.microsoft.com/office/drawing/2014/main" id="{DE4A9DFD-D98F-4796-8839-2712FF3634E4}"/>
                </a:ext>
              </a:extLst>
            </p:cNvPr>
            <p:cNvSpPr>
              <a:spLocks/>
            </p:cNvSpPr>
            <p:nvPr/>
          </p:nvSpPr>
          <p:spPr bwMode="auto">
            <a:xfrm>
              <a:off x="6915150" y="3179763"/>
              <a:ext cx="49213" cy="49213"/>
            </a:xfrm>
            <a:custGeom>
              <a:avLst/>
              <a:gdLst>
                <a:gd name="T0" fmla="*/ 153 w 153"/>
                <a:gd name="T1" fmla="*/ 76 h 153"/>
                <a:gd name="T2" fmla="*/ 152 w 153"/>
                <a:gd name="T3" fmla="*/ 92 h 153"/>
                <a:gd name="T4" fmla="*/ 147 w 153"/>
                <a:gd name="T5" fmla="*/ 106 h 153"/>
                <a:gd name="T6" fmla="*/ 141 w 153"/>
                <a:gd name="T7" fmla="*/ 120 h 153"/>
                <a:gd name="T8" fmla="*/ 130 w 153"/>
                <a:gd name="T9" fmla="*/ 131 h 153"/>
                <a:gd name="T10" fmla="*/ 119 w 153"/>
                <a:gd name="T11" fmla="*/ 140 h 153"/>
                <a:gd name="T12" fmla="*/ 106 w 153"/>
                <a:gd name="T13" fmla="*/ 147 h 153"/>
                <a:gd name="T14" fmla="*/ 91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2 w 153"/>
                <a:gd name="T43" fmla="*/ 21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1" y="120"/>
                  </a:lnTo>
                  <a:lnTo>
                    <a:pt x="136" y="126"/>
                  </a:lnTo>
                  <a:lnTo>
                    <a:pt x="130" y="131"/>
                  </a:lnTo>
                  <a:lnTo>
                    <a:pt x="126" y="136"/>
                  </a:lnTo>
                  <a:lnTo>
                    <a:pt x="119" y="140"/>
                  </a:lnTo>
                  <a:lnTo>
                    <a:pt x="113" y="144"/>
                  </a:lnTo>
                  <a:lnTo>
                    <a:pt x="106" y="147"/>
                  </a:lnTo>
                  <a:lnTo>
                    <a:pt x="99" y="150"/>
                  </a:lnTo>
                  <a:lnTo>
                    <a:pt x="91" y="152"/>
                  </a:lnTo>
                  <a:lnTo>
                    <a:pt x="84" y="153"/>
                  </a:lnTo>
                  <a:lnTo>
                    <a:pt x="76" y="153"/>
                  </a:lnTo>
                  <a:lnTo>
                    <a:pt x="76" y="153"/>
                  </a:lnTo>
                  <a:lnTo>
                    <a:pt x="68" y="153"/>
                  </a:lnTo>
                  <a:lnTo>
                    <a:pt x="60" y="152"/>
                  </a:lnTo>
                  <a:lnTo>
                    <a:pt x="54" y="150"/>
                  </a:lnTo>
                  <a:lnTo>
                    <a:pt x="47" y="147"/>
                  </a:lnTo>
                  <a:lnTo>
                    <a:pt x="40" y="144"/>
                  </a:lnTo>
                  <a:lnTo>
                    <a:pt x="33" y="140"/>
                  </a:lnTo>
                  <a:lnTo>
                    <a:pt x="27" y="136"/>
                  </a:lnTo>
                  <a:lnTo>
                    <a:pt x="22"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2" y="33"/>
                  </a:lnTo>
                  <a:lnTo>
                    <a:pt x="17" y="27"/>
                  </a:lnTo>
                  <a:lnTo>
                    <a:pt x="22" y="21"/>
                  </a:lnTo>
                  <a:lnTo>
                    <a:pt x="27" y="17"/>
                  </a:lnTo>
                  <a:lnTo>
                    <a:pt x="33" y="12"/>
                  </a:lnTo>
                  <a:lnTo>
                    <a:pt x="40" y="9"/>
                  </a:lnTo>
                  <a:lnTo>
                    <a:pt x="47" y="5"/>
                  </a:lnTo>
                  <a:lnTo>
                    <a:pt x="54" y="3"/>
                  </a:lnTo>
                  <a:lnTo>
                    <a:pt x="60" y="1"/>
                  </a:lnTo>
                  <a:lnTo>
                    <a:pt x="68" y="0"/>
                  </a:lnTo>
                  <a:lnTo>
                    <a:pt x="76" y="0"/>
                  </a:lnTo>
                  <a:lnTo>
                    <a:pt x="76" y="0"/>
                  </a:lnTo>
                  <a:lnTo>
                    <a:pt x="84" y="0"/>
                  </a:lnTo>
                  <a:lnTo>
                    <a:pt x="91" y="1"/>
                  </a:lnTo>
                  <a:lnTo>
                    <a:pt x="99" y="3"/>
                  </a:lnTo>
                  <a:lnTo>
                    <a:pt x="106" y="5"/>
                  </a:lnTo>
                  <a:lnTo>
                    <a:pt x="113" y="9"/>
                  </a:lnTo>
                  <a:lnTo>
                    <a:pt x="119" y="12"/>
                  </a:lnTo>
                  <a:lnTo>
                    <a:pt x="126" y="17"/>
                  </a:lnTo>
                  <a:lnTo>
                    <a:pt x="130" y="21"/>
                  </a:lnTo>
                  <a:lnTo>
                    <a:pt x="136" y="27"/>
                  </a:lnTo>
                  <a:lnTo>
                    <a:pt x="141" y="33"/>
                  </a:lnTo>
                  <a:lnTo>
                    <a:pt x="144" y="40"/>
                  </a:lnTo>
                  <a:lnTo>
                    <a:pt x="147" y="47"/>
                  </a:lnTo>
                  <a:lnTo>
                    <a:pt x="150"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8" name="Freeform 2160">
              <a:extLst>
                <a:ext uri="{FF2B5EF4-FFF2-40B4-BE49-F238E27FC236}">
                  <a16:creationId xmlns:a16="http://schemas.microsoft.com/office/drawing/2014/main" id="{D7353F5F-201C-4106-8512-523801877A03}"/>
                </a:ext>
              </a:extLst>
            </p:cNvPr>
            <p:cNvSpPr>
              <a:spLocks/>
            </p:cNvSpPr>
            <p:nvPr/>
          </p:nvSpPr>
          <p:spPr bwMode="auto">
            <a:xfrm>
              <a:off x="6915150" y="3251200"/>
              <a:ext cx="49213" cy="47625"/>
            </a:xfrm>
            <a:custGeom>
              <a:avLst/>
              <a:gdLst>
                <a:gd name="T0" fmla="*/ 153 w 153"/>
                <a:gd name="T1" fmla="*/ 76 h 154"/>
                <a:gd name="T2" fmla="*/ 152 w 153"/>
                <a:gd name="T3" fmla="*/ 92 h 154"/>
                <a:gd name="T4" fmla="*/ 147 w 153"/>
                <a:gd name="T5" fmla="*/ 107 h 154"/>
                <a:gd name="T6" fmla="*/ 141 w 153"/>
                <a:gd name="T7" fmla="*/ 120 h 154"/>
                <a:gd name="T8" fmla="*/ 130 w 153"/>
                <a:gd name="T9" fmla="*/ 131 h 154"/>
                <a:gd name="T10" fmla="*/ 119 w 153"/>
                <a:gd name="T11" fmla="*/ 140 h 154"/>
                <a:gd name="T12" fmla="*/ 106 w 153"/>
                <a:gd name="T13" fmla="*/ 147 h 154"/>
                <a:gd name="T14" fmla="*/ 91 w 153"/>
                <a:gd name="T15" fmla="*/ 152 h 154"/>
                <a:gd name="T16" fmla="*/ 76 w 153"/>
                <a:gd name="T17" fmla="*/ 154 h 154"/>
                <a:gd name="T18" fmla="*/ 68 w 153"/>
                <a:gd name="T19" fmla="*/ 153 h 154"/>
                <a:gd name="T20" fmla="*/ 54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0 h 154"/>
                <a:gd name="T32" fmla="*/ 0 w 153"/>
                <a:gd name="T33" fmla="*/ 84 h 154"/>
                <a:gd name="T34" fmla="*/ 0 w 153"/>
                <a:gd name="T35" fmla="*/ 76 h 154"/>
                <a:gd name="T36" fmla="*/ 1 w 153"/>
                <a:gd name="T37" fmla="*/ 62 h 154"/>
                <a:gd name="T38" fmla="*/ 5 w 153"/>
                <a:gd name="T39" fmla="*/ 47 h 154"/>
                <a:gd name="T40" fmla="*/ 12 w 153"/>
                <a:gd name="T41" fmla="*/ 34 h 154"/>
                <a:gd name="T42" fmla="*/ 22 w 153"/>
                <a:gd name="T43" fmla="*/ 23 h 154"/>
                <a:gd name="T44" fmla="*/ 33 w 153"/>
                <a:gd name="T45" fmla="*/ 13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4 h 154"/>
                <a:gd name="T66" fmla="*/ 153 w 153"/>
                <a:gd name="T67" fmla="*/ 70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100"/>
                  </a:lnTo>
                  <a:lnTo>
                    <a:pt x="147" y="107"/>
                  </a:lnTo>
                  <a:lnTo>
                    <a:pt x="144" y="114"/>
                  </a:lnTo>
                  <a:lnTo>
                    <a:pt x="141" y="120"/>
                  </a:lnTo>
                  <a:lnTo>
                    <a:pt x="136" y="126"/>
                  </a:lnTo>
                  <a:lnTo>
                    <a:pt x="130" y="131"/>
                  </a:lnTo>
                  <a:lnTo>
                    <a:pt x="126" y="136"/>
                  </a:lnTo>
                  <a:lnTo>
                    <a:pt x="119" y="140"/>
                  </a:lnTo>
                  <a:lnTo>
                    <a:pt x="113" y="145"/>
                  </a:lnTo>
                  <a:lnTo>
                    <a:pt x="106" y="147"/>
                  </a:lnTo>
                  <a:lnTo>
                    <a:pt x="99" y="151"/>
                  </a:lnTo>
                  <a:lnTo>
                    <a:pt x="91" y="152"/>
                  </a:lnTo>
                  <a:lnTo>
                    <a:pt x="84" y="153"/>
                  </a:lnTo>
                  <a:lnTo>
                    <a:pt x="76" y="154"/>
                  </a:lnTo>
                  <a:lnTo>
                    <a:pt x="76" y="154"/>
                  </a:lnTo>
                  <a:lnTo>
                    <a:pt x="68" y="153"/>
                  </a:lnTo>
                  <a:lnTo>
                    <a:pt x="60" y="152"/>
                  </a:lnTo>
                  <a:lnTo>
                    <a:pt x="54" y="151"/>
                  </a:lnTo>
                  <a:lnTo>
                    <a:pt x="47" y="147"/>
                  </a:lnTo>
                  <a:lnTo>
                    <a:pt x="40" y="145"/>
                  </a:lnTo>
                  <a:lnTo>
                    <a:pt x="33" y="140"/>
                  </a:lnTo>
                  <a:lnTo>
                    <a:pt x="27" y="136"/>
                  </a:lnTo>
                  <a:lnTo>
                    <a:pt x="22" y="131"/>
                  </a:lnTo>
                  <a:lnTo>
                    <a:pt x="17" y="126"/>
                  </a:lnTo>
                  <a:lnTo>
                    <a:pt x="12" y="120"/>
                  </a:lnTo>
                  <a:lnTo>
                    <a:pt x="9" y="114"/>
                  </a:lnTo>
                  <a:lnTo>
                    <a:pt x="5" y="107"/>
                  </a:lnTo>
                  <a:lnTo>
                    <a:pt x="3" y="100"/>
                  </a:lnTo>
                  <a:lnTo>
                    <a:pt x="1" y="92"/>
                  </a:lnTo>
                  <a:lnTo>
                    <a:pt x="0" y="84"/>
                  </a:lnTo>
                  <a:lnTo>
                    <a:pt x="0" y="76"/>
                  </a:lnTo>
                  <a:lnTo>
                    <a:pt x="0" y="76"/>
                  </a:lnTo>
                  <a:lnTo>
                    <a:pt x="0" y="70"/>
                  </a:lnTo>
                  <a:lnTo>
                    <a:pt x="1" y="62"/>
                  </a:lnTo>
                  <a:lnTo>
                    <a:pt x="3" y="54"/>
                  </a:lnTo>
                  <a:lnTo>
                    <a:pt x="5" y="47"/>
                  </a:lnTo>
                  <a:lnTo>
                    <a:pt x="9" y="40"/>
                  </a:lnTo>
                  <a:lnTo>
                    <a:pt x="12" y="34"/>
                  </a:lnTo>
                  <a:lnTo>
                    <a:pt x="17" y="28"/>
                  </a:lnTo>
                  <a:lnTo>
                    <a:pt x="22" y="23"/>
                  </a:lnTo>
                  <a:lnTo>
                    <a:pt x="27" y="18"/>
                  </a:lnTo>
                  <a:lnTo>
                    <a:pt x="33" y="13"/>
                  </a:lnTo>
                  <a:lnTo>
                    <a:pt x="40" y="9"/>
                  </a:lnTo>
                  <a:lnTo>
                    <a:pt x="47" y="7"/>
                  </a:lnTo>
                  <a:lnTo>
                    <a:pt x="54" y="3"/>
                  </a:lnTo>
                  <a:lnTo>
                    <a:pt x="60" y="2"/>
                  </a:lnTo>
                  <a:lnTo>
                    <a:pt x="68" y="1"/>
                  </a:lnTo>
                  <a:lnTo>
                    <a:pt x="76" y="0"/>
                  </a:lnTo>
                  <a:lnTo>
                    <a:pt x="76" y="0"/>
                  </a:lnTo>
                  <a:lnTo>
                    <a:pt x="84" y="1"/>
                  </a:lnTo>
                  <a:lnTo>
                    <a:pt x="91" y="2"/>
                  </a:lnTo>
                  <a:lnTo>
                    <a:pt x="99" y="3"/>
                  </a:lnTo>
                  <a:lnTo>
                    <a:pt x="106" y="7"/>
                  </a:lnTo>
                  <a:lnTo>
                    <a:pt x="113" y="9"/>
                  </a:lnTo>
                  <a:lnTo>
                    <a:pt x="119" y="13"/>
                  </a:lnTo>
                  <a:lnTo>
                    <a:pt x="126" y="18"/>
                  </a:lnTo>
                  <a:lnTo>
                    <a:pt x="130" y="23"/>
                  </a:lnTo>
                  <a:lnTo>
                    <a:pt x="136" y="28"/>
                  </a:lnTo>
                  <a:lnTo>
                    <a:pt x="141" y="34"/>
                  </a:lnTo>
                  <a:lnTo>
                    <a:pt x="144" y="40"/>
                  </a:lnTo>
                  <a:lnTo>
                    <a:pt x="147" y="47"/>
                  </a:lnTo>
                  <a:lnTo>
                    <a:pt x="150" y="54"/>
                  </a:lnTo>
                  <a:lnTo>
                    <a:pt x="152" y="62"/>
                  </a:lnTo>
                  <a:lnTo>
                    <a:pt x="153" y="70"/>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9" name="Freeform 2161">
              <a:extLst>
                <a:ext uri="{FF2B5EF4-FFF2-40B4-BE49-F238E27FC236}">
                  <a16:creationId xmlns:a16="http://schemas.microsoft.com/office/drawing/2014/main" id="{92D673A0-60C7-46B6-9758-C4A5FF3C14C6}"/>
                </a:ext>
              </a:extLst>
            </p:cNvPr>
            <p:cNvSpPr>
              <a:spLocks/>
            </p:cNvSpPr>
            <p:nvPr/>
          </p:nvSpPr>
          <p:spPr bwMode="auto">
            <a:xfrm>
              <a:off x="6915150" y="3321050"/>
              <a:ext cx="49213" cy="49213"/>
            </a:xfrm>
            <a:custGeom>
              <a:avLst/>
              <a:gdLst>
                <a:gd name="T0" fmla="*/ 153 w 153"/>
                <a:gd name="T1" fmla="*/ 77 h 153"/>
                <a:gd name="T2" fmla="*/ 152 w 153"/>
                <a:gd name="T3" fmla="*/ 91 h 153"/>
                <a:gd name="T4" fmla="*/ 147 w 153"/>
                <a:gd name="T5" fmla="*/ 106 h 153"/>
                <a:gd name="T6" fmla="*/ 141 w 153"/>
                <a:gd name="T7" fmla="*/ 120 h 153"/>
                <a:gd name="T8" fmla="*/ 130 w 153"/>
                <a:gd name="T9" fmla="*/ 130 h 153"/>
                <a:gd name="T10" fmla="*/ 119 w 153"/>
                <a:gd name="T11" fmla="*/ 141 h 153"/>
                <a:gd name="T12" fmla="*/ 106 w 153"/>
                <a:gd name="T13" fmla="*/ 147 h 153"/>
                <a:gd name="T14" fmla="*/ 91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2 w 153"/>
                <a:gd name="T43" fmla="*/ 22 h 153"/>
                <a:gd name="T44" fmla="*/ 33 w 153"/>
                <a:gd name="T45" fmla="*/ 12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1"/>
                  </a:lnTo>
                  <a:lnTo>
                    <a:pt x="150" y="99"/>
                  </a:lnTo>
                  <a:lnTo>
                    <a:pt x="147" y="106"/>
                  </a:lnTo>
                  <a:lnTo>
                    <a:pt x="144" y="113"/>
                  </a:lnTo>
                  <a:lnTo>
                    <a:pt x="141" y="120"/>
                  </a:lnTo>
                  <a:lnTo>
                    <a:pt x="136" y="126"/>
                  </a:lnTo>
                  <a:lnTo>
                    <a:pt x="130" y="130"/>
                  </a:lnTo>
                  <a:lnTo>
                    <a:pt x="126" y="136"/>
                  </a:lnTo>
                  <a:lnTo>
                    <a:pt x="119" y="141"/>
                  </a:lnTo>
                  <a:lnTo>
                    <a:pt x="113" y="144"/>
                  </a:lnTo>
                  <a:lnTo>
                    <a:pt x="106" y="147"/>
                  </a:lnTo>
                  <a:lnTo>
                    <a:pt x="99" y="150"/>
                  </a:lnTo>
                  <a:lnTo>
                    <a:pt x="91" y="152"/>
                  </a:lnTo>
                  <a:lnTo>
                    <a:pt x="84" y="153"/>
                  </a:lnTo>
                  <a:lnTo>
                    <a:pt x="76" y="153"/>
                  </a:lnTo>
                  <a:lnTo>
                    <a:pt x="76" y="153"/>
                  </a:lnTo>
                  <a:lnTo>
                    <a:pt x="68" y="153"/>
                  </a:lnTo>
                  <a:lnTo>
                    <a:pt x="60" y="152"/>
                  </a:lnTo>
                  <a:lnTo>
                    <a:pt x="54" y="150"/>
                  </a:lnTo>
                  <a:lnTo>
                    <a:pt x="47" y="147"/>
                  </a:lnTo>
                  <a:lnTo>
                    <a:pt x="40" y="144"/>
                  </a:lnTo>
                  <a:lnTo>
                    <a:pt x="33" y="141"/>
                  </a:lnTo>
                  <a:lnTo>
                    <a:pt x="27" y="136"/>
                  </a:lnTo>
                  <a:lnTo>
                    <a:pt x="22" y="130"/>
                  </a:lnTo>
                  <a:lnTo>
                    <a:pt x="17" y="126"/>
                  </a:lnTo>
                  <a:lnTo>
                    <a:pt x="12" y="120"/>
                  </a:lnTo>
                  <a:lnTo>
                    <a:pt x="9" y="113"/>
                  </a:lnTo>
                  <a:lnTo>
                    <a:pt x="5" y="106"/>
                  </a:lnTo>
                  <a:lnTo>
                    <a:pt x="3" y="99"/>
                  </a:lnTo>
                  <a:lnTo>
                    <a:pt x="1" y="91"/>
                  </a:lnTo>
                  <a:lnTo>
                    <a:pt x="0" y="85"/>
                  </a:lnTo>
                  <a:lnTo>
                    <a:pt x="0" y="77"/>
                  </a:lnTo>
                  <a:lnTo>
                    <a:pt x="0" y="77"/>
                  </a:lnTo>
                  <a:lnTo>
                    <a:pt x="0" y="69"/>
                  </a:lnTo>
                  <a:lnTo>
                    <a:pt x="1" y="61"/>
                  </a:lnTo>
                  <a:lnTo>
                    <a:pt x="3" y="54"/>
                  </a:lnTo>
                  <a:lnTo>
                    <a:pt x="5" y="47"/>
                  </a:lnTo>
                  <a:lnTo>
                    <a:pt x="9" y="40"/>
                  </a:lnTo>
                  <a:lnTo>
                    <a:pt x="12" y="33"/>
                  </a:lnTo>
                  <a:lnTo>
                    <a:pt x="17" y="27"/>
                  </a:lnTo>
                  <a:lnTo>
                    <a:pt x="22" y="22"/>
                  </a:lnTo>
                  <a:lnTo>
                    <a:pt x="27" y="17"/>
                  </a:lnTo>
                  <a:lnTo>
                    <a:pt x="33" y="12"/>
                  </a:lnTo>
                  <a:lnTo>
                    <a:pt x="40" y="9"/>
                  </a:lnTo>
                  <a:lnTo>
                    <a:pt x="47" y="6"/>
                  </a:lnTo>
                  <a:lnTo>
                    <a:pt x="54" y="3"/>
                  </a:lnTo>
                  <a:lnTo>
                    <a:pt x="60" y="1"/>
                  </a:lnTo>
                  <a:lnTo>
                    <a:pt x="68" y="0"/>
                  </a:lnTo>
                  <a:lnTo>
                    <a:pt x="76" y="0"/>
                  </a:lnTo>
                  <a:lnTo>
                    <a:pt x="76" y="0"/>
                  </a:lnTo>
                  <a:lnTo>
                    <a:pt x="84" y="0"/>
                  </a:lnTo>
                  <a:lnTo>
                    <a:pt x="91" y="1"/>
                  </a:lnTo>
                  <a:lnTo>
                    <a:pt x="99" y="3"/>
                  </a:lnTo>
                  <a:lnTo>
                    <a:pt x="106" y="6"/>
                  </a:lnTo>
                  <a:lnTo>
                    <a:pt x="113" y="9"/>
                  </a:lnTo>
                  <a:lnTo>
                    <a:pt x="119" y="12"/>
                  </a:lnTo>
                  <a:lnTo>
                    <a:pt x="126" y="17"/>
                  </a:lnTo>
                  <a:lnTo>
                    <a:pt x="130" y="22"/>
                  </a:lnTo>
                  <a:lnTo>
                    <a:pt x="136" y="27"/>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0" name="Freeform 2162">
              <a:extLst>
                <a:ext uri="{FF2B5EF4-FFF2-40B4-BE49-F238E27FC236}">
                  <a16:creationId xmlns:a16="http://schemas.microsoft.com/office/drawing/2014/main" id="{CD9F87ED-7F20-4A25-B3B0-85D7F30B3189}"/>
                </a:ext>
              </a:extLst>
            </p:cNvPr>
            <p:cNvSpPr>
              <a:spLocks/>
            </p:cNvSpPr>
            <p:nvPr/>
          </p:nvSpPr>
          <p:spPr bwMode="auto">
            <a:xfrm>
              <a:off x="6915150" y="3392488"/>
              <a:ext cx="49213" cy="47625"/>
            </a:xfrm>
            <a:custGeom>
              <a:avLst/>
              <a:gdLst>
                <a:gd name="T0" fmla="*/ 153 w 153"/>
                <a:gd name="T1" fmla="*/ 77 h 154"/>
                <a:gd name="T2" fmla="*/ 152 w 153"/>
                <a:gd name="T3" fmla="*/ 93 h 154"/>
                <a:gd name="T4" fmla="*/ 147 w 153"/>
                <a:gd name="T5" fmla="*/ 107 h 154"/>
                <a:gd name="T6" fmla="*/ 141 w 153"/>
                <a:gd name="T7" fmla="*/ 120 h 154"/>
                <a:gd name="T8" fmla="*/ 130 w 153"/>
                <a:gd name="T9" fmla="*/ 131 h 154"/>
                <a:gd name="T10" fmla="*/ 119 w 153"/>
                <a:gd name="T11" fmla="*/ 141 h 154"/>
                <a:gd name="T12" fmla="*/ 106 w 153"/>
                <a:gd name="T13" fmla="*/ 147 h 154"/>
                <a:gd name="T14" fmla="*/ 91 w 153"/>
                <a:gd name="T15" fmla="*/ 152 h 154"/>
                <a:gd name="T16" fmla="*/ 76 w 153"/>
                <a:gd name="T17" fmla="*/ 154 h 154"/>
                <a:gd name="T18" fmla="*/ 68 w 153"/>
                <a:gd name="T19" fmla="*/ 153 h 154"/>
                <a:gd name="T20" fmla="*/ 54 w 153"/>
                <a:gd name="T21" fmla="*/ 151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2 w 153"/>
                <a:gd name="T43" fmla="*/ 23 h 154"/>
                <a:gd name="T44" fmla="*/ 33 w 153"/>
                <a:gd name="T45" fmla="*/ 14 h 154"/>
                <a:gd name="T46" fmla="*/ 47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8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7" y="107"/>
                  </a:lnTo>
                  <a:lnTo>
                    <a:pt x="144" y="113"/>
                  </a:lnTo>
                  <a:lnTo>
                    <a:pt x="141" y="120"/>
                  </a:lnTo>
                  <a:lnTo>
                    <a:pt x="136" y="126"/>
                  </a:lnTo>
                  <a:lnTo>
                    <a:pt x="130" y="131"/>
                  </a:lnTo>
                  <a:lnTo>
                    <a:pt x="126" y="136"/>
                  </a:lnTo>
                  <a:lnTo>
                    <a:pt x="119" y="141"/>
                  </a:lnTo>
                  <a:lnTo>
                    <a:pt x="113" y="144"/>
                  </a:lnTo>
                  <a:lnTo>
                    <a:pt x="106" y="147"/>
                  </a:lnTo>
                  <a:lnTo>
                    <a:pt x="99" y="151"/>
                  </a:lnTo>
                  <a:lnTo>
                    <a:pt x="91" y="152"/>
                  </a:lnTo>
                  <a:lnTo>
                    <a:pt x="84" y="153"/>
                  </a:lnTo>
                  <a:lnTo>
                    <a:pt x="76" y="154"/>
                  </a:lnTo>
                  <a:lnTo>
                    <a:pt x="76" y="154"/>
                  </a:lnTo>
                  <a:lnTo>
                    <a:pt x="68" y="153"/>
                  </a:lnTo>
                  <a:lnTo>
                    <a:pt x="60" y="152"/>
                  </a:lnTo>
                  <a:lnTo>
                    <a:pt x="54" y="151"/>
                  </a:lnTo>
                  <a:lnTo>
                    <a:pt x="47" y="147"/>
                  </a:lnTo>
                  <a:lnTo>
                    <a:pt x="40" y="144"/>
                  </a:lnTo>
                  <a:lnTo>
                    <a:pt x="33" y="141"/>
                  </a:lnTo>
                  <a:lnTo>
                    <a:pt x="27" y="136"/>
                  </a:lnTo>
                  <a:lnTo>
                    <a:pt x="22" y="131"/>
                  </a:lnTo>
                  <a:lnTo>
                    <a:pt x="17" y="126"/>
                  </a:lnTo>
                  <a:lnTo>
                    <a:pt x="12" y="120"/>
                  </a:lnTo>
                  <a:lnTo>
                    <a:pt x="9" y="113"/>
                  </a:lnTo>
                  <a:lnTo>
                    <a:pt x="5" y="107"/>
                  </a:lnTo>
                  <a:lnTo>
                    <a:pt x="3" y="99"/>
                  </a:lnTo>
                  <a:lnTo>
                    <a:pt x="1" y="93"/>
                  </a:lnTo>
                  <a:lnTo>
                    <a:pt x="0" y="85"/>
                  </a:lnTo>
                  <a:lnTo>
                    <a:pt x="0" y="77"/>
                  </a:lnTo>
                  <a:lnTo>
                    <a:pt x="0" y="77"/>
                  </a:lnTo>
                  <a:lnTo>
                    <a:pt x="0" y="68"/>
                  </a:lnTo>
                  <a:lnTo>
                    <a:pt x="1" y="62"/>
                  </a:lnTo>
                  <a:lnTo>
                    <a:pt x="3" y="54"/>
                  </a:lnTo>
                  <a:lnTo>
                    <a:pt x="5" y="47"/>
                  </a:lnTo>
                  <a:lnTo>
                    <a:pt x="9" y="40"/>
                  </a:lnTo>
                  <a:lnTo>
                    <a:pt x="12" y="34"/>
                  </a:lnTo>
                  <a:lnTo>
                    <a:pt x="17" y="28"/>
                  </a:lnTo>
                  <a:lnTo>
                    <a:pt x="22" y="23"/>
                  </a:lnTo>
                  <a:lnTo>
                    <a:pt x="27" y="17"/>
                  </a:lnTo>
                  <a:lnTo>
                    <a:pt x="33" y="14"/>
                  </a:lnTo>
                  <a:lnTo>
                    <a:pt x="40" y="9"/>
                  </a:lnTo>
                  <a:lnTo>
                    <a:pt x="47" y="6"/>
                  </a:lnTo>
                  <a:lnTo>
                    <a:pt x="54" y="3"/>
                  </a:lnTo>
                  <a:lnTo>
                    <a:pt x="60" y="1"/>
                  </a:lnTo>
                  <a:lnTo>
                    <a:pt x="68" y="0"/>
                  </a:lnTo>
                  <a:lnTo>
                    <a:pt x="76" y="0"/>
                  </a:lnTo>
                  <a:lnTo>
                    <a:pt x="76" y="0"/>
                  </a:lnTo>
                  <a:lnTo>
                    <a:pt x="84" y="0"/>
                  </a:lnTo>
                  <a:lnTo>
                    <a:pt x="91" y="1"/>
                  </a:lnTo>
                  <a:lnTo>
                    <a:pt x="99" y="3"/>
                  </a:lnTo>
                  <a:lnTo>
                    <a:pt x="106" y="6"/>
                  </a:lnTo>
                  <a:lnTo>
                    <a:pt x="113" y="9"/>
                  </a:lnTo>
                  <a:lnTo>
                    <a:pt x="119" y="14"/>
                  </a:lnTo>
                  <a:lnTo>
                    <a:pt x="126" y="17"/>
                  </a:lnTo>
                  <a:lnTo>
                    <a:pt x="130" y="23"/>
                  </a:lnTo>
                  <a:lnTo>
                    <a:pt x="136" y="28"/>
                  </a:lnTo>
                  <a:lnTo>
                    <a:pt x="141" y="34"/>
                  </a:lnTo>
                  <a:lnTo>
                    <a:pt x="144" y="40"/>
                  </a:lnTo>
                  <a:lnTo>
                    <a:pt x="147" y="47"/>
                  </a:lnTo>
                  <a:lnTo>
                    <a:pt x="150" y="54"/>
                  </a:lnTo>
                  <a:lnTo>
                    <a:pt x="152" y="62"/>
                  </a:lnTo>
                  <a:lnTo>
                    <a:pt x="153" y="68"/>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1" name="Freeform 2163">
              <a:extLst>
                <a:ext uri="{FF2B5EF4-FFF2-40B4-BE49-F238E27FC236}">
                  <a16:creationId xmlns:a16="http://schemas.microsoft.com/office/drawing/2014/main" id="{223500EE-5ADF-4499-9114-A93966511F53}"/>
                </a:ext>
              </a:extLst>
            </p:cNvPr>
            <p:cNvSpPr>
              <a:spLocks/>
            </p:cNvSpPr>
            <p:nvPr/>
          </p:nvSpPr>
          <p:spPr bwMode="auto">
            <a:xfrm>
              <a:off x="7123113" y="3249613"/>
              <a:ext cx="49213" cy="49213"/>
            </a:xfrm>
            <a:custGeom>
              <a:avLst/>
              <a:gdLst>
                <a:gd name="T0" fmla="*/ 154 w 154"/>
                <a:gd name="T1" fmla="*/ 78 h 155"/>
                <a:gd name="T2" fmla="*/ 153 w 154"/>
                <a:gd name="T3" fmla="*/ 93 h 155"/>
                <a:gd name="T4" fmla="*/ 148 w 154"/>
                <a:gd name="T5" fmla="*/ 108 h 155"/>
                <a:gd name="T6" fmla="*/ 141 w 154"/>
                <a:gd name="T7" fmla="*/ 121 h 155"/>
                <a:gd name="T8" fmla="*/ 132 w 154"/>
                <a:gd name="T9" fmla="*/ 132 h 155"/>
                <a:gd name="T10" fmla="*/ 121 w 154"/>
                <a:gd name="T11" fmla="*/ 142 h 155"/>
                <a:gd name="T12" fmla="*/ 107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8 w 154"/>
                <a:gd name="T27" fmla="*/ 127 h 155"/>
                <a:gd name="T28" fmla="*/ 10 w 154"/>
                <a:gd name="T29" fmla="*/ 115 h 155"/>
                <a:gd name="T30" fmla="*/ 4 w 154"/>
                <a:gd name="T31" fmla="*/ 101 h 155"/>
                <a:gd name="T32" fmla="*/ 0 w 154"/>
                <a:gd name="T33" fmla="*/ 86 h 155"/>
                <a:gd name="T34" fmla="*/ 0 w 154"/>
                <a:gd name="T35" fmla="*/ 78 h 155"/>
                <a:gd name="T36" fmla="*/ 2 w 154"/>
                <a:gd name="T37" fmla="*/ 62 h 155"/>
                <a:gd name="T38" fmla="*/ 6 w 154"/>
                <a:gd name="T39" fmla="*/ 48 h 155"/>
                <a:gd name="T40" fmla="*/ 13 w 154"/>
                <a:gd name="T41" fmla="*/ 35 h 155"/>
                <a:gd name="T42" fmla="*/ 22 w 154"/>
                <a:gd name="T43" fmla="*/ 23 h 155"/>
                <a:gd name="T44" fmla="*/ 34 w 154"/>
                <a:gd name="T45" fmla="*/ 14 h 155"/>
                <a:gd name="T46" fmla="*/ 47 w 154"/>
                <a:gd name="T47" fmla="*/ 7 h 155"/>
                <a:gd name="T48" fmla="*/ 61 w 154"/>
                <a:gd name="T49" fmla="*/ 3 h 155"/>
                <a:gd name="T50" fmla="*/ 77 w 154"/>
                <a:gd name="T51" fmla="*/ 0 h 155"/>
                <a:gd name="T52" fmla="*/ 85 w 154"/>
                <a:gd name="T53" fmla="*/ 2 h 155"/>
                <a:gd name="T54" fmla="*/ 100 w 154"/>
                <a:gd name="T55" fmla="*/ 4 h 155"/>
                <a:gd name="T56" fmla="*/ 114 w 154"/>
                <a:gd name="T57" fmla="*/ 11 h 155"/>
                <a:gd name="T58" fmla="*/ 126 w 154"/>
                <a:gd name="T59" fmla="*/ 19 h 155"/>
                <a:gd name="T60" fmla="*/ 137 w 154"/>
                <a:gd name="T61" fmla="*/ 29 h 155"/>
                <a:gd name="T62" fmla="*/ 145 w 154"/>
                <a:gd name="T63" fmla="*/ 42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0" y="101"/>
                  </a:lnTo>
                  <a:lnTo>
                    <a:pt x="148" y="108"/>
                  </a:lnTo>
                  <a:lnTo>
                    <a:pt x="145" y="115"/>
                  </a:lnTo>
                  <a:lnTo>
                    <a:pt x="141" y="121"/>
                  </a:lnTo>
                  <a:lnTo>
                    <a:pt x="137" y="127"/>
                  </a:lnTo>
                  <a:lnTo>
                    <a:pt x="132" y="132"/>
                  </a:lnTo>
                  <a:lnTo>
                    <a:pt x="126" y="138"/>
                  </a:lnTo>
                  <a:lnTo>
                    <a:pt x="121" y="142"/>
                  </a:lnTo>
                  <a:lnTo>
                    <a:pt x="114" y="146"/>
                  </a:lnTo>
                  <a:lnTo>
                    <a:pt x="107" y="149"/>
                  </a:lnTo>
                  <a:lnTo>
                    <a:pt x="100" y="151"/>
                  </a:lnTo>
                  <a:lnTo>
                    <a:pt x="93" y="154"/>
                  </a:lnTo>
                  <a:lnTo>
                    <a:pt x="85" y="155"/>
                  </a:lnTo>
                  <a:lnTo>
                    <a:pt x="77" y="155"/>
                  </a:lnTo>
                  <a:lnTo>
                    <a:pt x="77" y="155"/>
                  </a:lnTo>
                  <a:lnTo>
                    <a:pt x="69" y="155"/>
                  </a:lnTo>
                  <a:lnTo>
                    <a:pt x="61" y="154"/>
                  </a:lnTo>
                  <a:lnTo>
                    <a:pt x="54" y="151"/>
                  </a:lnTo>
                  <a:lnTo>
                    <a:pt x="47" y="149"/>
                  </a:lnTo>
                  <a:lnTo>
                    <a:pt x="40" y="146"/>
                  </a:lnTo>
                  <a:lnTo>
                    <a:pt x="34" y="142"/>
                  </a:lnTo>
                  <a:lnTo>
                    <a:pt x="28" y="138"/>
                  </a:lnTo>
                  <a:lnTo>
                    <a:pt x="22" y="132"/>
                  </a:lnTo>
                  <a:lnTo>
                    <a:pt x="18" y="127"/>
                  </a:lnTo>
                  <a:lnTo>
                    <a:pt x="13" y="121"/>
                  </a:lnTo>
                  <a:lnTo>
                    <a:pt x="10" y="115"/>
                  </a:lnTo>
                  <a:lnTo>
                    <a:pt x="6" y="108"/>
                  </a:lnTo>
                  <a:lnTo>
                    <a:pt x="4" y="101"/>
                  </a:lnTo>
                  <a:lnTo>
                    <a:pt x="2" y="93"/>
                  </a:lnTo>
                  <a:lnTo>
                    <a:pt x="0" y="86"/>
                  </a:lnTo>
                  <a:lnTo>
                    <a:pt x="0" y="78"/>
                  </a:lnTo>
                  <a:lnTo>
                    <a:pt x="0" y="78"/>
                  </a:lnTo>
                  <a:lnTo>
                    <a:pt x="0" y="70"/>
                  </a:lnTo>
                  <a:lnTo>
                    <a:pt x="2" y="62"/>
                  </a:lnTo>
                  <a:lnTo>
                    <a:pt x="4" y="55"/>
                  </a:lnTo>
                  <a:lnTo>
                    <a:pt x="6" y="48"/>
                  </a:lnTo>
                  <a:lnTo>
                    <a:pt x="10" y="42"/>
                  </a:lnTo>
                  <a:lnTo>
                    <a:pt x="13" y="35"/>
                  </a:lnTo>
                  <a:lnTo>
                    <a:pt x="18" y="29"/>
                  </a:lnTo>
                  <a:lnTo>
                    <a:pt x="22" y="23"/>
                  </a:lnTo>
                  <a:lnTo>
                    <a:pt x="28" y="19"/>
                  </a:lnTo>
                  <a:lnTo>
                    <a:pt x="34" y="14"/>
                  </a:lnTo>
                  <a:lnTo>
                    <a:pt x="40" y="11"/>
                  </a:lnTo>
                  <a:lnTo>
                    <a:pt x="47" y="7"/>
                  </a:lnTo>
                  <a:lnTo>
                    <a:pt x="54" y="4"/>
                  </a:lnTo>
                  <a:lnTo>
                    <a:pt x="61" y="3"/>
                  </a:lnTo>
                  <a:lnTo>
                    <a:pt x="69" y="2"/>
                  </a:lnTo>
                  <a:lnTo>
                    <a:pt x="77" y="0"/>
                  </a:lnTo>
                  <a:lnTo>
                    <a:pt x="77" y="0"/>
                  </a:lnTo>
                  <a:lnTo>
                    <a:pt x="85" y="2"/>
                  </a:lnTo>
                  <a:lnTo>
                    <a:pt x="93" y="3"/>
                  </a:lnTo>
                  <a:lnTo>
                    <a:pt x="100" y="4"/>
                  </a:lnTo>
                  <a:lnTo>
                    <a:pt x="107" y="7"/>
                  </a:lnTo>
                  <a:lnTo>
                    <a:pt x="114" y="11"/>
                  </a:lnTo>
                  <a:lnTo>
                    <a:pt x="121" y="14"/>
                  </a:lnTo>
                  <a:lnTo>
                    <a:pt x="126" y="19"/>
                  </a:lnTo>
                  <a:lnTo>
                    <a:pt x="132" y="23"/>
                  </a:lnTo>
                  <a:lnTo>
                    <a:pt x="137" y="29"/>
                  </a:lnTo>
                  <a:lnTo>
                    <a:pt x="141" y="35"/>
                  </a:lnTo>
                  <a:lnTo>
                    <a:pt x="145" y="42"/>
                  </a:lnTo>
                  <a:lnTo>
                    <a:pt x="148" y="48"/>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2" name="Freeform 2164">
              <a:extLst>
                <a:ext uri="{FF2B5EF4-FFF2-40B4-BE49-F238E27FC236}">
                  <a16:creationId xmlns:a16="http://schemas.microsoft.com/office/drawing/2014/main" id="{A601105B-06D1-4E7D-8DED-D359A010B497}"/>
                </a:ext>
              </a:extLst>
            </p:cNvPr>
            <p:cNvSpPr>
              <a:spLocks/>
            </p:cNvSpPr>
            <p:nvPr/>
          </p:nvSpPr>
          <p:spPr bwMode="auto">
            <a:xfrm>
              <a:off x="7123113" y="3321050"/>
              <a:ext cx="49213" cy="49213"/>
            </a:xfrm>
            <a:custGeom>
              <a:avLst/>
              <a:gdLst>
                <a:gd name="T0" fmla="*/ 154 w 154"/>
                <a:gd name="T1" fmla="*/ 76 h 154"/>
                <a:gd name="T2" fmla="*/ 153 w 154"/>
                <a:gd name="T3" fmla="*/ 92 h 154"/>
                <a:gd name="T4" fmla="*/ 148 w 154"/>
                <a:gd name="T5" fmla="*/ 106 h 154"/>
                <a:gd name="T6" fmla="*/ 141 w 154"/>
                <a:gd name="T7" fmla="*/ 120 h 154"/>
                <a:gd name="T8" fmla="*/ 132 w 154"/>
                <a:gd name="T9" fmla="*/ 131 h 154"/>
                <a:gd name="T10" fmla="*/ 121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49 h 154"/>
                <a:gd name="T22" fmla="*/ 40 w 154"/>
                <a:gd name="T23" fmla="*/ 144 h 154"/>
                <a:gd name="T24" fmla="*/ 28 w 154"/>
                <a:gd name="T25" fmla="*/ 136 h 154"/>
                <a:gd name="T26" fmla="*/ 18 w 154"/>
                <a:gd name="T27" fmla="*/ 125 h 154"/>
                <a:gd name="T28" fmla="*/ 10 w 154"/>
                <a:gd name="T29" fmla="*/ 113 h 154"/>
                <a:gd name="T30" fmla="*/ 4 w 154"/>
                <a:gd name="T31" fmla="*/ 99 h 154"/>
                <a:gd name="T32" fmla="*/ 0 w 154"/>
                <a:gd name="T33" fmla="*/ 84 h 154"/>
                <a:gd name="T34" fmla="*/ 0 w 154"/>
                <a:gd name="T35" fmla="*/ 76 h 154"/>
                <a:gd name="T36" fmla="*/ 2 w 154"/>
                <a:gd name="T37" fmla="*/ 61 h 154"/>
                <a:gd name="T38" fmla="*/ 6 w 154"/>
                <a:gd name="T39" fmla="*/ 46 h 154"/>
                <a:gd name="T40" fmla="*/ 13 w 154"/>
                <a:gd name="T41" fmla="*/ 34 h 154"/>
                <a:gd name="T42" fmla="*/ 22 w 154"/>
                <a:gd name="T43" fmla="*/ 22 h 154"/>
                <a:gd name="T44" fmla="*/ 34 w 154"/>
                <a:gd name="T45" fmla="*/ 12 h 154"/>
                <a:gd name="T46" fmla="*/ 47 w 154"/>
                <a:gd name="T47" fmla="*/ 5 h 154"/>
                <a:gd name="T48" fmla="*/ 61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7 w 154"/>
                <a:gd name="T61" fmla="*/ 27 h 154"/>
                <a:gd name="T62" fmla="*/ 145 w 154"/>
                <a:gd name="T63" fmla="*/ 40 h 154"/>
                <a:gd name="T64" fmla="*/ 150 w 154"/>
                <a:gd name="T65" fmla="*/ 53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0" y="99"/>
                  </a:lnTo>
                  <a:lnTo>
                    <a:pt x="148" y="106"/>
                  </a:lnTo>
                  <a:lnTo>
                    <a:pt x="145" y="113"/>
                  </a:lnTo>
                  <a:lnTo>
                    <a:pt x="141" y="120"/>
                  </a:lnTo>
                  <a:lnTo>
                    <a:pt x="137" y="125"/>
                  </a:lnTo>
                  <a:lnTo>
                    <a:pt x="132" y="131"/>
                  </a:lnTo>
                  <a:lnTo>
                    <a:pt x="126" y="136"/>
                  </a:lnTo>
                  <a:lnTo>
                    <a:pt x="121" y="140"/>
                  </a:lnTo>
                  <a:lnTo>
                    <a:pt x="114" y="144"/>
                  </a:lnTo>
                  <a:lnTo>
                    <a:pt x="107" y="147"/>
                  </a:lnTo>
                  <a:lnTo>
                    <a:pt x="100" y="149"/>
                  </a:lnTo>
                  <a:lnTo>
                    <a:pt x="93" y="152"/>
                  </a:lnTo>
                  <a:lnTo>
                    <a:pt x="85" y="153"/>
                  </a:lnTo>
                  <a:lnTo>
                    <a:pt x="77" y="154"/>
                  </a:lnTo>
                  <a:lnTo>
                    <a:pt x="77" y="154"/>
                  </a:lnTo>
                  <a:lnTo>
                    <a:pt x="69" y="153"/>
                  </a:lnTo>
                  <a:lnTo>
                    <a:pt x="61" y="152"/>
                  </a:lnTo>
                  <a:lnTo>
                    <a:pt x="54" y="149"/>
                  </a:lnTo>
                  <a:lnTo>
                    <a:pt x="47" y="147"/>
                  </a:lnTo>
                  <a:lnTo>
                    <a:pt x="40" y="144"/>
                  </a:lnTo>
                  <a:lnTo>
                    <a:pt x="34" y="140"/>
                  </a:lnTo>
                  <a:lnTo>
                    <a:pt x="28" y="136"/>
                  </a:lnTo>
                  <a:lnTo>
                    <a:pt x="22" y="131"/>
                  </a:lnTo>
                  <a:lnTo>
                    <a:pt x="18" y="125"/>
                  </a:lnTo>
                  <a:lnTo>
                    <a:pt x="13" y="120"/>
                  </a:lnTo>
                  <a:lnTo>
                    <a:pt x="10" y="113"/>
                  </a:lnTo>
                  <a:lnTo>
                    <a:pt x="6" y="106"/>
                  </a:lnTo>
                  <a:lnTo>
                    <a:pt x="4" y="99"/>
                  </a:lnTo>
                  <a:lnTo>
                    <a:pt x="2" y="92"/>
                  </a:lnTo>
                  <a:lnTo>
                    <a:pt x="0" y="84"/>
                  </a:lnTo>
                  <a:lnTo>
                    <a:pt x="0" y="76"/>
                  </a:lnTo>
                  <a:lnTo>
                    <a:pt x="0" y="76"/>
                  </a:lnTo>
                  <a:lnTo>
                    <a:pt x="0" y="68"/>
                  </a:lnTo>
                  <a:lnTo>
                    <a:pt x="2" y="61"/>
                  </a:lnTo>
                  <a:lnTo>
                    <a:pt x="4" y="53"/>
                  </a:lnTo>
                  <a:lnTo>
                    <a:pt x="6" y="46"/>
                  </a:lnTo>
                  <a:lnTo>
                    <a:pt x="10" y="40"/>
                  </a:lnTo>
                  <a:lnTo>
                    <a:pt x="13" y="34"/>
                  </a:lnTo>
                  <a:lnTo>
                    <a:pt x="18" y="27"/>
                  </a:lnTo>
                  <a:lnTo>
                    <a:pt x="22" y="22"/>
                  </a:lnTo>
                  <a:lnTo>
                    <a:pt x="28" y="17"/>
                  </a:lnTo>
                  <a:lnTo>
                    <a:pt x="34"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1" y="12"/>
                  </a:lnTo>
                  <a:lnTo>
                    <a:pt x="126" y="17"/>
                  </a:lnTo>
                  <a:lnTo>
                    <a:pt x="132" y="22"/>
                  </a:lnTo>
                  <a:lnTo>
                    <a:pt x="137" y="27"/>
                  </a:lnTo>
                  <a:lnTo>
                    <a:pt x="141" y="34"/>
                  </a:lnTo>
                  <a:lnTo>
                    <a:pt x="145" y="40"/>
                  </a:lnTo>
                  <a:lnTo>
                    <a:pt x="148" y="46"/>
                  </a:lnTo>
                  <a:lnTo>
                    <a:pt x="150" y="53"/>
                  </a:lnTo>
                  <a:lnTo>
                    <a:pt x="153"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3" name="Freeform 2165">
              <a:extLst>
                <a:ext uri="{FF2B5EF4-FFF2-40B4-BE49-F238E27FC236}">
                  <a16:creationId xmlns:a16="http://schemas.microsoft.com/office/drawing/2014/main" id="{6FE908C3-5912-4B12-8690-BFC110941978}"/>
                </a:ext>
              </a:extLst>
            </p:cNvPr>
            <p:cNvSpPr>
              <a:spLocks/>
            </p:cNvSpPr>
            <p:nvPr/>
          </p:nvSpPr>
          <p:spPr bwMode="auto">
            <a:xfrm>
              <a:off x="7058025" y="3251200"/>
              <a:ext cx="49213" cy="47625"/>
            </a:xfrm>
            <a:custGeom>
              <a:avLst/>
              <a:gdLst>
                <a:gd name="T0" fmla="*/ 154 w 154"/>
                <a:gd name="T1" fmla="*/ 76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4 h 154"/>
                <a:gd name="T30" fmla="*/ 4 w 154"/>
                <a:gd name="T31" fmla="*/ 100 h 154"/>
                <a:gd name="T32" fmla="*/ 0 w 154"/>
                <a:gd name="T33" fmla="*/ 84 h 154"/>
                <a:gd name="T34" fmla="*/ 0 w 154"/>
                <a:gd name="T35" fmla="*/ 76 h 154"/>
                <a:gd name="T36" fmla="*/ 1 w 154"/>
                <a:gd name="T37" fmla="*/ 62 h 154"/>
                <a:gd name="T38" fmla="*/ 6 w 154"/>
                <a:gd name="T39" fmla="*/ 47 h 154"/>
                <a:gd name="T40" fmla="*/ 13 w 154"/>
                <a:gd name="T41" fmla="*/ 34 h 154"/>
                <a:gd name="T42" fmla="*/ 23 w 154"/>
                <a:gd name="T43" fmla="*/ 23 h 154"/>
                <a:gd name="T44" fmla="*/ 35 w 154"/>
                <a:gd name="T45" fmla="*/ 13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6 w 154"/>
                <a:gd name="T61" fmla="*/ 28 h 154"/>
                <a:gd name="T62" fmla="*/ 144 w 154"/>
                <a:gd name="T63" fmla="*/ 40 h 154"/>
                <a:gd name="T64" fmla="*/ 150 w 154"/>
                <a:gd name="T65" fmla="*/ 54 h 154"/>
                <a:gd name="T66" fmla="*/ 154 w 154"/>
                <a:gd name="T67" fmla="*/ 70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2" y="92"/>
                  </a:lnTo>
                  <a:lnTo>
                    <a:pt x="150" y="100"/>
                  </a:lnTo>
                  <a:lnTo>
                    <a:pt x="148" y="107"/>
                  </a:lnTo>
                  <a:lnTo>
                    <a:pt x="144" y="114"/>
                  </a:lnTo>
                  <a:lnTo>
                    <a:pt x="141" y="120"/>
                  </a:lnTo>
                  <a:lnTo>
                    <a:pt x="136" y="126"/>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6"/>
                  </a:lnTo>
                  <a:lnTo>
                    <a:pt x="13" y="120"/>
                  </a:lnTo>
                  <a:lnTo>
                    <a:pt x="9" y="114"/>
                  </a:lnTo>
                  <a:lnTo>
                    <a:pt x="6" y="107"/>
                  </a:lnTo>
                  <a:lnTo>
                    <a:pt x="4" y="100"/>
                  </a:lnTo>
                  <a:lnTo>
                    <a:pt x="1" y="92"/>
                  </a:lnTo>
                  <a:lnTo>
                    <a:pt x="0" y="84"/>
                  </a:lnTo>
                  <a:lnTo>
                    <a:pt x="0" y="76"/>
                  </a:lnTo>
                  <a:lnTo>
                    <a:pt x="0" y="76"/>
                  </a:lnTo>
                  <a:lnTo>
                    <a:pt x="0" y="70"/>
                  </a:lnTo>
                  <a:lnTo>
                    <a:pt x="1" y="62"/>
                  </a:lnTo>
                  <a:lnTo>
                    <a:pt x="4" y="54"/>
                  </a:lnTo>
                  <a:lnTo>
                    <a:pt x="6" y="47"/>
                  </a:lnTo>
                  <a:lnTo>
                    <a:pt x="9" y="40"/>
                  </a:lnTo>
                  <a:lnTo>
                    <a:pt x="13" y="34"/>
                  </a:lnTo>
                  <a:lnTo>
                    <a:pt x="17" y="28"/>
                  </a:lnTo>
                  <a:lnTo>
                    <a:pt x="23" y="23"/>
                  </a:lnTo>
                  <a:lnTo>
                    <a:pt x="28" y="18"/>
                  </a:lnTo>
                  <a:lnTo>
                    <a:pt x="35" y="13"/>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3"/>
                  </a:lnTo>
                  <a:lnTo>
                    <a:pt x="126" y="18"/>
                  </a:lnTo>
                  <a:lnTo>
                    <a:pt x="132" y="23"/>
                  </a:lnTo>
                  <a:lnTo>
                    <a:pt x="136" y="28"/>
                  </a:lnTo>
                  <a:lnTo>
                    <a:pt x="141" y="34"/>
                  </a:lnTo>
                  <a:lnTo>
                    <a:pt x="144" y="40"/>
                  </a:lnTo>
                  <a:lnTo>
                    <a:pt x="148" y="47"/>
                  </a:lnTo>
                  <a:lnTo>
                    <a:pt x="150" y="54"/>
                  </a:lnTo>
                  <a:lnTo>
                    <a:pt x="152" y="62"/>
                  </a:lnTo>
                  <a:lnTo>
                    <a:pt x="154" y="70"/>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4" name="Freeform 2166">
              <a:extLst>
                <a:ext uri="{FF2B5EF4-FFF2-40B4-BE49-F238E27FC236}">
                  <a16:creationId xmlns:a16="http://schemas.microsoft.com/office/drawing/2014/main" id="{D3510440-E405-4157-856D-6F6781F9BF9B}"/>
                </a:ext>
              </a:extLst>
            </p:cNvPr>
            <p:cNvSpPr>
              <a:spLocks/>
            </p:cNvSpPr>
            <p:nvPr/>
          </p:nvSpPr>
          <p:spPr bwMode="auto">
            <a:xfrm>
              <a:off x="7123113" y="3178175"/>
              <a:ext cx="49213" cy="49213"/>
            </a:xfrm>
            <a:custGeom>
              <a:avLst/>
              <a:gdLst>
                <a:gd name="T0" fmla="*/ 154 w 154"/>
                <a:gd name="T1" fmla="*/ 77 h 153"/>
                <a:gd name="T2" fmla="*/ 153 w 154"/>
                <a:gd name="T3" fmla="*/ 93 h 153"/>
                <a:gd name="T4" fmla="*/ 148 w 154"/>
                <a:gd name="T5" fmla="*/ 107 h 153"/>
                <a:gd name="T6" fmla="*/ 141 w 154"/>
                <a:gd name="T7" fmla="*/ 120 h 153"/>
                <a:gd name="T8" fmla="*/ 132 w 154"/>
                <a:gd name="T9" fmla="*/ 132 h 153"/>
                <a:gd name="T10" fmla="*/ 121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8 w 154"/>
                <a:gd name="T27" fmla="*/ 126 h 153"/>
                <a:gd name="T28" fmla="*/ 10 w 154"/>
                <a:gd name="T29" fmla="*/ 113 h 153"/>
                <a:gd name="T30" fmla="*/ 4 w 154"/>
                <a:gd name="T31" fmla="*/ 100 h 153"/>
                <a:gd name="T32" fmla="*/ 0 w 154"/>
                <a:gd name="T33" fmla="*/ 85 h 153"/>
                <a:gd name="T34" fmla="*/ 0 w 154"/>
                <a:gd name="T35" fmla="*/ 77 h 153"/>
                <a:gd name="T36" fmla="*/ 2 w 154"/>
                <a:gd name="T37" fmla="*/ 62 h 153"/>
                <a:gd name="T38" fmla="*/ 6 w 154"/>
                <a:gd name="T39" fmla="*/ 47 h 153"/>
                <a:gd name="T40" fmla="*/ 13 w 154"/>
                <a:gd name="T41" fmla="*/ 34 h 153"/>
                <a:gd name="T42" fmla="*/ 22 w 154"/>
                <a:gd name="T43" fmla="*/ 23 h 153"/>
                <a:gd name="T44" fmla="*/ 34 w 154"/>
                <a:gd name="T45" fmla="*/ 13 h 153"/>
                <a:gd name="T46" fmla="*/ 47 w 154"/>
                <a:gd name="T47" fmla="*/ 6 h 153"/>
                <a:gd name="T48" fmla="*/ 61 w 154"/>
                <a:gd name="T49" fmla="*/ 1 h 153"/>
                <a:gd name="T50" fmla="*/ 77 w 154"/>
                <a:gd name="T51" fmla="*/ 0 h 153"/>
                <a:gd name="T52" fmla="*/ 85 w 154"/>
                <a:gd name="T53" fmla="*/ 0 h 153"/>
                <a:gd name="T54" fmla="*/ 100 w 154"/>
                <a:gd name="T55" fmla="*/ 4 h 153"/>
                <a:gd name="T56" fmla="*/ 114 w 154"/>
                <a:gd name="T57" fmla="*/ 9 h 153"/>
                <a:gd name="T58" fmla="*/ 126 w 154"/>
                <a:gd name="T59" fmla="*/ 17 h 153"/>
                <a:gd name="T60" fmla="*/ 137 w 154"/>
                <a:gd name="T61" fmla="*/ 28 h 153"/>
                <a:gd name="T62" fmla="*/ 145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0" y="100"/>
                  </a:lnTo>
                  <a:lnTo>
                    <a:pt x="148" y="107"/>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4" y="141"/>
                  </a:lnTo>
                  <a:lnTo>
                    <a:pt x="28" y="136"/>
                  </a:lnTo>
                  <a:lnTo>
                    <a:pt x="22" y="132"/>
                  </a:lnTo>
                  <a:lnTo>
                    <a:pt x="18" y="126"/>
                  </a:lnTo>
                  <a:lnTo>
                    <a:pt x="13" y="120"/>
                  </a:lnTo>
                  <a:lnTo>
                    <a:pt x="10" y="113"/>
                  </a:lnTo>
                  <a:lnTo>
                    <a:pt x="6" y="107"/>
                  </a:lnTo>
                  <a:lnTo>
                    <a:pt x="4" y="100"/>
                  </a:lnTo>
                  <a:lnTo>
                    <a:pt x="2" y="93"/>
                  </a:lnTo>
                  <a:lnTo>
                    <a:pt x="0" y="85"/>
                  </a:lnTo>
                  <a:lnTo>
                    <a:pt x="0" y="77"/>
                  </a:lnTo>
                  <a:lnTo>
                    <a:pt x="0" y="77"/>
                  </a:lnTo>
                  <a:lnTo>
                    <a:pt x="0" y="69"/>
                  </a:lnTo>
                  <a:lnTo>
                    <a:pt x="2" y="62"/>
                  </a:lnTo>
                  <a:lnTo>
                    <a:pt x="4" y="54"/>
                  </a:lnTo>
                  <a:lnTo>
                    <a:pt x="6" y="47"/>
                  </a:lnTo>
                  <a:lnTo>
                    <a:pt x="10" y="40"/>
                  </a:lnTo>
                  <a:lnTo>
                    <a:pt x="13" y="34"/>
                  </a:lnTo>
                  <a:lnTo>
                    <a:pt x="18" y="28"/>
                  </a:lnTo>
                  <a:lnTo>
                    <a:pt x="22" y="23"/>
                  </a:lnTo>
                  <a:lnTo>
                    <a:pt x="28" y="17"/>
                  </a:lnTo>
                  <a:lnTo>
                    <a:pt x="34"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1" y="13"/>
                  </a:lnTo>
                  <a:lnTo>
                    <a:pt x="126" y="17"/>
                  </a:lnTo>
                  <a:lnTo>
                    <a:pt x="132" y="23"/>
                  </a:lnTo>
                  <a:lnTo>
                    <a:pt x="137" y="28"/>
                  </a:lnTo>
                  <a:lnTo>
                    <a:pt x="141" y="34"/>
                  </a:lnTo>
                  <a:lnTo>
                    <a:pt x="145"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5" name="Freeform 2167">
              <a:extLst>
                <a:ext uri="{FF2B5EF4-FFF2-40B4-BE49-F238E27FC236}">
                  <a16:creationId xmlns:a16="http://schemas.microsoft.com/office/drawing/2014/main" id="{D7B4CCA8-F109-4124-9154-0A1343AD0F76}"/>
                </a:ext>
              </a:extLst>
            </p:cNvPr>
            <p:cNvSpPr>
              <a:spLocks/>
            </p:cNvSpPr>
            <p:nvPr/>
          </p:nvSpPr>
          <p:spPr bwMode="auto">
            <a:xfrm>
              <a:off x="7058025" y="3179763"/>
              <a:ext cx="49213" cy="47625"/>
            </a:xfrm>
            <a:custGeom>
              <a:avLst/>
              <a:gdLst>
                <a:gd name="T0" fmla="*/ 154 w 154"/>
                <a:gd name="T1" fmla="*/ 77 h 154"/>
                <a:gd name="T2" fmla="*/ 152 w 154"/>
                <a:gd name="T3" fmla="*/ 92 h 154"/>
                <a:gd name="T4" fmla="*/ 148 w 154"/>
                <a:gd name="T5" fmla="*/ 107 h 154"/>
                <a:gd name="T6" fmla="*/ 141 w 154"/>
                <a:gd name="T7" fmla="*/ 119 h 154"/>
                <a:gd name="T8" fmla="*/ 132 w 154"/>
                <a:gd name="T9" fmla="*/ 131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4 h 154"/>
                <a:gd name="T42" fmla="*/ 23 w 154"/>
                <a:gd name="T43" fmla="*/ 22 h 154"/>
                <a:gd name="T44" fmla="*/ 35 w 154"/>
                <a:gd name="T45" fmla="*/ 13 h 154"/>
                <a:gd name="T46" fmla="*/ 47 w 154"/>
                <a:gd name="T47" fmla="*/ 6 h 154"/>
                <a:gd name="T48" fmla="*/ 62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6 w 154"/>
                <a:gd name="T61" fmla="*/ 28 h 154"/>
                <a:gd name="T62" fmla="*/ 144 w 154"/>
                <a:gd name="T63" fmla="*/ 41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2"/>
                  </a:lnTo>
                  <a:lnTo>
                    <a:pt x="150" y="100"/>
                  </a:lnTo>
                  <a:lnTo>
                    <a:pt x="148" y="107"/>
                  </a:lnTo>
                  <a:lnTo>
                    <a:pt x="144" y="114"/>
                  </a:lnTo>
                  <a:lnTo>
                    <a:pt x="141" y="119"/>
                  </a:lnTo>
                  <a:lnTo>
                    <a:pt x="136" y="126"/>
                  </a:lnTo>
                  <a:lnTo>
                    <a:pt x="132" y="131"/>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1"/>
                  </a:lnTo>
                  <a:lnTo>
                    <a:pt x="17" y="126"/>
                  </a:lnTo>
                  <a:lnTo>
                    <a:pt x="13" y="119"/>
                  </a:lnTo>
                  <a:lnTo>
                    <a:pt x="9" y="114"/>
                  </a:lnTo>
                  <a:lnTo>
                    <a:pt x="6" y="107"/>
                  </a:lnTo>
                  <a:lnTo>
                    <a:pt x="4" y="100"/>
                  </a:lnTo>
                  <a:lnTo>
                    <a:pt x="1" y="92"/>
                  </a:lnTo>
                  <a:lnTo>
                    <a:pt x="0" y="85"/>
                  </a:lnTo>
                  <a:lnTo>
                    <a:pt x="0" y="77"/>
                  </a:lnTo>
                  <a:lnTo>
                    <a:pt x="0" y="77"/>
                  </a:lnTo>
                  <a:lnTo>
                    <a:pt x="0" y="69"/>
                  </a:lnTo>
                  <a:lnTo>
                    <a:pt x="1" y="61"/>
                  </a:lnTo>
                  <a:lnTo>
                    <a:pt x="4" y="54"/>
                  </a:lnTo>
                  <a:lnTo>
                    <a:pt x="6" y="47"/>
                  </a:lnTo>
                  <a:lnTo>
                    <a:pt x="9" y="41"/>
                  </a:lnTo>
                  <a:lnTo>
                    <a:pt x="13" y="34"/>
                  </a:lnTo>
                  <a:lnTo>
                    <a:pt x="17" y="28"/>
                  </a:lnTo>
                  <a:lnTo>
                    <a:pt x="23" y="22"/>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2"/>
                  </a:lnTo>
                  <a:lnTo>
                    <a:pt x="136" y="28"/>
                  </a:lnTo>
                  <a:lnTo>
                    <a:pt x="141" y="34"/>
                  </a:lnTo>
                  <a:lnTo>
                    <a:pt x="144" y="41"/>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6" name="Freeform 2168">
              <a:extLst>
                <a:ext uri="{FF2B5EF4-FFF2-40B4-BE49-F238E27FC236}">
                  <a16:creationId xmlns:a16="http://schemas.microsoft.com/office/drawing/2014/main" id="{E583C22E-4470-4442-BEBB-0E923AF643E8}"/>
                </a:ext>
              </a:extLst>
            </p:cNvPr>
            <p:cNvSpPr>
              <a:spLocks/>
            </p:cNvSpPr>
            <p:nvPr/>
          </p:nvSpPr>
          <p:spPr bwMode="auto">
            <a:xfrm>
              <a:off x="7058025" y="3106738"/>
              <a:ext cx="49213" cy="49213"/>
            </a:xfrm>
            <a:custGeom>
              <a:avLst/>
              <a:gdLst>
                <a:gd name="T0" fmla="*/ 154 w 154"/>
                <a:gd name="T1" fmla="*/ 78 h 155"/>
                <a:gd name="T2" fmla="*/ 152 w 154"/>
                <a:gd name="T3" fmla="*/ 93 h 155"/>
                <a:gd name="T4" fmla="*/ 148 w 154"/>
                <a:gd name="T5" fmla="*/ 108 h 155"/>
                <a:gd name="T6" fmla="*/ 141 w 154"/>
                <a:gd name="T7" fmla="*/ 121 h 155"/>
                <a:gd name="T8" fmla="*/ 132 w 154"/>
                <a:gd name="T9" fmla="*/ 132 h 155"/>
                <a:gd name="T10" fmla="*/ 120 w 154"/>
                <a:gd name="T11" fmla="*/ 142 h 155"/>
                <a:gd name="T12" fmla="*/ 107 w 154"/>
                <a:gd name="T13" fmla="*/ 149 h 155"/>
                <a:gd name="T14" fmla="*/ 93 w 154"/>
                <a:gd name="T15" fmla="*/ 154 h 155"/>
                <a:gd name="T16" fmla="*/ 77 w 154"/>
                <a:gd name="T17" fmla="*/ 155 h 155"/>
                <a:gd name="T18" fmla="*/ 69 w 154"/>
                <a:gd name="T19" fmla="*/ 155 h 155"/>
                <a:gd name="T20" fmla="*/ 54 w 154"/>
                <a:gd name="T21" fmla="*/ 152 h 155"/>
                <a:gd name="T22" fmla="*/ 40 w 154"/>
                <a:gd name="T23" fmla="*/ 146 h 155"/>
                <a:gd name="T24" fmla="*/ 28 w 154"/>
                <a:gd name="T25" fmla="*/ 138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9 h 155"/>
                <a:gd name="T40" fmla="*/ 13 w 154"/>
                <a:gd name="T41" fmla="*/ 35 h 155"/>
                <a:gd name="T42" fmla="*/ 23 w 154"/>
                <a:gd name="T43" fmla="*/ 23 h 155"/>
                <a:gd name="T44" fmla="*/ 35 w 154"/>
                <a:gd name="T45" fmla="*/ 14 h 155"/>
                <a:gd name="T46" fmla="*/ 47 w 154"/>
                <a:gd name="T47" fmla="*/ 7 h 155"/>
                <a:gd name="T48" fmla="*/ 62 w 154"/>
                <a:gd name="T49" fmla="*/ 3 h 155"/>
                <a:gd name="T50" fmla="*/ 77 w 154"/>
                <a:gd name="T51" fmla="*/ 0 h 155"/>
                <a:gd name="T52" fmla="*/ 85 w 154"/>
                <a:gd name="T53" fmla="*/ 2 h 155"/>
                <a:gd name="T54" fmla="*/ 100 w 154"/>
                <a:gd name="T55" fmla="*/ 5 h 155"/>
                <a:gd name="T56" fmla="*/ 114 w 154"/>
                <a:gd name="T57" fmla="*/ 11 h 155"/>
                <a:gd name="T58" fmla="*/ 126 w 154"/>
                <a:gd name="T59" fmla="*/ 19 h 155"/>
                <a:gd name="T60" fmla="*/ 136 w 154"/>
                <a:gd name="T61" fmla="*/ 29 h 155"/>
                <a:gd name="T62" fmla="*/ 144 w 154"/>
                <a:gd name="T63" fmla="*/ 42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3"/>
                  </a:lnTo>
                  <a:lnTo>
                    <a:pt x="150" y="101"/>
                  </a:lnTo>
                  <a:lnTo>
                    <a:pt x="148" y="108"/>
                  </a:lnTo>
                  <a:lnTo>
                    <a:pt x="144" y="115"/>
                  </a:lnTo>
                  <a:lnTo>
                    <a:pt x="141" y="121"/>
                  </a:lnTo>
                  <a:lnTo>
                    <a:pt x="136" y="127"/>
                  </a:lnTo>
                  <a:lnTo>
                    <a:pt x="132" y="132"/>
                  </a:lnTo>
                  <a:lnTo>
                    <a:pt x="126" y="138"/>
                  </a:lnTo>
                  <a:lnTo>
                    <a:pt x="120" y="142"/>
                  </a:lnTo>
                  <a:lnTo>
                    <a:pt x="114" y="146"/>
                  </a:lnTo>
                  <a:lnTo>
                    <a:pt x="107" y="149"/>
                  </a:lnTo>
                  <a:lnTo>
                    <a:pt x="100" y="152"/>
                  </a:lnTo>
                  <a:lnTo>
                    <a:pt x="93" y="154"/>
                  </a:lnTo>
                  <a:lnTo>
                    <a:pt x="85" y="155"/>
                  </a:lnTo>
                  <a:lnTo>
                    <a:pt x="77" y="155"/>
                  </a:lnTo>
                  <a:lnTo>
                    <a:pt x="77" y="155"/>
                  </a:lnTo>
                  <a:lnTo>
                    <a:pt x="69" y="155"/>
                  </a:lnTo>
                  <a:lnTo>
                    <a:pt x="62" y="154"/>
                  </a:lnTo>
                  <a:lnTo>
                    <a:pt x="54" y="152"/>
                  </a:lnTo>
                  <a:lnTo>
                    <a:pt x="47" y="149"/>
                  </a:lnTo>
                  <a:lnTo>
                    <a:pt x="40" y="146"/>
                  </a:lnTo>
                  <a:lnTo>
                    <a:pt x="35" y="142"/>
                  </a:lnTo>
                  <a:lnTo>
                    <a:pt x="28" y="138"/>
                  </a:lnTo>
                  <a:lnTo>
                    <a:pt x="23"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9"/>
                  </a:lnTo>
                  <a:lnTo>
                    <a:pt x="9" y="42"/>
                  </a:lnTo>
                  <a:lnTo>
                    <a:pt x="13" y="35"/>
                  </a:lnTo>
                  <a:lnTo>
                    <a:pt x="17" y="29"/>
                  </a:lnTo>
                  <a:lnTo>
                    <a:pt x="23" y="23"/>
                  </a:lnTo>
                  <a:lnTo>
                    <a:pt x="28" y="19"/>
                  </a:lnTo>
                  <a:lnTo>
                    <a:pt x="35" y="14"/>
                  </a:lnTo>
                  <a:lnTo>
                    <a:pt x="40" y="11"/>
                  </a:lnTo>
                  <a:lnTo>
                    <a:pt x="47" y="7"/>
                  </a:lnTo>
                  <a:lnTo>
                    <a:pt x="54" y="5"/>
                  </a:lnTo>
                  <a:lnTo>
                    <a:pt x="62" y="3"/>
                  </a:lnTo>
                  <a:lnTo>
                    <a:pt x="69" y="2"/>
                  </a:lnTo>
                  <a:lnTo>
                    <a:pt x="77" y="0"/>
                  </a:lnTo>
                  <a:lnTo>
                    <a:pt x="77" y="0"/>
                  </a:lnTo>
                  <a:lnTo>
                    <a:pt x="85" y="2"/>
                  </a:lnTo>
                  <a:lnTo>
                    <a:pt x="93" y="3"/>
                  </a:lnTo>
                  <a:lnTo>
                    <a:pt x="100" y="5"/>
                  </a:lnTo>
                  <a:lnTo>
                    <a:pt x="107" y="7"/>
                  </a:lnTo>
                  <a:lnTo>
                    <a:pt x="114" y="11"/>
                  </a:lnTo>
                  <a:lnTo>
                    <a:pt x="120" y="14"/>
                  </a:lnTo>
                  <a:lnTo>
                    <a:pt x="126" y="19"/>
                  </a:lnTo>
                  <a:lnTo>
                    <a:pt x="132" y="23"/>
                  </a:lnTo>
                  <a:lnTo>
                    <a:pt x="136" y="29"/>
                  </a:lnTo>
                  <a:lnTo>
                    <a:pt x="141" y="35"/>
                  </a:lnTo>
                  <a:lnTo>
                    <a:pt x="144" y="42"/>
                  </a:lnTo>
                  <a:lnTo>
                    <a:pt x="148" y="49"/>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7" name="Freeform 2169">
              <a:extLst>
                <a:ext uri="{FF2B5EF4-FFF2-40B4-BE49-F238E27FC236}">
                  <a16:creationId xmlns:a16="http://schemas.microsoft.com/office/drawing/2014/main" id="{B2AD1CF3-6984-47F6-AC3D-2652F268D7F6}"/>
                </a:ext>
              </a:extLst>
            </p:cNvPr>
            <p:cNvSpPr>
              <a:spLocks/>
            </p:cNvSpPr>
            <p:nvPr/>
          </p:nvSpPr>
          <p:spPr bwMode="auto">
            <a:xfrm>
              <a:off x="7058025" y="3321050"/>
              <a:ext cx="49213" cy="49213"/>
            </a:xfrm>
            <a:custGeom>
              <a:avLst/>
              <a:gdLst>
                <a:gd name="T0" fmla="*/ 154 w 154"/>
                <a:gd name="T1" fmla="*/ 77 h 153"/>
                <a:gd name="T2" fmla="*/ 152 w 154"/>
                <a:gd name="T3" fmla="*/ 91 h 153"/>
                <a:gd name="T4" fmla="*/ 148 w 154"/>
                <a:gd name="T5" fmla="*/ 106 h 153"/>
                <a:gd name="T6" fmla="*/ 141 w 154"/>
                <a:gd name="T7" fmla="*/ 120 h 153"/>
                <a:gd name="T8" fmla="*/ 132 w 154"/>
                <a:gd name="T9" fmla="*/ 130 h 153"/>
                <a:gd name="T10" fmla="*/ 120 w 154"/>
                <a:gd name="T11" fmla="*/ 141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3 w 154"/>
                <a:gd name="T43" fmla="*/ 22 h 153"/>
                <a:gd name="T44" fmla="*/ 35 w 154"/>
                <a:gd name="T45" fmla="*/ 12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1"/>
                  </a:lnTo>
                  <a:lnTo>
                    <a:pt x="150" y="99"/>
                  </a:lnTo>
                  <a:lnTo>
                    <a:pt x="148" y="106"/>
                  </a:lnTo>
                  <a:lnTo>
                    <a:pt x="144" y="113"/>
                  </a:lnTo>
                  <a:lnTo>
                    <a:pt x="141" y="120"/>
                  </a:lnTo>
                  <a:lnTo>
                    <a:pt x="136" y="126"/>
                  </a:lnTo>
                  <a:lnTo>
                    <a:pt x="132" y="130"/>
                  </a:lnTo>
                  <a:lnTo>
                    <a:pt x="126" y="136"/>
                  </a:lnTo>
                  <a:lnTo>
                    <a:pt x="120"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0"/>
                  </a:lnTo>
                  <a:lnTo>
                    <a:pt x="17" y="126"/>
                  </a:lnTo>
                  <a:lnTo>
                    <a:pt x="13" y="120"/>
                  </a:lnTo>
                  <a:lnTo>
                    <a:pt x="9" y="113"/>
                  </a:lnTo>
                  <a:lnTo>
                    <a:pt x="6" y="106"/>
                  </a:lnTo>
                  <a:lnTo>
                    <a:pt x="4" y="99"/>
                  </a:lnTo>
                  <a:lnTo>
                    <a:pt x="1" y="91"/>
                  </a:lnTo>
                  <a:lnTo>
                    <a:pt x="0" y="85"/>
                  </a:lnTo>
                  <a:lnTo>
                    <a:pt x="0" y="77"/>
                  </a:lnTo>
                  <a:lnTo>
                    <a:pt x="0" y="77"/>
                  </a:lnTo>
                  <a:lnTo>
                    <a:pt x="0" y="69"/>
                  </a:lnTo>
                  <a:lnTo>
                    <a:pt x="1" y="61"/>
                  </a:lnTo>
                  <a:lnTo>
                    <a:pt x="4" y="54"/>
                  </a:lnTo>
                  <a:lnTo>
                    <a:pt x="6" y="47"/>
                  </a:lnTo>
                  <a:lnTo>
                    <a:pt x="9" y="40"/>
                  </a:lnTo>
                  <a:lnTo>
                    <a:pt x="13" y="33"/>
                  </a:lnTo>
                  <a:lnTo>
                    <a:pt x="17"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8" name="Freeform 2170">
              <a:extLst>
                <a:ext uri="{FF2B5EF4-FFF2-40B4-BE49-F238E27FC236}">
                  <a16:creationId xmlns:a16="http://schemas.microsoft.com/office/drawing/2014/main" id="{23B25D15-FA0B-4CF4-88DB-79B0EE0C8601}"/>
                </a:ext>
              </a:extLst>
            </p:cNvPr>
            <p:cNvSpPr>
              <a:spLocks/>
            </p:cNvSpPr>
            <p:nvPr/>
          </p:nvSpPr>
          <p:spPr bwMode="auto">
            <a:xfrm>
              <a:off x="7058025" y="3392488"/>
              <a:ext cx="49213" cy="47625"/>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1 h 154"/>
                <a:gd name="T10" fmla="*/ 120 w 154"/>
                <a:gd name="T11" fmla="*/ 141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4 h 154"/>
                <a:gd name="T24" fmla="*/ 28 w 154"/>
                <a:gd name="T25" fmla="*/ 136 h 154"/>
                <a:gd name="T26" fmla="*/ 17 w 154"/>
                <a:gd name="T27" fmla="*/ 126 h 154"/>
                <a:gd name="T28" fmla="*/ 9 w 154"/>
                <a:gd name="T29" fmla="*/ 113 h 154"/>
                <a:gd name="T30" fmla="*/ 4 w 154"/>
                <a:gd name="T31" fmla="*/ 99 h 154"/>
                <a:gd name="T32" fmla="*/ 0 w 154"/>
                <a:gd name="T33" fmla="*/ 85 h 154"/>
                <a:gd name="T34" fmla="*/ 0 w 154"/>
                <a:gd name="T35" fmla="*/ 77 h 154"/>
                <a:gd name="T36" fmla="*/ 1 w 154"/>
                <a:gd name="T37" fmla="*/ 62 h 154"/>
                <a:gd name="T38" fmla="*/ 6 w 154"/>
                <a:gd name="T39" fmla="*/ 47 h 154"/>
                <a:gd name="T40" fmla="*/ 13 w 154"/>
                <a:gd name="T41" fmla="*/ 34 h 154"/>
                <a:gd name="T42" fmla="*/ 23 w 154"/>
                <a:gd name="T43" fmla="*/ 23 h 154"/>
                <a:gd name="T44" fmla="*/ 35 w 154"/>
                <a:gd name="T45" fmla="*/ 14 h 154"/>
                <a:gd name="T46" fmla="*/ 47 w 154"/>
                <a:gd name="T47" fmla="*/ 6 h 154"/>
                <a:gd name="T48" fmla="*/ 62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8 h 154"/>
                <a:gd name="T62" fmla="*/ 144 w 154"/>
                <a:gd name="T63" fmla="*/ 40 h 154"/>
                <a:gd name="T64" fmla="*/ 150 w 154"/>
                <a:gd name="T65" fmla="*/ 54 h 154"/>
                <a:gd name="T66" fmla="*/ 154 w 154"/>
                <a:gd name="T67" fmla="*/ 68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99"/>
                  </a:lnTo>
                  <a:lnTo>
                    <a:pt x="148" y="107"/>
                  </a:lnTo>
                  <a:lnTo>
                    <a:pt x="144" y="113"/>
                  </a:lnTo>
                  <a:lnTo>
                    <a:pt x="141" y="120"/>
                  </a:lnTo>
                  <a:lnTo>
                    <a:pt x="136" y="126"/>
                  </a:lnTo>
                  <a:lnTo>
                    <a:pt x="132" y="131"/>
                  </a:lnTo>
                  <a:lnTo>
                    <a:pt x="126" y="136"/>
                  </a:lnTo>
                  <a:lnTo>
                    <a:pt x="120" y="141"/>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1"/>
                  </a:lnTo>
                  <a:lnTo>
                    <a:pt x="28" y="136"/>
                  </a:lnTo>
                  <a:lnTo>
                    <a:pt x="23" y="131"/>
                  </a:lnTo>
                  <a:lnTo>
                    <a:pt x="17" y="126"/>
                  </a:lnTo>
                  <a:lnTo>
                    <a:pt x="13" y="120"/>
                  </a:lnTo>
                  <a:lnTo>
                    <a:pt x="9" y="113"/>
                  </a:lnTo>
                  <a:lnTo>
                    <a:pt x="6" y="107"/>
                  </a:lnTo>
                  <a:lnTo>
                    <a:pt x="4" y="99"/>
                  </a:lnTo>
                  <a:lnTo>
                    <a:pt x="1" y="93"/>
                  </a:lnTo>
                  <a:lnTo>
                    <a:pt x="0" y="85"/>
                  </a:lnTo>
                  <a:lnTo>
                    <a:pt x="0" y="77"/>
                  </a:lnTo>
                  <a:lnTo>
                    <a:pt x="0" y="77"/>
                  </a:lnTo>
                  <a:lnTo>
                    <a:pt x="0" y="68"/>
                  </a:lnTo>
                  <a:lnTo>
                    <a:pt x="1" y="62"/>
                  </a:lnTo>
                  <a:lnTo>
                    <a:pt x="4" y="54"/>
                  </a:lnTo>
                  <a:lnTo>
                    <a:pt x="6" y="47"/>
                  </a:lnTo>
                  <a:lnTo>
                    <a:pt x="9" y="40"/>
                  </a:lnTo>
                  <a:lnTo>
                    <a:pt x="13" y="34"/>
                  </a:lnTo>
                  <a:lnTo>
                    <a:pt x="17" y="28"/>
                  </a:lnTo>
                  <a:lnTo>
                    <a:pt x="23" y="23"/>
                  </a:lnTo>
                  <a:lnTo>
                    <a:pt x="28" y="17"/>
                  </a:lnTo>
                  <a:lnTo>
                    <a:pt x="35" y="14"/>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4"/>
                  </a:lnTo>
                  <a:lnTo>
                    <a:pt x="126" y="17"/>
                  </a:lnTo>
                  <a:lnTo>
                    <a:pt x="132" y="23"/>
                  </a:lnTo>
                  <a:lnTo>
                    <a:pt x="136" y="28"/>
                  </a:lnTo>
                  <a:lnTo>
                    <a:pt x="141" y="34"/>
                  </a:lnTo>
                  <a:lnTo>
                    <a:pt x="144" y="40"/>
                  </a:lnTo>
                  <a:lnTo>
                    <a:pt x="148" y="47"/>
                  </a:lnTo>
                  <a:lnTo>
                    <a:pt x="150" y="54"/>
                  </a:lnTo>
                  <a:lnTo>
                    <a:pt x="152" y="62"/>
                  </a:lnTo>
                  <a:lnTo>
                    <a:pt x="154" y="68"/>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9" name="Freeform 2171">
              <a:extLst>
                <a:ext uri="{FF2B5EF4-FFF2-40B4-BE49-F238E27FC236}">
                  <a16:creationId xmlns:a16="http://schemas.microsoft.com/office/drawing/2014/main" id="{097C09A6-3E60-4F30-918F-A984CD25102E}"/>
                </a:ext>
              </a:extLst>
            </p:cNvPr>
            <p:cNvSpPr>
              <a:spLocks/>
            </p:cNvSpPr>
            <p:nvPr/>
          </p:nvSpPr>
          <p:spPr bwMode="auto">
            <a:xfrm>
              <a:off x="6915150" y="3460750"/>
              <a:ext cx="49213" cy="49213"/>
            </a:xfrm>
            <a:custGeom>
              <a:avLst/>
              <a:gdLst>
                <a:gd name="T0" fmla="*/ 153 w 153"/>
                <a:gd name="T1" fmla="*/ 78 h 155"/>
                <a:gd name="T2" fmla="*/ 152 w 153"/>
                <a:gd name="T3" fmla="*/ 93 h 155"/>
                <a:gd name="T4" fmla="*/ 147 w 153"/>
                <a:gd name="T5" fmla="*/ 108 h 155"/>
                <a:gd name="T6" fmla="*/ 141 w 153"/>
                <a:gd name="T7" fmla="*/ 121 h 155"/>
                <a:gd name="T8" fmla="*/ 130 w 153"/>
                <a:gd name="T9" fmla="*/ 132 h 155"/>
                <a:gd name="T10" fmla="*/ 119 w 153"/>
                <a:gd name="T11" fmla="*/ 141 h 155"/>
                <a:gd name="T12" fmla="*/ 106 w 153"/>
                <a:gd name="T13" fmla="*/ 149 h 155"/>
                <a:gd name="T14" fmla="*/ 91 w 153"/>
                <a:gd name="T15" fmla="*/ 154 h 155"/>
                <a:gd name="T16" fmla="*/ 76 w 153"/>
                <a:gd name="T17" fmla="*/ 155 h 155"/>
                <a:gd name="T18" fmla="*/ 68 w 153"/>
                <a:gd name="T19" fmla="*/ 155 h 155"/>
                <a:gd name="T20" fmla="*/ 54 w 153"/>
                <a:gd name="T21" fmla="*/ 151 h 155"/>
                <a:gd name="T22" fmla="*/ 40 w 153"/>
                <a:gd name="T23" fmla="*/ 146 h 155"/>
                <a:gd name="T24" fmla="*/ 27 w 153"/>
                <a:gd name="T25" fmla="*/ 138 h 155"/>
                <a:gd name="T26" fmla="*/ 17 w 153"/>
                <a:gd name="T27" fmla="*/ 126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5 h 155"/>
                <a:gd name="T42" fmla="*/ 22 w 153"/>
                <a:gd name="T43" fmla="*/ 23 h 155"/>
                <a:gd name="T44" fmla="*/ 33 w 153"/>
                <a:gd name="T45" fmla="*/ 14 h 155"/>
                <a:gd name="T46" fmla="*/ 47 w 153"/>
                <a:gd name="T47" fmla="*/ 7 h 155"/>
                <a:gd name="T48" fmla="*/ 60 w 153"/>
                <a:gd name="T49" fmla="*/ 3 h 155"/>
                <a:gd name="T50" fmla="*/ 76 w 153"/>
                <a:gd name="T51" fmla="*/ 0 h 155"/>
                <a:gd name="T52" fmla="*/ 84 w 153"/>
                <a:gd name="T53" fmla="*/ 2 h 155"/>
                <a:gd name="T54" fmla="*/ 99 w 153"/>
                <a:gd name="T55" fmla="*/ 4 h 155"/>
                <a:gd name="T56" fmla="*/ 113 w 153"/>
                <a:gd name="T57" fmla="*/ 10 h 155"/>
                <a:gd name="T58" fmla="*/ 126 w 153"/>
                <a:gd name="T59" fmla="*/ 19 h 155"/>
                <a:gd name="T60" fmla="*/ 136 w 153"/>
                <a:gd name="T61" fmla="*/ 29 h 155"/>
                <a:gd name="T62" fmla="*/ 144 w 153"/>
                <a:gd name="T63" fmla="*/ 42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1" y="121"/>
                  </a:lnTo>
                  <a:lnTo>
                    <a:pt x="136" y="126"/>
                  </a:lnTo>
                  <a:lnTo>
                    <a:pt x="130" y="132"/>
                  </a:lnTo>
                  <a:lnTo>
                    <a:pt x="126" y="138"/>
                  </a:lnTo>
                  <a:lnTo>
                    <a:pt x="119" y="141"/>
                  </a:lnTo>
                  <a:lnTo>
                    <a:pt x="113" y="146"/>
                  </a:lnTo>
                  <a:lnTo>
                    <a:pt x="106" y="149"/>
                  </a:lnTo>
                  <a:lnTo>
                    <a:pt x="99" y="151"/>
                  </a:lnTo>
                  <a:lnTo>
                    <a:pt x="91" y="154"/>
                  </a:lnTo>
                  <a:lnTo>
                    <a:pt x="84" y="155"/>
                  </a:lnTo>
                  <a:lnTo>
                    <a:pt x="76" y="155"/>
                  </a:lnTo>
                  <a:lnTo>
                    <a:pt x="76" y="155"/>
                  </a:lnTo>
                  <a:lnTo>
                    <a:pt x="68" y="155"/>
                  </a:lnTo>
                  <a:lnTo>
                    <a:pt x="60" y="154"/>
                  </a:lnTo>
                  <a:lnTo>
                    <a:pt x="54" y="151"/>
                  </a:lnTo>
                  <a:lnTo>
                    <a:pt x="47" y="149"/>
                  </a:lnTo>
                  <a:lnTo>
                    <a:pt x="40" y="146"/>
                  </a:lnTo>
                  <a:lnTo>
                    <a:pt x="33" y="141"/>
                  </a:lnTo>
                  <a:lnTo>
                    <a:pt x="27" y="138"/>
                  </a:lnTo>
                  <a:lnTo>
                    <a:pt x="22" y="132"/>
                  </a:lnTo>
                  <a:lnTo>
                    <a:pt x="17" y="126"/>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2" y="23"/>
                  </a:lnTo>
                  <a:lnTo>
                    <a:pt x="27" y="19"/>
                  </a:lnTo>
                  <a:lnTo>
                    <a:pt x="33" y="14"/>
                  </a:lnTo>
                  <a:lnTo>
                    <a:pt x="40" y="10"/>
                  </a:lnTo>
                  <a:lnTo>
                    <a:pt x="47" y="7"/>
                  </a:lnTo>
                  <a:lnTo>
                    <a:pt x="54" y="4"/>
                  </a:lnTo>
                  <a:lnTo>
                    <a:pt x="60" y="3"/>
                  </a:lnTo>
                  <a:lnTo>
                    <a:pt x="68" y="2"/>
                  </a:lnTo>
                  <a:lnTo>
                    <a:pt x="76" y="0"/>
                  </a:lnTo>
                  <a:lnTo>
                    <a:pt x="76" y="0"/>
                  </a:lnTo>
                  <a:lnTo>
                    <a:pt x="84" y="2"/>
                  </a:lnTo>
                  <a:lnTo>
                    <a:pt x="91" y="3"/>
                  </a:lnTo>
                  <a:lnTo>
                    <a:pt x="99" y="4"/>
                  </a:lnTo>
                  <a:lnTo>
                    <a:pt x="106" y="7"/>
                  </a:lnTo>
                  <a:lnTo>
                    <a:pt x="113" y="10"/>
                  </a:lnTo>
                  <a:lnTo>
                    <a:pt x="119" y="14"/>
                  </a:lnTo>
                  <a:lnTo>
                    <a:pt x="126" y="19"/>
                  </a:lnTo>
                  <a:lnTo>
                    <a:pt x="130" y="23"/>
                  </a:lnTo>
                  <a:lnTo>
                    <a:pt x="136" y="29"/>
                  </a:lnTo>
                  <a:lnTo>
                    <a:pt x="141" y="35"/>
                  </a:lnTo>
                  <a:lnTo>
                    <a:pt x="144" y="42"/>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0" name="Freeform 2172">
              <a:extLst>
                <a:ext uri="{FF2B5EF4-FFF2-40B4-BE49-F238E27FC236}">
                  <a16:creationId xmlns:a16="http://schemas.microsoft.com/office/drawing/2014/main" id="{87131012-28E6-4C7A-AA82-8B3D1F88B79B}"/>
                </a:ext>
              </a:extLst>
            </p:cNvPr>
            <p:cNvSpPr>
              <a:spLocks/>
            </p:cNvSpPr>
            <p:nvPr/>
          </p:nvSpPr>
          <p:spPr bwMode="auto">
            <a:xfrm>
              <a:off x="6777038" y="3041650"/>
              <a:ext cx="47625" cy="49213"/>
            </a:xfrm>
            <a:custGeom>
              <a:avLst/>
              <a:gdLst>
                <a:gd name="T0" fmla="*/ 154 w 154"/>
                <a:gd name="T1" fmla="*/ 78 h 154"/>
                <a:gd name="T2" fmla="*/ 153 w 154"/>
                <a:gd name="T3" fmla="*/ 93 h 154"/>
                <a:gd name="T4" fmla="*/ 148 w 154"/>
                <a:gd name="T5" fmla="*/ 107 h 154"/>
                <a:gd name="T6" fmla="*/ 141 w 154"/>
                <a:gd name="T7" fmla="*/ 120 h 154"/>
                <a:gd name="T8" fmla="*/ 132 w 154"/>
                <a:gd name="T9" fmla="*/ 132 h 154"/>
                <a:gd name="T10" fmla="*/ 121 w 154"/>
                <a:gd name="T11" fmla="*/ 142 h 154"/>
                <a:gd name="T12" fmla="*/ 107 w 154"/>
                <a:gd name="T13" fmla="*/ 149 h 154"/>
                <a:gd name="T14" fmla="*/ 93 w 154"/>
                <a:gd name="T15" fmla="*/ 153 h 154"/>
                <a:gd name="T16" fmla="*/ 77 w 154"/>
                <a:gd name="T17" fmla="*/ 154 h 154"/>
                <a:gd name="T18" fmla="*/ 69 w 154"/>
                <a:gd name="T19" fmla="*/ 154 h 154"/>
                <a:gd name="T20" fmla="*/ 54 w 154"/>
                <a:gd name="T21" fmla="*/ 151 h 154"/>
                <a:gd name="T22" fmla="*/ 41 w 154"/>
                <a:gd name="T23" fmla="*/ 145 h 154"/>
                <a:gd name="T24" fmla="*/ 28 w 154"/>
                <a:gd name="T25" fmla="*/ 137 h 154"/>
                <a:gd name="T26" fmla="*/ 18 w 154"/>
                <a:gd name="T27" fmla="*/ 127 h 154"/>
                <a:gd name="T28" fmla="*/ 10 w 154"/>
                <a:gd name="T29" fmla="*/ 114 h 154"/>
                <a:gd name="T30" fmla="*/ 4 w 154"/>
                <a:gd name="T31" fmla="*/ 101 h 154"/>
                <a:gd name="T32" fmla="*/ 0 w 154"/>
                <a:gd name="T33" fmla="*/ 86 h 154"/>
                <a:gd name="T34" fmla="*/ 0 w 154"/>
                <a:gd name="T35" fmla="*/ 78 h 154"/>
                <a:gd name="T36" fmla="*/ 2 w 154"/>
                <a:gd name="T37" fmla="*/ 62 h 154"/>
                <a:gd name="T38" fmla="*/ 6 w 154"/>
                <a:gd name="T39" fmla="*/ 47 h 154"/>
                <a:gd name="T40" fmla="*/ 13 w 154"/>
                <a:gd name="T41" fmla="*/ 34 h 154"/>
                <a:gd name="T42" fmla="*/ 23 w 154"/>
                <a:gd name="T43" fmla="*/ 23 h 154"/>
                <a:gd name="T44" fmla="*/ 34 w 154"/>
                <a:gd name="T45" fmla="*/ 14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4 w 154"/>
                <a:gd name="T57" fmla="*/ 10 h 154"/>
                <a:gd name="T58" fmla="*/ 126 w 154"/>
                <a:gd name="T59" fmla="*/ 18 h 154"/>
                <a:gd name="T60" fmla="*/ 137 w 154"/>
                <a:gd name="T61" fmla="*/ 29 h 154"/>
                <a:gd name="T62" fmla="*/ 145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3"/>
                  </a:lnTo>
                  <a:lnTo>
                    <a:pt x="150" y="101"/>
                  </a:lnTo>
                  <a:lnTo>
                    <a:pt x="148" y="107"/>
                  </a:lnTo>
                  <a:lnTo>
                    <a:pt x="145" y="114"/>
                  </a:lnTo>
                  <a:lnTo>
                    <a:pt x="141" y="120"/>
                  </a:lnTo>
                  <a:lnTo>
                    <a:pt x="137" y="127"/>
                  </a:lnTo>
                  <a:lnTo>
                    <a:pt x="132" y="132"/>
                  </a:lnTo>
                  <a:lnTo>
                    <a:pt x="126" y="137"/>
                  </a:lnTo>
                  <a:lnTo>
                    <a:pt x="121" y="142"/>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1" y="145"/>
                  </a:lnTo>
                  <a:lnTo>
                    <a:pt x="34" y="142"/>
                  </a:lnTo>
                  <a:lnTo>
                    <a:pt x="28" y="137"/>
                  </a:lnTo>
                  <a:lnTo>
                    <a:pt x="23" y="132"/>
                  </a:lnTo>
                  <a:lnTo>
                    <a:pt x="18" y="127"/>
                  </a:lnTo>
                  <a:lnTo>
                    <a:pt x="13" y="120"/>
                  </a:lnTo>
                  <a:lnTo>
                    <a:pt x="10" y="114"/>
                  </a:lnTo>
                  <a:lnTo>
                    <a:pt x="6" y="107"/>
                  </a:lnTo>
                  <a:lnTo>
                    <a:pt x="4" y="101"/>
                  </a:lnTo>
                  <a:lnTo>
                    <a:pt x="2" y="93"/>
                  </a:lnTo>
                  <a:lnTo>
                    <a:pt x="0" y="86"/>
                  </a:lnTo>
                  <a:lnTo>
                    <a:pt x="0" y="78"/>
                  </a:lnTo>
                  <a:lnTo>
                    <a:pt x="0" y="78"/>
                  </a:lnTo>
                  <a:lnTo>
                    <a:pt x="0" y="70"/>
                  </a:lnTo>
                  <a:lnTo>
                    <a:pt x="2" y="62"/>
                  </a:lnTo>
                  <a:lnTo>
                    <a:pt x="4" y="55"/>
                  </a:lnTo>
                  <a:lnTo>
                    <a:pt x="6" y="47"/>
                  </a:lnTo>
                  <a:lnTo>
                    <a:pt x="10" y="41"/>
                  </a:lnTo>
                  <a:lnTo>
                    <a:pt x="13" y="34"/>
                  </a:lnTo>
                  <a:lnTo>
                    <a:pt x="18" y="29"/>
                  </a:lnTo>
                  <a:lnTo>
                    <a:pt x="23" y="23"/>
                  </a:lnTo>
                  <a:lnTo>
                    <a:pt x="28" y="18"/>
                  </a:lnTo>
                  <a:lnTo>
                    <a:pt x="34" y="14"/>
                  </a:lnTo>
                  <a:lnTo>
                    <a:pt x="41" y="10"/>
                  </a:lnTo>
                  <a:lnTo>
                    <a:pt x="47" y="7"/>
                  </a:lnTo>
                  <a:lnTo>
                    <a:pt x="54" y="3"/>
                  </a:lnTo>
                  <a:lnTo>
                    <a:pt x="62" y="2"/>
                  </a:lnTo>
                  <a:lnTo>
                    <a:pt x="69" y="1"/>
                  </a:lnTo>
                  <a:lnTo>
                    <a:pt x="77" y="0"/>
                  </a:lnTo>
                  <a:lnTo>
                    <a:pt x="77" y="0"/>
                  </a:lnTo>
                  <a:lnTo>
                    <a:pt x="85" y="1"/>
                  </a:lnTo>
                  <a:lnTo>
                    <a:pt x="93" y="2"/>
                  </a:lnTo>
                  <a:lnTo>
                    <a:pt x="100" y="3"/>
                  </a:lnTo>
                  <a:lnTo>
                    <a:pt x="107" y="7"/>
                  </a:lnTo>
                  <a:lnTo>
                    <a:pt x="114" y="10"/>
                  </a:lnTo>
                  <a:lnTo>
                    <a:pt x="121" y="14"/>
                  </a:lnTo>
                  <a:lnTo>
                    <a:pt x="126" y="18"/>
                  </a:lnTo>
                  <a:lnTo>
                    <a:pt x="132" y="23"/>
                  </a:lnTo>
                  <a:lnTo>
                    <a:pt x="137" y="29"/>
                  </a:lnTo>
                  <a:lnTo>
                    <a:pt x="141" y="34"/>
                  </a:lnTo>
                  <a:lnTo>
                    <a:pt x="145" y="41"/>
                  </a:lnTo>
                  <a:lnTo>
                    <a:pt x="148" y="47"/>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1" name="Freeform 2173">
              <a:extLst>
                <a:ext uri="{FF2B5EF4-FFF2-40B4-BE49-F238E27FC236}">
                  <a16:creationId xmlns:a16="http://schemas.microsoft.com/office/drawing/2014/main" id="{A07DF340-51C9-4559-8F27-8CC8CF7612B5}"/>
                </a:ext>
              </a:extLst>
            </p:cNvPr>
            <p:cNvSpPr>
              <a:spLocks/>
            </p:cNvSpPr>
            <p:nvPr/>
          </p:nvSpPr>
          <p:spPr bwMode="auto">
            <a:xfrm>
              <a:off x="6777038" y="3113088"/>
              <a:ext cx="47625" cy="47625"/>
            </a:xfrm>
            <a:custGeom>
              <a:avLst/>
              <a:gdLst>
                <a:gd name="T0" fmla="*/ 154 w 154"/>
                <a:gd name="T1" fmla="*/ 77 h 153"/>
                <a:gd name="T2" fmla="*/ 153 w 154"/>
                <a:gd name="T3" fmla="*/ 93 h 153"/>
                <a:gd name="T4" fmla="*/ 148 w 154"/>
                <a:gd name="T5" fmla="*/ 106 h 153"/>
                <a:gd name="T6" fmla="*/ 141 w 154"/>
                <a:gd name="T7" fmla="*/ 120 h 153"/>
                <a:gd name="T8" fmla="*/ 132 w 154"/>
                <a:gd name="T9" fmla="*/ 132 h 153"/>
                <a:gd name="T10" fmla="*/ 121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4 w 154"/>
                <a:gd name="T31" fmla="*/ 100 h 153"/>
                <a:gd name="T32" fmla="*/ 0 w 154"/>
                <a:gd name="T33" fmla="*/ 85 h 153"/>
                <a:gd name="T34" fmla="*/ 0 w 154"/>
                <a:gd name="T35" fmla="*/ 77 h 153"/>
                <a:gd name="T36" fmla="*/ 2 w 154"/>
                <a:gd name="T37" fmla="*/ 62 h 153"/>
                <a:gd name="T38" fmla="*/ 6 w 154"/>
                <a:gd name="T39" fmla="*/ 47 h 153"/>
                <a:gd name="T40" fmla="*/ 13 w 154"/>
                <a:gd name="T41" fmla="*/ 34 h 153"/>
                <a:gd name="T42" fmla="*/ 23 w 154"/>
                <a:gd name="T43" fmla="*/ 23 h 153"/>
                <a:gd name="T44" fmla="*/ 34 w 154"/>
                <a:gd name="T45" fmla="*/ 13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8 h 153"/>
                <a:gd name="T62" fmla="*/ 145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0" y="100"/>
                  </a:lnTo>
                  <a:lnTo>
                    <a:pt x="148" y="106"/>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1" y="144"/>
                  </a:lnTo>
                  <a:lnTo>
                    <a:pt x="34" y="141"/>
                  </a:lnTo>
                  <a:lnTo>
                    <a:pt x="28" y="136"/>
                  </a:lnTo>
                  <a:lnTo>
                    <a:pt x="23" y="132"/>
                  </a:lnTo>
                  <a:lnTo>
                    <a:pt x="18" y="126"/>
                  </a:lnTo>
                  <a:lnTo>
                    <a:pt x="13" y="120"/>
                  </a:lnTo>
                  <a:lnTo>
                    <a:pt x="10" y="113"/>
                  </a:lnTo>
                  <a:lnTo>
                    <a:pt x="6" y="106"/>
                  </a:lnTo>
                  <a:lnTo>
                    <a:pt x="4" y="100"/>
                  </a:lnTo>
                  <a:lnTo>
                    <a:pt x="2" y="93"/>
                  </a:lnTo>
                  <a:lnTo>
                    <a:pt x="0" y="85"/>
                  </a:lnTo>
                  <a:lnTo>
                    <a:pt x="0" y="77"/>
                  </a:lnTo>
                  <a:lnTo>
                    <a:pt x="0" y="77"/>
                  </a:lnTo>
                  <a:lnTo>
                    <a:pt x="0" y="69"/>
                  </a:lnTo>
                  <a:lnTo>
                    <a:pt x="2" y="62"/>
                  </a:lnTo>
                  <a:lnTo>
                    <a:pt x="4" y="54"/>
                  </a:lnTo>
                  <a:lnTo>
                    <a:pt x="6" y="47"/>
                  </a:lnTo>
                  <a:lnTo>
                    <a:pt x="10" y="40"/>
                  </a:lnTo>
                  <a:lnTo>
                    <a:pt x="13" y="34"/>
                  </a:lnTo>
                  <a:lnTo>
                    <a:pt x="18" y="28"/>
                  </a:lnTo>
                  <a:lnTo>
                    <a:pt x="23" y="23"/>
                  </a:lnTo>
                  <a:lnTo>
                    <a:pt x="28" y="17"/>
                  </a:lnTo>
                  <a:lnTo>
                    <a:pt x="34" y="13"/>
                  </a:lnTo>
                  <a:lnTo>
                    <a:pt x="41"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3"/>
                  </a:lnTo>
                  <a:lnTo>
                    <a:pt x="126" y="17"/>
                  </a:lnTo>
                  <a:lnTo>
                    <a:pt x="132" y="23"/>
                  </a:lnTo>
                  <a:lnTo>
                    <a:pt x="137" y="28"/>
                  </a:lnTo>
                  <a:lnTo>
                    <a:pt x="141" y="34"/>
                  </a:lnTo>
                  <a:lnTo>
                    <a:pt x="145"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2" name="Freeform 2174">
              <a:extLst>
                <a:ext uri="{FF2B5EF4-FFF2-40B4-BE49-F238E27FC236}">
                  <a16:creationId xmlns:a16="http://schemas.microsoft.com/office/drawing/2014/main" id="{50439727-1CD2-4233-8904-0CB811F9E109}"/>
                </a:ext>
              </a:extLst>
            </p:cNvPr>
            <p:cNvSpPr>
              <a:spLocks/>
            </p:cNvSpPr>
            <p:nvPr/>
          </p:nvSpPr>
          <p:spPr bwMode="auto">
            <a:xfrm>
              <a:off x="6775450" y="2897188"/>
              <a:ext cx="47625" cy="49213"/>
            </a:xfrm>
            <a:custGeom>
              <a:avLst/>
              <a:gdLst>
                <a:gd name="T0" fmla="*/ 154 w 154"/>
                <a:gd name="T1" fmla="*/ 77 h 154"/>
                <a:gd name="T2" fmla="*/ 152 w 154"/>
                <a:gd name="T3" fmla="*/ 92 h 154"/>
                <a:gd name="T4" fmla="*/ 147 w 154"/>
                <a:gd name="T5" fmla="*/ 107 h 154"/>
                <a:gd name="T6" fmla="*/ 141 w 154"/>
                <a:gd name="T7" fmla="*/ 120 h 154"/>
                <a:gd name="T8" fmla="*/ 131 w 154"/>
                <a:gd name="T9" fmla="*/ 131 h 154"/>
                <a:gd name="T10" fmla="*/ 120 w 154"/>
                <a:gd name="T11" fmla="*/ 142 h 154"/>
                <a:gd name="T12" fmla="*/ 107 w 154"/>
                <a:gd name="T13" fmla="*/ 148 h 154"/>
                <a:gd name="T14" fmla="*/ 92 w 154"/>
                <a:gd name="T15" fmla="*/ 153 h 154"/>
                <a:gd name="T16" fmla="*/ 76 w 154"/>
                <a:gd name="T17" fmla="*/ 154 h 154"/>
                <a:gd name="T18" fmla="*/ 68 w 154"/>
                <a:gd name="T19" fmla="*/ 154 h 154"/>
                <a:gd name="T20" fmla="*/ 54 w 154"/>
                <a:gd name="T21" fmla="*/ 151 h 154"/>
                <a:gd name="T22" fmla="*/ 40 w 154"/>
                <a:gd name="T23" fmla="*/ 145 h 154"/>
                <a:gd name="T24" fmla="*/ 28 w 154"/>
                <a:gd name="T25" fmla="*/ 137 h 154"/>
                <a:gd name="T26" fmla="*/ 17 w 154"/>
                <a:gd name="T27" fmla="*/ 127 h 154"/>
                <a:gd name="T28" fmla="*/ 9 w 154"/>
                <a:gd name="T29" fmla="*/ 114 h 154"/>
                <a:gd name="T30" fmla="*/ 3 w 154"/>
                <a:gd name="T31" fmla="*/ 100 h 154"/>
                <a:gd name="T32" fmla="*/ 0 w 154"/>
                <a:gd name="T33" fmla="*/ 85 h 154"/>
                <a:gd name="T34" fmla="*/ 0 w 154"/>
                <a:gd name="T35" fmla="*/ 77 h 154"/>
                <a:gd name="T36" fmla="*/ 1 w 154"/>
                <a:gd name="T37" fmla="*/ 61 h 154"/>
                <a:gd name="T38" fmla="*/ 5 w 154"/>
                <a:gd name="T39" fmla="*/ 48 h 154"/>
                <a:gd name="T40" fmla="*/ 13 w 154"/>
                <a:gd name="T41" fmla="*/ 34 h 154"/>
                <a:gd name="T42" fmla="*/ 23 w 154"/>
                <a:gd name="T43" fmla="*/ 23 h 154"/>
                <a:gd name="T44" fmla="*/ 34 w 154"/>
                <a:gd name="T45" fmla="*/ 13 h 154"/>
                <a:gd name="T46" fmla="*/ 47 w 154"/>
                <a:gd name="T47" fmla="*/ 7 h 154"/>
                <a:gd name="T48" fmla="*/ 62 w 154"/>
                <a:gd name="T49" fmla="*/ 2 h 154"/>
                <a:gd name="T50" fmla="*/ 76 w 154"/>
                <a:gd name="T51" fmla="*/ 0 h 154"/>
                <a:gd name="T52" fmla="*/ 84 w 154"/>
                <a:gd name="T53" fmla="*/ 1 h 154"/>
                <a:gd name="T54" fmla="*/ 99 w 154"/>
                <a:gd name="T55" fmla="*/ 3 h 154"/>
                <a:gd name="T56" fmla="*/ 113 w 154"/>
                <a:gd name="T57" fmla="*/ 10 h 154"/>
                <a:gd name="T58" fmla="*/ 126 w 154"/>
                <a:gd name="T59" fmla="*/ 18 h 154"/>
                <a:gd name="T60" fmla="*/ 136 w 154"/>
                <a:gd name="T61" fmla="*/ 28 h 154"/>
                <a:gd name="T62" fmla="*/ 145 w 154"/>
                <a:gd name="T63" fmla="*/ 41 h 154"/>
                <a:gd name="T64" fmla="*/ 151 w 154"/>
                <a:gd name="T65" fmla="*/ 55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2"/>
                  </a:lnTo>
                  <a:lnTo>
                    <a:pt x="151" y="100"/>
                  </a:lnTo>
                  <a:lnTo>
                    <a:pt x="147" y="107"/>
                  </a:lnTo>
                  <a:lnTo>
                    <a:pt x="145" y="114"/>
                  </a:lnTo>
                  <a:lnTo>
                    <a:pt x="141" y="120"/>
                  </a:lnTo>
                  <a:lnTo>
                    <a:pt x="136" y="127"/>
                  </a:lnTo>
                  <a:lnTo>
                    <a:pt x="131" y="131"/>
                  </a:lnTo>
                  <a:lnTo>
                    <a:pt x="126" y="137"/>
                  </a:lnTo>
                  <a:lnTo>
                    <a:pt x="120" y="142"/>
                  </a:lnTo>
                  <a:lnTo>
                    <a:pt x="113" y="145"/>
                  </a:lnTo>
                  <a:lnTo>
                    <a:pt x="107" y="148"/>
                  </a:lnTo>
                  <a:lnTo>
                    <a:pt x="99" y="151"/>
                  </a:lnTo>
                  <a:lnTo>
                    <a:pt x="92" y="153"/>
                  </a:lnTo>
                  <a:lnTo>
                    <a:pt x="84" y="154"/>
                  </a:lnTo>
                  <a:lnTo>
                    <a:pt x="76" y="154"/>
                  </a:lnTo>
                  <a:lnTo>
                    <a:pt x="76" y="154"/>
                  </a:lnTo>
                  <a:lnTo>
                    <a:pt x="68" y="154"/>
                  </a:lnTo>
                  <a:lnTo>
                    <a:pt x="62" y="153"/>
                  </a:lnTo>
                  <a:lnTo>
                    <a:pt x="54" y="151"/>
                  </a:lnTo>
                  <a:lnTo>
                    <a:pt x="47" y="148"/>
                  </a:lnTo>
                  <a:lnTo>
                    <a:pt x="40" y="145"/>
                  </a:lnTo>
                  <a:lnTo>
                    <a:pt x="34" y="142"/>
                  </a:lnTo>
                  <a:lnTo>
                    <a:pt x="28" y="137"/>
                  </a:lnTo>
                  <a:lnTo>
                    <a:pt x="23" y="131"/>
                  </a:lnTo>
                  <a:lnTo>
                    <a:pt x="17" y="127"/>
                  </a:lnTo>
                  <a:lnTo>
                    <a:pt x="13" y="120"/>
                  </a:lnTo>
                  <a:lnTo>
                    <a:pt x="9" y="114"/>
                  </a:lnTo>
                  <a:lnTo>
                    <a:pt x="5" y="107"/>
                  </a:lnTo>
                  <a:lnTo>
                    <a:pt x="3" y="100"/>
                  </a:lnTo>
                  <a:lnTo>
                    <a:pt x="1" y="92"/>
                  </a:lnTo>
                  <a:lnTo>
                    <a:pt x="0" y="85"/>
                  </a:lnTo>
                  <a:lnTo>
                    <a:pt x="0" y="77"/>
                  </a:lnTo>
                  <a:lnTo>
                    <a:pt x="0" y="77"/>
                  </a:lnTo>
                  <a:lnTo>
                    <a:pt x="0" y="69"/>
                  </a:lnTo>
                  <a:lnTo>
                    <a:pt x="1" y="61"/>
                  </a:lnTo>
                  <a:lnTo>
                    <a:pt x="3" y="55"/>
                  </a:lnTo>
                  <a:lnTo>
                    <a:pt x="5" y="48"/>
                  </a:lnTo>
                  <a:lnTo>
                    <a:pt x="9" y="41"/>
                  </a:lnTo>
                  <a:lnTo>
                    <a:pt x="13" y="34"/>
                  </a:lnTo>
                  <a:lnTo>
                    <a:pt x="17" y="28"/>
                  </a:lnTo>
                  <a:lnTo>
                    <a:pt x="23" y="23"/>
                  </a:lnTo>
                  <a:lnTo>
                    <a:pt x="28" y="18"/>
                  </a:lnTo>
                  <a:lnTo>
                    <a:pt x="34" y="13"/>
                  </a:lnTo>
                  <a:lnTo>
                    <a:pt x="40" y="10"/>
                  </a:lnTo>
                  <a:lnTo>
                    <a:pt x="47" y="7"/>
                  </a:lnTo>
                  <a:lnTo>
                    <a:pt x="54" y="3"/>
                  </a:lnTo>
                  <a:lnTo>
                    <a:pt x="62" y="2"/>
                  </a:lnTo>
                  <a:lnTo>
                    <a:pt x="68" y="1"/>
                  </a:lnTo>
                  <a:lnTo>
                    <a:pt x="76" y="0"/>
                  </a:lnTo>
                  <a:lnTo>
                    <a:pt x="76" y="0"/>
                  </a:lnTo>
                  <a:lnTo>
                    <a:pt x="84" y="1"/>
                  </a:lnTo>
                  <a:lnTo>
                    <a:pt x="92" y="2"/>
                  </a:lnTo>
                  <a:lnTo>
                    <a:pt x="99" y="3"/>
                  </a:lnTo>
                  <a:lnTo>
                    <a:pt x="107" y="7"/>
                  </a:lnTo>
                  <a:lnTo>
                    <a:pt x="113" y="10"/>
                  </a:lnTo>
                  <a:lnTo>
                    <a:pt x="120" y="13"/>
                  </a:lnTo>
                  <a:lnTo>
                    <a:pt x="126" y="18"/>
                  </a:lnTo>
                  <a:lnTo>
                    <a:pt x="131" y="23"/>
                  </a:lnTo>
                  <a:lnTo>
                    <a:pt x="136" y="28"/>
                  </a:lnTo>
                  <a:lnTo>
                    <a:pt x="141" y="34"/>
                  </a:lnTo>
                  <a:lnTo>
                    <a:pt x="145" y="41"/>
                  </a:lnTo>
                  <a:lnTo>
                    <a:pt x="147" y="48"/>
                  </a:lnTo>
                  <a:lnTo>
                    <a:pt x="151" y="55"/>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3" name="Freeform 2175">
              <a:extLst>
                <a:ext uri="{FF2B5EF4-FFF2-40B4-BE49-F238E27FC236}">
                  <a16:creationId xmlns:a16="http://schemas.microsoft.com/office/drawing/2014/main" id="{6F4FACB5-9AC8-42E1-935B-EDE665171B5E}"/>
                </a:ext>
              </a:extLst>
            </p:cNvPr>
            <p:cNvSpPr>
              <a:spLocks/>
            </p:cNvSpPr>
            <p:nvPr/>
          </p:nvSpPr>
          <p:spPr bwMode="auto">
            <a:xfrm>
              <a:off x="6777038" y="2968625"/>
              <a:ext cx="47625" cy="49213"/>
            </a:xfrm>
            <a:custGeom>
              <a:avLst/>
              <a:gdLst>
                <a:gd name="T0" fmla="*/ 154 w 154"/>
                <a:gd name="T1" fmla="*/ 76 h 154"/>
                <a:gd name="T2" fmla="*/ 153 w 154"/>
                <a:gd name="T3" fmla="*/ 92 h 154"/>
                <a:gd name="T4" fmla="*/ 148 w 154"/>
                <a:gd name="T5" fmla="*/ 106 h 154"/>
                <a:gd name="T6" fmla="*/ 141 w 154"/>
                <a:gd name="T7" fmla="*/ 120 h 154"/>
                <a:gd name="T8" fmla="*/ 132 w 154"/>
                <a:gd name="T9" fmla="*/ 131 h 154"/>
                <a:gd name="T10" fmla="*/ 121 w 154"/>
                <a:gd name="T11" fmla="*/ 141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1 w 154"/>
                <a:gd name="T23" fmla="*/ 144 h 154"/>
                <a:gd name="T24" fmla="*/ 28 w 154"/>
                <a:gd name="T25" fmla="*/ 136 h 154"/>
                <a:gd name="T26" fmla="*/ 18 w 154"/>
                <a:gd name="T27" fmla="*/ 126 h 154"/>
                <a:gd name="T28" fmla="*/ 10 w 154"/>
                <a:gd name="T29" fmla="*/ 113 h 154"/>
                <a:gd name="T30" fmla="*/ 4 w 154"/>
                <a:gd name="T31" fmla="*/ 99 h 154"/>
                <a:gd name="T32" fmla="*/ 0 w 154"/>
                <a:gd name="T33" fmla="*/ 84 h 154"/>
                <a:gd name="T34" fmla="*/ 0 w 154"/>
                <a:gd name="T35" fmla="*/ 76 h 154"/>
                <a:gd name="T36" fmla="*/ 2 w 154"/>
                <a:gd name="T37" fmla="*/ 62 h 154"/>
                <a:gd name="T38" fmla="*/ 6 w 154"/>
                <a:gd name="T39" fmla="*/ 47 h 154"/>
                <a:gd name="T40" fmla="*/ 13 w 154"/>
                <a:gd name="T41" fmla="*/ 33 h 154"/>
                <a:gd name="T42" fmla="*/ 23 w 154"/>
                <a:gd name="T43" fmla="*/ 23 h 154"/>
                <a:gd name="T44" fmla="*/ 34 w 154"/>
                <a:gd name="T45" fmla="*/ 12 h 154"/>
                <a:gd name="T46" fmla="*/ 47 w 154"/>
                <a:gd name="T47" fmla="*/ 6 h 154"/>
                <a:gd name="T48" fmla="*/ 62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7 w 154"/>
                <a:gd name="T61" fmla="*/ 27 h 154"/>
                <a:gd name="T62" fmla="*/ 145 w 154"/>
                <a:gd name="T63" fmla="*/ 40 h 154"/>
                <a:gd name="T64" fmla="*/ 150 w 154"/>
                <a:gd name="T65" fmla="*/ 54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0" y="99"/>
                  </a:lnTo>
                  <a:lnTo>
                    <a:pt x="148" y="106"/>
                  </a:lnTo>
                  <a:lnTo>
                    <a:pt x="145" y="113"/>
                  </a:lnTo>
                  <a:lnTo>
                    <a:pt x="141" y="120"/>
                  </a:lnTo>
                  <a:lnTo>
                    <a:pt x="137" y="126"/>
                  </a:lnTo>
                  <a:lnTo>
                    <a:pt x="132" y="131"/>
                  </a:lnTo>
                  <a:lnTo>
                    <a:pt x="126" y="136"/>
                  </a:lnTo>
                  <a:lnTo>
                    <a:pt x="121" y="141"/>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1" y="144"/>
                  </a:lnTo>
                  <a:lnTo>
                    <a:pt x="34" y="141"/>
                  </a:lnTo>
                  <a:lnTo>
                    <a:pt x="28" y="136"/>
                  </a:lnTo>
                  <a:lnTo>
                    <a:pt x="23" y="131"/>
                  </a:lnTo>
                  <a:lnTo>
                    <a:pt x="18" y="126"/>
                  </a:lnTo>
                  <a:lnTo>
                    <a:pt x="13" y="120"/>
                  </a:lnTo>
                  <a:lnTo>
                    <a:pt x="10" y="113"/>
                  </a:lnTo>
                  <a:lnTo>
                    <a:pt x="6" y="106"/>
                  </a:lnTo>
                  <a:lnTo>
                    <a:pt x="4" y="99"/>
                  </a:lnTo>
                  <a:lnTo>
                    <a:pt x="2" y="92"/>
                  </a:lnTo>
                  <a:lnTo>
                    <a:pt x="0" y="84"/>
                  </a:lnTo>
                  <a:lnTo>
                    <a:pt x="0" y="76"/>
                  </a:lnTo>
                  <a:lnTo>
                    <a:pt x="0" y="76"/>
                  </a:lnTo>
                  <a:lnTo>
                    <a:pt x="0" y="68"/>
                  </a:lnTo>
                  <a:lnTo>
                    <a:pt x="2" y="62"/>
                  </a:lnTo>
                  <a:lnTo>
                    <a:pt x="4" y="54"/>
                  </a:lnTo>
                  <a:lnTo>
                    <a:pt x="6" y="47"/>
                  </a:lnTo>
                  <a:lnTo>
                    <a:pt x="10" y="40"/>
                  </a:lnTo>
                  <a:lnTo>
                    <a:pt x="13" y="33"/>
                  </a:lnTo>
                  <a:lnTo>
                    <a:pt x="18" y="27"/>
                  </a:lnTo>
                  <a:lnTo>
                    <a:pt x="23" y="23"/>
                  </a:lnTo>
                  <a:lnTo>
                    <a:pt x="28" y="17"/>
                  </a:lnTo>
                  <a:lnTo>
                    <a:pt x="34" y="12"/>
                  </a:lnTo>
                  <a:lnTo>
                    <a:pt x="41"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3"/>
                  </a:lnTo>
                  <a:lnTo>
                    <a:pt x="137" y="27"/>
                  </a:lnTo>
                  <a:lnTo>
                    <a:pt x="141" y="33"/>
                  </a:lnTo>
                  <a:lnTo>
                    <a:pt x="145" y="40"/>
                  </a:lnTo>
                  <a:lnTo>
                    <a:pt x="148" y="47"/>
                  </a:lnTo>
                  <a:lnTo>
                    <a:pt x="150" y="54"/>
                  </a:lnTo>
                  <a:lnTo>
                    <a:pt x="153" y="62"/>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4" name="Freeform 2176">
              <a:extLst>
                <a:ext uri="{FF2B5EF4-FFF2-40B4-BE49-F238E27FC236}">
                  <a16:creationId xmlns:a16="http://schemas.microsoft.com/office/drawing/2014/main" id="{0A8B68AF-85B5-41F4-B116-359B10DF6FE9}"/>
                </a:ext>
              </a:extLst>
            </p:cNvPr>
            <p:cNvSpPr>
              <a:spLocks/>
            </p:cNvSpPr>
            <p:nvPr/>
          </p:nvSpPr>
          <p:spPr bwMode="auto">
            <a:xfrm>
              <a:off x="8102600" y="2335213"/>
              <a:ext cx="47625" cy="49213"/>
            </a:xfrm>
            <a:custGeom>
              <a:avLst/>
              <a:gdLst>
                <a:gd name="T0" fmla="*/ 154 w 154"/>
                <a:gd name="T1" fmla="*/ 77 h 154"/>
                <a:gd name="T2" fmla="*/ 152 w 154"/>
                <a:gd name="T3" fmla="*/ 92 h 154"/>
                <a:gd name="T4" fmla="*/ 148 w 154"/>
                <a:gd name="T5" fmla="*/ 107 h 154"/>
                <a:gd name="T6" fmla="*/ 141 w 154"/>
                <a:gd name="T7" fmla="*/ 120 h 154"/>
                <a:gd name="T8" fmla="*/ 132 w 154"/>
                <a:gd name="T9" fmla="*/ 132 h 154"/>
                <a:gd name="T10" fmla="*/ 120 w 154"/>
                <a:gd name="T11" fmla="*/ 141 h 154"/>
                <a:gd name="T12" fmla="*/ 107 w 154"/>
                <a:gd name="T13" fmla="*/ 148 h 154"/>
                <a:gd name="T14" fmla="*/ 93 w 154"/>
                <a:gd name="T15" fmla="*/ 152 h 154"/>
                <a:gd name="T16" fmla="*/ 77 w 154"/>
                <a:gd name="T17" fmla="*/ 154 h 154"/>
                <a:gd name="T18" fmla="*/ 69 w 154"/>
                <a:gd name="T19" fmla="*/ 154 h 154"/>
                <a:gd name="T20" fmla="*/ 54 w 154"/>
                <a:gd name="T21" fmla="*/ 150 h 154"/>
                <a:gd name="T22" fmla="*/ 40 w 154"/>
                <a:gd name="T23" fmla="*/ 144 h 154"/>
                <a:gd name="T24" fmla="*/ 28 w 154"/>
                <a:gd name="T25" fmla="*/ 136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3 h 154"/>
                <a:gd name="T42" fmla="*/ 22 w 154"/>
                <a:gd name="T43" fmla="*/ 22 h 154"/>
                <a:gd name="T44" fmla="*/ 33 w 154"/>
                <a:gd name="T45" fmla="*/ 13 h 154"/>
                <a:gd name="T46" fmla="*/ 47 w 154"/>
                <a:gd name="T47" fmla="*/ 6 h 154"/>
                <a:gd name="T48" fmla="*/ 61 w 154"/>
                <a:gd name="T49" fmla="*/ 1 h 154"/>
                <a:gd name="T50" fmla="*/ 77 w 154"/>
                <a:gd name="T51" fmla="*/ 0 h 154"/>
                <a:gd name="T52" fmla="*/ 85 w 154"/>
                <a:gd name="T53" fmla="*/ 0 h 154"/>
                <a:gd name="T54" fmla="*/ 100 w 154"/>
                <a:gd name="T55" fmla="*/ 4 h 154"/>
                <a:gd name="T56" fmla="*/ 114 w 154"/>
                <a:gd name="T57" fmla="*/ 9 h 154"/>
                <a:gd name="T58" fmla="*/ 126 w 154"/>
                <a:gd name="T59" fmla="*/ 17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2"/>
                  </a:lnTo>
                  <a:lnTo>
                    <a:pt x="150" y="100"/>
                  </a:lnTo>
                  <a:lnTo>
                    <a:pt x="148" y="107"/>
                  </a:lnTo>
                  <a:lnTo>
                    <a:pt x="144" y="114"/>
                  </a:lnTo>
                  <a:lnTo>
                    <a:pt x="141" y="120"/>
                  </a:lnTo>
                  <a:lnTo>
                    <a:pt x="136" y="126"/>
                  </a:lnTo>
                  <a:lnTo>
                    <a:pt x="132" y="132"/>
                  </a:lnTo>
                  <a:lnTo>
                    <a:pt x="126" y="136"/>
                  </a:lnTo>
                  <a:lnTo>
                    <a:pt x="120" y="141"/>
                  </a:lnTo>
                  <a:lnTo>
                    <a:pt x="114" y="144"/>
                  </a:lnTo>
                  <a:lnTo>
                    <a:pt x="107"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2"/>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5" name="Freeform 2177">
              <a:extLst>
                <a:ext uri="{FF2B5EF4-FFF2-40B4-BE49-F238E27FC236}">
                  <a16:creationId xmlns:a16="http://schemas.microsoft.com/office/drawing/2014/main" id="{16F50355-DAC6-4B4B-8AD6-9E33FA3E251F}"/>
                </a:ext>
              </a:extLst>
            </p:cNvPr>
            <p:cNvSpPr>
              <a:spLocks/>
            </p:cNvSpPr>
            <p:nvPr/>
          </p:nvSpPr>
          <p:spPr bwMode="auto">
            <a:xfrm>
              <a:off x="8102600" y="2405063"/>
              <a:ext cx="47625" cy="49213"/>
            </a:xfrm>
            <a:custGeom>
              <a:avLst/>
              <a:gdLst>
                <a:gd name="T0" fmla="*/ 154 w 154"/>
                <a:gd name="T1" fmla="*/ 77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8 h 155"/>
                <a:gd name="T14" fmla="*/ 93 w 154"/>
                <a:gd name="T15" fmla="*/ 152 h 155"/>
                <a:gd name="T16" fmla="*/ 77 w 154"/>
                <a:gd name="T17" fmla="*/ 155 h 155"/>
                <a:gd name="T18" fmla="*/ 69 w 154"/>
                <a:gd name="T19" fmla="*/ 154 h 155"/>
                <a:gd name="T20" fmla="*/ 54 w 154"/>
                <a:gd name="T21" fmla="*/ 151 h 155"/>
                <a:gd name="T22" fmla="*/ 40 w 154"/>
                <a:gd name="T23" fmla="*/ 146 h 155"/>
                <a:gd name="T24" fmla="*/ 28 w 154"/>
                <a:gd name="T25" fmla="*/ 136 h 155"/>
                <a:gd name="T26" fmla="*/ 17 w 154"/>
                <a:gd name="T27" fmla="*/ 126 h 155"/>
                <a:gd name="T28" fmla="*/ 9 w 154"/>
                <a:gd name="T29" fmla="*/ 114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3 w 154"/>
                <a:gd name="T45" fmla="*/ 14 h 155"/>
                <a:gd name="T46" fmla="*/ 47 w 154"/>
                <a:gd name="T47" fmla="*/ 6 h 155"/>
                <a:gd name="T48" fmla="*/ 61 w 154"/>
                <a:gd name="T49" fmla="*/ 1 h 155"/>
                <a:gd name="T50" fmla="*/ 77 w 154"/>
                <a:gd name="T51" fmla="*/ 0 h 155"/>
                <a:gd name="T52" fmla="*/ 85 w 154"/>
                <a:gd name="T53" fmla="*/ 0 h 155"/>
                <a:gd name="T54" fmla="*/ 100 w 154"/>
                <a:gd name="T55" fmla="*/ 4 h 155"/>
                <a:gd name="T56" fmla="*/ 114 w 154"/>
                <a:gd name="T57" fmla="*/ 9 h 155"/>
                <a:gd name="T58" fmla="*/ 126 w 154"/>
                <a:gd name="T59" fmla="*/ 17 h 155"/>
                <a:gd name="T60" fmla="*/ 136 w 154"/>
                <a:gd name="T61" fmla="*/ 29 h 155"/>
                <a:gd name="T62" fmla="*/ 144 w 154"/>
                <a:gd name="T63" fmla="*/ 40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8"/>
                  </a:lnTo>
                  <a:lnTo>
                    <a:pt x="144" y="114"/>
                  </a:lnTo>
                  <a:lnTo>
                    <a:pt x="141" y="120"/>
                  </a:lnTo>
                  <a:lnTo>
                    <a:pt x="136" y="126"/>
                  </a:lnTo>
                  <a:lnTo>
                    <a:pt x="132" y="132"/>
                  </a:lnTo>
                  <a:lnTo>
                    <a:pt x="126" y="136"/>
                  </a:lnTo>
                  <a:lnTo>
                    <a:pt x="120" y="141"/>
                  </a:lnTo>
                  <a:lnTo>
                    <a:pt x="114" y="146"/>
                  </a:lnTo>
                  <a:lnTo>
                    <a:pt x="107" y="148"/>
                  </a:lnTo>
                  <a:lnTo>
                    <a:pt x="100" y="151"/>
                  </a:lnTo>
                  <a:lnTo>
                    <a:pt x="93"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4"/>
                  </a:lnTo>
                  <a:lnTo>
                    <a:pt x="6" y="108"/>
                  </a:lnTo>
                  <a:lnTo>
                    <a:pt x="4" y="100"/>
                  </a:lnTo>
                  <a:lnTo>
                    <a:pt x="1" y="93"/>
                  </a:lnTo>
                  <a:lnTo>
                    <a:pt x="0" y="85"/>
                  </a:lnTo>
                  <a:lnTo>
                    <a:pt x="0" y="77"/>
                  </a:lnTo>
                  <a:lnTo>
                    <a:pt x="0" y="77"/>
                  </a:lnTo>
                  <a:lnTo>
                    <a:pt x="0" y="69"/>
                  </a:lnTo>
                  <a:lnTo>
                    <a:pt x="1" y="62"/>
                  </a:lnTo>
                  <a:lnTo>
                    <a:pt x="4" y="54"/>
                  </a:lnTo>
                  <a:lnTo>
                    <a:pt x="6" y="47"/>
                  </a:lnTo>
                  <a:lnTo>
                    <a:pt x="9" y="40"/>
                  </a:lnTo>
                  <a:lnTo>
                    <a:pt x="13" y="35"/>
                  </a:lnTo>
                  <a:lnTo>
                    <a:pt x="17" y="29"/>
                  </a:lnTo>
                  <a:lnTo>
                    <a:pt x="22" y="23"/>
                  </a:lnTo>
                  <a:lnTo>
                    <a:pt x="28" y="17"/>
                  </a:lnTo>
                  <a:lnTo>
                    <a:pt x="33" y="14"/>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4"/>
                  </a:lnTo>
                  <a:lnTo>
                    <a:pt x="126" y="17"/>
                  </a:lnTo>
                  <a:lnTo>
                    <a:pt x="132" y="23"/>
                  </a:lnTo>
                  <a:lnTo>
                    <a:pt x="136" y="29"/>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6" name="Freeform 2178">
              <a:extLst>
                <a:ext uri="{FF2B5EF4-FFF2-40B4-BE49-F238E27FC236}">
                  <a16:creationId xmlns:a16="http://schemas.microsoft.com/office/drawing/2014/main" id="{9C83CBAD-D02D-46A5-B7CC-377892E1DE15}"/>
                </a:ext>
              </a:extLst>
            </p:cNvPr>
            <p:cNvSpPr>
              <a:spLocks/>
            </p:cNvSpPr>
            <p:nvPr/>
          </p:nvSpPr>
          <p:spPr bwMode="auto">
            <a:xfrm>
              <a:off x="8170863" y="2335213"/>
              <a:ext cx="49213" cy="49213"/>
            </a:xfrm>
            <a:custGeom>
              <a:avLst/>
              <a:gdLst>
                <a:gd name="T0" fmla="*/ 153 w 153"/>
                <a:gd name="T1" fmla="*/ 77 h 154"/>
                <a:gd name="T2" fmla="*/ 152 w 153"/>
                <a:gd name="T3" fmla="*/ 92 h 154"/>
                <a:gd name="T4" fmla="*/ 147 w 153"/>
                <a:gd name="T5" fmla="*/ 107 h 154"/>
                <a:gd name="T6" fmla="*/ 141 w 153"/>
                <a:gd name="T7" fmla="*/ 120 h 154"/>
                <a:gd name="T8" fmla="*/ 131 w 153"/>
                <a:gd name="T9" fmla="*/ 132 h 154"/>
                <a:gd name="T10" fmla="*/ 120 w 153"/>
                <a:gd name="T11" fmla="*/ 141 h 154"/>
                <a:gd name="T12" fmla="*/ 106 w 153"/>
                <a:gd name="T13" fmla="*/ 148 h 154"/>
                <a:gd name="T14" fmla="*/ 93 w 153"/>
                <a:gd name="T15" fmla="*/ 152 h 154"/>
                <a:gd name="T16" fmla="*/ 76 w 153"/>
                <a:gd name="T17" fmla="*/ 154 h 154"/>
                <a:gd name="T18" fmla="*/ 68 w 153"/>
                <a:gd name="T19" fmla="*/ 154 h 154"/>
                <a:gd name="T20" fmla="*/ 54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6 w 153"/>
                <a:gd name="T39" fmla="*/ 47 h 154"/>
                <a:gd name="T40" fmla="*/ 12 w 153"/>
                <a:gd name="T41" fmla="*/ 33 h 154"/>
                <a:gd name="T42" fmla="*/ 22 w 153"/>
                <a:gd name="T43" fmla="*/ 22 h 154"/>
                <a:gd name="T44" fmla="*/ 33 w 153"/>
                <a:gd name="T45" fmla="*/ 13 h 154"/>
                <a:gd name="T46" fmla="*/ 47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3" y="152"/>
                  </a:lnTo>
                  <a:lnTo>
                    <a:pt x="84" y="154"/>
                  </a:lnTo>
                  <a:lnTo>
                    <a:pt x="76" y="154"/>
                  </a:lnTo>
                  <a:lnTo>
                    <a:pt x="76" y="154"/>
                  </a:lnTo>
                  <a:lnTo>
                    <a:pt x="68" y="154"/>
                  </a:lnTo>
                  <a:lnTo>
                    <a:pt x="60" y="152"/>
                  </a:lnTo>
                  <a:lnTo>
                    <a:pt x="54" y="150"/>
                  </a:lnTo>
                  <a:lnTo>
                    <a:pt x="47" y="148"/>
                  </a:lnTo>
                  <a:lnTo>
                    <a:pt x="40" y="144"/>
                  </a:lnTo>
                  <a:lnTo>
                    <a:pt x="33" y="141"/>
                  </a:lnTo>
                  <a:lnTo>
                    <a:pt x="27" y="136"/>
                  </a:lnTo>
                  <a:lnTo>
                    <a:pt x="22" y="132"/>
                  </a:lnTo>
                  <a:lnTo>
                    <a:pt x="17" y="126"/>
                  </a:lnTo>
                  <a:lnTo>
                    <a:pt x="12" y="120"/>
                  </a:lnTo>
                  <a:lnTo>
                    <a:pt x="9" y="114"/>
                  </a:lnTo>
                  <a:lnTo>
                    <a:pt x="6" y="107"/>
                  </a:lnTo>
                  <a:lnTo>
                    <a:pt x="3" y="100"/>
                  </a:lnTo>
                  <a:lnTo>
                    <a:pt x="1" y="92"/>
                  </a:lnTo>
                  <a:lnTo>
                    <a:pt x="0" y="85"/>
                  </a:lnTo>
                  <a:lnTo>
                    <a:pt x="0" y="77"/>
                  </a:lnTo>
                  <a:lnTo>
                    <a:pt x="0" y="77"/>
                  </a:lnTo>
                  <a:lnTo>
                    <a:pt x="0" y="69"/>
                  </a:lnTo>
                  <a:lnTo>
                    <a:pt x="1" y="61"/>
                  </a:lnTo>
                  <a:lnTo>
                    <a:pt x="3" y="54"/>
                  </a:lnTo>
                  <a:lnTo>
                    <a:pt x="6" y="47"/>
                  </a:lnTo>
                  <a:lnTo>
                    <a:pt x="9" y="40"/>
                  </a:lnTo>
                  <a:lnTo>
                    <a:pt x="12" y="33"/>
                  </a:lnTo>
                  <a:lnTo>
                    <a:pt x="17" y="28"/>
                  </a:lnTo>
                  <a:lnTo>
                    <a:pt x="22" y="22"/>
                  </a:lnTo>
                  <a:lnTo>
                    <a:pt x="27" y="17"/>
                  </a:lnTo>
                  <a:lnTo>
                    <a:pt x="33" y="13"/>
                  </a:lnTo>
                  <a:lnTo>
                    <a:pt x="40" y="9"/>
                  </a:lnTo>
                  <a:lnTo>
                    <a:pt x="47" y="6"/>
                  </a:lnTo>
                  <a:lnTo>
                    <a:pt x="54" y="4"/>
                  </a:lnTo>
                  <a:lnTo>
                    <a:pt x="60" y="1"/>
                  </a:lnTo>
                  <a:lnTo>
                    <a:pt x="68" y="0"/>
                  </a:lnTo>
                  <a:lnTo>
                    <a:pt x="76" y="0"/>
                  </a:lnTo>
                  <a:lnTo>
                    <a:pt x="76" y="0"/>
                  </a:lnTo>
                  <a:lnTo>
                    <a:pt x="84" y="0"/>
                  </a:lnTo>
                  <a:lnTo>
                    <a:pt x="93" y="1"/>
                  </a:lnTo>
                  <a:lnTo>
                    <a:pt x="99" y="4"/>
                  </a:lnTo>
                  <a:lnTo>
                    <a:pt x="106" y="6"/>
                  </a:lnTo>
                  <a:lnTo>
                    <a:pt x="113" y="9"/>
                  </a:lnTo>
                  <a:lnTo>
                    <a:pt x="120" y="13"/>
                  </a:lnTo>
                  <a:lnTo>
                    <a:pt x="126" y="17"/>
                  </a:lnTo>
                  <a:lnTo>
                    <a:pt x="131" y="22"/>
                  </a:lnTo>
                  <a:lnTo>
                    <a:pt x="136" y="28"/>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7" name="Freeform 2179">
              <a:extLst>
                <a:ext uri="{FF2B5EF4-FFF2-40B4-BE49-F238E27FC236}">
                  <a16:creationId xmlns:a16="http://schemas.microsoft.com/office/drawing/2014/main" id="{04D692B3-E422-4410-95E5-6DFF58F7D658}"/>
                </a:ext>
              </a:extLst>
            </p:cNvPr>
            <p:cNvSpPr>
              <a:spLocks/>
            </p:cNvSpPr>
            <p:nvPr/>
          </p:nvSpPr>
          <p:spPr bwMode="auto">
            <a:xfrm>
              <a:off x="8170863" y="2405063"/>
              <a:ext cx="49213" cy="49213"/>
            </a:xfrm>
            <a:custGeom>
              <a:avLst/>
              <a:gdLst>
                <a:gd name="T0" fmla="*/ 153 w 153"/>
                <a:gd name="T1" fmla="*/ 77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8 h 155"/>
                <a:gd name="T14" fmla="*/ 93 w 153"/>
                <a:gd name="T15" fmla="*/ 152 h 155"/>
                <a:gd name="T16" fmla="*/ 76 w 153"/>
                <a:gd name="T17" fmla="*/ 155 h 155"/>
                <a:gd name="T18" fmla="*/ 68 w 153"/>
                <a:gd name="T19" fmla="*/ 154 h 155"/>
                <a:gd name="T20" fmla="*/ 54 w 153"/>
                <a:gd name="T21" fmla="*/ 151 h 155"/>
                <a:gd name="T22" fmla="*/ 40 w 153"/>
                <a:gd name="T23" fmla="*/ 146 h 155"/>
                <a:gd name="T24" fmla="*/ 27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2 w 153"/>
                <a:gd name="T41" fmla="*/ 35 h 155"/>
                <a:gd name="T42" fmla="*/ 22 w 153"/>
                <a:gd name="T43" fmla="*/ 23 h 155"/>
                <a:gd name="T44" fmla="*/ 33 w 153"/>
                <a:gd name="T45" fmla="*/ 14 h 155"/>
                <a:gd name="T46" fmla="*/ 47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1" y="120"/>
                  </a:lnTo>
                  <a:lnTo>
                    <a:pt x="136" y="126"/>
                  </a:lnTo>
                  <a:lnTo>
                    <a:pt x="131" y="132"/>
                  </a:lnTo>
                  <a:lnTo>
                    <a:pt x="126" y="136"/>
                  </a:lnTo>
                  <a:lnTo>
                    <a:pt x="120" y="141"/>
                  </a:lnTo>
                  <a:lnTo>
                    <a:pt x="113" y="146"/>
                  </a:lnTo>
                  <a:lnTo>
                    <a:pt x="106" y="148"/>
                  </a:lnTo>
                  <a:lnTo>
                    <a:pt x="99" y="151"/>
                  </a:lnTo>
                  <a:lnTo>
                    <a:pt x="93" y="152"/>
                  </a:lnTo>
                  <a:lnTo>
                    <a:pt x="84" y="154"/>
                  </a:lnTo>
                  <a:lnTo>
                    <a:pt x="76" y="155"/>
                  </a:lnTo>
                  <a:lnTo>
                    <a:pt x="76" y="155"/>
                  </a:lnTo>
                  <a:lnTo>
                    <a:pt x="68" y="154"/>
                  </a:lnTo>
                  <a:lnTo>
                    <a:pt x="60" y="152"/>
                  </a:lnTo>
                  <a:lnTo>
                    <a:pt x="54" y="151"/>
                  </a:lnTo>
                  <a:lnTo>
                    <a:pt x="47" y="148"/>
                  </a:lnTo>
                  <a:lnTo>
                    <a:pt x="40" y="146"/>
                  </a:lnTo>
                  <a:lnTo>
                    <a:pt x="33" y="141"/>
                  </a:lnTo>
                  <a:lnTo>
                    <a:pt x="27" y="136"/>
                  </a:lnTo>
                  <a:lnTo>
                    <a:pt x="22" y="132"/>
                  </a:lnTo>
                  <a:lnTo>
                    <a:pt x="17" y="126"/>
                  </a:lnTo>
                  <a:lnTo>
                    <a:pt x="12" y="120"/>
                  </a:lnTo>
                  <a:lnTo>
                    <a:pt x="9" y="114"/>
                  </a:lnTo>
                  <a:lnTo>
                    <a:pt x="6" y="108"/>
                  </a:lnTo>
                  <a:lnTo>
                    <a:pt x="3" y="100"/>
                  </a:lnTo>
                  <a:lnTo>
                    <a:pt x="1" y="93"/>
                  </a:lnTo>
                  <a:lnTo>
                    <a:pt x="0" y="85"/>
                  </a:lnTo>
                  <a:lnTo>
                    <a:pt x="0" y="77"/>
                  </a:lnTo>
                  <a:lnTo>
                    <a:pt x="0" y="77"/>
                  </a:lnTo>
                  <a:lnTo>
                    <a:pt x="0" y="69"/>
                  </a:lnTo>
                  <a:lnTo>
                    <a:pt x="1" y="62"/>
                  </a:lnTo>
                  <a:lnTo>
                    <a:pt x="3" y="54"/>
                  </a:lnTo>
                  <a:lnTo>
                    <a:pt x="6" y="47"/>
                  </a:lnTo>
                  <a:lnTo>
                    <a:pt x="9" y="40"/>
                  </a:lnTo>
                  <a:lnTo>
                    <a:pt x="12" y="35"/>
                  </a:lnTo>
                  <a:lnTo>
                    <a:pt x="17" y="29"/>
                  </a:lnTo>
                  <a:lnTo>
                    <a:pt x="22" y="23"/>
                  </a:lnTo>
                  <a:lnTo>
                    <a:pt x="27" y="17"/>
                  </a:lnTo>
                  <a:lnTo>
                    <a:pt x="33" y="14"/>
                  </a:lnTo>
                  <a:lnTo>
                    <a:pt x="40" y="9"/>
                  </a:lnTo>
                  <a:lnTo>
                    <a:pt x="47" y="6"/>
                  </a:lnTo>
                  <a:lnTo>
                    <a:pt x="54" y="4"/>
                  </a:lnTo>
                  <a:lnTo>
                    <a:pt x="60" y="1"/>
                  </a:lnTo>
                  <a:lnTo>
                    <a:pt x="68" y="0"/>
                  </a:lnTo>
                  <a:lnTo>
                    <a:pt x="76" y="0"/>
                  </a:lnTo>
                  <a:lnTo>
                    <a:pt x="76" y="0"/>
                  </a:lnTo>
                  <a:lnTo>
                    <a:pt x="84" y="0"/>
                  </a:lnTo>
                  <a:lnTo>
                    <a:pt x="93" y="1"/>
                  </a:lnTo>
                  <a:lnTo>
                    <a:pt x="99" y="4"/>
                  </a:lnTo>
                  <a:lnTo>
                    <a:pt x="106" y="6"/>
                  </a:lnTo>
                  <a:lnTo>
                    <a:pt x="113" y="9"/>
                  </a:lnTo>
                  <a:lnTo>
                    <a:pt x="120" y="14"/>
                  </a:lnTo>
                  <a:lnTo>
                    <a:pt x="126" y="17"/>
                  </a:lnTo>
                  <a:lnTo>
                    <a:pt x="131" y="23"/>
                  </a:lnTo>
                  <a:lnTo>
                    <a:pt x="136" y="29"/>
                  </a:lnTo>
                  <a:lnTo>
                    <a:pt x="141"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8" name="Freeform 2180">
              <a:extLst>
                <a:ext uri="{FF2B5EF4-FFF2-40B4-BE49-F238E27FC236}">
                  <a16:creationId xmlns:a16="http://schemas.microsoft.com/office/drawing/2014/main" id="{D7C1D011-20A1-4F50-AD72-D73C49872441}"/>
                </a:ext>
              </a:extLst>
            </p:cNvPr>
            <p:cNvSpPr>
              <a:spLocks/>
            </p:cNvSpPr>
            <p:nvPr/>
          </p:nvSpPr>
          <p:spPr bwMode="auto">
            <a:xfrm>
              <a:off x="8242300" y="2335213"/>
              <a:ext cx="47625" cy="49213"/>
            </a:xfrm>
            <a:custGeom>
              <a:avLst/>
              <a:gdLst>
                <a:gd name="T0" fmla="*/ 153 w 153"/>
                <a:gd name="T1" fmla="*/ 77 h 154"/>
                <a:gd name="T2" fmla="*/ 152 w 153"/>
                <a:gd name="T3" fmla="*/ 92 h 154"/>
                <a:gd name="T4" fmla="*/ 147 w 153"/>
                <a:gd name="T5" fmla="*/ 107 h 154"/>
                <a:gd name="T6" fmla="*/ 140 w 153"/>
                <a:gd name="T7" fmla="*/ 120 h 154"/>
                <a:gd name="T8" fmla="*/ 130 w 153"/>
                <a:gd name="T9" fmla="*/ 132 h 154"/>
                <a:gd name="T10" fmla="*/ 119 w 153"/>
                <a:gd name="T11" fmla="*/ 141 h 154"/>
                <a:gd name="T12" fmla="*/ 106 w 153"/>
                <a:gd name="T13" fmla="*/ 148 h 154"/>
                <a:gd name="T14" fmla="*/ 91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3 h 154"/>
                <a:gd name="T42" fmla="*/ 21 w 153"/>
                <a:gd name="T43" fmla="*/ 22 h 154"/>
                <a:gd name="T44" fmla="*/ 33 w 153"/>
                <a:gd name="T45" fmla="*/ 13 h 154"/>
                <a:gd name="T46" fmla="*/ 47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0" y="120"/>
                  </a:lnTo>
                  <a:lnTo>
                    <a:pt x="136" y="126"/>
                  </a:lnTo>
                  <a:lnTo>
                    <a:pt x="130" y="132"/>
                  </a:lnTo>
                  <a:lnTo>
                    <a:pt x="126" y="136"/>
                  </a:lnTo>
                  <a:lnTo>
                    <a:pt x="119" y="141"/>
                  </a:lnTo>
                  <a:lnTo>
                    <a:pt x="113" y="144"/>
                  </a:lnTo>
                  <a:lnTo>
                    <a:pt x="106" y="148"/>
                  </a:lnTo>
                  <a:lnTo>
                    <a:pt x="99" y="150"/>
                  </a:lnTo>
                  <a:lnTo>
                    <a:pt x="91" y="152"/>
                  </a:lnTo>
                  <a:lnTo>
                    <a:pt x="84" y="154"/>
                  </a:lnTo>
                  <a:lnTo>
                    <a:pt x="76" y="154"/>
                  </a:lnTo>
                  <a:lnTo>
                    <a:pt x="76" y="154"/>
                  </a:lnTo>
                  <a:lnTo>
                    <a:pt x="68" y="154"/>
                  </a:lnTo>
                  <a:lnTo>
                    <a:pt x="60" y="152"/>
                  </a:lnTo>
                  <a:lnTo>
                    <a:pt x="53" y="150"/>
                  </a:lnTo>
                  <a:lnTo>
                    <a:pt x="47" y="148"/>
                  </a:lnTo>
                  <a:lnTo>
                    <a:pt x="40" y="144"/>
                  </a:lnTo>
                  <a:lnTo>
                    <a:pt x="33" y="141"/>
                  </a:lnTo>
                  <a:lnTo>
                    <a:pt x="27" y="136"/>
                  </a:lnTo>
                  <a:lnTo>
                    <a:pt x="21" y="132"/>
                  </a:lnTo>
                  <a:lnTo>
                    <a:pt x="17" y="126"/>
                  </a:lnTo>
                  <a:lnTo>
                    <a:pt x="12" y="120"/>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6" y="17"/>
                  </a:lnTo>
                  <a:lnTo>
                    <a:pt x="130" y="22"/>
                  </a:lnTo>
                  <a:lnTo>
                    <a:pt x="136" y="28"/>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9" name="Freeform 2181">
              <a:extLst>
                <a:ext uri="{FF2B5EF4-FFF2-40B4-BE49-F238E27FC236}">
                  <a16:creationId xmlns:a16="http://schemas.microsoft.com/office/drawing/2014/main" id="{C855F45F-FC1E-4AD4-B1ED-B705E06AE8E6}"/>
                </a:ext>
              </a:extLst>
            </p:cNvPr>
            <p:cNvSpPr>
              <a:spLocks/>
            </p:cNvSpPr>
            <p:nvPr/>
          </p:nvSpPr>
          <p:spPr bwMode="auto">
            <a:xfrm>
              <a:off x="8242300" y="2405063"/>
              <a:ext cx="47625" cy="49213"/>
            </a:xfrm>
            <a:custGeom>
              <a:avLst/>
              <a:gdLst>
                <a:gd name="T0" fmla="*/ 153 w 153"/>
                <a:gd name="T1" fmla="*/ 77 h 155"/>
                <a:gd name="T2" fmla="*/ 152 w 153"/>
                <a:gd name="T3" fmla="*/ 93 h 155"/>
                <a:gd name="T4" fmla="*/ 147 w 153"/>
                <a:gd name="T5" fmla="*/ 108 h 155"/>
                <a:gd name="T6" fmla="*/ 140 w 153"/>
                <a:gd name="T7" fmla="*/ 120 h 155"/>
                <a:gd name="T8" fmla="*/ 130 w 153"/>
                <a:gd name="T9" fmla="*/ 132 h 155"/>
                <a:gd name="T10" fmla="*/ 119 w 153"/>
                <a:gd name="T11" fmla="*/ 141 h 155"/>
                <a:gd name="T12" fmla="*/ 106 w 153"/>
                <a:gd name="T13" fmla="*/ 148 h 155"/>
                <a:gd name="T14" fmla="*/ 91 w 153"/>
                <a:gd name="T15" fmla="*/ 152 h 155"/>
                <a:gd name="T16" fmla="*/ 76 w 153"/>
                <a:gd name="T17" fmla="*/ 155 h 155"/>
                <a:gd name="T18" fmla="*/ 68 w 153"/>
                <a:gd name="T19" fmla="*/ 154 h 155"/>
                <a:gd name="T20" fmla="*/ 53 w 153"/>
                <a:gd name="T21" fmla="*/ 151 h 155"/>
                <a:gd name="T22" fmla="*/ 40 w 153"/>
                <a:gd name="T23" fmla="*/ 146 h 155"/>
                <a:gd name="T24" fmla="*/ 27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0" y="120"/>
                  </a:lnTo>
                  <a:lnTo>
                    <a:pt x="136" y="126"/>
                  </a:lnTo>
                  <a:lnTo>
                    <a:pt x="130" y="132"/>
                  </a:lnTo>
                  <a:lnTo>
                    <a:pt x="126" y="136"/>
                  </a:lnTo>
                  <a:lnTo>
                    <a:pt x="119" y="141"/>
                  </a:lnTo>
                  <a:lnTo>
                    <a:pt x="113" y="146"/>
                  </a:lnTo>
                  <a:lnTo>
                    <a:pt x="106" y="148"/>
                  </a:lnTo>
                  <a:lnTo>
                    <a:pt x="99" y="151"/>
                  </a:lnTo>
                  <a:lnTo>
                    <a:pt x="91" y="152"/>
                  </a:lnTo>
                  <a:lnTo>
                    <a:pt x="84" y="154"/>
                  </a:lnTo>
                  <a:lnTo>
                    <a:pt x="76" y="155"/>
                  </a:lnTo>
                  <a:lnTo>
                    <a:pt x="76" y="155"/>
                  </a:lnTo>
                  <a:lnTo>
                    <a:pt x="68" y="154"/>
                  </a:lnTo>
                  <a:lnTo>
                    <a:pt x="60" y="152"/>
                  </a:lnTo>
                  <a:lnTo>
                    <a:pt x="53" y="151"/>
                  </a:lnTo>
                  <a:lnTo>
                    <a:pt x="47" y="148"/>
                  </a:lnTo>
                  <a:lnTo>
                    <a:pt x="40" y="146"/>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1" y="23"/>
                  </a:lnTo>
                  <a:lnTo>
                    <a:pt x="27" y="17"/>
                  </a:lnTo>
                  <a:lnTo>
                    <a:pt x="33" y="14"/>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4"/>
                  </a:lnTo>
                  <a:lnTo>
                    <a:pt x="126" y="17"/>
                  </a:lnTo>
                  <a:lnTo>
                    <a:pt x="130" y="23"/>
                  </a:lnTo>
                  <a:lnTo>
                    <a:pt x="136" y="29"/>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0" name="Freeform 2182">
              <a:extLst>
                <a:ext uri="{FF2B5EF4-FFF2-40B4-BE49-F238E27FC236}">
                  <a16:creationId xmlns:a16="http://schemas.microsoft.com/office/drawing/2014/main" id="{E7EC0E27-FD3D-4C3F-A607-62CEDF745423}"/>
                </a:ext>
              </a:extLst>
            </p:cNvPr>
            <p:cNvSpPr>
              <a:spLocks/>
            </p:cNvSpPr>
            <p:nvPr/>
          </p:nvSpPr>
          <p:spPr bwMode="auto">
            <a:xfrm>
              <a:off x="8312150" y="2335213"/>
              <a:ext cx="49213" cy="49213"/>
            </a:xfrm>
            <a:custGeom>
              <a:avLst/>
              <a:gdLst>
                <a:gd name="T0" fmla="*/ 153 w 153"/>
                <a:gd name="T1" fmla="*/ 77 h 154"/>
                <a:gd name="T2" fmla="*/ 152 w 153"/>
                <a:gd name="T3" fmla="*/ 92 h 154"/>
                <a:gd name="T4" fmla="*/ 147 w 153"/>
                <a:gd name="T5" fmla="*/ 107 h 154"/>
                <a:gd name="T6" fmla="*/ 140 w 153"/>
                <a:gd name="T7" fmla="*/ 120 h 154"/>
                <a:gd name="T8" fmla="*/ 131 w 153"/>
                <a:gd name="T9" fmla="*/ 132 h 154"/>
                <a:gd name="T10" fmla="*/ 120 w 153"/>
                <a:gd name="T11" fmla="*/ 141 h 154"/>
                <a:gd name="T12" fmla="*/ 106 w 153"/>
                <a:gd name="T13" fmla="*/ 148 h 154"/>
                <a:gd name="T14" fmla="*/ 92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3 h 154"/>
                <a:gd name="T42" fmla="*/ 23 w 153"/>
                <a:gd name="T43" fmla="*/ 22 h 154"/>
                <a:gd name="T44" fmla="*/ 34 w 153"/>
                <a:gd name="T45" fmla="*/ 13 h 154"/>
                <a:gd name="T46" fmla="*/ 47 w 153"/>
                <a:gd name="T47" fmla="*/ 6 h 154"/>
                <a:gd name="T48" fmla="*/ 61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2"/>
                  </a:lnTo>
                  <a:lnTo>
                    <a:pt x="150" y="100"/>
                  </a:lnTo>
                  <a:lnTo>
                    <a:pt x="147" y="107"/>
                  </a:lnTo>
                  <a:lnTo>
                    <a:pt x="144" y="114"/>
                  </a:lnTo>
                  <a:lnTo>
                    <a:pt x="140"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7" y="136"/>
                  </a:lnTo>
                  <a:lnTo>
                    <a:pt x="23" y="132"/>
                  </a:lnTo>
                  <a:lnTo>
                    <a:pt x="17" y="126"/>
                  </a:lnTo>
                  <a:lnTo>
                    <a:pt x="12" y="120"/>
                  </a:lnTo>
                  <a:lnTo>
                    <a:pt x="9" y="114"/>
                  </a:lnTo>
                  <a:lnTo>
                    <a:pt x="5" y="107"/>
                  </a:lnTo>
                  <a:lnTo>
                    <a:pt x="3" y="100"/>
                  </a:lnTo>
                  <a:lnTo>
                    <a:pt x="1" y="92"/>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1" name="Freeform 2183">
              <a:extLst>
                <a:ext uri="{FF2B5EF4-FFF2-40B4-BE49-F238E27FC236}">
                  <a16:creationId xmlns:a16="http://schemas.microsoft.com/office/drawing/2014/main" id="{DC52B08D-1694-4238-824B-72D6FD8CD061}"/>
                </a:ext>
              </a:extLst>
            </p:cNvPr>
            <p:cNvSpPr>
              <a:spLocks/>
            </p:cNvSpPr>
            <p:nvPr/>
          </p:nvSpPr>
          <p:spPr bwMode="auto">
            <a:xfrm>
              <a:off x="8312150" y="2405063"/>
              <a:ext cx="49213" cy="49213"/>
            </a:xfrm>
            <a:custGeom>
              <a:avLst/>
              <a:gdLst>
                <a:gd name="T0" fmla="*/ 153 w 153"/>
                <a:gd name="T1" fmla="*/ 77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4 h 155"/>
                <a:gd name="T20" fmla="*/ 53 w 153"/>
                <a:gd name="T21" fmla="*/ 151 h 155"/>
                <a:gd name="T22" fmla="*/ 40 w 153"/>
                <a:gd name="T23" fmla="*/ 146 h 155"/>
                <a:gd name="T24" fmla="*/ 27 w 153"/>
                <a:gd name="T25" fmla="*/ 136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3 w 153"/>
                <a:gd name="T43" fmla="*/ 23 h 155"/>
                <a:gd name="T44" fmla="*/ 34 w 153"/>
                <a:gd name="T45" fmla="*/ 14 h 155"/>
                <a:gd name="T46" fmla="*/ 47 w 153"/>
                <a:gd name="T47" fmla="*/ 6 h 155"/>
                <a:gd name="T48" fmla="*/ 61 w 153"/>
                <a:gd name="T49" fmla="*/ 1 h 155"/>
                <a:gd name="T50" fmla="*/ 76 w 153"/>
                <a:gd name="T51" fmla="*/ 0 h 155"/>
                <a:gd name="T52" fmla="*/ 84 w 153"/>
                <a:gd name="T53" fmla="*/ 0 h 155"/>
                <a:gd name="T54" fmla="*/ 99 w 153"/>
                <a:gd name="T55" fmla="*/ 4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0"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1" y="152"/>
                  </a:lnTo>
                  <a:lnTo>
                    <a:pt x="53" y="151"/>
                  </a:lnTo>
                  <a:lnTo>
                    <a:pt x="47" y="148"/>
                  </a:lnTo>
                  <a:lnTo>
                    <a:pt x="40" y="146"/>
                  </a:lnTo>
                  <a:lnTo>
                    <a:pt x="34" y="141"/>
                  </a:lnTo>
                  <a:lnTo>
                    <a:pt x="27" y="136"/>
                  </a:lnTo>
                  <a:lnTo>
                    <a:pt x="23" y="132"/>
                  </a:lnTo>
                  <a:lnTo>
                    <a:pt x="17" y="126"/>
                  </a:lnTo>
                  <a:lnTo>
                    <a:pt x="12" y="120"/>
                  </a:lnTo>
                  <a:lnTo>
                    <a:pt x="9" y="114"/>
                  </a:lnTo>
                  <a:lnTo>
                    <a:pt x="5" y="108"/>
                  </a:lnTo>
                  <a:lnTo>
                    <a:pt x="3" y="100"/>
                  </a:lnTo>
                  <a:lnTo>
                    <a:pt x="1" y="93"/>
                  </a:lnTo>
                  <a:lnTo>
                    <a:pt x="0" y="85"/>
                  </a:lnTo>
                  <a:lnTo>
                    <a:pt x="0" y="77"/>
                  </a:lnTo>
                  <a:lnTo>
                    <a:pt x="0" y="77"/>
                  </a:lnTo>
                  <a:lnTo>
                    <a:pt x="0" y="69"/>
                  </a:lnTo>
                  <a:lnTo>
                    <a:pt x="1" y="62"/>
                  </a:lnTo>
                  <a:lnTo>
                    <a:pt x="3" y="54"/>
                  </a:lnTo>
                  <a:lnTo>
                    <a:pt x="5" y="47"/>
                  </a:lnTo>
                  <a:lnTo>
                    <a:pt x="9" y="40"/>
                  </a:lnTo>
                  <a:lnTo>
                    <a:pt x="12" y="35"/>
                  </a:lnTo>
                  <a:lnTo>
                    <a:pt x="17" y="29"/>
                  </a:lnTo>
                  <a:lnTo>
                    <a:pt x="23" y="23"/>
                  </a:lnTo>
                  <a:lnTo>
                    <a:pt x="27" y="17"/>
                  </a:lnTo>
                  <a:lnTo>
                    <a:pt x="34" y="14"/>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9"/>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2" name="Freeform 2184">
              <a:extLst>
                <a:ext uri="{FF2B5EF4-FFF2-40B4-BE49-F238E27FC236}">
                  <a16:creationId xmlns:a16="http://schemas.microsoft.com/office/drawing/2014/main" id="{B6EFE9F1-C5D4-4A25-A5D9-286331D58EA3}"/>
                </a:ext>
              </a:extLst>
            </p:cNvPr>
            <p:cNvSpPr>
              <a:spLocks/>
            </p:cNvSpPr>
            <p:nvPr/>
          </p:nvSpPr>
          <p:spPr bwMode="auto">
            <a:xfrm>
              <a:off x="7681913" y="3459163"/>
              <a:ext cx="49213" cy="49213"/>
            </a:xfrm>
            <a:custGeom>
              <a:avLst/>
              <a:gdLst>
                <a:gd name="T0" fmla="*/ 155 w 155"/>
                <a:gd name="T1" fmla="*/ 76 h 154"/>
                <a:gd name="T2" fmla="*/ 153 w 155"/>
                <a:gd name="T3" fmla="*/ 92 h 154"/>
                <a:gd name="T4" fmla="*/ 148 w 155"/>
                <a:gd name="T5" fmla="*/ 107 h 154"/>
                <a:gd name="T6" fmla="*/ 141 w 155"/>
                <a:gd name="T7" fmla="*/ 120 h 154"/>
                <a:gd name="T8" fmla="*/ 132 w 155"/>
                <a:gd name="T9" fmla="*/ 131 h 154"/>
                <a:gd name="T10" fmla="*/ 120 w 155"/>
                <a:gd name="T11" fmla="*/ 141 h 154"/>
                <a:gd name="T12" fmla="*/ 107 w 155"/>
                <a:gd name="T13" fmla="*/ 147 h 154"/>
                <a:gd name="T14" fmla="*/ 93 w 155"/>
                <a:gd name="T15" fmla="*/ 152 h 154"/>
                <a:gd name="T16" fmla="*/ 77 w 155"/>
                <a:gd name="T17" fmla="*/ 154 h 154"/>
                <a:gd name="T18" fmla="*/ 69 w 155"/>
                <a:gd name="T19" fmla="*/ 153 h 154"/>
                <a:gd name="T20" fmla="*/ 54 w 155"/>
                <a:gd name="T21" fmla="*/ 151 h 154"/>
                <a:gd name="T22" fmla="*/ 40 w 155"/>
                <a:gd name="T23" fmla="*/ 144 h 154"/>
                <a:gd name="T24" fmla="*/ 28 w 155"/>
                <a:gd name="T25" fmla="*/ 136 h 154"/>
                <a:gd name="T26" fmla="*/ 17 w 155"/>
                <a:gd name="T27" fmla="*/ 126 h 154"/>
                <a:gd name="T28" fmla="*/ 9 w 155"/>
                <a:gd name="T29" fmla="*/ 113 h 154"/>
                <a:gd name="T30" fmla="*/ 4 w 155"/>
                <a:gd name="T31" fmla="*/ 99 h 154"/>
                <a:gd name="T32" fmla="*/ 0 w 155"/>
                <a:gd name="T33" fmla="*/ 84 h 154"/>
                <a:gd name="T34" fmla="*/ 0 w 155"/>
                <a:gd name="T35" fmla="*/ 76 h 154"/>
                <a:gd name="T36" fmla="*/ 1 w 155"/>
                <a:gd name="T37" fmla="*/ 62 h 154"/>
                <a:gd name="T38" fmla="*/ 6 w 155"/>
                <a:gd name="T39" fmla="*/ 47 h 154"/>
                <a:gd name="T40" fmla="*/ 13 w 155"/>
                <a:gd name="T41" fmla="*/ 34 h 154"/>
                <a:gd name="T42" fmla="*/ 23 w 155"/>
                <a:gd name="T43" fmla="*/ 23 h 154"/>
                <a:gd name="T44" fmla="*/ 35 w 155"/>
                <a:gd name="T45" fmla="*/ 14 h 154"/>
                <a:gd name="T46" fmla="*/ 47 w 155"/>
                <a:gd name="T47" fmla="*/ 6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6 w 155"/>
                <a:gd name="T61" fmla="*/ 28 h 154"/>
                <a:gd name="T62" fmla="*/ 145 w 155"/>
                <a:gd name="T63" fmla="*/ 40 h 154"/>
                <a:gd name="T64" fmla="*/ 151 w 155"/>
                <a:gd name="T65" fmla="*/ 54 h 154"/>
                <a:gd name="T66" fmla="*/ 154 w 155"/>
                <a:gd name="T67" fmla="*/ 68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3" y="92"/>
                  </a:lnTo>
                  <a:lnTo>
                    <a:pt x="151" y="99"/>
                  </a:lnTo>
                  <a:lnTo>
                    <a:pt x="148" y="107"/>
                  </a:lnTo>
                  <a:lnTo>
                    <a:pt x="145" y="113"/>
                  </a:lnTo>
                  <a:lnTo>
                    <a:pt x="141" y="120"/>
                  </a:lnTo>
                  <a:lnTo>
                    <a:pt x="136" y="126"/>
                  </a:lnTo>
                  <a:lnTo>
                    <a:pt x="132" y="131"/>
                  </a:lnTo>
                  <a:lnTo>
                    <a:pt x="126" y="136"/>
                  </a:lnTo>
                  <a:lnTo>
                    <a:pt x="120" y="141"/>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1"/>
                  </a:lnTo>
                  <a:lnTo>
                    <a:pt x="28" y="136"/>
                  </a:lnTo>
                  <a:lnTo>
                    <a:pt x="23" y="131"/>
                  </a:lnTo>
                  <a:lnTo>
                    <a:pt x="17" y="126"/>
                  </a:lnTo>
                  <a:lnTo>
                    <a:pt x="13" y="120"/>
                  </a:lnTo>
                  <a:lnTo>
                    <a:pt x="9" y="113"/>
                  </a:lnTo>
                  <a:lnTo>
                    <a:pt x="6" y="107"/>
                  </a:lnTo>
                  <a:lnTo>
                    <a:pt x="4" y="99"/>
                  </a:lnTo>
                  <a:lnTo>
                    <a:pt x="1" y="92"/>
                  </a:lnTo>
                  <a:lnTo>
                    <a:pt x="0" y="84"/>
                  </a:lnTo>
                  <a:lnTo>
                    <a:pt x="0" y="76"/>
                  </a:lnTo>
                  <a:lnTo>
                    <a:pt x="0" y="76"/>
                  </a:lnTo>
                  <a:lnTo>
                    <a:pt x="0" y="68"/>
                  </a:lnTo>
                  <a:lnTo>
                    <a:pt x="1" y="62"/>
                  </a:lnTo>
                  <a:lnTo>
                    <a:pt x="4" y="54"/>
                  </a:lnTo>
                  <a:lnTo>
                    <a:pt x="6" y="47"/>
                  </a:lnTo>
                  <a:lnTo>
                    <a:pt x="9" y="40"/>
                  </a:lnTo>
                  <a:lnTo>
                    <a:pt x="13" y="34"/>
                  </a:lnTo>
                  <a:lnTo>
                    <a:pt x="17" y="28"/>
                  </a:lnTo>
                  <a:lnTo>
                    <a:pt x="23" y="23"/>
                  </a:lnTo>
                  <a:lnTo>
                    <a:pt x="28" y="17"/>
                  </a:lnTo>
                  <a:lnTo>
                    <a:pt x="35" y="14"/>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4"/>
                  </a:lnTo>
                  <a:lnTo>
                    <a:pt x="126" y="17"/>
                  </a:lnTo>
                  <a:lnTo>
                    <a:pt x="132" y="23"/>
                  </a:lnTo>
                  <a:lnTo>
                    <a:pt x="136" y="28"/>
                  </a:lnTo>
                  <a:lnTo>
                    <a:pt x="141" y="34"/>
                  </a:lnTo>
                  <a:lnTo>
                    <a:pt x="145" y="40"/>
                  </a:lnTo>
                  <a:lnTo>
                    <a:pt x="148" y="47"/>
                  </a:lnTo>
                  <a:lnTo>
                    <a:pt x="151" y="54"/>
                  </a:lnTo>
                  <a:lnTo>
                    <a:pt x="153" y="62"/>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3" name="Freeform 2185">
              <a:extLst>
                <a:ext uri="{FF2B5EF4-FFF2-40B4-BE49-F238E27FC236}">
                  <a16:creationId xmlns:a16="http://schemas.microsoft.com/office/drawing/2014/main" id="{BE45E84B-8BFE-4425-B801-CE8F6F0669F2}"/>
                </a:ext>
              </a:extLst>
            </p:cNvPr>
            <p:cNvSpPr>
              <a:spLocks/>
            </p:cNvSpPr>
            <p:nvPr/>
          </p:nvSpPr>
          <p:spPr bwMode="auto">
            <a:xfrm>
              <a:off x="7751763" y="3459163"/>
              <a:ext cx="47625" cy="49213"/>
            </a:xfrm>
            <a:custGeom>
              <a:avLst/>
              <a:gdLst>
                <a:gd name="T0" fmla="*/ 153 w 153"/>
                <a:gd name="T1" fmla="*/ 76 h 154"/>
                <a:gd name="T2" fmla="*/ 152 w 153"/>
                <a:gd name="T3" fmla="*/ 92 h 154"/>
                <a:gd name="T4" fmla="*/ 148 w 153"/>
                <a:gd name="T5" fmla="*/ 107 h 154"/>
                <a:gd name="T6" fmla="*/ 141 w 153"/>
                <a:gd name="T7" fmla="*/ 120 h 154"/>
                <a:gd name="T8" fmla="*/ 131 w 153"/>
                <a:gd name="T9" fmla="*/ 131 h 154"/>
                <a:gd name="T10" fmla="*/ 120 w 153"/>
                <a:gd name="T11" fmla="*/ 141 h 154"/>
                <a:gd name="T12" fmla="*/ 106 w 153"/>
                <a:gd name="T13" fmla="*/ 147 h 154"/>
                <a:gd name="T14" fmla="*/ 93 w 153"/>
                <a:gd name="T15" fmla="*/ 152 h 154"/>
                <a:gd name="T16" fmla="*/ 77 w 153"/>
                <a:gd name="T17" fmla="*/ 154 h 154"/>
                <a:gd name="T18" fmla="*/ 69 w 153"/>
                <a:gd name="T19" fmla="*/ 153 h 154"/>
                <a:gd name="T20" fmla="*/ 54 w 153"/>
                <a:gd name="T21" fmla="*/ 151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4 h 154"/>
                <a:gd name="T34" fmla="*/ 0 w 153"/>
                <a:gd name="T35" fmla="*/ 76 h 154"/>
                <a:gd name="T36" fmla="*/ 1 w 153"/>
                <a:gd name="T37" fmla="*/ 62 h 154"/>
                <a:gd name="T38" fmla="*/ 6 w 153"/>
                <a:gd name="T39" fmla="*/ 47 h 154"/>
                <a:gd name="T40" fmla="*/ 14 w 153"/>
                <a:gd name="T41" fmla="*/ 34 h 154"/>
                <a:gd name="T42" fmla="*/ 23 w 153"/>
                <a:gd name="T43" fmla="*/ 23 h 154"/>
                <a:gd name="T44" fmla="*/ 34 w 153"/>
                <a:gd name="T45" fmla="*/ 14 h 154"/>
                <a:gd name="T46" fmla="*/ 47 w 153"/>
                <a:gd name="T47" fmla="*/ 6 h 154"/>
                <a:gd name="T48" fmla="*/ 62 w 153"/>
                <a:gd name="T49" fmla="*/ 1 h 154"/>
                <a:gd name="T50" fmla="*/ 77 w 153"/>
                <a:gd name="T51" fmla="*/ 0 h 154"/>
                <a:gd name="T52" fmla="*/ 85 w 153"/>
                <a:gd name="T53" fmla="*/ 0 h 154"/>
                <a:gd name="T54" fmla="*/ 99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8" y="107"/>
                  </a:lnTo>
                  <a:lnTo>
                    <a:pt x="144" y="113"/>
                  </a:lnTo>
                  <a:lnTo>
                    <a:pt x="141" y="120"/>
                  </a:lnTo>
                  <a:lnTo>
                    <a:pt x="136" y="126"/>
                  </a:lnTo>
                  <a:lnTo>
                    <a:pt x="131" y="131"/>
                  </a:lnTo>
                  <a:lnTo>
                    <a:pt x="126" y="136"/>
                  </a:lnTo>
                  <a:lnTo>
                    <a:pt x="120" y="141"/>
                  </a:lnTo>
                  <a:lnTo>
                    <a:pt x="113" y="144"/>
                  </a:lnTo>
                  <a:lnTo>
                    <a:pt x="106" y="147"/>
                  </a:lnTo>
                  <a:lnTo>
                    <a:pt x="99" y="151"/>
                  </a:lnTo>
                  <a:lnTo>
                    <a:pt x="93" y="152"/>
                  </a:lnTo>
                  <a:lnTo>
                    <a:pt x="85" y="153"/>
                  </a:lnTo>
                  <a:lnTo>
                    <a:pt x="77" y="154"/>
                  </a:lnTo>
                  <a:lnTo>
                    <a:pt x="77" y="154"/>
                  </a:lnTo>
                  <a:lnTo>
                    <a:pt x="69" y="153"/>
                  </a:lnTo>
                  <a:lnTo>
                    <a:pt x="62" y="152"/>
                  </a:lnTo>
                  <a:lnTo>
                    <a:pt x="54" y="151"/>
                  </a:lnTo>
                  <a:lnTo>
                    <a:pt x="47" y="147"/>
                  </a:lnTo>
                  <a:lnTo>
                    <a:pt x="40" y="144"/>
                  </a:lnTo>
                  <a:lnTo>
                    <a:pt x="34" y="141"/>
                  </a:lnTo>
                  <a:lnTo>
                    <a:pt x="27" y="136"/>
                  </a:lnTo>
                  <a:lnTo>
                    <a:pt x="23" y="131"/>
                  </a:lnTo>
                  <a:lnTo>
                    <a:pt x="17" y="126"/>
                  </a:lnTo>
                  <a:lnTo>
                    <a:pt x="14" y="120"/>
                  </a:lnTo>
                  <a:lnTo>
                    <a:pt x="9" y="113"/>
                  </a:lnTo>
                  <a:lnTo>
                    <a:pt x="6" y="107"/>
                  </a:lnTo>
                  <a:lnTo>
                    <a:pt x="3" y="99"/>
                  </a:lnTo>
                  <a:lnTo>
                    <a:pt x="1" y="92"/>
                  </a:lnTo>
                  <a:lnTo>
                    <a:pt x="0" y="84"/>
                  </a:lnTo>
                  <a:lnTo>
                    <a:pt x="0" y="76"/>
                  </a:lnTo>
                  <a:lnTo>
                    <a:pt x="0" y="76"/>
                  </a:lnTo>
                  <a:lnTo>
                    <a:pt x="0" y="68"/>
                  </a:lnTo>
                  <a:lnTo>
                    <a:pt x="1" y="62"/>
                  </a:lnTo>
                  <a:lnTo>
                    <a:pt x="3" y="54"/>
                  </a:lnTo>
                  <a:lnTo>
                    <a:pt x="6" y="47"/>
                  </a:lnTo>
                  <a:lnTo>
                    <a:pt x="9" y="40"/>
                  </a:lnTo>
                  <a:lnTo>
                    <a:pt x="14" y="34"/>
                  </a:lnTo>
                  <a:lnTo>
                    <a:pt x="17" y="28"/>
                  </a:lnTo>
                  <a:lnTo>
                    <a:pt x="23" y="23"/>
                  </a:lnTo>
                  <a:lnTo>
                    <a:pt x="27" y="17"/>
                  </a:lnTo>
                  <a:lnTo>
                    <a:pt x="34" y="14"/>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4"/>
                  </a:lnTo>
                  <a:lnTo>
                    <a:pt x="126" y="17"/>
                  </a:lnTo>
                  <a:lnTo>
                    <a:pt x="131" y="23"/>
                  </a:lnTo>
                  <a:lnTo>
                    <a:pt x="136" y="28"/>
                  </a:lnTo>
                  <a:lnTo>
                    <a:pt x="141" y="34"/>
                  </a:lnTo>
                  <a:lnTo>
                    <a:pt x="144" y="40"/>
                  </a:lnTo>
                  <a:lnTo>
                    <a:pt x="148" y="47"/>
                  </a:lnTo>
                  <a:lnTo>
                    <a:pt x="150"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4" name="Freeform 2186">
              <a:extLst>
                <a:ext uri="{FF2B5EF4-FFF2-40B4-BE49-F238E27FC236}">
                  <a16:creationId xmlns:a16="http://schemas.microsoft.com/office/drawing/2014/main" id="{B8A98D3C-9079-4D5E-9C7B-A3BDDC23BCFD}"/>
                </a:ext>
              </a:extLst>
            </p:cNvPr>
            <p:cNvSpPr>
              <a:spLocks/>
            </p:cNvSpPr>
            <p:nvPr/>
          </p:nvSpPr>
          <p:spPr bwMode="auto">
            <a:xfrm>
              <a:off x="7821613" y="3459163"/>
              <a:ext cx="49213" cy="49213"/>
            </a:xfrm>
            <a:custGeom>
              <a:avLst/>
              <a:gdLst>
                <a:gd name="T0" fmla="*/ 153 w 153"/>
                <a:gd name="T1" fmla="*/ 76 h 154"/>
                <a:gd name="T2" fmla="*/ 152 w 153"/>
                <a:gd name="T3" fmla="*/ 92 h 154"/>
                <a:gd name="T4" fmla="*/ 147 w 153"/>
                <a:gd name="T5" fmla="*/ 107 h 154"/>
                <a:gd name="T6" fmla="*/ 141 w 153"/>
                <a:gd name="T7" fmla="*/ 120 h 154"/>
                <a:gd name="T8" fmla="*/ 131 w 153"/>
                <a:gd name="T9" fmla="*/ 131 h 154"/>
                <a:gd name="T10" fmla="*/ 120 w 153"/>
                <a:gd name="T11" fmla="*/ 141 h 154"/>
                <a:gd name="T12" fmla="*/ 106 w 153"/>
                <a:gd name="T13" fmla="*/ 147 h 154"/>
                <a:gd name="T14" fmla="*/ 92 w 153"/>
                <a:gd name="T15" fmla="*/ 152 h 154"/>
                <a:gd name="T16" fmla="*/ 76 w 153"/>
                <a:gd name="T17" fmla="*/ 154 h 154"/>
                <a:gd name="T18" fmla="*/ 68 w 153"/>
                <a:gd name="T19" fmla="*/ 153 h 154"/>
                <a:gd name="T20" fmla="*/ 54 w 153"/>
                <a:gd name="T21" fmla="*/ 151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4 h 154"/>
                <a:gd name="T34" fmla="*/ 0 w 153"/>
                <a:gd name="T35" fmla="*/ 76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6 h 154"/>
                <a:gd name="T48" fmla="*/ 62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7"/>
                  </a:lnTo>
                  <a:lnTo>
                    <a:pt x="144" y="113"/>
                  </a:lnTo>
                  <a:lnTo>
                    <a:pt x="141" y="120"/>
                  </a:lnTo>
                  <a:lnTo>
                    <a:pt x="136" y="126"/>
                  </a:lnTo>
                  <a:lnTo>
                    <a:pt x="131" y="131"/>
                  </a:lnTo>
                  <a:lnTo>
                    <a:pt x="126" y="136"/>
                  </a:lnTo>
                  <a:lnTo>
                    <a:pt x="120" y="141"/>
                  </a:lnTo>
                  <a:lnTo>
                    <a:pt x="113" y="144"/>
                  </a:lnTo>
                  <a:lnTo>
                    <a:pt x="106" y="147"/>
                  </a:lnTo>
                  <a:lnTo>
                    <a:pt x="99" y="151"/>
                  </a:lnTo>
                  <a:lnTo>
                    <a:pt x="92" y="152"/>
                  </a:lnTo>
                  <a:lnTo>
                    <a:pt x="84" y="153"/>
                  </a:lnTo>
                  <a:lnTo>
                    <a:pt x="76" y="154"/>
                  </a:lnTo>
                  <a:lnTo>
                    <a:pt x="76" y="154"/>
                  </a:lnTo>
                  <a:lnTo>
                    <a:pt x="68" y="153"/>
                  </a:lnTo>
                  <a:lnTo>
                    <a:pt x="62" y="152"/>
                  </a:lnTo>
                  <a:lnTo>
                    <a:pt x="54" y="151"/>
                  </a:lnTo>
                  <a:lnTo>
                    <a:pt x="47" y="147"/>
                  </a:lnTo>
                  <a:lnTo>
                    <a:pt x="40" y="144"/>
                  </a:lnTo>
                  <a:lnTo>
                    <a:pt x="33" y="141"/>
                  </a:lnTo>
                  <a:lnTo>
                    <a:pt x="27" y="136"/>
                  </a:lnTo>
                  <a:lnTo>
                    <a:pt x="21" y="131"/>
                  </a:lnTo>
                  <a:lnTo>
                    <a:pt x="17" y="126"/>
                  </a:lnTo>
                  <a:lnTo>
                    <a:pt x="12" y="120"/>
                  </a:lnTo>
                  <a:lnTo>
                    <a:pt x="9" y="113"/>
                  </a:lnTo>
                  <a:lnTo>
                    <a:pt x="5" y="107"/>
                  </a:lnTo>
                  <a:lnTo>
                    <a:pt x="3" y="99"/>
                  </a:lnTo>
                  <a:lnTo>
                    <a:pt x="1" y="92"/>
                  </a:lnTo>
                  <a:lnTo>
                    <a:pt x="0" y="84"/>
                  </a:lnTo>
                  <a:lnTo>
                    <a:pt x="0" y="76"/>
                  </a:lnTo>
                  <a:lnTo>
                    <a:pt x="0" y="76"/>
                  </a:lnTo>
                  <a:lnTo>
                    <a:pt x="0" y="68"/>
                  </a:lnTo>
                  <a:lnTo>
                    <a:pt x="1" y="62"/>
                  </a:lnTo>
                  <a:lnTo>
                    <a:pt x="3" y="54"/>
                  </a:lnTo>
                  <a:lnTo>
                    <a:pt x="5" y="47"/>
                  </a:lnTo>
                  <a:lnTo>
                    <a:pt x="9" y="40"/>
                  </a:lnTo>
                  <a:lnTo>
                    <a:pt x="12" y="34"/>
                  </a:lnTo>
                  <a:lnTo>
                    <a:pt x="17" y="28"/>
                  </a:lnTo>
                  <a:lnTo>
                    <a:pt x="21" y="23"/>
                  </a:lnTo>
                  <a:lnTo>
                    <a:pt x="27" y="17"/>
                  </a:lnTo>
                  <a:lnTo>
                    <a:pt x="33" y="14"/>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8"/>
                  </a:lnTo>
                  <a:lnTo>
                    <a:pt x="141" y="34"/>
                  </a:lnTo>
                  <a:lnTo>
                    <a:pt x="144" y="40"/>
                  </a:lnTo>
                  <a:lnTo>
                    <a:pt x="147" y="47"/>
                  </a:lnTo>
                  <a:lnTo>
                    <a:pt x="150"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5" name="Freeform 2187">
              <a:extLst>
                <a:ext uri="{FF2B5EF4-FFF2-40B4-BE49-F238E27FC236}">
                  <a16:creationId xmlns:a16="http://schemas.microsoft.com/office/drawing/2014/main" id="{8F6D3FE0-9D5D-4CAB-A490-0E68DF260B09}"/>
                </a:ext>
              </a:extLst>
            </p:cNvPr>
            <p:cNvSpPr>
              <a:spLocks/>
            </p:cNvSpPr>
            <p:nvPr/>
          </p:nvSpPr>
          <p:spPr bwMode="auto">
            <a:xfrm>
              <a:off x="7889875" y="3738563"/>
              <a:ext cx="49213" cy="49213"/>
            </a:xfrm>
            <a:custGeom>
              <a:avLst/>
              <a:gdLst>
                <a:gd name="T0" fmla="*/ 155 w 155"/>
                <a:gd name="T1" fmla="*/ 76 h 153"/>
                <a:gd name="T2" fmla="*/ 153 w 155"/>
                <a:gd name="T3" fmla="*/ 91 h 153"/>
                <a:gd name="T4" fmla="*/ 149 w 155"/>
                <a:gd name="T5" fmla="*/ 106 h 153"/>
                <a:gd name="T6" fmla="*/ 142 w 155"/>
                <a:gd name="T7" fmla="*/ 119 h 153"/>
                <a:gd name="T8" fmla="*/ 132 w 155"/>
                <a:gd name="T9" fmla="*/ 130 h 153"/>
                <a:gd name="T10" fmla="*/ 120 w 155"/>
                <a:gd name="T11" fmla="*/ 140 h 153"/>
                <a:gd name="T12" fmla="*/ 108 w 155"/>
                <a:gd name="T13" fmla="*/ 147 h 153"/>
                <a:gd name="T14" fmla="*/ 93 w 155"/>
                <a:gd name="T15" fmla="*/ 152 h 153"/>
                <a:gd name="T16" fmla="*/ 78 w 155"/>
                <a:gd name="T17" fmla="*/ 153 h 153"/>
                <a:gd name="T18" fmla="*/ 70 w 155"/>
                <a:gd name="T19" fmla="*/ 153 h 153"/>
                <a:gd name="T20" fmla="*/ 55 w 155"/>
                <a:gd name="T21" fmla="*/ 149 h 153"/>
                <a:gd name="T22" fmla="*/ 41 w 155"/>
                <a:gd name="T23" fmla="*/ 144 h 153"/>
                <a:gd name="T24" fmla="*/ 29 w 155"/>
                <a:gd name="T25" fmla="*/ 136 h 153"/>
                <a:gd name="T26" fmla="*/ 18 w 155"/>
                <a:gd name="T27" fmla="*/ 125 h 153"/>
                <a:gd name="T28" fmla="*/ 10 w 155"/>
                <a:gd name="T29" fmla="*/ 113 h 153"/>
                <a:gd name="T30" fmla="*/ 3 w 155"/>
                <a:gd name="T31" fmla="*/ 99 h 153"/>
                <a:gd name="T32" fmla="*/ 1 w 155"/>
                <a:gd name="T33" fmla="*/ 84 h 153"/>
                <a:gd name="T34" fmla="*/ 0 w 155"/>
                <a:gd name="T35" fmla="*/ 76 h 153"/>
                <a:gd name="T36" fmla="*/ 2 w 155"/>
                <a:gd name="T37" fmla="*/ 60 h 153"/>
                <a:gd name="T38" fmla="*/ 7 w 155"/>
                <a:gd name="T39" fmla="*/ 46 h 153"/>
                <a:gd name="T40" fmla="*/ 14 w 155"/>
                <a:gd name="T41" fmla="*/ 33 h 153"/>
                <a:gd name="T42" fmla="*/ 23 w 155"/>
                <a:gd name="T43" fmla="*/ 21 h 153"/>
                <a:gd name="T44" fmla="*/ 34 w 155"/>
                <a:gd name="T45" fmla="*/ 12 h 153"/>
                <a:gd name="T46" fmla="*/ 48 w 155"/>
                <a:gd name="T47" fmla="*/ 5 h 153"/>
                <a:gd name="T48" fmla="*/ 62 w 155"/>
                <a:gd name="T49" fmla="*/ 1 h 153"/>
                <a:gd name="T50" fmla="*/ 78 w 155"/>
                <a:gd name="T51" fmla="*/ 0 h 153"/>
                <a:gd name="T52" fmla="*/ 86 w 155"/>
                <a:gd name="T53" fmla="*/ 0 h 153"/>
                <a:gd name="T54" fmla="*/ 101 w 155"/>
                <a:gd name="T55" fmla="*/ 3 h 153"/>
                <a:gd name="T56" fmla="*/ 114 w 155"/>
                <a:gd name="T57" fmla="*/ 9 h 153"/>
                <a:gd name="T58" fmla="*/ 127 w 155"/>
                <a:gd name="T59" fmla="*/ 17 h 153"/>
                <a:gd name="T60" fmla="*/ 137 w 155"/>
                <a:gd name="T61" fmla="*/ 27 h 153"/>
                <a:gd name="T62" fmla="*/ 145 w 155"/>
                <a:gd name="T63" fmla="*/ 40 h 153"/>
                <a:gd name="T64" fmla="*/ 151 w 155"/>
                <a:gd name="T65" fmla="*/ 53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3" y="91"/>
                  </a:lnTo>
                  <a:lnTo>
                    <a:pt x="151" y="99"/>
                  </a:lnTo>
                  <a:lnTo>
                    <a:pt x="149" y="106"/>
                  </a:lnTo>
                  <a:lnTo>
                    <a:pt x="145" y="113"/>
                  </a:lnTo>
                  <a:lnTo>
                    <a:pt x="142" y="119"/>
                  </a:lnTo>
                  <a:lnTo>
                    <a:pt x="137" y="125"/>
                  </a:lnTo>
                  <a:lnTo>
                    <a:pt x="132" y="130"/>
                  </a:lnTo>
                  <a:lnTo>
                    <a:pt x="127" y="136"/>
                  </a:lnTo>
                  <a:lnTo>
                    <a:pt x="120" y="140"/>
                  </a:lnTo>
                  <a:lnTo>
                    <a:pt x="114" y="144"/>
                  </a:lnTo>
                  <a:lnTo>
                    <a:pt x="108" y="147"/>
                  </a:lnTo>
                  <a:lnTo>
                    <a:pt x="101" y="149"/>
                  </a:lnTo>
                  <a:lnTo>
                    <a:pt x="93" y="152"/>
                  </a:lnTo>
                  <a:lnTo>
                    <a:pt x="86" y="153"/>
                  </a:lnTo>
                  <a:lnTo>
                    <a:pt x="78" y="153"/>
                  </a:lnTo>
                  <a:lnTo>
                    <a:pt x="78" y="153"/>
                  </a:lnTo>
                  <a:lnTo>
                    <a:pt x="70" y="153"/>
                  </a:lnTo>
                  <a:lnTo>
                    <a:pt x="62" y="152"/>
                  </a:lnTo>
                  <a:lnTo>
                    <a:pt x="55" y="149"/>
                  </a:lnTo>
                  <a:lnTo>
                    <a:pt x="48" y="147"/>
                  </a:lnTo>
                  <a:lnTo>
                    <a:pt x="41" y="144"/>
                  </a:lnTo>
                  <a:lnTo>
                    <a:pt x="34" y="140"/>
                  </a:lnTo>
                  <a:lnTo>
                    <a:pt x="29" y="136"/>
                  </a:lnTo>
                  <a:lnTo>
                    <a:pt x="23" y="130"/>
                  </a:lnTo>
                  <a:lnTo>
                    <a:pt x="18" y="125"/>
                  </a:lnTo>
                  <a:lnTo>
                    <a:pt x="14" y="119"/>
                  </a:lnTo>
                  <a:lnTo>
                    <a:pt x="10" y="113"/>
                  </a:lnTo>
                  <a:lnTo>
                    <a:pt x="7" y="106"/>
                  </a:lnTo>
                  <a:lnTo>
                    <a:pt x="3" y="99"/>
                  </a:lnTo>
                  <a:lnTo>
                    <a:pt x="2" y="91"/>
                  </a:lnTo>
                  <a:lnTo>
                    <a:pt x="1" y="84"/>
                  </a:lnTo>
                  <a:lnTo>
                    <a:pt x="0" y="76"/>
                  </a:lnTo>
                  <a:lnTo>
                    <a:pt x="0" y="76"/>
                  </a:lnTo>
                  <a:lnTo>
                    <a:pt x="1" y="68"/>
                  </a:lnTo>
                  <a:lnTo>
                    <a:pt x="2" y="60"/>
                  </a:lnTo>
                  <a:lnTo>
                    <a:pt x="3" y="53"/>
                  </a:lnTo>
                  <a:lnTo>
                    <a:pt x="7" y="46"/>
                  </a:lnTo>
                  <a:lnTo>
                    <a:pt x="10" y="40"/>
                  </a:lnTo>
                  <a:lnTo>
                    <a:pt x="14" y="33"/>
                  </a:lnTo>
                  <a:lnTo>
                    <a:pt x="18" y="27"/>
                  </a:lnTo>
                  <a:lnTo>
                    <a:pt x="23" y="21"/>
                  </a:lnTo>
                  <a:lnTo>
                    <a:pt x="29" y="17"/>
                  </a:lnTo>
                  <a:lnTo>
                    <a:pt x="34" y="12"/>
                  </a:lnTo>
                  <a:lnTo>
                    <a:pt x="41" y="9"/>
                  </a:lnTo>
                  <a:lnTo>
                    <a:pt x="48" y="5"/>
                  </a:lnTo>
                  <a:lnTo>
                    <a:pt x="55" y="3"/>
                  </a:lnTo>
                  <a:lnTo>
                    <a:pt x="62" y="1"/>
                  </a:lnTo>
                  <a:lnTo>
                    <a:pt x="70" y="0"/>
                  </a:lnTo>
                  <a:lnTo>
                    <a:pt x="78" y="0"/>
                  </a:lnTo>
                  <a:lnTo>
                    <a:pt x="78" y="0"/>
                  </a:lnTo>
                  <a:lnTo>
                    <a:pt x="86" y="0"/>
                  </a:lnTo>
                  <a:lnTo>
                    <a:pt x="93" y="1"/>
                  </a:lnTo>
                  <a:lnTo>
                    <a:pt x="101" y="3"/>
                  </a:lnTo>
                  <a:lnTo>
                    <a:pt x="108" y="5"/>
                  </a:lnTo>
                  <a:lnTo>
                    <a:pt x="114" y="9"/>
                  </a:lnTo>
                  <a:lnTo>
                    <a:pt x="120" y="12"/>
                  </a:lnTo>
                  <a:lnTo>
                    <a:pt x="127" y="17"/>
                  </a:lnTo>
                  <a:lnTo>
                    <a:pt x="132" y="21"/>
                  </a:lnTo>
                  <a:lnTo>
                    <a:pt x="137" y="27"/>
                  </a:lnTo>
                  <a:lnTo>
                    <a:pt x="142" y="33"/>
                  </a:lnTo>
                  <a:lnTo>
                    <a:pt x="145" y="40"/>
                  </a:lnTo>
                  <a:lnTo>
                    <a:pt x="149" y="46"/>
                  </a:lnTo>
                  <a:lnTo>
                    <a:pt x="151" y="53"/>
                  </a:lnTo>
                  <a:lnTo>
                    <a:pt x="153" y="60"/>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6" name="Freeform 2188">
              <a:extLst>
                <a:ext uri="{FF2B5EF4-FFF2-40B4-BE49-F238E27FC236}">
                  <a16:creationId xmlns:a16="http://schemas.microsoft.com/office/drawing/2014/main" id="{EBE5E3A6-F75C-47E3-95CD-65D912D9F3C6}"/>
                </a:ext>
              </a:extLst>
            </p:cNvPr>
            <p:cNvSpPr>
              <a:spLocks/>
            </p:cNvSpPr>
            <p:nvPr/>
          </p:nvSpPr>
          <p:spPr bwMode="auto">
            <a:xfrm>
              <a:off x="7681913" y="3530600"/>
              <a:ext cx="49213" cy="49213"/>
            </a:xfrm>
            <a:custGeom>
              <a:avLst/>
              <a:gdLst>
                <a:gd name="T0" fmla="*/ 155 w 155"/>
                <a:gd name="T1" fmla="*/ 78 h 154"/>
                <a:gd name="T2" fmla="*/ 153 w 155"/>
                <a:gd name="T3" fmla="*/ 92 h 154"/>
                <a:gd name="T4" fmla="*/ 148 w 155"/>
                <a:gd name="T5" fmla="*/ 107 h 154"/>
                <a:gd name="T6" fmla="*/ 141 w 155"/>
                <a:gd name="T7" fmla="*/ 120 h 154"/>
                <a:gd name="T8" fmla="*/ 132 w 155"/>
                <a:gd name="T9" fmla="*/ 131 h 154"/>
                <a:gd name="T10" fmla="*/ 120 w 155"/>
                <a:gd name="T11" fmla="*/ 142 h 154"/>
                <a:gd name="T12" fmla="*/ 108 w 155"/>
                <a:gd name="T13" fmla="*/ 149 h 154"/>
                <a:gd name="T14" fmla="*/ 93 w 155"/>
                <a:gd name="T15" fmla="*/ 153 h 154"/>
                <a:gd name="T16" fmla="*/ 77 w 155"/>
                <a:gd name="T17" fmla="*/ 154 h 154"/>
                <a:gd name="T18" fmla="*/ 69 w 155"/>
                <a:gd name="T19" fmla="*/ 154 h 154"/>
                <a:gd name="T20" fmla="*/ 54 w 155"/>
                <a:gd name="T21" fmla="*/ 151 h 154"/>
                <a:gd name="T22" fmla="*/ 40 w 155"/>
                <a:gd name="T23" fmla="*/ 145 h 154"/>
                <a:gd name="T24" fmla="*/ 28 w 155"/>
                <a:gd name="T25" fmla="*/ 137 h 154"/>
                <a:gd name="T26" fmla="*/ 17 w 155"/>
                <a:gd name="T27" fmla="*/ 127 h 154"/>
                <a:gd name="T28" fmla="*/ 9 w 155"/>
                <a:gd name="T29" fmla="*/ 114 h 154"/>
                <a:gd name="T30" fmla="*/ 4 w 155"/>
                <a:gd name="T31" fmla="*/ 100 h 154"/>
                <a:gd name="T32" fmla="*/ 0 w 155"/>
                <a:gd name="T33" fmla="*/ 86 h 154"/>
                <a:gd name="T34" fmla="*/ 0 w 155"/>
                <a:gd name="T35" fmla="*/ 78 h 154"/>
                <a:gd name="T36" fmla="*/ 1 w 155"/>
                <a:gd name="T37" fmla="*/ 62 h 154"/>
                <a:gd name="T38" fmla="*/ 6 w 155"/>
                <a:gd name="T39" fmla="*/ 48 h 154"/>
                <a:gd name="T40" fmla="*/ 13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6 w 155"/>
                <a:gd name="T61" fmla="*/ 28 h 154"/>
                <a:gd name="T62" fmla="*/ 145 w 155"/>
                <a:gd name="T63" fmla="*/ 41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6"/>
                  </a:lnTo>
                  <a:lnTo>
                    <a:pt x="153" y="92"/>
                  </a:lnTo>
                  <a:lnTo>
                    <a:pt x="151" y="100"/>
                  </a:lnTo>
                  <a:lnTo>
                    <a:pt x="148" y="107"/>
                  </a:lnTo>
                  <a:lnTo>
                    <a:pt x="145" y="114"/>
                  </a:lnTo>
                  <a:lnTo>
                    <a:pt x="141" y="120"/>
                  </a:lnTo>
                  <a:lnTo>
                    <a:pt x="136" y="127"/>
                  </a:lnTo>
                  <a:lnTo>
                    <a:pt x="132" y="131"/>
                  </a:lnTo>
                  <a:lnTo>
                    <a:pt x="126" y="137"/>
                  </a:lnTo>
                  <a:lnTo>
                    <a:pt x="120" y="142"/>
                  </a:lnTo>
                  <a:lnTo>
                    <a:pt x="114" y="145"/>
                  </a:lnTo>
                  <a:lnTo>
                    <a:pt x="108" y="149"/>
                  </a:lnTo>
                  <a:lnTo>
                    <a:pt x="100" y="151"/>
                  </a:lnTo>
                  <a:lnTo>
                    <a:pt x="93" y="153"/>
                  </a:lnTo>
                  <a:lnTo>
                    <a:pt x="85" y="154"/>
                  </a:lnTo>
                  <a:lnTo>
                    <a:pt x="77" y="154"/>
                  </a:lnTo>
                  <a:lnTo>
                    <a:pt x="77" y="154"/>
                  </a:lnTo>
                  <a:lnTo>
                    <a:pt x="69" y="154"/>
                  </a:lnTo>
                  <a:lnTo>
                    <a:pt x="62" y="153"/>
                  </a:lnTo>
                  <a:lnTo>
                    <a:pt x="54" y="151"/>
                  </a:lnTo>
                  <a:lnTo>
                    <a:pt x="47" y="149"/>
                  </a:lnTo>
                  <a:lnTo>
                    <a:pt x="40" y="145"/>
                  </a:lnTo>
                  <a:lnTo>
                    <a:pt x="35" y="142"/>
                  </a:lnTo>
                  <a:lnTo>
                    <a:pt x="28" y="137"/>
                  </a:lnTo>
                  <a:lnTo>
                    <a:pt x="23" y="131"/>
                  </a:lnTo>
                  <a:lnTo>
                    <a:pt x="17" y="127"/>
                  </a:lnTo>
                  <a:lnTo>
                    <a:pt x="13" y="120"/>
                  </a:lnTo>
                  <a:lnTo>
                    <a:pt x="9" y="114"/>
                  </a:lnTo>
                  <a:lnTo>
                    <a:pt x="6" y="107"/>
                  </a:lnTo>
                  <a:lnTo>
                    <a:pt x="4" y="100"/>
                  </a:lnTo>
                  <a:lnTo>
                    <a:pt x="1" y="92"/>
                  </a:lnTo>
                  <a:lnTo>
                    <a:pt x="0" y="86"/>
                  </a:lnTo>
                  <a:lnTo>
                    <a:pt x="0" y="78"/>
                  </a:lnTo>
                  <a:lnTo>
                    <a:pt x="0" y="78"/>
                  </a:lnTo>
                  <a:lnTo>
                    <a:pt x="0" y="70"/>
                  </a:lnTo>
                  <a:lnTo>
                    <a:pt x="1" y="62"/>
                  </a:lnTo>
                  <a:lnTo>
                    <a:pt x="4" y="55"/>
                  </a:lnTo>
                  <a:lnTo>
                    <a:pt x="6" y="48"/>
                  </a:lnTo>
                  <a:lnTo>
                    <a:pt x="9" y="41"/>
                  </a:lnTo>
                  <a:lnTo>
                    <a:pt x="13" y="34"/>
                  </a:lnTo>
                  <a:lnTo>
                    <a:pt x="17" y="28"/>
                  </a:lnTo>
                  <a:lnTo>
                    <a:pt x="23" y="23"/>
                  </a:lnTo>
                  <a:lnTo>
                    <a:pt x="28" y="18"/>
                  </a:lnTo>
                  <a:lnTo>
                    <a:pt x="35" y="14"/>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0" y="14"/>
                  </a:lnTo>
                  <a:lnTo>
                    <a:pt x="126" y="18"/>
                  </a:lnTo>
                  <a:lnTo>
                    <a:pt x="132" y="23"/>
                  </a:lnTo>
                  <a:lnTo>
                    <a:pt x="136" y="28"/>
                  </a:lnTo>
                  <a:lnTo>
                    <a:pt x="141" y="34"/>
                  </a:lnTo>
                  <a:lnTo>
                    <a:pt x="145" y="41"/>
                  </a:lnTo>
                  <a:lnTo>
                    <a:pt x="148" y="48"/>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7" name="Freeform 2189">
              <a:extLst>
                <a:ext uri="{FF2B5EF4-FFF2-40B4-BE49-F238E27FC236}">
                  <a16:creationId xmlns:a16="http://schemas.microsoft.com/office/drawing/2014/main" id="{1157ABF9-0F30-4E7C-88F4-71E64C549DB2}"/>
                </a:ext>
              </a:extLst>
            </p:cNvPr>
            <p:cNvSpPr>
              <a:spLocks/>
            </p:cNvSpPr>
            <p:nvPr/>
          </p:nvSpPr>
          <p:spPr bwMode="auto">
            <a:xfrm>
              <a:off x="7751763" y="3530600"/>
              <a:ext cx="49213" cy="49213"/>
            </a:xfrm>
            <a:custGeom>
              <a:avLst/>
              <a:gdLst>
                <a:gd name="T0" fmla="*/ 154 w 154"/>
                <a:gd name="T1" fmla="*/ 78 h 154"/>
                <a:gd name="T2" fmla="*/ 152 w 154"/>
                <a:gd name="T3" fmla="*/ 92 h 154"/>
                <a:gd name="T4" fmla="*/ 148 w 154"/>
                <a:gd name="T5" fmla="*/ 107 h 154"/>
                <a:gd name="T6" fmla="*/ 141 w 154"/>
                <a:gd name="T7" fmla="*/ 120 h 154"/>
                <a:gd name="T8" fmla="*/ 131 w 154"/>
                <a:gd name="T9" fmla="*/ 131 h 154"/>
                <a:gd name="T10" fmla="*/ 120 w 154"/>
                <a:gd name="T11" fmla="*/ 142 h 154"/>
                <a:gd name="T12" fmla="*/ 107 w 154"/>
                <a:gd name="T13" fmla="*/ 149 h 154"/>
                <a:gd name="T14" fmla="*/ 93 w 154"/>
                <a:gd name="T15" fmla="*/ 153 h 154"/>
                <a:gd name="T16" fmla="*/ 78 w 154"/>
                <a:gd name="T17" fmla="*/ 154 h 154"/>
                <a:gd name="T18" fmla="*/ 70 w 154"/>
                <a:gd name="T19" fmla="*/ 154 h 154"/>
                <a:gd name="T20" fmla="*/ 54 w 154"/>
                <a:gd name="T21" fmla="*/ 151 h 154"/>
                <a:gd name="T22" fmla="*/ 40 w 154"/>
                <a:gd name="T23" fmla="*/ 145 h 154"/>
                <a:gd name="T24" fmla="*/ 28 w 154"/>
                <a:gd name="T25" fmla="*/ 137 h 154"/>
                <a:gd name="T26" fmla="*/ 17 w 154"/>
                <a:gd name="T27" fmla="*/ 127 h 154"/>
                <a:gd name="T28" fmla="*/ 9 w 154"/>
                <a:gd name="T29" fmla="*/ 114 h 154"/>
                <a:gd name="T30" fmla="*/ 3 w 154"/>
                <a:gd name="T31" fmla="*/ 100 h 154"/>
                <a:gd name="T32" fmla="*/ 0 w 154"/>
                <a:gd name="T33" fmla="*/ 86 h 154"/>
                <a:gd name="T34" fmla="*/ 0 w 154"/>
                <a:gd name="T35" fmla="*/ 78 h 154"/>
                <a:gd name="T36" fmla="*/ 1 w 154"/>
                <a:gd name="T37" fmla="*/ 62 h 154"/>
                <a:gd name="T38" fmla="*/ 6 w 154"/>
                <a:gd name="T39" fmla="*/ 48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5 w 154"/>
                <a:gd name="T53" fmla="*/ 1 h 154"/>
                <a:gd name="T54" fmla="*/ 101 w 154"/>
                <a:gd name="T55" fmla="*/ 3 h 154"/>
                <a:gd name="T56" fmla="*/ 114 w 154"/>
                <a:gd name="T57" fmla="*/ 9 h 154"/>
                <a:gd name="T58" fmla="*/ 126 w 154"/>
                <a:gd name="T59" fmla="*/ 18 h 154"/>
                <a:gd name="T60" fmla="*/ 136 w 154"/>
                <a:gd name="T61" fmla="*/ 28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2"/>
                  </a:lnTo>
                  <a:lnTo>
                    <a:pt x="151" y="100"/>
                  </a:lnTo>
                  <a:lnTo>
                    <a:pt x="148" y="107"/>
                  </a:lnTo>
                  <a:lnTo>
                    <a:pt x="145" y="114"/>
                  </a:lnTo>
                  <a:lnTo>
                    <a:pt x="141" y="120"/>
                  </a:lnTo>
                  <a:lnTo>
                    <a:pt x="136" y="127"/>
                  </a:lnTo>
                  <a:lnTo>
                    <a:pt x="131" y="131"/>
                  </a:lnTo>
                  <a:lnTo>
                    <a:pt x="126" y="137"/>
                  </a:lnTo>
                  <a:lnTo>
                    <a:pt x="120" y="142"/>
                  </a:lnTo>
                  <a:lnTo>
                    <a:pt x="114" y="145"/>
                  </a:lnTo>
                  <a:lnTo>
                    <a:pt x="107" y="149"/>
                  </a:lnTo>
                  <a:lnTo>
                    <a:pt x="101" y="151"/>
                  </a:lnTo>
                  <a:lnTo>
                    <a:pt x="93" y="153"/>
                  </a:lnTo>
                  <a:lnTo>
                    <a:pt x="85" y="154"/>
                  </a:lnTo>
                  <a:lnTo>
                    <a:pt x="78" y="154"/>
                  </a:lnTo>
                  <a:lnTo>
                    <a:pt x="78" y="154"/>
                  </a:lnTo>
                  <a:lnTo>
                    <a:pt x="70" y="154"/>
                  </a:lnTo>
                  <a:lnTo>
                    <a:pt x="62" y="153"/>
                  </a:lnTo>
                  <a:lnTo>
                    <a:pt x="54" y="151"/>
                  </a:lnTo>
                  <a:lnTo>
                    <a:pt x="47" y="149"/>
                  </a:lnTo>
                  <a:lnTo>
                    <a:pt x="40" y="145"/>
                  </a:lnTo>
                  <a:lnTo>
                    <a:pt x="34" y="142"/>
                  </a:lnTo>
                  <a:lnTo>
                    <a:pt x="28" y="137"/>
                  </a:lnTo>
                  <a:lnTo>
                    <a:pt x="23" y="131"/>
                  </a:lnTo>
                  <a:lnTo>
                    <a:pt x="17" y="127"/>
                  </a:lnTo>
                  <a:lnTo>
                    <a:pt x="14" y="120"/>
                  </a:lnTo>
                  <a:lnTo>
                    <a:pt x="9" y="114"/>
                  </a:lnTo>
                  <a:lnTo>
                    <a:pt x="6" y="107"/>
                  </a:lnTo>
                  <a:lnTo>
                    <a:pt x="3" y="100"/>
                  </a:lnTo>
                  <a:lnTo>
                    <a:pt x="1" y="92"/>
                  </a:lnTo>
                  <a:lnTo>
                    <a:pt x="0" y="86"/>
                  </a:lnTo>
                  <a:lnTo>
                    <a:pt x="0" y="78"/>
                  </a:lnTo>
                  <a:lnTo>
                    <a:pt x="0" y="78"/>
                  </a:lnTo>
                  <a:lnTo>
                    <a:pt x="0" y="70"/>
                  </a:lnTo>
                  <a:lnTo>
                    <a:pt x="1" y="62"/>
                  </a:lnTo>
                  <a:lnTo>
                    <a:pt x="3" y="55"/>
                  </a:lnTo>
                  <a:lnTo>
                    <a:pt x="6" y="48"/>
                  </a:lnTo>
                  <a:lnTo>
                    <a:pt x="9" y="41"/>
                  </a:lnTo>
                  <a:lnTo>
                    <a:pt x="14" y="34"/>
                  </a:lnTo>
                  <a:lnTo>
                    <a:pt x="17" y="28"/>
                  </a:lnTo>
                  <a:lnTo>
                    <a:pt x="23" y="23"/>
                  </a:lnTo>
                  <a:lnTo>
                    <a:pt x="28" y="18"/>
                  </a:lnTo>
                  <a:lnTo>
                    <a:pt x="34" y="14"/>
                  </a:lnTo>
                  <a:lnTo>
                    <a:pt x="40" y="9"/>
                  </a:lnTo>
                  <a:lnTo>
                    <a:pt x="47" y="7"/>
                  </a:lnTo>
                  <a:lnTo>
                    <a:pt x="54" y="3"/>
                  </a:lnTo>
                  <a:lnTo>
                    <a:pt x="62" y="2"/>
                  </a:lnTo>
                  <a:lnTo>
                    <a:pt x="70" y="1"/>
                  </a:lnTo>
                  <a:lnTo>
                    <a:pt x="78" y="0"/>
                  </a:lnTo>
                  <a:lnTo>
                    <a:pt x="78" y="0"/>
                  </a:lnTo>
                  <a:lnTo>
                    <a:pt x="85" y="1"/>
                  </a:lnTo>
                  <a:lnTo>
                    <a:pt x="93" y="2"/>
                  </a:lnTo>
                  <a:lnTo>
                    <a:pt x="101" y="3"/>
                  </a:lnTo>
                  <a:lnTo>
                    <a:pt x="107" y="7"/>
                  </a:lnTo>
                  <a:lnTo>
                    <a:pt x="114" y="9"/>
                  </a:lnTo>
                  <a:lnTo>
                    <a:pt x="120" y="14"/>
                  </a:lnTo>
                  <a:lnTo>
                    <a:pt x="126" y="18"/>
                  </a:lnTo>
                  <a:lnTo>
                    <a:pt x="131" y="23"/>
                  </a:lnTo>
                  <a:lnTo>
                    <a:pt x="136" y="28"/>
                  </a:lnTo>
                  <a:lnTo>
                    <a:pt x="141" y="34"/>
                  </a:lnTo>
                  <a:lnTo>
                    <a:pt x="145" y="41"/>
                  </a:lnTo>
                  <a:lnTo>
                    <a:pt x="148"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8" name="Freeform 2190">
              <a:extLst>
                <a:ext uri="{FF2B5EF4-FFF2-40B4-BE49-F238E27FC236}">
                  <a16:creationId xmlns:a16="http://schemas.microsoft.com/office/drawing/2014/main" id="{EA784D5A-F804-44E1-8952-A1FC3236A7D4}"/>
                </a:ext>
              </a:extLst>
            </p:cNvPr>
            <p:cNvSpPr>
              <a:spLocks/>
            </p:cNvSpPr>
            <p:nvPr/>
          </p:nvSpPr>
          <p:spPr bwMode="auto">
            <a:xfrm>
              <a:off x="7821613" y="3530600"/>
              <a:ext cx="49213" cy="49213"/>
            </a:xfrm>
            <a:custGeom>
              <a:avLst/>
              <a:gdLst>
                <a:gd name="T0" fmla="*/ 154 w 154"/>
                <a:gd name="T1" fmla="*/ 78 h 154"/>
                <a:gd name="T2" fmla="*/ 152 w 154"/>
                <a:gd name="T3" fmla="*/ 92 h 154"/>
                <a:gd name="T4" fmla="*/ 147 w 154"/>
                <a:gd name="T5" fmla="*/ 107 h 154"/>
                <a:gd name="T6" fmla="*/ 141 w 154"/>
                <a:gd name="T7" fmla="*/ 120 h 154"/>
                <a:gd name="T8" fmla="*/ 131 w 154"/>
                <a:gd name="T9" fmla="*/ 131 h 154"/>
                <a:gd name="T10" fmla="*/ 120 w 154"/>
                <a:gd name="T11" fmla="*/ 142 h 154"/>
                <a:gd name="T12" fmla="*/ 106 w 154"/>
                <a:gd name="T13" fmla="*/ 149 h 154"/>
                <a:gd name="T14" fmla="*/ 92 w 154"/>
                <a:gd name="T15" fmla="*/ 153 h 154"/>
                <a:gd name="T16" fmla="*/ 76 w 154"/>
                <a:gd name="T17" fmla="*/ 154 h 154"/>
                <a:gd name="T18" fmla="*/ 68 w 154"/>
                <a:gd name="T19" fmla="*/ 154 h 154"/>
                <a:gd name="T20" fmla="*/ 54 w 154"/>
                <a:gd name="T21" fmla="*/ 151 h 154"/>
                <a:gd name="T22" fmla="*/ 40 w 154"/>
                <a:gd name="T23" fmla="*/ 145 h 154"/>
                <a:gd name="T24" fmla="*/ 27 w 154"/>
                <a:gd name="T25" fmla="*/ 137 h 154"/>
                <a:gd name="T26" fmla="*/ 17 w 154"/>
                <a:gd name="T27" fmla="*/ 127 h 154"/>
                <a:gd name="T28" fmla="*/ 9 w 154"/>
                <a:gd name="T29" fmla="*/ 114 h 154"/>
                <a:gd name="T30" fmla="*/ 3 w 154"/>
                <a:gd name="T31" fmla="*/ 100 h 154"/>
                <a:gd name="T32" fmla="*/ 0 w 154"/>
                <a:gd name="T33" fmla="*/ 86 h 154"/>
                <a:gd name="T34" fmla="*/ 0 w 154"/>
                <a:gd name="T35" fmla="*/ 78 h 154"/>
                <a:gd name="T36" fmla="*/ 1 w 154"/>
                <a:gd name="T37" fmla="*/ 62 h 154"/>
                <a:gd name="T38" fmla="*/ 5 w 154"/>
                <a:gd name="T39" fmla="*/ 48 h 154"/>
                <a:gd name="T40" fmla="*/ 12 w 154"/>
                <a:gd name="T41" fmla="*/ 34 h 154"/>
                <a:gd name="T42" fmla="*/ 23 w 154"/>
                <a:gd name="T43" fmla="*/ 23 h 154"/>
                <a:gd name="T44" fmla="*/ 33 w 154"/>
                <a:gd name="T45" fmla="*/ 14 h 154"/>
                <a:gd name="T46" fmla="*/ 47 w 154"/>
                <a:gd name="T47" fmla="*/ 7 h 154"/>
                <a:gd name="T48" fmla="*/ 62 w 154"/>
                <a:gd name="T49" fmla="*/ 2 h 154"/>
                <a:gd name="T50" fmla="*/ 76 w 154"/>
                <a:gd name="T51" fmla="*/ 0 h 154"/>
                <a:gd name="T52" fmla="*/ 84 w 154"/>
                <a:gd name="T53" fmla="*/ 1 h 154"/>
                <a:gd name="T54" fmla="*/ 99 w 154"/>
                <a:gd name="T55" fmla="*/ 3 h 154"/>
                <a:gd name="T56" fmla="*/ 113 w 154"/>
                <a:gd name="T57" fmla="*/ 9 h 154"/>
                <a:gd name="T58" fmla="*/ 126 w 154"/>
                <a:gd name="T59" fmla="*/ 18 h 154"/>
                <a:gd name="T60" fmla="*/ 136 w 154"/>
                <a:gd name="T61" fmla="*/ 28 h 154"/>
                <a:gd name="T62" fmla="*/ 144 w 154"/>
                <a:gd name="T63" fmla="*/ 41 h 154"/>
                <a:gd name="T64" fmla="*/ 150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2"/>
                  </a:lnTo>
                  <a:lnTo>
                    <a:pt x="150" y="100"/>
                  </a:lnTo>
                  <a:lnTo>
                    <a:pt x="147" y="107"/>
                  </a:lnTo>
                  <a:lnTo>
                    <a:pt x="144" y="114"/>
                  </a:lnTo>
                  <a:lnTo>
                    <a:pt x="141" y="120"/>
                  </a:lnTo>
                  <a:lnTo>
                    <a:pt x="136" y="127"/>
                  </a:lnTo>
                  <a:lnTo>
                    <a:pt x="131" y="131"/>
                  </a:lnTo>
                  <a:lnTo>
                    <a:pt x="126" y="137"/>
                  </a:lnTo>
                  <a:lnTo>
                    <a:pt x="120" y="142"/>
                  </a:lnTo>
                  <a:lnTo>
                    <a:pt x="113" y="145"/>
                  </a:lnTo>
                  <a:lnTo>
                    <a:pt x="106" y="149"/>
                  </a:lnTo>
                  <a:lnTo>
                    <a:pt x="99" y="151"/>
                  </a:lnTo>
                  <a:lnTo>
                    <a:pt x="92" y="153"/>
                  </a:lnTo>
                  <a:lnTo>
                    <a:pt x="84" y="154"/>
                  </a:lnTo>
                  <a:lnTo>
                    <a:pt x="76" y="154"/>
                  </a:lnTo>
                  <a:lnTo>
                    <a:pt x="76" y="154"/>
                  </a:lnTo>
                  <a:lnTo>
                    <a:pt x="68" y="154"/>
                  </a:lnTo>
                  <a:lnTo>
                    <a:pt x="62" y="153"/>
                  </a:lnTo>
                  <a:lnTo>
                    <a:pt x="54" y="151"/>
                  </a:lnTo>
                  <a:lnTo>
                    <a:pt x="47" y="149"/>
                  </a:lnTo>
                  <a:lnTo>
                    <a:pt x="40" y="145"/>
                  </a:lnTo>
                  <a:lnTo>
                    <a:pt x="33" y="142"/>
                  </a:lnTo>
                  <a:lnTo>
                    <a:pt x="27" y="137"/>
                  </a:lnTo>
                  <a:lnTo>
                    <a:pt x="23" y="131"/>
                  </a:lnTo>
                  <a:lnTo>
                    <a:pt x="17" y="127"/>
                  </a:lnTo>
                  <a:lnTo>
                    <a:pt x="12" y="120"/>
                  </a:lnTo>
                  <a:lnTo>
                    <a:pt x="9" y="114"/>
                  </a:lnTo>
                  <a:lnTo>
                    <a:pt x="5" y="107"/>
                  </a:lnTo>
                  <a:lnTo>
                    <a:pt x="3" y="100"/>
                  </a:lnTo>
                  <a:lnTo>
                    <a:pt x="1" y="92"/>
                  </a:lnTo>
                  <a:lnTo>
                    <a:pt x="0" y="86"/>
                  </a:lnTo>
                  <a:lnTo>
                    <a:pt x="0" y="78"/>
                  </a:lnTo>
                  <a:lnTo>
                    <a:pt x="0" y="78"/>
                  </a:lnTo>
                  <a:lnTo>
                    <a:pt x="0" y="70"/>
                  </a:lnTo>
                  <a:lnTo>
                    <a:pt x="1" y="62"/>
                  </a:lnTo>
                  <a:lnTo>
                    <a:pt x="3" y="55"/>
                  </a:lnTo>
                  <a:lnTo>
                    <a:pt x="5" y="48"/>
                  </a:lnTo>
                  <a:lnTo>
                    <a:pt x="9" y="41"/>
                  </a:lnTo>
                  <a:lnTo>
                    <a:pt x="12" y="34"/>
                  </a:lnTo>
                  <a:lnTo>
                    <a:pt x="17" y="28"/>
                  </a:lnTo>
                  <a:lnTo>
                    <a:pt x="23" y="23"/>
                  </a:lnTo>
                  <a:lnTo>
                    <a:pt x="27" y="18"/>
                  </a:lnTo>
                  <a:lnTo>
                    <a:pt x="33" y="14"/>
                  </a:lnTo>
                  <a:lnTo>
                    <a:pt x="40" y="9"/>
                  </a:lnTo>
                  <a:lnTo>
                    <a:pt x="47" y="7"/>
                  </a:lnTo>
                  <a:lnTo>
                    <a:pt x="54" y="3"/>
                  </a:lnTo>
                  <a:lnTo>
                    <a:pt x="62"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8"/>
                  </a:lnTo>
                  <a:lnTo>
                    <a:pt x="141" y="34"/>
                  </a:lnTo>
                  <a:lnTo>
                    <a:pt x="144" y="41"/>
                  </a:lnTo>
                  <a:lnTo>
                    <a:pt x="147" y="48"/>
                  </a:lnTo>
                  <a:lnTo>
                    <a:pt x="150"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9" name="Freeform 2191">
              <a:extLst>
                <a:ext uri="{FF2B5EF4-FFF2-40B4-BE49-F238E27FC236}">
                  <a16:creationId xmlns:a16="http://schemas.microsoft.com/office/drawing/2014/main" id="{0EB60109-EE16-4180-9296-F042A12EF1B8}"/>
                </a:ext>
              </a:extLst>
            </p:cNvPr>
            <p:cNvSpPr>
              <a:spLocks/>
            </p:cNvSpPr>
            <p:nvPr/>
          </p:nvSpPr>
          <p:spPr bwMode="auto">
            <a:xfrm>
              <a:off x="7751763" y="3600450"/>
              <a:ext cx="49213" cy="49213"/>
            </a:xfrm>
            <a:custGeom>
              <a:avLst/>
              <a:gdLst>
                <a:gd name="T0" fmla="*/ 154 w 154"/>
                <a:gd name="T1" fmla="*/ 77 h 153"/>
                <a:gd name="T2" fmla="*/ 152 w 154"/>
                <a:gd name="T3" fmla="*/ 93 h 153"/>
                <a:gd name="T4" fmla="*/ 148 w 154"/>
                <a:gd name="T5" fmla="*/ 106 h 153"/>
                <a:gd name="T6" fmla="*/ 141 w 154"/>
                <a:gd name="T7" fmla="*/ 120 h 153"/>
                <a:gd name="T8" fmla="*/ 131 w 154"/>
                <a:gd name="T9" fmla="*/ 132 h 153"/>
                <a:gd name="T10" fmla="*/ 120 w 154"/>
                <a:gd name="T11" fmla="*/ 141 h 153"/>
                <a:gd name="T12" fmla="*/ 107 w 154"/>
                <a:gd name="T13" fmla="*/ 148 h 153"/>
                <a:gd name="T14" fmla="*/ 93 w 154"/>
                <a:gd name="T15" fmla="*/ 152 h 153"/>
                <a:gd name="T16" fmla="*/ 78 w 154"/>
                <a:gd name="T17" fmla="*/ 153 h 153"/>
                <a:gd name="T18" fmla="*/ 70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3 w 154"/>
                <a:gd name="T31" fmla="*/ 99 h 153"/>
                <a:gd name="T32" fmla="*/ 0 w 154"/>
                <a:gd name="T33" fmla="*/ 85 h 153"/>
                <a:gd name="T34" fmla="*/ 0 w 154"/>
                <a:gd name="T35" fmla="*/ 77 h 153"/>
                <a:gd name="T36" fmla="*/ 1 w 154"/>
                <a:gd name="T37" fmla="*/ 62 h 153"/>
                <a:gd name="T38" fmla="*/ 6 w 154"/>
                <a:gd name="T39" fmla="*/ 47 h 153"/>
                <a:gd name="T40" fmla="*/ 14 w 154"/>
                <a:gd name="T41" fmla="*/ 34 h 153"/>
                <a:gd name="T42" fmla="*/ 23 w 154"/>
                <a:gd name="T43" fmla="*/ 23 h 153"/>
                <a:gd name="T44" fmla="*/ 34 w 154"/>
                <a:gd name="T45" fmla="*/ 13 h 153"/>
                <a:gd name="T46" fmla="*/ 47 w 154"/>
                <a:gd name="T47" fmla="*/ 6 h 153"/>
                <a:gd name="T48" fmla="*/ 62 w 154"/>
                <a:gd name="T49" fmla="*/ 1 h 153"/>
                <a:gd name="T50" fmla="*/ 78 w 154"/>
                <a:gd name="T51" fmla="*/ 0 h 153"/>
                <a:gd name="T52" fmla="*/ 85 w 154"/>
                <a:gd name="T53" fmla="*/ 0 h 153"/>
                <a:gd name="T54" fmla="*/ 101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99"/>
                  </a:lnTo>
                  <a:lnTo>
                    <a:pt x="148" y="106"/>
                  </a:lnTo>
                  <a:lnTo>
                    <a:pt x="145" y="113"/>
                  </a:lnTo>
                  <a:lnTo>
                    <a:pt x="141" y="120"/>
                  </a:lnTo>
                  <a:lnTo>
                    <a:pt x="136" y="126"/>
                  </a:lnTo>
                  <a:lnTo>
                    <a:pt x="131" y="132"/>
                  </a:lnTo>
                  <a:lnTo>
                    <a:pt x="126" y="136"/>
                  </a:lnTo>
                  <a:lnTo>
                    <a:pt x="120" y="141"/>
                  </a:lnTo>
                  <a:lnTo>
                    <a:pt x="114" y="144"/>
                  </a:lnTo>
                  <a:lnTo>
                    <a:pt x="107" y="148"/>
                  </a:lnTo>
                  <a:lnTo>
                    <a:pt x="101" y="150"/>
                  </a:lnTo>
                  <a:lnTo>
                    <a:pt x="93" y="152"/>
                  </a:lnTo>
                  <a:lnTo>
                    <a:pt x="85" y="153"/>
                  </a:lnTo>
                  <a:lnTo>
                    <a:pt x="78" y="153"/>
                  </a:lnTo>
                  <a:lnTo>
                    <a:pt x="78" y="153"/>
                  </a:lnTo>
                  <a:lnTo>
                    <a:pt x="70" y="153"/>
                  </a:lnTo>
                  <a:lnTo>
                    <a:pt x="62" y="152"/>
                  </a:lnTo>
                  <a:lnTo>
                    <a:pt x="54" y="150"/>
                  </a:lnTo>
                  <a:lnTo>
                    <a:pt x="47" y="148"/>
                  </a:lnTo>
                  <a:lnTo>
                    <a:pt x="40" y="144"/>
                  </a:lnTo>
                  <a:lnTo>
                    <a:pt x="34" y="141"/>
                  </a:lnTo>
                  <a:lnTo>
                    <a:pt x="28" y="136"/>
                  </a:lnTo>
                  <a:lnTo>
                    <a:pt x="23" y="132"/>
                  </a:lnTo>
                  <a:lnTo>
                    <a:pt x="17" y="126"/>
                  </a:lnTo>
                  <a:lnTo>
                    <a:pt x="14"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4" y="34"/>
                  </a:lnTo>
                  <a:lnTo>
                    <a:pt x="17" y="27"/>
                  </a:lnTo>
                  <a:lnTo>
                    <a:pt x="23" y="23"/>
                  </a:lnTo>
                  <a:lnTo>
                    <a:pt x="28" y="17"/>
                  </a:lnTo>
                  <a:lnTo>
                    <a:pt x="34" y="13"/>
                  </a:lnTo>
                  <a:lnTo>
                    <a:pt x="40" y="9"/>
                  </a:lnTo>
                  <a:lnTo>
                    <a:pt x="47" y="6"/>
                  </a:lnTo>
                  <a:lnTo>
                    <a:pt x="54" y="3"/>
                  </a:lnTo>
                  <a:lnTo>
                    <a:pt x="62" y="1"/>
                  </a:lnTo>
                  <a:lnTo>
                    <a:pt x="70" y="0"/>
                  </a:lnTo>
                  <a:lnTo>
                    <a:pt x="78" y="0"/>
                  </a:lnTo>
                  <a:lnTo>
                    <a:pt x="78" y="0"/>
                  </a:lnTo>
                  <a:lnTo>
                    <a:pt x="85" y="0"/>
                  </a:lnTo>
                  <a:lnTo>
                    <a:pt x="93" y="1"/>
                  </a:lnTo>
                  <a:lnTo>
                    <a:pt x="101" y="3"/>
                  </a:lnTo>
                  <a:lnTo>
                    <a:pt x="107" y="6"/>
                  </a:lnTo>
                  <a:lnTo>
                    <a:pt x="114" y="9"/>
                  </a:lnTo>
                  <a:lnTo>
                    <a:pt x="120" y="13"/>
                  </a:lnTo>
                  <a:lnTo>
                    <a:pt x="126" y="17"/>
                  </a:lnTo>
                  <a:lnTo>
                    <a:pt x="131" y="23"/>
                  </a:lnTo>
                  <a:lnTo>
                    <a:pt x="136" y="27"/>
                  </a:lnTo>
                  <a:lnTo>
                    <a:pt x="141" y="34"/>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0" name="Freeform 2192">
              <a:extLst>
                <a:ext uri="{FF2B5EF4-FFF2-40B4-BE49-F238E27FC236}">
                  <a16:creationId xmlns:a16="http://schemas.microsoft.com/office/drawing/2014/main" id="{FDF20F19-06DD-4150-88A2-A712B565F4E9}"/>
                </a:ext>
              </a:extLst>
            </p:cNvPr>
            <p:cNvSpPr>
              <a:spLocks/>
            </p:cNvSpPr>
            <p:nvPr/>
          </p:nvSpPr>
          <p:spPr bwMode="auto">
            <a:xfrm>
              <a:off x="7751763" y="3671888"/>
              <a:ext cx="49213" cy="49213"/>
            </a:xfrm>
            <a:custGeom>
              <a:avLst/>
              <a:gdLst>
                <a:gd name="T0" fmla="*/ 154 w 154"/>
                <a:gd name="T1" fmla="*/ 78 h 154"/>
                <a:gd name="T2" fmla="*/ 152 w 154"/>
                <a:gd name="T3" fmla="*/ 93 h 154"/>
                <a:gd name="T4" fmla="*/ 148 w 154"/>
                <a:gd name="T5" fmla="*/ 107 h 154"/>
                <a:gd name="T6" fmla="*/ 141 w 154"/>
                <a:gd name="T7" fmla="*/ 120 h 154"/>
                <a:gd name="T8" fmla="*/ 131 w 154"/>
                <a:gd name="T9" fmla="*/ 131 h 154"/>
                <a:gd name="T10" fmla="*/ 120 w 154"/>
                <a:gd name="T11" fmla="*/ 141 h 154"/>
                <a:gd name="T12" fmla="*/ 107 w 154"/>
                <a:gd name="T13" fmla="*/ 149 h 154"/>
                <a:gd name="T14" fmla="*/ 93 w 154"/>
                <a:gd name="T15" fmla="*/ 153 h 154"/>
                <a:gd name="T16" fmla="*/ 78 w 154"/>
                <a:gd name="T17" fmla="*/ 154 h 154"/>
                <a:gd name="T18" fmla="*/ 70 w 154"/>
                <a:gd name="T19" fmla="*/ 154 h 154"/>
                <a:gd name="T20" fmla="*/ 54 w 154"/>
                <a:gd name="T21" fmla="*/ 151 h 154"/>
                <a:gd name="T22" fmla="*/ 40 w 154"/>
                <a:gd name="T23" fmla="*/ 145 h 154"/>
                <a:gd name="T24" fmla="*/ 28 w 154"/>
                <a:gd name="T25" fmla="*/ 137 h 154"/>
                <a:gd name="T26" fmla="*/ 17 w 154"/>
                <a:gd name="T27" fmla="*/ 126 h 154"/>
                <a:gd name="T28" fmla="*/ 9 w 154"/>
                <a:gd name="T29" fmla="*/ 114 h 154"/>
                <a:gd name="T30" fmla="*/ 3 w 154"/>
                <a:gd name="T31" fmla="*/ 101 h 154"/>
                <a:gd name="T32" fmla="*/ 0 w 154"/>
                <a:gd name="T33" fmla="*/ 86 h 154"/>
                <a:gd name="T34" fmla="*/ 0 w 154"/>
                <a:gd name="T35" fmla="*/ 78 h 154"/>
                <a:gd name="T36" fmla="*/ 1 w 154"/>
                <a:gd name="T37" fmla="*/ 62 h 154"/>
                <a:gd name="T38" fmla="*/ 6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5 w 154"/>
                <a:gd name="T53" fmla="*/ 1 h 154"/>
                <a:gd name="T54" fmla="*/ 101 w 154"/>
                <a:gd name="T55" fmla="*/ 3 h 154"/>
                <a:gd name="T56" fmla="*/ 114 w 154"/>
                <a:gd name="T57" fmla="*/ 9 h 154"/>
                <a:gd name="T58" fmla="*/ 126 w 154"/>
                <a:gd name="T59" fmla="*/ 18 h 154"/>
                <a:gd name="T60" fmla="*/ 136 w 154"/>
                <a:gd name="T61" fmla="*/ 29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8" y="107"/>
                  </a:lnTo>
                  <a:lnTo>
                    <a:pt x="145" y="114"/>
                  </a:lnTo>
                  <a:lnTo>
                    <a:pt x="141" y="120"/>
                  </a:lnTo>
                  <a:lnTo>
                    <a:pt x="136" y="126"/>
                  </a:lnTo>
                  <a:lnTo>
                    <a:pt x="131" y="131"/>
                  </a:lnTo>
                  <a:lnTo>
                    <a:pt x="126" y="137"/>
                  </a:lnTo>
                  <a:lnTo>
                    <a:pt x="120" y="141"/>
                  </a:lnTo>
                  <a:lnTo>
                    <a:pt x="114" y="145"/>
                  </a:lnTo>
                  <a:lnTo>
                    <a:pt x="107" y="149"/>
                  </a:lnTo>
                  <a:lnTo>
                    <a:pt x="101" y="151"/>
                  </a:lnTo>
                  <a:lnTo>
                    <a:pt x="93" y="153"/>
                  </a:lnTo>
                  <a:lnTo>
                    <a:pt x="85" y="154"/>
                  </a:lnTo>
                  <a:lnTo>
                    <a:pt x="78" y="154"/>
                  </a:lnTo>
                  <a:lnTo>
                    <a:pt x="78" y="154"/>
                  </a:lnTo>
                  <a:lnTo>
                    <a:pt x="70" y="154"/>
                  </a:lnTo>
                  <a:lnTo>
                    <a:pt x="62" y="153"/>
                  </a:lnTo>
                  <a:lnTo>
                    <a:pt x="54" y="151"/>
                  </a:lnTo>
                  <a:lnTo>
                    <a:pt x="47" y="149"/>
                  </a:lnTo>
                  <a:lnTo>
                    <a:pt x="40" y="145"/>
                  </a:lnTo>
                  <a:lnTo>
                    <a:pt x="34" y="141"/>
                  </a:lnTo>
                  <a:lnTo>
                    <a:pt x="28" y="137"/>
                  </a:lnTo>
                  <a:lnTo>
                    <a:pt x="23" y="131"/>
                  </a:lnTo>
                  <a:lnTo>
                    <a:pt x="17" y="126"/>
                  </a:lnTo>
                  <a:lnTo>
                    <a:pt x="14" y="120"/>
                  </a:lnTo>
                  <a:lnTo>
                    <a:pt x="9" y="114"/>
                  </a:lnTo>
                  <a:lnTo>
                    <a:pt x="6" y="107"/>
                  </a:lnTo>
                  <a:lnTo>
                    <a:pt x="3" y="101"/>
                  </a:lnTo>
                  <a:lnTo>
                    <a:pt x="1" y="93"/>
                  </a:lnTo>
                  <a:lnTo>
                    <a:pt x="0" y="86"/>
                  </a:lnTo>
                  <a:lnTo>
                    <a:pt x="0" y="78"/>
                  </a:lnTo>
                  <a:lnTo>
                    <a:pt x="0" y="78"/>
                  </a:lnTo>
                  <a:lnTo>
                    <a:pt x="0" y="70"/>
                  </a:lnTo>
                  <a:lnTo>
                    <a:pt x="1" y="62"/>
                  </a:lnTo>
                  <a:lnTo>
                    <a:pt x="3" y="55"/>
                  </a:lnTo>
                  <a:lnTo>
                    <a:pt x="6" y="47"/>
                  </a:lnTo>
                  <a:lnTo>
                    <a:pt x="9" y="41"/>
                  </a:lnTo>
                  <a:lnTo>
                    <a:pt x="14" y="34"/>
                  </a:lnTo>
                  <a:lnTo>
                    <a:pt x="17" y="29"/>
                  </a:lnTo>
                  <a:lnTo>
                    <a:pt x="23" y="23"/>
                  </a:lnTo>
                  <a:lnTo>
                    <a:pt x="28" y="18"/>
                  </a:lnTo>
                  <a:lnTo>
                    <a:pt x="34" y="14"/>
                  </a:lnTo>
                  <a:lnTo>
                    <a:pt x="40" y="9"/>
                  </a:lnTo>
                  <a:lnTo>
                    <a:pt x="47" y="7"/>
                  </a:lnTo>
                  <a:lnTo>
                    <a:pt x="54" y="3"/>
                  </a:lnTo>
                  <a:lnTo>
                    <a:pt x="62" y="2"/>
                  </a:lnTo>
                  <a:lnTo>
                    <a:pt x="70" y="1"/>
                  </a:lnTo>
                  <a:lnTo>
                    <a:pt x="78" y="0"/>
                  </a:lnTo>
                  <a:lnTo>
                    <a:pt x="78" y="0"/>
                  </a:lnTo>
                  <a:lnTo>
                    <a:pt x="85" y="1"/>
                  </a:lnTo>
                  <a:lnTo>
                    <a:pt x="93" y="2"/>
                  </a:lnTo>
                  <a:lnTo>
                    <a:pt x="101" y="3"/>
                  </a:lnTo>
                  <a:lnTo>
                    <a:pt x="107" y="7"/>
                  </a:lnTo>
                  <a:lnTo>
                    <a:pt x="114" y="9"/>
                  </a:lnTo>
                  <a:lnTo>
                    <a:pt x="120" y="14"/>
                  </a:lnTo>
                  <a:lnTo>
                    <a:pt x="126" y="18"/>
                  </a:lnTo>
                  <a:lnTo>
                    <a:pt x="131" y="23"/>
                  </a:lnTo>
                  <a:lnTo>
                    <a:pt x="136" y="29"/>
                  </a:lnTo>
                  <a:lnTo>
                    <a:pt x="141" y="34"/>
                  </a:lnTo>
                  <a:lnTo>
                    <a:pt x="145" y="41"/>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1" name="Freeform 2193">
              <a:extLst>
                <a:ext uri="{FF2B5EF4-FFF2-40B4-BE49-F238E27FC236}">
                  <a16:creationId xmlns:a16="http://schemas.microsoft.com/office/drawing/2014/main" id="{7EEBC9FC-E6CC-477B-B0AF-30F3309F8BAB}"/>
                </a:ext>
              </a:extLst>
            </p:cNvPr>
            <p:cNvSpPr>
              <a:spLocks/>
            </p:cNvSpPr>
            <p:nvPr/>
          </p:nvSpPr>
          <p:spPr bwMode="auto">
            <a:xfrm>
              <a:off x="7821613" y="3600450"/>
              <a:ext cx="49213" cy="49213"/>
            </a:xfrm>
            <a:custGeom>
              <a:avLst/>
              <a:gdLst>
                <a:gd name="T0" fmla="*/ 154 w 154"/>
                <a:gd name="T1" fmla="*/ 77 h 153"/>
                <a:gd name="T2" fmla="*/ 152 w 154"/>
                <a:gd name="T3" fmla="*/ 93 h 153"/>
                <a:gd name="T4" fmla="*/ 147 w 154"/>
                <a:gd name="T5" fmla="*/ 106 h 153"/>
                <a:gd name="T6" fmla="*/ 141 w 154"/>
                <a:gd name="T7" fmla="*/ 120 h 153"/>
                <a:gd name="T8" fmla="*/ 131 w 154"/>
                <a:gd name="T9" fmla="*/ 132 h 153"/>
                <a:gd name="T10" fmla="*/ 120 w 154"/>
                <a:gd name="T11" fmla="*/ 141 h 153"/>
                <a:gd name="T12" fmla="*/ 106 w 154"/>
                <a:gd name="T13" fmla="*/ 148 h 153"/>
                <a:gd name="T14" fmla="*/ 92 w 154"/>
                <a:gd name="T15" fmla="*/ 152 h 153"/>
                <a:gd name="T16" fmla="*/ 76 w 154"/>
                <a:gd name="T17" fmla="*/ 153 h 153"/>
                <a:gd name="T18" fmla="*/ 68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99 h 153"/>
                <a:gd name="T32" fmla="*/ 0 w 154"/>
                <a:gd name="T33" fmla="*/ 85 h 153"/>
                <a:gd name="T34" fmla="*/ 0 w 154"/>
                <a:gd name="T35" fmla="*/ 77 h 153"/>
                <a:gd name="T36" fmla="*/ 1 w 154"/>
                <a:gd name="T37" fmla="*/ 62 h 153"/>
                <a:gd name="T38" fmla="*/ 5 w 154"/>
                <a:gd name="T39" fmla="*/ 47 h 153"/>
                <a:gd name="T40" fmla="*/ 12 w 154"/>
                <a:gd name="T41" fmla="*/ 34 h 153"/>
                <a:gd name="T42" fmla="*/ 23 w 154"/>
                <a:gd name="T43" fmla="*/ 23 h 153"/>
                <a:gd name="T44" fmla="*/ 33 w 154"/>
                <a:gd name="T45" fmla="*/ 13 h 153"/>
                <a:gd name="T46" fmla="*/ 47 w 154"/>
                <a:gd name="T47" fmla="*/ 6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0" y="99"/>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3" y="141"/>
                  </a:lnTo>
                  <a:lnTo>
                    <a:pt x="27" y="136"/>
                  </a:lnTo>
                  <a:lnTo>
                    <a:pt x="23" y="132"/>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7"/>
                  </a:lnTo>
                  <a:lnTo>
                    <a:pt x="23" y="23"/>
                  </a:lnTo>
                  <a:lnTo>
                    <a:pt x="27" y="17"/>
                  </a:lnTo>
                  <a:lnTo>
                    <a:pt x="33" y="13"/>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7"/>
                  </a:lnTo>
                  <a:lnTo>
                    <a:pt x="141" y="34"/>
                  </a:lnTo>
                  <a:lnTo>
                    <a:pt x="144" y="40"/>
                  </a:lnTo>
                  <a:lnTo>
                    <a:pt x="147" y="47"/>
                  </a:lnTo>
                  <a:lnTo>
                    <a:pt x="150"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2" name="Freeform 2194">
              <a:extLst>
                <a:ext uri="{FF2B5EF4-FFF2-40B4-BE49-F238E27FC236}">
                  <a16:creationId xmlns:a16="http://schemas.microsoft.com/office/drawing/2014/main" id="{FE98DF7A-455D-4A73-BB6E-8E4C33E96D1C}"/>
                </a:ext>
              </a:extLst>
            </p:cNvPr>
            <p:cNvSpPr>
              <a:spLocks/>
            </p:cNvSpPr>
            <p:nvPr/>
          </p:nvSpPr>
          <p:spPr bwMode="auto">
            <a:xfrm>
              <a:off x="7821613" y="3671888"/>
              <a:ext cx="49213" cy="49213"/>
            </a:xfrm>
            <a:custGeom>
              <a:avLst/>
              <a:gdLst>
                <a:gd name="T0" fmla="*/ 154 w 154"/>
                <a:gd name="T1" fmla="*/ 78 h 154"/>
                <a:gd name="T2" fmla="*/ 152 w 154"/>
                <a:gd name="T3" fmla="*/ 93 h 154"/>
                <a:gd name="T4" fmla="*/ 147 w 154"/>
                <a:gd name="T5" fmla="*/ 107 h 154"/>
                <a:gd name="T6" fmla="*/ 141 w 154"/>
                <a:gd name="T7" fmla="*/ 120 h 154"/>
                <a:gd name="T8" fmla="*/ 131 w 154"/>
                <a:gd name="T9" fmla="*/ 131 h 154"/>
                <a:gd name="T10" fmla="*/ 120 w 154"/>
                <a:gd name="T11" fmla="*/ 141 h 154"/>
                <a:gd name="T12" fmla="*/ 106 w 154"/>
                <a:gd name="T13" fmla="*/ 149 h 154"/>
                <a:gd name="T14" fmla="*/ 92 w 154"/>
                <a:gd name="T15" fmla="*/ 153 h 154"/>
                <a:gd name="T16" fmla="*/ 76 w 154"/>
                <a:gd name="T17" fmla="*/ 154 h 154"/>
                <a:gd name="T18" fmla="*/ 68 w 154"/>
                <a:gd name="T19" fmla="*/ 154 h 154"/>
                <a:gd name="T20" fmla="*/ 54 w 154"/>
                <a:gd name="T21" fmla="*/ 151 h 154"/>
                <a:gd name="T22" fmla="*/ 40 w 154"/>
                <a:gd name="T23" fmla="*/ 145 h 154"/>
                <a:gd name="T24" fmla="*/ 27 w 154"/>
                <a:gd name="T25" fmla="*/ 137 h 154"/>
                <a:gd name="T26" fmla="*/ 17 w 154"/>
                <a:gd name="T27" fmla="*/ 126 h 154"/>
                <a:gd name="T28" fmla="*/ 9 w 154"/>
                <a:gd name="T29" fmla="*/ 114 h 154"/>
                <a:gd name="T30" fmla="*/ 3 w 154"/>
                <a:gd name="T31" fmla="*/ 101 h 154"/>
                <a:gd name="T32" fmla="*/ 0 w 154"/>
                <a:gd name="T33" fmla="*/ 86 h 154"/>
                <a:gd name="T34" fmla="*/ 0 w 154"/>
                <a:gd name="T35" fmla="*/ 78 h 154"/>
                <a:gd name="T36" fmla="*/ 1 w 154"/>
                <a:gd name="T37" fmla="*/ 62 h 154"/>
                <a:gd name="T38" fmla="*/ 5 w 154"/>
                <a:gd name="T39" fmla="*/ 47 h 154"/>
                <a:gd name="T40" fmla="*/ 12 w 154"/>
                <a:gd name="T41" fmla="*/ 34 h 154"/>
                <a:gd name="T42" fmla="*/ 23 w 154"/>
                <a:gd name="T43" fmla="*/ 23 h 154"/>
                <a:gd name="T44" fmla="*/ 33 w 154"/>
                <a:gd name="T45" fmla="*/ 14 h 154"/>
                <a:gd name="T46" fmla="*/ 47 w 154"/>
                <a:gd name="T47" fmla="*/ 7 h 154"/>
                <a:gd name="T48" fmla="*/ 62 w 154"/>
                <a:gd name="T49" fmla="*/ 2 h 154"/>
                <a:gd name="T50" fmla="*/ 76 w 154"/>
                <a:gd name="T51" fmla="*/ 0 h 154"/>
                <a:gd name="T52" fmla="*/ 84 w 154"/>
                <a:gd name="T53" fmla="*/ 1 h 154"/>
                <a:gd name="T54" fmla="*/ 99 w 154"/>
                <a:gd name="T55" fmla="*/ 3 h 154"/>
                <a:gd name="T56" fmla="*/ 113 w 154"/>
                <a:gd name="T57" fmla="*/ 9 h 154"/>
                <a:gd name="T58" fmla="*/ 126 w 154"/>
                <a:gd name="T59" fmla="*/ 18 h 154"/>
                <a:gd name="T60" fmla="*/ 136 w 154"/>
                <a:gd name="T61" fmla="*/ 29 h 154"/>
                <a:gd name="T62" fmla="*/ 144 w 154"/>
                <a:gd name="T63" fmla="*/ 41 h 154"/>
                <a:gd name="T64" fmla="*/ 150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0" y="101"/>
                  </a:lnTo>
                  <a:lnTo>
                    <a:pt x="147" y="107"/>
                  </a:lnTo>
                  <a:lnTo>
                    <a:pt x="144" y="114"/>
                  </a:lnTo>
                  <a:lnTo>
                    <a:pt x="141" y="120"/>
                  </a:lnTo>
                  <a:lnTo>
                    <a:pt x="136" y="126"/>
                  </a:lnTo>
                  <a:lnTo>
                    <a:pt x="131" y="131"/>
                  </a:lnTo>
                  <a:lnTo>
                    <a:pt x="126" y="137"/>
                  </a:lnTo>
                  <a:lnTo>
                    <a:pt x="120" y="141"/>
                  </a:lnTo>
                  <a:lnTo>
                    <a:pt x="113" y="145"/>
                  </a:lnTo>
                  <a:lnTo>
                    <a:pt x="106" y="149"/>
                  </a:lnTo>
                  <a:lnTo>
                    <a:pt x="99" y="151"/>
                  </a:lnTo>
                  <a:lnTo>
                    <a:pt x="92" y="153"/>
                  </a:lnTo>
                  <a:lnTo>
                    <a:pt x="84" y="154"/>
                  </a:lnTo>
                  <a:lnTo>
                    <a:pt x="76" y="154"/>
                  </a:lnTo>
                  <a:lnTo>
                    <a:pt x="76" y="154"/>
                  </a:lnTo>
                  <a:lnTo>
                    <a:pt x="68" y="154"/>
                  </a:lnTo>
                  <a:lnTo>
                    <a:pt x="62" y="153"/>
                  </a:lnTo>
                  <a:lnTo>
                    <a:pt x="54" y="151"/>
                  </a:lnTo>
                  <a:lnTo>
                    <a:pt x="47" y="149"/>
                  </a:lnTo>
                  <a:lnTo>
                    <a:pt x="40" y="145"/>
                  </a:lnTo>
                  <a:lnTo>
                    <a:pt x="33" y="141"/>
                  </a:lnTo>
                  <a:lnTo>
                    <a:pt x="27" y="137"/>
                  </a:lnTo>
                  <a:lnTo>
                    <a:pt x="23" y="131"/>
                  </a:lnTo>
                  <a:lnTo>
                    <a:pt x="17" y="126"/>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7"/>
                  </a:lnTo>
                  <a:lnTo>
                    <a:pt x="9" y="41"/>
                  </a:lnTo>
                  <a:lnTo>
                    <a:pt x="12" y="34"/>
                  </a:lnTo>
                  <a:lnTo>
                    <a:pt x="17" y="29"/>
                  </a:lnTo>
                  <a:lnTo>
                    <a:pt x="23" y="23"/>
                  </a:lnTo>
                  <a:lnTo>
                    <a:pt x="27" y="18"/>
                  </a:lnTo>
                  <a:lnTo>
                    <a:pt x="33" y="14"/>
                  </a:lnTo>
                  <a:lnTo>
                    <a:pt x="40" y="9"/>
                  </a:lnTo>
                  <a:lnTo>
                    <a:pt x="47" y="7"/>
                  </a:lnTo>
                  <a:lnTo>
                    <a:pt x="54" y="3"/>
                  </a:lnTo>
                  <a:lnTo>
                    <a:pt x="62"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1" y="34"/>
                  </a:lnTo>
                  <a:lnTo>
                    <a:pt x="144" y="41"/>
                  </a:lnTo>
                  <a:lnTo>
                    <a:pt x="147" y="47"/>
                  </a:lnTo>
                  <a:lnTo>
                    <a:pt x="150"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3" name="Freeform 2195">
              <a:extLst>
                <a:ext uri="{FF2B5EF4-FFF2-40B4-BE49-F238E27FC236}">
                  <a16:creationId xmlns:a16="http://schemas.microsoft.com/office/drawing/2014/main" id="{15BAF19E-5F89-487F-8B87-8108C67DB452}"/>
                </a:ext>
              </a:extLst>
            </p:cNvPr>
            <p:cNvSpPr>
              <a:spLocks/>
            </p:cNvSpPr>
            <p:nvPr/>
          </p:nvSpPr>
          <p:spPr bwMode="auto">
            <a:xfrm>
              <a:off x="5727700" y="4648200"/>
              <a:ext cx="49213" cy="49213"/>
            </a:xfrm>
            <a:custGeom>
              <a:avLst/>
              <a:gdLst>
                <a:gd name="T0" fmla="*/ 155 w 155"/>
                <a:gd name="T1" fmla="*/ 78 h 155"/>
                <a:gd name="T2" fmla="*/ 154 w 155"/>
                <a:gd name="T3" fmla="*/ 93 h 155"/>
                <a:gd name="T4" fmla="*/ 149 w 155"/>
                <a:gd name="T5" fmla="*/ 108 h 155"/>
                <a:gd name="T6" fmla="*/ 142 w 155"/>
                <a:gd name="T7" fmla="*/ 121 h 155"/>
                <a:gd name="T8" fmla="*/ 132 w 155"/>
                <a:gd name="T9" fmla="*/ 132 h 155"/>
                <a:gd name="T10" fmla="*/ 121 w 155"/>
                <a:gd name="T11" fmla="*/ 142 h 155"/>
                <a:gd name="T12" fmla="*/ 108 w 155"/>
                <a:gd name="T13" fmla="*/ 149 h 155"/>
                <a:gd name="T14" fmla="*/ 93 w 155"/>
                <a:gd name="T15" fmla="*/ 154 h 155"/>
                <a:gd name="T16" fmla="*/ 78 w 155"/>
                <a:gd name="T17" fmla="*/ 155 h 155"/>
                <a:gd name="T18" fmla="*/ 70 w 155"/>
                <a:gd name="T19" fmla="*/ 155 h 155"/>
                <a:gd name="T20" fmla="*/ 55 w 155"/>
                <a:gd name="T21" fmla="*/ 152 h 155"/>
                <a:gd name="T22" fmla="*/ 42 w 155"/>
                <a:gd name="T23" fmla="*/ 146 h 155"/>
                <a:gd name="T24" fmla="*/ 29 w 155"/>
                <a:gd name="T25" fmla="*/ 138 h 155"/>
                <a:gd name="T26" fmla="*/ 19 w 155"/>
                <a:gd name="T27" fmla="*/ 127 h 155"/>
                <a:gd name="T28" fmla="*/ 11 w 155"/>
                <a:gd name="T29" fmla="*/ 115 h 155"/>
                <a:gd name="T30" fmla="*/ 4 w 155"/>
                <a:gd name="T31" fmla="*/ 101 h 155"/>
                <a:gd name="T32" fmla="*/ 2 w 155"/>
                <a:gd name="T33" fmla="*/ 86 h 155"/>
                <a:gd name="T34" fmla="*/ 0 w 155"/>
                <a:gd name="T35" fmla="*/ 78 h 155"/>
                <a:gd name="T36" fmla="*/ 3 w 155"/>
                <a:gd name="T37" fmla="*/ 62 h 155"/>
                <a:gd name="T38" fmla="*/ 7 w 155"/>
                <a:gd name="T39" fmla="*/ 49 h 155"/>
                <a:gd name="T40" fmla="*/ 14 w 155"/>
                <a:gd name="T41" fmla="*/ 35 h 155"/>
                <a:gd name="T42" fmla="*/ 23 w 155"/>
                <a:gd name="T43" fmla="*/ 23 h 155"/>
                <a:gd name="T44" fmla="*/ 35 w 155"/>
                <a:gd name="T45" fmla="*/ 14 h 155"/>
                <a:gd name="T46" fmla="*/ 48 w 155"/>
                <a:gd name="T47" fmla="*/ 7 h 155"/>
                <a:gd name="T48" fmla="*/ 62 w 155"/>
                <a:gd name="T49" fmla="*/ 3 h 155"/>
                <a:gd name="T50" fmla="*/ 78 w 155"/>
                <a:gd name="T51" fmla="*/ 0 h 155"/>
                <a:gd name="T52" fmla="*/ 86 w 155"/>
                <a:gd name="T53" fmla="*/ 2 h 155"/>
                <a:gd name="T54" fmla="*/ 101 w 155"/>
                <a:gd name="T55" fmla="*/ 5 h 155"/>
                <a:gd name="T56" fmla="*/ 115 w 155"/>
                <a:gd name="T57" fmla="*/ 11 h 155"/>
                <a:gd name="T58" fmla="*/ 127 w 155"/>
                <a:gd name="T59" fmla="*/ 19 h 155"/>
                <a:gd name="T60" fmla="*/ 138 w 155"/>
                <a:gd name="T61" fmla="*/ 29 h 155"/>
                <a:gd name="T62" fmla="*/ 146 w 155"/>
                <a:gd name="T63" fmla="*/ 42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4" y="93"/>
                  </a:lnTo>
                  <a:lnTo>
                    <a:pt x="151" y="101"/>
                  </a:lnTo>
                  <a:lnTo>
                    <a:pt x="149" y="108"/>
                  </a:lnTo>
                  <a:lnTo>
                    <a:pt x="146" y="115"/>
                  </a:lnTo>
                  <a:lnTo>
                    <a:pt x="142" y="121"/>
                  </a:lnTo>
                  <a:lnTo>
                    <a:pt x="138" y="127"/>
                  </a:lnTo>
                  <a:lnTo>
                    <a:pt x="132" y="132"/>
                  </a:lnTo>
                  <a:lnTo>
                    <a:pt x="127" y="138"/>
                  </a:lnTo>
                  <a:lnTo>
                    <a:pt x="121" y="142"/>
                  </a:lnTo>
                  <a:lnTo>
                    <a:pt x="115" y="146"/>
                  </a:lnTo>
                  <a:lnTo>
                    <a:pt x="108" y="149"/>
                  </a:lnTo>
                  <a:lnTo>
                    <a:pt x="101" y="152"/>
                  </a:lnTo>
                  <a:lnTo>
                    <a:pt x="93" y="154"/>
                  </a:lnTo>
                  <a:lnTo>
                    <a:pt x="86" y="155"/>
                  </a:lnTo>
                  <a:lnTo>
                    <a:pt x="78" y="155"/>
                  </a:lnTo>
                  <a:lnTo>
                    <a:pt x="78" y="155"/>
                  </a:lnTo>
                  <a:lnTo>
                    <a:pt x="70" y="155"/>
                  </a:lnTo>
                  <a:lnTo>
                    <a:pt x="62" y="154"/>
                  </a:lnTo>
                  <a:lnTo>
                    <a:pt x="55" y="152"/>
                  </a:lnTo>
                  <a:lnTo>
                    <a:pt x="48" y="149"/>
                  </a:lnTo>
                  <a:lnTo>
                    <a:pt x="42" y="146"/>
                  </a:lnTo>
                  <a:lnTo>
                    <a:pt x="35" y="142"/>
                  </a:lnTo>
                  <a:lnTo>
                    <a:pt x="29" y="138"/>
                  </a:lnTo>
                  <a:lnTo>
                    <a:pt x="23" y="132"/>
                  </a:lnTo>
                  <a:lnTo>
                    <a:pt x="19" y="127"/>
                  </a:lnTo>
                  <a:lnTo>
                    <a:pt x="14" y="121"/>
                  </a:lnTo>
                  <a:lnTo>
                    <a:pt x="11" y="115"/>
                  </a:lnTo>
                  <a:lnTo>
                    <a:pt x="7" y="108"/>
                  </a:lnTo>
                  <a:lnTo>
                    <a:pt x="4" y="101"/>
                  </a:lnTo>
                  <a:lnTo>
                    <a:pt x="3" y="93"/>
                  </a:lnTo>
                  <a:lnTo>
                    <a:pt x="2" y="86"/>
                  </a:lnTo>
                  <a:lnTo>
                    <a:pt x="0" y="78"/>
                  </a:lnTo>
                  <a:lnTo>
                    <a:pt x="0" y="78"/>
                  </a:lnTo>
                  <a:lnTo>
                    <a:pt x="2" y="70"/>
                  </a:lnTo>
                  <a:lnTo>
                    <a:pt x="3" y="62"/>
                  </a:lnTo>
                  <a:lnTo>
                    <a:pt x="4" y="55"/>
                  </a:lnTo>
                  <a:lnTo>
                    <a:pt x="7" y="49"/>
                  </a:lnTo>
                  <a:lnTo>
                    <a:pt x="11" y="42"/>
                  </a:lnTo>
                  <a:lnTo>
                    <a:pt x="14" y="35"/>
                  </a:lnTo>
                  <a:lnTo>
                    <a:pt x="19" y="29"/>
                  </a:lnTo>
                  <a:lnTo>
                    <a:pt x="23" y="23"/>
                  </a:lnTo>
                  <a:lnTo>
                    <a:pt x="29" y="19"/>
                  </a:lnTo>
                  <a:lnTo>
                    <a:pt x="35" y="14"/>
                  </a:lnTo>
                  <a:lnTo>
                    <a:pt x="42" y="11"/>
                  </a:lnTo>
                  <a:lnTo>
                    <a:pt x="48" y="7"/>
                  </a:lnTo>
                  <a:lnTo>
                    <a:pt x="55" y="5"/>
                  </a:lnTo>
                  <a:lnTo>
                    <a:pt x="62" y="3"/>
                  </a:lnTo>
                  <a:lnTo>
                    <a:pt x="70" y="2"/>
                  </a:lnTo>
                  <a:lnTo>
                    <a:pt x="78" y="0"/>
                  </a:lnTo>
                  <a:lnTo>
                    <a:pt x="78" y="0"/>
                  </a:lnTo>
                  <a:lnTo>
                    <a:pt x="86" y="2"/>
                  </a:lnTo>
                  <a:lnTo>
                    <a:pt x="93" y="3"/>
                  </a:lnTo>
                  <a:lnTo>
                    <a:pt x="101" y="5"/>
                  </a:lnTo>
                  <a:lnTo>
                    <a:pt x="108" y="7"/>
                  </a:lnTo>
                  <a:lnTo>
                    <a:pt x="115" y="11"/>
                  </a:lnTo>
                  <a:lnTo>
                    <a:pt x="121" y="14"/>
                  </a:lnTo>
                  <a:lnTo>
                    <a:pt x="127" y="19"/>
                  </a:lnTo>
                  <a:lnTo>
                    <a:pt x="132" y="23"/>
                  </a:lnTo>
                  <a:lnTo>
                    <a:pt x="138" y="29"/>
                  </a:lnTo>
                  <a:lnTo>
                    <a:pt x="142" y="35"/>
                  </a:lnTo>
                  <a:lnTo>
                    <a:pt x="146" y="42"/>
                  </a:lnTo>
                  <a:lnTo>
                    <a:pt x="149" y="49"/>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4" name="Freeform 2196">
              <a:extLst>
                <a:ext uri="{FF2B5EF4-FFF2-40B4-BE49-F238E27FC236}">
                  <a16:creationId xmlns:a16="http://schemas.microsoft.com/office/drawing/2014/main" id="{C206D489-C9BC-487E-8DCF-08701F299FAC}"/>
                </a:ext>
              </a:extLst>
            </p:cNvPr>
            <p:cNvSpPr>
              <a:spLocks/>
            </p:cNvSpPr>
            <p:nvPr/>
          </p:nvSpPr>
          <p:spPr bwMode="auto">
            <a:xfrm>
              <a:off x="5727700" y="4718050"/>
              <a:ext cx="49213" cy="49213"/>
            </a:xfrm>
            <a:custGeom>
              <a:avLst/>
              <a:gdLst>
                <a:gd name="T0" fmla="*/ 155 w 155"/>
                <a:gd name="T1" fmla="*/ 76 h 154"/>
                <a:gd name="T2" fmla="*/ 154 w 155"/>
                <a:gd name="T3" fmla="*/ 92 h 154"/>
                <a:gd name="T4" fmla="*/ 149 w 155"/>
                <a:gd name="T5" fmla="*/ 106 h 154"/>
                <a:gd name="T6" fmla="*/ 142 w 155"/>
                <a:gd name="T7" fmla="*/ 120 h 154"/>
                <a:gd name="T8" fmla="*/ 132 w 155"/>
                <a:gd name="T9" fmla="*/ 131 h 154"/>
                <a:gd name="T10" fmla="*/ 121 w 155"/>
                <a:gd name="T11" fmla="*/ 140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2 w 155"/>
                <a:gd name="T23" fmla="*/ 144 h 154"/>
                <a:gd name="T24" fmla="*/ 29 w 155"/>
                <a:gd name="T25" fmla="*/ 136 h 154"/>
                <a:gd name="T26" fmla="*/ 19 w 155"/>
                <a:gd name="T27" fmla="*/ 125 h 154"/>
                <a:gd name="T28" fmla="*/ 11 w 155"/>
                <a:gd name="T29" fmla="*/ 113 h 154"/>
                <a:gd name="T30" fmla="*/ 4 w 155"/>
                <a:gd name="T31" fmla="*/ 99 h 154"/>
                <a:gd name="T32" fmla="*/ 2 w 155"/>
                <a:gd name="T33" fmla="*/ 84 h 154"/>
                <a:gd name="T34" fmla="*/ 0 w 155"/>
                <a:gd name="T35" fmla="*/ 76 h 154"/>
                <a:gd name="T36" fmla="*/ 3 w 155"/>
                <a:gd name="T37" fmla="*/ 61 h 154"/>
                <a:gd name="T38" fmla="*/ 7 w 155"/>
                <a:gd name="T39" fmla="*/ 47 h 154"/>
                <a:gd name="T40" fmla="*/ 14 w 155"/>
                <a:gd name="T41" fmla="*/ 34 h 154"/>
                <a:gd name="T42" fmla="*/ 23 w 155"/>
                <a:gd name="T43" fmla="*/ 22 h 154"/>
                <a:gd name="T44" fmla="*/ 35 w 155"/>
                <a:gd name="T45" fmla="*/ 12 h 154"/>
                <a:gd name="T46" fmla="*/ 48 w 155"/>
                <a:gd name="T47" fmla="*/ 5 h 154"/>
                <a:gd name="T48" fmla="*/ 62 w 155"/>
                <a:gd name="T49" fmla="*/ 1 h 154"/>
                <a:gd name="T50" fmla="*/ 78 w 155"/>
                <a:gd name="T51" fmla="*/ 0 h 154"/>
                <a:gd name="T52" fmla="*/ 86 w 155"/>
                <a:gd name="T53" fmla="*/ 0 h 154"/>
                <a:gd name="T54" fmla="*/ 101 w 155"/>
                <a:gd name="T55" fmla="*/ 3 h 154"/>
                <a:gd name="T56" fmla="*/ 115 w 155"/>
                <a:gd name="T57" fmla="*/ 9 h 154"/>
                <a:gd name="T58" fmla="*/ 127 w 155"/>
                <a:gd name="T59" fmla="*/ 17 h 154"/>
                <a:gd name="T60" fmla="*/ 138 w 155"/>
                <a:gd name="T61" fmla="*/ 27 h 154"/>
                <a:gd name="T62" fmla="*/ 146 w 155"/>
                <a:gd name="T63" fmla="*/ 40 h 154"/>
                <a:gd name="T64" fmla="*/ 151 w 155"/>
                <a:gd name="T65" fmla="*/ 53 h 154"/>
                <a:gd name="T66" fmla="*/ 155 w 155"/>
                <a:gd name="T67" fmla="*/ 68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5" y="84"/>
                  </a:lnTo>
                  <a:lnTo>
                    <a:pt x="154" y="92"/>
                  </a:lnTo>
                  <a:lnTo>
                    <a:pt x="151" y="99"/>
                  </a:lnTo>
                  <a:lnTo>
                    <a:pt x="149" y="106"/>
                  </a:lnTo>
                  <a:lnTo>
                    <a:pt x="146" y="113"/>
                  </a:lnTo>
                  <a:lnTo>
                    <a:pt x="142" y="120"/>
                  </a:lnTo>
                  <a:lnTo>
                    <a:pt x="138" y="125"/>
                  </a:lnTo>
                  <a:lnTo>
                    <a:pt x="132" y="131"/>
                  </a:lnTo>
                  <a:lnTo>
                    <a:pt x="127" y="136"/>
                  </a:lnTo>
                  <a:lnTo>
                    <a:pt x="121" y="140"/>
                  </a:lnTo>
                  <a:lnTo>
                    <a:pt x="115" y="144"/>
                  </a:lnTo>
                  <a:lnTo>
                    <a:pt x="108" y="147"/>
                  </a:lnTo>
                  <a:lnTo>
                    <a:pt x="101" y="151"/>
                  </a:lnTo>
                  <a:lnTo>
                    <a:pt x="93" y="152"/>
                  </a:lnTo>
                  <a:lnTo>
                    <a:pt x="86" y="153"/>
                  </a:lnTo>
                  <a:lnTo>
                    <a:pt x="78" y="154"/>
                  </a:lnTo>
                  <a:lnTo>
                    <a:pt x="78" y="154"/>
                  </a:lnTo>
                  <a:lnTo>
                    <a:pt x="70" y="153"/>
                  </a:lnTo>
                  <a:lnTo>
                    <a:pt x="62" y="152"/>
                  </a:lnTo>
                  <a:lnTo>
                    <a:pt x="55" y="151"/>
                  </a:lnTo>
                  <a:lnTo>
                    <a:pt x="48" y="147"/>
                  </a:lnTo>
                  <a:lnTo>
                    <a:pt x="42" y="144"/>
                  </a:lnTo>
                  <a:lnTo>
                    <a:pt x="35" y="140"/>
                  </a:lnTo>
                  <a:lnTo>
                    <a:pt x="29" y="136"/>
                  </a:lnTo>
                  <a:lnTo>
                    <a:pt x="23" y="131"/>
                  </a:lnTo>
                  <a:lnTo>
                    <a:pt x="19" y="125"/>
                  </a:lnTo>
                  <a:lnTo>
                    <a:pt x="14" y="120"/>
                  </a:lnTo>
                  <a:lnTo>
                    <a:pt x="11" y="113"/>
                  </a:lnTo>
                  <a:lnTo>
                    <a:pt x="7" y="106"/>
                  </a:lnTo>
                  <a:lnTo>
                    <a:pt x="4" y="99"/>
                  </a:lnTo>
                  <a:lnTo>
                    <a:pt x="3" y="92"/>
                  </a:lnTo>
                  <a:lnTo>
                    <a:pt x="2" y="84"/>
                  </a:lnTo>
                  <a:lnTo>
                    <a:pt x="0" y="76"/>
                  </a:lnTo>
                  <a:lnTo>
                    <a:pt x="0" y="76"/>
                  </a:lnTo>
                  <a:lnTo>
                    <a:pt x="2" y="68"/>
                  </a:lnTo>
                  <a:lnTo>
                    <a:pt x="3" y="61"/>
                  </a:lnTo>
                  <a:lnTo>
                    <a:pt x="4" y="53"/>
                  </a:lnTo>
                  <a:lnTo>
                    <a:pt x="7" y="47"/>
                  </a:lnTo>
                  <a:lnTo>
                    <a:pt x="11" y="40"/>
                  </a:lnTo>
                  <a:lnTo>
                    <a:pt x="14" y="34"/>
                  </a:lnTo>
                  <a:lnTo>
                    <a:pt x="19" y="27"/>
                  </a:lnTo>
                  <a:lnTo>
                    <a:pt x="23" y="22"/>
                  </a:lnTo>
                  <a:lnTo>
                    <a:pt x="29" y="17"/>
                  </a:lnTo>
                  <a:lnTo>
                    <a:pt x="35" y="12"/>
                  </a:lnTo>
                  <a:lnTo>
                    <a:pt x="42" y="9"/>
                  </a:lnTo>
                  <a:lnTo>
                    <a:pt x="48" y="5"/>
                  </a:lnTo>
                  <a:lnTo>
                    <a:pt x="55" y="3"/>
                  </a:lnTo>
                  <a:lnTo>
                    <a:pt x="62" y="1"/>
                  </a:lnTo>
                  <a:lnTo>
                    <a:pt x="70" y="0"/>
                  </a:lnTo>
                  <a:lnTo>
                    <a:pt x="78" y="0"/>
                  </a:lnTo>
                  <a:lnTo>
                    <a:pt x="78" y="0"/>
                  </a:lnTo>
                  <a:lnTo>
                    <a:pt x="86" y="0"/>
                  </a:lnTo>
                  <a:lnTo>
                    <a:pt x="93" y="1"/>
                  </a:lnTo>
                  <a:lnTo>
                    <a:pt x="101" y="3"/>
                  </a:lnTo>
                  <a:lnTo>
                    <a:pt x="108" y="5"/>
                  </a:lnTo>
                  <a:lnTo>
                    <a:pt x="115" y="9"/>
                  </a:lnTo>
                  <a:lnTo>
                    <a:pt x="121" y="12"/>
                  </a:lnTo>
                  <a:lnTo>
                    <a:pt x="127" y="17"/>
                  </a:lnTo>
                  <a:lnTo>
                    <a:pt x="132" y="22"/>
                  </a:lnTo>
                  <a:lnTo>
                    <a:pt x="138" y="27"/>
                  </a:lnTo>
                  <a:lnTo>
                    <a:pt x="142" y="34"/>
                  </a:lnTo>
                  <a:lnTo>
                    <a:pt x="146" y="40"/>
                  </a:lnTo>
                  <a:lnTo>
                    <a:pt x="149" y="47"/>
                  </a:lnTo>
                  <a:lnTo>
                    <a:pt x="151" y="53"/>
                  </a:lnTo>
                  <a:lnTo>
                    <a:pt x="154" y="61"/>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5" name="Freeform 2197">
              <a:extLst>
                <a:ext uri="{FF2B5EF4-FFF2-40B4-BE49-F238E27FC236}">
                  <a16:creationId xmlns:a16="http://schemas.microsoft.com/office/drawing/2014/main" id="{ADDB7226-C095-4CE5-92F4-D6EB11885C90}"/>
                </a:ext>
              </a:extLst>
            </p:cNvPr>
            <p:cNvSpPr>
              <a:spLocks/>
            </p:cNvSpPr>
            <p:nvPr/>
          </p:nvSpPr>
          <p:spPr bwMode="auto">
            <a:xfrm>
              <a:off x="5797550" y="4648200"/>
              <a:ext cx="47625" cy="49213"/>
            </a:xfrm>
            <a:custGeom>
              <a:avLst/>
              <a:gdLst>
                <a:gd name="T0" fmla="*/ 154 w 154"/>
                <a:gd name="T1" fmla="*/ 78 h 155"/>
                <a:gd name="T2" fmla="*/ 152 w 154"/>
                <a:gd name="T3" fmla="*/ 93 h 155"/>
                <a:gd name="T4" fmla="*/ 148 w 154"/>
                <a:gd name="T5" fmla="*/ 108 h 155"/>
                <a:gd name="T6" fmla="*/ 141 w 154"/>
                <a:gd name="T7" fmla="*/ 121 h 155"/>
                <a:gd name="T8" fmla="*/ 131 w 154"/>
                <a:gd name="T9" fmla="*/ 132 h 155"/>
                <a:gd name="T10" fmla="*/ 119 w 154"/>
                <a:gd name="T11" fmla="*/ 142 h 155"/>
                <a:gd name="T12" fmla="*/ 107 w 154"/>
                <a:gd name="T13" fmla="*/ 149 h 155"/>
                <a:gd name="T14" fmla="*/ 92 w 154"/>
                <a:gd name="T15" fmla="*/ 154 h 155"/>
                <a:gd name="T16" fmla="*/ 77 w 154"/>
                <a:gd name="T17" fmla="*/ 155 h 155"/>
                <a:gd name="T18" fmla="*/ 69 w 154"/>
                <a:gd name="T19" fmla="*/ 155 h 155"/>
                <a:gd name="T20" fmla="*/ 54 w 154"/>
                <a:gd name="T21" fmla="*/ 152 h 155"/>
                <a:gd name="T22" fmla="*/ 40 w 154"/>
                <a:gd name="T23" fmla="*/ 146 h 155"/>
                <a:gd name="T24" fmla="*/ 28 w 154"/>
                <a:gd name="T25" fmla="*/ 138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9 h 155"/>
                <a:gd name="T40" fmla="*/ 13 w 154"/>
                <a:gd name="T41" fmla="*/ 35 h 155"/>
                <a:gd name="T42" fmla="*/ 22 w 154"/>
                <a:gd name="T43" fmla="*/ 23 h 155"/>
                <a:gd name="T44" fmla="*/ 33 w 154"/>
                <a:gd name="T45" fmla="*/ 14 h 155"/>
                <a:gd name="T46" fmla="*/ 47 w 154"/>
                <a:gd name="T47" fmla="*/ 7 h 155"/>
                <a:gd name="T48" fmla="*/ 61 w 154"/>
                <a:gd name="T49" fmla="*/ 3 h 155"/>
                <a:gd name="T50" fmla="*/ 77 w 154"/>
                <a:gd name="T51" fmla="*/ 0 h 155"/>
                <a:gd name="T52" fmla="*/ 85 w 154"/>
                <a:gd name="T53" fmla="*/ 2 h 155"/>
                <a:gd name="T54" fmla="*/ 100 w 154"/>
                <a:gd name="T55" fmla="*/ 5 h 155"/>
                <a:gd name="T56" fmla="*/ 113 w 154"/>
                <a:gd name="T57" fmla="*/ 11 h 155"/>
                <a:gd name="T58" fmla="*/ 126 w 154"/>
                <a:gd name="T59" fmla="*/ 19 h 155"/>
                <a:gd name="T60" fmla="*/ 136 w 154"/>
                <a:gd name="T61" fmla="*/ 29 h 155"/>
                <a:gd name="T62" fmla="*/ 144 w 154"/>
                <a:gd name="T63" fmla="*/ 42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3"/>
                  </a:lnTo>
                  <a:lnTo>
                    <a:pt x="150" y="101"/>
                  </a:lnTo>
                  <a:lnTo>
                    <a:pt x="148" y="108"/>
                  </a:lnTo>
                  <a:lnTo>
                    <a:pt x="144" y="115"/>
                  </a:lnTo>
                  <a:lnTo>
                    <a:pt x="141" y="121"/>
                  </a:lnTo>
                  <a:lnTo>
                    <a:pt x="136" y="127"/>
                  </a:lnTo>
                  <a:lnTo>
                    <a:pt x="131" y="132"/>
                  </a:lnTo>
                  <a:lnTo>
                    <a:pt x="126" y="138"/>
                  </a:lnTo>
                  <a:lnTo>
                    <a:pt x="119" y="142"/>
                  </a:lnTo>
                  <a:lnTo>
                    <a:pt x="113" y="146"/>
                  </a:lnTo>
                  <a:lnTo>
                    <a:pt x="107" y="149"/>
                  </a:lnTo>
                  <a:lnTo>
                    <a:pt x="100" y="152"/>
                  </a:lnTo>
                  <a:lnTo>
                    <a:pt x="92" y="154"/>
                  </a:lnTo>
                  <a:lnTo>
                    <a:pt x="85" y="155"/>
                  </a:lnTo>
                  <a:lnTo>
                    <a:pt x="77" y="155"/>
                  </a:lnTo>
                  <a:lnTo>
                    <a:pt x="77" y="155"/>
                  </a:lnTo>
                  <a:lnTo>
                    <a:pt x="69" y="155"/>
                  </a:lnTo>
                  <a:lnTo>
                    <a:pt x="61" y="154"/>
                  </a:lnTo>
                  <a:lnTo>
                    <a:pt x="54" y="152"/>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9"/>
                  </a:lnTo>
                  <a:lnTo>
                    <a:pt x="9" y="42"/>
                  </a:lnTo>
                  <a:lnTo>
                    <a:pt x="13" y="35"/>
                  </a:lnTo>
                  <a:lnTo>
                    <a:pt x="17" y="29"/>
                  </a:lnTo>
                  <a:lnTo>
                    <a:pt x="22" y="23"/>
                  </a:lnTo>
                  <a:lnTo>
                    <a:pt x="28" y="19"/>
                  </a:lnTo>
                  <a:lnTo>
                    <a:pt x="33" y="14"/>
                  </a:lnTo>
                  <a:lnTo>
                    <a:pt x="40" y="11"/>
                  </a:lnTo>
                  <a:lnTo>
                    <a:pt x="47" y="7"/>
                  </a:lnTo>
                  <a:lnTo>
                    <a:pt x="54" y="5"/>
                  </a:lnTo>
                  <a:lnTo>
                    <a:pt x="61" y="3"/>
                  </a:lnTo>
                  <a:lnTo>
                    <a:pt x="69" y="2"/>
                  </a:lnTo>
                  <a:lnTo>
                    <a:pt x="77" y="0"/>
                  </a:lnTo>
                  <a:lnTo>
                    <a:pt x="77" y="0"/>
                  </a:lnTo>
                  <a:lnTo>
                    <a:pt x="85" y="2"/>
                  </a:lnTo>
                  <a:lnTo>
                    <a:pt x="92" y="3"/>
                  </a:lnTo>
                  <a:lnTo>
                    <a:pt x="100" y="5"/>
                  </a:lnTo>
                  <a:lnTo>
                    <a:pt x="107" y="7"/>
                  </a:lnTo>
                  <a:lnTo>
                    <a:pt x="113" y="11"/>
                  </a:lnTo>
                  <a:lnTo>
                    <a:pt x="119" y="14"/>
                  </a:lnTo>
                  <a:lnTo>
                    <a:pt x="126" y="19"/>
                  </a:lnTo>
                  <a:lnTo>
                    <a:pt x="131" y="23"/>
                  </a:lnTo>
                  <a:lnTo>
                    <a:pt x="136" y="29"/>
                  </a:lnTo>
                  <a:lnTo>
                    <a:pt x="141" y="35"/>
                  </a:lnTo>
                  <a:lnTo>
                    <a:pt x="144" y="42"/>
                  </a:lnTo>
                  <a:lnTo>
                    <a:pt x="148" y="49"/>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6" name="Freeform 2198">
              <a:extLst>
                <a:ext uri="{FF2B5EF4-FFF2-40B4-BE49-F238E27FC236}">
                  <a16:creationId xmlns:a16="http://schemas.microsoft.com/office/drawing/2014/main" id="{213E5C13-5F3D-428B-9EDC-6BE19E5780CE}"/>
                </a:ext>
              </a:extLst>
            </p:cNvPr>
            <p:cNvSpPr>
              <a:spLocks/>
            </p:cNvSpPr>
            <p:nvPr/>
          </p:nvSpPr>
          <p:spPr bwMode="auto">
            <a:xfrm>
              <a:off x="5797550" y="4718050"/>
              <a:ext cx="47625" cy="49213"/>
            </a:xfrm>
            <a:custGeom>
              <a:avLst/>
              <a:gdLst>
                <a:gd name="T0" fmla="*/ 154 w 154"/>
                <a:gd name="T1" fmla="*/ 76 h 154"/>
                <a:gd name="T2" fmla="*/ 152 w 154"/>
                <a:gd name="T3" fmla="*/ 92 h 154"/>
                <a:gd name="T4" fmla="*/ 148 w 154"/>
                <a:gd name="T5" fmla="*/ 106 h 154"/>
                <a:gd name="T6" fmla="*/ 141 w 154"/>
                <a:gd name="T7" fmla="*/ 120 h 154"/>
                <a:gd name="T8" fmla="*/ 131 w 154"/>
                <a:gd name="T9" fmla="*/ 131 h 154"/>
                <a:gd name="T10" fmla="*/ 119 w 154"/>
                <a:gd name="T11" fmla="*/ 140 h 154"/>
                <a:gd name="T12" fmla="*/ 107 w 154"/>
                <a:gd name="T13" fmla="*/ 147 h 154"/>
                <a:gd name="T14" fmla="*/ 92 w 154"/>
                <a:gd name="T15" fmla="*/ 152 h 154"/>
                <a:gd name="T16" fmla="*/ 77 w 154"/>
                <a:gd name="T17" fmla="*/ 154 h 154"/>
                <a:gd name="T18" fmla="*/ 69 w 154"/>
                <a:gd name="T19" fmla="*/ 153 h 154"/>
                <a:gd name="T20" fmla="*/ 54 w 154"/>
                <a:gd name="T21" fmla="*/ 151 h 154"/>
                <a:gd name="T22" fmla="*/ 40 w 154"/>
                <a:gd name="T23" fmla="*/ 144 h 154"/>
                <a:gd name="T24" fmla="*/ 28 w 154"/>
                <a:gd name="T25" fmla="*/ 136 h 154"/>
                <a:gd name="T26" fmla="*/ 17 w 154"/>
                <a:gd name="T27" fmla="*/ 125 h 154"/>
                <a:gd name="T28" fmla="*/ 9 w 154"/>
                <a:gd name="T29" fmla="*/ 113 h 154"/>
                <a:gd name="T30" fmla="*/ 4 w 154"/>
                <a:gd name="T31" fmla="*/ 99 h 154"/>
                <a:gd name="T32" fmla="*/ 0 w 154"/>
                <a:gd name="T33" fmla="*/ 84 h 154"/>
                <a:gd name="T34" fmla="*/ 0 w 154"/>
                <a:gd name="T35" fmla="*/ 76 h 154"/>
                <a:gd name="T36" fmla="*/ 1 w 154"/>
                <a:gd name="T37" fmla="*/ 61 h 154"/>
                <a:gd name="T38" fmla="*/ 6 w 154"/>
                <a:gd name="T39" fmla="*/ 47 h 154"/>
                <a:gd name="T40" fmla="*/ 13 w 154"/>
                <a:gd name="T41" fmla="*/ 34 h 154"/>
                <a:gd name="T42" fmla="*/ 22 w 154"/>
                <a:gd name="T43" fmla="*/ 22 h 154"/>
                <a:gd name="T44" fmla="*/ 33 w 154"/>
                <a:gd name="T45" fmla="*/ 12 h 154"/>
                <a:gd name="T46" fmla="*/ 47 w 154"/>
                <a:gd name="T47" fmla="*/ 5 h 154"/>
                <a:gd name="T48" fmla="*/ 61 w 154"/>
                <a:gd name="T49" fmla="*/ 1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7 h 154"/>
                <a:gd name="T62" fmla="*/ 144 w 154"/>
                <a:gd name="T63" fmla="*/ 40 h 154"/>
                <a:gd name="T64" fmla="*/ 150 w 154"/>
                <a:gd name="T65" fmla="*/ 53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2" y="92"/>
                  </a:lnTo>
                  <a:lnTo>
                    <a:pt x="150" y="99"/>
                  </a:lnTo>
                  <a:lnTo>
                    <a:pt x="148" y="106"/>
                  </a:lnTo>
                  <a:lnTo>
                    <a:pt x="144" y="113"/>
                  </a:lnTo>
                  <a:lnTo>
                    <a:pt x="141" y="120"/>
                  </a:lnTo>
                  <a:lnTo>
                    <a:pt x="136" y="125"/>
                  </a:lnTo>
                  <a:lnTo>
                    <a:pt x="131" y="131"/>
                  </a:lnTo>
                  <a:lnTo>
                    <a:pt x="126" y="136"/>
                  </a:lnTo>
                  <a:lnTo>
                    <a:pt x="119" y="140"/>
                  </a:lnTo>
                  <a:lnTo>
                    <a:pt x="113" y="144"/>
                  </a:lnTo>
                  <a:lnTo>
                    <a:pt x="107" y="147"/>
                  </a:lnTo>
                  <a:lnTo>
                    <a:pt x="100" y="151"/>
                  </a:lnTo>
                  <a:lnTo>
                    <a:pt x="92" y="152"/>
                  </a:lnTo>
                  <a:lnTo>
                    <a:pt x="85" y="153"/>
                  </a:lnTo>
                  <a:lnTo>
                    <a:pt x="77" y="154"/>
                  </a:lnTo>
                  <a:lnTo>
                    <a:pt x="77" y="154"/>
                  </a:lnTo>
                  <a:lnTo>
                    <a:pt x="69" y="153"/>
                  </a:lnTo>
                  <a:lnTo>
                    <a:pt x="61" y="152"/>
                  </a:lnTo>
                  <a:lnTo>
                    <a:pt x="54" y="151"/>
                  </a:lnTo>
                  <a:lnTo>
                    <a:pt x="47" y="147"/>
                  </a:lnTo>
                  <a:lnTo>
                    <a:pt x="40" y="144"/>
                  </a:lnTo>
                  <a:lnTo>
                    <a:pt x="33" y="140"/>
                  </a:lnTo>
                  <a:lnTo>
                    <a:pt x="28" y="136"/>
                  </a:lnTo>
                  <a:lnTo>
                    <a:pt x="22" y="131"/>
                  </a:lnTo>
                  <a:lnTo>
                    <a:pt x="17" y="125"/>
                  </a:lnTo>
                  <a:lnTo>
                    <a:pt x="13" y="120"/>
                  </a:lnTo>
                  <a:lnTo>
                    <a:pt x="9" y="113"/>
                  </a:lnTo>
                  <a:lnTo>
                    <a:pt x="6" y="106"/>
                  </a:lnTo>
                  <a:lnTo>
                    <a:pt x="4" y="99"/>
                  </a:lnTo>
                  <a:lnTo>
                    <a:pt x="1" y="92"/>
                  </a:lnTo>
                  <a:lnTo>
                    <a:pt x="0" y="84"/>
                  </a:lnTo>
                  <a:lnTo>
                    <a:pt x="0" y="76"/>
                  </a:lnTo>
                  <a:lnTo>
                    <a:pt x="0" y="76"/>
                  </a:lnTo>
                  <a:lnTo>
                    <a:pt x="0" y="68"/>
                  </a:lnTo>
                  <a:lnTo>
                    <a:pt x="1" y="61"/>
                  </a:lnTo>
                  <a:lnTo>
                    <a:pt x="4" y="53"/>
                  </a:lnTo>
                  <a:lnTo>
                    <a:pt x="6" y="47"/>
                  </a:lnTo>
                  <a:lnTo>
                    <a:pt x="9" y="40"/>
                  </a:lnTo>
                  <a:lnTo>
                    <a:pt x="13" y="34"/>
                  </a:lnTo>
                  <a:lnTo>
                    <a:pt x="17" y="27"/>
                  </a:lnTo>
                  <a:lnTo>
                    <a:pt x="22" y="22"/>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19" y="12"/>
                  </a:lnTo>
                  <a:lnTo>
                    <a:pt x="126" y="17"/>
                  </a:lnTo>
                  <a:lnTo>
                    <a:pt x="131" y="22"/>
                  </a:lnTo>
                  <a:lnTo>
                    <a:pt x="136" y="27"/>
                  </a:lnTo>
                  <a:lnTo>
                    <a:pt x="141" y="34"/>
                  </a:lnTo>
                  <a:lnTo>
                    <a:pt x="144" y="40"/>
                  </a:lnTo>
                  <a:lnTo>
                    <a:pt x="148" y="47"/>
                  </a:lnTo>
                  <a:lnTo>
                    <a:pt x="150" y="53"/>
                  </a:lnTo>
                  <a:lnTo>
                    <a:pt x="152"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7" name="Freeform 2199">
              <a:extLst>
                <a:ext uri="{FF2B5EF4-FFF2-40B4-BE49-F238E27FC236}">
                  <a16:creationId xmlns:a16="http://schemas.microsoft.com/office/drawing/2014/main" id="{8FE0F15D-86D0-4F06-AA97-3351F5756E5F}"/>
                </a:ext>
              </a:extLst>
            </p:cNvPr>
            <p:cNvSpPr>
              <a:spLocks/>
            </p:cNvSpPr>
            <p:nvPr/>
          </p:nvSpPr>
          <p:spPr bwMode="auto">
            <a:xfrm>
              <a:off x="5867400" y="4648200"/>
              <a:ext cx="47625" cy="49213"/>
            </a:xfrm>
            <a:custGeom>
              <a:avLst/>
              <a:gdLst>
                <a:gd name="T0" fmla="*/ 154 w 154"/>
                <a:gd name="T1" fmla="*/ 78 h 155"/>
                <a:gd name="T2" fmla="*/ 153 w 154"/>
                <a:gd name="T3" fmla="*/ 93 h 155"/>
                <a:gd name="T4" fmla="*/ 149 w 154"/>
                <a:gd name="T5" fmla="*/ 108 h 155"/>
                <a:gd name="T6" fmla="*/ 141 w 154"/>
                <a:gd name="T7" fmla="*/ 121 h 155"/>
                <a:gd name="T8" fmla="*/ 131 w 154"/>
                <a:gd name="T9" fmla="*/ 132 h 155"/>
                <a:gd name="T10" fmla="*/ 120 w 154"/>
                <a:gd name="T11" fmla="*/ 142 h 155"/>
                <a:gd name="T12" fmla="*/ 107 w 154"/>
                <a:gd name="T13" fmla="*/ 149 h 155"/>
                <a:gd name="T14" fmla="*/ 93 w 154"/>
                <a:gd name="T15" fmla="*/ 154 h 155"/>
                <a:gd name="T16" fmla="*/ 78 w 154"/>
                <a:gd name="T17" fmla="*/ 155 h 155"/>
                <a:gd name="T18" fmla="*/ 70 w 154"/>
                <a:gd name="T19" fmla="*/ 155 h 155"/>
                <a:gd name="T20" fmla="*/ 55 w 154"/>
                <a:gd name="T21" fmla="*/ 152 h 155"/>
                <a:gd name="T22" fmla="*/ 41 w 154"/>
                <a:gd name="T23" fmla="*/ 146 h 155"/>
                <a:gd name="T24" fmla="*/ 28 w 154"/>
                <a:gd name="T25" fmla="*/ 138 h 155"/>
                <a:gd name="T26" fmla="*/ 18 w 154"/>
                <a:gd name="T27" fmla="*/ 127 h 155"/>
                <a:gd name="T28" fmla="*/ 9 w 154"/>
                <a:gd name="T29" fmla="*/ 115 h 155"/>
                <a:gd name="T30" fmla="*/ 3 w 154"/>
                <a:gd name="T31" fmla="*/ 101 h 155"/>
                <a:gd name="T32" fmla="*/ 1 w 154"/>
                <a:gd name="T33" fmla="*/ 86 h 155"/>
                <a:gd name="T34" fmla="*/ 0 w 154"/>
                <a:gd name="T35" fmla="*/ 78 h 155"/>
                <a:gd name="T36" fmla="*/ 2 w 154"/>
                <a:gd name="T37" fmla="*/ 62 h 155"/>
                <a:gd name="T38" fmla="*/ 7 w 154"/>
                <a:gd name="T39" fmla="*/ 49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8 w 154"/>
                <a:gd name="T51" fmla="*/ 0 h 155"/>
                <a:gd name="T52" fmla="*/ 86 w 154"/>
                <a:gd name="T53" fmla="*/ 2 h 155"/>
                <a:gd name="T54" fmla="*/ 101 w 154"/>
                <a:gd name="T55" fmla="*/ 5 h 155"/>
                <a:gd name="T56" fmla="*/ 114 w 154"/>
                <a:gd name="T57" fmla="*/ 11 h 155"/>
                <a:gd name="T58" fmla="*/ 126 w 154"/>
                <a:gd name="T59" fmla="*/ 19 h 155"/>
                <a:gd name="T60" fmla="*/ 137 w 154"/>
                <a:gd name="T61" fmla="*/ 29 h 155"/>
                <a:gd name="T62" fmla="*/ 145 w 154"/>
                <a:gd name="T63" fmla="*/ 42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9" y="108"/>
                  </a:lnTo>
                  <a:lnTo>
                    <a:pt x="145" y="115"/>
                  </a:lnTo>
                  <a:lnTo>
                    <a:pt x="141" y="121"/>
                  </a:lnTo>
                  <a:lnTo>
                    <a:pt x="137" y="127"/>
                  </a:lnTo>
                  <a:lnTo>
                    <a:pt x="131" y="132"/>
                  </a:lnTo>
                  <a:lnTo>
                    <a:pt x="126" y="138"/>
                  </a:lnTo>
                  <a:lnTo>
                    <a:pt x="120" y="142"/>
                  </a:lnTo>
                  <a:lnTo>
                    <a:pt x="114" y="146"/>
                  </a:lnTo>
                  <a:lnTo>
                    <a:pt x="107" y="149"/>
                  </a:lnTo>
                  <a:lnTo>
                    <a:pt x="101" y="152"/>
                  </a:lnTo>
                  <a:lnTo>
                    <a:pt x="93" y="154"/>
                  </a:lnTo>
                  <a:lnTo>
                    <a:pt x="86" y="155"/>
                  </a:lnTo>
                  <a:lnTo>
                    <a:pt x="78" y="155"/>
                  </a:lnTo>
                  <a:lnTo>
                    <a:pt x="78" y="155"/>
                  </a:lnTo>
                  <a:lnTo>
                    <a:pt x="70" y="155"/>
                  </a:lnTo>
                  <a:lnTo>
                    <a:pt x="62" y="154"/>
                  </a:lnTo>
                  <a:lnTo>
                    <a:pt x="55" y="152"/>
                  </a:lnTo>
                  <a:lnTo>
                    <a:pt x="47" y="149"/>
                  </a:lnTo>
                  <a:lnTo>
                    <a:pt x="41" y="146"/>
                  </a:lnTo>
                  <a:lnTo>
                    <a:pt x="34" y="142"/>
                  </a:lnTo>
                  <a:lnTo>
                    <a:pt x="28"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9"/>
                  </a:lnTo>
                  <a:lnTo>
                    <a:pt x="9" y="42"/>
                  </a:lnTo>
                  <a:lnTo>
                    <a:pt x="14" y="35"/>
                  </a:lnTo>
                  <a:lnTo>
                    <a:pt x="18" y="29"/>
                  </a:lnTo>
                  <a:lnTo>
                    <a:pt x="23" y="23"/>
                  </a:lnTo>
                  <a:lnTo>
                    <a:pt x="28" y="19"/>
                  </a:lnTo>
                  <a:lnTo>
                    <a:pt x="34" y="14"/>
                  </a:lnTo>
                  <a:lnTo>
                    <a:pt x="41" y="11"/>
                  </a:lnTo>
                  <a:lnTo>
                    <a:pt x="47" y="7"/>
                  </a:lnTo>
                  <a:lnTo>
                    <a:pt x="55" y="5"/>
                  </a:lnTo>
                  <a:lnTo>
                    <a:pt x="62" y="3"/>
                  </a:lnTo>
                  <a:lnTo>
                    <a:pt x="70" y="2"/>
                  </a:lnTo>
                  <a:lnTo>
                    <a:pt x="78" y="0"/>
                  </a:lnTo>
                  <a:lnTo>
                    <a:pt x="78" y="0"/>
                  </a:lnTo>
                  <a:lnTo>
                    <a:pt x="86" y="2"/>
                  </a:lnTo>
                  <a:lnTo>
                    <a:pt x="93" y="3"/>
                  </a:lnTo>
                  <a:lnTo>
                    <a:pt x="101" y="5"/>
                  </a:lnTo>
                  <a:lnTo>
                    <a:pt x="107" y="7"/>
                  </a:lnTo>
                  <a:lnTo>
                    <a:pt x="114" y="11"/>
                  </a:lnTo>
                  <a:lnTo>
                    <a:pt x="120" y="14"/>
                  </a:lnTo>
                  <a:lnTo>
                    <a:pt x="126" y="19"/>
                  </a:lnTo>
                  <a:lnTo>
                    <a:pt x="131" y="23"/>
                  </a:lnTo>
                  <a:lnTo>
                    <a:pt x="137" y="29"/>
                  </a:lnTo>
                  <a:lnTo>
                    <a:pt x="141" y="35"/>
                  </a:lnTo>
                  <a:lnTo>
                    <a:pt x="145" y="42"/>
                  </a:lnTo>
                  <a:lnTo>
                    <a:pt x="149" y="49"/>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8" name="Freeform 2200">
              <a:extLst>
                <a:ext uri="{FF2B5EF4-FFF2-40B4-BE49-F238E27FC236}">
                  <a16:creationId xmlns:a16="http://schemas.microsoft.com/office/drawing/2014/main" id="{32406250-6392-4191-BE1B-75D464FAEEA9}"/>
                </a:ext>
              </a:extLst>
            </p:cNvPr>
            <p:cNvSpPr>
              <a:spLocks/>
            </p:cNvSpPr>
            <p:nvPr/>
          </p:nvSpPr>
          <p:spPr bwMode="auto">
            <a:xfrm>
              <a:off x="5867400" y="4718050"/>
              <a:ext cx="47625" cy="49213"/>
            </a:xfrm>
            <a:custGeom>
              <a:avLst/>
              <a:gdLst>
                <a:gd name="T0" fmla="*/ 154 w 154"/>
                <a:gd name="T1" fmla="*/ 76 h 154"/>
                <a:gd name="T2" fmla="*/ 153 w 154"/>
                <a:gd name="T3" fmla="*/ 92 h 154"/>
                <a:gd name="T4" fmla="*/ 149 w 154"/>
                <a:gd name="T5" fmla="*/ 106 h 154"/>
                <a:gd name="T6" fmla="*/ 141 w 154"/>
                <a:gd name="T7" fmla="*/ 120 h 154"/>
                <a:gd name="T8" fmla="*/ 131 w 154"/>
                <a:gd name="T9" fmla="*/ 131 h 154"/>
                <a:gd name="T10" fmla="*/ 120 w 154"/>
                <a:gd name="T11" fmla="*/ 140 h 154"/>
                <a:gd name="T12" fmla="*/ 107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4 h 154"/>
                <a:gd name="T24" fmla="*/ 28 w 154"/>
                <a:gd name="T25" fmla="*/ 136 h 154"/>
                <a:gd name="T26" fmla="*/ 18 w 154"/>
                <a:gd name="T27" fmla="*/ 125 h 154"/>
                <a:gd name="T28" fmla="*/ 9 w 154"/>
                <a:gd name="T29" fmla="*/ 113 h 154"/>
                <a:gd name="T30" fmla="*/ 3 w 154"/>
                <a:gd name="T31" fmla="*/ 99 h 154"/>
                <a:gd name="T32" fmla="*/ 1 w 154"/>
                <a:gd name="T33" fmla="*/ 84 h 154"/>
                <a:gd name="T34" fmla="*/ 0 w 154"/>
                <a:gd name="T35" fmla="*/ 76 h 154"/>
                <a:gd name="T36" fmla="*/ 2 w 154"/>
                <a:gd name="T37" fmla="*/ 61 h 154"/>
                <a:gd name="T38" fmla="*/ 7 w 154"/>
                <a:gd name="T39" fmla="*/ 47 h 154"/>
                <a:gd name="T40" fmla="*/ 14 w 154"/>
                <a:gd name="T41" fmla="*/ 34 h 154"/>
                <a:gd name="T42" fmla="*/ 23 w 154"/>
                <a:gd name="T43" fmla="*/ 22 h 154"/>
                <a:gd name="T44" fmla="*/ 34 w 154"/>
                <a:gd name="T45" fmla="*/ 12 h 154"/>
                <a:gd name="T46" fmla="*/ 47 w 154"/>
                <a:gd name="T47" fmla="*/ 5 h 154"/>
                <a:gd name="T48" fmla="*/ 62 w 154"/>
                <a:gd name="T49" fmla="*/ 1 h 154"/>
                <a:gd name="T50" fmla="*/ 78 w 154"/>
                <a:gd name="T51" fmla="*/ 0 h 154"/>
                <a:gd name="T52" fmla="*/ 86 w 154"/>
                <a:gd name="T53" fmla="*/ 0 h 154"/>
                <a:gd name="T54" fmla="*/ 101 w 154"/>
                <a:gd name="T55" fmla="*/ 3 h 154"/>
                <a:gd name="T56" fmla="*/ 114 w 154"/>
                <a:gd name="T57" fmla="*/ 9 h 154"/>
                <a:gd name="T58" fmla="*/ 126 w 154"/>
                <a:gd name="T59" fmla="*/ 17 h 154"/>
                <a:gd name="T60" fmla="*/ 137 w 154"/>
                <a:gd name="T61" fmla="*/ 27 h 154"/>
                <a:gd name="T62" fmla="*/ 145 w 154"/>
                <a:gd name="T63" fmla="*/ 40 h 154"/>
                <a:gd name="T64" fmla="*/ 151 w 154"/>
                <a:gd name="T65" fmla="*/ 53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99"/>
                  </a:lnTo>
                  <a:lnTo>
                    <a:pt x="149" y="106"/>
                  </a:lnTo>
                  <a:lnTo>
                    <a:pt x="145" y="113"/>
                  </a:lnTo>
                  <a:lnTo>
                    <a:pt x="141" y="120"/>
                  </a:lnTo>
                  <a:lnTo>
                    <a:pt x="137" y="125"/>
                  </a:lnTo>
                  <a:lnTo>
                    <a:pt x="131" y="131"/>
                  </a:lnTo>
                  <a:lnTo>
                    <a:pt x="126" y="136"/>
                  </a:lnTo>
                  <a:lnTo>
                    <a:pt x="120" y="140"/>
                  </a:lnTo>
                  <a:lnTo>
                    <a:pt x="114" y="144"/>
                  </a:lnTo>
                  <a:lnTo>
                    <a:pt x="107"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0"/>
                  </a:lnTo>
                  <a:lnTo>
                    <a:pt x="28" y="136"/>
                  </a:lnTo>
                  <a:lnTo>
                    <a:pt x="23" y="131"/>
                  </a:lnTo>
                  <a:lnTo>
                    <a:pt x="18" y="125"/>
                  </a:lnTo>
                  <a:lnTo>
                    <a:pt x="14" y="120"/>
                  </a:lnTo>
                  <a:lnTo>
                    <a:pt x="9" y="113"/>
                  </a:lnTo>
                  <a:lnTo>
                    <a:pt x="7" y="106"/>
                  </a:lnTo>
                  <a:lnTo>
                    <a:pt x="3" y="99"/>
                  </a:lnTo>
                  <a:lnTo>
                    <a:pt x="2" y="92"/>
                  </a:lnTo>
                  <a:lnTo>
                    <a:pt x="1" y="84"/>
                  </a:lnTo>
                  <a:lnTo>
                    <a:pt x="0" y="76"/>
                  </a:lnTo>
                  <a:lnTo>
                    <a:pt x="0" y="76"/>
                  </a:lnTo>
                  <a:lnTo>
                    <a:pt x="1" y="68"/>
                  </a:lnTo>
                  <a:lnTo>
                    <a:pt x="2" y="61"/>
                  </a:lnTo>
                  <a:lnTo>
                    <a:pt x="3" y="53"/>
                  </a:lnTo>
                  <a:lnTo>
                    <a:pt x="7" y="47"/>
                  </a:lnTo>
                  <a:lnTo>
                    <a:pt x="9" y="40"/>
                  </a:lnTo>
                  <a:lnTo>
                    <a:pt x="14" y="34"/>
                  </a:lnTo>
                  <a:lnTo>
                    <a:pt x="18" y="27"/>
                  </a:lnTo>
                  <a:lnTo>
                    <a:pt x="23" y="22"/>
                  </a:lnTo>
                  <a:lnTo>
                    <a:pt x="28" y="17"/>
                  </a:lnTo>
                  <a:lnTo>
                    <a:pt x="34" y="12"/>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6" y="17"/>
                  </a:lnTo>
                  <a:lnTo>
                    <a:pt x="131" y="22"/>
                  </a:lnTo>
                  <a:lnTo>
                    <a:pt x="137" y="27"/>
                  </a:lnTo>
                  <a:lnTo>
                    <a:pt x="141" y="34"/>
                  </a:lnTo>
                  <a:lnTo>
                    <a:pt x="145" y="40"/>
                  </a:lnTo>
                  <a:lnTo>
                    <a:pt x="149" y="47"/>
                  </a:lnTo>
                  <a:lnTo>
                    <a:pt x="151" y="53"/>
                  </a:lnTo>
                  <a:lnTo>
                    <a:pt x="153"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9" name="Freeform 2201">
              <a:extLst>
                <a:ext uri="{FF2B5EF4-FFF2-40B4-BE49-F238E27FC236}">
                  <a16:creationId xmlns:a16="http://schemas.microsoft.com/office/drawing/2014/main" id="{CF16E8BE-5851-438E-BE42-D7D7D8664E3D}"/>
                </a:ext>
              </a:extLst>
            </p:cNvPr>
            <p:cNvSpPr>
              <a:spLocks/>
            </p:cNvSpPr>
            <p:nvPr/>
          </p:nvSpPr>
          <p:spPr bwMode="auto">
            <a:xfrm>
              <a:off x="5797550" y="4787900"/>
              <a:ext cx="47625" cy="49213"/>
            </a:xfrm>
            <a:custGeom>
              <a:avLst/>
              <a:gdLst>
                <a:gd name="T0" fmla="*/ 154 w 154"/>
                <a:gd name="T1" fmla="*/ 77 h 155"/>
                <a:gd name="T2" fmla="*/ 152 w 154"/>
                <a:gd name="T3" fmla="*/ 93 h 155"/>
                <a:gd name="T4" fmla="*/ 148 w 154"/>
                <a:gd name="T5" fmla="*/ 108 h 155"/>
                <a:gd name="T6" fmla="*/ 141 w 154"/>
                <a:gd name="T7" fmla="*/ 121 h 155"/>
                <a:gd name="T8" fmla="*/ 131 w 154"/>
                <a:gd name="T9" fmla="*/ 132 h 155"/>
                <a:gd name="T10" fmla="*/ 119 w 154"/>
                <a:gd name="T11" fmla="*/ 141 h 155"/>
                <a:gd name="T12" fmla="*/ 107 w 154"/>
                <a:gd name="T13" fmla="*/ 148 h 155"/>
                <a:gd name="T14" fmla="*/ 92 w 154"/>
                <a:gd name="T15" fmla="*/ 153 h 155"/>
                <a:gd name="T16" fmla="*/ 77 w 154"/>
                <a:gd name="T17" fmla="*/ 155 h 155"/>
                <a:gd name="T18" fmla="*/ 69 w 154"/>
                <a:gd name="T19" fmla="*/ 154 h 155"/>
                <a:gd name="T20" fmla="*/ 54 w 154"/>
                <a:gd name="T21" fmla="*/ 151 h 155"/>
                <a:gd name="T22" fmla="*/ 40 w 154"/>
                <a:gd name="T23" fmla="*/ 146 h 155"/>
                <a:gd name="T24" fmla="*/ 28 w 154"/>
                <a:gd name="T25" fmla="*/ 137 h 155"/>
                <a:gd name="T26" fmla="*/ 17 w 154"/>
                <a:gd name="T27" fmla="*/ 126 h 155"/>
                <a:gd name="T28" fmla="*/ 9 w 154"/>
                <a:gd name="T29" fmla="*/ 114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3 w 154"/>
                <a:gd name="T45" fmla="*/ 14 h 155"/>
                <a:gd name="T46" fmla="*/ 47 w 154"/>
                <a:gd name="T47" fmla="*/ 6 h 155"/>
                <a:gd name="T48" fmla="*/ 61 w 154"/>
                <a:gd name="T49" fmla="*/ 2 h 155"/>
                <a:gd name="T50" fmla="*/ 77 w 154"/>
                <a:gd name="T51" fmla="*/ 0 h 155"/>
                <a:gd name="T52" fmla="*/ 85 w 154"/>
                <a:gd name="T53" fmla="*/ 0 h 155"/>
                <a:gd name="T54" fmla="*/ 100 w 154"/>
                <a:gd name="T55" fmla="*/ 4 h 155"/>
                <a:gd name="T56" fmla="*/ 113 w 154"/>
                <a:gd name="T57" fmla="*/ 10 h 155"/>
                <a:gd name="T58" fmla="*/ 126 w 154"/>
                <a:gd name="T59" fmla="*/ 18 h 155"/>
                <a:gd name="T60" fmla="*/ 136 w 154"/>
                <a:gd name="T61" fmla="*/ 29 h 155"/>
                <a:gd name="T62" fmla="*/ 144 w 154"/>
                <a:gd name="T63" fmla="*/ 40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8"/>
                  </a:lnTo>
                  <a:lnTo>
                    <a:pt x="144" y="114"/>
                  </a:lnTo>
                  <a:lnTo>
                    <a:pt x="141" y="121"/>
                  </a:lnTo>
                  <a:lnTo>
                    <a:pt x="136" y="126"/>
                  </a:lnTo>
                  <a:lnTo>
                    <a:pt x="131" y="132"/>
                  </a:lnTo>
                  <a:lnTo>
                    <a:pt x="126" y="137"/>
                  </a:lnTo>
                  <a:lnTo>
                    <a:pt x="119" y="141"/>
                  </a:lnTo>
                  <a:lnTo>
                    <a:pt x="113" y="146"/>
                  </a:lnTo>
                  <a:lnTo>
                    <a:pt x="107"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4"/>
                  </a:lnTo>
                  <a:lnTo>
                    <a:pt x="126" y="18"/>
                  </a:lnTo>
                  <a:lnTo>
                    <a:pt x="131" y="23"/>
                  </a:lnTo>
                  <a:lnTo>
                    <a:pt x="136" y="29"/>
                  </a:lnTo>
                  <a:lnTo>
                    <a:pt x="141" y="35"/>
                  </a:lnTo>
                  <a:lnTo>
                    <a:pt x="144" y="40"/>
                  </a:lnTo>
                  <a:lnTo>
                    <a:pt x="148" y="47"/>
                  </a:lnTo>
                  <a:lnTo>
                    <a:pt x="150" y="54"/>
                  </a:lnTo>
                  <a:lnTo>
                    <a:pt x="152"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0" name="Freeform 2202">
              <a:extLst>
                <a:ext uri="{FF2B5EF4-FFF2-40B4-BE49-F238E27FC236}">
                  <a16:creationId xmlns:a16="http://schemas.microsoft.com/office/drawing/2014/main" id="{2854166D-4A45-44DC-A9A7-6D6D20F3A8BE}"/>
                </a:ext>
              </a:extLst>
            </p:cNvPr>
            <p:cNvSpPr>
              <a:spLocks/>
            </p:cNvSpPr>
            <p:nvPr/>
          </p:nvSpPr>
          <p:spPr bwMode="auto">
            <a:xfrm>
              <a:off x="5797550" y="4859338"/>
              <a:ext cx="47625" cy="49213"/>
            </a:xfrm>
            <a:custGeom>
              <a:avLst/>
              <a:gdLst>
                <a:gd name="T0" fmla="*/ 154 w 154"/>
                <a:gd name="T1" fmla="*/ 78 h 155"/>
                <a:gd name="T2" fmla="*/ 152 w 154"/>
                <a:gd name="T3" fmla="*/ 93 h 155"/>
                <a:gd name="T4" fmla="*/ 148 w 154"/>
                <a:gd name="T5" fmla="*/ 108 h 155"/>
                <a:gd name="T6" fmla="*/ 141 w 154"/>
                <a:gd name="T7" fmla="*/ 121 h 155"/>
                <a:gd name="T8" fmla="*/ 131 w 154"/>
                <a:gd name="T9" fmla="*/ 132 h 155"/>
                <a:gd name="T10" fmla="*/ 119 w 154"/>
                <a:gd name="T11" fmla="*/ 142 h 155"/>
                <a:gd name="T12" fmla="*/ 107 w 154"/>
                <a:gd name="T13" fmla="*/ 149 h 155"/>
                <a:gd name="T14" fmla="*/ 92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5 h 155"/>
                <a:gd name="T42" fmla="*/ 22 w 154"/>
                <a:gd name="T43" fmla="*/ 23 h 155"/>
                <a:gd name="T44" fmla="*/ 33 w 154"/>
                <a:gd name="T45" fmla="*/ 14 h 155"/>
                <a:gd name="T46" fmla="*/ 47 w 154"/>
                <a:gd name="T47" fmla="*/ 7 h 155"/>
                <a:gd name="T48" fmla="*/ 61 w 154"/>
                <a:gd name="T49" fmla="*/ 3 h 155"/>
                <a:gd name="T50" fmla="*/ 77 w 154"/>
                <a:gd name="T51" fmla="*/ 0 h 155"/>
                <a:gd name="T52" fmla="*/ 85 w 154"/>
                <a:gd name="T53" fmla="*/ 2 h 155"/>
                <a:gd name="T54" fmla="*/ 100 w 154"/>
                <a:gd name="T55" fmla="*/ 4 h 155"/>
                <a:gd name="T56" fmla="*/ 113 w 154"/>
                <a:gd name="T57" fmla="*/ 11 h 155"/>
                <a:gd name="T58" fmla="*/ 126 w 154"/>
                <a:gd name="T59" fmla="*/ 19 h 155"/>
                <a:gd name="T60" fmla="*/ 136 w 154"/>
                <a:gd name="T61" fmla="*/ 29 h 155"/>
                <a:gd name="T62" fmla="*/ 144 w 154"/>
                <a:gd name="T63" fmla="*/ 42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3"/>
                  </a:lnTo>
                  <a:lnTo>
                    <a:pt x="150" y="101"/>
                  </a:lnTo>
                  <a:lnTo>
                    <a:pt x="148" y="108"/>
                  </a:lnTo>
                  <a:lnTo>
                    <a:pt x="144" y="115"/>
                  </a:lnTo>
                  <a:lnTo>
                    <a:pt x="141" y="121"/>
                  </a:lnTo>
                  <a:lnTo>
                    <a:pt x="136" y="127"/>
                  </a:lnTo>
                  <a:lnTo>
                    <a:pt x="131" y="132"/>
                  </a:lnTo>
                  <a:lnTo>
                    <a:pt x="126" y="138"/>
                  </a:lnTo>
                  <a:lnTo>
                    <a:pt x="119" y="142"/>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4"/>
                  </a:lnTo>
                  <a:lnTo>
                    <a:pt x="61" y="3"/>
                  </a:lnTo>
                  <a:lnTo>
                    <a:pt x="69" y="2"/>
                  </a:lnTo>
                  <a:lnTo>
                    <a:pt x="77" y="0"/>
                  </a:lnTo>
                  <a:lnTo>
                    <a:pt x="77" y="0"/>
                  </a:lnTo>
                  <a:lnTo>
                    <a:pt x="85" y="2"/>
                  </a:lnTo>
                  <a:lnTo>
                    <a:pt x="92" y="3"/>
                  </a:lnTo>
                  <a:lnTo>
                    <a:pt x="100" y="4"/>
                  </a:lnTo>
                  <a:lnTo>
                    <a:pt x="107" y="7"/>
                  </a:lnTo>
                  <a:lnTo>
                    <a:pt x="113" y="11"/>
                  </a:lnTo>
                  <a:lnTo>
                    <a:pt x="119" y="14"/>
                  </a:lnTo>
                  <a:lnTo>
                    <a:pt x="126" y="19"/>
                  </a:lnTo>
                  <a:lnTo>
                    <a:pt x="131" y="23"/>
                  </a:lnTo>
                  <a:lnTo>
                    <a:pt x="136" y="29"/>
                  </a:lnTo>
                  <a:lnTo>
                    <a:pt x="141" y="35"/>
                  </a:lnTo>
                  <a:lnTo>
                    <a:pt x="144" y="42"/>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1" name="Freeform 2203">
              <a:extLst>
                <a:ext uri="{FF2B5EF4-FFF2-40B4-BE49-F238E27FC236}">
                  <a16:creationId xmlns:a16="http://schemas.microsoft.com/office/drawing/2014/main" id="{83359012-424B-47FC-AA17-869C0A49F520}"/>
                </a:ext>
              </a:extLst>
            </p:cNvPr>
            <p:cNvSpPr>
              <a:spLocks/>
            </p:cNvSpPr>
            <p:nvPr/>
          </p:nvSpPr>
          <p:spPr bwMode="auto">
            <a:xfrm>
              <a:off x="5867400" y="4787900"/>
              <a:ext cx="47625" cy="49213"/>
            </a:xfrm>
            <a:custGeom>
              <a:avLst/>
              <a:gdLst>
                <a:gd name="T0" fmla="*/ 154 w 154"/>
                <a:gd name="T1" fmla="*/ 77 h 155"/>
                <a:gd name="T2" fmla="*/ 153 w 154"/>
                <a:gd name="T3" fmla="*/ 93 h 155"/>
                <a:gd name="T4" fmla="*/ 149 w 154"/>
                <a:gd name="T5" fmla="*/ 108 h 155"/>
                <a:gd name="T6" fmla="*/ 141 w 154"/>
                <a:gd name="T7" fmla="*/ 121 h 155"/>
                <a:gd name="T8" fmla="*/ 131 w 154"/>
                <a:gd name="T9" fmla="*/ 132 h 155"/>
                <a:gd name="T10" fmla="*/ 120 w 154"/>
                <a:gd name="T11" fmla="*/ 141 h 155"/>
                <a:gd name="T12" fmla="*/ 107 w 154"/>
                <a:gd name="T13" fmla="*/ 148 h 155"/>
                <a:gd name="T14" fmla="*/ 93 w 154"/>
                <a:gd name="T15" fmla="*/ 153 h 155"/>
                <a:gd name="T16" fmla="*/ 78 w 154"/>
                <a:gd name="T17" fmla="*/ 155 h 155"/>
                <a:gd name="T18" fmla="*/ 70 w 154"/>
                <a:gd name="T19" fmla="*/ 154 h 155"/>
                <a:gd name="T20" fmla="*/ 55 w 154"/>
                <a:gd name="T21" fmla="*/ 151 h 155"/>
                <a:gd name="T22" fmla="*/ 41 w 154"/>
                <a:gd name="T23" fmla="*/ 146 h 155"/>
                <a:gd name="T24" fmla="*/ 28 w 154"/>
                <a:gd name="T25" fmla="*/ 137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2 h 155"/>
                <a:gd name="T50" fmla="*/ 78 w 154"/>
                <a:gd name="T51" fmla="*/ 0 h 155"/>
                <a:gd name="T52" fmla="*/ 86 w 154"/>
                <a:gd name="T53" fmla="*/ 0 h 155"/>
                <a:gd name="T54" fmla="*/ 101 w 154"/>
                <a:gd name="T55" fmla="*/ 4 h 155"/>
                <a:gd name="T56" fmla="*/ 114 w 154"/>
                <a:gd name="T57" fmla="*/ 10 h 155"/>
                <a:gd name="T58" fmla="*/ 126 w 154"/>
                <a:gd name="T59" fmla="*/ 18 h 155"/>
                <a:gd name="T60" fmla="*/ 137 w 154"/>
                <a:gd name="T61" fmla="*/ 29 h 155"/>
                <a:gd name="T62" fmla="*/ 145 w 154"/>
                <a:gd name="T63" fmla="*/ 40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4"/>
                  </a:lnTo>
                  <a:lnTo>
                    <a:pt x="141" y="121"/>
                  </a:lnTo>
                  <a:lnTo>
                    <a:pt x="137" y="126"/>
                  </a:lnTo>
                  <a:lnTo>
                    <a:pt x="131" y="132"/>
                  </a:lnTo>
                  <a:lnTo>
                    <a:pt x="126" y="137"/>
                  </a:lnTo>
                  <a:lnTo>
                    <a:pt x="120" y="141"/>
                  </a:lnTo>
                  <a:lnTo>
                    <a:pt x="114" y="146"/>
                  </a:lnTo>
                  <a:lnTo>
                    <a:pt x="107" y="148"/>
                  </a:lnTo>
                  <a:lnTo>
                    <a:pt x="101" y="151"/>
                  </a:lnTo>
                  <a:lnTo>
                    <a:pt x="93" y="153"/>
                  </a:lnTo>
                  <a:lnTo>
                    <a:pt x="86" y="154"/>
                  </a:lnTo>
                  <a:lnTo>
                    <a:pt x="78" y="155"/>
                  </a:lnTo>
                  <a:lnTo>
                    <a:pt x="78" y="155"/>
                  </a:lnTo>
                  <a:lnTo>
                    <a:pt x="70" y="154"/>
                  </a:lnTo>
                  <a:lnTo>
                    <a:pt x="62" y="153"/>
                  </a:lnTo>
                  <a:lnTo>
                    <a:pt x="55" y="151"/>
                  </a:lnTo>
                  <a:lnTo>
                    <a:pt x="47" y="148"/>
                  </a:lnTo>
                  <a:lnTo>
                    <a:pt x="41" y="146"/>
                  </a:lnTo>
                  <a:lnTo>
                    <a:pt x="34" y="141"/>
                  </a:lnTo>
                  <a:lnTo>
                    <a:pt x="28" y="137"/>
                  </a:lnTo>
                  <a:lnTo>
                    <a:pt x="23" y="132"/>
                  </a:lnTo>
                  <a:lnTo>
                    <a:pt x="18" y="126"/>
                  </a:lnTo>
                  <a:lnTo>
                    <a:pt x="14" y="121"/>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8" y="18"/>
                  </a:lnTo>
                  <a:lnTo>
                    <a:pt x="34" y="14"/>
                  </a:lnTo>
                  <a:lnTo>
                    <a:pt x="41" y="10"/>
                  </a:lnTo>
                  <a:lnTo>
                    <a:pt x="47" y="6"/>
                  </a:lnTo>
                  <a:lnTo>
                    <a:pt x="55" y="4"/>
                  </a:lnTo>
                  <a:lnTo>
                    <a:pt x="62" y="2"/>
                  </a:lnTo>
                  <a:lnTo>
                    <a:pt x="70" y="0"/>
                  </a:lnTo>
                  <a:lnTo>
                    <a:pt x="78" y="0"/>
                  </a:lnTo>
                  <a:lnTo>
                    <a:pt x="78" y="0"/>
                  </a:lnTo>
                  <a:lnTo>
                    <a:pt x="86" y="0"/>
                  </a:lnTo>
                  <a:lnTo>
                    <a:pt x="93" y="2"/>
                  </a:lnTo>
                  <a:lnTo>
                    <a:pt x="101" y="4"/>
                  </a:lnTo>
                  <a:lnTo>
                    <a:pt x="107" y="6"/>
                  </a:lnTo>
                  <a:lnTo>
                    <a:pt x="114" y="10"/>
                  </a:lnTo>
                  <a:lnTo>
                    <a:pt x="120" y="14"/>
                  </a:lnTo>
                  <a:lnTo>
                    <a:pt x="126" y="18"/>
                  </a:lnTo>
                  <a:lnTo>
                    <a:pt x="131" y="23"/>
                  </a:lnTo>
                  <a:lnTo>
                    <a:pt x="137" y="29"/>
                  </a:lnTo>
                  <a:lnTo>
                    <a:pt x="141" y="35"/>
                  </a:lnTo>
                  <a:lnTo>
                    <a:pt x="145" y="40"/>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2" name="Freeform 2204">
              <a:extLst>
                <a:ext uri="{FF2B5EF4-FFF2-40B4-BE49-F238E27FC236}">
                  <a16:creationId xmlns:a16="http://schemas.microsoft.com/office/drawing/2014/main" id="{858E3D0B-F401-412C-8714-19EDCAFEE2A9}"/>
                </a:ext>
              </a:extLst>
            </p:cNvPr>
            <p:cNvSpPr>
              <a:spLocks/>
            </p:cNvSpPr>
            <p:nvPr/>
          </p:nvSpPr>
          <p:spPr bwMode="auto">
            <a:xfrm>
              <a:off x="5867400" y="4859338"/>
              <a:ext cx="47625" cy="49213"/>
            </a:xfrm>
            <a:custGeom>
              <a:avLst/>
              <a:gdLst>
                <a:gd name="T0" fmla="*/ 154 w 154"/>
                <a:gd name="T1" fmla="*/ 78 h 155"/>
                <a:gd name="T2" fmla="*/ 153 w 154"/>
                <a:gd name="T3" fmla="*/ 93 h 155"/>
                <a:gd name="T4" fmla="*/ 149 w 154"/>
                <a:gd name="T5" fmla="*/ 108 h 155"/>
                <a:gd name="T6" fmla="*/ 141 w 154"/>
                <a:gd name="T7" fmla="*/ 121 h 155"/>
                <a:gd name="T8" fmla="*/ 131 w 154"/>
                <a:gd name="T9" fmla="*/ 132 h 155"/>
                <a:gd name="T10" fmla="*/ 120 w 154"/>
                <a:gd name="T11" fmla="*/ 142 h 155"/>
                <a:gd name="T12" fmla="*/ 107 w 154"/>
                <a:gd name="T13" fmla="*/ 149 h 155"/>
                <a:gd name="T14" fmla="*/ 93 w 154"/>
                <a:gd name="T15" fmla="*/ 154 h 155"/>
                <a:gd name="T16" fmla="*/ 78 w 154"/>
                <a:gd name="T17" fmla="*/ 155 h 155"/>
                <a:gd name="T18" fmla="*/ 70 w 154"/>
                <a:gd name="T19" fmla="*/ 155 h 155"/>
                <a:gd name="T20" fmla="*/ 55 w 154"/>
                <a:gd name="T21" fmla="*/ 151 h 155"/>
                <a:gd name="T22" fmla="*/ 41 w 154"/>
                <a:gd name="T23" fmla="*/ 146 h 155"/>
                <a:gd name="T24" fmla="*/ 28 w 154"/>
                <a:gd name="T25" fmla="*/ 138 h 155"/>
                <a:gd name="T26" fmla="*/ 18 w 154"/>
                <a:gd name="T27" fmla="*/ 127 h 155"/>
                <a:gd name="T28" fmla="*/ 9 w 154"/>
                <a:gd name="T29" fmla="*/ 115 h 155"/>
                <a:gd name="T30" fmla="*/ 3 w 154"/>
                <a:gd name="T31" fmla="*/ 101 h 155"/>
                <a:gd name="T32" fmla="*/ 1 w 154"/>
                <a:gd name="T33" fmla="*/ 86 h 155"/>
                <a:gd name="T34" fmla="*/ 0 w 154"/>
                <a:gd name="T35" fmla="*/ 78 h 155"/>
                <a:gd name="T36" fmla="*/ 2 w 154"/>
                <a:gd name="T37" fmla="*/ 62 h 155"/>
                <a:gd name="T38" fmla="*/ 7 w 154"/>
                <a:gd name="T39" fmla="*/ 48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8 w 154"/>
                <a:gd name="T51" fmla="*/ 0 h 155"/>
                <a:gd name="T52" fmla="*/ 86 w 154"/>
                <a:gd name="T53" fmla="*/ 2 h 155"/>
                <a:gd name="T54" fmla="*/ 101 w 154"/>
                <a:gd name="T55" fmla="*/ 4 h 155"/>
                <a:gd name="T56" fmla="*/ 114 w 154"/>
                <a:gd name="T57" fmla="*/ 11 h 155"/>
                <a:gd name="T58" fmla="*/ 126 w 154"/>
                <a:gd name="T59" fmla="*/ 19 h 155"/>
                <a:gd name="T60" fmla="*/ 137 w 154"/>
                <a:gd name="T61" fmla="*/ 29 h 155"/>
                <a:gd name="T62" fmla="*/ 145 w 154"/>
                <a:gd name="T63" fmla="*/ 42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9" y="108"/>
                  </a:lnTo>
                  <a:lnTo>
                    <a:pt x="145" y="115"/>
                  </a:lnTo>
                  <a:lnTo>
                    <a:pt x="141" y="121"/>
                  </a:lnTo>
                  <a:lnTo>
                    <a:pt x="137" y="127"/>
                  </a:lnTo>
                  <a:lnTo>
                    <a:pt x="131" y="132"/>
                  </a:lnTo>
                  <a:lnTo>
                    <a:pt x="126" y="138"/>
                  </a:lnTo>
                  <a:lnTo>
                    <a:pt x="120" y="142"/>
                  </a:lnTo>
                  <a:lnTo>
                    <a:pt x="114" y="146"/>
                  </a:lnTo>
                  <a:lnTo>
                    <a:pt x="107" y="149"/>
                  </a:lnTo>
                  <a:lnTo>
                    <a:pt x="101" y="151"/>
                  </a:lnTo>
                  <a:lnTo>
                    <a:pt x="93" y="154"/>
                  </a:lnTo>
                  <a:lnTo>
                    <a:pt x="86" y="155"/>
                  </a:lnTo>
                  <a:lnTo>
                    <a:pt x="78" y="155"/>
                  </a:lnTo>
                  <a:lnTo>
                    <a:pt x="78" y="155"/>
                  </a:lnTo>
                  <a:lnTo>
                    <a:pt x="70" y="155"/>
                  </a:lnTo>
                  <a:lnTo>
                    <a:pt x="62" y="154"/>
                  </a:lnTo>
                  <a:lnTo>
                    <a:pt x="55" y="151"/>
                  </a:lnTo>
                  <a:lnTo>
                    <a:pt x="47" y="149"/>
                  </a:lnTo>
                  <a:lnTo>
                    <a:pt x="41" y="146"/>
                  </a:lnTo>
                  <a:lnTo>
                    <a:pt x="34" y="142"/>
                  </a:lnTo>
                  <a:lnTo>
                    <a:pt x="28"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4" y="35"/>
                  </a:lnTo>
                  <a:lnTo>
                    <a:pt x="18" y="29"/>
                  </a:lnTo>
                  <a:lnTo>
                    <a:pt x="23" y="23"/>
                  </a:lnTo>
                  <a:lnTo>
                    <a:pt x="28" y="19"/>
                  </a:lnTo>
                  <a:lnTo>
                    <a:pt x="34" y="14"/>
                  </a:lnTo>
                  <a:lnTo>
                    <a:pt x="41" y="11"/>
                  </a:lnTo>
                  <a:lnTo>
                    <a:pt x="47" y="7"/>
                  </a:lnTo>
                  <a:lnTo>
                    <a:pt x="55" y="4"/>
                  </a:lnTo>
                  <a:lnTo>
                    <a:pt x="62" y="3"/>
                  </a:lnTo>
                  <a:lnTo>
                    <a:pt x="70" y="2"/>
                  </a:lnTo>
                  <a:lnTo>
                    <a:pt x="78" y="0"/>
                  </a:lnTo>
                  <a:lnTo>
                    <a:pt x="78" y="0"/>
                  </a:lnTo>
                  <a:lnTo>
                    <a:pt x="86" y="2"/>
                  </a:lnTo>
                  <a:lnTo>
                    <a:pt x="93" y="3"/>
                  </a:lnTo>
                  <a:lnTo>
                    <a:pt x="101" y="4"/>
                  </a:lnTo>
                  <a:lnTo>
                    <a:pt x="107" y="7"/>
                  </a:lnTo>
                  <a:lnTo>
                    <a:pt x="114" y="11"/>
                  </a:lnTo>
                  <a:lnTo>
                    <a:pt x="120" y="14"/>
                  </a:lnTo>
                  <a:lnTo>
                    <a:pt x="126" y="19"/>
                  </a:lnTo>
                  <a:lnTo>
                    <a:pt x="131" y="23"/>
                  </a:lnTo>
                  <a:lnTo>
                    <a:pt x="137" y="29"/>
                  </a:lnTo>
                  <a:lnTo>
                    <a:pt x="141" y="35"/>
                  </a:lnTo>
                  <a:lnTo>
                    <a:pt x="145" y="42"/>
                  </a:lnTo>
                  <a:lnTo>
                    <a:pt x="149"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3" name="Freeform 2205">
              <a:extLst>
                <a:ext uri="{FF2B5EF4-FFF2-40B4-BE49-F238E27FC236}">
                  <a16:creationId xmlns:a16="http://schemas.microsoft.com/office/drawing/2014/main" id="{BD6F6ABC-EC6F-4251-B41B-B973306F369C}"/>
                </a:ext>
              </a:extLst>
            </p:cNvPr>
            <p:cNvSpPr>
              <a:spLocks/>
            </p:cNvSpPr>
            <p:nvPr/>
          </p:nvSpPr>
          <p:spPr bwMode="auto">
            <a:xfrm>
              <a:off x="5797550" y="4930775"/>
              <a:ext cx="47625" cy="47625"/>
            </a:xfrm>
            <a:custGeom>
              <a:avLst/>
              <a:gdLst>
                <a:gd name="T0" fmla="*/ 154 w 154"/>
                <a:gd name="T1" fmla="*/ 76 h 154"/>
                <a:gd name="T2" fmla="*/ 152 w 154"/>
                <a:gd name="T3" fmla="*/ 92 h 154"/>
                <a:gd name="T4" fmla="*/ 148 w 154"/>
                <a:gd name="T5" fmla="*/ 106 h 154"/>
                <a:gd name="T6" fmla="*/ 141 w 154"/>
                <a:gd name="T7" fmla="*/ 120 h 154"/>
                <a:gd name="T8" fmla="*/ 131 w 154"/>
                <a:gd name="T9" fmla="*/ 131 h 154"/>
                <a:gd name="T10" fmla="*/ 119 w 154"/>
                <a:gd name="T11" fmla="*/ 140 h 154"/>
                <a:gd name="T12" fmla="*/ 107 w 154"/>
                <a:gd name="T13" fmla="*/ 147 h 154"/>
                <a:gd name="T14" fmla="*/ 92 w 154"/>
                <a:gd name="T15" fmla="*/ 152 h 154"/>
                <a:gd name="T16" fmla="*/ 77 w 154"/>
                <a:gd name="T17" fmla="*/ 154 h 154"/>
                <a:gd name="T18" fmla="*/ 69 w 154"/>
                <a:gd name="T19" fmla="*/ 153 h 154"/>
                <a:gd name="T20" fmla="*/ 54 w 154"/>
                <a:gd name="T21" fmla="*/ 149 h 154"/>
                <a:gd name="T22" fmla="*/ 40 w 154"/>
                <a:gd name="T23" fmla="*/ 144 h 154"/>
                <a:gd name="T24" fmla="*/ 28 w 154"/>
                <a:gd name="T25" fmla="*/ 136 h 154"/>
                <a:gd name="T26" fmla="*/ 17 w 154"/>
                <a:gd name="T27" fmla="*/ 125 h 154"/>
                <a:gd name="T28" fmla="*/ 9 w 154"/>
                <a:gd name="T29" fmla="*/ 113 h 154"/>
                <a:gd name="T30" fmla="*/ 4 w 154"/>
                <a:gd name="T31" fmla="*/ 99 h 154"/>
                <a:gd name="T32" fmla="*/ 0 w 154"/>
                <a:gd name="T33" fmla="*/ 84 h 154"/>
                <a:gd name="T34" fmla="*/ 0 w 154"/>
                <a:gd name="T35" fmla="*/ 76 h 154"/>
                <a:gd name="T36" fmla="*/ 1 w 154"/>
                <a:gd name="T37" fmla="*/ 61 h 154"/>
                <a:gd name="T38" fmla="*/ 6 w 154"/>
                <a:gd name="T39" fmla="*/ 46 h 154"/>
                <a:gd name="T40" fmla="*/ 13 w 154"/>
                <a:gd name="T41" fmla="*/ 34 h 154"/>
                <a:gd name="T42" fmla="*/ 22 w 154"/>
                <a:gd name="T43" fmla="*/ 22 h 154"/>
                <a:gd name="T44" fmla="*/ 33 w 154"/>
                <a:gd name="T45" fmla="*/ 12 h 154"/>
                <a:gd name="T46" fmla="*/ 47 w 154"/>
                <a:gd name="T47" fmla="*/ 5 h 154"/>
                <a:gd name="T48" fmla="*/ 61 w 154"/>
                <a:gd name="T49" fmla="*/ 1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7 h 154"/>
                <a:gd name="T62" fmla="*/ 144 w 154"/>
                <a:gd name="T63" fmla="*/ 40 h 154"/>
                <a:gd name="T64" fmla="*/ 150 w 154"/>
                <a:gd name="T65" fmla="*/ 53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2" y="92"/>
                  </a:lnTo>
                  <a:lnTo>
                    <a:pt x="150" y="99"/>
                  </a:lnTo>
                  <a:lnTo>
                    <a:pt x="148" y="106"/>
                  </a:lnTo>
                  <a:lnTo>
                    <a:pt x="144" y="113"/>
                  </a:lnTo>
                  <a:lnTo>
                    <a:pt x="141" y="120"/>
                  </a:lnTo>
                  <a:lnTo>
                    <a:pt x="136" y="125"/>
                  </a:lnTo>
                  <a:lnTo>
                    <a:pt x="131" y="131"/>
                  </a:lnTo>
                  <a:lnTo>
                    <a:pt x="126" y="136"/>
                  </a:lnTo>
                  <a:lnTo>
                    <a:pt x="119" y="140"/>
                  </a:lnTo>
                  <a:lnTo>
                    <a:pt x="113" y="144"/>
                  </a:lnTo>
                  <a:lnTo>
                    <a:pt x="107" y="147"/>
                  </a:lnTo>
                  <a:lnTo>
                    <a:pt x="100" y="149"/>
                  </a:lnTo>
                  <a:lnTo>
                    <a:pt x="92" y="152"/>
                  </a:lnTo>
                  <a:lnTo>
                    <a:pt x="85" y="153"/>
                  </a:lnTo>
                  <a:lnTo>
                    <a:pt x="77" y="154"/>
                  </a:lnTo>
                  <a:lnTo>
                    <a:pt x="77" y="154"/>
                  </a:lnTo>
                  <a:lnTo>
                    <a:pt x="69" y="153"/>
                  </a:lnTo>
                  <a:lnTo>
                    <a:pt x="61" y="152"/>
                  </a:lnTo>
                  <a:lnTo>
                    <a:pt x="54" y="149"/>
                  </a:lnTo>
                  <a:lnTo>
                    <a:pt x="47" y="147"/>
                  </a:lnTo>
                  <a:lnTo>
                    <a:pt x="40" y="144"/>
                  </a:lnTo>
                  <a:lnTo>
                    <a:pt x="33" y="140"/>
                  </a:lnTo>
                  <a:lnTo>
                    <a:pt x="28" y="136"/>
                  </a:lnTo>
                  <a:lnTo>
                    <a:pt x="22" y="131"/>
                  </a:lnTo>
                  <a:lnTo>
                    <a:pt x="17" y="125"/>
                  </a:lnTo>
                  <a:lnTo>
                    <a:pt x="13" y="120"/>
                  </a:lnTo>
                  <a:lnTo>
                    <a:pt x="9" y="113"/>
                  </a:lnTo>
                  <a:lnTo>
                    <a:pt x="6" y="106"/>
                  </a:lnTo>
                  <a:lnTo>
                    <a:pt x="4" y="99"/>
                  </a:lnTo>
                  <a:lnTo>
                    <a:pt x="1" y="92"/>
                  </a:lnTo>
                  <a:lnTo>
                    <a:pt x="0" y="84"/>
                  </a:lnTo>
                  <a:lnTo>
                    <a:pt x="0" y="76"/>
                  </a:lnTo>
                  <a:lnTo>
                    <a:pt x="0" y="76"/>
                  </a:lnTo>
                  <a:lnTo>
                    <a:pt x="0" y="68"/>
                  </a:lnTo>
                  <a:lnTo>
                    <a:pt x="1" y="61"/>
                  </a:lnTo>
                  <a:lnTo>
                    <a:pt x="4" y="53"/>
                  </a:lnTo>
                  <a:lnTo>
                    <a:pt x="6" y="46"/>
                  </a:lnTo>
                  <a:lnTo>
                    <a:pt x="9" y="40"/>
                  </a:lnTo>
                  <a:lnTo>
                    <a:pt x="13" y="34"/>
                  </a:lnTo>
                  <a:lnTo>
                    <a:pt x="17" y="27"/>
                  </a:lnTo>
                  <a:lnTo>
                    <a:pt x="22" y="22"/>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19" y="12"/>
                  </a:lnTo>
                  <a:lnTo>
                    <a:pt x="126" y="17"/>
                  </a:lnTo>
                  <a:lnTo>
                    <a:pt x="131" y="22"/>
                  </a:lnTo>
                  <a:lnTo>
                    <a:pt x="136" y="27"/>
                  </a:lnTo>
                  <a:lnTo>
                    <a:pt x="141" y="34"/>
                  </a:lnTo>
                  <a:lnTo>
                    <a:pt x="144" y="40"/>
                  </a:lnTo>
                  <a:lnTo>
                    <a:pt x="148" y="46"/>
                  </a:lnTo>
                  <a:lnTo>
                    <a:pt x="150" y="53"/>
                  </a:lnTo>
                  <a:lnTo>
                    <a:pt x="152"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4" name="Freeform 2206">
              <a:extLst>
                <a:ext uri="{FF2B5EF4-FFF2-40B4-BE49-F238E27FC236}">
                  <a16:creationId xmlns:a16="http://schemas.microsoft.com/office/drawing/2014/main" id="{33F9D54A-372D-4F4D-B506-4334C34136A7}"/>
                </a:ext>
              </a:extLst>
            </p:cNvPr>
            <p:cNvSpPr>
              <a:spLocks/>
            </p:cNvSpPr>
            <p:nvPr/>
          </p:nvSpPr>
          <p:spPr bwMode="auto">
            <a:xfrm>
              <a:off x="5797550" y="5000625"/>
              <a:ext cx="47625" cy="49213"/>
            </a:xfrm>
            <a:custGeom>
              <a:avLst/>
              <a:gdLst>
                <a:gd name="T0" fmla="*/ 154 w 154"/>
                <a:gd name="T1" fmla="*/ 77 h 154"/>
                <a:gd name="T2" fmla="*/ 152 w 154"/>
                <a:gd name="T3" fmla="*/ 92 h 154"/>
                <a:gd name="T4" fmla="*/ 148 w 154"/>
                <a:gd name="T5" fmla="*/ 107 h 154"/>
                <a:gd name="T6" fmla="*/ 141 w 154"/>
                <a:gd name="T7" fmla="*/ 120 h 154"/>
                <a:gd name="T8" fmla="*/ 131 w 154"/>
                <a:gd name="T9" fmla="*/ 131 h 154"/>
                <a:gd name="T10" fmla="*/ 119 w 154"/>
                <a:gd name="T11" fmla="*/ 140 h 154"/>
                <a:gd name="T12" fmla="*/ 107 w 154"/>
                <a:gd name="T13" fmla="*/ 148 h 154"/>
                <a:gd name="T14" fmla="*/ 92 w 154"/>
                <a:gd name="T15" fmla="*/ 153 h 154"/>
                <a:gd name="T16" fmla="*/ 77 w 154"/>
                <a:gd name="T17" fmla="*/ 154 h 154"/>
                <a:gd name="T18" fmla="*/ 69 w 154"/>
                <a:gd name="T19" fmla="*/ 154 h 154"/>
                <a:gd name="T20" fmla="*/ 54 w 154"/>
                <a:gd name="T21" fmla="*/ 151 h 154"/>
                <a:gd name="T22" fmla="*/ 40 w 154"/>
                <a:gd name="T23" fmla="*/ 145 h 154"/>
                <a:gd name="T24" fmla="*/ 28 w 154"/>
                <a:gd name="T25" fmla="*/ 137 h 154"/>
                <a:gd name="T26" fmla="*/ 17 w 154"/>
                <a:gd name="T27" fmla="*/ 125 h 154"/>
                <a:gd name="T28" fmla="*/ 9 w 154"/>
                <a:gd name="T29" fmla="*/ 114 h 154"/>
                <a:gd name="T30" fmla="*/ 4 w 154"/>
                <a:gd name="T31" fmla="*/ 100 h 154"/>
                <a:gd name="T32" fmla="*/ 0 w 154"/>
                <a:gd name="T33" fmla="*/ 84 h 154"/>
                <a:gd name="T34" fmla="*/ 0 w 154"/>
                <a:gd name="T35" fmla="*/ 77 h 154"/>
                <a:gd name="T36" fmla="*/ 1 w 154"/>
                <a:gd name="T37" fmla="*/ 61 h 154"/>
                <a:gd name="T38" fmla="*/ 6 w 154"/>
                <a:gd name="T39" fmla="*/ 46 h 154"/>
                <a:gd name="T40" fmla="*/ 13 w 154"/>
                <a:gd name="T41" fmla="*/ 34 h 154"/>
                <a:gd name="T42" fmla="*/ 22 w 154"/>
                <a:gd name="T43" fmla="*/ 22 h 154"/>
                <a:gd name="T44" fmla="*/ 33 w 154"/>
                <a:gd name="T45" fmla="*/ 13 h 154"/>
                <a:gd name="T46" fmla="*/ 47 w 154"/>
                <a:gd name="T47" fmla="*/ 6 h 154"/>
                <a:gd name="T48" fmla="*/ 61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8 h 154"/>
                <a:gd name="T62" fmla="*/ 144 w 154"/>
                <a:gd name="T63" fmla="*/ 41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2" y="92"/>
                  </a:lnTo>
                  <a:lnTo>
                    <a:pt x="150" y="100"/>
                  </a:lnTo>
                  <a:lnTo>
                    <a:pt x="148" y="107"/>
                  </a:lnTo>
                  <a:lnTo>
                    <a:pt x="144" y="114"/>
                  </a:lnTo>
                  <a:lnTo>
                    <a:pt x="141" y="120"/>
                  </a:lnTo>
                  <a:lnTo>
                    <a:pt x="136" y="125"/>
                  </a:lnTo>
                  <a:lnTo>
                    <a:pt x="131" y="131"/>
                  </a:lnTo>
                  <a:lnTo>
                    <a:pt x="126" y="137"/>
                  </a:lnTo>
                  <a:lnTo>
                    <a:pt x="119" y="140"/>
                  </a:lnTo>
                  <a:lnTo>
                    <a:pt x="113" y="145"/>
                  </a:lnTo>
                  <a:lnTo>
                    <a:pt x="107" y="148"/>
                  </a:lnTo>
                  <a:lnTo>
                    <a:pt x="100" y="151"/>
                  </a:lnTo>
                  <a:lnTo>
                    <a:pt x="92" y="153"/>
                  </a:lnTo>
                  <a:lnTo>
                    <a:pt x="85" y="154"/>
                  </a:lnTo>
                  <a:lnTo>
                    <a:pt x="77" y="154"/>
                  </a:lnTo>
                  <a:lnTo>
                    <a:pt x="77" y="154"/>
                  </a:lnTo>
                  <a:lnTo>
                    <a:pt x="69" y="154"/>
                  </a:lnTo>
                  <a:lnTo>
                    <a:pt x="61" y="153"/>
                  </a:lnTo>
                  <a:lnTo>
                    <a:pt x="54" y="151"/>
                  </a:lnTo>
                  <a:lnTo>
                    <a:pt x="47" y="148"/>
                  </a:lnTo>
                  <a:lnTo>
                    <a:pt x="40" y="145"/>
                  </a:lnTo>
                  <a:lnTo>
                    <a:pt x="33" y="140"/>
                  </a:lnTo>
                  <a:lnTo>
                    <a:pt x="28" y="137"/>
                  </a:lnTo>
                  <a:lnTo>
                    <a:pt x="22" y="131"/>
                  </a:lnTo>
                  <a:lnTo>
                    <a:pt x="17" y="125"/>
                  </a:lnTo>
                  <a:lnTo>
                    <a:pt x="13" y="120"/>
                  </a:lnTo>
                  <a:lnTo>
                    <a:pt x="9" y="114"/>
                  </a:lnTo>
                  <a:lnTo>
                    <a:pt x="6" y="107"/>
                  </a:lnTo>
                  <a:lnTo>
                    <a:pt x="4" y="100"/>
                  </a:lnTo>
                  <a:lnTo>
                    <a:pt x="1" y="92"/>
                  </a:lnTo>
                  <a:lnTo>
                    <a:pt x="0" y="84"/>
                  </a:lnTo>
                  <a:lnTo>
                    <a:pt x="0" y="77"/>
                  </a:lnTo>
                  <a:lnTo>
                    <a:pt x="0" y="77"/>
                  </a:lnTo>
                  <a:lnTo>
                    <a:pt x="0" y="69"/>
                  </a:lnTo>
                  <a:lnTo>
                    <a:pt x="1" y="61"/>
                  </a:lnTo>
                  <a:lnTo>
                    <a:pt x="4" y="54"/>
                  </a:lnTo>
                  <a:lnTo>
                    <a:pt x="6" y="46"/>
                  </a:lnTo>
                  <a:lnTo>
                    <a:pt x="9" y="41"/>
                  </a:lnTo>
                  <a:lnTo>
                    <a:pt x="13" y="34"/>
                  </a:lnTo>
                  <a:lnTo>
                    <a:pt x="17" y="28"/>
                  </a:lnTo>
                  <a:lnTo>
                    <a:pt x="22" y="22"/>
                  </a:lnTo>
                  <a:lnTo>
                    <a:pt x="28" y="18"/>
                  </a:lnTo>
                  <a:lnTo>
                    <a:pt x="33" y="13"/>
                  </a:lnTo>
                  <a:lnTo>
                    <a:pt x="40" y="9"/>
                  </a:lnTo>
                  <a:lnTo>
                    <a:pt x="47" y="6"/>
                  </a:lnTo>
                  <a:lnTo>
                    <a:pt x="54" y="3"/>
                  </a:lnTo>
                  <a:lnTo>
                    <a:pt x="61" y="2"/>
                  </a:lnTo>
                  <a:lnTo>
                    <a:pt x="69" y="1"/>
                  </a:lnTo>
                  <a:lnTo>
                    <a:pt x="77" y="0"/>
                  </a:lnTo>
                  <a:lnTo>
                    <a:pt x="77" y="0"/>
                  </a:lnTo>
                  <a:lnTo>
                    <a:pt x="85" y="1"/>
                  </a:lnTo>
                  <a:lnTo>
                    <a:pt x="92" y="2"/>
                  </a:lnTo>
                  <a:lnTo>
                    <a:pt x="100" y="3"/>
                  </a:lnTo>
                  <a:lnTo>
                    <a:pt x="107" y="6"/>
                  </a:lnTo>
                  <a:lnTo>
                    <a:pt x="113" y="9"/>
                  </a:lnTo>
                  <a:lnTo>
                    <a:pt x="119" y="13"/>
                  </a:lnTo>
                  <a:lnTo>
                    <a:pt x="126" y="18"/>
                  </a:lnTo>
                  <a:lnTo>
                    <a:pt x="131" y="22"/>
                  </a:lnTo>
                  <a:lnTo>
                    <a:pt x="136" y="28"/>
                  </a:lnTo>
                  <a:lnTo>
                    <a:pt x="141" y="34"/>
                  </a:lnTo>
                  <a:lnTo>
                    <a:pt x="144" y="41"/>
                  </a:lnTo>
                  <a:lnTo>
                    <a:pt x="148" y="46"/>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5" name="Freeform 2207">
              <a:extLst>
                <a:ext uri="{FF2B5EF4-FFF2-40B4-BE49-F238E27FC236}">
                  <a16:creationId xmlns:a16="http://schemas.microsoft.com/office/drawing/2014/main" id="{11089DA6-13AC-4D61-825F-62E940555D47}"/>
                </a:ext>
              </a:extLst>
            </p:cNvPr>
            <p:cNvSpPr>
              <a:spLocks/>
            </p:cNvSpPr>
            <p:nvPr/>
          </p:nvSpPr>
          <p:spPr bwMode="auto">
            <a:xfrm>
              <a:off x="5867400" y="4930775"/>
              <a:ext cx="47625" cy="47625"/>
            </a:xfrm>
            <a:custGeom>
              <a:avLst/>
              <a:gdLst>
                <a:gd name="T0" fmla="*/ 154 w 154"/>
                <a:gd name="T1" fmla="*/ 76 h 154"/>
                <a:gd name="T2" fmla="*/ 153 w 154"/>
                <a:gd name="T3" fmla="*/ 92 h 154"/>
                <a:gd name="T4" fmla="*/ 149 w 154"/>
                <a:gd name="T5" fmla="*/ 106 h 154"/>
                <a:gd name="T6" fmla="*/ 141 w 154"/>
                <a:gd name="T7" fmla="*/ 120 h 154"/>
                <a:gd name="T8" fmla="*/ 131 w 154"/>
                <a:gd name="T9" fmla="*/ 131 h 154"/>
                <a:gd name="T10" fmla="*/ 120 w 154"/>
                <a:gd name="T11" fmla="*/ 140 h 154"/>
                <a:gd name="T12" fmla="*/ 107 w 154"/>
                <a:gd name="T13" fmla="*/ 147 h 154"/>
                <a:gd name="T14" fmla="*/ 93 w 154"/>
                <a:gd name="T15" fmla="*/ 152 h 154"/>
                <a:gd name="T16" fmla="*/ 78 w 154"/>
                <a:gd name="T17" fmla="*/ 154 h 154"/>
                <a:gd name="T18" fmla="*/ 70 w 154"/>
                <a:gd name="T19" fmla="*/ 153 h 154"/>
                <a:gd name="T20" fmla="*/ 55 w 154"/>
                <a:gd name="T21" fmla="*/ 149 h 154"/>
                <a:gd name="T22" fmla="*/ 41 w 154"/>
                <a:gd name="T23" fmla="*/ 144 h 154"/>
                <a:gd name="T24" fmla="*/ 28 w 154"/>
                <a:gd name="T25" fmla="*/ 136 h 154"/>
                <a:gd name="T26" fmla="*/ 18 w 154"/>
                <a:gd name="T27" fmla="*/ 125 h 154"/>
                <a:gd name="T28" fmla="*/ 9 w 154"/>
                <a:gd name="T29" fmla="*/ 113 h 154"/>
                <a:gd name="T30" fmla="*/ 3 w 154"/>
                <a:gd name="T31" fmla="*/ 99 h 154"/>
                <a:gd name="T32" fmla="*/ 1 w 154"/>
                <a:gd name="T33" fmla="*/ 84 h 154"/>
                <a:gd name="T34" fmla="*/ 0 w 154"/>
                <a:gd name="T35" fmla="*/ 76 h 154"/>
                <a:gd name="T36" fmla="*/ 2 w 154"/>
                <a:gd name="T37" fmla="*/ 61 h 154"/>
                <a:gd name="T38" fmla="*/ 7 w 154"/>
                <a:gd name="T39" fmla="*/ 46 h 154"/>
                <a:gd name="T40" fmla="*/ 14 w 154"/>
                <a:gd name="T41" fmla="*/ 34 h 154"/>
                <a:gd name="T42" fmla="*/ 23 w 154"/>
                <a:gd name="T43" fmla="*/ 22 h 154"/>
                <a:gd name="T44" fmla="*/ 34 w 154"/>
                <a:gd name="T45" fmla="*/ 12 h 154"/>
                <a:gd name="T46" fmla="*/ 47 w 154"/>
                <a:gd name="T47" fmla="*/ 5 h 154"/>
                <a:gd name="T48" fmla="*/ 62 w 154"/>
                <a:gd name="T49" fmla="*/ 1 h 154"/>
                <a:gd name="T50" fmla="*/ 78 w 154"/>
                <a:gd name="T51" fmla="*/ 0 h 154"/>
                <a:gd name="T52" fmla="*/ 86 w 154"/>
                <a:gd name="T53" fmla="*/ 0 h 154"/>
                <a:gd name="T54" fmla="*/ 101 w 154"/>
                <a:gd name="T55" fmla="*/ 3 h 154"/>
                <a:gd name="T56" fmla="*/ 114 w 154"/>
                <a:gd name="T57" fmla="*/ 9 h 154"/>
                <a:gd name="T58" fmla="*/ 126 w 154"/>
                <a:gd name="T59" fmla="*/ 17 h 154"/>
                <a:gd name="T60" fmla="*/ 137 w 154"/>
                <a:gd name="T61" fmla="*/ 27 h 154"/>
                <a:gd name="T62" fmla="*/ 145 w 154"/>
                <a:gd name="T63" fmla="*/ 40 h 154"/>
                <a:gd name="T64" fmla="*/ 151 w 154"/>
                <a:gd name="T65" fmla="*/ 53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99"/>
                  </a:lnTo>
                  <a:lnTo>
                    <a:pt x="149" y="106"/>
                  </a:lnTo>
                  <a:lnTo>
                    <a:pt x="145" y="113"/>
                  </a:lnTo>
                  <a:lnTo>
                    <a:pt x="141" y="120"/>
                  </a:lnTo>
                  <a:lnTo>
                    <a:pt x="137" y="125"/>
                  </a:lnTo>
                  <a:lnTo>
                    <a:pt x="131" y="131"/>
                  </a:lnTo>
                  <a:lnTo>
                    <a:pt x="126" y="136"/>
                  </a:lnTo>
                  <a:lnTo>
                    <a:pt x="120" y="140"/>
                  </a:lnTo>
                  <a:lnTo>
                    <a:pt x="114" y="144"/>
                  </a:lnTo>
                  <a:lnTo>
                    <a:pt x="107" y="147"/>
                  </a:lnTo>
                  <a:lnTo>
                    <a:pt x="101" y="149"/>
                  </a:lnTo>
                  <a:lnTo>
                    <a:pt x="93" y="152"/>
                  </a:lnTo>
                  <a:lnTo>
                    <a:pt x="86" y="153"/>
                  </a:lnTo>
                  <a:lnTo>
                    <a:pt x="78" y="154"/>
                  </a:lnTo>
                  <a:lnTo>
                    <a:pt x="78" y="154"/>
                  </a:lnTo>
                  <a:lnTo>
                    <a:pt x="70" y="153"/>
                  </a:lnTo>
                  <a:lnTo>
                    <a:pt x="62" y="152"/>
                  </a:lnTo>
                  <a:lnTo>
                    <a:pt x="55" y="149"/>
                  </a:lnTo>
                  <a:lnTo>
                    <a:pt x="47" y="147"/>
                  </a:lnTo>
                  <a:lnTo>
                    <a:pt x="41" y="144"/>
                  </a:lnTo>
                  <a:lnTo>
                    <a:pt x="34" y="140"/>
                  </a:lnTo>
                  <a:lnTo>
                    <a:pt x="28" y="136"/>
                  </a:lnTo>
                  <a:lnTo>
                    <a:pt x="23" y="131"/>
                  </a:lnTo>
                  <a:lnTo>
                    <a:pt x="18" y="125"/>
                  </a:lnTo>
                  <a:lnTo>
                    <a:pt x="14" y="120"/>
                  </a:lnTo>
                  <a:lnTo>
                    <a:pt x="9" y="113"/>
                  </a:lnTo>
                  <a:lnTo>
                    <a:pt x="7" y="106"/>
                  </a:lnTo>
                  <a:lnTo>
                    <a:pt x="3" y="99"/>
                  </a:lnTo>
                  <a:lnTo>
                    <a:pt x="2" y="92"/>
                  </a:lnTo>
                  <a:lnTo>
                    <a:pt x="1" y="84"/>
                  </a:lnTo>
                  <a:lnTo>
                    <a:pt x="0" y="76"/>
                  </a:lnTo>
                  <a:lnTo>
                    <a:pt x="0" y="76"/>
                  </a:lnTo>
                  <a:lnTo>
                    <a:pt x="1" y="68"/>
                  </a:lnTo>
                  <a:lnTo>
                    <a:pt x="2" y="61"/>
                  </a:lnTo>
                  <a:lnTo>
                    <a:pt x="3" y="53"/>
                  </a:lnTo>
                  <a:lnTo>
                    <a:pt x="7" y="46"/>
                  </a:lnTo>
                  <a:lnTo>
                    <a:pt x="9" y="40"/>
                  </a:lnTo>
                  <a:lnTo>
                    <a:pt x="14" y="34"/>
                  </a:lnTo>
                  <a:lnTo>
                    <a:pt x="18" y="27"/>
                  </a:lnTo>
                  <a:lnTo>
                    <a:pt x="23" y="22"/>
                  </a:lnTo>
                  <a:lnTo>
                    <a:pt x="28" y="17"/>
                  </a:lnTo>
                  <a:lnTo>
                    <a:pt x="34" y="12"/>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6" y="17"/>
                  </a:lnTo>
                  <a:lnTo>
                    <a:pt x="131" y="22"/>
                  </a:lnTo>
                  <a:lnTo>
                    <a:pt x="137" y="27"/>
                  </a:lnTo>
                  <a:lnTo>
                    <a:pt x="141" y="34"/>
                  </a:lnTo>
                  <a:lnTo>
                    <a:pt x="145" y="40"/>
                  </a:lnTo>
                  <a:lnTo>
                    <a:pt x="149" y="46"/>
                  </a:lnTo>
                  <a:lnTo>
                    <a:pt x="151" y="53"/>
                  </a:lnTo>
                  <a:lnTo>
                    <a:pt x="153"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6" name="Freeform 2208">
              <a:extLst>
                <a:ext uri="{FF2B5EF4-FFF2-40B4-BE49-F238E27FC236}">
                  <a16:creationId xmlns:a16="http://schemas.microsoft.com/office/drawing/2014/main" id="{076ABCEB-D46F-4E44-B96B-D2120F06AB00}"/>
                </a:ext>
              </a:extLst>
            </p:cNvPr>
            <p:cNvSpPr>
              <a:spLocks/>
            </p:cNvSpPr>
            <p:nvPr/>
          </p:nvSpPr>
          <p:spPr bwMode="auto">
            <a:xfrm>
              <a:off x="5867400" y="5000625"/>
              <a:ext cx="47625" cy="49213"/>
            </a:xfrm>
            <a:custGeom>
              <a:avLst/>
              <a:gdLst>
                <a:gd name="T0" fmla="*/ 154 w 154"/>
                <a:gd name="T1" fmla="*/ 77 h 154"/>
                <a:gd name="T2" fmla="*/ 153 w 154"/>
                <a:gd name="T3" fmla="*/ 92 h 154"/>
                <a:gd name="T4" fmla="*/ 149 w 154"/>
                <a:gd name="T5" fmla="*/ 107 h 154"/>
                <a:gd name="T6" fmla="*/ 141 w 154"/>
                <a:gd name="T7" fmla="*/ 120 h 154"/>
                <a:gd name="T8" fmla="*/ 131 w 154"/>
                <a:gd name="T9" fmla="*/ 131 h 154"/>
                <a:gd name="T10" fmla="*/ 120 w 154"/>
                <a:gd name="T11" fmla="*/ 140 h 154"/>
                <a:gd name="T12" fmla="*/ 107 w 154"/>
                <a:gd name="T13" fmla="*/ 148 h 154"/>
                <a:gd name="T14" fmla="*/ 93 w 154"/>
                <a:gd name="T15" fmla="*/ 153 h 154"/>
                <a:gd name="T16" fmla="*/ 78 w 154"/>
                <a:gd name="T17" fmla="*/ 154 h 154"/>
                <a:gd name="T18" fmla="*/ 70 w 154"/>
                <a:gd name="T19" fmla="*/ 154 h 154"/>
                <a:gd name="T20" fmla="*/ 55 w 154"/>
                <a:gd name="T21" fmla="*/ 151 h 154"/>
                <a:gd name="T22" fmla="*/ 41 w 154"/>
                <a:gd name="T23" fmla="*/ 145 h 154"/>
                <a:gd name="T24" fmla="*/ 28 w 154"/>
                <a:gd name="T25" fmla="*/ 137 h 154"/>
                <a:gd name="T26" fmla="*/ 18 w 154"/>
                <a:gd name="T27" fmla="*/ 125 h 154"/>
                <a:gd name="T28" fmla="*/ 9 w 154"/>
                <a:gd name="T29" fmla="*/ 114 h 154"/>
                <a:gd name="T30" fmla="*/ 3 w 154"/>
                <a:gd name="T31" fmla="*/ 100 h 154"/>
                <a:gd name="T32" fmla="*/ 1 w 154"/>
                <a:gd name="T33" fmla="*/ 84 h 154"/>
                <a:gd name="T34" fmla="*/ 0 w 154"/>
                <a:gd name="T35" fmla="*/ 77 h 154"/>
                <a:gd name="T36" fmla="*/ 2 w 154"/>
                <a:gd name="T37" fmla="*/ 61 h 154"/>
                <a:gd name="T38" fmla="*/ 7 w 154"/>
                <a:gd name="T39" fmla="*/ 46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8 w 154"/>
                <a:gd name="T51" fmla="*/ 0 h 154"/>
                <a:gd name="T52" fmla="*/ 86 w 154"/>
                <a:gd name="T53" fmla="*/ 1 h 154"/>
                <a:gd name="T54" fmla="*/ 101 w 154"/>
                <a:gd name="T55" fmla="*/ 3 h 154"/>
                <a:gd name="T56" fmla="*/ 114 w 154"/>
                <a:gd name="T57" fmla="*/ 9 h 154"/>
                <a:gd name="T58" fmla="*/ 126 w 154"/>
                <a:gd name="T59" fmla="*/ 18 h 154"/>
                <a:gd name="T60" fmla="*/ 137 w 154"/>
                <a:gd name="T61" fmla="*/ 28 h 154"/>
                <a:gd name="T62" fmla="*/ 145 w 154"/>
                <a:gd name="T63" fmla="*/ 41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3" y="92"/>
                  </a:lnTo>
                  <a:lnTo>
                    <a:pt x="151" y="100"/>
                  </a:lnTo>
                  <a:lnTo>
                    <a:pt x="149" y="107"/>
                  </a:lnTo>
                  <a:lnTo>
                    <a:pt x="145" y="114"/>
                  </a:lnTo>
                  <a:lnTo>
                    <a:pt x="141" y="120"/>
                  </a:lnTo>
                  <a:lnTo>
                    <a:pt x="137" y="125"/>
                  </a:lnTo>
                  <a:lnTo>
                    <a:pt x="131" y="131"/>
                  </a:lnTo>
                  <a:lnTo>
                    <a:pt x="126" y="137"/>
                  </a:lnTo>
                  <a:lnTo>
                    <a:pt x="120" y="140"/>
                  </a:lnTo>
                  <a:lnTo>
                    <a:pt x="114" y="145"/>
                  </a:lnTo>
                  <a:lnTo>
                    <a:pt x="107" y="148"/>
                  </a:lnTo>
                  <a:lnTo>
                    <a:pt x="101" y="151"/>
                  </a:lnTo>
                  <a:lnTo>
                    <a:pt x="93" y="153"/>
                  </a:lnTo>
                  <a:lnTo>
                    <a:pt x="86" y="154"/>
                  </a:lnTo>
                  <a:lnTo>
                    <a:pt x="78" y="154"/>
                  </a:lnTo>
                  <a:lnTo>
                    <a:pt x="78" y="154"/>
                  </a:lnTo>
                  <a:lnTo>
                    <a:pt x="70" y="154"/>
                  </a:lnTo>
                  <a:lnTo>
                    <a:pt x="62" y="153"/>
                  </a:lnTo>
                  <a:lnTo>
                    <a:pt x="55" y="151"/>
                  </a:lnTo>
                  <a:lnTo>
                    <a:pt x="47" y="148"/>
                  </a:lnTo>
                  <a:lnTo>
                    <a:pt x="41" y="145"/>
                  </a:lnTo>
                  <a:lnTo>
                    <a:pt x="34" y="140"/>
                  </a:lnTo>
                  <a:lnTo>
                    <a:pt x="28" y="137"/>
                  </a:lnTo>
                  <a:lnTo>
                    <a:pt x="23" y="131"/>
                  </a:lnTo>
                  <a:lnTo>
                    <a:pt x="18" y="125"/>
                  </a:lnTo>
                  <a:lnTo>
                    <a:pt x="14" y="120"/>
                  </a:lnTo>
                  <a:lnTo>
                    <a:pt x="9" y="114"/>
                  </a:lnTo>
                  <a:lnTo>
                    <a:pt x="7" y="107"/>
                  </a:lnTo>
                  <a:lnTo>
                    <a:pt x="3" y="100"/>
                  </a:lnTo>
                  <a:lnTo>
                    <a:pt x="2" y="92"/>
                  </a:lnTo>
                  <a:lnTo>
                    <a:pt x="1" y="84"/>
                  </a:lnTo>
                  <a:lnTo>
                    <a:pt x="0" y="77"/>
                  </a:lnTo>
                  <a:lnTo>
                    <a:pt x="0" y="77"/>
                  </a:lnTo>
                  <a:lnTo>
                    <a:pt x="1" y="69"/>
                  </a:lnTo>
                  <a:lnTo>
                    <a:pt x="2" y="61"/>
                  </a:lnTo>
                  <a:lnTo>
                    <a:pt x="3" y="54"/>
                  </a:lnTo>
                  <a:lnTo>
                    <a:pt x="7" y="46"/>
                  </a:lnTo>
                  <a:lnTo>
                    <a:pt x="9" y="41"/>
                  </a:lnTo>
                  <a:lnTo>
                    <a:pt x="14" y="34"/>
                  </a:lnTo>
                  <a:lnTo>
                    <a:pt x="18" y="28"/>
                  </a:lnTo>
                  <a:lnTo>
                    <a:pt x="23" y="22"/>
                  </a:lnTo>
                  <a:lnTo>
                    <a:pt x="28" y="18"/>
                  </a:lnTo>
                  <a:lnTo>
                    <a:pt x="34" y="13"/>
                  </a:lnTo>
                  <a:lnTo>
                    <a:pt x="41" y="9"/>
                  </a:lnTo>
                  <a:lnTo>
                    <a:pt x="47" y="6"/>
                  </a:lnTo>
                  <a:lnTo>
                    <a:pt x="55" y="3"/>
                  </a:lnTo>
                  <a:lnTo>
                    <a:pt x="62" y="2"/>
                  </a:lnTo>
                  <a:lnTo>
                    <a:pt x="70" y="1"/>
                  </a:lnTo>
                  <a:lnTo>
                    <a:pt x="78" y="0"/>
                  </a:lnTo>
                  <a:lnTo>
                    <a:pt x="78" y="0"/>
                  </a:lnTo>
                  <a:lnTo>
                    <a:pt x="86" y="1"/>
                  </a:lnTo>
                  <a:lnTo>
                    <a:pt x="93" y="2"/>
                  </a:lnTo>
                  <a:lnTo>
                    <a:pt x="101" y="3"/>
                  </a:lnTo>
                  <a:lnTo>
                    <a:pt x="107" y="6"/>
                  </a:lnTo>
                  <a:lnTo>
                    <a:pt x="114" y="9"/>
                  </a:lnTo>
                  <a:lnTo>
                    <a:pt x="120" y="13"/>
                  </a:lnTo>
                  <a:lnTo>
                    <a:pt x="126" y="18"/>
                  </a:lnTo>
                  <a:lnTo>
                    <a:pt x="131" y="22"/>
                  </a:lnTo>
                  <a:lnTo>
                    <a:pt x="137" y="28"/>
                  </a:lnTo>
                  <a:lnTo>
                    <a:pt x="141" y="34"/>
                  </a:lnTo>
                  <a:lnTo>
                    <a:pt x="145" y="41"/>
                  </a:lnTo>
                  <a:lnTo>
                    <a:pt x="149" y="46"/>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7" name="Freeform 2209">
              <a:extLst>
                <a:ext uri="{FF2B5EF4-FFF2-40B4-BE49-F238E27FC236}">
                  <a16:creationId xmlns:a16="http://schemas.microsoft.com/office/drawing/2014/main" id="{B0061143-21A6-4B26-93A2-43AB7D0306DB}"/>
                </a:ext>
              </a:extLst>
            </p:cNvPr>
            <p:cNvSpPr>
              <a:spLocks/>
            </p:cNvSpPr>
            <p:nvPr/>
          </p:nvSpPr>
          <p:spPr bwMode="auto">
            <a:xfrm>
              <a:off x="6146800" y="5065713"/>
              <a:ext cx="49213" cy="49213"/>
            </a:xfrm>
            <a:custGeom>
              <a:avLst/>
              <a:gdLst>
                <a:gd name="T0" fmla="*/ 155 w 155"/>
                <a:gd name="T1" fmla="*/ 76 h 154"/>
                <a:gd name="T2" fmla="*/ 153 w 155"/>
                <a:gd name="T3" fmla="*/ 92 h 154"/>
                <a:gd name="T4" fmla="*/ 148 w 155"/>
                <a:gd name="T5" fmla="*/ 107 h 154"/>
                <a:gd name="T6" fmla="*/ 141 w 155"/>
                <a:gd name="T7" fmla="*/ 120 h 154"/>
                <a:gd name="T8" fmla="*/ 132 w 155"/>
                <a:gd name="T9" fmla="*/ 131 h 154"/>
                <a:gd name="T10" fmla="*/ 121 w 155"/>
                <a:gd name="T11" fmla="*/ 140 h 154"/>
                <a:gd name="T12" fmla="*/ 108 w 155"/>
                <a:gd name="T13" fmla="*/ 147 h 154"/>
                <a:gd name="T14" fmla="*/ 93 w 155"/>
                <a:gd name="T15" fmla="*/ 152 h 154"/>
                <a:gd name="T16" fmla="*/ 77 w 155"/>
                <a:gd name="T17" fmla="*/ 154 h 154"/>
                <a:gd name="T18" fmla="*/ 70 w 155"/>
                <a:gd name="T19" fmla="*/ 153 h 154"/>
                <a:gd name="T20" fmla="*/ 54 w 155"/>
                <a:gd name="T21" fmla="*/ 151 h 154"/>
                <a:gd name="T22" fmla="*/ 40 w 155"/>
                <a:gd name="T23" fmla="*/ 145 h 154"/>
                <a:gd name="T24" fmla="*/ 29 w 155"/>
                <a:gd name="T25" fmla="*/ 136 h 154"/>
                <a:gd name="T26" fmla="*/ 19 w 155"/>
                <a:gd name="T27" fmla="*/ 125 h 154"/>
                <a:gd name="T28" fmla="*/ 10 w 155"/>
                <a:gd name="T29" fmla="*/ 114 h 154"/>
                <a:gd name="T30" fmla="*/ 4 w 155"/>
                <a:gd name="T31" fmla="*/ 99 h 154"/>
                <a:gd name="T32" fmla="*/ 2 w 155"/>
                <a:gd name="T33" fmla="*/ 84 h 154"/>
                <a:gd name="T34" fmla="*/ 0 w 155"/>
                <a:gd name="T35" fmla="*/ 76 h 154"/>
                <a:gd name="T36" fmla="*/ 3 w 155"/>
                <a:gd name="T37" fmla="*/ 61 h 154"/>
                <a:gd name="T38" fmla="*/ 6 w 155"/>
                <a:gd name="T39" fmla="*/ 47 h 154"/>
                <a:gd name="T40" fmla="*/ 14 w 155"/>
                <a:gd name="T41" fmla="*/ 34 h 154"/>
                <a:gd name="T42" fmla="*/ 23 w 155"/>
                <a:gd name="T43" fmla="*/ 23 h 154"/>
                <a:gd name="T44" fmla="*/ 35 w 155"/>
                <a:gd name="T45" fmla="*/ 13 h 154"/>
                <a:gd name="T46" fmla="*/ 47 w 155"/>
                <a:gd name="T47" fmla="*/ 5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7 w 155"/>
                <a:gd name="T61" fmla="*/ 28 h 154"/>
                <a:gd name="T62" fmla="*/ 145 w 155"/>
                <a:gd name="T63" fmla="*/ 40 h 154"/>
                <a:gd name="T64" fmla="*/ 151 w 155"/>
                <a:gd name="T65" fmla="*/ 53 h 154"/>
                <a:gd name="T66" fmla="*/ 154 w 155"/>
                <a:gd name="T67" fmla="*/ 69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3" y="92"/>
                  </a:lnTo>
                  <a:lnTo>
                    <a:pt x="151" y="99"/>
                  </a:lnTo>
                  <a:lnTo>
                    <a:pt x="148" y="107"/>
                  </a:lnTo>
                  <a:lnTo>
                    <a:pt x="145" y="114"/>
                  </a:lnTo>
                  <a:lnTo>
                    <a:pt x="141" y="120"/>
                  </a:lnTo>
                  <a:lnTo>
                    <a:pt x="137" y="125"/>
                  </a:lnTo>
                  <a:lnTo>
                    <a:pt x="132" y="131"/>
                  </a:lnTo>
                  <a:lnTo>
                    <a:pt x="126" y="136"/>
                  </a:lnTo>
                  <a:lnTo>
                    <a:pt x="121" y="140"/>
                  </a:lnTo>
                  <a:lnTo>
                    <a:pt x="114"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0"/>
                  </a:lnTo>
                  <a:lnTo>
                    <a:pt x="29" y="136"/>
                  </a:lnTo>
                  <a:lnTo>
                    <a:pt x="23" y="131"/>
                  </a:lnTo>
                  <a:lnTo>
                    <a:pt x="19" y="125"/>
                  </a:lnTo>
                  <a:lnTo>
                    <a:pt x="14" y="120"/>
                  </a:lnTo>
                  <a:lnTo>
                    <a:pt x="10" y="114"/>
                  </a:lnTo>
                  <a:lnTo>
                    <a:pt x="6" y="107"/>
                  </a:lnTo>
                  <a:lnTo>
                    <a:pt x="4" y="99"/>
                  </a:lnTo>
                  <a:lnTo>
                    <a:pt x="3" y="92"/>
                  </a:lnTo>
                  <a:lnTo>
                    <a:pt x="2" y="84"/>
                  </a:lnTo>
                  <a:lnTo>
                    <a:pt x="0" y="76"/>
                  </a:lnTo>
                  <a:lnTo>
                    <a:pt x="0" y="76"/>
                  </a:lnTo>
                  <a:lnTo>
                    <a:pt x="2" y="69"/>
                  </a:lnTo>
                  <a:lnTo>
                    <a:pt x="3" y="61"/>
                  </a:lnTo>
                  <a:lnTo>
                    <a:pt x="4" y="53"/>
                  </a:lnTo>
                  <a:lnTo>
                    <a:pt x="6" y="47"/>
                  </a:lnTo>
                  <a:lnTo>
                    <a:pt x="10" y="40"/>
                  </a:lnTo>
                  <a:lnTo>
                    <a:pt x="14" y="34"/>
                  </a:lnTo>
                  <a:lnTo>
                    <a:pt x="19" y="28"/>
                  </a:lnTo>
                  <a:lnTo>
                    <a:pt x="23" y="23"/>
                  </a:lnTo>
                  <a:lnTo>
                    <a:pt x="29" y="17"/>
                  </a:lnTo>
                  <a:lnTo>
                    <a:pt x="35" y="13"/>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3"/>
                  </a:lnTo>
                  <a:lnTo>
                    <a:pt x="126" y="17"/>
                  </a:lnTo>
                  <a:lnTo>
                    <a:pt x="132" y="23"/>
                  </a:lnTo>
                  <a:lnTo>
                    <a:pt x="137" y="28"/>
                  </a:lnTo>
                  <a:lnTo>
                    <a:pt x="141" y="34"/>
                  </a:lnTo>
                  <a:lnTo>
                    <a:pt x="145" y="40"/>
                  </a:lnTo>
                  <a:lnTo>
                    <a:pt x="148" y="47"/>
                  </a:lnTo>
                  <a:lnTo>
                    <a:pt x="151" y="53"/>
                  </a:lnTo>
                  <a:lnTo>
                    <a:pt x="153" y="61"/>
                  </a:lnTo>
                  <a:lnTo>
                    <a:pt x="154" y="69"/>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8" name="Freeform 2210">
              <a:extLst>
                <a:ext uri="{FF2B5EF4-FFF2-40B4-BE49-F238E27FC236}">
                  <a16:creationId xmlns:a16="http://schemas.microsoft.com/office/drawing/2014/main" id="{797AADA5-A4F5-4DEA-AD71-A5341556DB67}"/>
                </a:ext>
              </a:extLst>
            </p:cNvPr>
            <p:cNvSpPr>
              <a:spLocks/>
            </p:cNvSpPr>
            <p:nvPr/>
          </p:nvSpPr>
          <p:spPr bwMode="auto">
            <a:xfrm>
              <a:off x="6146800" y="5137150"/>
              <a:ext cx="49213" cy="49213"/>
            </a:xfrm>
            <a:custGeom>
              <a:avLst/>
              <a:gdLst>
                <a:gd name="T0" fmla="*/ 155 w 155"/>
                <a:gd name="T1" fmla="*/ 76 h 153"/>
                <a:gd name="T2" fmla="*/ 153 w 155"/>
                <a:gd name="T3" fmla="*/ 91 h 153"/>
                <a:gd name="T4" fmla="*/ 148 w 155"/>
                <a:gd name="T5" fmla="*/ 106 h 153"/>
                <a:gd name="T6" fmla="*/ 141 w 155"/>
                <a:gd name="T7" fmla="*/ 119 h 153"/>
                <a:gd name="T8" fmla="*/ 132 w 155"/>
                <a:gd name="T9" fmla="*/ 130 h 153"/>
                <a:gd name="T10" fmla="*/ 121 w 155"/>
                <a:gd name="T11" fmla="*/ 140 h 153"/>
                <a:gd name="T12" fmla="*/ 108 w 155"/>
                <a:gd name="T13" fmla="*/ 147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9 w 155"/>
                <a:gd name="T27" fmla="*/ 126 h 153"/>
                <a:gd name="T28" fmla="*/ 10 w 155"/>
                <a:gd name="T29" fmla="*/ 113 h 153"/>
                <a:gd name="T30" fmla="*/ 4 w 155"/>
                <a:gd name="T31" fmla="*/ 99 h 153"/>
                <a:gd name="T32" fmla="*/ 2 w 155"/>
                <a:gd name="T33" fmla="*/ 84 h 153"/>
                <a:gd name="T34" fmla="*/ 0 w 155"/>
                <a:gd name="T35" fmla="*/ 76 h 153"/>
                <a:gd name="T36" fmla="*/ 3 w 155"/>
                <a:gd name="T37" fmla="*/ 60 h 153"/>
                <a:gd name="T38" fmla="*/ 6 w 155"/>
                <a:gd name="T39" fmla="*/ 47 h 153"/>
                <a:gd name="T40" fmla="*/ 14 w 155"/>
                <a:gd name="T41" fmla="*/ 33 h 153"/>
                <a:gd name="T42" fmla="*/ 23 w 155"/>
                <a:gd name="T43" fmla="*/ 21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4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1"/>
                  </a:lnTo>
                  <a:lnTo>
                    <a:pt x="151" y="99"/>
                  </a:lnTo>
                  <a:lnTo>
                    <a:pt x="148" y="106"/>
                  </a:lnTo>
                  <a:lnTo>
                    <a:pt x="145" y="113"/>
                  </a:lnTo>
                  <a:lnTo>
                    <a:pt x="141" y="119"/>
                  </a:lnTo>
                  <a:lnTo>
                    <a:pt x="137" y="126"/>
                  </a:lnTo>
                  <a:lnTo>
                    <a:pt x="132" y="130"/>
                  </a:lnTo>
                  <a:lnTo>
                    <a:pt x="126" y="136"/>
                  </a:lnTo>
                  <a:lnTo>
                    <a:pt x="121" y="140"/>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0"/>
                  </a:lnTo>
                  <a:lnTo>
                    <a:pt x="29" y="136"/>
                  </a:lnTo>
                  <a:lnTo>
                    <a:pt x="23" y="130"/>
                  </a:lnTo>
                  <a:lnTo>
                    <a:pt x="19" y="126"/>
                  </a:lnTo>
                  <a:lnTo>
                    <a:pt x="14" y="119"/>
                  </a:lnTo>
                  <a:lnTo>
                    <a:pt x="10" y="113"/>
                  </a:lnTo>
                  <a:lnTo>
                    <a:pt x="6" y="106"/>
                  </a:lnTo>
                  <a:lnTo>
                    <a:pt x="4" y="99"/>
                  </a:lnTo>
                  <a:lnTo>
                    <a:pt x="3" y="91"/>
                  </a:lnTo>
                  <a:lnTo>
                    <a:pt x="2" y="84"/>
                  </a:lnTo>
                  <a:lnTo>
                    <a:pt x="0" y="76"/>
                  </a:lnTo>
                  <a:lnTo>
                    <a:pt x="0" y="76"/>
                  </a:lnTo>
                  <a:lnTo>
                    <a:pt x="2" y="68"/>
                  </a:lnTo>
                  <a:lnTo>
                    <a:pt x="3" y="60"/>
                  </a:lnTo>
                  <a:lnTo>
                    <a:pt x="4" y="54"/>
                  </a:lnTo>
                  <a:lnTo>
                    <a:pt x="6" y="47"/>
                  </a:lnTo>
                  <a:lnTo>
                    <a:pt x="10" y="40"/>
                  </a:lnTo>
                  <a:lnTo>
                    <a:pt x="14" y="33"/>
                  </a:lnTo>
                  <a:lnTo>
                    <a:pt x="19" y="27"/>
                  </a:lnTo>
                  <a:lnTo>
                    <a:pt x="23" y="21"/>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1" y="12"/>
                  </a:lnTo>
                  <a:lnTo>
                    <a:pt x="126" y="17"/>
                  </a:lnTo>
                  <a:lnTo>
                    <a:pt x="132" y="21"/>
                  </a:lnTo>
                  <a:lnTo>
                    <a:pt x="137" y="27"/>
                  </a:lnTo>
                  <a:lnTo>
                    <a:pt x="141" y="33"/>
                  </a:lnTo>
                  <a:lnTo>
                    <a:pt x="145" y="40"/>
                  </a:lnTo>
                  <a:lnTo>
                    <a:pt x="148" y="47"/>
                  </a:lnTo>
                  <a:lnTo>
                    <a:pt x="151" y="54"/>
                  </a:lnTo>
                  <a:lnTo>
                    <a:pt x="153"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9" name="Freeform 2211">
              <a:extLst>
                <a:ext uri="{FF2B5EF4-FFF2-40B4-BE49-F238E27FC236}">
                  <a16:creationId xmlns:a16="http://schemas.microsoft.com/office/drawing/2014/main" id="{E83B0E17-8935-4080-8750-742AEDF77583}"/>
                </a:ext>
              </a:extLst>
            </p:cNvPr>
            <p:cNvSpPr>
              <a:spLocks/>
            </p:cNvSpPr>
            <p:nvPr/>
          </p:nvSpPr>
          <p:spPr bwMode="auto">
            <a:xfrm>
              <a:off x="6216650" y="5065713"/>
              <a:ext cx="49213" cy="49213"/>
            </a:xfrm>
            <a:custGeom>
              <a:avLst/>
              <a:gdLst>
                <a:gd name="T0" fmla="*/ 154 w 154"/>
                <a:gd name="T1" fmla="*/ 76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8 w 154"/>
                <a:gd name="T13" fmla="*/ 147 h 154"/>
                <a:gd name="T14" fmla="*/ 93 w 154"/>
                <a:gd name="T15" fmla="*/ 152 h 154"/>
                <a:gd name="T16" fmla="*/ 78 w 154"/>
                <a:gd name="T17" fmla="*/ 154 h 154"/>
                <a:gd name="T18" fmla="*/ 70 w 154"/>
                <a:gd name="T19" fmla="*/ 153 h 154"/>
                <a:gd name="T20" fmla="*/ 55 w 154"/>
                <a:gd name="T21" fmla="*/ 151 h 154"/>
                <a:gd name="T22" fmla="*/ 40 w 154"/>
                <a:gd name="T23" fmla="*/ 145 h 154"/>
                <a:gd name="T24" fmla="*/ 29 w 154"/>
                <a:gd name="T25" fmla="*/ 136 h 154"/>
                <a:gd name="T26" fmla="*/ 18 w 154"/>
                <a:gd name="T27" fmla="*/ 125 h 154"/>
                <a:gd name="T28" fmla="*/ 9 w 154"/>
                <a:gd name="T29" fmla="*/ 114 h 154"/>
                <a:gd name="T30" fmla="*/ 3 w 154"/>
                <a:gd name="T31" fmla="*/ 99 h 154"/>
                <a:gd name="T32" fmla="*/ 1 w 154"/>
                <a:gd name="T33" fmla="*/ 84 h 154"/>
                <a:gd name="T34" fmla="*/ 0 w 154"/>
                <a:gd name="T35" fmla="*/ 76 h 154"/>
                <a:gd name="T36" fmla="*/ 2 w 154"/>
                <a:gd name="T37" fmla="*/ 61 h 154"/>
                <a:gd name="T38" fmla="*/ 7 w 154"/>
                <a:gd name="T39" fmla="*/ 47 h 154"/>
                <a:gd name="T40" fmla="*/ 14 w 154"/>
                <a:gd name="T41" fmla="*/ 34 h 154"/>
                <a:gd name="T42" fmla="*/ 23 w 154"/>
                <a:gd name="T43" fmla="*/ 23 h 154"/>
                <a:gd name="T44" fmla="*/ 34 w 154"/>
                <a:gd name="T45" fmla="*/ 13 h 154"/>
                <a:gd name="T46" fmla="*/ 47 w 154"/>
                <a:gd name="T47" fmla="*/ 5 h 154"/>
                <a:gd name="T48" fmla="*/ 62 w 154"/>
                <a:gd name="T49" fmla="*/ 1 h 154"/>
                <a:gd name="T50" fmla="*/ 78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8 h 154"/>
                <a:gd name="T62" fmla="*/ 145 w 154"/>
                <a:gd name="T63" fmla="*/ 40 h 154"/>
                <a:gd name="T64" fmla="*/ 151 w 154"/>
                <a:gd name="T65" fmla="*/ 53 h 154"/>
                <a:gd name="T66" fmla="*/ 153 w 154"/>
                <a:gd name="T67" fmla="*/ 69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8" y="107"/>
                  </a:lnTo>
                  <a:lnTo>
                    <a:pt x="145" y="114"/>
                  </a:lnTo>
                  <a:lnTo>
                    <a:pt x="141" y="120"/>
                  </a:lnTo>
                  <a:lnTo>
                    <a:pt x="136" y="125"/>
                  </a:lnTo>
                  <a:lnTo>
                    <a:pt x="132" y="131"/>
                  </a:lnTo>
                  <a:lnTo>
                    <a:pt x="126" y="136"/>
                  </a:lnTo>
                  <a:lnTo>
                    <a:pt x="120" y="140"/>
                  </a:lnTo>
                  <a:lnTo>
                    <a:pt x="114" y="145"/>
                  </a:lnTo>
                  <a:lnTo>
                    <a:pt x="108" y="147"/>
                  </a:lnTo>
                  <a:lnTo>
                    <a:pt x="100" y="151"/>
                  </a:lnTo>
                  <a:lnTo>
                    <a:pt x="93" y="152"/>
                  </a:lnTo>
                  <a:lnTo>
                    <a:pt x="85" y="153"/>
                  </a:lnTo>
                  <a:lnTo>
                    <a:pt x="78" y="154"/>
                  </a:lnTo>
                  <a:lnTo>
                    <a:pt x="78" y="154"/>
                  </a:lnTo>
                  <a:lnTo>
                    <a:pt x="70" y="153"/>
                  </a:lnTo>
                  <a:lnTo>
                    <a:pt x="62" y="152"/>
                  </a:lnTo>
                  <a:lnTo>
                    <a:pt x="55" y="151"/>
                  </a:lnTo>
                  <a:lnTo>
                    <a:pt x="47" y="147"/>
                  </a:lnTo>
                  <a:lnTo>
                    <a:pt x="40" y="145"/>
                  </a:lnTo>
                  <a:lnTo>
                    <a:pt x="34" y="140"/>
                  </a:lnTo>
                  <a:lnTo>
                    <a:pt x="29" y="136"/>
                  </a:lnTo>
                  <a:lnTo>
                    <a:pt x="23" y="131"/>
                  </a:lnTo>
                  <a:lnTo>
                    <a:pt x="18" y="125"/>
                  </a:lnTo>
                  <a:lnTo>
                    <a:pt x="14" y="120"/>
                  </a:lnTo>
                  <a:lnTo>
                    <a:pt x="9" y="114"/>
                  </a:lnTo>
                  <a:lnTo>
                    <a:pt x="7" y="107"/>
                  </a:lnTo>
                  <a:lnTo>
                    <a:pt x="3" y="99"/>
                  </a:lnTo>
                  <a:lnTo>
                    <a:pt x="2" y="92"/>
                  </a:lnTo>
                  <a:lnTo>
                    <a:pt x="1" y="84"/>
                  </a:lnTo>
                  <a:lnTo>
                    <a:pt x="0" y="76"/>
                  </a:lnTo>
                  <a:lnTo>
                    <a:pt x="0" y="76"/>
                  </a:lnTo>
                  <a:lnTo>
                    <a:pt x="1" y="69"/>
                  </a:lnTo>
                  <a:lnTo>
                    <a:pt x="2" y="61"/>
                  </a:lnTo>
                  <a:lnTo>
                    <a:pt x="3" y="53"/>
                  </a:lnTo>
                  <a:lnTo>
                    <a:pt x="7" y="47"/>
                  </a:lnTo>
                  <a:lnTo>
                    <a:pt x="9" y="40"/>
                  </a:lnTo>
                  <a:lnTo>
                    <a:pt x="14" y="34"/>
                  </a:lnTo>
                  <a:lnTo>
                    <a:pt x="18" y="28"/>
                  </a:lnTo>
                  <a:lnTo>
                    <a:pt x="23" y="23"/>
                  </a:lnTo>
                  <a:lnTo>
                    <a:pt x="29" y="17"/>
                  </a:lnTo>
                  <a:lnTo>
                    <a:pt x="34" y="13"/>
                  </a:lnTo>
                  <a:lnTo>
                    <a:pt x="40" y="9"/>
                  </a:lnTo>
                  <a:lnTo>
                    <a:pt x="47" y="5"/>
                  </a:lnTo>
                  <a:lnTo>
                    <a:pt x="55" y="3"/>
                  </a:lnTo>
                  <a:lnTo>
                    <a:pt x="62" y="1"/>
                  </a:lnTo>
                  <a:lnTo>
                    <a:pt x="70" y="0"/>
                  </a:lnTo>
                  <a:lnTo>
                    <a:pt x="78" y="0"/>
                  </a:lnTo>
                  <a:lnTo>
                    <a:pt x="78" y="0"/>
                  </a:lnTo>
                  <a:lnTo>
                    <a:pt x="85" y="0"/>
                  </a:lnTo>
                  <a:lnTo>
                    <a:pt x="93" y="1"/>
                  </a:lnTo>
                  <a:lnTo>
                    <a:pt x="100" y="3"/>
                  </a:lnTo>
                  <a:lnTo>
                    <a:pt x="108" y="5"/>
                  </a:lnTo>
                  <a:lnTo>
                    <a:pt x="114" y="9"/>
                  </a:lnTo>
                  <a:lnTo>
                    <a:pt x="120" y="13"/>
                  </a:lnTo>
                  <a:lnTo>
                    <a:pt x="126" y="17"/>
                  </a:lnTo>
                  <a:lnTo>
                    <a:pt x="132" y="23"/>
                  </a:lnTo>
                  <a:lnTo>
                    <a:pt x="136" y="28"/>
                  </a:lnTo>
                  <a:lnTo>
                    <a:pt x="141" y="34"/>
                  </a:lnTo>
                  <a:lnTo>
                    <a:pt x="145" y="40"/>
                  </a:lnTo>
                  <a:lnTo>
                    <a:pt x="148" y="47"/>
                  </a:lnTo>
                  <a:lnTo>
                    <a:pt x="151" y="53"/>
                  </a:lnTo>
                  <a:lnTo>
                    <a:pt x="152" y="61"/>
                  </a:lnTo>
                  <a:lnTo>
                    <a:pt x="153" y="69"/>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0" name="Freeform 2212">
              <a:extLst>
                <a:ext uri="{FF2B5EF4-FFF2-40B4-BE49-F238E27FC236}">
                  <a16:creationId xmlns:a16="http://schemas.microsoft.com/office/drawing/2014/main" id="{AB9FA2F3-7C03-4944-BB55-27DE497E093A}"/>
                </a:ext>
              </a:extLst>
            </p:cNvPr>
            <p:cNvSpPr>
              <a:spLocks/>
            </p:cNvSpPr>
            <p:nvPr/>
          </p:nvSpPr>
          <p:spPr bwMode="auto">
            <a:xfrm>
              <a:off x="5935663" y="5065713"/>
              <a:ext cx="49213" cy="49213"/>
            </a:xfrm>
            <a:custGeom>
              <a:avLst/>
              <a:gdLst>
                <a:gd name="T0" fmla="*/ 154 w 154"/>
                <a:gd name="T1" fmla="*/ 76 h 154"/>
                <a:gd name="T2" fmla="*/ 153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5 h 154"/>
                <a:gd name="T28" fmla="*/ 9 w 154"/>
                <a:gd name="T29" fmla="*/ 114 h 154"/>
                <a:gd name="T30" fmla="*/ 4 w 154"/>
                <a:gd name="T31" fmla="*/ 99 h 154"/>
                <a:gd name="T32" fmla="*/ 0 w 154"/>
                <a:gd name="T33" fmla="*/ 84 h 154"/>
                <a:gd name="T34" fmla="*/ 0 w 154"/>
                <a:gd name="T35" fmla="*/ 76 h 154"/>
                <a:gd name="T36" fmla="*/ 1 w 154"/>
                <a:gd name="T37" fmla="*/ 61 h 154"/>
                <a:gd name="T38" fmla="*/ 6 w 154"/>
                <a:gd name="T39" fmla="*/ 47 h 154"/>
                <a:gd name="T40" fmla="*/ 13 w 154"/>
                <a:gd name="T41" fmla="*/ 34 h 154"/>
                <a:gd name="T42" fmla="*/ 23 w 154"/>
                <a:gd name="T43" fmla="*/ 23 h 154"/>
                <a:gd name="T44" fmla="*/ 35 w 154"/>
                <a:gd name="T45" fmla="*/ 13 h 154"/>
                <a:gd name="T46" fmla="*/ 47 w 154"/>
                <a:gd name="T47" fmla="*/ 5 h 154"/>
                <a:gd name="T48" fmla="*/ 62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7 w 154"/>
                <a:gd name="T61" fmla="*/ 28 h 154"/>
                <a:gd name="T62" fmla="*/ 145 w 154"/>
                <a:gd name="T63" fmla="*/ 40 h 154"/>
                <a:gd name="T64" fmla="*/ 150 w 154"/>
                <a:gd name="T65" fmla="*/ 53 h 154"/>
                <a:gd name="T66" fmla="*/ 154 w 154"/>
                <a:gd name="T67" fmla="*/ 69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0" y="99"/>
                  </a:lnTo>
                  <a:lnTo>
                    <a:pt x="148" y="107"/>
                  </a:lnTo>
                  <a:lnTo>
                    <a:pt x="145" y="114"/>
                  </a:lnTo>
                  <a:lnTo>
                    <a:pt x="141" y="120"/>
                  </a:lnTo>
                  <a:lnTo>
                    <a:pt x="137"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5"/>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3" y="23"/>
                  </a:lnTo>
                  <a:lnTo>
                    <a:pt x="28" y="17"/>
                  </a:lnTo>
                  <a:lnTo>
                    <a:pt x="35"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3"/>
                  </a:lnTo>
                  <a:lnTo>
                    <a:pt x="126" y="17"/>
                  </a:lnTo>
                  <a:lnTo>
                    <a:pt x="132" y="23"/>
                  </a:lnTo>
                  <a:lnTo>
                    <a:pt x="137" y="28"/>
                  </a:lnTo>
                  <a:lnTo>
                    <a:pt x="141" y="34"/>
                  </a:lnTo>
                  <a:lnTo>
                    <a:pt x="145" y="40"/>
                  </a:lnTo>
                  <a:lnTo>
                    <a:pt x="148" y="47"/>
                  </a:lnTo>
                  <a:lnTo>
                    <a:pt x="150" y="53"/>
                  </a:lnTo>
                  <a:lnTo>
                    <a:pt x="153" y="61"/>
                  </a:lnTo>
                  <a:lnTo>
                    <a:pt x="154" y="69"/>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1" name="Freeform 2213">
              <a:extLst>
                <a:ext uri="{FF2B5EF4-FFF2-40B4-BE49-F238E27FC236}">
                  <a16:creationId xmlns:a16="http://schemas.microsoft.com/office/drawing/2014/main" id="{A265F523-A765-4E0A-9847-859825B5D8DD}"/>
                </a:ext>
              </a:extLst>
            </p:cNvPr>
            <p:cNvSpPr>
              <a:spLocks/>
            </p:cNvSpPr>
            <p:nvPr/>
          </p:nvSpPr>
          <p:spPr bwMode="auto">
            <a:xfrm>
              <a:off x="5935663" y="5137150"/>
              <a:ext cx="49213" cy="49213"/>
            </a:xfrm>
            <a:custGeom>
              <a:avLst/>
              <a:gdLst>
                <a:gd name="T0" fmla="*/ 154 w 154"/>
                <a:gd name="T1" fmla="*/ 76 h 153"/>
                <a:gd name="T2" fmla="*/ 153 w 154"/>
                <a:gd name="T3" fmla="*/ 91 h 153"/>
                <a:gd name="T4" fmla="*/ 148 w 154"/>
                <a:gd name="T5" fmla="*/ 106 h 153"/>
                <a:gd name="T6" fmla="*/ 141 w 154"/>
                <a:gd name="T7" fmla="*/ 119 h 153"/>
                <a:gd name="T8" fmla="*/ 132 w 154"/>
                <a:gd name="T9" fmla="*/ 130 h 153"/>
                <a:gd name="T10" fmla="*/ 120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3 w 154"/>
                <a:gd name="T43" fmla="*/ 21 h 153"/>
                <a:gd name="T44" fmla="*/ 35 w 154"/>
                <a:gd name="T45" fmla="*/ 12 h 153"/>
                <a:gd name="T46" fmla="*/ 47 w 154"/>
                <a:gd name="T47" fmla="*/ 5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0" y="99"/>
                  </a:lnTo>
                  <a:lnTo>
                    <a:pt x="148" y="106"/>
                  </a:lnTo>
                  <a:lnTo>
                    <a:pt x="145" y="113"/>
                  </a:lnTo>
                  <a:lnTo>
                    <a:pt x="141" y="119"/>
                  </a:lnTo>
                  <a:lnTo>
                    <a:pt x="137" y="126"/>
                  </a:lnTo>
                  <a:lnTo>
                    <a:pt x="132" y="130"/>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7" y="27"/>
                  </a:lnTo>
                  <a:lnTo>
                    <a:pt x="141" y="33"/>
                  </a:lnTo>
                  <a:lnTo>
                    <a:pt x="145" y="40"/>
                  </a:lnTo>
                  <a:lnTo>
                    <a:pt x="148" y="47"/>
                  </a:lnTo>
                  <a:lnTo>
                    <a:pt x="150" y="54"/>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2" name="Freeform 2214">
              <a:extLst>
                <a:ext uri="{FF2B5EF4-FFF2-40B4-BE49-F238E27FC236}">
                  <a16:creationId xmlns:a16="http://schemas.microsoft.com/office/drawing/2014/main" id="{2CEB9BC0-21A6-467A-98C2-8271CA27739D}"/>
                </a:ext>
              </a:extLst>
            </p:cNvPr>
            <p:cNvSpPr>
              <a:spLocks/>
            </p:cNvSpPr>
            <p:nvPr/>
          </p:nvSpPr>
          <p:spPr bwMode="auto">
            <a:xfrm>
              <a:off x="6005513" y="5065713"/>
              <a:ext cx="49213" cy="49213"/>
            </a:xfrm>
            <a:custGeom>
              <a:avLst/>
              <a:gdLst>
                <a:gd name="T0" fmla="*/ 154 w 154"/>
                <a:gd name="T1" fmla="*/ 76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6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7 w 154"/>
                <a:gd name="T25" fmla="*/ 136 h 154"/>
                <a:gd name="T26" fmla="*/ 17 w 154"/>
                <a:gd name="T27" fmla="*/ 125 h 154"/>
                <a:gd name="T28" fmla="*/ 9 w 154"/>
                <a:gd name="T29" fmla="*/ 114 h 154"/>
                <a:gd name="T30" fmla="*/ 3 w 154"/>
                <a:gd name="T31" fmla="*/ 99 h 154"/>
                <a:gd name="T32" fmla="*/ 0 w 154"/>
                <a:gd name="T33" fmla="*/ 84 h 154"/>
                <a:gd name="T34" fmla="*/ 0 w 154"/>
                <a:gd name="T35" fmla="*/ 76 h 154"/>
                <a:gd name="T36" fmla="*/ 1 w 154"/>
                <a:gd name="T37" fmla="*/ 61 h 154"/>
                <a:gd name="T38" fmla="*/ 6 w 154"/>
                <a:gd name="T39" fmla="*/ 47 h 154"/>
                <a:gd name="T40" fmla="*/ 12 w 154"/>
                <a:gd name="T41" fmla="*/ 34 h 154"/>
                <a:gd name="T42" fmla="*/ 23 w 154"/>
                <a:gd name="T43" fmla="*/ 23 h 154"/>
                <a:gd name="T44" fmla="*/ 34 w 154"/>
                <a:gd name="T45" fmla="*/ 13 h 154"/>
                <a:gd name="T46" fmla="*/ 47 w 154"/>
                <a:gd name="T47" fmla="*/ 5 h 154"/>
                <a:gd name="T48" fmla="*/ 62 w 154"/>
                <a:gd name="T49" fmla="*/ 1 h 154"/>
                <a:gd name="T50" fmla="*/ 77 w 154"/>
                <a:gd name="T51" fmla="*/ 0 h 154"/>
                <a:gd name="T52" fmla="*/ 85 w 154"/>
                <a:gd name="T53" fmla="*/ 0 h 154"/>
                <a:gd name="T54" fmla="*/ 99 w 154"/>
                <a:gd name="T55" fmla="*/ 3 h 154"/>
                <a:gd name="T56" fmla="*/ 113 w 154"/>
                <a:gd name="T57" fmla="*/ 9 h 154"/>
                <a:gd name="T58" fmla="*/ 126 w 154"/>
                <a:gd name="T59" fmla="*/ 17 h 154"/>
                <a:gd name="T60" fmla="*/ 136 w 154"/>
                <a:gd name="T61" fmla="*/ 28 h 154"/>
                <a:gd name="T62" fmla="*/ 144 w 154"/>
                <a:gd name="T63" fmla="*/ 40 h 154"/>
                <a:gd name="T64" fmla="*/ 151 w 154"/>
                <a:gd name="T65" fmla="*/ 53 h 154"/>
                <a:gd name="T66" fmla="*/ 153 w 154"/>
                <a:gd name="T67" fmla="*/ 69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8" y="107"/>
                  </a:lnTo>
                  <a:lnTo>
                    <a:pt x="144" y="114"/>
                  </a:lnTo>
                  <a:lnTo>
                    <a:pt x="141" y="120"/>
                  </a:lnTo>
                  <a:lnTo>
                    <a:pt x="136" y="125"/>
                  </a:lnTo>
                  <a:lnTo>
                    <a:pt x="132" y="131"/>
                  </a:lnTo>
                  <a:lnTo>
                    <a:pt x="126" y="136"/>
                  </a:lnTo>
                  <a:lnTo>
                    <a:pt x="120" y="140"/>
                  </a:lnTo>
                  <a:lnTo>
                    <a:pt x="113" y="145"/>
                  </a:lnTo>
                  <a:lnTo>
                    <a:pt x="106" y="147"/>
                  </a:lnTo>
                  <a:lnTo>
                    <a:pt x="99" y="151"/>
                  </a:lnTo>
                  <a:lnTo>
                    <a:pt x="93" y="152"/>
                  </a:lnTo>
                  <a:lnTo>
                    <a:pt x="85" y="153"/>
                  </a:lnTo>
                  <a:lnTo>
                    <a:pt x="77" y="154"/>
                  </a:lnTo>
                  <a:lnTo>
                    <a:pt x="77" y="154"/>
                  </a:lnTo>
                  <a:lnTo>
                    <a:pt x="69" y="153"/>
                  </a:lnTo>
                  <a:lnTo>
                    <a:pt x="62" y="152"/>
                  </a:lnTo>
                  <a:lnTo>
                    <a:pt x="54" y="151"/>
                  </a:lnTo>
                  <a:lnTo>
                    <a:pt x="47" y="147"/>
                  </a:lnTo>
                  <a:lnTo>
                    <a:pt x="40" y="145"/>
                  </a:lnTo>
                  <a:lnTo>
                    <a:pt x="34" y="140"/>
                  </a:lnTo>
                  <a:lnTo>
                    <a:pt x="27" y="136"/>
                  </a:lnTo>
                  <a:lnTo>
                    <a:pt x="23" y="131"/>
                  </a:lnTo>
                  <a:lnTo>
                    <a:pt x="17" y="125"/>
                  </a:lnTo>
                  <a:lnTo>
                    <a:pt x="12" y="120"/>
                  </a:lnTo>
                  <a:lnTo>
                    <a:pt x="9" y="114"/>
                  </a:lnTo>
                  <a:lnTo>
                    <a:pt x="6" y="107"/>
                  </a:lnTo>
                  <a:lnTo>
                    <a:pt x="3" y="99"/>
                  </a:lnTo>
                  <a:lnTo>
                    <a:pt x="1" y="92"/>
                  </a:lnTo>
                  <a:lnTo>
                    <a:pt x="0" y="84"/>
                  </a:lnTo>
                  <a:lnTo>
                    <a:pt x="0" y="76"/>
                  </a:lnTo>
                  <a:lnTo>
                    <a:pt x="0" y="76"/>
                  </a:lnTo>
                  <a:lnTo>
                    <a:pt x="0" y="69"/>
                  </a:lnTo>
                  <a:lnTo>
                    <a:pt x="1" y="61"/>
                  </a:lnTo>
                  <a:lnTo>
                    <a:pt x="3" y="53"/>
                  </a:lnTo>
                  <a:lnTo>
                    <a:pt x="6" y="47"/>
                  </a:lnTo>
                  <a:lnTo>
                    <a:pt x="9" y="40"/>
                  </a:lnTo>
                  <a:lnTo>
                    <a:pt x="12" y="34"/>
                  </a:lnTo>
                  <a:lnTo>
                    <a:pt x="17" y="28"/>
                  </a:lnTo>
                  <a:lnTo>
                    <a:pt x="23" y="23"/>
                  </a:lnTo>
                  <a:lnTo>
                    <a:pt x="27" y="17"/>
                  </a:lnTo>
                  <a:lnTo>
                    <a:pt x="34" y="13"/>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3"/>
                  </a:lnTo>
                  <a:lnTo>
                    <a:pt x="126" y="17"/>
                  </a:lnTo>
                  <a:lnTo>
                    <a:pt x="132" y="23"/>
                  </a:lnTo>
                  <a:lnTo>
                    <a:pt x="136" y="28"/>
                  </a:lnTo>
                  <a:lnTo>
                    <a:pt x="141" y="34"/>
                  </a:lnTo>
                  <a:lnTo>
                    <a:pt x="144" y="40"/>
                  </a:lnTo>
                  <a:lnTo>
                    <a:pt x="148" y="47"/>
                  </a:lnTo>
                  <a:lnTo>
                    <a:pt x="151" y="53"/>
                  </a:lnTo>
                  <a:lnTo>
                    <a:pt x="152" y="61"/>
                  </a:lnTo>
                  <a:lnTo>
                    <a:pt x="153" y="69"/>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3" name="Freeform 2216">
              <a:extLst>
                <a:ext uri="{FF2B5EF4-FFF2-40B4-BE49-F238E27FC236}">
                  <a16:creationId xmlns:a16="http://schemas.microsoft.com/office/drawing/2014/main" id="{C06AD319-B325-4234-AFA9-B3619BAC42FB}"/>
                </a:ext>
              </a:extLst>
            </p:cNvPr>
            <p:cNvSpPr>
              <a:spLocks/>
            </p:cNvSpPr>
            <p:nvPr/>
          </p:nvSpPr>
          <p:spPr bwMode="auto">
            <a:xfrm>
              <a:off x="6005513" y="5137151"/>
              <a:ext cx="49213" cy="49213"/>
            </a:xfrm>
            <a:custGeom>
              <a:avLst/>
              <a:gdLst>
                <a:gd name="T0" fmla="*/ 154 w 154"/>
                <a:gd name="T1" fmla="*/ 76 h 153"/>
                <a:gd name="T2" fmla="*/ 152 w 154"/>
                <a:gd name="T3" fmla="*/ 91 h 153"/>
                <a:gd name="T4" fmla="*/ 148 w 154"/>
                <a:gd name="T5" fmla="*/ 106 h 153"/>
                <a:gd name="T6" fmla="*/ 141 w 154"/>
                <a:gd name="T7" fmla="*/ 119 h 153"/>
                <a:gd name="T8" fmla="*/ 132 w 154"/>
                <a:gd name="T9" fmla="*/ 130 h 153"/>
                <a:gd name="T10" fmla="*/ 120 w 154"/>
                <a:gd name="T11" fmla="*/ 140 h 153"/>
                <a:gd name="T12" fmla="*/ 106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6 w 154"/>
                <a:gd name="T39" fmla="*/ 47 h 153"/>
                <a:gd name="T40" fmla="*/ 12 w 154"/>
                <a:gd name="T41" fmla="*/ 33 h 153"/>
                <a:gd name="T42" fmla="*/ 23 w 154"/>
                <a:gd name="T43" fmla="*/ 21 h 153"/>
                <a:gd name="T44" fmla="*/ 34 w 154"/>
                <a:gd name="T45" fmla="*/ 12 h 153"/>
                <a:gd name="T46" fmla="*/ 47 w 154"/>
                <a:gd name="T47" fmla="*/ 5 h 153"/>
                <a:gd name="T48" fmla="*/ 62 w 154"/>
                <a:gd name="T49" fmla="*/ 1 h 153"/>
                <a:gd name="T50" fmla="*/ 77 w 154"/>
                <a:gd name="T51" fmla="*/ 0 h 153"/>
                <a:gd name="T52" fmla="*/ 85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1"/>
                  </a:lnTo>
                  <a:lnTo>
                    <a:pt x="151" y="99"/>
                  </a:lnTo>
                  <a:lnTo>
                    <a:pt x="148" y="106"/>
                  </a:lnTo>
                  <a:lnTo>
                    <a:pt x="144" y="113"/>
                  </a:lnTo>
                  <a:lnTo>
                    <a:pt x="141" y="119"/>
                  </a:lnTo>
                  <a:lnTo>
                    <a:pt x="136" y="126"/>
                  </a:lnTo>
                  <a:lnTo>
                    <a:pt x="132" y="130"/>
                  </a:lnTo>
                  <a:lnTo>
                    <a:pt x="126" y="136"/>
                  </a:lnTo>
                  <a:lnTo>
                    <a:pt x="120" y="140"/>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0"/>
                  </a:lnTo>
                  <a:lnTo>
                    <a:pt x="27" y="136"/>
                  </a:lnTo>
                  <a:lnTo>
                    <a:pt x="23" y="130"/>
                  </a:lnTo>
                  <a:lnTo>
                    <a:pt x="17" y="126"/>
                  </a:lnTo>
                  <a:lnTo>
                    <a:pt x="12" y="119"/>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2" y="33"/>
                  </a:lnTo>
                  <a:lnTo>
                    <a:pt x="17" y="27"/>
                  </a:lnTo>
                  <a:lnTo>
                    <a:pt x="23" y="21"/>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2" y="21"/>
                  </a:lnTo>
                  <a:lnTo>
                    <a:pt x="136" y="27"/>
                  </a:lnTo>
                  <a:lnTo>
                    <a:pt x="141" y="33"/>
                  </a:lnTo>
                  <a:lnTo>
                    <a:pt x="144" y="40"/>
                  </a:lnTo>
                  <a:lnTo>
                    <a:pt x="148" y="47"/>
                  </a:lnTo>
                  <a:lnTo>
                    <a:pt x="151" y="54"/>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4" name="Freeform 2217">
              <a:extLst>
                <a:ext uri="{FF2B5EF4-FFF2-40B4-BE49-F238E27FC236}">
                  <a16:creationId xmlns:a16="http://schemas.microsoft.com/office/drawing/2014/main" id="{7F7ECA11-E8D1-4D66-826A-BF04695EB2A3}"/>
                </a:ext>
              </a:extLst>
            </p:cNvPr>
            <p:cNvSpPr>
              <a:spLocks/>
            </p:cNvSpPr>
            <p:nvPr/>
          </p:nvSpPr>
          <p:spPr bwMode="auto">
            <a:xfrm>
              <a:off x="6075363" y="5065713"/>
              <a:ext cx="49213" cy="49213"/>
            </a:xfrm>
            <a:custGeom>
              <a:avLst/>
              <a:gdLst>
                <a:gd name="T0" fmla="*/ 153 w 153"/>
                <a:gd name="T1" fmla="*/ 76 h 154"/>
                <a:gd name="T2" fmla="*/ 152 w 153"/>
                <a:gd name="T3" fmla="*/ 92 h 154"/>
                <a:gd name="T4" fmla="*/ 147 w 153"/>
                <a:gd name="T5" fmla="*/ 107 h 154"/>
                <a:gd name="T6" fmla="*/ 141 w 153"/>
                <a:gd name="T7" fmla="*/ 120 h 154"/>
                <a:gd name="T8" fmla="*/ 131 w 153"/>
                <a:gd name="T9" fmla="*/ 131 h 154"/>
                <a:gd name="T10" fmla="*/ 120 w 153"/>
                <a:gd name="T11" fmla="*/ 140 h 154"/>
                <a:gd name="T12" fmla="*/ 106 w 153"/>
                <a:gd name="T13" fmla="*/ 147 h 154"/>
                <a:gd name="T14" fmla="*/ 92 w 153"/>
                <a:gd name="T15" fmla="*/ 152 h 154"/>
                <a:gd name="T16" fmla="*/ 76 w 153"/>
                <a:gd name="T17" fmla="*/ 154 h 154"/>
                <a:gd name="T18" fmla="*/ 68 w 153"/>
                <a:gd name="T19" fmla="*/ 153 h 154"/>
                <a:gd name="T20" fmla="*/ 54 w 153"/>
                <a:gd name="T21" fmla="*/ 151 h 154"/>
                <a:gd name="T22" fmla="*/ 40 w 153"/>
                <a:gd name="T23" fmla="*/ 145 h 154"/>
                <a:gd name="T24" fmla="*/ 27 w 153"/>
                <a:gd name="T25" fmla="*/ 136 h 154"/>
                <a:gd name="T26" fmla="*/ 17 w 153"/>
                <a:gd name="T27" fmla="*/ 125 h 154"/>
                <a:gd name="T28" fmla="*/ 9 w 153"/>
                <a:gd name="T29" fmla="*/ 114 h 154"/>
                <a:gd name="T30" fmla="*/ 3 w 153"/>
                <a:gd name="T31" fmla="*/ 99 h 154"/>
                <a:gd name="T32" fmla="*/ 0 w 153"/>
                <a:gd name="T33" fmla="*/ 84 h 154"/>
                <a:gd name="T34" fmla="*/ 0 w 153"/>
                <a:gd name="T35" fmla="*/ 76 h 154"/>
                <a:gd name="T36" fmla="*/ 1 w 153"/>
                <a:gd name="T37" fmla="*/ 61 h 154"/>
                <a:gd name="T38" fmla="*/ 5 w 153"/>
                <a:gd name="T39" fmla="*/ 47 h 154"/>
                <a:gd name="T40" fmla="*/ 12 w 153"/>
                <a:gd name="T41" fmla="*/ 34 h 154"/>
                <a:gd name="T42" fmla="*/ 22 w 153"/>
                <a:gd name="T43" fmla="*/ 23 h 154"/>
                <a:gd name="T44" fmla="*/ 33 w 153"/>
                <a:gd name="T45" fmla="*/ 13 h 154"/>
                <a:gd name="T46" fmla="*/ 47 w 153"/>
                <a:gd name="T47" fmla="*/ 5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3 h 154"/>
                <a:gd name="T66" fmla="*/ 153 w 153"/>
                <a:gd name="T67" fmla="*/ 69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7"/>
                  </a:lnTo>
                  <a:lnTo>
                    <a:pt x="144" y="114"/>
                  </a:lnTo>
                  <a:lnTo>
                    <a:pt x="141" y="120"/>
                  </a:lnTo>
                  <a:lnTo>
                    <a:pt x="136" y="125"/>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0" y="152"/>
                  </a:lnTo>
                  <a:lnTo>
                    <a:pt x="54" y="151"/>
                  </a:lnTo>
                  <a:lnTo>
                    <a:pt x="47" y="147"/>
                  </a:lnTo>
                  <a:lnTo>
                    <a:pt x="40" y="145"/>
                  </a:lnTo>
                  <a:lnTo>
                    <a:pt x="33" y="140"/>
                  </a:lnTo>
                  <a:lnTo>
                    <a:pt x="27" y="136"/>
                  </a:lnTo>
                  <a:lnTo>
                    <a:pt x="22" y="131"/>
                  </a:lnTo>
                  <a:lnTo>
                    <a:pt x="17" y="125"/>
                  </a:lnTo>
                  <a:lnTo>
                    <a:pt x="12" y="120"/>
                  </a:lnTo>
                  <a:lnTo>
                    <a:pt x="9" y="114"/>
                  </a:lnTo>
                  <a:lnTo>
                    <a:pt x="5" y="107"/>
                  </a:lnTo>
                  <a:lnTo>
                    <a:pt x="3" y="99"/>
                  </a:lnTo>
                  <a:lnTo>
                    <a:pt x="1" y="92"/>
                  </a:lnTo>
                  <a:lnTo>
                    <a:pt x="0" y="84"/>
                  </a:lnTo>
                  <a:lnTo>
                    <a:pt x="0" y="76"/>
                  </a:lnTo>
                  <a:lnTo>
                    <a:pt x="0" y="76"/>
                  </a:lnTo>
                  <a:lnTo>
                    <a:pt x="0" y="69"/>
                  </a:lnTo>
                  <a:lnTo>
                    <a:pt x="1" y="61"/>
                  </a:lnTo>
                  <a:lnTo>
                    <a:pt x="3" y="53"/>
                  </a:lnTo>
                  <a:lnTo>
                    <a:pt x="5" y="47"/>
                  </a:lnTo>
                  <a:lnTo>
                    <a:pt x="9" y="40"/>
                  </a:lnTo>
                  <a:lnTo>
                    <a:pt x="12" y="34"/>
                  </a:lnTo>
                  <a:lnTo>
                    <a:pt x="17" y="28"/>
                  </a:lnTo>
                  <a:lnTo>
                    <a:pt x="22" y="23"/>
                  </a:lnTo>
                  <a:lnTo>
                    <a:pt x="27" y="17"/>
                  </a:lnTo>
                  <a:lnTo>
                    <a:pt x="33" y="13"/>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3"/>
                  </a:lnTo>
                  <a:lnTo>
                    <a:pt x="126" y="17"/>
                  </a:lnTo>
                  <a:lnTo>
                    <a:pt x="131" y="23"/>
                  </a:lnTo>
                  <a:lnTo>
                    <a:pt x="136" y="28"/>
                  </a:lnTo>
                  <a:lnTo>
                    <a:pt x="141" y="34"/>
                  </a:lnTo>
                  <a:lnTo>
                    <a:pt x="144" y="40"/>
                  </a:lnTo>
                  <a:lnTo>
                    <a:pt x="147" y="47"/>
                  </a:lnTo>
                  <a:lnTo>
                    <a:pt x="150" y="53"/>
                  </a:lnTo>
                  <a:lnTo>
                    <a:pt x="152" y="61"/>
                  </a:lnTo>
                  <a:lnTo>
                    <a:pt x="153" y="69"/>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5" name="Freeform 2218">
              <a:extLst>
                <a:ext uri="{FF2B5EF4-FFF2-40B4-BE49-F238E27FC236}">
                  <a16:creationId xmlns:a16="http://schemas.microsoft.com/office/drawing/2014/main" id="{A1CAD0D0-6C6E-45A4-AE04-AACAC520B3D2}"/>
                </a:ext>
              </a:extLst>
            </p:cNvPr>
            <p:cNvSpPr>
              <a:spLocks/>
            </p:cNvSpPr>
            <p:nvPr/>
          </p:nvSpPr>
          <p:spPr bwMode="auto">
            <a:xfrm>
              <a:off x="6075363" y="5137151"/>
              <a:ext cx="49213" cy="49213"/>
            </a:xfrm>
            <a:custGeom>
              <a:avLst/>
              <a:gdLst>
                <a:gd name="T0" fmla="*/ 153 w 153"/>
                <a:gd name="T1" fmla="*/ 76 h 153"/>
                <a:gd name="T2" fmla="*/ 152 w 153"/>
                <a:gd name="T3" fmla="*/ 91 h 153"/>
                <a:gd name="T4" fmla="*/ 147 w 153"/>
                <a:gd name="T5" fmla="*/ 106 h 153"/>
                <a:gd name="T6" fmla="*/ 141 w 153"/>
                <a:gd name="T7" fmla="*/ 119 h 153"/>
                <a:gd name="T8" fmla="*/ 131 w 153"/>
                <a:gd name="T9" fmla="*/ 130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2 w 153"/>
                <a:gd name="T43" fmla="*/ 21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7" y="106"/>
                  </a:lnTo>
                  <a:lnTo>
                    <a:pt x="144" y="113"/>
                  </a:lnTo>
                  <a:lnTo>
                    <a:pt x="141" y="119"/>
                  </a:lnTo>
                  <a:lnTo>
                    <a:pt x="136" y="126"/>
                  </a:lnTo>
                  <a:lnTo>
                    <a:pt x="131" y="130"/>
                  </a:lnTo>
                  <a:lnTo>
                    <a:pt x="126" y="136"/>
                  </a:lnTo>
                  <a:lnTo>
                    <a:pt x="120" y="140"/>
                  </a:lnTo>
                  <a:lnTo>
                    <a:pt x="113" y="144"/>
                  </a:lnTo>
                  <a:lnTo>
                    <a:pt x="106" y="147"/>
                  </a:lnTo>
                  <a:lnTo>
                    <a:pt x="99" y="150"/>
                  </a:lnTo>
                  <a:lnTo>
                    <a:pt x="92" y="152"/>
                  </a:lnTo>
                  <a:lnTo>
                    <a:pt x="84" y="153"/>
                  </a:lnTo>
                  <a:lnTo>
                    <a:pt x="76" y="153"/>
                  </a:lnTo>
                  <a:lnTo>
                    <a:pt x="76" y="153"/>
                  </a:lnTo>
                  <a:lnTo>
                    <a:pt x="68" y="153"/>
                  </a:lnTo>
                  <a:lnTo>
                    <a:pt x="60" y="152"/>
                  </a:lnTo>
                  <a:lnTo>
                    <a:pt x="54" y="150"/>
                  </a:lnTo>
                  <a:lnTo>
                    <a:pt x="47" y="147"/>
                  </a:lnTo>
                  <a:lnTo>
                    <a:pt x="40" y="144"/>
                  </a:lnTo>
                  <a:lnTo>
                    <a:pt x="33" y="140"/>
                  </a:lnTo>
                  <a:lnTo>
                    <a:pt x="27" y="136"/>
                  </a:lnTo>
                  <a:lnTo>
                    <a:pt x="22" y="130"/>
                  </a:lnTo>
                  <a:lnTo>
                    <a:pt x="17" y="126"/>
                  </a:lnTo>
                  <a:lnTo>
                    <a:pt x="12" y="119"/>
                  </a:lnTo>
                  <a:lnTo>
                    <a:pt x="9" y="113"/>
                  </a:lnTo>
                  <a:lnTo>
                    <a:pt x="5" y="106"/>
                  </a:lnTo>
                  <a:lnTo>
                    <a:pt x="3" y="99"/>
                  </a:lnTo>
                  <a:lnTo>
                    <a:pt x="1" y="91"/>
                  </a:lnTo>
                  <a:lnTo>
                    <a:pt x="0" y="84"/>
                  </a:lnTo>
                  <a:lnTo>
                    <a:pt x="0" y="76"/>
                  </a:lnTo>
                  <a:lnTo>
                    <a:pt x="0" y="76"/>
                  </a:lnTo>
                  <a:lnTo>
                    <a:pt x="0" y="68"/>
                  </a:lnTo>
                  <a:lnTo>
                    <a:pt x="1" y="60"/>
                  </a:lnTo>
                  <a:lnTo>
                    <a:pt x="3" y="54"/>
                  </a:lnTo>
                  <a:lnTo>
                    <a:pt x="5" y="47"/>
                  </a:lnTo>
                  <a:lnTo>
                    <a:pt x="9" y="40"/>
                  </a:lnTo>
                  <a:lnTo>
                    <a:pt x="12" y="33"/>
                  </a:lnTo>
                  <a:lnTo>
                    <a:pt x="17" y="27"/>
                  </a:lnTo>
                  <a:lnTo>
                    <a:pt x="22" y="21"/>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7"/>
                  </a:lnTo>
                  <a:lnTo>
                    <a:pt x="150"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6" name="Freeform 2219">
              <a:extLst>
                <a:ext uri="{FF2B5EF4-FFF2-40B4-BE49-F238E27FC236}">
                  <a16:creationId xmlns:a16="http://schemas.microsoft.com/office/drawing/2014/main" id="{7252D2A7-B3E0-4B4C-A711-DAD899B3D2A3}"/>
                </a:ext>
              </a:extLst>
            </p:cNvPr>
            <p:cNvSpPr>
              <a:spLocks/>
            </p:cNvSpPr>
            <p:nvPr/>
          </p:nvSpPr>
          <p:spPr bwMode="auto">
            <a:xfrm>
              <a:off x="5935663" y="5207001"/>
              <a:ext cx="49213" cy="49213"/>
            </a:xfrm>
            <a:custGeom>
              <a:avLst/>
              <a:gdLst>
                <a:gd name="T0" fmla="*/ 154 w 154"/>
                <a:gd name="T1" fmla="*/ 76 h 154"/>
                <a:gd name="T2" fmla="*/ 153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4 h 154"/>
                <a:gd name="T24" fmla="*/ 28 w 154"/>
                <a:gd name="T25" fmla="*/ 136 h 154"/>
                <a:gd name="T26" fmla="*/ 17 w 154"/>
                <a:gd name="T27" fmla="*/ 126 h 154"/>
                <a:gd name="T28" fmla="*/ 9 w 154"/>
                <a:gd name="T29" fmla="*/ 113 h 154"/>
                <a:gd name="T30" fmla="*/ 4 w 154"/>
                <a:gd name="T31" fmla="*/ 99 h 154"/>
                <a:gd name="T32" fmla="*/ 0 w 154"/>
                <a:gd name="T33" fmla="*/ 84 h 154"/>
                <a:gd name="T34" fmla="*/ 0 w 154"/>
                <a:gd name="T35" fmla="*/ 76 h 154"/>
                <a:gd name="T36" fmla="*/ 1 w 154"/>
                <a:gd name="T37" fmla="*/ 62 h 154"/>
                <a:gd name="T38" fmla="*/ 6 w 154"/>
                <a:gd name="T39" fmla="*/ 47 h 154"/>
                <a:gd name="T40" fmla="*/ 13 w 154"/>
                <a:gd name="T41" fmla="*/ 34 h 154"/>
                <a:gd name="T42" fmla="*/ 23 w 154"/>
                <a:gd name="T43" fmla="*/ 23 h 154"/>
                <a:gd name="T44" fmla="*/ 35 w 154"/>
                <a:gd name="T45" fmla="*/ 12 h 154"/>
                <a:gd name="T46" fmla="*/ 47 w 154"/>
                <a:gd name="T47" fmla="*/ 5 h 154"/>
                <a:gd name="T48" fmla="*/ 62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7 w 154"/>
                <a:gd name="T61" fmla="*/ 27 h 154"/>
                <a:gd name="T62" fmla="*/ 145 w 154"/>
                <a:gd name="T63" fmla="*/ 40 h 154"/>
                <a:gd name="T64" fmla="*/ 150 w 154"/>
                <a:gd name="T65" fmla="*/ 54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0" y="99"/>
                  </a:lnTo>
                  <a:lnTo>
                    <a:pt x="148" y="107"/>
                  </a:lnTo>
                  <a:lnTo>
                    <a:pt x="145" y="113"/>
                  </a:lnTo>
                  <a:lnTo>
                    <a:pt x="141" y="120"/>
                  </a:lnTo>
                  <a:lnTo>
                    <a:pt x="137" y="126"/>
                  </a:lnTo>
                  <a:lnTo>
                    <a:pt x="132" y="131"/>
                  </a:lnTo>
                  <a:lnTo>
                    <a:pt x="126" y="136"/>
                  </a:lnTo>
                  <a:lnTo>
                    <a:pt x="120" y="140"/>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0"/>
                  </a:lnTo>
                  <a:lnTo>
                    <a:pt x="28" y="136"/>
                  </a:lnTo>
                  <a:lnTo>
                    <a:pt x="23" y="131"/>
                  </a:lnTo>
                  <a:lnTo>
                    <a:pt x="17" y="126"/>
                  </a:lnTo>
                  <a:lnTo>
                    <a:pt x="13" y="120"/>
                  </a:lnTo>
                  <a:lnTo>
                    <a:pt x="9" y="113"/>
                  </a:lnTo>
                  <a:lnTo>
                    <a:pt x="6" y="107"/>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3" y="23"/>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3"/>
                  </a:lnTo>
                  <a:lnTo>
                    <a:pt x="137" y="27"/>
                  </a:lnTo>
                  <a:lnTo>
                    <a:pt x="141" y="34"/>
                  </a:lnTo>
                  <a:lnTo>
                    <a:pt x="145" y="40"/>
                  </a:lnTo>
                  <a:lnTo>
                    <a:pt x="148" y="47"/>
                  </a:lnTo>
                  <a:lnTo>
                    <a:pt x="150" y="54"/>
                  </a:lnTo>
                  <a:lnTo>
                    <a:pt x="153" y="62"/>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7" name="Freeform 2220">
              <a:extLst>
                <a:ext uri="{FF2B5EF4-FFF2-40B4-BE49-F238E27FC236}">
                  <a16:creationId xmlns:a16="http://schemas.microsoft.com/office/drawing/2014/main" id="{8B57DFA2-BC8D-479F-940B-2F88CC564612}"/>
                </a:ext>
              </a:extLst>
            </p:cNvPr>
            <p:cNvSpPr>
              <a:spLocks/>
            </p:cNvSpPr>
            <p:nvPr/>
          </p:nvSpPr>
          <p:spPr bwMode="auto">
            <a:xfrm>
              <a:off x="6005513" y="5207001"/>
              <a:ext cx="49213" cy="49213"/>
            </a:xfrm>
            <a:custGeom>
              <a:avLst/>
              <a:gdLst>
                <a:gd name="T0" fmla="*/ 154 w 154"/>
                <a:gd name="T1" fmla="*/ 76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6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4 h 154"/>
                <a:gd name="T24" fmla="*/ 27 w 154"/>
                <a:gd name="T25" fmla="*/ 136 h 154"/>
                <a:gd name="T26" fmla="*/ 17 w 154"/>
                <a:gd name="T27" fmla="*/ 126 h 154"/>
                <a:gd name="T28" fmla="*/ 9 w 154"/>
                <a:gd name="T29" fmla="*/ 113 h 154"/>
                <a:gd name="T30" fmla="*/ 3 w 154"/>
                <a:gd name="T31" fmla="*/ 99 h 154"/>
                <a:gd name="T32" fmla="*/ 0 w 154"/>
                <a:gd name="T33" fmla="*/ 84 h 154"/>
                <a:gd name="T34" fmla="*/ 0 w 154"/>
                <a:gd name="T35" fmla="*/ 76 h 154"/>
                <a:gd name="T36" fmla="*/ 1 w 154"/>
                <a:gd name="T37" fmla="*/ 62 h 154"/>
                <a:gd name="T38" fmla="*/ 6 w 154"/>
                <a:gd name="T39" fmla="*/ 47 h 154"/>
                <a:gd name="T40" fmla="*/ 12 w 154"/>
                <a:gd name="T41" fmla="*/ 34 h 154"/>
                <a:gd name="T42" fmla="*/ 23 w 154"/>
                <a:gd name="T43" fmla="*/ 23 h 154"/>
                <a:gd name="T44" fmla="*/ 34 w 154"/>
                <a:gd name="T45" fmla="*/ 12 h 154"/>
                <a:gd name="T46" fmla="*/ 47 w 154"/>
                <a:gd name="T47" fmla="*/ 5 h 154"/>
                <a:gd name="T48" fmla="*/ 62 w 154"/>
                <a:gd name="T49" fmla="*/ 1 h 154"/>
                <a:gd name="T50" fmla="*/ 77 w 154"/>
                <a:gd name="T51" fmla="*/ 0 h 154"/>
                <a:gd name="T52" fmla="*/ 85 w 154"/>
                <a:gd name="T53" fmla="*/ 0 h 154"/>
                <a:gd name="T54" fmla="*/ 99 w 154"/>
                <a:gd name="T55" fmla="*/ 3 h 154"/>
                <a:gd name="T56" fmla="*/ 113 w 154"/>
                <a:gd name="T57" fmla="*/ 9 h 154"/>
                <a:gd name="T58" fmla="*/ 126 w 154"/>
                <a:gd name="T59" fmla="*/ 17 h 154"/>
                <a:gd name="T60" fmla="*/ 136 w 154"/>
                <a:gd name="T61" fmla="*/ 27 h 154"/>
                <a:gd name="T62" fmla="*/ 144 w 154"/>
                <a:gd name="T63" fmla="*/ 40 h 154"/>
                <a:gd name="T64" fmla="*/ 151 w 154"/>
                <a:gd name="T65" fmla="*/ 54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8" y="107"/>
                  </a:lnTo>
                  <a:lnTo>
                    <a:pt x="144" y="113"/>
                  </a:lnTo>
                  <a:lnTo>
                    <a:pt x="141" y="120"/>
                  </a:lnTo>
                  <a:lnTo>
                    <a:pt x="136" y="126"/>
                  </a:lnTo>
                  <a:lnTo>
                    <a:pt x="132" y="131"/>
                  </a:lnTo>
                  <a:lnTo>
                    <a:pt x="126" y="136"/>
                  </a:lnTo>
                  <a:lnTo>
                    <a:pt x="120" y="140"/>
                  </a:lnTo>
                  <a:lnTo>
                    <a:pt x="113" y="144"/>
                  </a:lnTo>
                  <a:lnTo>
                    <a:pt x="106" y="147"/>
                  </a:lnTo>
                  <a:lnTo>
                    <a:pt x="99" y="151"/>
                  </a:lnTo>
                  <a:lnTo>
                    <a:pt x="93" y="152"/>
                  </a:lnTo>
                  <a:lnTo>
                    <a:pt x="85" y="153"/>
                  </a:lnTo>
                  <a:lnTo>
                    <a:pt x="77" y="154"/>
                  </a:lnTo>
                  <a:lnTo>
                    <a:pt x="77" y="154"/>
                  </a:lnTo>
                  <a:lnTo>
                    <a:pt x="69" y="153"/>
                  </a:lnTo>
                  <a:lnTo>
                    <a:pt x="62" y="152"/>
                  </a:lnTo>
                  <a:lnTo>
                    <a:pt x="54" y="151"/>
                  </a:lnTo>
                  <a:lnTo>
                    <a:pt x="47" y="147"/>
                  </a:lnTo>
                  <a:lnTo>
                    <a:pt x="40" y="144"/>
                  </a:lnTo>
                  <a:lnTo>
                    <a:pt x="34" y="140"/>
                  </a:lnTo>
                  <a:lnTo>
                    <a:pt x="27" y="136"/>
                  </a:lnTo>
                  <a:lnTo>
                    <a:pt x="23" y="131"/>
                  </a:lnTo>
                  <a:lnTo>
                    <a:pt x="17" y="126"/>
                  </a:lnTo>
                  <a:lnTo>
                    <a:pt x="12" y="120"/>
                  </a:lnTo>
                  <a:lnTo>
                    <a:pt x="9" y="113"/>
                  </a:lnTo>
                  <a:lnTo>
                    <a:pt x="6" y="107"/>
                  </a:lnTo>
                  <a:lnTo>
                    <a:pt x="3" y="99"/>
                  </a:lnTo>
                  <a:lnTo>
                    <a:pt x="1" y="92"/>
                  </a:lnTo>
                  <a:lnTo>
                    <a:pt x="0" y="84"/>
                  </a:lnTo>
                  <a:lnTo>
                    <a:pt x="0" y="76"/>
                  </a:lnTo>
                  <a:lnTo>
                    <a:pt x="0" y="76"/>
                  </a:lnTo>
                  <a:lnTo>
                    <a:pt x="0" y="68"/>
                  </a:lnTo>
                  <a:lnTo>
                    <a:pt x="1" y="62"/>
                  </a:lnTo>
                  <a:lnTo>
                    <a:pt x="3" y="54"/>
                  </a:lnTo>
                  <a:lnTo>
                    <a:pt x="6" y="47"/>
                  </a:lnTo>
                  <a:lnTo>
                    <a:pt x="9" y="40"/>
                  </a:lnTo>
                  <a:lnTo>
                    <a:pt x="12" y="34"/>
                  </a:lnTo>
                  <a:lnTo>
                    <a:pt x="17" y="27"/>
                  </a:lnTo>
                  <a:lnTo>
                    <a:pt x="23" y="23"/>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2" y="23"/>
                  </a:lnTo>
                  <a:lnTo>
                    <a:pt x="136" y="27"/>
                  </a:lnTo>
                  <a:lnTo>
                    <a:pt x="141" y="34"/>
                  </a:lnTo>
                  <a:lnTo>
                    <a:pt x="144" y="40"/>
                  </a:lnTo>
                  <a:lnTo>
                    <a:pt x="148" y="47"/>
                  </a:lnTo>
                  <a:lnTo>
                    <a:pt x="151" y="54"/>
                  </a:lnTo>
                  <a:lnTo>
                    <a:pt x="152" y="62"/>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8" name="Freeform 2221">
              <a:extLst>
                <a:ext uri="{FF2B5EF4-FFF2-40B4-BE49-F238E27FC236}">
                  <a16:creationId xmlns:a16="http://schemas.microsoft.com/office/drawing/2014/main" id="{A00D26F3-1010-408B-969A-5ACBE43C27F2}"/>
                </a:ext>
              </a:extLst>
            </p:cNvPr>
            <p:cNvSpPr>
              <a:spLocks/>
            </p:cNvSpPr>
            <p:nvPr/>
          </p:nvSpPr>
          <p:spPr bwMode="auto">
            <a:xfrm>
              <a:off x="6075363" y="5207001"/>
              <a:ext cx="49213" cy="49213"/>
            </a:xfrm>
            <a:custGeom>
              <a:avLst/>
              <a:gdLst>
                <a:gd name="T0" fmla="*/ 153 w 153"/>
                <a:gd name="T1" fmla="*/ 76 h 154"/>
                <a:gd name="T2" fmla="*/ 152 w 153"/>
                <a:gd name="T3" fmla="*/ 92 h 154"/>
                <a:gd name="T4" fmla="*/ 147 w 153"/>
                <a:gd name="T5" fmla="*/ 107 h 154"/>
                <a:gd name="T6" fmla="*/ 141 w 153"/>
                <a:gd name="T7" fmla="*/ 120 h 154"/>
                <a:gd name="T8" fmla="*/ 131 w 153"/>
                <a:gd name="T9" fmla="*/ 131 h 154"/>
                <a:gd name="T10" fmla="*/ 120 w 153"/>
                <a:gd name="T11" fmla="*/ 140 h 154"/>
                <a:gd name="T12" fmla="*/ 106 w 153"/>
                <a:gd name="T13" fmla="*/ 147 h 154"/>
                <a:gd name="T14" fmla="*/ 92 w 153"/>
                <a:gd name="T15" fmla="*/ 152 h 154"/>
                <a:gd name="T16" fmla="*/ 76 w 153"/>
                <a:gd name="T17" fmla="*/ 154 h 154"/>
                <a:gd name="T18" fmla="*/ 68 w 153"/>
                <a:gd name="T19" fmla="*/ 153 h 154"/>
                <a:gd name="T20" fmla="*/ 54 w 153"/>
                <a:gd name="T21" fmla="*/ 151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4 h 154"/>
                <a:gd name="T34" fmla="*/ 0 w 153"/>
                <a:gd name="T35" fmla="*/ 76 h 154"/>
                <a:gd name="T36" fmla="*/ 1 w 153"/>
                <a:gd name="T37" fmla="*/ 62 h 154"/>
                <a:gd name="T38" fmla="*/ 5 w 153"/>
                <a:gd name="T39" fmla="*/ 47 h 154"/>
                <a:gd name="T40" fmla="*/ 12 w 153"/>
                <a:gd name="T41" fmla="*/ 34 h 154"/>
                <a:gd name="T42" fmla="*/ 22 w 153"/>
                <a:gd name="T43" fmla="*/ 23 h 154"/>
                <a:gd name="T44" fmla="*/ 33 w 153"/>
                <a:gd name="T45" fmla="*/ 12 h 154"/>
                <a:gd name="T46" fmla="*/ 47 w 153"/>
                <a:gd name="T47" fmla="*/ 5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4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7"/>
                  </a:lnTo>
                  <a:lnTo>
                    <a:pt x="144" y="113"/>
                  </a:lnTo>
                  <a:lnTo>
                    <a:pt x="141" y="120"/>
                  </a:lnTo>
                  <a:lnTo>
                    <a:pt x="136" y="126"/>
                  </a:lnTo>
                  <a:lnTo>
                    <a:pt x="131" y="131"/>
                  </a:lnTo>
                  <a:lnTo>
                    <a:pt x="126" y="136"/>
                  </a:lnTo>
                  <a:lnTo>
                    <a:pt x="120" y="140"/>
                  </a:lnTo>
                  <a:lnTo>
                    <a:pt x="113" y="144"/>
                  </a:lnTo>
                  <a:lnTo>
                    <a:pt x="106" y="147"/>
                  </a:lnTo>
                  <a:lnTo>
                    <a:pt x="99" y="151"/>
                  </a:lnTo>
                  <a:lnTo>
                    <a:pt x="92" y="152"/>
                  </a:lnTo>
                  <a:lnTo>
                    <a:pt x="84" y="153"/>
                  </a:lnTo>
                  <a:lnTo>
                    <a:pt x="76" y="154"/>
                  </a:lnTo>
                  <a:lnTo>
                    <a:pt x="76" y="154"/>
                  </a:lnTo>
                  <a:lnTo>
                    <a:pt x="68" y="153"/>
                  </a:lnTo>
                  <a:lnTo>
                    <a:pt x="60" y="152"/>
                  </a:lnTo>
                  <a:lnTo>
                    <a:pt x="54" y="151"/>
                  </a:lnTo>
                  <a:lnTo>
                    <a:pt x="47" y="147"/>
                  </a:lnTo>
                  <a:lnTo>
                    <a:pt x="40" y="144"/>
                  </a:lnTo>
                  <a:lnTo>
                    <a:pt x="33" y="140"/>
                  </a:lnTo>
                  <a:lnTo>
                    <a:pt x="27" y="136"/>
                  </a:lnTo>
                  <a:lnTo>
                    <a:pt x="22" y="131"/>
                  </a:lnTo>
                  <a:lnTo>
                    <a:pt x="17" y="126"/>
                  </a:lnTo>
                  <a:lnTo>
                    <a:pt x="12" y="120"/>
                  </a:lnTo>
                  <a:lnTo>
                    <a:pt x="9" y="113"/>
                  </a:lnTo>
                  <a:lnTo>
                    <a:pt x="5" y="107"/>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2" y="23"/>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3"/>
                  </a:lnTo>
                  <a:lnTo>
                    <a:pt x="136" y="27"/>
                  </a:lnTo>
                  <a:lnTo>
                    <a:pt x="141" y="34"/>
                  </a:lnTo>
                  <a:lnTo>
                    <a:pt x="144" y="40"/>
                  </a:lnTo>
                  <a:lnTo>
                    <a:pt x="147" y="47"/>
                  </a:lnTo>
                  <a:lnTo>
                    <a:pt x="150"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9" name="Freeform 2222">
              <a:extLst>
                <a:ext uri="{FF2B5EF4-FFF2-40B4-BE49-F238E27FC236}">
                  <a16:creationId xmlns:a16="http://schemas.microsoft.com/office/drawing/2014/main" id="{227CACB0-6101-4E41-B03A-AAEA1EB24C59}"/>
                </a:ext>
              </a:extLst>
            </p:cNvPr>
            <p:cNvSpPr>
              <a:spLocks/>
            </p:cNvSpPr>
            <p:nvPr/>
          </p:nvSpPr>
          <p:spPr bwMode="auto">
            <a:xfrm>
              <a:off x="5867401" y="5065713"/>
              <a:ext cx="47625" cy="49213"/>
            </a:xfrm>
            <a:custGeom>
              <a:avLst/>
              <a:gdLst>
                <a:gd name="T0" fmla="*/ 154 w 154"/>
                <a:gd name="T1" fmla="*/ 76 h 154"/>
                <a:gd name="T2" fmla="*/ 153 w 154"/>
                <a:gd name="T3" fmla="*/ 92 h 154"/>
                <a:gd name="T4" fmla="*/ 149 w 154"/>
                <a:gd name="T5" fmla="*/ 107 h 154"/>
                <a:gd name="T6" fmla="*/ 141 w 154"/>
                <a:gd name="T7" fmla="*/ 120 h 154"/>
                <a:gd name="T8" fmla="*/ 131 w 154"/>
                <a:gd name="T9" fmla="*/ 131 h 154"/>
                <a:gd name="T10" fmla="*/ 120 w 154"/>
                <a:gd name="T11" fmla="*/ 140 h 154"/>
                <a:gd name="T12" fmla="*/ 107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8 w 154"/>
                <a:gd name="T25" fmla="*/ 136 h 154"/>
                <a:gd name="T26" fmla="*/ 18 w 154"/>
                <a:gd name="T27" fmla="*/ 125 h 154"/>
                <a:gd name="T28" fmla="*/ 9 w 154"/>
                <a:gd name="T29" fmla="*/ 114 h 154"/>
                <a:gd name="T30" fmla="*/ 3 w 154"/>
                <a:gd name="T31" fmla="*/ 99 h 154"/>
                <a:gd name="T32" fmla="*/ 1 w 154"/>
                <a:gd name="T33" fmla="*/ 84 h 154"/>
                <a:gd name="T34" fmla="*/ 0 w 154"/>
                <a:gd name="T35" fmla="*/ 76 h 154"/>
                <a:gd name="T36" fmla="*/ 2 w 154"/>
                <a:gd name="T37" fmla="*/ 61 h 154"/>
                <a:gd name="T38" fmla="*/ 7 w 154"/>
                <a:gd name="T39" fmla="*/ 47 h 154"/>
                <a:gd name="T40" fmla="*/ 14 w 154"/>
                <a:gd name="T41" fmla="*/ 34 h 154"/>
                <a:gd name="T42" fmla="*/ 23 w 154"/>
                <a:gd name="T43" fmla="*/ 23 h 154"/>
                <a:gd name="T44" fmla="*/ 34 w 154"/>
                <a:gd name="T45" fmla="*/ 13 h 154"/>
                <a:gd name="T46" fmla="*/ 47 w 154"/>
                <a:gd name="T47" fmla="*/ 5 h 154"/>
                <a:gd name="T48" fmla="*/ 62 w 154"/>
                <a:gd name="T49" fmla="*/ 1 h 154"/>
                <a:gd name="T50" fmla="*/ 78 w 154"/>
                <a:gd name="T51" fmla="*/ 0 h 154"/>
                <a:gd name="T52" fmla="*/ 86 w 154"/>
                <a:gd name="T53" fmla="*/ 0 h 154"/>
                <a:gd name="T54" fmla="*/ 101 w 154"/>
                <a:gd name="T55" fmla="*/ 3 h 154"/>
                <a:gd name="T56" fmla="*/ 114 w 154"/>
                <a:gd name="T57" fmla="*/ 9 h 154"/>
                <a:gd name="T58" fmla="*/ 126 w 154"/>
                <a:gd name="T59" fmla="*/ 17 h 154"/>
                <a:gd name="T60" fmla="*/ 137 w 154"/>
                <a:gd name="T61" fmla="*/ 28 h 154"/>
                <a:gd name="T62" fmla="*/ 145 w 154"/>
                <a:gd name="T63" fmla="*/ 40 h 154"/>
                <a:gd name="T64" fmla="*/ 151 w 154"/>
                <a:gd name="T65" fmla="*/ 53 h 154"/>
                <a:gd name="T66" fmla="*/ 154 w 154"/>
                <a:gd name="T67" fmla="*/ 69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99"/>
                  </a:lnTo>
                  <a:lnTo>
                    <a:pt x="149" y="107"/>
                  </a:lnTo>
                  <a:lnTo>
                    <a:pt x="145" y="114"/>
                  </a:lnTo>
                  <a:lnTo>
                    <a:pt x="141" y="120"/>
                  </a:lnTo>
                  <a:lnTo>
                    <a:pt x="137" y="125"/>
                  </a:lnTo>
                  <a:lnTo>
                    <a:pt x="131" y="131"/>
                  </a:lnTo>
                  <a:lnTo>
                    <a:pt x="126" y="136"/>
                  </a:lnTo>
                  <a:lnTo>
                    <a:pt x="120" y="140"/>
                  </a:lnTo>
                  <a:lnTo>
                    <a:pt x="114" y="145"/>
                  </a:lnTo>
                  <a:lnTo>
                    <a:pt x="107"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0"/>
                  </a:lnTo>
                  <a:lnTo>
                    <a:pt x="28" y="136"/>
                  </a:lnTo>
                  <a:lnTo>
                    <a:pt x="23" y="131"/>
                  </a:lnTo>
                  <a:lnTo>
                    <a:pt x="18" y="125"/>
                  </a:lnTo>
                  <a:lnTo>
                    <a:pt x="14" y="120"/>
                  </a:lnTo>
                  <a:lnTo>
                    <a:pt x="9" y="114"/>
                  </a:lnTo>
                  <a:lnTo>
                    <a:pt x="7" y="107"/>
                  </a:lnTo>
                  <a:lnTo>
                    <a:pt x="3" y="99"/>
                  </a:lnTo>
                  <a:lnTo>
                    <a:pt x="2" y="92"/>
                  </a:lnTo>
                  <a:lnTo>
                    <a:pt x="1" y="84"/>
                  </a:lnTo>
                  <a:lnTo>
                    <a:pt x="0" y="76"/>
                  </a:lnTo>
                  <a:lnTo>
                    <a:pt x="0" y="76"/>
                  </a:lnTo>
                  <a:lnTo>
                    <a:pt x="1" y="69"/>
                  </a:lnTo>
                  <a:lnTo>
                    <a:pt x="2" y="61"/>
                  </a:lnTo>
                  <a:lnTo>
                    <a:pt x="3" y="53"/>
                  </a:lnTo>
                  <a:lnTo>
                    <a:pt x="7" y="47"/>
                  </a:lnTo>
                  <a:lnTo>
                    <a:pt x="9" y="40"/>
                  </a:lnTo>
                  <a:lnTo>
                    <a:pt x="14" y="34"/>
                  </a:lnTo>
                  <a:lnTo>
                    <a:pt x="18" y="28"/>
                  </a:lnTo>
                  <a:lnTo>
                    <a:pt x="23" y="23"/>
                  </a:lnTo>
                  <a:lnTo>
                    <a:pt x="28" y="17"/>
                  </a:lnTo>
                  <a:lnTo>
                    <a:pt x="34" y="13"/>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3"/>
                  </a:lnTo>
                  <a:lnTo>
                    <a:pt x="126" y="17"/>
                  </a:lnTo>
                  <a:lnTo>
                    <a:pt x="131" y="23"/>
                  </a:lnTo>
                  <a:lnTo>
                    <a:pt x="137" y="28"/>
                  </a:lnTo>
                  <a:lnTo>
                    <a:pt x="141" y="34"/>
                  </a:lnTo>
                  <a:lnTo>
                    <a:pt x="145" y="40"/>
                  </a:lnTo>
                  <a:lnTo>
                    <a:pt x="149" y="47"/>
                  </a:lnTo>
                  <a:lnTo>
                    <a:pt x="151" y="53"/>
                  </a:lnTo>
                  <a:lnTo>
                    <a:pt x="153" y="61"/>
                  </a:lnTo>
                  <a:lnTo>
                    <a:pt x="154" y="69"/>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0" name="Freeform 2223">
              <a:extLst>
                <a:ext uri="{FF2B5EF4-FFF2-40B4-BE49-F238E27FC236}">
                  <a16:creationId xmlns:a16="http://schemas.microsoft.com/office/drawing/2014/main" id="{8D274E49-CBA8-4B2B-A6AB-2960DB8B3891}"/>
                </a:ext>
              </a:extLst>
            </p:cNvPr>
            <p:cNvSpPr>
              <a:spLocks/>
            </p:cNvSpPr>
            <p:nvPr/>
          </p:nvSpPr>
          <p:spPr bwMode="auto">
            <a:xfrm>
              <a:off x="5867401" y="5137151"/>
              <a:ext cx="47625" cy="49213"/>
            </a:xfrm>
            <a:custGeom>
              <a:avLst/>
              <a:gdLst>
                <a:gd name="T0" fmla="*/ 154 w 154"/>
                <a:gd name="T1" fmla="*/ 76 h 153"/>
                <a:gd name="T2" fmla="*/ 153 w 154"/>
                <a:gd name="T3" fmla="*/ 91 h 153"/>
                <a:gd name="T4" fmla="*/ 149 w 154"/>
                <a:gd name="T5" fmla="*/ 106 h 153"/>
                <a:gd name="T6" fmla="*/ 141 w 154"/>
                <a:gd name="T7" fmla="*/ 119 h 153"/>
                <a:gd name="T8" fmla="*/ 131 w 154"/>
                <a:gd name="T9" fmla="*/ 130 h 153"/>
                <a:gd name="T10" fmla="*/ 120 w 154"/>
                <a:gd name="T11" fmla="*/ 140 h 153"/>
                <a:gd name="T12" fmla="*/ 107 w 154"/>
                <a:gd name="T13" fmla="*/ 147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8 w 154"/>
                <a:gd name="T25" fmla="*/ 136 h 153"/>
                <a:gd name="T26" fmla="*/ 18 w 154"/>
                <a:gd name="T27" fmla="*/ 126 h 153"/>
                <a:gd name="T28" fmla="*/ 9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7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1" y="99"/>
                  </a:lnTo>
                  <a:lnTo>
                    <a:pt x="149" y="106"/>
                  </a:lnTo>
                  <a:lnTo>
                    <a:pt x="145" y="113"/>
                  </a:lnTo>
                  <a:lnTo>
                    <a:pt x="141" y="119"/>
                  </a:lnTo>
                  <a:lnTo>
                    <a:pt x="137" y="126"/>
                  </a:lnTo>
                  <a:lnTo>
                    <a:pt x="131" y="130"/>
                  </a:lnTo>
                  <a:lnTo>
                    <a:pt x="126" y="136"/>
                  </a:lnTo>
                  <a:lnTo>
                    <a:pt x="120" y="140"/>
                  </a:lnTo>
                  <a:lnTo>
                    <a:pt x="114" y="144"/>
                  </a:lnTo>
                  <a:lnTo>
                    <a:pt x="107"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0"/>
                  </a:lnTo>
                  <a:lnTo>
                    <a:pt x="28" y="136"/>
                  </a:lnTo>
                  <a:lnTo>
                    <a:pt x="23" y="130"/>
                  </a:lnTo>
                  <a:lnTo>
                    <a:pt x="18" y="126"/>
                  </a:lnTo>
                  <a:lnTo>
                    <a:pt x="14" y="119"/>
                  </a:lnTo>
                  <a:lnTo>
                    <a:pt x="9" y="113"/>
                  </a:lnTo>
                  <a:lnTo>
                    <a:pt x="7" y="106"/>
                  </a:lnTo>
                  <a:lnTo>
                    <a:pt x="3" y="99"/>
                  </a:lnTo>
                  <a:lnTo>
                    <a:pt x="2" y="91"/>
                  </a:lnTo>
                  <a:lnTo>
                    <a:pt x="1" y="84"/>
                  </a:lnTo>
                  <a:lnTo>
                    <a:pt x="0" y="76"/>
                  </a:lnTo>
                  <a:lnTo>
                    <a:pt x="0" y="76"/>
                  </a:lnTo>
                  <a:lnTo>
                    <a:pt x="1" y="68"/>
                  </a:lnTo>
                  <a:lnTo>
                    <a:pt x="2" y="60"/>
                  </a:lnTo>
                  <a:lnTo>
                    <a:pt x="3" y="54"/>
                  </a:lnTo>
                  <a:lnTo>
                    <a:pt x="7" y="47"/>
                  </a:lnTo>
                  <a:lnTo>
                    <a:pt x="9" y="40"/>
                  </a:lnTo>
                  <a:lnTo>
                    <a:pt x="14" y="33"/>
                  </a:lnTo>
                  <a:lnTo>
                    <a:pt x="18" y="27"/>
                  </a:lnTo>
                  <a:lnTo>
                    <a:pt x="23" y="21"/>
                  </a:lnTo>
                  <a:lnTo>
                    <a:pt x="28" y="17"/>
                  </a:lnTo>
                  <a:lnTo>
                    <a:pt x="34" y="12"/>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6" y="17"/>
                  </a:lnTo>
                  <a:lnTo>
                    <a:pt x="131" y="21"/>
                  </a:lnTo>
                  <a:lnTo>
                    <a:pt x="137" y="27"/>
                  </a:lnTo>
                  <a:lnTo>
                    <a:pt x="141" y="33"/>
                  </a:lnTo>
                  <a:lnTo>
                    <a:pt x="145" y="40"/>
                  </a:lnTo>
                  <a:lnTo>
                    <a:pt x="149" y="47"/>
                  </a:lnTo>
                  <a:lnTo>
                    <a:pt x="151" y="54"/>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1" name="Freeform 2224">
              <a:extLst>
                <a:ext uri="{FF2B5EF4-FFF2-40B4-BE49-F238E27FC236}">
                  <a16:creationId xmlns:a16="http://schemas.microsoft.com/office/drawing/2014/main" id="{909C7C76-05AE-4521-BAFC-9913D47FA8FF}"/>
                </a:ext>
              </a:extLst>
            </p:cNvPr>
            <p:cNvSpPr>
              <a:spLocks/>
            </p:cNvSpPr>
            <p:nvPr/>
          </p:nvSpPr>
          <p:spPr bwMode="auto">
            <a:xfrm>
              <a:off x="5867401" y="5207001"/>
              <a:ext cx="47625" cy="49213"/>
            </a:xfrm>
            <a:custGeom>
              <a:avLst/>
              <a:gdLst>
                <a:gd name="T0" fmla="*/ 154 w 154"/>
                <a:gd name="T1" fmla="*/ 76 h 154"/>
                <a:gd name="T2" fmla="*/ 153 w 154"/>
                <a:gd name="T3" fmla="*/ 92 h 154"/>
                <a:gd name="T4" fmla="*/ 149 w 154"/>
                <a:gd name="T5" fmla="*/ 107 h 154"/>
                <a:gd name="T6" fmla="*/ 141 w 154"/>
                <a:gd name="T7" fmla="*/ 120 h 154"/>
                <a:gd name="T8" fmla="*/ 131 w 154"/>
                <a:gd name="T9" fmla="*/ 131 h 154"/>
                <a:gd name="T10" fmla="*/ 120 w 154"/>
                <a:gd name="T11" fmla="*/ 140 h 154"/>
                <a:gd name="T12" fmla="*/ 107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4 h 154"/>
                <a:gd name="T24" fmla="*/ 28 w 154"/>
                <a:gd name="T25" fmla="*/ 136 h 154"/>
                <a:gd name="T26" fmla="*/ 18 w 154"/>
                <a:gd name="T27" fmla="*/ 126 h 154"/>
                <a:gd name="T28" fmla="*/ 9 w 154"/>
                <a:gd name="T29" fmla="*/ 113 h 154"/>
                <a:gd name="T30" fmla="*/ 3 w 154"/>
                <a:gd name="T31" fmla="*/ 99 h 154"/>
                <a:gd name="T32" fmla="*/ 1 w 154"/>
                <a:gd name="T33" fmla="*/ 84 h 154"/>
                <a:gd name="T34" fmla="*/ 0 w 154"/>
                <a:gd name="T35" fmla="*/ 76 h 154"/>
                <a:gd name="T36" fmla="*/ 2 w 154"/>
                <a:gd name="T37" fmla="*/ 62 h 154"/>
                <a:gd name="T38" fmla="*/ 7 w 154"/>
                <a:gd name="T39" fmla="*/ 47 h 154"/>
                <a:gd name="T40" fmla="*/ 14 w 154"/>
                <a:gd name="T41" fmla="*/ 34 h 154"/>
                <a:gd name="T42" fmla="*/ 23 w 154"/>
                <a:gd name="T43" fmla="*/ 23 h 154"/>
                <a:gd name="T44" fmla="*/ 34 w 154"/>
                <a:gd name="T45" fmla="*/ 12 h 154"/>
                <a:gd name="T46" fmla="*/ 47 w 154"/>
                <a:gd name="T47" fmla="*/ 5 h 154"/>
                <a:gd name="T48" fmla="*/ 62 w 154"/>
                <a:gd name="T49" fmla="*/ 1 h 154"/>
                <a:gd name="T50" fmla="*/ 78 w 154"/>
                <a:gd name="T51" fmla="*/ 0 h 154"/>
                <a:gd name="T52" fmla="*/ 86 w 154"/>
                <a:gd name="T53" fmla="*/ 0 h 154"/>
                <a:gd name="T54" fmla="*/ 101 w 154"/>
                <a:gd name="T55" fmla="*/ 3 h 154"/>
                <a:gd name="T56" fmla="*/ 114 w 154"/>
                <a:gd name="T57" fmla="*/ 9 h 154"/>
                <a:gd name="T58" fmla="*/ 126 w 154"/>
                <a:gd name="T59" fmla="*/ 17 h 154"/>
                <a:gd name="T60" fmla="*/ 137 w 154"/>
                <a:gd name="T61" fmla="*/ 27 h 154"/>
                <a:gd name="T62" fmla="*/ 145 w 154"/>
                <a:gd name="T63" fmla="*/ 40 h 154"/>
                <a:gd name="T64" fmla="*/ 151 w 154"/>
                <a:gd name="T65" fmla="*/ 54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99"/>
                  </a:lnTo>
                  <a:lnTo>
                    <a:pt x="149" y="107"/>
                  </a:lnTo>
                  <a:lnTo>
                    <a:pt x="145" y="113"/>
                  </a:lnTo>
                  <a:lnTo>
                    <a:pt x="141" y="120"/>
                  </a:lnTo>
                  <a:lnTo>
                    <a:pt x="137" y="126"/>
                  </a:lnTo>
                  <a:lnTo>
                    <a:pt x="131" y="131"/>
                  </a:lnTo>
                  <a:lnTo>
                    <a:pt x="126" y="136"/>
                  </a:lnTo>
                  <a:lnTo>
                    <a:pt x="120" y="140"/>
                  </a:lnTo>
                  <a:lnTo>
                    <a:pt x="114" y="144"/>
                  </a:lnTo>
                  <a:lnTo>
                    <a:pt x="107"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0"/>
                  </a:lnTo>
                  <a:lnTo>
                    <a:pt x="28" y="136"/>
                  </a:lnTo>
                  <a:lnTo>
                    <a:pt x="23" y="131"/>
                  </a:lnTo>
                  <a:lnTo>
                    <a:pt x="18" y="126"/>
                  </a:lnTo>
                  <a:lnTo>
                    <a:pt x="14" y="120"/>
                  </a:lnTo>
                  <a:lnTo>
                    <a:pt x="9" y="113"/>
                  </a:lnTo>
                  <a:lnTo>
                    <a:pt x="7" y="107"/>
                  </a:lnTo>
                  <a:lnTo>
                    <a:pt x="3" y="99"/>
                  </a:lnTo>
                  <a:lnTo>
                    <a:pt x="2" y="92"/>
                  </a:lnTo>
                  <a:lnTo>
                    <a:pt x="1" y="84"/>
                  </a:lnTo>
                  <a:lnTo>
                    <a:pt x="0" y="76"/>
                  </a:lnTo>
                  <a:lnTo>
                    <a:pt x="0" y="76"/>
                  </a:lnTo>
                  <a:lnTo>
                    <a:pt x="1" y="68"/>
                  </a:lnTo>
                  <a:lnTo>
                    <a:pt x="2" y="62"/>
                  </a:lnTo>
                  <a:lnTo>
                    <a:pt x="3" y="54"/>
                  </a:lnTo>
                  <a:lnTo>
                    <a:pt x="7" y="47"/>
                  </a:lnTo>
                  <a:lnTo>
                    <a:pt x="9" y="40"/>
                  </a:lnTo>
                  <a:lnTo>
                    <a:pt x="14" y="34"/>
                  </a:lnTo>
                  <a:lnTo>
                    <a:pt x="18" y="27"/>
                  </a:lnTo>
                  <a:lnTo>
                    <a:pt x="23" y="23"/>
                  </a:lnTo>
                  <a:lnTo>
                    <a:pt x="28" y="17"/>
                  </a:lnTo>
                  <a:lnTo>
                    <a:pt x="34" y="12"/>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6" y="17"/>
                  </a:lnTo>
                  <a:lnTo>
                    <a:pt x="131" y="23"/>
                  </a:lnTo>
                  <a:lnTo>
                    <a:pt x="137" y="27"/>
                  </a:lnTo>
                  <a:lnTo>
                    <a:pt x="141" y="34"/>
                  </a:lnTo>
                  <a:lnTo>
                    <a:pt x="145" y="40"/>
                  </a:lnTo>
                  <a:lnTo>
                    <a:pt x="149" y="47"/>
                  </a:lnTo>
                  <a:lnTo>
                    <a:pt x="151" y="54"/>
                  </a:lnTo>
                  <a:lnTo>
                    <a:pt x="153" y="62"/>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2" name="Freeform 2225">
              <a:extLst>
                <a:ext uri="{FF2B5EF4-FFF2-40B4-BE49-F238E27FC236}">
                  <a16:creationId xmlns:a16="http://schemas.microsoft.com/office/drawing/2014/main" id="{33309AD1-B331-494A-936B-77194DA98CA8}"/>
                </a:ext>
              </a:extLst>
            </p:cNvPr>
            <p:cNvSpPr>
              <a:spLocks/>
            </p:cNvSpPr>
            <p:nvPr/>
          </p:nvSpPr>
          <p:spPr bwMode="auto">
            <a:xfrm>
              <a:off x="3424238" y="4291013"/>
              <a:ext cx="47625" cy="49213"/>
            </a:xfrm>
            <a:custGeom>
              <a:avLst/>
              <a:gdLst>
                <a:gd name="T0" fmla="*/ 154 w 154"/>
                <a:gd name="T1" fmla="*/ 78 h 155"/>
                <a:gd name="T2" fmla="*/ 153 w 154"/>
                <a:gd name="T3" fmla="*/ 93 h 155"/>
                <a:gd name="T4" fmla="*/ 149 w 154"/>
                <a:gd name="T5" fmla="*/ 108 h 155"/>
                <a:gd name="T6" fmla="*/ 142 w 154"/>
                <a:gd name="T7" fmla="*/ 120 h 155"/>
                <a:gd name="T8" fmla="*/ 132 w 154"/>
                <a:gd name="T9" fmla="*/ 132 h 155"/>
                <a:gd name="T10" fmla="*/ 120 w 154"/>
                <a:gd name="T11" fmla="*/ 142 h 155"/>
                <a:gd name="T12" fmla="*/ 108 w 154"/>
                <a:gd name="T13" fmla="*/ 149 h 155"/>
                <a:gd name="T14" fmla="*/ 93 w 154"/>
                <a:gd name="T15" fmla="*/ 153 h 155"/>
                <a:gd name="T16" fmla="*/ 78 w 154"/>
                <a:gd name="T17" fmla="*/ 155 h 155"/>
                <a:gd name="T18" fmla="*/ 70 w 154"/>
                <a:gd name="T19" fmla="*/ 155 h 155"/>
                <a:gd name="T20" fmla="*/ 55 w 154"/>
                <a:gd name="T21" fmla="*/ 151 h 155"/>
                <a:gd name="T22" fmla="*/ 41 w 154"/>
                <a:gd name="T23" fmla="*/ 145 h 155"/>
                <a:gd name="T24" fmla="*/ 29 w 154"/>
                <a:gd name="T25" fmla="*/ 137 h 155"/>
                <a:gd name="T26" fmla="*/ 18 w 154"/>
                <a:gd name="T27" fmla="*/ 126 h 155"/>
                <a:gd name="T28" fmla="*/ 9 w 154"/>
                <a:gd name="T29" fmla="*/ 115 h 155"/>
                <a:gd name="T30" fmla="*/ 3 w 154"/>
                <a:gd name="T31" fmla="*/ 101 h 155"/>
                <a:gd name="T32" fmla="*/ 1 w 154"/>
                <a:gd name="T33" fmla="*/ 85 h 155"/>
                <a:gd name="T34" fmla="*/ 0 w 154"/>
                <a:gd name="T35" fmla="*/ 78 h 155"/>
                <a:gd name="T36" fmla="*/ 2 w 154"/>
                <a:gd name="T37" fmla="*/ 62 h 155"/>
                <a:gd name="T38" fmla="*/ 7 w 154"/>
                <a:gd name="T39" fmla="*/ 47 h 155"/>
                <a:gd name="T40" fmla="*/ 14 w 154"/>
                <a:gd name="T41" fmla="*/ 34 h 155"/>
                <a:gd name="T42" fmla="*/ 23 w 154"/>
                <a:gd name="T43" fmla="*/ 23 h 155"/>
                <a:gd name="T44" fmla="*/ 34 w 154"/>
                <a:gd name="T45" fmla="*/ 14 h 155"/>
                <a:gd name="T46" fmla="*/ 47 w 154"/>
                <a:gd name="T47" fmla="*/ 7 h 155"/>
                <a:gd name="T48" fmla="*/ 62 w 154"/>
                <a:gd name="T49" fmla="*/ 2 h 155"/>
                <a:gd name="T50" fmla="*/ 78 w 154"/>
                <a:gd name="T51" fmla="*/ 0 h 155"/>
                <a:gd name="T52" fmla="*/ 86 w 154"/>
                <a:gd name="T53" fmla="*/ 1 h 155"/>
                <a:gd name="T54" fmla="*/ 101 w 154"/>
                <a:gd name="T55" fmla="*/ 4 h 155"/>
                <a:gd name="T56" fmla="*/ 114 w 154"/>
                <a:gd name="T57" fmla="*/ 10 h 155"/>
                <a:gd name="T58" fmla="*/ 127 w 154"/>
                <a:gd name="T59" fmla="*/ 18 h 155"/>
                <a:gd name="T60" fmla="*/ 137 w 154"/>
                <a:gd name="T61" fmla="*/ 29 h 155"/>
                <a:gd name="T62" fmla="*/ 145 w 154"/>
                <a:gd name="T63" fmla="*/ 41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1"/>
                  </a:lnTo>
                  <a:lnTo>
                    <a:pt x="149" y="108"/>
                  </a:lnTo>
                  <a:lnTo>
                    <a:pt x="145" y="115"/>
                  </a:lnTo>
                  <a:lnTo>
                    <a:pt x="142" y="120"/>
                  </a:lnTo>
                  <a:lnTo>
                    <a:pt x="137" y="126"/>
                  </a:lnTo>
                  <a:lnTo>
                    <a:pt x="132" y="132"/>
                  </a:lnTo>
                  <a:lnTo>
                    <a:pt x="127" y="137"/>
                  </a:lnTo>
                  <a:lnTo>
                    <a:pt x="120" y="142"/>
                  </a:lnTo>
                  <a:lnTo>
                    <a:pt x="114" y="145"/>
                  </a:lnTo>
                  <a:lnTo>
                    <a:pt x="108" y="149"/>
                  </a:lnTo>
                  <a:lnTo>
                    <a:pt x="101" y="151"/>
                  </a:lnTo>
                  <a:lnTo>
                    <a:pt x="93" y="153"/>
                  </a:lnTo>
                  <a:lnTo>
                    <a:pt x="86" y="155"/>
                  </a:lnTo>
                  <a:lnTo>
                    <a:pt x="78" y="155"/>
                  </a:lnTo>
                  <a:lnTo>
                    <a:pt x="78" y="155"/>
                  </a:lnTo>
                  <a:lnTo>
                    <a:pt x="70" y="155"/>
                  </a:lnTo>
                  <a:lnTo>
                    <a:pt x="62" y="153"/>
                  </a:lnTo>
                  <a:lnTo>
                    <a:pt x="55" y="151"/>
                  </a:lnTo>
                  <a:lnTo>
                    <a:pt x="47" y="149"/>
                  </a:lnTo>
                  <a:lnTo>
                    <a:pt x="41" y="145"/>
                  </a:lnTo>
                  <a:lnTo>
                    <a:pt x="34" y="142"/>
                  </a:lnTo>
                  <a:lnTo>
                    <a:pt x="29" y="137"/>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1"/>
                  </a:lnTo>
                  <a:lnTo>
                    <a:pt x="14" y="34"/>
                  </a:lnTo>
                  <a:lnTo>
                    <a:pt x="18" y="29"/>
                  </a:lnTo>
                  <a:lnTo>
                    <a:pt x="23" y="23"/>
                  </a:lnTo>
                  <a:lnTo>
                    <a:pt x="29" y="18"/>
                  </a:lnTo>
                  <a:lnTo>
                    <a:pt x="34" y="14"/>
                  </a:lnTo>
                  <a:lnTo>
                    <a:pt x="41" y="10"/>
                  </a:lnTo>
                  <a:lnTo>
                    <a:pt x="47" y="7"/>
                  </a:lnTo>
                  <a:lnTo>
                    <a:pt x="55" y="4"/>
                  </a:lnTo>
                  <a:lnTo>
                    <a:pt x="62" y="2"/>
                  </a:lnTo>
                  <a:lnTo>
                    <a:pt x="70" y="1"/>
                  </a:lnTo>
                  <a:lnTo>
                    <a:pt x="78" y="0"/>
                  </a:lnTo>
                  <a:lnTo>
                    <a:pt x="78" y="0"/>
                  </a:lnTo>
                  <a:lnTo>
                    <a:pt x="86" y="1"/>
                  </a:lnTo>
                  <a:lnTo>
                    <a:pt x="93" y="2"/>
                  </a:lnTo>
                  <a:lnTo>
                    <a:pt x="101" y="4"/>
                  </a:lnTo>
                  <a:lnTo>
                    <a:pt x="108" y="7"/>
                  </a:lnTo>
                  <a:lnTo>
                    <a:pt x="114" y="10"/>
                  </a:lnTo>
                  <a:lnTo>
                    <a:pt x="120" y="14"/>
                  </a:lnTo>
                  <a:lnTo>
                    <a:pt x="127" y="18"/>
                  </a:lnTo>
                  <a:lnTo>
                    <a:pt x="132" y="23"/>
                  </a:lnTo>
                  <a:lnTo>
                    <a:pt x="137" y="29"/>
                  </a:lnTo>
                  <a:lnTo>
                    <a:pt x="142" y="34"/>
                  </a:lnTo>
                  <a:lnTo>
                    <a:pt x="145" y="41"/>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3" name="Freeform 2226">
              <a:extLst>
                <a:ext uri="{FF2B5EF4-FFF2-40B4-BE49-F238E27FC236}">
                  <a16:creationId xmlns:a16="http://schemas.microsoft.com/office/drawing/2014/main" id="{03545AFB-7357-47A0-81DE-36A356CA557B}"/>
                </a:ext>
              </a:extLst>
            </p:cNvPr>
            <p:cNvSpPr>
              <a:spLocks/>
            </p:cNvSpPr>
            <p:nvPr/>
          </p:nvSpPr>
          <p:spPr bwMode="auto">
            <a:xfrm>
              <a:off x="3424238" y="4362451"/>
              <a:ext cx="47625" cy="49213"/>
            </a:xfrm>
            <a:custGeom>
              <a:avLst/>
              <a:gdLst>
                <a:gd name="T0" fmla="*/ 154 w 154"/>
                <a:gd name="T1" fmla="*/ 77 h 154"/>
                <a:gd name="T2" fmla="*/ 153 w 154"/>
                <a:gd name="T3" fmla="*/ 93 h 154"/>
                <a:gd name="T4" fmla="*/ 149 w 154"/>
                <a:gd name="T5" fmla="*/ 107 h 154"/>
                <a:gd name="T6" fmla="*/ 142 w 154"/>
                <a:gd name="T7" fmla="*/ 120 h 154"/>
                <a:gd name="T8" fmla="*/ 132 w 154"/>
                <a:gd name="T9" fmla="*/ 132 h 154"/>
                <a:gd name="T10" fmla="*/ 120 w 154"/>
                <a:gd name="T11" fmla="*/ 141 h 154"/>
                <a:gd name="T12" fmla="*/ 108 w 154"/>
                <a:gd name="T13" fmla="*/ 148 h 154"/>
                <a:gd name="T14" fmla="*/ 93 w 154"/>
                <a:gd name="T15" fmla="*/ 152 h 154"/>
                <a:gd name="T16" fmla="*/ 78 w 154"/>
                <a:gd name="T17" fmla="*/ 154 h 154"/>
                <a:gd name="T18" fmla="*/ 70 w 154"/>
                <a:gd name="T19" fmla="*/ 154 h 154"/>
                <a:gd name="T20" fmla="*/ 55 w 154"/>
                <a:gd name="T21" fmla="*/ 150 h 154"/>
                <a:gd name="T22" fmla="*/ 41 w 154"/>
                <a:gd name="T23" fmla="*/ 144 h 154"/>
                <a:gd name="T24" fmla="*/ 29 w 154"/>
                <a:gd name="T25" fmla="*/ 136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2 h 154"/>
                <a:gd name="T38" fmla="*/ 7 w 154"/>
                <a:gd name="T39" fmla="*/ 47 h 154"/>
                <a:gd name="T40" fmla="*/ 14 w 154"/>
                <a:gd name="T41" fmla="*/ 35 h 154"/>
                <a:gd name="T42" fmla="*/ 23 w 154"/>
                <a:gd name="T43" fmla="*/ 23 h 154"/>
                <a:gd name="T44" fmla="*/ 34 w 154"/>
                <a:gd name="T45" fmla="*/ 13 h 154"/>
                <a:gd name="T46" fmla="*/ 47 w 154"/>
                <a:gd name="T47" fmla="*/ 6 h 154"/>
                <a:gd name="T48" fmla="*/ 62 w 154"/>
                <a:gd name="T49" fmla="*/ 1 h 154"/>
                <a:gd name="T50" fmla="*/ 78 w 154"/>
                <a:gd name="T51" fmla="*/ 0 h 154"/>
                <a:gd name="T52" fmla="*/ 86 w 154"/>
                <a:gd name="T53" fmla="*/ 0 h 154"/>
                <a:gd name="T54" fmla="*/ 101 w 154"/>
                <a:gd name="T55" fmla="*/ 4 h 154"/>
                <a:gd name="T56" fmla="*/ 114 w 154"/>
                <a:gd name="T57" fmla="*/ 9 h 154"/>
                <a:gd name="T58" fmla="*/ 127 w 154"/>
                <a:gd name="T59" fmla="*/ 17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9" y="107"/>
                  </a:lnTo>
                  <a:lnTo>
                    <a:pt x="145" y="114"/>
                  </a:lnTo>
                  <a:lnTo>
                    <a:pt x="142" y="120"/>
                  </a:lnTo>
                  <a:lnTo>
                    <a:pt x="137" y="126"/>
                  </a:lnTo>
                  <a:lnTo>
                    <a:pt x="132" y="132"/>
                  </a:lnTo>
                  <a:lnTo>
                    <a:pt x="127" y="136"/>
                  </a:lnTo>
                  <a:lnTo>
                    <a:pt x="120" y="141"/>
                  </a:lnTo>
                  <a:lnTo>
                    <a:pt x="114" y="144"/>
                  </a:lnTo>
                  <a:lnTo>
                    <a:pt x="108" y="148"/>
                  </a:lnTo>
                  <a:lnTo>
                    <a:pt x="101" y="150"/>
                  </a:lnTo>
                  <a:lnTo>
                    <a:pt x="93" y="152"/>
                  </a:lnTo>
                  <a:lnTo>
                    <a:pt x="86" y="154"/>
                  </a:lnTo>
                  <a:lnTo>
                    <a:pt x="78" y="154"/>
                  </a:lnTo>
                  <a:lnTo>
                    <a:pt x="78" y="154"/>
                  </a:lnTo>
                  <a:lnTo>
                    <a:pt x="70" y="154"/>
                  </a:lnTo>
                  <a:lnTo>
                    <a:pt x="62" y="152"/>
                  </a:lnTo>
                  <a:lnTo>
                    <a:pt x="55" y="150"/>
                  </a:lnTo>
                  <a:lnTo>
                    <a:pt x="47" y="148"/>
                  </a:lnTo>
                  <a:lnTo>
                    <a:pt x="41" y="144"/>
                  </a:lnTo>
                  <a:lnTo>
                    <a:pt x="34" y="141"/>
                  </a:lnTo>
                  <a:lnTo>
                    <a:pt x="29" y="136"/>
                  </a:lnTo>
                  <a:lnTo>
                    <a:pt x="23" y="132"/>
                  </a:lnTo>
                  <a:lnTo>
                    <a:pt x="18" y="126"/>
                  </a:lnTo>
                  <a:lnTo>
                    <a:pt x="14" y="120"/>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7"/>
                  </a:lnTo>
                  <a:lnTo>
                    <a:pt x="34" y="13"/>
                  </a:lnTo>
                  <a:lnTo>
                    <a:pt x="41" y="9"/>
                  </a:lnTo>
                  <a:lnTo>
                    <a:pt x="47" y="6"/>
                  </a:lnTo>
                  <a:lnTo>
                    <a:pt x="55" y="4"/>
                  </a:lnTo>
                  <a:lnTo>
                    <a:pt x="62" y="1"/>
                  </a:lnTo>
                  <a:lnTo>
                    <a:pt x="70" y="0"/>
                  </a:lnTo>
                  <a:lnTo>
                    <a:pt x="78" y="0"/>
                  </a:lnTo>
                  <a:lnTo>
                    <a:pt x="78" y="0"/>
                  </a:lnTo>
                  <a:lnTo>
                    <a:pt x="86" y="0"/>
                  </a:lnTo>
                  <a:lnTo>
                    <a:pt x="93" y="1"/>
                  </a:lnTo>
                  <a:lnTo>
                    <a:pt x="101" y="4"/>
                  </a:lnTo>
                  <a:lnTo>
                    <a:pt x="108" y="6"/>
                  </a:lnTo>
                  <a:lnTo>
                    <a:pt x="114" y="9"/>
                  </a:lnTo>
                  <a:lnTo>
                    <a:pt x="120" y="13"/>
                  </a:lnTo>
                  <a:lnTo>
                    <a:pt x="127" y="17"/>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4" name="Freeform 2227">
              <a:extLst>
                <a:ext uri="{FF2B5EF4-FFF2-40B4-BE49-F238E27FC236}">
                  <a16:creationId xmlns:a16="http://schemas.microsoft.com/office/drawing/2014/main" id="{A3FACDE6-4BF8-4585-904A-7232598FD4E2}"/>
                </a:ext>
              </a:extLst>
            </p:cNvPr>
            <p:cNvSpPr>
              <a:spLocks/>
            </p:cNvSpPr>
            <p:nvPr/>
          </p:nvSpPr>
          <p:spPr bwMode="auto">
            <a:xfrm>
              <a:off x="3492501" y="4291013"/>
              <a:ext cx="49213" cy="49213"/>
            </a:xfrm>
            <a:custGeom>
              <a:avLst/>
              <a:gdLst>
                <a:gd name="T0" fmla="*/ 154 w 154"/>
                <a:gd name="T1" fmla="*/ 78 h 155"/>
                <a:gd name="T2" fmla="*/ 153 w 154"/>
                <a:gd name="T3" fmla="*/ 93 h 155"/>
                <a:gd name="T4" fmla="*/ 148 w 154"/>
                <a:gd name="T5" fmla="*/ 108 h 155"/>
                <a:gd name="T6" fmla="*/ 141 w 154"/>
                <a:gd name="T7" fmla="*/ 120 h 155"/>
                <a:gd name="T8" fmla="*/ 131 w 154"/>
                <a:gd name="T9" fmla="*/ 132 h 155"/>
                <a:gd name="T10" fmla="*/ 120 w 154"/>
                <a:gd name="T11" fmla="*/ 142 h 155"/>
                <a:gd name="T12" fmla="*/ 107 w 154"/>
                <a:gd name="T13" fmla="*/ 149 h 155"/>
                <a:gd name="T14" fmla="*/ 92 w 154"/>
                <a:gd name="T15" fmla="*/ 153 h 155"/>
                <a:gd name="T16" fmla="*/ 77 w 154"/>
                <a:gd name="T17" fmla="*/ 155 h 155"/>
                <a:gd name="T18" fmla="*/ 69 w 154"/>
                <a:gd name="T19" fmla="*/ 155 h 155"/>
                <a:gd name="T20" fmla="*/ 54 w 154"/>
                <a:gd name="T21" fmla="*/ 151 h 155"/>
                <a:gd name="T22" fmla="*/ 41 w 154"/>
                <a:gd name="T23" fmla="*/ 145 h 155"/>
                <a:gd name="T24" fmla="*/ 28 w 154"/>
                <a:gd name="T25" fmla="*/ 137 h 155"/>
                <a:gd name="T26" fmla="*/ 18 w 154"/>
                <a:gd name="T27" fmla="*/ 126 h 155"/>
                <a:gd name="T28" fmla="*/ 10 w 154"/>
                <a:gd name="T29" fmla="*/ 115 h 155"/>
                <a:gd name="T30" fmla="*/ 3 w 154"/>
                <a:gd name="T31" fmla="*/ 101 h 155"/>
                <a:gd name="T32" fmla="*/ 1 w 154"/>
                <a:gd name="T33" fmla="*/ 85 h 155"/>
                <a:gd name="T34" fmla="*/ 0 w 154"/>
                <a:gd name="T35" fmla="*/ 78 h 155"/>
                <a:gd name="T36" fmla="*/ 2 w 154"/>
                <a:gd name="T37" fmla="*/ 62 h 155"/>
                <a:gd name="T38" fmla="*/ 6 w 154"/>
                <a:gd name="T39" fmla="*/ 47 h 155"/>
                <a:gd name="T40" fmla="*/ 13 w 154"/>
                <a:gd name="T41" fmla="*/ 34 h 155"/>
                <a:gd name="T42" fmla="*/ 22 w 154"/>
                <a:gd name="T43" fmla="*/ 23 h 155"/>
                <a:gd name="T44" fmla="*/ 34 w 154"/>
                <a:gd name="T45" fmla="*/ 14 h 155"/>
                <a:gd name="T46" fmla="*/ 48 w 154"/>
                <a:gd name="T47" fmla="*/ 7 h 155"/>
                <a:gd name="T48" fmla="*/ 61 w 154"/>
                <a:gd name="T49" fmla="*/ 2 h 155"/>
                <a:gd name="T50" fmla="*/ 77 w 154"/>
                <a:gd name="T51" fmla="*/ 0 h 155"/>
                <a:gd name="T52" fmla="*/ 85 w 154"/>
                <a:gd name="T53" fmla="*/ 1 h 155"/>
                <a:gd name="T54" fmla="*/ 100 w 154"/>
                <a:gd name="T55" fmla="*/ 4 h 155"/>
                <a:gd name="T56" fmla="*/ 114 w 154"/>
                <a:gd name="T57" fmla="*/ 10 h 155"/>
                <a:gd name="T58" fmla="*/ 127 w 154"/>
                <a:gd name="T59" fmla="*/ 18 h 155"/>
                <a:gd name="T60" fmla="*/ 137 w 154"/>
                <a:gd name="T61" fmla="*/ 29 h 155"/>
                <a:gd name="T62" fmla="*/ 145 w 154"/>
                <a:gd name="T63" fmla="*/ 41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1"/>
                  </a:lnTo>
                  <a:lnTo>
                    <a:pt x="148" y="108"/>
                  </a:lnTo>
                  <a:lnTo>
                    <a:pt x="145" y="115"/>
                  </a:lnTo>
                  <a:lnTo>
                    <a:pt x="141" y="120"/>
                  </a:lnTo>
                  <a:lnTo>
                    <a:pt x="137" y="126"/>
                  </a:lnTo>
                  <a:lnTo>
                    <a:pt x="131" y="132"/>
                  </a:lnTo>
                  <a:lnTo>
                    <a:pt x="127" y="137"/>
                  </a:lnTo>
                  <a:lnTo>
                    <a:pt x="120" y="142"/>
                  </a:lnTo>
                  <a:lnTo>
                    <a:pt x="114" y="145"/>
                  </a:lnTo>
                  <a:lnTo>
                    <a:pt x="107" y="149"/>
                  </a:lnTo>
                  <a:lnTo>
                    <a:pt x="100" y="151"/>
                  </a:lnTo>
                  <a:lnTo>
                    <a:pt x="92" y="153"/>
                  </a:lnTo>
                  <a:lnTo>
                    <a:pt x="85" y="155"/>
                  </a:lnTo>
                  <a:lnTo>
                    <a:pt x="77" y="155"/>
                  </a:lnTo>
                  <a:lnTo>
                    <a:pt x="77" y="155"/>
                  </a:lnTo>
                  <a:lnTo>
                    <a:pt x="69" y="155"/>
                  </a:lnTo>
                  <a:lnTo>
                    <a:pt x="61" y="153"/>
                  </a:lnTo>
                  <a:lnTo>
                    <a:pt x="54" y="151"/>
                  </a:lnTo>
                  <a:lnTo>
                    <a:pt x="48" y="149"/>
                  </a:lnTo>
                  <a:lnTo>
                    <a:pt x="41" y="145"/>
                  </a:lnTo>
                  <a:lnTo>
                    <a:pt x="34" y="142"/>
                  </a:lnTo>
                  <a:lnTo>
                    <a:pt x="28" y="137"/>
                  </a:lnTo>
                  <a:lnTo>
                    <a:pt x="22" y="132"/>
                  </a:lnTo>
                  <a:lnTo>
                    <a:pt x="18" y="126"/>
                  </a:lnTo>
                  <a:lnTo>
                    <a:pt x="13" y="120"/>
                  </a:lnTo>
                  <a:lnTo>
                    <a:pt x="10" y="115"/>
                  </a:lnTo>
                  <a:lnTo>
                    <a:pt x="6" y="108"/>
                  </a:lnTo>
                  <a:lnTo>
                    <a:pt x="3" y="101"/>
                  </a:lnTo>
                  <a:lnTo>
                    <a:pt x="2" y="93"/>
                  </a:lnTo>
                  <a:lnTo>
                    <a:pt x="1" y="85"/>
                  </a:lnTo>
                  <a:lnTo>
                    <a:pt x="0" y="78"/>
                  </a:lnTo>
                  <a:lnTo>
                    <a:pt x="0" y="78"/>
                  </a:lnTo>
                  <a:lnTo>
                    <a:pt x="1" y="70"/>
                  </a:lnTo>
                  <a:lnTo>
                    <a:pt x="2" y="62"/>
                  </a:lnTo>
                  <a:lnTo>
                    <a:pt x="3" y="55"/>
                  </a:lnTo>
                  <a:lnTo>
                    <a:pt x="6" y="47"/>
                  </a:lnTo>
                  <a:lnTo>
                    <a:pt x="10" y="41"/>
                  </a:lnTo>
                  <a:lnTo>
                    <a:pt x="13" y="34"/>
                  </a:lnTo>
                  <a:lnTo>
                    <a:pt x="18" y="29"/>
                  </a:lnTo>
                  <a:lnTo>
                    <a:pt x="22" y="23"/>
                  </a:lnTo>
                  <a:lnTo>
                    <a:pt x="28" y="18"/>
                  </a:lnTo>
                  <a:lnTo>
                    <a:pt x="34" y="14"/>
                  </a:lnTo>
                  <a:lnTo>
                    <a:pt x="41" y="10"/>
                  </a:lnTo>
                  <a:lnTo>
                    <a:pt x="48" y="7"/>
                  </a:lnTo>
                  <a:lnTo>
                    <a:pt x="54" y="4"/>
                  </a:lnTo>
                  <a:lnTo>
                    <a:pt x="61" y="2"/>
                  </a:lnTo>
                  <a:lnTo>
                    <a:pt x="69" y="1"/>
                  </a:lnTo>
                  <a:lnTo>
                    <a:pt x="77" y="0"/>
                  </a:lnTo>
                  <a:lnTo>
                    <a:pt x="77" y="0"/>
                  </a:lnTo>
                  <a:lnTo>
                    <a:pt x="85" y="1"/>
                  </a:lnTo>
                  <a:lnTo>
                    <a:pt x="92" y="2"/>
                  </a:lnTo>
                  <a:lnTo>
                    <a:pt x="100" y="4"/>
                  </a:lnTo>
                  <a:lnTo>
                    <a:pt x="107" y="7"/>
                  </a:lnTo>
                  <a:lnTo>
                    <a:pt x="114" y="10"/>
                  </a:lnTo>
                  <a:lnTo>
                    <a:pt x="120" y="14"/>
                  </a:lnTo>
                  <a:lnTo>
                    <a:pt x="127" y="18"/>
                  </a:lnTo>
                  <a:lnTo>
                    <a:pt x="131" y="23"/>
                  </a:lnTo>
                  <a:lnTo>
                    <a:pt x="137" y="29"/>
                  </a:lnTo>
                  <a:lnTo>
                    <a:pt x="141" y="34"/>
                  </a:lnTo>
                  <a:lnTo>
                    <a:pt x="145" y="41"/>
                  </a:lnTo>
                  <a:lnTo>
                    <a:pt x="148"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5" name="Freeform 2228">
              <a:extLst>
                <a:ext uri="{FF2B5EF4-FFF2-40B4-BE49-F238E27FC236}">
                  <a16:creationId xmlns:a16="http://schemas.microsoft.com/office/drawing/2014/main" id="{78D507DE-6D3E-43BB-9BE3-FDEF2BFEDA4E}"/>
                </a:ext>
              </a:extLst>
            </p:cNvPr>
            <p:cNvSpPr>
              <a:spLocks/>
            </p:cNvSpPr>
            <p:nvPr/>
          </p:nvSpPr>
          <p:spPr bwMode="auto">
            <a:xfrm>
              <a:off x="3492501" y="4362451"/>
              <a:ext cx="49213" cy="49213"/>
            </a:xfrm>
            <a:custGeom>
              <a:avLst/>
              <a:gdLst>
                <a:gd name="T0" fmla="*/ 154 w 154"/>
                <a:gd name="T1" fmla="*/ 77 h 154"/>
                <a:gd name="T2" fmla="*/ 153 w 154"/>
                <a:gd name="T3" fmla="*/ 93 h 154"/>
                <a:gd name="T4" fmla="*/ 148 w 154"/>
                <a:gd name="T5" fmla="*/ 107 h 154"/>
                <a:gd name="T6" fmla="*/ 141 w 154"/>
                <a:gd name="T7" fmla="*/ 120 h 154"/>
                <a:gd name="T8" fmla="*/ 131 w 154"/>
                <a:gd name="T9" fmla="*/ 132 h 154"/>
                <a:gd name="T10" fmla="*/ 120 w 154"/>
                <a:gd name="T11" fmla="*/ 141 h 154"/>
                <a:gd name="T12" fmla="*/ 107 w 154"/>
                <a:gd name="T13" fmla="*/ 148 h 154"/>
                <a:gd name="T14" fmla="*/ 92 w 154"/>
                <a:gd name="T15" fmla="*/ 152 h 154"/>
                <a:gd name="T16" fmla="*/ 77 w 154"/>
                <a:gd name="T17" fmla="*/ 154 h 154"/>
                <a:gd name="T18" fmla="*/ 69 w 154"/>
                <a:gd name="T19" fmla="*/ 154 h 154"/>
                <a:gd name="T20" fmla="*/ 54 w 154"/>
                <a:gd name="T21" fmla="*/ 150 h 154"/>
                <a:gd name="T22" fmla="*/ 41 w 154"/>
                <a:gd name="T23" fmla="*/ 144 h 154"/>
                <a:gd name="T24" fmla="*/ 28 w 154"/>
                <a:gd name="T25" fmla="*/ 136 h 154"/>
                <a:gd name="T26" fmla="*/ 18 w 154"/>
                <a:gd name="T27" fmla="*/ 126 h 154"/>
                <a:gd name="T28" fmla="*/ 10 w 154"/>
                <a:gd name="T29" fmla="*/ 114 h 154"/>
                <a:gd name="T30" fmla="*/ 3 w 154"/>
                <a:gd name="T31" fmla="*/ 100 h 154"/>
                <a:gd name="T32" fmla="*/ 1 w 154"/>
                <a:gd name="T33" fmla="*/ 85 h 154"/>
                <a:gd name="T34" fmla="*/ 0 w 154"/>
                <a:gd name="T35" fmla="*/ 77 h 154"/>
                <a:gd name="T36" fmla="*/ 2 w 154"/>
                <a:gd name="T37" fmla="*/ 62 h 154"/>
                <a:gd name="T38" fmla="*/ 6 w 154"/>
                <a:gd name="T39" fmla="*/ 47 h 154"/>
                <a:gd name="T40" fmla="*/ 13 w 154"/>
                <a:gd name="T41" fmla="*/ 35 h 154"/>
                <a:gd name="T42" fmla="*/ 22 w 154"/>
                <a:gd name="T43" fmla="*/ 23 h 154"/>
                <a:gd name="T44" fmla="*/ 34 w 154"/>
                <a:gd name="T45" fmla="*/ 13 h 154"/>
                <a:gd name="T46" fmla="*/ 48 w 154"/>
                <a:gd name="T47" fmla="*/ 6 h 154"/>
                <a:gd name="T48" fmla="*/ 61 w 154"/>
                <a:gd name="T49" fmla="*/ 1 h 154"/>
                <a:gd name="T50" fmla="*/ 77 w 154"/>
                <a:gd name="T51" fmla="*/ 0 h 154"/>
                <a:gd name="T52" fmla="*/ 85 w 154"/>
                <a:gd name="T53" fmla="*/ 0 h 154"/>
                <a:gd name="T54" fmla="*/ 100 w 154"/>
                <a:gd name="T55" fmla="*/ 4 h 154"/>
                <a:gd name="T56" fmla="*/ 114 w 154"/>
                <a:gd name="T57" fmla="*/ 9 h 154"/>
                <a:gd name="T58" fmla="*/ 127 w 154"/>
                <a:gd name="T59" fmla="*/ 17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8" y="107"/>
                  </a:lnTo>
                  <a:lnTo>
                    <a:pt x="145" y="114"/>
                  </a:lnTo>
                  <a:lnTo>
                    <a:pt x="141" y="120"/>
                  </a:lnTo>
                  <a:lnTo>
                    <a:pt x="137" y="126"/>
                  </a:lnTo>
                  <a:lnTo>
                    <a:pt x="131" y="132"/>
                  </a:lnTo>
                  <a:lnTo>
                    <a:pt x="127" y="136"/>
                  </a:lnTo>
                  <a:lnTo>
                    <a:pt x="120" y="141"/>
                  </a:lnTo>
                  <a:lnTo>
                    <a:pt x="114" y="144"/>
                  </a:lnTo>
                  <a:lnTo>
                    <a:pt x="107" y="148"/>
                  </a:lnTo>
                  <a:lnTo>
                    <a:pt x="100" y="150"/>
                  </a:lnTo>
                  <a:lnTo>
                    <a:pt x="92" y="152"/>
                  </a:lnTo>
                  <a:lnTo>
                    <a:pt x="85" y="154"/>
                  </a:lnTo>
                  <a:lnTo>
                    <a:pt x="77" y="154"/>
                  </a:lnTo>
                  <a:lnTo>
                    <a:pt x="77" y="154"/>
                  </a:lnTo>
                  <a:lnTo>
                    <a:pt x="69" y="154"/>
                  </a:lnTo>
                  <a:lnTo>
                    <a:pt x="61" y="152"/>
                  </a:lnTo>
                  <a:lnTo>
                    <a:pt x="54" y="150"/>
                  </a:lnTo>
                  <a:lnTo>
                    <a:pt x="48" y="148"/>
                  </a:lnTo>
                  <a:lnTo>
                    <a:pt x="41" y="144"/>
                  </a:lnTo>
                  <a:lnTo>
                    <a:pt x="34" y="141"/>
                  </a:lnTo>
                  <a:lnTo>
                    <a:pt x="28" y="136"/>
                  </a:lnTo>
                  <a:lnTo>
                    <a:pt x="22" y="132"/>
                  </a:lnTo>
                  <a:lnTo>
                    <a:pt x="18" y="126"/>
                  </a:lnTo>
                  <a:lnTo>
                    <a:pt x="13" y="120"/>
                  </a:lnTo>
                  <a:lnTo>
                    <a:pt x="10" y="114"/>
                  </a:lnTo>
                  <a:lnTo>
                    <a:pt x="6" y="107"/>
                  </a:lnTo>
                  <a:lnTo>
                    <a:pt x="3" y="100"/>
                  </a:lnTo>
                  <a:lnTo>
                    <a:pt x="2" y="93"/>
                  </a:lnTo>
                  <a:lnTo>
                    <a:pt x="1" y="85"/>
                  </a:lnTo>
                  <a:lnTo>
                    <a:pt x="0" y="77"/>
                  </a:lnTo>
                  <a:lnTo>
                    <a:pt x="0" y="77"/>
                  </a:lnTo>
                  <a:lnTo>
                    <a:pt x="1" y="69"/>
                  </a:lnTo>
                  <a:lnTo>
                    <a:pt x="2" y="62"/>
                  </a:lnTo>
                  <a:lnTo>
                    <a:pt x="3" y="54"/>
                  </a:lnTo>
                  <a:lnTo>
                    <a:pt x="6" y="47"/>
                  </a:lnTo>
                  <a:lnTo>
                    <a:pt x="10" y="40"/>
                  </a:lnTo>
                  <a:lnTo>
                    <a:pt x="13" y="35"/>
                  </a:lnTo>
                  <a:lnTo>
                    <a:pt x="18" y="28"/>
                  </a:lnTo>
                  <a:lnTo>
                    <a:pt x="22" y="23"/>
                  </a:lnTo>
                  <a:lnTo>
                    <a:pt x="28" y="17"/>
                  </a:lnTo>
                  <a:lnTo>
                    <a:pt x="34" y="13"/>
                  </a:lnTo>
                  <a:lnTo>
                    <a:pt x="41" y="9"/>
                  </a:lnTo>
                  <a:lnTo>
                    <a:pt x="48"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7" y="17"/>
                  </a:lnTo>
                  <a:lnTo>
                    <a:pt x="131" y="23"/>
                  </a:lnTo>
                  <a:lnTo>
                    <a:pt x="137" y="28"/>
                  </a:lnTo>
                  <a:lnTo>
                    <a:pt x="141" y="35"/>
                  </a:lnTo>
                  <a:lnTo>
                    <a:pt x="145" y="40"/>
                  </a:lnTo>
                  <a:lnTo>
                    <a:pt x="148"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6" name="Freeform 2229">
              <a:extLst>
                <a:ext uri="{FF2B5EF4-FFF2-40B4-BE49-F238E27FC236}">
                  <a16:creationId xmlns:a16="http://schemas.microsoft.com/office/drawing/2014/main" id="{83F4C65B-6CDE-4307-B4BF-AEA612D92B84}"/>
                </a:ext>
              </a:extLst>
            </p:cNvPr>
            <p:cNvSpPr>
              <a:spLocks/>
            </p:cNvSpPr>
            <p:nvPr/>
          </p:nvSpPr>
          <p:spPr bwMode="auto">
            <a:xfrm>
              <a:off x="3562351" y="4291013"/>
              <a:ext cx="49213" cy="49213"/>
            </a:xfrm>
            <a:custGeom>
              <a:avLst/>
              <a:gdLst>
                <a:gd name="T0" fmla="*/ 155 w 155"/>
                <a:gd name="T1" fmla="*/ 78 h 155"/>
                <a:gd name="T2" fmla="*/ 154 w 155"/>
                <a:gd name="T3" fmla="*/ 93 h 155"/>
                <a:gd name="T4" fmla="*/ 149 w 155"/>
                <a:gd name="T5" fmla="*/ 108 h 155"/>
                <a:gd name="T6" fmla="*/ 141 w 155"/>
                <a:gd name="T7" fmla="*/ 120 h 155"/>
                <a:gd name="T8" fmla="*/ 132 w 155"/>
                <a:gd name="T9" fmla="*/ 132 h 155"/>
                <a:gd name="T10" fmla="*/ 121 w 155"/>
                <a:gd name="T11" fmla="*/ 142 h 155"/>
                <a:gd name="T12" fmla="*/ 108 w 155"/>
                <a:gd name="T13" fmla="*/ 149 h 155"/>
                <a:gd name="T14" fmla="*/ 93 w 155"/>
                <a:gd name="T15" fmla="*/ 153 h 155"/>
                <a:gd name="T16" fmla="*/ 78 w 155"/>
                <a:gd name="T17" fmla="*/ 155 h 155"/>
                <a:gd name="T18" fmla="*/ 70 w 155"/>
                <a:gd name="T19" fmla="*/ 155 h 155"/>
                <a:gd name="T20" fmla="*/ 55 w 155"/>
                <a:gd name="T21" fmla="*/ 151 h 155"/>
                <a:gd name="T22" fmla="*/ 40 w 155"/>
                <a:gd name="T23" fmla="*/ 145 h 155"/>
                <a:gd name="T24" fmla="*/ 29 w 155"/>
                <a:gd name="T25" fmla="*/ 137 h 155"/>
                <a:gd name="T26" fmla="*/ 19 w 155"/>
                <a:gd name="T27" fmla="*/ 126 h 155"/>
                <a:gd name="T28" fmla="*/ 10 w 155"/>
                <a:gd name="T29" fmla="*/ 115 h 155"/>
                <a:gd name="T30" fmla="*/ 4 w 155"/>
                <a:gd name="T31" fmla="*/ 101 h 155"/>
                <a:gd name="T32" fmla="*/ 2 w 155"/>
                <a:gd name="T33" fmla="*/ 85 h 155"/>
                <a:gd name="T34" fmla="*/ 0 w 155"/>
                <a:gd name="T35" fmla="*/ 78 h 155"/>
                <a:gd name="T36" fmla="*/ 3 w 155"/>
                <a:gd name="T37" fmla="*/ 62 h 155"/>
                <a:gd name="T38" fmla="*/ 6 w 155"/>
                <a:gd name="T39" fmla="*/ 47 h 155"/>
                <a:gd name="T40" fmla="*/ 14 w 155"/>
                <a:gd name="T41" fmla="*/ 34 h 155"/>
                <a:gd name="T42" fmla="*/ 23 w 155"/>
                <a:gd name="T43" fmla="*/ 23 h 155"/>
                <a:gd name="T44" fmla="*/ 35 w 155"/>
                <a:gd name="T45" fmla="*/ 14 h 155"/>
                <a:gd name="T46" fmla="*/ 47 w 155"/>
                <a:gd name="T47" fmla="*/ 7 h 155"/>
                <a:gd name="T48" fmla="*/ 62 w 155"/>
                <a:gd name="T49" fmla="*/ 2 h 155"/>
                <a:gd name="T50" fmla="*/ 78 w 155"/>
                <a:gd name="T51" fmla="*/ 0 h 155"/>
                <a:gd name="T52" fmla="*/ 85 w 155"/>
                <a:gd name="T53" fmla="*/ 1 h 155"/>
                <a:gd name="T54" fmla="*/ 101 w 155"/>
                <a:gd name="T55" fmla="*/ 4 h 155"/>
                <a:gd name="T56" fmla="*/ 115 w 155"/>
                <a:gd name="T57" fmla="*/ 10 h 155"/>
                <a:gd name="T58" fmla="*/ 126 w 155"/>
                <a:gd name="T59" fmla="*/ 18 h 155"/>
                <a:gd name="T60" fmla="*/ 137 w 155"/>
                <a:gd name="T61" fmla="*/ 29 h 155"/>
                <a:gd name="T62" fmla="*/ 146 w 155"/>
                <a:gd name="T63" fmla="*/ 41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4" y="93"/>
                  </a:lnTo>
                  <a:lnTo>
                    <a:pt x="151" y="101"/>
                  </a:lnTo>
                  <a:lnTo>
                    <a:pt x="149" y="108"/>
                  </a:lnTo>
                  <a:lnTo>
                    <a:pt x="146" y="115"/>
                  </a:lnTo>
                  <a:lnTo>
                    <a:pt x="141" y="120"/>
                  </a:lnTo>
                  <a:lnTo>
                    <a:pt x="137" y="126"/>
                  </a:lnTo>
                  <a:lnTo>
                    <a:pt x="132" y="132"/>
                  </a:lnTo>
                  <a:lnTo>
                    <a:pt x="126" y="137"/>
                  </a:lnTo>
                  <a:lnTo>
                    <a:pt x="121" y="142"/>
                  </a:lnTo>
                  <a:lnTo>
                    <a:pt x="115" y="145"/>
                  </a:lnTo>
                  <a:lnTo>
                    <a:pt x="108" y="149"/>
                  </a:lnTo>
                  <a:lnTo>
                    <a:pt x="101" y="151"/>
                  </a:lnTo>
                  <a:lnTo>
                    <a:pt x="93" y="153"/>
                  </a:lnTo>
                  <a:lnTo>
                    <a:pt x="85" y="155"/>
                  </a:lnTo>
                  <a:lnTo>
                    <a:pt x="78" y="155"/>
                  </a:lnTo>
                  <a:lnTo>
                    <a:pt x="78" y="155"/>
                  </a:lnTo>
                  <a:lnTo>
                    <a:pt x="70" y="155"/>
                  </a:lnTo>
                  <a:lnTo>
                    <a:pt x="62" y="153"/>
                  </a:lnTo>
                  <a:lnTo>
                    <a:pt x="55" y="151"/>
                  </a:lnTo>
                  <a:lnTo>
                    <a:pt x="47" y="149"/>
                  </a:lnTo>
                  <a:lnTo>
                    <a:pt x="40" y="145"/>
                  </a:lnTo>
                  <a:lnTo>
                    <a:pt x="35" y="142"/>
                  </a:lnTo>
                  <a:lnTo>
                    <a:pt x="29" y="137"/>
                  </a:lnTo>
                  <a:lnTo>
                    <a:pt x="23" y="132"/>
                  </a:lnTo>
                  <a:lnTo>
                    <a:pt x="19" y="126"/>
                  </a:lnTo>
                  <a:lnTo>
                    <a:pt x="14" y="120"/>
                  </a:lnTo>
                  <a:lnTo>
                    <a:pt x="10" y="115"/>
                  </a:lnTo>
                  <a:lnTo>
                    <a:pt x="6" y="108"/>
                  </a:lnTo>
                  <a:lnTo>
                    <a:pt x="4" y="101"/>
                  </a:lnTo>
                  <a:lnTo>
                    <a:pt x="3" y="93"/>
                  </a:lnTo>
                  <a:lnTo>
                    <a:pt x="2" y="85"/>
                  </a:lnTo>
                  <a:lnTo>
                    <a:pt x="0" y="78"/>
                  </a:lnTo>
                  <a:lnTo>
                    <a:pt x="0" y="78"/>
                  </a:lnTo>
                  <a:lnTo>
                    <a:pt x="2" y="70"/>
                  </a:lnTo>
                  <a:lnTo>
                    <a:pt x="3" y="62"/>
                  </a:lnTo>
                  <a:lnTo>
                    <a:pt x="4" y="55"/>
                  </a:lnTo>
                  <a:lnTo>
                    <a:pt x="6" y="47"/>
                  </a:lnTo>
                  <a:lnTo>
                    <a:pt x="10" y="41"/>
                  </a:lnTo>
                  <a:lnTo>
                    <a:pt x="14" y="34"/>
                  </a:lnTo>
                  <a:lnTo>
                    <a:pt x="19" y="29"/>
                  </a:lnTo>
                  <a:lnTo>
                    <a:pt x="23" y="23"/>
                  </a:lnTo>
                  <a:lnTo>
                    <a:pt x="29" y="18"/>
                  </a:lnTo>
                  <a:lnTo>
                    <a:pt x="35" y="14"/>
                  </a:lnTo>
                  <a:lnTo>
                    <a:pt x="40" y="10"/>
                  </a:lnTo>
                  <a:lnTo>
                    <a:pt x="47" y="7"/>
                  </a:lnTo>
                  <a:lnTo>
                    <a:pt x="55" y="4"/>
                  </a:lnTo>
                  <a:lnTo>
                    <a:pt x="62" y="2"/>
                  </a:lnTo>
                  <a:lnTo>
                    <a:pt x="70" y="1"/>
                  </a:lnTo>
                  <a:lnTo>
                    <a:pt x="78" y="0"/>
                  </a:lnTo>
                  <a:lnTo>
                    <a:pt x="78" y="0"/>
                  </a:lnTo>
                  <a:lnTo>
                    <a:pt x="85" y="1"/>
                  </a:lnTo>
                  <a:lnTo>
                    <a:pt x="93" y="2"/>
                  </a:lnTo>
                  <a:lnTo>
                    <a:pt x="101" y="4"/>
                  </a:lnTo>
                  <a:lnTo>
                    <a:pt x="108" y="7"/>
                  </a:lnTo>
                  <a:lnTo>
                    <a:pt x="115" y="10"/>
                  </a:lnTo>
                  <a:lnTo>
                    <a:pt x="121" y="14"/>
                  </a:lnTo>
                  <a:lnTo>
                    <a:pt x="126" y="18"/>
                  </a:lnTo>
                  <a:lnTo>
                    <a:pt x="132" y="23"/>
                  </a:lnTo>
                  <a:lnTo>
                    <a:pt x="137" y="29"/>
                  </a:lnTo>
                  <a:lnTo>
                    <a:pt x="141" y="34"/>
                  </a:lnTo>
                  <a:lnTo>
                    <a:pt x="146" y="41"/>
                  </a:lnTo>
                  <a:lnTo>
                    <a:pt x="149" y="47"/>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7" name="Freeform 2230">
              <a:extLst>
                <a:ext uri="{FF2B5EF4-FFF2-40B4-BE49-F238E27FC236}">
                  <a16:creationId xmlns:a16="http://schemas.microsoft.com/office/drawing/2014/main" id="{2B8979C7-6238-4319-9588-C2BDF1CBE060}"/>
                </a:ext>
              </a:extLst>
            </p:cNvPr>
            <p:cNvSpPr>
              <a:spLocks/>
            </p:cNvSpPr>
            <p:nvPr/>
          </p:nvSpPr>
          <p:spPr bwMode="auto">
            <a:xfrm>
              <a:off x="3562351" y="4362451"/>
              <a:ext cx="49213" cy="49213"/>
            </a:xfrm>
            <a:custGeom>
              <a:avLst/>
              <a:gdLst>
                <a:gd name="T0" fmla="*/ 155 w 155"/>
                <a:gd name="T1" fmla="*/ 77 h 154"/>
                <a:gd name="T2" fmla="*/ 154 w 155"/>
                <a:gd name="T3" fmla="*/ 93 h 154"/>
                <a:gd name="T4" fmla="*/ 149 w 155"/>
                <a:gd name="T5" fmla="*/ 107 h 154"/>
                <a:gd name="T6" fmla="*/ 141 w 155"/>
                <a:gd name="T7" fmla="*/ 120 h 154"/>
                <a:gd name="T8" fmla="*/ 132 w 155"/>
                <a:gd name="T9" fmla="*/ 132 h 154"/>
                <a:gd name="T10" fmla="*/ 121 w 155"/>
                <a:gd name="T11" fmla="*/ 141 h 154"/>
                <a:gd name="T12" fmla="*/ 108 w 155"/>
                <a:gd name="T13" fmla="*/ 148 h 154"/>
                <a:gd name="T14" fmla="*/ 93 w 155"/>
                <a:gd name="T15" fmla="*/ 152 h 154"/>
                <a:gd name="T16" fmla="*/ 78 w 155"/>
                <a:gd name="T17" fmla="*/ 154 h 154"/>
                <a:gd name="T18" fmla="*/ 70 w 155"/>
                <a:gd name="T19" fmla="*/ 154 h 154"/>
                <a:gd name="T20" fmla="*/ 55 w 155"/>
                <a:gd name="T21" fmla="*/ 150 h 154"/>
                <a:gd name="T22" fmla="*/ 40 w 155"/>
                <a:gd name="T23" fmla="*/ 144 h 154"/>
                <a:gd name="T24" fmla="*/ 29 w 155"/>
                <a:gd name="T25" fmla="*/ 136 h 154"/>
                <a:gd name="T26" fmla="*/ 19 w 155"/>
                <a:gd name="T27" fmla="*/ 126 h 154"/>
                <a:gd name="T28" fmla="*/ 10 w 155"/>
                <a:gd name="T29" fmla="*/ 114 h 154"/>
                <a:gd name="T30" fmla="*/ 4 w 155"/>
                <a:gd name="T31" fmla="*/ 100 h 154"/>
                <a:gd name="T32" fmla="*/ 2 w 155"/>
                <a:gd name="T33" fmla="*/ 85 h 154"/>
                <a:gd name="T34" fmla="*/ 0 w 155"/>
                <a:gd name="T35" fmla="*/ 77 h 154"/>
                <a:gd name="T36" fmla="*/ 3 w 155"/>
                <a:gd name="T37" fmla="*/ 62 h 154"/>
                <a:gd name="T38" fmla="*/ 6 w 155"/>
                <a:gd name="T39" fmla="*/ 47 h 154"/>
                <a:gd name="T40" fmla="*/ 14 w 155"/>
                <a:gd name="T41" fmla="*/ 35 h 154"/>
                <a:gd name="T42" fmla="*/ 23 w 155"/>
                <a:gd name="T43" fmla="*/ 23 h 154"/>
                <a:gd name="T44" fmla="*/ 35 w 155"/>
                <a:gd name="T45" fmla="*/ 13 h 154"/>
                <a:gd name="T46" fmla="*/ 47 w 155"/>
                <a:gd name="T47" fmla="*/ 6 h 154"/>
                <a:gd name="T48" fmla="*/ 62 w 155"/>
                <a:gd name="T49" fmla="*/ 1 h 154"/>
                <a:gd name="T50" fmla="*/ 78 w 155"/>
                <a:gd name="T51" fmla="*/ 0 h 154"/>
                <a:gd name="T52" fmla="*/ 85 w 155"/>
                <a:gd name="T53" fmla="*/ 0 h 154"/>
                <a:gd name="T54" fmla="*/ 101 w 155"/>
                <a:gd name="T55" fmla="*/ 4 h 154"/>
                <a:gd name="T56" fmla="*/ 115 w 155"/>
                <a:gd name="T57" fmla="*/ 9 h 154"/>
                <a:gd name="T58" fmla="*/ 126 w 155"/>
                <a:gd name="T59" fmla="*/ 17 h 154"/>
                <a:gd name="T60" fmla="*/ 137 w 155"/>
                <a:gd name="T61" fmla="*/ 28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3"/>
                  </a:lnTo>
                  <a:lnTo>
                    <a:pt x="151" y="100"/>
                  </a:lnTo>
                  <a:lnTo>
                    <a:pt x="149" y="107"/>
                  </a:lnTo>
                  <a:lnTo>
                    <a:pt x="146" y="114"/>
                  </a:lnTo>
                  <a:lnTo>
                    <a:pt x="141" y="120"/>
                  </a:lnTo>
                  <a:lnTo>
                    <a:pt x="137" y="126"/>
                  </a:lnTo>
                  <a:lnTo>
                    <a:pt x="132" y="132"/>
                  </a:lnTo>
                  <a:lnTo>
                    <a:pt x="126" y="136"/>
                  </a:lnTo>
                  <a:lnTo>
                    <a:pt x="121" y="141"/>
                  </a:lnTo>
                  <a:lnTo>
                    <a:pt x="115" y="144"/>
                  </a:lnTo>
                  <a:lnTo>
                    <a:pt x="108" y="148"/>
                  </a:lnTo>
                  <a:lnTo>
                    <a:pt x="101" y="150"/>
                  </a:lnTo>
                  <a:lnTo>
                    <a:pt x="93" y="152"/>
                  </a:lnTo>
                  <a:lnTo>
                    <a:pt x="85" y="154"/>
                  </a:lnTo>
                  <a:lnTo>
                    <a:pt x="78" y="154"/>
                  </a:lnTo>
                  <a:lnTo>
                    <a:pt x="78" y="154"/>
                  </a:lnTo>
                  <a:lnTo>
                    <a:pt x="70" y="154"/>
                  </a:lnTo>
                  <a:lnTo>
                    <a:pt x="62" y="152"/>
                  </a:lnTo>
                  <a:lnTo>
                    <a:pt x="55" y="150"/>
                  </a:lnTo>
                  <a:lnTo>
                    <a:pt x="47" y="148"/>
                  </a:lnTo>
                  <a:lnTo>
                    <a:pt x="40" y="144"/>
                  </a:lnTo>
                  <a:lnTo>
                    <a:pt x="35" y="141"/>
                  </a:lnTo>
                  <a:lnTo>
                    <a:pt x="29" y="136"/>
                  </a:lnTo>
                  <a:lnTo>
                    <a:pt x="23" y="132"/>
                  </a:lnTo>
                  <a:lnTo>
                    <a:pt x="19" y="126"/>
                  </a:lnTo>
                  <a:lnTo>
                    <a:pt x="14" y="120"/>
                  </a:lnTo>
                  <a:lnTo>
                    <a:pt x="10" y="114"/>
                  </a:lnTo>
                  <a:lnTo>
                    <a:pt x="6" y="107"/>
                  </a:lnTo>
                  <a:lnTo>
                    <a:pt x="4" y="100"/>
                  </a:lnTo>
                  <a:lnTo>
                    <a:pt x="3" y="93"/>
                  </a:lnTo>
                  <a:lnTo>
                    <a:pt x="2" y="85"/>
                  </a:lnTo>
                  <a:lnTo>
                    <a:pt x="0" y="77"/>
                  </a:lnTo>
                  <a:lnTo>
                    <a:pt x="0" y="77"/>
                  </a:lnTo>
                  <a:lnTo>
                    <a:pt x="2" y="69"/>
                  </a:lnTo>
                  <a:lnTo>
                    <a:pt x="3" y="62"/>
                  </a:lnTo>
                  <a:lnTo>
                    <a:pt x="4" y="54"/>
                  </a:lnTo>
                  <a:lnTo>
                    <a:pt x="6" y="47"/>
                  </a:lnTo>
                  <a:lnTo>
                    <a:pt x="10" y="40"/>
                  </a:lnTo>
                  <a:lnTo>
                    <a:pt x="14" y="35"/>
                  </a:lnTo>
                  <a:lnTo>
                    <a:pt x="19" y="28"/>
                  </a:lnTo>
                  <a:lnTo>
                    <a:pt x="23" y="23"/>
                  </a:lnTo>
                  <a:lnTo>
                    <a:pt x="29" y="17"/>
                  </a:lnTo>
                  <a:lnTo>
                    <a:pt x="35"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3"/>
                  </a:lnTo>
                  <a:lnTo>
                    <a:pt x="126" y="17"/>
                  </a:lnTo>
                  <a:lnTo>
                    <a:pt x="132" y="23"/>
                  </a:lnTo>
                  <a:lnTo>
                    <a:pt x="137" y="28"/>
                  </a:lnTo>
                  <a:lnTo>
                    <a:pt x="141" y="35"/>
                  </a:lnTo>
                  <a:lnTo>
                    <a:pt x="146" y="40"/>
                  </a:lnTo>
                  <a:lnTo>
                    <a:pt x="149" y="47"/>
                  </a:lnTo>
                  <a:lnTo>
                    <a:pt x="151"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8" name="Freeform 2231">
              <a:extLst>
                <a:ext uri="{FF2B5EF4-FFF2-40B4-BE49-F238E27FC236}">
                  <a16:creationId xmlns:a16="http://schemas.microsoft.com/office/drawing/2014/main" id="{52F18827-F7F1-44F4-8C93-57A18D27DFCF}"/>
                </a:ext>
              </a:extLst>
            </p:cNvPr>
            <p:cNvSpPr>
              <a:spLocks/>
            </p:cNvSpPr>
            <p:nvPr/>
          </p:nvSpPr>
          <p:spPr bwMode="auto">
            <a:xfrm>
              <a:off x="3633788" y="4291013"/>
              <a:ext cx="49213" cy="49213"/>
            </a:xfrm>
            <a:custGeom>
              <a:avLst/>
              <a:gdLst>
                <a:gd name="T0" fmla="*/ 153 w 153"/>
                <a:gd name="T1" fmla="*/ 78 h 155"/>
                <a:gd name="T2" fmla="*/ 152 w 153"/>
                <a:gd name="T3" fmla="*/ 93 h 155"/>
                <a:gd name="T4" fmla="*/ 147 w 153"/>
                <a:gd name="T5" fmla="*/ 108 h 155"/>
                <a:gd name="T6" fmla="*/ 140 w 153"/>
                <a:gd name="T7" fmla="*/ 120 h 155"/>
                <a:gd name="T8" fmla="*/ 130 w 153"/>
                <a:gd name="T9" fmla="*/ 132 h 155"/>
                <a:gd name="T10" fmla="*/ 120 w 153"/>
                <a:gd name="T11" fmla="*/ 142 h 155"/>
                <a:gd name="T12" fmla="*/ 106 w 153"/>
                <a:gd name="T13" fmla="*/ 149 h 155"/>
                <a:gd name="T14" fmla="*/ 91 w 153"/>
                <a:gd name="T15" fmla="*/ 153 h 155"/>
                <a:gd name="T16" fmla="*/ 76 w 153"/>
                <a:gd name="T17" fmla="*/ 155 h 155"/>
                <a:gd name="T18" fmla="*/ 68 w 153"/>
                <a:gd name="T19" fmla="*/ 155 h 155"/>
                <a:gd name="T20" fmla="*/ 53 w 153"/>
                <a:gd name="T21" fmla="*/ 151 h 155"/>
                <a:gd name="T22" fmla="*/ 40 w 153"/>
                <a:gd name="T23" fmla="*/ 145 h 155"/>
                <a:gd name="T24" fmla="*/ 27 w 153"/>
                <a:gd name="T25" fmla="*/ 137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4 h 155"/>
                <a:gd name="T42" fmla="*/ 21 w 153"/>
                <a:gd name="T43" fmla="*/ 23 h 155"/>
                <a:gd name="T44" fmla="*/ 33 w 153"/>
                <a:gd name="T45" fmla="*/ 14 h 155"/>
                <a:gd name="T46" fmla="*/ 46 w 153"/>
                <a:gd name="T47" fmla="*/ 7 h 155"/>
                <a:gd name="T48" fmla="*/ 60 w 153"/>
                <a:gd name="T49" fmla="*/ 2 h 155"/>
                <a:gd name="T50" fmla="*/ 76 w 153"/>
                <a:gd name="T51" fmla="*/ 0 h 155"/>
                <a:gd name="T52" fmla="*/ 84 w 153"/>
                <a:gd name="T53" fmla="*/ 1 h 155"/>
                <a:gd name="T54" fmla="*/ 99 w 153"/>
                <a:gd name="T55" fmla="*/ 4 h 155"/>
                <a:gd name="T56" fmla="*/ 113 w 153"/>
                <a:gd name="T57" fmla="*/ 10 h 155"/>
                <a:gd name="T58" fmla="*/ 125 w 153"/>
                <a:gd name="T59" fmla="*/ 18 h 155"/>
                <a:gd name="T60" fmla="*/ 136 w 153"/>
                <a:gd name="T61" fmla="*/ 29 h 155"/>
                <a:gd name="T62" fmla="*/ 144 w 153"/>
                <a:gd name="T63" fmla="*/ 41 h 155"/>
                <a:gd name="T64" fmla="*/ 149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49" y="101"/>
                  </a:lnTo>
                  <a:lnTo>
                    <a:pt x="147" y="108"/>
                  </a:lnTo>
                  <a:lnTo>
                    <a:pt x="144" y="115"/>
                  </a:lnTo>
                  <a:lnTo>
                    <a:pt x="140" y="120"/>
                  </a:lnTo>
                  <a:lnTo>
                    <a:pt x="136" y="126"/>
                  </a:lnTo>
                  <a:lnTo>
                    <a:pt x="130" y="132"/>
                  </a:lnTo>
                  <a:lnTo>
                    <a:pt x="125" y="137"/>
                  </a:lnTo>
                  <a:lnTo>
                    <a:pt x="120" y="142"/>
                  </a:lnTo>
                  <a:lnTo>
                    <a:pt x="113" y="145"/>
                  </a:lnTo>
                  <a:lnTo>
                    <a:pt x="106" y="149"/>
                  </a:lnTo>
                  <a:lnTo>
                    <a:pt x="99" y="151"/>
                  </a:lnTo>
                  <a:lnTo>
                    <a:pt x="91" y="153"/>
                  </a:lnTo>
                  <a:lnTo>
                    <a:pt x="84" y="155"/>
                  </a:lnTo>
                  <a:lnTo>
                    <a:pt x="76" y="155"/>
                  </a:lnTo>
                  <a:lnTo>
                    <a:pt x="76" y="155"/>
                  </a:lnTo>
                  <a:lnTo>
                    <a:pt x="68" y="155"/>
                  </a:lnTo>
                  <a:lnTo>
                    <a:pt x="60" y="153"/>
                  </a:lnTo>
                  <a:lnTo>
                    <a:pt x="53" y="151"/>
                  </a:lnTo>
                  <a:lnTo>
                    <a:pt x="46" y="149"/>
                  </a:lnTo>
                  <a:lnTo>
                    <a:pt x="40" y="145"/>
                  </a:lnTo>
                  <a:lnTo>
                    <a:pt x="33" y="142"/>
                  </a:lnTo>
                  <a:lnTo>
                    <a:pt x="27" y="137"/>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10"/>
                  </a:lnTo>
                  <a:lnTo>
                    <a:pt x="46" y="7"/>
                  </a:lnTo>
                  <a:lnTo>
                    <a:pt x="53" y="4"/>
                  </a:lnTo>
                  <a:lnTo>
                    <a:pt x="60" y="2"/>
                  </a:lnTo>
                  <a:lnTo>
                    <a:pt x="68" y="1"/>
                  </a:lnTo>
                  <a:lnTo>
                    <a:pt x="76" y="0"/>
                  </a:lnTo>
                  <a:lnTo>
                    <a:pt x="76" y="0"/>
                  </a:lnTo>
                  <a:lnTo>
                    <a:pt x="84" y="1"/>
                  </a:lnTo>
                  <a:lnTo>
                    <a:pt x="91" y="2"/>
                  </a:lnTo>
                  <a:lnTo>
                    <a:pt x="99" y="4"/>
                  </a:lnTo>
                  <a:lnTo>
                    <a:pt x="106" y="7"/>
                  </a:lnTo>
                  <a:lnTo>
                    <a:pt x="113" y="10"/>
                  </a:lnTo>
                  <a:lnTo>
                    <a:pt x="120" y="14"/>
                  </a:lnTo>
                  <a:lnTo>
                    <a:pt x="125" y="18"/>
                  </a:lnTo>
                  <a:lnTo>
                    <a:pt x="130" y="23"/>
                  </a:lnTo>
                  <a:lnTo>
                    <a:pt x="136" y="29"/>
                  </a:lnTo>
                  <a:lnTo>
                    <a:pt x="140" y="34"/>
                  </a:lnTo>
                  <a:lnTo>
                    <a:pt x="144" y="41"/>
                  </a:lnTo>
                  <a:lnTo>
                    <a:pt x="147" y="47"/>
                  </a:lnTo>
                  <a:lnTo>
                    <a:pt x="149"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9" name="Freeform 2232">
              <a:extLst>
                <a:ext uri="{FF2B5EF4-FFF2-40B4-BE49-F238E27FC236}">
                  <a16:creationId xmlns:a16="http://schemas.microsoft.com/office/drawing/2014/main" id="{14242277-4663-4F39-A5D3-B47645B8725E}"/>
                </a:ext>
              </a:extLst>
            </p:cNvPr>
            <p:cNvSpPr>
              <a:spLocks/>
            </p:cNvSpPr>
            <p:nvPr/>
          </p:nvSpPr>
          <p:spPr bwMode="auto">
            <a:xfrm>
              <a:off x="3633788" y="4362451"/>
              <a:ext cx="49213" cy="49213"/>
            </a:xfrm>
            <a:custGeom>
              <a:avLst/>
              <a:gdLst>
                <a:gd name="T0" fmla="*/ 153 w 153"/>
                <a:gd name="T1" fmla="*/ 77 h 154"/>
                <a:gd name="T2" fmla="*/ 152 w 153"/>
                <a:gd name="T3" fmla="*/ 93 h 154"/>
                <a:gd name="T4" fmla="*/ 147 w 153"/>
                <a:gd name="T5" fmla="*/ 107 h 154"/>
                <a:gd name="T6" fmla="*/ 140 w 153"/>
                <a:gd name="T7" fmla="*/ 120 h 154"/>
                <a:gd name="T8" fmla="*/ 130 w 153"/>
                <a:gd name="T9" fmla="*/ 132 h 154"/>
                <a:gd name="T10" fmla="*/ 120 w 153"/>
                <a:gd name="T11" fmla="*/ 141 h 154"/>
                <a:gd name="T12" fmla="*/ 106 w 153"/>
                <a:gd name="T13" fmla="*/ 148 h 154"/>
                <a:gd name="T14" fmla="*/ 91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5 h 154"/>
                <a:gd name="T42" fmla="*/ 21 w 153"/>
                <a:gd name="T43" fmla="*/ 23 h 154"/>
                <a:gd name="T44" fmla="*/ 33 w 153"/>
                <a:gd name="T45" fmla="*/ 13 h 154"/>
                <a:gd name="T46" fmla="*/ 46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5 w 153"/>
                <a:gd name="T59" fmla="*/ 17 h 154"/>
                <a:gd name="T60" fmla="*/ 136 w 153"/>
                <a:gd name="T61" fmla="*/ 28 h 154"/>
                <a:gd name="T62" fmla="*/ 144 w 153"/>
                <a:gd name="T63" fmla="*/ 40 h 154"/>
                <a:gd name="T64" fmla="*/ 149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49" y="100"/>
                  </a:lnTo>
                  <a:lnTo>
                    <a:pt x="147" y="107"/>
                  </a:lnTo>
                  <a:lnTo>
                    <a:pt x="144" y="114"/>
                  </a:lnTo>
                  <a:lnTo>
                    <a:pt x="140" y="120"/>
                  </a:lnTo>
                  <a:lnTo>
                    <a:pt x="136" y="126"/>
                  </a:lnTo>
                  <a:lnTo>
                    <a:pt x="130" y="132"/>
                  </a:lnTo>
                  <a:lnTo>
                    <a:pt x="125" y="136"/>
                  </a:lnTo>
                  <a:lnTo>
                    <a:pt x="120" y="141"/>
                  </a:lnTo>
                  <a:lnTo>
                    <a:pt x="113" y="144"/>
                  </a:lnTo>
                  <a:lnTo>
                    <a:pt x="106" y="148"/>
                  </a:lnTo>
                  <a:lnTo>
                    <a:pt x="99" y="150"/>
                  </a:lnTo>
                  <a:lnTo>
                    <a:pt x="91" y="152"/>
                  </a:lnTo>
                  <a:lnTo>
                    <a:pt x="84" y="154"/>
                  </a:lnTo>
                  <a:lnTo>
                    <a:pt x="76" y="154"/>
                  </a:lnTo>
                  <a:lnTo>
                    <a:pt x="76" y="154"/>
                  </a:lnTo>
                  <a:lnTo>
                    <a:pt x="68" y="154"/>
                  </a:lnTo>
                  <a:lnTo>
                    <a:pt x="60" y="152"/>
                  </a:lnTo>
                  <a:lnTo>
                    <a:pt x="53" y="150"/>
                  </a:lnTo>
                  <a:lnTo>
                    <a:pt x="46"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20" y="13"/>
                  </a:lnTo>
                  <a:lnTo>
                    <a:pt x="125" y="17"/>
                  </a:lnTo>
                  <a:lnTo>
                    <a:pt x="130" y="23"/>
                  </a:lnTo>
                  <a:lnTo>
                    <a:pt x="136" y="28"/>
                  </a:lnTo>
                  <a:lnTo>
                    <a:pt x="140" y="35"/>
                  </a:lnTo>
                  <a:lnTo>
                    <a:pt x="144" y="40"/>
                  </a:lnTo>
                  <a:lnTo>
                    <a:pt x="147" y="47"/>
                  </a:lnTo>
                  <a:lnTo>
                    <a:pt x="149"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0" name="Freeform 2233">
              <a:extLst>
                <a:ext uri="{FF2B5EF4-FFF2-40B4-BE49-F238E27FC236}">
                  <a16:creationId xmlns:a16="http://schemas.microsoft.com/office/drawing/2014/main" id="{F1E86CBD-33B2-44C3-AF55-1C6CAA00B64A}"/>
                </a:ext>
              </a:extLst>
            </p:cNvPr>
            <p:cNvSpPr>
              <a:spLocks/>
            </p:cNvSpPr>
            <p:nvPr/>
          </p:nvSpPr>
          <p:spPr bwMode="auto">
            <a:xfrm>
              <a:off x="3703638" y="4291013"/>
              <a:ext cx="47625" cy="49213"/>
            </a:xfrm>
            <a:custGeom>
              <a:avLst/>
              <a:gdLst>
                <a:gd name="T0" fmla="*/ 153 w 153"/>
                <a:gd name="T1" fmla="*/ 78 h 155"/>
                <a:gd name="T2" fmla="*/ 152 w 153"/>
                <a:gd name="T3" fmla="*/ 93 h 155"/>
                <a:gd name="T4" fmla="*/ 148 w 153"/>
                <a:gd name="T5" fmla="*/ 108 h 155"/>
                <a:gd name="T6" fmla="*/ 141 w 153"/>
                <a:gd name="T7" fmla="*/ 120 h 155"/>
                <a:gd name="T8" fmla="*/ 132 w 153"/>
                <a:gd name="T9" fmla="*/ 132 h 155"/>
                <a:gd name="T10" fmla="*/ 120 w 153"/>
                <a:gd name="T11" fmla="*/ 142 h 155"/>
                <a:gd name="T12" fmla="*/ 107 w 153"/>
                <a:gd name="T13" fmla="*/ 149 h 155"/>
                <a:gd name="T14" fmla="*/ 93 w 153"/>
                <a:gd name="T15" fmla="*/ 153 h 155"/>
                <a:gd name="T16" fmla="*/ 77 w 153"/>
                <a:gd name="T17" fmla="*/ 155 h 155"/>
                <a:gd name="T18" fmla="*/ 69 w 153"/>
                <a:gd name="T19" fmla="*/ 155 h 155"/>
                <a:gd name="T20" fmla="*/ 54 w 153"/>
                <a:gd name="T21" fmla="*/ 151 h 155"/>
                <a:gd name="T22" fmla="*/ 40 w 153"/>
                <a:gd name="T23" fmla="*/ 145 h 155"/>
                <a:gd name="T24" fmla="*/ 28 w 153"/>
                <a:gd name="T25" fmla="*/ 137 h 155"/>
                <a:gd name="T26" fmla="*/ 17 w 153"/>
                <a:gd name="T27" fmla="*/ 126 h 155"/>
                <a:gd name="T28" fmla="*/ 9 w 153"/>
                <a:gd name="T29" fmla="*/ 115 h 155"/>
                <a:gd name="T30" fmla="*/ 4 w 153"/>
                <a:gd name="T31" fmla="*/ 101 h 155"/>
                <a:gd name="T32" fmla="*/ 0 w 153"/>
                <a:gd name="T33" fmla="*/ 85 h 155"/>
                <a:gd name="T34" fmla="*/ 0 w 153"/>
                <a:gd name="T35" fmla="*/ 78 h 155"/>
                <a:gd name="T36" fmla="*/ 1 w 153"/>
                <a:gd name="T37" fmla="*/ 62 h 155"/>
                <a:gd name="T38" fmla="*/ 6 w 153"/>
                <a:gd name="T39" fmla="*/ 47 h 155"/>
                <a:gd name="T40" fmla="*/ 13 w 153"/>
                <a:gd name="T41" fmla="*/ 34 h 155"/>
                <a:gd name="T42" fmla="*/ 22 w 153"/>
                <a:gd name="T43" fmla="*/ 23 h 155"/>
                <a:gd name="T44" fmla="*/ 33 w 153"/>
                <a:gd name="T45" fmla="*/ 14 h 155"/>
                <a:gd name="T46" fmla="*/ 47 w 153"/>
                <a:gd name="T47" fmla="*/ 7 h 155"/>
                <a:gd name="T48" fmla="*/ 61 w 153"/>
                <a:gd name="T49" fmla="*/ 2 h 155"/>
                <a:gd name="T50" fmla="*/ 77 w 153"/>
                <a:gd name="T51" fmla="*/ 0 h 155"/>
                <a:gd name="T52" fmla="*/ 85 w 153"/>
                <a:gd name="T53" fmla="*/ 1 h 155"/>
                <a:gd name="T54" fmla="*/ 100 w 153"/>
                <a:gd name="T55" fmla="*/ 4 h 155"/>
                <a:gd name="T56" fmla="*/ 113 w 153"/>
                <a:gd name="T57" fmla="*/ 10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8" y="108"/>
                  </a:lnTo>
                  <a:lnTo>
                    <a:pt x="144" y="115"/>
                  </a:lnTo>
                  <a:lnTo>
                    <a:pt x="141" y="120"/>
                  </a:lnTo>
                  <a:lnTo>
                    <a:pt x="136" y="126"/>
                  </a:lnTo>
                  <a:lnTo>
                    <a:pt x="132" y="132"/>
                  </a:lnTo>
                  <a:lnTo>
                    <a:pt x="126" y="137"/>
                  </a:lnTo>
                  <a:lnTo>
                    <a:pt x="120" y="142"/>
                  </a:lnTo>
                  <a:lnTo>
                    <a:pt x="113" y="145"/>
                  </a:lnTo>
                  <a:lnTo>
                    <a:pt x="107" y="149"/>
                  </a:lnTo>
                  <a:lnTo>
                    <a:pt x="100" y="151"/>
                  </a:lnTo>
                  <a:lnTo>
                    <a:pt x="93"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10"/>
                  </a:lnTo>
                  <a:lnTo>
                    <a:pt x="47" y="7"/>
                  </a:lnTo>
                  <a:lnTo>
                    <a:pt x="54" y="4"/>
                  </a:lnTo>
                  <a:lnTo>
                    <a:pt x="61" y="2"/>
                  </a:lnTo>
                  <a:lnTo>
                    <a:pt x="69" y="1"/>
                  </a:lnTo>
                  <a:lnTo>
                    <a:pt x="77" y="0"/>
                  </a:lnTo>
                  <a:lnTo>
                    <a:pt x="77" y="0"/>
                  </a:lnTo>
                  <a:lnTo>
                    <a:pt x="85" y="1"/>
                  </a:lnTo>
                  <a:lnTo>
                    <a:pt x="93" y="2"/>
                  </a:lnTo>
                  <a:lnTo>
                    <a:pt x="100" y="4"/>
                  </a:lnTo>
                  <a:lnTo>
                    <a:pt x="107" y="7"/>
                  </a:lnTo>
                  <a:lnTo>
                    <a:pt x="113" y="10"/>
                  </a:lnTo>
                  <a:lnTo>
                    <a:pt x="120" y="14"/>
                  </a:lnTo>
                  <a:lnTo>
                    <a:pt x="126" y="18"/>
                  </a:lnTo>
                  <a:lnTo>
                    <a:pt x="132" y="23"/>
                  </a:lnTo>
                  <a:lnTo>
                    <a:pt x="136" y="29"/>
                  </a:lnTo>
                  <a:lnTo>
                    <a:pt x="141" y="34"/>
                  </a:lnTo>
                  <a:lnTo>
                    <a:pt x="144" y="41"/>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1" name="Freeform 2234">
              <a:extLst>
                <a:ext uri="{FF2B5EF4-FFF2-40B4-BE49-F238E27FC236}">
                  <a16:creationId xmlns:a16="http://schemas.microsoft.com/office/drawing/2014/main" id="{DA86B2D1-BA8C-4E80-A3CA-3468E838DC21}"/>
                </a:ext>
              </a:extLst>
            </p:cNvPr>
            <p:cNvSpPr>
              <a:spLocks/>
            </p:cNvSpPr>
            <p:nvPr/>
          </p:nvSpPr>
          <p:spPr bwMode="auto">
            <a:xfrm>
              <a:off x="3703638" y="4362451"/>
              <a:ext cx="47625" cy="49213"/>
            </a:xfrm>
            <a:custGeom>
              <a:avLst/>
              <a:gdLst>
                <a:gd name="T0" fmla="*/ 153 w 153"/>
                <a:gd name="T1" fmla="*/ 77 h 154"/>
                <a:gd name="T2" fmla="*/ 152 w 153"/>
                <a:gd name="T3" fmla="*/ 93 h 154"/>
                <a:gd name="T4" fmla="*/ 148 w 153"/>
                <a:gd name="T5" fmla="*/ 107 h 154"/>
                <a:gd name="T6" fmla="*/ 141 w 153"/>
                <a:gd name="T7" fmla="*/ 120 h 154"/>
                <a:gd name="T8" fmla="*/ 132 w 153"/>
                <a:gd name="T9" fmla="*/ 132 h 154"/>
                <a:gd name="T10" fmla="*/ 120 w 153"/>
                <a:gd name="T11" fmla="*/ 141 h 154"/>
                <a:gd name="T12" fmla="*/ 107 w 153"/>
                <a:gd name="T13" fmla="*/ 148 h 154"/>
                <a:gd name="T14" fmla="*/ 93 w 153"/>
                <a:gd name="T15" fmla="*/ 152 h 154"/>
                <a:gd name="T16" fmla="*/ 77 w 153"/>
                <a:gd name="T17" fmla="*/ 154 h 154"/>
                <a:gd name="T18" fmla="*/ 69 w 153"/>
                <a:gd name="T19" fmla="*/ 154 h 154"/>
                <a:gd name="T20" fmla="*/ 54 w 153"/>
                <a:gd name="T21" fmla="*/ 150 h 154"/>
                <a:gd name="T22" fmla="*/ 40 w 153"/>
                <a:gd name="T23" fmla="*/ 144 h 154"/>
                <a:gd name="T24" fmla="*/ 28 w 153"/>
                <a:gd name="T25" fmla="*/ 136 h 154"/>
                <a:gd name="T26" fmla="*/ 17 w 153"/>
                <a:gd name="T27" fmla="*/ 126 h 154"/>
                <a:gd name="T28" fmla="*/ 9 w 153"/>
                <a:gd name="T29" fmla="*/ 114 h 154"/>
                <a:gd name="T30" fmla="*/ 4 w 153"/>
                <a:gd name="T31" fmla="*/ 100 h 154"/>
                <a:gd name="T32" fmla="*/ 0 w 153"/>
                <a:gd name="T33" fmla="*/ 85 h 154"/>
                <a:gd name="T34" fmla="*/ 0 w 153"/>
                <a:gd name="T35" fmla="*/ 77 h 154"/>
                <a:gd name="T36" fmla="*/ 1 w 153"/>
                <a:gd name="T37" fmla="*/ 62 h 154"/>
                <a:gd name="T38" fmla="*/ 6 w 153"/>
                <a:gd name="T39" fmla="*/ 47 h 154"/>
                <a:gd name="T40" fmla="*/ 13 w 153"/>
                <a:gd name="T41" fmla="*/ 35 h 154"/>
                <a:gd name="T42" fmla="*/ 22 w 153"/>
                <a:gd name="T43" fmla="*/ 23 h 154"/>
                <a:gd name="T44" fmla="*/ 33 w 153"/>
                <a:gd name="T45" fmla="*/ 13 h 154"/>
                <a:gd name="T46" fmla="*/ 47 w 153"/>
                <a:gd name="T47" fmla="*/ 6 h 154"/>
                <a:gd name="T48" fmla="*/ 61 w 153"/>
                <a:gd name="T49" fmla="*/ 1 h 154"/>
                <a:gd name="T50" fmla="*/ 77 w 153"/>
                <a:gd name="T51" fmla="*/ 0 h 154"/>
                <a:gd name="T52" fmla="*/ 85 w 153"/>
                <a:gd name="T53" fmla="*/ 0 h 154"/>
                <a:gd name="T54" fmla="*/ 100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3"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2" name="Freeform 2235">
              <a:extLst>
                <a:ext uri="{FF2B5EF4-FFF2-40B4-BE49-F238E27FC236}">
                  <a16:creationId xmlns:a16="http://schemas.microsoft.com/office/drawing/2014/main" id="{CC4BA8EB-A769-45CB-B0B7-D67090C16886}"/>
                </a:ext>
              </a:extLst>
            </p:cNvPr>
            <p:cNvSpPr>
              <a:spLocks/>
            </p:cNvSpPr>
            <p:nvPr/>
          </p:nvSpPr>
          <p:spPr bwMode="auto">
            <a:xfrm>
              <a:off x="3424238" y="4432301"/>
              <a:ext cx="47625" cy="49213"/>
            </a:xfrm>
            <a:custGeom>
              <a:avLst/>
              <a:gdLst>
                <a:gd name="T0" fmla="*/ 154 w 154"/>
                <a:gd name="T1" fmla="*/ 77 h 155"/>
                <a:gd name="T2" fmla="*/ 153 w 154"/>
                <a:gd name="T3" fmla="*/ 93 h 155"/>
                <a:gd name="T4" fmla="*/ 149 w 154"/>
                <a:gd name="T5" fmla="*/ 108 h 155"/>
                <a:gd name="T6" fmla="*/ 142 w 154"/>
                <a:gd name="T7" fmla="*/ 120 h 155"/>
                <a:gd name="T8" fmla="*/ 132 w 154"/>
                <a:gd name="T9" fmla="*/ 132 h 155"/>
                <a:gd name="T10" fmla="*/ 120 w 154"/>
                <a:gd name="T11" fmla="*/ 141 h 155"/>
                <a:gd name="T12" fmla="*/ 108 w 154"/>
                <a:gd name="T13" fmla="*/ 149 h 155"/>
                <a:gd name="T14" fmla="*/ 93 w 154"/>
                <a:gd name="T15" fmla="*/ 154 h 155"/>
                <a:gd name="T16" fmla="*/ 78 w 154"/>
                <a:gd name="T17" fmla="*/ 155 h 155"/>
                <a:gd name="T18" fmla="*/ 70 w 154"/>
                <a:gd name="T19" fmla="*/ 155 h 155"/>
                <a:gd name="T20" fmla="*/ 55 w 154"/>
                <a:gd name="T21" fmla="*/ 151 h 155"/>
                <a:gd name="T22" fmla="*/ 41 w 154"/>
                <a:gd name="T23" fmla="*/ 146 h 155"/>
                <a:gd name="T24" fmla="*/ 29 w 154"/>
                <a:gd name="T25" fmla="*/ 138 h 155"/>
                <a:gd name="T26" fmla="*/ 18 w 154"/>
                <a:gd name="T27" fmla="*/ 126 h 155"/>
                <a:gd name="T28" fmla="*/ 9 w 154"/>
                <a:gd name="T29" fmla="*/ 115 h 155"/>
                <a:gd name="T30" fmla="*/ 3 w 154"/>
                <a:gd name="T31" fmla="*/ 101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8 w 154"/>
                <a:gd name="T51" fmla="*/ 0 h 155"/>
                <a:gd name="T52" fmla="*/ 86 w 154"/>
                <a:gd name="T53" fmla="*/ 1 h 155"/>
                <a:gd name="T54" fmla="*/ 101 w 154"/>
                <a:gd name="T55" fmla="*/ 4 h 155"/>
                <a:gd name="T56" fmla="*/ 114 w 154"/>
                <a:gd name="T57" fmla="*/ 9 h 155"/>
                <a:gd name="T58" fmla="*/ 127 w 154"/>
                <a:gd name="T59" fmla="*/ 19 h 155"/>
                <a:gd name="T60" fmla="*/ 137 w 154"/>
                <a:gd name="T61" fmla="*/ 29 h 155"/>
                <a:gd name="T62" fmla="*/ 145 w 154"/>
                <a:gd name="T63" fmla="*/ 40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1"/>
                  </a:lnTo>
                  <a:lnTo>
                    <a:pt x="149" y="108"/>
                  </a:lnTo>
                  <a:lnTo>
                    <a:pt x="145" y="115"/>
                  </a:lnTo>
                  <a:lnTo>
                    <a:pt x="142" y="120"/>
                  </a:lnTo>
                  <a:lnTo>
                    <a:pt x="137" y="126"/>
                  </a:lnTo>
                  <a:lnTo>
                    <a:pt x="132" y="132"/>
                  </a:lnTo>
                  <a:lnTo>
                    <a:pt x="127" y="138"/>
                  </a:lnTo>
                  <a:lnTo>
                    <a:pt x="120" y="141"/>
                  </a:lnTo>
                  <a:lnTo>
                    <a:pt x="114" y="146"/>
                  </a:lnTo>
                  <a:lnTo>
                    <a:pt x="108" y="149"/>
                  </a:lnTo>
                  <a:lnTo>
                    <a:pt x="101" y="151"/>
                  </a:lnTo>
                  <a:lnTo>
                    <a:pt x="93" y="154"/>
                  </a:lnTo>
                  <a:lnTo>
                    <a:pt x="86" y="155"/>
                  </a:lnTo>
                  <a:lnTo>
                    <a:pt x="78" y="155"/>
                  </a:lnTo>
                  <a:lnTo>
                    <a:pt x="78" y="155"/>
                  </a:lnTo>
                  <a:lnTo>
                    <a:pt x="70" y="155"/>
                  </a:lnTo>
                  <a:lnTo>
                    <a:pt x="62" y="154"/>
                  </a:lnTo>
                  <a:lnTo>
                    <a:pt x="55" y="151"/>
                  </a:lnTo>
                  <a:lnTo>
                    <a:pt x="47" y="149"/>
                  </a:lnTo>
                  <a:lnTo>
                    <a:pt x="41" y="146"/>
                  </a:lnTo>
                  <a:lnTo>
                    <a:pt x="34" y="141"/>
                  </a:lnTo>
                  <a:lnTo>
                    <a:pt x="29" y="138"/>
                  </a:lnTo>
                  <a:lnTo>
                    <a:pt x="23" y="132"/>
                  </a:lnTo>
                  <a:lnTo>
                    <a:pt x="18" y="126"/>
                  </a:lnTo>
                  <a:lnTo>
                    <a:pt x="14" y="120"/>
                  </a:lnTo>
                  <a:lnTo>
                    <a:pt x="9" y="115"/>
                  </a:lnTo>
                  <a:lnTo>
                    <a:pt x="7" y="108"/>
                  </a:lnTo>
                  <a:lnTo>
                    <a:pt x="3" y="101"/>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9" y="19"/>
                  </a:lnTo>
                  <a:lnTo>
                    <a:pt x="34" y="14"/>
                  </a:lnTo>
                  <a:lnTo>
                    <a:pt x="41" y="9"/>
                  </a:lnTo>
                  <a:lnTo>
                    <a:pt x="47" y="7"/>
                  </a:lnTo>
                  <a:lnTo>
                    <a:pt x="55" y="4"/>
                  </a:lnTo>
                  <a:lnTo>
                    <a:pt x="62" y="3"/>
                  </a:lnTo>
                  <a:lnTo>
                    <a:pt x="70" y="1"/>
                  </a:lnTo>
                  <a:lnTo>
                    <a:pt x="78" y="0"/>
                  </a:lnTo>
                  <a:lnTo>
                    <a:pt x="78" y="0"/>
                  </a:lnTo>
                  <a:lnTo>
                    <a:pt x="86" y="1"/>
                  </a:lnTo>
                  <a:lnTo>
                    <a:pt x="93" y="3"/>
                  </a:lnTo>
                  <a:lnTo>
                    <a:pt x="101" y="4"/>
                  </a:lnTo>
                  <a:lnTo>
                    <a:pt x="108" y="7"/>
                  </a:lnTo>
                  <a:lnTo>
                    <a:pt x="114" y="9"/>
                  </a:lnTo>
                  <a:lnTo>
                    <a:pt x="120" y="14"/>
                  </a:lnTo>
                  <a:lnTo>
                    <a:pt x="127" y="19"/>
                  </a:lnTo>
                  <a:lnTo>
                    <a:pt x="132" y="23"/>
                  </a:lnTo>
                  <a:lnTo>
                    <a:pt x="137" y="29"/>
                  </a:lnTo>
                  <a:lnTo>
                    <a:pt x="142" y="35"/>
                  </a:lnTo>
                  <a:lnTo>
                    <a:pt x="145" y="40"/>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3" name="Freeform 2236">
              <a:extLst>
                <a:ext uri="{FF2B5EF4-FFF2-40B4-BE49-F238E27FC236}">
                  <a16:creationId xmlns:a16="http://schemas.microsoft.com/office/drawing/2014/main" id="{F87864AE-1AB8-4FCE-A4A4-B2F71C1AA6F5}"/>
                </a:ext>
              </a:extLst>
            </p:cNvPr>
            <p:cNvSpPr>
              <a:spLocks/>
            </p:cNvSpPr>
            <p:nvPr/>
          </p:nvSpPr>
          <p:spPr bwMode="auto">
            <a:xfrm>
              <a:off x="3424238" y="4503738"/>
              <a:ext cx="47625" cy="49213"/>
            </a:xfrm>
            <a:custGeom>
              <a:avLst/>
              <a:gdLst>
                <a:gd name="T0" fmla="*/ 154 w 154"/>
                <a:gd name="T1" fmla="*/ 77 h 154"/>
                <a:gd name="T2" fmla="*/ 153 w 154"/>
                <a:gd name="T3" fmla="*/ 93 h 154"/>
                <a:gd name="T4" fmla="*/ 149 w 154"/>
                <a:gd name="T5" fmla="*/ 107 h 154"/>
                <a:gd name="T6" fmla="*/ 142 w 154"/>
                <a:gd name="T7" fmla="*/ 120 h 154"/>
                <a:gd name="T8" fmla="*/ 132 w 154"/>
                <a:gd name="T9" fmla="*/ 131 h 154"/>
                <a:gd name="T10" fmla="*/ 120 w 154"/>
                <a:gd name="T11" fmla="*/ 141 h 154"/>
                <a:gd name="T12" fmla="*/ 108 w 154"/>
                <a:gd name="T13" fmla="*/ 148 h 154"/>
                <a:gd name="T14" fmla="*/ 93 w 154"/>
                <a:gd name="T15" fmla="*/ 153 h 154"/>
                <a:gd name="T16" fmla="*/ 78 w 154"/>
                <a:gd name="T17" fmla="*/ 154 h 154"/>
                <a:gd name="T18" fmla="*/ 70 w 154"/>
                <a:gd name="T19" fmla="*/ 154 h 154"/>
                <a:gd name="T20" fmla="*/ 55 w 154"/>
                <a:gd name="T21" fmla="*/ 150 h 154"/>
                <a:gd name="T22" fmla="*/ 41 w 154"/>
                <a:gd name="T23" fmla="*/ 145 h 154"/>
                <a:gd name="T24" fmla="*/ 29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1 h 154"/>
                <a:gd name="T38" fmla="*/ 7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1 h 154"/>
                <a:gd name="T50" fmla="*/ 78 w 154"/>
                <a:gd name="T51" fmla="*/ 0 h 154"/>
                <a:gd name="T52" fmla="*/ 86 w 154"/>
                <a:gd name="T53" fmla="*/ 0 h 154"/>
                <a:gd name="T54" fmla="*/ 101 w 154"/>
                <a:gd name="T55" fmla="*/ 4 h 154"/>
                <a:gd name="T56" fmla="*/ 114 w 154"/>
                <a:gd name="T57" fmla="*/ 9 h 154"/>
                <a:gd name="T58" fmla="*/ 127 w 154"/>
                <a:gd name="T59" fmla="*/ 18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9" y="107"/>
                  </a:lnTo>
                  <a:lnTo>
                    <a:pt x="145" y="114"/>
                  </a:lnTo>
                  <a:lnTo>
                    <a:pt x="142" y="120"/>
                  </a:lnTo>
                  <a:lnTo>
                    <a:pt x="137" y="126"/>
                  </a:lnTo>
                  <a:lnTo>
                    <a:pt x="132" y="131"/>
                  </a:lnTo>
                  <a:lnTo>
                    <a:pt x="127" y="137"/>
                  </a:lnTo>
                  <a:lnTo>
                    <a:pt x="120" y="141"/>
                  </a:lnTo>
                  <a:lnTo>
                    <a:pt x="114" y="145"/>
                  </a:lnTo>
                  <a:lnTo>
                    <a:pt x="108" y="148"/>
                  </a:lnTo>
                  <a:lnTo>
                    <a:pt x="101" y="150"/>
                  </a:lnTo>
                  <a:lnTo>
                    <a:pt x="93" y="153"/>
                  </a:lnTo>
                  <a:lnTo>
                    <a:pt x="86" y="154"/>
                  </a:lnTo>
                  <a:lnTo>
                    <a:pt x="78" y="154"/>
                  </a:lnTo>
                  <a:lnTo>
                    <a:pt x="78" y="154"/>
                  </a:lnTo>
                  <a:lnTo>
                    <a:pt x="70" y="154"/>
                  </a:lnTo>
                  <a:lnTo>
                    <a:pt x="62" y="153"/>
                  </a:lnTo>
                  <a:lnTo>
                    <a:pt x="55" y="150"/>
                  </a:lnTo>
                  <a:lnTo>
                    <a:pt x="47" y="148"/>
                  </a:lnTo>
                  <a:lnTo>
                    <a:pt x="41" y="145"/>
                  </a:lnTo>
                  <a:lnTo>
                    <a:pt x="34" y="141"/>
                  </a:lnTo>
                  <a:lnTo>
                    <a:pt x="29" y="137"/>
                  </a:lnTo>
                  <a:lnTo>
                    <a:pt x="23" y="131"/>
                  </a:lnTo>
                  <a:lnTo>
                    <a:pt x="18" y="126"/>
                  </a:lnTo>
                  <a:lnTo>
                    <a:pt x="14" y="120"/>
                  </a:lnTo>
                  <a:lnTo>
                    <a:pt x="9" y="114"/>
                  </a:lnTo>
                  <a:lnTo>
                    <a:pt x="7" y="107"/>
                  </a:lnTo>
                  <a:lnTo>
                    <a:pt x="3" y="100"/>
                  </a:lnTo>
                  <a:lnTo>
                    <a:pt x="2" y="93"/>
                  </a:lnTo>
                  <a:lnTo>
                    <a:pt x="1" y="85"/>
                  </a:lnTo>
                  <a:lnTo>
                    <a:pt x="0" y="77"/>
                  </a:lnTo>
                  <a:lnTo>
                    <a:pt x="0" y="77"/>
                  </a:lnTo>
                  <a:lnTo>
                    <a:pt x="1" y="69"/>
                  </a:lnTo>
                  <a:lnTo>
                    <a:pt x="2" y="61"/>
                  </a:lnTo>
                  <a:lnTo>
                    <a:pt x="3" y="54"/>
                  </a:lnTo>
                  <a:lnTo>
                    <a:pt x="7" y="47"/>
                  </a:lnTo>
                  <a:lnTo>
                    <a:pt x="9" y="40"/>
                  </a:lnTo>
                  <a:lnTo>
                    <a:pt x="14" y="34"/>
                  </a:lnTo>
                  <a:lnTo>
                    <a:pt x="18" y="28"/>
                  </a:lnTo>
                  <a:lnTo>
                    <a:pt x="23" y="22"/>
                  </a:lnTo>
                  <a:lnTo>
                    <a:pt x="29" y="18"/>
                  </a:lnTo>
                  <a:lnTo>
                    <a:pt x="34" y="13"/>
                  </a:lnTo>
                  <a:lnTo>
                    <a:pt x="41" y="9"/>
                  </a:lnTo>
                  <a:lnTo>
                    <a:pt x="47" y="6"/>
                  </a:lnTo>
                  <a:lnTo>
                    <a:pt x="55" y="4"/>
                  </a:lnTo>
                  <a:lnTo>
                    <a:pt x="62" y="1"/>
                  </a:lnTo>
                  <a:lnTo>
                    <a:pt x="70" y="0"/>
                  </a:lnTo>
                  <a:lnTo>
                    <a:pt x="78" y="0"/>
                  </a:lnTo>
                  <a:lnTo>
                    <a:pt x="78" y="0"/>
                  </a:lnTo>
                  <a:lnTo>
                    <a:pt x="86" y="0"/>
                  </a:lnTo>
                  <a:lnTo>
                    <a:pt x="93" y="1"/>
                  </a:lnTo>
                  <a:lnTo>
                    <a:pt x="101" y="4"/>
                  </a:lnTo>
                  <a:lnTo>
                    <a:pt x="108" y="6"/>
                  </a:lnTo>
                  <a:lnTo>
                    <a:pt x="114" y="9"/>
                  </a:lnTo>
                  <a:lnTo>
                    <a:pt x="120" y="13"/>
                  </a:lnTo>
                  <a:lnTo>
                    <a:pt x="127" y="18"/>
                  </a:lnTo>
                  <a:lnTo>
                    <a:pt x="132" y="22"/>
                  </a:lnTo>
                  <a:lnTo>
                    <a:pt x="137" y="28"/>
                  </a:lnTo>
                  <a:lnTo>
                    <a:pt x="142" y="34"/>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4" name="Freeform 2237">
              <a:extLst>
                <a:ext uri="{FF2B5EF4-FFF2-40B4-BE49-F238E27FC236}">
                  <a16:creationId xmlns:a16="http://schemas.microsoft.com/office/drawing/2014/main" id="{C9A7EC34-5EC9-4C01-8C6D-4405BD8B1A46}"/>
                </a:ext>
              </a:extLst>
            </p:cNvPr>
            <p:cNvSpPr>
              <a:spLocks/>
            </p:cNvSpPr>
            <p:nvPr/>
          </p:nvSpPr>
          <p:spPr bwMode="auto">
            <a:xfrm>
              <a:off x="3492501" y="4432301"/>
              <a:ext cx="49213" cy="49213"/>
            </a:xfrm>
            <a:custGeom>
              <a:avLst/>
              <a:gdLst>
                <a:gd name="T0" fmla="*/ 154 w 154"/>
                <a:gd name="T1" fmla="*/ 77 h 155"/>
                <a:gd name="T2" fmla="*/ 153 w 154"/>
                <a:gd name="T3" fmla="*/ 93 h 155"/>
                <a:gd name="T4" fmla="*/ 148 w 154"/>
                <a:gd name="T5" fmla="*/ 108 h 155"/>
                <a:gd name="T6" fmla="*/ 141 w 154"/>
                <a:gd name="T7" fmla="*/ 120 h 155"/>
                <a:gd name="T8" fmla="*/ 131 w 154"/>
                <a:gd name="T9" fmla="*/ 132 h 155"/>
                <a:gd name="T10" fmla="*/ 120 w 154"/>
                <a:gd name="T11" fmla="*/ 141 h 155"/>
                <a:gd name="T12" fmla="*/ 107 w 154"/>
                <a:gd name="T13" fmla="*/ 149 h 155"/>
                <a:gd name="T14" fmla="*/ 92 w 154"/>
                <a:gd name="T15" fmla="*/ 154 h 155"/>
                <a:gd name="T16" fmla="*/ 77 w 154"/>
                <a:gd name="T17" fmla="*/ 155 h 155"/>
                <a:gd name="T18" fmla="*/ 69 w 154"/>
                <a:gd name="T19" fmla="*/ 155 h 155"/>
                <a:gd name="T20" fmla="*/ 54 w 154"/>
                <a:gd name="T21" fmla="*/ 151 h 155"/>
                <a:gd name="T22" fmla="*/ 41 w 154"/>
                <a:gd name="T23" fmla="*/ 146 h 155"/>
                <a:gd name="T24" fmla="*/ 28 w 154"/>
                <a:gd name="T25" fmla="*/ 138 h 155"/>
                <a:gd name="T26" fmla="*/ 18 w 154"/>
                <a:gd name="T27" fmla="*/ 126 h 155"/>
                <a:gd name="T28" fmla="*/ 10 w 154"/>
                <a:gd name="T29" fmla="*/ 115 h 155"/>
                <a:gd name="T30" fmla="*/ 3 w 154"/>
                <a:gd name="T31" fmla="*/ 101 h 155"/>
                <a:gd name="T32" fmla="*/ 1 w 154"/>
                <a:gd name="T33" fmla="*/ 85 h 155"/>
                <a:gd name="T34" fmla="*/ 0 w 154"/>
                <a:gd name="T35" fmla="*/ 77 h 155"/>
                <a:gd name="T36" fmla="*/ 2 w 154"/>
                <a:gd name="T37" fmla="*/ 62 h 155"/>
                <a:gd name="T38" fmla="*/ 6 w 154"/>
                <a:gd name="T39" fmla="*/ 47 h 155"/>
                <a:gd name="T40" fmla="*/ 13 w 154"/>
                <a:gd name="T41" fmla="*/ 35 h 155"/>
                <a:gd name="T42" fmla="*/ 22 w 154"/>
                <a:gd name="T43" fmla="*/ 23 h 155"/>
                <a:gd name="T44" fmla="*/ 34 w 154"/>
                <a:gd name="T45" fmla="*/ 14 h 155"/>
                <a:gd name="T46" fmla="*/ 48 w 154"/>
                <a:gd name="T47" fmla="*/ 7 h 155"/>
                <a:gd name="T48" fmla="*/ 61 w 154"/>
                <a:gd name="T49" fmla="*/ 3 h 155"/>
                <a:gd name="T50" fmla="*/ 77 w 154"/>
                <a:gd name="T51" fmla="*/ 0 h 155"/>
                <a:gd name="T52" fmla="*/ 85 w 154"/>
                <a:gd name="T53" fmla="*/ 1 h 155"/>
                <a:gd name="T54" fmla="*/ 100 w 154"/>
                <a:gd name="T55" fmla="*/ 4 h 155"/>
                <a:gd name="T56" fmla="*/ 114 w 154"/>
                <a:gd name="T57" fmla="*/ 9 h 155"/>
                <a:gd name="T58" fmla="*/ 127 w 154"/>
                <a:gd name="T59" fmla="*/ 19 h 155"/>
                <a:gd name="T60" fmla="*/ 137 w 154"/>
                <a:gd name="T61" fmla="*/ 29 h 155"/>
                <a:gd name="T62" fmla="*/ 145 w 154"/>
                <a:gd name="T63" fmla="*/ 40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1"/>
                  </a:lnTo>
                  <a:lnTo>
                    <a:pt x="148" y="108"/>
                  </a:lnTo>
                  <a:lnTo>
                    <a:pt x="145" y="115"/>
                  </a:lnTo>
                  <a:lnTo>
                    <a:pt x="141" y="120"/>
                  </a:lnTo>
                  <a:lnTo>
                    <a:pt x="137" y="126"/>
                  </a:lnTo>
                  <a:lnTo>
                    <a:pt x="131" y="132"/>
                  </a:lnTo>
                  <a:lnTo>
                    <a:pt x="127" y="138"/>
                  </a:lnTo>
                  <a:lnTo>
                    <a:pt x="120" y="141"/>
                  </a:lnTo>
                  <a:lnTo>
                    <a:pt x="114" y="146"/>
                  </a:lnTo>
                  <a:lnTo>
                    <a:pt x="107" y="149"/>
                  </a:lnTo>
                  <a:lnTo>
                    <a:pt x="100" y="151"/>
                  </a:lnTo>
                  <a:lnTo>
                    <a:pt x="92" y="154"/>
                  </a:lnTo>
                  <a:lnTo>
                    <a:pt x="85" y="155"/>
                  </a:lnTo>
                  <a:lnTo>
                    <a:pt x="77" y="155"/>
                  </a:lnTo>
                  <a:lnTo>
                    <a:pt x="77" y="155"/>
                  </a:lnTo>
                  <a:lnTo>
                    <a:pt x="69" y="155"/>
                  </a:lnTo>
                  <a:lnTo>
                    <a:pt x="61" y="154"/>
                  </a:lnTo>
                  <a:lnTo>
                    <a:pt x="54" y="151"/>
                  </a:lnTo>
                  <a:lnTo>
                    <a:pt x="48" y="149"/>
                  </a:lnTo>
                  <a:lnTo>
                    <a:pt x="41" y="146"/>
                  </a:lnTo>
                  <a:lnTo>
                    <a:pt x="34" y="141"/>
                  </a:lnTo>
                  <a:lnTo>
                    <a:pt x="28" y="138"/>
                  </a:lnTo>
                  <a:lnTo>
                    <a:pt x="22" y="132"/>
                  </a:lnTo>
                  <a:lnTo>
                    <a:pt x="18" y="126"/>
                  </a:lnTo>
                  <a:lnTo>
                    <a:pt x="13" y="120"/>
                  </a:lnTo>
                  <a:lnTo>
                    <a:pt x="10" y="115"/>
                  </a:lnTo>
                  <a:lnTo>
                    <a:pt x="6" y="108"/>
                  </a:lnTo>
                  <a:lnTo>
                    <a:pt x="3" y="101"/>
                  </a:lnTo>
                  <a:lnTo>
                    <a:pt x="2" y="93"/>
                  </a:lnTo>
                  <a:lnTo>
                    <a:pt x="1" y="85"/>
                  </a:lnTo>
                  <a:lnTo>
                    <a:pt x="0" y="77"/>
                  </a:lnTo>
                  <a:lnTo>
                    <a:pt x="0" y="77"/>
                  </a:lnTo>
                  <a:lnTo>
                    <a:pt x="1" y="70"/>
                  </a:lnTo>
                  <a:lnTo>
                    <a:pt x="2" y="62"/>
                  </a:lnTo>
                  <a:lnTo>
                    <a:pt x="3" y="54"/>
                  </a:lnTo>
                  <a:lnTo>
                    <a:pt x="6" y="47"/>
                  </a:lnTo>
                  <a:lnTo>
                    <a:pt x="10" y="40"/>
                  </a:lnTo>
                  <a:lnTo>
                    <a:pt x="13" y="35"/>
                  </a:lnTo>
                  <a:lnTo>
                    <a:pt x="18" y="29"/>
                  </a:lnTo>
                  <a:lnTo>
                    <a:pt x="22" y="23"/>
                  </a:lnTo>
                  <a:lnTo>
                    <a:pt x="28" y="19"/>
                  </a:lnTo>
                  <a:lnTo>
                    <a:pt x="34" y="14"/>
                  </a:lnTo>
                  <a:lnTo>
                    <a:pt x="41" y="9"/>
                  </a:lnTo>
                  <a:lnTo>
                    <a:pt x="48" y="7"/>
                  </a:lnTo>
                  <a:lnTo>
                    <a:pt x="54" y="4"/>
                  </a:lnTo>
                  <a:lnTo>
                    <a:pt x="61" y="3"/>
                  </a:lnTo>
                  <a:lnTo>
                    <a:pt x="69" y="1"/>
                  </a:lnTo>
                  <a:lnTo>
                    <a:pt x="77" y="0"/>
                  </a:lnTo>
                  <a:lnTo>
                    <a:pt x="77" y="0"/>
                  </a:lnTo>
                  <a:lnTo>
                    <a:pt x="85" y="1"/>
                  </a:lnTo>
                  <a:lnTo>
                    <a:pt x="92" y="3"/>
                  </a:lnTo>
                  <a:lnTo>
                    <a:pt x="100" y="4"/>
                  </a:lnTo>
                  <a:lnTo>
                    <a:pt x="107" y="7"/>
                  </a:lnTo>
                  <a:lnTo>
                    <a:pt x="114" y="9"/>
                  </a:lnTo>
                  <a:lnTo>
                    <a:pt x="120" y="14"/>
                  </a:lnTo>
                  <a:lnTo>
                    <a:pt x="127" y="19"/>
                  </a:lnTo>
                  <a:lnTo>
                    <a:pt x="131" y="23"/>
                  </a:lnTo>
                  <a:lnTo>
                    <a:pt x="137" y="29"/>
                  </a:lnTo>
                  <a:lnTo>
                    <a:pt x="141" y="35"/>
                  </a:lnTo>
                  <a:lnTo>
                    <a:pt x="145" y="40"/>
                  </a:lnTo>
                  <a:lnTo>
                    <a:pt x="148"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5" name="Freeform 2238">
              <a:extLst>
                <a:ext uri="{FF2B5EF4-FFF2-40B4-BE49-F238E27FC236}">
                  <a16:creationId xmlns:a16="http://schemas.microsoft.com/office/drawing/2014/main" id="{28164FE3-1B3A-4F36-B46A-D09016D191D4}"/>
                </a:ext>
              </a:extLst>
            </p:cNvPr>
            <p:cNvSpPr>
              <a:spLocks/>
            </p:cNvSpPr>
            <p:nvPr/>
          </p:nvSpPr>
          <p:spPr bwMode="auto">
            <a:xfrm>
              <a:off x="3492501" y="4503738"/>
              <a:ext cx="49213" cy="49213"/>
            </a:xfrm>
            <a:custGeom>
              <a:avLst/>
              <a:gdLst>
                <a:gd name="T0" fmla="*/ 154 w 154"/>
                <a:gd name="T1" fmla="*/ 77 h 154"/>
                <a:gd name="T2" fmla="*/ 153 w 154"/>
                <a:gd name="T3" fmla="*/ 93 h 154"/>
                <a:gd name="T4" fmla="*/ 148 w 154"/>
                <a:gd name="T5" fmla="*/ 107 h 154"/>
                <a:gd name="T6" fmla="*/ 141 w 154"/>
                <a:gd name="T7" fmla="*/ 120 h 154"/>
                <a:gd name="T8" fmla="*/ 131 w 154"/>
                <a:gd name="T9" fmla="*/ 131 h 154"/>
                <a:gd name="T10" fmla="*/ 120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1 w 154"/>
                <a:gd name="T23" fmla="*/ 145 h 154"/>
                <a:gd name="T24" fmla="*/ 28 w 154"/>
                <a:gd name="T25" fmla="*/ 137 h 154"/>
                <a:gd name="T26" fmla="*/ 18 w 154"/>
                <a:gd name="T27" fmla="*/ 126 h 154"/>
                <a:gd name="T28" fmla="*/ 10 w 154"/>
                <a:gd name="T29" fmla="*/ 114 h 154"/>
                <a:gd name="T30" fmla="*/ 3 w 154"/>
                <a:gd name="T31" fmla="*/ 100 h 154"/>
                <a:gd name="T32" fmla="*/ 1 w 154"/>
                <a:gd name="T33" fmla="*/ 85 h 154"/>
                <a:gd name="T34" fmla="*/ 0 w 154"/>
                <a:gd name="T35" fmla="*/ 77 h 154"/>
                <a:gd name="T36" fmla="*/ 2 w 154"/>
                <a:gd name="T37" fmla="*/ 61 h 154"/>
                <a:gd name="T38" fmla="*/ 6 w 154"/>
                <a:gd name="T39" fmla="*/ 47 h 154"/>
                <a:gd name="T40" fmla="*/ 13 w 154"/>
                <a:gd name="T41" fmla="*/ 34 h 154"/>
                <a:gd name="T42" fmla="*/ 22 w 154"/>
                <a:gd name="T43" fmla="*/ 22 h 154"/>
                <a:gd name="T44" fmla="*/ 34 w 154"/>
                <a:gd name="T45" fmla="*/ 13 h 154"/>
                <a:gd name="T46" fmla="*/ 48 w 154"/>
                <a:gd name="T47" fmla="*/ 6 h 154"/>
                <a:gd name="T48" fmla="*/ 61 w 154"/>
                <a:gd name="T49" fmla="*/ 1 h 154"/>
                <a:gd name="T50" fmla="*/ 77 w 154"/>
                <a:gd name="T51" fmla="*/ 0 h 154"/>
                <a:gd name="T52" fmla="*/ 85 w 154"/>
                <a:gd name="T53" fmla="*/ 0 h 154"/>
                <a:gd name="T54" fmla="*/ 100 w 154"/>
                <a:gd name="T55" fmla="*/ 4 h 154"/>
                <a:gd name="T56" fmla="*/ 114 w 154"/>
                <a:gd name="T57" fmla="*/ 9 h 154"/>
                <a:gd name="T58" fmla="*/ 127 w 154"/>
                <a:gd name="T59" fmla="*/ 18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8" y="107"/>
                  </a:lnTo>
                  <a:lnTo>
                    <a:pt x="145" y="114"/>
                  </a:lnTo>
                  <a:lnTo>
                    <a:pt x="141" y="120"/>
                  </a:lnTo>
                  <a:lnTo>
                    <a:pt x="137" y="126"/>
                  </a:lnTo>
                  <a:lnTo>
                    <a:pt x="131" y="131"/>
                  </a:lnTo>
                  <a:lnTo>
                    <a:pt x="127"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8" y="148"/>
                  </a:lnTo>
                  <a:lnTo>
                    <a:pt x="41" y="145"/>
                  </a:lnTo>
                  <a:lnTo>
                    <a:pt x="34" y="141"/>
                  </a:lnTo>
                  <a:lnTo>
                    <a:pt x="28" y="137"/>
                  </a:lnTo>
                  <a:lnTo>
                    <a:pt x="22" y="131"/>
                  </a:lnTo>
                  <a:lnTo>
                    <a:pt x="18" y="126"/>
                  </a:lnTo>
                  <a:lnTo>
                    <a:pt x="13" y="120"/>
                  </a:lnTo>
                  <a:lnTo>
                    <a:pt x="10" y="114"/>
                  </a:lnTo>
                  <a:lnTo>
                    <a:pt x="6" y="107"/>
                  </a:lnTo>
                  <a:lnTo>
                    <a:pt x="3" y="100"/>
                  </a:lnTo>
                  <a:lnTo>
                    <a:pt x="2" y="93"/>
                  </a:lnTo>
                  <a:lnTo>
                    <a:pt x="1" y="85"/>
                  </a:lnTo>
                  <a:lnTo>
                    <a:pt x="0" y="77"/>
                  </a:lnTo>
                  <a:lnTo>
                    <a:pt x="0" y="77"/>
                  </a:lnTo>
                  <a:lnTo>
                    <a:pt x="1" y="69"/>
                  </a:lnTo>
                  <a:lnTo>
                    <a:pt x="2" y="61"/>
                  </a:lnTo>
                  <a:lnTo>
                    <a:pt x="3" y="54"/>
                  </a:lnTo>
                  <a:lnTo>
                    <a:pt x="6" y="47"/>
                  </a:lnTo>
                  <a:lnTo>
                    <a:pt x="10" y="40"/>
                  </a:lnTo>
                  <a:lnTo>
                    <a:pt x="13" y="34"/>
                  </a:lnTo>
                  <a:lnTo>
                    <a:pt x="18" y="28"/>
                  </a:lnTo>
                  <a:lnTo>
                    <a:pt x="22" y="22"/>
                  </a:lnTo>
                  <a:lnTo>
                    <a:pt x="28" y="18"/>
                  </a:lnTo>
                  <a:lnTo>
                    <a:pt x="34" y="13"/>
                  </a:lnTo>
                  <a:lnTo>
                    <a:pt x="41" y="9"/>
                  </a:lnTo>
                  <a:lnTo>
                    <a:pt x="48"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7" y="18"/>
                  </a:lnTo>
                  <a:lnTo>
                    <a:pt x="131" y="22"/>
                  </a:lnTo>
                  <a:lnTo>
                    <a:pt x="137" y="28"/>
                  </a:lnTo>
                  <a:lnTo>
                    <a:pt x="141" y="34"/>
                  </a:lnTo>
                  <a:lnTo>
                    <a:pt x="145" y="40"/>
                  </a:lnTo>
                  <a:lnTo>
                    <a:pt x="148"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6" name="Freeform 2239">
              <a:extLst>
                <a:ext uri="{FF2B5EF4-FFF2-40B4-BE49-F238E27FC236}">
                  <a16:creationId xmlns:a16="http://schemas.microsoft.com/office/drawing/2014/main" id="{9A4FFC6C-E805-4692-BB24-0AFAAFA7234D}"/>
                </a:ext>
              </a:extLst>
            </p:cNvPr>
            <p:cNvSpPr>
              <a:spLocks/>
            </p:cNvSpPr>
            <p:nvPr/>
          </p:nvSpPr>
          <p:spPr bwMode="auto">
            <a:xfrm>
              <a:off x="3562351" y="4432301"/>
              <a:ext cx="49213" cy="49213"/>
            </a:xfrm>
            <a:custGeom>
              <a:avLst/>
              <a:gdLst>
                <a:gd name="T0" fmla="*/ 155 w 155"/>
                <a:gd name="T1" fmla="*/ 77 h 155"/>
                <a:gd name="T2" fmla="*/ 154 w 155"/>
                <a:gd name="T3" fmla="*/ 93 h 155"/>
                <a:gd name="T4" fmla="*/ 149 w 155"/>
                <a:gd name="T5" fmla="*/ 108 h 155"/>
                <a:gd name="T6" fmla="*/ 141 w 155"/>
                <a:gd name="T7" fmla="*/ 120 h 155"/>
                <a:gd name="T8" fmla="*/ 132 w 155"/>
                <a:gd name="T9" fmla="*/ 132 h 155"/>
                <a:gd name="T10" fmla="*/ 121 w 155"/>
                <a:gd name="T11" fmla="*/ 141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0 w 155"/>
                <a:gd name="T23" fmla="*/ 146 h 155"/>
                <a:gd name="T24" fmla="*/ 29 w 155"/>
                <a:gd name="T25" fmla="*/ 138 h 155"/>
                <a:gd name="T26" fmla="*/ 19 w 155"/>
                <a:gd name="T27" fmla="*/ 126 h 155"/>
                <a:gd name="T28" fmla="*/ 10 w 155"/>
                <a:gd name="T29" fmla="*/ 115 h 155"/>
                <a:gd name="T30" fmla="*/ 4 w 155"/>
                <a:gd name="T31" fmla="*/ 101 h 155"/>
                <a:gd name="T32" fmla="*/ 2 w 155"/>
                <a:gd name="T33" fmla="*/ 85 h 155"/>
                <a:gd name="T34" fmla="*/ 0 w 155"/>
                <a:gd name="T35" fmla="*/ 77 h 155"/>
                <a:gd name="T36" fmla="*/ 3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8 w 155"/>
                <a:gd name="T51" fmla="*/ 0 h 155"/>
                <a:gd name="T52" fmla="*/ 85 w 155"/>
                <a:gd name="T53" fmla="*/ 1 h 155"/>
                <a:gd name="T54" fmla="*/ 101 w 155"/>
                <a:gd name="T55" fmla="*/ 4 h 155"/>
                <a:gd name="T56" fmla="*/ 115 w 155"/>
                <a:gd name="T57" fmla="*/ 9 h 155"/>
                <a:gd name="T58" fmla="*/ 126 w 155"/>
                <a:gd name="T59" fmla="*/ 19 h 155"/>
                <a:gd name="T60" fmla="*/ 137 w 155"/>
                <a:gd name="T61" fmla="*/ 29 h 155"/>
                <a:gd name="T62" fmla="*/ 146 w 155"/>
                <a:gd name="T63" fmla="*/ 40 h 155"/>
                <a:gd name="T64" fmla="*/ 151 w 155"/>
                <a:gd name="T65" fmla="*/ 54 h 155"/>
                <a:gd name="T66" fmla="*/ 155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4" y="93"/>
                  </a:lnTo>
                  <a:lnTo>
                    <a:pt x="151" y="101"/>
                  </a:lnTo>
                  <a:lnTo>
                    <a:pt x="149" y="108"/>
                  </a:lnTo>
                  <a:lnTo>
                    <a:pt x="146" y="115"/>
                  </a:lnTo>
                  <a:lnTo>
                    <a:pt x="141" y="120"/>
                  </a:lnTo>
                  <a:lnTo>
                    <a:pt x="137" y="126"/>
                  </a:lnTo>
                  <a:lnTo>
                    <a:pt x="132" y="132"/>
                  </a:lnTo>
                  <a:lnTo>
                    <a:pt x="126" y="138"/>
                  </a:lnTo>
                  <a:lnTo>
                    <a:pt x="121" y="141"/>
                  </a:lnTo>
                  <a:lnTo>
                    <a:pt x="115" y="146"/>
                  </a:lnTo>
                  <a:lnTo>
                    <a:pt x="108" y="149"/>
                  </a:lnTo>
                  <a:lnTo>
                    <a:pt x="101" y="151"/>
                  </a:lnTo>
                  <a:lnTo>
                    <a:pt x="93" y="154"/>
                  </a:lnTo>
                  <a:lnTo>
                    <a:pt x="85" y="155"/>
                  </a:lnTo>
                  <a:lnTo>
                    <a:pt x="78" y="155"/>
                  </a:lnTo>
                  <a:lnTo>
                    <a:pt x="78" y="155"/>
                  </a:lnTo>
                  <a:lnTo>
                    <a:pt x="70" y="155"/>
                  </a:lnTo>
                  <a:lnTo>
                    <a:pt x="62" y="154"/>
                  </a:lnTo>
                  <a:lnTo>
                    <a:pt x="55" y="151"/>
                  </a:lnTo>
                  <a:lnTo>
                    <a:pt x="47" y="149"/>
                  </a:lnTo>
                  <a:lnTo>
                    <a:pt x="40" y="146"/>
                  </a:lnTo>
                  <a:lnTo>
                    <a:pt x="35" y="141"/>
                  </a:lnTo>
                  <a:lnTo>
                    <a:pt x="29" y="138"/>
                  </a:lnTo>
                  <a:lnTo>
                    <a:pt x="23" y="132"/>
                  </a:lnTo>
                  <a:lnTo>
                    <a:pt x="19" y="126"/>
                  </a:lnTo>
                  <a:lnTo>
                    <a:pt x="14" y="120"/>
                  </a:lnTo>
                  <a:lnTo>
                    <a:pt x="10" y="115"/>
                  </a:lnTo>
                  <a:lnTo>
                    <a:pt x="6" y="108"/>
                  </a:lnTo>
                  <a:lnTo>
                    <a:pt x="4" y="101"/>
                  </a:lnTo>
                  <a:lnTo>
                    <a:pt x="3" y="93"/>
                  </a:lnTo>
                  <a:lnTo>
                    <a:pt x="2" y="85"/>
                  </a:lnTo>
                  <a:lnTo>
                    <a:pt x="0" y="77"/>
                  </a:lnTo>
                  <a:lnTo>
                    <a:pt x="0" y="77"/>
                  </a:lnTo>
                  <a:lnTo>
                    <a:pt x="2" y="70"/>
                  </a:lnTo>
                  <a:lnTo>
                    <a:pt x="3" y="62"/>
                  </a:lnTo>
                  <a:lnTo>
                    <a:pt x="4" y="54"/>
                  </a:lnTo>
                  <a:lnTo>
                    <a:pt x="6" y="47"/>
                  </a:lnTo>
                  <a:lnTo>
                    <a:pt x="10" y="40"/>
                  </a:lnTo>
                  <a:lnTo>
                    <a:pt x="14" y="35"/>
                  </a:lnTo>
                  <a:lnTo>
                    <a:pt x="19" y="29"/>
                  </a:lnTo>
                  <a:lnTo>
                    <a:pt x="23" y="23"/>
                  </a:lnTo>
                  <a:lnTo>
                    <a:pt x="29" y="19"/>
                  </a:lnTo>
                  <a:lnTo>
                    <a:pt x="35" y="14"/>
                  </a:lnTo>
                  <a:lnTo>
                    <a:pt x="40" y="9"/>
                  </a:lnTo>
                  <a:lnTo>
                    <a:pt x="47" y="7"/>
                  </a:lnTo>
                  <a:lnTo>
                    <a:pt x="55" y="4"/>
                  </a:lnTo>
                  <a:lnTo>
                    <a:pt x="62" y="3"/>
                  </a:lnTo>
                  <a:lnTo>
                    <a:pt x="70" y="1"/>
                  </a:lnTo>
                  <a:lnTo>
                    <a:pt x="78" y="0"/>
                  </a:lnTo>
                  <a:lnTo>
                    <a:pt x="78" y="0"/>
                  </a:lnTo>
                  <a:lnTo>
                    <a:pt x="85" y="1"/>
                  </a:lnTo>
                  <a:lnTo>
                    <a:pt x="93" y="3"/>
                  </a:lnTo>
                  <a:lnTo>
                    <a:pt x="101" y="4"/>
                  </a:lnTo>
                  <a:lnTo>
                    <a:pt x="108" y="7"/>
                  </a:lnTo>
                  <a:lnTo>
                    <a:pt x="115" y="9"/>
                  </a:lnTo>
                  <a:lnTo>
                    <a:pt x="121" y="14"/>
                  </a:lnTo>
                  <a:lnTo>
                    <a:pt x="126" y="19"/>
                  </a:lnTo>
                  <a:lnTo>
                    <a:pt x="132" y="23"/>
                  </a:lnTo>
                  <a:lnTo>
                    <a:pt x="137" y="29"/>
                  </a:lnTo>
                  <a:lnTo>
                    <a:pt x="141" y="35"/>
                  </a:lnTo>
                  <a:lnTo>
                    <a:pt x="146" y="40"/>
                  </a:lnTo>
                  <a:lnTo>
                    <a:pt x="149" y="47"/>
                  </a:lnTo>
                  <a:lnTo>
                    <a:pt x="151" y="54"/>
                  </a:lnTo>
                  <a:lnTo>
                    <a:pt x="154" y="62"/>
                  </a:lnTo>
                  <a:lnTo>
                    <a:pt x="155"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7" name="Freeform 2240">
              <a:extLst>
                <a:ext uri="{FF2B5EF4-FFF2-40B4-BE49-F238E27FC236}">
                  <a16:creationId xmlns:a16="http://schemas.microsoft.com/office/drawing/2014/main" id="{66F497EB-8508-4F4B-AF15-93F33F5CA0B0}"/>
                </a:ext>
              </a:extLst>
            </p:cNvPr>
            <p:cNvSpPr>
              <a:spLocks/>
            </p:cNvSpPr>
            <p:nvPr/>
          </p:nvSpPr>
          <p:spPr bwMode="auto">
            <a:xfrm>
              <a:off x="3562351" y="4503738"/>
              <a:ext cx="49213" cy="49213"/>
            </a:xfrm>
            <a:custGeom>
              <a:avLst/>
              <a:gdLst>
                <a:gd name="T0" fmla="*/ 155 w 155"/>
                <a:gd name="T1" fmla="*/ 77 h 154"/>
                <a:gd name="T2" fmla="*/ 154 w 155"/>
                <a:gd name="T3" fmla="*/ 93 h 154"/>
                <a:gd name="T4" fmla="*/ 149 w 155"/>
                <a:gd name="T5" fmla="*/ 107 h 154"/>
                <a:gd name="T6" fmla="*/ 141 w 155"/>
                <a:gd name="T7" fmla="*/ 120 h 154"/>
                <a:gd name="T8" fmla="*/ 132 w 155"/>
                <a:gd name="T9" fmla="*/ 131 h 154"/>
                <a:gd name="T10" fmla="*/ 121 w 155"/>
                <a:gd name="T11" fmla="*/ 141 h 154"/>
                <a:gd name="T12" fmla="*/ 108 w 155"/>
                <a:gd name="T13" fmla="*/ 148 h 154"/>
                <a:gd name="T14" fmla="*/ 93 w 155"/>
                <a:gd name="T15" fmla="*/ 153 h 154"/>
                <a:gd name="T16" fmla="*/ 78 w 155"/>
                <a:gd name="T17" fmla="*/ 154 h 154"/>
                <a:gd name="T18" fmla="*/ 70 w 155"/>
                <a:gd name="T19" fmla="*/ 154 h 154"/>
                <a:gd name="T20" fmla="*/ 55 w 155"/>
                <a:gd name="T21" fmla="*/ 150 h 154"/>
                <a:gd name="T22" fmla="*/ 40 w 155"/>
                <a:gd name="T23" fmla="*/ 145 h 154"/>
                <a:gd name="T24" fmla="*/ 29 w 155"/>
                <a:gd name="T25" fmla="*/ 137 h 154"/>
                <a:gd name="T26" fmla="*/ 19 w 155"/>
                <a:gd name="T27" fmla="*/ 126 h 154"/>
                <a:gd name="T28" fmla="*/ 10 w 155"/>
                <a:gd name="T29" fmla="*/ 114 h 154"/>
                <a:gd name="T30" fmla="*/ 4 w 155"/>
                <a:gd name="T31" fmla="*/ 100 h 154"/>
                <a:gd name="T32" fmla="*/ 2 w 155"/>
                <a:gd name="T33" fmla="*/ 85 h 154"/>
                <a:gd name="T34" fmla="*/ 0 w 155"/>
                <a:gd name="T35" fmla="*/ 77 h 154"/>
                <a:gd name="T36" fmla="*/ 3 w 155"/>
                <a:gd name="T37" fmla="*/ 61 h 154"/>
                <a:gd name="T38" fmla="*/ 6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1 h 154"/>
                <a:gd name="T50" fmla="*/ 78 w 155"/>
                <a:gd name="T51" fmla="*/ 0 h 154"/>
                <a:gd name="T52" fmla="*/ 85 w 155"/>
                <a:gd name="T53" fmla="*/ 0 h 154"/>
                <a:gd name="T54" fmla="*/ 101 w 155"/>
                <a:gd name="T55" fmla="*/ 4 h 154"/>
                <a:gd name="T56" fmla="*/ 115 w 155"/>
                <a:gd name="T57" fmla="*/ 9 h 154"/>
                <a:gd name="T58" fmla="*/ 126 w 155"/>
                <a:gd name="T59" fmla="*/ 18 h 154"/>
                <a:gd name="T60" fmla="*/ 137 w 155"/>
                <a:gd name="T61" fmla="*/ 28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3"/>
                  </a:lnTo>
                  <a:lnTo>
                    <a:pt x="151" y="100"/>
                  </a:lnTo>
                  <a:lnTo>
                    <a:pt x="149" y="107"/>
                  </a:lnTo>
                  <a:lnTo>
                    <a:pt x="146" y="114"/>
                  </a:lnTo>
                  <a:lnTo>
                    <a:pt x="141" y="120"/>
                  </a:lnTo>
                  <a:lnTo>
                    <a:pt x="137" y="126"/>
                  </a:lnTo>
                  <a:lnTo>
                    <a:pt x="132" y="131"/>
                  </a:lnTo>
                  <a:lnTo>
                    <a:pt x="126" y="137"/>
                  </a:lnTo>
                  <a:lnTo>
                    <a:pt x="121" y="141"/>
                  </a:lnTo>
                  <a:lnTo>
                    <a:pt x="115"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5" y="141"/>
                  </a:lnTo>
                  <a:lnTo>
                    <a:pt x="29" y="137"/>
                  </a:lnTo>
                  <a:lnTo>
                    <a:pt x="23" y="131"/>
                  </a:lnTo>
                  <a:lnTo>
                    <a:pt x="19" y="126"/>
                  </a:lnTo>
                  <a:lnTo>
                    <a:pt x="14" y="120"/>
                  </a:lnTo>
                  <a:lnTo>
                    <a:pt x="10" y="114"/>
                  </a:lnTo>
                  <a:lnTo>
                    <a:pt x="6" y="107"/>
                  </a:lnTo>
                  <a:lnTo>
                    <a:pt x="4" y="100"/>
                  </a:lnTo>
                  <a:lnTo>
                    <a:pt x="3" y="93"/>
                  </a:lnTo>
                  <a:lnTo>
                    <a:pt x="2" y="85"/>
                  </a:lnTo>
                  <a:lnTo>
                    <a:pt x="0" y="77"/>
                  </a:lnTo>
                  <a:lnTo>
                    <a:pt x="0" y="77"/>
                  </a:lnTo>
                  <a:lnTo>
                    <a:pt x="2" y="69"/>
                  </a:lnTo>
                  <a:lnTo>
                    <a:pt x="3" y="61"/>
                  </a:lnTo>
                  <a:lnTo>
                    <a:pt x="4" y="54"/>
                  </a:lnTo>
                  <a:lnTo>
                    <a:pt x="6" y="47"/>
                  </a:lnTo>
                  <a:lnTo>
                    <a:pt x="10" y="40"/>
                  </a:lnTo>
                  <a:lnTo>
                    <a:pt x="14" y="34"/>
                  </a:lnTo>
                  <a:lnTo>
                    <a:pt x="19" y="28"/>
                  </a:lnTo>
                  <a:lnTo>
                    <a:pt x="23" y="22"/>
                  </a:lnTo>
                  <a:lnTo>
                    <a:pt x="29" y="18"/>
                  </a:lnTo>
                  <a:lnTo>
                    <a:pt x="35"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3"/>
                  </a:lnTo>
                  <a:lnTo>
                    <a:pt x="126" y="18"/>
                  </a:lnTo>
                  <a:lnTo>
                    <a:pt x="132" y="22"/>
                  </a:lnTo>
                  <a:lnTo>
                    <a:pt x="137" y="28"/>
                  </a:lnTo>
                  <a:lnTo>
                    <a:pt x="141" y="34"/>
                  </a:lnTo>
                  <a:lnTo>
                    <a:pt x="146" y="40"/>
                  </a:lnTo>
                  <a:lnTo>
                    <a:pt x="149" y="47"/>
                  </a:lnTo>
                  <a:lnTo>
                    <a:pt x="151" y="54"/>
                  </a:lnTo>
                  <a:lnTo>
                    <a:pt x="154"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8" name="Freeform 2241">
              <a:extLst>
                <a:ext uri="{FF2B5EF4-FFF2-40B4-BE49-F238E27FC236}">
                  <a16:creationId xmlns:a16="http://schemas.microsoft.com/office/drawing/2014/main" id="{E6661003-2E04-49CE-AB57-18EA0FE74F12}"/>
                </a:ext>
              </a:extLst>
            </p:cNvPr>
            <p:cNvSpPr>
              <a:spLocks/>
            </p:cNvSpPr>
            <p:nvPr/>
          </p:nvSpPr>
          <p:spPr bwMode="auto">
            <a:xfrm>
              <a:off x="3633788" y="4432301"/>
              <a:ext cx="49213" cy="49213"/>
            </a:xfrm>
            <a:custGeom>
              <a:avLst/>
              <a:gdLst>
                <a:gd name="T0" fmla="*/ 153 w 153"/>
                <a:gd name="T1" fmla="*/ 77 h 155"/>
                <a:gd name="T2" fmla="*/ 152 w 153"/>
                <a:gd name="T3" fmla="*/ 93 h 155"/>
                <a:gd name="T4" fmla="*/ 147 w 153"/>
                <a:gd name="T5" fmla="*/ 108 h 155"/>
                <a:gd name="T6" fmla="*/ 140 w 153"/>
                <a:gd name="T7" fmla="*/ 120 h 155"/>
                <a:gd name="T8" fmla="*/ 130 w 153"/>
                <a:gd name="T9" fmla="*/ 132 h 155"/>
                <a:gd name="T10" fmla="*/ 120 w 153"/>
                <a:gd name="T11" fmla="*/ 141 h 155"/>
                <a:gd name="T12" fmla="*/ 106 w 153"/>
                <a:gd name="T13" fmla="*/ 149 h 155"/>
                <a:gd name="T14" fmla="*/ 91 w 153"/>
                <a:gd name="T15" fmla="*/ 154 h 155"/>
                <a:gd name="T16" fmla="*/ 76 w 153"/>
                <a:gd name="T17" fmla="*/ 155 h 155"/>
                <a:gd name="T18" fmla="*/ 68 w 153"/>
                <a:gd name="T19" fmla="*/ 155 h 155"/>
                <a:gd name="T20" fmla="*/ 53 w 153"/>
                <a:gd name="T21" fmla="*/ 151 h 155"/>
                <a:gd name="T22" fmla="*/ 40 w 153"/>
                <a:gd name="T23" fmla="*/ 146 h 155"/>
                <a:gd name="T24" fmla="*/ 27 w 153"/>
                <a:gd name="T25" fmla="*/ 138 h 155"/>
                <a:gd name="T26" fmla="*/ 17 w 153"/>
                <a:gd name="T27" fmla="*/ 126 h 155"/>
                <a:gd name="T28" fmla="*/ 9 w 153"/>
                <a:gd name="T29" fmla="*/ 115 h 155"/>
                <a:gd name="T30" fmla="*/ 3 w 153"/>
                <a:gd name="T31" fmla="*/ 101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6 w 153"/>
                <a:gd name="T47" fmla="*/ 7 h 155"/>
                <a:gd name="T48" fmla="*/ 60 w 153"/>
                <a:gd name="T49" fmla="*/ 3 h 155"/>
                <a:gd name="T50" fmla="*/ 76 w 153"/>
                <a:gd name="T51" fmla="*/ 0 h 155"/>
                <a:gd name="T52" fmla="*/ 84 w 153"/>
                <a:gd name="T53" fmla="*/ 1 h 155"/>
                <a:gd name="T54" fmla="*/ 99 w 153"/>
                <a:gd name="T55" fmla="*/ 4 h 155"/>
                <a:gd name="T56" fmla="*/ 113 w 153"/>
                <a:gd name="T57" fmla="*/ 9 h 155"/>
                <a:gd name="T58" fmla="*/ 125 w 153"/>
                <a:gd name="T59" fmla="*/ 19 h 155"/>
                <a:gd name="T60" fmla="*/ 136 w 153"/>
                <a:gd name="T61" fmla="*/ 29 h 155"/>
                <a:gd name="T62" fmla="*/ 144 w 153"/>
                <a:gd name="T63" fmla="*/ 40 h 155"/>
                <a:gd name="T64" fmla="*/ 149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49" y="101"/>
                  </a:lnTo>
                  <a:lnTo>
                    <a:pt x="147" y="108"/>
                  </a:lnTo>
                  <a:lnTo>
                    <a:pt x="144" y="115"/>
                  </a:lnTo>
                  <a:lnTo>
                    <a:pt x="140" y="120"/>
                  </a:lnTo>
                  <a:lnTo>
                    <a:pt x="136" y="126"/>
                  </a:lnTo>
                  <a:lnTo>
                    <a:pt x="130" y="132"/>
                  </a:lnTo>
                  <a:lnTo>
                    <a:pt x="125" y="138"/>
                  </a:lnTo>
                  <a:lnTo>
                    <a:pt x="120" y="141"/>
                  </a:lnTo>
                  <a:lnTo>
                    <a:pt x="113" y="146"/>
                  </a:lnTo>
                  <a:lnTo>
                    <a:pt x="106" y="149"/>
                  </a:lnTo>
                  <a:lnTo>
                    <a:pt x="99" y="151"/>
                  </a:lnTo>
                  <a:lnTo>
                    <a:pt x="91" y="154"/>
                  </a:lnTo>
                  <a:lnTo>
                    <a:pt x="84" y="155"/>
                  </a:lnTo>
                  <a:lnTo>
                    <a:pt x="76" y="155"/>
                  </a:lnTo>
                  <a:lnTo>
                    <a:pt x="76" y="155"/>
                  </a:lnTo>
                  <a:lnTo>
                    <a:pt x="68" y="155"/>
                  </a:lnTo>
                  <a:lnTo>
                    <a:pt x="60" y="154"/>
                  </a:lnTo>
                  <a:lnTo>
                    <a:pt x="53" y="151"/>
                  </a:lnTo>
                  <a:lnTo>
                    <a:pt x="46" y="149"/>
                  </a:lnTo>
                  <a:lnTo>
                    <a:pt x="40" y="146"/>
                  </a:lnTo>
                  <a:lnTo>
                    <a:pt x="33" y="141"/>
                  </a:lnTo>
                  <a:lnTo>
                    <a:pt x="27" y="138"/>
                  </a:lnTo>
                  <a:lnTo>
                    <a:pt x="21" y="132"/>
                  </a:lnTo>
                  <a:lnTo>
                    <a:pt x="17" y="126"/>
                  </a:lnTo>
                  <a:lnTo>
                    <a:pt x="12" y="120"/>
                  </a:lnTo>
                  <a:lnTo>
                    <a:pt x="9" y="115"/>
                  </a:lnTo>
                  <a:lnTo>
                    <a:pt x="5" y="108"/>
                  </a:lnTo>
                  <a:lnTo>
                    <a:pt x="3" y="101"/>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9"/>
                  </a:lnTo>
                  <a:lnTo>
                    <a:pt x="46" y="7"/>
                  </a:lnTo>
                  <a:lnTo>
                    <a:pt x="53" y="4"/>
                  </a:lnTo>
                  <a:lnTo>
                    <a:pt x="60" y="3"/>
                  </a:lnTo>
                  <a:lnTo>
                    <a:pt x="68" y="1"/>
                  </a:lnTo>
                  <a:lnTo>
                    <a:pt x="76" y="0"/>
                  </a:lnTo>
                  <a:lnTo>
                    <a:pt x="76" y="0"/>
                  </a:lnTo>
                  <a:lnTo>
                    <a:pt x="84" y="1"/>
                  </a:lnTo>
                  <a:lnTo>
                    <a:pt x="91" y="3"/>
                  </a:lnTo>
                  <a:lnTo>
                    <a:pt x="99" y="4"/>
                  </a:lnTo>
                  <a:lnTo>
                    <a:pt x="106" y="7"/>
                  </a:lnTo>
                  <a:lnTo>
                    <a:pt x="113" y="9"/>
                  </a:lnTo>
                  <a:lnTo>
                    <a:pt x="120" y="14"/>
                  </a:lnTo>
                  <a:lnTo>
                    <a:pt x="125" y="19"/>
                  </a:lnTo>
                  <a:lnTo>
                    <a:pt x="130" y="23"/>
                  </a:lnTo>
                  <a:lnTo>
                    <a:pt x="136" y="29"/>
                  </a:lnTo>
                  <a:lnTo>
                    <a:pt x="140" y="35"/>
                  </a:lnTo>
                  <a:lnTo>
                    <a:pt x="144" y="40"/>
                  </a:lnTo>
                  <a:lnTo>
                    <a:pt x="147" y="47"/>
                  </a:lnTo>
                  <a:lnTo>
                    <a:pt x="149"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9" name="Freeform 2242">
              <a:extLst>
                <a:ext uri="{FF2B5EF4-FFF2-40B4-BE49-F238E27FC236}">
                  <a16:creationId xmlns:a16="http://schemas.microsoft.com/office/drawing/2014/main" id="{FCDC94F4-65D7-4B0A-9DC4-A87FC1F72ED0}"/>
                </a:ext>
              </a:extLst>
            </p:cNvPr>
            <p:cNvSpPr>
              <a:spLocks/>
            </p:cNvSpPr>
            <p:nvPr/>
          </p:nvSpPr>
          <p:spPr bwMode="auto">
            <a:xfrm>
              <a:off x="3633788" y="4503738"/>
              <a:ext cx="49213" cy="49213"/>
            </a:xfrm>
            <a:custGeom>
              <a:avLst/>
              <a:gdLst>
                <a:gd name="T0" fmla="*/ 153 w 153"/>
                <a:gd name="T1" fmla="*/ 77 h 154"/>
                <a:gd name="T2" fmla="*/ 152 w 153"/>
                <a:gd name="T3" fmla="*/ 93 h 154"/>
                <a:gd name="T4" fmla="*/ 147 w 153"/>
                <a:gd name="T5" fmla="*/ 107 h 154"/>
                <a:gd name="T6" fmla="*/ 140 w 153"/>
                <a:gd name="T7" fmla="*/ 120 h 154"/>
                <a:gd name="T8" fmla="*/ 130 w 153"/>
                <a:gd name="T9" fmla="*/ 131 h 154"/>
                <a:gd name="T10" fmla="*/ 120 w 153"/>
                <a:gd name="T11" fmla="*/ 141 h 154"/>
                <a:gd name="T12" fmla="*/ 106 w 153"/>
                <a:gd name="T13" fmla="*/ 148 h 154"/>
                <a:gd name="T14" fmla="*/ 91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4 h 154"/>
                <a:gd name="T42" fmla="*/ 21 w 153"/>
                <a:gd name="T43" fmla="*/ 22 h 154"/>
                <a:gd name="T44" fmla="*/ 33 w 153"/>
                <a:gd name="T45" fmla="*/ 13 h 154"/>
                <a:gd name="T46" fmla="*/ 46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5 w 153"/>
                <a:gd name="T59" fmla="*/ 18 h 154"/>
                <a:gd name="T60" fmla="*/ 136 w 153"/>
                <a:gd name="T61" fmla="*/ 28 h 154"/>
                <a:gd name="T62" fmla="*/ 144 w 153"/>
                <a:gd name="T63" fmla="*/ 40 h 154"/>
                <a:gd name="T64" fmla="*/ 149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49" y="100"/>
                  </a:lnTo>
                  <a:lnTo>
                    <a:pt x="147" y="107"/>
                  </a:lnTo>
                  <a:lnTo>
                    <a:pt x="144" y="114"/>
                  </a:lnTo>
                  <a:lnTo>
                    <a:pt x="140" y="120"/>
                  </a:lnTo>
                  <a:lnTo>
                    <a:pt x="136" y="126"/>
                  </a:lnTo>
                  <a:lnTo>
                    <a:pt x="130" y="131"/>
                  </a:lnTo>
                  <a:lnTo>
                    <a:pt x="125" y="137"/>
                  </a:lnTo>
                  <a:lnTo>
                    <a:pt x="120" y="141"/>
                  </a:lnTo>
                  <a:lnTo>
                    <a:pt x="113" y="145"/>
                  </a:lnTo>
                  <a:lnTo>
                    <a:pt x="106" y="148"/>
                  </a:lnTo>
                  <a:lnTo>
                    <a:pt x="99" y="150"/>
                  </a:lnTo>
                  <a:lnTo>
                    <a:pt x="91" y="153"/>
                  </a:lnTo>
                  <a:lnTo>
                    <a:pt x="84" y="154"/>
                  </a:lnTo>
                  <a:lnTo>
                    <a:pt x="76" y="154"/>
                  </a:lnTo>
                  <a:lnTo>
                    <a:pt x="76" y="154"/>
                  </a:lnTo>
                  <a:lnTo>
                    <a:pt x="68" y="154"/>
                  </a:lnTo>
                  <a:lnTo>
                    <a:pt x="60" y="153"/>
                  </a:lnTo>
                  <a:lnTo>
                    <a:pt x="53" y="150"/>
                  </a:lnTo>
                  <a:lnTo>
                    <a:pt x="46" y="148"/>
                  </a:lnTo>
                  <a:lnTo>
                    <a:pt x="40" y="145"/>
                  </a:lnTo>
                  <a:lnTo>
                    <a:pt x="33" y="141"/>
                  </a:lnTo>
                  <a:lnTo>
                    <a:pt x="27" y="137"/>
                  </a:lnTo>
                  <a:lnTo>
                    <a:pt x="21" y="131"/>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20" y="13"/>
                  </a:lnTo>
                  <a:lnTo>
                    <a:pt x="125" y="18"/>
                  </a:lnTo>
                  <a:lnTo>
                    <a:pt x="130" y="22"/>
                  </a:lnTo>
                  <a:lnTo>
                    <a:pt x="136" y="28"/>
                  </a:lnTo>
                  <a:lnTo>
                    <a:pt x="140" y="34"/>
                  </a:lnTo>
                  <a:lnTo>
                    <a:pt x="144" y="40"/>
                  </a:lnTo>
                  <a:lnTo>
                    <a:pt x="147" y="47"/>
                  </a:lnTo>
                  <a:lnTo>
                    <a:pt x="149"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0" name="Freeform 2243">
              <a:extLst>
                <a:ext uri="{FF2B5EF4-FFF2-40B4-BE49-F238E27FC236}">
                  <a16:creationId xmlns:a16="http://schemas.microsoft.com/office/drawing/2014/main" id="{CBAF9CB4-5F03-4AA5-BE6F-CC3F2478FD4A}"/>
                </a:ext>
              </a:extLst>
            </p:cNvPr>
            <p:cNvSpPr>
              <a:spLocks/>
            </p:cNvSpPr>
            <p:nvPr/>
          </p:nvSpPr>
          <p:spPr bwMode="auto">
            <a:xfrm>
              <a:off x="3703638" y="4432301"/>
              <a:ext cx="47625" cy="49213"/>
            </a:xfrm>
            <a:custGeom>
              <a:avLst/>
              <a:gdLst>
                <a:gd name="T0" fmla="*/ 153 w 153"/>
                <a:gd name="T1" fmla="*/ 77 h 155"/>
                <a:gd name="T2" fmla="*/ 152 w 153"/>
                <a:gd name="T3" fmla="*/ 93 h 155"/>
                <a:gd name="T4" fmla="*/ 148 w 153"/>
                <a:gd name="T5" fmla="*/ 108 h 155"/>
                <a:gd name="T6" fmla="*/ 141 w 153"/>
                <a:gd name="T7" fmla="*/ 120 h 155"/>
                <a:gd name="T8" fmla="*/ 132 w 153"/>
                <a:gd name="T9" fmla="*/ 132 h 155"/>
                <a:gd name="T10" fmla="*/ 120 w 153"/>
                <a:gd name="T11" fmla="*/ 141 h 155"/>
                <a:gd name="T12" fmla="*/ 107 w 153"/>
                <a:gd name="T13" fmla="*/ 149 h 155"/>
                <a:gd name="T14" fmla="*/ 93 w 153"/>
                <a:gd name="T15" fmla="*/ 154 h 155"/>
                <a:gd name="T16" fmla="*/ 77 w 153"/>
                <a:gd name="T17" fmla="*/ 155 h 155"/>
                <a:gd name="T18" fmla="*/ 69 w 153"/>
                <a:gd name="T19" fmla="*/ 155 h 155"/>
                <a:gd name="T20" fmla="*/ 54 w 153"/>
                <a:gd name="T21" fmla="*/ 151 h 155"/>
                <a:gd name="T22" fmla="*/ 40 w 153"/>
                <a:gd name="T23" fmla="*/ 146 h 155"/>
                <a:gd name="T24" fmla="*/ 28 w 153"/>
                <a:gd name="T25" fmla="*/ 138 h 155"/>
                <a:gd name="T26" fmla="*/ 17 w 153"/>
                <a:gd name="T27" fmla="*/ 126 h 155"/>
                <a:gd name="T28" fmla="*/ 9 w 153"/>
                <a:gd name="T29" fmla="*/ 115 h 155"/>
                <a:gd name="T30" fmla="*/ 4 w 153"/>
                <a:gd name="T31" fmla="*/ 101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4 h 155"/>
                <a:gd name="T46" fmla="*/ 47 w 153"/>
                <a:gd name="T47" fmla="*/ 7 h 155"/>
                <a:gd name="T48" fmla="*/ 61 w 153"/>
                <a:gd name="T49" fmla="*/ 3 h 155"/>
                <a:gd name="T50" fmla="*/ 77 w 153"/>
                <a:gd name="T51" fmla="*/ 0 h 155"/>
                <a:gd name="T52" fmla="*/ 85 w 153"/>
                <a:gd name="T53" fmla="*/ 1 h 155"/>
                <a:gd name="T54" fmla="*/ 100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1"/>
                  </a:lnTo>
                  <a:lnTo>
                    <a:pt x="148" y="108"/>
                  </a:lnTo>
                  <a:lnTo>
                    <a:pt x="144" y="115"/>
                  </a:lnTo>
                  <a:lnTo>
                    <a:pt x="141" y="120"/>
                  </a:lnTo>
                  <a:lnTo>
                    <a:pt x="136" y="126"/>
                  </a:lnTo>
                  <a:lnTo>
                    <a:pt x="132" y="132"/>
                  </a:lnTo>
                  <a:lnTo>
                    <a:pt x="126" y="138"/>
                  </a:lnTo>
                  <a:lnTo>
                    <a:pt x="120" y="141"/>
                  </a:lnTo>
                  <a:lnTo>
                    <a:pt x="113" y="146"/>
                  </a:lnTo>
                  <a:lnTo>
                    <a:pt x="107" y="149"/>
                  </a:lnTo>
                  <a:lnTo>
                    <a:pt x="100" y="151"/>
                  </a:lnTo>
                  <a:lnTo>
                    <a:pt x="93" y="154"/>
                  </a:lnTo>
                  <a:lnTo>
                    <a:pt x="85" y="155"/>
                  </a:lnTo>
                  <a:lnTo>
                    <a:pt x="77" y="155"/>
                  </a:lnTo>
                  <a:lnTo>
                    <a:pt x="77" y="155"/>
                  </a:lnTo>
                  <a:lnTo>
                    <a:pt x="69" y="155"/>
                  </a:lnTo>
                  <a:lnTo>
                    <a:pt x="61" y="154"/>
                  </a:lnTo>
                  <a:lnTo>
                    <a:pt x="54" y="151"/>
                  </a:lnTo>
                  <a:lnTo>
                    <a:pt x="47" y="149"/>
                  </a:lnTo>
                  <a:lnTo>
                    <a:pt x="40" y="146"/>
                  </a:lnTo>
                  <a:lnTo>
                    <a:pt x="33" y="141"/>
                  </a:lnTo>
                  <a:lnTo>
                    <a:pt x="28" y="138"/>
                  </a:lnTo>
                  <a:lnTo>
                    <a:pt x="22" y="132"/>
                  </a:lnTo>
                  <a:lnTo>
                    <a:pt x="17" y="126"/>
                  </a:lnTo>
                  <a:lnTo>
                    <a:pt x="13" y="120"/>
                  </a:lnTo>
                  <a:lnTo>
                    <a:pt x="9" y="115"/>
                  </a:lnTo>
                  <a:lnTo>
                    <a:pt x="6" y="108"/>
                  </a:lnTo>
                  <a:lnTo>
                    <a:pt x="4" y="101"/>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9"/>
                  </a:lnTo>
                  <a:lnTo>
                    <a:pt x="47" y="7"/>
                  </a:lnTo>
                  <a:lnTo>
                    <a:pt x="54" y="4"/>
                  </a:lnTo>
                  <a:lnTo>
                    <a:pt x="61" y="3"/>
                  </a:lnTo>
                  <a:lnTo>
                    <a:pt x="69" y="1"/>
                  </a:lnTo>
                  <a:lnTo>
                    <a:pt x="77" y="0"/>
                  </a:lnTo>
                  <a:lnTo>
                    <a:pt x="77" y="0"/>
                  </a:lnTo>
                  <a:lnTo>
                    <a:pt x="85" y="1"/>
                  </a:lnTo>
                  <a:lnTo>
                    <a:pt x="93" y="3"/>
                  </a:lnTo>
                  <a:lnTo>
                    <a:pt x="100" y="4"/>
                  </a:lnTo>
                  <a:lnTo>
                    <a:pt x="107" y="7"/>
                  </a:lnTo>
                  <a:lnTo>
                    <a:pt x="113" y="9"/>
                  </a:lnTo>
                  <a:lnTo>
                    <a:pt x="120" y="14"/>
                  </a:lnTo>
                  <a:lnTo>
                    <a:pt x="126" y="19"/>
                  </a:lnTo>
                  <a:lnTo>
                    <a:pt x="132" y="23"/>
                  </a:lnTo>
                  <a:lnTo>
                    <a:pt x="136" y="29"/>
                  </a:lnTo>
                  <a:lnTo>
                    <a:pt x="141" y="35"/>
                  </a:lnTo>
                  <a:lnTo>
                    <a:pt x="144" y="40"/>
                  </a:lnTo>
                  <a:lnTo>
                    <a:pt x="148"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1" name="Freeform 2244">
              <a:extLst>
                <a:ext uri="{FF2B5EF4-FFF2-40B4-BE49-F238E27FC236}">
                  <a16:creationId xmlns:a16="http://schemas.microsoft.com/office/drawing/2014/main" id="{1BD6B27D-8833-4224-8578-7651CB152B1C}"/>
                </a:ext>
              </a:extLst>
            </p:cNvPr>
            <p:cNvSpPr>
              <a:spLocks/>
            </p:cNvSpPr>
            <p:nvPr/>
          </p:nvSpPr>
          <p:spPr bwMode="auto">
            <a:xfrm>
              <a:off x="3703638" y="4503738"/>
              <a:ext cx="47625" cy="49213"/>
            </a:xfrm>
            <a:custGeom>
              <a:avLst/>
              <a:gdLst>
                <a:gd name="T0" fmla="*/ 153 w 153"/>
                <a:gd name="T1" fmla="*/ 77 h 154"/>
                <a:gd name="T2" fmla="*/ 152 w 153"/>
                <a:gd name="T3" fmla="*/ 93 h 154"/>
                <a:gd name="T4" fmla="*/ 148 w 153"/>
                <a:gd name="T5" fmla="*/ 107 h 154"/>
                <a:gd name="T6" fmla="*/ 141 w 153"/>
                <a:gd name="T7" fmla="*/ 120 h 154"/>
                <a:gd name="T8" fmla="*/ 132 w 153"/>
                <a:gd name="T9" fmla="*/ 131 h 154"/>
                <a:gd name="T10" fmla="*/ 120 w 153"/>
                <a:gd name="T11" fmla="*/ 141 h 154"/>
                <a:gd name="T12" fmla="*/ 107 w 153"/>
                <a:gd name="T13" fmla="*/ 148 h 154"/>
                <a:gd name="T14" fmla="*/ 93 w 153"/>
                <a:gd name="T15" fmla="*/ 153 h 154"/>
                <a:gd name="T16" fmla="*/ 77 w 153"/>
                <a:gd name="T17" fmla="*/ 154 h 154"/>
                <a:gd name="T18" fmla="*/ 69 w 153"/>
                <a:gd name="T19" fmla="*/ 154 h 154"/>
                <a:gd name="T20" fmla="*/ 54 w 153"/>
                <a:gd name="T21" fmla="*/ 150 h 154"/>
                <a:gd name="T22" fmla="*/ 40 w 153"/>
                <a:gd name="T23" fmla="*/ 145 h 154"/>
                <a:gd name="T24" fmla="*/ 28 w 153"/>
                <a:gd name="T25" fmla="*/ 137 h 154"/>
                <a:gd name="T26" fmla="*/ 17 w 153"/>
                <a:gd name="T27" fmla="*/ 126 h 154"/>
                <a:gd name="T28" fmla="*/ 9 w 153"/>
                <a:gd name="T29" fmla="*/ 114 h 154"/>
                <a:gd name="T30" fmla="*/ 4 w 153"/>
                <a:gd name="T31" fmla="*/ 100 h 154"/>
                <a:gd name="T32" fmla="*/ 0 w 153"/>
                <a:gd name="T33" fmla="*/ 85 h 154"/>
                <a:gd name="T34" fmla="*/ 0 w 153"/>
                <a:gd name="T35" fmla="*/ 77 h 154"/>
                <a:gd name="T36" fmla="*/ 1 w 153"/>
                <a:gd name="T37" fmla="*/ 61 h 154"/>
                <a:gd name="T38" fmla="*/ 6 w 153"/>
                <a:gd name="T39" fmla="*/ 47 h 154"/>
                <a:gd name="T40" fmla="*/ 13 w 153"/>
                <a:gd name="T41" fmla="*/ 34 h 154"/>
                <a:gd name="T42" fmla="*/ 22 w 153"/>
                <a:gd name="T43" fmla="*/ 22 h 154"/>
                <a:gd name="T44" fmla="*/ 33 w 153"/>
                <a:gd name="T45" fmla="*/ 13 h 154"/>
                <a:gd name="T46" fmla="*/ 47 w 153"/>
                <a:gd name="T47" fmla="*/ 6 h 154"/>
                <a:gd name="T48" fmla="*/ 61 w 153"/>
                <a:gd name="T49" fmla="*/ 1 h 154"/>
                <a:gd name="T50" fmla="*/ 77 w 153"/>
                <a:gd name="T51" fmla="*/ 0 h 154"/>
                <a:gd name="T52" fmla="*/ 85 w 153"/>
                <a:gd name="T53" fmla="*/ 0 h 154"/>
                <a:gd name="T54" fmla="*/ 100 w 153"/>
                <a:gd name="T55" fmla="*/ 4 h 154"/>
                <a:gd name="T56" fmla="*/ 113 w 153"/>
                <a:gd name="T57" fmla="*/ 9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8" y="107"/>
                  </a:lnTo>
                  <a:lnTo>
                    <a:pt x="144" y="114"/>
                  </a:lnTo>
                  <a:lnTo>
                    <a:pt x="141" y="120"/>
                  </a:lnTo>
                  <a:lnTo>
                    <a:pt x="136" y="126"/>
                  </a:lnTo>
                  <a:lnTo>
                    <a:pt x="132" y="131"/>
                  </a:lnTo>
                  <a:lnTo>
                    <a:pt x="126" y="137"/>
                  </a:lnTo>
                  <a:lnTo>
                    <a:pt x="120" y="141"/>
                  </a:lnTo>
                  <a:lnTo>
                    <a:pt x="113"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8" y="137"/>
                  </a:lnTo>
                  <a:lnTo>
                    <a:pt x="22" y="131"/>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3"/>
                  </a:lnTo>
                  <a:lnTo>
                    <a:pt x="126" y="18"/>
                  </a:lnTo>
                  <a:lnTo>
                    <a:pt x="132" y="22"/>
                  </a:lnTo>
                  <a:lnTo>
                    <a:pt x="136" y="28"/>
                  </a:lnTo>
                  <a:lnTo>
                    <a:pt x="141" y="34"/>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2" name="Freeform 2245">
              <a:extLst>
                <a:ext uri="{FF2B5EF4-FFF2-40B4-BE49-F238E27FC236}">
                  <a16:creationId xmlns:a16="http://schemas.microsoft.com/office/drawing/2014/main" id="{DE004CF3-E2A2-4E77-AFB8-79969022004D}"/>
                </a:ext>
              </a:extLst>
            </p:cNvPr>
            <p:cNvSpPr>
              <a:spLocks/>
            </p:cNvSpPr>
            <p:nvPr/>
          </p:nvSpPr>
          <p:spPr bwMode="auto">
            <a:xfrm>
              <a:off x="3424238" y="4570413"/>
              <a:ext cx="47625" cy="49213"/>
            </a:xfrm>
            <a:custGeom>
              <a:avLst/>
              <a:gdLst>
                <a:gd name="T0" fmla="*/ 154 w 154"/>
                <a:gd name="T1" fmla="*/ 77 h 154"/>
                <a:gd name="T2" fmla="*/ 153 w 154"/>
                <a:gd name="T3" fmla="*/ 93 h 154"/>
                <a:gd name="T4" fmla="*/ 149 w 154"/>
                <a:gd name="T5" fmla="*/ 106 h 154"/>
                <a:gd name="T6" fmla="*/ 142 w 154"/>
                <a:gd name="T7" fmla="*/ 120 h 154"/>
                <a:gd name="T8" fmla="*/ 132 w 154"/>
                <a:gd name="T9" fmla="*/ 131 h 154"/>
                <a:gd name="T10" fmla="*/ 120 w 154"/>
                <a:gd name="T11" fmla="*/ 141 h 154"/>
                <a:gd name="T12" fmla="*/ 108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4 h 154"/>
                <a:gd name="T24" fmla="*/ 29 w 154"/>
                <a:gd name="T25" fmla="*/ 136 h 154"/>
                <a:gd name="T26" fmla="*/ 18 w 154"/>
                <a:gd name="T27" fmla="*/ 126 h 154"/>
                <a:gd name="T28" fmla="*/ 9 w 154"/>
                <a:gd name="T29" fmla="*/ 113 h 154"/>
                <a:gd name="T30" fmla="*/ 3 w 154"/>
                <a:gd name="T31" fmla="*/ 99 h 154"/>
                <a:gd name="T32" fmla="*/ 1 w 154"/>
                <a:gd name="T33" fmla="*/ 85 h 154"/>
                <a:gd name="T34" fmla="*/ 0 w 154"/>
                <a:gd name="T35" fmla="*/ 77 h 154"/>
                <a:gd name="T36" fmla="*/ 2 w 154"/>
                <a:gd name="T37" fmla="*/ 62 h 154"/>
                <a:gd name="T38" fmla="*/ 7 w 154"/>
                <a:gd name="T39" fmla="*/ 47 h 154"/>
                <a:gd name="T40" fmla="*/ 14 w 154"/>
                <a:gd name="T41" fmla="*/ 34 h 154"/>
                <a:gd name="T42" fmla="*/ 23 w 154"/>
                <a:gd name="T43" fmla="*/ 23 h 154"/>
                <a:gd name="T44" fmla="*/ 34 w 154"/>
                <a:gd name="T45" fmla="*/ 12 h 154"/>
                <a:gd name="T46" fmla="*/ 47 w 154"/>
                <a:gd name="T47" fmla="*/ 6 h 154"/>
                <a:gd name="T48" fmla="*/ 62 w 154"/>
                <a:gd name="T49" fmla="*/ 1 h 154"/>
                <a:gd name="T50" fmla="*/ 78 w 154"/>
                <a:gd name="T51" fmla="*/ 0 h 154"/>
                <a:gd name="T52" fmla="*/ 86 w 154"/>
                <a:gd name="T53" fmla="*/ 0 h 154"/>
                <a:gd name="T54" fmla="*/ 101 w 154"/>
                <a:gd name="T55" fmla="*/ 3 h 154"/>
                <a:gd name="T56" fmla="*/ 114 w 154"/>
                <a:gd name="T57" fmla="*/ 9 h 154"/>
                <a:gd name="T58" fmla="*/ 127 w 154"/>
                <a:gd name="T59" fmla="*/ 17 h 154"/>
                <a:gd name="T60" fmla="*/ 137 w 154"/>
                <a:gd name="T61" fmla="*/ 27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99"/>
                  </a:lnTo>
                  <a:lnTo>
                    <a:pt x="149" y="106"/>
                  </a:lnTo>
                  <a:lnTo>
                    <a:pt x="145" y="113"/>
                  </a:lnTo>
                  <a:lnTo>
                    <a:pt x="142" y="120"/>
                  </a:lnTo>
                  <a:lnTo>
                    <a:pt x="137" y="126"/>
                  </a:lnTo>
                  <a:lnTo>
                    <a:pt x="132" y="131"/>
                  </a:lnTo>
                  <a:lnTo>
                    <a:pt x="127" y="136"/>
                  </a:lnTo>
                  <a:lnTo>
                    <a:pt x="120" y="141"/>
                  </a:lnTo>
                  <a:lnTo>
                    <a:pt x="114" y="144"/>
                  </a:lnTo>
                  <a:lnTo>
                    <a:pt x="108"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4"/>
                  </a:lnTo>
                  <a:lnTo>
                    <a:pt x="18" y="27"/>
                  </a:lnTo>
                  <a:lnTo>
                    <a:pt x="23" y="23"/>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7" y="17"/>
                  </a:lnTo>
                  <a:lnTo>
                    <a:pt x="132" y="23"/>
                  </a:lnTo>
                  <a:lnTo>
                    <a:pt x="137" y="27"/>
                  </a:lnTo>
                  <a:lnTo>
                    <a:pt x="142" y="34"/>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3" name="Freeform 2246">
              <a:extLst>
                <a:ext uri="{FF2B5EF4-FFF2-40B4-BE49-F238E27FC236}">
                  <a16:creationId xmlns:a16="http://schemas.microsoft.com/office/drawing/2014/main" id="{385774D9-6171-4A49-BDA8-243265D7ADEC}"/>
                </a:ext>
              </a:extLst>
            </p:cNvPr>
            <p:cNvSpPr>
              <a:spLocks/>
            </p:cNvSpPr>
            <p:nvPr/>
          </p:nvSpPr>
          <p:spPr bwMode="auto">
            <a:xfrm>
              <a:off x="3424238" y="4641851"/>
              <a:ext cx="47625" cy="47625"/>
            </a:xfrm>
            <a:custGeom>
              <a:avLst/>
              <a:gdLst>
                <a:gd name="T0" fmla="*/ 154 w 154"/>
                <a:gd name="T1" fmla="*/ 78 h 154"/>
                <a:gd name="T2" fmla="*/ 153 w 154"/>
                <a:gd name="T3" fmla="*/ 93 h 154"/>
                <a:gd name="T4" fmla="*/ 149 w 154"/>
                <a:gd name="T5" fmla="*/ 107 h 154"/>
                <a:gd name="T6" fmla="*/ 142 w 154"/>
                <a:gd name="T7" fmla="*/ 120 h 154"/>
                <a:gd name="T8" fmla="*/ 132 w 154"/>
                <a:gd name="T9" fmla="*/ 131 h 154"/>
                <a:gd name="T10" fmla="*/ 120 w 154"/>
                <a:gd name="T11" fmla="*/ 141 h 154"/>
                <a:gd name="T12" fmla="*/ 108 w 154"/>
                <a:gd name="T13" fmla="*/ 149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9 w 154"/>
                <a:gd name="T25" fmla="*/ 136 h 154"/>
                <a:gd name="T26" fmla="*/ 18 w 154"/>
                <a:gd name="T27" fmla="*/ 126 h 154"/>
                <a:gd name="T28" fmla="*/ 9 w 154"/>
                <a:gd name="T29" fmla="*/ 114 h 154"/>
                <a:gd name="T30" fmla="*/ 3 w 154"/>
                <a:gd name="T31" fmla="*/ 101 h 154"/>
                <a:gd name="T32" fmla="*/ 1 w 154"/>
                <a:gd name="T33" fmla="*/ 85 h 154"/>
                <a:gd name="T34" fmla="*/ 0 w 154"/>
                <a:gd name="T35" fmla="*/ 78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6 w 154"/>
                <a:gd name="T53" fmla="*/ 1 h 154"/>
                <a:gd name="T54" fmla="*/ 101 w 154"/>
                <a:gd name="T55" fmla="*/ 3 h 154"/>
                <a:gd name="T56" fmla="*/ 114 w 154"/>
                <a:gd name="T57" fmla="*/ 9 h 154"/>
                <a:gd name="T58" fmla="*/ 127 w 154"/>
                <a:gd name="T59" fmla="*/ 18 h 154"/>
                <a:gd name="T60" fmla="*/ 137 w 154"/>
                <a:gd name="T61" fmla="*/ 28 h 154"/>
                <a:gd name="T62" fmla="*/ 145 w 154"/>
                <a:gd name="T63" fmla="*/ 40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5"/>
                  </a:lnTo>
                  <a:lnTo>
                    <a:pt x="153" y="93"/>
                  </a:lnTo>
                  <a:lnTo>
                    <a:pt x="151" y="101"/>
                  </a:lnTo>
                  <a:lnTo>
                    <a:pt x="149" y="107"/>
                  </a:lnTo>
                  <a:lnTo>
                    <a:pt x="145" y="114"/>
                  </a:lnTo>
                  <a:lnTo>
                    <a:pt x="142" y="120"/>
                  </a:lnTo>
                  <a:lnTo>
                    <a:pt x="137" y="126"/>
                  </a:lnTo>
                  <a:lnTo>
                    <a:pt x="132" y="131"/>
                  </a:lnTo>
                  <a:lnTo>
                    <a:pt x="127" y="136"/>
                  </a:lnTo>
                  <a:lnTo>
                    <a:pt x="120" y="141"/>
                  </a:lnTo>
                  <a:lnTo>
                    <a:pt x="114" y="145"/>
                  </a:lnTo>
                  <a:lnTo>
                    <a:pt x="108" y="149"/>
                  </a:lnTo>
                  <a:lnTo>
                    <a:pt x="101" y="151"/>
                  </a:lnTo>
                  <a:lnTo>
                    <a:pt x="93" y="152"/>
                  </a:lnTo>
                  <a:lnTo>
                    <a:pt x="86" y="153"/>
                  </a:lnTo>
                  <a:lnTo>
                    <a:pt x="78" y="154"/>
                  </a:lnTo>
                  <a:lnTo>
                    <a:pt x="78" y="154"/>
                  </a:lnTo>
                  <a:lnTo>
                    <a:pt x="70" y="153"/>
                  </a:lnTo>
                  <a:lnTo>
                    <a:pt x="62" y="152"/>
                  </a:lnTo>
                  <a:lnTo>
                    <a:pt x="55" y="151"/>
                  </a:lnTo>
                  <a:lnTo>
                    <a:pt x="47" y="149"/>
                  </a:lnTo>
                  <a:lnTo>
                    <a:pt x="41" y="145"/>
                  </a:lnTo>
                  <a:lnTo>
                    <a:pt x="34" y="141"/>
                  </a:lnTo>
                  <a:lnTo>
                    <a:pt x="29" y="136"/>
                  </a:lnTo>
                  <a:lnTo>
                    <a:pt x="23" y="131"/>
                  </a:lnTo>
                  <a:lnTo>
                    <a:pt x="18" y="126"/>
                  </a:lnTo>
                  <a:lnTo>
                    <a:pt x="14" y="120"/>
                  </a:lnTo>
                  <a:lnTo>
                    <a:pt x="9" y="114"/>
                  </a:lnTo>
                  <a:lnTo>
                    <a:pt x="7" y="107"/>
                  </a:lnTo>
                  <a:lnTo>
                    <a:pt x="3" y="101"/>
                  </a:lnTo>
                  <a:lnTo>
                    <a:pt x="2" y="93"/>
                  </a:lnTo>
                  <a:lnTo>
                    <a:pt x="1" y="85"/>
                  </a:lnTo>
                  <a:lnTo>
                    <a:pt x="0" y="78"/>
                  </a:lnTo>
                  <a:lnTo>
                    <a:pt x="0" y="78"/>
                  </a:lnTo>
                  <a:lnTo>
                    <a:pt x="1" y="70"/>
                  </a:lnTo>
                  <a:lnTo>
                    <a:pt x="2" y="62"/>
                  </a:lnTo>
                  <a:lnTo>
                    <a:pt x="3" y="55"/>
                  </a:lnTo>
                  <a:lnTo>
                    <a:pt x="7" y="47"/>
                  </a:lnTo>
                  <a:lnTo>
                    <a:pt x="9" y="40"/>
                  </a:lnTo>
                  <a:lnTo>
                    <a:pt x="14" y="34"/>
                  </a:lnTo>
                  <a:lnTo>
                    <a:pt x="18" y="28"/>
                  </a:lnTo>
                  <a:lnTo>
                    <a:pt x="23" y="23"/>
                  </a:lnTo>
                  <a:lnTo>
                    <a:pt x="29" y="18"/>
                  </a:lnTo>
                  <a:lnTo>
                    <a:pt x="34" y="14"/>
                  </a:lnTo>
                  <a:lnTo>
                    <a:pt x="41" y="9"/>
                  </a:lnTo>
                  <a:lnTo>
                    <a:pt x="47" y="7"/>
                  </a:lnTo>
                  <a:lnTo>
                    <a:pt x="55" y="3"/>
                  </a:lnTo>
                  <a:lnTo>
                    <a:pt x="62" y="2"/>
                  </a:lnTo>
                  <a:lnTo>
                    <a:pt x="70" y="1"/>
                  </a:lnTo>
                  <a:lnTo>
                    <a:pt x="78" y="0"/>
                  </a:lnTo>
                  <a:lnTo>
                    <a:pt x="78" y="0"/>
                  </a:lnTo>
                  <a:lnTo>
                    <a:pt x="86" y="1"/>
                  </a:lnTo>
                  <a:lnTo>
                    <a:pt x="93" y="2"/>
                  </a:lnTo>
                  <a:lnTo>
                    <a:pt x="101" y="3"/>
                  </a:lnTo>
                  <a:lnTo>
                    <a:pt x="108" y="7"/>
                  </a:lnTo>
                  <a:lnTo>
                    <a:pt x="114" y="9"/>
                  </a:lnTo>
                  <a:lnTo>
                    <a:pt x="120" y="14"/>
                  </a:lnTo>
                  <a:lnTo>
                    <a:pt x="127" y="18"/>
                  </a:lnTo>
                  <a:lnTo>
                    <a:pt x="132" y="23"/>
                  </a:lnTo>
                  <a:lnTo>
                    <a:pt x="137" y="28"/>
                  </a:lnTo>
                  <a:lnTo>
                    <a:pt x="142" y="34"/>
                  </a:lnTo>
                  <a:lnTo>
                    <a:pt x="145" y="40"/>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4" name="Freeform 2247">
              <a:extLst>
                <a:ext uri="{FF2B5EF4-FFF2-40B4-BE49-F238E27FC236}">
                  <a16:creationId xmlns:a16="http://schemas.microsoft.com/office/drawing/2014/main" id="{4A525231-5D16-4BE3-A30A-1931E5F030B5}"/>
                </a:ext>
              </a:extLst>
            </p:cNvPr>
            <p:cNvSpPr>
              <a:spLocks/>
            </p:cNvSpPr>
            <p:nvPr/>
          </p:nvSpPr>
          <p:spPr bwMode="auto">
            <a:xfrm>
              <a:off x="3492501" y="4570413"/>
              <a:ext cx="49213" cy="49213"/>
            </a:xfrm>
            <a:custGeom>
              <a:avLst/>
              <a:gdLst>
                <a:gd name="T0" fmla="*/ 154 w 154"/>
                <a:gd name="T1" fmla="*/ 77 h 154"/>
                <a:gd name="T2" fmla="*/ 153 w 154"/>
                <a:gd name="T3" fmla="*/ 93 h 154"/>
                <a:gd name="T4" fmla="*/ 148 w 154"/>
                <a:gd name="T5" fmla="*/ 106 h 154"/>
                <a:gd name="T6" fmla="*/ 141 w 154"/>
                <a:gd name="T7" fmla="*/ 120 h 154"/>
                <a:gd name="T8" fmla="*/ 131 w 154"/>
                <a:gd name="T9" fmla="*/ 131 h 154"/>
                <a:gd name="T10" fmla="*/ 120 w 154"/>
                <a:gd name="T11" fmla="*/ 141 h 154"/>
                <a:gd name="T12" fmla="*/ 107 w 154"/>
                <a:gd name="T13" fmla="*/ 147 h 154"/>
                <a:gd name="T14" fmla="*/ 92 w 154"/>
                <a:gd name="T15" fmla="*/ 152 h 154"/>
                <a:gd name="T16" fmla="*/ 77 w 154"/>
                <a:gd name="T17" fmla="*/ 154 h 154"/>
                <a:gd name="T18" fmla="*/ 69 w 154"/>
                <a:gd name="T19" fmla="*/ 153 h 154"/>
                <a:gd name="T20" fmla="*/ 54 w 154"/>
                <a:gd name="T21" fmla="*/ 151 h 154"/>
                <a:gd name="T22" fmla="*/ 41 w 154"/>
                <a:gd name="T23" fmla="*/ 144 h 154"/>
                <a:gd name="T24" fmla="*/ 28 w 154"/>
                <a:gd name="T25" fmla="*/ 136 h 154"/>
                <a:gd name="T26" fmla="*/ 18 w 154"/>
                <a:gd name="T27" fmla="*/ 126 h 154"/>
                <a:gd name="T28" fmla="*/ 10 w 154"/>
                <a:gd name="T29" fmla="*/ 113 h 154"/>
                <a:gd name="T30" fmla="*/ 3 w 154"/>
                <a:gd name="T31" fmla="*/ 99 h 154"/>
                <a:gd name="T32" fmla="*/ 1 w 154"/>
                <a:gd name="T33" fmla="*/ 85 h 154"/>
                <a:gd name="T34" fmla="*/ 0 w 154"/>
                <a:gd name="T35" fmla="*/ 77 h 154"/>
                <a:gd name="T36" fmla="*/ 2 w 154"/>
                <a:gd name="T37" fmla="*/ 62 h 154"/>
                <a:gd name="T38" fmla="*/ 6 w 154"/>
                <a:gd name="T39" fmla="*/ 47 h 154"/>
                <a:gd name="T40" fmla="*/ 13 w 154"/>
                <a:gd name="T41" fmla="*/ 34 h 154"/>
                <a:gd name="T42" fmla="*/ 22 w 154"/>
                <a:gd name="T43" fmla="*/ 23 h 154"/>
                <a:gd name="T44" fmla="*/ 34 w 154"/>
                <a:gd name="T45" fmla="*/ 12 h 154"/>
                <a:gd name="T46" fmla="*/ 48 w 154"/>
                <a:gd name="T47" fmla="*/ 6 h 154"/>
                <a:gd name="T48" fmla="*/ 61 w 154"/>
                <a:gd name="T49" fmla="*/ 1 h 154"/>
                <a:gd name="T50" fmla="*/ 77 w 154"/>
                <a:gd name="T51" fmla="*/ 0 h 154"/>
                <a:gd name="T52" fmla="*/ 85 w 154"/>
                <a:gd name="T53" fmla="*/ 0 h 154"/>
                <a:gd name="T54" fmla="*/ 100 w 154"/>
                <a:gd name="T55" fmla="*/ 3 h 154"/>
                <a:gd name="T56" fmla="*/ 114 w 154"/>
                <a:gd name="T57" fmla="*/ 9 h 154"/>
                <a:gd name="T58" fmla="*/ 127 w 154"/>
                <a:gd name="T59" fmla="*/ 17 h 154"/>
                <a:gd name="T60" fmla="*/ 137 w 154"/>
                <a:gd name="T61" fmla="*/ 27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99"/>
                  </a:lnTo>
                  <a:lnTo>
                    <a:pt x="148" y="106"/>
                  </a:lnTo>
                  <a:lnTo>
                    <a:pt x="145" y="113"/>
                  </a:lnTo>
                  <a:lnTo>
                    <a:pt x="141" y="120"/>
                  </a:lnTo>
                  <a:lnTo>
                    <a:pt x="137" y="126"/>
                  </a:lnTo>
                  <a:lnTo>
                    <a:pt x="131" y="131"/>
                  </a:lnTo>
                  <a:lnTo>
                    <a:pt x="127" y="136"/>
                  </a:lnTo>
                  <a:lnTo>
                    <a:pt x="120" y="141"/>
                  </a:lnTo>
                  <a:lnTo>
                    <a:pt x="114" y="144"/>
                  </a:lnTo>
                  <a:lnTo>
                    <a:pt x="107" y="147"/>
                  </a:lnTo>
                  <a:lnTo>
                    <a:pt x="100" y="151"/>
                  </a:lnTo>
                  <a:lnTo>
                    <a:pt x="92" y="152"/>
                  </a:lnTo>
                  <a:lnTo>
                    <a:pt x="85" y="153"/>
                  </a:lnTo>
                  <a:lnTo>
                    <a:pt x="77" y="154"/>
                  </a:lnTo>
                  <a:lnTo>
                    <a:pt x="77" y="154"/>
                  </a:lnTo>
                  <a:lnTo>
                    <a:pt x="69" y="153"/>
                  </a:lnTo>
                  <a:lnTo>
                    <a:pt x="61" y="152"/>
                  </a:lnTo>
                  <a:lnTo>
                    <a:pt x="54" y="151"/>
                  </a:lnTo>
                  <a:lnTo>
                    <a:pt x="48" y="147"/>
                  </a:lnTo>
                  <a:lnTo>
                    <a:pt x="41" y="144"/>
                  </a:lnTo>
                  <a:lnTo>
                    <a:pt x="34" y="141"/>
                  </a:lnTo>
                  <a:lnTo>
                    <a:pt x="28" y="136"/>
                  </a:lnTo>
                  <a:lnTo>
                    <a:pt x="22" y="131"/>
                  </a:lnTo>
                  <a:lnTo>
                    <a:pt x="18" y="126"/>
                  </a:lnTo>
                  <a:lnTo>
                    <a:pt x="13" y="120"/>
                  </a:lnTo>
                  <a:lnTo>
                    <a:pt x="10" y="113"/>
                  </a:lnTo>
                  <a:lnTo>
                    <a:pt x="6" y="106"/>
                  </a:lnTo>
                  <a:lnTo>
                    <a:pt x="3" y="99"/>
                  </a:lnTo>
                  <a:lnTo>
                    <a:pt x="2" y="93"/>
                  </a:lnTo>
                  <a:lnTo>
                    <a:pt x="1" y="85"/>
                  </a:lnTo>
                  <a:lnTo>
                    <a:pt x="0" y="77"/>
                  </a:lnTo>
                  <a:lnTo>
                    <a:pt x="0" y="77"/>
                  </a:lnTo>
                  <a:lnTo>
                    <a:pt x="1" y="69"/>
                  </a:lnTo>
                  <a:lnTo>
                    <a:pt x="2" y="62"/>
                  </a:lnTo>
                  <a:lnTo>
                    <a:pt x="3" y="54"/>
                  </a:lnTo>
                  <a:lnTo>
                    <a:pt x="6" y="47"/>
                  </a:lnTo>
                  <a:lnTo>
                    <a:pt x="10" y="40"/>
                  </a:lnTo>
                  <a:lnTo>
                    <a:pt x="13" y="34"/>
                  </a:lnTo>
                  <a:lnTo>
                    <a:pt x="18" y="27"/>
                  </a:lnTo>
                  <a:lnTo>
                    <a:pt x="22" y="23"/>
                  </a:lnTo>
                  <a:lnTo>
                    <a:pt x="28" y="17"/>
                  </a:lnTo>
                  <a:lnTo>
                    <a:pt x="34" y="12"/>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7" y="17"/>
                  </a:lnTo>
                  <a:lnTo>
                    <a:pt x="131" y="23"/>
                  </a:lnTo>
                  <a:lnTo>
                    <a:pt x="137" y="27"/>
                  </a:lnTo>
                  <a:lnTo>
                    <a:pt x="141" y="34"/>
                  </a:lnTo>
                  <a:lnTo>
                    <a:pt x="145" y="40"/>
                  </a:lnTo>
                  <a:lnTo>
                    <a:pt x="148"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5" name="Freeform 2248">
              <a:extLst>
                <a:ext uri="{FF2B5EF4-FFF2-40B4-BE49-F238E27FC236}">
                  <a16:creationId xmlns:a16="http://schemas.microsoft.com/office/drawing/2014/main" id="{014123C7-0431-402C-A9F4-C6D9DEBBF066}"/>
                </a:ext>
              </a:extLst>
            </p:cNvPr>
            <p:cNvSpPr>
              <a:spLocks/>
            </p:cNvSpPr>
            <p:nvPr/>
          </p:nvSpPr>
          <p:spPr bwMode="auto">
            <a:xfrm>
              <a:off x="3492501" y="4641851"/>
              <a:ext cx="49213" cy="47625"/>
            </a:xfrm>
            <a:custGeom>
              <a:avLst/>
              <a:gdLst>
                <a:gd name="T0" fmla="*/ 154 w 154"/>
                <a:gd name="T1" fmla="*/ 78 h 154"/>
                <a:gd name="T2" fmla="*/ 153 w 154"/>
                <a:gd name="T3" fmla="*/ 93 h 154"/>
                <a:gd name="T4" fmla="*/ 148 w 154"/>
                <a:gd name="T5" fmla="*/ 107 h 154"/>
                <a:gd name="T6" fmla="*/ 141 w 154"/>
                <a:gd name="T7" fmla="*/ 120 h 154"/>
                <a:gd name="T8" fmla="*/ 131 w 154"/>
                <a:gd name="T9" fmla="*/ 131 h 154"/>
                <a:gd name="T10" fmla="*/ 120 w 154"/>
                <a:gd name="T11" fmla="*/ 141 h 154"/>
                <a:gd name="T12" fmla="*/ 107 w 154"/>
                <a:gd name="T13" fmla="*/ 149 h 154"/>
                <a:gd name="T14" fmla="*/ 92 w 154"/>
                <a:gd name="T15" fmla="*/ 152 h 154"/>
                <a:gd name="T16" fmla="*/ 77 w 154"/>
                <a:gd name="T17" fmla="*/ 154 h 154"/>
                <a:gd name="T18" fmla="*/ 69 w 154"/>
                <a:gd name="T19" fmla="*/ 153 h 154"/>
                <a:gd name="T20" fmla="*/ 54 w 154"/>
                <a:gd name="T21" fmla="*/ 151 h 154"/>
                <a:gd name="T22" fmla="*/ 41 w 154"/>
                <a:gd name="T23" fmla="*/ 145 h 154"/>
                <a:gd name="T24" fmla="*/ 28 w 154"/>
                <a:gd name="T25" fmla="*/ 136 h 154"/>
                <a:gd name="T26" fmla="*/ 18 w 154"/>
                <a:gd name="T27" fmla="*/ 126 h 154"/>
                <a:gd name="T28" fmla="*/ 10 w 154"/>
                <a:gd name="T29" fmla="*/ 114 h 154"/>
                <a:gd name="T30" fmla="*/ 3 w 154"/>
                <a:gd name="T31" fmla="*/ 101 h 154"/>
                <a:gd name="T32" fmla="*/ 1 w 154"/>
                <a:gd name="T33" fmla="*/ 85 h 154"/>
                <a:gd name="T34" fmla="*/ 0 w 154"/>
                <a:gd name="T35" fmla="*/ 78 h 154"/>
                <a:gd name="T36" fmla="*/ 2 w 154"/>
                <a:gd name="T37" fmla="*/ 62 h 154"/>
                <a:gd name="T38" fmla="*/ 6 w 154"/>
                <a:gd name="T39" fmla="*/ 47 h 154"/>
                <a:gd name="T40" fmla="*/ 13 w 154"/>
                <a:gd name="T41" fmla="*/ 34 h 154"/>
                <a:gd name="T42" fmla="*/ 22 w 154"/>
                <a:gd name="T43" fmla="*/ 23 h 154"/>
                <a:gd name="T44" fmla="*/ 34 w 154"/>
                <a:gd name="T45" fmla="*/ 14 h 154"/>
                <a:gd name="T46" fmla="*/ 48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7 w 154"/>
                <a:gd name="T59" fmla="*/ 18 h 154"/>
                <a:gd name="T60" fmla="*/ 137 w 154"/>
                <a:gd name="T61" fmla="*/ 28 h 154"/>
                <a:gd name="T62" fmla="*/ 145 w 154"/>
                <a:gd name="T63" fmla="*/ 40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5"/>
                  </a:lnTo>
                  <a:lnTo>
                    <a:pt x="153" y="93"/>
                  </a:lnTo>
                  <a:lnTo>
                    <a:pt x="151" y="101"/>
                  </a:lnTo>
                  <a:lnTo>
                    <a:pt x="148" y="107"/>
                  </a:lnTo>
                  <a:lnTo>
                    <a:pt x="145" y="114"/>
                  </a:lnTo>
                  <a:lnTo>
                    <a:pt x="141" y="120"/>
                  </a:lnTo>
                  <a:lnTo>
                    <a:pt x="137" y="126"/>
                  </a:lnTo>
                  <a:lnTo>
                    <a:pt x="131" y="131"/>
                  </a:lnTo>
                  <a:lnTo>
                    <a:pt x="127" y="136"/>
                  </a:lnTo>
                  <a:lnTo>
                    <a:pt x="120" y="141"/>
                  </a:lnTo>
                  <a:lnTo>
                    <a:pt x="114" y="145"/>
                  </a:lnTo>
                  <a:lnTo>
                    <a:pt x="107" y="149"/>
                  </a:lnTo>
                  <a:lnTo>
                    <a:pt x="100" y="151"/>
                  </a:lnTo>
                  <a:lnTo>
                    <a:pt x="92" y="152"/>
                  </a:lnTo>
                  <a:lnTo>
                    <a:pt x="85" y="153"/>
                  </a:lnTo>
                  <a:lnTo>
                    <a:pt x="77" y="154"/>
                  </a:lnTo>
                  <a:lnTo>
                    <a:pt x="77" y="154"/>
                  </a:lnTo>
                  <a:lnTo>
                    <a:pt x="69" y="153"/>
                  </a:lnTo>
                  <a:lnTo>
                    <a:pt x="61" y="152"/>
                  </a:lnTo>
                  <a:lnTo>
                    <a:pt x="54" y="151"/>
                  </a:lnTo>
                  <a:lnTo>
                    <a:pt x="48" y="149"/>
                  </a:lnTo>
                  <a:lnTo>
                    <a:pt x="41" y="145"/>
                  </a:lnTo>
                  <a:lnTo>
                    <a:pt x="34" y="141"/>
                  </a:lnTo>
                  <a:lnTo>
                    <a:pt x="28" y="136"/>
                  </a:lnTo>
                  <a:lnTo>
                    <a:pt x="22" y="131"/>
                  </a:lnTo>
                  <a:lnTo>
                    <a:pt x="18" y="126"/>
                  </a:lnTo>
                  <a:lnTo>
                    <a:pt x="13" y="120"/>
                  </a:lnTo>
                  <a:lnTo>
                    <a:pt x="10" y="114"/>
                  </a:lnTo>
                  <a:lnTo>
                    <a:pt x="6" y="107"/>
                  </a:lnTo>
                  <a:lnTo>
                    <a:pt x="3" y="101"/>
                  </a:lnTo>
                  <a:lnTo>
                    <a:pt x="2" y="93"/>
                  </a:lnTo>
                  <a:lnTo>
                    <a:pt x="1" y="85"/>
                  </a:lnTo>
                  <a:lnTo>
                    <a:pt x="0" y="78"/>
                  </a:lnTo>
                  <a:lnTo>
                    <a:pt x="0" y="78"/>
                  </a:lnTo>
                  <a:lnTo>
                    <a:pt x="1" y="70"/>
                  </a:lnTo>
                  <a:lnTo>
                    <a:pt x="2" y="62"/>
                  </a:lnTo>
                  <a:lnTo>
                    <a:pt x="3" y="55"/>
                  </a:lnTo>
                  <a:lnTo>
                    <a:pt x="6" y="47"/>
                  </a:lnTo>
                  <a:lnTo>
                    <a:pt x="10" y="40"/>
                  </a:lnTo>
                  <a:lnTo>
                    <a:pt x="13" y="34"/>
                  </a:lnTo>
                  <a:lnTo>
                    <a:pt x="18" y="28"/>
                  </a:lnTo>
                  <a:lnTo>
                    <a:pt x="22" y="23"/>
                  </a:lnTo>
                  <a:lnTo>
                    <a:pt x="28" y="18"/>
                  </a:lnTo>
                  <a:lnTo>
                    <a:pt x="34" y="14"/>
                  </a:lnTo>
                  <a:lnTo>
                    <a:pt x="41" y="9"/>
                  </a:lnTo>
                  <a:lnTo>
                    <a:pt x="48" y="7"/>
                  </a:lnTo>
                  <a:lnTo>
                    <a:pt x="54" y="3"/>
                  </a:lnTo>
                  <a:lnTo>
                    <a:pt x="61" y="2"/>
                  </a:lnTo>
                  <a:lnTo>
                    <a:pt x="69" y="1"/>
                  </a:lnTo>
                  <a:lnTo>
                    <a:pt x="77" y="0"/>
                  </a:lnTo>
                  <a:lnTo>
                    <a:pt x="77" y="0"/>
                  </a:lnTo>
                  <a:lnTo>
                    <a:pt x="85" y="1"/>
                  </a:lnTo>
                  <a:lnTo>
                    <a:pt x="92" y="2"/>
                  </a:lnTo>
                  <a:lnTo>
                    <a:pt x="100" y="3"/>
                  </a:lnTo>
                  <a:lnTo>
                    <a:pt x="107" y="7"/>
                  </a:lnTo>
                  <a:lnTo>
                    <a:pt x="114" y="9"/>
                  </a:lnTo>
                  <a:lnTo>
                    <a:pt x="120" y="14"/>
                  </a:lnTo>
                  <a:lnTo>
                    <a:pt x="127" y="18"/>
                  </a:lnTo>
                  <a:lnTo>
                    <a:pt x="131" y="23"/>
                  </a:lnTo>
                  <a:lnTo>
                    <a:pt x="137" y="28"/>
                  </a:lnTo>
                  <a:lnTo>
                    <a:pt x="141" y="34"/>
                  </a:lnTo>
                  <a:lnTo>
                    <a:pt x="145" y="40"/>
                  </a:lnTo>
                  <a:lnTo>
                    <a:pt x="148"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6" name="Freeform 2249">
              <a:extLst>
                <a:ext uri="{FF2B5EF4-FFF2-40B4-BE49-F238E27FC236}">
                  <a16:creationId xmlns:a16="http://schemas.microsoft.com/office/drawing/2014/main" id="{4C1F3695-F5BE-4522-9412-40B09121A09C}"/>
                </a:ext>
              </a:extLst>
            </p:cNvPr>
            <p:cNvSpPr>
              <a:spLocks/>
            </p:cNvSpPr>
            <p:nvPr/>
          </p:nvSpPr>
          <p:spPr bwMode="auto">
            <a:xfrm>
              <a:off x="3562351" y="4570413"/>
              <a:ext cx="49213" cy="49213"/>
            </a:xfrm>
            <a:custGeom>
              <a:avLst/>
              <a:gdLst>
                <a:gd name="T0" fmla="*/ 155 w 155"/>
                <a:gd name="T1" fmla="*/ 77 h 154"/>
                <a:gd name="T2" fmla="*/ 154 w 155"/>
                <a:gd name="T3" fmla="*/ 93 h 154"/>
                <a:gd name="T4" fmla="*/ 149 w 155"/>
                <a:gd name="T5" fmla="*/ 106 h 154"/>
                <a:gd name="T6" fmla="*/ 141 w 155"/>
                <a:gd name="T7" fmla="*/ 120 h 154"/>
                <a:gd name="T8" fmla="*/ 132 w 155"/>
                <a:gd name="T9" fmla="*/ 131 h 154"/>
                <a:gd name="T10" fmla="*/ 121 w 155"/>
                <a:gd name="T11" fmla="*/ 141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0 w 155"/>
                <a:gd name="T23" fmla="*/ 144 h 154"/>
                <a:gd name="T24" fmla="*/ 29 w 155"/>
                <a:gd name="T25" fmla="*/ 136 h 154"/>
                <a:gd name="T26" fmla="*/ 19 w 155"/>
                <a:gd name="T27" fmla="*/ 126 h 154"/>
                <a:gd name="T28" fmla="*/ 10 w 155"/>
                <a:gd name="T29" fmla="*/ 113 h 154"/>
                <a:gd name="T30" fmla="*/ 4 w 155"/>
                <a:gd name="T31" fmla="*/ 99 h 154"/>
                <a:gd name="T32" fmla="*/ 2 w 155"/>
                <a:gd name="T33" fmla="*/ 85 h 154"/>
                <a:gd name="T34" fmla="*/ 0 w 155"/>
                <a:gd name="T35" fmla="*/ 77 h 154"/>
                <a:gd name="T36" fmla="*/ 3 w 155"/>
                <a:gd name="T37" fmla="*/ 62 h 154"/>
                <a:gd name="T38" fmla="*/ 6 w 155"/>
                <a:gd name="T39" fmla="*/ 47 h 154"/>
                <a:gd name="T40" fmla="*/ 14 w 155"/>
                <a:gd name="T41" fmla="*/ 34 h 154"/>
                <a:gd name="T42" fmla="*/ 23 w 155"/>
                <a:gd name="T43" fmla="*/ 23 h 154"/>
                <a:gd name="T44" fmla="*/ 35 w 155"/>
                <a:gd name="T45" fmla="*/ 12 h 154"/>
                <a:gd name="T46" fmla="*/ 47 w 155"/>
                <a:gd name="T47" fmla="*/ 6 h 154"/>
                <a:gd name="T48" fmla="*/ 62 w 155"/>
                <a:gd name="T49" fmla="*/ 1 h 154"/>
                <a:gd name="T50" fmla="*/ 78 w 155"/>
                <a:gd name="T51" fmla="*/ 0 h 154"/>
                <a:gd name="T52" fmla="*/ 85 w 155"/>
                <a:gd name="T53" fmla="*/ 0 h 154"/>
                <a:gd name="T54" fmla="*/ 101 w 155"/>
                <a:gd name="T55" fmla="*/ 3 h 154"/>
                <a:gd name="T56" fmla="*/ 115 w 155"/>
                <a:gd name="T57" fmla="*/ 9 h 154"/>
                <a:gd name="T58" fmla="*/ 126 w 155"/>
                <a:gd name="T59" fmla="*/ 17 h 154"/>
                <a:gd name="T60" fmla="*/ 137 w 155"/>
                <a:gd name="T61" fmla="*/ 27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3"/>
                  </a:lnTo>
                  <a:lnTo>
                    <a:pt x="151" y="99"/>
                  </a:lnTo>
                  <a:lnTo>
                    <a:pt x="149" y="106"/>
                  </a:lnTo>
                  <a:lnTo>
                    <a:pt x="146" y="113"/>
                  </a:lnTo>
                  <a:lnTo>
                    <a:pt x="141" y="120"/>
                  </a:lnTo>
                  <a:lnTo>
                    <a:pt x="137" y="126"/>
                  </a:lnTo>
                  <a:lnTo>
                    <a:pt x="132" y="131"/>
                  </a:lnTo>
                  <a:lnTo>
                    <a:pt x="126" y="136"/>
                  </a:lnTo>
                  <a:lnTo>
                    <a:pt x="121" y="141"/>
                  </a:lnTo>
                  <a:lnTo>
                    <a:pt x="115" y="144"/>
                  </a:lnTo>
                  <a:lnTo>
                    <a:pt x="108" y="147"/>
                  </a:lnTo>
                  <a:lnTo>
                    <a:pt x="101" y="151"/>
                  </a:lnTo>
                  <a:lnTo>
                    <a:pt x="93" y="152"/>
                  </a:lnTo>
                  <a:lnTo>
                    <a:pt x="85" y="153"/>
                  </a:lnTo>
                  <a:lnTo>
                    <a:pt x="78" y="154"/>
                  </a:lnTo>
                  <a:lnTo>
                    <a:pt x="78" y="154"/>
                  </a:lnTo>
                  <a:lnTo>
                    <a:pt x="70" y="153"/>
                  </a:lnTo>
                  <a:lnTo>
                    <a:pt x="62" y="152"/>
                  </a:lnTo>
                  <a:lnTo>
                    <a:pt x="55" y="151"/>
                  </a:lnTo>
                  <a:lnTo>
                    <a:pt x="47" y="147"/>
                  </a:lnTo>
                  <a:lnTo>
                    <a:pt x="40" y="144"/>
                  </a:lnTo>
                  <a:lnTo>
                    <a:pt x="35" y="141"/>
                  </a:lnTo>
                  <a:lnTo>
                    <a:pt x="29" y="136"/>
                  </a:lnTo>
                  <a:lnTo>
                    <a:pt x="23" y="131"/>
                  </a:lnTo>
                  <a:lnTo>
                    <a:pt x="19" y="126"/>
                  </a:lnTo>
                  <a:lnTo>
                    <a:pt x="14" y="120"/>
                  </a:lnTo>
                  <a:lnTo>
                    <a:pt x="10" y="113"/>
                  </a:lnTo>
                  <a:lnTo>
                    <a:pt x="6" y="106"/>
                  </a:lnTo>
                  <a:lnTo>
                    <a:pt x="4" y="99"/>
                  </a:lnTo>
                  <a:lnTo>
                    <a:pt x="3" y="93"/>
                  </a:lnTo>
                  <a:lnTo>
                    <a:pt x="2" y="85"/>
                  </a:lnTo>
                  <a:lnTo>
                    <a:pt x="0" y="77"/>
                  </a:lnTo>
                  <a:lnTo>
                    <a:pt x="0" y="77"/>
                  </a:lnTo>
                  <a:lnTo>
                    <a:pt x="2" y="69"/>
                  </a:lnTo>
                  <a:lnTo>
                    <a:pt x="3" y="62"/>
                  </a:lnTo>
                  <a:lnTo>
                    <a:pt x="4" y="54"/>
                  </a:lnTo>
                  <a:lnTo>
                    <a:pt x="6" y="47"/>
                  </a:lnTo>
                  <a:lnTo>
                    <a:pt x="10" y="40"/>
                  </a:lnTo>
                  <a:lnTo>
                    <a:pt x="14" y="34"/>
                  </a:lnTo>
                  <a:lnTo>
                    <a:pt x="19" y="27"/>
                  </a:lnTo>
                  <a:lnTo>
                    <a:pt x="23" y="23"/>
                  </a:lnTo>
                  <a:lnTo>
                    <a:pt x="29" y="17"/>
                  </a:lnTo>
                  <a:lnTo>
                    <a:pt x="35" y="12"/>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1" y="12"/>
                  </a:lnTo>
                  <a:lnTo>
                    <a:pt x="126" y="17"/>
                  </a:lnTo>
                  <a:lnTo>
                    <a:pt x="132" y="23"/>
                  </a:lnTo>
                  <a:lnTo>
                    <a:pt x="137" y="27"/>
                  </a:lnTo>
                  <a:lnTo>
                    <a:pt x="141" y="34"/>
                  </a:lnTo>
                  <a:lnTo>
                    <a:pt x="146" y="40"/>
                  </a:lnTo>
                  <a:lnTo>
                    <a:pt x="149" y="47"/>
                  </a:lnTo>
                  <a:lnTo>
                    <a:pt x="151"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7" name="Freeform 2250">
              <a:extLst>
                <a:ext uri="{FF2B5EF4-FFF2-40B4-BE49-F238E27FC236}">
                  <a16:creationId xmlns:a16="http://schemas.microsoft.com/office/drawing/2014/main" id="{54E55000-B2EE-4835-9C84-4D69D3AA2B1B}"/>
                </a:ext>
              </a:extLst>
            </p:cNvPr>
            <p:cNvSpPr>
              <a:spLocks/>
            </p:cNvSpPr>
            <p:nvPr/>
          </p:nvSpPr>
          <p:spPr bwMode="auto">
            <a:xfrm>
              <a:off x="3562351" y="4641851"/>
              <a:ext cx="49213" cy="47625"/>
            </a:xfrm>
            <a:custGeom>
              <a:avLst/>
              <a:gdLst>
                <a:gd name="T0" fmla="*/ 155 w 155"/>
                <a:gd name="T1" fmla="*/ 78 h 154"/>
                <a:gd name="T2" fmla="*/ 154 w 155"/>
                <a:gd name="T3" fmla="*/ 93 h 154"/>
                <a:gd name="T4" fmla="*/ 149 w 155"/>
                <a:gd name="T5" fmla="*/ 107 h 154"/>
                <a:gd name="T6" fmla="*/ 141 w 155"/>
                <a:gd name="T7" fmla="*/ 120 h 154"/>
                <a:gd name="T8" fmla="*/ 132 w 155"/>
                <a:gd name="T9" fmla="*/ 131 h 154"/>
                <a:gd name="T10" fmla="*/ 121 w 155"/>
                <a:gd name="T11" fmla="*/ 141 h 154"/>
                <a:gd name="T12" fmla="*/ 108 w 155"/>
                <a:gd name="T13" fmla="*/ 149 h 154"/>
                <a:gd name="T14" fmla="*/ 93 w 155"/>
                <a:gd name="T15" fmla="*/ 152 h 154"/>
                <a:gd name="T16" fmla="*/ 78 w 155"/>
                <a:gd name="T17" fmla="*/ 154 h 154"/>
                <a:gd name="T18" fmla="*/ 70 w 155"/>
                <a:gd name="T19" fmla="*/ 153 h 154"/>
                <a:gd name="T20" fmla="*/ 55 w 155"/>
                <a:gd name="T21" fmla="*/ 151 h 154"/>
                <a:gd name="T22" fmla="*/ 40 w 155"/>
                <a:gd name="T23" fmla="*/ 145 h 154"/>
                <a:gd name="T24" fmla="*/ 29 w 155"/>
                <a:gd name="T25" fmla="*/ 136 h 154"/>
                <a:gd name="T26" fmla="*/ 19 w 155"/>
                <a:gd name="T27" fmla="*/ 126 h 154"/>
                <a:gd name="T28" fmla="*/ 10 w 155"/>
                <a:gd name="T29" fmla="*/ 114 h 154"/>
                <a:gd name="T30" fmla="*/ 4 w 155"/>
                <a:gd name="T31" fmla="*/ 101 h 154"/>
                <a:gd name="T32" fmla="*/ 2 w 155"/>
                <a:gd name="T33" fmla="*/ 85 h 154"/>
                <a:gd name="T34" fmla="*/ 0 w 155"/>
                <a:gd name="T35" fmla="*/ 78 h 154"/>
                <a:gd name="T36" fmla="*/ 3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8 w 155"/>
                <a:gd name="T51" fmla="*/ 0 h 154"/>
                <a:gd name="T52" fmla="*/ 85 w 155"/>
                <a:gd name="T53" fmla="*/ 1 h 154"/>
                <a:gd name="T54" fmla="*/ 101 w 155"/>
                <a:gd name="T55" fmla="*/ 3 h 154"/>
                <a:gd name="T56" fmla="*/ 115 w 155"/>
                <a:gd name="T57" fmla="*/ 9 h 154"/>
                <a:gd name="T58" fmla="*/ 126 w 155"/>
                <a:gd name="T59" fmla="*/ 18 h 154"/>
                <a:gd name="T60" fmla="*/ 137 w 155"/>
                <a:gd name="T61" fmla="*/ 28 h 154"/>
                <a:gd name="T62" fmla="*/ 146 w 155"/>
                <a:gd name="T63" fmla="*/ 40 h 154"/>
                <a:gd name="T64" fmla="*/ 151 w 155"/>
                <a:gd name="T65" fmla="*/ 55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5"/>
                  </a:lnTo>
                  <a:lnTo>
                    <a:pt x="154" y="93"/>
                  </a:lnTo>
                  <a:lnTo>
                    <a:pt x="151" y="101"/>
                  </a:lnTo>
                  <a:lnTo>
                    <a:pt x="149" y="107"/>
                  </a:lnTo>
                  <a:lnTo>
                    <a:pt x="146" y="114"/>
                  </a:lnTo>
                  <a:lnTo>
                    <a:pt x="141" y="120"/>
                  </a:lnTo>
                  <a:lnTo>
                    <a:pt x="137" y="126"/>
                  </a:lnTo>
                  <a:lnTo>
                    <a:pt x="132" y="131"/>
                  </a:lnTo>
                  <a:lnTo>
                    <a:pt x="126" y="136"/>
                  </a:lnTo>
                  <a:lnTo>
                    <a:pt x="121" y="141"/>
                  </a:lnTo>
                  <a:lnTo>
                    <a:pt x="115" y="145"/>
                  </a:lnTo>
                  <a:lnTo>
                    <a:pt x="108" y="149"/>
                  </a:lnTo>
                  <a:lnTo>
                    <a:pt x="101" y="151"/>
                  </a:lnTo>
                  <a:lnTo>
                    <a:pt x="93" y="152"/>
                  </a:lnTo>
                  <a:lnTo>
                    <a:pt x="85" y="153"/>
                  </a:lnTo>
                  <a:lnTo>
                    <a:pt x="78" y="154"/>
                  </a:lnTo>
                  <a:lnTo>
                    <a:pt x="78" y="154"/>
                  </a:lnTo>
                  <a:lnTo>
                    <a:pt x="70" y="153"/>
                  </a:lnTo>
                  <a:lnTo>
                    <a:pt x="62" y="152"/>
                  </a:lnTo>
                  <a:lnTo>
                    <a:pt x="55" y="151"/>
                  </a:lnTo>
                  <a:lnTo>
                    <a:pt x="47" y="149"/>
                  </a:lnTo>
                  <a:lnTo>
                    <a:pt x="40" y="145"/>
                  </a:lnTo>
                  <a:lnTo>
                    <a:pt x="35" y="141"/>
                  </a:lnTo>
                  <a:lnTo>
                    <a:pt x="29" y="136"/>
                  </a:lnTo>
                  <a:lnTo>
                    <a:pt x="23" y="131"/>
                  </a:lnTo>
                  <a:lnTo>
                    <a:pt x="19" y="126"/>
                  </a:lnTo>
                  <a:lnTo>
                    <a:pt x="14" y="120"/>
                  </a:lnTo>
                  <a:lnTo>
                    <a:pt x="10" y="114"/>
                  </a:lnTo>
                  <a:lnTo>
                    <a:pt x="6" y="107"/>
                  </a:lnTo>
                  <a:lnTo>
                    <a:pt x="4" y="101"/>
                  </a:lnTo>
                  <a:lnTo>
                    <a:pt x="3" y="93"/>
                  </a:lnTo>
                  <a:lnTo>
                    <a:pt x="2" y="85"/>
                  </a:lnTo>
                  <a:lnTo>
                    <a:pt x="0" y="78"/>
                  </a:lnTo>
                  <a:lnTo>
                    <a:pt x="0" y="78"/>
                  </a:lnTo>
                  <a:lnTo>
                    <a:pt x="2" y="70"/>
                  </a:lnTo>
                  <a:lnTo>
                    <a:pt x="3" y="62"/>
                  </a:lnTo>
                  <a:lnTo>
                    <a:pt x="4" y="55"/>
                  </a:lnTo>
                  <a:lnTo>
                    <a:pt x="6" y="47"/>
                  </a:lnTo>
                  <a:lnTo>
                    <a:pt x="10" y="40"/>
                  </a:lnTo>
                  <a:lnTo>
                    <a:pt x="14" y="34"/>
                  </a:lnTo>
                  <a:lnTo>
                    <a:pt x="19" y="28"/>
                  </a:lnTo>
                  <a:lnTo>
                    <a:pt x="23" y="23"/>
                  </a:lnTo>
                  <a:lnTo>
                    <a:pt x="29" y="18"/>
                  </a:lnTo>
                  <a:lnTo>
                    <a:pt x="35" y="14"/>
                  </a:lnTo>
                  <a:lnTo>
                    <a:pt x="40" y="9"/>
                  </a:lnTo>
                  <a:lnTo>
                    <a:pt x="47" y="7"/>
                  </a:lnTo>
                  <a:lnTo>
                    <a:pt x="55" y="3"/>
                  </a:lnTo>
                  <a:lnTo>
                    <a:pt x="62" y="2"/>
                  </a:lnTo>
                  <a:lnTo>
                    <a:pt x="70" y="1"/>
                  </a:lnTo>
                  <a:lnTo>
                    <a:pt x="78" y="0"/>
                  </a:lnTo>
                  <a:lnTo>
                    <a:pt x="78" y="0"/>
                  </a:lnTo>
                  <a:lnTo>
                    <a:pt x="85" y="1"/>
                  </a:lnTo>
                  <a:lnTo>
                    <a:pt x="93" y="2"/>
                  </a:lnTo>
                  <a:lnTo>
                    <a:pt x="101" y="3"/>
                  </a:lnTo>
                  <a:lnTo>
                    <a:pt x="108" y="7"/>
                  </a:lnTo>
                  <a:lnTo>
                    <a:pt x="115" y="9"/>
                  </a:lnTo>
                  <a:lnTo>
                    <a:pt x="121" y="14"/>
                  </a:lnTo>
                  <a:lnTo>
                    <a:pt x="126" y="18"/>
                  </a:lnTo>
                  <a:lnTo>
                    <a:pt x="132" y="23"/>
                  </a:lnTo>
                  <a:lnTo>
                    <a:pt x="137" y="28"/>
                  </a:lnTo>
                  <a:lnTo>
                    <a:pt x="141" y="34"/>
                  </a:lnTo>
                  <a:lnTo>
                    <a:pt x="146" y="40"/>
                  </a:lnTo>
                  <a:lnTo>
                    <a:pt x="149" y="47"/>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8" name="Freeform 2251">
              <a:extLst>
                <a:ext uri="{FF2B5EF4-FFF2-40B4-BE49-F238E27FC236}">
                  <a16:creationId xmlns:a16="http://schemas.microsoft.com/office/drawing/2014/main" id="{F9BA2EF5-A744-41F0-9B5F-8CBEA63EBF50}"/>
                </a:ext>
              </a:extLst>
            </p:cNvPr>
            <p:cNvSpPr>
              <a:spLocks/>
            </p:cNvSpPr>
            <p:nvPr/>
          </p:nvSpPr>
          <p:spPr bwMode="auto">
            <a:xfrm>
              <a:off x="3633788" y="4570413"/>
              <a:ext cx="49213" cy="49213"/>
            </a:xfrm>
            <a:custGeom>
              <a:avLst/>
              <a:gdLst>
                <a:gd name="T0" fmla="*/ 153 w 153"/>
                <a:gd name="T1" fmla="*/ 77 h 154"/>
                <a:gd name="T2" fmla="*/ 152 w 153"/>
                <a:gd name="T3" fmla="*/ 93 h 154"/>
                <a:gd name="T4" fmla="*/ 147 w 153"/>
                <a:gd name="T5" fmla="*/ 106 h 154"/>
                <a:gd name="T6" fmla="*/ 140 w 153"/>
                <a:gd name="T7" fmla="*/ 120 h 154"/>
                <a:gd name="T8" fmla="*/ 130 w 153"/>
                <a:gd name="T9" fmla="*/ 131 h 154"/>
                <a:gd name="T10" fmla="*/ 120 w 153"/>
                <a:gd name="T11" fmla="*/ 141 h 154"/>
                <a:gd name="T12" fmla="*/ 106 w 153"/>
                <a:gd name="T13" fmla="*/ 147 h 154"/>
                <a:gd name="T14" fmla="*/ 91 w 153"/>
                <a:gd name="T15" fmla="*/ 152 h 154"/>
                <a:gd name="T16" fmla="*/ 76 w 153"/>
                <a:gd name="T17" fmla="*/ 154 h 154"/>
                <a:gd name="T18" fmla="*/ 68 w 153"/>
                <a:gd name="T19" fmla="*/ 153 h 154"/>
                <a:gd name="T20" fmla="*/ 53 w 153"/>
                <a:gd name="T21" fmla="*/ 151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1 w 153"/>
                <a:gd name="T43" fmla="*/ 23 h 154"/>
                <a:gd name="T44" fmla="*/ 33 w 153"/>
                <a:gd name="T45" fmla="*/ 12 h 154"/>
                <a:gd name="T46" fmla="*/ 46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5 w 153"/>
                <a:gd name="T59" fmla="*/ 17 h 154"/>
                <a:gd name="T60" fmla="*/ 136 w 153"/>
                <a:gd name="T61" fmla="*/ 27 h 154"/>
                <a:gd name="T62" fmla="*/ 144 w 153"/>
                <a:gd name="T63" fmla="*/ 40 h 154"/>
                <a:gd name="T64" fmla="*/ 149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49" y="99"/>
                  </a:lnTo>
                  <a:lnTo>
                    <a:pt x="147" y="106"/>
                  </a:lnTo>
                  <a:lnTo>
                    <a:pt x="144" y="113"/>
                  </a:lnTo>
                  <a:lnTo>
                    <a:pt x="140" y="120"/>
                  </a:lnTo>
                  <a:lnTo>
                    <a:pt x="136" y="126"/>
                  </a:lnTo>
                  <a:lnTo>
                    <a:pt x="130" y="131"/>
                  </a:lnTo>
                  <a:lnTo>
                    <a:pt x="125" y="136"/>
                  </a:lnTo>
                  <a:lnTo>
                    <a:pt x="120" y="141"/>
                  </a:lnTo>
                  <a:lnTo>
                    <a:pt x="113" y="144"/>
                  </a:lnTo>
                  <a:lnTo>
                    <a:pt x="106" y="147"/>
                  </a:lnTo>
                  <a:lnTo>
                    <a:pt x="99" y="151"/>
                  </a:lnTo>
                  <a:lnTo>
                    <a:pt x="91" y="152"/>
                  </a:lnTo>
                  <a:lnTo>
                    <a:pt x="84" y="153"/>
                  </a:lnTo>
                  <a:lnTo>
                    <a:pt x="76" y="154"/>
                  </a:lnTo>
                  <a:lnTo>
                    <a:pt x="76" y="154"/>
                  </a:lnTo>
                  <a:lnTo>
                    <a:pt x="68" y="153"/>
                  </a:lnTo>
                  <a:lnTo>
                    <a:pt x="60" y="152"/>
                  </a:lnTo>
                  <a:lnTo>
                    <a:pt x="53" y="151"/>
                  </a:lnTo>
                  <a:lnTo>
                    <a:pt x="46"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20" y="12"/>
                  </a:lnTo>
                  <a:lnTo>
                    <a:pt x="125" y="17"/>
                  </a:lnTo>
                  <a:lnTo>
                    <a:pt x="130" y="23"/>
                  </a:lnTo>
                  <a:lnTo>
                    <a:pt x="136" y="27"/>
                  </a:lnTo>
                  <a:lnTo>
                    <a:pt x="140" y="34"/>
                  </a:lnTo>
                  <a:lnTo>
                    <a:pt x="144" y="40"/>
                  </a:lnTo>
                  <a:lnTo>
                    <a:pt x="147" y="47"/>
                  </a:lnTo>
                  <a:lnTo>
                    <a:pt x="149"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9" name="Freeform 2252">
              <a:extLst>
                <a:ext uri="{FF2B5EF4-FFF2-40B4-BE49-F238E27FC236}">
                  <a16:creationId xmlns:a16="http://schemas.microsoft.com/office/drawing/2014/main" id="{01744A77-4714-43E7-AB59-6498678E56FD}"/>
                </a:ext>
              </a:extLst>
            </p:cNvPr>
            <p:cNvSpPr>
              <a:spLocks/>
            </p:cNvSpPr>
            <p:nvPr/>
          </p:nvSpPr>
          <p:spPr bwMode="auto">
            <a:xfrm>
              <a:off x="3633788" y="4641851"/>
              <a:ext cx="49213" cy="47625"/>
            </a:xfrm>
            <a:custGeom>
              <a:avLst/>
              <a:gdLst>
                <a:gd name="T0" fmla="*/ 153 w 153"/>
                <a:gd name="T1" fmla="*/ 78 h 154"/>
                <a:gd name="T2" fmla="*/ 152 w 153"/>
                <a:gd name="T3" fmla="*/ 93 h 154"/>
                <a:gd name="T4" fmla="*/ 147 w 153"/>
                <a:gd name="T5" fmla="*/ 107 h 154"/>
                <a:gd name="T6" fmla="*/ 140 w 153"/>
                <a:gd name="T7" fmla="*/ 120 h 154"/>
                <a:gd name="T8" fmla="*/ 130 w 153"/>
                <a:gd name="T9" fmla="*/ 131 h 154"/>
                <a:gd name="T10" fmla="*/ 120 w 153"/>
                <a:gd name="T11" fmla="*/ 141 h 154"/>
                <a:gd name="T12" fmla="*/ 106 w 153"/>
                <a:gd name="T13" fmla="*/ 149 h 154"/>
                <a:gd name="T14" fmla="*/ 91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1 h 154"/>
                <a:gd name="T32" fmla="*/ 0 w 153"/>
                <a:gd name="T33" fmla="*/ 85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6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5 w 153"/>
                <a:gd name="T59" fmla="*/ 18 h 154"/>
                <a:gd name="T60" fmla="*/ 136 w 153"/>
                <a:gd name="T61" fmla="*/ 28 h 154"/>
                <a:gd name="T62" fmla="*/ 144 w 153"/>
                <a:gd name="T63" fmla="*/ 40 h 154"/>
                <a:gd name="T64" fmla="*/ 149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5"/>
                  </a:lnTo>
                  <a:lnTo>
                    <a:pt x="152" y="93"/>
                  </a:lnTo>
                  <a:lnTo>
                    <a:pt x="149" y="101"/>
                  </a:lnTo>
                  <a:lnTo>
                    <a:pt x="147" y="107"/>
                  </a:lnTo>
                  <a:lnTo>
                    <a:pt x="144" y="114"/>
                  </a:lnTo>
                  <a:lnTo>
                    <a:pt x="140" y="120"/>
                  </a:lnTo>
                  <a:lnTo>
                    <a:pt x="136" y="126"/>
                  </a:lnTo>
                  <a:lnTo>
                    <a:pt x="130" y="131"/>
                  </a:lnTo>
                  <a:lnTo>
                    <a:pt x="125" y="136"/>
                  </a:lnTo>
                  <a:lnTo>
                    <a:pt x="120" y="141"/>
                  </a:lnTo>
                  <a:lnTo>
                    <a:pt x="113" y="145"/>
                  </a:lnTo>
                  <a:lnTo>
                    <a:pt x="106" y="149"/>
                  </a:lnTo>
                  <a:lnTo>
                    <a:pt x="99" y="151"/>
                  </a:lnTo>
                  <a:lnTo>
                    <a:pt x="91" y="152"/>
                  </a:lnTo>
                  <a:lnTo>
                    <a:pt x="84" y="153"/>
                  </a:lnTo>
                  <a:lnTo>
                    <a:pt x="76" y="154"/>
                  </a:lnTo>
                  <a:lnTo>
                    <a:pt x="76" y="154"/>
                  </a:lnTo>
                  <a:lnTo>
                    <a:pt x="68" y="153"/>
                  </a:lnTo>
                  <a:lnTo>
                    <a:pt x="60" y="152"/>
                  </a:lnTo>
                  <a:lnTo>
                    <a:pt x="53" y="151"/>
                  </a:lnTo>
                  <a:lnTo>
                    <a:pt x="46" y="149"/>
                  </a:lnTo>
                  <a:lnTo>
                    <a:pt x="40" y="145"/>
                  </a:lnTo>
                  <a:lnTo>
                    <a:pt x="33" y="141"/>
                  </a:lnTo>
                  <a:lnTo>
                    <a:pt x="27" y="136"/>
                  </a:lnTo>
                  <a:lnTo>
                    <a:pt x="21" y="131"/>
                  </a:lnTo>
                  <a:lnTo>
                    <a:pt x="17" y="126"/>
                  </a:lnTo>
                  <a:lnTo>
                    <a:pt x="12" y="120"/>
                  </a:lnTo>
                  <a:lnTo>
                    <a:pt x="9" y="114"/>
                  </a:lnTo>
                  <a:lnTo>
                    <a:pt x="5" y="107"/>
                  </a:lnTo>
                  <a:lnTo>
                    <a:pt x="3" y="101"/>
                  </a:lnTo>
                  <a:lnTo>
                    <a:pt x="1" y="93"/>
                  </a:lnTo>
                  <a:lnTo>
                    <a:pt x="0" y="85"/>
                  </a:lnTo>
                  <a:lnTo>
                    <a:pt x="0" y="78"/>
                  </a:lnTo>
                  <a:lnTo>
                    <a:pt x="0" y="78"/>
                  </a:lnTo>
                  <a:lnTo>
                    <a:pt x="0" y="70"/>
                  </a:lnTo>
                  <a:lnTo>
                    <a:pt x="1" y="62"/>
                  </a:lnTo>
                  <a:lnTo>
                    <a:pt x="3" y="55"/>
                  </a:lnTo>
                  <a:lnTo>
                    <a:pt x="5" y="47"/>
                  </a:lnTo>
                  <a:lnTo>
                    <a:pt x="9" y="40"/>
                  </a:lnTo>
                  <a:lnTo>
                    <a:pt x="12" y="34"/>
                  </a:lnTo>
                  <a:lnTo>
                    <a:pt x="17" y="28"/>
                  </a:lnTo>
                  <a:lnTo>
                    <a:pt x="21" y="23"/>
                  </a:lnTo>
                  <a:lnTo>
                    <a:pt x="27" y="18"/>
                  </a:lnTo>
                  <a:lnTo>
                    <a:pt x="33" y="14"/>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20" y="14"/>
                  </a:lnTo>
                  <a:lnTo>
                    <a:pt x="125" y="18"/>
                  </a:lnTo>
                  <a:lnTo>
                    <a:pt x="130" y="23"/>
                  </a:lnTo>
                  <a:lnTo>
                    <a:pt x="136" y="28"/>
                  </a:lnTo>
                  <a:lnTo>
                    <a:pt x="140" y="34"/>
                  </a:lnTo>
                  <a:lnTo>
                    <a:pt x="144" y="40"/>
                  </a:lnTo>
                  <a:lnTo>
                    <a:pt x="147" y="47"/>
                  </a:lnTo>
                  <a:lnTo>
                    <a:pt x="149"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0" name="Freeform 2253">
              <a:extLst>
                <a:ext uri="{FF2B5EF4-FFF2-40B4-BE49-F238E27FC236}">
                  <a16:creationId xmlns:a16="http://schemas.microsoft.com/office/drawing/2014/main" id="{022F7ABD-3284-4F39-803E-C404921BF380}"/>
                </a:ext>
              </a:extLst>
            </p:cNvPr>
            <p:cNvSpPr>
              <a:spLocks/>
            </p:cNvSpPr>
            <p:nvPr/>
          </p:nvSpPr>
          <p:spPr bwMode="auto">
            <a:xfrm>
              <a:off x="3703638" y="4570413"/>
              <a:ext cx="47625" cy="49213"/>
            </a:xfrm>
            <a:custGeom>
              <a:avLst/>
              <a:gdLst>
                <a:gd name="T0" fmla="*/ 153 w 153"/>
                <a:gd name="T1" fmla="*/ 77 h 154"/>
                <a:gd name="T2" fmla="*/ 152 w 153"/>
                <a:gd name="T3" fmla="*/ 93 h 154"/>
                <a:gd name="T4" fmla="*/ 148 w 153"/>
                <a:gd name="T5" fmla="*/ 106 h 154"/>
                <a:gd name="T6" fmla="*/ 141 w 153"/>
                <a:gd name="T7" fmla="*/ 120 h 154"/>
                <a:gd name="T8" fmla="*/ 132 w 153"/>
                <a:gd name="T9" fmla="*/ 131 h 154"/>
                <a:gd name="T10" fmla="*/ 120 w 153"/>
                <a:gd name="T11" fmla="*/ 141 h 154"/>
                <a:gd name="T12" fmla="*/ 107 w 153"/>
                <a:gd name="T13" fmla="*/ 147 h 154"/>
                <a:gd name="T14" fmla="*/ 93 w 153"/>
                <a:gd name="T15" fmla="*/ 152 h 154"/>
                <a:gd name="T16" fmla="*/ 77 w 153"/>
                <a:gd name="T17" fmla="*/ 154 h 154"/>
                <a:gd name="T18" fmla="*/ 69 w 153"/>
                <a:gd name="T19" fmla="*/ 153 h 154"/>
                <a:gd name="T20" fmla="*/ 54 w 153"/>
                <a:gd name="T21" fmla="*/ 151 h 154"/>
                <a:gd name="T22" fmla="*/ 40 w 153"/>
                <a:gd name="T23" fmla="*/ 144 h 154"/>
                <a:gd name="T24" fmla="*/ 28 w 153"/>
                <a:gd name="T25" fmla="*/ 136 h 154"/>
                <a:gd name="T26" fmla="*/ 17 w 153"/>
                <a:gd name="T27" fmla="*/ 126 h 154"/>
                <a:gd name="T28" fmla="*/ 9 w 153"/>
                <a:gd name="T29" fmla="*/ 113 h 154"/>
                <a:gd name="T30" fmla="*/ 4 w 153"/>
                <a:gd name="T31" fmla="*/ 99 h 154"/>
                <a:gd name="T32" fmla="*/ 0 w 153"/>
                <a:gd name="T33" fmla="*/ 85 h 154"/>
                <a:gd name="T34" fmla="*/ 0 w 153"/>
                <a:gd name="T35" fmla="*/ 77 h 154"/>
                <a:gd name="T36" fmla="*/ 1 w 153"/>
                <a:gd name="T37" fmla="*/ 62 h 154"/>
                <a:gd name="T38" fmla="*/ 6 w 153"/>
                <a:gd name="T39" fmla="*/ 47 h 154"/>
                <a:gd name="T40" fmla="*/ 13 w 153"/>
                <a:gd name="T41" fmla="*/ 34 h 154"/>
                <a:gd name="T42" fmla="*/ 22 w 153"/>
                <a:gd name="T43" fmla="*/ 23 h 154"/>
                <a:gd name="T44" fmla="*/ 33 w 153"/>
                <a:gd name="T45" fmla="*/ 12 h 154"/>
                <a:gd name="T46" fmla="*/ 47 w 153"/>
                <a:gd name="T47" fmla="*/ 6 h 154"/>
                <a:gd name="T48" fmla="*/ 61 w 153"/>
                <a:gd name="T49" fmla="*/ 1 h 154"/>
                <a:gd name="T50" fmla="*/ 77 w 153"/>
                <a:gd name="T51" fmla="*/ 0 h 154"/>
                <a:gd name="T52" fmla="*/ 85 w 153"/>
                <a:gd name="T53" fmla="*/ 0 h 154"/>
                <a:gd name="T54" fmla="*/ 100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1"/>
                  </a:lnTo>
                  <a:lnTo>
                    <a:pt x="93" y="152"/>
                  </a:lnTo>
                  <a:lnTo>
                    <a:pt x="85" y="153"/>
                  </a:lnTo>
                  <a:lnTo>
                    <a:pt x="77" y="154"/>
                  </a:lnTo>
                  <a:lnTo>
                    <a:pt x="77" y="154"/>
                  </a:lnTo>
                  <a:lnTo>
                    <a:pt x="69" y="153"/>
                  </a:lnTo>
                  <a:lnTo>
                    <a:pt x="61" y="152"/>
                  </a:lnTo>
                  <a:lnTo>
                    <a:pt x="54" y="151"/>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7"/>
                  </a:lnTo>
                  <a:lnTo>
                    <a:pt x="22" y="23"/>
                  </a:lnTo>
                  <a:lnTo>
                    <a:pt x="28" y="17"/>
                  </a:lnTo>
                  <a:lnTo>
                    <a:pt x="33" y="12"/>
                  </a:lnTo>
                  <a:lnTo>
                    <a:pt x="40" y="9"/>
                  </a:lnTo>
                  <a:lnTo>
                    <a:pt x="47" y="6"/>
                  </a:lnTo>
                  <a:lnTo>
                    <a:pt x="54" y="3"/>
                  </a:lnTo>
                  <a:lnTo>
                    <a:pt x="61" y="1"/>
                  </a:lnTo>
                  <a:lnTo>
                    <a:pt x="69" y="0"/>
                  </a:lnTo>
                  <a:lnTo>
                    <a:pt x="77" y="0"/>
                  </a:lnTo>
                  <a:lnTo>
                    <a:pt x="77" y="0"/>
                  </a:lnTo>
                  <a:lnTo>
                    <a:pt x="85" y="0"/>
                  </a:lnTo>
                  <a:lnTo>
                    <a:pt x="93" y="1"/>
                  </a:lnTo>
                  <a:lnTo>
                    <a:pt x="100" y="3"/>
                  </a:lnTo>
                  <a:lnTo>
                    <a:pt x="107" y="6"/>
                  </a:lnTo>
                  <a:lnTo>
                    <a:pt x="113" y="9"/>
                  </a:lnTo>
                  <a:lnTo>
                    <a:pt x="120" y="12"/>
                  </a:lnTo>
                  <a:lnTo>
                    <a:pt x="126" y="17"/>
                  </a:lnTo>
                  <a:lnTo>
                    <a:pt x="132" y="23"/>
                  </a:lnTo>
                  <a:lnTo>
                    <a:pt x="136" y="27"/>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1" name="Freeform 2254">
              <a:extLst>
                <a:ext uri="{FF2B5EF4-FFF2-40B4-BE49-F238E27FC236}">
                  <a16:creationId xmlns:a16="http://schemas.microsoft.com/office/drawing/2014/main" id="{87C3BC3C-3F90-4847-B8CC-DC43B95751F7}"/>
                </a:ext>
              </a:extLst>
            </p:cNvPr>
            <p:cNvSpPr>
              <a:spLocks/>
            </p:cNvSpPr>
            <p:nvPr/>
          </p:nvSpPr>
          <p:spPr bwMode="auto">
            <a:xfrm>
              <a:off x="3703638" y="4641851"/>
              <a:ext cx="47625" cy="47625"/>
            </a:xfrm>
            <a:custGeom>
              <a:avLst/>
              <a:gdLst>
                <a:gd name="T0" fmla="*/ 153 w 153"/>
                <a:gd name="T1" fmla="*/ 78 h 154"/>
                <a:gd name="T2" fmla="*/ 152 w 153"/>
                <a:gd name="T3" fmla="*/ 93 h 154"/>
                <a:gd name="T4" fmla="*/ 148 w 153"/>
                <a:gd name="T5" fmla="*/ 107 h 154"/>
                <a:gd name="T6" fmla="*/ 141 w 153"/>
                <a:gd name="T7" fmla="*/ 120 h 154"/>
                <a:gd name="T8" fmla="*/ 132 w 153"/>
                <a:gd name="T9" fmla="*/ 131 h 154"/>
                <a:gd name="T10" fmla="*/ 120 w 153"/>
                <a:gd name="T11" fmla="*/ 141 h 154"/>
                <a:gd name="T12" fmla="*/ 107 w 153"/>
                <a:gd name="T13" fmla="*/ 149 h 154"/>
                <a:gd name="T14" fmla="*/ 93 w 153"/>
                <a:gd name="T15" fmla="*/ 152 h 154"/>
                <a:gd name="T16" fmla="*/ 77 w 153"/>
                <a:gd name="T17" fmla="*/ 154 h 154"/>
                <a:gd name="T18" fmla="*/ 69 w 153"/>
                <a:gd name="T19" fmla="*/ 153 h 154"/>
                <a:gd name="T20" fmla="*/ 54 w 153"/>
                <a:gd name="T21" fmla="*/ 151 h 154"/>
                <a:gd name="T22" fmla="*/ 40 w 153"/>
                <a:gd name="T23" fmla="*/ 145 h 154"/>
                <a:gd name="T24" fmla="*/ 28 w 153"/>
                <a:gd name="T25" fmla="*/ 136 h 154"/>
                <a:gd name="T26" fmla="*/ 17 w 153"/>
                <a:gd name="T27" fmla="*/ 126 h 154"/>
                <a:gd name="T28" fmla="*/ 9 w 153"/>
                <a:gd name="T29" fmla="*/ 114 h 154"/>
                <a:gd name="T30" fmla="*/ 4 w 153"/>
                <a:gd name="T31" fmla="*/ 101 h 154"/>
                <a:gd name="T32" fmla="*/ 0 w 153"/>
                <a:gd name="T33" fmla="*/ 85 h 154"/>
                <a:gd name="T34" fmla="*/ 0 w 153"/>
                <a:gd name="T35" fmla="*/ 78 h 154"/>
                <a:gd name="T36" fmla="*/ 1 w 153"/>
                <a:gd name="T37" fmla="*/ 62 h 154"/>
                <a:gd name="T38" fmla="*/ 6 w 153"/>
                <a:gd name="T39" fmla="*/ 47 h 154"/>
                <a:gd name="T40" fmla="*/ 13 w 153"/>
                <a:gd name="T41" fmla="*/ 34 h 154"/>
                <a:gd name="T42" fmla="*/ 22 w 153"/>
                <a:gd name="T43" fmla="*/ 23 h 154"/>
                <a:gd name="T44" fmla="*/ 33 w 153"/>
                <a:gd name="T45" fmla="*/ 14 h 154"/>
                <a:gd name="T46" fmla="*/ 47 w 153"/>
                <a:gd name="T47" fmla="*/ 7 h 154"/>
                <a:gd name="T48" fmla="*/ 61 w 153"/>
                <a:gd name="T49" fmla="*/ 2 h 154"/>
                <a:gd name="T50" fmla="*/ 77 w 153"/>
                <a:gd name="T51" fmla="*/ 0 h 154"/>
                <a:gd name="T52" fmla="*/ 85 w 153"/>
                <a:gd name="T53" fmla="*/ 1 h 154"/>
                <a:gd name="T54" fmla="*/ 100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5"/>
                  </a:lnTo>
                  <a:lnTo>
                    <a:pt x="152" y="93"/>
                  </a:lnTo>
                  <a:lnTo>
                    <a:pt x="150" y="101"/>
                  </a:lnTo>
                  <a:lnTo>
                    <a:pt x="148" y="107"/>
                  </a:lnTo>
                  <a:lnTo>
                    <a:pt x="144" y="114"/>
                  </a:lnTo>
                  <a:lnTo>
                    <a:pt x="141" y="120"/>
                  </a:lnTo>
                  <a:lnTo>
                    <a:pt x="136" y="126"/>
                  </a:lnTo>
                  <a:lnTo>
                    <a:pt x="132" y="131"/>
                  </a:lnTo>
                  <a:lnTo>
                    <a:pt x="126" y="136"/>
                  </a:lnTo>
                  <a:lnTo>
                    <a:pt x="120" y="141"/>
                  </a:lnTo>
                  <a:lnTo>
                    <a:pt x="113" y="145"/>
                  </a:lnTo>
                  <a:lnTo>
                    <a:pt x="107" y="149"/>
                  </a:lnTo>
                  <a:lnTo>
                    <a:pt x="100" y="151"/>
                  </a:lnTo>
                  <a:lnTo>
                    <a:pt x="93" y="152"/>
                  </a:lnTo>
                  <a:lnTo>
                    <a:pt x="85" y="153"/>
                  </a:lnTo>
                  <a:lnTo>
                    <a:pt x="77" y="154"/>
                  </a:lnTo>
                  <a:lnTo>
                    <a:pt x="77" y="154"/>
                  </a:lnTo>
                  <a:lnTo>
                    <a:pt x="69" y="153"/>
                  </a:lnTo>
                  <a:lnTo>
                    <a:pt x="61" y="152"/>
                  </a:lnTo>
                  <a:lnTo>
                    <a:pt x="54" y="151"/>
                  </a:lnTo>
                  <a:lnTo>
                    <a:pt x="47" y="149"/>
                  </a:lnTo>
                  <a:lnTo>
                    <a:pt x="40" y="145"/>
                  </a:lnTo>
                  <a:lnTo>
                    <a:pt x="33" y="141"/>
                  </a:lnTo>
                  <a:lnTo>
                    <a:pt x="28" y="136"/>
                  </a:lnTo>
                  <a:lnTo>
                    <a:pt x="22" y="131"/>
                  </a:lnTo>
                  <a:lnTo>
                    <a:pt x="17" y="126"/>
                  </a:lnTo>
                  <a:lnTo>
                    <a:pt x="13" y="120"/>
                  </a:lnTo>
                  <a:lnTo>
                    <a:pt x="9" y="114"/>
                  </a:lnTo>
                  <a:lnTo>
                    <a:pt x="6" y="107"/>
                  </a:lnTo>
                  <a:lnTo>
                    <a:pt x="4" y="101"/>
                  </a:lnTo>
                  <a:lnTo>
                    <a:pt x="1" y="93"/>
                  </a:lnTo>
                  <a:lnTo>
                    <a:pt x="0" y="85"/>
                  </a:lnTo>
                  <a:lnTo>
                    <a:pt x="0" y="78"/>
                  </a:lnTo>
                  <a:lnTo>
                    <a:pt x="0" y="78"/>
                  </a:lnTo>
                  <a:lnTo>
                    <a:pt x="0" y="70"/>
                  </a:lnTo>
                  <a:lnTo>
                    <a:pt x="1" y="62"/>
                  </a:lnTo>
                  <a:lnTo>
                    <a:pt x="4" y="55"/>
                  </a:lnTo>
                  <a:lnTo>
                    <a:pt x="6" y="47"/>
                  </a:lnTo>
                  <a:lnTo>
                    <a:pt x="9" y="40"/>
                  </a:lnTo>
                  <a:lnTo>
                    <a:pt x="13" y="34"/>
                  </a:lnTo>
                  <a:lnTo>
                    <a:pt x="17" y="28"/>
                  </a:lnTo>
                  <a:lnTo>
                    <a:pt x="22" y="23"/>
                  </a:lnTo>
                  <a:lnTo>
                    <a:pt x="28" y="18"/>
                  </a:lnTo>
                  <a:lnTo>
                    <a:pt x="33" y="14"/>
                  </a:lnTo>
                  <a:lnTo>
                    <a:pt x="40" y="9"/>
                  </a:lnTo>
                  <a:lnTo>
                    <a:pt x="47" y="7"/>
                  </a:lnTo>
                  <a:lnTo>
                    <a:pt x="54" y="3"/>
                  </a:lnTo>
                  <a:lnTo>
                    <a:pt x="61"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8"/>
                  </a:lnTo>
                  <a:lnTo>
                    <a:pt x="141" y="34"/>
                  </a:lnTo>
                  <a:lnTo>
                    <a:pt x="144" y="40"/>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2" name="Freeform 2255">
              <a:extLst>
                <a:ext uri="{FF2B5EF4-FFF2-40B4-BE49-F238E27FC236}">
                  <a16:creationId xmlns:a16="http://schemas.microsoft.com/office/drawing/2014/main" id="{0B4F8E14-0893-4E0D-B543-C4F9AE038A8C}"/>
                </a:ext>
              </a:extLst>
            </p:cNvPr>
            <p:cNvSpPr>
              <a:spLocks/>
            </p:cNvSpPr>
            <p:nvPr/>
          </p:nvSpPr>
          <p:spPr bwMode="auto">
            <a:xfrm>
              <a:off x="3424238" y="4711701"/>
              <a:ext cx="47625" cy="49213"/>
            </a:xfrm>
            <a:custGeom>
              <a:avLst/>
              <a:gdLst>
                <a:gd name="T0" fmla="*/ 154 w 154"/>
                <a:gd name="T1" fmla="*/ 77 h 153"/>
                <a:gd name="T2" fmla="*/ 153 w 154"/>
                <a:gd name="T3" fmla="*/ 93 h 153"/>
                <a:gd name="T4" fmla="*/ 149 w 154"/>
                <a:gd name="T5" fmla="*/ 106 h 153"/>
                <a:gd name="T6" fmla="*/ 142 w 154"/>
                <a:gd name="T7" fmla="*/ 120 h 153"/>
                <a:gd name="T8" fmla="*/ 132 w 154"/>
                <a:gd name="T9" fmla="*/ 132 h 153"/>
                <a:gd name="T10" fmla="*/ 120 w 154"/>
                <a:gd name="T11" fmla="*/ 141 h 153"/>
                <a:gd name="T12" fmla="*/ 108 w 154"/>
                <a:gd name="T13" fmla="*/ 148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1 h 153"/>
                <a:gd name="T38" fmla="*/ 7 w 154"/>
                <a:gd name="T39" fmla="*/ 47 h 153"/>
                <a:gd name="T40" fmla="*/ 14 w 154"/>
                <a:gd name="T41" fmla="*/ 33 h 153"/>
                <a:gd name="T42" fmla="*/ 23 w 154"/>
                <a:gd name="T43" fmla="*/ 22 h 153"/>
                <a:gd name="T44" fmla="*/ 34 w 154"/>
                <a:gd name="T45" fmla="*/ 13 h 153"/>
                <a:gd name="T46" fmla="*/ 47 w 154"/>
                <a:gd name="T47" fmla="*/ 6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100"/>
                  </a:lnTo>
                  <a:lnTo>
                    <a:pt x="149" y="106"/>
                  </a:lnTo>
                  <a:lnTo>
                    <a:pt x="145" y="113"/>
                  </a:lnTo>
                  <a:lnTo>
                    <a:pt x="142" y="120"/>
                  </a:lnTo>
                  <a:lnTo>
                    <a:pt x="137" y="126"/>
                  </a:lnTo>
                  <a:lnTo>
                    <a:pt x="132" y="132"/>
                  </a:lnTo>
                  <a:lnTo>
                    <a:pt x="127" y="136"/>
                  </a:lnTo>
                  <a:lnTo>
                    <a:pt x="120" y="141"/>
                  </a:lnTo>
                  <a:lnTo>
                    <a:pt x="114" y="144"/>
                  </a:lnTo>
                  <a:lnTo>
                    <a:pt x="108"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9"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1"/>
                  </a:lnTo>
                  <a:lnTo>
                    <a:pt x="3" y="54"/>
                  </a:lnTo>
                  <a:lnTo>
                    <a:pt x="7" y="47"/>
                  </a:lnTo>
                  <a:lnTo>
                    <a:pt x="9" y="40"/>
                  </a:lnTo>
                  <a:lnTo>
                    <a:pt x="14" y="33"/>
                  </a:lnTo>
                  <a:lnTo>
                    <a:pt x="18" y="27"/>
                  </a:lnTo>
                  <a:lnTo>
                    <a:pt x="23" y="22"/>
                  </a:lnTo>
                  <a:lnTo>
                    <a:pt x="29" y="17"/>
                  </a:lnTo>
                  <a:lnTo>
                    <a:pt x="34" y="13"/>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3"/>
                  </a:lnTo>
                  <a:lnTo>
                    <a:pt x="127" y="17"/>
                  </a:lnTo>
                  <a:lnTo>
                    <a:pt x="132" y="22"/>
                  </a:lnTo>
                  <a:lnTo>
                    <a:pt x="137" y="27"/>
                  </a:lnTo>
                  <a:lnTo>
                    <a:pt x="142"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3" name="Freeform 2256">
              <a:extLst>
                <a:ext uri="{FF2B5EF4-FFF2-40B4-BE49-F238E27FC236}">
                  <a16:creationId xmlns:a16="http://schemas.microsoft.com/office/drawing/2014/main" id="{0EEF3939-FB1F-45BB-A475-E327A0327CCF}"/>
                </a:ext>
              </a:extLst>
            </p:cNvPr>
            <p:cNvSpPr>
              <a:spLocks/>
            </p:cNvSpPr>
            <p:nvPr/>
          </p:nvSpPr>
          <p:spPr bwMode="auto">
            <a:xfrm>
              <a:off x="3424238" y="4783138"/>
              <a:ext cx="47625" cy="47625"/>
            </a:xfrm>
            <a:custGeom>
              <a:avLst/>
              <a:gdLst>
                <a:gd name="T0" fmla="*/ 154 w 154"/>
                <a:gd name="T1" fmla="*/ 77 h 154"/>
                <a:gd name="T2" fmla="*/ 153 w 154"/>
                <a:gd name="T3" fmla="*/ 93 h 154"/>
                <a:gd name="T4" fmla="*/ 149 w 154"/>
                <a:gd name="T5" fmla="*/ 108 h 154"/>
                <a:gd name="T6" fmla="*/ 142 w 154"/>
                <a:gd name="T7" fmla="*/ 120 h 154"/>
                <a:gd name="T8" fmla="*/ 132 w 154"/>
                <a:gd name="T9" fmla="*/ 132 h 154"/>
                <a:gd name="T10" fmla="*/ 120 w 154"/>
                <a:gd name="T11" fmla="*/ 141 h 154"/>
                <a:gd name="T12" fmla="*/ 108 w 154"/>
                <a:gd name="T13" fmla="*/ 148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9 w 154"/>
                <a:gd name="T25" fmla="*/ 136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6 w 154"/>
                <a:gd name="T53" fmla="*/ 1 h 154"/>
                <a:gd name="T54" fmla="*/ 101 w 154"/>
                <a:gd name="T55" fmla="*/ 3 h 154"/>
                <a:gd name="T56" fmla="*/ 114 w 154"/>
                <a:gd name="T57" fmla="*/ 9 h 154"/>
                <a:gd name="T58" fmla="*/ 127 w 154"/>
                <a:gd name="T59" fmla="*/ 18 h 154"/>
                <a:gd name="T60" fmla="*/ 137 w 154"/>
                <a:gd name="T61" fmla="*/ 29 h 154"/>
                <a:gd name="T62" fmla="*/ 145 w 154"/>
                <a:gd name="T63" fmla="*/ 40 h 154"/>
                <a:gd name="T64" fmla="*/ 151 w 154"/>
                <a:gd name="T65" fmla="*/ 54 h 154"/>
                <a:gd name="T66" fmla="*/ 154 w 154"/>
                <a:gd name="T67" fmla="*/ 70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9" y="108"/>
                  </a:lnTo>
                  <a:lnTo>
                    <a:pt x="145" y="114"/>
                  </a:lnTo>
                  <a:lnTo>
                    <a:pt x="142" y="120"/>
                  </a:lnTo>
                  <a:lnTo>
                    <a:pt x="137" y="126"/>
                  </a:lnTo>
                  <a:lnTo>
                    <a:pt x="132" y="132"/>
                  </a:lnTo>
                  <a:lnTo>
                    <a:pt x="127" y="136"/>
                  </a:lnTo>
                  <a:lnTo>
                    <a:pt x="120" y="141"/>
                  </a:lnTo>
                  <a:lnTo>
                    <a:pt x="114" y="145"/>
                  </a:lnTo>
                  <a:lnTo>
                    <a:pt x="108" y="148"/>
                  </a:lnTo>
                  <a:lnTo>
                    <a:pt x="101" y="151"/>
                  </a:lnTo>
                  <a:lnTo>
                    <a:pt x="93" y="152"/>
                  </a:lnTo>
                  <a:lnTo>
                    <a:pt x="86" y="153"/>
                  </a:lnTo>
                  <a:lnTo>
                    <a:pt x="78" y="154"/>
                  </a:lnTo>
                  <a:lnTo>
                    <a:pt x="78" y="154"/>
                  </a:lnTo>
                  <a:lnTo>
                    <a:pt x="70" y="153"/>
                  </a:lnTo>
                  <a:lnTo>
                    <a:pt x="62" y="152"/>
                  </a:lnTo>
                  <a:lnTo>
                    <a:pt x="55" y="151"/>
                  </a:lnTo>
                  <a:lnTo>
                    <a:pt x="47" y="148"/>
                  </a:lnTo>
                  <a:lnTo>
                    <a:pt x="41" y="145"/>
                  </a:lnTo>
                  <a:lnTo>
                    <a:pt x="34" y="141"/>
                  </a:lnTo>
                  <a:lnTo>
                    <a:pt x="29" y="136"/>
                  </a:lnTo>
                  <a:lnTo>
                    <a:pt x="23" y="132"/>
                  </a:lnTo>
                  <a:lnTo>
                    <a:pt x="18" y="126"/>
                  </a:lnTo>
                  <a:lnTo>
                    <a:pt x="14" y="120"/>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4" y="34"/>
                  </a:lnTo>
                  <a:lnTo>
                    <a:pt x="18" y="29"/>
                  </a:lnTo>
                  <a:lnTo>
                    <a:pt x="23" y="23"/>
                  </a:lnTo>
                  <a:lnTo>
                    <a:pt x="29" y="18"/>
                  </a:lnTo>
                  <a:lnTo>
                    <a:pt x="34" y="14"/>
                  </a:lnTo>
                  <a:lnTo>
                    <a:pt x="41" y="9"/>
                  </a:lnTo>
                  <a:lnTo>
                    <a:pt x="47" y="7"/>
                  </a:lnTo>
                  <a:lnTo>
                    <a:pt x="55" y="3"/>
                  </a:lnTo>
                  <a:lnTo>
                    <a:pt x="62" y="2"/>
                  </a:lnTo>
                  <a:lnTo>
                    <a:pt x="70" y="1"/>
                  </a:lnTo>
                  <a:lnTo>
                    <a:pt x="78" y="0"/>
                  </a:lnTo>
                  <a:lnTo>
                    <a:pt x="78" y="0"/>
                  </a:lnTo>
                  <a:lnTo>
                    <a:pt x="86" y="1"/>
                  </a:lnTo>
                  <a:lnTo>
                    <a:pt x="93" y="2"/>
                  </a:lnTo>
                  <a:lnTo>
                    <a:pt x="101" y="3"/>
                  </a:lnTo>
                  <a:lnTo>
                    <a:pt x="108" y="7"/>
                  </a:lnTo>
                  <a:lnTo>
                    <a:pt x="114" y="9"/>
                  </a:lnTo>
                  <a:lnTo>
                    <a:pt x="120" y="14"/>
                  </a:lnTo>
                  <a:lnTo>
                    <a:pt x="127" y="18"/>
                  </a:lnTo>
                  <a:lnTo>
                    <a:pt x="132" y="23"/>
                  </a:lnTo>
                  <a:lnTo>
                    <a:pt x="137" y="29"/>
                  </a:lnTo>
                  <a:lnTo>
                    <a:pt x="142" y="34"/>
                  </a:lnTo>
                  <a:lnTo>
                    <a:pt x="145" y="40"/>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4" name="Freeform 2257">
              <a:extLst>
                <a:ext uri="{FF2B5EF4-FFF2-40B4-BE49-F238E27FC236}">
                  <a16:creationId xmlns:a16="http://schemas.microsoft.com/office/drawing/2014/main" id="{9D0F863F-A75A-4FE0-8926-B5B2311B7719}"/>
                </a:ext>
              </a:extLst>
            </p:cNvPr>
            <p:cNvSpPr>
              <a:spLocks/>
            </p:cNvSpPr>
            <p:nvPr/>
          </p:nvSpPr>
          <p:spPr bwMode="auto">
            <a:xfrm>
              <a:off x="3492501" y="4711701"/>
              <a:ext cx="49213" cy="49213"/>
            </a:xfrm>
            <a:custGeom>
              <a:avLst/>
              <a:gdLst>
                <a:gd name="T0" fmla="*/ 154 w 154"/>
                <a:gd name="T1" fmla="*/ 77 h 153"/>
                <a:gd name="T2" fmla="*/ 153 w 154"/>
                <a:gd name="T3" fmla="*/ 93 h 153"/>
                <a:gd name="T4" fmla="*/ 148 w 154"/>
                <a:gd name="T5" fmla="*/ 106 h 153"/>
                <a:gd name="T6" fmla="*/ 141 w 154"/>
                <a:gd name="T7" fmla="*/ 120 h 153"/>
                <a:gd name="T8" fmla="*/ 131 w 154"/>
                <a:gd name="T9" fmla="*/ 132 h 153"/>
                <a:gd name="T10" fmla="*/ 120 w 154"/>
                <a:gd name="T11" fmla="*/ 141 h 153"/>
                <a:gd name="T12" fmla="*/ 107 w 154"/>
                <a:gd name="T13" fmla="*/ 148 h 153"/>
                <a:gd name="T14" fmla="*/ 92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3 w 154"/>
                <a:gd name="T31" fmla="*/ 100 h 153"/>
                <a:gd name="T32" fmla="*/ 1 w 154"/>
                <a:gd name="T33" fmla="*/ 85 h 153"/>
                <a:gd name="T34" fmla="*/ 0 w 154"/>
                <a:gd name="T35" fmla="*/ 77 h 153"/>
                <a:gd name="T36" fmla="*/ 2 w 154"/>
                <a:gd name="T37" fmla="*/ 61 h 153"/>
                <a:gd name="T38" fmla="*/ 6 w 154"/>
                <a:gd name="T39" fmla="*/ 47 h 153"/>
                <a:gd name="T40" fmla="*/ 13 w 154"/>
                <a:gd name="T41" fmla="*/ 33 h 153"/>
                <a:gd name="T42" fmla="*/ 22 w 154"/>
                <a:gd name="T43" fmla="*/ 22 h 153"/>
                <a:gd name="T44" fmla="*/ 34 w 154"/>
                <a:gd name="T45" fmla="*/ 13 h 153"/>
                <a:gd name="T46" fmla="*/ 48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100"/>
                  </a:lnTo>
                  <a:lnTo>
                    <a:pt x="148" y="106"/>
                  </a:lnTo>
                  <a:lnTo>
                    <a:pt x="145" y="113"/>
                  </a:lnTo>
                  <a:lnTo>
                    <a:pt x="141" y="120"/>
                  </a:lnTo>
                  <a:lnTo>
                    <a:pt x="137" y="126"/>
                  </a:lnTo>
                  <a:lnTo>
                    <a:pt x="131" y="132"/>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8" y="148"/>
                  </a:lnTo>
                  <a:lnTo>
                    <a:pt x="41" y="144"/>
                  </a:lnTo>
                  <a:lnTo>
                    <a:pt x="34" y="141"/>
                  </a:lnTo>
                  <a:lnTo>
                    <a:pt x="28" y="136"/>
                  </a:lnTo>
                  <a:lnTo>
                    <a:pt x="22" y="132"/>
                  </a:lnTo>
                  <a:lnTo>
                    <a:pt x="18" y="126"/>
                  </a:lnTo>
                  <a:lnTo>
                    <a:pt x="13" y="120"/>
                  </a:lnTo>
                  <a:lnTo>
                    <a:pt x="10" y="113"/>
                  </a:lnTo>
                  <a:lnTo>
                    <a:pt x="6" y="106"/>
                  </a:lnTo>
                  <a:lnTo>
                    <a:pt x="3" y="100"/>
                  </a:lnTo>
                  <a:lnTo>
                    <a:pt x="2" y="93"/>
                  </a:lnTo>
                  <a:lnTo>
                    <a:pt x="1" y="85"/>
                  </a:lnTo>
                  <a:lnTo>
                    <a:pt x="0" y="77"/>
                  </a:lnTo>
                  <a:lnTo>
                    <a:pt x="0" y="77"/>
                  </a:lnTo>
                  <a:lnTo>
                    <a:pt x="1" y="69"/>
                  </a:lnTo>
                  <a:lnTo>
                    <a:pt x="2" y="61"/>
                  </a:lnTo>
                  <a:lnTo>
                    <a:pt x="3" y="54"/>
                  </a:lnTo>
                  <a:lnTo>
                    <a:pt x="6" y="47"/>
                  </a:lnTo>
                  <a:lnTo>
                    <a:pt x="10" y="40"/>
                  </a:lnTo>
                  <a:lnTo>
                    <a:pt x="13" y="33"/>
                  </a:lnTo>
                  <a:lnTo>
                    <a:pt x="18" y="27"/>
                  </a:lnTo>
                  <a:lnTo>
                    <a:pt x="22" y="22"/>
                  </a:lnTo>
                  <a:lnTo>
                    <a:pt x="28" y="17"/>
                  </a:lnTo>
                  <a:lnTo>
                    <a:pt x="34" y="13"/>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0" y="13"/>
                  </a:lnTo>
                  <a:lnTo>
                    <a:pt x="127" y="17"/>
                  </a:lnTo>
                  <a:lnTo>
                    <a:pt x="131" y="22"/>
                  </a:lnTo>
                  <a:lnTo>
                    <a:pt x="137" y="27"/>
                  </a:lnTo>
                  <a:lnTo>
                    <a:pt x="141" y="33"/>
                  </a:lnTo>
                  <a:lnTo>
                    <a:pt x="145" y="40"/>
                  </a:lnTo>
                  <a:lnTo>
                    <a:pt x="148"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5" name="Freeform 2258">
              <a:extLst>
                <a:ext uri="{FF2B5EF4-FFF2-40B4-BE49-F238E27FC236}">
                  <a16:creationId xmlns:a16="http://schemas.microsoft.com/office/drawing/2014/main" id="{884A25FB-95C4-40F7-B2F2-7FAA5C2070BB}"/>
                </a:ext>
              </a:extLst>
            </p:cNvPr>
            <p:cNvSpPr>
              <a:spLocks/>
            </p:cNvSpPr>
            <p:nvPr/>
          </p:nvSpPr>
          <p:spPr bwMode="auto">
            <a:xfrm>
              <a:off x="3492501" y="4783138"/>
              <a:ext cx="49213" cy="47625"/>
            </a:xfrm>
            <a:custGeom>
              <a:avLst/>
              <a:gdLst>
                <a:gd name="T0" fmla="*/ 154 w 154"/>
                <a:gd name="T1" fmla="*/ 77 h 154"/>
                <a:gd name="T2" fmla="*/ 153 w 154"/>
                <a:gd name="T3" fmla="*/ 93 h 154"/>
                <a:gd name="T4" fmla="*/ 148 w 154"/>
                <a:gd name="T5" fmla="*/ 108 h 154"/>
                <a:gd name="T6" fmla="*/ 141 w 154"/>
                <a:gd name="T7" fmla="*/ 120 h 154"/>
                <a:gd name="T8" fmla="*/ 131 w 154"/>
                <a:gd name="T9" fmla="*/ 132 h 154"/>
                <a:gd name="T10" fmla="*/ 120 w 154"/>
                <a:gd name="T11" fmla="*/ 141 h 154"/>
                <a:gd name="T12" fmla="*/ 107 w 154"/>
                <a:gd name="T13" fmla="*/ 148 h 154"/>
                <a:gd name="T14" fmla="*/ 92 w 154"/>
                <a:gd name="T15" fmla="*/ 152 h 154"/>
                <a:gd name="T16" fmla="*/ 77 w 154"/>
                <a:gd name="T17" fmla="*/ 154 h 154"/>
                <a:gd name="T18" fmla="*/ 69 w 154"/>
                <a:gd name="T19" fmla="*/ 153 h 154"/>
                <a:gd name="T20" fmla="*/ 54 w 154"/>
                <a:gd name="T21" fmla="*/ 151 h 154"/>
                <a:gd name="T22" fmla="*/ 41 w 154"/>
                <a:gd name="T23" fmla="*/ 145 h 154"/>
                <a:gd name="T24" fmla="*/ 28 w 154"/>
                <a:gd name="T25" fmla="*/ 136 h 154"/>
                <a:gd name="T26" fmla="*/ 18 w 154"/>
                <a:gd name="T27" fmla="*/ 126 h 154"/>
                <a:gd name="T28" fmla="*/ 10 w 154"/>
                <a:gd name="T29" fmla="*/ 114 h 154"/>
                <a:gd name="T30" fmla="*/ 3 w 154"/>
                <a:gd name="T31" fmla="*/ 100 h 154"/>
                <a:gd name="T32" fmla="*/ 1 w 154"/>
                <a:gd name="T33" fmla="*/ 85 h 154"/>
                <a:gd name="T34" fmla="*/ 0 w 154"/>
                <a:gd name="T35" fmla="*/ 77 h 154"/>
                <a:gd name="T36" fmla="*/ 2 w 154"/>
                <a:gd name="T37" fmla="*/ 62 h 154"/>
                <a:gd name="T38" fmla="*/ 6 w 154"/>
                <a:gd name="T39" fmla="*/ 47 h 154"/>
                <a:gd name="T40" fmla="*/ 13 w 154"/>
                <a:gd name="T41" fmla="*/ 34 h 154"/>
                <a:gd name="T42" fmla="*/ 22 w 154"/>
                <a:gd name="T43" fmla="*/ 23 h 154"/>
                <a:gd name="T44" fmla="*/ 34 w 154"/>
                <a:gd name="T45" fmla="*/ 14 h 154"/>
                <a:gd name="T46" fmla="*/ 48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7 w 154"/>
                <a:gd name="T59" fmla="*/ 18 h 154"/>
                <a:gd name="T60" fmla="*/ 137 w 154"/>
                <a:gd name="T61" fmla="*/ 29 h 154"/>
                <a:gd name="T62" fmla="*/ 145 w 154"/>
                <a:gd name="T63" fmla="*/ 40 h 154"/>
                <a:gd name="T64" fmla="*/ 151 w 154"/>
                <a:gd name="T65" fmla="*/ 54 h 154"/>
                <a:gd name="T66" fmla="*/ 154 w 154"/>
                <a:gd name="T67" fmla="*/ 70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8" y="108"/>
                  </a:lnTo>
                  <a:lnTo>
                    <a:pt x="145" y="114"/>
                  </a:lnTo>
                  <a:lnTo>
                    <a:pt x="141" y="120"/>
                  </a:lnTo>
                  <a:lnTo>
                    <a:pt x="137" y="126"/>
                  </a:lnTo>
                  <a:lnTo>
                    <a:pt x="131" y="132"/>
                  </a:lnTo>
                  <a:lnTo>
                    <a:pt x="127" y="136"/>
                  </a:lnTo>
                  <a:lnTo>
                    <a:pt x="120" y="141"/>
                  </a:lnTo>
                  <a:lnTo>
                    <a:pt x="114" y="145"/>
                  </a:lnTo>
                  <a:lnTo>
                    <a:pt x="107" y="148"/>
                  </a:lnTo>
                  <a:lnTo>
                    <a:pt x="100" y="151"/>
                  </a:lnTo>
                  <a:lnTo>
                    <a:pt x="92" y="152"/>
                  </a:lnTo>
                  <a:lnTo>
                    <a:pt x="85" y="153"/>
                  </a:lnTo>
                  <a:lnTo>
                    <a:pt x="77" y="154"/>
                  </a:lnTo>
                  <a:lnTo>
                    <a:pt x="77" y="154"/>
                  </a:lnTo>
                  <a:lnTo>
                    <a:pt x="69" y="153"/>
                  </a:lnTo>
                  <a:lnTo>
                    <a:pt x="61" y="152"/>
                  </a:lnTo>
                  <a:lnTo>
                    <a:pt x="54" y="151"/>
                  </a:lnTo>
                  <a:lnTo>
                    <a:pt x="48" y="148"/>
                  </a:lnTo>
                  <a:lnTo>
                    <a:pt x="41" y="145"/>
                  </a:lnTo>
                  <a:lnTo>
                    <a:pt x="34" y="141"/>
                  </a:lnTo>
                  <a:lnTo>
                    <a:pt x="28" y="136"/>
                  </a:lnTo>
                  <a:lnTo>
                    <a:pt x="22" y="132"/>
                  </a:lnTo>
                  <a:lnTo>
                    <a:pt x="18" y="126"/>
                  </a:lnTo>
                  <a:lnTo>
                    <a:pt x="13" y="120"/>
                  </a:lnTo>
                  <a:lnTo>
                    <a:pt x="10" y="114"/>
                  </a:lnTo>
                  <a:lnTo>
                    <a:pt x="6" y="108"/>
                  </a:lnTo>
                  <a:lnTo>
                    <a:pt x="3" y="100"/>
                  </a:lnTo>
                  <a:lnTo>
                    <a:pt x="2" y="93"/>
                  </a:lnTo>
                  <a:lnTo>
                    <a:pt x="1" y="85"/>
                  </a:lnTo>
                  <a:lnTo>
                    <a:pt x="0" y="77"/>
                  </a:lnTo>
                  <a:lnTo>
                    <a:pt x="0" y="77"/>
                  </a:lnTo>
                  <a:lnTo>
                    <a:pt x="1" y="70"/>
                  </a:lnTo>
                  <a:lnTo>
                    <a:pt x="2" y="62"/>
                  </a:lnTo>
                  <a:lnTo>
                    <a:pt x="3" y="54"/>
                  </a:lnTo>
                  <a:lnTo>
                    <a:pt x="6" y="47"/>
                  </a:lnTo>
                  <a:lnTo>
                    <a:pt x="10" y="40"/>
                  </a:lnTo>
                  <a:lnTo>
                    <a:pt x="13" y="34"/>
                  </a:lnTo>
                  <a:lnTo>
                    <a:pt x="18" y="29"/>
                  </a:lnTo>
                  <a:lnTo>
                    <a:pt x="22" y="23"/>
                  </a:lnTo>
                  <a:lnTo>
                    <a:pt x="28" y="18"/>
                  </a:lnTo>
                  <a:lnTo>
                    <a:pt x="34" y="14"/>
                  </a:lnTo>
                  <a:lnTo>
                    <a:pt x="41" y="9"/>
                  </a:lnTo>
                  <a:lnTo>
                    <a:pt x="48" y="7"/>
                  </a:lnTo>
                  <a:lnTo>
                    <a:pt x="54" y="3"/>
                  </a:lnTo>
                  <a:lnTo>
                    <a:pt x="61" y="2"/>
                  </a:lnTo>
                  <a:lnTo>
                    <a:pt x="69" y="1"/>
                  </a:lnTo>
                  <a:lnTo>
                    <a:pt x="77" y="0"/>
                  </a:lnTo>
                  <a:lnTo>
                    <a:pt x="77" y="0"/>
                  </a:lnTo>
                  <a:lnTo>
                    <a:pt x="85" y="1"/>
                  </a:lnTo>
                  <a:lnTo>
                    <a:pt x="92" y="2"/>
                  </a:lnTo>
                  <a:lnTo>
                    <a:pt x="100" y="3"/>
                  </a:lnTo>
                  <a:lnTo>
                    <a:pt x="107" y="7"/>
                  </a:lnTo>
                  <a:lnTo>
                    <a:pt x="114" y="9"/>
                  </a:lnTo>
                  <a:lnTo>
                    <a:pt x="120" y="14"/>
                  </a:lnTo>
                  <a:lnTo>
                    <a:pt x="127" y="18"/>
                  </a:lnTo>
                  <a:lnTo>
                    <a:pt x="131" y="23"/>
                  </a:lnTo>
                  <a:lnTo>
                    <a:pt x="137" y="29"/>
                  </a:lnTo>
                  <a:lnTo>
                    <a:pt x="141" y="34"/>
                  </a:lnTo>
                  <a:lnTo>
                    <a:pt x="145" y="40"/>
                  </a:lnTo>
                  <a:lnTo>
                    <a:pt x="148"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6" name="Freeform 2259">
              <a:extLst>
                <a:ext uri="{FF2B5EF4-FFF2-40B4-BE49-F238E27FC236}">
                  <a16:creationId xmlns:a16="http://schemas.microsoft.com/office/drawing/2014/main" id="{B1A25261-6DFA-40E5-86A5-913EA2449E07}"/>
                </a:ext>
              </a:extLst>
            </p:cNvPr>
            <p:cNvSpPr>
              <a:spLocks/>
            </p:cNvSpPr>
            <p:nvPr/>
          </p:nvSpPr>
          <p:spPr bwMode="auto">
            <a:xfrm>
              <a:off x="3562351" y="4711701"/>
              <a:ext cx="49213" cy="49213"/>
            </a:xfrm>
            <a:custGeom>
              <a:avLst/>
              <a:gdLst>
                <a:gd name="T0" fmla="*/ 155 w 155"/>
                <a:gd name="T1" fmla="*/ 77 h 153"/>
                <a:gd name="T2" fmla="*/ 154 w 155"/>
                <a:gd name="T3" fmla="*/ 93 h 153"/>
                <a:gd name="T4" fmla="*/ 149 w 155"/>
                <a:gd name="T5" fmla="*/ 106 h 153"/>
                <a:gd name="T6" fmla="*/ 141 w 155"/>
                <a:gd name="T7" fmla="*/ 120 h 153"/>
                <a:gd name="T8" fmla="*/ 132 w 155"/>
                <a:gd name="T9" fmla="*/ 132 h 153"/>
                <a:gd name="T10" fmla="*/ 121 w 155"/>
                <a:gd name="T11" fmla="*/ 141 h 153"/>
                <a:gd name="T12" fmla="*/ 108 w 155"/>
                <a:gd name="T13" fmla="*/ 148 h 153"/>
                <a:gd name="T14" fmla="*/ 93 w 155"/>
                <a:gd name="T15" fmla="*/ 152 h 153"/>
                <a:gd name="T16" fmla="*/ 78 w 155"/>
                <a:gd name="T17" fmla="*/ 153 h 153"/>
                <a:gd name="T18" fmla="*/ 70 w 155"/>
                <a:gd name="T19" fmla="*/ 153 h 153"/>
                <a:gd name="T20" fmla="*/ 55 w 155"/>
                <a:gd name="T21" fmla="*/ 150 h 153"/>
                <a:gd name="T22" fmla="*/ 40 w 155"/>
                <a:gd name="T23" fmla="*/ 144 h 153"/>
                <a:gd name="T24" fmla="*/ 29 w 155"/>
                <a:gd name="T25" fmla="*/ 136 h 153"/>
                <a:gd name="T26" fmla="*/ 19 w 155"/>
                <a:gd name="T27" fmla="*/ 126 h 153"/>
                <a:gd name="T28" fmla="*/ 10 w 155"/>
                <a:gd name="T29" fmla="*/ 113 h 153"/>
                <a:gd name="T30" fmla="*/ 4 w 155"/>
                <a:gd name="T31" fmla="*/ 100 h 153"/>
                <a:gd name="T32" fmla="*/ 2 w 155"/>
                <a:gd name="T33" fmla="*/ 85 h 153"/>
                <a:gd name="T34" fmla="*/ 0 w 155"/>
                <a:gd name="T35" fmla="*/ 77 h 153"/>
                <a:gd name="T36" fmla="*/ 3 w 155"/>
                <a:gd name="T37" fmla="*/ 61 h 153"/>
                <a:gd name="T38" fmla="*/ 6 w 155"/>
                <a:gd name="T39" fmla="*/ 47 h 153"/>
                <a:gd name="T40" fmla="*/ 14 w 155"/>
                <a:gd name="T41" fmla="*/ 33 h 153"/>
                <a:gd name="T42" fmla="*/ 23 w 155"/>
                <a:gd name="T43" fmla="*/ 22 h 153"/>
                <a:gd name="T44" fmla="*/ 35 w 155"/>
                <a:gd name="T45" fmla="*/ 13 h 153"/>
                <a:gd name="T46" fmla="*/ 47 w 155"/>
                <a:gd name="T47" fmla="*/ 6 h 153"/>
                <a:gd name="T48" fmla="*/ 62 w 155"/>
                <a:gd name="T49" fmla="*/ 1 h 153"/>
                <a:gd name="T50" fmla="*/ 78 w 155"/>
                <a:gd name="T51" fmla="*/ 0 h 153"/>
                <a:gd name="T52" fmla="*/ 85 w 155"/>
                <a:gd name="T53" fmla="*/ 0 h 153"/>
                <a:gd name="T54" fmla="*/ 101 w 155"/>
                <a:gd name="T55" fmla="*/ 3 h 153"/>
                <a:gd name="T56" fmla="*/ 115 w 155"/>
                <a:gd name="T57" fmla="*/ 9 h 153"/>
                <a:gd name="T58" fmla="*/ 126 w 155"/>
                <a:gd name="T59" fmla="*/ 17 h 153"/>
                <a:gd name="T60" fmla="*/ 137 w 155"/>
                <a:gd name="T61" fmla="*/ 27 h 153"/>
                <a:gd name="T62" fmla="*/ 146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4" y="93"/>
                  </a:lnTo>
                  <a:lnTo>
                    <a:pt x="151" y="100"/>
                  </a:lnTo>
                  <a:lnTo>
                    <a:pt x="149" y="106"/>
                  </a:lnTo>
                  <a:lnTo>
                    <a:pt x="146" y="113"/>
                  </a:lnTo>
                  <a:lnTo>
                    <a:pt x="141" y="120"/>
                  </a:lnTo>
                  <a:lnTo>
                    <a:pt x="137" y="126"/>
                  </a:lnTo>
                  <a:lnTo>
                    <a:pt x="132" y="132"/>
                  </a:lnTo>
                  <a:lnTo>
                    <a:pt x="126" y="136"/>
                  </a:lnTo>
                  <a:lnTo>
                    <a:pt x="121"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5" y="141"/>
                  </a:lnTo>
                  <a:lnTo>
                    <a:pt x="29" y="136"/>
                  </a:lnTo>
                  <a:lnTo>
                    <a:pt x="23" y="132"/>
                  </a:lnTo>
                  <a:lnTo>
                    <a:pt x="19" y="126"/>
                  </a:lnTo>
                  <a:lnTo>
                    <a:pt x="14" y="120"/>
                  </a:lnTo>
                  <a:lnTo>
                    <a:pt x="10" y="113"/>
                  </a:lnTo>
                  <a:lnTo>
                    <a:pt x="6" y="106"/>
                  </a:lnTo>
                  <a:lnTo>
                    <a:pt x="4" y="100"/>
                  </a:lnTo>
                  <a:lnTo>
                    <a:pt x="3" y="93"/>
                  </a:lnTo>
                  <a:lnTo>
                    <a:pt x="2" y="85"/>
                  </a:lnTo>
                  <a:lnTo>
                    <a:pt x="0" y="77"/>
                  </a:lnTo>
                  <a:lnTo>
                    <a:pt x="0" y="77"/>
                  </a:lnTo>
                  <a:lnTo>
                    <a:pt x="2" y="69"/>
                  </a:lnTo>
                  <a:lnTo>
                    <a:pt x="3" y="61"/>
                  </a:lnTo>
                  <a:lnTo>
                    <a:pt x="4" y="54"/>
                  </a:lnTo>
                  <a:lnTo>
                    <a:pt x="6" y="47"/>
                  </a:lnTo>
                  <a:lnTo>
                    <a:pt x="10" y="40"/>
                  </a:lnTo>
                  <a:lnTo>
                    <a:pt x="14" y="33"/>
                  </a:lnTo>
                  <a:lnTo>
                    <a:pt x="19" y="27"/>
                  </a:lnTo>
                  <a:lnTo>
                    <a:pt x="23" y="22"/>
                  </a:lnTo>
                  <a:lnTo>
                    <a:pt x="29" y="17"/>
                  </a:lnTo>
                  <a:lnTo>
                    <a:pt x="35" y="13"/>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1" y="13"/>
                  </a:lnTo>
                  <a:lnTo>
                    <a:pt x="126" y="17"/>
                  </a:lnTo>
                  <a:lnTo>
                    <a:pt x="132" y="22"/>
                  </a:lnTo>
                  <a:lnTo>
                    <a:pt x="137" y="27"/>
                  </a:lnTo>
                  <a:lnTo>
                    <a:pt x="141" y="33"/>
                  </a:lnTo>
                  <a:lnTo>
                    <a:pt x="146" y="40"/>
                  </a:lnTo>
                  <a:lnTo>
                    <a:pt x="149" y="47"/>
                  </a:lnTo>
                  <a:lnTo>
                    <a:pt x="151" y="54"/>
                  </a:lnTo>
                  <a:lnTo>
                    <a:pt x="154"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7" name="Freeform 2260">
              <a:extLst>
                <a:ext uri="{FF2B5EF4-FFF2-40B4-BE49-F238E27FC236}">
                  <a16:creationId xmlns:a16="http://schemas.microsoft.com/office/drawing/2014/main" id="{0D665862-3734-4BA7-BD86-720964ABB54E}"/>
                </a:ext>
              </a:extLst>
            </p:cNvPr>
            <p:cNvSpPr>
              <a:spLocks/>
            </p:cNvSpPr>
            <p:nvPr/>
          </p:nvSpPr>
          <p:spPr bwMode="auto">
            <a:xfrm>
              <a:off x="3562351" y="4783138"/>
              <a:ext cx="49213" cy="47625"/>
            </a:xfrm>
            <a:custGeom>
              <a:avLst/>
              <a:gdLst>
                <a:gd name="T0" fmla="*/ 155 w 155"/>
                <a:gd name="T1" fmla="*/ 77 h 154"/>
                <a:gd name="T2" fmla="*/ 154 w 155"/>
                <a:gd name="T3" fmla="*/ 93 h 154"/>
                <a:gd name="T4" fmla="*/ 149 w 155"/>
                <a:gd name="T5" fmla="*/ 108 h 154"/>
                <a:gd name="T6" fmla="*/ 141 w 155"/>
                <a:gd name="T7" fmla="*/ 120 h 154"/>
                <a:gd name="T8" fmla="*/ 132 w 155"/>
                <a:gd name="T9" fmla="*/ 132 h 154"/>
                <a:gd name="T10" fmla="*/ 121 w 155"/>
                <a:gd name="T11" fmla="*/ 141 h 154"/>
                <a:gd name="T12" fmla="*/ 108 w 155"/>
                <a:gd name="T13" fmla="*/ 148 h 154"/>
                <a:gd name="T14" fmla="*/ 93 w 155"/>
                <a:gd name="T15" fmla="*/ 152 h 154"/>
                <a:gd name="T16" fmla="*/ 78 w 155"/>
                <a:gd name="T17" fmla="*/ 154 h 154"/>
                <a:gd name="T18" fmla="*/ 70 w 155"/>
                <a:gd name="T19" fmla="*/ 153 h 154"/>
                <a:gd name="T20" fmla="*/ 55 w 155"/>
                <a:gd name="T21" fmla="*/ 151 h 154"/>
                <a:gd name="T22" fmla="*/ 40 w 155"/>
                <a:gd name="T23" fmla="*/ 145 h 154"/>
                <a:gd name="T24" fmla="*/ 29 w 155"/>
                <a:gd name="T25" fmla="*/ 136 h 154"/>
                <a:gd name="T26" fmla="*/ 19 w 155"/>
                <a:gd name="T27" fmla="*/ 126 h 154"/>
                <a:gd name="T28" fmla="*/ 10 w 155"/>
                <a:gd name="T29" fmla="*/ 114 h 154"/>
                <a:gd name="T30" fmla="*/ 4 w 155"/>
                <a:gd name="T31" fmla="*/ 100 h 154"/>
                <a:gd name="T32" fmla="*/ 2 w 155"/>
                <a:gd name="T33" fmla="*/ 85 h 154"/>
                <a:gd name="T34" fmla="*/ 0 w 155"/>
                <a:gd name="T35" fmla="*/ 77 h 154"/>
                <a:gd name="T36" fmla="*/ 3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8 w 155"/>
                <a:gd name="T51" fmla="*/ 0 h 154"/>
                <a:gd name="T52" fmla="*/ 85 w 155"/>
                <a:gd name="T53" fmla="*/ 1 h 154"/>
                <a:gd name="T54" fmla="*/ 101 w 155"/>
                <a:gd name="T55" fmla="*/ 3 h 154"/>
                <a:gd name="T56" fmla="*/ 115 w 155"/>
                <a:gd name="T57" fmla="*/ 9 h 154"/>
                <a:gd name="T58" fmla="*/ 126 w 155"/>
                <a:gd name="T59" fmla="*/ 18 h 154"/>
                <a:gd name="T60" fmla="*/ 137 w 155"/>
                <a:gd name="T61" fmla="*/ 29 h 154"/>
                <a:gd name="T62" fmla="*/ 146 w 155"/>
                <a:gd name="T63" fmla="*/ 40 h 154"/>
                <a:gd name="T64" fmla="*/ 151 w 155"/>
                <a:gd name="T65" fmla="*/ 54 h 154"/>
                <a:gd name="T66" fmla="*/ 155 w 155"/>
                <a:gd name="T67" fmla="*/ 70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3"/>
                  </a:lnTo>
                  <a:lnTo>
                    <a:pt x="151" y="100"/>
                  </a:lnTo>
                  <a:lnTo>
                    <a:pt x="149" y="108"/>
                  </a:lnTo>
                  <a:lnTo>
                    <a:pt x="146" y="114"/>
                  </a:lnTo>
                  <a:lnTo>
                    <a:pt x="141" y="120"/>
                  </a:lnTo>
                  <a:lnTo>
                    <a:pt x="137" y="126"/>
                  </a:lnTo>
                  <a:lnTo>
                    <a:pt x="132" y="132"/>
                  </a:lnTo>
                  <a:lnTo>
                    <a:pt x="126" y="136"/>
                  </a:lnTo>
                  <a:lnTo>
                    <a:pt x="121" y="141"/>
                  </a:lnTo>
                  <a:lnTo>
                    <a:pt x="115" y="145"/>
                  </a:lnTo>
                  <a:lnTo>
                    <a:pt x="108" y="148"/>
                  </a:lnTo>
                  <a:lnTo>
                    <a:pt x="101" y="151"/>
                  </a:lnTo>
                  <a:lnTo>
                    <a:pt x="93" y="152"/>
                  </a:lnTo>
                  <a:lnTo>
                    <a:pt x="85" y="153"/>
                  </a:lnTo>
                  <a:lnTo>
                    <a:pt x="78" y="154"/>
                  </a:lnTo>
                  <a:lnTo>
                    <a:pt x="78" y="154"/>
                  </a:lnTo>
                  <a:lnTo>
                    <a:pt x="70" y="153"/>
                  </a:lnTo>
                  <a:lnTo>
                    <a:pt x="62" y="152"/>
                  </a:lnTo>
                  <a:lnTo>
                    <a:pt x="55" y="151"/>
                  </a:lnTo>
                  <a:lnTo>
                    <a:pt x="47" y="148"/>
                  </a:lnTo>
                  <a:lnTo>
                    <a:pt x="40" y="145"/>
                  </a:lnTo>
                  <a:lnTo>
                    <a:pt x="35" y="141"/>
                  </a:lnTo>
                  <a:lnTo>
                    <a:pt x="29" y="136"/>
                  </a:lnTo>
                  <a:lnTo>
                    <a:pt x="23" y="132"/>
                  </a:lnTo>
                  <a:lnTo>
                    <a:pt x="19" y="126"/>
                  </a:lnTo>
                  <a:lnTo>
                    <a:pt x="14" y="120"/>
                  </a:lnTo>
                  <a:lnTo>
                    <a:pt x="10" y="114"/>
                  </a:lnTo>
                  <a:lnTo>
                    <a:pt x="6" y="108"/>
                  </a:lnTo>
                  <a:lnTo>
                    <a:pt x="4" y="100"/>
                  </a:lnTo>
                  <a:lnTo>
                    <a:pt x="3" y="93"/>
                  </a:lnTo>
                  <a:lnTo>
                    <a:pt x="2" y="85"/>
                  </a:lnTo>
                  <a:lnTo>
                    <a:pt x="0" y="77"/>
                  </a:lnTo>
                  <a:lnTo>
                    <a:pt x="0" y="77"/>
                  </a:lnTo>
                  <a:lnTo>
                    <a:pt x="2" y="70"/>
                  </a:lnTo>
                  <a:lnTo>
                    <a:pt x="3" y="62"/>
                  </a:lnTo>
                  <a:lnTo>
                    <a:pt x="4" y="54"/>
                  </a:lnTo>
                  <a:lnTo>
                    <a:pt x="6" y="47"/>
                  </a:lnTo>
                  <a:lnTo>
                    <a:pt x="10" y="40"/>
                  </a:lnTo>
                  <a:lnTo>
                    <a:pt x="14" y="34"/>
                  </a:lnTo>
                  <a:lnTo>
                    <a:pt x="19" y="29"/>
                  </a:lnTo>
                  <a:lnTo>
                    <a:pt x="23" y="23"/>
                  </a:lnTo>
                  <a:lnTo>
                    <a:pt x="29" y="18"/>
                  </a:lnTo>
                  <a:lnTo>
                    <a:pt x="35" y="14"/>
                  </a:lnTo>
                  <a:lnTo>
                    <a:pt x="40" y="9"/>
                  </a:lnTo>
                  <a:lnTo>
                    <a:pt x="47" y="7"/>
                  </a:lnTo>
                  <a:lnTo>
                    <a:pt x="55" y="3"/>
                  </a:lnTo>
                  <a:lnTo>
                    <a:pt x="62" y="2"/>
                  </a:lnTo>
                  <a:lnTo>
                    <a:pt x="70" y="1"/>
                  </a:lnTo>
                  <a:lnTo>
                    <a:pt x="78" y="0"/>
                  </a:lnTo>
                  <a:lnTo>
                    <a:pt x="78" y="0"/>
                  </a:lnTo>
                  <a:lnTo>
                    <a:pt x="85" y="1"/>
                  </a:lnTo>
                  <a:lnTo>
                    <a:pt x="93" y="2"/>
                  </a:lnTo>
                  <a:lnTo>
                    <a:pt x="101" y="3"/>
                  </a:lnTo>
                  <a:lnTo>
                    <a:pt x="108" y="7"/>
                  </a:lnTo>
                  <a:lnTo>
                    <a:pt x="115" y="9"/>
                  </a:lnTo>
                  <a:lnTo>
                    <a:pt x="121" y="14"/>
                  </a:lnTo>
                  <a:lnTo>
                    <a:pt x="126" y="18"/>
                  </a:lnTo>
                  <a:lnTo>
                    <a:pt x="132" y="23"/>
                  </a:lnTo>
                  <a:lnTo>
                    <a:pt x="137" y="29"/>
                  </a:lnTo>
                  <a:lnTo>
                    <a:pt x="141" y="34"/>
                  </a:lnTo>
                  <a:lnTo>
                    <a:pt x="146" y="40"/>
                  </a:lnTo>
                  <a:lnTo>
                    <a:pt x="149" y="47"/>
                  </a:lnTo>
                  <a:lnTo>
                    <a:pt x="151" y="54"/>
                  </a:lnTo>
                  <a:lnTo>
                    <a:pt x="154" y="62"/>
                  </a:lnTo>
                  <a:lnTo>
                    <a:pt x="155"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8" name="Freeform 2261">
              <a:extLst>
                <a:ext uri="{FF2B5EF4-FFF2-40B4-BE49-F238E27FC236}">
                  <a16:creationId xmlns:a16="http://schemas.microsoft.com/office/drawing/2014/main" id="{C6AFD92D-323E-4B62-B4FB-4C56F0C5C72D}"/>
                </a:ext>
              </a:extLst>
            </p:cNvPr>
            <p:cNvSpPr>
              <a:spLocks/>
            </p:cNvSpPr>
            <p:nvPr/>
          </p:nvSpPr>
          <p:spPr bwMode="auto">
            <a:xfrm>
              <a:off x="3633788" y="4711701"/>
              <a:ext cx="49213" cy="49213"/>
            </a:xfrm>
            <a:custGeom>
              <a:avLst/>
              <a:gdLst>
                <a:gd name="T0" fmla="*/ 153 w 153"/>
                <a:gd name="T1" fmla="*/ 77 h 153"/>
                <a:gd name="T2" fmla="*/ 152 w 153"/>
                <a:gd name="T3" fmla="*/ 93 h 153"/>
                <a:gd name="T4" fmla="*/ 147 w 153"/>
                <a:gd name="T5" fmla="*/ 106 h 153"/>
                <a:gd name="T6" fmla="*/ 140 w 153"/>
                <a:gd name="T7" fmla="*/ 120 h 153"/>
                <a:gd name="T8" fmla="*/ 130 w 153"/>
                <a:gd name="T9" fmla="*/ 132 h 153"/>
                <a:gd name="T10" fmla="*/ 120 w 153"/>
                <a:gd name="T11" fmla="*/ 141 h 153"/>
                <a:gd name="T12" fmla="*/ 106 w 153"/>
                <a:gd name="T13" fmla="*/ 148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1 w 153"/>
                <a:gd name="T43" fmla="*/ 22 h 153"/>
                <a:gd name="T44" fmla="*/ 33 w 153"/>
                <a:gd name="T45" fmla="*/ 13 h 153"/>
                <a:gd name="T46" fmla="*/ 46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49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49" y="100"/>
                  </a:lnTo>
                  <a:lnTo>
                    <a:pt x="147" y="106"/>
                  </a:lnTo>
                  <a:lnTo>
                    <a:pt x="144" y="113"/>
                  </a:lnTo>
                  <a:lnTo>
                    <a:pt x="140" y="120"/>
                  </a:lnTo>
                  <a:lnTo>
                    <a:pt x="136" y="126"/>
                  </a:lnTo>
                  <a:lnTo>
                    <a:pt x="130" y="132"/>
                  </a:lnTo>
                  <a:lnTo>
                    <a:pt x="125" y="136"/>
                  </a:lnTo>
                  <a:lnTo>
                    <a:pt x="120" y="141"/>
                  </a:lnTo>
                  <a:lnTo>
                    <a:pt x="113" y="144"/>
                  </a:lnTo>
                  <a:lnTo>
                    <a:pt x="106" y="148"/>
                  </a:lnTo>
                  <a:lnTo>
                    <a:pt x="99" y="150"/>
                  </a:lnTo>
                  <a:lnTo>
                    <a:pt x="91" y="152"/>
                  </a:lnTo>
                  <a:lnTo>
                    <a:pt x="84" y="153"/>
                  </a:lnTo>
                  <a:lnTo>
                    <a:pt x="76" y="153"/>
                  </a:lnTo>
                  <a:lnTo>
                    <a:pt x="76" y="153"/>
                  </a:lnTo>
                  <a:lnTo>
                    <a:pt x="68" y="153"/>
                  </a:lnTo>
                  <a:lnTo>
                    <a:pt x="60" y="152"/>
                  </a:lnTo>
                  <a:lnTo>
                    <a:pt x="53" y="150"/>
                  </a:lnTo>
                  <a:lnTo>
                    <a:pt x="46"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3"/>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20" y="13"/>
                  </a:lnTo>
                  <a:lnTo>
                    <a:pt x="125" y="17"/>
                  </a:lnTo>
                  <a:lnTo>
                    <a:pt x="130" y="22"/>
                  </a:lnTo>
                  <a:lnTo>
                    <a:pt x="136" y="27"/>
                  </a:lnTo>
                  <a:lnTo>
                    <a:pt x="140" y="33"/>
                  </a:lnTo>
                  <a:lnTo>
                    <a:pt x="144" y="40"/>
                  </a:lnTo>
                  <a:lnTo>
                    <a:pt x="147" y="47"/>
                  </a:lnTo>
                  <a:lnTo>
                    <a:pt x="149"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9" name="Freeform 2262">
              <a:extLst>
                <a:ext uri="{FF2B5EF4-FFF2-40B4-BE49-F238E27FC236}">
                  <a16:creationId xmlns:a16="http://schemas.microsoft.com/office/drawing/2014/main" id="{CD730F94-3FDD-4272-ACC3-D4D38D2A23E4}"/>
                </a:ext>
              </a:extLst>
            </p:cNvPr>
            <p:cNvSpPr>
              <a:spLocks/>
            </p:cNvSpPr>
            <p:nvPr/>
          </p:nvSpPr>
          <p:spPr bwMode="auto">
            <a:xfrm>
              <a:off x="3633788" y="4783138"/>
              <a:ext cx="49213" cy="47625"/>
            </a:xfrm>
            <a:custGeom>
              <a:avLst/>
              <a:gdLst>
                <a:gd name="T0" fmla="*/ 153 w 153"/>
                <a:gd name="T1" fmla="*/ 77 h 154"/>
                <a:gd name="T2" fmla="*/ 152 w 153"/>
                <a:gd name="T3" fmla="*/ 93 h 154"/>
                <a:gd name="T4" fmla="*/ 147 w 153"/>
                <a:gd name="T5" fmla="*/ 108 h 154"/>
                <a:gd name="T6" fmla="*/ 140 w 153"/>
                <a:gd name="T7" fmla="*/ 120 h 154"/>
                <a:gd name="T8" fmla="*/ 130 w 153"/>
                <a:gd name="T9" fmla="*/ 132 h 154"/>
                <a:gd name="T10" fmla="*/ 120 w 153"/>
                <a:gd name="T11" fmla="*/ 141 h 154"/>
                <a:gd name="T12" fmla="*/ 106 w 153"/>
                <a:gd name="T13" fmla="*/ 148 h 154"/>
                <a:gd name="T14" fmla="*/ 91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6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5 w 153"/>
                <a:gd name="T59" fmla="*/ 18 h 154"/>
                <a:gd name="T60" fmla="*/ 136 w 153"/>
                <a:gd name="T61" fmla="*/ 29 h 154"/>
                <a:gd name="T62" fmla="*/ 144 w 153"/>
                <a:gd name="T63" fmla="*/ 40 h 154"/>
                <a:gd name="T64" fmla="*/ 149 w 153"/>
                <a:gd name="T65" fmla="*/ 54 h 154"/>
                <a:gd name="T66" fmla="*/ 153 w 153"/>
                <a:gd name="T67" fmla="*/ 70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49" y="100"/>
                  </a:lnTo>
                  <a:lnTo>
                    <a:pt x="147" y="108"/>
                  </a:lnTo>
                  <a:lnTo>
                    <a:pt x="144" y="114"/>
                  </a:lnTo>
                  <a:lnTo>
                    <a:pt x="140" y="120"/>
                  </a:lnTo>
                  <a:lnTo>
                    <a:pt x="136" y="126"/>
                  </a:lnTo>
                  <a:lnTo>
                    <a:pt x="130" y="132"/>
                  </a:lnTo>
                  <a:lnTo>
                    <a:pt x="125" y="136"/>
                  </a:lnTo>
                  <a:lnTo>
                    <a:pt x="120" y="141"/>
                  </a:lnTo>
                  <a:lnTo>
                    <a:pt x="113" y="145"/>
                  </a:lnTo>
                  <a:lnTo>
                    <a:pt x="106" y="148"/>
                  </a:lnTo>
                  <a:lnTo>
                    <a:pt x="99" y="151"/>
                  </a:lnTo>
                  <a:lnTo>
                    <a:pt x="91" y="152"/>
                  </a:lnTo>
                  <a:lnTo>
                    <a:pt x="84" y="153"/>
                  </a:lnTo>
                  <a:lnTo>
                    <a:pt x="76" y="154"/>
                  </a:lnTo>
                  <a:lnTo>
                    <a:pt x="76" y="154"/>
                  </a:lnTo>
                  <a:lnTo>
                    <a:pt x="68" y="153"/>
                  </a:lnTo>
                  <a:lnTo>
                    <a:pt x="60" y="152"/>
                  </a:lnTo>
                  <a:lnTo>
                    <a:pt x="53" y="151"/>
                  </a:lnTo>
                  <a:lnTo>
                    <a:pt x="46" y="148"/>
                  </a:lnTo>
                  <a:lnTo>
                    <a:pt x="40" y="145"/>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1" y="23"/>
                  </a:lnTo>
                  <a:lnTo>
                    <a:pt x="27" y="18"/>
                  </a:lnTo>
                  <a:lnTo>
                    <a:pt x="33" y="14"/>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20" y="14"/>
                  </a:lnTo>
                  <a:lnTo>
                    <a:pt x="125" y="18"/>
                  </a:lnTo>
                  <a:lnTo>
                    <a:pt x="130" y="23"/>
                  </a:lnTo>
                  <a:lnTo>
                    <a:pt x="136" y="29"/>
                  </a:lnTo>
                  <a:lnTo>
                    <a:pt x="140" y="34"/>
                  </a:lnTo>
                  <a:lnTo>
                    <a:pt x="144" y="40"/>
                  </a:lnTo>
                  <a:lnTo>
                    <a:pt x="147" y="47"/>
                  </a:lnTo>
                  <a:lnTo>
                    <a:pt x="149"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0" name="Freeform 2263">
              <a:extLst>
                <a:ext uri="{FF2B5EF4-FFF2-40B4-BE49-F238E27FC236}">
                  <a16:creationId xmlns:a16="http://schemas.microsoft.com/office/drawing/2014/main" id="{329568FD-1754-421E-8AE7-16212CA7CB51}"/>
                </a:ext>
              </a:extLst>
            </p:cNvPr>
            <p:cNvSpPr>
              <a:spLocks/>
            </p:cNvSpPr>
            <p:nvPr/>
          </p:nvSpPr>
          <p:spPr bwMode="auto">
            <a:xfrm>
              <a:off x="3703638" y="4711701"/>
              <a:ext cx="47625" cy="49213"/>
            </a:xfrm>
            <a:custGeom>
              <a:avLst/>
              <a:gdLst>
                <a:gd name="T0" fmla="*/ 153 w 153"/>
                <a:gd name="T1" fmla="*/ 77 h 153"/>
                <a:gd name="T2" fmla="*/ 152 w 153"/>
                <a:gd name="T3" fmla="*/ 93 h 153"/>
                <a:gd name="T4" fmla="*/ 148 w 153"/>
                <a:gd name="T5" fmla="*/ 106 h 153"/>
                <a:gd name="T6" fmla="*/ 141 w 153"/>
                <a:gd name="T7" fmla="*/ 120 h 153"/>
                <a:gd name="T8" fmla="*/ 132 w 153"/>
                <a:gd name="T9" fmla="*/ 132 h 153"/>
                <a:gd name="T10" fmla="*/ 120 w 153"/>
                <a:gd name="T11" fmla="*/ 141 h 153"/>
                <a:gd name="T12" fmla="*/ 107 w 153"/>
                <a:gd name="T13" fmla="*/ 148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4 w 153"/>
                <a:gd name="T31" fmla="*/ 100 h 153"/>
                <a:gd name="T32" fmla="*/ 0 w 153"/>
                <a:gd name="T33" fmla="*/ 85 h 153"/>
                <a:gd name="T34" fmla="*/ 0 w 153"/>
                <a:gd name="T35" fmla="*/ 77 h 153"/>
                <a:gd name="T36" fmla="*/ 1 w 153"/>
                <a:gd name="T37" fmla="*/ 61 h 153"/>
                <a:gd name="T38" fmla="*/ 6 w 153"/>
                <a:gd name="T39" fmla="*/ 47 h 153"/>
                <a:gd name="T40" fmla="*/ 13 w 153"/>
                <a:gd name="T41" fmla="*/ 33 h 153"/>
                <a:gd name="T42" fmla="*/ 22 w 153"/>
                <a:gd name="T43" fmla="*/ 22 h 153"/>
                <a:gd name="T44" fmla="*/ 33 w 153"/>
                <a:gd name="T45" fmla="*/ 13 h 153"/>
                <a:gd name="T46" fmla="*/ 47 w 153"/>
                <a:gd name="T47" fmla="*/ 6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3"/>
                  </a:lnTo>
                  <a:lnTo>
                    <a:pt x="40" y="9"/>
                  </a:lnTo>
                  <a:lnTo>
                    <a:pt x="47" y="6"/>
                  </a:lnTo>
                  <a:lnTo>
                    <a:pt x="54" y="3"/>
                  </a:lnTo>
                  <a:lnTo>
                    <a:pt x="61" y="1"/>
                  </a:lnTo>
                  <a:lnTo>
                    <a:pt x="69" y="0"/>
                  </a:lnTo>
                  <a:lnTo>
                    <a:pt x="77" y="0"/>
                  </a:lnTo>
                  <a:lnTo>
                    <a:pt x="77" y="0"/>
                  </a:lnTo>
                  <a:lnTo>
                    <a:pt x="85" y="0"/>
                  </a:lnTo>
                  <a:lnTo>
                    <a:pt x="93" y="1"/>
                  </a:lnTo>
                  <a:lnTo>
                    <a:pt x="100" y="3"/>
                  </a:lnTo>
                  <a:lnTo>
                    <a:pt x="107" y="6"/>
                  </a:lnTo>
                  <a:lnTo>
                    <a:pt x="113" y="9"/>
                  </a:lnTo>
                  <a:lnTo>
                    <a:pt x="120" y="13"/>
                  </a:lnTo>
                  <a:lnTo>
                    <a:pt x="126" y="17"/>
                  </a:lnTo>
                  <a:lnTo>
                    <a:pt x="132" y="22"/>
                  </a:lnTo>
                  <a:lnTo>
                    <a:pt x="136" y="27"/>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1" name="Freeform 2264">
              <a:extLst>
                <a:ext uri="{FF2B5EF4-FFF2-40B4-BE49-F238E27FC236}">
                  <a16:creationId xmlns:a16="http://schemas.microsoft.com/office/drawing/2014/main" id="{11351FF2-FDCA-4DBC-B70E-F5A5105081B7}"/>
                </a:ext>
              </a:extLst>
            </p:cNvPr>
            <p:cNvSpPr>
              <a:spLocks/>
            </p:cNvSpPr>
            <p:nvPr/>
          </p:nvSpPr>
          <p:spPr bwMode="auto">
            <a:xfrm>
              <a:off x="3703638" y="4783138"/>
              <a:ext cx="47625" cy="47625"/>
            </a:xfrm>
            <a:custGeom>
              <a:avLst/>
              <a:gdLst>
                <a:gd name="T0" fmla="*/ 153 w 153"/>
                <a:gd name="T1" fmla="*/ 77 h 154"/>
                <a:gd name="T2" fmla="*/ 152 w 153"/>
                <a:gd name="T3" fmla="*/ 93 h 154"/>
                <a:gd name="T4" fmla="*/ 148 w 153"/>
                <a:gd name="T5" fmla="*/ 108 h 154"/>
                <a:gd name="T6" fmla="*/ 141 w 153"/>
                <a:gd name="T7" fmla="*/ 120 h 154"/>
                <a:gd name="T8" fmla="*/ 132 w 153"/>
                <a:gd name="T9" fmla="*/ 132 h 154"/>
                <a:gd name="T10" fmla="*/ 120 w 153"/>
                <a:gd name="T11" fmla="*/ 141 h 154"/>
                <a:gd name="T12" fmla="*/ 107 w 153"/>
                <a:gd name="T13" fmla="*/ 148 h 154"/>
                <a:gd name="T14" fmla="*/ 93 w 153"/>
                <a:gd name="T15" fmla="*/ 152 h 154"/>
                <a:gd name="T16" fmla="*/ 77 w 153"/>
                <a:gd name="T17" fmla="*/ 154 h 154"/>
                <a:gd name="T18" fmla="*/ 69 w 153"/>
                <a:gd name="T19" fmla="*/ 153 h 154"/>
                <a:gd name="T20" fmla="*/ 54 w 153"/>
                <a:gd name="T21" fmla="*/ 151 h 154"/>
                <a:gd name="T22" fmla="*/ 40 w 153"/>
                <a:gd name="T23" fmla="*/ 145 h 154"/>
                <a:gd name="T24" fmla="*/ 28 w 153"/>
                <a:gd name="T25" fmla="*/ 136 h 154"/>
                <a:gd name="T26" fmla="*/ 17 w 153"/>
                <a:gd name="T27" fmla="*/ 126 h 154"/>
                <a:gd name="T28" fmla="*/ 9 w 153"/>
                <a:gd name="T29" fmla="*/ 114 h 154"/>
                <a:gd name="T30" fmla="*/ 4 w 153"/>
                <a:gd name="T31" fmla="*/ 100 h 154"/>
                <a:gd name="T32" fmla="*/ 0 w 153"/>
                <a:gd name="T33" fmla="*/ 85 h 154"/>
                <a:gd name="T34" fmla="*/ 0 w 153"/>
                <a:gd name="T35" fmla="*/ 77 h 154"/>
                <a:gd name="T36" fmla="*/ 1 w 153"/>
                <a:gd name="T37" fmla="*/ 62 h 154"/>
                <a:gd name="T38" fmla="*/ 6 w 153"/>
                <a:gd name="T39" fmla="*/ 47 h 154"/>
                <a:gd name="T40" fmla="*/ 13 w 153"/>
                <a:gd name="T41" fmla="*/ 34 h 154"/>
                <a:gd name="T42" fmla="*/ 22 w 153"/>
                <a:gd name="T43" fmla="*/ 23 h 154"/>
                <a:gd name="T44" fmla="*/ 33 w 153"/>
                <a:gd name="T45" fmla="*/ 14 h 154"/>
                <a:gd name="T46" fmla="*/ 47 w 153"/>
                <a:gd name="T47" fmla="*/ 7 h 154"/>
                <a:gd name="T48" fmla="*/ 61 w 153"/>
                <a:gd name="T49" fmla="*/ 2 h 154"/>
                <a:gd name="T50" fmla="*/ 77 w 153"/>
                <a:gd name="T51" fmla="*/ 0 h 154"/>
                <a:gd name="T52" fmla="*/ 85 w 153"/>
                <a:gd name="T53" fmla="*/ 1 h 154"/>
                <a:gd name="T54" fmla="*/ 100 w 153"/>
                <a:gd name="T55" fmla="*/ 3 h 154"/>
                <a:gd name="T56" fmla="*/ 113 w 153"/>
                <a:gd name="T57" fmla="*/ 9 h 154"/>
                <a:gd name="T58" fmla="*/ 126 w 153"/>
                <a:gd name="T59" fmla="*/ 18 h 154"/>
                <a:gd name="T60" fmla="*/ 136 w 153"/>
                <a:gd name="T61" fmla="*/ 29 h 154"/>
                <a:gd name="T62" fmla="*/ 144 w 153"/>
                <a:gd name="T63" fmla="*/ 40 h 154"/>
                <a:gd name="T64" fmla="*/ 150 w 153"/>
                <a:gd name="T65" fmla="*/ 54 h 154"/>
                <a:gd name="T66" fmla="*/ 153 w 153"/>
                <a:gd name="T67" fmla="*/ 70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8" y="108"/>
                  </a:lnTo>
                  <a:lnTo>
                    <a:pt x="144" y="114"/>
                  </a:lnTo>
                  <a:lnTo>
                    <a:pt x="141" y="120"/>
                  </a:lnTo>
                  <a:lnTo>
                    <a:pt x="136" y="126"/>
                  </a:lnTo>
                  <a:lnTo>
                    <a:pt x="132" y="132"/>
                  </a:lnTo>
                  <a:lnTo>
                    <a:pt x="126" y="136"/>
                  </a:lnTo>
                  <a:lnTo>
                    <a:pt x="120" y="141"/>
                  </a:lnTo>
                  <a:lnTo>
                    <a:pt x="113" y="145"/>
                  </a:lnTo>
                  <a:lnTo>
                    <a:pt x="107" y="148"/>
                  </a:lnTo>
                  <a:lnTo>
                    <a:pt x="100" y="151"/>
                  </a:lnTo>
                  <a:lnTo>
                    <a:pt x="93" y="152"/>
                  </a:lnTo>
                  <a:lnTo>
                    <a:pt x="85" y="153"/>
                  </a:lnTo>
                  <a:lnTo>
                    <a:pt x="77" y="154"/>
                  </a:lnTo>
                  <a:lnTo>
                    <a:pt x="77" y="154"/>
                  </a:lnTo>
                  <a:lnTo>
                    <a:pt x="69" y="153"/>
                  </a:lnTo>
                  <a:lnTo>
                    <a:pt x="61" y="152"/>
                  </a:lnTo>
                  <a:lnTo>
                    <a:pt x="54" y="151"/>
                  </a:lnTo>
                  <a:lnTo>
                    <a:pt x="47" y="148"/>
                  </a:lnTo>
                  <a:lnTo>
                    <a:pt x="40" y="145"/>
                  </a:lnTo>
                  <a:lnTo>
                    <a:pt x="33" y="141"/>
                  </a:lnTo>
                  <a:lnTo>
                    <a:pt x="28" y="136"/>
                  </a:lnTo>
                  <a:lnTo>
                    <a:pt x="22" y="132"/>
                  </a:lnTo>
                  <a:lnTo>
                    <a:pt x="17" y="126"/>
                  </a:lnTo>
                  <a:lnTo>
                    <a:pt x="13" y="120"/>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4"/>
                  </a:lnTo>
                  <a:lnTo>
                    <a:pt x="17" y="29"/>
                  </a:lnTo>
                  <a:lnTo>
                    <a:pt x="22" y="23"/>
                  </a:lnTo>
                  <a:lnTo>
                    <a:pt x="28" y="18"/>
                  </a:lnTo>
                  <a:lnTo>
                    <a:pt x="33" y="14"/>
                  </a:lnTo>
                  <a:lnTo>
                    <a:pt x="40" y="9"/>
                  </a:lnTo>
                  <a:lnTo>
                    <a:pt x="47" y="7"/>
                  </a:lnTo>
                  <a:lnTo>
                    <a:pt x="54" y="3"/>
                  </a:lnTo>
                  <a:lnTo>
                    <a:pt x="61"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9"/>
                  </a:lnTo>
                  <a:lnTo>
                    <a:pt x="141" y="34"/>
                  </a:lnTo>
                  <a:lnTo>
                    <a:pt x="144" y="40"/>
                  </a:lnTo>
                  <a:lnTo>
                    <a:pt x="148"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2" name="Freeform 2265">
              <a:extLst>
                <a:ext uri="{FF2B5EF4-FFF2-40B4-BE49-F238E27FC236}">
                  <a16:creationId xmlns:a16="http://schemas.microsoft.com/office/drawing/2014/main" id="{26943691-70EF-4456-9ACE-2B094BCD624A}"/>
                </a:ext>
              </a:extLst>
            </p:cNvPr>
            <p:cNvSpPr>
              <a:spLocks/>
            </p:cNvSpPr>
            <p:nvPr/>
          </p:nvSpPr>
          <p:spPr bwMode="auto">
            <a:xfrm>
              <a:off x="3074988" y="4291013"/>
              <a:ext cx="47625"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2 h 155"/>
                <a:gd name="T12" fmla="*/ 107 w 154"/>
                <a:gd name="T13" fmla="*/ 149 h 155"/>
                <a:gd name="T14" fmla="*/ 93 w 154"/>
                <a:gd name="T15" fmla="*/ 153 h 155"/>
                <a:gd name="T16" fmla="*/ 77 w 154"/>
                <a:gd name="T17" fmla="*/ 155 h 155"/>
                <a:gd name="T18" fmla="*/ 69 w 154"/>
                <a:gd name="T19" fmla="*/ 155 h 155"/>
                <a:gd name="T20" fmla="*/ 54 w 154"/>
                <a:gd name="T21" fmla="*/ 151 h 155"/>
                <a:gd name="T22" fmla="*/ 40 w 154"/>
                <a:gd name="T23" fmla="*/ 145 h 155"/>
                <a:gd name="T24" fmla="*/ 28 w 154"/>
                <a:gd name="T25" fmla="*/ 137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4 h 155"/>
                <a:gd name="T42" fmla="*/ 23 w 154"/>
                <a:gd name="T43" fmla="*/ 23 h 155"/>
                <a:gd name="T44" fmla="*/ 35 w 154"/>
                <a:gd name="T45" fmla="*/ 14 h 155"/>
                <a:gd name="T46" fmla="*/ 47 w 154"/>
                <a:gd name="T47" fmla="*/ 7 h 155"/>
                <a:gd name="T48" fmla="*/ 62 w 154"/>
                <a:gd name="T49" fmla="*/ 2 h 155"/>
                <a:gd name="T50" fmla="*/ 77 w 154"/>
                <a:gd name="T51" fmla="*/ 0 h 155"/>
                <a:gd name="T52" fmla="*/ 85 w 154"/>
                <a:gd name="T53" fmla="*/ 1 h 155"/>
                <a:gd name="T54" fmla="*/ 100 w 154"/>
                <a:gd name="T55" fmla="*/ 4 h 155"/>
                <a:gd name="T56" fmla="*/ 113 w 154"/>
                <a:gd name="T57" fmla="*/ 10 h 155"/>
                <a:gd name="T58" fmla="*/ 126 w 154"/>
                <a:gd name="T59" fmla="*/ 18 h 155"/>
                <a:gd name="T60" fmla="*/ 136 w 154"/>
                <a:gd name="T61" fmla="*/ 29 h 155"/>
                <a:gd name="T62" fmla="*/ 144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0" y="101"/>
                  </a:lnTo>
                  <a:lnTo>
                    <a:pt x="148" y="108"/>
                  </a:lnTo>
                  <a:lnTo>
                    <a:pt x="144" y="115"/>
                  </a:lnTo>
                  <a:lnTo>
                    <a:pt x="141" y="120"/>
                  </a:lnTo>
                  <a:lnTo>
                    <a:pt x="136" y="126"/>
                  </a:lnTo>
                  <a:lnTo>
                    <a:pt x="132" y="132"/>
                  </a:lnTo>
                  <a:lnTo>
                    <a:pt x="126" y="137"/>
                  </a:lnTo>
                  <a:lnTo>
                    <a:pt x="120" y="142"/>
                  </a:lnTo>
                  <a:lnTo>
                    <a:pt x="113"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2"/>
                  </a:lnTo>
                  <a:lnTo>
                    <a:pt x="28" y="137"/>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4"/>
                  </a:lnTo>
                  <a:lnTo>
                    <a:pt x="17" y="29"/>
                  </a:lnTo>
                  <a:lnTo>
                    <a:pt x="23" y="23"/>
                  </a:lnTo>
                  <a:lnTo>
                    <a:pt x="28" y="18"/>
                  </a:lnTo>
                  <a:lnTo>
                    <a:pt x="35" y="14"/>
                  </a:lnTo>
                  <a:lnTo>
                    <a:pt x="40" y="10"/>
                  </a:lnTo>
                  <a:lnTo>
                    <a:pt x="47" y="7"/>
                  </a:lnTo>
                  <a:lnTo>
                    <a:pt x="54" y="4"/>
                  </a:lnTo>
                  <a:lnTo>
                    <a:pt x="62" y="2"/>
                  </a:lnTo>
                  <a:lnTo>
                    <a:pt x="69" y="1"/>
                  </a:lnTo>
                  <a:lnTo>
                    <a:pt x="77" y="0"/>
                  </a:lnTo>
                  <a:lnTo>
                    <a:pt x="77" y="0"/>
                  </a:lnTo>
                  <a:lnTo>
                    <a:pt x="85" y="1"/>
                  </a:lnTo>
                  <a:lnTo>
                    <a:pt x="93" y="2"/>
                  </a:lnTo>
                  <a:lnTo>
                    <a:pt x="100" y="4"/>
                  </a:lnTo>
                  <a:lnTo>
                    <a:pt x="107" y="7"/>
                  </a:lnTo>
                  <a:lnTo>
                    <a:pt x="113" y="10"/>
                  </a:lnTo>
                  <a:lnTo>
                    <a:pt x="120" y="14"/>
                  </a:lnTo>
                  <a:lnTo>
                    <a:pt x="126" y="18"/>
                  </a:lnTo>
                  <a:lnTo>
                    <a:pt x="132" y="23"/>
                  </a:lnTo>
                  <a:lnTo>
                    <a:pt x="136" y="29"/>
                  </a:lnTo>
                  <a:lnTo>
                    <a:pt x="141" y="34"/>
                  </a:lnTo>
                  <a:lnTo>
                    <a:pt x="144" y="41"/>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3" name="Freeform 2266">
              <a:extLst>
                <a:ext uri="{FF2B5EF4-FFF2-40B4-BE49-F238E27FC236}">
                  <a16:creationId xmlns:a16="http://schemas.microsoft.com/office/drawing/2014/main" id="{F1E21590-EECC-40A4-8ADA-53553C727F92}"/>
                </a:ext>
              </a:extLst>
            </p:cNvPr>
            <p:cNvSpPr>
              <a:spLocks/>
            </p:cNvSpPr>
            <p:nvPr/>
          </p:nvSpPr>
          <p:spPr bwMode="auto">
            <a:xfrm>
              <a:off x="3074988" y="4362451"/>
              <a:ext cx="47625" cy="49213"/>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2 h 154"/>
                <a:gd name="T10" fmla="*/ 120 w 154"/>
                <a:gd name="T11" fmla="*/ 141 h 154"/>
                <a:gd name="T12" fmla="*/ 107 w 154"/>
                <a:gd name="T13" fmla="*/ 148 h 154"/>
                <a:gd name="T14" fmla="*/ 93 w 154"/>
                <a:gd name="T15" fmla="*/ 152 h 154"/>
                <a:gd name="T16" fmla="*/ 77 w 154"/>
                <a:gd name="T17" fmla="*/ 154 h 154"/>
                <a:gd name="T18" fmla="*/ 69 w 154"/>
                <a:gd name="T19" fmla="*/ 154 h 154"/>
                <a:gd name="T20" fmla="*/ 54 w 154"/>
                <a:gd name="T21" fmla="*/ 150 h 154"/>
                <a:gd name="T22" fmla="*/ 40 w 154"/>
                <a:gd name="T23" fmla="*/ 144 h 154"/>
                <a:gd name="T24" fmla="*/ 28 w 154"/>
                <a:gd name="T25" fmla="*/ 136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5 h 154"/>
                <a:gd name="T42" fmla="*/ 23 w 154"/>
                <a:gd name="T43" fmla="*/ 23 h 154"/>
                <a:gd name="T44" fmla="*/ 35 w 154"/>
                <a:gd name="T45" fmla="*/ 13 h 154"/>
                <a:gd name="T46" fmla="*/ 47 w 154"/>
                <a:gd name="T47" fmla="*/ 6 h 154"/>
                <a:gd name="T48" fmla="*/ 62 w 154"/>
                <a:gd name="T49" fmla="*/ 1 h 154"/>
                <a:gd name="T50" fmla="*/ 77 w 154"/>
                <a:gd name="T51" fmla="*/ 0 h 154"/>
                <a:gd name="T52" fmla="*/ 85 w 154"/>
                <a:gd name="T53" fmla="*/ 0 h 154"/>
                <a:gd name="T54" fmla="*/ 100 w 154"/>
                <a:gd name="T55" fmla="*/ 4 h 154"/>
                <a:gd name="T56" fmla="*/ 113 w 154"/>
                <a:gd name="T57" fmla="*/ 9 h 154"/>
                <a:gd name="T58" fmla="*/ 126 w 154"/>
                <a:gd name="T59" fmla="*/ 17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0"/>
                  </a:lnTo>
                  <a:lnTo>
                    <a:pt x="136" y="126"/>
                  </a:lnTo>
                  <a:lnTo>
                    <a:pt x="132" y="132"/>
                  </a:lnTo>
                  <a:lnTo>
                    <a:pt x="126" y="136"/>
                  </a:lnTo>
                  <a:lnTo>
                    <a:pt x="120" y="141"/>
                  </a:lnTo>
                  <a:lnTo>
                    <a:pt x="113"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8" y="136"/>
                  </a:lnTo>
                  <a:lnTo>
                    <a:pt x="23"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4" name="Freeform 2267">
              <a:extLst>
                <a:ext uri="{FF2B5EF4-FFF2-40B4-BE49-F238E27FC236}">
                  <a16:creationId xmlns:a16="http://schemas.microsoft.com/office/drawing/2014/main" id="{1CE0102A-B7F4-445D-88B6-165EDC403B1D}"/>
                </a:ext>
              </a:extLst>
            </p:cNvPr>
            <p:cNvSpPr>
              <a:spLocks/>
            </p:cNvSpPr>
            <p:nvPr/>
          </p:nvSpPr>
          <p:spPr bwMode="auto">
            <a:xfrm>
              <a:off x="3143251" y="4291013"/>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2 h 155"/>
                <a:gd name="T12" fmla="*/ 106 w 154"/>
                <a:gd name="T13" fmla="*/ 149 h 155"/>
                <a:gd name="T14" fmla="*/ 92 w 154"/>
                <a:gd name="T15" fmla="*/ 153 h 155"/>
                <a:gd name="T16" fmla="*/ 76 w 154"/>
                <a:gd name="T17" fmla="*/ 155 h 155"/>
                <a:gd name="T18" fmla="*/ 68 w 154"/>
                <a:gd name="T19" fmla="*/ 155 h 155"/>
                <a:gd name="T20" fmla="*/ 54 w 154"/>
                <a:gd name="T21" fmla="*/ 151 h 155"/>
                <a:gd name="T22" fmla="*/ 40 w 154"/>
                <a:gd name="T23" fmla="*/ 145 h 155"/>
                <a:gd name="T24" fmla="*/ 27 w 154"/>
                <a:gd name="T25" fmla="*/ 137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5 w 154"/>
                <a:gd name="T39" fmla="*/ 47 h 155"/>
                <a:gd name="T40" fmla="*/ 12 w 154"/>
                <a:gd name="T41" fmla="*/ 34 h 155"/>
                <a:gd name="T42" fmla="*/ 23 w 154"/>
                <a:gd name="T43" fmla="*/ 23 h 155"/>
                <a:gd name="T44" fmla="*/ 34 w 154"/>
                <a:gd name="T45" fmla="*/ 14 h 155"/>
                <a:gd name="T46" fmla="*/ 47 w 154"/>
                <a:gd name="T47" fmla="*/ 7 h 155"/>
                <a:gd name="T48" fmla="*/ 62 w 154"/>
                <a:gd name="T49" fmla="*/ 2 h 155"/>
                <a:gd name="T50" fmla="*/ 76 w 154"/>
                <a:gd name="T51" fmla="*/ 0 h 155"/>
                <a:gd name="T52" fmla="*/ 84 w 154"/>
                <a:gd name="T53" fmla="*/ 1 h 155"/>
                <a:gd name="T54" fmla="*/ 99 w 154"/>
                <a:gd name="T55" fmla="*/ 4 h 155"/>
                <a:gd name="T56" fmla="*/ 113 w 154"/>
                <a:gd name="T57" fmla="*/ 10 h 155"/>
                <a:gd name="T58" fmla="*/ 126 w 154"/>
                <a:gd name="T59" fmla="*/ 18 h 155"/>
                <a:gd name="T60" fmla="*/ 136 w 154"/>
                <a:gd name="T61" fmla="*/ 29 h 155"/>
                <a:gd name="T62" fmla="*/ 144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4" y="115"/>
                  </a:lnTo>
                  <a:lnTo>
                    <a:pt x="141" y="120"/>
                  </a:lnTo>
                  <a:lnTo>
                    <a:pt x="136" y="126"/>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2" y="153"/>
                  </a:lnTo>
                  <a:lnTo>
                    <a:pt x="54" y="151"/>
                  </a:lnTo>
                  <a:lnTo>
                    <a:pt x="47" y="149"/>
                  </a:lnTo>
                  <a:lnTo>
                    <a:pt x="40" y="145"/>
                  </a:lnTo>
                  <a:lnTo>
                    <a:pt x="34" y="142"/>
                  </a:lnTo>
                  <a:lnTo>
                    <a:pt x="27" y="137"/>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3" y="23"/>
                  </a:lnTo>
                  <a:lnTo>
                    <a:pt x="27" y="18"/>
                  </a:lnTo>
                  <a:lnTo>
                    <a:pt x="34" y="14"/>
                  </a:lnTo>
                  <a:lnTo>
                    <a:pt x="40" y="10"/>
                  </a:lnTo>
                  <a:lnTo>
                    <a:pt x="47" y="7"/>
                  </a:lnTo>
                  <a:lnTo>
                    <a:pt x="54" y="4"/>
                  </a:lnTo>
                  <a:lnTo>
                    <a:pt x="62"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1" y="34"/>
                  </a:lnTo>
                  <a:lnTo>
                    <a:pt x="144" y="41"/>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5" name="Freeform 2268">
              <a:extLst>
                <a:ext uri="{FF2B5EF4-FFF2-40B4-BE49-F238E27FC236}">
                  <a16:creationId xmlns:a16="http://schemas.microsoft.com/office/drawing/2014/main" id="{FA6C6ED8-573A-4659-861E-2CD20A1C9C94}"/>
                </a:ext>
              </a:extLst>
            </p:cNvPr>
            <p:cNvSpPr>
              <a:spLocks/>
            </p:cNvSpPr>
            <p:nvPr/>
          </p:nvSpPr>
          <p:spPr bwMode="auto">
            <a:xfrm>
              <a:off x="3143251" y="4362451"/>
              <a:ext cx="49213" cy="49213"/>
            </a:xfrm>
            <a:custGeom>
              <a:avLst/>
              <a:gdLst>
                <a:gd name="T0" fmla="*/ 154 w 154"/>
                <a:gd name="T1" fmla="*/ 77 h 154"/>
                <a:gd name="T2" fmla="*/ 152 w 154"/>
                <a:gd name="T3" fmla="*/ 93 h 154"/>
                <a:gd name="T4" fmla="*/ 147 w 154"/>
                <a:gd name="T5" fmla="*/ 107 h 154"/>
                <a:gd name="T6" fmla="*/ 141 w 154"/>
                <a:gd name="T7" fmla="*/ 120 h 154"/>
                <a:gd name="T8" fmla="*/ 131 w 154"/>
                <a:gd name="T9" fmla="*/ 132 h 154"/>
                <a:gd name="T10" fmla="*/ 120 w 154"/>
                <a:gd name="T11" fmla="*/ 141 h 154"/>
                <a:gd name="T12" fmla="*/ 106 w 154"/>
                <a:gd name="T13" fmla="*/ 148 h 154"/>
                <a:gd name="T14" fmla="*/ 92 w 154"/>
                <a:gd name="T15" fmla="*/ 152 h 154"/>
                <a:gd name="T16" fmla="*/ 76 w 154"/>
                <a:gd name="T17" fmla="*/ 154 h 154"/>
                <a:gd name="T18" fmla="*/ 68 w 154"/>
                <a:gd name="T19" fmla="*/ 154 h 154"/>
                <a:gd name="T20" fmla="*/ 54 w 154"/>
                <a:gd name="T21" fmla="*/ 150 h 154"/>
                <a:gd name="T22" fmla="*/ 40 w 154"/>
                <a:gd name="T23" fmla="*/ 144 h 154"/>
                <a:gd name="T24" fmla="*/ 27 w 154"/>
                <a:gd name="T25" fmla="*/ 136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5 w 154"/>
                <a:gd name="T39" fmla="*/ 47 h 154"/>
                <a:gd name="T40" fmla="*/ 12 w 154"/>
                <a:gd name="T41" fmla="*/ 35 h 154"/>
                <a:gd name="T42" fmla="*/ 23 w 154"/>
                <a:gd name="T43" fmla="*/ 23 h 154"/>
                <a:gd name="T44" fmla="*/ 34 w 154"/>
                <a:gd name="T45" fmla="*/ 13 h 154"/>
                <a:gd name="T46" fmla="*/ 47 w 154"/>
                <a:gd name="T47" fmla="*/ 6 h 154"/>
                <a:gd name="T48" fmla="*/ 62 w 154"/>
                <a:gd name="T49" fmla="*/ 1 h 154"/>
                <a:gd name="T50" fmla="*/ 76 w 154"/>
                <a:gd name="T51" fmla="*/ 0 h 154"/>
                <a:gd name="T52" fmla="*/ 84 w 154"/>
                <a:gd name="T53" fmla="*/ 0 h 154"/>
                <a:gd name="T54" fmla="*/ 99 w 154"/>
                <a:gd name="T55" fmla="*/ 4 h 154"/>
                <a:gd name="T56" fmla="*/ 113 w 154"/>
                <a:gd name="T57" fmla="*/ 9 h 154"/>
                <a:gd name="T58" fmla="*/ 126 w 154"/>
                <a:gd name="T59" fmla="*/ 17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2" y="152"/>
                  </a:lnTo>
                  <a:lnTo>
                    <a:pt x="54" y="150"/>
                  </a:lnTo>
                  <a:lnTo>
                    <a:pt x="47" y="148"/>
                  </a:lnTo>
                  <a:lnTo>
                    <a:pt x="40" y="144"/>
                  </a:lnTo>
                  <a:lnTo>
                    <a:pt x="34" y="141"/>
                  </a:lnTo>
                  <a:lnTo>
                    <a:pt x="27" y="136"/>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7"/>
                  </a:lnTo>
                  <a:lnTo>
                    <a:pt x="34"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1" y="35"/>
                  </a:lnTo>
                  <a:lnTo>
                    <a:pt x="144"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6" name="Freeform 2269">
              <a:extLst>
                <a:ext uri="{FF2B5EF4-FFF2-40B4-BE49-F238E27FC236}">
                  <a16:creationId xmlns:a16="http://schemas.microsoft.com/office/drawing/2014/main" id="{0DAFBF33-D314-471A-9641-3ED35F6E381B}"/>
                </a:ext>
              </a:extLst>
            </p:cNvPr>
            <p:cNvSpPr>
              <a:spLocks/>
            </p:cNvSpPr>
            <p:nvPr/>
          </p:nvSpPr>
          <p:spPr bwMode="auto">
            <a:xfrm>
              <a:off x="3214688" y="4291013"/>
              <a:ext cx="47625" cy="49213"/>
            </a:xfrm>
            <a:custGeom>
              <a:avLst/>
              <a:gdLst>
                <a:gd name="T0" fmla="*/ 153 w 153"/>
                <a:gd name="T1" fmla="*/ 78 h 155"/>
                <a:gd name="T2" fmla="*/ 152 w 153"/>
                <a:gd name="T3" fmla="*/ 93 h 155"/>
                <a:gd name="T4" fmla="*/ 147 w 153"/>
                <a:gd name="T5" fmla="*/ 108 h 155"/>
                <a:gd name="T6" fmla="*/ 140 w 153"/>
                <a:gd name="T7" fmla="*/ 120 h 155"/>
                <a:gd name="T8" fmla="*/ 131 w 153"/>
                <a:gd name="T9" fmla="*/ 132 h 155"/>
                <a:gd name="T10" fmla="*/ 120 w 153"/>
                <a:gd name="T11" fmla="*/ 142 h 155"/>
                <a:gd name="T12" fmla="*/ 106 w 153"/>
                <a:gd name="T13" fmla="*/ 149 h 155"/>
                <a:gd name="T14" fmla="*/ 92 w 153"/>
                <a:gd name="T15" fmla="*/ 153 h 155"/>
                <a:gd name="T16" fmla="*/ 76 w 153"/>
                <a:gd name="T17" fmla="*/ 155 h 155"/>
                <a:gd name="T18" fmla="*/ 68 w 153"/>
                <a:gd name="T19" fmla="*/ 155 h 155"/>
                <a:gd name="T20" fmla="*/ 53 w 153"/>
                <a:gd name="T21" fmla="*/ 151 h 155"/>
                <a:gd name="T22" fmla="*/ 40 w 153"/>
                <a:gd name="T23" fmla="*/ 145 h 155"/>
                <a:gd name="T24" fmla="*/ 27 w 153"/>
                <a:gd name="T25" fmla="*/ 137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4 h 155"/>
                <a:gd name="T42" fmla="*/ 21 w 153"/>
                <a:gd name="T43" fmla="*/ 23 h 155"/>
                <a:gd name="T44" fmla="*/ 33 w 153"/>
                <a:gd name="T45" fmla="*/ 14 h 155"/>
                <a:gd name="T46" fmla="*/ 47 w 153"/>
                <a:gd name="T47" fmla="*/ 7 h 155"/>
                <a:gd name="T48" fmla="*/ 60 w 153"/>
                <a:gd name="T49" fmla="*/ 2 h 155"/>
                <a:gd name="T50" fmla="*/ 76 w 153"/>
                <a:gd name="T51" fmla="*/ 0 h 155"/>
                <a:gd name="T52" fmla="*/ 84 w 153"/>
                <a:gd name="T53" fmla="*/ 1 h 155"/>
                <a:gd name="T54" fmla="*/ 99 w 153"/>
                <a:gd name="T55" fmla="*/ 4 h 155"/>
                <a:gd name="T56" fmla="*/ 113 w 153"/>
                <a:gd name="T57" fmla="*/ 10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0" y="120"/>
                  </a:lnTo>
                  <a:lnTo>
                    <a:pt x="136" y="126"/>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0" y="153"/>
                  </a:lnTo>
                  <a:lnTo>
                    <a:pt x="53" y="151"/>
                  </a:lnTo>
                  <a:lnTo>
                    <a:pt x="47" y="149"/>
                  </a:lnTo>
                  <a:lnTo>
                    <a:pt x="40" y="145"/>
                  </a:lnTo>
                  <a:lnTo>
                    <a:pt x="33" y="142"/>
                  </a:lnTo>
                  <a:lnTo>
                    <a:pt x="27" y="137"/>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10"/>
                  </a:lnTo>
                  <a:lnTo>
                    <a:pt x="47" y="7"/>
                  </a:lnTo>
                  <a:lnTo>
                    <a:pt x="53" y="4"/>
                  </a:lnTo>
                  <a:lnTo>
                    <a:pt x="60"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0"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7" name="Freeform 2270">
              <a:extLst>
                <a:ext uri="{FF2B5EF4-FFF2-40B4-BE49-F238E27FC236}">
                  <a16:creationId xmlns:a16="http://schemas.microsoft.com/office/drawing/2014/main" id="{52BC6D3D-3944-437A-95EA-B5A721EAC5A5}"/>
                </a:ext>
              </a:extLst>
            </p:cNvPr>
            <p:cNvSpPr>
              <a:spLocks/>
            </p:cNvSpPr>
            <p:nvPr/>
          </p:nvSpPr>
          <p:spPr bwMode="auto">
            <a:xfrm>
              <a:off x="3214688" y="4362451"/>
              <a:ext cx="47625" cy="49213"/>
            </a:xfrm>
            <a:custGeom>
              <a:avLst/>
              <a:gdLst>
                <a:gd name="T0" fmla="*/ 153 w 153"/>
                <a:gd name="T1" fmla="*/ 77 h 154"/>
                <a:gd name="T2" fmla="*/ 152 w 153"/>
                <a:gd name="T3" fmla="*/ 93 h 154"/>
                <a:gd name="T4" fmla="*/ 147 w 153"/>
                <a:gd name="T5" fmla="*/ 107 h 154"/>
                <a:gd name="T6" fmla="*/ 140 w 153"/>
                <a:gd name="T7" fmla="*/ 120 h 154"/>
                <a:gd name="T8" fmla="*/ 131 w 153"/>
                <a:gd name="T9" fmla="*/ 132 h 154"/>
                <a:gd name="T10" fmla="*/ 120 w 153"/>
                <a:gd name="T11" fmla="*/ 141 h 154"/>
                <a:gd name="T12" fmla="*/ 106 w 153"/>
                <a:gd name="T13" fmla="*/ 148 h 154"/>
                <a:gd name="T14" fmla="*/ 92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5 h 154"/>
                <a:gd name="T42" fmla="*/ 21 w 153"/>
                <a:gd name="T43" fmla="*/ 23 h 154"/>
                <a:gd name="T44" fmla="*/ 33 w 153"/>
                <a:gd name="T45" fmla="*/ 13 h 154"/>
                <a:gd name="T46" fmla="*/ 47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0" y="152"/>
                  </a:lnTo>
                  <a:lnTo>
                    <a:pt x="53" y="150"/>
                  </a:lnTo>
                  <a:lnTo>
                    <a:pt x="47"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8" name="Freeform 2271">
              <a:extLst>
                <a:ext uri="{FF2B5EF4-FFF2-40B4-BE49-F238E27FC236}">
                  <a16:creationId xmlns:a16="http://schemas.microsoft.com/office/drawing/2014/main" id="{A16F3A49-3D9A-4359-BE0E-C037F1DA7A19}"/>
                </a:ext>
              </a:extLst>
            </p:cNvPr>
            <p:cNvSpPr>
              <a:spLocks/>
            </p:cNvSpPr>
            <p:nvPr/>
          </p:nvSpPr>
          <p:spPr bwMode="auto">
            <a:xfrm>
              <a:off x="3284538" y="4291013"/>
              <a:ext cx="49213" cy="49213"/>
            </a:xfrm>
            <a:custGeom>
              <a:avLst/>
              <a:gdLst>
                <a:gd name="T0" fmla="*/ 154 w 154"/>
                <a:gd name="T1" fmla="*/ 78 h 155"/>
                <a:gd name="T2" fmla="*/ 152 w 154"/>
                <a:gd name="T3" fmla="*/ 93 h 155"/>
                <a:gd name="T4" fmla="*/ 147 w 154"/>
                <a:gd name="T5" fmla="*/ 108 h 155"/>
                <a:gd name="T6" fmla="*/ 140 w 154"/>
                <a:gd name="T7" fmla="*/ 120 h 155"/>
                <a:gd name="T8" fmla="*/ 131 w 154"/>
                <a:gd name="T9" fmla="*/ 132 h 155"/>
                <a:gd name="T10" fmla="*/ 120 w 154"/>
                <a:gd name="T11" fmla="*/ 142 h 155"/>
                <a:gd name="T12" fmla="*/ 107 w 154"/>
                <a:gd name="T13" fmla="*/ 149 h 155"/>
                <a:gd name="T14" fmla="*/ 92 w 154"/>
                <a:gd name="T15" fmla="*/ 153 h 155"/>
                <a:gd name="T16" fmla="*/ 76 w 154"/>
                <a:gd name="T17" fmla="*/ 155 h 155"/>
                <a:gd name="T18" fmla="*/ 68 w 154"/>
                <a:gd name="T19" fmla="*/ 155 h 155"/>
                <a:gd name="T20" fmla="*/ 53 w 154"/>
                <a:gd name="T21" fmla="*/ 151 h 155"/>
                <a:gd name="T22" fmla="*/ 40 w 154"/>
                <a:gd name="T23" fmla="*/ 145 h 155"/>
                <a:gd name="T24" fmla="*/ 28 w 154"/>
                <a:gd name="T25" fmla="*/ 137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5 w 154"/>
                <a:gd name="T39" fmla="*/ 47 h 155"/>
                <a:gd name="T40" fmla="*/ 13 w 154"/>
                <a:gd name="T41" fmla="*/ 34 h 155"/>
                <a:gd name="T42" fmla="*/ 23 w 154"/>
                <a:gd name="T43" fmla="*/ 23 h 155"/>
                <a:gd name="T44" fmla="*/ 34 w 154"/>
                <a:gd name="T45" fmla="*/ 14 h 155"/>
                <a:gd name="T46" fmla="*/ 47 w 154"/>
                <a:gd name="T47" fmla="*/ 7 h 155"/>
                <a:gd name="T48" fmla="*/ 61 w 154"/>
                <a:gd name="T49" fmla="*/ 2 h 155"/>
                <a:gd name="T50" fmla="*/ 76 w 154"/>
                <a:gd name="T51" fmla="*/ 0 h 155"/>
                <a:gd name="T52" fmla="*/ 84 w 154"/>
                <a:gd name="T53" fmla="*/ 1 h 155"/>
                <a:gd name="T54" fmla="*/ 99 w 154"/>
                <a:gd name="T55" fmla="*/ 4 h 155"/>
                <a:gd name="T56" fmla="*/ 113 w 154"/>
                <a:gd name="T57" fmla="*/ 10 h 155"/>
                <a:gd name="T58" fmla="*/ 126 w 154"/>
                <a:gd name="T59" fmla="*/ 18 h 155"/>
                <a:gd name="T60" fmla="*/ 136 w 154"/>
                <a:gd name="T61" fmla="*/ 29 h 155"/>
                <a:gd name="T62" fmla="*/ 144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4" y="115"/>
                  </a:lnTo>
                  <a:lnTo>
                    <a:pt x="140" y="120"/>
                  </a:lnTo>
                  <a:lnTo>
                    <a:pt x="136" y="126"/>
                  </a:lnTo>
                  <a:lnTo>
                    <a:pt x="131" y="132"/>
                  </a:lnTo>
                  <a:lnTo>
                    <a:pt x="126" y="137"/>
                  </a:lnTo>
                  <a:lnTo>
                    <a:pt x="120" y="142"/>
                  </a:lnTo>
                  <a:lnTo>
                    <a:pt x="113" y="145"/>
                  </a:lnTo>
                  <a:lnTo>
                    <a:pt x="107" y="149"/>
                  </a:lnTo>
                  <a:lnTo>
                    <a:pt x="99" y="151"/>
                  </a:lnTo>
                  <a:lnTo>
                    <a:pt x="92" y="153"/>
                  </a:lnTo>
                  <a:lnTo>
                    <a:pt x="84" y="155"/>
                  </a:lnTo>
                  <a:lnTo>
                    <a:pt x="76" y="155"/>
                  </a:lnTo>
                  <a:lnTo>
                    <a:pt x="76" y="155"/>
                  </a:lnTo>
                  <a:lnTo>
                    <a:pt x="68" y="155"/>
                  </a:lnTo>
                  <a:lnTo>
                    <a:pt x="61" y="153"/>
                  </a:lnTo>
                  <a:lnTo>
                    <a:pt x="53" y="151"/>
                  </a:lnTo>
                  <a:lnTo>
                    <a:pt x="47" y="149"/>
                  </a:lnTo>
                  <a:lnTo>
                    <a:pt x="40" y="145"/>
                  </a:lnTo>
                  <a:lnTo>
                    <a:pt x="34" y="142"/>
                  </a:lnTo>
                  <a:lnTo>
                    <a:pt x="28" y="137"/>
                  </a:lnTo>
                  <a:lnTo>
                    <a:pt x="23" y="132"/>
                  </a:lnTo>
                  <a:lnTo>
                    <a:pt x="17" y="126"/>
                  </a:lnTo>
                  <a:lnTo>
                    <a:pt x="13"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3" y="34"/>
                  </a:lnTo>
                  <a:lnTo>
                    <a:pt x="17" y="29"/>
                  </a:lnTo>
                  <a:lnTo>
                    <a:pt x="23" y="23"/>
                  </a:lnTo>
                  <a:lnTo>
                    <a:pt x="28" y="18"/>
                  </a:lnTo>
                  <a:lnTo>
                    <a:pt x="34" y="14"/>
                  </a:lnTo>
                  <a:lnTo>
                    <a:pt x="40" y="10"/>
                  </a:lnTo>
                  <a:lnTo>
                    <a:pt x="47" y="7"/>
                  </a:lnTo>
                  <a:lnTo>
                    <a:pt x="53" y="4"/>
                  </a:lnTo>
                  <a:lnTo>
                    <a:pt x="61" y="2"/>
                  </a:lnTo>
                  <a:lnTo>
                    <a:pt x="68" y="1"/>
                  </a:lnTo>
                  <a:lnTo>
                    <a:pt x="76" y="0"/>
                  </a:lnTo>
                  <a:lnTo>
                    <a:pt x="76" y="0"/>
                  </a:lnTo>
                  <a:lnTo>
                    <a:pt x="84" y="1"/>
                  </a:lnTo>
                  <a:lnTo>
                    <a:pt x="92" y="2"/>
                  </a:lnTo>
                  <a:lnTo>
                    <a:pt x="99" y="4"/>
                  </a:lnTo>
                  <a:lnTo>
                    <a:pt x="107" y="7"/>
                  </a:lnTo>
                  <a:lnTo>
                    <a:pt x="113" y="10"/>
                  </a:lnTo>
                  <a:lnTo>
                    <a:pt x="120" y="14"/>
                  </a:lnTo>
                  <a:lnTo>
                    <a:pt x="126" y="18"/>
                  </a:lnTo>
                  <a:lnTo>
                    <a:pt x="131" y="23"/>
                  </a:lnTo>
                  <a:lnTo>
                    <a:pt x="136" y="29"/>
                  </a:lnTo>
                  <a:lnTo>
                    <a:pt x="140" y="34"/>
                  </a:lnTo>
                  <a:lnTo>
                    <a:pt x="144" y="41"/>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9" name="Freeform 2272">
              <a:extLst>
                <a:ext uri="{FF2B5EF4-FFF2-40B4-BE49-F238E27FC236}">
                  <a16:creationId xmlns:a16="http://schemas.microsoft.com/office/drawing/2014/main" id="{8257A34D-4EAC-4F88-B726-7ECD64D69EC0}"/>
                </a:ext>
              </a:extLst>
            </p:cNvPr>
            <p:cNvSpPr>
              <a:spLocks/>
            </p:cNvSpPr>
            <p:nvPr/>
          </p:nvSpPr>
          <p:spPr bwMode="auto">
            <a:xfrm>
              <a:off x="3284538" y="4362451"/>
              <a:ext cx="49213" cy="49213"/>
            </a:xfrm>
            <a:custGeom>
              <a:avLst/>
              <a:gdLst>
                <a:gd name="T0" fmla="*/ 154 w 154"/>
                <a:gd name="T1" fmla="*/ 77 h 154"/>
                <a:gd name="T2" fmla="*/ 152 w 154"/>
                <a:gd name="T3" fmla="*/ 93 h 154"/>
                <a:gd name="T4" fmla="*/ 147 w 154"/>
                <a:gd name="T5" fmla="*/ 107 h 154"/>
                <a:gd name="T6" fmla="*/ 140 w 154"/>
                <a:gd name="T7" fmla="*/ 120 h 154"/>
                <a:gd name="T8" fmla="*/ 131 w 154"/>
                <a:gd name="T9" fmla="*/ 132 h 154"/>
                <a:gd name="T10" fmla="*/ 120 w 154"/>
                <a:gd name="T11" fmla="*/ 141 h 154"/>
                <a:gd name="T12" fmla="*/ 107 w 154"/>
                <a:gd name="T13" fmla="*/ 148 h 154"/>
                <a:gd name="T14" fmla="*/ 92 w 154"/>
                <a:gd name="T15" fmla="*/ 152 h 154"/>
                <a:gd name="T16" fmla="*/ 76 w 154"/>
                <a:gd name="T17" fmla="*/ 154 h 154"/>
                <a:gd name="T18" fmla="*/ 68 w 154"/>
                <a:gd name="T19" fmla="*/ 154 h 154"/>
                <a:gd name="T20" fmla="*/ 53 w 154"/>
                <a:gd name="T21" fmla="*/ 150 h 154"/>
                <a:gd name="T22" fmla="*/ 40 w 154"/>
                <a:gd name="T23" fmla="*/ 144 h 154"/>
                <a:gd name="T24" fmla="*/ 28 w 154"/>
                <a:gd name="T25" fmla="*/ 136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5 w 154"/>
                <a:gd name="T39" fmla="*/ 47 h 154"/>
                <a:gd name="T40" fmla="*/ 13 w 154"/>
                <a:gd name="T41" fmla="*/ 35 h 154"/>
                <a:gd name="T42" fmla="*/ 23 w 154"/>
                <a:gd name="T43" fmla="*/ 23 h 154"/>
                <a:gd name="T44" fmla="*/ 34 w 154"/>
                <a:gd name="T45" fmla="*/ 13 h 154"/>
                <a:gd name="T46" fmla="*/ 47 w 154"/>
                <a:gd name="T47" fmla="*/ 6 h 154"/>
                <a:gd name="T48" fmla="*/ 61 w 154"/>
                <a:gd name="T49" fmla="*/ 1 h 154"/>
                <a:gd name="T50" fmla="*/ 76 w 154"/>
                <a:gd name="T51" fmla="*/ 0 h 154"/>
                <a:gd name="T52" fmla="*/ 84 w 154"/>
                <a:gd name="T53" fmla="*/ 0 h 154"/>
                <a:gd name="T54" fmla="*/ 99 w 154"/>
                <a:gd name="T55" fmla="*/ 4 h 154"/>
                <a:gd name="T56" fmla="*/ 113 w 154"/>
                <a:gd name="T57" fmla="*/ 9 h 154"/>
                <a:gd name="T58" fmla="*/ 126 w 154"/>
                <a:gd name="T59" fmla="*/ 17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7" y="107"/>
                  </a:lnTo>
                  <a:lnTo>
                    <a:pt x="144" y="114"/>
                  </a:lnTo>
                  <a:lnTo>
                    <a:pt x="140" y="120"/>
                  </a:lnTo>
                  <a:lnTo>
                    <a:pt x="136" y="126"/>
                  </a:lnTo>
                  <a:lnTo>
                    <a:pt x="131" y="132"/>
                  </a:lnTo>
                  <a:lnTo>
                    <a:pt x="126" y="136"/>
                  </a:lnTo>
                  <a:lnTo>
                    <a:pt x="120" y="141"/>
                  </a:lnTo>
                  <a:lnTo>
                    <a:pt x="113" y="144"/>
                  </a:lnTo>
                  <a:lnTo>
                    <a:pt x="107"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8" y="136"/>
                  </a:lnTo>
                  <a:lnTo>
                    <a:pt x="23" y="132"/>
                  </a:lnTo>
                  <a:lnTo>
                    <a:pt x="17" y="126"/>
                  </a:lnTo>
                  <a:lnTo>
                    <a:pt x="13"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3" y="35"/>
                  </a:lnTo>
                  <a:lnTo>
                    <a:pt x="17" y="28"/>
                  </a:lnTo>
                  <a:lnTo>
                    <a:pt x="23" y="23"/>
                  </a:lnTo>
                  <a:lnTo>
                    <a:pt x="28" y="17"/>
                  </a:lnTo>
                  <a:lnTo>
                    <a:pt x="34" y="13"/>
                  </a:lnTo>
                  <a:lnTo>
                    <a:pt x="40" y="9"/>
                  </a:lnTo>
                  <a:lnTo>
                    <a:pt x="47" y="6"/>
                  </a:lnTo>
                  <a:lnTo>
                    <a:pt x="53" y="4"/>
                  </a:lnTo>
                  <a:lnTo>
                    <a:pt x="61" y="1"/>
                  </a:lnTo>
                  <a:lnTo>
                    <a:pt x="68" y="0"/>
                  </a:lnTo>
                  <a:lnTo>
                    <a:pt x="76" y="0"/>
                  </a:lnTo>
                  <a:lnTo>
                    <a:pt x="76" y="0"/>
                  </a:lnTo>
                  <a:lnTo>
                    <a:pt x="84" y="0"/>
                  </a:lnTo>
                  <a:lnTo>
                    <a:pt x="92" y="1"/>
                  </a:lnTo>
                  <a:lnTo>
                    <a:pt x="99" y="4"/>
                  </a:lnTo>
                  <a:lnTo>
                    <a:pt x="107" y="6"/>
                  </a:lnTo>
                  <a:lnTo>
                    <a:pt x="113" y="9"/>
                  </a:lnTo>
                  <a:lnTo>
                    <a:pt x="120" y="13"/>
                  </a:lnTo>
                  <a:lnTo>
                    <a:pt x="126" y="17"/>
                  </a:lnTo>
                  <a:lnTo>
                    <a:pt x="131" y="23"/>
                  </a:lnTo>
                  <a:lnTo>
                    <a:pt x="136" y="28"/>
                  </a:lnTo>
                  <a:lnTo>
                    <a:pt x="140" y="35"/>
                  </a:lnTo>
                  <a:lnTo>
                    <a:pt x="144"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0" name="Freeform 2273">
              <a:extLst>
                <a:ext uri="{FF2B5EF4-FFF2-40B4-BE49-F238E27FC236}">
                  <a16:creationId xmlns:a16="http://schemas.microsoft.com/office/drawing/2014/main" id="{DE67E877-E27E-4239-BDA1-57C4CC04C881}"/>
                </a:ext>
              </a:extLst>
            </p:cNvPr>
            <p:cNvSpPr>
              <a:spLocks/>
            </p:cNvSpPr>
            <p:nvPr/>
          </p:nvSpPr>
          <p:spPr bwMode="auto">
            <a:xfrm>
              <a:off x="3354388" y="4291013"/>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2 h 155"/>
                <a:gd name="T12" fmla="*/ 108 w 155"/>
                <a:gd name="T13" fmla="*/ 149 h 155"/>
                <a:gd name="T14" fmla="*/ 93 w 155"/>
                <a:gd name="T15" fmla="*/ 153 h 155"/>
                <a:gd name="T16" fmla="*/ 77 w 155"/>
                <a:gd name="T17" fmla="*/ 155 h 155"/>
                <a:gd name="T18" fmla="*/ 70 w 155"/>
                <a:gd name="T19" fmla="*/ 155 h 155"/>
                <a:gd name="T20" fmla="*/ 54 w 155"/>
                <a:gd name="T21" fmla="*/ 151 h 155"/>
                <a:gd name="T22" fmla="*/ 40 w 155"/>
                <a:gd name="T23" fmla="*/ 145 h 155"/>
                <a:gd name="T24" fmla="*/ 29 w 155"/>
                <a:gd name="T25" fmla="*/ 137 h 155"/>
                <a:gd name="T26" fmla="*/ 19 w 155"/>
                <a:gd name="T27" fmla="*/ 126 h 155"/>
                <a:gd name="T28" fmla="*/ 9 w 155"/>
                <a:gd name="T29" fmla="*/ 115 h 155"/>
                <a:gd name="T30" fmla="*/ 4 w 155"/>
                <a:gd name="T31" fmla="*/ 101 h 155"/>
                <a:gd name="T32" fmla="*/ 0 w 155"/>
                <a:gd name="T33" fmla="*/ 85 h 155"/>
                <a:gd name="T34" fmla="*/ 0 w 155"/>
                <a:gd name="T35" fmla="*/ 78 h 155"/>
                <a:gd name="T36" fmla="*/ 1 w 155"/>
                <a:gd name="T37" fmla="*/ 62 h 155"/>
                <a:gd name="T38" fmla="*/ 6 w 155"/>
                <a:gd name="T39" fmla="*/ 47 h 155"/>
                <a:gd name="T40" fmla="*/ 14 w 155"/>
                <a:gd name="T41" fmla="*/ 34 h 155"/>
                <a:gd name="T42" fmla="*/ 23 w 155"/>
                <a:gd name="T43" fmla="*/ 23 h 155"/>
                <a:gd name="T44" fmla="*/ 35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4 h 155"/>
                <a:gd name="T56" fmla="*/ 114 w 155"/>
                <a:gd name="T57" fmla="*/ 10 h 155"/>
                <a:gd name="T58" fmla="*/ 126 w 155"/>
                <a:gd name="T59" fmla="*/ 18 h 155"/>
                <a:gd name="T60" fmla="*/ 136 w 155"/>
                <a:gd name="T61" fmla="*/ 29 h 155"/>
                <a:gd name="T62" fmla="*/ 146 w 155"/>
                <a:gd name="T63" fmla="*/ 41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2" y="93"/>
                  </a:lnTo>
                  <a:lnTo>
                    <a:pt x="151" y="101"/>
                  </a:lnTo>
                  <a:lnTo>
                    <a:pt x="148" y="108"/>
                  </a:lnTo>
                  <a:lnTo>
                    <a:pt x="146" y="115"/>
                  </a:lnTo>
                  <a:lnTo>
                    <a:pt x="141" y="120"/>
                  </a:lnTo>
                  <a:lnTo>
                    <a:pt x="136" y="126"/>
                  </a:lnTo>
                  <a:lnTo>
                    <a:pt x="132" y="132"/>
                  </a:lnTo>
                  <a:lnTo>
                    <a:pt x="126" y="137"/>
                  </a:lnTo>
                  <a:lnTo>
                    <a:pt x="120" y="142"/>
                  </a:lnTo>
                  <a:lnTo>
                    <a:pt x="114" y="145"/>
                  </a:lnTo>
                  <a:lnTo>
                    <a:pt x="108" y="149"/>
                  </a:lnTo>
                  <a:lnTo>
                    <a:pt x="100" y="151"/>
                  </a:lnTo>
                  <a:lnTo>
                    <a:pt x="93" y="153"/>
                  </a:lnTo>
                  <a:lnTo>
                    <a:pt x="85" y="155"/>
                  </a:lnTo>
                  <a:lnTo>
                    <a:pt x="77" y="155"/>
                  </a:lnTo>
                  <a:lnTo>
                    <a:pt x="77" y="155"/>
                  </a:lnTo>
                  <a:lnTo>
                    <a:pt x="70" y="155"/>
                  </a:lnTo>
                  <a:lnTo>
                    <a:pt x="62" y="153"/>
                  </a:lnTo>
                  <a:lnTo>
                    <a:pt x="54" y="151"/>
                  </a:lnTo>
                  <a:lnTo>
                    <a:pt x="47" y="149"/>
                  </a:lnTo>
                  <a:lnTo>
                    <a:pt x="40" y="145"/>
                  </a:lnTo>
                  <a:lnTo>
                    <a:pt x="35" y="142"/>
                  </a:lnTo>
                  <a:lnTo>
                    <a:pt x="29" y="137"/>
                  </a:lnTo>
                  <a:lnTo>
                    <a:pt x="23" y="132"/>
                  </a:lnTo>
                  <a:lnTo>
                    <a:pt x="19"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4" y="34"/>
                  </a:lnTo>
                  <a:lnTo>
                    <a:pt x="19" y="29"/>
                  </a:lnTo>
                  <a:lnTo>
                    <a:pt x="23" y="23"/>
                  </a:lnTo>
                  <a:lnTo>
                    <a:pt x="29" y="18"/>
                  </a:lnTo>
                  <a:lnTo>
                    <a:pt x="35" y="14"/>
                  </a:lnTo>
                  <a:lnTo>
                    <a:pt x="40" y="10"/>
                  </a:lnTo>
                  <a:lnTo>
                    <a:pt x="47" y="7"/>
                  </a:lnTo>
                  <a:lnTo>
                    <a:pt x="54" y="4"/>
                  </a:lnTo>
                  <a:lnTo>
                    <a:pt x="62" y="2"/>
                  </a:lnTo>
                  <a:lnTo>
                    <a:pt x="70" y="1"/>
                  </a:lnTo>
                  <a:lnTo>
                    <a:pt x="77" y="0"/>
                  </a:lnTo>
                  <a:lnTo>
                    <a:pt x="77" y="0"/>
                  </a:lnTo>
                  <a:lnTo>
                    <a:pt x="85" y="1"/>
                  </a:lnTo>
                  <a:lnTo>
                    <a:pt x="93" y="2"/>
                  </a:lnTo>
                  <a:lnTo>
                    <a:pt x="100" y="4"/>
                  </a:lnTo>
                  <a:lnTo>
                    <a:pt x="108" y="7"/>
                  </a:lnTo>
                  <a:lnTo>
                    <a:pt x="114" y="10"/>
                  </a:lnTo>
                  <a:lnTo>
                    <a:pt x="120" y="14"/>
                  </a:lnTo>
                  <a:lnTo>
                    <a:pt x="126" y="18"/>
                  </a:lnTo>
                  <a:lnTo>
                    <a:pt x="132" y="23"/>
                  </a:lnTo>
                  <a:lnTo>
                    <a:pt x="136" y="29"/>
                  </a:lnTo>
                  <a:lnTo>
                    <a:pt x="141" y="34"/>
                  </a:lnTo>
                  <a:lnTo>
                    <a:pt x="146" y="41"/>
                  </a:lnTo>
                  <a:lnTo>
                    <a:pt x="148" y="47"/>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1" name="Freeform 2274">
              <a:extLst>
                <a:ext uri="{FF2B5EF4-FFF2-40B4-BE49-F238E27FC236}">
                  <a16:creationId xmlns:a16="http://schemas.microsoft.com/office/drawing/2014/main" id="{00043F17-2907-4473-A58E-839BE9D5F4F3}"/>
                </a:ext>
              </a:extLst>
            </p:cNvPr>
            <p:cNvSpPr>
              <a:spLocks/>
            </p:cNvSpPr>
            <p:nvPr/>
          </p:nvSpPr>
          <p:spPr bwMode="auto">
            <a:xfrm>
              <a:off x="3354388" y="4362451"/>
              <a:ext cx="49213" cy="49213"/>
            </a:xfrm>
            <a:custGeom>
              <a:avLst/>
              <a:gdLst>
                <a:gd name="T0" fmla="*/ 155 w 155"/>
                <a:gd name="T1" fmla="*/ 77 h 154"/>
                <a:gd name="T2" fmla="*/ 152 w 155"/>
                <a:gd name="T3" fmla="*/ 93 h 154"/>
                <a:gd name="T4" fmla="*/ 148 w 155"/>
                <a:gd name="T5" fmla="*/ 107 h 154"/>
                <a:gd name="T6" fmla="*/ 141 w 155"/>
                <a:gd name="T7" fmla="*/ 120 h 154"/>
                <a:gd name="T8" fmla="*/ 132 w 155"/>
                <a:gd name="T9" fmla="*/ 132 h 154"/>
                <a:gd name="T10" fmla="*/ 120 w 155"/>
                <a:gd name="T11" fmla="*/ 141 h 154"/>
                <a:gd name="T12" fmla="*/ 108 w 155"/>
                <a:gd name="T13" fmla="*/ 148 h 154"/>
                <a:gd name="T14" fmla="*/ 93 w 155"/>
                <a:gd name="T15" fmla="*/ 152 h 154"/>
                <a:gd name="T16" fmla="*/ 77 w 155"/>
                <a:gd name="T17" fmla="*/ 154 h 154"/>
                <a:gd name="T18" fmla="*/ 70 w 155"/>
                <a:gd name="T19" fmla="*/ 154 h 154"/>
                <a:gd name="T20" fmla="*/ 54 w 155"/>
                <a:gd name="T21" fmla="*/ 150 h 154"/>
                <a:gd name="T22" fmla="*/ 40 w 155"/>
                <a:gd name="T23" fmla="*/ 144 h 154"/>
                <a:gd name="T24" fmla="*/ 29 w 155"/>
                <a:gd name="T25" fmla="*/ 136 h 154"/>
                <a:gd name="T26" fmla="*/ 19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2 h 154"/>
                <a:gd name="T38" fmla="*/ 6 w 155"/>
                <a:gd name="T39" fmla="*/ 47 h 154"/>
                <a:gd name="T40" fmla="*/ 14 w 155"/>
                <a:gd name="T41" fmla="*/ 35 h 154"/>
                <a:gd name="T42" fmla="*/ 23 w 155"/>
                <a:gd name="T43" fmla="*/ 23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9 h 154"/>
                <a:gd name="T58" fmla="*/ 126 w 155"/>
                <a:gd name="T59" fmla="*/ 17 h 154"/>
                <a:gd name="T60" fmla="*/ 136 w 155"/>
                <a:gd name="T61" fmla="*/ 28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3"/>
                  </a:lnTo>
                  <a:lnTo>
                    <a:pt x="151" y="100"/>
                  </a:lnTo>
                  <a:lnTo>
                    <a:pt x="148" y="107"/>
                  </a:lnTo>
                  <a:lnTo>
                    <a:pt x="146" y="114"/>
                  </a:lnTo>
                  <a:lnTo>
                    <a:pt x="141" y="120"/>
                  </a:lnTo>
                  <a:lnTo>
                    <a:pt x="136" y="126"/>
                  </a:lnTo>
                  <a:lnTo>
                    <a:pt x="132" y="132"/>
                  </a:lnTo>
                  <a:lnTo>
                    <a:pt x="126" y="136"/>
                  </a:lnTo>
                  <a:lnTo>
                    <a:pt x="120" y="141"/>
                  </a:lnTo>
                  <a:lnTo>
                    <a:pt x="114" y="144"/>
                  </a:lnTo>
                  <a:lnTo>
                    <a:pt x="108" y="148"/>
                  </a:lnTo>
                  <a:lnTo>
                    <a:pt x="100" y="150"/>
                  </a:lnTo>
                  <a:lnTo>
                    <a:pt x="93" y="152"/>
                  </a:lnTo>
                  <a:lnTo>
                    <a:pt x="85" y="154"/>
                  </a:lnTo>
                  <a:lnTo>
                    <a:pt x="77" y="154"/>
                  </a:lnTo>
                  <a:lnTo>
                    <a:pt x="77" y="154"/>
                  </a:lnTo>
                  <a:lnTo>
                    <a:pt x="70" y="154"/>
                  </a:lnTo>
                  <a:lnTo>
                    <a:pt x="62" y="152"/>
                  </a:lnTo>
                  <a:lnTo>
                    <a:pt x="54" y="150"/>
                  </a:lnTo>
                  <a:lnTo>
                    <a:pt x="47" y="148"/>
                  </a:lnTo>
                  <a:lnTo>
                    <a:pt x="40" y="144"/>
                  </a:lnTo>
                  <a:lnTo>
                    <a:pt x="35" y="141"/>
                  </a:lnTo>
                  <a:lnTo>
                    <a:pt x="29" y="136"/>
                  </a:lnTo>
                  <a:lnTo>
                    <a:pt x="23" y="132"/>
                  </a:lnTo>
                  <a:lnTo>
                    <a:pt x="19" y="126"/>
                  </a:lnTo>
                  <a:lnTo>
                    <a:pt x="14"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9" y="28"/>
                  </a:lnTo>
                  <a:lnTo>
                    <a:pt x="23" y="23"/>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0" y="13"/>
                  </a:lnTo>
                  <a:lnTo>
                    <a:pt x="126" y="17"/>
                  </a:lnTo>
                  <a:lnTo>
                    <a:pt x="132" y="23"/>
                  </a:lnTo>
                  <a:lnTo>
                    <a:pt x="136" y="28"/>
                  </a:lnTo>
                  <a:lnTo>
                    <a:pt x="141" y="35"/>
                  </a:lnTo>
                  <a:lnTo>
                    <a:pt x="146" y="40"/>
                  </a:lnTo>
                  <a:lnTo>
                    <a:pt x="148" y="47"/>
                  </a:lnTo>
                  <a:lnTo>
                    <a:pt x="151"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2" name="Freeform 2275">
              <a:extLst>
                <a:ext uri="{FF2B5EF4-FFF2-40B4-BE49-F238E27FC236}">
                  <a16:creationId xmlns:a16="http://schemas.microsoft.com/office/drawing/2014/main" id="{F703C198-0AC0-429B-9D1D-6D347A6179CB}"/>
                </a:ext>
              </a:extLst>
            </p:cNvPr>
            <p:cNvSpPr>
              <a:spLocks/>
            </p:cNvSpPr>
            <p:nvPr/>
          </p:nvSpPr>
          <p:spPr bwMode="auto">
            <a:xfrm>
              <a:off x="3074988" y="4432301"/>
              <a:ext cx="47625" cy="49213"/>
            </a:xfrm>
            <a:custGeom>
              <a:avLst/>
              <a:gdLst>
                <a:gd name="T0" fmla="*/ 154 w 154"/>
                <a:gd name="T1" fmla="*/ 77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7 w 154"/>
                <a:gd name="T27" fmla="*/ 126 h 155"/>
                <a:gd name="T28" fmla="*/ 9 w 154"/>
                <a:gd name="T29" fmla="*/ 115 h 155"/>
                <a:gd name="T30" fmla="*/ 4 w 154"/>
                <a:gd name="T31" fmla="*/ 101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3 w 154"/>
                <a:gd name="T43" fmla="*/ 23 h 155"/>
                <a:gd name="T44" fmla="*/ 35 w 154"/>
                <a:gd name="T45" fmla="*/ 14 h 155"/>
                <a:gd name="T46" fmla="*/ 47 w 154"/>
                <a:gd name="T47" fmla="*/ 7 h 155"/>
                <a:gd name="T48" fmla="*/ 62 w 154"/>
                <a:gd name="T49" fmla="*/ 3 h 155"/>
                <a:gd name="T50" fmla="*/ 77 w 154"/>
                <a:gd name="T51" fmla="*/ 0 h 155"/>
                <a:gd name="T52" fmla="*/ 85 w 154"/>
                <a:gd name="T53" fmla="*/ 1 h 155"/>
                <a:gd name="T54" fmla="*/ 100 w 154"/>
                <a:gd name="T55" fmla="*/ 4 h 155"/>
                <a:gd name="T56" fmla="*/ 113 w 154"/>
                <a:gd name="T57" fmla="*/ 9 h 155"/>
                <a:gd name="T58" fmla="*/ 126 w 154"/>
                <a:gd name="T59" fmla="*/ 19 h 155"/>
                <a:gd name="T60" fmla="*/ 136 w 154"/>
                <a:gd name="T61" fmla="*/ 29 h 155"/>
                <a:gd name="T62" fmla="*/ 144 w 154"/>
                <a:gd name="T63" fmla="*/ 40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1"/>
                  </a:lnTo>
                  <a:lnTo>
                    <a:pt x="148" y="108"/>
                  </a:lnTo>
                  <a:lnTo>
                    <a:pt x="144" y="115"/>
                  </a:lnTo>
                  <a:lnTo>
                    <a:pt x="141" y="120"/>
                  </a:lnTo>
                  <a:lnTo>
                    <a:pt x="136" y="126"/>
                  </a:lnTo>
                  <a:lnTo>
                    <a:pt x="132" y="132"/>
                  </a:lnTo>
                  <a:lnTo>
                    <a:pt x="126" y="138"/>
                  </a:lnTo>
                  <a:lnTo>
                    <a:pt x="120" y="141"/>
                  </a:lnTo>
                  <a:lnTo>
                    <a:pt x="113"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1"/>
                  </a:lnTo>
                  <a:lnTo>
                    <a:pt x="28" y="138"/>
                  </a:lnTo>
                  <a:lnTo>
                    <a:pt x="23" y="132"/>
                  </a:lnTo>
                  <a:lnTo>
                    <a:pt x="17" y="126"/>
                  </a:lnTo>
                  <a:lnTo>
                    <a:pt x="13" y="120"/>
                  </a:lnTo>
                  <a:lnTo>
                    <a:pt x="9" y="115"/>
                  </a:lnTo>
                  <a:lnTo>
                    <a:pt x="6" y="108"/>
                  </a:lnTo>
                  <a:lnTo>
                    <a:pt x="4" y="101"/>
                  </a:lnTo>
                  <a:lnTo>
                    <a:pt x="1" y="93"/>
                  </a:lnTo>
                  <a:lnTo>
                    <a:pt x="0" y="85"/>
                  </a:lnTo>
                  <a:lnTo>
                    <a:pt x="0" y="77"/>
                  </a:lnTo>
                  <a:lnTo>
                    <a:pt x="0" y="77"/>
                  </a:lnTo>
                  <a:lnTo>
                    <a:pt x="0" y="70"/>
                  </a:lnTo>
                  <a:lnTo>
                    <a:pt x="1" y="62"/>
                  </a:lnTo>
                  <a:lnTo>
                    <a:pt x="4" y="54"/>
                  </a:lnTo>
                  <a:lnTo>
                    <a:pt x="6" y="47"/>
                  </a:lnTo>
                  <a:lnTo>
                    <a:pt x="9" y="40"/>
                  </a:lnTo>
                  <a:lnTo>
                    <a:pt x="13" y="35"/>
                  </a:lnTo>
                  <a:lnTo>
                    <a:pt x="17" y="29"/>
                  </a:lnTo>
                  <a:lnTo>
                    <a:pt x="23" y="23"/>
                  </a:lnTo>
                  <a:lnTo>
                    <a:pt x="28" y="19"/>
                  </a:lnTo>
                  <a:lnTo>
                    <a:pt x="35" y="14"/>
                  </a:lnTo>
                  <a:lnTo>
                    <a:pt x="40" y="9"/>
                  </a:lnTo>
                  <a:lnTo>
                    <a:pt x="47" y="7"/>
                  </a:lnTo>
                  <a:lnTo>
                    <a:pt x="54" y="4"/>
                  </a:lnTo>
                  <a:lnTo>
                    <a:pt x="62" y="3"/>
                  </a:lnTo>
                  <a:lnTo>
                    <a:pt x="69" y="1"/>
                  </a:lnTo>
                  <a:lnTo>
                    <a:pt x="77" y="0"/>
                  </a:lnTo>
                  <a:lnTo>
                    <a:pt x="77" y="0"/>
                  </a:lnTo>
                  <a:lnTo>
                    <a:pt x="85" y="1"/>
                  </a:lnTo>
                  <a:lnTo>
                    <a:pt x="93" y="3"/>
                  </a:lnTo>
                  <a:lnTo>
                    <a:pt x="100" y="4"/>
                  </a:lnTo>
                  <a:lnTo>
                    <a:pt x="107" y="7"/>
                  </a:lnTo>
                  <a:lnTo>
                    <a:pt x="113" y="9"/>
                  </a:lnTo>
                  <a:lnTo>
                    <a:pt x="120" y="14"/>
                  </a:lnTo>
                  <a:lnTo>
                    <a:pt x="126" y="19"/>
                  </a:lnTo>
                  <a:lnTo>
                    <a:pt x="132" y="23"/>
                  </a:lnTo>
                  <a:lnTo>
                    <a:pt x="136" y="29"/>
                  </a:lnTo>
                  <a:lnTo>
                    <a:pt x="141" y="35"/>
                  </a:lnTo>
                  <a:lnTo>
                    <a:pt x="144" y="40"/>
                  </a:lnTo>
                  <a:lnTo>
                    <a:pt x="148" y="47"/>
                  </a:lnTo>
                  <a:lnTo>
                    <a:pt x="150" y="54"/>
                  </a:lnTo>
                  <a:lnTo>
                    <a:pt x="152"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3" name="Freeform 2276">
              <a:extLst>
                <a:ext uri="{FF2B5EF4-FFF2-40B4-BE49-F238E27FC236}">
                  <a16:creationId xmlns:a16="http://schemas.microsoft.com/office/drawing/2014/main" id="{3519234F-C37C-4F36-BCD3-F13236D6DE20}"/>
                </a:ext>
              </a:extLst>
            </p:cNvPr>
            <p:cNvSpPr>
              <a:spLocks/>
            </p:cNvSpPr>
            <p:nvPr/>
          </p:nvSpPr>
          <p:spPr bwMode="auto">
            <a:xfrm>
              <a:off x="3074988" y="4503738"/>
              <a:ext cx="47625" cy="49213"/>
            </a:xfrm>
            <a:custGeom>
              <a:avLst/>
              <a:gdLst>
                <a:gd name="T0" fmla="*/ 154 w 154"/>
                <a:gd name="T1" fmla="*/ 77 h 154"/>
                <a:gd name="T2" fmla="*/ 152 w 154"/>
                <a:gd name="T3" fmla="*/ 93 h 154"/>
                <a:gd name="T4" fmla="*/ 148 w 154"/>
                <a:gd name="T5" fmla="*/ 107 h 154"/>
                <a:gd name="T6" fmla="*/ 141 w 154"/>
                <a:gd name="T7" fmla="*/ 120 h 154"/>
                <a:gd name="T8" fmla="*/ 132 w 154"/>
                <a:gd name="T9" fmla="*/ 131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4 h 154"/>
                <a:gd name="T42" fmla="*/ 23 w 154"/>
                <a:gd name="T43" fmla="*/ 22 h 154"/>
                <a:gd name="T44" fmla="*/ 35 w 154"/>
                <a:gd name="T45" fmla="*/ 13 h 154"/>
                <a:gd name="T46" fmla="*/ 47 w 154"/>
                <a:gd name="T47" fmla="*/ 6 h 154"/>
                <a:gd name="T48" fmla="*/ 62 w 154"/>
                <a:gd name="T49" fmla="*/ 1 h 154"/>
                <a:gd name="T50" fmla="*/ 77 w 154"/>
                <a:gd name="T51" fmla="*/ 0 h 154"/>
                <a:gd name="T52" fmla="*/ 85 w 154"/>
                <a:gd name="T53" fmla="*/ 0 h 154"/>
                <a:gd name="T54" fmla="*/ 100 w 154"/>
                <a:gd name="T55" fmla="*/ 4 h 154"/>
                <a:gd name="T56" fmla="*/ 113 w 154"/>
                <a:gd name="T57" fmla="*/ 9 h 154"/>
                <a:gd name="T58" fmla="*/ 126 w 154"/>
                <a:gd name="T59" fmla="*/ 18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0"/>
                  </a:lnTo>
                  <a:lnTo>
                    <a:pt x="136" y="126"/>
                  </a:lnTo>
                  <a:lnTo>
                    <a:pt x="132" y="131"/>
                  </a:lnTo>
                  <a:lnTo>
                    <a:pt x="126" y="137"/>
                  </a:lnTo>
                  <a:lnTo>
                    <a:pt x="120" y="141"/>
                  </a:lnTo>
                  <a:lnTo>
                    <a:pt x="113"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1"/>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3" y="22"/>
                  </a:lnTo>
                  <a:lnTo>
                    <a:pt x="28" y="18"/>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8"/>
                  </a:lnTo>
                  <a:lnTo>
                    <a:pt x="132" y="22"/>
                  </a:lnTo>
                  <a:lnTo>
                    <a:pt x="136" y="28"/>
                  </a:lnTo>
                  <a:lnTo>
                    <a:pt x="141" y="34"/>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4" name="Freeform 2277">
              <a:extLst>
                <a:ext uri="{FF2B5EF4-FFF2-40B4-BE49-F238E27FC236}">
                  <a16:creationId xmlns:a16="http://schemas.microsoft.com/office/drawing/2014/main" id="{40CE4680-2406-4BB7-82D4-9ECAF9DAAF11}"/>
                </a:ext>
              </a:extLst>
            </p:cNvPr>
            <p:cNvSpPr>
              <a:spLocks/>
            </p:cNvSpPr>
            <p:nvPr/>
          </p:nvSpPr>
          <p:spPr bwMode="auto">
            <a:xfrm>
              <a:off x="3143251" y="4432301"/>
              <a:ext cx="49213" cy="49213"/>
            </a:xfrm>
            <a:custGeom>
              <a:avLst/>
              <a:gdLst>
                <a:gd name="T0" fmla="*/ 154 w 154"/>
                <a:gd name="T1" fmla="*/ 77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6 w 154"/>
                <a:gd name="T13" fmla="*/ 149 h 155"/>
                <a:gd name="T14" fmla="*/ 92 w 154"/>
                <a:gd name="T15" fmla="*/ 154 h 155"/>
                <a:gd name="T16" fmla="*/ 76 w 154"/>
                <a:gd name="T17" fmla="*/ 155 h 155"/>
                <a:gd name="T18" fmla="*/ 68 w 154"/>
                <a:gd name="T19" fmla="*/ 155 h 155"/>
                <a:gd name="T20" fmla="*/ 54 w 154"/>
                <a:gd name="T21" fmla="*/ 151 h 155"/>
                <a:gd name="T22" fmla="*/ 40 w 154"/>
                <a:gd name="T23" fmla="*/ 146 h 155"/>
                <a:gd name="T24" fmla="*/ 27 w 154"/>
                <a:gd name="T25" fmla="*/ 138 h 155"/>
                <a:gd name="T26" fmla="*/ 17 w 154"/>
                <a:gd name="T27" fmla="*/ 126 h 155"/>
                <a:gd name="T28" fmla="*/ 9 w 154"/>
                <a:gd name="T29" fmla="*/ 115 h 155"/>
                <a:gd name="T30" fmla="*/ 3 w 154"/>
                <a:gd name="T31" fmla="*/ 101 h 155"/>
                <a:gd name="T32" fmla="*/ 0 w 154"/>
                <a:gd name="T33" fmla="*/ 85 h 155"/>
                <a:gd name="T34" fmla="*/ 0 w 154"/>
                <a:gd name="T35" fmla="*/ 77 h 155"/>
                <a:gd name="T36" fmla="*/ 1 w 154"/>
                <a:gd name="T37" fmla="*/ 62 h 155"/>
                <a:gd name="T38" fmla="*/ 5 w 154"/>
                <a:gd name="T39" fmla="*/ 47 h 155"/>
                <a:gd name="T40" fmla="*/ 12 w 154"/>
                <a:gd name="T41" fmla="*/ 35 h 155"/>
                <a:gd name="T42" fmla="*/ 23 w 154"/>
                <a:gd name="T43" fmla="*/ 23 h 155"/>
                <a:gd name="T44" fmla="*/ 34 w 154"/>
                <a:gd name="T45" fmla="*/ 14 h 155"/>
                <a:gd name="T46" fmla="*/ 47 w 154"/>
                <a:gd name="T47" fmla="*/ 7 h 155"/>
                <a:gd name="T48" fmla="*/ 62 w 154"/>
                <a:gd name="T49" fmla="*/ 3 h 155"/>
                <a:gd name="T50" fmla="*/ 76 w 154"/>
                <a:gd name="T51" fmla="*/ 0 h 155"/>
                <a:gd name="T52" fmla="*/ 84 w 154"/>
                <a:gd name="T53" fmla="*/ 1 h 155"/>
                <a:gd name="T54" fmla="*/ 99 w 154"/>
                <a:gd name="T55" fmla="*/ 4 h 155"/>
                <a:gd name="T56" fmla="*/ 113 w 154"/>
                <a:gd name="T57" fmla="*/ 9 h 155"/>
                <a:gd name="T58" fmla="*/ 126 w 154"/>
                <a:gd name="T59" fmla="*/ 19 h 155"/>
                <a:gd name="T60" fmla="*/ 136 w 154"/>
                <a:gd name="T61" fmla="*/ 29 h 155"/>
                <a:gd name="T62" fmla="*/ 144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1"/>
                  </a:lnTo>
                  <a:lnTo>
                    <a:pt x="147" y="108"/>
                  </a:lnTo>
                  <a:lnTo>
                    <a:pt x="144" y="115"/>
                  </a:lnTo>
                  <a:lnTo>
                    <a:pt x="141" y="120"/>
                  </a:lnTo>
                  <a:lnTo>
                    <a:pt x="136" y="126"/>
                  </a:lnTo>
                  <a:lnTo>
                    <a:pt x="131" y="132"/>
                  </a:lnTo>
                  <a:lnTo>
                    <a:pt x="126" y="138"/>
                  </a:lnTo>
                  <a:lnTo>
                    <a:pt x="120" y="141"/>
                  </a:lnTo>
                  <a:lnTo>
                    <a:pt x="113" y="146"/>
                  </a:lnTo>
                  <a:lnTo>
                    <a:pt x="106" y="149"/>
                  </a:lnTo>
                  <a:lnTo>
                    <a:pt x="99" y="151"/>
                  </a:lnTo>
                  <a:lnTo>
                    <a:pt x="92" y="154"/>
                  </a:lnTo>
                  <a:lnTo>
                    <a:pt x="84" y="155"/>
                  </a:lnTo>
                  <a:lnTo>
                    <a:pt x="76" y="155"/>
                  </a:lnTo>
                  <a:lnTo>
                    <a:pt x="76" y="155"/>
                  </a:lnTo>
                  <a:lnTo>
                    <a:pt x="68" y="155"/>
                  </a:lnTo>
                  <a:lnTo>
                    <a:pt x="62" y="154"/>
                  </a:lnTo>
                  <a:lnTo>
                    <a:pt x="54" y="151"/>
                  </a:lnTo>
                  <a:lnTo>
                    <a:pt x="47" y="149"/>
                  </a:lnTo>
                  <a:lnTo>
                    <a:pt x="40" y="146"/>
                  </a:lnTo>
                  <a:lnTo>
                    <a:pt x="34" y="141"/>
                  </a:lnTo>
                  <a:lnTo>
                    <a:pt x="27" y="138"/>
                  </a:lnTo>
                  <a:lnTo>
                    <a:pt x="23" y="132"/>
                  </a:lnTo>
                  <a:lnTo>
                    <a:pt x="17" y="126"/>
                  </a:lnTo>
                  <a:lnTo>
                    <a:pt x="12" y="120"/>
                  </a:lnTo>
                  <a:lnTo>
                    <a:pt x="9" y="115"/>
                  </a:lnTo>
                  <a:lnTo>
                    <a:pt x="5" y="108"/>
                  </a:lnTo>
                  <a:lnTo>
                    <a:pt x="3" y="101"/>
                  </a:lnTo>
                  <a:lnTo>
                    <a:pt x="1" y="93"/>
                  </a:lnTo>
                  <a:lnTo>
                    <a:pt x="0" y="85"/>
                  </a:lnTo>
                  <a:lnTo>
                    <a:pt x="0" y="77"/>
                  </a:lnTo>
                  <a:lnTo>
                    <a:pt x="0" y="77"/>
                  </a:lnTo>
                  <a:lnTo>
                    <a:pt x="0" y="70"/>
                  </a:lnTo>
                  <a:lnTo>
                    <a:pt x="1" y="62"/>
                  </a:lnTo>
                  <a:lnTo>
                    <a:pt x="3" y="54"/>
                  </a:lnTo>
                  <a:lnTo>
                    <a:pt x="5" y="47"/>
                  </a:lnTo>
                  <a:lnTo>
                    <a:pt x="9" y="40"/>
                  </a:lnTo>
                  <a:lnTo>
                    <a:pt x="12" y="35"/>
                  </a:lnTo>
                  <a:lnTo>
                    <a:pt x="17" y="29"/>
                  </a:lnTo>
                  <a:lnTo>
                    <a:pt x="23" y="23"/>
                  </a:lnTo>
                  <a:lnTo>
                    <a:pt x="27" y="19"/>
                  </a:lnTo>
                  <a:lnTo>
                    <a:pt x="34" y="14"/>
                  </a:lnTo>
                  <a:lnTo>
                    <a:pt x="40" y="9"/>
                  </a:lnTo>
                  <a:lnTo>
                    <a:pt x="47" y="7"/>
                  </a:lnTo>
                  <a:lnTo>
                    <a:pt x="54" y="4"/>
                  </a:lnTo>
                  <a:lnTo>
                    <a:pt x="62" y="3"/>
                  </a:lnTo>
                  <a:lnTo>
                    <a:pt x="68" y="1"/>
                  </a:lnTo>
                  <a:lnTo>
                    <a:pt x="76" y="0"/>
                  </a:lnTo>
                  <a:lnTo>
                    <a:pt x="76" y="0"/>
                  </a:lnTo>
                  <a:lnTo>
                    <a:pt x="84" y="1"/>
                  </a:lnTo>
                  <a:lnTo>
                    <a:pt x="92" y="3"/>
                  </a:lnTo>
                  <a:lnTo>
                    <a:pt x="99" y="4"/>
                  </a:lnTo>
                  <a:lnTo>
                    <a:pt x="106" y="7"/>
                  </a:lnTo>
                  <a:lnTo>
                    <a:pt x="113" y="9"/>
                  </a:lnTo>
                  <a:lnTo>
                    <a:pt x="120" y="14"/>
                  </a:lnTo>
                  <a:lnTo>
                    <a:pt x="126" y="19"/>
                  </a:lnTo>
                  <a:lnTo>
                    <a:pt x="131" y="23"/>
                  </a:lnTo>
                  <a:lnTo>
                    <a:pt x="136" y="29"/>
                  </a:lnTo>
                  <a:lnTo>
                    <a:pt x="141" y="35"/>
                  </a:lnTo>
                  <a:lnTo>
                    <a:pt x="144" y="40"/>
                  </a:lnTo>
                  <a:lnTo>
                    <a:pt x="147"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5" name="Freeform 2278">
              <a:extLst>
                <a:ext uri="{FF2B5EF4-FFF2-40B4-BE49-F238E27FC236}">
                  <a16:creationId xmlns:a16="http://schemas.microsoft.com/office/drawing/2014/main" id="{BA706A15-40DC-42C4-9854-BEF881A29FB6}"/>
                </a:ext>
              </a:extLst>
            </p:cNvPr>
            <p:cNvSpPr>
              <a:spLocks/>
            </p:cNvSpPr>
            <p:nvPr/>
          </p:nvSpPr>
          <p:spPr bwMode="auto">
            <a:xfrm>
              <a:off x="3143251" y="4503738"/>
              <a:ext cx="49213" cy="49213"/>
            </a:xfrm>
            <a:custGeom>
              <a:avLst/>
              <a:gdLst>
                <a:gd name="T0" fmla="*/ 154 w 154"/>
                <a:gd name="T1" fmla="*/ 77 h 154"/>
                <a:gd name="T2" fmla="*/ 152 w 154"/>
                <a:gd name="T3" fmla="*/ 93 h 154"/>
                <a:gd name="T4" fmla="*/ 147 w 154"/>
                <a:gd name="T5" fmla="*/ 107 h 154"/>
                <a:gd name="T6" fmla="*/ 141 w 154"/>
                <a:gd name="T7" fmla="*/ 120 h 154"/>
                <a:gd name="T8" fmla="*/ 131 w 154"/>
                <a:gd name="T9" fmla="*/ 131 h 154"/>
                <a:gd name="T10" fmla="*/ 120 w 154"/>
                <a:gd name="T11" fmla="*/ 141 h 154"/>
                <a:gd name="T12" fmla="*/ 106 w 154"/>
                <a:gd name="T13" fmla="*/ 148 h 154"/>
                <a:gd name="T14" fmla="*/ 92 w 154"/>
                <a:gd name="T15" fmla="*/ 153 h 154"/>
                <a:gd name="T16" fmla="*/ 76 w 154"/>
                <a:gd name="T17" fmla="*/ 154 h 154"/>
                <a:gd name="T18" fmla="*/ 68 w 154"/>
                <a:gd name="T19" fmla="*/ 154 h 154"/>
                <a:gd name="T20" fmla="*/ 54 w 154"/>
                <a:gd name="T21" fmla="*/ 150 h 154"/>
                <a:gd name="T22" fmla="*/ 40 w 154"/>
                <a:gd name="T23" fmla="*/ 145 h 154"/>
                <a:gd name="T24" fmla="*/ 27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1 h 154"/>
                <a:gd name="T38" fmla="*/ 5 w 154"/>
                <a:gd name="T39" fmla="*/ 47 h 154"/>
                <a:gd name="T40" fmla="*/ 12 w 154"/>
                <a:gd name="T41" fmla="*/ 34 h 154"/>
                <a:gd name="T42" fmla="*/ 23 w 154"/>
                <a:gd name="T43" fmla="*/ 22 h 154"/>
                <a:gd name="T44" fmla="*/ 34 w 154"/>
                <a:gd name="T45" fmla="*/ 13 h 154"/>
                <a:gd name="T46" fmla="*/ 47 w 154"/>
                <a:gd name="T47" fmla="*/ 6 h 154"/>
                <a:gd name="T48" fmla="*/ 62 w 154"/>
                <a:gd name="T49" fmla="*/ 1 h 154"/>
                <a:gd name="T50" fmla="*/ 76 w 154"/>
                <a:gd name="T51" fmla="*/ 0 h 154"/>
                <a:gd name="T52" fmla="*/ 84 w 154"/>
                <a:gd name="T53" fmla="*/ 0 h 154"/>
                <a:gd name="T54" fmla="*/ 99 w 154"/>
                <a:gd name="T55" fmla="*/ 4 h 154"/>
                <a:gd name="T56" fmla="*/ 113 w 154"/>
                <a:gd name="T57" fmla="*/ 9 h 154"/>
                <a:gd name="T58" fmla="*/ 126 w 154"/>
                <a:gd name="T59" fmla="*/ 18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7" y="107"/>
                  </a:lnTo>
                  <a:lnTo>
                    <a:pt x="144" y="114"/>
                  </a:lnTo>
                  <a:lnTo>
                    <a:pt x="141" y="120"/>
                  </a:lnTo>
                  <a:lnTo>
                    <a:pt x="136" y="126"/>
                  </a:lnTo>
                  <a:lnTo>
                    <a:pt x="131" y="131"/>
                  </a:lnTo>
                  <a:lnTo>
                    <a:pt x="126" y="137"/>
                  </a:lnTo>
                  <a:lnTo>
                    <a:pt x="120" y="141"/>
                  </a:lnTo>
                  <a:lnTo>
                    <a:pt x="113" y="145"/>
                  </a:lnTo>
                  <a:lnTo>
                    <a:pt x="106" y="148"/>
                  </a:lnTo>
                  <a:lnTo>
                    <a:pt x="99" y="150"/>
                  </a:lnTo>
                  <a:lnTo>
                    <a:pt x="92" y="153"/>
                  </a:lnTo>
                  <a:lnTo>
                    <a:pt x="84" y="154"/>
                  </a:lnTo>
                  <a:lnTo>
                    <a:pt x="76" y="154"/>
                  </a:lnTo>
                  <a:lnTo>
                    <a:pt x="76" y="154"/>
                  </a:lnTo>
                  <a:lnTo>
                    <a:pt x="68" y="154"/>
                  </a:lnTo>
                  <a:lnTo>
                    <a:pt x="62" y="153"/>
                  </a:lnTo>
                  <a:lnTo>
                    <a:pt x="54" y="150"/>
                  </a:lnTo>
                  <a:lnTo>
                    <a:pt x="47" y="148"/>
                  </a:lnTo>
                  <a:lnTo>
                    <a:pt x="40" y="145"/>
                  </a:lnTo>
                  <a:lnTo>
                    <a:pt x="34" y="141"/>
                  </a:lnTo>
                  <a:lnTo>
                    <a:pt x="27" y="137"/>
                  </a:lnTo>
                  <a:lnTo>
                    <a:pt x="23" y="131"/>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3" y="22"/>
                  </a:lnTo>
                  <a:lnTo>
                    <a:pt x="27" y="18"/>
                  </a:lnTo>
                  <a:lnTo>
                    <a:pt x="34"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8"/>
                  </a:lnTo>
                  <a:lnTo>
                    <a:pt x="131" y="22"/>
                  </a:lnTo>
                  <a:lnTo>
                    <a:pt x="136" y="28"/>
                  </a:lnTo>
                  <a:lnTo>
                    <a:pt x="141" y="34"/>
                  </a:lnTo>
                  <a:lnTo>
                    <a:pt x="144"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6" name="Freeform 2279">
              <a:extLst>
                <a:ext uri="{FF2B5EF4-FFF2-40B4-BE49-F238E27FC236}">
                  <a16:creationId xmlns:a16="http://schemas.microsoft.com/office/drawing/2014/main" id="{31E3BE37-B472-4DF6-8639-26F0A497E111}"/>
                </a:ext>
              </a:extLst>
            </p:cNvPr>
            <p:cNvSpPr>
              <a:spLocks/>
            </p:cNvSpPr>
            <p:nvPr/>
          </p:nvSpPr>
          <p:spPr bwMode="auto">
            <a:xfrm>
              <a:off x="3214688" y="4432301"/>
              <a:ext cx="47625" cy="49213"/>
            </a:xfrm>
            <a:custGeom>
              <a:avLst/>
              <a:gdLst>
                <a:gd name="T0" fmla="*/ 153 w 153"/>
                <a:gd name="T1" fmla="*/ 77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9 h 155"/>
                <a:gd name="T14" fmla="*/ 92 w 153"/>
                <a:gd name="T15" fmla="*/ 154 h 155"/>
                <a:gd name="T16" fmla="*/ 76 w 153"/>
                <a:gd name="T17" fmla="*/ 155 h 155"/>
                <a:gd name="T18" fmla="*/ 68 w 153"/>
                <a:gd name="T19" fmla="*/ 155 h 155"/>
                <a:gd name="T20" fmla="*/ 53 w 153"/>
                <a:gd name="T21" fmla="*/ 151 h 155"/>
                <a:gd name="T22" fmla="*/ 40 w 153"/>
                <a:gd name="T23" fmla="*/ 146 h 155"/>
                <a:gd name="T24" fmla="*/ 27 w 153"/>
                <a:gd name="T25" fmla="*/ 138 h 155"/>
                <a:gd name="T26" fmla="*/ 17 w 153"/>
                <a:gd name="T27" fmla="*/ 126 h 155"/>
                <a:gd name="T28" fmla="*/ 9 w 153"/>
                <a:gd name="T29" fmla="*/ 115 h 155"/>
                <a:gd name="T30" fmla="*/ 3 w 153"/>
                <a:gd name="T31" fmla="*/ 101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7 h 155"/>
                <a:gd name="T48" fmla="*/ 60 w 153"/>
                <a:gd name="T49" fmla="*/ 3 h 155"/>
                <a:gd name="T50" fmla="*/ 76 w 153"/>
                <a:gd name="T51" fmla="*/ 0 h 155"/>
                <a:gd name="T52" fmla="*/ 84 w 153"/>
                <a:gd name="T53" fmla="*/ 1 h 155"/>
                <a:gd name="T54" fmla="*/ 99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1"/>
                  </a:lnTo>
                  <a:lnTo>
                    <a:pt x="147" y="108"/>
                  </a:lnTo>
                  <a:lnTo>
                    <a:pt x="144" y="115"/>
                  </a:lnTo>
                  <a:lnTo>
                    <a:pt x="140" y="120"/>
                  </a:lnTo>
                  <a:lnTo>
                    <a:pt x="136" y="126"/>
                  </a:lnTo>
                  <a:lnTo>
                    <a:pt x="131" y="132"/>
                  </a:lnTo>
                  <a:lnTo>
                    <a:pt x="126" y="138"/>
                  </a:lnTo>
                  <a:lnTo>
                    <a:pt x="120" y="141"/>
                  </a:lnTo>
                  <a:lnTo>
                    <a:pt x="113" y="146"/>
                  </a:lnTo>
                  <a:lnTo>
                    <a:pt x="106" y="149"/>
                  </a:lnTo>
                  <a:lnTo>
                    <a:pt x="99" y="151"/>
                  </a:lnTo>
                  <a:lnTo>
                    <a:pt x="92" y="154"/>
                  </a:lnTo>
                  <a:lnTo>
                    <a:pt x="84" y="155"/>
                  </a:lnTo>
                  <a:lnTo>
                    <a:pt x="76" y="155"/>
                  </a:lnTo>
                  <a:lnTo>
                    <a:pt x="76" y="155"/>
                  </a:lnTo>
                  <a:lnTo>
                    <a:pt x="68" y="155"/>
                  </a:lnTo>
                  <a:lnTo>
                    <a:pt x="60" y="154"/>
                  </a:lnTo>
                  <a:lnTo>
                    <a:pt x="53" y="151"/>
                  </a:lnTo>
                  <a:lnTo>
                    <a:pt x="47" y="149"/>
                  </a:lnTo>
                  <a:lnTo>
                    <a:pt x="40" y="146"/>
                  </a:lnTo>
                  <a:lnTo>
                    <a:pt x="33" y="141"/>
                  </a:lnTo>
                  <a:lnTo>
                    <a:pt x="27" y="138"/>
                  </a:lnTo>
                  <a:lnTo>
                    <a:pt x="21" y="132"/>
                  </a:lnTo>
                  <a:lnTo>
                    <a:pt x="17" y="126"/>
                  </a:lnTo>
                  <a:lnTo>
                    <a:pt x="12" y="120"/>
                  </a:lnTo>
                  <a:lnTo>
                    <a:pt x="9" y="115"/>
                  </a:lnTo>
                  <a:lnTo>
                    <a:pt x="5" y="108"/>
                  </a:lnTo>
                  <a:lnTo>
                    <a:pt x="3" y="101"/>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9"/>
                  </a:lnTo>
                  <a:lnTo>
                    <a:pt x="47" y="7"/>
                  </a:lnTo>
                  <a:lnTo>
                    <a:pt x="53" y="4"/>
                  </a:lnTo>
                  <a:lnTo>
                    <a:pt x="60" y="3"/>
                  </a:lnTo>
                  <a:lnTo>
                    <a:pt x="68" y="1"/>
                  </a:lnTo>
                  <a:lnTo>
                    <a:pt x="76" y="0"/>
                  </a:lnTo>
                  <a:lnTo>
                    <a:pt x="76" y="0"/>
                  </a:lnTo>
                  <a:lnTo>
                    <a:pt x="84" y="1"/>
                  </a:lnTo>
                  <a:lnTo>
                    <a:pt x="92" y="3"/>
                  </a:lnTo>
                  <a:lnTo>
                    <a:pt x="99" y="4"/>
                  </a:lnTo>
                  <a:lnTo>
                    <a:pt x="106" y="7"/>
                  </a:lnTo>
                  <a:lnTo>
                    <a:pt x="113" y="9"/>
                  </a:lnTo>
                  <a:lnTo>
                    <a:pt x="120" y="14"/>
                  </a:lnTo>
                  <a:lnTo>
                    <a:pt x="126" y="19"/>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7" name="Freeform 2280">
              <a:extLst>
                <a:ext uri="{FF2B5EF4-FFF2-40B4-BE49-F238E27FC236}">
                  <a16:creationId xmlns:a16="http://schemas.microsoft.com/office/drawing/2014/main" id="{7D467385-A2A3-49F9-9092-ABAC74045D3D}"/>
                </a:ext>
              </a:extLst>
            </p:cNvPr>
            <p:cNvSpPr>
              <a:spLocks/>
            </p:cNvSpPr>
            <p:nvPr/>
          </p:nvSpPr>
          <p:spPr bwMode="auto">
            <a:xfrm>
              <a:off x="3214688" y="4503738"/>
              <a:ext cx="47625" cy="49213"/>
            </a:xfrm>
            <a:custGeom>
              <a:avLst/>
              <a:gdLst>
                <a:gd name="T0" fmla="*/ 153 w 153"/>
                <a:gd name="T1" fmla="*/ 77 h 154"/>
                <a:gd name="T2" fmla="*/ 152 w 153"/>
                <a:gd name="T3" fmla="*/ 93 h 154"/>
                <a:gd name="T4" fmla="*/ 147 w 153"/>
                <a:gd name="T5" fmla="*/ 107 h 154"/>
                <a:gd name="T6" fmla="*/ 140 w 153"/>
                <a:gd name="T7" fmla="*/ 120 h 154"/>
                <a:gd name="T8" fmla="*/ 131 w 153"/>
                <a:gd name="T9" fmla="*/ 131 h 154"/>
                <a:gd name="T10" fmla="*/ 120 w 153"/>
                <a:gd name="T11" fmla="*/ 141 h 154"/>
                <a:gd name="T12" fmla="*/ 106 w 153"/>
                <a:gd name="T13" fmla="*/ 148 h 154"/>
                <a:gd name="T14" fmla="*/ 92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4 h 154"/>
                <a:gd name="T42" fmla="*/ 21 w 153"/>
                <a:gd name="T43" fmla="*/ 22 h 154"/>
                <a:gd name="T44" fmla="*/ 33 w 153"/>
                <a:gd name="T45" fmla="*/ 13 h 154"/>
                <a:gd name="T46" fmla="*/ 47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0"/>
                  </a:lnTo>
                  <a:lnTo>
                    <a:pt x="136" y="126"/>
                  </a:lnTo>
                  <a:lnTo>
                    <a:pt x="131" y="131"/>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7" y="148"/>
                  </a:lnTo>
                  <a:lnTo>
                    <a:pt x="40" y="145"/>
                  </a:lnTo>
                  <a:lnTo>
                    <a:pt x="33" y="141"/>
                  </a:lnTo>
                  <a:lnTo>
                    <a:pt x="27" y="137"/>
                  </a:lnTo>
                  <a:lnTo>
                    <a:pt x="21" y="131"/>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8"/>
                  </a:lnTo>
                  <a:lnTo>
                    <a:pt x="131" y="22"/>
                  </a:lnTo>
                  <a:lnTo>
                    <a:pt x="136" y="28"/>
                  </a:lnTo>
                  <a:lnTo>
                    <a:pt x="140" y="34"/>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8" name="Freeform 2281">
              <a:extLst>
                <a:ext uri="{FF2B5EF4-FFF2-40B4-BE49-F238E27FC236}">
                  <a16:creationId xmlns:a16="http://schemas.microsoft.com/office/drawing/2014/main" id="{2674054A-EDDA-46D4-BA38-F09694198250}"/>
                </a:ext>
              </a:extLst>
            </p:cNvPr>
            <p:cNvSpPr>
              <a:spLocks/>
            </p:cNvSpPr>
            <p:nvPr/>
          </p:nvSpPr>
          <p:spPr bwMode="auto">
            <a:xfrm>
              <a:off x="3284538" y="4432301"/>
              <a:ext cx="49213" cy="49213"/>
            </a:xfrm>
            <a:custGeom>
              <a:avLst/>
              <a:gdLst>
                <a:gd name="T0" fmla="*/ 154 w 154"/>
                <a:gd name="T1" fmla="*/ 77 h 155"/>
                <a:gd name="T2" fmla="*/ 152 w 154"/>
                <a:gd name="T3" fmla="*/ 93 h 155"/>
                <a:gd name="T4" fmla="*/ 147 w 154"/>
                <a:gd name="T5" fmla="*/ 108 h 155"/>
                <a:gd name="T6" fmla="*/ 140 w 154"/>
                <a:gd name="T7" fmla="*/ 120 h 155"/>
                <a:gd name="T8" fmla="*/ 131 w 154"/>
                <a:gd name="T9" fmla="*/ 132 h 155"/>
                <a:gd name="T10" fmla="*/ 120 w 154"/>
                <a:gd name="T11" fmla="*/ 141 h 155"/>
                <a:gd name="T12" fmla="*/ 107 w 154"/>
                <a:gd name="T13" fmla="*/ 149 h 155"/>
                <a:gd name="T14" fmla="*/ 92 w 154"/>
                <a:gd name="T15" fmla="*/ 154 h 155"/>
                <a:gd name="T16" fmla="*/ 76 w 154"/>
                <a:gd name="T17" fmla="*/ 155 h 155"/>
                <a:gd name="T18" fmla="*/ 68 w 154"/>
                <a:gd name="T19" fmla="*/ 155 h 155"/>
                <a:gd name="T20" fmla="*/ 53 w 154"/>
                <a:gd name="T21" fmla="*/ 151 h 155"/>
                <a:gd name="T22" fmla="*/ 40 w 154"/>
                <a:gd name="T23" fmla="*/ 146 h 155"/>
                <a:gd name="T24" fmla="*/ 28 w 154"/>
                <a:gd name="T25" fmla="*/ 138 h 155"/>
                <a:gd name="T26" fmla="*/ 17 w 154"/>
                <a:gd name="T27" fmla="*/ 126 h 155"/>
                <a:gd name="T28" fmla="*/ 9 w 154"/>
                <a:gd name="T29" fmla="*/ 115 h 155"/>
                <a:gd name="T30" fmla="*/ 3 w 154"/>
                <a:gd name="T31" fmla="*/ 101 h 155"/>
                <a:gd name="T32" fmla="*/ 0 w 154"/>
                <a:gd name="T33" fmla="*/ 85 h 155"/>
                <a:gd name="T34" fmla="*/ 0 w 154"/>
                <a:gd name="T35" fmla="*/ 77 h 155"/>
                <a:gd name="T36" fmla="*/ 1 w 154"/>
                <a:gd name="T37" fmla="*/ 62 h 155"/>
                <a:gd name="T38" fmla="*/ 5 w 154"/>
                <a:gd name="T39" fmla="*/ 47 h 155"/>
                <a:gd name="T40" fmla="*/ 13 w 154"/>
                <a:gd name="T41" fmla="*/ 35 h 155"/>
                <a:gd name="T42" fmla="*/ 23 w 154"/>
                <a:gd name="T43" fmla="*/ 23 h 155"/>
                <a:gd name="T44" fmla="*/ 34 w 154"/>
                <a:gd name="T45" fmla="*/ 14 h 155"/>
                <a:gd name="T46" fmla="*/ 47 w 154"/>
                <a:gd name="T47" fmla="*/ 7 h 155"/>
                <a:gd name="T48" fmla="*/ 61 w 154"/>
                <a:gd name="T49" fmla="*/ 3 h 155"/>
                <a:gd name="T50" fmla="*/ 76 w 154"/>
                <a:gd name="T51" fmla="*/ 0 h 155"/>
                <a:gd name="T52" fmla="*/ 84 w 154"/>
                <a:gd name="T53" fmla="*/ 1 h 155"/>
                <a:gd name="T54" fmla="*/ 99 w 154"/>
                <a:gd name="T55" fmla="*/ 4 h 155"/>
                <a:gd name="T56" fmla="*/ 113 w 154"/>
                <a:gd name="T57" fmla="*/ 9 h 155"/>
                <a:gd name="T58" fmla="*/ 126 w 154"/>
                <a:gd name="T59" fmla="*/ 19 h 155"/>
                <a:gd name="T60" fmla="*/ 136 w 154"/>
                <a:gd name="T61" fmla="*/ 29 h 155"/>
                <a:gd name="T62" fmla="*/ 144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1"/>
                  </a:lnTo>
                  <a:lnTo>
                    <a:pt x="147" y="108"/>
                  </a:lnTo>
                  <a:lnTo>
                    <a:pt x="144" y="115"/>
                  </a:lnTo>
                  <a:lnTo>
                    <a:pt x="140" y="120"/>
                  </a:lnTo>
                  <a:lnTo>
                    <a:pt x="136" y="126"/>
                  </a:lnTo>
                  <a:lnTo>
                    <a:pt x="131" y="132"/>
                  </a:lnTo>
                  <a:lnTo>
                    <a:pt x="126" y="138"/>
                  </a:lnTo>
                  <a:lnTo>
                    <a:pt x="120" y="141"/>
                  </a:lnTo>
                  <a:lnTo>
                    <a:pt x="113" y="146"/>
                  </a:lnTo>
                  <a:lnTo>
                    <a:pt x="107" y="149"/>
                  </a:lnTo>
                  <a:lnTo>
                    <a:pt x="99" y="151"/>
                  </a:lnTo>
                  <a:lnTo>
                    <a:pt x="92" y="154"/>
                  </a:lnTo>
                  <a:lnTo>
                    <a:pt x="84" y="155"/>
                  </a:lnTo>
                  <a:lnTo>
                    <a:pt x="76" y="155"/>
                  </a:lnTo>
                  <a:lnTo>
                    <a:pt x="76" y="155"/>
                  </a:lnTo>
                  <a:lnTo>
                    <a:pt x="68" y="155"/>
                  </a:lnTo>
                  <a:lnTo>
                    <a:pt x="61" y="154"/>
                  </a:lnTo>
                  <a:lnTo>
                    <a:pt x="53" y="151"/>
                  </a:lnTo>
                  <a:lnTo>
                    <a:pt x="47" y="149"/>
                  </a:lnTo>
                  <a:lnTo>
                    <a:pt x="40" y="146"/>
                  </a:lnTo>
                  <a:lnTo>
                    <a:pt x="34" y="141"/>
                  </a:lnTo>
                  <a:lnTo>
                    <a:pt x="28" y="138"/>
                  </a:lnTo>
                  <a:lnTo>
                    <a:pt x="23" y="132"/>
                  </a:lnTo>
                  <a:lnTo>
                    <a:pt x="17" y="126"/>
                  </a:lnTo>
                  <a:lnTo>
                    <a:pt x="13" y="120"/>
                  </a:lnTo>
                  <a:lnTo>
                    <a:pt x="9" y="115"/>
                  </a:lnTo>
                  <a:lnTo>
                    <a:pt x="5" y="108"/>
                  </a:lnTo>
                  <a:lnTo>
                    <a:pt x="3" y="101"/>
                  </a:lnTo>
                  <a:lnTo>
                    <a:pt x="1" y="93"/>
                  </a:lnTo>
                  <a:lnTo>
                    <a:pt x="0" y="85"/>
                  </a:lnTo>
                  <a:lnTo>
                    <a:pt x="0" y="77"/>
                  </a:lnTo>
                  <a:lnTo>
                    <a:pt x="0" y="77"/>
                  </a:lnTo>
                  <a:lnTo>
                    <a:pt x="0" y="70"/>
                  </a:lnTo>
                  <a:lnTo>
                    <a:pt x="1" y="62"/>
                  </a:lnTo>
                  <a:lnTo>
                    <a:pt x="3" y="54"/>
                  </a:lnTo>
                  <a:lnTo>
                    <a:pt x="5" y="47"/>
                  </a:lnTo>
                  <a:lnTo>
                    <a:pt x="9" y="40"/>
                  </a:lnTo>
                  <a:lnTo>
                    <a:pt x="13" y="35"/>
                  </a:lnTo>
                  <a:lnTo>
                    <a:pt x="17" y="29"/>
                  </a:lnTo>
                  <a:lnTo>
                    <a:pt x="23" y="23"/>
                  </a:lnTo>
                  <a:lnTo>
                    <a:pt x="28" y="19"/>
                  </a:lnTo>
                  <a:lnTo>
                    <a:pt x="34" y="14"/>
                  </a:lnTo>
                  <a:lnTo>
                    <a:pt x="40" y="9"/>
                  </a:lnTo>
                  <a:lnTo>
                    <a:pt x="47" y="7"/>
                  </a:lnTo>
                  <a:lnTo>
                    <a:pt x="53" y="4"/>
                  </a:lnTo>
                  <a:lnTo>
                    <a:pt x="61" y="3"/>
                  </a:lnTo>
                  <a:lnTo>
                    <a:pt x="68" y="1"/>
                  </a:lnTo>
                  <a:lnTo>
                    <a:pt x="76" y="0"/>
                  </a:lnTo>
                  <a:lnTo>
                    <a:pt x="76" y="0"/>
                  </a:lnTo>
                  <a:lnTo>
                    <a:pt x="84" y="1"/>
                  </a:lnTo>
                  <a:lnTo>
                    <a:pt x="92" y="3"/>
                  </a:lnTo>
                  <a:lnTo>
                    <a:pt x="99" y="4"/>
                  </a:lnTo>
                  <a:lnTo>
                    <a:pt x="107" y="7"/>
                  </a:lnTo>
                  <a:lnTo>
                    <a:pt x="113" y="9"/>
                  </a:lnTo>
                  <a:lnTo>
                    <a:pt x="120" y="14"/>
                  </a:lnTo>
                  <a:lnTo>
                    <a:pt x="126" y="19"/>
                  </a:lnTo>
                  <a:lnTo>
                    <a:pt x="131" y="23"/>
                  </a:lnTo>
                  <a:lnTo>
                    <a:pt x="136" y="29"/>
                  </a:lnTo>
                  <a:lnTo>
                    <a:pt x="140" y="35"/>
                  </a:lnTo>
                  <a:lnTo>
                    <a:pt x="144" y="40"/>
                  </a:lnTo>
                  <a:lnTo>
                    <a:pt x="147"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9" name="Freeform 2282">
              <a:extLst>
                <a:ext uri="{FF2B5EF4-FFF2-40B4-BE49-F238E27FC236}">
                  <a16:creationId xmlns:a16="http://schemas.microsoft.com/office/drawing/2014/main" id="{DE5AD5AA-A087-49C0-ACAD-F1068C0DC017}"/>
                </a:ext>
              </a:extLst>
            </p:cNvPr>
            <p:cNvSpPr>
              <a:spLocks/>
            </p:cNvSpPr>
            <p:nvPr/>
          </p:nvSpPr>
          <p:spPr bwMode="auto">
            <a:xfrm>
              <a:off x="3284538" y="4503738"/>
              <a:ext cx="49213" cy="49213"/>
            </a:xfrm>
            <a:custGeom>
              <a:avLst/>
              <a:gdLst>
                <a:gd name="T0" fmla="*/ 154 w 154"/>
                <a:gd name="T1" fmla="*/ 77 h 154"/>
                <a:gd name="T2" fmla="*/ 152 w 154"/>
                <a:gd name="T3" fmla="*/ 93 h 154"/>
                <a:gd name="T4" fmla="*/ 147 w 154"/>
                <a:gd name="T5" fmla="*/ 107 h 154"/>
                <a:gd name="T6" fmla="*/ 140 w 154"/>
                <a:gd name="T7" fmla="*/ 120 h 154"/>
                <a:gd name="T8" fmla="*/ 131 w 154"/>
                <a:gd name="T9" fmla="*/ 131 h 154"/>
                <a:gd name="T10" fmla="*/ 120 w 154"/>
                <a:gd name="T11" fmla="*/ 141 h 154"/>
                <a:gd name="T12" fmla="*/ 107 w 154"/>
                <a:gd name="T13" fmla="*/ 148 h 154"/>
                <a:gd name="T14" fmla="*/ 92 w 154"/>
                <a:gd name="T15" fmla="*/ 153 h 154"/>
                <a:gd name="T16" fmla="*/ 76 w 154"/>
                <a:gd name="T17" fmla="*/ 154 h 154"/>
                <a:gd name="T18" fmla="*/ 68 w 154"/>
                <a:gd name="T19" fmla="*/ 154 h 154"/>
                <a:gd name="T20" fmla="*/ 53 w 154"/>
                <a:gd name="T21" fmla="*/ 150 h 154"/>
                <a:gd name="T22" fmla="*/ 40 w 154"/>
                <a:gd name="T23" fmla="*/ 145 h 154"/>
                <a:gd name="T24" fmla="*/ 28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1 h 154"/>
                <a:gd name="T38" fmla="*/ 5 w 154"/>
                <a:gd name="T39" fmla="*/ 47 h 154"/>
                <a:gd name="T40" fmla="*/ 13 w 154"/>
                <a:gd name="T41" fmla="*/ 34 h 154"/>
                <a:gd name="T42" fmla="*/ 23 w 154"/>
                <a:gd name="T43" fmla="*/ 22 h 154"/>
                <a:gd name="T44" fmla="*/ 34 w 154"/>
                <a:gd name="T45" fmla="*/ 13 h 154"/>
                <a:gd name="T46" fmla="*/ 47 w 154"/>
                <a:gd name="T47" fmla="*/ 6 h 154"/>
                <a:gd name="T48" fmla="*/ 61 w 154"/>
                <a:gd name="T49" fmla="*/ 1 h 154"/>
                <a:gd name="T50" fmla="*/ 76 w 154"/>
                <a:gd name="T51" fmla="*/ 0 h 154"/>
                <a:gd name="T52" fmla="*/ 84 w 154"/>
                <a:gd name="T53" fmla="*/ 0 h 154"/>
                <a:gd name="T54" fmla="*/ 99 w 154"/>
                <a:gd name="T55" fmla="*/ 4 h 154"/>
                <a:gd name="T56" fmla="*/ 113 w 154"/>
                <a:gd name="T57" fmla="*/ 9 h 154"/>
                <a:gd name="T58" fmla="*/ 126 w 154"/>
                <a:gd name="T59" fmla="*/ 18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7" y="107"/>
                  </a:lnTo>
                  <a:lnTo>
                    <a:pt x="144" y="114"/>
                  </a:lnTo>
                  <a:lnTo>
                    <a:pt x="140" y="120"/>
                  </a:lnTo>
                  <a:lnTo>
                    <a:pt x="136" y="126"/>
                  </a:lnTo>
                  <a:lnTo>
                    <a:pt x="131" y="131"/>
                  </a:lnTo>
                  <a:lnTo>
                    <a:pt x="126" y="137"/>
                  </a:lnTo>
                  <a:lnTo>
                    <a:pt x="120" y="141"/>
                  </a:lnTo>
                  <a:lnTo>
                    <a:pt x="113" y="145"/>
                  </a:lnTo>
                  <a:lnTo>
                    <a:pt x="107" y="148"/>
                  </a:lnTo>
                  <a:lnTo>
                    <a:pt x="99" y="150"/>
                  </a:lnTo>
                  <a:lnTo>
                    <a:pt x="92" y="153"/>
                  </a:lnTo>
                  <a:lnTo>
                    <a:pt x="84" y="154"/>
                  </a:lnTo>
                  <a:lnTo>
                    <a:pt x="76" y="154"/>
                  </a:lnTo>
                  <a:lnTo>
                    <a:pt x="76" y="154"/>
                  </a:lnTo>
                  <a:lnTo>
                    <a:pt x="68" y="154"/>
                  </a:lnTo>
                  <a:lnTo>
                    <a:pt x="61" y="153"/>
                  </a:lnTo>
                  <a:lnTo>
                    <a:pt x="53" y="150"/>
                  </a:lnTo>
                  <a:lnTo>
                    <a:pt x="47" y="148"/>
                  </a:lnTo>
                  <a:lnTo>
                    <a:pt x="40" y="145"/>
                  </a:lnTo>
                  <a:lnTo>
                    <a:pt x="34" y="141"/>
                  </a:lnTo>
                  <a:lnTo>
                    <a:pt x="28" y="137"/>
                  </a:lnTo>
                  <a:lnTo>
                    <a:pt x="23" y="131"/>
                  </a:lnTo>
                  <a:lnTo>
                    <a:pt x="17" y="126"/>
                  </a:lnTo>
                  <a:lnTo>
                    <a:pt x="13"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3" y="34"/>
                  </a:lnTo>
                  <a:lnTo>
                    <a:pt x="17" y="28"/>
                  </a:lnTo>
                  <a:lnTo>
                    <a:pt x="23" y="22"/>
                  </a:lnTo>
                  <a:lnTo>
                    <a:pt x="28" y="18"/>
                  </a:lnTo>
                  <a:lnTo>
                    <a:pt x="34" y="13"/>
                  </a:lnTo>
                  <a:lnTo>
                    <a:pt x="40" y="9"/>
                  </a:lnTo>
                  <a:lnTo>
                    <a:pt x="47" y="6"/>
                  </a:lnTo>
                  <a:lnTo>
                    <a:pt x="53" y="4"/>
                  </a:lnTo>
                  <a:lnTo>
                    <a:pt x="61" y="1"/>
                  </a:lnTo>
                  <a:lnTo>
                    <a:pt x="68" y="0"/>
                  </a:lnTo>
                  <a:lnTo>
                    <a:pt x="76" y="0"/>
                  </a:lnTo>
                  <a:lnTo>
                    <a:pt x="76" y="0"/>
                  </a:lnTo>
                  <a:lnTo>
                    <a:pt x="84" y="0"/>
                  </a:lnTo>
                  <a:lnTo>
                    <a:pt x="92" y="1"/>
                  </a:lnTo>
                  <a:lnTo>
                    <a:pt x="99" y="4"/>
                  </a:lnTo>
                  <a:lnTo>
                    <a:pt x="107" y="6"/>
                  </a:lnTo>
                  <a:lnTo>
                    <a:pt x="113" y="9"/>
                  </a:lnTo>
                  <a:lnTo>
                    <a:pt x="120" y="13"/>
                  </a:lnTo>
                  <a:lnTo>
                    <a:pt x="126" y="18"/>
                  </a:lnTo>
                  <a:lnTo>
                    <a:pt x="131" y="22"/>
                  </a:lnTo>
                  <a:lnTo>
                    <a:pt x="136" y="28"/>
                  </a:lnTo>
                  <a:lnTo>
                    <a:pt x="140" y="34"/>
                  </a:lnTo>
                  <a:lnTo>
                    <a:pt x="144"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0" name="Freeform 2283">
              <a:extLst>
                <a:ext uri="{FF2B5EF4-FFF2-40B4-BE49-F238E27FC236}">
                  <a16:creationId xmlns:a16="http://schemas.microsoft.com/office/drawing/2014/main" id="{AD692C4B-F654-4807-AAB6-D55E1B56D792}"/>
                </a:ext>
              </a:extLst>
            </p:cNvPr>
            <p:cNvSpPr>
              <a:spLocks/>
            </p:cNvSpPr>
            <p:nvPr/>
          </p:nvSpPr>
          <p:spPr bwMode="auto">
            <a:xfrm>
              <a:off x="3354388" y="4432301"/>
              <a:ext cx="49213" cy="49213"/>
            </a:xfrm>
            <a:custGeom>
              <a:avLst/>
              <a:gdLst>
                <a:gd name="T0" fmla="*/ 155 w 155"/>
                <a:gd name="T1" fmla="*/ 77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9 h 155"/>
                <a:gd name="T14" fmla="*/ 93 w 155"/>
                <a:gd name="T15" fmla="*/ 154 h 155"/>
                <a:gd name="T16" fmla="*/ 77 w 155"/>
                <a:gd name="T17" fmla="*/ 155 h 155"/>
                <a:gd name="T18" fmla="*/ 70 w 155"/>
                <a:gd name="T19" fmla="*/ 155 h 155"/>
                <a:gd name="T20" fmla="*/ 54 w 155"/>
                <a:gd name="T21" fmla="*/ 151 h 155"/>
                <a:gd name="T22" fmla="*/ 40 w 155"/>
                <a:gd name="T23" fmla="*/ 146 h 155"/>
                <a:gd name="T24" fmla="*/ 29 w 155"/>
                <a:gd name="T25" fmla="*/ 138 h 155"/>
                <a:gd name="T26" fmla="*/ 19 w 155"/>
                <a:gd name="T27" fmla="*/ 126 h 155"/>
                <a:gd name="T28" fmla="*/ 9 w 155"/>
                <a:gd name="T29" fmla="*/ 115 h 155"/>
                <a:gd name="T30" fmla="*/ 4 w 155"/>
                <a:gd name="T31" fmla="*/ 101 h 155"/>
                <a:gd name="T32" fmla="*/ 0 w 155"/>
                <a:gd name="T33" fmla="*/ 85 h 155"/>
                <a:gd name="T34" fmla="*/ 0 w 155"/>
                <a:gd name="T35" fmla="*/ 77 h 155"/>
                <a:gd name="T36" fmla="*/ 1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7 w 155"/>
                <a:gd name="T51" fmla="*/ 0 h 155"/>
                <a:gd name="T52" fmla="*/ 85 w 155"/>
                <a:gd name="T53" fmla="*/ 1 h 155"/>
                <a:gd name="T54" fmla="*/ 100 w 155"/>
                <a:gd name="T55" fmla="*/ 4 h 155"/>
                <a:gd name="T56" fmla="*/ 114 w 155"/>
                <a:gd name="T57" fmla="*/ 9 h 155"/>
                <a:gd name="T58" fmla="*/ 126 w 155"/>
                <a:gd name="T59" fmla="*/ 19 h 155"/>
                <a:gd name="T60" fmla="*/ 136 w 155"/>
                <a:gd name="T61" fmla="*/ 29 h 155"/>
                <a:gd name="T62" fmla="*/ 146 w 155"/>
                <a:gd name="T63" fmla="*/ 40 h 155"/>
                <a:gd name="T64" fmla="*/ 151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2" y="93"/>
                  </a:lnTo>
                  <a:lnTo>
                    <a:pt x="151" y="101"/>
                  </a:lnTo>
                  <a:lnTo>
                    <a:pt x="148" y="108"/>
                  </a:lnTo>
                  <a:lnTo>
                    <a:pt x="146" y="115"/>
                  </a:lnTo>
                  <a:lnTo>
                    <a:pt x="141" y="120"/>
                  </a:lnTo>
                  <a:lnTo>
                    <a:pt x="136" y="126"/>
                  </a:lnTo>
                  <a:lnTo>
                    <a:pt x="132" y="132"/>
                  </a:lnTo>
                  <a:lnTo>
                    <a:pt x="126" y="138"/>
                  </a:lnTo>
                  <a:lnTo>
                    <a:pt x="120" y="141"/>
                  </a:lnTo>
                  <a:lnTo>
                    <a:pt x="114" y="146"/>
                  </a:lnTo>
                  <a:lnTo>
                    <a:pt x="108" y="149"/>
                  </a:lnTo>
                  <a:lnTo>
                    <a:pt x="100" y="151"/>
                  </a:lnTo>
                  <a:lnTo>
                    <a:pt x="93" y="154"/>
                  </a:lnTo>
                  <a:lnTo>
                    <a:pt x="85" y="155"/>
                  </a:lnTo>
                  <a:lnTo>
                    <a:pt x="77" y="155"/>
                  </a:lnTo>
                  <a:lnTo>
                    <a:pt x="77" y="155"/>
                  </a:lnTo>
                  <a:lnTo>
                    <a:pt x="70" y="155"/>
                  </a:lnTo>
                  <a:lnTo>
                    <a:pt x="62" y="154"/>
                  </a:lnTo>
                  <a:lnTo>
                    <a:pt x="54" y="151"/>
                  </a:lnTo>
                  <a:lnTo>
                    <a:pt x="47" y="149"/>
                  </a:lnTo>
                  <a:lnTo>
                    <a:pt x="40" y="146"/>
                  </a:lnTo>
                  <a:lnTo>
                    <a:pt x="35" y="141"/>
                  </a:lnTo>
                  <a:lnTo>
                    <a:pt x="29" y="138"/>
                  </a:lnTo>
                  <a:lnTo>
                    <a:pt x="23" y="132"/>
                  </a:lnTo>
                  <a:lnTo>
                    <a:pt x="19" y="126"/>
                  </a:lnTo>
                  <a:lnTo>
                    <a:pt x="14" y="120"/>
                  </a:lnTo>
                  <a:lnTo>
                    <a:pt x="9" y="115"/>
                  </a:lnTo>
                  <a:lnTo>
                    <a:pt x="6" y="108"/>
                  </a:lnTo>
                  <a:lnTo>
                    <a:pt x="4" y="101"/>
                  </a:lnTo>
                  <a:lnTo>
                    <a:pt x="1" y="93"/>
                  </a:lnTo>
                  <a:lnTo>
                    <a:pt x="0" y="85"/>
                  </a:lnTo>
                  <a:lnTo>
                    <a:pt x="0" y="77"/>
                  </a:lnTo>
                  <a:lnTo>
                    <a:pt x="0" y="77"/>
                  </a:lnTo>
                  <a:lnTo>
                    <a:pt x="0" y="70"/>
                  </a:lnTo>
                  <a:lnTo>
                    <a:pt x="1" y="62"/>
                  </a:lnTo>
                  <a:lnTo>
                    <a:pt x="4" y="54"/>
                  </a:lnTo>
                  <a:lnTo>
                    <a:pt x="6" y="47"/>
                  </a:lnTo>
                  <a:lnTo>
                    <a:pt x="9" y="40"/>
                  </a:lnTo>
                  <a:lnTo>
                    <a:pt x="14" y="35"/>
                  </a:lnTo>
                  <a:lnTo>
                    <a:pt x="19" y="29"/>
                  </a:lnTo>
                  <a:lnTo>
                    <a:pt x="23" y="23"/>
                  </a:lnTo>
                  <a:lnTo>
                    <a:pt x="29" y="19"/>
                  </a:lnTo>
                  <a:lnTo>
                    <a:pt x="35" y="14"/>
                  </a:lnTo>
                  <a:lnTo>
                    <a:pt x="40" y="9"/>
                  </a:lnTo>
                  <a:lnTo>
                    <a:pt x="47" y="7"/>
                  </a:lnTo>
                  <a:lnTo>
                    <a:pt x="54" y="4"/>
                  </a:lnTo>
                  <a:lnTo>
                    <a:pt x="62" y="3"/>
                  </a:lnTo>
                  <a:lnTo>
                    <a:pt x="70" y="1"/>
                  </a:lnTo>
                  <a:lnTo>
                    <a:pt x="77" y="0"/>
                  </a:lnTo>
                  <a:lnTo>
                    <a:pt x="77" y="0"/>
                  </a:lnTo>
                  <a:lnTo>
                    <a:pt x="85" y="1"/>
                  </a:lnTo>
                  <a:lnTo>
                    <a:pt x="93" y="3"/>
                  </a:lnTo>
                  <a:lnTo>
                    <a:pt x="100" y="4"/>
                  </a:lnTo>
                  <a:lnTo>
                    <a:pt x="108" y="7"/>
                  </a:lnTo>
                  <a:lnTo>
                    <a:pt x="114" y="9"/>
                  </a:lnTo>
                  <a:lnTo>
                    <a:pt x="120" y="14"/>
                  </a:lnTo>
                  <a:lnTo>
                    <a:pt x="126" y="19"/>
                  </a:lnTo>
                  <a:lnTo>
                    <a:pt x="132" y="23"/>
                  </a:lnTo>
                  <a:lnTo>
                    <a:pt x="136" y="29"/>
                  </a:lnTo>
                  <a:lnTo>
                    <a:pt x="141" y="35"/>
                  </a:lnTo>
                  <a:lnTo>
                    <a:pt x="146" y="40"/>
                  </a:lnTo>
                  <a:lnTo>
                    <a:pt x="148" y="47"/>
                  </a:lnTo>
                  <a:lnTo>
                    <a:pt x="151" y="54"/>
                  </a:lnTo>
                  <a:lnTo>
                    <a:pt x="152"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1" name="Freeform 2284">
              <a:extLst>
                <a:ext uri="{FF2B5EF4-FFF2-40B4-BE49-F238E27FC236}">
                  <a16:creationId xmlns:a16="http://schemas.microsoft.com/office/drawing/2014/main" id="{27F589D9-F8CF-4681-BF0D-D664B31E205C}"/>
                </a:ext>
              </a:extLst>
            </p:cNvPr>
            <p:cNvSpPr>
              <a:spLocks/>
            </p:cNvSpPr>
            <p:nvPr/>
          </p:nvSpPr>
          <p:spPr bwMode="auto">
            <a:xfrm>
              <a:off x="3354388" y="4503738"/>
              <a:ext cx="49213" cy="49213"/>
            </a:xfrm>
            <a:custGeom>
              <a:avLst/>
              <a:gdLst>
                <a:gd name="T0" fmla="*/ 155 w 155"/>
                <a:gd name="T1" fmla="*/ 77 h 154"/>
                <a:gd name="T2" fmla="*/ 152 w 155"/>
                <a:gd name="T3" fmla="*/ 93 h 154"/>
                <a:gd name="T4" fmla="*/ 148 w 155"/>
                <a:gd name="T5" fmla="*/ 107 h 154"/>
                <a:gd name="T6" fmla="*/ 141 w 155"/>
                <a:gd name="T7" fmla="*/ 120 h 154"/>
                <a:gd name="T8" fmla="*/ 132 w 155"/>
                <a:gd name="T9" fmla="*/ 131 h 154"/>
                <a:gd name="T10" fmla="*/ 120 w 155"/>
                <a:gd name="T11" fmla="*/ 141 h 154"/>
                <a:gd name="T12" fmla="*/ 108 w 155"/>
                <a:gd name="T13" fmla="*/ 148 h 154"/>
                <a:gd name="T14" fmla="*/ 93 w 155"/>
                <a:gd name="T15" fmla="*/ 153 h 154"/>
                <a:gd name="T16" fmla="*/ 77 w 155"/>
                <a:gd name="T17" fmla="*/ 154 h 154"/>
                <a:gd name="T18" fmla="*/ 70 w 155"/>
                <a:gd name="T19" fmla="*/ 154 h 154"/>
                <a:gd name="T20" fmla="*/ 54 w 155"/>
                <a:gd name="T21" fmla="*/ 150 h 154"/>
                <a:gd name="T22" fmla="*/ 40 w 155"/>
                <a:gd name="T23" fmla="*/ 145 h 154"/>
                <a:gd name="T24" fmla="*/ 29 w 155"/>
                <a:gd name="T25" fmla="*/ 137 h 154"/>
                <a:gd name="T26" fmla="*/ 19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1 h 154"/>
                <a:gd name="T38" fmla="*/ 6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9 h 154"/>
                <a:gd name="T58" fmla="*/ 126 w 155"/>
                <a:gd name="T59" fmla="*/ 18 h 154"/>
                <a:gd name="T60" fmla="*/ 136 w 155"/>
                <a:gd name="T61" fmla="*/ 28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3"/>
                  </a:lnTo>
                  <a:lnTo>
                    <a:pt x="151" y="100"/>
                  </a:lnTo>
                  <a:lnTo>
                    <a:pt x="148" y="107"/>
                  </a:lnTo>
                  <a:lnTo>
                    <a:pt x="146" y="114"/>
                  </a:lnTo>
                  <a:lnTo>
                    <a:pt x="141" y="120"/>
                  </a:lnTo>
                  <a:lnTo>
                    <a:pt x="136" y="126"/>
                  </a:lnTo>
                  <a:lnTo>
                    <a:pt x="132" y="131"/>
                  </a:lnTo>
                  <a:lnTo>
                    <a:pt x="126" y="137"/>
                  </a:lnTo>
                  <a:lnTo>
                    <a:pt x="120" y="141"/>
                  </a:lnTo>
                  <a:lnTo>
                    <a:pt x="114"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5" y="141"/>
                  </a:lnTo>
                  <a:lnTo>
                    <a:pt x="29" y="137"/>
                  </a:lnTo>
                  <a:lnTo>
                    <a:pt x="23" y="131"/>
                  </a:lnTo>
                  <a:lnTo>
                    <a:pt x="19" y="126"/>
                  </a:lnTo>
                  <a:lnTo>
                    <a:pt x="14"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4" y="34"/>
                  </a:lnTo>
                  <a:lnTo>
                    <a:pt x="19" y="28"/>
                  </a:lnTo>
                  <a:lnTo>
                    <a:pt x="23" y="22"/>
                  </a:lnTo>
                  <a:lnTo>
                    <a:pt x="29" y="18"/>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0" y="13"/>
                  </a:lnTo>
                  <a:lnTo>
                    <a:pt x="126" y="18"/>
                  </a:lnTo>
                  <a:lnTo>
                    <a:pt x="132" y="22"/>
                  </a:lnTo>
                  <a:lnTo>
                    <a:pt x="136" y="28"/>
                  </a:lnTo>
                  <a:lnTo>
                    <a:pt x="141" y="34"/>
                  </a:lnTo>
                  <a:lnTo>
                    <a:pt x="146" y="40"/>
                  </a:lnTo>
                  <a:lnTo>
                    <a:pt x="148" y="47"/>
                  </a:lnTo>
                  <a:lnTo>
                    <a:pt x="151" y="54"/>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2" name="Freeform 2285">
              <a:extLst>
                <a:ext uri="{FF2B5EF4-FFF2-40B4-BE49-F238E27FC236}">
                  <a16:creationId xmlns:a16="http://schemas.microsoft.com/office/drawing/2014/main" id="{9CCCE898-13FA-4D9A-B2D7-CDD6C6552DDD}"/>
                </a:ext>
              </a:extLst>
            </p:cNvPr>
            <p:cNvSpPr>
              <a:spLocks/>
            </p:cNvSpPr>
            <p:nvPr/>
          </p:nvSpPr>
          <p:spPr bwMode="auto">
            <a:xfrm>
              <a:off x="3074988" y="4570413"/>
              <a:ext cx="47625" cy="49213"/>
            </a:xfrm>
            <a:custGeom>
              <a:avLst/>
              <a:gdLst>
                <a:gd name="T0" fmla="*/ 154 w 154"/>
                <a:gd name="T1" fmla="*/ 77 h 154"/>
                <a:gd name="T2" fmla="*/ 152 w 154"/>
                <a:gd name="T3" fmla="*/ 93 h 154"/>
                <a:gd name="T4" fmla="*/ 148 w 154"/>
                <a:gd name="T5" fmla="*/ 106 h 154"/>
                <a:gd name="T6" fmla="*/ 141 w 154"/>
                <a:gd name="T7" fmla="*/ 120 h 154"/>
                <a:gd name="T8" fmla="*/ 132 w 154"/>
                <a:gd name="T9" fmla="*/ 131 h 154"/>
                <a:gd name="T10" fmla="*/ 120 w 154"/>
                <a:gd name="T11" fmla="*/ 141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4 h 154"/>
                <a:gd name="T24" fmla="*/ 28 w 154"/>
                <a:gd name="T25" fmla="*/ 136 h 154"/>
                <a:gd name="T26" fmla="*/ 17 w 154"/>
                <a:gd name="T27" fmla="*/ 126 h 154"/>
                <a:gd name="T28" fmla="*/ 9 w 154"/>
                <a:gd name="T29" fmla="*/ 113 h 154"/>
                <a:gd name="T30" fmla="*/ 4 w 154"/>
                <a:gd name="T31" fmla="*/ 99 h 154"/>
                <a:gd name="T32" fmla="*/ 0 w 154"/>
                <a:gd name="T33" fmla="*/ 85 h 154"/>
                <a:gd name="T34" fmla="*/ 0 w 154"/>
                <a:gd name="T35" fmla="*/ 77 h 154"/>
                <a:gd name="T36" fmla="*/ 1 w 154"/>
                <a:gd name="T37" fmla="*/ 62 h 154"/>
                <a:gd name="T38" fmla="*/ 6 w 154"/>
                <a:gd name="T39" fmla="*/ 47 h 154"/>
                <a:gd name="T40" fmla="*/ 13 w 154"/>
                <a:gd name="T41" fmla="*/ 34 h 154"/>
                <a:gd name="T42" fmla="*/ 23 w 154"/>
                <a:gd name="T43" fmla="*/ 23 h 154"/>
                <a:gd name="T44" fmla="*/ 35 w 154"/>
                <a:gd name="T45" fmla="*/ 12 h 154"/>
                <a:gd name="T46" fmla="*/ 47 w 154"/>
                <a:gd name="T47" fmla="*/ 6 h 154"/>
                <a:gd name="T48" fmla="*/ 62 w 154"/>
                <a:gd name="T49" fmla="*/ 1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7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7"/>
                  </a:lnTo>
                  <a:lnTo>
                    <a:pt x="23" y="23"/>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3"/>
                  </a:lnTo>
                  <a:lnTo>
                    <a:pt x="136" y="27"/>
                  </a:lnTo>
                  <a:lnTo>
                    <a:pt x="141" y="34"/>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3" name="Freeform 2286">
              <a:extLst>
                <a:ext uri="{FF2B5EF4-FFF2-40B4-BE49-F238E27FC236}">
                  <a16:creationId xmlns:a16="http://schemas.microsoft.com/office/drawing/2014/main" id="{B9DDD4BD-F8CA-4AEC-8AB2-373C93834907}"/>
                </a:ext>
              </a:extLst>
            </p:cNvPr>
            <p:cNvSpPr>
              <a:spLocks/>
            </p:cNvSpPr>
            <p:nvPr/>
          </p:nvSpPr>
          <p:spPr bwMode="auto">
            <a:xfrm>
              <a:off x="3074988" y="4641851"/>
              <a:ext cx="47625" cy="47625"/>
            </a:xfrm>
            <a:custGeom>
              <a:avLst/>
              <a:gdLst>
                <a:gd name="T0" fmla="*/ 154 w 154"/>
                <a:gd name="T1" fmla="*/ 78 h 154"/>
                <a:gd name="T2" fmla="*/ 152 w 154"/>
                <a:gd name="T3" fmla="*/ 93 h 154"/>
                <a:gd name="T4" fmla="*/ 148 w 154"/>
                <a:gd name="T5" fmla="*/ 107 h 154"/>
                <a:gd name="T6" fmla="*/ 141 w 154"/>
                <a:gd name="T7" fmla="*/ 120 h 154"/>
                <a:gd name="T8" fmla="*/ 132 w 154"/>
                <a:gd name="T9" fmla="*/ 131 h 154"/>
                <a:gd name="T10" fmla="*/ 120 w 154"/>
                <a:gd name="T11" fmla="*/ 141 h 154"/>
                <a:gd name="T12" fmla="*/ 107 w 154"/>
                <a:gd name="T13" fmla="*/ 149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4 h 154"/>
                <a:gd name="T30" fmla="*/ 4 w 154"/>
                <a:gd name="T31" fmla="*/ 101 h 154"/>
                <a:gd name="T32" fmla="*/ 0 w 154"/>
                <a:gd name="T33" fmla="*/ 85 h 154"/>
                <a:gd name="T34" fmla="*/ 0 w 154"/>
                <a:gd name="T35" fmla="*/ 78 h 154"/>
                <a:gd name="T36" fmla="*/ 1 w 154"/>
                <a:gd name="T37" fmla="*/ 62 h 154"/>
                <a:gd name="T38" fmla="*/ 6 w 154"/>
                <a:gd name="T39" fmla="*/ 47 h 154"/>
                <a:gd name="T40" fmla="*/ 13 w 154"/>
                <a:gd name="T41" fmla="*/ 34 h 154"/>
                <a:gd name="T42" fmla="*/ 23 w 154"/>
                <a:gd name="T43" fmla="*/ 23 h 154"/>
                <a:gd name="T44" fmla="*/ 35 w 154"/>
                <a:gd name="T45" fmla="*/ 14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8 h 154"/>
                <a:gd name="T62" fmla="*/ 144 w 154"/>
                <a:gd name="T63" fmla="*/ 40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5"/>
                  </a:lnTo>
                  <a:lnTo>
                    <a:pt x="152" y="93"/>
                  </a:lnTo>
                  <a:lnTo>
                    <a:pt x="150" y="101"/>
                  </a:lnTo>
                  <a:lnTo>
                    <a:pt x="148" y="107"/>
                  </a:lnTo>
                  <a:lnTo>
                    <a:pt x="144" y="114"/>
                  </a:lnTo>
                  <a:lnTo>
                    <a:pt x="141" y="120"/>
                  </a:lnTo>
                  <a:lnTo>
                    <a:pt x="136" y="126"/>
                  </a:lnTo>
                  <a:lnTo>
                    <a:pt x="132" y="131"/>
                  </a:lnTo>
                  <a:lnTo>
                    <a:pt x="126" y="136"/>
                  </a:lnTo>
                  <a:lnTo>
                    <a:pt x="120" y="141"/>
                  </a:lnTo>
                  <a:lnTo>
                    <a:pt x="113" y="145"/>
                  </a:lnTo>
                  <a:lnTo>
                    <a:pt x="107" y="149"/>
                  </a:lnTo>
                  <a:lnTo>
                    <a:pt x="100" y="151"/>
                  </a:lnTo>
                  <a:lnTo>
                    <a:pt x="93" y="152"/>
                  </a:lnTo>
                  <a:lnTo>
                    <a:pt x="85" y="153"/>
                  </a:lnTo>
                  <a:lnTo>
                    <a:pt x="77" y="154"/>
                  </a:lnTo>
                  <a:lnTo>
                    <a:pt x="77" y="154"/>
                  </a:lnTo>
                  <a:lnTo>
                    <a:pt x="69" y="153"/>
                  </a:lnTo>
                  <a:lnTo>
                    <a:pt x="62" y="152"/>
                  </a:lnTo>
                  <a:lnTo>
                    <a:pt x="54" y="151"/>
                  </a:lnTo>
                  <a:lnTo>
                    <a:pt x="47" y="149"/>
                  </a:lnTo>
                  <a:lnTo>
                    <a:pt x="40" y="145"/>
                  </a:lnTo>
                  <a:lnTo>
                    <a:pt x="35" y="141"/>
                  </a:lnTo>
                  <a:lnTo>
                    <a:pt x="28" y="136"/>
                  </a:lnTo>
                  <a:lnTo>
                    <a:pt x="23" y="131"/>
                  </a:lnTo>
                  <a:lnTo>
                    <a:pt x="17" y="126"/>
                  </a:lnTo>
                  <a:lnTo>
                    <a:pt x="13" y="120"/>
                  </a:lnTo>
                  <a:lnTo>
                    <a:pt x="9" y="114"/>
                  </a:lnTo>
                  <a:lnTo>
                    <a:pt x="6" y="107"/>
                  </a:lnTo>
                  <a:lnTo>
                    <a:pt x="4" y="101"/>
                  </a:lnTo>
                  <a:lnTo>
                    <a:pt x="1" y="93"/>
                  </a:lnTo>
                  <a:lnTo>
                    <a:pt x="0" y="85"/>
                  </a:lnTo>
                  <a:lnTo>
                    <a:pt x="0" y="78"/>
                  </a:lnTo>
                  <a:lnTo>
                    <a:pt x="0" y="78"/>
                  </a:lnTo>
                  <a:lnTo>
                    <a:pt x="0" y="70"/>
                  </a:lnTo>
                  <a:lnTo>
                    <a:pt x="1" y="62"/>
                  </a:lnTo>
                  <a:lnTo>
                    <a:pt x="4" y="55"/>
                  </a:lnTo>
                  <a:lnTo>
                    <a:pt x="6" y="47"/>
                  </a:lnTo>
                  <a:lnTo>
                    <a:pt x="9" y="40"/>
                  </a:lnTo>
                  <a:lnTo>
                    <a:pt x="13" y="34"/>
                  </a:lnTo>
                  <a:lnTo>
                    <a:pt x="17" y="28"/>
                  </a:lnTo>
                  <a:lnTo>
                    <a:pt x="23" y="23"/>
                  </a:lnTo>
                  <a:lnTo>
                    <a:pt x="28"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8"/>
                  </a:lnTo>
                  <a:lnTo>
                    <a:pt x="141" y="34"/>
                  </a:lnTo>
                  <a:lnTo>
                    <a:pt x="144" y="40"/>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4" name="Freeform 2287">
              <a:extLst>
                <a:ext uri="{FF2B5EF4-FFF2-40B4-BE49-F238E27FC236}">
                  <a16:creationId xmlns:a16="http://schemas.microsoft.com/office/drawing/2014/main" id="{0BCA254C-6922-4613-8EE6-9A6B9D9A0B74}"/>
                </a:ext>
              </a:extLst>
            </p:cNvPr>
            <p:cNvSpPr>
              <a:spLocks/>
            </p:cNvSpPr>
            <p:nvPr/>
          </p:nvSpPr>
          <p:spPr bwMode="auto">
            <a:xfrm>
              <a:off x="3143251" y="4570413"/>
              <a:ext cx="49213" cy="49213"/>
            </a:xfrm>
            <a:custGeom>
              <a:avLst/>
              <a:gdLst>
                <a:gd name="T0" fmla="*/ 154 w 154"/>
                <a:gd name="T1" fmla="*/ 77 h 154"/>
                <a:gd name="T2" fmla="*/ 152 w 154"/>
                <a:gd name="T3" fmla="*/ 93 h 154"/>
                <a:gd name="T4" fmla="*/ 147 w 154"/>
                <a:gd name="T5" fmla="*/ 106 h 154"/>
                <a:gd name="T6" fmla="*/ 141 w 154"/>
                <a:gd name="T7" fmla="*/ 120 h 154"/>
                <a:gd name="T8" fmla="*/ 131 w 154"/>
                <a:gd name="T9" fmla="*/ 131 h 154"/>
                <a:gd name="T10" fmla="*/ 120 w 154"/>
                <a:gd name="T11" fmla="*/ 141 h 154"/>
                <a:gd name="T12" fmla="*/ 106 w 154"/>
                <a:gd name="T13" fmla="*/ 147 h 154"/>
                <a:gd name="T14" fmla="*/ 92 w 154"/>
                <a:gd name="T15" fmla="*/ 152 h 154"/>
                <a:gd name="T16" fmla="*/ 76 w 154"/>
                <a:gd name="T17" fmla="*/ 154 h 154"/>
                <a:gd name="T18" fmla="*/ 68 w 154"/>
                <a:gd name="T19" fmla="*/ 153 h 154"/>
                <a:gd name="T20" fmla="*/ 54 w 154"/>
                <a:gd name="T21" fmla="*/ 151 h 154"/>
                <a:gd name="T22" fmla="*/ 40 w 154"/>
                <a:gd name="T23" fmla="*/ 144 h 154"/>
                <a:gd name="T24" fmla="*/ 27 w 154"/>
                <a:gd name="T25" fmla="*/ 136 h 154"/>
                <a:gd name="T26" fmla="*/ 17 w 154"/>
                <a:gd name="T27" fmla="*/ 126 h 154"/>
                <a:gd name="T28" fmla="*/ 9 w 154"/>
                <a:gd name="T29" fmla="*/ 113 h 154"/>
                <a:gd name="T30" fmla="*/ 3 w 154"/>
                <a:gd name="T31" fmla="*/ 99 h 154"/>
                <a:gd name="T32" fmla="*/ 0 w 154"/>
                <a:gd name="T33" fmla="*/ 85 h 154"/>
                <a:gd name="T34" fmla="*/ 0 w 154"/>
                <a:gd name="T35" fmla="*/ 77 h 154"/>
                <a:gd name="T36" fmla="*/ 1 w 154"/>
                <a:gd name="T37" fmla="*/ 62 h 154"/>
                <a:gd name="T38" fmla="*/ 5 w 154"/>
                <a:gd name="T39" fmla="*/ 47 h 154"/>
                <a:gd name="T40" fmla="*/ 12 w 154"/>
                <a:gd name="T41" fmla="*/ 34 h 154"/>
                <a:gd name="T42" fmla="*/ 23 w 154"/>
                <a:gd name="T43" fmla="*/ 23 h 154"/>
                <a:gd name="T44" fmla="*/ 34 w 154"/>
                <a:gd name="T45" fmla="*/ 12 h 154"/>
                <a:gd name="T46" fmla="*/ 47 w 154"/>
                <a:gd name="T47" fmla="*/ 6 h 154"/>
                <a:gd name="T48" fmla="*/ 62 w 154"/>
                <a:gd name="T49" fmla="*/ 1 h 154"/>
                <a:gd name="T50" fmla="*/ 76 w 154"/>
                <a:gd name="T51" fmla="*/ 0 h 154"/>
                <a:gd name="T52" fmla="*/ 84 w 154"/>
                <a:gd name="T53" fmla="*/ 0 h 154"/>
                <a:gd name="T54" fmla="*/ 99 w 154"/>
                <a:gd name="T55" fmla="*/ 3 h 154"/>
                <a:gd name="T56" fmla="*/ 113 w 154"/>
                <a:gd name="T57" fmla="*/ 9 h 154"/>
                <a:gd name="T58" fmla="*/ 126 w 154"/>
                <a:gd name="T59" fmla="*/ 17 h 154"/>
                <a:gd name="T60" fmla="*/ 136 w 154"/>
                <a:gd name="T61" fmla="*/ 27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1"/>
                  </a:lnTo>
                  <a:lnTo>
                    <a:pt x="92" y="152"/>
                  </a:lnTo>
                  <a:lnTo>
                    <a:pt x="84" y="153"/>
                  </a:lnTo>
                  <a:lnTo>
                    <a:pt x="76" y="154"/>
                  </a:lnTo>
                  <a:lnTo>
                    <a:pt x="76" y="154"/>
                  </a:lnTo>
                  <a:lnTo>
                    <a:pt x="68" y="153"/>
                  </a:lnTo>
                  <a:lnTo>
                    <a:pt x="62" y="152"/>
                  </a:lnTo>
                  <a:lnTo>
                    <a:pt x="54" y="151"/>
                  </a:lnTo>
                  <a:lnTo>
                    <a:pt x="47" y="147"/>
                  </a:lnTo>
                  <a:lnTo>
                    <a:pt x="40" y="144"/>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7"/>
                  </a:lnTo>
                  <a:lnTo>
                    <a:pt x="23" y="23"/>
                  </a:lnTo>
                  <a:lnTo>
                    <a:pt x="27" y="17"/>
                  </a:lnTo>
                  <a:lnTo>
                    <a:pt x="34" y="12"/>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1" y="34"/>
                  </a:lnTo>
                  <a:lnTo>
                    <a:pt x="144"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5" name="Freeform 2288">
              <a:extLst>
                <a:ext uri="{FF2B5EF4-FFF2-40B4-BE49-F238E27FC236}">
                  <a16:creationId xmlns:a16="http://schemas.microsoft.com/office/drawing/2014/main" id="{3D099F73-D027-4906-A6B1-3E56FA1190DE}"/>
                </a:ext>
              </a:extLst>
            </p:cNvPr>
            <p:cNvSpPr>
              <a:spLocks/>
            </p:cNvSpPr>
            <p:nvPr/>
          </p:nvSpPr>
          <p:spPr bwMode="auto">
            <a:xfrm>
              <a:off x="3143251" y="4641851"/>
              <a:ext cx="49213" cy="47625"/>
            </a:xfrm>
            <a:custGeom>
              <a:avLst/>
              <a:gdLst>
                <a:gd name="T0" fmla="*/ 154 w 154"/>
                <a:gd name="T1" fmla="*/ 78 h 154"/>
                <a:gd name="T2" fmla="*/ 152 w 154"/>
                <a:gd name="T3" fmla="*/ 93 h 154"/>
                <a:gd name="T4" fmla="*/ 147 w 154"/>
                <a:gd name="T5" fmla="*/ 107 h 154"/>
                <a:gd name="T6" fmla="*/ 141 w 154"/>
                <a:gd name="T7" fmla="*/ 120 h 154"/>
                <a:gd name="T8" fmla="*/ 131 w 154"/>
                <a:gd name="T9" fmla="*/ 131 h 154"/>
                <a:gd name="T10" fmla="*/ 120 w 154"/>
                <a:gd name="T11" fmla="*/ 141 h 154"/>
                <a:gd name="T12" fmla="*/ 106 w 154"/>
                <a:gd name="T13" fmla="*/ 149 h 154"/>
                <a:gd name="T14" fmla="*/ 92 w 154"/>
                <a:gd name="T15" fmla="*/ 152 h 154"/>
                <a:gd name="T16" fmla="*/ 76 w 154"/>
                <a:gd name="T17" fmla="*/ 154 h 154"/>
                <a:gd name="T18" fmla="*/ 68 w 154"/>
                <a:gd name="T19" fmla="*/ 153 h 154"/>
                <a:gd name="T20" fmla="*/ 54 w 154"/>
                <a:gd name="T21" fmla="*/ 151 h 154"/>
                <a:gd name="T22" fmla="*/ 40 w 154"/>
                <a:gd name="T23" fmla="*/ 145 h 154"/>
                <a:gd name="T24" fmla="*/ 27 w 154"/>
                <a:gd name="T25" fmla="*/ 136 h 154"/>
                <a:gd name="T26" fmla="*/ 17 w 154"/>
                <a:gd name="T27" fmla="*/ 126 h 154"/>
                <a:gd name="T28" fmla="*/ 9 w 154"/>
                <a:gd name="T29" fmla="*/ 114 h 154"/>
                <a:gd name="T30" fmla="*/ 3 w 154"/>
                <a:gd name="T31" fmla="*/ 101 h 154"/>
                <a:gd name="T32" fmla="*/ 0 w 154"/>
                <a:gd name="T33" fmla="*/ 85 h 154"/>
                <a:gd name="T34" fmla="*/ 0 w 154"/>
                <a:gd name="T35" fmla="*/ 78 h 154"/>
                <a:gd name="T36" fmla="*/ 1 w 154"/>
                <a:gd name="T37" fmla="*/ 62 h 154"/>
                <a:gd name="T38" fmla="*/ 5 w 154"/>
                <a:gd name="T39" fmla="*/ 47 h 154"/>
                <a:gd name="T40" fmla="*/ 12 w 154"/>
                <a:gd name="T41" fmla="*/ 34 h 154"/>
                <a:gd name="T42" fmla="*/ 23 w 154"/>
                <a:gd name="T43" fmla="*/ 23 h 154"/>
                <a:gd name="T44" fmla="*/ 34 w 154"/>
                <a:gd name="T45" fmla="*/ 14 h 154"/>
                <a:gd name="T46" fmla="*/ 47 w 154"/>
                <a:gd name="T47" fmla="*/ 7 h 154"/>
                <a:gd name="T48" fmla="*/ 62 w 154"/>
                <a:gd name="T49" fmla="*/ 2 h 154"/>
                <a:gd name="T50" fmla="*/ 76 w 154"/>
                <a:gd name="T51" fmla="*/ 0 h 154"/>
                <a:gd name="T52" fmla="*/ 84 w 154"/>
                <a:gd name="T53" fmla="*/ 1 h 154"/>
                <a:gd name="T54" fmla="*/ 99 w 154"/>
                <a:gd name="T55" fmla="*/ 3 h 154"/>
                <a:gd name="T56" fmla="*/ 113 w 154"/>
                <a:gd name="T57" fmla="*/ 9 h 154"/>
                <a:gd name="T58" fmla="*/ 126 w 154"/>
                <a:gd name="T59" fmla="*/ 18 h 154"/>
                <a:gd name="T60" fmla="*/ 136 w 154"/>
                <a:gd name="T61" fmla="*/ 28 h 154"/>
                <a:gd name="T62" fmla="*/ 144 w 154"/>
                <a:gd name="T63" fmla="*/ 40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5"/>
                  </a:lnTo>
                  <a:lnTo>
                    <a:pt x="152" y="93"/>
                  </a:lnTo>
                  <a:lnTo>
                    <a:pt x="151" y="101"/>
                  </a:lnTo>
                  <a:lnTo>
                    <a:pt x="147" y="107"/>
                  </a:lnTo>
                  <a:lnTo>
                    <a:pt x="144" y="114"/>
                  </a:lnTo>
                  <a:lnTo>
                    <a:pt x="141" y="120"/>
                  </a:lnTo>
                  <a:lnTo>
                    <a:pt x="136" y="126"/>
                  </a:lnTo>
                  <a:lnTo>
                    <a:pt x="131" y="131"/>
                  </a:lnTo>
                  <a:lnTo>
                    <a:pt x="126" y="136"/>
                  </a:lnTo>
                  <a:lnTo>
                    <a:pt x="120" y="141"/>
                  </a:lnTo>
                  <a:lnTo>
                    <a:pt x="113" y="145"/>
                  </a:lnTo>
                  <a:lnTo>
                    <a:pt x="106" y="149"/>
                  </a:lnTo>
                  <a:lnTo>
                    <a:pt x="99" y="151"/>
                  </a:lnTo>
                  <a:lnTo>
                    <a:pt x="92" y="152"/>
                  </a:lnTo>
                  <a:lnTo>
                    <a:pt x="84" y="153"/>
                  </a:lnTo>
                  <a:lnTo>
                    <a:pt x="76" y="154"/>
                  </a:lnTo>
                  <a:lnTo>
                    <a:pt x="76" y="154"/>
                  </a:lnTo>
                  <a:lnTo>
                    <a:pt x="68" y="153"/>
                  </a:lnTo>
                  <a:lnTo>
                    <a:pt x="62" y="152"/>
                  </a:lnTo>
                  <a:lnTo>
                    <a:pt x="54" y="151"/>
                  </a:lnTo>
                  <a:lnTo>
                    <a:pt x="47" y="149"/>
                  </a:lnTo>
                  <a:lnTo>
                    <a:pt x="40" y="145"/>
                  </a:lnTo>
                  <a:lnTo>
                    <a:pt x="34" y="141"/>
                  </a:lnTo>
                  <a:lnTo>
                    <a:pt x="27" y="136"/>
                  </a:lnTo>
                  <a:lnTo>
                    <a:pt x="23" y="131"/>
                  </a:lnTo>
                  <a:lnTo>
                    <a:pt x="17" y="126"/>
                  </a:lnTo>
                  <a:lnTo>
                    <a:pt x="12" y="120"/>
                  </a:lnTo>
                  <a:lnTo>
                    <a:pt x="9" y="114"/>
                  </a:lnTo>
                  <a:lnTo>
                    <a:pt x="5" y="107"/>
                  </a:lnTo>
                  <a:lnTo>
                    <a:pt x="3" y="101"/>
                  </a:lnTo>
                  <a:lnTo>
                    <a:pt x="1" y="93"/>
                  </a:lnTo>
                  <a:lnTo>
                    <a:pt x="0" y="85"/>
                  </a:lnTo>
                  <a:lnTo>
                    <a:pt x="0" y="78"/>
                  </a:lnTo>
                  <a:lnTo>
                    <a:pt x="0" y="78"/>
                  </a:lnTo>
                  <a:lnTo>
                    <a:pt x="0" y="70"/>
                  </a:lnTo>
                  <a:lnTo>
                    <a:pt x="1" y="62"/>
                  </a:lnTo>
                  <a:lnTo>
                    <a:pt x="3" y="55"/>
                  </a:lnTo>
                  <a:lnTo>
                    <a:pt x="5" y="47"/>
                  </a:lnTo>
                  <a:lnTo>
                    <a:pt x="9" y="40"/>
                  </a:lnTo>
                  <a:lnTo>
                    <a:pt x="12" y="34"/>
                  </a:lnTo>
                  <a:lnTo>
                    <a:pt x="17" y="28"/>
                  </a:lnTo>
                  <a:lnTo>
                    <a:pt x="23" y="23"/>
                  </a:lnTo>
                  <a:lnTo>
                    <a:pt x="27" y="18"/>
                  </a:lnTo>
                  <a:lnTo>
                    <a:pt x="34" y="14"/>
                  </a:lnTo>
                  <a:lnTo>
                    <a:pt x="40" y="9"/>
                  </a:lnTo>
                  <a:lnTo>
                    <a:pt x="47" y="7"/>
                  </a:lnTo>
                  <a:lnTo>
                    <a:pt x="54" y="3"/>
                  </a:lnTo>
                  <a:lnTo>
                    <a:pt x="62"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8"/>
                  </a:lnTo>
                  <a:lnTo>
                    <a:pt x="141" y="34"/>
                  </a:lnTo>
                  <a:lnTo>
                    <a:pt x="144" y="40"/>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6" name="Freeform 2289">
              <a:extLst>
                <a:ext uri="{FF2B5EF4-FFF2-40B4-BE49-F238E27FC236}">
                  <a16:creationId xmlns:a16="http://schemas.microsoft.com/office/drawing/2014/main" id="{EA0DEE2E-D290-41F1-ABD8-888B22EFD934}"/>
                </a:ext>
              </a:extLst>
            </p:cNvPr>
            <p:cNvSpPr>
              <a:spLocks/>
            </p:cNvSpPr>
            <p:nvPr/>
          </p:nvSpPr>
          <p:spPr bwMode="auto">
            <a:xfrm>
              <a:off x="3214688" y="4570413"/>
              <a:ext cx="47625" cy="49213"/>
            </a:xfrm>
            <a:custGeom>
              <a:avLst/>
              <a:gdLst>
                <a:gd name="T0" fmla="*/ 153 w 153"/>
                <a:gd name="T1" fmla="*/ 77 h 154"/>
                <a:gd name="T2" fmla="*/ 152 w 153"/>
                <a:gd name="T3" fmla="*/ 93 h 154"/>
                <a:gd name="T4" fmla="*/ 147 w 153"/>
                <a:gd name="T5" fmla="*/ 106 h 154"/>
                <a:gd name="T6" fmla="*/ 140 w 153"/>
                <a:gd name="T7" fmla="*/ 120 h 154"/>
                <a:gd name="T8" fmla="*/ 131 w 153"/>
                <a:gd name="T9" fmla="*/ 131 h 154"/>
                <a:gd name="T10" fmla="*/ 120 w 153"/>
                <a:gd name="T11" fmla="*/ 141 h 154"/>
                <a:gd name="T12" fmla="*/ 106 w 153"/>
                <a:gd name="T13" fmla="*/ 147 h 154"/>
                <a:gd name="T14" fmla="*/ 92 w 153"/>
                <a:gd name="T15" fmla="*/ 152 h 154"/>
                <a:gd name="T16" fmla="*/ 76 w 153"/>
                <a:gd name="T17" fmla="*/ 154 h 154"/>
                <a:gd name="T18" fmla="*/ 68 w 153"/>
                <a:gd name="T19" fmla="*/ 153 h 154"/>
                <a:gd name="T20" fmla="*/ 53 w 153"/>
                <a:gd name="T21" fmla="*/ 151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1 w 153"/>
                <a:gd name="T43" fmla="*/ 23 h 154"/>
                <a:gd name="T44" fmla="*/ 33 w 153"/>
                <a:gd name="T45" fmla="*/ 12 h 154"/>
                <a:gd name="T46" fmla="*/ 47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1"/>
                  </a:lnTo>
                  <a:lnTo>
                    <a:pt x="92" y="152"/>
                  </a:lnTo>
                  <a:lnTo>
                    <a:pt x="84" y="153"/>
                  </a:lnTo>
                  <a:lnTo>
                    <a:pt x="76" y="154"/>
                  </a:lnTo>
                  <a:lnTo>
                    <a:pt x="76" y="154"/>
                  </a:lnTo>
                  <a:lnTo>
                    <a:pt x="68" y="153"/>
                  </a:lnTo>
                  <a:lnTo>
                    <a:pt x="60" y="152"/>
                  </a:lnTo>
                  <a:lnTo>
                    <a:pt x="53" y="151"/>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0"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7" name="Freeform 2290">
              <a:extLst>
                <a:ext uri="{FF2B5EF4-FFF2-40B4-BE49-F238E27FC236}">
                  <a16:creationId xmlns:a16="http://schemas.microsoft.com/office/drawing/2014/main" id="{EEBC294A-F89B-448E-8C84-1A27F8A77FF5}"/>
                </a:ext>
              </a:extLst>
            </p:cNvPr>
            <p:cNvSpPr>
              <a:spLocks/>
            </p:cNvSpPr>
            <p:nvPr/>
          </p:nvSpPr>
          <p:spPr bwMode="auto">
            <a:xfrm>
              <a:off x="3214688" y="4641851"/>
              <a:ext cx="47625" cy="47625"/>
            </a:xfrm>
            <a:custGeom>
              <a:avLst/>
              <a:gdLst>
                <a:gd name="T0" fmla="*/ 153 w 153"/>
                <a:gd name="T1" fmla="*/ 78 h 154"/>
                <a:gd name="T2" fmla="*/ 152 w 153"/>
                <a:gd name="T3" fmla="*/ 93 h 154"/>
                <a:gd name="T4" fmla="*/ 147 w 153"/>
                <a:gd name="T5" fmla="*/ 107 h 154"/>
                <a:gd name="T6" fmla="*/ 140 w 153"/>
                <a:gd name="T7" fmla="*/ 120 h 154"/>
                <a:gd name="T8" fmla="*/ 131 w 153"/>
                <a:gd name="T9" fmla="*/ 131 h 154"/>
                <a:gd name="T10" fmla="*/ 120 w 153"/>
                <a:gd name="T11" fmla="*/ 141 h 154"/>
                <a:gd name="T12" fmla="*/ 106 w 153"/>
                <a:gd name="T13" fmla="*/ 149 h 154"/>
                <a:gd name="T14" fmla="*/ 92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1 h 154"/>
                <a:gd name="T32" fmla="*/ 0 w 153"/>
                <a:gd name="T33" fmla="*/ 85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5"/>
                  </a:lnTo>
                  <a:lnTo>
                    <a:pt x="152" y="93"/>
                  </a:lnTo>
                  <a:lnTo>
                    <a:pt x="150" y="101"/>
                  </a:lnTo>
                  <a:lnTo>
                    <a:pt x="147" y="107"/>
                  </a:lnTo>
                  <a:lnTo>
                    <a:pt x="144" y="114"/>
                  </a:lnTo>
                  <a:lnTo>
                    <a:pt x="140" y="120"/>
                  </a:lnTo>
                  <a:lnTo>
                    <a:pt x="136" y="126"/>
                  </a:lnTo>
                  <a:lnTo>
                    <a:pt x="131" y="131"/>
                  </a:lnTo>
                  <a:lnTo>
                    <a:pt x="126" y="136"/>
                  </a:lnTo>
                  <a:lnTo>
                    <a:pt x="120" y="141"/>
                  </a:lnTo>
                  <a:lnTo>
                    <a:pt x="113" y="145"/>
                  </a:lnTo>
                  <a:lnTo>
                    <a:pt x="106" y="149"/>
                  </a:lnTo>
                  <a:lnTo>
                    <a:pt x="99" y="151"/>
                  </a:lnTo>
                  <a:lnTo>
                    <a:pt x="92" y="152"/>
                  </a:lnTo>
                  <a:lnTo>
                    <a:pt x="84" y="153"/>
                  </a:lnTo>
                  <a:lnTo>
                    <a:pt x="76" y="154"/>
                  </a:lnTo>
                  <a:lnTo>
                    <a:pt x="76" y="154"/>
                  </a:lnTo>
                  <a:lnTo>
                    <a:pt x="68" y="153"/>
                  </a:lnTo>
                  <a:lnTo>
                    <a:pt x="60" y="152"/>
                  </a:lnTo>
                  <a:lnTo>
                    <a:pt x="53" y="151"/>
                  </a:lnTo>
                  <a:lnTo>
                    <a:pt x="47" y="149"/>
                  </a:lnTo>
                  <a:lnTo>
                    <a:pt x="40" y="145"/>
                  </a:lnTo>
                  <a:lnTo>
                    <a:pt x="33" y="141"/>
                  </a:lnTo>
                  <a:lnTo>
                    <a:pt x="27" y="136"/>
                  </a:lnTo>
                  <a:lnTo>
                    <a:pt x="21" y="131"/>
                  </a:lnTo>
                  <a:lnTo>
                    <a:pt x="17" y="126"/>
                  </a:lnTo>
                  <a:lnTo>
                    <a:pt x="12" y="120"/>
                  </a:lnTo>
                  <a:lnTo>
                    <a:pt x="9" y="114"/>
                  </a:lnTo>
                  <a:lnTo>
                    <a:pt x="5" y="107"/>
                  </a:lnTo>
                  <a:lnTo>
                    <a:pt x="3" y="101"/>
                  </a:lnTo>
                  <a:lnTo>
                    <a:pt x="1" y="93"/>
                  </a:lnTo>
                  <a:lnTo>
                    <a:pt x="0" y="85"/>
                  </a:lnTo>
                  <a:lnTo>
                    <a:pt x="0" y="78"/>
                  </a:lnTo>
                  <a:lnTo>
                    <a:pt x="0" y="78"/>
                  </a:lnTo>
                  <a:lnTo>
                    <a:pt x="0" y="70"/>
                  </a:lnTo>
                  <a:lnTo>
                    <a:pt x="1" y="62"/>
                  </a:lnTo>
                  <a:lnTo>
                    <a:pt x="3" y="55"/>
                  </a:lnTo>
                  <a:lnTo>
                    <a:pt x="5" y="47"/>
                  </a:lnTo>
                  <a:lnTo>
                    <a:pt x="9" y="40"/>
                  </a:lnTo>
                  <a:lnTo>
                    <a:pt x="12" y="34"/>
                  </a:lnTo>
                  <a:lnTo>
                    <a:pt x="17" y="28"/>
                  </a:lnTo>
                  <a:lnTo>
                    <a:pt x="21" y="23"/>
                  </a:lnTo>
                  <a:lnTo>
                    <a:pt x="27" y="18"/>
                  </a:lnTo>
                  <a:lnTo>
                    <a:pt x="33" y="14"/>
                  </a:lnTo>
                  <a:lnTo>
                    <a:pt x="40" y="9"/>
                  </a:lnTo>
                  <a:lnTo>
                    <a:pt x="47" y="7"/>
                  </a:lnTo>
                  <a:lnTo>
                    <a:pt x="53" y="3"/>
                  </a:lnTo>
                  <a:lnTo>
                    <a:pt x="60"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8"/>
                  </a:lnTo>
                  <a:lnTo>
                    <a:pt x="140" y="34"/>
                  </a:lnTo>
                  <a:lnTo>
                    <a:pt x="144" y="40"/>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8" name="Freeform 2291">
              <a:extLst>
                <a:ext uri="{FF2B5EF4-FFF2-40B4-BE49-F238E27FC236}">
                  <a16:creationId xmlns:a16="http://schemas.microsoft.com/office/drawing/2014/main" id="{D973A01B-8118-4F75-A6AB-747F657ECE9F}"/>
                </a:ext>
              </a:extLst>
            </p:cNvPr>
            <p:cNvSpPr>
              <a:spLocks/>
            </p:cNvSpPr>
            <p:nvPr/>
          </p:nvSpPr>
          <p:spPr bwMode="auto">
            <a:xfrm>
              <a:off x="3284538" y="4570413"/>
              <a:ext cx="49213" cy="49213"/>
            </a:xfrm>
            <a:custGeom>
              <a:avLst/>
              <a:gdLst>
                <a:gd name="T0" fmla="*/ 154 w 154"/>
                <a:gd name="T1" fmla="*/ 77 h 154"/>
                <a:gd name="T2" fmla="*/ 152 w 154"/>
                <a:gd name="T3" fmla="*/ 93 h 154"/>
                <a:gd name="T4" fmla="*/ 147 w 154"/>
                <a:gd name="T5" fmla="*/ 106 h 154"/>
                <a:gd name="T6" fmla="*/ 140 w 154"/>
                <a:gd name="T7" fmla="*/ 120 h 154"/>
                <a:gd name="T8" fmla="*/ 131 w 154"/>
                <a:gd name="T9" fmla="*/ 131 h 154"/>
                <a:gd name="T10" fmla="*/ 120 w 154"/>
                <a:gd name="T11" fmla="*/ 141 h 154"/>
                <a:gd name="T12" fmla="*/ 107 w 154"/>
                <a:gd name="T13" fmla="*/ 147 h 154"/>
                <a:gd name="T14" fmla="*/ 92 w 154"/>
                <a:gd name="T15" fmla="*/ 152 h 154"/>
                <a:gd name="T16" fmla="*/ 76 w 154"/>
                <a:gd name="T17" fmla="*/ 154 h 154"/>
                <a:gd name="T18" fmla="*/ 68 w 154"/>
                <a:gd name="T19" fmla="*/ 153 h 154"/>
                <a:gd name="T20" fmla="*/ 53 w 154"/>
                <a:gd name="T21" fmla="*/ 151 h 154"/>
                <a:gd name="T22" fmla="*/ 40 w 154"/>
                <a:gd name="T23" fmla="*/ 144 h 154"/>
                <a:gd name="T24" fmla="*/ 28 w 154"/>
                <a:gd name="T25" fmla="*/ 136 h 154"/>
                <a:gd name="T26" fmla="*/ 17 w 154"/>
                <a:gd name="T27" fmla="*/ 126 h 154"/>
                <a:gd name="T28" fmla="*/ 9 w 154"/>
                <a:gd name="T29" fmla="*/ 113 h 154"/>
                <a:gd name="T30" fmla="*/ 3 w 154"/>
                <a:gd name="T31" fmla="*/ 99 h 154"/>
                <a:gd name="T32" fmla="*/ 0 w 154"/>
                <a:gd name="T33" fmla="*/ 85 h 154"/>
                <a:gd name="T34" fmla="*/ 0 w 154"/>
                <a:gd name="T35" fmla="*/ 77 h 154"/>
                <a:gd name="T36" fmla="*/ 1 w 154"/>
                <a:gd name="T37" fmla="*/ 62 h 154"/>
                <a:gd name="T38" fmla="*/ 5 w 154"/>
                <a:gd name="T39" fmla="*/ 47 h 154"/>
                <a:gd name="T40" fmla="*/ 13 w 154"/>
                <a:gd name="T41" fmla="*/ 34 h 154"/>
                <a:gd name="T42" fmla="*/ 23 w 154"/>
                <a:gd name="T43" fmla="*/ 23 h 154"/>
                <a:gd name="T44" fmla="*/ 34 w 154"/>
                <a:gd name="T45" fmla="*/ 12 h 154"/>
                <a:gd name="T46" fmla="*/ 47 w 154"/>
                <a:gd name="T47" fmla="*/ 6 h 154"/>
                <a:gd name="T48" fmla="*/ 61 w 154"/>
                <a:gd name="T49" fmla="*/ 1 h 154"/>
                <a:gd name="T50" fmla="*/ 76 w 154"/>
                <a:gd name="T51" fmla="*/ 0 h 154"/>
                <a:gd name="T52" fmla="*/ 84 w 154"/>
                <a:gd name="T53" fmla="*/ 0 h 154"/>
                <a:gd name="T54" fmla="*/ 99 w 154"/>
                <a:gd name="T55" fmla="*/ 3 h 154"/>
                <a:gd name="T56" fmla="*/ 113 w 154"/>
                <a:gd name="T57" fmla="*/ 9 h 154"/>
                <a:gd name="T58" fmla="*/ 126 w 154"/>
                <a:gd name="T59" fmla="*/ 17 h 154"/>
                <a:gd name="T60" fmla="*/ 136 w 154"/>
                <a:gd name="T61" fmla="*/ 27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99"/>
                  </a:lnTo>
                  <a:lnTo>
                    <a:pt x="147" y="106"/>
                  </a:lnTo>
                  <a:lnTo>
                    <a:pt x="144" y="113"/>
                  </a:lnTo>
                  <a:lnTo>
                    <a:pt x="140" y="120"/>
                  </a:lnTo>
                  <a:lnTo>
                    <a:pt x="136" y="126"/>
                  </a:lnTo>
                  <a:lnTo>
                    <a:pt x="131" y="131"/>
                  </a:lnTo>
                  <a:lnTo>
                    <a:pt x="126" y="136"/>
                  </a:lnTo>
                  <a:lnTo>
                    <a:pt x="120" y="141"/>
                  </a:lnTo>
                  <a:lnTo>
                    <a:pt x="113" y="144"/>
                  </a:lnTo>
                  <a:lnTo>
                    <a:pt x="107" y="147"/>
                  </a:lnTo>
                  <a:lnTo>
                    <a:pt x="99" y="151"/>
                  </a:lnTo>
                  <a:lnTo>
                    <a:pt x="92" y="152"/>
                  </a:lnTo>
                  <a:lnTo>
                    <a:pt x="84" y="153"/>
                  </a:lnTo>
                  <a:lnTo>
                    <a:pt x="76" y="154"/>
                  </a:lnTo>
                  <a:lnTo>
                    <a:pt x="76" y="154"/>
                  </a:lnTo>
                  <a:lnTo>
                    <a:pt x="68" y="153"/>
                  </a:lnTo>
                  <a:lnTo>
                    <a:pt x="61" y="152"/>
                  </a:lnTo>
                  <a:lnTo>
                    <a:pt x="53" y="151"/>
                  </a:lnTo>
                  <a:lnTo>
                    <a:pt x="47" y="147"/>
                  </a:lnTo>
                  <a:lnTo>
                    <a:pt x="40" y="144"/>
                  </a:lnTo>
                  <a:lnTo>
                    <a:pt x="34" y="141"/>
                  </a:lnTo>
                  <a:lnTo>
                    <a:pt x="28" y="136"/>
                  </a:lnTo>
                  <a:lnTo>
                    <a:pt x="23" y="131"/>
                  </a:lnTo>
                  <a:lnTo>
                    <a:pt x="17" y="126"/>
                  </a:lnTo>
                  <a:lnTo>
                    <a:pt x="13"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3" y="34"/>
                  </a:lnTo>
                  <a:lnTo>
                    <a:pt x="17" y="27"/>
                  </a:lnTo>
                  <a:lnTo>
                    <a:pt x="23" y="23"/>
                  </a:lnTo>
                  <a:lnTo>
                    <a:pt x="28" y="17"/>
                  </a:lnTo>
                  <a:lnTo>
                    <a:pt x="34" y="12"/>
                  </a:lnTo>
                  <a:lnTo>
                    <a:pt x="40" y="9"/>
                  </a:lnTo>
                  <a:lnTo>
                    <a:pt x="47" y="6"/>
                  </a:lnTo>
                  <a:lnTo>
                    <a:pt x="53" y="3"/>
                  </a:lnTo>
                  <a:lnTo>
                    <a:pt x="61" y="1"/>
                  </a:lnTo>
                  <a:lnTo>
                    <a:pt x="68" y="0"/>
                  </a:lnTo>
                  <a:lnTo>
                    <a:pt x="76" y="0"/>
                  </a:lnTo>
                  <a:lnTo>
                    <a:pt x="76" y="0"/>
                  </a:lnTo>
                  <a:lnTo>
                    <a:pt x="84" y="0"/>
                  </a:lnTo>
                  <a:lnTo>
                    <a:pt x="92" y="1"/>
                  </a:lnTo>
                  <a:lnTo>
                    <a:pt x="99" y="3"/>
                  </a:lnTo>
                  <a:lnTo>
                    <a:pt x="107" y="6"/>
                  </a:lnTo>
                  <a:lnTo>
                    <a:pt x="113" y="9"/>
                  </a:lnTo>
                  <a:lnTo>
                    <a:pt x="120" y="12"/>
                  </a:lnTo>
                  <a:lnTo>
                    <a:pt x="126" y="17"/>
                  </a:lnTo>
                  <a:lnTo>
                    <a:pt x="131" y="23"/>
                  </a:lnTo>
                  <a:lnTo>
                    <a:pt x="136" y="27"/>
                  </a:lnTo>
                  <a:lnTo>
                    <a:pt x="140" y="34"/>
                  </a:lnTo>
                  <a:lnTo>
                    <a:pt x="144"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9" name="Freeform 2292">
              <a:extLst>
                <a:ext uri="{FF2B5EF4-FFF2-40B4-BE49-F238E27FC236}">
                  <a16:creationId xmlns:a16="http://schemas.microsoft.com/office/drawing/2014/main" id="{7D6A7256-83B2-40C8-A5EB-DBAFC5B432E7}"/>
                </a:ext>
              </a:extLst>
            </p:cNvPr>
            <p:cNvSpPr>
              <a:spLocks/>
            </p:cNvSpPr>
            <p:nvPr/>
          </p:nvSpPr>
          <p:spPr bwMode="auto">
            <a:xfrm>
              <a:off x="3284538" y="4641851"/>
              <a:ext cx="49213" cy="47625"/>
            </a:xfrm>
            <a:custGeom>
              <a:avLst/>
              <a:gdLst>
                <a:gd name="T0" fmla="*/ 154 w 154"/>
                <a:gd name="T1" fmla="*/ 78 h 154"/>
                <a:gd name="T2" fmla="*/ 152 w 154"/>
                <a:gd name="T3" fmla="*/ 93 h 154"/>
                <a:gd name="T4" fmla="*/ 147 w 154"/>
                <a:gd name="T5" fmla="*/ 107 h 154"/>
                <a:gd name="T6" fmla="*/ 140 w 154"/>
                <a:gd name="T7" fmla="*/ 120 h 154"/>
                <a:gd name="T8" fmla="*/ 131 w 154"/>
                <a:gd name="T9" fmla="*/ 131 h 154"/>
                <a:gd name="T10" fmla="*/ 120 w 154"/>
                <a:gd name="T11" fmla="*/ 141 h 154"/>
                <a:gd name="T12" fmla="*/ 107 w 154"/>
                <a:gd name="T13" fmla="*/ 149 h 154"/>
                <a:gd name="T14" fmla="*/ 92 w 154"/>
                <a:gd name="T15" fmla="*/ 152 h 154"/>
                <a:gd name="T16" fmla="*/ 76 w 154"/>
                <a:gd name="T17" fmla="*/ 154 h 154"/>
                <a:gd name="T18" fmla="*/ 68 w 154"/>
                <a:gd name="T19" fmla="*/ 153 h 154"/>
                <a:gd name="T20" fmla="*/ 53 w 154"/>
                <a:gd name="T21" fmla="*/ 151 h 154"/>
                <a:gd name="T22" fmla="*/ 40 w 154"/>
                <a:gd name="T23" fmla="*/ 145 h 154"/>
                <a:gd name="T24" fmla="*/ 28 w 154"/>
                <a:gd name="T25" fmla="*/ 136 h 154"/>
                <a:gd name="T26" fmla="*/ 17 w 154"/>
                <a:gd name="T27" fmla="*/ 126 h 154"/>
                <a:gd name="T28" fmla="*/ 9 w 154"/>
                <a:gd name="T29" fmla="*/ 114 h 154"/>
                <a:gd name="T30" fmla="*/ 3 w 154"/>
                <a:gd name="T31" fmla="*/ 101 h 154"/>
                <a:gd name="T32" fmla="*/ 0 w 154"/>
                <a:gd name="T33" fmla="*/ 85 h 154"/>
                <a:gd name="T34" fmla="*/ 0 w 154"/>
                <a:gd name="T35" fmla="*/ 78 h 154"/>
                <a:gd name="T36" fmla="*/ 1 w 154"/>
                <a:gd name="T37" fmla="*/ 62 h 154"/>
                <a:gd name="T38" fmla="*/ 5 w 154"/>
                <a:gd name="T39" fmla="*/ 47 h 154"/>
                <a:gd name="T40" fmla="*/ 13 w 154"/>
                <a:gd name="T41" fmla="*/ 34 h 154"/>
                <a:gd name="T42" fmla="*/ 23 w 154"/>
                <a:gd name="T43" fmla="*/ 23 h 154"/>
                <a:gd name="T44" fmla="*/ 34 w 154"/>
                <a:gd name="T45" fmla="*/ 14 h 154"/>
                <a:gd name="T46" fmla="*/ 47 w 154"/>
                <a:gd name="T47" fmla="*/ 7 h 154"/>
                <a:gd name="T48" fmla="*/ 61 w 154"/>
                <a:gd name="T49" fmla="*/ 2 h 154"/>
                <a:gd name="T50" fmla="*/ 76 w 154"/>
                <a:gd name="T51" fmla="*/ 0 h 154"/>
                <a:gd name="T52" fmla="*/ 84 w 154"/>
                <a:gd name="T53" fmla="*/ 1 h 154"/>
                <a:gd name="T54" fmla="*/ 99 w 154"/>
                <a:gd name="T55" fmla="*/ 3 h 154"/>
                <a:gd name="T56" fmla="*/ 113 w 154"/>
                <a:gd name="T57" fmla="*/ 9 h 154"/>
                <a:gd name="T58" fmla="*/ 126 w 154"/>
                <a:gd name="T59" fmla="*/ 18 h 154"/>
                <a:gd name="T60" fmla="*/ 136 w 154"/>
                <a:gd name="T61" fmla="*/ 28 h 154"/>
                <a:gd name="T62" fmla="*/ 144 w 154"/>
                <a:gd name="T63" fmla="*/ 40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5"/>
                  </a:lnTo>
                  <a:lnTo>
                    <a:pt x="152" y="93"/>
                  </a:lnTo>
                  <a:lnTo>
                    <a:pt x="151" y="101"/>
                  </a:lnTo>
                  <a:lnTo>
                    <a:pt x="147" y="107"/>
                  </a:lnTo>
                  <a:lnTo>
                    <a:pt x="144" y="114"/>
                  </a:lnTo>
                  <a:lnTo>
                    <a:pt x="140" y="120"/>
                  </a:lnTo>
                  <a:lnTo>
                    <a:pt x="136" y="126"/>
                  </a:lnTo>
                  <a:lnTo>
                    <a:pt x="131" y="131"/>
                  </a:lnTo>
                  <a:lnTo>
                    <a:pt x="126" y="136"/>
                  </a:lnTo>
                  <a:lnTo>
                    <a:pt x="120" y="141"/>
                  </a:lnTo>
                  <a:lnTo>
                    <a:pt x="113" y="145"/>
                  </a:lnTo>
                  <a:lnTo>
                    <a:pt x="107" y="149"/>
                  </a:lnTo>
                  <a:lnTo>
                    <a:pt x="99" y="151"/>
                  </a:lnTo>
                  <a:lnTo>
                    <a:pt x="92" y="152"/>
                  </a:lnTo>
                  <a:lnTo>
                    <a:pt x="84" y="153"/>
                  </a:lnTo>
                  <a:lnTo>
                    <a:pt x="76" y="154"/>
                  </a:lnTo>
                  <a:lnTo>
                    <a:pt x="76" y="154"/>
                  </a:lnTo>
                  <a:lnTo>
                    <a:pt x="68" y="153"/>
                  </a:lnTo>
                  <a:lnTo>
                    <a:pt x="61" y="152"/>
                  </a:lnTo>
                  <a:lnTo>
                    <a:pt x="53" y="151"/>
                  </a:lnTo>
                  <a:lnTo>
                    <a:pt x="47" y="149"/>
                  </a:lnTo>
                  <a:lnTo>
                    <a:pt x="40" y="145"/>
                  </a:lnTo>
                  <a:lnTo>
                    <a:pt x="34" y="141"/>
                  </a:lnTo>
                  <a:lnTo>
                    <a:pt x="28" y="136"/>
                  </a:lnTo>
                  <a:lnTo>
                    <a:pt x="23" y="131"/>
                  </a:lnTo>
                  <a:lnTo>
                    <a:pt x="17" y="126"/>
                  </a:lnTo>
                  <a:lnTo>
                    <a:pt x="13" y="120"/>
                  </a:lnTo>
                  <a:lnTo>
                    <a:pt x="9" y="114"/>
                  </a:lnTo>
                  <a:lnTo>
                    <a:pt x="5" y="107"/>
                  </a:lnTo>
                  <a:lnTo>
                    <a:pt x="3" y="101"/>
                  </a:lnTo>
                  <a:lnTo>
                    <a:pt x="1" y="93"/>
                  </a:lnTo>
                  <a:lnTo>
                    <a:pt x="0" y="85"/>
                  </a:lnTo>
                  <a:lnTo>
                    <a:pt x="0" y="78"/>
                  </a:lnTo>
                  <a:lnTo>
                    <a:pt x="0" y="78"/>
                  </a:lnTo>
                  <a:lnTo>
                    <a:pt x="0" y="70"/>
                  </a:lnTo>
                  <a:lnTo>
                    <a:pt x="1" y="62"/>
                  </a:lnTo>
                  <a:lnTo>
                    <a:pt x="3" y="55"/>
                  </a:lnTo>
                  <a:lnTo>
                    <a:pt x="5" y="47"/>
                  </a:lnTo>
                  <a:lnTo>
                    <a:pt x="9" y="40"/>
                  </a:lnTo>
                  <a:lnTo>
                    <a:pt x="13" y="34"/>
                  </a:lnTo>
                  <a:lnTo>
                    <a:pt x="17" y="28"/>
                  </a:lnTo>
                  <a:lnTo>
                    <a:pt x="23" y="23"/>
                  </a:lnTo>
                  <a:lnTo>
                    <a:pt x="28" y="18"/>
                  </a:lnTo>
                  <a:lnTo>
                    <a:pt x="34" y="14"/>
                  </a:lnTo>
                  <a:lnTo>
                    <a:pt x="40" y="9"/>
                  </a:lnTo>
                  <a:lnTo>
                    <a:pt x="47" y="7"/>
                  </a:lnTo>
                  <a:lnTo>
                    <a:pt x="53" y="3"/>
                  </a:lnTo>
                  <a:lnTo>
                    <a:pt x="61" y="2"/>
                  </a:lnTo>
                  <a:lnTo>
                    <a:pt x="68" y="1"/>
                  </a:lnTo>
                  <a:lnTo>
                    <a:pt x="76" y="0"/>
                  </a:lnTo>
                  <a:lnTo>
                    <a:pt x="76" y="0"/>
                  </a:lnTo>
                  <a:lnTo>
                    <a:pt x="84" y="1"/>
                  </a:lnTo>
                  <a:lnTo>
                    <a:pt x="92" y="2"/>
                  </a:lnTo>
                  <a:lnTo>
                    <a:pt x="99" y="3"/>
                  </a:lnTo>
                  <a:lnTo>
                    <a:pt x="107" y="7"/>
                  </a:lnTo>
                  <a:lnTo>
                    <a:pt x="113" y="9"/>
                  </a:lnTo>
                  <a:lnTo>
                    <a:pt x="120" y="14"/>
                  </a:lnTo>
                  <a:lnTo>
                    <a:pt x="126" y="18"/>
                  </a:lnTo>
                  <a:lnTo>
                    <a:pt x="131" y="23"/>
                  </a:lnTo>
                  <a:lnTo>
                    <a:pt x="136" y="28"/>
                  </a:lnTo>
                  <a:lnTo>
                    <a:pt x="140" y="34"/>
                  </a:lnTo>
                  <a:lnTo>
                    <a:pt x="144" y="40"/>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0" name="Freeform 2293">
              <a:extLst>
                <a:ext uri="{FF2B5EF4-FFF2-40B4-BE49-F238E27FC236}">
                  <a16:creationId xmlns:a16="http://schemas.microsoft.com/office/drawing/2014/main" id="{6218BFB9-67E6-45F3-8EA7-2856CB70ED48}"/>
                </a:ext>
              </a:extLst>
            </p:cNvPr>
            <p:cNvSpPr>
              <a:spLocks/>
            </p:cNvSpPr>
            <p:nvPr/>
          </p:nvSpPr>
          <p:spPr bwMode="auto">
            <a:xfrm>
              <a:off x="3354388" y="4570413"/>
              <a:ext cx="49213" cy="49213"/>
            </a:xfrm>
            <a:custGeom>
              <a:avLst/>
              <a:gdLst>
                <a:gd name="T0" fmla="*/ 155 w 155"/>
                <a:gd name="T1" fmla="*/ 77 h 154"/>
                <a:gd name="T2" fmla="*/ 152 w 155"/>
                <a:gd name="T3" fmla="*/ 93 h 154"/>
                <a:gd name="T4" fmla="*/ 148 w 155"/>
                <a:gd name="T5" fmla="*/ 106 h 154"/>
                <a:gd name="T6" fmla="*/ 141 w 155"/>
                <a:gd name="T7" fmla="*/ 120 h 154"/>
                <a:gd name="T8" fmla="*/ 132 w 155"/>
                <a:gd name="T9" fmla="*/ 131 h 154"/>
                <a:gd name="T10" fmla="*/ 120 w 155"/>
                <a:gd name="T11" fmla="*/ 141 h 154"/>
                <a:gd name="T12" fmla="*/ 108 w 155"/>
                <a:gd name="T13" fmla="*/ 147 h 154"/>
                <a:gd name="T14" fmla="*/ 93 w 155"/>
                <a:gd name="T15" fmla="*/ 152 h 154"/>
                <a:gd name="T16" fmla="*/ 77 w 155"/>
                <a:gd name="T17" fmla="*/ 154 h 154"/>
                <a:gd name="T18" fmla="*/ 70 w 155"/>
                <a:gd name="T19" fmla="*/ 153 h 154"/>
                <a:gd name="T20" fmla="*/ 54 w 155"/>
                <a:gd name="T21" fmla="*/ 151 h 154"/>
                <a:gd name="T22" fmla="*/ 40 w 155"/>
                <a:gd name="T23" fmla="*/ 144 h 154"/>
                <a:gd name="T24" fmla="*/ 29 w 155"/>
                <a:gd name="T25" fmla="*/ 136 h 154"/>
                <a:gd name="T26" fmla="*/ 19 w 155"/>
                <a:gd name="T27" fmla="*/ 126 h 154"/>
                <a:gd name="T28" fmla="*/ 9 w 155"/>
                <a:gd name="T29" fmla="*/ 113 h 154"/>
                <a:gd name="T30" fmla="*/ 4 w 155"/>
                <a:gd name="T31" fmla="*/ 99 h 154"/>
                <a:gd name="T32" fmla="*/ 0 w 155"/>
                <a:gd name="T33" fmla="*/ 85 h 154"/>
                <a:gd name="T34" fmla="*/ 0 w 155"/>
                <a:gd name="T35" fmla="*/ 77 h 154"/>
                <a:gd name="T36" fmla="*/ 1 w 155"/>
                <a:gd name="T37" fmla="*/ 62 h 154"/>
                <a:gd name="T38" fmla="*/ 6 w 155"/>
                <a:gd name="T39" fmla="*/ 47 h 154"/>
                <a:gd name="T40" fmla="*/ 14 w 155"/>
                <a:gd name="T41" fmla="*/ 34 h 154"/>
                <a:gd name="T42" fmla="*/ 23 w 155"/>
                <a:gd name="T43" fmla="*/ 23 h 154"/>
                <a:gd name="T44" fmla="*/ 35 w 155"/>
                <a:gd name="T45" fmla="*/ 12 h 154"/>
                <a:gd name="T46" fmla="*/ 47 w 155"/>
                <a:gd name="T47" fmla="*/ 6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6 w 155"/>
                <a:gd name="T61" fmla="*/ 27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3"/>
                  </a:lnTo>
                  <a:lnTo>
                    <a:pt x="151" y="99"/>
                  </a:lnTo>
                  <a:lnTo>
                    <a:pt x="148" y="106"/>
                  </a:lnTo>
                  <a:lnTo>
                    <a:pt x="146" y="113"/>
                  </a:lnTo>
                  <a:lnTo>
                    <a:pt x="141" y="120"/>
                  </a:lnTo>
                  <a:lnTo>
                    <a:pt x="136" y="126"/>
                  </a:lnTo>
                  <a:lnTo>
                    <a:pt x="132" y="131"/>
                  </a:lnTo>
                  <a:lnTo>
                    <a:pt x="126" y="136"/>
                  </a:lnTo>
                  <a:lnTo>
                    <a:pt x="120" y="141"/>
                  </a:lnTo>
                  <a:lnTo>
                    <a:pt x="114" y="144"/>
                  </a:lnTo>
                  <a:lnTo>
                    <a:pt x="108" y="147"/>
                  </a:lnTo>
                  <a:lnTo>
                    <a:pt x="100" y="151"/>
                  </a:lnTo>
                  <a:lnTo>
                    <a:pt x="93" y="152"/>
                  </a:lnTo>
                  <a:lnTo>
                    <a:pt x="85" y="153"/>
                  </a:lnTo>
                  <a:lnTo>
                    <a:pt x="77" y="154"/>
                  </a:lnTo>
                  <a:lnTo>
                    <a:pt x="77" y="154"/>
                  </a:lnTo>
                  <a:lnTo>
                    <a:pt x="70" y="153"/>
                  </a:lnTo>
                  <a:lnTo>
                    <a:pt x="62" y="152"/>
                  </a:lnTo>
                  <a:lnTo>
                    <a:pt x="54" y="151"/>
                  </a:lnTo>
                  <a:lnTo>
                    <a:pt x="47" y="147"/>
                  </a:lnTo>
                  <a:lnTo>
                    <a:pt x="40" y="144"/>
                  </a:lnTo>
                  <a:lnTo>
                    <a:pt x="35" y="141"/>
                  </a:lnTo>
                  <a:lnTo>
                    <a:pt x="29" y="136"/>
                  </a:lnTo>
                  <a:lnTo>
                    <a:pt x="23" y="131"/>
                  </a:lnTo>
                  <a:lnTo>
                    <a:pt x="19" y="126"/>
                  </a:lnTo>
                  <a:lnTo>
                    <a:pt x="14"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4" y="34"/>
                  </a:lnTo>
                  <a:lnTo>
                    <a:pt x="19" y="27"/>
                  </a:lnTo>
                  <a:lnTo>
                    <a:pt x="23" y="23"/>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2"/>
                  </a:lnTo>
                  <a:lnTo>
                    <a:pt x="126" y="17"/>
                  </a:lnTo>
                  <a:lnTo>
                    <a:pt x="132" y="23"/>
                  </a:lnTo>
                  <a:lnTo>
                    <a:pt x="136" y="27"/>
                  </a:lnTo>
                  <a:lnTo>
                    <a:pt x="141" y="34"/>
                  </a:lnTo>
                  <a:lnTo>
                    <a:pt x="146" y="40"/>
                  </a:lnTo>
                  <a:lnTo>
                    <a:pt x="148" y="47"/>
                  </a:lnTo>
                  <a:lnTo>
                    <a:pt x="151"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1" name="Freeform 2294">
              <a:extLst>
                <a:ext uri="{FF2B5EF4-FFF2-40B4-BE49-F238E27FC236}">
                  <a16:creationId xmlns:a16="http://schemas.microsoft.com/office/drawing/2014/main" id="{D4513E8C-2566-4530-8B19-A44B5FC519C6}"/>
                </a:ext>
              </a:extLst>
            </p:cNvPr>
            <p:cNvSpPr>
              <a:spLocks/>
            </p:cNvSpPr>
            <p:nvPr/>
          </p:nvSpPr>
          <p:spPr bwMode="auto">
            <a:xfrm>
              <a:off x="3354388" y="4641851"/>
              <a:ext cx="49213" cy="47625"/>
            </a:xfrm>
            <a:custGeom>
              <a:avLst/>
              <a:gdLst>
                <a:gd name="T0" fmla="*/ 155 w 155"/>
                <a:gd name="T1" fmla="*/ 78 h 154"/>
                <a:gd name="T2" fmla="*/ 152 w 155"/>
                <a:gd name="T3" fmla="*/ 93 h 154"/>
                <a:gd name="T4" fmla="*/ 148 w 155"/>
                <a:gd name="T5" fmla="*/ 107 h 154"/>
                <a:gd name="T6" fmla="*/ 141 w 155"/>
                <a:gd name="T7" fmla="*/ 120 h 154"/>
                <a:gd name="T8" fmla="*/ 132 w 155"/>
                <a:gd name="T9" fmla="*/ 131 h 154"/>
                <a:gd name="T10" fmla="*/ 120 w 155"/>
                <a:gd name="T11" fmla="*/ 141 h 154"/>
                <a:gd name="T12" fmla="*/ 108 w 155"/>
                <a:gd name="T13" fmla="*/ 149 h 154"/>
                <a:gd name="T14" fmla="*/ 93 w 155"/>
                <a:gd name="T15" fmla="*/ 152 h 154"/>
                <a:gd name="T16" fmla="*/ 77 w 155"/>
                <a:gd name="T17" fmla="*/ 154 h 154"/>
                <a:gd name="T18" fmla="*/ 70 w 155"/>
                <a:gd name="T19" fmla="*/ 153 h 154"/>
                <a:gd name="T20" fmla="*/ 54 w 155"/>
                <a:gd name="T21" fmla="*/ 151 h 154"/>
                <a:gd name="T22" fmla="*/ 40 w 155"/>
                <a:gd name="T23" fmla="*/ 145 h 154"/>
                <a:gd name="T24" fmla="*/ 29 w 155"/>
                <a:gd name="T25" fmla="*/ 136 h 154"/>
                <a:gd name="T26" fmla="*/ 19 w 155"/>
                <a:gd name="T27" fmla="*/ 126 h 154"/>
                <a:gd name="T28" fmla="*/ 9 w 155"/>
                <a:gd name="T29" fmla="*/ 114 h 154"/>
                <a:gd name="T30" fmla="*/ 4 w 155"/>
                <a:gd name="T31" fmla="*/ 101 h 154"/>
                <a:gd name="T32" fmla="*/ 0 w 155"/>
                <a:gd name="T33" fmla="*/ 85 h 154"/>
                <a:gd name="T34" fmla="*/ 0 w 155"/>
                <a:gd name="T35" fmla="*/ 78 h 154"/>
                <a:gd name="T36" fmla="*/ 1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6 w 155"/>
                <a:gd name="T61" fmla="*/ 28 h 154"/>
                <a:gd name="T62" fmla="*/ 146 w 155"/>
                <a:gd name="T63" fmla="*/ 40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5"/>
                  </a:lnTo>
                  <a:lnTo>
                    <a:pt x="152" y="93"/>
                  </a:lnTo>
                  <a:lnTo>
                    <a:pt x="151" y="101"/>
                  </a:lnTo>
                  <a:lnTo>
                    <a:pt x="148" y="107"/>
                  </a:lnTo>
                  <a:lnTo>
                    <a:pt x="146" y="114"/>
                  </a:lnTo>
                  <a:lnTo>
                    <a:pt x="141" y="120"/>
                  </a:lnTo>
                  <a:lnTo>
                    <a:pt x="136" y="126"/>
                  </a:lnTo>
                  <a:lnTo>
                    <a:pt x="132" y="131"/>
                  </a:lnTo>
                  <a:lnTo>
                    <a:pt x="126" y="136"/>
                  </a:lnTo>
                  <a:lnTo>
                    <a:pt x="120" y="141"/>
                  </a:lnTo>
                  <a:lnTo>
                    <a:pt x="114" y="145"/>
                  </a:lnTo>
                  <a:lnTo>
                    <a:pt x="108" y="149"/>
                  </a:lnTo>
                  <a:lnTo>
                    <a:pt x="100" y="151"/>
                  </a:lnTo>
                  <a:lnTo>
                    <a:pt x="93" y="152"/>
                  </a:lnTo>
                  <a:lnTo>
                    <a:pt x="85" y="153"/>
                  </a:lnTo>
                  <a:lnTo>
                    <a:pt x="77" y="154"/>
                  </a:lnTo>
                  <a:lnTo>
                    <a:pt x="77" y="154"/>
                  </a:lnTo>
                  <a:lnTo>
                    <a:pt x="70" y="153"/>
                  </a:lnTo>
                  <a:lnTo>
                    <a:pt x="62" y="152"/>
                  </a:lnTo>
                  <a:lnTo>
                    <a:pt x="54" y="151"/>
                  </a:lnTo>
                  <a:lnTo>
                    <a:pt x="47" y="149"/>
                  </a:lnTo>
                  <a:lnTo>
                    <a:pt x="40" y="145"/>
                  </a:lnTo>
                  <a:lnTo>
                    <a:pt x="35" y="141"/>
                  </a:lnTo>
                  <a:lnTo>
                    <a:pt x="29" y="136"/>
                  </a:lnTo>
                  <a:lnTo>
                    <a:pt x="23" y="131"/>
                  </a:lnTo>
                  <a:lnTo>
                    <a:pt x="19" y="126"/>
                  </a:lnTo>
                  <a:lnTo>
                    <a:pt x="14" y="120"/>
                  </a:lnTo>
                  <a:lnTo>
                    <a:pt x="9" y="114"/>
                  </a:lnTo>
                  <a:lnTo>
                    <a:pt x="6" y="107"/>
                  </a:lnTo>
                  <a:lnTo>
                    <a:pt x="4" y="101"/>
                  </a:lnTo>
                  <a:lnTo>
                    <a:pt x="1" y="93"/>
                  </a:lnTo>
                  <a:lnTo>
                    <a:pt x="0" y="85"/>
                  </a:lnTo>
                  <a:lnTo>
                    <a:pt x="0" y="78"/>
                  </a:lnTo>
                  <a:lnTo>
                    <a:pt x="0" y="78"/>
                  </a:lnTo>
                  <a:lnTo>
                    <a:pt x="0" y="70"/>
                  </a:lnTo>
                  <a:lnTo>
                    <a:pt x="1" y="62"/>
                  </a:lnTo>
                  <a:lnTo>
                    <a:pt x="4" y="55"/>
                  </a:lnTo>
                  <a:lnTo>
                    <a:pt x="6" y="47"/>
                  </a:lnTo>
                  <a:lnTo>
                    <a:pt x="9" y="40"/>
                  </a:lnTo>
                  <a:lnTo>
                    <a:pt x="14" y="34"/>
                  </a:lnTo>
                  <a:lnTo>
                    <a:pt x="19" y="28"/>
                  </a:lnTo>
                  <a:lnTo>
                    <a:pt x="23" y="23"/>
                  </a:lnTo>
                  <a:lnTo>
                    <a:pt x="29" y="18"/>
                  </a:lnTo>
                  <a:lnTo>
                    <a:pt x="35" y="14"/>
                  </a:lnTo>
                  <a:lnTo>
                    <a:pt x="40" y="9"/>
                  </a:lnTo>
                  <a:lnTo>
                    <a:pt x="47" y="7"/>
                  </a:lnTo>
                  <a:lnTo>
                    <a:pt x="54" y="3"/>
                  </a:lnTo>
                  <a:lnTo>
                    <a:pt x="62" y="2"/>
                  </a:lnTo>
                  <a:lnTo>
                    <a:pt x="70" y="1"/>
                  </a:lnTo>
                  <a:lnTo>
                    <a:pt x="77" y="0"/>
                  </a:lnTo>
                  <a:lnTo>
                    <a:pt x="77" y="0"/>
                  </a:lnTo>
                  <a:lnTo>
                    <a:pt x="85" y="1"/>
                  </a:lnTo>
                  <a:lnTo>
                    <a:pt x="93" y="2"/>
                  </a:lnTo>
                  <a:lnTo>
                    <a:pt x="100" y="3"/>
                  </a:lnTo>
                  <a:lnTo>
                    <a:pt x="108" y="7"/>
                  </a:lnTo>
                  <a:lnTo>
                    <a:pt x="114" y="9"/>
                  </a:lnTo>
                  <a:lnTo>
                    <a:pt x="120" y="14"/>
                  </a:lnTo>
                  <a:lnTo>
                    <a:pt x="126" y="18"/>
                  </a:lnTo>
                  <a:lnTo>
                    <a:pt x="132" y="23"/>
                  </a:lnTo>
                  <a:lnTo>
                    <a:pt x="136" y="28"/>
                  </a:lnTo>
                  <a:lnTo>
                    <a:pt x="141" y="34"/>
                  </a:lnTo>
                  <a:lnTo>
                    <a:pt x="146" y="40"/>
                  </a:lnTo>
                  <a:lnTo>
                    <a:pt x="148" y="47"/>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2" name="Freeform 2295">
              <a:extLst>
                <a:ext uri="{FF2B5EF4-FFF2-40B4-BE49-F238E27FC236}">
                  <a16:creationId xmlns:a16="http://schemas.microsoft.com/office/drawing/2014/main" id="{76D6C18B-2ABF-41CF-BAFA-2389C0804FCC}"/>
                </a:ext>
              </a:extLst>
            </p:cNvPr>
            <p:cNvSpPr>
              <a:spLocks/>
            </p:cNvSpPr>
            <p:nvPr/>
          </p:nvSpPr>
          <p:spPr bwMode="auto">
            <a:xfrm>
              <a:off x="2862263" y="4291013"/>
              <a:ext cx="49213" cy="49213"/>
            </a:xfrm>
            <a:custGeom>
              <a:avLst/>
              <a:gdLst>
                <a:gd name="T0" fmla="*/ 153 w 153"/>
                <a:gd name="T1" fmla="*/ 78 h 155"/>
                <a:gd name="T2" fmla="*/ 152 w 153"/>
                <a:gd name="T3" fmla="*/ 93 h 155"/>
                <a:gd name="T4" fmla="*/ 148 w 153"/>
                <a:gd name="T5" fmla="*/ 108 h 155"/>
                <a:gd name="T6" fmla="*/ 141 w 153"/>
                <a:gd name="T7" fmla="*/ 120 h 155"/>
                <a:gd name="T8" fmla="*/ 131 w 153"/>
                <a:gd name="T9" fmla="*/ 132 h 155"/>
                <a:gd name="T10" fmla="*/ 119 w 153"/>
                <a:gd name="T11" fmla="*/ 142 h 155"/>
                <a:gd name="T12" fmla="*/ 107 w 153"/>
                <a:gd name="T13" fmla="*/ 149 h 155"/>
                <a:gd name="T14" fmla="*/ 92 w 153"/>
                <a:gd name="T15" fmla="*/ 153 h 155"/>
                <a:gd name="T16" fmla="*/ 77 w 153"/>
                <a:gd name="T17" fmla="*/ 155 h 155"/>
                <a:gd name="T18" fmla="*/ 69 w 153"/>
                <a:gd name="T19" fmla="*/ 155 h 155"/>
                <a:gd name="T20" fmla="*/ 54 w 153"/>
                <a:gd name="T21" fmla="*/ 151 h 155"/>
                <a:gd name="T22" fmla="*/ 40 w 153"/>
                <a:gd name="T23" fmla="*/ 145 h 155"/>
                <a:gd name="T24" fmla="*/ 28 w 153"/>
                <a:gd name="T25" fmla="*/ 137 h 155"/>
                <a:gd name="T26" fmla="*/ 17 w 153"/>
                <a:gd name="T27" fmla="*/ 126 h 155"/>
                <a:gd name="T28" fmla="*/ 9 w 153"/>
                <a:gd name="T29" fmla="*/ 115 h 155"/>
                <a:gd name="T30" fmla="*/ 4 w 153"/>
                <a:gd name="T31" fmla="*/ 101 h 155"/>
                <a:gd name="T32" fmla="*/ 0 w 153"/>
                <a:gd name="T33" fmla="*/ 85 h 155"/>
                <a:gd name="T34" fmla="*/ 0 w 153"/>
                <a:gd name="T35" fmla="*/ 78 h 155"/>
                <a:gd name="T36" fmla="*/ 1 w 153"/>
                <a:gd name="T37" fmla="*/ 62 h 155"/>
                <a:gd name="T38" fmla="*/ 6 w 153"/>
                <a:gd name="T39" fmla="*/ 47 h 155"/>
                <a:gd name="T40" fmla="*/ 13 w 153"/>
                <a:gd name="T41" fmla="*/ 34 h 155"/>
                <a:gd name="T42" fmla="*/ 22 w 153"/>
                <a:gd name="T43" fmla="*/ 23 h 155"/>
                <a:gd name="T44" fmla="*/ 33 w 153"/>
                <a:gd name="T45" fmla="*/ 14 h 155"/>
                <a:gd name="T46" fmla="*/ 47 w 153"/>
                <a:gd name="T47" fmla="*/ 7 h 155"/>
                <a:gd name="T48" fmla="*/ 61 w 153"/>
                <a:gd name="T49" fmla="*/ 2 h 155"/>
                <a:gd name="T50" fmla="*/ 77 w 153"/>
                <a:gd name="T51" fmla="*/ 0 h 155"/>
                <a:gd name="T52" fmla="*/ 85 w 153"/>
                <a:gd name="T53" fmla="*/ 1 h 155"/>
                <a:gd name="T54" fmla="*/ 100 w 153"/>
                <a:gd name="T55" fmla="*/ 4 h 155"/>
                <a:gd name="T56" fmla="*/ 113 w 153"/>
                <a:gd name="T57" fmla="*/ 10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8" y="108"/>
                  </a:lnTo>
                  <a:lnTo>
                    <a:pt x="144" y="115"/>
                  </a:lnTo>
                  <a:lnTo>
                    <a:pt x="141" y="120"/>
                  </a:lnTo>
                  <a:lnTo>
                    <a:pt x="136" y="126"/>
                  </a:lnTo>
                  <a:lnTo>
                    <a:pt x="131" y="132"/>
                  </a:lnTo>
                  <a:lnTo>
                    <a:pt x="126" y="137"/>
                  </a:lnTo>
                  <a:lnTo>
                    <a:pt x="119" y="142"/>
                  </a:lnTo>
                  <a:lnTo>
                    <a:pt x="113" y="145"/>
                  </a:lnTo>
                  <a:lnTo>
                    <a:pt x="107" y="149"/>
                  </a:lnTo>
                  <a:lnTo>
                    <a:pt x="100" y="151"/>
                  </a:lnTo>
                  <a:lnTo>
                    <a:pt x="92"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10"/>
                  </a:lnTo>
                  <a:lnTo>
                    <a:pt x="47" y="7"/>
                  </a:lnTo>
                  <a:lnTo>
                    <a:pt x="54" y="4"/>
                  </a:lnTo>
                  <a:lnTo>
                    <a:pt x="61" y="2"/>
                  </a:lnTo>
                  <a:lnTo>
                    <a:pt x="69" y="1"/>
                  </a:lnTo>
                  <a:lnTo>
                    <a:pt x="77" y="0"/>
                  </a:lnTo>
                  <a:lnTo>
                    <a:pt x="77" y="0"/>
                  </a:lnTo>
                  <a:lnTo>
                    <a:pt x="85" y="1"/>
                  </a:lnTo>
                  <a:lnTo>
                    <a:pt x="92" y="2"/>
                  </a:lnTo>
                  <a:lnTo>
                    <a:pt x="100" y="4"/>
                  </a:lnTo>
                  <a:lnTo>
                    <a:pt x="107" y="7"/>
                  </a:lnTo>
                  <a:lnTo>
                    <a:pt x="113" y="10"/>
                  </a:lnTo>
                  <a:lnTo>
                    <a:pt x="119" y="14"/>
                  </a:lnTo>
                  <a:lnTo>
                    <a:pt x="126" y="18"/>
                  </a:lnTo>
                  <a:lnTo>
                    <a:pt x="131" y="23"/>
                  </a:lnTo>
                  <a:lnTo>
                    <a:pt x="136" y="29"/>
                  </a:lnTo>
                  <a:lnTo>
                    <a:pt x="141" y="34"/>
                  </a:lnTo>
                  <a:lnTo>
                    <a:pt x="144" y="41"/>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3" name="Freeform 2296">
              <a:extLst>
                <a:ext uri="{FF2B5EF4-FFF2-40B4-BE49-F238E27FC236}">
                  <a16:creationId xmlns:a16="http://schemas.microsoft.com/office/drawing/2014/main" id="{8F9C3125-1EAA-440E-8E5B-B508CF91D01E}"/>
                </a:ext>
              </a:extLst>
            </p:cNvPr>
            <p:cNvSpPr>
              <a:spLocks/>
            </p:cNvSpPr>
            <p:nvPr/>
          </p:nvSpPr>
          <p:spPr bwMode="auto">
            <a:xfrm>
              <a:off x="2862263" y="4362451"/>
              <a:ext cx="49213" cy="49213"/>
            </a:xfrm>
            <a:custGeom>
              <a:avLst/>
              <a:gdLst>
                <a:gd name="T0" fmla="*/ 153 w 153"/>
                <a:gd name="T1" fmla="*/ 77 h 154"/>
                <a:gd name="T2" fmla="*/ 152 w 153"/>
                <a:gd name="T3" fmla="*/ 93 h 154"/>
                <a:gd name="T4" fmla="*/ 148 w 153"/>
                <a:gd name="T5" fmla="*/ 107 h 154"/>
                <a:gd name="T6" fmla="*/ 141 w 153"/>
                <a:gd name="T7" fmla="*/ 120 h 154"/>
                <a:gd name="T8" fmla="*/ 131 w 153"/>
                <a:gd name="T9" fmla="*/ 132 h 154"/>
                <a:gd name="T10" fmla="*/ 119 w 153"/>
                <a:gd name="T11" fmla="*/ 141 h 154"/>
                <a:gd name="T12" fmla="*/ 107 w 153"/>
                <a:gd name="T13" fmla="*/ 148 h 154"/>
                <a:gd name="T14" fmla="*/ 92 w 153"/>
                <a:gd name="T15" fmla="*/ 152 h 154"/>
                <a:gd name="T16" fmla="*/ 77 w 153"/>
                <a:gd name="T17" fmla="*/ 154 h 154"/>
                <a:gd name="T18" fmla="*/ 69 w 153"/>
                <a:gd name="T19" fmla="*/ 154 h 154"/>
                <a:gd name="T20" fmla="*/ 54 w 153"/>
                <a:gd name="T21" fmla="*/ 150 h 154"/>
                <a:gd name="T22" fmla="*/ 40 w 153"/>
                <a:gd name="T23" fmla="*/ 144 h 154"/>
                <a:gd name="T24" fmla="*/ 28 w 153"/>
                <a:gd name="T25" fmla="*/ 136 h 154"/>
                <a:gd name="T26" fmla="*/ 17 w 153"/>
                <a:gd name="T27" fmla="*/ 126 h 154"/>
                <a:gd name="T28" fmla="*/ 9 w 153"/>
                <a:gd name="T29" fmla="*/ 114 h 154"/>
                <a:gd name="T30" fmla="*/ 4 w 153"/>
                <a:gd name="T31" fmla="*/ 100 h 154"/>
                <a:gd name="T32" fmla="*/ 0 w 153"/>
                <a:gd name="T33" fmla="*/ 85 h 154"/>
                <a:gd name="T34" fmla="*/ 0 w 153"/>
                <a:gd name="T35" fmla="*/ 77 h 154"/>
                <a:gd name="T36" fmla="*/ 1 w 153"/>
                <a:gd name="T37" fmla="*/ 62 h 154"/>
                <a:gd name="T38" fmla="*/ 6 w 153"/>
                <a:gd name="T39" fmla="*/ 47 h 154"/>
                <a:gd name="T40" fmla="*/ 13 w 153"/>
                <a:gd name="T41" fmla="*/ 35 h 154"/>
                <a:gd name="T42" fmla="*/ 22 w 153"/>
                <a:gd name="T43" fmla="*/ 23 h 154"/>
                <a:gd name="T44" fmla="*/ 33 w 153"/>
                <a:gd name="T45" fmla="*/ 13 h 154"/>
                <a:gd name="T46" fmla="*/ 47 w 153"/>
                <a:gd name="T47" fmla="*/ 6 h 154"/>
                <a:gd name="T48" fmla="*/ 61 w 153"/>
                <a:gd name="T49" fmla="*/ 1 h 154"/>
                <a:gd name="T50" fmla="*/ 77 w 153"/>
                <a:gd name="T51" fmla="*/ 0 h 154"/>
                <a:gd name="T52" fmla="*/ 85 w 153"/>
                <a:gd name="T53" fmla="*/ 0 h 154"/>
                <a:gd name="T54" fmla="*/ 100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8" y="107"/>
                  </a:lnTo>
                  <a:lnTo>
                    <a:pt x="144" y="114"/>
                  </a:lnTo>
                  <a:lnTo>
                    <a:pt x="141" y="120"/>
                  </a:lnTo>
                  <a:lnTo>
                    <a:pt x="136" y="126"/>
                  </a:lnTo>
                  <a:lnTo>
                    <a:pt x="131" y="132"/>
                  </a:lnTo>
                  <a:lnTo>
                    <a:pt x="126" y="136"/>
                  </a:lnTo>
                  <a:lnTo>
                    <a:pt x="119" y="141"/>
                  </a:lnTo>
                  <a:lnTo>
                    <a:pt x="113" y="144"/>
                  </a:lnTo>
                  <a:lnTo>
                    <a:pt x="107" y="148"/>
                  </a:lnTo>
                  <a:lnTo>
                    <a:pt x="100" y="150"/>
                  </a:lnTo>
                  <a:lnTo>
                    <a:pt x="92" y="152"/>
                  </a:lnTo>
                  <a:lnTo>
                    <a:pt x="85" y="154"/>
                  </a:lnTo>
                  <a:lnTo>
                    <a:pt x="77" y="154"/>
                  </a:lnTo>
                  <a:lnTo>
                    <a:pt x="77" y="154"/>
                  </a:lnTo>
                  <a:lnTo>
                    <a:pt x="69" y="154"/>
                  </a:lnTo>
                  <a:lnTo>
                    <a:pt x="61"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3"/>
                  </a:lnTo>
                  <a:lnTo>
                    <a:pt x="126" y="17"/>
                  </a:lnTo>
                  <a:lnTo>
                    <a:pt x="131" y="23"/>
                  </a:lnTo>
                  <a:lnTo>
                    <a:pt x="136" y="28"/>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4" name="Freeform 2297">
              <a:extLst>
                <a:ext uri="{FF2B5EF4-FFF2-40B4-BE49-F238E27FC236}">
                  <a16:creationId xmlns:a16="http://schemas.microsoft.com/office/drawing/2014/main" id="{A41E4054-500D-401B-8289-C426B2523F2D}"/>
                </a:ext>
              </a:extLst>
            </p:cNvPr>
            <p:cNvSpPr>
              <a:spLocks/>
            </p:cNvSpPr>
            <p:nvPr/>
          </p:nvSpPr>
          <p:spPr bwMode="auto">
            <a:xfrm>
              <a:off x="2932113" y="4291013"/>
              <a:ext cx="49213" cy="49213"/>
            </a:xfrm>
            <a:custGeom>
              <a:avLst/>
              <a:gdLst>
                <a:gd name="T0" fmla="*/ 153 w 153"/>
                <a:gd name="T1" fmla="*/ 78 h 155"/>
                <a:gd name="T2" fmla="*/ 152 w 153"/>
                <a:gd name="T3" fmla="*/ 93 h 155"/>
                <a:gd name="T4" fmla="*/ 147 w 153"/>
                <a:gd name="T5" fmla="*/ 108 h 155"/>
                <a:gd name="T6" fmla="*/ 140 w 153"/>
                <a:gd name="T7" fmla="*/ 120 h 155"/>
                <a:gd name="T8" fmla="*/ 131 w 153"/>
                <a:gd name="T9" fmla="*/ 132 h 155"/>
                <a:gd name="T10" fmla="*/ 120 w 153"/>
                <a:gd name="T11" fmla="*/ 142 h 155"/>
                <a:gd name="T12" fmla="*/ 106 w 153"/>
                <a:gd name="T13" fmla="*/ 149 h 155"/>
                <a:gd name="T14" fmla="*/ 92 w 153"/>
                <a:gd name="T15" fmla="*/ 153 h 155"/>
                <a:gd name="T16" fmla="*/ 76 w 153"/>
                <a:gd name="T17" fmla="*/ 155 h 155"/>
                <a:gd name="T18" fmla="*/ 68 w 153"/>
                <a:gd name="T19" fmla="*/ 155 h 155"/>
                <a:gd name="T20" fmla="*/ 53 w 153"/>
                <a:gd name="T21" fmla="*/ 151 h 155"/>
                <a:gd name="T22" fmla="*/ 40 w 153"/>
                <a:gd name="T23" fmla="*/ 145 h 155"/>
                <a:gd name="T24" fmla="*/ 27 w 153"/>
                <a:gd name="T25" fmla="*/ 137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4 h 155"/>
                <a:gd name="T42" fmla="*/ 21 w 153"/>
                <a:gd name="T43" fmla="*/ 23 h 155"/>
                <a:gd name="T44" fmla="*/ 33 w 153"/>
                <a:gd name="T45" fmla="*/ 14 h 155"/>
                <a:gd name="T46" fmla="*/ 47 w 153"/>
                <a:gd name="T47" fmla="*/ 7 h 155"/>
                <a:gd name="T48" fmla="*/ 60 w 153"/>
                <a:gd name="T49" fmla="*/ 2 h 155"/>
                <a:gd name="T50" fmla="*/ 76 w 153"/>
                <a:gd name="T51" fmla="*/ 0 h 155"/>
                <a:gd name="T52" fmla="*/ 84 w 153"/>
                <a:gd name="T53" fmla="*/ 1 h 155"/>
                <a:gd name="T54" fmla="*/ 99 w 153"/>
                <a:gd name="T55" fmla="*/ 4 h 155"/>
                <a:gd name="T56" fmla="*/ 113 w 153"/>
                <a:gd name="T57" fmla="*/ 10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0" y="120"/>
                  </a:lnTo>
                  <a:lnTo>
                    <a:pt x="136" y="126"/>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0" y="153"/>
                  </a:lnTo>
                  <a:lnTo>
                    <a:pt x="53" y="151"/>
                  </a:lnTo>
                  <a:lnTo>
                    <a:pt x="47" y="149"/>
                  </a:lnTo>
                  <a:lnTo>
                    <a:pt x="40" y="145"/>
                  </a:lnTo>
                  <a:lnTo>
                    <a:pt x="33" y="142"/>
                  </a:lnTo>
                  <a:lnTo>
                    <a:pt x="27" y="137"/>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10"/>
                  </a:lnTo>
                  <a:lnTo>
                    <a:pt x="47" y="7"/>
                  </a:lnTo>
                  <a:lnTo>
                    <a:pt x="53" y="4"/>
                  </a:lnTo>
                  <a:lnTo>
                    <a:pt x="60"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0"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5" name="Freeform 2298">
              <a:extLst>
                <a:ext uri="{FF2B5EF4-FFF2-40B4-BE49-F238E27FC236}">
                  <a16:creationId xmlns:a16="http://schemas.microsoft.com/office/drawing/2014/main" id="{21E36392-4AF1-43FB-9810-ED168E5DEBDB}"/>
                </a:ext>
              </a:extLst>
            </p:cNvPr>
            <p:cNvSpPr>
              <a:spLocks/>
            </p:cNvSpPr>
            <p:nvPr/>
          </p:nvSpPr>
          <p:spPr bwMode="auto">
            <a:xfrm>
              <a:off x="2932113" y="4362451"/>
              <a:ext cx="49213" cy="49213"/>
            </a:xfrm>
            <a:custGeom>
              <a:avLst/>
              <a:gdLst>
                <a:gd name="T0" fmla="*/ 153 w 153"/>
                <a:gd name="T1" fmla="*/ 77 h 154"/>
                <a:gd name="T2" fmla="*/ 152 w 153"/>
                <a:gd name="T3" fmla="*/ 93 h 154"/>
                <a:gd name="T4" fmla="*/ 147 w 153"/>
                <a:gd name="T5" fmla="*/ 107 h 154"/>
                <a:gd name="T6" fmla="*/ 140 w 153"/>
                <a:gd name="T7" fmla="*/ 120 h 154"/>
                <a:gd name="T8" fmla="*/ 131 w 153"/>
                <a:gd name="T9" fmla="*/ 132 h 154"/>
                <a:gd name="T10" fmla="*/ 120 w 153"/>
                <a:gd name="T11" fmla="*/ 141 h 154"/>
                <a:gd name="T12" fmla="*/ 106 w 153"/>
                <a:gd name="T13" fmla="*/ 148 h 154"/>
                <a:gd name="T14" fmla="*/ 92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5 h 154"/>
                <a:gd name="T42" fmla="*/ 21 w 153"/>
                <a:gd name="T43" fmla="*/ 23 h 154"/>
                <a:gd name="T44" fmla="*/ 33 w 153"/>
                <a:gd name="T45" fmla="*/ 13 h 154"/>
                <a:gd name="T46" fmla="*/ 47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0" y="152"/>
                  </a:lnTo>
                  <a:lnTo>
                    <a:pt x="53" y="150"/>
                  </a:lnTo>
                  <a:lnTo>
                    <a:pt x="47" y="148"/>
                  </a:lnTo>
                  <a:lnTo>
                    <a:pt x="40" y="144"/>
                  </a:lnTo>
                  <a:lnTo>
                    <a:pt x="33" y="141"/>
                  </a:lnTo>
                  <a:lnTo>
                    <a:pt x="27" y="136"/>
                  </a:lnTo>
                  <a:lnTo>
                    <a:pt x="21"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6" name="Freeform 2299">
              <a:extLst>
                <a:ext uri="{FF2B5EF4-FFF2-40B4-BE49-F238E27FC236}">
                  <a16:creationId xmlns:a16="http://schemas.microsoft.com/office/drawing/2014/main" id="{CE4BF24A-B5FB-4866-9C24-09AEA7710902}"/>
                </a:ext>
              </a:extLst>
            </p:cNvPr>
            <p:cNvSpPr>
              <a:spLocks/>
            </p:cNvSpPr>
            <p:nvPr/>
          </p:nvSpPr>
          <p:spPr bwMode="auto">
            <a:xfrm>
              <a:off x="3001963" y="4291013"/>
              <a:ext cx="49213" cy="49213"/>
            </a:xfrm>
            <a:custGeom>
              <a:avLst/>
              <a:gdLst>
                <a:gd name="T0" fmla="*/ 155 w 155"/>
                <a:gd name="T1" fmla="*/ 78 h 155"/>
                <a:gd name="T2" fmla="*/ 154 w 155"/>
                <a:gd name="T3" fmla="*/ 93 h 155"/>
                <a:gd name="T4" fmla="*/ 149 w 155"/>
                <a:gd name="T5" fmla="*/ 108 h 155"/>
                <a:gd name="T6" fmla="*/ 142 w 155"/>
                <a:gd name="T7" fmla="*/ 120 h 155"/>
                <a:gd name="T8" fmla="*/ 132 w 155"/>
                <a:gd name="T9" fmla="*/ 132 h 155"/>
                <a:gd name="T10" fmla="*/ 121 w 155"/>
                <a:gd name="T11" fmla="*/ 142 h 155"/>
                <a:gd name="T12" fmla="*/ 108 w 155"/>
                <a:gd name="T13" fmla="*/ 149 h 155"/>
                <a:gd name="T14" fmla="*/ 93 w 155"/>
                <a:gd name="T15" fmla="*/ 153 h 155"/>
                <a:gd name="T16" fmla="*/ 78 w 155"/>
                <a:gd name="T17" fmla="*/ 155 h 155"/>
                <a:gd name="T18" fmla="*/ 70 w 155"/>
                <a:gd name="T19" fmla="*/ 155 h 155"/>
                <a:gd name="T20" fmla="*/ 55 w 155"/>
                <a:gd name="T21" fmla="*/ 151 h 155"/>
                <a:gd name="T22" fmla="*/ 42 w 155"/>
                <a:gd name="T23" fmla="*/ 145 h 155"/>
                <a:gd name="T24" fmla="*/ 29 w 155"/>
                <a:gd name="T25" fmla="*/ 137 h 155"/>
                <a:gd name="T26" fmla="*/ 19 w 155"/>
                <a:gd name="T27" fmla="*/ 126 h 155"/>
                <a:gd name="T28" fmla="*/ 11 w 155"/>
                <a:gd name="T29" fmla="*/ 115 h 155"/>
                <a:gd name="T30" fmla="*/ 4 w 155"/>
                <a:gd name="T31" fmla="*/ 101 h 155"/>
                <a:gd name="T32" fmla="*/ 2 w 155"/>
                <a:gd name="T33" fmla="*/ 85 h 155"/>
                <a:gd name="T34" fmla="*/ 0 w 155"/>
                <a:gd name="T35" fmla="*/ 78 h 155"/>
                <a:gd name="T36" fmla="*/ 3 w 155"/>
                <a:gd name="T37" fmla="*/ 62 h 155"/>
                <a:gd name="T38" fmla="*/ 7 w 155"/>
                <a:gd name="T39" fmla="*/ 47 h 155"/>
                <a:gd name="T40" fmla="*/ 14 w 155"/>
                <a:gd name="T41" fmla="*/ 34 h 155"/>
                <a:gd name="T42" fmla="*/ 23 w 155"/>
                <a:gd name="T43" fmla="*/ 23 h 155"/>
                <a:gd name="T44" fmla="*/ 35 w 155"/>
                <a:gd name="T45" fmla="*/ 14 h 155"/>
                <a:gd name="T46" fmla="*/ 48 w 155"/>
                <a:gd name="T47" fmla="*/ 7 h 155"/>
                <a:gd name="T48" fmla="*/ 62 w 155"/>
                <a:gd name="T49" fmla="*/ 2 h 155"/>
                <a:gd name="T50" fmla="*/ 78 w 155"/>
                <a:gd name="T51" fmla="*/ 0 h 155"/>
                <a:gd name="T52" fmla="*/ 86 w 155"/>
                <a:gd name="T53" fmla="*/ 1 h 155"/>
                <a:gd name="T54" fmla="*/ 101 w 155"/>
                <a:gd name="T55" fmla="*/ 4 h 155"/>
                <a:gd name="T56" fmla="*/ 115 w 155"/>
                <a:gd name="T57" fmla="*/ 10 h 155"/>
                <a:gd name="T58" fmla="*/ 127 w 155"/>
                <a:gd name="T59" fmla="*/ 18 h 155"/>
                <a:gd name="T60" fmla="*/ 138 w 155"/>
                <a:gd name="T61" fmla="*/ 29 h 155"/>
                <a:gd name="T62" fmla="*/ 146 w 155"/>
                <a:gd name="T63" fmla="*/ 41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4" y="93"/>
                  </a:lnTo>
                  <a:lnTo>
                    <a:pt x="151" y="101"/>
                  </a:lnTo>
                  <a:lnTo>
                    <a:pt x="149" y="108"/>
                  </a:lnTo>
                  <a:lnTo>
                    <a:pt x="146" y="115"/>
                  </a:lnTo>
                  <a:lnTo>
                    <a:pt x="142" y="120"/>
                  </a:lnTo>
                  <a:lnTo>
                    <a:pt x="138" y="126"/>
                  </a:lnTo>
                  <a:lnTo>
                    <a:pt x="132" y="132"/>
                  </a:lnTo>
                  <a:lnTo>
                    <a:pt x="127" y="137"/>
                  </a:lnTo>
                  <a:lnTo>
                    <a:pt x="121" y="142"/>
                  </a:lnTo>
                  <a:lnTo>
                    <a:pt x="115" y="145"/>
                  </a:lnTo>
                  <a:lnTo>
                    <a:pt x="108" y="149"/>
                  </a:lnTo>
                  <a:lnTo>
                    <a:pt x="101" y="151"/>
                  </a:lnTo>
                  <a:lnTo>
                    <a:pt x="93" y="153"/>
                  </a:lnTo>
                  <a:lnTo>
                    <a:pt x="86" y="155"/>
                  </a:lnTo>
                  <a:lnTo>
                    <a:pt x="78" y="155"/>
                  </a:lnTo>
                  <a:lnTo>
                    <a:pt x="78" y="155"/>
                  </a:lnTo>
                  <a:lnTo>
                    <a:pt x="70" y="155"/>
                  </a:lnTo>
                  <a:lnTo>
                    <a:pt x="62" y="153"/>
                  </a:lnTo>
                  <a:lnTo>
                    <a:pt x="55" y="151"/>
                  </a:lnTo>
                  <a:lnTo>
                    <a:pt x="48" y="149"/>
                  </a:lnTo>
                  <a:lnTo>
                    <a:pt x="42" y="145"/>
                  </a:lnTo>
                  <a:lnTo>
                    <a:pt x="35" y="142"/>
                  </a:lnTo>
                  <a:lnTo>
                    <a:pt x="29" y="137"/>
                  </a:lnTo>
                  <a:lnTo>
                    <a:pt x="23" y="132"/>
                  </a:lnTo>
                  <a:lnTo>
                    <a:pt x="19" y="126"/>
                  </a:lnTo>
                  <a:lnTo>
                    <a:pt x="14" y="120"/>
                  </a:lnTo>
                  <a:lnTo>
                    <a:pt x="11" y="115"/>
                  </a:lnTo>
                  <a:lnTo>
                    <a:pt x="7" y="108"/>
                  </a:lnTo>
                  <a:lnTo>
                    <a:pt x="4" y="101"/>
                  </a:lnTo>
                  <a:lnTo>
                    <a:pt x="3" y="93"/>
                  </a:lnTo>
                  <a:lnTo>
                    <a:pt x="2" y="85"/>
                  </a:lnTo>
                  <a:lnTo>
                    <a:pt x="0" y="78"/>
                  </a:lnTo>
                  <a:lnTo>
                    <a:pt x="0" y="78"/>
                  </a:lnTo>
                  <a:lnTo>
                    <a:pt x="2" y="70"/>
                  </a:lnTo>
                  <a:lnTo>
                    <a:pt x="3" y="62"/>
                  </a:lnTo>
                  <a:lnTo>
                    <a:pt x="4" y="55"/>
                  </a:lnTo>
                  <a:lnTo>
                    <a:pt x="7" y="47"/>
                  </a:lnTo>
                  <a:lnTo>
                    <a:pt x="11" y="41"/>
                  </a:lnTo>
                  <a:lnTo>
                    <a:pt x="14" y="34"/>
                  </a:lnTo>
                  <a:lnTo>
                    <a:pt x="19" y="29"/>
                  </a:lnTo>
                  <a:lnTo>
                    <a:pt x="23" y="23"/>
                  </a:lnTo>
                  <a:lnTo>
                    <a:pt x="29" y="18"/>
                  </a:lnTo>
                  <a:lnTo>
                    <a:pt x="35" y="14"/>
                  </a:lnTo>
                  <a:lnTo>
                    <a:pt x="42" y="10"/>
                  </a:lnTo>
                  <a:lnTo>
                    <a:pt x="48" y="7"/>
                  </a:lnTo>
                  <a:lnTo>
                    <a:pt x="55" y="4"/>
                  </a:lnTo>
                  <a:lnTo>
                    <a:pt x="62" y="2"/>
                  </a:lnTo>
                  <a:lnTo>
                    <a:pt x="70" y="1"/>
                  </a:lnTo>
                  <a:lnTo>
                    <a:pt x="78" y="0"/>
                  </a:lnTo>
                  <a:lnTo>
                    <a:pt x="78" y="0"/>
                  </a:lnTo>
                  <a:lnTo>
                    <a:pt x="86" y="1"/>
                  </a:lnTo>
                  <a:lnTo>
                    <a:pt x="93" y="2"/>
                  </a:lnTo>
                  <a:lnTo>
                    <a:pt x="101" y="4"/>
                  </a:lnTo>
                  <a:lnTo>
                    <a:pt x="108" y="7"/>
                  </a:lnTo>
                  <a:lnTo>
                    <a:pt x="115" y="10"/>
                  </a:lnTo>
                  <a:lnTo>
                    <a:pt x="121" y="14"/>
                  </a:lnTo>
                  <a:lnTo>
                    <a:pt x="127" y="18"/>
                  </a:lnTo>
                  <a:lnTo>
                    <a:pt x="132" y="23"/>
                  </a:lnTo>
                  <a:lnTo>
                    <a:pt x="138" y="29"/>
                  </a:lnTo>
                  <a:lnTo>
                    <a:pt x="142" y="34"/>
                  </a:lnTo>
                  <a:lnTo>
                    <a:pt x="146" y="41"/>
                  </a:lnTo>
                  <a:lnTo>
                    <a:pt x="149" y="47"/>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7" name="Freeform 2300">
              <a:extLst>
                <a:ext uri="{FF2B5EF4-FFF2-40B4-BE49-F238E27FC236}">
                  <a16:creationId xmlns:a16="http://schemas.microsoft.com/office/drawing/2014/main" id="{DE35784B-5CA0-475D-8EAD-967E6C4083EB}"/>
                </a:ext>
              </a:extLst>
            </p:cNvPr>
            <p:cNvSpPr>
              <a:spLocks/>
            </p:cNvSpPr>
            <p:nvPr/>
          </p:nvSpPr>
          <p:spPr bwMode="auto">
            <a:xfrm>
              <a:off x="3001963" y="4362451"/>
              <a:ext cx="49213" cy="49213"/>
            </a:xfrm>
            <a:custGeom>
              <a:avLst/>
              <a:gdLst>
                <a:gd name="T0" fmla="*/ 155 w 155"/>
                <a:gd name="T1" fmla="*/ 77 h 154"/>
                <a:gd name="T2" fmla="*/ 154 w 155"/>
                <a:gd name="T3" fmla="*/ 93 h 154"/>
                <a:gd name="T4" fmla="*/ 149 w 155"/>
                <a:gd name="T5" fmla="*/ 107 h 154"/>
                <a:gd name="T6" fmla="*/ 142 w 155"/>
                <a:gd name="T7" fmla="*/ 120 h 154"/>
                <a:gd name="T8" fmla="*/ 132 w 155"/>
                <a:gd name="T9" fmla="*/ 132 h 154"/>
                <a:gd name="T10" fmla="*/ 121 w 155"/>
                <a:gd name="T11" fmla="*/ 141 h 154"/>
                <a:gd name="T12" fmla="*/ 108 w 155"/>
                <a:gd name="T13" fmla="*/ 148 h 154"/>
                <a:gd name="T14" fmla="*/ 93 w 155"/>
                <a:gd name="T15" fmla="*/ 152 h 154"/>
                <a:gd name="T16" fmla="*/ 78 w 155"/>
                <a:gd name="T17" fmla="*/ 154 h 154"/>
                <a:gd name="T18" fmla="*/ 70 w 155"/>
                <a:gd name="T19" fmla="*/ 154 h 154"/>
                <a:gd name="T20" fmla="*/ 55 w 155"/>
                <a:gd name="T21" fmla="*/ 150 h 154"/>
                <a:gd name="T22" fmla="*/ 42 w 155"/>
                <a:gd name="T23" fmla="*/ 144 h 154"/>
                <a:gd name="T24" fmla="*/ 29 w 155"/>
                <a:gd name="T25" fmla="*/ 136 h 154"/>
                <a:gd name="T26" fmla="*/ 19 w 155"/>
                <a:gd name="T27" fmla="*/ 126 h 154"/>
                <a:gd name="T28" fmla="*/ 11 w 155"/>
                <a:gd name="T29" fmla="*/ 114 h 154"/>
                <a:gd name="T30" fmla="*/ 4 w 155"/>
                <a:gd name="T31" fmla="*/ 100 h 154"/>
                <a:gd name="T32" fmla="*/ 2 w 155"/>
                <a:gd name="T33" fmla="*/ 85 h 154"/>
                <a:gd name="T34" fmla="*/ 0 w 155"/>
                <a:gd name="T35" fmla="*/ 77 h 154"/>
                <a:gd name="T36" fmla="*/ 3 w 155"/>
                <a:gd name="T37" fmla="*/ 62 h 154"/>
                <a:gd name="T38" fmla="*/ 7 w 155"/>
                <a:gd name="T39" fmla="*/ 47 h 154"/>
                <a:gd name="T40" fmla="*/ 14 w 155"/>
                <a:gd name="T41" fmla="*/ 35 h 154"/>
                <a:gd name="T42" fmla="*/ 23 w 155"/>
                <a:gd name="T43" fmla="*/ 23 h 154"/>
                <a:gd name="T44" fmla="*/ 35 w 155"/>
                <a:gd name="T45" fmla="*/ 13 h 154"/>
                <a:gd name="T46" fmla="*/ 48 w 155"/>
                <a:gd name="T47" fmla="*/ 6 h 154"/>
                <a:gd name="T48" fmla="*/ 62 w 155"/>
                <a:gd name="T49" fmla="*/ 1 h 154"/>
                <a:gd name="T50" fmla="*/ 78 w 155"/>
                <a:gd name="T51" fmla="*/ 0 h 154"/>
                <a:gd name="T52" fmla="*/ 86 w 155"/>
                <a:gd name="T53" fmla="*/ 0 h 154"/>
                <a:gd name="T54" fmla="*/ 101 w 155"/>
                <a:gd name="T55" fmla="*/ 4 h 154"/>
                <a:gd name="T56" fmla="*/ 115 w 155"/>
                <a:gd name="T57" fmla="*/ 9 h 154"/>
                <a:gd name="T58" fmla="*/ 127 w 155"/>
                <a:gd name="T59" fmla="*/ 17 h 154"/>
                <a:gd name="T60" fmla="*/ 138 w 155"/>
                <a:gd name="T61" fmla="*/ 28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3"/>
                  </a:lnTo>
                  <a:lnTo>
                    <a:pt x="151" y="100"/>
                  </a:lnTo>
                  <a:lnTo>
                    <a:pt x="149" y="107"/>
                  </a:lnTo>
                  <a:lnTo>
                    <a:pt x="146" y="114"/>
                  </a:lnTo>
                  <a:lnTo>
                    <a:pt x="142" y="120"/>
                  </a:lnTo>
                  <a:lnTo>
                    <a:pt x="138" y="126"/>
                  </a:lnTo>
                  <a:lnTo>
                    <a:pt x="132" y="132"/>
                  </a:lnTo>
                  <a:lnTo>
                    <a:pt x="127" y="136"/>
                  </a:lnTo>
                  <a:lnTo>
                    <a:pt x="121" y="141"/>
                  </a:lnTo>
                  <a:lnTo>
                    <a:pt x="115" y="144"/>
                  </a:lnTo>
                  <a:lnTo>
                    <a:pt x="108" y="148"/>
                  </a:lnTo>
                  <a:lnTo>
                    <a:pt x="101" y="150"/>
                  </a:lnTo>
                  <a:lnTo>
                    <a:pt x="93" y="152"/>
                  </a:lnTo>
                  <a:lnTo>
                    <a:pt x="86" y="154"/>
                  </a:lnTo>
                  <a:lnTo>
                    <a:pt x="78" y="154"/>
                  </a:lnTo>
                  <a:lnTo>
                    <a:pt x="78" y="154"/>
                  </a:lnTo>
                  <a:lnTo>
                    <a:pt x="70" y="154"/>
                  </a:lnTo>
                  <a:lnTo>
                    <a:pt x="62" y="152"/>
                  </a:lnTo>
                  <a:lnTo>
                    <a:pt x="55" y="150"/>
                  </a:lnTo>
                  <a:lnTo>
                    <a:pt x="48" y="148"/>
                  </a:lnTo>
                  <a:lnTo>
                    <a:pt x="42" y="144"/>
                  </a:lnTo>
                  <a:lnTo>
                    <a:pt x="35" y="141"/>
                  </a:lnTo>
                  <a:lnTo>
                    <a:pt x="29" y="136"/>
                  </a:lnTo>
                  <a:lnTo>
                    <a:pt x="23" y="132"/>
                  </a:lnTo>
                  <a:lnTo>
                    <a:pt x="19" y="126"/>
                  </a:lnTo>
                  <a:lnTo>
                    <a:pt x="14" y="120"/>
                  </a:lnTo>
                  <a:lnTo>
                    <a:pt x="11" y="114"/>
                  </a:lnTo>
                  <a:lnTo>
                    <a:pt x="7" y="107"/>
                  </a:lnTo>
                  <a:lnTo>
                    <a:pt x="4" y="100"/>
                  </a:lnTo>
                  <a:lnTo>
                    <a:pt x="3" y="93"/>
                  </a:lnTo>
                  <a:lnTo>
                    <a:pt x="2" y="85"/>
                  </a:lnTo>
                  <a:lnTo>
                    <a:pt x="0" y="77"/>
                  </a:lnTo>
                  <a:lnTo>
                    <a:pt x="0" y="77"/>
                  </a:lnTo>
                  <a:lnTo>
                    <a:pt x="2" y="69"/>
                  </a:lnTo>
                  <a:lnTo>
                    <a:pt x="3" y="62"/>
                  </a:lnTo>
                  <a:lnTo>
                    <a:pt x="4" y="54"/>
                  </a:lnTo>
                  <a:lnTo>
                    <a:pt x="7" y="47"/>
                  </a:lnTo>
                  <a:lnTo>
                    <a:pt x="11" y="40"/>
                  </a:lnTo>
                  <a:lnTo>
                    <a:pt x="14" y="35"/>
                  </a:lnTo>
                  <a:lnTo>
                    <a:pt x="19" y="28"/>
                  </a:lnTo>
                  <a:lnTo>
                    <a:pt x="23" y="23"/>
                  </a:lnTo>
                  <a:lnTo>
                    <a:pt x="29" y="17"/>
                  </a:lnTo>
                  <a:lnTo>
                    <a:pt x="35" y="13"/>
                  </a:lnTo>
                  <a:lnTo>
                    <a:pt x="42" y="9"/>
                  </a:lnTo>
                  <a:lnTo>
                    <a:pt x="48" y="6"/>
                  </a:lnTo>
                  <a:lnTo>
                    <a:pt x="55" y="4"/>
                  </a:lnTo>
                  <a:lnTo>
                    <a:pt x="62" y="1"/>
                  </a:lnTo>
                  <a:lnTo>
                    <a:pt x="70" y="0"/>
                  </a:lnTo>
                  <a:lnTo>
                    <a:pt x="78" y="0"/>
                  </a:lnTo>
                  <a:lnTo>
                    <a:pt x="78" y="0"/>
                  </a:lnTo>
                  <a:lnTo>
                    <a:pt x="86" y="0"/>
                  </a:lnTo>
                  <a:lnTo>
                    <a:pt x="93" y="1"/>
                  </a:lnTo>
                  <a:lnTo>
                    <a:pt x="101" y="4"/>
                  </a:lnTo>
                  <a:lnTo>
                    <a:pt x="108" y="6"/>
                  </a:lnTo>
                  <a:lnTo>
                    <a:pt x="115" y="9"/>
                  </a:lnTo>
                  <a:lnTo>
                    <a:pt x="121" y="13"/>
                  </a:lnTo>
                  <a:lnTo>
                    <a:pt x="127" y="17"/>
                  </a:lnTo>
                  <a:lnTo>
                    <a:pt x="132" y="23"/>
                  </a:lnTo>
                  <a:lnTo>
                    <a:pt x="138" y="28"/>
                  </a:lnTo>
                  <a:lnTo>
                    <a:pt x="142" y="35"/>
                  </a:lnTo>
                  <a:lnTo>
                    <a:pt x="146" y="40"/>
                  </a:lnTo>
                  <a:lnTo>
                    <a:pt x="149" y="47"/>
                  </a:lnTo>
                  <a:lnTo>
                    <a:pt x="151"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8" name="Freeform 2301">
              <a:extLst>
                <a:ext uri="{FF2B5EF4-FFF2-40B4-BE49-F238E27FC236}">
                  <a16:creationId xmlns:a16="http://schemas.microsoft.com/office/drawing/2014/main" id="{B4449459-22D2-4683-9670-01E8E8D883F5}"/>
                </a:ext>
              </a:extLst>
            </p:cNvPr>
            <p:cNvSpPr>
              <a:spLocks/>
            </p:cNvSpPr>
            <p:nvPr/>
          </p:nvSpPr>
          <p:spPr bwMode="auto">
            <a:xfrm>
              <a:off x="2862263" y="4432301"/>
              <a:ext cx="49213" cy="49213"/>
            </a:xfrm>
            <a:custGeom>
              <a:avLst/>
              <a:gdLst>
                <a:gd name="T0" fmla="*/ 153 w 153"/>
                <a:gd name="T1" fmla="*/ 77 h 155"/>
                <a:gd name="T2" fmla="*/ 152 w 153"/>
                <a:gd name="T3" fmla="*/ 93 h 155"/>
                <a:gd name="T4" fmla="*/ 148 w 153"/>
                <a:gd name="T5" fmla="*/ 108 h 155"/>
                <a:gd name="T6" fmla="*/ 141 w 153"/>
                <a:gd name="T7" fmla="*/ 120 h 155"/>
                <a:gd name="T8" fmla="*/ 131 w 153"/>
                <a:gd name="T9" fmla="*/ 132 h 155"/>
                <a:gd name="T10" fmla="*/ 119 w 153"/>
                <a:gd name="T11" fmla="*/ 141 h 155"/>
                <a:gd name="T12" fmla="*/ 107 w 153"/>
                <a:gd name="T13" fmla="*/ 149 h 155"/>
                <a:gd name="T14" fmla="*/ 92 w 153"/>
                <a:gd name="T15" fmla="*/ 154 h 155"/>
                <a:gd name="T16" fmla="*/ 77 w 153"/>
                <a:gd name="T17" fmla="*/ 155 h 155"/>
                <a:gd name="T18" fmla="*/ 69 w 153"/>
                <a:gd name="T19" fmla="*/ 155 h 155"/>
                <a:gd name="T20" fmla="*/ 54 w 153"/>
                <a:gd name="T21" fmla="*/ 151 h 155"/>
                <a:gd name="T22" fmla="*/ 40 w 153"/>
                <a:gd name="T23" fmla="*/ 146 h 155"/>
                <a:gd name="T24" fmla="*/ 28 w 153"/>
                <a:gd name="T25" fmla="*/ 138 h 155"/>
                <a:gd name="T26" fmla="*/ 17 w 153"/>
                <a:gd name="T27" fmla="*/ 126 h 155"/>
                <a:gd name="T28" fmla="*/ 9 w 153"/>
                <a:gd name="T29" fmla="*/ 115 h 155"/>
                <a:gd name="T30" fmla="*/ 4 w 153"/>
                <a:gd name="T31" fmla="*/ 101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4 h 155"/>
                <a:gd name="T46" fmla="*/ 47 w 153"/>
                <a:gd name="T47" fmla="*/ 7 h 155"/>
                <a:gd name="T48" fmla="*/ 61 w 153"/>
                <a:gd name="T49" fmla="*/ 3 h 155"/>
                <a:gd name="T50" fmla="*/ 77 w 153"/>
                <a:gd name="T51" fmla="*/ 0 h 155"/>
                <a:gd name="T52" fmla="*/ 85 w 153"/>
                <a:gd name="T53" fmla="*/ 1 h 155"/>
                <a:gd name="T54" fmla="*/ 100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1"/>
                  </a:lnTo>
                  <a:lnTo>
                    <a:pt x="148" y="108"/>
                  </a:lnTo>
                  <a:lnTo>
                    <a:pt x="144" y="115"/>
                  </a:lnTo>
                  <a:lnTo>
                    <a:pt x="141" y="120"/>
                  </a:lnTo>
                  <a:lnTo>
                    <a:pt x="136" y="126"/>
                  </a:lnTo>
                  <a:lnTo>
                    <a:pt x="131" y="132"/>
                  </a:lnTo>
                  <a:lnTo>
                    <a:pt x="126" y="138"/>
                  </a:lnTo>
                  <a:lnTo>
                    <a:pt x="119" y="141"/>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1"/>
                  </a:lnTo>
                  <a:lnTo>
                    <a:pt x="28" y="138"/>
                  </a:lnTo>
                  <a:lnTo>
                    <a:pt x="22" y="132"/>
                  </a:lnTo>
                  <a:lnTo>
                    <a:pt x="17" y="126"/>
                  </a:lnTo>
                  <a:lnTo>
                    <a:pt x="13" y="120"/>
                  </a:lnTo>
                  <a:lnTo>
                    <a:pt x="9" y="115"/>
                  </a:lnTo>
                  <a:lnTo>
                    <a:pt x="6" y="108"/>
                  </a:lnTo>
                  <a:lnTo>
                    <a:pt x="4" y="101"/>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9"/>
                  </a:lnTo>
                  <a:lnTo>
                    <a:pt x="47" y="7"/>
                  </a:lnTo>
                  <a:lnTo>
                    <a:pt x="54" y="4"/>
                  </a:lnTo>
                  <a:lnTo>
                    <a:pt x="61" y="3"/>
                  </a:lnTo>
                  <a:lnTo>
                    <a:pt x="69" y="1"/>
                  </a:lnTo>
                  <a:lnTo>
                    <a:pt x="77" y="0"/>
                  </a:lnTo>
                  <a:lnTo>
                    <a:pt x="77" y="0"/>
                  </a:lnTo>
                  <a:lnTo>
                    <a:pt x="85" y="1"/>
                  </a:lnTo>
                  <a:lnTo>
                    <a:pt x="92" y="3"/>
                  </a:lnTo>
                  <a:lnTo>
                    <a:pt x="100" y="4"/>
                  </a:lnTo>
                  <a:lnTo>
                    <a:pt x="107" y="7"/>
                  </a:lnTo>
                  <a:lnTo>
                    <a:pt x="113" y="9"/>
                  </a:lnTo>
                  <a:lnTo>
                    <a:pt x="119" y="14"/>
                  </a:lnTo>
                  <a:lnTo>
                    <a:pt x="126" y="19"/>
                  </a:lnTo>
                  <a:lnTo>
                    <a:pt x="131" y="23"/>
                  </a:lnTo>
                  <a:lnTo>
                    <a:pt x="136" y="29"/>
                  </a:lnTo>
                  <a:lnTo>
                    <a:pt x="141" y="35"/>
                  </a:lnTo>
                  <a:lnTo>
                    <a:pt x="144" y="40"/>
                  </a:lnTo>
                  <a:lnTo>
                    <a:pt x="148"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9" name="Freeform 2302">
              <a:extLst>
                <a:ext uri="{FF2B5EF4-FFF2-40B4-BE49-F238E27FC236}">
                  <a16:creationId xmlns:a16="http://schemas.microsoft.com/office/drawing/2014/main" id="{6EF00408-928B-43BD-8CFA-B07840D90334}"/>
                </a:ext>
              </a:extLst>
            </p:cNvPr>
            <p:cNvSpPr>
              <a:spLocks/>
            </p:cNvSpPr>
            <p:nvPr/>
          </p:nvSpPr>
          <p:spPr bwMode="auto">
            <a:xfrm>
              <a:off x="2862263" y="4503738"/>
              <a:ext cx="49213" cy="49213"/>
            </a:xfrm>
            <a:custGeom>
              <a:avLst/>
              <a:gdLst>
                <a:gd name="T0" fmla="*/ 153 w 153"/>
                <a:gd name="T1" fmla="*/ 77 h 154"/>
                <a:gd name="T2" fmla="*/ 152 w 153"/>
                <a:gd name="T3" fmla="*/ 93 h 154"/>
                <a:gd name="T4" fmla="*/ 148 w 153"/>
                <a:gd name="T5" fmla="*/ 107 h 154"/>
                <a:gd name="T6" fmla="*/ 141 w 153"/>
                <a:gd name="T7" fmla="*/ 120 h 154"/>
                <a:gd name="T8" fmla="*/ 131 w 153"/>
                <a:gd name="T9" fmla="*/ 131 h 154"/>
                <a:gd name="T10" fmla="*/ 119 w 153"/>
                <a:gd name="T11" fmla="*/ 141 h 154"/>
                <a:gd name="T12" fmla="*/ 107 w 153"/>
                <a:gd name="T13" fmla="*/ 148 h 154"/>
                <a:gd name="T14" fmla="*/ 92 w 153"/>
                <a:gd name="T15" fmla="*/ 153 h 154"/>
                <a:gd name="T16" fmla="*/ 77 w 153"/>
                <a:gd name="T17" fmla="*/ 154 h 154"/>
                <a:gd name="T18" fmla="*/ 69 w 153"/>
                <a:gd name="T19" fmla="*/ 154 h 154"/>
                <a:gd name="T20" fmla="*/ 54 w 153"/>
                <a:gd name="T21" fmla="*/ 150 h 154"/>
                <a:gd name="T22" fmla="*/ 40 w 153"/>
                <a:gd name="T23" fmla="*/ 145 h 154"/>
                <a:gd name="T24" fmla="*/ 28 w 153"/>
                <a:gd name="T25" fmla="*/ 137 h 154"/>
                <a:gd name="T26" fmla="*/ 17 w 153"/>
                <a:gd name="T27" fmla="*/ 126 h 154"/>
                <a:gd name="T28" fmla="*/ 9 w 153"/>
                <a:gd name="T29" fmla="*/ 114 h 154"/>
                <a:gd name="T30" fmla="*/ 4 w 153"/>
                <a:gd name="T31" fmla="*/ 100 h 154"/>
                <a:gd name="T32" fmla="*/ 0 w 153"/>
                <a:gd name="T33" fmla="*/ 85 h 154"/>
                <a:gd name="T34" fmla="*/ 0 w 153"/>
                <a:gd name="T35" fmla="*/ 77 h 154"/>
                <a:gd name="T36" fmla="*/ 1 w 153"/>
                <a:gd name="T37" fmla="*/ 61 h 154"/>
                <a:gd name="T38" fmla="*/ 6 w 153"/>
                <a:gd name="T39" fmla="*/ 47 h 154"/>
                <a:gd name="T40" fmla="*/ 13 w 153"/>
                <a:gd name="T41" fmla="*/ 34 h 154"/>
                <a:gd name="T42" fmla="*/ 22 w 153"/>
                <a:gd name="T43" fmla="*/ 22 h 154"/>
                <a:gd name="T44" fmla="*/ 33 w 153"/>
                <a:gd name="T45" fmla="*/ 13 h 154"/>
                <a:gd name="T46" fmla="*/ 47 w 153"/>
                <a:gd name="T47" fmla="*/ 6 h 154"/>
                <a:gd name="T48" fmla="*/ 61 w 153"/>
                <a:gd name="T49" fmla="*/ 1 h 154"/>
                <a:gd name="T50" fmla="*/ 77 w 153"/>
                <a:gd name="T51" fmla="*/ 0 h 154"/>
                <a:gd name="T52" fmla="*/ 85 w 153"/>
                <a:gd name="T53" fmla="*/ 0 h 154"/>
                <a:gd name="T54" fmla="*/ 100 w 153"/>
                <a:gd name="T55" fmla="*/ 4 h 154"/>
                <a:gd name="T56" fmla="*/ 113 w 153"/>
                <a:gd name="T57" fmla="*/ 9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8" y="107"/>
                  </a:lnTo>
                  <a:lnTo>
                    <a:pt x="144" y="114"/>
                  </a:lnTo>
                  <a:lnTo>
                    <a:pt x="141" y="120"/>
                  </a:lnTo>
                  <a:lnTo>
                    <a:pt x="136" y="126"/>
                  </a:lnTo>
                  <a:lnTo>
                    <a:pt x="131" y="131"/>
                  </a:lnTo>
                  <a:lnTo>
                    <a:pt x="126" y="137"/>
                  </a:lnTo>
                  <a:lnTo>
                    <a:pt x="119"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1"/>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3"/>
                  </a:lnTo>
                  <a:lnTo>
                    <a:pt x="126" y="18"/>
                  </a:lnTo>
                  <a:lnTo>
                    <a:pt x="131" y="22"/>
                  </a:lnTo>
                  <a:lnTo>
                    <a:pt x="136" y="28"/>
                  </a:lnTo>
                  <a:lnTo>
                    <a:pt x="141" y="34"/>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0" name="Freeform 2303">
              <a:extLst>
                <a:ext uri="{FF2B5EF4-FFF2-40B4-BE49-F238E27FC236}">
                  <a16:creationId xmlns:a16="http://schemas.microsoft.com/office/drawing/2014/main" id="{19C4BF08-AA56-4EE5-AF4D-99FD129AADDA}"/>
                </a:ext>
              </a:extLst>
            </p:cNvPr>
            <p:cNvSpPr>
              <a:spLocks/>
            </p:cNvSpPr>
            <p:nvPr/>
          </p:nvSpPr>
          <p:spPr bwMode="auto">
            <a:xfrm>
              <a:off x="2932113" y="4432301"/>
              <a:ext cx="49213" cy="49213"/>
            </a:xfrm>
            <a:custGeom>
              <a:avLst/>
              <a:gdLst>
                <a:gd name="T0" fmla="*/ 153 w 153"/>
                <a:gd name="T1" fmla="*/ 77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9 h 155"/>
                <a:gd name="T14" fmla="*/ 92 w 153"/>
                <a:gd name="T15" fmla="*/ 154 h 155"/>
                <a:gd name="T16" fmla="*/ 76 w 153"/>
                <a:gd name="T17" fmla="*/ 155 h 155"/>
                <a:gd name="T18" fmla="*/ 68 w 153"/>
                <a:gd name="T19" fmla="*/ 155 h 155"/>
                <a:gd name="T20" fmla="*/ 53 w 153"/>
                <a:gd name="T21" fmla="*/ 151 h 155"/>
                <a:gd name="T22" fmla="*/ 40 w 153"/>
                <a:gd name="T23" fmla="*/ 146 h 155"/>
                <a:gd name="T24" fmla="*/ 27 w 153"/>
                <a:gd name="T25" fmla="*/ 138 h 155"/>
                <a:gd name="T26" fmla="*/ 17 w 153"/>
                <a:gd name="T27" fmla="*/ 126 h 155"/>
                <a:gd name="T28" fmla="*/ 9 w 153"/>
                <a:gd name="T29" fmla="*/ 115 h 155"/>
                <a:gd name="T30" fmla="*/ 3 w 153"/>
                <a:gd name="T31" fmla="*/ 101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7 h 155"/>
                <a:gd name="T48" fmla="*/ 60 w 153"/>
                <a:gd name="T49" fmla="*/ 3 h 155"/>
                <a:gd name="T50" fmla="*/ 76 w 153"/>
                <a:gd name="T51" fmla="*/ 0 h 155"/>
                <a:gd name="T52" fmla="*/ 84 w 153"/>
                <a:gd name="T53" fmla="*/ 1 h 155"/>
                <a:gd name="T54" fmla="*/ 99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1"/>
                  </a:lnTo>
                  <a:lnTo>
                    <a:pt x="147" y="108"/>
                  </a:lnTo>
                  <a:lnTo>
                    <a:pt x="144" y="115"/>
                  </a:lnTo>
                  <a:lnTo>
                    <a:pt x="140" y="120"/>
                  </a:lnTo>
                  <a:lnTo>
                    <a:pt x="136" y="126"/>
                  </a:lnTo>
                  <a:lnTo>
                    <a:pt x="131" y="132"/>
                  </a:lnTo>
                  <a:lnTo>
                    <a:pt x="126" y="138"/>
                  </a:lnTo>
                  <a:lnTo>
                    <a:pt x="120" y="141"/>
                  </a:lnTo>
                  <a:lnTo>
                    <a:pt x="113" y="146"/>
                  </a:lnTo>
                  <a:lnTo>
                    <a:pt x="106" y="149"/>
                  </a:lnTo>
                  <a:lnTo>
                    <a:pt x="99" y="151"/>
                  </a:lnTo>
                  <a:lnTo>
                    <a:pt x="92" y="154"/>
                  </a:lnTo>
                  <a:lnTo>
                    <a:pt x="84" y="155"/>
                  </a:lnTo>
                  <a:lnTo>
                    <a:pt x="76" y="155"/>
                  </a:lnTo>
                  <a:lnTo>
                    <a:pt x="76" y="155"/>
                  </a:lnTo>
                  <a:lnTo>
                    <a:pt x="68" y="155"/>
                  </a:lnTo>
                  <a:lnTo>
                    <a:pt x="60" y="154"/>
                  </a:lnTo>
                  <a:lnTo>
                    <a:pt x="53" y="151"/>
                  </a:lnTo>
                  <a:lnTo>
                    <a:pt x="47" y="149"/>
                  </a:lnTo>
                  <a:lnTo>
                    <a:pt x="40" y="146"/>
                  </a:lnTo>
                  <a:lnTo>
                    <a:pt x="33" y="141"/>
                  </a:lnTo>
                  <a:lnTo>
                    <a:pt x="27" y="138"/>
                  </a:lnTo>
                  <a:lnTo>
                    <a:pt x="21" y="132"/>
                  </a:lnTo>
                  <a:lnTo>
                    <a:pt x="17" y="126"/>
                  </a:lnTo>
                  <a:lnTo>
                    <a:pt x="12" y="120"/>
                  </a:lnTo>
                  <a:lnTo>
                    <a:pt x="9" y="115"/>
                  </a:lnTo>
                  <a:lnTo>
                    <a:pt x="5" y="108"/>
                  </a:lnTo>
                  <a:lnTo>
                    <a:pt x="3" y="101"/>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9"/>
                  </a:lnTo>
                  <a:lnTo>
                    <a:pt x="33" y="14"/>
                  </a:lnTo>
                  <a:lnTo>
                    <a:pt x="40" y="9"/>
                  </a:lnTo>
                  <a:lnTo>
                    <a:pt x="47" y="7"/>
                  </a:lnTo>
                  <a:lnTo>
                    <a:pt x="53" y="4"/>
                  </a:lnTo>
                  <a:lnTo>
                    <a:pt x="60" y="3"/>
                  </a:lnTo>
                  <a:lnTo>
                    <a:pt x="68" y="1"/>
                  </a:lnTo>
                  <a:lnTo>
                    <a:pt x="76" y="0"/>
                  </a:lnTo>
                  <a:lnTo>
                    <a:pt x="76" y="0"/>
                  </a:lnTo>
                  <a:lnTo>
                    <a:pt x="84" y="1"/>
                  </a:lnTo>
                  <a:lnTo>
                    <a:pt x="92" y="3"/>
                  </a:lnTo>
                  <a:lnTo>
                    <a:pt x="99" y="4"/>
                  </a:lnTo>
                  <a:lnTo>
                    <a:pt x="106" y="7"/>
                  </a:lnTo>
                  <a:lnTo>
                    <a:pt x="113" y="9"/>
                  </a:lnTo>
                  <a:lnTo>
                    <a:pt x="120" y="14"/>
                  </a:lnTo>
                  <a:lnTo>
                    <a:pt x="126" y="19"/>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1" name="Freeform 2304">
              <a:extLst>
                <a:ext uri="{FF2B5EF4-FFF2-40B4-BE49-F238E27FC236}">
                  <a16:creationId xmlns:a16="http://schemas.microsoft.com/office/drawing/2014/main" id="{B860519E-1000-4DB7-952E-DD17BCA423F8}"/>
                </a:ext>
              </a:extLst>
            </p:cNvPr>
            <p:cNvSpPr>
              <a:spLocks/>
            </p:cNvSpPr>
            <p:nvPr/>
          </p:nvSpPr>
          <p:spPr bwMode="auto">
            <a:xfrm>
              <a:off x="2932113" y="4503738"/>
              <a:ext cx="49213" cy="49213"/>
            </a:xfrm>
            <a:custGeom>
              <a:avLst/>
              <a:gdLst>
                <a:gd name="T0" fmla="*/ 153 w 153"/>
                <a:gd name="T1" fmla="*/ 77 h 154"/>
                <a:gd name="T2" fmla="*/ 152 w 153"/>
                <a:gd name="T3" fmla="*/ 93 h 154"/>
                <a:gd name="T4" fmla="*/ 147 w 153"/>
                <a:gd name="T5" fmla="*/ 107 h 154"/>
                <a:gd name="T6" fmla="*/ 140 w 153"/>
                <a:gd name="T7" fmla="*/ 120 h 154"/>
                <a:gd name="T8" fmla="*/ 131 w 153"/>
                <a:gd name="T9" fmla="*/ 131 h 154"/>
                <a:gd name="T10" fmla="*/ 120 w 153"/>
                <a:gd name="T11" fmla="*/ 141 h 154"/>
                <a:gd name="T12" fmla="*/ 106 w 153"/>
                <a:gd name="T13" fmla="*/ 148 h 154"/>
                <a:gd name="T14" fmla="*/ 92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1 h 154"/>
                <a:gd name="T38" fmla="*/ 5 w 153"/>
                <a:gd name="T39" fmla="*/ 47 h 154"/>
                <a:gd name="T40" fmla="*/ 12 w 153"/>
                <a:gd name="T41" fmla="*/ 34 h 154"/>
                <a:gd name="T42" fmla="*/ 21 w 153"/>
                <a:gd name="T43" fmla="*/ 22 h 154"/>
                <a:gd name="T44" fmla="*/ 33 w 153"/>
                <a:gd name="T45" fmla="*/ 13 h 154"/>
                <a:gd name="T46" fmla="*/ 47 w 153"/>
                <a:gd name="T47" fmla="*/ 6 h 154"/>
                <a:gd name="T48" fmla="*/ 60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0"/>
                  </a:lnTo>
                  <a:lnTo>
                    <a:pt x="136" y="126"/>
                  </a:lnTo>
                  <a:lnTo>
                    <a:pt x="131" y="131"/>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7" y="148"/>
                  </a:lnTo>
                  <a:lnTo>
                    <a:pt x="40" y="145"/>
                  </a:lnTo>
                  <a:lnTo>
                    <a:pt x="33" y="141"/>
                  </a:lnTo>
                  <a:lnTo>
                    <a:pt x="27" y="137"/>
                  </a:lnTo>
                  <a:lnTo>
                    <a:pt x="21" y="131"/>
                  </a:lnTo>
                  <a:lnTo>
                    <a:pt x="17" y="126"/>
                  </a:lnTo>
                  <a:lnTo>
                    <a:pt x="12" y="120"/>
                  </a:lnTo>
                  <a:lnTo>
                    <a:pt x="9" y="114"/>
                  </a:lnTo>
                  <a:lnTo>
                    <a:pt x="5" y="107"/>
                  </a:lnTo>
                  <a:lnTo>
                    <a:pt x="3" y="100"/>
                  </a:lnTo>
                  <a:lnTo>
                    <a:pt x="1" y="93"/>
                  </a:lnTo>
                  <a:lnTo>
                    <a:pt x="0" y="85"/>
                  </a:lnTo>
                  <a:lnTo>
                    <a:pt x="0" y="77"/>
                  </a:lnTo>
                  <a:lnTo>
                    <a:pt x="0" y="77"/>
                  </a:lnTo>
                  <a:lnTo>
                    <a:pt x="0" y="69"/>
                  </a:lnTo>
                  <a:lnTo>
                    <a:pt x="1" y="61"/>
                  </a:lnTo>
                  <a:lnTo>
                    <a:pt x="3" y="54"/>
                  </a:lnTo>
                  <a:lnTo>
                    <a:pt x="5" y="47"/>
                  </a:lnTo>
                  <a:lnTo>
                    <a:pt x="9" y="40"/>
                  </a:lnTo>
                  <a:lnTo>
                    <a:pt x="12" y="34"/>
                  </a:lnTo>
                  <a:lnTo>
                    <a:pt x="17" y="28"/>
                  </a:lnTo>
                  <a:lnTo>
                    <a:pt x="21" y="22"/>
                  </a:lnTo>
                  <a:lnTo>
                    <a:pt x="27" y="18"/>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8"/>
                  </a:lnTo>
                  <a:lnTo>
                    <a:pt x="131" y="22"/>
                  </a:lnTo>
                  <a:lnTo>
                    <a:pt x="136" y="28"/>
                  </a:lnTo>
                  <a:lnTo>
                    <a:pt x="140" y="34"/>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2" name="Freeform 2305">
              <a:extLst>
                <a:ext uri="{FF2B5EF4-FFF2-40B4-BE49-F238E27FC236}">
                  <a16:creationId xmlns:a16="http://schemas.microsoft.com/office/drawing/2014/main" id="{704589E8-3D74-4D6C-B254-CB87EDE0E4ED}"/>
                </a:ext>
              </a:extLst>
            </p:cNvPr>
            <p:cNvSpPr>
              <a:spLocks/>
            </p:cNvSpPr>
            <p:nvPr/>
          </p:nvSpPr>
          <p:spPr bwMode="auto">
            <a:xfrm>
              <a:off x="3001963" y="4432301"/>
              <a:ext cx="49213" cy="49213"/>
            </a:xfrm>
            <a:custGeom>
              <a:avLst/>
              <a:gdLst>
                <a:gd name="T0" fmla="*/ 155 w 155"/>
                <a:gd name="T1" fmla="*/ 77 h 155"/>
                <a:gd name="T2" fmla="*/ 154 w 155"/>
                <a:gd name="T3" fmla="*/ 93 h 155"/>
                <a:gd name="T4" fmla="*/ 149 w 155"/>
                <a:gd name="T5" fmla="*/ 108 h 155"/>
                <a:gd name="T6" fmla="*/ 142 w 155"/>
                <a:gd name="T7" fmla="*/ 120 h 155"/>
                <a:gd name="T8" fmla="*/ 132 w 155"/>
                <a:gd name="T9" fmla="*/ 132 h 155"/>
                <a:gd name="T10" fmla="*/ 121 w 155"/>
                <a:gd name="T11" fmla="*/ 141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2 w 155"/>
                <a:gd name="T23" fmla="*/ 146 h 155"/>
                <a:gd name="T24" fmla="*/ 29 w 155"/>
                <a:gd name="T25" fmla="*/ 138 h 155"/>
                <a:gd name="T26" fmla="*/ 19 w 155"/>
                <a:gd name="T27" fmla="*/ 126 h 155"/>
                <a:gd name="T28" fmla="*/ 11 w 155"/>
                <a:gd name="T29" fmla="*/ 115 h 155"/>
                <a:gd name="T30" fmla="*/ 4 w 155"/>
                <a:gd name="T31" fmla="*/ 101 h 155"/>
                <a:gd name="T32" fmla="*/ 2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4 h 155"/>
                <a:gd name="T46" fmla="*/ 48 w 155"/>
                <a:gd name="T47" fmla="*/ 7 h 155"/>
                <a:gd name="T48" fmla="*/ 62 w 155"/>
                <a:gd name="T49" fmla="*/ 3 h 155"/>
                <a:gd name="T50" fmla="*/ 78 w 155"/>
                <a:gd name="T51" fmla="*/ 0 h 155"/>
                <a:gd name="T52" fmla="*/ 86 w 155"/>
                <a:gd name="T53" fmla="*/ 1 h 155"/>
                <a:gd name="T54" fmla="*/ 101 w 155"/>
                <a:gd name="T55" fmla="*/ 4 h 155"/>
                <a:gd name="T56" fmla="*/ 115 w 155"/>
                <a:gd name="T57" fmla="*/ 9 h 155"/>
                <a:gd name="T58" fmla="*/ 127 w 155"/>
                <a:gd name="T59" fmla="*/ 19 h 155"/>
                <a:gd name="T60" fmla="*/ 138 w 155"/>
                <a:gd name="T61" fmla="*/ 29 h 155"/>
                <a:gd name="T62" fmla="*/ 146 w 155"/>
                <a:gd name="T63" fmla="*/ 40 h 155"/>
                <a:gd name="T64" fmla="*/ 151 w 155"/>
                <a:gd name="T65" fmla="*/ 54 h 155"/>
                <a:gd name="T66" fmla="*/ 155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4" y="93"/>
                  </a:lnTo>
                  <a:lnTo>
                    <a:pt x="151" y="101"/>
                  </a:lnTo>
                  <a:lnTo>
                    <a:pt x="149" y="108"/>
                  </a:lnTo>
                  <a:lnTo>
                    <a:pt x="146" y="115"/>
                  </a:lnTo>
                  <a:lnTo>
                    <a:pt x="142" y="120"/>
                  </a:lnTo>
                  <a:lnTo>
                    <a:pt x="138" y="126"/>
                  </a:lnTo>
                  <a:lnTo>
                    <a:pt x="132" y="132"/>
                  </a:lnTo>
                  <a:lnTo>
                    <a:pt x="127" y="138"/>
                  </a:lnTo>
                  <a:lnTo>
                    <a:pt x="121" y="141"/>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2" y="146"/>
                  </a:lnTo>
                  <a:lnTo>
                    <a:pt x="35" y="141"/>
                  </a:lnTo>
                  <a:lnTo>
                    <a:pt x="29" y="138"/>
                  </a:lnTo>
                  <a:lnTo>
                    <a:pt x="23" y="132"/>
                  </a:lnTo>
                  <a:lnTo>
                    <a:pt x="19" y="126"/>
                  </a:lnTo>
                  <a:lnTo>
                    <a:pt x="14" y="120"/>
                  </a:lnTo>
                  <a:lnTo>
                    <a:pt x="11" y="115"/>
                  </a:lnTo>
                  <a:lnTo>
                    <a:pt x="7" y="108"/>
                  </a:lnTo>
                  <a:lnTo>
                    <a:pt x="4" y="101"/>
                  </a:lnTo>
                  <a:lnTo>
                    <a:pt x="3" y="93"/>
                  </a:lnTo>
                  <a:lnTo>
                    <a:pt x="2" y="85"/>
                  </a:lnTo>
                  <a:lnTo>
                    <a:pt x="0" y="77"/>
                  </a:lnTo>
                  <a:lnTo>
                    <a:pt x="0" y="77"/>
                  </a:lnTo>
                  <a:lnTo>
                    <a:pt x="2" y="70"/>
                  </a:lnTo>
                  <a:lnTo>
                    <a:pt x="3" y="62"/>
                  </a:lnTo>
                  <a:lnTo>
                    <a:pt x="4" y="54"/>
                  </a:lnTo>
                  <a:lnTo>
                    <a:pt x="7" y="47"/>
                  </a:lnTo>
                  <a:lnTo>
                    <a:pt x="11" y="40"/>
                  </a:lnTo>
                  <a:lnTo>
                    <a:pt x="14" y="35"/>
                  </a:lnTo>
                  <a:lnTo>
                    <a:pt x="19" y="29"/>
                  </a:lnTo>
                  <a:lnTo>
                    <a:pt x="23" y="23"/>
                  </a:lnTo>
                  <a:lnTo>
                    <a:pt x="29" y="19"/>
                  </a:lnTo>
                  <a:lnTo>
                    <a:pt x="35" y="14"/>
                  </a:lnTo>
                  <a:lnTo>
                    <a:pt x="42" y="9"/>
                  </a:lnTo>
                  <a:lnTo>
                    <a:pt x="48" y="7"/>
                  </a:lnTo>
                  <a:lnTo>
                    <a:pt x="55" y="4"/>
                  </a:lnTo>
                  <a:lnTo>
                    <a:pt x="62" y="3"/>
                  </a:lnTo>
                  <a:lnTo>
                    <a:pt x="70" y="1"/>
                  </a:lnTo>
                  <a:lnTo>
                    <a:pt x="78" y="0"/>
                  </a:lnTo>
                  <a:lnTo>
                    <a:pt x="78" y="0"/>
                  </a:lnTo>
                  <a:lnTo>
                    <a:pt x="86" y="1"/>
                  </a:lnTo>
                  <a:lnTo>
                    <a:pt x="93" y="3"/>
                  </a:lnTo>
                  <a:lnTo>
                    <a:pt x="101" y="4"/>
                  </a:lnTo>
                  <a:lnTo>
                    <a:pt x="108" y="7"/>
                  </a:lnTo>
                  <a:lnTo>
                    <a:pt x="115" y="9"/>
                  </a:lnTo>
                  <a:lnTo>
                    <a:pt x="121" y="14"/>
                  </a:lnTo>
                  <a:lnTo>
                    <a:pt x="127" y="19"/>
                  </a:lnTo>
                  <a:lnTo>
                    <a:pt x="132" y="23"/>
                  </a:lnTo>
                  <a:lnTo>
                    <a:pt x="138" y="29"/>
                  </a:lnTo>
                  <a:lnTo>
                    <a:pt x="142" y="35"/>
                  </a:lnTo>
                  <a:lnTo>
                    <a:pt x="146" y="40"/>
                  </a:lnTo>
                  <a:lnTo>
                    <a:pt x="149" y="47"/>
                  </a:lnTo>
                  <a:lnTo>
                    <a:pt x="151" y="54"/>
                  </a:lnTo>
                  <a:lnTo>
                    <a:pt x="154" y="62"/>
                  </a:lnTo>
                  <a:lnTo>
                    <a:pt x="155"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3" name="Freeform 2306">
              <a:extLst>
                <a:ext uri="{FF2B5EF4-FFF2-40B4-BE49-F238E27FC236}">
                  <a16:creationId xmlns:a16="http://schemas.microsoft.com/office/drawing/2014/main" id="{B1F1CE7C-050E-433B-BE7B-CC7187837959}"/>
                </a:ext>
              </a:extLst>
            </p:cNvPr>
            <p:cNvSpPr>
              <a:spLocks/>
            </p:cNvSpPr>
            <p:nvPr/>
          </p:nvSpPr>
          <p:spPr bwMode="auto">
            <a:xfrm>
              <a:off x="3001963" y="4503738"/>
              <a:ext cx="49213" cy="49213"/>
            </a:xfrm>
            <a:custGeom>
              <a:avLst/>
              <a:gdLst>
                <a:gd name="T0" fmla="*/ 155 w 155"/>
                <a:gd name="T1" fmla="*/ 77 h 154"/>
                <a:gd name="T2" fmla="*/ 154 w 155"/>
                <a:gd name="T3" fmla="*/ 93 h 154"/>
                <a:gd name="T4" fmla="*/ 149 w 155"/>
                <a:gd name="T5" fmla="*/ 107 h 154"/>
                <a:gd name="T6" fmla="*/ 142 w 155"/>
                <a:gd name="T7" fmla="*/ 120 h 154"/>
                <a:gd name="T8" fmla="*/ 132 w 155"/>
                <a:gd name="T9" fmla="*/ 131 h 154"/>
                <a:gd name="T10" fmla="*/ 121 w 155"/>
                <a:gd name="T11" fmla="*/ 141 h 154"/>
                <a:gd name="T12" fmla="*/ 108 w 155"/>
                <a:gd name="T13" fmla="*/ 148 h 154"/>
                <a:gd name="T14" fmla="*/ 93 w 155"/>
                <a:gd name="T15" fmla="*/ 153 h 154"/>
                <a:gd name="T16" fmla="*/ 78 w 155"/>
                <a:gd name="T17" fmla="*/ 154 h 154"/>
                <a:gd name="T18" fmla="*/ 70 w 155"/>
                <a:gd name="T19" fmla="*/ 154 h 154"/>
                <a:gd name="T20" fmla="*/ 55 w 155"/>
                <a:gd name="T21" fmla="*/ 150 h 154"/>
                <a:gd name="T22" fmla="*/ 42 w 155"/>
                <a:gd name="T23" fmla="*/ 145 h 154"/>
                <a:gd name="T24" fmla="*/ 29 w 155"/>
                <a:gd name="T25" fmla="*/ 137 h 154"/>
                <a:gd name="T26" fmla="*/ 19 w 155"/>
                <a:gd name="T27" fmla="*/ 126 h 154"/>
                <a:gd name="T28" fmla="*/ 11 w 155"/>
                <a:gd name="T29" fmla="*/ 114 h 154"/>
                <a:gd name="T30" fmla="*/ 4 w 155"/>
                <a:gd name="T31" fmla="*/ 100 h 154"/>
                <a:gd name="T32" fmla="*/ 2 w 155"/>
                <a:gd name="T33" fmla="*/ 85 h 154"/>
                <a:gd name="T34" fmla="*/ 0 w 155"/>
                <a:gd name="T35" fmla="*/ 77 h 154"/>
                <a:gd name="T36" fmla="*/ 3 w 155"/>
                <a:gd name="T37" fmla="*/ 61 h 154"/>
                <a:gd name="T38" fmla="*/ 7 w 155"/>
                <a:gd name="T39" fmla="*/ 47 h 154"/>
                <a:gd name="T40" fmla="*/ 14 w 155"/>
                <a:gd name="T41" fmla="*/ 34 h 154"/>
                <a:gd name="T42" fmla="*/ 23 w 155"/>
                <a:gd name="T43" fmla="*/ 22 h 154"/>
                <a:gd name="T44" fmla="*/ 35 w 155"/>
                <a:gd name="T45" fmla="*/ 13 h 154"/>
                <a:gd name="T46" fmla="*/ 48 w 155"/>
                <a:gd name="T47" fmla="*/ 6 h 154"/>
                <a:gd name="T48" fmla="*/ 62 w 155"/>
                <a:gd name="T49" fmla="*/ 1 h 154"/>
                <a:gd name="T50" fmla="*/ 78 w 155"/>
                <a:gd name="T51" fmla="*/ 0 h 154"/>
                <a:gd name="T52" fmla="*/ 86 w 155"/>
                <a:gd name="T53" fmla="*/ 0 h 154"/>
                <a:gd name="T54" fmla="*/ 101 w 155"/>
                <a:gd name="T55" fmla="*/ 4 h 154"/>
                <a:gd name="T56" fmla="*/ 115 w 155"/>
                <a:gd name="T57" fmla="*/ 9 h 154"/>
                <a:gd name="T58" fmla="*/ 127 w 155"/>
                <a:gd name="T59" fmla="*/ 18 h 154"/>
                <a:gd name="T60" fmla="*/ 138 w 155"/>
                <a:gd name="T61" fmla="*/ 28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3"/>
                  </a:lnTo>
                  <a:lnTo>
                    <a:pt x="151" y="100"/>
                  </a:lnTo>
                  <a:lnTo>
                    <a:pt x="149" y="107"/>
                  </a:lnTo>
                  <a:lnTo>
                    <a:pt x="146" y="114"/>
                  </a:lnTo>
                  <a:lnTo>
                    <a:pt x="142" y="120"/>
                  </a:lnTo>
                  <a:lnTo>
                    <a:pt x="138" y="126"/>
                  </a:lnTo>
                  <a:lnTo>
                    <a:pt x="132" y="131"/>
                  </a:lnTo>
                  <a:lnTo>
                    <a:pt x="127" y="137"/>
                  </a:lnTo>
                  <a:lnTo>
                    <a:pt x="121" y="141"/>
                  </a:lnTo>
                  <a:lnTo>
                    <a:pt x="115" y="145"/>
                  </a:lnTo>
                  <a:lnTo>
                    <a:pt x="108" y="148"/>
                  </a:lnTo>
                  <a:lnTo>
                    <a:pt x="101" y="150"/>
                  </a:lnTo>
                  <a:lnTo>
                    <a:pt x="93" y="153"/>
                  </a:lnTo>
                  <a:lnTo>
                    <a:pt x="86" y="154"/>
                  </a:lnTo>
                  <a:lnTo>
                    <a:pt x="78" y="154"/>
                  </a:lnTo>
                  <a:lnTo>
                    <a:pt x="78" y="154"/>
                  </a:lnTo>
                  <a:lnTo>
                    <a:pt x="70" y="154"/>
                  </a:lnTo>
                  <a:lnTo>
                    <a:pt x="62" y="153"/>
                  </a:lnTo>
                  <a:lnTo>
                    <a:pt x="55" y="150"/>
                  </a:lnTo>
                  <a:lnTo>
                    <a:pt x="48" y="148"/>
                  </a:lnTo>
                  <a:lnTo>
                    <a:pt x="42" y="145"/>
                  </a:lnTo>
                  <a:lnTo>
                    <a:pt x="35" y="141"/>
                  </a:lnTo>
                  <a:lnTo>
                    <a:pt x="29" y="137"/>
                  </a:lnTo>
                  <a:lnTo>
                    <a:pt x="23" y="131"/>
                  </a:lnTo>
                  <a:lnTo>
                    <a:pt x="19" y="126"/>
                  </a:lnTo>
                  <a:lnTo>
                    <a:pt x="14" y="120"/>
                  </a:lnTo>
                  <a:lnTo>
                    <a:pt x="11" y="114"/>
                  </a:lnTo>
                  <a:lnTo>
                    <a:pt x="7" y="107"/>
                  </a:lnTo>
                  <a:lnTo>
                    <a:pt x="4" y="100"/>
                  </a:lnTo>
                  <a:lnTo>
                    <a:pt x="3" y="93"/>
                  </a:lnTo>
                  <a:lnTo>
                    <a:pt x="2" y="85"/>
                  </a:lnTo>
                  <a:lnTo>
                    <a:pt x="0" y="77"/>
                  </a:lnTo>
                  <a:lnTo>
                    <a:pt x="0" y="77"/>
                  </a:lnTo>
                  <a:lnTo>
                    <a:pt x="2" y="69"/>
                  </a:lnTo>
                  <a:lnTo>
                    <a:pt x="3" y="61"/>
                  </a:lnTo>
                  <a:lnTo>
                    <a:pt x="4" y="54"/>
                  </a:lnTo>
                  <a:lnTo>
                    <a:pt x="7" y="47"/>
                  </a:lnTo>
                  <a:lnTo>
                    <a:pt x="11" y="40"/>
                  </a:lnTo>
                  <a:lnTo>
                    <a:pt x="14" y="34"/>
                  </a:lnTo>
                  <a:lnTo>
                    <a:pt x="19" y="28"/>
                  </a:lnTo>
                  <a:lnTo>
                    <a:pt x="23" y="22"/>
                  </a:lnTo>
                  <a:lnTo>
                    <a:pt x="29" y="18"/>
                  </a:lnTo>
                  <a:lnTo>
                    <a:pt x="35" y="13"/>
                  </a:lnTo>
                  <a:lnTo>
                    <a:pt x="42" y="9"/>
                  </a:lnTo>
                  <a:lnTo>
                    <a:pt x="48" y="6"/>
                  </a:lnTo>
                  <a:lnTo>
                    <a:pt x="55" y="4"/>
                  </a:lnTo>
                  <a:lnTo>
                    <a:pt x="62" y="1"/>
                  </a:lnTo>
                  <a:lnTo>
                    <a:pt x="70" y="0"/>
                  </a:lnTo>
                  <a:lnTo>
                    <a:pt x="78" y="0"/>
                  </a:lnTo>
                  <a:lnTo>
                    <a:pt x="78" y="0"/>
                  </a:lnTo>
                  <a:lnTo>
                    <a:pt x="86" y="0"/>
                  </a:lnTo>
                  <a:lnTo>
                    <a:pt x="93" y="1"/>
                  </a:lnTo>
                  <a:lnTo>
                    <a:pt x="101" y="4"/>
                  </a:lnTo>
                  <a:lnTo>
                    <a:pt x="108" y="6"/>
                  </a:lnTo>
                  <a:lnTo>
                    <a:pt x="115" y="9"/>
                  </a:lnTo>
                  <a:lnTo>
                    <a:pt x="121" y="13"/>
                  </a:lnTo>
                  <a:lnTo>
                    <a:pt x="127" y="18"/>
                  </a:lnTo>
                  <a:lnTo>
                    <a:pt x="132" y="22"/>
                  </a:lnTo>
                  <a:lnTo>
                    <a:pt x="138" y="28"/>
                  </a:lnTo>
                  <a:lnTo>
                    <a:pt x="142" y="34"/>
                  </a:lnTo>
                  <a:lnTo>
                    <a:pt x="146" y="40"/>
                  </a:lnTo>
                  <a:lnTo>
                    <a:pt x="149" y="47"/>
                  </a:lnTo>
                  <a:lnTo>
                    <a:pt x="151" y="54"/>
                  </a:lnTo>
                  <a:lnTo>
                    <a:pt x="154"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4" name="Freeform 2307">
              <a:extLst>
                <a:ext uri="{FF2B5EF4-FFF2-40B4-BE49-F238E27FC236}">
                  <a16:creationId xmlns:a16="http://schemas.microsoft.com/office/drawing/2014/main" id="{6838CA30-5C75-43EF-9C52-249150BE0BCA}"/>
                </a:ext>
              </a:extLst>
            </p:cNvPr>
            <p:cNvSpPr>
              <a:spLocks/>
            </p:cNvSpPr>
            <p:nvPr/>
          </p:nvSpPr>
          <p:spPr bwMode="auto">
            <a:xfrm>
              <a:off x="2932113" y="4570413"/>
              <a:ext cx="49213" cy="49213"/>
            </a:xfrm>
            <a:custGeom>
              <a:avLst/>
              <a:gdLst>
                <a:gd name="T0" fmla="*/ 153 w 153"/>
                <a:gd name="T1" fmla="*/ 77 h 154"/>
                <a:gd name="T2" fmla="*/ 152 w 153"/>
                <a:gd name="T3" fmla="*/ 93 h 154"/>
                <a:gd name="T4" fmla="*/ 147 w 153"/>
                <a:gd name="T5" fmla="*/ 106 h 154"/>
                <a:gd name="T6" fmla="*/ 140 w 153"/>
                <a:gd name="T7" fmla="*/ 120 h 154"/>
                <a:gd name="T8" fmla="*/ 131 w 153"/>
                <a:gd name="T9" fmla="*/ 131 h 154"/>
                <a:gd name="T10" fmla="*/ 120 w 153"/>
                <a:gd name="T11" fmla="*/ 141 h 154"/>
                <a:gd name="T12" fmla="*/ 106 w 153"/>
                <a:gd name="T13" fmla="*/ 147 h 154"/>
                <a:gd name="T14" fmla="*/ 92 w 153"/>
                <a:gd name="T15" fmla="*/ 152 h 154"/>
                <a:gd name="T16" fmla="*/ 76 w 153"/>
                <a:gd name="T17" fmla="*/ 154 h 154"/>
                <a:gd name="T18" fmla="*/ 68 w 153"/>
                <a:gd name="T19" fmla="*/ 153 h 154"/>
                <a:gd name="T20" fmla="*/ 53 w 153"/>
                <a:gd name="T21" fmla="*/ 151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1 w 153"/>
                <a:gd name="T43" fmla="*/ 23 h 154"/>
                <a:gd name="T44" fmla="*/ 33 w 153"/>
                <a:gd name="T45" fmla="*/ 12 h 154"/>
                <a:gd name="T46" fmla="*/ 47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1"/>
                  </a:lnTo>
                  <a:lnTo>
                    <a:pt x="92" y="152"/>
                  </a:lnTo>
                  <a:lnTo>
                    <a:pt x="84" y="153"/>
                  </a:lnTo>
                  <a:lnTo>
                    <a:pt x="76" y="154"/>
                  </a:lnTo>
                  <a:lnTo>
                    <a:pt x="76" y="154"/>
                  </a:lnTo>
                  <a:lnTo>
                    <a:pt x="68" y="153"/>
                  </a:lnTo>
                  <a:lnTo>
                    <a:pt x="60" y="152"/>
                  </a:lnTo>
                  <a:lnTo>
                    <a:pt x="53" y="151"/>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0"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5" name="Freeform 2308">
              <a:extLst>
                <a:ext uri="{FF2B5EF4-FFF2-40B4-BE49-F238E27FC236}">
                  <a16:creationId xmlns:a16="http://schemas.microsoft.com/office/drawing/2014/main" id="{7988F35A-4EA9-4BB1-AC6A-4A589753C6FE}"/>
                </a:ext>
              </a:extLst>
            </p:cNvPr>
            <p:cNvSpPr>
              <a:spLocks/>
            </p:cNvSpPr>
            <p:nvPr/>
          </p:nvSpPr>
          <p:spPr bwMode="auto">
            <a:xfrm>
              <a:off x="3001963" y="4570413"/>
              <a:ext cx="49213" cy="49213"/>
            </a:xfrm>
            <a:custGeom>
              <a:avLst/>
              <a:gdLst>
                <a:gd name="T0" fmla="*/ 155 w 155"/>
                <a:gd name="T1" fmla="*/ 77 h 154"/>
                <a:gd name="T2" fmla="*/ 154 w 155"/>
                <a:gd name="T3" fmla="*/ 93 h 154"/>
                <a:gd name="T4" fmla="*/ 149 w 155"/>
                <a:gd name="T5" fmla="*/ 106 h 154"/>
                <a:gd name="T6" fmla="*/ 142 w 155"/>
                <a:gd name="T7" fmla="*/ 120 h 154"/>
                <a:gd name="T8" fmla="*/ 132 w 155"/>
                <a:gd name="T9" fmla="*/ 131 h 154"/>
                <a:gd name="T10" fmla="*/ 121 w 155"/>
                <a:gd name="T11" fmla="*/ 141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2 w 155"/>
                <a:gd name="T23" fmla="*/ 144 h 154"/>
                <a:gd name="T24" fmla="*/ 29 w 155"/>
                <a:gd name="T25" fmla="*/ 136 h 154"/>
                <a:gd name="T26" fmla="*/ 19 w 155"/>
                <a:gd name="T27" fmla="*/ 126 h 154"/>
                <a:gd name="T28" fmla="*/ 11 w 155"/>
                <a:gd name="T29" fmla="*/ 113 h 154"/>
                <a:gd name="T30" fmla="*/ 4 w 155"/>
                <a:gd name="T31" fmla="*/ 99 h 154"/>
                <a:gd name="T32" fmla="*/ 2 w 155"/>
                <a:gd name="T33" fmla="*/ 85 h 154"/>
                <a:gd name="T34" fmla="*/ 0 w 155"/>
                <a:gd name="T35" fmla="*/ 77 h 154"/>
                <a:gd name="T36" fmla="*/ 3 w 155"/>
                <a:gd name="T37" fmla="*/ 62 h 154"/>
                <a:gd name="T38" fmla="*/ 7 w 155"/>
                <a:gd name="T39" fmla="*/ 47 h 154"/>
                <a:gd name="T40" fmla="*/ 14 w 155"/>
                <a:gd name="T41" fmla="*/ 34 h 154"/>
                <a:gd name="T42" fmla="*/ 23 w 155"/>
                <a:gd name="T43" fmla="*/ 23 h 154"/>
                <a:gd name="T44" fmla="*/ 35 w 155"/>
                <a:gd name="T45" fmla="*/ 12 h 154"/>
                <a:gd name="T46" fmla="*/ 48 w 155"/>
                <a:gd name="T47" fmla="*/ 6 h 154"/>
                <a:gd name="T48" fmla="*/ 62 w 155"/>
                <a:gd name="T49" fmla="*/ 1 h 154"/>
                <a:gd name="T50" fmla="*/ 78 w 155"/>
                <a:gd name="T51" fmla="*/ 0 h 154"/>
                <a:gd name="T52" fmla="*/ 86 w 155"/>
                <a:gd name="T53" fmla="*/ 0 h 154"/>
                <a:gd name="T54" fmla="*/ 101 w 155"/>
                <a:gd name="T55" fmla="*/ 3 h 154"/>
                <a:gd name="T56" fmla="*/ 115 w 155"/>
                <a:gd name="T57" fmla="*/ 9 h 154"/>
                <a:gd name="T58" fmla="*/ 127 w 155"/>
                <a:gd name="T59" fmla="*/ 17 h 154"/>
                <a:gd name="T60" fmla="*/ 138 w 155"/>
                <a:gd name="T61" fmla="*/ 27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3"/>
                  </a:lnTo>
                  <a:lnTo>
                    <a:pt x="151" y="99"/>
                  </a:lnTo>
                  <a:lnTo>
                    <a:pt x="149" y="106"/>
                  </a:lnTo>
                  <a:lnTo>
                    <a:pt x="146" y="113"/>
                  </a:lnTo>
                  <a:lnTo>
                    <a:pt x="142" y="120"/>
                  </a:lnTo>
                  <a:lnTo>
                    <a:pt x="138" y="126"/>
                  </a:lnTo>
                  <a:lnTo>
                    <a:pt x="132" y="131"/>
                  </a:lnTo>
                  <a:lnTo>
                    <a:pt x="127" y="136"/>
                  </a:lnTo>
                  <a:lnTo>
                    <a:pt x="121" y="141"/>
                  </a:lnTo>
                  <a:lnTo>
                    <a:pt x="115" y="144"/>
                  </a:lnTo>
                  <a:lnTo>
                    <a:pt x="108" y="147"/>
                  </a:lnTo>
                  <a:lnTo>
                    <a:pt x="101" y="151"/>
                  </a:lnTo>
                  <a:lnTo>
                    <a:pt x="93" y="152"/>
                  </a:lnTo>
                  <a:lnTo>
                    <a:pt x="86" y="153"/>
                  </a:lnTo>
                  <a:lnTo>
                    <a:pt x="78" y="154"/>
                  </a:lnTo>
                  <a:lnTo>
                    <a:pt x="78" y="154"/>
                  </a:lnTo>
                  <a:lnTo>
                    <a:pt x="70" y="153"/>
                  </a:lnTo>
                  <a:lnTo>
                    <a:pt x="62" y="152"/>
                  </a:lnTo>
                  <a:lnTo>
                    <a:pt x="55" y="151"/>
                  </a:lnTo>
                  <a:lnTo>
                    <a:pt x="48" y="147"/>
                  </a:lnTo>
                  <a:lnTo>
                    <a:pt x="42" y="144"/>
                  </a:lnTo>
                  <a:lnTo>
                    <a:pt x="35" y="141"/>
                  </a:lnTo>
                  <a:lnTo>
                    <a:pt x="29" y="136"/>
                  </a:lnTo>
                  <a:lnTo>
                    <a:pt x="23" y="131"/>
                  </a:lnTo>
                  <a:lnTo>
                    <a:pt x="19" y="126"/>
                  </a:lnTo>
                  <a:lnTo>
                    <a:pt x="14" y="120"/>
                  </a:lnTo>
                  <a:lnTo>
                    <a:pt x="11" y="113"/>
                  </a:lnTo>
                  <a:lnTo>
                    <a:pt x="7" y="106"/>
                  </a:lnTo>
                  <a:lnTo>
                    <a:pt x="4" y="99"/>
                  </a:lnTo>
                  <a:lnTo>
                    <a:pt x="3" y="93"/>
                  </a:lnTo>
                  <a:lnTo>
                    <a:pt x="2" y="85"/>
                  </a:lnTo>
                  <a:lnTo>
                    <a:pt x="0" y="77"/>
                  </a:lnTo>
                  <a:lnTo>
                    <a:pt x="0" y="77"/>
                  </a:lnTo>
                  <a:lnTo>
                    <a:pt x="2" y="69"/>
                  </a:lnTo>
                  <a:lnTo>
                    <a:pt x="3" y="62"/>
                  </a:lnTo>
                  <a:lnTo>
                    <a:pt x="4" y="54"/>
                  </a:lnTo>
                  <a:lnTo>
                    <a:pt x="7" y="47"/>
                  </a:lnTo>
                  <a:lnTo>
                    <a:pt x="11" y="40"/>
                  </a:lnTo>
                  <a:lnTo>
                    <a:pt x="14" y="34"/>
                  </a:lnTo>
                  <a:lnTo>
                    <a:pt x="19" y="27"/>
                  </a:lnTo>
                  <a:lnTo>
                    <a:pt x="23" y="23"/>
                  </a:lnTo>
                  <a:lnTo>
                    <a:pt x="29" y="17"/>
                  </a:lnTo>
                  <a:lnTo>
                    <a:pt x="35" y="12"/>
                  </a:lnTo>
                  <a:lnTo>
                    <a:pt x="42"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2" y="23"/>
                  </a:lnTo>
                  <a:lnTo>
                    <a:pt x="138" y="27"/>
                  </a:lnTo>
                  <a:lnTo>
                    <a:pt x="142" y="34"/>
                  </a:lnTo>
                  <a:lnTo>
                    <a:pt x="146" y="40"/>
                  </a:lnTo>
                  <a:lnTo>
                    <a:pt x="149" y="47"/>
                  </a:lnTo>
                  <a:lnTo>
                    <a:pt x="151"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6" name="Freeform 2309">
              <a:extLst>
                <a:ext uri="{FF2B5EF4-FFF2-40B4-BE49-F238E27FC236}">
                  <a16:creationId xmlns:a16="http://schemas.microsoft.com/office/drawing/2014/main" id="{49430CE4-D957-48A1-8365-8ED05AC92185}"/>
                </a:ext>
              </a:extLst>
            </p:cNvPr>
            <p:cNvSpPr>
              <a:spLocks/>
            </p:cNvSpPr>
            <p:nvPr/>
          </p:nvSpPr>
          <p:spPr bwMode="auto">
            <a:xfrm>
              <a:off x="2792413" y="4291013"/>
              <a:ext cx="49213" cy="49213"/>
            </a:xfrm>
            <a:custGeom>
              <a:avLst/>
              <a:gdLst>
                <a:gd name="T0" fmla="*/ 155 w 155"/>
                <a:gd name="T1" fmla="*/ 78 h 155"/>
                <a:gd name="T2" fmla="*/ 154 w 155"/>
                <a:gd name="T3" fmla="*/ 93 h 155"/>
                <a:gd name="T4" fmla="*/ 149 w 155"/>
                <a:gd name="T5" fmla="*/ 108 h 155"/>
                <a:gd name="T6" fmla="*/ 141 w 155"/>
                <a:gd name="T7" fmla="*/ 120 h 155"/>
                <a:gd name="T8" fmla="*/ 132 w 155"/>
                <a:gd name="T9" fmla="*/ 132 h 155"/>
                <a:gd name="T10" fmla="*/ 120 w 155"/>
                <a:gd name="T11" fmla="*/ 142 h 155"/>
                <a:gd name="T12" fmla="*/ 108 w 155"/>
                <a:gd name="T13" fmla="*/ 149 h 155"/>
                <a:gd name="T14" fmla="*/ 93 w 155"/>
                <a:gd name="T15" fmla="*/ 153 h 155"/>
                <a:gd name="T16" fmla="*/ 78 w 155"/>
                <a:gd name="T17" fmla="*/ 155 h 155"/>
                <a:gd name="T18" fmla="*/ 70 w 155"/>
                <a:gd name="T19" fmla="*/ 155 h 155"/>
                <a:gd name="T20" fmla="*/ 55 w 155"/>
                <a:gd name="T21" fmla="*/ 151 h 155"/>
                <a:gd name="T22" fmla="*/ 41 w 155"/>
                <a:gd name="T23" fmla="*/ 145 h 155"/>
                <a:gd name="T24" fmla="*/ 29 w 155"/>
                <a:gd name="T25" fmla="*/ 137 h 155"/>
                <a:gd name="T26" fmla="*/ 19 w 155"/>
                <a:gd name="T27" fmla="*/ 126 h 155"/>
                <a:gd name="T28" fmla="*/ 9 w 155"/>
                <a:gd name="T29" fmla="*/ 115 h 155"/>
                <a:gd name="T30" fmla="*/ 4 w 155"/>
                <a:gd name="T31" fmla="*/ 101 h 155"/>
                <a:gd name="T32" fmla="*/ 1 w 155"/>
                <a:gd name="T33" fmla="*/ 85 h 155"/>
                <a:gd name="T34" fmla="*/ 0 w 155"/>
                <a:gd name="T35" fmla="*/ 78 h 155"/>
                <a:gd name="T36" fmla="*/ 3 w 155"/>
                <a:gd name="T37" fmla="*/ 62 h 155"/>
                <a:gd name="T38" fmla="*/ 7 w 155"/>
                <a:gd name="T39" fmla="*/ 47 h 155"/>
                <a:gd name="T40" fmla="*/ 14 w 155"/>
                <a:gd name="T41" fmla="*/ 34 h 155"/>
                <a:gd name="T42" fmla="*/ 23 w 155"/>
                <a:gd name="T43" fmla="*/ 23 h 155"/>
                <a:gd name="T44" fmla="*/ 35 w 155"/>
                <a:gd name="T45" fmla="*/ 14 h 155"/>
                <a:gd name="T46" fmla="*/ 47 w 155"/>
                <a:gd name="T47" fmla="*/ 7 h 155"/>
                <a:gd name="T48" fmla="*/ 62 w 155"/>
                <a:gd name="T49" fmla="*/ 2 h 155"/>
                <a:gd name="T50" fmla="*/ 78 w 155"/>
                <a:gd name="T51" fmla="*/ 0 h 155"/>
                <a:gd name="T52" fmla="*/ 86 w 155"/>
                <a:gd name="T53" fmla="*/ 1 h 155"/>
                <a:gd name="T54" fmla="*/ 101 w 155"/>
                <a:gd name="T55" fmla="*/ 4 h 155"/>
                <a:gd name="T56" fmla="*/ 115 w 155"/>
                <a:gd name="T57" fmla="*/ 10 h 155"/>
                <a:gd name="T58" fmla="*/ 126 w 155"/>
                <a:gd name="T59" fmla="*/ 18 h 155"/>
                <a:gd name="T60" fmla="*/ 138 w 155"/>
                <a:gd name="T61" fmla="*/ 29 h 155"/>
                <a:gd name="T62" fmla="*/ 146 w 155"/>
                <a:gd name="T63" fmla="*/ 41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4" y="93"/>
                  </a:lnTo>
                  <a:lnTo>
                    <a:pt x="151" y="101"/>
                  </a:lnTo>
                  <a:lnTo>
                    <a:pt x="149" y="108"/>
                  </a:lnTo>
                  <a:lnTo>
                    <a:pt x="146" y="115"/>
                  </a:lnTo>
                  <a:lnTo>
                    <a:pt x="141" y="120"/>
                  </a:lnTo>
                  <a:lnTo>
                    <a:pt x="138" y="126"/>
                  </a:lnTo>
                  <a:lnTo>
                    <a:pt x="132" y="132"/>
                  </a:lnTo>
                  <a:lnTo>
                    <a:pt x="126" y="137"/>
                  </a:lnTo>
                  <a:lnTo>
                    <a:pt x="120" y="142"/>
                  </a:lnTo>
                  <a:lnTo>
                    <a:pt x="115" y="145"/>
                  </a:lnTo>
                  <a:lnTo>
                    <a:pt x="108" y="149"/>
                  </a:lnTo>
                  <a:lnTo>
                    <a:pt x="101" y="151"/>
                  </a:lnTo>
                  <a:lnTo>
                    <a:pt x="93" y="153"/>
                  </a:lnTo>
                  <a:lnTo>
                    <a:pt x="86" y="155"/>
                  </a:lnTo>
                  <a:lnTo>
                    <a:pt x="78" y="155"/>
                  </a:lnTo>
                  <a:lnTo>
                    <a:pt x="78" y="155"/>
                  </a:lnTo>
                  <a:lnTo>
                    <a:pt x="70" y="155"/>
                  </a:lnTo>
                  <a:lnTo>
                    <a:pt x="62" y="153"/>
                  </a:lnTo>
                  <a:lnTo>
                    <a:pt x="55" y="151"/>
                  </a:lnTo>
                  <a:lnTo>
                    <a:pt x="47" y="149"/>
                  </a:lnTo>
                  <a:lnTo>
                    <a:pt x="41" y="145"/>
                  </a:lnTo>
                  <a:lnTo>
                    <a:pt x="35" y="142"/>
                  </a:lnTo>
                  <a:lnTo>
                    <a:pt x="29" y="137"/>
                  </a:lnTo>
                  <a:lnTo>
                    <a:pt x="23" y="132"/>
                  </a:lnTo>
                  <a:lnTo>
                    <a:pt x="19" y="126"/>
                  </a:lnTo>
                  <a:lnTo>
                    <a:pt x="14" y="120"/>
                  </a:lnTo>
                  <a:lnTo>
                    <a:pt x="9" y="115"/>
                  </a:lnTo>
                  <a:lnTo>
                    <a:pt x="7" y="108"/>
                  </a:lnTo>
                  <a:lnTo>
                    <a:pt x="4" y="101"/>
                  </a:lnTo>
                  <a:lnTo>
                    <a:pt x="3" y="93"/>
                  </a:lnTo>
                  <a:lnTo>
                    <a:pt x="1" y="85"/>
                  </a:lnTo>
                  <a:lnTo>
                    <a:pt x="0" y="78"/>
                  </a:lnTo>
                  <a:lnTo>
                    <a:pt x="0" y="78"/>
                  </a:lnTo>
                  <a:lnTo>
                    <a:pt x="1" y="70"/>
                  </a:lnTo>
                  <a:lnTo>
                    <a:pt x="3" y="62"/>
                  </a:lnTo>
                  <a:lnTo>
                    <a:pt x="4" y="55"/>
                  </a:lnTo>
                  <a:lnTo>
                    <a:pt x="7" y="47"/>
                  </a:lnTo>
                  <a:lnTo>
                    <a:pt x="9" y="41"/>
                  </a:lnTo>
                  <a:lnTo>
                    <a:pt x="14" y="34"/>
                  </a:lnTo>
                  <a:lnTo>
                    <a:pt x="19" y="29"/>
                  </a:lnTo>
                  <a:lnTo>
                    <a:pt x="23" y="23"/>
                  </a:lnTo>
                  <a:lnTo>
                    <a:pt x="29" y="18"/>
                  </a:lnTo>
                  <a:lnTo>
                    <a:pt x="35" y="14"/>
                  </a:lnTo>
                  <a:lnTo>
                    <a:pt x="41" y="10"/>
                  </a:lnTo>
                  <a:lnTo>
                    <a:pt x="47" y="7"/>
                  </a:lnTo>
                  <a:lnTo>
                    <a:pt x="55" y="4"/>
                  </a:lnTo>
                  <a:lnTo>
                    <a:pt x="62" y="2"/>
                  </a:lnTo>
                  <a:lnTo>
                    <a:pt x="70" y="1"/>
                  </a:lnTo>
                  <a:lnTo>
                    <a:pt x="78" y="0"/>
                  </a:lnTo>
                  <a:lnTo>
                    <a:pt x="78" y="0"/>
                  </a:lnTo>
                  <a:lnTo>
                    <a:pt x="86" y="1"/>
                  </a:lnTo>
                  <a:lnTo>
                    <a:pt x="93" y="2"/>
                  </a:lnTo>
                  <a:lnTo>
                    <a:pt x="101" y="4"/>
                  </a:lnTo>
                  <a:lnTo>
                    <a:pt x="108" y="7"/>
                  </a:lnTo>
                  <a:lnTo>
                    <a:pt x="115" y="10"/>
                  </a:lnTo>
                  <a:lnTo>
                    <a:pt x="120" y="14"/>
                  </a:lnTo>
                  <a:lnTo>
                    <a:pt x="126" y="18"/>
                  </a:lnTo>
                  <a:lnTo>
                    <a:pt x="132" y="23"/>
                  </a:lnTo>
                  <a:lnTo>
                    <a:pt x="138" y="29"/>
                  </a:lnTo>
                  <a:lnTo>
                    <a:pt x="141" y="34"/>
                  </a:lnTo>
                  <a:lnTo>
                    <a:pt x="146" y="41"/>
                  </a:lnTo>
                  <a:lnTo>
                    <a:pt x="149" y="47"/>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7" name="Freeform 2310">
              <a:extLst>
                <a:ext uri="{FF2B5EF4-FFF2-40B4-BE49-F238E27FC236}">
                  <a16:creationId xmlns:a16="http://schemas.microsoft.com/office/drawing/2014/main" id="{46A0F809-DA3D-41FA-A353-C4D04B494DBC}"/>
                </a:ext>
              </a:extLst>
            </p:cNvPr>
            <p:cNvSpPr>
              <a:spLocks/>
            </p:cNvSpPr>
            <p:nvPr/>
          </p:nvSpPr>
          <p:spPr bwMode="auto">
            <a:xfrm>
              <a:off x="2792413" y="4362451"/>
              <a:ext cx="49213" cy="49213"/>
            </a:xfrm>
            <a:custGeom>
              <a:avLst/>
              <a:gdLst>
                <a:gd name="T0" fmla="*/ 155 w 155"/>
                <a:gd name="T1" fmla="*/ 77 h 154"/>
                <a:gd name="T2" fmla="*/ 154 w 155"/>
                <a:gd name="T3" fmla="*/ 93 h 154"/>
                <a:gd name="T4" fmla="*/ 149 w 155"/>
                <a:gd name="T5" fmla="*/ 107 h 154"/>
                <a:gd name="T6" fmla="*/ 141 w 155"/>
                <a:gd name="T7" fmla="*/ 120 h 154"/>
                <a:gd name="T8" fmla="*/ 132 w 155"/>
                <a:gd name="T9" fmla="*/ 132 h 154"/>
                <a:gd name="T10" fmla="*/ 120 w 155"/>
                <a:gd name="T11" fmla="*/ 141 h 154"/>
                <a:gd name="T12" fmla="*/ 108 w 155"/>
                <a:gd name="T13" fmla="*/ 148 h 154"/>
                <a:gd name="T14" fmla="*/ 93 w 155"/>
                <a:gd name="T15" fmla="*/ 152 h 154"/>
                <a:gd name="T16" fmla="*/ 78 w 155"/>
                <a:gd name="T17" fmla="*/ 154 h 154"/>
                <a:gd name="T18" fmla="*/ 70 w 155"/>
                <a:gd name="T19" fmla="*/ 154 h 154"/>
                <a:gd name="T20" fmla="*/ 55 w 155"/>
                <a:gd name="T21" fmla="*/ 150 h 154"/>
                <a:gd name="T22" fmla="*/ 41 w 155"/>
                <a:gd name="T23" fmla="*/ 144 h 154"/>
                <a:gd name="T24" fmla="*/ 29 w 155"/>
                <a:gd name="T25" fmla="*/ 136 h 154"/>
                <a:gd name="T26" fmla="*/ 19 w 155"/>
                <a:gd name="T27" fmla="*/ 126 h 154"/>
                <a:gd name="T28" fmla="*/ 9 w 155"/>
                <a:gd name="T29" fmla="*/ 114 h 154"/>
                <a:gd name="T30" fmla="*/ 4 w 155"/>
                <a:gd name="T31" fmla="*/ 100 h 154"/>
                <a:gd name="T32" fmla="*/ 1 w 155"/>
                <a:gd name="T33" fmla="*/ 85 h 154"/>
                <a:gd name="T34" fmla="*/ 0 w 155"/>
                <a:gd name="T35" fmla="*/ 77 h 154"/>
                <a:gd name="T36" fmla="*/ 3 w 155"/>
                <a:gd name="T37" fmla="*/ 62 h 154"/>
                <a:gd name="T38" fmla="*/ 7 w 155"/>
                <a:gd name="T39" fmla="*/ 47 h 154"/>
                <a:gd name="T40" fmla="*/ 14 w 155"/>
                <a:gd name="T41" fmla="*/ 35 h 154"/>
                <a:gd name="T42" fmla="*/ 23 w 155"/>
                <a:gd name="T43" fmla="*/ 23 h 154"/>
                <a:gd name="T44" fmla="*/ 35 w 155"/>
                <a:gd name="T45" fmla="*/ 13 h 154"/>
                <a:gd name="T46" fmla="*/ 47 w 155"/>
                <a:gd name="T47" fmla="*/ 6 h 154"/>
                <a:gd name="T48" fmla="*/ 62 w 155"/>
                <a:gd name="T49" fmla="*/ 1 h 154"/>
                <a:gd name="T50" fmla="*/ 78 w 155"/>
                <a:gd name="T51" fmla="*/ 0 h 154"/>
                <a:gd name="T52" fmla="*/ 86 w 155"/>
                <a:gd name="T53" fmla="*/ 0 h 154"/>
                <a:gd name="T54" fmla="*/ 101 w 155"/>
                <a:gd name="T55" fmla="*/ 4 h 154"/>
                <a:gd name="T56" fmla="*/ 115 w 155"/>
                <a:gd name="T57" fmla="*/ 9 h 154"/>
                <a:gd name="T58" fmla="*/ 126 w 155"/>
                <a:gd name="T59" fmla="*/ 17 h 154"/>
                <a:gd name="T60" fmla="*/ 138 w 155"/>
                <a:gd name="T61" fmla="*/ 28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3"/>
                  </a:lnTo>
                  <a:lnTo>
                    <a:pt x="151" y="100"/>
                  </a:lnTo>
                  <a:lnTo>
                    <a:pt x="149" y="107"/>
                  </a:lnTo>
                  <a:lnTo>
                    <a:pt x="146" y="114"/>
                  </a:lnTo>
                  <a:lnTo>
                    <a:pt x="141" y="120"/>
                  </a:lnTo>
                  <a:lnTo>
                    <a:pt x="138" y="126"/>
                  </a:lnTo>
                  <a:lnTo>
                    <a:pt x="132" y="132"/>
                  </a:lnTo>
                  <a:lnTo>
                    <a:pt x="126" y="136"/>
                  </a:lnTo>
                  <a:lnTo>
                    <a:pt x="120" y="141"/>
                  </a:lnTo>
                  <a:lnTo>
                    <a:pt x="115" y="144"/>
                  </a:lnTo>
                  <a:lnTo>
                    <a:pt x="108" y="148"/>
                  </a:lnTo>
                  <a:lnTo>
                    <a:pt x="101" y="150"/>
                  </a:lnTo>
                  <a:lnTo>
                    <a:pt x="93" y="152"/>
                  </a:lnTo>
                  <a:lnTo>
                    <a:pt x="86" y="154"/>
                  </a:lnTo>
                  <a:lnTo>
                    <a:pt x="78" y="154"/>
                  </a:lnTo>
                  <a:lnTo>
                    <a:pt x="78" y="154"/>
                  </a:lnTo>
                  <a:lnTo>
                    <a:pt x="70" y="154"/>
                  </a:lnTo>
                  <a:lnTo>
                    <a:pt x="62" y="152"/>
                  </a:lnTo>
                  <a:lnTo>
                    <a:pt x="55" y="150"/>
                  </a:lnTo>
                  <a:lnTo>
                    <a:pt x="47" y="148"/>
                  </a:lnTo>
                  <a:lnTo>
                    <a:pt x="41" y="144"/>
                  </a:lnTo>
                  <a:lnTo>
                    <a:pt x="35" y="141"/>
                  </a:lnTo>
                  <a:lnTo>
                    <a:pt x="29" y="136"/>
                  </a:lnTo>
                  <a:lnTo>
                    <a:pt x="23" y="132"/>
                  </a:lnTo>
                  <a:lnTo>
                    <a:pt x="19" y="126"/>
                  </a:lnTo>
                  <a:lnTo>
                    <a:pt x="14" y="120"/>
                  </a:lnTo>
                  <a:lnTo>
                    <a:pt x="9" y="114"/>
                  </a:lnTo>
                  <a:lnTo>
                    <a:pt x="7" y="107"/>
                  </a:lnTo>
                  <a:lnTo>
                    <a:pt x="4" y="100"/>
                  </a:lnTo>
                  <a:lnTo>
                    <a:pt x="3" y="93"/>
                  </a:lnTo>
                  <a:lnTo>
                    <a:pt x="1" y="85"/>
                  </a:lnTo>
                  <a:lnTo>
                    <a:pt x="0" y="77"/>
                  </a:lnTo>
                  <a:lnTo>
                    <a:pt x="0" y="77"/>
                  </a:lnTo>
                  <a:lnTo>
                    <a:pt x="1" y="69"/>
                  </a:lnTo>
                  <a:lnTo>
                    <a:pt x="3" y="62"/>
                  </a:lnTo>
                  <a:lnTo>
                    <a:pt x="4" y="54"/>
                  </a:lnTo>
                  <a:lnTo>
                    <a:pt x="7" y="47"/>
                  </a:lnTo>
                  <a:lnTo>
                    <a:pt x="9" y="40"/>
                  </a:lnTo>
                  <a:lnTo>
                    <a:pt x="14" y="35"/>
                  </a:lnTo>
                  <a:lnTo>
                    <a:pt x="19" y="28"/>
                  </a:lnTo>
                  <a:lnTo>
                    <a:pt x="23" y="23"/>
                  </a:lnTo>
                  <a:lnTo>
                    <a:pt x="29" y="17"/>
                  </a:lnTo>
                  <a:lnTo>
                    <a:pt x="35" y="13"/>
                  </a:lnTo>
                  <a:lnTo>
                    <a:pt x="41" y="9"/>
                  </a:lnTo>
                  <a:lnTo>
                    <a:pt x="47"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6" y="17"/>
                  </a:lnTo>
                  <a:lnTo>
                    <a:pt x="132" y="23"/>
                  </a:lnTo>
                  <a:lnTo>
                    <a:pt x="138" y="28"/>
                  </a:lnTo>
                  <a:lnTo>
                    <a:pt x="141" y="35"/>
                  </a:lnTo>
                  <a:lnTo>
                    <a:pt x="146" y="40"/>
                  </a:lnTo>
                  <a:lnTo>
                    <a:pt x="149" y="47"/>
                  </a:lnTo>
                  <a:lnTo>
                    <a:pt x="151"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8" name="Freeform 2311">
              <a:extLst>
                <a:ext uri="{FF2B5EF4-FFF2-40B4-BE49-F238E27FC236}">
                  <a16:creationId xmlns:a16="http://schemas.microsoft.com/office/drawing/2014/main" id="{2B92E0C3-26B2-40CD-AD65-45D668EE2C6B}"/>
                </a:ext>
              </a:extLst>
            </p:cNvPr>
            <p:cNvSpPr>
              <a:spLocks/>
            </p:cNvSpPr>
            <p:nvPr/>
          </p:nvSpPr>
          <p:spPr bwMode="auto">
            <a:xfrm>
              <a:off x="3074988" y="4711701"/>
              <a:ext cx="47625" cy="49213"/>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2 h 153"/>
                <a:gd name="T10" fmla="*/ 120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3 w 154"/>
                <a:gd name="T43" fmla="*/ 22 h 153"/>
                <a:gd name="T44" fmla="*/ 35 w 154"/>
                <a:gd name="T45" fmla="*/ 13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2"/>
                  </a:lnTo>
                  <a:lnTo>
                    <a:pt x="17" y="126"/>
                  </a:lnTo>
                  <a:lnTo>
                    <a:pt x="13" y="120"/>
                  </a:lnTo>
                  <a:lnTo>
                    <a:pt x="9" y="113"/>
                  </a:lnTo>
                  <a:lnTo>
                    <a:pt x="6" y="106"/>
                  </a:lnTo>
                  <a:lnTo>
                    <a:pt x="4" y="100"/>
                  </a:lnTo>
                  <a:lnTo>
                    <a:pt x="1" y="93"/>
                  </a:lnTo>
                  <a:lnTo>
                    <a:pt x="0" y="85"/>
                  </a:lnTo>
                  <a:lnTo>
                    <a:pt x="0" y="77"/>
                  </a:lnTo>
                  <a:lnTo>
                    <a:pt x="0" y="77"/>
                  </a:lnTo>
                  <a:lnTo>
                    <a:pt x="0" y="69"/>
                  </a:lnTo>
                  <a:lnTo>
                    <a:pt x="1" y="61"/>
                  </a:lnTo>
                  <a:lnTo>
                    <a:pt x="4" y="54"/>
                  </a:lnTo>
                  <a:lnTo>
                    <a:pt x="6" y="47"/>
                  </a:lnTo>
                  <a:lnTo>
                    <a:pt x="9" y="40"/>
                  </a:lnTo>
                  <a:lnTo>
                    <a:pt x="13" y="33"/>
                  </a:lnTo>
                  <a:lnTo>
                    <a:pt x="17" y="27"/>
                  </a:lnTo>
                  <a:lnTo>
                    <a:pt x="23" y="22"/>
                  </a:lnTo>
                  <a:lnTo>
                    <a:pt x="28" y="17"/>
                  </a:lnTo>
                  <a:lnTo>
                    <a:pt x="35" y="13"/>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3"/>
                  </a:lnTo>
                  <a:lnTo>
                    <a:pt x="126" y="17"/>
                  </a:lnTo>
                  <a:lnTo>
                    <a:pt x="132" y="22"/>
                  </a:lnTo>
                  <a:lnTo>
                    <a:pt x="136" y="27"/>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9" name="Freeform 2312">
              <a:extLst>
                <a:ext uri="{FF2B5EF4-FFF2-40B4-BE49-F238E27FC236}">
                  <a16:creationId xmlns:a16="http://schemas.microsoft.com/office/drawing/2014/main" id="{6874D18E-7E91-4FA7-AE36-D11AADA68EDC}"/>
                </a:ext>
              </a:extLst>
            </p:cNvPr>
            <p:cNvSpPr>
              <a:spLocks/>
            </p:cNvSpPr>
            <p:nvPr/>
          </p:nvSpPr>
          <p:spPr bwMode="auto">
            <a:xfrm>
              <a:off x="3143251" y="4711701"/>
              <a:ext cx="49213" cy="49213"/>
            </a:xfrm>
            <a:custGeom>
              <a:avLst/>
              <a:gdLst>
                <a:gd name="T0" fmla="*/ 154 w 154"/>
                <a:gd name="T1" fmla="*/ 77 h 153"/>
                <a:gd name="T2" fmla="*/ 152 w 154"/>
                <a:gd name="T3" fmla="*/ 93 h 153"/>
                <a:gd name="T4" fmla="*/ 147 w 154"/>
                <a:gd name="T5" fmla="*/ 106 h 153"/>
                <a:gd name="T6" fmla="*/ 141 w 154"/>
                <a:gd name="T7" fmla="*/ 120 h 153"/>
                <a:gd name="T8" fmla="*/ 131 w 154"/>
                <a:gd name="T9" fmla="*/ 132 h 153"/>
                <a:gd name="T10" fmla="*/ 120 w 154"/>
                <a:gd name="T11" fmla="*/ 141 h 153"/>
                <a:gd name="T12" fmla="*/ 106 w 154"/>
                <a:gd name="T13" fmla="*/ 148 h 153"/>
                <a:gd name="T14" fmla="*/ 92 w 154"/>
                <a:gd name="T15" fmla="*/ 152 h 153"/>
                <a:gd name="T16" fmla="*/ 76 w 154"/>
                <a:gd name="T17" fmla="*/ 153 h 153"/>
                <a:gd name="T18" fmla="*/ 68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1 h 153"/>
                <a:gd name="T38" fmla="*/ 5 w 154"/>
                <a:gd name="T39" fmla="*/ 47 h 153"/>
                <a:gd name="T40" fmla="*/ 12 w 154"/>
                <a:gd name="T41" fmla="*/ 33 h 153"/>
                <a:gd name="T42" fmla="*/ 23 w 154"/>
                <a:gd name="T43" fmla="*/ 22 h 153"/>
                <a:gd name="T44" fmla="*/ 34 w 154"/>
                <a:gd name="T45" fmla="*/ 13 h 153"/>
                <a:gd name="T46" fmla="*/ 47 w 154"/>
                <a:gd name="T47" fmla="*/ 6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2" y="120"/>
                  </a:lnTo>
                  <a:lnTo>
                    <a:pt x="9" y="113"/>
                  </a:lnTo>
                  <a:lnTo>
                    <a:pt x="5" y="106"/>
                  </a:lnTo>
                  <a:lnTo>
                    <a:pt x="3" y="100"/>
                  </a:lnTo>
                  <a:lnTo>
                    <a:pt x="1" y="93"/>
                  </a:lnTo>
                  <a:lnTo>
                    <a:pt x="0" y="85"/>
                  </a:lnTo>
                  <a:lnTo>
                    <a:pt x="0" y="77"/>
                  </a:lnTo>
                  <a:lnTo>
                    <a:pt x="0" y="77"/>
                  </a:lnTo>
                  <a:lnTo>
                    <a:pt x="0" y="69"/>
                  </a:lnTo>
                  <a:lnTo>
                    <a:pt x="1" y="61"/>
                  </a:lnTo>
                  <a:lnTo>
                    <a:pt x="3" y="54"/>
                  </a:lnTo>
                  <a:lnTo>
                    <a:pt x="5" y="47"/>
                  </a:lnTo>
                  <a:lnTo>
                    <a:pt x="9" y="40"/>
                  </a:lnTo>
                  <a:lnTo>
                    <a:pt x="12" y="33"/>
                  </a:lnTo>
                  <a:lnTo>
                    <a:pt x="17" y="27"/>
                  </a:lnTo>
                  <a:lnTo>
                    <a:pt x="23" y="22"/>
                  </a:lnTo>
                  <a:lnTo>
                    <a:pt x="27" y="17"/>
                  </a:lnTo>
                  <a:lnTo>
                    <a:pt x="34" y="13"/>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3"/>
                  </a:lnTo>
                  <a:lnTo>
                    <a:pt x="126" y="17"/>
                  </a:lnTo>
                  <a:lnTo>
                    <a:pt x="131" y="22"/>
                  </a:lnTo>
                  <a:lnTo>
                    <a:pt x="136" y="27"/>
                  </a:lnTo>
                  <a:lnTo>
                    <a:pt x="141" y="33"/>
                  </a:lnTo>
                  <a:lnTo>
                    <a:pt x="144"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0" name="Freeform 2313">
              <a:extLst>
                <a:ext uri="{FF2B5EF4-FFF2-40B4-BE49-F238E27FC236}">
                  <a16:creationId xmlns:a16="http://schemas.microsoft.com/office/drawing/2014/main" id="{C707D1AF-C61D-45CD-BA08-D7DBF49E6FEC}"/>
                </a:ext>
              </a:extLst>
            </p:cNvPr>
            <p:cNvSpPr>
              <a:spLocks/>
            </p:cNvSpPr>
            <p:nvPr/>
          </p:nvSpPr>
          <p:spPr bwMode="auto">
            <a:xfrm>
              <a:off x="3214688" y="4711701"/>
              <a:ext cx="47625" cy="49213"/>
            </a:xfrm>
            <a:custGeom>
              <a:avLst/>
              <a:gdLst>
                <a:gd name="T0" fmla="*/ 153 w 153"/>
                <a:gd name="T1" fmla="*/ 77 h 153"/>
                <a:gd name="T2" fmla="*/ 152 w 153"/>
                <a:gd name="T3" fmla="*/ 93 h 153"/>
                <a:gd name="T4" fmla="*/ 147 w 153"/>
                <a:gd name="T5" fmla="*/ 106 h 153"/>
                <a:gd name="T6" fmla="*/ 140 w 153"/>
                <a:gd name="T7" fmla="*/ 120 h 153"/>
                <a:gd name="T8" fmla="*/ 131 w 153"/>
                <a:gd name="T9" fmla="*/ 132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1 w 153"/>
                <a:gd name="T43" fmla="*/ 22 h 153"/>
                <a:gd name="T44" fmla="*/ 33 w 153"/>
                <a:gd name="T45" fmla="*/ 13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7" y="106"/>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3"/>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3"/>
                  </a:lnTo>
                  <a:lnTo>
                    <a:pt x="126" y="17"/>
                  </a:lnTo>
                  <a:lnTo>
                    <a:pt x="131" y="22"/>
                  </a:lnTo>
                  <a:lnTo>
                    <a:pt x="136" y="27"/>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1" name="Freeform 2314">
              <a:extLst>
                <a:ext uri="{FF2B5EF4-FFF2-40B4-BE49-F238E27FC236}">
                  <a16:creationId xmlns:a16="http://schemas.microsoft.com/office/drawing/2014/main" id="{DCD98E1A-510B-44F7-AF71-10E7936474BD}"/>
                </a:ext>
              </a:extLst>
            </p:cNvPr>
            <p:cNvSpPr>
              <a:spLocks/>
            </p:cNvSpPr>
            <p:nvPr/>
          </p:nvSpPr>
          <p:spPr bwMode="auto">
            <a:xfrm>
              <a:off x="3214688" y="4783138"/>
              <a:ext cx="47625" cy="47625"/>
            </a:xfrm>
            <a:custGeom>
              <a:avLst/>
              <a:gdLst>
                <a:gd name="T0" fmla="*/ 153 w 153"/>
                <a:gd name="T1" fmla="*/ 77 h 154"/>
                <a:gd name="T2" fmla="*/ 152 w 153"/>
                <a:gd name="T3" fmla="*/ 93 h 154"/>
                <a:gd name="T4" fmla="*/ 147 w 153"/>
                <a:gd name="T5" fmla="*/ 108 h 154"/>
                <a:gd name="T6" fmla="*/ 140 w 153"/>
                <a:gd name="T7" fmla="*/ 120 h 154"/>
                <a:gd name="T8" fmla="*/ 131 w 153"/>
                <a:gd name="T9" fmla="*/ 132 h 154"/>
                <a:gd name="T10" fmla="*/ 120 w 153"/>
                <a:gd name="T11" fmla="*/ 141 h 154"/>
                <a:gd name="T12" fmla="*/ 106 w 153"/>
                <a:gd name="T13" fmla="*/ 148 h 154"/>
                <a:gd name="T14" fmla="*/ 92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9 h 154"/>
                <a:gd name="T62" fmla="*/ 144 w 153"/>
                <a:gd name="T63" fmla="*/ 40 h 154"/>
                <a:gd name="T64" fmla="*/ 150 w 153"/>
                <a:gd name="T65" fmla="*/ 54 h 154"/>
                <a:gd name="T66" fmla="*/ 153 w 153"/>
                <a:gd name="T67" fmla="*/ 70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8"/>
                  </a:lnTo>
                  <a:lnTo>
                    <a:pt x="144" y="114"/>
                  </a:lnTo>
                  <a:lnTo>
                    <a:pt x="140" y="120"/>
                  </a:lnTo>
                  <a:lnTo>
                    <a:pt x="136" y="126"/>
                  </a:lnTo>
                  <a:lnTo>
                    <a:pt x="131" y="132"/>
                  </a:lnTo>
                  <a:lnTo>
                    <a:pt x="126" y="136"/>
                  </a:lnTo>
                  <a:lnTo>
                    <a:pt x="120" y="141"/>
                  </a:lnTo>
                  <a:lnTo>
                    <a:pt x="113" y="145"/>
                  </a:lnTo>
                  <a:lnTo>
                    <a:pt x="106" y="148"/>
                  </a:lnTo>
                  <a:lnTo>
                    <a:pt x="99" y="151"/>
                  </a:lnTo>
                  <a:lnTo>
                    <a:pt x="92" y="152"/>
                  </a:lnTo>
                  <a:lnTo>
                    <a:pt x="84" y="153"/>
                  </a:lnTo>
                  <a:lnTo>
                    <a:pt x="76" y="154"/>
                  </a:lnTo>
                  <a:lnTo>
                    <a:pt x="76" y="154"/>
                  </a:lnTo>
                  <a:lnTo>
                    <a:pt x="68" y="153"/>
                  </a:lnTo>
                  <a:lnTo>
                    <a:pt x="60" y="152"/>
                  </a:lnTo>
                  <a:lnTo>
                    <a:pt x="53" y="151"/>
                  </a:lnTo>
                  <a:lnTo>
                    <a:pt x="47" y="148"/>
                  </a:lnTo>
                  <a:lnTo>
                    <a:pt x="40" y="145"/>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1" y="23"/>
                  </a:lnTo>
                  <a:lnTo>
                    <a:pt x="27" y="18"/>
                  </a:lnTo>
                  <a:lnTo>
                    <a:pt x="33" y="14"/>
                  </a:lnTo>
                  <a:lnTo>
                    <a:pt x="40" y="9"/>
                  </a:lnTo>
                  <a:lnTo>
                    <a:pt x="47" y="7"/>
                  </a:lnTo>
                  <a:lnTo>
                    <a:pt x="53" y="3"/>
                  </a:lnTo>
                  <a:lnTo>
                    <a:pt x="60"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0" y="34"/>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2" name="Freeform 2315">
              <a:extLst>
                <a:ext uri="{FF2B5EF4-FFF2-40B4-BE49-F238E27FC236}">
                  <a16:creationId xmlns:a16="http://schemas.microsoft.com/office/drawing/2014/main" id="{96C56C3A-4717-4363-B605-16E97C0E032E}"/>
                </a:ext>
              </a:extLst>
            </p:cNvPr>
            <p:cNvSpPr>
              <a:spLocks/>
            </p:cNvSpPr>
            <p:nvPr/>
          </p:nvSpPr>
          <p:spPr bwMode="auto">
            <a:xfrm>
              <a:off x="3284538" y="4711701"/>
              <a:ext cx="49213" cy="49213"/>
            </a:xfrm>
            <a:custGeom>
              <a:avLst/>
              <a:gdLst>
                <a:gd name="T0" fmla="*/ 154 w 154"/>
                <a:gd name="T1" fmla="*/ 77 h 153"/>
                <a:gd name="T2" fmla="*/ 152 w 154"/>
                <a:gd name="T3" fmla="*/ 93 h 153"/>
                <a:gd name="T4" fmla="*/ 147 w 154"/>
                <a:gd name="T5" fmla="*/ 106 h 153"/>
                <a:gd name="T6" fmla="*/ 140 w 154"/>
                <a:gd name="T7" fmla="*/ 120 h 153"/>
                <a:gd name="T8" fmla="*/ 131 w 154"/>
                <a:gd name="T9" fmla="*/ 132 h 153"/>
                <a:gd name="T10" fmla="*/ 120 w 154"/>
                <a:gd name="T11" fmla="*/ 141 h 153"/>
                <a:gd name="T12" fmla="*/ 107 w 154"/>
                <a:gd name="T13" fmla="*/ 148 h 153"/>
                <a:gd name="T14" fmla="*/ 92 w 154"/>
                <a:gd name="T15" fmla="*/ 152 h 153"/>
                <a:gd name="T16" fmla="*/ 76 w 154"/>
                <a:gd name="T17" fmla="*/ 153 h 153"/>
                <a:gd name="T18" fmla="*/ 68 w 154"/>
                <a:gd name="T19" fmla="*/ 153 h 153"/>
                <a:gd name="T20" fmla="*/ 53 w 154"/>
                <a:gd name="T21" fmla="*/ 150 h 153"/>
                <a:gd name="T22" fmla="*/ 40 w 154"/>
                <a:gd name="T23" fmla="*/ 144 h 153"/>
                <a:gd name="T24" fmla="*/ 28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1 h 153"/>
                <a:gd name="T38" fmla="*/ 5 w 154"/>
                <a:gd name="T39" fmla="*/ 47 h 153"/>
                <a:gd name="T40" fmla="*/ 13 w 154"/>
                <a:gd name="T41" fmla="*/ 33 h 153"/>
                <a:gd name="T42" fmla="*/ 23 w 154"/>
                <a:gd name="T43" fmla="*/ 22 h 153"/>
                <a:gd name="T44" fmla="*/ 34 w 154"/>
                <a:gd name="T45" fmla="*/ 13 h 153"/>
                <a:gd name="T46" fmla="*/ 47 w 154"/>
                <a:gd name="T47" fmla="*/ 6 h 153"/>
                <a:gd name="T48" fmla="*/ 61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7" y="106"/>
                  </a:lnTo>
                  <a:lnTo>
                    <a:pt x="144" y="113"/>
                  </a:lnTo>
                  <a:lnTo>
                    <a:pt x="140" y="120"/>
                  </a:lnTo>
                  <a:lnTo>
                    <a:pt x="136" y="126"/>
                  </a:lnTo>
                  <a:lnTo>
                    <a:pt x="131" y="132"/>
                  </a:lnTo>
                  <a:lnTo>
                    <a:pt x="126" y="136"/>
                  </a:lnTo>
                  <a:lnTo>
                    <a:pt x="120" y="141"/>
                  </a:lnTo>
                  <a:lnTo>
                    <a:pt x="113" y="144"/>
                  </a:lnTo>
                  <a:lnTo>
                    <a:pt x="107"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8" y="136"/>
                  </a:lnTo>
                  <a:lnTo>
                    <a:pt x="23" y="132"/>
                  </a:lnTo>
                  <a:lnTo>
                    <a:pt x="17" y="126"/>
                  </a:lnTo>
                  <a:lnTo>
                    <a:pt x="13" y="120"/>
                  </a:lnTo>
                  <a:lnTo>
                    <a:pt x="9" y="113"/>
                  </a:lnTo>
                  <a:lnTo>
                    <a:pt x="5" y="106"/>
                  </a:lnTo>
                  <a:lnTo>
                    <a:pt x="3" y="100"/>
                  </a:lnTo>
                  <a:lnTo>
                    <a:pt x="1" y="93"/>
                  </a:lnTo>
                  <a:lnTo>
                    <a:pt x="0" y="85"/>
                  </a:lnTo>
                  <a:lnTo>
                    <a:pt x="0" y="77"/>
                  </a:lnTo>
                  <a:lnTo>
                    <a:pt x="0" y="77"/>
                  </a:lnTo>
                  <a:lnTo>
                    <a:pt x="0" y="69"/>
                  </a:lnTo>
                  <a:lnTo>
                    <a:pt x="1" y="61"/>
                  </a:lnTo>
                  <a:lnTo>
                    <a:pt x="3" y="54"/>
                  </a:lnTo>
                  <a:lnTo>
                    <a:pt x="5" y="47"/>
                  </a:lnTo>
                  <a:lnTo>
                    <a:pt x="9" y="40"/>
                  </a:lnTo>
                  <a:lnTo>
                    <a:pt x="13" y="33"/>
                  </a:lnTo>
                  <a:lnTo>
                    <a:pt x="17" y="27"/>
                  </a:lnTo>
                  <a:lnTo>
                    <a:pt x="23" y="22"/>
                  </a:lnTo>
                  <a:lnTo>
                    <a:pt x="28" y="17"/>
                  </a:lnTo>
                  <a:lnTo>
                    <a:pt x="34" y="13"/>
                  </a:lnTo>
                  <a:lnTo>
                    <a:pt x="40" y="9"/>
                  </a:lnTo>
                  <a:lnTo>
                    <a:pt x="47" y="6"/>
                  </a:lnTo>
                  <a:lnTo>
                    <a:pt x="53" y="3"/>
                  </a:lnTo>
                  <a:lnTo>
                    <a:pt x="61" y="1"/>
                  </a:lnTo>
                  <a:lnTo>
                    <a:pt x="68" y="0"/>
                  </a:lnTo>
                  <a:lnTo>
                    <a:pt x="76" y="0"/>
                  </a:lnTo>
                  <a:lnTo>
                    <a:pt x="76" y="0"/>
                  </a:lnTo>
                  <a:lnTo>
                    <a:pt x="84" y="0"/>
                  </a:lnTo>
                  <a:lnTo>
                    <a:pt x="92" y="1"/>
                  </a:lnTo>
                  <a:lnTo>
                    <a:pt x="99" y="3"/>
                  </a:lnTo>
                  <a:lnTo>
                    <a:pt x="107" y="6"/>
                  </a:lnTo>
                  <a:lnTo>
                    <a:pt x="113" y="9"/>
                  </a:lnTo>
                  <a:lnTo>
                    <a:pt x="120" y="13"/>
                  </a:lnTo>
                  <a:lnTo>
                    <a:pt x="126" y="17"/>
                  </a:lnTo>
                  <a:lnTo>
                    <a:pt x="131" y="22"/>
                  </a:lnTo>
                  <a:lnTo>
                    <a:pt x="136" y="27"/>
                  </a:lnTo>
                  <a:lnTo>
                    <a:pt x="140" y="33"/>
                  </a:lnTo>
                  <a:lnTo>
                    <a:pt x="144"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3" name="Freeform 2316">
              <a:extLst>
                <a:ext uri="{FF2B5EF4-FFF2-40B4-BE49-F238E27FC236}">
                  <a16:creationId xmlns:a16="http://schemas.microsoft.com/office/drawing/2014/main" id="{BC0B7419-FE65-411C-AB42-A6E4056ACC56}"/>
                </a:ext>
              </a:extLst>
            </p:cNvPr>
            <p:cNvSpPr>
              <a:spLocks/>
            </p:cNvSpPr>
            <p:nvPr/>
          </p:nvSpPr>
          <p:spPr bwMode="auto">
            <a:xfrm>
              <a:off x="3284538" y="4783138"/>
              <a:ext cx="49213" cy="47625"/>
            </a:xfrm>
            <a:custGeom>
              <a:avLst/>
              <a:gdLst>
                <a:gd name="T0" fmla="*/ 154 w 154"/>
                <a:gd name="T1" fmla="*/ 77 h 154"/>
                <a:gd name="T2" fmla="*/ 152 w 154"/>
                <a:gd name="T3" fmla="*/ 93 h 154"/>
                <a:gd name="T4" fmla="*/ 147 w 154"/>
                <a:gd name="T5" fmla="*/ 108 h 154"/>
                <a:gd name="T6" fmla="*/ 140 w 154"/>
                <a:gd name="T7" fmla="*/ 120 h 154"/>
                <a:gd name="T8" fmla="*/ 131 w 154"/>
                <a:gd name="T9" fmla="*/ 132 h 154"/>
                <a:gd name="T10" fmla="*/ 120 w 154"/>
                <a:gd name="T11" fmla="*/ 141 h 154"/>
                <a:gd name="T12" fmla="*/ 107 w 154"/>
                <a:gd name="T13" fmla="*/ 148 h 154"/>
                <a:gd name="T14" fmla="*/ 92 w 154"/>
                <a:gd name="T15" fmla="*/ 152 h 154"/>
                <a:gd name="T16" fmla="*/ 76 w 154"/>
                <a:gd name="T17" fmla="*/ 154 h 154"/>
                <a:gd name="T18" fmla="*/ 68 w 154"/>
                <a:gd name="T19" fmla="*/ 153 h 154"/>
                <a:gd name="T20" fmla="*/ 53 w 154"/>
                <a:gd name="T21" fmla="*/ 151 h 154"/>
                <a:gd name="T22" fmla="*/ 40 w 154"/>
                <a:gd name="T23" fmla="*/ 145 h 154"/>
                <a:gd name="T24" fmla="*/ 28 w 154"/>
                <a:gd name="T25" fmla="*/ 136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5 w 154"/>
                <a:gd name="T39" fmla="*/ 47 h 154"/>
                <a:gd name="T40" fmla="*/ 13 w 154"/>
                <a:gd name="T41" fmla="*/ 34 h 154"/>
                <a:gd name="T42" fmla="*/ 23 w 154"/>
                <a:gd name="T43" fmla="*/ 23 h 154"/>
                <a:gd name="T44" fmla="*/ 34 w 154"/>
                <a:gd name="T45" fmla="*/ 14 h 154"/>
                <a:gd name="T46" fmla="*/ 47 w 154"/>
                <a:gd name="T47" fmla="*/ 7 h 154"/>
                <a:gd name="T48" fmla="*/ 61 w 154"/>
                <a:gd name="T49" fmla="*/ 2 h 154"/>
                <a:gd name="T50" fmla="*/ 76 w 154"/>
                <a:gd name="T51" fmla="*/ 0 h 154"/>
                <a:gd name="T52" fmla="*/ 84 w 154"/>
                <a:gd name="T53" fmla="*/ 1 h 154"/>
                <a:gd name="T54" fmla="*/ 99 w 154"/>
                <a:gd name="T55" fmla="*/ 3 h 154"/>
                <a:gd name="T56" fmla="*/ 113 w 154"/>
                <a:gd name="T57" fmla="*/ 9 h 154"/>
                <a:gd name="T58" fmla="*/ 126 w 154"/>
                <a:gd name="T59" fmla="*/ 18 h 154"/>
                <a:gd name="T60" fmla="*/ 136 w 154"/>
                <a:gd name="T61" fmla="*/ 29 h 154"/>
                <a:gd name="T62" fmla="*/ 144 w 154"/>
                <a:gd name="T63" fmla="*/ 40 h 154"/>
                <a:gd name="T64" fmla="*/ 151 w 154"/>
                <a:gd name="T65" fmla="*/ 54 h 154"/>
                <a:gd name="T66" fmla="*/ 153 w 154"/>
                <a:gd name="T67" fmla="*/ 70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7" y="108"/>
                  </a:lnTo>
                  <a:lnTo>
                    <a:pt x="144" y="114"/>
                  </a:lnTo>
                  <a:lnTo>
                    <a:pt x="140" y="120"/>
                  </a:lnTo>
                  <a:lnTo>
                    <a:pt x="136" y="126"/>
                  </a:lnTo>
                  <a:lnTo>
                    <a:pt x="131" y="132"/>
                  </a:lnTo>
                  <a:lnTo>
                    <a:pt x="126" y="136"/>
                  </a:lnTo>
                  <a:lnTo>
                    <a:pt x="120" y="141"/>
                  </a:lnTo>
                  <a:lnTo>
                    <a:pt x="113" y="145"/>
                  </a:lnTo>
                  <a:lnTo>
                    <a:pt x="107" y="148"/>
                  </a:lnTo>
                  <a:lnTo>
                    <a:pt x="99" y="151"/>
                  </a:lnTo>
                  <a:lnTo>
                    <a:pt x="92" y="152"/>
                  </a:lnTo>
                  <a:lnTo>
                    <a:pt x="84" y="153"/>
                  </a:lnTo>
                  <a:lnTo>
                    <a:pt x="76" y="154"/>
                  </a:lnTo>
                  <a:lnTo>
                    <a:pt x="76" y="154"/>
                  </a:lnTo>
                  <a:lnTo>
                    <a:pt x="68" y="153"/>
                  </a:lnTo>
                  <a:lnTo>
                    <a:pt x="61" y="152"/>
                  </a:lnTo>
                  <a:lnTo>
                    <a:pt x="53" y="151"/>
                  </a:lnTo>
                  <a:lnTo>
                    <a:pt x="47" y="148"/>
                  </a:lnTo>
                  <a:lnTo>
                    <a:pt x="40" y="145"/>
                  </a:lnTo>
                  <a:lnTo>
                    <a:pt x="34" y="141"/>
                  </a:lnTo>
                  <a:lnTo>
                    <a:pt x="28" y="136"/>
                  </a:lnTo>
                  <a:lnTo>
                    <a:pt x="23" y="132"/>
                  </a:lnTo>
                  <a:lnTo>
                    <a:pt x="17" y="126"/>
                  </a:lnTo>
                  <a:lnTo>
                    <a:pt x="13"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3" y="34"/>
                  </a:lnTo>
                  <a:lnTo>
                    <a:pt x="17" y="29"/>
                  </a:lnTo>
                  <a:lnTo>
                    <a:pt x="23" y="23"/>
                  </a:lnTo>
                  <a:lnTo>
                    <a:pt x="28" y="18"/>
                  </a:lnTo>
                  <a:lnTo>
                    <a:pt x="34" y="14"/>
                  </a:lnTo>
                  <a:lnTo>
                    <a:pt x="40" y="9"/>
                  </a:lnTo>
                  <a:lnTo>
                    <a:pt x="47" y="7"/>
                  </a:lnTo>
                  <a:lnTo>
                    <a:pt x="53" y="3"/>
                  </a:lnTo>
                  <a:lnTo>
                    <a:pt x="61" y="2"/>
                  </a:lnTo>
                  <a:lnTo>
                    <a:pt x="68" y="1"/>
                  </a:lnTo>
                  <a:lnTo>
                    <a:pt x="76" y="0"/>
                  </a:lnTo>
                  <a:lnTo>
                    <a:pt x="76" y="0"/>
                  </a:lnTo>
                  <a:lnTo>
                    <a:pt x="84" y="1"/>
                  </a:lnTo>
                  <a:lnTo>
                    <a:pt x="92" y="2"/>
                  </a:lnTo>
                  <a:lnTo>
                    <a:pt x="99" y="3"/>
                  </a:lnTo>
                  <a:lnTo>
                    <a:pt x="107" y="7"/>
                  </a:lnTo>
                  <a:lnTo>
                    <a:pt x="113" y="9"/>
                  </a:lnTo>
                  <a:lnTo>
                    <a:pt x="120" y="14"/>
                  </a:lnTo>
                  <a:lnTo>
                    <a:pt x="126" y="18"/>
                  </a:lnTo>
                  <a:lnTo>
                    <a:pt x="131" y="23"/>
                  </a:lnTo>
                  <a:lnTo>
                    <a:pt x="136" y="29"/>
                  </a:lnTo>
                  <a:lnTo>
                    <a:pt x="140" y="34"/>
                  </a:lnTo>
                  <a:lnTo>
                    <a:pt x="144" y="40"/>
                  </a:lnTo>
                  <a:lnTo>
                    <a:pt x="147"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4" name="Freeform 2317">
              <a:extLst>
                <a:ext uri="{FF2B5EF4-FFF2-40B4-BE49-F238E27FC236}">
                  <a16:creationId xmlns:a16="http://schemas.microsoft.com/office/drawing/2014/main" id="{2ADB0D9D-8463-4D57-ACE8-4D56512E19DF}"/>
                </a:ext>
              </a:extLst>
            </p:cNvPr>
            <p:cNvSpPr>
              <a:spLocks/>
            </p:cNvSpPr>
            <p:nvPr/>
          </p:nvSpPr>
          <p:spPr bwMode="auto">
            <a:xfrm>
              <a:off x="3073401" y="4783138"/>
              <a:ext cx="49213" cy="47625"/>
            </a:xfrm>
            <a:custGeom>
              <a:avLst/>
              <a:gdLst>
                <a:gd name="T0" fmla="*/ 154 w 154"/>
                <a:gd name="T1" fmla="*/ 77 h 154"/>
                <a:gd name="T2" fmla="*/ 153 w 154"/>
                <a:gd name="T3" fmla="*/ 93 h 154"/>
                <a:gd name="T4" fmla="*/ 148 w 154"/>
                <a:gd name="T5" fmla="*/ 108 h 154"/>
                <a:gd name="T6" fmla="*/ 140 w 154"/>
                <a:gd name="T7" fmla="*/ 120 h 154"/>
                <a:gd name="T8" fmla="*/ 131 w 154"/>
                <a:gd name="T9" fmla="*/ 132 h 154"/>
                <a:gd name="T10" fmla="*/ 120 w 154"/>
                <a:gd name="T11" fmla="*/ 141 h 154"/>
                <a:gd name="T12" fmla="*/ 107 w 154"/>
                <a:gd name="T13" fmla="*/ 148 h 154"/>
                <a:gd name="T14" fmla="*/ 92 w 154"/>
                <a:gd name="T15" fmla="*/ 152 h 154"/>
                <a:gd name="T16" fmla="*/ 77 w 154"/>
                <a:gd name="T17" fmla="*/ 154 h 154"/>
                <a:gd name="T18" fmla="*/ 69 w 154"/>
                <a:gd name="T19" fmla="*/ 153 h 154"/>
                <a:gd name="T20" fmla="*/ 55 w 154"/>
                <a:gd name="T21" fmla="*/ 151 h 154"/>
                <a:gd name="T22" fmla="*/ 41 w 154"/>
                <a:gd name="T23" fmla="*/ 145 h 154"/>
                <a:gd name="T24" fmla="*/ 28 w 154"/>
                <a:gd name="T25" fmla="*/ 136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2 h 154"/>
                <a:gd name="T38" fmla="*/ 6 w 154"/>
                <a:gd name="T39" fmla="*/ 47 h 154"/>
                <a:gd name="T40" fmla="*/ 13 w 154"/>
                <a:gd name="T41" fmla="*/ 34 h 154"/>
                <a:gd name="T42" fmla="*/ 22 w 154"/>
                <a:gd name="T43" fmla="*/ 23 h 154"/>
                <a:gd name="T44" fmla="*/ 34 w 154"/>
                <a:gd name="T45" fmla="*/ 14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5 w 154"/>
                <a:gd name="T59" fmla="*/ 18 h 154"/>
                <a:gd name="T60" fmla="*/ 137 w 154"/>
                <a:gd name="T61" fmla="*/ 29 h 154"/>
                <a:gd name="T62" fmla="*/ 145 w 154"/>
                <a:gd name="T63" fmla="*/ 40 h 154"/>
                <a:gd name="T64" fmla="*/ 151 w 154"/>
                <a:gd name="T65" fmla="*/ 54 h 154"/>
                <a:gd name="T66" fmla="*/ 154 w 154"/>
                <a:gd name="T67" fmla="*/ 70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8" y="108"/>
                  </a:lnTo>
                  <a:lnTo>
                    <a:pt x="145" y="114"/>
                  </a:lnTo>
                  <a:lnTo>
                    <a:pt x="140" y="120"/>
                  </a:lnTo>
                  <a:lnTo>
                    <a:pt x="137" y="126"/>
                  </a:lnTo>
                  <a:lnTo>
                    <a:pt x="131" y="132"/>
                  </a:lnTo>
                  <a:lnTo>
                    <a:pt x="125" y="136"/>
                  </a:lnTo>
                  <a:lnTo>
                    <a:pt x="120" y="141"/>
                  </a:lnTo>
                  <a:lnTo>
                    <a:pt x="114" y="145"/>
                  </a:lnTo>
                  <a:lnTo>
                    <a:pt x="107" y="148"/>
                  </a:lnTo>
                  <a:lnTo>
                    <a:pt x="100" y="151"/>
                  </a:lnTo>
                  <a:lnTo>
                    <a:pt x="92" y="152"/>
                  </a:lnTo>
                  <a:lnTo>
                    <a:pt x="85" y="153"/>
                  </a:lnTo>
                  <a:lnTo>
                    <a:pt x="77" y="154"/>
                  </a:lnTo>
                  <a:lnTo>
                    <a:pt x="77" y="154"/>
                  </a:lnTo>
                  <a:lnTo>
                    <a:pt x="69" y="153"/>
                  </a:lnTo>
                  <a:lnTo>
                    <a:pt x="61" y="152"/>
                  </a:lnTo>
                  <a:lnTo>
                    <a:pt x="55" y="151"/>
                  </a:lnTo>
                  <a:lnTo>
                    <a:pt x="47" y="148"/>
                  </a:lnTo>
                  <a:lnTo>
                    <a:pt x="41" y="145"/>
                  </a:lnTo>
                  <a:lnTo>
                    <a:pt x="34" y="141"/>
                  </a:lnTo>
                  <a:lnTo>
                    <a:pt x="28" y="136"/>
                  </a:lnTo>
                  <a:lnTo>
                    <a:pt x="22" y="132"/>
                  </a:lnTo>
                  <a:lnTo>
                    <a:pt x="18" y="126"/>
                  </a:lnTo>
                  <a:lnTo>
                    <a:pt x="13" y="120"/>
                  </a:lnTo>
                  <a:lnTo>
                    <a:pt x="9" y="114"/>
                  </a:lnTo>
                  <a:lnTo>
                    <a:pt x="6" y="108"/>
                  </a:lnTo>
                  <a:lnTo>
                    <a:pt x="3" y="100"/>
                  </a:lnTo>
                  <a:lnTo>
                    <a:pt x="2" y="93"/>
                  </a:lnTo>
                  <a:lnTo>
                    <a:pt x="1" y="85"/>
                  </a:lnTo>
                  <a:lnTo>
                    <a:pt x="0" y="77"/>
                  </a:lnTo>
                  <a:lnTo>
                    <a:pt x="0" y="77"/>
                  </a:lnTo>
                  <a:lnTo>
                    <a:pt x="1" y="70"/>
                  </a:lnTo>
                  <a:lnTo>
                    <a:pt x="2" y="62"/>
                  </a:lnTo>
                  <a:lnTo>
                    <a:pt x="3" y="54"/>
                  </a:lnTo>
                  <a:lnTo>
                    <a:pt x="6" y="47"/>
                  </a:lnTo>
                  <a:lnTo>
                    <a:pt x="9" y="40"/>
                  </a:lnTo>
                  <a:lnTo>
                    <a:pt x="13" y="34"/>
                  </a:lnTo>
                  <a:lnTo>
                    <a:pt x="18" y="29"/>
                  </a:lnTo>
                  <a:lnTo>
                    <a:pt x="22" y="23"/>
                  </a:lnTo>
                  <a:lnTo>
                    <a:pt x="28" y="18"/>
                  </a:lnTo>
                  <a:lnTo>
                    <a:pt x="34" y="14"/>
                  </a:lnTo>
                  <a:lnTo>
                    <a:pt x="41" y="9"/>
                  </a:lnTo>
                  <a:lnTo>
                    <a:pt x="47" y="7"/>
                  </a:lnTo>
                  <a:lnTo>
                    <a:pt x="55" y="3"/>
                  </a:lnTo>
                  <a:lnTo>
                    <a:pt x="61" y="2"/>
                  </a:lnTo>
                  <a:lnTo>
                    <a:pt x="69" y="1"/>
                  </a:lnTo>
                  <a:lnTo>
                    <a:pt x="77" y="0"/>
                  </a:lnTo>
                  <a:lnTo>
                    <a:pt x="77" y="0"/>
                  </a:lnTo>
                  <a:lnTo>
                    <a:pt x="85" y="1"/>
                  </a:lnTo>
                  <a:lnTo>
                    <a:pt x="92" y="2"/>
                  </a:lnTo>
                  <a:lnTo>
                    <a:pt x="100" y="3"/>
                  </a:lnTo>
                  <a:lnTo>
                    <a:pt x="107" y="7"/>
                  </a:lnTo>
                  <a:lnTo>
                    <a:pt x="114" y="9"/>
                  </a:lnTo>
                  <a:lnTo>
                    <a:pt x="120" y="14"/>
                  </a:lnTo>
                  <a:lnTo>
                    <a:pt x="125" y="18"/>
                  </a:lnTo>
                  <a:lnTo>
                    <a:pt x="131" y="23"/>
                  </a:lnTo>
                  <a:lnTo>
                    <a:pt x="137" y="29"/>
                  </a:lnTo>
                  <a:lnTo>
                    <a:pt x="140" y="34"/>
                  </a:lnTo>
                  <a:lnTo>
                    <a:pt x="145" y="40"/>
                  </a:lnTo>
                  <a:lnTo>
                    <a:pt x="148"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5" name="Freeform 2318">
              <a:extLst>
                <a:ext uri="{FF2B5EF4-FFF2-40B4-BE49-F238E27FC236}">
                  <a16:creationId xmlns:a16="http://schemas.microsoft.com/office/drawing/2014/main" id="{673986A0-0CE6-45AA-BB59-FF4368FAD20C}"/>
                </a:ext>
              </a:extLst>
            </p:cNvPr>
            <p:cNvSpPr>
              <a:spLocks/>
            </p:cNvSpPr>
            <p:nvPr/>
          </p:nvSpPr>
          <p:spPr bwMode="auto">
            <a:xfrm>
              <a:off x="3143251" y="4783138"/>
              <a:ext cx="49213" cy="47625"/>
            </a:xfrm>
            <a:custGeom>
              <a:avLst/>
              <a:gdLst>
                <a:gd name="T0" fmla="*/ 153 w 153"/>
                <a:gd name="T1" fmla="*/ 77 h 154"/>
                <a:gd name="T2" fmla="*/ 152 w 153"/>
                <a:gd name="T3" fmla="*/ 93 h 154"/>
                <a:gd name="T4" fmla="*/ 147 w 153"/>
                <a:gd name="T5" fmla="*/ 108 h 154"/>
                <a:gd name="T6" fmla="*/ 141 w 153"/>
                <a:gd name="T7" fmla="*/ 120 h 154"/>
                <a:gd name="T8" fmla="*/ 131 w 153"/>
                <a:gd name="T9" fmla="*/ 132 h 154"/>
                <a:gd name="T10" fmla="*/ 120 w 153"/>
                <a:gd name="T11" fmla="*/ 141 h 154"/>
                <a:gd name="T12" fmla="*/ 106 w 153"/>
                <a:gd name="T13" fmla="*/ 148 h 154"/>
                <a:gd name="T14" fmla="*/ 92 w 153"/>
                <a:gd name="T15" fmla="*/ 152 h 154"/>
                <a:gd name="T16" fmla="*/ 76 w 153"/>
                <a:gd name="T17" fmla="*/ 154 h 154"/>
                <a:gd name="T18" fmla="*/ 68 w 153"/>
                <a:gd name="T19" fmla="*/ 153 h 154"/>
                <a:gd name="T20" fmla="*/ 54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9 h 154"/>
                <a:gd name="T62" fmla="*/ 144 w 153"/>
                <a:gd name="T63" fmla="*/ 40 h 154"/>
                <a:gd name="T64" fmla="*/ 150 w 153"/>
                <a:gd name="T65" fmla="*/ 54 h 154"/>
                <a:gd name="T66" fmla="*/ 153 w 153"/>
                <a:gd name="T67" fmla="*/ 70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8"/>
                  </a:lnTo>
                  <a:lnTo>
                    <a:pt x="144" y="114"/>
                  </a:lnTo>
                  <a:lnTo>
                    <a:pt x="141" y="120"/>
                  </a:lnTo>
                  <a:lnTo>
                    <a:pt x="136" y="126"/>
                  </a:lnTo>
                  <a:lnTo>
                    <a:pt x="131" y="132"/>
                  </a:lnTo>
                  <a:lnTo>
                    <a:pt x="126" y="136"/>
                  </a:lnTo>
                  <a:lnTo>
                    <a:pt x="120" y="141"/>
                  </a:lnTo>
                  <a:lnTo>
                    <a:pt x="113" y="145"/>
                  </a:lnTo>
                  <a:lnTo>
                    <a:pt x="106" y="148"/>
                  </a:lnTo>
                  <a:lnTo>
                    <a:pt x="99" y="151"/>
                  </a:lnTo>
                  <a:lnTo>
                    <a:pt x="92" y="152"/>
                  </a:lnTo>
                  <a:lnTo>
                    <a:pt x="84" y="153"/>
                  </a:lnTo>
                  <a:lnTo>
                    <a:pt x="76" y="154"/>
                  </a:lnTo>
                  <a:lnTo>
                    <a:pt x="76" y="154"/>
                  </a:lnTo>
                  <a:lnTo>
                    <a:pt x="68" y="153"/>
                  </a:lnTo>
                  <a:lnTo>
                    <a:pt x="60" y="152"/>
                  </a:lnTo>
                  <a:lnTo>
                    <a:pt x="54" y="151"/>
                  </a:lnTo>
                  <a:lnTo>
                    <a:pt x="47" y="148"/>
                  </a:lnTo>
                  <a:lnTo>
                    <a:pt x="40" y="145"/>
                  </a:lnTo>
                  <a:lnTo>
                    <a:pt x="33" y="141"/>
                  </a:lnTo>
                  <a:lnTo>
                    <a:pt x="27" y="136"/>
                  </a:lnTo>
                  <a:lnTo>
                    <a:pt x="21" y="132"/>
                  </a:lnTo>
                  <a:lnTo>
                    <a:pt x="17" y="126"/>
                  </a:lnTo>
                  <a:lnTo>
                    <a:pt x="12" y="120"/>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1" y="23"/>
                  </a:lnTo>
                  <a:lnTo>
                    <a:pt x="27" y="18"/>
                  </a:lnTo>
                  <a:lnTo>
                    <a:pt x="33" y="14"/>
                  </a:lnTo>
                  <a:lnTo>
                    <a:pt x="40" y="9"/>
                  </a:lnTo>
                  <a:lnTo>
                    <a:pt x="47" y="7"/>
                  </a:lnTo>
                  <a:lnTo>
                    <a:pt x="54" y="3"/>
                  </a:lnTo>
                  <a:lnTo>
                    <a:pt x="60"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1" y="34"/>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6" name="Freeform 2319">
              <a:extLst>
                <a:ext uri="{FF2B5EF4-FFF2-40B4-BE49-F238E27FC236}">
                  <a16:creationId xmlns:a16="http://schemas.microsoft.com/office/drawing/2014/main" id="{2A658D12-4214-48B7-8AB7-74A806D9CF8C}"/>
                </a:ext>
              </a:extLst>
            </p:cNvPr>
            <p:cNvSpPr>
              <a:spLocks/>
            </p:cNvSpPr>
            <p:nvPr/>
          </p:nvSpPr>
          <p:spPr bwMode="auto">
            <a:xfrm>
              <a:off x="3354388" y="4711701"/>
              <a:ext cx="49213" cy="49213"/>
            </a:xfrm>
            <a:custGeom>
              <a:avLst/>
              <a:gdLst>
                <a:gd name="T0" fmla="*/ 155 w 155"/>
                <a:gd name="T1" fmla="*/ 77 h 153"/>
                <a:gd name="T2" fmla="*/ 152 w 155"/>
                <a:gd name="T3" fmla="*/ 93 h 153"/>
                <a:gd name="T4" fmla="*/ 148 w 155"/>
                <a:gd name="T5" fmla="*/ 106 h 153"/>
                <a:gd name="T6" fmla="*/ 141 w 155"/>
                <a:gd name="T7" fmla="*/ 120 h 153"/>
                <a:gd name="T8" fmla="*/ 132 w 155"/>
                <a:gd name="T9" fmla="*/ 132 h 153"/>
                <a:gd name="T10" fmla="*/ 120 w 155"/>
                <a:gd name="T11" fmla="*/ 141 h 153"/>
                <a:gd name="T12" fmla="*/ 108 w 155"/>
                <a:gd name="T13" fmla="*/ 148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9 w 155"/>
                <a:gd name="T27" fmla="*/ 126 h 153"/>
                <a:gd name="T28" fmla="*/ 9 w 155"/>
                <a:gd name="T29" fmla="*/ 113 h 153"/>
                <a:gd name="T30" fmla="*/ 4 w 155"/>
                <a:gd name="T31" fmla="*/ 100 h 153"/>
                <a:gd name="T32" fmla="*/ 0 w 155"/>
                <a:gd name="T33" fmla="*/ 85 h 153"/>
                <a:gd name="T34" fmla="*/ 0 w 155"/>
                <a:gd name="T35" fmla="*/ 77 h 153"/>
                <a:gd name="T36" fmla="*/ 1 w 155"/>
                <a:gd name="T37" fmla="*/ 61 h 153"/>
                <a:gd name="T38" fmla="*/ 6 w 155"/>
                <a:gd name="T39" fmla="*/ 47 h 153"/>
                <a:gd name="T40" fmla="*/ 14 w 155"/>
                <a:gd name="T41" fmla="*/ 33 h 153"/>
                <a:gd name="T42" fmla="*/ 23 w 155"/>
                <a:gd name="T43" fmla="*/ 22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6 w 155"/>
                <a:gd name="T61" fmla="*/ 27 h 153"/>
                <a:gd name="T62" fmla="*/ 146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2" y="93"/>
                  </a:lnTo>
                  <a:lnTo>
                    <a:pt x="151" y="100"/>
                  </a:lnTo>
                  <a:lnTo>
                    <a:pt x="148" y="106"/>
                  </a:lnTo>
                  <a:lnTo>
                    <a:pt x="146"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9" y="126"/>
                  </a:lnTo>
                  <a:lnTo>
                    <a:pt x="14" y="120"/>
                  </a:lnTo>
                  <a:lnTo>
                    <a:pt x="9" y="113"/>
                  </a:lnTo>
                  <a:lnTo>
                    <a:pt x="6" y="106"/>
                  </a:lnTo>
                  <a:lnTo>
                    <a:pt x="4" y="100"/>
                  </a:lnTo>
                  <a:lnTo>
                    <a:pt x="1" y="93"/>
                  </a:lnTo>
                  <a:lnTo>
                    <a:pt x="0" y="85"/>
                  </a:lnTo>
                  <a:lnTo>
                    <a:pt x="0" y="77"/>
                  </a:lnTo>
                  <a:lnTo>
                    <a:pt x="0" y="77"/>
                  </a:lnTo>
                  <a:lnTo>
                    <a:pt x="0" y="69"/>
                  </a:lnTo>
                  <a:lnTo>
                    <a:pt x="1" y="61"/>
                  </a:lnTo>
                  <a:lnTo>
                    <a:pt x="4" y="54"/>
                  </a:lnTo>
                  <a:lnTo>
                    <a:pt x="6" y="47"/>
                  </a:lnTo>
                  <a:lnTo>
                    <a:pt x="9" y="40"/>
                  </a:lnTo>
                  <a:lnTo>
                    <a:pt x="14" y="33"/>
                  </a:lnTo>
                  <a:lnTo>
                    <a:pt x="19" y="27"/>
                  </a:lnTo>
                  <a:lnTo>
                    <a:pt x="23" y="22"/>
                  </a:lnTo>
                  <a:lnTo>
                    <a:pt x="29" y="17"/>
                  </a:lnTo>
                  <a:lnTo>
                    <a:pt x="35" y="13"/>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3"/>
                  </a:lnTo>
                  <a:lnTo>
                    <a:pt x="126" y="17"/>
                  </a:lnTo>
                  <a:lnTo>
                    <a:pt x="132" y="22"/>
                  </a:lnTo>
                  <a:lnTo>
                    <a:pt x="136" y="27"/>
                  </a:lnTo>
                  <a:lnTo>
                    <a:pt x="141" y="33"/>
                  </a:lnTo>
                  <a:lnTo>
                    <a:pt x="146" y="40"/>
                  </a:lnTo>
                  <a:lnTo>
                    <a:pt x="148" y="47"/>
                  </a:lnTo>
                  <a:lnTo>
                    <a:pt x="151" y="54"/>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7" name="Freeform 2320">
              <a:extLst>
                <a:ext uri="{FF2B5EF4-FFF2-40B4-BE49-F238E27FC236}">
                  <a16:creationId xmlns:a16="http://schemas.microsoft.com/office/drawing/2014/main" id="{10BDF477-FDB2-4E76-AC13-AC4F821B1FCF}"/>
                </a:ext>
              </a:extLst>
            </p:cNvPr>
            <p:cNvSpPr>
              <a:spLocks/>
            </p:cNvSpPr>
            <p:nvPr/>
          </p:nvSpPr>
          <p:spPr bwMode="auto">
            <a:xfrm>
              <a:off x="3354388" y="4783138"/>
              <a:ext cx="49213" cy="47625"/>
            </a:xfrm>
            <a:custGeom>
              <a:avLst/>
              <a:gdLst>
                <a:gd name="T0" fmla="*/ 155 w 155"/>
                <a:gd name="T1" fmla="*/ 77 h 154"/>
                <a:gd name="T2" fmla="*/ 152 w 155"/>
                <a:gd name="T3" fmla="*/ 93 h 154"/>
                <a:gd name="T4" fmla="*/ 148 w 155"/>
                <a:gd name="T5" fmla="*/ 108 h 154"/>
                <a:gd name="T6" fmla="*/ 141 w 155"/>
                <a:gd name="T7" fmla="*/ 120 h 154"/>
                <a:gd name="T8" fmla="*/ 132 w 155"/>
                <a:gd name="T9" fmla="*/ 132 h 154"/>
                <a:gd name="T10" fmla="*/ 120 w 155"/>
                <a:gd name="T11" fmla="*/ 141 h 154"/>
                <a:gd name="T12" fmla="*/ 108 w 155"/>
                <a:gd name="T13" fmla="*/ 148 h 154"/>
                <a:gd name="T14" fmla="*/ 93 w 155"/>
                <a:gd name="T15" fmla="*/ 152 h 154"/>
                <a:gd name="T16" fmla="*/ 77 w 155"/>
                <a:gd name="T17" fmla="*/ 154 h 154"/>
                <a:gd name="T18" fmla="*/ 70 w 155"/>
                <a:gd name="T19" fmla="*/ 153 h 154"/>
                <a:gd name="T20" fmla="*/ 54 w 155"/>
                <a:gd name="T21" fmla="*/ 151 h 154"/>
                <a:gd name="T22" fmla="*/ 40 w 155"/>
                <a:gd name="T23" fmla="*/ 145 h 154"/>
                <a:gd name="T24" fmla="*/ 29 w 155"/>
                <a:gd name="T25" fmla="*/ 136 h 154"/>
                <a:gd name="T26" fmla="*/ 19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6 w 155"/>
                <a:gd name="T61" fmla="*/ 29 h 154"/>
                <a:gd name="T62" fmla="*/ 146 w 155"/>
                <a:gd name="T63" fmla="*/ 40 h 154"/>
                <a:gd name="T64" fmla="*/ 151 w 155"/>
                <a:gd name="T65" fmla="*/ 54 h 154"/>
                <a:gd name="T66" fmla="*/ 154 w 155"/>
                <a:gd name="T67" fmla="*/ 70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3"/>
                  </a:lnTo>
                  <a:lnTo>
                    <a:pt x="151" y="100"/>
                  </a:lnTo>
                  <a:lnTo>
                    <a:pt x="148" y="108"/>
                  </a:lnTo>
                  <a:lnTo>
                    <a:pt x="146" y="114"/>
                  </a:lnTo>
                  <a:lnTo>
                    <a:pt x="141" y="120"/>
                  </a:lnTo>
                  <a:lnTo>
                    <a:pt x="136" y="126"/>
                  </a:lnTo>
                  <a:lnTo>
                    <a:pt x="132" y="132"/>
                  </a:lnTo>
                  <a:lnTo>
                    <a:pt x="126" y="136"/>
                  </a:lnTo>
                  <a:lnTo>
                    <a:pt x="120" y="141"/>
                  </a:lnTo>
                  <a:lnTo>
                    <a:pt x="114" y="145"/>
                  </a:lnTo>
                  <a:lnTo>
                    <a:pt x="108" y="148"/>
                  </a:lnTo>
                  <a:lnTo>
                    <a:pt x="100" y="151"/>
                  </a:lnTo>
                  <a:lnTo>
                    <a:pt x="93" y="152"/>
                  </a:lnTo>
                  <a:lnTo>
                    <a:pt x="85" y="153"/>
                  </a:lnTo>
                  <a:lnTo>
                    <a:pt x="77" y="154"/>
                  </a:lnTo>
                  <a:lnTo>
                    <a:pt x="77" y="154"/>
                  </a:lnTo>
                  <a:lnTo>
                    <a:pt x="70" y="153"/>
                  </a:lnTo>
                  <a:lnTo>
                    <a:pt x="62" y="152"/>
                  </a:lnTo>
                  <a:lnTo>
                    <a:pt x="54" y="151"/>
                  </a:lnTo>
                  <a:lnTo>
                    <a:pt x="47" y="148"/>
                  </a:lnTo>
                  <a:lnTo>
                    <a:pt x="40" y="145"/>
                  </a:lnTo>
                  <a:lnTo>
                    <a:pt x="35" y="141"/>
                  </a:lnTo>
                  <a:lnTo>
                    <a:pt x="29" y="136"/>
                  </a:lnTo>
                  <a:lnTo>
                    <a:pt x="23" y="132"/>
                  </a:lnTo>
                  <a:lnTo>
                    <a:pt x="19" y="126"/>
                  </a:lnTo>
                  <a:lnTo>
                    <a:pt x="14" y="120"/>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4" y="34"/>
                  </a:lnTo>
                  <a:lnTo>
                    <a:pt x="19" y="29"/>
                  </a:lnTo>
                  <a:lnTo>
                    <a:pt x="23" y="23"/>
                  </a:lnTo>
                  <a:lnTo>
                    <a:pt x="29" y="18"/>
                  </a:lnTo>
                  <a:lnTo>
                    <a:pt x="35" y="14"/>
                  </a:lnTo>
                  <a:lnTo>
                    <a:pt x="40" y="9"/>
                  </a:lnTo>
                  <a:lnTo>
                    <a:pt x="47" y="7"/>
                  </a:lnTo>
                  <a:lnTo>
                    <a:pt x="54" y="3"/>
                  </a:lnTo>
                  <a:lnTo>
                    <a:pt x="62" y="2"/>
                  </a:lnTo>
                  <a:lnTo>
                    <a:pt x="70" y="1"/>
                  </a:lnTo>
                  <a:lnTo>
                    <a:pt x="77" y="0"/>
                  </a:lnTo>
                  <a:lnTo>
                    <a:pt x="77" y="0"/>
                  </a:lnTo>
                  <a:lnTo>
                    <a:pt x="85" y="1"/>
                  </a:lnTo>
                  <a:lnTo>
                    <a:pt x="93" y="2"/>
                  </a:lnTo>
                  <a:lnTo>
                    <a:pt x="100" y="3"/>
                  </a:lnTo>
                  <a:lnTo>
                    <a:pt x="108" y="7"/>
                  </a:lnTo>
                  <a:lnTo>
                    <a:pt x="114" y="9"/>
                  </a:lnTo>
                  <a:lnTo>
                    <a:pt x="120" y="14"/>
                  </a:lnTo>
                  <a:lnTo>
                    <a:pt x="126" y="18"/>
                  </a:lnTo>
                  <a:lnTo>
                    <a:pt x="132" y="23"/>
                  </a:lnTo>
                  <a:lnTo>
                    <a:pt x="136" y="29"/>
                  </a:lnTo>
                  <a:lnTo>
                    <a:pt x="141" y="34"/>
                  </a:lnTo>
                  <a:lnTo>
                    <a:pt x="146" y="40"/>
                  </a:lnTo>
                  <a:lnTo>
                    <a:pt x="148" y="47"/>
                  </a:lnTo>
                  <a:lnTo>
                    <a:pt x="151" y="54"/>
                  </a:lnTo>
                  <a:lnTo>
                    <a:pt x="152"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8" name="Freeform 2321">
              <a:extLst>
                <a:ext uri="{FF2B5EF4-FFF2-40B4-BE49-F238E27FC236}">
                  <a16:creationId xmlns:a16="http://schemas.microsoft.com/office/drawing/2014/main" id="{44328F51-4090-4E0C-9A59-C33259876A8F}"/>
                </a:ext>
              </a:extLst>
            </p:cNvPr>
            <p:cNvSpPr>
              <a:spLocks/>
            </p:cNvSpPr>
            <p:nvPr/>
          </p:nvSpPr>
          <p:spPr bwMode="auto">
            <a:xfrm>
              <a:off x="3424238" y="4852988"/>
              <a:ext cx="47625" cy="49213"/>
            </a:xfrm>
            <a:custGeom>
              <a:avLst/>
              <a:gdLst>
                <a:gd name="T0" fmla="*/ 154 w 154"/>
                <a:gd name="T1" fmla="*/ 78 h 154"/>
                <a:gd name="T2" fmla="*/ 153 w 154"/>
                <a:gd name="T3" fmla="*/ 92 h 154"/>
                <a:gd name="T4" fmla="*/ 149 w 154"/>
                <a:gd name="T5" fmla="*/ 107 h 154"/>
                <a:gd name="T6" fmla="*/ 142 w 154"/>
                <a:gd name="T7" fmla="*/ 120 h 154"/>
                <a:gd name="T8" fmla="*/ 132 w 154"/>
                <a:gd name="T9" fmla="*/ 131 h 154"/>
                <a:gd name="T10" fmla="*/ 120 w 154"/>
                <a:gd name="T11" fmla="*/ 141 h 154"/>
                <a:gd name="T12" fmla="*/ 108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9 w 154"/>
                <a:gd name="T25" fmla="*/ 136 h 154"/>
                <a:gd name="T26" fmla="*/ 18 w 154"/>
                <a:gd name="T27" fmla="*/ 126 h 154"/>
                <a:gd name="T28" fmla="*/ 9 w 154"/>
                <a:gd name="T29" fmla="*/ 114 h 154"/>
                <a:gd name="T30" fmla="*/ 3 w 154"/>
                <a:gd name="T31" fmla="*/ 101 h 154"/>
                <a:gd name="T32" fmla="*/ 1 w 154"/>
                <a:gd name="T33" fmla="*/ 84 h 154"/>
                <a:gd name="T34" fmla="*/ 0 w 154"/>
                <a:gd name="T35" fmla="*/ 78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6 w 154"/>
                <a:gd name="T53" fmla="*/ 1 h 154"/>
                <a:gd name="T54" fmla="*/ 101 w 154"/>
                <a:gd name="T55" fmla="*/ 3 h 154"/>
                <a:gd name="T56" fmla="*/ 114 w 154"/>
                <a:gd name="T57" fmla="*/ 9 h 154"/>
                <a:gd name="T58" fmla="*/ 127 w 154"/>
                <a:gd name="T59" fmla="*/ 18 h 154"/>
                <a:gd name="T60" fmla="*/ 137 w 154"/>
                <a:gd name="T61" fmla="*/ 28 h 154"/>
                <a:gd name="T62" fmla="*/ 145 w 154"/>
                <a:gd name="T63" fmla="*/ 40 h 154"/>
                <a:gd name="T64" fmla="*/ 151 w 154"/>
                <a:gd name="T65" fmla="*/ 54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4"/>
                  </a:lnTo>
                  <a:lnTo>
                    <a:pt x="153" y="92"/>
                  </a:lnTo>
                  <a:lnTo>
                    <a:pt x="151" y="101"/>
                  </a:lnTo>
                  <a:lnTo>
                    <a:pt x="149" y="107"/>
                  </a:lnTo>
                  <a:lnTo>
                    <a:pt x="145" y="114"/>
                  </a:lnTo>
                  <a:lnTo>
                    <a:pt x="142" y="120"/>
                  </a:lnTo>
                  <a:lnTo>
                    <a:pt x="137" y="126"/>
                  </a:lnTo>
                  <a:lnTo>
                    <a:pt x="132" y="131"/>
                  </a:lnTo>
                  <a:lnTo>
                    <a:pt x="127" y="136"/>
                  </a:lnTo>
                  <a:lnTo>
                    <a:pt x="120" y="141"/>
                  </a:lnTo>
                  <a:lnTo>
                    <a:pt x="114" y="145"/>
                  </a:lnTo>
                  <a:lnTo>
                    <a:pt x="108"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1"/>
                  </a:lnTo>
                  <a:lnTo>
                    <a:pt x="29" y="136"/>
                  </a:lnTo>
                  <a:lnTo>
                    <a:pt x="23" y="131"/>
                  </a:lnTo>
                  <a:lnTo>
                    <a:pt x="18" y="126"/>
                  </a:lnTo>
                  <a:lnTo>
                    <a:pt x="14" y="120"/>
                  </a:lnTo>
                  <a:lnTo>
                    <a:pt x="9" y="114"/>
                  </a:lnTo>
                  <a:lnTo>
                    <a:pt x="7" y="107"/>
                  </a:lnTo>
                  <a:lnTo>
                    <a:pt x="3" y="101"/>
                  </a:lnTo>
                  <a:lnTo>
                    <a:pt x="2" y="92"/>
                  </a:lnTo>
                  <a:lnTo>
                    <a:pt x="1" y="84"/>
                  </a:lnTo>
                  <a:lnTo>
                    <a:pt x="0" y="78"/>
                  </a:lnTo>
                  <a:lnTo>
                    <a:pt x="0" y="78"/>
                  </a:lnTo>
                  <a:lnTo>
                    <a:pt x="1" y="70"/>
                  </a:lnTo>
                  <a:lnTo>
                    <a:pt x="2" y="62"/>
                  </a:lnTo>
                  <a:lnTo>
                    <a:pt x="3" y="54"/>
                  </a:lnTo>
                  <a:lnTo>
                    <a:pt x="7" y="47"/>
                  </a:lnTo>
                  <a:lnTo>
                    <a:pt x="9" y="40"/>
                  </a:lnTo>
                  <a:lnTo>
                    <a:pt x="14" y="34"/>
                  </a:lnTo>
                  <a:lnTo>
                    <a:pt x="18" y="28"/>
                  </a:lnTo>
                  <a:lnTo>
                    <a:pt x="23" y="23"/>
                  </a:lnTo>
                  <a:lnTo>
                    <a:pt x="29" y="18"/>
                  </a:lnTo>
                  <a:lnTo>
                    <a:pt x="34" y="14"/>
                  </a:lnTo>
                  <a:lnTo>
                    <a:pt x="41" y="9"/>
                  </a:lnTo>
                  <a:lnTo>
                    <a:pt x="47" y="7"/>
                  </a:lnTo>
                  <a:lnTo>
                    <a:pt x="55" y="3"/>
                  </a:lnTo>
                  <a:lnTo>
                    <a:pt x="62" y="2"/>
                  </a:lnTo>
                  <a:lnTo>
                    <a:pt x="70" y="1"/>
                  </a:lnTo>
                  <a:lnTo>
                    <a:pt x="78" y="0"/>
                  </a:lnTo>
                  <a:lnTo>
                    <a:pt x="78" y="0"/>
                  </a:lnTo>
                  <a:lnTo>
                    <a:pt x="86" y="1"/>
                  </a:lnTo>
                  <a:lnTo>
                    <a:pt x="93" y="2"/>
                  </a:lnTo>
                  <a:lnTo>
                    <a:pt x="101" y="3"/>
                  </a:lnTo>
                  <a:lnTo>
                    <a:pt x="108" y="7"/>
                  </a:lnTo>
                  <a:lnTo>
                    <a:pt x="114" y="9"/>
                  </a:lnTo>
                  <a:lnTo>
                    <a:pt x="120" y="14"/>
                  </a:lnTo>
                  <a:lnTo>
                    <a:pt x="127" y="18"/>
                  </a:lnTo>
                  <a:lnTo>
                    <a:pt x="132" y="23"/>
                  </a:lnTo>
                  <a:lnTo>
                    <a:pt x="137" y="28"/>
                  </a:lnTo>
                  <a:lnTo>
                    <a:pt x="142" y="34"/>
                  </a:lnTo>
                  <a:lnTo>
                    <a:pt x="145" y="40"/>
                  </a:lnTo>
                  <a:lnTo>
                    <a:pt x="149" y="47"/>
                  </a:lnTo>
                  <a:lnTo>
                    <a:pt x="151" y="54"/>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9" name="Freeform 2322">
              <a:extLst>
                <a:ext uri="{FF2B5EF4-FFF2-40B4-BE49-F238E27FC236}">
                  <a16:creationId xmlns:a16="http://schemas.microsoft.com/office/drawing/2014/main" id="{EB3A7B99-86A3-494C-AA4D-C6C18D3B8376}"/>
                </a:ext>
              </a:extLst>
            </p:cNvPr>
            <p:cNvSpPr>
              <a:spLocks/>
            </p:cNvSpPr>
            <p:nvPr/>
          </p:nvSpPr>
          <p:spPr bwMode="auto">
            <a:xfrm>
              <a:off x="3424238" y="4922838"/>
              <a:ext cx="47625" cy="49213"/>
            </a:xfrm>
            <a:custGeom>
              <a:avLst/>
              <a:gdLst>
                <a:gd name="T0" fmla="*/ 154 w 154"/>
                <a:gd name="T1" fmla="*/ 77 h 153"/>
                <a:gd name="T2" fmla="*/ 153 w 154"/>
                <a:gd name="T3" fmla="*/ 93 h 153"/>
                <a:gd name="T4" fmla="*/ 149 w 154"/>
                <a:gd name="T5" fmla="*/ 106 h 153"/>
                <a:gd name="T6" fmla="*/ 142 w 154"/>
                <a:gd name="T7" fmla="*/ 120 h 153"/>
                <a:gd name="T8" fmla="*/ 132 w 154"/>
                <a:gd name="T9" fmla="*/ 130 h 153"/>
                <a:gd name="T10" fmla="*/ 120 w 154"/>
                <a:gd name="T11" fmla="*/ 141 h 153"/>
                <a:gd name="T12" fmla="*/ 108 w 154"/>
                <a:gd name="T13" fmla="*/ 148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9 w 154"/>
                <a:gd name="T29" fmla="*/ 113 h 153"/>
                <a:gd name="T30" fmla="*/ 3 w 154"/>
                <a:gd name="T31" fmla="*/ 99 h 153"/>
                <a:gd name="T32" fmla="*/ 1 w 154"/>
                <a:gd name="T33" fmla="*/ 85 h 153"/>
                <a:gd name="T34" fmla="*/ 0 w 154"/>
                <a:gd name="T35" fmla="*/ 77 h 153"/>
                <a:gd name="T36" fmla="*/ 2 w 154"/>
                <a:gd name="T37" fmla="*/ 61 h 153"/>
                <a:gd name="T38" fmla="*/ 7 w 154"/>
                <a:gd name="T39" fmla="*/ 47 h 153"/>
                <a:gd name="T40" fmla="*/ 14 w 154"/>
                <a:gd name="T41" fmla="*/ 33 h 153"/>
                <a:gd name="T42" fmla="*/ 23 w 154"/>
                <a:gd name="T43" fmla="*/ 22 h 153"/>
                <a:gd name="T44" fmla="*/ 34 w 154"/>
                <a:gd name="T45" fmla="*/ 13 h 153"/>
                <a:gd name="T46" fmla="*/ 47 w 154"/>
                <a:gd name="T47" fmla="*/ 6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99"/>
                  </a:lnTo>
                  <a:lnTo>
                    <a:pt x="149" y="106"/>
                  </a:lnTo>
                  <a:lnTo>
                    <a:pt x="145" y="113"/>
                  </a:lnTo>
                  <a:lnTo>
                    <a:pt x="142" y="120"/>
                  </a:lnTo>
                  <a:lnTo>
                    <a:pt x="137" y="126"/>
                  </a:lnTo>
                  <a:lnTo>
                    <a:pt x="132" y="130"/>
                  </a:lnTo>
                  <a:lnTo>
                    <a:pt x="127" y="136"/>
                  </a:lnTo>
                  <a:lnTo>
                    <a:pt x="120" y="141"/>
                  </a:lnTo>
                  <a:lnTo>
                    <a:pt x="114" y="144"/>
                  </a:lnTo>
                  <a:lnTo>
                    <a:pt x="108"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9" y="136"/>
                  </a:lnTo>
                  <a:lnTo>
                    <a:pt x="23" y="130"/>
                  </a:lnTo>
                  <a:lnTo>
                    <a:pt x="18" y="126"/>
                  </a:lnTo>
                  <a:lnTo>
                    <a:pt x="14" y="120"/>
                  </a:lnTo>
                  <a:lnTo>
                    <a:pt x="9" y="113"/>
                  </a:lnTo>
                  <a:lnTo>
                    <a:pt x="7" y="106"/>
                  </a:lnTo>
                  <a:lnTo>
                    <a:pt x="3" y="99"/>
                  </a:lnTo>
                  <a:lnTo>
                    <a:pt x="2" y="93"/>
                  </a:lnTo>
                  <a:lnTo>
                    <a:pt x="1" y="85"/>
                  </a:lnTo>
                  <a:lnTo>
                    <a:pt x="0" y="77"/>
                  </a:lnTo>
                  <a:lnTo>
                    <a:pt x="0" y="77"/>
                  </a:lnTo>
                  <a:lnTo>
                    <a:pt x="1" y="69"/>
                  </a:lnTo>
                  <a:lnTo>
                    <a:pt x="2" y="61"/>
                  </a:lnTo>
                  <a:lnTo>
                    <a:pt x="3" y="54"/>
                  </a:lnTo>
                  <a:lnTo>
                    <a:pt x="7" y="47"/>
                  </a:lnTo>
                  <a:lnTo>
                    <a:pt x="9" y="40"/>
                  </a:lnTo>
                  <a:lnTo>
                    <a:pt x="14" y="33"/>
                  </a:lnTo>
                  <a:lnTo>
                    <a:pt x="18" y="27"/>
                  </a:lnTo>
                  <a:lnTo>
                    <a:pt x="23" y="22"/>
                  </a:lnTo>
                  <a:lnTo>
                    <a:pt x="29" y="17"/>
                  </a:lnTo>
                  <a:lnTo>
                    <a:pt x="34" y="13"/>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3"/>
                  </a:lnTo>
                  <a:lnTo>
                    <a:pt x="127" y="17"/>
                  </a:lnTo>
                  <a:lnTo>
                    <a:pt x="132" y="22"/>
                  </a:lnTo>
                  <a:lnTo>
                    <a:pt x="137" y="27"/>
                  </a:lnTo>
                  <a:lnTo>
                    <a:pt x="142"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0" name="Freeform 2323">
              <a:extLst>
                <a:ext uri="{FF2B5EF4-FFF2-40B4-BE49-F238E27FC236}">
                  <a16:creationId xmlns:a16="http://schemas.microsoft.com/office/drawing/2014/main" id="{E4E771DE-F00D-467D-BD76-9C65916109CC}"/>
                </a:ext>
              </a:extLst>
            </p:cNvPr>
            <p:cNvSpPr>
              <a:spLocks/>
            </p:cNvSpPr>
            <p:nvPr/>
          </p:nvSpPr>
          <p:spPr bwMode="auto">
            <a:xfrm>
              <a:off x="3492501" y="4852988"/>
              <a:ext cx="49213" cy="49213"/>
            </a:xfrm>
            <a:custGeom>
              <a:avLst/>
              <a:gdLst>
                <a:gd name="T0" fmla="*/ 154 w 154"/>
                <a:gd name="T1" fmla="*/ 78 h 154"/>
                <a:gd name="T2" fmla="*/ 153 w 154"/>
                <a:gd name="T3" fmla="*/ 92 h 154"/>
                <a:gd name="T4" fmla="*/ 148 w 154"/>
                <a:gd name="T5" fmla="*/ 107 h 154"/>
                <a:gd name="T6" fmla="*/ 141 w 154"/>
                <a:gd name="T7" fmla="*/ 120 h 154"/>
                <a:gd name="T8" fmla="*/ 131 w 154"/>
                <a:gd name="T9" fmla="*/ 131 h 154"/>
                <a:gd name="T10" fmla="*/ 120 w 154"/>
                <a:gd name="T11" fmla="*/ 141 h 154"/>
                <a:gd name="T12" fmla="*/ 107 w 154"/>
                <a:gd name="T13" fmla="*/ 147 h 154"/>
                <a:gd name="T14" fmla="*/ 92 w 154"/>
                <a:gd name="T15" fmla="*/ 152 h 154"/>
                <a:gd name="T16" fmla="*/ 77 w 154"/>
                <a:gd name="T17" fmla="*/ 154 h 154"/>
                <a:gd name="T18" fmla="*/ 69 w 154"/>
                <a:gd name="T19" fmla="*/ 153 h 154"/>
                <a:gd name="T20" fmla="*/ 54 w 154"/>
                <a:gd name="T21" fmla="*/ 151 h 154"/>
                <a:gd name="T22" fmla="*/ 41 w 154"/>
                <a:gd name="T23" fmla="*/ 145 h 154"/>
                <a:gd name="T24" fmla="*/ 28 w 154"/>
                <a:gd name="T25" fmla="*/ 136 h 154"/>
                <a:gd name="T26" fmla="*/ 18 w 154"/>
                <a:gd name="T27" fmla="*/ 126 h 154"/>
                <a:gd name="T28" fmla="*/ 10 w 154"/>
                <a:gd name="T29" fmla="*/ 114 h 154"/>
                <a:gd name="T30" fmla="*/ 3 w 154"/>
                <a:gd name="T31" fmla="*/ 101 h 154"/>
                <a:gd name="T32" fmla="*/ 1 w 154"/>
                <a:gd name="T33" fmla="*/ 84 h 154"/>
                <a:gd name="T34" fmla="*/ 0 w 154"/>
                <a:gd name="T35" fmla="*/ 78 h 154"/>
                <a:gd name="T36" fmla="*/ 2 w 154"/>
                <a:gd name="T37" fmla="*/ 62 h 154"/>
                <a:gd name="T38" fmla="*/ 6 w 154"/>
                <a:gd name="T39" fmla="*/ 47 h 154"/>
                <a:gd name="T40" fmla="*/ 13 w 154"/>
                <a:gd name="T41" fmla="*/ 34 h 154"/>
                <a:gd name="T42" fmla="*/ 22 w 154"/>
                <a:gd name="T43" fmla="*/ 23 h 154"/>
                <a:gd name="T44" fmla="*/ 34 w 154"/>
                <a:gd name="T45" fmla="*/ 14 h 154"/>
                <a:gd name="T46" fmla="*/ 48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7 w 154"/>
                <a:gd name="T59" fmla="*/ 18 h 154"/>
                <a:gd name="T60" fmla="*/ 137 w 154"/>
                <a:gd name="T61" fmla="*/ 28 h 154"/>
                <a:gd name="T62" fmla="*/ 145 w 154"/>
                <a:gd name="T63" fmla="*/ 40 h 154"/>
                <a:gd name="T64" fmla="*/ 151 w 154"/>
                <a:gd name="T65" fmla="*/ 54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4"/>
                  </a:lnTo>
                  <a:lnTo>
                    <a:pt x="153" y="92"/>
                  </a:lnTo>
                  <a:lnTo>
                    <a:pt x="151" y="101"/>
                  </a:lnTo>
                  <a:lnTo>
                    <a:pt x="148" y="107"/>
                  </a:lnTo>
                  <a:lnTo>
                    <a:pt x="145" y="114"/>
                  </a:lnTo>
                  <a:lnTo>
                    <a:pt x="141" y="120"/>
                  </a:lnTo>
                  <a:lnTo>
                    <a:pt x="137" y="126"/>
                  </a:lnTo>
                  <a:lnTo>
                    <a:pt x="131" y="131"/>
                  </a:lnTo>
                  <a:lnTo>
                    <a:pt x="127" y="136"/>
                  </a:lnTo>
                  <a:lnTo>
                    <a:pt x="120" y="141"/>
                  </a:lnTo>
                  <a:lnTo>
                    <a:pt x="114" y="145"/>
                  </a:lnTo>
                  <a:lnTo>
                    <a:pt x="107" y="147"/>
                  </a:lnTo>
                  <a:lnTo>
                    <a:pt x="100" y="151"/>
                  </a:lnTo>
                  <a:lnTo>
                    <a:pt x="92" y="152"/>
                  </a:lnTo>
                  <a:lnTo>
                    <a:pt x="85" y="153"/>
                  </a:lnTo>
                  <a:lnTo>
                    <a:pt x="77" y="154"/>
                  </a:lnTo>
                  <a:lnTo>
                    <a:pt x="77" y="154"/>
                  </a:lnTo>
                  <a:lnTo>
                    <a:pt x="69" y="153"/>
                  </a:lnTo>
                  <a:lnTo>
                    <a:pt x="61" y="152"/>
                  </a:lnTo>
                  <a:lnTo>
                    <a:pt x="54" y="151"/>
                  </a:lnTo>
                  <a:lnTo>
                    <a:pt x="48" y="147"/>
                  </a:lnTo>
                  <a:lnTo>
                    <a:pt x="41" y="145"/>
                  </a:lnTo>
                  <a:lnTo>
                    <a:pt x="34" y="141"/>
                  </a:lnTo>
                  <a:lnTo>
                    <a:pt x="28" y="136"/>
                  </a:lnTo>
                  <a:lnTo>
                    <a:pt x="22" y="131"/>
                  </a:lnTo>
                  <a:lnTo>
                    <a:pt x="18" y="126"/>
                  </a:lnTo>
                  <a:lnTo>
                    <a:pt x="13" y="120"/>
                  </a:lnTo>
                  <a:lnTo>
                    <a:pt x="10" y="114"/>
                  </a:lnTo>
                  <a:lnTo>
                    <a:pt x="6" y="107"/>
                  </a:lnTo>
                  <a:lnTo>
                    <a:pt x="3" y="101"/>
                  </a:lnTo>
                  <a:lnTo>
                    <a:pt x="2" y="92"/>
                  </a:lnTo>
                  <a:lnTo>
                    <a:pt x="1" y="84"/>
                  </a:lnTo>
                  <a:lnTo>
                    <a:pt x="0" y="78"/>
                  </a:lnTo>
                  <a:lnTo>
                    <a:pt x="0" y="78"/>
                  </a:lnTo>
                  <a:lnTo>
                    <a:pt x="1" y="70"/>
                  </a:lnTo>
                  <a:lnTo>
                    <a:pt x="2" y="62"/>
                  </a:lnTo>
                  <a:lnTo>
                    <a:pt x="3" y="54"/>
                  </a:lnTo>
                  <a:lnTo>
                    <a:pt x="6" y="47"/>
                  </a:lnTo>
                  <a:lnTo>
                    <a:pt x="10" y="40"/>
                  </a:lnTo>
                  <a:lnTo>
                    <a:pt x="13" y="34"/>
                  </a:lnTo>
                  <a:lnTo>
                    <a:pt x="18" y="28"/>
                  </a:lnTo>
                  <a:lnTo>
                    <a:pt x="22" y="23"/>
                  </a:lnTo>
                  <a:lnTo>
                    <a:pt x="28" y="18"/>
                  </a:lnTo>
                  <a:lnTo>
                    <a:pt x="34" y="14"/>
                  </a:lnTo>
                  <a:lnTo>
                    <a:pt x="41" y="9"/>
                  </a:lnTo>
                  <a:lnTo>
                    <a:pt x="48" y="7"/>
                  </a:lnTo>
                  <a:lnTo>
                    <a:pt x="54" y="3"/>
                  </a:lnTo>
                  <a:lnTo>
                    <a:pt x="61" y="2"/>
                  </a:lnTo>
                  <a:lnTo>
                    <a:pt x="69" y="1"/>
                  </a:lnTo>
                  <a:lnTo>
                    <a:pt x="77" y="0"/>
                  </a:lnTo>
                  <a:lnTo>
                    <a:pt x="77" y="0"/>
                  </a:lnTo>
                  <a:lnTo>
                    <a:pt x="85" y="1"/>
                  </a:lnTo>
                  <a:lnTo>
                    <a:pt x="92" y="2"/>
                  </a:lnTo>
                  <a:lnTo>
                    <a:pt x="100" y="3"/>
                  </a:lnTo>
                  <a:lnTo>
                    <a:pt x="107" y="7"/>
                  </a:lnTo>
                  <a:lnTo>
                    <a:pt x="114" y="9"/>
                  </a:lnTo>
                  <a:lnTo>
                    <a:pt x="120" y="14"/>
                  </a:lnTo>
                  <a:lnTo>
                    <a:pt x="127" y="18"/>
                  </a:lnTo>
                  <a:lnTo>
                    <a:pt x="131" y="23"/>
                  </a:lnTo>
                  <a:lnTo>
                    <a:pt x="137" y="28"/>
                  </a:lnTo>
                  <a:lnTo>
                    <a:pt x="141" y="34"/>
                  </a:lnTo>
                  <a:lnTo>
                    <a:pt x="145" y="40"/>
                  </a:lnTo>
                  <a:lnTo>
                    <a:pt x="148" y="47"/>
                  </a:lnTo>
                  <a:lnTo>
                    <a:pt x="151" y="54"/>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1" name="Freeform 2324">
              <a:extLst>
                <a:ext uri="{FF2B5EF4-FFF2-40B4-BE49-F238E27FC236}">
                  <a16:creationId xmlns:a16="http://schemas.microsoft.com/office/drawing/2014/main" id="{7C2E0094-15AD-4F1B-AEC7-4CA9E20B92A5}"/>
                </a:ext>
              </a:extLst>
            </p:cNvPr>
            <p:cNvSpPr>
              <a:spLocks/>
            </p:cNvSpPr>
            <p:nvPr/>
          </p:nvSpPr>
          <p:spPr bwMode="auto">
            <a:xfrm>
              <a:off x="3492501" y="4922838"/>
              <a:ext cx="49213" cy="49213"/>
            </a:xfrm>
            <a:custGeom>
              <a:avLst/>
              <a:gdLst>
                <a:gd name="T0" fmla="*/ 154 w 154"/>
                <a:gd name="T1" fmla="*/ 77 h 153"/>
                <a:gd name="T2" fmla="*/ 153 w 154"/>
                <a:gd name="T3" fmla="*/ 93 h 153"/>
                <a:gd name="T4" fmla="*/ 148 w 154"/>
                <a:gd name="T5" fmla="*/ 106 h 153"/>
                <a:gd name="T6" fmla="*/ 141 w 154"/>
                <a:gd name="T7" fmla="*/ 120 h 153"/>
                <a:gd name="T8" fmla="*/ 131 w 154"/>
                <a:gd name="T9" fmla="*/ 130 h 153"/>
                <a:gd name="T10" fmla="*/ 120 w 154"/>
                <a:gd name="T11" fmla="*/ 141 h 153"/>
                <a:gd name="T12" fmla="*/ 107 w 154"/>
                <a:gd name="T13" fmla="*/ 148 h 153"/>
                <a:gd name="T14" fmla="*/ 92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3 w 154"/>
                <a:gd name="T31" fmla="*/ 99 h 153"/>
                <a:gd name="T32" fmla="*/ 1 w 154"/>
                <a:gd name="T33" fmla="*/ 85 h 153"/>
                <a:gd name="T34" fmla="*/ 0 w 154"/>
                <a:gd name="T35" fmla="*/ 77 h 153"/>
                <a:gd name="T36" fmla="*/ 2 w 154"/>
                <a:gd name="T37" fmla="*/ 61 h 153"/>
                <a:gd name="T38" fmla="*/ 6 w 154"/>
                <a:gd name="T39" fmla="*/ 47 h 153"/>
                <a:gd name="T40" fmla="*/ 13 w 154"/>
                <a:gd name="T41" fmla="*/ 33 h 153"/>
                <a:gd name="T42" fmla="*/ 22 w 154"/>
                <a:gd name="T43" fmla="*/ 22 h 153"/>
                <a:gd name="T44" fmla="*/ 34 w 154"/>
                <a:gd name="T45" fmla="*/ 13 h 153"/>
                <a:gd name="T46" fmla="*/ 48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99"/>
                  </a:lnTo>
                  <a:lnTo>
                    <a:pt x="148" y="106"/>
                  </a:lnTo>
                  <a:lnTo>
                    <a:pt x="145" y="113"/>
                  </a:lnTo>
                  <a:lnTo>
                    <a:pt x="141" y="120"/>
                  </a:lnTo>
                  <a:lnTo>
                    <a:pt x="137" y="126"/>
                  </a:lnTo>
                  <a:lnTo>
                    <a:pt x="131" y="130"/>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8" y="148"/>
                  </a:lnTo>
                  <a:lnTo>
                    <a:pt x="41" y="144"/>
                  </a:lnTo>
                  <a:lnTo>
                    <a:pt x="34" y="141"/>
                  </a:lnTo>
                  <a:lnTo>
                    <a:pt x="28" y="136"/>
                  </a:lnTo>
                  <a:lnTo>
                    <a:pt x="22" y="130"/>
                  </a:lnTo>
                  <a:lnTo>
                    <a:pt x="18" y="126"/>
                  </a:lnTo>
                  <a:lnTo>
                    <a:pt x="13" y="120"/>
                  </a:lnTo>
                  <a:lnTo>
                    <a:pt x="10" y="113"/>
                  </a:lnTo>
                  <a:lnTo>
                    <a:pt x="6" y="106"/>
                  </a:lnTo>
                  <a:lnTo>
                    <a:pt x="3" y="99"/>
                  </a:lnTo>
                  <a:lnTo>
                    <a:pt x="2" y="93"/>
                  </a:lnTo>
                  <a:lnTo>
                    <a:pt x="1" y="85"/>
                  </a:lnTo>
                  <a:lnTo>
                    <a:pt x="0" y="77"/>
                  </a:lnTo>
                  <a:lnTo>
                    <a:pt x="0" y="77"/>
                  </a:lnTo>
                  <a:lnTo>
                    <a:pt x="1" y="69"/>
                  </a:lnTo>
                  <a:lnTo>
                    <a:pt x="2" y="61"/>
                  </a:lnTo>
                  <a:lnTo>
                    <a:pt x="3" y="54"/>
                  </a:lnTo>
                  <a:lnTo>
                    <a:pt x="6" y="47"/>
                  </a:lnTo>
                  <a:lnTo>
                    <a:pt x="10" y="40"/>
                  </a:lnTo>
                  <a:lnTo>
                    <a:pt x="13" y="33"/>
                  </a:lnTo>
                  <a:lnTo>
                    <a:pt x="18" y="27"/>
                  </a:lnTo>
                  <a:lnTo>
                    <a:pt x="22" y="22"/>
                  </a:lnTo>
                  <a:lnTo>
                    <a:pt x="28" y="17"/>
                  </a:lnTo>
                  <a:lnTo>
                    <a:pt x="34" y="13"/>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0" y="13"/>
                  </a:lnTo>
                  <a:lnTo>
                    <a:pt x="127" y="17"/>
                  </a:lnTo>
                  <a:lnTo>
                    <a:pt x="131" y="22"/>
                  </a:lnTo>
                  <a:lnTo>
                    <a:pt x="137" y="27"/>
                  </a:lnTo>
                  <a:lnTo>
                    <a:pt x="141" y="33"/>
                  </a:lnTo>
                  <a:lnTo>
                    <a:pt x="145" y="40"/>
                  </a:lnTo>
                  <a:lnTo>
                    <a:pt x="148"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2" name="Freeform 2325">
              <a:extLst>
                <a:ext uri="{FF2B5EF4-FFF2-40B4-BE49-F238E27FC236}">
                  <a16:creationId xmlns:a16="http://schemas.microsoft.com/office/drawing/2014/main" id="{36D75838-3116-4461-80C2-FE7861574AC3}"/>
                </a:ext>
              </a:extLst>
            </p:cNvPr>
            <p:cNvSpPr>
              <a:spLocks/>
            </p:cNvSpPr>
            <p:nvPr/>
          </p:nvSpPr>
          <p:spPr bwMode="auto">
            <a:xfrm>
              <a:off x="3562351" y="4852988"/>
              <a:ext cx="49213" cy="49213"/>
            </a:xfrm>
            <a:custGeom>
              <a:avLst/>
              <a:gdLst>
                <a:gd name="T0" fmla="*/ 155 w 155"/>
                <a:gd name="T1" fmla="*/ 78 h 154"/>
                <a:gd name="T2" fmla="*/ 154 w 155"/>
                <a:gd name="T3" fmla="*/ 92 h 154"/>
                <a:gd name="T4" fmla="*/ 149 w 155"/>
                <a:gd name="T5" fmla="*/ 107 h 154"/>
                <a:gd name="T6" fmla="*/ 141 w 155"/>
                <a:gd name="T7" fmla="*/ 120 h 154"/>
                <a:gd name="T8" fmla="*/ 132 w 155"/>
                <a:gd name="T9" fmla="*/ 131 h 154"/>
                <a:gd name="T10" fmla="*/ 121 w 155"/>
                <a:gd name="T11" fmla="*/ 141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0 w 155"/>
                <a:gd name="T23" fmla="*/ 145 h 154"/>
                <a:gd name="T24" fmla="*/ 29 w 155"/>
                <a:gd name="T25" fmla="*/ 136 h 154"/>
                <a:gd name="T26" fmla="*/ 19 w 155"/>
                <a:gd name="T27" fmla="*/ 126 h 154"/>
                <a:gd name="T28" fmla="*/ 10 w 155"/>
                <a:gd name="T29" fmla="*/ 114 h 154"/>
                <a:gd name="T30" fmla="*/ 4 w 155"/>
                <a:gd name="T31" fmla="*/ 101 h 154"/>
                <a:gd name="T32" fmla="*/ 2 w 155"/>
                <a:gd name="T33" fmla="*/ 84 h 154"/>
                <a:gd name="T34" fmla="*/ 0 w 155"/>
                <a:gd name="T35" fmla="*/ 78 h 154"/>
                <a:gd name="T36" fmla="*/ 3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8 w 155"/>
                <a:gd name="T51" fmla="*/ 0 h 154"/>
                <a:gd name="T52" fmla="*/ 85 w 155"/>
                <a:gd name="T53" fmla="*/ 1 h 154"/>
                <a:gd name="T54" fmla="*/ 101 w 155"/>
                <a:gd name="T55" fmla="*/ 3 h 154"/>
                <a:gd name="T56" fmla="*/ 115 w 155"/>
                <a:gd name="T57" fmla="*/ 9 h 154"/>
                <a:gd name="T58" fmla="*/ 126 w 155"/>
                <a:gd name="T59" fmla="*/ 18 h 154"/>
                <a:gd name="T60" fmla="*/ 137 w 155"/>
                <a:gd name="T61" fmla="*/ 28 h 154"/>
                <a:gd name="T62" fmla="*/ 146 w 155"/>
                <a:gd name="T63" fmla="*/ 40 h 154"/>
                <a:gd name="T64" fmla="*/ 151 w 155"/>
                <a:gd name="T65" fmla="*/ 54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4"/>
                  </a:lnTo>
                  <a:lnTo>
                    <a:pt x="154" y="92"/>
                  </a:lnTo>
                  <a:lnTo>
                    <a:pt x="151" y="101"/>
                  </a:lnTo>
                  <a:lnTo>
                    <a:pt x="149" y="107"/>
                  </a:lnTo>
                  <a:lnTo>
                    <a:pt x="146" y="114"/>
                  </a:lnTo>
                  <a:lnTo>
                    <a:pt x="141" y="120"/>
                  </a:lnTo>
                  <a:lnTo>
                    <a:pt x="137" y="126"/>
                  </a:lnTo>
                  <a:lnTo>
                    <a:pt x="132" y="131"/>
                  </a:lnTo>
                  <a:lnTo>
                    <a:pt x="126" y="136"/>
                  </a:lnTo>
                  <a:lnTo>
                    <a:pt x="121" y="141"/>
                  </a:lnTo>
                  <a:lnTo>
                    <a:pt x="115"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5" y="141"/>
                  </a:lnTo>
                  <a:lnTo>
                    <a:pt x="29" y="136"/>
                  </a:lnTo>
                  <a:lnTo>
                    <a:pt x="23" y="131"/>
                  </a:lnTo>
                  <a:lnTo>
                    <a:pt x="19" y="126"/>
                  </a:lnTo>
                  <a:lnTo>
                    <a:pt x="14" y="120"/>
                  </a:lnTo>
                  <a:lnTo>
                    <a:pt x="10" y="114"/>
                  </a:lnTo>
                  <a:lnTo>
                    <a:pt x="6" y="107"/>
                  </a:lnTo>
                  <a:lnTo>
                    <a:pt x="4" y="101"/>
                  </a:lnTo>
                  <a:lnTo>
                    <a:pt x="3" y="92"/>
                  </a:lnTo>
                  <a:lnTo>
                    <a:pt x="2" y="84"/>
                  </a:lnTo>
                  <a:lnTo>
                    <a:pt x="0" y="78"/>
                  </a:lnTo>
                  <a:lnTo>
                    <a:pt x="0" y="78"/>
                  </a:lnTo>
                  <a:lnTo>
                    <a:pt x="2" y="70"/>
                  </a:lnTo>
                  <a:lnTo>
                    <a:pt x="3" y="62"/>
                  </a:lnTo>
                  <a:lnTo>
                    <a:pt x="4" y="54"/>
                  </a:lnTo>
                  <a:lnTo>
                    <a:pt x="6" y="47"/>
                  </a:lnTo>
                  <a:lnTo>
                    <a:pt x="10" y="40"/>
                  </a:lnTo>
                  <a:lnTo>
                    <a:pt x="14" y="34"/>
                  </a:lnTo>
                  <a:lnTo>
                    <a:pt x="19" y="28"/>
                  </a:lnTo>
                  <a:lnTo>
                    <a:pt x="23" y="23"/>
                  </a:lnTo>
                  <a:lnTo>
                    <a:pt x="29" y="18"/>
                  </a:lnTo>
                  <a:lnTo>
                    <a:pt x="35" y="14"/>
                  </a:lnTo>
                  <a:lnTo>
                    <a:pt x="40" y="9"/>
                  </a:lnTo>
                  <a:lnTo>
                    <a:pt x="47" y="7"/>
                  </a:lnTo>
                  <a:lnTo>
                    <a:pt x="55" y="3"/>
                  </a:lnTo>
                  <a:lnTo>
                    <a:pt x="62" y="2"/>
                  </a:lnTo>
                  <a:lnTo>
                    <a:pt x="70" y="1"/>
                  </a:lnTo>
                  <a:lnTo>
                    <a:pt x="78" y="0"/>
                  </a:lnTo>
                  <a:lnTo>
                    <a:pt x="78" y="0"/>
                  </a:lnTo>
                  <a:lnTo>
                    <a:pt x="85" y="1"/>
                  </a:lnTo>
                  <a:lnTo>
                    <a:pt x="93" y="2"/>
                  </a:lnTo>
                  <a:lnTo>
                    <a:pt x="101" y="3"/>
                  </a:lnTo>
                  <a:lnTo>
                    <a:pt x="108" y="7"/>
                  </a:lnTo>
                  <a:lnTo>
                    <a:pt x="115" y="9"/>
                  </a:lnTo>
                  <a:lnTo>
                    <a:pt x="121" y="14"/>
                  </a:lnTo>
                  <a:lnTo>
                    <a:pt x="126" y="18"/>
                  </a:lnTo>
                  <a:lnTo>
                    <a:pt x="132" y="23"/>
                  </a:lnTo>
                  <a:lnTo>
                    <a:pt x="137" y="28"/>
                  </a:lnTo>
                  <a:lnTo>
                    <a:pt x="141" y="34"/>
                  </a:lnTo>
                  <a:lnTo>
                    <a:pt x="146" y="40"/>
                  </a:lnTo>
                  <a:lnTo>
                    <a:pt x="149" y="47"/>
                  </a:lnTo>
                  <a:lnTo>
                    <a:pt x="151" y="54"/>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3" name="Freeform 2326">
              <a:extLst>
                <a:ext uri="{FF2B5EF4-FFF2-40B4-BE49-F238E27FC236}">
                  <a16:creationId xmlns:a16="http://schemas.microsoft.com/office/drawing/2014/main" id="{BF37FA1F-D737-489B-8E7E-EB887C8AA7E3}"/>
                </a:ext>
              </a:extLst>
            </p:cNvPr>
            <p:cNvSpPr>
              <a:spLocks/>
            </p:cNvSpPr>
            <p:nvPr/>
          </p:nvSpPr>
          <p:spPr bwMode="auto">
            <a:xfrm>
              <a:off x="3562351" y="4922838"/>
              <a:ext cx="49213" cy="49213"/>
            </a:xfrm>
            <a:custGeom>
              <a:avLst/>
              <a:gdLst>
                <a:gd name="T0" fmla="*/ 155 w 155"/>
                <a:gd name="T1" fmla="*/ 77 h 153"/>
                <a:gd name="T2" fmla="*/ 154 w 155"/>
                <a:gd name="T3" fmla="*/ 93 h 153"/>
                <a:gd name="T4" fmla="*/ 149 w 155"/>
                <a:gd name="T5" fmla="*/ 106 h 153"/>
                <a:gd name="T6" fmla="*/ 141 w 155"/>
                <a:gd name="T7" fmla="*/ 120 h 153"/>
                <a:gd name="T8" fmla="*/ 132 w 155"/>
                <a:gd name="T9" fmla="*/ 130 h 153"/>
                <a:gd name="T10" fmla="*/ 121 w 155"/>
                <a:gd name="T11" fmla="*/ 141 h 153"/>
                <a:gd name="T12" fmla="*/ 108 w 155"/>
                <a:gd name="T13" fmla="*/ 148 h 153"/>
                <a:gd name="T14" fmla="*/ 93 w 155"/>
                <a:gd name="T15" fmla="*/ 152 h 153"/>
                <a:gd name="T16" fmla="*/ 78 w 155"/>
                <a:gd name="T17" fmla="*/ 153 h 153"/>
                <a:gd name="T18" fmla="*/ 70 w 155"/>
                <a:gd name="T19" fmla="*/ 153 h 153"/>
                <a:gd name="T20" fmla="*/ 55 w 155"/>
                <a:gd name="T21" fmla="*/ 150 h 153"/>
                <a:gd name="T22" fmla="*/ 40 w 155"/>
                <a:gd name="T23" fmla="*/ 144 h 153"/>
                <a:gd name="T24" fmla="*/ 29 w 155"/>
                <a:gd name="T25" fmla="*/ 136 h 153"/>
                <a:gd name="T26" fmla="*/ 19 w 155"/>
                <a:gd name="T27" fmla="*/ 126 h 153"/>
                <a:gd name="T28" fmla="*/ 10 w 155"/>
                <a:gd name="T29" fmla="*/ 113 h 153"/>
                <a:gd name="T30" fmla="*/ 4 w 155"/>
                <a:gd name="T31" fmla="*/ 99 h 153"/>
                <a:gd name="T32" fmla="*/ 2 w 155"/>
                <a:gd name="T33" fmla="*/ 85 h 153"/>
                <a:gd name="T34" fmla="*/ 0 w 155"/>
                <a:gd name="T35" fmla="*/ 77 h 153"/>
                <a:gd name="T36" fmla="*/ 3 w 155"/>
                <a:gd name="T37" fmla="*/ 61 h 153"/>
                <a:gd name="T38" fmla="*/ 6 w 155"/>
                <a:gd name="T39" fmla="*/ 47 h 153"/>
                <a:gd name="T40" fmla="*/ 14 w 155"/>
                <a:gd name="T41" fmla="*/ 33 h 153"/>
                <a:gd name="T42" fmla="*/ 23 w 155"/>
                <a:gd name="T43" fmla="*/ 22 h 153"/>
                <a:gd name="T44" fmla="*/ 35 w 155"/>
                <a:gd name="T45" fmla="*/ 13 h 153"/>
                <a:gd name="T46" fmla="*/ 47 w 155"/>
                <a:gd name="T47" fmla="*/ 6 h 153"/>
                <a:gd name="T48" fmla="*/ 62 w 155"/>
                <a:gd name="T49" fmla="*/ 1 h 153"/>
                <a:gd name="T50" fmla="*/ 78 w 155"/>
                <a:gd name="T51" fmla="*/ 0 h 153"/>
                <a:gd name="T52" fmla="*/ 85 w 155"/>
                <a:gd name="T53" fmla="*/ 0 h 153"/>
                <a:gd name="T54" fmla="*/ 101 w 155"/>
                <a:gd name="T55" fmla="*/ 3 h 153"/>
                <a:gd name="T56" fmla="*/ 115 w 155"/>
                <a:gd name="T57" fmla="*/ 9 h 153"/>
                <a:gd name="T58" fmla="*/ 126 w 155"/>
                <a:gd name="T59" fmla="*/ 17 h 153"/>
                <a:gd name="T60" fmla="*/ 137 w 155"/>
                <a:gd name="T61" fmla="*/ 27 h 153"/>
                <a:gd name="T62" fmla="*/ 146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4" y="93"/>
                  </a:lnTo>
                  <a:lnTo>
                    <a:pt x="151" y="99"/>
                  </a:lnTo>
                  <a:lnTo>
                    <a:pt x="149" y="106"/>
                  </a:lnTo>
                  <a:lnTo>
                    <a:pt x="146" y="113"/>
                  </a:lnTo>
                  <a:lnTo>
                    <a:pt x="141" y="120"/>
                  </a:lnTo>
                  <a:lnTo>
                    <a:pt x="137" y="126"/>
                  </a:lnTo>
                  <a:lnTo>
                    <a:pt x="132" y="130"/>
                  </a:lnTo>
                  <a:lnTo>
                    <a:pt x="126" y="136"/>
                  </a:lnTo>
                  <a:lnTo>
                    <a:pt x="121"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5" y="141"/>
                  </a:lnTo>
                  <a:lnTo>
                    <a:pt x="29" y="136"/>
                  </a:lnTo>
                  <a:lnTo>
                    <a:pt x="23" y="130"/>
                  </a:lnTo>
                  <a:lnTo>
                    <a:pt x="19" y="126"/>
                  </a:lnTo>
                  <a:lnTo>
                    <a:pt x="14" y="120"/>
                  </a:lnTo>
                  <a:lnTo>
                    <a:pt x="10" y="113"/>
                  </a:lnTo>
                  <a:lnTo>
                    <a:pt x="6" y="106"/>
                  </a:lnTo>
                  <a:lnTo>
                    <a:pt x="4" y="99"/>
                  </a:lnTo>
                  <a:lnTo>
                    <a:pt x="3" y="93"/>
                  </a:lnTo>
                  <a:lnTo>
                    <a:pt x="2" y="85"/>
                  </a:lnTo>
                  <a:lnTo>
                    <a:pt x="0" y="77"/>
                  </a:lnTo>
                  <a:lnTo>
                    <a:pt x="0" y="77"/>
                  </a:lnTo>
                  <a:lnTo>
                    <a:pt x="2" y="69"/>
                  </a:lnTo>
                  <a:lnTo>
                    <a:pt x="3" y="61"/>
                  </a:lnTo>
                  <a:lnTo>
                    <a:pt x="4" y="54"/>
                  </a:lnTo>
                  <a:lnTo>
                    <a:pt x="6" y="47"/>
                  </a:lnTo>
                  <a:lnTo>
                    <a:pt x="10" y="40"/>
                  </a:lnTo>
                  <a:lnTo>
                    <a:pt x="14" y="33"/>
                  </a:lnTo>
                  <a:lnTo>
                    <a:pt x="19" y="27"/>
                  </a:lnTo>
                  <a:lnTo>
                    <a:pt x="23" y="22"/>
                  </a:lnTo>
                  <a:lnTo>
                    <a:pt x="29" y="17"/>
                  </a:lnTo>
                  <a:lnTo>
                    <a:pt x="35" y="13"/>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1" y="13"/>
                  </a:lnTo>
                  <a:lnTo>
                    <a:pt x="126" y="17"/>
                  </a:lnTo>
                  <a:lnTo>
                    <a:pt x="132" y="22"/>
                  </a:lnTo>
                  <a:lnTo>
                    <a:pt x="137" y="27"/>
                  </a:lnTo>
                  <a:lnTo>
                    <a:pt x="141" y="33"/>
                  </a:lnTo>
                  <a:lnTo>
                    <a:pt x="146" y="40"/>
                  </a:lnTo>
                  <a:lnTo>
                    <a:pt x="149" y="47"/>
                  </a:lnTo>
                  <a:lnTo>
                    <a:pt x="151" y="54"/>
                  </a:lnTo>
                  <a:lnTo>
                    <a:pt x="154"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4" name="Freeform 2327">
              <a:extLst>
                <a:ext uri="{FF2B5EF4-FFF2-40B4-BE49-F238E27FC236}">
                  <a16:creationId xmlns:a16="http://schemas.microsoft.com/office/drawing/2014/main" id="{E3DEE25B-3310-48A6-A46E-C213BB06EC61}"/>
                </a:ext>
              </a:extLst>
            </p:cNvPr>
            <p:cNvSpPr>
              <a:spLocks/>
            </p:cNvSpPr>
            <p:nvPr/>
          </p:nvSpPr>
          <p:spPr bwMode="auto">
            <a:xfrm>
              <a:off x="3633788" y="4852988"/>
              <a:ext cx="49213" cy="49213"/>
            </a:xfrm>
            <a:custGeom>
              <a:avLst/>
              <a:gdLst>
                <a:gd name="T0" fmla="*/ 153 w 153"/>
                <a:gd name="T1" fmla="*/ 78 h 154"/>
                <a:gd name="T2" fmla="*/ 152 w 153"/>
                <a:gd name="T3" fmla="*/ 92 h 154"/>
                <a:gd name="T4" fmla="*/ 147 w 153"/>
                <a:gd name="T5" fmla="*/ 107 h 154"/>
                <a:gd name="T6" fmla="*/ 140 w 153"/>
                <a:gd name="T7" fmla="*/ 120 h 154"/>
                <a:gd name="T8" fmla="*/ 130 w 153"/>
                <a:gd name="T9" fmla="*/ 131 h 154"/>
                <a:gd name="T10" fmla="*/ 120 w 153"/>
                <a:gd name="T11" fmla="*/ 141 h 154"/>
                <a:gd name="T12" fmla="*/ 106 w 153"/>
                <a:gd name="T13" fmla="*/ 147 h 154"/>
                <a:gd name="T14" fmla="*/ 91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1 h 154"/>
                <a:gd name="T32" fmla="*/ 0 w 153"/>
                <a:gd name="T33" fmla="*/ 84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6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5 w 153"/>
                <a:gd name="T59" fmla="*/ 18 h 154"/>
                <a:gd name="T60" fmla="*/ 136 w 153"/>
                <a:gd name="T61" fmla="*/ 28 h 154"/>
                <a:gd name="T62" fmla="*/ 144 w 153"/>
                <a:gd name="T63" fmla="*/ 40 h 154"/>
                <a:gd name="T64" fmla="*/ 149 w 153"/>
                <a:gd name="T65" fmla="*/ 54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4"/>
                  </a:lnTo>
                  <a:lnTo>
                    <a:pt x="152" y="92"/>
                  </a:lnTo>
                  <a:lnTo>
                    <a:pt x="149" y="101"/>
                  </a:lnTo>
                  <a:lnTo>
                    <a:pt x="147" y="107"/>
                  </a:lnTo>
                  <a:lnTo>
                    <a:pt x="144" y="114"/>
                  </a:lnTo>
                  <a:lnTo>
                    <a:pt x="140" y="120"/>
                  </a:lnTo>
                  <a:lnTo>
                    <a:pt x="136" y="126"/>
                  </a:lnTo>
                  <a:lnTo>
                    <a:pt x="130" y="131"/>
                  </a:lnTo>
                  <a:lnTo>
                    <a:pt x="125" y="136"/>
                  </a:lnTo>
                  <a:lnTo>
                    <a:pt x="120" y="141"/>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1"/>
                  </a:lnTo>
                  <a:lnTo>
                    <a:pt x="27" y="136"/>
                  </a:lnTo>
                  <a:lnTo>
                    <a:pt x="21" y="131"/>
                  </a:lnTo>
                  <a:lnTo>
                    <a:pt x="17" y="126"/>
                  </a:lnTo>
                  <a:lnTo>
                    <a:pt x="12" y="120"/>
                  </a:lnTo>
                  <a:lnTo>
                    <a:pt x="9" y="114"/>
                  </a:lnTo>
                  <a:lnTo>
                    <a:pt x="5" y="107"/>
                  </a:lnTo>
                  <a:lnTo>
                    <a:pt x="3" y="101"/>
                  </a:lnTo>
                  <a:lnTo>
                    <a:pt x="1" y="92"/>
                  </a:lnTo>
                  <a:lnTo>
                    <a:pt x="0" y="84"/>
                  </a:lnTo>
                  <a:lnTo>
                    <a:pt x="0" y="78"/>
                  </a:lnTo>
                  <a:lnTo>
                    <a:pt x="0" y="78"/>
                  </a:lnTo>
                  <a:lnTo>
                    <a:pt x="0" y="70"/>
                  </a:lnTo>
                  <a:lnTo>
                    <a:pt x="1" y="62"/>
                  </a:lnTo>
                  <a:lnTo>
                    <a:pt x="3" y="54"/>
                  </a:lnTo>
                  <a:lnTo>
                    <a:pt x="5" y="47"/>
                  </a:lnTo>
                  <a:lnTo>
                    <a:pt x="9" y="40"/>
                  </a:lnTo>
                  <a:lnTo>
                    <a:pt x="12" y="34"/>
                  </a:lnTo>
                  <a:lnTo>
                    <a:pt x="17" y="28"/>
                  </a:lnTo>
                  <a:lnTo>
                    <a:pt x="21" y="23"/>
                  </a:lnTo>
                  <a:lnTo>
                    <a:pt x="27" y="18"/>
                  </a:lnTo>
                  <a:lnTo>
                    <a:pt x="33" y="14"/>
                  </a:lnTo>
                  <a:lnTo>
                    <a:pt x="40" y="9"/>
                  </a:lnTo>
                  <a:lnTo>
                    <a:pt x="46" y="7"/>
                  </a:lnTo>
                  <a:lnTo>
                    <a:pt x="53" y="3"/>
                  </a:lnTo>
                  <a:lnTo>
                    <a:pt x="60" y="2"/>
                  </a:lnTo>
                  <a:lnTo>
                    <a:pt x="68" y="1"/>
                  </a:lnTo>
                  <a:lnTo>
                    <a:pt x="76" y="0"/>
                  </a:lnTo>
                  <a:lnTo>
                    <a:pt x="76" y="0"/>
                  </a:lnTo>
                  <a:lnTo>
                    <a:pt x="84" y="1"/>
                  </a:lnTo>
                  <a:lnTo>
                    <a:pt x="91" y="2"/>
                  </a:lnTo>
                  <a:lnTo>
                    <a:pt x="99" y="3"/>
                  </a:lnTo>
                  <a:lnTo>
                    <a:pt x="106" y="7"/>
                  </a:lnTo>
                  <a:lnTo>
                    <a:pt x="113" y="9"/>
                  </a:lnTo>
                  <a:lnTo>
                    <a:pt x="120" y="14"/>
                  </a:lnTo>
                  <a:lnTo>
                    <a:pt x="125" y="18"/>
                  </a:lnTo>
                  <a:lnTo>
                    <a:pt x="130" y="23"/>
                  </a:lnTo>
                  <a:lnTo>
                    <a:pt x="136" y="28"/>
                  </a:lnTo>
                  <a:lnTo>
                    <a:pt x="140" y="34"/>
                  </a:lnTo>
                  <a:lnTo>
                    <a:pt x="144" y="40"/>
                  </a:lnTo>
                  <a:lnTo>
                    <a:pt x="147" y="47"/>
                  </a:lnTo>
                  <a:lnTo>
                    <a:pt x="149"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5" name="Freeform 2328">
              <a:extLst>
                <a:ext uri="{FF2B5EF4-FFF2-40B4-BE49-F238E27FC236}">
                  <a16:creationId xmlns:a16="http://schemas.microsoft.com/office/drawing/2014/main" id="{62D0B2F3-0841-46D7-BA19-EC20B8F7E0B3}"/>
                </a:ext>
              </a:extLst>
            </p:cNvPr>
            <p:cNvSpPr>
              <a:spLocks/>
            </p:cNvSpPr>
            <p:nvPr/>
          </p:nvSpPr>
          <p:spPr bwMode="auto">
            <a:xfrm>
              <a:off x="3633788" y="4922838"/>
              <a:ext cx="49213" cy="49213"/>
            </a:xfrm>
            <a:custGeom>
              <a:avLst/>
              <a:gdLst>
                <a:gd name="T0" fmla="*/ 153 w 153"/>
                <a:gd name="T1" fmla="*/ 77 h 153"/>
                <a:gd name="T2" fmla="*/ 152 w 153"/>
                <a:gd name="T3" fmla="*/ 93 h 153"/>
                <a:gd name="T4" fmla="*/ 147 w 153"/>
                <a:gd name="T5" fmla="*/ 106 h 153"/>
                <a:gd name="T6" fmla="*/ 140 w 153"/>
                <a:gd name="T7" fmla="*/ 120 h 153"/>
                <a:gd name="T8" fmla="*/ 130 w 153"/>
                <a:gd name="T9" fmla="*/ 130 h 153"/>
                <a:gd name="T10" fmla="*/ 120 w 153"/>
                <a:gd name="T11" fmla="*/ 141 h 153"/>
                <a:gd name="T12" fmla="*/ 106 w 153"/>
                <a:gd name="T13" fmla="*/ 148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1 w 153"/>
                <a:gd name="T43" fmla="*/ 22 h 153"/>
                <a:gd name="T44" fmla="*/ 33 w 153"/>
                <a:gd name="T45" fmla="*/ 13 h 153"/>
                <a:gd name="T46" fmla="*/ 46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49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49" y="99"/>
                  </a:lnTo>
                  <a:lnTo>
                    <a:pt x="147" y="106"/>
                  </a:lnTo>
                  <a:lnTo>
                    <a:pt x="144" y="113"/>
                  </a:lnTo>
                  <a:lnTo>
                    <a:pt x="140" y="120"/>
                  </a:lnTo>
                  <a:lnTo>
                    <a:pt x="136" y="126"/>
                  </a:lnTo>
                  <a:lnTo>
                    <a:pt x="130" y="130"/>
                  </a:lnTo>
                  <a:lnTo>
                    <a:pt x="125" y="136"/>
                  </a:lnTo>
                  <a:lnTo>
                    <a:pt x="120" y="141"/>
                  </a:lnTo>
                  <a:lnTo>
                    <a:pt x="113" y="144"/>
                  </a:lnTo>
                  <a:lnTo>
                    <a:pt x="106" y="148"/>
                  </a:lnTo>
                  <a:lnTo>
                    <a:pt x="99" y="150"/>
                  </a:lnTo>
                  <a:lnTo>
                    <a:pt x="91" y="152"/>
                  </a:lnTo>
                  <a:lnTo>
                    <a:pt x="84" y="153"/>
                  </a:lnTo>
                  <a:lnTo>
                    <a:pt x="76" y="153"/>
                  </a:lnTo>
                  <a:lnTo>
                    <a:pt x="76" y="153"/>
                  </a:lnTo>
                  <a:lnTo>
                    <a:pt x="68" y="153"/>
                  </a:lnTo>
                  <a:lnTo>
                    <a:pt x="60" y="152"/>
                  </a:lnTo>
                  <a:lnTo>
                    <a:pt x="53" y="150"/>
                  </a:lnTo>
                  <a:lnTo>
                    <a:pt x="46" y="148"/>
                  </a:lnTo>
                  <a:lnTo>
                    <a:pt x="40" y="144"/>
                  </a:lnTo>
                  <a:lnTo>
                    <a:pt x="33" y="141"/>
                  </a:lnTo>
                  <a:lnTo>
                    <a:pt x="27" y="136"/>
                  </a:lnTo>
                  <a:lnTo>
                    <a:pt x="21" y="130"/>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3"/>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20" y="13"/>
                  </a:lnTo>
                  <a:lnTo>
                    <a:pt x="125" y="17"/>
                  </a:lnTo>
                  <a:lnTo>
                    <a:pt x="130" y="22"/>
                  </a:lnTo>
                  <a:lnTo>
                    <a:pt x="136" y="27"/>
                  </a:lnTo>
                  <a:lnTo>
                    <a:pt x="140" y="33"/>
                  </a:lnTo>
                  <a:lnTo>
                    <a:pt x="144" y="40"/>
                  </a:lnTo>
                  <a:lnTo>
                    <a:pt x="147" y="47"/>
                  </a:lnTo>
                  <a:lnTo>
                    <a:pt x="149"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6" name="Freeform 2329">
              <a:extLst>
                <a:ext uri="{FF2B5EF4-FFF2-40B4-BE49-F238E27FC236}">
                  <a16:creationId xmlns:a16="http://schemas.microsoft.com/office/drawing/2014/main" id="{8D9E1ED7-10C5-471C-964B-642311703467}"/>
                </a:ext>
              </a:extLst>
            </p:cNvPr>
            <p:cNvSpPr>
              <a:spLocks/>
            </p:cNvSpPr>
            <p:nvPr/>
          </p:nvSpPr>
          <p:spPr bwMode="auto">
            <a:xfrm>
              <a:off x="3703638" y="4852988"/>
              <a:ext cx="47625" cy="49213"/>
            </a:xfrm>
            <a:custGeom>
              <a:avLst/>
              <a:gdLst>
                <a:gd name="T0" fmla="*/ 153 w 153"/>
                <a:gd name="T1" fmla="*/ 78 h 154"/>
                <a:gd name="T2" fmla="*/ 152 w 153"/>
                <a:gd name="T3" fmla="*/ 92 h 154"/>
                <a:gd name="T4" fmla="*/ 148 w 153"/>
                <a:gd name="T5" fmla="*/ 107 h 154"/>
                <a:gd name="T6" fmla="*/ 141 w 153"/>
                <a:gd name="T7" fmla="*/ 120 h 154"/>
                <a:gd name="T8" fmla="*/ 132 w 153"/>
                <a:gd name="T9" fmla="*/ 131 h 154"/>
                <a:gd name="T10" fmla="*/ 120 w 153"/>
                <a:gd name="T11" fmla="*/ 141 h 154"/>
                <a:gd name="T12" fmla="*/ 107 w 153"/>
                <a:gd name="T13" fmla="*/ 147 h 154"/>
                <a:gd name="T14" fmla="*/ 93 w 153"/>
                <a:gd name="T15" fmla="*/ 152 h 154"/>
                <a:gd name="T16" fmla="*/ 77 w 153"/>
                <a:gd name="T17" fmla="*/ 154 h 154"/>
                <a:gd name="T18" fmla="*/ 69 w 153"/>
                <a:gd name="T19" fmla="*/ 153 h 154"/>
                <a:gd name="T20" fmla="*/ 54 w 153"/>
                <a:gd name="T21" fmla="*/ 151 h 154"/>
                <a:gd name="T22" fmla="*/ 40 w 153"/>
                <a:gd name="T23" fmla="*/ 145 h 154"/>
                <a:gd name="T24" fmla="*/ 28 w 153"/>
                <a:gd name="T25" fmla="*/ 136 h 154"/>
                <a:gd name="T26" fmla="*/ 17 w 153"/>
                <a:gd name="T27" fmla="*/ 126 h 154"/>
                <a:gd name="T28" fmla="*/ 9 w 153"/>
                <a:gd name="T29" fmla="*/ 114 h 154"/>
                <a:gd name="T30" fmla="*/ 4 w 153"/>
                <a:gd name="T31" fmla="*/ 101 h 154"/>
                <a:gd name="T32" fmla="*/ 0 w 153"/>
                <a:gd name="T33" fmla="*/ 84 h 154"/>
                <a:gd name="T34" fmla="*/ 0 w 153"/>
                <a:gd name="T35" fmla="*/ 78 h 154"/>
                <a:gd name="T36" fmla="*/ 1 w 153"/>
                <a:gd name="T37" fmla="*/ 62 h 154"/>
                <a:gd name="T38" fmla="*/ 6 w 153"/>
                <a:gd name="T39" fmla="*/ 47 h 154"/>
                <a:gd name="T40" fmla="*/ 13 w 153"/>
                <a:gd name="T41" fmla="*/ 34 h 154"/>
                <a:gd name="T42" fmla="*/ 22 w 153"/>
                <a:gd name="T43" fmla="*/ 23 h 154"/>
                <a:gd name="T44" fmla="*/ 33 w 153"/>
                <a:gd name="T45" fmla="*/ 14 h 154"/>
                <a:gd name="T46" fmla="*/ 47 w 153"/>
                <a:gd name="T47" fmla="*/ 7 h 154"/>
                <a:gd name="T48" fmla="*/ 61 w 153"/>
                <a:gd name="T49" fmla="*/ 2 h 154"/>
                <a:gd name="T50" fmla="*/ 77 w 153"/>
                <a:gd name="T51" fmla="*/ 0 h 154"/>
                <a:gd name="T52" fmla="*/ 85 w 153"/>
                <a:gd name="T53" fmla="*/ 1 h 154"/>
                <a:gd name="T54" fmla="*/ 100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4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4"/>
                  </a:lnTo>
                  <a:lnTo>
                    <a:pt x="152" y="92"/>
                  </a:lnTo>
                  <a:lnTo>
                    <a:pt x="150" y="101"/>
                  </a:lnTo>
                  <a:lnTo>
                    <a:pt x="148" y="107"/>
                  </a:lnTo>
                  <a:lnTo>
                    <a:pt x="144" y="114"/>
                  </a:lnTo>
                  <a:lnTo>
                    <a:pt x="141" y="120"/>
                  </a:lnTo>
                  <a:lnTo>
                    <a:pt x="136" y="126"/>
                  </a:lnTo>
                  <a:lnTo>
                    <a:pt x="132" y="131"/>
                  </a:lnTo>
                  <a:lnTo>
                    <a:pt x="126" y="136"/>
                  </a:lnTo>
                  <a:lnTo>
                    <a:pt x="120" y="141"/>
                  </a:lnTo>
                  <a:lnTo>
                    <a:pt x="113" y="145"/>
                  </a:lnTo>
                  <a:lnTo>
                    <a:pt x="107" y="147"/>
                  </a:lnTo>
                  <a:lnTo>
                    <a:pt x="100" y="151"/>
                  </a:lnTo>
                  <a:lnTo>
                    <a:pt x="93" y="152"/>
                  </a:lnTo>
                  <a:lnTo>
                    <a:pt x="85" y="153"/>
                  </a:lnTo>
                  <a:lnTo>
                    <a:pt x="77" y="154"/>
                  </a:lnTo>
                  <a:lnTo>
                    <a:pt x="77" y="154"/>
                  </a:lnTo>
                  <a:lnTo>
                    <a:pt x="69" y="153"/>
                  </a:lnTo>
                  <a:lnTo>
                    <a:pt x="61" y="152"/>
                  </a:lnTo>
                  <a:lnTo>
                    <a:pt x="54" y="151"/>
                  </a:lnTo>
                  <a:lnTo>
                    <a:pt x="47" y="147"/>
                  </a:lnTo>
                  <a:lnTo>
                    <a:pt x="40" y="145"/>
                  </a:lnTo>
                  <a:lnTo>
                    <a:pt x="33" y="141"/>
                  </a:lnTo>
                  <a:lnTo>
                    <a:pt x="28" y="136"/>
                  </a:lnTo>
                  <a:lnTo>
                    <a:pt x="22" y="131"/>
                  </a:lnTo>
                  <a:lnTo>
                    <a:pt x="17" y="126"/>
                  </a:lnTo>
                  <a:lnTo>
                    <a:pt x="13" y="120"/>
                  </a:lnTo>
                  <a:lnTo>
                    <a:pt x="9" y="114"/>
                  </a:lnTo>
                  <a:lnTo>
                    <a:pt x="6" y="107"/>
                  </a:lnTo>
                  <a:lnTo>
                    <a:pt x="4" y="101"/>
                  </a:lnTo>
                  <a:lnTo>
                    <a:pt x="1" y="92"/>
                  </a:lnTo>
                  <a:lnTo>
                    <a:pt x="0" y="84"/>
                  </a:lnTo>
                  <a:lnTo>
                    <a:pt x="0" y="78"/>
                  </a:lnTo>
                  <a:lnTo>
                    <a:pt x="0" y="78"/>
                  </a:lnTo>
                  <a:lnTo>
                    <a:pt x="0" y="70"/>
                  </a:lnTo>
                  <a:lnTo>
                    <a:pt x="1" y="62"/>
                  </a:lnTo>
                  <a:lnTo>
                    <a:pt x="4" y="54"/>
                  </a:lnTo>
                  <a:lnTo>
                    <a:pt x="6" y="47"/>
                  </a:lnTo>
                  <a:lnTo>
                    <a:pt x="9" y="40"/>
                  </a:lnTo>
                  <a:lnTo>
                    <a:pt x="13" y="34"/>
                  </a:lnTo>
                  <a:lnTo>
                    <a:pt x="17" y="28"/>
                  </a:lnTo>
                  <a:lnTo>
                    <a:pt x="22" y="23"/>
                  </a:lnTo>
                  <a:lnTo>
                    <a:pt x="28" y="18"/>
                  </a:lnTo>
                  <a:lnTo>
                    <a:pt x="33" y="14"/>
                  </a:lnTo>
                  <a:lnTo>
                    <a:pt x="40" y="9"/>
                  </a:lnTo>
                  <a:lnTo>
                    <a:pt x="47" y="7"/>
                  </a:lnTo>
                  <a:lnTo>
                    <a:pt x="54" y="3"/>
                  </a:lnTo>
                  <a:lnTo>
                    <a:pt x="61" y="2"/>
                  </a:lnTo>
                  <a:lnTo>
                    <a:pt x="69" y="1"/>
                  </a:lnTo>
                  <a:lnTo>
                    <a:pt x="77" y="0"/>
                  </a:lnTo>
                  <a:lnTo>
                    <a:pt x="77" y="0"/>
                  </a:lnTo>
                  <a:lnTo>
                    <a:pt x="85" y="1"/>
                  </a:lnTo>
                  <a:lnTo>
                    <a:pt x="93" y="2"/>
                  </a:lnTo>
                  <a:lnTo>
                    <a:pt x="100" y="3"/>
                  </a:lnTo>
                  <a:lnTo>
                    <a:pt x="107" y="7"/>
                  </a:lnTo>
                  <a:lnTo>
                    <a:pt x="113" y="9"/>
                  </a:lnTo>
                  <a:lnTo>
                    <a:pt x="120" y="14"/>
                  </a:lnTo>
                  <a:lnTo>
                    <a:pt x="126" y="18"/>
                  </a:lnTo>
                  <a:lnTo>
                    <a:pt x="132" y="23"/>
                  </a:lnTo>
                  <a:lnTo>
                    <a:pt x="136" y="28"/>
                  </a:lnTo>
                  <a:lnTo>
                    <a:pt x="141" y="34"/>
                  </a:lnTo>
                  <a:lnTo>
                    <a:pt x="144" y="40"/>
                  </a:lnTo>
                  <a:lnTo>
                    <a:pt x="148"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7" name="Freeform 2330">
              <a:extLst>
                <a:ext uri="{FF2B5EF4-FFF2-40B4-BE49-F238E27FC236}">
                  <a16:creationId xmlns:a16="http://schemas.microsoft.com/office/drawing/2014/main" id="{63411917-6374-444C-9ADA-CD1FFEBC3768}"/>
                </a:ext>
              </a:extLst>
            </p:cNvPr>
            <p:cNvSpPr>
              <a:spLocks/>
            </p:cNvSpPr>
            <p:nvPr/>
          </p:nvSpPr>
          <p:spPr bwMode="auto">
            <a:xfrm>
              <a:off x="3703638" y="4922838"/>
              <a:ext cx="47625" cy="49213"/>
            </a:xfrm>
            <a:custGeom>
              <a:avLst/>
              <a:gdLst>
                <a:gd name="T0" fmla="*/ 153 w 153"/>
                <a:gd name="T1" fmla="*/ 77 h 153"/>
                <a:gd name="T2" fmla="*/ 152 w 153"/>
                <a:gd name="T3" fmla="*/ 93 h 153"/>
                <a:gd name="T4" fmla="*/ 148 w 153"/>
                <a:gd name="T5" fmla="*/ 106 h 153"/>
                <a:gd name="T6" fmla="*/ 141 w 153"/>
                <a:gd name="T7" fmla="*/ 120 h 153"/>
                <a:gd name="T8" fmla="*/ 132 w 153"/>
                <a:gd name="T9" fmla="*/ 130 h 153"/>
                <a:gd name="T10" fmla="*/ 120 w 153"/>
                <a:gd name="T11" fmla="*/ 141 h 153"/>
                <a:gd name="T12" fmla="*/ 107 w 153"/>
                <a:gd name="T13" fmla="*/ 148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4 w 153"/>
                <a:gd name="T31" fmla="*/ 99 h 153"/>
                <a:gd name="T32" fmla="*/ 0 w 153"/>
                <a:gd name="T33" fmla="*/ 85 h 153"/>
                <a:gd name="T34" fmla="*/ 0 w 153"/>
                <a:gd name="T35" fmla="*/ 77 h 153"/>
                <a:gd name="T36" fmla="*/ 1 w 153"/>
                <a:gd name="T37" fmla="*/ 61 h 153"/>
                <a:gd name="T38" fmla="*/ 6 w 153"/>
                <a:gd name="T39" fmla="*/ 47 h 153"/>
                <a:gd name="T40" fmla="*/ 13 w 153"/>
                <a:gd name="T41" fmla="*/ 33 h 153"/>
                <a:gd name="T42" fmla="*/ 22 w 153"/>
                <a:gd name="T43" fmla="*/ 22 h 153"/>
                <a:gd name="T44" fmla="*/ 33 w 153"/>
                <a:gd name="T45" fmla="*/ 13 h 153"/>
                <a:gd name="T46" fmla="*/ 47 w 153"/>
                <a:gd name="T47" fmla="*/ 6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8" y="106"/>
                  </a:lnTo>
                  <a:lnTo>
                    <a:pt x="144" y="113"/>
                  </a:lnTo>
                  <a:lnTo>
                    <a:pt x="141" y="120"/>
                  </a:lnTo>
                  <a:lnTo>
                    <a:pt x="136" y="126"/>
                  </a:lnTo>
                  <a:lnTo>
                    <a:pt x="132" y="130"/>
                  </a:lnTo>
                  <a:lnTo>
                    <a:pt x="126" y="136"/>
                  </a:lnTo>
                  <a:lnTo>
                    <a:pt x="120" y="141"/>
                  </a:lnTo>
                  <a:lnTo>
                    <a:pt x="113"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8" y="136"/>
                  </a:lnTo>
                  <a:lnTo>
                    <a:pt x="22" y="130"/>
                  </a:lnTo>
                  <a:lnTo>
                    <a:pt x="17"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3"/>
                  </a:lnTo>
                  <a:lnTo>
                    <a:pt x="40" y="9"/>
                  </a:lnTo>
                  <a:lnTo>
                    <a:pt x="47" y="6"/>
                  </a:lnTo>
                  <a:lnTo>
                    <a:pt x="54" y="3"/>
                  </a:lnTo>
                  <a:lnTo>
                    <a:pt x="61" y="1"/>
                  </a:lnTo>
                  <a:lnTo>
                    <a:pt x="69" y="0"/>
                  </a:lnTo>
                  <a:lnTo>
                    <a:pt x="77" y="0"/>
                  </a:lnTo>
                  <a:lnTo>
                    <a:pt x="77" y="0"/>
                  </a:lnTo>
                  <a:lnTo>
                    <a:pt x="85" y="0"/>
                  </a:lnTo>
                  <a:lnTo>
                    <a:pt x="93" y="1"/>
                  </a:lnTo>
                  <a:lnTo>
                    <a:pt x="100" y="3"/>
                  </a:lnTo>
                  <a:lnTo>
                    <a:pt x="107" y="6"/>
                  </a:lnTo>
                  <a:lnTo>
                    <a:pt x="113" y="9"/>
                  </a:lnTo>
                  <a:lnTo>
                    <a:pt x="120" y="13"/>
                  </a:lnTo>
                  <a:lnTo>
                    <a:pt x="126" y="17"/>
                  </a:lnTo>
                  <a:lnTo>
                    <a:pt x="132" y="22"/>
                  </a:lnTo>
                  <a:lnTo>
                    <a:pt x="136" y="27"/>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8" name="Freeform 2331">
              <a:extLst>
                <a:ext uri="{FF2B5EF4-FFF2-40B4-BE49-F238E27FC236}">
                  <a16:creationId xmlns:a16="http://schemas.microsoft.com/office/drawing/2014/main" id="{477382DC-0738-4C86-967E-F517F5ED2FE5}"/>
                </a:ext>
              </a:extLst>
            </p:cNvPr>
            <p:cNvSpPr>
              <a:spLocks/>
            </p:cNvSpPr>
            <p:nvPr/>
          </p:nvSpPr>
          <p:spPr bwMode="auto">
            <a:xfrm>
              <a:off x="3424238" y="4994276"/>
              <a:ext cx="47625" cy="49213"/>
            </a:xfrm>
            <a:custGeom>
              <a:avLst/>
              <a:gdLst>
                <a:gd name="T0" fmla="*/ 154 w 154"/>
                <a:gd name="T1" fmla="*/ 77 h 154"/>
                <a:gd name="T2" fmla="*/ 153 w 154"/>
                <a:gd name="T3" fmla="*/ 93 h 154"/>
                <a:gd name="T4" fmla="*/ 149 w 154"/>
                <a:gd name="T5" fmla="*/ 107 h 154"/>
                <a:gd name="T6" fmla="*/ 142 w 154"/>
                <a:gd name="T7" fmla="*/ 120 h 154"/>
                <a:gd name="T8" fmla="*/ 132 w 154"/>
                <a:gd name="T9" fmla="*/ 132 h 154"/>
                <a:gd name="T10" fmla="*/ 120 w 154"/>
                <a:gd name="T11" fmla="*/ 141 h 154"/>
                <a:gd name="T12" fmla="*/ 108 w 154"/>
                <a:gd name="T13" fmla="*/ 148 h 154"/>
                <a:gd name="T14" fmla="*/ 93 w 154"/>
                <a:gd name="T15" fmla="*/ 152 h 154"/>
                <a:gd name="T16" fmla="*/ 78 w 154"/>
                <a:gd name="T17" fmla="*/ 154 h 154"/>
                <a:gd name="T18" fmla="*/ 70 w 154"/>
                <a:gd name="T19" fmla="*/ 153 h 154"/>
                <a:gd name="T20" fmla="*/ 55 w 154"/>
                <a:gd name="T21" fmla="*/ 151 h 154"/>
                <a:gd name="T22" fmla="*/ 41 w 154"/>
                <a:gd name="T23" fmla="*/ 144 h 154"/>
                <a:gd name="T24" fmla="*/ 29 w 154"/>
                <a:gd name="T25" fmla="*/ 136 h 154"/>
                <a:gd name="T26" fmla="*/ 18 w 154"/>
                <a:gd name="T27" fmla="*/ 126 h 154"/>
                <a:gd name="T28" fmla="*/ 9 w 154"/>
                <a:gd name="T29" fmla="*/ 113 h 154"/>
                <a:gd name="T30" fmla="*/ 3 w 154"/>
                <a:gd name="T31" fmla="*/ 99 h 154"/>
                <a:gd name="T32" fmla="*/ 1 w 154"/>
                <a:gd name="T33" fmla="*/ 85 h 154"/>
                <a:gd name="T34" fmla="*/ 0 w 154"/>
                <a:gd name="T35" fmla="*/ 77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7 w 154"/>
                <a:gd name="T47" fmla="*/ 6 h 154"/>
                <a:gd name="T48" fmla="*/ 62 w 154"/>
                <a:gd name="T49" fmla="*/ 2 h 154"/>
                <a:gd name="T50" fmla="*/ 78 w 154"/>
                <a:gd name="T51" fmla="*/ 0 h 154"/>
                <a:gd name="T52" fmla="*/ 86 w 154"/>
                <a:gd name="T53" fmla="*/ 0 h 154"/>
                <a:gd name="T54" fmla="*/ 101 w 154"/>
                <a:gd name="T55" fmla="*/ 3 h 154"/>
                <a:gd name="T56" fmla="*/ 114 w 154"/>
                <a:gd name="T57" fmla="*/ 9 h 154"/>
                <a:gd name="T58" fmla="*/ 127 w 154"/>
                <a:gd name="T59" fmla="*/ 17 h 154"/>
                <a:gd name="T60" fmla="*/ 137 w 154"/>
                <a:gd name="T61" fmla="*/ 29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99"/>
                  </a:lnTo>
                  <a:lnTo>
                    <a:pt x="149" y="107"/>
                  </a:lnTo>
                  <a:lnTo>
                    <a:pt x="145" y="113"/>
                  </a:lnTo>
                  <a:lnTo>
                    <a:pt x="142" y="120"/>
                  </a:lnTo>
                  <a:lnTo>
                    <a:pt x="137" y="126"/>
                  </a:lnTo>
                  <a:lnTo>
                    <a:pt x="132" y="132"/>
                  </a:lnTo>
                  <a:lnTo>
                    <a:pt x="127" y="136"/>
                  </a:lnTo>
                  <a:lnTo>
                    <a:pt x="120" y="141"/>
                  </a:lnTo>
                  <a:lnTo>
                    <a:pt x="114" y="144"/>
                  </a:lnTo>
                  <a:lnTo>
                    <a:pt x="108" y="148"/>
                  </a:lnTo>
                  <a:lnTo>
                    <a:pt x="101" y="151"/>
                  </a:lnTo>
                  <a:lnTo>
                    <a:pt x="93" y="152"/>
                  </a:lnTo>
                  <a:lnTo>
                    <a:pt x="86" y="153"/>
                  </a:lnTo>
                  <a:lnTo>
                    <a:pt x="78" y="154"/>
                  </a:lnTo>
                  <a:lnTo>
                    <a:pt x="78" y="154"/>
                  </a:lnTo>
                  <a:lnTo>
                    <a:pt x="70" y="153"/>
                  </a:lnTo>
                  <a:lnTo>
                    <a:pt x="62" y="152"/>
                  </a:lnTo>
                  <a:lnTo>
                    <a:pt x="55" y="151"/>
                  </a:lnTo>
                  <a:lnTo>
                    <a:pt x="47" y="148"/>
                  </a:lnTo>
                  <a:lnTo>
                    <a:pt x="41" y="144"/>
                  </a:lnTo>
                  <a:lnTo>
                    <a:pt x="34" y="141"/>
                  </a:lnTo>
                  <a:lnTo>
                    <a:pt x="29" y="136"/>
                  </a:lnTo>
                  <a:lnTo>
                    <a:pt x="23" y="132"/>
                  </a:lnTo>
                  <a:lnTo>
                    <a:pt x="18" y="126"/>
                  </a:lnTo>
                  <a:lnTo>
                    <a:pt x="14" y="120"/>
                  </a:lnTo>
                  <a:lnTo>
                    <a:pt x="9" y="113"/>
                  </a:lnTo>
                  <a:lnTo>
                    <a:pt x="7" y="107"/>
                  </a:lnTo>
                  <a:lnTo>
                    <a:pt x="3" y="99"/>
                  </a:lnTo>
                  <a:lnTo>
                    <a:pt x="2" y="93"/>
                  </a:lnTo>
                  <a:lnTo>
                    <a:pt x="1" y="85"/>
                  </a:lnTo>
                  <a:lnTo>
                    <a:pt x="0" y="77"/>
                  </a:lnTo>
                  <a:lnTo>
                    <a:pt x="0" y="77"/>
                  </a:lnTo>
                  <a:lnTo>
                    <a:pt x="1" y="69"/>
                  </a:lnTo>
                  <a:lnTo>
                    <a:pt x="2" y="62"/>
                  </a:lnTo>
                  <a:lnTo>
                    <a:pt x="3" y="54"/>
                  </a:lnTo>
                  <a:lnTo>
                    <a:pt x="7" y="47"/>
                  </a:lnTo>
                  <a:lnTo>
                    <a:pt x="9" y="40"/>
                  </a:lnTo>
                  <a:lnTo>
                    <a:pt x="14" y="34"/>
                  </a:lnTo>
                  <a:lnTo>
                    <a:pt x="18" y="29"/>
                  </a:lnTo>
                  <a:lnTo>
                    <a:pt x="23" y="23"/>
                  </a:lnTo>
                  <a:lnTo>
                    <a:pt x="29" y="17"/>
                  </a:lnTo>
                  <a:lnTo>
                    <a:pt x="34" y="14"/>
                  </a:lnTo>
                  <a:lnTo>
                    <a:pt x="41" y="9"/>
                  </a:lnTo>
                  <a:lnTo>
                    <a:pt x="47" y="6"/>
                  </a:lnTo>
                  <a:lnTo>
                    <a:pt x="55" y="3"/>
                  </a:lnTo>
                  <a:lnTo>
                    <a:pt x="62" y="2"/>
                  </a:lnTo>
                  <a:lnTo>
                    <a:pt x="70" y="0"/>
                  </a:lnTo>
                  <a:lnTo>
                    <a:pt x="78" y="0"/>
                  </a:lnTo>
                  <a:lnTo>
                    <a:pt x="78" y="0"/>
                  </a:lnTo>
                  <a:lnTo>
                    <a:pt x="86" y="0"/>
                  </a:lnTo>
                  <a:lnTo>
                    <a:pt x="93" y="2"/>
                  </a:lnTo>
                  <a:lnTo>
                    <a:pt x="101" y="3"/>
                  </a:lnTo>
                  <a:lnTo>
                    <a:pt x="108" y="6"/>
                  </a:lnTo>
                  <a:lnTo>
                    <a:pt x="114" y="9"/>
                  </a:lnTo>
                  <a:lnTo>
                    <a:pt x="120" y="14"/>
                  </a:lnTo>
                  <a:lnTo>
                    <a:pt x="127" y="17"/>
                  </a:lnTo>
                  <a:lnTo>
                    <a:pt x="132" y="23"/>
                  </a:lnTo>
                  <a:lnTo>
                    <a:pt x="137" y="29"/>
                  </a:lnTo>
                  <a:lnTo>
                    <a:pt x="142" y="34"/>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9" name="Freeform 2332">
              <a:extLst>
                <a:ext uri="{FF2B5EF4-FFF2-40B4-BE49-F238E27FC236}">
                  <a16:creationId xmlns:a16="http://schemas.microsoft.com/office/drawing/2014/main" id="{C869AB52-F83B-435D-9726-4678B0663B47}"/>
                </a:ext>
              </a:extLst>
            </p:cNvPr>
            <p:cNvSpPr>
              <a:spLocks/>
            </p:cNvSpPr>
            <p:nvPr/>
          </p:nvSpPr>
          <p:spPr bwMode="auto">
            <a:xfrm>
              <a:off x="3424238" y="5064126"/>
              <a:ext cx="47625" cy="49213"/>
            </a:xfrm>
            <a:custGeom>
              <a:avLst/>
              <a:gdLst>
                <a:gd name="T0" fmla="*/ 154 w 154"/>
                <a:gd name="T1" fmla="*/ 78 h 154"/>
                <a:gd name="T2" fmla="*/ 153 w 154"/>
                <a:gd name="T3" fmla="*/ 93 h 154"/>
                <a:gd name="T4" fmla="*/ 149 w 154"/>
                <a:gd name="T5" fmla="*/ 107 h 154"/>
                <a:gd name="T6" fmla="*/ 142 w 154"/>
                <a:gd name="T7" fmla="*/ 120 h 154"/>
                <a:gd name="T8" fmla="*/ 132 w 154"/>
                <a:gd name="T9" fmla="*/ 131 h 154"/>
                <a:gd name="T10" fmla="*/ 120 w 154"/>
                <a:gd name="T11" fmla="*/ 142 h 154"/>
                <a:gd name="T12" fmla="*/ 108 w 154"/>
                <a:gd name="T13" fmla="*/ 149 h 154"/>
                <a:gd name="T14" fmla="*/ 93 w 154"/>
                <a:gd name="T15" fmla="*/ 153 h 154"/>
                <a:gd name="T16" fmla="*/ 78 w 154"/>
                <a:gd name="T17" fmla="*/ 154 h 154"/>
                <a:gd name="T18" fmla="*/ 70 w 154"/>
                <a:gd name="T19" fmla="*/ 154 h 154"/>
                <a:gd name="T20" fmla="*/ 55 w 154"/>
                <a:gd name="T21" fmla="*/ 151 h 154"/>
                <a:gd name="T22" fmla="*/ 41 w 154"/>
                <a:gd name="T23" fmla="*/ 145 h 154"/>
                <a:gd name="T24" fmla="*/ 29 w 154"/>
                <a:gd name="T25" fmla="*/ 137 h 154"/>
                <a:gd name="T26" fmla="*/ 18 w 154"/>
                <a:gd name="T27" fmla="*/ 127 h 154"/>
                <a:gd name="T28" fmla="*/ 9 w 154"/>
                <a:gd name="T29" fmla="*/ 114 h 154"/>
                <a:gd name="T30" fmla="*/ 3 w 154"/>
                <a:gd name="T31" fmla="*/ 101 h 154"/>
                <a:gd name="T32" fmla="*/ 1 w 154"/>
                <a:gd name="T33" fmla="*/ 86 h 154"/>
                <a:gd name="T34" fmla="*/ 0 w 154"/>
                <a:gd name="T35" fmla="*/ 78 h 154"/>
                <a:gd name="T36" fmla="*/ 2 w 154"/>
                <a:gd name="T37" fmla="*/ 62 h 154"/>
                <a:gd name="T38" fmla="*/ 7 w 154"/>
                <a:gd name="T39" fmla="*/ 48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6 w 154"/>
                <a:gd name="T53" fmla="*/ 1 h 154"/>
                <a:gd name="T54" fmla="*/ 101 w 154"/>
                <a:gd name="T55" fmla="*/ 3 h 154"/>
                <a:gd name="T56" fmla="*/ 114 w 154"/>
                <a:gd name="T57" fmla="*/ 10 h 154"/>
                <a:gd name="T58" fmla="*/ 127 w 154"/>
                <a:gd name="T59" fmla="*/ 18 h 154"/>
                <a:gd name="T60" fmla="*/ 137 w 154"/>
                <a:gd name="T61" fmla="*/ 29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3"/>
                  </a:lnTo>
                  <a:lnTo>
                    <a:pt x="151" y="101"/>
                  </a:lnTo>
                  <a:lnTo>
                    <a:pt x="149" y="107"/>
                  </a:lnTo>
                  <a:lnTo>
                    <a:pt x="145" y="114"/>
                  </a:lnTo>
                  <a:lnTo>
                    <a:pt x="142" y="120"/>
                  </a:lnTo>
                  <a:lnTo>
                    <a:pt x="137" y="127"/>
                  </a:lnTo>
                  <a:lnTo>
                    <a:pt x="132" y="131"/>
                  </a:lnTo>
                  <a:lnTo>
                    <a:pt x="127" y="137"/>
                  </a:lnTo>
                  <a:lnTo>
                    <a:pt x="120" y="142"/>
                  </a:lnTo>
                  <a:lnTo>
                    <a:pt x="114" y="145"/>
                  </a:lnTo>
                  <a:lnTo>
                    <a:pt x="108" y="149"/>
                  </a:lnTo>
                  <a:lnTo>
                    <a:pt x="101" y="151"/>
                  </a:lnTo>
                  <a:lnTo>
                    <a:pt x="93" y="153"/>
                  </a:lnTo>
                  <a:lnTo>
                    <a:pt x="86" y="154"/>
                  </a:lnTo>
                  <a:lnTo>
                    <a:pt x="78" y="154"/>
                  </a:lnTo>
                  <a:lnTo>
                    <a:pt x="78" y="154"/>
                  </a:lnTo>
                  <a:lnTo>
                    <a:pt x="70" y="154"/>
                  </a:lnTo>
                  <a:lnTo>
                    <a:pt x="62" y="153"/>
                  </a:lnTo>
                  <a:lnTo>
                    <a:pt x="55" y="151"/>
                  </a:lnTo>
                  <a:lnTo>
                    <a:pt x="47" y="149"/>
                  </a:lnTo>
                  <a:lnTo>
                    <a:pt x="41" y="145"/>
                  </a:lnTo>
                  <a:lnTo>
                    <a:pt x="34" y="142"/>
                  </a:lnTo>
                  <a:lnTo>
                    <a:pt x="29" y="137"/>
                  </a:lnTo>
                  <a:lnTo>
                    <a:pt x="23" y="131"/>
                  </a:lnTo>
                  <a:lnTo>
                    <a:pt x="18" y="127"/>
                  </a:lnTo>
                  <a:lnTo>
                    <a:pt x="14" y="120"/>
                  </a:lnTo>
                  <a:lnTo>
                    <a:pt x="9" y="114"/>
                  </a:lnTo>
                  <a:lnTo>
                    <a:pt x="7" y="107"/>
                  </a:lnTo>
                  <a:lnTo>
                    <a:pt x="3" y="101"/>
                  </a:lnTo>
                  <a:lnTo>
                    <a:pt x="2" y="93"/>
                  </a:lnTo>
                  <a:lnTo>
                    <a:pt x="1" y="86"/>
                  </a:lnTo>
                  <a:lnTo>
                    <a:pt x="0" y="78"/>
                  </a:lnTo>
                  <a:lnTo>
                    <a:pt x="0" y="78"/>
                  </a:lnTo>
                  <a:lnTo>
                    <a:pt x="1" y="70"/>
                  </a:lnTo>
                  <a:lnTo>
                    <a:pt x="2" y="62"/>
                  </a:lnTo>
                  <a:lnTo>
                    <a:pt x="3" y="55"/>
                  </a:lnTo>
                  <a:lnTo>
                    <a:pt x="7" y="48"/>
                  </a:lnTo>
                  <a:lnTo>
                    <a:pt x="9" y="41"/>
                  </a:lnTo>
                  <a:lnTo>
                    <a:pt x="14" y="34"/>
                  </a:lnTo>
                  <a:lnTo>
                    <a:pt x="18" y="29"/>
                  </a:lnTo>
                  <a:lnTo>
                    <a:pt x="23" y="23"/>
                  </a:lnTo>
                  <a:lnTo>
                    <a:pt x="29" y="18"/>
                  </a:lnTo>
                  <a:lnTo>
                    <a:pt x="34" y="14"/>
                  </a:lnTo>
                  <a:lnTo>
                    <a:pt x="41" y="10"/>
                  </a:lnTo>
                  <a:lnTo>
                    <a:pt x="47" y="7"/>
                  </a:lnTo>
                  <a:lnTo>
                    <a:pt x="55" y="3"/>
                  </a:lnTo>
                  <a:lnTo>
                    <a:pt x="62" y="2"/>
                  </a:lnTo>
                  <a:lnTo>
                    <a:pt x="70" y="1"/>
                  </a:lnTo>
                  <a:lnTo>
                    <a:pt x="78" y="0"/>
                  </a:lnTo>
                  <a:lnTo>
                    <a:pt x="78" y="0"/>
                  </a:lnTo>
                  <a:lnTo>
                    <a:pt x="86" y="1"/>
                  </a:lnTo>
                  <a:lnTo>
                    <a:pt x="93" y="2"/>
                  </a:lnTo>
                  <a:lnTo>
                    <a:pt x="101" y="3"/>
                  </a:lnTo>
                  <a:lnTo>
                    <a:pt x="108" y="7"/>
                  </a:lnTo>
                  <a:lnTo>
                    <a:pt x="114" y="10"/>
                  </a:lnTo>
                  <a:lnTo>
                    <a:pt x="120" y="14"/>
                  </a:lnTo>
                  <a:lnTo>
                    <a:pt x="127" y="18"/>
                  </a:lnTo>
                  <a:lnTo>
                    <a:pt x="132" y="23"/>
                  </a:lnTo>
                  <a:lnTo>
                    <a:pt x="137" y="29"/>
                  </a:lnTo>
                  <a:lnTo>
                    <a:pt x="142" y="34"/>
                  </a:lnTo>
                  <a:lnTo>
                    <a:pt x="145" y="41"/>
                  </a:lnTo>
                  <a:lnTo>
                    <a:pt x="149"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0" name="Freeform 2333">
              <a:extLst>
                <a:ext uri="{FF2B5EF4-FFF2-40B4-BE49-F238E27FC236}">
                  <a16:creationId xmlns:a16="http://schemas.microsoft.com/office/drawing/2014/main" id="{0449CF62-C8E3-45DE-8C0E-F0920FD92B72}"/>
                </a:ext>
              </a:extLst>
            </p:cNvPr>
            <p:cNvSpPr>
              <a:spLocks/>
            </p:cNvSpPr>
            <p:nvPr/>
          </p:nvSpPr>
          <p:spPr bwMode="auto">
            <a:xfrm>
              <a:off x="3492501" y="4994276"/>
              <a:ext cx="49213" cy="49213"/>
            </a:xfrm>
            <a:custGeom>
              <a:avLst/>
              <a:gdLst>
                <a:gd name="T0" fmla="*/ 154 w 154"/>
                <a:gd name="T1" fmla="*/ 77 h 154"/>
                <a:gd name="T2" fmla="*/ 153 w 154"/>
                <a:gd name="T3" fmla="*/ 93 h 154"/>
                <a:gd name="T4" fmla="*/ 148 w 154"/>
                <a:gd name="T5" fmla="*/ 107 h 154"/>
                <a:gd name="T6" fmla="*/ 141 w 154"/>
                <a:gd name="T7" fmla="*/ 120 h 154"/>
                <a:gd name="T8" fmla="*/ 131 w 154"/>
                <a:gd name="T9" fmla="*/ 132 h 154"/>
                <a:gd name="T10" fmla="*/ 120 w 154"/>
                <a:gd name="T11" fmla="*/ 141 h 154"/>
                <a:gd name="T12" fmla="*/ 107 w 154"/>
                <a:gd name="T13" fmla="*/ 148 h 154"/>
                <a:gd name="T14" fmla="*/ 92 w 154"/>
                <a:gd name="T15" fmla="*/ 152 h 154"/>
                <a:gd name="T16" fmla="*/ 77 w 154"/>
                <a:gd name="T17" fmla="*/ 154 h 154"/>
                <a:gd name="T18" fmla="*/ 69 w 154"/>
                <a:gd name="T19" fmla="*/ 153 h 154"/>
                <a:gd name="T20" fmla="*/ 54 w 154"/>
                <a:gd name="T21" fmla="*/ 151 h 154"/>
                <a:gd name="T22" fmla="*/ 41 w 154"/>
                <a:gd name="T23" fmla="*/ 144 h 154"/>
                <a:gd name="T24" fmla="*/ 28 w 154"/>
                <a:gd name="T25" fmla="*/ 136 h 154"/>
                <a:gd name="T26" fmla="*/ 18 w 154"/>
                <a:gd name="T27" fmla="*/ 126 h 154"/>
                <a:gd name="T28" fmla="*/ 10 w 154"/>
                <a:gd name="T29" fmla="*/ 113 h 154"/>
                <a:gd name="T30" fmla="*/ 3 w 154"/>
                <a:gd name="T31" fmla="*/ 99 h 154"/>
                <a:gd name="T32" fmla="*/ 1 w 154"/>
                <a:gd name="T33" fmla="*/ 85 h 154"/>
                <a:gd name="T34" fmla="*/ 0 w 154"/>
                <a:gd name="T35" fmla="*/ 77 h 154"/>
                <a:gd name="T36" fmla="*/ 2 w 154"/>
                <a:gd name="T37" fmla="*/ 62 h 154"/>
                <a:gd name="T38" fmla="*/ 6 w 154"/>
                <a:gd name="T39" fmla="*/ 47 h 154"/>
                <a:gd name="T40" fmla="*/ 13 w 154"/>
                <a:gd name="T41" fmla="*/ 34 h 154"/>
                <a:gd name="T42" fmla="*/ 22 w 154"/>
                <a:gd name="T43" fmla="*/ 23 h 154"/>
                <a:gd name="T44" fmla="*/ 34 w 154"/>
                <a:gd name="T45" fmla="*/ 14 h 154"/>
                <a:gd name="T46" fmla="*/ 48 w 154"/>
                <a:gd name="T47" fmla="*/ 6 h 154"/>
                <a:gd name="T48" fmla="*/ 61 w 154"/>
                <a:gd name="T49" fmla="*/ 2 h 154"/>
                <a:gd name="T50" fmla="*/ 77 w 154"/>
                <a:gd name="T51" fmla="*/ 0 h 154"/>
                <a:gd name="T52" fmla="*/ 85 w 154"/>
                <a:gd name="T53" fmla="*/ 0 h 154"/>
                <a:gd name="T54" fmla="*/ 100 w 154"/>
                <a:gd name="T55" fmla="*/ 3 h 154"/>
                <a:gd name="T56" fmla="*/ 114 w 154"/>
                <a:gd name="T57" fmla="*/ 9 h 154"/>
                <a:gd name="T58" fmla="*/ 127 w 154"/>
                <a:gd name="T59" fmla="*/ 17 h 154"/>
                <a:gd name="T60" fmla="*/ 137 w 154"/>
                <a:gd name="T61" fmla="*/ 29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99"/>
                  </a:lnTo>
                  <a:lnTo>
                    <a:pt x="148" y="107"/>
                  </a:lnTo>
                  <a:lnTo>
                    <a:pt x="145" y="113"/>
                  </a:lnTo>
                  <a:lnTo>
                    <a:pt x="141" y="120"/>
                  </a:lnTo>
                  <a:lnTo>
                    <a:pt x="137" y="126"/>
                  </a:lnTo>
                  <a:lnTo>
                    <a:pt x="131" y="132"/>
                  </a:lnTo>
                  <a:lnTo>
                    <a:pt x="127" y="136"/>
                  </a:lnTo>
                  <a:lnTo>
                    <a:pt x="120" y="141"/>
                  </a:lnTo>
                  <a:lnTo>
                    <a:pt x="114" y="144"/>
                  </a:lnTo>
                  <a:lnTo>
                    <a:pt x="107" y="148"/>
                  </a:lnTo>
                  <a:lnTo>
                    <a:pt x="100" y="151"/>
                  </a:lnTo>
                  <a:lnTo>
                    <a:pt x="92" y="152"/>
                  </a:lnTo>
                  <a:lnTo>
                    <a:pt x="85" y="153"/>
                  </a:lnTo>
                  <a:lnTo>
                    <a:pt x="77" y="154"/>
                  </a:lnTo>
                  <a:lnTo>
                    <a:pt x="77" y="154"/>
                  </a:lnTo>
                  <a:lnTo>
                    <a:pt x="69" y="153"/>
                  </a:lnTo>
                  <a:lnTo>
                    <a:pt x="61" y="152"/>
                  </a:lnTo>
                  <a:lnTo>
                    <a:pt x="54" y="151"/>
                  </a:lnTo>
                  <a:lnTo>
                    <a:pt x="48" y="148"/>
                  </a:lnTo>
                  <a:lnTo>
                    <a:pt x="41" y="144"/>
                  </a:lnTo>
                  <a:lnTo>
                    <a:pt x="34" y="141"/>
                  </a:lnTo>
                  <a:lnTo>
                    <a:pt x="28" y="136"/>
                  </a:lnTo>
                  <a:lnTo>
                    <a:pt x="22" y="132"/>
                  </a:lnTo>
                  <a:lnTo>
                    <a:pt x="18" y="126"/>
                  </a:lnTo>
                  <a:lnTo>
                    <a:pt x="13" y="120"/>
                  </a:lnTo>
                  <a:lnTo>
                    <a:pt x="10" y="113"/>
                  </a:lnTo>
                  <a:lnTo>
                    <a:pt x="6" y="107"/>
                  </a:lnTo>
                  <a:lnTo>
                    <a:pt x="3" y="99"/>
                  </a:lnTo>
                  <a:lnTo>
                    <a:pt x="2" y="93"/>
                  </a:lnTo>
                  <a:lnTo>
                    <a:pt x="1" y="85"/>
                  </a:lnTo>
                  <a:lnTo>
                    <a:pt x="0" y="77"/>
                  </a:lnTo>
                  <a:lnTo>
                    <a:pt x="0" y="77"/>
                  </a:lnTo>
                  <a:lnTo>
                    <a:pt x="1" y="69"/>
                  </a:lnTo>
                  <a:lnTo>
                    <a:pt x="2" y="62"/>
                  </a:lnTo>
                  <a:lnTo>
                    <a:pt x="3" y="54"/>
                  </a:lnTo>
                  <a:lnTo>
                    <a:pt x="6" y="47"/>
                  </a:lnTo>
                  <a:lnTo>
                    <a:pt x="10" y="40"/>
                  </a:lnTo>
                  <a:lnTo>
                    <a:pt x="13" y="34"/>
                  </a:lnTo>
                  <a:lnTo>
                    <a:pt x="18" y="29"/>
                  </a:lnTo>
                  <a:lnTo>
                    <a:pt x="22" y="23"/>
                  </a:lnTo>
                  <a:lnTo>
                    <a:pt x="28" y="17"/>
                  </a:lnTo>
                  <a:lnTo>
                    <a:pt x="34" y="14"/>
                  </a:lnTo>
                  <a:lnTo>
                    <a:pt x="41" y="9"/>
                  </a:lnTo>
                  <a:lnTo>
                    <a:pt x="48" y="6"/>
                  </a:lnTo>
                  <a:lnTo>
                    <a:pt x="54" y="3"/>
                  </a:lnTo>
                  <a:lnTo>
                    <a:pt x="61" y="2"/>
                  </a:lnTo>
                  <a:lnTo>
                    <a:pt x="69" y="0"/>
                  </a:lnTo>
                  <a:lnTo>
                    <a:pt x="77" y="0"/>
                  </a:lnTo>
                  <a:lnTo>
                    <a:pt x="77" y="0"/>
                  </a:lnTo>
                  <a:lnTo>
                    <a:pt x="85" y="0"/>
                  </a:lnTo>
                  <a:lnTo>
                    <a:pt x="92" y="2"/>
                  </a:lnTo>
                  <a:lnTo>
                    <a:pt x="100" y="3"/>
                  </a:lnTo>
                  <a:lnTo>
                    <a:pt x="107" y="6"/>
                  </a:lnTo>
                  <a:lnTo>
                    <a:pt x="114" y="9"/>
                  </a:lnTo>
                  <a:lnTo>
                    <a:pt x="120" y="14"/>
                  </a:lnTo>
                  <a:lnTo>
                    <a:pt x="127" y="17"/>
                  </a:lnTo>
                  <a:lnTo>
                    <a:pt x="131" y="23"/>
                  </a:lnTo>
                  <a:lnTo>
                    <a:pt x="137" y="29"/>
                  </a:lnTo>
                  <a:lnTo>
                    <a:pt x="141" y="34"/>
                  </a:lnTo>
                  <a:lnTo>
                    <a:pt x="145" y="40"/>
                  </a:lnTo>
                  <a:lnTo>
                    <a:pt x="148"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1" name="Freeform 2334">
              <a:extLst>
                <a:ext uri="{FF2B5EF4-FFF2-40B4-BE49-F238E27FC236}">
                  <a16:creationId xmlns:a16="http://schemas.microsoft.com/office/drawing/2014/main" id="{B8C06CD6-56F6-4258-B969-942A047808F1}"/>
                </a:ext>
              </a:extLst>
            </p:cNvPr>
            <p:cNvSpPr>
              <a:spLocks/>
            </p:cNvSpPr>
            <p:nvPr/>
          </p:nvSpPr>
          <p:spPr bwMode="auto">
            <a:xfrm>
              <a:off x="3492501" y="5064126"/>
              <a:ext cx="49213" cy="49213"/>
            </a:xfrm>
            <a:custGeom>
              <a:avLst/>
              <a:gdLst>
                <a:gd name="T0" fmla="*/ 154 w 154"/>
                <a:gd name="T1" fmla="*/ 78 h 154"/>
                <a:gd name="T2" fmla="*/ 153 w 154"/>
                <a:gd name="T3" fmla="*/ 93 h 154"/>
                <a:gd name="T4" fmla="*/ 148 w 154"/>
                <a:gd name="T5" fmla="*/ 107 h 154"/>
                <a:gd name="T6" fmla="*/ 141 w 154"/>
                <a:gd name="T7" fmla="*/ 120 h 154"/>
                <a:gd name="T8" fmla="*/ 131 w 154"/>
                <a:gd name="T9" fmla="*/ 131 h 154"/>
                <a:gd name="T10" fmla="*/ 120 w 154"/>
                <a:gd name="T11" fmla="*/ 142 h 154"/>
                <a:gd name="T12" fmla="*/ 107 w 154"/>
                <a:gd name="T13" fmla="*/ 149 h 154"/>
                <a:gd name="T14" fmla="*/ 92 w 154"/>
                <a:gd name="T15" fmla="*/ 153 h 154"/>
                <a:gd name="T16" fmla="*/ 77 w 154"/>
                <a:gd name="T17" fmla="*/ 154 h 154"/>
                <a:gd name="T18" fmla="*/ 69 w 154"/>
                <a:gd name="T19" fmla="*/ 154 h 154"/>
                <a:gd name="T20" fmla="*/ 54 w 154"/>
                <a:gd name="T21" fmla="*/ 151 h 154"/>
                <a:gd name="T22" fmla="*/ 41 w 154"/>
                <a:gd name="T23" fmla="*/ 145 h 154"/>
                <a:gd name="T24" fmla="*/ 28 w 154"/>
                <a:gd name="T25" fmla="*/ 137 h 154"/>
                <a:gd name="T26" fmla="*/ 18 w 154"/>
                <a:gd name="T27" fmla="*/ 127 h 154"/>
                <a:gd name="T28" fmla="*/ 10 w 154"/>
                <a:gd name="T29" fmla="*/ 114 h 154"/>
                <a:gd name="T30" fmla="*/ 3 w 154"/>
                <a:gd name="T31" fmla="*/ 101 h 154"/>
                <a:gd name="T32" fmla="*/ 1 w 154"/>
                <a:gd name="T33" fmla="*/ 86 h 154"/>
                <a:gd name="T34" fmla="*/ 0 w 154"/>
                <a:gd name="T35" fmla="*/ 78 h 154"/>
                <a:gd name="T36" fmla="*/ 2 w 154"/>
                <a:gd name="T37" fmla="*/ 62 h 154"/>
                <a:gd name="T38" fmla="*/ 6 w 154"/>
                <a:gd name="T39" fmla="*/ 48 h 154"/>
                <a:gd name="T40" fmla="*/ 13 w 154"/>
                <a:gd name="T41" fmla="*/ 34 h 154"/>
                <a:gd name="T42" fmla="*/ 22 w 154"/>
                <a:gd name="T43" fmla="*/ 23 h 154"/>
                <a:gd name="T44" fmla="*/ 34 w 154"/>
                <a:gd name="T45" fmla="*/ 14 h 154"/>
                <a:gd name="T46" fmla="*/ 48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10 h 154"/>
                <a:gd name="T58" fmla="*/ 127 w 154"/>
                <a:gd name="T59" fmla="*/ 18 h 154"/>
                <a:gd name="T60" fmla="*/ 137 w 154"/>
                <a:gd name="T61" fmla="*/ 29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3"/>
                  </a:lnTo>
                  <a:lnTo>
                    <a:pt x="151" y="101"/>
                  </a:lnTo>
                  <a:lnTo>
                    <a:pt x="148" y="107"/>
                  </a:lnTo>
                  <a:lnTo>
                    <a:pt x="145" y="114"/>
                  </a:lnTo>
                  <a:lnTo>
                    <a:pt x="141" y="120"/>
                  </a:lnTo>
                  <a:lnTo>
                    <a:pt x="137" y="127"/>
                  </a:lnTo>
                  <a:lnTo>
                    <a:pt x="131" y="131"/>
                  </a:lnTo>
                  <a:lnTo>
                    <a:pt x="127" y="137"/>
                  </a:lnTo>
                  <a:lnTo>
                    <a:pt x="120" y="142"/>
                  </a:lnTo>
                  <a:lnTo>
                    <a:pt x="114" y="145"/>
                  </a:lnTo>
                  <a:lnTo>
                    <a:pt x="107" y="149"/>
                  </a:lnTo>
                  <a:lnTo>
                    <a:pt x="100" y="151"/>
                  </a:lnTo>
                  <a:lnTo>
                    <a:pt x="92" y="153"/>
                  </a:lnTo>
                  <a:lnTo>
                    <a:pt x="85" y="154"/>
                  </a:lnTo>
                  <a:lnTo>
                    <a:pt x="77" y="154"/>
                  </a:lnTo>
                  <a:lnTo>
                    <a:pt x="77" y="154"/>
                  </a:lnTo>
                  <a:lnTo>
                    <a:pt x="69" y="154"/>
                  </a:lnTo>
                  <a:lnTo>
                    <a:pt x="61" y="153"/>
                  </a:lnTo>
                  <a:lnTo>
                    <a:pt x="54" y="151"/>
                  </a:lnTo>
                  <a:lnTo>
                    <a:pt x="48" y="149"/>
                  </a:lnTo>
                  <a:lnTo>
                    <a:pt x="41" y="145"/>
                  </a:lnTo>
                  <a:lnTo>
                    <a:pt x="34" y="142"/>
                  </a:lnTo>
                  <a:lnTo>
                    <a:pt x="28" y="137"/>
                  </a:lnTo>
                  <a:lnTo>
                    <a:pt x="22" y="131"/>
                  </a:lnTo>
                  <a:lnTo>
                    <a:pt x="18" y="127"/>
                  </a:lnTo>
                  <a:lnTo>
                    <a:pt x="13" y="120"/>
                  </a:lnTo>
                  <a:lnTo>
                    <a:pt x="10" y="114"/>
                  </a:lnTo>
                  <a:lnTo>
                    <a:pt x="6" y="107"/>
                  </a:lnTo>
                  <a:lnTo>
                    <a:pt x="3" y="101"/>
                  </a:lnTo>
                  <a:lnTo>
                    <a:pt x="2" y="93"/>
                  </a:lnTo>
                  <a:lnTo>
                    <a:pt x="1" y="86"/>
                  </a:lnTo>
                  <a:lnTo>
                    <a:pt x="0" y="78"/>
                  </a:lnTo>
                  <a:lnTo>
                    <a:pt x="0" y="78"/>
                  </a:lnTo>
                  <a:lnTo>
                    <a:pt x="1" y="70"/>
                  </a:lnTo>
                  <a:lnTo>
                    <a:pt x="2" y="62"/>
                  </a:lnTo>
                  <a:lnTo>
                    <a:pt x="3" y="55"/>
                  </a:lnTo>
                  <a:lnTo>
                    <a:pt x="6" y="48"/>
                  </a:lnTo>
                  <a:lnTo>
                    <a:pt x="10" y="41"/>
                  </a:lnTo>
                  <a:lnTo>
                    <a:pt x="13" y="34"/>
                  </a:lnTo>
                  <a:lnTo>
                    <a:pt x="18" y="29"/>
                  </a:lnTo>
                  <a:lnTo>
                    <a:pt x="22" y="23"/>
                  </a:lnTo>
                  <a:lnTo>
                    <a:pt x="28" y="18"/>
                  </a:lnTo>
                  <a:lnTo>
                    <a:pt x="34" y="14"/>
                  </a:lnTo>
                  <a:lnTo>
                    <a:pt x="41" y="10"/>
                  </a:lnTo>
                  <a:lnTo>
                    <a:pt x="48" y="7"/>
                  </a:lnTo>
                  <a:lnTo>
                    <a:pt x="54" y="3"/>
                  </a:lnTo>
                  <a:lnTo>
                    <a:pt x="61" y="2"/>
                  </a:lnTo>
                  <a:lnTo>
                    <a:pt x="69" y="1"/>
                  </a:lnTo>
                  <a:lnTo>
                    <a:pt x="77" y="0"/>
                  </a:lnTo>
                  <a:lnTo>
                    <a:pt x="77" y="0"/>
                  </a:lnTo>
                  <a:lnTo>
                    <a:pt x="85" y="1"/>
                  </a:lnTo>
                  <a:lnTo>
                    <a:pt x="92" y="2"/>
                  </a:lnTo>
                  <a:lnTo>
                    <a:pt x="100" y="3"/>
                  </a:lnTo>
                  <a:lnTo>
                    <a:pt x="107" y="7"/>
                  </a:lnTo>
                  <a:lnTo>
                    <a:pt x="114" y="10"/>
                  </a:lnTo>
                  <a:lnTo>
                    <a:pt x="120" y="14"/>
                  </a:lnTo>
                  <a:lnTo>
                    <a:pt x="127" y="18"/>
                  </a:lnTo>
                  <a:lnTo>
                    <a:pt x="131" y="23"/>
                  </a:lnTo>
                  <a:lnTo>
                    <a:pt x="137" y="29"/>
                  </a:lnTo>
                  <a:lnTo>
                    <a:pt x="141" y="34"/>
                  </a:lnTo>
                  <a:lnTo>
                    <a:pt x="145" y="41"/>
                  </a:lnTo>
                  <a:lnTo>
                    <a:pt x="148"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2" name="Freeform 2335">
              <a:extLst>
                <a:ext uri="{FF2B5EF4-FFF2-40B4-BE49-F238E27FC236}">
                  <a16:creationId xmlns:a16="http://schemas.microsoft.com/office/drawing/2014/main" id="{FF66F915-E9D3-48A7-A45B-05439368435C}"/>
                </a:ext>
              </a:extLst>
            </p:cNvPr>
            <p:cNvSpPr>
              <a:spLocks/>
            </p:cNvSpPr>
            <p:nvPr/>
          </p:nvSpPr>
          <p:spPr bwMode="auto">
            <a:xfrm>
              <a:off x="3562351" y="4994276"/>
              <a:ext cx="49213" cy="49213"/>
            </a:xfrm>
            <a:custGeom>
              <a:avLst/>
              <a:gdLst>
                <a:gd name="T0" fmla="*/ 155 w 155"/>
                <a:gd name="T1" fmla="*/ 77 h 154"/>
                <a:gd name="T2" fmla="*/ 154 w 155"/>
                <a:gd name="T3" fmla="*/ 93 h 154"/>
                <a:gd name="T4" fmla="*/ 149 w 155"/>
                <a:gd name="T5" fmla="*/ 107 h 154"/>
                <a:gd name="T6" fmla="*/ 141 w 155"/>
                <a:gd name="T7" fmla="*/ 120 h 154"/>
                <a:gd name="T8" fmla="*/ 132 w 155"/>
                <a:gd name="T9" fmla="*/ 132 h 154"/>
                <a:gd name="T10" fmla="*/ 121 w 155"/>
                <a:gd name="T11" fmla="*/ 141 h 154"/>
                <a:gd name="T12" fmla="*/ 108 w 155"/>
                <a:gd name="T13" fmla="*/ 148 h 154"/>
                <a:gd name="T14" fmla="*/ 93 w 155"/>
                <a:gd name="T15" fmla="*/ 152 h 154"/>
                <a:gd name="T16" fmla="*/ 78 w 155"/>
                <a:gd name="T17" fmla="*/ 154 h 154"/>
                <a:gd name="T18" fmla="*/ 70 w 155"/>
                <a:gd name="T19" fmla="*/ 153 h 154"/>
                <a:gd name="T20" fmla="*/ 55 w 155"/>
                <a:gd name="T21" fmla="*/ 151 h 154"/>
                <a:gd name="T22" fmla="*/ 40 w 155"/>
                <a:gd name="T23" fmla="*/ 144 h 154"/>
                <a:gd name="T24" fmla="*/ 29 w 155"/>
                <a:gd name="T25" fmla="*/ 136 h 154"/>
                <a:gd name="T26" fmla="*/ 19 w 155"/>
                <a:gd name="T27" fmla="*/ 126 h 154"/>
                <a:gd name="T28" fmla="*/ 10 w 155"/>
                <a:gd name="T29" fmla="*/ 113 h 154"/>
                <a:gd name="T30" fmla="*/ 4 w 155"/>
                <a:gd name="T31" fmla="*/ 99 h 154"/>
                <a:gd name="T32" fmla="*/ 2 w 155"/>
                <a:gd name="T33" fmla="*/ 85 h 154"/>
                <a:gd name="T34" fmla="*/ 0 w 155"/>
                <a:gd name="T35" fmla="*/ 77 h 154"/>
                <a:gd name="T36" fmla="*/ 3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6 h 154"/>
                <a:gd name="T48" fmla="*/ 62 w 155"/>
                <a:gd name="T49" fmla="*/ 2 h 154"/>
                <a:gd name="T50" fmla="*/ 78 w 155"/>
                <a:gd name="T51" fmla="*/ 0 h 154"/>
                <a:gd name="T52" fmla="*/ 85 w 155"/>
                <a:gd name="T53" fmla="*/ 0 h 154"/>
                <a:gd name="T54" fmla="*/ 101 w 155"/>
                <a:gd name="T55" fmla="*/ 3 h 154"/>
                <a:gd name="T56" fmla="*/ 115 w 155"/>
                <a:gd name="T57" fmla="*/ 9 h 154"/>
                <a:gd name="T58" fmla="*/ 126 w 155"/>
                <a:gd name="T59" fmla="*/ 17 h 154"/>
                <a:gd name="T60" fmla="*/ 137 w 155"/>
                <a:gd name="T61" fmla="*/ 29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3"/>
                  </a:lnTo>
                  <a:lnTo>
                    <a:pt x="151" y="99"/>
                  </a:lnTo>
                  <a:lnTo>
                    <a:pt x="149" y="107"/>
                  </a:lnTo>
                  <a:lnTo>
                    <a:pt x="146" y="113"/>
                  </a:lnTo>
                  <a:lnTo>
                    <a:pt x="141" y="120"/>
                  </a:lnTo>
                  <a:lnTo>
                    <a:pt x="137" y="126"/>
                  </a:lnTo>
                  <a:lnTo>
                    <a:pt x="132" y="132"/>
                  </a:lnTo>
                  <a:lnTo>
                    <a:pt x="126" y="136"/>
                  </a:lnTo>
                  <a:lnTo>
                    <a:pt x="121" y="141"/>
                  </a:lnTo>
                  <a:lnTo>
                    <a:pt x="115" y="144"/>
                  </a:lnTo>
                  <a:lnTo>
                    <a:pt x="108" y="148"/>
                  </a:lnTo>
                  <a:lnTo>
                    <a:pt x="101" y="151"/>
                  </a:lnTo>
                  <a:lnTo>
                    <a:pt x="93" y="152"/>
                  </a:lnTo>
                  <a:lnTo>
                    <a:pt x="85" y="153"/>
                  </a:lnTo>
                  <a:lnTo>
                    <a:pt x="78" y="154"/>
                  </a:lnTo>
                  <a:lnTo>
                    <a:pt x="78" y="154"/>
                  </a:lnTo>
                  <a:lnTo>
                    <a:pt x="70" y="153"/>
                  </a:lnTo>
                  <a:lnTo>
                    <a:pt x="62" y="152"/>
                  </a:lnTo>
                  <a:lnTo>
                    <a:pt x="55" y="151"/>
                  </a:lnTo>
                  <a:lnTo>
                    <a:pt x="47" y="148"/>
                  </a:lnTo>
                  <a:lnTo>
                    <a:pt x="40" y="144"/>
                  </a:lnTo>
                  <a:lnTo>
                    <a:pt x="35" y="141"/>
                  </a:lnTo>
                  <a:lnTo>
                    <a:pt x="29" y="136"/>
                  </a:lnTo>
                  <a:lnTo>
                    <a:pt x="23" y="132"/>
                  </a:lnTo>
                  <a:lnTo>
                    <a:pt x="19" y="126"/>
                  </a:lnTo>
                  <a:lnTo>
                    <a:pt x="14" y="120"/>
                  </a:lnTo>
                  <a:lnTo>
                    <a:pt x="10" y="113"/>
                  </a:lnTo>
                  <a:lnTo>
                    <a:pt x="6" y="107"/>
                  </a:lnTo>
                  <a:lnTo>
                    <a:pt x="4" y="99"/>
                  </a:lnTo>
                  <a:lnTo>
                    <a:pt x="3" y="93"/>
                  </a:lnTo>
                  <a:lnTo>
                    <a:pt x="2" y="85"/>
                  </a:lnTo>
                  <a:lnTo>
                    <a:pt x="0" y="77"/>
                  </a:lnTo>
                  <a:lnTo>
                    <a:pt x="0" y="77"/>
                  </a:lnTo>
                  <a:lnTo>
                    <a:pt x="2" y="69"/>
                  </a:lnTo>
                  <a:lnTo>
                    <a:pt x="3" y="62"/>
                  </a:lnTo>
                  <a:lnTo>
                    <a:pt x="4" y="54"/>
                  </a:lnTo>
                  <a:lnTo>
                    <a:pt x="6" y="47"/>
                  </a:lnTo>
                  <a:lnTo>
                    <a:pt x="10" y="40"/>
                  </a:lnTo>
                  <a:lnTo>
                    <a:pt x="14" y="34"/>
                  </a:lnTo>
                  <a:lnTo>
                    <a:pt x="19" y="29"/>
                  </a:lnTo>
                  <a:lnTo>
                    <a:pt x="23" y="23"/>
                  </a:lnTo>
                  <a:lnTo>
                    <a:pt x="29" y="17"/>
                  </a:lnTo>
                  <a:lnTo>
                    <a:pt x="35" y="14"/>
                  </a:lnTo>
                  <a:lnTo>
                    <a:pt x="40" y="9"/>
                  </a:lnTo>
                  <a:lnTo>
                    <a:pt x="47" y="6"/>
                  </a:lnTo>
                  <a:lnTo>
                    <a:pt x="55" y="3"/>
                  </a:lnTo>
                  <a:lnTo>
                    <a:pt x="62" y="2"/>
                  </a:lnTo>
                  <a:lnTo>
                    <a:pt x="70" y="0"/>
                  </a:lnTo>
                  <a:lnTo>
                    <a:pt x="78" y="0"/>
                  </a:lnTo>
                  <a:lnTo>
                    <a:pt x="78" y="0"/>
                  </a:lnTo>
                  <a:lnTo>
                    <a:pt x="85" y="0"/>
                  </a:lnTo>
                  <a:lnTo>
                    <a:pt x="93" y="2"/>
                  </a:lnTo>
                  <a:lnTo>
                    <a:pt x="101" y="3"/>
                  </a:lnTo>
                  <a:lnTo>
                    <a:pt x="108" y="6"/>
                  </a:lnTo>
                  <a:lnTo>
                    <a:pt x="115" y="9"/>
                  </a:lnTo>
                  <a:lnTo>
                    <a:pt x="121" y="14"/>
                  </a:lnTo>
                  <a:lnTo>
                    <a:pt x="126" y="17"/>
                  </a:lnTo>
                  <a:lnTo>
                    <a:pt x="132" y="23"/>
                  </a:lnTo>
                  <a:lnTo>
                    <a:pt x="137" y="29"/>
                  </a:lnTo>
                  <a:lnTo>
                    <a:pt x="141" y="34"/>
                  </a:lnTo>
                  <a:lnTo>
                    <a:pt x="146" y="40"/>
                  </a:lnTo>
                  <a:lnTo>
                    <a:pt x="149" y="47"/>
                  </a:lnTo>
                  <a:lnTo>
                    <a:pt x="151"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3" name="Freeform 2336">
              <a:extLst>
                <a:ext uri="{FF2B5EF4-FFF2-40B4-BE49-F238E27FC236}">
                  <a16:creationId xmlns:a16="http://schemas.microsoft.com/office/drawing/2014/main" id="{7391C1F6-D284-45F8-A8A2-DE66436F0550}"/>
                </a:ext>
              </a:extLst>
            </p:cNvPr>
            <p:cNvSpPr>
              <a:spLocks/>
            </p:cNvSpPr>
            <p:nvPr/>
          </p:nvSpPr>
          <p:spPr bwMode="auto">
            <a:xfrm>
              <a:off x="3562351" y="5064126"/>
              <a:ext cx="49213" cy="49213"/>
            </a:xfrm>
            <a:custGeom>
              <a:avLst/>
              <a:gdLst>
                <a:gd name="T0" fmla="*/ 155 w 155"/>
                <a:gd name="T1" fmla="*/ 78 h 154"/>
                <a:gd name="T2" fmla="*/ 154 w 155"/>
                <a:gd name="T3" fmla="*/ 93 h 154"/>
                <a:gd name="T4" fmla="*/ 149 w 155"/>
                <a:gd name="T5" fmla="*/ 107 h 154"/>
                <a:gd name="T6" fmla="*/ 141 w 155"/>
                <a:gd name="T7" fmla="*/ 120 h 154"/>
                <a:gd name="T8" fmla="*/ 132 w 155"/>
                <a:gd name="T9" fmla="*/ 131 h 154"/>
                <a:gd name="T10" fmla="*/ 121 w 155"/>
                <a:gd name="T11" fmla="*/ 142 h 154"/>
                <a:gd name="T12" fmla="*/ 108 w 155"/>
                <a:gd name="T13" fmla="*/ 149 h 154"/>
                <a:gd name="T14" fmla="*/ 93 w 155"/>
                <a:gd name="T15" fmla="*/ 153 h 154"/>
                <a:gd name="T16" fmla="*/ 78 w 155"/>
                <a:gd name="T17" fmla="*/ 154 h 154"/>
                <a:gd name="T18" fmla="*/ 70 w 155"/>
                <a:gd name="T19" fmla="*/ 154 h 154"/>
                <a:gd name="T20" fmla="*/ 55 w 155"/>
                <a:gd name="T21" fmla="*/ 151 h 154"/>
                <a:gd name="T22" fmla="*/ 40 w 155"/>
                <a:gd name="T23" fmla="*/ 145 h 154"/>
                <a:gd name="T24" fmla="*/ 29 w 155"/>
                <a:gd name="T25" fmla="*/ 137 h 154"/>
                <a:gd name="T26" fmla="*/ 19 w 155"/>
                <a:gd name="T27" fmla="*/ 127 h 154"/>
                <a:gd name="T28" fmla="*/ 10 w 155"/>
                <a:gd name="T29" fmla="*/ 114 h 154"/>
                <a:gd name="T30" fmla="*/ 4 w 155"/>
                <a:gd name="T31" fmla="*/ 101 h 154"/>
                <a:gd name="T32" fmla="*/ 2 w 155"/>
                <a:gd name="T33" fmla="*/ 86 h 154"/>
                <a:gd name="T34" fmla="*/ 0 w 155"/>
                <a:gd name="T35" fmla="*/ 78 h 154"/>
                <a:gd name="T36" fmla="*/ 3 w 155"/>
                <a:gd name="T37" fmla="*/ 62 h 154"/>
                <a:gd name="T38" fmla="*/ 6 w 155"/>
                <a:gd name="T39" fmla="*/ 48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8 w 155"/>
                <a:gd name="T51" fmla="*/ 0 h 154"/>
                <a:gd name="T52" fmla="*/ 85 w 155"/>
                <a:gd name="T53" fmla="*/ 1 h 154"/>
                <a:gd name="T54" fmla="*/ 101 w 155"/>
                <a:gd name="T55" fmla="*/ 3 h 154"/>
                <a:gd name="T56" fmla="*/ 115 w 155"/>
                <a:gd name="T57" fmla="*/ 10 h 154"/>
                <a:gd name="T58" fmla="*/ 126 w 155"/>
                <a:gd name="T59" fmla="*/ 18 h 154"/>
                <a:gd name="T60" fmla="*/ 137 w 155"/>
                <a:gd name="T61" fmla="*/ 29 h 154"/>
                <a:gd name="T62" fmla="*/ 146 w 155"/>
                <a:gd name="T63" fmla="*/ 41 h 154"/>
                <a:gd name="T64" fmla="*/ 151 w 155"/>
                <a:gd name="T65" fmla="*/ 55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6"/>
                  </a:lnTo>
                  <a:lnTo>
                    <a:pt x="154" y="93"/>
                  </a:lnTo>
                  <a:lnTo>
                    <a:pt x="151" y="101"/>
                  </a:lnTo>
                  <a:lnTo>
                    <a:pt x="149" y="107"/>
                  </a:lnTo>
                  <a:lnTo>
                    <a:pt x="146" y="114"/>
                  </a:lnTo>
                  <a:lnTo>
                    <a:pt x="141" y="120"/>
                  </a:lnTo>
                  <a:lnTo>
                    <a:pt x="137" y="127"/>
                  </a:lnTo>
                  <a:lnTo>
                    <a:pt x="132" y="131"/>
                  </a:lnTo>
                  <a:lnTo>
                    <a:pt x="126" y="137"/>
                  </a:lnTo>
                  <a:lnTo>
                    <a:pt x="121" y="142"/>
                  </a:lnTo>
                  <a:lnTo>
                    <a:pt x="115"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5" y="142"/>
                  </a:lnTo>
                  <a:lnTo>
                    <a:pt x="29" y="137"/>
                  </a:lnTo>
                  <a:lnTo>
                    <a:pt x="23" y="131"/>
                  </a:lnTo>
                  <a:lnTo>
                    <a:pt x="19" y="127"/>
                  </a:lnTo>
                  <a:lnTo>
                    <a:pt x="14" y="120"/>
                  </a:lnTo>
                  <a:lnTo>
                    <a:pt x="10" y="114"/>
                  </a:lnTo>
                  <a:lnTo>
                    <a:pt x="6" y="107"/>
                  </a:lnTo>
                  <a:lnTo>
                    <a:pt x="4" y="101"/>
                  </a:lnTo>
                  <a:lnTo>
                    <a:pt x="3" y="93"/>
                  </a:lnTo>
                  <a:lnTo>
                    <a:pt x="2" y="86"/>
                  </a:lnTo>
                  <a:lnTo>
                    <a:pt x="0" y="78"/>
                  </a:lnTo>
                  <a:lnTo>
                    <a:pt x="0" y="78"/>
                  </a:lnTo>
                  <a:lnTo>
                    <a:pt x="2" y="70"/>
                  </a:lnTo>
                  <a:lnTo>
                    <a:pt x="3" y="62"/>
                  </a:lnTo>
                  <a:lnTo>
                    <a:pt x="4" y="55"/>
                  </a:lnTo>
                  <a:lnTo>
                    <a:pt x="6" y="48"/>
                  </a:lnTo>
                  <a:lnTo>
                    <a:pt x="10" y="41"/>
                  </a:lnTo>
                  <a:lnTo>
                    <a:pt x="14" y="34"/>
                  </a:lnTo>
                  <a:lnTo>
                    <a:pt x="19" y="29"/>
                  </a:lnTo>
                  <a:lnTo>
                    <a:pt x="23" y="23"/>
                  </a:lnTo>
                  <a:lnTo>
                    <a:pt x="29" y="18"/>
                  </a:lnTo>
                  <a:lnTo>
                    <a:pt x="35" y="14"/>
                  </a:lnTo>
                  <a:lnTo>
                    <a:pt x="40" y="10"/>
                  </a:lnTo>
                  <a:lnTo>
                    <a:pt x="47" y="7"/>
                  </a:lnTo>
                  <a:lnTo>
                    <a:pt x="55" y="3"/>
                  </a:lnTo>
                  <a:lnTo>
                    <a:pt x="62" y="2"/>
                  </a:lnTo>
                  <a:lnTo>
                    <a:pt x="70" y="1"/>
                  </a:lnTo>
                  <a:lnTo>
                    <a:pt x="78" y="0"/>
                  </a:lnTo>
                  <a:lnTo>
                    <a:pt x="78" y="0"/>
                  </a:lnTo>
                  <a:lnTo>
                    <a:pt x="85" y="1"/>
                  </a:lnTo>
                  <a:lnTo>
                    <a:pt x="93" y="2"/>
                  </a:lnTo>
                  <a:lnTo>
                    <a:pt x="101" y="3"/>
                  </a:lnTo>
                  <a:lnTo>
                    <a:pt x="108" y="7"/>
                  </a:lnTo>
                  <a:lnTo>
                    <a:pt x="115" y="10"/>
                  </a:lnTo>
                  <a:lnTo>
                    <a:pt x="121" y="14"/>
                  </a:lnTo>
                  <a:lnTo>
                    <a:pt x="126" y="18"/>
                  </a:lnTo>
                  <a:lnTo>
                    <a:pt x="132" y="23"/>
                  </a:lnTo>
                  <a:lnTo>
                    <a:pt x="137" y="29"/>
                  </a:lnTo>
                  <a:lnTo>
                    <a:pt x="141" y="34"/>
                  </a:lnTo>
                  <a:lnTo>
                    <a:pt x="146" y="41"/>
                  </a:lnTo>
                  <a:lnTo>
                    <a:pt x="149" y="48"/>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4" name="Freeform 2337">
              <a:extLst>
                <a:ext uri="{FF2B5EF4-FFF2-40B4-BE49-F238E27FC236}">
                  <a16:creationId xmlns:a16="http://schemas.microsoft.com/office/drawing/2014/main" id="{B30A6EA0-CF87-49A3-B649-A01A2F9F3052}"/>
                </a:ext>
              </a:extLst>
            </p:cNvPr>
            <p:cNvSpPr>
              <a:spLocks/>
            </p:cNvSpPr>
            <p:nvPr/>
          </p:nvSpPr>
          <p:spPr bwMode="auto">
            <a:xfrm>
              <a:off x="3633788" y="4994276"/>
              <a:ext cx="49213" cy="49213"/>
            </a:xfrm>
            <a:custGeom>
              <a:avLst/>
              <a:gdLst>
                <a:gd name="T0" fmla="*/ 153 w 153"/>
                <a:gd name="T1" fmla="*/ 77 h 154"/>
                <a:gd name="T2" fmla="*/ 152 w 153"/>
                <a:gd name="T3" fmla="*/ 93 h 154"/>
                <a:gd name="T4" fmla="*/ 147 w 153"/>
                <a:gd name="T5" fmla="*/ 107 h 154"/>
                <a:gd name="T6" fmla="*/ 140 w 153"/>
                <a:gd name="T7" fmla="*/ 120 h 154"/>
                <a:gd name="T8" fmla="*/ 130 w 153"/>
                <a:gd name="T9" fmla="*/ 132 h 154"/>
                <a:gd name="T10" fmla="*/ 120 w 153"/>
                <a:gd name="T11" fmla="*/ 141 h 154"/>
                <a:gd name="T12" fmla="*/ 106 w 153"/>
                <a:gd name="T13" fmla="*/ 148 h 154"/>
                <a:gd name="T14" fmla="*/ 91 w 153"/>
                <a:gd name="T15" fmla="*/ 152 h 154"/>
                <a:gd name="T16" fmla="*/ 76 w 153"/>
                <a:gd name="T17" fmla="*/ 154 h 154"/>
                <a:gd name="T18" fmla="*/ 68 w 153"/>
                <a:gd name="T19" fmla="*/ 153 h 154"/>
                <a:gd name="T20" fmla="*/ 53 w 153"/>
                <a:gd name="T21" fmla="*/ 151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6 w 153"/>
                <a:gd name="T47" fmla="*/ 6 h 154"/>
                <a:gd name="T48" fmla="*/ 60 w 153"/>
                <a:gd name="T49" fmla="*/ 2 h 154"/>
                <a:gd name="T50" fmla="*/ 76 w 153"/>
                <a:gd name="T51" fmla="*/ 0 h 154"/>
                <a:gd name="T52" fmla="*/ 84 w 153"/>
                <a:gd name="T53" fmla="*/ 0 h 154"/>
                <a:gd name="T54" fmla="*/ 99 w 153"/>
                <a:gd name="T55" fmla="*/ 3 h 154"/>
                <a:gd name="T56" fmla="*/ 113 w 153"/>
                <a:gd name="T57" fmla="*/ 9 h 154"/>
                <a:gd name="T58" fmla="*/ 125 w 153"/>
                <a:gd name="T59" fmla="*/ 17 h 154"/>
                <a:gd name="T60" fmla="*/ 136 w 153"/>
                <a:gd name="T61" fmla="*/ 29 h 154"/>
                <a:gd name="T62" fmla="*/ 144 w 153"/>
                <a:gd name="T63" fmla="*/ 40 h 154"/>
                <a:gd name="T64" fmla="*/ 149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49" y="99"/>
                  </a:lnTo>
                  <a:lnTo>
                    <a:pt x="147" y="107"/>
                  </a:lnTo>
                  <a:lnTo>
                    <a:pt x="144" y="113"/>
                  </a:lnTo>
                  <a:lnTo>
                    <a:pt x="140" y="120"/>
                  </a:lnTo>
                  <a:lnTo>
                    <a:pt x="136" y="126"/>
                  </a:lnTo>
                  <a:lnTo>
                    <a:pt x="130" y="132"/>
                  </a:lnTo>
                  <a:lnTo>
                    <a:pt x="125" y="136"/>
                  </a:lnTo>
                  <a:lnTo>
                    <a:pt x="120" y="141"/>
                  </a:lnTo>
                  <a:lnTo>
                    <a:pt x="113" y="144"/>
                  </a:lnTo>
                  <a:lnTo>
                    <a:pt x="106" y="148"/>
                  </a:lnTo>
                  <a:lnTo>
                    <a:pt x="99" y="151"/>
                  </a:lnTo>
                  <a:lnTo>
                    <a:pt x="91" y="152"/>
                  </a:lnTo>
                  <a:lnTo>
                    <a:pt x="84" y="153"/>
                  </a:lnTo>
                  <a:lnTo>
                    <a:pt x="76" y="154"/>
                  </a:lnTo>
                  <a:lnTo>
                    <a:pt x="76" y="154"/>
                  </a:lnTo>
                  <a:lnTo>
                    <a:pt x="68" y="153"/>
                  </a:lnTo>
                  <a:lnTo>
                    <a:pt x="60" y="152"/>
                  </a:lnTo>
                  <a:lnTo>
                    <a:pt x="53" y="151"/>
                  </a:lnTo>
                  <a:lnTo>
                    <a:pt x="46" y="148"/>
                  </a:lnTo>
                  <a:lnTo>
                    <a:pt x="40" y="144"/>
                  </a:lnTo>
                  <a:lnTo>
                    <a:pt x="33" y="141"/>
                  </a:lnTo>
                  <a:lnTo>
                    <a:pt x="27" y="136"/>
                  </a:lnTo>
                  <a:lnTo>
                    <a:pt x="21" y="132"/>
                  </a:lnTo>
                  <a:lnTo>
                    <a:pt x="17" y="126"/>
                  </a:lnTo>
                  <a:lnTo>
                    <a:pt x="12" y="120"/>
                  </a:lnTo>
                  <a:lnTo>
                    <a:pt x="9" y="113"/>
                  </a:lnTo>
                  <a:lnTo>
                    <a:pt x="5" y="107"/>
                  </a:lnTo>
                  <a:lnTo>
                    <a:pt x="3" y="99"/>
                  </a:lnTo>
                  <a:lnTo>
                    <a:pt x="1" y="93"/>
                  </a:lnTo>
                  <a:lnTo>
                    <a:pt x="0" y="85"/>
                  </a:lnTo>
                  <a:lnTo>
                    <a:pt x="0" y="77"/>
                  </a:lnTo>
                  <a:lnTo>
                    <a:pt x="0" y="77"/>
                  </a:lnTo>
                  <a:lnTo>
                    <a:pt x="0" y="69"/>
                  </a:lnTo>
                  <a:lnTo>
                    <a:pt x="1" y="62"/>
                  </a:lnTo>
                  <a:lnTo>
                    <a:pt x="3" y="54"/>
                  </a:lnTo>
                  <a:lnTo>
                    <a:pt x="5" y="47"/>
                  </a:lnTo>
                  <a:lnTo>
                    <a:pt x="9" y="40"/>
                  </a:lnTo>
                  <a:lnTo>
                    <a:pt x="12" y="34"/>
                  </a:lnTo>
                  <a:lnTo>
                    <a:pt x="17" y="29"/>
                  </a:lnTo>
                  <a:lnTo>
                    <a:pt x="21" y="23"/>
                  </a:lnTo>
                  <a:lnTo>
                    <a:pt x="27" y="17"/>
                  </a:lnTo>
                  <a:lnTo>
                    <a:pt x="33" y="14"/>
                  </a:lnTo>
                  <a:lnTo>
                    <a:pt x="40" y="9"/>
                  </a:lnTo>
                  <a:lnTo>
                    <a:pt x="46" y="6"/>
                  </a:lnTo>
                  <a:lnTo>
                    <a:pt x="53" y="3"/>
                  </a:lnTo>
                  <a:lnTo>
                    <a:pt x="60" y="2"/>
                  </a:lnTo>
                  <a:lnTo>
                    <a:pt x="68" y="0"/>
                  </a:lnTo>
                  <a:lnTo>
                    <a:pt x="76" y="0"/>
                  </a:lnTo>
                  <a:lnTo>
                    <a:pt x="76" y="0"/>
                  </a:lnTo>
                  <a:lnTo>
                    <a:pt x="84" y="0"/>
                  </a:lnTo>
                  <a:lnTo>
                    <a:pt x="91" y="2"/>
                  </a:lnTo>
                  <a:lnTo>
                    <a:pt x="99" y="3"/>
                  </a:lnTo>
                  <a:lnTo>
                    <a:pt x="106" y="6"/>
                  </a:lnTo>
                  <a:lnTo>
                    <a:pt x="113" y="9"/>
                  </a:lnTo>
                  <a:lnTo>
                    <a:pt x="120" y="14"/>
                  </a:lnTo>
                  <a:lnTo>
                    <a:pt x="125" y="17"/>
                  </a:lnTo>
                  <a:lnTo>
                    <a:pt x="130" y="23"/>
                  </a:lnTo>
                  <a:lnTo>
                    <a:pt x="136" y="29"/>
                  </a:lnTo>
                  <a:lnTo>
                    <a:pt x="140" y="34"/>
                  </a:lnTo>
                  <a:lnTo>
                    <a:pt x="144" y="40"/>
                  </a:lnTo>
                  <a:lnTo>
                    <a:pt x="147" y="47"/>
                  </a:lnTo>
                  <a:lnTo>
                    <a:pt x="149"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5" name="Freeform 2338">
              <a:extLst>
                <a:ext uri="{FF2B5EF4-FFF2-40B4-BE49-F238E27FC236}">
                  <a16:creationId xmlns:a16="http://schemas.microsoft.com/office/drawing/2014/main" id="{8521C7FE-344E-4150-848D-6FD846201C3E}"/>
                </a:ext>
              </a:extLst>
            </p:cNvPr>
            <p:cNvSpPr>
              <a:spLocks/>
            </p:cNvSpPr>
            <p:nvPr/>
          </p:nvSpPr>
          <p:spPr bwMode="auto">
            <a:xfrm>
              <a:off x="3633788" y="5064126"/>
              <a:ext cx="49213" cy="49213"/>
            </a:xfrm>
            <a:custGeom>
              <a:avLst/>
              <a:gdLst>
                <a:gd name="T0" fmla="*/ 153 w 153"/>
                <a:gd name="T1" fmla="*/ 78 h 154"/>
                <a:gd name="T2" fmla="*/ 152 w 153"/>
                <a:gd name="T3" fmla="*/ 93 h 154"/>
                <a:gd name="T4" fmla="*/ 147 w 153"/>
                <a:gd name="T5" fmla="*/ 107 h 154"/>
                <a:gd name="T6" fmla="*/ 140 w 153"/>
                <a:gd name="T7" fmla="*/ 120 h 154"/>
                <a:gd name="T8" fmla="*/ 130 w 153"/>
                <a:gd name="T9" fmla="*/ 131 h 154"/>
                <a:gd name="T10" fmla="*/ 120 w 153"/>
                <a:gd name="T11" fmla="*/ 142 h 154"/>
                <a:gd name="T12" fmla="*/ 106 w 153"/>
                <a:gd name="T13" fmla="*/ 149 h 154"/>
                <a:gd name="T14" fmla="*/ 91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5 w 153"/>
                <a:gd name="T39" fmla="*/ 48 h 154"/>
                <a:gd name="T40" fmla="*/ 12 w 153"/>
                <a:gd name="T41" fmla="*/ 34 h 154"/>
                <a:gd name="T42" fmla="*/ 21 w 153"/>
                <a:gd name="T43" fmla="*/ 23 h 154"/>
                <a:gd name="T44" fmla="*/ 33 w 153"/>
                <a:gd name="T45" fmla="*/ 14 h 154"/>
                <a:gd name="T46" fmla="*/ 46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10 h 154"/>
                <a:gd name="T58" fmla="*/ 125 w 153"/>
                <a:gd name="T59" fmla="*/ 18 h 154"/>
                <a:gd name="T60" fmla="*/ 136 w 153"/>
                <a:gd name="T61" fmla="*/ 29 h 154"/>
                <a:gd name="T62" fmla="*/ 144 w 153"/>
                <a:gd name="T63" fmla="*/ 41 h 154"/>
                <a:gd name="T64" fmla="*/ 149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49" y="101"/>
                  </a:lnTo>
                  <a:lnTo>
                    <a:pt x="147" y="107"/>
                  </a:lnTo>
                  <a:lnTo>
                    <a:pt x="144" y="114"/>
                  </a:lnTo>
                  <a:lnTo>
                    <a:pt x="140" y="120"/>
                  </a:lnTo>
                  <a:lnTo>
                    <a:pt x="136" y="127"/>
                  </a:lnTo>
                  <a:lnTo>
                    <a:pt x="130" y="131"/>
                  </a:lnTo>
                  <a:lnTo>
                    <a:pt x="125" y="137"/>
                  </a:lnTo>
                  <a:lnTo>
                    <a:pt x="120" y="142"/>
                  </a:lnTo>
                  <a:lnTo>
                    <a:pt x="113" y="145"/>
                  </a:lnTo>
                  <a:lnTo>
                    <a:pt x="106" y="149"/>
                  </a:lnTo>
                  <a:lnTo>
                    <a:pt x="99" y="151"/>
                  </a:lnTo>
                  <a:lnTo>
                    <a:pt x="91" y="153"/>
                  </a:lnTo>
                  <a:lnTo>
                    <a:pt x="84" y="154"/>
                  </a:lnTo>
                  <a:lnTo>
                    <a:pt x="76" y="154"/>
                  </a:lnTo>
                  <a:lnTo>
                    <a:pt x="76" y="154"/>
                  </a:lnTo>
                  <a:lnTo>
                    <a:pt x="68" y="154"/>
                  </a:lnTo>
                  <a:lnTo>
                    <a:pt x="60" y="153"/>
                  </a:lnTo>
                  <a:lnTo>
                    <a:pt x="53" y="151"/>
                  </a:lnTo>
                  <a:lnTo>
                    <a:pt x="46" y="149"/>
                  </a:lnTo>
                  <a:lnTo>
                    <a:pt x="40" y="145"/>
                  </a:lnTo>
                  <a:lnTo>
                    <a:pt x="33" y="142"/>
                  </a:lnTo>
                  <a:lnTo>
                    <a:pt x="27" y="137"/>
                  </a:lnTo>
                  <a:lnTo>
                    <a:pt x="21" y="131"/>
                  </a:lnTo>
                  <a:lnTo>
                    <a:pt x="17" y="127"/>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6" y="7"/>
                  </a:lnTo>
                  <a:lnTo>
                    <a:pt x="53" y="3"/>
                  </a:lnTo>
                  <a:lnTo>
                    <a:pt x="60" y="2"/>
                  </a:lnTo>
                  <a:lnTo>
                    <a:pt x="68" y="1"/>
                  </a:lnTo>
                  <a:lnTo>
                    <a:pt x="76" y="0"/>
                  </a:lnTo>
                  <a:lnTo>
                    <a:pt x="76" y="0"/>
                  </a:lnTo>
                  <a:lnTo>
                    <a:pt x="84" y="1"/>
                  </a:lnTo>
                  <a:lnTo>
                    <a:pt x="91" y="2"/>
                  </a:lnTo>
                  <a:lnTo>
                    <a:pt x="99" y="3"/>
                  </a:lnTo>
                  <a:lnTo>
                    <a:pt x="106" y="7"/>
                  </a:lnTo>
                  <a:lnTo>
                    <a:pt x="113" y="10"/>
                  </a:lnTo>
                  <a:lnTo>
                    <a:pt x="120" y="14"/>
                  </a:lnTo>
                  <a:lnTo>
                    <a:pt x="125" y="18"/>
                  </a:lnTo>
                  <a:lnTo>
                    <a:pt x="130" y="23"/>
                  </a:lnTo>
                  <a:lnTo>
                    <a:pt x="136" y="29"/>
                  </a:lnTo>
                  <a:lnTo>
                    <a:pt x="140" y="34"/>
                  </a:lnTo>
                  <a:lnTo>
                    <a:pt x="144" y="41"/>
                  </a:lnTo>
                  <a:lnTo>
                    <a:pt x="147" y="48"/>
                  </a:lnTo>
                  <a:lnTo>
                    <a:pt x="149"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6" name="Freeform 2339">
              <a:extLst>
                <a:ext uri="{FF2B5EF4-FFF2-40B4-BE49-F238E27FC236}">
                  <a16:creationId xmlns:a16="http://schemas.microsoft.com/office/drawing/2014/main" id="{7C47726E-52CD-485B-891F-4DF1B3D49D42}"/>
                </a:ext>
              </a:extLst>
            </p:cNvPr>
            <p:cNvSpPr>
              <a:spLocks/>
            </p:cNvSpPr>
            <p:nvPr/>
          </p:nvSpPr>
          <p:spPr bwMode="auto">
            <a:xfrm>
              <a:off x="3214688" y="4922838"/>
              <a:ext cx="47625" cy="49213"/>
            </a:xfrm>
            <a:custGeom>
              <a:avLst/>
              <a:gdLst>
                <a:gd name="T0" fmla="*/ 153 w 153"/>
                <a:gd name="T1" fmla="*/ 77 h 153"/>
                <a:gd name="T2" fmla="*/ 152 w 153"/>
                <a:gd name="T3" fmla="*/ 93 h 153"/>
                <a:gd name="T4" fmla="*/ 147 w 153"/>
                <a:gd name="T5" fmla="*/ 106 h 153"/>
                <a:gd name="T6" fmla="*/ 141 w 153"/>
                <a:gd name="T7" fmla="*/ 120 h 153"/>
                <a:gd name="T8" fmla="*/ 130 w 153"/>
                <a:gd name="T9" fmla="*/ 130 h 153"/>
                <a:gd name="T10" fmla="*/ 119 w 153"/>
                <a:gd name="T11" fmla="*/ 141 h 153"/>
                <a:gd name="T12" fmla="*/ 106 w 153"/>
                <a:gd name="T13" fmla="*/ 148 h 153"/>
                <a:gd name="T14" fmla="*/ 91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2 w 153"/>
                <a:gd name="T43" fmla="*/ 22 h 153"/>
                <a:gd name="T44" fmla="*/ 33 w 153"/>
                <a:gd name="T45" fmla="*/ 13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7" y="106"/>
                  </a:lnTo>
                  <a:lnTo>
                    <a:pt x="144" y="113"/>
                  </a:lnTo>
                  <a:lnTo>
                    <a:pt x="141" y="120"/>
                  </a:lnTo>
                  <a:lnTo>
                    <a:pt x="136" y="126"/>
                  </a:lnTo>
                  <a:lnTo>
                    <a:pt x="130" y="130"/>
                  </a:lnTo>
                  <a:lnTo>
                    <a:pt x="126" y="136"/>
                  </a:lnTo>
                  <a:lnTo>
                    <a:pt x="119" y="141"/>
                  </a:lnTo>
                  <a:lnTo>
                    <a:pt x="113" y="144"/>
                  </a:lnTo>
                  <a:lnTo>
                    <a:pt x="106" y="148"/>
                  </a:lnTo>
                  <a:lnTo>
                    <a:pt x="99" y="150"/>
                  </a:lnTo>
                  <a:lnTo>
                    <a:pt x="91" y="152"/>
                  </a:lnTo>
                  <a:lnTo>
                    <a:pt x="84" y="153"/>
                  </a:lnTo>
                  <a:lnTo>
                    <a:pt x="76" y="153"/>
                  </a:lnTo>
                  <a:lnTo>
                    <a:pt x="76" y="153"/>
                  </a:lnTo>
                  <a:lnTo>
                    <a:pt x="68" y="153"/>
                  </a:lnTo>
                  <a:lnTo>
                    <a:pt x="60" y="152"/>
                  </a:lnTo>
                  <a:lnTo>
                    <a:pt x="54" y="150"/>
                  </a:lnTo>
                  <a:lnTo>
                    <a:pt x="47" y="148"/>
                  </a:lnTo>
                  <a:lnTo>
                    <a:pt x="40" y="144"/>
                  </a:lnTo>
                  <a:lnTo>
                    <a:pt x="33" y="141"/>
                  </a:lnTo>
                  <a:lnTo>
                    <a:pt x="27" y="136"/>
                  </a:lnTo>
                  <a:lnTo>
                    <a:pt x="22" y="130"/>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2" y="22"/>
                  </a:lnTo>
                  <a:lnTo>
                    <a:pt x="27" y="17"/>
                  </a:lnTo>
                  <a:lnTo>
                    <a:pt x="33" y="13"/>
                  </a:lnTo>
                  <a:lnTo>
                    <a:pt x="40" y="9"/>
                  </a:lnTo>
                  <a:lnTo>
                    <a:pt x="47" y="6"/>
                  </a:lnTo>
                  <a:lnTo>
                    <a:pt x="54" y="3"/>
                  </a:lnTo>
                  <a:lnTo>
                    <a:pt x="60" y="1"/>
                  </a:lnTo>
                  <a:lnTo>
                    <a:pt x="68" y="0"/>
                  </a:lnTo>
                  <a:lnTo>
                    <a:pt x="76" y="0"/>
                  </a:lnTo>
                  <a:lnTo>
                    <a:pt x="76" y="0"/>
                  </a:lnTo>
                  <a:lnTo>
                    <a:pt x="84" y="0"/>
                  </a:lnTo>
                  <a:lnTo>
                    <a:pt x="91" y="1"/>
                  </a:lnTo>
                  <a:lnTo>
                    <a:pt x="99" y="3"/>
                  </a:lnTo>
                  <a:lnTo>
                    <a:pt x="106" y="6"/>
                  </a:lnTo>
                  <a:lnTo>
                    <a:pt x="113" y="9"/>
                  </a:lnTo>
                  <a:lnTo>
                    <a:pt x="119" y="13"/>
                  </a:lnTo>
                  <a:lnTo>
                    <a:pt x="126" y="17"/>
                  </a:lnTo>
                  <a:lnTo>
                    <a:pt x="130" y="22"/>
                  </a:lnTo>
                  <a:lnTo>
                    <a:pt x="136" y="27"/>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7" name="Freeform 2340">
              <a:extLst>
                <a:ext uri="{FF2B5EF4-FFF2-40B4-BE49-F238E27FC236}">
                  <a16:creationId xmlns:a16="http://schemas.microsoft.com/office/drawing/2014/main" id="{06FC64F8-9435-4411-A777-69894A35EA46}"/>
                </a:ext>
              </a:extLst>
            </p:cNvPr>
            <p:cNvSpPr>
              <a:spLocks/>
            </p:cNvSpPr>
            <p:nvPr/>
          </p:nvSpPr>
          <p:spPr bwMode="auto">
            <a:xfrm>
              <a:off x="3068638" y="4922838"/>
              <a:ext cx="47625" cy="49213"/>
            </a:xfrm>
            <a:custGeom>
              <a:avLst/>
              <a:gdLst>
                <a:gd name="T0" fmla="*/ 154 w 154"/>
                <a:gd name="T1" fmla="*/ 77 h 153"/>
                <a:gd name="T2" fmla="*/ 152 w 154"/>
                <a:gd name="T3" fmla="*/ 93 h 153"/>
                <a:gd name="T4" fmla="*/ 147 w 154"/>
                <a:gd name="T5" fmla="*/ 106 h 153"/>
                <a:gd name="T6" fmla="*/ 140 w 154"/>
                <a:gd name="T7" fmla="*/ 120 h 153"/>
                <a:gd name="T8" fmla="*/ 131 w 154"/>
                <a:gd name="T9" fmla="*/ 130 h 153"/>
                <a:gd name="T10" fmla="*/ 120 w 154"/>
                <a:gd name="T11" fmla="*/ 141 h 153"/>
                <a:gd name="T12" fmla="*/ 106 w 154"/>
                <a:gd name="T13" fmla="*/ 148 h 153"/>
                <a:gd name="T14" fmla="*/ 92 w 154"/>
                <a:gd name="T15" fmla="*/ 152 h 153"/>
                <a:gd name="T16" fmla="*/ 76 w 154"/>
                <a:gd name="T17" fmla="*/ 153 h 153"/>
                <a:gd name="T18" fmla="*/ 68 w 154"/>
                <a:gd name="T19" fmla="*/ 153 h 153"/>
                <a:gd name="T20" fmla="*/ 53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99 h 153"/>
                <a:gd name="T32" fmla="*/ 0 w 154"/>
                <a:gd name="T33" fmla="*/ 85 h 153"/>
                <a:gd name="T34" fmla="*/ 0 w 154"/>
                <a:gd name="T35" fmla="*/ 77 h 153"/>
                <a:gd name="T36" fmla="*/ 1 w 154"/>
                <a:gd name="T37" fmla="*/ 61 h 153"/>
                <a:gd name="T38" fmla="*/ 5 w 154"/>
                <a:gd name="T39" fmla="*/ 47 h 153"/>
                <a:gd name="T40" fmla="*/ 12 w 154"/>
                <a:gd name="T41" fmla="*/ 33 h 153"/>
                <a:gd name="T42" fmla="*/ 22 w 154"/>
                <a:gd name="T43" fmla="*/ 22 h 153"/>
                <a:gd name="T44" fmla="*/ 34 w 154"/>
                <a:gd name="T45" fmla="*/ 13 h 153"/>
                <a:gd name="T46" fmla="*/ 46 w 154"/>
                <a:gd name="T47" fmla="*/ 6 h 153"/>
                <a:gd name="T48" fmla="*/ 61 w 154"/>
                <a:gd name="T49" fmla="*/ 1 h 153"/>
                <a:gd name="T50" fmla="*/ 76 w 154"/>
                <a:gd name="T51" fmla="*/ 0 h 153"/>
                <a:gd name="T52" fmla="*/ 84 w 154"/>
                <a:gd name="T53" fmla="*/ 0 h 153"/>
                <a:gd name="T54" fmla="*/ 99 w 154"/>
                <a:gd name="T55" fmla="*/ 3 h 153"/>
                <a:gd name="T56" fmla="*/ 113 w 154"/>
                <a:gd name="T57" fmla="*/ 9 h 153"/>
                <a:gd name="T58" fmla="*/ 125 w 154"/>
                <a:gd name="T59" fmla="*/ 17 h 153"/>
                <a:gd name="T60" fmla="*/ 136 w 154"/>
                <a:gd name="T61" fmla="*/ 27 h 153"/>
                <a:gd name="T62" fmla="*/ 144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99"/>
                  </a:lnTo>
                  <a:lnTo>
                    <a:pt x="147" y="106"/>
                  </a:lnTo>
                  <a:lnTo>
                    <a:pt x="144" y="113"/>
                  </a:lnTo>
                  <a:lnTo>
                    <a:pt x="140" y="120"/>
                  </a:lnTo>
                  <a:lnTo>
                    <a:pt x="136" y="126"/>
                  </a:lnTo>
                  <a:lnTo>
                    <a:pt x="131" y="130"/>
                  </a:lnTo>
                  <a:lnTo>
                    <a:pt x="125" y="136"/>
                  </a:lnTo>
                  <a:lnTo>
                    <a:pt x="120" y="141"/>
                  </a:lnTo>
                  <a:lnTo>
                    <a:pt x="113" y="144"/>
                  </a:lnTo>
                  <a:lnTo>
                    <a:pt x="106" y="148"/>
                  </a:lnTo>
                  <a:lnTo>
                    <a:pt x="99" y="150"/>
                  </a:lnTo>
                  <a:lnTo>
                    <a:pt x="92" y="152"/>
                  </a:lnTo>
                  <a:lnTo>
                    <a:pt x="84" y="153"/>
                  </a:lnTo>
                  <a:lnTo>
                    <a:pt x="76" y="153"/>
                  </a:lnTo>
                  <a:lnTo>
                    <a:pt x="76" y="153"/>
                  </a:lnTo>
                  <a:lnTo>
                    <a:pt x="68" y="153"/>
                  </a:lnTo>
                  <a:lnTo>
                    <a:pt x="61" y="152"/>
                  </a:lnTo>
                  <a:lnTo>
                    <a:pt x="53" y="150"/>
                  </a:lnTo>
                  <a:lnTo>
                    <a:pt x="46" y="148"/>
                  </a:lnTo>
                  <a:lnTo>
                    <a:pt x="40" y="144"/>
                  </a:lnTo>
                  <a:lnTo>
                    <a:pt x="34" y="141"/>
                  </a:lnTo>
                  <a:lnTo>
                    <a:pt x="27" y="136"/>
                  </a:lnTo>
                  <a:lnTo>
                    <a:pt x="22" y="130"/>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2" y="22"/>
                  </a:lnTo>
                  <a:lnTo>
                    <a:pt x="27" y="17"/>
                  </a:lnTo>
                  <a:lnTo>
                    <a:pt x="34" y="13"/>
                  </a:lnTo>
                  <a:lnTo>
                    <a:pt x="40" y="9"/>
                  </a:lnTo>
                  <a:lnTo>
                    <a:pt x="46" y="6"/>
                  </a:lnTo>
                  <a:lnTo>
                    <a:pt x="53" y="3"/>
                  </a:lnTo>
                  <a:lnTo>
                    <a:pt x="61" y="1"/>
                  </a:lnTo>
                  <a:lnTo>
                    <a:pt x="68" y="0"/>
                  </a:lnTo>
                  <a:lnTo>
                    <a:pt x="76" y="0"/>
                  </a:lnTo>
                  <a:lnTo>
                    <a:pt x="76" y="0"/>
                  </a:lnTo>
                  <a:lnTo>
                    <a:pt x="84" y="0"/>
                  </a:lnTo>
                  <a:lnTo>
                    <a:pt x="92" y="1"/>
                  </a:lnTo>
                  <a:lnTo>
                    <a:pt x="99" y="3"/>
                  </a:lnTo>
                  <a:lnTo>
                    <a:pt x="106" y="6"/>
                  </a:lnTo>
                  <a:lnTo>
                    <a:pt x="113" y="9"/>
                  </a:lnTo>
                  <a:lnTo>
                    <a:pt x="120" y="13"/>
                  </a:lnTo>
                  <a:lnTo>
                    <a:pt x="125" y="17"/>
                  </a:lnTo>
                  <a:lnTo>
                    <a:pt x="131" y="22"/>
                  </a:lnTo>
                  <a:lnTo>
                    <a:pt x="136" y="27"/>
                  </a:lnTo>
                  <a:lnTo>
                    <a:pt x="140" y="33"/>
                  </a:lnTo>
                  <a:lnTo>
                    <a:pt x="144"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8" name="Freeform 2341">
              <a:extLst>
                <a:ext uri="{FF2B5EF4-FFF2-40B4-BE49-F238E27FC236}">
                  <a16:creationId xmlns:a16="http://schemas.microsoft.com/office/drawing/2014/main" id="{E922CC04-E852-4C80-999B-1F93EEE685BC}"/>
                </a:ext>
              </a:extLst>
            </p:cNvPr>
            <p:cNvSpPr>
              <a:spLocks/>
            </p:cNvSpPr>
            <p:nvPr/>
          </p:nvSpPr>
          <p:spPr bwMode="auto">
            <a:xfrm>
              <a:off x="3148013" y="4922838"/>
              <a:ext cx="49213" cy="49213"/>
            </a:xfrm>
            <a:custGeom>
              <a:avLst/>
              <a:gdLst>
                <a:gd name="T0" fmla="*/ 154 w 154"/>
                <a:gd name="T1" fmla="*/ 77 h 153"/>
                <a:gd name="T2" fmla="*/ 153 w 154"/>
                <a:gd name="T3" fmla="*/ 93 h 153"/>
                <a:gd name="T4" fmla="*/ 148 w 154"/>
                <a:gd name="T5" fmla="*/ 106 h 153"/>
                <a:gd name="T6" fmla="*/ 141 w 154"/>
                <a:gd name="T7" fmla="*/ 120 h 153"/>
                <a:gd name="T8" fmla="*/ 132 w 154"/>
                <a:gd name="T9" fmla="*/ 130 h 153"/>
                <a:gd name="T10" fmla="*/ 120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8 w 154"/>
                <a:gd name="T27" fmla="*/ 126 h 153"/>
                <a:gd name="T28" fmla="*/ 9 w 154"/>
                <a:gd name="T29" fmla="*/ 113 h 153"/>
                <a:gd name="T30" fmla="*/ 4 w 154"/>
                <a:gd name="T31" fmla="*/ 99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3 w 154"/>
                <a:gd name="T43" fmla="*/ 22 h 153"/>
                <a:gd name="T44" fmla="*/ 35 w 154"/>
                <a:gd name="T45" fmla="*/ 13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0" y="99"/>
                  </a:lnTo>
                  <a:lnTo>
                    <a:pt x="148" y="106"/>
                  </a:lnTo>
                  <a:lnTo>
                    <a:pt x="145" y="113"/>
                  </a:lnTo>
                  <a:lnTo>
                    <a:pt x="141" y="120"/>
                  </a:lnTo>
                  <a:lnTo>
                    <a:pt x="137" y="126"/>
                  </a:lnTo>
                  <a:lnTo>
                    <a:pt x="132" y="130"/>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0"/>
                  </a:lnTo>
                  <a:lnTo>
                    <a:pt x="18" y="126"/>
                  </a:lnTo>
                  <a:lnTo>
                    <a:pt x="13" y="120"/>
                  </a:lnTo>
                  <a:lnTo>
                    <a:pt x="9" y="113"/>
                  </a:lnTo>
                  <a:lnTo>
                    <a:pt x="6" y="106"/>
                  </a:lnTo>
                  <a:lnTo>
                    <a:pt x="4" y="99"/>
                  </a:lnTo>
                  <a:lnTo>
                    <a:pt x="1" y="93"/>
                  </a:lnTo>
                  <a:lnTo>
                    <a:pt x="0" y="85"/>
                  </a:lnTo>
                  <a:lnTo>
                    <a:pt x="0" y="77"/>
                  </a:lnTo>
                  <a:lnTo>
                    <a:pt x="0" y="77"/>
                  </a:lnTo>
                  <a:lnTo>
                    <a:pt x="0" y="69"/>
                  </a:lnTo>
                  <a:lnTo>
                    <a:pt x="1" y="61"/>
                  </a:lnTo>
                  <a:lnTo>
                    <a:pt x="4" y="54"/>
                  </a:lnTo>
                  <a:lnTo>
                    <a:pt x="6" y="47"/>
                  </a:lnTo>
                  <a:lnTo>
                    <a:pt x="9" y="40"/>
                  </a:lnTo>
                  <a:lnTo>
                    <a:pt x="13" y="33"/>
                  </a:lnTo>
                  <a:lnTo>
                    <a:pt x="18" y="27"/>
                  </a:lnTo>
                  <a:lnTo>
                    <a:pt x="23" y="22"/>
                  </a:lnTo>
                  <a:lnTo>
                    <a:pt x="28" y="17"/>
                  </a:lnTo>
                  <a:lnTo>
                    <a:pt x="35"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3"/>
                  </a:lnTo>
                  <a:lnTo>
                    <a:pt x="126" y="17"/>
                  </a:lnTo>
                  <a:lnTo>
                    <a:pt x="132" y="22"/>
                  </a:lnTo>
                  <a:lnTo>
                    <a:pt x="137" y="27"/>
                  </a:lnTo>
                  <a:lnTo>
                    <a:pt x="141" y="33"/>
                  </a:lnTo>
                  <a:lnTo>
                    <a:pt x="145" y="40"/>
                  </a:lnTo>
                  <a:lnTo>
                    <a:pt x="148" y="47"/>
                  </a:lnTo>
                  <a:lnTo>
                    <a:pt x="150"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9" name="Freeform 2342">
              <a:extLst>
                <a:ext uri="{FF2B5EF4-FFF2-40B4-BE49-F238E27FC236}">
                  <a16:creationId xmlns:a16="http://schemas.microsoft.com/office/drawing/2014/main" id="{353499DE-8140-429F-89AE-2C3A01712387}"/>
                </a:ext>
              </a:extLst>
            </p:cNvPr>
            <p:cNvSpPr>
              <a:spLocks/>
            </p:cNvSpPr>
            <p:nvPr/>
          </p:nvSpPr>
          <p:spPr bwMode="auto">
            <a:xfrm>
              <a:off x="3284538" y="4852988"/>
              <a:ext cx="49213" cy="49213"/>
            </a:xfrm>
            <a:custGeom>
              <a:avLst/>
              <a:gdLst>
                <a:gd name="T0" fmla="*/ 155 w 155"/>
                <a:gd name="T1" fmla="*/ 78 h 154"/>
                <a:gd name="T2" fmla="*/ 154 w 155"/>
                <a:gd name="T3" fmla="*/ 92 h 154"/>
                <a:gd name="T4" fmla="*/ 149 w 155"/>
                <a:gd name="T5" fmla="*/ 107 h 154"/>
                <a:gd name="T6" fmla="*/ 141 w 155"/>
                <a:gd name="T7" fmla="*/ 120 h 154"/>
                <a:gd name="T8" fmla="*/ 132 w 155"/>
                <a:gd name="T9" fmla="*/ 131 h 154"/>
                <a:gd name="T10" fmla="*/ 121 w 155"/>
                <a:gd name="T11" fmla="*/ 141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1 w 155"/>
                <a:gd name="T23" fmla="*/ 145 h 154"/>
                <a:gd name="T24" fmla="*/ 29 w 155"/>
                <a:gd name="T25" fmla="*/ 136 h 154"/>
                <a:gd name="T26" fmla="*/ 19 w 155"/>
                <a:gd name="T27" fmla="*/ 126 h 154"/>
                <a:gd name="T28" fmla="*/ 10 w 155"/>
                <a:gd name="T29" fmla="*/ 114 h 154"/>
                <a:gd name="T30" fmla="*/ 4 w 155"/>
                <a:gd name="T31" fmla="*/ 101 h 154"/>
                <a:gd name="T32" fmla="*/ 2 w 155"/>
                <a:gd name="T33" fmla="*/ 84 h 154"/>
                <a:gd name="T34" fmla="*/ 0 w 155"/>
                <a:gd name="T35" fmla="*/ 78 h 154"/>
                <a:gd name="T36" fmla="*/ 3 w 155"/>
                <a:gd name="T37" fmla="*/ 62 h 154"/>
                <a:gd name="T38" fmla="*/ 7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8 w 155"/>
                <a:gd name="T51" fmla="*/ 0 h 154"/>
                <a:gd name="T52" fmla="*/ 85 w 155"/>
                <a:gd name="T53" fmla="*/ 1 h 154"/>
                <a:gd name="T54" fmla="*/ 101 w 155"/>
                <a:gd name="T55" fmla="*/ 3 h 154"/>
                <a:gd name="T56" fmla="*/ 115 w 155"/>
                <a:gd name="T57" fmla="*/ 9 h 154"/>
                <a:gd name="T58" fmla="*/ 126 w 155"/>
                <a:gd name="T59" fmla="*/ 18 h 154"/>
                <a:gd name="T60" fmla="*/ 137 w 155"/>
                <a:gd name="T61" fmla="*/ 28 h 154"/>
                <a:gd name="T62" fmla="*/ 146 w 155"/>
                <a:gd name="T63" fmla="*/ 40 h 154"/>
                <a:gd name="T64" fmla="*/ 152 w 155"/>
                <a:gd name="T65" fmla="*/ 54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4"/>
                  </a:lnTo>
                  <a:lnTo>
                    <a:pt x="154" y="92"/>
                  </a:lnTo>
                  <a:lnTo>
                    <a:pt x="152" y="101"/>
                  </a:lnTo>
                  <a:lnTo>
                    <a:pt x="149" y="107"/>
                  </a:lnTo>
                  <a:lnTo>
                    <a:pt x="146" y="114"/>
                  </a:lnTo>
                  <a:lnTo>
                    <a:pt x="141" y="120"/>
                  </a:lnTo>
                  <a:lnTo>
                    <a:pt x="137" y="126"/>
                  </a:lnTo>
                  <a:lnTo>
                    <a:pt x="132" y="131"/>
                  </a:lnTo>
                  <a:lnTo>
                    <a:pt x="126" y="136"/>
                  </a:lnTo>
                  <a:lnTo>
                    <a:pt x="121" y="141"/>
                  </a:lnTo>
                  <a:lnTo>
                    <a:pt x="115" y="145"/>
                  </a:lnTo>
                  <a:lnTo>
                    <a:pt x="108" y="147"/>
                  </a:lnTo>
                  <a:lnTo>
                    <a:pt x="101" y="151"/>
                  </a:lnTo>
                  <a:lnTo>
                    <a:pt x="93" y="152"/>
                  </a:lnTo>
                  <a:lnTo>
                    <a:pt x="85" y="153"/>
                  </a:lnTo>
                  <a:lnTo>
                    <a:pt x="78" y="154"/>
                  </a:lnTo>
                  <a:lnTo>
                    <a:pt x="78" y="154"/>
                  </a:lnTo>
                  <a:lnTo>
                    <a:pt x="70" y="153"/>
                  </a:lnTo>
                  <a:lnTo>
                    <a:pt x="62" y="152"/>
                  </a:lnTo>
                  <a:lnTo>
                    <a:pt x="55" y="151"/>
                  </a:lnTo>
                  <a:lnTo>
                    <a:pt x="47" y="147"/>
                  </a:lnTo>
                  <a:lnTo>
                    <a:pt x="41" y="145"/>
                  </a:lnTo>
                  <a:lnTo>
                    <a:pt x="35" y="141"/>
                  </a:lnTo>
                  <a:lnTo>
                    <a:pt x="29" y="136"/>
                  </a:lnTo>
                  <a:lnTo>
                    <a:pt x="23" y="131"/>
                  </a:lnTo>
                  <a:lnTo>
                    <a:pt x="19" y="126"/>
                  </a:lnTo>
                  <a:lnTo>
                    <a:pt x="14" y="120"/>
                  </a:lnTo>
                  <a:lnTo>
                    <a:pt x="10" y="114"/>
                  </a:lnTo>
                  <a:lnTo>
                    <a:pt x="7" y="107"/>
                  </a:lnTo>
                  <a:lnTo>
                    <a:pt x="4" y="101"/>
                  </a:lnTo>
                  <a:lnTo>
                    <a:pt x="3" y="92"/>
                  </a:lnTo>
                  <a:lnTo>
                    <a:pt x="2" y="84"/>
                  </a:lnTo>
                  <a:lnTo>
                    <a:pt x="0" y="78"/>
                  </a:lnTo>
                  <a:lnTo>
                    <a:pt x="0" y="78"/>
                  </a:lnTo>
                  <a:lnTo>
                    <a:pt x="2" y="70"/>
                  </a:lnTo>
                  <a:lnTo>
                    <a:pt x="3" y="62"/>
                  </a:lnTo>
                  <a:lnTo>
                    <a:pt x="4" y="54"/>
                  </a:lnTo>
                  <a:lnTo>
                    <a:pt x="7" y="47"/>
                  </a:lnTo>
                  <a:lnTo>
                    <a:pt x="10" y="40"/>
                  </a:lnTo>
                  <a:lnTo>
                    <a:pt x="14" y="34"/>
                  </a:lnTo>
                  <a:lnTo>
                    <a:pt x="19" y="28"/>
                  </a:lnTo>
                  <a:lnTo>
                    <a:pt x="23" y="23"/>
                  </a:lnTo>
                  <a:lnTo>
                    <a:pt x="29" y="18"/>
                  </a:lnTo>
                  <a:lnTo>
                    <a:pt x="35" y="14"/>
                  </a:lnTo>
                  <a:lnTo>
                    <a:pt x="41" y="9"/>
                  </a:lnTo>
                  <a:lnTo>
                    <a:pt x="47" y="7"/>
                  </a:lnTo>
                  <a:lnTo>
                    <a:pt x="55" y="3"/>
                  </a:lnTo>
                  <a:lnTo>
                    <a:pt x="62" y="2"/>
                  </a:lnTo>
                  <a:lnTo>
                    <a:pt x="70" y="1"/>
                  </a:lnTo>
                  <a:lnTo>
                    <a:pt x="78" y="0"/>
                  </a:lnTo>
                  <a:lnTo>
                    <a:pt x="78" y="0"/>
                  </a:lnTo>
                  <a:lnTo>
                    <a:pt x="85" y="1"/>
                  </a:lnTo>
                  <a:lnTo>
                    <a:pt x="93" y="2"/>
                  </a:lnTo>
                  <a:lnTo>
                    <a:pt x="101" y="3"/>
                  </a:lnTo>
                  <a:lnTo>
                    <a:pt x="108" y="7"/>
                  </a:lnTo>
                  <a:lnTo>
                    <a:pt x="115" y="9"/>
                  </a:lnTo>
                  <a:lnTo>
                    <a:pt x="121" y="14"/>
                  </a:lnTo>
                  <a:lnTo>
                    <a:pt x="126" y="18"/>
                  </a:lnTo>
                  <a:lnTo>
                    <a:pt x="132" y="23"/>
                  </a:lnTo>
                  <a:lnTo>
                    <a:pt x="137" y="28"/>
                  </a:lnTo>
                  <a:lnTo>
                    <a:pt x="141" y="34"/>
                  </a:lnTo>
                  <a:lnTo>
                    <a:pt x="146" y="40"/>
                  </a:lnTo>
                  <a:lnTo>
                    <a:pt x="149" y="47"/>
                  </a:lnTo>
                  <a:lnTo>
                    <a:pt x="152" y="54"/>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0" name="Freeform 2343">
              <a:extLst>
                <a:ext uri="{FF2B5EF4-FFF2-40B4-BE49-F238E27FC236}">
                  <a16:creationId xmlns:a16="http://schemas.microsoft.com/office/drawing/2014/main" id="{875C590F-C726-4197-BAC0-2DDAEF128A27}"/>
                </a:ext>
              </a:extLst>
            </p:cNvPr>
            <p:cNvSpPr>
              <a:spLocks/>
            </p:cNvSpPr>
            <p:nvPr/>
          </p:nvSpPr>
          <p:spPr bwMode="auto">
            <a:xfrm>
              <a:off x="3284538" y="4922838"/>
              <a:ext cx="49213" cy="49213"/>
            </a:xfrm>
            <a:custGeom>
              <a:avLst/>
              <a:gdLst>
                <a:gd name="T0" fmla="*/ 155 w 155"/>
                <a:gd name="T1" fmla="*/ 77 h 153"/>
                <a:gd name="T2" fmla="*/ 154 w 155"/>
                <a:gd name="T3" fmla="*/ 93 h 153"/>
                <a:gd name="T4" fmla="*/ 149 w 155"/>
                <a:gd name="T5" fmla="*/ 106 h 153"/>
                <a:gd name="T6" fmla="*/ 141 w 155"/>
                <a:gd name="T7" fmla="*/ 120 h 153"/>
                <a:gd name="T8" fmla="*/ 132 w 155"/>
                <a:gd name="T9" fmla="*/ 130 h 153"/>
                <a:gd name="T10" fmla="*/ 121 w 155"/>
                <a:gd name="T11" fmla="*/ 141 h 153"/>
                <a:gd name="T12" fmla="*/ 108 w 155"/>
                <a:gd name="T13" fmla="*/ 148 h 153"/>
                <a:gd name="T14" fmla="*/ 93 w 155"/>
                <a:gd name="T15" fmla="*/ 152 h 153"/>
                <a:gd name="T16" fmla="*/ 78 w 155"/>
                <a:gd name="T17" fmla="*/ 153 h 153"/>
                <a:gd name="T18" fmla="*/ 70 w 155"/>
                <a:gd name="T19" fmla="*/ 153 h 153"/>
                <a:gd name="T20" fmla="*/ 55 w 155"/>
                <a:gd name="T21" fmla="*/ 150 h 153"/>
                <a:gd name="T22" fmla="*/ 41 w 155"/>
                <a:gd name="T23" fmla="*/ 144 h 153"/>
                <a:gd name="T24" fmla="*/ 29 w 155"/>
                <a:gd name="T25" fmla="*/ 136 h 153"/>
                <a:gd name="T26" fmla="*/ 19 w 155"/>
                <a:gd name="T27" fmla="*/ 126 h 153"/>
                <a:gd name="T28" fmla="*/ 10 w 155"/>
                <a:gd name="T29" fmla="*/ 113 h 153"/>
                <a:gd name="T30" fmla="*/ 4 w 155"/>
                <a:gd name="T31" fmla="*/ 99 h 153"/>
                <a:gd name="T32" fmla="*/ 2 w 155"/>
                <a:gd name="T33" fmla="*/ 85 h 153"/>
                <a:gd name="T34" fmla="*/ 0 w 155"/>
                <a:gd name="T35" fmla="*/ 77 h 153"/>
                <a:gd name="T36" fmla="*/ 3 w 155"/>
                <a:gd name="T37" fmla="*/ 61 h 153"/>
                <a:gd name="T38" fmla="*/ 7 w 155"/>
                <a:gd name="T39" fmla="*/ 47 h 153"/>
                <a:gd name="T40" fmla="*/ 14 w 155"/>
                <a:gd name="T41" fmla="*/ 33 h 153"/>
                <a:gd name="T42" fmla="*/ 23 w 155"/>
                <a:gd name="T43" fmla="*/ 22 h 153"/>
                <a:gd name="T44" fmla="*/ 35 w 155"/>
                <a:gd name="T45" fmla="*/ 13 h 153"/>
                <a:gd name="T46" fmla="*/ 47 w 155"/>
                <a:gd name="T47" fmla="*/ 6 h 153"/>
                <a:gd name="T48" fmla="*/ 62 w 155"/>
                <a:gd name="T49" fmla="*/ 1 h 153"/>
                <a:gd name="T50" fmla="*/ 78 w 155"/>
                <a:gd name="T51" fmla="*/ 0 h 153"/>
                <a:gd name="T52" fmla="*/ 85 w 155"/>
                <a:gd name="T53" fmla="*/ 0 h 153"/>
                <a:gd name="T54" fmla="*/ 101 w 155"/>
                <a:gd name="T55" fmla="*/ 3 h 153"/>
                <a:gd name="T56" fmla="*/ 115 w 155"/>
                <a:gd name="T57" fmla="*/ 9 h 153"/>
                <a:gd name="T58" fmla="*/ 126 w 155"/>
                <a:gd name="T59" fmla="*/ 17 h 153"/>
                <a:gd name="T60" fmla="*/ 137 w 155"/>
                <a:gd name="T61" fmla="*/ 27 h 153"/>
                <a:gd name="T62" fmla="*/ 146 w 155"/>
                <a:gd name="T63" fmla="*/ 40 h 153"/>
                <a:gd name="T64" fmla="*/ 152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4" y="93"/>
                  </a:lnTo>
                  <a:lnTo>
                    <a:pt x="152" y="99"/>
                  </a:lnTo>
                  <a:lnTo>
                    <a:pt x="149" y="106"/>
                  </a:lnTo>
                  <a:lnTo>
                    <a:pt x="146" y="113"/>
                  </a:lnTo>
                  <a:lnTo>
                    <a:pt x="141" y="120"/>
                  </a:lnTo>
                  <a:lnTo>
                    <a:pt x="137" y="126"/>
                  </a:lnTo>
                  <a:lnTo>
                    <a:pt x="132" y="130"/>
                  </a:lnTo>
                  <a:lnTo>
                    <a:pt x="126" y="136"/>
                  </a:lnTo>
                  <a:lnTo>
                    <a:pt x="121"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1" y="144"/>
                  </a:lnTo>
                  <a:lnTo>
                    <a:pt x="35" y="141"/>
                  </a:lnTo>
                  <a:lnTo>
                    <a:pt x="29" y="136"/>
                  </a:lnTo>
                  <a:lnTo>
                    <a:pt x="23" y="130"/>
                  </a:lnTo>
                  <a:lnTo>
                    <a:pt x="19" y="126"/>
                  </a:lnTo>
                  <a:lnTo>
                    <a:pt x="14" y="120"/>
                  </a:lnTo>
                  <a:lnTo>
                    <a:pt x="10" y="113"/>
                  </a:lnTo>
                  <a:lnTo>
                    <a:pt x="7" y="106"/>
                  </a:lnTo>
                  <a:lnTo>
                    <a:pt x="4" y="99"/>
                  </a:lnTo>
                  <a:lnTo>
                    <a:pt x="3" y="93"/>
                  </a:lnTo>
                  <a:lnTo>
                    <a:pt x="2" y="85"/>
                  </a:lnTo>
                  <a:lnTo>
                    <a:pt x="0" y="77"/>
                  </a:lnTo>
                  <a:lnTo>
                    <a:pt x="0" y="77"/>
                  </a:lnTo>
                  <a:lnTo>
                    <a:pt x="2" y="69"/>
                  </a:lnTo>
                  <a:lnTo>
                    <a:pt x="3" y="61"/>
                  </a:lnTo>
                  <a:lnTo>
                    <a:pt x="4" y="54"/>
                  </a:lnTo>
                  <a:lnTo>
                    <a:pt x="7" y="47"/>
                  </a:lnTo>
                  <a:lnTo>
                    <a:pt x="10" y="40"/>
                  </a:lnTo>
                  <a:lnTo>
                    <a:pt x="14" y="33"/>
                  </a:lnTo>
                  <a:lnTo>
                    <a:pt x="19" y="27"/>
                  </a:lnTo>
                  <a:lnTo>
                    <a:pt x="23" y="22"/>
                  </a:lnTo>
                  <a:lnTo>
                    <a:pt x="29" y="17"/>
                  </a:lnTo>
                  <a:lnTo>
                    <a:pt x="35" y="13"/>
                  </a:lnTo>
                  <a:lnTo>
                    <a:pt x="41" y="9"/>
                  </a:lnTo>
                  <a:lnTo>
                    <a:pt x="47" y="6"/>
                  </a:lnTo>
                  <a:lnTo>
                    <a:pt x="55" y="3"/>
                  </a:lnTo>
                  <a:lnTo>
                    <a:pt x="62" y="1"/>
                  </a:lnTo>
                  <a:lnTo>
                    <a:pt x="70" y="0"/>
                  </a:lnTo>
                  <a:lnTo>
                    <a:pt x="78" y="0"/>
                  </a:lnTo>
                  <a:lnTo>
                    <a:pt x="78" y="0"/>
                  </a:lnTo>
                  <a:lnTo>
                    <a:pt x="85" y="0"/>
                  </a:lnTo>
                  <a:lnTo>
                    <a:pt x="93" y="1"/>
                  </a:lnTo>
                  <a:lnTo>
                    <a:pt x="101" y="3"/>
                  </a:lnTo>
                  <a:lnTo>
                    <a:pt x="108" y="6"/>
                  </a:lnTo>
                  <a:lnTo>
                    <a:pt x="115" y="9"/>
                  </a:lnTo>
                  <a:lnTo>
                    <a:pt x="121" y="13"/>
                  </a:lnTo>
                  <a:lnTo>
                    <a:pt x="126" y="17"/>
                  </a:lnTo>
                  <a:lnTo>
                    <a:pt x="132" y="22"/>
                  </a:lnTo>
                  <a:lnTo>
                    <a:pt x="137" y="27"/>
                  </a:lnTo>
                  <a:lnTo>
                    <a:pt x="141" y="33"/>
                  </a:lnTo>
                  <a:lnTo>
                    <a:pt x="146" y="40"/>
                  </a:lnTo>
                  <a:lnTo>
                    <a:pt x="149" y="47"/>
                  </a:lnTo>
                  <a:lnTo>
                    <a:pt x="152" y="54"/>
                  </a:lnTo>
                  <a:lnTo>
                    <a:pt x="154"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1" name="Freeform 2344">
              <a:extLst>
                <a:ext uri="{FF2B5EF4-FFF2-40B4-BE49-F238E27FC236}">
                  <a16:creationId xmlns:a16="http://schemas.microsoft.com/office/drawing/2014/main" id="{8481612C-BAF5-4203-BBFC-406665F4B4B3}"/>
                </a:ext>
              </a:extLst>
            </p:cNvPr>
            <p:cNvSpPr>
              <a:spLocks/>
            </p:cNvSpPr>
            <p:nvPr/>
          </p:nvSpPr>
          <p:spPr bwMode="auto">
            <a:xfrm>
              <a:off x="3354388" y="4852988"/>
              <a:ext cx="49213" cy="49213"/>
            </a:xfrm>
            <a:custGeom>
              <a:avLst/>
              <a:gdLst>
                <a:gd name="T0" fmla="*/ 153 w 153"/>
                <a:gd name="T1" fmla="*/ 78 h 154"/>
                <a:gd name="T2" fmla="*/ 152 w 153"/>
                <a:gd name="T3" fmla="*/ 92 h 154"/>
                <a:gd name="T4" fmla="*/ 147 w 153"/>
                <a:gd name="T5" fmla="*/ 107 h 154"/>
                <a:gd name="T6" fmla="*/ 140 w 153"/>
                <a:gd name="T7" fmla="*/ 120 h 154"/>
                <a:gd name="T8" fmla="*/ 130 w 153"/>
                <a:gd name="T9" fmla="*/ 131 h 154"/>
                <a:gd name="T10" fmla="*/ 120 w 153"/>
                <a:gd name="T11" fmla="*/ 141 h 154"/>
                <a:gd name="T12" fmla="*/ 106 w 153"/>
                <a:gd name="T13" fmla="*/ 147 h 154"/>
                <a:gd name="T14" fmla="*/ 91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1 h 154"/>
                <a:gd name="T32" fmla="*/ 0 w 153"/>
                <a:gd name="T33" fmla="*/ 84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4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4"/>
                  </a:lnTo>
                  <a:lnTo>
                    <a:pt x="152" y="92"/>
                  </a:lnTo>
                  <a:lnTo>
                    <a:pt x="150" y="101"/>
                  </a:lnTo>
                  <a:lnTo>
                    <a:pt x="147" y="107"/>
                  </a:lnTo>
                  <a:lnTo>
                    <a:pt x="144" y="114"/>
                  </a:lnTo>
                  <a:lnTo>
                    <a:pt x="140" y="120"/>
                  </a:lnTo>
                  <a:lnTo>
                    <a:pt x="136" y="126"/>
                  </a:lnTo>
                  <a:lnTo>
                    <a:pt x="130" y="131"/>
                  </a:lnTo>
                  <a:lnTo>
                    <a:pt x="126" y="136"/>
                  </a:lnTo>
                  <a:lnTo>
                    <a:pt x="120" y="141"/>
                  </a:lnTo>
                  <a:lnTo>
                    <a:pt x="113" y="145"/>
                  </a:lnTo>
                  <a:lnTo>
                    <a:pt x="106" y="147"/>
                  </a:lnTo>
                  <a:lnTo>
                    <a:pt x="99" y="151"/>
                  </a:lnTo>
                  <a:lnTo>
                    <a:pt x="91" y="152"/>
                  </a:lnTo>
                  <a:lnTo>
                    <a:pt x="84" y="153"/>
                  </a:lnTo>
                  <a:lnTo>
                    <a:pt x="76" y="154"/>
                  </a:lnTo>
                  <a:lnTo>
                    <a:pt x="76" y="154"/>
                  </a:lnTo>
                  <a:lnTo>
                    <a:pt x="68" y="153"/>
                  </a:lnTo>
                  <a:lnTo>
                    <a:pt x="60" y="152"/>
                  </a:lnTo>
                  <a:lnTo>
                    <a:pt x="53" y="151"/>
                  </a:lnTo>
                  <a:lnTo>
                    <a:pt x="47" y="147"/>
                  </a:lnTo>
                  <a:lnTo>
                    <a:pt x="40" y="145"/>
                  </a:lnTo>
                  <a:lnTo>
                    <a:pt x="33" y="141"/>
                  </a:lnTo>
                  <a:lnTo>
                    <a:pt x="27" y="136"/>
                  </a:lnTo>
                  <a:lnTo>
                    <a:pt x="21" y="131"/>
                  </a:lnTo>
                  <a:lnTo>
                    <a:pt x="17" y="126"/>
                  </a:lnTo>
                  <a:lnTo>
                    <a:pt x="12" y="120"/>
                  </a:lnTo>
                  <a:lnTo>
                    <a:pt x="9" y="114"/>
                  </a:lnTo>
                  <a:lnTo>
                    <a:pt x="5" y="107"/>
                  </a:lnTo>
                  <a:lnTo>
                    <a:pt x="3" y="101"/>
                  </a:lnTo>
                  <a:lnTo>
                    <a:pt x="1" y="92"/>
                  </a:lnTo>
                  <a:lnTo>
                    <a:pt x="0" y="84"/>
                  </a:lnTo>
                  <a:lnTo>
                    <a:pt x="0" y="78"/>
                  </a:lnTo>
                  <a:lnTo>
                    <a:pt x="0" y="78"/>
                  </a:lnTo>
                  <a:lnTo>
                    <a:pt x="0" y="70"/>
                  </a:lnTo>
                  <a:lnTo>
                    <a:pt x="1" y="62"/>
                  </a:lnTo>
                  <a:lnTo>
                    <a:pt x="3" y="54"/>
                  </a:lnTo>
                  <a:lnTo>
                    <a:pt x="5" y="47"/>
                  </a:lnTo>
                  <a:lnTo>
                    <a:pt x="9" y="40"/>
                  </a:lnTo>
                  <a:lnTo>
                    <a:pt x="12" y="34"/>
                  </a:lnTo>
                  <a:lnTo>
                    <a:pt x="17" y="28"/>
                  </a:lnTo>
                  <a:lnTo>
                    <a:pt x="21" y="23"/>
                  </a:lnTo>
                  <a:lnTo>
                    <a:pt x="27" y="18"/>
                  </a:lnTo>
                  <a:lnTo>
                    <a:pt x="33" y="14"/>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20" y="14"/>
                  </a:lnTo>
                  <a:lnTo>
                    <a:pt x="126" y="18"/>
                  </a:lnTo>
                  <a:lnTo>
                    <a:pt x="130" y="23"/>
                  </a:lnTo>
                  <a:lnTo>
                    <a:pt x="136" y="28"/>
                  </a:lnTo>
                  <a:lnTo>
                    <a:pt x="140" y="34"/>
                  </a:lnTo>
                  <a:lnTo>
                    <a:pt x="144" y="40"/>
                  </a:lnTo>
                  <a:lnTo>
                    <a:pt x="147"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2" name="Freeform 2345">
              <a:extLst>
                <a:ext uri="{FF2B5EF4-FFF2-40B4-BE49-F238E27FC236}">
                  <a16:creationId xmlns:a16="http://schemas.microsoft.com/office/drawing/2014/main" id="{B9CEEEB8-F33C-4041-9B0E-AE628BCC45C1}"/>
                </a:ext>
              </a:extLst>
            </p:cNvPr>
            <p:cNvSpPr>
              <a:spLocks/>
            </p:cNvSpPr>
            <p:nvPr/>
          </p:nvSpPr>
          <p:spPr bwMode="auto">
            <a:xfrm>
              <a:off x="3213101" y="4852988"/>
              <a:ext cx="49213" cy="49213"/>
            </a:xfrm>
            <a:custGeom>
              <a:avLst/>
              <a:gdLst>
                <a:gd name="T0" fmla="*/ 155 w 155"/>
                <a:gd name="T1" fmla="*/ 78 h 154"/>
                <a:gd name="T2" fmla="*/ 153 w 155"/>
                <a:gd name="T3" fmla="*/ 92 h 154"/>
                <a:gd name="T4" fmla="*/ 148 w 155"/>
                <a:gd name="T5" fmla="*/ 107 h 154"/>
                <a:gd name="T6" fmla="*/ 141 w 155"/>
                <a:gd name="T7" fmla="*/ 120 h 154"/>
                <a:gd name="T8" fmla="*/ 132 w 155"/>
                <a:gd name="T9" fmla="*/ 131 h 154"/>
                <a:gd name="T10" fmla="*/ 120 w 155"/>
                <a:gd name="T11" fmla="*/ 141 h 154"/>
                <a:gd name="T12" fmla="*/ 108 w 155"/>
                <a:gd name="T13" fmla="*/ 147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9 w 155"/>
                <a:gd name="T25" fmla="*/ 136 h 154"/>
                <a:gd name="T26" fmla="*/ 17 w 155"/>
                <a:gd name="T27" fmla="*/ 126 h 154"/>
                <a:gd name="T28" fmla="*/ 9 w 155"/>
                <a:gd name="T29" fmla="*/ 114 h 154"/>
                <a:gd name="T30" fmla="*/ 4 w 155"/>
                <a:gd name="T31" fmla="*/ 101 h 154"/>
                <a:gd name="T32" fmla="*/ 0 w 155"/>
                <a:gd name="T33" fmla="*/ 84 h 154"/>
                <a:gd name="T34" fmla="*/ 0 w 155"/>
                <a:gd name="T35" fmla="*/ 78 h 154"/>
                <a:gd name="T36" fmla="*/ 1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8 h 154"/>
                <a:gd name="T62" fmla="*/ 146 w 155"/>
                <a:gd name="T63" fmla="*/ 40 h 154"/>
                <a:gd name="T64" fmla="*/ 151 w 155"/>
                <a:gd name="T65" fmla="*/ 54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4"/>
                  </a:lnTo>
                  <a:lnTo>
                    <a:pt x="153" y="92"/>
                  </a:lnTo>
                  <a:lnTo>
                    <a:pt x="151" y="101"/>
                  </a:lnTo>
                  <a:lnTo>
                    <a:pt x="148" y="107"/>
                  </a:lnTo>
                  <a:lnTo>
                    <a:pt x="146" y="114"/>
                  </a:lnTo>
                  <a:lnTo>
                    <a:pt x="141" y="120"/>
                  </a:lnTo>
                  <a:lnTo>
                    <a:pt x="137" y="126"/>
                  </a:lnTo>
                  <a:lnTo>
                    <a:pt x="132" y="131"/>
                  </a:lnTo>
                  <a:lnTo>
                    <a:pt x="126" y="136"/>
                  </a:lnTo>
                  <a:lnTo>
                    <a:pt x="120" y="141"/>
                  </a:lnTo>
                  <a:lnTo>
                    <a:pt x="114"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1"/>
                  </a:lnTo>
                  <a:lnTo>
                    <a:pt x="29" y="136"/>
                  </a:lnTo>
                  <a:lnTo>
                    <a:pt x="23" y="131"/>
                  </a:lnTo>
                  <a:lnTo>
                    <a:pt x="17" y="126"/>
                  </a:lnTo>
                  <a:lnTo>
                    <a:pt x="14" y="120"/>
                  </a:lnTo>
                  <a:lnTo>
                    <a:pt x="9" y="114"/>
                  </a:lnTo>
                  <a:lnTo>
                    <a:pt x="6" y="107"/>
                  </a:lnTo>
                  <a:lnTo>
                    <a:pt x="4" y="101"/>
                  </a:lnTo>
                  <a:lnTo>
                    <a:pt x="1" y="92"/>
                  </a:lnTo>
                  <a:lnTo>
                    <a:pt x="0" y="84"/>
                  </a:lnTo>
                  <a:lnTo>
                    <a:pt x="0" y="78"/>
                  </a:lnTo>
                  <a:lnTo>
                    <a:pt x="0" y="78"/>
                  </a:lnTo>
                  <a:lnTo>
                    <a:pt x="0" y="70"/>
                  </a:lnTo>
                  <a:lnTo>
                    <a:pt x="1" y="62"/>
                  </a:lnTo>
                  <a:lnTo>
                    <a:pt x="4" y="54"/>
                  </a:lnTo>
                  <a:lnTo>
                    <a:pt x="6" y="47"/>
                  </a:lnTo>
                  <a:lnTo>
                    <a:pt x="9" y="40"/>
                  </a:lnTo>
                  <a:lnTo>
                    <a:pt x="14" y="34"/>
                  </a:lnTo>
                  <a:lnTo>
                    <a:pt x="17" y="28"/>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8" y="7"/>
                  </a:lnTo>
                  <a:lnTo>
                    <a:pt x="114" y="9"/>
                  </a:lnTo>
                  <a:lnTo>
                    <a:pt x="120" y="14"/>
                  </a:lnTo>
                  <a:lnTo>
                    <a:pt x="126" y="18"/>
                  </a:lnTo>
                  <a:lnTo>
                    <a:pt x="132" y="23"/>
                  </a:lnTo>
                  <a:lnTo>
                    <a:pt x="137" y="28"/>
                  </a:lnTo>
                  <a:lnTo>
                    <a:pt x="141" y="34"/>
                  </a:lnTo>
                  <a:lnTo>
                    <a:pt x="146" y="40"/>
                  </a:lnTo>
                  <a:lnTo>
                    <a:pt x="148" y="47"/>
                  </a:lnTo>
                  <a:lnTo>
                    <a:pt x="151" y="54"/>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3" name="Freeform 2346">
              <a:extLst>
                <a:ext uri="{FF2B5EF4-FFF2-40B4-BE49-F238E27FC236}">
                  <a16:creationId xmlns:a16="http://schemas.microsoft.com/office/drawing/2014/main" id="{C1F7DDC1-8F7A-45DF-8246-3BF76791F5EA}"/>
                </a:ext>
              </a:extLst>
            </p:cNvPr>
            <p:cNvSpPr>
              <a:spLocks/>
            </p:cNvSpPr>
            <p:nvPr/>
          </p:nvSpPr>
          <p:spPr bwMode="auto">
            <a:xfrm>
              <a:off x="3073401" y="4852988"/>
              <a:ext cx="49213" cy="49213"/>
            </a:xfrm>
            <a:custGeom>
              <a:avLst/>
              <a:gdLst>
                <a:gd name="T0" fmla="*/ 154 w 154"/>
                <a:gd name="T1" fmla="*/ 78 h 154"/>
                <a:gd name="T2" fmla="*/ 152 w 154"/>
                <a:gd name="T3" fmla="*/ 92 h 154"/>
                <a:gd name="T4" fmla="*/ 148 w 154"/>
                <a:gd name="T5" fmla="*/ 107 h 154"/>
                <a:gd name="T6" fmla="*/ 141 w 154"/>
                <a:gd name="T7" fmla="*/ 120 h 154"/>
                <a:gd name="T8" fmla="*/ 131 w 154"/>
                <a:gd name="T9" fmla="*/ 131 h 154"/>
                <a:gd name="T10" fmla="*/ 120 w 154"/>
                <a:gd name="T11" fmla="*/ 141 h 154"/>
                <a:gd name="T12" fmla="*/ 106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7 w 154"/>
                <a:gd name="T25" fmla="*/ 136 h 154"/>
                <a:gd name="T26" fmla="*/ 17 w 154"/>
                <a:gd name="T27" fmla="*/ 126 h 154"/>
                <a:gd name="T28" fmla="*/ 9 w 154"/>
                <a:gd name="T29" fmla="*/ 114 h 154"/>
                <a:gd name="T30" fmla="*/ 3 w 154"/>
                <a:gd name="T31" fmla="*/ 101 h 154"/>
                <a:gd name="T32" fmla="*/ 0 w 154"/>
                <a:gd name="T33" fmla="*/ 84 h 154"/>
                <a:gd name="T34" fmla="*/ 0 w 154"/>
                <a:gd name="T35" fmla="*/ 78 h 154"/>
                <a:gd name="T36" fmla="*/ 1 w 154"/>
                <a:gd name="T37" fmla="*/ 62 h 154"/>
                <a:gd name="T38" fmla="*/ 6 w 154"/>
                <a:gd name="T39" fmla="*/ 47 h 154"/>
                <a:gd name="T40" fmla="*/ 12 w 154"/>
                <a:gd name="T41" fmla="*/ 34 h 154"/>
                <a:gd name="T42" fmla="*/ 23 w 154"/>
                <a:gd name="T43" fmla="*/ 23 h 154"/>
                <a:gd name="T44" fmla="*/ 34 w 154"/>
                <a:gd name="T45" fmla="*/ 14 h 154"/>
                <a:gd name="T46" fmla="*/ 47 w 154"/>
                <a:gd name="T47" fmla="*/ 7 h 154"/>
                <a:gd name="T48" fmla="*/ 62 w 154"/>
                <a:gd name="T49" fmla="*/ 2 h 154"/>
                <a:gd name="T50" fmla="*/ 77 w 154"/>
                <a:gd name="T51" fmla="*/ 0 h 154"/>
                <a:gd name="T52" fmla="*/ 85 w 154"/>
                <a:gd name="T53" fmla="*/ 1 h 154"/>
                <a:gd name="T54" fmla="*/ 99 w 154"/>
                <a:gd name="T55" fmla="*/ 3 h 154"/>
                <a:gd name="T56" fmla="*/ 113 w 154"/>
                <a:gd name="T57" fmla="*/ 9 h 154"/>
                <a:gd name="T58" fmla="*/ 126 w 154"/>
                <a:gd name="T59" fmla="*/ 18 h 154"/>
                <a:gd name="T60" fmla="*/ 136 w 154"/>
                <a:gd name="T61" fmla="*/ 28 h 154"/>
                <a:gd name="T62" fmla="*/ 144 w 154"/>
                <a:gd name="T63" fmla="*/ 40 h 154"/>
                <a:gd name="T64" fmla="*/ 150 w 154"/>
                <a:gd name="T65" fmla="*/ 54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4"/>
                  </a:lnTo>
                  <a:lnTo>
                    <a:pt x="152" y="92"/>
                  </a:lnTo>
                  <a:lnTo>
                    <a:pt x="150" y="101"/>
                  </a:lnTo>
                  <a:lnTo>
                    <a:pt x="148" y="107"/>
                  </a:lnTo>
                  <a:lnTo>
                    <a:pt x="144" y="114"/>
                  </a:lnTo>
                  <a:lnTo>
                    <a:pt x="141" y="120"/>
                  </a:lnTo>
                  <a:lnTo>
                    <a:pt x="136" y="126"/>
                  </a:lnTo>
                  <a:lnTo>
                    <a:pt x="131" y="131"/>
                  </a:lnTo>
                  <a:lnTo>
                    <a:pt x="126" y="136"/>
                  </a:lnTo>
                  <a:lnTo>
                    <a:pt x="120" y="141"/>
                  </a:lnTo>
                  <a:lnTo>
                    <a:pt x="113" y="145"/>
                  </a:lnTo>
                  <a:lnTo>
                    <a:pt x="106" y="147"/>
                  </a:lnTo>
                  <a:lnTo>
                    <a:pt x="99" y="151"/>
                  </a:lnTo>
                  <a:lnTo>
                    <a:pt x="93" y="152"/>
                  </a:lnTo>
                  <a:lnTo>
                    <a:pt x="85" y="153"/>
                  </a:lnTo>
                  <a:lnTo>
                    <a:pt x="77" y="154"/>
                  </a:lnTo>
                  <a:lnTo>
                    <a:pt x="77" y="154"/>
                  </a:lnTo>
                  <a:lnTo>
                    <a:pt x="69" y="153"/>
                  </a:lnTo>
                  <a:lnTo>
                    <a:pt x="62" y="152"/>
                  </a:lnTo>
                  <a:lnTo>
                    <a:pt x="54" y="151"/>
                  </a:lnTo>
                  <a:lnTo>
                    <a:pt x="47" y="147"/>
                  </a:lnTo>
                  <a:lnTo>
                    <a:pt x="40" y="145"/>
                  </a:lnTo>
                  <a:lnTo>
                    <a:pt x="34" y="141"/>
                  </a:lnTo>
                  <a:lnTo>
                    <a:pt x="27" y="136"/>
                  </a:lnTo>
                  <a:lnTo>
                    <a:pt x="23" y="131"/>
                  </a:lnTo>
                  <a:lnTo>
                    <a:pt x="17" y="126"/>
                  </a:lnTo>
                  <a:lnTo>
                    <a:pt x="12" y="120"/>
                  </a:lnTo>
                  <a:lnTo>
                    <a:pt x="9" y="114"/>
                  </a:lnTo>
                  <a:lnTo>
                    <a:pt x="6" y="107"/>
                  </a:lnTo>
                  <a:lnTo>
                    <a:pt x="3" y="101"/>
                  </a:lnTo>
                  <a:lnTo>
                    <a:pt x="1" y="92"/>
                  </a:lnTo>
                  <a:lnTo>
                    <a:pt x="0" y="84"/>
                  </a:lnTo>
                  <a:lnTo>
                    <a:pt x="0" y="78"/>
                  </a:lnTo>
                  <a:lnTo>
                    <a:pt x="0" y="78"/>
                  </a:lnTo>
                  <a:lnTo>
                    <a:pt x="0" y="70"/>
                  </a:lnTo>
                  <a:lnTo>
                    <a:pt x="1" y="62"/>
                  </a:lnTo>
                  <a:lnTo>
                    <a:pt x="3" y="54"/>
                  </a:lnTo>
                  <a:lnTo>
                    <a:pt x="6" y="47"/>
                  </a:lnTo>
                  <a:lnTo>
                    <a:pt x="9" y="40"/>
                  </a:lnTo>
                  <a:lnTo>
                    <a:pt x="12" y="34"/>
                  </a:lnTo>
                  <a:lnTo>
                    <a:pt x="17" y="28"/>
                  </a:lnTo>
                  <a:lnTo>
                    <a:pt x="23" y="23"/>
                  </a:lnTo>
                  <a:lnTo>
                    <a:pt x="27" y="18"/>
                  </a:lnTo>
                  <a:lnTo>
                    <a:pt x="34" y="14"/>
                  </a:lnTo>
                  <a:lnTo>
                    <a:pt x="40" y="9"/>
                  </a:lnTo>
                  <a:lnTo>
                    <a:pt x="47" y="7"/>
                  </a:lnTo>
                  <a:lnTo>
                    <a:pt x="54" y="3"/>
                  </a:lnTo>
                  <a:lnTo>
                    <a:pt x="62" y="2"/>
                  </a:lnTo>
                  <a:lnTo>
                    <a:pt x="69" y="1"/>
                  </a:lnTo>
                  <a:lnTo>
                    <a:pt x="77" y="0"/>
                  </a:lnTo>
                  <a:lnTo>
                    <a:pt x="77" y="0"/>
                  </a:lnTo>
                  <a:lnTo>
                    <a:pt x="85" y="1"/>
                  </a:lnTo>
                  <a:lnTo>
                    <a:pt x="93" y="2"/>
                  </a:lnTo>
                  <a:lnTo>
                    <a:pt x="99" y="3"/>
                  </a:lnTo>
                  <a:lnTo>
                    <a:pt x="106" y="7"/>
                  </a:lnTo>
                  <a:lnTo>
                    <a:pt x="113" y="9"/>
                  </a:lnTo>
                  <a:lnTo>
                    <a:pt x="120" y="14"/>
                  </a:lnTo>
                  <a:lnTo>
                    <a:pt x="126" y="18"/>
                  </a:lnTo>
                  <a:lnTo>
                    <a:pt x="131" y="23"/>
                  </a:lnTo>
                  <a:lnTo>
                    <a:pt x="136" y="28"/>
                  </a:lnTo>
                  <a:lnTo>
                    <a:pt x="141" y="34"/>
                  </a:lnTo>
                  <a:lnTo>
                    <a:pt x="144" y="40"/>
                  </a:lnTo>
                  <a:lnTo>
                    <a:pt x="148" y="47"/>
                  </a:lnTo>
                  <a:lnTo>
                    <a:pt x="150" y="54"/>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4" name="Freeform 2347">
              <a:extLst>
                <a:ext uri="{FF2B5EF4-FFF2-40B4-BE49-F238E27FC236}">
                  <a16:creationId xmlns:a16="http://schemas.microsoft.com/office/drawing/2014/main" id="{F6DAFB85-6C63-488F-840B-9C483BEAFC75}"/>
                </a:ext>
              </a:extLst>
            </p:cNvPr>
            <p:cNvSpPr>
              <a:spLocks/>
            </p:cNvSpPr>
            <p:nvPr/>
          </p:nvSpPr>
          <p:spPr bwMode="auto">
            <a:xfrm>
              <a:off x="3144838" y="4852988"/>
              <a:ext cx="47625" cy="49213"/>
            </a:xfrm>
            <a:custGeom>
              <a:avLst/>
              <a:gdLst>
                <a:gd name="T0" fmla="*/ 154 w 154"/>
                <a:gd name="T1" fmla="*/ 78 h 154"/>
                <a:gd name="T2" fmla="*/ 153 w 154"/>
                <a:gd name="T3" fmla="*/ 92 h 154"/>
                <a:gd name="T4" fmla="*/ 149 w 154"/>
                <a:gd name="T5" fmla="*/ 107 h 154"/>
                <a:gd name="T6" fmla="*/ 141 w 154"/>
                <a:gd name="T7" fmla="*/ 120 h 154"/>
                <a:gd name="T8" fmla="*/ 131 w 154"/>
                <a:gd name="T9" fmla="*/ 131 h 154"/>
                <a:gd name="T10" fmla="*/ 120 w 154"/>
                <a:gd name="T11" fmla="*/ 141 h 154"/>
                <a:gd name="T12" fmla="*/ 107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9 w 154"/>
                <a:gd name="T25" fmla="*/ 136 h 154"/>
                <a:gd name="T26" fmla="*/ 18 w 154"/>
                <a:gd name="T27" fmla="*/ 126 h 154"/>
                <a:gd name="T28" fmla="*/ 9 w 154"/>
                <a:gd name="T29" fmla="*/ 114 h 154"/>
                <a:gd name="T30" fmla="*/ 3 w 154"/>
                <a:gd name="T31" fmla="*/ 101 h 154"/>
                <a:gd name="T32" fmla="*/ 1 w 154"/>
                <a:gd name="T33" fmla="*/ 84 h 154"/>
                <a:gd name="T34" fmla="*/ 0 w 154"/>
                <a:gd name="T35" fmla="*/ 78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6 w 154"/>
                <a:gd name="T53" fmla="*/ 1 h 154"/>
                <a:gd name="T54" fmla="*/ 101 w 154"/>
                <a:gd name="T55" fmla="*/ 3 h 154"/>
                <a:gd name="T56" fmla="*/ 114 w 154"/>
                <a:gd name="T57" fmla="*/ 9 h 154"/>
                <a:gd name="T58" fmla="*/ 126 w 154"/>
                <a:gd name="T59" fmla="*/ 18 h 154"/>
                <a:gd name="T60" fmla="*/ 137 w 154"/>
                <a:gd name="T61" fmla="*/ 28 h 154"/>
                <a:gd name="T62" fmla="*/ 145 w 154"/>
                <a:gd name="T63" fmla="*/ 40 h 154"/>
                <a:gd name="T64" fmla="*/ 151 w 154"/>
                <a:gd name="T65" fmla="*/ 54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4"/>
                  </a:lnTo>
                  <a:lnTo>
                    <a:pt x="153" y="92"/>
                  </a:lnTo>
                  <a:lnTo>
                    <a:pt x="151" y="101"/>
                  </a:lnTo>
                  <a:lnTo>
                    <a:pt x="149" y="107"/>
                  </a:lnTo>
                  <a:lnTo>
                    <a:pt x="145" y="114"/>
                  </a:lnTo>
                  <a:lnTo>
                    <a:pt x="141" y="120"/>
                  </a:lnTo>
                  <a:lnTo>
                    <a:pt x="137" y="126"/>
                  </a:lnTo>
                  <a:lnTo>
                    <a:pt x="131" y="131"/>
                  </a:lnTo>
                  <a:lnTo>
                    <a:pt x="126" y="136"/>
                  </a:lnTo>
                  <a:lnTo>
                    <a:pt x="120" y="141"/>
                  </a:lnTo>
                  <a:lnTo>
                    <a:pt x="114" y="145"/>
                  </a:lnTo>
                  <a:lnTo>
                    <a:pt x="107"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1"/>
                  </a:lnTo>
                  <a:lnTo>
                    <a:pt x="29" y="136"/>
                  </a:lnTo>
                  <a:lnTo>
                    <a:pt x="23" y="131"/>
                  </a:lnTo>
                  <a:lnTo>
                    <a:pt x="18" y="126"/>
                  </a:lnTo>
                  <a:lnTo>
                    <a:pt x="14" y="120"/>
                  </a:lnTo>
                  <a:lnTo>
                    <a:pt x="9" y="114"/>
                  </a:lnTo>
                  <a:lnTo>
                    <a:pt x="7" y="107"/>
                  </a:lnTo>
                  <a:lnTo>
                    <a:pt x="3" y="101"/>
                  </a:lnTo>
                  <a:lnTo>
                    <a:pt x="2" y="92"/>
                  </a:lnTo>
                  <a:lnTo>
                    <a:pt x="1" y="84"/>
                  </a:lnTo>
                  <a:lnTo>
                    <a:pt x="0" y="78"/>
                  </a:lnTo>
                  <a:lnTo>
                    <a:pt x="0" y="78"/>
                  </a:lnTo>
                  <a:lnTo>
                    <a:pt x="1" y="70"/>
                  </a:lnTo>
                  <a:lnTo>
                    <a:pt x="2" y="62"/>
                  </a:lnTo>
                  <a:lnTo>
                    <a:pt x="3" y="54"/>
                  </a:lnTo>
                  <a:lnTo>
                    <a:pt x="7" y="47"/>
                  </a:lnTo>
                  <a:lnTo>
                    <a:pt x="9" y="40"/>
                  </a:lnTo>
                  <a:lnTo>
                    <a:pt x="14" y="34"/>
                  </a:lnTo>
                  <a:lnTo>
                    <a:pt x="18" y="28"/>
                  </a:lnTo>
                  <a:lnTo>
                    <a:pt x="23" y="23"/>
                  </a:lnTo>
                  <a:lnTo>
                    <a:pt x="29" y="18"/>
                  </a:lnTo>
                  <a:lnTo>
                    <a:pt x="34" y="14"/>
                  </a:lnTo>
                  <a:lnTo>
                    <a:pt x="41" y="9"/>
                  </a:lnTo>
                  <a:lnTo>
                    <a:pt x="47" y="7"/>
                  </a:lnTo>
                  <a:lnTo>
                    <a:pt x="55" y="3"/>
                  </a:lnTo>
                  <a:lnTo>
                    <a:pt x="62" y="2"/>
                  </a:lnTo>
                  <a:lnTo>
                    <a:pt x="70" y="1"/>
                  </a:lnTo>
                  <a:lnTo>
                    <a:pt x="78" y="0"/>
                  </a:lnTo>
                  <a:lnTo>
                    <a:pt x="78" y="0"/>
                  </a:lnTo>
                  <a:lnTo>
                    <a:pt x="86" y="1"/>
                  </a:lnTo>
                  <a:lnTo>
                    <a:pt x="93" y="2"/>
                  </a:lnTo>
                  <a:lnTo>
                    <a:pt x="101" y="3"/>
                  </a:lnTo>
                  <a:lnTo>
                    <a:pt x="107" y="7"/>
                  </a:lnTo>
                  <a:lnTo>
                    <a:pt x="114" y="9"/>
                  </a:lnTo>
                  <a:lnTo>
                    <a:pt x="120" y="14"/>
                  </a:lnTo>
                  <a:lnTo>
                    <a:pt x="126" y="18"/>
                  </a:lnTo>
                  <a:lnTo>
                    <a:pt x="131" y="23"/>
                  </a:lnTo>
                  <a:lnTo>
                    <a:pt x="137" y="28"/>
                  </a:lnTo>
                  <a:lnTo>
                    <a:pt x="141" y="34"/>
                  </a:lnTo>
                  <a:lnTo>
                    <a:pt x="145" y="40"/>
                  </a:lnTo>
                  <a:lnTo>
                    <a:pt x="149" y="47"/>
                  </a:lnTo>
                  <a:lnTo>
                    <a:pt x="151" y="54"/>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5" name="Freeform 2348">
              <a:extLst>
                <a:ext uri="{FF2B5EF4-FFF2-40B4-BE49-F238E27FC236}">
                  <a16:creationId xmlns:a16="http://schemas.microsoft.com/office/drawing/2014/main" id="{8B4E9488-2FAC-4298-B785-D96B4CF43E48}"/>
                </a:ext>
              </a:extLst>
            </p:cNvPr>
            <p:cNvSpPr>
              <a:spLocks/>
            </p:cNvSpPr>
            <p:nvPr/>
          </p:nvSpPr>
          <p:spPr bwMode="auto">
            <a:xfrm>
              <a:off x="3354388" y="4922838"/>
              <a:ext cx="49213" cy="49213"/>
            </a:xfrm>
            <a:custGeom>
              <a:avLst/>
              <a:gdLst>
                <a:gd name="T0" fmla="*/ 153 w 153"/>
                <a:gd name="T1" fmla="*/ 77 h 153"/>
                <a:gd name="T2" fmla="*/ 152 w 153"/>
                <a:gd name="T3" fmla="*/ 93 h 153"/>
                <a:gd name="T4" fmla="*/ 147 w 153"/>
                <a:gd name="T5" fmla="*/ 106 h 153"/>
                <a:gd name="T6" fmla="*/ 140 w 153"/>
                <a:gd name="T7" fmla="*/ 120 h 153"/>
                <a:gd name="T8" fmla="*/ 130 w 153"/>
                <a:gd name="T9" fmla="*/ 130 h 153"/>
                <a:gd name="T10" fmla="*/ 120 w 153"/>
                <a:gd name="T11" fmla="*/ 141 h 153"/>
                <a:gd name="T12" fmla="*/ 106 w 153"/>
                <a:gd name="T13" fmla="*/ 148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1 w 153"/>
                <a:gd name="T43" fmla="*/ 22 h 153"/>
                <a:gd name="T44" fmla="*/ 33 w 153"/>
                <a:gd name="T45" fmla="*/ 13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7" y="106"/>
                  </a:lnTo>
                  <a:lnTo>
                    <a:pt x="144" y="113"/>
                  </a:lnTo>
                  <a:lnTo>
                    <a:pt x="140" y="120"/>
                  </a:lnTo>
                  <a:lnTo>
                    <a:pt x="136" y="126"/>
                  </a:lnTo>
                  <a:lnTo>
                    <a:pt x="130" y="130"/>
                  </a:lnTo>
                  <a:lnTo>
                    <a:pt x="126" y="136"/>
                  </a:lnTo>
                  <a:lnTo>
                    <a:pt x="120"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0"/>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3"/>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20" y="13"/>
                  </a:lnTo>
                  <a:lnTo>
                    <a:pt x="126" y="17"/>
                  </a:lnTo>
                  <a:lnTo>
                    <a:pt x="130" y="22"/>
                  </a:lnTo>
                  <a:lnTo>
                    <a:pt x="136" y="27"/>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6" name="Freeform 2349">
              <a:extLst>
                <a:ext uri="{FF2B5EF4-FFF2-40B4-BE49-F238E27FC236}">
                  <a16:creationId xmlns:a16="http://schemas.microsoft.com/office/drawing/2014/main" id="{9CAD9D85-0D68-43BC-B468-DFAAC8078A76}"/>
                </a:ext>
              </a:extLst>
            </p:cNvPr>
            <p:cNvSpPr>
              <a:spLocks/>
            </p:cNvSpPr>
            <p:nvPr/>
          </p:nvSpPr>
          <p:spPr bwMode="auto">
            <a:xfrm>
              <a:off x="3214688" y="4994276"/>
              <a:ext cx="47625" cy="49213"/>
            </a:xfrm>
            <a:custGeom>
              <a:avLst/>
              <a:gdLst>
                <a:gd name="T0" fmla="*/ 153 w 153"/>
                <a:gd name="T1" fmla="*/ 77 h 154"/>
                <a:gd name="T2" fmla="*/ 152 w 153"/>
                <a:gd name="T3" fmla="*/ 93 h 154"/>
                <a:gd name="T4" fmla="*/ 147 w 153"/>
                <a:gd name="T5" fmla="*/ 107 h 154"/>
                <a:gd name="T6" fmla="*/ 141 w 153"/>
                <a:gd name="T7" fmla="*/ 120 h 154"/>
                <a:gd name="T8" fmla="*/ 130 w 153"/>
                <a:gd name="T9" fmla="*/ 132 h 154"/>
                <a:gd name="T10" fmla="*/ 119 w 153"/>
                <a:gd name="T11" fmla="*/ 141 h 154"/>
                <a:gd name="T12" fmla="*/ 106 w 153"/>
                <a:gd name="T13" fmla="*/ 148 h 154"/>
                <a:gd name="T14" fmla="*/ 91 w 153"/>
                <a:gd name="T15" fmla="*/ 152 h 154"/>
                <a:gd name="T16" fmla="*/ 76 w 153"/>
                <a:gd name="T17" fmla="*/ 154 h 154"/>
                <a:gd name="T18" fmla="*/ 68 w 153"/>
                <a:gd name="T19" fmla="*/ 153 h 154"/>
                <a:gd name="T20" fmla="*/ 54 w 153"/>
                <a:gd name="T21" fmla="*/ 151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2 w 153"/>
                <a:gd name="T43" fmla="*/ 23 h 154"/>
                <a:gd name="T44" fmla="*/ 33 w 153"/>
                <a:gd name="T45" fmla="*/ 14 h 154"/>
                <a:gd name="T46" fmla="*/ 47 w 153"/>
                <a:gd name="T47" fmla="*/ 6 h 154"/>
                <a:gd name="T48" fmla="*/ 60 w 153"/>
                <a:gd name="T49" fmla="*/ 2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9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7" y="107"/>
                  </a:lnTo>
                  <a:lnTo>
                    <a:pt x="144" y="113"/>
                  </a:lnTo>
                  <a:lnTo>
                    <a:pt x="141" y="120"/>
                  </a:lnTo>
                  <a:lnTo>
                    <a:pt x="136" y="126"/>
                  </a:lnTo>
                  <a:lnTo>
                    <a:pt x="130" y="132"/>
                  </a:lnTo>
                  <a:lnTo>
                    <a:pt x="126" y="136"/>
                  </a:lnTo>
                  <a:lnTo>
                    <a:pt x="119" y="141"/>
                  </a:lnTo>
                  <a:lnTo>
                    <a:pt x="113" y="144"/>
                  </a:lnTo>
                  <a:lnTo>
                    <a:pt x="106" y="148"/>
                  </a:lnTo>
                  <a:lnTo>
                    <a:pt x="99" y="151"/>
                  </a:lnTo>
                  <a:lnTo>
                    <a:pt x="91" y="152"/>
                  </a:lnTo>
                  <a:lnTo>
                    <a:pt x="84" y="153"/>
                  </a:lnTo>
                  <a:lnTo>
                    <a:pt x="76" y="154"/>
                  </a:lnTo>
                  <a:lnTo>
                    <a:pt x="76" y="154"/>
                  </a:lnTo>
                  <a:lnTo>
                    <a:pt x="68" y="153"/>
                  </a:lnTo>
                  <a:lnTo>
                    <a:pt x="60" y="152"/>
                  </a:lnTo>
                  <a:lnTo>
                    <a:pt x="54" y="151"/>
                  </a:lnTo>
                  <a:lnTo>
                    <a:pt x="47" y="148"/>
                  </a:lnTo>
                  <a:lnTo>
                    <a:pt x="40" y="144"/>
                  </a:lnTo>
                  <a:lnTo>
                    <a:pt x="33" y="141"/>
                  </a:lnTo>
                  <a:lnTo>
                    <a:pt x="27" y="136"/>
                  </a:lnTo>
                  <a:lnTo>
                    <a:pt x="22" y="132"/>
                  </a:lnTo>
                  <a:lnTo>
                    <a:pt x="17" y="126"/>
                  </a:lnTo>
                  <a:lnTo>
                    <a:pt x="12" y="120"/>
                  </a:lnTo>
                  <a:lnTo>
                    <a:pt x="9" y="113"/>
                  </a:lnTo>
                  <a:lnTo>
                    <a:pt x="5" y="107"/>
                  </a:lnTo>
                  <a:lnTo>
                    <a:pt x="3" y="99"/>
                  </a:lnTo>
                  <a:lnTo>
                    <a:pt x="1" y="93"/>
                  </a:lnTo>
                  <a:lnTo>
                    <a:pt x="0" y="85"/>
                  </a:lnTo>
                  <a:lnTo>
                    <a:pt x="0" y="77"/>
                  </a:lnTo>
                  <a:lnTo>
                    <a:pt x="0" y="77"/>
                  </a:lnTo>
                  <a:lnTo>
                    <a:pt x="0" y="69"/>
                  </a:lnTo>
                  <a:lnTo>
                    <a:pt x="1" y="62"/>
                  </a:lnTo>
                  <a:lnTo>
                    <a:pt x="3" y="54"/>
                  </a:lnTo>
                  <a:lnTo>
                    <a:pt x="5" y="47"/>
                  </a:lnTo>
                  <a:lnTo>
                    <a:pt x="9" y="40"/>
                  </a:lnTo>
                  <a:lnTo>
                    <a:pt x="12" y="34"/>
                  </a:lnTo>
                  <a:lnTo>
                    <a:pt x="17" y="29"/>
                  </a:lnTo>
                  <a:lnTo>
                    <a:pt x="22" y="23"/>
                  </a:lnTo>
                  <a:lnTo>
                    <a:pt x="27" y="17"/>
                  </a:lnTo>
                  <a:lnTo>
                    <a:pt x="33" y="14"/>
                  </a:lnTo>
                  <a:lnTo>
                    <a:pt x="40" y="9"/>
                  </a:lnTo>
                  <a:lnTo>
                    <a:pt x="47" y="6"/>
                  </a:lnTo>
                  <a:lnTo>
                    <a:pt x="54" y="3"/>
                  </a:lnTo>
                  <a:lnTo>
                    <a:pt x="60" y="2"/>
                  </a:lnTo>
                  <a:lnTo>
                    <a:pt x="68" y="0"/>
                  </a:lnTo>
                  <a:lnTo>
                    <a:pt x="76" y="0"/>
                  </a:lnTo>
                  <a:lnTo>
                    <a:pt x="76" y="0"/>
                  </a:lnTo>
                  <a:lnTo>
                    <a:pt x="84" y="0"/>
                  </a:lnTo>
                  <a:lnTo>
                    <a:pt x="91" y="2"/>
                  </a:lnTo>
                  <a:lnTo>
                    <a:pt x="99" y="3"/>
                  </a:lnTo>
                  <a:lnTo>
                    <a:pt x="106" y="6"/>
                  </a:lnTo>
                  <a:lnTo>
                    <a:pt x="113" y="9"/>
                  </a:lnTo>
                  <a:lnTo>
                    <a:pt x="119" y="14"/>
                  </a:lnTo>
                  <a:lnTo>
                    <a:pt x="126" y="17"/>
                  </a:lnTo>
                  <a:lnTo>
                    <a:pt x="130" y="23"/>
                  </a:lnTo>
                  <a:lnTo>
                    <a:pt x="136" y="29"/>
                  </a:lnTo>
                  <a:lnTo>
                    <a:pt x="141"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7" name="Freeform 2350">
              <a:extLst>
                <a:ext uri="{FF2B5EF4-FFF2-40B4-BE49-F238E27FC236}">
                  <a16:creationId xmlns:a16="http://schemas.microsoft.com/office/drawing/2014/main" id="{16081399-0116-4B04-93BD-0FA61870D018}"/>
                </a:ext>
              </a:extLst>
            </p:cNvPr>
            <p:cNvSpPr>
              <a:spLocks/>
            </p:cNvSpPr>
            <p:nvPr/>
          </p:nvSpPr>
          <p:spPr bwMode="auto">
            <a:xfrm>
              <a:off x="3284538" y="4994276"/>
              <a:ext cx="49213" cy="49213"/>
            </a:xfrm>
            <a:custGeom>
              <a:avLst/>
              <a:gdLst>
                <a:gd name="T0" fmla="*/ 155 w 155"/>
                <a:gd name="T1" fmla="*/ 77 h 154"/>
                <a:gd name="T2" fmla="*/ 154 w 155"/>
                <a:gd name="T3" fmla="*/ 93 h 154"/>
                <a:gd name="T4" fmla="*/ 149 w 155"/>
                <a:gd name="T5" fmla="*/ 107 h 154"/>
                <a:gd name="T6" fmla="*/ 141 w 155"/>
                <a:gd name="T7" fmla="*/ 120 h 154"/>
                <a:gd name="T8" fmla="*/ 132 w 155"/>
                <a:gd name="T9" fmla="*/ 132 h 154"/>
                <a:gd name="T10" fmla="*/ 121 w 155"/>
                <a:gd name="T11" fmla="*/ 141 h 154"/>
                <a:gd name="T12" fmla="*/ 108 w 155"/>
                <a:gd name="T13" fmla="*/ 148 h 154"/>
                <a:gd name="T14" fmla="*/ 93 w 155"/>
                <a:gd name="T15" fmla="*/ 152 h 154"/>
                <a:gd name="T16" fmla="*/ 78 w 155"/>
                <a:gd name="T17" fmla="*/ 154 h 154"/>
                <a:gd name="T18" fmla="*/ 70 w 155"/>
                <a:gd name="T19" fmla="*/ 153 h 154"/>
                <a:gd name="T20" fmla="*/ 55 w 155"/>
                <a:gd name="T21" fmla="*/ 151 h 154"/>
                <a:gd name="T22" fmla="*/ 41 w 155"/>
                <a:gd name="T23" fmla="*/ 144 h 154"/>
                <a:gd name="T24" fmla="*/ 29 w 155"/>
                <a:gd name="T25" fmla="*/ 136 h 154"/>
                <a:gd name="T26" fmla="*/ 19 w 155"/>
                <a:gd name="T27" fmla="*/ 126 h 154"/>
                <a:gd name="T28" fmla="*/ 10 w 155"/>
                <a:gd name="T29" fmla="*/ 113 h 154"/>
                <a:gd name="T30" fmla="*/ 4 w 155"/>
                <a:gd name="T31" fmla="*/ 99 h 154"/>
                <a:gd name="T32" fmla="*/ 2 w 155"/>
                <a:gd name="T33" fmla="*/ 85 h 154"/>
                <a:gd name="T34" fmla="*/ 0 w 155"/>
                <a:gd name="T35" fmla="*/ 77 h 154"/>
                <a:gd name="T36" fmla="*/ 3 w 155"/>
                <a:gd name="T37" fmla="*/ 62 h 154"/>
                <a:gd name="T38" fmla="*/ 7 w 155"/>
                <a:gd name="T39" fmla="*/ 47 h 154"/>
                <a:gd name="T40" fmla="*/ 14 w 155"/>
                <a:gd name="T41" fmla="*/ 34 h 154"/>
                <a:gd name="T42" fmla="*/ 23 w 155"/>
                <a:gd name="T43" fmla="*/ 23 h 154"/>
                <a:gd name="T44" fmla="*/ 35 w 155"/>
                <a:gd name="T45" fmla="*/ 14 h 154"/>
                <a:gd name="T46" fmla="*/ 47 w 155"/>
                <a:gd name="T47" fmla="*/ 6 h 154"/>
                <a:gd name="T48" fmla="*/ 62 w 155"/>
                <a:gd name="T49" fmla="*/ 2 h 154"/>
                <a:gd name="T50" fmla="*/ 78 w 155"/>
                <a:gd name="T51" fmla="*/ 0 h 154"/>
                <a:gd name="T52" fmla="*/ 85 w 155"/>
                <a:gd name="T53" fmla="*/ 0 h 154"/>
                <a:gd name="T54" fmla="*/ 101 w 155"/>
                <a:gd name="T55" fmla="*/ 3 h 154"/>
                <a:gd name="T56" fmla="*/ 115 w 155"/>
                <a:gd name="T57" fmla="*/ 9 h 154"/>
                <a:gd name="T58" fmla="*/ 126 w 155"/>
                <a:gd name="T59" fmla="*/ 17 h 154"/>
                <a:gd name="T60" fmla="*/ 137 w 155"/>
                <a:gd name="T61" fmla="*/ 29 h 154"/>
                <a:gd name="T62" fmla="*/ 146 w 155"/>
                <a:gd name="T63" fmla="*/ 40 h 154"/>
                <a:gd name="T64" fmla="*/ 152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3"/>
                  </a:lnTo>
                  <a:lnTo>
                    <a:pt x="152" y="99"/>
                  </a:lnTo>
                  <a:lnTo>
                    <a:pt x="149" y="107"/>
                  </a:lnTo>
                  <a:lnTo>
                    <a:pt x="146" y="113"/>
                  </a:lnTo>
                  <a:lnTo>
                    <a:pt x="141" y="120"/>
                  </a:lnTo>
                  <a:lnTo>
                    <a:pt x="137" y="126"/>
                  </a:lnTo>
                  <a:lnTo>
                    <a:pt x="132" y="132"/>
                  </a:lnTo>
                  <a:lnTo>
                    <a:pt x="126" y="136"/>
                  </a:lnTo>
                  <a:lnTo>
                    <a:pt x="121" y="141"/>
                  </a:lnTo>
                  <a:lnTo>
                    <a:pt x="115" y="144"/>
                  </a:lnTo>
                  <a:lnTo>
                    <a:pt x="108" y="148"/>
                  </a:lnTo>
                  <a:lnTo>
                    <a:pt x="101" y="151"/>
                  </a:lnTo>
                  <a:lnTo>
                    <a:pt x="93" y="152"/>
                  </a:lnTo>
                  <a:lnTo>
                    <a:pt x="85" y="153"/>
                  </a:lnTo>
                  <a:lnTo>
                    <a:pt x="78" y="154"/>
                  </a:lnTo>
                  <a:lnTo>
                    <a:pt x="78" y="154"/>
                  </a:lnTo>
                  <a:lnTo>
                    <a:pt x="70" y="153"/>
                  </a:lnTo>
                  <a:lnTo>
                    <a:pt x="62" y="152"/>
                  </a:lnTo>
                  <a:lnTo>
                    <a:pt x="55" y="151"/>
                  </a:lnTo>
                  <a:lnTo>
                    <a:pt x="47" y="148"/>
                  </a:lnTo>
                  <a:lnTo>
                    <a:pt x="41" y="144"/>
                  </a:lnTo>
                  <a:lnTo>
                    <a:pt x="35" y="141"/>
                  </a:lnTo>
                  <a:lnTo>
                    <a:pt x="29" y="136"/>
                  </a:lnTo>
                  <a:lnTo>
                    <a:pt x="23" y="132"/>
                  </a:lnTo>
                  <a:lnTo>
                    <a:pt x="19" y="126"/>
                  </a:lnTo>
                  <a:lnTo>
                    <a:pt x="14" y="120"/>
                  </a:lnTo>
                  <a:lnTo>
                    <a:pt x="10" y="113"/>
                  </a:lnTo>
                  <a:lnTo>
                    <a:pt x="7" y="107"/>
                  </a:lnTo>
                  <a:lnTo>
                    <a:pt x="4" y="99"/>
                  </a:lnTo>
                  <a:lnTo>
                    <a:pt x="3" y="93"/>
                  </a:lnTo>
                  <a:lnTo>
                    <a:pt x="2" y="85"/>
                  </a:lnTo>
                  <a:lnTo>
                    <a:pt x="0" y="77"/>
                  </a:lnTo>
                  <a:lnTo>
                    <a:pt x="0" y="77"/>
                  </a:lnTo>
                  <a:lnTo>
                    <a:pt x="2" y="69"/>
                  </a:lnTo>
                  <a:lnTo>
                    <a:pt x="3" y="62"/>
                  </a:lnTo>
                  <a:lnTo>
                    <a:pt x="4" y="54"/>
                  </a:lnTo>
                  <a:lnTo>
                    <a:pt x="7" y="47"/>
                  </a:lnTo>
                  <a:lnTo>
                    <a:pt x="10" y="40"/>
                  </a:lnTo>
                  <a:lnTo>
                    <a:pt x="14" y="34"/>
                  </a:lnTo>
                  <a:lnTo>
                    <a:pt x="19" y="29"/>
                  </a:lnTo>
                  <a:lnTo>
                    <a:pt x="23" y="23"/>
                  </a:lnTo>
                  <a:lnTo>
                    <a:pt x="29" y="17"/>
                  </a:lnTo>
                  <a:lnTo>
                    <a:pt x="35" y="14"/>
                  </a:lnTo>
                  <a:lnTo>
                    <a:pt x="41" y="9"/>
                  </a:lnTo>
                  <a:lnTo>
                    <a:pt x="47" y="6"/>
                  </a:lnTo>
                  <a:lnTo>
                    <a:pt x="55" y="3"/>
                  </a:lnTo>
                  <a:lnTo>
                    <a:pt x="62" y="2"/>
                  </a:lnTo>
                  <a:lnTo>
                    <a:pt x="70" y="0"/>
                  </a:lnTo>
                  <a:lnTo>
                    <a:pt x="78" y="0"/>
                  </a:lnTo>
                  <a:lnTo>
                    <a:pt x="78" y="0"/>
                  </a:lnTo>
                  <a:lnTo>
                    <a:pt x="85" y="0"/>
                  </a:lnTo>
                  <a:lnTo>
                    <a:pt x="93" y="2"/>
                  </a:lnTo>
                  <a:lnTo>
                    <a:pt x="101" y="3"/>
                  </a:lnTo>
                  <a:lnTo>
                    <a:pt x="108" y="6"/>
                  </a:lnTo>
                  <a:lnTo>
                    <a:pt x="115" y="9"/>
                  </a:lnTo>
                  <a:lnTo>
                    <a:pt x="121" y="14"/>
                  </a:lnTo>
                  <a:lnTo>
                    <a:pt x="126" y="17"/>
                  </a:lnTo>
                  <a:lnTo>
                    <a:pt x="132" y="23"/>
                  </a:lnTo>
                  <a:lnTo>
                    <a:pt x="137" y="29"/>
                  </a:lnTo>
                  <a:lnTo>
                    <a:pt x="141" y="34"/>
                  </a:lnTo>
                  <a:lnTo>
                    <a:pt x="146" y="40"/>
                  </a:lnTo>
                  <a:lnTo>
                    <a:pt x="149" y="47"/>
                  </a:lnTo>
                  <a:lnTo>
                    <a:pt x="152"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8" name="Freeform 2351">
              <a:extLst>
                <a:ext uri="{FF2B5EF4-FFF2-40B4-BE49-F238E27FC236}">
                  <a16:creationId xmlns:a16="http://schemas.microsoft.com/office/drawing/2014/main" id="{24AE1FF3-A76D-42D0-B2D5-3F1BF7A881E3}"/>
                </a:ext>
              </a:extLst>
            </p:cNvPr>
            <p:cNvSpPr>
              <a:spLocks/>
            </p:cNvSpPr>
            <p:nvPr/>
          </p:nvSpPr>
          <p:spPr bwMode="auto">
            <a:xfrm>
              <a:off x="3144838" y="4994276"/>
              <a:ext cx="49213" cy="49213"/>
            </a:xfrm>
            <a:custGeom>
              <a:avLst/>
              <a:gdLst>
                <a:gd name="T0" fmla="*/ 154 w 154"/>
                <a:gd name="T1" fmla="*/ 77 h 154"/>
                <a:gd name="T2" fmla="*/ 153 w 154"/>
                <a:gd name="T3" fmla="*/ 93 h 154"/>
                <a:gd name="T4" fmla="*/ 148 w 154"/>
                <a:gd name="T5" fmla="*/ 107 h 154"/>
                <a:gd name="T6" fmla="*/ 141 w 154"/>
                <a:gd name="T7" fmla="*/ 120 h 154"/>
                <a:gd name="T8" fmla="*/ 131 w 154"/>
                <a:gd name="T9" fmla="*/ 132 h 154"/>
                <a:gd name="T10" fmla="*/ 119 w 154"/>
                <a:gd name="T11" fmla="*/ 141 h 154"/>
                <a:gd name="T12" fmla="*/ 107 w 154"/>
                <a:gd name="T13" fmla="*/ 148 h 154"/>
                <a:gd name="T14" fmla="*/ 92 w 154"/>
                <a:gd name="T15" fmla="*/ 152 h 154"/>
                <a:gd name="T16" fmla="*/ 77 w 154"/>
                <a:gd name="T17" fmla="*/ 154 h 154"/>
                <a:gd name="T18" fmla="*/ 69 w 154"/>
                <a:gd name="T19" fmla="*/ 153 h 154"/>
                <a:gd name="T20" fmla="*/ 54 w 154"/>
                <a:gd name="T21" fmla="*/ 151 h 154"/>
                <a:gd name="T22" fmla="*/ 40 w 154"/>
                <a:gd name="T23" fmla="*/ 144 h 154"/>
                <a:gd name="T24" fmla="*/ 28 w 154"/>
                <a:gd name="T25" fmla="*/ 136 h 154"/>
                <a:gd name="T26" fmla="*/ 17 w 154"/>
                <a:gd name="T27" fmla="*/ 126 h 154"/>
                <a:gd name="T28" fmla="*/ 9 w 154"/>
                <a:gd name="T29" fmla="*/ 113 h 154"/>
                <a:gd name="T30" fmla="*/ 4 w 154"/>
                <a:gd name="T31" fmla="*/ 99 h 154"/>
                <a:gd name="T32" fmla="*/ 0 w 154"/>
                <a:gd name="T33" fmla="*/ 85 h 154"/>
                <a:gd name="T34" fmla="*/ 0 w 154"/>
                <a:gd name="T35" fmla="*/ 77 h 154"/>
                <a:gd name="T36" fmla="*/ 1 w 154"/>
                <a:gd name="T37" fmla="*/ 62 h 154"/>
                <a:gd name="T38" fmla="*/ 6 w 154"/>
                <a:gd name="T39" fmla="*/ 47 h 154"/>
                <a:gd name="T40" fmla="*/ 13 w 154"/>
                <a:gd name="T41" fmla="*/ 34 h 154"/>
                <a:gd name="T42" fmla="*/ 22 w 154"/>
                <a:gd name="T43" fmla="*/ 23 h 154"/>
                <a:gd name="T44" fmla="*/ 34 w 154"/>
                <a:gd name="T45" fmla="*/ 14 h 154"/>
                <a:gd name="T46" fmla="*/ 47 w 154"/>
                <a:gd name="T47" fmla="*/ 6 h 154"/>
                <a:gd name="T48" fmla="*/ 61 w 154"/>
                <a:gd name="T49" fmla="*/ 2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7 w 154"/>
                <a:gd name="T61" fmla="*/ 29 h 154"/>
                <a:gd name="T62" fmla="*/ 145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0" y="99"/>
                  </a:lnTo>
                  <a:lnTo>
                    <a:pt x="148" y="107"/>
                  </a:lnTo>
                  <a:lnTo>
                    <a:pt x="145" y="113"/>
                  </a:lnTo>
                  <a:lnTo>
                    <a:pt x="141" y="120"/>
                  </a:lnTo>
                  <a:lnTo>
                    <a:pt x="137" y="126"/>
                  </a:lnTo>
                  <a:lnTo>
                    <a:pt x="131" y="132"/>
                  </a:lnTo>
                  <a:lnTo>
                    <a:pt x="126" y="136"/>
                  </a:lnTo>
                  <a:lnTo>
                    <a:pt x="119" y="141"/>
                  </a:lnTo>
                  <a:lnTo>
                    <a:pt x="114" y="144"/>
                  </a:lnTo>
                  <a:lnTo>
                    <a:pt x="107" y="148"/>
                  </a:lnTo>
                  <a:lnTo>
                    <a:pt x="100" y="151"/>
                  </a:lnTo>
                  <a:lnTo>
                    <a:pt x="92" y="152"/>
                  </a:lnTo>
                  <a:lnTo>
                    <a:pt x="85" y="153"/>
                  </a:lnTo>
                  <a:lnTo>
                    <a:pt x="77" y="154"/>
                  </a:lnTo>
                  <a:lnTo>
                    <a:pt x="77" y="154"/>
                  </a:lnTo>
                  <a:lnTo>
                    <a:pt x="69" y="153"/>
                  </a:lnTo>
                  <a:lnTo>
                    <a:pt x="61" y="152"/>
                  </a:lnTo>
                  <a:lnTo>
                    <a:pt x="54" y="151"/>
                  </a:lnTo>
                  <a:lnTo>
                    <a:pt x="47" y="148"/>
                  </a:lnTo>
                  <a:lnTo>
                    <a:pt x="40" y="144"/>
                  </a:lnTo>
                  <a:lnTo>
                    <a:pt x="34" y="141"/>
                  </a:lnTo>
                  <a:lnTo>
                    <a:pt x="28" y="136"/>
                  </a:lnTo>
                  <a:lnTo>
                    <a:pt x="22" y="132"/>
                  </a:lnTo>
                  <a:lnTo>
                    <a:pt x="17" y="126"/>
                  </a:lnTo>
                  <a:lnTo>
                    <a:pt x="13" y="120"/>
                  </a:lnTo>
                  <a:lnTo>
                    <a:pt x="9" y="113"/>
                  </a:lnTo>
                  <a:lnTo>
                    <a:pt x="6" y="107"/>
                  </a:lnTo>
                  <a:lnTo>
                    <a:pt x="4" y="99"/>
                  </a:lnTo>
                  <a:lnTo>
                    <a:pt x="1" y="93"/>
                  </a:lnTo>
                  <a:lnTo>
                    <a:pt x="0" y="85"/>
                  </a:lnTo>
                  <a:lnTo>
                    <a:pt x="0" y="77"/>
                  </a:lnTo>
                  <a:lnTo>
                    <a:pt x="0" y="77"/>
                  </a:lnTo>
                  <a:lnTo>
                    <a:pt x="0" y="69"/>
                  </a:lnTo>
                  <a:lnTo>
                    <a:pt x="1" y="62"/>
                  </a:lnTo>
                  <a:lnTo>
                    <a:pt x="4" y="54"/>
                  </a:lnTo>
                  <a:lnTo>
                    <a:pt x="6" y="47"/>
                  </a:lnTo>
                  <a:lnTo>
                    <a:pt x="9" y="40"/>
                  </a:lnTo>
                  <a:lnTo>
                    <a:pt x="13" y="34"/>
                  </a:lnTo>
                  <a:lnTo>
                    <a:pt x="17" y="29"/>
                  </a:lnTo>
                  <a:lnTo>
                    <a:pt x="22" y="23"/>
                  </a:lnTo>
                  <a:lnTo>
                    <a:pt x="28" y="17"/>
                  </a:lnTo>
                  <a:lnTo>
                    <a:pt x="34" y="14"/>
                  </a:lnTo>
                  <a:lnTo>
                    <a:pt x="40" y="9"/>
                  </a:lnTo>
                  <a:lnTo>
                    <a:pt x="47" y="6"/>
                  </a:lnTo>
                  <a:lnTo>
                    <a:pt x="54" y="3"/>
                  </a:lnTo>
                  <a:lnTo>
                    <a:pt x="61" y="2"/>
                  </a:lnTo>
                  <a:lnTo>
                    <a:pt x="69" y="0"/>
                  </a:lnTo>
                  <a:lnTo>
                    <a:pt x="77" y="0"/>
                  </a:lnTo>
                  <a:lnTo>
                    <a:pt x="77" y="0"/>
                  </a:lnTo>
                  <a:lnTo>
                    <a:pt x="85" y="0"/>
                  </a:lnTo>
                  <a:lnTo>
                    <a:pt x="92" y="2"/>
                  </a:lnTo>
                  <a:lnTo>
                    <a:pt x="100" y="3"/>
                  </a:lnTo>
                  <a:lnTo>
                    <a:pt x="107" y="6"/>
                  </a:lnTo>
                  <a:lnTo>
                    <a:pt x="114" y="9"/>
                  </a:lnTo>
                  <a:lnTo>
                    <a:pt x="119" y="14"/>
                  </a:lnTo>
                  <a:lnTo>
                    <a:pt x="126" y="17"/>
                  </a:lnTo>
                  <a:lnTo>
                    <a:pt x="131" y="23"/>
                  </a:lnTo>
                  <a:lnTo>
                    <a:pt x="137" y="29"/>
                  </a:lnTo>
                  <a:lnTo>
                    <a:pt x="141" y="34"/>
                  </a:lnTo>
                  <a:lnTo>
                    <a:pt x="145"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9" name="Freeform 2352">
              <a:extLst>
                <a:ext uri="{FF2B5EF4-FFF2-40B4-BE49-F238E27FC236}">
                  <a16:creationId xmlns:a16="http://schemas.microsoft.com/office/drawing/2014/main" id="{954320DA-82AC-446A-9B34-7BD496E5923B}"/>
                </a:ext>
              </a:extLst>
            </p:cNvPr>
            <p:cNvSpPr>
              <a:spLocks/>
            </p:cNvSpPr>
            <p:nvPr/>
          </p:nvSpPr>
          <p:spPr bwMode="auto">
            <a:xfrm>
              <a:off x="3068638" y="4994276"/>
              <a:ext cx="47625" cy="49213"/>
            </a:xfrm>
            <a:custGeom>
              <a:avLst/>
              <a:gdLst>
                <a:gd name="T0" fmla="*/ 154 w 154"/>
                <a:gd name="T1" fmla="*/ 77 h 154"/>
                <a:gd name="T2" fmla="*/ 152 w 154"/>
                <a:gd name="T3" fmla="*/ 93 h 154"/>
                <a:gd name="T4" fmla="*/ 147 w 154"/>
                <a:gd name="T5" fmla="*/ 107 h 154"/>
                <a:gd name="T6" fmla="*/ 140 w 154"/>
                <a:gd name="T7" fmla="*/ 120 h 154"/>
                <a:gd name="T8" fmla="*/ 131 w 154"/>
                <a:gd name="T9" fmla="*/ 132 h 154"/>
                <a:gd name="T10" fmla="*/ 120 w 154"/>
                <a:gd name="T11" fmla="*/ 141 h 154"/>
                <a:gd name="T12" fmla="*/ 106 w 154"/>
                <a:gd name="T13" fmla="*/ 148 h 154"/>
                <a:gd name="T14" fmla="*/ 92 w 154"/>
                <a:gd name="T15" fmla="*/ 152 h 154"/>
                <a:gd name="T16" fmla="*/ 76 w 154"/>
                <a:gd name="T17" fmla="*/ 154 h 154"/>
                <a:gd name="T18" fmla="*/ 68 w 154"/>
                <a:gd name="T19" fmla="*/ 153 h 154"/>
                <a:gd name="T20" fmla="*/ 53 w 154"/>
                <a:gd name="T21" fmla="*/ 151 h 154"/>
                <a:gd name="T22" fmla="*/ 40 w 154"/>
                <a:gd name="T23" fmla="*/ 144 h 154"/>
                <a:gd name="T24" fmla="*/ 27 w 154"/>
                <a:gd name="T25" fmla="*/ 136 h 154"/>
                <a:gd name="T26" fmla="*/ 17 w 154"/>
                <a:gd name="T27" fmla="*/ 126 h 154"/>
                <a:gd name="T28" fmla="*/ 9 w 154"/>
                <a:gd name="T29" fmla="*/ 113 h 154"/>
                <a:gd name="T30" fmla="*/ 3 w 154"/>
                <a:gd name="T31" fmla="*/ 99 h 154"/>
                <a:gd name="T32" fmla="*/ 0 w 154"/>
                <a:gd name="T33" fmla="*/ 85 h 154"/>
                <a:gd name="T34" fmla="*/ 0 w 154"/>
                <a:gd name="T35" fmla="*/ 77 h 154"/>
                <a:gd name="T36" fmla="*/ 1 w 154"/>
                <a:gd name="T37" fmla="*/ 62 h 154"/>
                <a:gd name="T38" fmla="*/ 5 w 154"/>
                <a:gd name="T39" fmla="*/ 47 h 154"/>
                <a:gd name="T40" fmla="*/ 12 w 154"/>
                <a:gd name="T41" fmla="*/ 34 h 154"/>
                <a:gd name="T42" fmla="*/ 22 w 154"/>
                <a:gd name="T43" fmla="*/ 23 h 154"/>
                <a:gd name="T44" fmla="*/ 34 w 154"/>
                <a:gd name="T45" fmla="*/ 14 h 154"/>
                <a:gd name="T46" fmla="*/ 46 w 154"/>
                <a:gd name="T47" fmla="*/ 6 h 154"/>
                <a:gd name="T48" fmla="*/ 61 w 154"/>
                <a:gd name="T49" fmla="*/ 2 h 154"/>
                <a:gd name="T50" fmla="*/ 76 w 154"/>
                <a:gd name="T51" fmla="*/ 0 h 154"/>
                <a:gd name="T52" fmla="*/ 84 w 154"/>
                <a:gd name="T53" fmla="*/ 0 h 154"/>
                <a:gd name="T54" fmla="*/ 99 w 154"/>
                <a:gd name="T55" fmla="*/ 3 h 154"/>
                <a:gd name="T56" fmla="*/ 113 w 154"/>
                <a:gd name="T57" fmla="*/ 9 h 154"/>
                <a:gd name="T58" fmla="*/ 125 w 154"/>
                <a:gd name="T59" fmla="*/ 17 h 154"/>
                <a:gd name="T60" fmla="*/ 136 w 154"/>
                <a:gd name="T61" fmla="*/ 29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99"/>
                  </a:lnTo>
                  <a:lnTo>
                    <a:pt x="147" y="107"/>
                  </a:lnTo>
                  <a:lnTo>
                    <a:pt x="144" y="113"/>
                  </a:lnTo>
                  <a:lnTo>
                    <a:pt x="140" y="120"/>
                  </a:lnTo>
                  <a:lnTo>
                    <a:pt x="136" y="126"/>
                  </a:lnTo>
                  <a:lnTo>
                    <a:pt x="131" y="132"/>
                  </a:lnTo>
                  <a:lnTo>
                    <a:pt x="125" y="136"/>
                  </a:lnTo>
                  <a:lnTo>
                    <a:pt x="120" y="141"/>
                  </a:lnTo>
                  <a:lnTo>
                    <a:pt x="113" y="144"/>
                  </a:lnTo>
                  <a:lnTo>
                    <a:pt x="106" y="148"/>
                  </a:lnTo>
                  <a:lnTo>
                    <a:pt x="99" y="151"/>
                  </a:lnTo>
                  <a:lnTo>
                    <a:pt x="92" y="152"/>
                  </a:lnTo>
                  <a:lnTo>
                    <a:pt x="84" y="153"/>
                  </a:lnTo>
                  <a:lnTo>
                    <a:pt x="76" y="154"/>
                  </a:lnTo>
                  <a:lnTo>
                    <a:pt x="76" y="154"/>
                  </a:lnTo>
                  <a:lnTo>
                    <a:pt x="68" y="153"/>
                  </a:lnTo>
                  <a:lnTo>
                    <a:pt x="61" y="152"/>
                  </a:lnTo>
                  <a:lnTo>
                    <a:pt x="53" y="151"/>
                  </a:lnTo>
                  <a:lnTo>
                    <a:pt x="46" y="148"/>
                  </a:lnTo>
                  <a:lnTo>
                    <a:pt x="40" y="144"/>
                  </a:lnTo>
                  <a:lnTo>
                    <a:pt x="34" y="141"/>
                  </a:lnTo>
                  <a:lnTo>
                    <a:pt x="27" y="136"/>
                  </a:lnTo>
                  <a:lnTo>
                    <a:pt x="22" y="132"/>
                  </a:lnTo>
                  <a:lnTo>
                    <a:pt x="17" y="126"/>
                  </a:lnTo>
                  <a:lnTo>
                    <a:pt x="12" y="120"/>
                  </a:lnTo>
                  <a:lnTo>
                    <a:pt x="9" y="113"/>
                  </a:lnTo>
                  <a:lnTo>
                    <a:pt x="5" y="107"/>
                  </a:lnTo>
                  <a:lnTo>
                    <a:pt x="3" y="99"/>
                  </a:lnTo>
                  <a:lnTo>
                    <a:pt x="1" y="93"/>
                  </a:lnTo>
                  <a:lnTo>
                    <a:pt x="0" y="85"/>
                  </a:lnTo>
                  <a:lnTo>
                    <a:pt x="0" y="77"/>
                  </a:lnTo>
                  <a:lnTo>
                    <a:pt x="0" y="77"/>
                  </a:lnTo>
                  <a:lnTo>
                    <a:pt x="0" y="69"/>
                  </a:lnTo>
                  <a:lnTo>
                    <a:pt x="1" y="62"/>
                  </a:lnTo>
                  <a:lnTo>
                    <a:pt x="3" y="54"/>
                  </a:lnTo>
                  <a:lnTo>
                    <a:pt x="5" y="47"/>
                  </a:lnTo>
                  <a:lnTo>
                    <a:pt x="9" y="40"/>
                  </a:lnTo>
                  <a:lnTo>
                    <a:pt x="12" y="34"/>
                  </a:lnTo>
                  <a:lnTo>
                    <a:pt x="17" y="29"/>
                  </a:lnTo>
                  <a:lnTo>
                    <a:pt x="22" y="23"/>
                  </a:lnTo>
                  <a:lnTo>
                    <a:pt x="27" y="17"/>
                  </a:lnTo>
                  <a:lnTo>
                    <a:pt x="34" y="14"/>
                  </a:lnTo>
                  <a:lnTo>
                    <a:pt x="40" y="9"/>
                  </a:lnTo>
                  <a:lnTo>
                    <a:pt x="46" y="6"/>
                  </a:lnTo>
                  <a:lnTo>
                    <a:pt x="53" y="3"/>
                  </a:lnTo>
                  <a:lnTo>
                    <a:pt x="61" y="2"/>
                  </a:lnTo>
                  <a:lnTo>
                    <a:pt x="68" y="0"/>
                  </a:lnTo>
                  <a:lnTo>
                    <a:pt x="76" y="0"/>
                  </a:lnTo>
                  <a:lnTo>
                    <a:pt x="76" y="0"/>
                  </a:lnTo>
                  <a:lnTo>
                    <a:pt x="84" y="0"/>
                  </a:lnTo>
                  <a:lnTo>
                    <a:pt x="92" y="2"/>
                  </a:lnTo>
                  <a:lnTo>
                    <a:pt x="99" y="3"/>
                  </a:lnTo>
                  <a:lnTo>
                    <a:pt x="106" y="6"/>
                  </a:lnTo>
                  <a:lnTo>
                    <a:pt x="113" y="9"/>
                  </a:lnTo>
                  <a:lnTo>
                    <a:pt x="120" y="14"/>
                  </a:lnTo>
                  <a:lnTo>
                    <a:pt x="125" y="17"/>
                  </a:lnTo>
                  <a:lnTo>
                    <a:pt x="131" y="23"/>
                  </a:lnTo>
                  <a:lnTo>
                    <a:pt x="136" y="29"/>
                  </a:lnTo>
                  <a:lnTo>
                    <a:pt x="140" y="34"/>
                  </a:lnTo>
                  <a:lnTo>
                    <a:pt x="144"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0" name="Freeform 2353">
              <a:extLst>
                <a:ext uri="{FF2B5EF4-FFF2-40B4-BE49-F238E27FC236}">
                  <a16:creationId xmlns:a16="http://schemas.microsoft.com/office/drawing/2014/main" id="{CC8A9753-5F31-457F-BF75-B42732701AA6}"/>
                </a:ext>
              </a:extLst>
            </p:cNvPr>
            <p:cNvSpPr>
              <a:spLocks/>
            </p:cNvSpPr>
            <p:nvPr/>
          </p:nvSpPr>
          <p:spPr bwMode="auto">
            <a:xfrm>
              <a:off x="3284538" y="5064126"/>
              <a:ext cx="49213" cy="49213"/>
            </a:xfrm>
            <a:custGeom>
              <a:avLst/>
              <a:gdLst>
                <a:gd name="T0" fmla="*/ 155 w 155"/>
                <a:gd name="T1" fmla="*/ 78 h 154"/>
                <a:gd name="T2" fmla="*/ 154 w 155"/>
                <a:gd name="T3" fmla="*/ 93 h 154"/>
                <a:gd name="T4" fmla="*/ 149 w 155"/>
                <a:gd name="T5" fmla="*/ 107 h 154"/>
                <a:gd name="T6" fmla="*/ 141 w 155"/>
                <a:gd name="T7" fmla="*/ 120 h 154"/>
                <a:gd name="T8" fmla="*/ 132 w 155"/>
                <a:gd name="T9" fmla="*/ 131 h 154"/>
                <a:gd name="T10" fmla="*/ 121 w 155"/>
                <a:gd name="T11" fmla="*/ 142 h 154"/>
                <a:gd name="T12" fmla="*/ 108 w 155"/>
                <a:gd name="T13" fmla="*/ 149 h 154"/>
                <a:gd name="T14" fmla="*/ 93 w 155"/>
                <a:gd name="T15" fmla="*/ 153 h 154"/>
                <a:gd name="T16" fmla="*/ 78 w 155"/>
                <a:gd name="T17" fmla="*/ 154 h 154"/>
                <a:gd name="T18" fmla="*/ 70 w 155"/>
                <a:gd name="T19" fmla="*/ 154 h 154"/>
                <a:gd name="T20" fmla="*/ 55 w 155"/>
                <a:gd name="T21" fmla="*/ 151 h 154"/>
                <a:gd name="T22" fmla="*/ 41 w 155"/>
                <a:gd name="T23" fmla="*/ 145 h 154"/>
                <a:gd name="T24" fmla="*/ 29 w 155"/>
                <a:gd name="T25" fmla="*/ 137 h 154"/>
                <a:gd name="T26" fmla="*/ 19 w 155"/>
                <a:gd name="T27" fmla="*/ 127 h 154"/>
                <a:gd name="T28" fmla="*/ 10 w 155"/>
                <a:gd name="T29" fmla="*/ 114 h 154"/>
                <a:gd name="T30" fmla="*/ 4 w 155"/>
                <a:gd name="T31" fmla="*/ 101 h 154"/>
                <a:gd name="T32" fmla="*/ 2 w 155"/>
                <a:gd name="T33" fmla="*/ 86 h 154"/>
                <a:gd name="T34" fmla="*/ 0 w 155"/>
                <a:gd name="T35" fmla="*/ 78 h 154"/>
                <a:gd name="T36" fmla="*/ 3 w 155"/>
                <a:gd name="T37" fmla="*/ 62 h 154"/>
                <a:gd name="T38" fmla="*/ 7 w 155"/>
                <a:gd name="T39" fmla="*/ 48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8 w 155"/>
                <a:gd name="T51" fmla="*/ 0 h 154"/>
                <a:gd name="T52" fmla="*/ 85 w 155"/>
                <a:gd name="T53" fmla="*/ 1 h 154"/>
                <a:gd name="T54" fmla="*/ 101 w 155"/>
                <a:gd name="T55" fmla="*/ 3 h 154"/>
                <a:gd name="T56" fmla="*/ 115 w 155"/>
                <a:gd name="T57" fmla="*/ 10 h 154"/>
                <a:gd name="T58" fmla="*/ 126 w 155"/>
                <a:gd name="T59" fmla="*/ 18 h 154"/>
                <a:gd name="T60" fmla="*/ 137 w 155"/>
                <a:gd name="T61" fmla="*/ 29 h 154"/>
                <a:gd name="T62" fmla="*/ 146 w 155"/>
                <a:gd name="T63" fmla="*/ 41 h 154"/>
                <a:gd name="T64" fmla="*/ 152 w 155"/>
                <a:gd name="T65" fmla="*/ 55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6"/>
                  </a:lnTo>
                  <a:lnTo>
                    <a:pt x="154" y="93"/>
                  </a:lnTo>
                  <a:lnTo>
                    <a:pt x="152" y="101"/>
                  </a:lnTo>
                  <a:lnTo>
                    <a:pt x="149" y="107"/>
                  </a:lnTo>
                  <a:lnTo>
                    <a:pt x="146" y="114"/>
                  </a:lnTo>
                  <a:lnTo>
                    <a:pt x="141" y="120"/>
                  </a:lnTo>
                  <a:lnTo>
                    <a:pt x="137" y="127"/>
                  </a:lnTo>
                  <a:lnTo>
                    <a:pt x="132" y="131"/>
                  </a:lnTo>
                  <a:lnTo>
                    <a:pt x="126" y="137"/>
                  </a:lnTo>
                  <a:lnTo>
                    <a:pt x="121" y="142"/>
                  </a:lnTo>
                  <a:lnTo>
                    <a:pt x="115" y="145"/>
                  </a:lnTo>
                  <a:lnTo>
                    <a:pt x="108" y="149"/>
                  </a:lnTo>
                  <a:lnTo>
                    <a:pt x="101" y="151"/>
                  </a:lnTo>
                  <a:lnTo>
                    <a:pt x="93" y="153"/>
                  </a:lnTo>
                  <a:lnTo>
                    <a:pt x="85" y="154"/>
                  </a:lnTo>
                  <a:lnTo>
                    <a:pt x="78" y="154"/>
                  </a:lnTo>
                  <a:lnTo>
                    <a:pt x="78" y="154"/>
                  </a:lnTo>
                  <a:lnTo>
                    <a:pt x="70" y="154"/>
                  </a:lnTo>
                  <a:lnTo>
                    <a:pt x="62" y="153"/>
                  </a:lnTo>
                  <a:lnTo>
                    <a:pt x="55" y="151"/>
                  </a:lnTo>
                  <a:lnTo>
                    <a:pt x="47" y="149"/>
                  </a:lnTo>
                  <a:lnTo>
                    <a:pt x="41" y="145"/>
                  </a:lnTo>
                  <a:lnTo>
                    <a:pt x="35" y="142"/>
                  </a:lnTo>
                  <a:lnTo>
                    <a:pt x="29" y="137"/>
                  </a:lnTo>
                  <a:lnTo>
                    <a:pt x="23" y="131"/>
                  </a:lnTo>
                  <a:lnTo>
                    <a:pt x="19" y="127"/>
                  </a:lnTo>
                  <a:lnTo>
                    <a:pt x="14" y="120"/>
                  </a:lnTo>
                  <a:lnTo>
                    <a:pt x="10" y="114"/>
                  </a:lnTo>
                  <a:lnTo>
                    <a:pt x="7" y="107"/>
                  </a:lnTo>
                  <a:lnTo>
                    <a:pt x="4" y="101"/>
                  </a:lnTo>
                  <a:lnTo>
                    <a:pt x="3" y="93"/>
                  </a:lnTo>
                  <a:lnTo>
                    <a:pt x="2" y="86"/>
                  </a:lnTo>
                  <a:lnTo>
                    <a:pt x="0" y="78"/>
                  </a:lnTo>
                  <a:lnTo>
                    <a:pt x="0" y="78"/>
                  </a:lnTo>
                  <a:lnTo>
                    <a:pt x="2" y="70"/>
                  </a:lnTo>
                  <a:lnTo>
                    <a:pt x="3" y="62"/>
                  </a:lnTo>
                  <a:lnTo>
                    <a:pt x="4" y="55"/>
                  </a:lnTo>
                  <a:lnTo>
                    <a:pt x="7" y="48"/>
                  </a:lnTo>
                  <a:lnTo>
                    <a:pt x="10" y="41"/>
                  </a:lnTo>
                  <a:lnTo>
                    <a:pt x="14" y="34"/>
                  </a:lnTo>
                  <a:lnTo>
                    <a:pt x="19" y="29"/>
                  </a:lnTo>
                  <a:lnTo>
                    <a:pt x="23" y="23"/>
                  </a:lnTo>
                  <a:lnTo>
                    <a:pt x="29" y="18"/>
                  </a:lnTo>
                  <a:lnTo>
                    <a:pt x="35" y="14"/>
                  </a:lnTo>
                  <a:lnTo>
                    <a:pt x="41" y="10"/>
                  </a:lnTo>
                  <a:lnTo>
                    <a:pt x="47" y="7"/>
                  </a:lnTo>
                  <a:lnTo>
                    <a:pt x="55" y="3"/>
                  </a:lnTo>
                  <a:lnTo>
                    <a:pt x="62" y="2"/>
                  </a:lnTo>
                  <a:lnTo>
                    <a:pt x="70" y="1"/>
                  </a:lnTo>
                  <a:lnTo>
                    <a:pt x="78" y="0"/>
                  </a:lnTo>
                  <a:lnTo>
                    <a:pt x="78" y="0"/>
                  </a:lnTo>
                  <a:lnTo>
                    <a:pt x="85" y="1"/>
                  </a:lnTo>
                  <a:lnTo>
                    <a:pt x="93" y="2"/>
                  </a:lnTo>
                  <a:lnTo>
                    <a:pt x="101" y="3"/>
                  </a:lnTo>
                  <a:lnTo>
                    <a:pt x="108" y="7"/>
                  </a:lnTo>
                  <a:lnTo>
                    <a:pt x="115" y="10"/>
                  </a:lnTo>
                  <a:lnTo>
                    <a:pt x="121" y="14"/>
                  </a:lnTo>
                  <a:lnTo>
                    <a:pt x="126" y="18"/>
                  </a:lnTo>
                  <a:lnTo>
                    <a:pt x="132" y="23"/>
                  </a:lnTo>
                  <a:lnTo>
                    <a:pt x="137" y="29"/>
                  </a:lnTo>
                  <a:lnTo>
                    <a:pt x="141" y="34"/>
                  </a:lnTo>
                  <a:lnTo>
                    <a:pt x="146" y="41"/>
                  </a:lnTo>
                  <a:lnTo>
                    <a:pt x="149" y="48"/>
                  </a:lnTo>
                  <a:lnTo>
                    <a:pt x="152"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1" name="Freeform 2354">
              <a:extLst>
                <a:ext uri="{FF2B5EF4-FFF2-40B4-BE49-F238E27FC236}">
                  <a16:creationId xmlns:a16="http://schemas.microsoft.com/office/drawing/2014/main" id="{F0B2174C-DB80-4CC5-B582-49019DC01B1C}"/>
                </a:ext>
              </a:extLst>
            </p:cNvPr>
            <p:cNvSpPr>
              <a:spLocks/>
            </p:cNvSpPr>
            <p:nvPr/>
          </p:nvSpPr>
          <p:spPr bwMode="auto">
            <a:xfrm>
              <a:off x="3354388" y="4994276"/>
              <a:ext cx="49213" cy="49213"/>
            </a:xfrm>
            <a:custGeom>
              <a:avLst/>
              <a:gdLst>
                <a:gd name="T0" fmla="*/ 153 w 153"/>
                <a:gd name="T1" fmla="*/ 77 h 154"/>
                <a:gd name="T2" fmla="*/ 152 w 153"/>
                <a:gd name="T3" fmla="*/ 93 h 154"/>
                <a:gd name="T4" fmla="*/ 147 w 153"/>
                <a:gd name="T5" fmla="*/ 107 h 154"/>
                <a:gd name="T6" fmla="*/ 140 w 153"/>
                <a:gd name="T7" fmla="*/ 120 h 154"/>
                <a:gd name="T8" fmla="*/ 130 w 153"/>
                <a:gd name="T9" fmla="*/ 132 h 154"/>
                <a:gd name="T10" fmla="*/ 120 w 153"/>
                <a:gd name="T11" fmla="*/ 141 h 154"/>
                <a:gd name="T12" fmla="*/ 106 w 153"/>
                <a:gd name="T13" fmla="*/ 148 h 154"/>
                <a:gd name="T14" fmla="*/ 91 w 153"/>
                <a:gd name="T15" fmla="*/ 152 h 154"/>
                <a:gd name="T16" fmla="*/ 76 w 153"/>
                <a:gd name="T17" fmla="*/ 154 h 154"/>
                <a:gd name="T18" fmla="*/ 68 w 153"/>
                <a:gd name="T19" fmla="*/ 153 h 154"/>
                <a:gd name="T20" fmla="*/ 53 w 153"/>
                <a:gd name="T21" fmla="*/ 151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7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6 h 154"/>
                <a:gd name="T48" fmla="*/ 60 w 153"/>
                <a:gd name="T49" fmla="*/ 2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9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7" y="107"/>
                  </a:lnTo>
                  <a:lnTo>
                    <a:pt x="144" y="113"/>
                  </a:lnTo>
                  <a:lnTo>
                    <a:pt x="140" y="120"/>
                  </a:lnTo>
                  <a:lnTo>
                    <a:pt x="136" y="126"/>
                  </a:lnTo>
                  <a:lnTo>
                    <a:pt x="130" y="132"/>
                  </a:lnTo>
                  <a:lnTo>
                    <a:pt x="126" y="136"/>
                  </a:lnTo>
                  <a:lnTo>
                    <a:pt x="120" y="141"/>
                  </a:lnTo>
                  <a:lnTo>
                    <a:pt x="113" y="144"/>
                  </a:lnTo>
                  <a:lnTo>
                    <a:pt x="106" y="148"/>
                  </a:lnTo>
                  <a:lnTo>
                    <a:pt x="99" y="151"/>
                  </a:lnTo>
                  <a:lnTo>
                    <a:pt x="91" y="152"/>
                  </a:lnTo>
                  <a:lnTo>
                    <a:pt x="84" y="153"/>
                  </a:lnTo>
                  <a:lnTo>
                    <a:pt x="76" y="154"/>
                  </a:lnTo>
                  <a:lnTo>
                    <a:pt x="76" y="154"/>
                  </a:lnTo>
                  <a:lnTo>
                    <a:pt x="68" y="153"/>
                  </a:lnTo>
                  <a:lnTo>
                    <a:pt x="60" y="152"/>
                  </a:lnTo>
                  <a:lnTo>
                    <a:pt x="53" y="151"/>
                  </a:lnTo>
                  <a:lnTo>
                    <a:pt x="47" y="148"/>
                  </a:lnTo>
                  <a:lnTo>
                    <a:pt x="40" y="144"/>
                  </a:lnTo>
                  <a:lnTo>
                    <a:pt x="33" y="141"/>
                  </a:lnTo>
                  <a:lnTo>
                    <a:pt x="27" y="136"/>
                  </a:lnTo>
                  <a:lnTo>
                    <a:pt x="21" y="132"/>
                  </a:lnTo>
                  <a:lnTo>
                    <a:pt x="17" y="126"/>
                  </a:lnTo>
                  <a:lnTo>
                    <a:pt x="12" y="120"/>
                  </a:lnTo>
                  <a:lnTo>
                    <a:pt x="9" y="113"/>
                  </a:lnTo>
                  <a:lnTo>
                    <a:pt x="5" y="107"/>
                  </a:lnTo>
                  <a:lnTo>
                    <a:pt x="3" y="99"/>
                  </a:lnTo>
                  <a:lnTo>
                    <a:pt x="1" y="93"/>
                  </a:lnTo>
                  <a:lnTo>
                    <a:pt x="0" y="85"/>
                  </a:lnTo>
                  <a:lnTo>
                    <a:pt x="0" y="77"/>
                  </a:lnTo>
                  <a:lnTo>
                    <a:pt x="0" y="77"/>
                  </a:lnTo>
                  <a:lnTo>
                    <a:pt x="0" y="69"/>
                  </a:lnTo>
                  <a:lnTo>
                    <a:pt x="1" y="62"/>
                  </a:lnTo>
                  <a:lnTo>
                    <a:pt x="3" y="54"/>
                  </a:lnTo>
                  <a:lnTo>
                    <a:pt x="5" y="47"/>
                  </a:lnTo>
                  <a:lnTo>
                    <a:pt x="9" y="40"/>
                  </a:lnTo>
                  <a:lnTo>
                    <a:pt x="12" y="34"/>
                  </a:lnTo>
                  <a:lnTo>
                    <a:pt x="17" y="29"/>
                  </a:lnTo>
                  <a:lnTo>
                    <a:pt x="21" y="23"/>
                  </a:lnTo>
                  <a:lnTo>
                    <a:pt x="27" y="17"/>
                  </a:lnTo>
                  <a:lnTo>
                    <a:pt x="33" y="14"/>
                  </a:lnTo>
                  <a:lnTo>
                    <a:pt x="40" y="9"/>
                  </a:lnTo>
                  <a:lnTo>
                    <a:pt x="47" y="6"/>
                  </a:lnTo>
                  <a:lnTo>
                    <a:pt x="53" y="3"/>
                  </a:lnTo>
                  <a:lnTo>
                    <a:pt x="60" y="2"/>
                  </a:lnTo>
                  <a:lnTo>
                    <a:pt x="68" y="0"/>
                  </a:lnTo>
                  <a:lnTo>
                    <a:pt x="76" y="0"/>
                  </a:lnTo>
                  <a:lnTo>
                    <a:pt x="76" y="0"/>
                  </a:lnTo>
                  <a:lnTo>
                    <a:pt x="84" y="0"/>
                  </a:lnTo>
                  <a:lnTo>
                    <a:pt x="91" y="2"/>
                  </a:lnTo>
                  <a:lnTo>
                    <a:pt x="99" y="3"/>
                  </a:lnTo>
                  <a:lnTo>
                    <a:pt x="106" y="6"/>
                  </a:lnTo>
                  <a:lnTo>
                    <a:pt x="113" y="9"/>
                  </a:lnTo>
                  <a:lnTo>
                    <a:pt x="120" y="14"/>
                  </a:lnTo>
                  <a:lnTo>
                    <a:pt x="126" y="17"/>
                  </a:lnTo>
                  <a:lnTo>
                    <a:pt x="130" y="23"/>
                  </a:lnTo>
                  <a:lnTo>
                    <a:pt x="136" y="29"/>
                  </a:lnTo>
                  <a:lnTo>
                    <a:pt x="140"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2" name="Freeform 2355">
              <a:extLst>
                <a:ext uri="{FF2B5EF4-FFF2-40B4-BE49-F238E27FC236}">
                  <a16:creationId xmlns:a16="http://schemas.microsoft.com/office/drawing/2014/main" id="{20B48AAF-AB1D-4F8B-AF0F-31D082D9D36F}"/>
                </a:ext>
              </a:extLst>
            </p:cNvPr>
            <p:cNvSpPr>
              <a:spLocks/>
            </p:cNvSpPr>
            <p:nvPr/>
          </p:nvSpPr>
          <p:spPr bwMode="auto">
            <a:xfrm>
              <a:off x="3354388" y="5064126"/>
              <a:ext cx="49213" cy="49213"/>
            </a:xfrm>
            <a:custGeom>
              <a:avLst/>
              <a:gdLst>
                <a:gd name="T0" fmla="*/ 153 w 153"/>
                <a:gd name="T1" fmla="*/ 78 h 154"/>
                <a:gd name="T2" fmla="*/ 152 w 153"/>
                <a:gd name="T3" fmla="*/ 93 h 154"/>
                <a:gd name="T4" fmla="*/ 147 w 153"/>
                <a:gd name="T5" fmla="*/ 107 h 154"/>
                <a:gd name="T6" fmla="*/ 140 w 153"/>
                <a:gd name="T7" fmla="*/ 120 h 154"/>
                <a:gd name="T8" fmla="*/ 130 w 153"/>
                <a:gd name="T9" fmla="*/ 131 h 154"/>
                <a:gd name="T10" fmla="*/ 120 w 153"/>
                <a:gd name="T11" fmla="*/ 142 h 154"/>
                <a:gd name="T12" fmla="*/ 106 w 153"/>
                <a:gd name="T13" fmla="*/ 149 h 154"/>
                <a:gd name="T14" fmla="*/ 91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5 w 153"/>
                <a:gd name="T39" fmla="*/ 48 h 154"/>
                <a:gd name="T40" fmla="*/ 12 w 153"/>
                <a:gd name="T41" fmla="*/ 34 h 154"/>
                <a:gd name="T42" fmla="*/ 21 w 153"/>
                <a:gd name="T43" fmla="*/ 23 h 154"/>
                <a:gd name="T44" fmla="*/ 33 w 153"/>
                <a:gd name="T45" fmla="*/ 14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10 h 154"/>
                <a:gd name="T58" fmla="*/ 126 w 153"/>
                <a:gd name="T59" fmla="*/ 18 h 154"/>
                <a:gd name="T60" fmla="*/ 136 w 153"/>
                <a:gd name="T61" fmla="*/ 29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7" y="107"/>
                  </a:lnTo>
                  <a:lnTo>
                    <a:pt x="144" y="114"/>
                  </a:lnTo>
                  <a:lnTo>
                    <a:pt x="140" y="120"/>
                  </a:lnTo>
                  <a:lnTo>
                    <a:pt x="136" y="127"/>
                  </a:lnTo>
                  <a:lnTo>
                    <a:pt x="130" y="131"/>
                  </a:lnTo>
                  <a:lnTo>
                    <a:pt x="126" y="137"/>
                  </a:lnTo>
                  <a:lnTo>
                    <a:pt x="120" y="142"/>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2"/>
                  </a:lnTo>
                  <a:lnTo>
                    <a:pt x="27" y="137"/>
                  </a:lnTo>
                  <a:lnTo>
                    <a:pt x="21" y="131"/>
                  </a:lnTo>
                  <a:lnTo>
                    <a:pt x="17" y="127"/>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3" y="3"/>
                  </a:lnTo>
                  <a:lnTo>
                    <a:pt x="60" y="2"/>
                  </a:lnTo>
                  <a:lnTo>
                    <a:pt x="68" y="1"/>
                  </a:lnTo>
                  <a:lnTo>
                    <a:pt x="76" y="0"/>
                  </a:lnTo>
                  <a:lnTo>
                    <a:pt x="76" y="0"/>
                  </a:lnTo>
                  <a:lnTo>
                    <a:pt x="84" y="1"/>
                  </a:lnTo>
                  <a:lnTo>
                    <a:pt x="91" y="2"/>
                  </a:lnTo>
                  <a:lnTo>
                    <a:pt x="99" y="3"/>
                  </a:lnTo>
                  <a:lnTo>
                    <a:pt x="106" y="7"/>
                  </a:lnTo>
                  <a:lnTo>
                    <a:pt x="113" y="10"/>
                  </a:lnTo>
                  <a:lnTo>
                    <a:pt x="120" y="14"/>
                  </a:lnTo>
                  <a:lnTo>
                    <a:pt x="126" y="18"/>
                  </a:lnTo>
                  <a:lnTo>
                    <a:pt x="130" y="23"/>
                  </a:lnTo>
                  <a:lnTo>
                    <a:pt x="136" y="29"/>
                  </a:lnTo>
                  <a:lnTo>
                    <a:pt x="140"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3" name="Freeform 2356">
              <a:extLst>
                <a:ext uri="{FF2B5EF4-FFF2-40B4-BE49-F238E27FC236}">
                  <a16:creationId xmlns:a16="http://schemas.microsoft.com/office/drawing/2014/main" id="{C2FE593B-BCDB-4DB5-A01E-96DEB890B37B}"/>
                </a:ext>
              </a:extLst>
            </p:cNvPr>
            <p:cNvSpPr>
              <a:spLocks/>
            </p:cNvSpPr>
            <p:nvPr/>
          </p:nvSpPr>
          <p:spPr bwMode="auto">
            <a:xfrm>
              <a:off x="3211513" y="5064126"/>
              <a:ext cx="49213" cy="49213"/>
            </a:xfrm>
            <a:custGeom>
              <a:avLst/>
              <a:gdLst>
                <a:gd name="T0" fmla="*/ 153 w 153"/>
                <a:gd name="T1" fmla="*/ 78 h 154"/>
                <a:gd name="T2" fmla="*/ 152 w 153"/>
                <a:gd name="T3" fmla="*/ 93 h 154"/>
                <a:gd name="T4" fmla="*/ 148 w 153"/>
                <a:gd name="T5" fmla="*/ 107 h 154"/>
                <a:gd name="T6" fmla="*/ 141 w 153"/>
                <a:gd name="T7" fmla="*/ 120 h 154"/>
                <a:gd name="T8" fmla="*/ 132 w 153"/>
                <a:gd name="T9" fmla="*/ 131 h 154"/>
                <a:gd name="T10" fmla="*/ 120 w 153"/>
                <a:gd name="T11" fmla="*/ 142 h 154"/>
                <a:gd name="T12" fmla="*/ 106 w 153"/>
                <a:gd name="T13" fmla="*/ 149 h 154"/>
                <a:gd name="T14" fmla="*/ 93 w 153"/>
                <a:gd name="T15" fmla="*/ 153 h 154"/>
                <a:gd name="T16" fmla="*/ 77 w 153"/>
                <a:gd name="T17" fmla="*/ 154 h 154"/>
                <a:gd name="T18" fmla="*/ 69 w 153"/>
                <a:gd name="T19" fmla="*/ 154 h 154"/>
                <a:gd name="T20" fmla="*/ 54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6 w 153"/>
                <a:gd name="T39" fmla="*/ 48 h 154"/>
                <a:gd name="T40" fmla="*/ 12 w 153"/>
                <a:gd name="T41" fmla="*/ 34 h 154"/>
                <a:gd name="T42" fmla="*/ 22 w 153"/>
                <a:gd name="T43" fmla="*/ 23 h 154"/>
                <a:gd name="T44" fmla="*/ 33 w 153"/>
                <a:gd name="T45" fmla="*/ 14 h 154"/>
                <a:gd name="T46" fmla="*/ 47 w 153"/>
                <a:gd name="T47" fmla="*/ 7 h 154"/>
                <a:gd name="T48" fmla="*/ 61 w 153"/>
                <a:gd name="T49" fmla="*/ 2 h 154"/>
                <a:gd name="T50" fmla="*/ 77 w 153"/>
                <a:gd name="T51" fmla="*/ 0 h 154"/>
                <a:gd name="T52" fmla="*/ 85 w 153"/>
                <a:gd name="T53" fmla="*/ 1 h 154"/>
                <a:gd name="T54" fmla="*/ 99 w 153"/>
                <a:gd name="T55" fmla="*/ 3 h 154"/>
                <a:gd name="T56" fmla="*/ 113 w 153"/>
                <a:gd name="T57" fmla="*/ 10 h 154"/>
                <a:gd name="T58" fmla="*/ 126 w 153"/>
                <a:gd name="T59" fmla="*/ 18 h 154"/>
                <a:gd name="T60" fmla="*/ 136 w 153"/>
                <a:gd name="T61" fmla="*/ 29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8" y="107"/>
                  </a:lnTo>
                  <a:lnTo>
                    <a:pt x="144" y="114"/>
                  </a:lnTo>
                  <a:lnTo>
                    <a:pt x="141" y="120"/>
                  </a:lnTo>
                  <a:lnTo>
                    <a:pt x="136" y="127"/>
                  </a:lnTo>
                  <a:lnTo>
                    <a:pt x="132" y="131"/>
                  </a:lnTo>
                  <a:lnTo>
                    <a:pt x="126" y="137"/>
                  </a:lnTo>
                  <a:lnTo>
                    <a:pt x="120" y="142"/>
                  </a:lnTo>
                  <a:lnTo>
                    <a:pt x="113" y="145"/>
                  </a:lnTo>
                  <a:lnTo>
                    <a:pt x="106" y="149"/>
                  </a:lnTo>
                  <a:lnTo>
                    <a:pt x="99" y="151"/>
                  </a:lnTo>
                  <a:lnTo>
                    <a:pt x="93" y="153"/>
                  </a:lnTo>
                  <a:lnTo>
                    <a:pt x="85" y="154"/>
                  </a:lnTo>
                  <a:lnTo>
                    <a:pt x="77" y="154"/>
                  </a:lnTo>
                  <a:lnTo>
                    <a:pt x="77" y="154"/>
                  </a:lnTo>
                  <a:lnTo>
                    <a:pt x="69" y="154"/>
                  </a:lnTo>
                  <a:lnTo>
                    <a:pt x="61" y="153"/>
                  </a:lnTo>
                  <a:lnTo>
                    <a:pt x="54" y="151"/>
                  </a:lnTo>
                  <a:lnTo>
                    <a:pt x="47" y="149"/>
                  </a:lnTo>
                  <a:lnTo>
                    <a:pt x="40" y="145"/>
                  </a:lnTo>
                  <a:lnTo>
                    <a:pt x="33" y="142"/>
                  </a:lnTo>
                  <a:lnTo>
                    <a:pt x="27" y="137"/>
                  </a:lnTo>
                  <a:lnTo>
                    <a:pt x="22" y="131"/>
                  </a:lnTo>
                  <a:lnTo>
                    <a:pt x="17" y="127"/>
                  </a:lnTo>
                  <a:lnTo>
                    <a:pt x="12" y="120"/>
                  </a:lnTo>
                  <a:lnTo>
                    <a:pt x="9" y="114"/>
                  </a:lnTo>
                  <a:lnTo>
                    <a:pt x="6" y="107"/>
                  </a:lnTo>
                  <a:lnTo>
                    <a:pt x="3" y="101"/>
                  </a:lnTo>
                  <a:lnTo>
                    <a:pt x="1" y="93"/>
                  </a:lnTo>
                  <a:lnTo>
                    <a:pt x="0" y="86"/>
                  </a:lnTo>
                  <a:lnTo>
                    <a:pt x="0" y="78"/>
                  </a:lnTo>
                  <a:lnTo>
                    <a:pt x="0" y="78"/>
                  </a:lnTo>
                  <a:lnTo>
                    <a:pt x="0" y="70"/>
                  </a:lnTo>
                  <a:lnTo>
                    <a:pt x="1" y="62"/>
                  </a:lnTo>
                  <a:lnTo>
                    <a:pt x="3" y="55"/>
                  </a:lnTo>
                  <a:lnTo>
                    <a:pt x="6" y="48"/>
                  </a:lnTo>
                  <a:lnTo>
                    <a:pt x="9" y="41"/>
                  </a:lnTo>
                  <a:lnTo>
                    <a:pt x="12" y="34"/>
                  </a:lnTo>
                  <a:lnTo>
                    <a:pt x="17" y="29"/>
                  </a:lnTo>
                  <a:lnTo>
                    <a:pt x="22" y="23"/>
                  </a:lnTo>
                  <a:lnTo>
                    <a:pt x="27" y="18"/>
                  </a:lnTo>
                  <a:lnTo>
                    <a:pt x="33" y="14"/>
                  </a:lnTo>
                  <a:lnTo>
                    <a:pt x="40" y="10"/>
                  </a:lnTo>
                  <a:lnTo>
                    <a:pt x="47" y="7"/>
                  </a:lnTo>
                  <a:lnTo>
                    <a:pt x="54" y="3"/>
                  </a:lnTo>
                  <a:lnTo>
                    <a:pt x="61" y="2"/>
                  </a:lnTo>
                  <a:lnTo>
                    <a:pt x="69" y="1"/>
                  </a:lnTo>
                  <a:lnTo>
                    <a:pt x="77" y="0"/>
                  </a:lnTo>
                  <a:lnTo>
                    <a:pt x="77" y="0"/>
                  </a:lnTo>
                  <a:lnTo>
                    <a:pt x="85" y="1"/>
                  </a:lnTo>
                  <a:lnTo>
                    <a:pt x="93" y="2"/>
                  </a:lnTo>
                  <a:lnTo>
                    <a:pt x="99" y="3"/>
                  </a:lnTo>
                  <a:lnTo>
                    <a:pt x="106" y="7"/>
                  </a:lnTo>
                  <a:lnTo>
                    <a:pt x="113" y="10"/>
                  </a:lnTo>
                  <a:lnTo>
                    <a:pt x="120" y="14"/>
                  </a:lnTo>
                  <a:lnTo>
                    <a:pt x="126" y="18"/>
                  </a:lnTo>
                  <a:lnTo>
                    <a:pt x="132" y="23"/>
                  </a:lnTo>
                  <a:lnTo>
                    <a:pt x="136" y="29"/>
                  </a:lnTo>
                  <a:lnTo>
                    <a:pt x="141" y="34"/>
                  </a:lnTo>
                  <a:lnTo>
                    <a:pt x="144" y="41"/>
                  </a:lnTo>
                  <a:lnTo>
                    <a:pt x="148"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4" name="Freeform 2357">
              <a:extLst>
                <a:ext uri="{FF2B5EF4-FFF2-40B4-BE49-F238E27FC236}">
                  <a16:creationId xmlns:a16="http://schemas.microsoft.com/office/drawing/2014/main" id="{D777E62E-389E-46EA-A717-6031971A437C}"/>
                </a:ext>
              </a:extLst>
            </p:cNvPr>
            <p:cNvSpPr>
              <a:spLocks/>
            </p:cNvSpPr>
            <p:nvPr/>
          </p:nvSpPr>
          <p:spPr bwMode="auto">
            <a:xfrm>
              <a:off x="3071813" y="5064126"/>
              <a:ext cx="49213" cy="49213"/>
            </a:xfrm>
            <a:custGeom>
              <a:avLst/>
              <a:gdLst>
                <a:gd name="T0" fmla="*/ 154 w 154"/>
                <a:gd name="T1" fmla="*/ 78 h 154"/>
                <a:gd name="T2" fmla="*/ 153 w 154"/>
                <a:gd name="T3" fmla="*/ 93 h 154"/>
                <a:gd name="T4" fmla="*/ 148 w 154"/>
                <a:gd name="T5" fmla="*/ 107 h 154"/>
                <a:gd name="T6" fmla="*/ 141 w 154"/>
                <a:gd name="T7" fmla="*/ 120 h 154"/>
                <a:gd name="T8" fmla="*/ 131 w 154"/>
                <a:gd name="T9" fmla="*/ 131 h 154"/>
                <a:gd name="T10" fmla="*/ 119 w 154"/>
                <a:gd name="T11" fmla="*/ 142 h 154"/>
                <a:gd name="T12" fmla="*/ 107 w 154"/>
                <a:gd name="T13" fmla="*/ 149 h 154"/>
                <a:gd name="T14" fmla="*/ 92 w 154"/>
                <a:gd name="T15" fmla="*/ 153 h 154"/>
                <a:gd name="T16" fmla="*/ 77 w 154"/>
                <a:gd name="T17" fmla="*/ 154 h 154"/>
                <a:gd name="T18" fmla="*/ 69 w 154"/>
                <a:gd name="T19" fmla="*/ 154 h 154"/>
                <a:gd name="T20" fmla="*/ 54 w 154"/>
                <a:gd name="T21" fmla="*/ 151 h 154"/>
                <a:gd name="T22" fmla="*/ 41 w 154"/>
                <a:gd name="T23" fmla="*/ 145 h 154"/>
                <a:gd name="T24" fmla="*/ 28 w 154"/>
                <a:gd name="T25" fmla="*/ 137 h 154"/>
                <a:gd name="T26" fmla="*/ 18 w 154"/>
                <a:gd name="T27" fmla="*/ 127 h 154"/>
                <a:gd name="T28" fmla="*/ 10 w 154"/>
                <a:gd name="T29" fmla="*/ 114 h 154"/>
                <a:gd name="T30" fmla="*/ 4 w 154"/>
                <a:gd name="T31" fmla="*/ 101 h 154"/>
                <a:gd name="T32" fmla="*/ 0 w 154"/>
                <a:gd name="T33" fmla="*/ 86 h 154"/>
                <a:gd name="T34" fmla="*/ 0 w 154"/>
                <a:gd name="T35" fmla="*/ 78 h 154"/>
                <a:gd name="T36" fmla="*/ 2 w 154"/>
                <a:gd name="T37" fmla="*/ 62 h 154"/>
                <a:gd name="T38" fmla="*/ 6 w 154"/>
                <a:gd name="T39" fmla="*/ 48 h 154"/>
                <a:gd name="T40" fmla="*/ 13 w 154"/>
                <a:gd name="T41" fmla="*/ 34 h 154"/>
                <a:gd name="T42" fmla="*/ 22 w 154"/>
                <a:gd name="T43" fmla="*/ 23 h 154"/>
                <a:gd name="T44" fmla="*/ 34 w 154"/>
                <a:gd name="T45" fmla="*/ 14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10 h 154"/>
                <a:gd name="T58" fmla="*/ 126 w 154"/>
                <a:gd name="T59" fmla="*/ 18 h 154"/>
                <a:gd name="T60" fmla="*/ 137 w 154"/>
                <a:gd name="T61" fmla="*/ 29 h 154"/>
                <a:gd name="T62" fmla="*/ 145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3"/>
                  </a:lnTo>
                  <a:lnTo>
                    <a:pt x="150" y="101"/>
                  </a:lnTo>
                  <a:lnTo>
                    <a:pt x="148" y="107"/>
                  </a:lnTo>
                  <a:lnTo>
                    <a:pt x="145" y="114"/>
                  </a:lnTo>
                  <a:lnTo>
                    <a:pt x="141" y="120"/>
                  </a:lnTo>
                  <a:lnTo>
                    <a:pt x="137" y="127"/>
                  </a:lnTo>
                  <a:lnTo>
                    <a:pt x="131" y="131"/>
                  </a:lnTo>
                  <a:lnTo>
                    <a:pt x="126" y="137"/>
                  </a:lnTo>
                  <a:lnTo>
                    <a:pt x="119" y="142"/>
                  </a:lnTo>
                  <a:lnTo>
                    <a:pt x="114" y="145"/>
                  </a:lnTo>
                  <a:lnTo>
                    <a:pt x="107" y="149"/>
                  </a:lnTo>
                  <a:lnTo>
                    <a:pt x="100" y="151"/>
                  </a:lnTo>
                  <a:lnTo>
                    <a:pt x="92" y="153"/>
                  </a:lnTo>
                  <a:lnTo>
                    <a:pt x="85" y="154"/>
                  </a:lnTo>
                  <a:lnTo>
                    <a:pt x="77" y="154"/>
                  </a:lnTo>
                  <a:lnTo>
                    <a:pt x="77" y="154"/>
                  </a:lnTo>
                  <a:lnTo>
                    <a:pt x="69" y="154"/>
                  </a:lnTo>
                  <a:lnTo>
                    <a:pt x="61" y="153"/>
                  </a:lnTo>
                  <a:lnTo>
                    <a:pt x="54" y="151"/>
                  </a:lnTo>
                  <a:lnTo>
                    <a:pt x="47" y="149"/>
                  </a:lnTo>
                  <a:lnTo>
                    <a:pt x="41" y="145"/>
                  </a:lnTo>
                  <a:lnTo>
                    <a:pt x="34" y="142"/>
                  </a:lnTo>
                  <a:lnTo>
                    <a:pt x="28" y="137"/>
                  </a:lnTo>
                  <a:lnTo>
                    <a:pt x="22" y="131"/>
                  </a:lnTo>
                  <a:lnTo>
                    <a:pt x="18" y="127"/>
                  </a:lnTo>
                  <a:lnTo>
                    <a:pt x="13" y="120"/>
                  </a:lnTo>
                  <a:lnTo>
                    <a:pt x="10" y="114"/>
                  </a:lnTo>
                  <a:lnTo>
                    <a:pt x="6" y="107"/>
                  </a:lnTo>
                  <a:lnTo>
                    <a:pt x="4" y="101"/>
                  </a:lnTo>
                  <a:lnTo>
                    <a:pt x="2" y="93"/>
                  </a:lnTo>
                  <a:lnTo>
                    <a:pt x="0" y="86"/>
                  </a:lnTo>
                  <a:lnTo>
                    <a:pt x="0" y="78"/>
                  </a:lnTo>
                  <a:lnTo>
                    <a:pt x="0" y="78"/>
                  </a:lnTo>
                  <a:lnTo>
                    <a:pt x="0" y="70"/>
                  </a:lnTo>
                  <a:lnTo>
                    <a:pt x="2" y="62"/>
                  </a:lnTo>
                  <a:lnTo>
                    <a:pt x="4" y="55"/>
                  </a:lnTo>
                  <a:lnTo>
                    <a:pt x="6" y="48"/>
                  </a:lnTo>
                  <a:lnTo>
                    <a:pt x="10" y="41"/>
                  </a:lnTo>
                  <a:lnTo>
                    <a:pt x="13" y="34"/>
                  </a:lnTo>
                  <a:lnTo>
                    <a:pt x="18" y="29"/>
                  </a:lnTo>
                  <a:lnTo>
                    <a:pt x="22" y="23"/>
                  </a:lnTo>
                  <a:lnTo>
                    <a:pt x="28" y="18"/>
                  </a:lnTo>
                  <a:lnTo>
                    <a:pt x="34" y="14"/>
                  </a:lnTo>
                  <a:lnTo>
                    <a:pt x="41" y="10"/>
                  </a:lnTo>
                  <a:lnTo>
                    <a:pt x="47" y="7"/>
                  </a:lnTo>
                  <a:lnTo>
                    <a:pt x="54" y="3"/>
                  </a:lnTo>
                  <a:lnTo>
                    <a:pt x="61" y="2"/>
                  </a:lnTo>
                  <a:lnTo>
                    <a:pt x="69" y="1"/>
                  </a:lnTo>
                  <a:lnTo>
                    <a:pt x="77" y="0"/>
                  </a:lnTo>
                  <a:lnTo>
                    <a:pt x="77" y="0"/>
                  </a:lnTo>
                  <a:lnTo>
                    <a:pt x="85" y="1"/>
                  </a:lnTo>
                  <a:lnTo>
                    <a:pt x="92" y="2"/>
                  </a:lnTo>
                  <a:lnTo>
                    <a:pt x="100" y="3"/>
                  </a:lnTo>
                  <a:lnTo>
                    <a:pt x="107" y="7"/>
                  </a:lnTo>
                  <a:lnTo>
                    <a:pt x="114" y="10"/>
                  </a:lnTo>
                  <a:lnTo>
                    <a:pt x="119" y="14"/>
                  </a:lnTo>
                  <a:lnTo>
                    <a:pt x="126" y="18"/>
                  </a:lnTo>
                  <a:lnTo>
                    <a:pt x="131" y="23"/>
                  </a:lnTo>
                  <a:lnTo>
                    <a:pt x="137" y="29"/>
                  </a:lnTo>
                  <a:lnTo>
                    <a:pt x="141" y="34"/>
                  </a:lnTo>
                  <a:lnTo>
                    <a:pt x="145" y="41"/>
                  </a:lnTo>
                  <a:lnTo>
                    <a:pt x="148" y="48"/>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5" name="Freeform 2358">
              <a:extLst>
                <a:ext uri="{FF2B5EF4-FFF2-40B4-BE49-F238E27FC236}">
                  <a16:creationId xmlns:a16="http://schemas.microsoft.com/office/drawing/2014/main" id="{946236F2-7DBC-4038-8A46-20AA7CDF87C5}"/>
                </a:ext>
              </a:extLst>
            </p:cNvPr>
            <p:cNvSpPr>
              <a:spLocks/>
            </p:cNvSpPr>
            <p:nvPr/>
          </p:nvSpPr>
          <p:spPr bwMode="auto">
            <a:xfrm>
              <a:off x="3143251" y="5064126"/>
              <a:ext cx="49213" cy="49213"/>
            </a:xfrm>
            <a:custGeom>
              <a:avLst/>
              <a:gdLst>
                <a:gd name="T0" fmla="*/ 154 w 154"/>
                <a:gd name="T1" fmla="*/ 78 h 154"/>
                <a:gd name="T2" fmla="*/ 153 w 154"/>
                <a:gd name="T3" fmla="*/ 93 h 154"/>
                <a:gd name="T4" fmla="*/ 148 w 154"/>
                <a:gd name="T5" fmla="*/ 107 h 154"/>
                <a:gd name="T6" fmla="*/ 141 w 154"/>
                <a:gd name="T7" fmla="*/ 120 h 154"/>
                <a:gd name="T8" fmla="*/ 132 w 154"/>
                <a:gd name="T9" fmla="*/ 131 h 154"/>
                <a:gd name="T10" fmla="*/ 121 w 154"/>
                <a:gd name="T11" fmla="*/ 142 h 154"/>
                <a:gd name="T12" fmla="*/ 107 w 154"/>
                <a:gd name="T13" fmla="*/ 149 h 154"/>
                <a:gd name="T14" fmla="*/ 93 w 154"/>
                <a:gd name="T15" fmla="*/ 153 h 154"/>
                <a:gd name="T16" fmla="*/ 77 w 154"/>
                <a:gd name="T17" fmla="*/ 154 h 154"/>
                <a:gd name="T18" fmla="*/ 69 w 154"/>
                <a:gd name="T19" fmla="*/ 154 h 154"/>
                <a:gd name="T20" fmla="*/ 54 w 154"/>
                <a:gd name="T21" fmla="*/ 151 h 154"/>
                <a:gd name="T22" fmla="*/ 41 w 154"/>
                <a:gd name="T23" fmla="*/ 145 h 154"/>
                <a:gd name="T24" fmla="*/ 28 w 154"/>
                <a:gd name="T25" fmla="*/ 137 h 154"/>
                <a:gd name="T26" fmla="*/ 18 w 154"/>
                <a:gd name="T27" fmla="*/ 127 h 154"/>
                <a:gd name="T28" fmla="*/ 10 w 154"/>
                <a:gd name="T29" fmla="*/ 114 h 154"/>
                <a:gd name="T30" fmla="*/ 4 w 154"/>
                <a:gd name="T31" fmla="*/ 101 h 154"/>
                <a:gd name="T32" fmla="*/ 0 w 154"/>
                <a:gd name="T33" fmla="*/ 86 h 154"/>
                <a:gd name="T34" fmla="*/ 0 w 154"/>
                <a:gd name="T35" fmla="*/ 78 h 154"/>
                <a:gd name="T36" fmla="*/ 2 w 154"/>
                <a:gd name="T37" fmla="*/ 62 h 154"/>
                <a:gd name="T38" fmla="*/ 6 w 154"/>
                <a:gd name="T39" fmla="*/ 48 h 154"/>
                <a:gd name="T40" fmla="*/ 13 w 154"/>
                <a:gd name="T41" fmla="*/ 34 h 154"/>
                <a:gd name="T42" fmla="*/ 23 w 154"/>
                <a:gd name="T43" fmla="*/ 23 h 154"/>
                <a:gd name="T44" fmla="*/ 35 w 154"/>
                <a:gd name="T45" fmla="*/ 14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4 w 154"/>
                <a:gd name="T57" fmla="*/ 10 h 154"/>
                <a:gd name="T58" fmla="*/ 126 w 154"/>
                <a:gd name="T59" fmla="*/ 18 h 154"/>
                <a:gd name="T60" fmla="*/ 137 w 154"/>
                <a:gd name="T61" fmla="*/ 29 h 154"/>
                <a:gd name="T62" fmla="*/ 145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3"/>
                  </a:lnTo>
                  <a:lnTo>
                    <a:pt x="150" y="101"/>
                  </a:lnTo>
                  <a:lnTo>
                    <a:pt x="148" y="107"/>
                  </a:lnTo>
                  <a:lnTo>
                    <a:pt x="145" y="114"/>
                  </a:lnTo>
                  <a:lnTo>
                    <a:pt x="141" y="120"/>
                  </a:lnTo>
                  <a:lnTo>
                    <a:pt x="137" y="127"/>
                  </a:lnTo>
                  <a:lnTo>
                    <a:pt x="132" y="131"/>
                  </a:lnTo>
                  <a:lnTo>
                    <a:pt x="126" y="137"/>
                  </a:lnTo>
                  <a:lnTo>
                    <a:pt x="121" y="142"/>
                  </a:lnTo>
                  <a:lnTo>
                    <a:pt x="114" y="145"/>
                  </a:lnTo>
                  <a:lnTo>
                    <a:pt x="107" y="149"/>
                  </a:lnTo>
                  <a:lnTo>
                    <a:pt x="100" y="151"/>
                  </a:lnTo>
                  <a:lnTo>
                    <a:pt x="93" y="153"/>
                  </a:lnTo>
                  <a:lnTo>
                    <a:pt x="85" y="154"/>
                  </a:lnTo>
                  <a:lnTo>
                    <a:pt x="77" y="154"/>
                  </a:lnTo>
                  <a:lnTo>
                    <a:pt x="77" y="154"/>
                  </a:lnTo>
                  <a:lnTo>
                    <a:pt x="69" y="154"/>
                  </a:lnTo>
                  <a:lnTo>
                    <a:pt x="62" y="153"/>
                  </a:lnTo>
                  <a:lnTo>
                    <a:pt x="54" y="151"/>
                  </a:lnTo>
                  <a:lnTo>
                    <a:pt x="47" y="149"/>
                  </a:lnTo>
                  <a:lnTo>
                    <a:pt x="41" y="145"/>
                  </a:lnTo>
                  <a:lnTo>
                    <a:pt x="35" y="142"/>
                  </a:lnTo>
                  <a:lnTo>
                    <a:pt x="28" y="137"/>
                  </a:lnTo>
                  <a:lnTo>
                    <a:pt x="23" y="131"/>
                  </a:lnTo>
                  <a:lnTo>
                    <a:pt x="18" y="127"/>
                  </a:lnTo>
                  <a:lnTo>
                    <a:pt x="13" y="120"/>
                  </a:lnTo>
                  <a:lnTo>
                    <a:pt x="10" y="114"/>
                  </a:lnTo>
                  <a:lnTo>
                    <a:pt x="6" y="107"/>
                  </a:lnTo>
                  <a:lnTo>
                    <a:pt x="4" y="101"/>
                  </a:lnTo>
                  <a:lnTo>
                    <a:pt x="2" y="93"/>
                  </a:lnTo>
                  <a:lnTo>
                    <a:pt x="0" y="86"/>
                  </a:lnTo>
                  <a:lnTo>
                    <a:pt x="0" y="78"/>
                  </a:lnTo>
                  <a:lnTo>
                    <a:pt x="0" y="78"/>
                  </a:lnTo>
                  <a:lnTo>
                    <a:pt x="0" y="70"/>
                  </a:lnTo>
                  <a:lnTo>
                    <a:pt x="2" y="62"/>
                  </a:lnTo>
                  <a:lnTo>
                    <a:pt x="4" y="55"/>
                  </a:lnTo>
                  <a:lnTo>
                    <a:pt x="6" y="48"/>
                  </a:lnTo>
                  <a:lnTo>
                    <a:pt x="10" y="41"/>
                  </a:lnTo>
                  <a:lnTo>
                    <a:pt x="13" y="34"/>
                  </a:lnTo>
                  <a:lnTo>
                    <a:pt x="18" y="29"/>
                  </a:lnTo>
                  <a:lnTo>
                    <a:pt x="23" y="23"/>
                  </a:lnTo>
                  <a:lnTo>
                    <a:pt x="28" y="18"/>
                  </a:lnTo>
                  <a:lnTo>
                    <a:pt x="35" y="14"/>
                  </a:lnTo>
                  <a:lnTo>
                    <a:pt x="41" y="10"/>
                  </a:lnTo>
                  <a:lnTo>
                    <a:pt x="47" y="7"/>
                  </a:lnTo>
                  <a:lnTo>
                    <a:pt x="54" y="3"/>
                  </a:lnTo>
                  <a:lnTo>
                    <a:pt x="62" y="2"/>
                  </a:lnTo>
                  <a:lnTo>
                    <a:pt x="69" y="1"/>
                  </a:lnTo>
                  <a:lnTo>
                    <a:pt x="77" y="0"/>
                  </a:lnTo>
                  <a:lnTo>
                    <a:pt x="77" y="0"/>
                  </a:lnTo>
                  <a:lnTo>
                    <a:pt x="85" y="1"/>
                  </a:lnTo>
                  <a:lnTo>
                    <a:pt x="93" y="2"/>
                  </a:lnTo>
                  <a:lnTo>
                    <a:pt x="100" y="3"/>
                  </a:lnTo>
                  <a:lnTo>
                    <a:pt x="107" y="7"/>
                  </a:lnTo>
                  <a:lnTo>
                    <a:pt x="114" y="10"/>
                  </a:lnTo>
                  <a:lnTo>
                    <a:pt x="121" y="14"/>
                  </a:lnTo>
                  <a:lnTo>
                    <a:pt x="126" y="18"/>
                  </a:lnTo>
                  <a:lnTo>
                    <a:pt x="132" y="23"/>
                  </a:lnTo>
                  <a:lnTo>
                    <a:pt x="137" y="29"/>
                  </a:lnTo>
                  <a:lnTo>
                    <a:pt x="141" y="34"/>
                  </a:lnTo>
                  <a:lnTo>
                    <a:pt x="145" y="41"/>
                  </a:lnTo>
                  <a:lnTo>
                    <a:pt x="148" y="48"/>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6" name="Freeform 2359">
              <a:extLst>
                <a:ext uri="{FF2B5EF4-FFF2-40B4-BE49-F238E27FC236}">
                  <a16:creationId xmlns:a16="http://schemas.microsoft.com/office/drawing/2014/main" id="{69FB6938-5E7D-4E98-BD8C-A31813B1AC2C}"/>
                </a:ext>
              </a:extLst>
            </p:cNvPr>
            <p:cNvSpPr>
              <a:spLocks/>
            </p:cNvSpPr>
            <p:nvPr/>
          </p:nvSpPr>
          <p:spPr bwMode="auto">
            <a:xfrm>
              <a:off x="3703638" y="4994276"/>
              <a:ext cx="47625" cy="49213"/>
            </a:xfrm>
            <a:custGeom>
              <a:avLst/>
              <a:gdLst>
                <a:gd name="T0" fmla="*/ 153 w 153"/>
                <a:gd name="T1" fmla="*/ 77 h 154"/>
                <a:gd name="T2" fmla="*/ 152 w 153"/>
                <a:gd name="T3" fmla="*/ 93 h 154"/>
                <a:gd name="T4" fmla="*/ 148 w 153"/>
                <a:gd name="T5" fmla="*/ 107 h 154"/>
                <a:gd name="T6" fmla="*/ 141 w 153"/>
                <a:gd name="T7" fmla="*/ 120 h 154"/>
                <a:gd name="T8" fmla="*/ 132 w 153"/>
                <a:gd name="T9" fmla="*/ 132 h 154"/>
                <a:gd name="T10" fmla="*/ 120 w 153"/>
                <a:gd name="T11" fmla="*/ 141 h 154"/>
                <a:gd name="T12" fmla="*/ 107 w 153"/>
                <a:gd name="T13" fmla="*/ 148 h 154"/>
                <a:gd name="T14" fmla="*/ 93 w 153"/>
                <a:gd name="T15" fmla="*/ 152 h 154"/>
                <a:gd name="T16" fmla="*/ 77 w 153"/>
                <a:gd name="T17" fmla="*/ 154 h 154"/>
                <a:gd name="T18" fmla="*/ 69 w 153"/>
                <a:gd name="T19" fmla="*/ 153 h 154"/>
                <a:gd name="T20" fmla="*/ 54 w 153"/>
                <a:gd name="T21" fmla="*/ 151 h 154"/>
                <a:gd name="T22" fmla="*/ 40 w 153"/>
                <a:gd name="T23" fmla="*/ 144 h 154"/>
                <a:gd name="T24" fmla="*/ 28 w 153"/>
                <a:gd name="T25" fmla="*/ 136 h 154"/>
                <a:gd name="T26" fmla="*/ 17 w 153"/>
                <a:gd name="T27" fmla="*/ 126 h 154"/>
                <a:gd name="T28" fmla="*/ 9 w 153"/>
                <a:gd name="T29" fmla="*/ 113 h 154"/>
                <a:gd name="T30" fmla="*/ 4 w 153"/>
                <a:gd name="T31" fmla="*/ 99 h 154"/>
                <a:gd name="T32" fmla="*/ 0 w 153"/>
                <a:gd name="T33" fmla="*/ 85 h 154"/>
                <a:gd name="T34" fmla="*/ 0 w 153"/>
                <a:gd name="T35" fmla="*/ 77 h 154"/>
                <a:gd name="T36" fmla="*/ 1 w 153"/>
                <a:gd name="T37" fmla="*/ 62 h 154"/>
                <a:gd name="T38" fmla="*/ 6 w 153"/>
                <a:gd name="T39" fmla="*/ 47 h 154"/>
                <a:gd name="T40" fmla="*/ 13 w 153"/>
                <a:gd name="T41" fmla="*/ 34 h 154"/>
                <a:gd name="T42" fmla="*/ 22 w 153"/>
                <a:gd name="T43" fmla="*/ 23 h 154"/>
                <a:gd name="T44" fmla="*/ 33 w 153"/>
                <a:gd name="T45" fmla="*/ 14 h 154"/>
                <a:gd name="T46" fmla="*/ 47 w 153"/>
                <a:gd name="T47" fmla="*/ 6 h 154"/>
                <a:gd name="T48" fmla="*/ 61 w 153"/>
                <a:gd name="T49" fmla="*/ 2 h 154"/>
                <a:gd name="T50" fmla="*/ 77 w 153"/>
                <a:gd name="T51" fmla="*/ 0 h 154"/>
                <a:gd name="T52" fmla="*/ 85 w 153"/>
                <a:gd name="T53" fmla="*/ 0 h 154"/>
                <a:gd name="T54" fmla="*/ 100 w 153"/>
                <a:gd name="T55" fmla="*/ 3 h 154"/>
                <a:gd name="T56" fmla="*/ 113 w 153"/>
                <a:gd name="T57" fmla="*/ 9 h 154"/>
                <a:gd name="T58" fmla="*/ 126 w 153"/>
                <a:gd name="T59" fmla="*/ 17 h 154"/>
                <a:gd name="T60" fmla="*/ 136 w 153"/>
                <a:gd name="T61" fmla="*/ 29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8" y="107"/>
                  </a:lnTo>
                  <a:lnTo>
                    <a:pt x="144" y="113"/>
                  </a:lnTo>
                  <a:lnTo>
                    <a:pt x="141" y="120"/>
                  </a:lnTo>
                  <a:lnTo>
                    <a:pt x="136" y="126"/>
                  </a:lnTo>
                  <a:lnTo>
                    <a:pt x="132" y="132"/>
                  </a:lnTo>
                  <a:lnTo>
                    <a:pt x="126" y="136"/>
                  </a:lnTo>
                  <a:lnTo>
                    <a:pt x="120" y="141"/>
                  </a:lnTo>
                  <a:lnTo>
                    <a:pt x="113" y="144"/>
                  </a:lnTo>
                  <a:lnTo>
                    <a:pt x="107" y="148"/>
                  </a:lnTo>
                  <a:lnTo>
                    <a:pt x="100" y="151"/>
                  </a:lnTo>
                  <a:lnTo>
                    <a:pt x="93" y="152"/>
                  </a:lnTo>
                  <a:lnTo>
                    <a:pt x="85" y="153"/>
                  </a:lnTo>
                  <a:lnTo>
                    <a:pt x="77" y="154"/>
                  </a:lnTo>
                  <a:lnTo>
                    <a:pt x="77" y="154"/>
                  </a:lnTo>
                  <a:lnTo>
                    <a:pt x="69" y="153"/>
                  </a:lnTo>
                  <a:lnTo>
                    <a:pt x="61" y="152"/>
                  </a:lnTo>
                  <a:lnTo>
                    <a:pt x="54" y="151"/>
                  </a:lnTo>
                  <a:lnTo>
                    <a:pt x="47" y="148"/>
                  </a:lnTo>
                  <a:lnTo>
                    <a:pt x="40" y="144"/>
                  </a:lnTo>
                  <a:lnTo>
                    <a:pt x="33" y="141"/>
                  </a:lnTo>
                  <a:lnTo>
                    <a:pt x="28" y="136"/>
                  </a:lnTo>
                  <a:lnTo>
                    <a:pt x="22" y="132"/>
                  </a:lnTo>
                  <a:lnTo>
                    <a:pt x="17" y="126"/>
                  </a:lnTo>
                  <a:lnTo>
                    <a:pt x="13" y="120"/>
                  </a:lnTo>
                  <a:lnTo>
                    <a:pt x="9" y="113"/>
                  </a:lnTo>
                  <a:lnTo>
                    <a:pt x="6" y="107"/>
                  </a:lnTo>
                  <a:lnTo>
                    <a:pt x="4" y="99"/>
                  </a:lnTo>
                  <a:lnTo>
                    <a:pt x="1" y="93"/>
                  </a:lnTo>
                  <a:lnTo>
                    <a:pt x="0" y="85"/>
                  </a:lnTo>
                  <a:lnTo>
                    <a:pt x="0" y="77"/>
                  </a:lnTo>
                  <a:lnTo>
                    <a:pt x="0" y="77"/>
                  </a:lnTo>
                  <a:lnTo>
                    <a:pt x="0" y="69"/>
                  </a:lnTo>
                  <a:lnTo>
                    <a:pt x="1" y="62"/>
                  </a:lnTo>
                  <a:lnTo>
                    <a:pt x="4" y="54"/>
                  </a:lnTo>
                  <a:lnTo>
                    <a:pt x="6" y="47"/>
                  </a:lnTo>
                  <a:lnTo>
                    <a:pt x="9" y="40"/>
                  </a:lnTo>
                  <a:lnTo>
                    <a:pt x="13" y="34"/>
                  </a:lnTo>
                  <a:lnTo>
                    <a:pt x="17" y="29"/>
                  </a:lnTo>
                  <a:lnTo>
                    <a:pt x="22" y="23"/>
                  </a:lnTo>
                  <a:lnTo>
                    <a:pt x="28" y="17"/>
                  </a:lnTo>
                  <a:lnTo>
                    <a:pt x="33" y="14"/>
                  </a:lnTo>
                  <a:lnTo>
                    <a:pt x="40" y="9"/>
                  </a:lnTo>
                  <a:lnTo>
                    <a:pt x="47" y="6"/>
                  </a:lnTo>
                  <a:lnTo>
                    <a:pt x="54" y="3"/>
                  </a:lnTo>
                  <a:lnTo>
                    <a:pt x="61" y="2"/>
                  </a:lnTo>
                  <a:lnTo>
                    <a:pt x="69" y="0"/>
                  </a:lnTo>
                  <a:lnTo>
                    <a:pt x="77" y="0"/>
                  </a:lnTo>
                  <a:lnTo>
                    <a:pt x="77" y="0"/>
                  </a:lnTo>
                  <a:lnTo>
                    <a:pt x="85" y="0"/>
                  </a:lnTo>
                  <a:lnTo>
                    <a:pt x="93" y="2"/>
                  </a:lnTo>
                  <a:lnTo>
                    <a:pt x="100" y="3"/>
                  </a:lnTo>
                  <a:lnTo>
                    <a:pt x="107" y="6"/>
                  </a:lnTo>
                  <a:lnTo>
                    <a:pt x="113" y="9"/>
                  </a:lnTo>
                  <a:lnTo>
                    <a:pt x="120" y="14"/>
                  </a:lnTo>
                  <a:lnTo>
                    <a:pt x="126" y="17"/>
                  </a:lnTo>
                  <a:lnTo>
                    <a:pt x="132" y="23"/>
                  </a:lnTo>
                  <a:lnTo>
                    <a:pt x="136" y="29"/>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7" name="Freeform 2360">
              <a:extLst>
                <a:ext uri="{FF2B5EF4-FFF2-40B4-BE49-F238E27FC236}">
                  <a16:creationId xmlns:a16="http://schemas.microsoft.com/office/drawing/2014/main" id="{4A75AA34-2B85-4015-8308-085D24824852}"/>
                </a:ext>
              </a:extLst>
            </p:cNvPr>
            <p:cNvSpPr>
              <a:spLocks/>
            </p:cNvSpPr>
            <p:nvPr/>
          </p:nvSpPr>
          <p:spPr bwMode="auto">
            <a:xfrm>
              <a:off x="3703638" y="5064126"/>
              <a:ext cx="47625" cy="49213"/>
            </a:xfrm>
            <a:custGeom>
              <a:avLst/>
              <a:gdLst>
                <a:gd name="T0" fmla="*/ 153 w 153"/>
                <a:gd name="T1" fmla="*/ 78 h 154"/>
                <a:gd name="T2" fmla="*/ 152 w 153"/>
                <a:gd name="T3" fmla="*/ 93 h 154"/>
                <a:gd name="T4" fmla="*/ 148 w 153"/>
                <a:gd name="T5" fmla="*/ 107 h 154"/>
                <a:gd name="T6" fmla="*/ 141 w 153"/>
                <a:gd name="T7" fmla="*/ 120 h 154"/>
                <a:gd name="T8" fmla="*/ 132 w 153"/>
                <a:gd name="T9" fmla="*/ 131 h 154"/>
                <a:gd name="T10" fmla="*/ 120 w 153"/>
                <a:gd name="T11" fmla="*/ 142 h 154"/>
                <a:gd name="T12" fmla="*/ 107 w 153"/>
                <a:gd name="T13" fmla="*/ 149 h 154"/>
                <a:gd name="T14" fmla="*/ 93 w 153"/>
                <a:gd name="T15" fmla="*/ 153 h 154"/>
                <a:gd name="T16" fmla="*/ 77 w 153"/>
                <a:gd name="T17" fmla="*/ 154 h 154"/>
                <a:gd name="T18" fmla="*/ 69 w 153"/>
                <a:gd name="T19" fmla="*/ 154 h 154"/>
                <a:gd name="T20" fmla="*/ 54 w 153"/>
                <a:gd name="T21" fmla="*/ 151 h 154"/>
                <a:gd name="T22" fmla="*/ 40 w 153"/>
                <a:gd name="T23" fmla="*/ 145 h 154"/>
                <a:gd name="T24" fmla="*/ 28 w 153"/>
                <a:gd name="T25" fmla="*/ 137 h 154"/>
                <a:gd name="T26" fmla="*/ 17 w 153"/>
                <a:gd name="T27" fmla="*/ 127 h 154"/>
                <a:gd name="T28" fmla="*/ 9 w 153"/>
                <a:gd name="T29" fmla="*/ 114 h 154"/>
                <a:gd name="T30" fmla="*/ 4 w 153"/>
                <a:gd name="T31" fmla="*/ 101 h 154"/>
                <a:gd name="T32" fmla="*/ 0 w 153"/>
                <a:gd name="T33" fmla="*/ 86 h 154"/>
                <a:gd name="T34" fmla="*/ 0 w 153"/>
                <a:gd name="T35" fmla="*/ 78 h 154"/>
                <a:gd name="T36" fmla="*/ 1 w 153"/>
                <a:gd name="T37" fmla="*/ 62 h 154"/>
                <a:gd name="T38" fmla="*/ 6 w 153"/>
                <a:gd name="T39" fmla="*/ 48 h 154"/>
                <a:gd name="T40" fmla="*/ 13 w 153"/>
                <a:gd name="T41" fmla="*/ 34 h 154"/>
                <a:gd name="T42" fmla="*/ 22 w 153"/>
                <a:gd name="T43" fmla="*/ 23 h 154"/>
                <a:gd name="T44" fmla="*/ 33 w 153"/>
                <a:gd name="T45" fmla="*/ 14 h 154"/>
                <a:gd name="T46" fmla="*/ 47 w 153"/>
                <a:gd name="T47" fmla="*/ 7 h 154"/>
                <a:gd name="T48" fmla="*/ 61 w 153"/>
                <a:gd name="T49" fmla="*/ 2 h 154"/>
                <a:gd name="T50" fmla="*/ 77 w 153"/>
                <a:gd name="T51" fmla="*/ 0 h 154"/>
                <a:gd name="T52" fmla="*/ 85 w 153"/>
                <a:gd name="T53" fmla="*/ 1 h 154"/>
                <a:gd name="T54" fmla="*/ 100 w 153"/>
                <a:gd name="T55" fmla="*/ 3 h 154"/>
                <a:gd name="T56" fmla="*/ 113 w 153"/>
                <a:gd name="T57" fmla="*/ 10 h 154"/>
                <a:gd name="T58" fmla="*/ 126 w 153"/>
                <a:gd name="T59" fmla="*/ 18 h 154"/>
                <a:gd name="T60" fmla="*/ 136 w 153"/>
                <a:gd name="T61" fmla="*/ 29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8" y="107"/>
                  </a:lnTo>
                  <a:lnTo>
                    <a:pt x="144" y="114"/>
                  </a:lnTo>
                  <a:lnTo>
                    <a:pt x="141" y="120"/>
                  </a:lnTo>
                  <a:lnTo>
                    <a:pt x="136" y="127"/>
                  </a:lnTo>
                  <a:lnTo>
                    <a:pt x="132" y="131"/>
                  </a:lnTo>
                  <a:lnTo>
                    <a:pt x="126" y="137"/>
                  </a:lnTo>
                  <a:lnTo>
                    <a:pt x="120" y="142"/>
                  </a:lnTo>
                  <a:lnTo>
                    <a:pt x="113" y="145"/>
                  </a:lnTo>
                  <a:lnTo>
                    <a:pt x="107" y="149"/>
                  </a:lnTo>
                  <a:lnTo>
                    <a:pt x="100" y="151"/>
                  </a:lnTo>
                  <a:lnTo>
                    <a:pt x="93" y="153"/>
                  </a:lnTo>
                  <a:lnTo>
                    <a:pt x="85" y="154"/>
                  </a:lnTo>
                  <a:lnTo>
                    <a:pt x="77" y="154"/>
                  </a:lnTo>
                  <a:lnTo>
                    <a:pt x="77" y="154"/>
                  </a:lnTo>
                  <a:lnTo>
                    <a:pt x="69" y="154"/>
                  </a:lnTo>
                  <a:lnTo>
                    <a:pt x="61" y="153"/>
                  </a:lnTo>
                  <a:lnTo>
                    <a:pt x="54" y="151"/>
                  </a:lnTo>
                  <a:lnTo>
                    <a:pt x="47" y="149"/>
                  </a:lnTo>
                  <a:lnTo>
                    <a:pt x="40" y="145"/>
                  </a:lnTo>
                  <a:lnTo>
                    <a:pt x="33" y="142"/>
                  </a:lnTo>
                  <a:lnTo>
                    <a:pt x="28" y="137"/>
                  </a:lnTo>
                  <a:lnTo>
                    <a:pt x="22" y="131"/>
                  </a:lnTo>
                  <a:lnTo>
                    <a:pt x="17" y="127"/>
                  </a:lnTo>
                  <a:lnTo>
                    <a:pt x="13" y="120"/>
                  </a:lnTo>
                  <a:lnTo>
                    <a:pt x="9" y="114"/>
                  </a:lnTo>
                  <a:lnTo>
                    <a:pt x="6" y="107"/>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3"/>
                  </a:lnTo>
                  <a:lnTo>
                    <a:pt x="61" y="2"/>
                  </a:lnTo>
                  <a:lnTo>
                    <a:pt x="69" y="1"/>
                  </a:lnTo>
                  <a:lnTo>
                    <a:pt x="77" y="0"/>
                  </a:lnTo>
                  <a:lnTo>
                    <a:pt x="77" y="0"/>
                  </a:lnTo>
                  <a:lnTo>
                    <a:pt x="85" y="1"/>
                  </a:lnTo>
                  <a:lnTo>
                    <a:pt x="93" y="2"/>
                  </a:lnTo>
                  <a:lnTo>
                    <a:pt x="100" y="3"/>
                  </a:lnTo>
                  <a:lnTo>
                    <a:pt x="107" y="7"/>
                  </a:lnTo>
                  <a:lnTo>
                    <a:pt x="113" y="10"/>
                  </a:lnTo>
                  <a:lnTo>
                    <a:pt x="120" y="14"/>
                  </a:lnTo>
                  <a:lnTo>
                    <a:pt x="126" y="18"/>
                  </a:lnTo>
                  <a:lnTo>
                    <a:pt x="132" y="23"/>
                  </a:lnTo>
                  <a:lnTo>
                    <a:pt x="136" y="29"/>
                  </a:lnTo>
                  <a:lnTo>
                    <a:pt x="141" y="34"/>
                  </a:lnTo>
                  <a:lnTo>
                    <a:pt x="144" y="41"/>
                  </a:lnTo>
                  <a:lnTo>
                    <a:pt x="148"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8" name="Freeform 2361">
              <a:extLst>
                <a:ext uri="{FF2B5EF4-FFF2-40B4-BE49-F238E27FC236}">
                  <a16:creationId xmlns:a16="http://schemas.microsoft.com/office/drawing/2014/main" id="{930AAEBE-1944-4803-9316-AFD6D34FF913}"/>
                </a:ext>
              </a:extLst>
            </p:cNvPr>
            <p:cNvSpPr>
              <a:spLocks/>
            </p:cNvSpPr>
            <p:nvPr/>
          </p:nvSpPr>
          <p:spPr bwMode="auto">
            <a:xfrm>
              <a:off x="3773488" y="4291013"/>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2 h 155"/>
                <a:gd name="T12" fmla="*/ 106 w 154"/>
                <a:gd name="T13" fmla="*/ 149 h 155"/>
                <a:gd name="T14" fmla="*/ 93 w 154"/>
                <a:gd name="T15" fmla="*/ 153 h 155"/>
                <a:gd name="T16" fmla="*/ 77 w 154"/>
                <a:gd name="T17" fmla="*/ 155 h 155"/>
                <a:gd name="T18" fmla="*/ 69 w 154"/>
                <a:gd name="T19" fmla="*/ 155 h 155"/>
                <a:gd name="T20" fmla="*/ 54 w 154"/>
                <a:gd name="T21" fmla="*/ 151 h 155"/>
                <a:gd name="T22" fmla="*/ 40 w 154"/>
                <a:gd name="T23" fmla="*/ 145 h 155"/>
                <a:gd name="T24" fmla="*/ 27 w 154"/>
                <a:gd name="T25" fmla="*/ 137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6 w 154"/>
                <a:gd name="T39" fmla="*/ 47 h 155"/>
                <a:gd name="T40" fmla="*/ 12 w 154"/>
                <a:gd name="T41" fmla="*/ 34 h 155"/>
                <a:gd name="T42" fmla="*/ 23 w 154"/>
                <a:gd name="T43" fmla="*/ 23 h 155"/>
                <a:gd name="T44" fmla="*/ 34 w 154"/>
                <a:gd name="T45" fmla="*/ 14 h 155"/>
                <a:gd name="T46" fmla="*/ 47 w 154"/>
                <a:gd name="T47" fmla="*/ 7 h 155"/>
                <a:gd name="T48" fmla="*/ 62 w 154"/>
                <a:gd name="T49" fmla="*/ 2 h 155"/>
                <a:gd name="T50" fmla="*/ 77 w 154"/>
                <a:gd name="T51" fmla="*/ 0 h 155"/>
                <a:gd name="T52" fmla="*/ 85 w 154"/>
                <a:gd name="T53" fmla="*/ 1 h 155"/>
                <a:gd name="T54" fmla="*/ 99 w 154"/>
                <a:gd name="T55" fmla="*/ 4 h 155"/>
                <a:gd name="T56" fmla="*/ 113 w 154"/>
                <a:gd name="T57" fmla="*/ 10 h 155"/>
                <a:gd name="T58" fmla="*/ 126 w 154"/>
                <a:gd name="T59" fmla="*/ 18 h 155"/>
                <a:gd name="T60" fmla="*/ 136 w 154"/>
                <a:gd name="T61" fmla="*/ 29 h 155"/>
                <a:gd name="T62" fmla="*/ 144 w 154"/>
                <a:gd name="T63" fmla="*/ 41 h 155"/>
                <a:gd name="T64" fmla="*/ 150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0" y="101"/>
                  </a:lnTo>
                  <a:lnTo>
                    <a:pt x="147" y="108"/>
                  </a:lnTo>
                  <a:lnTo>
                    <a:pt x="144" y="115"/>
                  </a:lnTo>
                  <a:lnTo>
                    <a:pt x="141" y="120"/>
                  </a:lnTo>
                  <a:lnTo>
                    <a:pt x="136" y="126"/>
                  </a:lnTo>
                  <a:lnTo>
                    <a:pt x="131" y="132"/>
                  </a:lnTo>
                  <a:lnTo>
                    <a:pt x="126" y="137"/>
                  </a:lnTo>
                  <a:lnTo>
                    <a:pt x="120" y="142"/>
                  </a:lnTo>
                  <a:lnTo>
                    <a:pt x="113" y="145"/>
                  </a:lnTo>
                  <a:lnTo>
                    <a:pt x="106" y="149"/>
                  </a:lnTo>
                  <a:lnTo>
                    <a:pt x="99" y="151"/>
                  </a:lnTo>
                  <a:lnTo>
                    <a:pt x="93" y="153"/>
                  </a:lnTo>
                  <a:lnTo>
                    <a:pt x="85" y="155"/>
                  </a:lnTo>
                  <a:lnTo>
                    <a:pt x="77" y="155"/>
                  </a:lnTo>
                  <a:lnTo>
                    <a:pt x="77" y="155"/>
                  </a:lnTo>
                  <a:lnTo>
                    <a:pt x="69" y="155"/>
                  </a:lnTo>
                  <a:lnTo>
                    <a:pt x="62" y="153"/>
                  </a:lnTo>
                  <a:lnTo>
                    <a:pt x="54" y="151"/>
                  </a:lnTo>
                  <a:lnTo>
                    <a:pt x="47" y="149"/>
                  </a:lnTo>
                  <a:lnTo>
                    <a:pt x="40" y="145"/>
                  </a:lnTo>
                  <a:lnTo>
                    <a:pt x="34" y="142"/>
                  </a:lnTo>
                  <a:lnTo>
                    <a:pt x="27" y="137"/>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1"/>
                  </a:lnTo>
                  <a:lnTo>
                    <a:pt x="12" y="34"/>
                  </a:lnTo>
                  <a:lnTo>
                    <a:pt x="17" y="29"/>
                  </a:lnTo>
                  <a:lnTo>
                    <a:pt x="23" y="23"/>
                  </a:lnTo>
                  <a:lnTo>
                    <a:pt x="27" y="18"/>
                  </a:lnTo>
                  <a:lnTo>
                    <a:pt x="34" y="14"/>
                  </a:lnTo>
                  <a:lnTo>
                    <a:pt x="40" y="10"/>
                  </a:lnTo>
                  <a:lnTo>
                    <a:pt x="47" y="7"/>
                  </a:lnTo>
                  <a:lnTo>
                    <a:pt x="54" y="4"/>
                  </a:lnTo>
                  <a:lnTo>
                    <a:pt x="62" y="2"/>
                  </a:lnTo>
                  <a:lnTo>
                    <a:pt x="69" y="1"/>
                  </a:lnTo>
                  <a:lnTo>
                    <a:pt x="77" y="0"/>
                  </a:lnTo>
                  <a:lnTo>
                    <a:pt x="77" y="0"/>
                  </a:lnTo>
                  <a:lnTo>
                    <a:pt x="85" y="1"/>
                  </a:lnTo>
                  <a:lnTo>
                    <a:pt x="93" y="2"/>
                  </a:lnTo>
                  <a:lnTo>
                    <a:pt x="99" y="4"/>
                  </a:lnTo>
                  <a:lnTo>
                    <a:pt x="106" y="7"/>
                  </a:lnTo>
                  <a:lnTo>
                    <a:pt x="113" y="10"/>
                  </a:lnTo>
                  <a:lnTo>
                    <a:pt x="120" y="14"/>
                  </a:lnTo>
                  <a:lnTo>
                    <a:pt x="126" y="18"/>
                  </a:lnTo>
                  <a:lnTo>
                    <a:pt x="131" y="23"/>
                  </a:lnTo>
                  <a:lnTo>
                    <a:pt x="136" y="29"/>
                  </a:lnTo>
                  <a:lnTo>
                    <a:pt x="141" y="34"/>
                  </a:lnTo>
                  <a:lnTo>
                    <a:pt x="144" y="41"/>
                  </a:lnTo>
                  <a:lnTo>
                    <a:pt x="147" y="47"/>
                  </a:lnTo>
                  <a:lnTo>
                    <a:pt x="150"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9" name="Freeform 2362">
              <a:extLst>
                <a:ext uri="{FF2B5EF4-FFF2-40B4-BE49-F238E27FC236}">
                  <a16:creationId xmlns:a16="http://schemas.microsoft.com/office/drawing/2014/main" id="{F059F054-6FC8-4848-B26A-9372BBC1D043}"/>
                </a:ext>
              </a:extLst>
            </p:cNvPr>
            <p:cNvSpPr>
              <a:spLocks/>
            </p:cNvSpPr>
            <p:nvPr/>
          </p:nvSpPr>
          <p:spPr bwMode="auto">
            <a:xfrm>
              <a:off x="3773488" y="4362451"/>
              <a:ext cx="49213" cy="49213"/>
            </a:xfrm>
            <a:custGeom>
              <a:avLst/>
              <a:gdLst>
                <a:gd name="T0" fmla="*/ 154 w 154"/>
                <a:gd name="T1" fmla="*/ 77 h 154"/>
                <a:gd name="T2" fmla="*/ 152 w 154"/>
                <a:gd name="T3" fmla="*/ 93 h 154"/>
                <a:gd name="T4" fmla="*/ 147 w 154"/>
                <a:gd name="T5" fmla="*/ 107 h 154"/>
                <a:gd name="T6" fmla="*/ 141 w 154"/>
                <a:gd name="T7" fmla="*/ 120 h 154"/>
                <a:gd name="T8" fmla="*/ 131 w 154"/>
                <a:gd name="T9" fmla="*/ 132 h 154"/>
                <a:gd name="T10" fmla="*/ 120 w 154"/>
                <a:gd name="T11" fmla="*/ 141 h 154"/>
                <a:gd name="T12" fmla="*/ 106 w 154"/>
                <a:gd name="T13" fmla="*/ 148 h 154"/>
                <a:gd name="T14" fmla="*/ 93 w 154"/>
                <a:gd name="T15" fmla="*/ 152 h 154"/>
                <a:gd name="T16" fmla="*/ 77 w 154"/>
                <a:gd name="T17" fmla="*/ 154 h 154"/>
                <a:gd name="T18" fmla="*/ 69 w 154"/>
                <a:gd name="T19" fmla="*/ 154 h 154"/>
                <a:gd name="T20" fmla="*/ 54 w 154"/>
                <a:gd name="T21" fmla="*/ 150 h 154"/>
                <a:gd name="T22" fmla="*/ 40 w 154"/>
                <a:gd name="T23" fmla="*/ 144 h 154"/>
                <a:gd name="T24" fmla="*/ 27 w 154"/>
                <a:gd name="T25" fmla="*/ 136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6 w 154"/>
                <a:gd name="T39" fmla="*/ 47 h 154"/>
                <a:gd name="T40" fmla="*/ 12 w 154"/>
                <a:gd name="T41" fmla="*/ 35 h 154"/>
                <a:gd name="T42" fmla="*/ 23 w 154"/>
                <a:gd name="T43" fmla="*/ 23 h 154"/>
                <a:gd name="T44" fmla="*/ 34 w 154"/>
                <a:gd name="T45" fmla="*/ 13 h 154"/>
                <a:gd name="T46" fmla="*/ 47 w 154"/>
                <a:gd name="T47" fmla="*/ 6 h 154"/>
                <a:gd name="T48" fmla="*/ 62 w 154"/>
                <a:gd name="T49" fmla="*/ 1 h 154"/>
                <a:gd name="T50" fmla="*/ 77 w 154"/>
                <a:gd name="T51" fmla="*/ 0 h 154"/>
                <a:gd name="T52" fmla="*/ 85 w 154"/>
                <a:gd name="T53" fmla="*/ 0 h 154"/>
                <a:gd name="T54" fmla="*/ 99 w 154"/>
                <a:gd name="T55" fmla="*/ 4 h 154"/>
                <a:gd name="T56" fmla="*/ 113 w 154"/>
                <a:gd name="T57" fmla="*/ 9 h 154"/>
                <a:gd name="T58" fmla="*/ 126 w 154"/>
                <a:gd name="T59" fmla="*/ 17 h 154"/>
                <a:gd name="T60" fmla="*/ 136 w 154"/>
                <a:gd name="T61" fmla="*/ 28 h 154"/>
                <a:gd name="T62" fmla="*/ 144 w 154"/>
                <a:gd name="T63" fmla="*/ 40 h 154"/>
                <a:gd name="T64" fmla="*/ 150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0" y="100"/>
                  </a:lnTo>
                  <a:lnTo>
                    <a:pt x="147" y="107"/>
                  </a:lnTo>
                  <a:lnTo>
                    <a:pt x="144" y="114"/>
                  </a:lnTo>
                  <a:lnTo>
                    <a:pt x="141" y="120"/>
                  </a:lnTo>
                  <a:lnTo>
                    <a:pt x="136" y="126"/>
                  </a:lnTo>
                  <a:lnTo>
                    <a:pt x="131" y="132"/>
                  </a:lnTo>
                  <a:lnTo>
                    <a:pt x="126" y="136"/>
                  </a:lnTo>
                  <a:lnTo>
                    <a:pt x="120" y="141"/>
                  </a:lnTo>
                  <a:lnTo>
                    <a:pt x="113" y="144"/>
                  </a:lnTo>
                  <a:lnTo>
                    <a:pt x="106" y="148"/>
                  </a:lnTo>
                  <a:lnTo>
                    <a:pt x="99" y="150"/>
                  </a:lnTo>
                  <a:lnTo>
                    <a:pt x="93" y="152"/>
                  </a:lnTo>
                  <a:lnTo>
                    <a:pt x="85" y="154"/>
                  </a:lnTo>
                  <a:lnTo>
                    <a:pt x="77" y="154"/>
                  </a:lnTo>
                  <a:lnTo>
                    <a:pt x="77" y="154"/>
                  </a:lnTo>
                  <a:lnTo>
                    <a:pt x="69" y="154"/>
                  </a:lnTo>
                  <a:lnTo>
                    <a:pt x="62" y="152"/>
                  </a:lnTo>
                  <a:lnTo>
                    <a:pt x="54" y="150"/>
                  </a:lnTo>
                  <a:lnTo>
                    <a:pt x="47" y="148"/>
                  </a:lnTo>
                  <a:lnTo>
                    <a:pt x="40" y="144"/>
                  </a:lnTo>
                  <a:lnTo>
                    <a:pt x="34" y="141"/>
                  </a:lnTo>
                  <a:lnTo>
                    <a:pt x="27" y="136"/>
                  </a:lnTo>
                  <a:lnTo>
                    <a:pt x="23" y="132"/>
                  </a:lnTo>
                  <a:lnTo>
                    <a:pt x="17" y="126"/>
                  </a:lnTo>
                  <a:lnTo>
                    <a:pt x="12" y="120"/>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7"/>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7"/>
                  </a:lnTo>
                  <a:lnTo>
                    <a:pt x="131" y="23"/>
                  </a:lnTo>
                  <a:lnTo>
                    <a:pt x="136" y="28"/>
                  </a:lnTo>
                  <a:lnTo>
                    <a:pt x="141" y="35"/>
                  </a:lnTo>
                  <a:lnTo>
                    <a:pt x="144" y="40"/>
                  </a:lnTo>
                  <a:lnTo>
                    <a:pt x="147" y="47"/>
                  </a:lnTo>
                  <a:lnTo>
                    <a:pt x="150"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0" name="Freeform 2363">
              <a:extLst>
                <a:ext uri="{FF2B5EF4-FFF2-40B4-BE49-F238E27FC236}">
                  <a16:creationId xmlns:a16="http://schemas.microsoft.com/office/drawing/2014/main" id="{137FBB54-C5DD-4272-93CB-4FA9BF99D528}"/>
                </a:ext>
              </a:extLst>
            </p:cNvPr>
            <p:cNvSpPr>
              <a:spLocks/>
            </p:cNvSpPr>
            <p:nvPr/>
          </p:nvSpPr>
          <p:spPr bwMode="auto">
            <a:xfrm>
              <a:off x="3841751" y="4291013"/>
              <a:ext cx="49213" cy="49213"/>
            </a:xfrm>
            <a:custGeom>
              <a:avLst/>
              <a:gdLst>
                <a:gd name="T0" fmla="*/ 155 w 155"/>
                <a:gd name="T1" fmla="*/ 78 h 155"/>
                <a:gd name="T2" fmla="*/ 153 w 155"/>
                <a:gd name="T3" fmla="*/ 93 h 155"/>
                <a:gd name="T4" fmla="*/ 148 w 155"/>
                <a:gd name="T5" fmla="*/ 108 h 155"/>
                <a:gd name="T6" fmla="*/ 141 w 155"/>
                <a:gd name="T7" fmla="*/ 120 h 155"/>
                <a:gd name="T8" fmla="*/ 132 w 155"/>
                <a:gd name="T9" fmla="*/ 132 h 155"/>
                <a:gd name="T10" fmla="*/ 121 w 155"/>
                <a:gd name="T11" fmla="*/ 142 h 155"/>
                <a:gd name="T12" fmla="*/ 107 w 155"/>
                <a:gd name="T13" fmla="*/ 149 h 155"/>
                <a:gd name="T14" fmla="*/ 93 w 155"/>
                <a:gd name="T15" fmla="*/ 153 h 155"/>
                <a:gd name="T16" fmla="*/ 77 w 155"/>
                <a:gd name="T17" fmla="*/ 155 h 155"/>
                <a:gd name="T18" fmla="*/ 69 w 155"/>
                <a:gd name="T19" fmla="*/ 155 h 155"/>
                <a:gd name="T20" fmla="*/ 54 w 155"/>
                <a:gd name="T21" fmla="*/ 151 h 155"/>
                <a:gd name="T22" fmla="*/ 40 w 155"/>
                <a:gd name="T23" fmla="*/ 145 h 155"/>
                <a:gd name="T24" fmla="*/ 29 w 155"/>
                <a:gd name="T25" fmla="*/ 137 h 155"/>
                <a:gd name="T26" fmla="*/ 18 w 155"/>
                <a:gd name="T27" fmla="*/ 126 h 155"/>
                <a:gd name="T28" fmla="*/ 10 w 155"/>
                <a:gd name="T29" fmla="*/ 115 h 155"/>
                <a:gd name="T30" fmla="*/ 4 w 155"/>
                <a:gd name="T31" fmla="*/ 101 h 155"/>
                <a:gd name="T32" fmla="*/ 0 w 155"/>
                <a:gd name="T33" fmla="*/ 85 h 155"/>
                <a:gd name="T34" fmla="*/ 0 w 155"/>
                <a:gd name="T35" fmla="*/ 78 h 155"/>
                <a:gd name="T36" fmla="*/ 2 w 155"/>
                <a:gd name="T37" fmla="*/ 62 h 155"/>
                <a:gd name="T38" fmla="*/ 6 w 155"/>
                <a:gd name="T39" fmla="*/ 47 h 155"/>
                <a:gd name="T40" fmla="*/ 14 w 155"/>
                <a:gd name="T41" fmla="*/ 34 h 155"/>
                <a:gd name="T42" fmla="*/ 23 w 155"/>
                <a:gd name="T43" fmla="*/ 23 h 155"/>
                <a:gd name="T44" fmla="*/ 35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4 h 155"/>
                <a:gd name="T56" fmla="*/ 114 w 155"/>
                <a:gd name="T57" fmla="*/ 10 h 155"/>
                <a:gd name="T58" fmla="*/ 126 w 155"/>
                <a:gd name="T59" fmla="*/ 18 h 155"/>
                <a:gd name="T60" fmla="*/ 137 w 155"/>
                <a:gd name="T61" fmla="*/ 29 h 155"/>
                <a:gd name="T62" fmla="*/ 145 w 155"/>
                <a:gd name="T63" fmla="*/ 41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3" y="93"/>
                  </a:lnTo>
                  <a:lnTo>
                    <a:pt x="151" y="101"/>
                  </a:lnTo>
                  <a:lnTo>
                    <a:pt x="148" y="108"/>
                  </a:lnTo>
                  <a:lnTo>
                    <a:pt x="145" y="115"/>
                  </a:lnTo>
                  <a:lnTo>
                    <a:pt x="141" y="120"/>
                  </a:lnTo>
                  <a:lnTo>
                    <a:pt x="137" y="126"/>
                  </a:lnTo>
                  <a:lnTo>
                    <a:pt x="132" y="132"/>
                  </a:lnTo>
                  <a:lnTo>
                    <a:pt x="126" y="137"/>
                  </a:lnTo>
                  <a:lnTo>
                    <a:pt x="121" y="142"/>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2"/>
                  </a:lnTo>
                  <a:lnTo>
                    <a:pt x="29" y="137"/>
                  </a:lnTo>
                  <a:lnTo>
                    <a:pt x="23" y="132"/>
                  </a:lnTo>
                  <a:lnTo>
                    <a:pt x="18" y="126"/>
                  </a:lnTo>
                  <a:lnTo>
                    <a:pt x="14" y="120"/>
                  </a:lnTo>
                  <a:lnTo>
                    <a:pt x="10" y="115"/>
                  </a:lnTo>
                  <a:lnTo>
                    <a:pt x="6" y="108"/>
                  </a:lnTo>
                  <a:lnTo>
                    <a:pt x="4" y="101"/>
                  </a:lnTo>
                  <a:lnTo>
                    <a:pt x="2" y="93"/>
                  </a:lnTo>
                  <a:lnTo>
                    <a:pt x="0" y="85"/>
                  </a:lnTo>
                  <a:lnTo>
                    <a:pt x="0" y="78"/>
                  </a:lnTo>
                  <a:lnTo>
                    <a:pt x="0" y="78"/>
                  </a:lnTo>
                  <a:lnTo>
                    <a:pt x="0" y="70"/>
                  </a:lnTo>
                  <a:lnTo>
                    <a:pt x="2" y="62"/>
                  </a:lnTo>
                  <a:lnTo>
                    <a:pt x="4" y="55"/>
                  </a:lnTo>
                  <a:lnTo>
                    <a:pt x="6" y="47"/>
                  </a:lnTo>
                  <a:lnTo>
                    <a:pt x="10" y="41"/>
                  </a:lnTo>
                  <a:lnTo>
                    <a:pt x="14" y="34"/>
                  </a:lnTo>
                  <a:lnTo>
                    <a:pt x="18" y="29"/>
                  </a:lnTo>
                  <a:lnTo>
                    <a:pt x="23" y="23"/>
                  </a:lnTo>
                  <a:lnTo>
                    <a:pt x="29" y="18"/>
                  </a:lnTo>
                  <a:lnTo>
                    <a:pt x="35" y="14"/>
                  </a:lnTo>
                  <a:lnTo>
                    <a:pt x="40" y="10"/>
                  </a:lnTo>
                  <a:lnTo>
                    <a:pt x="47" y="7"/>
                  </a:lnTo>
                  <a:lnTo>
                    <a:pt x="54" y="4"/>
                  </a:lnTo>
                  <a:lnTo>
                    <a:pt x="62" y="2"/>
                  </a:lnTo>
                  <a:lnTo>
                    <a:pt x="69" y="1"/>
                  </a:lnTo>
                  <a:lnTo>
                    <a:pt x="77" y="0"/>
                  </a:lnTo>
                  <a:lnTo>
                    <a:pt x="77" y="0"/>
                  </a:lnTo>
                  <a:lnTo>
                    <a:pt x="85" y="1"/>
                  </a:lnTo>
                  <a:lnTo>
                    <a:pt x="93" y="2"/>
                  </a:lnTo>
                  <a:lnTo>
                    <a:pt x="100" y="4"/>
                  </a:lnTo>
                  <a:lnTo>
                    <a:pt x="107" y="7"/>
                  </a:lnTo>
                  <a:lnTo>
                    <a:pt x="114" y="10"/>
                  </a:lnTo>
                  <a:lnTo>
                    <a:pt x="121" y="14"/>
                  </a:lnTo>
                  <a:lnTo>
                    <a:pt x="126" y="18"/>
                  </a:lnTo>
                  <a:lnTo>
                    <a:pt x="132" y="23"/>
                  </a:lnTo>
                  <a:lnTo>
                    <a:pt x="137" y="29"/>
                  </a:lnTo>
                  <a:lnTo>
                    <a:pt x="141" y="34"/>
                  </a:lnTo>
                  <a:lnTo>
                    <a:pt x="145" y="41"/>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1" name="Freeform 2364">
              <a:extLst>
                <a:ext uri="{FF2B5EF4-FFF2-40B4-BE49-F238E27FC236}">
                  <a16:creationId xmlns:a16="http://schemas.microsoft.com/office/drawing/2014/main" id="{A5E9A072-8A41-47AD-9FF0-D0EECF1C17EA}"/>
                </a:ext>
              </a:extLst>
            </p:cNvPr>
            <p:cNvSpPr>
              <a:spLocks/>
            </p:cNvSpPr>
            <p:nvPr/>
          </p:nvSpPr>
          <p:spPr bwMode="auto">
            <a:xfrm>
              <a:off x="3841751" y="4362451"/>
              <a:ext cx="49213" cy="49213"/>
            </a:xfrm>
            <a:custGeom>
              <a:avLst/>
              <a:gdLst>
                <a:gd name="T0" fmla="*/ 155 w 155"/>
                <a:gd name="T1" fmla="*/ 77 h 154"/>
                <a:gd name="T2" fmla="*/ 153 w 155"/>
                <a:gd name="T3" fmla="*/ 93 h 154"/>
                <a:gd name="T4" fmla="*/ 148 w 155"/>
                <a:gd name="T5" fmla="*/ 107 h 154"/>
                <a:gd name="T6" fmla="*/ 141 w 155"/>
                <a:gd name="T7" fmla="*/ 120 h 154"/>
                <a:gd name="T8" fmla="*/ 132 w 155"/>
                <a:gd name="T9" fmla="*/ 132 h 154"/>
                <a:gd name="T10" fmla="*/ 121 w 155"/>
                <a:gd name="T11" fmla="*/ 141 h 154"/>
                <a:gd name="T12" fmla="*/ 107 w 155"/>
                <a:gd name="T13" fmla="*/ 148 h 154"/>
                <a:gd name="T14" fmla="*/ 93 w 155"/>
                <a:gd name="T15" fmla="*/ 152 h 154"/>
                <a:gd name="T16" fmla="*/ 77 w 155"/>
                <a:gd name="T17" fmla="*/ 154 h 154"/>
                <a:gd name="T18" fmla="*/ 69 w 155"/>
                <a:gd name="T19" fmla="*/ 154 h 154"/>
                <a:gd name="T20" fmla="*/ 54 w 155"/>
                <a:gd name="T21" fmla="*/ 150 h 154"/>
                <a:gd name="T22" fmla="*/ 40 w 155"/>
                <a:gd name="T23" fmla="*/ 144 h 154"/>
                <a:gd name="T24" fmla="*/ 29 w 155"/>
                <a:gd name="T25" fmla="*/ 136 h 154"/>
                <a:gd name="T26" fmla="*/ 18 w 155"/>
                <a:gd name="T27" fmla="*/ 126 h 154"/>
                <a:gd name="T28" fmla="*/ 10 w 155"/>
                <a:gd name="T29" fmla="*/ 114 h 154"/>
                <a:gd name="T30" fmla="*/ 4 w 155"/>
                <a:gd name="T31" fmla="*/ 100 h 154"/>
                <a:gd name="T32" fmla="*/ 0 w 155"/>
                <a:gd name="T33" fmla="*/ 85 h 154"/>
                <a:gd name="T34" fmla="*/ 0 w 155"/>
                <a:gd name="T35" fmla="*/ 77 h 154"/>
                <a:gd name="T36" fmla="*/ 2 w 155"/>
                <a:gd name="T37" fmla="*/ 62 h 154"/>
                <a:gd name="T38" fmla="*/ 6 w 155"/>
                <a:gd name="T39" fmla="*/ 47 h 154"/>
                <a:gd name="T40" fmla="*/ 14 w 155"/>
                <a:gd name="T41" fmla="*/ 35 h 154"/>
                <a:gd name="T42" fmla="*/ 23 w 155"/>
                <a:gd name="T43" fmla="*/ 23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9 h 154"/>
                <a:gd name="T58" fmla="*/ 126 w 155"/>
                <a:gd name="T59" fmla="*/ 17 h 154"/>
                <a:gd name="T60" fmla="*/ 137 w 155"/>
                <a:gd name="T61" fmla="*/ 28 h 154"/>
                <a:gd name="T62" fmla="*/ 145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8" y="107"/>
                  </a:lnTo>
                  <a:lnTo>
                    <a:pt x="145" y="114"/>
                  </a:lnTo>
                  <a:lnTo>
                    <a:pt x="141" y="120"/>
                  </a:lnTo>
                  <a:lnTo>
                    <a:pt x="137" y="126"/>
                  </a:lnTo>
                  <a:lnTo>
                    <a:pt x="132" y="132"/>
                  </a:lnTo>
                  <a:lnTo>
                    <a:pt x="126" y="136"/>
                  </a:lnTo>
                  <a:lnTo>
                    <a:pt x="121"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5" y="141"/>
                  </a:lnTo>
                  <a:lnTo>
                    <a:pt x="29" y="136"/>
                  </a:lnTo>
                  <a:lnTo>
                    <a:pt x="23" y="132"/>
                  </a:lnTo>
                  <a:lnTo>
                    <a:pt x="18" y="126"/>
                  </a:lnTo>
                  <a:lnTo>
                    <a:pt x="14" y="120"/>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4" y="35"/>
                  </a:lnTo>
                  <a:lnTo>
                    <a:pt x="18"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3"/>
                  </a:lnTo>
                  <a:lnTo>
                    <a:pt x="126" y="17"/>
                  </a:lnTo>
                  <a:lnTo>
                    <a:pt x="132" y="23"/>
                  </a:lnTo>
                  <a:lnTo>
                    <a:pt x="137" y="28"/>
                  </a:lnTo>
                  <a:lnTo>
                    <a:pt x="141" y="35"/>
                  </a:lnTo>
                  <a:lnTo>
                    <a:pt x="145"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2" name="Freeform 2365">
              <a:extLst>
                <a:ext uri="{FF2B5EF4-FFF2-40B4-BE49-F238E27FC236}">
                  <a16:creationId xmlns:a16="http://schemas.microsoft.com/office/drawing/2014/main" id="{53BE646B-90E3-432F-94D5-546E8C553EB3}"/>
                </a:ext>
              </a:extLst>
            </p:cNvPr>
            <p:cNvSpPr>
              <a:spLocks/>
            </p:cNvSpPr>
            <p:nvPr/>
          </p:nvSpPr>
          <p:spPr bwMode="auto">
            <a:xfrm>
              <a:off x="3913188" y="4291013"/>
              <a:ext cx="47625" cy="49213"/>
            </a:xfrm>
            <a:custGeom>
              <a:avLst/>
              <a:gdLst>
                <a:gd name="T0" fmla="*/ 154 w 154"/>
                <a:gd name="T1" fmla="*/ 78 h 155"/>
                <a:gd name="T2" fmla="*/ 153 w 154"/>
                <a:gd name="T3" fmla="*/ 93 h 155"/>
                <a:gd name="T4" fmla="*/ 148 w 154"/>
                <a:gd name="T5" fmla="*/ 108 h 155"/>
                <a:gd name="T6" fmla="*/ 141 w 154"/>
                <a:gd name="T7" fmla="*/ 120 h 155"/>
                <a:gd name="T8" fmla="*/ 132 w 154"/>
                <a:gd name="T9" fmla="*/ 132 h 155"/>
                <a:gd name="T10" fmla="*/ 120 w 154"/>
                <a:gd name="T11" fmla="*/ 142 h 155"/>
                <a:gd name="T12" fmla="*/ 107 w 154"/>
                <a:gd name="T13" fmla="*/ 149 h 155"/>
                <a:gd name="T14" fmla="*/ 93 w 154"/>
                <a:gd name="T15" fmla="*/ 153 h 155"/>
                <a:gd name="T16" fmla="*/ 77 w 154"/>
                <a:gd name="T17" fmla="*/ 155 h 155"/>
                <a:gd name="T18" fmla="*/ 69 w 154"/>
                <a:gd name="T19" fmla="*/ 155 h 155"/>
                <a:gd name="T20" fmla="*/ 54 w 154"/>
                <a:gd name="T21" fmla="*/ 151 h 155"/>
                <a:gd name="T22" fmla="*/ 40 w 154"/>
                <a:gd name="T23" fmla="*/ 145 h 155"/>
                <a:gd name="T24" fmla="*/ 28 w 154"/>
                <a:gd name="T25" fmla="*/ 137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4 h 155"/>
                <a:gd name="T42" fmla="*/ 22 w 154"/>
                <a:gd name="T43" fmla="*/ 23 h 155"/>
                <a:gd name="T44" fmla="*/ 33 w 154"/>
                <a:gd name="T45" fmla="*/ 14 h 155"/>
                <a:gd name="T46" fmla="*/ 47 w 154"/>
                <a:gd name="T47" fmla="*/ 7 h 155"/>
                <a:gd name="T48" fmla="*/ 62 w 154"/>
                <a:gd name="T49" fmla="*/ 2 h 155"/>
                <a:gd name="T50" fmla="*/ 77 w 154"/>
                <a:gd name="T51" fmla="*/ 0 h 155"/>
                <a:gd name="T52" fmla="*/ 85 w 154"/>
                <a:gd name="T53" fmla="*/ 1 h 155"/>
                <a:gd name="T54" fmla="*/ 100 w 154"/>
                <a:gd name="T55" fmla="*/ 4 h 155"/>
                <a:gd name="T56" fmla="*/ 114 w 154"/>
                <a:gd name="T57" fmla="*/ 10 h 155"/>
                <a:gd name="T58" fmla="*/ 126 w 154"/>
                <a:gd name="T59" fmla="*/ 18 h 155"/>
                <a:gd name="T60" fmla="*/ 136 w 154"/>
                <a:gd name="T61" fmla="*/ 29 h 155"/>
                <a:gd name="T62" fmla="*/ 144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0" y="101"/>
                  </a:lnTo>
                  <a:lnTo>
                    <a:pt x="148" y="108"/>
                  </a:lnTo>
                  <a:lnTo>
                    <a:pt x="144" y="115"/>
                  </a:lnTo>
                  <a:lnTo>
                    <a:pt x="141" y="120"/>
                  </a:lnTo>
                  <a:lnTo>
                    <a:pt x="136" y="126"/>
                  </a:lnTo>
                  <a:lnTo>
                    <a:pt x="132" y="132"/>
                  </a:lnTo>
                  <a:lnTo>
                    <a:pt x="126" y="137"/>
                  </a:lnTo>
                  <a:lnTo>
                    <a:pt x="120" y="142"/>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3" y="142"/>
                  </a:lnTo>
                  <a:lnTo>
                    <a:pt x="28" y="137"/>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10"/>
                  </a:lnTo>
                  <a:lnTo>
                    <a:pt x="47" y="7"/>
                  </a:lnTo>
                  <a:lnTo>
                    <a:pt x="54" y="4"/>
                  </a:lnTo>
                  <a:lnTo>
                    <a:pt x="62" y="2"/>
                  </a:lnTo>
                  <a:lnTo>
                    <a:pt x="69" y="1"/>
                  </a:lnTo>
                  <a:lnTo>
                    <a:pt x="77" y="0"/>
                  </a:lnTo>
                  <a:lnTo>
                    <a:pt x="77" y="0"/>
                  </a:lnTo>
                  <a:lnTo>
                    <a:pt x="85" y="1"/>
                  </a:lnTo>
                  <a:lnTo>
                    <a:pt x="93" y="2"/>
                  </a:lnTo>
                  <a:lnTo>
                    <a:pt x="100" y="4"/>
                  </a:lnTo>
                  <a:lnTo>
                    <a:pt x="107" y="7"/>
                  </a:lnTo>
                  <a:lnTo>
                    <a:pt x="114" y="10"/>
                  </a:lnTo>
                  <a:lnTo>
                    <a:pt x="120" y="14"/>
                  </a:lnTo>
                  <a:lnTo>
                    <a:pt x="126" y="18"/>
                  </a:lnTo>
                  <a:lnTo>
                    <a:pt x="132" y="23"/>
                  </a:lnTo>
                  <a:lnTo>
                    <a:pt x="136" y="29"/>
                  </a:lnTo>
                  <a:lnTo>
                    <a:pt x="141" y="34"/>
                  </a:lnTo>
                  <a:lnTo>
                    <a:pt x="144" y="41"/>
                  </a:lnTo>
                  <a:lnTo>
                    <a:pt x="148" y="47"/>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3" name="Freeform 2366">
              <a:extLst>
                <a:ext uri="{FF2B5EF4-FFF2-40B4-BE49-F238E27FC236}">
                  <a16:creationId xmlns:a16="http://schemas.microsoft.com/office/drawing/2014/main" id="{52F666D5-0EBD-4850-96C5-890F100D1410}"/>
                </a:ext>
              </a:extLst>
            </p:cNvPr>
            <p:cNvSpPr>
              <a:spLocks/>
            </p:cNvSpPr>
            <p:nvPr/>
          </p:nvSpPr>
          <p:spPr bwMode="auto">
            <a:xfrm>
              <a:off x="3913188" y="4362451"/>
              <a:ext cx="47625" cy="49213"/>
            </a:xfrm>
            <a:custGeom>
              <a:avLst/>
              <a:gdLst>
                <a:gd name="T0" fmla="*/ 154 w 154"/>
                <a:gd name="T1" fmla="*/ 77 h 154"/>
                <a:gd name="T2" fmla="*/ 153 w 154"/>
                <a:gd name="T3" fmla="*/ 93 h 154"/>
                <a:gd name="T4" fmla="*/ 148 w 154"/>
                <a:gd name="T5" fmla="*/ 107 h 154"/>
                <a:gd name="T6" fmla="*/ 141 w 154"/>
                <a:gd name="T7" fmla="*/ 120 h 154"/>
                <a:gd name="T8" fmla="*/ 132 w 154"/>
                <a:gd name="T9" fmla="*/ 132 h 154"/>
                <a:gd name="T10" fmla="*/ 120 w 154"/>
                <a:gd name="T11" fmla="*/ 141 h 154"/>
                <a:gd name="T12" fmla="*/ 107 w 154"/>
                <a:gd name="T13" fmla="*/ 148 h 154"/>
                <a:gd name="T14" fmla="*/ 93 w 154"/>
                <a:gd name="T15" fmla="*/ 152 h 154"/>
                <a:gd name="T16" fmla="*/ 77 w 154"/>
                <a:gd name="T17" fmla="*/ 154 h 154"/>
                <a:gd name="T18" fmla="*/ 69 w 154"/>
                <a:gd name="T19" fmla="*/ 154 h 154"/>
                <a:gd name="T20" fmla="*/ 54 w 154"/>
                <a:gd name="T21" fmla="*/ 150 h 154"/>
                <a:gd name="T22" fmla="*/ 40 w 154"/>
                <a:gd name="T23" fmla="*/ 144 h 154"/>
                <a:gd name="T24" fmla="*/ 28 w 154"/>
                <a:gd name="T25" fmla="*/ 136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5 h 154"/>
                <a:gd name="T42" fmla="*/ 22 w 154"/>
                <a:gd name="T43" fmla="*/ 23 h 154"/>
                <a:gd name="T44" fmla="*/ 33 w 154"/>
                <a:gd name="T45" fmla="*/ 13 h 154"/>
                <a:gd name="T46" fmla="*/ 47 w 154"/>
                <a:gd name="T47" fmla="*/ 6 h 154"/>
                <a:gd name="T48" fmla="*/ 62 w 154"/>
                <a:gd name="T49" fmla="*/ 1 h 154"/>
                <a:gd name="T50" fmla="*/ 77 w 154"/>
                <a:gd name="T51" fmla="*/ 0 h 154"/>
                <a:gd name="T52" fmla="*/ 85 w 154"/>
                <a:gd name="T53" fmla="*/ 0 h 154"/>
                <a:gd name="T54" fmla="*/ 100 w 154"/>
                <a:gd name="T55" fmla="*/ 4 h 154"/>
                <a:gd name="T56" fmla="*/ 114 w 154"/>
                <a:gd name="T57" fmla="*/ 9 h 154"/>
                <a:gd name="T58" fmla="*/ 126 w 154"/>
                <a:gd name="T59" fmla="*/ 17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0" y="100"/>
                  </a:lnTo>
                  <a:lnTo>
                    <a:pt x="148" y="107"/>
                  </a:lnTo>
                  <a:lnTo>
                    <a:pt x="144" y="114"/>
                  </a:lnTo>
                  <a:lnTo>
                    <a:pt x="141" y="120"/>
                  </a:lnTo>
                  <a:lnTo>
                    <a:pt x="136" y="126"/>
                  </a:lnTo>
                  <a:lnTo>
                    <a:pt x="132" y="132"/>
                  </a:lnTo>
                  <a:lnTo>
                    <a:pt x="126" y="136"/>
                  </a:lnTo>
                  <a:lnTo>
                    <a:pt x="120" y="141"/>
                  </a:lnTo>
                  <a:lnTo>
                    <a:pt x="114" y="144"/>
                  </a:lnTo>
                  <a:lnTo>
                    <a:pt x="107" y="148"/>
                  </a:lnTo>
                  <a:lnTo>
                    <a:pt x="100" y="150"/>
                  </a:lnTo>
                  <a:lnTo>
                    <a:pt x="93" y="152"/>
                  </a:lnTo>
                  <a:lnTo>
                    <a:pt x="85" y="154"/>
                  </a:lnTo>
                  <a:lnTo>
                    <a:pt x="77" y="154"/>
                  </a:lnTo>
                  <a:lnTo>
                    <a:pt x="77" y="154"/>
                  </a:lnTo>
                  <a:lnTo>
                    <a:pt x="69" y="154"/>
                  </a:lnTo>
                  <a:lnTo>
                    <a:pt x="62" y="152"/>
                  </a:lnTo>
                  <a:lnTo>
                    <a:pt x="54" y="150"/>
                  </a:lnTo>
                  <a:lnTo>
                    <a:pt x="47" y="148"/>
                  </a:lnTo>
                  <a:lnTo>
                    <a:pt x="40" y="144"/>
                  </a:lnTo>
                  <a:lnTo>
                    <a:pt x="33" y="141"/>
                  </a:lnTo>
                  <a:lnTo>
                    <a:pt x="28" y="136"/>
                  </a:lnTo>
                  <a:lnTo>
                    <a:pt x="22" y="132"/>
                  </a:lnTo>
                  <a:lnTo>
                    <a:pt x="17" y="126"/>
                  </a:lnTo>
                  <a:lnTo>
                    <a:pt x="13" y="120"/>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7"/>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5"/>
                  </a:lnTo>
                  <a:lnTo>
                    <a:pt x="144"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4" name="Freeform 2367">
              <a:extLst>
                <a:ext uri="{FF2B5EF4-FFF2-40B4-BE49-F238E27FC236}">
                  <a16:creationId xmlns:a16="http://schemas.microsoft.com/office/drawing/2014/main" id="{F73950A5-5C71-40C0-B2D3-D91D6BCBFD49}"/>
                </a:ext>
              </a:extLst>
            </p:cNvPr>
            <p:cNvSpPr>
              <a:spLocks/>
            </p:cNvSpPr>
            <p:nvPr/>
          </p:nvSpPr>
          <p:spPr bwMode="auto">
            <a:xfrm>
              <a:off x="3983038" y="4291013"/>
              <a:ext cx="49213" cy="49213"/>
            </a:xfrm>
            <a:custGeom>
              <a:avLst/>
              <a:gdLst>
                <a:gd name="T0" fmla="*/ 155 w 155"/>
                <a:gd name="T1" fmla="*/ 78 h 155"/>
                <a:gd name="T2" fmla="*/ 153 w 155"/>
                <a:gd name="T3" fmla="*/ 93 h 155"/>
                <a:gd name="T4" fmla="*/ 149 w 155"/>
                <a:gd name="T5" fmla="*/ 108 h 155"/>
                <a:gd name="T6" fmla="*/ 141 w 155"/>
                <a:gd name="T7" fmla="*/ 120 h 155"/>
                <a:gd name="T8" fmla="*/ 132 w 155"/>
                <a:gd name="T9" fmla="*/ 132 h 155"/>
                <a:gd name="T10" fmla="*/ 120 w 155"/>
                <a:gd name="T11" fmla="*/ 142 h 155"/>
                <a:gd name="T12" fmla="*/ 108 w 155"/>
                <a:gd name="T13" fmla="*/ 149 h 155"/>
                <a:gd name="T14" fmla="*/ 93 w 155"/>
                <a:gd name="T15" fmla="*/ 153 h 155"/>
                <a:gd name="T16" fmla="*/ 77 w 155"/>
                <a:gd name="T17" fmla="*/ 155 h 155"/>
                <a:gd name="T18" fmla="*/ 70 w 155"/>
                <a:gd name="T19" fmla="*/ 155 h 155"/>
                <a:gd name="T20" fmla="*/ 54 w 155"/>
                <a:gd name="T21" fmla="*/ 151 h 155"/>
                <a:gd name="T22" fmla="*/ 40 w 155"/>
                <a:gd name="T23" fmla="*/ 145 h 155"/>
                <a:gd name="T24" fmla="*/ 29 w 155"/>
                <a:gd name="T25" fmla="*/ 137 h 155"/>
                <a:gd name="T26" fmla="*/ 19 w 155"/>
                <a:gd name="T27" fmla="*/ 126 h 155"/>
                <a:gd name="T28" fmla="*/ 9 w 155"/>
                <a:gd name="T29" fmla="*/ 115 h 155"/>
                <a:gd name="T30" fmla="*/ 4 w 155"/>
                <a:gd name="T31" fmla="*/ 101 h 155"/>
                <a:gd name="T32" fmla="*/ 1 w 155"/>
                <a:gd name="T33" fmla="*/ 85 h 155"/>
                <a:gd name="T34" fmla="*/ 0 w 155"/>
                <a:gd name="T35" fmla="*/ 78 h 155"/>
                <a:gd name="T36" fmla="*/ 3 w 155"/>
                <a:gd name="T37" fmla="*/ 62 h 155"/>
                <a:gd name="T38" fmla="*/ 6 w 155"/>
                <a:gd name="T39" fmla="*/ 47 h 155"/>
                <a:gd name="T40" fmla="*/ 14 w 155"/>
                <a:gd name="T41" fmla="*/ 34 h 155"/>
                <a:gd name="T42" fmla="*/ 23 w 155"/>
                <a:gd name="T43" fmla="*/ 23 h 155"/>
                <a:gd name="T44" fmla="*/ 35 w 155"/>
                <a:gd name="T45" fmla="*/ 14 h 155"/>
                <a:gd name="T46" fmla="*/ 47 w 155"/>
                <a:gd name="T47" fmla="*/ 7 h 155"/>
                <a:gd name="T48" fmla="*/ 62 w 155"/>
                <a:gd name="T49" fmla="*/ 2 h 155"/>
                <a:gd name="T50" fmla="*/ 77 w 155"/>
                <a:gd name="T51" fmla="*/ 0 h 155"/>
                <a:gd name="T52" fmla="*/ 85 w 155"/>
                <a:gd name="T53" fmla="*/ 1 h 155"/>
                <a:gd name="T54" fmla="*/ 101 w 155"/>
                <a:gd name="T55" fmla="*/ 4 h 155"/>
                <a:gd name="T56" fmla="*/ 115 w 155"/>
                <a:gd name="T57" fmla="*/ 10 h 155"/>
                <a:gd name="T58" fmla="*/ 126 w 155"/>
                <a:gd name="T59" fmla="*/ 18 h 155"/>
                <a:gd name="T60" fmla="*/ 136 w 155"/>
                <a:gd name="T61" fmla="*/ 29 h 155"/>
                <a:gd name="T62" fmla="*/ 146 w 155"/>
                <a:gd name="T63" fmla="*/ 41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3" y="93"/>
                  </a:lnTo>
                  <a:lnTo>
                    <a:pt x="151" y="101"/>
                  </a:lnTo>
                  <a:lnTo>
                    <a:pt x="149" y="108"/>
                  </a:lnTo>
                  <a:lnTo>
                    <a:pt x="146" y="115"/>
                  </a:lnTo>
                  <a:lnTo>
                    <a:pt x="141" y="120"/>
                  </a:lnTo>
                  <a:lnTo>
                    <a:pt x="136" y="126"/>
                  </a:lnTo>
                  <a:lnTo>
                    <a:pt x="132" y="132"/>
                  </a:lnTo>
                  <a:lnTo>
                    <a:pt x="126" y="137"/>
                  </a:lnTo>
                  <a:lnTo>
                    <a:pt x="120" y="142"/>
                  </a:lnTo>
                  <a:lnTo>
                    <a:pt x="115" y="145"/>
                  </a:lnTo>
                  <a:lnTo>
                    <a:pt x="108" y="149"/>
                  </a:lnTo>
                  <a:lnTo>
                    <a:pt x="101" y="151"/>
                  </a:lnTo>
                  <a:lnTo>
                    <a:pt x="93" y="153"/>
                  </a:lnTo>
                  <a:lnTo>
                    <a:pt x="85" y="155"/>
                  </a:lnTo>
                  <a:lnTo>
                    <a:pt x="77" y="155"/>
                  </a:lnTo>
                  <a:lnTo>
                    <a:pt x="77" y="155"/>
                  </a:lnTo>
                  <a:lnTo>
                    <a:pt x="70" y="155"/>
                  </a:lnTo>
                  <a:lnTo>
                    <a:pt x="62" y="153"/>
                  </a:lnTo>
                  <a:lnTo>
                    <a:pt x="54" y="151"/>
                  </a:lnTo>
                  <a:lnTo>
                    <a:pt x="47" y="149"/>
                  </a:lnTo>
                  <a:lnTo>
                    <a:pt x="40" y="145"/>
                  </a:lnTo>
                  <a:lnTo>
                    <a:pt x="35" y="142"/>
                  </a:lnTo>
                  <a:lnTo>
                    <a:pt x="29" y="137"/>
                  </a:lnTo>
                  <a:lnTo>
                    <a:pt x="23" y="132"/>
                  </a:lnTo>
                  <a:lnTo>
                    <a:pt x="19" y="126"/>
                  </a:lnTo>
                  <a:lnTo>
                    <a:pt x="14" y="120"/>
                  </a:lnTo>
                  <a:lnTo>
                    <a:pt x="9" y="115"/>
                  </a:lnTo>
                  <a:lnTo>
                    <a:pt x="6" y="108"/>
                  </a:lnTo>
                  <a:lnTo>
                    <a:pt x="4" y="101"/>
                  </a:lnTo>
                  <a:lnTo>
                    <a:pt x="3" y="93"/>
                  </a:lnTo>
                  <a:lnTo>
                    <a:pt x="1" y="85"/>
                  </a:lnTo>
                  <a:lnTo>
                    <a:pt x="0" y="78"/>
                  </a:lnTo>
                  <a:lnTo>
                    <a:pt x="0" y="78"/>
                  </a:lnTo>
                  <a:lnTo>
                    <a:pt x="1" y="70"/>
                  </a:lnTo>
                  <a:lnTo>
                    <a:pt x="3" y="62"/>
                  </a:lnTo>
                  <a:lnTo>
                    <a:pt x="4" y="55"/>
                  </a:lnTo>
                  <a:lnTo>
                    <a:pt x="6" y="47"/>
                  </a:lnTo>
                  <a:lnTo>
                    <a:pt x="9" y="41"/>
                  </a:lnTo>
                  <a:lnTo>
                    <a:pt x="14" y="34"/>
                  </a:lnTo>
                  <a:lnTo>
                    <a:pt x="19" y="29"/>
                  </a:lnTo>
                  <a:lnTo>
                    <a:pt x="23" y="23"/>
                  </a:lnTo>
                  <a:lnTo>
                    <a:pt x="29" y="18"/>
                  </a:lnTo>
                  <a:lnTo>
                    <a:pt x="35" y="14"/>
                  </a:lnTo>
                  <a:lnTo>
                    <a:pt x="40" y="10"/>
                  </a:lnTo>
                  <a:lnTo>
                    <a:pt x="47" y="7"/>
                  </a:lnTo>
                  <a:lnTo>
                    <a:pt x="54" y="4"/>
                  </a:lnTo>
                  <a:lnTo>
                    <a:pt x="62" y="2"/>
                  </a:lnTo>
                  <a:lnTo>
                    <a:pt x="70" y="1"/>
                  </a:lnTo>
                  <a:lnTo>
                    <a:pt x="77" y="0"/>
                  </a:lnTo>
                  <a:lnTo>
                    <a:pt x="77" y="0"/>
                  </a:lnTo>
                  <a:lnTo>
                    <a:pt x="85" y="1"/>
                  </a:lnTo>
                  <a:lnTo>
                    <a:pt x="93" y="2"/>
                  </a:lnTo>
                  <a:lnTo>
                    <a:pt x="101" y="4"/>
                  </a:lnTo>
                  <a:lnTo>
                    <a:pt x="108" y="7"/>
                  </a:lnTo>
                  <a:lnTo>
                    <a:pt x="115" y="10"/>
                  </a:lnTo>
                  <a:lnTo>
                    <a:pt x="120" y="14"/>
                  </a:lnTo>
                  <a:lnTo>
                    <a:pt x="126" y="18"/>
                  </a:lnTo>
                  <a:lnTo>
                    <a:pt x="132" y="23"/>
                  </a:lnTo>
                  <a:lnTo>
                    <a:pt x="136" y="29"/>
                  </a:lnTo>
                  <a:lnTo>
                    <a:pt x="141" y="34"/>
                  </a:lnTo>
                  <a:lnTo>
                    <a:pt x="146" y="41"/>
                  </a:lnTo>
                  <a:lnTo>
                    <a:pt x="149"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5" name="Freeform 2368">
              <a:extLst>
                <a:ext uri="{FF2B5EF4-FFF2-40B4-BE49-F238E27FC236}">
                  <a16:creationId xmlns:a16="http://schemas.microsoft.com/office/drawing/2014/main" id="{FCD1399D-692C-463F-9F92-FE9FB8BC7C12}"/>
                </a:ext>
              </a:extLst>
            </p:cNvPr>
            <p:cNvSpPr>
              <a:spLocks/>
            </p:cNvSpPr>
            <p:nvPr/>
          </p:nvSpPr>
          <p:spPr bwMode="auto">
            <a:xfrm>
              <a:off x="3983038" y="4362451"/>
              <a:ext cx="49213" cy="49213"/>
            </a:xfrm>
            <a:custGeom>
              <a:avLst/>
              <a:gdLst>
                <a:gd name="T0" fmla="*/ 155 w 155"/>
                <a:gd name="T1" fmla="*/ 77 h 154"/>
                <a:gd name="T2" fmla="*/ 153 w 155"/>
                <a:gd name="T3" fmla="*/ 93 h 154"/>
                <a:gd name="T4" fmla="*/ 149 w 155"/>
                <a:gd name="T5" fmla="*/ 107 h 154"/>
                <a:gd name="T6" fmla="*/ 141 w 155"/>
                <a:gd name="T7" fmla="*/ 120 h 154"/>
                <a:gd name="T8" fmla="*/ 132 w 155"/>
                <a:gd name="T9" fmla="*/ 132 h 154"/>
                <a:gd name="T10" fmla="*/ 120 w 155"/>
                <a:gd name="T11" fmla="*/ 141 h 154"/>
                <a:gd name="T12" fmla="*/ 108 w 155"/>
                <a:gd name="T13" fmla="*/ 148 h 154"/>
                <a:gd name="T14" fmla="*/ 93 w 155"/>
                <a:gd name="T15" fmla="*/ 152 h 154"/>
                <a:gd name="T16" fmla="*/ 77 w 155"/>
                <a:gd name="T17" fmla="*/ 154 h 154"/>
                <a:gd name="T18" fmla="*/ 70 w 155"/>
                <a:gd name="T19" fmla="*/ 154 h 154"/>
                <a:gd name="T20" fmla="*/ 54 w 155"/>
                <a:gd name="T21" fmla="*/ 150 h 154"/>
                <a:gd name="T22" fmla="*/ 40 w 155"/>
                <a:gd name="T23" fmla="*/ 144 h 154"/>
                <a:gd name="T24" fmla="*/ 29 w 155"/>
                <a:gd name="T25" fmla="*/ 136 h 154"/>
                <a:gd name="T26" fmla="*/ 19 w 155"/>
                <a:gd name="T27" fmla="*/ 126 h 154"/>
                <a:gd name="T28" fmla="*/ 9 w 155"/>
                <a:gd name="T29" fmla="*/ 114 h 154"/>
                <a:gd name="T30" fmla="*/ 4 w 155"/>
                <a:gd name="T31" fmla="*/ 100 h 154"/>
                <a:gd name="T32" fmla="*/ 1 w 155"/>
                <a:gd name="T33" fmla="*/ 85 h 154"/>
                <a:gd name="T34" fmla="*/ 0 w 155"/>
                <a:gd name="T35" fmla="*/ 77 h 154"/>
                <a:gd name="T36" fmla="*/ 3 w 155"/>
                <a:gd name="T37" fmla="*/ 62 h 154"/>
                <a:gd name="T38" fmla="*/ 6 w 155"/>
                <a:gd name="T39" fmla="*/ 47 h 154"/>
                <a:gd name="T40" fmla="*/ 14 w 155"/>
                <a:gd name="T41" fmla="*/ 35 h 154"/>
                <a:gd name="T42" fmla="*/ 23 w 155"/>
                <a:gd name="T43" fmla="*/ 23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1 w 155"/>
                <a:gd name="T55" fmla="*/ 4 h 154"/>
                <a:gd name="T56" fmla="*/ 115 w 155"/>
                <a:gd name="T57" fmla="*/ 9 h 154"/>
                <a:gd name="T58" fmla="*/ 126 w 155"/>
                <a:gd name="T59" fmla="*/ 17 h 154"/>
                <a:gd name="T60" fmla="*/ 136 w 155"/>
                <a:gd name="T61" fmla="*/ 28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9" y="107"/>
                  </a:lnTo>
                  <a:lnTo>
                    <a:pt x="146" y="114"/>
                  </a:lnTo>
                  <a:lnTo>
                    <a:pt x="141" y="120"/>
                  </a:lnTo>
                  <a:lnTo>
                    <a:pt x="136" y="126"/>
                  </a:lnTo>
                  <a:lnTo>
                    <a:pt x="132" y="132"/>
                  </a:lnTo>
                  <a:lnTo>
                    <a:pt x="126" y="136"/>
                  </a:lnTo>
                  <a:lnTo>
                    <a:pt x="120" y="141"/>
                  </a:lnTo>
                  <a:lnTo>
                    <a:pt x="115" y="144"/>
                  </a:lnTo>
                  <a:lnTo>
                    <a:pt x="108" y="148"/>
                  </a:lnTo>
                  <a:lnTo>
                    <a:pt x="101" y="150"/>
                  </a:lnTo>
                  <a:lnTo>
                    <a:pt x="93" y="152"/>
                  </a:lnTo>
                  <a:lnTo>
                    <a:pt x="85" y="154"/>
                  </a:lnTo>
                  <a:lnTo>
                    <a:pt x="77" y="154"/>
                  </a:lnTo>
                  <a:lnTo>
                    <a:pt x="77" y="154"/>
                  </a:lnTo>
                  <a:lnTo>
                    <a:pt x="70" y="154"/>
                  </a:lnTo>
                  <a:lnTo>
                    <a:pt x="62" y="152"/>
                  </a:lnTo>
                  <a:lnTo>
                    <a:pt x="54" y="150"/>
                  </a:lnTo>
                  <a:lnTo>
                    <a:pt x="47" y="148"/>
                  </a:lnTo>
                  <a:lnTo>
                    <a:pt x="40" y="144"/>
                  </a:lnTo>
                  <a:lnTo>
                    <a:pt x="35" y="141"/>
                  </a:lnTo>
                  <a:lnTo>
                    <a:pt x="29" y="136"/>
                  </a:lnTo>
                  <a:lnTo>
                    <a:pt x="23" y="132"/>
                  </a:lnTo>
                  <a:lnTo>
                    <a:pt x="19" y="126"/>
                  </a:lnTo>
                  <a:lnTo>
                    <a:pt x="14" y="120"/>
                  </a:lnTo>
                  <a:lnTo>
                    <a:pt x="9" y="114"/>
                  </a:lnTo>
                  <a:lnTo>
                    <a:pt x="6" y="107"/>
                  </a:lnTo>
                  <a:lnTo>
                    <a:pt x="4" y="100"/>
                  </a:lnTo>
                  <a:lnTo>
                    <a:pt x="3" y="93"/>
                  </a:lnTo>
                  <a:lnTo>
                    <a:pt x="1" y="85"/>
                  </a:lnTo>
                  <a:lnTo>
                    <a:pt x="0" y="77"/>
                  </a:lnTo>
                  <a:lnTo>
                    <a:pt x="0" y="77"/>
                  </a:lnTo>
                  <a:lnTo>
                    <a:pt x="1" y="69"/>
                  </a:lnTo>
                  <a:lnTo>
                    <a:pt x="3" y="62"/>
                  </a:lnTo>
                  <a:lnTo>
                    <a:pt x="4" y="54"/>
                  </a:lnTo>
                  <a:lnTo>
                    <a:pt x="6" y="47"/>
                  </a:lnTo>
                  <a:lnTo>
                    <a:pt x="9" y="40"/>
                  </a:lnTo>
                  <a:lnTo>
                    <a:pt x="14" y="35"/>
                  </a:lnTo>
                  <a:lnTo>
                    <a:pt x="19" y="28"/>
                  </a:lnTo>
                  <a:lnTo>
                    <a:pt x="23" y="23"/>
                  </a:lnTo>
                  <a:lnTo>
                    <a:pt x="29" y="17"/>
                  </a:lnTo>
                  <a:lnTo>
                    <a:pt x="35" y="13"/>
                  </a:lnTo>
                  <a:lnTo>
                    <a:pt x="40" y="9"/>
                  </a:lnTo>
                  <a:lnTo>
                    <a:pt x="47" y="6"/>
                  </a:lnTo>
                  <a:lnTo>
                    <a:pt x="54" y="4"/>
                  </a:lnTo>
                  <a:lnTo>
                    <a:pt x="62" y="1"/>
                  </a:lnTo>
                  <a:lnTo>
                    <a:pt x="70" y="0"/>
                  </a:lnTo>
                  <a:lnTo>
                    <a:pt x="77" y="0"/>
                  </a:lnTo>
                  <a:lnTo>
                    <a:pt x="77" y="0"/>
                  </a:lnTo>
                  <a:lnTo>
                    <a:pt x="85" y="0"/>
                  </a:lnTo>
                  <a:lnTo>
                    <a:pt x="93" y="1"/>
                  </a:lnTo>
                  <a:lnTo>
                    <a:pt x="101" y="4"/>
                  </a:lnTo>
                  <a:lnTo>
                    <a:pt x="108" y="6"/>
                  </a:lnTo>
                  <a:lnTo>
                    <a:pt x="115" y="9"/>
                  </a:lnTo>
                  <a:lnTo>
                    <a:pt x="120" y="13"/>
                  </a:lnTo>
                  <a:lnTo>
                    <a:pt x="126" y="17"/>
                  </a:lnTo>
                  <a:lnTo>
                    <a:pt x="132" y="23"/>
                  </a:lnTo>
                  <a:lnTo>
                    <a:pt x="136" y="28"/>
                  </a:lnTo>
                  <a:lnTo>
                    <a:pt x="141" y="35"/>
                  </a:lnTo>
                  <a:lnTo>
                    <a:pt x="146" y="40"/>
                  </a:lnTo>
                  <a:lnTo>
                    <a:pt x="149"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6" name="Freeform 2369">
              <a:extLst>
                <a:ext uri="{FF2B5EF4-FFF2-40B4-BE49-F238E27FC236}">
                  <a16:creationId xmlns:a16="http://schemas.microsoft.com/office/drawing/2014/main" id="{DB74F622-94F8-428A-8C75-D2485513C2A6}"/>
                </a:ext>
              </a:extLst>
            </p:cNvPr>
            <p:cNvSpPr>
              <a:spLocks/>
            </p:cNvSpPr>
            <p:nvPr/>
          </p:nvSpPr>
          <p:spPr bwMode="auto">
            <a:xfrm>
              <a:off x="3773488" y="4432301"/>
              <a:ext cx="49213" cy="49213"/>
            </a:xfrm>
            <a:custGeom>
              <a:avLst/>
              <a:gdLst>
                <a:gd name="T0" fmla="*/ 154 w 154"/>
                <a:gd name="T1" fmla="*/ 77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6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7 w 154"/>
                <a:gd name="T25" fmla="*/ 138 h 155"/>
                <a:gd name="T26" fmla="*/ 17 w 154"/>
                <a:gd name="T27" fmla="*/ 126 h 155"/>
                <a:gd name="T28" fmla="*/ 9 w 154"/>
                <a:gd name="T29" fmla="*/ 115 h 155"/>
                <a:gd name="T30" fmla="*/ 3 w 154"/>
                <a:gd name="T31" fmla="*/ 101 h 155"/>
                <a:gd name="T32" fmla="*/ 0 w 154"/>
                <a:gd name="T33" fmla="*/ 85 h 155"/>
                <a:gd name="T34" fmla="*/ 0 w 154"/>
                <a:gd name="T35" fmla="*/ 77 h 155"/>
                <a:gd name="T36" fmla="*/ 1 w 154"/>
                <a:gd name="T37" fmla="*/ 62 h 155"/>
                <a:gd name="T38" fmla="*/ 6 w 154"/>
                <a:gd name="T39" fmla="*/ 47 h 155"/>
                <a:gd name="T40" fmla="*/ 12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1 h 155"/>
                <a:gd name="T54" fmla="*/ 99 w 154"/>
                <a:gd name="T55" fmla="*/ 4 h 155"/>
                <a:gd name="T56" fmla="*/ 113 w 154"/>
                <a:gd name="T57" fmla="*/ 9 h 155"/>
                <a:gd name="T58" fmla="*/ 126 w 154"/>
                <a:gd name="T59" fmla="*/ 19 h 155"/>
                <a:gd name="T60" fmla="*/ 136 w 154"/>
                <a:gd name="T61" fmla="*/ 29 h 155"/>
                <a:gd name="T62" fmla="*/ 144 w 154"/>
                <a:gd name="T63" fmla="*/ 40 h 155"/>
                <a:gd name="T64" fmla="*/ 150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0" y="101"/>
                  </a:lnTo>
                  <a:lnTo>
                    <a:pt x="147" y="108"/>
                  </a:lnTo>
                  <a:lnTo>
                    <a:pt x="144" y="115"/>
                  </a:lnTo>
                  <a:lnTo>
                    <a:pt x="141" y="120"/>
                  </a:lnTo>
                  <a:lnTo>
                    <a:pt x="136" y="126"/>
                  </a:lnTo>
                  <a:lnTo>
                    <a:pt x="131" y="132"/>
                  </a:lnTo>
                  <a:lnTo>
                    <a:pt x="126" y="138"/>
                  </a:lnTo>
                  <a:lnTo>
                    <a:pt x="120" y="141"/>
                  </a:lnTo>
                  <a:lnTo>
                    <a:pt x="113" y="146"/>
                  </a:lnTo>
                  <a:lnTo>
                    <a:pt x="106" y="149"/>
                  </a:lnTo>
                  <a:lnTo>
                    <a:pt x="99" y="151"/>
                  </a:lnTo>
                  <a:lnTo>
                    <a:pt x="93" y="154"/>
                  </a:lnTo>
                  <a:lnTo>
                    <a:pt x="85" y="155"/>
                  </a:lnTo>
                  <a:lnTo>
                    <a:pt x="77" y="155"/>
                  </a:lnTo>
                  <a:lnTo>
                    <a:pt x="77" y="155"/>
                  </a:lnTo>
                  <a:lnTo>
                    <a:pt x="69" y="155"/>
                  </a:lnTo>
                  <a:lnTo>
                    <a:pt x="62" y="154"/>
                  </a:lnTo>
                  <a:lnTo>
                    <a:pt x="54" y="151"/>
                  </a:lnTo>
                  <a:lnTo>
                    <a:pt x="47" y="149"/>
                  </a:lnTo>
                  <a:lnTo>
                    <a:pt x="40" y="146"/>
                  </a:lnTo>
                  <a:lnTo>
                    <a:pt x="34" y="141"/>
                  </a:lnTo>
                  <a:lnTo>
                    <a:pt x="27" y="138"/>
                  </a:lnTo>
                  <a:lnTo>
                    <a:pt x="23" y="132"/>
                  </a:lnTo>
                  <a:lnTo>
                    <a:pt x="17" y="126"/>
                  </a:lnTo>
                  <a:lnTo>
                    <a:pt x="12" y="120"/>
                  </a:lnTo>
                  <a:lnTo>
                    <a:pt x="9" y="115"/>
                  </a:lnTo>
                  <a:lnTo>
                    <a:pt x="6" y="108"/>
                  </a:lnTo>
                  <a:lnTo>
                    <a:pt x="3" y="101"/>
                  </a:lnTo>
                  <a:lnTo>
                    <a:pt x="1" y="93"/>
                  </a:lnTo>
                  <a:lnTo>
                    <a:pt x="0" y="85"/>
                  </a:lnTo>
                  <a:lnTo>
                    <a:pt x="0" y="77"/>
                  </a:lnTo>
                  <a:lnTo>
                    <a:pt x="0" y="77"/>
                  </a:lnTo>
                  <a:lnTo>
                    <a:pt x="0" y="70"/>
                  </a:lnTo>
                  <a:lnTo>
                    <a:pt x="1" y="62"/>
                  </a:lnTo>
                  <a:lnTo>
                    <a:pt x="3" y="54"/>
                  </a:lnTo>
                  <a:lnTo>
                    <a:pt x="6" y="47"/>
                  </a:lnTo>
                  <a:lnTo>
                    <a:pt x="9" y="40"/>
                  </a:lnTo>
                  <a:lnTo>
                    <a:pt x="12" y="35"/>
                  </a:lnTo>
                  <a:lnTo>
                    <a:pt x="17" y="29"/>
                  </a:lnTo>
                  <a:lnTo>
                    <a:pt x="23" y="23"/>
                  </a:lnTo>
                  <a:lnTo>
                    <a:pt x="27" y="19"/>
                  </a:lnTo>
                  <a:lnTo>
                    <a:pt x="34" y="14"/>
                  </a:lnTo>
                  <a:lnTo>
                    <a:pt x="40" y="9"/>
                  </a:lnTo>
                  <a:lnTo>
                    <a:pt x="47" y="7"/>
                  </a:lnTo>
                  <a:lnTo>
                    <a:pt x="54" y="4"/>
                  </a:lnTo>
                  <a:lnTo>
                    <a:pt x="62" y="3"/>
                  </a:lnTo>
                  <a:lnTo>
                    <a:pt x="69" y="1"/>
                  </a:lnTo>
                  <a:lnTo>
                    <a:pt x="77" y="0"/>
                  </a:lnTo>
                  <a:lnTo>
                    <a:pt x="77" y="0"/>
                  </a:lnTo>
                  <a:lnTo>
                    <a:pt x="85" y="1"/>
                  </a:lnTo>
                  <a:lnTo>
                    <a:pt x="93" y="3"/>
                  </a:lnTo>
                  <a:lnTo>
                    <a:pt x="99" y="4"/>
                  </a:lnTo>
                  <a:lnTo>
                    <a:pt x="106" y="7"/>
                  </a:lnTo>
                  <a:lnTo>
                    <a:pt x="113" y="9"/>
                  </a:lnTo>
                  <a:lnTo>
                    <a:pt x="120" y="14"/>
                  </a:lnTo>
                  <a:lnTo>
                    <a:pt x="126" y="19"/>
                  </a:lnTo>
                  <a:lnTo>
                    <a:pt x="131" y="23"/>
                  </a:lnTo>
                  <a:lnTo>
                    <a:pt x="136" y="29"/>
                  </a:lnTo>
                  <a:lnTo>
                    <a:pt x="141" y="35"/>
                  </a:lnTo>
                  <a:lnTo>
                    <a:pt x="144" y="40"/>
                  </a:lnTo>
                  <a:lnTo>
                    <a:pt x="147" y="47"/>
                  </a:lnTo>
                  <a:lnTo>
                    <a:pt x="150"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7" name="Freeform 2370">
              <a:extLst>
                <a:ext uri="{FF2B5EF4-FFF2-40B4-BE49-F238E27FC236}">
                  <a16:creationId xmlns:a16="http://schemas.microsoft.com/office/drawing/2014/main" id="{BDE791AE-A87C-421C-AA65-A15751BAFCBD}"/>
                </a:ext>
              </a:extLst>
            </p:cNvPr>
            <p:cNvSpPr>
              <a:spLocks/>
            </p:cNvSpPr>
            <p:nvPr/>
          </p:nvSpPr>
          <p:spPr bwMode="auto">
            <a:xfrm>
              <a:off x="3773488" y="4503738"/>
              <a:ext cx="49213" cy="49213"/>
            </a:xfrm>
            <a:custGeom>
              <a:avLst/>
              <a:gdLst>
                <a:gd name="T0" fmla="*/ 154 w 154"/>
                <a:gd name="T1" fmla="*/ 77 h 154"/>
                <a:gd name="T2" fmla="*/ 152 w 154"/>
                <a:gd name="T3" fmla="*/ 93 h 154"/>
                <a:gd name="T4" fmla="*/ 147 w 154"/>
                <a:gd name="T5" fmla="*/ 107 h 154"/>
                <a:gd name="T6" fmla="*/ 141 w 154"/>
                <a:gd name="T7" fmla="*/ 120 h 154"/>
                <a:gd name="T8" fmla="*/ 131 w 154"/>
                <a:gd name="T9" fmla="*/ 131 h 154"/>
                <a:gd name="T10" fmla="*/ 120 w 154"/>
                <a:gd name="T11" fmla="*/ 141 h 154"/>
                <a:gd name="T12" fmla="*/ 106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7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1 h 154"/>
                <a:gd name="T38" fmla="*/ 6 w 154"/>
                <a:gd name="T39" fmla="*/ 47 h 154"/>
                <a:gd name="T40" fmla="*/ 12 w 154"/>
                <a:gd name="T41" fmla="*/ 34 h 154"/>
                <a:gd name="T42" fmla="*/ 23 w 154"/>
                <a:gd name="T43" fmla="*/ 22 h 154"/>
                <a:gd name="T44" fmla="*/ 34 w 154"/>
                <a:gd name="T45" fmla="*/ 13 h 154"/>
                <a:gd name="T46" fmla="*/ 47 w 154"/>
                <a:gd name="T47" fmla="*/ 6 h 154"/>
                <a:gd name="T48" fmla="*/ 62 w 154"/>
                <a:gd name="T49" fmla="*/ 1 h 154"/>
                <a:gd name="T50" fmla="*/ 77 w 154"/>
                <a:gd name="T51" fmla="*/ 0 h 154"/>
                <a:gd name="T52" fmla="*/ 85 w 154"/>
                <a:gd name="T53" fmla="*/ 0 h 154"/>
                <a:gd name="T54" fmla="*/ 99 w 154"/>
                <a:gd name="T55" fmla="*/ 4 h 154"/>
                <a:gd name="T56" fmla="*/ 113 w 154"/>
                <a:gd name="T57" fmla="*/ 9 h 154"/>
                <a:gd name="T58" fmla="*/ 126 w 154"/>
                <a:gd name="T59" fmla="*/ 18 h 154"/>
                <a:gd name="T60" fmla="*/ 136 w 154"/>
                <a:gd name="T61" fmla="*/ 28 h 154"/>
                <a:gd name="T62" fmla="*/ 144 w 154"/>
                <a:gd name="T63" fmla="*/ 40 h 154"/>
                <a:gd name="T64" fmla="*/ 150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0" y="100"/>
                  </a:lnTo>
                  <a:lnTo>
                    <a:pt x="147" y="107"/>
                  </a:lnTo>
                  <a:lnTo>
                    <a:pt x="144" y="114"/>
                  </a:lnTo>
                  <a:lnTo>
                    <a:pt x="141" y="120"/>
                  </a:lnTo>
                  <a:lnTo>
                    <a:pt x="136" y="126"/>
                  </a:lnTo>
                  <a:lnTo>
                    <a:pt x="131" y="131"/>
                  </a:lnTo>
                  <a:lnTo>
                    <a:pt x="126" y="137"/>
                  </a:lnTo>
                  <a:lnTo>
                    <a:pt x="120" y="141"/>
                  </a:lnTo>
                  <a:lnTo>
                    <a:pt x="113" y="145"/>
                  </a:lnTo>
                  <a:lnTo>
                    <a:pt x="106" y="148"/>
                  </a:lnTo>
                  <a:lnTo>
                    <a:pt x="99" y="150"/>
                  </a:lnTo>
                  <a:lnTo>
                    <a:pt x="93" y="153"/>
                  </a:lnTo>
                  <a:lnTo>
                    <a:pt x="85" y="154"/>
                  </a:lnTo>
                  <a:lnTo>
                    <a:pt x="77" y="154"/>
                  </a:lnTo>
                  <a:lnTo>
                    <a:pt x="77" y="154"/>
                  </a:lnTo>
                  <a:lnTo>
                    <a:pt x="69" y="154"/>
                  </a:lnTo>
                  <a:lnTo>
                    <a:pt x="62" y="153"/>
                  </a:lnTo>
                  <a:lnTo>
                    <a:pt x="54" y="150"/>
                  </a:lnTo>
                  <a:lnTo>
                    <a:pt x="47" y="148"/>
                  </a:lnTo>
                  <a:lnTo>
                    <a:pt x="40" y="145"/>
                  </a:lnTo>
                  <a:lnTo>
                    <a:pt x="34" y="141"/>
                  </a:lnTo>
                  <a:lnTo>
                    <a:pt x="27" y="137"/>
                  </a:lnTo>
                  <a:lnTo>
                    <a:pt x="23" y="131"/>
                  </a:lnTo>
                  <a:lnTo>
                    <a:pt x="17" y="126"/>
                  </a:lnTo>
                  <a:lnTo>
                    <a:pt x="12" y="120"/>
                  </a:lnTo>
                  <a:lnTo>
                    <a:pt x="9" y="114"/>
                  </a:lnTo>
                  <a:lnTo>
                    <a:pt x="6" y="107"/>
                  </a:lnTo>
                  <a:lnTo>
                    <a:pt x="3" y="100"/>
                  </a:lnTo>
                  <a:lnTo>
                    <a:pt x="1" y="93"/>
                  </a:lnTo>
                  <a:lnTo>
                    <a:pt x="0" y="85"/>
                  </a:lnTo>
                  <a:lnTo>
                    <a:pt x="0" y="77"/>
                  </a:lnTo>
                  <a:lnTo>
                    <a:pt x="0" y="77"/>
                  </a:lnTo>
                  <a:lnTo>
                    <a:pt x="0" y="69"/>
                  </a:lnTo>
                  <a:lnTo>
                    <a:pt x="1" y="61"/>
                  </a:lnTo>
                  <a:lnTo>
                    <a:pt x="3" y="54"/>
                  </a:lnTo>
                  <a:lnTo>
                    <a:pt x="6" y="47"/>
                  </a:lnTo>
                  <a:lnTo>
                    <a:pt x="9" y="40"/>
                  </a:lnTo>
                  <a:lnTo>
                    <a:pt x="12" y="34"/>
                  </a:lnTo>
                  <a:lnTo>
                    <a:pt x="17" y="28"/>
                  </a:lnTo>
                  <a:lnTo>
                    <a:pt x="23" y="22"/>
                  </a:lnTo>
                  <a:lnTo>
                    <a:pt x="27" y="18"/>
                  </a:lnTo>
                  <a:lnTo>
                    <a:pt x="34" y="13"/>
                  </a:lnTo>
                  <a:lnTo>
                    <a:pt x="40" y="9"/>
                  </a:lnTo>
                  <a:lnTo>
                    <a:pt x="47" y="6"/>
                  </a:lnTo>
                  <a:lnTo>
                    <a:pt x="54" y="4"/>
                  </a:lnTo>
                  <a:lnTo>
                    <a:pt x="62" y="1"/>
                  </a:lnTo>
                  <a:lnTo>
                    <a:pt x="69" y="0"/>
                  </a:lnTo>
                  <a:lnTo>
                    <a:pt x="77" y="0"/>
                  </a:lnTo>
                  <a:lnTo>
                    <a:pt x="77" y="0"/>
                  </a:lnTo>
                  <a:lnTo>
                    <a:pt x="85" y="0"/>
                  </a:lnTo>
                  <a:lnTo>
                    <a:pt x="93" y="1"/>
                  </a:lnTo>
                  <a:lnTo>
                    <a:pt x="99" y="4"/>
                  </a:lnTo>
                  <a:lnTo>
                    <a:pt x="106" y="6"/>
                  </a:lnTo>
                  <a:lnTo>
                    <a:pt x="113" y="9"/>
                  </a:lnTo>
                  <a:lnTo>
                    <a:pt x="120" y="13"/>
                  </a:lnTo>
                  <a:lnTo>
                    <a:pt x="126" y="18"/>
                  </a:lnTo>
                  <a:lnTo>
                    <a:pt x="131" y="22"/>
                  </a:lnTo>
                  <a:lnTo>
                    <a:pt x="136" y="28"/>
                  </a:lnTo>
                  <a:lnTo>
                    <a:pt x="141" y="34"/>
                  </a:lnTo>
                  <a:lnTo>
                    <a:pt x="144" y="40"/>
                  </a:lnTo>
                  <a:lnTo>
                    <a:pt x="147" y="47"/>
                  </a:lnTo>
                  <a:lnTo>
                    <a:pt x="150"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8" name="Freeform 2371">
              <a:extLst>
                <a:ext uri="{FF2B5EF4-FFF2-40B4-BE49-F238E27FC236}">
                  <a16:creationId xmlns:a16="http://schemas.microsoft.com/office/drawing/2014/main" id="{74668891-EF91-4FC2-9695-99F60C67526F}"/>
                </a:ext>
              </a:extLst>
            </p:cNvPr>
            <p:cNvSpPr>
              <a:spLocks/>
            </p:cNvSpPr>
            <p:nvPr/>
          </p:nvSpPr>
          <p:spPr bwMode="auto">
            <a:xfrm>
              <a:off x="3841751" y="4432301"/>
              <a:ext cx="49213" cy="49213"/>
            </a:xfrm>
            <a:custGeom>
              <a:avLst/>
              <a:gdLst>
                <a:gd name="T0" fmla="*/ 155 w 155"/>
                <a:gd name="T1" fmla="*/ 77 h 155"/>
                <a:gd name="T2" fmla="*/ 153 w 155"/>
                <a:gd name="T3" fmla="*/ 93 h 155"/>
                <a:gd name="T4" fmla="*/ 148 w 155"/>
                <a:gd name="T5" fmla="*/ 108 h 155"/>
                <a:gd name="T6" fmla="*/ 141 w 155"/>
                <a:gd name="T7" fmla="*/ 120 h 155"/>
                <a:gd name="T8" fmla="*/ 132 w 155"/>
                <a:gd name="T9" fmla="*/ 132 h 155"/>
                <a:gd name="T10" fmla="*/ 121 w 155"/>
                <a:gd name="T11" fmla="*/ 141 h 155"/>
                <a:gd name="T12" fmla="*/ 107 w 155"/>
                <a:gd name="T13" fmla="*/ 149 h 155"/>
                <a:gd name="T14" fmla="*/ 93 w 155"/>
                <a:gd name="T15" fmla="*/ 154 h 155"/>
                <a:gd name="T16" fmla="*/ 77 w 155"/>
                <a:gd name="T17" fmla="*/ 155 h 155"/>
                <a:gd name="T18" fmla="*/ 69 w 155"/>
                <a:gd name="T19" fmla="*/ 155 h 155"/>
                <a:gd name="T20" fmla="*/ 54 w 155"/>
                <a:gd name="T21" fmla="*/ 151 h 155"/>
                <a:gd name="T22" fmla="*/ 40 w 155"/>
                <a:gd name="T23" fmla="*/ 146 h 155"/>
                <a:gd name="T24" fmla="*/ 29 w 155"/>
                <a:gd name="T25" fmla="*/ 138 h 155"/>
                <a:gd name="T26" fmla="*/ 18 w 155"/>
                <a:gd name="T27" fmla="*/ 126 h 155"/>
                <a:gd name="T28" fmla="*/ 10 w 155"/>
                <a:gd name="T29" fmla="*/ 115 h 155"/>
                <a:gd name="T30" fmla="*/ 4 w 155"/>
                <a:gd name="T31" fmla="*/ 101 h 155"/>
                <a:gd name="T32" fmla="*/ 0 w 155"/>
                <a:gd name="T33" fmla="*/ 85 h 155"/>
                <a:gd name="T34" fmla="*/ 0 w 155"/>
                <a:gd name="T35" fmla="*/ 77 h 155"/>
                <a:gd name="T36" fmla="*/ 2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7 w 155"/>
                <a:gd name="T51" fmla="*/ 0 h 155"/>
                <a:gd name="T52" fmla="*/ 85 w 155"/>
                <a:gd name="T53" fmla="*/ 1 h 155"/>
                <a:gd name="T54" fmla="*/ 100 w 155"/>
                <a:gd name="T55" fmla="*/ 4 h 155"/>
                <a:gd name="T56" fmla="*/ 114 w 155"/>
                <a:gd name="T57" fmla="*/ 9 h 155"/>
                <a:gd name="T58" fmla="*/ 126 w 155"/>
                <a:gd name="T59" fmla="*/ 19 h 155"/>
                <a:gd name="T60" fmla="*/ 137 w 155"/>
                <a:gd name="T61" fmla="*/ 29 h 155"/>
                <a:gd name="T62" fmla="*/ 145 w 155"/>
                <a:gd name="T63" fmla="*/ 40 h 155"/>
                <a:gd name="T64" fmla="*/ 151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1"/>
                  </a:lnTo>
                  <a:lnTo>
                    <a:pt x="148" y="108"/>
                  </a:lnTo>
                  <a:lnTo>
                    <a:pt x="145" y="115"/>
                  </a:lnTo>
                  <a:lnTo>
                    <a:pt x="141" y="120"/>
                  </a:lnTo>
                  <a:lnTo>
                    <a:pt x="137" y="126"/>
                  </a:lnTo>
                  <a:lnTo>
                    <a:pt x="132" y="132"/>
                  </a:lnTo>
                  <a:lnTo>
                    <a:pt x="126" y="138"/>
                  </a:lnTo>
                  <a:lnTo>
                    <a:pt x="121" y="141"/>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1"/>
                  </a:lnTo>
                  <a:lnTo>
                    <a:pt x="29" y="138"/>
                  </a:lnTo>
                  <a:lnTo>
                    <a:pt x="23" y="132"/>
                  </a:lnTo>
                  <a:lnTo>
                    <a:pt x="18" y="126"/>
                  </a:lnTo>
                  <a:lnTo>
                    <a:pt x="14" y="120"/>
                  </a:lnTo>
                  <a:lnTo>
                    <a:pt x="10" y="115"/>
                  </a:lnTo>
                  <a:lnTo>
                    <a:pt x="6" y="108"/>
                  </a:lnTo>
                  <a:lnTo>
                    <a:pt x="4" y="101"/>
                  </a:lnTo>
                  <a:lnTo>
                    <a:pt x="2" y="93"/>
                  </a:lnTo>
                  <a:lnTo>
                    <a:pt x="0" y="85"/>
                  </a:lnTo>
                  <a:lnTo>
                    <a:pt x="0" y="77"/>
                  </a:lnTo>
                  <a:lnTo>
                    <a:pt x="0" y="77"/>
                  </a:lnTo>
                  <a:lnTo>
                    <a:pt x="0" y="70"/>
                  </a:lnTo>
                  <a:lnTo>
                    <a:pt x="2" y="62"/>
                  </a:lnTo>
                  <a:lnTo>
                    <a:pt x="4" y="54"/>
                  </a:lnTo>
                  <a:lnTo>
                    <a:pt x="6" y="47"/>
                  </a:lnTo>
                  <a:lnTo>
                    <a:pt x="10" y="40"/>
                  </a:lnTo>
                  <a:lnTo>
                    <a:pt x="14" y="35"/>
                  </a:lnTo>
                  <a:lnTo>
                    <a:pt x="18" y="29"/>
                  </a:lnTo>
                  <a:lnTo>
                    <a:pt x="23" y="23"/>
                  </a:lnTo>
                  <a:lnTo>
                    <a:pt x="29" y="19"/>
                  </a:lnTo>
                  <a:lnTo>
                    <a:pt x="35" y="14"/>
                  </a:lnTo>
                  <a:lnTo>
                    <a:pt x="40" y="9"/>
                  </a:lnTo>
                  <a:lnTo>
                    <a:pt x="47" y="7"/>
                  </a:lnTo>
                  <a:lnTo>
                    <a:pt x="54" y="4"/>
                  </a:lnTo>
                  <a:lnTo>
                    <a:pt x="62" y="3"/>
                  </a:lnTo>
                  <a:lnTo>
                    <a:pt x="69" y="1"/>
                  </a:lnTo>
                  <a:lnTo>
                    <a:pt x="77" y="0"/>
                  </a:lnTo>
                  <a:lnTo>
                    <a:pt x="77" y="0"/>
                  </a:lnTo>
                  <a:lnTo>
                    <a:pt x="85" y="1"/>
                  </a:lnTo>
                  <a:lnTo>
                    <a:pt x="93" y="3"/>
                  </a:lnTo>
                  <a:lnTo>
                    <a:pt x="100" y="4"/>
                  </a:lnTo>
                  <a:lnTo>
                    <a:pt x="107" y="7"/>
                  </a:lnTo>
                  <a:lnTo>
                    <a:pt x="114" y="9"/>
                  </a:lnTo>
                  <a:lnTo>
                    <a:pt x="121" y="14"/>
                  </a:lnTo>
                  <a:lnTo>
                    <a:pt x="126" y="19"/>
                  </a:lnTo>
                  <a:lnTo>
                    <a:pt x="132" y="23"/>
                  </a:lnTo>
                  <a:lnTo>
                    <a:pt x="137" y="29"/>
                  </a:lnTo>
                  <a:lnTo>
                    <a:pt x="141" y="35"/>
                  </a:lnTo>
                  <a:lnTo>
                    <a:pt x="145" y="40"/>
                  </a:lnTo>
                  <a:lnTo>
                    <a:pt x="148" y="47"/>
                  </a:lnTo>
                  <a:lnTo>
                    <a:pt x="151" y="54"/>
                  </a:lnTo>
                  <a:lnTo>
                    <a:pt x="153"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9" name="Freeform 2372">
              <a:extLst>
                <a:ext uri="{FF2B5EF4-FFF2-40B4-BE49-F238E27FC236}">
                  <a16:creationId xmlns:a16="http://schemas.microsoft.com/office/drawing/2014/main" id="{CC8F1AEB-5E4B-4EA6-8262-6C619B289E8F}"/>
                </a:ext>
              </a:extLst>
            </p:cNvPr>
            <p:cNvSpPr>
              <a:spLocks/>
            </p:cNvSpPr>
            <p:nvPr/>
          </p:nvSpPr>
          <p:spPr bwMode="auto">
            <a:xfrm>
              <a:off x="3841751" y="4503738"/>
              <a:ext cx="49213" cy="49213"/>
            </a:xfrm>
            <a:custGeom>
              <a:avLst/>
              <a:gdLst>
                <a:gd name="T0" fmla="*/ 155 w 155"/>
                <a:gd name="T1" fmla="*/ 77 h 154"/>
                <a:gd name="T2" fmla="*/ 153 w 155"/>
                <a:gd name="T3" fmla="*/ 93 h 154"/>
                <a:gd name="T4" fmla="*/ 148 w 155"/>
                <a:gd name="T5" fmla="*/ 107 h 154"/>
                <a:gd name="T6" fmla="*/ 141 w 155"/>
                <a:gd name="T7" fmla="*/ 120 h 154"/>
                <a:gd name="T8" fmla="*/ 132 w 155"/>
                <a:gd name="T9" fmla="*/ 131 h 154"/>
                <a:gd name="T10" fmla="*/ 121 w 155"/>
                <a:gd name="T11" fmla="*/ 141 h 154"/>
                <a:gd name="T12" fmla="*/ 107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9 w 155"/>
                <a:gd name="T25" fmla="*/ 137 h 154"/>
                <a:gd name="T26" fmla="*/ 18 w 155"/>
                <a:gd name="T27" fmla="*/ 126 h 154"/>
                <a:gd name="T28" fmla="*/ 10 w 155"/>
                <a:gd name="T29" fmla="*/ 114 h 154"/>
                <a:gd name="T30" fmla="*/ 4 w 155"/>
                <a:gd name="T31" fmla="*/ 100 h 154"/>
                <a:gd name="T32" fmla="*/ 0 w 155"/>
                <a:gd name="T33" fmla="*/ 85 h 154"/>
                <a:gd name="T34" fmla="*/ 0 w 155"/>
                <a:gd name="T35" fmla="*/ 77 h 154"/>
                <a:gd name="T36" fmla="*/ 2 w 155"/>
                <a:gd name="T37" fmla="*/ 61 h 154"/>
                <a:gd name="T38" fmla="*/ 6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4 w 155"/>
                <a:gd name="T57" fmla="*/ 9 h 154"/>
                <a:gd name="T58" fmla="*/ 126 w 155"/>
                <a:gd name="T59" fmla="*/ 18 h 154"/>
                <a:gd name="T60" fmla="*/ 137 w 155"/>
                <a:gd name="T61" fmla="*/ 28 h 154"/>
                <a:gd name="T62" fmla="*/ 145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8" y="107"/>
                  </a:lnTo>
                  <a:lnTo>
                    <a:pt x="145" y="114"/>
                  </a:lnTo>
                  <a:lnTo>
                    <a:pt x="141" y="120"/>
                  </a:lnTo>
                  <a:lnTo>
                    <a:pt x="137" y="126"/>
                  </a:lnTo>
                  <a:lnTo>
                    <a:pt x="132" y="131"/>
                  </a:lnTo>
                  <a:lnTo>
                    <a:pt x="126" y="137"/>
                  </a:lnTo>
                  <a:lnTo>
                    <a:pt x="121"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1"/>
                  </a:lnTo>
                  <a:lnTo>
                    <a:pt x="18" y="126"/>
                  </a:lnTo>
                  <a:lnTo>
                    <a:pt x="14" y="120"/>
                  </a:lnTo>
                  <a:lnTo>
                    <a:pt x="10" y="114"/>
                  </a:lnTo>
                  <a:lnTo>
                    <a:pt x="6" y="107"/>
                  </a:lnTo>
                  <a:lnTo>
                    <a:pt x="4" y="100"/>
                  </a:lnTo>
                  <a:lnTo>
                    <a:pt x="2" y="93"/>
                  </a:lnTo>
                  <a:lnTo>
                    <a:pt x="0" y="85"/>
                  </a:lnTo>
                  <a:lnTo>
                    <a:pt x="0" y="77"/>
                  </a:lnTo>
                  <a:lnTo>
                    <a:pt x="0" y="77"/>
                  </a:lnTo>
                  <a:lnTo>
                    <a:pt x="0" y="69"/>
                  </a:lnTo>
                  <a:lnTo>
                    <a:pt x="2" y="61"/>
                  </a:lnTo>
                  <a:lnTo>
                    <a:pt x="4" y="54"/>
                  </a:lnTo>
                  <a:lnTo>
                    <a:pt x="6" y="47"/>
                  </a:lnTo>
                  <a:lnTo>
                    <a:pt x="10" y="40"/>
                  </a:lnTo>
                  <a:lnTo>
                    <a:pt x="14" y="34"/>
                  </a:lnTo>
                  <a:lnTo>
                    <a:pt x="18" y="28"/>
                  </a:lnTo>
                  <a:lnTo>
                    <a:pt x="23" y="22"/>
                  </a:lnTo>
                  <a:lnTo>
                    <a:pt x="29" y="18"/>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3"/>
                  </a:lnTo>
                  <a:lnTo>
                    <a:pt x="126" y="18"/>
                  </a:lnTo>
                  <a:lnTo>
                    <a:pt x="132" y="22"/>
                  </a:lnTo>
                  <a:lnTo>
                    <a:pt x="137" y="28"/>
                  </a:lnTo>
                  <a:lnTo>
                    <a:pt x="141" y="34"/>
                  </a:lnTo>
                  <a:lnTo>
                    <a:pt x="145"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0" name="Freeform 2373">
              <a:extLst>
                <a:ext uri="{FF2B5EF4-FFF2-40B4-BE49-F238E27FC236}">
                  <a16:creationId xmlns:a16="http://schemas.microsoft.com/office/drawing/2014/main" id="{F912A76A-5C81-4FF8-9F45-08211B94F00E}"/>
                </a:ext>
              </a:extLst>
            </p:cNvPr>
            <p:cNvSpPr>
              <a:spLocks/>
            </p:cNvSpPr>
            <p:nvPr/>
          </p:nvSpPr>
          <p:spPr bwMode="auto">
            <a:xfrm>
              <a:off x="3913188" y="4432301"/>
              <a:ext cx="47625" cy="49213"/>
            </a:xfrm>
            <a:custGeom>
              <a:avLst/>
              <a:gdLst>
                <a:gd name="T0" fmla="*/ 154 w 154"/>
                <a:gd name="T1" fmla="*/ 77 h 155"/>
                <a:gd name="T2" fmla="*/ 153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7 w 154"/>
                <a:gd name="T27" fmla="*/ 126 h 155"/>
                <a:gd name="T28" fmla="*/ 9 w 154"/>
                <a:gd name="T29" fmla="*/ 115 h 155"/>
                <a:gd name="T30" fmla="*/ 4 w 154"/>
                <a:gd name="T31" fmla="*/ 101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3 w 154"/>
                <a:gd name="T45" fmla="*/ 14 h 155"/>
                <a:gd name="T46" fmla="*/ 47 w 154"/>
                <a:gd name="T47" fmla="*/ 7 h 155"/>
                <a:gd name="T48" fmla="*/ 62 w 154"/>
                <a:gd name="T49" fmla="*/ 3 h 155"/>
                <a:gd name="T50" fmla="*/ 77 w 154"/>
                <a:gd name="T51" fmla="*/ 0 h 155"/>
                <a:gd name="T52" fmla="*/ 85 w 154"/>
                <a:gd name="T53" fmla="*/ 1 h 155"/>
                <a:gd name="T54" fmla="*/ 100 w 154"/>
                <a:gd name="T55" fmla="*/ 4 h 155"/>
                <a:gd name="T56" fmla="*/ 114 w 154"/>
                <a:gd name="T57" fmla="*/ 9 h 155"/>
                <a:gd name="T58" fmla="*/ 126 w 154"/>
                <a:gd name="T59" fmla="*/ 19 h 155"/>
                <a:gd name="T60" fmla="*/ 136 w 154"/>
                <a:gd name="T61" fmla="*/ 29 h 155"/>
                <a:gd name="T62" fmla="*/ 144 w 154"/>
                <a:gd name="T63" fmla="*/ 40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0" y="101"/>
                  </a:lnTo>
                  <a:lnTo>
                    <a:pt x="148" y="108"/>
                  </a:lnTo>
                  <a:lnTo>
                    <a:pt x="144" y="115"/>
                  </a:lnTo>
                  <a:lnTo>
                    <a:pt x="141" y="120"/>
                  </a:lnTo>
                  <a:lnTo>
                    <a:pt x="136" y="126"/>
                  </a:lnTo>
                  <a:lnTo>
                    <a:pt x="132" y="132"/>
                  </a:lnTo>
                  <a:lnTo>
                    <a:pt x="126" y="138"/>
                  </a:lnTo>
                  <a:lnTo>
                    <a:pt x="120" y="141"/>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3" y="141"/>
                  </a:lnTo>
                  <a:lnTo>
                    <a:pt x="28" y="138"/>
                  </a:lnTo>
                  <a:lnTo>
                    <a:pt x="22" y="132"/>
                  </a:lnTo>
                  <a:lnTo>
                    <a:pt x="17" y="126"/>
                  </a:lnTo>
                  <a:lnTo>
                    <a:pt x="13" y="120"/>
                  </a:lnTo>
                  <a:lnTo>
                    <a:pt x="9" y="115"/>
                  </a:lnTo>
                  <a:lnTo>
                    <a:pt x="6" y="108"/>
                  </a:lnTo>
                  <a:lnTo>
                    <a:pt x="4" y="101"/>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9"/>
                  </a:lnTo>
                  <a:lnTo>
                    <a:pt x="33" y="14"/>
                  </a:lnTo>
                  <a:lnTo>
                    <a:pt x="40" y="9"/>
                  </a:lnTo>
                  <a:lnTo>
                    <a:pt x="47" y="7"/>
                  </a:lnTo>
                  <a:lnTo>
                    <a:pt x="54" y="4"/>
                  </a:lnTo>
                  <a:lnTo>
                    <a:pt x="62" y="3"/>
                  </a:lnTo>
                  <a:lnTo>
                    <a:pt x="69" y="1"/>
                  </a:lnTo>
                  <a:lnTo>
                    <a:pt x="77" y="0"/>
                  </a:lnTo>
                  <a:lnTo>
                    <a:pt x="77" y="0"/>
                  </a:lnTo>
                  <a:lnTo>
                    <a:pt x="85" y="1"/>
                  </a:lnTo>
                  <a:lnTo>
                    <a:pt x="93" y="3"/>
                  </a:lnTo>
                  <a:lnTo>
                    <a:pt x="100" y="4"/>
                  </a:lnTo>
                  <a:lnTo>
                    <a:pt x="107" y="7"/>
                  </a:lnTo>
                  <a:lnTo>
                    <a:pt x="114" y="9"/>
                  </a:lnTo>
                  <a:lnTo>
                    <a:pt x="120" y="14"/>
                  </a:lnTo>
                  <a:lnTo>
                    <a:pt x="126" y="19"/>
                  </a:lnTo>
                  <a:lnTo>
                    <a:pt x="132" y="23"/>
                  </a:lnTo>
                  <a:lnTo>
                    <a:pt x="136" y="29"/>
                  </a:lnTo>
                  <a:lnTo>
                    <a:pt x="141" y="35"/>
                  </a:lnTo>
                  <a:lnTo>
                    <a:pt x="144" y="40"/>
                  </a:lnTo>
                  <a:lnTo>
                    <a:pt x="148" y="47"/>
                  </a:lnTo>
                  <a:lnTo>
                    <a:pt x="150"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1" name="Freeform 2374">
              <a:extLst>
                <a:ext uri="{FF2B5EF4-FFF2-40B4-BE49-F238E27FC236}">
                  <a16:creationId xmlns:a16="http://schemas.microsoft.com/office/drawing/2014/main" id="{E2183B75-4F5D-4E33-B2C5-5F2930B6C51C}"/>
                </a:ext>
              </a:extLst>
            </p:cNvPr>
            <p:cNvSpPr>
              <a:spLocks/>
            </p:cNvSpPr>
            <p:nvPr/>
          </p:nvSpPr>
          <p:spPr bwMode="auto">
            <a:xfrm>
              <a:off x="3913188" y="4503738"/>
              <a:ext cx="47625" cy="49213"/>
            </a:xfrm>
            <a:custGeom>
              <a:avLst/>
              <a:gdLst>
                <a:gd name="T0" fmla="*/ 154 w 154"/>
                <a:gd name="T1" fmla="*/ 77 h 154"/>
                <a:gd name="T2" fmla="*/ 153 w 154"/>
                <a:gd name="T3" fmla="*/ 93 h 154"/>
                <a:gd name="T4" fmla="*/ 148 w 154"/>
                <a:gd name="T5" fmla="*/ 107 h 154"/>
                <a:gd name="T6" fmla="*/ 141 w 154"/>
                <a:gd name="T7" fmla="*/ 120 h 154"/>
                <a:gd name="T8" fmla="*/ 132 w 154"/>
                <a:gd name="T9" fmla="*/ 131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1 h 154"/>
                <a:gd name="T38" fmla="*/ 6 w 154"/>
                <a:gd name="T39" fmla="*/ 47 h 154"/>
                <a:gd name="T40" fmla="*/ 13 w 154"/>
                <a:gd name="T41" fmla="*/ 34 h 154"/>
                <a:gd name="T42" fmla="*/ 22 w 154"/>
                <a:gd name="T43" fmla="*/ 22 h 154"/>
                <a:gd name="T44" fmla="*/ 33 w 154"/>
                <a:gd name="T45" fmla="*/ 13 h 154"/>
                <a:gd name="T46" fmla="*/ 47 w 154"/>
                <a:gd name="T47" fmla="*/ 6 h 154"/>
                <a:gd name="T48" fmla="*/ 62 w 154"/>
                <a:gd name="T49" fmla="*/ 1 h 154"/>
                <a:gd name="T50" fmla="*/ 77 w 154"/>
                <a:gd name="T51" fmla="*/ 0 h 154"/>
                <a:gd name="T52" fmla="*/ 85 w 154"/>
                <a:gd name="T53" fmla="*/ 0 h 154"/>
                <a:gd name="T54" fmla="*/ 100 w 154"/>
                <a:gd name="T55" fmla="*/ 4 h 154"/>
                <a:gd name="T56" fmla="*/ 114 w 154"/>
                <a:gd name="T57" fmla="*/ 9 h 154"/>
                <a:gd name="T58" fmla="*/ 126 w 154"/>
                <a:gd name="T59" fmla="*/ 18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0" y="100"/>
                  </a:lnTo>
                  <a:lnTo>
                    <a:pt x="148" y="107"/>
                  </a:lnTo>
                  <a:lnTo>
                    <a:pt x="144" y="114"/>
                  </a:lnTo>
                  <a:lnTo>
                    <a:pt x="141" y="120"/>
                  </a:lnTo>
                  <a:lnTo>
                    <a:pt x="136" y="126"/>
                  </a:lnTo>
                  <a:lnTo>
                    <a:pt x="132" y="131"/>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3" y="141"/>
                  </a:lnTo>
                  <a:lnTo>
                    <a:pt x="28" y="137"/>
                  </a:lnTo>
                  <a:lnTo>
                    <a:pt x="22" y="131"/>
                  </a:lnTo>
                  <a:lnTo>
                    <a:pt x="17" y="126"/>
                  </a:lnTo>
                  <a:lnTo>
                    <a:pt x="13" y="120"/>
                  </a:lnTo>
                  <a:lnTo>
                    <a:pt x="9" y="114"/>
                  </a:lnTo>
                  <a:lnTo>
                    <a:pt x="6" y="107"/>
                  </a:lnTo>
                  <a:lnTo>
                    <a:pt x="4" y="100"/>
                  </a:lnTo>
                  <a:lnTo>
                    <a:pt x="1" y="93"/>
                  </a:lnTo>
                  <a:lnTo>
                    <a:pt x="0" y="85"/>
                  </a:lnTo>
                  <a:lnTo>
                    <a:pt x="0" y="77"/>
                  </a:lnTo>
                  <a:lnTo>
                    <a:pt x="0" y="77"/>
                  </a:lnTo>
                  <a:lnTo>
                    <a:pt x="0" y="69"/>
                  </a:lnTo>
                  <a:lnTo>
                    <a:pt x="1" y="61"/>
                  </a:lnTo>
                  <a:lnTo>
                    <a:pt x="4" y="54"/>
                  </a:lnTo>
                  <a:lnTo>
                    <a:pt x="6" y="47"/>
                  </a:lnTo>
                  <a:lnTo>
                    <a:pt x="9" y="40"/>
                  </a:lnTo>
                  <a:lnTo>
                    <a:pt x="13" y="34"/>
                  </a:lnTo>
                  <a:lnTo>
                    <a:pt x="17" y="28"/>
                  </a:lnTo>
                  <a:lnTo>
                    <a:pt x="22" y="22"/>
                  </a:lnTo>
                  <a:lnTo>
                    <a:pt x="28" y="18"/>
                  </a:lnTo>
                  <a:lnTo>
                    <a:pt x="33"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8"/>
                  </a:lnTo>
                  <a:lnTo>
                    <a:pt x="132" y="22"/>
                  </a:lnTo>
                  <a:lnTo>
                    <a:pt x="136" y="28"/>
                  </a:lnTo>
                  <a:lnTo>
                    <a:pt x="141" y="34"/>
                  </a:lnTo>
                  <a:lnTo>
                    <a:pt x="144" y="40"/>
                  </a:lnTo>
                  <a:lnTo>
                    <a:pt x="148" y="47"/>
                  </a:lnTo>
                  <a:lnTo>
                    <a:pt x="150"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2" name="Freeform 2375">
              <a:extLst>
                <a:ext uri="{FF2B5EF4-FFF2-40B4-BE49-F238E27FC236}">
                  <a16:creationId xmlns:a16="http://schemas.microsoft.com/office/drawing/2014/main" id="{5AB952D4-74ED-4E4A-8097-CC896943C1F2}"/>
                </a:ext>
              </a:extLst>
            </p:cNvPr>
            <p:cNvSpPr>
              <a:spLocks/>
            </p:cNvSpPr>
            <p:nvPr/>
          </p:nvSpPr>
          <p:spPr bwMode="auto">
            <a:xfrm>
              <a:off x="3983038" y="4432301"/>
              <a:ext cx="49213" cy="49213"/>
            </a:xfrm>
            <a:custGeom>
              <a:avLst/>
              <a:gdLst>
                <a:gd name="T0" fmla="*/ 155 w 155"/>
                <a:gd name="T1" fmla="*/ 77 h 155"/>
                <a:gd name="T2" fmla="*/ 153 w 155"/>
                <a:gd name="T3" fmla="*/ 93 h 155"/>
                <a:gd name="T4" fmla="*/ 149 w 155"/>
                <a:gd name="T5" fmla="*/ 108 h 155"/>
                <a:gd name="T6" fmla="*/ 141 w 155"/>
                <a:gd name="T7" fmla="*/ 120 h 155"/>
                <a:gd name="T8" fmla="*/ 132 w 155"/>
                <a:gd name="T9" fmla="*/ 132 h 155"/>
                <a:gd name="T10" fmla="*/ 120 w 155"/>
                <a:gd name="T11" fmla="*/ 141 h 155"/>
                <a:gd name="T12" fmla="*/ 108 w 155"/>
                <a:gd name="T13" fmla="*/ 149 h 155"/>
                <a:gd name="T14" fmla="*/ 93 w 155"/>
                <a:gd name="T15" fmla="*/ 154 h 155"/>
                <a:gd name="T16" fmla="*/ 77 w 155"/>
                <a:gd name="T17" fmla="*/ 155 h 155"/>
                <a:gd name="T18" fmla="*/ 70 w 155"/>
                <a:gd name="T19" fmla="*/ 155 h 155"/>
                <a:gd name="T20" fmla="*/ 54 w 155"/>
                <a:gd name="T21" fmla="*/ 151 h 155"/>
                <a:gd name="T22" fmla="*/ 40 w 155"/>
                <a:gd name="T23" fmla="*/ 146 h 155"/>
                <a:gd name="T24" fmla="*/ 29 w 155"/>
                <a:gd name="T25" fmla="*/ 138 h 155"/>
                <a:gd name="T26" fmla="*/ 19 w 155"/>
                <a:gd name="T27" fmla="*/ 126 h 155"/>
                <a:gd name="T28" fmla="*/ 9 w 155"/>
                <a:gd name="T29" fmla="*/ 115 h 155"/>
                <a:gd name="T30" fmla="*/ 4 w 155"/>
                <a:gd name="T31" fmla="*/ 101 h 155"/>
                <a:gd name="T32" fmla="*/ 1 w 155"/>
                <a:gd name="T33" fmla="*/ 85 h 155"/>
                <a:gd name="T34" fmla="*/ 0 w 155"/>
                <a:gd name="T35" fmla="*/ 77 h 155"/>
                <a:gd name="T36" fmla="*/ 3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7 w 155"/>
                <a:gd name="T51" fmla="*/ 0 h 155"/>
                <a:gd name="T52" fmla="*/ 85 w 155"/>
                <a:gd name="T53" fmla="*/ 1 h 155"/>
                <a:gd name="T54" fmla="*/ 101 w 155"/>
                <a:gd name="T55" fmla="*/ 4 h 155"/>
                <a:gd name="T56" fmla="*/ 115 w 155"/>
                <a:gd name="T57" fmla="*/ 9 h 155"/>
                <a:gd name="T58" fmla="*/ 126 w 155"/>
                <a:gd name="T59" fmla="*/ 19 h 155"/>
                <a:gd name="T60" fmla="*/ 136 w 155"/>
                <a:gd name="T61" fmla="*/ 29 h 155"/>
                <a:gd name="T62" fmla="*/ 146 w 155"/>
                <a:gd name="T63" fmla="*/ 40 h 155"/>
                <a:gd name="T64" fmla="*/ 151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1"/>
                  </a:lnTo>
                  <a:lnTo>
                    <a:pt x="149" y="108"/>
                  </a:lnTo>
                  <a:lnTo>
                    <a:pt x="146" y="115"/>
                  </a:lnTo>
                  <a:lnTo>
                    <a:pt x="141" y="120"/>
                  </a:lnTo>
                  <a:lnTo>
                    <a:pt x="136" y="126"/>
                  </a:lnTo>
                  <a:lnTo>
                    <a:pt x="132" y="132"/>
                  </a:lnTo>
                  <a:lnTo>
                    <a:pt x="126" y="138"/>
                  </a:lnTo>
                  <a:lnTo>
                    <a:pt x="120" y="141"/>
                  </a:lnTo>
                  <a:lnTo>
                    <a:pt x="115" y="146"/>
                  </a:lnTo>
                  <a:lnTo>
                    <a:pt x="108" y="149"/>
                  </a:lnTo>
                  <a:lnTo>
                    <a:pt x="101" y="151"/>
                  </a:lnTo>
                  <a:lnTo>
                    <a:pt x="93" y="154"/>
                  </a:lnTo>
                  <a:lnTo>
                    <a:pt x="85" y="155"/>
                  </a:lnTo>
                  <a:lnTo>
                    <a:pt x="77" y="155"/>
                  </a:lnTo>
                  <a:lnTo>
                    <a:pt x="77" y="155"/>
                  </a:lnTo>
                  <a:lnTo>
                    <a:pt x="70" y="155"/>
                  </a:lnTo>
                  <a:lnTo>
                    <a:pt x="62" y="154"/>
                  </a:lnTo>
                  <a:lnTo>
                    <a:pt x="54" y="151"/>
                  </a:lnTo>
                  <a:lnTo>
                    <a:pt x="47" y="149"/>
                  </a:lnTo>
                  <a:lnTo>
                    <a:pt x="40" y="146"/>
                  </a:lnTo>
                  <a:lnTo>
                    <a:pt x="35" y="141"/>
                  </a:lnTo>
                  <a:lnTo>
                    <a:pt x="29" y="138"/>
                  </a:lnTo>
                  <a:lnTo>
                    <a:pt x="23" y="132"/>
                  </a:lnTo>
                  <a:lnTo>
                    <a:pt x="19" y="126"/>
                  </a:lnTo>
                  <a:lnTo>
                    <a:pt x="14" y="120"/>
                  </a:lnTo>
                  <a:lnTo>
                    <a:pt x="9" y="115"/>
                  </a:lnTo>
                  <a:lnTo>
                    <a:pt x="6" y="108"/>
                  </a:lnTo>
                  <a:lnTo>
                    <a:pt x="4" y="101"/>
                  </a:lnTo>
                  <a:lnTo>
                    <a:pt x="3" y="93"/>
                  </a:lnTo>
                  <a:lnTo>
                    <a:pt x="1" y="85"/>
                  </a:lnTo>
                  <a:lnTo>
                    <a:pt x="0" y="77"/>
                  </a:lnTo>
                  <a:lnTo>
                    <a:pt x="0" y="77"/>
                  </a:lnTo>
                  <a:lnTo>
                    <a:pt x="1" y="70"/>
                  </a:lnTo>
                  <a:lnTo>
                    <a:pt x="3" y="62"/>
                  </a:lnTo>
                  <a:lnTo>
                    <a:pt x="4" y="54"/>
                  </a:lnTo>
                  <a:lnTo>
                    <a:pt x="6" y="47"/>
                  </a:lnTo>
                  <a:lnTo>
                    <a:pt x="9" y="40"/>
                  </a:lnTo>
                  <a:lnTo>
                    <a:pt x="14" y="35"/>
                  </a:lnTo>
                  <a:lnTo>
                    <a:pt x="19" y="29"/>
                  </a:lnTo>
                  <a:lnTo>
                    <a:pt x="23" y="23"/>
                  </a:lnTo>
                  <a:lnTo>
                    <a:pt x="29" y="19"/>
                  </a:lnTo>
                  <a:lnTo>
                    <a:pt x="35" y="14"/>
                  </a:lnTo>
                  <a:lnTo>
                    <a:pt x="40" y="9"/>
                  </a:lnTo>
                  <a:lnTo>
                    <a:pt x="47" y="7"/>
                  </a:lnTo>
                  <a:lnTo>
                    <a:pt x="54" y="4"/>
                  </a:lnTo>
                  <a:lnTo>
                    <a:pt x="62" y="3"/>
                  </a:lnTo>
                  <a:lnTo>
                    <a:pt x="70" y="1"/>
                  </a:lnTo>
                  <a:lnTo>
                    <a:pt x="77" y="0"/>
                  </a:lnTo>
                  <a:lnTo>
                    <a:pt x="77" y="0"/>
                  </a:lnTo>
                  <a:lnTo>
                    <a:pt x="85" y="1"/>
                  </a:lnTo>
                  <a:lnTo>
                    <a:pt x="93" y="3"/>
                  </a:lnTo>
                  <a:lnTo>
                    <a:pt x="101" y="4"/>
                  </a:lnTo>
                  <a:lnTo>
                    <a:pt x="108" y="7"/>
                  </a:lnTo>
                  <a:lnTo>
                    <a:pt x="115" y="9"/>
                  </a:lnTo>
                  <a:lnTo>
                    <a:pt x="120" y="14"/>
                  </a:lnTo>
                  <a:lnTo>
                    <a:pt x="126" y="19"/>
                  </a:lnTo>
                  <a:lnTo>
                    <a:pt x="132" y="23"/>
                  </a:lnTo>
                  <a:lnTo>
                    <a:pt x="136" y="29"/>
                  </a:lnTo>
                  <a:lnTo>
                    <a:pt x="141" y="35"/>
                  </a:lnTo>
                  <a:lnTo>
                    <a:pt x="146" y="40"/>
                  </a:lnTo>
                  <a:lnTo>
                    <a:pt x="149" y="47"/>
                  </a:lnTo>
                  <a:lnTo>
                    <a:pt x="151" y="54"/>
                  </a:lnTo>
                  <a:lnTo>
                    <a:pt x="153"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3" name="Freeform 2376">
              <a:extLst>
                <a:ext uri="{FF2B5EF4-FFF2-40B4-BE49-F238E27FC236}">
                  <a16:creationId xmlns:a16="http://schemas.microsoft.com/office/drawing/2014/main" id="{07539F7E-5AE3-4324-97D8-438D0D1EF907}"/>
                </a:ext>
              </a:extLst>
            </p:cNvPr>
            <p:cNvSpPr>
              <a:spLocks/>
            </p:cNvSpPr>
            <p:nvPr/>
          </p:nvSpPr>
          <p:spPr bwMode="auto">
            <a:xfrm>
              <a:off x="3983038" y="4503738"/>
              <a:ext cx="49213" cy="49213"/>
            </a:xfrm>
            <a:custGeom>
              <a:avLst/>
              <a:gdLst>
                <a:gd name="T0" fmla="*/ 155 w 155"/>
                <a:gd name="T1" fmla="*/ 77 h 154"/>
                <a:gd name="T2" fmla="*/ 153 w 155"/>
                <a:gd name="T3" fmla="*/ 93 h 154"/>
                <a:gd name="T4" fmla="*/ 149 w 155"/>
                <a:gd name="T5" fmla="*/ 107 h 154"/>
                <a:gd name="T6" fmla="*/ 141 w 155"/>
                <a:gd name="T7" fmla="*/ 120 h 154"/>
                <a:gd name="T8" fmla="*/ 132 w 155"/>
                <a:gd name="T9" fmla="*/ 131 h 154"/>
                <a:gd name="T10" fmla="*/ 120 w 155"/>
                <a:gd name="T11" fmla="*/ 141 h 154"/>
                <a:gd name="T12" fmla="*/ 108 w 155"/>
                <a:gd name="T13" fmla="*/ 148 h 154"/>
                <a:gd name="T14" fmla="*/ 93 w 155"/>
                <a:gd name="T15" fmla="*/ 153 h 154"/>
                <a:gd name="T16" fmla="*/ 77 w 155"/>
                <a:gd name="T17" fmla="*/ 154 h 154"/>
                <a:gd name="T18" fmla="*/ 70 w 155"/>
                <a:gd name="T19" fmla="*/ 154 h 154"/>
                <a:gd name="T20" fmla="*/ 54 w 155"/>
                <a:gd name="T21" fmla="*/ 150 h 154"/>
                <a:gd name="T22" fmla="*/ 40 w 155"/>
                <a:gd name="T23" fmla="*/ 145 h 154"/>
                <a:gd name="T24" fmla="*/ 29 w 155"/>
                <a:gd name="T25" fmla="*/ 137 h 154"/>
                <a:gd name="T26" fmla="*/ 19 w 155"/>
                <a:gd name="T27" fmla="*/ 126 h 154"/>
                <a:gd name="T28" fmla="*/ 9 w 155"/>
                <a:gd name="T29" fmla="*/ 114 h 154"/>
                <a:gd name="T30" fmla="*/ 4 w 155"/>
                <a:gd name="T31" fmla="*/ 100 h 154"/>
                <a:gd name="T32" fmla="*/ 1 w 155"/>
                <a:gd name="T33" fmla="*/ 85 h 154"/>
                <a:gd name="T34" fmla="*/ 0 w 155"/>
                <a:gd name="T35" fmla="*/ 77 h 154"/>
                <a:gd name="T36" fmla="*/ 3 w 155"/>
                <a:gd name="T37" fmla="*/ 61 h 154"/>
                <a:gd name="T38" fmla="*/ 6 w 155"/>
                <a:gd name="T39" fmla="*/ 47 h 154"/>
                <a:gd name="T40" fmla="*/ 14 w 155"/>
                <a:gd name="T41" fmla="*/ 34 h 154"/>
                <a:gd name="T42" fmla="*/ 23 w 155"/>
                <a:gd name="T43" fmla="*/ 22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1 w 155"/>
                <a:gd name="T55" fmla="*/ 4 h 154"/>
                <a:gd name="T56" fmla="*/ 115 w 155"/>
                <a:gd name="T57" fmla="*/ 9 h 154"/>
                <a:gd name="T58" fmla="*/ 126 w 155"/>
                <a:gd name="T59" fmla="*/ 18 h 154"/>
                <a:gd name="T60" fmla="*/ 136 w 155"/>
                <a:gd name="T61" fmla="*/ 28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9" y="107"/>
                  </a:lnTo>
                  <a:lnTo>
                    <a:pt x="146" y="114"/>
                  </a:lnTo>
                  <a:lnTo>
                    <a:pt x="141" y="120"/>
                  </a:lnTo>
                  <a:lnTo>
                    <a:pt x="136" y="126"/>
                  </a:lnTo>
                  <a:lnTo>
                    <a:pt x="132" y="131"/>
                  </a:lnTo>
                  <a:lnTo>
                    <a:pt x="126" y="137"/>
                  </a:lnTo>
                  <a:lnTo>
                    <a:pt x="120" y="141"/>
                  </a:lnTo>
                  <a:lnTo>
                    <a:pt x="115" y="145"/>
                  </a:lnTo>
                  <a:lnTo>
                    <a:pt x="108" y="148"/>
                  </a:lnTo>
                  <a:lnTo>
                    <a:pt x="101" y="150"/>
                  </a:lnTo>
                  <a:lnTo>
                    <a:pt x="93" y="153"/>
                  </a:lnTo>
                  <a:lnTo>
                    <a:pt x="85" y="154"/>
                  </a:lnTo>
                  <a:lnTo>
                    <a:pt x="77" y="154"/>
                  </a:lnTo>
                  <a:lnTo>
                    <a:pt x="77" y="154"/>
                  </a:lnTo>
                  <a:lnTo>
                    <a:pt x="70" y="154"/>
                  </a:lnTo>
                  <a:lnTo>
                    <a:pt x="62" y="153"/>
                  </a:lnTo>
                  <a:lnTo>
                    <a:pt x="54" y="150"/>
                  </a:lnTo>
                  <a:lnTo>
                    <a:pt x="47" y="148"/>
                  </a:lnTo>
                  <a:lnTo>
                    <a:pt x="40" y="145"/>
                  </a:lnTo>
                  <a:lnTo>
                    <a:pt x="35" y="141"/>
                  </a:lnTo>
                  <a:lnTo>
                    <a:pt x="29" y="137"/>
                  </a:lnTo>
                  <a:lnTo>
                    <a:pt x="23" y="131"/>
                  </a:lnTo>
                  <a:lnTo>
                    <a:pt x="19" y="126"/>
                  </a:lnTo>
                  <a:lnTo>
                    <a:pt x="14" y="120"/>
                  </a:lnTo>
                  <a:lnTo>
                    <a:pt x="9" y="114"/>
                  </a:lnTo>
                  <a:lnTo>
                    <a:pt x="6" y="107"/>
                  </a:lnTo>
                  <a:lnTo>
                    <a:pt x="4" y="100"/>
                  </a:lnTo>
                  <a:lnTo>
                    <a:pt x="3" y="93"/>
                  </a:lnTo>
                  <a:lnTo>
                    <a:pt x="1" y="85"/>
                  </a:lnTo>
                  <a:lnTo>
                    <a:pt x="0" y="77"/>
                  </a:lnTo>
                  <a:lnTo>
                    <a:pt x="0" y="77"/>
                  </a:lnTo>
                  <a:lnTo>
                    <a:pt x="1" y="69"/>
                  </a:lnTo>
                  <a:lnTo>
                    <a:pt x="3" y="61"/>
                  </a:lnTo>
                  <a:lnTo>
                    <a:pt x="4" y="54"/>
                  </a:lnTo>
                  <a:lnTo>
                    <a:pt x="6" y="47"/>
                  </a:lnTo>
                  <a:lnTo>
                    <a:pt x="9" y="40"/>
                  </a:lnTo>
                  <a:lnTo>
                    <a:pt x="14" y="34"/>
                  </a:lnTo>
                  <a:lnTo>
                    <a:pt x="19" y="28"/>
                  </a:lnTo>
                  <a:lnTo>
                    <a:pt x="23" y="22"/>
                  </a:lnTo>
                  <a:lnTo>
                    <a:pt x="29" y="18"/>
                  </a:lnTo>
                  <a:lnTo>
                    <a:pt x="35" y="13"/>
                  </a:lnTo>
                  <a:lnTo>
                    <a:pt x="40" y="9"/>
                  </a:lnTo>
                  <a:lnTo>
                    <a:pt x="47" y="6"/>
                  </a:lnTo>
                  <a:lnTo>
                    <a:pt x="54" y="4"/>
                  </a:lnTo>
                  <a:lnTo>
                    <a:pt x="62" y="1"/>
                  </a:lnTo>
                  <a:lnTo>
                    <a:pt x="70" y="0"/>
                  </a:lnTo>
                  <a:lnTo>
                    <a:pt x="77" y="0"/>
                  </a:lnTo>
                  <a:lnTo>
                    <a:pt x="77" y="0"/>
                  </a:lnTo>
                  <a:lnTo>
                    <a:pt x="85" y="0"/>
                  </a:lnTo>
                  <a:lnTo>
                    <a:pt x="93" y="1"/>
                  </a:lnTo>
                  <a:lnTo>
                    <a:pt x="101" y="4"/>
                  </a:lnTo>
                  <a:lnTo>
                    <a:pt x="108" y="6"/>
                  </a:lnTo>
                  <a:lnTo>
                    <a:pt x="115" y="9"/>
                  </a:lnTo>
                  <a:lnTo>
                    <a:pt x="120" y="13"/>
                  </a:lnTo>
                  <a:lnTo>
                    <a:pt x="126" y="18"/>
                  </a:lnTo>
                  <a:lnTo>
                    <a:pt x="132" y="22"/>
                  </a:lnTo>
                  <a:lnTo>
                    <a:pt x="136" y="28"/>
                  </a:lnTo>
                  <a:lnTo>
                    <a:pt x="141" y="34"/>
                  </a:lnTo>
                  <a:lnTo>
                    <a:pt x="146" y="40"/>
                  </a:lnTo>
                  <a:lnTo>
                    <a:pt x="149"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4" name="Freeform 2377">
              <a:extLst>
                <a:ext uri="{FF2B5EF4-FFF2-40B4-BE49-F238E27FC236}">
                  <a16:creationId xmlns:a16="http://schemas.microsoft.com/office/drawing/2014/main" id="{DD74B6A4-A5AF-4DBE-B53E-B0AEDF87F552}"/>
                </a:ext>
              </a:extLst>
            </p:cNvPr>
            <p:cNvSpPr>
              <a:spLocks/>
            </p:cNvSpPr>
            <p:nvPr/>
          </p:nvSpPr>
          <p:spPr bwMode="auto">
            <a:xfrm>
              <a:off x="3773488" y="4570413"/>
              <a:ext cx="49213" cy="49213"/>
            </a:xfrm>
            <a:custGeom>
              <a:avLst/>
              <a:gdLst>
                <a:gd name="T0" fmla="*/ 154 w 154"/>
                <a:gd name="T1" fmla="*/ 77 h 154"/>
                <a:gd name="T2" fmla="*/ 152 w 154"/>
                <a:gd name="T3" fmla="*/ 93 h 154"/>
                <a:gd name="T4" fmla="*/ 147 w 154"/>
                <a:gd name="T5" fmla="*/ 106 h 154"/>
                <a:gd name="T6" fmla="*/ 141 w 154"/>
                <a:gd name="T7" fmla="*/ 120 h 154"/>
                <a:gd name="T8" fmla="*/ 131 w 154"/>
                <a:gd name="T9" fmla="*/ 131 h 154"/>
                <a:gd name="T10" fmla="*/ 120 w 154"/>
                <a:gd name="T11" fmla="*/ 141 h 154"/>
                <a:gd name="T12" fmla="*/ 106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4 h 154"/>
                <a:gd name="T24" fmla="*/ 27 w 154"/>
                <a:gd name="T25" fmla="*/ 136 h 154"/>
                <a:gd name="T26" fmla="*/ 17 w 154"/>
                <a:gd name="T27" fmla="*/ 126 h 154"/>
                <a:gd name="T28" fmla="*/ 9 w 154"/>
                <a:gd name="T29" fmla="*/ 113 h 154"/>
                <a:gd name="T30" fmla="*/ 3 w 154"/>
                <a:gd name="T31" fmla="*/ 99 h 154"/>
                <a:gd name="T32" fmla="*/ 0 w 154"/>
                <a:gd name="T33" fmla="*/ 85 h 154"/>
                <a:gd name="T34" fmla="*/ 0 w 154"/>
                <a:gd name="T35" fmla="*/ 77 h 154"/>
                <a:gd name="T36" fmla="*/ 1 w 154"/>
                <a:gd name="T37" fmla="*/ 62 h 154"/>
                <a:gd name="T38" fmla="*/ 6 w 154"/>
                <a:gd name="T39" fmla="*/ 47 h 154"/>
                <a:gd name="T40" fmla="*/ 12 w 154"/>
                <a:gd name="T41" fmla="*/ 34 h 154"/>
                <a:gd name="T42" fmla="*/ 23 w 154"/>
                <a:gd name="T43" fmla="*/ 23 h 154"/>
                <a:gd name="T44" fmla="*/ 34 w 154"/>
                <a:gd name="T45" fmla="*/ 12 h 154"/>
                <a:gd name="T46" fmla="*/ 47 w 154"/>
                <a:gd name="T47" fmla="*/ 6 h 154"/>
                <a:gd name="T48" fmla="*/ 62 w 154"/>
                <a:gd name="T49" fmla="*/ 1 h 154"/>
                <a:gd name="T50" fmla="*/ 77 w 154"/>
                <a:gd name="T51" fmla="*/ 0 h 154"/>
                <a:gd name="T52" fmla="*/ 85 w 154"/>
                <a:gd name="T53" fmla="*/ 0 h 154"/>
                <a:gd name="T54" fmla="*/ 99 w 154"/>
                <a:gd name="T55" fmla="*/ 3 h 154"/>
                <a:gd name="T56" fmla="*/ 113 w 154"/>
                <a:gd name="T57" fmla="*/ 9 h 154"/>
                <a:gd name="T58" fmla="*/ 126 w 154"/>
                <a:gd name="T59" fmla="*/ 17 h 154"/>
                <a:gd name="T60" fmla="*/ 136 w 154"/>
                <a:gd name="T61" fmla="*/ 27 h 154"/>
                <a:gd name="T62" fmla="*/ 144 w 154"/>
                <a:gd name="T63" fmla="*/ 40 h 154"/>
                <a:gd name="T64" fmla="*/ 150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1"/>
                  </a:lnTo>
                  <a:lnTo>
                    <a:pt x="93" y="152"/>
                  </a:lnTo>
                  <a:lnTo>
                    <a:pt x="85" y="153"/>
                  </a:lnTo>
                  <a:lnTo>
                    <a:pt x="77" y="154"/>
                  </a:lnTo>
                  <a:lnTo>
                    <a:pt x="77" y="154"/>
                  </a:lnTo>
                  <a:lnTo>
                    <a:pt x="69" y="153"/>
                  </a:lnTo>
                  <a:lnTo>
                    <a:pt x="62" y="152"/>
                  </a:lnTo>
                  <a:lnTo>
                    <a:pt x="54" y="151"/>
                  </a:lnTo>
                  <a:lnTo>
                    <a:pt x="47" y="147"/>
                  </a:lnTo>
                  <a:lnTo>
                    <a:pt x="40" y="144"/>
                  </a:lnTo>
                  <a:lnTo>
                    <a:pt x="34" y="141"/>
                  </a:lnTo>
                  <a:lnTo>
                    <a:pt x="27" y="136"/>
                  </a:lnTo>
                  <a:lnTo>
                    <a:pt x="23" y="131"/>
                  </a:lnTo>
                  <a:lnTo>
                    <a:pt x="17" y="126"/>
                  </a:lnTo>
                  <a:lnTo>
                    <a:pt x="12"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2" y="34"/>
                  </a:lnTo>
                  <a:lnTo>
                    <a:pt x="17" y="27"/>
                  </a:lnTo>
                  <a:lnTo>
                    <a:pt x="23" y="23"/>
                  </a:lnTo>
                  <a:lnTo>
                    <a:pt x="27" y="17"/>
                  </a:lnTo>
                  <a:lnTo>
                    <a:pt x="34" y="12"/>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2"/>
                  </a:lnTo>
                  <a:lnTo>
                    <a:pt x="126" y="17"/>
                  </a:lnTo>
                  <a:lnTo>
                    <a:pt x="131" y="23"/>
                  </a:lnTo>
                  <a:lnTo>
                    <a:pt x="136" y="27"/>
                  </a:lnTo>
                  <a:lnTo>
                    <a:pt x="141" y="34"/>
                  </a:lnTo>
                  <a:lnTo>
                    <a:pt x="144" y="40"/>
                  </a:lnTo>
                  <a:lnTo>
                    <a:pt x="147" y="47"/>
                  </a:lnTo>
                  <a:lnTo>
                    <a:pt x="150"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5" name="Freeform 2378">
              <a:extLst>
                <a:ext uri="{FF2B5EF4-FFF2-40B4-BE49-F238E27FC236}">
                  <a16:creationId xmlns:a16="http://schemas.microsoft.com/office/drawing/2014/main" id="{E1A4D73A-B91F-4217-9B47-61A0033661FD}"/>
                </a:ext>
              </a:extLst>
            </p:cNvPr>
            <p:cNvSpPr>
              <a:spLocks/>
            </p:cNvSpPr>
            <p:nvPr/>
          </p:nvSpPr>
          <p:spPr bwMode="auto">
            <a:xfrm>
              <a:off x="3773488" y="4641851"/>
              <a:ext cx="49213" cy="47625"/>
            </a:xfrm>
            <a:custGeom>
              <a:avLst/>
              <a:gdLst>
                <a:gd name="T0" fmla="*/ 154 w 154"/>
                <a:gd name="T1" fmla="*/ 78 h 154"/>
                <a:gd name="T2" fmla="*/ 152 w 154"/>
                <a:gd name="T3" fmla="*/ 93 h 154"/>
                <a:gd name="T4" fmla="*/ 147 w 154"/>
                <a:gd name="T5" fmla="*/ 107 h 154"/>
                <a:gd name="T6" fmla="*/ 141 w 154"/>
                <a:gd name="T7" fmla="*/ 120 h 154"/>
                <a:gd name="T8" fmla="*/ 131 w 154"/>
                <a:gd name="T9" fmla="*/ 131 h 154"/>
                <a:gd name="T10" fmla="*/ 120 w 154"/>
                <a:gd name="T11" fmla="*/ 141 h 154"/>
                <a:gd name="T12" fmla="*/ 106 w 154"/>
                <a:gd name="T13" fmla="*/ 149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7 w 154"/>
                <a:gd name="T25" fmla="*/ 136 h 154"/>
                <a:gd name="T26" fmla="*/ 17 w 154"/>
                <a:gd name="T27" fmla="*/ 126 h 154"/>
                <a:gd name="T28" fmla="*/ 9 w 154"/>
                <a:gd name="T29" fmla="*/ 114 h 154"/>
                <a:gd name="T30" fmla="*/ 3 w 154"/>
                <a:gd name="T31" fmla="*/ 101 h 154"/>
                <a:gd name="T32" fmla="*/ 0 w 154"/>
                <a:gd name="T33" fmla="*/ 85 h 154"/>
                <a:gd name="T34" fmla="*/ 0 w 154"/>
                <a:gd name="T35" fmla="*/ 78 h 154"/>
                <a:gd name="T36" fmla="*/ 1 w 154"/>
                <a:gd name="T37" fmla="*/ 62 h 154"/>
                <a:gd name="T38" fmla="*/ 6 w 154"/>
                <a:gd name="T39" fmla="*/ 47 h 154"/>
                <a:gd name="T40" fmla="*/ 12 w 154"/>
                <a:gd name="T41" fmla="*/ 34 h 154"/>
                <a:gd name="T42" fmla="*/ 23 w 154"/>
                <a:gd name="T43" fmla="*/ 23 h 154"/>
                <a:gd name="T44" fmla="*/ 34 w 154"/>
                <a:gd name="T45" fmla="*/ 14 h 154"/>
                <a:gd name="T46" fmla="*/ 47 w 154"/>
                <a:gd name="T47" fmla="*/ 7 h 154"/>
                <a:gd name="T48" fmla="*/ 62 w 154"/>
                <a:gd name="T49" fmla="*/ 2 h 154"/>
                <a:gd name="T50" fmla="*/ 77 w 154"/>
                <a:gd name="T51" fmla="*/ 0 h 154"/>
                <a:gd name="T52" fmla="*/ 85 w 154"/>
                <a:gd name="T53" fmla="*/ 1 h 154"/>
                <a:gd name="T54" fmla="*/ 99 w 154"/>
                <a:gd name="T55" fmla="*/ 3 h 154"/>
                <a:gd name="T56" fmla="*/ 113 w 154"/>
                <a:gd name="T57" fmla="*/ 9 h 154"/>
                <a:gd name="T58" fmla="*/ 126 w 154"/>
                <a:gd name="T59" fmla="*/ 18 h 154"/>
                <a:gd name="T60" fmla="*/ 136 w 154"/>
                <a:gd name="T61" fmla="*/ 28 h 154"/>
                <a:gd name="T62" fmla="*/ 144 w 154"/>
                <a:gd name="T63" fmla="*/ 40 h 154"/>
                <a:gd name="T64" fmla="*/ 150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5"/>
                  </a:lnTo>
                  <a:lnTo>
                    <a:pt x="152" y="93"/>
                  </a:lnTo>
                  <a:lnTo>
                    <a:pt x="150" y="101"/>
                  </a:lnTo>
                  <a:lnTo>
                    <a:pt x="147" y="107"/>
                  </a:lnTo>
                  <a:lnTo>
                    <a:pt x="144" y="114"/>
                  </a:lnTo>
                  <a:lnTo>
                    <a:pt x="141" y="120"/>
                  </a:lnTo>
                  <a:lnTo>
                    <a:pt x="136" y="126"/>
                  </a:lnTo>
                  <a:lnTo>
                    <a:pt x="131" y="131"/>
                  </a:lnTo>
                  <a:lnTo>
                    <a:pt x="126" y="136"/>
                  </a:lnTo>
                  <a:lnTo>
                    <a:pt x="120" y="141"/>
                  </a:lnTo>
                  <a:lnTo>
                    <a:pt x="113" y="145"/>
                  </a:lnTo>
                  <a:lnTo>
                    <a:pt x="106" y="149"/>
                  </a:lnTo>
                  <a:lnTo>
                    <a:pt x="99" y="151"/>
                  </a:lnTo>
                  <a:lnTo>
                    <a:pt x="93" y="152"/>
                  </a:lnTo>
                  <a:lnTo>
                    <a:pt x="85" y="153"/>
                  </a:lnTo>
                  <a:lnTo>
                    <a:pt x="77" y="154"/>
                  </a:lnTo>
                  <a:lnTo>
                    <a:pt x="77" y="154"/>
                  </a:lnTo>
                  <a:lnTo>
                    <a:pt x="69" y="153"/>
                  </a:lnTo>
                  <a:lnTo>
                    <a:pt x="62" y="152"/>
                  </a:lnTo>
                  <a:lnTo>
                    <a:pt x="54" y="151"/>
                  </a:lnTo>
                  <a:lnTo>
                    <a:pt x="47" y="149"/>
                  </a:lnTo>
                  <a:lnTo>
                    <a:pt x="40" y="145"/>
                  </a:lnTo>
                  <a:lnTo>
                    <a:pt x="34" y="141"/>
                  </a:lnTo>
                  <a:lnTo>
                    <a:pt x="27" y="136"/>
                  </a:lnTo>
                  <a:lnTo>
                    <a:pt x="23" y="131"/>
                  </a:lnTo>
                  <a:lnTo>
                    <a:pt x="17" y="126"/>
                  </a:lnTo>
                  <a:lnTo>
                    <a:pt x="12" y="120"/>
                  </a:lnTo>
                  <a:lnTo>
                    <a:pt x="9" y="114"/>
                  </a:lnTo>
                  <a:lnTo>
                    <a:pt x="6" y="107"/>
                  </a:lnTo>
                  <a:lnTo>
                    <a:pt x="3" y="101"/>
                  </a:lnTo>
                  <a:lnTo>
                    <a:pt x="1" y="93"/>
                  </a:lnTo>
                  <a:lnTo>
                    <a:pt x="0" y="85"/>
                  </a:lnTo>
                  <a:lnTo>
                    <a:pt x="0" y="78"/>
                  </a:lnTo>
                  <a:lnTo>
                    <a:pt x="0" y="78"/>
                  </a:lnTo>
                  <a:lnTo>
                    <a:pt x="0" y="70"/>
                  </a:lnTo>
                  <a:lnTo>
                    <a:pt x="1" y="62"/>
                  </a:lnTo>
                  <a:lnTo>
                    <a:pt x="3" y="55"/>
                  </a:lnTo>
                  <a:lnTo>
                    <a:pt x="6" y="47"/>
                  </a:lnTo>
                  <a:lnTo>
                    <a:pt x="9" y="40"/>
                  </a:lnTo>
                  <a:lnTo>
                    <a:pt x="12" y="34"/>
                  </a:lnTo>
                  <a:lnTo>
                    <a:pt x="17" y="28"/>
                  </a:lnTo>
                  <a:lnTo>
                    <a:pt x="23" y="23"/>
                  </a:lnTo>
                  <a:lnTo>
                    <a:pt x="27" y="18"/>
                  </a:lnTo>
                  <a:lnTo>
                    <a:pt x="34" y="14"/>
                  </a:lnTo>
                  <a:lnTo>
                    <a:pt x="40" y="9"/>
                  </a:lnTo>
                  <a:lnTo>
                    <a:pt x="47" y="7"/>
                  </a:lnTo>
                  <a:lnTo>
                    <a:pt x="54" y="3"/>
                  </a:lnTo>
                  <a:lnTo>
                    <a:pt x="62" y="2"/>
                  </a:lnTo>
                  <a:lnTo>
                    <a:pt x="69" y="1"/>
                  </a:lnTo>
                  <a:lnTo>
                    <a:pt x="77" y="0"/>
                  </a:lnTo>
                  <a:lnTo>
                    <a:pt x="77" y="0"/>
                  </a:lnTo>
                  <a:lnTo>
                    <a:pt x="85" y="1"/>
                  </a:lnTo>
                  <a:lnTo>
                    <a:pt x="93" y="2"/>
                  </a:lnTo>
                  <a:lnTo>
                    <a:pt x="99" y="3"/>
                  </a:lnTo>
                  <a:lnTo>
                    <a:pt x="106" y="7"/>
                  </a:lnTo>
                  <a:lnTo>
                    <a:pt x="113" y="9"/>
                  </a:lnTo>
                  <a:lnTo>
                    <a:pt x="120" y="14"/>
                  </a:lnTo>
                  <a:lnTo>
                    <a:pt x="126" y="18"/>
                  </a:lnTo>
                  <a:lnTo>
                    <a:pt x="131" y="23"/>
                  </a:lnTo>
                  <a:lnTo>
                    <a:pt x="136" y="28"/>
                  </a:lnTo>
                  <a:lnTo>
                    <a:pt x="141" y="34"/>
                  </a:lnTo>
                  <a:lnTo>
                    <a:pt x="144" y="40"/>
                  </a:lnTo>
                  <a:lnTo>
                    <a:pt x="147" y="47"/>
                  </a:lnTo>
                  <a:lnTo>
                    <a:pt x="150"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6" name="Freeform 2379">
              <a:extLst>
                <a:ext uri="{FF2B5EF4-FFF2-40B4-BE49-F238E27FC236}">
                  <a16:creationId xmlns:a16="http://schemas.microsoft.com/office/drawing/2014/main" id="{E8C22102-D2DF-41FF-A6B1-EC8DA3163337}"/>
                </a:ext>
              </a:extLst>
            </p:cNvPr>
            <p:cNvSpPr>
              <a:spLocks/>
            </p:cNvSpPr>
            <p:nvPr/>
          </p:nvSpPr>
          <p:spPr bwMode="auto">
            <a:xfrm>
              <a:off x="3841751" y="4570413"/>
              <a:ext cx="49213" cy="49213"/>
            </a:xfrm>
            <a:custGeom>
              <a:avLst/>
              <a:gdLst>
                <a:gd name="T0" fmla="*/ 155 w 155"/>
                <a:gd name="T1" fmla="*/ 77 h 154"/>
                <a:gd name="T2" fmla="*/ 153 w 155"/>
                <a:gd name="T3" fmla="*/ 93 h 154"/>
                <a:gd name="T4" fmla="*/ 148 w 155"/>
                <a:gd name="T5" fmla="*/ 106 h 154"/>
                <a:gd name="T6" fmla="*/ 141 w 155"/>
                <a:gd name="T7" fmla="*/ 120 h 154"/>
                <a:gd name="T8" fmla="*/ 132 w 155"/>
                <a:gd name="T9" fmla="*/ 131 h 154"/>
                <a:gd name="T10" fmla="*/ 121 w 155"/>
                <a:gd name="T11" fmla="*/ 141 h 154"/>
                <a:gd name="T12" fmla="*/ 107 w 155"/>
                <a:gd name="T13" fmla="*/ 147 h 154"/>
                <a:gd name="T14" fmla="*/ 93 w 155"/>
                <a:gd name="T15" fmla="*/ 152 h 154"/>
                <a:gd name="T16" fmla="*/ 77 w 155"/>
                <a:gd name="T17" fmla="*/ 154 h 154"/>
                <a:gd name="T18" fmla="*/ 69 w 155"/>
                <a:gd name="T19" fmla="*/ 153 h 154"/>
                <a:gd name="T20" fmla="*/ 54 w 155"/>
                <a:gd name="T21" fmla="*/ 151 h 154"/>
                <a:gd name="T22" fmla="*/ 40 w 155"/>
                <a:gd name="T23" fmla="*/ 144 h 154"/>
                <a:gd name="T24" fmla="*/ 29 w 155"/>
                <a:gd name="T25" fmla="*/ 136 h 154"/>
                <a:gd name="T26" fmla="*/ 18 w 155"/>
                <a:gd name="T27" fmla="*/ 126 h 154"/>
                <a:gd name="T28" fmla="*/ 10 w 155"/>
                <a:gd name="T29" fmla="*/ 113 h 154"/>
                <a:gd name="T30" fmla="*/ 4 w 155"/>
                <a:gd name="T31" fmla="*/ 99 h 154"/>
                <a:gd name="T32" fmla="*/ 0 w 155"/>
                <a:gd name="T33" fmla="*/ 85 h 154"/>
                <a:gd name="T34" fmla="*/ 0 w 155"/>
                <a:gd name="T35" fmla="*/ 77 h 154"/>
                <a:gd name="T36" fmla="*/ 2 w 155"/>
                <a:gd name="T37" fmla="*/ 62 h 154"/>
                <a:gd name="T38" fmla="*/ 6 w 155"/>
                <a:gd name="T39" fmla="*/ 47 h 154"/>
                <a:gd name="T40" fmla="*/ 14 w 155"/>
                <a:gd name="T41" fmla="*/ 34 h 154"/>
                <a:gd name="T42" fmla="*/ 23 w 155"/>
                <a:gd name="T43" fmla="*/ 23 h 154"/>
                <a:gd name="T44" fmla="*/ 35 w 155"/>
                <a:gd name="T45" fmla="*/ 12 h 154"/>
                <a:gd name="T46" fmla="*/ 47 w 155"/>
                <a:gd name="T47" fmla="*/ 6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7 w 155"/>
                <a:gd name="T61" fmla="*/ 27 h 154"/>
                <a:gd name="T62" fmla="*/ 145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99"/>
                  </a:lnTo>
                  <a:lnTo>
                    <a:pt x="148" y="106"/>
                  </a:lnTo>
                  <a:lnTo>
                    <a:pt x="145" y="113"/>
                  </a:lnTo>
                  <a:lnTo>
                    <a:pt x="141" y="120"/>
                  </a:lnTo>
                  <a:lnTo>
                    <a:pt x="137" y="126"/>
                  </a:lnTo>
                  <a:lnTo>
                    <a:pt x="132" y="131"/>
                  </a:lnTo>
                  <a:lnTo>
                    <a:pt x="126" y="136"/>
                  </a:lnTo>
                  <a:lnTo>
                    <a:pt x="121" y="141"/>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5" y="141"/>
                  </a:lnTo>
                  <a:lnTo>
                    <a:pt x="29" y="136"/>
                  </a:lnTo>
                  <a:lnTo>
                    <a:pt x="23" y="131"/>
                  </a:lnTo>
                  <a:lnTo>
                    <a:pt x="18" y="126"/>
                  </a:lnTo>
                  <a:lnTo>
                    <a:pt x="14" y="120"/>
                  </a:lnTo>
                  <a:lnTo>
                    <a:pt x="10" y="113"/>
                  </a:lnTo>
                  <a:lnTo>
                    <a:pt x="6" y="106"/>
                  </a:lnTo>
                  <a:lnTo>
                    <a:pt x="4" y="99"/>
                  </a:lnTo>
                  <a:lnTo>
                    <a:pt x="2" y="93"/>
                  </a:lnTo>
                  <a:lnTo>
                    <a:pt x="0" y="85"/>
                  </a:lnTo>
                  <a:lnTo>
                    <a:pt x="0" y="77"/>
                  </a:lnTo>
                  <a:lnTo>
                    <a:pt x="0" y="77"/>
                  </a:lnTo>
                  <a:lnTo>
                    <a:pt x="0" y="69"/>
                  </a:lnTo>
                  <a:lnTo>
                    <a:pt x="2" y="62"/>
                  </a:lnTo>
                  <a:lnTo>
                    <a:pt x="4" y="54"/>
                  </a:lnTo>
                  <a:lnTo>
                    <a:pt x="6" y="47"/>
                  </a:lnTo>
                  <a:lnTo>
                    <a:pt x="10" y="40"/>
                  </a:lnTo>
                  <a:lnTo>
                    <a:pt x="14" y="34"/>
                  </a:lnTo>
                  <a:lnTo>
                    <a:pt x="18" y="27"/>
                  </a:lnTo>
                  <a:lnTo>
                    <a:pt x="23" y="23"/>
                  </a:lnTo>
                  <a:lnTo>
                    <a:pt x="29"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3"/>
                  </a:lnTo>
                  <a:lnTo>
                    <a:pt x="137" y="27"/>
                  </a:lnTo>
                  <a:lnTo>
                    <a:pt x="141" y="34"/>
                  </a:lnTo>
                  <a:lnTo>
                    <a:pt x="145"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7" name="Freeform 2380">
              <a:extLst>
                <a:ext uri="{FF2B5EF4-FFF2-40B4-BE49-F238E27FC236}">
                  <a16:creationId xmlns:a16="http://schemas.microsoft.com/office/drawing/2014/main" id="{DBA58C14-2BBD-4CA8-ACC7-2BF3860F9862}"/>
                </a:ext>
              </a:extLst>
            </p:cNvPr>
            <p:cNvSpPr>
              <a:spLocks/>
            </p:cNvSpPr>
            <p:nvPr/>
          </p:nvSpPr>
          <p:spPr bwMode="auto">
            <a:xfrm>
              <a:off x="3841751" y="4641851"/>
              <a:ext cx="49213" cy="47625"/>
            </a:xfrm>
            <a:custGeom>
              <a:avLst/>
              <a:gdLst>
                <a:gd name="T0" fmla="*/ 155 w 155"/>
                <a:gd name="T1" fmla="*/ 78 h 154"/>
                <a:gd name="T2" fmla="*/ 153 w 155"/>
                <a:gd name="T3" fmla="*/ 93 h 154"/>
                <a:gd name="T4" fmla="*/ 148 w 155"/>
                <a:gd name="T5" fmla="*/ 107 h 154"/>
                <a:gd name="T6" fmla="*/ 141 w 155"/>
                <a:gd name="T7" fmla="*/ 120 h 154"/>
                <a:gd name="T8" fmla="*/ 132 w 155"/>
                <a:gd name="T9" fmla="*/ 131 h 154"/>
                <a:gd name="T10" fmla="*/ 121 w 155"/>
                <a:gd name="T11" fmla="*/ 141 h 154"/>
                <a:gd name="T12" fmla="*/ 107 w 155"/>
                <a:gd name="T13" fmla="*/ 149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9 w 155"/>
                <a:gd name="T25" fmla="*/ 136 h 154"/>
                <a:gd name="T26" fmla="*/ 18 w 155"/>
                <a:gd name="T27" fmla="*/ 126 h 154"/>
                <a:gd name="T28" fmla="*/ 10 w 155"/>
                <a:gd name="T29" fmla="*/ 114 h 154"/>
                <a:gd name="T30" fmla="*/ 4 w 155"/>
                <a:gd name="T31" fmla="*/ 101 h 154"/>
                <a:gd name="T32" fmla="*/ 0 w 155"/>
                <a:gd name="T33" fmla="*/ 85 h 154"/>
                <a:gd name="T34" fmla="*/ 0 w 155"/>
                <a:gd name="T35" fmla="*/ 78 h 154"/>
                <a:gd name="T36" fmla="*/ 2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8 h 154"/>
                <a:gd name="T62" fmla="*/ 145 w 155"/>
                <a:gd name="T63" fmla="*/ 40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5"/>
                  </a:lnTo>
                  <a:lnTo>
                    <a:pt x="153" y="93"/>
                  </a:lnTo>
                  <a:lnTo>
                    <a:pt x="151" y="101"/>
                  </a:lnTo>
                  <a:lnTo>
                    <a:pt x="148" y="107"/>
                  </a:lnTo>
                  <a:lnTo>
                    <a:pt x="145" y="114"/>
                  </a:lnTo>
                  <a:lnTo>
                    <a:pt x="141" y="120"/>
                  </a:lnTo>
                  <a:lnTo>
                    <a:pt x="137" y="126"/>
                  </a:lnTo>
                  <a:lnTo>
                    <a:pt x="132" y="131"/>
                  </a:lnTo>
                  <a:lnTo>
                    <a:pt x="126" y="136"/>
                  </a:lnTo>
                  <a:lnTo>
                    <a:pt x="121" y="141"/>
                  </a:lnTo>
                  <a:lnTo>
                    <a:pt x="114" y="145"/>
                  </a:lnTo>
                  <a:lnTo>
                    <a:pt x="107" y="149"/>
                  </a:lnTo>
                  <a:lnTo>
                    <a:pt x="100" y="151"/>
                  </a:lnTo>
                  <a:lnTo>
                    <a:pt x="93" y="152"/>
                  </a:lnTo>
                  <a:lnTo>
                    <a:pt x="85" y="153"/>
                  </a:lnTo>
                  <a:lnTo>
                    <a:pt x="77" y="154"/>
                  </a:lnTo>
                  <a:lnTo>
                    <a:pt x="77" y="154"/>
                  </a:lnTo>
                  <a:lnTo>
                    <a:pt x="69" y="153"/>
                  </a:lnTo>
                  <a:lnTo>
                    <a:pt x="62" y="152"/>
                  </a:lnTo>
                  <a:lnTo>
                    <a:pt x="54" y="151"/>
                  </a:lnTo>
                  <a:lnTo>
                    <a:pt x="47" y="149"/>
                  </a:lnTo>
                  <a:lnTo>
                    <a:pt x="40" y="145"/>
                  </a:lnTo>
                  <a:lnTo>
                    <a:pt x="35" y="141"/>
                  </a:lnTo>
                  <a:lnTo>
                    <a:pt x="29" y="136"/>
                  </a:lnTo>
                  <a:lnTo>
                    <a:pt x="23" y="131"/>
                  </a:lnTo>
                  <a:lnTo>
                    <a:pt x="18" y="126"/>
                  </a:lnTo>
                  <a:lnTo>
                    <a:pt x="14" y="120"/>
                  </a:lnTo>
                  <a:lnTo>
                    <a:pt x="10" y="114"/>
                  </a:lnTo>
                  <a:lnTo>
                    <a:pt x="6" y="107"/>
                  </a:lnTo>
                  <a:lnTo>
                    <a:pt x="4" y="101"/>
                  </a:lnTo>
                  <a:lnTo>
                    <a:pt x="2" y="93"/>
                  </a:lnTo>
                  <a:lnTo>
                    <a:pt x="0" y="85"/>
                  </a:lnTo>
                  <a:lnTo>
                    <a:pt x="0" y="78"/>
                  </a:lnTo>
                  <a:lnTo>
                    <a:pt x="0" y="78"/>
                  </a:lnTo>
                  <a:lnTo>
                    <a:pt x="0" y="70"/>
                  </a:lnTo>
                  <a:lnTo>
                    <a:pt x="2" y="62"/>
                  </a:lnTo>
                  <a:lnTo>
                    <a:pt x="4" y="55"/>
                  </a:lnTo>
                  <a:lnTo>
                    <a:pt x="6" y="47"/>
                  </a:lnTo>
                  <a:lnTo>
                    <a:pt x="10" y="40"/>
                  </a:lnTo>
                  <a:lnTo>
                    <a:pt x="14" y="34"/>
                  </a:lnTo>
                  <a:lnTo>
                    <a:pt x="18" y="28"/>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8"/>
                  </a:lnTo>
                  <a:lnTo>
                    <a:pt x="141" y="34"/>
                  </a:lnTo>
                  <a:lnTo>
                    <a:pt x="145" y="40"/>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8" name="Freeform 2381">
              <a:extLst>
                <a:ext uri="{FF2B5EF4-FFF2-40B4-BE49-F238E27FC236}">
                  <a16:creationId xmlns:a16="http://schemas.microsoft.com/office/drawing/2014/main" id="{3BC7BEE7-30F6-47ED-B0DC-182A42973176}"/>
                </a:ext>
              </a:extLst>
            </p:cNvPr>
            <p:cNvSpPr>
              <a:spLocks/>
            </p:cNvSpPr>
            <p:nvPr/>
          </p:nvSpPr>
          <p:spPr bwMode="auto">
            <a:xfrm>
              <a:off x="3913188" y="4570413"/>
              <a:ext cx="47625" cy="49213"/>
            </a:xfrm>
            <a:custGeom>
              <a:avLst/>
              <a:gdLst>
                <a:gd name="T0" fmla="*/ 154 w 154"/>
                <a:gd name="T1" fmla="*/ 77 h 154"/>
                <a:gd name="T2" fmla="*/ 153 w 154"/>
                <a:gd name="T3" fmla="*/ 93 h 154"/>
                <a:gd name="T4" fmla="*/ 148 w 154"/>
                <a:gd name="T5" fmla="*/ 106 h 154"/>
                <a:gd name="T6" fmla="*/ 141 w 154"/>
                <a:gd name="T7" fmla="*/ 120 h 154"/>
                <a:gd name="T8" fmla="*/ 132 w 154"/>
                <a:gd name="T9" fmla="*/ 131 h 154"/>
                <a:gd name="T10" fmla="*/ 120 w 154"/>
                <a:gd name="T11" fmla="*/ 141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4 h 154"/>
                <a:gd name="T24" fmla="*/ 28 w 154"/>
                <a:gd name="T25" fmla="*/ 136 h 154"/>
                <a:gd name="T26" fmla="*/ 17 w 154"/>
                <a:gd name="T27" fmla="*/ 126 h 154"/>
                <a:gd name="T28" fmla="*/ 9 w 154"/>
                <a:gd name="T29" fmla="*/ 113 h 154"/>
                <a:gd name="T30" fmla="*/ 4 w 154"/>
                <a:gd name="T31" fmla="*/ 99 h 154"/>
                <a:gd name="T32" fmla="*/ 0 w 154"/>
                <a:gd name="T33" fmla="*/ 85 h 154"/>
                <a:gd name="T34" fmla="*/ 0 w 154"/>
                <a:gd name="T35" fmla="*/ 77 h 154"/>
                <a:gd name="T36" fmla="*/ 1 w 154"/>
                <a:gd name="T37" fmla="*/ 62 h 154"/>
                <a:gd name="T38" fmla="*/ 6 w 154"/>
                <a:gd name="T39" fmla="*/ 47 h 154"/>
                <a:gd name="T40" fmla="*/ 13 w 154"/>
                <a:gd name="T41" fmla="*/ 34 h 154"/>
                <a:gd name="T42" fmla="*/ 22 w 154"/>
                <a:gd name="T43" fmla="*/ 23 h 154"/>
                <a:gd name="T44" fmla="*/ 33 w 154"/>
                <a:gd name="T45" fmla="*/ 12 h 154"/>
                <a:gd name="T46" fmla="*/ 47 w 154"/>
                <a:gd name="T47" fmla="*/ 6 h 154"/>
                <a:gd name="T48" fmla="*/ 62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7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9"/>
                  </a:lnTo>
                  <a:lnTo>
                    <a:pt x="1" y="62"/>
                  </a:lnTo>
                  <a:lnTo>
                    <a:pt x="4" y="54"/>
                  </a:lnTo>
                  <a:lnTo>
                    <a:pt x="6" y="47"/>
                  </a:lnTo>
                  <a:lnTo>
                    <a:pt x="9" y="40"/>
                  </a:lnTo>
                  <a:lnTo>
                    <a:pt x="13" y="34"/>
                  </a:lnTo>
                  <a:lnTo>
                    <a:pt x="17" y="27"/>
                  </a:lnTo>
                  <a:lnTo>
                    <a:pt x="22" y="23"/>
                  </a:lnTo>
                  <a:lnTo>
                    <a:pt x="28" y="17"/>
                  </a:lnTo>
                  <a:lnTo>
                    <a:pt x="33"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3"/>
                  </a:lnTo>
                  <a:lnTo>
                    <a:pt x="136" y="27"/>
                  </a:lnTo>
                  <a:lnTo>
                    <a:pt x="141" y="34"/>
                  </a:lnTo>
                  <a:lnTo>
                    <a:pt x="144"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9" name="Freeform 2382">
              <a:extLst>
                <a:ext uri="{FF2B5EF4-FFF2-40B4-BE49-F238E27FC236}">
                  <a16:creationId xmlns:a16="http://schemas.microsoft.com/office/drawing/2014/main" id="{B49B8A46-FC89-4903-84D8-D2D1D594B94D}"/>
                </a:ext>
              </a:extLst>
            </p:cNvPr>
            <p:cNvSpPr>
              <a:spLocks/>
            </p:cNvSpPr>
            <p:nvPr/>
          </p:nvSpPr>
          <p:spPr bwMode="auto">
            <a:xfrm>
              <a:off x="3913188" y="4641851"/>
              <a:ext cx="47625" cy="47625"/>
            </a:xfrm>
            <a:custGeom>
              <a:avLst/>
              <a:gdLst>
                <a:gd name="T0" fmla="*/ 154 w 154"/>
                <a:gd name="T1" fmla="*/ 78 h 154"/>
                <a:gd name="T2" fmla="*/ 153 w 154"/>
                <a:gd name="T3" fmla="*/ 93 h 154"/>
                <a:gd name="T4" fmla="*/ 148 w 154"/>
                <a:gd name="T5" fmla="*/ 107 h 154"/>
                <a:gd name="T6" fmla="*/ 141 w 154"/>
                <a:gd name="T7" fmla="*/ 120 h 154"/>
                <a:gd name="T8" fmla="*/ 132 w 154"/>
                <a:gd name="T9" fmla="*/ 131 h 154"/>
                <a:gd name="T10" fmla="*/ 120 w 154"/>
                <a:gd name="T11" fmla="*/ 141 h 154"/>
                <a:gd name="T12" fmla="*/ 107 w 154"/>
                <a:gd name="T13" fmla="*/ 149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4 h 154"/>
                <a:gd name="T30" fmla="*/ 4 w 154"/>
                <a:gd name="T31" fmla="*/ 101 h 154"/>
                <a:gd name="T32" fmla="*/ 0 w 154"/>
                <a:gd name="T33" fmla="*/ 85 h 154"/>
                <a:gd name="T34" fmla="*/ 0 w 154"/>
                <a:gd name="T35" fmla="*/ 78 h 154"/>
                <a:gd name="T36" fmla="*/ 1 w 154"/>
                <a:gd name="T37" fmla="*/ 62 h 154"/>
                <a:gd name="T38" fmla="*/ 6 w 154"/>
                <a:gd name="T39" fmla="*/ 47 h 154"/>
                <a:gd name="T40" fmla="*/ 13 w 154"/>
                <a:gd name="T41" fmla="*/ 34 h 154"/>
                <a:gd name="T42" fmla="*/ 22 w 154"/>
                <a:gd name="T43" fmla="*/ 23 h 154"/>
                <a:gd name="T44" fmla="*/ 33 w 154"/>
                <a:gd name="T45" fmla="*/ 14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6 w 154"/>
                <a:gd name="T61" fmla="*/ 28 h 154"/>
                <a:gd name="T62" fmla="*/ 144 w 154"/>
                <a:gd name="T63" fmla="*/ 40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5"/>
                  </a:lnTo>
                  <a:lnTo>
                    <a:pt x="153" y="93"/>
                  </a:lnTo>
                  <a:lnTo>
                    <a:pt x="150" y="101"/>
                  </a:lnTo>
                  <a:lnTo>
                    <a:pt x="148" y="107"/>
                  </a:lnTo>
                  <a:lnTo>
                    <a:pt x="144" y="114"/>
                  </a:lnTo>
                  <a:lnTo>
                    <a:pt x="141" y="120"/>
                  </a:lnTo>
                  <a:lnTo>
                    <a:pt x="136" y="126"/>
                  </a:lnTo>
                  <a:lnTo>
                    <a:pt x="132" y="131"/>
                  </a:lnTo>
                  <a:lnTo>
                    <a:pt x="126" y="136"/>
                  </a:lnTo>
                  <a:lnTo>
                    <a:pt x="120" y="141"/>
                  </a:lnTo>
                  <a:lnTo>
                    <a:pt x="114" y="145"/>
                  </a:lnTo>
                  <a:lnTo>
                    <a:pt x="107" y="149"/>
                  </a:lnTo>
                  <a:lnTo>
                    <a:pt x="100" y="151"/>
                  </a:lnTo>
                  <a:lnTo>
                    <a:pt x="93" y="152"/>
                  </a:lnTo>
                  <a:lnTo>
                    <a:pt x="85" y="153"/>
                  </a:lnTo>
                  <a:lnTo>
                    <a:pt x="77" y="154"/>
                  </a:lnTo>
                  <a:lnTo>
                    <a:pt x="77" y="154"/>
                  </a:lnTo>
                  <a:lnTo>
                    <a:pt x="69" y="153"/>
                  </a:lnTo>
                  <a:lnTo>
                    <a:pt x="62" y="152"/>
                  </a:lnTo>
                  <a:lnTo>
                    <a:pt x="54" y="151"/>
                  </a:lnTo>
                  <a:lnTo>
                    <a:pt x="47" y="149"/>
                  </a:lnTo>
                  <a:lnTo>
                    <a:pt x="40" y="145"/>
                  </a:lnTo>
                  <a:lnTo>
                    <a:pt x="33" y="141"/>
                  </a:lnTo>
                  <a:lnTo>
                    <a:pt x="28" y="136"/>
                  </a:lnTo>
                  <a:lnTo>
                    <a:pt x="22" y="131"/>
                  </a:lnTo>
                  <a:lnTo>
                    <a:pt x="17" y="126"/>
                  </a:lnTo>
                  <a:lnTo>
                    <a:pt x="13" y="120"/>
                  </a:lnTo>
                  <a:lnTo>
                    <a:pt x="9" y="114"/>
                  </a:lnTo>
                  <a:lnTo>
                    <a:pt x="6" y="107"/>
                  </a:lnTo>
                  <a:lnTo>
                    <a:pt x="4" y="101"/>
                  </a:lnTo>
                  <a:lnTo>
                    <a:pt x="1" y="93"/>
                  </a:lnTo>
                  <a:lnTo>
                    <a:pt x="0" y="85"/>
                  </a:lnTo>
                  <a:lnTo>
                    <a:pt x="0" y="78"/>
                  </a:lnTo>
                  <a:lnTo>
                    <a:pt x="0" y="78"/>
                  </a:lnTo>
                  <a:lnTo>
                    <a:pt x="0" y="70"/>
                  </a:lnTo>
                  <a:lnTo>
                    <a:pt x="1" y="62"/>
                  </a:lnTo>
                  <a:lnTo>
                    <a:pt x="4" y="55"/>
                  </a:lnTo>
                  <a:lnTo>
                    <a:pt x="6" y="47"/>
                  </a:lnTo>
                  <a:lnTo>
                    <a:pt x="9" y="40"/>
                  </a:lnTo>
                  <a:lnTo>
                    <a:pt x="13" y="34"/>
                  </a:lnTo>
                  <a:lnTo>
                    <a:pt x="17" y="28"/>
                  </a:lnTo>
                  <a:lnTo>
                    <a:pt x="22" y="23"/>
                  </a:lnTo>
                  <a:lnTo>
                    <a:pt x="28" y="18"/>
                  </a:lnTo>
                  <a:lnTo>
                    <a:pt x="33"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8"/>
                  </a:lnTo>
                  <a:lnTo>
                    <a:pt x="141" y="34"/>
                  </a:lnTo>
                  <a:lnTo>
                    <a:pt x="144" y="40"/>
                  </a:lnTo>
                  <a:lnTo>
                    <a:pt x="148" y="47"/>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0" name="Freeform 2383">
              <a:extLst>
                <a:ext uri="{FF2B5EF4-FFF2-40B4-BE49-F238E27FC236}">
                  <a16:creationId xmlns:a16="http://schemas.microsoft.com/office/drawing/2014/main" id="{54FAEDD8-D397-4E89-90A3-72B3B1C0E950}"/>
                </a:ext>
              </a:extLst>
            </p:cNvPr>
            <p:cNvSpPr>
              <a:spLocks/>
            </p:cNvSpPr>
            <p:nvPr/>
          </p:nvSpPr>
          <p:spPr bwMode="auto">
            <a:xfrm>
              <a:off x="3983038" y="4570413"/>
              <a:ext cx="49213" cy="49213"/>
            </a:xfrm>
            <a:custGeom>
              <a:avLst/>
              <a:gdLst>
                <a:gd name="T0" fmla="*/ 155 w 155"/>
                <a:gd name="T1" fmla="*/ 77 h 154"/>
                <a:gd name="T2" fmla="*/ 153 w 155"/>
                <a:gd name="T3" fmla="*/ 93 h 154"/>
                <a:gd name="T4" fmla="*/ 149 w 155"/>
                <a:gd name="T5" fmla="*/ 106 h 154"/>
                <a:gd name="T6" fmla="*/ 141 w 155"/>
                <a:gd name="T7" fmla="*/ 120 h 154"/>
                <a:gd name="T8" fmla="*/ 132 w 155"/>
                <a:gd name="T9" fmla="*/ 131 h 154"/>
                <a:gd name="T10" fmla="*/ 120 w 155"/>
                <a:gd name="T11" fmla="*/ 141 h 154"/>
                <a:gd name="T12" fmla="*/ 108 w 155"/>
                <a:gd name="T13" fmla="*/ 147 h 154"/>
                <a:gd name="T14" fmla="*/ 93 w 155"/>
                <a:gd name="T15" fmla="*/ 152 h 154"/>
                <a:gd name="T16" fmla="*/ 77 w 155"/>
                <a:gd name="T17" fmla="*/ 154 h 154"/>
                <a:gd name="T18" fmla="*/ 70 w 155"/>
                <a:gd name="T19" fmla="*/ 153 h 154"/>
                <a:gd name="T20" fmla="*/ 54 w 155"/>
                <a:gd name="T21" fmla="*/ 151 h 154"/>
                <a:gd name="T22" fmla="*/ 40 w 155"/>
                <a:gd name="T23" fmla="*/ 144 h 154"/>
                <a:gd name="T24" fmla="*/ 29 w 155"/>
                <a:gd name="T25" fmla="*/ 136 h 154"/>
                <a:gd name="T26" fmla="*/ 19 w 155"/>
                <a:gd name="T27" fmla="*/ 126 h 154"/>
                <a:gd name="T28" fmla="*/ 9 w 155"/>
                <a:gd name="T29" fmla="*/ 113 h 154"/>
                <a:gd name="T30" fmla="*/ 4 w 155"/>
                <a:gd name="T31" fmla="*/ 99 h 154"/>
                <a:gd name="T32" fmla="*/ 1 w 155"/>
                <a:gd name="T33" fmla="*/ 85 h 154"/>
                <a:gd name="T34" fmla="*/ 0 w 155"/>
                <a:gd name="T35" fmla="*/ 77 h 154"/>
                <a:gd name="T36" fmla="*/ 3 w 155"/>
                <a:gd name="T37" fmla="*/ 62 h 154"/>
                <a:gd name="T38" fmla="*/ 6 w 155"/>
                <a:gd name="T39" fmla="*/ 47 h 154"/>
                <a:gd name="T40" fmla="*/ 14 w 155"/>
                <a:gd name="T41" fmla="*/ 34 h 154"/>
                <a:gd name="T42" fmla="*/ 23 w 155"/>
                <a:gd name="T43" fmla="*/ 23 h 154"/>
                <a:gd name="T44" fmla="*/ 35 w 155"/>
                <a:gd name="T45" fmla="*/ 12 h 154"/>
                <a:gd name="T46" fmla="*/ 47 w 155"/>
                <a:gd name="T47" fmla="*/ 6 h 154"/>
                <a:gd name="T48" fmla="*/ 62 w 155"/>
                <a:gd name="T49" fmla="*/ 1 h 154"/>
                <a:gd name="T50" fmla="*/ 77 w 155"/>
                <a:gd name="T51" fmla="*/ 0 h 154"/>
                <a:gd name="T52" fmla="*/ 85 w 155"/>
                <a:gd name="T53" fmla="*/ 0 h 154"/>
                <a:gd name="T54" fmla="*/ 101 w 155"/>
                <a:gd name="T55" fmla="*/ 3 h 154"/>
                <a:gd name="T56" fmla="*/ 115 w 155"/>
                <a:gd name="T57" fmla="*/ 9 h 154"/>
                <a:gd name="T58" fmla="*/ 126 w 155"/>
                <a:gd name="T59" fmla="*/ 17 h 154"/>
                <a:gd name="T60" fmla="*/ 136 w 155"/>
                <a:gd name="T61" fmla="*/ 27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99"/>
                  </a:lnTo>
                  <a:lnTo>
                    <a:pt x="149" y="106"/>
                  </a:lnTo>
                  <a:lnTo>
                    <a:pt x="146" y="113"/>
                  </a:lnTo>
                  <a:lnTo>
                    <a:pt x="141" y="120"/>
                  </a:lnTo>
                  <a:lnTo>
                    <a:pt x="136" y="126"/>
                  </a:lnTo>
                  <a:lnTo>
                    <a:pt x="132" y="131"/>
                  </a:lnTo>
                  <a:lnTo>
                    <a:pt x="126" y="136"/>
                  </a:lnTo>
                  <a:lnTo>
                    <a:pt x="120" y="141"/>
                  </a:lnTo>
                  <a:lnTo>
                    <a:pt x="115" y="144"/>
                  </a:lnTo>
                  <a:lnTo>
                    <a:pt x="108" y="147"/>
                  </a:lnTo>
                  <a:lnTo>
                    <a:pt x="101" y="151"/>
                  </a:lnTo>
                  <a:lnTo>
                    <a:pt x="93" y="152"/>
                  </a:lnTo>
                  <a:lnTo>
                    <a:pt x="85" y="153"/>
                  </a:lnTo>
                  <a:lnTo>
                    <a:pt x="77" y="154"/>
                  </a:lnTo>
                  <a:lnTo>
                    <a:pt x="77" y="154"/>
                  </a:lnTo>
                  <a:lnTo>
                    <a:pt x="70" y="153"/>
                  </a:lnTo>
                  <a:lnTo>
                    <a:pt x="62" y="152"/>
                  </a:lnTo>
                  <a:lnTo>
                    <a:pt x="54" y="151"/>
                  </a:lnTo>
                  <a:lnTo>
                    <a:pt x="47" y="147"/>
                  </a:lnTo>
                  <a:lnTo>
                    <a:pt x="40" y="144"/>
                  </a:lnTo>
                  <a:lnTo>
                    <a:pt x="35" y="141"/>
                  </a:lnTo>
                  <a:lnTo>
                    <a:pt x="29" y="136"/>
                  </a:lnTo>
                  <a:lnTo>
                    <a:pt x="23" y="131"/>
                  </a:lnTo>
                  <a:lnTo>
                    <a:pt x="19" y="126"/>
                  </a:lnTo>
                  <a:lnTo>
                    <a:pt x="14" y="120"/>
                  </a:lnTo>
                  <a:lnTo>
                    <a:pt x="9" y="113"/>
                  </a:lnTo>
                  <a:lnTo>
                    <a:pt x="6" y="106"/>
                  </a:lnTo>
                  <a:lnTo>
                    <a:pt x="4" y="99"/>
                  </a:lnTo>
                  <a:lnTo>
                    <a:pt x="3" y="93"/>
                  </a:lnTo>
                  <a:lnTo>
                    <a:pt x="1" y="85"/>
                  </a:lnTo>
                  <a:lnTo>
                    <a:pt x="0" y="77"/>
                  </a:lnTo>
                  <a:lnTo>
                    <a:pt x="0" y="77"/>
                  </a:lnTo>
                  <a:lnTo>
                    <a:pt x="1" y="69"/>
                  </a:lnTo>
                  <a:lnTo>
                    <a:pt x="3" y="62"/>
                  </a:lnTo>
                  <a:lnTo>
                    <a:pt x="4" y="54"/>
                  </a:lnTo>
                  <a:lnTo>
                    <a:pt x="6" y="47"/>
                  </a:lnTo>
                  <a:lnTo>
                    <a:pt x="9" y="40"/>
                  </a:lnTo>
                  <a:lnTo>
                    <a:pt x="14" y="34"/>
                  </a:lnTo>
                  <a:lnTo>
                    <a:pt x="19" y="27"/>
                  </a:lnTo>
                  <a:lnTo>
                    <a:pt x="23" y="23"/>
                  </a:lnTo>
                  <a:lnTo>
                    <a:pt x="29" y="17"/>
                  </a:lnTo>
                  <a:lnTo>
                    <a:pt x="35" y="12"/>
                  </a:lnTo>
                  <a:lnTo>
                    <a:pt x="40" y="9"/>
                  </a:lnTo>
                  <a:lnTo>
                    <a:pt x="47" y="6"/>
                  </a:lnTo>
                  <a:lnTo>
                    <a:pt x="54" y="3"/>
                  </a:lnTo>
                  <a:lnTo>
                    <a:pt x="62" y="1"/>
                  </a:lnTo>
                  <a:lnTo>
                    <a:pt x="70" y="0"/>
                  </a:lnTo>
                  <a:lnTo>
                    <a:pt x="77" y="0"/>
                  </a:lnTo>
                  <a:lnTo>
                    <a:pt x="77" y="0"/>
                  </a:lnTo>
                  <a:lnTo>
                    <a:pt x="85" y="0"/>
                  </a:lnTo>
                  <a:lnTo>
                    <a:pt x="93" y="1"/>
                  </a:lnTo>
                  <a:lnTo>
                    <a:pt x="101" y="3"/>
                  </a:lnTo>
                  <a:lnTo>
                    <a:pt x="108" y="6"/>
                  </a:lnTo>
                  <a:lnTo>
                    <a:pt x="115" y="9"/>
                  </a:lnTo>
                  <a:lnTo>
                    <a:pt x="120" y="12"/>
                  </a:lnTo>
                  <a:lnTo>
                    <a:pt x="126" y="17"/>
                  </a:lnTo>
                  <a:lnTo>
                    <a:pt x="132" y="23"/>
                  </a:lnTo>
                  <a:lnTo>
                    <a:pt x="136" y="27"/>
                  </a:lnTo>
                  <a:lnTo>
                    <a:pt x="141" y="34"/>
                  </a:lnTo>
                  <a:lnTo>
                    <a:pt x="146" y="40"/>
                  </a:lnTo>
                  <a:lnTo>
                    <a:pt x="149"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1" name="Freeform 2384">
              <a:extLst>
                <a:ext uri="{FF2B5EF4-FFF2-40B4-BE49-F238E27FC236}">
                  <a16:creationId xmlns:a16="http://schemas.microsoft.com/office/drawing/2014/main" id="{5D326564-00EF-42E8-9E83-312113F6091D}"/>
                </a:ext>
              </a:extLst>
            </p:cNvPr>
            <p:cNvSpPr>
              <a:spLocks/>
            </p:cNvSpPr>
            <p:nvPr/>
          </p:nvSpPr>
          <p:spPr bwMode="auto">
            <a:xfrm>
              <a:off x="3983038" y="4641851"/>
              <a:ext cx="49213" cy="47625"/>
            </a:xfrm>
            <a:custGeom>
              <a:avLst/>
              <a:gdLst>
                <a:gd name="T0" fmla="*/ 155 w 155"/>
                <a:gd name="T1" fmla="*/ 78 h 154"/>
                <a:gd name="T2" fmla="*/ 153 w 155"/>
                <a:gd name="T3" fmla="*/ 93 h 154"/>
                <a:gd name="T4" fmla="*/ 149 w 155"/>
                <a:gd name="T5" fmla="*/ 107 h 154"/>
                <a:gd name="T6" fmla="*/ 141 w 155"/>
                <a:gd name="T7" fmla="*/ 120 h 154"/>
                <a:gd name="T8" fmla="*/ 132 w 155"/>
                <a:gd name="T9" fmla="*/ 131 h 154"/>
                <a:gd name="T10" fmla="*/ 120 w 155"/>
                <a:gd name="T11" fmla="*/ 141 h 154"/>
                <a:gd name="T12" fmla="*/ 108 w 155"/>
                <a:gd name="T13" fmla="*/ 149 h 154"/>
                <a:gd name="T14" fmla="*/ 93 w 155"/>
                <a:gd name="T15" fmla="*/ 152 h 154"/>
                <a:gd name="T16" fmla="*/ 77 w 155"/>
                <a:gd name="T17" fmla="*/ 154 h 154"/>
                <a:gd name="T18" fmla="*/ 70 w 155"/>
                <a:gd name="T19" fmla="*/ 153 h 154"/>
                <a:gd name="T20" fmla="*/ 54 w 155"/>
                <a:gd name="T21" fmla="*/ 151 h 154"/>
                <a:gd name="T22" fmla="*/ 40 w 155"/>
                <a:gd name="T23" fmla="*/ 145 h 154"/>
                <a:gd name="T24" fmla="*/ 29 w 155"/>
                <a:gd name="T25" fmla="*/ 136 h 154"/>
                <a:gd name="T26" fmla="*/ 19 w 155"/>
                <a:gd name="T27" fmla="*/ 126 h 154"/>
                <a:gd name="T28" fmla="*/ 9 w 155"/>
                <a:gd name="T29" fmla="*/ 114 h 154"/>
                <a:gd name="T30" fmla="*/ 4 w 155"/>
                <a:gd name="T31" fmla="*/ 101 h 154"/>
                <a:gd name="T32" fmla="*/ 1 w 155"/>
                <a:gd name="T33" fmla="*/ 85 h 154"/>
                <a:gd name="T34" fmla="*/ 0 w 155"/>
                <a:gd name="T35" fmla="*/ 78 h 154"/>
                <a:gd name="T36" fmla="*/ 3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1 w 155"/>
                <a:gd name="T55" fmla="*/ 3 h 154"/>
                <a:gd name="T56" fmla="*/ 115 w 155"/>
                <a:gd name="T57" fmla="*/ 9 h 154"/>
                <a:gd name="T58" fmla="*/ 126 w 155"/>
                <a:gd name="T59" fmla="*/ 18 h 154"/>
                <a:gd name="T60" fmla="*/ 136 w 155"/>
                <a:gd name="T61" fmla="*/ 28 h 154"/>
                <a:gd name="T62" fmla="*/ 146 w 155"/>
                <a:gd name="T63" fmla="*/ 40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5"/>
                  </a:lnTo>
                  <a:lnTo>
                    <a:pt x="153" y="93"/>
                  </a:lnTo>
                  <a:lnTo>
                    <a:pt x="151" y="101"/>
                  </a:lnTo>
                  <a:lnTo>
                    <a:pt x="149" y="107"/>
                  </a:lnTo>
                  <a:lnTo>
                    <a:pt x="146" y="114"/>
                  </a:lnTo>
                  <a:lnTo>
                    <a:pt x="141" y="120"/>
                  </a:lnTo>
                  <a:lnTo>
                    <a:pt x="136" y="126"/>
                  </a:lnTo>
                  <a:lnTo>
                    <a:pt x="132" y="131"/>
                  </a:lnTo>
                  <a:lnTo>
                    <a:pt x="126" y="136"/>
                  </a:lnTo>
                  <a:lnTo>
                    <a:pt x="120" y="141"/>
                  </a:lnTo>
                  <a:lnTo>
                    <a:pt x="115" y="145"/>
                  </a:lnTo>
                  <a:lnTo>
                    <a:pt x="108" y="149"/>
                  </a:lnTo>
                  <a:lnTo>
                    <a:pt x="101" y="151"/>
                  </a:lnTo>
                  <a:lnTo>
                    <a:pt x="93" y="152"/>
                  </a:lnTo>
                  <a:lnTo>
                    <a:pt x="85" y="153"/>
                  </a:lnTo>
                  <a:lnTo>
                    <a:pt x="77" y="154"/>
                  </a:lnTo>
                  <a:lnTo>
                    <a:pt x="77" y="154"/>
                  </a:lnTo>
                  <a:lnTo>
                    <a:pt x="70" y="153"/>
                  </a:lnTo>
                  <a:lnTo>
                    <a:pt x="62" y="152"/>
                  </a:lnTo>
                  <a:lnTo>
                    <a:pt x="54" y="151"/>
                  </a:lnTo>
                  <a:lnTo>
                    <a:pt x="47" y="149"/>
                  </a:lnTo>
                  <a:lnTo>
                    <a:pt x="40" y="145"/>
                  </a:lnTo>
                  <a:lnTo>
                    <a:pt x="35" y="141"/>
                  </a:lnTo>
                  <a:lnTo>
                    <a:pt x="29" y="136"/>
                  </a:lnTo>
                  <a:lnTo>
                    <a:pt x="23" y="131"/>
                  </a:lnTo>
                  <a:lnTo>
                    <a:pt x="19" y="126"/>
                  </a:lnTo>
                  <a:lnTo>
                    <a:pt x="14" y="120"/>
                  </a:lnTo>
                  <a:lnTo>
                    <a:pt x="9" y="114"/>
                  </a:lnTo>
                  <a:lnTo>
                    <a:pt x="6" y="107"/>
                  </a:lnTo>
                  <a:lnTo>
                    <a:pt x="4" y="101"/>
                  </a:lnTo>
                  <a:lnTo>
                    <a:pt x="3" y="93"/>
                  </a:lnTo>
                  <a:lnTo>
                    <a:pt x="1" y="85"/>
                  </a:lnTo>
                  <a:lnTo>
                    <a:pt x="0" y="78"/>
                  </a:lnTo>
                  <a:lnTo>
                    <a:pt x="0" y="78"/>
                  </a:lnTo>
                  <a:lnTo>
                    <a:pt x="1" y="70"/>
                  </a:lnTo>
                  <a:lnTo>
                    <a:pt x="3" y="62"/>
                  </a:lnTo>
                  <a:lnTo>
                    <a:pt x="4" y="55"/>
                  </a:lnTo>
                  <a:lnTo>
                    <a:pt x="6" y="47"/>
                  </a:lnTo>
                  <a:lnTo>
                    <a:pt x="9" y="40"/>
                  </a:lnTo>
                  <a:lnTo>
                    <a:pt x="14" y="34"/>
                  </a:lnTo>
                  <a:lnTo>
                    <a:pt x="19" y="28"/>
                  </a:lnTo>
                  <a:lnTo>
                    <a:pt x="23" y="23"/>
                  </a:lnTo>
                  <a:lnTo>
                    <a:pt x="29" y="18"/>
                  </a:lnTo>
                  <a:lnTo>
                    <a:pt x="35" y="14"/>
                  </a:lnTo>
                  <a:lnTo>
                    <a:pt x="40" y="9"/>
                  </a:lnTo>
                  <a:lnTo>
                    <a:pt x="47" y="7"/>
                  </a:lnTo>
                  <a:lnTo>
                    <a:pt x="54" y="3"/>
                  </a:lnTo>
                  <a:lnTo>
                    <a:pt x="62" y="2"/>
                  </a:lnTo>
                  <a:lnTo>
                    <a:pt x="70" y="1"/>
                  </a:lnTo>
                  <a:lnTo>
                    <a:pt x="77" y="0"/>
                  </a:lnTo>
                  <a:lnTo>
                    <a:pt x="77" y="0"/>
                  </a:lnTo>
                  <a:lnTo>
                    <a:pt x="85" y="1"/>
                  </a:lnTo>
                  <a:lnTo>
                    <a:pt x="93" y="2"/>
                  </a:lnTo>
                  <a:lnTo>
                    <a:pt x="101" y="3"/>
                  </a:lnTo>
                  <a:lnTo>
                    <a:pt x="108" y="7"/>
                  </a:lnTo>
                  <a:lnTo>
                    <a:pt x="115" y="9"/>
                  </a:lnTo>
                  <a:lnTo>
                    <a:pt x="120" y="14"/>
                  </a:lnTo>
                  <a:lnTo>
                    <a:pt x="126" y="18"/>
                  </a:lnTo>
                  <a:lnTo>
                    <a:pt x="132" y="23"/>
                  </a:lnTo>
                  <a:lnTo>
                    <a:pt x="136" y="28"/>
                  </a:lnTo>
                  <a:lnTo>
                    <a:pt x="141" y="34"/>
                  </a:lnTo>
                  <a:lnTo>
                    <a:pt x="146" y="40"/>
                  </a:lnTo>
                  <a:lnTo>
                    <a:pt x="149"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2" name="Freeform 2385">
              <a:extLst>
                <a:ext uri="{FF2B5EF4-FFF2-40B4-BE49-F238E27FC236}">
                  <a16:creationId xmlns:a16="http://schemas.microsoft.com/office/drawing/2014/main" id="{40C0F730-69D5-4ACE-8979-BB91B882F333}"/>
                </a:ext>
              </a:extLst>
            </p:cNvPr>
            <p:cNvSpPr>
              <a:spLocks/>
            </p:cNvSpPr>
            <p:nvPr/>
          </p:nvSpPr>
          <p:spPr bwMode="auto">
            <a:xfrm>
              <a:off x="3773488" y="4711701"/>
              <a:ext cx="49213" cy="49213"/>
            </a:xfrm>
            <a:custGeom>
              <a:avLst/>
              <a:gdLst>
                <a:gd name="T0" fmla="*/ 154 w 154"/>
                <a:gd name="T1" fmla="*/ 77 h 153"/>
                <a:gd name="T2" fmla="*/ 152 w 154"/>
                <a:gd name="T3" fmla="*/ 93 h 153"/>
                <a:gd name="T4" fmla="*/ 147 w 154"/>
                <a:gd name="T5" fmla="*/ 106 h 153"/>
                <a:gd name="T6" fmla="*/ 141 w 154"/>
                <a:gd name="T7" fmla="*/ 120 h 153"/>
                <a:gd name="T8" fmla="*/ 131 w 154"/>
                <a:gd name="T9" fmla="*/ 132 h 153"/>
                <a:gd name="T10" fmla="*/ 120 w 154"/>
                <a:gd name="T11" fmla="*/ 141 h 153"/>
                <a:gd name="T12" fmla="*/ 106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1 h 153"/>
                <a:gd name="T38" fmla="*/ 6 w 154"/>
                <a:gd name="T39" fmla="*/ 47 h 153"/>
                <a:gd name="T40" fmla="*/ 12 w 154"/>
                <a:gd name="T41" fmla="*/ 33 h 153"/>
                <a:gd name="T42" fmla="*/ 23 w 154"/>
                <a:gd name="T43" fmla="*/ 22 h 153"/>
                <a:gd name="T44" fmla="*/ 34 w 154"/>
                <a:gd name="T45" fmla="*/ 13 h 153"/>
                <a:gd name="T46" fmla="*/ 47 w 154"/>
                <a:gd name="T47" fmla="*/ 6 h 153"/>
                <a:gd name="T48" fmla="*/ 62 w 154"/>
                <a:gd name="T49" fmla="*/ 1 h 153"/>
                <a:gd name="T50" fmla="*/ 77 w 154"/>
                <a:gd name="T51" fmla="*/ 0 h 153"/>
                <a:gd name="T52" fmla="*/ 85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2"/>
                  </a:lnTo>
                  <a:lnTo>
                    <a:pt x="17" y="126"/>
                  </a:lnTo>
                  <a:lnTo>
                    <a:pt x="12" y="120"/>
                  </a:lnTo>
                  <a:lnTo>
                    <a:pt x="9" y="113"/>
                  </a:lnTo>
                  <a:lnTo>
                    <a:pt x="6" y="106"/>
                  </a:lnTo>
                  <a:lnTo>
                    <a:pt x="3" y="100"/>
                  </a:lnTo>
                  <a:lnTo>
                    <a:pt x="1" y="93"/>
                  </a:lnTo>
                  <a:lnTo>
                    <a:pt x="0" y="85"/>
                  </a:lnTo>
                  <a:lnTo>
                    <a:pt x="0" y="77"/>
                  </a:lnTo>
                  <a:lnTo>
                    <a:pt x="0" y="77"/>
                  </a:lnTo>
                  <a:lnTo>
                    <a:pt x="0" y="69"/>
                  </a:lnTo>
                  <a:lnTo>
                    <a:pt x="1" y="61"/>
                  </a:lnTo>
                  <a:lnTo>
                    <a:pt x="3" y="54"/>
                  </a:lnTo>
                  <a:lnTo>
                    <a:pt x="6" y="47"/>
                  </a:lnTo>
                  <a:lnTo>
                    <a:pt x="9" y="40"/>
                  </a:lnTo>
                  <a:lnTo>
                    <a:pt x="12" y="33"/>
                  </a:lnTo>
                  <a:lnTo>
                    <a:pt x="17" y="27"/>
                  </a:lnTo>
                  <a:lnTo>
                    <a:pt x="23" y="22"/>
                  </a:lnTo>
                  <a:lnTo>
                    <a:pt x="27" y="17"/>
                  </a:lnTo>
                  <a:lnTo>
                    <a:pt x="34" y="13"/>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3" name="Freeform 2386">
              <a:extLst>
                <a:ext uri="{FF2B5EF4-FFF2-40B4-BE49-F238E27FC236}">
                  <a16:creationId xmlns:a16="http://schemas.microsoft.com/office/drawing/2014/main" id="{1C27F54D-8537-4FB6-801A-58EAC18C6375}"/>
                </a:ext>
              </a:extLst>
            </p:cNvPr>
            <p:cNvSpPr>
              <a:spLocks/>
            </p:cNvSpPr>
            <p:nvPr/>
          </p:nvSpPr>
          <p:spPr bwMode="auto">
            <a:xfrm>
              <a:off x="3773488" y="4783138"/>
              <a:ext cx="49213" cy="47625"/>
            </a:xfrm>
            <a:custGeom>
              <a:avLst/>
              <a:gdLst>
                <a:gd name="T0" fmla="*/ 154 w 154"/>
                <a:gd name="T1" fmla="*/ 77 h 154"/>
                <a:gd name="T2" fmla="*/ 152 w 154"/>
                <a:gd name="T3" fmla="*/ 93 h 154"/>
                <a:gd name="T4" fmla="*/ 147 w 154"/>
                <a:gd name="T5" fmla="*/ 108 h 154"/>
                <a:gd name="T6" fmla="*/ 141 w 154"/>
                <a:gd name="T7" fmla="*/ 120 h 154"/>
                <a:gd name="T8" fmla="*/ 131 w 154"/>
                <a:gd name="T9" fmla="*/ 132 h 154"/>
                <a:gd name="T10" fmla="*/ 120 w 154"/>
                <a:gd name="T11" fmla="*/ 141 h 154"/>
                <a:gd name="T12" fmla="*/ 106 w 154"/>
                <a:gd name="T13" fmla="*/ 148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7 w 154"/>
                <a:gd name="T25" fmla="*/ 136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6 w 154"/>
                <a:gd name="T39" fmla="*/ 47 h 154"/>
                <a:gd name="T40" fmla="*/ 12 w 154"/>
                <a:gd name="T41" fmla="*/ 34 h 154"/>
                <a:gd name="T42" fmla="*/ 23 w 154"/>
                <a:gd name="T43" fmla="*/ 23 h 154"/>
                <a:gd name="T44" fmla="*/ 34 w 154"/>
                <a:gd name="T45" fmla="*/ 14 h 154"/>
                <a:gd name="T46" fmla="*/ 47 w 154"/>
                <a:gd name="T47" fmla="*/ 7 h 154"/>
                <a:gd name="T48" fmla="*/ 62 w 154"/>
                <a:gd name="T49" fmla="*/ 2 h 154"/>
                <a:gd name="T50" fmla="*/ 77 w 154"/>
                <a:gd name="T51" fmla="*/ 0 h 154"/>
                <a:gd name="T52" fmla="*/ 85 w 154"/>
                <a:gd name="T53" fmla="*/ 1 h 154"/>
                <a:gd name="T54" fmla="*/ 99 w 154"/>
                <a:gd name="T55" fmla="*/ 3 h 154"/>
                <a:gd name="T56" fmla="*/ 113 w 154"/>
                <a:gd name="T57" fmla="*/ 9 h 154"/>
                <a:gd name="T58" fmla="*/ 126 w 154"/>
                <a:gd name="T59" fmla="*/ 18 h 154"/>
                <a:gd name="T60" fmla="*/ 136 w 154"/>
                <a:gd name="T61" fmla="*/ 29 h 154"/>
                <a:gd name="T62" fmla="*/ 144 w 154"/>
                <a:gd name="T63" fmla="*/ 40 h 154"/>
                <a:gd name="T64" fmla="*/ 150 w 154"/>
                <a:gd name="T65" fmla="*/ 54 h 154"/>
                <a:gd name="T66" fmla="*/ 153 w 154"/>
                <a:gd name="T67" fmla="*/ 70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0" y="100"/>
                  </a:lnTo>
                  <a:lnTo>
                    <a:pt x="147" y="108"/>
                  </a:lnTo>
                  <a:lnTo>
                    <a:pt x="144" y="114"/>
                  </a:lnTo>
                  <a:lnTo>
                    <a:pt x="141" y="120"/>
                  </a:lnTo>
                  <a:lnTo>
                    <a:pt x="136" y="126"/>
                  </a:lnTo>
                  <a:lnTo>
                    <a:pt x="131" y="132"/>
                  </a:lnTo>
                  <a:lnTo>
                    <a:pt x="126" y="136"/>
                  </a:lnTo>
                  <a:lnTo>
                    <a:pt x="120" y="141"/>
                  </a:lnTo>
                  <a:lnTo>
                    <a:pt x="113" y="145"/>
                  </a:lnTo>
                  <a:lnTo>
                    <a:pt x="106" y="148"/>
                  </a:lnTo>
                  <a:lnTo>
                    <a:pt x="99" y="151"/>
                  </a:lnTo>
                  <a:lnTo>
                    <a:pt x="93" y="152"/>
                  </a:lnTo>
                  <a:lnTo>
                    <a:pt x="85" y="153"/>
                  </a:lnTo>
                  <a:lnTo>
                    <a:pt x="77" y="154"/>
                  </a:lnTo>
                  <a:lnTo>
                    <a:pt x="77" y="154"/>
                  </a:lnTo>
                  <a:lnTo>
                    <a:pt x="69" y="153"/>
                  </a:lnTo>
                  <a:lnTo>
                    <a:pt x="62" y="152"/>
                  </a:lnTo>
                  <a:lnTo>
                    <a:pt x="54" y="151"/>
                  </a:lnTo>
                  <a:lnTo>
                    <a:pt x="47" y="148"/>
                  </a:lnTo>
                  <a:lnTo>
                    <a:pt x="40" y="145"/>
                  </a:lnTo>
                  <a:lnTo>
                    <a:pt x="34" y="141"/>
                  </a:lnTo>
                  <a:lnTo>
                    <a:pt x="27" y="136"/>
                  </a:lnTo>
                  <a:lnTo>
                    <a:pt x="23" y="132"/>
                  </a:lnTo>
                  <a:lnTo>
                    <a:pt x="17" y="126"/>
                  </a:lnTo>
                  <a:lnTo>
                    <a:pt x="12" y="120"/>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2" y="34"/>
                  </a:lnTo>
                  <a:lnTo>
                    <a:pt x="17" y="29"/>
                  </a:lnTo>
                  <a:lnTo>
                    <a:pt x="23" y="23"/>
                  </a:lnTo>
                  <a:lnTo>
                    <a:pt x="27" y="18"/>
                  </a:lnTo>
                  <a:lnTo>
                    <a:pt x="34" y="14"/>
                  </a:lnTo>
                  <a:lnTo>
                    <a:pt x="40" y="9"/>
                  </a:lnTo>
                  <a:lnTo>
                    <a:pt x="47" y="7"/>
                  </a:lnTo>
                  <a:lnTo>
                    <a:pt x="54" y="3"/>
                  </a:lnTo>
                  <a:lnTo>
                    <a:pt x="62" y="2"/>
                  </a:lnTo>
                  <a:lnTo>
                    <a:pt x="69" y="1"/>
                  </a:lnTo>
                  <a:lnTo>
                    <a:pt x="77" y="0"/>
                  </a:lnTo>
                  <a:lnTo>
                    <a:pt x="77" y="0"/>
                  </a:lnTo>
                  <a:lnTo>
                    <a:pt x="85" y="1"/>
                  </a:lnTo>
                  <a:lnTo>
                    <a:pt x="93" y="2"/>
                  </a:lnTo>
                  <a:lnTo>
                    <a:pt x="99" y="3"/>
                  </a:lnTo>
                  <a:lnTo>
                    <a:pt x="106" y="7"/>
                  </a:lnTo>
                  <a:lnTo>
                    <a:pt x="113" y="9"/>
                  </a:lnTo>
                  <a:lnTo>
                    <a:pt x="120" y="14"/>
                  </a:lnTo>
                  <a:lnTo>
                    <a:pt x="126" y="18"/>
                  </a:lnTo>
                  <a:lnTo>
                    <a:pt x="131" y="23"/>
                  </a:lnTo>
                  <a:lnTo>
                    <a:pt x="136" y="29"/>
                  </a:lnTo>
                  <a:lnTo>
                    <a:pt x="141" y="34"/>
                  </a:lnTo>
                  <a:lnTo>
                    <a:pt x="144" y="40"/>
                  </a:lnTo>
                  <a:lnTo>
                    <a:pt x="147" y="47"/>
                  </a:lnTo>
                  <a:lnTo>
                    <a:pt x="150"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4" name="Freeform 2387">
              <a:extLst>
                <a:ext uri="{FF2B5EF4-FFF2-40B4-BE49-F238E27FC236}">
                  <a16:creationId xmlns:a16="http://schemas.microsoft.com/office/drawing/2014/main" id="{6FB089E6-A930-4D5B-92DB-6973E1F7906B}"/>
                </a:ext>
              </a:extLst>
            </p:cNvPr>
            <p:cNvSpPr>
              <a:spLocks/>
            </p:cNvSpPr>
            <p:nvPr/>
          </p:nvSpPr>
          <p:spPr bwMode="auto">
            <a:xfrm>
              <a:off x="3841751" y="4711701"/>
              <a:ext cx="49213" cy="49213"/>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2 h 153"/>
                <a:gd name="T10" fmla="*/ 121 w 155"/>
                <a:gd name="T11" fmla="*/ 141 h 153"/>
                <a:gd name="T12" fmla="*/ 107 w 155"/>
                <a:gd name="T13" fmla="*/ 148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8 w 155"/>
                <a:gd name="T27" fmla="*/ 126 h 153"/>
                <a:gd name="T28" fmla="*/ 10 w 155"/>
                <a:gd name="T29" fmla="*/ 113 h 153"/>
                <a:gd name="T30" fmla="*/ 4 w 155"/>
                <a:gd name="T31" fmla="*/ 100 h 153"/>
                <a:gd name="T32" fmla="*/ 0 w 155"/>
                <a:gd name="T33" fmla="*/ 85 h 153"/>
                <a:gd name="T34" fmla="*/ 0 w 155"/>
                <a:gd name="T35" fmla="*/ 77 h 153"/>
                <a:gd name="T36" fmla="*/ 2 w 155"/>
                <a:gd name="T37" fmla="*/ 61 h 153"/>
                <a:gd name="T38" fmla="*/ 6 w 155"/>
                <a:gd name="T39" fmla="*/ 47 h 153"/>
                <a:gd name="T40" fmla="*/ 14 w 155"/>
                <a:gd name="T41" fmla="*/ 33 h 153"/>
                <a:gd name="T42" fmla="*/ 23 w 155"/>
                <a:gd name="T43" fmla="*/ 22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1" y="100"/>
                  </a:lnTo>
                  <a:lnTo>
                    <a:pt x="148" y="106"/>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8" y="126"/>
                  </a:lnTo>
                  <a:lnTo>
                    <a:pt x="14" y="120"/>
                  </a:lnTo>
                  <a:lnTo>
                    <a:pt x="10" y="113"/>
                  </a:lnTo>
                  <a:lnTo>
                    <a:pt x="6" y="106"/>
                  </a:lnTo>
                  <a:lnTo>
                    <a:pt x="4" y="100"/>
                  </a:lnTo>
                  <a:lnTo>
                    <a:pt x="2" y="93"/>
                  </a:lnTo>
                  <a:lnTo>
                    <a:pt x="0" y="85"/>
                  </a:lnTo>
                  <a:lnTo>
                    <a:pt x="0" y="77"/>
                  </a:lnTo>
                  <a:lnTo>
                    <a:pt x="0" y="77"/>
                  </a:lnTo>
                  <a:lnTo>
                    <a:pt x="0" y="69"/>
                  </a:lnTo>
                  <a:lnTo>
                    <a:pt x="2" y="61"/>
                  </a:lnTo>
                  <a:lnTo>
                    <a:pt x="4" y="54"/>
                  </a:lnTo>
                  <a:lnTo>
                    <a:pt x="6" y="47"/>
                  </a:lnTo>
                  <a:lnTo>
                    <a:pt x="10" y="40"/>
                  </a:lnTo>
                  <a:lnTo>
                    <a:pt x="14" y="33"/>
                  </a:lnTo>
                  <a:lnTo>
                    <a:pt x="18" y="27"/>
                  </a:lnTo>
                  <a:lnTo>
                    <a:pt x="23" y="22"/>
                  </a:lnTo>
                  <a:lnTo>
                    <a:pt x="29" y="17"/>
                  </a:lnTo>
                  <a:lnTo>
                    <a:pt x="35"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3"/>
                  </a:lnTo>
                  <a:lnTo>
                    <a:pt x="126" y="17"/>
                  </a:lnTo>
                  <a:lnTo>
                    <a:pt x="132" y="22"/>
                  </a:lnTo>
                  <a:lnTo>
                    <a:pt x="137" y="27"/>
                  </a:lnTo>
                  <a:lnTo>
                    <a:pt x="141" y="33"/>
                  </a:lnTo>
                  <a:lnTo>
                    <a:pt x="145"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5" name="Freeform 2388">
              <a:extLst>
                <a:ext uri="{FF2B5EF4-FFF2-40B4-BE49-F238E27FC236}">
                  <a16:creationId xmlns:a16="http://schemas.microsoft.com/office/drawing/2014/main" id="{8CE27BF3-3344-4382-BF9C-C556FB60501B}"/>
                </a:ext>
              </a:extLst>
            </p:cNvPr>
            <p:cNvSpPr>
              <a:spLocks/>
            </p:cNvSpPr>
            <p:nvPr/>
          </p:nvSpPr>
          <p:spPr bwMode="auto">
            <a:xfrm>
              <a:off x="3841751" y="4783138"/>
              <a:ext cx="49213" cy="47625"/>
            </a:xfrm>
            <a:custGeom>
              <a:avLst/>
              <a:gdLst>
                <a:gd name="T0" fmla="*/ 155 w 155"/>
                <a:gd name="T1" fmla="*/ 77 h 154"/>
                <a:gd name="T2" fmla="*/ 153 w 155"/>
                <a:gd name="T3" fmla="*/ 93 h 154"/>
                <a:gd name="T4" fmla="*/ 148 w 155"/>
                <a:gd name="T5" fmla="*/ 108 h 154"/>
                <a:gd name="T6" fmla="*/ 141 w 155"/>
                <a:gd name="T7" fmla="*/ 120 h 154"/>
                <a:gd name="T8" fmla="*/ 132 w 155"/>
                <a:gd name="T9" fmla="*/ 132 h 154"/>
                <a:gd name="T10" fmla="*/ 121 w 155"/>
                <a:gd name="T11" fmla="*/ 141 h 154"/>
                <a:gd name="T12" fmla="*/ 107 w 155"/>
                <a:gd name="T13" fmla="*/ 148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9 w 155"/>
                <a:gd name="T25" fmla="*/ 136 h 154"/>
                <a:gd name="T26" fmla="*/ 18 w 155"/>
                <a:gd name="T27" fmla="*/ 126 h 154"/>
                <a:gd name="T28" fmla="*/ 10 w 155"/>
                <a:gd name="T29" fmla="*/ 114 h 154"/>
                <a:gd name="T30" fmla="*/ 4 w 155"/>
                <a:gd name="T31" fmla="*/ 100 h 154"/>
                <a:gd name="T32" fmla="*/ 0 w 155"/>
                <a:gd name="T33" fmla="*/ 85 h 154"/>
                <a:gd name="T34" fmla="*/ 0 w 155"/>
                <a:gd name="T35" fmla="*/ 77 h 154"/>
                <a:gd name="T36" fmla="*/ 2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9 h 154"/>
                <a:gd name="T62" fmla="*/ 145 w 155"/>
                <a:gd name="T63" fmla="*/ 40 h 154"/>
                <a:gd name="T64" fmla="*/ 151 w 155"/>
                <a:gd name="T65" fmla="*/ 54 h 154"/>
                <a:gd name="T66" fmla="*/ 154 w 155"/>
                <a:gd name="T67" fmla="*/ 70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8" y="108"/>
                  </a:lnTo>
                  <a:lnTo>
                    <a:pt x="145" y="114"/>
                  </a:lnTo>
                  <a:lnTo>
                    <a:pt x="141" y="120"/>
                  </a:lnTo>
                  <a:lnTo>
                    <a:pt x="137" y="126"/>
                  </a:lnTo>
                  <a:lnTo>
                    <a:pt x="132" y="132"/>
                  </a:lnTo>
                  <a:lnTo>
                    <a:pt x="126" y="136"/>
                  </a:lnTo>
                  <a:lnTo>
                    <a:pt x="121" y="141"/>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1"/>
                  </a:lnTo>
                  <a:lnTo>
                    <a:pt x="29" y="136"/>
                  </a:lnTo>
                  <a:lnTo>
                    <a:pt x="23" y="132"/>
                  </a:lnTo>
                  <a:lnTo>
                    <a:pt x="18" y="126"/>
                  </a:lnTo>
                  <a:lnTo>
                    <a:pt x="14" y="120"/>
                  </a:lnTo>
                  <a:lnTo>
                    <a:pt x="10" y="114"/>
                  </a:lnTo>
                  <a:lnTo>
                    <a:pt x="6" y="108"/>
                  </a:lnTo>
                  <a:lnTo>
                    <a:pt x="4" y="100"/>
                  </a:lnTo>
                  <a:lnTo>
                    <a:pt x="2" y="93"/>
                  </a:lnTo>
                  <a:lnTo>
                    <a:pt x="0" y="85"/>
                  </a:lnTo>
                  <a:lnTo>
                    <a:pt x="0" y="77"/>
                  </a:lnTo>
                  <a:lnTo>
                    <a:pt x="0" y="77"/>
                  </a:lnTo>
                  <a:lnTo>
                    <a:pt x="0" y="70"/>
                  </a:lnTo>
                  <a:lnTo>
                    <a:pt x="2" y="62"/>
                  </a:lnTo>
                  <a:lnTo>
                    <a:pt x="4" y="54"/>
                  </a:lnTo>
                  <a:lnTo>
                    <a:pt x="6" y="47"/>
                  </a:lnTo>
                  <a:lnTo>
                    <a:pt x="10" y="40"/>
                  </a:lnTo>
                  <a:lnTo>
                    <a:pt x="14" y="34"/>
                  </a:lnTo>
                  <a:lnTo>
                    <a:pt x="18" y="29"/>
                  </a:lnTo>
                  <a:lnTo>
                    <a:pt x="23" y="23"/>
                  </a:lnTo>
                  <a:lnTo>
                    <a:pt x="29"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9"/>
                  </a:lnTo>
                  <a:lnTo>
                    <a:pt x="141" y="34"/>
                  </a:lnTo>
                  <a:lnTo>
                    <a:pt x="145" y="40"/>
                  </a:lnTo>
                  <a:lnTo>
                    <a:pt x="148" y="47"/>
                  </a:lnTo>
                  <a:lnTo>
                    <a:pt x="151" y="54"/>
                  </a:lnTo>
                  <a:lnTo>
                    <a:pt x="153"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6" name="Freeform 2389">
              <a:extLst>
                <a:ext uri="{FF2B5EF4-FFF2-40B4-BE49-F238E27FC236}">
                  <a16:creationId xmlns:a16="http://schemas.microsoft.com/office/drawing/2014/main" id="{2D345241-D1AA-45F0-BA84-F197DFBEDBD3}"/>
                </a:ext>
              </a:extLst>
            </p:cNvPr>
            <p:cNvSpPr>
              <a:spLocks/>
            </p:cNvSpPr>
            <p:nvPr/>
          </p:nvSpPr>
          <p:spPr bwMode="auto">
            <a:xfrm>
              <a:off x="3913188" y="4711701"/>
              <a:ext cx="47625" cy="49213"/>
            </a:xfrm>
            <a:custGeom>
              <a:avLst/>
              <a:gdLst>
                <a:gd name="T0" fmla="*/ 154 w 154"/>
                <a:gd name="T1" fmla="*/ 77 h 153"/>
                <a:gd name="T2" fmla="*/ 153 w 154"/>
                <a:gd name="T3" fmla="*/ 93 h 153"/>
                <a:gd name="T4" fmla="*/ 148 w 154"/>
                <a:gd name="T5" fmla="*/ 106 h 153"/>
                <a:gd name="T6" fmla="*/ 141 w 154"/>
                <a:gd name="T7" fmla="*/ 120 h 153"/>
                <a:gd name="T8" fmla="*/ 132 w 154"/>
                <a:gd name="T9" fmla="*/ 132 h 153"/>
                <a:gd name="T10" fmla="*/ 120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2 w 154"/>
                <a:gd name="T43" fmla="*/ 22 h 153"/>
                <a:gd name="T44" fmla="*/ 33 w 154"/>
                <a:gd name="T45" fmla="*/ 13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0"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3"/>
                  </a:lnTo>
                  <a:lnTo>
                    <a:pt x="126" y="17"/>
                  </a:lnTo>
                  <a:lnTo>
                    <a:pt x="132" y="22"/>
                  </a:lnTo>
                  <a:lnTo>
                    <a:pt x="136" y="27"/>
                  </a:lnTo>
                  <a:lnTo>
                    <a:pt x="141" y="33"/>
                  </a:lnTo>
                  <a:lnTo>
                    <a:pt x="144" y="40"/>
                  </a:lnTo>
                  <a:lnTo>
                    <a:pt x="148" y="47"/>
                  </a:lnTo>
                  <a:lnTo>
                    <a:pt x="150"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7" name="Freeform 2390">
              <a:extLst>
                <a:ext uri="{FF2B5EF4-FFF2-40B4-BE49-F238E27FC236}">
                  <a16:creationId xmlns:a16="http://schemas.microsoft.com/office/drawing/2014/main" id="{6BBE32D8-7A56-4424-876F-A506B6514603}"/>
                </a:ext>
              </a:extLst>
            </p:cNvPr>
            <p:cNvSpPr>
              <a:spLocks/>
            </p:cNvSpPr>
            <p:nvPr/>
          </p:nvSpPr>
          <p:spPr bwMode="auto">
            <a:xfrm>
              <a:off x="3913188" y="4783138"/>
              <a:ext cx="47625" cy="47625"/>
            </a:xfrm>
            <a:custGeom>
              <a:avLst/>
              <a:gdLst>
                <a:gd name="T0" fmla="*/ 154 w 154"/>
                <a:gd name="T1" fmla="*/ 77 h 154"/>
                <a:gd name="T2" fmla="*/ 153 w 154"/>
                <a:gd name="T3" fmla="*/ 93 h 154"/>
                <a:gd name="T4" fmla="*/ 148 w 154"/>
                <a:gd name="T5" fmla="*/ 108 h 154"/>
                <a:gd name="T6" fmla="*/ 141 w 154"/>
                <a:gd name="T7" fmla="*/ 120 h 154"/>
                <a:gd name="T8" fmla="*/ 132 w 154"/>
                <a:gd name="T9" fmla="*/ 132 h 154"/>
                <a:gd name="T10" fmla="*/ 120 w 154"/>
                <a:gd name="T11" fmla="*/ 141 h 154"/>
                <a:gd name="T12" fmla="*/ 107 w 154"/>
                <a:gd name="T13" fmla="*/ 148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4 h 154"/>
                <a:gd name="T42" fmla="*/ 22 w 154"/>
                <a:gd name="T43" fmla="*/ 23 h 154"/>
                <a:gd name="T44" fmla="*/ 33 w 154"/>
                <a:gd name="T45" fmla="*/ 14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6 w 154"/>
                <a:gd name="T61" fmla="*/ 29 h 154"/>
                <a:gd name="T62" fmla="*/ 144 w 154"/>
                <a:gd name="T63" fmla="*/ 40 h 154"/>
                <a:gd name="T64" fmla="*/ 150 w 154"/>
                <a:gd name="T65" fmla="*/ 54 h 154"/>
                <a:gd name="T66" fmla="*/ 154 w 154"/>
                <a:gd name="T67" fmla="*/ 70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0" y="100"/>
                  </a:lnTo>
                  <a:lnTo>
                    <a:pt x="148" y="108"/>
                  </a:lnTo>
                  <a:lnTo>
                    <a:pt x="144" y="114"/>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0" y="145"/>
                  </a:lnTo>
                  <a:lnTo>
                    <a:pt x="33" y="141"/>
                  </a:lnTo>
                  <a:lnTo>
                    <a:pt x="28" y="136"/>
                  </a:lnTo>
                  <a:lnTo>
                    <a:pt x="22" y="132"/>
                  </a:lnTo>
                  <a:lnTo>
                    <a:pt x="17" y="126"/>
                  </a:lnTo>
                  <a:lnTo>
                    <a:pt x="13" y="120"/>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4"/>
                  </a:lnTo>
                  <a:lnTo>
                    <a:pt x="17" y="29"/>
                  </a:lnTo>
                  <a:lnTo>
                    <a:pt x="22" y="23"/>
                  </a:lnTo>
                  <a:lnTo>
                    <a:pt x="28" y="18"/>
                  </a:lnTo>
                  <a:lnTo>
                    <a:pt x="33"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9"/>
                  </a:lnTo>
                  <a:lnTo>
                    <a:pt x="141" y="34"/>
                  </a:lnTo>
                  <a:lnTo>
                    <a:pt x="144" y="40"/>
                  </a:lnTo>
                  <a:lnTo>
                    <a:pt x="148" y="47"/>
                  </a:lnTo>
                  <a:lnTo>
                    <a:pt x="150"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8" name="Freeform 2391">
              <a:extLst>
                <a:ext uri="{FF2B5EF4-FFF2-40B4-BE49-F238E27FC236}">
                  <a16:creationId xmlns:a16="http://schemas.microsoft.com/office/drawing/2014/main" id="{B5B643A7-4728-4DA7-B912-FB2943543914}"/>
                </a:ext>
              </a:extLst>
            </p:cNvPr>
            <p:cNvSpPr>
              <a:spLocks/>
            </p:cNvSpPr>
            <p:nvPr/>
          </p:nvSpPr>
          <p:spPr bwMode="auto">
            <a:xfrm>
              <a:off x="3983038" y="4711701"/>
              <a:ext cx="49213" cy="49213"/>
            </a:xfrm>
            <a:custGeom>
              <a:avLst/>
              <a:gdLst>
                <a:gd name="T0" fmla="*/ 155 w 155"/>
                <a:gd name="T1" fmla="*/ 77 h 153"/>
                <a:gd name="T2" fmla="*/ 153 w 155"/>
                <a:gd name="T3" fmla="*/ 93 h 153"/>
                <a:gd name="T4" fmla="*/ 149 w 155"/>
                <a:gd name="T5" fmla="*/ 106 h 153"/>
                <a:gd name="T6" fmla="*/ 141 w 155"/>
                <a:gd name="T7" fmla="*/ 120 h 153"/>
                <a:gd name="T8" fmla="*/ 132 w 155"/>
                <a:gd name="T9" fmla="*/ 132 h 153"/>
                <a:gd name="T10" fmla="*/ 120 w 155"/>
                <a:gd name="T11" fmla="*/ 141 h 153"/>
                <a:gd name="T12" fmla="*/ 108 w 155"/>
                <a:gd name="T13" fmla="*/ 148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9 w 155"/>
                <a:gd name="T27" fmla="*/ 126 h 153"/>
                <a:gd name="T28" fmla="*/ 9 w 155"/>
                <a:gd name="T29" fmla="*/ 113 h 153"/>
                <a:gd name="T30" fmla="*/ 4 w 155"/>
                <a:gd name="T31" fmla="*/ 100 h 153"/>
                <a:gd name="T32" fmla="*/ 1 w 155"/>
                <a:gd name="T33" fmla="*/ 85 h 153"/>
                <a:gd name="T34" fmla="*/ 0 w 155"/>
                <a:gd name="T35" fmla="*/ 77 h 153"/>
                <a:gd name="T36" fmla="*/ 3 w 155"/>
                <a:gd name="T37" fmla="*/ 61 h 153"/>
                <a:gd name="T38" fmla="*/ 6 w 155"/>
                <a:gd name="T39" fmla="*/ 47 h 153"/>
                <a:gd name="T40" fmla="*/ 14 w 155"/>
                <a:gd name="T41" fmla="*/ 33 h 153"/>
                <a:gd name="T42" fmla="*/ 23 w 155"/>
                <a:gd name="T43" fmla="*/ 22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1 w 155"/>
                <a:gd name="T55" fmla="*/ 3 h 153"/>
                <a:gd name="T56" fmla="*/ 115 w 155"/>
                <a:gd name="T57" fmla="*/ 9 h 153"/>
                <a:gd name="T58" fmla="*/ 126 w 155"/>
                <a:gd name="T59" fmla="*/ 17 h 153"/>
                <a:gd name="T60" fmla="*/ 136 w 155"/>
                <a:gd name="T61" fmla="*/ 27 h 153"/>
                <a:gd name="T62" fmla="*/ 146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1" y="100"/>
                  </a:lnTo>
                  <a:lnTo>
                    <a:pt x="149" y="106"/>
                  </a:lnTo>
                  <a:lnTo>
                    <a:pt x="146" y="113"/>
                  </a:lnTo>
                  <a:lnTo>
                    <a:pt x="141" y="120"/>
                  </a:lnTo>
                  <a:lnTo>
                    <a:pt x="136" y="126"/>
                  </a:lnTo>
                  <a:lnTo>
                    <a:pt x="132" y="132"/>
                  </a:lnTo>
                  <a:lnTo>
                    <a:pt x="126" y="136"/>
                  </a:lnTo>
                  <a:lnTo>
                    <a:pt x="120" y="141"/>
                  </a:lnTo>
                  <a:lnTo>
                    <a:pt x="115" y="144"/>
                  </a:lnTo>
                  <a:lnTo>
                    <a:pt x="108" y="148"/>
                  </a:lnTo>
                  <a:lnTo>
                    <a:pt x="101"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9" y="126"/>
                  </a:lnTo>
                  <a:lnTo>
                    <a:pt x="14" y="120"/>
                  </a:lnTo>
                  <a:lnTo>
                    <a:pt x="9" y="113"/>
                  </a:lnTo>
                  <a:lnTo>
                    <a:pt x="6" y="106"/>
                  </a:lnTo>
                  <a:lnTo>
                    <a:pt x="4" y="100"/>
                  </a:lnTo>
                  <a:lnTo>
                    <a:pt x="3" y="93"/>
                  </a:lnTo>
                  <a:lnTo>
                    <a:pt x="1" y="85"/>
                  </a:lnTo>
                  <a:lnTo>
                    <a:pt x="0" y="77"/>
                  </a:lnTo>
                  <a:lnTo>
                    <a:pt x="0" y="77"/>
                  </a:lnTo>
                  <a:lnTo>
                    <a:pt x="1" y="69"/>
                  </a:lnTo>
                  <a:lnTo>
                    <a:pt x="3" y="61"/>
                  </a:lnTo>
                  <a:lnTo>
                    <a:pt x="4" y="54"/>
                  </a:lnTo>
                  <a:lnTo>
                    <a:pt x="6" y="47"/>
                  </a:lnTo>
                  <a:lnTo>
                    <a:pt x="9" y="40"/>
                  </a:lnTo>
                  <a:lnTo>
                    <a:pt x="14" y="33"/>
                  </a:lnTo>
                  <a:lnTo>
                    <a:pt x="19" y="27"/>
                  </a:lnTo>
                  <a:lnTo>
                    <a:pt x="23" y="22"/>
                  </a:lnTo>
                  <a:lnTo>
                    <a:pt x="29" y="17"/>
                  </a:lnTo>
                  <a:lnTo>
                    <a:pt x="35" y="13"/>
                  </a:lnTo>
                  <a:lnTo>
                    <a:pt x="40" y="9"/>
                  </a:lnTo>
                  <a:lnTo>
                    <a:pt x="47" y="6"/>
                  </a:lnTo>
                  <a:lnTo>
                    <a:pt x="54" y="3"/>
                  </a:lnTo>
                  <a:lnTo>
                    <a:pt x="62" y="1"/>
                  </a:lnTo>
                  <a:lnTo>
                    <a:pt x="70" y="0"/>
                  </a:lnTo>
                  <a:lnTo>
                    <a:pt x="77" y="0"/>
                  </a:lnTo>
                  <a:lnTo>
                    <a:pt x="77" y="0"/>
                  </a:lnTo>
                  <a:lnTo>
                    <a:pt x="85" y="0"/>
                  </a:lnTo>
                  <a:lnTo>
                    <a:pt x="93" y="1"/>
                  </a:lnTo>
                  <a:lnTo>
                    <a:pt x="101" y="3"/>
                  </a:lnTo>
                  <a:lnTo>
                    <a:pt x="108" y="6"/>
                  </a:lnTo>
                  <a:lnTo>
                    <a:pt x="115" y="9"/>
                  </a:lnTo>
                  <a:lnTo>
                    <a:pt x="120" y="13"/>
                  </a:lnTo>
                  <a:lnTo>
                    <a:pt x="126" y="17"/>
                  </a:lnTo>
                  <a:lnTo>
                    <a:pt x="132" y="22"/>
                  </a:lnTo>
                  <a:lnTo>
                    <a:pt x="136" y="27"/>
                  </a:lnTo>
                  <a:lnTo>
                    <a:pt x="141" y="33"/>
                  </a:lnTo>
                  <a:lnTo>
                    <a:pt x="146" y="40"/>
                  </a:lnTo>
                  <a:lnTo>
                    <a:pt x="149"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9" name="Freeform 2392">
              <a:extLst>
                <a:ext uri="{FF2B5EF4-FFF2-40B4-BE49-F238E27FC236}">
                  <a16:creationId xmlns:a16="http://schemas.microsoft.com/office/drawing/2014/main" id="{FB5A3036-4297-4EDE-9D76-5C19E7DB5B31}"/>
                </a:ext>
              </a:extLst>
            </p:cNvPr>
            <p:cNvSpPr>
              <a:spLocks/>
            </p:cNvSpPr>
            <p:nvPr/>
          </p:nvSpPr>
          <p:spPr bwMode="auto">
            <a:xfrm>
              <a:off x="3983038" y="4783138"/>
              <a:ext cx="49213" cy="47625"/>
            </a:xfrm>
            <a:custGeom>
              <a:avLst/>
              <a:gdLst>
                <a:gd name="T0" fmla="*/ 155 w 155"/>
                <a:gd name="T1" fmla="*/ 77 h 154"/>
                <a:gd name="T2" fmla="*/ 153 w 155"/>
                <a:gd name="T3" fmla="*/ 93 h 154"/>
                <a:gd name="T4" fmla="*/ 149 w 155"/>
                <a:gd name="T5" fmla="*/ 108 h 154"/>
                <a:gd name="T6" fmla="*/ 141 w 155"/>
                <a:gd name="T7" fmla="*/ 120 h 154"/>
                <a:gd name="T8" fmla="*/ 132 w 155"/>
                <a:gd name="T9" fmla="*/ 132 h 154"/>
                <a:gd name="T10" fmla="*/ 120 w 155"/>
                <a:gd name="T11" fmla="*/ 141 h 154"/>
                <a:gd name="T12" fmla="*/ 108 w 155"/>
                <a:gd name="T13" fmla="*/ 148 h 154"/>
                <a:gd name="T14" fmla="*/ 93 w 155"/>
                <a:gd name="T15" fmla="*/ 152 h 154"/>
                <a:gd name="T16" fmla="*/ 77 w 155"/>
                <a:gd name="T17" fmla="*/ 154 h 154"/>
                <a:gd name="T18" fmla="*/ 70 w 155"/>
                <a:gd name="T19" fmla="*/ 153 h 154"/>
                <a:gd name="T20" fmla="*/ 54 w 155"/>
                <a:gd name="T21" fmla="*/ 151 h 154"/>
                <a:gd name="T22" fmla="*/ 40 w 155"/>
                <a:gd name="T23" fmla="*/ 145 h 154"/>
                <a:gd name="T24" fmla="*/ 29 w 155"/>
                <a:gd name="T25" fmla="*/ 136 h 154"/>
                <a:gd name="T26" fmla="*/ 19 w 155"/>
                <a:gd name="T27" fmla="*/ 126 h 154"/>
                <a:gd name="T28" fmla="*/ 9 w 155"/>
                <a:gd name="T29" fmla="*/ 114 h 154"/>
                <a:gd name="T30" fmla="*/ 4 w 155"/>
                <a:gd name="T31" fmla="*/ 100 h 154"/>
                <a:gd name="T32" fmla="*/ 1 w 155"/>
                <a:gd name="T33" fmla="*/ 85 h 154"/>
                <a:gd name="T34" fmla="*/ 0 w 155"/>
                <a:gd name="T35" fmla="*/ 77 h 154"/>
                <a:gd name="T36" fmla="*/ 3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1 w 155"/>
                <a:gd name="T55" fmla="*/ 3 h 154"/>
                <a:gd name="T56" fmla="*/ 115 w 155"/>
                <a:gd name="T57" fmla="*/ 9 h 154"/>
                <a:gd name="T58" fmla="*/ 126 w 155"/>
                <a:gd name="T59" fmla="*/ 18 h 154"/>
                <a:gd name="T60" fmla="*/ 136 w 155"/>
                <a:gd name="T61" fmla="*/ 29 h 154"/>
                <a:gd name="T62" fmla="*/ 146 w 155"/>
                <a:gd name="T63" fmla="*/ 40 h 154"/>
                <a:gd name="T64" fmla="*/ 151 w 155"/>
                <a:gd name="T65" fmla="*/ 54 h 154"/>
                <a:gd name="T66" fmla="*/ 154 w 155"/>
                <a:gd name="T67" fmla="*/ 70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9" y="108"/>
                  </a:lnTo>
                  <a:lnTo>
                    <a:pt x="146" y="114"/>
                  </a:lnTo>
                  <a:lnTo>
                    <a:pt x="141" y="120"/>
                  </a:lnTo>
                  <a:lnTo>
                    <a:pt x="136" y="126"/>
                  </a:lnTo>
                  <a:lnTo>
                    <a:pt x="132" y="132"/>
                  </a:lnTo>
                  <a:lnTo>
                    <a:pt x="126" y="136"/>
                  </a:lnTo>
                  <a:lnTo>
                    <a:pt x="120" y="141"/>
                  </a:lnTo>
                  <a:lnTo>
                    <a:pt x="115" y="145"/>
                  </a:lnTo>
                  <a:lnTo>
                    <a:pt x="108" y="148"/>
                  </a:lnTo>
                  <a:lnTo>
                    <a:pt x="101" y="151"/>
                  </a:lnTo>
                  <a:lnTo>
                    <a:pt x="93" y="152"/>
                  </a:lnTo>
                  <a:lnTo>
                    <a:pt x="85" y="153"/>
                  </a:lnTo>
                  <a:lnTo>
                    <a:pt x="77" y="154"/>
                  </a:lnTo>
                  <a:lnTo>
                    <a:pt x="77" y="154"/>
                  </a:lnTo>
                  <a:lnTo>
                    <a:pt x="70" y="153"/>
                  </a:lnTo>
                  <a:lnTo>
                    <a:pt x="62" y="152"/>
                  </a:lnTo>
                  <a:lnTo>
                    <a:pt x="54" y="151"/>
                  </a:lnTo>
                  <a:lnTo>
                    <a:pt x="47" y="148"/>
                  </a:lnTo>
                  <a:lnTo>
                    <a:pt x="40" y="145"/>
                  </a:lnTo>
                  <a:lnTo>
                    <a:pt x="35" y="141"/>
                  </a:lnTo>
                  <a:lnTo>
                    <a:pt x="29" y="136"/>
                  </a:lnTo>
                  <a:lnTo>
                    <a:pt x="23" y="132"/>
                  </a:lnTo>
                  <a:lnTo>
                    <a:pt x="19" y="126"/>
                  </a:lnTo>
                  <a:lnTo>
                    <a:pt x="14" y="120"/>
                  </a:lnTo>
                  <a:lnTo>
                    <a:pt x="9" y="114"/>
                  </a:lnTo>
                  <a:lnTo>
                    <a:pt x="6" y="108"/>
                  </a:lnTo>
                  <a:lnTo>
                    <a:pt x="4" y="100"/>
                  </a:lnTo>
                  <a:lnTo>
                    <a:pt x="3" y="93"/>
                  </a:lnTo>
                  <a:lnTo>
                    <a:pt x="1" y="85"/>
                  </a:lnTo>
                  <a:lnTo>
                    <a:pt x="0" y="77"/>
                  </a:lnTo>
                  <a:lnTo>
                    <a:pt x="0" y="77"/>
                  </a:lnTo>
                  <a:lnTo>
                    <a:pt x="1" y="70"/>
                  </a:lnTo>
                  <a:lnTo>
                    <a:pt x="3" y="62"/>
                  </a:lnTo>
                  <a:lnTo>
                    <a:pt x="4" y="54"/>
                  </a:lnTo>
                  <a:lnTo>
                    <a:pt x="6" y="47"/>
                  </a:lnTo>
                  <a:lnTo>
                    <a:pt x="9" y="40"/>
                  </a:lnTo>
                  <a:lnTo>
                    <a:pt x="14" y="34"/>
                  </a:lnTo>
                  <a:lnTo>
                    <a:pt x="19" y="29"/>
                  </a:lnTo>
                  <a:lnTo>
                    <a:pt x="23" y="23"/>
                  </a:lnTo>
                  <a:lnTo>
                    <a:pt x="29" y="18"/>
                  </a:lnTo>
                  <a:lnTo>
                    <a:pt x="35" y="14"/>
                  </a:lnTo>
                  <a:lnTo>
                    <a:pt x="40" y="9"/>
                  </a:lnTo>
                  <a:lnTo>
                    <a:pt x="47" y="7"/>
                  </a:lnTo>
                  <a:lnTo>
                    <a:pt x="54" y="3"/>
                  </a:lnTo>
                  <a:lnTo>
                    <a:pt x="62" y="2"/>
                  </a:lnTo>
                  <a:lnTo>
                    <a:pt x="70" y="1"/>
                  </a:lnTo>
                  <a:lnTo>
                    <a:pt x="77" y="0"/>
                  </a:lnTo>
                  <a:lnTo>
                    <a:pt x="77" y="0"/>
                  </a:lnTo>
                  <a:lnTo>
                    <a:pt x="85" y="1"/>
                  </a:lnTo>
                  <a:lnTo>
                    <a:pt x="93" y="2"/>
                  </a:lnTo>
                  <a:lnTo>
                    <a:pt x="101" y="3"/>
                  </a:lnTo>
                  <a:lnTo>
                    <a:pt x="108" y="7"/>
                  </a:lnTo>
                  <a:lnTo>
                    <a:pt x="115" y="9"/>
                  </a:lnTo>
                  <a:lnTo>
                    <a:pt x="120" y="14"/>
                  </a:lnTo>
                  <a:lnTo>
                    <a:pt x="126" y="18"/>
                  </a:lnTo>
                  <a:lnTo>
                    <a:pt x="132" y="23"/>
                  </a:lnTo>
                  <a:lnTo>
                    <a:pt x="136" y="29"/>
                  </a:lnTo>
                  <a:lnTo>
                    <a:pt x="141" y="34"/>
                  </a:lnTo>
                  <a:lnTo>
                    <a:pt x="146" y="40"/>
                  </a:lnTo>
                  <a:lnTo>
                    <a:pt x="149" y="47"/>
                  </a:lnTo>
                  <a:lnTo>
                    <a:pt x="151" y="54"/>
                  </a:lnTo>
                  <a:lnTo>
                    <a:pt x="153"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0" name="Freeform 2393">
              <a:extLst>
                <a:ext uri="{FF2B5EF4-FFF2-40B4-BE49-F238E27FC236}">
                  <a16:creationId xmlns:a16="http://schemas.microsoft.com/office/drawing/2014/main" id="{1D5C5688-C46D-49EB-9D1E-6F5577F06020}"/>
                </a:ext>
              </a:extLst>
            </p:cNvPr>
            <p:cNvSpPr>
              <a:spLocks/>
            </p:cNvSpPr>
            <p:nvPr/>
          </p:nvSpPr>
          <p:spPr bwMode="auto">
            <a:xfrm>
              <a:off x="3773488" y="4852988"/>
              <a:ext cx="49213" cy="49213"/>
            </a:xfrm>
            <a:custGeom>
              <a:avLst/>
              <a:gdLst>
                <a:gd name="T0" fmla="*/ 154 w 154"/>
                <a:gd name="T1" fmla="*/ 78 h 154"/>
                <a:gd name="T2" fmla="*/ 152 w 154"/>
                <a:gd name="T3" fmla="*/ 92 h 154"/>
                <a:gd name="T4" fmla="*/ 147 w 154"/>
                <a:gd name="T5" fmla="*/ 107 h 154"/>
                <a:gd name="T6" fmla="*/ 141 w 154"/>
                <a:gd name="T7" fmla="*/ 120 h 154"/>
                <a:gd name="T8" fmla="*/ 131 w 154"/>
                <a:gd name="T9" fmla="*/ 131 h 154"/>
                <a:gd name="T10" fmla="*/ 120 w 154"/>
                <a:gd name="T11" fmla="*/ 141 h 154"/>
                <a:gd name="T12" fmla="*/ 106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7 w 154"/>
                <a:gd name="T25" fmla="*/ 136 h 154"/>
                <a:gd name="T26" fmla="*/ 17 w 154"/>
                <a:gd name="T27" fmla="*/ 126 h 154"/>
                <a:gd name="T28" fmla="*/ 9 w 154"/>
                <a:gd name="T29" fmla="*/ 114 h 154"/>
                <a:gd name="T30" fmla="*/ 3 w 154"/>
                <a:gd name="T31" fmla="*/ 101 h 154"/>
                <a:gd name="T32" fmla="*/ 0 w 154"/>
                <a:gd name="T33" fmla="*/ 84 h 154"/>
                <a:gd name="T34" fmla="*/ 0 w 154"/>
                <a:gd name="T35" fmla="*/ 78 h 154"/>
                <a:gd name="T36" fmla="*/ 1 w 154"/>
                <a:gd name="T37" fmla="*/ 62 h 154"/>
                <a:gd name="T38" fmla="*/ 6 w 154"/>
                <a:gd name="T39" fmla="*/ 47 h 154"/>
                <a:gd name="T40" fmla="*/ 12 w 154"/>
                <a:gd name="T41" fmla="*/ 34 h 154"/>
                <a:gd name="T42" fmla="*/ 23 w 154"/>
                <a:gd name="T43" fmla="*/ 23 h 154"/>
                <a:gd name="T44" fmla="*/ 34 w 154"/>
                <a:gd name="T45" fmla="*/ 14 h 154"/>
                <a:gd name="T46" fmla="*/ 47 w 154"/>
                <a:gd name="T47" fmla="*/ 7 h 154"/>
                <a:gd name="T48" fmla="*/ 62 w 154"/>
                <a:gd name="T49" fmla="*/ 2 h 154"/>
                <a:gd name="T50" fmla="*/ 77 w 154"/>
                <a:gd name="T51" fmla="*/ 0 h 154"/>
                <a:gd name="T52" fmla="*/ 85 w 154"/>
                <a:gd name="T53" fmla="*/ 1 h 154"/>
                <a:gd name="T54" fmla="*/ 99 w 154"/>
                <a:gd name="T55" fmla="*/ 3 h 154"/>
                <a:gd name="T56" fmla="*/ 113 w 154"/>
                <a:gd name="T57" fmla="*/ 9 h 154"/>
                <a:gd name="T58" fmla="*/ 126 w 154"/>
                <a:gd name="T59" fmla="*/ 18 h 154"/>
                <a:gd name="T60" fmla="*/ 136 w 154"/>
                <a:gd name="T61" fmla="*/ 28 h 154"/>
                <a:gd name="T62" fmla="*/ 144 w 154"/>
                <a:gd name="T63" fmla="*/ 40 h 154"/>
                <a:gd name="T64" fmla="*/ 150 w 154"/>
                <a:gd name="T65" fmla="*/ 54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4"/>
                  </a:lnTo>
                  <a:lnTo>
                    <a:pt x="152" y="92"/>
                  </a:lnTo>
                  <a:lnTo>
                    <a:pt x="150" y="101"/>
                  </a:lnTo>
                  <a:lnTo>
                    <a:pt x="147" y="107"/>
                  </a:lnTo>
                  <a:lnTo>
                    <a:pt x="144" y="114"/>
                  </a:lnTo>
                  <a:lnTo>
                    <a:pt x="141" y="120"/>
                  </a:lnTo>
                  <a:lnTo>
                    <a:pt x="136" y="126"/>
                  </a:lnTo>
                  <a:lnTo>
                    <a:pt x="131" y="131"/>
                  </a:lnTo>
                  <a:lnTo>
                    <a:pt x="126" y="136"/>
                  </a:lnTo>
                  <a:lnTo>
                    <a:pt x="120" y="141"/>
                  </a:lnTo>
                  <a:lnTo>
                    <a:pt x="113" y="145"/>
                  </a:lnTo>
                  <a:lnTo>
                    <a:pt x="106" y="147"/>
                  </a:lnTo>
                  <a:lnTo>
                    <a:pt x="99" y="151"/>
                  </a:lnTo>
                  <a:lnTo>
                    <a:pt x="93" y="152"/>
                  </a:lnTo>
                  <a:lnTo>
                    <a:pt x="85" y="153"/>
                  </a:lnTo>
                  <a:lnTo>
                    <a:pt x="77" y="154"/>
                  </a:lnTo>
                  <a:lnTo>
                    <a:pt x="77" y="154"/>
                  </a:lnTo>
                  <a:lnTo>
                    <a:pt x="69" y="153"/>
                  </a:lnTo>
                  <a:lnTo>
                    <a:pt x="62" y="152"/>
                  </a:lnTo>
                  <a:lnTo>
                    <a:pt x="54" y="151"/>
                  </a:lnTo>
                  <a:lnTo>
                    <a:pt x="47" y="147"/>
                  </a:lnTo>
                  <a:lnTo>
                    <a:pt x="40" y="145"/>
                  </a:lnTo>
                  <a:lnTo>
                    <a:pt x="34" y="141"/>
                  </a:lnTo>
                  <a:lnTo>
                    <a:pt x="27" y="136"/>
                  </a:lnTo>
                  <a:lnTo>
                    <a:pt x="23" y="131"/>
                  </a:lnTo>
                  <a:lnTo>
                    <a:pt x="17" y="126"/>
                  </a:lnTo>
                  <a:lnTo>
                    <a:pt x="12" y="120"/>
                  </a:lnTo>
                  <a:lnTo>
                    <a:pt x="9" y="114"/>
                  </a:lnTo>
                  <a:lnTo>
                    <a:pt x="6" y="107"/>
                  </a:lnTo>
                  <a:lnTo>
                    <a:pt x="3" y="101"/>
                  </a:lnTo>
                  <a:lnTo>
                    <a:pt x="1" y="92"/>
                  </a:lnTo>
                  <a:lnTo>
                    <a:pt x="0" y="84"/>
                  </a:lnTo>
                  <a:lnTo>
                    <a:pt x="0" y="78"/>
                  </a:lnTo>
                  <a:lnTo>
                    <a:pt x="0" y="78"/>
                  </a:lnTo>
                  <a:lnTo>
                    <a:pt x="0" y="70"/>
                  </a:lnTo>
                  <a:lnTo>
                    <a:pt x="1" y="62"/>
                  </a:lnTo>
                  <a:lnTo>
                    <a:pt x="3" y="54"/>
                  </a:lnTo>
                  <a:lnTo>
                    <a:pt x="6" y="47"/>
                  </a:lnTo>
                  <a:lnTo>
                    <a:pt x="9" y="40"/>
                  </a:lnTo>
                  <a:lnTo>
                    <a:pt x="12" y="34"/>
                  </a:lnTo>
                  <a:lnTo>
                    <a:pt x="17" y="28"/>
                  </a:lnTo>
                  <a:lnTo>
                    <a:pt x="23" y="23"/>
                  </a:lnTo>
                  <a:lnTo>
                    <a:pt x="27" y="18"/>
                  </a:lnTo>
                  <a:lnTo>
                    <a:pt x="34" y="14"/>
                  </a:lnTo>
                  <a:lnTo>
                    <a:pt x="40" y="9"/>
                  </a:lnTo>
                  <a:lnTo>
                    <a:pt x="47" y="7"/>
                  </a:lnTo>
                  <a:lnTo>
                    <a:pt x="54" y="3"/>
                  </a:lnTo>
                  <a:lnTo>
                    <a:pt x="62" y="2"/>
                  </a:lnTo>
                  <a:lnTo>
                    <a:pt x="69" y="1"/>
                  </a:lnTo>
                  <a:lnTo>
                    <a:pt x="77" y="0"/>
                  </a:lnTo>
                  <a:lnTo>
                    <a:pt x="77" y="0"/>
                  </a:lnTo>
                  <a:lnTo>
                    <a:pt x="85" y="1"/>
                  </a:lnTo>
                  <a:lnTo>
                    <a:pt x="93" y="2"/>
                  </a:lnTo>
                  <a:lnTo>
                    <a:pt x="99" y="3"/>
                  </a:lnTo>
                  <a:lnTo>
                    <a:pt x="106" y="7"/>
                  </a:lnTo>
                  <a:lnTo>
                    <a:pt x="113" y="9"/>
                  </a:lnTo>
                  <a:lnTo>
                    <a:pt x="120" y="14"/>
                  </a:lnTo>
                  <a:lnTo>
                    <a:pt x="126" y="18"/>
                  </a:lnTo>
                  <a:lnTo>
                    <a:pt x="131" y="23"/>
                  </a:lnTo>
                  <a:lnTo>
                    <a:pt x="136" y="28"/>
                  </a:lnTo>
                  <a:lnTo>
                    <a:pt x="141" y="34"/>
                  </a:lnTo>
                  <a:lnTo>
                    <a:pt x="144" y="40"/>
                  </a:lnTo>
                  <a:lnTo>
                    <a:pt x="147" y="47"/>
                  </a:lnTo>
                  <a:lnTo>
                    <a:pt x="150" y="54"/>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1" name="Freeform 2394">
              <a:extLst>
                <a:ext uri="{FF2B5EF4-FFF2-40B4-BE49-F238E27FC236}">
                  <a16:creationId xmlns:a16="http://schemas.microsoft.com/office/drawing/2014/main" id="{A2F19DA4-ECB6-42AA-9024-EC25790B9895}"/>
                </a:ext>
              </a:extLst>
            </p:cNvPr>
            <p:cNvSpPr>
              <a:spLocks/>
            </p:cNvSpPr>
            <p:nvPr/>
          </p:nvSpPr>
          <p:spPr bwMode="auto">
            <a:xfrm>
              <a:off x="3773488" y="4922838"/>
              <a:ext cx="49213" cy="49213"/>
            </a:xfrm>
            <a:custGeom>
              <a:avLst/>
              <a:gdLst>
                <a:gd name="T0" fmla="*/ 154 w 154"/>
                <a:gd name="T1" fmla="*/ 77 h 153"/>
                <a:gd name="T2" fmla="*/ 152 w 154"/>
                <a:gd name="T3" fmla="*/ 93 h 153"/>
                <a:gd name="T4" fmla="*/ 147 w 154"/>
                <a:gd name="T5" fmla="*/ 106 h 153"/>
                <a:gd name="T6" fmla="*/ 141 w 154"/>
                <a:gd name="T7" fmla="*/ 120 h 153"/>
                <a:gd name="T8" fmla="*/ 131 w 154"/>
                <a:gd name="T9" fmla="*/ 130 h 153"/>
                <a:gd name="T10" fmla="*/ 120 w 154"/>
                <a:gd name="T11" fmla="*/ 141 h 153"/>
                <a:gd name="T12" fmla="*/ 106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99 h 153"/>
                <a:gd name="T32" fmla="*/ 0 w 154"/>
                <a:gd name="T33" fmla="*/ 85 h 153"/>
                <a:gd name="T34" fmla="*/ 0 w 154"/>
                <a:gd name="T35" fmla="*/ 77 h 153"/>
                <a:gd name="T36" fmla="*/ 1 w 154"/>
                <a:gd name="T37" fmla="*/ 61 h 153"/>
                <a:gd name="T38" fmla="*/ 6 w 154"/>
                <a:gd name="T39" fmla="*/ 47 h 153"/>
                <a:gd name="T40" fmla="*/ 12 w 154"/>
                <a:gd name="T41" fmla="*/ 33 h 153"/>
                <a:gd name="T42" fmla="*/ 23 w 154"/>
                <a:gd name="T43" fmla="*/ 22 h 153"/>
                <a:gd name="T44" fmla="*/ 34 w 154"/>
                <a:gd name="T45" fmla="*/ 13 h 153"/>
                <a:gd name="T46" fmla="*/ 47 w 154"/>
                <a:gd name="T47" fmla="*/ 6 h 153"/>
                <a:gd name="T48" fmla="*/ 62 w 154"/>
                <a:gd name="T49" fmla="*/ 1 h 153"/>
                <a:gd name="T50" fmla="*/ 77 w 154"/>
                <a:gd name="T51" fmla="*/ 0 h 153"/>
                <a:gd name="T52" fmla="*/ 85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0" y="99"/>
                  </a:lnTo>
                  <a:lnTo>
                    <a:pt x="147" y="106"/>
                  </a:lnTo>
                  <a:lnTo>
                    <a:pt x="144" y="113"/>
                  </a:lnTo>
                  <a:lnTo>
                    <a:pt x="141" y="120"/>
                  </a:lnTo>
                  <a:lnTo>
                    <a:pt x="136" y="126"/>
                  </a:lnTo>
                  <a:lnTo>
                    <a:pt x="131" y="130"/>
                  </a:lnTo>
                  <a:lnTo>
                    <a:pt x="126" y="136"/>
                  </a:lnTo>
                  <a:lnTo>
                    <a:pt x="120" y="141"/>
                  </a:lnTo>
                  <a:lnTo>
                    <a:pt x="113" y="144"/>
                  </a:lnTo>
                  <a:lnTo>
                    <a:pt x="106" y="148"/>
                  </a:lnTo>
                  <a:lnTo>
                    <a:pt x="99" y="150"/>
                  </a:lnTo>
                  <a:lnTo>
                    <a:pt x="93" y="152"/>
                  </a:lnTo>
                  <a:lnTo>
                    <a:pt x="85" y="153"/>
                  </a:lnTo>
                  <a:lnTo>
                    <a:pt x="77" y="153"/>
                  </a:lnTo>
                  <a:lnTo>
                    <a:pt x="77" y="153"/>
                  </a:lnTo>
                  <a:lnTo>
                    <a:pt x="69" y="153"/>
                  </a:lnTo>
                  <a:lnTo>
                    <a:pt x="62" y="152"/>
                  </a:lnTo>
                  <a:lnTo>
                    <a:pt x="54" y="150"/>
                  </a:lnTo>
                  <a:lnTo>
                    <a:pt x="47" y="148"/>
                  </a:lnTo>
                  <a:lnTo>
                    <a:pt x="40" y="144"/>
                  </a:lnTo>
                  <a:lnTo>
                    <a:pt x="34" y="141"/>
                  </a:lnTo>
                  <a:lnTo>
                    <a:pt x="27" y="136"/>
                  </a:lnTo>
                  <a:lnTo>
                    <a:pt x="23" y="130"/>
                  </a:lnTo>
                  <a:lnTo>
                    <a:pt x="17" y="126"/>
                  </a:lnTo>
                  <a:lnTo>
                    <a:pt x="12" y="120"/>
                  </a:lnTo>
                  <a:lnTo>
                    <a:pt x="9" y="113"/>
                  </a:lnTo>
                  <a:lnTo>
                    <a:pt x="6" y="106"/>
                  </a:lnTo>
                  <a:lnTo>
                    <a:pt x="3" y="99"/>
                  </a:lnTo>
                  <a:lnTo>
                    <a:pt x="1" y="93"/>
                  </a:lnTo>
                  <a:lnTo>
                    <a:pt x="0" y="85"/>
                  </a:lnTo>
                  <a:lnTo>
                    <a:pt x="0" y="77"/>
                  </a:lnTo>
                  <a:lnTo>
                    <a:pt x="0" y="77"/>
                  </a:lnTo>
                  <a:lnTo>
                    <a:pt x="0" y="69"/>
                  </a:lnTo>
                  <a:lnTo>
                    <a:pt x="1" y="61"/>
                  </a:lnTo>
                  <a:lnTo>
                    <a:pt x="3" y="54"/>
                  </a:lnTo>
                  <a:lnTo>
                    <a:pt x="6" y="47"/>
                  </a:lnTo>
                  <a:lnTo>
                    <a:pt x="9" y="40"/>
                  </a:lnTo>
                  <a:lnTo>
                    <a:pt x="12" y="33"/>
                  </a:lnTo>
                  <a:lnTo>
                    <a:pt x="17" y="27"/>
                  </a:lnTo>
                  <a:lnTo>
                    <a:pt x="23" y="22"/>
                  </a:lnTo>
                  <a:lnTo>
                    <a:pt x="27" y="17"/>
                  </a:lnTo>
                  <a:lnTo>
                    <a:pt x="34" y="13"/>
                  </a:lnTo>
                  <a:lnTo>
                    <a:pt x="40" y="9"/>
                  </a:lnTo>
                  <a:lnTo>
                    <a:pt x="47" y="6"/>
                  </a:lnTo>
                  <a:lnTo>
                    <a:pt x="54" y="3"/>
                  </a:lnTo>
                  <a:lnTo>
                    <a:pt x="62" y="1"/>
                  </a:lnTo>
                  <a:lnTo>
                    <a:pt x="69" y="0"/>
                  </a:lnTo>
                  <a:lnTo>
                    <a:pt x="77" y="0"/>
                  </a:lnTo>
                  <a:lnTo>
                    <a:pt x="77" y="0"/>
                  </a:lnTo>
                  <a:lnTo>
                    <a:pt x="85" y="0"/>
                  </a:lnTo>
                  <a:lnTo>
                    <a:pt x="93"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2" name="Freeform 2395">
              <a:extLst>
                <a:ext uri="{FF2B5EF4-FFF2-40B4-BE49-F238E27FC236}">
                  <a16:creationId xmlns:a16="http://schemas.microsoft.com/office/drawing/2014/main" id="{9F6B0A46-2A5F-4E6C-8839-1EFBF6886EDB}"/>
                </a:ext>
              </a:extLst>
            </p:cNvPr>
            <p:cNvSpPr>
              <a:spLocks/>
            </p:cNvSpPr>
            <p:nvPr/>
          </p:nvSpPr>
          <p:spPr bwMode="auto">
            <a:xfrm>
              <a:off x="3773488" y="4994276"/>
              <a:ext cx="49213" cy="49213"/>
            </a:xfrm>
            <a:custGeom>
              <a:avLst/>
              <a:gdLst>
                <a:gd name="T0" fmla="*/ 154 w 154"/>
                <a:gd name="T1" fmla="*/ 77 h 154"/>
                <a:gd name="T2" fmla="*/ 152 w 154"/>
                <a:gd name="T3" fmla="*/ 93 h 154"/>
                <a:gd name="T4" fmla="*/ 147 w 154"/>
                <a:gd name="T5" fmla="*/ 107 h 154"/>
                <a:gd name="T6" fmla="*/ 141 w 154"/>
                <a:gd name="T7" fmla="*/ 120 h 154"/>
                <a:gd name="T8" fmla="*/ 131 w 154"/>
                <a:gd name="T9" fmla="*/ 132 h 154"/>
                <a:gd name="T10" fmla="*/ 120 w 154"/>
                <a:gd name="T11" fmla="*/ 141 h 154"/>
                <a:gd name="T12" fmla="*/ 106 w 154"/>
                <a:gd name="T13" fmla="*/ 148 h 154"/>
                <a:gd name="T14" fmla="*/ 93 w 154"/>
                <a:gd name="T15" fmla="*/ 152 h 154"/>
                <a:gd name="T16" fmla="*/ 77 w 154"/>
                <a:gd name="T17" fmla="*/ 154 h 154"/>
                <a:gd name="T18" fmla="*/ 69 w 154"/>
                <a:gd name="T19" fmla="*/ 153 h 154"/>
                <a:gd name="T20" fmla="*/ 54 w 154"/>
                <a:gd name="T21" fmla="*/ 151 h 154"/>
                <a:gd name="T22" fmla="*/ 40 w 154"/>
                <a:gd name="T23" fmla="*/ 144 h 154"/>
                <a:gd name="T24" fmla="*/ 27 w 154"/>
                <a:gd name="T25" fmla="*/ 136 h 154"/>
                <a:gd name="T26" fmla="*/ 17 w 154"/>
                <a:gd name="T27" fmla="*/ 126 h 154"/>
                <a:gd name="T28" fmla="*/ 9 w 154"/>
                <a:gd name="T29" fmla="*/ 113 h 154"/>
                <a:gd name="T30" fmla="*/ 3 w 154"/>
                <a:gd name="T31" fmla="*/ 99 h 154"/>
                <a:gd name="T32" fmla="*/ 0 w 154"/>
                <a:gd name="T33" fmla="*/ 85 h 154"/>
                <a:gd name="T34" fmla="*/ 0 w 154"/>
                <a:gd name="T35" fmla="*/ 77 h 154"/>
                <a:gd name="T36" fmla="*/ 1 w 154"/>
                <a:gd name="T37" fmla="*/ 62 h 154"/>
                <a:gd name="T38" fmla="*/ 6 w 154"/>
                <a:gd name="T39" fmla="*/ 47 h 154"/>
                <a:gd name="T40" fmla="*/ 12 w 154"/>
                <a:gd name="T41" fmla="*/ 34 h 154"/>
                <a:gd name="T42" fmla="*/ 23 w 154"/>
                <a:gd name="T43" fmla="*/ 23 h 154"/>
                <a:gd name="T44" fmla="*/ 34 w 154"/>
                <a:gd name="T45" fmla="*/ 14 h 154"/>
                <a:gd name="T46" fmla="*/ 47 w 154"/>
                <a:gd name="T47" fmla="*/ 6 h 154"/>
                <a:gd name="T48" fmla="*/ 62 w 154"/>
                <a:gd name="T49" fmla="*/ 2 h 154"/>
                <a:gd name="T50" fmla="*/ 77 w 154"/>
                <a:gd name="T51" fmla="*/ 0 h 154"/>
                <a:gd name="T52" fmla="*/ 85 w 154"/>
                <a:gd name="T53" fmla="*/ 0 h 154"/>
                <a:gd name="T54" fmla="*/ 99 w 154"/>
                <a:gd name="T55" fmla="*/ 3 h 154"/>
                <a:gd name="T56" fmla="*/ 113 w 154"/>
                <a:gd name="T57" fmla="*/ 9 h 154"/>
                <a:gd name="T58" fmla="*/ 126 w 154"/>
                <a:gd name="T59" fmla="*/ 17 h 154"/>
                <a:gd name="T60" fmla="*/ 136 w 154"/>
                <a:gd name="T61" fmla="*/ 29 h 154"/>
                <a:gd name="T62" fmla="*/ 144 w 154"/>
                <a:gd name="T63" fmla="*/ 40 h 154"/>
                <a:gd name="T64" fmla="*/ 150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0" y="99"/>
                  </a:lnTo>
                  <a:lnTo>
                    <a:pt x="147" y="107"/>
                  </a:lnTo>
                  <a:lnTo>
                    <a:pt x="144" y="113"/>
                  </a:lnTo>
                  <a:lnTo>
                    <a:pt x="141" y="120"/>
                  </a:lnTo>
                  <a:lnTo>
                    <a:pt x="136" y="126"/>
                  </a:lnTo>
                  <a:lnTo>
                    <a:pt x="131" y="132"/>
                  </a:lnTo>
                  <a:lnTo>
                    <a:pt x="126" y="136"/>
                  </a:lnTo>
                  <a:lnTo>
                    <a:pt x="120" y="141"/>
                  </a:lnTo>
                  <a:lnTo>
                    <a:pt x="113" y="144"/>
                  </a:lnTo>
                  <a:lnTo>
                    <a:pt x="106" y="148"/>
                  </a:lnTo>
                  <a:lnTo>
                    <a:pt x="99" y="151"/>
                  </a:lnTo>
                  <a:lnTo>
                    <a:pt x="93" y="152"/>
                  </a:lnTo>
                  <a:lnTo>
                    <a:pt x="85" y="153"/>
                  </a:lnTo>
                  <a:lnTo>
                    <a:pt x="77" y="154"/>
                  </a:lnTo>
                  <a:lnTo>
                    <a:pt x="77" y="154"/>
                  </a:lnTo>
                  <a:lnTo>
                    <a:pt x="69" y="153"/>
                  </a:lnTo>
                  <a:lnTo>
                    <a:pt x="62" y="152"/>
                  </a:lnTo>
                  <a:lnTo>
                    <a:pt x="54" y="151"/>
                  </a:lnTo>
                  <a:lnTo>
                    <a:pt x="47" y="148"/>
                  </a:lnTo>
                  <a:lnTo>
                    <a:pt x="40" y="144"/>
                  </a:lnTo>
                  <a:lnTo>
                    <a:pt x="34" y="141"/>
                  </a:lnTo>
                  <a:lnTo>
                    <a:pt x="27" y="136"/>
                  </a:lnTo>
                  <a:lnTo>
                    <a:pt x="23" y="132"/>
                  </a:lnTo>
                  <a:lnTo>
                    <a:pt x="17" y="126"/>
                  </a:lnTo>
                  <a:lnTo>
                    <a:pt x="12" y="120"/>
                  </a:lnTo>
                  <a:lnTo>
                    <a:pt x="9" y="113"/>
                  </a:lnTo>
                  <a:lnTo>
                    <a:pt x="6" y="107"/>
                  </a:lnTo>
                  <a:lnTo>
                    <a:pt x="3" y="99"/>
                  </a:lnTo>
                  <a:lnTo>
                    <a:pt x="1" y="93"/>
                  </a:lnTo>
                  <a:lnTo>
                    <a:pt x="0" y="85"/>
                  </a:lnTo>
                  <a:lnTo>
                    <a:pt x="0" y="77"/>
                  </a:lnTo>
                  <a:lnTo>
                    <a:pt x="0" y="77"/>
                  </a:lnTo>
                  <a:lnTo>
                    <a:pt x="0" y="69"/>
                  </a:lnTo>
                  <a:lnTo>
                    <a:pt x="1" y="62"/>
                  </a:lnTo>
                  <a:lnTo>
                    <a:pt x="3" y="54"/>
                  </a:lnTo>
                  <a:lnTo>
                    <a:pt x="6" y="47"/>
                  </a:lnTo>
                  <a:lnTo>
                    <a:pt x="9" y="40"/>
                  </a:lnTo>
                  <a:lnTo>
                    <a:pt x="12" y="34"/>
                  </a:lnTo>
                  <a:lnTo>
                    <a:pt x="17" y="29"/>
                  </a:lnTo>
                  <a:lnTo>
                    <a:pt x="23" y="23"/>
                  </a:lnTo>
                  <a:lnTo>
                    <a:pt x="27" y="17"/>
                  </a:lnTo>
                  <a:lnTo>
                    <a:pt x="34" y="14"/>
                  </a:lnTo>
                  <a:lnTo>
                    <a:pt x="40" y="9"/>
                  </a:lnTo>
                  <a:lnTo>
                    <a:pt x="47" y="6"/>
                  </a:lnTo>
                  <a:lnTo>
                    <a:pt x="54" y="3"/>
                  </a:lnTo>
                  <a:lnTo>
                    <a:pt x="62" y="2"/>
                  </a:lnTo>
                  <a:lnTo>
                    <a:pt x="69" y="0"/>
                  </a:lnTo>
                  <a:lnTo>
                    <a:pt x="77" y="0"/>
                  </a:lnTo>
                  <a:lnTo>
                    <a:pt x="77" y="0"/>
                  </a:lnTo>
                  <a:lnTo>
                    <a:pt x="85" y="0"/>
                  </a:lnTo>
                  <a:lnTo>
                    <a:pt x="93" y="2"/>
                  </a:lnTo>
                  <a:lnTo>
                    <a:pt x="99" y="3"/>
                  </a:lnTo>
                  <a:lnTo>
                    <a:pt x="106" y="6"/>
                  </a:lnTo>
                  <a:lnTo>
                    <a:pt x="113" y="9"/>
                  </a:lnTo>
                  <a:lnTo>
                    <a:pt x="120" y="14"/>
                  </a:lnTo>
                  <a:lnTo>
                    <a:pt x="126" y="17"/>
                  </a:lnTo>
                  <a:lnTo>
                    <a:pt x="131" y="23"/>
                  </a:lnTo>
                  <a:lnTo>
                    <a:pt x="136" y="29"/>
                  </a:lnTo>
                  <a:lnTo>
                    <a:pt x="141" y="34"/>
                  </a:lnTo>
                  <a:lnTo>
                    <a:pt x="144" y="40"/>
                  </a:lnTo>
                  <a:lnTo>
                    <a:pt x="147" y="47"/>
                  </a:lnTo>
                  <a:lnTo>
                    <a:pt x="150"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3" name="Freeform 2396">
              <a:extLst>
                <a:ext uri="{FF2B5EF4-FFF2-40B4-BE49-F238E27FC236}">
                  <a16:creationId xmlns:a16="http://schemas.microsoft.com/office/drawing/2014/main" id="{D449D614-59D4-4D0C-BAC0-F9CF3EE1F9B2}"/>
                </a:ext>
              </a:extLst>
            </p:cNvPr>
            <p:cNvSpPr>
              <a:spLocks/>
            </p:cNvSpPr>
            <p:nvPr/>
          </p:nvSpPr>
          <p:spPr bwMode="auto">
            <a:xfrm>
              <a:off x="3424238" y="4154488"/>
              <a:ext cx="47625" cy="49213"/>
            </a:xfrm>
            <a:custGeom>
              <a:avLst/>
              <a:gdLst>
                <a:gd name="T0" fmla="*/ 154 w 154"/>
                <a:gd name="T1" fmla="*/ 77 h 155"/>
                <a:gd name="T2" fmla="*/ 153 w 154"/>
                <a:gd name="T3" fmla="*/ 93 h 155"/>
                <a:gd name="T4" fmla="*/ 149 w 154"/>
                <a:gd name="T5" fmla="*/ 108 h 155"/>
                <a:gd name="T6" fmla="*/ 142 w 154"/>
                <a:gd name="T7" fmla="*/ 121 h 155"/>
                <a:gd name="T8" fmla="*/ 132 w 154"/>
                <a:gd name="T9" fmla="*/ 132 h 155"/>
                <a:gd name="T10" fmla="*/ 120 w 154"/>
                <a:gd name="T11" fmla="*/ 141 h 155"/>
                <a:gd name="T12" fmla="*/ 108 w 154"/>
                <a:gd name="T13" fmla="*/ 148 h 155"/>
                <a:gd name="T14" fmla="*/ 93 w 154"/>
                <a:gd name="T15" fmla="*/ 153 h 155"/>
                <a:gd name="T16" fmla="*/ 78 w 154"/>
                <a:gd name="T17" fmla="*/ 155 h 155"/>
                <a:gd name="T18" fmla="*/ 70 w 154"/>
                <a:gd name="T19" fmla="*/ 154 h 155"/>
                <a:gd name="T20" fmla="*/ 55 w 154"/>
                <a:gd name="T21" fmla="*/ 151 h 155"/>
                <a:gd name="T22" fmla="*/ 41 w 154"/>
                <a:gd name="T23" fmla="*/ 146 h 155"/>
                <a:gd name="T24" fmla="*/ 29 w 154"/>
                <a:gd name="T25" fmla="*/ 137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2 h 155"/>
                <a:gd name="T50" fmla="*/ 78 w 154"/>
                <a:gd name="T51" fmla="*/ 0 h 155"/>
                <a:gd name="T52" fmla="*/ 86 w 154"/>
                <a:gd name="T53" fmla="*/ 0 h 155"/>
                <a:gd name="T54" fmla="*/ 101 w 154"/>
                <a:gd name="T55" fmla="*/ 4 h 155"/>
                <a:gd name="T56" fmla="*/ 114 w 154"/>
                <a:gd name="T57" fmla="*/ 10 h 155"/>
                <a:gd name="T58" fmla="*/ 127 w 154"/>
                <a:gd name="T59" fmla="*/ 18 h 155"/>
                <a:gd name="T60" fmla="*/ 137 w 154"/>
                <a:gd name="T61" fmla="*/ 29 h 155"/>
                <a:gd name="T62" fmla="*/ 145 w 154"/>
                <a:gd name="T63" fmla="*/ 40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4"/>
                  </a:lnTo>
                  <a:lnTo>
                    <a:pt x="142" y="121"/>
                  </a:lnTo>
                  <a:lnTo>
                    <a:pt x="137" y="126"/>
                  </a:lnTo>
                  <a:lnTo>
                    <a:pt x="132" y="132"/>
                  </a:lnTo>
                  <a:lnTo>
                    <a:pt x="127" y="137"/>
                  </a:lnTo>
                  <a:lnTo>
                    <a:pt x="120" y="141"/>
                  </a:lnTo>
                  <a:lnTo>
                    <a:pt x="114" y="146"/>
                  </a:lnTo>
                  <a:lnTo>
                    <a:pt x="108" y="148"/>
                  </a:lnTo>
                  <a:lnTo>
                    <a:pt x="101" y="151"/>
                  </a:lnTo>
                  <a:lnTo>
                    <a:pt x="93" y="153"/>
                  </a:lnTo>
                  <a:lnTo>
                    <a:pt x="86" y="154"/>
                  </a:lnTo>
                  <a:lnTo>
                    <a:pt x="78" y="155"/>
                  </a:lnTo>
                  <a:lnTo>
                    <a:pt x="78" y="155"/>
                  </a:lnTo>
                  <a:lnTo>
                    <a:pt x="70" y="154"/>
                  </a:lnTo>
                  <a:lnTo>
                    <a:pt x="62" y="153"/>
                  </a:lnTo>
                  <a:lnTo>
                    <a:pt x="55" y="151"/>
                  </a:lnTo>
                  <a:lnTo>
                    <a:pt x="47" y="148"/>
                  </a:lnTo>
                  <a:lnTo>
                    <a:pt x="41" y="146"/>
                  </a:lnTo>
                  <a:lnTo>
                    <a:pt x="34" y="141"/>
                  </a:lnTo>
                  <a:lnTo>
                    <a:pt x="29" y="137"/>
                  </a:lnTo>
                  <a:lnTo>
                    <a:pt x="23" y="132"/>
                  </a:lnTo>
                  <a:lnTo>
                    <a:pt x="18" y="126"/>
                  </a:lnTo>
                  <a:lnTo>
                    <a:pt x="14" y="121"/>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9" y="18"/>
                  </a:lnTo>
                  <a:lnTo>
                    <a:pt x="34" y="14"/>
                  </a:lnTo>
                  <a:lnTo>
                    <a:pt x="41" y="10"/>
                  </a:lnTo>
                  <a:lnTo>
                    <a:pt x="47" y="6"/>
                  </a:lnTo>
                  <a:lnTo>
                    <a:pt x="55" y="4"/>
                  </a:lnTo>
                  <a:lnTo>
                    <a:pt x="62" y="2"/>
                  </a:lnTo>
                  <a:lnTo>
                    <a:pt x="70" y="0"/>
                  </a:lnTo>
                  <a:lnTo>
                    <a:pt x="78" y="0"/>
                  </a:lnTo>
                  <a:lnTo>
                    <a:pt x="78" y="0"/>
                  </a:lnTo>
                  <a:lnTo>
                    <a:pt x="86" y="0"/>
                  </a:lnTo>
                  <a:lnTo>
                    <a:pt x="93" y="2"/>
                  </a:lnTo>
                  <a:lnTo>
                    <a:pt x="101" y="4"/>
                  </a:lnTo>
                  <a:lnTo>
                    <a:pt x="108" y="6"/>
                  </a:lnTo>
                  <a:lnTo>
                    <a:pt x="114" y="10"/>
                  </a:lnTo>
                  <a:lnTo>
                    <a:pt x="120" y="14"/>
                  </a:lnTo>
                  <a:lnTo>
                    <a:pt x="127" y="18"/>
                  </a:lnTo>
                  <a:lnTo>
                    <a:pt x="132" y="23"/>
                  </a:lnTo>
                  <a:lnTo>
                    <a:pt x="137" y="29"/>
                  </a:lnTo>
                  <a:lnTo>
                    <a:pt x="142" y="35"/>
                  </a:lnTo>
                  <a:lnTo>
                    <a:pt x="145" y="40"/>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4" name="Freeform 2397">
              <a:extLst>
                <a:ext uri="{FF2B5EF4-FFF2-40B4-BE49-F238E27FC236}">
                  <a16:creationId xmlns:a16="http://schemas.microsoft.com/office/drawing/2014/main" id="{0CEB421C-4B21-4314-8F1C-17925899E144}"/>
                </a:ext>
              </a:extLst>
            </p:cNvPr>
            <p:cNvSpPr>
              <a:spLocks/>
            </p:cNvSpPr>
            <p:nvPr/>
          </p:nvSpPr>
          <p:spPr bwMode="auto">
            <a:xfrm>
              <a:off x="3424238" y="4224338"/>
              <a:ext cx="47625" cy="49213"/>
            </a:xfrm>
            <a:custGeom>
              <a:avLst/>
              <a:gdLst>
                <a:gd name="T0" fmla="*/ 154 w 154"/>
                <a:gd name="T1" fmla="*/ 78 h 155"/>
                <a:gd name="T2" fmla="*/ 153 w 154"/>
                <a:gd name="T3" fmla="*/ 93 h 155"/>
                <a:gd name="T4" fmla="*/ 149 w 154"/>
                <a:gd name="T5" fmla="*/ 108 h 155"/>
                <a:gd name="T6" fmla="*/ 142 w 154"/>
                <a:gd name="T7" fmla="*/ 121 h 155"/>
                <a:gd name="T8" fmla="*/ 132 w 154"/>
                <a:gd name="T9" fmla="*/ 132 h 155"/>
                <a:gd name="T10" fmla="*/ 120 w 154"/>
                <a:gd name="T11" fmla="*/ 142 h 155"/>
                <a:gd name="T12" fmla="*/ 108 w 154"/>
                <a:gd name="T13" fmla="*/ 149 h 155"/>
                <a:gd name="T14" fmla="*/ 93 w 154"/>
                <a:gd name="T15" fmla="*/ 154 h 155"/>
                <a:gd name="T16" fmla="*/ 78 w 154"/>
                <a:gd name="T17" fmla="*/ 155 h 155"/>
                <a:gd name="T18" fmla="*/ 70 w 154"/>
                <a:gd name="T19" fmla="*/ 155 h 155"/>
                <a:gd name="T20" fmla="*/ 55 w 154"/>
                <a:gd name="T21" fmla="*/ 151 h 155"/>
                <a:gd name="T22" fmla="*/ 41 w 154"/>
                <a:gd name="T23" fmla="*/ 146 h 155"/>
                <a:gd name="T24" fmla="*/ 29 w 154"/>
                <a:gd name="T25" fmla="*/ 138 h 155"/>
                <a:gd name="T26" fmla="*/ 18 w 154"/>
                <a:gd name="T27" fmla="*/ 127 h 155"/>
                <a:gd name="T28" fmla="*/ 9 w 154"/>
                <a:gd name="T29" fmla="*/ 115 h 155"/>
                <a:gd name="T30" fmla="*/ 3 w 154"/>
                <a:gd name="T31" fmla="*/ 101 h 155"/>
                <a:gd name="T32" fmla="*/ 1 w 154"/>
                <a:gd name="T33" fmla="*/ 86 h 155"/>
                <a:gd name="T34" fmla="*/ 0 w 154"/>
                <a:gd name="T35" fmla="*/ 78 h 155"/>
                <a:gd name="T36" fmla="*/ 2 w 154"/>
                <a:gd name="T37" fmla="*/ 62 h 155"/>
                <a:gd name="T38" fmla="*/ 7 w 154"/>
                <a:gd name="T39" fmla="*/ 48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8 w 154"/>
                <a:gd name="T51" fmla="*/ 0 h 155"/>
                <a:gd name="T52" fmla="*/ 86 w 154"/>
                <a:gd name="T53" fmla="*/ 2 h 155"/>
                <a:gd name="T54" fmla="*/ 101 w 154"/>
                <a:gd name="T55" fmla="*/ 5 h 155"/>
                <a:gd name="T56" fmla="*/ 114 w 154"/>
                <a:gd name="T57" fmla="*/ 11 h 155"/>
                <a:gd name="T58" fmla="*/ 127 w 154"/>
                <a:gd name="T59" fmla="*/ 19 h 155"/>
                <a:gd name="T60" fmla="*/ 137 w 154"/>
                <a:gd name="T61" fmla="*/ 29 h 155"/>
                <a:gd name="T62" fmla="*/ 145 w 154"/>
                <a:gd name="T63" fmla="*/ 42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9" y="108"/>
                  </a:lnTo>
                  <a:lnTo>
                    <a:pt x="145" y="115"/>
                  </a:lnTo>
                  <a:lnTo>
                    <a:pt x="142" y="121"/>
                  </a:lnTo>
                  <a:lnTo>
                    <a:pt x="137" y="127"/>
                  </a:lnTo>
                  <a:lnTo>
                    <a:pt x="132" y="132"/>
                  </a:lnTo>
                  <a:lnTo>
                    <a:pt x="127" y="138"/>
                  </a:lnTo>
                  <a:lnTo>
                    <a:pt x="120" y="142"/>
                  </a:lnTo>
                  <a:lnTo>
                    <a:pt x="114" y="146"/>
                  </a:lnTo>
                  <a:lnTo>
                    <a:pt x="108" y="149"/>
                  </a:lnTo>
                  <a:lnTo>
                    <a:pt x="101" y="151"/>
                  </a:lnTo>
                  <a:lnTo>
                    <a:pt x="93" y="154"/>
                  </a:lnTo>
                  <a:lnTo>
                    <a:pt x="86" y="155"/>
                  </a:lnTo>
                  <a:lnTo>
                    <a:pt x="78" y="155"/>
                  </a:lnTo>
                  <a:lnTo>
                    <a:pt x="78" y="155"/>
                  </a:lnTo>
                  <a:lnTo>
                    <a:pt x="70" y="155"/>
                  </a:lnTo>
                  <a:lnTo>
                    <a:pt x="62" y="154"/>
                  </a:lnTo>
                  <a:lnTo>
                    <a:pt x="55" y="151"/>
                  </a:lnTo>
                  <a:lnTo>
                    <a:pt x="47" y="149"/>
                  </a:lnTo>
                  <a:lnTo>
                    <a:pt x="41" y="146"/>
                  </a:lnTo>
                  <a:lnTo>
                    <a:pt x="34" y="142"/>
                  </a:lnTo>
                  <a:lnTo>
                    <a:pt x="29"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4" y="35"/>
                  </a:lnTo>
                  <a:lnTo>
                    <a:pt x="18" y="29"/>
                  </a:lnTo>
                  <a:lnTo>
                    <a:pt x="23" y="23"/>
                  </a:lnTo>
                  <a:lnTo>
                    <a:pt x="29" y="19"/>
                  </a:lnTo>
                  <a:lnTo>
                    <a:pt x="34" y="14"/>
                  </a:lnTo>
                  <a:lnTo>
                    <a:pt x="41" y="11"/>
                  </a:lnTo>
                  <a:lnTo>
                    <a:pt x="47" y="7"/>
                  </a:lnTo>
                  <a:lnTo>
                    <a:pt x="55" y="5"/>
                  </a:lnTo>
                  <a:lnTo>
                    <a:pt x="62" y="3"/>
                  </a:lnTo>
                  <a:lnTo>
                    <a:pt x="70" y="2"/>
                  </a:lnTo>
                  <a:lnTo>
                    <a:pt x="78" y="0"/>
                  </a:lnTo>
                  <a:lnTo>
                    <a:pt x="78" y="0"/>
                  </a:lnTo>
                  <a:lnTo>
                    <a:pt x="86" y="2"/>
                  </a:lnTo>
                  <a:lnTo>
                    <a:pt x="93" y="3"/>
                  </a:lnTo>
                  <a:lnTo>
                    <a:pt x="101" y="5"/>
                  </a:lnTo>
                  <a:lnTo>
                    <a:pt x="108" y="7"/>
                  </a:lnTo>
                  <a:lnTo>
                    <a:pt x="114" y="11"/>
                  </a:lnTo>
                  <a:lnTo>
                    <a:pt x="120" y="14"/>
                  </a:lnTo>
                  <a:lnTo>
                    <a:pt x="127" y="19"/>
                  </a:lnTo>
                  <a:lnTo>
                    <a:pt x="132" y="23"/>
                  </a:lnTo>
                  <a:lnTo>
                    <a:pt x="137" y="29"/>
                  </a:lnTo>
                  <a:lnTo>
                    <a:pt x="142" y="35"/>
                  </a:lnTo>
                  <a:lnTo>
                    <a:pt x="145" y="42"/>
                  </a:lnTo>
                  <a:lnTo>
                    <a:pt x="149"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5" name="Freeform 2398">
              <a:extLst>
                <a:ext uri="{FF2B5EF4-FFF2-40B4-BE49-F238E27FC236}">
                  <a16:creationId xmlns:a16="http://schemas.microsoft.com/office/drawing/2014/main" id="{21217A5E-FBD7-475C-A791-F4165616A60F}"/>
                </a:ext>
              </a:extLst>
            </p:cNvPr>
            <p:cNvSpPr>
              <a:spLocks/>
            </p:cNvSpPr>
            <p:nvPr/>
          </p:nvSpPr>
          <p:spPr bwMode="auto">
            <a:xfrm>
              <a:off x="3492501" y="4154488"/>
              <a:ext cx="49213" cy="49213"/>
            </a:xfrm>
            <a:custGeom>
              <a:avLst/>
              <a:gdLst>
                <a:gd name="T0" fmla="*/ 154 w 154"/>
                <a:gd name="T1" fmla="*/ 77 h 155"/>
                <a:gd name="T2" fmla="*/ 153 w 154"/>
                <a:gd name="T3" fmla="*/ 93 h 155"/>
                <a:gd name="T4" fmla="*/ 148 w 154"/>
                <a:gd name="T5" fmla="*/ 108 h 155"/>
                <a:gd name="T6" fmla="*/ 141 w 154"/>
                <a:gd name="T7" fmla="*/ 121 h 155"/>
                <a:gd name="T8" fmla="*/ 131 w 154"/>
                <a:gd name="T9" fmla="*/ 132 h 155"/>
                <a:gd name="T10" fmla="*/ 120 w 154"/>
                <a:gd name="T11" fmla="*/ 141 h 155"/>
                <a:gd name="T12" fmla="*/ 107 w 154"/>
                <a:gd name="T13" fmla="*/ 148 h 155"/>
                <a:gd name="T14" fmla="*/ 92 w 154"/>
                <a:gd name="T15" fmla="*/ 153 h 155"/>
                <a:gd name="T16" fmla="*/ 77 w 154"/>
                <a:gd name="T17" fmla="*/ 155 h 155"/>
                <a:gd name="T18" fmla="*/ 69 w 154"/>
                <a:gd name="T19" fmla="*/ 154 h 155"/>
                <a:gd name="T20" fmla="*/ 54 w 154"/>
                <a:gd name="T21" fmla="*/ 151 h 155"/>
                <a:gd name="T22" fmla="*/ 41 w 154"/>
                <a:gd name="T23" fmla="*/ 146 h 155"/>
                <a:gd name="T24" fmla="*/ 28 w 154"/>
                <a:gd name="T25" fmla="*/ 137 h 155"/>
                <a:gd name="T26" fmla="*/ 18 w 154"/>
                <a:gd name="T27" fmla="*/ 126 h 155"/>
                <a:gd name="T28" fmla="*/ 10 w 154"/>
                <a:gd name="T29" fmla="*/ 114 h 155"/>
                <a:gd name="T30" fmla="*/ 3 w 154"/>
                <a:gd name="T31" fmla="*/ 100 h 155"/>
                <a:gd name="T32" fmla="*/ 1 w 154"/>
                <a:gd name="T33" fmla="*/ 85 h 155"/>
                <a:gd name="T34" fmla="*/ 0 w 154"/>
                <a:gd name="T35" fmla="*/ 77 h 155"/>
                <a:gd name="T36" fmla="*/ 2 w 154"/>
                <a:gd name="T37" fmla="*/ 62 h 155"/>
                <a:gd name="T38" fmla="*/ 6 w 154"/>
                <a:gd name="T39" fmla="*/ 47 h 155"/>
                <a:gd name="T40" fmla="*/ 13 w 154"/>
                <a:gd name="T41" fmla="*/ 35 h 155"/>
                <a:gd name="T42" fmla="*/ 22 w 154"/>
                <a:gd name="T43" fmla="*/ 23 h 155"/>
                <a:gd name="T44" fmla="*/ 34 w 154"/>
                <a:gd name="T45" fmla="*/ 14 h 155"/>
                <a:gd name="T46" fmla="*/ 48 w 154"/>
                <a:gd name="T47" fmla="*/ 6 h 155"/>
                <a:gd name="T48" fmla="*/ 61 w 154"/>
                <a:gd name="T49" fmla="*/ 2 h 155"/>
                <a:gd name="T50" fmla="*/ 77 w 154"/>
                <a:gd name="T51" fmla="*/ 0 h 155"/>
                <a:gd name="T52" fmla="*/ 85 w 154"/>
                <a:gd name="T53" fmla="*/ 0 h 155"/>
                <a:gd name="T54" fmla="*/ 100 w 154"/>
                <a:gd name="T55" fmla="*/ 4 h 155"/>
                <a:gd name="T56" fmla="*/ 114 w 154"/>
                <a:gd name="T57" fmla="*/ 10 h 155"/>
                <a:gd name="T58" fmla="*/ 127 w 154"/>
                <a:gd name="T59" fmla="*/ 18 h 155"/>
                <a:gd name="T60" fmla="*/ 137 w 154"/>
                <a:gd name="T61" fmla="*/ 29 h 155"/>
                <a:gd name="T62" fmla="*/ 145 w 154"/>
                <a:gd name="T63" fmla="*/ 40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8" y="108"/>
                  </a:lnTo>
                  <a:lnTo>
                    <a:pt x="145" y="114"/>
                  </a:lnTo>
                  <a:lnTo>
                    <a:pt x="141" y="121"/>
                  </a:lnTo>
                  <a:lnTo>
                    <a:pt x="137" y="126"/>
                  </a:lnTo>
                  <a:lnTo>
                    <a:pt x="131" y="132"/>
                  </a:lnTo>
                  <a:lnTo>
                    <a:pt x="127" y="137"/>
                  </a:lnTo>
                  <a:lnTo>
                    <a:pt x="120" y="141"/>
                  </a:lnTo>
                  <a:lnTo>
                    <a:pt x="114" y="146"/>
                  </a:lnTo>
                  <a:lnTo>
                    <a:pt x="107" y="148"/>
                  </a:lnTo>
                  <a:lnTo>
                    <a:pt x="100" y="151"/>
                  </a:lnTo>
                  <a:lnTo>
                    <a:pt x="92" y="153"/>
                  </a:lnTo>
                  <a:lnTo>
                    <a:pt x="85" y="154"/>
                  </a:lnTo>
                  <a:lnTo>
                    <a:pt x="77" y="155"/>
                  </a:lnTo>
                  <a:lnTo>
                    <a:pt x="77" y="155"/>
                  </a:lnTo>
                  <a:lnTo>
                    <a:pt x="69" y="154"/>
                  </a:lnTo>
                  <a:lnTo>
                    <a:pt x="61" y="153"/>
                  </a:lnTo>
                  <a:lnTo>
                    <a:pt x="54" y="151"/>
                  </a:lnTo>
                  <a:lnTo>
                    <a:pt x="48" y="148"/>
                  </a:lnTo>
                  <a:lnTo>
                    <a:pt x="41" y="146"/>
                  </a:lnTo>
                  <a:lnTo>
                    <a:pt x="34" y="141"/>
                  </a:lnTo>
                  <a:lnTo>
                    <a:pt x="28" y="137"/>
                  </a:lnTo>
                  <a:lnTo>
                    <a:pt x="22" y="132"/>
                  </a:lnTo>
                  <a:lnTo>
                    <a:pt x="18" y="126"/>
                  </a:lnTo>
                  <a:lnTo>
                    <a:pt x="13" y="121"/>
                  </a:lnTo>
                  <a:lnTo>
                    <a:pt x="10" y="114"/>
                  </a:lnTo>
                  <a:lnTo>
                    <a:pt x="6" y="108"/>
                  </a:lnTo>
                  <a:lnTo>
                    <a:pt x="3" y="100"/>
                  </a:lnTo>
                  <a:lnTo>
                    <a:pt x="2" y="93"/>
                  </a:lnTo>
                  <a:lnTo>
                    <a:pt x="1" y="85"/>
                  </a:lnTo>
                  <a:lnTo>
                    <a:pt x="0" y="77"/>
                  </a:lnTo>
                  <a:lnTo>
                    <a:pt x="0" y="77"/>
                  </a:lnTo>
                  <a:lnTo>
                    <a:pt x="1" y="70"/>
                  </a:lnTo>
                  <a:lnTo>
                    <a:pt x="2" y="62"/>
                  </a:lnTo>
                  <a:lnTo>
                    <a:pt x="3" y="54"/>
                  </a:lnTo>
                  <a:lnTo>
                    <a:pt x="6" y="47"/>
                  </a:lnTo>
                  <a:lnTo>
                    <a:pt x="10" y="40"/>
                  </a:lnTo>
                  <a:lnTo>
                    <a:pt x="13" y="35"/>
                  </a:lnTo>
                  <a:lnTo>
                    <a:pt x="18" y="29"/>
                  </a:lnTo>
                  <a:lnTo>
                    <a:pt x="22" y="23"/>
                  </a:lnTo>
                  <a:lnTo>
                    <a:pt x="28" y="18"/>
                  </a:lnTo>
                  <a:lnTo>
                    <a:pt x="34" y="14"/>
                  </a:lnTo>
                  <a:lnTo>
                    <a:pt x="41" y="10"/>
                  </a:lnTo>
                  <a:lnTo>
                    <a:pt x="48" y="6"/>
                  </a:lnTo>
                  <a:lnTo>
                    <a:pt x="54" y="4"/>
                  </a:lnTo>
                  <a:lnTo>
                    <a:pt x="61" y="2"/>
                  </a:lnTo>
                  <a:lnTo>
                    <a:pt x="69" y="0"/>
                  </a:lnTo>
                  <a:lnTo>
                    <a:pt x="77" y="0"/>
                  </a:lnTo>
                  <a:lnTo>
                    <a:pt x="77" y="0"/>
                  </a:lnTo>
                  <a:lnTo>
                    <a:pt x="85" y="0"/>
                  </a:lnTo>
                  <a:lnTo>
                    <a:pt x="92" y="2"/>
                  </a:lnTo>
                  <a:lnTo>
                    <a:pt x="100" y="4"/>
                  </a:lnTo>
                  <a:lnTo>
                    <a:pt x="107" y="6"/>
                  </a:lnTo>
                  <a:lnTo>
                    <a:pt x="114" y="10"/>
                  </a:lnTo>
                  <a:lnTo>
                    <a:pt x="120" y="14"/>
                  </a:lnTo>
                  <a:lnTo>
                    <a:pt x="127" y="18"/>
                  </a:lnTo>
                  <a:lnTo>
                    <a:pt x="131" y="23"/>
                  </a:lnTo>
                  <a:lnTo>
                    <a:pt x="137" y="29"/>
                  </a:lnTo>
                  <a:lnTo>
                    <a:pt x="141" y="35"/>
                  </a:lnTo>
                  <a:lnTo>
                    <a:pt x="145" y="40"/>
                  </a:lnTo>
                  <a:lnTo>
                    <a:pt x="148"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6" name="Freeform 2399">
              <a:extLst>
                <a:ext uri="{FF2B5EF4-FFF2-40B4-BE49-F238E27FC236}">
                  <a16:creationId xmlns:a16="http://schemas.microsoft.com/office/drawing/2014/main" id="{185DAD45-4C08-4950-8D21-DCC7EC9DFE7F}"/>
                </a:ext>
              </a:extLst>
            </p:cNvPr>
            <p:cNvSpPr>
              <a:spLocks/>
            </p:cNvSpPr>
            <p:nvPr/>
          </p:nvSpPr>
          <p:spPr bwMode="auto">
            <a:xfrm>
              <a:off x="3492501" y="4224338"/>
              <a:ext cx="49213" cy="49213"/>
            </a:xfrm>
            <a:custGeom>
              <a:avLst/>
              <a:gdLst>
                <a:gd name="T0" fmla="*/ 154 w 154"/>
                <a:gd name="T1" fmla="*/ 78 h 155"/>
                <a:gd name="T2" fmla="*/ 153 w 154"/>
                <a:gd name="T3" fmla="*/ 93 h 155"/>
                <a:gd name="T4" fmla="*/ 148 w 154"/>
                <a:gd name="T5" fmla="*/ 108 h 155"/>
                <a:gd name="T6" fmla="*/ 141 w 154"/>
                <a:gd name="T7" fmla="*/ 121 h 155"/>
                <a:gd name="T8" fmla="*/ 131 w 154"/>
                <a:gd name="T9" fmla="*/ 132 h 155"/>
                <a:gd name="T10" fmla="*/ 120 w 154"/>
                <a:gd name="T11" fmla="*/ 142 h 155"/>
                <a:gd name="T12" fmla="*/ 107 w 154"/>
                <a:gd name="T13" fmla="*/ 149 h 155"/>
                <a:gd name="T14" fmla="*/ 92 w 154"/>
                <a:gd name="T15" fmla="*/ 154 h 155"/>
                <a:gd name="T16" fmla="*/ 77 w 154"/>
                <a:gd name="T17" fmla="*/ 155 h 155"/>
                <a:gd name="T18" fmla="*/ 69 w 154"/>
                <a:gd name="T19" fmla="*/ 155 h 155"/>
                <a:gd name="T20" fmla="*/ 54 w 154"/>
                <a:gd name="T21" fmla="*/ 151 h 155"/>
                <a:gd name="T22" fmla="*/ 41 w 154"/>
                <a:gd name="T23" fmla="*/ 146 h 155"/>
                <a:gd name="T24" fmla="*/ 28 w 154"/>
                <a:gd name="T25" fmla="*/ 138 h 155"/>
                <a:gd name="T26" fmla="*/ 18 w 154"/>
                <a:gd name="T27" fmla="*/ 127 h 155"/>
                <a:gd name="T28" fmla="*/ 10 w 154"/>
                <a:gd name="T29" fmla="*/ 115 h 155"/>
                <a:gd name="T30" fmla="*/ 3 w 154"/>
                <a:gd name="T31" fmla="*/ 101 h 155"/>
                <a:gd name="T32" fmla="*/ 1 w 154"/>
                <a:gd name="T33" fmla="*/ 86 h 155"/>
                <a:gd name="T34" fmla="*/ 0 w 154"/>
                <a:gd name="T35" fmla="*/ 78 h 155"/>
                <a:gd name="T36" fmla="*/ 2 w 154"/>
                <a:gd name="T37" fmla="*/ 62 h 155"/>
                <a:gd name="T38" fmla="*/ 6 w 154"/>
                <a:gd name="T39" fmla="*/ 48 h 155"/>
                <a:gd name="T40" fmla="*/ 13 w 154"/>
                <a:gd name="T41" fmla="*/ 35 h 155"/>
                <a:gd name="T42" fmla="*/ 22 w 154"/>
                <a:gd name="T43" fmla="*/ 23 h 155"/>
                <a:gd name="T44" fmla="*/ 34 w 154"/>
                <a:gd name="T45" fmla="*/ 14 h 155"/>
                <a:gd name="T46" fmla="*/ 48 w 154"/>
                <a:gd name="T47" fmla="*/ 7 h 155"/>
                <a:gd name="T48" fmla="*/ 61 w 154"/>
                <a:gd name="T49" fmla="*/ 3 h 155"/>
                <a:gd name="T50" fmla="*/ 77 w 154"/>
                <a:gd name="T51" fmla="*/ 0 h 155"/>
                <a:gd name="T52" fmla="*/ 85 w 154"/>
                <a:gd name="T53" fmla="*/ 2 h 155"/>
                <a:gd name="T54" fmla="*/ 100 w 154"/>
                <a:gd name="T55" fmla="*/ 5 h 155"/>
                <a:gd name="T56" fmla="*/ 114 w 154"/>
                <a:gd name="T57" fmla="*/ 11 h 155"/>
                <a:gd name="T58" fmla="*/ 127 w 154"/>
                <a:gd name="T59" fmla="*/ 19 h 155"/>
                <a:gd name="T60" fmla="*/ 137 w 154"/>
                <a:gd name="T61" fmla="*/ 29 h 155"/>
                <a:gd name="T62" fmla="*/ 145 w 154"/>
                <a:gd name="T63" fmla="*/ 42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8" y="108"/>
                  </a:lnTo>
                  <a:lnTo>
                    <a:pt x="145" y="115"/>
                  </a:lnTo>
                  <a:lnTo>
                    <a:pt x="141" y="121"/>
                  </a:lnTo>
                  <a:lnTo>
                    <a:pt x="137" y="127"/>
                  </a:lnTo>
                  <a:lnTo>
                    <a:pt x="131" y="132"/>
                  </a:lnTo>
                  <a:lnTo>
                    <a:pt x="127" y="138"/>
                  </a:lnTo>
                  <a:lnTo>
                    <a:pt x="120" y="142"/>
                  </a:lnTo>
                  <a:lnTo>
                    <a:pt x="114" y="146"/>
                  </a:lnTo>
                  <a:lnTo>
                    <a:pt x="107" y="149"/>
                  </a:lnTo>
                  <a:lnTo>
                    <a:pt x="100" y="151"/>
                  </a:lnTo>
                  <a:lnTo>
                    <a:pt x="92" y="154"/>
                  </a:lnTo>
                  <a:lnTo>
                    <a:pt x="85" y="155"/>
                  </a:lnTo>
                  <a:lnTo>
                    <a:pt x="77" y="155"/>
                  </a:lnTo>
                  <a:lnTo>
                    <a:pt x="77" y="155"/>
                  </a:lnTo>
                  <a:lnTo>
                    <a:pt x="69" y="155"/>
                  </a:lnTo>
                  <a:lnTo>
                    <a:pt x="61" y="154"/>
                  </a:lnTo>
                  <a:lnTo>
                    <a:pt x="54" y="151"/>
                  </a:lnTo>
                  <a:lnTo>
                    <a:pt x="48" y="149"/>
                  </a:lnTo>
                  <a:lnTo>
                    <a:pt x="41" y="146"/>
                  </a:lnTo>
                  <a:lnTo>
                    <a:pt x="34" y="142"/>
                  </a:lnTo>
                  <a:lnTo>
                    <a:pt x="28" y="138"/>
                  </a:lnTo>
                  <a:lnTo>
                    <a:pt x="22" y="132"/>
                  </a:lnTo>
                  <a:lnTo>
                    <a:pt x="18" y="127"/>
                  </a:lnTo>
                  <a:lnTo>
                    <a:pt x="13" y="121"/>
                  </a:lnTo>
                  <a:lnTo>
                    <a:pt x="10" y="115"/>
                  </a:lnTo>
                  <a:lnTo>
                    <a:pt x="6" y="108"/>
                  </a:lnTo>
                  <a:lnTo>
                    <a:pt x="3" y="101"/>
                  </a:lnTo>
                  <a:lnTo>
                    <a:pt x="2" y="93"/>
                  </a:lnTo>
                  <a:lnTo>
                    <a:pt x="1" y="86"/>
                  </a:lnTo>
                  <a:lnTo>
                    <a:pt x="0" y="78"/>
                  </a:lnTo>
                  <a:lnTo>
                    <a:pt x="0" y="78"/>
                  </a:lnTo>
                  <a:lnTo>
                    <a:pt x="1" y="70"/>
                  </a:lnTo>
                  <a:lnTo>
                    <a:pt x="2" y="62"/>
                  </a:lnTo>
                  <a:lnTo>
                    <a:pt x="3" y="55"/>
                  </a:lnTo>
                  <a:lnTo>
                    <a:pt x="6" y="48"/>
                  </a:lnTo>
                  <a:lnTo>
                    <a:pt x="10" y="42"/>
                  </a:lnTo>
                  <a:lnTo>
                    <a:pt x="13" y="35"/>
                  </a:lnTo>
                  <a:lnTo>
                    <a:pt x="18" y="29"/>
                  </a:lnTo>
                  <a:lnTo>
                    <a:pt x="22" y="23"/>
                  </a:lnTo>
                  <a:lnTo>
                    <a:pt x="28" y="19"/>
                  </a:lnTo>
                  <a:lnTo>
                    <a:pt x="34" y="14"/>
                  </a:lnTo>
                  <a:lnTo>
                    <a:pt x="41" y="11"/>
                  </a:lnTo>
                  <a:lnTo>
                    <a:pt x="48" y="7"/>
                  </a:lnTo>
                  <a:lnTo>
                    <a:pt x="54" y="5"/>
                  </a:lnTo>
                  <a:lnTo>
                    <a:pt x="61" y="3"/>
                  </a:lnTo>
                  <a:lnTo>
                    <a:pt x="69" y="2"/>
                  </a:lnTo>
                  <a:lnTo>
                    <a:pt x="77" y="0"/>
                  </a:lnTo>
                  <a:lnTo>
                    <a:pt x="77" y="0"/>
                  </a:lnTo>
                  <a:lnTo>
                    <a:pt x="85" y="2"/>
                  </a:lnTo>
                  <a:lnTo>
                    <a:pt x="92" y="3"/>
                  </a:lnTo>
                  <a:lnTo>
                    <a:pt x="100" y="5"/>
                  </a:lnTo>
                  <a:lnTo>
                    <a:pt x="107" y="7"/>
                  </a:lnTo>
                  <a:lnTo>
                    <a:pt x="114" y="11"/>
                  </a:lnTo>
                  <a:lnTo>
                    <a:pt x="120" y="14"/>
                  </a:lnTo>
                  <a:lnTo>
                    <a:pt x="127" y="19"/>
                  </a:lnTo>
                  <a:lnTo>
                    <a:pt x="131" y="23"/>
                  </a:lnTo>
                  <a:lnTo>
                    <a:pt x="137" y="29"/>
                  </a:lnTo>
                  <a:lnTo>
                    <a:pt x="141" y="35"/>
                  </a:lnTo>
                  <a:lnTo>
                    <a:pt x="145" y="42"/>
                  </a:lnTo>
                  <a:lnTo>
                    <a:pt x="148"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7" name="Freeform 2400">
              <a:extLst>
                <a:ext uri="{FF2B5EF4-FFF2-40B4-BE49-F238E27FC236}">
                  <a16:creationId xmlns:a16="http://schemas.microsoft.com/office/drawing/2014/main" id="{6AFCA1E3-8D12-4452-B9AB-1CA12C41CB64}"/>
                </a:ext>
              </a:extLst>
            </p:cNvPr>
            <p:cNvSpPr>
              <a:spLocks/>
            </p:cNvSpPr>
            <p:nvPr/>
          </p:nvSpPr>
          <p:spPr bwMode="auto">
            <a:xfrm>
              <a:off x="3562351" y="4154488"/>
              <a:ext cx="49213" cy="49213"/>
            </a:xfrm>
            <a:custGeom>
              <a:avLst/>
              <a:gdLst>
                <a:gd name="T0" fmla="*/ 155 w 155"/>
                <a:gd name="T1" fmla="*/ 77 h 155"/>
                <a:gd name="T2" fmla="*/ 154 w 155"/>
                <a:gd name="T3" fmla="*/ 93 h 155"/>
                <a:gd name="T4" fmla="*/ 149 w 155"/>
                <a:gd name="T5" fmla="*/ 108 h 155"/>
                <a:gd name="T6" fmla="*/ 141 w 155"/>
                <a:gd name="T7" fmla="*/ 121 h 155"/>
                <a:gd name="T8" fmla="*/ 132 w 155"/>
                <a:gd name="T9" fmla="*/ 132 h 155"/>
                <a:gd name="T10" fmla="*/ 121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1 h 155"/>
                <a:gd name="T22" fmla="*/ 40 w 155"/>
                <a:gd name="T23" fmla="*/ 146 h 155"/>
                <a:gd name="T24" fmla="*/ 29 w 155"/>
                <a:gd name="T25" fmla="*/ 137 h 155"/>
                <a:gd name="T26" fmla="*/ 19 w 155"/>
                <a:gd name="T27" fmla="*/ 126 h 155"/>
                <a:gd name="T28" fmla="*/ 10 w 155"/>
                <a:gd name="T29" fmla="*/ 114 h 155"/>
                <a:gd name="T30" fmla="*/ 4 w 155"/>
                <a:gd name="T31" fmla="*/ 100 h 155"/>
                <a:gd name="T32" fmla="*/ 2 w 155"/>
                <a:gd name="T33" fmla="*/ 85 h 155"/>
                <a:gd name="T34" fmla="*/ 0 w 155"/>
                <a:gd name="T35" fmla="*/ 77 h 155"/>
                <a:gd name="T36" fmla="*/ 3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2 h 155"/>
                <a:gd name="T50" fmla="*/ 78 w 155"/>
                <a:gd name="T51" fmla="*/ 0 h 155"/>
                <a:gd name="T52" fmla="*/ 85 w 155"/>
                <a:gd name="T53" fmla="*/ 0 h 155"/>
                <a:gd name="T54" fmla="*/ 101 w 155"/>
                <a:gd name="T55" fmla="*/ 4 h 155"/>
                <a:gd name="T56" fmla="*/ 115 w 155"/>
                <a:gd name="T57" fmla="*/ 10 h 155"/>
                <a:gd name="T58" fmla="*/ 126 w 155"/>
                <a:gd name="T59" fmla="*/ 18 h 155"/>
                <a:gd name="T60" fmla="*/ 137 w 155"/>
                <a:gd name="T61" fmla="*/ 29 h 155"/>
                <a:gd name="T62" fmla="*/ 146 w 155"/>
                <a:gd name="T63" fmla="*/ 40 h 155"/>
                <a:gd name="T64" fmla="*/ 151 w 155"/>
                <a:gd name="T65" fmla="*/ 54 h 155"/>
                <a:gd name="T66" fmla="*/ 155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4" y="93"/>
                  </a:lnTo>
                  <a:lnTo>
                    <a:pt x="151" y="100"/>
                  </a:lnTo>
                  <a:lnTo>
                    <a:pt x="149" y="108"/>
                  </a:lnTo>
                  <a:lnTo>
                    <a:pt x="146" y="114"/>
                  </a:lnTo>
                  <a:lnTo>
                    <a:pt x="141" y="121"/>
                  </a:lnTo>
                  <a:lnTo>
                    <a:pt x="137" y="126"/>
                  </a:lnTo>
                  <a:lnTo>
                    <a:pt x="132" y="132"/>
                  </a:lnTo>
                  <a:lnTo>
                    <a:pt x="126" y="137"/>
                  </a:lnTo>
                  <a:lnTo>
                    <a:pt x="121" y="141"/>
                  </a:lnTo>
                  <a:lnTo>
                    <a:pt x="115" y="146"/>
                  </a:lnTo>
                  <a:lnTo>
                    <a:pt x="108" y="148"/>
                  </a:lnTo>
                  <a:lnTo>
                    <a:pt x="101" y="151"/>
                  </a:lnTo>
                  <a:lnTo>
                    <a:pt x="93" y="153"/>
                  </a:lnTo>
                  <a:lnTo>
                    <a:pt x="85" y="154"/>
                  </a:lnTo>
                  <a:lnTo>
                    <a:pt x="78" y="155"/>
                  </a:lnTo>
                  <a:lnTo>
                    <a:pt x="78" y="155"/>
                  </a:lnTo>
                  <a:lnTo>
                    <a:pt x="70" y="154"/>
                  </a:lnTo>
                  <a:lnTo>
                    <a:pt x="62" y="153"/>
                  </a:lnTo>
                  <a:lnTo>
                    <a:pt x="55" y="151"/>
                  </a:lnTo>
                  <a:lnTo>
                    <a:pt x="47" y="148"/>
                  </a:lnTo>
                  <a:lnTo>
                    <a:pt x="40" y="146"/>
                  </a:lnTo>
                  <a:lnTo>
                    <a:pt x="35" y="141"/>
                  </a:lnTo>
                  <a:lnTo>
                    <a:pt x="29" y="137"/>
                  </a:lnTo>
                  <a:lnTo>
                    <a:pt x="23" y="132"/>
                  </a:lnTo>
                  <a:lnTo>
                    <a:pt x="19" y="126"/>
                  </a:lnTo>
                  <a:lnTo>
                    <a:pt x="14" y="121"/>
                  </a:lnTo>
                  <a:lnTo>
                    <a:pt x="10" y="114"/>
                  </a:lnTo>
                  <a:lnTo>
                    <a:pt x="6" y="108"/>
                  </a:lnTo>
                  <a:lnTo>
                    <a:pt x="4" y="100"/>
                  </a:lnTo>
                  <a:lnTo>
                    <a:pt x="3" y="93"/>
                  </a:lnTo>
                  <a:lnTo>
                    <a:pt x="2" y="85"/>
                  </a:lnTo>
                  <a:lnTo>
                    <a:pt x="0" y="77"/>
                  </a:lnTo>
                  <a:lnTo>
                    <a:pt x="0" y="77"/>
                  </a:lnTo>
                  <a:lnTo>
                    <a:pt x="2" y="70"/>
                  </a:lnTo>
                  <a:lnTo>
                    <a:pt x="3" y="62"/>
                  </a:lnTo>
                  <a:lnTo>
                    <a:pt x="4" y="54"/>
                  </a:lnTo>
                  <a:lnTo>
                    <a:pt x="6" y="47"/>
                  </a:lnTo>
                  <a:lnTo>
                    <a:pt x="10" y="40"/>
                  </a:lnTo>
                  <a:lnTo>
                    <a:pt x="14" y="35"/>
                  </a:lnTo>
                  <a:lnTo>
                    <a:pt x="19" y="29"/>
                  </a:lnTo>
                  <a:lnTo>
                    <a:pt x="23" y="23"/>
                  </a:lnTo>
                  <a:lnTo>
                    <a:pt x="29" y="18"/>
                  </a:lnTo>
                  <a:lnTo>
                    <a:pt x="35" y="14"/>
                  </a:lnTo>
                  <a:lnTo>
                    <a:pt x="40"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1" y="14"/>
                  </a:lnTo>
                  <a:lnTo>
                    <a:pt x="126" y="18"/>
                  </a:lnTo>
                  <a:lnTo>
                    <a:pt x="132" y="23"/>
                  </a:lnTo>
                  <a:lnTo>
                    <a:pt x="137" y="29"/>
                  </a:lnTo>
                  <a:lnTo>
                    <a:pt x="141" y="35"/>
                  </a:lnTo>
                  <a:lnTo>
                    <a:pt x="146" y="40"/>
                  </a:lnTo>
                  <a:lnTo>
                    <a:pt x="149" y="47"/>
                  </a:lnTo>
                  <a:lnTo>
                    <a:pt x="151" y="54"/>
                  </a:lnTo>
                  <a:lnTo>
                    <a:pt x="154" y="62"/>
                  </a:lnTo>
                  <a:lnTo>
                    <a:pt x="155"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8" name="Freeform 2401">
              <a:extLst>
                <a:ext uri="{FF2B5EF4-FFF2-40B4-BE49-F238E27FC236}">
                  <a16:creationId xmlns:a16="http://schemas.microsoft.com/office/drawing/2014/main" id="{233798ED-0D71-4F75-A046-74AF254F6730}"/>
                </a:ext>
              </a:extLst>
            </p:cNvPr>
            <p:cNvSpPr>
              <a:spLocks/>
            </p:cNvSpPr>
            <p:nvPr/>
          </p:nvSpPr>
          <p:spPr bwMode="auto">
            <a:xfrm>
              <a:off x="3562351" y="4224338"/>
              <a:ext cx="49213" cy="49213"/>
            </a:xfrm>
            <a:custGeom>
              <a:avLst/>
              <a:gdLst>
                <a:gd name="T0" fmla="*/ 155 w 155"/>
                <a:gd name="T1" fmla="*/ 78 h 155"/>
                <a:gd name="T2" fmla="*/ 154 w 155"/>
                <a:gd name="T3" fmla="*/ 93 h 155"/>
                <a:gd name="T4" fmla="*/ 149 w 155"/>
                <a:gd name="T5" fmla="*/ 108 h 155"/>
                <a:gd name="T6" fmla="*/ 141 w 155"/>
                <a:gd name="T7" fmla="*/ 121 h 155"/>
                <a:gd name="T8" fmla="*/ 132 w 155"/>
                <a:gd name="T9" fmla="*/ 132 h 155"/>
                <a:gd name="T10" fmla="*/ 121 w 155"/>
                <a:gd name="T11" fmla="*/ 142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0 w 155"/>
                <a:gd name="T23" fmla="*/ 146 h 155"/>
                <a:gd name="T24" fmla="*/ 29 w 155"/>
                <a:gd name="T25" fmla="*/ 138 h 155"/>
                <a:gd name="T26" fmla="*/ 19 w 155"/>
                <a:gd name="T27" fmla="*/ 127 h 155"/>
                <a:gd name="T28" fmla="*/ 10 w 155"/>
                <a:gd name="T29" fmla="*/ 115 h 155"/>
                <a:gd name="T30" fmla="*/ 4 w 155"/>
                <a:gd name="T31" fmla="*/ 101 h 155"/>
                <a:gd name="T32" fmla="*/ 2 w 155"/>
                <a:gd name="T33" fmla="*/ 86 h 155"/>
                <a:gd name="T34" fmla="*/ 0 w 155"/>
                <a:gd name="T35" fmla="*/ 78 h 155"/>
                <a:gd name="T36" fmla="*/ 3 w 155"/>
                <a:gd name="T37" fmla="*/ 62 h 155"/>
                <a:gd name="T38" fmla="*/ 6 w 155"/>
                <a:gd name="T39" fmla="*/ 48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8 w 155"/>
                <a:gd name="T51" fmla="*/ 0 h 155"/>
                <a:gd name="T52" fmla="*/ 85 w 155"/>
                <a:gd name="T53" fmla="*/ 2 h 155"/>
                <a:gd name="T54" fmla="*/ 101 w 155"/>
                <a:gd name="T55" fmla="*/ 5 h 155"/>
                <a:gd name="T56" fmla="*/ 115 w 155"/>
                <a:gd name="T57" fmla="*/ 11 h 155"/>
                <a:gd name="T58" fmla="*/ 126 w 155"/>
                <a:gd name="T59" fmla="*/ 19 h 155"/>
                <a:gd name="T60" fmla="*/ 137 w 155"/>
                <a:gd name="T61" fmla="*/ 29 h 155"/>
                <a:gd name="T62" fmla="*/ 146 w 155"/>
                <a:gd name="T63" fmla="*/ 42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4" y="93"/>
                  </a:lnTo>
                  <a:lnTo>
                    <a:pt x="151" y="101"/>
                  </a:lnTo>
                  <a:lnTo>
                    <a:pt x="149" y="108"/>
                  </a:lnTo>
                  <a:lnTo>
                    <a:pt x="146" y="115"/>
                  </a:lnTo>
                  <a:lnTo>
                    <a:pt x="141" y="121"/>
                  </a:lnTo>
                  <a:lnTo>
                    <a:pt x="137" y="127"/>
                  </a:lnTo>
                  <a:lnTo>
                    <a:pt x="132" y="132"/>
                  </a:lnTo>
                  <a:lnTo>
                    <a:pt x="126" y="138"/>
                  </a:lnTo>
                  <a:lnTo>
                    <a:pt x="121" y="142"/>
                  </a:lnTo>
                  <a:lnTo>
                    <a:pt x="115" y="146"/>
                  </a:lnTo>
                  <a:lnTo>
                    <a:pt x="108" y="149"/>
                  </a:lnTo>
                  <a:lnTo>
                    <a:pt x="101" y="151"/>
                  </a:lnTo>
                  <a:lnTo>
                    <a:pt x="93" y="154"/>
                  </a:lnTo>
                  <a:lnTo>
                    <a:pt x="85" y="155"/>
                  </a:lnTo>
                  <a:lnTo>
                    <a:pt x="78" y="155"/>
                  </a:lnTo>
                  <a:lnTo>
                    <a:pt x="78" y="155"/>
                  </a:lnTo>
                  <a:lnTo>
                    <a:pt x="70" y="155"/>
                  </a:lnTo>
                  <a:lnTo>
                    <a:pt x="62" y="154"/>
                  </a:lnTo>
                  <a:lnTo>
                    <a:pt x="55" y="151"/>
                  </a:lnTo>
                  <a:lnTo>
                    <a:pt x="47" y="149"/>
                  </a:lnTo>
                  <a:lnTo>
                    <a:pt x="40" y="146"/>
                  </a:lnTo>
                  <a:lnTo>
                    <a:pt x="35" y="142"/>
                  </a:lnTo>
                  <a:lnTo>
                    <a:pt x="29" y="138"/>
                  </a:lnTo>
                  <a:lnTo>
                    <a:pt x="23" y="132"/>
                  </a:lnTo>
                  <a:lnTo>
                    <a:pt x="19" y="127"/>
                  </a:lnTo>
                  <a:lnTo>
                    <a:pt x="14" y="121"/>
                  </a:lnTo>
                  <a:lnTo>
                    <a:pt x="10" y="115"/>
                  </a:lnTo>
                  <a:lnTo>
                    <a:pt x="6" y="108"/>
                  </a:lnTo>
                  <a:lnTo>
                    <a:pt x="4" y="101"/>
                  </a:lnTo>
                  <a:lnTo>
                    <a:pt x="3" y="93"/>
                  </a:lnTo>
                  <a:lnTo>
                    <a:pt x="2" y="86"/>
                  </a:lnTo>
                  <a:lnTo>
                    <a:pt x="0" y="78"/>
                  </a:lnTo>
                  <a:lnTo>
                    <a:pt x="0" y="78"/>
                  </a:lnTo>
                  <a:lnTo>
                    <a:pt x="2" y="70"/>
                  </a:lnTo>
                  <a:lnTo>
                    <a:pt x="3" y="62"/>
                  </a:lnTo>
                  <a:lnTo>
                    <a:pt x="4" y="55"/>
                  </a:lnTo>
                  <a:lnTo>
                    <a:pt x="6" y="48"/>
                  </a:lnTo>
                  <a:lnTo>
                    <a:pt x="10" y="42"/>
                  </a:lnTo>
                  <a:lnTo>
                    <a:pt x="14" y="35"/>
                  </a:lnTo>
                  <a:lnTo>
                    <a:pt x="19" y="29"/>
                  </a:lnTo>
                  <a:lnTo>
                    <a:pt x="23" y="23"/>
                  </a:lnTo>
                  <a:lnTo>
                    <a:pt x="29" y="19"/>
                  </a:lnTo>
                  <a:lnTo>
                    <a:pt x="35" y="14"/>
                  </a:lnTo>
                  <a:lnTo>
                    <a:pt x="40" y="11"/>
                  </a:lnTo>
                  <a:lnTo>
                    <a:pt x="47" y="7"/>
                  </a:lnTo>
                  <a:lnTo>
                    <a:pt x="55" y="5"/>
                  </a:lnTo>
                  <a:lnTo>
                    <a:pt x="62" y="3"/>
                  </a:lnTo>
                  <a:lnTo>
                    <a:pt x="70" y="2"/>
                  </a:lnTo>
                  <a:lnTo>
                    <a:pt x="78" y="0"/>
                  </a:lnTo>
                  <a:lnTo>
                    <a:pt x="78" y="0"/>
                  </a:lnTo>
                  <a:lnTo>
                    <a:pt x="85" y="2"/>
                  </a:lnTo>
                  <a:lnTo>
                    <a:pt x="93" y="3"/>
                  </a:lnTo>
                  <a:lnTo>
                    <a:pt x="101" y="5"/>
                  </a:lnTo>
                  <a:lnTo>
                    <a:pt x="108" y="7"/>
                  </a:lnTo>
                  <a:lnTo>
                    <a:pt x="115" y="11"/>
                  </a:lnTo>
                  <a:lnTo>
                    <a:pt x="121" y="14"/>
                  </a:lnTo>
                  <a:lnTo>
                    <a:pt x="126" y="19"/>
                  </a:lnTo>
                  <a:lnTo>
                    <a:pt x="132" y="23"/>
                  </a:lnTo>
                  <a:lnTo>
                    <a:pt x="137" y="29"/>
                  </a:lnTo>
                  <a:lnTo>
                    <a:pt x="141" y="35"/>
                  </a:lnTo>
                  <a:lnTo>
                    <a:pt x="146" y="42"/>
                  </a:lnTo>
                  <a:lnTo>
                    <a:pt x="149" y="48"/>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9" name="Freeform 2402">
              <a:extLst>
                <a:ext uri="{FF2B5EF4-FFF2-40B4-BE49-F238E27FC236}">
                  <a16:creationId xmlns:a16="http://schemas.microsoft.com/office/drawing/2014/main" id="{22EDCD90-97C6-4A2F-9066-0E9CD377F4F7}"/>
                </a:ext>
              </a:extLst>
            </p:cNvPr>
            <p:cNvSpPr>
              <a:spLocks/>
            </p:cNvSpPr>
            <p:nvPr/>
          </p:nvSpPr>
          <p:spPr bwMode="auto">
            <a:xfrm>
              <a:off x="3633788" y="4154488"/>
              <a:ext cx="49213" cy="49213"/>
            </a:xfrm>
            <a:custGeom>
              <a:avLst/>
              <a:gdLst>
                <a:gd name="T0" fmla="*/ 153 w 153"/>
                <a:gd name="T1" fmla="*/ 77 h 155"/>
                <a:gd name="T2" fmla="*/ 152 w 153"/>
                <a:gd name="T3" fmla="*/ 93 h 155"/>
                <a:gd name="T4" fmla="*/ 147 w 153"/>
                <a:gd name="T5" fmla="*/ 108 h 155"/>
                <a:gd name="T6" fmla="*/ 140 w 153"/>
                <a:gd name="T7" fmla="*/ 121 h 155"/>
                <a:gd name="T8" fmla="*/ 130 w 153"/>
                <a:gd name="T9" fmla="*/ 132 h 155"/>
                <a:gd name="T10" fmla="*/ 120 w 153"/>
                <a:gd name="T11" fmla="*/ 141 h 155"/>
                <a:gd name="T12" fmla="*/ 106 w 153"/>
                <a:gd name="T13" fmla="*/ 148 h 155"/>
                <a:gd name="T14" fmla="*/ 91 w 153"/>
                <a:gd name="T15" fmla="*/ 153 h 155"/>
                <a:gd name="T16" fmla="*/ 76 w 153"/>
                <a:gd name="T17" fmla="*/ 155 h 155"/>
                <a:gd name="T18" fmla="*/ 68 w 153"/>
                <a:gd name="T19" fmla="*/ 154 h 155"/>
                <a:gd name="T20" fmla="*/ 53 w 153"/>
                <a:gd name="T21" fmla="*/ 151 h 155"/>
                <a:gd name="T22" fmla="*/ 40 w 153"/>
                <a:gd name="T23" fmla="*/ 146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6 w 153"/>
                <a:gd name="T47" fmla="*/ 6 h 155"/>
                <a:gd name="T48" fmla="*/ 60 w 153"/>
                <a:gd name="T49" fmla="*/ 2 h 155"/>
                <a:gd name="T50" fmla="*/ 76 w 153"/>
                <a:gd name="T51" fmla="*/ 0 h 155"/>
                <a:gd name="T52" fmla="*/ 84 w 153"/>
                <a:gd name="T53" fmla="*/ 0 h 155"/>
                <a:gd name="T54" fmla="*/ 99 w 153"/>
                <a:gd name="T55" fmla="*/ 4 h 155"/>
                <a:gd name="T56" fmla="*/ 113 w 153"/>
                <a:gd name="T57" fmla="*/ 10 h 155"/>
                <a:gd name="T58" fmla="*/ 125 w 153"/>
                <a:gd name="T59" fmla="*/ 18 h 155"/>
                <a:gd name="T60" fmla="*/ 136 w 153"/>
                <a:gd name="T61" fmla="*/ 29 h 155"/>
                <a:gd name="T62" fmla="*/ 144 w 153"/>
                <a:gd name="T63" fmla="*/ 40 h 155"/>
                <a:gd name="T64" fmla="*/ 149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49" y="100"/>
                  </a:lnTo>
                  <a:lnTo>
                    <a:pt x="147" y="108"/>
                  </a:lnTo>
                  <a:lnTo>
                    <a:pt x="144" y="114"/>
                  </a:lnTo>
                  <a:lnTo>
                    <a:pt x="140" y="121"/>
                  </a:lnTo>
                  <a:lnTo>
                    <a:pt x="136" y="126"/>
                  </a:lnTo>
                  <a:lnTo>
                    <a:pt x="130" y="132"/>
                  </a:lnTo>
                  <a:lnTo>
                    <a:pt x="125" y="137"/>
                  </a:lnTo>
                  <a:lnTo>
                    <a:pt x="120" y="141"/>
                  </a:lnTo>
                  <a:lnTo>
                    <a:pt x="113" y="146"/>
                  </a:lnTo>
                  <a:lnTo>
                    <a:pt x="106" y="148"/>
                  </a:lnTo>
                  <a:lnTo>
                    <a:pt x="99" y="151"/>
                  </a:lnTo>
                  <a:lnTo>
                    <a:pt x="91" y="153"/>
                  </a:lnTo>
                  <a:lnTo>
                    <a:pt x="84" y="154"/>
                  </a:lnTo>
                  <a:lnTo>
                    <a:pt x="76" y="155"/>
                  </a:lnTo>
                  <a:lnTo>
                    <a:pt x="76" y="155"/>
                  </a:lnTo>
                  <a:lnTo>
                    <a:pt x="68" y="154"/>
                  </a:lnTo>
                  <a:lnTo>
                    <a:pt x="60" y="153"/>
                  </a:lnTo>
                  <a:lnTo>
                    <a:pt x="53" y="151"/>
                  </a:lnTo>
                  <a:lnTo>
                    <a:pt x="46"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8"/>
                  </a:lnTo>
                  <a:lnTo>
                    <a:pt x="33" y="14"/>
                  </a:lnTo>
                  <a:lnTo>
                    <a:pt x="40" y="10"/>
                  </a:lnTo>
                  <a:lnTo>
                    <a:pt x="46" y="6"/>
                  </a:lnTo>
                  <a:lnTo>
                    <a:pt x="53" y="4"/>
                  </a:lnTo>
                  <a:lnTo>
                    <a:pt x="60" y="2"/>
                  </a:lnTo>
                  <a:lnTo>
                    <a:pt x="68" y="0"/>
                  </a:lnTo>
                  <a:lnTo>
                    <a:pt x="76" y="0"/>
                  </a:lnTo>
                  <a:lnTo>
                    <a:pt x="76" y="0"/>
                  </a:lnTo>
                  <a:lnTo>
                    <a:pt x="84" y="0"/>
                  </a:lnTo>
                  <a:lnTo>
                    <a:pt x="91" y="2"/>
                  </a:lnTo>
                  <a:lnTo>
                    <a:pt x="99" y="4"/>
                  </a:lnTo>
                  <a:lnTo>
                    <a:pt x="106" y="6"/>
                  </a:lnTo>
                  <a:lnTo>
                    <a:pt x="113" y="10"/>
                  </a:lnTo>
                  <a:lnTo>
                    <a:pt x="120" y="14"/>
                  </a:lnTo>
                  <a:lnTo>
                    <a:pt x="125" y="18"/>
                  </a:lnTo>
                  <a:lnTo>
                    <a:pt x="130" y="23"/>
                  </a:lnTo>
                  <a:lnTo>
                    <a:pt x="136" y="29"/>
                  </a:lnTo>
                  <a:lnTo>
                    <a:pt x="140" y="35"/>
                  </a:lnTo>
                  <a:lnTo>
                    <a:pt x="144" y="40"/>
                  </a:lnTo>
                  <a:lnTo>
                    <a:pt x="147" y="47"/>
                  </a:lnTo>
                  <a:lnTo>
                    <a:pt x="149"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0" name="Freeform 2403">
              <a:extLst>
                <a:ext uri="{FF2B5EF4-FFF2-40B4-BE49-F238E27FC236}">
                  <a16:creationId xmlns:a16="http://schemas.microsoft.com/office/drawing/2014/main" id="{D2425C85-935B-4F86-896F-129B3B19F1C7}"/>
                </a:ext>
              </a:extLst>
            </p:cNvPr>
            <p:cNvSpPr>
              <a:spLocks/>
            </p:cNvSpPr>
            <p:nvPr/>
          </p:nvSpPr>
          <p:spPr bwMode="auto">
            <a:xfrm>
              <a:off x="3633788" y="4224338"/>
              <a:ext cx="49213" cy="49213"/>
            </a:xfrm>
            <a:custGeom>
              <a:avLst/>
              <a:gdLst>
                <a:gd name="T0" fmla="*/ 153 w 153"/>
                <a:gd name="T1" fmla="*/ 78 h 155"/>
                <a:gd name="T2" fmla="*/ 152 w 153"/>
                <a:gd name="T3" fmla="*/ 93 h 155"/>
                <a:gd name="T4" fmla="*/ 147 w 153"/>
                <a:gd name="T5" fmla="*/ 108 h 155"/>
                <a:gd name="T6" fmla="*/ 140 w 153"/>
                <a:gd name="T7" fmla="*/ 121 h 155"/>
                <a:gd name="T8" fmla="*/ 130 w 153"/>
                <a:gd name="T9" fmla="*/ 132 h 155"/>
                <a:gd name="T10" fmla="*/ 120 w 153"/>
                <a:gd name="T11" fmla="*/ 142 h 155"/>
                <a:gd name="T12" fmla="*/ 106 w 153"/>
                <a:gd name="T13" fmla="*/ 149 h 155"/>
                <a:gd name="T14" fmla="*/ 91 w 153"/>
                <a:gd name="T15" fmla="*/ 154 h 155"/>
                <a:gd name="T16" fmla="*/ 76 w 153"/>
                <a:gd name="T17" fmla="*/ 155 h 155"/>
                <a:gd name="T18" fmla="*/ 68 w 153"/>
                <a:gd name="T19" fmla="*/ 155 h 155"/>
                <a:gd name="T20" fmla="*/ 53 w 153"/>
                <a:gd name="T21" fmla="*/ 151 h 155"/>
                <a:gd name="T22" fmla="*/ 40 w 153"/>
                <a:gd name="T23" fmla="*/ 146 h 155"/>
                <a:gd name="T24" fmla="*/ 27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5 h 155"/>
                <a:gd name="T42" fmla="*/ 21 w 153"/>
                <a:gd name="T43" fmla="*/ 23 h 155"/>
                <a:gd name="T44" fmla="*/ 33 w 153"/>
                <a:gd name="T45" fmla="*/ 14 h 155"/>
                <a:gd name="T46" fmla="*/ 46 w 153"/>
                <a:gd name="T47" fmla="*/ 7 h 155"/>
                <a:gd name="T48" fmla="*/ 60 w 153"/>
                <a:gd name="T49" fmla="*/ 3 h 155"/>
                <a:gd name="T50" fmla="*/ 76 w 153"/>
                <a:gd name="T51" fmla="*/ 0 h 155"/>
                <a:gd name="T52" fmla="*/ 84 w 153"/>
                <a:gd name="T53" fmla="*/ 2 h 155"/>
                <a:gd name="T54" fmla="*/ 99 w 153"/>
                <a:gd name="T55" fmla="*/ 5 h 155"/>
                <a:gd name="T56" fmla="*/ 113 w 153"/>
                <a:gd name="T57" fmla="*/ 11 h 155"/>
                <a:gd name="T58" fmla="*/ 125 w 153"/>
                <a:gd name="T59" fmla="*/ 19 h 155"/>
                <a:gd name="T60" fmla="*/ 136 w 153"/>
                <a:gd name="T61" fmla="*/ 29 h 155"/>
                <a:gd name="T62" fmla="*/ 144 w 153"/>
                <a:gd name="T63" fmla="*/ 42 h 155"/>
                <a:gd name="T64" fmla="*/ 149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49" y="101"/>
                  </a:lnTo>
                  <a:lnTo>
                    <a:pt x="147" y="108"/>
                  </a:lnTo>
                  <a:lnTo>
                    <a:pt x="144" y="115"/>
                  </a:lnTo>
                  <a:lnTo>
                    <a:pt x="140" y="121"/>
                  </a:lnTo>
                  <a:lnTo>
                    <a:pt x="136" y="127"/>
                  </a:lnTo>
                  <a:lnTo>
                    <a:pt x="130" y="132"/>
                  </a:lnTo>
                  <a:lnTo>
                    <a:pt x="125" y="138"/>
                  </a:lnTo>
                  <a:lnTo>
                    <a:pt x="120" y="142"/>
                  </a:lnTo>
                  <a:lnTo>
                    <a:pt x="113" y="146"/>
                  </a:lnTo>
                  <a:lnTo>
                    <a:pt x="106" y="149"/>
                  </a:lnTo>
                  <a:lnTo>
                    <a:pt x="99" y="151"/>
                  </a:lnTo>
                  <a:lnTo>
                    <a:pt x="91" y="154"/>
                  </a:lnTo>
                  <a:lnTo>
                    <a:pt x="84" y="155"/>
                  </a:lnTo>
                  <a:lnTo>
                    <a:pt x="76" y="155"/>
                  </a:lnTo>
                  <a:lnTo>
                    <a:pt x="76" y="155"/>
                  </a:lnTo>
                  <a:lnTo>
                    <a:pt x="68" y="155"/>
                  </a:lnTo>
                  <a:lnTo>
                    <a:pt x="60" y="154"/>
                  </a:lnTo>
                  <a:lnTo>
                    <a:pt x="53" y="151"/>
                  </a:lnTo>
                  <a:lnTo>
                    <a:pt x="46" y="149"/>
                  </a:lnTo>
                  <a:lnTo>
                    <a:pt x="40" y="146"/>
                  </a:lnTo>
                  <a:lnTo>
                    <a:pt x="33" y="142"/>
                  </a:lnTo>
                  <a:lnTo>
                    <a:pt x="27" y="138"/>
                  </a:lnTo>
                  <a:lnTo>
                    <a:pt x="21"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1" y="23"/>
                  </a:lnTo>
                  <a:lnTo>
                    <a:pt x="27" y="19"/>
                  </a:lnTo>
                  <a:lnTo>
                    <a:pt x="33" y="14"/>
                  </a:lnTo>
                  <a:lnTo>
                    <a:pt x="40" y="11"/>
                  </a:lnTo>
                  <a:lnTo>
                    <a:pt x="46" y="7"/>
                  </a:lnTo>
                  <a:lnTo>
                    <a:pt x="53" y="5"/>
                  </a:lnTo>
                  <a:lnTo>
                    <a:pt x="60" y="3"/>
                  </a:lnTo>
                  <a:lnTo>
                    <a:pt x="68" y="2"/>
                  </a:lnTo>
                  <a:lnTo>
                    <a:pt x="76" y="0"/>
                  </a:lnTo>
                  <a:lnTo>
                    <a:pt x="76" y="0"/>
                  </a:lnTo>
                  <a:lnTo>
                    <a:pt x="84" y="2"/>
                  </a:lnTo>
                  <a:lnTo>
                    <a:pt x="91" y="3"/>
                  </a:lnTo>
                  <a:lnTo>
                    <a:pt x="99" y="5"/>
                  </a:lnTo>
                  <a:lnTo>
                    <a:pt x="106" y="7"/>
                  </a:lnTo>
                  <a:lnTo>
                    <a:pt x="113" y="11"/>
                  </a:lnTo>
                  <a:lnTo>
                    <a:pt x="120" y="14"/>
                  </a:lnTo>
                  <a:lnTo>
                    <a:pt x="125" y="19"/>
                  </a:lnTo>
                  <a:lnTo>
                    <a:pt x="130" y="23"/>
                  </a:lnTo>
                  <a:lnTo>
                    <a:pt x="136" y="29"/>
                  </a:lnTo>
                  <a:lnTo>
                    <a:pt x="140" y="35"/>
                  </a:lnTo>
                  <a:lnTo>
                    <a:pt x="144" y="42"/>
                  </a:lnTo>
                  <a:lnTo>
                    <a:pt x="147" y="48"/>
                  </a:lnTo>
                  <a:lnTo>
                    <a:pt x="149"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1" name="Freeform 2404">
              <a:extLst>
                <a:ext uri="{FF2B5EF4-FFF2-40B4-BE49-F238E27FC236}">
                  <a16:creationId xmlns:a16="http://schemas.microsoft.com/office/drawing/2014/main" id="{5692F565-FBB3-4DAF-883B-1D8E16328EAC}"/>
                </a:ext>
              </a:extLst>
            </p:cNvPr>
            <p:cNvSpPr>
              <a:spLocks/>
            </p:cNvSpPr>
            <p:nvPr/>
          </p:nvSpPr>
          <p:spPr bwMode="auto">
            <a:xfrm>
              <a:off x="3703638" y="4154488"/>
              <a:ext cx="47625" cy="49213"/>
            </a:xfrm>
            <a:custGeom>
              <a:avLst/>
              <a:gdLst>
                <a:gd name="T0" fmla="*/ 153 w 153"/>
                <a:gd name="T1" fmla="*/ 77 h 155"/>
                <a:gd name="T2" fmla="*/ 152 w 153"/>
                <a:gd name="T3" fmla="*/ 93 h 155"/>
                <a:gd name="T4" fmla="*/ 148 w 153"/>
                <a:gd name="T5" fmla="*/ 108 h 155"/>
                <a:gd name="T6" fmla="*/ 141 w 153"/>
                <a:gd name="T7" fmla="*/ 121 h 155"/>
                <a:gd name="T8" fmla="*/ 132 w 153"/>
                <a:gd name="T9" fmla="*/ 132 h 155"/>
                <a:gd name="T10" fmla="*/ 120 w 153"/>
                <a:gd name="T11" fmla="*/ 141 h 155"/>
                <a:gd name="T12" fmla="*/ 107 w 153"/>
                <a:gd name="T13" fmla="*/ 148 h 155"/>
                <a:gd name="T14" fmla="*/ 93 w 153"/>
                <a:gd name="T15" fmla="*/ 153 h 155"/>
                <a:gd name="T16" fmla="*/ 77 w 153"/>
                <a:gd name="T17" fmla="*/ 155 h 155"/>
                <a:gd name="T18" fmla="*/ 69 w 153"/>
                <a:gd name="T19" fmla="*/ 154 h 155"/>
                <a:gd name="T20" fmla="*/ 54 w 153"/>
                <a:gd name="T21" fmla="*/ 151 h 155"/>
                <a:gd name="T22" fmla="*/ 40 w 153"/>
                <a:gd name="T23" fmla="*/ 146 h 155"/>
                <a:gd name="T24" fmla="*/ 28 w 153"/>
                <a:gd name="T25" fmla="*/ 137 h 155"/>
                <a:gd name="T26" fmla="*/ 17 w 153"/>
                <a:gd name="T27" fmla="*/ 126 h 155"/>
                <a:gd name="T28" fmla="*/ 9 w 153"/>
                <a:gd name="T29" fmla="*/ 114 h 155"/>
                <a:gd name="T30" fmla="*/ 4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4 h 155"/>
                <a:gd name="T46" fmla="*/ 47 w 153"/>
                <a:gd name="T47" fmla="*/ 6 h 155"/>
                <a:gd name="T48" fmla="*/ 61 w 153"/>
                <a:gd name="T49" fmla="*/ 2 h 155"/>
                <a:gd name="T50" fmla="*/ 77 w 153"/>
                <a:gd name="T51" fmla="*/ 0 h 155"/>
                <a:gd name="T52" fmla="*/ 85 w 153"/>
                <a:gd name="T53" fmla="*/ 0 h 155"/>
                <a:gd name="T54" fmla="*/ 100 w 153"/>
                <a:gd name="T55" fmla="*/ 4 h 155"/>
                <a:gd name="T56" fmla="*/ 113 w 153"/>
                <a:gd name="T57" fmla="*/ 10 h 155"/>
                <a:gd name="T58" fmla="*/ 126 w 153"/>
                <a:gd name="T59" fmla="*/ 18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4"/>
                  </a:lnTo>
                  <a:lnTo>
                    <a:pt x="141" y="121"/>
                  </a:lnTo>
                  <a:lnTo>
                    <a:pt x="136" y="126"/>
                  </a:lnTo>
                  <a:lnTo>
                    <a:pt x="132" y="132"/>
                  </a:lnTo>
                  <a:lnTo>
                    <a:pt x="126" y="137"/>
                  </a:lnTo>
                  <a:lnTo>
                    <a:pt x="120" y="141"/>
                  </a:lnTo>
                  <a:lnTo>
                    <a:pt x="113" y="146"/>
                  </a:lnTo>
                  <a:lnTo>
                    <a:pt x="107" y="148"/>
                  </a:lnTo>
                  <a:lnTo>
                    <a:pt x="100" y="151"/>
                  </a:lnTo>
                  <a:lnTo>
                    <a:pt x="93"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3" y="2"/>
                  </a:lnTo>
                  <a:lnTo>
                    <a:pt x="100" y="4"/>
                  </a:lnTo>
                  <a:lnTo>
                    <a:pt x="107" y="6"/>
                  </a:lnTo>
                  <a:lnTo>
                    <a:pt x="113" y="10"/>
                  </a:lnTo>
                  <a:lnTo>
                    <a:pt x="120" y="14"/>
                  </a:lnTo>
                  <a:lnTo>
                    <a:pt x="126" y="18"/>
                  </a:lnTo>
                  <a:lnTo>
                    <a:pt x="132" y="23"/>
                  </a:lnTo>
                  <a:lnTo>
                    <a:pt x="136" y="29"/>
                  </a:lnTo>
                  <a:lnTo>
                    <a:pt x="141" y="35"/>
                  </a:lnTo>
                  <a:lnTo>
                    <a:pt x="144" y="40"/>
                  </a:lnTo>
                  <a:lnTo>
                    <a:pt x="148"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2" name="Freeform 2405">
              <a:extLst>
                <a:ext uri="{FF2B5EF4-FFF2-40B4-BE49-F238E27FC236}">
                  <a16:creationId xmlns:a16="http://schemas.microsoft.com/office/drawing/2014/main" id="{28B75294-CB45-4193-A2FD-8894E87B2B2C}"/>
                </a:ext>
              </a:extLst>
            </p:cNvPr>
            <p:cNvSpPr>
              <a:spLocks/>
            </p:cNvSpPr>
            <p:nvPr/>
          </p:nvSpPr>
          <p:spPr bwMode="auto">
            <a:xfrm>
              <a:off x="3703638" y="4224338"/>
              <a:ext cx="47625" cy="49213"/>
            </a:xfrm>
            <a:custGeom>
              <a:avLst/>
              <a:gdLst>
                <a:gd name="T0" fmla="*/ 153 w 153"/>
                <a:gd name="T1" fmla="*/ 78 h 155"/>
                <a:gd name="T2" fmla="*/ 152 w 153"/>
                <a:gd name="T3" fmla="*/ 93 h 155"/>
                <a:gd name="T4" fmla="*/ 148 w 153"/>
                <a:gd name="T5" fmla="*/ 108 h 155"/>
                <a:gd name="T6" fmla="*/ 141 w 153"/>
                <a:gd name="T7" fmla="*/ 121 h 155"/>
                <a:gd name="T8" fmla="*/ 132 w 153"/>
                <a:gd name="T9" fmla="*/ 132 h 155"/>
                <a:gd name="T10" fmla="*/ 120 w 153"/>
                <a:gd name="T11" fmla="*/ 142 h 155"/>
                <a:gd name="T12" fmla="*/ 107 w 153"/>
                <a:gd name="T13" fmla="*/ 149 h 155"/>
                <a:gd name="T14" fmla="*/ 93 w 153"/>
                <a:gd name="T15" fmla="*/ 154 h 155"/>
                <a:gd name="T16" fmla="*/ 77 w 153"/>
                <a:gd name="T17" fmla="*/ 155 h 155"/>
                <a:gd name="T18" fmla="*/ 69 w 153"/>
                <a:gd name="T19" fmla="*/ 155 h 155"/>
                <a:gd name="T20" fmla="*/ 54 w 153"/>
                <a:gd name="T21" fmla="*/ 151 h 155"/>
                <a:gd name="T22" fmla="*/ 40 w 153"/>
                <a:gd name="T23" fmla="*/ 146 h 155"/>
                <a:gd name="T24" fmla="*/ 28 w 153"/>
                <a:gd name="T25" fmla="*/ 138 h 155"/>
                <a:gd name="T26" fmla="*/ 17 w 153"/>
                <a:gd name="T27" fmla="*/ 127 h 155"/>
                <a:gd name="T28" fmla="*/ 9 w 153"/>
                <a:gd name="T29" fmla="*/ 115 h 155"/>
                <a:gd name="T30" fmla="*/ 4 w 153"/>
                <a:gd name="T31" fmla="*/ 101 h 155"/>
                <a:gd name="T32" fmla="*/ 0 w 153"/>
                <a:gd name="T33" fmla="*/ 86 h 155"/>
                <a:gd name="T34" fmla="*/ 0 w 153"/>
                <a:gd name="T35" fmla="*/ 78 h 155"/>
                <a:gd name="T36" fmla="*/ 1 w 153"/>
                <a:gd name="T37" fmla="*/ 62 h 155"/>
                <a:gd name="T38" fmla="*/ 6 w 153"/>
                <a:gd name="T39" fmla="*/ 48 h 155"/>
                <a:gd name="T40" fmla="*/ 13 w 153"/>
                <a:gd name="T41" fmla="*/ 35 h 155"/>
                <a:gd name="T42" fmla="*/ 22 w 153"/>
                <a:gd name="T43" fmla="*/ 23 h 155"/>
                <a:gd name="T44" fmla="*/ 33 w 153"/>
                <a:gd name="T45" fmla="*/ 14 h 155"/>
                <a:gd name="T46" fmla="*/ 47 w 153"/>
                <a:gd name="T47" fmla="*/ 7 h 155"/>
                <a:gd name="T48" fmla="*/ 61 w 153"/>
                <a:gd name="T49" fmla="*/ 3 h 155"/>
                <a:gd name="T50" fmla="*/ 77 w 153"/>
                <a:gd name="T51" fmla="*/ 0 h 155"/>
                <a:gd name="T52" fmla="*/ 85 w 153"/>
                <a:gd name="T53" fmla="*/ 2 h 155"/>
                <a:gd name="T54" fmla="*/ 100 w 153"/>
                <a:gd name="T55" fmla="*/ 5 h 155"/>
                <a:gd name="T56" fmla="*/ 113 w 153"/>
                <a:gd name="T57" fmla="*/ 11 h 155"/>
                <a:gd name="T58" fmla="*/ 126 w 153"/>
                <a:gd name="T59" fmla="*/ 19 h 155"/>
                <a:gd name="T60" fmla="*/ 136 w 153"/>
                <a:gd name="T61" fmla="*/ 29 h 155"/>
                <a:gd name="T62" fmla="*/ 144 w 153"/>
                <a:gd name="T63" fmla="*/ 42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8" y="108"/>
                  </a:lnTo>
                  <a:lnTo>
                    <a:pt x="144" y="115"/>
                  </a:lnTo>
                  <a:lnTo>
                    <a:pt x="141" y="121"/>
                  </a:lnTo>
                  <a:lnTo>
                    <a:pt x="136" y="127"/>
                  </a:lnTo>
                  <a:lnTo>
                    <a:pt x="132" y="132"/>
                  </a:lnTo>
                  <a:lnTo>
                    <a:pt x="126" y="138"/>
                  </a:lnTo>
                  <a:lnTo>
                    <a:pt x="120" y="142"/>
                  </a:lnTo>
                  <a:lnTo>
                    <a:pt x="113" y="146"/>
                  </a:lnTo>
                  <a:lnTo>
                    <a:pt x="107" y="149"/>
                  </a:lnTo>
                  <a:lnTo>
                    <a:pt x="100" y="151"/>
                  </a:lnTo>
                  <a:lnTo>
                    <a:pt x="93"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5"/>
                  </a:lnTo>
                  <a:lnTo>
                    <a:pt x="61" y="3"/>
                  </a:lnTo>
                  <a:lnTo>
                    <a:pt x="69" y="2"/>
                  </a:lnTo>
                  <a:lnTo>
                    <a:pt x="77" y="0"/>
                  </a:lnTo>
                  <a:lnTo>
                    <a:pt x="77" y="0"/>
                  </a:lnTo>
                  <a:lnTo>
                    <a:pt x="85" y="2"/>
                  </a:lnTo>
                  <a:lnTo>
                    <a:pt x="93" y="3"/>
                  </a:lnTo>
                  <a:lnTo>
                    <a:pt x="100" y="5"/>
                  </a:lnTo>
                  <a:lnTo>
                    <a:pt x="107" y="7"/>
                  </a:lnTo>
                  <a:lnTo>
                    <a:pt x="113" y="11"/>
                  </a:lnTo>
                  <a:lnTo>
                    <a:pt x="120" y="14"/>
                  </a:lnTo>
                  <a:lnTo>
                    <a:pt x="126" y="19"/>
                  </a:lnTo>
                  <a:lnTo>
                    <a:pt x="132" y="23"/>
                  </a:lnTo>
                  <a:lnTo>
                    <a:pt x="136" y="29"/>
                  </a:lnTo>
                  <a:lnTo>
                    <a:pt x="141" y="35"/>
                  </a:lnTo>
                  <a:lnTo>
                    <a:pt x="144" y="42"/>
                  </a:lnTo>
                  <a:lnTo>
                    <a:pt x="148"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3" name="Freeform 2406">
              <a:extLst>
                <a:ext uri="{FF2B5EF4-FFF2-40B4-BE49-F238E27FC236}">
                  <a16:creationId xmlns:a16="http://schemas.microsoft.com/office/drawing/2014/main" id="{423818EA-4210-4104-A586-DB18D6776436}"/>
                </a:ext>
              </a:extLst>
            </p:cNvPr>
            <p:cNvSpPr>
              <a:spLocks/>
            </p:cNvSpPr>
            <p:nvPr/>
          </p:nvSpPr>
          <p:spPr bwMode="auto">
            <a:xfrm>
              <a:off x="3074988" y="4154488"/>
              <a:ext cx="47625" cy="49213"/>
            </a:xfrm>
            <a:custGeom>
              <a:avLst/>
              <a:gdLst>
                <a:gd name="T0" fmla="*/ 154 w 154"/>
                <a:gd name="T1" fmla="*/ 77 h 155"/>
                <a:gd name="T2" fmla="*/ 152 w 154"/>
                <a:gd name="T3" fmla="*/ 93 h 155"/>
                <a:gd name="T4" fmla="*/ 148 w 154"/>
                <a:gd name="T5" fmla="*/ 108 h 155"/>
                <a:gd name="T6" fmla="*/ 141 w 154"/>
                <a:gd name="T7" fmla="*/ 121 h 155"/>
                <a:gd name="T8" fmla="*/ 132 w 154"/>
                <a:gd name="T9" fmla="*/ 132 h 155"/>
                <a:gd name="T10" fmla="*/ 120 w 154"/>
                <a:gd name="T11" fmla="*/ 141 h 155"/>
                <a:gd name="T12" fmla="*/ 107 w 154"/>
                <a:gd name="T13" fmla="*/ 148 h 155"/>
                <a:gd name="T14" fmla="*/ 93 w 154"/>
                <a:gd name="T15" fmla="*/ 153 h 155"/>
                <a:gd name="T16" fmla="*/ 77 w 154"/>
                <a:gd name="T17" fmla="*/ 155 h 155"/>
                <a:gd name="T18" fmla="*/ 69 w 154"/>
                <a:gd name="T19" fmla="*/ 154 h 155"/>
                <a:gd name="T20" fmla="*/ 54 w 154"/>
                <a:gd name="T21" fmla="*/ 151 h 155"/>
                <a:gd name="T22" fmla="*/ 40 w 154"/>
                <a:gd name="T23" fmla="*/ 146 h 155"/>
                <a:gd name="T24" fmla="*/ 28 w 154"/>
                <a:gd name="T25" fmla="*/ 137 h 155"/>
                <a:gd name="T26" fmla="*/ 17 w 154"/>
                <a:gd name="T27" fmla="*/ 126 h 155"/>
                <a:gd name="T28" fmla="*/ 9 w 154"/>
                <a:gd name="T29" fmla="*/ 114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3 w 154"/>
                <a:gd name="T43" fmla="*/ 23 h 155"/>
                <a:gd name="T44" fmla="*/ 35 w 154"/>
                <a:gd name="T45" fmla="*/ 14 h 155"/>
                <a:gd name="T46" fmla="*/ 47 w 154"/>
                <a:gd name="T47" fmla="*/ 6 h 155"/>
                <a:gd name="T48" fmla="*/ 62 w 154"/>
                <a:gd name="T49" fmla="*/ 2 h 155"/>
                <a:gd name="T50" fmla="*/ 77 w 154"/>
                <a:gd name="T51" fmla="*/ 0 h 155"/>
                <a:gd name="T52" fmla="*/ 85 w 154"/>
                <a:gd name="T53" fmla="*/ 0 h 155"/>
                <a:gd name="T54" fmla="*/ 100 w 154"/>
                <a:gd name="T55" fmla="*/ 4 h 155"/>
                <a:gd name="T56" fmla="*/ 113 w 154"/>
                <a:gd name="T57" fmla="*/ 10 h 155"/>
                <a:gd name="T58" fmla="*/ 126 w 154"/>
                <a:gd name="T59" fmla="*/ 18 h 155"/>
                <a:gd name="T60" fmla="*/ 136 w 154"/>
                <a:gd name="T61" fmla="*/ 29 h 155"/>
                <a:gd name="T62" fmla="*/ 144 w 154"/>
                <a:gd name="T63" fmla="*/ 40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8"/>
                  </a:lnTo>
                  <a:lnTo>
                    <a:pt x="144" y="114"/>
                  </a:lnTo>
                  <a:lnTo>
                    <a:pt x="141" y="121"/>
                  </a:lnTo>
                  <a:lnTo>
                    <a:pt x="136" y="126"/>
                  </a:lnTo>
                  <a:lnTo>
                    <a:pt x="132" y="132"/>
                  </a:lnTo>
                  <a:lnTo>
                    <a:pt x="126" y="137"/>
                  </a:lnTo>
                  <a:lnTo>
                    <a:pt x="120" y="141"/>
                  </a:lnTo>
                  <a:lnTo>
                    <a:pt x="113"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8" y="137"/>
                  </a:lnTo>
                  <a:lnTo>
                    <a:pt x="23" y="132"/>
                  </a:lnTo>
                  <a:lnTo>
                    <a:pt x="17" y="126"/>
                  </a:lnTo>
                  <a:lnTo>
                    <a:pt x="13"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3" y="23"/>
                  </a:lnTo>
                  <a:lnTo>
                    <a:pt x="28" y="18"/>
                  </a:lnTo>
                  <a:lnTo>
                    <a:pt x="35"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3" y="10"/>
                  </a:lnTo>
                  <a:lnTo>
                    <a:pt x="120" y="14"/>
                  </a:lnTo>
                  <a:lnTo>
                    <a:pt x="126" y="18"/>
                  </a:lnTo>
                  <a:lnTo>
                    <a:pt x="132" y="23"/>
                  </a:lnTo>
                  <a:lnTo>
                    <a:pt x="136" y="29"/>
                  </a:lnTo>
                  <a:lnTo>
                    <a:pt x="141" y="35"/>
                  </a:lnTo>
                  <a:lnTo>
                    <a:pt x="144" y="40"/>
                  </a:lnTo>
                  <a:lnTo>
                    <a:pt x="148" y="47"/>
                  </a:lnTo>
                  <a:lnTo>
                    <a:pt x="150" y="54"/>
                  </a:lnTo>
                  <a:lnTo>
                    <a:pt x="152"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4" name="Freeform 2407">
              <a:extLst>
                <a:ext uri="{FF2B5EF4-FFF2-40B4-BE49-F238E27FC236}">
                  <a16:creationId xmlns:a16="http://schemas.microsoft.com/office/drawing/2014/main" id="{76947BF5-6D2E-4AE4-A7AB-ADD134AD1002}"/>
                </a:ext>
              </a:extLst>
            </p:cNvPr>
            <p:cNvSpPr>
              <a:spLocks/>
            </p:cNvSpPr>
            <p:nvPr/>
          </p:nvSpPr>
          <p:spPr bwMode="auto">
            <a:xfrm>
              <a:off x="3074988" y="4224338"/>
              <a:ext cx="47625" cy="49213"/>
            </a:xfrm>
            <a:custGeom>
              <a:avLst/>
              <a:gdLst>
                <a:gd name="T0" fmla="*/ 154 w 154"/>
                <a:gd name="T1" fmla="*/ 78 h 155"/>
                <a:gd name="T2" fmla="*/ 152 w 154"/>
                <a:gd name="T3" fmla="*/ 93 h 155"/>
                <a:gd name="T4" fmla="*/ 148 w 154"/>
                <a:gd name="T5" fmla="*/ 108 h 155"/>
                <a:gd name="T6" fmla="*/ 141 w 154"/>
                <a:gd name="T7" fmla="*/ 121 h 155"/>
                <a:gd name="T8" fmla="*/ 132 w 154"/>
                <a:gd name="T9" fmla="*/ 132 h 155"/>
                <a:gd name="T10" fmla="*/ 120 w 154"/>
                <a:gd name="T11" fmla="*/ 142 h 155"/>
                <a:gd name="T12" fmla="*/ 107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5 h 155"/>
                <a:gd name="T42" fmla="*/ 23 w 154"/>
                <a:gd name="T43" fmla="*/ 23 h 155"/>
                <a:gd name="T44" fmla="*/ 35 w 154"/>
                <a:gd name="T45" fmla="*/ 14 h 155"/>
                <a:gd name="T46" fmla="*/ 47 w 154"/>
                <a:gd name="T47" fmla="*/ 7 h 155"/>
                <a:gd name="T48" fmla="*/ 62 w 154"/>
                <a:gd name="T49" fmla="*/ 3 h 155"/>
                <a:gd name="T50" fmla="*/ 77 w 154"/>
                <a:gd name="T51" fmla="*/ 0 h 155"/>
                <a:gd name="T52" fmla="*/ 85 w 154"/>
                <a:gd name="T53" fmla="*/ 2 h 155"/>
                <a:gd name="T54" fmla="*/ 100 w 154"/>
                <a:gd name="T55" fmla="*/ 5 h 155"/>
                <a:gd name="T56" fmla="*/ 113 w 154"/>
                <a:gd name="T57" fmla="*/ 11 h 155"/>
                <a:gd name="T58" fmla="*/ 126 w 154"/>
                <a:gd name="T59" fmla="*/ 19 h 155"/>
                <a:gd name="T60" fmla="*/ 136 w 154"/>
                <a:gd name="T61" fmla="*/ 29 h 155"/>
                <a:gd name="T62" fmla="*/ 144 w 154"/>
                <a:gd name="T63" fmla="*/ 42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3"/>
                  </a:lnTo>
                  <a:lnTo>
                    <a:pt x="150" y="101"/>
                  </a:lnTo>
                  <a:lnTo>
                    <a:pt x="148" y="108"/>
                  </a:lnTo>
                  <a:lnTo>
                    <a:pt x="144" y="115"/>
                  </a:lnTo>
                  <a:lnTo>
                    <a:pt x="141" y="121"/>
                  </a:lnTo>
                  <a:lnTo>
                    <a:pt x="136" y="127"/>
                  </a:lnTo>
                  <a:lnTo>
                    <a:pt x="132" y="132"/>
                  </a:lnTo>
                  <a:lnTo>
                    <a:pt x="126" y="138"/>
                  </a:lnTo>
                  <a:lnTo>
                    <a:pt x="120" y="142"/>
                  </a:lnTo>
                  <a:lnTo>
                    <a:pt x="113"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8" y="138"/>
                  </a:lnTo>
                  <a:lnTo>
                    <a:pt x="23"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3" y="23"/>
                  </a:lnTo>
                  <a:lnTo>
                    <a:pt x="28" y="19"/>
                  </a:lnTo>
                  <a:lnTo>
                    <a:pt x="35" y="14"/>
                  </a:lnTo>
                  <a:lnTo>
                    <a:pt x="40" y="11"/>
                  </a:lnTo>
                  <a:lnTo>
                    <a:pt x="47" y="7"/>
                  </a:lnTo>
                  <a:lnTo>
                    <a:pt x="54" y="5"/>
                  </a:lnTo>
                  <a:lnTo>
                    <a:pt x="62" y="3"/>
                  </a:lnTo>
                  <a:lnTo>
                    <a:pt x="69" y="2"/>
                  </a:lnTo>
                  <a:lnTo>
                    <a:pt x="77" y="0"/>
                  </a:lnTo>
                  <a:lnTo>
                    <a:pt x="77" y="0"/>
                  </a:lnTo>
                  <a:lnTo>
                    <a:pt x="85" y="2"/>
                  </a:lnTo>
                  <a:lnTo>
                    <a:pt x="93" y="3"/>
                  </a:lnTo>
                  <a:lnTo>
                    <a:pt x="100" y="5"/>
                  </a:lnTo>
                  <a:lnTo>
                    <a:pt x="107" y="7"/>
                  </a:lnTo>
                  <a:lnTo>
                    <a:pt x="113" y="11"/>
                  </a:lnTo>
                  <a:lnTo>
                    <a:pt x="120" y="14"/>
                  </a:lnTo>
                  <a:lnTo>
                    <a:pt x="126" y="19"/>
                  </a:lnTo>
                  <a:lnTo>
                    <a:pt x="132" y="23"/>
                  </a:lnTo>
                  <a:lnTo>
                    <a:pt x="136" y="29"/>
                  </a:lnTo>
                  <a:lnTo>
                    <a:pt x="141" y="35"/>
                  </a:lnTo>
                  <a:lnTo>
                    <a:pt x="144" y="42"/>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5" name="Freeform 2408">
              <a:extLst>
                <a:ext uri="{FF2B5EF4-FFF2-40B4-BE49-F238E27FC236}">
                  <a16:creationId xmlns:a16="http://schemas.microsoft.com/office/drawing/2014/main" id="{A2B034F0-D9E5-40C4-BC68-B93AC2F22AB9}"/>
                </a:ext>
              </a:extLst>
            </p:cNvPr>
            <p:cNvSpPr>
              <a:spLocks/>
            </p:cNvSpPr>
            <p:nvPr/>
          </p:nvSpPr>
          <p:spPr bwMode="auto">
            <a:xfrm>
              <a:off x="3143251" y="4154488"/>
              <a:ext cx="49213" cy="49213"/>
            </a:xfrm>
            <a:custGeom>
              <a:avLst/>
              <a:gdLst>
                <a:gd name="T0" fmla="*/ 154 w 154"/>
                <a:gd name="T1" fmla="*/ 77 h 155"/>
                <a:gd name="T2" fmla="*/ 152 w 154"/>
                <a:gd name="T3" fmla="*/ 93 h 155"/>
                <a:gd name="T4" fmla="*/ 147 w 154"/>
                <a:gd name="T5" fmla="*/ 108 h 155"/>
                <a:gd name="T6" fmla="*/ 141 w 154"/>
                <a:gd name="T7" fmla="*/ 121 h 155"/>
                <a:gd name="T8" fmla="*/ 131 w 154"/>
                <a:gd name="T9" fmla="*/ 132 h 155"/>
                <a:gd name="T10" fmla="*/ 120 w 154"/>
                <a:gd name="T11" fmla="*/ 141 h 155"/>
                <a:gd name="T12" fmla="*/ 106 w 154"/>
                <a:gd name="T13" fmla="*/ 148 h 155"/>
                <a:gd name="T14" fmla="*/ 92 w 154"/>
                <a:gd name="T15" fmla="*/ 153 h 155"/>
                <a:gd name="T16" fmla="*/ 76 w 154"/>
                <a:gd name="T17" fmla="*/ 155 h 155"/>
                <a:gd name="T18" fmla="*/ 68 w 154"/>
                <a:gd name="T19" fmla="*/ 154 h 155"/>
                <a:gd name="T20" fmla="*/ 54 w 154"/>
                <a:gd name="T21" fmla="*/ 151 h 155"/>
                <a:gd name="T22" fmla="*/ 40 w 154"/>
                <a:gd name="T23" fmla="*/ 146 h 155"/>
                <a:gd name="T24" fmla="*/ 27 w 154"/>
                <a:gd name="T25" fmla="*/ 137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5 w 154"/>
                <a:gd name="T39" fmla="*/ 47 h 155"/>
                <a:gd name="T40" fmla="*/ 12 w 154"/>
                <a:gd name="T41" fmla="*/ 35 h 155"/>
                <a:gd name="T42" fmla="*/ 23 w 154"/>
                <a:gd name="T43" fmla="*/ 23 h 155"/>
                <a:gd name="T44" fmla="*/ 34 w 154"/>
                <a:gd name="T45" fmla="*/ 14 h 155"/>
                <a:gd name="T46" fmla="*/ 47 w 154"/>
                <a:gd name="T47" fmla="*/ 6 h 155"/>
                <a:gd name="T48" fmla="*/ 62 w 154"/>
                <a:gd name="T49" fmla="*/ 2 h 155"/>
                <a:gd name="T50" fmla="*/ 76 w 154"/>
                <a:gd name="T51" fmla="*/ 0 h 155"/>
                <a:gd name="T52" fmla="*/ 84 w 154"/>
                <a:gd name="T53" fmla="*/ 0 h 155"/>
                <a:gd name="T54" fmla="*/ 99 w 154"/>
                <a:gd name="T55" fmla="*/ 4 h 155"/>
                <a:gd name="T56" fmla="*/ 113 w 154"/>
                <a:gd name="T57" fmla="*/ 10 h 155"/>
                <a:gd name="T58" fmla="*/ 126 w 154"/>
                <a:gd name="T59" fmla="*/ 18 h 155"/>
                <a:gd name="T60" fmla="*/ 136 w 154"/>
                <a:gd name="T61" fmla="*/ 29 h 155"/>
                <a:gd name="T62" fmla="*/ 144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8"/>
                  </a:lnTo>
                  <a:lnTo>
                    <a:pt x="144" y="114"/>
                  </a:lnTo>
                  <a:lnTo>
                    <a:pt x="141" y="121"/>
                  </a:lnTo>
                  <a:lnTo>
                    <a:pt x="136" y="126"/>
                  </a:lnTo>
                  <a:lnTo>
                    <a:pt x="131" y="132"/>
                  </a:lnTo>
                  <a:lnTo>
                    <a:pt x="126" y="137"/>
                  </a:lnTo>
                  <a:lnTo>
                    <a:pt x="120" y="141"/>
                  </a:lnTo>
                  <a:lnTo>
                    <a:pt x="113" y="146"/>
                  </a:lnTo>
                  <a:lnTo>
                    <a:pt x="106" y="148"/>
                  </a:lnTo>
                  <a:lnTo>
                    <a:pt x="99" y="151"/>
                  </a:lnTo>
                  <a:lnTo>
                    <a:pt x="92" y="153"/>
                  </a:lnTo>
                  <a:lnTo>
                    <a:pt x="84" y="154"/>
                  </a:lnTo>
                  <a:lnTo>
                    <a:pt x="76" y="155"/>
                  </a:lnTo>
                  <a:lnTo>
                    <a:pt x="76" y="155"/>
                  </a:lnTo>
                  <a:lnTo>
                    <a:pt x="68" y="154"/>
                  </a:lnTo>
                  <a:lnTo>
                    <a:pt x="62" y="153"/>
                  </a:lnTo>
                  <a:lnTo>
                    <a:pt x="54" y="151"/>
                  </a:lnTo>
                  <a:lnTo>
                    <a:pt x="47" y="148"/>
                  </a:lnTo>
                  <a:lnTo>
                    <a:pt x="40" y="146"/>
                  </a:lnTo>
                  <a:lnTo>
                    <a:pt x="34" y="141"/>
                  </a:lnTo>
                  <a:lnTo>
                    <a:pt x="27" y="137"/>
                  </a:lnTo>
                  <a:lnTo>
                    <a:pt x="23"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3" y="23"/>
                  </a:lnTo>
                  <a:lnTo>
                    <a:pt x="27" y="18"/>
                  </a:lnTo>
                  <a:lnTo>
                    <a:pt x="34" y="14"/>
                  </a:lnTo>
                  <a:lnTo>
                    <a:pt x="40" y="10"/>
                  </a:lnTo>
                  <a:lnTo>
                    <a:pt x="47" y="6"/>
                  </a:lnTo>
                  <a:lnTo>
                    <a:pt x="54" y="4"/>
                  </a:lnTo>
                  <a:lnTo>
                    <a:pt x="62" y="2"/>
                  </a:lnTo>
                  <a:lnTo>
                    <a:pt x="68" y="0"/>
                  </a:lnTo>
                  <a:lnTo>
                    <a:pt x="76" y="0"/>
                  </a:lnTo>
                  <a:lnTo>
                    <a:pt x="76" y="0"/>
                  </a:lnTo>
                  <a:lnTo>
                    <a:pt x="84" y="0"/>
                  </a:lnTo>
                  <a:lnTo>
                    <a:pt x="92" y="2"/>
                  </a:lnTo>
                  <a:lnTo>
                    <a:pt x="99" y="4"/>
                  </a:lnTo>
                  <a:lnTo>
                    <a:pt x="106" y="6"/>
                  </a:lnTo>
                  <a:lnTo>
                    <a:pt x="113" y="10"/>
                  </a:lnTo>
                  <a:lnTo>
                    <a:pt x="120" y="14"/>
                  </a:lnTo>
                  <a:lnTo>
                    <a:pt x="126" y="18"/>
                  </a:lnTo>
                  <a:lnTo>
                    <a:pt x="131" y="23"/>
                  </a:lnTo>
                  <a:lnTo>
                    <a:pt x="136" y="29"/>
                  </a:lnTo>
                  <a:lnTo>
                    <a:pt x="141" y="35"/>
                  </a:lnTo>
                  <a:lnTo>
                    <a:pt x="144" y="40"/>
                  </a:lnTo>
                  <a:lnTo>
                    <a:pt x="147"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6" name="Freeform 2409">
              <a:extLst>
                <a:ext uri="{FF2B5EF4-FFF2-40B4-BE49-F238E27FC236}">
                  <a16:creationId xmlns:a16="http://schemas.microsoft.com/office/drawing/2014/main" id="{51CA8DA7-6CDF-4DDD-8391-DD8CD96F768C}"/>
                </a:ext>
              </a:extLst>
            </p:cNvPr>
            <p:cNvSpPr>
              <a:spLocks/>
            </p:cNvSpPr>
            <p:nvPr/>
          </p:nvSpPr>
          <p:spPr bwMode="auto">
            <a:xfrm>
              <a:off x="3143251" y="4224338"/>
              <a:ext cx="49213" cy="49213"/>
            </a:xfrm>
            <a:custGeom>
              <a:avLst/>
              <a:gdLst>
                <a:gd name="T0" fmla="*/ 154 w 154"/>
                <a:gd name="T1" fmla="*/ 78 h 155"/>
                <a:gd name="T2" fmla="*/ 152 w 154"/>
                <a:gd name="T3" fmla="*/ 93 h 155"/>
                <a:gd name="T4" fmla="*/ 147 w 154"/>
                <a:gd name="T5" fmla="*/ 108 h 155"/>
                <a:gd name="T6" fmla="*/ 141 w 154"/>
                <a:gd name="T7" fmla="*/ 121 h 155"/>
                <a:gd name="T8" fmla="*/ 131 w 154"/>
                <a:gd name="T9" fmla="*/ 132 h 155"/>
                <a:gd name="T10" fmla="*/ 120 w 154"/>
                <a:gd name="T11" fmla="*/ 142 h 155"/>
                <a:gd name="T12" fmla="*/ 106 w 154"/>
                <a:gd name="T13" fmla="*/ 149 h 155"/>
                <a:gd name="T14" fmla="*/ 92 w 154"/>
                <a:gd name="T15" fmla="*/ 154 h 155"/>
                <a:gd name="T16" fmla="*/ 76 w 154"/>
                <a:gd name="T17" fmla="*/ 155 h 155"/>
                <a:gd name="T18" fmla="*/ 68 w 154"/>
                <a:gd name="T19" fmla="*/ 155 h 155"/>
                <a:gd name="T20" fmla="*/ 54 w 154"/>
                <a:gd name="T21" fmla="*/ 151 h 155"/>
                <a:gd name="T22" fmla="*/ 40 w 154"/>
                <a:gd name="T23" fmla="*/ 146 h 155"/>
                <a:gd name="T24" fmla="*/ 27 w 154"/>
                <a:gd name="T25" fmla="*/ 138 h 155"/>
                <a:gd name="T26" fmla="*/ 17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5 w 154"/>
                <a:gd name="T39" fmla="*/ 48 h 155"/>
                <a:gd name="T40" fmla="*/ 12 w 154"/>
                <a:gd name="T41" fmla="*/ 35 h 155"/>
                <a:gd name="T42" fmla="*/ 23 w 154"/>
                <a:gd name="T43" fmla="*/ 23 h 155"/>
                <a:gd name="T44" fmla="*/ 34 w 154"/>
                <a:gd name="T45" fmla="*/ 14 h 155"/>
                <a:gd name="T46" fmla="*/ 47 w 154"/>
                <a:gd name="T47" fmla="*/ 7 h 155"/>
                <a:gd name="T48" fmla="*/ 62 w 154"/>
                <a:gd name="T49" fmla="*/ 3 h 155"/>
                <a:gd name="T50" fmla="*/ 76 w 154"/>
                <a:gd name="T51" fmla="*/ 0 h 155"/>
                <a:gd name="T52" fmla="*/ 84 w 154"/>
                <a:gd name="T53" fmla="*/ 2 h 155"/>
                <a:gd name="T54" fmla="*/ 99 w 154"/>
                <a:gd name="T55" fmla="*/ 5 h 155"/>
                <a:gd name="T56" fmla="*/ 113 w 154"/>
                <a:gd name="T57" fmla="*/ 11 h 155"/>
                <a:gd name="T58" fmla="*/ 126 w 154"/>
                <a:gd name="T59" fmla="*/ 19 h 155"/>
                <a:gd name="T60" fmla="*/ 136 w 154"/>
                <a:gd name="T61" fmla="*/ 29 h 155"/>
                <a:gd name="T62" fmla="*/ 144 w 154"/>
                <a:gd name="T63" fmla="*/ 42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7" y="108"/>
                  </a:lnTo>
                  <a:lnTo>
                    <a:pt x="144" y="115"/>
                  </a:lnTo>
                  <a:lnTo>
                    <a:pt x="141" y="121"/>
                  </a:lnTo>
                  <a:lnTo>
                    <a:pt x="136" y="127"/>
                  </a:lnTo>
                  <a:lnTo>
                    <a:pt x="131" y="132"/>
                  </a:lnTo>
                  <a:lnTo>
                    <a:pt x="126" y="138"/>
                  </a:lnTo>
                  <a:lnTo>
                    <a:pt x="120" y="142"/>
                  </a:lnTo>
                  <a:lnTo>
                    <a:pt x="113" y="146"/>
                  </a:lnTo>
                  <a:lnTo>
                    <a:pt x="106" y="149"/>
                  </a:lnTo>
                  <a:lnTo>
                    <a:pt x="99" y="151"/>
                  </a:lnTo>
                  <a:lnTo>
                    <a:pt x="92" y="154"/>
                  </a:lnTo>
                  <a:lnTo>
                    <a:pt x="84" y="155"/>
                  </a:lnTo>
                  <a:lnTo>
                    <a:pt x="76" y="155"/>
                  </a:lnTo>
                  <a:lnTo>
                    <a:pt x="76" y="155"/>
                  </a:lnTo>
                  <a:lnTo>
                    <a:pt x="68" y="155"/>
                  </a:lnTo>
                  <a:lnTo>
                    <a:pt x="62" y="154"/>
                  </a:lnTo>
                  <a:lnTo>
                    <a:pt x="54" y="151"/>
                  </a:lnTo>
                  <a:lnTo>
                    <a:pt x="47" y="149"/>
                  </a:lnTo>
                  <a:lnTo>
                    <a:pt x="40" y="146"/>
                  </a:lnTo>
                  <a:lnTo>
                    <a:pt x="34" y="142"/>
                  </a:lnTo>
                  <a:lnTo>
                    <a:pt x="27" y="138"/>
                  </a:lnTo>
                  <a:lnTo>
                    <a:pt x="23"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3" y="23"/>
                  </a:lnTo>
                  <a:lnTo>
                    <a:pt x="27" y="19"/>
                  </a:lnTo>
                  <a:lnTo>
                    <a:pt x="34" y="14"/>
                  </a:lnTo>
                  <a:lnTo>
                    <a:pt x="40" y="11"/>
                  </a:lnTo>
                  <a:lnTo>
                    <a:pt x="47" y="7"/>
                  </a:lnTo>
                  <a:lnTo>
                    <a:pt x="54" y="5"/>
                  </a:lnTo>
                  <a:lnTo>
                    <a:pt x="62" y="3"/>
                  </a:lnTo>
                  <a:lnTo>
                    <a:pt x="68" y="2"/>
                  </a:lnTo>
                  <a:lnTo>
                    <a:pt x="76" y="0"/>
                  </a:lnTo>
                  <a:lnTo>
                    <a:pt x="76" y="0"/>
                  </a:lnTo>
                  <a:lnTo>
                    <a:pt x="84" y="2"/>
                  </a:lnTo>
                  <a:lnTo>
                    <a:pt x="92" y="3"/>
                  </a:lnTo>
                  <a:lnTo>
                    <a:pt x="99" y="5"/>
                  </a:lnTo>
                  <a:lnTo>
                    <a:pt x="106" y="7"/>
                  </a:lnTo>
                  <a:lnTo>
                    <a:pt x="113" y="11"/>
                  </a:lnTo>
                  <a:lnTo>
                    <a:pt x="120" y="14"/>
                  </a:lnTo>
                  <a:lnTo>
                    <a:pt x="126" y="19"/>
                  </a:lnTo>
                  <a:lnTo>
                    <a:pt x="131" y="23"/>
                  </a:lnTo>
                  <a:lnTo>
                    <a:pt x="136" y="29"/>
                  </a:lnTo>
                  <a:lnTo>
                    <a:pt x="141" y="35"/>
                  </a:lnTo>
                  <a:lnTo>
                    <a:pt x="144" y="42"/>
                  </a:lnTo>
                  <a:lnTo>
                    <a:pt x="147"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7" name="Freeform 2410">
              <a:extLst>
                <a:ext uri="{FF2B5EF4-FFF2-40B4-BE49-F238E27FC236}">
                  <a16:creationId xmlns:a16="http://schemas.microsoft.com/office/drawing/2014/main" id="{8F07958F-0331-47E7-B503-80175EC89EBF}"/>
                </a:ext>
              </a:extLst>
            </p:cNvPr>
            <p:cNvSpPr>
              <a:spLocks/>
            </p:cNvSpPr>
            <p:nvPr/>
          </p:nvSpPr>
          <p:spPr bwMode="auto">
            <a:xfrm>
              <a:off x="3214688" y="4154488"/>
              <a:ext cx="47625" cy="49213"/>
            </a:xfrm>
            <a:custGeom>
              <a:avLst/>
              <a:gdLst>
                <a:gd name="T0" fmla="*/ 153 w 153"/>
                <a:gd name="T1" fmla="*/ 77 h 155"/>
                <a:gd name="T2" fmla="*/ 152 w 153"/>
                <a:gd name="T3" fmla="*/ 93 h 155"/>
                <a:gd name="T4" fmla="*/ 147 w 153"/>
                <a:gd name="T5" fmla="*/ 108 h 155"/>
                <a:gd name="T6" fmla="*/ 140 w 153"/>
                <a:gd name="T7" fmla="*/ 121 h 155"/>
                <a:gd name="T8" fmla="*/ 131 w 153"/>
                <a:gd name="T9" fmla="*/ 132 h 155"/>
                <a:gd name="T10" fmla="*/ 120 w 153"/>
                <a:gd name="T11" fmla="*/ 141 h 155"/>
                <a:gd name="T12" fmla="*/ 106 w 153"/>
                <a:gd name="T13" fmla="*/ 148 h 155"/>
                <a:gd name="T14" fmla="*/ 92 w 153"/>
                <a:gd name="T15" fmla="*/ 153 h 155"/>
                <a:gd name="T16" fmla="*/ 76 w 153"/>
                <a:gd name="T17" fmla="*/ 155 h 155"/>
                <a:gd name="T18" fmla="*/ 68 w 153"/>
                <a:gd name="T19" fmla="*/ 154 h 155"/>
                <a:gd name="T20" fmla="*/ 53 w 153"/>
                <a:gd name="T21" fmla="*/ 151 h 155"/>
                <a:gd name="T22" fmla="*/ 40 w 153"/>
                <a:gd name="T23" fmla="*/ 146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6 h 155"/>
                <a:gd name="T48" fmla="*/ 60 w 153"/>
                <a:gd name="T49" fmla="*/ 2 h 155"/>
                <a:gd name="T50" fmla="*/ 76 w 153"/>
                <a:gd name="T51" fmla="*/ 0 h 155"/>
                <a:gd name="T52" fmla="*/ 84 w 153"/>
                <a:gd name="T53" fmla="*/ 0 h 155"/>
                <a:gd name="T54" fmla="*/ 99 w 153"/>
                <a:gd name="T55" fmla="*/ 4 h 155"/>
                <a:gd name="T56" fmla="*/ 113 w 153"/>
                <a:gd name="T57" fmla="*/ 10 h 155"/>
                <a:gd name="T58" fmla="*/ 126 w 153"/>
                <a:gd name="T59" fmla="*/ 18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0" y="121"/>
                  </a:lnTo>
                  <a:lnTo>
                    <a:pt x="136" y="126"/>
                  </a:lnTo>
                  <a:lnTo>
                    <a:pt x="131" y="132"/>
                  </a:lnTo>
                  <a:lnTo>
                    <a:pt x="126" y="137"/>
                  </a:lnTo>
                  <a:lnTo>
                    <a:pt x="120" y="141"/>
                  </a:lnTo>
                  <a:lnTo>
                    <a:pt x="113" y="146"/>
                  </a:lnTo>
                  <a:lnTo>
                    <a:pt x="106" y="148"/>
                  </a:lnTo>
                  <a:lnTo>
                    <a:pt x="99" y="151"/>
                  </a:lnTo>
                  <a:lnTo>
                    <a:pt x="92" y="153"/>
                  </a:lnTo>
                  <a:lnTo>
                    <a:pt x="84" y="154"/>
                  </a:lnTo>
                  <a:lnTo>
                    <a:pt x="76" y="155"/>
                  </a:lnTo>
                  <a:lnTo>
                    <a:pt x="76" y="155"/>
                  </a:lnTo>
                  <a:lnTo>
                    <a:pt x="68" y="154"/>
                  </a:lnTo>
                  <a:lnTo>
                    <a:pt x="60" y="153"/>
                  </a:lnTo>
                  <a:lnTo>
                    <a:pt x="53" y="151"/>
                  </a:lnTo>
                  <a:lnTo>
                    <a:pt x="47"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8"/>
                  </a:lnTo>
                  <a:lnTo>
                    <a:pt x="33" y="14"/>
                  </a:lnTo>
                  <a:lnTo>
                    <a:pt x="40" y="10"/>
                  </a:lnTo>
                  <a:lnTo>
                    <a:pt x="47" y="6"/>
                  </a:lnTo>
                  <a:lnTo>
                    <a:pt x="53" y="4"/>
                  </a:lnTo>
                  <a:lnTo>
                    <a:pt x="60" y="2"/>
                  </a:lnTo>
                  <a:lnTo>
                    <a:pt x="68" y="0"/>
                  </a:lnTo>
                  <a:lnTo>
                    <a:pt x="76" y="0"/>
                  </a:lnTo>
                  <a:lnTo>
                    <a:pt x="76" y="0"/>
                  </a:lnTo>
                  <a:lnTo>
                    <a:pt x="84" y="0"/>
                  </a:lnTo>
                  <a:lnTo>
                    <a:pt x="92" y="2"/>
                  </a:lnTo>
                  <a:lnTo>
                    <a:pt x="99" y="4"/>
                  </a:lnTo>
                  <a:lnTo>
                    <a:pt x="106" y="6"/>
                  </a:lnTo>
                  <a:lnTo>
                    <a:pt x="113" y="10"/>
                  </a:lnTo>
                  <a:lnTo>
                    <a:pt x="120" y="14"/>
                  </a:lnTo>
                  <a:lnTo>
                    <a:pt x="126" y="18"/>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8" name="Freeform 2411">
              <a:extLst>
                <a:ext uri="{FF2B5EF4-FFF2-40B4-BE49-F238E27FC236}">
                  <a16:creationId xmlns:a16="http://schemas.microsoft.com/office/drawing/2014/main" id="{B2739D38-F941-4DF3-B90A-1D4FB6AE3CF3}"/>
                </a:ext>
              </a:extLst>
            </p:cNvPr>
            <p:cNvSpPr>
              <a:spLocks/>
            </p:cNvSpPr>
            <p:nvPr/>
          </p:nvSpPr>
          <p:spPr bwMode="auto">
            <a:xfrm>
              <a:off x="3214688" y="4224338"/>
              <a:ext cx="47625" cy="49213"/>
            </a:xfrm>
            <a:custGeom>
              <a:avLst/>
              <a:gdLst>
                <a:gd name="T0" fmla="*/ 153 w 153"/>
                <a:gd name="T1" fmla="*/ 78 h 155"/>
                <a:gd name="T2" fmla="*/ 152 w 153"/>
                <a:gd name="T3" fmla="*/ 93 h 155"/>
                <a:gd name="T4" fmla="*/ 147 w 153"/>
                <a:gd name="T5" fmla="*/ 108 h 155"/>
                <a:gd name="T6" fmla="*/ 140 w 153"/>
                <a:gd name="T7" fmla="*/ 121 h 155"/>
                <a:gd name="T8" fmla="*/ 131 w 153"/>
                <a:gd name="T9" fmla="*/ 132 h 155"/>
                <a:gd name="T10" fmla="*/ 120 w 153"/>
                <a:gd name="T11" fmla="*/ 142 h 155"/>
                <a:gd name="T12" fmla="*/ 106 w 153"/>
                <a:gd name="T13" fmla="*/ 149 h 155"/>
                <a:gd name="T14" fmla="*/ 92 w 153"/>
                <a:gd name="T15" fmla="*/ 154 h 155"/>
                <a:gd name="T16" fmla="*/ 76 w 153"/>
                <a:gd name="T17" fmla="*/ 155 h 155"/>
                <a:gd name="T18" fmla="*/ 68 w 153"/>
                <a:gd name="T19" fmla="*/ 155 h 155"/>
                <a:gd name="T20" fmla="*/ 53 w 153"/>
                <a:gd name="T21" fmla="*/ 151 h 155"/>
                <a:gd name="T22" fmla="*/ 40 w 153"/>
                <a:gd name="T23" fmla="*/ 146 h 155"/>
                <a:gd name="T24" fmla="*/ 27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5 h 155"/>
                <a:gd name="T42" fmla="*/ 21 w 153"/>
                <a:gd name="T43" fmla="*/ 23 h 155"/>
                <a:gd name="T44" fmla="*/ 33 w 153"/>
                <a:gd name="T45" fmla="*/ 14 h 155"/>
                <a:gd name="T46" fmla="*/ 47 w 153"/>
                <a:gd name="T47" fmla="*/ 7 h 155"/>
                <a:gd name="T48" fmla="*/ 60 w 153"/>
                <a:gd name="T49" fmla="*/ 3 h 155"/>
                <a:gd name="T50" fmla="*/ 76 w 153"/>
                <a:gd name="T51" fmla="*/ 0 h 155"/>
                <a:gd name="T52" fmla="*/ 84 w 153"/>
                <a:gd name="T53" fmla="*/ 2 h 155"/>
                <a:gd name="T54" fmla="*/ 99 w 153"/>
                <a:gd name="T55" fmla="*/ 5 h 155"/>
                <a:gd name="T56" fmla="*/ 113 w 153"/>
                <a:gd name="T57" fmla="*/ 11 h 155"/>
                <a:gd name="T58" fmla="*/ 126 w 153"/>
                <a:gd name="T59" fmla="*/ 19 h 155"/>
                <a:gd name="T60" fmla="*/ 136 w 153"/>
                <a:gd name="T61" fmla="*/ 29 h 155"/>
                <a:gd name="T62" fmla="*/ 144 w 153"/>
                <a:gd name="T63" fmla="*/ 42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0" y="121"/>
                  </a:lnTo>
                  <a:lnTo>
                    <a:pt x="136" y="127"/>
                  </a:lnTo>
                  <a:lnTo>
                    <a:pt x="131" y="132"/>
                  </a:lnTo>
                  <a:lnTo>
                    <a:pt x="126" y="138"/>
                  </a:lnTo>
                  <a:lnTo>
                    <a:pt x="120" y="142"/>
                  </a:lnTo>
                  <a:lnTo>
                    <a:pt x="113" y="146"/>
                  </a:lnTo>
                  <a:lnTo>
                    <a:pt x="106" y="149"/>
                  </a:lnTo>
                  <a:lnTo>
                    <a:pt x="99" y="151"/>
                  </a:lnTo>
                  <a:lnTo>
                    <a:pt x="92" y="154"/>
                  </a:lnTo>
                  <a:lnTo>
                    <a:pt x="84" y="155"/>
                  </a:lnTo>
                  <a:lnTo>
                    <a:pt x="76" y="155"/>
                  </a:lnTo>
                  <a:lnTo>
                    <a:pt x="76" y="155"/>
                  </a:lnTo>
                  <a:lnTo>
                    <a:pt x="68" y="155"/>
                  </a:lnTo>
                  <a:lnTo>
                    <a:pt x="60" y="154"/>
                  </a:lnTo>
                  <a:lnTo>
                    <a:pt x="53" y="151"/>
                  </a:lnTo>
                  <a:lnTo>
                    <a:pt x="47" y="149"/>
                  </a:lnTo>
                  <a:lnTo>
                    <a:pt x="40" y="146"/>
                  </a:lnTo>
                  <a:lnTo>
                    <a:pt x="33" y="142"/>
                  </a:lnTo>
                  <a:lnTo>
                    <a:pt x="27" y="138"/>
                  </a:lnTo>
                  <a:lnTo>
                    <a:pt x="21"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1" y="23"/>
                  </a:lnTo>
                  <a:lnTo>
                    <a:pt x="27" y="19"/>
                  </a:lnTo>
                  <a:lnTo>
                    <a:pt x="33" y="14"/>
                  </a:lnTo>
                  <a:lnTo>
                    <a:pt x="40" y="11"/>
                  </a:lnTo>
                  <a:lnTo>
                    <a:pt x="47" y="7"/>
                  </a:lnTo>
                  <a:lnTo>
                    <a:pt x="53" y="5"/>
                  </a:lnTo>
                  <a:lnTo>
                    <a:pt x="60" y="3"/>
                  </a:lnTo>
                  <a:lnTo>
                    <a:pt x="68" y="2"/>
                  </a:lnTo>
                  <a:lnTo>
                    <a:pt x="76" y="0"/>
                  </a:lnTo>
                  <a:lnTo>
                    <a:pt x="76" y="0"/>
                  </a:lnTo>
                  <a:lnTo>
                    <a:pt x="84" y="2"/>
                  </a:lnTo>
                  <a:lnTo>
                    <a:pt x="92" y="3"/>
                  </a:lnTo>
                  <a:lnTo>
                    <a:pt x="99" y="5"/>
                  </a:lnTo>
                  <a:lnTo>
                    <a:pt x="106" y="7"/>
                  </a:lnTo>
                  <a:lnTo>
                    <a:pt x="113" y="11"/>
                  </a:lnTo>
                  <a:lnTo>
                    <a:pt x="120" y="14"/>
                  </a:lnTo>
                  <a:lnTo>
                    <a:pt x="126" y="19"/>
                  </a:lnTo>
                  <a:lnTo>
                    <a:pt x="131" y="23"/>
                  </a:lnTo>
                  <a:lnTo>
                    <a:pt x="136" y="29"/>
                  </a:lnTo>
                  <a:lnTo>
                    <a:pt x="140" y="35"/>
                  </a:lnTo>
                  <a:lnTo>
                    <a:pt x="144" y="42"/>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9" name="Freeform 2412">
              <a:extLst>
                <a:ext uri="{FF2B5EF4-FFF2-40B4-BE49-F238E27FC236}">
                  <a16:creationId xmlns:a16="http://schemas.microsoft.com/office/drawing/2014/main" id="{DB13AADE-0FF5-43A9-920A-C622D96FEF61}"/>
                </a:ext>
              </a:extLst>
            </p:cNvPr>
            <p:cNvSpPr>
              <a:spLocks/>
            </p:cNvSpPr>
            <p:nvPr/>
          </p:nvSpPr>
          <p:spPr bwMode="auto">
            <a:xfrm>
              <a:off x="3284538" y="4154488"/>
              <a:ext cx="49213" cy="49213"/>
            </a:xfrm>
            <a:custGeom>
              <a:avLst/>
              <a:gdLst>
                <a:gd name="T0" fmla="*/ 154 w 154"/>
                <a:gd name="T1" fmla="*/ 77 h 155"/>
                <a:gd name="T2" fmla="*/ 152 w 154"/>
                <a:gd name="T3" fmla="*/ 93 h 155"/>
                <a:gd name="T4" fmla="*/ 147 w 154"/>
                <a:gd name="T5" fmla="*/ 108 h 155"/>
                <a:gd name="T6" fmla="*/ 140 w 154"/>
                <a:gd name="T7" fmla="*/ 121 h 155"/>
                <a:gd name="T8" fmla="*/ 131 w 154"/>
                <a:gd name="T9" fmla="*/ 132 h 155"/>
                <a:gd name="T10" fmla="*/ 120 w 154"/>
                <a:gd name="T11" fmla="*/ 141 h 155"/>
                <a:gd name="T12" fmla="*/ 107 w 154"/>
                <a:gd name="T13" fmla="*/ 148 h 155"/>
                <a:gd name="T14" fmla="*/ 92 w 154"/>
                <a:gd name="T15" fmla="*/ 153 h 155"/>
                <a:gd name="T16" fmla="*/ 76 w 154"/>
                <a:gd name="T17" fmla="*/ 155 h 155"/>
                <a:gd name="T18" fmla="*/ 68 w 154"/>
                <a:gd name="T19" fmla="*/ 154 h 155"/>
                <a:gd name="T20" fmla="*/ 53 w 154"/>
                <a:gd name="T21" fmla="*/ 151 h 155"/>
                <a:gd name="T22" fmla="*/ 40 w 154"/>
                <a:gd name="T23" fmla="*/ 146 h 155"/>
                <a:gd name="T24" fmla="*/ 28 w 154"/>
                <a:gd name="T25" fmla="*/ 137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5 w 154"/>
                <a:gd name="T39" fmla="*/ 47 h 155"/>
                <a:gd name="T40" fmla="*/ 13 w 154"/>
                <a:gd name="T41" fmla="*/ 35 h 155"/>
                <a:gd name="T42" fmla="*/ 23 w 154"/>
                <a:gd name="T43" fmla="*/ 23 h 155"/>
                <a:gd name="T44" fmla="*/ 34 w 154"/>
                <a:gd name="T45" fmla="*/ 14 h 155"/>
                <a:gd name="T46" fmla="*/ 47 w 154"/>
                <a:gd name="T47" fmla="*/ 6 h 155"/>
                <a:gd name="T48" fmla="*/ 61 w 154"/>
                <a:gd name="T49" fmla="*/ 2 h 155"/>
                <a:gd name="T50" fmla="*/ 76 w 154"/>
                <a:gd name="T51" fmla="*/ 0 h 155"/>
                <a:gd name="T52" fmla="*/ 84 w 154"/>
                <a:gd name="T53" fmla="*/ 0 h 155"/>
                <a:gd name="T54" fmla="*/ 99 w 154"/>
                <a:gd name="T55" fmla="*/ 4 h 155"/>
                <a:gd name="T56" fmla="*/ 113 w 154"/>
                <a:gd name="T57" fmla="*/ 10 h 155"/>
                <a:gd name="T58" fmla="*/ 126 w 154"/>
                <a:gd name="T59" fmla="*/ 18 h 155"/>
                <a:gd name="T60" fmla="*/ 136 w 154"/>
                <a:gd name="T61" fmla="*/ 29 h 155"/>
                <a:gd name="T62" fmla="*/ 144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8"/>
                  </a:lnTo>
                  <a:lnTo>
                    <a:pt x="144" y="114"/>
                  </a:lnTo>
                  <a:lnTo>
                    <a:pt x="140" y="121"/>
                  </a:lnTo>
                  <a:lnTo>
                    <a:pt x="136" y="126"/>
                  </a:lnTo>
                  <a:lnTo>
                    <a:pt x="131" y="132"/>
                  </a:lnTo>
                  <a:lnTo>
                    <a:pt x="126" y="137"/>
                  </a:lnTo>
                  <a:lnTo>
                    <a:pt x="120" y="141"/>
                  </a:lnTo>
                  <a:lnTo>
                    <a:pt x="113" y="146"/>
                  </a:lnTo>
                  <a:lnTo>
                    <a:pt x="107" y="148"/>
                  </a:lnTo>
                  <a:lnTo>
                    <a:pt x="99" y="151"/>
                  </a:lnTo>
                  <a:lnTo>
                    <a:pt x="92" y="153"/>
                  </a:lnTo>
                  <a:lnTo>
                    <a:pt x="84" y="154"/>
                  </a:lnTo>
                  <a:lnTo>
                    <a:pt x="76" y="155"/>
                  </a:lnTo>
                  <a:lnTo>
                    <a:pt x="76" y="155"/>
                  </a:lnTo>
                  <a:lnTo>
                    <a:pt x="68" y="154"/>
                  </a:lnTo>
                  <a:lnTo>
                    <a:pt x="61" y="153"/>
                  </a:lnTo>
                  <a:lnTo>
                    <a:pt x="53" y="151"/>
                  </a:lnTo>
                  <a:lnTo>
                    <a:pt x="47" y="148"/>
                  </a:lnTo>
                  <a:lnTo>
                    <a:pt x="40" y="146"/>
                  </a:lnTo>
                  <a:lnTo>
                    <a:pt x="34" y="141"/>
                  </a:lnTo>
                  <a:lnTo>
                    <a:pt x="28" y="137"/>
                  </a:lnTo>
                  <a:lnTo>
                    <a:pt x="23" y="132"/>
                  </a:lnTo>
                  <a:lnTo>
                    <a:pt x="17" y="126"/>
                  </a:lnTo>
                  <a:lnTo>
                    <a:pt x="13"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3" y="35"/>
                  </a:lnTo>
                  <a:lnTo>
                    <a:pt x="17" y="29"/>
                  </a:lnTo>
                  <a:lnTo>
                    <a:pt x="23" y="23"/>
                  </a:lnTo>
                  <a:lnTo>
                    <a:pt x="28" y="18"/>
                  </a:lnTo>
                  <a:lnTo>
                    <a:pt x="34" y="14"/>
                  </a:lnTo>
                  <a:lnTo>
                    <a:pt x="40" y="10"/>
                  </a:lnTo>
                  <a:lnTo>
                    <a:pt x="47" y="6"/>
                  </a:lnTo>
                  <a:lnTo>
                    <a:pt x="53" y="4"/>
                  </a:lnTo>
                  <a:lnTo>
                    <a:pt x="61" y="2"/>
                  </a:lnTo>
                  <a:lnTo>
                    <a:pt x="68" y="0"/>
                  </a:lnTo>
                  <a:lnTo>
                    <a:pt x="76" y="0"/>
                  </a:lnTo>
                  <a:lnTo>
                    <a:pt x="76" y="0"/>
                  </a:lnTo>
                  <a:lnTo>
                    <a:pt x="84" y="0"/>
                  </a:lnTo>
                  <a:lnTo>
                    <a:pt x="92" y="2"/>
                  </a:lnTo>
                  <a:lnTo>
                    <a:pt x="99" y="4"/>
                  </a:lnTo>
                  <a:lnTo>
                    <a:pt x="107" y="6"/>
                  </a:lnTo>
                  <a:lnTo>
                    <a:pt x="113" y="10"/>
                  </a:lnTo>
                  <a:lnTo>
                    <a:pt x="120" y="14"/>
                  </a:lnTo>
                  <a:lnTo>
                    <a:pt x="126" y="18"/>
                  </a:lnTo>
                  <a:lnTo>
                    <a:pt x="131" y="23"/>
                  </a:lnTo>
                  <a:lnTo>
                    <a:pt x="136" y="29"/>
                  </a:lnTo>
                  <a:lnTo>
                    <a:pt x="140" y="35"/>
                  </a:lnTo>
                  <a:lnTo>
                    <a:pt x="144" y="40"/>
                  </a:lnTo>
                  <a:lnTo>
                    <a:pt x="147"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0" name="Freeform 2413">
              <a:extLst>
                <a:ext uri="{FF2B5EF4-FFF2-40B4-BE49-F238E27FC236}">
                  <a16:creationId xmlns:a16="http://schemas.microsoft.com/office/drawing/2014/main" id="{A0F32C45-92DF-48C5-8E96-75996CC8E978}"/>
                </a:ext>
              </a:extLst>
            </p:cNvPr>
            <p:cNvSpPr>
              <a:spLocks/>
            </p:cNvSpPr>
            <p:nvPr/>
          </p:nvSpPr>
          <p:spPr bwMode="auto">
            <a:xfrm>
              <a:off x="3284538" y="4224338"/>
              <a:ext cx="49213" cy="49213"/>
            </a:xfrm>
            <a:custGeom>
              <a:avLst/>
              <a:gdLst>
                <a:gd name="T0" fmla="*/ 154 w 154"/>
                <a:gd name="T1" fmla="*/ 78 h 155"/>
                <a:gd name="T2" fmla="*/ 152 w 154"/>
                <a:gd name="T3" fmla="*/ 93 h 155"/>
                <a:gd name="T4" fmla="*/ 147 w 154"/>
                <a:gd name="T5" fmla="*/ 108 h 155"/>
                <a:gd name="T6" fmla="*/ 140 w 154"/>
                <a:gd name="T7" fmla="*/ 121 h 155"/>
                <a:gd name="T8" fmla="*/ 131 w 154"/>
                <a:gd name="T9" fmla="*/ 132 h 155"/>
                <a:gd name="T10" fmla="*/ 120 w 154"/>
                <a:gd name="T11" fmla="*/ 142 h 155"/>
                <a:gd name="T12" fmla="*/ 107 w 154"/>
                <a:gd name="T13" fmla="*/ 149 h 155"/>
                <a:gd name="T14" fmla="*/ 92 w 154"/>
                <a:gd name="T15" fmla="*/ 154 h 155"/>
                <a:gd name="T16" fmla="*/ 76 w 154"/>
                <a:gd name="T17" fmla="*/ 155 h 155"/>
                <a:gd name="T18" fmla="*/ 68 w 154"/>
                <a:gd name="T19" fmla="*/ 155 h 155"/>
                <a:gd name="T20" fmla="*/ 53 w 154"/>
                <a:gd name="T21" fmla="*/ 151 h 155"/>
                <a:gd name="T22" fmla="*/ 40 w 154"/>
                <a:gd name="T23" fmla="*/ 146 h 155"/>
                <a:gd name="T24" fmla="*/ 28 w 154"/>
                <a:gd name="T25" fmla="*/ 138 h 155"/>
                <a:gd name="T26" fmla="*/ 17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5 w 154"/>
                <a:gd name="T39" fmla="*/ 48 h 155"/>
                <a:gd name="T40" fmla="*/ 13 w 154"/>
                <a:gd name="T41" fmla="*/ 35 h 155"/>
                <a:gd name="T42" fmla="*/ 23 w 154"/>
                <a:gd name="T43" fmla="*/ 23 h 155"/>
                <a:gd name="T44" fmla="*/ 34 w 154"/>
                <a:gd name="T45" fmla="*/ 14 h 155"/>
                <a:gd name="T46" fmla="*/ 47 w 154"/>
                <a:gd name="T47" fmla="*/ 7 h 155"/>
                <a:gd name="T48" fmla="*/ 61 w 154"/>
                <a:gd name="T49" fmla="*/ 3 h 155"/>
                <a:gd name="T50" fmla="*/ 76 w 154"/>
                <a:gd name="T51" fmla="*/ 0 h 155"/>
                <a:gd name="T52" fmla="*/ 84 w 154"/>
                <a:gd name="T53" fmla="*/ 2 h 155"/>
                <a:gd name="T54" fmla="*/ 99 w 154"/>
                <a:gd name="T55" fmla="*/ 5 h 155"/>
                <a:gd name="T56" fmla="*/ 113 w 154"/>
                <a:gd name="T57" fmla="*/ 11 h 155"/>
                <a:gd name="T58" fmla="*/ 126 w 154"/>
                <a:gd name="T59" fmla="*/ 19 h 155"/>
                <a:gd name="T60" fmla="*/ 136 w 154"/>
                <a:gd name="T61" fmla="*/ 29 h 155"/>
                <a:gd name="T62" fmla="*/ 144 w 154"/>
                <a:gd name="T63" fmla="*/ 42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7" y="108"/>
                  </a:lnTo>
                  <a:lnTo>
                    <a:pt x="144" y="115"/>
                  </a:lnTo>
                  <a:lnTo>
                    <a:pt x="140" y="121"/>
                  </a:lnTo>
                  <a:lnTo>
                    <a:pt x="136" y="127"/>
                  </a:lnTo>
                  <a:lnTo>
                    <a:pt x="131" y="132"/>
                  </a:lnTo>
                  <a:lnTo>
                    <a:pt x="126" y="138"/>
                  </a:lnTo>
                  <a:lnTo>
                    <a:pt x="120" y="142"/>
                  </a:lnTo>
                  <a:lnTo>
                    <a:pt x="113" y="146"/>
                  </a:lnTo>
                  <a:lnTo>
                    <a:pt x="107" y="149"/>
                  </a:lnTo>
                  <a:lnTo>
                    <a:pt x="99" y="151"/>
                  </a:lnTo>
                  <a:lnTo>
                    <a:pt x="92" y="154"/>
                  </a:lnTo>
                  <a:lnTo>
                    <a:pt x="84" y="155"/>
                  </a:lnTo>
                  <a:lnTo>
                    <a:pt x="76" y="155"/>
                  </a:lnTo>
                  <a:lnTo>
                    <a:pt x="76" y="155"/>
                  </a:lnTo>
                  <a:lnTo>
                    <a:pt x="68" y="155"/>
                  </a:lnTo>
                  <a:lnTo>
                    <a:pt x="61" y="154"/>
                  </a:lnTo>
                  <a:lnTo>
                    <a:pt x="53" y="151"/>
                  </a:lnTo>
                  <a:lnTo>
                    <a:pt x="47" y="149"/>
                  </a:lnTo>
                  <a:lnTo>
                    <a:pt x="40" y="146"/>
                  </a:lnTo>
                  <a:lnTo>
                    <a:pt x="34" y="142"/>
                  </a:lnTo>
                  <a:lnTo>
                    <a:pt x="28" y="138"/>
                  </a:lnTo>
                  <a:lnTo>
                    <a:pt x="23" y="132"/>
                  </a:lnTo>
                  <a:lnTo>
                    <a:pt x="17" y="127"/>
                  </a:lnTo>
                  <a:lnTo>
                    <a:pt x="13"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3" y="35"/>
                  </a:lnTo>
                  <a:lnTo>
                    <a:pt x="17" y="29"/>
                  </a:lnTo>
                  <a:lnTo>
                    <a:pt x="23" y="23"/>
                  </a:lnTo>
                  <a:lnTo>
                    <a:pt x="28" y="19"/>
                  </a:lnTo>
                  <a:lnTo>
                    <a:pt x="34" y="14"/>
                  </a:lnTo>
                  <a:lnTo>
                    <a:pt x="40" y="11"/>
                  </a:lnTo>
                  <a:lnTo>
                    <a:pt x="47" y="7"/>
                  </a:lnTo>
                  <a:lnTo>
                    <a:pt x="53" y="5"/>
                  </a:lnTo>
                  <a:lnTo>
                    <a:pt x="61" y="3"/>
                  </a:lnTo>
                  <a:lnTo>
                    <a:pt x="68" y="2"/>
                  </a:lnTo>
                  <a:lnTo>
                    <a:pt x="76" y="0"/>
                  </a:lnTo>
                  <a:lnTo>
                    <a:pt x="76" y="0"/>
                  </a:lnTo>
                  <a:lnTo>
                    <a:pt x="84" y="2"/>
                  </a:lnTo>
                  <a:lnTo>
                    <a:pt x="92" y="3"/>
                  </a:lnTo>
                  <a:lnTo>
                    <a:pt x="99" y="5"/>
                  </a:lnTo>
                  <a:lnTo>
                    <a:pt x="107" y="7"/>
                  </a:lnTo>
                  <a:lnTo>
                    <a:pt x="113" y="11"/>
                  </a:lnTo>
                  <a:lnTo>
                    <a:pt x="120" y="14"/>
                  </a:lnTo>
                  <a:lnTo>
                    <a:pt x="126" y="19"/>
                  </a:lnTo>
                  <a:lnTo>
                    <a:pt x="131" y="23"/>
                  </a:lnTo>
                  <a:lnTo>
                    <a:pt x="136" y="29"/>
                  </a:lnTo>
                  <a:lnTo>
                    <a:pt x="140" y="35"/>
                  </a:lnTo>
                  <a:lnTo>
                    <a:pt x="144" y="42"/>
                  </a:lnTo>
                  <a:lnTo>
                    <a:pt x="147"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1" name="Freeform 2414">
              <a:extLst>
                <a:ext uri="{FF2B5EF4-FFF2-40B4-BE49-F238E27FC236}">
                  <a16:creationId xmlns:a16="http://schemas.microsoft.com/office/drawing/2014/main" id="{390F74F2-E0B8-4943-9550-A0768A9B15B8}"/>
                </a:ext>
              </a:extLst>
            </p:cNvPr>
            <p:cNvSpPr>
              <a:spLocks/>
            </p:cNvSpPr>
            <p:nvPr/>
          </p:nvSpPr>
          <p:spPr bwMode="auto">
            <a:xfrm>
              <a:off x="3354388" y="4154488"/>
              <a:ext cx="49213" cy="49213"/>
            </a:xfrm>
            <a:custGeom>
              <a:avLst/>
              <a:gdLst>
                <a:gd name="T0" fmla="*/ 155 w 155"/>
                <a:gd name="T1" fmla="*/ 77 h 155"/>
                <a:gd name="T2" fmla="*/ 152 w 155"/>
                <a:gd name="T3" fmla="*/ 93 h 155"/>
                <a:gd name="T4" fmla="*/ 148 w 155"/>
                <a:gd name="T5" fmla="*/ 108 h 155"/>
                <a:gd name="T6" fmla="*/ 141 w 155"/>
                <a:gd name="T7" fmla="*/ 121 h 155"/>
                <a:gd name="T8" fmla="*/ 132 w 155"/>
                <a:gd name="T9" fmla="*/ 132 h 155"/>
                <a:gd name="T10" fmla="*/ 120 w 155"/>
                <a:gd name="T11" fmla="*/ 141 h 155"/>
                <a:gd name="T12" fmla="*/ 108 w 155"/>
                <a:gd name="T13" fmla="*/ 148 h 155"/>
                <a:gd name="T14" fmla="*/ 93 w 155"/>
                <a:gd name="T15" fmla="*/ 153 h 155"/>
                <a:gd name="T16" fmla="*/ 77 w 155"/>
                <a:gd name="T17" fmla="*/ 155 h 155"/>
                <a:gd name="T18" fmla="*/ 70 w 155"/>
                <a:gd name="T19" fmla="*/ 154 h 155"/>
                <a:gd name="T20" fmla="*/ 54 w 155"/>
                <a:gd name="T21" fmla="*/ 151 h 155"/>
                <a:gd name="T22" fmla="*/ 40 w 155"/>
                <a:gd name="T23" fmla="*/ 146 h 155"/>
                <a:gd name="T24" fmla="*/ 29 w 155"/>
                <a:gd name="T25" fmla="*/ 137 h 155"/>
                <a:gd name="T26" fmla="*/ 19 w 155"/>
                <a:gd name="T27" fmla="*/ 126 h 155"/>
                <a:gd name="T28" fmla="*/ 9 w 155"/>
                <a:gd name="T29" fmla="*/ 114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2 h 155"/>
                <a:gd name="T50" fmla="*/ 77 w 155"/>
                <a:gd name="T51" fmla="*/ 0 h 155"/>
                <a:gd name="T52" fmla="*/ 85 w 155"/>
                <a:gd name="T53" fmla="*/ 0 h 155"/>
                <a:gd name="T54" fmla="*/ 100 w 155"/>
                <a:gd name="T55" fmla="*/ 4 h 155"/>
                <a:gd name="T56" fmla="*/ 114 w 155"/>
                <a:gd name="T57" fmla="*/ 10 h 155"/>
                <a:gd name="T58" fmla="*/ 126 w 155"/>
                <a:gd name="T59" fmla="*/ 18 h 155"/>
                <a:gd name="T60" fmla="*/ 136 w 155"/>
                <a:gd name="T61" fmla="*/ 29 h 155"/>
                <a:gd name="T62" fmla="*/ 146 w 155"/>
                <a:gd name="T63" fmla="*/ 40 h 155"/>
                <a:gd name="T64" fmla="*/ 151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2" y="93"/>
                  </a:lnTo>
                  <a:lnTo>
                    <a:pt x="151" y="100"/>
                  </a:lnTo>
                  <a:lnTo>
                    <a:pt x="148" y="108"/>
                  </a:lnTo>
                  <a:lnTo>
                    <a:pt x="146" y="114"/>
                  </a:lnTo>
                  <a:lnTo>
                    <a:pt x="141" y="121"/>
                  </a:lnTo>
                  <a:lnTo>
                    <a:pt x="136" y="126"/>
                  </a:lnTo>
                  <a:lnTo>
                    <a:pt x="132" y="132"/>
                  </a:lnTo>
                  <a:lnTo>
                    <a:pt x="126" y="137"/>
                  </a:lnTo>
                  <a:lnTo>
                    <a:pt x="120" y="141"/>
                  </a:lnTo>
                  <a:lnTo>
                    <a:pt x="114" y="146"/>
                  </a:lnTo>
                  <a:lnTo>
                    <a:pt x="108" y="148"/>
                  </a:lnTo>
                  <a:lnTo>
                    <a:pt x="100" y="151"/>
                  </a:lnTo>
                  <a:lnTo>
                    <a:pt x="93" y="153"/>
                  </a:lnTo>
                  <a:lnTo>
                    <a:pt x="85" y="154"/>
                  </a:lnTo>
                  <a:lnTo>
                    <a:pt x="77" y="155"/>
                  </a:lnTo>
                  <a:lnTo>
                    <a:pt x="77" y="155"/>
                  </a:lnTo>
                  <a:lnTo>
                    <a:pt x="70" y="154"/>
                  </a:lnTo>
                  <a:lnTo>
                    <a:pt x="62" y="153"/>
                  </a:lnTo>
                  <a:lnTo>
                    <a:pt x="54" y="151"/>
                  </a:lnTo>
                  <a:lnTo>
                    <a:pt x="47" y="148"/>
                  </a:lnTo>
                  <a:lnTo>
                    <a:pt x="40" y="146"/>
                  </a:lnTo>
                  <a:lnTo>
                    <a:pt x="35" y="141"/>
                  </a:lnTo>
                  <a:lnTo>
                    <a:pt x="29" y="137"/>
                  </a:lnTo>
                  <a:lnTo>
                    <a:pt x="23" y="132"/>
                  </a:lnTo>
                  <a:lnTo>
                    <a:pt x="19" y="126"/>
                  </a:lnTo>
                  <a:lnTo>
                    <a:pt x="14"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4" y="35"/>
                  </a:lnTo>
                  <a:lnTo>
                    <a:pt x="19" y="29"/>
                  </a:lnTo>
                  <a:lnTo>
                    <a:pt x="23" y="23"/>
                  </a:lnTo>
                  <a:lnTo>
                    <a:pt x="29" y="18"/>
                  </a:lnTo>
                  <a:lnTo>
                    <a:pt x="35" y="14"/>
                  </a:lnTo>
                  <a:lnTo>
                    <a:pt x="40" y="10"/>
                  </a:lnTo>
                  <a:lnTo>
                    <a:pt x="47" y="6"/>
                  </a:lnTo>
                  <a:lnTo>
                    <a:pt x="54" y="4"/>
                  </a:lnTo>
                  <a:lnTo>
                    <a:pt x="62" y="2"/>
                  </a:lnTo>
                  <a:lnTo>
                    <a:pt x="70" y="0"/>
                  </a:lnTo>
                  <a:lnTo>
                    <a:pt x="77" y="0"/>
                  </a:lnTo>
                  <a:lnTo>
                    <a:pt x="77" y="0"/>
                  </a:lnTo>
                  <a:lnTo>
                    <a:pt x="85" y="0"/>
                  </a:lnTo>
                  <a:lnTo>
                    <a:pt x="93" y="2"/>
                  </a:lnTo>
                  <a:lnTo>
                    <a:pt x="100" y="4"/>
                  </a:lnTo>
                  <a:lnTo>
                    <a:pt x="108" y="6"/>
                  </a:lnTo>
                  <a:lnTo>
                    <a:pt x="114" y="10"/>
                  </a:lnTo>
                  <a:lnTo>
                    <a:pt x="120" y="14"/>
                  </a:lnTo>
                  <a:lnTo>
                    <a:pt x="126" y="18"/>
                  </a:lnTo>
                  <a:lnTo>
                    <a:pt x="132" y="23"/>
                  </a:lnTo>
                  <a:lnTo>
                    <a:pt x="136" y="29"/>
                  </a:lnTo>
                  <a:lnTo>
                    <a:pt x="141" y="35"/>
                  </a:lnTo>
                  <a:lnTo>
                    <a:pt x="146" y="40"/>
                  </a:lnTo>
                  <a:lnTo>
                    <a:pt x="148" y="47"/>
                  </a:lnTo>
                  <a:lnTo>
                    <a:pt x="151" y="54"/>
                  </a:lnTo>
                  <a:lnTo>
                    <a:pt x="152"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2" name="Freeform 2415">
              <a:extLst>
                <a:ext uri="{FF2B5EF4-FFF2-40B4-BE49-F238E27FC236}">
                  <a16:creationId xmlns:a16="http://schemas.microsoft.com/office/drawing/2014/main" id="{06AF73AC-59E5-4859-9B44-7AE980370924}"/>
                </a:ext>
              </a:extLst>
            </p:cNvPr>
            <p:cNvSpPr>
              <a:spLocks/>
            </p:cNvSpPr>
            <p:nvPr/>
          </p:nvSpPr>
          <p:spPr bwMode="auto">
            <a:xfrm>
              <a:off x="3354388" y="4224338"/>
              <a:ext cx="49213" cy="49213"/>
            </a:xfrm>
            <a:custGeom>
              <a:avLst/>
              <a:gdLst>
                <a:gd name="T0" fmla="*/ 155 w 155"/>
                <a:gd name="T1" fmla="*/ 78 h 155"/>
                <a:gd name="T2" fmla="*/ 152 w 155"/>
                <a:gd name="T3" fmla="*/ 93 h 155"/>
                <a:gd name="T4" fmla="*/ 148 w 155"/>
                <a:gd name="T5" fmla="*/ 108 h 155"/>
                <a:gd name="T6" fmla="*/ 141 w 155"/>
                <a:gd name="T7" fmla="*/ 121 h 155"/>
                <a:gd name="T8" fmla="*/ 132 w 155"/>
                <a:gd name="T9" fmla="*/ 132 h 155"/>
                <a:gd name="T10" fmla="*/ 120 w 155"/>
                <a:gd name="T11" fmla="*/ 142 h 155"/>
                <a:gd name="T12" fmla="*/ 108 w 155"/>
                <a:gd name="T13" fmla="*/ 149 h 155"/>
                <a:gd name="T14" fmla="*/ 93 w 155"/>
                <a:gd name="T15" fmla="*/ 154 h 155"/>
                <a:gd name="T16" fmla="*/ 77 w 155"/>
                <a:gd name="T17" fmla="*/ 155 h 155"/>
                <a:gd name="T18" fmla="*/ 70 w 155"/>
                <a:gd name="T19" fmla="*/ 155 h 155"/>
                <a:gd name="T20" fmla="*/ 54 w 155"/>
                <a:gd name="T21" fmla="*/ 151 h 155"/>
                <a:gd name="T22" fmla="*/ 40 w 155"/>
                <a:gd name="T23" fmla="*/ 146 h 155"/>
                <a:gd name="T24" fmla="*/ 29 w 155"/>
                <a:gd name="T25" fmla="*/ 138 h 155"/>
                <a:gd name="T26" fmla="*/ 19 w 155"/>
                <a:gd name="T27" fmla="*/ 127 h 155"/>
                <a:gd name="T28" fmla="*/ 9 w 155"/>
                <a:gd name="T29" fmla="*/ 115 h 155"/>
                <a:gd name="T30" fmla="*/ 4 w 155"/>
                <a:gd name="T31" fmla="*/ 101 h 155"/>
                <a:gd name="T32" fmla="*/ 0 w 155"/>
                <a:gd name="T33" fmla="*/ 86 h 155"/>
                <a:gd name="T34" fmla="*/ 0 w 155"/>
                <a:gd name="T35" fmla="*/ 78 h 155"/>
                <a:gd name="T36" fmla="*/ 1 w 155"/>
                <a:gd name="T37" fmla="*/ 62 h 155"/>
                <a:gd name="T38" fmla="*/ 6 w 155"/>
                <a:gd name="T39" fmla="*/ 48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7 w 155"/>
                <a:gd name="T51" fmla="*/ 0 h 155"/>
                <a:gd name="T52" fmla="*/ 85 w 155"/>
                <a:gd name="T53" fmla="*/ 2 h 155"/>
                <a:gd name="T54" fmla="*/ 100 w 155"/>
                <a:gd name="T55" fmla="*/ 5 h 155"/>
                <a:gd name="T56" fmla="*/ 114 w 155"/>
                <a:gd name="T57" fmla="*/ 11 h 155"/>
                <a:gd name="T58" fmla="*/ 126 w 155"/>
                <a:gd name="T59" fmla="*/ 19 h 155"/>
                <a:gd name="T60" fmla="*/ 136 w 155"/>
                <a:gd name="T61" fmla="*/ 29 h 155"/>
                <a:gd name="T62" fmla="*/ 146 w 155"/>
                <a:gd name="T63" fmla="*/ 42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6"/>
                  </a:lnTo>
                  <a:lnTo>
                    <a:pt x="152" y="93"/>
                  </a:lnTo>
                  <a:lnTo>
                    <a:pt x="151" y="101"/>
                  </a:lnTo>
                  <a:lnTo>
                    <a:pt x="148" y="108"/>
                  </a:lnTo>
                  <a:lnTo>
                    <a:pt x="146" y="115"/>
                  </a:lnTo>
                  <a:lnTo>
                    <a:pt x="141" y="121"/>
                  </a:lnTo>
                  <a:lnTo>
                    <a:pt x="136" y="127"/>
                  </a:lnTo>
                  <a:lnTo>
                    <a:pt x="132" y="132"/>
                  </a:lnTo>
                  <a:lnTo>
                    <a:pt x="126" y="138"/>
                  </a:lnTo>
                  <a:lnTo>
                    <a:pt x="120" y="142"/>
                  </a:lnTo>
                  <a:lnTo>
                    <a:pt x="114" y="146"/>
                  </a:lnTo>
                  <a:lnTo>
                    <a:pt x="108" y="149"/>
                  </a:lnTo>
                  <a:lnTo>
                    <a:pt x="100" y="151"/>
                  </a:lnTo>
                  <a:lnTo>
                    <a:pt x="93" y="154"/>
                  </a:lnTo>
                  <a:lnTo>
                    <a:pt x="85" y="155"/>
                  </a:lnTo>
                  <a:lnTo>
                    <a:pt x="77" y="155"/>
                  </a:lnTo>
                  <a:lnTo>
                    <a:pt x="77" y="155"/>
                  </a:lnTo>
                  <a:lnTo>
                    <a:pt x="70" y="155"/>
                  </a:lnTo>
                  <a:lnTo>
                    <a:pt x="62" y="154"/>
                  </a:lnTo>
                  <a:lnTo>
                    <a:pt x="54" y="151"/>
                  </a:lnTo>
                  <a:lnTo>
                    <a:pt x="47" y="149"/>
                  </a:lnTo>
                  <a:lnTo>
                    <a:pt x="40" y="146"/>
                  </a:lnTo>
                  <a:lnTo>
                    <a:pt x="35" y="142"/>
                  </a:lnTo>
                  <a:lnTo>
                    <a:pt x="29" y="138"/>
                  </a:lnTo>
                  <a:lnTo>
                    <a:pt x="23" y="132"/>
                  </a:lnTo>
                  <a:lnTo>
                    <a:pt x="19" y="127"/>
                  </a:lnTo>
                  <a:lnTo>
                    <a:pt x="14"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4" y="35"/>
                  </a:lnTo>
                  <a:lnTo>
                    <a:pt x="19" y="29"/>
                  </a:lnTo>
                  <a:lnTo>
                    <a:pt x="23" y="23"/>
                  </a:lnTo>
                  <a:lnTo>
                    <a:pt x="29" y="19"/>
                  </a:lnTo>
                  <a:lnTo>
                    <a:pt x="35" y="14"/>
                  </a:lnTo>
                  <a:lnTo>
                    <a:pt x="40" y="11"/>
                  </a:lnTo>
                  <a:lnTo>
                    <a:pt x="47" y="7"/>
                  </a:lnTo>
                  <a:lnTo>
                    <a:pt x="54" y="5"/>
                  </a:lnTo>
                  <a:lnTo>
                    <a:pt x="62" y="3"/>
                  </a:lnTo>
                  <a:lnTo>
                    <a:pt x="70" y="2"/>
                  </a:lnTo>
                  <a:lnTo>
                    <a:pt x="77" y="0"/>
                  </a:lnTo>
                  <a:lnTo>
                    <a:pt x="77" y="0"/>
                  </a:lnTo>
                  <a:lnTo>
                    <a:pt x="85" y="2"/>
                  </a:lnTo>
                  <a:lnTo>
                    <a:pt x="93" y="3"/>
                  </a:lnTo>
                  <a:lnTo>
                    <a:pt x="100" y="5"/>
                  </a:lnTo>
                  <a:lnTo>
                    <a:pt x="108" y="7"/>
                  </a:lnTo>
                  <a:lnTo>
                    <a:pt x="114" y="11"/>
                  </a:lnTo>
                  <a:lnTo>
                    <a:pt x="120" y="14"/>
                  </a:lnTo>
                  <a:lnTo>
                    <a:pt x="126" y="19"/>
                  </a:lnTo>
                  <a:lnTo>
                    <a:pt x="132" y="23"/>
                  </a:lnTo>
                  <a:lnTo>
                    <a:pt x="136" y="29"/>
                  </a:lnTo>
                  <a:lnTo>
                    <a:pt x="141" y="35"/>
                  </a:lnTo>
                  <a:lnTo>
                    <a:pt x="146" y="42"/>
                  </a:lnTo>
                  <a:lnTo>
                    <a:pt x="148" y="48"/>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3" name="Freeform 2417">
              <a:extLst>
                <a:ext uri="{FF2B5EF4-FFF2-40B4-BE49-F238E27FC236}">
                  <a16:creationId xmlns:a16="http://schemas.microsoft.com/office/drawing/2014/main" id="{A1F87FF7-ADD1-4792-914B-0783847D7D9F}"/>
                </a:ext>
              </a:extLst>
            </p:cNvPr>
            <p:cNvSpPr>
              <a:spLocks/>
            </p:cNvSpPr>
            <p:nvPr/>
          </p:nvSpPr>
          <p:spPr bwMode="auto">
            <a:xfrm>
              <a:off x="2862263" y="4154488"/>
              <a:ext cx="49213" cy="49213"/>
            </a:xfrm>
            <a:custGeom>
              <a:avLst/>
              <a:gdLst>
                <a:gd name="T0" fmla="*/ 153 w 153"/>
                <a:gd name="T1" fmla="*/ 77 h 155"/>
                <a:gd name="T2" fmla="*/ 152 w 153"/>
                <a:gd name="T3" fmla="*/ 93 h 155"/>
                <a:gd name="T4" fmla="*/ 148 w 153"/>
                <a:gd name="T5" fmla="*/ 108 h 155"/>
                <a:gd name="T6" fmla="*/ 141 w 153"/>
                <a:gd name="T7" fmla="*/ 121 h 155"/>
                <a:gd name="T8" fmla="*/ 131 w 153"/>
                <a:gd name="T9" fmla="*/ 132 h 155"/>
                <a:gd name="T10" fmla="*/ 119 w 153"/>
                <a:gd name="T11" fmla="*/ 141 h 155"/>
                <a:gd name="T12" fmla="*/ 107 w 153"/>
                <a:gd name="T13" fmla="*/ 148 h 155"/>
                <a:gd name="T14" fmla="*/ 92 w 153"/>
                <a:gd name="T15" fmla="*/ 153 h 155"/>
                <a:gd name="T16" fmla="*/ 77 w 153"/>
                <a:gd name="T17" fmla="*/ 155 h 155"/>
                <a:gd name="T18" fmla="*/ 69 w 153"/>
                <a:gd name="T19" fmla="*/ 154 h 155"/>
                <a:gd name="T20" fmla="*/ 54 w 153"/>
                <a:gd name="T21" fmla="*/ 151 h 155"/>
                <a:gd name="T22" fmla="*/ 40 w 153"/>
                <a:gd name="T23" fmla="*/ 146 h 155"/>
                <a:gd name="T24" fmla="*/ 28 w 153"/>
                <a:gd name="T25" fmla="*/ 137 h 155"/>
                <a:gd name="T26" fmla="*/ 17 w 153"/>
                <a:gd name="T27" fmla="*/ 126 h 155"/>
                <a:gd name="T28" fmla="*/ 9 w 153"/>
                <a:gd name="T29" fmla="*/ 114 h 155"/>
                <a:gd name="T30" fmla="*/ 4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4 h 155"/>
                <a:gd name="T46" fmla="*/ 47 w 153"/>
                <a:gd name="T47" fmla="*/ 6 h 155"/>
                <a:gd name="T48" fmla="*/ 61 w 153"/>
                <a:gd name="T49" fmla="*/ 2 h 155"/>
                <a:gd name="T50" fmla="*/ 77 w 153"/>
                <a:gd name="T51" fmla="*/ 0 h 155"/>
                <a:gd name="T52" fmla="*/ 85 w 153"/>
                <a:gd name="T53" fmla="*/ 0 h 155"/>
                <a:gd name="T54" fmla="*/ 100 w 153"/>
                <a:gd name="T55" fmla="*/ 4 h 155"/>
                <a:gd name="T56" fmla="*/ 113 w 153"/>
                <a:gd name="T57" fmla="*/ 10 h 155"/>
                <a:gd name="T58" fmla="*/ 126 w 153"/>
                <a:gd name="T59" fmla="*/ 18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4"/>
                  </a:lnTo>
                  <a:lnTo>
                    <a:pt x="141" y="121"/>
                  </a:lnTo>
                  <a:lnTo>
                    <a:pt x="136" y="126"/>
                  </a:lnTo>
                  <a:lnTo>
                    <a:pt x="131" y="132"/>
                  </a:lnTo>
                  <a:lnTo>
                    <a:pt x="126" y="137"/>
                  </a:lnTo>
                  <a:lnTo>
                    <a:pt x="119" y="141"/>
                  </a:lnTo>
                  <a:lnTo>
                    <a:pt x="113" y="146"/>
                  </a:lnTo>
                  <a:lnTo>
                    <a:pt x="107"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4"/>
                  </a:lnTo>
                  <a:lnTo>
                    <a:pt x="126" y="18"/>
                  </a:lnTo>
                  <a:lnTo>
                    <a:pt x="131" y="23"/>
                  </a:lnTo>
                  <a:lnTo>
                    <a:pt x="136" y="29"/>
                  </a:lnTo>
                  <a:lnTo>
                    <a:pt x="141" y="35"/>
                  </a:lnTo>
                  <a:lnTo>
                    <a:pt x="144" y="40"/>
                  </a:lnTo>
                  <a:lnTo>
                    <a:pt x="148"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4" name="Freeform 2418">
              <a:extLst>
                <a:ext uri="{FF2B5EF4-FFF2-40B4-BE49-F238E27FC236}">
                  <a16:creationId xmlns:a16="http://schemas.microsoft.com/office/drawing/2014/main" id="{3EA4D696-3577-4700-986E-E49B6227DEF0}"/>
                </a:ext>
              </a:extLst>
            </p:cNvPr>
            <p:cNvSpPr>
              <a:spLocks/>
            </p:cNvSpPr>
            <p:nvPr/>
          </p:nvSpPr>
          <p:spPr bwMode="auto">
            <a:xfrm>
              <a:off x="2862263" y="4224338"/>
              <a:ext cx="49213" cy="49213"/>
            </a:xfrm>
            <a:custGeom>
              <a:avLst/>
              <a:gdLst>
                <a:gd name="T0" fmla="*/ 153 w 153"/>
                <a:gd name="T1" fmla="*/ 78 h 155"/>
                <a:gd name="T2" fmla="*/ 152 w 153"/>
                <a:gd name="T3" fmla="*/ 93 h 155"/>
                <a:gd name="T4" fmla="*/ 148 w 153"/>
                <a:gd name="T5" fmla="*/ 108 h 155"/>
                <a:gd name="T6" fmla="*/ 141 w 153"/>
                <a:gd name="T7" fmla="*/ 121 h 155"/>
                <a:gd name="T8" fmla="*/ 131 w 153"/>
                <a:gd name="T9" fmla="*/ 132 h 155"/>
                <a:gd name="T10" fmla="*/ 119 w 153"/>
                <a:gd name="T11" fmla="*/ 142 h 155"/>
                <a:gd name="T12" fmla="*/ 107 w 153"/>
                <a:gd name="T13" fmla="*/ 149 h 155"/>
                <a:gd name="T14" fmla="*/ 92 w 153"/>
                <a:gd name="T15" fmla="*/ 154 h 155"/>
                <a:gd name="T16" fmla="*/ 77 w 153"/>
                <a:gd name="T17" fmla="*/ 155 h 155"/>
                <a:gd name="T18" fmla="*/ 69 w 153"/>
                <a:gd name="T19" fmla="*/ 155 h 155"/>
                <a:gd name="T20" fmla="*/ 54 w 153"/>
                <a:gd name="T21" fmla="*/ 151 h 155"/>
                <a:gd name="T22" fmla="*/ 40 w 153"/>
                <a:gd name="T23" fmla="*/ 146 h 155"/>
                <a:gd name="T24" fmla="*/ 28 w 153"/>
                <a:gd name="T25" fmla="*/ 138 h 155"/>
                <a:gd name="T26" fmla="*/ 17 w 153"/>
                <a:gd name="T27" fmla="*/ 127 h 155"/>
                <a:gd name="T28" fmla="*/ 9 w 153"/>
                <a:gd name="T29" fmla="*/ 115 h 155"/>
                <a:gd name="T30" fmla="*/ 4 w 153"/>
                <a:gd name="T31" fmla="*/ 101 h 155"/>
                <a:gd name="T32" fmla="*/ 0 w 153"/>
                <a:gd name="T33" fmla="*/ 86 h 155"/>
                <a:gd name="T34" fmla="*/ 0 w 153"/>
                <a:gd name="T35" fmla="*/ 78 h 155"/>
                <a:gd name="T36" fmla="*/ 1 w 153"/>
                <a:gd name="T37" fmla="*/ 62 h 155"/>
                <a:gd name="T38" fmla="*/ 6 w 153"/>
                <a:gd name="T39" fmla="*/ 48 h 155"/>
                <a:gd name="T40" fmla="*/ 13 w 153"/>
                <a:gd name="T41" fmla="*/ 35 h 155"/>
                <a:gd name="T42" fmla="*/ 22 w 153"/>
                <a:gd name="T43" fmla="*/ 23 h 155"/>
                <a:gd name="T44" fmla="*/ 33 w 153"/>
                <a:gd name="T45" fmla="*/ 14 h 155"/>
                <a:gd name="T46" fmla="*/ 47 w 153"/>
                <a:gd name="T47" fmla="*/ 7 h 155"/>
                <a:gd name="T48" fmla="*/ 61 w 153"/>
                <a:gd name="T49" fmla="*/ 3 h 155"/>
                <a:gd name="T50" fmla="*/ 77 w 153"/>
                <a:gd name="T51" fmla="*/ 0 h 155"/>
                <a:gd name="T52" fmla="*/ 85 w 153"/>
                <a:gd name="T53" fmla="*/ 2 h 155"/>
                <a:gd name="T54" fmla="*/ 100 w 153"/>
                <a:gd name="T55" fmla="*/ 5 h 155"/>
                <a:gd name="T56" fmla="*/ 113 w 153"/>
                <a:gd name="T57" fmla="*/ 11 h 155"/>
                <a:gd name="T58" fmla="*/ 126 w 153"/>
                <a:gd name="T59" fmla="*/ 19 h 155"/>
                <a:gd name="T60" fmla="*/ 136 w 153"/>
                <a:gd name="T61" fmla="*/ 29 h 155"/>
                <a:gd name="T62" fmla="*/ 144 w 153"/>
                <a:gd name="T63" fmla="*/ 42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8" y="108"/>
                  </a:lnTo>
                  <a:lnTo>
                    <a:pt x="144" y="115"/>
                  </a:lnTo>
                  <a:lnTo>
                    <a:pt x="141" y="121"/>
                  </a:lnTo>
                  <a:lnTo>
                    <a:pt x="136" y="127"/>
                  </a:lnTo>
                  <a:lnTo>
                    <a:pt x="131" y="132"/>
                  </a:lnTo>
                  <a:lnTo>
                    <a:pt x="126" y="138"/>
                  </a:lnTo>
                  <a:lnTo>
                    <a:pt x="119" y="142"/>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5"/>
                  </a:lnTo>
                  <a:lnTo>
                    <a:pt x="61" y="3"/>
                  </a:lnTo>
                  <a:lnTo>
                    <a:pt x="69" y="2"/>
                  </a:lnTo>
                  <a:lnTo>
                    <a:pt x="77" y="0"/>
                  </a:lnTo>
                  <a:lnTo>
                    <a:pt x="77" y="0"/>
                  </a:lnTo>
                  <a:lnTo>
                    <a:pt x="85" y="2"/>
                  </a:lnTo>
                  <a:lnTo>
                    <a:pt x="92" y="3"/>
                  </a:lnTo>
                  <a:lnTo>
                    <a:pt x="100" y="5"/>
                  </a:lnTo>
                  <a:lnTo>
                    <a:pt x="107" y="7"/>
                  </a:lnTo>
                  <a:lnTo>
                    <a:pt x="113" y="11"/>
                  </a:lnTo>
                  <a:lnTo>
                    <a:pt x="119" y="14"/>
                  </a:lnTo>
                  <a:lnTo>
                    <a:pt x="126" y="19"/>
                  </a:lnTo>
                  <a:lnTo>
                    <a:pt x="131" y="23"/>
                  </a:lnTo>
                  <a:lnTo>
                    <a:pt x="136" y="29"/>
                  </a:lnTo>
                  <a:lnTo>
                    <a:pt x="141" y="35"/>
                  </a:lnTo>
                  <a:lnTo>
                    <a:pt x="144" y="42"/>
                  </a:lnTo>
                  <a:lnTo>
                    <a:pt x="148"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5" name="Freeform 2419">
              <a:extLst>
                <a:ext uri="{FF2B5EF4-FFF2-40B4-BE49-F238E27FC236}">
                  <a16:creationId xmlns:a16="http://schemas.microsoft.com/office/drawing/2014/main" id="{5908E086-51D8-4E90-831B-1BE863CD8BC0}"/>
                </a:ext>
              </a:extLst>
            </p:cNvPr>
            <p:cNvSpPr>
              <a:spLocks/>
            </p:cNvSpPr>
            <p:nvPr/>
          </p:nvSpPr>
          <p:spPr bwMode="auto">
            <a:xfrm>
              <a:off x="2932113" y="4154488"/>
              <a:ext cx="49213" cy="49213"/>
            </a:xfrm>
            <a:custGeom>
              <a:avLst/>
              <a:gdLst>
                <a:gd name="T0" fmla="*/ 153 w 153"/>
                <a:gd name="T1" fmla="*/ 77 h 155"/>
                <a:gd name="T2" fmla="*/ 152 w 153"/>
                <a:gd name="T3" fmla="*/ 93 h 155"/>
                <a:gd name="T4" fmla="*/ 147 w 153"/>
                <a:gd name="T5" fmla="*/ 108 h 155"/>
                <a:gd name="T6" fmla="*/ 140 w 153"/>
                <a:gd name="T7" fmla="*/ 121 h 155"/>
                <a:gd name="T8" fmla="*/ 131 w 153"/>
                <a:gd name="T9" fmla="*/ 132 h 155"/>
                <a:gd name="T10" fmla="*/ 120 w 153"/>
                <a:gd name="T11" fmla="*/ 141 h 155"/>
                <a:gd name="T12" fmla="*/ 106 w 153"/>
                <a:gd name="T13" fmla="*/ 148 h 155"/>
                <a:gd name="T14" fmla="*/ 92 w 153"/>
                <a:gd name="T15" fmla="*/ 153 h 155"/>
                <a:gd name="T16" fmla="*/ 76 w 153"/>
                <a:gd name="T17" fmla="*/ 155 h 155"/>
                <a:gd name="T18" fmla="*/ 68 w 153"/>
                <a:gd name="T19" fmla="*/ 154 h 155"/>
                <a:gd name="T20" fmla="*/ 53 w 153"/>
                <a:gd name="T21" fmla="*/ 151 h 155"/>
                <a:gd name="T22" fmla="*/ 40 w 153"/>
                <a:gd name="T23" fmla="*/ 146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6 h 155"/>
                <a:gd name="T48" fmla="*/ 60 w 153"/>
                <a:gd name="T49" fmla="*/ 2 h 155"/>
                <a:gd name="T50" fmla="*/ 76 w 153"/>
                <a:gd name="T51" fmla="*/ 0 h 155"/>
                <a:gd name="T52" fmla="*/ 84 w 153"/>
                <a:gd name="T53" fmla="*/ 0 h 155"/>
                <a:gd name="T54" fmla="*/ 99 w 153"/>
                <a:gd name="T55" fmla="*/ 4 h 155"/>
                <a:gd name="T56" fmla="*/ 113 w 153"/>
                <a:gd name="T57" fmla="*/ 10 h 155"/>
                <a:gd name="T58" fmla="*/ 126 w 153"/>
                <a:gd name="T59" fmla="*/ 18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4"/>
                  </a:lnTo>
                  <a:lnTo>
                    <a:pt x="140" y="121"/>
                  </a:lnTo>
                  <a:lnTo>
                    <a:pt x="136" y="126"/>
                  </a:lnTo>
                  <a:lnTo>
                    <a:pt x="131" y="132"/>
                  </a:lnTo>
                  <a:lnTo>
                    <a:pt x="126" y="137"/>
                  </a:lnTo>
                  <a:lnTo>
                    <a:pt x="120" y="141"/>
                  </a:lnTo>
                  <a:lnTo>
                    <a:pt x="113" y="146"/>
                  </a:lnTo>
                  <a:lnTo>
                    <a:pt x="106" y="148"/>
                  </a:lnTo>
                  <a:lnTo>
                    <a:pt x="99" y="151"/>
                  </a:lnTo>
                  <a:lnTo>
                    <a:pt x="92" y="153"/>
                  </a:lnTo>
                  <a:lnTo>
                    <a:pt x="84" y="154"/>
                  </a:lnTo>
                  <a:lnTo>
                    <a:pt x="76" y="155"/>
                  </a:lnTo>
                  <a:lnTo>
                    <a:pt x="76" y="155"/>
                  </a:lnTo>
                  <a:lnTo>
                    <a:pt x="68" y="154"/>
                  </a:lnTo>
                  <a:lnTo>
                    <a:pt x="60" y="153"/>
                  </a:lnTo>
                  <a:lnTo>
                    <a:pt x="53" y="151"/>
                  </a:lnTo>
                  <a:lnTo>
                    <a:pt x="47" y="148"/>
                  </a:lnTo>
                  <a:lnTo>
                    <a:pt x="40" y="146"/>
                  </a:lnTo>
                  <a:lnTo>
                    <a:pt x="33" y="141"/>
                  </a:lnTo>
                  <a:lnTo>
                    <a:pt x="27" y="137"/>
                  </a:lnTo>
                  <a:lnTo>
                    <a:pt x="21" y="132"/>
                  </a:lnTo>
                  <a:lnTo>
                    <a:pt x="17" y="126"/>
                  </a:lnTo>
                  <a:lnTo>
                    <a:pt x="12" y="121"/>
                  </a:lnTo>
                  <a:lnTo>
                    <a:pt x="9" y="114"/>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8"/>
                  </a:lnTo>
                  <a:lnTo>
                    <a:pt x="33" y="14"/>
                  </a:lnTo>
                  <a:lnTo>
                    <a:pt x="40" y="10"/>
                  </a:lnTo>
                  <a:lnTo>
                    <a:pt x="47" y="6"/>
                  </a:lnTo>
                  <a:lnTo>
                    <a:pt x="53" y="4"/>
                  </a:lnTo>
                  <a:lnTo>
                    <a:pt x="60" y="2"/>
                  </a:lnTo>
                  <a:lnTo>
                    <a:pt x="68" y="0"/>
                  </a:lnTo>
                  <a:lnTo>
                    <a:pt x="76" y="0"/>
                  </a:lnTo>
                  <a:lnTo>
                    <a:pt x="76" y="0"/>
                  </a:lnTo>
                  <a:lnTo>
                    <a:pt x="84" y="0"/>
                  </a:lnTo>
                  <a:lnTo>
                    <a:pt x="92" y="2"/>
                  </a:lnTo>
                  <a:lnTo>
                    <a:pt x="99" y="4"/>
                  </a:lnTo>
                  <a:lnTo>
                    <a:pt x="106" y="6"/>
                  </a:lnTo>
                  <a:lnTo>
                    <a:pt x="113" y="10"/>
                  </a:lnTo>
                  <a:lnTo>
                    <a:pt x="120" y="14"/>
                  </a:lnTo>
                  <a:lnTo>
                    <a:pt x="126" y="18"/>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6" name="Freeform 2420">
              <a:extLst>
                <a:ext uri="{FF2B5EF4-FFF2-40B4-BE49-F238E27FC236}">
                  <a16:creationId xmlns:a16="http://schemas.microsoft.com/office/drawing/2014/main" id="{CCD9B3DE-9F44-4B6C-AB9F-B2C27606B884}"/>
                </a:ext>
              </a:extLst>
            </p:cNvPr>
            <p:cNvSpPr>
              <a:spLocks/>
            </p:cNvSpPr>
            <p:nvPr/>
          </p:nvSpPr>
          <p:spPr bwMode="auto">
            <a:xfrm>
              <a:off x="2932113" y="4224338"/>
              <a:ext cx="49213" cy="49213"/>
            </a:xfrm>
            <a:custGeom>
              <a:avLst/>
              <a:gdLst>
                <a:gd name="T0" fmla="*/ 153 w 153"/>
                <a:gd name="T1" fmla="*/ 78 h 155"/>
                <a:gd name="T2" fmla="*/ 152 w 153"/>
                <a:gd name="T3" fmla="*/ 93 h 155"/>
                <a:gd name="T4" fmla="*/ 147 w 153"/>
                <a:gd name="T5" fmla="*/ 108 h 155"/>
                <a:gd name="T6" fmla="*/ 140 w 153"/>
                <a:gd name="T7" fmla="*/ 121 h 155"/>
                <a:gd name="T8" fmla="*/ 131 w 153"/>
                <a:gd name="T9" fmla="*/ 132 h 155"/>
                <a:gd name="T10" fmla="*/ 120 w 153"/>
                <a:gd name="T11" fmla="*/ 142 h 155"/>
                <a:gd name="T12" fmla="*/ 106 w 153"/>
                <a:gd name="T13" fmla="*/ 149 h 155"/>
                <a:gd name="T14" fmla="*/ 92 w 153"/>
                <a:gd name="T15" fmla="*/ 154 h 155"/>
                <a:gd name="T16" fmla="*/ 76 w 153"/>
                <a:gd name="T17" fmla="*/ 155 h 155"/>
                <a:gd name="T18" fmla="*/ 68 w 153"/>
                <a:gd name="T19" fmla="*/ 155 h 155"/>
                <a:gd name="T20" fmla="*/ 53 w 153"/>
                <a:gd name="T21" fmla="*/ 151 h 155"/>
                <a:gd name="T22" fmla="*/ 40 w 153"/>
                <a:gd name="T23" fmla="*/ 146 h 155"/>
                <a:gd name="T24" fmla="*/ 27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5 h 155"/>
                <a:gd name="T42" fmla="*/ 21 w 153"/>
                <a:gd name="T43" fmla="*/ 23 h 155"/>
                <a:gd name="T44" fmla="*/ 33 w 153"/>
                <a:gd name="T45" fmla="*/ 14 h 155"/>
                <a:gd name="T46" fmla="*/ 47 w 153"/>
                <a:gd name="T47" fmla="*/ 7 h 155"/>
                <a:gd name="T48" fmla="*/ 60 w 153"/>
                <a:gd name="T49" fmla="*/ 3 h 155"/>
                <a:gd name="T50" fmla="*/ 76 w 153"/>
                <a:gd name="T51" fmla="*/ 0 h 155"/>
                <a:gd name="T52" fmla="*/ 84 w 153"/>
                <a:gd name="T53" fmla="*/ 2 h 155"/>
                <a:gd name="T54" fmla="*/ 99 w 153"/>
                <a:gd name="T55" fmla="*/ 5 h 155"/>
                <a:gd name="T56" fmla="*/ 113 w 153"/>
                <a:gd name="T57" fmla="*/ 11 h 155"/>
                <a:gd name="T58" fmla="*/ 126 w 153"/>
                <a:gd name="T59" fmla="*/ 19 h 155"/>
                <a:gd name="T60" fmla="*/ 136 w 153"/>
                <a:gd name="T61" fmla="*/ 29 h 155"/>
                <a:gd name="T62" fmla="*/ 144 w 153"/>
                <a:gd name="T63" fmla="*/ 42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0" y="121"/>
                  </a:lnTo>
                  <a:lnTo>
                    <a:pt x="136" y="127"/>
                  </a:lnTo>
                  <a:lnTo>
                    <a:pt x="131" y="132"/>
                  </a:lnTo>
                  <a:lnTo>
                    <a:pt x="126" y="138"/>
                  </a:lnTo>
                  <a:lnTo>
                    <a:pt x="120" y="142"/>
                  </a:lnTo>
                  <a:lnTo>
                    <a:pt x="113" y="146"/>
                  </a:lnTo>
                  <a:lnTo>
                    <a:pt x="106" y="149"/>
                  </a:lnTo>
                  <a:lnTo>
                    <a:pt x="99" y="151"/>
                  </a:lnTo>
                  <a:lnTo>
                    <a:pt x="92" y="154"/>
                  </a:lnTo>
                  <a:lnTo>
                    <a:pt x="84" y="155"/>
                  </a:lnTo>
                  <a:lnTo>
                    <a:pt x="76" y="155"/>
                  </a:lnTo>
                  <a:lnTo>
                    <a:pt x="76" y="155"/>
                  </a:lnTo>
                  <a:lnTo>
                    <a:pt x="68" y="155"/>
                  </a:lnTo>
                  <a:lnTo>
                    <a:pt x="60" y="154"/>
                  </a:lnTo>
                  <a:lnTo>
                    <a:pt x="53" y="151"/>
                  </a:lnTo>
                  <a:lnTo>
                    <a:pt x="47" y="149"/>
                  </a:lnTo>
                  <a:lnTo>
                    <a:pt x="40" y="146"/>
                  </a:lnTo>
                  <a:lnTo>
                    <a:pt x="33" y="142"/>
                  </a:lnTo>
                  <a:lnTo>
                    <a:pt x="27" y="138"/>
                  </a:lnTo>
                  <a:lnTo>
                    <a:pt x="21"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1" y="23"/>
                  </a:lnTo>
                  <a:lnTo>
                    <a:pt x="27" y="19"/>
                  </a:lnTo>
                  <a:lnTo>
                    <a:pt x="33" y="14"/>
                  </a:lnTo>
                  <a:lnTo>
                    <a:pt x="40" y="11"/>
                  </a:lnTo>
                  <a:lnTo>
                    <a:pt x="47" y="7"/>
                  </a:lnTo>
                  <a:lnTo>
                    <a:pt x="53" y="5"/>
                  </a:lnTo>
                  <a:lnTo>
                    <a:pt x="60" y="3"/>
                  </a:lnTo>
                  <a:lnTo>
                    <a:pt x="68" y="2"/>
                  </a:lnTo>
                  <a:lnTo>
                    <a:pt x="76" y="0"/>
                  </a:lnTo>
                  <a:lnTo>
                    <a:pt x="76" y="0"/>
                  </a:lnTo>
                  <a:lnTo>
                    <a:pt x="84" y="2"/>
                  </a:lnTo>
                  <a:lnTo>
                    <a:pt x="92" y="3"/>
                  </a:lnTo>
                  <a:lnTo>
                    <a:pt x="99" y="5"/>
                  </a:lnTo>
                  <a:lnTo>
                    <a:pt x="106" y="7"/>
                  </a:lnTo>
                  <a:lnTo>
                    <a:pt x="113" y="11"/>
                  </a:lnTo>
                  <a:lnTo>
                    <a:pt x="120" y="14"/>
                  </a:lnTo>
                  <a:lnTo>
                    <a:pt x="126" y="19"/>
                  </a:lnTo>
                  <a:lnTo>
                    <a:pt x="131" y="23"/>
                  </a:lnTo>
                  <a:lnTo>
                    <a:pt x="136" y="29"/>
                  </a:lnTo>
                  <a:lnTo>
                    <a:pt x="140" y="35"/>
                  </a:lnTo>
                  <a:lnTo>
                    <a:pt x="144" y="42"/>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7" name="Freeform 2421">
              <a:extLst>
                <a:ext uri="{FF2B5EF4-FFF2-40B4-BE49-F238E27FC236}">
                  <a16:creationId xmlns:a16="http://schemas.microsoft.com/office/drawing/2014/main" id="{148EBDF8-7347-4249-A96A-37737A941566}"/>
                </a:ext>
              </a:extLst>
            </p:cNvPr>
            <p:cNvSpPr>
              <a:spLocks/>
            </p:cNvSpPr>
            <p:nvPr/>
          </p:nvSpPr>
          <p:spPr bwMode="auto">
            <a:xfrm>
              <a:off x="3001963" y="4154488"/>
              <a:ext cx="49213" cy="49213"/>
            </a:xfrm>
            <a:custGeom>
              <a:avLst/>
              <a:gdLst>
                <a:gd name="T0" fmla="*/ 155 w 155"/>
                <a:gd name="T1" fmla="*/ 77 h 155"/>
                <a:gd name="T2" fmla="*/ 154 w 155"/>
                <a:gd name="T3" fmla="*/ 93 h 155"/>
                <a:gd name="T4" fmla="*/ 149 w 155"/>
                <a:gd name="T5" fmla="*/ 108 h 155"/>
                <a:gd name="T6" fmla="*/ 142 w 155"/>
                <a:gd name="T7" fmla="*/ 121 h 155"/>
                <a:gd name="T8" fmla="*/ 132 w 155"/>
                <a:gd name="T9" fmla="*/ 132 h 155"/>
                <a:gd name="T10" fmla="*/ 121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1 h 155"/>
                <a:gd name="T22" fmla="*/ 42 w 155"/>
                <a:gd name="T23" fmla="*/ 146 h 155"/>
                <a:gd name="T24" fmla="*/ 29 w 155"/>
                <a:gd name="T25" fmla="*/ 137 h 155"/>
                <a:gd name="T26" fmla="*/ 19 w 155"/>
                <a:gd name="T27" fmla="*/ 126 h 155"/>
                <a:gd name="T28" fmla="*/ 11 w 155"/>
                <a:gd name="T29" fmla="*/ 114 h 155"/>
                <a:gd name="T30" fmla="*/ 4 w 155"/>
                <a:gd name="T31" fmla="*/ 100 h 155"/>
                <a:gd name="T32" fmla="*/ 2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4 h 155"/>
                <a:gd name="T46" fmla="*/ 48 w 155"/>
                <a:gd name="T47" fmla="*/ 6 h 155"/>
                <a:gd name="T48" fmla="*/ 62 w 155"/>
                <a:gd name="T49" fmla="*/ 2 h 155"/>
                <a:gd name="T50" fmla="*/ 78 w 155"/>
                <a:gd name="T51" fmla="*/ 0 h 155"/>
                <a:gd name="T52" fmla="*/ 86 w 155"/>
                <a:gd name="T53" fmla="*/ 0 h 155"/>
                <a:gd name="T54" fmla="*/ 101 w 155"/>
                <a:gd name="T55" fmla="*/ 4 h 155"/>
                <a:gd name="T56" fmla="*/ 115 w 155"/>
                <a:gd name="T57" fmla="*/ 10 h 155"/>
                <a:gd name="T58" fmla="*/ 127 w 155"/>
                <a:gd name="T59" fmla="*/ 18 h 155"/>
                <a:gd name="T60" fmla="*/ 138 w 155"/>
                <a:gd name="T61" fmla="*/ 29 h 155"/>
                <a:gd name="T62" fmla="*/ 146 w 155"/>
                <a:gd name="T63" fmla="*/ 40 h 155"/>
                <a:gd name="T64" fmla="*/ 151 w 155"/>
                <a:gd name="T65" fmla="*/ 54 h 155"/>
                <a:gd name="T66" fmla="*/ 155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4" y="93"/>
                  </a:lnTo>
                  <a:lnTo>
                    <a:pt x="151" y="100"/>
                  </a:lnTo>
                  <a:lnTo>
                    <a:pt x="149" y="108"/>
                  </a:lnTo>
                  <a:lnTo>
                    <a:pt x="146" y="114"/>
                  </a:lnTo>
                  <a:lnTo>
                    <a:pt x="142" y="121"/>
                  </a:lnTo>
                  <a:lnTo>
                    <a:pt x="138" y="126"/>
                  </a:lnTo>
                  <a:lnTo>
                    <a:pt x="132" y="132"/>
                  </a:lnTo>
                  <a:lnTo>
                    <a:pt x="127" y="137"/>
                  </a:lnTo>
                  <a:lnTo>
                    <a:pt x="121" y="141"/>
                  </a:lnTo>
                  <a:lnTo>
                    <a:pt x="115" y="146"/>
                  </a:lnTo>
                  <a:lnTo>
                    <a:pt x="108" y="148"/>
                  </a:lnTo>
                  <a:lnTo>
                    <a:pt x="101" y="151"/>
                  </a:lnTo>
                  <a:lnTo>
                    <a:pt x="93" y="153"/>
                  </a:lnTo>
                  <a:lnTo>
                    <a:pt x="86" y="154"/>
                  </a:lnTo>
                  <a:lnTo>
                    <a:pt x="78" y="155"/>
                  </a:lnTo>
                  <a:lnTo>
                    <a:pt x="78" y="155"/>
                  </a:lnTo>
                  <a:lnTo>
                    <a:pt x="70" y="154"/>
                  </a:lnTo>
                  <a:lnTo>
                    <a:pt x="62" y="153"/>
                  </a:lnTo>
                  <a:lnTo>
                    <a:pt x="55" y="151"/>
                  </a:lnTo>
                  <a:lnTo>
                    <a:pt x="48" y="148"/>
                  </a:lnTo>
                  <a:lnTo>
                    <a:pt x="42" y="146"/>
                  </a:lnTo>
                  <a:lnTo>
                    <a:pt x="35" y="141"/>
                  </a:lnTo>
                  <a:lnTo>
                    <a:pt x="29" y="137"/>
                  </a:lnTo>
                  <a:lnTo>
                    <a:pt x="23" y="132"/>
                  </a:lnTo>
                  <a:lnTo>
                    <a:pt x="19" y="126"/>
                  </a:lnTo>
                  <a:lnTo>
                    <a:pt x="14" y="121"/>
                  </a:lnTo>
                  <a:lnTo>
                    <a:pt x="11" y="114"/>
                  </a:lnTo>
                  <a:lnTo>
                    <a:pt x="7" y="108"/>
                  </a:lnTo>
                  <a:lnTo>
                    <a:pt x="4" y="100"/>
                  </a:lnTo>
                  <a:lnTo>
                    <a:pt x="3" y="93"/>
                  </a:lnTo>
                  <a:lnTo>
                    <a:pt x="2" y="85"/>
                  </a:lnTo>
                  <a:lnTo>
                    <a:pt x="0" y="77"/>
                  </a:lnTo>
                  <a:lnTo>
                    <a:pt x="0" y="77"/>
                  </a:lnTo>
                  <a:lnTo>
                    <a:pt x="2" y="70"/>
                  </a:lnTo>
                  <a:lnTo>
                    <a:pt x="3" y="62"/>
                  </a:lnTo>
                  <a:lnTo>
                    <a:pt x="4" y="54"/>
                  </a:lnTo>
                  <a:lnTo>
                    <a:pt x="7" y="47"/>
                  </a:lnTo>
                  <a:lnTo>
                    <a:pt x="11" y="40"/>
                  </a:lnTo>
                  <a:lnTo>
                    <a:pt x="14" y="35"/>
                  </a:lnTo>
                  <a:lnTo>
                    <a:pt x="19" y="29"/>
                  </a:lnTo>
                  <a:lnTo>
                    <a:pt x="23" y="23"/>
                  </a:lnTo>
                  <a:lnTo>
                    <a:pt x="29" y="18"/>
                  </a:lnTo>
                  <a:lnTo>
                    <a:pt x="35" y="14"/>
                  </a:lnTo>
                  <a:lnTo>
                    <a:pt x="42"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1" y="14"/>
                  </a:lnTo>
                  <a:lnTo>
                    <a:pt x="127" y="18"/>
                  </a:lnTo>
                  <a:lnTo>
                    <a:pt x="132" y="23"/>
                  </a:lnTo>
                  <a:lnTo>
                    <a:pt x="138" y="29"/>
                  </a:lnTo>
                  <a:lnTo>
                    <a:pt x="142" y="35"/>
                  </a:lnTo>
                  <a:lnTo>
                    <a:pt x="146" y="40"/>
                  </a:lnTo>
                  <a:lnTo>
                    <a:pt x="149" y="47"/>
                  </a:lnTo>
                  <a:lnTo>
                    <a:pt x="151" y="54"/>
                  </a:lnTo>
                  <a:lnTo>
                    <a:pt x="154" y="62"/>
                  </a:lnTo>
                  <a:lnTo>
                    <a:pt x="155"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8" name="Freeform 2422">
              <a:extLst>
                <a:ext uri="{FF2B5EF4-FFF2-40B4-BE49-F238E27FC236}">
                  <a16:creationId xmlns:a16="http://schemas.microsoft.com/office/drawing/2014/main" id="{12FE5FB5-FA6E-4344-B037-23C28E63AF21}"/>
                </a:ext>
              </a:extLst>
            </p:cNvPr>
            <p:cNvSpPr>
              <a:spLocks/>
            </p:cNvSpPr>
            <p:nvPr/>
          </p:nvSpPr>
          <p:spPr bwMode="auto">
            <a:xfrm>
              <a:off x="3001963" y="4224338"/>
              <a:ext cx="49213" cy="49213"/>
            </a:xfrm>
            <a:custGeom>
              <a:avLst/>
              <a:gdLst>
                <a:gd name="T0" fmla="*/ 155 w 155"/>
                <a:gd name="T1" fmla="*/ 78 h 155"/>
                <a:gd name="T2" fmla="*/ 154 w 155"/>
                <a:gd name="T3" fmla="*/ 93 h 155"/>
                <a:gd name="T4" fmla="*/ 149 w 155"/>
                <a:gd name="T5" fmla="*/ 108 h 155"/>
                <a:gd name="T6" fmla="*/ 142 w 155"/>
                <a:gd name="T7" fmla="*/ 121 h 155"/>
                <a:gd name="T8" fmla="*/ 132 w 155"/>
                <a:gd name="T9" fmla="*/ 132 h 155"/>
                <a:gd name="T10" fmla="*/ 121 w 155"/>
                <a:gd name="T11" fmla="*/ 142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2 w 155"/>
                <a:gd name="T23" fmla="*/ 146 h 155"/>
                <a:gd name="T24" fmla="*/ 29 w 155"/>
                <a:gd name="T25" fmla="*/ 138 h 155"/>
                <a:gd name="T26" fmla="*/ 19 w 155"/>
                <a:gd name="T27" fmla="*/ 127 h 155"/>
                <a:gd name="T28" fmla="*/ 11 w 155"/>
                <a:gd name="T29" fmla="*/ 115 h 155"/>
                <a:gd name="T30" fmla="*/ 4 w 155"/>
                <a:gd name="T31" fmla="*/ 101 h 155"/>
                <a:gd name="T32" fmla="*/ 2 w 155"/>
                <a:gd name="T33" fmla="*/ 86 h 155"/>
                <a:gd name="T34" fmla="*/ 0 w 155"/>
                <a:gd name="T35" fmla="*/ 78 h 155"/>
                <a:gd name="T36" fmla="*/ 3 w 155"/>
                <a:gd name="T37" fmla="*/ 62 h 155"/>
                <a:gd name="T38" fmla="*/ 7 w 155"/>
                <a:gd name="T39" fmla="*/ 48 h 155"/>
                <a:gd name="T40" fmla="*/ 14 w 155"/>
                <a:gd name="T41" fmla="*/ 35 h 155"/>
                <a:gd name="T42" fmla="*/ 23 w 155"/>
                <a:gd name="T43" fmla="*/ 23 h 155"/>
                <a:gd name="T44" fmla="*/ 35 w 155"/>
                <a:gd name="T45" fmla="*/ 14 h 155"/>
                <a:gd name="T46" fmla="*/ 48 w 155"/>
                <a:gd name="T47" fmla="*/ 7 h 155"/>
                <a:gd name="T48" fmla="*/ 62 w 155"/>
                <a:gd name="T49" fmla="*/ 3 h 155"/>
                <a:gd name="T50" fmla="*/ 78 w 155"/>
                <a:gd name="T51" fmla="*/ 0 h 155"/>
                <a:gd name="T52" fmla="*/ 86 w 155"/>
                <a:gd name="T53" fmla="*/ 2 h 155"/>
                <a:gd name="T54" fmla="*/ 101 w 155"/>
                <a:gd name="T55" fmla="*/ 5 h 155"/>
                <a:gd name="T56" fmla="*/ 115 w 155"/>
                <a:gd name="T57" fmla="*/ 11 h 155"/>
                <a:gd name="T58" fmla="*/ 127 w 155"/>
                <a:gd name="T59" fmla="*/ 19 h 155"/>
                <a:gd name="T60" fmla="*/ 138 w 155"/>
                <a:gd name="T61" fmla="*/ 29 h 155"/>
                <a:gd name="T62" fmla="*/ 146 w 155"/>
                <a:gd name="T63" fmla="*/ 42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4" y="93"/>
                  </a:lnTo>
                  <a:lnTo>
                    <a:pt x="151" y="101"/>
                  </a:lnTo>
                  <a:lnTo>
                    <a:pt x="149" y="108"/>
                  </a:lnTo>
                  <a:lnTo>
                    <a:pt x="146" y="115"/>
                  </a:lnTo>
                  <a:lnTo>
                    <a:pt x="142" y="121"/>
                  </a:lnTo>
                  <a:lnTo>
                    <a:pt x="138" y="127"/>
                  </a:lnTo>
                  <a:lnTo>
                    <a:pt x="132" y="132"/>
                  </a:lnTo>
                  <a:lnTo>
                    <a:pt x="127" y="138"/>
                  </a:lnTo>
                  <a:lnTo>
                    <a:pt x="121" y="142"/>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2" y="146"/>
                  </a:lnTo>
                  <a:lnTo>
                    <a:pt x="35" y="142"/>
                  </a:lnTo>
                  <a:lnTo>
                    <a:pt x="29" y="138"/>
                  </a:lnTo>
                  <a:lnTo>
                    <a:pt x="23" y="132"/>
                  </a:lnTo>
                  <a:lnTo>
                    <a:pt x="19" y="127"/>
                  </a:lnTo>
                  <a:lnTo>
                    <a:pt x="14" y="121"/>
                  </a:lnTo>
                  <a:lnTo>
                    <a:pt x="11" y="115"/>
                  </a:lnTo>
                  <a:lnTo>
                    <a:pt x="7" y="108"/>
                  </a:lnTo>
                  <a:lnTo>
                    <a:pt x="4" y="101"/>
                  </a:lnTo>
                  <a:lnTo>
                    <a:pt x="3" y="93"/>
                  </a:lnTo>
                  <a:lnTo>
                    <a:pt x="2" y="86"/>
                  </a:lnTo>
                  <a:lnTo>
                    <a:pt x="0" y="78"/>
                  </a:lnTo>
                  <a:lnTo>
                    <a:pt x="0" y="78"/>
                  </a:lnTo>
                  <a:lnTo>
                    <a:pt x="2" y="70"/>
                  </a:lnTo>
                  <a:lnTo>
                    <a:pt x="3" y="62"/>
                  </a:lnTo>
                  <a:lnTo>
                    <a:pt x="4" y="55"/>
                  </a:lnTo>
                  <a:lnTo>
                    <a:pt x="7" y="48"/>
                  </a:lnTo>
                  <a:lnTo>
                    <a:pt x="11" y="42"/>
                  </a:lnTo>
                  <a:lnTo>
                    <a:pt x="14" y="35"/>
                  </a:lnTo>
                  <a:lnTo>
                    <a:pt x="19" y="29"/>
                  </a:lnTo>
                  <a:lnTo>
                    <a:pt x="23" y="23"/>
                  </a:lnTo>
                  <a:lnTo>
                    <a:pt x="29" y="19"/>
                  </a:lnTo>
                  <a:lnTo>
                    <a:pt x="35" y="14"/>
                  </a:lnTo>
                  <a:lnTo>
                    <a:pt x="42" y="11"/>
                  </a:lnTo>
                  <a:lnTo>
                    <a:pt x="48" y="7"/>
                  </a:lnTo>
                  <a:lnTo>
                    <a:pt x="55" y="5"/>
                  </a:lnTo>
                  <a:lnTo>
                    <a:pt x="62" y="3"/>
                  </a:lnTo>
                  <a:lnTo>
                    <a:pt x="70" y="2"/>
                  </a:lnTo>
                  <a:lnTo>
                    <a:pt x="78" y="0"/>
                  </a:lnTo>
                  <a:lnTo>
                    <a:pt x="78" y="0"/>
                  </a:lnTo>
                  <a:lnTo>
                    <a:pt x="86" y="2"/>
                  </a:lnTo>
                  <a:lnTo>
                    <a:pt x="93" y="3"/>
                  </a:lnTo>
                  <a:lnTo>
                    <a:pt x="101" y="5"/>
                  </a:lnTo>
                  <a:lnTo>
                    <a:pt x="108" y="7"/>
                  </a:lnTo>
                  <a:lnTo>
                    <a:pt x="115" y="11"/>
                  </a:lnTo>
                  <a:lnTo>
                    <a:pt x="121" y="14"/>
                  </a:lnTo>
                  <a:lnTo>
                    <a:pt x="127" y="19"/>
                  </a:lnTo>
                  <a:lnTo>
                    <a:pt x="132" y="23"/>
                  </a:lnTo>
                  <a:lnTo>
                    <a:pt x="138" y="29"/>
                  </a:lnTo>
                  <a:lnTo>
                    <a:pt x="142" y="35"/>
                  </a:lnTo>
                  <a:lnTo>
                    <a:pt x="146" y="42"/>
                  </a:lnTo>
                  <a:lnTo>
                    <a:pt x="149" y="48"/>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9" name="Freeform 2423">
              <a:extLst>
                <a:ext uri="{FF2B5EF4-FFF2-40B4-BE49-F238E27FC236}">
                  <a16:creationId xmlns:a16="http://schemas.microsoft.com/office/drawing/2014/main" id="{B81F3625-5F10-4BD3-BFEE-3B1820585613}"/>
                </a:ext>
              </a:extLst>
            </p:cNvPr>
            <p:cNvSpPr>
              <a:spLocks/>
            </p:cNvSpPr>
            <p:nvPr/>
          </p:nvSpPr>
          <p:spPr bwMode="auto">
            <a:xfrm>
              <a:off x="2724151" y="4154488"/>
              <a:ext cx="47625" cy="49213"/>
            </a:xfrm>
            <a:custGeom>
              <a:avLst/>
              <a:gdLst>
                <a:gd name="T0" fmla="*/ 154 w 154"/>
                <a:gd name="T1" fmla="*/ 77 h 155"/>
                <a:gd name="T2" fmla="*/ 152 w 154"/>
                <a:gd name="T3" fmla="*/ 93 h 155"/>
                <a:gd name="T4" fmla="*/ 148 w 154"/>
                <a:gd name="T5" fmla="*/ 108 h 155"/>
                <a:gd name="T6" fmla="*/ 140 w 154"/>
                <a:gd name="T7" fmla="*/ 121 h 155"/>
                <a:gd name="T8" fmla="*/ 131 w 154"/>
                <a:gd name="T9" fmla="*/ 132 h 155"/>
                <a:gd name="T10" fmla="*/ 120 w 154"/>
                <a:gd name="T11" fmla="*/ 141 h 155"/>
                <a:gd name="T12" fmla="*/ 107 w 154"/>
                <a:gd name="T13" fmla="*/ 148 h 155"/>
                <a:gd name="T14" fmla="*/ 92 w 154"/>
                <a:gd name="T15" fmla="*/ 153 h 155"/>
                <a:gd name="T16" fmla="*/ 76 w 154"/>
                <a:gd name="T17" fmla="*/ 155 h 155"/>
                <a:gd name="T18" fmla="*/ 69 w 154"/>
                <a:gd name="T19" fmla="*/ 154 h 155"/>
                <a:gd name="T20" fmla="*/ 53 w 154"/>
                <a:gd name="T21" fmla="*/ 151 h 155"/>
                <a:gd name="T22" fmla="*/ 40 w 154"/>
                <a:gd name="T23" fmla="*/ 146 h 155"/>
                <a:gd name="T24" fmla="*/ 28 w 154"/>
                <a:gd name="T25" fmla="*/ 137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3 w 154"/>
                <a:gd name="T41" fmla="*/ 35 h 155"/>
                <a:gd name="T42" fmla="*/ 23 w 154"/>
                <a:gd name="T43" fmla="*/ 23 h 155"/>
                <a:gd name="T44" fmla="*/ 34 w 154"/>
                <a:gd name="T45" fmla="*/ 14 h 155"/>
                <a:gd name="T46" fmla="*/ 47 w 154"/>
                <a:gd name="T47" fmla="*/ 6 h 155"/>
                <a:gd name="T48" fmla="*/ 61 w 154"/>
                <a:gd name="T49" fmla="*/ 2 h 155"/>
                <a:gd name="T50" fmla="*/ 76 w 154"/>
                <a:gd name="T51" fmla="*/ 0 h 155"/>
                <a:gd name="T52" fmla="*/ 84 w 154"/>
                <a:gd name="T53" fmla="*/ 0 h 155"/>
                <a:gd name="T54" fmla="*/ 100 w 154"/>
                <a:gd name="T55" fmla="*/ 4 h 155"/>
                <a:gd name="T56" fmla="*/ 114 w 154"/>
                <a:gd name="T57" fmla="*/ 10 h 155"/>
                <a:gd name="T58" fmla="*/ 126 w 154"/>
                <a:gd name="T59" fmla="*/ 18 h 155"/>
                <a:gd name="T60" fmla="*/ 136 w 154"/>
                <a:gd name="T61" fmla="*/ 29 h 155"/>
                <a:gd name="T62" fmla="*/ 145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8"/>
                  </a:lnTo>
                  <a:lnTo>
                    <a:pt x="145" y="114"/>
                  </a:lnTo>
                  <a:lnTo>
                    <a:pt x="140" y="121"/>
                  </a:lnTo>
                  <a:lnTo>
                    <a:pt x="136" y="126"/>
                  </a:lnTo>
                  <a:lnTo>
                    <a:pt x="131" y="132"/>
                  </a:lnTo>
                  <a:lnTo>
                    <a:pt x="126" y="137"/>
                  </a:lnTo>
                  <a:lnTo>
                    <a:pt x="120" y="141"/>
                  </a:lnTo>
                  <a:lnTo>
                    <a:pt x="114" y="146"/>
                  </a:lnTo>
                  <a:lnTo>
                    <a:pt x="107" y="148"/>
                  </a:lnTo>
                  <a:lnTo>
                    <a:pt x="100" y="151"/>
                  </a:lnTo>
                  <a:lnTo>
                    <a:pt x="92" y="153"/>
                  </a:lnTo>
                  <a:lnTo>
                    <a:pt x="84" y="154"/>
                  </a:lnTo>
                  <a:lnTo>
                    <a:pt x="76" y="155"/>
                  </a:lnTo>
                  <a:lnTo>
                    <a:pt x="76" y="155"/>
                  </a:lnTo>
                  <a:lnTo>
                    <a:pt x="69" y="154"/>
                  </a:lnTo>
                  <a:lnTo>
                    <a:pt x="61" y="153"/>
                  </a:lnTo>
                  <a:lnTo>
                    <a:pt x="53" y="151"/>
                  </a:lnTo>
                  <a:lnTo>
                    <a:pt x="47" y="148"/>
                  </a:lnTo>
                  <a:lnTo>
                    <a:pt x="40" y="146"/>
                  </a:lnTo>
                  <a:lnTo>
                    <a:pt x="34" y="141"/>
                  </a:lnTo>
                  <a:lnTo>
                    <a:pt x="28" y="137"/>
                  </a:lnTo>
                  <a:lnTo>
                    <a:pt x="23" y="132"/>
                  </a:lnTo>
                  <a:lnTo>
                    <a:pt x="18" y="126"/>
                  </a:lnTo>
                  <a:lnTo>
                    <a:pt x="13" y="121"/>
                  </a:lnTo>
                  <a:lnTo>
                    <a:pt x="9" y="114"/>
                  </a:lnTo>
                  <a:lnTo>
                    <a:pt x="7" y="108"/>
                  </a:lnTo>
                  <a:lnTo>
                    <a:pt x="3" y="100"/>
                  </a:lnTo>
                  <a:lnTo>
                    <a:pt x="2" y="93"/>
                  </a:lnTo>
                  <a:lnTo>
                    <a:pt x="1" y="85"/>
                  </a:lnTo>
                  <a:lnTo>
                    <a:pt x="0" y="77"/>
                  </a:lnTo>
                  <a:lnTo>
                    <a:pt x="0" y="77"/>
                  </a:lnTo>
                  <a:lnTo>
                    <a:pt x="1" y="70"/>
                  </a:lnTo>
                  <a:lnTo>
                    <a:pt x="2" y="62"/>
                  </a:lnTo>
                  <a:lnTo>
                    <a:pt x="3" y="54"/>
                  </a:lnTo>
                  <a:lnTo>
                    <a:pt x="7" y="47"/>
                  </a:lnTo>
                  <a:lnTo>
                    <a:pt x="9" y="40"/>
                  </a:lnTo>
                  <a:lnTo>
                    <a:pt x="13" y="35"/>
                  </a:lnTo>
                  <a:lnTo>
                    <a:pt x="18" y="29"/>
                  </a:lnTo>
                  <a:lnTo>
                    <a:pt x="23" y="23"/>
                  </a:lnTo>
                  <a:lnTo>
                    <a:pt x="28" y="18"/>
                  </a:lnTo>
                  <a:lnTo>
                    <a:pt x="34" y="14"/>
                  </a:lnTo>
                  <a:lnTo>
                    <a:pt x="40" y="10"/>
                  </a:lnTo>
                  <a:lnTo>
                    <a:pt x="47" y="6"/>
                  </a:lnTo>
                  <a:lnTo>
                    <a:pt x="53" y="4"/>
                  </a:lnTo>
                  <a:lnTo>
                    <a:pt x="61" y="2"/>
                  </a:lnTo>
                  <a:lnTo>
                    <a:pt x="69" y="0"/>
                  </a:lnTo>
                  <a:lnTo>
                    <a:pt x="76" y="0"/>
                  </a:lnTo>
                  <a:lnTo>
                    <a:pt x="76" y="0"/>
                  </a:lnTo>
                  <a:lnTo>
                    <a:pt x="84" y="0"/>
                  </a:lnTo>
                  <a:lnTo>
                    <a:pt x="92" y="2"/>
                  </a:lnTo>
                  <a:lnTo>
                    <a:pt x="100" y="4"/>
                  </a:lnTo>
                  <a:lnTo>
                    <a:pt x="107" y="6"/>
                  </a:lnTo>
                  <a:lnTo>
                    <a:pt x="114" y="10"/>
                  </a:lnTo>
                  <a:lnTo>
                    <a:pt x="120" y="14"/>
                  </a:lnTo>
                  <a:lnTo>
                    <a:pt x="126" y="18"/>
                  </a:lnTo>
                  <a:lnTo>
                    <a:pt x="131" y="23"/>
                  </a:lnTo>
                  <a:lnTo>
                    <a:pt x="136" y="29"/>
                  </a:lnTo>
                  <a:lnTo>
                    <a:pt x="140" y="35"/>
                  </a:lnTo>
                  <a:lnTo>
                    <a:pt x="145" y="40"/>
                  </a:lnTo>
                  <a:lnTo>
                    <a:pt x="148"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0" name="Freeform 2424">
              <a:extLst>
                <a:ext uri="{FF2B5EF4-FFF2-40B4-BE49-F238E27FC236}">
                  <a16:creationId xmlns:a16="http://schemas.microsoft.com/office/drawing/2014/main" id="{4CDE6076-03C3-4AAF-A1AE-2F9BD0331F73}"/>
                </a:ext>
              </a:extLst>
            </p:cNvPr>
            <p:cNvSpPr>
              <a:spLocks/>
            </p:cNvSpPr>
            <p:nvPr/>
          </p:nvSpPr>
          <p:spPr bwMode="auto">
            <a:xfrm>
              <a:off x="2724151" y="4224338"/>
              <a:ext cx="47625" cy="49213"/>
            </a:xfrm>
            <a:custGeom>
              <a:avLst/>
              <a:gdLst>
                <a:gd name="T0" fmla="*/ 154 w 154"/>
                <a:gd name="T1" fmla="*/ 78 h 155"/>
                <a:gd name="T2" fmla="*/ 152 w 154"/>
                <a:gd name="T3" fmla="*/ 93 h 155"/>
                <a:gd name="T4" fmla="*/ 148 w 154"/>
                <a:gd name="T5" fmla="*/ 108 h 155"/>
                <a:gd name="T6" fmla="*/ 140 w 154"/>
                <a:gd name="T7" fmla="*/ 121 h 155"/>
                <a:gd name="T8" fmla="*/ 131 w 154"/>
                <a:gd name="T9" fmla="*/ 132 h 155"/>
                <a:gd name="T10" fmla="*/ 120 w 154"/>
                <a:gd name="T11" fmla="*/ 142 h 155"/>
                <a:gd name="T12" fmla="*/ 107 w 154"/>
                <a:gd name="T13" fmla="*/ 149 h 155"/>
                <a:gd name="T14" fmla="*/ 92 w 154"/>
                <a:gd name="T15" fmla="*/ 154 h 155"/>
                <a:gd name="T16" fmla="*/ 76 w 154"/>
                <a:gd name="T17" fmla="*/ 155 h 155"/>
                <a:gd name="T18" fmla="*/ 69 w 154"/>
                <a:gd name="T19" fmla="*/ 155 h 155"/>
                <a:gd name="T20" fmla="*/ 53 w 154"/>
                <a:gd name="T21" fmla="*/ 151 h 155"/>
                <a:gd name="T22" fmla="*/ 40 w 154"/>
                <a:gd name="T23" fmla="*/ 146 h 155"/>
                <a:gd name="T24" fmla="*/ 28 w 154"/>
                <a:gd name="T25" fmla="*/ 138 h 155"/>
                <a:gd name="T26" fmla="*/ 18 w 154"/>
                <a:gd name="T27" fmla="*/ 127 h 155"/>
                <a:gd name="T28" fmla="*/ 9 w 154"/>
                <a:gd name="T29" fmla="*/ 115 h 155"/>
                <a:gd name="T30" fmla="*/ 3 w 154"/>
                <a:gd name="T31" fmla="*/ 101 h 155"/>
                <a:gd name="T32" fmla="*/ 1 w 154"/>
                <a:gd name="T33" fmla="*/ 86 h 155"/>
                <a:gd name="T34" fmla="*/ 0 w 154"/>
                <a:gd name="T35" fmla="*/ 78 h 155"/>
                <a:gd name="T36" fmla="*/ 2 w 154"/>
                <a:gd name="T37" fmla="*/ 62 h 155"/>
                <a:gd name="T38" fmla="*/ 7 w 154"/>
                <a:gd name="T39" fmla="*/ 48 h 155"/>
                <a:gd name="T40" fmla="*/ 13 w 154"/>
                <a:gd name="T41" fmla="*/ 35 h 155"/>
                <a:gd name="T42" fmla="*/ 23 w 154"/>
                <a:gd name="T43" fmla="*/ 23 h 155"/>
                <a:gd name="T44" fmla="*/ 34 w 154"/>
                <a:gd name="T45" fmla="*/ 14 h 155"/>
                <a:gd name="T46" fmla="*/ 47 w 154"/>
                <a:gd name="T47" fmla="*/ 7 h 155"/>
                <a:gd name="T48" fmla="*/ 61 w 154"/>
                <a:gd name="T49" fmla="*/ 3 h 155"/>
                <a:gd name="T50" fmla="*/ 76 w 154"/>
                <a:gd name="T51" fmla="*/ 0 h 155"/>
                <a:gd name="T52" fmla="*/ 84 w 154"/>
                <a:gd name="T53" fmla="*/ 2 h 155"/>
                <a:gd name="T54" fmla="*/ 100 w 154"/>
                <a:gd name="T55" fmla="*/ 5 h 155"/>
                <a:gd name="T56" fmla="*/ 114 w 154"/>
                <a:gd name="T57" fmla="*/ 11 h 155"/>
                <a:gd name="T58" fmla="*/ 126 w 154"/>
                <a:gd name="T59" fmla="*/ 19 h 155"/>
                <a:gd name="T60" fmla="*/ 136 w 154"/>
                <a:gd name="T61" fmla="*/ 29 h 155"/>
                <a:gd name="T62" fmla="*/ 145 w 154"/>
                <a:gd name="T63" fmla="*/ 42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8" y="108"/>
                  </a:lnTo>
                  <a:lnTo>
                    <a:pt x="145" y="115"/>
                  </a:lnTo>
                  <a:lnTo>
                    <a:pt x="140" y="121"/>
                  </a:lnTo>
                  <a:lnTo>
                    <a:pt x="136" y="127"/>
                  </a:lnTo>
                  <a:lnTo>
                    <a:pt x="131" y="132"/>
                  </a:lnTo>
                  <a:lnTo>
                    <a:pt x="126" y="138"/>
                  </a:lnTo>
                  <a:lnTo>
                    <a:pt x="120" y="142"/>
                  </a:lnTo>
                  <a:lnTo>
                    <a:pt x="114" y="146"/>
                  </a:lnTo>
                  <a:lnTo>
                    <a:pt x="107" y="149"/>
                  </a:lnTo>
                  <a:lnTo>
                    <a:pt x="100" y="151"/>
                  </a:lnTo>
                  <a:lnTo>
                    <a:pt x="92" y="154"/>
                  </a:lnTo>
                  <a:lnTo>
                    <a:pt x="84" y="155"/>
                  </a:lnTo>
                  <a:lnTo>
                    <a:pt x="76" y="155"/>
                  </a:lnTo>
                  <a:lnTo>
                    <a:pt x="76" y="155"/>
                  </a:lnTo>
                  <a:lnTo>
                    <a:pt x="69" y="155"/>
                  </a:lnTo>
                  <a:lnTo>
                    <a:pt x="61" y="154"/>
                  </a:lnTo>
                  <a:lnTo>
                    <a:pt x="53" y="151"/>
                  </a:lnTo>
                  <a:lnTo>
                    <a:pt x="47" y="149"/>
                  </a:lnTo>
                  <a:lnTo>
                    <a:pt x="40" y="146"/>
                  </a:lnTo>
                  <a:lnTo>
                    <a:pt x="34" y="142"/>
                  </a:lnTo>
                  <a:lnTo>
                    <a:pt x="28" y="138"/>
                  </a:lnTo>
                  <a:lnTo>
                    <a:pt x="23" y="132"/>
                  </a:lnTo>
                  <a:lnTo>
                    <a:pt x="18" y="127"/>
                  </a:lnTo>
                  <a:lnTo>
                    <a:pt x="13"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3" y="35"/>
                  </a:lnTo>
                  <a:lnTo>
                    <a:pt x="18" y="29"/>
                  </a:lnTo>
                  <a:lnTo>
                    <a:pt x="23" y="23"/>
                  </a:lnTo>
                  <a:lnTo>
                    <a:pt x="28" y="19"/>
                  </a:lnTo>
                  <a:lnTo>
                    <a:pt x="34" y="14"/>
                  </a:lnTo>
                  <a:lnTo>
                    <a:pt x="40" y="11"/>
                  </a:lnTo>
                  <a:lnTo>
                    <a:pt x="47" y="7"/>
                  </a:lnTo>
                  <a:lnTo>
                    <a:pt x="53" y="5"/>
                  </a:lnTo>
                  <a:lnTo>
                    <a:pt x="61" y="3"/>
                  </a:lnTo>
                  <a:lnTo>
                    <a:pt x="69" y="2"/>
                  </a:lnTo>
                  <a:lnTo>
                    <a:pt x="76" y="0"/>
                  </a:lnTo>
                  <a:lnTo>
                    <a:pt x="76" y="0"/>
                  </a:lnTo>
                  <a:lnTo>
                    <a:pt x="84" y="2"/>
                  </a:lnTo>
                  <a:lnTo>
                    <a:pt x="92" y="3"/>
                  </a:lnTo>
                  <a:lnTo>
                    <a:pt x="100" y="5"/>
                  </a:lnTo>
                  <a:lnTo>
                    <a:pt x="107" y="7"/>
                  </a:lnTo>
                  <a:lnTo>
                    <a:pt x="114" y="11"/>
                  </a:lnTo>
                  <a:lnTo>
                    <a:pt x="120" y="14"/>
                  </a:lnTo>
                  <a:lnTo>
                    <a:pt x="126" y="19"/>
                  </a:lnTo>
                  <a:lnTo>
                    <a:pt x="131" y="23"/>
                  </a:lnTo>
                  <a:lnTo>
                    <a:pt x="136" y="29"/>
                  </a:lnTo>
                  <a:lnTo>
                    <a:pt x="140" y="35"/>
                  </a:lnTo>
                  <a:lnTo>
                    <a:pt x="145" y="42"/>
                  </a:lnTo>
                  <a:lnTo>
                    <a:pt x="148"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1" name="Freeform 2425">
              <a:extLst>
                <a:ext uri="{FF2B5EF4-FFF2-40B4-BE49-F238E27FC236}">
                  <a16:creationId xmlns:a16="http://schemas.microsoft.com/office/drawing/2014/main" id="{01CD46EF-0CDE-43A9-8A38-B07C1C52A1D4}"/>
                </a:ext>
              </a:extLst>
            </p:cNvPr>
            <p:cNvSpPr>
              <a:spLocks/>
            </p:cNvSpPr>
            <p:nvPr/>
          </p:nvSpPr>
          <p:spPr bwMode="auto">
            <a:xfrm>
              <a:off x="2792413" y="4154488"/>
              <a:ext cx="49213" cy="49213"/>
            </a:xfrm>
            <a:custGeom>
              <a:avLst/>
              <a:gdLst>
                <a:gd name="T0" fmla="*/ 155 w 155"/>
                <a:gd name="T1" fmla="*/ 77 h 155"/>
                <a:gd name="T2" fmla="*/ 154 w 155"/>
                <a:gd name="T3" fmla="*/ 93 h 155"/>
                <a:gd name="T4" fmla="*/ 149 w 155"/>
                <a:gd name="T5" fmla="*/ 108 h 155"/>
                <a:gd name="T6" fmla="*/ 141 w 155"/>
                <a:gd name="T7" fmla="*/ 121 h 155"/>
                <a:gd name="T8" fmla="*/ 132 w 155"/>
                <a:gd name="T9" fmla="*/ 132 h 155"/>
                <a:gd name="T10" fmla="*/ 120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1 h 155"/>
                <a:gd name="T22" fmla="*/ 41 w 155"/>
                <a:gd name="T23" fmla="*/ 146 h 155"/>
                <a:gd name="T24" fmla="*/ 29 w 155"/>
                <a:gd name="T25" fmla="*/ 137 h 155"/>
                <a:gd name="T26" fmla="*/ 19 w 155"/>
                <a:gd name="T27" fmla="*/ 126 h 155"/>
                <a:gd name="T28" fmla="*/ 9 w 155"/>
                <a:gd name="T29" fmla="*/ 114 h 155"/>
                <a:gd name="T30" fmla="*/ 4 w 155"/>
                <a:gd name="T31" fmla="*/ 100 h 155"/>
                <a:gd name="T32" fmla="*/ 1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2 h 155"/>
                <a:gd name="T50" fmla="*/ 78 w 155"/>
                <a:gd name="T51" fmla="*/ 0 h 155"/>
                <a:gd name="T52" fmla="*/ 86 w 155"/>
                <a:gd name="T53" fmla="*/ 0 h 155"/>
                <a:gd name="T54" fmla="*/ 101 w 155"/>
                <a:gd name="T55" fmla="*/ 4 h 155"/>
                <a:gd name="T56" fmla="*/ 115 w 155"/>
                <a:gd name="T57" fmla="*/ 10 h 155"/>
                <a:gd name="T58" fmla="*/ 126 w 155"/>
                <a:gd name="T59" fmla="*/ 18 h 155"/>
                <a:gd name="T60" fmla="*/ 138 w 155"/>
                <a:gd name="T61" fmla="*/ 29 h 155"/>
                <a:gd name="T62" fmla="*/ 146 w 155"/>
                <a:gd name="T63" fmla="*/ 40 h 155"/>
                <a:gd name="T64" fmla="*/ 151 w 155"/>
                <a:gd name="T65" fmla="*/ 54 h 155"/>
                <a:gd name="T66" fmla="*/ 155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4" y="93"/>
                  </a:lnTo>
                  <a:lnTo>
                    <a:pt x="151" y="100"/>
                  </a:lnTo>
                  <a:lnTo>
                    <a:pt x="149" y="108"/>
                  </a:lnTo>
                  <a:lnTo>
                    <a:pt x="146" y="114"/>
                  </a:lnTo>
                  <a:lnTo>
                    <a:pt x="141" y="121"/>
                  </a:lnTo>
                  <a:lnTo>
                    <a:pt x="138" y="126"/>
                  </a:lnTo>
                  <a:lnTo>
                    <a:pt x="132" y="132"/>
                  </a:lnTo>
                  <a:lnTo>
                    <a:pt x="126" y="137"/>
                  </a:lnTo>
                  <a:lnTo>
                    <a:pt x="120" y="141"/>
                  </a:lnTo>
                  <a:lnTo>
                    <a:pt x="115" y="146"/>
                  </a:lnTo>
                  <a:lnTo>
                    <a:pt x="108" y="148"/>
                  </a:lnTo>
                  <a:lnTo>
                    <a:pt x="101" y="151"/>
                  </a:lnTo>
                  <a:lnTo>
                    <a:pt x="93" y="153"/>
                  </a:lnTo>
                  <a:lnTo>
                    <a:pt x="86" y="154"/>
                  </a:lnTo>
                  <a:lnTo>
                    <a:pt x="78" y="155"/>
                  </a:lnTo>
                  <a:lnTo>
                    <a:pt x="78" y="155"/>
                  </a:lnTo>
                  <a:lnTo>
                    <a:pt x="70" y="154"/>
                  </a:lnTo>
                  <a:lnTo>
                    <a:pt x="62" y="153"/>
                  </a:lnTo>
                  <a:lnTo>
                    <a:pt x="55" y="151"/>
                  </a:lnTo>
                  <a:lnTo>
                    <a:pt x="47" y="148"/>
                  </a:lnTo>
                  <a:lnTo>
                    <a:pt x="41" y="146"/>
                  </a:lnTo>
                  <a:lnTo>
                    <a:pt x="35" y="141"/>
                  </a:lnTo>
                  <a:lnTo>
                    <a:pt x="29" y="137"/>
                  </a:lnTo>
                  <a:lnTo>
                    <a:pt x="23" y="132"/>
                  </a:lnTo>
                  <a:lnTo>
                    <a:pt x="19" y="126"/>
                  </a:lnTo>
                  <a:lnTo>
                    <a:pt x="14" y="121"/>
                  </a:lnTo>
                  <a:lnTo>
                    <a:pt x="9" y="114"/>
                  </a:lnTo>
                  <a:lnTo>
                    <a:pt x="7" y="108"/>
                  </a:lnTo>
                  <a:lnTo>
                    <a:pt x="4" y="100"/>
                  </a:lnTo>
                  <a:lnTo>
                    <a:pt x="3" y="93"/>
                  </a:lnTo>
                  <a:lnTo>
                    <a:pt x="1" y="85"/>
                  </a:lnTo>
                  <a:lnTo>
                    <a:pt x="0" y="77"/>
                  </a:lnTo>
                  <a:lnTo>
                    <a:pt x="0" y="77"/>
                  </a:lnTo>
                  <a:lnTo>
                    <a:pt x="1" y="70"/>
                  </a:lnTo>
                  <a:lnTo>
                    <a:pt x="3" y="62"/>
                  </a:lnTo>
                  <a:lnTo>
                    <a:pt x="4" y="54"/>
                  </a:lnTo>
                  <a:lnTo>
                    <a:pt x="7" y="47"/>
                  </a:lnTo>
                  <a:lnTo>
                    <a:pt x="9" y="40"/>
                  </a:lnTo>
                  <a:lnTo>
                    <a:pt x="14" y="35"/>
                  </a:lnTo>
                  <a:lnTo>
                    <a:pt x="19" y="29"/>
                  </a:lnTo>
                  <a:lnTo>
                    <a:pt x="23" y="23"/>
                  </a:lnTo>
                  <a:lnTo>
                    <a:pt x="29" y="18"/>
                  </a:lnTo>
                  <a:lnTo>
                    <a:pt x="35" y="14"/>
                  </a:lnTo>
                  <a:lnTo>
                    <a:pt x="41" y="10"/>
                  </a:lnTo>
                  <a:lnTo>
                    <a:pt x="47" y="6"/>
                  </a:lnTo>
                  <a:lnTo>
                    <a:pt x="55" y="4"/>
                  </a:lnTo>
                  <a:lnTo>
                    <a:pt x="62" y="2"/>
                  </a:lnTo>
                  <a:lnTo>
                    <a:pt x="70" y="0"/>
                  </a:lnTo>
                  <a:lnTo>
                    <a:pt x="78" y="0"/>
                  </a:lnTo>
                  <a:lnTo>
                    <a:pt x="78" y="0"/>
                  </a:lnTo>
                  <a:lnTo>
                    <a:pt x="86" y="0"/>
                  </a:lnTo>
                  <a:lnTo>
                    <a:pt x="93" y="2"/>
                  </a:lnTo>
                  <a:lnTo>
                    <a:pt x="101" y="4"/>
                  </a:lnTo>
                  <a:lnTo>
                    <a:pt x="108" y="6"/>
                  </a:lnTo>
                  <a:lnTo>
                    <a:pt x="115" y="10"/>
                  </a:lnTo>
                  <a:lnTo>
                    <a:pt x="120" y="14"/>
                  </a:lnTo>
                  <a:lnTo>
                    <a:pt x="126" y="18"/>
                  </a:lnTo>
                  <a:lnTo>
                    <a:pt x="132" y="23"/>
                  </a:lnTo>
                  <a:lnTo>
                    <a:pt x="138" y="29"/>
                  </a:lnTo>
                  <a:lnTo>
                    <a:pt x="141" y="35"/>
                  </a:lnTo>
                  <a:lnTo>
                    <a:pt x="146" y="40"/>
                  </a:lnTo>
                  <a:lnTo>
                    <a:pt x="149" y="47"/>
                  </a:lnTo>
                  <a:lnTo>
                    <a:pt x="151" y="54"/>
                  </a:lnTo>
                  <a:lnTo>
                    <a:pt x="154" y="62"/>
                  </a:lnTo>
                  <a:lnTo>
                    <a:pt x="155"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2" name="Freeform 2426">
              <a:extLst>
                <a:ext uri="{FF2B5EF4-FFF2-40B4-BE49-F238E27FC236}">
                  <a16:creationId xmlns:a16="http://schemas.microsoft.com/office/drawing/2014/main" id="{D3EC2F73-7B4A-4190-976F-9D371E76F2AF}"/>
                </a:ext>
              </a:extLst>
            </p:cNvPr>
            <p:cNvSpPr>
              <a:spLocks/>
            </p:cNvSpPr>
            <p:nvPr/>
          </p:nvSpPr>
          <p:spPr bwMode="auto">
            <a:xfrm>
              <a:off x="2792413" y="4224338"/>
              <a:ext cx="49213" cy="49213"/>
            </a:xfrm>
            <a:custGeom>
              <a:avLst/>
              <a:gdLst>
                <a:gd name="T0" fmla="*/ 155 w 155"/>
                <a:gd name="T1" fmla="*/ 78 h 155"/>
                <a:gd name="T2" fmla="*/ 154 w 155"/>
                <a:gd name="T3" fmla="*/ 93 h 155"/>
                <a:gd name="T4" fmla="*/ 149 w 155"/>
                <a:gd name="T5" fmla="*/ 108 h 155"/>
                <a:gd name="T6" fmla="*/ 141 w 155"/>
                <a:gd name="T7" fmla="*/ 121 h 155"/>
                <a:gd name="T8" fmla="*/ 132 w 155"/>
                <a:gd name="T9" fmla="*/ 132 h 155"/>
                <a:gd name="T10" fmla="*/ 120 w 155"/>
                <a:gd name="T11" fmla="*/ 142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1 w 155"/>
                <a:gd name="T23" fmla="*/ 146 h 155"/>
                <a:gd name="T24" fmla="*/ 29 w 155"/>
                <a:gd name="T25" fmla="*/ 138 h 155"/>
                <a:gd name="T26" fmla="*/ 19 w 155"/>
                <a:gd name="T27" fmla="*/ 127 h 155"/>
                <a:gd name="T28" fmla="*/ 9 w 155"/>
                <a:gd name="T29" fmla="*/ 115 h 155"/>
                <a:gd name="T30" fmla="*/ 4 w 155"/>
                <a:gd name="T31" fmla="*/ 101 h 155"/>
                <a:gd name="T32" fmla="*/ 1 w 155"/>
                <a:gd name="T33" fmla="*/ 86 h 155"/>
                <a:gd name="T34" fmla="*/ 0 w 155"/>
                <a:gd name="T35" fmla="*/ 78 h 155"/>
                <a:gd name="T36" fmla="*/ 3 w 155"/>
                <a:gd name="T37" fmla="*/ 62 h 155"/>
                <a:gd name="T38" fmla="*/ 7 w 155"/>
                <a:gd name="T39" fmla="*/ 48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8 w 155"/>
                <a:gd name="T51" fmla="*/ 0 h 155"/>
                <a:gd name="T52" fmla="*/ 86 w 155"/>
                <a:gd name="T53" fmla="*/ 2 h 155"/>
                <a:gd name="T54" fmla="*/ 101 w 155"/>
                <a:gd name="T55" fmla="*/ 5 h 155"/>
                <a:gd name="T56" fmla="*/ 115 w 155"/>
                <a:gd name="T57" fmla="*/ 11 h 155"/>
                <a:gd name="T58" fmla="*/ 126 w 155"/>
                <a:gd name="T59" fmla="*/ 19 h 155"/>
                <a:gd name="T60" fmla="*/ 138 w 155"/>
                <a:gd name="T61" fmla="*/ 29 h 155"/>
                <a:gd name="T62" fmla="*/ 146 w 155"/>
                <a:gd name="T63" fmla="*/ 42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4" y="93"/>
                  </a:lnTo>
                  <a:lnTo>
                    <a:pt x="151" y="101"/>
                  </a:lnTo>
                  <a:lnTo>
                    <a:pt x="149" y="108"/>
                  </a:lnTo>
                  <a:lnTo>
                    <a:pt x="146" y="115"/>
                  </a:lnTo>
                  <a:lnTo>
                    <a:pt x="141" y="121"/>
                  </a:lnTo>
                  <a:lnTo>
                    <a:pt x="138" y="127"/>
                  </a:lnTo>
                  <a:lnTo>
                    <a:pt x="132" y="132"/>
                  </a:lnTo>
                  <a:lnTo>
                    <a:pt x="126" y="138"/>
                  </a:lnTo>
                  <a:lnTo>
                    <a:pt x="120" y="142"/>
                  </a:lnTo>
                  <a:lnTo>
                    <a:pt x="115" y="146"/>
                  </a:lnTo>
                  <a:lnTo>
                    <a:pt x="108" y="149"/>
                  </a:lnTo>
                  <a:lnTo>
                    <a:pt x="101" y="151"/>
                  </a:lnTo>
                  <a:lnTo>
                    <a:pt x="93" y="154"/>
                  </a:lnTo>
                  <a:lnTo>
                    <a:pt x="86" y="155"/>
                  </a:lnTo>
                  <a:lnTo>
                    <a:pt x="78" y="155"/>
                  </a:lnTo>
                  <a:lnTo>
                    <a:pt x="78" y="155"/>
                  </a:lnTo>
                  <a:lnTo>
                    <a:pt x="70" y="155"/>
                  </a:lnTo>
                  <a:lnTo>
                    <a:pt x="62" y="154"/>
                  </a:lnTo>
                  <a:lnTo>
                    <a:pt x="55" y="151"/>
                  </a:lnTo>
                  <a:lnTo>
                    <a:pt x="47" y="149"/>
                  </a:lnTo>
                  <a:lnTo>
                    <a:pt x="41" y="146"/>
                  </a:lnTo>
                  <a:lnTo>
                    <a:pt x="35" y="142"/>
                  </a:lnTo>
                  <a:lnTo>
                    <a:pt x="29" y="138"/>
                  </a:lnTo>
                  <a:lnTo>
                    <a:pt x="23" y="132"/>
                  </a:lnTo>
                  <a:lnTo>
                    <a:pt x="19" y="127"/>
                  </a:lnTo>
                  <a:lnTo>
                    <a:pt x="14" y="121"/>
                  </a:lnTo>
                  <a:lnTo>
                    <a:pt x="9" y="115"/>
                  </a:lnTo>
                  <a:lnTo>
                    <a:pt x="7" y="108"/>
                  </a:lnTo>
                  <a:lnTo>
                    <a:pt x="4" y="101"/>
                  </a:lnTo>
                  <a:lnTo>
                    <a:pt x="3" y="93"/>
                  </a:lnTo>
                  <a:lnTo>
                    <a:pt x="1" y="86"/>
                  </a:lnTo>
                  <a:lnTo>
                    <a:pt x="0" y="78"/>
                  </a:lnTo>
                  <a:lnTo>
                    <a:pt x="0" y="78"/>
                  </a:lnTo>
                  <a:lnTo>
                    <a:pt x="1" y="70"/>
                  </a:lnTo>
                  <a:lnTo>
                    <a:pt x="3" y="62"/>
                  </a:lnTo>
                  <a:lnTo>
                    <a:pt x="4" y="55"/>
                  </a:lnTo>
                  <a:lnTo>
                    <a:pt x="7" y="48"/>
                  </a:lnTo>
                  <a:lnTo>
                    <a:pt x="9" y="42"/>
                  </a:lnTo>
                  <a:lnTo>
                    <a:pt x="14" y="35"/>
                  </a:lnTo>
                  <a:lnTo>
                    <a:pt x="19" y="29"/>
                  </a:lnTo>
                  <a:lnTo>
                    <a:pt x="23" y="23"/>
                  </a:lnTo>
                  <a:lnTo>
                    <a:pt x="29" y="19"/>
                  </a:lnTo>
                  <a:lnTo>
                    <a:pt x="35" y="14"/>
                  </a:lnTo>
                  <a:lnTo>
                    <a:pt x="41" y="11"/>
                  </a:lnTo>
                  <a:lnTo>
                    <a:pt x="47" y="7"/>
                  </a:lnTo>
                  <a:lnTo>
                    <a:pt x="55" y="5"/>
                  </a:lnTo>
                  <a:lnTo>
                    <a:pt x="62" y="3"/>
                  </a:lnTo>
                  <a:lnTo>
                    <a:pt x="70" y="2"/>
                  </a:lnTo>
                  <a:lnTo>
                    <a:pt x="78" y="0"/>
                  </a:lnTo>
                  <a:lnTo>
                    <a:pt x="78" y="0"/>
                  </a:lnTo>
                  <a:lnTo>
                    <a:pt x="86" y="2"/>
                  </a:lnTo>
                  <a:lnTo>
                    <a:pt x="93" y="3"/>
                  </a:lnTo>
                  <a:lnTo>
                    <a:pt x="101" y="5"/>
                  </a:lnTo>
                  <a:lnTo>
                    <a:pt x="108" y="7"/>
                  </a:lnTo>
                  <a:lnTo>
                    <a:pt x="115" y="11"/>
                  </a:lnTo>
                  <a:lnTo>
                    <a:pt x="120" y="14"/>
                  </a:lnTo>
                  <a:lnTo>
                    <a:pt x="126" y="19"/>
                  </a:lnTo>
                  <a:lnTo>
                    <a:pt x="132" y="23"/>
                  </a:lnTo>
                  <a:lnTo>
                    <a:pt x="138" y="29"/>
                  </a:lnTo>
                  <a:lnTo>
                    <a:pt x="141" y="35"/>
                  </a:lnTo>
                  <a:lnTo>
                    <a:pt x="146" y="42"/>
                  </a:lnTo>
                  <a:lnTo>
                    <a:pt x="149" y="48"/>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3" name="Freeform 2427">
              <a:extLst>
                <a:ext uri="{FF2B5EF4-FFF2-40B4-BE49-F238E27FC236}">
                  <a16:creationId xmlns:a16="http://schemas.microsoft.com/office/drawing/2014/main" id="{AC15A565-82BE-4393-BA92-B60EBA251060}"/>
                </a:ext>
              </a:extLst>
            </p:cNvPr>
            <p:cNvSpPr>
              <a:spLocks/>
            </p:cNvSpPr>
            <p:nvPr/>
          </p:nvSpPr>
          <p:spPr bwMode="auto">
            <a:xfrm>
              <a:off x="3773488" y="4154488"/>
              <a:ext cx="49213" cy="49213"/>
            </a:xfrm>
            <a:custGeom>
              <a:avLst/>
              <a:gdLst>
                <a:gd name="T0" fmla="*/ 154 w 154"/>
                <a:gd name="T1" fmla="*/ 77 h 155"/>
                <a:gd name="T2" fmla="*/ 152 w 154"/>
                <a:gd name="T3" fmla="*/ 93 h 155"/>
                <a:gd name="T4" fmla="*/ 147 w 154"/>
                <a:gd name="T5" fmla="*/ 108 h 155"/>
                <a:gd name="T6" fmla="*/ 141 w 154"/>
                <a:gd name="T7" fmla="*/ 121 h 155"/>
                <a:gd name="T8" fmla="*/ 131 w 154"/>
                <a:gd name="T9" fmla="*/ 132 h 155"/>
                <a:gd name="T10" fmla="*/ 120 w 154"/>
                <a:gd name="T11" fmla="*/ 141 h 155"/>
                <a:gd name="T12" fmla="*/ 106 w 154"/>
                <a:gd name="T13" fmla="*/ 148 h 155"/>
                <a:gd name="T14" fmla="*/ 93 w 154"/>
                <a:gd name="T15" fmla="*/ 153 h 155"/>
                <a:gd name="T16" fmla="*/ 77 w 154"/>
                <a:gd name="T17" fmla="*/ 155 h 155"/>
                <a:gd name="T18" fmla="*/ 69 w 154"/>
                <a:gd name="T19" fmla="*/ 154 h 155"/>
                <a:gd name="T20" fmla="*/ 54 w 154"/>
                <a:gd name="T21" fmla="*/ 151 h 155"/>
                <a:gd name="T22" fmla="*/ 40 w 154"/>
                <a:gd name="T23" fmla="*/ 146 h 155"/>
                <a:gd name="T24" fmla="*/ 27 w 154"/>
                <a:gd name="T25" fmla="*/ 137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2 w 154"/>
                <a:gd name="T41" fmla="*/ 35 h 155"/>
                <a:gd name="T42" fmla="*/ 23 w 154"/>
                <a:gd name="T43" fmla="*/ 23 h 155"/>
                <a:gd name="T44" fmla="*/ 34 w 154"/>
                <a:gd name="T45" fmla="*/ 14 h 155"/>
                <a:gd name="T46" fmla="*/ 47 w 154"/>
                <a:gd name="T47" fmla="*/ 6 h 155"/>
                <a:gd name="T48" fmla="*/ 62 w 154"/>
                <a:gd name="T49" fmla="*/ 2 h 155"/>
                <a:gd name="T50" fmla="*/ 77 w 154"/>
                <a:gd name="T51" fmla="*/ 0 h 155"/>
                <a:gd name="T52" fmla="*/ 85 w 154"/>
                <a:gd name="T53" fmla="*/ 0 h 155"/>
                <a:gd name="T54" fmla="*/ 99 w 154"/>
                <a:gd name="T55" fmla="*/ 4 h 155"/>
                <a:gd name="T56" fmla="*/ 113 w 154"/>
                <a:gd name="T57" fmla="*/ 10 h 155"/>
                <a:gd name="T58" fmla="*/ 126 w 154"/>
                <a:gd name="T59" fmla="*/ 18 h 155"/>
                <a:gd name="T60" fmla="*/ 136 w 154"/>
                <a:gd name="T61" fmla="*/ 29 h 155"/>
                <a:gd name="T62" fmla="*/ 144 w 154"/>
                <a:gd name="T63" fmla="*/ 40 h 155"/>
                <a:gd name="T64" fmla="*/ 150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0" y="100"/>
                  </a:lnTo>
                  <a:lnTo>
                    <a:pt x="147" y="108"/>
                  </a:lnTo>
                  <a:lnTo>
                    <a:pt x="144" y="114"/>
                  </a:lnTo>
                  <a:lnTo>
                    <a:pt x="141" y="121"/>
                  </a:lnTo>
                  <a:lnTo>
                    <a:pt x="136" y="126"/>
                  </a:lnTo>
                  <a:lnTo>
                    <a:pt x="131" y="132"/>
                  </a:lnTo>
                  <a:lnTo>
                    <a:pt x="126" y="137"/>
                  </a:lnTo>
                  <a:lnTo>
                    <a:pt x="120" y="141"/>
                  </a:lnTo>
                  <a:lnTo>
                    <a:pt x="113" y="146"/>
                  </a:lnTo>
                  <a:lnTo>
                    <a:pt x="106" y="148"/>
                  </a:lnTo>
                  <a:lnTo>
                    <a:pt x="99" y="151"/>
                  </a:lnTo>
                  <a:lnTo>
                    <a:pt x="93" y="153"/>
                  </a:lnTo>
                  <a:lnTo>
                    <a:pt x="85" y="154"/>
                  </a:lnTo>
                  <a:lnTo>
                    <a:pt x="77" y="155"/>
                  </a:lnTo>
                  <a:lnTo>
                    <a:pt x="77" y="155"/>
                  </a:lnTo>
                  <a:lnTo>
                    <a:pt x="69" y="154"/>
                  </a:lnTo>
                  <a:lnTo>
                    <a:pt x="62" y="153"/>
                  </a:lnTo>
                  <a:lnTo>
                    <a:pt x="54" y="151"/>
                  </a:lnTo>
                  <a:lnTo>
                    <a:pt x="47" y="148"/>
                  </a:lnTo>
                  <a:lnTo>
                    <a:pt x="40" y="146"/>
                  </a:lnTo>
                  <a:lnTo>
                    <a:pt x="34" y="141"/>
                  </a:lnTo>
                  <a:lnTo>
                    <a:pt x="27" y="137"/>
                  </a:lnTo>
                  <a:lnTo>
                    <a:pt x="23" y="132"/>
                  </a:lnTo>
                  <a:lnTo>
                    <a:pt x="17" y="126"/>
                  </a:lnTo>
                  <a:lnTo>
                    <a:pt x="12" y="121"/>
                  </a:lnTo>
                  <a:lnTo>
                    <a:pt x="9" y="114"/>
                  </a:lnTo>
                  <a:lnTo>
                    <a:pt x="6" y="108"/>
                  </a:lnTo>
                  <a:lnTo>
                    <a:pt x="3" y="100"/>
                  </a:lnTo>
                  <a:lnTo>
                    <a:pt x="1" y="93"/>
                  </a:lnTo>
                  <a:lnTo>
                    <a:pt x="0" y="85"/>
                  </a:lnTo>
                  <a:lnTo>
                    <a:pt x="0" y="77"/>
                  </a:lnTo>
                  <a:lnTo>
                    <a:pt x="0" y="77"/>
                  </a:lnTo>
                  <a:lnTo>
                    <a:pt x="0" y="70"/>
                  </a:lnTo>
                  <a:lnTo>
                    <a:pt x="1" y="62"/>
                  </a:lnTo>
                  <a:lnTo>
                    <a:pt x="3" y="54"/>
                  </a:lnTo>
                  <a:lnTo>
                    <a:pt x="6" y="47"/>
                  </a:lnTo>
                  <a:lnTo>
                    <a:pt x="9" y="40"/>
                  </a:lnTo>
                  <a:lnTo>
                    <a:pt x="12" y="35"/>
                  </a:lnTo>
                  <a:lnTo>
                    <a:pt x="17" y="29"/>
                  </a:lnTo>
                  <a:lnTo>
                    <a:pt x="23" y="23"/>
                  </a:lnTo>
                  <a:lnTo>
                    <a:pt x="27" y="18"/>
                  </a:lnTo>
                  <a:lnTo>
                    <a:pt x="34" y="14"/>
                  </a:lnTo>
                  <a:lnTo>
                    <a:pt x="40" y="10"/>
                  </a:lnTo>
                  <a:lnTo>
                    <a:pt x="47" y="6"/>
                  </a:lnTo>
                  <a:lnTo>
                    <a:pt x="54" y="4"/>
                  </a:lnTo>
                  <a:lnTo>
                    <a:pt x="62" y="2"/>
                  </a:lnTo>
                  <a:lnTo>
                    <a:pt x="69" y="0"/>
                  </a:lnTo>
                  <a:lnTo>
                    <a:pt x="77" y="0"/>
                  </a:lnTo>
                  <a:lnTo>
                    <a:pt x="77" y="0"/>
                  </a:lnTo>
                  <a:lnTo>
                    <a:pt x="85" y="0"/>
                  </a:lnTo>
                  <a:lnTo>
                    <a:pt x="93" y="2"/>
                  </a:lnTo>
                  <a:lnTo>
                    <a:pt x="99" y="4"/>
                  </a:lnTo>
                  <a:lnTo>
                    <a:pt x="106" y="6"/>
                  </a:lnTo>
                  <a:lnTo>
                    <a:pt x="113" y="10"/>
                  </a:lnTo>
                  <a:lnTo>
                    <a:pt x="120" y="14"/>
                  </a:lnTo>
                  <a:lnTo>
                    <a:pt x="126" y="18"/>
                  </a:lnTo>
                  <a:lnTo>
                    <a:pt x="131" y="23"/>
                  </a:lnTo>
                  <a:lnTo>
                    <a:pt x="136" y="29"/>
                  </a:lnTo>
                  <a:lnTo>
                    <a:pt x="141" y="35"/>
                  </a:lnTo>
                  <a:lnTo>
                    <a:pt x="144" y="40"/>
                  </a:lnTo>
                  <a:lnTo>
                    <a:pt x="147" y="47"/>
                  </a:lnTo>
                  <a:lnTo>
                    <a:pt x="150"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4" name="Freeform 2428">
              <a:extLst>
                <a:ext uri="{FF2B5EF4-FFF2-40B4-BE49-F238E27FC236}">
                  <a16:creationId xmlns:a16="http://schemas.microsoft.com/office/drawing/2014/main" id="{05B18FAC-2DF0-42B7-96BA-973EF6C13C30}"/>
                </a:ext>
              </a:extLst>
            </p:cNvPr>
            <p:cNvSpPr>
              <a:spLocks/>
            </p:cNvSpPr>
            <p:nvPr/>
          </p:nvSpPr>
          <p:spPr bwMode="auto">
            <a:xfrm>
              <a:off x="3773488" y="4224338"/>
              <a:ext cx="49213" cy="49213"/>
            </a:xfrm>
            <a:custGeom>
              <a:avLst/>
              <a:gdLst>
                <a:gd name="T0" fmla="*/ 154 w 154"/>
                <a:gd name="T1" fmla="*/ 78 h 155"/>
                <a:gd name="T2" fmla="*/ 152 w 154"/>
                <a:gd name="T3" fmla="*/ 93 h 155"/>
                <a:gd name="T4" fmla="*/ 147 w 154"/>
                <a:gd name="T5" fmla="*/ 108 h 155"/>
                <a:gd name="T6" fmla="*/ 141 w 154"/>
                <a:gd name="T7" fmla="*/ 121 h 155"/>
                <a:gd name="T8" fmla="*/ 131 w 154"/>
                <a:gd name="T9" fmla="*/ 132 h 155"/>
                <a:gd name="T10" fmla="*/ 120 w 154"/>
                <a:gd name="T11" fmla="*/ 142 h 155"/>
                <a:gd name="T12" fmla="*/ 106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7 w 154"/>
                <a:gd name="T25" fmla="*/ 138 h 155"/>
                <a:gd name="T26" fmla="*/ 17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6 w 154"/>
                <a:gd name="T39" fmla="*/ 48 h 155"/>
                <a:gd name="T40" fmla="*/ 12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2 h 155"/>
                <a:gd name="T54" fmla="*/ 99 w 154"/>
                <a:gd name="T55" fmla="*/ 5 h 155"/>
                <a:gd name="T56" fmla="*/ 113 w 154"/>
                <a:gd name="T57" fmla="*/ 11 h 155"/>
                <a:gd name="T58" fmla="*/ 126 w 154"/>
                <a:gd name="T59" fmla="*/ 19 h 155"/>
                <a:gd name="T60" fmla="*/ 136 w 154"/>
                <a:gd name="T61" fmla="*/ 29 h 155"/>
                <a:gd name="T62" fmla="*/ 144 w 154"/>
                <a:gd name="T63" fmla="*/ 42 h 155"/>
                <a:gd name="T64" fmla="*/ 150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0" y="101"/>
                  </a:lnTo>
                  <a:lnTo>
                    <a:pt x="147" y="108"/>
                  </a:lnTo>
                  <a:lnTo>
                    <a:pt x="144" y="115"/>
                  </a:lnTo>
                  <a:lnTo>
                    <a:pt x="141" y="121"/>
                  </a:lnTo>
                  <a:lnTo>
                    <a:pt x="136" y="127"/>
                  </a:lnTo>
                  <a:lnTo>
                    <a:pt x="131" y="132"/>
                  </a:lnTo>
                  <a:lnTo>
                    <a:pt x="126" y="138"/>
                  </a:lnTo>
                  <a:lnTo>
                    <a:pt x="120" y="142"/>
                  </a:lnTo>
                  <a:lnTo>
                    <a:pt x="113" y="146"/>
                  </a:lnTo>
                  <a:lnTo>
                    <a:pt x="106" y="149"/>
                  </a:lnTo>
                  <a:lnTo>
                    <a:pt x="99" y="151"/>
                  </a:lnTo>
                  <a:lnTo>
                    <a:pt x="93" y="154"/>
                  </a:lnTo>
                  <a:lnTo>
                    <a:pt x="85" y="155"/>
                  </a:lnTo>
                  <a:lnTo>
                    <a:pt x="77" y="155"/>
                  </a:lnTo>
                  <a:lnTo>
                    <a:pt x="77" y="155"/>
                  </a:lnTo>
                  <a:lnTo>
                    <a:pt x="69" y="155"/>
                  </a:lnTo>
                  <a:lnTo>
                    <a:pt x="62" y="154"/>
                  </a:lnTo>
                  <a:lnTo>
                    <a:pt x="54" y="151"/>
                  </a:lnTo>
                  <a:lnTo>
                    <a:pt x="47" y="149"/>
                  </a:lnTo>
                  <a:lnTo>
                    <a:pt x="40" y="146"/>
                  </a:lnTo>
                  <a:lnTo>
                    <a:pt x="34" y="142"/>
                  </a:lnTo>
                  <a:lnTo>
                    <a:pt x="27" y="138"/>
                  </a:lnTo>
                  <a:lnTo>
                    <a:pt x="23" y="132"/>
                  </a:lnTo>
                  <a:lnTo>
                    <a:pt x="17" y="127"/>
                  </a:lnTo>
                  <a:lnTo>
                    <a:pt x="12" y="121"/>
                  </a:lnTo>
                  <a:lnTo>
                    <a:pt x="9" y="115"/>
                  </a:lnTo>
                  <a:lnTo>
                    <a:pt x="6" y="108"/>
                  </a:lnTo>
                  <a:lnTo>
                    <a:pt x="3" y="101"/>
                  </a:lnTo>
                  <a:lnTo>
                    <a:pt x="1" y="93"/>
                  </a:lnTo>
                  <a:lnTo>
                    <a:pt x="0" y="86"/>
                  </a:lnTo>
                  <a:lnTo>
                    <a:pt x="0" y="78"/>
                  </a:lnTo>
                  <a:lnTo>
                    <a:pt x="0" y="78"/>
                  </a:lnTo>
                  <a:lnTo>
                    <a:pt x="0" y="70"/>
                  </a:lnTo>
                  <a:lnTo>
                    <a:pt x="1" y="62"/>
                  </a:lnTo>
                  <a:lnTo>
                    <a:pt x="3" y="55"/>
                  </a:lnTo>
                  <a:lnTo>
                    <a:pt x="6" y="48"/>
                  </a:lnTo>
                  <a:lnTo>
                    <a:pt x="9" y="42"/>
                  </a:lnTo>
                  <a:lnTo>
                    <a:pt x="12" y="35"/>
                  </a:lnTo>
                  <a:lnTo>
                    <a:pt x="17" y="29"/>
                  </a:lnTo>
                  <a:lnTo>
                    <a:pt x="23" y="23"/>
                  </a:lnTo>
                  <a:lnTo>
                    <a:pt x="27" y="19"/>
                  </a:lnTo>
                  <a:lnTo>
                    <a:pt x="34" y="14"/>
                  </a:lnTo>
                  <a:lnTo>
                    <a:pt x="40" y="11"/>
                  </a:lnTo>
                  <a:lnTo>
                    <a:pt x="47" y="7"/>
                  </a:lnTo>
                  <a:lnTo>
                    <a:pt x="54" y="5"/>
                  </a:lnTo>
                  <a:lnTo>
                    <a:pt x="62" y="3"/>
                  </a:lnTo>
                  <a:lnTo>
                    <a:pt x="69" y="2"/>
                  </a:lnTo>
                  <a:lnTo>
                    <a:pt x="77" y="0"/>
                  </a:lnTo>
                  <a:lnTo>
                    <a:pt x="77" y="0"/>
                  </a:lnTo>
                  <a:lnTo>
                    <a:pt x="85" y="2"/>
                  </a:lnTo>
                  <a:lnTo>
                    <a:pt x="93" y="3"/>
                  </a:lnTo>
                  <a:lnTo>
                    <a:pt x="99" y="5"/>
                  </a:lnTo>
                  <a:lnTo>
                    <a:pt x="106" y="7"/>
                  </a:lnTo>
                  <a:lnTo>
                    <a:pt x="113" y="11"/>
                  </a:lnTo>
                  <a:lnTo>
                    <a:pt x="120" y="14"/>
                  </a:lnTo>
                  <a:lnTo>
                    <a:pt x="126" y="19"/>
                  </a:lnTo>
                  <a:lnTo>
                    <a:pt x="131" y="23"/>
                  </a:lnTo>
                  <a:lnTo>
                    <a:pt x="136" y="29"/>
                  </a:lnTo>
                  <a:lnTo>
                    <a:pt x="141" y="35"/>
                  </a:lnTo>
                  <a:lnTo>
                    <a:pt x="144" y="42"/>
                  </a:lnTo>
                  <a:lnTo>
                    <a:pt x="147" y="48"/>
                  </a:lnTo>
                  <a:lnTo>
                    <a:pt x="150"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5" name="Freeform 2429">
              <a:extLst>
                <a:ext uri="{FF2B5EF4-FFF2-40B4-BE49-F238E27FC236}">
                  <a16:creationId xmlns:a16="http://schemas.microsoft.com/office/drawing/2014/main" id="{2A420F21-345B-4385-AB97-2E25FA6EB9B0}"/>
                </a:ext>
              </a:extLst>
            </p:cNvPr>
            <p:cNvSpPr>
              <a:spLocks/>
            </p:cNvSpPr>
            <p:nvPr/>
          </p:nvSpPr>
          <p:spPr bwMode="auto">
            <a:xfrm>
              <a:off x="3841751" y="4154488"/>
              <a:ext cx="49213" cy="49213"/>
            </a:xfrm>
            <a:custGeom>
              <a:avLst/>
              <a:gdLst>
                <a:gd name="T0" fmla="*/ 155 w 155"/>
                <a:gd name="T1" fmla="*/ 77 h 155"/>
                <a:gd name="T2" fmla="*/ 153 w 155"/>
                <a:gd name="T3" fmla="*/ 93 h 155"/>
                <a:gd name="T4" fmla="*/ 148 w 155"/>
                <a:gd name="T5" fmla="*/ 108 h 155"/>
                <a:gd name="T6" fmla="*/ 141 w 155"/>
                <a:gd name="T7" fmla="*/ 121 h 155"/>
                <a:gd name="T8" fmla="*/ 132 w 155"/>
                <a:gd name="T9" fmla="*/ 132 h 155"/>
                <a:gd name="T10" fmla="*/ 121 w 155"/>
                <a:gd name="T11" fmla="*/ 141 h 155"/>
                <a:gd name="T12" fmla="*/ 107 w 155"/>
                <a:gd name="T13" fmla="*/ 148 h 155"/>
                <a:gd name="T14" fmla="*/ 93 w 155"/>
                <a:gd name="T15" fmla="*/ 153 h 155"/>
                <a:gd name="T16" fmla="*/ 77 w 155"/>
                <a:gd name="T17" fmla="*/ 155 h 155"/>
                <a:gd name="T18" fmla="*/ 69 w 155"/>
                <a:gd name="T19" fmla="*/ 154 h 155"/>
                <a:gd name="T20" fmla="*/ 54 w 155"/>
                <a:gd name="T21" fmla="*/ 151 h 155"/>
                <a:gd name="T22" fmla="*/ 40 w 155"/>
                <a:gd name="T23" fmla="*/ 146 h 155"/>
                <a:gd name="T24" fmla="*/ 29 w 155"/>
                <a:gd name="T25" fmla="*/ 137 h 155"/>
                <a:gd name="T26" fmla="*/ 18 w 155"/>
                <a:gd name="T27" fmla="*/ 126 h 155"/>
                <a:gd name="T28" fmla="*/ 10 w 155"/>
                <a:gd name="T29" fmla="*/ 114 h 155"/>
                <a:gd name="T30" fmla="*/ 4 w 155"/>
                <a:gd name="T31" fmla="*/ 100 h 155"/>
                <a:gd name="T32" fmla="*/ 0 w 155"/>
                <a:gd name="T33" fmla="*/ 85 h 155"/>
                <a:gd name="T34" fmla="*/ 0 w 155"/>
                <a:gd name="T35" fmla="*/ 77 h 155"/>
                <a:gd name="T36" fmla="*/ 2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2 h 155"/>
                <a:gd name="T50" fmla="*/ 77 w 155"/>
                <a:gd name="T51" fmla="*/ 0 h 155"/>
                <a:gd name="T52" fmla="*/ 85 w 155"/>
                <a:gd name="T53" fmla="*/ 0 h 155"/>
                <a:gd name="T54" fmla="*/ 100 w 155"/>
                <a:gd name="T55" fmla="*/ 4 h 155"/>
                <a:gd name="T56" fmla="*/ 114 w 155"/>
                <a:gd name="T57" fmla="*/ 10 h 155"/>
                <a:gd name="T58" fmla="*/ 126 w 155"/>
                <a:gd name="T59" fmla="*/ 18 h 155"/>
                <a:gd name="T60" fmla="*/ 137 w 155"/>
                <a:gd name="T61" fmla="*/ 29 h 155"/>
                <a:gd name="T62" fmla="*/ 145 w 155"/>
                <a:gd name="T63" fmla="*/ 40 h 155"/>
                <a:gd name="T64" fmla="*/ 151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8" y="108"/>
                  </a:lnTo>
                  <a:lnTo>
                    <a:pt x="145" y="114"/>
                  </a:lnTo>
                  <a:lnTo>
                    <a:pt x="141" y="121"/>
                  </a:lnTo>
                  <a:lnTo>
                    <a:pt x="137" y="126"/>
                  </a:lnTo>
                  <a:lnTo>
                    <a:pt x="132" y="132"/>
                  </a:lnTo>
                  <a:lnTo>
                    <a:pt x="126" y="137"/>
                  </a:lnTo>
                  <a:lnTo>
                    <a:pt x="121"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9" y="137"/>
                  </a:lnTo>
                  <a:lnTo>
                    <a:pt x="23" y="132"/>
                  </a:lnTo>
                  <a:lnTo>
                    <a:pt x="18" y="126"/>
                  </a:lnTo>
                  <a:lnTo>
                    <a:pt x="14" y="121"/>
                  </a:lnTo>
                  <a:lnTo>
                    <a:pt x="10" y="114"/>
                  </a:lnTo>
                  <a:lnTo>
                    <a:pt x="6" y="108"/>
                  </a:lnTo>
                  <a:lnTo>
                    <a:pt x="4" y="100"/>
                  </a:lnTo>
                  <a:lnTo>
                    <a:pt x="2" y="93"/>
                  </a:lnTo>
                  <a:lnTo>
                    <a:pt x="0" y="85"/>
                  </a:lnTo>
                  <a:lnTo>
                    <a:pt x="0" y="77"/>
                  </a:lnTo>
                  <a:lnTo>
                    <a:pt x="0" y="77"/>
                  </a:lnTo>
                  <a:lnTo>
                    <a:pt x="0" y="70"/>
                  </a:lnTo>
                  <a:lnTo>
                    <a:pt x="2" y="62"/>
                  </a:lnTo>
                  <a:lnTo>
                    <a:pt x="4" y="54"/>
                  </a:lnTo>
                  <a:lnTo>
                    <a:pt x="6" y="47"/>
                  </a:lnTo>
                  <a:lnTo>
                    <a:pt x="10" y="40"/>
                  </a:lnTo>
                  <a:lnTo>
                    <a:pt x="14" y="35"/>
                  </a:lnTo>
                  <a:lnTo>
                    <a:pt x="18" y="29"/>
                  </a:lnTo>
                  <a:lnTo>
                    <a:pt x="23" y="23"/>
                  </a:lnTo>
                  <a:lnTo>
                    <a:pt x="29" y="18"/>
                  </a:lnTo>
                  <a:lnTo>
                    <a:pt x="35"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1" y="14"/>
                  </a:lnTo>
                  <a:lnTo>
                    <a:pt x="126" y="18"/>
                  </a:lnTo>
                  <a:lnTo>
                    <a:pt x="132" y="23"/>
                  </a:lnTo>
                  <a:lnTo>
                    <a:pt x="137" y="29"/>
                  </a:lnTo>
                  <a:lnTo>
                    <a:pt x="141" y="35"/>
                  </a:lnTo>
                  <a:lnTo>
                    <a:pt x="145" y="40"/>
                  </a:lnTo>
                  <a:lnTo>
                    <a:pt x="148" y="47"/>
                  </a:lnTo>
                  <a:lnTo>
                    <a:pt x="151" y="54"/>
                  </a:lnTo>
                  <a:lnTo>
                    <a:pt x="153"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6" name="Freeform 2430">
              <a:extLst>
                <a:ext uri="{FF2B5EF4-FFF2-40B4-BE49-F238E27FC236}">
                  <a16:creationId xmlns:a16="http://schemas.microsoft.com/office/drawing/2014/main" id="{981F926D-CFA3-4870-A5B4-7D60348EB0CA}"/>
                </a:ext>
              </a:extLst>
            </p:cNvPr>
            <p:cNvSpPr>
              <a:spLocks/>
            </p:cNvSpPr>
            <p:nvPr/>
          </p:nvSpPr>
          <p:spPr bwMode="auto">
            <a:xfrm>
              <a:off x="3841751" y="4224338"/>
              <a:ext cx="49213" cy="49213"/>
            </a:xfrm>
            <a:custGeom>
              <a:avLst/>
              <a:gdLst>
                <a:gd name="T0" fmla="*/ 155 w 155"/>
                <a:gd name="T1" fmla="*/ 78 h 155"/>
                <a:gd name="T2" fmla="*/ 153 w 155"/>
                <a:gd name="T3" fmla="*/ 93 h 155"/>
                <a:gd name="T4" fmla="*/ 148 w 155"/>
                <a:gd name="T5" fmla="*/ 108 h 155"/>
                <a:gd name="T6" fmla="*/ 141 w 155"/>
                <a:gd name="T7" fmla="*/ 121 h 155"/>
                <a:gd name="T8" fmla="*/ 132 w 155"/>
                <a:gd name="T9" fmla="*/ 132 h 155"/>
                <a:gd name="T10" fmla="*/ 121 w 155"/>
                <a:gd name="T11" fmla="*/ 142 h 155"/>
                <a:gd name="T12" fmla="*/ 107 w 155"/>
                <a:gd name="T13" fmla="*/ 149 h 155"/>
                <a:gd name="T14" fmla="*/ 93 w 155"/>
                <a:gd name="T15" fmla="*/ 154 h 155"/>
                <a:gd name="T16" fmla="*/ 77 w 155"/>
                <a:gd name="T17" fmla="*/ 155 h 155"/>
                <a:gd name="T18" fmla="*/ 69 w 155"/>
                <a:gd name="T19" fmla="*/ 155 h 155"/>
                <a:gd name="T20" fmla="*/ 54 w 155"/>
                <a:gd name="T21" fmla="*/ 151 h 155"/>
                <a:gd name="T22" fmla="*/ 40 w 155"/>
                <a:gd name="T23" fmla="*/ 146 h 155"/>
                <a:gd name="T24" fmla="*/ 29 w 155"/>
                <a:gd name="T25" fmla="*/ 138 h 155"/>
                <a:gd name="T26" fmla="*/ 18 w 155"/>
                <a:gd name="T27" fmla="*/ 127 h 155"/>
                <a:gd name="T28" fmla="*/ 10 w 155"/>
                <a:gd name="T29" fmla="*/ 115 h 155"/>
                <a:gd name="T30" fmla="*/ 4 w 155"/>
                <a:gd name="T31" fmla="*/ 101 h 155"/>
                <a:gd name="T32" fmla="*/ 0 w 155"/>
                <a:gd name="T33" fmla="*/ 86 h 155"/>
                <a:gd name="T34" fmla="*/ 0 w 155"/>
                <a:gd name="T35" fmla="*/ 78 h 155"/>
                <a:gd name="T36" fmla="*/ 2 w 155"/>
                <a:gd name="T37" fmla="*/ 62 h 155"/>
                <a:gd name="T38" fmla="*/ 6 w 155"/>
                <a:gd name="T39" fmla="*/ 48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7 w 155"/>
                <a:gd name="T51" fmla="*/ 0 h 155"/>
                <a:gd name="T52" fmla="*/ 85 w 155"/>
                <a:gd name="T53" fmla="*/ 2 h 155"/>
                <a:gd name="T54" fmla="*/ 100 w 155"/>
                <a:gd name="T55" fmla="*/ 5 h 155"/>
                <a:gd name="T56" fmla="*/ 114 w 155"/>
                <a:gd name="T57" fmla="*/ 11 h 155"/>
                <a:gd name="T58" fmla="*/ 126 w 155"/>
                <a:gd name="T59" fmla="*/ 19 h 155"/>
                <a:gd name="T60" fmla="*/ 137 w 155"/>
                <a:gd name="T61" fmla="*/ 29 h 155"/>
                <a:gd name="T62" fmla="*/ 145 w 155"/>
                <a:gd name="T63" fmla="*/ 42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6"/>
                  </a:lnTo>
                  <a:lnTo>
                    <a:pt x="153" y="93"/>
                  </a:lnTo>
                  <a:lnTo>
                    <a:pt x="151" y="101"/>
                  </a:lnTo>
                  <a:lnTo>
                    <a:pt x="148" y="108"/>
                  </a:lnTo>
                  <a:lnTo>
                    <a:pt x="145" y="115"/>
                  </a:lnTo>
                  <a:lnTo>
                    <a:pt x="141" y="121"/>
                  </a:lnTo>
                  <a:lnTo>
                    <a:pt x="137" y="127"/>
                  </a:lnTo>
                  <a:lnTo>
                    <a:pt x="132" y="132"/>
                  </a:lnTo>
                  <a:lnTo>
                    <a:pt x="126" y="138"/>
                  </a:lnTo>
                  <a:lnTo>
                    <a:pt x="121"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9" y="138"/>
                  </a:lnTo>
                  <a:lnTo>
                    <a:pt x="23" y="132"/>
                  </a:lnTo>
                  <a:lnTo>
                    <a:pt x="18" y="127"/>
                  </a:lnTo>
                  <a:lnTo>
                    <a:pt x="14" y="121"/>
                  </a:lnTo>
                  <a:lnTo>
                    <a:pt x="10" y="115"/>
                  </a:lnTo>
                  <a:lnTo>
                    <a:pt x="6" y="108"/>
                  </a:lnTo>
                  <a:lnTo>
                    <a:pt x="4" y="101"/>
                  </a:lnTo>
                  <a:lnTo>
                    <a:pt x="2" y="93"/>
                  </a:lnTo>
                  <a:lnTo>
                    <a:pt x="0" y="86"/>
                  </a:lnTo>
                  <a:lnTo>
                    <a:pt x="0" y="78"/>
                  </a:lnTo>
                  <a:lnTo>
                    <a:pt x="0" y="78"/>
                  </a:lnTo>
                  <a:lnTo>
                    <a:pt x="0" y="70"/>
                  </a:lnTo>
                  <a:lnTo>
                    <a:pt x="2" y="62"/>
                  </a:lnTo>
                  <a:lnTo>
                    <a:pt x="4" y="55"/>
                  </a:lnTo>
                  <a:lnTo>
                    <a:pt x="6" y="48"/>
                  </a:lnTo>
                  <a:lnTo>
                    <a:pt x="10" y="42"/>
                  </a:lnTo>
                  <a:lnTo>
                    <a:pt x="14" y="35"/>
                  </a:lnTo>
                  <a:lnTo>
                    <a:pt x="18" y="29"/>
                  </a:lnTo>
                  <a:lnTo>
                    <a:pt x="23" y="23"/>
                  </a:lnTo>
                  <a:lnTo>
                    <a:pt x="29" y="19"/>
                  </a:lnTo>
                  <a:lnTo>
                    <a:pt x="35" y="14"/>
                  </a:lnTo>
                  <a:lnTo>
                    <a:pt x="40" y="11"/>
                  </a:lnTo>
                  <a:lnTo>
                    <a:pt x="47" y="7"/>
                  </a:lnTo>
                  <a:lnTo>
                    <a:pt x="54" y="5"/>
                  </a:lnTo>
                  <a:lnTo>
                    <a:pt x="62" y="3"/>
                  </a:lnTo>
                  <a:lnTo>
                    <a:pt x="69" y="2"/>
                  </a:lnTo>
                  <a:lnTo>
                    <a:pt x="77" y="0"/>
                  </a:lnTo>
                  <a:lnTo>
                    <a:pt x="77" y="0"/>
                  </a:lnTo>
                  <a:lnTo>
                    <a:pt x="85" y="2"/>
                  </a:lnTo>
                  <a:lnTo>
                    <a:pt x="93" y="3"/>
                  </a:lnTo>
                  <a:lnTo>
                    <a:pt x="100" y="5"/>
                  </a:lnTo>
                  <a:lnTo>
                    <a:pt x="107" y="7"/>
                  </a:lnTo>
                  <a:lnTo>
                    <a:pt x="114" y="11"/>
                  </a:lnTo>
                  <a:lnTo>
                    <a:pt x="121" y="14"/>
                  </a:lnTo>
                  <a:lnTo>
                    <a:pt x="126" y="19"/>
                  </a:lnTo>
                  <a:lnTo>
                    <a:pt x="132" y="23"/>
                  </a:lnTo>
                  <a:lnTo>
                    <a:pt x="137" y="29"/>
                  </a:lnTo>
                  <a:lnTo>
                    <a:pt x="141" y="35"/>
                  </a:lnTo>
                  <a:lnTo>
                    <a:pt x="145" y="42"/>
                  </a:lnTo>
                  <a:lnTo>
                    <a:pt x="148" y="48"/>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7" name="Freeform 2431">
              <a:extLst>
                <a:ext uri="{FF2B5EF4-FFF2-40B4-BE49-F238E27FC236}">
                  <a16:creationId xmlns:a16="http://schemas.microsoft.com/office/drawing/2014/main" id="{C17CDAB9-BC97-41B7-9641-13884C62ADB8}"/>
                </a:ext>
              </a:extLst>
            </p:cNvPr>
            <p:cNvSpPr>
              <a:spLocks/>
            </p:cNvSpPr>
            <p:nvPr/>
          </p:nvSpPr>
          <p:spPr bwMode="auto">
            <a:xfrm>
              <a:off x="3913188" y="4154488"/>
              <a:ext cx="47625" cy="49213"/>
            </a:xfrm>
            <a:custGeom>
              <a:avLst/>
              <a:gdLst>
                <a:gd name="T0" fmla="*/ 154 w 154"/>
                <a:gd name="T1" fmla="*/ 77 h 155"/>
                <a:gd name="T2" fmla="*/ 153 w 154"/>
                <a:gd name="T3" fmla="*/ 93 h 155"/>
                <a:gd name="T4" fmla="*/ 148 w 154"/>
                <a:gd name="T5" fmla="*/ 108 h 155"/>
                <a:gd name="T6" fmla="*/ 141 w 154"/>
                <a:gd name="T7" fmla="*/ 121 h 155"/>
                <a:gd name="T8" fmla="*/ 132 w 154"/>
                <a:gd name="T9" fmla="*/ 132 h 155"/>
                <a:gd name="T10" fmla="*/ 120 w 154"/>
                <a:gd name="T11" fmla="*/ 141 h 155"/>
                <a:gd name="T12" fmla="*/ 107 w 154"/>
                <a:gd name="T13" fmla="*/ 148 h 155"/>
                <a:gd name="T14" fmla="*/ 93 w 154"/>
                <a:gd name="T15" fmla="*/ 153 h 155"/>
                <a:gd name="T16" fmla="*/ 77 w 154"/>
                <a:gd name="T17" fmla="*/ 155 h 155"/>
                <a:gd name="T18" fmla="*/ 69 w 154"/>
                <a:gd name="T19" fmla="*/ 154 h 155"/>
                <a:gd name="T20" fmla="*/ 54 w 154"/>
                <a:gd name="T21" fmla="*/ 151 h 155"/>
                <a:gd name="T22" fmla="*/ 40 w 154"/>
                <a:gd name="T23" fmla="*/ 146 h 155"/>
                <a:gd name="T24" fmla="*/ 28 w 154"/>
                <a:gd name="T25" fmla="*/ 137 h 155"/>
                <a:gd name="T26" fmla="*/ 17 w 154"/>
                <a:gd name="T27" fmla="*/ 126 h 155"/>
                <a:gd name="T28" fmla="*/ 9 w 154"/>
                <a:gd name="T29" fmla="*/ 114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3 w 154"/>
                <a:gd name="T45" fmla="*/ 14 h 155"/>
                <a:gd name="T46" fmla="*/ 47 w 154"/>
                <a:gd name="T47" fmla="*/ 6 h 155"/>
                <a:gd name="T48" fmla="*/ 62 w 154"/>
                <a:gd name="T49" fmla="*/ 2 h 155"/>
                <a:gd name="T50" fmla="*/ 77 w 154"/>
                <a:gd name="T51" fmla="*/ 0 h 155"/>
                <a:gd name="T52" fmla="*/ 85 w 154"/>
                <a:gd name="T53" fmla="*/ 0 h 155"/>
                <a:gd name="T54" fmla="*/ 100 w 154"/>
                <a:gd name="T55" fmla="*/ 4 h 155"/>
                <a:gd name="T56" fmla="*/ 114 w 154"/>
                <a:gd name="T57" fmla="*/ 10 h 155"/>
                <a:gd name="T58" fmla="*/ 126 w 154"/>
                <a:gd name="T59" fmla="*/ 18 h 155"/>
                <a:gd name="T60" fmla="*/ 136 w 154"/>
                <a:gd name="T61" fmla="*/ 29 h 155"/>
                <a:gd name="T62" fmla="*/ 144 w 154"/>
                <a:gd name="T63" fmla="*/ 40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0" y="100"/>
                  </a:lnTo>
                  <a:lnTo>
                    <a:pt x="148" y="108"/>
                  </a:lnTo>
                  <a:lnTo>
                    <a:pt x="144" y="114"/>
                  </a:lnTo>
                  <a:lnTo>
                    <a:pt x="141" y="121"/>
                  </a:lnTo>
                  <a:lnTo>
                    <a:pt x="136"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3" y="141"/>
                  </a:lnTo>
                  <a:lnTo>
                    <a:pt x="28" y="137"/>
                  </a:lnTo>
                  <a:lnTo>
                    <a:pt x="22" y="132"/>
                  </a:lnTo>
                  <a:lnTo>
                    <a:pt x="17" y="126"/>
                  </a:lnTo>
                  <a:lnTo>
                    <a:pt x="13" y="121"/>
                  </a:lnTo>
                  <a:lnTo>
                    <a:pt x="9" y="114"/>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8"/>
                  </a:lnTo>
                  <a:lnTo>
                    <a:pt x="33" y="14"/>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4"/>
                  </a:lnTo>
                  <a:lnTo>
                    <a:pt x="126" y="18"/>
                  </a:lnTo>
                  <a:lnTo>
                    <a:pt x="132" y="23"/>
                  </a:lnTo>
                  <a:lnTo>
                    <a:pt x="136" y="29"/>
                  </a:lnTo>
                  <a:lnTo>
                    <a:pt x="141" y="35"/>
                  </a:lnTo>
                  <a:lnTo>
                    <a:pt x="144" y="40"/>
                  </a:lnTo>
                  <a:lnTo>
                    <a:pt x="148" y="47"/>
                  </a:lnTo>
                  <a:lnTo>
                    <a:pt x="150"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8" name="Freeform 2432">
              <a:extLst>
                <a:ext uri="{FF2B5EF4-FFF2-40B4-BE49-F238E27FC236}">
                  <a16:creationId xmlns:a16="http://schemas.microsoft.com/office/drawing/2014/main" id="{B1F5FB6C-DC3D-4DED-9DCD-4B20BCD0AED7}"/>
                </a:ext>
              </a:extLst>
            </p:cNvPr>
            <p:cNvSpPr>
              <a:spLocks/>
            </p:cNvSpPr>
            <p:nvPr/>
          </p:nvSpPr>
          <p:spPr bwMode="auto">
            <a:xfrm>
              <a:off x="3913188" y="4224338"/>
              <a:ext cx="47625" cy="49213"/>
            </a:xfrm>
            <a:custGeom>
              <a:avLst/>
              <a:gdLst>
                <a:gd name="T0" fmla="*/ 154 w 154"/>
                <a:gd name="T1" fmla="*/ 78 h 155"/>
                <a:gd name="T2" fmla="*/ 153 w 154"/>
                <a:gd name="T3" fmla="*/ 93 h 155"/>
                <a:gd name="T4" fmla="*/ 148 w 154"/>
                <a:gd name="T5" fmla="*/ 108 h 155"/>
                <a:gd name="T6" fmla="*/ 141 w 154"/>
                <a:gd name="T7" fmla="*/ 121 h 155"/>
                <a:gd name="T8" fmla="*/ 132 w 154"/>
                <a:gd name="T9" fmla="*/ 132 h 155"/>
                <a:gd name="T10" fmla="*/ 120 w 154"/>
                <a:gd name="T11" fmla="*/ 142 h 155"/>
                <a:gd name="T12" fmla="*/ 107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5 h 155"/>
                <a:gd name="T42" fmla="*/ 22 w 154"/>
                <a:gd name="T43" fmla="*/ 23 h 155"/>
                <a:gd name="T44" fmla="*/ 33 w 154"/>
                <a:gd name="T45" fmla="*/ 14 h 155"/>
                <a:gd name="T46" fmla="*/ 47 w 154"/>
                <a:gd name="T47" fmla="*/ 7 h 155"/>
                <a:gd name="T48" fmla="*/ 62 w 154"/>
                <a:gd name="T49" fmla="*/ 3 h 155"/>
                <a:gd name="T50" fmla="*/ 77 w 154"/>
                <a:gd name="T51" fmla="*/ 0 h 155"/>
                <a:gd name="T52" fmla="*/ 85 w 154"/>
                <a:gd name="T53" fmla="*/ 2 h 155"/>
                <a:gd name="T54" fmla="*/ 100 w 154"/>
                <a:gd name="T55" fmla="*/ 5 h 155"/>
                <a:gd name="T56" fmla="*/ 114 w 154"/>
                <a:gd name="T57" fmla="*/ 11 h 155"/>
                <a:gd name="T58" fmla="*/ 126 w 154"/>
                <a:gd name="T59" fmla="*/ 19 h 155"/>
                <a:gd name="T60" fmla="*/ 136 w 154"/>
                <a:gd name="T61" fmla="*/ 29 h 155"/>
                <a:gd name="T62" fmla="*/ 144 w 154"/>
                <a:gd name="T63" fmla="*/ 42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0" y="101"/>
                  </a:lnTo>
                  <a:lnTo>
                    <a:pt x="148" y="108"/>
                  </a:lnTo>
                  <a:lnTo>
                    <a:pt x="144" y="115"/>
                  </a:lnTo>
                  <a:lnTo>
                    <a:pt x="141" y="121"/>
                  </a:lnTo>
                  <a:lnTo>
                    <a:pt x="136" y="127"/>
                  </a:lnTo>
                  <a:lnTo>
                    <a:pt x="132" y="132"/>
                  </a:lnTo>
                  <a:lnTo>
                    <a:pt x="126" y="138"/>
                  </a:lnTo>
                  <a:lnTo>
                    <a:pt x="120"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3" y="142"/>
                  </a:lnTo>
                  <a:lnTo>
                    <a:pt x="28" y="138"/>
                  </a:lnTo>
                  <a:lnTo>
                    <a:pt x="22" y="132"/>
                  </a:lnTo>
                  <a:lnTo>
                    <a:pt x="17" y="127"/>
                  </a:lnTo>
                  <a:lnTo>
                    <a:pt x="13" y="121"/>
                  </a:lnTo>
                  <a:lnTo>
                    <a:pt x="9" y="115"/>
                  </a:lnTo>
                  <a:lnTo>
                    <a:pt x="6" y="108"/>
                  </a:lnTo>
                  <a:lnTo>
                    <a:pt x="4" y="101"/>
                  </a:lnTo>
                  <a:lnTo>
                    <a:pt x="1" y="93"/>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5"/>
                  </a:lnTo>
                  <a:lnTo>
                    <a:pt x="62" y="3"/>
                  </a:lnTo>
                  <a:lnTo>
                    <a:pt x="69" y="2"/>
                  </a:lnTo>
                  <a:lnTo>
                    <a:pt x="77" y="0"/>
                  </a:lnTo>
                  <a:lnTo>
                    <a:pt x="77" y="0"/>
                  </a:lnTo>
                  <a:lnTo>
                    <a:pt x="85" y="2"/>
                  </a:lnTo>
                  <a:lnTo>
                    <a:pt x="93" y="3"/>
                  </a:lnTo>
                  <a:lnTo>
                    <a:pt x="100" y="5"/>
                  </a:lnTo>
                  <a:lnTo>
                    <a:pt x="107" y="7"/>
                  </a:lnTo>
                  <a:lnTo>
                    <a:pt x="114" y="11"/>
                  </a:lnTo>
                  <a:lnTo>
                    <a:pt x="120" y="14"/>
                  </a:lnTo>
                  <a:lnTo>
                    <a:pt x="126" y="19"/>
                  </a:lnTo>
                  <a:lnTo>
                    <a:pt x="132" y="23"/>
                  </a:lnTo>
                  <a:lnTo>
                    <a:pt x="136" y="29"/>
                  </a:lnTo>
                  <a:lnTo>
                    <a:pt x="141" y="35"/>
                  </a:lnTo>
                  <a:lnTo>
                    <a:pt x="144" y="42"/>
                  </a:lnTo>
                  <a:lnTo>
                    <a:pt x="148" y="48"/>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9" name="Freeform 2433">
              <a:extLst>
                <a:ext uri="{FF2B5EF4-FFF2-40B4-BE49-F238E27FC236}">
                  <a16:creationId xmlns:a16="http://schemas.microsoft.com/office/drawing/2014/main" id="{B68AE8D3-F123-4BCE-9DE6-4304508B83F6}"/>
                </a:ext>
              </a:extLst>
            </p:cNvPr>
            <p:cNvSpPr>
              <a:spLocks/>
            </p:cNvSpPr>
            <p:nvPr/>
          </p:nvSpPr>
          <p:spPr bwMode="auto">
            <a:xfrm>
              <a:off x="3983038" y="4154488"/>
              <a:ext cx="49213" cy="49213"/>
            </a:xfrm>
            <a:custGeom>
              <a:avLst/>
              <a:gdLst>
                <a:gd name="T0" fmla="*/ 155 w 155"/>
                <a:gd name="T1" fmla="*/ 77 h 155"/>
                <a:gd name="T2" fmla="*/ 153 w 155"/>
                <a:gd name="T3" fmla="*/ 93 h 155"/>
                <a:gd name="T4" fmla="*/ 149 w 155"/>
                <a:gd name="T5" fmla="*/ 108 h 155"/>
                <a:gd name="T6" fmla="*/ 141 w 155"/>
                <a:gd name="T7" fmla="*/ 121 h 155"/>
                <a:gd name="T8" fmla="*/ 132 w 155"/>
                <a:gd name="T9" fmla="*/ 132 h 155"/>
                <a:gd name="T10" fmla="*/ 120 w 155"/>
                <a:gd name="T11" fmla="*/ 141 h 155"/>
                <a:gd name="T12" fmla="*/ 108 w 155"/>
                <a:gd name="T13" fmla="*/ 148 h 155"/>
                <a:gd name="T14" fmla="*/ 93 w 155"/>
                <a:gd name="T15" fmla="*/ 153 h 155"/>
                <a:gd name="T16" fmla="*/ 77 w 155"/>
                <a:gd name="T17" fmla="*/ 155 h 155"/>
                <a:gd name="T18" fmla="*/ 70 w 155"/>
                <a:gd name="T19" fmla="*/ 154 h 155"/>
                <a:gd name="T20" fmla="*/ 54 w 155"/>
                <a:gd name="T21" fmla="*/ 151 h 155"/>
                <a:gd name="T22" fmla="*/ 40 w 155"/>
                <a:gd name="T23" fmla="*/ 146 h 155"/>
                <a:gd name="T24" fmla="*/ 29 w 155"/>
                <a:gd name="T25" fmla="*/ 137 h 155"/>
                <a:gd name="T26" fmla="*/ 19 w 155"/>
                <a:gd name="T27" fmla="*/ 126 h 155"/>
                <a:gd name="T28" fmla="*/ 9 w 155"/>
                <a:gd name="T29" fmla="*/ 114 h 155"/>
                <a:gd name="T30" fmla="*/ 4 w 155"/>
                <a:gd name="T31" fmla="*/ 100 h 155"/>
                <a:gd name="T32" fmla="*/ 1 w 155"/>
                <a:gd name="T33" fmla="*/ 85 h 155"/>
                <a:gd name="T34" fmla="*/ 0 w 155"/>
                <a:gd name="T35" fmla="*/ 77 h 155"/>
                <a:gd name="T36" fmla="*/ 3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2 h 155"/>
                <a:gd name="T50" fmla="*/ 77 w 155"/>
                <a:gd name="T51" fmla="*/ 0 h 155"/>
                <a:gd name="T52" fmla="*/ 85 w 155"/>
                <a:gd name="T53" fmla="*/ 0 h 155"/>
                <a:gd name="T54" fmla="*/ 101 w 155"/>
                <a:gd name="T55" fmla="*/ 4 h 155"/>
                <a:gd name="T56" fmla="*/ 115 w 155"/>
                <a:gd name="T57" fmla="*/ 10 h 155"/>
                <a:gd name="T58" fmla="*/ 126 w 155"/>
                <a:gd name="T59" fmla="*/ 18 h 155"/>
                <a:gd name="T60" fmla="*/ 136 w 155"/>
                <a:gd name="T61" fmla="*/ 29 h 155"/>
                <a:gd name="T62" fmla="*/ 146 w 155"/>
                <a:gd name="T63" fmla="*/ 40 h 155"/>
                <a:gd name="T64" fmla="*/ 151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1" y="100"/>
                  </a:lnTo>
                  <a:lnTo>
                    <a:pt x="149" y="108"/>
                  </a:lnTo>
                  <a:lnTo>
                    <a:pt x="146" y="114"/>
                  </a:lnTo>
                  <a:lnTo>
                    <a:pt x="141" y="121"/>
                  </a:lnTo>
                  <a:lnTo>
                    <a:pt x="136" y="126"/>
                  </a:lnTo>
                  <a:lnTo>
                    <a:pt x="132" y="132"/>
                  </a:lnTo>
                  <a:lnTo>
                    <a:pt x="126" y="137"/>
                  </a:lnTo>
                  <a:lnTo>
                    <a:pt x="120" y="141"/>
                  </a:lnTo>
                  <a:lnTo>
                    <a:pt x="115" y="146"/>
                  </a:lnTo>
                  <a:lnTo>
                    <a:pt x="108" y="148"/>
                  </a:lnTo>
                  <a:lnTo>
                    <a:pt x="101" y="151"/>
                  </a:lnTo>
                  <a:lnTo>
                    <a:pt x="93" y="153"/>
                  </a:lnTo>
                  <a:lnTo>
                    <a:pt x="85" y="154"/>
                  </a:lnTo>
                  <a:lnTo>
                    <a:pt x="77" y="155"/>
                  </a:lnTo>
                  <a:lnTo>
                    <a:pt x="77" y="155"/>
                  </a:lnTo>
                  <a:lnTo>
                    <a:pt x="70" y="154"/>
                  </a:lnTo>
                  <a:lnTo>
                    <a:pt x="62" y="153"/>
                  </a:lnTo>
                  <a:lnTo>
                    <a:pt x="54" y="151"/>
                  </a:lnTo>
                  <a:lnTo>
                    <a:pt x="47" y="148"/>
                  </a:lnTo>
                  <a:lnTo>
                    <a:pt x="40" y="146"/>
                  </a:lnTo>
                  <a:lnTo>
                    <a:pt x="35" y="141"/>
                  </a:lnTo>
                  <a:lnTo>
                    <a:pt x="29" y="137"/>
                  </a:lnTo>
                  <a:lnTo>
                    <a:pt x="23" y="132"/>
                  </a:lnTo>
                  <a:lnTo>
                    <a:pt x="19" y="126"/>
                  </a:lnTo>
                  <a:lnTo>
                    <a:pt x="14" y="121"/>
                  </a:lnTo>
                  <a:lnTo>
                    <a:pt x="9" y="114"/>
                  </a:lnTo>
                  <a:lnTo>
                    <a:pt x="6" y="108"/>
                  </a:lnTo>
                  <a:lnTo>
                    <a:pt x="4" y="100"/>
                  </a:lnTo>
                  <a:lnTo>
                    <a:pt x="3" y="93"/>
                  </a:lnTo>
                  <a:lnTo>
                    <a:pt x="1" y="85"/>
                  </a:lnTo>
                  <a:lnTo>
                    <a:pt x="0" y="77"/>
                  </a:lnTo>
                  <a:lnTo>
                    <a:pt x="0" y="77"/>
                  </a:lnTo>
                  <a:lnTo>
                    <a:pt x="1" y="70"/>
                  </a:lnTo>
                  <a:lnTo>
                    <a:pt x="3" y="62"/>
                  </a:lnTo>
                  <a:lnTo>
                    <a:pt x="4" y="54"/>
                  </a:lnTo>
                  <a:lnTo>
                    <a:pt x="6" y="47"/>
                  </a:lnTo>
                  <a:lnTo>
                    <a:pt x="9" y="40"/>
                  </a:lnTo>
                  <a:lnTo>
                    <a:pt x="14" y="35"/>
                  </a:lnTo>
                  <a:lnTo>
                    <a:pt x="19" y="29"/>
                  </a:lnTo>
                  <a:lnTo>
                    <a:pt x="23" y="23"/>
                  </a:lnTo>
                  <a:lnTo>
                    <a:pt x="29" y="18"/>
                  </a:lnTo>
                  <a:lnTo>
                    <a:pt x="35" y="14"/>
                  </a:lnTo>
                  <a:lnTo>
                    <a:pt x="40" y="10"/>
                  </a:lnTo>
                  <a:lnTo>
                    <a:pt x="47" y="6"/>
                  </a:lnTo>
                  <a:lnTo>
                    <a:pt x="54" y="4"/>
                  </a:lnTo>
                  <a:lnTo>
                    <a:pt x="62" y="2"/>
                  </a:lnTo>
                  <a:lnTo>
                    <a:pt x="70" y="0"/>
                  </a:lnTo>
                  <a:lnTo>
                    <a:pt x="77" y="0"/>
                  </a:lnTo>
                  <a:lnTo>
                    <a:pt x="77" y="0"/>
                  </a:lnTo>
                  <a:lnTo>
                    <a:pt x="85" y="0"/>
                  </a:lnTo>
                  <a:lnTo>
                    <a:pt x="93" y="2"/>
                  </a:lnTo>
                  <a:lnTo>
                    <a:pt x="101" y="4"/>
                  </a:lnTo>
                  <a:lnTo>
                    <a:pt x="108" y="6"/>
                  </a:lnTo>
                  <a:lnTo>
                    <a:pt x="115" y="10"/>
                  </a:lnTo>
                  <a:lnTo>
                    <a:pt x="120" y="14"/>
                  </a:lnTo>
                  <a:lnTo>
                    <a:pt x="126" y="18"/>
                  </a:lnTo>
                  <a:lnTo>
                    <a:pt x="132" y="23"/>
                  </a:lnTo>
                  <a:lnTo>
                    <a:pt x="136" y="29"/>
                  </a:lnTo>
                  <a:lnTo>
                    <a:pt x="141" y="35"/>
                  </a:lnTo>
                  <a:lnTo>
                    <a:pt x="146" y="40"/>
                  </a:lnTo>
                  <a:lnTo>
                    <a:pt x="149" y="47"/>
                  </a:lnTo>
                  <a:lnTo>
                    <a:pt x="151" y="54"/>
                  </a:lnTo>
                  <a:lnTo>
                    <a:pt x="153"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0" name="Freeform 2434">
              <a:extLst>
                <a:ext uri="{FF2B5EF4-FFF2-40B4-BE49-F238E27FC236}">
                  <a16:creationId xmlns:a16="http://schemas.microsoft.com/office/drawing/2014/main" id="{18C0C648-0E44-47D8-A61D-CE5BB9551F0B}"/>
                </a:ext>
              </a:extLst>
            </p:cNvPr>
            <p:cNvSpPr>
              <a:spLocks/>
            </p:cNvSpPr>
            <p:nvPr/>
          </p:nvSpPr>
          <p:spPr bwMode="auto">
            <a:xfrm>
              <a:off x="3983038" y="4224338"/>
              <a:ext cx="49213" cy="49213"/>
            </a:xfrm>
            <a:custGeom>
              <a:avLst/>
              <a:gdLst>
                <a:gd name="T0" fmla="*/ 155 w 155"/>
                <a:gd name="T1" fmla="*/ 78 h 155"/>
                <a:gd name="T2" fmla="*/ 153 w 155"/>
                <a:gd name="T3" fmla="*/ 93 h 155"/>
                <a:gd name="T4" fmla="*/ 149 w 155"/>
                <a:gd name="T5" fmla="*/ 108 h 155"/>
                <a:gd name="T6" fmla="*/ 141 w 155"/>
                <a:gd name="T7" fmla="*/ 121 h 155"/>
                <a:gd name="T8" fmla="*/ 132 w 155"/>
                <a:gd name="T9" fmla="*/ 132 h 155"/>
                <a:gd name="T10" fmla="*/ 120 w 155"/>
                <a:gd name="T11" fmla="*/ 142 h 155"/>
                <a:gd name="T12" fmla="*/ 108 w 155"/>
                <a:gd name="T13" fmla="*/ 149 h 155"/>
                <a:gd name="T14" fmla="*/ 93 w 155"/>
                <a:gd name="T15" fmla="*/ 154 h 155"/>
                <a:gd name="T16" fmla="*/ 77 w 155"/>
                <a:gd name="T17" fmla="*/ 155 h 155"/>
                <a:gd name="T18" fmla="*/ 70 w 155"/>
                <a:gd name="T19" fmla="*/ 155 h 155"/>
                <a:gd name="T20" fmla="*/ 54 w 155"/>
                <a:gd name="T21" fmla="*/ 151 h 155"/>
                <a:gd name="T22" fmla="*/ 40 w 155"/>
                <a:gd name="T23" fmla="*/ 146 h 155"/>
                <a:gd name="T24" fmla="*/ 29 w 155"/>
                <a:gd name="T25" fmla="*/ 138 h 155"/>
                <a:gd name="T26" fmla="*/ 19 w 155"/>
                <a:gd name="T27" fmla="*/ 127 h 155"/>
                <a:gd name="T28" fmla="*/ 9 w 155"/>
                <a:gd name="T29" fmla="*/ 115 h 155"/>
                <a:gd name="T30" fmla="*/ 4 w 155"/>
                <a:gd name="T31" fmla="*/ 101 h 155"/>
                <a:gd name="T32" fmla="*/ 1 w 155"/>
                <a:gd name="T33" fmla="*/ 86 h 155"/>
                <a:gd name="T34" fmla="*/ 0 w 155"/>
                <a:gd name="T35" fmla="*/ 78 h 155"/>
                <a:gd name="T36" fmla="*/ 3 w 155"/>
                <a:gd name="T37" fmla="*/ 62 h 155"/>
                <a:gd name="T38" fmla="*/ 6 w 155"/>
                <a:gd name="T39" fmla="*/ 48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7 w 155"/>
                <a:gd name="T51" fmla="*/ 0 h 155"/>
                <a:gd name="T52" fmla="*/ 85 w 155"/>
                <a:gd name="T53" fmla="*/ 2 h 155"/>
                <a:gd name="T54" fmla="*/ 101 w 155"/>
                <a:gd name="T55" fmla="*/ 5 h 155"/>
                <a:gd name="T56" fmla="*/ 115 w 155"/>
                <a:gd name="T57" fmla="*/ 11 h 155"/>
                <a:gd name="T58" fmla="*/ 126 w 155"/>
                <a:gd name="T59" fmla="*/ 19 h 155"/>
                <a:gd name="T60" fmla="*/ 136 w 155"/>
                <a:gd name="T61" fmla="*/ 29 h 155"/>
                <a:gd name="T62" fmla="*/ 146 w 155"/>
                <a:gd name="T63" fmla="*/ 42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6"/>
                  </a:lnTo>
                  <a:lnTo>
                    <a:pt x="153" y="93"/>
                  </a:lnTo>
                  <a:lnTo>
                    <a:pt x="151" y="101"/>
                  </a:lnTo>
                  <a:lnTo>
                    <a:pt x="149" y="108"/>
                  </a:lnTo>
                  <a:lnTo>
                    <a:pt x="146" y="115"/>
                  </a:lnTo>
                  <a:lnTo>
                    <a:pt x="141" y="121"/>
                  </a:lnTo>
                  <a:lnTo>
                    <a:pt x="136" y="127"/>
                  </a:lnTo>
                  <a:lnTo>
                    <a:pt x="132" y="132"/>
                  </a:lnTo>
                  <a:lnTo>
                    <a:pt x="126" y="138"/>
                  </a:lnTo>
                  <a:lnTo>
                    <a:pt x="120" y="142"/>
                  </a:lnTo>
                  <a:lnTo>
                    <a:pt x="115" y="146"/>
                  </a:lnTo>
                  <a:lnTo>
                    <a:pt x="108" y="149"/>
                  </a:lnTo>
                  <a:lnTo>
                    <a:pt x="101" y="151"/>
                  </a:lnTo>
                  <a:lnTo>
                    <a:pt x="93" y="154"/>
                  </a:lnTo>
                  <a:lnTo>
                    <a:pt x="85" y="155"/>
                  </a:lnTo>
                  <a:lnTo>
                    <a:pt x="77" y="155"/>
                  </a:lnTo>
                  <a:lnTo>
                    <a:pt x="77" y="155"/>
                  </a:lnTo>
                  <a:lnTo>
                    <a:pt x="70" y="155"/>
                  </a:lnTo>
                  <a:lnTo>
                    <a:pt x="62" y="154"/>
                  </a:lnTo>
                  <a:lnTo>
                    <a:pt x="54" y="151"/>
                  </a:lnTo>
                  <a:lnTo>
                    <a:pt x="47" y="149"/>
                  </a:lnTo>
                  <a:lnTo>
                    <a:pt x="40" y="146"/>
                  </a:lnTo>
                  <a:lnTo>
                    <a:pt x="35" y="142"/>
                  </a:lnTo>
                  <a:lnTo>
                    <a:pt x="29" y="138"/>
                  </a:lnTo>
                  <a:lnTo>
                    <a:pt x="23" y="132"/>
                  </a:lnTo>
                  <a:lnTo>
                    <a:pt x="19" y="127"/>
                  </a:lnTo>
                  <a:lnTo>
                    <a:pt x="14" y="121"/>
                  </a:lnTo>
                  <a:lnTo>
                    <a:pt x="9" y="115"/>
                  </a:lnTo>
                  <a:lnTo>
                    <a:pt x="6" y="108"/>
                  </a:lnTo>
                  <a:lnTo>
                    <a:pt x="4" y="101"/>
                  </a:lnTo>
                  <a:lnTo>
                    <a:pt x="3" y="93"/>
                  </a:lnTo>
                  <a:lnTo>
                    <a:pt x="1" y="86"/>
                  </a:lnTo>
                  <a:lnTo>
                    <a:pt x="0" y="78"/>
                  </a:lnTo>
                  <a:lnTo>
                    <a:pt x="0" y="78"/>
                  </a:lnTo>
                  <a:lnTo>
                    <a:pt x="1" y="70"/>
                  </a:lnTo>
                  <a:lnTo>
                    <a:pt x="3" y="62"/>
                  </a:lnTo>
                  <a:lnTo>
                    <a:pt x="4" y="55"/>
                  </a:lnTo>
                  <a:lnTo>
                    <a:pt x="6" y="48"/>
                  </a:lnTo>
                  <a:lnTo>
                    <a:pt x="9" y="42"/>
                  </a:lnTo>
                  <a:lnTo>
                    <a:pt x="14" y="35"/>
                  </a:lnTo>
                  <a:lnTo>
                    <a:pt x="19" y="29"/>
                  </a:lnTo>
                  <a:lnTo>
                    <a:pt x="23" y="23"/>
                  </a:lnTo>
                  <a:lnTo>
                    <a:pt x="29" y="19"/>
                  </a:lnTo>
                  <a:lnTo>
                    <a:pt x="35" y="14"/>
                  </a:lnTo>
                  <a:lnTo>
                    <a:pt x="40" y="11"/>
                  </a:lnTo>
                  <a:lnTo>
                    <a:pt x="47" y="7"/>
                  </a:lnTo>
                  <a:lnTo>
                    <a:pt x="54" y="5"/>
                  </a:lnTo>
                  <a:lnTo>
                    <a:pt x="62" y="3"/>
                  </a:lnTo>
                  <a:lnTo>
                    <a:pt x="70" y="2"/>
                  </a:lnTo>
                  <a:lnTo>
                    <a:pt x="77" y="0"/>
                  </a:lnTo>
                  <a:lnTo>
                    <a:pt x="77" y="0"/>
                  </a:lnTo>
                  <a:lnTo>
                    <a:pt x="85" y="2"/>
                  </a:lnTo>
                  <a:lnTo>
                    <a:pt x="93" y="3"/>
                  </a:lnTo>
                  <a:lnTo>
                    <a:pt x="101" y="5"/>
                  </a:lnTo>
                  <a:lnTo>
                    <a:pt x="108" y="7"/>
                  </a:lnTo>
                  <a:lnTo>
                    <a:pt x="115" y="11"/>
                  </a:lnTo>
                  <a:lnTo>
                    <a:pt x="120" y="14"/>
                  </a:lnTo>
                  <a:lnTo>
                    <a:pt x="126" y="19"/>
                  </a:lnTo>
                  <a:lnTo>
                    <a:pt x="132" y="23"/>
                  </a:lnTo>
                  <a:lnTo>
                    <a:pt x="136" y="29"/>
                  </a:lnTo>
                  <a:lnTo>
                    <a:pt x="141" y="35"/>
                  </a:lnTo>
                  <a:lnTo>
                    <a:pt x="146" y="42"/>
                  </a:lnTo>
                  <a:lnTo>
                    <a:pt x="149" y="48"/>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1" name="Freeform 2435">
              <a:extLst>
                <a:ext uri="{FF2B5EF4-FFF2-40B4-BE49-F238E27FC236}">
                  <a16:creationId xmlns:a16="http://schemas.microsoft.com/office/drawing/2014/main" id="{D8C5B90F-795F-4BC4-BDDE-CAAF2CE35F06}"/>
                </a:ext>
              </a:extLst>
            </p:cNvPr>
            <p:cNvSpPr>
              <a:spLocks/>
            </p:cNvSpPr>
            <p:nvPr/>
          </p:nvSpPr>
          <p:spPr bwMode="auto">
            <a:xfrm>
              <a:off x="4046538" y="4291013"/>
              <a:ext cx="49213" cy="49213"/>
            </a:xfrm>
            <a:custGeom>
              <a:avLst/>
              <a:gdLst>
                <a:gd name="T0" fmla="*/ 155 w 155"/>
                <a:gd name="T1" fmla="*/ 78 h 155"/>
                <a:gd name="T2" fmla="*/ 153 w 155"/>
                <a:gd name="T3" fmla="*/ 93 h 155"/>
                <a:gd name="T4" fmla="*/ 148 w 155"/>
                <a:gd name="T5" fmla="*/ 108 h 155"/>
                <a:gd name="T6" fmla="*/ 141 w 155"/>
                <a:gd name="T7" fmla="*/ 120 h 155"/>
                <a:gd name="T8" fmla="*/ 132 w 155"/>
                <a:gd name="T9" fmla="*/ 132 h 155"/>
                <a:gd name="T10" fmla="*/ 121 w 155"/>
                <a:gd name="T11" fmla="*/ 142 h 155"/>
                <a:gd name="T12" fmla="*/ 108 w 155"/>
                <a:gd name="T13" fmla="*/ 149 h 155"/>
                <a:gd name="T14" fmla="*/ 93 w 155"/>
                <a:gd name="T15" fmla="*/ 153 h 155"/>
                <a:gd name="T16" fmla="*/ 77 w 155"/>
                <a:gd name="T17" fmla="*/ 155 h 155"/>
                <a:gd name="T18" fmla="*/ 70 w 155"/>
                <a:gd name="T19" fmla="*/ 155 h 155"/>
                <a:gd name="T20" fmla="*/ 54 w 155"/>
                <a:gd name="T21" fmla="*/ 151 h 155"/>
                <a:gd name="T22" fmla="*/ 40 w 155"/>
                <a:gd name="T23" fmla="*/ 145 h 155"/>
                <a:gd name="T24" fmla="*/ 29 w 155"/>
                <a:gd name="T25" fmla="*/ 137 h 155"/>
                <a:gd name="T26" fmla="*/ 18 w 155"/>
                <a:gd name="T27" fmla="*/ 126 h 155"/>
                <a:gd name="T28" fmla="*/ 10 w 155"/>
                <a:gd name="T29" fmla="*/ 115 h 155"/>
                <a:gd name="T30" fmla="*/ 4 w 155"/>
                <a:gd name="T31" fmla="*/ 101 h 155"/>
                <a:gd name="T32" fmla="*/ 0 w 155"/>
                <a:gd name="T33" fmla="*/ 85 h 155"/>
                <a:gd name="T34" fmla="*/ 0 w 155"/>
                <a:gd name="T35" fmla="*/ 78 h 155"/>
                <a:gd name="T36" fmla="*/ 2 w 155"/>
                <a:gd name="T37" fmla="*/ 62 h 155"/>
                <a:gd name="T38" fmla="*/ 6 w 155"/>
                <a:gd name="T39" fmla="*/ 47 h 155"/>
                <a:gd name="T40" fmla="*/ 14 w 155"/>
                <a:gd name="T41" fmla="*/ 34 h 155"/>
                <a:gd name="T42" fmla="*/ 23 w 155"/>
                <a:gd name="T43" fmla="*/ 23 h 155"/>
                <a:gd name="T44" fmla="*/ 35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4 h 155"/>
                <a:gd name="T56" fmla="*/ 115 w 155"/>
                <a:gd name="T57" fmla="*/ 10 h 155"/>
                <a:gd name="T58" fmla="*/ 126 w 155"/>
                <a:gd name="T59" fmla="*/ 18 h 155"/>
                <a:gd name="T60" fmla="*/ 137 w 155"/>
                <a:gd name="T61" fmla="*/ 29 h 155"/>
                <a:gd name="T62" fmla="*/ 146 w 155"/>
                <a:gd name="T63" fmla="*/ 41 h 155"/>
                <a:gd name="T64" fmla="*/ 152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3" y="93"/>
                  </a:lnTo>
                  <a:lnTo>
                    <a:pt x="152" y="101"/>
                  </a:lnTo>
                  <a:lnTo>
                    <a:pt x="148" y="108"/>
                  </a:lnTo>
                  <a:lnTo>
                    <a:pt x="146" y="115"/>
                  </a:lnTo>
                  <a:lnTo>
                    <a:pt x="141" y="120"/>
                  </a:lnTo>
                  <a:lnTo>
                    <a:pt x="137" y="126"/>
                  </a:lnTo>
                  <a:lnTo>
                    <a:pt x="132" y="132"/>
                  </a:lnTo>
                  <a:lnTo>
                    <a:pt x="126" y="137"/>
                  </a:lnTo>
                  <a:lnTo>
                    <a:pt x="121" y="142"/>
                  </a:lnTo>
                  <a:lnTo>
                    <a:pt x="115" y="145"/>
                  </a:lnTo>
                  <a:lnTo>
                    <a:pt x="108" y="149"/>
                  </a:lnTo>
                  <a:lnTo>
                    <a:pt x="100" y="151"/>
                  </a:lnTo>
                  <a:lnTo>
                    <a:pt x="93" y="153"/>
                  </a:lnTo>
                  <a:lnTo>
                    <a:pt x="85" y="155"/>
                  </a:lnTo>
                  <a:lnTo>
                    <a:pt x="77" y="155"/>
                  </a:lnTo>
                  <a:lnTo>
                    <a:pt x="77" y="155"/>
                  </a:lnTo>
                  <a:lnTo>
                    <a:pt x="70" y="155"/>
                  </a:lnTo>
                  <a:lnTo>
                    <a:pt x="62" y="153"/>
                  </a:lnTo>
                  <a:lnTo>
                    <a:pt x="54" y="151"/>
                  </a:lnTo>
                  <a:lnTo>
                    <a:pt x="47" y="149"/>
                  </a:lnTo>
                  <a:lnTo>
                    <a:pt x="40" y="145"/>
                  </a:lnTo>
                  <a:lnTo>
                    <a:pt x="35" y="142"/>
                  </a:lnTo>
                  <a:lnTo>
                    <a:pt x="29" y="137"/>
                  </a:lnTo>
                  <a:lnTo>
                    <a:pt x="23" y="132"/>
                  </a:lnTo>
                  <a:lnTo>
                    <a:pt x="18" y="126"/>
                  </a:lnTo>
                  <a:lnTo>
                    <a:pt x="14" y="120"/>
                  </a:lnTo>
                  <a:lnTo>
                    <a:pt x="10" y="115"/>
                  </a:lnTo>
                  <a:lnTo>
                    <a:pt x="6" y="108"/>
                  </a:lnTo>
                  <a:lnTo>
                    <a:pt x="4" y="101"/>
                  </a:lnTo>
                  <a:lnTo>
                    <a:pt x="2" y="93"/>
                  </a:lnTo>
                  <a:lnTo>
                    <a:pt x="0" y="85"/>
                  </a:lnTo>
                  <a:lnTo>
                    <a:pt x="0" y="78"/>
                  </a:lnTo>
                  <a:lnTo>
                    <a:pt x="0" y="78"/>
                  </a:lnTo>
                  <a:lnTo>
                    <a:pt x="0" y="70"/>
                  </a:lnTo>
                  <a:lnTo>
                    <a:pt x="2" y="62"/>
                  </a:lnTo>
                  <a:lnTo>
                    <a:pt x="4" y="55"/>
                  </a:lnTo>
                  <a:lnTo>
                    <a:pt x="6" y="47"/>
                  </a:lnTo>
                  <a:lnTo>
                    <a:pt x="10" y="41"/>
                  </a:lnTo>
                  <a:lnTo>
                    <a:pt x="14" y="34"/>
                  </a:lnTo>
                  <a:lnTo>
                    <a:pt x="18" y="29"/>
                  </a:lnTo>
                  <a:lnTo>
                    <a:pt x="23" y="23"/>
                  </a:lnTo>
                  <a:lnTo>
                    <a:pt x="29" y="18"/>
                  </a:lnTo>
                  <a:lnTo>
                    <a:pt x="35" y="14"/>
                  </a:lnTo>
                  <a:lnTo>
                    <a:pt x="40" y="10"/>
                  </a:lnTo>
                  <a:lnTo>
                    <a:pt x="47" y="7"/>
                  </a:lnTo>
                  <a:lnTo>
                    <a:pt x="54" y="4"/>
                  </a:lnTo>
                  <a:lnTo>
                    <a:pt x="62" y="2"/>
                  </a:lnTo>
                  <a:lnTo>
                    <a:pt x="70" y="1"/>
                  </a:lnTo>
                  <a:lnTo>
                    <a:pt x="77" y="0"/>
                  </a:lnTo>
                  <a:lnTo>
                    <a:pt x="77" y="0"/>
                  </a:lnTo>
                  <a:lnTo>
                    <a:pt x="85" y="1"/>
                  </a:lnTo>
                  <a:lnTo>
                    <a:pt x="93" y="2"/>
                  </a:lnTo>
                  <a:lnTo>
                    <a:pt x="100" y="4"/>
                  </a:lnTo>
                  <a:lnTo>
                    <a:pt x="108" y="7"/>
                  </a:lnTo>
                  <a:lnTo>
                    <a:pt x="115" y="10"/>
                  </a:lnTo>
                  <a:lnTo>
                    <a:pt x="121" y="14"/>
                  </a:lnTo>
                  <a:lnTo>
                    <a:pt x="126" y="18"/>
                  </a:lnTo>
                  <a:lnTo>
                    <a:pt x="132" y="23"/>
                  </a:lnTo>
                  <a:lnTo>
                    <a:pt x="137" y="29"/>
                  </a:lnTo>
                  <a:lnTo>
                    <a:pt x="141" y="34"/>
                  </a:lnTo>
                  <a:lnTo>
                    <a:pt x="146" y="41"/>
                  </a:lnTo>
                  <a:lnTo>
                    <a:pt x="148" y="47"/>
                  </a:lnTo>
                  <a:lnTo>
                    <a:pt x="152"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2" name="Freeform 2436">
              <a:extLst>
                <a:ext uri="{FF2B5EF4-FFF2-40B4-BE49-F238E27FC236}">
                  <a16:creationId xmlns:a16="http://schemas.microsoft.com/office/drawing/2014/main" id="{95A252C7-0D58-4F43-95D7-6A745C480B41}"/>
                </a:ext>
              </a:extLst>
            </p:cNvPr>
            <p:cNvSpPr>
              <a:spLocks/>
            </p:cNvSpPr>
            <p:nvPr/>
          </p:nvSpPr>
          <p:spPr bwMode="auto">
            <a:xfrm>
              <a:off x="4046538" y="4362450"/>
              <a:ext cx="49213" cy="49213"/>
            </a:xfrm>
            <a:custGeom>
              <a:avLst/>
              <a:gdLst>
                <a:gd name="T0" fmla="*/ 155 w 155"/>
                <a:gd name="T1" fmla="*/ 77 h 154"/>
                <a:gd name="T2" fmla="*/ 153 w 155"/>
                <a:gd name="T3" fmla="*/ 93 h 154"/>
                <a:gd name="T4" fmla="*/ 148 w 155"/>
                <a:gd name="T5" fmla="*/ 107 h 154"/>
                <a:gd name="T6" fmla="*/ 141 w 155"/>
                <a:gd name="T7" fmla="*/ 120 h 154"/>
                <a:gd name="T8" fmla="*/ 132 w 155"/>
                <a:gd name="T9" fmla="*/ 132 h 154"/>
                <a:gd name="T10" fmla="*/ 121 w 155"/>
                <a:gd name="T11" fmla="*/ 141 h 154"/>
                <a:gd name="T12" fmla="*/ 108 w 155"/>
                <a:gd name="T13" fmla="*/ 148 h 154"/>
                <a:gd name="T14" fmla="*/ 93 w 155"/>
                <a:gd name="T15" fmla="*/ 152 h 154"/>
                <a:gd name="T16" fmla="*/ 77 w 155"/>
                <a:gd name="T17" fmla="*/ 154 h 154"/>
                <a:gd name="T18" fmla="*/ 70 w 155"/>
                <a:gd name="T19" fmla="*/ 154 h 154"/>
                <a:gd name="T20" fmla="*/ 54 w 155"/>
                <a:gd name="T21" fmla="*/ 150 h 154"/>
                <a:gd name="T22" fmla="*/ 40 w 155"/>
                <a:gd name="T23" fmla="*/ 144 h 154"/>
                <a:gd name="T24" fmla="*/ 29 w 155"/>
                <a:gd name="T25" fmla="*/ 136 h 154"/>
                <a:gd name="T26" fmla="*/ 18 w 155"/>
                <a:gd name="T27" fmla="*/ 126 h 154"/>
                <a:gd name="T28" fmla="*/ 10 w 155"/>
                <a:gd name="T29" fmla="*/ 114 h 154"/>
                <a:gd name="T30" fmla="*/ 4 w 155"/>
                <a:gd name="T31" fmla="*/ 100 h 154"/>
                <a:gd name="T32" fmla="*/ 0 w 155"/>
                <a:gd name="T33" fmla="*/ 85 h 154"/>
                <a:gd name="T34" fmla="*/ 0 w 155"/>
                <a:gd name="T35" fmla="*/ 77 h 154"/>
                <a:gd name="T36" fmla="*/ 2 w 155"/>
                <a:gd name="T37" fmla="*/ 62 h 154"/>
                <a:gd name="T38" fmla="*/ 6 w 155"/>
                <a:gd name="T39" fmla="*/ 47 h 154"/>
                <a:gd name="T40" fmla="*/ 14 w 155"/>
                <a:gd name="T41" fmla="*/ 35 h 154"/>
                <a:gd name="T42" fmla="*/ 23 w 155"/>
                <a:gd name="T43" fmla="*/ 23 h 154"/>
                <a:gd name="T44" fmla="*/ 35 w 155"/>
                <a:gd name="T45" fmla="*/ 13 h 154"/>
                <a:gd name="T46" fmla="*/ 47 w 155"/>
                <a:gd name="T47" fmla="*/ 6 h 154"/>
                <a:gd name="T48" fmla="*/ 62 w 155"/>
                <a:gd name="T49" fmla="*/ 1 h 154"/>
                <a:gd name="T50" fmla="*/ 77 w 155"/>
                <a:gd name="T51" fmla="*/ 0 h 154"/>
                <a:gd name="T52" fmla="*/ 85 w 155"/>
                <a:gd name="T53" fmla="*/ 0 h 154"/>
                <a:gd name="T54" fmla="*/ 100 w 155"/>
                <a:gd name="T55" fmla="*/ 4 h 154"/>
                <a:gd name="T56" fmla="*/ 115 w 155"/>
                <a:gd name="T57" fmla="*/ 9 h 154"/>
                <a:gd name="T58" fmla="*/ 126 w 155"/>
                <a:gd name="T59" fmla="*/ 17 h 154"/>
                <a:gd name="T60" fmla="*/ 137 w 155"/>
                <a:gd name="T61" fmla="*/ 28 h 154"/>
                <a:gd name="T62" fmla="*/ 146 w 155"/>
                <a:gd name="T63" fmla="*/ 40 h 154"/>
                <a:gd name="T64" fmla="*/ 152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2" y="100"/>
                  </a:lnTo>
                  <a:lnTo>
                    <a:pt x="148" y="107"/>
                  </a:lnTo>
                  <a:lnTo>
                    <a:pt x="146" y="114"/>
                  </a:lnTo>
                  <a:lnTo>
                    <a:pt x="141" y="120"/>
                  </a:lnTo>
                  <a:lnTo>
                    <a:pt x="137" y="126"/>
                  </a:lnTo>
                  <a:lnTo>
                    <a:pt x="132" y="132"/>
                  </a:lnTo>
                  <a:lnTo>
                    <a:pt x="126" y="136"/>
                  </a:lnTo>
                  <a:lnTo>
                    <a:pt x="121" y="141"/>
                  </a:lnTo>
                  <a:lnTo>
                    <a:pt x="115" y="144"/>
                  </a:lnTo>
                  <a:lnTo>
                    <a:pt x="108" y="148"/>
                  </a:lnTo>
                  <a:lnTo>
                    <a:pt x="100" y="150"/>
                  </a:lnTo>
                  <a:lnTo>
                    <a:pt x="93" y="152"/>
                  </a:lnTo>
                  <a:lnTo>
                    <a:pt x="85" y="154"/>
                  </a:lnTo>
                  <a:lnTo>
                    <a:pt x="77" y="154"/>
                  </a:lnTo>
                  <a:lnTo>
                    <a:pt x="77" y="154"/>
                  </a:lnTo>
                  <a:lnTo>
                    <a:pt x="70" y="154"/>
                  </a:lnTo>
                  <a:lnTo>
                    <a:pt x="62" y="152"/>
                  </a:lnTo>
                  <a:lnTo>
                    <a:pt x="54" y="150"/>
                  </a:lnTo>
                  <a:lnTo>
                    <a:pt x="47" y="148"/>
                  </a:lnTo>
                  <a:lnTo>
                    <a:pt x="40" y="144"/>
                  </a:lnTo>
                  <a:lnTo>
                    <a:pt x="35" y="141"/>
                  </a:lnTo>
                  <a:lnTo>
                    <a:pt x="29" y="136"/>
                  </a:lnTo>
                  <a:lnTo>
                    <a:pt x="23" y="132"/>
                  </a:lnTo>
                  <a:lnTo>
                    <a:pt x="18" y="126"/>
                  </a:lnTo>
                  <a:lnTo>
                    <a:pt x="14" y="120"/>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4" y="35"/>
                  </a:lnTo>
                  <a:lnTo>
                    <a:pt x="18" y="28"/>
                  </a:lnTo>
                  <a:lnTo>
                    <a:pt x="23" y="23"/>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5" y="9"/>
                  </a:lnTo>
                  <a:lnTo>
                    <a:pt x="121" y="13"/>
                  </a:lnTo>
                  <a:lnTo>
                    <a:pt x="126" y="17"/>
                  </a:lnTo>
                  <a:lnTo>
                    <a:pt x="132" y="23"/>
                  </a:lnTo>
                  <a:lnTo>
                    <a:pt x="137" y="28"/>
                  </a:lnTo>
                  <a:lnTo>
                    <a:pt x="141" y="35"/>
                  </a:lnTo>
                  <a:lnTo>
                    <a:pt x="146" y="40"/>
                  </a:lnTo>
                  <a:lnTo>
                    <a:pt x="148" y="47"/>
                  </a:lnTo>
                  <a:lnTo>
                    <a:pt x="152"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3" name="Freeform 2437">
              <a:extLst>
                <a:ext uri="{FF2B5EF4-FFF2-40B4-BE49-F238E27FC236}">
                  <a16:creationId xmlns:a16="http://schemas.microsoft.com/office/drawing/2014/main" id="{0134C017-016F-4172-9986-0D03337420BF}"/>
                </a:ext>
              </a:extLst>
            </p:cNvPr>
            <p:cNvSpPr>
              <a:spLocks/>
            </p:cNvSpPr>
            <p:nvPr/>
          </p:nvSpPr>
          <p:spPr bwMode="auto">
            <a:xfrm>
              <a:off x="4046538" y="4432300"/>
              <a:ext cx="49213" cy="49213"/>
            </a:xfrm>
            <a:custGeom>
              <a:avLst/>
              <a:gdLst>
                <a:gd name="T0" fmla="*/ 155 w 155"/>
                <a:gd name="T1" fmla="*/ 77 h 155"/>
                <a:gd name="T2" fmla="*/ 153 w 155"/>
                <a:gd name="T3" fmla="*/ 93 h 155"/>
                <a:gd name="T4" fmla="*/ 148 w 155"/>
                <a:gd name="T5" fmla="*/ 108 h 155"/>
                <a:gd name="T6" fmla="*/ 141 w 155"/>
                <a:gd name="T7" fmla="*/ 120 h 155"/>
                <a:gd name="T8" fmla="*/ 132 w 155"/>
                <a:gd name="T9" fmla="*/ 132 h 155"/>
                <a:gd name="T10" fmla="*/ 121 w 155"/>
                <a:gd name="T11" fmla="*/ 141 h 155"/>
                <a:gd name="T12" fmla="*/ 108 w 155"/>
                <a:gd name="T13" fmla="*/ 149 h 155"/>
                <a:gd name="T14" fmla="*/ 93 w 155"/>
                <a:gd name="T15" fmla="*/ 154 h 155"/>
                <a:gd name="T16" fmla="*/ 77 w 155"/>
                <a:gd name="T17" fmla="*/ 155 h 155"/>
                <a:gd name="T18" fmla="*/ 70 w 155"/>
                <a:gd name="T19" fmla="*/ 155 h 155"/>
                <a:gd name="T20" fmla="*/ 54 w 155"/>
                <a:gd name="T21" fmla="*/ 151 h 155"/>
                <a:gd name="T22" fmla="*/ 40 w 155"/>
                <a:gd name="T23" fmla="*/ 146 h 155"/>
                <a:gd name="T24" fmla="*/ 29 w 155"/>
                <a:gd name="T25" fmla="*/ 138 h 155"/>
                <a:gd name="T26" fmla="*/ 18 w 155"/>
                <a:gd name="T27" fmla="*/ 126 h 155"/>
                <a:gd name="T28" fmla="*/ 10 w 155"/>
                <a:gd name="T29" fmla="*/ 115 h 155"/>
                <a:gd name="T30" fmla="*/ 4 w 155"/>
                <a:gd name="T31" fmla="*/ 101 h 155"/>
                <a:gd name="T32" fmla="*/ 0 w 155"/>
                <a:gd name="T33" fmla="*/ 85 h 155"/>
                <a:gd name="T34" fmla="*/ 0 w 155"/>
                <a:gd name="T35" fmla="*/ 77 h 155"/>
                <a:gd name="T36" fmla="*/ 2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7 w 155"/>
                <a:gd name="T51" fmla="*/ 0 h 155"/>
                <a:gd name="T52" fmla="*/ 85 w 155"/>
                <a:gd name="T53" fmla="*/ 1 h 155"/>
                <a:gd name="T54" fmla="*/ 100 w 155"/>
                <a:gd name="T55" fmla="*/ 4 h 155"/>
                <a:gd name="T56" fmla="*/ 115 w 155"/>
                <a:gd name="T57" fmla="*/ 9 h 155"/>
                <a:gd name="T58" fmla="*/ 126 w 155"/>
                <a:gd name="T59" fmla="*/ 19 h 155"/>
                <a:gd name="T60" fmla="*/ 137 w 155"/>
                <a:gd name="T61" fmla="*/ 29 h 155"/>
                <a:gd name="T62" fmla="*/ 146 w 155"/>
                <a:gd name="T63" fmla="*/ 40 h 155"/>
                <a:gd name="T64" fmla="*/ 152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2" y="101"/>
                  </a:lnTo>
                  <a:lnTo>
                    <a:pt x="148" y="108"/>
                  </a:lnTo>
                  <a:lnTo>
                    <a:pt x="146" y="115"/>
                  </a:lnTo>
                  <a:lnTo>
                    <a:pt x="141" y="120"/>
                  </a:lnTo>
                  <a:lnTo>
                    <a:pt x="137" y="126"/>
                  </a:lnTo>
                  <a:lnTo>
                    <a:pt x="132" y="132"/>
                  </a:lnTo>
                  <a:lnTo>
                    <a:pt x="126" y="138"/>
                  </a:lnTo>
                  <a:lnTo>
                    <a:pt x="121" y="141"/>
                  </a:lnTo>
                  <a:lnTo>
                    <a:pt x="115" y="146"/>
                  </a:lnTo>
                  <a:lnTo>
                    <a:pt x="108" y="149"/>
                  </a:lnTo>
                  <a:lnTo>
                    <a:pt x="100" y="151"/>
                  </a:lnTo>
                  <a:lnTo>
                    <a:pt x="93" y="154"/>
                  </a:lnTo>
                  <a:lnTo>
                    <a:pt x="85" y="155"/>
                  </a:lnTo>
                  <a:lnTo>
                    <a:pt x="77" y="155"/>
                  </a:lnTo>
                  <a:lnTo>
                    <a:pt x="77" y="155"/>
                  </a:lnTo>
                  <a:lnTo>
                    <a:pt x="70" y="155"/>
                  </a:lnTo>
                  <a:lnTo>
                    <a:pt x="62" y="154"/>
                  </a:lnTo>
                  <a:lnTo>
                    <a:pt x="54" y="151"/>
                  </a:lnTo>
                  <a:lnTo>
                    <a:pt x="47" y="149"/>
                  </a:lnTo>
                  <a:lnTo>
                    <a:pt x="40" y="146"/>
                  </a:lnTo>
                  <a:lnTo>
                    <a:pt x="35" y="141"/>
                  </a:lnTo>
                  <a:lnTo>
                    <a:pt x="29" y="138"/>
                  </a:lnTo>
                  <a:lnTo>
                    <a:pt x="23" y="132"/>
                  </a:lnTo>
                  <a:lnTo>
                    <a:pt x="18" y="126"/>
                  </a:lnTo>
                  <a:lnTo>
                    <a:pt x="14" y="120"/>
                  </a:lnTo>
                  <a:lnTo>
                    <a:pt x="10" y="115"/>
                  </a:lnTo>
                  <a:lnTo>
                    <a:pt x="6" y="108"/>
                  </a:lnTo>
                  <a:lnTo>
                    <a:pt x="4" y="101"/>
                  </a:lnTo>
                  <a:lnTo>
                    <a:pt x="2" y="93"/>
                  </a:lnTo>
                  <a:lnTo>
                    <a:pt x="0" y="85"/>
                  </a:lnTo>
                  <a:lnTo>
                    <a:pt x="0" y="77"/>
                  </a:lnTo>
                  <a:lnTo>
                    <a:pt x="0" y="77"/>
                  </a:lnTo>
                  <a:lnTo>
                    <a:pt x="0" y="70"/>
                  </a:lnTo>
                  <a:lnTo>
                    <a:pt x="2" y="62"/>
                  </a:lnTo>
                  <a:lnTo>
                    <a:pt x="4" y="54"/>
                  </a:lnTo>
                  <a:lnTo>
                    <a:pt x="6" y="47"/>
                  </a:lnTo>
                  <a:lnTo>
                    <a:pt x="10" y="40"/>
                  </a:lnTo>
                  <a:lnTo>
                    <a:pt x="14" y="35"/>
                  </a:lnTo>
                  <a:lnTo>
                    <a:pt x="18" y="29"/>
                  </a:lnTo>
                  <a:lnTo>
                    <a:pt x="23" y="23"/>
                  </a:lnTo>
                  <a:lnTo>
                    <a:pt x="29" y="19"/>
                  </a:lnTo>
                  <a:lnTo>
                    <a:pt x="35" y="14"/>
                  </a:lnTo>
                  <a:lnTo>
                    <a:pt x="40" y="9"/>
                  </a:lnTo>
                  <a:lnTo>
                    <a:pt x="47" y="7"/>
                  </a:lnTo>
                  <a:lnTo>
                    <a:pt x="54" y="4"/>
                  </a:lnTo>
                  <a:lnTo>
                    <a:pt x="62" y="3"/>
                  </a:lnTo>
                  <a:lnTo>
                    <a:pt x="70" y="1"/>
                  </a:lnTo>
                  <a:lnTo>
                    <a:pt x="77" y="0"/>
                  </a:lnTo>
                  <a:lnTo>
                    <a:pt x="77" y="0"/>
                  </a:lnTo>
                  <a:lnTo>
                    <a:pt x="85" y="1"/>
                  </a:lnTo>
                  <a:lnTo>
                    <a:pt x="93" y="3"/>
                  </a:lnTo>
                  <a:lnTo>
                    <a:pt x="100" y="4"/>
                  </a:lnTo>
                  <a:lnTo>
                    <a:pt x="108" y="7"/>
                  </a:lnTo>
                  <a:lnTo>
                    <a:pt x="115" y="9"/>
                  </a:lnTo>
                  <a:lnTo>
                    <a:pt x="121" y="14"/>
                  </a:lnTo>
                  <a:lnTo>
                    <a:pt x="126" y="19"/>
                  </a:lnTo>
                  <a:lnTo>
                    <a:pt x="132" y="23"/>
                  </a:lnTo>
                  <a:lnTo>
                    <a:pt x="137" y="29"/>
                  </a:lnTo>
                  <a:lnTo>
                    <a:pt x="141" y="35"/>
                  </a:lnTo>
                  <a:lnTo>
                    <a:pt x="146" y="40"/>
                  </a:lnTo>
                  <a:lnTo>
                    <a:pt x="148" y="47"/>
                  </a:lnTo>
                  <a:lnTo>
                    <a:pt x="152" y="54"/>
                  </a:lnTo>
                  <a:lnTo>
                    <a:pt x="153"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4" name="Freeform 2438">
              <a:extLst>
                <a:ext uri="{FF2B5EF4-FFF2-40B4-BE49-F238E27FC236}">
                  <a16:creationId xmlns:a16="http://schemas.microsoft.com/office/drawing/2014/main" id="{D4E380E4-360C-40F7-A4F8-8F3EC062F3F8}"/>
                </a:ext>
              </a:extLst>
            </p:cNvPr>
            <p:cNvSpPr>
              <a:spLocks/>
            </p:cNvSpPr>
            <p:nvPr/>
          </p:nvSpPr>
          <p:spPr bwMode="auto">
            <a:xfrm>
              <a:off x="4046538" y="4154488"/>
              <a:ext cx="49213" cy="49213"/>
            </a:xfrm>
            <a:custGeom>
              <a:avLst/>
              <a:gdLst>
                <a:gd name="T0" fmla="*/ 155 w 155"/>
                <a:gd name="T1" fmla="*/ 77 h 155"/>
                <a:gd name="T2" fmla="*/ 153 w 155"/>
                <a:gd name="T3" fmla="*/ 93 h 155"/>
                <a:gd name="T4" fmla="*/ 148 w 155"/>
                <a:gd name="T5" fmla="*/ 108 h 155"/>
                <a:gd name="T6" fmla="*/ 141 w 155"/>
                <a:gd name="T7" fmla="*/ 121 h 155"/>
                <a:gd name="T8" fmla="*/ 132 w 155"/>
                <a:gd name="T9" fmla="*/ 132 h 155"/>
                <a:gd name="T10" fmla="*/ 121 w 155"/>
                <a:gd name="T11" fmla="*/ 141 h 155"/>
                <a:gd name="T12" fmla="*/ 108 w 155"/>
                <a:gd name="T13" fmla="*/ 148 h 155"/>
                <a:gd name="T14" fmla="*/ 93 w 155"/>
                <a:gd name="T15" fmla="*/ 153 h 155"/>
                <a:gd name="T16" fmla="*/ 77 w 155"/>
                <a:gd name="T17" fmla="*/ 155 h 155"/>
                <a:gd name="T18" fmla="*/ 70 w 155"/>
                <a:gd name="T19" fmla="*/ 154 h 155"/>
                <a:gd name="T20" fmla="*/ 54 w 155"/>
                <a:gd name="T21" fmla="*/ 151 h 155"/>
                <a:gd name="T22" fmla="*/ 40 w 155"/>
                <a:gd name="T23" fmla="*/ 146 h 155"/>
                <a:gd name="T24" fmla="*/ 29 w 155"/>
                <a:gd name="T25" fmla="*/ 137 h 155"/>
                <a:gd name="T26" fmla="*/ 18 w 155"/>
                <a:gd name="T27" fmla="*/ 126 h 155"/>
                <a:gd name="T28" fmla="*/ 10 w 155"/>
                <a:gd name="T29" fmla="*/ 114 h 155"/>
                <a:gd name="T30" fmla="*/ 4 w 155"/>
                <a:gd name="T31" fmla="*/ 100 h 155"/>
                <a:gd name="T32" fmla="*/ 0 w 155"/>
                <a:gd name="T33" fmla="*/ 85 h 155"/>
                <a:gd name="T34" fmla="*/ 0 w 155"/>
                <a:gd name="T35" fmla="*/ 77 h 155"/>
                <a:gd name="T36" fmla="*/ 2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2 h 155"/>
                <a:gd name="T50" fmla="*/ 77 w 155"/>
                <a:gd name="T51" fmla="*/ 0 h 155"/>
                <a:gd name="T52" fmla="*/ 85 w 155"/>
                <a:gd name="T53" fmla="*/ 0 h 155"/>
                <a:gd name="T54" fmla="*/ 100 w 155"/>
                <a:gd name="T55" fmla="*/ 4 h 155"/>
                <a:gd name="T56" fmla="*/ 115 w 155"/>
                <a:gd name="T57" fmla="*/ 10 h 155"/>
                <a:gd name="T58" fmla="*/ 126 w 155"/>
                <a:gd name="T59" fmla="*/ 18 h 155"/>
                <a:gd name="T60" fmla="*/ 137 w 155"/>
                <a:gd name="T61" fmla="*/ 29 h 155"/>
                <a:gd name="T62" fmla="*/ 146 w 155"/>
                <a:gd name="T63" fmla="*/ 40 h 155"/>
                <a:gd name="T64" fmla="*/ 152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3" y="93"/>
                  </a:lnTo>
                  <a:lnTo>
                    <a:pt x="152" y="100"/>
                  </a:lnTo>
                  <a:lnTo>
                    <a:pt x="148" y="108"/>
                  </a:lnTo>
                  <a:lnTo>
                    <a:pt x="146" y="114"/>
                  </a:lnTo>
                  <a:lnTo>
                    <a:pt x="141" y="121"/>
                  </a:lnTo>
                  <a:lnTo>
                    <a:pt x="137" y="126"/>
                  </a:lnTo>
                  <a:lnTo>
                    <a:pt x="132" y="132"/>
                  </a:lnTo>
                  <a:lnTo>
                    <a:pt x="126" y="137"/>
                  </a:lnTo>
                  <a:lnTo>
                    <a:pt x="121" y="141"/>
                  </a:lnTo>
                  <a:lnTo>
                    <a:pt x="115" y="146"/>
                  </a:lnTo>
                  <a:lnTo>
                    <a:pt x="108" y="148"/>
                  </a:lnTo>
                  <a:lnTo>
                    <a:pt x="100" y="151"/>
                  </a:lnTo>
                  <a:lnTo>
                    <a:pt x="93" y="153"/>
                  </a:lnTo>
                  <a:lnTo>
                    <a:pt x="85" y="154"/>
                  </a:lnTo>
                  <a:lnTo>
                    <a:pt x="77" y="155"/>
                  </a:lnTo>
                  <a:lnTo>
                    <a:pt x="77" y="155"/>
                  </a:lnTo>
                  <a:lnTo>
                    <a:pt x="70" y="154"/>
                  </a:lnTo>
                  <a:lnTo>
                    <a:pt x="62" y="153"/>
                  </a:lnTo>
                  <a:lnTo>
                    <a:pt x="54" y="151"/>
                  </a:lnTo>
                  <a:lnTo>
                    <a:pt x="47" y="148"/>
                  </a:lnTo>
                  <a:lnTo>
                    <a:pt x="40" y="146"/>
                  </a:lnTo>
                  <a:lnTo>
                    <a:pt x="35" y="141"/>
                  </a:lnTo>
                  <a:lnTo>
                    <a:pt x="29" y="137"/>
                  </a:lnTo>
                  <a:lnTo>
                    <a:pt x="23" y="132"/>
                  </a:lnTo>
                  <a:lnTo>
                    <a:pt x="18" y="126"/>
                  </a:lnTo>
                  <a:lnTo>
                    <a:pt x="14" y="121"/>
                  </a:lnTo>
                  <a:lnTo>
                    <a:pt x="10" y="114"/>
                  </a:lnTo>
                  <a:lnTo>
                    <a:pt x="6" y="108"/>
                  </a:lnTo>
                  <a:lnTo>
                    <a:pt x="4" y="100"/>
                  </a:lnTo>
                  <a:lnTo>
                    <a:pt x="2" y="93"/>
                  </a:lnTo>
                  <a:lnTo>
                    <a:pt x="0" y="85"/>
                  </a:lnTo>
                  <a:lnTo>
                    <a:pt x="0" y="77"/>
                  </a:lnTo>
                  <a:lnTo>
                    <a:pt x="0" y="77"/>
                  </a:lnTo>
                  <a:lnTo>
                    <a:pt x="0" y="70"/>
                  </a:lnTo>
                  <a:lnTo>
                    <a:pt x="2" y="62"/>
                  </a:lnTo>
                  <a:lnTo>
                    <a:pt x="4" y="54"/>
                  </a:lnTo>
                  <a:lnTo>
                    <a:pt x="6" y="47"/>
                  </a:lnTo>
                  <a:lnTo>
                    <a:pt x="10" y="40"/>
                  </a:lnTo>
                  <a:lnTo>
                    <a:pt x="14" y="35"/>
                  </a:lnTo>
                  <a:lnTo>
                    <a:pt x="18" y="29"/>
                  </a:lnTo>
                  <a:lnTo>
                    <a:pt x="23" y="23"/>
                  </a:lnTo>
                  <a:lnTo>
                    <a:pt x="29" y="18"/>
                  </a:lnTo>
                  <a:lnTo>
                    <a:pt x="35" y="14"/>
                  </a:lnTo>
                  <a:lnTo>
                    <a:pt x="40" y="10"/>
                  </a:lnTo>
                  <a:lnTo>
                    <a:pt x="47" y="6"/>
                  </a:lnTo>
                  <a:lnTo>
                    <a:pt x="54" y="4"/>
                  </a:lnTo>
                  <a:lnTo>
                    <a:pt x="62" y="2"/>
                  </a:lnTo>
                  <a:lnTo>
                    <a:pt x="70" y="0"/>
                  </a:lnTo>
                  <a:lnTo>
                    <a:pt x="77" y="0"/>
                  </a:lnTo>
                  <a:lnTo>
                    <a:pt x="77" y="0"/>
                  </a:lnTo>
                  <a:lnTo>
                    <a:pt x="85" y="0"/>
                  </a:lnTo>
                  <a:lnTo>
                    <a:pt x="93" y="2"/>
                  </a:lnTo>
                  <a:lnTo>
                    <a:pt x="100" y="4"/>
                  </a:lnTo>
                  <a:lnTo>
                    <a:pt x="108" y="6"/>
                  </a:lnTo>
                  <a:lnTo>
                    <a:pt x="115" y="10"/>
                  </a:lnTo>
                  <a:lnTo>
                    <a:pt x="121" y="14"/>
                  </a:lnTo>
                  <a:lnTo>
                    <a:pt x="126" y="18"/>
                  </a:lnTo>
                  <a:lnTo>
                    <a:pt x="132" y="23"/>
                  </a:lnTo>
                  <a:lnTo>
                    <a:pt x="137" y="29"/>
                  </a:lnTo>
                  <a:lnTo>
                    <a:pt x="141" y="35"/>
                  </a:lnTo>
                  <a:lnTo>
                    <a:pt x="146" y="40"/>
                  </a:lnTo>
                  <a:lnTo>
                    <a:pt x="148" y="47"/>
                  </a:lnTo>
                  <a:lnTo>
                    <a:pt x="152" y="54"/>
                  </a:lnTo>
                  <a:lnTo>
                    <a:pt x="153"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5" name="Freeform 2439">
              <a:extLst>
                <a:ext uri="{FF2B5EF4-FFF2-40B4-BE49-F238E27FC236}">
                  <a16:creationId xmlns:a16="http://schemas.microsoft.com/office/drawing/2014/main" id="{E06E2A01-674F-47F2-B48D-E588821862B8}"/>
                </a:ext>
              </a:extLst>
            </p:cNvPr>
            <p:cNvSpPr>
              <a:spLocks/>
            </p:cNvSpPr>
            <p:nvPr/>
          </p:nvSpPr>
          <p:spPr bwMode="auto">
            <a:xfrm>
              <a:off x="4046538" y="4224338"/>
              <a:ext cx="49213" cy="49213"/>
            </a:xfrm>
            <a:custGeom>
              <a:avLst/>
              <a:gdLst>
                <a:gd name="T0" fmla="*/ 155 w 155"/>
                <a:gd name="T1" fmla="*/ 78 h 155"/>
                <a:gd name="T2" fmla="*/ 153 w 155"/>
                <a:gd name="T3" fmla="*/ 93 h 155"/>
                <a:gd name="T4" fmla="*/ 148 w 155"/>
                <a:gd name="T5" fmla="*/ 108 h 155"/>
                <a:gd name="T6" fmla="*/ 141 w 155"/>
                <a:gd name="T7" fmla="*/ 121 h 155"/>
                <a:gd name="T8" fmla="*/ 132 w 155"/>
                <a:gd name="T9" fmla="*/ 132 h 155"/>
                <a:gd name="T10" fmla="*/ 121 w 155"/>
                <a:gd name="T11" fmla="*/ 142 h 155"/>
                <a:gd name="T12" fmla="*/ 108 w 155"/>
                <a:gd name="T13" fmla="*/ 149 h 155"/>
                <a:gd name="T14" fmla="*/ 93 w 155"/>
                <a:gd name="T15" fmla="*/ 154 h 155"/>
                <a:gd name="T16" fmla="*/ 77 w 155"/>
                <a:gd name="T17" fmla="*/ 155 h 155"/>
                <a:gd name="T18" fmla="*/ 70 w 155"/>
                <a:gd name="T19" fmla="*/ 155 h 155"/>
                <a:gd name="T20" fmla="*/ 54 w 155"/>
                <a:gd name="T21" fmla="*/ 151 h 155"/>
                <a:gd name="T22" fmla="*/ 40 w 155"/>
                <a:gd name="T23" fmla="*/ 146 h 155"/>
                <a:gd name="T24" fmla="*/ 29 w 155"/>
                <a:gd name="T25" fmla="*/ 138 h 155"/>
                <a:gd name="T26" fmla="*/ 18 w 155"/>
                <a:gd name="T27" fmla="*/ 127 h 155"/>
                <a:gd name="T28" fmla="*/ 10 w 155"/>
                <a:gd name="T29" fmla="*/ 115 h 155"/>
                <a:gd name="T30" fmla="*/ 4 w 155"/>
                <a:gd name="T31" fmla="*/ 101 h 155"/>
                <a:gd name="T32" fmla="*/ 0 w 155"/>
                <a:gd name="T33" fmla="*/ 86 h 155"/>
                <a:gd name="T34" fmla="*/ 0 w 155"/>
                <a:gd name="T35" fmla="*/ 78 h 155"/>
                <a:gd name="T36" fmla="*/ 2 w 155"/>
                <a:gd name="T37" fmla="*/ 62 h 155"/>
                <a:gd name="T38" fmla="*/ 6 w 155"/>
                <a:gd name="T39" fmla="*/ 48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7 w 155"/>
                <a:gd name="T51" fmla="*/ 0 h 155"/>
                <a:gd name="T52" fmla="*/ 85 w 155"/>
                <a:gd name="T53" fmla="*/ 2 h 155"/>
                <a:gd name="T54" fmla="*/ 100 w 155"/>
                <a:gd name="T55" fmla="*/ 5 h 155"/>
                <a:gd name="T56" fmla="*/ 115 w 155"/>
                <a:gd name="T57" fmla="*/ 11 h 155"/>
                <a:gd name="T58" fmla="*/ 126 w 155"/>
                <a:gd name="T59" fmla="*/ 19 h 155"/>
                <a:gd name="T60" fmla="*/ 137 w 155"/>
                <a:gd name="T61" fmla="*/ 29 h 155"/>
                <a:gd name="T62" fmla="*/ 146 w 155"/>
                <a:gd name="T63" fmla="*/ 42 h 155"/>
                <a:gd name="T64" fmla="*/ 152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6"/>
                  </a:lnTo>
                  <a:lnTo>
                    <a:pt x="153" y="93"/>
                  </a:lnTo>
                  <a:lnTo>
                    <a:pt x="152" y="101"/>
                  </a:lnTo>
                  <a:lnTo>
                    <a:pt x="148" y="108"/>
                  </a:lnTo>
                  <a:lnTo>
                    <a:pt x="146" y="115"/>
                  </a:lnTo>
                  <a:lnTo>
                    <a:pt x="141" y="121"/>
                  </a:lnTo>
                  <a:lnTo>
                    <a:pt x="137" y="127"/>
                  </a:lnTo>
                  <a:lnTo>
                    <a:pt x="132" y="132"/>
                  </a:lnTo>
                  <a:lnTo>
                    <a:pt x="126" y="138"/>
                  </a:lnTo>
                  <a:lnTo>
                    <a:pt x="121" y="142"/>
                  </a:lnTo>
                  <a:lnTo>
                    <a:pt x="115" y="146"/>
                  </a:lnTo>
                  <a:lnTo>
                    <a:pt x="108" y="149"/>
                  </a:lnTo>
                  <a:lnTo>
                    <a:pt x="100" y="151"/>
                  </a:lnTo>
                  <a:lnTo>
                    <a:pt x="93" y="154"/>
                  </a:lnTo>
                  <a:lnTo>
                    <a:pt x="85" y="155"/>
                  </a:lnTo>
                  <a:lnTo>
                    <a:pt x="77" y="155"/>
                  </a:lnTo>
                  <a:lnTo>
                    <a:pt x="77" y="155"/>
                  </a:lnTo>
                  <a:lnTo>
                    <a:pt x="70" y="155"/>
                  </a:lnTo>
                  <a:lnTo>
                    <a:pt x="62" y="154"/>
                  </a:lnTo>
                  <a:lnTo>
                    <a:pt x="54" y="151"/>
                  </a:lnTo>
                  <a:lnTo>
                    <a:pt x="47" y="149"/>
                  </a:lnTo>
                  <a:lnTo>
                    <a:pt x="40" y="146"/>
                  </a:lnTo>
                  <a:lnTo>
                    <a:pt x="35" y="142"/>
                  </a:lnTo>
                  <a:lnTo>
                    <a:pt x="29" y="138"/>
                  </a:lnTo>
                  <a:lnTo>
                    <a:pt x="23" y="132"/>
                  </a:lnTo>
                  <a:lnTo>
                    <a:pt x="18" y="127"/>
                  </a:lnTo>
                  <a:lnTo>
                    <a:pt x="14" y="121"/>
                  </a:lnTo>
                  <a:lnTo>
                    <a:pt x="10" y="115"/>
                  </a:lnTo>
                  <a:lnTo>
                    <a:pt x="6" y="108"/>
                  </a:lnTo>
                  <a:lnTo>
                    <a:pt x="4" y="101"/>
                  </a:lnTo>
                  <a:lnTo>
                    <a:pt x="2" y="93"/>
                  </a:lnTo>
                  <a:lnTo>
                    <a:pt x="0" y="86"/>
                  </a:lnTo>
                  <a:lnTo>
                    <a:pt x="0" y="78"/>
                  </a:lnTo>
                  <a:lnTo>
                    <a:pt x="0" y="78"/>
                  </a:lnTo>
                  <a:lnTo>
                    <a:pt x="0" y="70"/>
                  </a:lnTo>
                  <a:lnTo>
                    <a:pt x="2" y="62"/>
                  </a:lnTo>
                  <a:lnTo>
                    <a:pt x="4" y="55"/>
                  </a:lnTo>
                  <a:lnTo>
                    <a:pt x="6" y="48"/>
                  </a:lnTo>
                  <a:lnTo>
                    <a:pt x="10" y="42"/>
                  </a:lnTo>
                  <a:lnTo>
                    <a:pt x="14" y="35"/>
                  </a:lnTo>
                  <a:lnTo>
                    <a:pt x="18" y="29"/>
                  </a:lnTo>
                  <a:lnTo>
                    <a:pt x="23" y="23"/>
                  </a:lnTo>
                  <a:lnTo>
                    <a:pt x="29" y="19"/>
                  </a:lnTo>
                  <a:lnTo>
                    <a:pt x="35" y="14"/>
                  </a:lnTo>
                  <a:lnTo>
                    <a:pt x="40" y="11"/>
                  </a:lnTo>
                  <a:lnTo>
                    <a:pt x="47" y="7"/>
                  </a:lnTo>
                  <a:lnTo>
                    <a:pt x="54" y="5"/>
                  </a:lnTo>
                  <a:lnTo>
                    <a:pt x="62" y="3"/>
                  </a:lnTo>
                  <a:lnTo>
                    <a:pt x="70" y="2"/>
                  </a:lnTo>
                  <a:lnTo>
                    <a:pt x="77" y="0"/>
                  </a:lnTo>
                  <a:lnTo>
                    <a:pt x="77" y="0"/>
                  </a:lnTo>
                  <a:lnTo>
                    <a:pt x="85" y="2"/>
                  </a:lnTo>
                  <a:lnTo>
                    <a:pt x="93" y="3"/>
                  </a:lnTo>
                  <a:lnTo>
                    <a:pt x="100" y="5"/>
                  </a:lnTo>
                  <a:lnTo>
                    <a:pt x="108" y="7"/>
                  </a:lnTo>
                  <a:lnTo>
                    <a:pt x="115" y="11"/>
                  </a:lnTo>
                  <a:lnTo>
                    <a:pt x="121" y="14"/>
                  </a:lnTo>
                  <a:lnTo>
                    <a:pt x="126" y="19"/>
                  </a:lnTo>
                  <a:lnTo>
                    <a:pt x="132" y="23"/>
                  </a:lnTo>
                  <a:lnTo>
                    <a:pt x="137" y="29"/>
                  </a:lnTo>
                  <a:lnTo>
                    <a:pt x="141" y="35"/>
                  </a:lnTo>
                  <a:lnTo>
                    <a:pt x="146" y="42"/>
                  </a:lnTo>
                  <a:lnTo>
                    <a:pt x="148" y="48"/>
                  </a:lnTo>
                  <a:lnTo>
                    <a:pt x="152"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6" name="Freeform 2440">
              <a:extLst>
                <a:ext uri="{FF2B5EF4-FFF2-40B4-BE49-F238E27FC236}">
                  <a16:creationId xmlns:a16="http://schemas.microsoft.com/office/drawing/2014/main" id="{9BCDA59D-4F3F-47CF-87A8-E0A2287FFFD0}"/>
                </a:ext>
              </a:extLst>
            </p:cNvPr>
            <p:cNvSpPr>
              <a:spLocks/>
            </p:cNvSpPr>
            <p:nvPr/>
          </p:nvSpPr>
          <p:spPr bwMode="auto">
            <a:xfrm>
              <a:off x="4122738" y="4291013"/>
              <a:ext cx="47625" cy="49213"/>
            </a:xfrm>
            <a:custGeom>
              <a:avLst/>
              <a:gdLst>
                <a:gd name="T0" fmla="*/ 153 w 153"/>
                <a:gd name="T1" fmla="*/ 78 h 155"/>
                <a:gd name="T2" fmla="*/ 152 w 153"/>
                <a:gd name="T3" fmla="*/ 93 h 155"/>
                <a:gd name="T4" fmla="*/ 147 w 153"/>
                <a:gd name="T5" fmla="*/ 108 h 155"/>
                <a:gd name="T6" fmla="*/ 140 w 153"/>
                <a:gd name="T7" fmla="*/ 120 h 155"/>
                <a:gd name="T8" fmla="*/ 131 w 153"/>
                <a:gd name="T9" fmla="*/ 132 h 155"/>
                <a:gd name="T10" fmla="*/ 120 w 153"/>
                <a:gd name="T11" fmla="*/ 142 h 155"/>
                <a:gd name="T12" fmla="*/ 106 w 153"/>
                <a:gd name="T13" fmla="*/ 149 h 155"/>
                <a:gd name="T14" fmla="*/ 92 w 153"/>
                <a:gd name="T15" fmla="*/ 153 h 155"/>
                <a:gd name="T16" fmla="*/ 76 w 153"/>
                <a:gd name="T17" fmla="*/ 155 h 155"/>
                <a:gd name="T18" fmla="*/ 68 w 153"/>
                <a:gd name="T19" fmla="*/ 155 h 155"/>
                <a:gd name="T20" fmla="*/ 53 w 153"/>
                <a:gd name="T21" fmla="*/ 151 h 155"/>
                <a:gd name="T22" fmla="*/ 40 w 153"/>
                <a:gd name="T23" fmla="*/ 145 h 155"/>
                <a:gd name="T24" fmla="*/ 27 w 153"/>
                <a:gd name="T25" fmla="*/ 137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4 h 155"/>
                <a:gd name="T42" fmla="*/ 23 w 153"/>
                <a:gd name="T43" fmla="*/ 23 h 155"/>
                <a:gd name="T44" fmla="*/ 34 w 153"/>
                <a:gd name="T45" fmla="*/ 14 h 155"/>
                <a:gd name="T46" fmla="*/ 47 w 153"/>
                <a:gd name="T47" fmla="*/ 7 h 155"/>
                <a:gd name="T48" fmla="*/ 61 w 153"/>
                <a:gd name="T49" fmla="*/ 2 h 155"/>
                <a:gd name="T50" fmla="*/ 76 w 153"/>
                <a:gd name="T51" fmla="*/ 0 h 155"/>
                <a:gd name="T52" fmla="*/ 84 w 153"/>
                <a:gd name="T53" fmla="*/ 1 h 155"/>
                <a:gd name="T54" fmla="*/ 99 w 153"/>
                <a:gd name="T55" fmla="*/ 4 h 155"/>
                <a:gd name="T56" fmla="*/ 113 w 153"/>
                <a:gd name="T57" fmla="*/ 10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0" y="120"/>
                  </a:lnTo>
                  <a:lnTo>
                    <a:pt x="136" y="126"/>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1" y="153"/>
                  </a:lnTo>
                  <a:lnTo>
                    <a:pt x="53" y="151"/>
                  </a:lnTo>
                  <a:lnTo>
                    <a:pt x="47" y="149"/>
                  </a:lnTo>
                  <a:lnTo>
                    <a:pt x="40" y="145"/>
                  </a:lnTo>
                  <a:lnTo>
                    <a:pt x="34" y="142"/>
                  </a:lnTo>
                  <a:lnTo>
                    <a:pt x="27" y="137"/>
                  </a:lnTo>
                  <a:lnTo>
                    <a:pt x="23"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1"/>
                  </a:lnTo>
                  <a:lnTo>
                    <a:pt x="12" y="34"/>
                  </a:lnTo>
                  <a:lnTo>
                    <a:pt x="17" y="29"/>
                  </a:lnTo>
                  <a:lnTo>
                    <a:pt x="23" y="23"/>
                  </a:lnTo>
                  <a:lnTo>
                    <a:pt x="27" y="18"/>
                  </a:lnTo>
                  <a:lnTo>
                    <a:pt x="34" y="14"/>
                  </a:lnTo>
                  <a:lnTo>
                    <a:pt x="40" y="10"/>
                  </a:lnTo>
                  <a:lnTo>
                    <a:pt x="47" y="7"/>
                  </a:lnTo>
                  <a:lnTo>
                    <a:pt x="53" y="4"/>
                  </a:lnTo>
                  <a:lnTo>
                    <a:pt x="61"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0"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7" name="Freeform 2441">
              <a:extLst>
                <a:ext uri="{FF2B5EF4-FFF2-40B4-BE49-F238E27FC236}">
                  <a16:creationId xmlns:a16="http://schemas.microsoft.com/office/drawing/2014/main" id="{7108AAD2-A5E7-4052-AFEB-8288A5F4D93F}"/>
                </a:ext>
              </a:extLst>
            </p:cNvPr>
            <p:cNvSpPr>
              <a:spLocks/>
            </p:cNvSpPr>
            <p:nvPr/>
          </p:nvSpPr>
          <p:spPr bwMode="auto">
            <a:xfrm>
              <a:off x="4122738" y="4362450"/>
              <a:ext cx="47625" cy="49213"/>
            </a:xfrm>
            <a:custGeom>
              <a:avLst/>
              <a:gdLst>
                <a:gd name="T0" fmla="*/ 153 w 153"/>
                <a:gd name="T1" fmla="*/ 77 h 154"/>
                <a:gd name="T2" fmla="*/ 152 w 153"/>
                <a:gd name="T3" fmla="*/ 93 h 154"/>
                <a:gd name="T4" fmla="*/ 147 w 153"/>
                <a:gd name="T5" fmla="*/ 107 h 154"/>
                <a:gd name="T6" fmla="*/ 140 w 153"/>
                <a:gd name="T7" fmla="*/ 120 h 154"/>
                <a:gd name="T8" fmla="*/ 131 w 153"/>
                <a:gd name="T9" fmla="*/ 132 h 154"/>
                <a:gd name="T10" fmla="*/ 120 w 153"/>
                <a:gd name="T11" fmla="*/ 141 h 154"/>
                <a:gd name="T12" fmla="*/ 106 w 153"/>
                <a:gd name="T13" fmla="*/ 148 h 154"/>
                <a:gd name="T14" fmla="*/ 92 w 153"/>
                <a:gd name="T15" fmla="*/ 152 h 154"/>
                <a:gd name="T16" fmla="*/ 76 w 153"/>
                <a:gd name="T17" fmla="*/ 154 h 154"/>
                <a:gd name="T18" fmla="*/ 68 w 153"/>
                <a:gd name="T19" fmla="*/ 154 h 154"/>
                <a:gd name="T20" fmla="*/ 53 w 153"/>
                <a:gd name="T21" fmla="*/ 150 h 154"/>
                <a:gd name="T22" fmla="*/ 40 w 153"/>
                <a:gd name="T23" fmla="*/ 144 h 154"/>
                <a:gd name="T24" fmla="*/ 27 w 153"/>
                <a:gd name="T25" fmla="*/ 136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5 h 154"/>
                <a:gd name="T42" fmla="*/ 23 w 153"/>
                <a:gd name="T43" fmla="*/ 23 h 154"/>
                <a:gd name="T44" fmla="*/ 34 w 153"/>
                <a:gd name="T45" fmla="*/ 13 h 154"/>
                <a:gd name="T46" fmla="*/ 47 w 153"/>
                <a:gd name="T47" fmla="*/ 6 h 154"/>
                <a:gd name="T48" fmla="*/ 61 w 153"/>
                <a:gd name="T49" fmla="*/ 1 h 154"/>
                <a:gd name="T50" fmla="*/ 76 w 153"/>
                <a:gd name="T51" fmla="*/ 0 h 154"/>
                <a:gd name="T52" fmla="*/ 84 w 153"/>
                <a:gd name="T53" fmla="*/ 0 h 154"/>
                <a:gd name="T54" fmla="*/ 99 w 153"/>
                <a:gd name="T55" fmla="*/ 4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0"/>
                  </a:lnTo>
                  <a:lnTo>
                    <a:pt x="136" y="126"/>
                  </a:lnTo>
                  <a:lnTo>
                    <a:pt x="131" y="132"/>
                  </a:lnTo>
                  <a:lnTo>
                    <a:pt x="126" y="136"/>
                  </a:lnTo>
                  <a:lnTo>
                    <a:pt x="120" y="141"/>
                  </a:lnTo>
                  <a:lnTo>
                    <a:pt x="113" y="144"/>
                  </a:lnTo>
                  <a:lnTo>
                    <a:pt x="106" y="148"/>
                  </a:lnTo>
                  <a:lnTo>
                    <a:pt x="99" y="150"/>
                  </a:lnTo>
                  <a:lnTo>
                    <a:pt x="92" y="152"/>
                  </a:lnTo>
                  <a:lnTo>
                    <a:pt x="84" y="154"/>
                  </a:lnTo>
                  <a:lnTo>
                    <a:pt x="76" y="154"/>
                  </a:lnTo>
                  <a:lnTo>
                    <a:pt x="76" y="154"/>
                  </a:lnTo>
                  <a:lnTo>
                    <a:pt x="68" y="154"/>
                  </a:lnTo>
                  <a:lnTo>
                    <a:pt x="61" y="152"/>
                  </a:lnTo>
                  <a:lnTo>
                    <a:pt x="53" y="150"/>
                  </a:lnTo>
                  <a:lnTo>
                    <a:pt x="47" y="148"/>
                  </a:lnTo>
                  <a:lnTo>
                    <a:pt x="40" y="144"/>
                  </a:lnTo>
                  <a:lnTo>
                    <a:pt x="34" y="141"/>
                  </a:lnTo>
                  <a:lnTo>
                    <a:pt x="27" y="136"/>
                  </a:lnTo>
                  <a:lnTo>
                    <a:pt x="23" y="132"/>
                  </a:lnTo>
                  <a:lnTo>
                    <a:pt x="17" y="126"/>
                  </a:lnTo>
                  <a:lnTo>
                    <a:pt x="12" y="120"/>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3" y="23"/>
                  </a:lnTo>
                  <a:lnTo>
                    <a:pt x="27" y="17"/>
                  </a:lnTo>
                  <a:lnTo>
                    <a:pt x="34" y="13"/>
                  </a:lnTo>
                  <a:lnTo>
                    <a:pt x="40" y="9"/>
                  </a:lnTo>
                  <a:lnTo>
                    <a:pt x="47" y="6"/>
                  </a:lnTo>
                  <a:lnTo>
                    <a:pt x="53" y="4"/>
                  </a:lnTo>
                  <a:lnTo>
                    <a:pt x="61"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8" name="Freeform 2442">
              <a:extLst>
                <a:ext uri="{FF2B5EF4-FFF2-40B4-BE49-F238E27FC236}">
                  <a16:creationId xmlns:a16="http://schemas.microsoft.com/office/drawing/2014/main" id="{09042812-8223-40F3-A1C4-879B7F3B2F8C}"/>
                </a:ext>
              </a:extLst>
            </p:cNvPr>
            <p:cNvSpPr>
              <a:spLocks/>
            </p:cNvSpPr>
            <p:nvPr/>
          </p:nvSpPr>
          <p:spPr bwMode="auto">
            <a:xfrm>
              <a:off x="4122738" y="4224338"/>
              <a:ext cx="47625" cy="49213"/>
            </a:xfrm>
            <a:custGeom>
              <a:avLst/>
              <a:gdLst>
                <a:gd name="T0" fmla="*/ 153 w 153"/>
                <a:gd name="T1" fmla="*/ 78 h 155"/>
                <a:gd name="T2" fmla="*/ 152 w 153"/>
                <a:gd name="T3" fmla="*/ 93 h 155"/>
                <a:gd name="T4" fmla="*/ 147 w 153"/>
                <a:gd name="T5" fmla="*/ 108 h 155"/>
                <a:gd name="T6" fmla="*/ 140 w 153"/>
                <a:gd name="T7" fmla="*/ 121 h 155"/>
                <a:gd name="T8" fmla="*/ 131 w 153"/>
                <a:gd name="T9" fmla="*/ 132 h 155"/>
                <a:gd name="T10" fmla="*/ 120 w 153"/>
                <a:gd name="T11" fmla="*/ 142 h 155"/>
                <a:gd name="T12" fmla="*/ 106 w 153"/>
                <a:gd name="T13" fmla="*/ 149 h 155"/>
                <a:gd name="T14" fmla="*/ 92 w 153"/>
                <a:gd name="T15" fmla="*/ 154 h 155"/>
                <a:gd name="T16" fmla="*/ 76 w 153"/>
                <a:gd name="T17" fmla="*/ 155 h 155"/>
                <a:gd name="T18" fmla="*/ 68 w 153"/>
                <a:gd name="T19" fmla="*/ 155 h 155"/>
                <a:gd name="T20" fmla="*/ 53 w 153"/>
                <a:gd name="T21" fmla="*/ 151 h 155"/>
                <a:gd name="T22" fmla="*/ 40 w 153"/>
                <a:gd name="T23" fmla="*/ 146 h 155"/>
                <a:gd name="T24" fmla="*/ 27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5 h 155"/>
                <a:gd name="T42" fmla="*/ 23 w 153"/>
                <a:gd name="T43" fmla="*/ 23 h 155"/>
                <a:gd name="T44" fmla="*/ 34 w 153"/>
                <a:gd name="T45" fmla="*/ 14 h 155"/>
                <a:gd name="T46" fmla="*/ 47 w 153"/>
                <a:gd name="T47" fmla="*/ 7 h 155"/>
                <a:gd name="T48" fmla="*/ 61 w 153"/>
                <a:gd name="T49" fmla="*/ 3 h 155"/>
                <a:gd name="T50" fmla="*/ 76 w 153"/>
                <a:gd name="T51" fmla="*/ 0 h 155"/>
                <a:gd name="T52" fmla="*/ 84 w 153"/>
                <a:gd name="T53" fmla="*/ 2 h 155"/>
                <a:gd name="T54" fmla="*/ 99 w 153"/>
                <a:gd name="T55" fmla="*/ 5 h 155"/>
                <a:gd name="T56" fmla="*/ 113 w 153"/>
                <a:gd name="T57" fmla="*/ 11 h 155"/>
                <a:gd name="T58" fmla="*/ 126 w 153"/>
                <a:gd name="T59" fmla="*/ 19 h 155"/>
                <a:gd name="T60" fmla="*/ 136 w 153"/>
                <a:gd name="T61" fmla="*/ 29 h 155"/>
                <a:gd name="T62" fmla="*/ 144 w 153"/>
                <a:gd name="T63" fmla="*/ 42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0" y="121"/>
                  </a:lnTo>
                  <a:lnTo>
                    <a:pt x="136" y="127"/>
                  </a:lnTo>
                  <a:lnTo>
                    <a:pt x="131" y="132"/>
                  </a:lnTo>
                  <a:lnTo>
                    <a:pt x="126" y="138"/>
                  </a:lnTo>
                  <a:lnTo>
                    <a:pt x="120" y="142"/>
                  </a:lnTo>
                  <a:lnTo>
                    <a:pt x="113" y="146"/>
                  </a:lnTo>
                  <a:lnTo>
                    <a:pt x="106" y="149"/>
                  </a:lnTo>
                  <a:lnTo>
                    <a:pt x="99" y="151"/>
                  </a:lnTo>
                  <a:lnTo>
                    <a:pt x="92" y="154"/>
                  </a:lnTo>
                  <a:lnTo>
                    <a:pt x="84" y="155"/>
                  </a:lnTo>
                  <a:lnTo>
                    <a:pt x="76" y="155"/>
                  </a:lnTo>
                  <a:lnTo>
                    <a:pt x="76" y="155"/>
                  </a:lnTo>
                  <a:lnTo>
                    <a:pt x="68" y="155"/>
                  </a:lnTo>
                  <a:lnTo>
                    <a:pt x="61" y="154"/>
                  </a:lnTo>
                  <a:lnTo>
                    <a:pt x="53" y="151"/>
                  </a:lnTo>
                  <a:lnTo>
                    <a:pt x="47" y="149"/>
                  </a:lnTo>
                  <a:lnTo>
                    <a:pt x="40" y="146"/>
                  </a:lnTo>
                  <a:lnTo>
                    <a:pt x="34" y="142"/>
                  </a:lnTo>
                  <a:lnTo>
                    <a:pt x="27" y="138"/>
                  </a:lnTo>
                  <a:lnTo>
                    <a:pt x="23" y="132"/>
                  </a:lnTo>
                  <a:lnTo>
                    <a:pt x="17" y="127"/>
                  </a:lnTo>
                  <a:lnTo>
                    <a:pt x="12" y="121"/>
                  </a:lnTo>
                  <a:lnTo>
                    <a:pt x="9" y="115"/>
                  </a:lnTo>
                  <a:lnTo>
                    <a:pt x="5" y="108"/>
                  </a:lnTo>
                  <a:lnTo>
                    <a:pt x="3" y="101"/>
                  </a:lnTo>
                  <a:lnTo>
                    <a:pt x="1" y="93"/>
                  </a:lnTo>
                  <a:lnTo>
                    <a:pt x="0" y="86"/>
                  </a:lnTo>
                  <a:lnTo>
                    <a:pt x="0" y="78"/>
                  </a:lnTo>
                  <a:lnTo>
                    <a:pt x="0" y="78"/>
                  </a:lnTo>
                  <a:lnTo>
                    <a:pt x="0" y="70"/>
                  </a:lnTo>
                  <a:lnTo>
                    <a:pt x="1" y="62"/>
                  </a:lnTo>
                  <a:lnTo>
                    <a:pt x="3" y="55"/>
                  </a:lnTo>
                  <a:lnTo>
                    <a:pt x="5" y="48"/>
                  </a:lnTo>
                  <a:lnTo>
                    <a:pt x="9" y="42"/>
                  </a:lnTo>
                  <a:lnTo>
                    <a:pt x="12" y="35"/>
                  </a:lnTo>
                  <a:lnTo>
                    <a:pt x="17" y="29"/>
                  </a:lnTo>
                  <a:lnTo>
                    <a:pt x="23" y="23"/>
                  </a:lnTo>
                  <a:lnTo>
                    <a:pt x="27" y="19"/>
                  </a:lnTo>
                  <a:lnTo>
                    <a:pt x="34" y="14"/>
                  </a:lnTo>
                  <a:lnTo>
                    <a:pt x="40" y="11"/>
                  </a:lnTo>
                  <a:lnTo>
                    <a:pt x="47" y="7"/>
                  </a:lnTo>
                  <a:lnTo>
                    <a:pt x="53" y="5"/>
                  </a:lnTo>
                  <a:lnTo>
                    <a:pt x="61" y="3"/>
                  </a:lnTo>
                  <a:lnTo>
                    <a:pt x="68" y="2"/>
                  </a:lnTo>
                  <a:lnTo>
                    <a:pt x="76" y="0"/>
                  </a:lnTo>
                  <a:lnTo>
                    <a:pt x="76" y="0"/>
                  </a:lnTo>
                  <a:lnTo>
                    <a:pt x="84" y="2"/>
                  </a:lnTo>
                  <a:lnTo>
                    <a:pt x="92" y="3"/>
                  </a:lnTo>
                  <a:lnTo>
                    <a:pt x="99" y="5"/>
                  </a:lnTo>
                  <a:lnTo>
                    <a:pt x="106" y="7"/>
                  </a:lnTo>
                  <a:lnTo>
                    <a:pt x="113" y="11"/>
                  </a:lnTo>
                  <a:lnTo>
                    <a:pt x="120" y="14"/>
                  </a:lnTo>
                  <a:lnTo>
                    <a:pt x="126" y="19"/>
                  </a:lnTo>
                  <a:lnTo>
                    <a:pt x="131" y="23"/>
                  </a:lnTo>
                  <a:lnTo>
                    <a:pt x="136" y="29"/>
                  </a:lnTo>
                  <a:lnTo>
                    <a:pt x="140" y="35"/>
                  </a:lnTo>
                  <a:lnTo>
                    <a:pt x="144" y="42"/>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9" name="Freeform 2443">
              <a:extLst>
                <a:ext uri="{FF2B5EF4-FFF2-40B4-BE49-F238E27FC236}">
                  <a16:creationId xmlns:a16="http://schemas.microsoft.com/office/drawing/2014/main" id="{77BCC5A4-0C89-474C-8493-681A840C9899}"/>
                </a:ext>
              </a:extLst>
            </p:cNvPr>
            <p:cNvSpPr>
              <a:spLocks/>
            </p:cNvSpPr>
            <p:nvPr/>
          </p:nvSpPr>
          <p:spPr bwMode="auto">
            <a:xfrm>
              <a:off x="3424238" y="4010025"/>
              <a:ext cx="47625" cy="49213"/>
            </a:xfrm>
            <a:custGeom>
              <a:avLst/>
              <a:gdLst>
                <a:gd name="T0" fmla="*/ 154 w 154"/>
                <a:gd name="T1" fmla="*/ 77 h 155"/>
                <a:gd name="T2" fmla="*/ 153 w 154"/>
                <a:gd name="T3" fmla="*/ 93 h 155"/>
                <a:gd name="T4" fmla="*/ 149 w 154"/>
                <a:gd name="T5" fmla="*/ 108 h 155"/>
                <a:gd name="T6" fmla="*/ 142 w 154"/>
                <a:gd name="T7" fmla="*/ 120 h 155"/>
                <a:gd name="T8" fmla="*/ 132 w 154"/>
                <a:gd name="T9" fmla="*/ 132 h 155"/>
                <a:gd name="T10" fmla="*/ 120 w 154"/>
                <a:gd name="T11" fmla="*/ 141 h 155"/>
                <a:gd name="T12" fmla="*/ 108 w 154"/>
                <a:gd name="T13" fmla="*/ 148 h 155"/>
                <a:gd name="T14" fmla="*/ 93 w 154"/>
                <a:gd name="T15" fmla="*/ 152 h 155"/>
                <a:gd name="T16" fmla="*/ 78 w 154"/>
                <a:gd name="T17" fmla="*/ 155 h 155"/>
                <a:gd name="T18" fmla="*/ 70 w 154"/>
                <a:gd name="T19" fmla="*/ 154 h 155"/>
                <a:gd name="T20" fmla="*/ 55 w 154"/>
                <a:gd name="T21" fmla="*/ 151 h 155"/>
                <a:gd name="T22" fmla="*/ 41 w 154"/>
                <a:gd name="T23" fmla="*/ 146 h 155"/>
                <a:gd name="T24" fmla="*/ 29 w 154"/>
                <a:gd name="T25" fmla="*/ 136 h 155"/>
                <a:gd name="T26" fmla="*/ 18 w 154"/>
                <a:gd name="T27" fmla="*/ 126 h 155"/>
                <a:gd name="T28" fmla="*/ 9 w 154"/>
                <a:gd name="T29" fmla="*/ 113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1 h 155"/>
                <a:gd name="T50" fmla="*/ 78 w 154"/>
                <a:gd name="T51" fmla="*/ 0 h 155"/>
                <a:gd name="T52" fmla="*/ 86 w 154"/>
                <a:gd name="T53" fmla="*/ 0 h 155"/>
                <a:gd name="T54" fmla="*/ 101 w 154"/>
                <a:gd name="T55" fmla="*/ 4 h 155"/>
                <a:gd name="T56" fmla="*/ 114 w 154"/>
                <a:gd name="T57" fmla="*/ 9 h 155"/>
                <a:gd name="T58" fmla="*/ 127 w 154"/>
                <a:gd name="T59" fmla="*/ 17 h 155"/>
                <a:gd name="T60" fmla="*/ 137 w 154"/>
                <a:gd name="T61" fmla="*/ 29 h 155"/>
                <a:gd name="T62" fmla="*/ 145 w 154"/>
                <a:gd name="T63" fmla="*/ 40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3"/>
                  </a:lnTo>
                  <a:lnTo>
                    <a:pt x="142" y="120"/>
                  </a:lnTo>
                  <a:lnTo>
                    <a:pt x="137" y="126"/>
                  </a:lnTo>
                  <a:lnTo>
                    <a:pt x="132" y="132"/>
                  </a:lnTo>
                  <a:lnTo>
                    <a:pt x="127" y="136"/>
                  </a:lnTo>
                  <a:lnTo>
                    <a:pt x="120" y="141"/>
                  </a:lnTo>
                  <a:lnTo>
                    <a:pt x="114" y="146"/>
                  </a:lnTo>
                  <a:lnTo>
                    <a:pt x="108" y="148"/>
                  </a:lnTo>
                  <a:lnTo>
                    <a:pt x="101" y="151"/>
                  </a:lnTo>
                  <a:lnTo>
                    <a:pt x="93" y="152"/>
                  </a:lnTo>
                  <a:lnTo>
                    <a:pt x="86" y="154"/>
                  </a:lnTo>
                  <a:lnTo>
                    <a:pt x="78" y="155"/>
                  </a:lnTo>
                  <a:lnTo>
                    <a:pt x="78" y="155"/>
                  </a:lnTo>
                  <a:lnTo>
                    <a:pt x="70" y="154"/>
                  </a:lnTo>
                  <a:lnTo>
                    <a:pt x="62" y="152"/>
                  </a:lnTo>
                  <a:lnTo>
                    <a:pt x="55" y="151"/>
                  </a:lnTo>
                  <a:lnTo>
                    <a:pt x="47" y="148"/>
                  </a:lnTo>
                  <a:lnTo>
                    <a:pt x="41" y="146"/>
                  </a:lnTo>
                  <a:lnTo>
                    <a:pt x="34" y="141"/>
                  </a:lnTo>
                  <a:lnTo>
                    <a:pt x="29" y="136"/>
                  </a:lnTo>
                  <a:lnTo>
                    <a:pt x="23" y="132"/>
                  </a:lnTo>
                  <a:lnTo>
                    <a:pt x="18" y="126"/>
                  </a:lnTo>
                  <a:lnTo>
                    <a:pt x="14" y="120"/>
                  </a:lnTo>
                  <a:lnTo>
                    <a:pt x="9" y="113"/>
                  </a:lnTo>
                  <a:lnTo>
                    <a:pt x="7" y="108"/>
                  </a:lnTo>
                  <a:lnTo>
                    <a:pt x="3" y="100"/>
                  </a:lnTo>
                  <a:lnTo>
                    <a:pt x="2" y="93"/>
                  </a:lnTo>
                  <a:lnTo>
                    <a:pt x="1" y="85"/>
                  </a:lnTo>
                  <a:lnTo>
                    <a:pt x="0" y="77"/>
                  </a:lnTo>
                  <a:lnTo>
                    <a:pt x="0" y="77"/>
                  </a:lnTo>
                  <a:lnTo>
                    <a:pt x="1" y="70"/>
                  </a:lnTo>
                  <a:lnTo>
                    <a:pt x="2" y="62"/>
                  </a:lnTo>
                  <a:lnTo>
                    <a:pt x="3" y="54"/>
                  </a:lnTo>
                  <a:lnTo>
                    <a:pt x="7" y="47"/>
                  </a:lnTo>
                  <a:lnTo>
                    <a:pt x="9" y="40"/>
                  </a:lnTo>
                  <a:lnTo>
                    <a:pt x="14" y="35"/>
                  </a:lnTo>
                  <a:lnTo>
                    <a:pt x="18" y="29"/>
                  </a:lnTo>
                  <a:lnTo>
                    <a:pt x="23" y="23"/>
                  </a:lnTo>
                  <a:lnTo>
                    <a:pt x="29" y="17"/>
                  </a:lnTo>
                  <a:lnTo>
                    <a:pt x="34" y="14"/>
                  </a:lnTo>
                  <a:lnTo>
                    <a:pt x="41" y="9"/>
                  </a:lnTo>
                  <a:lnTo>
                    <a:pt x="47" y="6"/>
                  </a:lnTo>
                  <a:lnTo>
                    <a:pt x="55" y="4"/>
                  </a:lnTo>
                  <a:lnTo>
                    <a:pt x="62" y="1"/>
                  </a:lnTo>
                  <a:lnTo>
                    <a:pt x="70" y="0"/>
                  </a:lnTo>
                  <a:lnTo>
                    <a:pt x="78" y="0"/>
                  </a:lnTo>
                  <a:lnTo>
                    <a:pt x="78" y="0"/>
                  </a:lnTo>
                  <a:lnTo>
                    <a:pt x="86" y="0"/>
                  </a:lnTo>
                  <a:lnTo>
                    <a:pt x="93" y="1"/>
                  </a:lnTo>
                  <a:lnTo>
                    <a:pt x="101" y="4"/>
                  </a:lnTo>
                  <a:lnTo>
                    <a:pt x="108" y="6"/>
                  </a:lnTo>
                  <a:lnTo>
                    <a:pt x="114" y="9"/>
                  </a:lnTo>
                  <a:lnTo>
                    <a:pt x="120" y="14"/>
                  </a:lnTo>
                  <a:lnTo>
                    <a:pt x="127" y="17"/>
                  </a:lnTo>
                  <a:lnTo>
                    <a:pt x="132" y="23"/>
                  </a:lnTo>
                  <a:lnTo>
                    <a:pt x="137" y="29"/>
                  </a:lnTo>
                  <a:lnTo>
                    <a:pt x="142" y="35"/>
                  </a:lnTo>
                  <a:lnTo>
                    <a:pt x="145" y="40"/>
                  </a:lnTo>
                  <a:lnTo>
                    <a:pt x="149"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0" name="Freeform 2444">
              <a:extLst>
                <a:ext uri="{FF2B5EF4-FFF2-40B4-BE49-F238E27FC236}">
                  <a16:creationId xmlns:a16="http://schemas.microsoft.com/office/drawing/2014/main" id="{59CEFA99-E280-4FDC-91D6-6F844D09BBDB}"/>
                </a:ext>
              </a:extLst>
            </p:cNvPr>
            <p:cNvSpPr>
              <a:spLocks/>
            </p:cNvSpPr>
            <p:nvPr/>
          </p:nvSpPr>
          <p:spPr bwMode="auto">
            <a:xfrm>
              <a:off x="3424238" y="4079875"/>
              <a:ext cx="47625" cy="49213"/>
            </a:xfrm>
            <a:custGeom>
              <a:avLst/>
              <a:gdLst>
                <a:gd name="T0" fmla="*/ 154 w 154"/>
                <a:gd name="T1" fmla="*/ 78 h 155"/>
                <a:gd name="T2" fmla="*/ 153 w 154"/>
                <a:gd name="T3" fmla="*/ 93 h 155"/>
                <a:gd name="T4" fmla="*/ 149 w 154"/>
                <a:gd name="T5" fmla="*/ 108 h 155"/>
                <a:gd name="T6" fmla="*/ 142 w 154"/>
                <a:gd name="T7" fmla="*/ 120 h 155"/>
                <a:gd name="T8" fmla="*/ 132 w 154"/>
                <a:gd name="T9" fmla="*/ 132 h 155"/>
                <a:gd name="T10" fmla="*/ 120 w 154"/>
                <a:gd name="T11" fmla="*/ 142 h 155"/>
                <a:gd name="T12" fmla="*/ 108 w 154"/>
                <a:gd name="T13" fmla="*/ 149 h 155"/>
                <a:gd name="T14" fmla="*/ 93 w 154"/>
                <a:gd name="T15" fmla="*/ 153 h 155"/>
                <a:gd name="T16" fmla="*/ 78 w 154"/>
                <a:gd name="T17" fmla="*/ 155 h 155"/>
                <a:gd name="T18" fmla="*/ 70 w 154"/>
                <a:gd name="T19" fmla="*/ 155 h 155"/>
                <a:gd name="T20" fmla="*/ 55 w 154"/>
                <a:gd name="T21" fmla="*/ 151 h 155"/>
                <a:gd name="T22" fmla="*/ 41 w 154"/>
                <a:gd name="T23" fmla="*/ 145 h 155"/>
                <a:gd name="T24" fmla="*/ 29 w 154"/>
                <a:gd name="T25" fmla="*/ 137 h 155"/>
                <a:gd name="T26" fmla="*/ 18 w 154"/>
                <a:gd name="T27" fmla="*/ 127 h 155"/>
                <a:gd name="T28" fmla="*/ 9 w 154"/>
                <a:gd name="T29" fmla="*/ 115 h 155"/>
                <a:gd name="T30" fmla="*/ 3 w 154"/>
                <a:gd name="T31" fmla="*/ 101 h 155"/>
                <a:gd name="T32" fmla="*/ 1 w 154"/>
                <a:gd name="T33" fmla="*/ 86 h 155"/>
                <a:gd name="T34" fmla="*/ 0 w 154"/>
                <a:gd name="T35" fmla="*/ 78 h 155"/>
                <a:gd name="T36" fmla="*/ 2 w 154"/>
                <a:gd name="T37" fmla="*/ 62 h 155"/>
                <a:gd name="T38" fmla="*/ 7 w 154"/>
                <a:gd name="T39" fmla="*/ 48 h 155"/>
                <a:gd name="T40" fmla="*/ 14 w 154"/>
                <a:gd name="T41" fmla="*/ 34 h 155"/>
                <a:gd name="T42" fmla="*/ 23 w 154"/>
                <a:gd name="T43" fmla="*/ 23 h 155"/>
                <a:gd name="T44" fmla="*/ 34 w 154"/>
                <a:gd name="T45" fmla="*/ 14 h 155"/>
                <a:gd name="T46" fmla="*/ 47 w 154"/>
                <a:gd name="T47" fmla="*/ 7 h 155"/>
                <a:gd name="T48" fmla="*/ 62 w 154"/>
                <a:gd name="T49" fmla="*/ 2 h 155"/>
                <a:gd name="T50" fmla="*/ 78 w 154"/>
                <a:gd name="T51" fmla="*/ 0 h 155"/>
                <a:gd name="T52" fmla="*/ 86 w 154"/>
                <a:gd name="T53" fmla="*/ 1 h 155"/>
                <a:gd name="T54" fmla="*/ 101 w 154"/>
                <a:gd name="T55" fmla="*/ 4 h 155"/>
                <a:gd name="T56" fmla="*/ 114 w 154"/>
                <a:gd name="T57" fmla="*/ 10 h 155"/>
                <a:gd name="T58" fmla="*/ 127 w 154"/>
                <a:gd name="T59" fmla="*/ 18 h 155"/>
                <a:gd name="T60" fmla="*/ 137 w 154"/>
                <a:gd name="T61" fmla="*/ 29 h 155"/>
                <a:gd name="T62" fmla="*/ 145 w 154"/>
                <a:gd name="T63" fmla="*/ 41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9" y="108"/>
                  </a:lnTo>
                  <a:lnTo>
                    <a:pt x="145" y="115"/>
                  </a:lnTo>
                  <a:lnTo>
                    <a:pt x="142" y="120"/>
                  </a:lnTo>
                  <a:lnTo>
                    <a:pt x="137" y="127"/>
                  </a:lnTo>
                  <a:lnTo>
                    <a:pt x="132" y="132"/>
                  </a:lnTo>
                  <a:lnTo>
                    <a:pt x="127" y="137"/>
                  </a:lnTo>
                  <a:lnTo>
                    <a:pt x="120" y="142"/>
                  </a:lnTo>
                  <a:lnTo>
                    <a:pt x="114" y="145"/>
                  </a:lnTo>
                  <a:lnTo>
                    <a:pt x="108" y="149"/>
                  </a:lnTo>
                  <a:lnTo>
                    <a:pt x="101" y="151"/>
                  </a:lnTo>
                  <a:lnTo>
                    <a:pt x="93" y="153"/>
                  </a:lnTo>
                  <a:lnTo>
                    <a:pt x="86" y="155"/>
                  </a:lnTo>
                  <a:lnTo>
                    <a:pt x="78" y="155"/>
                  </a:lnTo>
                  <a:lnTo>
                    <a:pt x="78" y="155"/>
                  </a:lnTo>
                  <a:lnTo>
                    <a:pt x="70" y="155"/>
                  </a:lnTo>
                  <a:lnTo>
                    <a:pt x="62" y="153"/>
                  </a:lnTo>
                  <a:lnTo>
                    <a:pt x="55" y="151"/>
                  </a:lnTo>
                  <a:lnTo>
                    <a:pt x="47" y="149"/>
                  </a:lnTo>
                  <a:lnTo>
                    <a:pt x="41" y="145"/>
                  </a:lnTo>
                  <a:lnTo>
                    <a:pt x="34" y="142"/>
                  </a:lnTo>
                  <a:lnTo>
                    <a:pt x="29" y="137"/>
                  </a:lnTo>
                  <a:lnTo>
                    <a:pt x="23" y="132"/>
                  </a:lnTo>
                  <a:lnTo>
                    <a:pt x="18" y="127"/>
                  </a:lnTo>
                  <a:lnTo>
                    <a:pt x="14" y="120"/>
                  </a:lnTo>
                  <a:lnTo>
                    <a:pt x="9" y="115"/>
                  </a:lnTo>
                  <a:lnTo>
                    <a:pt x="7" y="108"/>
                  </a:lnTo>
                  <a:lnTo>
                    <a:pt x="3" y="101"/>
                  </a:lnTo>
                  <a:lnTo>
                    <a:pt x="2" y="93"/>
                  </a:lnTo>
                  <a:lnTo>
                    <a:pt x="1" y="86"/>
                  </a:lnTo>
                  <a:lnTo>
                    <a:pt x="0" y="78"/>
                  </a:lnTo>
                  <a:lnTo>
                    <a:pt x="0" y="78"/>
                  </a:lnTo>
                  <a:lnTo>
                    <a:pt x="1" y="70"/>
                  </a:lnTo>
                  <a:lnTo>
                    <a:pt x="2" y="62"/>
                  </a:lnTo>
                  <a:lnTo>
                    <a:pt x="3" y="55"/>
                  </a:lnTo>
                  <a:lnTo>
                    <a:pt x="7" y="48"/>
                  </a:lnTo>
                  <a:lnTo>
                    <a:pt x="9" y="41"/>
                  </a:lnTo>
                  <a:lnTo>
                    <a:pt x="14" y="34"/>
                  </a:lnTo>
                  <a:lnTo>
                    <a:pt x="18" y="29"/>
                  </a:lnTo>
                  <a:lnTo>
                    <a:pt x="23" y="23"/>
                  </a:lnTo>
                  <a:lnTo>
                    <a:pt x="29" y="18"/>
                  </a:lnTo>
                  <a:lnTo>
                    <a:pt x="34" y="14"/>
                  </a:lnTo>
                  <a:lnTo>
                    <a:pt x="41" y="10"/>
                  </a:lnTo>
                  <a:lnTo>
                    <a:pt x="47" y="7"/>
                  </a:lnTo>
                  <a:lnTo>
                    <a:pt x="55" y="4"/>
                  </a:lnTo>
                  <a:lnTo>
                    <a:pt x="62" y="2"/>
                  </a:lnTo>
                  <a:lnTo>
                    <a:pt x="70" y="1"/>
                  </a:lnTo>
                  <a:lnTo>
                    <a:pt x="78" y="0"/>
                  </a:lnTo>
                  <a:lnTo>
                    <a:pt x="78" y="0"/>
                  </a:lnTo>
                  <a:lnTo>
                    <a:pt x="86" y="1"/>
                  </a:lnTo>
                  <a:lnTo>
                    <a:pt x="93" y="2"/>
                  </a:lnTo>
                  <a:lnTo>
                    <a:pt x="101" y="4"/>
                  </a:lnTo>
                  <a:lnTo>
                    <a:pt x="108" y="7"/>
                  </a:lnTo>
                  <a:lnTo>
                    <a:pt x="114" y="10"/>
                  </a:lnTo>
                  <a:lnTo>
                    <a:pt x="120" y="14"/>
                  </a:lnTo>
                  <a:lnTo>
                    <a:pt x="127" y="18"/>
                  </a:lnTo>
                  <a:lnTo>
                    <a:pt x="132" y="23"/>
                  </a:lnTo>
                  <a:lnTo>
                    <a:pt x="137" y="29"/>
                  </a:lnTo>
                  <a:lnTo>
                    <a:pt x="142" y="34"/>
                  </a:lnTo>
                  <a:lnTo>
                    <a:pt x="145" y="41"/>
                  </a:lnTo>
                  <a:lnTo>
                    <a:pt x="149"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1" name="Freeform 2445">
              <a:extLst>
                <a:ext uri="{FF2B5EF4-FFF2-40B4-BE49-F238E27FC236}">
                  <a16:creationId xmlns:a16="http://schemas.microsoft.com/office/drawing/2014/main" id="{F4FA073F-86F4-40E5-A979-F1449561F42C}"/>
                </a:ext>
              </a:extLst>
            </p:cNvPr>
            <p:cNvSpPr>
              <a:spLocks/>
            </p:cNvSpPr>
            <p:nvPr/>
          </p:nvSpPr>
          <p:spPr bwMode="auto">
            <a:xfrm>
              <a:off x="3492501" y="4010025"/>
              <a:ext cx="49213" cy="49213"/>
            </a:xfrm>
            <a:custGeom>
              <a:avLst/>
              <a:gdLst>
                <a:gd name="T0" fmla="*/ 154 w 154"/>
                <a:gd name="T1" fmla="*/ 77 h 155"/>
                <a:gd name="T2" fmla="*/ 153 w 154"/>
                <a:gd name="T3" fmla="*/ 93 h 155"/>
                <a:gd name="T4" fmla="*/ 148 w 154"/>
                <a:gd name="T5" fmla="*/ 108 h 155"/>
                <a:gd name="T6" fmla="*/ 141 w 154"/>
                <a:gd name="T7" fmla="*/ 120 h 155"/>
                <a:gd name="T8" fmla="*/ 131 w 154"/>
                <a:gd name="T9" fmla="*/ 132 h 155"/>
                <a:gd name="T10" fmla="*/ 120 w 154"/>
                <a:gd name="T11" fmla="*/ 141 h 155"/>
                <a:gd name="T12" fmla="*/ 107 w 154"/>
                <a:gd name="T13" fmla="*/ 148 h 155"/>
                <a:gd name="T14" fmla="*/ 92 w 154"/>
                <a:gd name="T15" fmla="*/ 152 h 155"/>
                <a:gd name="T16" fmla="*/ 77 w 154"/>
                <a:gd name="T17" fmla="*/ 155 h 155"/>
                <a:gd name="T18" fmla="*/ 69 w 154"/>
                <a:gd name="T19" fmla="*/ 154 h 155"/>
                <a:gd name="T20" fmla="*/ 54 w 154"/>
                <a:gd name="T21" fmla="*/ 151 h 155"/>
                <a:gd name="T22" fmla="*/ 41 w 154"/>
                <a:gd name="T23" fmla="*/ 146 h 155"/>
                <a:gd name="T24" fmla="*/ 28 w 154"/>
                <a:gd name="T25" fmla="*/ 136 h 155"/>
                <a:gd name="T26" fmla="*/ 18 w 154"/>
                <a:gd name="T27" fmla="*/ 126 h 155"/>
                <a:gd name="T28" fmla="*/ 10 w 154"/>
                <a:gd name="T29" fmla="*/ 113 h 155"/>
                <a:gd name="T30" fmla="*/ 3 w 154"/>
                <a:gd name="T31" fmla="*/ 100 h 155"/>
                <a:gd name="T32" fmla="*/ 1 w 154"/>
                <a:gd name="T33" fmla="*/ 85 h 155"/>
                <a:gd name="T34" fmla="*/ 0 w 154"/>
                <a:gd name="T35" fmla="*/ 77 h 155"/>
                <a:gd name="T36" fmla="*/ 2 w 154"/>
                <a:gd name="T37" fmla="*/ 62 h 155"/>
                <a:gd name="T38" fmla="*/ 6 w 154"/>
                <a:gd name="T39" fmla="*/ 47 h 155"/>
                <a:gd name="T40" fmla="*/ 13 w 154"/>
                <a:gd name="T41" fmla="*/ 35 h 155"/>
                <a:gd name="T42" fmla="*/ 22 w 154"/>
                <a:gd name="T43" fmla="*/ 23 h 155"/>
                <a:gd name="T44" fmla="*/ 34 w 154"/>
                <a:gd name="T45" fmla="*/ 14 h 155"/>
                <a:gd name="T46" fmla="*/ 48 w 154"/>
                <a:gd name="T47" fmla="*/ 6 h 155"/>
                <a:gd name="T48" fmla="*/ 61 w 154"/>
                <a:gd name="T49" fmla="*/ 1 h 155"/>
                <a:gd name="T50" fmla="*/ 77 w 154"/>
                <a:gd name="T51" fmla="*/ 0 h 155"/>
                <a:gd name="T52" fmla="*/ 85 w 154"/>
                <a:gd name="T53" fmla="*/ 0 h 155"/>
                <a:gd name="T54" fmla="*/ 100 w 154"/>
                <a:gd name="T55" fmla="*/ 4 h 155"/>
                <a:gd name="T56" fmla="*/ 114 w 154"/>
                <a:gd name="T57" fmla="*/ 9 h 155"/>
                <a:gd name="T58" fmla="*/ 127 w 154"/>
                <a:gd name="T59" fmla="*/ 17 h 155"/>
                <a:gd name="T60" fmla="*/ 137 w 154"/>
                <a:gd name="T61" fmla="*/ 29 h 155"/>
                <a:gd name="T62" fmla="*/ 145 w 154"/>
                <a:gd name="T63" fmla="*/ 40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8" y="108"/>
                  </a:lnTo>
                  <a:lnTo>
                    <a:pt x="145" y="113"/>
                  </a:lnTo>
                  <a:lnTo>
                    <a:pt x="141" y="120"/>
                  </a:lnTo>
                  <a:lnTo>
                    <a:pt x="137" y="126"/>
                  </a:lnTo>
                  <a:lnTo>
                    <a:pt x="131" y="132"/>
                  </a:lnTo>
                  <a:lnTo>
                    <a:pt x="127" y="136"/>
                  </a:lnTo>
                  <a:lnTo>
                    <a:pt x="120" y="141"/>
                  </a:lnTo>
                  <a:lnTo>
                    <a:pt x="114" y="146"/>
                  </a:lnTo>
                  <a:lnTo>
                    <a:pt x="107" y="148"/>
                  </a:lnTo>
                  <a:lnTo>
                    <a:pt x="100" y="151"/>
                  </a:lnTo>
                  <a:lnTo>
                    <a:pt x="92" y="152"/>
                  </a:lnTo>
                  <a:lnTo>
                    <a:pt x="85" y="154"/>
                  </a:lnTo>
                  <a:lnTo>
                    <a:pt x="77" y="155"/>
                  </a:lnTo>
                  <a:lnTo>
                    <a:pt x="77" y="155"/>
                  </a:lnTo>
                  <a:lnTo>
                    <a:pt x="69" y="154"/>
                  </a:lnTo>
                  <a:lnTo>
                    <a:pt x="61" y="152"/>
                  </a:lnTo>
                  <a:lnTo>
                    <a:pt x="54" y="151"/>
                  </a:lnTo>
                  <a:lnTo>
                    <a:pt x="48" y="148"/>
                  </a:lnTo>
                  <a:lnTo>
                    <a:pt x="41" y="146"/>
                  </a:lnTo>
                  <a:lnTo>
                    <a:pt x="34" y="141"/>
                  </a:lnTo>
                  <a:lnTo>
                    <a:pt x="28" y="136"/>
                  </a:lnTo>
                  <a:lnTo>
                    <a:pt x="22" y="132"/>
                  </a:lnTo>
                  <a:lnTo>
                    <a:pt x="18" y="126"/>
                  </a:lnTo>
                  <a:lnTo>
                    <a:pt x="13" y="120"/>
                  </a:lnTo>
                  <a:lnTo>
                    <a:pt x="10" y="113"/>
                  </a:lnTo>
                  <a:lnTo>
                    <a:pt x="6" y="108"/>
                  </a:lnTo>
                  <a:lnTo>
                    <a:pt x="3" y="100"/>
                  </a:lnTo>
                  <a:lnTo>
                    <a:pt x="2" y="93"/>
                  </a:lnTo>
                  <a:lnTo>
                    <a:pt x="1" y="85"/>
                  </a:lnTo>
                  <a:lnTo>
                    <a:pt x="0" y="77"/>
                  </a:lnTo>
                  <a:lnTo>
                    <a:pt x="0" y="77"/>
                  </a:lnTo>
                  <a:lnTo>
                    <a:pt x="1" y="70"/>
                  </a:lnTo>
                  <a:lnTo>
                    <a:pt x="2" y="62"/>
                  </a:lnTo>
                  <a:lnTo>
                    <a:pt x="3" y="54"/>
                  </a:lnTo>
                  <a:lnTo>
                    <a:pt x="6" y="47"/>
                  </a:lnTo>
                  <a:lnTo>
                    <a:pt x="10" y="40"/>
                  </a:lnTo>
                  <a:lnTo>
                    <a:pt x="13" y="35"/>
                  </a:lnTo>
                  <a:lnTo>
                    <a:pt x="18" y="29"/>
                  </a:lnTo>
                  <a:lnTo>
                    <a:pt x="22" y="23"/>
                  </a:lnTo>
                  <a:lnTo>
                    <a:pt x="28" y="17"/>
                  </a:lnTo>
                  <a:lnTo>
                    <a:pt x="34" y="14"/>
                  </a:lnTo>
                  <a:lnTo>
                    <a:pt x="41" y="9"/>
                  </a:lnTo>
                  <a:lnTo>
                    <a:pt x="48" y="6"/>
                  </a:lnTo>
                  <a:lnTo>
                    <a:pt x="54" y="4"/>
                  </a:lnTo>
                  <a:lnTo>
                    <a:pt x="61" y="1"/>
                  </a:lnTo>
                  <a:lnTo>
                    <a:pt x="69" y="0"/>
                  </a:lnTo>
                  <a:lnTo>
                    <a:pt x="77" y="0"/>
                  </a:lnTo>
                  <a:lnTo>
                    <a:pt x="77" y="0"/>
                  </a:lnTo>
                  <a:lnTo>
                    <a:pt x="85" y="0"/>
                  </a:lnTo>
                  <a:lnTo>
                    <a:pt x="92" y="1"/>
                  </a:lnTo>
                  <a:lnTo>
                    <a:pt x="100" y="4"/>
                  </a:lnTo>
                  <a:lnTo>
                    <a:pt x="107" y="6"/>
                  </a:lnTo>
                  <a:lnTo>
                    <a:pt x="114" y="9"/>
                  </a:lnTo>
                  <a:lnTo>
                    <a:pt x="120" y="14"/>
                  </a:lnTo>
                  <a:lnTo>
                    <a:pt x="127" y="17"/>
                  </a:lnTo>
                  <a:lnTo>
                    <a:pt x="131" y="23"/>
                  </a:lnTo>
                  <a:lnTo>
                    <a:pt x="137" y="29"/>
                  </a:lnTo>
                  <a:lnTo>
                    <a:pt x="141" y="35"/>
                  </a:lnTo>
                  <a:lnTo>
                    <a:pt x="145" y="40"/>
                  </a:lnTo>
                  <a:lnTo>
                    <a:pt x="148"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2" name="Freeform 2446">
              <a:extLst>
                <a:ext uri="{FF2B5EF4-FFF2-40B4-BE49-F238E27FC236}">
                  <a16:creationId xmlns:a16="http://schemas.microsoft.com/office/drawing/2014/main" id="{EA60F524-AB71-4057-84AA-BBB388D17C06}"/>
                </a:ext>
              </a:extLst>
            </p:cNvPr>
            <p:cNvSpPr>
              <a:spLocks/>
            </p:cNvSpPr>
            <p:nvPr/>
          </p:nvSpPr>
          <p:spPr bwMode="auto">
            <a:xfrm>
              <a:off x="3492501" y="4079875"/>
              <a:ext cx="49213" cy="49213"/>
            </a:xfrm>
            <a:custGeom>
              <a:avLst/>
              <a:gdLst>
                <a:gd name="T0" fmla="*/ 154 w 154"/>
                <a:gd name="T1" fmla="*/ 78 h 155"/>
                <a:gd name="T2" fmla="*/ 153 w 154"/>
                <a:gd name="T3" fmla="*/ 93 h 155"/>
                <a:gd name="T4" fmla="*/ 148 w 154"/>
                <a:gd name="T5" fmla="*/ 108 h 155"/>
                <a:gd name="T6" fmla="*/ 141 w 154"/>
                <a:gd name="T7" fmla="*/ 120 h 155"/>
                <a:gd name="T8" fmla="*/ 131 w 154"/>
                <a:gd name="T9" fmla="*/ 132 h 155"/>
                <a:gd name="T10" fmla="*/ 120 w 154"/>
                <a:gd name="T11" fmla="*/ 142 h 155"/>
                <a:gd name="T12" fmla="*/ 107 w 154"/>
                <a:gd name="T13" fmla="*/ 149 h 155"/>
                <a:gd name="T14" fmla="*/ 92 w 154"/>
                <a:gd name="T15" fmla="*/ 153 h 155"/>
                <a:gd name="T16" fmla="*/ 77 w 154"/>
                <a:gd name="T17" fmla="*/ 155 h 155"/>
                <a:gd name="T18" fmla="*/ 69 w 154"/>
                <a:gd name="T19" fmla="*/ 155 h 155"/>
                <a:gd name="T20" fmla="*/ 54 w 154"/>
                <a:gd name="T21" fmla="*/ 151 h 155"/>
                <a:gd name="T22" fmla="*/ 41 w 154"/>
                <a:gd name="T23" fmla="*/ 145 h 155"/>
                <a:gd name="T24" fmla="*/ 28 w 154"/>
                <a:gd name="T25" fmla="*/ 137 h 155"/>
                <a:gd name="T26" fmla="*/ 18 w 154"/>
                <a:gd name="T27" fmla="*/ 127 h 155"/>
                <a:gd name="T28" fmla="*/ 10 w 154"/>
                <a:gd name="T29" fmla="*/ 115 h 155"/>
                <a:gd name="T30" fmla="*/ 3 w 154"/>
                <a:gd name="T31" fmla="*/ 101 h 155"/>
                <a:gd name="T32" fmla="*/ 1 w 154"/>
                <a:gd name="T33" fmla="*/ 86 h 155"/>
                <a:gd name="T34" fmla="*/ 0 w 154"/>
                <a:gd name="T35" fmla="*/ 78 h 155"/>
                <a:gd name="T36" fmla="*/ 2 w 154"/>
                <a:gd name="T37" fmla="*/ 62 h 155"/>
                <a:gd name="T38" fmla="*/ 6 w 154"/>
                <a:gd name="T39" fmla="*/ 48 h 155"/>
                <a:gd name="T40" fmla="*/ 13 w 154"/>
                <a:gd name="T41" fmla="*/ 34 h 155"/>
                <a:gd name="T42" fmla="*/ 22 w 154"/>
                <a:gd name="T43" fmla="*/ 23 h 155"/>
                <a:gd name="T44" fmla="*/ 34 w 154"/>
                <a:gd name="T45" fmla="*/ 14 h 155"/>
                <a:gd name="T46" fmla="*/ 48 w 154"/>
                <a:gd name="T47" fmla="*/ 7 h 155"/>
                <a:gd name="T48" fmla="*/ 61 w 154"/>
                <a:gd name="T49" fmla="*/ 2 h 155"/>
                <a:gd name="T50" fmla="*/ 77 w 154"/>
                <a:gd name="T51" fmla="*/ 0 h 155"/>
                <a:gd name="T52" fmla="*/ 85 w 154"/>
                <a:gd name="T53" fmla="*/ 1 h 155"/>
                <a:gd name="T54" fmla="*/ 100 w 154"/>
                <a:gd name="T55" fmla="*/ 4 h 155"/>
                <a:gd name="T56" fmla="*/ 114 w 154"/>
                <a:gd name="T57" fmla="*/ 10 h 155"/>
                <a:gd name="T58" fmla="*/ 127 w 154"/>
                <a:gd name="T59" fmla="*/ 18 h 155"/>
                <a:gd name="T60" fmla="*/ 137 w 154"/>
                <a:gd name="T61" fmla="*/ 29 h 155"/>
                <a:gd name="T62" fmla="*/ 145 w 154"/>
                <a:gd name="T63" fmla="*/ 41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8" y="108"/>
                  </a:lnTo>
                  <a:lnTo>
                    <a:pt x="145" y="115"/>
                  </a:lnTo>
                  <a:lnTo>
                    <a:pt x="141" y="120"/>
                  </a:lnTo>
                  <a:lnTo>
                    <a:pt x="137" y="127"/>
                  </a:lnTo>
                  <a:lnTo>
                    <a:pt x="131" y="132"/>
                  </a:lnTo>
                  <a:lnTo>
                    <a:pt x="127" y="137"/>
                  </a:lnTo>
                  <a:lnTo>
                    <a:pt x="120" y="142"/>
                  </a:lnTo>
                  <a:lnTo>
                    <a:pt x="114" y="145"/>
                  </a:lnTo>
                  <a:lnTo>
                    <a:pt x="107" y="149"/>
                  </a:lnTo>
                  <a:lnTo>
                    <a:pt x="100" y="151"/>
                  </a:lnTo>
                  <a:lnTo>
                    <a:pt x="92" y="153"/>
                  </a:lnTo>
                  <a:lnTo>
                    <a:pt x="85" y="155"/>
                  </a:lnTo>
                  <a:lnTo>
                    <a:pt x="77" y="155"/>
                  </a:lnTo>
                  <a:lnTo>
                    <a:pt x="77" y="155"/>
                  </a:lnTo>
                  <a:lnTo>
                    <a:pt x="69" y="155"/>
                  </a:lnTo>
                  <a:lnTo>
                    <a:pt x="61" y="153"/>
                  </a:lnTo>
                  <a:lnTo>
                    <a:pt x="54" y="151"/>
                  </a:lnTo>
                  <a:lnTo>
                    <a:pt x="48" y="149"/>
                  </a:lnTo>
                  <a:lnTo>
                    <a:pt x="41" y="145"/>
                  </a:lnTo>
                  <a:lnTo>
                    <a:pt x="34" y="142"/>
                  </a:lnTo>
                  <a:lnTo>
                    <a:pt x="28" y="137"/>
                  </a:lnTo>
                  <a:lnTo>
                    <a:pt x="22" y="132"/>
                  </a:lnTo>
                  <a:lnTo>
                    <a:pt x="18" y="127"/>
                  </a:lnTo>
                  <a:lnTo>
                    <a:pt x="13" y="120"/>
                  </a:lnTo>
                  <a:lnTo>
                    <a:pt x="10" y="115"/>
                  </a:lnTo>
                  <a:lnTo>
                    <a:pt x="6" y="108"/>
                  </a:lnTo>
                  <a:lnTo>
                    <a:pt x="3" y="101"/>
                  </a:lnTo>
                  <a:lnTo>
                    <a:pt x="2" y="93"/>
                  </a:lnTo>
                  <a:lnTo>
                    <a:pt x="1" y="86"/>
                  </a:lnTo>
                  <a:lnTo>
                    <a:pt x="0" y="78"/>
                  </a:lnTo>
                  <a:lnTo>
                    <a:pt x="0" y="78"/>
                  </a:lnTo>
                  <a:lnTo>
                    <a:pt x="1" y="70"/>
                  </a:lnTo>
                  <a:lnTo>
                    <a:pt x="2" y="62"/>
                  </a:lnTo>
                  <a:lnTo>
                    <a:pt x="3" y="55"/>
                  </a:lnTo>
                  <a:lnTo>
                    <a:pt x="6" y="48"/>
                  </a:lnTo>
                  <a:lnTo>
                    <a:pt x="10" y="41"/>
                  </a:lnTo>
                  <a:lnTo>
                    <a:pt x="13" y="34"/>
                  </a:lnTo>
                  <a:lnTo>
                    <a:pt x="18" y="29"/>
                  </a:lnTo>
                  <a:lnTo>
                    <a:pt x="22" y="23"/>
                  </a:lnTo>
                  <a:lnTo>
                    <a:pt x="28" y="18"/>
                  </a:lnTo>
                  <a:lnTo>
                    <a:pt x="34" y="14"/>
                  </a:lnTo>
                  <a:lnTo>
                    <a:pt x="41" y="10"/>
                  </a:lnTo>
                  <a:lnTo>
                    <a:pt x="48" y="7"/>
                  </a:lnTo>
                  <a:lnTo>
                    <a:pt x="54" y="4"/>
                  </a:lnTo>
                  <a:lnTo>
                    <a:pt x="61" y="2"/>
                  </a:lnTo>
                  <a:lnTo>
                    <a:pt x="69" y="1"/>
                  </a:lnTo>
                  <a:lnTo>
                    <a:pt x="77" y="0"/>
                  </a:lnTo>
                  <a:lnTo>
                    <a:pt x="77" y="0"/>
                  </a:lnTo>
                  <a:lnTo>
                    <a:pt x="85" y="1"/>
                  </a:lnTo>
                  <a:lnTo>
                    <a:pt x="92" y="2"/>
                  </a:lnTo>
                  <a:lnTo>
                    <a:pt x="100" y="4"/>
                  </a:lnTo>
                  <a:lnTo>
                    <a:pt x="107" y="7"/>
                  </a:lnTo>
                  <a:lnTo>
                    <a:pt x="114" y="10"/>
                  </a:lnTo>
                  <a:lnTo>
                    <a:pt x="120" y="14"/>
                  </a:lnTo>
                  <a:lnTo>
                    <a:pt x="127" y="18"/>
                  </a:lnTo>
                  <a:lnTo>
                    <a:pt x="131" y="23"/>
                  </a:lnTo>
                  <a:lnTo>
                    <a:pt x="137" y="29"/>
                  </a:lnTo>
                  <a:lnTo>
                    <a:pt x="141" y="34"/>
                  </a:lnTo>
                  <a:lnTo>
                    <a:pt x="145" y="41"/>
                  </a:lnTo>
                  <a:lnTo>
                    <a:pt x="148"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3" name="Freeform 2447">
              <a:extLst>
                <a:ext uri="{FF2B5EF4-FFF2-40B4-BE49-F238E27FC236}">
                  <a16:creationId xmlns:a16="http://schemas.microsoft.com/office/drawing/2014/main" id="{C68CC1B8-78BC-4E46-B062-8AC518CE4B8D}"/>
                </a:ext>
              </a:extLst>
            </p:cNvPr>
            <p:cNvSpPr>
              <a:spLocks/>
            </p:cNvSpPr>
            <p:nvPr/>
          </p:nvSpPr>
          <p:spPr bwMode="auto">
            <a:xfrm>
              <a:off x="3562351" y="4010025"/>
              <a:ext cx="49213" cy="49213"/>
            </a:xfrm>
            <a:custGeom>
              <a:avLst/>
              <a:gdLst>
                <a:gd name="T0" fmla="*/ 155 w 155"/>
                <a:gd name="T1" fmla="*/ 77 h 155"/>
                <a:gd name="T2" fmla="*/ 154 w 155"/>
                <a:gd name="T3" fmla="*/ 93 h 155"/>
                <a:gd name="T4" fmla="*/ 149 w 155"/>
                <a:gd name="T5" fmla="*/ 108 h 155"/>
                <a:gd name="T6" fmla="*/ 141 w 155"/>
                <a:gd name="T7" fmla="*/ 120 h 155"/>
                <a:gd name="T8" fmla="*/ 132 w 155"/>
                <a:gd name="T9" fmla="*/ 132 h 155"/>
                <a:gd name="T10" fmla="*/ 121 w 155"/>
                <a:gd name="T11" fmla="*/ 141 h 155"/>
                <a:gd name="T12" fmla="*/ 108 w 155"/>
                <a:gd name="T13" fmla="*/ 148 h 155"/>
                <a:gd name="T14" fmla="*/ 93 w 155"/>
                <a:gd name="T15" fmla="*/ 152 h 155"/>
                <a:gd name="T16" fmla="*/ 78 w 155"/>
                <a:gd name="T17" fmla="*/ 155 h 155"/>
                <a:gd name="T18" fmla="*/ 70 w 155"/>
                <a:gd name="T19" fmla="*/ 154 h 155"/>
                <a:gd name="T20" fmla="*/ 55 w 155"/>
                <a:gd name="T21" fmla="*/ 151 h 155"/>
                <a:gd name="T22" fmla="*/ 40 w 155"/>
                <a:gd name="T23" fmla="*/ 146 h 155"/>
                <a:gd name="T24" fmla="*/ 29 w 155"/>
                <a:gd name="T25" fmla="*/ 136 h 155"/>
                <a:gd name="T26" fmla="*/ 19 w 155"/>
                <a:gd name="T27" fmla="*/ 126 h 155"/>
                <a:gd name="T28" fmla="*/ 10 w 155"/>
                <a:gd name="T29" fmla="*/ 113 h 155"/>
                <a:gd name="T30" fmla="*/ 4 w 155"/>
                <a:gd name="T31" fmla="*/ 100 h 155"/>
                <a:gd name="T32" fmla="*/ 2 w 155"/>
                <a:gd name="T33" fmla="*/ 85 h 155"/>
                <a:gd name="T34" fmla="*/ 0 w 155"/>
                <a:gd name="T35" fmla="*/ 77 h 155"/>
                <a:gd name="T36" fmla="*/ 3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1 h 155"/>
                <a:gd name="T50" fmla="*/ 78 w 155"/>
                <a:gd name="T51" fmla="*/ 0 h 155"/>
                <a:gd name="T52" fmla="*/ 85 w 155"/>
                <a:gd name="T53" fmla="*/ 0 h 155"/>
                <a:gd name="T54" fmla="*/ 101 w 155"/>
                <a:gd name="T55" fmla="*/ 4 h 155"/>
                <a:gd name="T56" fmla="*/ 115 w 155"/>
                <a:gd name="T57" fmla="*/ 9 h 155"/>
                <a:gd name="T58" fmla="*/ 126 w 155"/>
                <a:gd name="T59" fmla="*/ 17 h 155"/>
                <a:gd name="T60" fmla="*/ 137 w 155"/>
                <a:gd name="T61" fmla="*/ 29 h 155"/>
                <a:gd name="T62" fmla="*/ 146 w 155"/>
                <a:gd name="T63" fmla="*/ 40 h 155"/>
                <a:gd name="T64" fmla="*/ 151 w 155"/>
                <a:gd name="T65" fmla="*/ 54 h 155"/>
                <a:gd name="T66" fmla="*/ 155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4" y="93"/>
                  </a:lnTo>
                  <a:lnTo>
                    <a:pt x="151" y="100"/>
                  </a:lnTo>
                  <a:lnTo>
                    <a:pt x="149" y="108"/>
                  </a:lnTo>
                  <a:lnTo>
                    <a:pt x="146" y="113"/>
                  </a:lnTo>
                  <a:lnTo>
                    <a:pt x="141" y="120"/>
                  </a:lnTo>
                  <a:lnTo>
                    <a:pt x="137" y="126"/>
                  </a:lnTo>
                  <a:lnTo>
                    <a:pt x="132" y="132"/>
                  </a:lnTo>
                  <a:lnTo>
                    <a:pt x="126" y="136"/>
                  </a:lnTo>
                  <a:lnTo>
                    <a:pt x="121" y="141"/>
                  </a:lnTo>
                  <a:lnTo>
                    <a:pt x="115" y="146"/>
                  </a:lnTo>
                  <a:lnTo>
                    <a:pt x="108" y="148"/>
                  </a:lnTo>
                  <a:lnTo>
                    <a:pt x="101" y="151"/>
                  </a:lnTo>
                  <a:lnTo>
                    <a:pt x="93" y="152"/>
                  </a:lnTo>
                  <a:lnTo>
                    <a:pt x="85" y="154"/>
                  </a:lnTo>
                  <a:lnTo>
                    <a:pt x="78" y="155"/>
                  </a:lnTo>
                  <a:lnTo>
                    <a:pt x="78" y="155"/>
                  </a:lnTo>
                  <a:lnTo>
                    <a:pt x="70" y="154"/>
                  </a:lnTo>
                  <a:lnTo>
                    <a:pt x="62" y="152"/>
                  </a:lnTo>
                  <a:lnTo>
                    <a:pt x="55" y="151"/>
                  </a:lnTo>
                  <a:lnTo>
                    <a:pt x="47" y="148"/>
                  </a:lnTo>
                  <a:lnTo>
                    <a:pt x="40" y="146"/>
                  </a:lnTo>
                  <a:lnTo>
                    <a:pt x="35" y="141"/>
                  </a:lnTo>
                  <a:lnTo>
                    <a:pt x="29" y="136"/>
                  </a:lnTo>
                  <a:lnTo>
                    <a:pt x="23" y="132"/>
                  </a:lnTo>
                  <a:lnTo>
                    <a:pt x="19" y="126"/>
                  </a:lnTo>
                  <a:lnTo>
                    <a:pt x="14" y="120"/>
                  </a:lnTo>
                  <a:lnTo>
                    <a:pt x="10" y="113"/>
                  </a:lnTo>
                  <a:lnTo>
                    <a:pt x="6" y="108"/>
                  </a:lnTo>
                  <a:lnTo>
                    <a:pt x="4" y="100"/>
                  </a:lnTo>
                  <a:lnTo>
                    <a:pt x="3" y="93"/>
                  </a:lnTo>
                  <a:lnTo>
                    <a:pt x="2" y="85"/>
                  </a:lnTo>
                  <a:lnTo>
                    <a:pt x="0" y="77"/>
                  </a:lnTo>
                  <a:lnTo>
                    <a:pt x="0" y="77"/>
                  </a:lnTo>
                  <a:lnTo>
                    <a:pt x="2" y="70"/>
                  </a:lnTo>
                  <a:lnTo>
                    <a:pt x="3" y="62"/>
                  </a:lnTo>
                  <a:lnTo>
                    <a:pt x="4" y="54"/>
                  </a:lnTo>
                  <a:lnTo>
                    <a:pt x="6" y="47"/>
                  </a:lnTo>
                  <a:lnTo>
                    <a:pt x="10" y="40"/>
                  </a:lnTo>
                  <a:lnTo>
                    <a:pt x="14" y="35"/>
                  </a:lnTo>
                  <a:lnTo>
                    <a:pt x="19" y="29"/>
                  </a:lnTo>
                  <a:lnTo>
                    <a:pt x="23" y="23"/>
                  </a:lnTo>
                  <a:lnTo>
                    <a:pt x="29" y="17"/>
                  </a:lnTo>
                  <a:lnTo>
                    <a:pt x="35" y="14"/>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1" y="14"/>
                  </a:lnTo>
                  <a:lnTo>
                    <a:pt x="126" y="17"/>
                  </a:lnTo>
                  <a:lnTo>
                    <a:pt x="132" y="23"/>
                  </a:lnTo>
                  <a:lnTo>
                    <a:pt x="137" y="29"/>
                  </a:lnTo>
                  <a:lnTo>
                    <a:pt x="141" y="35"/>
                  </a:lnTo>
                  <a:lnTo>
                    <a:pt x="146" y="40"/>
                  </a:lnTo>
                  <a:lnTo>
                    <a:pt x="149" y="47"/>
                  </a:lnTo>
                  <a:lnTo>
                    <a:pt x="151" y="54"/>
                  </a:lnTo>
                  <a:lnTo>
                    <a:pt x="154" y="62"/>
                  </a:lnTo>
                  <a:lnTo>
                    <a:pt x="155"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4" name="Freeform 2448">
              <a:extLst>
                <a:ext uri="{FF2B5EF4-FFF2-40B4-BE49-F238E27FC236}">
                  <a16:creationId xmlns:a16="http://schemas.microsoft.com/office/drawing/2014/main" id="{E43FDA4E-21B1-4CA3-89A2-7F71C7DA6938}"/>
                </a:ext>
              </a:extLst>
            </p:cNvPr>
            <p:cNvSpPr>
              <a:spLocks/>
            </p:cNvSpPr>
            <p:nvPr/>
          </p:nvSpPr>
          <p:spPr bwMode="auto">
            <a:xfrm>
              <a:off x="3562351" y="4079875"/>
              <a:ext cx="49213" cy="49213"/>
            </a:xfrm>
            <a:custGeom>
              <a:avLst/>
              <a:gdLst>
                <a:gd name="T0" fmla="*/ 155 w 155"/>
                <a:gd name="T1" fmla="*/ 78 h 155"/>
                <a:gd name="T2" fmla="*/ 154 w 155"/>
                <a:gd name="T3" fmla="*/ 93 h 155"/>
                <a:gd name="T4" fmla="*/ 149 w 155"/>
                <a:gd name="T5" fmla="*/ 108 h 155"/>
                <a:gd name="T6" fmla="*/ 141 w 155"/>
                <a:gd name="T7" fmla="*/ 120 h 155"/>
                <a:gd name="T8" fmla="*/ 132 w 155"/>
                <a:gd name="T9" fmla="*/ 132 h 155"/>
                <a:gd name="T10" fmla="*/ 121 w 155"/>
                <a:gd name="T11" fmla="*/ 142 h 155"/>
                <a:gd name="T12" fmla="*/ 108 w 155"/>
                <a:gd name="T13" fmla="*/ 149 h 155"/>
                <a:gd name="T14" fmla="*/ 93 w 155"/>
                <a:gd name="T15" fmla="*/ 153 h 155"/>
                <a:gd name="T16" fmla="*/ 78 w 155"/>
                <a:gd name="T17" fmla="*/ 155 h 155"/>
                <a:gd name="T18" fmla="*/ 70 w 155"/>
                <a:gd name="T19" fmla="*/ 155 h 155"/>
                <a:gd name="T20" fmla="*/ 55 w 155"/>
                <a:gd name="T21" fmla="*/ 151 h 155"/>
                <a:gd name="T22" fmla="*/ 40 w 155"/>
                <a:gd name="T23" fmla="*/ 145 h 155"/>
                <a:gd name="T24" fmla="*/ 29 w 155"/>
                <a:gd name="T25" fmla="*/ 137 h 155"/>
                <a:gd name="T26" fmla="*/ 19 w 155"/>
                <a:gd name="T27" fmla="*/ 127 h 155"/>
                <a:gd name="T28" fmla="*/ 10 w 155"/>
                <a:gd name="T29" fmla="*/ 115 h 155"/>
                <a:gd name="T30" fmla="*/ 4 w 155"/>
                <a:gd name="T31" fmla="*/ 101 h 155"/>
                <a:gd name="T32" fmla="*/ 2 w 155"/>
                <a:gd name="T33" fmla="*/ 86 h 155"/>
                <a:gd name="T34" fmla="*/ 0 w 155"/>
                <a:gd name="T35" fmla="*/ 78 h 155"/>
                <a:gd name="T36" fmla="*/ 3 w 155"/>
                <a:gd name="T37" fmla="*/ 62 h 155"/>
                <a:gd name="T38" fmla="*/ 6 w 155"/>
                <a:gd name="T39" fmla="*/ 48 h 155"/>
                <a:gd name="T40" fmla="*/ 14 w 155"/>
                <a:gd name="T41" fmla="*/ 34 h 155"/>
                <a:gd name="T42" fmla="*/ 23 w 155"/>
                <a:gd name="T43" fmla="*/ 23 h 155"/>
                <a:gd name="T44" fmla="*/ 35 w 155"/>
                <a:gd name="T45" fmla="*/ 14 h 155"/>
                <a:gd name="T46" fmla="*/ 47 w 155"/>
                <a:gd name="T47" fmla="*/ 7 h 155"/>
                <a:gd name="T48" fmla="*/ 62 w 155"/>
                <a:gd name="T49" fmla="*/ 2 h 155"/>
                <a:gd name="T50" fmla="*/ 78 w 155"/>
                <a:gd name="T51" fmla="*/ 0 h 155"/>
                <a:gd name="T52" fmla="*/ 85 w 155"/>
                <a:gd name="T53" fmla="*/ 1 h 155"/>
                <a:gd name="T54" fmla="*/ 101 w 155"/>
                <a:gd name="T55" fmla="*/ 4 h 155"/>
                <a:gd name="T56" fmla="*/ 115 w 155"/>
                <a:gd name="T57" fmla="*/ 10 h 155"/>
                <a:gd name="T58" fmla="*/ 126 w 155"/>
                <a:gd name="T59" fmla="*/ 18 h 155"/>
                <a:gd name="T60" fmla="*/ 137 w 155"/>
                <a:gd name="T61" fmla="*/ 29 h 155"/>
                <a:gd name="T62" fmla="*/ 146 w 155"/>
                <a:gd name="T63" fmla="*/ 41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4" y="93"/>
                  </a:lnTo>
                  <a:lnTo>
                    <a:pt x="151" y="101"/>
                  </a:lnTo>
                  <a:lnTo>
                    <a:pt x="149" y="108"/>
                  </a:lnTo>
                  <a:lnTo>
                    <a:pt x="146" y="115"/>
                  </a:lnTo>
                  <a:lnTo>
                    <a:pt x="141" y="120"/>
                  </a:lnTo>
                  <a:lnTo>
                    <a:pt x="137" y="127"/>
                  </a:lnTo>
                  <a:lnTo>
                    <a:pt x="132" y="132"/>
                  </a:lnTo>
                  <a:lnTo>
                    <a:pt x="126" y="137"/>
                  </a:lnTo>
                  <a:lnTo>
                    <a:pt x="121" y="142"/>
                  </a:lnTo>
                  <a:lnTo>
                    <a:pt x="115" y="145"/>
                  </a:lnTo>
                  <a:lnTo>
                    <a:pt x="108" y="149"/>
                  </a:lnTo>
                  <a:lnTo>
                    <a:pt x="101" y="151"/>
                  </a:lnTo>
                  <a:lnTo>
                    <a:pt x="93" y="153"/>
                  </a:lnTo>
                  <a:lnTo>
                    <a:pt x="85" y="155"/>
                  </a:lnTo>
                  <a:lnTo>
                    <a:pt x="78" y="155"/>
                  </a:lnTo>
                  <a:lnTo>
                    <a:pt x="78" y="155"/>
                  </a:lnTo>
                  <a:lnTo>
                    <a:pt x="70" y="155"/>
                  </a:lnTo>
                  <a:lnTo>
                    <a:pt x="62" y="153"/>
                  </a:lnTo>
                  <a:lnTo>
                    <a:pt x="55" y="151"/>
                  </a:lnTo>
                  <a:lnTo>
                    <a:pt x="47" y="149"/>
                  </a:lnTo>
                  <a:lnTo>
                    <a:pt x="40" y="145"/>
                  </a:lnTo>
                  <a:lnTo>
                    <a:pt x="35" y="142"/>
                  </a:lnTo>
                  <a:lnTo>
                    <a:pt x="29" y="137"/>
                  </a:lnTo>
                  <a:lnTo>
                    <a:pt x="23" y="132"/>
                  </a:lnTo>
                  <a:lnTo>
                    <a:pt x="19" y="127"/>
                  </a:lnTo>
                  <a:lnTo>
                    <a:pt x="14" y="120"/>
                  </a:lnTo>
                  <a:lnTo>
                    <a:pt x="10" y="115"/>
                  </a:lnTo>
                  <a:lnTo>
                    <a:pt x="6" y="108"/>
                  </a:lnTo>
                  <a:lnTo>
                    <a:pt x="4" y="101"/>
                  </a:lnTo>
                  <a:lnTo>
                    <a:pt x="3" y="93"/>
                  </a:lnTo>
                  <a:lnTo>
                    <a:pt x="2" y="86"/>
                  </a:lnTo>
                  <a:lnTo>
                    <a:pt x="0" y="78"/>
                  </a:lnTo>
                  <a:lnTo>
                    <a:pt x="0" y="78"/>
                  </a:lnTo>
                  <a:lnTo>
                    <a:pt x="2" y="70"/>
                  </a:lnTo>
                  <a:lnTo>
                    <a:pt x="3" y="62"/>
                  </a:lnTo>
                  <a:lnTo>
                    <a:pt x="4" y="55"/>
                  </a:lnTo>
                  <a:lnTo>
                    <a:pt x="6" y="48"/>
                  </a:lnTo>
                  <a:lnTo>
                    <a:pt x="10" y="41"/>
                  </a:lnTo>
                  <a:lnTo>
                    <a:pt x="14" y="34"/>
                  </a:lnTo>
                  <a:lnTo>
                    <a:pt x="19" y="29"/>
                  </a:lnTo>
                  <a:lnTo>
                    <a:pt x="23" y="23"/>
                  </a:lnTo>
                  <a:lnTo>
                    <a:pt x="29" y="18"/>
                  </a:lnTo>
                  <a:lnTo>
                    <a:pt x="35" y="14"/>
                  </a:lnTo>
                  <a:lnTo>
                    <a:pt x="40" y="10"/>
                  </a:lnTo>
                  <a:lnTo>
                    <a:pt x="47" y="7"/>
                  </a:lnTo>
                  <a:lnTo>
                    <a:pt x="55" y="4"/>
                  </a:lnTo>
                  <a:lnTo>
                    <a:pt x="62" y="2"/>
                  </a:lnTo>
                  <a:lnTo>
                    <a:pt x="70" y="1"/>
                  </a:lnTo>
                  <a:lnTo>
                    <a:pt x="78" y="0"/>
                  </a:lnTo>
                  <a:lnTo>
                    <a:pt x="78" y="0"/>
                  </a:lnTo>
                  <a:lnTo>
                    <a:pt x="85" y="1"/>
                  </a:lnTo>
                  <a:lnTo>
                    <a:pt x="93" y="2"/>
                  </a:lnTo>
                  <a:lnTo>
                    <a:pt x="101" y="4"/>
                  </a:lnTo>
                  <a:lnTo>
                    <a:pt x="108" y="7"/>
                  </a:lnTo>
                  <a:lnTo>
                    <a:pt x="115" y="10"/>
                  </a:lnTo>
                  <a:lnTo>
                    <a:pt x="121" y="14"/>
                  </a:lnTo>
                  <a:lnTo>
                    <a:pt x="126" y="18"/>
                  </a:lnTo>
                  <a:lnTo>
                    <a:pt x="132" y="23"/>
                  </a:lnTo>
                  <a:lnTo>
                    <a:pt x="137" y="29"/>
                  </a:lnTo>
                  <a:lnTo>
                    <a:pt x="141" y="34"/>
                  </a:lnTo>
                  <a:lnTo>
                    <a:pt x="146" y="41"/>
                  </a:lnTo>
                  <a:lnTo>
                    <a:pt x="149" y="48"/>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5" name="Freeform 2449">
              <a:extLst>
                <a:ext uri="{FF2B5EF4-FFF2-40B4-BE49-F238E27FC236}">
                  <a16:creationId xmlns:a16="http://schemas.microsoft.com/office/drawing/2014/main" id="{0B01B6D3-1E94-4313-B394-84D9163F4A49}"/>
                </a:ext>
              </a:extLst>
            </p:cNvPr>
            <p:cNvSpPr>
              <a:spLocks/>
            </p:cNvSpPr>
            <p:nvPr/>
          </p:nvSpPr>
          <p:spPr bwMode="auto">
            <a:xfrm>
              <a:off x="3633788" y="4010025"/>
              <a:ext cx="49213" cy="49213"/>
            </a:xfrm>
            <a:custGeom>
              <a:avLst/>
              <a:gdLst>
                <a:gd name="T0" fmla="*/ 153 w 153"/>
                <a:gd name="T1" fmla="*/ 77 h 155"/>
                <a:gd name="T2" fmla="*/ 152 w 153"/>
                <a:gd name="T3" fmla="*/ 93 h 155"/>
                <a:gd name="T4" fmla="*/ 147 w 153"/>
                <a:gd name="T5" fmla="*/ 108 h 155"/>
                <a:gd name="T6" fmla="*/ 140 w 153"/>
                <a:gd name="T7" fmla="*/ 120 h 155"/>
                <a:gd name="T8" fmla="*/ 130 w 153"/>
                <a:gd name="T9" fmla="*/ 132 h 155"/>
                <a:gd name="T10" fmla="*/ 120 w 153"/>
                <a:gd name="T11" fmla="*/ 141 h 155"/>
                <a:gd name="T12" fmla="*/ 106 w 153"/>
                <a:gd name="T13" fmla="*/ 148 h 155"/>
                <a:gd name="T14" fmla="*/ 91 w 153"/>
                <a:gd name="T15" fmla="*/ 152 h 155"/>
                <a:gd name="T16" fmla="*/ 76 w 153"/>
                <a:gd name="T17" fmla="*/ 155 h 155"/>
                <a:gd name="T18" fmla="*/ 68 w 153"/>
                <a:gd name="T19" fmla="*/ 154 h 155"/>
                <a:gd name="T20" fmla="*/ 53 w 153"/>
                <a:gd name="T21" fmla="*/ 151 h 155"/>
                <a:gd name="T22" fmla="*/ 40 w 153"/>
                <a:gd name="T23" fmla="*/ 146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6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5 w 153"/>
                <a:gd name="T59" fmla="*/ 17 h 155"/>
                <a:gd name="T60" fmla="*/ 136 w 153"/>
                <a:gd name="T61" fmla="*/ 29 h 155"/>
                <a:gd name="T62" fmla="*/ 144 w 153"/>
                <a:gd name="T63" fmla="*/ 40 h 155"/>
                <a:gd name="T64" fmla="*/ 149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49" y="100"/>
                  </a:lnTo>
                  <a:lnTo>
                    <a:pt x="147" y="108"/>
                  </a:lnTo>
                  <a:lnTo>
                    <a:pt x="144" y="113"/>
                  </a:lnTo>
                  <a:lnTo>
                    <a:pt x="140" y="120"/>
                  </a:lnTo>
                  <a:lnTo>
                    <a:pt x="136" y="126"/>
                  </a:lnTo>
                  <a:lnTo>
                    <a:pt x="130" y="132"/>
                  </a:lnTo>
                  <a:lnTo>
                    <a:pt x="125" y="136"/>
                  </a:lnTo>
                  <a:lnTo>
                    <a:pt x="120" y="141"/>
                  </a:lnTo>
                  <a:lnTo>
                    <a:pt x="113" y="146"/>
                  </a:lnTo>
                  <a:lnTo>
                    <a:pt x="106" y="148"/>
                  </a:lnTo>
                  <a:lnTo>
                    <a:pt x="99" y="151"/>
                  </a:lnTo>
                  <a:lnTo>
                    <a:pt x="91" y="152"/>
                  </a:lnTo>
                  <a:lnTo>
                    <a:pt x="84" y="154"/>
                  </a:lnTo>
                  <a:lnTo>
                    <a:pt x="76" y="155"/>
                  </a:lnTo>
                  <a:lnTo>
                    <a:pt x="76" y="155"/>
                  </a:lnTo>
                  <a:lnTo>
                    <a:pt x="68" y="154"/>
                  </a:lnTo>
                  <a:lnTo>
                    <a:pt x="60" y="152"/>
                  </a:lnTo>
                  <a:lnTo>
                    <a:pt x="53" y="151"/>
                  </a:lnTo>
                  <a:lnTo>
                    <a:pt x="46" y="148"/>
                  </a:lnTo>
                  <a:lnTo>
                    <a:pt x="40" y="146"/>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7"/>
                  </a:lnTo>
                  <a:lnTo>
                    <a:pt x="33" y="14"/>
                  </a:lnTo>
                  <a:lnTo>
                    <a:pt x="40" y="9"/>
                  </a:lnTo>
                  <a:lnTo>
                    <a:pt x="46" y="6"/>
                  </a:lnTo>
                  <a:lnTo>
                    <a:pt x="53" y="4"/>
                  </a:lnTo>
                  <a:lnTo>
                    <a:pt x="60" y="1"/>
                  </a:lnTo>
                  <a:lnTo>
                    <a:pt x="68" y="0"/>
                  </a:lnTo>
                  <a:lnTo>
                    <a:pt x="76" y="0"/>
                  </a:lnTo>
                  <a:lnTo>
                    <a:pt x="76" y="0"/>
                  </a:lnTo>
                  <a:lnTo>
                    <a:pt x="84" y="0"/>
                  </a:lnTo>
                  <a:lnTo>
                    <a:pt x="91" y="1"/>
                  </a:lnTo>
                  <a:lnTo>
                    <a:pt x="99" y="4"/>
                  </a:lnTo>
                  <a:lnTo>
                    <a:pt x="106" y="6"/>
                  </a:lnTo>
                  <a:lnTo>
                    <a:pt x="113" y="9"/>
                  </a:lnTo>
                  <a:lnTo>
                    <a:pt x="120" y="14"/>
                  </a:lnTo>
                  <a:lnTo>
                    <a:pt x="125" y="17"/>
                  </a:lnTo>
                  <a:lnTo>
                    <a:pt x="130" y="23"/>
                  </a:lnTo>
                  <a:lnTo>
                    <a:pt x="136" y="29"/>
                  </a:lnTo>
                  <a:lnTo>
                    <a:pt x="140" y="35"/>
                  </a:lnTo>
                  <a:lnTo>
                    <a:pt x="144" y="40"/>
                  </a:lnTo>
                  <a:lnTo>
                    <a:pt x="147" y="47"/>
                  </a:lnTo>
                  <a:lnTo>
                    <a:pt x="149"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6" name="Freeform 2450">
              <a:extLst>
                <a:ext uri="{FF2B5EF4-FFF2-40B4-BE49-F238E27FC236}">
                  <a16:creationId xmlns:a16="http://schemas.microsoft.com/office/drawing/2014/main" id="{8521C6B9-C310-423E-B334-B3C6C93E1996}"/>
                </a:ext>
              </a:extLst>
            </p:cNvPr>
            <p:cNvSpPr>
              <a:spLocks/>
            </p:cNvSpPr>
            <p:nvPr/>
          </p:nvSpPr>
          <p:spPr bwMode="auto">
            <a:xfrm>
              <a:off x="3633788" y="4079875"/>
              <a:ext cx="49213" cy="49213"/>
            </a:xfrm>
            <a:custGeom>
              <a:avLst/>
              <a:gdLst>
                <a:gd name="T0" fmla="*/ 153 w 153"/>
                <a:gd name="T1" fmla="*/ 78 h 155"/>
                <a:gd name="T2" fmla="*/ 152 w 153"/>
                <a:gd name="T3" fmla="*/ 93 h 155"/>
                <a:gd name="T4" fmla="*/ 147 w 153"/>
                <a:gd name="T5" fmla="*/ 108 h 155"/>
                <a:gd name="T6" fmla="*/ 140 w 153"/>
                <a:gd name="T7" fmla="*/ 120 h 155"/>
                <a:gd name="T8" fmla="*/ 130 w 153"/>
                <a:gd name="T9" fmla="*/ 132 h 155"/>
                <a:gd name="T10" fmla="*/ 120 w 153"/>
                <a:gd name="T11" fmla="*/ 142 h 155"/>
                <a:gd name="T12" fmla="*/ 106 w 153"/>
                <a:gd name="T13" fmla="*/ 149 h 155"/>
                <a:gd name="T14" fmla="*/ 91 w 153"/>
                <a:gd name="T15" fmla="*/ 153 h 155"/>
                <a:gd name="T16" fmla="*/ 76 w 153"/>
                <a:gd name="T17" fmla="*/ 155 h 155"/>
                <a:gd name="T18" fmla="*/ 68 w 153"/>
                <a:gd name="T19" fmla="*/ 155 h 155"/>
                <a:gd name="T20" fmla="*/ 53 w 153"/>
                <a:gd name="T21" fmla="*/ 151 h 155"/>
                <a:gd name="T22" fmla="*/ 40 w 153"/>
                <a:gd name="T23" fmla="*/ 145 h 155"/>
                <a:gd name="T24" fmla="*/ 27 w 153"/>
                <a:gd name="T25" fmla="*/ 137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4 h 155"/>
                <a:gd name="T42" fmla="*/ 21 w 153"/>
                <a:gd name="T43" fmla="*/ 23 h 155"/>
                <a:gd name="T44" fmla="*/ 33 w 153"/>
                <a:gd name="T45" fmla="*/ 14 h 155"/>
                <a:gd name="T46" fmla="*/ 46 w 153"/>
                <a:gd name="T47" fmla="*/ 7 h 155"/>
                <a:gd name="T48" fmla="*/ 60 w 153"/>
                <a:gd name="T49" fmla="*/ 2 h 155"/>
                <a:gd name="T50" fmla="*/ 76 w 153"/>
                <a:gd name="T51" fmla="*/ 0 h 155"/>
                <a:gd name="T52" fmla="*/ 84 w 153"/>
                <a:gd name="T53" fmla="*/ 1 h 155"/>
                <a:gd name="T54" fmla="*/ 99 w 153"/>
                <a:gd name="T55" fmla="*/ 4 h 155"/>
                <a:gd name="T56" fmla="*/ 113 w 153"/>
                <a:gd name="T57" fmla="*/ 10 h 155"/>
                <a:gd name="T58" fmla="*/ 125 w 153"/>
                <a:gd name="T59" fmla="*/ 18 h 155"/>
                <a:gd name="T60" fmla="*/ 136 w 153"/>
                <a:gd name="T61" fmla="*/ 29 h 155"/>
                <a:gd name="T62" fmla="*/ 144 w 153"/>
                <a:gd name="T63" fmla="*/ 41 h 155"/>
                <a:gd name="T64" fmla="*/ 149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49" y="101"/>
                  </a:lnTo>
                  <a:lnTo>
                    <a:pt x="147" y="108"/>
                  </a:lnTo>
                  <a:lnTo>
                    <a:pt x="144" y="115"/>
                  </a:lnTo>
                  <a:lnTo>
                    <a:pt x="140" y="120"/>
                  </a:lnTo>
                  <a:lnTo>
                    <a:pt x="136" y="127"/>
                  </a:lnTo>
                  <a:lnTo>
                    <a:pt x="130" y="132"/>
                  </a:lnTo>
                  <a:lnTo>
                    <a:pt x="125" y="137"/>
                  </a:lnTo>
                  <a:lnTo>
                    <a:pt x="120" y="142"/>
                  </a:lnTo>
                  <a:lnTo>
                    <a:pt x="113" y="145"/>
                  </a:lnTo>
                  <a:lnTo>
                    <a:pt x="106" y="149"/>
                  </a:lnTo>
                  <a:lnTo>
                    <a:pt x="99" y="151"/>
                  </a:lnTo>
                  <a:lnTo>
                    <a:pt x="91" y="153"/>
                  </a:lnTo>
                  <a:lnTo>
                    <a:pt x="84" y="155"/>
                  </a:lnTo>
                  <a:lnTo>
                    <a:pt x="76" y="155"/>
                  </a:lnTo>
                  <a:lnTo>
                    <a:pt x="76" y="155"/>
                  </a:lnTo>
                  <a:lnTo>
                    <a:pt x="68" y="155"/>
                  </a:lnTo>
                  <a:lnTo>
                    <a:pt x="60" y="153"/>
                  </a:lnTo>
                  <a:lnTo>
                    <a:pt x="53" y="151"/>
                  </a:lnTo>
                  <a:lnTo>
                    <a:pt x="46"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6" y="7"/>
                  </a:lnTo>
                  <a:lnTo>
                    <a:pt x="53" y="4"/>
                  </a:lnTo>
                  <a:lnTo>
                    <a:pt x="60" y="2"/>
                  </a:lnTo>
                  <a:lnTo>
                    <a:pt x="68" y="1"/>
                  </a:lnTo>
                  <a:lnTo>
                    <a:pt x="76" y="0"/>
                  </a:lnTo>
                  <a:lnTo>
                    <a:pt x="76" y="0"/>
                  </a:lnTo>
                  <a:lnTo>
                    <a:pt x="84" y="1"/>
                  </a:lnTo>
                  <a:lnTo>
                    <a:pt x="91" y="2"/>
                  </a:lnTo>
                  <a:lnTo>
                    <a:pt x="99" y="4"/>
                  </a:lnTo>
                  <a:lnTo>
                    <a:pt x="106" y="7"/>
                  </a:lnTo>
                  <a:lnTo>
                    <a:pt x="113" y="10"/>
                  </a:lnTo>
                  <a:lnTo>
                    <a:pt x="120" y="14"/>
                  </a:lnTo>
                  <a:lnTo>
                    <a:pt x="125" y="18"/>
                  </a:lnTo>
                  <a:lnTo>
                    <a:pt x="130" y="23"/>
                  </a:lnTo>
                  <a:lnTo>
                    <a:pt x="136" y="29"/>
                  </a:lnTo>
                  <a:lnTo>
                    <a:pt x="140" y="34"/>
                  </a:lnTo>
                  <a:lnTo>
                    <a:pt x="144" y="41"/>
                  </a:lnTo>
                  <a:lnTo>
                    <a:pt x="147" y="48"/>
                  </a:lnTo>
                  <a:lnTo>
                    <a:pt x="149"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7" name="Freeform 2451">
              <a:extLst>
                <a:ext uri="{FF2B5EF4-FFF2-40B4-BE49-F238E27FC236}">
                  <a16:creationId xmlns:a16="http://schemas.microsoft.com/office/drawing/2014/main" id="{7FC0D5D4-03DB-4C80-9368-E07332B8B6EC}"/>
                </a:ext>
              </a:extLst>
            </p:cNvPr>
            <p:cNvSpPr>
              <a:spLocks/>
            </p:cNvSpPr>
            <p:nvPr/>
          </p:nvSpPr>
          <p:spPr bwMode="auto">
            <a:xfrm>
              <a:off x="3703638" y="4010025"/>
              <a:ext cx="47625" cy="49213"/>
            </a:xfrm>
            <a:custGeom>
              <a:avLst/>
              <a:gdLst>
                <a:gd name="T0" fmla="*/ 153 w 153"/>
                <a:gd name="T1" fmla="*/ 77 h 155"/>
                <a:gd name="T2" fmla="*/ 152 w 153"/>
                <a:gd name="T3" fmla="*/ 93 h 155"/>
                <a:gd name="T4" fmla="*/ 148 w 153"/>
                <a:gd name="T5" fmla="*/ 108 h 155"/>
                <a:gd name="T6" fmla="*/ 141 w 153"/>
                <a:gd name="T7" fmla="*/ 120 h 155"/>
                <a:gd name="T8" fmla="*/ 132 w 153"/>
                <a:gd name="T9" fmla="*/ 132 h 155"/>
                <a:gd name="T10" fmla="*/ 120 w 153"/>
                <a:gd name="T11" fmla="*/ 141 h 155"/>
                <a:gd name="T12" fmla="*/ 107 w 153"/>
                <a:gd name="T13" fmla="*/ 148 h 155"/>
                <a:gd name="T14" fmla="*/ 93 w 153"/>
                <a:gd name="T15" fmla="*/ 152 h 155"/>
                <a:gd name="T16" fmla="*/ 77 w 153"/>
                <a:gd name="T17" fmla="*/ 155 h 155"/>
                <a:gd name="T18" fmla="*/ 69 w 153"/>
                <a:gd name="T19" fmla="*/ 154 h 155"/>
                <a:gd name="T20" fmla="*/ 54 w 153"/>
                <a:gd name="T21" fmla="*/ 151 h 155"/>
                <a:gd name="T22" fmla="*/ 40 w 153"/>
                <a:gd name="T23" fmla="*/ 146 h 155"/>
                <a:gd name="T24" fmla="*/ 28 w 153"/>
                <a:gd name="T25" fmla="*/ 136 h 155"/>
                <a:gd name="T26" fmla="*/ 17 w 153"/>
                <a:gd name="T27" fmla="*/ 126 h 155"/>
                <a:gd name="T28" fmla="*/ 9 w 153"/>
                <a:gd name="T29" fmla="*/ 113 h 155"/>
                <a:gd name="T30" fmla="*/ 4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4 h 155"/>
                <a:gd name="T46" fmla="*/ 47 w 153"/>
                <a:gd name="T47" fmla="*/ 6 h 155"/>
                <a:gd name="T48" fmla="*/ 61 w 153"/>
                <a:gd name="T49" fmla="*/ 1 h 155"/>
                <a:gd name="T50" fmla="*/ 77 w 153"/>
                <a:gd name="T51" fmla="*/ 0 h 155"/>
                <a:gd name="T52" fmla="*/ 85 w 153"/>
                <a:gd name="T53" fmla="*/ 0 h 155"/>
                <a:gd name="T54" fmla="*/ 100 w 153"/>
                <a:gd name="T55" fmla="*/ 4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3"/>
                  </a:lnTo>
                  <a:lnTo>
                    <a:pt x="141" y="120"/>
                  </a:lnTo>
                  <a:lnTo>
                    <a:pt x="136" y="126"/>
                  </a:lnTo>
                  <a:lnTo>
                    <a:pt x="132" y="132"/>
                  </a:lnTo>
                  <a:lnTo>
                    <a:pt x="126" y="136"/>
                  </a:lnTo>
                  <a:lnTo>
                    <a:pt x="120" y="141"/>
                  </a:lnTo>
                  <a:lnTo>
                    <a:pt x="113" y="146"/>
                  </a:lnTo>
                  <a:lnTo>
                    <a:pt x="107" y="148"/>
                  </a:lnTo>
                  <a:lnTo>
                    <a:pt x="100" y="151"/>
                  </a:lnTo>
                  <a:lnTo>
                    <a:pt x="93"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7"/>
                  </a:lnTo>
                  <a:lnTo>
                    <a:pt x="33" y="14"/>
                  </a:lnTo>
                  <a:lnTo>
                    <a:pt x="40" y="9"/>
                  </a:lnTo>
                  <a:lnTo>
                    <a:pt x="47" y="6"/>
                  </a:lnTo>
                  <a:lnTo>
                    <a:pt x="54" y="4"/>
                  </a:lnTo>
                  <a:lnTo>
                    <a:pt x="61" y="1"/>
                  </a:lnTo>
                  <a:lnTo>
                    <a:pt x="69" y="0"/>
                  </a:lnTo>
                  <a:lnTo>
                    <a:pt x="77" y="0"/>
                  </a:lnTo>
                  <a:lnTo>
                    <a:pt x="77" y="0"/>
                  </a:lnTo>
                  <a:lnTo>
                    <a:pt x="85" y="0"/>
                  </a:lnTo>
                  <a:lnTo>
                    <a:pt x="93" y="1"/>
                  </a:lnTo>
                  <a:lnTo>
                    <a:pt x="100" y="4"/>
                  </a:lnTo>
                  <a:lnTo>
                    <a:pt x="107" y="6"/>
                  </a:lnTo>
                  <a:lnTo>
                    <a:pt x="113" y="9"/>
                  </a:lnTo>
                  <a:lnTo>
                    <a:pt x="120" y="14"/>
                  </a:lnTo>
                  <a:lnTo>
                    <a:pt x="126" y="17"/>
                  </a:lnTo>
                  <a:lnTo>
                    <a:pt x="132" y="23"/>
                  </a:lnTo>
                  <a:lnTo>
                    <a:pt x="136" y="29"/>
                  </a:lnTo>
                  <a:lnTo>
                    <a:pt x="141" y="35"/>
                  </a:lnTo>
                  <a:lnTo>
                    <a:pt x="144" y="40"/>
                  </a:lnTo>
                  <a:lnTo>
                    <a:pt x="148"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8" name="Freeform 2452">
              <a:extLst>
                <a:ext uri="{FF2B5EF4-FFF2-40B4-BE49-F238E27FC236}">
                  <a16:creationId xmlns:a16="http://schemas.microsoft.com/office/drawing/2014/main" id="{CB97CA5C-EA3E-441A-A037-DD31FD258772}"/>
                </a:ext>
              </a:extLst>
            </p:cNvPr>
            <p:cNvSpPr>
              <a:spLocks/>
            </p:cNvSpPr>
            <p:nvPr/>
          </p:nvSpPr>
          <p:spPr bwMode="auto">
            <a:xfrm>
              <a:off x="3703638" y="4079875"/>
              <a:ext cx="47625" cy="49213"/>
            </a:xfrm>
            <a:custGeom>
              <a:avLst/>
              <a:gdLst>
                <a:gd name="T0" fmla="*/ 153 w 153"/>
                <a:gd name="T1" fmla="*/ 78 h 155"/>
                <a:gd name="T2" fmla="*/ 152 w 153"/>
                <a:gd name="T3" fmla="*/ 93 h 155"/>
                <a:gd name="T4" fmla="*/ 148 w 153"/>
                <a:gd name="T5" fmla="*/ 108 h 155"/>
                <a:gd name="T6" fmla="*/ 141 w 153"/>
                <a:gd name="T7" fmla="*/ 120 h 155"/>
                <a:gd name="T8" fmla="*/ 132 w 153"/>
                <a:gd name="T9" fmla="*/ 132 h 155"/>
                <a:gd name="T10" fmla="*/ 120 w 153"/>
                <a:gd name="T11" fmla="*/ 142 h 155"/>
                <a:gd name="T12" fmla="*/ 107 w 153"/>
                <a:gd name="T13" fmla="*/ 149 h 155"/>
                <a:gd name="T14" fmla="*/ 93 w 153"/>
                <a:gd name="T15" fmla="*/ 153 h 155"/>
                <a:gd name="T16" fmla="*/ 77 w 153"/>
                <a:gd name="T17" fmla="*/ 155 h 155"/>
                <a:gd name="T18" fmla="*/ 69 w 153"/>
                <a:gd name="T19" fmla="*/ 155 h 155"/>
                <a:gd name="T20" fmla="*/ 54 w 153"/>
                <a:gd name="T21" fmla="*/ 151 h 155"/>
                <a:gd name="T22" fmla="*/ 40 w 153"/>
                <a:gd name="T23" fmla="*/ 145 h 155"/>
                <a:gd name="T24" fmla="*/ 28 w 153"/>
                <a:gd name="T25" fmla="*/ 137 h 155"/>
                <a:gd name="T26" fmla="*/ 17 w 153"/>
                <a:gd name="T27" fmla="*/ 127 h 155"/>
                <a:gd name="T28" fmla="*/ 9 w 153"/>
                <a:gd name="T29" fmla="*/ 115 h 155"/>
                <a:gd name="T30" fmla="*/ 4 w 153"/>
                <a:gd name="T31" fmla="*/ 101 h 155"/>
                <a:gd name="T32" fmla="*/ 0 w 153"/>
                <a:gd name="T33" fmla="*/ 86 h 155"/>
                <a:gd name="T34" fmla="*/ 0 w 153"/>
                <a:gd name="T35" fmla="*/ 78 h 155"/>
                <a:gd name="T36" fmla="*/ 1 w 153"/>
                <a:gd name="T37" fmla="*/ 62 h 155"/>
                <a:gd name="T38" fmla="*/ 6 w 153"/>
                <a:gd name="T39" fmla="*/ 48 h 155"/>
                <a:gd name="T40" fmla="*/ 13 w 153"/>
                <a:gd name="T41" fmla="*/ 34 h 155"/>
                <a:gd name="T42" fmla="*/ 22 w 153"/>
                <a:gd name="T43" fmla="*/ 23 h 155"/>
                <a:gd name="T44" fmla="*/ 33 w 153"/>
                <a:gd name="T45" fmla="*/ 14 h 155"/>
                <a:gd name="T46" fmla="*/ 47 w 153"/>
                <a:gd name="T47" fmla="*/ 7 h 155"/>
                <a:gd name="T48" fmla="*/ 61 w 153"/>
                <a:gd name="T49" fmla="*/ 2 h 155"/>
                <a:gd name="T50" fmla="*/ 77 w 153"/>
                <a:gd name="T51" fmla="*/ 0 h 155"/>
                <a:gd name="T52" fmla="*/ 85 w 153"/>
                <a:gd name="T53" fmla="*/ 1 h 155"/>
                <a:gd name="T54" fmla="*/ 100 w 153"/>
                <a:gd name="T55" fmla="*/ 4 h 155"/>
                <a:gd name="T56" fmla="*/ 113 w 153"/>
                <a:gd name="T57" fmla="*/ 10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8" y="108"/>
                  </a:lnTo>
                  <a:lnTo>
                    <a:pt x="144" y="115"/>
                  </a:lnTo>
                  <a:lnTo>
                    <a:pt x="141" y="120"/>
                  </a:lnTo>
                  <a:lnTo>
                    <a:pt x="136" y="127"/>
                  </a:lnTo>
                  <a:lnTo>
                    <a:pt x="132" y="132"/>
                  </a:lnTo>
                  <a:lnTo>
                    <a:pt x="126" y="137"/>
                  </a:lnTo>
                  <a:lnTo>
                    <a:pt x="120" y="142"/>
                  </a:lnTo>
                  <a:lnTo>
                    <a:pt x="113" y="145"/>
                  </a:lnTo>
                  <a:lnTo>
                    <a:pt x="107" y="149"/>
                  </a:lnTo>
                  <a:lnTo>
                    <a:pt x="100" y="151"/>
                  </a:lnTo>
                  <a:lnTo>
                    <a:pt x="93"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4"/>
                  </a:lnTo>
                  <a:lnTo>
                    <a:pt x="61" y="2"/>
                  </a:lnTo>
                  <a:lnTo>
                    <a:pt x="69" y="1"/>
                  </a:lnTo>
                  <a:lnTo>
                    <a:pt x="77" y="0"/>
                  </a:lnTo>
                  <a:lnTo>
                    <a:pt x="77" y="0"/>
                  </a:lnTo>
                  <a:lnTo>
                    <a:pt x="85" y="1"/>
                  </a:lnTo>
                  <a:lnTo>
                    <a:pt x="93" y="2"/>
                  </a:lnTo>
                  <a:lnTo>
                    <a:pt x="100" y="4"/>
                  </a:lnTo>
                  <a:lnTo>
                    <a:pt x="107" y="7"/>
                  </a:lnTo>
                  <a:lnTo>
                    <a:pt x="113" y="10"/>
                  </a:lnTo>
                  <a:lnTo>
                    <a:pt x="120" y="14"/>
                  </a:lnTo>
                  <a:lnTo>
                    <a:pt x="126" y="18"/>
                  </a:lnTo>
                  <a:lnTo>
                    <a:pt x="132" y="23"/>
                  </a:lnTo>
                  <a:lnTo>
                    <a:pt x="136" y="29"/>
                  </a:lnTo>
                  <a:lnTo>
                    <a:pt x="141" y="34"/>
                  </a:lnTo>
                  <a:lnTo>
                    <a:pt x="144" y="41"/>
                  </a:lnTo>
                  <a:lnTo>
                    <a:pt x="148"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9" name="Freeform 2453">
              <a:extLst>
                <a:ext uri="{FF2B5EF4-FFF2-40B4-BE49-F238E27FC236}">
                  <a16:creationId xmlns:a16="http://schemas.microsoft.com/office/drawing/2014/main" id="{0538154B-F5FC-4F9A-A042-A96DCB5A2C31}"/>
                </a:ext>
              </a:extLst>
            </p:cNvPr>
            <p:cNvSpPr>
              <a:spLocks/>
            </p:cNvSpPr>
            <p:nvPr/>
          </p:nvSpPr>
          <p:spPr bwMode="auto">
            <a:xfrm>
              <a:off x="3074988" y="4010025"/>
              <a:ext cx="47625" cy="49213"/>
            </a:xfrm>
            <a:custGeom>
              <a:avLst/>
              <a:gdLst>
                <a:gd name="T0" fmla="*/ 154 w 154"/>
                <a:gd name="T1" fmla="*/ 77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8 h 155"/>
                <a:gd name="T14" fmla="*/ 93 w 154"/>
                <a:gd name="T15" fmla="*/ 152 h 155"/>
                <a:gd name="T16" fmla="*/ 77 w 154"/>
                <a:gd name="T17" fmla="*/ 155 h 155"/>
                <a:gd name="T18" fmla="*/ 69 w 154"/>
                <a:gd name="T19" fmla="*/ 154 h 155"/>
                <a:gd name="T20" fmla="*/ 54 w 154"/>
                <a:gd name="T21" fmla="*/ 151 h 155"/>
                <a:gd name="T22" fmla="*/ 40 w 154"/>
                <a:gd name="T23" fmla="*/ 146 h 155"/>
                <a:gd name="T24" fmla="*/ 28 w 154"/>
                <a:gd name="T25" fmla="*/ 136 h 155"/>
                <a:gd name="T26" fmla="*/ 17 w 154"/>
                <a:gd name="T27" fmla="*/ 126 h 155"/>
                <a:gd name="T28" fmla="*/ 9 w 154"/>
                <a:gd name="T29" fmla="*/ 113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3 w 154"/>
                <a:gd name="T43" fmla="*/ 23 h 155"/>
                <a:gd name="T44" fmla="*/ 35 w 154"/>
                <a:gd name="T45" fmla="*/ 14 h 155"/>
                <a:gd name="T46" fmla="*/ 47 w 154"/>
                <a:gd name="T47" fmla="*/ 6 h 155"/>
                <a:gd name="T48" fmla="*/ 62 w 154"/>
                <a:gd name="T49" fmla="*/ 1 h 155"/>
                <a:gd name="T50" fmla="*/ 77 w 154"/>
                <a:gd name="T51" fmla="*/ 0 h 155"/>
                <a:gd name="T52" fmla="*/ 85 w 154"/>
                <a:gd name="T53" fmla="*/ 0 h 155"/>
                <a:gd name="T54" fmla="*/ 100 w 154"/>
                <a:gd name="T55" fmla="*/ 4 h 155"/>
                <a:gd name="T56" fmla="*/ 113 w 154"/>
                <a:gd name="T57" fmla="*/ 9 h 155"/>
                <a:gd name="T58" fmla="*/ 126 w 154"/>
                <a:gd name="T59" fmla="*/ 17 h 155"/>
                <a:gd name="T60" fmla="*/ 136 w 154"/>
                <a:gd name="T61" fmla="*/ 29 h 155"/>
                <a:gd name="T62" fmla="*/ 144 w 154"/>
                <a:gd name="T63" fmla="*/ 40 h 155"/>
                <a:gd name="T64" fmla="*/ 150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8"/>
                  </a:lnTo>
                  <a:lnTo>
                    <a:pt x="144" y="113"/>
                  </a:lnTo>
                  <a:lnTo>
                    <a:pt x="141" y="120"/>
                  </a:lnTo>
                  <a:lnTo>
                    <a:pt x="136" y="126"/>
                  </a:lnTo>
                  <a:lnTo>
                    <a:pt x="132" y="132"/>
                  </a:lnTo>
                  <a:lnTo>
                    <a:pt x="126" y="136"/>
                  </a:lnTo>
                  <a:lnTo>
                    <a:pt x="120" y="141"/>
                  </a:lnTo>
                  <a:lnTo>
                    <a:pt x="113" y="146"/>
                  </a:lnTo>
                  <a:lnTo>
                    <a:pt x="107" y="148"/>
                  </a:lnTo>
                  <a:lnTo>
                    <a:pt x="100" y="151"/>
                  </a:lnTo>
                  <a:lnTo>
                    <a:pt x="93" y="152"/>
                  </a:lnTo>
                  <a:lnTo>
                    <a:pt x="85" y="154"/>
                  </a:lnTo>
                  <a:lnTo>
                    <a:pt x="77" y="155"/>
                  </a:lnTo>
                  <a:lnTo>
                    <a:pt x="77" y="155"/>
                  </a:lnTo>
                  <a:lnTo>
                    <a:pt x="69" y="154"/>
                  </a:lnTo>
                  <a:lnTo>
                    <a:pt x="62" y="152"/>
                  </a:lnTo>
                  <a:lnTo>
                    <a:pt x="54" y="151"/>
                  </a:lnTo>
                  <a:lnTo>
                    <a:pt x="47" y="148"/>
                  </a:lnTo>
                  <a:lnTo>
                    <a:pt x="40" y="146"/>
                  </a:lnTo>
                  <a:lnTo>
                    <a:pt x="35" y="141"/>
                  </a:lnTo>
                  <a:lnTo>
                    <a:pt x="28" y="136"/>
                  </a:lnTo>
                  <a:lnTo>
                    <a:pt x="23" y="132"/>
                  </a:lnTo>
                  <a:lnTo>
                    <a:pt x="17" y="126"/>
                  </a:lnTo>
                  <a:lnTo>
                    <a:pt x="13"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3" y="23"/>
                  </a:lnTo>
                  <a:lnTo>
                    <a:pt x="28" y="17"/>
                  </a:lnTo>
                  <a:lnTo>
                    <a:pt x="35" y="14"/>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4"/>
                  </a:lnTo>
                  <a:lnTo>
                    <a:pt x="126" y="17"/>
                  </a:lnTo>
                  <a:lnTo>
                    <a:pt x="132" y="23"/>
                  </a:lnTo>
                  <a:lnTo>
                    <a:pt x="136" y="29"/>
                  </a:lnTo>
                  <a:lnTo>
                    <a:pt x="141" y="35"/>
                  </a:lnTo>
                  <a:lnTo>
                    <a:pt x="144" y="40"/>
                  </a:lnTo>
                  <a:lnTo>
                    <a:pt x="148" y="47"/>
                  </a:lnTo>
                  <a:lnTo>
                    <a:pt x="150" y="54"/>
                  </a:lnTo>
                  <a:lnTo>
                    <a:pt x="152"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0" name="Freeform 2454">
              <a:extLst>
                <a:ext uri="{FF2B5EF4-FFF2-40B4-BE49-F238E27FC236}">
                  <a16:creationId xmlns:a16="http://schemas.microsoft.com/office/drawing/2014/main" id="{CB7644EC-701E-46CA-B823-69D7C3DD56EE}"/>
                </a:ext>
              </a:extLst>
            </p:cNvPr>
            <p:cNvSpPr>
              <a:spLocks/>
            </p:cNvSpPr>
            <p:nvPr/>
          </p:nvSpPr>
          <p:spPr bwMode="auto">
            <a:xfrm>
              <a:off x="3074988" y="4079875"/>
              <a:ext cx="47625"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2 h 155"/>
                <a:gd name="T12" fmla="*/ 107 w 154"/>
                <a:gd name="T13" fmla="*/ 149 h 155"/>
                <a:gd name="T14" fmla="*/ 93 w 154"/>
                <a:gd name="T15" fmla="*/ 153 h 155"/>
                <a:gd name="T16" fmla="*/ 77 w 154"/>
                <a:gd name="T17" fmla="*/ 155 h 155"/>
                <a:gd name="T18" fmla="*/ 69 w 154"/>
                <a:gd name="T19" fmla="*/ 155 h 155"/>
                <a:gd name="T20" fmla="*/ 54 w 154"/>
                <a:gd name="T21" fmla="*/ 151 h 155"/>
                <a:gd name="T22" fmla="*/ 40 w 154"/>
                <a:gd name="T23" fmla="*/ 145 h 155"/>
                <a:gd name="T24" fmla="*/ 28 w 154"/>
                <a:gd name="T25" fmla="*/ 137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4 h 155"/>
                <a:gd name="T42" fmla="*/ 23 w 154"/>
                <a:gd name="T43" fmla="*/ 23 h 155"/>
                <a:gd name="T44" fmla="*/ 35 w 154"/>
                <a:gd name="T45" fmla="*/ 14 h 155"/>
                <a:gd name="T46" fmla="*/ 47 w 154"/>
                <a:gd name="T47" fmla="*/ 7 h 155"/>
                <a:gd name="T48" fmla="*/ 62 w 154"/>
                <a:gd name="T49" fmla="*/ 2 h 155"/>
                <a:gd name="T50" fmla="*/ 77 w 154"/>
                <a:gd name="T51" fmla="*/ 0 h 155"/>
                <a:gd name="T52" fmla="*/ 85 w 154"/>
                <a:gd name="T53" fmla="*/ 1 h 155"/>
                <a:gd name="T54" fmla="*/ 100 w 154"/>
                <a:gd name="T55" fmla="*/ 4 h 155"/>
                <a:gd name="T56" fmla="*/ 113 w 154"/>
                <a:gd name="T57" fmla="*/ 10 h 155"/>
                <a:gd name="T58" fmla="*/ 126 w 154"/>
                <a:gd name="T59" fmla="*/ 18 h 155"/>
                <a:gd name="T60" fmla="*/ 136 w 154"/>
                <a:gd name="T61" fmla="*/ 29 h 155"/>
                <a:gd name="T62" fmla="*/ 144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3"/>
                  </a:lnTo>
                  <a:lnTo>
                    <a:pt x="150" y="101"/>
                  </a:lnTo>
                  <a:lnTo>
                    <a:pt x="148" y="108"/>
                  </a:lnTo>
                  <a:lnTo>
                    <a:pt x="144" y="115"/>
                  </a:lnTo>
                  <a:lnTo>
                    <a:pt x="141" y="120"/>
                  </a:lnTo>
                  <a:lnTo>
                    <a:pt x="136" y="127"/>
                  </a:lnTo>
                  <a:lnTo>
                    <a:pt x="132" y="132"/>
                  </a:lnTo>
                  <a:lnTo>
                    <a:pt x="126" y="137"/>
                  </a:lnTo>
                  <a:lnTo>
                    <a:pt x="120" y="142"/>
                  </a:lnTo>
                  <a:lnTo>
                    <a:pt x="113"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2"/>
                  </a:lnTo>
                  <a:lnTo>
                    <a:pt x="28" y="137"/>
                  </a:lnTo>
                  <a:lnTo>
                    <a:pt x="23"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3" y="23"/>
                  </a:lnTo>
                  <a:lnTo>
                    <a:pt x="28" y="18"/>
                  </a:lnTo>
                  <a:lnTo>
                    <a:pt x="35" y="14"/>
                  </a:lnTo>
                  <a:lnTo>
                    <a:pt x="40" y="10"/>
                  </a:lnTo>
                  <a:lnTo>
                    <a:pt x="47" y="7"/>
                  </a:lnTo>
                  <a:lnTo>
                    <a:pt x="54" y="4"/>
                  </a:lnTo>
                  <a:lnTo>
                    <a:pt x="62" y="2"/>
                  </a:lnTo>
                  <a:lnTo>
                    <a:pt x="69" y="1"/>
                  </a:lnTo>
                  <a:lnTo>
                    <a:pt x="77" y="0"/>
                  </a:lnTo>
                  <a:lnTo>
                    <a:pt x="77" y="0"/>
                  </a:lnTo>
                  <a:lnTo>
                    <a:pt x="85" y="1"/>
                  </a:lnTo>
                  <a:lnTo>
                    <a:pt x="93" y="2"/>
                  </a:lnTo>
                  <a:lnTo>
                    <a:pt x="100" y="4"/>
                  </a:lnTo>
                  <a:lnTo>
                    <a:pt x="107" y="7"/>
                  </a:lnTo>
                  <a:lnTo>
                    <a:pt x="113" y="10"/>
                  </a:lnTo>
                  <a:lnTo>
                    <a:pt x="120" y="14"/>
                  </a:lnTo>
                  <a:lnTo>
                    <a:pt x="126" y="18"/>
                  </a:lnTo>
                  <a:lnTo>
                    <a:pt x="132" y="23"/>
                  </a:lnTo>
                  <a:lnTo>
                    <a:pt x="136" y="29"/>
                  </a:lnTo>
                  <a:lnTo>
                    <a:pt x="141" y="34"/>
                  </a:lnTo>
                  <a:lnTo>
                    <a:pt x="144" y="41"/>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1" name="Freeform 2455">
              <a:extLst>
                <a:ext uri="{FF2B5EF4-FFF2-40B4-BE49-F238E27FC236}">
                  <a16:creationId xmlns:a16="http://schemas.microsoft.com/office/drawing/2014/main" id="{E57FA2AF-1F23-4266-89DC-C0C53DD31F0D}"/>
                </a:ext>
              </a:extLst>
            </p:cNvPr>
            <p:cNvSpPr>
              <a:spLocks/>
            </p:cNvSpPr>
            <p:nvPr/>
          </p:nvSpPr>
          <p:spPr bwMode="auto">
            <a:xfrm>
              <a:off x="3143251" y="4010025"/>
              <a:ext cx="49213" cy="49213"/>
            </a:xfrm>
            <a:custGeom>
              <a:avLst/>
              <a:gdLst>
                <a:gd name="T0" fmla="*/ 154 w 154"/>
                <a:gd name="T1" fmla="*/ 77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6 w 154"/>
                <a:gd name="T13" fmla="*/ 148 h 155"/>
                <a:gd name="T14" fmla="*/ 92 w 154"/>
                <a:gd name="T15" fmla="*/ 152 h 155"/>
                <a:gd name="T16" fmla="*/ 76 w 154"/>
                <a:gd name="T17" fmla="*/ 155 h 155"/>
                <a:gd name="T18" fmla="*/ 68 w 154"/>
                <a:gd name="T19" fmla="*/ 154 h 155"/>
                <a:gd name="T20" fmla="*/ 54 w 154"/>
                <a:gd name="T21" fmla="*/ 151 h 155"/>
                <a:gd name="T22" fmla="*/ 40 w 154"/>
                <a:gd name="T23" fmla="*/ 146 h 155"/>
                <a:gd name="T24" fmla="*/ 27 w 154"/>
                <a:gd name="T25" fmla="*/ 136 h 155"/>
                <a:gd name="T26" fmla="*/ 17 w 154"/>
                <a:gd name="T27" fmla="*/ 126 h 155"/>
                <a:gd name="T28" fmla="*/ 9 w 154"/>
                <a:gd name="T29" fmla="*/ 113 h 155"/>
                <a:gd name="T30" fmla="*/ 3 w 154"/>
                <a:gd name="T31" fmla="*/ 100 h 155"/>
                <a:gd name="T32" fmla="*/ 0 w 154"/>
                <a:gd name="T33" fmla="*/ 85 h 155"/>
                <a:gd name="T34" fmla="*/ 0 w 154"/>
                <a:gd name="T35" fmla="*/ 77 h 155"/>
                <a:gd name="T36" fmla="*/ 1 w 154"/>
                <a:gd name="T37" fmla="*/ 62 h 155"/>
                <a:gd name="T38" fmla="*/ 5 w 154"/>
                <a:gd name="T39" fmla="*/ 47 h 155"/>
                <a:gd name="T40" fmla="*/ 12 w 154"/>
                <a:gd name="T41" fmla="*/ 35 h 155"/>
                <a:gd name="T42" fmla="*/ 23 w 154"/>
                <a:gd name="T43" fmla="*/ 23 h 155"/>
                <a:gd name="T44" fmla="*/ 34 w 154"/>
                <a:gd name="T45" fmla="*/ 14 h 155"/>
                <a:gd name="T46" fmla="*/ 47 w 154"/>
                <a:gd name="T47" fmla="*/ 6 h 155"/>
                <a:gd name="T48" fmla="*/ 62 w 154"/>
                <a:gd name="T49" fmla="*/ 1 h 155"/>
                <a:gd name="T50" fmla="*/ 76 w 154"/>
                <a:gd name="T51" fmla="*/ 0 h 155"/>
                <a:gd name="T52" fmla="*/ 84 w 154"/>
                <a:gd name="T53" fmla="*/ 0 h 155"/>
                <a:gd name="T54" fmla="*/ 99 w 154"/>
                <a:gd name="T55" fmla="*/ 4 h 155"/>
                <a:gd name="T56" fmla="*/ 113 w 154"/>
                <a:gd name="T57" fmla="*/ 9 h 155"/>
                <a:gd name="T58" fmla="*/ 126 w 154"/>
                <a:gd name="T59" fmla="*/ 17 h 155"/>
                <a:gd name="T60" fmla="*/ 136 w 154"/>
                <a:gd name="T61" fmla="*/ 29 h 155"/>
                <a:gd name="T62" fmla="*/ 144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8"/>
                  </a:lnTo>
                  <a:lnTo>
                    <a:pt x="144" y="113"/>
                  </a:lnTo>
                  <a:lnTo>
                    <a:pt x="141"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2" y="152"/>
                  </a:lnTo>
                  <a:lnTo>
                    <a:pt x="54" y="151"/>
                  </a:lnTo>
                  <a:lnTo>
                    <a:pt x="47" y="148"/>
                  </a:lnTo>
                  <a:lnTo>
                    <a:pt x="40" y="146"/>
                  </a:lnTo>
                  <a:lnTo>
                    <a:pt x="34" y="141"/>
                  </a:lnTo>
                  <a:lnTo>
                    <a:pt x="27" y="136"/>
                  </a:lnTo>
                  <a:lnTo>
                    <a:pt x="23" y="132"/>
                  </a:lnTo>
                  <a:lnTo>
                    <a:pt x="17" y="126"/>
                  </a:lnTo>
                  <a:lnTo>
                    <a:pt x="12"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3" y="23"/>
                  </a:lnTo>
                  <a:lnTo>
                    <a:pt x="27" y="17"/>
                  </a:lnTo>
                  <a:lnTo>
                    <a:pt x="34" y="14"/>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9"/>
                  </a:lnTo>
                  <a:lnTo>
                    <a:pt x="141" y="35"/>
                  </a:lnTo>
                  <a:lnTo>
                    <a:pt x="144" y="40"/>
                  </a:lnTo>
                  <a:lnTo>
                    <a:pt x="147"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2" name="Freeform 2456">
              <a:extLst>
                <a:ext uri="{FF2B5EF4-FFF2-40B4-BE49-F238E27FC236}">
                  <a16:creationId xmlns:a16="http://schemas.microsoft.com/office/drawing/2014/main" id="{E421015E-B0FC-4233-A257-1AB730CD2FBE}"/>
                </a:ext>
              </a:extLst>
            </p:cNvPr>
            <p:cNvSpPr>
              <a:spLocks/>
            </p:cNvSpPr>
            <p:nvPr/>
          </p:nvSpPr>
          <p:spPr bwMode="auto">
            <a:xfrm>
              <a:off x="3143251" y="4079875"/>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2 h 155"/>
                <a:gd name="T12" fmla="*/ 106 w 154"/>
                <a:gd name="T13" fmla="*/ 149 h 155"/>
                <a:gd name="T14" fmla="*/ 92 w 154"/>
                <a:gd name="T15" fmla="*/ 153 h 155"/>
                <a:gd name="T16" fmla="*/ 76 w 154"/>
                <a:gd name="T17" fmla="*/ 155 h 155"/>
                <a:gd name="T18" fmla="*/ 68 w 154"/>
                <a:gd name="T19" fmla="*/ 155 h 155"/>
                <a:gd name="T20" fmla="*/ 54 w 154"/>
                <a:gd name="T21" fmla="*/ 151 h 155"/>
                <a:gd name="T22" fmla="*/ 40 w 154"/>
                <a:gd name="T23" fmla="*/ 145 h 155"/>
                <a:gd name="T24" fmla="*/ 27 w 154"/>
                <a:gd name="T25" fmla="*/ 137 h 155"/>
                <a:gd name="T26" fmla="*/ 17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5 w 154"/>
                <a:gd name="T39" fmla="*/ 48 h 155"/>
                <a:gd name="T40" fmla="*/ 12 w 154"/>
                <a:gd name="T41" fmla="*/ 34 h 155"/>
                <a:gd name="T42" fmla="*/ 23 w 154"/>
                <a:gd name="T43" fmla="*/ 23 h 155"/>
                <a:gd name="T44" fmla="*/ 34 w 154"/>
                <a:gd name="T45" fmla="*/ 14 h 155"/>
                <a:gd name="T46" fmla="*/ 47 w 154"/>
                <a:gd name="T47" fmla="*/ 7 h 155"/>
                <a:gd name="T48" fmla="*/ 62 w 154"/>
                <a:gd name="T49" fmla="*/ 2 h 155"/>
                <a:gd name="T50" fmla="*/ 76 w 154"/>
                <a:gd name="T51" fmla="*/ 0 h 155"/>
                <a:gd name="T52" fmla="*/ 84 w 154"/>
                <a:gd name="T53" fmla="*/ 1 h 155"/>
                <a:gd name="T54" fmla="*/ 99 w 154"/>
                <a:gd name="T55" fmla="*/ 4 h 155"/>
                <a:gd name="T56" fmla="*/ 113 w 154"/>
                <a:gd name="T57" fmla="*/ 10 h 155"/>
                <a:gd name="T58" fmla="*/ 126 w 154"/>
                <a:gd name="T59" fmla="*/ 18 h 155"/>
                <a:gd name="T60" fmla="*/ 136 w 154"/>
                <a:gd name="T61" fmla="*/ 29 h 155"/>
                <a:gd name="T62" fmla="*/ 144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7" y="108"/>
                  </a:lnTo>
                  <a:lnTo>
                    <a:pt x="144" y="115"/>
                  </a:lnTo>
                  <a:lnTo>
                    <a:pt x="141" y="120"/>
                  </a:lnTo>
                  <a:lnTo>
                    <a:pt x="136" y="127"/>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2" y="153"/>
                  </a:lnTo>
                  <a:lnTo>
                    <a:pt x="54" y="151"/>
                  </a:lnTo>
                  <a:lnTo>
                    <a:pt x="47" y="149"/>
                  </a:lnTo>
                  <a:lnTo>
                    <a:pt x="40" y="145"/>
                  </a:lnTo>
                  <a:lnTo>
                    <a:pt x="34" y="142"/>
                  </a:lnTo>
                  <a:lnTo>
                    <a:pt x="27" y="137"/>
                  </a:lnTo>
                  <a:lnTo>
                    <a:pt x="23"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3" y="23"/>
                  </a:lnTo>
                  <a:lnTo>
                    <a:pt x="27" y="18"/>
                  </a:lnTo>
                  <a:lnTo>
                    <a:pt x="34" y="14"/>
                  </a:lnTo>
                  <a:lnTo>
                    <a:pt x="40" y="10"/>
                  </a:lnTo>
                  <a:lnTo>
                    <a:pt x="47" y="7"/>
                  </a:lnTo>
                  <a:lnTo>
                    <a:pt x="54" y="4"/>
                  </a:lnTo>
                  <a:lnTo>
                    <a:pt x="62"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1" y="34"/>
                  </a:lnTo>
                  <a:lnTo>
                    <a:pt x="144" y="41"/>
                  </a:lnTo>
                  <a:lnTo>
                    <a:pt x="147"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3" name="Freeform 2457">
              <a:extLst>
                <a:ext uri="{FF2B5EF4-FFF2-40B4-BE49-F238E27FC236}">
                  <a16:creationId xmlns:a16="http://schemas.microsoft.com/office/drawing/2014/main" id="{F042619E-6921-4AC3-AE8C-C50B22AD8963}"/>
                </a:ext>
              </a:extLst>
            </p:cNvPr>
            <p:cNvSpPr>
              <a:spLocks/>
            </p:cNvSpPr>
            <p:nvPr/>
          </p:nvSpPr>
          <p:spPr bwMode="auto">
            <a:xfrm>
              <a:off x="3214688" y="4010025"/>
              <a:ext cx="47625" cy="49213"/>
            </a:xfrm>
            <a:custGeom>
              <a:avLst/>
              <a:gdLst>
                <a:gd name="T0" fmla="*/ 153 w 153"/>
                <a:gd name="T1" fmla="*/ 77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4 h 155"/>
                <a:gd name="T20" fmla="*/ 53 w 153"/>
                <a:gd name="T21" fmla="*/ 151 h 155"/>
                <a:gd name="T22" fmla="*/ 40 w 153"/>
                <a:gd name="T23" fmla="*/ 146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3"/>
                  </a:lnTo>
                  <a:lnTo>
                    <a:pt x="140"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0" y="152"/>
                  </a:lnTo>
                  <a:lnTo>
                    <a:pt x="53" y="151"/>
                  </a:lnTo>
                  <a:lnTo>
                    <a:pt x="47" y="148"/>
                  </a:lnTo>
                  <a:lnTo>
                    <a:pt x="40" y="146"/>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7"/>
                  </a:lnTo>
                  <a:lnTo>
                    <a:pt x="33" y="14"/>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4" name="Freeform 2458">
              <a:extLst>
                <a:ext uri="{FF2B5EF4-FFF2-40B4-BE49-F238E27FC236}">
                  <a16:creationId xmlns:a16="http://schemas.microsoft.com/office/drawing/2014/main" id="{F2339670-CD17-40C7-89D5-540C069A6566}"/>
                </a:ext>
              </a:extLst>
            </p:cNvPr>
            <p:cNvSpPr>
              <a:spLocks/>
            </p:cNvSpPr>
            <p:nvPr/>
          </p:nvSpPr>
          <p:spPr bwMode="auto">
            <a:xfrm>
              <a:off x="3214688" y="4079875"/>
              <a:ext cx="47625" cy="49213"/>
            </a:xfrm>
            <a:custGeom>
              <a:avLst/>
              <a:gdLst>
                <a:gd name="T0" fmla="*/ 153 w 153"/>
                <a:gd name="T1" fmla="*/ 78 h 155"/>
                <a:gd name="T2" fmla="*/ 152 w 153"/>
                <a:gd name="T3" fmla="*/ 93 h 155"/>
                <a:gd name="T4" fmla="*/ 147 w 153"/>
                <a:gd name="T5" fmla="*/ 108 h 155"/>
                <a:gd name="T6" fmla="*/ 140 w 153"/>
                <a:gd name="T7" fmla="*/ 120 h 155"/>
                <a:gd name="T8" fmla="*/ 131 w 153"/>
                <a:gd name="T9" fmla="*/ 132 h 155"/>
                <a:gd name="T10" fmla="*/ 120 w 153"/>
                <a:gd name="T11" fmla="*/ 142 h 155"/>
                <a:gd name="T12" fmla="*/ 106 w 153"/>
                <a:gd name="T13" fmla="*/ 149 h 155"/>
                <a:gd name="T14" fmla="*/ 92 w 153"/>
                <a:gd name="T15" fmla="*/ 153 h 155"/>
                <a:gd name="T16" fmla="*/ 76 w 153"/>
                <a:gd name="T17" fmla="*/ 155 h 155"/>
                <a:gd name="T18" fmla="*/ 68 w 153"/>
                <a:gd name="T19" fmla="*/ 155 h 155"/>
                <a:gd name="T20" fmla="*/ 53 w 153"/>
                <a:gd name="T21" fmla="*/ 151 h 155"/>
                <a:gd name="T22" fmla="*/ 40 w 153"/>
                <a:gd name="T23" fmla="*/ 145 h 155"/>
                <a:gd name="T24" fmla="*/ 27 w 153"/>
                <a:gd name="T25" fmla="*/ 137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4 h 155"/>
                <a:gd name="T42" fmla="*/ 21 w 153"/>
                <a:gd name="T43" fmla="*/ 23 h 155"/>
                <a:gd name="T44" fmla="*/ 33 w 153"/>
                <a:gd name="T45" fmla="*/ 14 h 155"/>
                <a:gd name="T46" fmla="*/ 47 w 153"/>
                <a:gd name="T47" fmla="*/ 7 h 155"/>
                <a:gd name="T48" fmla="*/ 60 w 153"/>
                <a:gd name="T49" fmla="*/ 2 h 155"/>
                <a:gd name="T50" fmla="*/ 76 w 153"/>
                <a:gd name="T51" fmla="*/ 0 h 155"/>
                <a:gd name="T52" fmla="*/ 84 w 153"/>
                <a:gd name="T53" fmla="*/ 1 h 155"/>
                <a:gd name="T54" fmla="*/ 99 w 153"/>
                <a:gd name="T55" fmla="*/ 4 h 155"/>
                <a:gd name="T56" fmla="*/ 113 w 153"/>
                <a:gd name="T57" fmla="*/ 10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0" y="120"/>
                  </a:lnTo>
                  <a:lnTo>
                    <a:pt x="136" y="127"/>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0" y="153"/>
                  </a:lnTo>
                  <a:lnTo>
                    <a:pt x="53" y="151"/>
                  </a:lnTo>
                  <a:lnTo>
                    <a:pt x="47"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3" y="4"/>
                  </a:lnTo>
                  <a:lnTo>
                    <a:pt x="60"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0"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5" name="Freeform 2459">
              <a:extLst>
                <a:ext uri="{FF2B5EF4-FFF2-40B4-BE49-F238E27FC236}">
                  <a16:creationId xmlns:a16="http://schemas.microsoft.com/office/drawing/2014/main" id="{9826D988-3A61-413F-B02C-FF37476A0D61}"/>
                </a:ext>
              </a:extLst>
            </p:cNvPr>
            <p:cNvSpPr>
              <a:spLocks/>
            </p:cNvSpPr>
            <p:nvPr/>
          </p:nvSpPr>
          <p:spPr bwMode="auto">
            <a:xfrm>
              <a:off x="3284538" y="4010025"/>
              <a:ext cx="49213" cy="49213"/>
            </a:xfrm>
            <a:custGeom>
              <a:avLst/>
              <a:gdLst>
                <a:gd name="T0" fmla="*/ 154 w 154"/>
                <a:gd name="T1" fmla="*/ 77 h 155"/>
                <a:gd name="T2" fmla="*/ 152 w 154"/>
                <a:gd name="T3" fmla="*/ 93 h 155"/>
                <a:gd name="T4" fmla="*/ 147 w 154"/>
                <a:gd name="T5" fmla="*/ 108 h 155"/>
                <a:gd name="T6" fmla="*/ 140 w 154"/>
                <a:gd name="T7" fmla="*/ 120 h 155"/>
                <a:gd name="T8" fmla="*/ 131 w 154"/>
                <a:gd name="T9" fmla="*/ 132 h 155"/>
                <a:gd name="T10" fmla="*/ 120 w 154"/>
                <a:gd name="T11" fmla="*/ 141 h 155"/>
                <a:gd name="T12" fmla="*/ 107 w 154"/>
                <a:gd name="T13" fmla="*/ 148 h 155"/>
                <a:gd name="T14" fmla="*/ 92 w 154"/>
                <a:gd name="T15" fmla="*/ 152 h 155"/>
                <a:gd name="T16" fmla="*/ 76 w 154"/>
                <a:gd name="T17" fmla="*/ 155 h 155"/>
                <a:gd name="T18" fmla="*/ 68 w 154"/>
                <a:gd name="T19" fmla="*/ 154 h 155"/>
                <a:gd name="T20" fmla="*/ 53 w 154"/>
                <a:gd name="T21" fmla="*/ 151 h 155"/>
                <a:gd name="T22" fmla="*/ 40 w 154"/>
                <a:gd name="T23" fmla="*/ 146 h 155"/>
                <a:gd name="T24" fmla="*/ 28 w 154"/>
                <a:gd name="T25" fmla="*/ 136 h 155"/>
                <a:gd name="T26" fmla="*/ 17 w 154"/>
                <a:gd name="T27" fmla="*/ 126 h 155"/>
                <a:gd name="T28" fmla="*/ 9 w 154"/>
                <a:gd name="T29" fmla="*/ 113 h 155"/>
                <a:gd name="T30" fmla="*/ 3 w 154"/>
                <a:gd name="T31" fmla="*/ 100 h 155"/>
                <a:gd name="T32" fmla="*/ 0 w 154"/>
                <a:gd name="T33" fmla="*/ 85 h 155"/>
                <a:gd name="T34" fmla="*/ 0 w 154"/>
                <a:gd name="T35" fmla="*/ 77 h 155"/>
                <a:gd name="T36" fmla="*/ 1 w 154"/>
                <a:gd name="T37" fmla="*/ 62 h 155"/>
                <a:gd name="T38" fmla="*/ 5 w 154"/>
                <a:gd name="T39" fmla="*/ 47 h 155"/>
                <a:gd name="T40" fmla="*/ 13 w 154"/>
                <a:gd name="T41" fmla="*/ 35 h 155"/>
                <a:gd name="T42" fmla="*/ 23 w 154"/>
                <a:gd name="T43" fmla="*/ 23 h 155"/>
                <a:gd name="T44" fmla="*/ 34 w 154"/>
                <a:gd name="T45" fmla="*/ 14 h 155"/>
                <a:gd name="T46" fmla="*/ 47 w 154"/>
                <a:gd name="T47" fmla="*/ 6 h 155"/>
                <a:gd name="T48" fmla="*/ 61 w 154"/>
                <a:gd name="T49" fmla="*/ 1 h 155"/>
                <a:gd name="T50" fmla="*/ 76 w 154"/>
                <a:gd name="T51" fmla="*/ 0 h 155"/>
                <a:gd name="T52" fmla="*/ 84 w 154"/>
                <a:gd name="T53" fmla="*/ 0 h 155"/>
                <a:gd name="T54" fmla="*/ 99 w 154"/>
                <a:gd name="T55" fmla="*/ 4 h 155"/>
                <a:gd name="T56" fmla="*/ 113 w 154"/>
                <a:gd name="T57" fmla="*/ 9 h 155"/>
                <a:gd name="T58" fmla="*/ 126 w 154"/>
                <a:gd name="T59" fmla="*/ 17 h 155"/>
                <a:gd name="T60" fmla="*/ 136 w 154"/>
                <a:gd name="T61" fmla="*/ 29 h 155"/>
                <a:gd name="T62" fmla="*/ 144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8"/>
                  </a:lnTo>
                  <a:lnTo>
                    <a:pt x="144" y="113"/>
                  </a:lnTo>
                  <a:lnTo>
                    <a:pt x="140" y="120"/>
                  </a:lnTo>
                  <a:lnTo>
                    <a:pt x="136" y="126"/>
                  </a:lnTo>
                  <a:lnTo>
                    <a:pt x="131" y="132"/>
                  </a:lnTo>
                  <a:lnTo>
                    <a:pt x="126" y="136"/>
                  </a:lnTo>
                  <a:lnTo>
                    <a:pt x="120" y="141"/>
                  </a:lnTo>
                  <a:lnTo>
                    <a:pt x="113" y="146"/>
                  </a:lnTo>
                  <a:lnTo>
                    <a:pt x="107" y="148"/>
                  </a:lnTo>
                  <a:lnTo>
                    <a:pt x="99" y="151"/>
                  </a:lnTo>
                  <a:lnTo>
                    <a:pt x="92" y="152"/>
                  </a:lnTo>
                  <a:lnTo>
                    <a:pt x="84" y="154"/>
                  </a:lnTo>
                  <a:lnTo>
                    <a:pt x="76" y="155"/>
                  </a:lnTo>
                  <a:lnTo>
                    <a:pt x="76" y="155"/>
                  </a:lnTo>
                  <a:lnTo>
                    <a:pt x="68" y="154"/>
                  </a:lnTo>
                  <a:lnTo>
                    <a:pt x="61" y="152"/>
                  </a:lnTo>
                  <a:lnTo>
                    <a:pt x="53" y="151"/>
                  </a:lnTo>
                  <a:lnTo>
                    <a:pt x="47" y="148"/>
                  </a:lnTo>
                  <a:lnTo>
                    <a:pt x="40" y="146"/>
                  </a:lnTo>
                  <a:lnTo>
                    <a:pt x="34" y="141"/>
                  </a:lnTo>
                  <a:lnTo>
                    <a:pt x="28" y="136"/>
                  </a:lnTo>
                  <a:lnTo>
                    <a:pt x="23" y="132"/>
                  </a:lnTo>
                  <a:lnTo>
                    <a:pt x="17" y="126"/>
                  </a:lnTo>
                  <a:lnTo>
                    <a:pt x="13"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3" y="35"/>
                  </a:lnTo>
                  <a:lnTo>
                    <a:pt x="17" y="29"/>
                  </a:lnTo>
                  <a:lnTo>
                    <a:pt x="23" y="23"/>
                  </a:lnTo>
                  <a:lnTo>
                    <a:pt x="28" y="17"/>
                  </a:lnTo>
                  <a:lnTo>
                    <a:pt x="34" y="14"/>
                  </a:lnTo>
                  <a:lnTo>
                    <a:pt x="40" y="9"/>
                  </a:lnTo>
                  <a:lnTo>
                    <a:pt x="47" y="6"/>
                  </a:lnTo>
                  <a:lnTo>
                    <a:pt x="53" y="4"/>
                  </a:lnTo>
                  <a:lnTo>
                    <a:pt x="61" y="1"/>
                  </a:lnTo>
                  <a:lnTo>
                    <a:pt x="68" y="0"/>
                  </a:lnTo>
                  <a:lnTo>
                    <a:pt x="76" y="0"/>
                  </a:lnTo>
                  <a:lnTo>
                    <a:pt x="76" y="0"/>
                  </a:lnTo>
                  <a:lnTo>
                    <a:pt x="84" y="0"/>
                  </a:lnTo>
                  <a:lnTo>
                    <a:pt x="92" y="1"/>
                  </a:lnTo>
                  <a:lnTo>
                    <a:pt x="99" y="4"/>
                  </a:lnTo>
                  <a:lnTo>
                    <a:pt x="107" y="6"/>
                  </a:lnTo>
                  <a:lnTo>
                    <a:pt x="113" y="9"/>
                  </a:lnTo>
                  <a:lnTo>
                    <a:pt x="120" y="14"/>
                  </a:lnTo>
                  <a:lnTo>
                    <a:pt x="126" y="17"/>
                  </a:lnTo>
                  <a:lnTo>
                    <a:pt x="131" y="23"/>
                  </a:lnTo>
                  <a:lnTo>
                    <a:pt x="136" y="29"/>
                  </a:lnTo>
                  <a:lnTo>
                    <a:pt x="140" y="35"/>
                  </a:lnTo>
                  <a:lnTo>
                    <a:pt x="144" y="40"/>
                  </a:lnTo>
                  <a:lnTo>
                    <a:pt x="147"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6" name="Freeform 2460">
              <a:extLst>
                <a:ext uri="{FF2B5EF4-FFF2-40B4-BE49-F238E27FC236}">
                  <a16:creationId xmlns:a16="http://schemas.microsoft.com/office/drawing/2014/main" id="{34BFDE51-3DB4-49AE-8F05-A9CCFDF98476}"/>
                </a:ext>
              </a:extLst>
            </p:cNvPr>
            <p:cNvSpPr>
              <a:spLocks/>
            </p:cNvSpPr>
            <p:nvPr/>
          </p:nvSpPr>
          <p:spPr bwMode="auto">
            <a:xfrm>
              <a:off x="3284538" y="4079875"/>
              <a:ext cx="49213" cy="49213"/>
            </a:xfrm>
            <a:custGeom>
              <a:avLst/>
              <a:gdLst>
                <a:gd name="T0" fmla="*/ 154 w 154"/>
                <a:gd name="T1" fmla="*/ 78 h 155"/>
                <a:gd name="T2" fmla="*/ 152 w 154"/>
                <a:gd name="T3" fmla="*/ 93 h 155"/>
                <a:gd name="T4" fmla="*/ 147 w 154"/>
                <a:gd name="T5" fmla="*/ 108 h 155"/>
                <a:gd name="T6" fmla="*/ 140 w 154"/>
                <a:gd name="T7" fmla="*/ 120 h 155"/>
                <a:gd name="T8" fmla="*/ 131 w 154"/>
                <a:gd name="T9" fmla="*/ 132 h 155"/>
                <a:gd name="T10" fmla="*/ 120 w 154"/>
                <a:gd name="T11" fmla="*/ 142 h 155"/>
                <a:gd name="T12" fmla="*/ 107 w 154"/>
                <a:gd name="T13" fmla="*/ 149 h 155"/>
                <a:gd name="T14" fmla="*/ 92 w 154"/>
                <a:gd name="T15" fmla="*/ 153 h 155"/>
                <a:gd name="T16" fmla="*/ 76 w 154"/>
                <a:gd name="T17" fmla="*/ 155 h 155"/>
                <a:gd name="T18" fmla="*/ 68 w 154"/>
                <a:gd name="T19" fmla="*/ 155 h 155"/>
                <a:gd name="T20" fmla="*/ 53 w 154"/>
                <a:gd name="T21" fmla="*/ 151 h 155"/>
                <a:gd name="T22" fmla="*/ 40 w 154"/>
                <a:gd name="T23" fmla="*/ 145 h 155"/>
                <a:gd name="T24" fmla="*/ 28 w 154"/>
                <a:gd name="T25" fmla="*/ 137 h 155"/>
                <a:gd name="T26" fmla="*/ 17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5 w 154"/>
                <a:gd name="T39" fmla="*/ 48 h 155"/>
                <a:gd name="T40" fmla="*/ 13 w 154"/>
                <a:gd name="T41" fmla="*/ 34 h 155"/>
                <a:gd name="T42" fmla="*/ 23 w 154"/>
                <a:gd name="T43" fmla="*/ 23 h 155"/>
                <a:gd name="T44" fmla="*/ 34 w 154"/>
                <a:gd name="T45" fmla="*/ 14 h 155"/>
                <a:gd name="T46" fmla="*/ 47 w 154"/>
                <a:gd name="T47" fmla="*/ 7 h 155"/>
                <a:gd name="T48" fmla="*/ 61 w 154"/>
                <a:gd name="T49" fmla="*/ 2 h 155"/>
                <a:gd name="T50" fmla="*/ 76 w 154"/>
                <a:gd name="T51" fmla="*/ 0 h 155"/>
                <a:gd name="T52" fmla="*/ 84 w 154"/>
                <a:gd name="T53" fmla="*/ 1 h 155"/>
                <a:gd name="T54" fmla="*/ 99 w 154"/>
                <a:gd name="T55" fmla="*/ 4 h 155"/>
                <a:gd name="T56" fmla="*/ 113 w 154"/>
                <a:gd name="T57" fmla="*/ 10 h 155"/>
                <a:gd name="T58" fmla="*/ 126 w 154"/>
                <a:gd name="T59" fmla="*/ 18 h 155"/>
                <a:gd name="T60" fmla="*/ 136 w 154"/>
                <a:gd name="T61" fmla="*/ 29 h 155"/>
                <a:gd name="T62" fmla="*/ 144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7" y="108"/>
                  </a:lnTo>
                  <a:lnTo>
                    <a:pt x="144" y="115"/>
                  </a:lnTo>
                  <a:lnTo>
                    <a:pt x="140" y="120"/>
                  </a:lnTo>
                  <a:lnTo>
                    <a:pt x="136" y="127"/>
                  </a:lnTo>
                  <a:lnTo>
                    <a:pt x="131" y="132"/>
                  </a:lnTo>
                  <a:lnTo>
                    <a:pt x="126" y="137"/>
                  </a:lnTo>
                  <a:lnTo>
                    <a:pt x="120" y="142"/>
                  </a:lnTo>
                  <a:lnTo>
                    <a:pt x="113" y="145"/>
                  </a:lnTo>
                  <a:lnTo>
                    <a:pt x="107" y="149"/>
                  </a:lnTo>
                  <a:lnTo>
                    <a:pt x="99" y="151"/>
                  </a:lnTo>
                  <a:lnTo>
                    <a:pt x="92" y="153"/>
                  </a:lnTo>
                  <a:lnTo>
                    <a:pt x="84" y="155"/>
                  </a:lnTo>
                  <a:lnTo>
                    <a:pt x="76" y="155"/>
                  </a:lnTo>
                  <a:lnTo>
                    <a:pt x="76" y="155"/>
                  </a:lnTo>
                  <a:lnTo>
                    <a:pt x="68" y="155"/>
                  </a:lnTo>
                  <a:lnTo>
                    <a:pt x="61" y="153"/>
                  </a:lnTo>
                  <a:lnTo>
                    <a:pt x="53" y="151"/>
                  </a:lnTo>
                  <a:lnTo>
                    <a:pt x="47" y="149"/>
                  </a:lnTo>
                  <a:lnTo>
                    <a:pt x="40" y="145"/>
                  </a:lnTo>
                  <a:lnTo>
                    <a:pt x="34" y="142"/>
                  </a:lnTo>
                  <a:lnTo>
                    <a:pt x="28" y="137"/>
                  </a:lnTo>
                  <a:lnTo>
                    <a:pt x="23" y="132"/>
                  </a:lnTo>
                  <a:lnTo>
                    <a:pt x="17" y="127"/>
                  </a:lnTo>
                  <a:lnTo>
                    <a:pt x="13"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3" y="34"/>
                  </a:lnTo>
                  <a:lnTo>
                    <a:pt x="17" y="29"/>
                  </a:lnTo>
                  <a:lnTo>
                    <a:pt x="23" y="23"/>
                  </a:lnTo>
                  <a:lnTo>
                    <a:pt x="28" y="18"/>
                  </a:lnTo>
                  <a:lnTo>
                    <a:pt x="34" y="14"/>
                  </a:lnTo>
                  <a:lnTo>
                    <a:pt x="40" y="10"/>
                  </a:lnTo>
                  <a:lnTo>
                    <a:pt x="47" y="7"/>
                  </a:lnTo>
                  <a:lnTo>
                    <a:pt x="53" y="4"/>
                  </a:lnTo>
                  <a:lnTo>
                    <a:pt x="61" y="2"/>
                  </a:lnTo>
                  <a:lnTo>
                    <a:pt x="68" y="1"/>
                  </a:lnTo>
                  <a:lnTo>
                    <a:pt x="76" y="0"/>
                  </a:lnTo>
                  <a:lnTo>
                    <a:pt x="76" y="0"/>
                  </a:lnTo>
                  <a:lnTo>
                    <a:pt x="84" y="1"/>
                  </a:lnTo>
                  <a:lnTo>
                    <a:pt x="92" y="2"/>
                  </a:lnTo>
                  <a:lnTo>
                    <a:pt x="99" y="4"/>
                  </a:lnTo>
                  <a:lnTo>
                    <a:pt x="107" y="7"/>
                  </a:lnTo>
                  <a:lnTo>
                    <a:pt x="113" y="10"/>
                  </a:lnTo>
                  <a:lnTo>
                    <a:pt x="120" y="14"/>
                  </a:lnTo>
                  <a:lnTo>
                    <a:pt x="126" y="18"/>
                  </a:lnTo>
                  <a:lnTo>
                    <a:pt x="131" y="23"/>
                  </a:lnTo>
                  <a:lnTo>
                    <a:pt x="136" y="29"/>
                  </a:lnTo>
                  <a:lnTo>
                    <a:pt x="140" y="34"/>
                  </a:lnTo>
                  <a:lnTo>
                    <a:pt x="144" y="41"/>
                  </a:lnTo>
                  <a:lnTo>
                    <a:pt x="147"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7" name="Freeform 2461">
              <a:extLst>
                <a:ext uri="{FF2B5EF4-FFF2-40B4-BE49-F238E27FC236}">
                  <a16:creationId xmlns:a16="http://schemas.microsoft.com/office/drawing/2014/main" id="{98476A68-B80F-47F0-9320-3C4434E9B2E2}"/>
                </a:ext>
              </a:extLst>
            </p:cNvPr>
            <p:cNvSpPr>
              <a:spLocks/>
            </p:cNvSpPr>
            <p:nvPr/>
          </p:nvSpPr>
          <p:spPr bwMode="auto">
            <a:xfrm>
              <a:off x="3354388" y="4010025"/>
              <a:ext cx="49213" cy="49213"/>
            </a:xfrm>
            <a:custGeom>
              <a:avLst/>
              <a:gdLst>
                <a:gd name="T0" fmla="*/ 155 w 155"/>
                <a:gd name="T1" fmla="*/ 77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7 w 155"/>
                <a:gd name="T17" fmla="*/ 155 h 155"/>
                <a:gd name="T18" fmla="*/ 70 w 155"/>
                <a:gd name="T19" fmla="*/ 154 h 155"/>
                <a:gd name="T20" fmla="*/ 54 w 155"/>
                <a:gd name="T21" fmla="*/ 151 h 155"/>
                <a:gd name="T22" fmla="*/ 40 w 155"/>
                <a:gd name="T23" fmla="*/ 146 h 155"/>
                <a:gd name="T24" fmla="*/ 29 w 155"/>
                <a:gd name="T25" fmla="*/ 136 h 155"/>
                <a:gd name="T26" fmla="*/ 19 w 155"/>
                <a:gd name="T27" fmla="*/ 126 h 155"/>
                <a:gd name="T28" fmla="*/ 9 w 155"/>
                <a:gd name="T29" fmla="*/ 113 h 155"/>
                <a:gd name="T30" fmla="*/ 4 w 155"/>
                <a:gd name="T31" fmla="*/ 100 h 155"/>
                <a:gd name="T32" fmla="*/ 0 w 155"/>
                <a:gd name="T33" fmla="*/ 85 h 155"/>
                <a:gd name="T34" fmla="*/ 0 w 155"/>
                <a:gd name="T35" fmla="*/ 77 h 155"/>
                <a:gd name="T36" fmla="*/ 1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1 h 155"/>
                <a:gd name="T50" fmla="*/ 77 w 155"/>
                <a:gd name="T51" fmla="*/ 0 h 155"/>
                <a:gd name="T52" fmla="*/ 85 w 155"/>
                <a:gd name="T53" fmla="*/ 0 h 155"/>
                <a:gd name="T54" fmla="*/ 100 w 155"/>
                <a:gd name="T55" fmla="*/ 4 h 155"/>
                <a:gd name="T56" fmla="*/ 114 w 155"/>
                <a:gd name="T57" fmla="*/ 9 h 155"/>
                <a:gd name="T58" fmla="*/ 126 w 155"/>
                <a:gd name="T59" fmla="*/ 17 h 155"/>
                <a:gd name="T60" fmla="*/ 136 w 155"/>
                <a:gd name="T61" fmla="*/ 29 h 155"/>
                <a:gd name="T62" fmla="*/ 146 w 155"/>
                <a:gd name="T63" fmla="*/ 40 h 155"/>
                <a:gd name="T64" fmla="*/ 151 w 155"/>
                <a:gd name="T65" fmla="*/ 54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2" y="93"/>
                  </a:lnTo>
                  <a:lnTo>
                    <a:pt x="151" y="100"/>
                  </a:lnTo>
                  <a:lnTo>
                    <a:pt x="148" y="108"/>
                  </a:lnTo>
                  <a:lnTo>
                    <a:pt x="146" y="113"/>
                  </a:lnTo>
                  <a:lnTo>
                    <a:pt x="141" y="120"/>
                  </a:lnTo>
                  <a:lnTo>
                    <a:pt x="136" y="126"/>
                  </a:lnTo>
                  <a:lnTo>
                    <a:pt x="132" y="132"/>
                  </a:lnTo>
                  <a:lnTo>
                    <a:pt x="126" y="136"/>
                  </a:lnTo>
                  <a:lnTo>
                    <a:pt x="120" y="141"/>
                  </a:lnTo>
                  <a:lnTo>
                    <a:pt x="114" y="146"/>
                  </a:lnTo>
                  <a:lnTo>
                    <a:pt x="108" y="148"/>
                  </a:lnTo>
                  <a:lnTo>
                    <a:pt x="100" y="151"/>
                  </a:lnTo>
                  <a:lnTo>
                    <a:pt x="93" y="152"/>
                  </a:lnTo>
                  <a:lnTo>
                    <a:pt x="85" y="154"/>
                  </a:lnTo>
                  <a:lnTo>
                    <a:pt x="77" y="155"/>
                  </a:lnTo>
                  <a:lnTo>
                    <a:pt x="77" y="155"/>
                  </a:lnTo>
                  <a:lnTo>
                    <a:pt x="70" y="154"/>
                  </a:lnTo>
                  <a:lnTo>
                    <a:pt x="62" y="152"/>
                  </a:lnTo>
                  <a:lnTo>
                    <a:pt x="54" y="151"/>
                  </a:lnTo>
                  <a:lnTo>
                    <a:pt x="47" y="148"/>
                  </a:lnTo>
                  <a:lnTo>
                    <a:pt x="40" y="146"/>
                  </a:lnTo>
                  <a:lnTo>
                    <a:pt x="35" y="141"/>
                  </a:lnTo>
                  <a:lnTo>
                    <a:pt x="29" y="136"/>
                  </a:lnTo>
                  <a:lnTo>
                    <a:pt x="23" y="132"/>
                  </a:lnTo>
                  <a:lnTo>
                    <a:pt x="19" y="126"/>
                  </a:lnTo>
                  <a:lnTo>
                    <a:pt x="14"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4" y="35"/>
                  </a:lnTo>
                  <a:lnTo>
                    <a:pt x="19" y="29"/>
                  </a:lnTo>
                  <a:lnTo>
                    <a:pt x="23" y="23"/>
                  </a:lnTo>
                  <a:lnTo>
                    <a:pt x="29" y="17"/>
                  </a:lnTo>
                  <a:lnTo>
                    <a:pt x="35" y="14"/>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0" y="14"/>
                  </a:lnTo>
                  <a:lnTo>
                    <a:pt x="126" y="17"/>
                  </a:lnTo>
                  <a:lnTo>
                    <a:pt x="132" y="23"/>
                  </a:lnTo>
                  <a:lnTo>
                    <a:pt x="136" y="29"/>
                  </a:lnTo>
                  <a:lnTo>
                    <a:pt x="141" y="35"/>
                  </a:lnTo>
                  <a:lnTo>
                    <a:pt x="146" y="40"/>
                  </a:lnTo>
                  <a:lnTo>
                    <a:pt x="148" y="47"/>
                  </a:lnTo>
                  <a:lnTo>
                    <a:pt x="151" y="54"/>
                  </a:lnTo>
                  <a:lnTo>
                    <a:pt x="152"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8" name="Freeform 2462">
              <a:extLst>
                <a:ext uri="{FF2B5EF4-FFF2-40B4-BE49-F238E27FC236}">
                  <a16:creationId xmlns:a16="http://schemas.microsoft.com/office/drawing/2014/main" id="{81BAF77E-0FFF-4494-89C8-06687041834F}"/>
                </a:ext>
              </a:extLst>
            </p:cNvPr>
            <p:cNvSpPr>
              <a:spLocks/>
            </p:cNvSpPr>
            <p:nvPr/>
          </p:nvSpPr>
          <p:spPr bwMode="auto">
            <a:xfrm>
              <a:off x="3354388" y="4079875"/>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2 h 155"/>
                <a:gd name="T12" fmla="*/ 108 w 155"/>
                <a:gd name="T13" fmla="*/ 149 h 155"/>
                <a:gd name="T14" fmla="*/ 93 w 155"/>
                <a:gd name="T15" fmla="*/ 153 h 155"/>
                <a:gd name="T16" fmla="*/ 77 w 155"/>
                <a:gd name="T17" fmla="*/ 155 h 155"/>
                <a:gd name="T18" fmla="*/ 70 w 155"/>
                <a:gd name="T19" fmla="*/ 155 h 155"/>
                <a:gd name="T20" fmla="*/ 54 w 155"/>
                <a:gd name="T21" fmla="*/ 151 h 155"/>
                <a:gd name="T22" fmla="*/ 40 w 155"/>
                <a:gd name="T23" fmla="*/ 145 h 155"/>
                <a:gd name="T24" fmla="*/ 29 w 155"/>
                <a:gd name="T25" fmla="*/ 137 h 155"/>
                <a:gd name="T26" fmla="*/ 19 w 155"/>
                <a:gd name="T27" fmla="*/ 127 h 155"/>
                <a:gd name="T28" fmla="*/ 9 w 155"/>
                <a:gd name="T29" fmla="*/ 115 h 155"/>
                <a:gd name="T30" fmla="*/ 4 w 155"/>
                <a:gd name="T31" fmla="*/ 101 h 155"/>
                <a:gd name="T32" fmla="*/ 0 w 155"/>
                <a:gd name="T33" fmla="*/ 86 h 155"/>
                <a:gd name="T34" fmla="*/ 0 w 155"/>
                <a:gd name="T35" fmla="*/ 78 h 155"/>
                <a:gd name="T36" fmla="*/ 1 w 155"/>
                <a:gd name="T37" fmla="*/ 62 h 155"/>
                <a:gd name="T38" fmla="*/ 6 w 155"/>
                <a:gd name="T39" fmla="*/ 48 h 155"/>
                <a:gd name="T40" fmla="*/ 14 w 155"/>
                <a:gd name="T41" fmla="*/ 34 h 155"/>
                <a:gd name="T42" fmla="*/ 23 w 155"/>
                <a:gd name="T43" fmla="*/ 23 h 155"/>
                <a:gd name="T44" fmla="*/ 35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4 h 155"/>
                <a:gd name="T56" fmla="*/ 114 w 155"/>
                <a:gd name="T57" fmla="*/ 10 h 155"/>
                <a:gd name="T58" fmla="*/ 126 w 155"/>
                <a:gd name="T59" fmla="*/ 18 h 155"/>
                <a:gd name="T60" fmla="*/ 136 w 155"/>
                <a:gd name="T61" fmla="*/ 29 h 155"/>
                <a:gd name="T62" fmla="*/ 146 w 155"/>
                <a:gd name="T63" fmla="*/ 41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6"/>
                  </a:lnTo>
                  <a:lnTo>
                    <a:pt x="152" y="93"/>
                  </a:lnTo>
                  <a:lnTo>
                    <a:pt x="151" y="101"/>
                  </a:lnTo>
                  <a:lnTo>
                    <a:pt x="148" y="108"/>
                  </a:lnTo>
                  <a:lnTo>
                    <a:pt x="146" y="115"/>
                  </a:lnTo>
                  <a:lnTo>
                    <a:pt x="141" y="120"/>
                  </a:lnTo>
                  <a:lnTo>
                    <a:pt x="136" y="127"/>
                  </a:lnTo>
                  <a:lnTo>
                    <a:pt x="132" y="132"/>
                  </a:lnTo>
                  <a:lnTo>
                    <a:pt x="126" y="137"/>
                  </a:lnTo>
                  <a:lnTo>
                    <a:pt x="120" y="142"/>
                  </a:lnTo>
                  <a:lnTo>
                    <a:pt x="114" y="145"/>
                  </a:lnTo>
                  <a:lnTo>
                    <a:pt x="108" y="149"/>
                  </a:lnTo>
                  <a:lnTo>
                    <a:pt x="100" y="151"/>
                  </a:lnTo>
                  <a:lnTo>
                    <a:pt x="93" y="153"/>
                  </a:lnTo>
                  <a:lnTo>
                    <a:pt x="85" y="155"/>
                  </a:lnTo>
                  <a:lnTo>
                    <a:pt x="77" y="155"/>
                  </a:lnTo>
                  <a:lnTo>
                    <a:pt x="77" y="155"/>
                  </a:lnTo>
                  <a:lnTo>
                    <a:pt x="70" y="155"/>
                  </a:lnTo>
                  <a:lnTo>
                    <a:pt x="62" y="153"/>
                  </a:lnTo>
                  <a:lnTo>
                    <a:pt x="54" y="151"/>
                  </a:lnTo>
                  <a:lnTo>
                    <a:pt x="47" y="149"/>
                  </a:lnTo>
                  <a:lnTo>
                    <a:pt x="40" y="145"/>
                  </a:lnTo>
                  <a:lnTo>
                    <a:pt x="35" y="142"/>
                  </a:lnTo>
                  <a:lnTo>
                    <a:pt x="29" y="137"/>
                  </a:lnTo>
                  <a:lnTo>
                    <a:pt x="23" y="132"/>
                  </a:lnTo>
                  <a:lnTo>
                    <a:pt x="19" y="127"/>
                  </a:lnTo>
                  <a:lnTo>
                    <a:pt x="14"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4" y="34"/>
                  </a:lnTo>
                  <a:lnTo>
                    <a:pt x="19" y="29"/>
                  </a:lnTo>
                  <a:lnTo>
                    <a:pt x="23" y="23"/>
                  </a:lnTo>
                  <a:lnTo>
                    <a:pt x="29" y="18"/>
                  </a:lnTo>
                  <a:lnTo>
                    <a:pt x="35" y="14"/>
                  </a:lnTo>
                  <a:lnTo>
                    <a:pt x="40" y="10"/>
                  </a:lnTo>
                  <a:lnTo>
                    <a:pt x="47" y="7"/>
                  </a:lnTo>
                  <a:lnTo>
                    <a:pt x="54" y="4"/>
                  </a:lnTo>
                  <a:lnTo>
                    <a:pt x="62" y="2"/>
                  </a:lnTo>
                  <a:lnTo>
                    <a:pt x="70" y="1"/>
                  </a:lnTo>
                  <a:lnTo>
                    <a:pt x="77" y="0"/>
                  </a:lnTo>
                  <a:lnTo>
                    <a:pt x="77" y="0"/>
                  </a:lnTo>
                  <a:lnTo>
                    <a:pt x="85" y="1"/>
                  </a:lnTo>
                  <a:lnTo>
                    <a:pt x="93" y="2"/>
                  </a:lnTo>
                  <a:lnTo>
                    <a:pt x="100" y="4"/>
                  </a:lnTo>
                  <a:lnTo>
                    <a:pt x="108" y="7"/>
                  </a:lnTo>
                  <a:lnTo>
                    <a:pt x="114" y="10"/>
                  </a:lnTo>
                  <a:lnTo>
                    <a:pt x="120" y="14"/>
                  </a:lnTo>
                  <a:lnTo>
                    <a:pt x="126" y="18"/>
                  </a:lnTo>
                  <a:lnTo>
                    <a:pt x="132" y="23"/>
                  </a:lnTo>
                  <a:lnTo>
                    <a:pt x="136" y="29"/>
                  </a:lnTo>
                  <a:lnTo>
                    <a:pt x="141" y="34"/>
                  </a:lnTo>
                  <a:lnTo>
                    <a:pt x="146" y="41"/>
                  </a:lnTo>
                  <a:lnTo>
                    <a:pt x="148" y="48"/>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9" name="Freeform 2463">
              <a:extLst>
                <a:ext uri="{FF2B5EF4-FFF2-40B4-BE49-F238E27FC236}">
                  <a16:creationId xmlns:a16="http://schemas.microsoft.com/office/drawing/2014/main" id="{D56B7187-0211-48C5-8A20-AB401F322DA6}"/>
                </a:ext>
              </a:extLst>
            </p:cNvPr>
            <p:cNvSpPr>
              <a:spLocks/>
            </p:cNvSpPr>
            <p:nvPr/>
          </p:nvSpPr>
          <p:spPr bwMode="auto">
            <a:xfrm>
              <a:off x="2862263" y="4010025"/>
              <a:ext cx="49213" cy="49213"/>
            </a:xfrm>
            <a:custGeom>
              <a:avLst/>
              <a:gdLst>
                <a:gd name="T0" fmla="*/ 153 w 153"/>
                <a:gd name="T1" fmla="*/ 77 h 155"/>
                <a:gd name="T2" fmla="*/ 152 w 153"/>
                <a:gd name="T3" fmla="*/ 93 h 155"/>
                <a:gd name="T4" fmla="*/ 148 w 153"/>
                <a:gd name="T5" fmla="*/ 108 h 155"/>
                <a:gd name="T6" fmla="*/ 141 w 153"/>
                <a:gd name="T7" fmla="*/ 120 h 155"/>
                <a:gd name="T8" fmla="*/ 131 w 153"/>
                <a:gd name="T9" fmla="*/ 132 h 155"/>
                <a:gd name="T10" fmla="*/ 119 w 153"/>
                <a:gd name="T11" fmla="*/ 141 h 155"/>
                <a:gd name="T12" fmla="*/ 107 w 153"/>
                <a:gd name="T13" fmla="*/ 148 h 155"/>
                <a:gd name="T14" fmla="*/ 92 w 153"/>
                <a:gd name="T15" fmla="*/ 152 h 155"/>
                <a:gd name="T16" fmla="*/ 77 w 153"/>
                <a:gd name="T17" fmla="*/ 155 h 155"/>
                <a:gd name="T18" fmla="*/ 69 w 153"/>
                <a:gd name="T19" fmla="*/ 154 h 155"/>
                <a:gd name="T20" fmla="*/ 54 w 153"/>
                <a:gd name="T21" fmla="*/ 151 h 155"/>
                <a:gd name="T22" fmla="*/ 40 w 153"/>
                <a:gd name="T23" fmla="*/ 146 h 155"/>
                <a:gd name="T24" fmla="*/ 28 w 153"/>
                <a:gd name="T25" fmla="*/ 136 h 155"/>
                <a:gd name="T26" fmla="*/ 17 w 153"/>
                <a:gd name="T27" fmla="*/ 126 h 155"/>
                <a:gd name="T28" fmla="*/ 9 w 153"/>
                <a:gd name="T29" fmla="*/ 113 h 155"/>
                <a:gd name="T30" fmla="*/ 4 w 153"/>
                <a:gd name="T31" fmla="*/ 100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4 h 155"/>
                <a:gd name="T46" fmla="*/ 47 w 153"/>
                <a:gd name="T47" fmla="*/ 6 h 155"/>
                <a:gd name="T48" fmla="*/ 61 w 153"/>
                <a:gd name="T49" fmla="*/ 1 h 155"/>
                <a:gd name="T50" fmla="*/ 77 w 153"/>
                <a:gd name="T51" fmla="*/ 0 h 155"/>
                <a:gd name="T52" fmla="*/ 85 w 153"/>
                <a:gd name="T53" fmla="*/ 0 h 155"/>
                <a:gd name="T54" fmla="*/ 100 w 153"/>
                <a:gd name="T55" fmla="*/ 4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8" y="108"/>
                  </a:lnTo>
                  <a:lnTo>
                    <a:pt x="144" y="113"/>
                  </a:lnTo>
                  <a:lnTo>
                    <a:pt x="141" y="120"/>
                  </a:lnTo>
                  <a:lnTo>
                    <a:pt x="136" y="126"/>
                  </a:lnTo>
                  <a:lnTo>
                    <a:pt x="131" y="132"/>
                  </a:lnTo>
                  <a:lnTo>
                    <a:pt x="126" y="136"/>
                  </a:lnTo>
                  <a:lnTo>
                    <a:pt x="119" y="141"/>
                  </a:lnTo>
                  <a:lnTo>
                    <a:pt x="113" y="146"/>
                  </a:lnTo>
                  <a:lnTo>
                    <a:pt x="107" y="148"/>
                  </a:lnTo>
                  <a:lnTo>
                    <a:pt x="100" y="151"/>
                  </a:lnTo>
                  <a:lnTo>
                    <a:pt x="92" y="152"/>
                  </a:lnTo>
                  <a:lnTo>
                    <a:pt x="85" y="154"/>
                  </a:lnTo>
                  <a:lnTo>
                    <a:pt x="77" y="155"/>
                  </a:lnTo>
                  <a:lnTo>
                    <a:pt x="77" y="155"/>
                  </a:lnTo>
                  <a:lnTo>
                    <a:pt x="69" y="154"/>
                  </a:lnTo>
                  <a:lnTo>
                    <a:pt x="61" y="152"/>
                  </a:lnTo>
                  <a:lnTo>
                    <a:pt x="54" y="151"/>
                  </a:lnTo>
                  <a:lnTo>
                    <a:pt x="47" y="148"/>
                  </a:lnTo>
                  <a:lnTo>
                    <a:pt x="40" y="146"/>
                  </a:lnTo>
                  <a:lnTo>
                    <a:pt x="33" y="141"/>
                  </a:lnTo>
                  <a:lnTo>
                    <a:pt x="28" y="136"/>
                  </a:lnTo>
                  <a:lnTo>
                    <a:pt x="22" y="132"/>
                  </a:lnTo>
                  <a:lnTo>
                    <a:pt x="17" y="126"/>
                  </a:lnTo>
                  <a:lnTo>
                    <a:pt x="13" y="120"/>
                  </a:lnTo>
                  <a:lnTo>
                    <a:pt x="9" y="113"/>
                  </a:lnTo>
                  <a:lnTo>
                    <a:pt x="6" y="108"/>
                  </a:lnTo>
                  <a:lnTo>
                    <a:pt x="4" y="100"/>
                  </a:lnTo>
                  <a:lnTo>
                    <a:pt x="1" y="93"/>
                  </a:lnTo>
                  <a:lnTo>
                    <a:pt x="0" y="85"/>
                  </a:lnTo>
                  <a:lnTo>
                    <a:pt x="0" y="77"/>
                  </a:lnTo>
                  <a:lnTo>
                    <a:pt x="0" y="77"/>
                  </a:lnTo>
                  <a:lnTo>
                    <a:pt x="0" y="70"/>
                  </a:lnTo>
                  <a:lnTo>
                    <a:pt x="1" y="62"/>
                  </a:lnTo>
                  <a:lnTo>
                    <a:pt x="4" y="54"/>
                  </a:lnTo>
                  <a:lnTo>
                    <a:pt x="6" y="47"/>
                  </a:lnTo>
                  <a:lnTo>
                    <a:pt x="9" y="40"/>
                  </a:lnTo>
                  <a:lnTo>
                    <a:pt x="13" y="35"/>
                  </a:lnTo>
                  <a:lnTo>
                    <a:pt x="17" y="29"/>
                  </a:lnTo>
                  <a:lnTo>
                    <a:pt x="22" y="23"/>
                  </a:lnTo>
                  <a:lnTo>
                    <a:pt x="28" y="17"/>
                  </a:lnTo>
                  <a:lnTo>
                    <a:pt x="33" y="14"/>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4"/>
                  </a:lnTo>
                  <a:lnTo>
                    <a:pt x="126" y="17"/>
                  </a:lnTo>
                  <a:lnTo>
                    <a:pt x="131" y="23"/>
                  </a:lnTo>
                  <a:lnTo>
                    <a:pt x="136" y="29"/>
                  </a:lnTo>
                  <a:lnTo>
                    <a:pt x="141" y="35"/>
                  </a:lnTo>
                  <a:lnTo>
                    <a:pt x="144" y="40"/>
                  </a:lnTo>
                  <a:lnTo>
                    <a:pt x="148"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0" name="Freeform 2464">
              <a:extLst>
                <a:ext uri="{FF2B5EF4-FFF2-40B4-BE49-F238E27FC236}">
                  <a16:creationId xmlns:a16="http://schemas.microsoft.com/office/drawing/2014/main" id="{6A91E90F-BBD1-4183-A1E4-4BD060336F64}"/>
                </a:ext>
              </a:extLst>
            </p:cNvPr>
            <p:cNvSpPr>
              <a:spLocks/>
            </p:cNvSpPr>
            <p:nvPr/>
          </p:nvSpPr>
          <p:spPr bwMode="auto">
            <a:xfrm>
              <a:off x="2862263" y="4079875"/>
              <a:ext cx="49213" cy="49213"/>
            </a:xfrm>
            <a:custGeom>
              <a:avLst/>
              <a:gdLst>
                <a:gd name="T0" fmla="*/ 153 w 153"/>
                <a:gd name="T1" fmla="*/ 78 h 155"/>
                <a:gd name="T2" fmla="*/ 152 w 153"/>
                <a:gd name="T3" fmla="*/ 93 h 155"/>
                <a:gd name="T4" fmla="*/ 148 w 153"/>
                <a:gd name="T5" fmla="*/ 108 h 155"/>
                <a:gd name="T6" fmla="*/ 141 w 153"/>
                <a:gd name="T7" fmla="*/ 120 h 155"/>
                <a:gd name="T8" fmla="*/ 131 w 153"/>
                <a:gd name="T9" fmla="*/ 132 h 155"/>
                <a:gd name="T10" fmla="*/ 119 w 153"/>
                <a:gd name="T11" fmla="*/ 142 h 155"/>
                <a:gd name="T12" fmla="*/ 107 w 153"/>
                <a:gd name="T13" fmla="*/ 149 h 155"/>
                <a:gd name="T14" fmla="*/ 92 w 153"/>
                <a:gd name="T15" fmla="*/ 153 h 155"/>
                <a:gd name="T16" fmla="*/ 77 w 153"/>
                <a:gd name="T17" fmla="*/ 155 h 155"/>
                <a:gd name="T18" fmla="*/ 69 w 153"/>
                <a:gd name="T19" fmla="*/ 155 h 155"/>
                <a:gd name="T20" fmla="*/ 54 w 153"/>
                <a:gd name="T21" fmla="*/ 151 h 155"/>
                <a:gd name="T22" fmla="*/ 40 w 153"/>
                <a:gd name="T23" fmla="*/ 145 h 155"/>
                <a:gd name="T24" fmla="*/ 28 w 153"/>
                <a:gd name="T25" fmla="*/ 137 h 155"/>
                <a:gd name="T26" fmla="*/ 17 w 153"/>
                <a:gd name="T27" fmla="*/ 127 h 155"/>
                <a:gd name="T28" fmla="*/ 9 w 153"/>
                <a:gd name="T29" fmla="*/ 115 h 155"/>
                <a:gd name="T30" fmla="*/ 4 w 153"/>
                <a:gd name="T31" fmla="*/ 101 h 155"/>
                <a:gd name="T32" fmla="*/ 0 w 153"/>
                <a:gd name="T33" fmla="*/ 86 h 155"/>
                <a:gd name="T34" fmla="*/ 0 w 153"/>
                <a:gd name="T35" fmla="*/ 78 h 155"/>
                <a:gd name="T36" fmla="*/ 1 w 153"/>
                <a:gd name="T37" fmla="*/ 62 h 155"/>
                <a:gd name="T38" fmla="*/ 6 w 153"/>
                <a:gd name="T39" fmla="*/ 48 h 155"/>
                <a:gd name="T40" fmla="*/ 13 w 153"/>
                <a:gd name="T41" fmla="*/ 34 h 155"/>
                <a:gd name="T42" fmla="*/ 22 w 153"/>
                <a:gd name="T43" fmla="*/ 23 h 155"/>
                <a:gd name="T44" fmla="*/ 33 w 153"/>
                <a:gd name="T45" fmla="*/ 14 h 155"/>
                <a:gd name="T46" fmla="*/ 47 w 153"/>
                <a:gd name="T47" fmla="*/ 7 h 155"/>
                <a:gd name="T48" fmla="*/ 61 w 153"/>
                <a:gd name="T49" fmla="*/ 2 h 155"/>
                <a:gd name="T50" fmla="*/ 77 w 153"/>
                <a:gd name="T51" fmla="*/ 0 h 155"/>
                <a:gd name="T52" fmla="*/ 85 w 153"/>
                <a:gd name="T53" fmla="*/ 1 h 155"/>
                <a:gd name="T54" fmla="*/ 100 w 153"/>
                <a:gd name="T55" fmla="*/ 4 h 155"/>
                <a:gd name="T56" fmla="*/ 113 w 153"/>
                <a:gd name="T57" fmla="*/ 10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8" y="108"/>
                  </a:lnTo>
                  <a:lnTo>
                    <a:pt x="144" y="115"/>
                  </a:lnTo>
                  <a:lnTo>
                    <a:pt x="141" y="120"/>
                  </a:lnTo>
                  <a:lnTo>
                    <a:pt x="136" y="127"/>
                  </a:lnTo>
                  <a:lnTo>
                    <a:pt x="131" y="132"/>
                  </a:lnTo>
                  <a:lnTo>
                    <a:pt x="126" y="137"/>
                  </a:lnTo>
                  <a:lnTo>
                    <a:pt x="119" y="142"/>
                  </a:lnTo>
                  <a:lnTo>
                    <a:pt x="113" y="145"/>
                  </a:lnTo>
                  <a:lnTo>
                    <a:pt x="107" y="149"/>
                  </a:lnTo>
                  <a:lnTo>
                    <a:pt x="100" y="151"/>
                  </a:lnTo>
                  <a:lnTo>
                    <a:pt x="92"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4"/>
                  </a:lnTo>
                  <a:lnTo>
                    <a:pt x="61" y="2"/>
                  </a:lnTo>
                  <a:lnTo>
                    <a:pt x="69" y="1"/>
                  </a:lnTo>
                  <a:lnTo>
                    <a:pt x="77" y="0"/>
                  </a:lnTo>
                  <a:lnTo>
                    <a:pt x="77" y="0"/>
                  </a:lnTo>
                  <a:lnTo>
                    <a:pt x="85" y="1"/>
                  </a:lnTo>
                  <a:lnTo>
                    <a:pt x="92" y="2"/>
                  </a:lnTo>
                  <a:lnTo>
                    <a:pt x="100" y="4"/>
                  </a:lnTo>
                  <a:lnTo>
                    <a:pt x="107" y="7"/>
                  </a:lnTo>
                  <a:lnTo>
                    <a:pt x="113" y="10"/>
                  </a:lnTo>
                  <a:lnTo>
                    <a:pt x="119" y="14"/>
                  </a:lnTo>
                  <a:lnTo>
                    <a:pt x="126" y="18"/>
                  </a:lnTo>
                  <a:lnTo>
                    <a:pt x="131" y="23"/>
                  </a:lnTo>
                  <a:lnTo>
                    <a:pt x="136" y="29"/>
                  </a:lnTo>
                  <a:lnTo>
                    <a:pt x="141" y="34"/>
                  </a:lnTo>
                  <a:lnTo>
                    <a:pt x="144" y="41"/>
                  </a:lnTo>
                  <a:lnTo>
                    <a:pt x="148"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1" name="Freeform 2465">
              <a:extLst>
                <a:ext uri="{FF2B5EF4-FFF2-40B4-BE49-F238E27FC236}">
                  <a16:creationId xmlns:a16="http://schemas.microsoft.com/office/drawing/2014/main" id="{76A54F8E-26A2-483A-B53A-114DC01D939C}"/>
                </a:ext>
              </a:extLst>
            </p:cNvPr>
            <p:cNvSpPr>
              <a:spLocks/>
            </p:cNvSpPr>
            <p:nvPr/>
          </p:nvSpPr>
          <p:spPr bwMode="auto">
            <a:xfrm>
              <a:off x="2932113" y="4010025"/>
              <a:ext cx="49213" cy="49213"/>
            </a:xfrm>
            <a:custGeom>
              <a:avLst/>
              <a:gdLst>
                <a:gd name="T0" fmla="*/ 153 w 153"/>
                <a:gd name="T1" fmla="*/ 77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4 h 155"/>
                <a:gd name="T20" fmla="*/ 53 w 153"/>
                <a:gd name="T21" fmla="*/ 151 h 155"/>
                <a:gd name="T22" fmla="*/ 40 w 153"/>
                <a:gd name="T23" fmla="*/ 146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6 h 155"/>
                <a:gd name="T48" fmla="*/ 60 w 153"/>
                <a:gd name="T49" fmla="*/ 1 h 155"/>
                <a:gd name="T50" fmla="*/ 76 w 153"/>
                <a:gd name="T51" fmla="*/ 0 h 155"/>
                <a:gd name="T52" fmla="*/ 84 w 153"/>
                <a:gd name="T53" fmla="*/ 0 h 155"/>
                <a:gd name="T54" fmla="*/ 99 w 153"/>
                <a:gd name="T55" fmla="*/ 4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3"/>
                  </a:lnTo>
                  <a:lnTo>
                    <a:pt x="140" y="120"/>
                  </a:lnTo>
                  <a:lnTo>
                    <a:pt x="136" y="126"/>
                  </a:lnTo>
                  <a:lnTo>
                    <a:pt x="131" y="132"/>
                  </a:lnTo>
                  <a:lnTo>
                    <a:pt x="126" y="136"/>
                  </a:lnTo>
                  <a:lnTo>
                    <a:pt x="120" y="141"/>
                  </a:lnTo>
                  <a:lnTo>
                    <a:pt x="113" y="146"/>
                  </a:lnTo>
                  <a:lnTo>
                    <a:pt x="106" y="148"/>
                  </a:lnTo>
                  <a:lnTo>
                    <a:pt x="99" y="151"/>
                  </a:lnTo>
                  <a:lnTo>
                    <a:pt x="92" y="152"/>
                  </a:lnTo>
                  <a:lnTo>
                    <a:pt x="84" y="154"/>
                  </a:lnTo>
                  <a:lnTo>
                    <a:pt x="76" y="155"/>
                  </a:lnTo>
                  <a:lnTo>
                    <a:pt x="76" y="155"/>
                  </a:lnTo>
                  <a:lnTo>
                    <a:pt x="68" y="154"/>
                  </a:lnTo>
                  <a:lnTo>
                    <a:pt x="60" y="152"/>
                  </a:lnTo>
                  <a:lnTo>
                    <a:pt x="53" y="151"/>
                  </a:lnTo>
                  <a:lnTo>
                    <a:pt x="47" y="148"/>
                  </a:lnTo>
                  <a:lnTo>
                    <a:pt x="40" y="146"/>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2" y="35"/>
                  </a:lnTo>
                  <a:lnTo>
                    <a:pt x="17" y="29"/>
                  </a:lnTo>
                  <a:lnTo>
                    <a:pt x="21" y="23"/>
                  </a:lnTo>
                  <a:lnTo>
                    <a:pt x="27" y="17"/>
                  </a:lnTo>
                  <a:lnTo>
                    <a:pt x="33" y="14"/>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4"/>
                  </a:lnTo>
                  <a:lnTo>
                    <a:pt x="126" y="17"/>
                  </a:lnTo>
                  <a:lnTo>
                    <a:pt x="131" y="23"/>
                  </a:lnTo>
                  <a:lnTo>
                    <a:pt x="136" y="29"/>
                  </a:lnTo>
                  <a:lnTo>
                    <a:pt x="140" y="35"/>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2" name="Freeform 2466">
              <a:extLst>
                <a:ext uri="{FF2B5EF4-FFF2-40B4-BE49-F238E27FC236}">
                  <a16:creationId xmlns:a16="http://schemas.microsoft.com/office/drawing/2014/main" id="{79567EBC-13F4-4102-9564-832A1E2F7B05}"/>
                </a:ext>
              </a:extLst>
            </p:cNvPr>
            <p:cNvSpPr>
              <a:spLocks/>
            </p:cNvSpPr>
            <p:nvPr/>
          </p:nvSpPr>
          <p:spPr bwMode="auto">
            <a:xfrm>
              <a:off x="2932113" y="4079875"/>
              <a:ext cx="49213" cy="49213"/>
            </a:xfrm>
            <a:custGeom>
              <a:avLst/>
              <a:gdLst>
                <a:gd name="T0" fmla="*/ 153 w 153"/>
                <a:gd name="T1" fmla="*/ 78 h 155"/>
                <a:gd name="T2" fmla="*/ 152 w 153"/>
                <a:gd name="T3" fmla="*/ 93 h 155"/>
                <a:gd name="T4" fmla="*/ 147 w 153"/>
                <a:gd name="T5" fmla="*/ 108 h 155"/>
                <a:gd name="T6" fmla="*/ 140 w 153"/>
                <a:gd name="T7" fmla="*/ 120 h 155"/>
                <a:gd name="T8" fmla="*/ 131 w 153"/>
                <a:gd name="T9" fmla="*/ 132 h 155"/>
                <a:gd name="T10" fmla="*/ 120 w 153"/>
                <a:gd name="T11" fmla="*/ 142 h 155"/>
                <a:gd name="T12" fmla="*/ 106 w 153"/>
                <a:gd name="T13" fmla="*/ 149 h 155"/>
                <a:gd name="T14" fmla="*/ 92 w 153"/>
                <a:gd name="T15" fmla="*/ 153 h 155"/>
                <a:gd name="T16" fmla="*/ 76 w 153"/>
                <a:gd name="T17" fmla="*/ 155 h 155"/>
                <a:gd name="T18" fmla="*/ 68 w 153"/>
                <a:gd name="T19" fmla="*/ 155 h 155"/>
                <a:gd name="T20" fmla="*/ 53 w 153"/>
                <a:gd name="T21" fmla="*/ 151 h 155"/>
                <a:gd name="T22" fmla="*/ 40 w 153"/>
                <a:gd name="T23" fmla="*/ 145 h 155"/>
                <a:gd name="T24" fmla="*/ 27 w 153"/>
                <a:gd name="T25" fmla="*/ 137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4 h 155"/>
                <a:gd name="T42" fmla="*/ 21 w 153"/>
                <a:gd name="T43" fmla="*/ 23 h 155"/>
                <a:gd name="T44" fmla="*/ 33 w 153"/>
                <a:gd name="T45" fmla="*/ 14 h 155"/>
                <a:gd name="T46" fmla="*/ 47 w 153"/>
                <a:gd name="T47" fmla="*/ 7 h 155"/>
                <a:gd name="T48" fmla="*/ 60 w 153"/>
                <a:gd name="T49" fmla="*/ 2 h 155"/>
                <a:gd name="T50" fmla="*/ 76 w 153"/>
                <a:gd name="T51" fmla="*/ 0 h 155"/>
                <a:gd name="T52" fmla="*/ 84 w 153"/>
                <a:gd name="T53" fmla="*/ 1 h 155"/>
                <a:gd name="T54" fmla="*/ 99 w 153"/>
                <a:gd name="T55" fmla="*/ 4 h 155"/>
                <a:gd name="T56" fmla="*/ 113 w 153"/>
                <a:gd name="T57" fmla="*/ 10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0" y="120"/>
                  </a:lnTo>
                  <a:lnTo>
                    <a:pt x="136" y="127"/>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0" y="153"/>
                  </a:lnTo>
                  <a:lnTo>
                    <a:pt x="53" y="151"/>
                  </a:lnTo>
                  <a:lnTo>
                    <a:pt x="47"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3" y="4"/>
                  </a:lnTo>
                  <a:lnTo>
                    <a:pt x="60"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0"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3" name="Freeform 2467">
              <a:extLst>
                <a:ext uri="{FF2B5EF4-FFF2-40B4-BE49-F238E27FC236}">
                  <a16:creationId xmlns:a16="http://schemas.microsoft.com/office/drawing/2014/main" id="{92302E64-D159-4BDE-BC8F-C3F9967B5BF6}"/>
                </a:ext>
              </a:extLst>
            </p:cNvPr>
            <p:cNvSpPr>
              <a:spLocks/>
            </p:cNvSpPr>
            <p:nvPr/>
          </p:nvSpPr>
          <p:spPr bwMode="auto">
            <a:xfrm>
              <a:off x="3001963" y="4010025"/>
              <a:ext cx="49213" cy="49213"/>
            </a:xfrm>
            <a:custGeom>
              <a:avLst/>
              <a:gdLst>
                <a:gd name="T0" fmla="*/ 155 w 155"/>
                <a:gd name="T1" fmla="*/ 77 h 155"/>
                <a:gd name="T2" fmla="*/ 154 w 155"/>
                <a:gd name="T3" fmla="*/ 93 h 155"/>
                <a:gd name="T4" fmla="*/ 149 w 155"/>
                <a:gd name="T5" fmla="*/ 108 h 155"/>
                <a:gd name="T6" fmla="*/ 142 w 155"/>
                <a:gd name="T7" fmla="*/ 120 h 155"/>
                <a:gd name="T8" fmla="*/ 132 w 155"/>
                <a:gd name="T9" fmla="*/ 132 h 155"/>
                <a:gd name="T10" fmla="*/ 121 w 155"/>
                <a:gd name="T11" fmla="*/ 141 h 155"/>
                <a:gd name="T12" fmla="*/ 108 w 155"/>
                <a:gd name="T13" fmla="*/ 148 h 155"/>
                <a:gd name="T14" fmla="*/ 93 w 155"/>
                <a:gd name="T15" fmla="*/ 152 h 155"/>
                <a:gd name="T16" fmla="*/ 78 w 155"/>
                <a:gd name="T17" fmla="*/ 155 h 155"/>
                <a:gd name="T18" fmla="*/ 70 w 155"/>
                <a:gd name="T19" fmla="*/ 154 h 155"/>
                <a:gd name="T20" fmla="*/ 55 w 155"/>
                <a:gd name="T21" fmla="*/ 151 h 155"/>
                <a:gd name="T22" fmla="*/ 42 w 155"/>
                <a:gd name="T23" fmla="*/ 146 h 155"/>
                <a:gd name="T24" fmla="*/ 29 w 155"/>
                <a:gd name="T25" fmla="*/ 136 h 155"/>
                <a:gd name="T26" fmla="*/ 19 w 155"/>
                <a:gd name="T27" fmla="*/ 126 h 155"/>
                <a:gd name="T28" fmla="*/ 11 w 155"/>
                <a:gd name="T29" fmla="*/ 113 h 155"/>
                <a:gd name="T30" fmla="*/ 4 w 155"/>
                <a:gd name="T31" fmla="*/ 100 h 155"/>
                <a:gd name="T32" fmla="*/ 2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4 h 155"/>
                <a:gd name="T46" fmla="*/ 48 w 155"/>
                <a:gd name="T47" fmla="*/ 6 h 155"/>
                <a:gd name="T48" fmla="*/ 62 w 155"/>
                <a:gd name="T49" fmla="*/ 1 h 155"/>
                <a:gd name="T50" fmla="*/ 78 w 155"/>
                <a:gd name="T51" fmla="*/ 0 h 155"/>
                <a:gd name="T52" fmla="*/ 86 w 155"/>
                <a:gd name="T53" fmla="*/ 0 h 155"/>
                <a:gd name="T54" fmla="*/ 101 w 155"/>
                <a:gd name="T55" fmla="*/ 4 h 155"/>
                <a:gd name="T56" fmla="*/ 115 w 155"/>
                <a:gd name="T57" fmla="*/ 9 h 155"/>
                <a:gd name="T58" fmla="*/ 127 w 155"/>
                <a:gd name="T59" fmla="*/ 17 h 155"/>
                <a:gd name="T60" fmla="*/ 138 w 155"/>
                <a:gd name="T61" fmla="*/ 29 h 155"/>
                <a:gd name="T62" fmla="*/ 146 w 155"/>
                <a:gd name="T63" fmla="*/ 40 h 155"/>
                <a:gd name="T64" fmla="*/ 151 w 155"/>
                <a:gd name="T65" fmla="*/ 54 h 155"/>
                <a:gd name="T66" fmla="*/ 155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4" y="93"/>
                  </a:lnTo>
                  <a:lnTo>
                    <a:pt x="151" y="100"/>
                  </a:lnTo>
                  <a:lnTo>
                    <a:pt x="149" y="108"/>
                  </a:lnTo>
                  <a:lnTo>
                    <a:pt x="146" y="113"/>
                  </a:lnTo>
                  <a:lnTo>
                    <a:pt x="142" y="120"/>
                  </a:lnTo>
                  <a:lnTo>
                    <a:pt x="138" y="126"/>
                  </a:lnTo>
                  <a:lnTo>
                    <a:pt x="132" y="132"/>
                  </a:lnTo>
                  <a:lnTo>
                    <a:pt x="127" y="136"/>
                  </a:lnTo>
                  <a:lnTo>
                    <a:pt x="121" y="141"/>
                  </a:lnTo>
                  <a:lnTo>
                    <a:pt x="115" y="146"/>
                  </a:lnTo>
                  <a:lnTo>
                    <a:pt x="108" y="148"/>
                  </a:lnTo>
                  <a:lnTo>
                    <a:pt x="101" y="151"/>
                  </a:lnTo>
                  <a:lnTo>
                    <a:pt x="93" y="152"/>
                  </a:lnTo>
                  <a:lnTo>
                    <a:pt x="86" y="154"/>
                  </a:lnTo>
                  <a:lnTo>
                    <a:pt x="78" y="155"/>
                  </a:lnTo>
                  <a:lnTo>
                    <a:pt x="78" y="155"/>
                  </a:lnTo>
                  <a:lnTo>
                    <a:pt x="70" y="154"/>
                  </a:lnTo>
                  <a:lnTo>
                    <a:pt x="62" y="152"/>
                  </a:lnTo>
                  <a:lnTo>
                    <a:pt x="55" y="151"/>
                  </a:lnTo>
                  <a:lnTo>
                    <a:pt x="48" y="148"/>
                  </a:lnTo>
                  <a:lnTo>
                    <a:pt x="42" y="146"/>
                  </a:lnTo>
                  <a:lnTo>
                    <a:pt x="35" y="141"/>
                  </a:lnTo>
                  <a:lnTo>
                    <a:pt x="29" y="136"/>
                  </a:lnTo>
                  <a:lnTo>
                    <a:pt x="23" y="132"/>
                  </a:lnTo>
                  <a:lnTo>
                    <a:pt x="19" y="126"/>
                  </a:lnTo>
                  <a:lnTo>
                    <a:pt x="14" y="120"/>
                  </a:lnTo>
                  <a:lnTo>
                    <a:pt x="11" y="113"/>
                  </a:lnTo>
                  <a:lnTo>
                    <a:pt x="7" y="108"/>
                  </a:lnTo>
                  <a:lnTo>
                    <a:pt x="4" y="100"/>
                  </a:lnTo>
                  <a:lnTo>
                    <a:pt x="3" y="93"/>
                  </a:lnTo>
                  <a:lnTo>
                    <a:pt x="2" y="85"/>
                  </a:lnTo>
                  <a:lnTo>
                    <a:pt x="0" y="77"/>
                  </a:lnTo>
                  <a:lnTo>
                    <a:pt x="0" y="77"/>
                  </a:lnTo>
                  <a:lnTo>
                    <a:pt x="2" y="70"/>
                  </a:lnTo>
                  <a:lnTo>
                    <a:pt x="3" y="62"/>
                  </a:lnTo>
                  <a:lnTo>
                    <a:pt x="4" y="54"/>
                  </a:lnTo>
                  <a:lnTo>
                    <a:pt x="7" y="47"/>
                  </a:lnTo>
                  <a:lnTo>
                    <a:pt x="11" y="40"/>
                  </a:lnTo>
                  <a:lnTo>
                    <a:pt x="14" y="35"/>
                  </a:lnTo>
                  <a:lnTo>
                    <a:pt x="19" y="29"/>
                  </a:lnTo>
                  <a:lnTo>
                    <a:pt x="23" y="23"/>
                  </a:lnTo>
                  <a:lnTo>
                    <a:pt x="29" y="17"/>
                  </a:lnTo>
                  <a:lnTo>
                    <a:pt x="35" y="14"/>
                  </a:lnTo>
                  <a:lnTo>
                    <a:pt x="42" y="9"/>
                  </a:lnTo>
                  <a:lnTo>
                    <a:pt x="48" y="6"/>
                  </a:lnTo>
                  <a:lnTo>
                    <a:pt x="55" y="4"/>
                  </a:lnTo>
                  <a:lnTo>
                    <a:pt x="62" y="1"/>
                  </a:lnTo>
                  <a:lnTo>
                    <a:pt x="70" y="0"/>
                  </a:lnTo>
                  <a:lnTo>
                    <a:pt x="78" y="0"/>
                  </a:lnTo>
                  <a:lnTo>
                    <a:pt x="78" y="0"/>
                  </a:lnTo>
                  <a:lnTo>
                    <a:pt x="86" y="0"/>
                  </a:lnTo>
                  <a:lnTo>
                    <a:pt x="93" y="1"/>
                  </a:lnTo>
                  <a:lnTo>
                    <a:pt x="101" y="4"/>
                  </a:lnTo>
                  <a:lnTo>
                    <a:pt x="108" y="6"/>
                  </a:lnTo>
                  <a:lnTo>
                    <a:pt x="115" y="9"/>
                  </a:lnTo>
                  <a:lnTo>
                    <a:pt x="121" y="14"/>
                  </a:lnTo>
                  <a:lnTo>
                    <a:pt x="127" y="17"/>
                  </a:lnTo>
                  <a:lnTo>
                    <a:pt x="132" y="23"/>
                  </a:lnTo>
                  <a:lnTo>
                    <a:pt x="138" y="29"/>
                  </a:lnTo>
                  <a:lnTo>
                    <a:pt x="142" y="35"/>
                  </a:lnTo>
                  <a:lnTo>
                    <a:pt x="146" y="40"/>
                  </a:lnTo>
                  <a:lnTo>
                    <a:pt x="149" y="47"/>
                  </a:lnTo>
                  <a:lnTo>
                    <a:pt x="151" y="54"/>
                  </a:lnTo>
                  <a:lnTo>
                    <a:pt x="154" y="62"/>
                  </a:lnTo>
                  <a:lnTo>
                    <a:pt x="155"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4" name="Freeform 2468">
              <a:extLst>
                <a:ext uri="{FF2B5EF4-FFF2-40B4-BE49-F238E27FC236}">
                  <a16:creationId xmlns:a16="http://schemas.microsoft.com/office/drawing/2014/main" id="{8598A685-33BB-4E74-8EB0-09B9B39535D1}"/>
                </a:ext>
              </a:extLst>
            </p:cNvPr>
            <p:cNvSpPr>
              <a:spLocks/>
            </p:cNvSpPr>
            <p:nvPr/>
          </p:nvSpPr>
          <p:spPr bwMode="auto">
            <a:xfrm>
              <a:off x="3001963" y="4079875"/>
              <a:ext cx="49213" cy="49213"/>
            </a:xfrm>
            <a:custGeom>
              <a:avLst/>
              <a:gdLst>
                <a:gd name="T0" fmla="*/ 155 w 155"/>
                <a:gd name="T1" fmla="*/ 78 h 155"/>
                <a:gd name="T2" fmla="*/ 154 w 155"/>
                <a:gd name="T3" fmla="*/ 93 h 155"/>
                <a:gd name="T4" fmla="*/ 149 w 155"/>
                <a:gd name="T5" fmla="*/ 108 h 155"/>
                <a:gd name="T6" fmla="*/ 142 w 155"/>
                <a:gd name="T7" fmla="*/ 120 h 155"/>
                <a:gd name="T8" fmla="*/ 132 w 155"/>
                <a:gd name="T9" fmla="*/ 132 h 155"/>
                <a:gd name="T10" fmla="*/ 121 w 155"/>
                <a:gd name="T11" fmla="*/ 142 h 155"/>
                <a:gd name="T12" fmla="*/ 108 w 155"/>
                <a:gd name="T13" fmla="*/ 149 h 155"/>
                <a:gd name="T14" fmla="*/ 93 w 155"/>
                <a:gd name="T15" fmla="*/ 153 h 155"/>
                <a:gd name="T16" fmla="*/ 78 w 155"/>
                <a:gd name="T17" fmla="*/ 155 h 155"/>
                <a:gd name="T18" fmla="*/ 70 w 155"/>
                <a:gd name="T19" fmla="*/ 155 h 155"/>
                <a:gd name="T20" fmla="*/ 55 w 155"/>
                <a:gd name="T21" fmla="*/ 151 h 155"/>
                <a:gd name="T22" fmla="*/ 42 w 155"/>
                <a:gd name="T23" fmla="*/ 145 h 155"/>
                <a:gd name="T24" fmla="*/ 29 w 155"/>
                <a:gd name="T25" fmla="*/ 137 h 155"/>
                <a:gd name="T26" fmla="*/ 19 w 155"/>
                <a:gd name="T27" fmla="*/ 127 h 155"/>
                <a:gd name="T28" fmla="*/ 11 w 155"/>
                <a:gd name="T29" fmla="*/ 115 h 155"/>
                <a:gd name="T30" fmla="*/ 4 w 155"/>
                <a:gd name="T31" fmla="*/ 101 h 155"/>
                <a:gd name="T32" fmla="*/ 2 w 155"/>
                <a:gd name="T33" fmla="*/ 86 h 155"/>
                <a:gd name="T34" fmla="*/ 0 w 155"/>
                <a:gd name="T35" fmla="*/ 78 h 155"/>
                <a:gd name="T36" fmla="*/ 3 w 155"/>
                <a:gd name="T37" fmla="*/ 62 h 155"/>
                <a:gd name="T38" fmla="*/ 7 w 155"/>
                <a:gd name="T39" fmla="*/ 48 h 155"/>
                <a:gd name="T40" fmla="*/ 14 w 155"/>
                <a:gd name="T41" fmla="*/ 34 h 155"/>
                <a:gd name="T42" fmla="*/ 23 w 155"/>
                <a:gd name="T43" fmla="*/ 23 h 155"/>
                <a:gd name="T44" fmla="*/ 35 w 155"/>
                <a:gd name="T45" fmla="*/ 14 h 155"/>
                <a:gd name="T46" fmla="*/ 48 w 155"/>
                <a:gd name="T47" fmla="*/ 7 h 155"/>
                <a:gd name="T48" fmla="*/ 62 w 155"/>
                <a:gd name="T49" fmla="*/ 2 h 155"/>
                <a:gd name="T50" fmla="*/ 78 w 155"/>
                <a:gd name="T51" fmla="*/ 0 h 155"/>
                <a:gd name="T52" fmla="*/ 86 w 155"/>
                <a:gd name="T53" fmla="*/ 1 h 155"/>
                <a:gd name="T54" fmla="*/ 101 w 155"/>
                <a:gd name="T55" fmla="*/ 4 h 155"/>
                <a:gd name="T56" fmla="*/ 115 w 155"/>
                <a:gd name="T57" fmla="*/ 10 h 155"/>
                <a:gd name="T58" fmla="*/ 127 w 155"/>
                <a:gd name="T59" fmla="*/ 18 h 155"/>
                <a:gd name="T60" fmla="*/ 138 w 155"/>
                <a:gd name="T61" fmla="*/ 29 h 155"/>
                <a:gd name="T62" fmla="*/ 146 w 155"/>
                <a:gd name="T63" fmla="*/ 41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4" y="93"/>
                  </a:lnTo>
                  <a:lnTo>
                    <a:pt x="151" y="101"/>
                  </a:lnTo>
                  <a:lnTo>
                    <a:pt x="149" y="108"/>
                  </a:lnTo>
                  <a:lnTo>
                    <a:pt x="146" y="115"/>
                  </a:lnTo>
                  <a:lnTo>
                    <a:pt x="142" y="120"/>
                  </a:lnTo>
                  <a:lnTo>
                    <a:pt x="138" y="127"/>
                  </a:lnTo>
                  <a:lnTo>
                    <a:pt x="132" y="132"/>
                  </a:lnTo>
                  <a:lnTo>
                    <a:pt x="127" y="137"/>
                  </a:lnTo>
                  <a:lnTo>
                    <a:pt x="121" y="142"/>
                  </a:lnTo>
                  <a:lnTo>
                    <a:pt x="115" y="145"/>
                  </a:lnTo>
                  <a:lnTo>
                    <a:pt x="108" y="149"/>
                  </a:lnTo>
                  <a:lnTo>
                    <a:pt x="101" y="151"/>
                  </a:lnTo>
                  <a:lnTo>
                    <a:pt x="93" y="153"/>
                  </a:lnTo>
                  <a:lnTo>
                    <a:pt x="86" y="155"/>
                  </a:lnTo>
                  <a:lnTo>
                    <a:pt x="78" y="155"/>
                  </a:lnTo>
                  <a:lnTo>
                    <a:pt x="78" y="155"/>
                  </a:lnTo>
                  <a:lnTo>
                    <a:pt x="70" y="155"/>
                  </a:lnTo>
                  <a:lnTo>
                    <a:pt x="62" y="153"/>
                  </a:lnTo>
                  <a:lnTo>
                    <a:pt x="55" y="151"/>
                  </a:lnTo>
                  <a:lnTo>
                    <a:pt x="48" y="149"/>
                  </a:lnTo>
                  <a:lnTo>
                    <a:pt x="42" y="145"/>
                  </a:lnTo>
                  <a:lnTo>
                    <a:pt x="35" y="142"/>
                  </a:lnTo>
                  <a:lnTo>
                    <a:pt x="29" y="137"/>
                  </a:lnTo>
                  <a:lnTo>
                    <a:pt x="23" y="132"/>
                  </a:lnTo>
                  <a:lnTo>
                    <a:pt x="19" y="127"/>
                  </a:lnTo>
                  <a:lnTo>
                    <a:pt x="14" y="120"/>
                  </a:lnTo>
                  <a:lnTo>
                    <a:pt x="11" y="115"/>
                  </a:lnTo>
                  <a:lnTo>
                    <a:pt x="7" y="108"/>
                  </a:lnTo>
                  <a:lnTo>
                    <a:pt x="4" y="101"/>
                  </a:lnTo>
                  <a:lnTo>
                    <a:pt x="3" y="93"/>
                  </a:lnTo>
                  <a:lnTo>
                    <a:pt x="2" y="86"/>
                  </a:lnTo>
                  <a:lnTo>
                    <a:pt x="0" y="78"/>
                  </a:lnTo>
                  <a:lnTo>
                    <a:pt x="0" y="78"/>
                  </a:lnTo>
                  <a:lnTo>
                    <a:pt x="2" y="70"/>
                  </a:lnTo>
                  <a:lnTo>
                    <a:pt x="3" y="62"/>
                  </a:lnTo>
                  <a:lnTo>
                    <a:pt x="4" y="55"/>
                  </a:lnTo>
                  <a:lnTo>
                    <a:pt x="7" y="48"/>
                  </a:lnTo>
                  <a:lnTo>
                    <a:pt x="11" y="41"/>
                  </a:lnTo>
                  <a:lnTo>
                    <a:pt x="14" y="34"/>
                  </a:lnTo>
                  <a:lnTo>
                    <a:pt x="19" y="29"/>
                  </a:lnTo>
                  <a:lnTo>
                    <a:pt x="23" y="23"/>
                  </a:lnTo>
                  <a:lnTo>
                    <a:pt x="29" y="18"/>
                  </a:lnTo>
                  <a:lnTo>
                    <a:pt x="35" y="14"/>
                  </a:lnTo>
                  <a:lnTo>
                    <a:pt x="42" y="10"/>
                  </a:lnTo>
                  <a:lnTo>
                    <a:pt x="48" y="7"/>
                  </a:lnTo>
                  <a:lnTo>
                    <a:pt x="55" y="4"/>
                  </a:lnTo>
                  <a:lnTo>
                    <a:pt x="62" y="2"/>
                  </a:lnTo>
                  <a:lnTo>
                    <a:pt x="70" y="1"/>
                  </a:lnTo>
                  <a:lnTo>
                    <a:pt x="78" y="0"/>
                  </a:lnTo>
                  <a:lnTo>
                    <a:pt x="78" y="0"/>
                  </a:lnTo>
                  <a:lnTo>
                    <a:pt x="86" y="1"/>
                  </a:lnTo>
                  <a:lnTo>
                    <a:pt x="93" y="2"/>
                  </a:lnTo>
                  <a:lnTo>
                    <a:pt x="101" y="4"/>
                  </a:lnTo>
                  <a:lnTo>
                    <a:pt x="108" y="7"/>
                  </a:lnTo>
                  <a:lnTo>
                    <a:pt x="115" y="10"/>
                  </a:lnTo>
                  <a:lnTo>
                    <a:pt x="121" y="14"/>
                  </a:lnTo>
                  <a:lnTo>
                    <a:pt x="127" y="18"/>
                  </a:lnTo>
                  <a:lnTo>
                    <a:pt x="132" y="23"/>
                  </a:lnTo>
                  <a:lnTo>
                    <a:pt x="138" y="29"/>
                  </a:lnTo>
                  <a:lnTo>
                    <a:pt x="142" y="34"/>
                  </a:lnTo>
                  <a:lnTo>
                    <a:pt x="146" y="41"/>
                  </a:lnTo>
                  <a:lnTo>
                    <a:pt x="149" y="48"/>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5" name="Freeform 2469">
              <a:extLst>
                <a:ext uri="{FF2B5EF4-FFF2-40B4-BE49-F238E27FC236}">
                  <a16:creationId xmlns:a16="http://schemas.microsoft.com/office/drawing/2014/main" id="{9032E994-BB2D-438E-8191-8F8ED5FBB3A8}"/>
                </a:ext>
              </a:extLst>
            </p:cNvPr>
            <p:cNvSpPr>
              <a:spLocks/>
            </p:cNvSpPr>
            <p:nvPr/>
          </p:nvSpPr>
          <p:spPr bwMode="auto">
            <a:xfrm>
              <a:off x="2724151" y="4010025"/>
              <a:ext cx="47625" cy="49213"/>
            </a:xfrm>
            <a:custGeom>
              <a:avLst/>
              <a:gdLst>
                <a:gd name="T0" fmla="*/ 154 w 154"/>
                <a:gd name="T1" fmla="*/ 77 h 155"/>
                <a:gd name="T2" fmla="*/ 152 w 154"/>
                <a:gd name="T3" fmla="*/ 93 h 155"/>
                <a:gd name="T4" fmla="*/ 148 w 154"/>
                <a:gd name="T5" fmla="*/ 108 h 155"/>
                <a:gd name="T6" fmla="*/ 140 w 154"/>
                <a:gd name="T7" fmla="*/ 120 h 155"/>
                <a:gd name="T8" fmla="*/ 131 w 154"/>
                <a:gd name="T9" fmla="*/ 132 h 155"/>
                <a:gd name="T10" fmla="*/ 120 w 154"/>
                <a:gd name="T11" fmla="*/ 141 h 155"/>
                <a:gd name="T12" fmla="*/ 107 w 154"/>
                <a:gd name="T13" fmla="*/ 148 h 155"/>
                <a:gd name="T14" fmla="*/ 92 w 154"/>
                <a:gd name="T15" fmla="*/ 152 h 155"/>
                <a:gd name="T16" fmla="*/ 76 w 154"/>
                <a:gd name="T17" fmla="*/ 155 h 155"/>
                <a:gd name="T18" fmla="*/ 69 w 154"/>
                <a:gd name="T19" fmla="*/ 154 h 155"/>
                <a:gd name="T20" fmla="*/ 53 w 154"/>
                <a:gd name="T21" fmla="*/ 151 h 155"/>
                <a:gd name="T22" fmla="*/ 40 w 154"/>
                <a:gd name="T23" fmla="*/ 146 h 155"/>
                <a:gd name="T24" fmla="*/ 28 w 154"/>
                <a:gd name="T25" fmla="*/ 136 h 155"/>
                <a:gd name="T26" fmla="*/ 18 w 154"/>
                <a:gd name="T27" fmla="*/ 126 h 155"/>
                <a:gd name="T28" fmla="*/ 9 w 154"/>
                <a:gd name="T29" fmla="*/ 113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3 w 154"/>
                <a:gd name="T41" fmla="*/ 35 h 155"/>
                <a:gd name="T42" fmla="*/ 23 w 154"/>
                <a:gd name="T43" fmla="*/ 23 h 155"/>
                <a:gd name="T44" fmla="*/ 34 w 154"/>
                <a:gd name="T45" fmla="*/ 14 h 155"/>
                <a:gd name="T46" fmla="*/ 47 w 154"/>
                <a:gd name="T47" fmla="*/ 6 h 155"/>
                <a:gd name="T48" fmla="*/ 61 w 154"/>
                <a:gd name="T49" fmla="*/ 1 h 155"/>
                <a:gd name="T50" fmla="*/ 76 w 154"/>
                <a:gd name="T51" fmla="*/ 0 h 155"/>
                <a:gd name="T52" fmla="*/ 84 w 154"/>
                <a:gd name="T53" fmla="*/ 0 h 155"/>
                <a:gd name="T54" fmla="*/ 100 w 154"/>
                <a:gd name="T55" fmla="*/ 4 h 155"/>
                <a:gd name="T56" fmla="*/ 114 w 154"/>
                <a:gd name="T57" fmla="*/ 9 h 155"/>
                <a:gd name="T58" fmla="*/ 126 w 154"/>
                <a:gd name="T59" fmla="*/ 17 h 155"/>
                <a:gd name="T60" fmla="*/ 136 w 154"/>
                <a:gd name="T61" fmla="*/ 29 h 155"/>
                <a:gd name="T62" fmla="*/ 145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8"/>
                  </a:lnTo>
                  <a:lnTo>
                    <a:pt x="145" y="113"/>
                  </a:lnTo>
                  <a:lnTo>
                    <a:pt x="140" y="120"/>
                  </a:lnTo>
                  <a:lnTo>
                    <a:pt x="136" y="126"/>
                  </a:lnTo>
                  <a:lnTo>
                    <a:pt x="131" y="132"/>
                  </a:lnTo>
                  <a:lnTo>
                    <a:pt x="126" y="136"/>
                  </a:lnTo>
                  <a:lnTo>
                    <a:pt x="120" y="141"/>
                  </a:lnTo>
                  <a:lnTo>
                    <a:pt x="114" y="146"/>
                  </a:lnTo>
                  <a:lnTo>
                    <a:pt x="107" y="148"/>
                  </a:lnTo>
                  <a:lnTo>
                    <a:pt x="100" y="151"/>
                  </a:lnTo>
                  <a:lnTo>
                    <a:pt x="92" y="152"/>
                  </a:lnTo>
                  <a:lnTo>
                    <a:pt x="84" y="154"/>
                  </a:lnTo>
                  <a:lnTo>
                    <a:pt x="76" y="155"/>
                  </a:lnTo>
                  <a:lnTo>
                    <a:pt x="76" y="155"/>
                  </a:lnTo>
                  <a:lnTo>
                    <a:pt x="69" y="154"/>
                  </a:lnTo>
                  <a:lnTo>
                    <a:pt x="61" y="152"/>
                  </a:lnTo>
                  <a:lnTo>
                    <a:pt x="53" y="151"/>
                  </a:lnTo>
                  <a:lnTo>
                    <a:pt x="47" y="148"/>
                  </a:lnTo>
                  <a:lnTo>
                    <a:pt x="40" y="146"/>
                  </a:lnTo>
                  <a:lnTo>
                    <a:pt x="34" y="141"/>
                  </a:lnTo>
                  <a:lnTo>
                    <a:pt x="28" y="136"/>
                  </a:lnTo>
                  <a:lnTo>
                    <a:pt x="23" y="132"/>
                  </a:lnTo>
                  <a:lnTo>
                    <a:pt x="18" y="126"/>
                  </a:lnTo>
                  <a:lnTo>
                    <a:pt x="13" y="120"/>
                  </a:lnTo>
                  <a:lnTo>
                    <a:pt x="9" y="113"/>
                  </a:lnTo>
                  <a:lnTo>
                    <a:pt x="7" y="108"/>
                  </a:lnTo>
                  <a:lnTo>
                    <a:pt x="3" y="100"/>
                  </a:lnTo>
                  <a:lnTo>
                    <a:pt x="2" y="93"/>
                  </a:lnTo>
                  <a:lnTo>
                    <a:pt x="1" y="85"/>
                  </a:lnTo>
                  <a:lnTo>
                    <a:pt x="0" y="77"/>
                  </a:lnTo>
                  <a:lnTo>
                    <a:pt x="0" y="77"/>
                  </a:lnTo>
                  <a:lnTo>
                    <a:pt x="1" y="70"/>
                  </a:lnTo>
                  <a:lnTo>
                    <a:pt x="2" y="62"/>
                  </a:lnTo>
                  <a:lnTo>
                    <a:pt x="3" y="54"/>
                  </a:lnTo>
                  <a:lnTo>
                    <a:pt x="7" y="47"/>
                  </a:lnTo>
                  <a:lnTo>
                    <a:pt x="9" y="40"/>
                  </a:lnTo>
                  <a:lnTo>
                    <a:pt x="13" y="35"/>
                  </a:lnTo>
                  <a:lnTo>
                    <a:pt x="18" y="29"/>
                  </a:lnTo>
                  <a:lnTo>
                    <a:pt x="23" y="23"/>
                  </a:lnTo>
                  <a:lnTo>
                    <a:pt x="28" y="17"/>
                  </a:lnTo>
                  <a:lnTo>
                    <a:pt x="34" y="14"/>
                  </a:lnTo>
                  <a:lnTo>
                    <a:pt x="40" y="9"/>
                  </a:lnTo>
                  <a:lnTo>
                    <a:pt x="47" y="6"/>
                  </a:lnTo>
                  <a:lnTo>
                    <a:pt x="53" y="4"/>
                  </a:lnTo>
                  <a:lnTo>
                    <a:pt x="61" y="1"/>
                  </a:lnTo>
                  <a:lnTo>
                    <a:pt x="69" y="0"/>
                  </a:lnTo>
                  <a:lnTo>
                    <a:pt x="76" y="0"/>
                  </a:lnTo>
                  <a:lnTo>
                    <a:pt x="76" y="0"/>
                  </a:lnTo>
                  <a:lnTo>
                    <a:pt x="84" y="0"/>
                  </a:lnTo>
                  <a:lnTo>
                    <a:pt x="92" y="1"/>
                  </a:lnTo>
                  <a:lnTo>
                    <a:pt x="100" y="4"/>
                  </a:lnTo>
                  <a:lnTo>
                    <a:pt x="107" y="6"/>
                  </a:lnTo>
                  <a:lnTo>
                    <a:pt x="114" y="9"/>
                  </a:lnTo>
                  <a:lnTo>
                    <a:pt x="120" y="14"/>
                  </a:lnTo>
                  <a:lnTo>
                    <a:pt x="126" y="17"/>
                  </a:lnTo>
                  <a:lnTo>
                    <a:pt x="131" y="23"/>
                  </a:lnTo>
                  <a:lnTo>
                    <a:pt x="136" y="29"/>
                  </a:lnTo>
                  <a:lnTo>
                    <a:pt x="140" y="35"/>
                  </a:lnTo>
                  <a:lnTo>
                    <a:pt x="145" y="40"/>
                  </a:lnTo>
                  <a:lnTo>
                    <a:pt x="148"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6" name="Freeform 2470">
              <a:extLst>
                <a:ext uri="{FF2B5EF4-FFF2-40B4-BE49-F238E27FC236}">
                  <a16:creationId xmlns:a16="http://schemas.microsoft.com/office/drawing/2014/main" id="{99E1A265-8813-4A07-BFCB-46A1BF623AEA}"/>
                </a:ext>
              </a:extLst>
            </p:cNvPr>
            <p:cNvSpPr>
              <a:spLocks/>
            </p:cNvSpPr>
            <p:nvPr/>
          </p:nvSpPr>
          <p:spPr bwMode="auto">
            <a:xfrm>
              <a:off x="2724151" y="4079875"/>
              <a:ext cx="47625" cy="49213"/>
            </a:xfrm>
            <a:custGeom>
              <a:avLst/>
              <a:gdLst>
                <a:gd name="T0" fmla="*/ 154 w 154"/>
                <a:gd name="T1" fmla="*/ 78 h 155"/>
                <a:gd name="T2" fmla="*/ 152 w 154"/>
                <a:gd name="T3" fmla="*/ 93 h 155"/>
                <a:gd name="T4" fmla="*/ 148 w 154"/>
                <a:gd name="T5" fmla="*/ 108 h 155"/>
                <a:gd name="T6" fmla="*/ 140 w 154"/>
                <a:gd name="T7" fmla="*/ 120 h 155"/>
                <a:gd name="T8" fmla="*/ 131 w 154"/>
                <a:gd name="T9" fmla="*/ 132 h 155"/>
                <a:gd name="T10" fmla="*/ 120 w 154"/>
                <a:gd name="T11" fmla="*/ 142 h 155"/>
                <a:gd name="T12" fmla="*/ 107 w 154"/>
                <a:gd name="T13" fmla="*/ 149 h 155"/>
                <a:gd name="T14" fmla="*/ 92 w 154"/>
                <a:gd name="T15" fmla="*/ 153 h 155"/>
                <a:gd name="T16" fmla="*/ 76 w 154"/>
                <a:gd name="T17" fmla="*/ 155 h 155"/>
                <a:gd name="T18" fmla="*/ 69 w 154"/>
                <a:gd name="T19" fmla="*/ 155 h 155"/>
                <a:gd name="T20" fmla="*/ 53 w 154"/>
                <a:gd name="T21" fmla="*/ 151 h 155"/>
                <a:gd name="T22" fmla="*/ 40 w 154"/>
                <a:gd name="T23" fmla="*/ 145 h 155"/>
                <a:gd name="T24" fmla="*/ 28 w 154"/>
                <a:gd name="T25" fmla="*/ 137 h 155"/>
                <a:gd name="T26" fmla="*/ 18 w 154"/>
                <a:gd name="T27" fmla="*/ 127 h 155"/>
                <a:gd name="T28" fmla="*/ 9 w 154"/>
                <a:gd name="T29" fmla="*/ 115 h 155"/>
                <a:gd name="T30" fmla="*/ 3 w 154"/>
                <a:gd name="T31" fmla="*/ 101 h 155"/>
                <a:gd name="T32" fmla="*/ 1 w 154"/>
                <a:gd name="T33" fmla="*/ 86 h 155"/>
                <a:gd name="T34" fmla="*/ 0 w 154"/>
                <a:gd name="T35" fmla="*/ 78 h 155"/>
                <a:gd name="T36" fmla="*/ 2 w 154"/>
                <a:gd name="T37" fmla="*/ 62 h 155"/>
                <a:gd name="T38" fmla="*/ 7 w 154"/>
                <a:gd name="T39" fmla="*/ 48 h 155"/>
                <a:gd name="T40" fmla="*/ 13 w 154"/>
                <a:gd name="T41" fmla="*/ 34 h 155"/>
                <a:gd name="T42" fmla="*/ 23 w 154"/>
                <a:gd name="T43" fmla="*/ 23 h 155"/>
                <a:gd name="T44" fmla="*/ 34 w 154"/>
                <a:gd name="T45" fmla="*/ 14 h 155"/>
                <a:gd name="T46" fmla="*/ 47 w 154"/>
                <a:gd name="T47" fmla="*/ 7 h 155"/>
                <a:gd name="T48" fmla="*/ 61 w 154"/>
                <a:gd name="T49" fmla="*/ 2 h 155"/>
                <a:gd name="T50" fmla="*/ 76 w 154"/>
                <a:gd name="T51" fmla="*/ 0 h 155"/>
                <a:gd name="T52" fmla="*/ 84 w 154"/>
                <a:gd name="T53" fmla="*/ 1 h 155"/>
                <a:gd name="T54" fmla="*/ 100 w 154"/>
                <a:gd name="T55" fmla="*/ 4 h 155"/>
                <a:gd name="T56" fmla="*/ 114 w 154"/>
                <a:gd name="T57" fmla="*/ 10 h 155"/>
                <a:gd name="T58" fmla="*/ 126 w 154"/>
                <a:gd name="T59" fmla="*/ 18 h 155"/>
                <a:gd name="T60" fmla="*/ 136 w 154"/>
                <a:gd name="T61" fmla="*/ 29 h 155"/>
                <a:gd name="T62" fmla="*/ 145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8" y="108"/>
                  </a:lnTo>
                  <a:lnTo>
                    <a:pt x="145" y="115"/>
                  </a:lnTo>
                  <a:lnTo>
                    <a:pt x="140" y="120"/>
                  </a:lnTo>
                  <a:lnTo>
                    <a:pt x="136" y="127"/>
                  </a:lnTo>
                  <a:lnTo>
                    <a:pt x="131" y="132"/>
                  </a:lnTo>
                  <a:lnTo>
                    <a:pt x="126" y="137"/>
                  </a:lnTo>
                  <a:lnTo>
                    <a:pt x="120" y="142"/>
                  </a:lnTo>
                  <a:lnTo>
                    <a:pt x="114" y="145"/>
                  </a:lnTo>
                  <a:lnTo>
                    <a:pt x="107" y="149"/>
                  </a:lnTo>
                  <a:lnTo>
                    <a:pt x="100" y="151"/>
                  </a:lnTo>
                  <a:lnTo>
                    <a:pt x="92" y="153"/>
                  </a:lnTo>
                  <a:lnTo>
                    <a:pt x="84" y="155"/>
                  </a:lnTo>
                  <a:lnTo>
                    <a:pt x="76" y="155"/>
                  </a:lnTo>
                  <a:lnTo>
                    <a:pt x="76" y="155"/>
                  </a:lnTo>
                  <a:lnTo>
                    <a:pt x="69" y="155"/>
                  </a:lnTo>
                  <a:lnTo>
                    <a:pt x="61" y="153"/>
                  </a:lnTo>
                  <a:lnTo>
                    <a:pt x="53" y="151"/>
                  </a:lnTo>
                  <a:lnTo>
                    <a:pt x="47" y="149"/>
                  </a:lnTo>
                  <a:lnTo>
                    <a:pt x="40" y="145"/>
                  </a:lnTo>
                  <a:lnTo>
                    <a:pt x="34" y="142"/>
                  </a:lnTo>
                  <a:lnTo>
                    <a:pt x="28" y="137"/>
                  </a:lnTo>
                  <a:lnTo>
                    <a:pt x="23" y="132"/>
                  </a:lnTo>
                  <a:lnTo>
                    <a:pt x="18" y="127"/>
                  </a:lnTo>
                  <a:lnTo>
                    <a:pt x="13" y="120"/>
                  </a:lnTo>
                  <a:lnTo>
                    <a:pt x="9" y="115"/>
                  </a:lnTo>
                  <a:lnTo>
                    <a:pt x="7" y="108"/>
                  </a:lnTo>
                  <a:lnTo>
                    <a:pt x="3" y="101"/>
                  </a:lnTo>
                  <a:lnTo>
                    <a:pt x="2" y="93"/>
                  </a:lnTo>
                  <a:lnTo>
                    <a:pt x="1" y="86"/>
                  </a:lnTo>
                  <a:lnTo>
                    <a:pt x="0" y="78"/>
                  </a:lnTo>
                  <a:lnTo>
                    <a:pt x="0" y="78"/>
                  </a:lnTo>
                  <a:lnTo>
                    <a:pt x="1" y="70"/>
                  </a:lnTo>
                  <a:lnTo>
                    <a:pt x="2" y="62"/>
                  </a:lnTo>
                  <a:lnTo>
                    <a:pt x="3" y="55"/>
                  </a:lnTo>
                  <a:lnTo>
                    <a:pt x="7" y="48"/>
                  </a:lnTo>
                  <a:lnTo>
                    <a:pt x="9" y="41"/>
                  </a:lnTo>
                  <a:lnTo>
                    <a:pt x="13" y="34"/>
                  </a:lnTo>
                  <a:lnTo>
                    <a:pt x="18" y="29"/>
                  </a:lnTo>
                  <a:lnTo>
                    <a:pt x="23" y="23"/>
                  </a:lnTo>
                  <a:lnTo>
                    <a:pt x="28" y="18"/>
                  </a:lnTo>
                  <a:lnTo>
                    <a:pt x="34" y="14"/>
                  </a:lnTo>
                  <a:lnTo>
                    <a:pt x="40" y="10"/>
                  </a:lnTo>
                  <a:lnTo>
                    <a:pt x="47" y="7"/>
                  </a:lnTo>
                  <a:lnTo>
                    <a:pt x="53" y="4"/>
                  </a:lnTo>
                  <a:lnTo>
                    <a:pt x="61" y="2"/>
                  </a:lnTo>
                  <a:lnTo>
                    <a:pt x="69" y="1"/>
                  </a:lnTo>
                  <a:lnTo>
                    <a:pt x="76" y="0"/>
                  </a:lnTo>
                  <a:lnTo>
                    <a:pt x="76" y="0"/>
                  </a:lnTo>
                  <a:lnTo>
                    <a:pt x="84" y="1"/>
                  </a:lnTo>
                  <a:lnTo>
                    <a:pt x="92" y="2"/>
                  </a:lnTo>
                  <a:lnTo>
                    <a:pt x="100" y="4"/>
                  </a:lnTo>
                  <a:lnTo>
                    <a:pt x="107" y="7"/>
                  </a:lnTo>
                  <a:lnTo>
                    <a:pt x="114" y="10"/>
                  </a:lnTo>
                  <a:lnTo>
                    <a:pt x="120" y="14"/>
                  </a:lnTo>
                  <a:lnTo>
                    <a:pt x="126" y="18"/>
                  </a:lnTo>
                  <a:lnTo>
                    <a:pt x="131" y="23"/>
                  </a:lnTo>
                  <a:lnTo>
                    <a:pt x="136" y="29"/>
                  </a:lnTo>
                  <a:lnTo>
                    <a:pt x="140" y="34"/>
                  </a:lnTo>
                  <a:lnTo>
                    <a:pt x="145" y="41"/>
                  </a:lnTo>
                  <a:lnTo>
                    <a:pt x="148"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7" name="Freeform 2471">
              <a:extLst>
                <a:ext uri="{FF2B5EF4-FFF2-40B4-BE49-F238E27FC236}">
                  <a16:creationId xmlns:a16="http://schemas.microsoft.com/office/drawing/2014/main" id="{25199F06-DE8A-4EC2-B208-9A8824EC8B7F}"/>
                </a:ext>
              </a:extLst>
            </p:cNvPr>
            <p:cNvSpPr>
              <a:spLocks/>
            </p:cNvSpPr>
            <p:nvPr/>
          </p:nvSpPr>
          <p:spPr bwMode="auto">
            <a:xfrm>
              <a:off x="2792413" y="4010025"/>
              <a:ext cx="49213" cy="49213"/>
            </a:xfrm>
            <a:custGeom>
              <a:avLst/>
              <a:gdLst>
                <a:gd name="T0" fmla="*/ 155 w 155"/>
                <a:gd name="T1" fmla="*/ 77 h 155"/>
                <a:gd name="T2" fmla="*/ 154 w 155"/>
                <a:gd name="T3" fmla="*/ 93 h 155"/>
                <a:gd name="T4" fmla="*/ 149 w 155"/>
                <a:gd name="T5" fmla="*/ 108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8 w 155"/>
                <a:gd name="T17" fmla="*/ 155 h 155"/>
                <a:gd name="T18" fmla="*/ 70 w 155"/>
                <a:gd name="T19" fmla="*/ 154 h 155"/>
                <a:gd name="T20" fmla="*/ 55 w 155"/>
                <a:gd name="T21" fmla="*/ 151 h 155"/>
                <a:gd name="T22" fmla="*/ 41 w 155"/>
                <a:gd name="T23" fmla="*/ 146 h 155"/>
                <a:gd name="T24" fmla="*/ 29 w 155"/>
                <a:gd name="T25" fmla="*/ 136 h 155"/>
                <a:gd name="T26" fmla="*/ 19 w 155"/>
                <a:gd name="T27" fmla="*/ 126 h 155"/>
                <a:gd name="T28" fmla="*/ 9 w 155"/>
                <a:gd name="T29" fmla="*/ 113 h 155"/>
                <a:gd name="T30" fmla="*/ 4 w 155"/>
                <a:gd name="T31" fmla="*/ 100 h 155"/>
                <a:gd name="T32" fmla="*/ 1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1 h 155"/>
                <a:gd name="T50" fmla="*/ 78 w 155"/>
                <a:gd name="T51" fmla="*/ 0 h 155"/>
                <a:gd name="T52" fmla="*/ 86 w 155"/>
                <a:gd name="T53" fmla="*/ 0 h 155"/>
                <a:gd name="T54" fmla="*/ 101 w 155"/>
                <a:gd name="T55" fmla="*/ 4 h 155"/>
                <a:gd name="T56" fmla="*/ 115 w 155"/>
                <a:gd name="T57" fmla="*/ 9 h 155"/>
                <a:gd name="T58" fmla="*/ 126 w 155"/>
                <a:gd name="T59" fmla="*/ 17 h 155"/>
                <a:gd name="T60" fmla="*/ 138 w 155"/>
                <a:gd name="T61" fmla="*/ 29 h 155"/>
                <a:gd name="T62" fmla="*/ 146 w 155"/>
                <a:gd name="T63" fmla="*/ 40 h 155"/>
                <a:gd name="T64" fmla="*/ 151 w 155"/>
                <a:gd name="T65" fmla="*/ 54 h 155"/>
                <a:gd name="T66" fmla="*/ 155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4" y="93"/>
                  </a:lnTo>
                  <a:lnTo>
                    <a:pt x="151" y="100"/>
                  </a:lnTo>
                  <a:lnTo>
                    <a:pt x="149" y="108"/>
                  </a:lnTo>
                  <a:lnTo>
                    <a:pt x="146" y="113"/>
                  </a:lnTo>
                  <a:lnTo>
                    <a:pt x="141" y="120"/>
                  </a:lnTo>
                  <a:lnTo>
                    <a:pt x="138" y="126"/>
                  </a:lnTo>
                  <a:lnTo>
                    <a:pt x="132" y="132"/>
                  </a:lnTo>
                  <a:lnTo>
                    <a:pt x="126" y="136"/>
                  </a:lnTo>
                  <a:lnTo>
                    <a:pt x="120" y="141"/>
                  </a:lnTo>
                  <a:lnTo>
                    <a:pt x="115" y="146"/>
                  </a:lnTo>
                  <a:lnTo>
                    <a:pt x="108" y="148"/>
                  </a:lnTo>
                  <a:lnTo>
                    <a:pt x="101" y="151"/>
                  </a:lnTo>
                  <a:lnTo>
                    <a:pt x="93" y="152"/>
                  </a:lnTo>
                  <a:lnTo>
                    <a:pt x="86" y="154"/>
                  </a:lnTo>
                  <a:lnTo>
                    <a:pt x="78" y="155"/>
                  </a:lnTo>
                  <a:lnTo>
                    <a:pt x="78" y="155"/>
                  </a:lnTo>
                  <a:lnTo>
                    <a:pt x="70" y="154"/>
                  </a:lnTo>
                  <a:lnTo>
                    <a:pt x="62" y="152"/>
                  </a:lnTo>
                  <a:lnTo>
                    <a:pt x="55" y="151"/>
                  </a:lnTo>
                  <a:lnTo>
                    <a:pt x="47" y="148"/>
                  </a:lnTo>
                  <a:lnTo>
                    <a:pt x="41" y="146"/>
                  </a:lnTo>
                  <a:lnTo>
                    <a:pt x="35" y="141"/>
                  </a:lnTo>
                  <a:lnTo>
                    <a:pt x="29" y="136"/>
                  </a:lnTo>
                  <a:lnTo>
                    <a:pt x="23" y="132"/>
                  </a:lnTo>
                  <a:lnTo>
                    <a:pt x="19" y="126"/>
                  </a:lnTo>
                  <a:lnTo>
                    <a:pt x="14" y="120"/>
                  </a:lnTo>
                  <a:lnTo>
                    <a:pt x="9" y="113"/>
                  </a:lnTo>
                  <a:lnTo>
                    <a:pt x="7" y="108"/>
                  </a:lnTo>
                  <a:lnTo>
                    <a:pt x="4" y="100"/>
                  </a:lnTo>
                  <a:lnTo>
                    <a:pt x="3" y="93"/>
                  </a:lnTo>
                  <a:lnTo>
                    <a:pt x="1" y="85"/>
                  </a:lnTo>
                  <a:lnTo>
                    <a:pt x="0" y="77"/>
                  </a:lnTo>
                  <a:lnTo>
                    <a:pt x="0" y="77"/>
                  </a:lnTo>
                  <a:lnTo>
                    <a:pt x="1" y="70"/>
                  </a:lnTo>
                  <a:lnTo>
                    <a:pt x="3" y="62"/>
                  </a:lnTo>
                  <a:lnTo>
                    <a:pt x="4" y="54"/>
                  </a:lnTo>
                  <a:lnTo>
                    <a:pt x="7" y="47"/>
                  </a:lnTo>
                  <a:lnTo>
                    <a:pt x="9" y="40"/>
                  </a:lnTo>
                  <a:lnTo>
                    <a:pt x="14" y="35"/>
                  </a:lnTo>
                  <a:lnTo>
                    <a:pt x="19" y="29"/>
                  </a:lnTo>
                  <a:lnTo>
                    <a:pt x="23" y="23"/>
                  </a:lnTo>
                  <a:lnTo>
                    <a:pt x="29" y="17"/>
                  </a:lnTo>
                  <a:lnTo>
                    <a:pt x="35" y="14"/>
                  </a:lnTo>
                  <a:lnTo>
                    <a:pt x="41" y="9"/>
                  </a:lnTo>
                  <a:lnTo>
                    <a:pt x="47" y="6"/>
                  </a:lnTo>
                  <a:lnTo>
                    <a:pt x="55" y="4"/>
                  </a:lnTo>
                  <a:lnTo>
                    <a:pt x="62" y="1"/>
                  </a:lnTo>
                  <a:lnTo>
                    <a:pt x="70" y="0"/>
                  </a:lnTo>
                  <a:lnTo>
                    <a:pt x="78" y="0"/>
                  </a:lnTo>
                  <a:lnTo>
                    <a:pt x="78" y="0"/>
                  </a:lnTo>
                  <a:lnTo>
                    <a:pt x="86" y="0"/>
                  </a:lnTo>
                  <a:lnTo>
                    <a:pt x="93" y="1"/>
                  </a:lnTo>
                  <a:lnTo>
                    <a:pt x="101" y="4"/>
                  </a:lnTo>
                  <a:lnTo>
                    <a:pt x="108" y="6"/>
                  </a:lnTo>
                  <a:lnTo>
                    <a:pt x="115" y="9"/>
                  </a:lnTo>
                  <a:lnTo>
                    <a:pt x="120" y="14"/>
                  </a:lnTo>
                  <a:lnTo>
                    <a:pt x="126" y="17"/>
                  </a:lnTo>
                  <a:lnTo>
                    <a:pt x="132" y="23"/>
                  </a:lnTo>
                  <a:lnTo>
                    <a:pt x="138" y="29"/>
                  </a:lnTo>
                  <a:lnTo>
                    <a:pt x="141" y="35"/>
                  </a:lnTo>
                  <a:lnTo>
                    <a:pt x="146" y="40"/>
                  </a:lnTo>
                  <a:lnTo>
                    <a:pt x="149" y="47"/>
                  </a:lnTo>
                  <a:lnTo>
                    <a:pt x="151" y="54"/>
                  </a:lnTo>
                  <a:lnTo>
                    <a:pt x="154" y="62"/>
                  </a:lnTo>
                  <a:lnTo>
                    <a:pt x="155"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8" name="Freeform 2472">
              <a:extLst>
                <a:ext uri="{FF2B5EF4-FFF2-40B4-BE49-F238E27FC236}">
                  <a16:creationId xmlns:a16="http://schemas.microsoft.com/office/drawing/2014/main" id="{45F7C5FF-04DF-48F4-BF87-6DF4B978F816}"/>
                </a:ext>
              </a:extLst>
            </p:cNvPr>
            <p:cNvSpPr>
              <a:spLocks/>
            </p:cNvSpPr>
            <p:nvPr/>
          </p:nvSpPr>
          <p:spPr bwMode="auto">
            <a:xfrm>
              <a:off x="2792413" y="4079875"/>
              <a:ext cx="49213" cy="49213"/>
            </a:xfrm>
            <a:custGeom>
              <a:avLst/>
              <a:gdLst>
                <a:gd name="T0" fmla="*/ 155 w 155"/>
                <a:gd name="T1" fmla="*/ 78 h 155"/>
                <a:gd name="T2" fmla="*/ 154 w 155"/>
                <a:gd name="T3" fmla="*/ 93 h 155"/>
                <a:gd name="T4" fmla="*/ 149 w 155"/>
                <a:gd name="T5" fmla="*/ 108 h 155"/>
                <a:gd name="T6" fmla="*/ 141 w 155"/>
                <a:gd name="T7" fmla="*/ 120 h 155"/>
                <a:gd name="T8" fmla="*/ 132 w 155"/>
                <a:gd name="T9" fmla="*/ 132 h 155"/>
                <a:gd name="T10" fmla="*/ 120 w 155"/>
                <a:gd name="T11" fmla="*/ 142 h 155"/>
                <a:gd name="T12" fmla="*/ 108 w 155"/>
                <a:gd name="T13" fmla="*/ 149 h 155"/>
                <a:gd name="T14" fmla="*/ 93 w 155"/>
                <a:gd name="T15" fmla="*/ 153 h 155"/>
                <a:gd name="T16" fmla="*/ 78 w 155"/>
                <a:gd name="T17" fmla="*/ 155 h 155"/>
                <a:gd name="T18" fmla="*/ 70 w 155"/>
                <a:gd name="T19" fmla="*/ 155 h 155"/>
                <a:gd name="T20" fmla="*/ 55 w 155"/>
                <a:gd name="T21" fmla="*/ 151 h 155"/>
                <a:gd name="T22" fmla="*/ 41 w 155"/>
                <a:gd name="T23" fmla="*/ 145 h 155"/>
                <a:gd name="T24" fmla="*/ 29 w 155"/>
                <a:gd name="T25" fmla="*/ 137 h 155"/>
                <a:gd name="T26" fmla="*/ 19 w 155"/>
                <a:gd name="T27" fmla="*/ 127 h 155"/>
                <a:gd name="T28" fmla="*/ 9 w 155"/>
                <a:gd name="T29" fmla="*/ 115 h 155"/>
                <a:gd name="T30" fmla="*/ 4 w 155"/>
                <a:gd name="T31" fmla="*/ 101 h 155"/>
                <a:gd name="T32" fmla="*/ 1 w 155"/>
                <a:gd name="T33" fmla="*/ 86 h 155"/>
                <a:gd name="T34" fmla="*/ 0 w 155"/>
                <a:gd name="T35" fmla="*/ 78 h 155"/>
                <a:gd name="T36" fmla="*/ 3 w 155"/>
                <a:gd name="T37" fmla="*/ 62 h 155"/>
                <a:gd name="T38" fmla="*/ 7 w 155"/>
                <a:gd name="T39" fmla="*/ 48 h 155"/>
                <a:gd name="T40" fmla="*/ 14 w 155"/>
                <a:gd name="T41" fmla="*/ 34 h 155"/>
                <a:gd name="T42" fmla="*/ 23 w 155"/>
                <a:gd name="T43" fmla="*/ 23 h 155"/>
                <a:gd name="T44" fmla="*/ 35 w 155"/>
                <a:gd name="T45" fmla="*/ 14 h 155"/>
                <a:gd name="T46" fmla="*/ 47 w 155"/>
                <a:gd name="T47" fmla="*/ 7 h 155"/>
                <a:gd name="T48" fmla="*/ 62 w 155"/>
                <a:gd name="T49" fmla="*/ 2 h 155"/>
                <a:gd name="T50" fmla="*/ 78 w 155"/>
                <a:gd name="T51" fmla="*/ 0 h 155"/>
                <a:gd name="T52" fmla="*/ 86 w 155"/>
                <a:gd name="T53" fmla="*/ 1 h 155"/>
                <a:gd name="T54" fmla="*/ 101 w 155"/>
                <a:gd name="T55" fmla="*/ 4 h 155"/>
                <a:gd name="T56" fmla="*/ 115 w 155"/>
                <a:gd name="T57" fmla="*/ 10 h 155"/>
                <a:gd name="T58" fmla="*/ 126 w 155"/>
                <a:gd name="T59" fmla="*/ 18 h 155"/>
                <a:gd name="T60" fmla="*/ 138 w 155"/>
                <a:gd name="T61" fmla="*/ 29 h 155"/>
                <a:gd name="T62" fmla="*/ 146 w 155"/>
                <a:gd name="T63" fmla="*/ 41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4" y="93"/>
                  </a:lnTo>
                  <a:lnTo>
                    <a:pt x="151" y="101"/>
                  </a:lnTo>
                  <a:lnTo>
                    <a:pt x="149" y="108"/>
                  </a:lnTo>
                  <a:lnTo>
                    <a:pt x="146" y="115"/>
                  </a:lnTo>
                  <a:lnTo>
                    <a:pt x="141" y="120"/>
                  </a:lnTo>
                  <a:lnTo>
                    <a:pt x="138" y="127"/>
                  </a:lnTo>
                  <a:lnTo>
                    <a:pt x="132" y="132"/>
                  </a:lnTo>
                  <a:lnTo>
                    <a:pt x="126" y="137"/>
                  </a:lnTo>
                  <a:lnTo>
                    <a:pt x="120" y="142"/>
                  </a:lnTo>
                  <a:lnTo>
                    <a:pt x="115" y="145"/>
                  </a:lnTo>
                  <a:lnTo>
                    <a:pt x="108" y="149"/>
                  </a:lnTo>
                  <a:lnTo>
                    <a:pt x="101" y="151"/>
                  </a:lnTo>
                  <a:lnTo>
                    <a:pt x="93" y="153"/>
                  </a:lnTo>
                  <a:lnTo>
                    <a:pt x="86" y="155"/>
                  </a:lnTo>
                  <a:lnTo>
                    <a:pt x="78" y="155"/>
                  </a:lnTo>
                  <a:lnTo>
                    <a:pt x="78" y="155"/>
                  </a:lnTo>
                  <a:lnTo>
                    <a:pt x="70" y="155"/>
                  </a:lnTo>
                  <a:lnTo>
                    <a:pt x="62" y="153"/>
                  </a:lnTo>
                  <a:lnTo>
                    <a:pt x="55" y="151"/>
                  </a:lnTo>
                  <a:lnTo>
                    <a:pt x="47" y="149"/>
                  </a:lnTo>
                  <a:lnTo>
                    <a:pt x="41" y="145"/>
                  </a:lnTo>
                  <a:lnTo>
                    <a:pt x="35" y="142"/>
                  </a:lnTo>
                  <a:lnTo>
                    <a:pt x="29" y="137"/>
                  </a:lnTo>
                  <a:lnTo>
                    <a:pt x="23" y="132"/>
                  </a:lnTo>
                  <a:lnTo>
                    <a:pt x="19" y="127"/>
                  </a:lnTo>
                  <a:lnTo>
                    <a:pt x="14" y="120"/>
                  </a:lnTo>
                  <a:lnTo>
                    <a:pt x="9" y="115"/>
                  </a:lnTo>
                  <a:lnTo>
                    <a:pt x="7" y="108"/>
                  </a:lnTo>
                  <a:lnTo>
                    <a:pt x="4" y="101"/>
                  </a:lnTo>
                  <a:lnTo>
                    <a:pt x="3" y="93"/>
                  </a:lnTo>
                  <a:lnTo>
                    <a:pt x="1" y="86"/>
                  </a:lnTo>
                  <a:lnTo>
                    <a:pt x="0" y="78"/>
                  </a:lnTo>
                  <a:lnTo>
                    <a:pt x="0" y="78"/>
                  </a:lnTo>
                  <a:lnTo>
                    <a:pt x="1" y="70"/>
                  </a:lnTo>
                  <a:lnTo>
                    <a:pt x="3" y="62"/>
                  </a:lnTo>
                  <a:lnTo>
                    <a:pt x="4" y="55"/>
                  </a:lnTo>
                  <a:lnTo>
                    <a:pt x="7" y="48"/>
                  </a:lnTo>
                  <a:lnTo>
                    <a:pt x="9" y="41"/>
                  </a:lnTo>
                  <a:lnTo>
                    <a:pt x="14" y="34"/>
                  </a:lnTo>
                  <a:lnTo>
                    <a:pt x="19" y="29"/>
                  </a:lnTo>
                  <a:lnTo>
                    <a:pt x="23" y="23"/>
                  </a:lnTo>
                  <a:lnTo>
                    <a:pt x="29" y="18"/>
                  </a:lnTo>
                  <a:lnTo>
                    <a:pt x="35" y="14"/>
                  </a:lnTo>
                  <a:lnTo>
                    <a:pt x="41" y="10"/>
                  </a:lnTo>
                  <a:lnTo>
                    <a:pt x="47" y="7"/>
                  </a:lnTo>
                  <a:lnTo>
                    <a:pt x="55" y="4"/>
                  </a:lnTo>
                  <a:lnTo>
                    <a:pt x="62" y="2"/>
                  </a:lnTo>
                  <a:lnTo>
                    <a:pt x="70" y="1"/>
                  </a:lnTo>
                  <a:lnTo>
                    <a:pt x="78" y="0"/>
                  </a:lnTo>
                  <a:lnTo>
                    <a:pt x="78" y="0"/>
                  </a:lnTo>
                  <a:lnTo>
                    <a:pt x="86" y="1"/>
                  </a:lnTo>
                  <a:lnTo>
                    <a:pt x="93" y="2"/>
                  </a:lnTo>
                  <a:lnTo>
                    <a:pt x="101" y="4"/>
                  </a:lnTo>
                  <a:lnTo>
                    <a:pt x="108" y="7"/>
                  </a:lnTo>
                  <a:lnTo>
                    <a:pt x="115" y="10"/>
                  </a:lnTo>
                  <a:lnTo>
                    <a:pt x="120" y="14"/>
                  </a:lnTo>
                  <a:lnTo>
                    <a:pt x="126" y="18"/>
                  </a:lnTo>
                  <a:lnTo>
                    <a:pt x="132" y="23"/>
                  </a:lnTo>
                  <a:lnTo>
                    <a:pt x="138" y="29"/>
                  </a:lnTo>
                  <a:lnTo>
                    <a:pt x="141" y="34"/>
                  </a:lnTo>
                  <a:lnTo>
                    <a:pt x="146" y="41"/>
                  </a:lnTo>
                  <a:lnTo>
                    <a:pt x="149" y="48"/>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9" name="Freeform 2473">
              <a:extLst>
                <a:ext uri="{FF2B5EF4-FFF2-40B4-BE49-F238E27FC236}">
                  <a16:creationId xmlns:a16="http://schemas.microsoft.com/office/drawing/2014/main" id="{894F427E-CC77-4796-9B50-81B72A2E193E}"/>
                </a:ext>
              </a:extLst>
            </p:cNvPr>
            <p:cNvSpPr>
              <a:spLocks/>
            </p:cNvSpPr>
            <p:nvPr/>
          </p:nvSpPr>
          <p:spPr bwMode="auto">
            <a:xfrm>
              <a:off x="3773488" y="4079875"/>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2 h 155"/>
                <a:gd name="T12" fmla="*/ 106 w 154"/>
                <a:gd name="T13" fmla="*/ 149 h 155"/>
                <a:gd name="T14" fmla="*/ 93 w 154"/>
                <a:gd name="T15" fmla="*/ 153 h 155"/>
                <a:gd name="T16" fmla="*/ 77 w 154"/>
                <a:gd name="T17" fmla="*/ 155 h 155"/>
                <a:gd name="T18" fmla="*/ 69 w 154"/>
                <a:gd name="T19" fmla="*/ 155 h 155"/>
                <a:gd name="T20" fmla="*/ 54 w 154"/>
                <a:gd name="T21" fmla="*/ 151 h 155"/>
                <a:gd name="T22" fmla="*/ 40 w 154"/>
                <a:gd name="T23" fmla="*/ 145 h 155"/>
                <a:gd name="T24" fmla="*/ 27 w 154"/>
                <a:gd name="T25" fmla="*/ 137 h 155"/>
                <a:gd name="T26" fmla="*/ 17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6 w 154"/>
                <a:gd name="T39" fmla="*/ 48 h 155"/>
                <a:gd name="T40" fmla="*/ 12 w 154"/>
                <a:gd name="T41" fmla="*/ 34 h 155"/>
                <a:gd name="T42" fmla="*/ 23 w 154"/>
                <a:gd name="T43" fmla="*/ 23 h 155"/>
                <a:gd name="T44" fmla="*/ 34 w 154"/>
                <a:gd name="T45" fmla="*/ 14 h 155"/>
                <a:gd name="T46" fmla="*/ 47 w 154"/>
                <a:gd name="T47" fmla="*/ 7 h 155"/>
                <a:gd name="T48" fmla="*/ 62 w 154"/>
                <a:gd name="T49" fmla="*/ 2 h 155"/>
                <a:gd name="T50" fmla="*/ 77 w 154"/>
                <a:gd name="T51" fmla="*/ 0 h 155"/>
                <a:gd name="T52" fmla="*/ 85 w 154"/>
                <a:gd name="T53" fmla="*/ 1 h 155"/>
                <a:gd name="T54" fmla="*/ 99 w 154"/>
                <a:gd name="T55" fmla="*/ 4 h 155"/>
                <a:gd name="T56" fmla="*/ 113 w 154"/>
                <a:gd name="T57" fmla="*/ 10 h 155"/>
                <a:gd name="T58" fmla="*/ 126 w 154"/>
                <a:gd name="T59" fmla="*/ 18 h 155"/>
                <a:gd name="T60" fmla="*/ 136 w 154"/>
                <a:gd name="T61" fmla="*/ 29 h 155"/>
                <a:gd name="T62" fmla="*/ 144 w 154"/>
                <a:gd name="T63" fmla="*/ 41 h 155"/>
                <a:gd name="T64" fmla="*/ 150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0" y="101"/>
                  </a:lnTo>
                  <a:lnTo>
                    <a:pt x="147" y="108"/>
                  </a:lnTo>
                  <a:lnTo>
                    <a:pt x="144" y="115"/>
                  </a:lnTo>
                  <a:lnTo>
                    <a:pt x="141" y="120"/>
                  </a:lnTo>
                  <a:lnTo>
                    <a:pt x="136" y="127"/>
                  </a:lnTo>
                  <a:lnTo>
                    <a:pt x="131" y="132"/>
                  </a:lnTo>
                  <a:lnTo>
                    <a:pt x="126" y="137"/>
                  </a:lnTo>
                  <a:lnTo>
                    <a:pt x="120" y="142"/>
                  </a:lnTo>
                  <a:lnTo>
                    <a:pt x="113" y="145"/>
                  </a:lnTo>
                  <a:lnTo>
                    <a:pt x="106" y="149"/>
                  </a:lnTo>
                  <a:lnTo>
                    <a:pt x="99" y="151"/>
                  </a:lnTo>
                  <a:lnTo>
                    <a:pt x="93" y="153"/>
                  </a:lnTo>
                  <a:lnTo>
                    <a:pt x="85" y="155"/>
                  </a:lnTo>
                  <a:lnTo>
                    <a:pt x="77" y="155"/>
                  </a:lnTo>
                  <a:lnTo>
                    <a:pt x="77" y="155"/>
                  </a:lnTo>
                  <a:lnTo>
                    <a:pt x="69" y="155"/>
                  </a:lnTo>
                  <a:lnTo>
                    <a:pt x="62" y="153"/>
                  </a:lnTo>
                  <a:lnTo>
                    <a:pt x="54" y="151"/>
                  </a:lnTo>
                  <a:lnTo>
                    <a:pt x="47" y="149"/>
                  </a:lnTo>
                  <a:lnTo>
                    <a:pt x="40" y="145"/>
                  </a:lnTo>
                  <a:lnTo>
                    <a:pt x="34" y="142"/>
                  </a:lnTo>
                  <a:lnTo>
                    <a:pt x="27" y="137"/>
                  </a:lnTo>
                  <a:lnTo>
                    <a:pt x="23" y="132"/>
                  </a:lnTo>
                  <a:lnTo>
                    <a:pt x="17" y="127"/>
                  </a:lnTo>
                  <a:lnTo>
                    <a:pt x="12"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2" y="34"/>
                  </a:lnTo>
                  <a:lnTo>
                    <a:pt x="17" y="29"/>
                  </a:lnTo>
                  <a:lnTo>
                    <a:pt x="23" y="23"/>
                  </a:lnTo>
                  <a:lnTo>
                    <a:pt x="27" y="18"/>
                  </a:lnTo>
                  <a:lnTo>
                    <a:pt x="34" y="14"/>
                  </a:lnTo>
                  <a:lnTo>
                    <a:pt x="40" y="10"/>
                  </a:lnTo>
                  <a:lnTo>
                    <a:pt x="47" y="7"/>
                  </a:lnTo>
                  <a:lnTo>
                    <a:pt x="54" y="4"/>
                  </a:lnTo>
                  <a:lnTo>
                    <a:pt x="62" y="2"/>
                  </a:lnTo>
                  <a:lnTo>
                    <a:pt x="69" y="1"/>
                  </a:lnTo>
                  <a:lnTo>
                    <a:pt x="77" y="0"/>
                  </a:lnTo>
                  <a:lnTo>
                    <a:pt x="77" y="0"/>
                  </a:lnTo>
                  <a:lnTo>
                    <a:pt x="85" y="1"/>
                  </a:lnTo>
                  <a:lnTo>
                    <a:pt x="93" y="2"/>
                  </a:lnTo>
                  <a:lnTo>
                    <a:pt x="99" y="4"/>
                  </a:lnTo>
                  <a:lnTo>
                    <a:pt x="106" y="7"/>
                  </a:lnTo>
                  <a:lnTo>
                    <a:pt x="113" y="10"/>
                  </a:lnTo>
                  <a:lnTo>
                    <a:pt x="120" y="14"/>
                  </a:lnTo>
                  <a:lnTo>
                    <a:pt x="126" y="18"/>
                  </a:lnTo>
                  <a:lnTo>
                    <a:pt x="131" y="23"/>
                  </a:lnTo>
                  <a:lnTo>
                    <a:pt x="136" y="29"/>
                  </a:lnTo>
                  <a:lnTo>
                    <a:pt x="141" y="34"/>
                  </a:lnTo>
                  <a:lnTo>
                    <a:pt x="144" y="41"/>
                  </a:lnTo>
                  <a:lnTo>
                    <a:pt x="147" y="48"/>
                  </a:lnTo>
                  <a:lnTo>
                    <a:pt x="150"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0" name="Freeform 2474">
              <a:extLst>
                <a:ext uri="{FF2B5EF4-FFF2-40B4-BE49-F238E27FC236}">
                  <a16:creationId xmlns:a16="http://schemas.microsoft.com/office/drawing/2014/main" id="{DD87DA4A-A6F0-4EB9-8DC9-5D57D985F5AF}"/>
                </a:ext>
              </a:extLst>
            </p:cNvPr>
            <p:cNvSpPr>
              <a:spLocks/>
            </p:cNvSpPr>
            <p:nvPr/>
          </p:nvSpPr>
          <p:spPr bwMode="auto">
            <a:xfrm>
              <a:off x="2516188" y="2828925"/>
              <a:ext cx="49213" cy="49213"/>
            </a:xfrm>
            <a:custGeom>
              <a:avLst/>
              <a:gdLst>
                <a:gd name="T0" fmla="*/ 154 w 154"/>
                <a:gd name="T1" fmla="*/ 78 h 155"/>
                <a:gd name="T2" fmla="*/ 152 w 154"/>
                <a:gd name="T3" fmla="*/ 93 h 155"/>
                <a:gd name="T4" fmla="*/ 148 w 154"/>
                <a:gd name="T5" fmla="*/ 108 h 155"/>
                <a:gd name="T6" fmla="*/ 140 w 154"/>
                <a:gd name="T7" fmla="*/ 122 h 155"/>
                <a:gd name="T8" fmla="*/ 131 w 154"/>
                <a:gd name="T9" fmla="*/ 132 h 155"/>
                <a:gd name="T10" fmla="*/ 120 w 154"/>
                <a:gd name="T11" fmla="*/ 142 h 155"/>
                <a:gd name="T12" fmla="*/ 107 w 154"/>
                <a:gd name="T13" fmla="*/ 149 h 155"/>
                <a:gd name="T14" fmla="*/ 92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8 w 154"/>
                <a:gd name="T27" fmla="*/ 127 h 155"/>
                <a:gd name="T28" fmla="*/ 9 w 154"/>
                <a:gd name="T29" fmla="*/ 115 h 155"/>
                <a:gd name="T30" fmla="*/ 3 w 154"/>
                <a:gd name="T31" fmla="*/ 101 h 155"/>
                <a:gd name="T32" fmla="*/ 1 w 154"/>
                <a:gd name="T33" fmla="*/ 86 h 155"/>
                <a:gd name="T34" fmla="*/ 0 w 154"/>
                <a:gd name="T35" fmla="*/ 78 h 155"/>
                <a:gd name="T36" fmla="*/ 2 w 154"/>
                <a:gd name="T37" fmla="*/ 62 h 155"/>
                <a:gd name="T38" fmla="*/ 6 w 154"/>
                <a:gd name="T39" fmla="*/ 48 h 155"/>
                <a:gd name="T40" fmla="*/ 13 w 154"/>
                <a:gd name="T41" fmla="*/ 35 h 155"/>
                <a:gd name="T42" fmla="*/ 22 w 154"/>
                <a:gd name="T43" fmla="*/ 23 h 155"/>
                <a:gd name="T44" fmla="*/ 34 w 154"/>
                <a:gd name="T45" fmla="*/ 14 h 155"/>
                <a:gd name="T46" fmla="*/ 46 w 154"/>
                <a:gd name="T47" fmla="*/ 7 h 155"/>
                <a:gd name="T48" fmla="*/ 61 w 154"/>
                <a:gd name="T49" fmla="*/ 3 h 155"/>
                <a:gd name="T50" fmla="*/ 77 w 154"/>
                <a:gd name="T51" fmla="*/ 0 h 155"/>
                <a:gd name="T52" fmla="*/ 84 w 154"/>
                <a:gd name="T53" fmla="*/ 1 h 155"/>
                <a:gd name="T54" fmla="*/ 100 w 154"/>
                <a:gd name="T55" fmla="*/ 4 h 155"/>
                <a:gd name="T56" fmla="*/ 114 w 154"/>
                <a:gd name="T57" fmla="*/ 11 h 155"/>
                <a:gd name="T58" fmla="*/ 125 w 154"/>
                <a:gd name="T59" fmla="*/ 19 h 155"/>
                <a:gd name="T60" fmla="*/ 136 w 154"/>
                <a:gd name="T61" fmla="*/ 29 h 155"/>
                <a:gd name="T62" fmla="*/ 145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8" y="108"/>
                  </a:lnTo>
                  <a:lnTo>
                    <a:pt x="145" y="115"/>
                  </a:lnTo>
                  <a:lnTo>
                    <a:pt x="140" y="122"/>
                  </a:lnTo>
                  <a:lnTo>
                    <a:pt x="136" y="127"/>
                  </a:lnTo>
                  <a:lnTo>
                    <a:pt x="131" y="132"/>
                  </a:lnTo>
                  <a:lnTo>
                    <a:pt x="125" y="138"/>
                  </a:lnTo>
                  <a:lnTo>
                    <a:pt x="120" y="142"/>
                  </a:lnTo>
                  <a:lnTo>
                    <a:pt x="114" y="146"/>
                  </a:lnTo>
                  <a:lnTo>
                    <a:pt x="107" y="149"/>
                  </a:lnTo>
                  <a:lnTo>
                    <a:pt x="100" y="151"/>
                  </a:lnTo>
                  <a:lnTo>
                    <a:pt x="92" y="154"/>
                  </a:lnTo>
                  <a:lnTo>
                    <a:pt x="84" y="155"/>
                  </a:lnTo>
                  <a:lnTo>
                    <a:pt x="77" y="155"/>
                  </a:lnTo>
                  <a:lnTo>
                    <a:pt x="77" y="155"/>
                  </a:lnTo>
                  <a:lnTo>
                    <a:pt x="69" y="155"/>
                  </a:lnTo>
                  <a:lnTo>
                    <a:pt x="61" y="154"/>
                  </a:lnTo>
                  <a:lnTo>
                    <a:pt x="54" y="151"/>
                  </a:lnTo>
                  <a:lnTo>
                    <a:pt x="46" y="149"/>
                  </a:lnTo>
                  <a:lnTo>
                    <a:pt x="40" y="146"/>
                  </a:lnTo>
                  <a:lnTo>
                    <a:pt x="34" y="142"/>
                  </a:lnTo>
                  <a:lnTo>
                    <a:pt x="28" y="138"/>
                  </a:lnTo>
                  <a:lnTo>
                    <a:pt x="22" y="132"/>
                  </a:lnTo>
                  <a:lnTo>
                    <a:pt x="18" y="127"/>
                  </a:lnTo>
                  <a:lnTo>
                    <a:pt x="13" y="122"/>
                  </a:lnTo>
                  <a:lnTo>
                    <a:pt x="9" y="115"/>
                  </a:lnTo>
                  <a:lnTo>
                    <a:pt x="6" y="108"/>
                  </a:lnTo>
                  <a:lnTo>
                    <a:pt x="3" y="101"/>
                  </a:lnTo>
                  <a:lnTo>
                    <a:pt x="2" y="93"/>
                  </a:lnTo>
                  <a:lnTo>
                    <a:pt x="1" y="86"/>
                  </a:lnTo>
                  <a:lnTo>
                    <a:pt x="0" y="78"/>
                  </a:lnTo>
                  <a:lnTo>
                    <a:pt x="0" y="78"/>
                  </a:lnTo>
                  <a:lnTo>
                    <a:pt x="1" y="70"/>
                  </a:lnTo>
                  <a:lnTo>
                    <a:pt x="2" y="62"/>
                  </a:lnTo>
                  <a:lnTo>
                    <a:pt x="3" y="55"/>
                  </a:lnTo>
                  <a:lnTo>
                    <a:pt x="6" y="48"/>
                  </a:lnTo>
                  <a:lnTo>
                    <a:pt x="9" y="41"/>
                  </a:lnTo>
                  <a:lnTo>
                    <a:pt x="13" y="35"/>
                  </a:lnTo>
                  <a:lnTo>
                    <a:pt x="18" y="29"/>
                  </a:lnTo>
                  <a:lnTo>
                    <a:pt x="22" y="23"/>
                  </a:lnTo>
                  <a:lnTo>
                    <a:pt x="28" y="19"/>
                  </a:lnTo>
                  <a:lnTo>
                    <a:pt x="34" y="14"/>
                  </a:lnTo>
                  <a:lnTo>
                    <a:pt x="40" y="11"/>
                  </a:lnTo>
                  <a:lnTo>
                    <a:pt x="46" y="7"/>
                  </a:lnTo>
                  <a:lnTo>
                    <a:pt x="54" y="4"/>
                  </a:lnTo>
                  <a:lnTo>
                    <a:pt x="61" y="3"/>
                  </a:lnTo>
                  <a:lnTo>
                    <a:pt x="69" y="1"/>
                  </a:lnTo>
                  <a:lnTo>
                    <a:pt x="77" y="0"/>
                  </a:lnTo>
                  <a:lnTo>
                    <a:pt x="77" y="0"/>
                  </a:lnTo>
                  <a:lnTo>
                    <a:pt x="84" y="1"/>
                  </a:lnTo>
                  <a:lnTo>
                    <a:pt x="92" y="3"/>
                  </a:lnTo>
                  <a:lnTo>
                    <a:pt x="100" y="4"/>
                  </a:lnTo>
                  <a:lnTo>
                    <a:pt x="107" y="7"/>
                  </a:lnTo>
                  <a:lnTo>
                    <a:pt x="114" y="11"/>
                  </a:lnTo>
                  <a:lnTo>
                    <a:pt x="120" y="14"/>
                  </a:lnTo>
                  <a:lnTo>
                    <a:pt x="125" y="19"/>
                  </a:lnTo>
                  <a:lnTo>
                    <a:pt x="131" y="23"/>
                  </a:lnTo>
                  <a:lnTo>
                    <a:pt x="136" y="29"/>
                  </a:lnTo>
                  <a:lnTo>
                    <a:pt x="140" y="35"/>
                  </a:lnTo>
                  <a:lnTo>
                    <a:pt x="145" y="41"/>
                  </a:lnTo>
                  <a:lnTo>
                    <a:pt x="148"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1" name="Freeform 2475">
              <a:extLst>
                <a:ext uri="{FF2B5EF4-FFF2-40B4-BE49-F238E27FC236}">
                  <a16:creationId xmlns:a16="http://schemas.microsoft.com/office/drawing/2014/main" id="{4E56416B-D915-469D-ACAD-94D72D512717}"/>
                </a:ext>
              </a:extLst>
            </p:cNvPr>
            <p:cNvSpPr>
              <a:spLocks/>
            </p:cNvSpPr>
            <p:nvPr/>
          </p:nvSpPr>
          <p:spPr bwMode="auto">
            <a:xfrm>
              <a:off x="2516188" y="2898775"/>
              <a:ext cx="49213" cy="49213"/>
            </a:xfrm>
            <a:custGeom>
              <a:avLst/>
              <a:gdLst>
                <a:gd name="T0" fmla="*/ 154 w 154"/>
                <a:gd name="T1" fmla="*/ 77 h 155"/>
                <a:gd name="T2" fmla="*/ 152 w 154"/>
                <a:gd name="T3" fmla="*/ 93 h 155"/>
                <a:gd name="T4" fmla="*/ 148 w 154"/>
                <a:gd name="T5" fmla="*/ 107 h 155"/>
                <a:gd name="T6" fmla="*/ 140 w 154"/>
                <a:gd name="T7" fmla="*/ 121 h 155"/>
                <a:gd name="T8" fmla="*/ 131 w 154"/>
                <a:gd name="T9" fmla="*/ 132 h 155"/>
                <a:gd name="T10" fmla="*/ 120 w 154"/>
                <a:gd name="T11" fmla="*/ 141 h 155"/>
                <a:gd name="T12" fmla="*/ 107 w 154"/>
                <a:gd name="T13" fmla="*/ 148 h 155"/>
                <a:gd name="T14" fmla="*/ 92 w 154"/>
                <a:gd name="T15" fmla="*/ 153 h 155"/>
                <a:gd name="T16" fmla="*/ 77 w 154"/>
                <a:gd name="T17" fmla="*/ 155 h 155"/>
                <a:gd name="T18" fmla="*/ 69 w 154"/>
                <a:gd name="T19" fmla="*/ 154 h 155"/>
                <a:gd name="T20" fmla="*/ 54 w 154"/>
                <a:gd name="T21" fmla="*/ 150 h 155"/>
                <a:gd name="T22" fmla="*/ 40 w 154"/>
                <a:gd name="T23" fmla="*/ 145 h 155"/>
                <a:gd name="T24" fmla="*/ 28 w 154"/>
                <a:gd name="T25" fmla="*/ 137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6 w 154"/>
                <a:gd name="T39" fmla="*/ 47 h 155"/>
                <a:gd name="T40" fmla="*/ 13 w 154"/>
                <a:gd name="T41" fmla="*/ 35 h 155"/>
                <a:gd name="T42" fmla="*/ 22 w 154"/>
                <a:gd name="T43" fmla="*/ 23 h 155"/>
                <a:gd name="T44" fmla="*/ 34 w 154"/>
                <a:gd name="T45" fmla="*/ 13 h 155"/>
                <a:gd name="T46" fmla="*/ 46 w 154"/>
                <a:gd name="T47" fmla="*/ 6 h 155"/>
                <a:gd name="T48" fmla="*/ 61 w 154"/>
                <a:gd name="T49" fmla="*/ 2 h 155"/>
                <a:gd name="T50" fmla="*/ 77 w 154"/>
                <a:gd name="T51" fmla="*/ 0 h 155"/>
                <a:gd name="T52" fmla="*/ 84 w 154"/>
                <a:gd name="T53" fmla="*/ 0 h 155"/>
                <a:gd name="T54" fmla="*/ 100 w 154"/>
                <a:gd name="T55" fmla="*/ 4 h 155"/>
                <a:gd name="T56" fmla="*/ 114 w 154"/>
                <a:gd name="T57" fmla="*/ 10 h 155"/>
                <a:gd name="T58" fmla="*/ 125 w 154"/>
                <a:gd name="T59" fmla="*/ 18 h 155"/>
                <a:gd name="T60" fmla="*/ 136 w 154"/>
                <a:gd name="T61" fmla="*/ 28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7"/>
                  </a:lnTo>
                  <a:lnTo>
                    <a:pt x="145" y="114"/>
                  </a:lnTo>
                  <a:lnTo>
                    <a:pt x="140" y="121"/>
                  </a:lnTo>
                  <a:lnTo>
                    <a:pt x="136" y="126"/>
                  </a:lnTo>
                  <a:lnTo>
                    <a:pt x="131" y="132"/>
                  </a:lnTo>
                  <a:lnTo>
                    <a:pt x="125" y="137"/>
                  </a:lnTo>
                  <a:lnTo>
                    <a:pt x="120" y="141"/>
                  </a:lnTo>
                  <a:lnTo>
                    <a:pt x="114" y="145"/>
                  </a:lnTo>
                  <a:lnTo>
                    <a:pt x="107" y="148"/>
                  </a:lnTo>
                  <a:lnTo>
                    <a:pt x="100" y="150"/>
                  </a:lnTo>
                  <a:lnTo>
                    <a:pt x="92" y="153"/>
                  </a:lnTo>
                  <a:lnTo>
                    <a:pt x="84" y="154"/>
                  </a:lnTo>
                  <a:lnTo>
                    <a:pt x="77" y="155"/>
                  </a:lnTo>
                  <a:lnTo>
                    <a:pt x="77" y="155"/>
                  </a:lnTo>
                  <a:lnTo>
                    <a:pt x="69" y="154"/>
                  </a:lnTo>
                  <a:lnTo>
                    <a:pt x="61" y="153"/>
                  </a:lnTo>
                  <a:lnTo>
                    <a:pt x="54" y="150"/>
                  </a:lnTo>
                  <a:lnTo>
                    <a:pt x="46" y="148"/>
                  </a:lnTo>
                  <a:lnTo>
                    <a:pt x="40" y="145"/>
                  </a:lnTo>
                  <a:lnTo>
                    <a:pt x="34" y="141"/>
                  </a:lnTo>
                  <a:lnTo>
                    <a:pt x="28" y="137"/>
                  </a:lnTo>
                  <a:lnTo>
                    <a:pt x="22" y="132"/>
                  </a:lnTo>
                  <a:lnTo>
                    <a:pt x="18" y="126"/>
                  </a:lnTo>
                  <a:lnTo>
                    <a:pt x="13" y="121"/>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3" y="35"/>
                  </a:lnTo>
                  <a:lnTo>
                    <a:pt x="18" y="28"/>
                  </a:lnTo>
                  <a:lnTo>
                    <a:pt x="22" y="23"/>
                  </a:lnTo>
                  <a:lnTo>
                    <a:pt x="28" y="18"/>
                  </a:lnTo>
                  <a:lnTo>
                    <a:pt x="34" y="13"/>
                  </a:lnTo>
                  <a:lnTo>
                    <a:pt x="40" y="10"/>
                  </a:lnTo>
                  <a:lnTo>
                    <a:pt x="46" y="6"/>
                  </a:lnTo>
                  <a:lnTo>
                    <a:pt x="54" y="4"/>
                  </a:lnTo>
                  <a:lnTo>
                    <a:pt x="61" y="2"/>
                  </a:lnTo>
                  <a:lnTo>
                    <a:pt x="69" y="0"/>
                  </a:lnTo>
                  <a:lnTo>
                    <a:pt x="77" y="0"/>
                  </a:lnTo>
                  <a:lnTo>
                    <a:pt x="77" y="0"/>
                  </a:lnTo>
                  <a:lnTo>
                    <a:pt x="84" y="0"/>
                  </a:lnTo>
                  <a:lnTo>
                    <a:pt x="92" y="2"/>
                  </a:lnTo>
                  <a:lnTo>
                    <a:pt x="100" y="4"/>
                  </a:lnTo>
                  <a:lnTo>
                    <a:pt x="107" y="6"/>
                  </a:lnTo>
                  <a:lnTo>
                    <a:pt x="114" y="10"/>
                  </a:lnTo>
                  <a:lnTo>
                    <a:pt x="120" y="13"/>
                  </a:lnTo>
                  <a:lnTo>
                    <a:pt x="125" y="18"/>
                  </a:lnTo>
                  <a:lnTo>
                    <a:pt x="131" y="23"/>
                  </a:lnTo>
                  <a:lnTo>
                    <a:pt x="136" y="28"/>
                  </a:lnTo>
                  <a:lnTo>
                    <a:pt x="140" y="35"/>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2" name="Freeform 2476">
              <a:extLst>
                <a:ext uri="{FF2B5EF4-FFF2-40B4-BE49-F238E27FC236}">
                  <a16:creationId xmlns:a16="http://schemas.microsoft.com/office/drawing/2014/main" id="{C328CFA3-0FB4-4147-8BBD-3C65CA8D72DC}"/>
                </a:ext>
              </a:extLst>
            </p:cNvPr>
            <p:cNvSpPr>
              <a:spLocks/>
            </p:cNvSpPr>
            <p:nvPr/>
          </p:nvSpPr>
          <p:spPr bwMode="auto">
            <a:xfrm>
              <a:off x="2586038" y="2828925"/>
              <a:ext cx="49213" cy="49213"/>
            </a:xfrm>
            <a:custGeom>
              <a:avLst/>
              <a:gdLst>
                <a:gd name="T0" fmla="*/ 155 w 155"/>
                <a:gd name="T1" fmla="*/ 78 h 155"/>
                <a:gd name="T2" fmla="*/ 152 w 155"/>
                <a:gd name="T3" fmla="*/ 93 h 155"/>
                <a:gd name="T4" fmla="*/ 149 w 155"/>
                <a:gd name="T5" fmla="*/ 108 h 155"/>
                <a:gd name="T6" fmla="*/ 141 w 155"/>
                <a:gd name="T7" fmla="*/ 122 h 155"/>
                <a:gd name="T8" fmla="*/ 132 w 155"/>
                <a:gd name="T9" fmla="*/ 132 h 155"/>
                <a:gd name="T10" fmla="*/ 120 w 155"/>
                <a:gd name="T11" fmla="*/ 142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0 w 155"/>
                <a:gd name="T23" fmla="*/ 146 h 155"/>
                <a:gd name="T24" fmla="*/ 29 w 155"/>
                <a:gd name="T25" fmla="*/ 138 h 155"/>
                <a:gd name="T26" fmla="*/ 18 w 155"/>
                <a:gd name="T27" fmla="*/ 127 h 155"/>
                <a:gd name="T28" fmla="*/ 9 w 155"/>
                <a:gd name="T29" fmla="*/ 115 h 155"/>
                <a:gd name="T30" fmla="*/ 4 w 155"/>
                <a:gd name="T31" fmla="*/ 101 h 155"/>
                <a:gd name="T32" fmla="*/ 1 w 155"/>
                <a:gd name="T33" fmla="*/ 86 h 155"/>
                <a:gd name="T34" fmla="*/ 0 w 155"/>
                <a:gd name="T35" fmla="*/ 78 h 155"/>
                <a:gd name="T36" fmla="*/ 2 w 155"/>
                <a:gd name="T37" fmla="*/ 62 h 155"/>
                <a:gd name="T38" fmla="*/ 7 w 155"/>
                <a:gd name="T39" fmla="*/ 48 h 155"/>
                <a:gd name="T40" fmla="*/ 14 w 155"/>
                <a:gd name="T41" fmla="*/ 35 h 155"/>
                <a:gd name="T42" fmla="*/ 23 w 155"/>
                <a:gd name="T43" fmla="*/ 23 h 155"/>
                <a:gd name="T44" fmla="*/ 34 w 155"/>
                <a:gd name="T45" fmla="*/ 14 h 155"/>
                <a:gd name="T46" fmla="*/ 47 w 155"/>
                <a:gd name="T47" fmla="*/ 7 h 155"/>
                <a:gd name="T48" fmla="*/ 62 w 155"/>
                <a:gd name="T49" fmla="*/ 3 h 155"/>
                <a:gd name="T50" fmla="*/ 78 w 155"/>
                <a:gd name="T51" fmla="*/ 0 h 155"/>
                <a:gd name="T52" fmla="*/ 85 w 155"/>
                <a:gd name="T53" fmla="*/ 1 h 155"/>
                <a:gd name="T54" fmla="*/ 101 w 155"/>
                <a:gd name="T55" fmla="*/ 4 h 155"/>
                <a:gd name="T56" fmla="*/ 115 w 155"/>
                <a:gd name="T57" fmla="*/ 11 h 155"/>
                <a:gd name="T58" fmla="*/ 126 w 155"/>
                <a:gd name="T59" fmla="*/ 19 h 155"/>
                <a:gd name="T60" fmla="*/ 136 w 155"/>
                <a:gd name="T61" fmla="*/ 29 h 155"/>
                <a:gd name="T62" fmla="*/ 145 w 155"/>
                <a:gd name="T63" fmla="*/ 41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2" y="93"/>
                  </a:lnTo>
                  <a:lnTo>
                    <a:pt x="151" y="101"/>
                  </a:lnTo>
                  <a:lnTo>
                    <a:pt x="149" y="108"/>
                  </a:lnTo>
                  <a:lnTo>
                    <a:pt x="145" y="115"/>
                  </a:lnTo>
                  <a:lnTo>
                    <a:pt x="141" y="122"/>
                  </a:lnTo>
                  <a:lnTo>
                    <a:pt x="136" y="127"/>
                  </a:lnTo>
                  <a:lnTo>
                    <a:pt x="132" y="132"/>
                  </a:lnTo>
                  <a:lnTo>
                    <a:pt x="126" y="138"/>
                  </a:lnTo>
                  <a:lnTo>
                    <a:pt x="120" y="142"/>
                  </a:lnTo>
                  <a:lnTo>
                    <a:pt x="115" y="146"/>
                  </a:lnTo>
                  <a:lnTo>
                    <a:pt x="108" y="149"/>
                  </a:lnTo>
                  <a:lnTo>
                    <a:pt x="101" y="151"/>
                  </a:lnTo>
                  <a:lnTo>
                    <a:pt x="93" y="154"/>
                  </a:lnTo>
                  <a:lnTo>
                    <a:pt x="85" y="155"/>
                  </a:lnTo>
                  <a:lnTo>
                    <a:pt x="78" y="155"/>
                  </a:lnTo>
                  <a:lnTo>
                    <a:pt x="78" y="155"/>
                  </a:lnTo>
                  <a:lnTo>
                    <a:pt x="70" y="155"/>
                  </a:lnTo>
                  <a:lnTo>
                    <a:pt x="62" y="154"/>
                  </a:lnTo>
                  <a:lnTo>
                    <a:pt x="55" y="151"/>
                  </a:lnTo>
                  <a:lnTo>
                    <a:pt x="47" y="149"/>
                  </a:lnTo>
                  <a:lnTo>
                    <a:pt x="40" y="146"/>
                  </a:lnTo>
                  <a:lnTo>
                    <a:pt x="34" y="142"/>
                  </a:lnTo>
                  <a:lnTo>
                    <a:pt x="29" y="138"/>
                  </a:lnTo>
                  <a:lnTo>
                    <a:pt x="23" y="132"/>
                  </a:lnTo>
                  <a:lnTo>
                    <a:pt x="18" y="127"/>
                  </a:lnTo>
                  <a:lnTo>
                    <a:pt x="14" y="122"/>
                  </a:lnTo>
                  <a:lnTo>
                    <a:pt x="9" y="115"/>
                  </a:lnTo>
                  <a:lnTo>
                    <a:pt x="7" y="108"/>
                  </a:lnTo>
                  <a:lnTo>
                    <a:pt x="4" y="101"/>
                  </a:lnTo>
                  <a:lnTo>
                    <a:pt x="2" y="93"/>
                  </a:lnTo>
                  <a:lnTo>
                    <a:pt x="1" y="86"/>
                  </a:lnTo>
                  <a:lnTo>
                    <a:pt x="0" y="78"/>
                  </a:lnTo>
                  <a:lnTo>
                    <a:pt x="0" y="78"/>
                  </a:lnTo>
                  <a:lnTo>
                    <a:pt x="1" y="70"/>
                  </a:lnTo>
                  <a:lnTo>
                    <a:pt x="2" y="62"/>
                  </a:lnTo>
                  <a:lnTo>
                    <a:pt x="4" y="55"/>
                  </a:lnTo>
                  <a:lnTo>
                    <a:pt x="7" y="48"/>
                  </a:lnTo>
                  <a:lnTo>
                    <a:pt x="9" y="41"/>
                  </a:lnTo>
                  <a:lnTo>
                    <a:pt x="14" y="35"/>
                  </a:lnTo>
                  <a:lnTo>
                    <a:pt x="18" y="29"/>
                  </a:lnTo>
                  <a:lnTo>
                    <a:pt x="23" y="23"/>
                  </a:lnTo>
                  <a:lnTo>
                    <a:pt x="29" y="19"/>
                  </a:lnTo>
                  <a:lnTo>
                    <a:pt x="34" y="14"/>
                  </a:lnTo>
                  <a:lnTo>
                    <a:pt x="40" y="11"/>
                  </a:lnTo>
                  <a:lnTo>
                    <a:pt x="47" y="7"/>
                  </a:lnTo>
                  <a:lnTo>
                    <a:pt x="55" y="4"/>
                  </a:lnTo>
                  <a:lnTo>
                    <a:pt x="62" y="3"/>
                  </a:lnTo>
                  <a:lnTo>
                    <a:pt x="70" y="1"/>
                  </a:lnTo>
                  <a:lnTo>
                    <a:pt x="78" y="0"/>
                  </a:lnTo>
                  <a:lnTo>
                    <a:pt x="78" y="0"/>
                  </a:lnTo>
                  <a:lnTo>
                    <a:pt x="85" y="1"/>
                  </a:lnTo>
                  <a:lnTo>
                    <a:pt x="93" y="3"/>
                  </a:lnTo>
                  <a:lnTo>
                    <a:pt x="101" y="4"/>
                  </a:lnTo>
                  <a:lnTo>
                    <a:pt x="108" y="7"/>
                  </a:lnTo>
                  <a:lnTo>
                    <a:pt x="115" y="11"/>
                  </a:lnTo>
                  <a:lnTo>
                    <a:pt x="120" y="14"/>
                  </a:lnTo>
                  <a:lnTo>
                    <a:pt x="126" y="19"/>
                  </a:lnTo>
                  <a:lnTo>
                    <a:pt x="132" y="23"/>
                  </a:lnTo>
                  <a:lnTo>
                    <a:pt x="136" y="29"/>
                  </a:lnTo>
                  <a:lnTo>
                    <a:pt x="141" y="35"/>
                  </a:lnTo>
                  <a:lnTo>
                    <a:pt x="145" y="41"/>
                  </a:lnTo>
                  <a:lnTo>
                    <a:pt x="149" y="48"/>
                  </a:lnTo>
                  <a:lnTo>
                    <a:pt x="151" y="55"/>
                  </a:lnTo>
                  <a:lnTo>
                    <a:pt x="152"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3" name="Freeform 2477">
              <a:extLst>
                <a:ext uri="{FF2B5EF4-FFF2-40B4-BE49-F238E27FC236}">
                  <a16:creationId xmlns:a16="http://schemas.microsoft.com/office/drawing/2014/main" id="{17748FB2-B959-4DE8-8410-9F60570AC6FC}"/>
                </a:ext>
              </a:extLst>
            </p:cNvPr>
            <p:cNvSpPr>
              <a:spLocks/>
            </p:cNvSpPr>
            <p:nvPr/>
          </p:nvSpPr>
          <p:spPr bwMode="auto">
            <a:xfrm>
              <a:off x="2586038" y="2898775"/>
              <a:ext cx="49213" cy="49213"/>
            </a:xfrm>
            <a:custGeom>
              <a:avLst/>
              <a:gdLst>
                <a:gd name="T0" fmla="*/ 155 w 155"/>
                <a:gd name="T1" fmla="*/ 77 h 155"/>
                <a:gd name="T2" fmla="*/ 152 w 155"/>
                <a:gd name="T3" fmla="*/ 93 h 155"/>
                <a:gd name="T4" fmla="*/ 149 w 155"/>
                <a:gd name="T5" fmla="*/ 107 h 155"/>
                <a:gd name="T6" fmla="*/ 141 w 155"/>
                <a:gd name="T7" fmla="*/ 121 h 155"/>
                <a:gd name="T8" fmla="*/ 132 w 155"/>
                <a:gd name="T9" fmla="*/ 132 h 155"/>
                <a:gd name="T10" fmla="*/ 120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0 h 155"/>
                <a:gd name="T22" fmla="*/ 40 w 155"/>
                <a:gd name="T23" fmla="*/ 145 h 155"/>
                <a:gd name="T24" fmla="*/ 29 w 155"/>
                <a:gd name="T25" fmla="*/ 137 h 155"/>
                <a:gd name="T26" fmla="*/ 18 w 155"/>
                <a:gd name="T27" fmla="*/ 126 h 155"/>
                <a:gd name="T28" fmla="*/ 9 w 155"/>
                <a:gd name="T29" fmla="*/ 114 h 155"/>
                <a:gd name="T30" fmla="*/ 4 w 155"/>
                <a:gd name="T31" fmla="*/ 100 h 155"/>
                <a:gd name="T32" fmla="*/ 1 w 155"/>
                <a:gd name="T33" fmla="*/ 85 h 155"/>
                <a:gd name="T34" fmla="*/ 0 w 155"/>
                <a:gd name="T35" fmla="*/ 77 h 155"/>
                <a:gd name="T36" fmla="*/ 2 w 155"/>
                <a:gd name="T37" fmla="*/ 62 h 155"/>
                <a:gd name="T38" fmla="*/ 7 w 155"/>
                <a:gd name="T39" fmla="*/ 47 h 155"/>
                <a:gd name="T40" fmla="*/ 14 w 155"/>
                <a:gd name="T41" fmla="*/ 35 h 155"/>
                <a:gd name="T42" fmla="*/ 23 w 155"/>
                <a:gd name="T43" fmla="*/ 23 h 155"/>
                <a:gd name="T44" fmla="*/ 34 w 155"/>
                <a:gd name="T45" fmla="*/ 13 h 155"/>
                <a:gd name="T46" fmla="*/ 47 w 155"/>
                <a:gd name="T47" fmla="*/ 6 h 155"/>
                <a:gd name="T48" fmla="*/ 62 w 155"/>
                <a:gd name="T49" fmla="*/ 2 h 155"/>
                <a:gd name="T50" fmla="*/ 78 w 155"/>
                <a:gd name="T51" fmla="*/ 0 h 155"/>
                <a:gd name="T52" fmla="*/ 85 w 155"/>
                <a:gd name="T53" fmla="*/ 0 h 155"/>
                <a:gd name="T54" fmla="*/ 101 w 155"/>
                <a:gd name="T55" fmla="*/ 4 h 155"/>
                <a:gd name="T56" fmla="*/ 115 w 155"/>
                <a:gd name="T57" fmla="*/ 10 h 155"/>
                <a:gd name="T58" fmla="*/ 126 w 155"/>
                <a:gd name="T59" fmla="*/ 18 h 155"/>
                <a:gd name="T60" fmla="*/ 136 w 155"/>
                <a:gd name="T61" fmla="*/ 28 h 155"/>
                <a:gd name="T62" fmla="*/ 145 w 155"/>
                <a:gd name="T63" fmla="*/ 40 h 155"/>
                <a:gd name="T64" fmla="*/ 151 w 155"/>
                <a:gd name="T65" fmla="*/ 54 h 155"/>
                <a:gd name="T66" fmla="*/ 155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2" y="93"/>
                  </a:lnTo>
                  <a:lnTo>
                    <a:pt x="151" y="100"/>
                  </a:lnTo>
                  <a:lnTo>
                    <a:pt x="149" y="107"/>
                  </a:lnTo>
                  <a:lnTo>
                    <a:pt x="145" y="114"/>
                  </a:lnTo>
                  <a:lnTo>
                    <a:pt x="141" y="121"/>
                  </a:lnTo>
                  <a:lnTo>
                    <a:pt x="136" y="126"/>
                  </a:lnTo>
                  <a:lnTo>
                    <a:pt x="132" y="132"/>
                  </a:lnTo>
                  <a:lnTo>
                    <a:pt x="126" y="137"/>
                  </a:lnTo>
                  <a:lnTo>
                    <a:pt x="120" y="141"/>
                  </a:lnTo>
                  <a:lnTo>
                    <a:pt x="115" y="145"/>
                  </a:lnTo>
                  <a:lnTo>
                    <a:pt x="108" y="148"/>
                  </a:lnTo>
                  <a:lnTo>
                    <a:pt x="101" y="150"/>
                  </a:lnTo>
                  <a:lnTo>
                    <a:pt x="93" y="153"/>
                  </a:lnTo>
                  <a:lnTo>
                    <a:pt x="85" y="154"/>
                  </a:lnTo>
                  <a:lnTo>
                    <a:pt x="78" y="155"/>
                  </a:lnTo>
                  <a:lnTo>
                    <a:pt x="78" y="155"/>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7" y="107"/>
                  </a:lnTo>
                  <a:lnTo>
                    <a:pt x="4" y="100"/>
                  </a:lnTo>
                  <a:lnTo>
                    <a:pt x="2" y="93"/>
                  </a:lnTo>
                  <a:lnTo>
                    <a:pt x="1" y="85"/>
                  </a:lnTo>
                  <a:lnTo>
                    <a:pt x="0" y="77"/>
                  </a:lnTo>
                  <a:lnTo>
                    <a:pt x="0" y="77"/>
                  </a:lnTo>
                  <a:lnTo>
                    <a:pt x="1" y="69"/>
                  </a:lnTo>
                  <a:lnTo>
                    <a:pt x="2" y="62"/>
                  </a:lnTo>
                  <a:lnTo>
                    <a:pt x="4" y="54"/>
                  </a:lnTo>
                  <a:lnTo>
                    <a:pt x="7" y="47"/>
                  </a:lnTo>
                  <a:lnTo>
                    <a:pt x="9" y="40"/>
                  </a:lnTo>
                  <a:lnTo>
                    <a:pt x="14" y="35"/>
                  </a:lnTo>
                  <a:lnTo>
                    <a:pt x="18" y="28"/>
                  </a:lnTo>
                  <a:lnTo>
                    <a:pt x="23" y="23"/>
                  </a:lnTo>
                  <a:lnTo>
                    <a:pt x="29"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0" y="13"/>
                  </a:lnTo>
                  <a:lnTo>
                    <a:pt x="126" y="18"/>
                  </a:lnTo>
                  <a:lnTo>
                    <a:pt x="132" y="23"/>
                  </a:lnTo>
                  <a:lnTo>
                    <a:pt x="136" y="28"/>
                  </a:lnTo>
                  <a:lnTo>
                    <a:pt x="141" y="35"/>
                  </a:lnTo>
                  <a:lnTo>
                    <a:pt x="145" y="40"/>
                  </a:lnTo>
                  <a:lnTo>
                    <a:pt x="149" y="47"/>
                  </a:lnTo>
                  <a:lnTo>
                    <a:pt x="151" y="54"/>
                  </a:lnTo>
                  <a:lnTo>
                    <a:pt x="152"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4" name="Freeform 2478">
              <a:extLst>
                <a:ext uri="{FF2B5EF4-FFF2-40B4-BE49-F238E27FC236}">
                  <a16:creationId xmlns:a16="http://schemas.microsoft.com/office/drawing/2014/main" id="{733C85D9-7DE2-4738-903F-3A13BEAD19FF}"/>
                </a:ext>
              </a:extLst>
            </p:cNvPr>
            <p:cNvSpPr>
              <a:spLocks/>
            </p:cNvSpPr>
            <p:nvPr/>
          </p:nvSpPr>
          <p:spPr bwMode="auto">
            <a:xfrm>
              <a:off x="2655888" y="2828925"/>
              <a:ext cx="49213" cy="49213"/>
            </a:xfrm>
            <a:custGeom>
              <a:avLst/>
              <a:gdLst>
                <a:gd name="T0" fmla="*/ 154 w 154"/>
                <a:gd name="T1" fmla="*/ 78 h 155"/>
                <a:gd name="T2" fmla="*/ 152 w 154"/>
                <a:gd name="T3" fmla="*/ 93 h 155"/>
                <a:gd name="T4" fmla="*/ 148 w 154"/>
                <a:gd name="T5" fmla="*/ 108 h 155"/>
                <a:gd name="T6" fmla="*/ 141 w 154"/>
                <a:gd name="T7" fmla="*/ 122 h 155"/>
                <a:gd name="T8" fmla="*/ 132 w 154"/>
                <a:gd name="T9" fmla="*/ 132 h 155"/>
                <a:gd name="T10" fmla="*/ 120 w 154"/>
                <a:gd name="T11" fmla="*/ 142 h 155"/>
                <a:gd name="T12" fmla="*/ 108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9 w 154"/>
                <a:gd name="T25" fmla="*/ 138 h 155"/>
                <a:gd name="T26" fmla="*/ 17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6 w 154"/>
                <a:gd name="T39" fmla="*/ 48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1 h 155"/>
                <a:gd name="T54" fmla="*/ 100 w 154"/>
                <a:gd name="T55" fmla="*/ 4 h 155"/>
                <a:gd name="T56" fmla="*/ 113 w 154"/>
                <a:gd name="T57" fmla="*/ 11 h 155"/>
                <a:gd name="T58" fmla="*/ 126 w 154"/>
                <a:gd name="T59" fmla="*/ 19 h 155"/>
                <a:gd name="T60" fmla="*/ 136 w 154"/>
                <a:gd name="T61" fmla="*/ 29 h 155"/>
                <a:gd name="T62" fmla="*/ 145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8" y="108"/>
                  </a:lnTo>
                  <a:lnTo>
                    <a:pt x="145" y="115"/>
                  </a:lnTo>
                  <a:lnTo>
                    <a:pt x="141" y="122"/>
                  </a:lnTo>
                  <a:lnTo>
                    <a:pt x="136" y="127"/>
                  </a:lnTo>
                  <a:lnTo>
                    <a:pt x="132" y="132"/>
                  </a:lnTo>
                  <a:lnTo>
                    <a:pt x="126" y="138"/>
                  </a:lnTo>
                  <a:lnTo>
                    <a:pt x="120" y="142"/>
                  </a:lnTo>
                  <a:lnTo>
                    <a:pt x="113"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2"/>
                  </a:lnTo>
                  <a:lnTo>
                    <a:pt x="29" y="138"/>
                  </a:lnTo>
                  <a:lnTo>
                    <a:pt x="23" y="132"/>
                  </a:lnTo>
                  <a:lnTo>
                    <a:pt x="17" y="127"/>
                  </a:lnTo>
                  <a:lnTo>
                    <a:pt x="14" y="122"/>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4" y="35"/>
                  </a:lnTo>
                  <a:lnTo>
                    <a:pt x="17" y="29"/>
                  </a:lnTo>
                  <a:lnTo>
                    <a:pt x="23" y="23"/>
                  </a:lnTo>
                  <a:lnTo>
                    <a:pt x="29" y="19"/>
                  </a:lnTo>
                  <a:lnTo>
                    <a:pt x="34" y="14"/>
                  </a:lnTo>
                  <a:lnTo>
                    <a:pt x="40" y="11"/>
                  </a:lnTo>
                  <a:lnTo>
                    <a:pt x="47" y="7"/>
                  </a:lnTo>
                  <a:lnTo>
                    <a:pt x="54" y="4"/>
                  </a:lnTo>
                  <a:lnTo>
                    <a:pt x="62" y="3"/>
                  </a:lnTo>
                  <a:lnTo>
                    <a:pt x="69" y="1"/>
                  </a:lnTo>
                  <a:lnTo>
                    <a:pt x="77" y="0"/>
                  </a:lnTo>
                  <a:lnTo>
                    <a:pt x="77" y="0"/>
                  </a:lnTo>
                  <a:lnTo>
                    <a:pt x="85" y="1"/>
                  </a:lnTo>
                  <a:lnTo>
                    <a:pt x="93" y="3"/>
                  </a:lnTo>
                  <a:lnTo>
                    <a:pt x="100" y="4"/>
                  </a:lnTo>
                  <a:lnTo>
                    <a:pt x="108" y="7"/>
                  </a:lnTo>
                  <a:lnTo>
                    <a:pt x="113" y="11"/>
                  </a:lnTo>
                  <a:lnTo>
                    <a:pt x="120" y="14"/>
                  </a:lnTo>
                  <a:lnTo>
                    <a:pt x="126" y="19"/>
                  </a:lnTo>
                  <a:lnTo>
                    <a:pt x="132" y="23"/>
                  </a:lnTo>
                  <a:lnTo>
                    <a:pt x="136" y="29"/>
                  </a:lnTo>
                  <a:lnTo>
                    <a:pt x="141" y="35"/>
                  </a:lnTo>
                  <a:lnTo>
                    <a:pt x="145" y="41"/>
                  </a:lnTo>
                  <a:lnTo>
                    <a:pt x="148"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5" name="Freeform 2479">
              <a:extLst>
                <a:ext uri="{FF2B5EF4-FFF2-40B4-BE49-F238E27FC236}">
                  <a16:creationId xmlns:a16="http://schemas.microsoft.com/office/drawing/2014/main" id="{82EF1E49-DD16-4989-8023-02F9733C0950}"/>
                </a:ext>
              </a:extLst>
            </p:cNvPr>
            <p:cNvSpPr>
              <a:spLocks/>
            </p:cNvSpPr>
            <p:nvPr/>
          </p:nvSpPr>
          <p:spPr bwMode="auto">
            <a:xfrm>
              <a:off x="2655888" y="2898775"/>
              <a:ext cx="49213" cy="49213"/>
            </a:xfrm>
            <a:custGeom>
              <a:avLst/>
              <a:gdLst>
                <a:gd name="T0" fmla="*/ 154 w 154"/>
                <a:gd name="T1" fmla="*/ 77 h 155"/>
                <a:gd name="T2" fmla="*/ 152 w 154"/>
                <a:gd name="T3" fmla="*/ 93 h 155"/>
                <a:gd name="T4" fmla="*/ 148 w 154"/>
                <a:gd name="T5" fmla="*/ 107 h 155"/>
                <a:gd name="T6" fmla="*/ 141 w 154"/>
                <a:gd name="T7" fmla="*/ 121 h 155"/>
                <a:gd name="T8" fmla="*/ 132 w 154"/>
                <a:gd name="T9" fmla="*/ 132 h 155"/>
                <a:gd name="T10" fmla="*/ 120 w 154"/>
                <a:gd name="T11" fmla="*/ 141 h 155"/>
                <a:gd name="T12" fmla="*/ 108 w 154"/>
                <a:gd name="T13" fmla="*/ 148 h 155"/>
                <a:gd name="T14" fmla="*/ 93 w 154"/>
                <a:gd name="T15" fmla="*/ 153 h 155"/>
                <a:gd name="T16" fmla="*/ 77 w 154"/>
                <a:gd name="T17" fmla="*/ 155 h 155"/>
                <a:gd name="T18" fmla="*/ 69 w 154"/>
                <a:gd name="T19" fmla="*/ 154 h 155"/>
                <a:gd name="T20" fmla="*/ 54 w 154"/>
                <a:gd name="T21" fmla="*/ 150 h 155"/>
                <a:gd name="T22" fmla="*/ 40 w 154"/>
                <a:gd name="T23" fmla="*/ 145 h 155"/>
                <a:gd name="T24" fmla="*/ 29 w 154"/>
                <a:gd name="T25" fmla="*/ 137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2 h 155"/>
                <a:gd name="T50" fmla="*/ 77 w 154"/>
                <a:gd name="T51" fmla="*/ 0 h 155"/>
                <a:gd name="T52" fmla="*/ 85 w 154"/>
                <a:gd name="T53" fmla="*/ 0 h 155"/>
                <a:gd name="T54" fmla="*/ 100 w 154"/>
                <a:gd name="T55" fmla="*/ 4 h 155"/>
                <a:gd name="T56" fmla="*/ 113 w 154"/>
                <a:gd name="T57" fmla="*/ 10 h 155"/>
                <a:gd name="T58" fmla="*/ 126 w 154"/>
                <a:gd name="T59" fmla="*/ 18 h 155"/>
                <a:gd name="T60" fmla="*/ 136 w 154"/>
                <a:gd name="T61" fmla="*/ 28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3" y="145"/>
                  </a:lnTo>
                  <a:lnTo>
                    <a:pt x="108" y="148"/>
                  </a:lnTo>
                  <a:lnTo>
                    <a:pt x="100" y="150"/>
                  </a:lnTo>
                  <a:lnTo>
                    <a:pt x="93" y="153"/>
                  </a:lnTo>
                  <a:lnTo>
                    <a:pt x="85" y="154"/>
                  </a:lnTo>
                  <a:lnTo>
                    <a:pt x="77" y="155"/>
                  </a:lnTo>
                  <a:lnTo>
                    <a:pt x="77" y="155"/>
                  </a:lnTo>
                  <a:lnTo>
                    <a:pt x="69" y="154"/>
                  </a:lnTo>
                  <a:lnTo>
                    <a:pt x="62" y="153"/>
                  </a:lnTo>
                  <a:lnTo>
                    <a:pt x="54" y="150"/>
                  </a:lnTo>
                  <a:lnTo>
                    <a:pt x="47" y="148"/>
                  </a:lnTo>
                  <a:lnTo>
                    <a:pt x="40" y="145"/>
                  </a:lnTo>
                  <a:lnTo>
                    <a:pt x="34" y="141"/>
                  </a:lnTo>
                  <a:lnTo>
                    <a:pt x="29" y="137"/>
                  </a:lnTo>
                  <a:lnTo>
                    <a:pt x="23" y="132"/>
                  </a:lnTo>
                  <a:lnTo>
                    <a:pt x="17"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6" name="Freeform 2480">
              <a:extLst>
                <a:ext uri="{FF2B5EF4-FFF2-40B4-BE49-F238E27FC236}">
                  <a16:creationId xmlns:a16="http://schemas.microsoft.com/office/drawing/2014/main" id="{E88F2E57-A6E6-4E28-BC4C-2B8B4451B1B1}"/>
                </a:ext>
              </a:extLst>
            </p:cNvPr>
            <p:cNvSpPr>
              <a:spLocks/>
            </p:cNvSpPr>
            <p:nvPr/>
          </p:nvSpPr>
          <p:spPr bwMode="auto">
            <a:xfrm>
              <a:off x="2727326" y="2828925"/>
              <a:ext cx="47625" cy="49213"/>
            </a:xfrm>
            <a:custGeom>
              <a:avLst/>
              <a:gdLst>
                <a:gd name="T0" fmla="*/ 154 w 154"/>
                <a:gd name="T1" fmla="*/ 78 h 155"/>
                <a:gd name="T2" fmla="*/ 153 w 154"/>
                <a:gd name="T3" fmla="*/ 93 h 155"/>
                <a:gd name="T4" fmla="*/ 149 w 154"/>
                <a:gd name="T5" fmla="*/ 108 h 155"/>
                <a:gd name="T6" fmla="*/ 142 w 154"/>
                <a:gd name="T7" fmla="*/ 122 h 155"/>
                <a:gd name="T8" fmla="*/ 132 w 154"/>
                <a:gd name="T9" fmla="*/ 132 h 155"/>
                <a:gd name="T10" fmla="*/ 120 w 154"/>
                <a:gd name="T11" fmla="*/ 142 h 155"/>
                <a:gd name="T12" fmla="*/ 108 w 154"/>
                <a:gd name="T13" fmla="*/ 149 h 155"/>
                <a:gd name="T14" fmla="*/ 93 w 154"/>
                <a:gd name="T15" fmla="*/ 154 h 155"/>
                <a:gd name="T16" fmla="*/ 78 w 154"/>
                <a:gd name="T17" fmla="*/ 155 h 155"/>
                <a:gd name="T18" fmla="*/ 70 w 154"/>
                <a:gd name="T19" fmla="*/ 155 h 155"/>
                <a:gd name="T20" fmla="*/ 55 w 154"/>
                <a:gd name="T21" fmla="*/ 151 h 155"/>
                <a:gd name="T22" fmla="*/ 41 w 154"/>
                <a:gd name="T23" fmla="*/ 146 h 155"/>
                <a:gd name="T24" fmla="*/ 29 w 154"/>
                <a:gd name="T25" fmla="*/ 138 h 155"/>
                <a:gd name="T26" fmla="*/ 18 w 154"/>
                <a:gd name="T27" fmla="*/ 127 h 155"/>
                <a:gd name="T28" fmla="*/ 10 w 154"/>
                <a:gd name="T29" fmla="*/ 115 h 155"/>
                <a:gd name="T30" fmla="*/ 3 w 154"/>
                <a:gd name="T31" fmla="*/ 101 h 155"/>
                <a:gd name="T32" fmla="*/ 1 w 154"/>
                <a:gd name="T33" fmla="*/ 86 h 155"/>
                <a:gd name="T34" fmla="*/ 0 w 154"/>
                <a:gd name="T35" fmla="*/ 78 h 155"/>
                <a:gd name="T36" fmla="*/ 2 w 154"/>
                <a:gd name="T37" fmla="*/ 62 h 155"/>
                <a:gd name="T38" fmla="*/ 7 w 154"/>
                <a:gd name="T39" fmla="*/ 48 h 155"/>
                <a:gd name="T40" fmla="*/ 14 w 154"/>
                <a:gd name="T41" fmla="*/ 35 h 155"/>
                <a:gd name="T42" fmla="*/ 23 w 154"/>
                <a:gd name="T43" fmla="*/ 23 h 155"/>
                <a:gd name="T44" fmla="*/ 34 w 154"/>
                <a:gd name="T45" fmla="*/ 14 h 155"/>
                <a:gd name="T46" fmla="*/ 48 w 154"/>
                <a:gd name="T47" fmla="*/ 7 h 155"/>
                <a:gd name="T48" fmla="*/ 62 w 154"/>
                <a:gd name="T49" fmla="*/ 3 h 155"/>
                <a:gd name="T50" fmla="*/ 78 w 154"/>
                <a:gd name="T51" fmla="*/ 0 h 155"/>
                <a:gd name="T52" fmla="*/ 86 w 154"/>
                <a:gd name="T53" fmla="*/ 1 h 155"/>
                <a:gd name="T54" fmla="*/ 101 w 154"/>
                <a:gd name="T55" fmla="*/ 4 h 155"/>
                <a:gd name="T56" fmla="*/ 114 w 154"/>
                <a:gd name="T57" fmla="*/ 11 h 155"/>
                <a:gd name="T58" fmla="*/ 127 w 154"/>
                <a:gd name="T59" fmla="*/ 19 h 155"/>
                <a:gd name="T60" fmla="*/ 137 w 154"/>
                <a:gd name="T61" fmla="*/ 29 h 155"/>
                <a:gd name="T62" fmla="*/ 145 w 154"/>
                <a:gd name="T63" fmla="*/ 41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9" y="108"/>
                  </a:lnTo>
                  <a:lnTo>
                    <a:pt x="145" y="115"/>
                  </a:lnTo>
                  <a:lnTo>
                    <a:pt x="142" y="122"/>
                  </a:lnTo>
                  <a:lnTo>
                    <a:pt x="137" y="127"/>
                  </a:lnTo>
                  <a:lnTo>
                    <a:pt x="132" y="132"/>
                  </a:lnTo>
                  <a:lnTo>
                    <a:pt x="127" y="138"/>
                  </a:lnTo>
                  <a:lnTo>
                    <a:pt x="120" y="142"/>
                  </a:lnTo>
                  <a:lnTo>
                    <a:pt x="114"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2"/>
                  </a:lnTo>
                  <a:lnTo>
                    <a:pt x="29" y="138"/>
                  </a:lnTo>
                  <a:lnTo>
                    <a:pt x="23" y="132"/>
                  </a:lnTo>
                  <a:lnTo>
                    <a:pt x="18" y="127"/>
                  </a:lnTo>
                  <a:lnTo>
                    <a:pt x="14" y="122"/>
                  </a:lnTo>
                  <a:lnTo>
                    <a:pt x="10" y="115"/>
                  </a:lnTo>
                  <a:lnTo>
                    <a:pt x="7" y="108"/>
                  </a:lnTo>
                  <a:lnTo>
                    <a:pt x="3" y="101"/>
                  </a:lnTo>
                  <a:lnTo>
                    <a:pt x="2" y="93"/>
                  </a:lnTo>
                  <a:lnTo>
                    <a:pt x="1" y="86"/>
                  </a:lnTo>
                  <a:lnTo>
                    <a:pt x="0" y="78"/>
                  </a:lnTo>
                  <a:lnTo>
                    <a:pt x="0" y="78"/>
                  </a:lnTo>
                  <a:lnTo>
                    <a:pt x="1" y="70"/>
                  </a:lnTo>
                  <a:lnTo>
                    <a:pt x="2" y="62"/>
                  </a:lnTo>
                  <a:lnTo>
                    <a:pt x="3" y="55"/>
                  </a:lnTo>
                  <a:lnTo>
                    <a:pt x="7" y="48"/>
                  </a:lnTo>
                  <a:lnTo>
                    <a:pt x="10" y="41"/>
                  </a:lnTo>
                  <a:lnTo>
                    <a:pt x="14" y="35"/>
                  </a:lnTo>
                  <a:lnTo>
                    <a:pt x="18" y="29"/>
                  </a:lnTo>
                  <a:lnTo>
                    <a:pt x="23" y="23"/>
                  </a:lnTo>
                  <a:lnTo>
                    <a:pt x="29" y="19"/>
                  </a:lnTo>
                  <a:lnTo>
                    <a:pt x="34" y="14"/>
                  </a:lnTo>
                  <a:lnTo>
                    <a:pt x="41" y="11"/>
                  </a:lnTo>
                  <a:lnTo>
                    <a:pt x="48" y="7"/>
                  </a:lnTo>
                  <a:lnTo>
                    <a:pt x="55" y="4"/>
                  </a:lnTo>
                  <a:lnTo>
                    <a:pt x="62" y="3"/>
                  </a:lnTo>
                  <a:lnTo>
                    <a:pt x="70" y="1"/>
                  </a:lnTo>
                  <a:lnTo>
                    <a:pt x="78" y="0"/>
                  </a:lnTo>
                  <a:lnTo>
                    <a:pt x="78" y="0"/>
                  </a:lnTo>
                  <a:lnTo>
                    <a:pt x="86" y="1"/>
                  </a:lnTo>
                  <a:lnTo>
                    <a:pt x="93" y="3"/>
                  </a:lnTo>
                  <a:lnTo>
                    <a:pt x="101" y="4"/>
                  </a:lnTo>
                  <a:lnTo>
                    <a:pt x="108" y="7"/>
                  </a:lnTo>
                  <a:lnTo>
                    <a:pt x="114" y="11"/>
                  </a:lnTo>
                  <a:lnTo>
                    <a:pt x="120" y="14"/>
                  </a:lnTo>
                  <a:lnTo>
                    <a:pt x="127" y="19"/>
                  </a:lnTo>
                  <a:lnTo>
                    <a:pt x="132" y="23"/>
                  </a:lnTo>
                  <a:lnTo>
                    <a:pt x="137" y="29"/>
                  </a:lnTo>
                  <a:lnTo>
                    <a:pt x="142" y="35"/>
                  </a:lnTo>
                  <a:lnTo>
                    <a:pt x="145" y="41"/>
                  </a:lnTo>
                  <a:lnTo>
                    <a:pt x="149"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7" name="Freeform 2481">
              <a:extLst>
                <a:ext uri="{FF2B5EF4-FFF2-40B4-BE49-F238E27FC236}">
                  <a16:creationId xmlns:a16="http://schemas.microsoft.com/office/drawing/2014/main" id="{EC36E4A5-53A8-4582-9E18-82AED3A9DFF1}"/>
                </a:ext>
              </a:extLst>
            </p:cNvPr>
            <p:cNvSpPr>
              <a:spLocks/>
            </p:cNvSpPr>
            <p:nvPr/>
          </p:nvSpPr>
          <p:spPr bwMode="auto">
            <a:xfrm>
              <a:off x="2727326" y="2898775"/>
              <a:ext cx="47625" cy="49213"/>
            </a:xfrm>
            <a:custGeom>
              <a:avLst/>
              <a:gdLst>
                <a:gd name="T0" fmla="*/ 154 w 154"/>
                <a:gd name="T1" fmla="*/ 77 h 155"/>
                <a:gd name="T2" fmla="*/ 153 w 154"/>
                <a:gd name="T3" fmla="*/ 93 h 155"/>
                <a:gd name="T4" fmla="*/ 149 w 154"/>
                <a:gd name="T5" fmla="*/ 107 h 155"/>
                <a:gd name="T6" fmla="*/ 142 w 154"/>
                <a:gd name="T7" fmla="*/ 121 h 155"/>
                <a:gd name="T8" fmla="*/ 132 w 154"/>
                <a:gd name="T9" fmla="*/ 132 h 155"/>
                <a:gd name="T10" fmla="*/ 120 w 154"/>
                <a:gd name="T11" fmla="*/ 141 h 155"/>
                <a:gd name="T12" fmla="*/ 108 w 154"/>
                <a:gd name="T13" fmla="*/ 148 h 155"/>
                <a:gd name="T14" fmla="*/ 93 w 154"/>
                <a:gd name="T15" fmla="*/ 153 h 155"/>
                <a:gd name="T16" fmla="*/ 78 w 154"/>
                <a:gd name="T17" fmla="*/ 155 h 155"/>
                <a:gd name="T18" fmla="*/ 70 w 154"/>
                <a:gd name="T19" fmla="*/ 154 h 155"/>
                <a:gd name="T20" fmla="*/ 55 w 154"/>
                <a:gd name="T21" fmla="*/ 150 h 155"/>
                <a:gd name="T22" fmla="*/ 41 w 154"/>
                <a:gd name="T23" fmla="*/ 145 h 155"/>
                <a:gd name="T24" fmla="*/ 29 w 154"/>
                <a:gd name="T25" fmla="*/ 137 h 155"/>
                <a:gd name="T26" fmla="*/ 18 w 154"/>
                <a:gd name="T27" fmla="*/ 126 h 155"/>
                <a:gd name="T28" fmla="*/ 10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3 h 155"/>
                <a:gd name="T46" fmla="*/ 48 w 154"/>
                <a:gd name="T47" fmla="*/ 6 h 155"/>
                <a:gd name="T48" fmla="*/ 62 w 154"/>
                <a:gd name="T49" fmla="*/ 2 h 155"/>
                <a:gd name="T50" fmla="*/ 78 w 154"/>
                <a:gd name="T51" fmla="*/ 0 h 155"/>
                <a:gd name="T52" fmla="*/ 86 w 154"/>
                <a:gd name="T53" fmla="*/ 0 h 155"/>
                <a:gd name="T54" fmla="*/ 101 w 154"/>
                <a:gd name="T55" fmla="*/ 4 h 155"/>
                <a:gd name="T56" fmla="*/ 114 w 154"/>
                <a:gd name="T57" fmla="*/ 10 h 155"/>
                <a:gd name="T58" fmla="*/ 127 w 154"/>
                <a:gd name="T59" fmla="*/ 18 h 155"/>
                <a:gd name="T60" fmla="*/ 137 w 154"/>
                <a:gd name="T61" fmla="*/ 28 h 155"/>
                <a:gd name="T62" fmla="*/ 145 w 154"/>
                <a:gd name="T63" fmla="*/ 40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7"/>
                  </a:lnTo>
                  <a:lnTo>
                    <a:pt x="145" y="114"/>
                  </a:lnTo>
                  <a:lnTo>
                    <a:pt x="142" y="121"/>
                  </a:lnTo>
                  <a:lnTo>
                    <a:pt x="137" y="126"/>
                  </a:lnTo>
                  <a:lnTo>
                    <a:pt x="132" y="132"/>
                  </a:lnTo>
                  <a:lnTo>
                    <a:pt x="127" y="137"/>
                  </a:lnTo>
                  <a:lnTo>
                    <a:pt x="120" y="141"/>
                  </a:lnTo>
                  <a:lnTo>
                    <a:pt x="114" y="145"/>
                  </a:lnTo>
                  <a:lnTo>
                    <a:pt x="108" y="148"/>
                  </a:lnTo>
                  <a:lnTo>
                    <a:pt x="101" y="150"/>
                  </a:lnTo>
                  <a:lnTo>
                    <a:pt x="93" y="153"/>
                  </a:lnTo>
                  <a:lnTo>
                    <a:pt x="86" y="154"/>
                  </a:lnTo>
                  <a:lnTo>
                    <a:pt x="78" y="155"/>
                  </a:lnTo>
                  <a:lnTo>
                    <a:pt x="78" y="155"/>
                  </a:lnTo>
                  <a:lnTo>
                    <a:pt x="70" y="154"/>
                  </a:lnTo>
                  <a:lnTo>
                    <a:pt x="62" y="153"/>
                  </a:lnTo>
                  <a:lnTo>
                    <a:pt x="55" y="150"/>
                  </a:lnTo>
                  <a:lnTo>
                    <a:pt x="48" y="148"/>
                  </a:lnTo>
                  <a:lnTo>
                    <a:pt x="41" y="145"/>
                  </a:lnTo>
                  <a:lnTo>
                    <a:pt x="34" y="141"/>
                  </a:lnTo>
                  <a:lnTo>
                    <a:pt x="29"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9"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4" y="10"/>
                  </a:lnTo>
                  <a:lnTo>
                    <a:pt x="120" y="13"/>
                  </a:lnTo>
                  <a:lnTo>
                    <a:pt x="127" y="18"/>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8" name="Freeform 2482">
              <a:extLst>
                <a:ext uri="{FF2B5EF4-FFF2-40B4-BE49-F238E27FC236}">
                  <a16:creationId xmlns:a16="http://schemas.microsoft.com/office/drawing/2014/main" id="{BE84907E-4B52-474A-A071-C90DCF277454}"/>
                </a:ext>
              </a:extLst>
            </p:cNvPr>
            <p:cNvSpPr>
              <a:spLocks/>
            </p:cNvSpPr>
            <p:nvPr/>
          </p:nvSpPr>
          <p:spPr bwMode="auto">
            <a:xfrm>
              <a:off x="2797176" y="2828925"/>
              <a:ext cx="47625" cy="49213"/>
            </a:xfrm>
            <a:custGeom>
              <a:avLst/>
              <a:gdLst>
                <a:gd name="T0" fmla="*/ 153 w 153"/>
                <a:gd name="T1" fmla="*/ 78 h 155"/>
                <a:gd name="T2" fmla="*/ 152 w 153"/>
                <a:gd name="T3" fmla="*/ 93 h 155"/>
                <a:gd name="T4" fmla="*/ 147 w 153"/>
                <a:gd name="T5" fmla="*/ 108 h 155"/>
                <a:gd name="T6" fmla="*/ 140 w 153"/>
                <a:gd name="T7" fmla="*/ 122 h 155"/>
                <a:gd name="T8" fmla="*/ 130 w 153"/>
                <a:gd name="T9" fmla="*/ 132 h 155"/>
                <a:gd name="T10" fmla="*/ 119 w 153"/>
                <a:gd name="T11" fmla="*/ 142 h 155"/>
                <a:gd name="T12" fmla="*/ 106 w 153"/>
                <a:gd name="T13" fmla="*/ 149 h 155"/>
                <a:gd name="T14" fmla="*/ 91 w 153"/>
                <a:gd name="T15" fmla="*/ 154 h 155"/>
                <a:gd name="T16" fmla="*/ 76 w 153"/>
                <a:gd name="T17" fmla="*/ 155 h 155"/>
                <a:gd name="T18" fmla="*/ 68 w 153"/>
                <a:gd name="T19" fmla="*/ 155 h 155"/>
                <a:gd name="T20" fmla="*/ 53 w 153"/>
                <a:gd name="T21" fmla="*/ 151 h 155"/>
                <a:gd name="T22" fmla="*/ 40 w 153"/>
                <a:gd name="T23" fmla="*/ 146 h 155"/>
                <a:gd name="T24" fmla="*/ 27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5 h 155"/>
                <a:gd name="T42" fmla="*/ 21 w 153"/>
                <a:gd name="T43" fmla="*/ 23 h 155"/>
                <a:gd name="T44" fmla="*/ 33 w 153"/>
                <a:gd name="T45" fmla="*/ 14 h 155"/>
                <a:gd name="T46" fmla="*/ 47 w 153"/>
                <a:gd name="T47" fmla="*/ 7 h 155"/>
                <a:gd name="T48" fmla="*/ 60 w 153"/>
                <a:gd name="T49" fmla="*/ 3 h 155"/>
                <a:gd name="T50" fmla="*/ 76 w 153"/>
                <a:gd name="T51" fmla="*/ 0 h 155"/>
                <a:gd name="T52" fmla="*/ 84 w 153"/>
                <a:gd name="T53" fmla="*/ 1 h 155"/>
                <a:gd name="T54" fmla="*/ 99 w 153"/>
                <a:gd name="T55" fmla="*/ 4 h 155"/>
                <a:gd name="T56" fmla="*/ 113 w 153"/>
                <a:gd name="T57" fmla="*/ 11 h 155"/>
                <a:gd name="T58" fmla="*/ 126 w 153"/>
                <a:gd name="T59" fmla="*/ 19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0" y="122"/>
                  </a:lnTo>
                  <a:lnTo>
                    <a:pt x="136" y="127"/>
                  </a:lnTo>
                  <a:lnTo>
                    <a:pt x="130" y="132"/>
                  </a:lnTo>
                  <a:lnTo>
                    <a:pt x="126" y="138"/>
                  </a:lnTo>
                  <a:lnTo>
                    <a:pt x="119" y="142"/>
                  </a:lnTo>
                  <a:lnTo>
                    <a:pt x="113" y="146"/>
                  </a:lnTo>
                  <a:lnTo>
                    <a:pt x="106" y="149"/>
                  </a:lnTo>
                  <a:lnTo>
                    <a:pt x="99" y="151"/>
                  </a:lnTo>
                  <a:lnTo>
                    <a:pt x="91" y="154"/>
                  </a:lnTo>
                  <a:lnTo>
                    <a:pt x="84" y="155"/>
                  </a:lnTo>
                  <a:lnTo>
                    <a:pt x="76" y="155"/>
                  </a:lnTo>
                  <a:lnTo>
                    <a:pt x="76" y="155"/>
                  </a:lnTo>
                  <a:lnTo>
                    <a:pt x="68" y="155"/>
                  </a:lnTo>
                  <a:lnTo>
                    <a:pt x="60" y="154"/>
                  </a:lnTo>
                  <a:lnTo>
                    <a:pt x="53" y="151"/>
                  </a:lnTo>
                  <a:lnTo>
                    <a:pt x="47" y="149"/>
                  </a:lnTo>
                  <a:lnTo>
                    <a:pt x="40" y="146"/>
                  </a:lnTo>
                  <a:lnTo>
                    <a:pt x="33" y="142"/>
                  </a:lnTo>
                  <a:lnTo>
                    <a:pt x="27" y="138"/>
                  </a:lnTo>
                  <a:lnTo>
                    <a:pt x="21" y="132"/>
                  </a:lnTo>
                  <a:lnTo>
                    <a:pt x="17" y="127"/>
                  </a:lnTo>
                  <a:lnTo>
                    <a:pt x="12" y="122"/>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5"/>
                  </a:lnTo>
                  <a:lnTo>
                    <a:pt x="17" y="29"/>
                  </a:lnTo>
                  <a:lnTo>
                    <a:pt x="21" y="23"/>
                  </a:lnTo>
                  <a:lnTo>
                    <a:pt x="27" y="19"/>
                  </a:lnTo>
                  <a:lnTo>
                    <a:pt x="33" y="14"/>
                  </a:lnTo>
                  <a:lnTo>
                    <a:pt x="40" y="11"/>
                  </a:lnTo>
                  <a:lnTo>
                    <a:pt x="47" y="7"/>
                  </a:lnTo>
                  <a:lnTo>
                    <a:pt x="53" y="4"/>
                  </a:lnTo>
                  <a:lnTo>
                    <a:pt x="60" y="3"/>
                  </a:lnTo>
                  <a:lnTo>
                    <a:pt x="68" y="1"/>
                  </a:lnTo>
                  <a:lnTo>
                    <a:pt x="76" y="0"/>
                  </a:lnTo>
                  <a:lnTo>
                    <a:pt x="76" y="0"/>
                  </a:lnTo>
                  <a:lnTo>
                    <a:pt x="84" y="1"/>
                  </a:lnTo>
                  <a:lnTo>
                    <a:pt x="91" y="3"/>
                  </a:lnTo>
                  <a:lnTo>
                    <a:pt x="99" y="4"/>
                  </a:lnTo>
                  <a:lnTo>
                    <a:pt x="106" y="7"/>
                  </a:lnTo>
                  <a:lnTo>
                    <a:pt x="113" y="11"/>
                  </a:lnTo>
                  <a:lnTo>
                    <a:pt x="119" y="14"/>
                  </a:lnTo>
                  <a:lnTo>
                    <a:pt x="126" y="19"/>
                  </a:lnTo>
                  <a:lnTo>
                    <a:pt x="130" y="23"/>
                  </a:lnTo>
                  <a:lnTo>
                    <a:pt x="136" y="29"/>
                  </a:lnTo>
                  <a:lnTo>
                    <a:pt x="140" y="35"/>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9" name="Freeform 2483">
              <a:extLst>
                <a:ext uri="{FF2B5EF4-FFF2-40B4-BE49-F238E27FC236}">
                  <a16:creationId xmlns:a16="http://schemas.microsoft.com/office/drawing/2014/main" id="{2AC56756-75E0-4C18-96C3-25B69C857387}"/>
                </a:ext>
              </a:extLst>
            </p:cNvPr>
            <p:cNvSpPr>
              <a:spLocks/>
            </p:cNvSpPr>
            <p:nvPr/>
          </p:nvSpPr>
          <p:spPr bwMode="auto">
            <a:xfrm>
              <a:off x="2797176" y="2898775"/>
              <a:ext cx="47625" cy="49213"/>
            </a:xfrm>
            <a:custGeom>
              <a:avLst/>
              <a:gdLst>
                <a:gd name="T0" fmla="*/ 153 w 153"/>
                <a:gd name="T1" fmla="*/ 77 h 155"/>
                <a:gd name="T2" fmla="*/ 152 w 153"/>
                <a:gd name="T3" fmla="*/ 93 h 155"/>
                <a:gd name="T4" fmla="*/ 147 w 153"/>
                <a:gd name="T5" fmla="*/ 107 h 155"/>
                <a:gd name="T6" fmla="*/ 140 w 153"/>
                <a:gd name="T7" fmla="*/ 121 h 155"/>
                <a:gd name="T8" fmla="*/ 130 w 153"/>
                <a:gd name="T9" fmla="*/ 132 h 155"/>
                <a:gd name="T10" fmla="*/ 119 w 153"/>
                <a:gd name="T11" fmla="*/ 141 h 155"/>
                <a:gd name="T12" fmla="*/ 106 w 153"/>
                <a:gd name="T13" fmla="*/ 148 h 155"/>
                <a:gd name="T14" fmla="*/ 91 w 153"/>
                <a:gd name="T15" fmla="*/ 153 h 155"/>
                <a:gd name="T16" fmla="*/ 76 w 153"/>
                <a:gd name="T17" fmla="*/ 155 h 155"/>
                <a:gd name="T18" fmla="*/ 68 w 153"/>
                <a:gd name="T19" fmla="*/ 154 h 155"/>
                <a:gd name="T20" fmla="*/ 53 w 153"/>
                <a:gd name="T21" fmla="*/ 150 h 155"/>
                <a:gd name="T22" fmla="*/ 40 w 153"/>
                <a:gd name="T23" fmla="*/ 145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3 h 155"/>
                <a:gd name="T46" fmla="*/ 47 w 153"/>
                <a:gd name="T47" fmla="*/ 6 h 155"/>
                <a:gd name="T48" fmla="*/ 60 w 153"/>
                <a:gd name="T49" fmla="*/ 2 h 155"/>
                <a:gd name="T50" fmla="*/ 76 w 153"/>
                <a:gd name="T51" fmla="*/ 0 h 155"/>
                <a:gd name="T52" fmla="*/ 84 w 153"/>
                <a:gd name="T53" fmla="*/ 0 h 155"/>
                <a:gd name="T54" fmla="*/ 99 w 153"/>
                <a:gd name="T55" fmla="*/ 4 h 155"/>
                <a:gd name="T56" fmla="*/ 113 w 153"/>
                <a:gd name="T57" fmla="*/ 10 h 155"/>
                <a:gd name="T58" fmla="*/ 126 w 153"/>
                <a:gd name="T59" fmla="*/ 18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7"/>
                  </a:lnTo>
                  <a:lnTo>
                    <a:pt x="144" y="114"/>
                  </a:lnTo>
                  <a:lnTo>
                    <a:pt x="140" y="121"/>
                  </a:lnTo>
                  <a:lnTo>
                    <a:pt x="136" y="126"/>
                  </a:lnTo>
                  <a:lnTo>
                    <a:pt x="130" y="132"/>
                  </a:lnTo>
                  <a:lnTo>
                    <a:pt x="126" y="137"/>
                  </a:lnTo>
                  <a:lnTo>
                    <a:pt x="119" y="141"/>
                  </a:lnTo>
                  <a:lnTo>
                    <a:pt x="113" y="145"/>
                  </a:lnTo>
                  <a:lnTo>
                    <a:pt x="106" y="148"/>
                  </a:lnTo>
                  <a:lnTo>
                    <a:pt x="99" y="150"/>
                  </a:lnTo>
                  <a:lnTo>
                    <a:pt x="91" y="153"/>
                  </a:lnTo>
                  <a:lnTo>
                    <a:pt x="84" y="154"/>
                  </a:lnTo>
                  <a:lnTo>
                    <a:pt x="76" y="155"/>
                  </a:lnTo>
                  <a:lnTo>
                    <a:pt x="76" y="155"/>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6" y="18"/>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0" name="Freeform 2484">
              <a:extLst>
                <a:ext uri="{FF2B5EF4-FFF2-40B4-BE49-F238E27FC236}">
                  <a16:creationId xmlns:a16="http://schemas.microsoft.com/office/drawing/2014/main" id="{BD8CE48D-AF68-4FC5-8A6F-40EC1593443E}"/>
                </a:ext>
              </a:extLst>
            </p:cNvPr>
            <p:cNvSpPr>
              <a:spLocks/>
            </p:cNvSpPr>
            <p:nvPr/>
          </p:nvSpPr>
          <p:spPr bwMode="auto">
            <a:xfrm>
              <a:off x="2516188" y="2970213"/>
              <a:ext cx="49213" cy="49213"/>
            </a:xfrm>
            <a:custGeom>
              <a:avLst/>
              <a:gdLst>
                <a:gd name="T0" fmla="*/ 154 w 154"/>
                <a:gd name="T1" fmla="*/ 78 h 155"/>
                <a:gd name="T2" fmla="*/ 152 w 154"/>
                <a:gd name="T3" fmla="*/ 93 h 155"/>
                <a:gd name="T4" fmla="*/ 148 w 154"/>
                <a:gd name="T5" fmla="*/ 108 h 155"/>
                <a:gd name="T6" fmla="*/ 140 w 154"/>
                <a:gd name="T7" fmla="*/ 121 h 155"/>
                <a:gd name="T8" fmla="*/ 131 w 154"/>
                <a:gd name="T9" fmla="*/ 132 h 155"/>
                <a:gd name="T10" fmla="*/ 120 w 154"/>
                <a:gd name="T11" fmla="*/ 141 h 155"/>
                <a:gd name="T12" fmla="*/ 107 w 154"/>
                <a:gd name="T13" fmla="*/ 149 h 155"/>
                <a:gd name="T14" fmla="*/ 92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8 w 154"/>
                <a:gd name="T27" fmla="*/ 126 h 155"/>
                <a:gd name="T28" fmla="*/ 9 w 154"/>
                <a:gd name="T29" fmla="*/ 115 h 155"/>
                <a:gd name="T30" fmla="*/ 3 w 154"/>
                <a:gd name="T31" fmla="*/ 101 h 155"/>
                <a:gd name="T32" fmla="*/ 1 w 154"/>
                <a:gd name="T33" fmla="*/ 85 h 155"/>
                <a:gd name="T34" fmla="*/ 0 w 154"/>
                <a:gd name="T35" fmla="*/ 78 h 155"/>
                <a:gd name="T36" fmla="*/ 2 w 154"/>
                <a:gd name="T37" fmla="*/ 62 h 155"/>
                <a:gd name="T38" fmla="*/ 6 w 154"/>
                <a:gd name="T39" fmla="*/ 47 h 155"/>
                <a:gd name="T40" fmla="*/ 13 w 154"/>
                <a:gd name="T41" fmla="*/ 35 h 155"/>
                <a:gd name="T42" fmla="*/ 22 w 154"/>
                <a:gd name="T43" fmla="*/ 23 h 155"/>
                <a:gd name="T44" fmla="*/ 34 w 154"/>
                <a:gd name="T45" fmla="*/ 14 h 155"/>
                <a:gd name="T46" fmla="*/ 46 w 154"/>
                <a:gd name="T47" fmla="*/ 7 h 155"/>
                <a:gd name="T48" fmla="*/ 61 w 154"/>
                <a:gd name="T49" fmla="*/ 3 h 155"/>
                <a:gd name="T50" fmla="*/ 77 w 154"/>
                <a:gd name="T51" fmla="*/ 0 h 155"/>
                <a:gd name="T52" fmla="*/ 84 w 154"/>
                <a:gd name="T53" fmla="*/ 2 h 155"/>
                <a:gd name="T54" fmla="*/ 100 w 154"/>
                <a:gd name="T55" fmla="*/ 4 h 155"/>
                <a:gd name="T56" fmla="*/ 114 w 154"/>
                <a:gd name="T57" fmla="*/ 10 h 155"/>
                <a:gd name="T58" fmla="*/ 125 w 154"/>
                <a:gd name="T59" fmla="*/ 19 h 155"/>
                <a:gd name="T60" fmla="*/ 136 w 154"/>
                <a:gd name="T61" fmla="*/ 29 h 155"/>
                <a:gd name="T62" fmla="*/ 145 w 154"/>
                <a:gd name="T63" fmla="*/ 42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8" y="108"/>
                  </a:lnTo>
                  <a:lnTo>
                    <a:pt x="145" y="115"/>
                  </a:lnTo>
                  <a:lnTo>
                    <a:pt x="140" y="121"/>
                  </a:lnTo>
                  <a:lnTo>
                    <a:pt x="136" y="126"/>
                  </a:lnTo>
                  <a:lnTo>
                    <a:pt x="131" y="132"/>
                  </a:lnTo>
                  <a:lnTo>
                    <a:pt x="125" y="138"/>
                  </a:lnTo>
                  <a:lnTo>
                    <a:pt x="120" y="141"/>
                  </a:lnTo>
                  <a:lnTo>
                    <a:pt x="114" y="146"/>
                  </a:lnTo>
                  <a:lnTo>
                    <a:pt x="107" y="149"/>
                  </a:lnTo>
                  <a:lnTo>
                    <a:pt x="100" y="151"/>
                  </a:lnTo>
                  <a:lnTo>
                    <a:pt x="92" y="154"/>
                  </a:lnTo>
                  <a:lnTo>
                    <a:pt x="84" y="155"/>
                  </a:lnTo>
                  <a:lnTo>
                    <a:pt x="77" y="155"/>
                  </a:lnTo>
                  <a:lnTo>
                    <a:pt x="77" y="155"/>
                  </a:lnTo>
                  <a:lnTo>
                    <a:pt x="69" y="155"/>
                  </a:lnTo>
                  <a:lnTo>
                    <a:pt x="61" y="154"/>
                  </a:lnTo>
                  <a:lnTo>
                    <a:pt x="54" y="151"/>
                  </a:lnTo>
                  <a:lnTo>
                    <a:pt x="46" y="149"/>
                  </a:lnTo>
                  <a:lnTo>
                    <a:pt x="40" y="146"/>
                  </a:lnTo>
                  <a:lnTo>
                    <a:pt x="34" y="141"/>
                  </a:lnTo>
                  <a:lnTo>
                    <a:pt x="28" y="138"/>
                  </a:lnTo>
                  <a:lnTo>
                    <a:pt x="22" y="132"/>
                  </a:lnTo>
                  <a:lnTo>
                    <a:pt x="18" y="126"/>
                  </a:lnTo>
                  <a:lnTo>
                    <a:pt x="13" y="121"/>
                  </a:lnTo>
                  <a:lnTo>
                    <a:pt x="9" y="115"/>
                  </a:lnTo>
                  <a:lnTo>
                    <a:pt x="6" y="108"/>
                  </a:lnTo>
                  <a:lnTo>
                    <a:pt x="3" y="101"/>
                  </a:lnTo>
                  <a:lnTo>
                    <a:pt x="2" y="93"/>
                  </a:lnTo>
                  <a:lnTo>
                    <a:pt x="1" y="85"/>
                  </a:lnTo>
                  <a:lnTo>
                    <a:pt x="0" y="78"/>
                  </a:lnTo>
                  <a:lnTo>
                    <a:pt x="0" y="78"/>
                  </a:lnTo>
                  <a:lnTo>
                    <a:pt x="1" y="70"/>
                  </a:lnTo>
                  <a:lnTo>
                    <a:pt x="2" y="62"/>
                  </a:lnTo>
                  <a:lnTo>
                    <a:pt x="3" y="55"/>
                  </a:lnTo>
                  <a:lnTo>
                    <a:pt x="6" y="47"/>
                  </a:lnTo>
                  <a:lnTo>
                    <a:pt x="9" y="42"/>
                  </a:lnTo>
                  <a:lnTo>
                    <a:pt x="13" y="35"/>
                  </a:lnTo>
                  <a:lnTo>
                    <a:pt x="18" y="29"/>
                  </a:lnTo>
                  <a:lnTo>
                    <a:pt x="22" y="23"/>
                  </a:lnTo>
                  <a:lnTo>
                    <a:pt x="28" y="19"/>
                  </a:lnTo>
                  <a:lnTo>
                    <a:pt x="34" y="14"/>
                  </a:lnTo>
                  <a:lnTo>
                    <a:pt x="40" y="10"/>
                  </a:lnTo>
                  <a:lnTo>
                    <a:pt x="46" y="7"/>
                  </a:lnTo>
                  <a:lnTo>
                    <a:pt x="54" y="4"/>
                  </a:lnTo>
                  <a:lnTo>
                    <a:pt x="61" y="3"/>
                  </a:lnTo>
                  <a:lnTo>
                    <a:pt x="69" y="2"/>
                  </a:lnTo>
                  <a:lnTo>
                    <a:pt x="77" y="0"/>
                  </a:lnTo>
                  <a:lnTo>
                    <a:pt x="77" y="0"/>
                  </a:lnTo>
                  <a:lnTo>
                    <a:pt x="84" y="2"/>
                  </a:lnTo>
                  <a:lnTo>
                    <a:pt x="92" y="3"/>
                  </a:lnTo>
                  <a:lnTo>
                    <a:pt x="100" y="4"/>
                  </a:lnTo>
                  <a:lnTo>
                    <a:pt x="107" y="7"/>
                  </a:lnTo>
                  <a:lnTo>
                    <a:pt x="114" y="10"/>
                  </a:lnTo>
                  <a:lnTo>
                    <a:pt x="120" y="14"/>
                  </a:lnTo>
                  <a:lnTo>
                    <a:pt x="125" y="19"/>
                  </a:lnTo>
                  <a:lnTo>
                    <a:pt x="131" y="23"/>
                  </a:lnTo>
                  <a:lnTo>
                    <a:pt x="136" y="29"/>
                  </a:lnTo>
                  <a:lnTo>
                    <a:pt x="140" y="35"/>
                  </a:lnTo>
                  <a:lnTo>
                    <a:pt x="145" y="42"/>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1" name="Freeform 2485">
              <a:extLst>
                <a:ext uri="{FF2B5EF4-FFF2-40B4-BE49-F238E27FC236}">
                  <a16:creationId xmlns:a16="http://schemas.microsoft.com/office/drawing/2014/main" id="{65C07F6F-ED0F-446E-8FA3-967419DC6501}"/>
                </a:ext>
              </a:extLst>
            </p:cNvPr>
            <p:cNvSpPr>
              <a:spLocks/>
            </p:cNvSpPr>
            <p:nvPr/>
          </p:nvSpPr>
          <p:spPr bwMode="auto">
            <a:xfrm>
              <a:off x="2727326" y="2970213"/>
              <a:ext cx="47625" cy="49213"/>
            </a:xfrm>
            <a:custGeom>
              <a:avLst/>
              <a:gdLst>
                <a:gd name="T0" fmla="*/ 154 w 154"/>
                <a:gd name="T1" fmla="*/ 78 h 155"/>
                <a:gd name="T2" fmla="*/ 153 w 154"/>
                <a:gd name="T3" fmla="*/ 93 h 155"/>
                <a:gd name="T4" fmla="*/ 149 w 154"/>
                <a:gd name="T5" fmla="*/ 108 h 155"/>
                <a:gd name="T6" fmla="*/ 142 w 154"/>
                <a:gd name="T7" fmla="*/ 121 h 155"/>
                <a:gd name="T8" fmla="*/ 132 w 154"/>
                <a:gd name="T9" fmla="*/ 132 h 155"/>
                <a:gd name="T10" fmla="*/ 120 w 154"/>
                <a:gd name="T11" fmla="*/ 141 h 155"/>
                <a:gd name="T12" fmla="*/ 108 w 154"/>
                <a:gd name="T13" fmla="*/ 149 h 155"/>
                <a:gd name="T14" fmla="*/ 93 w 154"/>
                <a:gd name="T15" fmla="*/ 154 h 155"/>
                <a:gd name="T16" fmla="*/ 78 w 154"/>
                <a:gd name="T17" fmla="*/ 155 h 155"/>
                <a:gd name="T18" fmla="*/ 70 w 154"/>
                <a:gd name="T19" fmla="*/ 155 h 155"/>
                <a:gd name="T20" fmla="*/ 55 w 154"/>
                <a:gd name="T21" fmla="*/ 151 h 155"/>
                <a:gd name="T22" fmla="*/ 41 w 154"/>
                <a:gd name="T23" fmla="*/ 146 h 155"/>
                <a:gd name="T24" fmla="*/ 29 w 154"/>
                <a:gd name="T25" fmla="*/ 138 h 155"/>
                <a:gd name="T26" fmla="*/ 18 w 154"/>
                <a:gd name="T27" fmla="*/ 126 h 155"/>
                <a:gd name="T28" fmla="*/ 10 w 154"/>
                <a:gd name="T29" fmla="*/ 115 h 155"/>
                <a:gd name="T30" fmla="*/ 3 w 154"/>
                <a:gd name="T31" fmla="*/ 101 h 155"/>
                <a:gd name="T32" fmla="*/ 1 w 154"/>
                <a:gd name="T33" fmla="*/ 85 h 155"/>
                <a:gd name="T34" fmla="*/ 0 w 154"/>
                <a:gd name="T35" fmla="*/ 78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8 w 154"/>
                <a:gd name="T47" fmla="*/ 7 h 155"/>
                <a:gd name="T48" fmla="*/ 62 w 154"/>
                <a:gd name="T49" fmla="*/ 3 h 155"/>
                <a:gd name="T50" fmla="*/ 78 w 154"/>
                <a:gd name="T51" fmla="*/ 0 h 155"/>
                <a:gd name="T52" fmla="*/ 86 w 154"/>
                <a:gd name="T53" fmla="*/ 2 h 155"/>
                <a:gd name="T54" fmla="*/ 101 w 154"/>
                <a:gd name="T55" fmla="*/ 4 h 155"/>
                <a:gd name="T56" fmla="*/ 114 w 154"/>
                <a:gd name="T57" fmla="*/ 10 h 155"/>
                <a:gd name="T58" fmla="*/ 127 w 154"/>
                <a:gd name="T59" fmla="*/ 19 h 155"/>
                <a:gd name="T60" fmla="*/ 137 w 154"/>
                <a:gd name="T61" fmla="*/ 29 h 155"/>
                <a:gd name="T62" fmla="*/ 145 w 154"/>
                <a:gd name="T63" fmla="*/ 42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1"/>
                  </a:lnTo>
                  <a:lnTo>
                    <a:pt x="149" y="108"/>
                  </a:lnTo>
                  <a:lnTo>
                    <a:pt x="145" y="115"/>
                  </a:lnTo>
                  <a:lnTo>
                    <a:pt x="142" y="121"/>
                  </a:lnTo>
                  <a:lnTo>
                    <a:pt x="137" y="126"/>
                  </a:lnTo>
                  <a:lnTo>
                    <a:pt x="132" y="132"/>
                  </a:lnTo>
                  <a:lnTo>
                    <a:pt x="127" y="138"/>
                  </a:lnTo>
                  <a:lnTo>
                    <a:pt x="120" y="141"/>
                  </a:lnTo>
                  <a:lnTo>
                    <a:pt x="114"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1"/>
                  </a:lnTo>
                  <a:lnTo>
                    <a:pt x="29" y="138"/>
                  </a:lnTo>
                  <a:lnTo>
                    <a:pt x="23" y="132"/>
                  </a:lnTo>
                  <a:lnTo>
                    <a:pt x="18" y="126"/>
                  </a:lnTo>
                  <a:lnTo>
                    <a:pt x="14" y="121"/>
                  </a:lnTo>
                  <a:lnTo>
                    <a:pt x="10" y="115"/>
                  </a:lnTo>
                  <a:lnTo>
                    <a:pt x="7" y="108"/>
                  </a:lnTo>
                  <a:lnTo>
                    <a:pt x="3" y="101"/>
                  </a:lnTo>
                  <a:lnTo>
                    <a:pt x="2" y="93"/>
                  </a:lnTo>
                  <a:lnTo>
                    <a:pt x="1" y="85"/>
                  </a:lnTo>
                  <a:lnTo>
                    <a:pt x="0" y="78"/>
                  </a:lnTo>
                  <a:lnTo>
                    <a:pt x="0" y="78"/>
                  </a:lnTo>
                  <a:lnTo>
                    <a:pt x="1" y="70"/>
                  </a:lnTo>
                  <a:lnTo>
                    <a:pt x="2" y="62"/>
                  </a:lnTo>
                  <a:lnTo>
                    <a:pt x="3" y="55"/>
                  </a:lnTo>
                  <a:lnTo>
                    <a:pt x="7" y="47"/>
                  </a:lnTo>
                  <a:lnTo>
                    <a:pt x="10" y="42"/>
                  </a:lnTo>
                  <a:lnTo>
                    <a:pt x="14" y="35"/>
                  </a:lnTo>
                  <a:lnTo>
                    <a:pt x="18" y="29"/>
                  </a:lnTo>
                  <a:lnTo>
                    <a:pt x="23" y="23"/>
                  </a:lnTo>
                  <a:lnTo>
                    <a:pt x="29" y="19"/>
                  </a:lnTo>
                  <a:lnTo>
                    <a:pt x="34" y="14"/>
                  </a:lnTo>
                  <a:lnTo>
                    <a:pt x="41" y="10"/>
                  </a:lnTo>
                  <a:lnTo>
                    <a:pt x="48" y="7"/>
                  </a:lnTo>
                  <a:lnTo>
                    <a:pt x="55" y="4"/>
                  </a:lnTo>
                  <a:lnTo>
                    <a:pt x="62" y="3"/>
                  </a:lnTo>
                  <a:lnTo>
                    <a:pt x="70" y="2"/>
                  </a:lnTo>
                  <a:lnTo>
                    <a:pt x="78" y="0"/>
                  </a:lnTo>
                  <a:lnTo>
                    <a:pt x="78" y="0"/>
                  </a:lnTo>
                  <a:lnTo>
                    <a:pt x="86" y="2"/>
                  </a:lnTo>
                  <a:lnTo>
                    <a:pt x="93" y="3"/>
                  </a:lnTo>
                  <a:lnTo>
                    <a:pt x="101" y="4"/>
                  </a:lnTo>
                  <a:lnTo>
                    <a:pt x="108" y="7"/>
                  </a:lnTo>
                  <a:lnTo>
                    <a:pt x="114" y="10"/>
                  </a:lnTo>
                  <a:lnTo>
                    <a:pt x="120" y="14"/>
                  </a:lnTo>
                  <a:lnTo>
                    <a:pt x="127" y="19"/>
                  </a:lnTo>
                  <a:lnTo>
                    <a:pt x="132" y="23"/>
                  </a:lnTo>
                  <a:lnTo>
                    <a:pt x="137" y="29"/>
                  </a:lnTo>
                  <a:lnTo>
                    <a:pt x="142" y="35"/>
                  </a:lnTo>
                  <a:lnTo>
                    <a:pt x="145" y="42"/>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2" name="Freeform 2486">
              <a:extLst>
                <a:ext uri="{FF2B5EF4-FFF2-40B4-BE49-F238E27FC236}">
                  <a16:creationId xmlns:a16="http://schemas.microsoft.com/office/drawing/2014/main" id="{DA648008-B3FA-4D03-BD27-261D703D6AB6}"/>
                </a:ext>
              </a:extLst>
            </p:cNvPr>
            <p:cNvSpPr>
              <a:spLocks/>
            </p:cNvSpPr>
            <p:nvPr/>
          </p:nvSpPr>
          <p:spPr bwMode="auto">
            <a:xfrm>
              <a:off x="2727326" y="3041650"/>
              <a:ext cx="47625" cy="47625"/>
            </a:xfrm>
            <a:custGeom>
              <a:avLst/>
              <a:gdLst>
                <a:gd name="T0" fmla="*/ 154 w 154"/>
                <a:gd name="T1" fmla="*/ 76 h 153"/>
                <a:gd name="T2" fmla="*/ 153 w 154"/>
                <a:gd name="T3" fmla="*/ 92 h 153"/>
                <a:gd name="T4" fmla="*/ 149 w 154"/>
                <a:gd name="T5" fmla="*/ 106 h 153"/>
                <a:gd name="T6" fmla="*/ 142 w 154"/>
                <a:gd name="T7" fmla="*/ 120 h 153"/>
                <a:gd name="T8" fmla="*/ 132 w 154"/>
                <a:gd name="T9" fmla="*/ 131 h 153"/>
                <a:gd name="T10" fmla="*/ 120 w 154"/>
                <a:gd name="T11" fmla="*/ 140 h 153"/>
                <a:gd name="T12" fmla="*/ 108 w 154"/>
                <a:gd name="T13" fmla="*/ 147 h 153"/>
                <a:gd name="T14" fmla="*/ 93 w 154"/>
                <a:gd name="T15" fmla="*/ 152 h 153"/>
                <a:gd name="T16" fmla="*/ 78 w 154"/>
                <a:gd name="T17" fmla="*/ 153 h 153"/>
                <a:gd name="T18" fmla="*/ 70 w 154"/>
                <a:gd name="T19" fmla="*/ 153 h 153"/>
                <a:gd name="T20" fmla="*/ 55 w 154"/>
                <a:gd name="T21" fmla="*/ 149 h 153"/>
                <a:gd name="T22" fmla="*/ 41 w 154"/>
                <a:gd name="T23" fmla="*/ 144 h 153"/>
                <a:gd name="T24" fmla="*/ 29 w 154"/>
                <a:gd name="T25" fmla="*/ 136 h 153"/>
                <a:gd name="T26" fmla="*/ 18 w 154"/>
                <a:gd name="T27" fmla="*/ 125 h 153"/>
                <a:gd name="T28" fmla="*/ 10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6 h 153"/>
                <a:gd name="T40" fmla="*/ 14 w 154"/>
                <a:gd name="T41" fmla="*/ 33 h 153"/>
                <a:gd name="T42" fmla="*/ 23 w 154"/>
                <a:gd name="T43" fmla="*/ 21 h 153"/>
                <a:gd name="T44" fmla="*/ 34 w 154"/>
                <a:gd name="T45" fmla="*/ 12 h 153"/>
                <a:gd name="T46" fmla="*/ 48 w 154"/>
                <a:gd name="T47" fmla="*/ 5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2"/>
                  </a:lnTo>
                  <a:lnTo>
                    <a:pt x="151" y="99"/>
                  </a:lnTo>
                  <a:lnTo>
                    <a:pt x="149" y="106"/>
                  </a:lnTo>
                  <a:lnTo>
                    <a:pt x="145" y="113"/>
                  </a:lnTo>
                  <a:lnTo>
                    <a:pt x="142" y="120"/>
                  </a:lnTo>
                  <a:lnTo>
                    <a:pt x="137" y="125"/>
                  </a:lnTo>
                  <a:lnTo>
                    <a:pt x="132" y="131"/>
                  </a:lnTo>
                  <a:lnTo>
                    <a:pt x="127" y="136"/>
                  </a:lnTo>
                  <a:lnTo>
                    <a:pt x="120" y="140"/>
                  </a:lnTo>
                  <a:lnTo>
                    <a:pt x="114" y="144"/>
                  </a:lnTo>
                  <a:lnTo>
                    <a:pt x="108" y="147"/>
                  </a:lnTo>
                  <a:lnTo>
                    <a:pt x="101" y="149"/>
                  </a:lnTo>
                  <a:lnTo>
                    <a:pt x="93" y="152"/>
                  </a:lnTo>
                  <a:lnTo>
                    <a:pt x="86" y="153"/>
                  </a:lnTo>
                  <a:lnTo>
                    <a:pt x="78" y="153"/>
                  </a:lnTo>
                  <a:lnTo>
                    <a:pt x="78" y="153"/>
                  </a:lnTo>
                  <a:lnTo>
                    <a:pt x="70" y="153"/>
                  </a:lnTo>
                  <a:lnTo>
                    <a:pt x="62" y="152"/>
                  </a:lnTo>
                  <a:lnTo>
                    <a:pt x="55" y="149"/>
                  </a:lnTo>
                  <a:lnTo>
                    <a:pt x="48" y="147"/>
                  </a:lnTo>
                  <a:lnTo>
                    <a:pt x="41" y="144"/>
                  </a:lnTo>
                  <a:lnTo>
                    <a:pt x="34" y="140"/>
                  </a:lnTo>
                  <a:lnTo>
                    <a:pt x="29" y="136"/>
                  </a:lnTo>
                  <a:lnTo>
                    <a:pt x="23" y="131"/>
                  </a:lnTo>
                  <a:lnTo>
                    <a:pt x="18" y="125"/>
                  </a:lnTo>
                  <a:lnTo>
                    <a:pt x="14" y="120"/>
                  </a:lnTo>
                  <a:lnTo>
                    <a:pt x="10" y="113"/>
                  </a:lnTo>
                  <a:lnTo>
                    <a:pt x="7" y="106"/>
                  </a:lnTo>
                  <a:lnTo>
                    <a:pt x="3" y="99"/>
                  </a:lnTo>
                  <a:lnTo>
                    <a:pt x="2" y="92"/>
                  </a:lnTo>
                  <a:lnTo>
                    <a:pt x="1" y="84"/>
                  </a:lnTo>
                  <a:lnTo>
                    <a:pt x="0" y="76"/>
                  </a:lnTo>
                  <a:lnTo>
                    <a:pt x="0" y="76"/>
                  </a:lnTo>
                  <a:lnTo>
                    <a:pt x="1" y="68"/>
                  </a:lnTo>
                  <a:lnTo>
                    <a:pt x="2" y="60"/>
                  </a:lnTo>
                  <a:lnTo>
                    <a:pt x="3" y="53"/>
                  </a:lnTo>
                  <a:lnTo>
                    <a:pt x="7" y="46"/>
                  </a:lnTo>
                  <a:lnTo>
                    <a:pt x="10" y="40"/>
                  </a:lnTo>
                  <a:lnTo>
                    <a:pt x="14" y="33"/>
                  </a:lnTo>
                  <a:lnTo>
                    <a:pt x="18" y="27"/>
                  </a:lnTo>
                  <a:lnTo>
                    <a:pt x="23" y="21"/>
                  </a:lnTo>
                  <a:lnTo>
                    <a:pt x="29" y="17"/>
                  </a:lnTo>
                  <a:lnTo>
                    <a:pt x="34" y="12"/>
                  </a:lnTo>
                  <a:lnTo>
                    <a:pt x="41" y="9"/>
                  </a:lnTo>
                  <a:lnTo>
                    <a:pt x="48" y="5"/>
                  </a:lnTo>
                  <a:lnTo>
                    <a:pt x="55" y="3"/>
                  </a:lnTo>
                  <a:lnTo>
                    <a:pt x="62" y="1"/>
                  </a:lnTo>
                  <a:lnTo>
                    <a:pt x="70" y="0"/>
                  </a:lnTo>
                  <a:lnTo>
                    <a:pt x="78" y="0"/>
                  </a:lnTo>
                  <a:lnTo>
                    <a:pt x="78" y="0"/>
                  </a:lnTo>
                  <a:lnTo>
                    <a:pt x="86" y="0"/>
                  </a:lnTo>
                  <a:lnTo>
                    <a:pt x="93" y="1"/>
                  </a:lnTo>
                  <a:lnTo>
                    <a:pt x="101" y="3"/>
                  </a:lnTo>
                  <a:lnTo>
                    <a:pt x="108" y="5"/>
                  </a:lnTo>
                  <a:lnTo>
                    <a:pt x="114" y="9"/>
                  </a:lnTo>
                  <a:lnTo>
                    <a:pt x="120" y="12"/>
                  </a:lnTo>
                  <a:lnTo>
                    <a:pt x="127" y="17"/>
                  </a:lnTo>
                  <a:lnTo>
                    <a:pt x="132" y="21"/>
                  </a:lnTo>
                  <a:lnTo>
                    <a:pt x="137" y="27"/>
                  </a:lnTo>
                  <a:lnTo>
                    <a:pt x="142" y="33"/>
                  </a:lnTo>
                  <a:lnTo>
                    <a:pt x="145" y="40"/>
                  </a:lnTo>
                  <a:lnTo>
                    <a:pt x="149" y="46"/>
                  </a:lnTo>
                  <a:lnTo>
                    <a:pt x="151"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3" name="Freeform 2487">
              <a:extLst>
                <a:ext uri="{FF2B5EF4-FFF2-40B4-BE49-F238E27FC236}">
                  <a16:creationId xmlns:a16="http://schemas.microsoft.com/office/drawing/2014/main" id="{1FA8242E-585A-477C-8989-284D7346816B}"/>
                </a:ext>
              </a:extLst>
            </p:cNvPr>
            <p:cNvSpPr>
              <a:spLocks/>
            </p:cNvSpPr>
            <p:nvPr/>
          </p:nvSpPr>
          <p:spPr bwMode="auto">
            <a:xfrm>
              <a:off x="2794001" y="3244850"/>
              <a:ext cx="49213" cy="49213"/>
            </a:xfrm>
            <a:custGeom>
              <a:avLst/>
              <a:gdLst>
                <a:gd name="T0" fmla="*/ 154 w 154"/>
                <a:gd name="T1" fmla="*/ 76 h 153"/>
                <a:gd name="T2" fmla="*/ 153 w 154"/>
                <a:gd name="T3" fmla="*/ 91 h 153"/>
                <a:gd name="T4" fmla="*/ 149 w 154"/>
                <a:gd name="T5" fmla="*/ 106 h 153"/>
                <a:gd name="T6" fmla="*/ 142 w 154"/>
                <a:gd name="T7" fmla="*/ 120 h 153"/>
                <a:gd name="T8" fmla="*/ 131 w 154"/>
                <a:gd name="T9" fmla="*/ 130 h 153"/>
                <a:gd name="T10" fmla="*/ 120 w 154"/>
                <a:gd name="T11" fmla="*/ 140 h 153"/>
                <a:gd name="T12" fmla="*/ 107 w 154"/>
                <a:gd name="T13" fmla="*/ 147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8 w 154"/>
                <a:gd name="T25" fmla="*/ 136 h 153"/>
                <a:gd name="T26" fmla="*/ 18 w 154"/>
                <a:gd name="T27" fmla="*/ 126 h 153"/>
                <a:gd name="T28" fmla="*/ 10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7 h 153"/>
                <a:gd name="T40" fmla="*/ 14 w 154"/>
                <a:gd name="T41" fmla="*/ 33 h 153"/>
                <a:gd name="T42" fmla="*/ 23 w 154"/>
                <a:gd name="T43" fmla="*/ 21 h 153"/>
                <a:gd name="T44" fmla="*/ 34 w 154"/>
                <a:gd name="T45" fmla="*/ 12 h 153"/>
                <a:gd name="T46" fmla="*/ 48 w 154"/>
                <a:gd name="T47" fmla="*/ 5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1" y="99"/>
                  </a:lnTo>
                  <a:lnTo>
                    <a:pt x="149" y="106"/>
                  </a:lnTo>
                  <a:lnTo>
                    <a:pt x="145" y="113"/>
                  </a:lnTo>
                  <a:lnTo>
                    <a:pt x="142" y="120"/>
                  </a:lnTo>
                  <a:lnTo>
                    <a:pt x="137" y="126"/>
                  </a:lnTo>
                  <a:lnTo>
                    <a:pt x="131" y="130"/>
                  </a:lnTo>
                  <a:lnTo>
                    <a:pt x="127" y="136"/>
                  </a:lnTo>
                  <a:lnTo>
                    <a:pt x="120" y="140"/>
                  </a:lnTo>
                  <a:lnTo>
                    <a:pt x="114" y="144"/>
                  </a:lnTo>
                  <a:lnTo>
                    <a:pt x="107"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0"/>
                  </a:lnTo>
                  <a:lnTo>
                    <a:pt x="28" y="136"/>
                  </a:lnTo>
                  <a:lnTo>
                    <a:pt x="23" y="130"/>
                  </a:lnTo>
                  <a:lnTo>
                    <a:pt x="18" y="126"/>
                  </a:lnTo>
                  <a:lnTo>
                    <a:pt x="14" y="120"/>
                  </a:lnTo>
                  <a:lnTo>
                    <a:pt x="10" y="113"/>
                  </a:lnTo>
                  <a:lnTo>
                    <a:pt x="7" y="106"/>
                  </a:lnTo>
                  <a:lnTo>
                    <a:pt x="3" y="99"/>
                  </a:lnTo>
                  <a:lnTo>
                    <a:pt x="2" y="91"/>
                  </a:lnTo>
                  <a:lnTo>
                    <a:pt x="1" y="84"/>
                  </a:lnTo>
                  <a:lnTo>
                    <a:pt x="0" y="76"/>
                  </a:lnTo>
                  <a:lnTo>
                    <a:pt x="0" y="76"/>
                  </a:lnTo>
                  <a:lnTo>
                    <a:pt x="1" y="68"/>
                  </a:lnTo>
                  <a:lnTo>
                    <a:pt x="2" y="60"/>
                  </a:lnTo>
                  <a:lnTo>
                    <a:pt x="3" y="53"/>
                  </a:lnTo>
                  <a:lnTo>
                    <a:pt x="7" y="47"/>
                  </a:lnTo>
                  <a:lnTo>
                    <a:pt x="10" y="40"/>
                  </a:lnTo>
                  <a:lnTo>
                    <a:pt x="14" y="33"/>
                  </a:lnTo>
                  <a:lnTo>
                    <a:pt x="18" y="27"/>
                  </a:lnTo>
                  <a:lnTo>
                    <a:pt x="23" y="21"/>
                  </a:lnTo>
                  <a:lnTo>
                    <a:pt x="28" y="17"/>
                  </a:lnTo>
                  <a:lnTo>
                    <a:pt x="34" y="12"/>
                  </a:lnTo>
                  <a:lnTo>
                    <a:pt x="41" y="9"/>
                  </a:lnTo>
                  <a:lnTo>
                    <a:pt x="48"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7" y="17"/>
                  </a:lnTo>
                  <a:lnTo>
                    <a:pt x="131" y="21"/>
                  </a:lnTo>
                  <a:lnTo>
                    <a:pt x="137" y="27"/>
                  </a:lnTo>
                  <a:lnTo>
                    <a:pt x="142" y="33"/>
                  </a:lnTo>
                  <a:lnTo>
                    <a:pt x="145" y="40"/>
                  </a:lnTo>
                  <a:lnTo>
                    <a:pt x="149" y="47"/>
                  </a:lnTo>
                  <a:lnTo>
                    <a:pt x="151"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4" name="Freeform 2488">
              <a:extLst>
                <a:ext uri="{FF2B5EF4-FFF2-40B4-BE49-F238E27FC236}">
                  <a16:creationId xmlns:a16="http://schemas.microsoft.com/office/drawing/2014/main" id="{68BE2585-3B9E-408C-8A64-6807101A1CF0}"/>
                </a:ext>
              </a:extLst>
            </p:cNvPr>
            <p:cNvSpPr>
              <a:spLocks/>
            </p:cNvSpPr>
            <p:nvPr/>
          </p:nvSpPr>
          <p:spPr bwMode="auto">
            <a:xfrm>
              <a:off x="2862263" y="3244850"/>
              <a:ext cx="49213" cy="49213"/>
            </a:xfrm>
            <a:custGeom>
              <a:avLst/>
              <a:gdLst>
                <a:gd name="T0" fmla="*/ 154 w 154"/>
                <a:gd name="T1" fmla="*/ 76 h 153"/>
                <a:gd name="T2" fmla="*/ 153 w 154"/>
                <a:gd name="T3" fmla="*/ 91 h 153"/>
                <a:gd name="T4" fmla="*/ 148 w 154"/>
                <a:gd name="T5" fmla="*/ 106 h 153"/>
                <a:gd name="T6" fmla="*/ 142 w 154"/>
                <a:gd name="T7" fmla="*/ 120 h 153"/>
                <a:gd name="T8" fmla="*/ 131 w 154"/>
                <a:gd name="T9" fmla="*/ 130 h 153"/>
                <a:gd name="T10" fmla="*/ 120 w 154"/>
                <a:gd name="T11" fmla="*/ 140 h 153"/>
                <a:gd name="T12" fmla="*/ 107 w 154"/>
                <a:gd name="T13" fmla="*/ 147 h 153"/>
                <a:gd name="T14" fmla="*/ 92 w 154"/>
                <a:gd name="T15" fmla="*/ 152 h 153"/>
                <a:gd name="T16" fmla="*/ 78 w 154"/>
                <a:gd name="T17" fmla="*/ 153 h 153"/>
                <a:gd name="T18" fmla="*/ 70 w 154"/>
                <a:gd name="T19" fmla="*/ 153 h 153"/>
                <a:gd name="T20" fmla="*/ 55 w 154"/>
                <a:gd name="T21" fmla="*/ 150 h 153"/>
                <a:gd name="T22" fmla="*/ 41 w 154"/>
                <a:gd name="T23" fmla="*/ 144 h 153"/>
                <a:gd name="T24" fmla="*/ 28 w 154"/>
                <a:gd name="T25" fmla="*/ 136 h 153"/>
                <a:gd name="T26" fmla="*/ 18 w 154"/>
                <a:gd name="T27" fmla="*/ 126 h 153"/>
                <a:gd name="T28" fmla="*/ 10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7 h 153"/>
                <a:gd name="T40" fmla="*/ 13 w 154"/>
                <a:gd name="T41" fmla="*/ 33 h 153"/>
                <a:gd name="T42" fmla="*/ 23 w 154"/>
                <a:gd name="T43" fmla="*/ 21 h 153"/>
                <a:gd name="T44" fmla="*/ 34 w 154"/>
                <a:gd name="T45" fmla="*/ 12 h 153"/>
                <a:gd name="T46" fmla="*/ 47 w 154"/>
                <a:gd name="T47" fmla="*/ 5 h 153"/>
                <a:gd name="T48" fmla="*/ 61 w 154"/>
                <a:gd name="T49" fmla="*/ 1 h 153"/>
                <a:gd name="T50" fmla="*/ 78 w 154"/>
                <a:gd name="T51" fmla="*/ 0 h 153"/>
                <a:gd name="T52" fmla="*/ 86 w 154"/>
                <a:gd name="T53" fmla="*/ 0 h 153"/>
                <a:gd name="T54" fmla="*/ 100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1" y="99"/>
                  </a:lnTo>
                  <a:lnTo>
                    <a:pt x="148" y="106"/>
                  </a:lnTo>
                  <a:lnTo>
                    <a:pt x="145" y="113"/>
                  </a:lnTo>
                  <a:lnTo>
                    <a:pt x="142" y="120"/>
                  </a:lnTo>
                  <a:lnTo>
                    <a:pt x="137" y="126"/>
                  </a:lnTo>
                  <a:lnTo>
                    <a:pt x="131" y="130"/>
                  </a:lnTo>
                  <a:lnTo>
                    <a:pt x="127" y="136"/>
                  </a:lnTo>
                  <a:lnTo>
                    <a:pt x="120" y="140"/>
                  </a:lnTo>
                  <a:lnTo>
                    <a:pt x="114" y="144"/>
                  </a:lnTo>
                  <a:lnTo>
                    <a:pt x="107" y="147"/>
                  </a:lnTo>
                  <a:lnTo>
                    <a:pt x="100" y="150"/>
                  </a:lnTo>
                  <a:lnTo>
                    <a:pt x="92" y="152"/>
                  </a:lnTo>
                  <a:lnTo>
                    <a:pt x="86" y="153"/>
                  </a:lnTo>
                  <a:lnTo>
                    <a:pt x="78" y="153"/>
                  </a:lnTo>
                  <a:lnTo>
                    <a:pt x="78" y="153"/>
                  </a:lnTo>
                  <a:lnTo>
                    <a:pt x="70" y="153"/>
                  </a:lnTo>
                  <a:lnTo>
                    <a:pt x="61" y="152"/>
                  </a:lnTo>
                  <a:lnTo>
                    <a:pt x="55" y="150"/>
                  </a:lnTo>
                  <a:lnTo>
                    <a:pt x="47" y="147"/>
                  </a:lnTo>
                  <a:lnTo>
                    <a:pt x="41" y="144"/>
                  </a:lnTo>
                  <a:lnTo>
                    <a:pt x="34" y="140"/>
                  </a:lnTo>
                  <a:lnTo>
                    <a:pt x="28" y="136"/>
                  </a:lnTo>
                  <a:lnTo>
                    <a:pt x="23" y="130"/>
                  </a:lnTo>
                  <a:lnTo>
                    <a:pt x="18" y="126"/>
                  </a:lnTo>
                  <a:lnTo>
                    <a:pt x="13" y="120"/>
                  </a:lnTo>
                  <a:lnTo>
                    <a:pt x="10" y="113"/>
                  </a:lnTo>
                  <a:lnTo>
                    <a:pt x="7" y="106"/>
                  </a:lnTo>
                  <a:lnTo>
                    <a:pt x="3" y="99"/>
                  </a:lnTo>
                  <a:lnTo>
                    <a:pt x="2" y="91"/>
                  </a:lnTo>
                  <a:lnTo>
                    <a:pt x="1" y="84"/>
                  </a:lnTo>
                  <a:lnTo>
                    <a:pt x="0" y="76"/>
                  </a:lnTo>
                  <a:lnTo>
                    <a:pt x="0" y="76"/>
                  </a:lnTo>
                  <a:lnTo>
                    <a:pt x="1" y="68"/>
                  </a:lnTo>
                  <a:lnTo>
                    <a:pt x="2" y="60"/>
                  </a:lnTo>
                  <a:lnTo>
                    <a:pt x="3" y="53"/>
                  </a:lnTo>
                  <a:lnTo>
                    <a:pt x="7" y="47"/>
                  </a:lnTo>
                  <a:lnTo>
                    <a:pt x="10" y="40"/>
                  </a:lnTo>
                  <a:lnTo>
                    <a:pt x="13" y="33"/>
                  </a:lnTo>
                  <a:lnTo>
                    <a:pt x="18" y="27"/>
                  </a:lnTo>
                  <a:lnTo>
                    <a:pt x="23" y="21"/>
                  </a:lnTo>
                  <a:lnTo>
                    <a:pt x="28" y="17"/>
                  </a:lnTo>
                  <a:lnTo>
                    <a:pt x="34" y="12"/>
                  </a:lnTo>
                  <a:lnTo>
                    <a:pt x="41" y="9"/>
                  </a:lnTo>
                  <a:lnTo>
                    <a:pt x="47" y="5"/>
                  </a:lnTo>
                  <a:lnTo>
                    <a:pt x="55" y="3"/>
                  </a:lnTo>
                  <a:lnTo>
                    <a:pt x="61" y="1"/>
                  </a:lnTo>
                  <a:lnTo>
                    <a:pt x="70" y="0"/>
                  </a:lnTo>
                  <a:lnTo>
                    <a:pt x="78" y="0"/>
                  </a:lnTo>
                  <a:lnTo>
                    <a:pt x="78" y="0"/>
                  </a:lnTo>
                  <a:lnTo>
                    <a:pt x="86" y="0"/>
                  </a:lnTo>
                  <a:lnTo>
                    <a:pt x="92" y="1"/>
                  </a:lnTo>
                  <a:lnTo>
                    <a:pt x="100" y="3"/>
                  </a:lnTo>
                  <a:lnTo>
                    <a:pt x="107" y="5"/>
                  </a:lnTo>
                  <a:lnTo>
                    <a:pt x="114" y="9"/>
                  </a:lnTo>
                  <a:lnTo>
                    <a:pt x="120" y="12"/>
                  </a:lnTo>
                  <a:lnTo>
                    <a:pt x="127" y="17"/>
                  </a:lnTo>
                  <a:lnTo>
                    <a:pt x="131" y="21"/>
                  </a:lnTo>
                  <a:lnTo>
                    <a:pt x="137" y="27"/>
                  </a:lnTo>
                  <a:lnTo>
                    <a:pt x="142" y="33"/>
                  </a:lnTo>
                  <a:lnTo>
                    <a:pt x="145" y="40"/>
                  </a:lnTo>
                  <a:lnTo>
                    <a:pt x="148" y="47"/>
                  </a:lnTo>
                  <a:lnTo>
                    <a:pt x="151"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5" name="Freeform 2489">
              <a:extLst>
                <a:ext uri="{FF2B5EF4-FFF2-40B4-BE49-F238E27FC236}">
                  <a16:creationId xmlns:a16="http://schemas.microsoft.com/office/drawing/2014/main" id="{14C69DDD-A419-4E48-B05A-BDF90F1C30CA}"/>
                </a:ext>
              </a:extLst>
            </p:cNvPr>
            <p:cNvSpPr>
              <a:spLocks/>
            </p:cNvSpPr>
            <p:nvPr/>
          </p:nvSpPr>
          <p:spPr bwMode="auto">
            <a:xfrm>
              <a:off x="2998788" y="3316288"/>
              <a:ext cx="49213" cy="49213"/>
            </a:xfrm>
            <a:custGeom>
              <a:avLst/>
              <a:gdLst>
                <a:gd name="T0" fmla="*/ 155 w 155"/>
                <a:gd name="T1" fmla="*/ 78 h 154"/>
                <a:gd name="T2" fmla="*/ 152 w 155"/>
                <a:gd name="T3" fmla="*/ 93 h 154"/>
                <a:gd name="T4" fmla="*/ 149 w 155"/>
                <a:gd name="T5" fmla="*/ 107 h 154"/>
                <a:gd name="T6" fmla="*/ 141 w 155"/>
                <a:gd name="T7" fmla="*/ 120 h 154"/>
                <a:gd name="T8" fmla="*/ 132 w 155"/>
                <a:gd name="T9" fmla="*/ 131 h 154"/>
                <a:gd name="T10" fmla="*/ 120 w 155"/>
                <a:gd name="T11" fmla="*/ 141 h 154"/>
                <a:gd name="T12" fmla="*/ 108 w 155"/>
                <a:gd name="T13" fmla="*/ 149 h 154"/>
                <a:gd name="T14" fmla="*/ 93 w 155"/>
                <a:gd name="T15" fmla="*/ 153 h 154"/>
                <a:gd name="T16" fmla="*/ 77 w 155"/>
                <a:gd name="T17" fmla="*/ 154 h 154"/>
                <a:gd name="T18" fmla="*/ 70 w 155"/>
                <a:gd name="T19" fmla="*/ 154 h 154"/>
                <a:gd name="T20" fmla="*/ 54 w 155"/>
                <a:gd name="T21" fmla="*/ 151 h 154"/>
                <a:gd name="T22" fmla="*/ 40 w 155"/>
                <a:gd name="T23" fmla="*/ 145 h 154"/>
                <a:gd name="T24" fmla="*/ 29 w 155"/>
                <a:gd name="T25" fmla="*/ 137 h 154"/>
                <a:gd name="T26" fmla="*/ 18 w 155"/>
                <a:gd name="T27" fmla="*/ 126 h 154"/>
                <a:gd name="T28" fmla="*/ 9 w 155"/>
                <a:gd name="T29" fmla="*/ 114 h 154"/>
                <a:gd name="T30" fmla="*/ 4 w 155"/>
                <a:gd name="T31" fmla="*/ 101 h 154"/>
                <a:gd name="T32" fmla="*/ 1 w 155"/>
                <a:gd name="T33" fmla="*/ 86 h 154"/>
                <a:gd name="T34" fmla="*/ 0 w 155"/>
                <a:gd name="T35" fmla="*/ 78 h 154"/>
                <a:gd name="T36" fmla="*/ 2 w 155"/>
                <a:gd name="T37" fmla="*/ 62 h 154"/>
                <a:gd name="T38" fmla="*/ 7 w 155"/>
                <a:gd name="T39" fmla="*/ 47 h 154"/>
                <a:gd name="T40" fmla="*/ 14 w 155"/>
                <a:gd name="T41" fmla="*/ 34 h 154"/>
                <a:gd name="T42" fmla="*/ 23 w 155"/>
                <a:gd name="T43" fmla="*/ 23 h 154"/>
                <a:gd name="T44" fmla="*/ 34 w 155"/>
                <a:gd name="T45" fmla="*/ 14 h 154"/>
                <a:gd name="T46" fmla="*/ 47 w 155"/>
                <a:gd name="T47" fmla="*/ 7 h 154"/>
                <a:gd name="T48" fmla="*/ 62 w 155"/>
                <a:gd name="T49" fmla="*/ 2 h 154"/>
                <a:gd name="T50" fmla="*/ 77 w 155"/>
                <a:gd name="T51" fmla="*/ 0 h 154"/>
                <a:gd name="T52" fmla="*/ 85 w 155"/>
                <a:gd name="T53" fmla="*/ 1 h 154"/>
                <a:gd name="T54" fmla="*/ 101 w 155"/>
                <a:gd name="T55" fmla="*/ 3 h 154"/>
                <a:gd name="T56" fmla="*/ 115 w 155"/>
                <a:gd name="T57" fmla="*/ 9 h 154"/>
                <a:gd name="T58" fmla="*/ 126 w 155"/>
                <a:gd name="T59" fmla="*/ 18 h 154"/>
                <a:gd name="T60" fmla="*/ 136 w 155"/>
                <a:gd name="T61" fmla="*/ 28 h 154"/>
                <a:gd name="T62" fmla="*/ 145 w 155"/>
                <a:gd name="T63" fmla="*/ 41 h 154"/>
                <a:gd name="T64" fmla="*/ 151 w 155"/>
                <a:gd name="T65" fmla="*/ 55 h 154"/>
                <a:gd name="T66" fmla="*/ 153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3" y="86"/>
                  </a:lnTo>
                  <a:lnTo>
                    <a:pt x="152" y="93"/>
                  </a:lnTo>
                  <a:lnTo>
                    <a:pt x="151" y="101"/>
                  </a:lnTo>
                  <a:lnTo>
                    <a:pt x="149" y="107"/>
                  </a:lnTo>
                  <a:lnTo>
                    <a:pt x="145" y="114"/>
                  </a:lnTo>
                  <a:lnTo>
                    <a:pt x="141" y="120"/>
                  </a:lnTo>
                  <a:lnTo>
                    <a:pt x="136" y="126"/>
                  </a:lnTo>
                  <a:lnTo>
                    <a:pt x="132" y="131"/>
                  </a:lnTo>
                  <a:lnTo>
                    <a:pt x="126" y="137"/>
                  </a:lnTo>
                  <a:lnTo>
                    <a:pt x="120" y="141"/>
                  </a:lnTo>
                  <a:lnTo>
                    <a:pt x="115" y="145"/>
                  </a:lnTo>
                  <a:lnTo>
                    <a:pt x="108" y="149"/>
                  </a:lnTo>
                  <a:lnTo>
                    <a:pt x="101" y="151"/>
                  </a:lnTo>
                  <a:lnTo>
                    <a:pt x="93" y="153"/>
                  </a:lnTo>
                  <a:lnTo>
                    <a:pt x="85" y="154"/>
                  </a:lnTo>
                  <a:lnTo>
                    <a:pt x="77" y="154"/>
                  </a:lnTo>
                  <a:lnTo>
                    <a:pt x="77" y="154"/>
                  </a:lnTo>
                  <a:lnTo>
                    <a:pt x="70" y="154"/>
                  </a:lnTo>
                  <a:lnTo>
                    <a:pt x="62" y="153"/>
                  </a:lnTo>
                  <a:lnTo>
                    <a:pt x="54" y="151"/>
                  </a:lnTo>
                  <a:lnTo>
                    <a:pt x="47" y="149"/>
                  </a:lnTo>
                  <a:lnTo>
                    <a:pt x="40" y="145"/>
                  </a:lnTo>
                  <a:lnTo>
                    <a:pt x="34" y="141"/>
                  </a:lnTo>
                  <a:lnTo>
                    <a:pt x="29" y="137"/>
                  </a:lnTo>
                  <a:lnTo>
                    <a:pt x="23" y="131"/>
                  </a:lnTo>
                  <a:lnTo>
                    <a:pt x="18" y="126"/>
                  </a:lnTo>
                  <a:lnTo>
                    <a:pt x="14" y="120"/>
                  </a:lnTo>
                  <a:lnTo>
                    <a:pt x="9" y="114"/>
                  </a:lnTo>
                  <a:lnTo>
                    <a:pt x="7" y="107"/>
                  </a:lnTo>
                  <a:lnTo>
                    <a:pt x="4" y="101"/>
                  </a:lnTo>
                  <a:lnTo>
                    <a:pt x="2" y="93"/>
                  </a:lnTo>
                  <a:lnTo>
                    <a:pt x="1" y="86"/>
                  </a:lnTo>
                  <a:lnTo>
                    <a:pt x="0" y="78"/>
                  </a:lnTo>
                  <a:lnTo>
                    <a:pt x="0" y="78"/>
                  </a:lnTo>
                  <a:lnTo>
                    <a:pt x="1" y="70"/>
                  </a:lnTo>
                  <a:lnTo>
                    <a:pt x="2" y="62"/>
                  </a:lnTo>
                  <a:lnTo>
                    <a:pt x="4" y="55"/>
                  </a:lnTo>
                  <a:lnTo>
                    <a:pt x="7" y="47"/>
                  </a:lnTo>
                  <a:lnTo>
                    <a:pt x="9" y="41"/>
                  </a:lnTo>
                  <a:lnTo>
                    <a:pt x="14" y="34"/>
                  </a:lnTo>
                  <a:lnTo>
                    <a:pt x="18" y="28"/>
                  </a:lnTo>
                  <a:lnTo>
                    <a:pt x="23" y="23"/>
                  </a:lnTo>
                  <a:lnTo>
                    <a:pt x="29" y="18"/>
                  </a:lnTo>
                  <a:lnTo>
                    <a:pt x="34" y="14"/>
                  </a:lnTo>
                  <a:lnTo>
                    <a:pt x="40" y="9"/>
                  </a:lnTo>
                  <a:lnTo>
                    <a:pt x="47" y="7"/>
                  </a:lnTo>
                  <a:lnTo>
                    <a:pt x="54" y="3"/>
                  </a:lnTo>
                  <a:lnTo>
                    <a:pt x="62" y="2"/>
                  </a:lnTo>
                  <a:lnTo>
                    <a:pt x="70" y="1"/>
                  </a:lnTo>
                  <a:lnTo>
                    <a:pt x="77" y="0"/>
                  </a:lnTo>
                  <a:lnTo>
                    <a:pt x="77" y="0"/>
                  </a:lnTo>
                  <a:lnTo>
                    <a:pt x="85" y="1"/>
                  </a:lnTo>
                  <a:lnTo>
                    <a:pt x="93" y="2"/>
                  </a:lnTo>
                  <a:lnTo>
                    <a:pt x="101" y="3"/>
                  </a:lnTo>
                  <a:lnTo>
                    <a:pt x="108" y="7"/>
                  </a:lnTo>
                  <a:lnTo>
                    <a:pt x="115" y="9"/>
                  </a:lnTo>
                  <a:lnTo>
                    <a:pt x="120" y="14"/>
                  </a:lnTo>
                  <a:lnTo>
                    <a:pt x="126" y="18"/>
                  </a:lnTo>
                  <a:lnTo>
                    <a:pt x="132" y="23"/>
                  </a:lnTo>
                  <a:lnTo>
                    <a:pt x="136" y="28"/>
                  </a:lnTo>
                  <a:lnTo>
                    <a:pt x="141" y="34"/>
                  </a:lnTo>
                  <a:lnTo>
                    <a:pt x="145" y="41"/>
                  </a:lnTo>
                  <a:lnTo>
                    <a:pt x="149" y="47"/>
                  </a:lnTo>
                  <a:lnTo>
                    <a:pt x="151" y="55"/>
                  </a:lnTo>
                  <a:lnTo>
                    <a:pt x="152" y="62"/>
                  </a:lnTo>
                  <a:lnTo>
                    <a:pt x="153"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6" name="Freeform 2490">
              <a:extLst>
                <a:ext uri="{FF2B5EF4-FFF2-40B4-BE49-F238E27FC236}">
                  <a16:creationId xmlns:a16="http://schemas.microsoft.com/office/drawing/2014/main" id="{AAE9975C-8F45-4646-8E6C-56F085A0787F}"/>
                </a:ext>
              </a:extLst>
            </p:cNvPr>
            <p:cNvSpPr>
              <a:spLocks/>
            </p:cNvSpPr>
            <p:nvPr/>
          </p:nvSpPr>
          <p:spPr bwMode="auto">
            <a:xfrm>
              <a:off x="2166938" y="2828925"/>
              <a:ext cx="49213" cy="49213"/>
            </a:xfrm>
            <a:custGeom>
              <a:avLst/>
              <a:gdLst>
                <a:gd name="T0" fmla="*/ 153 w 153"/>
                <a:gd name="T1" fmla="*/ 78 h 155"/>
                <a:gd name="T2" fmla="*/ 152 w 153"/>
                <a:gd name="T3" fmla="*/ 93 h 155"/>
                <a:gd name="T4" fmla="*/ 147 w 153"/>
                <a:gd name="T5" fmla="*/ 108 h 155"/>
                <a:gd name="T6" fmla="*/ 141 w 153"/>
                <a:gd name="T7" fmla="*/ 122 h 155"/>
                <a:gd name="T8" fmla="*/ 131 w 153"/>
                <a:gd name="T9" fmla="*/ 132 h 155"/>
                <a:gd name="T10" fmla="*/ 120 w 153"/>
                <a:gd name="T11" fmla="*/ 142 h 155"/>
                <a:gd name="T12" fmla="*/ 106 w 153"/>
                <a:gd name="T13" fmla="*/ 149 h 155"/>
                <a:gd name="T14" fmla="*/ 92 w 153"/>
                <a:gd name="T15" fmla="*/ 154 h 155"/>
                <a:gd name="T16" fmla="*/ 76 w 153"/>
                <a:gd name="T17" fmla="*/ 155 h 155"/>
                <a:gd name="T18" fmla="*/ 68 w 153"/>
                <a:gd name="T19" fmla="*/ 155 h 155"/>
                <a:gd name="T20" fmla="*/ 54 w 153"/>
                <a:gd name="T21" fmla="*/ 151 h 155"/>
                <a:gd name="T22" fmla="*/ 40 w 153"/>
                <a:gd name="T23" fmla="*/ 146 h 155"/>
                <a:gd name="T24" fmla="*/ 27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5 h 155"/>
                <a:gd name="T42" fmla="*/ 21 w 153"/>
                <a:gd name="T43" fmla="*/ 23 h 155"/>
                <a:gd name="T44" fmla="*/ 33 w 153"/>
                <a:gd name="T45" fmla="*/ 14 h 155"/>
                <a:gd name="T46" fmla="*/ 47 w 153"/>
                <a:gd name="T47" fmla="*/ 7 h 155"/>
                <a:gd name="T48" fmla="*/ 60 w 153"/>
                <a:gd name="T49" fmla="*/ 3 h 155"/>
                <a:gd name="T50" fmla="*/ 76 w 153"/>
                <a:gd name="T51" fmla="*/ 0 h 155"/>
                <a:gd name="T52" fmla="*/ 84 w 153"/>
                <a:gd name="T53" fmla="*/ 1 h 155"/>
                <a:gd name="T54" fmla="*/ 99 w 153"/>
                <a:gd name="T55" fmla="*/ 4 h 155"/>
                <a:gd name="T56" fmla="*/ 113 w 153"/>
                <a:gd name="T57" fmla="*/ 11 h 155"/>
                <a:gd name="T58" fmla="*/ 126 w 153"/>
                <a:gd name="T59" fmla="*/ 19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1" y="122"/>
                  </a:lnTo>
                  <a:lnTo>
                    <a:pt x="136" y="127"/>
                  </a:lnTo>
                  <a:lnTo>
                    <a:pt x="131" y="132"/>
                  </a:lnTo>
                  <a:lnTo>
                    <a:pt x="126" y="138"/>
                  </a:lnTo>
                  <a:lnTo>
                    <a:pt x="120" y="142"/>
                  </a:lnTo>
                  <a:lnTo>
                    <a:pt x="113" y="146"/>
                  </a:lnTo>
                  <a:lnTo>
                    <a:pt x="106" y="149"/>
                  </a:lnTo>
                  <a:lnTo>
                    <a:pt x="99" y="151"/>
                  </a:lnTo>
                  <a:lnTo>
                    <a:pt x="92" y="154"/>
                  </a:lnTo>
                  <a:lnTo>
                    <a:pt x="84" y="155"/>
                  </a:lnTo>
                  <a:lnTo>
                    <a:pt x="76" y="155"/>
                  </a:lnTo>
                  <a:lnTo>
                    <a:pt x="76" y="155"/>
                  </a:lnTo>
                  <a:lnTo>
                    <a:pt x="68" y="155"/>
                  </a:lnTo>
                  <a:lnTo>
                    <a:pt x="60" y="154"/>
                  </a:lnTo>
                  <a:lnTo>
                    <a:pt x="54" y="151"/>
                  </a:lnTo>
                  <a:lnTo>
                    <a:pt x="47" y="149"/>
                  </a:lnTo>
                  <a:lnTo>
                    <a:pt x="40" y="146"/>
                  </a:lnTo>
                  <a:lnTo>
                    <a:pt x="33" y="142"/>
                  </a:lnTo>
                  <a:lnTo>
                    <a:pt x="27" y="138"/>
                  </a:lnTo>
                  <a:lnTo>
                    <a:pt x="21" y="132"/>
                  </a:lnTo>
                  <a:lnTo>
                    <a:pt x="17" y="127"/>
                  </a:lnTo>
                  <a:lnTo>
                    <a:pt x="12" y="122"/>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5"/>
                  </a:lnTo>
                  <a:lnTo>
                    <a:pt x="17" y="29"/>
                  </a:lnTo>
                  <a:lnTo>
                    <a:pt x="21" y="23"/>
                  </a:lnTo>
                  <a:lnTo>
                    <a:pt x="27" y="19"/>
                  </a:lnTo>
                  <a:lnTo>
                    <a:pt x="33" y="14"/>
                  </a:lnTo>
                  <a:lnTo>
                    <a:pt x="40" y="11"/>
                  </a:lnTo>
                  <a:lnTo>
                    <a:pt x="47" y="7"/>
                  </a:lnTo>
                  <a:lnTo>
                    <a:pt x="54" y="4"/>
                  </a:lnTo>
                  <a:lnTo>
                    <a:pt x="60" y="3"/>
                  </a:lnTo>
                  <a:lnTo>
                    <a:pt x="68" y="1"/>
                  </a:lnTo>
                  <a:lnTo>
                    <a:pt x="76" y="0"/>
                  </a:lnTo>
                  <a:lnTo>
                    <a:pt x="76" y="0"/>
                  </a:lnTo>
                  <a:lnTo>
                    <a:pt x="84" y="1"/>
                  </a:lnTo>
                  <a:lnTo>
                    <a:pt x="92" y="3"/>
                  </a:lnTo>
                  <a:lnTo>
                    <a:pt x="99" y="4"/>
                  </a:lnTo>
                  <a:lnTo>
                    <a:pt x="106" y="7"/>
                  </a:lnTo>
                  <a:lnTo>
                    <a:pt x="113" y="11"/>
                  </a:lnTo>
                  <a:lnTo>
                    <a:pt x="120" y="14"/>
                  </a:lnTo>
                  <a:lnTo>
                    <a:pt x="126" y="19"/>
                  </a:lnTo>
                  <a:lnTo>
                    <a:pt x="131" y="23"/>
                  </a:lnTo>
                  <a:lnTo>
                    <a:pt x="136" y="29"/>
                  </a:lnTo>
                  <a:lnTo>
                    <a:pt x="141" y="35"/>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7" name="Freeform 2491">
              <a:extLst>
                <a:ext uri="{FF2B5EF4-FFF2-40B4-BE49-F238E27FC236}">
                  <a16:creationId xmlns:a16="http://schemas.microsoft.com/office/drawing/2014/main" id="{1A3FDB1B-5A22-406D-8848-C5EE93069546}"/>
                </a:ext>
              </a:extLst>
            </p:cNvPr>
            <p:cNvSpPr>
              <a:spLocks/>
            </p:cNvSpPr>
            <p:nvPr/>
          </p:nvSpPr>
          <p:spPr bwMode="auto">
            <a:xfrm>
              <a:off x="2166938" y="2898775"/>
              <a:ext cx="49213" cy="49213"/>
            </a:xfrm>
            <a:custGeom>
              <a:avLst/>
              <a:gdLst>
                <a:gd name="T0" fmla="*/ 153 w 153"/>
                <a:gd name="T1" fmla="*/ 77 h 155"/>
                <a:gd name="T2" fmla="*/ 152 w 153"/>
                <a:gd name="T3" fmla="*/ 93 h 155"/>
                <a:gd name="T4" fmla="*/ 147 w 153"/>
                <a:gd name="T5" fmla="*/ 107 h 155"/>
                <a:gd name="T6" fmla="*/ 141 w 153"/>
                <a:gd name="T7" fmla="*/ 121 h 155"/>
                <a:gd name="T8" fmla="*/ 131 w 153"/>
                <a:gd name="T9" fmla="*/ 132 h 155"/>
                <a:gd name="T10" fmla="*/ 120 w 153"/>
                <a:gd name="T11" fmla="*/ 141 h 155"/>
                <a:gd name="T12" fmla="*/ 106 w 153"/>
                <a:gd name="T13" fmla="*/ 148 h 155"/>
                <a:gd name="T14" fmla="*/ 92 w 153"/>
                <a:gd name="T15" fmla="*/ 153 h 155"/>
                <a:gd name="T16" fmla="*/ 76 w 153"/>
                <a:gd name="T17" fmla="*/ 155 h 155"/>
                <a:gd name="T18" fmla="*/ 68 w 153"/>
                <a:gd name="T19" fmla="*/ 154 h 155"/>
                <a:gd name="T20" fmla="*/ 54 w 153"/>
                <a:gd name="T21" fmla="*/ 150 h 155"/>
                <a:gd name="T22" fmla="*/ 40 w 153"/>
                <a:gd name="T23" fmla="*/ 145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3 h 155"/>
                <a:gd name="T46" fmla="*/ 47 w 153"/>
                <a:gd name="T47" fmla="*/ 6 h 155"/>
                <a:gd name="T48" fmla="*/ 60 w 153"/>
                <a:gd name="T49" fmla="*/ 2 h 155"/>
                <a:gd name="T50" fmla="*/ 76 w 153"/>
                <a:gd name="T51" fmla="*/ 0 h 155"/>
                <a:gd name="T52" fmla="*/ 84 w 153"/>
                <a:gd name="T53" fmla="*/ 0 h 155"/>
                <a:gd name="T54" fmla="*/ 99 w 153"/>
                <a:gd name="T55" fmla="*/ 4 h 155"/>
                <a:gd name="T56" fmla="*/ 113 w 153"/>
                <a:gd name="T57" fmla="*/ 10 h 155"/>
                <a:gd name="T58" fmla="*/ 126 w 153"/>
                <a:gd name="T59" fmla="*/ 18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2" y="153"/>
                  </a:lnTo>
                  <a:lnTo>
                    <a:pt x="84" y="154"/>
                  </a:lnTo>
                  <a:lnTo>
                    <a:pt x="76" y="155"/>
                  </a:lnTo>
                  <a:lnTo>
                    <a:pt x="76" y="155"/>
                  </a:lnTo>
                  <a:lnTo>
                    <a:pt x="68" y="154"/>
                  </a:lnTo>
                  <a:lnTo>
                    <a:pt x="60" y="153"/>
                  </a:lnTo>
                  <a:lnTo>
                    <a:pt x="54"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4" y="4"/>
                  </a:lnTo>
                  <a:lnTo>
                    <a:pt x="60"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8" name="Freeform 2492">
              <a:extLst>
                <a:ext uri="{FF2B5EF4-FFF2-40B4-BE49-F238E27FC236}">
                  <a16:creationId xmlns:a16="http://schemas.microsoft.com/office/drawing/2014/main" id="{CB0EA1B6-8609-4821-8E26-F3B5946D44FD}"/>
                </a:ext>
              </a:extLst>
            </p:cNvPr>
            <p:cNvSpPr>
              <a:spLocks/>
            </p:cNvSpPr>
            <p:nvPr/>
          </p:nvSpPr>
          <p:spPr bwMode="auto">
            <a:xfrm>
              <a:off x="2236788" y="2828925"/>
              <a:ext cx="49213" cy="49213"/>
            </a:xfrm>
            <a:custGeom>
              <a:avLst/>
              <a:gdLst>
                <a:gd name="T0" fmla="*/ 154 w 154"/>
                <a:gd name="T1" fmla="*/ 78 h 155"/>
                <a:gd name="T2" fmla="*/ 153 w 154"/>
                <a:gd name="T3" fmla="*/ 93 h 155"/>
                <a:gd name="T4" fmla="*/ 148 w 154"/>
                <a:gd name="T5" fmla="*/ 108 h 155"/>
                <a:gd name="T6" fmla="*/ 141 w 154"/>
                <a:gd name="T7" fmla="*/ 122 h 155"/>
                <a:gd name="T8" fmla="*/ 132 w 154"/>
                <a:gd name="T9" fmla="*/ 132 h 155"/>
                <a:gd name="T10" fmla="*/ 120 w 154"/>
                <a:gd name="T11" fmla="*/ 142 h 155"/>
                <a:gd name="T12" fmla="*/ 107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5 h 155"/>
                <a:gd name="T42" fmla="*/ 22 w 154"/>
                <a:gd name="T43" fmla="*/ 23 h 155"/>
                <a:gd name="T44" fmla="*/ 34 w 154"/>
                <a:gd name="T45" fmla="*/ 14 h 155"/>
                <a:gd name="T46" fmla="*/ 47 w 154"/>
                <a:gd name="T47" fmla="*/ 7 h 155"/>
                <a:gd name="T48" fmla="*/ 61 w 154"/>
                <a:gd name="T49" fmla="*/ 3 h 155"/>
                <a:gd name="T50" fmla="*/ 77 w 154"/>
                <a:gd name="T51" fmla="*/ 0 h 155"/>
                <a:gd name="T52" fmla="*/ 85 w 154"/>
                <a:gd name="T53" fmla="*/ 1 h 155"/>
                <a:gd name="T54" fmla="*/ 100 w 154"/>
                <a:gd name="T55" fmla="*/ 4 h 155"/>
                <a:gd name="T56" fmla="*/ 114 w 154"/>
                <a:gd name="T57" fmla="*/ 11 h 155"/>
                <a:gd name="T58" fmla="*/ 126 w 154"/>
                <a:gd name="T59" fmla="*/ 19 h 155"/>
                <a:gd name="T60" fmla="*/ 137 w 154"/>
                <a:gd name="T61" fmla="*/ 29 h 155"/>
                <a:gd name="T62" fmla="*/ 145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0" y="101"/>
                  </a:lnTo>
                  <a:lnTo>
                    <a:pt x="148" y="108"/>
                  </a:lnTo>
                  <a:lnTo>
                    <a:pt x="145" y="115"/>
                  </a:lnTo>
                  <a:lnTo>
                    <a:pt x="141" y="122"/>
                  </a:lnTo>
                  <a:lnTo>
                    <a:pt x="137" y="127"/>
                  </a:lnTo>
                  <a:lnTo>
                    <a:pt x="132" y="132"/>
                  </a:lnTo>
                  <a:lnTo>
                    <a:pt x="126" y="138"/>
                  </a:lnTo>
                  <a:lnTo>
                    <a:pt x="120" y="142"/>
                  </a:lnTo>
                  <a:lnTo>
                    <a:pt x="114" y="146"/>
                  </a:lnTo>
                  <a:lnTo>
                    <a:pt x="107" y="149"/>
                  </a:lnTo>
                  <a:lnTo>
                    <a:pt x="100" y="151"/>
                  </a:lnTo>
                  <a:lnTo>
                    <a:pt x="93" y="154"/>
                  </a:lnTo>
                  <a:lnTo>
                    <a:pt x="85" y="155"/>
                  </a:lnTo>
                  <a:lnTo>
                    <a:pt x="77" y="155"/>
                  </a:lnTo>
                  <a:lnTo>
                    <a:pt x="77" y="155"/>
                  </a:lnTo>
                  <a:lnTo>
                    <a:pt x="69" y="155"/>
                  </a:lnTo>
                  <a:lnTo>
                    <a:pt x="61" y="154"/>
                  </a:lnTo>
                  <a:lnTo>
                    <a:pt x="54" y="151"/>
                  </a:lnTo>
                  <a:lnTo>
                    <a:pt x="47" y="149"/>
                  </a:lnTo>
                  <a:lnTo>
                    <a:pt x="40" y="146"/>
                  </a:lnTo>
                  <a:lnTo>
                    <a:pt x="34" y="142"/>
                  </a:lnTo>
                  <a:lnTo>
                    <a:pt x="28" y="138"/>
                  </a:lnTo>
                  <a:lnTo>
                    <a:pt x="22" y="132"/>
                  </a:lnTo>
                  <a:lnTo>
                    <a:pt x="17" y="127"/>
                  </a:lnTo>
                  <a:lnTo>
                    <a:pt x="13" y="122"/>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5"/>
                  </a:lnTo>
                  <a:lnTo>
                    <a:pt x="17" y="29"/>
                  </a:lnTo>
                  <a:lnTo>
                    <a:pt x="22" y="23"/>
                  </a:lnTo>
                  <a:lnTo>
                    <a:pt x="28" y="19"/>
                  </a:lnTo>
                  <a:lnTo>
                    <a:pt x="34" y="14"/>
                  </a:lnTo>
                  <a:lnTo>
                    <a:pt x="40" y="11"/>
                  </a:lnTo>
                  <a:lnTo>
                    <a:pt x="47" y="7"/>
                  </a:lnTo>
                  <a:lnTo>
                    <a:pt x="54" y="4"/>
                  </a:lnTo>
                  <a:lnTo>
                    <a:pt x="61" y="3"/>
                  </a:lnTo>
                  <a:lnTo>
                    <a:pt x="69" y="1"/>
                  </a:lnTo>
                  <a:lnTo>
                    <a:pt x="77" y="0"/>
                  </a:lnTo>
                  <a:lnTo>
                    <a:pt x="77" y="0"/>
                  </a:lnTo>
                  <a:lnTo>
                    <a:pt x="85" y="1"/>
                  </a:lnTo>
                  <a:lnTo>
                    <a:pt x="93" y="3"/>
                  </a:lnTo>
                  <a:lnTo>
                    <a:pt x="100" y="4"/>
                  </a:lnTo>
                  <a:lnTo>
                    <a:pt x="107" y="7"/>
                  </a:lnTo>
                  <a:lnTo>
                    <a:pt x="114" y="11"/>
                  </a:lnTo>
                  <a:lnTo>
                    <a:pt x="120" y="14"/>
                  </a:lnTo>
                  <a:lnTo>
                    <a:pt x="126" y="19"/>
                  </a:lnTo>
                  <a:lnTo>
                    <a:pt x="132" y="23"/>
                  </a:lnTo>
                  <a:lnTo>
                    <a:pt x="137" y="29"/>
                  </a:lnTo>
                  <a:lnTo>
                    <a:pt x="141" y="35"/>
                  </a:lnTo>
                  <a:lnTo>
                    <a:pt x="145" y="41"/>
                  </a:lnTo>
                  <a:lnTo>
                    <a:pt x="148" y="48"/>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9" name="Freeform 2493">
              <a:extLst>
                <a:ext uri="{FF2B5EF4-FFF2-40B4-BE49-F238E27FC236}">
                  <a16:creationId xmlns:a16="http://schemas.microsoft.com/office/drawing/2014/main" id="{98DDBB17-49BA-42BC-A6CE-DC3D4624E938}"/>
                </a:ext>
              </a:extLst>
            </p:cNvPr>
            <p:cNvSpPr>
              <a:spLocks/>
            </p:cNvSpPr>
            <p:nvPr/>
          </p:nvSpPr>
          <p:spPr bwMode="auto">
            <a:xfrm>
              <a:off x="2236788" y="2898775"/>
              <a:ext cx="49213" cy="49213"/>
            </a:xfrm>
            <a:custGeom>
              <a:avLst/>
              <a:gdLst>
                <a:gd name="T0" fmla="*/ 154 w 154"/>
                <a:gd name="T1" fmla="*/ 77 h 155"/>
                <a:gd name="T2" fmla="*/ 153 w 154"/>
                <a:gd name="T3" fmla="*/ 93 h 155"/>
                <a:gd name="T4" fmla="*/ 148 w 154"/>
                <a:gd name="T5" fmla="*/ 107 h 155"/>
                <a:gd name="T6" fmla="*/ 141 w 154"/>
                <a:gd name="T7" fmla="*/ 121 h 155"/>
                <a:gd name="T8" fmla="*/ 132 w 154"/>
                <a:gd name="T9" fmla="*/ 132 h 155"/>
                <a:gd name="T10" fmla="*/ 120 w 154"/>
                <a:gd name="T11" fmla="*/ 141 h 155"/>
                <a:gd name="T12" fmla="*/ 107 w 154"/>
                <a:gd name="T13" fmla="*/ 148 h 155"/>
                <a:gd name="T14" fmla="*/ 93 w 154"/>
                <a:gd name="T15" fmla="*/ 153 h 155"/>
                <a:gd name="T16" fmla="*/ 77 w 154"/>
                <a:gd name="T17" fmla="*/ 155 h 155"/>
                <a:gd name="T18" fmla="*/ 69 w 154"/>
                <a:gd name="T19" fmla="*/ 154 h 155"/>
                <a:gd name="T20" fmla="*/ 54 w 154"/>
                <a:gd name="T21" fmla="*/ 150 h 155"/>
                <a:gd name="T22" fmla="*/ 40 w 154"/>
                <a:gd name="T23" fmla="*/ 145 h 155"/>
                <a:gd name="T24" fmla="*/ 28 w 154"/>
                <a:gd name="T25" fmla="*/ 137 h 155"/>
                <a:gd name="T26" fmla="*/ 17 w 154"/>
                <a:gd name="T27" fmla="*/ 126 h 155"/>
                <a:gd name="T28" fmla="*/ 9 w 154"/>
                <a:gd name="T29" fmla="*/ 114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4 w 154"/>
                <a:gd name="T45" fmla="*/ 13 h 155"/>
                <a:gd name="T46" fmla="*/ 47 w 154"/>
                <a:gd name="T47" fmla="*/ 6 h 155"/>
                <a:gd name="T48" fmla="*/ 61 w 154"/>
                <a:gd name="T49" fmla="*/ 2 h 155"/>
                <a:gd name="T50" fmla="*/ 77 w 154"/>
                <a:gd name="T51" fmla="*/ 0 h 155"/>
                <a:gd name="T52" fmla="*/ 85 w 154"/>
                <a:gd name="T53" fmla="*/ 0 h 155"/>
                <a:gd name="T54" fmla="*/ 100 w 154"/>
                <a:gd name="T55" fmla="*/ 4 h 155"/>
                <a:gd name="T56" fmla="*/ 114 w 154"/>
                <a:gd name="T57" fmla="*/ 10 h 155"/>
                <a:gd name="T58" fmla="*/ 126 w 154"/>
                <a:gd name="T59" fmla="*/ 18 h 155"/>
                <a:gd name="T60" fmla="*/ 137 w 154"/>
                <a:gd name="T61" fmla="*/ 28 h 155"/>
                <a:gd name="T62" fmla="*/ 145 w 154"/>
                <a:gd name="T63" fmla="*/ 40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0" y="141"/>
                  </a:lnTo>
                  <a:lnTo>
                    <a:pt x="114" y="145"/>
                  </a:lnTo>
                  <a:lnTo>
                    <a:pt x="107" y="148"/>
                  </a:lnTo>
                  <a:lnTo>
                    <a:pt x="100" y="150"/>
                  </a:lnTo>
                  <a:lnTo>
                    <a:pt x="93" y="153"/>
                  </a:lnTo>
                  <a:lnTo>
                    <a:pt x="85" y="154"/>
                  </a:lnTo>
                  <a:lnTo>
                    <a:pt x="77" y="155"/>
                  </a:lnTo>
                  <a:lnTo>
                    <a:pt x="77" y="155"/>
                  </a:lnTo>
                  <a:lnTo>
                    <a:pt x="69" y="154"/>
                  </a:lnTo>
                  <a:lnTo>
                    <a:pt x="61" y="153"/>
                  </a:lnTo>
                  <a:lnTo>
                    <a:pt x="54" y="150"/>
                  </a:lnTo>
                  <a:lnTo>
                    <a:pt x="47" y="148"/>
                  </a:lnTo>
                  <a:lnTo>
                    <a:pt x="40" y="145"/>
                  </a:lnTo>
                  <a:lnTo>
                    <a:pt x="34"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4"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0" name="Freeform 2494">
              <a:extLst>
                <a:ext uri="{FF2B5EF4-FFF2-40B4-BE49-F238E27FC236}">
                  <a16:creationId xmlns:a16="http://schemas.microsoft.com/office/drawing/2014/main" id="{D8BFC2CF-FAB2-4B96-B2CF-2FAB5FE97676}"/>
                </a:ext>
              </a:extLst>
            </p:cNvPr>
            <p:cNvSpPr>
              <a:spLocks/>
            </p:cNvSpPr>
            <p:nvPr/>
          </p:nvSpPr>
          <p:spPr bwMode="auto">
            <a:xfrm>
              <a:off x="2306638" y="2828925"/>
              <a:ext cx="49213" cy="49213"/>
            </a:xfrm>
            <a:custGeom>
              <a:avLst/>
              <a:gdLst>
                <a:gd name="T0" fmla="*/ 154 w 154"/>
                <a:gd name="T1" fmla="*/ 78 h 155"/>
                <a:gd name="T2" fmla="*/ 152 w 154"/>
                <a:gd name="T3" fmla="*/ 93 h 155"/>
                <a:gd name="T4" fmla="*/ 148 w 154"/>
                <a:gd name="T5" fmla="*/ 108 h 155"/>
                <a:gd name="T6" fmla="*/ 141 w 154"/>
                <a:gd name="T7" fmla="*/ 122 h 155"/>
                <a:gd name="T8" fmla="*/ 131 w 154"/>
                <a:gd name="T9" fmla="*/ 132 h 155"/>
                <a:gd name="T10" fmla="*/ 119 w 154"/>
                <a:gd name="T11" fmla="*/ 142 h 155"/>
                <a:gd name="T12" fmla="*/ 107 w 154"/>
                <a:gd name="T13" fmla="*/ 149 h 155"/>
                <a:gd name="T14" fmla="*/ 92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5 h 155"/>
                <a:gd name="T42" fmla="*/ 22 w 154"/>
                <a:gd name="T43" fmla="*/ 23 h 155"/>
                <a:gd name="T44" fmla="*/ 33 w 154"/>
                <a:gd name="T45" fmla="*/ 14 h 155"/>
                <a:gd name="T46" fmla="*/ 47 w 154"/>
                <a:gd name="T47" fmla="*/ 7 h 155"/>
                <a:gd name="T48" fmla="*/ 61 w 154"/>
                <a:gd name="T49" fmla="*/ 3 h 155"/>
                <a:gd name="T50" fmla="*/ 77 w 154"/>
                <a:gd name="T51" fmla="*/ 0 h 155"/>
                <a:gd name="T52" fmla="*/ 85 w 154"/>
                <a:gd name="T53" fmla="*/ 1 h 155"/>
                <a:gd name="T54" fmla="*/ 100 w 154"/>
                <a:gd name="T55" fmla="*/ 4 h 155"/>
                <a:gd name="T56" fmla="*/ 113 w 154"/>
                <a:gd name="T57" fmla="*/ 11 h 155"/>
                <a:gd name="T58" fmla="*/ 126 w 154"/>
                <a:gd name="T59" fmla="*/ 19 h 155"/>
                <a:gd name="T60" fmla="*/ 136 w 154"/>
                <a:gd name="T61" fmla="*/ 29 h 155"/>
                <a:gd name="T62" fmla="*/ 144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3"/>
                  </a:lnTo>
                  <a:lnTo>
                    <a:pt x="150" y="101"/>
                  </a:lnTo>
                  <a:lnTo>
                    <a:pt x="148" y="108"/>
                  </a:lnTo>
                  <a:lnTo>
                    <a:pt x="144" y="115"/>
                  </a:lnTo>
                  <a:lnTo>
                    <a:pt x="141" y="122"/>
                  </a:lnTo>
                  <a:lnTo>
                    <a:pt x="136" y="127"/>
                  </a:lnTo>
                  <a:lnTo>
                    <a:pt x="131" y="132"/>
                  </a:lnTo>
                  <a:lnTo>
                    <a:pt x="126" y="138"/>
                  </a:lnTo>
                  <a:lnTo>
                    <a:pt x="119" y="142"/>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2"/>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5"/>
                  </a:lnTo>
                  <a:lnTo>
                    <a:pt x="17" y="29"/>
                  </a:lnTo>
                  <a:lnTo>
                    <a:pt x="22" y="23"/>
                  </a:lnTo>
                  <a:lnTo>
                    <a:pt x="28" y="19"/>
                  </a:lnTo>
                  <a:lnTo>
                    <a:pt x="33" y="14"/>
                  </a:lnTo>
                  <a:lnTo>
                    <a:pt x="40" y="11"/>
                  </a:lnTo>
                  <a:lnTo>
                    <a:pt x="47" y="7"/>
                  </a:lnTo>
                  <a:lnTo>
                    <a:pt x="54" y="4"/>
                  </a:lnTo>
                  <a:lnTo>
                    <a:pt x="61" y="3"/>
                  </a:lnTo>
                  <a:lnTo>
                    <a:pt x="69" y="1"/>
                  </a:lnTo>
                  <a:lnTo>
                    <a:pt x="77" y="0"/>
                  </a:lnTo>
                  <a:lnTo>
                    <a:pt x="77" y="0"/>
                  </a:lnTo>
                  <a:lnTo>
                    <a:pt x="85" y="1"/>
                  </a:lnTo>
                  <a:lnTo>
                    <a:pt x="92" y="3"/>
                  </a:lnTo>
                  <a:lnTo>
                    <a:pt x="100" y="4"/>
                  </a:lnTo>
                  <a:lnTo>
                    <a:pt x="107" y="7"/>
                  </a:lnTo>
                  <a:lnTo>
                    <a:pt x="113" y="11"/>
                  </a:lnTo>
                  <a:lnTo>
                    <a:pt x="119" y="14"/>
                  </a:lnTo>
                  <a:lnTo>
                    <a:pt x="126" y="19"/>
                  </a:lnTo>
                  <a:lnTo>
                    <a:pt x="131" y="23"/>
                  </a:lnTo>
                  <a:lnTo>
                    <a:pt x="136" y="29"/>
                  </a:lnTo>
                  <a:lnTo>
                    <a:pt x="141" y="35"/>
                  </a:lnTo>
                  <a:lnTo>
                    <a:pt x="144" y="41"/>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1" name="Freeform 2495">
              <a:extLst>
                <a:ext uri="{FF2B5EF4-FFF2-40B4-BE49-F238E27FC236}">
                  <a16:creationId xmlns:a16="http://schemas.microsoft.com/office/drawing/2014/main" id="{48DE4029-8D9F-4EF0-8EC8-77D067C74160}"/>
                </a:ext>
              </a:extLst>
            </p:cNvPr>
            <p:cNvSpPr>
              <a:spLocks/>
            </p:cNvSpPr>
            <p:nvPr/>
          </p:nvSpPr>
          <p:spPr bwMode="auto">
            <a:xfrm>
              <a:off x="2306638" y="2898775"/>
              <a:ext cx="49213" cy="49213"/>
            </a:xfrm>
            <a:custGeom>
              <a:avLst/>
              <a:gdLst>
                <a:gd name="T0" fmla="*/ 154 w 154"/>
                <a:gd name="T1" fmla="*/ 77 h 155"/>
                <a:gd name="T2" fmla="*/ 152 w 154"/>
                <a:gd name="T3" fmla="*/ 93 h 155"/>
                <a:gd name="T4" fmla="*/ 148 w 154"/>
                <a:gd name="T5" fmla="*/ 107 h 155"/>
                <a:gd name="T6" fmla="*/ 141 w 154"/>
                <a:gd name="T7" fmla="*/ 121 h 155"/>
                <a:gd name="T8" fmla="*/ 131 w 154"/>
                <a:gd name="T9" fmla="*/ 132 h 155"/>
                <a:gd name="T10" fmla="*/ 119 w 154"/>
                <a:gd name="T11" fmla="*/ 141 h 155"/>
                <a:gd name="T12" fmla="*/ 107 w 154"/>
                <a:gd name="T13" fmla="*/ 148 h 155"/>
                <a:gd name="T14" fmla="*/ 92 w 154"/>
                <a:gd name="T15" fmla="*/ 153 h 155"/>
                <a:gd name="T16" fmla="*/ 77 w 154"/>
                <a:gd name="T17" fmla="*/ 155 h 155"/>
                <a:gd name="T18" fmla="*/ 69 w 154"/>
                <a:gd name="T19" fmla="*/ 154 h 155"/>
                <a:gd name="T20" fmla="*/ 54 w 154"/>
                <a:gd name="T21" fmla="*/ 150 h 155"/>
                <a:gd name="T22" fmla="*/ 40 w 154"/>
                <a:gd name="T23" fmla="*/ 145 h 155"/>
                <a:gd name="T24" fmla="*/ 28 w 154"/>
                <a:gd name="T25" fmla="*/ 137 h 155"/>
                <a:gd name="T26" fmla="*/ 17 w 154"/>
                <a:gd name="T27" fmla="*/ 126 h 155"/>
                <a:gd name="T28" fmla="*/ 9 w 154"/>
                <a:gd name="T29" fmla="*/ 114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3 w 154"/>
                <a:gd name="T45" fmla="*/ 13 h 155"/>
                <a:gd name="T46" fmla="*/ 47 w 154"/>
                <a:gd name="T47" fmla="*/ 6 h 155"/>
                <a:gd name="T48" fmla="*/ 61 w 154"/>
                <a:gd name="T49" fmla="*/ 2 h 155"/>
                <a:gd name="T50" fmla="*/ 77 w 154"/>
                <a:gd name="T51" fmla="*/ 0 h 155"/>
                <a:gd name="T52" fmla="*/ 85 w 154"/>
                <a:gd name="T53" fmla="*/ 0 h 155"/>
                <a:gd name="T54" fmla="*/ 100 w 154"/>
                <a:gd name="T55" fmla="*/ 4 h 155"/>
                <a:gd name="T56" fmla="*/ 113 w 154"/>
                <a:gd name="T57" fmla="*/ 10 h 155"/>
                <a:gd name="T58" fmla="*/ 126 w 154"/>
                <a:gd name="T59" fmla="*/ 18 h 155"/>
                <a:gd name="T60" fmla="*/ 136 w 154"/>
                <a:gd name="T61" fmla="*/ 28 h 155"/>
                <a:gd name="T62" fmla="*/ 144 w 154"/>
                <a:gd name="T63" fmla="*/ 40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7"/>
                  </a:lnTo>
                  <a:lnTo>
                    <a:pt x="144" y="114"/>
                  </a:lnTo>
                  <a:lnTo>
                    <a:pt x="141" y="121"/>
                  </a:lnTo>
                  <a:lnTo>
                    <a:pt x="136" y="126"/>
                  </a:lnTo>
                  <a:lnTo>
                    <a:pt x="131" y="132"/>
                  </a:lnTo>
                  <a:lnTo>
                    <a:pt x="126" y="137"/>
                  </a:lnTo>
                  <a:lnTo>
                    <a:pt x="119" y="141"/>
                  </a:lnTo>
                  <a:lnTo>
                    <a:pt x="113" y="145"/>
                  </a:lnTo>
                  <a:lnTo>
                    <a:pt x="107" y="148"/>
                  </a:lnTo>
                  <a:lnTo>
                    <a:pt x="100" y="150"/>
                  </a:lnTo>
                  <a:lnTo>
                    <a:pt x="92" y="153"/>
                  </a:lnTo>
                  <a:lnTo>
                    <a:pt x="85" y="154"/>
                  </a:lnTo>
                  <a:lnTo>
                    <a:pt x="77" y="155"/>
                  </a:lnTo>
                  <a:lnTo>
                    <a:pt x="77" y="155"/>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3"/>
                  </a:lnTo>
                  <a:lnTo>
                    <a:pt x="126" y="18"/>
                  </a:lnTo>
                  <a:lnTo>
                    <a:pt x="131" y="23"/>
                  </a:lnTo>
                  <a:lnTo>
                    <a:pt x="136" y="28"/>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2" name="Freeform 2496">
              <a:extLst>
                <a:ext uri="{FF2B5EF4-FFF2-40B4-BE49-F238E27FC236}">
                  <a16:creationId xmlns:a16="http://schemas.microsoft.com/office/drawing/2014/main" id="{998FBD18-2DC8-41F9-A3D7-F25F0D508802}"/>
                </a:ext>
              </a:extLst>
            </p:cNvPr>
            <p:cNvSpPr>
              <a:spLocks/>
            </p:cNvSpPr>
            <p:nvPr/>
          </p:nvSpPr>
          <p:spPr bwMode="auto">
            <a:xfrm>
              <a:off x="2378076" y="2828925"/>
              <a:ext cx="47625" cy="49213"/>
            </a:xfrm>
            <a:custGeom>
              <a:avLst/>
              <a:gdLst>
                <a:gd name="T0" fmla="*/ 154 w 154"/>
                <a:gd name="T1" fmla="*/ 78 h 155"/>
                <a:gd name="T2" fmla="*/ 152 w 154"/>
                <a:gd name="T3" fmla="*/ 93 h 155"/>
                <a:gd name="T4" fmla="*/ 148 w 154"/>
                <a:gd name="T5" fmla="*/ 108 h 155"/>
                <a:gd name="T6" fmla="*/ 141 w 154"/>
                <a:gd name="T7" fmla="*/ 122 h 155"/>
                <a:gd name="T8" fmla="*/ 132 w 154"/>
                <a:gd name="T9" fmla="*/ 132 h 155"/>
                <a:gd name="T10" fmla="*/ 120 w 154"/>
                <a:gd name="T11" fmla="*/ 142 h 155"/>
                <a:gd name="T12" fmla="*/ 107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5 h 155"/>
                <a:gd name="T42" fmla="*/ 23 w 154"/>
                <a:gd name="T43" fmla="*/ 23 h 155"/>
                <a:gd name="T44" fmla="*/ 35 w 154"/>
                <a:gd name="T45" fmla="*/ 14 h 155"/>
                <a:gd name="T46" fmla="*/ 47 w 154"/>
                <a:gd name="T47" fmla="*/ 7 h 155"/>
                <a:gd name="T48" fmla="*/ 62 w 154"/>
                <a:gd name="T49" fmla="*/ 3 h 155"/>
                <a:gd name="T50" fmla="*/ 77 w 154"/>
                <a:gd name="T51" fmla="*/ 0 h 155"/>
                <a:gd name="T52" fmla="*/ 85 w 154"/>
                <a:gd name="T53" fmla="*/ 1 h 155"/>
                <a:gd name="T54" fmla="*/ 100 w 154"/>
                <a:gd name="T55" fmla="*/ 4 h 155"/>
                <a:gd name="T56" fmla="*/ 114 w 154"/>
                <a:gd name="T57" fmla="*/ 11 h 155"/>
                <a:gd name="T58" fmla="*/ 126 w 154"/>
                <a:gd name="T59" fmla="*/ 19 h 155"/>
                <a:gd name="T60" fmla="*/ 136 w 154"/>
                <a:gd name="T61" fmla="*/ 29 h 155"/>
                <a:gd name="T62" fmla="*/ 144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3"/>
                  </a:lnTo>
                  <a:lnTo>
                    <a:pt x="150" y="101"/>
                  </a:lnTo>
                  <a:lnTo>
                    <a:pt x="148" y="108"/>
                  </a:lnTo>
                  <a:lnTo>
                    <a:pt x="144" y="115"/>
                  </a:lnTo>
                  <a:lnTo>
                    <a:pt x="141" y="122"/>
                  </a:lnTo>
                  <a:lnTo>
                    <a:pt x="136" y="127"/>
                  </a:lnTo>
                  <a:lnTo>
                    <a:pt x="132" y="132"/>
                  </a:lnTo>
                  <a:lnTo>
                    <a:pt x="126" y="138"/>
                  </a:lnTo>
                  <a:lnTo>
                    <a:pt x="120"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8" y="138"/>
                  </a:lnTo>
                  <a:lnTo>
                    <a:pt x="23" y="132"/>
                  </a:lnTo>
                  <a:lnTo>
                    <a:pt x="17" y="127"/>
                  </a:lnTo>
                  <a:lnTo>
                    <a:pt x="13" y="122"/>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5"/>
                  </a:lnTo>
                  <a:lnTo>
                    <a:pt x="17" y="29"/>
                  </a:lnTo>
                  <a:lnTo>
                    <a:pt x="23" y="23"/>
                  </a:lnTo>
                  <a:lnTo>
                    <a:pt x="28" y="19"/>
                  </a:lnTo>
                  <a:lnTo>
                    <a:pt x="35" y="14"/>
                  </a:lnTo>
                  <a:lnTo>
                    <a:pt x="40" y="11"/>
                  </a:lnTo>
                  <a:lnTo>
                    <a:pt x="47" y="7"/>
                  </a:lnTo>
                  <a:lnTo>
                    <a:pt x="54" y="4"/>
                  </a:lnTo>
                  <a:lnTo>
                    <a:pt x="62" y="3"/>
                  </a:lnTo>
                  <a:lnTo>
                    <a:pt x="69" y="1"/>
                  </a:lnTo>
                  <a:lnTo>
                    <a:pt x="77" y="0"/>
                  </a:lnTo>
                  <a:lnTo>
                    <a:pt x="77" y="0"/>
                  </a:lnTo>
                  <a:lnTo>
                    <a:pt x="85" y="1"/>
                  </a:lnTo>
                  <a:lnTo>
                    <a:pt x="93" y="3"/>
                  </a:lnTo>
                  <a:lnTo>
                    <a:pt x="100" y="4"/>
                  </a:lnTo>
                  <a:lnTo>
                    <a:pt x="107" y="7"/>
                  </a:lnTo>
                  <a:lnTo>
                    <a:pt x="114" y="11"/>
                  </a:lnTo>
                  <a:lnTo>
                    <a:pt x="120" y="14"/>
                  </a:lnTo>
                  <a:lnTo>
                    <a:pt x="126" y="19"/>
                  </a:lnTo>
                  <a:lnTo>
                    <a:pt x="132" y="23"/>
                  </a:lnTo>
                  <a:lnTo>
                    <a:pt x="136" y="29"/>
                  </a:lnTo>
                  <a:lnTo>
                    <a:pt x="141" y="35"/>
                  </a:lnTo>
                  <a:lnTo>
                    <a:pt x="144" y="41"/>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3" name="Freeform 2497">
              <a:extLst>
                <a:ext uri="{FF2B5EF4-FFF2-40B4-BE49-F238E27FC236}">
                  <a16:creationId xmlns:a16="http://schemas.microsoft.com/office/drawing/2014/main" id="{84008D15-AF17-4B68-AD82-33DBBBB4757D}"/>
                </a:ext>
              </a:extLst>
            </p:cNvPr>
            <p:cNvSpPr>
              <a:spLocks/>
            </p:cNvSpPr>
            <p:nvPr/>
          </p:nvSpPr>
          <p:spPr bwMode="auto">
            <a:xfrm>
              <a:off x="2378076" y="2898775"/>
              <a:ext cx="47625" cy="49213"/>
            </a:xfrm>
            <a:custGeom>
              <a:avLst/>
              <a:gdLst>
                <a:gd name="T0" fmla="*/ 154 w 154"/>
                <a:gd name="T1" fmla="*/ 77 h 155"/>
                <a:gd name="T2" fmla="*/ 152 w 154"/>
                <a:gd name="T3" fmla="*/ 93 h 155"/>
                <a:gd name="T4" fmla="*/ 148 w 154"/>
                <a:gd name="T5" fmla="*/ 107 h 155"/>
                <a:gd name="T6" fmla="*/ 141 w 154"/>
                <a:gd name="T7" fmla="*/ 121 h 155"/>
                <a:gd name="T8" fmla="*/ 132 w 154"/>
                <a:gd name="T9" fmla="*/ 132 h 155"/>
                <a:gd name="T10" fmla="*/ 120 w 154"/>
                <a:gd name="T11" fmla="*/ 141 h 155"/>
                <a:gd name="T12" fmla="*/ 107 w 154"/>
                <a:gd name="T13" fmla="*/ 148 h 155"/>
                <a:gd name="T14" fmla="*/ 93 w 154"/>
                <a:gd name="T15" fmla="*/ 153 h 155"/>
                <a:gd name="T16" fmla="*/ 77 w 154"/>
                <a:gd name="T17" fmla="*/ 155 h 155"/>
                <a:gd name="T18" fmla="*/ 69 w 154"/>
                <a:gd name="T19" fmla="*/ 154 h 155"/>
                <a:gd name="T20" fmla="*/ 54 w 154"/>
                <a:gd name="T21" fmla="*/ 150 h 155"/>
                <a:gd name="T22" fmla="*/ 40 w 154"/>
                <a:gd name="T23" fmla="*/ 145 h 155"/>
                <a:gd name="T24" fmla="*/ 28 w 154"/>
                <a:gd name="T25" fmla="*/ 137 h 155"/>
                <a:gd name="T26" fmla="*/ 17 w 154"/>
                <a:gd name="T27" fmla="*/ 126 h 155"/>
                <a:gd name="T28" fmla="*/ 9 w 154"/>
                <a:gd name="T29" fmla="*/ 114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3 w 154"/>
                <a:gd name="T43" fmla="*/ 23 h 155"/>
                <a:gd name="T44" fmla="*/ 35 w 154"/>
                <a:gd name="T45" fmla="*/ 13 h 155"/>
                <a:gd name="T46" fmla="*/ 47 w 154"/>
                <a:gd name="T47" fmla="*/ 6 h 155"/>
                <a:gd name="T48" fmla="*/ 62 w 154"/>
                <a:gd name="T49" fmla="*/ 2 h 155"/>
                <a:gd name="T50" fmla="*/ 77 w 154"/>
                <a:gd name="T51" fmla="*/ 0 h 155"/>
                <a:gd name="T52" fmla="*/ 85 w 154"/>
                <a:gd name="T53" fmla="*/ 0 h 155"/>
                <a:gd name="T54" fmla="*/ 100 w 154"/>
                <a:gd name="T55" fmla="*/ 4 h 155"/>
                <a:gd name="T56" fmla="*/ 114 w 154"/>
                <a:gd name="T57" fmla="*/ 10 h 155"/>
                <a:gd name="T58" fmla="*/ 126 w 154"/>
                <a:gd name="T59" fmla="*/ 18 h 155"/>
                <a:gd name="T60" fmla="*/ 136 w 154"/>
                <a:gd name="T61" fmla="*/ 28 h 155"/>
                <a:gd name="T62" fmla="*/ 144 w 154"/>
                <a:gd name="T63" fmla="*/ 40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5"/>
                  </a:lnTo>
                  <a:lnTo>
                    <a:pt x="77" y="155"/>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4" name="Freeform 2498">
              <a:extLst>
                <a:ext uri="{FF2B5EF4-FFF2-40B4-BE49-F238E27FC236}">
                  <a16:creationId xmlns:a16="http://schemas.microsoft.com/office/drawing/2014/main" id="{3D8432E4-52B3-4369-80D5-71528F6DB377}"/>
                </a:ext>
              </a:extLst>
            </p:cNvPr>
            <p:cNvSpPr>
              <a:spLocks/>
            </p:cNvSpPr>
            <p:nvPr/>
          </p:nvSpPr>
          <p:spPr bwMode="auto">
            <a:xfrm>
              <a:off x="2446338" y="2828925"/>
              <a:ext cx="49213" cy="49213"/>
            </a:xfrm>
            <a:custGeom>
              <a:avLst/>
              <a:gdLst>
                <a:gd name="T0" fmla="*/ 154 w 154"/>
                <a:gd name="T1" fmla="*/ 78 h 155"/>
                <a:gd name="T2" fmla="*/ 152 w 154"/>
                <a:gd name="T3" fmla="*/ 93 h 155"/>
                <a:gd name="T4" fmla="*/ 147 w 154"/>
                <a:gd name="T5" fmla="*/ 108 h 155"/>
                <a:gd name="T6" fmla="*/ 141 w 154"/>
                <a:gd name="T7" fmla="*/ 122 h 155"/>
                <a:gd name="T8" fmla="*/ 131 w 154"/>
                <a:gd name="T9" fmla="*/ 132 h 155"/>
                <a:gd name="T10" fmla="*/ 120 w 154"/>
                <a:gd name="T11" fmla="*/ 142 h 155"/>
                <a:gd name="T12" fmla="*/ 106 w 154"/>
                <a:gd name="T13" fmla="*/ 149 h 155"/>
                <a:gd name="T14" fmla="*/ 92 w 154"/>
                <a:gd name="T15" fmla="*/ 154 h 155"/>
                <a:gd name="T16" fmla="*/ 76 w 154"/>
                <a:gd name="T17" fmla="*/ 155 h 155"/>
                <a:gd name="T18" fmla="*/ 68 w 154"/>
                <a:gd name="T19" fmla="*/ 155 h 155"/>
                <a:gd name="T20" fmla="*/ 54 w 154"/>
                <a:gd name="T21" fmla="*/ 151 h 155"/>
                <a:gd name="T22" fmla="*/ 40 w 154"/>
                <a:gd name="T23" fmla="*/ 146 h 155"/>
                <a:gd name="T24" fmla="*/ 27 w 154"/>
                <a:gd name="T25" fmla="*/ 138 h 155"/>
                <a:gd name="T26" fmla="*/ 17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6 w 154"/>
                <a:gd name="T39" fmla="*/ 48 h 155"/>
                <a:gd name="T40" fmla="*/ 12 w 154"/>
                <a:gd name="T41" fmla="*/ 35 h 155"/>
                <a:gd name="T42" fmla="*/ 23 w 154"/>
                <a:gd name="T43" fmla="*/ 23 h 155"/>
                <a:gd name="T44" fmla="*/ 34 w 154"/>
                <a:gd name="T45" fmla="*/ 14 h 155"/>
                <a:gd name="T46" fmla="*/ 47 w 154"/>
                <a:gd name="T47" fmla="*/ 7 h 155"/>
                <a:gd name="T48" fmla="*/ 62 w 154"/>
                <a:gd name="T49" fmla="*/ 3 h 155"/>
                <a:gd name="T50" fmla="*/ 76 w 154"/>
                <a:gd name="T51" fmla="*/ 0 h 155"/>
                <a:gd name="T52" fmla="*/ 84 w 154"/>
                <a:gd name="T53" fmla="*/ 1 h 155"/>
                <a:gd name="T54" fmla="*/ 99 w 154"/>
                <a:gd name="T55" fmla="*/ 4 h 155"/>
                <a:gd name="T56" fmla="*/ 113 w 154"/>
                <a:gd name="T57" fmla="*/ 11 h 155"/>
                <a:gd name="T58" fmla="*/ 126 w 154"/>
                <a:gd name="T59" fmla="*/ 19 h 155"/>
                <a:gd name="T60" fmla="*/ 136 w 154"/>
                <a:gd name="T61" fmla="*/ 29 h 155"/>
                <a:gd name="T62" fmla="*/ 144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7" y="108"/>
                  </a:lnTo>
                  <a:lnTo>
                    <a:pt x="144" y="115"/>
                  </a:lnTo>
                  <a:lnTo>
                    <a:pt x="141" y="122"/>
                  </a:lnTo>
                  <a:lnTo>
                    <a:pt x="136" y="127"/>
                  </a:lnTo>
                  <a:lnTo>
                    <a:pt x="131" y="132"/>
                  </a:lnTo>
                  <a:lnTo>
                    <a:pt x="126" y="138"/>
                  </a:lnTo>
                  <a:lnTo>
                    <a:pt x="120" y="142"/>
                  </a:lnTo>
                  <a:lnTo>
                    <a:pt x="113" y="146"/>
                  </a:lnTo>
                  <a:lnTo>
                    <a:pt x="106" y="149"/>
                  </a:lnTo>
                  <a:lnTo>
                    <a:pt x="99" y="151"/>
                  </a:lnTo>
                  <a:lnTo>
                    <a:pt x="92" y="154"/>
                  </a:lnTo>
                  <a:lnTo>
                    <a:pt x="84" y="155"/>
                  </a:lnTo>
                  <a:lnTo>
                    <a:pt x="76" y="155"/>
                  </a:lnTo>
                  <a:lnTo>
                    <a:pt x="76" y="155"/>
                  </a:lnTo>
                  <a:lnTo>
                    <a:pt x="68" y="155"/>
                  </a:lnTo>
                  <a:lnTo>
                    <a:pt x="62" y="154"/>
                  </a:lnTo>
                  <a:lnTo>
                    <a:pt x="54" y="151"/>
                  </a:lnTo>
                  <a:lnTo>
                    <a:pt x="47" y="149"/>
                  </a:lnTo>
                  <a:lnTo>
                    <a:pt x="40" y="146"/>
                  </a:lnTo>
                  <a:lnTo>
                    <a:pt x="34" y="142"/>
                  </a:lnTo>
                  <a:lnTo>
                    <a:pt x="27" y="138"/>
                  </a:lnTo>
                  <a:lnTo>
                    <a:pt x="23" y="132"/>
                  </a:lnTo>
                  <a:lnTo>
                    <a:pt x="17" y="127"/>
                  </a:lnTo>
                  <a:lnTo>
                    <a:pt x="12" y="122"/>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2" y="35"/>
                  </a:lnTo>
                  <a:lnTo>
                    <a:pt x="17" y="29"/>
                  </a:lnTo>
                  <a:lnTo>
                    <a:pt x="23" y="23"/>
                  </a:lnTo>
                  <a:lnTo>
                    <a:pt x="27" y="19"/>
                  </a:lnTo>
                  <a:lnTo>
                    <a:pt x="34" y="14"/>
                  </a:lnTo>
                  <a:lnTo>
                    <a:pt x="40" y="11"/>
                  </a:lnTo>
                  <a:lnTo>
                    <a:pt x="47" y="7"/>
                  </a:lnTo>
                  <a:lnTo>
                    <a:pt x="54" y="4"/>
                  </a:lnTo>
                  <a:lnTo>
                    <a:pt x="62" y="3"/>
                  </a:lnTo>
                  <a:lnTo>
                    <a:pt x="68" y="1"/>
                  </a:lnTo>
                  <a:lnTo>
                    <a:pt x="76" y="0"/>
                  </a:lnTo>
                  <a:lnTo>
                    <a:pt x="76" y="0"/>
                  </a:lnTo>
                  <a:lnTo>
                    <a:pt x="84" y="1"/>
                  </a:lnTo>
                  <a:lnTo>
                    <a:pt x="92" y="3"/>
                  </a:lnTo>
                  <a:lnTo>
                    <a:pt x="99" y="4"/>
                  </a:lnTo>
                  <a:lnTo>
                    <a:pt x="106" y="7"/>
                  </a:lnTo>
                  <a:lnTo>
                    <a:pt x="113" y="11"/>
                  </a:lnTo>
                  <a:lnTo>
                    <a:pt x="120" y="14"/>
                  </a:lnTo>
                  <a:lnTo>
                    <a:pt x="126" y="19"/>
                  </a:lnTo>
                  <a:lnTo>
                    <a:pt x="131" y="23"/>
                  </a:lnTo>
                  <a:lnTo>
                    <a:pt x="136" y="29"/>
                  </a:lnTo>
                  <a:lnTo>
                    <a:pt x="141" y="35"/>
                  </a:lnTo>
                  <a:lnTo>
                    <a:pt x="144" y="41"/>
                  </a:lnTo>
                  <a:lnTo>
                    <a:pt x="147"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5" name="Freeform 2499">
              <a:extLst>
                <a:ext uri="{FF2B5EF4-FFF2-40B4-BE49-F238E27FC236}">
                  <a16:creationId xmlns:a16="http://schemas.microsoft.com/office/drawing/2014/main" id="{97285542-9E25-4998-9F5B-7026BE1CAF4C}"/>
                </a:ext>
              </a:extLst>
            </p:cNvPr>
            <p:cNvSpPr>
              <a:spLocks/>
            </p:cNvSpPr>
            <p:nvPr/>
          </p:nvSpPr>
          <p:spPr bwMode="auto">
            <a:xfrm>
              <a:off x="2446338" y="2898775"/>
              <a:ext cx="49213" cy="49213"/>
            </a:xfrm>
            <a:custGeom>
              <a:avLst/>
              <a:gdLst>
                <a:gd name="T0" fmla="*/ 154 w 154"/>
                <a:gd name="T1" fmla="*/ 77 h 155"/>
                <a:gd name="T2" fmla="*/ 152 w 154"/>
                <a:gd name="T3" fmla="*/ 93 h 155"/>
                <a:gd name="T4" fmla="*/ 147 w 154"/>
                <a:gd name="T5" fmla="*/ 107 h 155"/>
                <a:gd name="T6" fmla="*/ 141 w 154"/>
                <a:gd name="T7" fmla="*/ 121 h 155"/>
                <a:gd name="T8" fmla="*/ 131 w 154"/>
                <a:gd name="T9" fmla="*/ 132 h 155"/>
                <a:gd name="T10" fmla="*/ 120 w 154"/>
                <a:gd name="T11" fmla="*/ 141 h 155"/>
                <a:gd name="T12" fmla="*/ 106 w 154"/>
                <a:gd name="T13" fmla="*/ 148 h 155"/>
                <a:gd name="T14" fmla="*/ 92 w 154"/>
                <a:gd name="T15" fmla="*/ 153 h 155"/>
                <a:gd name="T16" fmla="*/ 76 w 154"/>
                <a:gd name="T17" fmla="*/ 155 h 155"/>
                <a:gd name="T18" fmla="*/ 68 w 154"/>
                <a:gd name="T19" fmla="*/ 154 h 155"/>
                <a:gd name="T20" fmla="*/ 54 w 154"/>
                <a:gd name="T21" fmla="*/ 150 h 155"/>
                <a:gd name="T22" fmla="*/ 40 w 154"/>
                <a:gd name="T23" fmla="*/ 145 h 155"/>
                <a:gd name="T24" fmla="*/ 27 w 154"/>
                <a:gd name="T25" fmla="*/ 137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2 w 154"/>
                <a:gd name="T41" fmla="*/ 35 h 155"/>
                <a:gd name="T42" fmla="*/ 23 w 154"/>
                <a:gd name="T43" fmla="*/ 23 h 155"/>
                <a:gd name="T44" fmla="*/ 34 w 154"/>
                <a:gd name="T45" fmla="*/ 13 h 155"/>
                <a:gd name="T46" fmla="*/ 47 w 154"/>
                <a:gd name="T47" fmla="*/ 6 h 155"/>
                <a:gd name="T48" fmla="*/ 62 w 154"/>
                <a:gd name="T49" fmla="*/ 2 h 155"/>
                <a:gd name="T50" fmla="*/ 76 w 154"/>
                <a:gd name="T51" fmla="*/ 0 h 155"/>
                <a:gd name="T52" fmla="*/ 84 w 154"/>
                <a:gd name="T53" fmla="*/ 0 h 155"/>
                <a:gd name="T54" fmla="*/ 99 w 154"/>
                <a:gd name="T55" fmla="*/ 4 h 155"/>
                <a:gd name="T56" fmla="*/ 113 w 154"/>
                <a:gd name="T57" fmla="*/ 10 h 155"/>
                <a:gd name="T58" fmla="*/ 126 w 154"/>
                <a:gd name="T59" fmla="*/ 18 h 155"/>
                <a:gd name="T60" fmla="*/ 136 w 154"/>
                <a:gd name="T61" fmla="*/ 28 h 155"/>
                <a:gd name="T62" fmla="*/ 144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2" y="153"/>
                  </a:lnTo>
                  <a:lnTo>
                    <a:pt x="84" y="154"/>
                  </a:lnTo>
                  <a:lnTo>
                    <a:pt x="76" y="155"/>
                  </a:lnTo>
                  <a:lnTo>
                    <a:pt x="76" y="155"/>
                  </a:lnTo>
                  <a:lnTo>
                    <a:pt x="68"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8"/>
                  </a:lnTo>
                  <a:lnTo>
                    <a:pt x="34" y="13"/>
                  </a:lnTo>
                  <a:lnTo>
                    <a:pt x="40" y="10"/>
                  </a:lnTo>
                  <a:lnTo>
                    <a:pt x="47" y="6"/>
                  </a:lnTo>
                  <a:lnTo>
                    <a:pt x="54" y="4"/>
                  </a:lnTo>
                  <a:lnTo>
                    <a:pt x="62"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1" y="35"/>
                  </a:lnTo>
                  <a:lnTo>
                    <a:pt x="144"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6" name="Freeform 2500">
              <a:extLst>
                <a:ext uri="{FF2B5EF4-FFF2-40B4-BE49-F238E27FC236}">
                  <a16:creationId xmlns:a16="http://schemas.microsoft.com/office/drawing/2014/main" id="{3ACDD433-82A5-4B40-9151-12D3E35ABBD4}"/>
                </a:ext>
              </a:extLst>
            </p:cNvPr>
            <p:cNvSpPr>
              <a:spLocks/>
            </p:cNvSpPr>
            <p:nvPr/>
          </p:nvSpPr>
          <p:spPr bwMode="auto">
            <a:xfrm>
              <a:off x="1882776" y="2970213"/>
              <a:ext cx="49213" cy="49213"/>
            </a:xfrm>
            <a:custGeom>
              <a:avLst/>
              <a:gdLst>
                <a:gd name="T0" fmla="*/ 153 w 153"/>
                <a:gd name="T1" fmla="*/ 78 h 155"/>
                <a:gd name="T2" fmla="*/ 152 w 153"/>
                <a:gd name="T3" fmla="*/ 93 h 155"/>
                <a:gd name="T4" fmla="*/ 147 w 153"/>
                <a:gd name="T5" fmla="*/ 108 h 155"/>
                <a:gd name="T6" fmla="*/ 140 w 153"/>
                <a:gd name="T7" fmla="*/ 121 h 155"/>
                <a:gd name="T8" fmla="*/ 130 w 153"/>
                <a:gd name="T9" fmla="*/ 132 h 155"/>
                <a:gd name="T10" fmla="*/ 119 w 153"/>
                <a:gd name="T11" fmla="*/ 141 h 155"/>
                <a:gd name="T12" fmla="*/ 106 w 153"/>
                <a:gd name="T13" fmla="*/ 149 h 155"/>
                <a:gd name="T14" fmla="*/ 91 w 153"/>
                <a:gd name="T15" fmla="*/ 154 h 155"/>
                <a:gd name="T16" fmla="*/ 76 w 153"/>
                <a:gd name="T17" fmla="*/ 155 h 155"/>
                <a:gd name="T18" fmla="*/ 68 w 153"/>
                <a:gd name="T19" fmla="*/ 155 h 155"/>
                <a:gd name="T20" fmla="*/ 53 w 153"/>
                <a:gd name="T21" fmla="*/ 151 h 155"/>
                <a:gd name="T22" fmla="*/ 40 w 153"/>
                <a:gd name="T23" fmla="*/ 146 h 155"/>
                <a:gd name="T24" fmla="*/ 27 w 153"/>
                <a:gd name="T25" fmla="*/ 138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7 h 155"/>
                <a:gd name="T48" fmla="*/ 60 w 153"/>
                <a:gd name="T49" fmla="*/ 3 h 155"/>
                <a:gd name="T50" fmla="*/ 76 w 153"/>
                <a:gd name="T51" fmla="*/ 0 h 155"/>
                <a:gd name="T52" fmla="*/ 84 w 153"/>
                <a:gd name="T53" fmla="*/ 2 h 155"/>
                <a:gd name="T54" fmla="*/ 99 w 153"/>
                <a:gd name="T55" fmla="*/ 4 h 155"/>
                <a:gd name="T56" fmla="*/ 113 w 153"/>
                <a:gd name="T57" fmla="*/ 10 h 155"/>
                <a:gd name="T58" fmla="*/ 126 w 153"/>
                <a:gd name="T59" fmla="*/ 19 h 155"/>
                <a:gd name="T60" fmla="*/ 136 w 153"/>
                <a:gd name="T61" fmla="*/ 29 h 155"/>
                <a:gd name="T62" fmla="*/ 144 w 153"/>
                <a:gd name="T63" fmla="*/ 42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0" y="121"/>
                  </a:lnTo>
                  <a:lnTo>
                    <a:pt x="136" y="126"/>
                  </a:lnTo>
                  <a:lnTo>
                    <a:pt x="130" y="132"/>
                  </a:lnTo>
                  <a:lnTo>
                    <a:pt x="126" y="138"/>
                  </a:lnTo>
                  <a:lnTo>
                    <a:pt x="119" y="141"/>
                  </a:lnTo>
                  <a:lnTo>
                    <a:pt x="113" y="146"/>
                  </a:lnTo>
                  <a:lnTo>
                    <a:pt x="106" y="149"/>
                  </a:lnTo>
                  <a:lnTo>
                    <a:pt x="99" y="151"/>
                  </a:lnTo>
                  <a:lnTo>
                    <a:pt x="91" y="154"/>
                  </a:lnTo>
                  <a:lnTo>
                    <a:pt x="84" y="155"/>
                  </a:lnTo>
                  <a:lnTo>
                    <a:pt x="76" y="155"/>
                  </a:lnTo>
                  <a:lnTo>
                    <a:pt x="76" y="155"/>
                  </a:lnTo>
                  <a:lnTo>
                    <a:pt x="68" y="155"/>
                  </a:lnTo>
                  <a:lnTo>
                    <a:pt x="60" y="154"/>
                  </a:lnTo>
                  <a:lnTo>
                    <a:pt x="53" y="151"/>
                  </a:lnTo>
                  <a:lnTo>
                    <a:pt x="47" y="149"/>
                  </a:lnTo>
                  <a:lnTo>
                    <a:pt x="40" y="146"/>
                  </a:lnTo>
                  <a:lnTo>
                    <a:pt x="33" y="141"/>
                  </a:lnTo>
                  <a:lnTo>
                    <a:pt x="27" y="138"/>
                  </a:lnTo>
                  <a:lnTo>
                    <a:pt x="21" y="132"/>
                  </a:lnTo>
                  <a:lnTo>
                    <a:pt x="17" y="126"/>
                  </a:lnTo>
                  <a:lnTo>
                    <a:pt x="12" y="121"/>
                  </a:lnTo>
                  <a:lnTo>
                    <a:pt x="9" y="115"/>
                  </a:lnTo>
                  <a:lnTo>
                    <a:pt x="5" y="108"/>
                  </a:lnTo>
                  <a:lnTo>
                    <a:pt x="3" y="101"/>
                  </a:lnTo>
                  <a:lnTo>
                    <a:pt x="1" y="93"/>
                  </a:lnTo>
                  <a:lnTo>
                    <a:pt x="0" y="85"/>
                  </a:lnTo>
                  <a:lnTo>
                    <a:pt x="0" y="78"/>
                  </a:lnTo>
                  <a:lnTo>
                    <a:pt x="0" y="78"/>
                  </a:lnTo>
                  <a:lnTo>
                    <a:pt x="0" y="70"/>
                  </a:lnTo>
                  <a:lnTo>
                    <a:pt x="1" y="62"/>
                  </a:lnTo>
                  <a:lnTo>
                    <a:pt x="3" y="55"/>
                  </a:lnTo>
                  <a:lnTo>
                    <a:pt x="5" y="47"/>
                  </a:lnTo>
                  <a:lnTo>
                    <a:pt x="9" y="42"/>
                  </a:lnTo>
                  <a:lnTo>
                    <a:pt x="12" y="35"/>
                  </a:lnTo>
                  <a:lnTo>
                    <a:pt x="17" y="29"/>
                  </a:lnTo>
                  <a:lnTo>
                    <a:pt x="21" y="23"/>
                  </a:lnTo>
                  <a:lnTo>
                    <a:pt x="27" y="19"/>
                  </a:lnTo>
                  <a:lnTo>
                    <a:pt x="33" y="14"/>
                  </a:lnTo>
                  <a:lnTo>
                    <a:pt x="40" y="10"/>
                  </a:lnTo>
                  <a:lnTo>
                    <a:pt x="47" y="7"/>
                  </a:lnTo>
                  <a:lnTo>
                    <a:pt x="53" y="4"/>
                  </a:lnTo>
                  <a:lnTo>
                    <a:pt x="60" y="3"/>
                  </a:lnTo>
                  <a:lnTo>
                    <a:pt x="68" y="2"/>
                  </a:lnTo>
                  <a:lnTo>
                    <a:pt x="76" y="0"/>
                  </a:lnTo>
                  <a:lnTo>
                    <a:pt x="76" y="0"/>
                  </a:lnTo>
                  <a:lnTo>
                    <a:pt x="84" y="2"/>
                  </a:lnTo>
                  <a:lnTo>
                    <a:pt x="91" y="3"/>
                  </a:lnTo>
                  <a:lnTo>
                    <a:pt x="99" y="4"/>
                  </a:lnTo>
                  <a:lnTo>
                    <a:pt x="106" y="7"/>
                  </a:lnTo>
                  <a:lnTo>
                    <a:pt x="113" y="10"/>
                  </a:lnTo>
                  <a:lnTo>
                    <a:pt x="119" y="14"/>
                  </a:lnTo>
                  <a:lnTo>
                    <a:pt x="126" y="19"/>
                  </a:lnTo>
                  <a:lnTo>
                    <a:pt x="130" y="23"/>
                  </a:lnTo>
                  <a:lnTo>
                    <a:pt x="136" y="29"/>
                  </a:lnTo>
                  <a:lnTo>
                    <a:pt x="140" y="35"/>
                  </a:lnTo>
                  <a:lnTo>
                    <a:pt x="144" y="42"/>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7" name="Freeform 2501">
              <a:extLst>
                <a:ext uri="{FF2B5EF4-FFF2-40B4-BE49-F238E27FC236}">
                  <a16:creationId xmlns:a16="http://schemas.microsoft.com/office/drawing/2014/main" id="{AA973C10-A1E2-4559-A907-3AC45A7C6287}"/>
                </a:ext>
              </a:extLst>
            </p:cNvPr>
            <p:cNvSpPr>
              <a:spLocks/>
            </p:cNvSpPr>
            <p:nvPr/>
          </p:nvSpPr>
          <p:spPr bwMode="auto">
            <a:xfrm>
              <a:off x="1882776" y="3041650"/>
              <a:ext cx="49213" cy="47625"/>
            </a:xfrm>
            <a:custGeom>
              <a:avLst/>
              <a:gdLst>
                <a:gd name="T0" fmla="*/ 153 w 153"/>
                <a:gd name="T1" fmla="*/ 76 h 153"/>
                <a:gd name="T2" fmla="*/ 152 w 153"/>
                <a:gd name="T3" fmla="*/ 92 h 153"/>
                <a:gd name="T4" fmla="*/ 147 w 153"/>
                <a:gd name="T5" fmla="*/ 106 h 153"/>
                <a:gd name="T6" fmla="*/ 140 w 153"/>
                <a:gd name="T7" fmla="*/ 120 h 153"/>
                <a:gd name="T8" fmla="*/ 130 w 153"/>
                <a:gd name="T9" fmla="*/ 131 h 153"/>
                <a:gd name="T10" fmla="*/ 119 w 153"/>
                <a:gd name="T11" fmla="*/ 140 h 153"/>
                <a:gd name="T12" fmla="*/ 106 w 153"/>
                <a:gd name="T13" fmla="*/ 147 h 153"/>
                <a:gd name="T14" fmla="*/ 91 w 153"/>
                <a:gd name="T15" fmla="*/ 152 h 153"/>
                <a:gd name="T16" fmla="*/ 76 w 153"/>
                <a:gd name="T17" fmla="*/ 153 h 153"/>
                <a:gd name="T18" fmla="*/ 68 w 153"/>
                <a:gd name="T19" fmla="*/ 153 h 153"/>
                <a:gd name="T20" fmla="*/ 53 w 153"/>
                <a:gd name="T21" fmla="*/ 149 h 153"/>
                <a:gd name="T22" fmla="*/ 40 w 153"/>
                <a:gd name="T23" fmla="*/ 144 h 153"/>
                <a:gd name="T24" fmla="*/ 27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6 h 153"/>
                <a:gd name="T40" fmla="*/ 12 w 153"/>
                <a:gd name="T41" fmla="*/ 33 h 153"/>
                <a:gd name="T42" fmla="*/ 21 w 153"/>
                <a:gd name="T43" fmla="*/ 21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0" y="120"/>
                  </a:lnTo>
                  <a:lnTo>
                    <a:pt x="136" y="125"/>
                  </a:lnTo>
                  <a:lnTo>
                    <a:pt x="130" y="131"/>
                  </a:lnTo>
                  <a:lnTo>
                    <a:pt x="126" y="136"/>
                  </a:lnTo>
                  <a:lnTo>
                    <a:pt x="119" y="140"/>
                  </a:lnTo>
                  <a:lnTo>
                    <a:pt x="113" y="144"/>
                  </a:lnTo>
                  <a:lnTo>
                    <a:pt x="106" y="147"/>
                  </a:lnTo>
                  <a:lnTo>
                    <a:pt x="99" y="149"/>
                  </a:lnTo>
                  <a:lnTo>
                    <a:pt x="91" y="152"/>
                  </a:lnTo>
                  <a:lnTo>
                    <a:pt x="84" y="153"/>
                  </a:lnTo>
                  <a:lnTo>
                    <a:pt x="76" y="153"/>
                  </a:lnTo>
                  <a:lnTo>
                    <a:pt x="76" y="153"/>
                  </a:lnTo>
                  <a:lnTo>
                    <a:pt x="68" y="153"/>
                  </a:lnTo>
                  <a:lnTo>
                    <a:pt x="60" y="152"/>
                  </a:lnTo>
                  <a:lnTo>
                    <a:pt x="53" y="149"/>
                  </a:lnTo>
                  <a:lnTo>
                    <a:pt x="47" y="147"/>
                  </a:lnTo>
                  <a:lnTo>
                    <a:pt x="40" y="144"/>
                  </a:lnTo>
                  <a:lnTo>
                    <a:pt x="33" y="140"/>
                  </a:lnTo>
                  <a:lnTo>
                    <a:pt x="27" y="136"/>
                  </a:lnTo>
                  <a:lnTo>
                    <a:pt x="21" y="131"/>
                  </a:lnTo>
                  <a:lnTo>
                    <a:pt x="17" y="125"/>
                  </a:lnTo>
                  <a:lnTo>
                    <a:pt x="12" y="120"/>
                  </a:lnTo>
                  <a:lnTo>
                    <a:pt x="9" y="113"/>
                  </a:lnTo>
                  <a:lnTo>
                    <a:pt x="5" y="106"/>
                  </a:lnTo>
                  <a:lnTo>
                    <a:pt x="3" y="99"/>
                  </a:lnTo>
                  <a:lnTo>
                    <a:pt x="1" y="92"/>
                  </a:lnTo>
                  <a:lnTo>
                    <a:pt x="0" y="84"/>
                  </a:lnTo>
                  <a:lnTo>
                    <a:pt x="0" y="76"/>
                  </a:lnTo>
                  <a:lnTo>
                    <a:pt x="0" y="76"/>
                  </a:lnTo>
                  <a:lnTo>
                    <a:pt x="0" y="68"/>
                  </a:lnTo>
                  <a:lnTo>
                    <a:pt x="1" y="60"/>
                  </a:lnTo>
                  <a:lnTo>
                    <a:pt x="3" y="53"/>
                  </a:lnTo>
                  <a:lnTo>
                    <a:pt x="5" y="46"/>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6" y="17"/>
                  </a:lnTo>
                  <a:lnTo>
                    <a:pt x="130" y="21"/>
                  </a:lnTo>
                  <a:lnTo>
                    <a:pt x="136" y="27"/>
                  </a:lnTo>
                  <a:lnTo>
                    <a:pt x="140" y="33"/>
                  </a:lnTo>
                  <a:lnTo>
                    <a:pt x="144" y="40"/>
                  </a:lnTo>
                  <a:lnTo>
                    <a:pt x="147" y="46"/>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8" name="Freeform 2502">
              <a:extLst>
                <a:ext uri="{FF2B5EF4-FFF2-40B4-BE49-F238E27FC236}">
                  <a16:creationId xmlns:a16="http://schemas.microsoft.com/office/drawing/2014/main" id="{1F346EFC-9C11-42DB-8C3A-31EB286CE499}"/>
                </a:ext>
              </a:extLst>
            </p:cNvPr>
            <p:cNvSpPr>
              <a:spLocks/>
            </p:cNvSpPr>
            <p:nvPr/>
          </p:nvSpPr>
          <p:spPr bwMode="auto">
            <a:xfrm>
              <a:off x="2236788" y="2970213"/>
              <a:ext cx="49213" cy="49213"/>
            </a:xfrm>
            <a:custGeom>
              <a:avLst/>
              <a:gdLst>
                <a:gd name="T0" fmla="*/ 154 w 154"/>
                <a:gd name="T1" fmla="*/ 78 h 155"/>
                <a:gd name="T2" fmla="*/ 153 w 154"/>
                <a:gd name="T3" fmla="*/ 93 h 155"/>
                <a:gd name="T4" fmla="*/ 148 w 154"/>
                <a:gd name="T5" fmla="*/ 108 h 155"/>
                <a:gd name="T6" fmla="*/ 141 w 154"/>
                <a:gd name="T7" fmla="*/ 121 h 155"/>
                <a:gd name="T8" fmla="*/ 132 w 154"/>
                <a:gd name="T9" fmla="*/ 132 h 155"/>
                <a:gd name="T10" fmla="*/ 120 w 154"/>
                <a:gd name="T11" fmla="*/ 141 h 155"/>
                <a:gd name="T12" fmla="*/ 107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5 h 155"/>
                <a:gd name="T42" fmla="*/ 22 w 154"/>
                <a:gd name="T43" fmla="*/ 23 h 155"/>
                <a:gd name="T44" fmla="*/ 34 w 154"/>
                <a:gd name="T45" fmla="*/ 14 h 155"/>
                <a:gd name="T46" fmla="*/ 47 w 154"/>
                <a:gd name="T47" fmla="*/ 7 h 155"/>
                <a:gd name="T48" fmla="*/ 61 w 154"/>
                <a:gd name="T49" fmla="*/ 3 h 155"/>
                <a:gd name="T50" fmla="*/ 77 w 154"/>
                <a:gd name="T51" fmla="*/ 0 h 155"/>
                <a:gd name="T52" fmla="*/ 85 w 154"/>
                <a:gd name="T53" fmla="*/ 2 h 155"/>
                <a:gd name="T54" fmla="*/ 100 w 154"/>
                <a:gd name="T55" fmla="*/ 4 h 155"/>
                <a:gd name="T56" fmla="*/ 114 w 154"/>
                <a:gd name="T57" fmla="*/ 10 h 155"/>
                <a:gd name="T58" fmla="*/ 126 w 154"/>
                <a:gd name="T59" fmla="*/ 19 h 155"/>
                <a:gd name="T60" fmla="*/ 137 w 154"/>
                <a:gd name="T61" fmla="*/ 29 h 155"/>
                <a:gd name="T62" fmla="*/ 145 w 154"/>
                <a:gd name="T63" fmla="*/ 42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0" y="101"/>
                  </a:lnTo>
                  <a:lnTo>
                    <a:pt x="148" y="108"/>
                  </a:lnTo>
                  <a:lnTo>
                    <a:pt x="145" y="115"/>
                  </a:lnTo>
                  <a:lnTo>
                    <a:pt x="141" y="121"/>
                  </a:lnTo>
                  <a:lnTo>
                    <a:pt x="137" y="126"/>
                  </a:lnTo>
                  <a:lnTo>
                    <a:pt x="132" y="132"/>
                  </a:lnTo>
                  <a:lnTo>
                    <a:pt x="126" y="138"/>
                  </a:lnTo>
                  <a:lnTo>
                    <a:pt x="120" y="141"/>
                  </a:lnTo>
                  <a:lnTo>
                    <a:pt x="114" y="146"/>
                  </a:lnTo>
                  <a:lnTo>
                    <a:pt x="107" y="149"/>
                  </a:lnTo>
                  <a:lnTo>
                    <a:pt x="100" y="151"/>
                  </a:lnTo>
                  <a:lnTo>
                    <a:pt x="93" y="154"/>
                  </a:lnTo>
                  <a:lnTo>
                    <a:pt x="85" y="155"/>
                  </a:lnTo>
                  <a:lnTo>
                    <a:pt x="77" y="155"/>
                  </a:lnTo>
                  <a:lnTo>
                    <a:pt x="77" y="155"/>
                  </a:lnTo>
                  <a:lnTo>
                    <a:pt x="69" y="155"/>
                  </a:lnTo>
                  <a:lnTo>
                    <a:pt x="61" y="154"/>
                  </a:lnTo>
                  <a:lnTo>
                    <a:pt x="54" y="151"/>
                  </a:lnTo>
                  <a:lnTo>
                    <a:pt x="47" y="149"/>
                  </a:lnTo>
                  <a:lnTo>
                    <a:pt x="40" y="146"/>
                  </a:lnTo>
                  <a:lnTo>
                    <a:pt x="34" y="141"/>
                  </a:lnTo>
                  <a:lnTo>
                    <a:pt x="28" y="138"/>
                  </a:lnTo>
                  <a:lnTo>
                    <a:pt x="22" y="132"/>
                  </a:lnTo>
                  <a:lnTo>
                    <a:pt x="17" y="126"/>
                  </a:lnTo>
                  <a:lnTo>
                    <a:pt x="13" y="121"/>
                  </a:lnTo>
                  <a:lnTo>
                    <a:pt x="9" y="115"/>
                  </a:lnTo>
                  <a:lnTo>
                    <a:pt x="6" y="108"/>
                  </a:lnTo>
                  <a:lnTo>
                    <a:pt x="4" y="101"/>
                  </a:lnTo>
                  <a:lnTo>
                    <a:pt x="1" y="93"/>
                  </a:lnTo>
                  <a:lnTo>
                    <a:pt x="0" y="85"/>
                  </a:lnTo>
                  <a:lnTo>
                    <a:pt x="0" y="78"/>
                  </a:lnTo>
                  <a:lnTo>
                    <a:pt x="0" y="78"/>
                  </a:lnTo>
                  <a:lnTo>
                    <a:pt x="0" y="70"/>
                  </a:lnTo>
                  <a:lnTo>
                    <a:pt x="1" y="62"/>
                  </a:lnTo>
                  <a:lnTo>
                    <a:pt x="4" y="55"/>
                  </a:lnTo>
                  <a:lnTo>
                    <a:pt x="6" y="47"/>
                  </a:lnTo>
                  <a:lnTo>
                    <a:pt x="9" y="42"/>
                  </a:lnTo>
                  <a:lnTo>
                    <a:pt x="13" y="35"/>
                  </a:lnTo>
                  <a:lnTo>
                    <a:pt x="17" y="29"/>
                  </a:lnTo>
                  <a:lnTo>
                    <a:pt x="22" y="23"/>
                  </a:lnTo>
                  <a:lnTo>
                    <a:pt x="28" y="19"/>
                  </a:lnTo>
                  <a:lnTo>
                    <a:pt x="34" y="14"/>
                  </a:lnTo>
                  <a:lnTo>
                    <a:pt x="40" y="10"/>
                  </a:lnTo>
                  <a:lnTo>
                    <a:pt x="47" y="7"/>
                  </a:lnTo>
                  <a:lnTo>
                    <a:pt x="54" y="4"/>
                  </a:lnTo>
                  <a:lnTo>
                    <a:pt x="61" y="3"/>
                  </a:lnTo>
                  <a:lnTo>
                    <a:pt x="69" y="2"/>
                  </a:lnTo>
                  <a:lnTo>
                    <a:pt x="77" y="0"/>
                  </a:lnTo>
                  <a:lnTo>
                    <a:pt x="77" y="0"/>
                  </a:lnTo>
                  <a:lnTo>
                    <a:pt x="85" y="2"/>
                  </a:lnTo>
                  <a:lnTo>
                    <a:pt x="93" y="3"/>
                  </a:lnTo>
                  <a:lnTo>
                    <a:pt x="100" y="4"/>
                  </a:lnTo>
                  <a:lnTo>
                    <a:pt x="107" y="7"/>
                  </a:lnTo>
                  <a:lnTo>
                    <a:pt x="114" y="10"/>
                  </a:lnTo>
                  <a:lnTo>
                    <a:pt x="120" y="14"/>
                  </a:lnTo>
                  <a:lnTo>
                    <a:pt x="126" y="19"/>
                  </a:lnTo>
                  <a:lnTo>
                    <a:pt x="132" y="23"/>
                  </a:lnTo>
                  <a:lnTo>
                    <a:pt x="137" y="29"/>
                  </a:lnTo>
                  <a:lnTo>
                    <a:pt x="141" y="35"/>
                  </a:lnTo>
                  <a:lnTo>
                    <a:pt x="145" y="42"/>
                  </a:lnTo>
                  <a:lnTo>
                    <a:pt x="148" y="47"/>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9" name="Freeform 2503">
              <a:extLst>
                <a:ext uri="{FF2B5EF4-FFF2-40B4-BE49-F238E27FC236}">
                  <a16:creationId xmlns:a16="http://schemas.microsoft.com/office/drawing/2014/main" id="{54621747-E172-49A9-B78D-6C7E0ACF2DE7}"/>
                </a:ext>
              </a:extLst>
            </p:cNvPr>
            <p:cNvSpPr>
              <a:spLocks/>
            </p:cNvSpPr>
            <p:nvPr/>
          </p:nvSpPr>
          <p:spPr bwMode="auto">
            <a:xfrm>
              <a:off x="2236788" y="3041650"/>
              <a:ext cx="49213" cy="47625"/>
            </a:xfrm>
            <a:custGeom>
              <a:avLst/>
              <a:gdLst>
                <a:gd name="T0" fmla="*/ 154 w 154"/>
                <a:gd name="T1" fmla="*/ 76 h 153"/>
                <a:gd name="T2" fmla="*/ 153 w 154"/>
                <a:gd name="T3" fmla="*/ 92 h 153"/>
                <a:gd name="T4" fmla="*/ 148 w 154"/>
                <a:gd name="T5" fmla="*/ 106 h 153"/>
                <a:gd name="T6" fmla="*/ 141 w 154"/>
                <a:gd name="T7" fmla="*/ 120 h 153"/>
                <a:gd name="T8" fmla="*/ 132 w 154"/>
                <a:gd name="T9" fmla="*/ 131 h 153"/>
                <a:gd name="T10" fmla="*/ 120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49 h 153"/>
                <a:gd name="T22" fmla="*/ 40 w 154"/>
                <a:gd name="T23" fmla="*/ 144 h 153"/>
                <a:gd name="T24" fmla="*/ 28 w 154"/>
                <a:gd name="T25" fmla="*/ 136 h 153"/>
                <a:gd name="T26" fmla="*/ 17 w 154"/>
                <a:gd name="T27" fmla="*/ 125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6 h 153"/>
                <a:gd name="T40" fmla="*/ 13 w 154"/>
                <a:gd name="T41" fmla="*/ 33 h 153"/>
                <a:gd name="T42" fmla="*/ 22 w 154"/>
                <a:gd name="T43" fmla="*/ 21 h 153"/>
                <a:gd name="T44" fmla="*/ 34 w 154"/>
                <a:gd name="T45" fmla="*/ 12 h 153"/>
                <a:gd name="T46" fmla="*/ 47 w 154"/>
                <a:gd name="T47" fmla="*/ 5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2"/>
                  </a:lnTo>
                  <a:lnTo>
                    <a:pt x="150" y="99"/>
                  </a:lnTo>
                  <a:lnTo>
                    <a:pt x="148" y="106"/>
                  </a:lnTo>
                  <a:lnTo>
                    <a:pt x="145" y="113"/>
                  </a:lnTo>
                  <a:lnTo>
                    <a:pt x="141" y="120"/>
                  </a:lnTo>
                  <a:lnTo>
                    <a:pt x="137" y="125"/>
                  </a:lnTo>
                  <a:lnTo>
                    <a:pt x="132" y="131"/>
                  </a:lnTo>
                  <a:lnTo>
                    <a:pt x="126" y="136"/>
                  </a:lnTo>
                  <a:lnTo>
                    <a:pt x="120" y="140"/>
                  </a:lnTo>
                  <a:lnTo>
                    <a:pt x="114" y="144"/>
                  </a:lnTo>
                  <a:lnTo>
                    <a:pt x="107" y="147"/>
                  </a:lnTo>
                  <a:lnTo>
                    <a:pt x="100" y="149"/>
                  </a:lnTo>
                  <a:lnTo>
                    <a:pt x="93" y="152"/>
                  </a:lnTo>
                  <a:lnTo>
                    <a:pt x="85" y="153"/>
                  </a:lnTo>
                  <a:lnTo>
                    <a:pt x="77" y="153"/>
                  </a:lnTo>
                  <a:lnTo>
                    <a:pt x="77" y="153"/>
                  </a:lnTo>
                  <a:lnTo>
                    <a:pt x="69" y="153"/>
                  </a:lnTo>
                  <a:lnTo>
                    <a:pt x="61" y="152"/>
                  </a:lnTo>
                  <a:lnTo>
                    <a:pt x="54" y="149"/>
                  </a:lnTo>
                  <a:lnTo>
                    <a:pt x="47" y="147"/>
                  </a:lnTo>
                  <a:lnTo>
                    <a:pt x="40" y="144"/>
                  </a:lnTo>
                  <a:lnTo>
                    <a:pt x="34" y="140"/>
                  </a:lnTo>
                  <a:lnTo>
                    <a:pt x="28" y="136"/>
                  </a:lnTo>
                  <a:lnTo>
                    <a:pt x="22" y="131"/>
                  </a:lnTo>
                  <a:lnTo>
                    <a:pt x="17" y="125"/>
                  </a:lnTo>
                  <a:lnTo>
                    <a:pt x="13" y="120"/>
                  </a:lnTo>
                  <a:lnTo>
                    <a:pt x="9" y="113"/>
                  </a:lnTo>
                  <a:lnTo>
                    <a:pt x="6" y="106"/>
                  </a:lnTo>
                  <a:lnTo>
                    <a:pt x="4" y="99"/>
                  </a:lnTo>
                  <a:lnTo>
                    <a:pt x="1" y="92"/>
                  </a:lnTo>
                  <a:lnTo>
                    <a:pt x="0" y="84"/>
                  </a:lnTo>
                  <a:lnTo>
                    <a:pt x="0" y="76"/>
                  </a:lnTo>
                  <a:lnTo>
                    <a:pt x="0" y="76"/>
                  </a:lnTo>
                  <a:lnTo>
                    <a:pt x="0" y="68"/>
                  </a:lnTo>
                  <a:lnTo>
                    <a:pt x="1" y="60"/>
                  </a:lnTo>
                  <a:lnTo>
                    <a:pt x="4" y="53"/>
                  </a:lnTo>
                  <a:lnTo>
                    <a:pt x="6" y="46"/>
                  </a:lnTo>
                  <a:lnTo>
                    <a:pt x="9" y="40"/>
                  </a:lnTo>
                  <a:lnTo>
                    <a:pt x="13" y="33"/>
                  </a:lnTo>
                  <a:lnTo>
                    <a:pt x="17" y="27"/>
                  </a:lnTo>
                  <a:lnTo>
                    <a:pt x="22" y="21"/>
                  </a:lnTo>
                  <a:lnTo>
                    <a:pt x="28" y="17"/>
                  </a:lnTo>
                  <a:lnTo>
                    <a:pt x="34"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7" y="27"/>
                  </a:lnTo>
                  <a:lnTo>
                    <a:pt x="141" y="33"/>
                  </a:lnTo>
                  <a:lnTo>
                    <a:pt x="145" y="40"/>
                  </a:lnTo>
                  <a:lnTo>
                    <a:pt x="148" y="46"/>
                  </a:lnTo>
                  <a:lnTo>
                    <a:pt x="150"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0" name="Freeform 2504">
              <a:extLst>
                <a:ext uri="{FF2B5EF4-FFF2-40B4-BE49-F238E27FC236}">
                  <a16:creationId xmlns:a16="http://schemas.microsoft.com/office/drawing/2014/main" id="{47F710DA-74F0-4FD6-8A36-6ABCB2AC4B65}"/>
                </a:ext>
              </a:extLst>
            </p:cNvPr>
            <p:cNvSpPr>
              <a:spLocks/>
            </p:cNvSpPr>
            <p:nvPr/>
          </p:nvSpPr>
          <p:spPr bwMode="auto">
            <a:xfrm>
              <a:off x="2306638" y="2970213"/>
              <a:ext cx="49213" cy="49213"/>
            </a:xfrm>
            <a:custGeom>
              <a:avLst/>
              <a:gdLst>
                <a:gd name="T0" fmla="*/ 154 w 154"/>
                <a:gd name="T1" fmla="*/ 78 h 155"/>
                <a:gd name="T2" fmla="*/ 152 w 154"/>
                <a:gd name="T3" fmla="*/ 93 h 155"/>
                <a:gd name="T4" fmla="*/ 148 w 154"/>
                <a:gd name="T5" fmla="*/ 108 h 155"/>
                <a:gd name="T6" fmla="*/ 141 w 154"/>
                <a:gd name="T7" fmla="*/ 121 h 155"/>
                <a:gd name="T8" fmla="*/ 131 w 154"/>
                <a:gd name="T9" fmla="*/ 132 h 155"/>
                <a:gd name="T10" fmla="*/ 119 w 154"/>
                <a:gd name="T11" fmla="*/ 141 h 155"/>
                <a:gd name="T12" fmla="*/ 107 w 154"/>
                <a:gd name="T13" fmla="*/ 149 h 155"/>
                <a:gd name="T14" fmla="*/ 92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5 h 155"/>
                <a:gd name="T42" fmla="*/ 22 w 154"/>
                <a:gd name="T43" fmla="*/ 23 h 155"/>
                <a:gd name="T44" fmla="*/ 33 w 154"/>
                <a:gd name="T45" fmla="*/ 14 h 155"/>
                <a:gd name="T46" fmla="*/ 47 w 154"/>
                <a:gd name="T47" fmla="*/ 7 h 155"/>
                <a:gd name="T48" fmla="*/ 61 w 154"/>
                <a:gd name="T49" fmla="*/ 3 h 155"/>
                <a:gd name="T50" fmla="*/ 77 w 154"/>
                <a:gd name="T51" fmla="*/ 0 h 155"/>
                <a:gd name="T52" fmla="*/ 85 w 154"/>
                <a:gd name="T53" fmla="*/ 2 h 155"/>
                <a:gd name="T54" fmla="*/ 100 w 154"/>
                <a:gd name="T55" fmla="*/ 4 h 155"/>
                <a:gd name="T56" fmla="*/ 113 w 154"/>
                <a:gd name="T57" fmla="*/ 10 h 155"/>
                <a:gd name="T58" fmla="*/ 126 w 154"/>
                <a:gd name="T59" fmla="*/ 19 h 155"/>
                <a:gd name="T60" fmla="*/ 136 w 154"/>
                <a:gd name="T61" fmla="*/ 29 h 155"/>
                <a:gd name="T62" fmla="*/ 144 w 154"/>
                <a:gd name="T63" fmla="*/ 42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0" y="101"/>
                  </a:lnTo>
                  <a:lnTo>
                    <a:pt x="148" y="108"/>
                  </a:lnTo>
                  <a:lnTo>
                    <a:pt x="144" y="115"/>
                  </a:lnTo>
                  <a:lnTo>
                    <a:pt x="141" y="121"/>
                  </a:lnTo>
                  <a:lnTo>
                    <a:pt x="136" y="126"/>
                  </a:lnTo>
                  <a:lnTo>
                    <a:pt x="131" y="132"/>
                  </a:lnTo>
                  <a:lnTo>
                    <a:pt x="126" y="138"/>
                  </a:lnTo>
                  <a:lnTo>
                    <a:pt x="119" y="141"/>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1"/>
                  </a:lnTo>
                  <a:lnTo>
                    <a:pt x="28" y="138"/>
                  </a:lnTo>
                  <a:lnTo>
                    <a:pt x="22" y="132"/>
                  </a:lnTo>
                  <a:lnTo>
                    <a:pt x="17" y="126"/>
                  </a:lnTo>
                  <a:lnTo>
                    <a:pt x="13" y="121"/>
                  </a:lnTo>
                  <a:lnTo>
                    <a:pt x="9" y="115"/>
                  </a:lnTo>
                  <a:lnTo>
                    <a:pt x="6" y="108"/>
                  </a:lnTo>
                  <a:lnTo>
                    <a:pt x="4" y="101"/>
                  </a:lnTo>
                  <a:lnTo>
                    <a:pt x="1" y="93"/>
                  </a:lnTo>
                  <a:lnTo>
                    <a:pt x="0" y="85"/>
                  </a:lnTo>
                  <a:lnTo>
                    <a:pt x="0" y="78"/>
                  </a:lnTo>
                  <a:lnTo>
                    <a:pt x="0" y="78"/>
                  </a:lnTo>
                  <a:lnTo>
                    <a:pt x="0" y="70"/>
                  </a:lnTo>
                  <a:lnTo>
                    <a:pt x="1" y="62"/>
                  </a:lnTo>
                  <a:lnTo>
                    <a:pt x="4" y="55"/>
                  </a:lnTo>
                  <a:lnTo>
                    <a:pt x="6" y="47"/>
                  </a:lnTo>
                  <a:lnTo>
                    <a:pt x="9" y="42"/>
                  </a:lnTo>
                  <a:lnTo>
                    <a:pt x="13" y="35"/>
                  </a:lnTo>
                  <a:lnTo>
                    <a:pt x="17" y="29"/>
                  </a:lnTo>
                  <a:lnTo>
                    <a:pt x="22" y="23"/>
                  </a:lnTo>
                  <a:lnTo>
                    <a:pt x="28" y="19"/>
                  </a:lnTo>
                  <a:lnTo>
                    <a:pt x="33" y="14"/>
                  </a:lnTo>
                  <a:lnTo>
                    <a:pt x="40" y="10"/>
                  </a:lnTo>
                  <a:lnTo>
                    <a:pt x="47" y="7"/>
                  </a:lnTo>
                  <a:lnTo>
                    <a:pt x="54" y="4"/>
                  </a:lnTo>
                  <a:lnTo>
                    <a:pt x="61" y="3"/>
                  </a:lnTo>
                  <a:lnTo>
                    <a:pt x="69" y="2"/>
                  </a:lnTo>
                  <a:lnTo>
                    <a:pt x="77" y="0"/>
                  </a:lnTo>
                  <a:lnTo>
                    <a:pt x="77" y="0"/>
                  </a:lnTo>
                  <a:lnTo>
                    <a:pt x="85" y="2"/>
                  </a:lnTo>
                  <a:lnTo>
                    <a:pt x="92" y="3"/>
                  </a:lnTo>
                  <a:lnTo>
                    <a:pt x="100" y="4"/>
                  </a:lnTo>
                  <a:lnTo>
                    <a:pt x="107" y="7"/>
                  </a:lnTo>
                  <a:lnTo>
                    <a:pt x="113" y="10"/>
                  </a:lnTo>
                  <a:lnTo>
                    <a:pt x="119" y="14"/>
                  </a:lnTo>
                  <a:lnTo>
                    <a:pt x="126" y="19"/>
                  </a:lnTo>
                  <a:lnTo>
                    <a:pt x="131" y="23"/>
                  </a:lnTo>
                  <a:lnTo>
                    <a:pt x="136" y="29"/>
                  </a:lnTo>
                  <a:lnTo>
                    <a:pt x="141" y="35"/>
                  </a:lnTo>
                  <a:lnTo>
                    <a:pt x="144" y="42"/>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1" name="Freeform 2505">
              <a:extLst>
                <a:ext uri="{FF2B5EF4-FFF2-40B4-BE49-F238E27FC236}">
                  <a16:creationId xmlns:a16="http://schemas.microsoft.com/office/drawing/2014/main" id="{48D501F9-A8BC-4EBE-9801-EEB38C4CDE7D}"/>
                </a:ext>
              </a:extLst>
            </p:cNvPr>
            <p:cNvSpPr>
              <a:spLocks/>
            </p:cNvSpPr>
            <p:nvPr/>
          </p:nvSpPr>
          <p:spPr bwMode="auto">
            <a:xfrm>
              <a:off x="2378076" y="2970213"/>
              <a:ext cx="47625" cy="49213"/>
            </a:xfrm>
            <a:custGeom>
              <a:avLst/>
              <a:gdLst>
                <a:gd name="T0" fmla="*/ 154 w 154"/>
                <a:gd name="T1" fmla="*/ 78 h 155"/>
                <a:gd name="T2" fmla="*/ 152 w 154"/>
                <a:gd name="T3" fmla="*/ 93 h 155"/>
                <a:gd name="T4" fmla="*/ 148 w 154"/>
                <a:gd name="T5" fmla="*/ 108 h 155"/>
                <a:gd name="T6" fmla="*/ 141 w 154"/>
                <a:gd name="T7" fmla="*/ 121 h 155"/>
                <a:gd name="T8" fmla="*/ 132 w 154"/>
                <a:gd name="T9" fmla="*/ 132 h 155"/>
                <a:gd name="T10" fmla="*/ 120 w 154"/>
                <a:gd name="T11" fmla="*/ 141 h 155"/>
                <a:gd name="T12" fmla="*/ 107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5 h 155"/>
                <a:gd name="T42" fmla="*/ 23 w 154"/>
                <a:gd name="T43" fmla="*/ 23 h 155"/>
                <a:gd name="T44" fmla="*/ 35 w 154"/>
                <a:gd name="T45" fmla="*/ 14 h 155"/>
                <a:gd name="T46" fmla="*/ 47 w 154"/>
                <a:gd name="T47" fmla="*/ 7 h 155"/>
                <a:gd name="T48" fmla="*/ 62 w 154"/>
                <a:gd name="T49" fmla="*/ 3 h 155"/>
                <a:gd name="T50" fmla="*/ 77 w 154"/>
                <a:gd name="T51" fmla="*/ 0 h 155"/>
                <a:gd name="T52" fmla="*/ 85 w 154"/>
                <a:gd name="T53" fmla="*/ 2 h 155"/>
                <a:gd name="T54" fmla="*/ 100 w 154"/>
                <a:gd name="T55" fmla="*/ 4 h 155"/>
                <a:gd name="T56" fmla="*/ 114 w 154"/>
                <a:gd name="T57" fmla="*/ 10 h 155"/>
                <a:gd name="T58" fmla="*/ 126 w 154"/>
                <a:gd name="T59" fmla="*/ 19 h 155"/>
                <a:gd name="T60" fmla="*/ 136 w 154"/>
                <a:gd name="T61" fmla="*/ 29 h 155"/>
                <a:gd name="T62" fmla="*/ 144 w 154"/>
                <a:gd name="T63" fmla="*/ 42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0" y="101"/>
                  </a:lnTo>
                  <a:lnTo>
                    <a:pt x="148" y="108"/>
                  </a:lnTo>
                  <a:lnTo>
                    <a:pt x="144" y="115"/>
                  </a:lnTo>
                  <a:lnTo>
                    <a:pt x="141" y="121"/>
                  </a:lnTo>
                  <a:lnTo>
                    <a:pt x="136" y="126"/>
                  </a:lnTo>
                  <a:lnTo>
                    <a:pt x="132" y="132"/>
                  </a:lnTo>
                  <a:lnTo>
                    <a:pt x="126" y="138"/>
                  </a:lnTo>
                  <a:lnTo>
                    <a:pt x="120" y="141"/>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1"/>
                  </a:lnTo>
                  <a:lnTo>
                    <a:pt x="28" y="138"/>
                  </a:lnTo>
                  <a:lnTo>
                    <a:pt x="23" y="132"/>
                  </a:lnTo>
                  <a:lnTo>
                    <a:pt x="17" y="126"/>
                  </a:lnTo>
                  <a:lnTo>
                    <a:pt x="13" y="121"/>
                  </a:lnTo>
                  <a:lnTo>
                    <a:pt x="9" y="115"/>
                  </a:lnTo>
                  <a:lnTo>
                    <a:pt x="6" y="108"/>
                  </a:lnTo>
                  <a:lnTo>
                    <a:pt x="4" y="101"/>
                  </a:lnTo>
                  <a:lnTo>
                    <a:pt x="1" y="93"/>
                  </a:lnTo>
                  <a:lnTo>
                    <a:pt x="0" y="85"/>
                  </a:lnTo>
                  <a:lnTo>
                    <a:pt x="0" y="78"/>
                  </a:lnTo>
                  <a:lnTo>
                    <a:pt x="0" y="78"/>
                  </a:lnTo>
                  <a:lnTo>
                    <a:pt x="0" y="70"/>
                  </a:lnTo>
                  <a:lnTo>
                    <a:pt x="1" y="62"/>
                  </a:lnTo>
                  <a:lnTo>
                    <a:pt x="4" y="55"/>
                  </a:lnTo>
                  <a:lnTo>
                    <a:pt x="6" y="47"/>
                  </a:lnTo>
                  <a:lnTo>
                    <a:pt x="9" y="42"/>
                  </a:lnTo>
                  <a:lnTo>
                    <a:pt x="13" y="35"/>
                  </a:lnTo>
                  <a:lnTo>
                    <a:pt x="17" y="29"/>
                  </a:lnTo>
                  <a:lnTo>
                    <a:pt x="23" y="23"/>
                  </a:lnTo>
                  <a:lnTo>
                    <a:pt x="28" y="19"/>
                  </a:lnTo>
                  <a:lnTo>
                    <a:pt x="35" y="14"/>
                  </a:lnTo>
                  <a:lnTo>
                    <a:pt x="40" y="10"/>
                  </a:lnTo>
                  <a:lnTo>
                    <a:pt x="47" y="7"/>
                  </a:lnTo>
                  <a:lnTo>
                    <a:pt x="54" y="4"/>
                  </a:lnTo>
                  <a:lnTo>
                    <a:pt x="62" y="3"/>
                  </a:lnTo>
                  <a:lnTo>
                    <a:pt x="69" y="2"/>
                  </a:lnTo>
                  <a:lnTo>
                    <a:pt x="77" y="0"/>
                  </a:lnTo>
                  <a:lnTo>
                    <a:pt x="77" y="0"/>
                  </a:lnTo>
                  <a:lnTo>
                    <a:pt x="85" y="2"/>
                  </a:lnTo>
                  <a:lnTo>
                    <a:pt x="93" y="3"/>
                  </a:lnTo>
                  <a:lnTo>
                    <a:pt x="100" y="4"/>
                  </a:lnTo>
                  <a:lnTo>
                    <a:pt x="107" y="7"/>
                  </a:lnTo>
                  <a:lnTo>
                    <a:pt x="114" y="10"/>
                  </a:lnTo>
                  <a:lnTo>
                    <a:pt x="120" y="14"/>
                  </a:lnTo>
                  <a:lnTo>
                    <a:pt x="126" y="19"/>
                  </a:lnTo>
                  <a:lnTo>
                    <a:pt x="132" y="23"/>
                  </a:lnTo>
                  <a:lnTo>
                    <a:pt x="136" y="29"/>
                  </a:lnTo>
                  <a:lnTo>
                    <a:pt x="141" y="35"/>
                  </a:lnTo>
                  <a:lnTo>
                    <a:pt x="144" y="42"/>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2" name="Freeform 2506">
              <a:extLst>
                <a:ext uri="{FF2B5EF4-FFF2-40B4-BE49-F238E27FC236}">
                  <a16:creationId xmlns:a16="http://schemas.microsoft.com/office/drawing/2014/main" id="{6C5A70F8-607F-45A8-9FCA-847EBE419900}"/>
                </a:ext>
              </a:extLst>
            </p:cNvPr>
            <p:cNvSpPr>
              <a:spLocks/>
            </p:cNvSpPr>
            <p:nvPr/>
          </p:nvSpPr>
          <p:spPr bwMode="auto">
            <a:xfrm>
              <a:off x="2446338" y="2970213"/>
              <a:ext cx="49213" cy="49213"/>
            </a:xfrm>
            <a:custGeom>
              <a:avLst/>
              <a:gdLst>
                <a:gd name="T0" fmla="*/ 154 w 154"/>
                <a:gd name="T1" fmla="*/ 78 h 155"/>
                <a:gd name="T2" fmla="*/ 152 w 154"/>
                <a:gd name="T3" fmla="*/ 93 h 155"/>
                <a:gd name="T4" fmla="*/ 147 w 154"/>
                <a:gd name="T5" fmla="*/ 108 h 155"/>
                <a:gd name="T6" fmla="*/ 141 w 154"/>
                <a:gd name="T7" fmla="*/ 121 h 155"/>
                <a:gd name="T8" fmla="*/ 131 w 154"/>
                <a:gd name="T9" fmla="*/ 132 h 155"/>
                <a:gd name="T10" fmla="*/ 120 w 154"/>
                <a:gd name="T11" fmla="*/ 141 h 155"/>
                <a:gd name="T12" fmla="*/ 106 w 154"/>
                <a:gd name="T13" fmla="*/ 149 h 155"/>
                <a:gd name="T14" fmla="*/ 92 w 154"/>
                <a:gd name="T15" fmla="*/ 154 h 155"/>
                <a:gd name="T16" fmla="*/ 76 w 154"/>
                <a:gd name="T17" fmla="*/ 155 h 155"/>
                <a:gd name="T18" fmla="*/ 68 w 154"/>
                <a:gd name="T19" fmla="*/ 155 h 155"/>
                <a:gd name="T20" fmla="*/ 54 w 154"/>
                <a:gd name="T21" fmla="*/ 151 h 155"/>
                <a:gd name="T22" fmla="*/ 40 w 154"/>
                <a:gd name="T23" fmla="*/ 146 h 155"/>
                <a:gd name="T24" fmla="*/ 27 w 154"/>
                <a:gd name="T25" fmla="*/ 138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6 w 154"/>
                <a:gd name="T39" fmla="*/ 47 h 155"/>
                <a:gd name="T40" fmla="*/ 12 w 154"/>
                <a:gd name="T41" fmla="*/ 35 h 155"/>
                <a:gd name="T42" fmla="*/ 23 w 154"/>
                <a:gd name="T43" fmla="*/ 23 h 155"/>
                <a:gd name="T44" fmla="*/ 34 w 154"/>
                <a:gd name="T45" fmla="*/ 14 h 155"/>
                <a:gd name="T46" fmla="*/ 47 w 154"/>
                <a:gd name="T47" fmla="*/ 7 h 155"/>
                <a:gd name="T48" fmla="*/ 62 w 154"/>
                <a:gd name="T49" fmla="*/ 3 h 155"/>
                <a:gd name="T50" fmla="*/ 76 w 154"/>
                <a:gd name="T51" fmla="*/ 0 h 155"/>
                <a:gd name="T52" fmla="*/ 84 w 154"/>
                <a:gd name="T53" fmla="*/ 2 h 155"/>
                <a:gd name="T54" fmla="*/ 99 w 154"/>
                <a:gd name="T55" fmla="*/ 4 h 155"/>
                <a:gd name="T56" fmla="*/ 113 w 154"/>
                <a:gd name="T57" fmla="*/ 10 h 155"/>
                <a:gd name="T58" fmla="*/ 126 w 154"/>
                <a:gd name="T59" fmla="*/ 19 h 155"/>
                <a:gd name="T60" fmla="*/ 136 w 154"/>
                <a:gd name="T61" fmla="*/ 29 h 155"/>
                <a:gd name="T62" fmla="*/ 144 w 154"/>
                <a:gd name="T63" fmla="*/ 42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4" y="115"/>
                  </a:lnTo>
                  <a:lnTo>
                    <a:pt x="141" y="121"/>
                  </a:lnTo>
                  <a:lnTo>
                    <a:pt x="136" y="126"/>
                  </a:lnTo>
                  <a:lnTo>
                    <a:pt x="131" y="132"/>
                  </a:lnTo>
                  <a:lnTo>
                    <a:pt x="126" y="138"/>
                  </a:lnTo>
                  <a:lnTo>
                    <a:pt x="120" y="141"/>
                  </a:lnTo>
                  <a:lnTo>
                    <a:pt x="113" y="146"/>
                  </a:lnTo>
                  <a:lnTo>
                    <a:pt x="106" y="149"/>
                  </a:lnTo>
                  <a:lnTo>
                    <a:pt x="99" y="151"/>
                  </a:lnTo>
                  <a:lnTo>
                    <a:pt x="92" y="154"/>
                  </a:lnTo>
                  <a:lnTo>
                    <a:pt x="84" y="155"/>
                  </a:lnTo>
                  <a:lnTo>
                    <a:pt x="76" y="155"/>
                  </a:lnTo>
                  <a:lnTo>
                    <a:pt x="76" y="155"/>
                  </a:lnTo>
                  <a:lnTo>
                    <a:pt x="68" y="155"/>
                  </a:lnTo>
                  <a:lnTo>
                    <a:pt x="62" y="154"/>
                  </a:lnTo>
                  <a:lnTo>
                    <a:pt x="54" y="151"/>
                  </a:lnTo>
                  <a:lnTo>
                    <a:pt x="47" y="149"/>
                  </a:lnTo>
                  <a:lnTo>
                    <a:pt x="40" y="146"/>
                  </a:lnTo>
                  <a:lnTo>
                    <a:pt x="34" y="141"/>
                  </a:lnTo>
                  <a:lnTo>
                    <a:pt x="27" y="138"/>
                  </a:lnTo>
                  <a:lnTo>
                    <a:pt x="23" y="132"/>
                  </a:lnTo>
                  <a:lnTo>
                    <a:pt x="17" y="126"/>
                  </a:lnTo>
                  <a:lnTo>
                    <a:pt x="12" y="121"/>
                  </a:lnTo>
                  <a:lnTo>
                    <a:pt x="9" y="115"/>
                  </a:lnTo>
                  <a:lnTo>
                    <a:pt x="6" y="108"/>
                  </a:lnTo>
                  <a:lnTo>
                    <a:pt x="3" y="101"/>
                  </a:lnTo>
                  <a:lnTo>
                    <a:pt x="1" y="93"/>
                  </a:lnTo>
                  <a:lnTo>
                    <a:pt x="0" y="85"/>
                  </a:lnTo>
                  <a:lnTo>
                    <a:pt x="0" y="78"/>
                  </a:lnTo>
                  <a:lnTo>
                    <a:pt x="0" y="78"/>
                  </a:lnTo>
                  <a:lnTo>
                    <a:pt x="0" y="70"/>
                  </a:lnTo>
                  <a:lnTo>
                    <a:pt x="1" y="62"/>
                  </a:lnTo>
                  <a:lnTo>
                    <a:pt x="3" y="55"/>
                  </a:lnTo>
                  <a:lnTo>
                    <a:pt x="6" y="47"/>
                  </a:lnTo>
                  <a:lnTo>
                    <a:pt x="9" y="42"/>
                  </a:lnTo>
                  <a:lnTo>
                    <a:pt x="12" y="35"/>
                  </a:lnTo>
                  <a:lnTo>
                    <a:pt x="17" y="29"/>
                  </a:lnTo>
                  <a:lnTo>
                    <a:pt x="23" y="23"/>
                  </a:lnTo>
                  <a:lnTo>
                    <a:pt x="27" y="19"/>
                  </a:lnTo>
                  <a:lnTo>
                    <a:pt x="34" y="14"/>
                  </a:lnTo>
                  <a:lnTo>
                    <a:pt x="40" y="10"/>
                  </a:lnTo>
                  <a:lnTo>
                    <a:pt x="47" y="7"/>
                  </a:lnTo>
                  <a:lnTo>
                    <a:pt x="54" y="4"/>
                  </a:lnTo>
                  <a:lnTo>
                    <a:pt x="62" y="3"/>
                  </a:lnTo>
                  <a:lnTo>
                    <a:pt x="68" y="2"/>
                  </a:lnTo>
                  <a:lnTo>
                    <a:pt x="76" y="0"/>
                  </a:lnTo>
                  <a:lnTo>
                    <a:pt x="76" y="0"/>
                  </a:lnTo>
                  <a:lnTo>
                    <a:pt x="84" y="2"/>
                  </a:lnTo>
                  <a:lnTo>
                    <a:pt x="92" y="3"/>
                  </a:lnTo>
                  <a:lnTo>
                    <a:pt x="99" y="4"/>
                  </a:lnTo>
                  <a:lnTo>
                    <a:pt x="106" y="7"/>
                  </a:lnTo>
                  <a:lnTo>
                    <a:pt x="113" y="10"/>
                  </a:lnTo>
                  <a:lnTo>
                    <a:pt x="120" y="14"/>
                  </a:lnTo>
                  <a:lnTo>
                    <a:pt x="126" y="19"/>
                  </a:lnTo>
                  <a:lnTo>
                    <a:pt x="131" y="23"/>
                  </a:lnTo>
                  <a:lnTo>
                    <a:pt x="136" y="29"/>
                  </a:lnTo>
                  <a:lnTo>
                    <a:pt x="141" y="35"/>
                  </a:lnTo>
                  <a:lnTo>
                    <a:pt x="144" y="42"/>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3" name="Freeform 2507">
              <a:extLst>
                <a:ext uri="{FF2B5EF4-FFF2-40B4-BE49-F238E27FC236}">
                  <a16:creationId xmlns:a16="http://schemas.microsoft.com/office/drawing/2014/main" id="{6D0A266D-C1B2-4F7D-9C8A-B643075A90F7}"/>
                </a:ext>
              </a:extLst>
            </p:cNvPr>
            <p:cNvSpPr>
              <a:spLocks/>
            </p:cNvSpPr>
            <p:nvPr/>
          </p:nvSpPr>
          <p:spPr bwMode="auto">
            <a:xfrm>
              <a:off x="2166938" y="3108325"/>
              <a:ext cx="49213" cy="49213"/>
            </a:xfrm>
            <a:custGeom>
              <a:avLst/>
              <a:gdLst>
                <a:gd name="T0" fmla="*/ 153 w 153"/>
                <a:gd name="T1" fmla="*/ 77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3 h 155"/>
                <a:gd name="T20" fmla="*/ 54 w 153"/>
                <a:gd name="T21" fmla="*/ 151 h 155"/>
                <a:gd name="T22" fmla="*/ 40 w 153"/>
                <a:gd name="T23" fmla="*/ 144 h 155"/>
                <a:gd name="T24" fmla="*/ 27 w 153"/>
                <a:gd name="T25" fmla="*/ 136 h 155"/>
                <a:gd name="T26" fmla="*/ 17 w 153"/>
                <a:gd name="T27" fmla="*/ 126 h 155"/>
                <a:gd name="T28" fmla="*/ 9 w 153"/>
                <a:gd name="T29" fmla="*/ 113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4 h 155"/>
                <a:gd name="T42" fmla="*/ 21 w 153"/>
                <a:gd name="T43" fmla="*/ 23 h 155"/>
                <a:gd name="T44" fmla="*/ 33 w 153"/>
                <a:gd name="T45" fmla="*/ 13 h 155"/>
                <a:gd name="T46" fmla="*/ 47 w 153"/>
                <a:gd name="T47" fmla="*/ 6 h 155"/>
                <a:gd name="T48" fmla="*/ 60 w 153"/>
                <a:gd name="T49" fmla="*/ 1 h 155"/>
                <a:gd name="T50" fmla="*/ 76 w 153"/>
                <a:gd name="T51" fmla="*/ 0 h 155"/>
                <a:gd name="T52" fmla="*/ 84 w 153"/>
                <a:gd name="T53" fmla="*/ 0 h 155"/>
                <a:gd name="T54" fmla="*/ 99 w 153"/>
                <a:gd name="T55" fmla="*/ 3 h 155"/>
                <a:gd name="T56" fmla="*/ 113 w 153"/>
                <a:gd name="T57" fmla="*/ 9 h 155"/>
                <a:gd name="T58" fmla="*/ 126 w 153"/>
                <a:gd name="T59" fmla="*/ 17 h 155"/>
                <a:gd name="T60" fmla="*/ 136 w 153"/>
                <a:gd name="T61" fmla="*/ 29 h 155"/>
                <a:gd name="T62" fmla="*/ 144 w 153"/>
                <a:gd name="T63" fmla="*/ 40 h 155"/>
                <a:gd name="T64" fmla="*/ 150 w 153"/>
                <a:gd name="T65" fmla="*/ 54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8"/>
                  </a:lnTo>
                  <a:lnTo>
                    <a:pt x="144" y="113"/>
                  </a:lnTo>
                  <a:lnTo>
                    <a:pt x="141" y="120"/>
                  </a:lnTo>
                  <a:lnTo>
                    <a:pt x="136" y="126"/>
                  </a:lnTo>
                  <a:lnTo>
                    <a:pt x="131" y="132"/>
                  </a:lnTo>
                  <a:lnTo>
                    <a:pt x="126" y="136"/>
                  </a:lnTo>
                  <a:lnTo>
                    <a:pt x="120" y="141"/>
                  </a:lnTo>
                  <a:lnTo>
                    <a:pt x="113" y="144"/>
                  </a:lnTo>
                  <a:lnTo>
                    <a:pt x="106" y="148"/>
                  </a:lnTo>
                  <a:lnTo>
                    <a:pt x="99" y="151"/>
                  </a:lnTo>
                  <a:lnTo>
                    <a:pt x="92" y="152"/>
                  </a:lnTo>
                  <a:lnTo>
                    <a:pt x="84" y="153"/>
                  </a:lnTo>
                  <a:lnTo>
                    <a:pt x="76" y="155"/>
                  </a:lnTo>
                  <a:lnTo>
                    <a:pt x="76" y="155"/>
                  </a:lnTo>
                  <a:lnTo>
                    <a:pt x="68" y="153"/>
                  </a:lnTo>
                  <a:lnTo>
                    <a:pt x="60" y="152"/>
                  </a:lnTo>
                  <a:lnTo>
                    <a:pt x="54" y="151"/>
                  </a:lnTo>
                  <a:lnTo>
                    <a:pt x="47" y="148"/>
                  </a:lnTo>
                  <a:lnTo>
                    <a:pt x="40" y="144"/>
                  </a:lnTo>
                  <a:lnTo>
                    <a:pt x="33" y="141"/>
                  </a:lnTo>
                  <a:lnTo>
                    <a:pt x="27" y="136"/>
                  </a:lnTo>
                  <a:lnTo>
                    <a:pt x="21" y="132"/>
                  </a:lnTo>
                  <a:lnTo>
                    <a:pt x="17" y="126"/>
                  </a:lnTo>
                  <a:lnTo>
                    <a:pt x="12" y="120"/>
                  </a:lnTo>
                  <a:lnTo>
                    <a:pt x="9" y="113"/>
                  </a:lnTo>
                  <a:lnTo>
                    <a:pt x="5" y="108"/>
                  </a:lnTo>
                  <a:lnTo>
                    <a:pt x="3" y="100"/>
                  </a:lnTo>
                  <a:lnTo>
                    <a:pt x="1" y="93"/>
                  </a:lnTo>
                  <a:lnTo>
                    <a:pt x="0" y="85"/>
                  </a:lnTo>
                  <a:lnTo>
                    <a:pt x="0" y="77"/>
                  </a:lnTo>
                  <a:lnTo>
                    <a:pt x="0" y="77"/>
                  </a:lnTo>
                  <a:lnTo>
                    <a:pt x="0" y="70"/>
                  </a:lnTo>
                  <a:lnTo>
                    <a:pt x="1" y="62"/>
                  </a:lnTo>
                  <a:lnTo>
                    <a:pt x="3" y="54"/>
                  </a:lnTo>
                  <a:lnTo>
                    <a:pt x="5" y="47"/>
                  </a:lnTo>
                  <a:lnTo>
                    <a:pt x="9" y="40"/>
                  </a:lnTo>
                  <a:lnTo>
                    <a:pt x="12" y="34"/>
                  </a:lnTo>
                  <a:lnTo>
                    <a:pt x="17" y="29"/>
                  </a:lnTo>
                  <a:lnTo>
                    <a:pt x="21" y="23"/>
                  </a:lnTo>
                  <a:lnTo>
                    <a:pt x="27" y="17"/>
                  </a:lnTo>
                  <a:lnTo>
                    <a:pt x="33" y="13"/>
                  </a:lnTo>
                  <a:lnTo>
                    <a:pt x="40" y="9"/>
                  </a:lnTo>
                  <a:lnTo>
                    <a:pt x="47" y="6"/>
                  </a:lnTo>
                  <a:lnTo>
                    <a:pt x="54" y="3"/>
                  </a:lnTo>
                  <a:lnTo>
                    <a:pt x="60"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9"/>
                  </a:lnTo>
                  <a:lnTo>
                    <a:pt x="141" y="34"/>
                  </a:lnTo>
                  <a:lnTo>
                    <a:pt x="144" y="40"/>
                  </a:lnTo>
                  <a:lnTo>
                    <a:pt x="147" y="47"/>
                  </a:lnTo>
                  <a:lnTo>
                    <a:pt x="150" y="54"/>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4" name="Freeform 2508">
              <a:extLst>
                <a:ext uri="{FF2B5EF4-FFF2-40B4-BE49-F238E27FC236}">
                  <a16:creationId xmlns:a16="http://schemas.microsoft.com/office/drawing/2014/main" id="{AB82866C-270B-4140-A87D-F4975D5D8586}"/>
                </a:ext>
              </a:extLst>
            </p:cNvPr>
            <p:cNvSpPr>
              <a:spLocks/>
            </p:cNvSpPr>
            <p:nvPr/>
          </p:nvSpPr>
          <p:spPr bwMode="auto">
            <a:xfrm>
              <a:off x="2166938" y="3178175"/>
              <a:ext cx="49213" cy="49213"/>
            </a:xfrm>
            <a:custGeom>
              <a:avLst/>
              <a:gdLst>
                <a:gd name="T0" fmla="*/ 153 w 153"/>
                <a:gd name="T1" fmla="*/ 78 h 154"/>
                <a:gd name="T2" fmla="*/ 152 w 153"/>
                <a:gd name="T3" fmla="*/ 93 h 154"/>
                <a:gd name="T4" fmla="*/ 147 w 153"/>
                <a:gd name="T5" fmla="*/ 108 h 154"/>
                <a:gd name="T6" fmla="*/ 141 w 153"/>
                <a:gd name="T7" fmla="*/ 120 h 154"/>
                <a:gd name="T8" fmla="*/ 131 w 153"/>
                <a:gd name="T9" fmla="*/ 132 h 154"/>
                <a:gd name="T10" fmla="*/ 120 w 153"/>
                <a:gd name="T11" fmla="*/ 142 h 154"/>
                <a:gd name="T12" fmla="*/ 106 w 153"/>
                <a:gd name="T13" fmla="*/ 149 h 154"/>
                <a:gd name="T14" fmla="*/ 92 w 153"/>
                <a:gd name="T15" fmla="*/ 153 h 154"/>
                <a:gd name="T16" fmla="*/ 76 w 153"/>
                <a:gd name="T17" fmla="*/ 154 h 154"/>
                <a:gd name="T18" fmla="*/ 68 w 153"/>
                <a:gd name="T19" fmla="*/ 154 h 154"/>
                <a:gd name="T20" fmla="*/ 54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5 w 153"/>
                <a:gd name="T39" fmla="*/ 48 h 154"/>
                <a:gd name="T40" fmla="*/ 12 w 153"/>
                <a:gd name="T41" fmla="*/ 34 h 154"/>
                <a:gd name="T42" fmla="*/ 21 w 153"/>
                <a:gd name="T43" fmla="*/ 23 h 154"/>
                <a:gd name="T44" fmla="*/ 33 w 153"/>
                <a:gd name="T45" fmla="*/ 14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10 h 154"/>
                <a:gd name="T58" fmla="*/ 126 w 153"/>
                <a:gd name="T59" fmla="*/ 18 h 154"/>
                <a:gd name="T60" fmla="*/ 136 w 153"/>
                <a:gd name="T61" fmla="*/ 29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7" y="108"/>
                  </a:lnTo>
                  <a:lnTo>
                    <a:pt x="144" y="114"/>
                  </a:lnTo>
                  <a:lnTo>
                    <a:pt x="141" y="120"/>
                  </a:lnTo>
                  <a:lnTo>
                    <a:pt x="136" y="126"/>
                  </a:lnTo>
                  <a:lnTo>
                    <a:pt x="131" y="132"/>
                  </a:lnTo>
                  <a:lnTo>
                    <a:pt x="126" y="137"/>
                  </a:lnTo>
                  <a:lnTo>
                    <a:pt x="120" y="142"/>
                  </a:lnTo>
                  <a:lnTo>
                    <a:pt x="113" y="145"/>
                  </a:lnTo>
                  <a:lnTo>
                    <a:pt x="106" y="149"/>
                  </a:lnTo>
                  <a:lnTo>
                    <a:pt x="99" y="151"/>
                  </a:lnTo>
                  <a:lnTo>
                    <a:pt x="92" y="153"/>
                  </a:lnTo>
                  <a:lnTo>
                    <a:pt x="84" y="154"/>
                  </a:lnTo>
                  <a:lnTo>
                    <a:pt x="76" y="154"/>
                  </a:lnTo>
                  <a:lnTo>
                    <a:pt x="76" y="154"/>
                  </a:lnTo>
                  <a:lnTo>
                    <a:pt x="68" y="154"/>
                  </a:lnTo>
                  <a:lnTo>
                    <a:pt x="60" y="153"/>
                  </a:lnTo>
                  <a:lnTo>
                    <a:pt x="54" y="151"/>
                  </a:lnTo>
                  <a:lnTo>
                    <a:pt x="47" y="149"/>
                  </a:lnTo>
                  <a:lnTo>
                    <a:pt x="40" y="145"/>
                  </a:lnTo>
                  <a:lnTo>
                    <a:pt x="33" y="142"/>
                  </a:lnTo>
                  <a:lnTo>
                    <a:pt x="27" y="137"/>
                  </a:lnTo>
                  <a:lnTo>
                    <a:pt x="21" y="132"/>
                  </a:lnTo>
                  <a:lnTo>
                    <a:pt x="17" y="126"/>
                  </a:lnTo>
                  <a:lnTo>
                    <a:pt x="12" y="120"/>
                  </a:lnTo>
                  <a:lnTo>
                    <a:pt x="9" y="114"/>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4" y="3"/>
                  </a:lnTo>
                  <a:lnTo>
                    <a:pt x="60" y="2"/>
                  </a:lnTo>
                  <a:lnTo>
                    <a:pt x="68" y="1"/>
                  </a:lnTo>
                  <a:lnTo>
                    <a:pt x="76" y="0"/>
                  </a:lnTo>
                  <a:lnTo>
                    <a:pt x="76" y="0"/>
                  </a:lnTo>
                  <a:lnTo>
                    <a:pt x="84" y="1"/>
                  </a:lnTo>
                  <a:lnTo>
                    <a:pt x="92" y="2"/>
                  </a:lnTo>
                  <a:lnTo>
                    <a:pt x="99" y="3"/>
                  </a:lnTo>
                  <a:lnTo>
                    <a:pt x="106" y="7"/>
                  </a:lnTo>
                  <a:lnTo>
                    <a:pt x="113" y="10"/>
                  </a:lnTo>
                  <a:lnTo>
                    <a:pt x="120" y="14"/>
                  </a:lnTo>
                  <a:lnTo>
                    <a:pt x="126" y="18"/>
                  </a:lnTo>
                  <a:lnTo>
                    <a:pt x="131" y="23"/>
                  </a:lnTo>
                  <a:lnTo>
                    <a:pt x="136" y="29"/>
                  </a:lnTo>
                  <a:lnTo>
                    <a:pt x="141"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5" name="Freeform 2509">
              <a:extLst>
                <a:ext uri="{FF2B5EF4-FFF2-40B4-BE49-F238E27FC236}">
                  <a16:creationId xmlns:a16="http://schemas.microsoft.com/office/drawing/2014/main" id="{E092E562-3AB7-46AE-B17B-4B519FFCA776}"/>
                </a:ext>
              </a:extLst>
            </p:cNvPr>
            <p:cNvSpPr>
              <a:spLocks/>
            </p:cNvSpPr>
            <p:nvPr/>
          </p:nvSpPr>
          <p:spPr bwMode="auto">
            <a:xfrm>
              <a:off x="1955801" y="2828925"/>
              <a:ext cx="49213" cy="49213"/>
            </a:xfrm>
            <a:custGeom>
              <a:avLst/>
              <a:gdLst>
                <a:gd name="T0" fmla="*/ 154 w 154"/>
                <a:gd name="T1" fmla="*/ 78 h 155"/>
                <a:gd name="T2" fmla="*/ 153 w 154"/>
                <a:gd name="T3" fmla="*/ 93 h 155"/>
                <a:gd name="T4" fmla="*/ 148 w 154"/>
                <a:gd name="T5" fmla="*/ 108 h 155"/>
                <a:gd name="T6" fmla="*/ 141 w 154"/>
                <a:gd name="T7" fmla="*/ 122 h 155"/>
                <a:gd name="T8" fmla="*/ 131 w 154"/>
                <a:gd name="T9" fmla="*/ 132 h 155"/>
                <a:gd name="T10" fmla="*/ 120 w 154"/>
                <a:gd name="T11" fmla="*/ 142 h 155"/>
                <a:gd name="T12" fmla="*/ 107 w 154"/>
                <a:gd name="T13" fmla="*/ 149 h 155"/>
                <a:gd name="T14" fmla="*/ 92 w 154"/>
                <a:gd name="T15" fmla="*/ 154 h 155"/>
                <a:gd name="T16" fmla="*/ 77 w 154"/>
                <a:gd name="T17" fmla="*/ 155 h 155"/>
                <a:gd name="T18" fmla="*/ 69 w 154"/>
                <a:gd name="T19" fmla="*/ 155 h 155"/>
                <a:gd name="T20" fmla="*/ 54 w 154"/>
                <a:gd name="T21" fmla="*/ 151 h 155"/>
                <a:gd name="T22" fmla="*/ 41 w 154"/>
                <a:gd name="T23" fmla="*/ 146 h 155"/>
                <a:gd name="T24" fmla="*/ 28 w 154"/>
                <a:gd name="T25" fmla="*/ 138 h 155"/>
                <a:gd name="T26" fmla="*/ 18 w 154"/>
                <a:gd name="T27" fmla="*/ 127 h 155"/>
                <a:gd name="T28" fmla="*/ 10 w 154"/>
                <a:gd name="T29" fmla="*/ 115 h 155"/>
                <a:gd name="T30" fmla="*/ 3 w 154"/>
                <a:gd name="T31" fmla="*/ 101 h 155"/>
                <a:gd name="T32" fmla="*/ 1 w 154"/>
                <a:gd name="T33" fmla="*/ 86 h 155"/>
                <a:gd name="T34" fmla="*/ 0 w 154"/>
                <a:gd name="T35" fmla="*/ 78 h 155"/>
                <a:gd name="T36" fmla="*/ 2 w 154"/>
                <a:gd name="T37" fmla="*/ 62 h 155"/>
                <a:gd name="T38" fmla="*/ 6 w 154"/>
                <a:gd name="T39" fmla="*/ 48 h 155"/>
                <a:gd name="T40" fmla="*/ 13 w 154"/>
                <a:gd name="T41" fmla="*/ 35 h 155"/>
                <a:gd name="T42" fmla="*/ 22 w 154"/>
                <a:gd name="T43" fmla="*/ 23 h 155"/>
                <a:gd name="T44" fmla="*/ 34 w 154"/>
                <a:gd name="T45" fmla="*/ 14 h 155"/>
                <a:gd name="T46" fmla="*/ 46 w 154"/>
                <a:gd name="T47" fmla="*/ 7 h 155"/>
                <a:gd name="T48" fmla="*/ 61 w 154"/>
                <a:gd name="T49" fmla="*/ 3 h 155"/>
                <a:gd name="T50" fmla="*/ 77 w 154"/>
                <a:gd name="T51" fmla="*/ 0 h 155"/>
                <a:gd name="T52" fmla="*/ 85 w 154"/>
                <a:gd name="T53" fmla="*/ 1 h 155"/>
                <a:gd name="T54" fmla="*/ 100 w 154"/>
                <a:gd name="T55" fmla="*/ 4 h 155"/>
                <a:gd name="T56" fmla="*/ 114 w 154"/>
                <a:gd name="T57" fmla="*/ 11 h 155"/>
                <a:gd name="T58" fmla="*/ 127 w 154"/>
                <a:gd name="T59" fmla="*/ 19 h 155"/>
                <a:gd name="T60" fmla="*/ 137 w 154"/>
                <a:gd name="T61" fmla="*/ 29 h 155"/>
                <a:gd name="T62" fmla="*/ 145 w 154"/>
                <a:gd name="T63" fmla="*/ 41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8" y="108"/>
                  </a:lnTo>
                  <a:lnTo>
                    <a:pt x="145" y="115"/>
                  </a:lnTo>
                  <a:lnTo>
                    <a:pt x="141" y="122"/>
                  </a:lnTo>
                  <a:lnTo>
                    <a:pt x="137" y="127"/>
                  </a:lnTo>
                  <a:lnTo>
                    <a:pt x="131" y="132"/>
                  </a:lnTo>
                  <a:lnTo>
                    <a:pt x="127" y="138"/>
                  </a:lnTo>
                  <a:lnTo>
                    <a:pt x="120" y="142"/>
                  </a:lnTo>
                  <a:lnTo>
                    <a:pt x="114" y="146"/>
                  </a:lnTo>
                  <a:lnTo>
                    <a:pt x="107" y="149"/>
                  </a:lnTo>
                  <a:lnTo>
                    <a:pt x="100" y="151"/>
                  </a:lnTo>
                  <a:lnTo>
                    <a:pt x="92" y="154"/>
                  </a:lnTo>
                  <a:lnTo>
                    <a:pt x="85" y="155"/>
                  </a:lnTo>
                  <a:lnTo>
                    <a:pt x="77" y="155"/>
                  </a:lnTo>
                  <a:lnTo>
                    <a:pt x="77" y="155"/>
                  </a:lnTo>
                  <a:lnTo>
                    <a:pt x="69" y="155"/>
                  </a:lnTo>
                  <a:lnTo>
                    <a:pt x="61" y="154"/>
                  </a:lnTo>
                  <a:lnTo>
                    <a:pt x="54" y="151"/>
                  </a:lnTo>
                  <a:lnTo>
                    <a:pt x="46" y="149"/>
                  </a:lnTo>
                  <a:lnTo>
                    <a:pt x="41" y="146"/>
                  </a:lnTo>
                  <a:lnTo>
                    <a:pt x="34" y="142"/>
                  </a:lnTo>
                  <a:lnTo>
                    <a:pt x="28" y="138"/>
                  </a:lnTo>
                  <a:lnTo>
                    <a:pt x="22" y="132"/>
                  </a:lnTo>
                  <a:lnTo>
                    <a:pt x="18" y="127"/>
                  </a:lnTo>
                  <a:lnTo>
                    <a:pt x="13" y="122"/>
                  </a:lnTo>
                  <a:lnTo>
                    <a:pt x="10" y="115"/>
                  </a:lnTo>
                  <a:lnTo>
                    <a:pt x="6" y="108"/>
                  </a:lnTo>
                  <a:lnTo>
                    <a:pt x="3" y="101"/>
                  </a:lnTo>
                  <a:lnTo>
                    <a:pt x="2" y="93"/>
                  </a:lnTo>
                  <a:lnTo>
                    <a:pt x="1" y="86"/>
                  </a:lnTo>
                  <a:lnTo>
                    <a:pt x="0" y="78"/>
                  </a:lnTo>
                  <a:lnTo>
                    <a:pt x="0" y="78"/>
                  </a:lnTo>
                  <a:lnTo>
                    <a:pt x="1" y="70"/>
                  </a:lnTo>
                  <a:lnTo>
                    <a:pt x="2" y="62"/>
                  </a:lnTo>
                  <a:lnTo>
                    <a:pt x="3" y="55"/>
                  </a:lnTo>
                  <a:lnTo>
                    <a:pt x="6" y="48"/>
                  </a:lnTo>
                  <a:lnTo>
                    <a:pt x="10" y="41"/>
                  </a:lnTo>
                  <a:lnTo>
                    <a:pt x="13" y="35"/>
                  </a:lnTo>
                  <a:lnTo>
                    <a:pt x="18" y="29"/>
                  </a:lnTo>
                  <a:lnTo>
                    <a:pt x="22" y="23"/>
                  </a:lnTo>
                  <a:lnTo>
                    <a:pt x="28" y="19"/>
                  </a:lnTo>
                  <a:lnTo>
                    <a:pt x="34" y="14"/>
                  </a:lnTo>
                  <a:lnTo>
                    <a:pt x="41" y="11"/>
                  </a:lnTo>
                  <a:lnTo>
                    <a:pt x="46" y="7"/>
                  </a:lnTo>
                  <a:lnTo>
                    <a:pt x="54" y="4"/>
                  </a:lnTo>
                  <a:lnTo>
                    <a:pt x="61" y="3"/>
                  </a:lnTo>
                  <a:lnTo>
                    <a:pt x="69" y="1"/>
                  </a:lnTo>
                  <a:lnTo>
                    <a:pt x="77" y="0"/>
                  </a:lnTo>
                  <a:lnTo>
                    <a:pt x="77" y="0"/>
                  </a:lnTo>
                  <a:lnTo>
                    <a:pt x="85" y="1"/>
                  </a:lnTo>
                  <a:lnTo>
                    <a:pt x="92" y="3"/>
                  </a:lnTo>
                  <a:lnTo>
                    <a:pt x="100" y="4"/>
                  </a:lnTo>
                  <a:lnTo>
                    <a:pt x="107" y="7"/>
                  </a:lnTo>
                  <a:lnTo>
                    <a:pt x="114" y="11"/>
                  </a:lnTo>
                  <a:lnTo>
                    <a:pt x="120" y="14"/>
                  </a:lnTo>
                  <a:lnTo>
                    <a:pt x="127" y="19"/>
                  </a:lnTo>
                  <a:lnTo>
                    <a:pt x="131" y="23"/>
                  </a:lnTo>
                  <a:lnTo>
                    <a:pt x="137" y="29"/>
                  </a:lnTo>
                  <a:lnTo>
                    <a:pt x="141" y="35"/>
                  </a:lnTo>
                  <a:lnTo>
                    <a:pt x="145" y="41"/>
                  </a:lnTo>
                  <a:lnTo>
                    <a:pt x="148"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6" name="Freeform 2510">
              <a:extLst>
                <a:ext uri="{FF2B5EF4-FFF2-40B4-BE49-F238E27FC236}">
                  <a16:creationId xmlns:a16="http://schemas.microsoft.com/office/drawing/2014/main" id="{AC68D2B9-3082-4C92-8E45-594032425F55}"/>
                </a:ext>
              </a:extLst>
            </p:cNvPr>
            <p:cNvSpPr>
              <a:spLocks/>
            </p:cNvSpPr>
            <p:nvPr/>
          </p:nvSpPr>
          <p:spPr bwMode="auto">
            <a:xfrm>
              <a:off x="1955801" y="2898775"/>
              <a:ext cx="49213" cy="49213"/>
            </a:xfrm>
            <a:custGeom>
              <a:avLst/>
              <a:gdLst>
                <a:gd name="T0" fmla="*/ 154 w 154"/>
                <a:gd name="T1" fmla="*/ 77 h 155"/>
                <a:gd name="T2" fmla="*/ 153 w 154"/>
                <a:gd name="T3" fmla="*/ 93 h 155"/>
                <a:gd name="T4" fmla="*/ 148 w 154"/>
                <a:gd name="T5" fmla="*/ 107 h 155"/>
                <a:gd name="T6" fmla="*/ 141 w 154"/>
                <a:gd name="T7" fmla="*/ 121 h 155"/>
                <a:gd name="T8" fmla="*/ 131 w 154"/>
                <a:gd name="T9" fmla="*/ 132 h 155"/>
                <a:gd name="T10" fmla="*/ 120 w 154"/>
                <a:gd name="T11" fmla="*/ 141 h 155"/>
                <a:gd name="T12" fmla="*/ 107 w 154"/>
                <a:gd name="T13" fmla="*/ 148 h 155"/>
                <a:gd name="T14" fmla="*/ 92 w 154"/>
                <a:gd name="T15" fmla="*/ 153 h 155"/>
                <a:gd name="T16" fmla="*/ 77 w 154"/>
                <a:gd name="T17" fmla="*/ 155 h 155"/>
                <a:gd name="T18" fmla="*/ 69 w 154"/>
                <a:gd name="T19" fmla="*/ 154 h 155"/>
                <a:gd name="T20" fmla="*/ 54 w 154"/>
                <a:gd name="T21" fmla="*/ 150 h 155"/>
                <a:gd name="T22" fmla="*/ 41 w 154"/>
                <a:gd name="T23" fmla="*/ 145 h 155"/>
                <a:gd name="T24" fmla="*/ 28 w 154"/>
                <a:gd name="T25" fmla="*/ 137 h 155"/>
                <a:gd name="T26" fmla="*/ 18 w 154"/>
                <a:gd name="T27" fmla="*/ 126 h 155"/>
                <a:gd name="T28" fmla="*/ 10 w 154"/>
                <a:gd name="T29" fmla="*/ 114 h 155"/>
                <a:gd name="T30" fmla="*/ 3 w 154"/>
                <a:gd name="T31" fmla="*/ 100 h 155"/>
                <a:gd name="T32" fmla="*/ 1 w 154"/>
                <a:gd name="T33" fmla="*/ 85 h 155"/>
                <a:gd name="T34" fmla="*/ 0 w 154"/>
                <a:gd name="T35" fmla="*/ 77 h 155"/>
                <a:gd name="T36" fmla="*/ 2 w 154"/>
                <a:gd name="T37" fmla="*/ 62 h 155"/>
                <a:gd name="T38" fmla="*/ 6 w 154"/>
                <a:gd name="T39" fmla="*/ 47 h 155"/>
                <a:gd name="T40" fmla="*/ 13 w 154"/>
                <a:gd name="T41" fmla="*/ 35 h 155"/>
                <a:gd name="T42" fmla="*/ 22 w 154"/>
                <a:gd name="T43" fmla="*/ 23 h 155"/>
                <a:gd name="T44" fmla="*/ 34 w 154"/>
                <a:gd name="T45" fmla="*/ 13 h 155"/>
                <a:gd name="T46" fmla="*/ 46 w 154"/>
                <a:gd name="T47" fmla="*/ 6 h 155"/>
                <a:gd name="T48" fmla="*/ 61 w 154"/>
                <a:gd name="T49" fmla="*/ 2 h 155"/>
                <a:gd name="T50" fmla="*/ 77 w 154"/>
                <a:gd name="T51" fmla="*/ 0 h 155"/>
                <a:gd name="T52" fmla="*/ 85 w 154"/>
                <a:gd name="T53" fmla="*/ 0 h 155"/>
                <a:gd name="T54" fmla="*/ 100 w 154"/>
                <a:gd name="T55" fmla="*/ 4 h 155"/>
                <a:gd name="T56" fmla="*/ 114 w 154"/>
                <a:gd name="T57" fmla="*/ 10 h 155"/>
                <a:gd name="T58" fmla="*/ 127 w 154"/>
                <a:gd name="T59" fmla="*/ 18 h 155"/>
                <a:gd name="T60" fmla="*/ 137 w 154"/>
                <a:gd name="T61" fmla="*/ 28 h 155"/>
                <a:gd name="T62" fmla="*/ 145 w 154"/>
                <a:gd name="T63" fmla="*/ 40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8" y="107"/>
                  </a:lnTo>
                  <a:lnTo>
                    <a:pt x="145" y="114"/>
                  </a:lnTo>
                  <a:lnTo>
                    <a:pt x="141" y="121"/>
                  </a:lnTo>
                  <a:lnTo>
                    <a:pt x="137" y="126"/>
                  </a:lnTo>
                  <a:lnTo>
                    <a:pt x="131" y="132"/>
                  </a:lnTo>
                  <a:lnTo>
                    <a:pt x="127" y="137"/>
                  </a:lnTo>
                  <a:lnTo>
                    <a:pt x="120" y="141"/>
                  </a:lnTo>
                  <a:lnTo>
                    <a:pt x="114" y="145"/>
                  </a:lnTo>
                  <a:lnTo>
                    <a:pt x="107" y="148"/>
                  </a:lnTo>
                  <a:lnTo>
                    <a:pt x="100" y="150"/>
                  </a:lnTo>
                  <a:lnTo>
                    <a:pt x="92" y="153"/>
                  </a:lnTo>
                  <a:lnTo>
                    <a:pt x="85" y="154"/>
                  </a:lnTo>
                  <a:lnTo>
                    <a:pt x="77" y="155"/>
                  </a:lnTo>
                  <a:lnTo>
                    <a:pt x="77" y="155"/>
                  </a:lnTo>
                  <a:lnTo>
                    <a:pt x="69" y="154"/>
                  </a:lnTo>
                  <a:lnTo>
                    <a:pt x="61" y="153"/>
                  </a:lnTo>
                  <a:lnTo>
                    <a:pt x="54" y="150"/>
                  </a:lnTo>
                  <a:lnTo>
                    <a:pt x="46" y="148"/>
                  </a:lnTo>
                  <a:lnTo>
                    <a:pt x="41" y="145"/>
                  </a:lnTo>
                  <a:lnTo>
                    <a:pt x="34" y="141"/>
                  </a:lnTo>
                  <a:lnTo>
                    <a:pt x="28" y="137"/>
                  </a:lnTo>
                  <a:lnTo>
                    <a:pt x="22" y="132"/>
                  </a:lnTo>
                  <a:lnTo>
                    <a:pt x="18" y="126"/>
                  </a:lnTo>
                  <a:lnTo>
                    <a:pt x="13" y="121"/>
                  </a:lnTo>
                  <a:lnTo>
                    <a:pt x="10" y="114"/>
                  </a:lnTo>
                  <a:lnTo>
                    <a:pt x="6" y="107"/>
                  </a:lnTo>
                  <a:lnTo>
                    <a:pt x="3" y="100"/>
                  </a:lnTo>
                  <a:lnTo>
                    <a:pt x="2" y="93"/>
                  </a:lnTo>
                  <a:lnTo>
                    <a:pt x="1" y="85"/>
                  </a:lnTo>
                  <a:lnTo>
                    <a:pt x="0" y="77"/>
                  </a:lnTo>
                  <a:lnTo>
                    <a:pt x="0" y="77"/>
                  </a:lnTo>
                  <a:lnTo>
                    <a:pt x="1" y="69"/>
                  </a:lnTo>
                  <a:lnTo>
                    <a:pt x="2" y="62"/>
                  </a:lnTo>
                  <a:lnTo>
                    <a:pt x="3" y="54"/>
                  </a:lnTo>
                  <a:lnTo>
                    <a:pt x="6" y="47"/>
                  </a:lnTo>
                  <a:lnTo>
                    <a:pt x="10" y="40"/>
                  </a:lnTo>
                  <a:lnTo>
                    <a:pt x="13" y="35"/>
                  </a:lnTo>
                  <a:lnTo>
                    <a:pt x="18" y="28"/>
                  </a:lnTo>
                  <a:lnTo>
                    <a:pt x="22" y="23"/>
                  </a:lnTo>
                  <a:lnTo>
                    <a:pt x="28" y="18"/>
                  </a:lnTo>
                  <a:lnTo>
                    <a:pt x="34" y="13"/>
                  </a:lnTo>
                  <a:lnTo>
                    <a:pt x="41" y="10"/>
                  </a:lnTo>
                  <a:lnTo>
                    <a:pt x="46"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7" y="18"/>
                  </a:lnTo>
                  <a:lnTo>
                    <a:pt x="131" y="23"/>
                  </a:lnTo>
                  <a:lnTo>
                    <a:pt x="137" y="28"/>
                  </a:lnTo>
                  <a:lnTo>
                    <a:pt x="141" y="35"/>
                  </a:lnTo>
                  <a:lnTo>
                    <a:pt x="145" y="40"/>
                  </a:lnTo>
                  <a:lnTo>
                    <a:pt x="148"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7" name="Freeform 2511">
              <a:extLst>
                <a:ext uri="{FF2B5EF4-FFF2-40B4-BE49-F238E27FC236}">
                  <a16:creationId xmlns:a16="http://schemas.microsoft.com/office/drawing/2014/main" id="{DC09D1B9-8166-4A0B-A24E-F0F479157F4E}"/>
                </a:ext>
              </a:extLst>
            </p:cNvPr>
            <p:cNvSpPr>
              <a:spLocks/>
            </p:cNvSpPr>
            <p:nvPr/>
          </p:nvSpPr>
          <p:spPr bwMode="auto">
            <a:xfrm>
              <a:off x="2025651" y="2828925"/>
              <a:ext cx="49213" cy="49213"/>
            </a:xfrm>
            <a:custGeom>
              <a:avLst/>
              <a:gdLst>
                <a:gd name="T0" fmla="*/ 155 w 155"/>
                <a:gd name="T1" fmla="*/ 78 h 155"/>
                <a:gd name="T2" fmla="*/ 153 w 155"/>
                <a:gd name="T3" fmla="*/ 93 h 155"/>
                <a:gd name="T4" fmla="*/ 149 w 155"/>
                <a:gd name="T5" fmla="*/ 108 h 155"/>
                <a:gd name="T6" fmla="*/ 142 w 155"/>
                <a:gd name="T7" fmla="*/ 122 h 155"/>
                <a:gd name="T8" fmla="*/ 132 w 155"/>
                <a:gd name="T9" fmla="*/ 132 h 155"/>
                <a:gd name="T10" fmla="*/ 120 w 155"/>
                <a:gd name="T11" fmla="*/ 142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1 w 155"/>
                <a:gd name="T23" fmla="*/ 146 h 155"/>
                <a:gd name="T24" fmla="*/ 29 w 155"/>
                <a:gd name="T25" fmla="*/ 138 h 155"/>
                <a:gd name="T26" fmla="*/ 18 w 155"/>
                <a:gd name="T27" fmla="*/ 127 h 155"/>
                <a:gd name="T28" fmla="*/ 10 w 155"/>
                <a:gd name="T29" fmla="*/ 115 h 155"/>
                <a:gd name="T30" fmla="*/ 4 w 155"/>
                <a:gd name="T31" fmla="*/ 101 h 155"/>
                <a:gd name="T32" fmla="*/ 1 w 155"/>
                <a:gd name="T33" fmla="*/ 86 h 155"/>
                <a:gd name="T34" fmla="*/ 0 w 155"/>
                <a:gd name="T35" fmla="*/ 78 h 155"/>
                <a:gd name="T36" fmla="*/ 2 w 155"/>
                <a:gd name="T37" fmla="*/ 62 h 155"/>
                <a:gd name="T38" fmla="*/ 7 w 155"/>
                <a:gd name="T39" fmla="*/ 48 h 155"/>
                <a:gd name="T40" fmla="*/ 14 w 155"/>
                <a:gd name="T41" fmla="*/ 35 h 155"/>
                <a:gd name="T42" fmla="*/ 23 w 155"/>
                <a:gd name="T43" fmla="*/ 23 h 155"/>
                <a:gd name="T44" fmla="*/ 34 w 155"/>
                <a:gd name="T45" fmla="*/ 14 h 155"/>
                <a:gd name="T46" fmla="*/ 48 w 155"/>
                <a:gd name="T47" fmla="*/ 7 h 155"/>
                <a:gd name="T48" fmla="*/ 62 w 155"/>
                <a:gd name="T49" fmla="*/ 3 h 155"/>
                <a:gd name="T50" fmla="*/ 78 w 155"/>
                <a:gd name="T51" fmla="*/ 0 h 155"/>
                <a:gd name="T52" fmla="*/ 86 w 155"/>
                <a:gd name="T53" fmla="*/ 1 h 155"/>
                <a:gd name="T54" fmla="*/ 101 w 155"/>
                <a:gd name="T55" fmla="*/ 4 h 155"/>
                <a:gd name="T56" fmla="*/ 115 w 155"/>
                <a:gd name="T57" fmla="*/ 11 h 155"/>
                <a:gd name="T58" fmla="*/ 127 w 155"/>
                <a:gd name="T59" fmla="*/ 19 h 155"/>
                <a:gd name="T60" fmla="*/ 137 w 155"/>
                <a:gd name="T61" fmla="*/ 29 h 155"/>
                <a:gd name="T62" fmla="*/ 145 w 155"/>
                <a:gd name="T63" fmla="*/ 41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3" y="93"/>
                  </a:lnTo>
                  <a:lnTo>
                    <a:pt x="151" y="101"/>
                  </a:lnTo>
                  <a:lnTo>
                    <a:pt x="149" y="108"/>
                  </a:lnTo>
                  <a:lnTo>
                    <a:pt x="145" y="115"/>
                  </a:lnTo>
                  <a:lnTo>
                    <a:pt x="142" y="122"/>
                  </a:lnTo>
                  <a:lnTo>
                    <a:pt x="137" y="127"/>
                  </a:lnTo>
                  <a:lnTo>
                    <a:pt x="132" y="132"/>
                  </a:lnTo>
                  <a:lnTo>
                    <a:pt x="127" y="138"/>
                  </a:lnTo>
                  <a:lnTo>
                    <a:pt x="120" y="142"/>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2"/>
                  </a:lnTo>
                  <a:lnTo>
                    <a:pt x="29" y="138"/>
                  </a:lnTo>
                  <a:lnTo>
                    <a:pt x="23" y="132"/>
                  </a:lnTo>
                  <a:lnTo>
                    <a:pt x="18" y="127"/>
                  </a:lnTo>
                  <a:lnTo>
                    <a:pt x="14" y="122"/>
                  </a:lnTo>
                  <a:lnTo>
                    <a:pt x="10" y="115"/>
                  </a:lnTo>
                  <a:lnTo>
                    <a:pt x="7" y="108"/>
                  </a:lnTo>
                  <a:lnTo>
                    <a:pt x="4" y="101"/>
                  </a:lnTo>
                  <a:lnTo>
                    <a:pt x="2" y="93"/>
                  </a:lnTo>
                  <a:lnTo>
                    <a:pt x="1" y="86"/>
                  </a:lnTo>
                  <a:lnTo>
                    <a:pt x="0" y="78"/>
                  </a:lnTo>
                  <a:lnTo>
                    <a:pt x="0" y="78"/>
                  </a:lnTo>
                  <a:lnTo>
                    <a:pt x="1" y="70"/>
                  </a:lnTo>
                  <a:lnTo>
                    <a:pt x="2" y="62"/>
                  </a:lnTo>
                  <a:lnTo>
                    <a:pt x="4" y="55"/>
                  </a:lnTo>
                  <a:lnTo>
                    <a:pt x="7" y="48"/>
                  </a:lnTo>
                  <a:lnTo>
                    <a:pt x="10" y="41"/>
                  </a:lnTo>
                  <a:lnTo>
                    <a:pt x="14" y="35"/>
                  </a:lnTo>
                  <a:lnTo>
                    <a:pt x="18" y="29"/>
                  </a:lnTo>
                  <a:lnTo>
                    <a:pt x="23" y="23"/>
                  </a:lnTo>
                  <a:lnTo>
                    <a:pt x="29" y="19"/>
                  </a:lnTo>
                  <a:lnTo>
                    <a:pt x="34" y="14"/>
                  </a:lnTo>
                  <a:lnTo>
                    <a:pt x="41" y="11"/>
                  </a:lnTo>
                  <a:lnTo>
                    <a:pt x="48" y="7"/>
                  </a:lnTo>
                  <a:lnTo>
                    <a:pt x="55" y="4"/>
                  </a:lnTo>
                  <a:lnTo>
                    <a:pt x="62" y="3"/>
                  </a:lnTo>
                  <a:lnTo>
                    <a:pt x="70" y="1"/>
                  </a:lnTo>
                  <a:lnTo>
                    <a:pt x="78" y="0"/>
                  </a:lnTo>
                  <a:lnTo>
                    <a:pt x="78" y="0"/>
                  </a:lnTo>
                  <a:lnTo>
                    <a:pt x="86" y="1"/>
                  </a:lnTo>
                  <a:lnTo>
                    <a:pt x="93" y="3"/>
                  </a:lnTo>
                  <a:lnTo>
                    <a:pt x="101" y="4"/>
                  </a:lnTo>
                  <a:lnTo>
                    <a:pt x="108" y="7"/>
                  </a:lnTo>
                  <a:lnTo>
                    <a:pt x="115" y="11"/>
                  </a:lnTo>
                  <a:lnTo>
                    <a:pt x="120" y="14"/>
                  </a:lnTo>
                  <a:lnTo>
                    <a:pt x="127" y="19"/>
                  </a:lnTo>
                  <a:lnTo>
                    <a:pt x="132" y="23"/>
                  </a:lnTo>
                  <a:lnTo>
                    <a:pt x="137" y="29"/>
                  </a:lnTo>
                  <a:lnTo>
                    <a:pt x="142" y="35"/>
                  </a:lnTo>
                  <a:lnTo>
                    <a:pt x="145" y="41"/>
                  </a:lnTo>
                  <a:lnTo>
                    <a:pt x="149" y="48"/>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8" name="Freeform 2512">
              <a:extLst>
                <a:ext uri="{FF2B5EF4-FFF2-40B4-BE49-F238E27FC236}">
                  <a16:creationId xmlns:a16="http://schemas.microsoft.com/office/drawing/2014/main" id="{8A858A31-0936-419E-ACE2-FAF694808EF4}"/>
                </a:ext>
              </a:extLst>
            </p:cNvPr>
            <p:cNvSpPr>
              <a:spLocks/>
            </p:cNvSpPr>
            <p:nvPr/>
          </p:nvSpPr>
          <p:spPr bwMode="auto">
            <a:xfrm>
              <a:off x="2025651" y="2898775"/>
              <a:ext cx="49213" cy="49213"/>
            </a:xfrm>
            <a:custGeom>
              <a:avLst/>
              <a:gdLst>
                <a:gd name="T0" fmla="*/ 155 w 155"/>
                <a:gd name="T1" fmla="*/ 77 h 155"/>
                <a:gd name="T2" fmla="*/ 153 w 155"/>
                <a:gd name="T3" fmla="*/ 93 h 155"/>
                <a:gd name="T4" fmla="*/ 149 w 155"/>
                <a:gd name="T5" fmla="*/ 107 h 155"/>
                <a:gd name="T6" fmla="*/ 142 w 155"/>
                <a:gd name="T7" fmla="*/ 121 h 155"/>
                <a:gd name="T8" fmla="*/ 132 w 155"/>
                <a:gd name="T9" fmla="*/ 132 h 155"/>
                <a:gd name="T10" fmla="*/ 120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0 h 155"/>
                <a:gd name="T22" fmla="*/ 41 w 155"/>
                <a:gd name="T23" fmla="*/ 145 h 155"/>
                <a:gd name="T24" fmla="*/ 29 w 155"/>
                <a:gd name="T25" fmla="*/ 137 h 155"/>
                <a:gd name="T26" fmla="*/ 18 w 155"/>
                <a:gd name="T27" fmla="*/ 126 h 155"/>
                <a:gd name="T28" fmla="*/ 10 w 155"/>
                <a:gd name="T29" fmla="*/ 114 h 155"/>
                <a:gd name="T30" fmla="*/ 4 w 155"/>
                <a:gd name="T31" fmla="*/ 100 h 155"/>
                <a:gd name="T32" fmla="*/ 1 w 155"/>
                <a:gd name="T33" fmla="*/ 85 h 155"/>
                <a:gd name="T34" fmla="*/ 0 w 155"/>
                <a:gd name="T35" fmla="*/ 77 h 155"/>
                <a:gd name="T36" fmla="*/ 2 w 155"/>
                <a:gd name="T37" fmla="*/ 62 h 155"/>
                <a:gd name="T38" fmla="*/ 7 w 155"/>
                <a:gd name="T39" fmla="*/ 47 h 155"/>
                <a:gd name="T40" fmla="*/ 14 w 155"/>
                <a:gd name="T41" fmla="*/ 35 h 155"/>
                <a:gd name="T42" fmla="*/ 23 w 155"/>
                <a:gd name="T43" fmla="*/ 23 h 155"/>
                <a:gd name="T44" fmla="*/ 34 w 155"/>
                <a:gd name="T45" fmla="*/ 13 h 155"/>
                <a:gd name="T46" fmla="*/ 48 w 155"/>
                <a:gd name="T47" fmla="*/ 6 h 155"/>
                <a:gd name="T48" fmla="*/ 62 w 155"/>
                <a:gd name="T49" fmla="*/ 2 h 155"/>
                <a:gd name="T50" fmla="*/ 78 w 155"/>
                <a:gd name="T51" fmla="*/ 0 h 155"/>
                <a:gd name="T52" fmla="*/ 86 w 155"/>
                <a:gd name="T53" fmla="*/ 0 h 155"/>
                <a:gd name="T54" fmla="*/ 101 w 155"/>
                <a:gd name="T55" fmla="*/ 4 h 155"/>
                <a:gd name="T56" fmla="*/ 115 w 155"/>
                <a:gd name="T57" fmla="*/ 10 h 155"/>
                <a:gd name="T58" fmla="*/ 127 w 155"/>
                <a:gd name="T59" fmla="*/ 18 h 155"/>
                <a:gd name="T60" fmla="*/ 137 w 155"/>
                <a:gd name="T61" fmla="*/ 28 h 155"/>
                <a:gd name="T62" fmla="*/ 145 w 155"/>
                <a:gd name="T63" fmla="*/ 40 h 155"/>
                <a:gd name="T64" fmla="*/ 151 w 155"/>
                <a:gd name="T65" fmla="*/ 54 h 155"/>
                <a:gd name="T66" fmla="*/ 155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3" y="93"/>
                  </a:lnTo>
                  <a:lnTo>
                    <a:pt x="151" y="100"/>
                  </a:lnTo>
                  <a:lnTo>
                    <a:pt x="149" y="107"/>
                  </a:lnTo>
                  <a:lnTo>
                    <a:pt x="145" y="114"/>
                  </a:lnTo>
                  <a:lnTo>
                    <a:pt x="142" y="121"/>
                  </a:lnTo>
                  <a:lnTo>
                    <a:pt x="137" y="126"/>
                  </a:lnTo>
                  <a:lnTo>
                    <a:pt x="132" y="132"/>
                  </a:lnTo>
                  <a:lnTo>
                    <a:pt x="127" y="137"/>
                  </a:lnTo>
                  <a:lnTo>
                    <a:pt x="120" y="141"/>
                  </a:lnTo>
                  <a:lnTo>
                    <a:pt x="115" y="145"/>
                  </a:lnTo>
                  <a:lnTo>
                    <a:pt x="108" y="148"/>
                  </a:lnTo>
                  <a:lnTo>
                    <a:pt x="101" y="150"/>
                  </a:lnTo>
                  <a:lnTo>
                    <a:pt x="93" y="153"/>
                  </a:lnTo>
                  <a:lnTo>
                    <a:pt x="86" y="154"/>
                  </a:lnTo>
                  <a:lnTo>
                    <a:pt x="78" y="155"/>
                  </a:lnTo>
                  <a:lnTo>
                    <a:pt x="78" y="155"/>
                  </a:lnTo>
                  <a:lnTo>
                    <a:pt x="70" y="154"/>
                  </a:lnTo>
                  <a:lnTo>
                    <a:pt x="62" y="153"/>
                  </a:lnTo>
                  <a:lnTo>
                    <a:pt x="55" y="150"/>
                  </a:lnTo>
                  <a:lnTo>
                    <a:pt x="48" y="148"/>
                  </a:lnTo>
                  <a:lnTo>
                    <a:pt x="41" y="145"/>
                  </a:lnTo>
                  <a:lnTo>
                    <a:pt x="34" y="141"/>
                  </a:lnTo>
                  <a:lnTo>
                    <a:pt x="29" y="137"/>
                  </a:lnTo>
                  <a:lnTo>
                    <a:pt x="23" y="132"/>
                  </a:lnTo>
                  <a:lnTo>
                    <a:pt x="18" y="126"/>
                  </a:lnTo>
                  <a:lnTo>
                    <a:pt x="14" y="121"/>
                  </a:lnTo>
                  <a:lnTo>
                    <a:pt x="10" y="114"/>
                  </a:lnTo>
                  <a:lnTo>
                    <a:pt x="7" y="107"/>
                  </a:lnTo>
                  <a:lnTo>
                    <a:pt x="4" y="100"/>
                  </a:lnTo>
                  <a:lnTo>
                    <a:pt x="2" y="93"/>
                  </a:lnTo>
                  <a:lnTo>
                    <a:pt x="1" y="85"/>
                  </a:lnTo>
                  <a:lnTo>
                    <a:pt x="0" y="77"/>
                  </a:lnTo>
                  <a:lnTo>
                    <a:pt x="0" y="77"/>
                  </a:lnTo>
                  <a:lnTo>
                    <a:pt x="1" y="69"/>
                  </a:lnTo>
                  <a:lnTo>
                    <a:pt x="2" y="62"/>
                  </a:lnTo>
                  <a:lnTo>
                    <a:pt x="4" y="54"/>
                  </a:lnTo>
                  <a:lnTo>
                    <a:pt x="7" y="47"/>
                  </a:lnTo>
                  <a:lnTo>
                    <a:pt x="10" y="40"/>
                  </a:lnTo>
                  <a:lnTo>
                    <a:pt x="14" y="35"/>
                  </a:lnTo>
                  <a:lnTo>
                    <a:pt x="18" y="28"/>
                  </a:lnTo>
                  <a:lnTo>
                    <a:pt x="23" y="23"/>
                  </a:lnTo>
                  <a:lnTo>
                    <a:pt x="29"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0" y="13"/>
                  </a:lnTo>
                  <a:lnTo>
                    <a:pt x="127" y="18"/>
                  </a:lnTo>
                  <a:lnTo>
                    <a:pt x="132" y="23"/>
                  </a:lnTo>
                  <a:lnTo>
                    <a:pt x="137" y="28"/>
                  </a:lnTo>
                  <a:lnTo>
                    <a:pt x="142" y="35"/>
                  </a:lnTo>
                  <a:lnTo>
                    <a:pt x="145"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9" name="Freeform 2513">
              <a:extLst>
                <a:ext uri="{FF2B5EF4-FFF2-40B4-BE49-F238E27FC236}">
                  <a16:creationId xmlns:a16="http://schemas.microsoft.com/office/drawing/2014/main" id="{AF1B7E14-9B8C-41BD-9F98-B5D68FDC95BA}"/>
                </a:ext>
              </a:extLst>
            </p:cNvPr>
            <p:cNvSpPr>
              <a:spLocks/>
            </p:cNvSpPr>
            <p:nvPr/>
          </p:nvSpPr>
          <p:spPr bwMode="auto">
            <a:xfrm>
              <a:off x="2095501" y="2828925"/>
              <a:ext cx="49213" cy="49213"/>
            </a:xfrm>
            <a:custGeom>
              <a:avLst/>
              <a:gdLst>
                <a:gd name="T0" fmla="*/ 155 w 155"/>
                <a:gd name="T1" fmla="*/ 78 h 155"/>
                <a:gd name="T2" fmla="*/ 153 w 155"/>
                <a:gd name="T3" fmla="*/ 93 h 155"/>
                <a:gd name="T4" fmla="*/ 149 w 155"/>
                <a:gd name="T5" fmla="*/ 108 h 155"/>
                <a:gd name="T6" fmla="*/ 141 w 155"/>
                <a:gd name="T7" fmla="*/ 122 h 155"/>
                <a:gd name="T8" fmla="*/ 132 w 155"/>
                <a:gd name="T9" fmla="*/ 132 h 155"/>
                <a:gd name="T10" fmla="*/ 120 w 155"/>
                <a:gd name="T11" fmla="*/ 142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0 w 155"/>
                <a:gd name="T23" fmla="*/ 146 h 155"/>
                <a:gd name="T24" fmla="*/ 29 w 155"/>
                <a:gd name="T25" fmla="*/ 138 h 155"/>
                <a:gd name="T26" fmla="*/ 18 w 155"/>
                <a:gd name="T27" fmla="*/ 127 h 155"/>
                <a:gd name="T28" fmla="*/ 9 w 155"/>
                <a:gd name="T29" fmla="*/ 115 h 155"/>
                <a:gd name="T30" fmla="*/ 3 w 155"/>
                <a:gd name="T31" fmla="*/ 101 h 155"/>
                <a:gd name="T32" fmla="*/ 1 w 155"/>
                <a:gd name="T33" fmla="*/ 86 h 155"/>
                <a:gd name="T34" fmla="*/ 0 w 155"/>
                <a:gd name="T35" fmla="*/ 78 h 155"/>
                <a:gd name="T36" fmla="*/ 2 w 155"/>
                <a:gd name="T37" fmla="*/ 62 h 155"/>
                <a:gd name="T38" fmla="*/ 7 w 155"/>
                <a:gd name="T39" fmla="*/ 48 h 155"/>
                <a:gd name="T40" fmla="*/ 14 w 155"/>
                <a:gd name="T41" fmla="*/ 35 h 155"/>
                <a:gd name="T42" fmla="*/ 23 w 155"/>
                <a:gd name="T43" fmla="*/ 23 h 155"/>
                <a:gd name="T44" fmla="*/ 34 w 155"/>
                <a:gd name="T45" fmla="*/ 14 h 155"/>
                <a:gd name="T46" fmla="*/ 47 w 155"/>
                <a:gd name="T47" fmla="*/ 7 h 155"/>
                <a:gd name="T48" fmla="*/ 62 w 155"/>
                <a:gd name="T49" fmla="*/ 3 h 155"/>
                <a:gd name="T50" fmla="*/ 78 w 155"/>
                <a:gd name="T51" fmla="*/ 0 h 155"/>
                <a:gd name="T52" fmla="*/ 85 w 155"/>
                <a:gd name="T53" fmla="*/ 1 h 155"/>
                <a:gd name="T54" fmla="*/ 101 w 155"/>
                <a:gd name="T55" fmla="*/ 4 h 155"/>
                <a:gd name="T56" fmla="*/ 114 w 155"/>
                <a:gd name="T57" fmla="*/ 11 h 155"/>
                <a:gd name="T58" fmla="*/ 126 w 155"/>
                <a:gd name="T59" fmla="*/ 19 h 155"/>
                <a:gd name="T60" fmla="*/ 136 w 155"/>
                <a:gd name="T61" fmla="*/ 29 h 155"/>
                <a:gd name="T62" fmla="*/ 145 w 155"/>
                <a:gd name="T63" fmla="*/ 41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3" y="93"/>
                  </a:lnTo>
                  <a:lnTo>
                    <a:pt x="151" y="101"/>
                  </a:lnTo>
                  <a:lnTo>
                    <a:pt x="149" y="108"/>
                  </a:lnTo>
                  <a:lnTo>
                    <a:pt x="145" y="115"/>
                  </a:lnTo>
                  <a:lnTo>
                    <a:pt x="141" y="122"/>
                  </a:lnTo>
                  <a:lnTo>
                    <a:pt x="136" y="127"/>
                  </a:lnTo>
                  <a:lnTo>
                    <a:pt x="132" y="132"/>
                  </a:lnTo>
                  <a:lnTo>
                    <a:pt x="126" y="138"/>
                  </a:lnTo>
                  <a:lnTo>
                    <a:pt x="120" y="142"/>
                  </a:lnTo>
                  <a:lnTo>
                    <a:pt x="114" y="146"/>
                  </a:lnTo>
                  <a:lnTo>
                    <a:pt x="108" y="149"/>
                  </a:lnTo>
                  <a:lnTo>
                    <a:pt x="101" y="151"/>
                  </a:lnTo>
                  <a:lnTo>
                    <a:pt x="93" y="154"/>
                  </a:lnTo>
                  <a:lnTo>
                    <a:pt x="85" y="155"/>
                  </a:lnTo>
                  <a:lnTo>
                    <a:pt x="78" y="155"/>
                  </a:lnTo>
                  <a:lnTo>
                    <a:pt x="78" y="155"/>
                  </a:lnTo>
                  <a:lnTo>
                    <a:pt x="70" y="155"/>
                  </a:lnTo>
                  <a:lnTo>
                    <a:pt x="62" y="154"/>
                  </a:lnTo>
                  <a:lnTo>
                    <a:pt x="55" y="151"/>
                  </a:lnTo>
                  <a:lnTo>
                    <a:pt x="47" y="149"/>
                  </a:lnTo>
                  <a:lnTo>
                    <a:pt x="40" y="146"/>
                  </a:lnTo>
                  <a:lnTo>
                    <a:pt x="34" y="142"/>
                  </a:lnTo>
                  <a:lnTo>
                    <a:pt x="29" y="138"/>
                  </a:lnTo>
                  <a:lnTo>
                    <a:pt x="23" y="132"/>
                  </a:lnTo>
                  <a:lnTo>
                    <a:pt x="18" y="127"/>
                  </a:lnTo>
                  <a:lnTo>
                    <a:pt x="14" y="122"/>
                  </a:lnTo>
                  <a:lnTo>
                    <a:pt x="9" y="115"/>
                  </a:lnTo>
                  <a:lnTo>
                    <a:pt x="7" y="108"/>
                  </a:lnTo>
                  <a:lnTo>
                    <a:pt x="3" y="101"/>
                  </a:lnTo>
                  <a:lnTo>
                    <a:pt x="2" y="93"/>
                  </a:lnTo>
                  <a:lnTo>
                    <a:pt x="1" y="86"/>
                  </a:lnTo>
                  <a:lnTo>
                    <a:pt x="0" y="78"/>
                  </a:lnTo>
                  <a:lnTo>
                    <a:pt x="0" y="78"/>
                  </a:lnTo>
                  <a:lnTo>
                    <a:pt x="1" y="70"/>
                  </a:lnTo>
                  <a:lnTo>
                    <a:pt x="2" y="62"/>
                  </a:lnTo>
                  <a:lnTo>
                    <a:pt x="3" y="55"/>
                  </a:lnTo>
                  <a:lnTo>
                    <a:pt x="7" y="48"/>
                  </a:lnTo>
                  <a:lnTo>
                    <a:pt x="9" y="41"/>
                  </a:lnTo>
                  <a:lnTo>
                    <a:pt x="14" y="35"/>
                  </a:lnTo>
                  <a:lnTo>
                    <a:pt x="18" y="29"/>
                  </a:lnTo>
                  <a:lnTo>
                    <a:pt x="23" y="23"/>
                  </a:lnTo>
                  <a:lnTo>
                    <a:pt x="29" y="19"/>
                  </a:lnTo>
                  <a:lnTo>
                    <a:pt x="34" y="14"/>
                  </a:lnTo>
                  <a:lnTo>
                    <a:pt x="40" y="11"/>
                  </a:lnTo>
                  <a:lnTo>
                    <a:pt x="47" y="7"/>
                  </a:lnTo>
                  <a:lnTo>
                    <a:pt x="55" y="4"/>
                  </a:lnTo>
                  <a:lnTo>
                    <a:pt x="62" y="3"/>
                  </a:lnTo>
                  <a:lnTo>
                    <a:pt x="70" y="1"/>
                  </a:lnTo>
                  <a:lnTo>
                    <a:pt x="78" y="0"/>
                  </a:lnTo>
                  <a:lnTo>
                    <a:pt x="78" y="0"/>
                  </a:lnTo>
                  <a:lnTo>
                    <a:pt x="85" y="1"/>
                  </a:lnTo>
                  <a:lnTo>
                    <a:pt x="93" y="3"/>
                  </a:lnTo>
                  <a:lnTo>
                    <a:pt x="101" y="4"/>
                  </a:lnTo>
                  <a:lnTo>
                    <a:pt x="108" y="7"/>
                  </a:lnTo>
                  <a:lnTo>
                    <a:pt x="114" y="11"/>
                  </a:lnTo>
                  <a:lnTo>
                    <a:pt x="120" y="14"/>
                  </a:lnTo>
                  <a:lnTo>
                    <a:pt x="126" y="19"/>
                  </a:lnTo>
                  <a:lnTo>
                    <a:pt x="132" y="23"/>
                  </a:lnTo>
                  <a:lnTo>
                    <a:pt x="136" y="29"/>
                  </a:lnTo>
                  <a:lnTo>
                    <a:pt x="141" y="35"/>
                  </a:lnTo>
                  <a:lnTo>
                    <a:pt x="145" y="41"/>
                  </a:lnTo>
                  <a:lnTo>
                    <a:pt x="149" y="48"/>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0" name="Freeform 2514">
              <a:extLst>
                <a:ext uri="{FF2B5EF4-FFF2-40B4-BE49-F238E27FC236}">
                  <a16:creationId xmlns:a16="http://schemas.microsoft.com/office/drawing/2014/main" id="{870E2AE2-B439-4866-ACDB-3785A84ED17F}"/>
                </a:ext>
              </a:extLst>
            </p:cNvPr>
            <p:cNvSpPr>
              <a:spLocks/>
            </p:cNvSpPr>
            <p:nvPr/>
          </p:nvSpPr>
          <p:spPr bwMode="auto">
            <a:xfrm>
              <a:off x="2095501" y="2898775"/>
              <a:ext cx="49213" cy="49213"/>
            </a:xfrm>
            <a:custGeom>
              <a:avLst/>
              <a:gdLst>
                <a:gd name="T0" fmla="*/ 155 w 155"/>
                <a:gd name="T1" fmla="*/ 77 h 155"/>
                <a:gd name="T2" fmla="*/ 153 w 155"/>
                <a:gd name="T3" fmla="*/ 93 h 155"/>
                <a:gd name="T4" fmla="*/ 149 w 155"/>
                <a:gd name="T5" fmla="*/ 107 h 155"/>
                <a:gd name="T6" fmla="*/ 141 w 155"/>
                <a:gd name="T7" fmla="*/ 121 h 155"/>
                <a:gd name="T8" fmla="*/ 132 w 155"/>
                <a:gd name="T9" fmla="*/ 132 h 155"/>
                <a:gd name="T10" fmla="*/ 120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0 h 155"/>
                <a:gd name="T22" fmla="*/ 40 w 155"/>
                <a:gd name="T23" fmla="*/ 145 h 155"/>
                <a:gd name="T24" fmla="*/ 29 w 155"/>
                <a:gd name="T25" fmla="*/ 137 h 155"/>
                <a:gd name="T26" fmla="*/ 18 w 155"/>
                <a:gd name="T27" fmla="*/ 126 h 155"/>
                <a:gd name="T28" fmla="*/ 9 w 155"/>
                <a:gd name="T29" fmla="*/ 114 h 155"/>
                <a:gd name="T30" fmla="*/ 3 w 155"/>
                <a:gd name="T31" fmla="*/ 100 h 155"/>
                <a:gd name="T32" fmla="*/ 1 w 155"/>
                <a:gd name="T33" fmla="*/ 85 h 155"/>
                <a:gd name="T34" fmla="*/ 0 w 155"/>
                <a:gd name="T35" fmla="*/ 77 h 155"/>
                <a:gd name="T36" fmla="*/ 2 w 155"/>
                <a:gd name="T37" fmla="*/ 62 h 155"/>
                <a:gd name="T38" fmla="*/ 7 w 155"/>
                <a:gd name="T39" fmla="*/ 47 h 155"/>
                <a:gd name="T40" fmla="*/ 14 w 155"/>
                <a:gd name="T41" fmla="*/ 35 h 155"/>
                <a:gd name="T42" fmla="*/ 23 w 155"/>
                <a:gd name="T43" fmla="*/ 23 h 155"/>
                <a:gd name="T44" fmla="*/ 34 w 155"/>
                <a:gd name="T45" fmla="*/ 13 h 155"/>
                <a:gd name="T46" fmla="*/ 47 w 155"/>
                <a:gd name="T47" fmla="*/ 6 h 155"/>
                <a:gd name="T48" fmla="*/ 62 w 155"/>
                <a:gd name="T49" fmla="*/ 2 h 155"/>
                <a:gd name="T50" fmla="*/ 78 w 155"/>
                <a:gd name="T51" fmla="*/ 0 h 155"/>
                <a:gd name="T52" fmla="*/ 85 w 155"/>
                <a:gd name="T53" fmla="*/ 0 h 155"/>
                <a:gd name="T54" fmla="*/ 101 w 155"/>
                <a:gd name="T55" fmla="*/ 4 h 155"/>
                <a:gd name="T56" fmla="*/ 114 w 155"/>
                <a:gd name="T57" fmla="*/ 10 h 155"/>
                <a:gd name="T58" fmla="*/ 126 w 155"/>
                <a:gd name="T59" fmla="*/ 18 h 155"/>
                <a:gd name="T60" fmla="*/ 136 w 155"/>
                <a:gd name="T61" fmla="*/ 28 h 155"/>
                <a:gd name="T62" fmla="*/ 145 w 155"/>
                <a:gd name="T63" fmla="*/ 40 h 155"/>
                <a:gd name="T64" fmla="*/ 151 w 155"/>
                <a:gd name="T65" fmla="*/ 54 h 155"/>
                <a:gd name="T66" fmla="*/ 155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3" y="93"/>
                  </a:lnTo>
                  <a:lnTo>
                    <a:pt x="151" y="100"/>
                  </a:lnTo>
                  <a:lnTo>
                    <a:pt x="149" y="107"/>
                  </a:lnTo>
                  <a:lnTo>
                    <a:pt x="145" y="114"/>
                  </a:lnTo>
                  <a:lnTo>
                    <a:pt x="141" y="121"/>
                  </a:lnTo>
                  <a:lnTo>
                    <a:pt x="136" y="126"/>
                  </a:lnTo>
                  <a:lnTo>
                    <a:pt x="132" y="132"/>
                  </a:lnTo>
                  <a:lnTo>
                    <a:pt x="126" y="137"/>
                  </a:lnTo>
                  <a:lnTo>
                    <a:pt x="120" y="141"/>
                  </a:lnTo>
                  <a:lnTo>
                    <a:pt x="114" y="145"/>
                  </a:lnTo>
                  <a:lnTo>
                    <a:pt x="108" y="148"/>
                  </a:lnTo>
                  <a:lnTo>
                    <a:pt x="101" y="150"/>
                  </a:lnTo>
                  <a:lnTo>
                    <a:pt x="93" y="153"/>
                  </a:lnTo>
                  <a:lnTo>
                    <a:pt x="85" y="154"/>
                  </a:lnTo>
                  <a:lnTo>
                    <a:pt x="78" y="155"/>
                  </a:lnTo>
                  <a:lnTo>
                    <a:pt x="78" y="155"/>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3"/>
                  </a:lnTo>
                  <a:lnTo>
                    <a:pt x="136" y="28"/>
                  </a:lnTo>
                  <a:lnTo>
                    <a:pt x="141" y="35"/>
                  </a:lnTo>
                  <a:lnTo>
                    <a:pt x="145"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1" name="Freeform 2515">
              <a:extLst>
                <a:ext uri="{FF2B5EF4-FFF2-40B4-BE49-F238E27FC236}">
                  <a16:creationId xmlns:a16="http://schemas.microsoft.com/office/drawing/2014/main" id="{2E25D05F-9A8C-44C5-B1CB-FA5A9CF56491}"/>
                </a:ext>
              </a:extLst>
            </p:cNvPr>
            <p:cNvSpPr>
              <a:spLocks/>
            </p:cNvSpPr>
            <p:nvPr/>
          </p:nvSpPr>
          <p:spPr bwMode="auto">
            <a:xfrm>
              <a:off x="1739901" y="2970213"/>
              <a:ext cx="49213" cy="49213"/>
            </a:xfrm>
            <a:custGeom>
              <a:avLst/>
              <a:gdLst>
                <a:gd name="T0" fmla="*/ 155 w 155"/>
                <a:gd name="T1" fmla="*/ 78 h 155"/>
                <a:gd name="T2" fmla="*/ 153 w 155"/>
                <a:gd name="T3" fmla="*/ 93 h 155"/>
                <a:gd name="T4" fmla="*/ 149 w 155"/>
                <a:gd name="T5" fmla="*/ 108 h 155"/>
                <a:gd name="T6" fmla="*/ 141 w 155"/>
                <a:gd name="T7" fmla="*/ 121 h 155"/>
                <a:gd name="T8" fmla="*/ 132 w 155"/>
                <a:gd name="T9" fmla="*/ 132 h 155"/>
                <a:gd name="T10" fmla="*/ 120 w 155"/>
                <a:gd name="T11" fmla="*/ 141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1 w 155"/>
                <a:gd name="T23" fmla="*/ 146 h 155"/>
                <a:gd name="T24" fmla="*/ 29 w 155"/>
                <a:gd name="T25" fmla="*/ 138 h 155"/>
                <a:gd name="T26" fmla="*/ 18 w 155"/>
                <a:gd name="T27" fmla="*/ 126 h 155"/>
                <a:gd name="T28" fmla="*/ 9 w 155"/>
                <a:gd name="T29" fmla="*/ 115 h 155"/>
                <a:gd name="T30" fmla="*/ 4 w 155"/>
                <a:gd name="T31" fmla="*/ 101 h 155"/>
                <a:gd name="T32" fmla="*/ 1 w 155"/>
                <a:gd name="T33" fmla="*/ 85 h 155"/>
                <a:gd name="T34" fmla="*/ 0 w 155"/>
                <a:gd name="T35" fmla="*/ 78 h 155"/>
                <a:gd name="T36" fmla="*/ 2 w 155"/>
                <a:gd name="T37" fmla="*/ 62 h 155"/>
                <a:gd name="T38" fmla="*/ 7 w 155"/>
                <a:gd name="T39" fmla="*/ 47 h 155"/>
                <a:gd name="T40" fmla="*/ 14 w 155"/>
                <a:gd name="T41" fmla="*/ 35 h 155"/>
                <a:gd name="T42" fmla="*/ 23 w 155"/>
                <a:gd name="T43" fmla="*/ 23 h 155"/>
                <a:gd name="T44" fmla="*/ 34 w 155"/>
                <a:gd name="T45" fmla="*/ 14 h 155"/>
                <a:gd name="T46" fmla="*/ 47 w 155"/>
                <a:gd name="T47" fmla="*/ 7 h 155"/>
                <a:gd name="T48" fmla="*/ 62 w 155"/>
                <a:gd name="T49" fmla="*/ 3 h 155"/>
                <a:gd name="T50" fmla="*/ 78 w 155"/>
                <a:gd name="T51" fmla="*/ 0 h 155"/>
                <a:gd name="T52" fmla="*/ 86 w 155"/>
                <a:gd name="T53" fmla="*/ 2 h 155"/>
                <a:gd name="T54" fmla="*/ 101 w 155"/>
                <a:gd name="T55" fmla="*/ 4 h 155"/>
                <a:gd name="T56" fmla="*/ 115 w 155"/>
                <a:gd name="T57" fmla="*/ 10 h 155"/>
                <a:gd name="T58" fmla="*/ 126 w 155"/>
                <a:gd name="T59" fmla="*/ 19 h 155"/>
                <a:gd name="T60" fmla="*/ 137 w 155"/>
                <a:gd name="T61" fmla="*/ 29 h 155"/>
                <a:gd name="T62" fmla="*/ 145 w 155"/>
                <a:gd name="T63" fmla="*/ 42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3" y="93"/>
                  </a:lnTo>
                  <a:lnTo>
                    <a:pt x="151" y="101"/>
                  </a:lnTo>
                  <a:lnTo>
                    <a:pt x="149" y="108"/>
                  </a:lnTo>
                  <a:lnTo>
                    <a:pt x="145" y="115"/>
                  </a:lnTo>
                  <a:lnTo>
                    <a:pt x="141" y="121"/>
                  </a:lnTo>
                  <a:lnTo>
                    <a:pt x="137" y="126"/>
                  </a:lnTo>
                  <a:lnTo>
                    <a:pt x="132" y="132"/>
                  </a:lnTo>
                  <a:lnTo>
                    <a:pt x="126" y="138"/>
                  </a:lnTo>
                  <a:lnTo>
                    <a:pt x="120" y="141"/>
                  </a:lnTo>
                  <a:lnTo>
                    <a:pt x="115" y="146"/>
                  </a:lnTo>
                  <a:lnTo>
                    <a:pt x="108" y="149"/>
                  </a:lnTo>
                  <a:lnTo>
                    <a:pt x="101" y="151"/>
                  </a:lnTo>
                  <a:lnTo>
                    <a:pt x="93" y="154"/>
                  </a:lnTo>
                  <a:lnTo>
                    <a:pt x="86" y="155"/>
                  </a:lnTo>
                  <a:lnTo>
                    <a:pt x="78" y="155"/>
                  </a:lnTo>
                  <a:lnTo>
                    <a:pt x="78" y="155"/>
                  </a:lnTo>
                  <a:lnTo>
                    <a:pt x="70" y="155"/>
                  </a:lnTo>
                  <a:lnTo>
                    <a:pt x="62" y="154"/>
                  </a:lnTo>
                  <a:lnTo>
                    <a:pt x="55" y="151"/>
                  </a:lnTo>
                  <a:lnTo>
                    <a:pt x="47" y="149"/>
                  </a:lnTo>
                  <a:lnTo>
                    <a:pt x="41" y="146"/>
                  </a:lnTo>
                  <a:lnTo>
                    <a:pt x="34" y="141"/>
                  </a:lnTo>
                  <a:lnTo>
                    <a:pt x="29" y="138"/>
                  </a:lnTo>
                  <a:lnTo>
                    <a:pt x="23" y="132"/>
                  </a:lnTo>
                  <a:lnTo>
                    <a:pt x="18" y="126"/>
                  </a:lnTo>
                  <a:lnTo>
                    <a:pt x="14" y="121"/>
                  </a:lnTo>
                  <a:lnTo>
                    <a:pt x="9" y="115"/>
                  </a:lnTo>
                  <a:lnTo>
                    <a:pt x="7" y="108"/>
                  </a:lnTo>
                  <a:lnTo>
                    <a:pt x="4" y="101"/>
                  </a:lnTo>
                  <a:lnTo>
                    <a:pt x="2" y="93"/>
                  </a:lnTo>
                  <a:lnTo>
                    <a:pt x="1" y="85"/>
                  </a:lnTo>
                  <a:lnTo>
                    <a:pt x="0" y="78"/>
                  </a:lnTo>
                  <a:lnTo>
                    <a:pt x="0" y="78"/>
                  </a:lnTo>
                  <a:lnTo>
                    <a:pt x="1" y="70"/>
                  </a:lnTo>
                  <a:lnTo>
                    <a:pt x="2" y="62"/>
                  </a:lnTo>
                  <a:lnTo>
                    <a:pt x="4" y="55"/>
                  </a:lnTo>
                  <a:lnTo>
                    <a:pt x="7" y="47"/>
                  </a:lnTo>
                  <a:lnTo>
                    <a:pt x="9" y="42"/>
                  </a:lnTo>
                  <a:lnTo>
                    <a:pt x="14" y="35"/>
                  </a:lnTo>
                  <a:lnTo>
                    <a:pt x="18" y="29"/>
                  </a:lnTo>
                  <a:lnTo>
                    <a:pt x="23" y="23"/>
                  </a:lnTo>
                  <a:lnTo>
                    <a:pt x="29" y="19"/>
                  </a:lnTo>
                  <a:lnTo>
                    <a:pt x="34" y="14"/>
                  </a:lnTo>
                  <a:lnTo>
                    <a:pt x="41" y="10"/>
                  </a:lnTo>
                  <a:lnTo>
                    <a:pt x="47" y="7"/>
                  </a:lnTo>
                  <a:lnTo>
                    <a:pt x="55" y="4"/>
                  </a:lnTo>
                  <a:lnTo>
                    <a:pt x="62" y="3"/>
                  </a:lnTo>
                  <a:lnTo>
                    <a:pt x="70" y="2"/>
                  </a:lnTo>
                  <a:lnTo>
                    <a:pt x="78" y="0"/>
                  </a:lnTo>
                  <a:lnTo>
                    <a:pt x="78" y="0"/>
                  </a:lnTo>
                  <a:lnTo>
                    <a:pt x="86" y="2"/>
                  </a:lnTo>
                  <a:lnTo>
                    <a:pt x="93" y="3"/>
                  </a:lnTo>
                  <a:lnTo>
                    <a:pt x="101" y="4"/>
                  </a:lnTo>
                  <a:lnTo>
                    <a:pt x="108" y="7"/>
                  </a:lnTo>
                  <a:lnTo>
                    <a:pt x="115" y="10"/>
                  </a:lnTo>
                  <a:lnTo>
                    <a:pt x="120" y="14"/>
                  </a:lnTo>
                  <a:lnTo>
                    <a:pt x="126" y="19"/>
                  </a:lnTo>
                  <a:lnTo>
                    <a:pt x="132" y="23"/>
                  </a:lnTo>
                  <a:lnTo>
                    <a:pt x="137" y="29"/>
                  </a:lnTo>
                  <a:lnTo>
                    <a:pt x="141" y="35"/>
                  </a:lnTo>
                  <a:lnTo>
                    <a:pt x="145" y="42"/>
                  </a:lnTo>
                  <a:lnTo>
                    <a:pt x="149" y="47"/>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2" name="Freeform 2516">
              <a:extLst>
                <a:ext uri="{FF2B5EF4-FFF2-40B4-BE49-F238E27FC236}">
                  <a16:creationId xmlns:a16="http://schemas.microsoft.com/office/drawing/2014/main" id="{69A01F2F-73B0-4232-975F-3B81BF38B499}"/>
                </a:ext>
              </a:extLst>
            </p:cNvPr>
            <p:cNvSpPr>
              <a:spLocks/>
            </p:cNvSpPr>
            <p:nvPr/>
          </p:nvSpPr>
          <p:spPr bwMode="auto">
            <a:xfrm>
              <a:off x="1739901" y="3041650"/>
              <a:ext cx="49213" cy="47625"/>
            </a:xfrm>
            <a:custGeom>
              <a:avLst/>
              <a:gdLst>
                <a:gd name="T0" fmla="*/ 155 w 155"/>
                <a:gd name="T1" fmla="*/ 76 h 153"/>
                <a:gd name="T2" fmla="*/ 153 w 155"/>
                <a:gd name="T3" fmla="*/ 92 h 153"/>
                <a:gd name="T4" fmla="*/ 149 w 155"/>
                <a:gd name="T5" fmla="*/ 106 h 153"/>
                <a:gd name="T6" fmla="*/ 141 w 155"/>
                <a:gd name="T7" fmla="*/ 120 h 153"/>
                <a:gd name="T8" fmla="*/ 132 w 155"/>
                <a:gd name="T9" fmla="*/ 131 h 153"/>
                <a:gd name="T10" fmla="*/ 120 w 155"/>
                <a:gd name="T11" fmla="*/ 140 h 153"/>
                <a:gd name="T12" fmla="*/ 108 w 155"/>
                <a:gd name="T13" fmla="*/ 147 h 153"/>
                <a:gd name="T14" fmla="*/ 93 w 155"/>
                <a:gd name="T15" fmla="*/ 152 h 153"/>
                <a:gd name="T16" fmla="*/ 78 w 155"/>
                <a:gd name="T17" fmla="*/ 153 h 153"/>
                <a:gd name="T18" fmla="*/ 70 w 155"/>
                <a:gd name="T19" fmla="*/ 153 h 153"/>
                <a:gd name="T20" fmla="*/ 55 w 155"/>
                <a:gd name="T21" fmla="*/ 149 h 153"/>
                <a:gd name="T22" fmla="*/ 41 w 155"/>
                <a:gd name="T23" fmla="*/ 144 h 153"/>
                <a:gd name="T24" fmla="*/ 29 w 155"/>
                <a:gd name="T25" fmla="*/ 136 h 153"/>
                <a:gd name="T26" fmla="*/ 18 w 155"/>
                <a:gd name="T27" fmla="*/ 125 h 153"/>
                <a:gd name="T28" fmla="*/ 9 w 155"/>
                <a:gd name="T29" fmla="*/ 113 h 153"/>
                <a:gd name="T30" fmla="*/ 4 w 155"/>
                <a:gd name="T31" fmla="*/ 99 h 153"/>
                <a:gd name="T32" fmla="*/ 1 w 155"/>
                <a:gd name="T33" fmla="*/ 84 h 153"/>
                <a:gd name="T34" fmla="*/ 0 w 155"/>
                <a:gd name="T35" fmla="*/ 76 h 153"/>
                <a:gd name="T36" fmla="*/ 2 w 155"/>
                <a:gd name="T37" fmla="*/ 60 h 153"/>
                <a:gd name="T38" fmla="*/ 7 w 155"/>
                <a:gd name="T39" fmla="*/ 46 h 153"/>
                <a:gd name="T40" fmla="*/ 14 w 155"/>
                <a:gd name="T41" fmla="*/ 33 h 153"/>
                <a:gd name="T42" fmla="*/ 23 w 155"/>
                <a:gd name="T43" fmla="*/ 21 h 153"/>
                <a:gd name="T44" fmla="*/ 34 w 155"/>
                <a:gd name="T45" fmla="*/ 12 h 153"/>
                <a:gd name="T46" fmla="*/ 47 w 155"/>
                <a:gd name="T47" fmla="*/ 5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6 w 155"/>
                <a:gd name="T59" fmla="*/ 17 h 153"/>
                <a:gd name="T60" fmla="*/ 137 w 155"/>
                <a:gd name="T61" fmla="*/ 27 h 153"/>
                <a:gd name="T62" fmla="*/ 145 w 155"/>
                <a:gd name="T63" fmla="*/ 40 h 153"/>
                <a:gd name="T64" fmla="*/ 151 w 155"/>
                <a:gd name="T65" fmla="*/ 53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3" y="92"/>
                  </a:lnTo>
                  <a:lnTo>
                    <a:pt x="151" y="99"/>
                  </a:lnTo>
                  <a:lnTo>
                    <a:pt x="149" y="106"/>
                  </a:lnTo>
                  <a:lnTo>
                    <a:pt x="145" y="113"/>
                  </a:lnTo>
                  <a:lnTo>
                    <a:pt x="141" y="120"/>
                  </a:lnTo>
                  <a:lnTo>
                    <a:pt x="137" y="125"/>
                  </a:lnTo>
                  <a:lnTo>
                    <a:pt x="132" y="131"/>
                  </a:lnTo>
                  <a:lnTo>
                    <a:pt x="126" y="136"/>
                  </a:lnTo>
                  <a:lnTo>
                    <a:pt x="120" y="140"/>
                  </a:lnTo>
                  <a:lnTo>
                    <a:pt x="115" y="144"/>
                  </a:lnTo>
                  <a:lnTo>
                    <a:pt x="108" y="147"/>
                  </a:lnTo>
                  <a:lnTo>
                    <a:pt x="101" y="149"/>
                  </a:lnTo>
                  <a:lnTo>
                    <a:pt x="93" y="152"/>
                  </a:lnTo>
                  <a:lnTo>
                    <a:pt x="86" y="153"/>
                  </a:lnTo>
                  <a:lnTo>
                    <a:pt x="78" y="153"/>
                  </a:lnTo>
                  <a:lnTo>
                    <a:pt x="78" y="153"/>
                  </a:lnTo>
                  <a:lnTo>
                    <a:pt x="70" y="153"/>
                  </a:lnTo>
                  <a:lnTo>
                    <a:pt x="62" y="152"/>
                  </a:lnTo>
                  <a:lnTo>
                    <a:pt x="55" y="149"/>
                  </a:lnTo>
                  <a:lnTo>
                    <a:pt x="47" y="147"/>
                  </a:lnTo>
                  <a:lnTo>
                    <a:pt x="41" y="144"/>
                  </a:lnTo>
                  <a:lnTo>
                    <a:pt x="34" y="140"/>
                  </a:lnTo>
                  <a:lnTo>
                    <a:pt x="29" y="136"/>
                  </a:lnTo>
                  <a:lnTo>
                    <a:pt x="23" y="131"/>
                  </a:lnTo>
                  <a:lnTo>
                    <a:pt x="18" y="125"/>
                  </a:lnTo>
                  <a:lnTo>
                    <a:pt x="14" y="120"/>
                  </a:lnTo>
                  <a:lnTo>
                    <a:pt x="9" y="113"/>
                  </a:lnTo>
                  <a:lnTo>
                    <a:pt x="7" y="106"/>
                  </a:lnTo>
                  <a:lnTo>
                    <a:pt x="4" y="99"/>
                  </a:lnTo>
                  <a:lnTo>
                    <a:pt x="2" y="92"/>
                  </a:lnTo>
                  <a:lnTo>
                    <a:pt x="1" y="84"/>
                  </a:lnTo>
                  <a:lnTo>
                    <a:pt x="0" y="76"/>
                  </a:lnTo>
                  <a:lnTo>
                    <a:pt x="0" y="76"/>
                  </a:lnTo>
                  <a:lnTo>
                    <a:pt x="1" y="68"/>
                  </a:lnTo>
                  <a:lnTo>
                    <a:pt x="2" y="60"/>
                  </a:lnTo>
                  <a:lnTo>
                    <a:pt x="4" y="53"/>
                  </a:lnTo>
                  <a:lnTo>
                    <a:pt x="7" y="46"/>
                  </a:lnTo>
                  <a:lnTo>
                    <a:pt x="9" y="40"/>
                  </a:lnTo>
                  <a:lnTo>
                    <a:pt x="14" y="33"/>
                  </a:lnTo>
                  <a:lnTo>
                    <a:pt x="18" y="27"/>
                  </a:lnTo>
                  <a:lnTo>
                    <a:pt x="23" y="21"/>
                  </a:lnTo>
                  <a:lnTo>
                    <a:pt x="29" y="17"/>
                  </a:lnTo>
                  <a:lnTo>
                    <a:pt x="34" y="12"/>
                  </a:lnTo>
                  <a:lnTo>
                    <a:pt x="41" y="9"/>
                  </a:lnTo>
                  <a:lnTo>
                    <a:pt x="47" y="5"/>
                  </a:lnTo>
                  <a:lnTo>
                    <a:pt x="55" y="3"/>
                  </a:lnTo>
                  <a:lnTo>
                    <a:pt x="62" y="1"/>
                  </a:lnTo>
                  <a:lnTo>
                    <a:pt x="70" y="0"/>
                  </a:lnTo>
                  <a:lnTo>
                    <a:pt x="78" y="0"/>
                  </a:lnTo>
                  <a:lnTo>
                    <a:pt x="78" y="0"/>
                  </a:lnTo>
                  <a:lnTo>
                    <a:pt x="86" y="0"/>
                  </a:lnTo>
                  <a:lnTo>
                    <a:pt x="93" y="1"/>
                  </a:lnTo>
                  <a:lnTo>
                    <a:pt x="101" y="3"/>
                  </a:lnTo>
                  <a:lnTo>
                    <a:pt x="108" y="5"/>
                  </a:lnTo>
                  <a:lnTo>
                    <a:pt x="115" y="9"/>
                  </a:lnTo>
                  <a:lnTo>
                    <a:pt x="120" y="12"/>
                  </a:lnTo>
                  <a:lnTo>
                    <a:pt x="126" y="17"/>
                  </a:lnTo>
                  <a:lnTo>
                    <a:pt x="132" y="21"/>
                  </a:lnTo>
                  <a:lnTo>
                    <a:pt x="137" y="27"/>
                  </a:lnTo>
                  <a:lnTo>
                    <a:pt x="141" y="33"/>
                  </a:lnTo>
                  <a:lnTo>
                    <a:pt x="145" y="40"/>
                  </a:lnTo>
                  <a:lnTo>
                    <a:pt x="149" y="46"/>
                  </a:lnTo>
                  <a:lnTo>
                    <a:pt x="151" y="53"/>
                  </a:lnTo>
                  <a:lnTo>
                    <a:pt x="153" y="60"/>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3" name="Freeform 2517">
              <a:extLst>
                <a:ext uri="{FF2B5EF4-FFF2-40B4-BE49-F238E27FC236}">
                  <a16:creationId xmlns:a16="http://schemas.microsoft.com/office/drawing/2014/main" id="{23C6A1C1-1985-4D84-B163-30B6627B2B11}"/>
                </a:ext>
              </a:extLst>
            </p:cNvPr>
            <p:cNvSpPr>
              <a:spLocks/>
            </p:cNvSpPr>
            <p:nvPr/>
          </p:nvSpPr>
          <p:spPr bwMode="auto">
            <a:xfrm>
              <a:off x="1811338" y="2970213"/>
              <a:ext cx="47625" cy="49213"/>
            </a:xfrm>
            <a:custGeom>
              <a:avLst/>
              <a:gdLst>
                <a:gd name="T0" fmla="*/ 154 w 154"/>
                <a:gd name="T1" fmla="*/ 78 h 155"/>
                <a:gd name="T2" fmla="*/ 152 w 154"/>
                <a:gd name="T3" fmla="*/ 93 h 155"/>
                <a:gd name="T4" fmla="*/ 148 w 154"/>
                <a:gd name="T5" fmla="*/ 108 h 155"/>
                <a:gd name="T6" fmla="*/ 141 w 154"/>
                <a:gd name="T7" fmla="*/ 121 h 155"/>
                <a:gd name="T8" fmla="*/ 132 w 154"/>
                <a:gd name="T9" fmla="*/ 132 h 155"/>
                <a:gd name="T10" fmla="*/ 120 w 154"/>
                <a:gd name="T11" fmla="*/ 141 h 155"/>
                <a:gd name="T12" fmla="*/ 108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7 w 154"/>
                <a:gd name="T25" fmla="*/ 138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6 w 154"/>
                <a:gd name="T39" fmla="*/ 47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2 h 155"/>
                <a:gd name="T54" fmla="*/ 100 w 154"/>
                <a:gd name="T55" fmla="*/ 4 h 155"/>
                <a:gd name="T56" fmla="*/ 113 w 154"/>
                <a:gd name="T57" fmla="*/ 10 h 155"/>
                <a:gd name="T58" fmla="*/ 126 w 154"/>
                <a:gd name="T59" fmla="*/ 19 h 155"/>
                <a:gd name="T60" fmla="*/ 136 w 154"/>
                <a:gd name="T61" fmla="*/ 29 h 155"/>
                <a:gd name="T62" fmla="*/ 144 w 154"/>
                <a:gd name="T63" fmla="*/ 42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8" y="108"/>
                  </a:lnTo>
                  <a:lnTo>
                    <a:pt x="144" y="115"/>
                  </a:lnTo>
                  <a:lnTo>
                    <a:pt x="141" y="121"/>
                  </a:lnTo>
                  <a:lnTo>
                    <a:pt x="136" y="126"/>
                  </a:lnTo>
                  <a:lnTo>
                    <a:pt x="132" y="132"/>
                  </a:lnTo>
                  <a:lnTo>
                    <a:pt x="126" y="138"/>
                  </a:lnTo>
                  <a:lnTo>
                    <a:pt x="120" y="141"/>
                  </a:lnTo>
                  <a:lnTo>
                    <a:pt x="113"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1"/>
                  </a:lnTo>
                  <a:lnTo>
                    <a:pt x="27" y="138"/>
                  </a:lnTo>
                  <a:lnTo>
                    <a:pt x="23" y="132"/>
                  </a:lnTo>
                  <a:lnTo>
                    <a:pt x="17" y="126"/>
                  </a:lnTo>
                  <a:lnTo>
                    <a:pt x="14" y="121"/>
                  </a:lnTo>
                  <a:lnTo>
                    <a:pt x="9" y="115"/>
                  </a:lnTo>
                  <a:lnTo>
                    <a:pt x="6" y="108"/>
                  </a:lnTo>
                  <a:lnTo>
                    <a:pt x="3" y="101"/>
                  </a:lnTo>
                  <a:lnTo>
                    <a:pt x="1" y="93"/>
                  </a:lnTo>
                  <a:lnTo>
                    <a:pt x="0" y="85"/>
                  </a:lnTo>
                  <a:lnTo>
                    <a:pt x="0" y="78"/>
                  </a:lnTo>
                  <a:lnTo>
                    <a:pt x="0" y="78"/>
                  </a:lnTo>
                  <a:lnTo>
                    <a:pt x="0" y="70"/>
                  </a:lnTo>
                  <a:lnTo>
                    <a:pt x="1" y="62"/>
                  </a:lnTo>
                  <a:lnTo>
                    <a:pt x="3" y="55"/>
                  </a:lnTo>
                  <a:lnTo>
                    <a:pt x="6" y="47"/>
                  </a:lnTo>
                  <a:lnTo>
                    <a:pt x="9" y="42"/>
                  </a:lnTo>
                  <a:lnTo>
                    <a:pt x="14" y="35"/>
                  </a:lnTo>
                  <a:lnTo>
                    <a:pt x="17" y="29"/>
                  </a:lnTo>
                  <a:lnTo>
                    <a:pt x="23" y="23"/>
                  </a:lnTo>
                  <a:lnTo>
                    <a:pt x="27" y="19"/>
                  </a:lnTo>
                  <a:lnTo>
                    <a:pt x="34" y="14"/>
                  </a:lnTo>
                  <a:lnTo>
                    <a:pt x="40" y="10"/>
                  </a:lnTo>
                  <a:lnTo>
                    <a:pt x="47" y="7"/>
                  </a:lnTo>
                  <a:lnTo>
                    <a:pt x="54" y="4"/>
                  </a:lnTo>
                  <a:lnTo>
                    <a:pt x="62" y="3"/>
                  </a:lnTo>
                  <a:lnTo>
                    <a:pt x="69" y="2"/>
                  </a:lnTo>
                  <a:lnTo>
                    <a:pt x="77" y="0"/>
                  </a:lnTo>
                  <a:lnTo>
                    <a:pt x="77" y="0"/>
                  </a:lnTo>
                  <a:lnTo>
                    <a:pt x="85" y="2"/>
                  </a:lnTo>
                  <a:lnTo>
                    <a:pt x="93" y="3"/>
                  </a:lnTo>
                  <a:lnTo>
                    <a:pt x="100" y="4"/>
                  </a:lnTo>
                  <a:lnTo>
                    <a:pt x="108" y="7"/>
                  </a:lnTo>
                  <a:lnTo>
                    <a:pt x="113" y="10"/>
                  </a:lnTo>
                  <a:lnTo>
                    <a:pt x="120" y="14"/>
                  </a:lnTo>
                  <a:lnTo>
                    <a:pt x="126" y="19"/>
                  </a:lnTo>
                  <a:lnTo>
                    <a:pt x="132" y="23"/>
                  </a:lnTo>
                  <a:lnTo>
                    <a:pt x="136" y="29"/>
                  </a:lnTo>
                  <a:lnTo>
                    <a:pt x="141" y="35"/>
                  </a:lnTo>
                  <a:lnTo>
                    <a:pt x="144" y="42"/>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4" name="Freeform 2518">
              <a:extLst>
                <a:ext uri="{FF2B5EF4-FFF2-40B4-BE49-F238E27FC236}">
                  <a16:creationId xmlns:a16="http://schemas.microsoft.com/office/drawing/2014/main" id="{0F010C24-EA0A-4B73-A831-408843444E3D}"/>
                </a:ext>
              </a:extLst>
            </p:cNvPr>
            <p:cNvSpPr>
              <a:spLocks/>
            </p:cNvSpPr>
            <p:nvPr/>
          </p:nvSpPr>
          <p:spPr bwMode="auto">
            <a:xfrm>
              <a:off x="1885951" y="3108325"/>
              <a:ext cx="49213" cy="49213"/>
            </a:xfrm>
            <a:custGeom>
              <a:avLst/>
              <a:gdLst>
                <a:gd name="T0" fmla="*/ 154 w 154"/>
                <a:gd name="T1" fmla="*/ 77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7 w 154"/>
                <a:gd name="T13" fmla="*/ 148 h 155"/>
                <a:gd name="T14" fmla="*/ 93 w 154"/>
                <a:gd name="T15" fmla="*/ 152 h 155"/>
                <a:gd name="T16" fmla="*/ 77 w 154"/>
                <a:gd name="T17" fmla="*/ 155 h 155"/>
                <a:gd name="T18" fmla="*/ 70 w 154"/>
                <a:gd name="T19" fmla="*/ 153 h 155"/>
                <a:gd name="T20" fmla="*/ 54 w 154"/>
                <a:gd name="T21" fmla="*/ 151 h 155"/>
                <a:gd name="T22" fmla="*/ 40 w 154"/>
                <a:gd name="T23" fmla="*/ 144 h 155"/>
                <a:gd name="T24" fmla="*/ 28 w 154"/>
                <a:gd name="T25" fmla="*/ 136 h 155"/>
                <a:gd name="T26" fmla="*/ 18 w 154"/>
                <a:gd name="T27" fmla="*/ 126 h 155"/>
                <a:gd name="T28" fmla="*/ 9 w 154"/>
                <a:gd name="T29" fmla="*/ 113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4 w 154"/>
                <a:gd name="T41" fmla="*/ 34 h 155"/>
                <a:gd name="T42" fmla="*/ 23 w 154"/>
                <a:gd name="T43" fmla="*/ 23 h 155"/>
                <a:gd name="T44" fmla="*/ 34 w 154"/>
                <a:gd name="T45" fmla="*/ 13 h 155"/>
                <a:gd name="T46" fmla="*/ 47 w 154"/>
                <a:gd name="T47" fmla="*/ 6 h 155"/>
                <a:gd name="T48" fmla="*/ 62 w 154"/>
                <a:gd name="T49" fmla="*/ 1 h 155"/>
                <a:gd name="T50" fmla="*/ 77 w 154"/>
                <a:gd name="T51" fmla="*/ 0 h 155"/>
                <a:gd name="T52" fmla="*/ 85 w 154"/>
                <a:gd name="T53" fmla="*/ 0 h 155"/>
                <a:gd name="T54" fmla="*/ 99 w 154"/>
                <a:gd name="T55" fmla="*/ 3 h 155"/>
                <a:gd name="T56" fmla="*/ 114 w 154"/>
                <a:gd name="T57" fmla="*/ 9 h 155"/>
                <a:gd name="T58" fmla="*/ 126 w 154"/>
                <a:gd name="T59" fmla="*/ 17 h 155"/>
                <a:gd name="T60" fmla="*/ 136 w 154"/>
                <a:gd name="T61" fmla="*/ 29 h 155"/>
                <a:gd name="T62" fmla="*/ 145 w 154"/>
                <a:gd name="T63" fmla="*/ 40 h 155"/>
                <a:gd name="T64" fmla="*/ 151 w 154"/>
                <a:gd name="T65" fmla="*/ 54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8"/>
                  </a:lnTo>
                  <a:lnTo>
                    <a:pt x="145" y="113"/>
                  </a:lnTo>
                  <a:lnTo>
                    <a:pt x="141" y="120"/>
                  </a:lnTo>
                  <a:lnTo>
                    <a:pt x="136" y="126"/>
                  </a:lnTo>
                  <a:lnTo>
                    <a:pt x="131" y="132"/>
                  </a:lnTo>
                  <a:lnTo>
                    <a:pt x="126" y="136"/>
                  </a:lnTo>
                  <a:lnTo>
                    <a:pt x="120" y="141"/>
                  </a:lnTo>
                  <a:lnTo>
                    <a:pt x="114" y="144"/>
                  </a:lnTo>
                  <a:lnTo>
                    <a:pt x="107" y="148"/>
                  </a:lnTo>
                  <a:lnTo>
                    <a:pt x="99" y="151"/>
                  </a:lnTo>
                  <a:lnTo>
                    <a:pt x="93" y="152"/>
                  </a:lnTo>
                  <a:lnTo>
                    <a:pt x="85" y="153"/>
                  </a:lnTo>
                  <a:lnTo>
                    <a:pt x="77" y="155"/>
                  </a:lnTo>
                  <a:lnTo>
                    <a:pt x="77" y="155"/>
                  </a:lnTo>
                  <a:lnTo>
                    <a:pt x="70" y="153"/>
                  </a:lnTo>
                  <a:lnTo>
                    <a:pt x="62" y="152"/>
                  </a:lnTo>
                  <a:lnTo>
                    <a:pt x="54" y="151"/>
                  </a:lnTo>
                  <a:lnTo>
                    <a:pt x="47" y="148"/>
                  </a:lnTo>
                  <a:lnTo>
                    <a:pt x="40" y="144"/>
                  </a:lnTo>
                  <a:lnTo>
                    <a:pt x="34" y="141"/>
                  </a:lnTo>
                  <a:lnTo>
                    <a:pt x="28" y="136"/>
                  </a:lnTo>
                  <a:lnTo>
                    <a:pt x="23" y="132"/>
                  </a:lnTo>
                  <a:lnTo>
                    <a:pt x="18" y="126"/>
                  </a:lnTo>
                  <a:lnTo>
                    <a:pt x="14" y="120"/>
                  </a:lnTo>
                  <a:lnTo>
                    <a:pt x="9" y="113"/>
                  </a:lnTo>
                  <a:lnTo>
                    <a:pt x="6" y="108"/>
                  </a:lnTo>
                  <a:lnTo>
                    <a:pt x="3" y="100"/>
                  </a:lnTo>
                  <a:lnTo>
                    <a:pt x="1" y="93"/>
                  </a:lnTo>
                  <a:lnTo>
                    <a:pt x="0" y="85"/>
                  </a:lnTo>
                  <a:lnTo>
                    <a:pt x="0" y="77"/>
                  </a:lnTo>
                  <a:lnTo>
                    <a:pt x="0" y="77"/>
                  </a:lnTo>
                  <a:lnTo>
                    <a:pt x="0" y="70"/>
                  </a:lnTo>
                  <a:lnTo>
                    <a:pt x="1" y="62"/>
                  </a:lnTo>
                  <a:lnTo>
                    <a:pt x="3" y="54"/>
                  </a:lnTo>
                  <a:lnTo>
                    <a:pt x="6" y="47"/>
                  </a:lnTo>
                  <a:lnTo>
                    <a:pt x="9" y="40"/>
                  </a:lnTo>
                  <a:lnTo>
                    <a:pt x="14" y="34"/>
                  </a:lnTo>
                  <a:lnTo>
                    <a:pt x="18" y="29"/>
                  </a:lnTo>
                  <a:lnTo>
                    <a:pt x="23" y="23"/>
                  </a:lnTo>
                  <a:lnTo>
                    <a:pt x="28" y="17"/>
                  </a:lnTo>
                  <a:lnTo>
                    <a:pt x="34" y="13"/>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3"/>
                  </a:lnTo>
                  <a:lnTo>
                    <a:pt x="126" y="17"/>
                  </a:lnTo>
                  <a:lnTo>
                    <a:pt x="131" y="23"/>
                  </a:lnTo>
                  <a:lnTo>
                    <a:pt x="136" y="29"/>
                  </a:lnTo>
                  <a:lnTo>
                    <a:pt x="141" y="34"/>
                  </a:lnTo>
                  <a:lnTo>
                    <a:pt x="145" y="40"/>
                  </a:lnTo>
                  <a:lnTo>
                    <a:pt x="147" y="47"/>
                  </a:lnTo>
                  <a:lnTo>
                    <a:pt x="151" y="54"/>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5" name="Freeform 2519">
              <a:extLst>
                <a:ext uri="{FF2B5EF4-FFF2-40B4-BE49-F238E27FC236}">
                  <a16:creationId xmlns:a16="http://schemas.microsoft.com/office/drawing/2014/main" id="{05DA18A0-C018-49A6-B398-CCAE01CC88F4}"/>
                </a:ext>
              </a:extLst>
            </p:cNvPr>
            <p:cNvSpPr>
              <a:spLocks/>
            </p:cNvSpPr>
            <p:nvPr/>
          </p:nvSpPr>
          <p:spPr bwMode="auto">
            <a:xfrm>
              <a:off x="2095501" y="3108325"/>
              <a:ext cx="49213" cy="49213"/>
            </a:xfrm>
            <a:custGeom>
              <a:avLst/>
              <a:gdLst>
                <a:gd name="T0" fmla="*/ 155 w 155"/>
                <a:gd name="T1" fmla="*/ 77 h 155"/>
                <a:gd name="T2" fmla="*/ 153 w 155"/>
                <a:gd name="T3" fmla="*/ 93 h 155"/>
                <a:gd name="T4" fmla="*/ 149 w 155"/>
                <a:gd name="T5" fmla="*/ 108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8 w 155"/>
                <a:gd name="T17" fmla="*/ 155 h 155"/>
                <a:gd name="T18" fmla="*/ 70 w 155"/>
                <a:gd name="T19" fmla="*/ 153 h 155"/>
                <a:gd name="T20" fmla="*/ 55 w 155"/>
                <a:gd name="T21" fmla="*/ 151 h 155"/>
                <a:gd name="T22" fmla="*/ 40 w 155"/>
                <a:gd name="T23" fmla="*/ 144 h 155"/>
                <a:gd name="T24" fmla="*/ 29 w 155"/>
                <a:gd name="T25" fmla="*/ 136 h 155"/>
                <a:gd name="T26" fmla="*/ 18 w 155"/>
                <a:gd name="T27" fmla="*/ 126 h 155"/>
                <a:gd name="T28" fmla="*/ 9 w 155"/>
                <a:gd name="T29" fmla="*/ 113 h 155"/>
                <a:gd name="T30" fmla="*/ 3 w 155"/>
                <a:gd name="T31" fmla="*/ 100 h 155"/>
                <a:gd name="T32" fmla="*/ 1 w 155"/>
                <a:gd name="T33" fmla="*/ 85 h 155"/>
                <a:gd name="T34" fmla="*/ 0 w 155"/>
                <a:gd name="T35" fmla="*/ 77 h 155"/>
                <a:gd name="T36" fmla="*/ 2 w 155"/>
                <a:gd name="T37" fmla="*/ 62 h 155"/>
                <a:gd name="T38" fmla="*/ 7 w 155"/>
                <a:gd name="T39" fmla="*/ 47 h 155"/>
                <a:gd name="T40" fmla="*/ 14 w 155"/>
                <a:gd name="T41" fmla="*/ 34 h 155"/>
                <a:gd name="T42" fmla="*/ 23 w 155"/>
                <a:gd name="T43" fmla="*/ 23 h 155"/>
                <a:gd name="T44" fmla="*/ 34 w 155"/>
                <a:gd name="T45" fmla="*/ 13 h 155"/>
                <a:gd name="T46" fmla="*/ 47 w 155"/>
                <a:gd name="T47" fmla="*/ 6 h 155"/>
                <a:gd name="T48" fmla="*/ 62 w 155"/>
                <a:gd name="T49" fmla="*/ 1 h 155"/>
                <a:gd name="T50" fmla="*/ 78 w 155"/>
                <a:gd name="T51" fmla="*/ 0 h 155"/>
                <a:gd name="T52" fmla="*/ 85 w 155"/>
                <a:gd name="T53" fmla="*/ 0 h 155"/>
                <a:gd name="T54" fmla="*/ 101 w 155"/>
                <a:gd name="T55" fmla="*/ 3 h 155"/>
                <a:gd name="T56" fmla="*/ 114 w 155"/>
                <a:gd name="T57" fmla="*/ 9 h 155"/>
                <a:gd name="T58" fmla="*/ 126 w 155"/>
                <a:gd name="T59" fmla="*/ 17 h 155"/>
                <a:gd name="T60" fmla="*/ 136 w 155"/>
                <a:gd name="T61" fmla="*/ 29 h 155"/>
                <a:gd name="T62" fmla="*/ 145 w 155"/>
                <a:gd name="T63" fmla="*/ 40 h 155"/>
                <a:gd name="T64" fmla="*/ 151 w 155"/>
                <a:gd name="T65" fmla="*/ 54 h 155"/>
                <a:gd name="T66" fmla="*/ 155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3" y="93"/>
                  </a:lnTo>
                  <a:lnTo>
                    <a:pt x="151" y="100"/>
                  </a:lnTo>
                  <a:lnTo>
                    <a:pt x="149" y="108"/>
                  </a:lnTo>
                  <a:lnTo>
                    <a:pt x="145" y="113"/>
                  </a:lnTo>
                  <a:lnTo>
                    <a:pt x="141" y="120"/>
                  </a:lnTo>
                  <a:lnTo>
                    <a:pt x="136" y="126"/>
                  </a:lnTo>
                  <a:lnTo>
                    <a:pt x="132" y="132"/>
                  </a:lnTo>
                  <a:lnTo>
                    <a:pt x="126" y="136"/>
                  </a:lnTo>
                  <a:lnTo>
                    <a:pt x="120" y="141"/>
                  </a:lnTo>
                  <a:lnTo>
                    <a:pt x="114" y="144"/>
                  </a:lnTo>
                  <a:lnTo>
                    <a:pt x="108" y="148"/>
                  </a:lnTo>
                  <a:lnTo>
                    <a:pt x="101" y="151"/>
                  </a:lnTo>
                  <a:lnTo>
                    <a:pt x="93" y="152"/>
                  </a:lnTo>
                  <a:lnTo>
                    <a:pt x="85" y="153"/>
                  </a:lnTo>
                  <a:lnTo>
                    <a:pt x="78" y="155"/>
                  </a:lnTo>
                  <a:lnTo>
                    <a:pt x="78" y="155"/>
                  </a:lnTo>
                  <a:lnTo>
                    <a:pt x="70" y="153"/>
                  </a:lnTo>
                  <a:lnTo>
                    <a:pt x="62" y="152"/>
                  </a:lnTo>
                  <a:lnTo>
                    <a:pt x="55" y="151"/>
                  </a:lnTo>
                  <a:lnTo>
                    <a:pt x="47" y="148"/>
                  </a:lnTo>
                  <a:lnTo>
                    <a:pt x="40" y="144"/>
                  </a:lnTo>
                  <a:lnTo>
                    <a:pt x="34" y="141"/>
                  </a:lnTo>
                  <a:lnTo>
                    <a:pt x="29" y="136"/>
                  </a:lnTo>
                  <a:lnTo>
                    <a:pt x="23" y="132"/>
                  </a:lnTo>
                  <a:lnTo>
                    <a:pt x="18" y="126"/>
                  </a:lnTo>
                  <a:lnTo>
                    <a:pt x="14" y="120"/>
                  </a:lnTo>
                  <a:lnTo>
                    <a:pt x="9" y="113"/>
                  </a:lnTo>
                  <a:lnTo>
                    <a:pt x="7" y="108"/>
                  </a:lnTo>
                  <a:lnTo>
                    <a:pt x="3" y="100"/>
                  </a:lnTo>
                  <a:lnTo>
                    <a:pt x="2" y="93"/>
                  </a:lnTo>
                  <a:lnTo>
                    <a:pt x="1" y="85"/>
                  </a:lnTo>
                  <a:lnTo>
                    <a:pt x="0" y="77"/>
                  </a:lnTo>
                  <a:lnTo>
                    <a:pt x="0" y="77"/>
                  </a:lnTo>
                  <a:lnTo>
                    <a:pt x="1" y="70"/>
                  </a:lnTo>
                  <a:lnTo>
                    <a:pt x="2" y="62"/>
                  </a:lnTo>
                  <a:lnTo>
                    <a:pt x="3" y="54"/>
                  </a:lnTo>
                  <a:lnTo>
                    <a:pt x="7" y="47"/>
                  </a:lnTo>
                  <a:lnTo>
                    <a:pt x="9" y="40"/>
                  </a:lnTo>
                  <a:lnTo>
                    <a:pt x="14" y="34"/>
                  </a:lnTo>
                  <a:lnTo>
                    <a:pt x="18" y="29"/>
                  </a:lnTo>
                  <a:lnTo>
                    <a:pt x="23" y="23"/>
                  </a:lnTo>
                  <a:lnTo>
                    <a:pt x="29" y="17"/>
                  </a:lnTo>
                  <a:lnTo>
                    <a:pt x="34" y="13"/>
                  </a:lnTo>
                  <a:lnTo>
                    <a:pt x="40" y="9"/>
                  </a:lnTo>
                  <a:lnTo>
                    <a:pt x="47" y="6"/>
                  </a:lnTo>
                  <a:lnTo>
                    <a:pt x="55" y="3"/>
                  </a:lnTo>
                  <a:lnTo>
                    <a:pt x="62" y="1"/>
                  </a:lnTo>
                  <a:lnTo>
                    <a:pt x="70" y="0"/>
                  </a:lnTo>
                  <a:lnTo>
                    <a:pt x="78" y="0"/>
                  </a:lnTo>
                  <a:lnTo>
                    <a:pt x="78" y="0"/>
                  </a:lnTo>
                  <a:lnTo>
                    <a:pt x="85" y="0"/>
                  </a:lnTo>
                  <a:lnTo>
                    <a:pt x="93" y="1"/>
                  </a:lnTo>
                  <a:lnTo>
                    <a:pt x="101" y="3"/>
                  </a:lnTo>
                  <a:lnTo>
                    <a:pt x="108" y="6"/>
                  </a:lnTo>
                  <a:lnTo>
                    <a:pt x="114" y="9"/>
                  </a:lnTo>
                  <a:lnTo>
                    <a:pt x="120" y="13"/>
                  </a:lnTo>
                  <a:lnTo>
                    <a:pt x="126" y="17"/>
                  </a:lnTo>
                  <a:lnTo>
                    <a:pt x="132" y="23"/>
                  </a:lnTo>
                  <a:lnTo>
                    <a:pt x="136" y="29"/>
                  </a:lnTo>
                  <a:lnTo>
                    <a:pt x="141" y="34"/>
                  </a:lnTo>
                  <a:lnTo>
                    <a:pt x="145" y="40"/>
                  </a:lnTo>
                  <a:lnTo>
                    <a:pt x="149" y="47"/>
                  </a:lnTo>
                  <a:lnTo>
                    <a:pt x="151" y="54"/>
                  </a:lnTo>
                  <a:lnTo>
                    <a:pt x="153" y="62"/>
                  </a:lnTo>
                  <a:lnTo>
                    <a:pt x="155"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6" name="Freeform 2520">
              <a:extLst>
                <a:ext uri="{FF2B5EF4-FFF2-40B4-BE49-F238E27FC236}">
                  <a16:creationId xmlns:a16="http://schemas.microsoft.com/office/drawing/2014/main" id="{9EE82049-2F8C-402D-BBE2-57D6CFABE68D}"/>
                </a:ext>
              </a:extLst>
            </p:cNvPr>
            <p:cNvSpPr>
              <a:spLocks/>
            </p:cNvSpPr>
            <p:nvPr/>
          </p:nvSpPr>
          <p:spPr bwMode="auto">
            <a:xfrm>
              <a:off x="1885951" y="2828925"/>
              <a:ext cx="49213" cy="49213"/>
            </a:xfrm>
            <a:custGeom>
              <a:avLst/>
              <a:gdLst>
                <a:gd name="T0" fmla="*/ 154 w 154"/>
                <a:gd name="T1" fmla="*/ 78 h 155"/>
                <a:gd name="T2" fmla="*/ 152 w 154"/>
                <a:gd name="T3" fmla="*/ 93 h 155"/>
                <a:gd name="T4" fmla="*/ 147 w 154"/>
                <a:gd name="T5" fmla="*/ 108 h 155"/>
                <a:gd name="T6" fmla="*/ 141 w 154"/>
                <a:gd name="T7" fmla="*/ 122 h 155"/>
                <a:gd name="T8" fmla="*/ 131 w 154"/>
                <a:gd name="T9" fmla="*/ 132 h 155"/>
                <a:gd name="T10" fmla="*/ 120 w 154"/>
                <a:gd name="T11" fmla="*/ 142 h 155"/>
                <a:gd name="T12" fmla="*/ 107 w 154"/>
                <a:gd name="T13" fmla="*/ 149 h 155"/>
                <a:gd name="T14" fmla="*/ 93 w 154"/>
                <a:gd name="T15" fmla="*/ 154 h 155"/>
                <a:gd name="T16" fmla="*/ 77 w 154"/>
                <a:gd name="T17" fmla="*/ 155 h 155"/>
                <a:gd name="T18" fmla="*/ 70 w 154"/>
                <a:gd name="T19" fmla="*/ 155 h 155"/>
                <a:gd name="T20" fmla="*/ 54 w 154"/>
                <a:gd name="T21" fmla="*/ 151 h 155"/>
                <a:gd name="T22" fmla="*/ 40 w 154"/>
                <a:gd name="T23" fmla="*/ 146 h 155"/>
                <a:gd name="T24" fmla="*/ 28 w 154"/>
                <a:gd name="T25" fmla="*/ 138 h 155"/>
                <a:gd name="T26" fmla="*/ 18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6 w 154"/>
                <a:gd name="T39" fmla="*/ 48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1 h 155"/>
                <a:gd name="T54" fmla="*/ 99 w 154"/>
                <a:gd name="T55" fmla="*/ 4 h 155"/>
                <a:gd name="T56" fmla="*/ 114 w 154"/>
                <a:gd name="T57" fmla="*/ 11 h 155"/>
                <a:gd name="T58" fmla="*/ 126 w 154"/>
                <a:gd name="T59" fmla="*/ 19 h 155"/>
                <a:gd name="T60" fmla="*/ 136 w 154"/>
                <a:gd name="T61" fmla="*/ 29 h 155"/>
                <a:gd name="T62" fmla="*/ 145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7" y="108"/>
                  </a:lnTo>
                  <a:lnTo>
                    <a:pt x="145" y="115"/>
                  </a:lnTo>
                  <a:lnTo>
                    <a:pt x="141" y="122"/>
                  </a:lnTo>
                  <a:lnTo>
                    <a:pt x="136" y="127"/>
                  </a:lnTo>
                  <a:lnTo>
                    <a:pt x="131" y="132"/>
                  </a:lnTo>
                  <a:lnTo>
                    <a:pt x="126" y="138"/>
                  </a:lnTo>
                  <a:lnTo>
                    <a:pt x="120" y="142"/>
                  </a:lnTo>
                  <a:lnTo>
                    <a:pt x="114" y="146"/>
                  </a:lnTo>
                  <a:lnTo>
                    <a:pt x="107" y="149"/>
                  </a:lnTo>
                  <a:lnTo>
                    <a:pt x="99" y="151"/>
                  </a:lnTo>
                  <a:lnTo>
                    <a:pt x="93" y="154"/>
                  </a:lnTo>
                  <a:lnTo>
                    <a:pt x="85" y="155"/>
                  </a:lnTo>
                  <a:lnTo>
                    <a:pt x="77" y="155"/>
                  </a:lnTo>
                  <a:lnTo>
                    <a:pt x="77" y="155"/>
                  </a:lnTo>
                  <a:lnTo>
                    <a:pt x="70" y="155"/>
                  </a:lnTo>
                  <a:lnTo>
                    <a:pt x="62" y="154"/>
                  </a:lnTo>
                  <a:lnTo>
                    <a:pt x="54" y="151"/>
                  </a:lnTo>
                  <a:lnTo>
                    <a:pt x="47" y="149"/>
                  </a:lnTo>
                  <a:lnTo>
                    <a:pt x="40" y="146"/>
                  </a:lnTo>
                  <a:lnTo>
                    <a:pt x="34" y="142"/>
                  </a:lnTo>
                  <a:lnTo>
                    <a:pt x="28" y="138"/>
                  </a:lnTo>
                  <a:lnTo>
                    <a:pt x="23" y="132"/>
                  </a:lnTo>
                  <a:lnTo>
                    <a:pt x="18" y="127"/>
                  </a:lnTo>
                  <a:lnTo>
                    <a:pt x="14" y="122"/>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4" y="35"/>
                  </a:lnTo>
                  <a:lnTo>
                    <a:pt x="18" y="29"/>
                  </a:lnTo>
                  <a:lnTo>
                    <a:pt x="23" y="23"/>
                  </a:lnTo>
                  <a:lnTo>
                    <a:pt x="28" y="19"/>
                  </a:lnTo>
                  <a:lnTo>
                    <a:pt x="34" y="14"/>
                  </a:lnTo>
                  <a:lnTo>
                    <a:pt x="40" y="11"/>
                  </a:lnTo>
                  <a:lnTo>
                    <a:pt x="47" y="7"/>
                  </a:lnTo>
                  <a:lnTo>
                    <a:pt x="54" y="4"/>
                  </a:lnTo>
                  <a:lnTo>
                    <a:pt x="62" y="3"/>
                  </a:lnTo>
                  <a:lnTo>
                    <a:pt x="70" y="1"/>
                  </a:lnTo>
                  <a:lnTo>
                    <a:pt x="77" y="0"/>
                  </a:lnTo>
                  <a:lnTo>
                    <a:pt x="77" y="0"/>
                  </a:lnTo>
                  <a:lnTo>
                    <a:pt x="85" y="1"/>
                  </a:lnTo>
                  <a:lnTo>
                    <a:pt x="93" y="3"/>
                  </a:lnTo>
                  <a:lnTo>
                    <a:pt x="99" y="4"/>
                  </a:lnTo>
                  <a:lnTo>
                    <a:pt x="107" y="7"/>
                  </a:lnTo>
                  <a:lnTo>
                    <a:pt x="114" y="11"/>
                  </a:lnTo>
                  <a:lnTo>
                    <a:pt x="120" y="14"/>
                  </a:lnTo>
                  <a:lnTo>
                    <a:pt x="126" y="19"/>
                  </a:lnTo>
                  <a:lnTo>
                    <a:pt x="131" y="23"/>
                  </a:lnTo>
                  <a:lnTo>
                    <a:pt x="136" y="29"/>
                  </a:lnTo>
                  <a:lnTo>
                    <a:pt x="141" y="35"/>
                  </a:lnTo>
                  <a:lnTo>
                    <a:pt x="145" y="41"/>
                  </a:lnTo>
                  <a:lnTo>
                    <a:pt x="147"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7" name="Freeform 2521">
              <a:extLst>
                <a:ext uri="{FF2B5EF4-FFF2-40B4-BE49-F238E27FC236}">
                  <a16:creationId xmlns:a16="http://schemas.microsoft.com/office/drawing/2014/main" id="{B0CDFE21-F84D-4A2D-893D-AB632F1596ED}"/>
                </a:ext>
              </a:extLst>
            </p:cNvPr>
            <p:cNvSpPr>
              <a:spLocks/>
            </p:cNvSpPr>
            <p:nvPr/>
          </p:nvSpPr>
          <p:spPr bwMode="auto">
            <a:xfrm>
              <a:off x="1885951" y="2898775"/>
              <a:ext cx="49213" cy="49213"/>
            </a:xfrm>
            <a:custGeom>
              <a:avLst/>
              <a:gdLst>
                <a:gd name="T0" fmla="*/ 154 w 154"/>
                <a:gd name="T1" fmla="*/ 77 h 155"/>
                <a:gd name="T2" fmla="*/ 152 w 154"/>
                <a:gd name="T3" fmla="*/ 93 h 155"/>
                <a:gd name="T4" fmla="*/ 147 w 154"/>
                <a:gd name="T5" fmla="*/ 107 h 155"/>
                <a:gd name="T6" fmla="*/ 141 w 154"/>
                <a:gd name="T7" fmla="*/ 121 h 155"/>
                <a:gd name="T8" fmla="*/ 131 w 154"/>
                <a:gd name="T9" fmla="*/ 132 h 155"/>
                <a:gd name="T10" fmla="*/ 120 w 154"/>
                <a:gd name="T11" fmla="*/ 141 h 155"/>
                <a:gd name="T12" fmla="*/ 107 w 154"/>
                <a:gd name="T13" fmla="*/ 148 h 155"/>
                <a:gd name="T14" fmla="*/ 93 w 154"/>
                <a:gd name="T15" fmla="*/ 153 h 155"/>
                <a:gd name="T16" fmla="*/ 77 w 154"/>
                <a:gd name="T17" fmla="*/ 155 h 155"/>
                <a:gd name="T18" fmla="*/ 70 w 154"/>
                <a:gd name="T19" fmla="*/ 154 h 155"/>
                <a:gd name="T20" fmla="*/ 54 w 154"/>
                <a:gd name="T21" fmla="*/ 150 h 155"/>
                <a:gd name="T22" fmla="*/ 40 w 154"/>
                <a:gd name="T23" fmla="*/ 145 h 155"/>
                <a:gd name="T24" fmla="*/ 28 w 154"/>
                <a:gd name="T25" fmla="*/ 137 h 155"/>
                <a:gd name="T26" fmla="*/ 18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2 h 155"/>
                <a:gd name="T50" fmla="*/ 77 w 154"/>
                <a:gd name="T51" fmla="*/ 0 h 155"/>
                <a:gd name="T52" fmla="*/ 85 w 154"/>
                <a:gd name="T53" fmla="*/ 0 h 155"/>
                <a:gd name="T54" fmla="*/ 99 w 154"/>
                <a:gd name="T55" fmla="*/ 4 h 155"/>
                <a:gd name="T56" fmla="*/ 114 w 154"/>
                <a:gd name="T57" fmla="*/ 10 h 155"/>
                <a:gd name="T58" fmla="*/ 126 w 154"/>
                <a:gd name="T59" fmla="*/ 18 h 155"/>
                <a:gd name="T60" fmla="*/ 136 w 154"/>
                <a:gd name="T61" fmla="*/ 28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7" y="107"/>
                  </a:lnTo>
                  <a:lnTo>
                    <a:pt x="145" y="114"/>
                  </a:lnTo>
                  <a:lnTo>
                    <a:pt x="141" y="121"/>
                  </a:lnTo>
                  <a:lnTo>
                    <a:pt x="136" y="126"/>
                  </a:lnTo>
                  <a:lnTo>
                    <a:pt x="131" y="132"/>
                  </a:lnTo>
                  <a:lnTo>
                    <a:pt x="126" y="137"/>
                  </a:lnTo>
                  <a:lnTo>
                    <a:pt x="120" y="141"/>
                  </a:lnTo>
                  <a:lnTo>
                    <a:pt x="114" y="145"/>
                  </a:lnTo>
                  <a:lnTo>
                    <a:pt x="107" y="148"/>
                  </a:lnTo>
                  <a:lnTo>
                    <a:pt x="99" y="150"/>
                  </a:lnTo>
                  <a:lnTo>
                    <a:pt x="93" y="153"/>
                  </a:lnTo>
                  <a:lnTo>
                    <a:pt x="85" y="154"/>
                  </a:lnTo>
                  <a:lnTo>
                    <a:pt x="77" y="155"/>
                  </a:lnTo>
                  <a:lnTo>
                    <a:pt x="77" y="155"/>
                  </a:lnTo>
                  <a:lnTo>
                    <a:pt x="70" y="154"/>
                  </a:lnTo>
                  <a:lnTo>
                    <a:pt x="62" y="153"/>
                  </a:lnTo>
                  <a:lnTo>
                    <a:pt x="54" y="150"/>
                  </a:lnTo>
                  <a:lnTo>
                    <a:pt x="47" y="148"/>
                  </a:lnTo>
                  <a:lnTo>
                    <a:pt x="40" y="145"/>
                  </a:lnTo>
                  <a:lnTo>
                    <a:pt x="34" y="141"/>
                  </a:lnTo>
                  <a:lnTo>
                    <a:pt x="28" y="137"/>
                  </a:lnTo>
                  <a:lnTo>
                    <a:pt x="23" y="132"/>
                  </a:lnTo>
                  <a:lnTo>
                    <a:pt x="18"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8" y="28"/>
                  </a:lnTo>
                  <a:lnTo>
                    <a:pt x="23" y="23"/>
                  </a:lnTo>
                  <a:lnTo>
                    <a:pt x="28" y="18"/>
                  </a:lnTo>
                  <a:lnTo>
                    <a:pt x="34" y="13"/>
                  </a:lnTo>
                  <a:lnTo>
                    <a:pt x="40" y="10"/>
                  </a:lnTo>
                  <a:lnTo>
                    <a:pt x="47" y="6"/>
                  </a:lnTo>
                  <a:lnTo>
                    <a:pt x="54" y="4"/>
                  </a:lnTo>
                  <a:lnTo>
                    <a:pt x="62" y="2"/>
                  </a:lnTo>
                  <a:lnTo>
                    <a:pt x="70" y="0"/>
                  </a:lnTo>
                  <a:lnTo>
                    <a:pt x="77" y="0"/>
                  </a:lnTo>
                  <a:lnTo>
                    <a:pt x="77" y="0"/>
                  </a:lnTo>
                  <a:lnTo>
                    <a:pt x="85" y="0"/>
                  </a:lnTo>
                  <a:lnTo>
                    <a:pt x="93" y="2"/>
                  </a:lnTo>
                  <a:lnTo>
                    <a:pt x="99" y="4"/>
                  </a:lnTo>
                  <a:lnTo>
                    <a:pt x="107" y="6"/>
                  </a:lnTo>
                  <a:lnTo>
                    <a:pt x="114" y="10"/>
                  </a:lnTo>
                  <a:lnTo>
                    <a:pt x="120" y="13"/>
                  </a:lnTo>
                  <a:lnTo>
                    <a:pt x="126" y="18"/>
                  </a:lnTo>
                  <a:lnTo>
                    <a:pt x="131" y="23"/>
                  </a:lnTo>
                  <a:lnTo>
                    <a:pt x="136" y="28"/>
                  </a:lnTo>
                  <a:lnTo>
                    <a:pt x="141" y="35"/>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8" name="Freeform 2522">
              <a:extLst>
                <a:ext uri="{FF2B5EF4-FFF2-40B4-BE49-F238E27FC236}">
                  <a16:creationId xmlns:a16="http://schemas.microsoft.com/office/drawing/2014/main" id="{A16B35F8-6426-4E94-A88B-46FAB5392907}"/>
                </a:ext>
              </a:extLst>
            </p:cNvPr>
            <p:cNvSpPr>
              <a:spLocks/>
            </p:cNvSpPr>
            <p:nvPr/>
          </p:nvSpPr>
          <p:spPr bwMode="auto">
            <a:xfrm>
              <a:off x="1816101" y="2828925"/>
              <a:ext cx="49213" cy="49213"/>
            </a:xfrm>
            <a:custGeom>
              <a:avLst/>
              <a:gdLst>
                <a:gd name="T0" fmla="*/ 154 w 154"/>
                <a:gd name="T1" fmla="*/ 78 h 155"/>
                <a:gd name="T2" fmla="*/ 153 w 154"/>
                <a:gd name="T3" fmla="*/ 93 h 155"/>
                <a:gd name="T4" fmla="*/ 148 w 154"/>
                <a:gd name="T5" fmla="*/ 108 h 155"/>
                <a:gd name="T6" fmla="*/ 141 w 154"/>
                <a:gd name="T7" fmla="*/ 122 h 155"/>
                <a:gd name="T8" fmla="*/ 132 w 154"/>
                <a:gd name="T9" fmla="*/ 132 h 155"/>
                <a:gd name="T10" fmla="*/ 121 w 154"/>
                <a:gd name="T11" fmla="*/ 142 h 155"/>
                <a:gd name="T12" fmla="*/ 107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8 w 154"/>
                <a:gd name="T27" fmla="*/ 127 h 155"/>
                <a:gd name="T28" fmla="*/ 10 w 154"/>
                <a:gd name="T29" fmla="*/ 115 h 155"/>
                <a:gd name="T30" fmla="*/ 4 w 154"/>
                <a:gd name="T31" fmla="*/ 101 h 155"/>
                <a:gd name="T32" fmla="*/ 0 w 154"/>
                <a:gd name="T33" fmla="*/ 86 h 155"/>
                <a:gd name="T34" fmla="*/ 0 w 154"/>
                <a:gd name="T35" fmla="*/ 78 h 155"/>
                <a:gd name="T36" fmla="*/ 2 w 154"/>
                <a:gd name="T37" fmla="*/ 62 h 155"/>
                <a:gd name="T38" fmla="*/ 6 w 154"/>
                <a:gd name="T39" fmla="*/ 48 h 155"/>
                <a:gd name="T40" fmla="*/ 13 w 154"/>
                <a:gd name="T41" fmla="*/ 35 h 155"/>
                <a:gd name="T42" fmla="*/ 22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1 h 155"/>
                <a:gd name="T54" fmla="*/ 100 w 154"/>
                <a:gd name="T55" fmla="*/ 4 h 155"/>
                <a:gd name="T56" fmla="*/ 114 w 154"/>
                <a:gd name="T57" fmla="*/ 11 h 155"/>
                <a:gd name="T58" fmla="*/ 126 w 154"/>
                <a:gd name="T59" fmla="*/ 19 h 155"/>
                <a:gd name="T60" fmla="*/ 137 w 154"/>
                <a:gd name="T61" fmla="*/ 29 h 155"/>
                <a:gd name="T62" fmla="*/ 145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0" y="101"/>
                  </a:lnTo>
                  <a:lnTo>
                    <a:pt x="148" y="108"/>
                  </a:lnTo>
                  <a:lnTo>
                    <a:pt x="145" y="115"/>
                  </a:lnTo>
                  <a:lnTo>
                    <a:pt x="141" y="122"/>
                  </a:lnTo>
                  <a:lnTo>
                    <a:pt x="137" y="127"/>
                  </a:lnTo>
                  <a:lnTo>
                    <a:pt x="132" y="132"/>
                  </a:lnTo>
                  <a:lnTo>
                    <a:pt x="126" y="138"/>
                  </a:lnTo>
                  <a:lnTo>
                    <a:pt x="121"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2"/>
                  </a:lnTo>
                  <a:lnTo>
                    <a:pt x="28" y="138"/>
                  </a:lnTo>
                  <a:lnTo>
                    <a:pt x="22" y="132"/>
                  </a:lnTo>
                  <a:lnTo>
                    <a:pt x="18" y="127"/>
                  </a:lnTo>
                  <a:lnTo>
                    <a:pt x="13" y="122"/>
                  </a:lnTo>
                  <a:lnTo>
                    <a:pt x="10" y="115"/>
                  </a:lnTo>
                  <a:lnTo>
                    <a:pt x="6" y="108"/>
                  </a:lnTo>
                  <a:lnTo>
                    <a:pt x="4" y="101"/>
                  </a:lnTo>
                  <a:lnTo>
                    <a:pt x="2" y="93"/>
                  </a:lnTo>
                  <a:lnTo>
                    <a:pt x="0" y="86"/>
                  </a:lnTo>
                  <a:lnTo>
                    <a:pt x="0" y="78"/>
                  </a:lnTo>
                  <a:lnTo>
                    <a:pt x="0" y="78"/>
                  </a:lnTo>
                  <a:lnTo>
                    <a:pt x="0" y="70"/>
                  </a:lnTo>
                  <a:lnTo>
                    <a:pt x="2" y="62"/>
                  </a:lnTo>
                  <a:lnTo>
                    <a:pt x="4" y="55"/>
                  </a:lnTo>
                  <a:lnTo>
                    <a:pt x="6" y="48"/>
                  </a:lnTo>
                  <a:lnTo>
                    <a:pt x="10" y="41"/>
                  </a:lnTo>
                  <a:lnTo>
                    <a:pt x="13" y="35"/>
                  </a:lnTo>
                  <a:lnTo>
                    <a:pt x="18" y="29"/>
                  </a:lnTo>
                  <a:lnTo>
                    <a:pt x="22" y="23"/>
                  </a:lnTo>
                  <a:lnTo>
                    <a:pt x="28" y="19"/>
                  </a:lnTo>
                  <a:lnTo>
                    <a:pt x="34" y="14"/>
                  </a:lnTo>
                  <a:lnTo>
                    <a:pt x="40" y="11"/>
                  </a:lnTo>
                  <a:lnTo>
                    <a:pt x="47" y="7"/>
                  </a:lnTo>
                  <a:lnTo>
                    <a:pt x="54" y="4"/>
                  </a:lnTo>
                  <a:lnTo>
                    <a:pt x="62" y="3"/>
                  </a:lnTo>
                  <a:lnTo>
                    <a:pt x="69" y="1"/>
                  </a:lnTo>
                  <a:lnTo>
                    <a:pt x="77" y="0"/>
                  </a:lnTo>
                  <a:lnTo>
                    <a:pt x="77" y="0"/>
                  </a:lnTo>
                  <a:lnTo>
                    <a:pt x="85" y="1"/>
                  </a:lnTo>
                  <a:lnTo>
                    <a:pt x="93" y="3"/>
                  </a:lnTo>
                  <a:lnTo>
                    <a:pt x="100" y="4"/>
                  </a:lnTo>
                  <a:lnTo>
                    <a:pt x="107" y="7"/>
                  </a:lnTo>
                  <a:lnTo>
                    <a:pt x="114" y="11"/>
                  </a:lnTo>
                  <a:lnTo>
                    <a:pt x="121" y="14"/>
                  </a:lnTo>
                  <a:lnTo>
                    <a:pt x="126" y="19"/>
                  </a:lnTo>
                  <a:lnTo>
                    <a:pt x="132" y="23"/>
                  </a:lnTo>
                  <a:lnTo>
                    <a:pt x="137" y="29"/>
                  </a:lnTo>
                  <a:lnTo>
                    <a:pt x="141" y="35"/>
                  </a:lnTo>
                  <a:lnTo>
                    <a:pt x="145" y="41"/>
                  </a:lnTo>
                  <a:lnTo>
                    <a:pt x="148" y="48"/>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9" name="Freeform 2523">
              <a:extLst>
                <a:ext uri="{FF2B5EF4-FFF2-40B4-BE49-F238E27FC236}">
                  <a16:creationId xmlns:a16="http://schemas.microsoft.com/office/drawing/2014/main" id="{94500E63-0306-4BC7-BA20-966C9E780CFA}"/>
                </a:ext>
              </a:extLst>
            </p:cNvPr>
            <p:cNvSpPr>
              <a:spLocks/>
            </p:cNvSpPr>
            <p:nvPr/>
          </p:nvSpPr>
          <p:spPr bwMode="auto">
            <a:xfrm>
              <a:off x="1816101" y="2898775"/>
              <a:ext cx="49213" cy="49213"/>
            </a:xfrm>
            <a:custGeom>
              <a:avLst/>
              <a:gdLst>
                <a:gd name="T0" fmla="*/ 154 w 154"/>
                <a:gd name="T1" fmla="*/ 77 h 155"/>
                <a:gd name="T2" fmla="*/ 153 w 154"/>
                <a:gd name="T3" fmla="*/ 93 h 155"/>
                <a:gd name="T4" fmla="*/ 148 w 154"/>
                <a:gd name="T5" fmla="*/ 107 h 155"/>
                <a:gd name="T6" fmla="*/ 141 w 154"/>
                <a:gd name="T7" fmla="*/ 121 h 155"/>
                <a:gd name="T8" fmla="*/ 132 w 154"/>
                <a:gd name="T9" fmla="*/ 132 h 155"/>
                <a:gd name="T10" fmla="*/ 121 w 154"/>
                <a:gd name="T11" fmla="*/ 141 h 155"/>
                <a:gd name="T12" fmla="*/ 107 w 154"/>
                <a:gd name="T13" fmla="*/ 148 h 155"/>
                <a:gd name="T14" fmla="*/ 93 w 154"/>
                <a:gd name="T15" fmla="*/ 153 h 155"/>
                <a:gd name="T16" fmla="*/ 77 w 154"/>
                <a:gd name="T17" fmla="*/ 155 h 155"/>
                <a:gd name="T18" fmla="*/ 69 w 154"/>
                <a:gd name="T19" fmla="*/ 154 h 155"/>
                <a:gd name="T20" fmla="*/ 54 w 154"/>
                <a:gd name="T21" fmla="*/ 150 h 155"/>
                <a:gd name="T22" fmla="*/ 40 w 154"/>
                <a:gd name="T23" fmla="*/ 145 h 155"/>
                <a:gd name="T24" fmla="*/ 28 w 154"/>
                <a:gd name="T25" fmla="*/ 137 h 155"/>
                <a:gd name="T26" fmla="*/ 18 w 154"/>
                <a:gd name="T27" fmla="*/ 126 h 155"/>
                <a:gd name="T28" fmla="*/ 10 w 154"/>
                <a:gd name="T29" fmla="*/ 114 h 155"/>
                <a:gd name="T30" fmla="*/ 4 w 154"/>
                <a:gd name="T31" fmla="*/ 100 h 155"/>
                <a:gd name="T32" fmla="*/ 0 w 154"/>
                <a:gd name="T33" fmla="*/ 85 h 155"/>
                <a:gd name="T34" fmla="*/ 0 w 154"/>
                <a:gd name="T35" fmla="*/ 77 h 155"/>
                <a:gd name="T36" fmla="*/ 2 w 154"/>
                <a:gd name="T37" fmla="*/ 62 h 155"/>
                <a:gd name="T38" fmla="*/ 6 w 154"/>
                <a:gd name="T39" fmla="*/ 47 h 155"/>
                <a:gd name="T40" fmla="*/ 13 w 154"/>
                <a:gd name="T41" fmla="*/ 35 h 155"/>
                <a:gd name="T42" fmla="*/ 22 w 154"/>
                <a:gd name="T43" fmla="*/ 23 h 155"/>
                <a:gd name="T44" fmla="*/ 34 w 154"/>
                <a:gd name="T45" fmla="*/ 13 h 155"/>
                <a:gd name="T46" fmla="*/ 47 w 154"/>
                <a:gd name="T47" fmla="*/ 6 h 155"/>
                <a:gd name="T48" fmla="*/ 62 w 154"/>
                <a:gd name="T49" fmla="*/ 2 h 155"/>
                <a:gd name="T50" fmla="*/ 77 w 154"/>
                <a:gd name="T51" fmla="*/ 0 h 155"/>
                <a:gd name="T52" fmla="*/ 85 w 154"/>
                <a:gd name="T53" fmla="*/ 0 h 155"/>
                <a:gd name="T54" fmla="*/ 100 w 154"/>
                <a:gd name="T55" fmla="*/ 4 h 155"/>
                <a:gd name="T56" fmla="*/ 114 w 154"/>
                <a:gd name="T57" fmla="*/ 10 h 155"/>
                <a:gd name="T58" fmla="*/ 126 w 154"/>
                <a:gd name="T59" fmla="*/ 18 h 155"/>
                <a:gd name="T60" fmla="*/ 137 w 154"/>
                <a:gd name="T61" fmla="*/ 28 h 155"/>
                <a:gd name="T62" fmla="*/ 145 w 154"/>
                <a:gd name="T63" fmla="*/ 40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1" y="141"/>
                  </a:lnTo>
                  <a:lnTo>
                    <a:pt x="114" y="145"/>
                  </a:lnTo>
                  <a:lnTo>
                    <a:pt x="107" y="148"/>
                  </a:lnTo>
                  <a:lnTo>
                    <a:pt x="100" y="150"/>
                  </a:lnTo>
                  <a:lnTo>
                    <a:pt x="93" y="153"/>
                  </a:lnTo>
                  <a:lnTo>
                    <a:pt x="85" y="154"/>
                  </a:lnTo>
                  <a:lnTo>
                    <a:pt x="77" y="155"/>
                  </a:lnTo>
                  <a:lnTo>
                    <a:pt x="77" y="155"/>
                  </a:lnTo>
                  <a:lnTo>
                    <a:pt x="69" y="154"/>
                  </a:lnTo>
                  <a:lnTo>
                    <a:pt x="62" y="153"/>
                  </a:lnTo>
                  <a:lnTo>
                    <a:pt x="54" y="150"/>
                  </a:lnTo>
                  <a:lnTo>
                    <a:pt x="47" y="148"/>
                  </a:lnTo>
                  <a:lnTo>
                    <a:pt x="40" y="145"/>
                  </a:lnTo>
                  <a:lnTo>
                    <a:pt x="34" y="141"/>
                  </a:lnTo>
                  <a:lnTo>
                    <a:pt x="28" y="137"/>
                  </a:lnTo>
                  <a:lnTo>
                    <a:pt x="22" y="132"/>
                  </a:lnTo>
                  <a:lnTo>
                    <a:pt x="18" y="126"/>
                  </a:lnTo>
                  <a:lnTo>
                    <a:pt x="13" y="121"/>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3" y="35"/>
                  </a:lnTo>
                  <a:lnTo>
                    <a:pt x="18" y="28"/>
                  </a:lnTo>
                  <a:lnTo>
                    <a:pt x="22" y="23"/>
                  </a:lnTo>
                  <a:lnTo>
                    <a:pt x="28"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1" y="13"/>
                  </a:lnTo>
                  <a:lnTo>
                    <a:pt x="126" y="18"/>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0" name="Freeform 2524">
              <a:extLst>
                <a:ext uri="{FF2B5EF4-FFF2-40B4-BE49-F238E27FC236}">
                  <a16:creationId xmlns:a16="http://schemas.microsoft.com/office/drawing/2014/main" id="{DEE71190-4344-4A56-A853-6516419C410F}"/>
                </a:ext>
              </a:extLst>
            </p:cNvPr>
            <p:cNvSpPr>
              <a:spLocks/>
            </p:cNvSpPr>
            <p:nvPr/>
          </p:nvSpPr>
          <p:spPr bwMode="auto">
            <a:xfrm>
              <a:off x="1747838" y="2828925"/>
              <a:ext cx="47625" cy="49213"/>
            </a:xfrm>
            <a:custGeom>
              <a:avLst/>
              <a:gdLst>
                <a:gd name="T0" fmla="*/ 153 w 153"/>
                <a:gd name="T1" fmla="*/ 78 h 155"/>
                <a:gd name="T2" fmla="*/ 152 w 153"/>
                <a:gd name="T3" fmla="*/ 93 h 155"/>
                <a:gd name="T4" fmla="*/ 147 w 153"/>
                <a:gd name="T5" fmla="*/ 108 h 155"/>
                <a:gd name="T6" fmla="*/ 140 w 153"/>
                <a:gd name="T7" fmla="*/ 122 h 155"/>
                <a:gd name="T8" fmla="*/ 130 w 153"/>
                <a:gd name="T9" fmla="*/ 132 h 155"/>
                <a:gd name="T10" fmla="*/ 119 w 153"/>
                <a:gd name="T11" fmla="*/ 142 h 155"/>
                <a:gd name="T12" fmla="*/ 106 w 153"/>
                <a:gd name="T13" fmla="*/ 149 h 155"/>
                <a:gd name="T14" fmla="*/ 91 w 153"/>
                <a:gd name="T15" fmla="*/ 154 h 155"/>
                <a:gd name="T16" fmla="*/ 76 w 153"/>
                <a:gd name="T17" fmla="*/ 155 h 155"/>
                <a:gd name="T18" fmla="*/ 68 w 153"/>
                <a:gd name="T19" fmla="*/ 155 h 155"/>
                <a:gd name="T20" fmla="*/ 53 w 153"/>
                <a:gd name="T21" fmla="*/ 151 h 155"/>
                <a:gd name="T22" fmla="*/ 40 w 153"/>
                <a:gd name="T23" fmla="*/ 146 h 155"/>
                <a:gd name="T24" fmla="*/ 27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5 h 155"/>
                <a:gd name="T42" fmla="*/ 21 w 153"/>
                <a:gd name="T43" fmla="*/ 23 h 155"/>
                <a:gd name="T44" fmla="*/ 33 w 153"/>
                <a:gd name="T45" fmla="*/ 14 h 155"/>
                <a:gd name="T46" fmla="*/ 47 w 153"/>
                <a:gd name="T47" fmla="*/ 7 h 155"/>
                <a:gd name="T48" fmla="*/ 60 w 153"/>
                <a:gd name="T49" fmla="*/ 3 h 155"/>
                <a:gd name="T50" fmla="*/ 76 w 153"/>
                <a:gd name="T51" fmla="*/ 0 h 155"/>
                <a:gd name="T52" fmla="*/ 84 w 153"/>
                <a:gd name="T53" fmla="*/ 1 h 155"/>
                <a:gd name="T54" fmla="*/ 99 w 153"/>
                <a:gd name="T55" fmla="*/ 4 h 155"/>
                <a:gd name="T56" fmla="*/ 113 w 153"/>
                <a:gd name="T57" fmla="*/ 11 h 155"/>
                <a:gd name="T58" fmla="*/ 126 w 153"/>
                <a:gd name="T59" fmla="*/ 19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0" y="122"/>
                  </a:lnTo>
                  <a:lnTo>
                    <a:pt x="136" y="127"/>
                  </a:lnTo>
                  <a:lnTo>
                    <a:pt x="130" y="132"/>
                  </a:lnTo>
                  <a:lnTo>
                    <a:pt x="126" y="138"/>
                  </a:lnTo>
                  <a:lnTo>
                    <a:pt x="119" y="142"/>
                  </a:lnTo>
                  <a:lnTo>
                    <a:pt x="113" y="146"/>
                  </a:lnTo>
                  <a:lnTo>
                    <a:pt x="106" y="149"/>
                  </a:lnTo>
                  <a:lnTo>
                    <a:pt x="99" y="151"/>
                  </a:lnTo>
                  <a:lnTo>
                    <a:pt x="91" y="154"/>
                  </a:lnTo>
                  <a:lnTo>
                    <a:pt x="84" y="155"/>
                  </a:lnTo>
                  <a:lnTo>
                    <a:pt x="76" y="155"/>
                  </a:lnTo>
                  <a:lnTo>
                    <a:pt x="76" y="155"/>
                  </a:lnTo>
                  <a:lnTo>
                    <a:pt x="68" y="155"/>
                  </a:lnTo>
                  <a:lnTo>
                    <a:pt x="60" y="154"/>
                  </a:lnTo>
                  <a:lnTo>
                    <a:pt x="53" y="151"/>
                  </a:lnTo>
                  <a:lnTo>
                    <a:pt x="47" y="149"/>
                  </a:lnTo>
                  <a:lnTo>
                    <a:pt x="40" y="146"/>
                  </a:lnTo>
                  <a:lnTo>
                    <a:pt x="33" y="142"/>
                  </a:lnTo>
                  <a:lnTo>
                    <a:pt x="27" y="138"/>
                  </a:lnTo>
                  <a:lnTo>
                    <a:pt x="21" y="132"/>
                  </a:lnTo>
                  <a:lnTo>
                    <a:pt x="17" y="127"/>
                  </a:lnTo>
                  <a:lnTo>
                    <a:pt x="12" y="122"/>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5"/>
                  </a:lnTo>
                  <a:lnTo>
                    <a:pt x="17" y="29"/>
                  </a:lnTo>
                  <a:lnTo>
                    <a:pt x="21" y="23"/>
                  </a:lnTo>
                  <a:lnTo>
                    <a:pt x="27" y="19"/>
                  </a:lnTo>
                  <a:lnTo>
                    <a:pt x="33" y="14"/>
                  </a:lnTo>
                  <a:lnTo>
                    <a:pt x="40" y="11"/>
                  </a:lnTo>
                  <a:lnTo>
                    <a:pt x="47" y="7"/>
                  </a:lnTo>
                  <a:lnTo>
                    <a:pt x="53" y="4"/>
                  </a:lnTo>
                  <a:lnTo>
                    <a:pt x="60" y="3"/>
                  </a:lnTo>
                  <a:lnTo>
                    <a:pt x="68" y="1"/>
                  </a:lnTo>
                  <a:lnTo>
                    <a:pt x="76" y="0"/>
                  </a:lnTo>
                  <a:lnTo>
                    <a:pt x="76" y="0"/>
                  </a:lnTo>
                  <a:lnTo>
                    <a:pt x="84" y="1"/>
                  </a:lnTo>
                  <a:lnTo>
                    <a:pt x="91" y="3"/>
                  </a:lnTo>
                  <a:lnTo>
                    <a:pt x="99" y="4"/>
                  </a:lnTo>
                  <a:lnTo>
                    <a:pt x="106" y="7"/>
                  </a:lnTo>
                  <a:lnTo>
                    <a:pt x="113" y="11"/>
                  </a:lnTo>
                  <a:lnTo>
                    <a:pt x="119" y="14"/>
                  </a:lnTo>
                  <a:lnTo>
                    <a:pt x="126" y="19"/>
                  </a:lnTo>
                  <a:lnTo>
                    <a:pt x="130" y="23"/>
                  </a:lnTo>
                  <a:lnTo>
                    <a:pt x="136" y="29"/>
                  </a:lnTo>
                  <a:lnTo>
                    <a:pt x="140" y="35"/>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1" name="Freeform 2525">
              <a:extLst>
                <a:ext uri="{FF2B5EF4-FFF2-40B4-BE49-F238E27FC236}">
                  <a16:creationId xmlns:a16="http://schemas.microsoft.com/office/drawing/2014/main" id="{96BB6357-C1F8-45F6-88C2-6557FA98D082}"/>
                </a:ext>
              </a:extLst>
            </p:cNvPr>
            <p:cNvSpPr>
              <a:spLocks/>
            </p:cNvSpPr>
            <p:nvPr/>
          </p:nvSpPr>
          <p:spPr bwMode="auto">
            <a:xfrm>
              <a:off x="1674813" y="2828925"/>
              <a:ext cx="47625" cy="49213"/>
            </a:xfrm>
            <a:custGeom>
              <a:avLst/>
              <a:gdLst>
                <a:gd name="T0" fmla="*/ 154 w 154"/>
                <a:gd name="T1" fmla="*/ 78 h 155"/>
                <a:gd name="T2" fmla="*/ 153 w 154"/>
                <a:gd name="T3" fmla="*/ 93 h 155"/>
                <a:gd name="T4" fmla="*/ 148 w 154"/>
                <a:gd name="T5" fmla="*/ 108 h 155"/>
                <a:gd name="T6" fmla="*/ 142 w 154"/>
                <a:gd name="T7" fmla="*/ 122 h 155"/>
                <a:gd name="T8" fmla="*/ 131 w 154"/>
                <a:gd name="T9" fmla="*/ 132 h 155"/>
                <a:gd name="T10" fmla="*/ 120 w 154"/>
                <a:gd name="T11" fmla="*/ 142 h 155"/>
                <a:gd name="T12" fmla="*/ 107 w 154"/>
                <a:gd name="T13" fmla="*/ 149 h 155"/>
                <a:gd name="T14" fmla="*/ 92 w 154"/>
                <a:gd name="T15" fmla="*/ 154 h 155"/>
                <a:gd name="T16" fmla="*/ 77 w 154"/>
                <a:gd name="T17" fmla="*/ 155 h 155"/>
                <a:gd name="T18" fmla="*/ 69 w 154"/>
                <a:gd name="T19" fmla="*/ 155 h 155"/>
                <a:gd name="T20" fmla="*/ 55 w 154"/>
                <a:gd name="T21" fmla="*/ 151 h 155"/>
                <a:gd name="T22" fmla="*/ 41 w 154"/>
                <a:gd name="T23" fmla="*/ 146 h 155"/>
                <a:gd name="T24" fmla="*/ 28 w 154"/>
                <a:gd name="T25" fmla="*/ 138 h 155"/>
                <a:gd name="T26" fmla="*/ 18 w 154"/>
                <a:gd name="T27" fmla="*/ 127 h 155"/>
                <a:gd name="T28" fmla="*/ 10 w 154"/>
                <a:gd name="T29" fmla="*/ 115 h 155"/>
                <a:gd name="T30" fmla="*/ 4 w 154"/>
                <a:gd name="T31" fmla="*/ 101 h 155"/>
                <a:gd name="T32" fmla="*/ 1 w 154"/>
                <a:gd name="T33" fmla="*/ 86 h 155"/>
                <a:gd name="T34" fmla="*/ 0 w 154"/>
                <a:gd name="T35" fmla="*/ 78 h 155"/>
                <a:gd name="T36" fmla="*/ 2 w 154"/>
                <a:gd name="T37" fmla="*/ 62 h 155"/>
                <a:gd name="T38" fmla="*/ 7 w 154"/>
                <a:gd name="T39" fmla="*/ 48 h 155"/>
                <a:gd name="T40" fmla="*/ 13 w 154"/>
                <a:gd name="T41" fmla="*/ 35 h 155"/>
                <a:gd name="T42" fmla="*/ 23 w 154"/>
                <a:gd name="T43" fmla="*/ 23 h 155"/>
                <a:gd name="T44" fmla="*/ 34 w 154"/>
                <a:gd name="T45" fmla="*/ 14 h 155"/>
                <a:gd name="T46" fmla="*/ 48 w 154"/>
                <a:gd name="T47" fmla="*/ 7 h 155"/>
                <a:gd name="T48" fmla="*/ 61 w 154"/>
                <a:gd name="T49" fmla="*/ 3 h 155"/>
                <a:gd name="T50" fmla="*/ 77 w 154"/>
                <a:gd name="T51" fmla="*/ 0 h 155"/>
                <a:gd name="T52" fmla="*/ 85 w 154"/>
                <a:gd name="T53" fmla="*/ 1 h 155"/>
                <a:gd name="T54" fmla="*/ 100 w 154"/>
                <a:gd name="T55" fmla="*/ 4 h 155"/>
                <a:gd name="T56" fmla="*/ 114 w 154"/>
                <a:gd name="T57" fmla="*/ 11 h 155"/>
                <a:gd name="T58" fmla="*/ 127 w 154"/>
                <a:gd name="T59" fmla="*/ 19 h 155"/>
                <a:gd name="T60" fmla="*/ 137 w 154"/>
                <a:gd name="T61" fmla="*/ 29 h 155"/>
                <a:gd name="T62" fmla="*/ 145 w 154"/>
                <a:gd name="T63" fmla="*/ 41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8" y="108"/>
                  </a:lnTo>
                  <a:lnTo>
                    <a:pt x="145" y="115"/>
                  </a:lnTo>
                  <a:lnTo>
                    <a:pt x="142" y="122"/>
                  </a:lnTo>
                  <a:lnTo>
                    <a:pt x="137" y="127"/>
                  </a:lnTo>
                  <a:lnTo>
                    <a:pt x="131" y="132"/>
                  </a:lnTo>
                  <a:lnTo>
                    <a:pt x="127" y="138"/>
                  </a:lnTo>
                  <a:lnTo>
                    <a:pt x="120" y="142"/>
                  </a:lnTo>
                  <a:lnTo>
                    <a:pt x="114" y="146"/>
                  </a:lnTo>
                  <a:lnTo>
                    <a:pt x="107" y="149"/>
                  </a:lnTo>
                  <a:lnTo>
                    <a:pt x="100" y="151"/>
                  </a:lnTo>
                  <a:lnTo>
                    <a:pt x="92" y="154"/>
                  </a:lnTo>
                  <a:lnTo>
                    <a:pt x="85" y="155"/>
                  </a:lnTo>
                  <a:lnTo>
                    <a:pt x="77" y="155"/>
                  </a:lnTo>
                  <a:lnTo>
                    <a:pt x="77" y="155"/>
                  </a:lnTo>
                  <a:lnTo>
                    <a:pt x="69" y="155"/>
                  </a:lnTo>
                  <a:lnTo>
                    <a:pt x="61" y="154"/>
                  </a:lnTo>
                  <a:lnTo>
                    <a:pt x="55" y="151"/>
                  </a:lnTo>
                  <a:lnTo>
                    <a:pt x="48" y="149"/>
                  </a:lnTo>
                  <a:lnTo>
                    <a:pt x="41" y="146"/>
                  </a:lnTo>
                  <a:lnTo>
                    <a:pt x="34" y="142"/>
                  </a:lnTo>
                  <a:lnTo>
                    <a:pt x="28" y="138"/>
                  </a:lnTo>
                  <a:lnTo>
                    <a:pt x="23" y="132"/>
                  </a:lnTo>
                  <a:lnTo>
                    <a:pt x="18" y="127"/>
                  </a:lnTo>
                  <a:lnTo>
                    <a:pt x="13" y="122"/>
                  </a:lnTo>
                  <a:lnTo>
                    <a:pt x="10" y="115"/>
                  </a:lnTo>
                  <a:lnTo>
                    <a:pt x="7" y="108"/>
                  </a:lnTo>
                  <a:lnTo>
                    <a:pt x="4" y="101"/>
                  </a:lnTo>
                  <a:lnTo>
                    <a:pt x="2" y="93"/>
                  </a:lnTo>
                  <a:lnTo>
                    <a:pt x="1" y="86"/>
                  </a:lnTo>
                  <a:lnTo>
                    <a:pt x="0" y="78"/>
                  </a:lnTo>
                  <a:lnTo>
                    <a:pt x="0" y="78"/>
                  </a:lnTo>
                  <a:lnTo>
                    <a:pt x="1" y="70"/>
                  </a:lnTo>
                  <a:lnTo>
                    <a:pt x="2" y="62"/>
                  </a:lnTo>
                  <a:lnTo>
                    <a:pt x="4" y="55"/>
                  </a:lnTo>
                  <a:lnTo>
                    <a:pt x="7" y="48"/>
                  </a:lnTo>
                  <a:lnTo>
                    <a:pt x="10" y="41"/>
                  </a:lnTo>
                  <a:lnTo>
                    <a:pt x="13" y="35"/>
                  </a:lnTo>
                  <a:lnTo>
                    <a:pt x="18" y="29"/>
                  </a:lnTo>
                  <a:lnTo>
                    <a:pt x="23" y="23"/>
                  </a:lnTo>
                  <a:lnTo>
                    <a:pt x="28" y="19"/>
                  </a:lnTo>
                  <a:lnTo>
                    <a:pt x="34" y="14"/>
                  </a:lnTo>
                  <a:lnTo>
                    <a:pt x="41" y="11"/>
                  </a:lnTo>
                  <a:lnTo>
                    <a:pt x="48" y="7"/>
                  </a:lnTo>
                  <a:lnTo>
                    <a:pt x="55" y="4"/>
                  </a:lnTo>
                  <a:lnTo>
                    <a:pt x="61" y="3"/>
                  </a:lnTo>
                  <a:lnTo>
                    <a:pt x="69" y="1"/>
                  </a:lnTo>
                  <a:lnTo>
                    <a:pt x="77" y="0"/>
                  </a:lnTo>
                  <a:lnTo>
                    <a:pt x="77" y="0"/>
                  </a:lnTo>
                  <a:lnTo>
                    <a:pt x="85" y="1"/>
                  </a:lnTo>
                  <a:lnTo>
                    <a:pt x="92" y="3"/>
                  </a:lnTo>
                  <a:lnTo>
                    <a:pt x="100" y="4"/>
                  </a:lnTo>
                  <a:lnTo>
                    <a:pt x="107" y="7"/>
                  </a:lnTo>
                  <a:lnTo>
                    <a:pt x="114" y="11"/>
                  </a:lnTo>
                  <a:lnTo>
                    <a:pt x="120" y="14"/>
                  </a:lnTo>
                  <a:lnTo>
                    <a:pt x="127" y="19"/>
                  </a:lnTo>
                  <a:lnTo>
                    <a:pt x="131" y="23"/>
                  </a:lnTo>
                  <a:lnTo>
                    <a:pt x="137" y="29"/>
                  </a:lnTo>
                  <a:lnTo>
                    <a:pt x="142" y="35"/>
                  </a:lnTo>
                  <a:lnTo>
                    <a:pt x="145" y="41"/>
                  </a:lnTo>
                  <a:lnTo>
                    <a:pt x="148"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2" name="Freeform 2526">
              <a:extLst>
                <a:ext uri="{FF2B5EF4-FFF2-40B4-BE49-F238E27FC236}">
                  <a16:creationId xmlns:a16="http://schemas.microsoft.com/office/drawing/2014/main" id="{10256F4F-3712-4C87-8E58-CBC06E673E77}"/>
                </a:ext>
              </a:extLst>
            </p:cNvPr>
            <p:cNvSpPr>
              <a:spLocks/>
            </p:cNvSpPr>
            <p:nvPr/>
          </p:nvSpPr>
          <p:spPr bwMode="auto">
            <a:xfrm>
              <a:off x="1747838" y="2898775"/>
              <a:ext cx="47625" cy="49213"/>
            </a:xfrm>
            <a:custGeom>
              <a:avLst/>
              <a:gdLst>
                <a:gd name="T0" fmla="*/ 153 w 153"/>
                <a:gd name="T1" fmla="*/ 77 h 155"/>
                <a:gd name="T2" fmla="*/ 152 w 153"/>
                <a:gd name="T3" fmla="*/ 93 h 155"/>
                <a:gd name="T4" fmla="*/ 147 w 153"/>
                <a:gd name="T5" fmla="*/ 107 h 155"/>
                <a:gd name="T6" fmla="*/ 140 w 153"/>
                <a:gd name="T7" fmla="*/ 121 h 155"/>
                <a:gd name="T8" fmla="*/ 130 w 153"/>
                <a:gd name="T9" fmla="*/ 132 h 155"/>
                <a:gd name="T10" fmla="*/ 119 w 153"/>
                <a:gd name="T11" fmla="*/ 141 h 155"/>
                <a:gd name="T12" fmla="*/ 106 w 153"/>
                <a:gd name="T13" fmla="*/ 148 h 155"/>
                <a:gd name="T14" fmla="*/ 91 w 153"/>
                <a:gd name="T15" fmla="*/ 153 h 155"/>
                <a:gd name="T16" fmla="*/ 76 w 153"/>
                <a:gd name="T17" fmla="*/ 155 h 155"/>
                <a:gd name="T18" fmla="*/ 68 w 153"/>
                <a:gd name="T19" fmla="*/ 154 h 155"/>
                <a:gd name="T20" fmla="*/ 53 w 153"/>
                <a:gd name="T21" fmla="*/ 150 h 155"/>
                <a:gd name="T22" fmla="*/ 40 w 153"/>
                <a:gd name="T23" fmla="*/ 145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3 h 155"/>
                <a:gd name="T46" fmla="*/ 47 w 153"/>
                <a:gd name="T47" fmla="*/ 6 h 155"/>
                <a:gd name="T48" fmla="*/ 60 w 153"/>
                <a:gd name="T49" fmla="*/ 2 h 155"/>
                <a:gd name="T50" fmla="*/ 76 w 153"/>
                <a:gd name="T51" fmla="*/ 0 h 155"/>
                <a:gd name="T52" fmla="*/ 84 w 153"/>
                <a:gd name="T53" fmla="*/ 0 h 155"/>
                <a:gd name="T54" fmla="*/ 99 w 153"/>
                <a:gd name="T55" fmla="*/ 4 h 155"/>
                <a:gd name="T56" fmla="*/ 113 w 153"/>
                <a:gd name="T57" fmla="*/ 10 h 155"/>
                <a:gd name="T58" fmla="*/ 126 w 153"/>
                <a:gd name="T59" fmla="*/ 18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7"/>
                  </a:lnTo>
                  <a:lnTo>
                    <a:pt x="144" y="114"/>
                  </a:lnTo>
                  <a:lnTo>
                    <a:pt x="140" y="121"/>
                  </a:lnTo>
                  <a:lnTo>
                    <a:pt x="136" y="126"/>
                  </a:lnTo>
                  <a:lnTo>
                    <a:pt x="130" y="132"/>
                  </a:lnTo>
                  <a:lnTo>
                    <a:pt x="126" y="137"/>
                  </a:lnTo>
                  <a:lnTo>
                    <a:pt x="119" y="141"/>
                  </a:lnTo>
                  <a:lnTo>
                    <a:pt x="113" y="145"/>
                  </a:lnTo>
                  <a:lnTo>
                    <a:pt x="106" y="148"/>
                  </a:lnTo>
                  <a:lnTo>
                    <a:pt x="99" y="150"/>
                  </a:lnTo>
                  <a:lnTo>
                    <a:pt x="91" y="153"/>
                  </a:lnTo>
                  <a:lnTo>
                    <a:pt x="84" y="154"/>
                  </a:lnTo>
                  <a:lnTo>
                    <a:pt x="76" y="155"/>
                  </a:lnTo>
                  <a:lnTo>
                    <a:pt x="76" y="155"/>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6" y="18"/>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3" name="Freeform 2527">
              <a:extLst>
                <a:ext uri="{FF2B5EF4-FFF2-40B4-BE49-F238E27FC236}">
                  <a16:creationId xmlns:a16="http://schemas.microsoft.com/office/drawing/2014/main" id="{66790993-9A9B-43A9-AB46-378AFB90BC48}"/>
                </a:ext>
              </a:extLst>
            </p:cNvPr>
            <p:cNvSpPr>
              <a:spLocks/>
            </p:cNvSpPr>
            <p:nvPr/>
          </p:nvSpPr>
          <p:spPr bwMode="auto">
            <a:xfrm>
              <a:off x="2865438" y="2828925"/>
              <a:ext cx="49213" cy="49213"/>
            </a:xfrm>
            <a:custGeom>
              <a:avLst/>
              <a:gdLst>
                <a:gd name="T0" fmla="*/ 154 w 154"/>
                <a:gd name="T1" fmla="*/ 78 h 155"/>
                <a:gd name="T2" fmla="*/ 153 w 154"/>
                <a:gd name="T3" fmla="*/ 93 h 155"/>
                <a:gd name="T4" fmla="*/ 148 w 154"/>
                <a:gd name="T5" fmla="*/ 108 h 155"/>
                <a:gd name="T6" fmla="*/ 141 w 154"/>
                <a:gd name="T7" fmla="*/ 122 h 155"/>
                <a:gd name="T8" fmla="*/ 132 w 154"/>
                <a:gd name="T9" fmla="*/ 132 h 155"/>
                <a:gd name="T10" fmla="*/ 121 w 154"/>
                <a:gd name="T11" fmla="*/ 142 h 155"/>
                <a:gd name="T12" fmla="*/ 107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8 w 154"/>
                <a:gd name="T27" fmla="*/ 127 h 155"/>
                <a:gd name="T28" fmla="*/ 10 w 154"/>
                <a:gd name="T29" fmla="*/ 115 h 155"/>
                <a:gd name="T30" fmla="*/ 4 w 154"/>
                <a:gd name="T31" fmla="*/ 101 h 155"/>
                <a:gd name="T32" fmla="*/ 0 w 154"/>
                <a:gd name="T33" fmla="*/ 86 h 155"/>
                <a:gd name="T34" fmla="*/ 0 w 154"/>
                <a:gd name="T35" fmla="*/ 78 h 155"/>
                <a:gd name="T36" fmla="*/ 2 w 154"/>
                <a:gd name="T37" fmla="*/ 62 h 155"/>
                <a:gd name="T38" fmla="*/ 6 w 154"/>
                <a:gd name="T39" fmla="*/ 48 h 155"/>
                <a:gd name="T40" fmla="*/ 13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1 h 155"/>
                <a:gd name="T54" fmla="*/ 100 w 154"/>
                <a:gd name="T55" fmla="*/ 4 h 155"/>
                <a:gd name="T56" fmla="*/ 114 w 154"/>
                <a:gd name="T57" fmla="*/ 11 h 155"/>
                <a:gd name="T58" fmla="*/ 126 w 154"/>
                <a:gd name="T59" fmla="*/ 19 h 155"/>
                <a:gd name="T60" fmla="*/ 137 w 154"/>
                <a:gd name="T61" fmla="*/ 29 h 155"/>
                <a:gd name="T62" fmla="*/ 145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0" y="101"/>
                  </a:lnTo>
                  <a:lnTo>
                    <a:pt x="148" y="108"/>
                  </a:lnTo>
                  <a:lnTo>
                    <a:pt x="145" y="115"/>
                  </a:lnTo>
                  <a:lnTo>
                    <a:pt x="141" y="122"/>
                  </a:lnTo>
                  <a:lnTo>
                    <a:pt x="137" y="127"/>
                  </a:lnTo>
                  <a:lnTo>
                    <a:pt x="132" y="132"/>
                  </a:lnTo>
                  <a:lnTo>
                    <a:pt x="126" y="138"/>
                  </a:lnTo>
                  <a:lnTo>
                    <a:pt x="121"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2"/>
                  </a:lnTo>
                  <a:lnTo>
                    <a:pt x="28" y="138"/>
                  </a:lnTo>
                  <a:lnTo>
                    <a:pt x="23" y="132"/>
                  </a:lnTo>
                  <a:lnTo>
                    <a:pt x="18" y="127"/>
                  </a:lnTo>
                  <a:lnTo>
                    <a:pt x="13" y="122"/>
                  </a:lnTo>
                  <a:lnTo>
                    <a:pt x="10" y="115"/>
                  </a:lnTo>
                  <a:lnTo>
                    <a:pt x="6" y="108"/>
                  </a:lnTo>
                  <a:lnTo>
                    <a:pt x="4" y="101"/>
                  </a:lnTo>
                  <a:lnTo>
                    <a:pt x="2" y="93"/>
                  </a:lnTo>
                  <a:lnTo>
                    <a:pt x="0" y="86"/>
                  </a:lnTo>
                  <a:lnTo>
                    <a:pt x="0" y="78"/>
                  </a:lnTo>
                  <a:lnTo>
                    <a:pt x="0" y="78"/>
                  </a:lnTo>
                  <a:lnTo>
                    <a:pt x="0" y="70"/>
                  </a:lnTo>
                  <a:lnTo>
                    <a:pt x="2" y="62"/>
                  </a:lnTo>
                  <a:lnTo>
                    <a:pt x="4" y="55"/>
                  </a:lnTo>
                  <a:lnTo>
                    <a:pt x="6" y="48"/>
                  </a:lnTo>
                  <a:lnTo>
                    <a:pt x="10" y="41"/>
                  </a:lnTo>
                  <a:lnTo>
                    <a:pt x="13" y="35"/>
                  </a:lnTo>
                  <a:lnTo>
                    <a:pt x="18" y="29"/>
                  </a:lnTo>
                  <a:lnTo>
                    <a:pt x="23" y="23"/>
                  </a:lnTo>
                  <a:lnTo>
                    <a:pt x="28" y="19"/>
                  </a:lnTo>
                  <a:lnTo>
                    <a:pt x="34" y="14"/>
                  </a:lnTo>
                  <a:lnTo>
                    <a:pt x="40" y="11"/>
                  </a:lnTo>
                  <a:lnTo>
                    <a:pt x="47" y="7"/>
                  </a:lnTo>
                  <a:lnTo>
                    <a:pt x="54" y="4"/>
                  </a:lnTo>
                  <a:lnTo>
                    <a:pt x="62" y="3"/>
                  </a:lnTo>
                  <a:lnTo>
                    <a:pt x="69" y="1"/>
                  </a:lnTo>
                  <a:lnTo>
                    <a:pt x="77" y="0"/>
                  </a:lnTo>
                  <a:lnTo>
                    <a:pt x="77" y="0"/>
                  </a:lnTo>
                  <a:lnTo>
                    <a:pt x="85" y="1"/>
                  </a:lnTo>
                  <a:lnTo>
                    <a:pt x="93" y="3"/>
                  </a:lnTo>
                  <a:lnTo>
                    <a:pt x="100" y="4"/>
                  </a:lnTo>
                  <a:lnTo>
                    <a:pt x="107" y="7"/>
                  </a:lnTo>
                  <a:lnTo>
                    <a:pt x="114" y="11"/>
                  </a:lnTo>
                  <a:lnTo>
                    <a:pt x="121" y="14"/>
                  </a:lnTo>
                  <a:lnTo>
                    <a:pt x="126" y="19"/>
                  </a:lnTo>
                  <a:lnTo>
                    <a:pt x="132" y="23"/>
                  </a:lnTo>
                  <a:lnTo>
                    <a:pt x="137" y="29"/>
                  </a:lnTo>
                  <a:lnTo>
                    <a:pt x="141" y="35"/>
                  </a:lnTo>
                  <a:lnTo>
                    <a:pt x="145" y="41"/>
                  </a:lnTo>
                  <a:lnTo>
                    <a:pt x="148" y="48"/>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4" name="Freeform 2528">
              <a:extLst>
                <a:ext uri="{FF2B5EF4-FFF2-40B4-BE49-F238E27FC236}">
                  <a16:creationId xmlns:a16="http://schemas.microsoft.com/office/drawing/2014/main" id="{37332E72-8585-4ADC-97B5-71F60F257B00}"/>
                </a:ext>
              </a:extLst>
            </p:cNvPr>
            <p:cNvSpPr>
              <a:spLocks/>
            </p:cNvSpPr>
            <p:nvPr/>
          </p:nvSpPr>
          <p:spPr bwMode="auto">
            <a:xfrm>
              <a:off x="2516188" y="2690813"/>
              <a:ext cx="49213" cy="49213"/>
            </a:xfrm>
            <a:custGeom>
              <a:avLst/>
              <a:gdLst>
                <a:gd name="T0" fmla="*/ 154 w 154"/>
                <a:gd name="T1" fmla="*/ 77 h 154"/>
                <a:gd name="T2" fmla="*/ 152 w 154"/>
                <a:gd name="T3" fmla="*/ 92 h 154"/>
                <a:gd name="T4" fmla="*/ 148 w 154"/>
                <a:gd name="T5" fmla="*/ 107 h 154"/>
                <a:gd name="T6" fmla="*/ 140 w 154"/>
                <a:gd name="T7" fmla="*/ 120 h 154"/>
                <a:gd name="T8" fmla="*/ 131 w 154"/>
                <a:gd name="T9" fmla="*/ 131 h 154"/>
                <a:gd name="T10" fmla="*/ 120 w 154"/>
                <a:gd name="T11" fmla="*/ 140 h 154"/>
                <a:gd name="T12" fmla="*/ 107 w 154"/>
                <a:gd name="T13" fmla="*/ 147 h 154"/>
                <a:gd name="T14" fmla="*/ 92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8 w 154"/>
                <a:gd name="T27" fmla="*/ 125 h 154"/>
                <a:gd name="T28" fmla="*/ 9 w 154"/>
                <a:gd name="T29" fmla="*/ 114 h 154"/>
                <a:gd name="T30" fmla="*/ 3 w 154"/>
                <a:gd name="T31" fmla="*/ 100 h 154"/>
                <a:gd name="T32" fmla="*/ 1 w 154"/>
                <a:gd name="T33" fmla="*/ 84 h 154"/>
                <a:gd name="T34" fmla="*/ 0 w 154"/>
                <a:gd name="T35" fmla="*/ 77 h 154"/>
                <a:gd name="T36" fmla="*/ 2 w 154"/>
                <a:gd name="T37" fmla="*/ 61 h 154"/>
                <a:gd name="T38" fmla="*/ 6 w 154"/>
                <a:gd name="T39" fmla="*/ 47 h 154"/>
                <a:gd name="T40" fmla="*/ 13 w 154"/>
                <a:gd name="T41" fmla="*/ 34 h 154"/>
                <a:gd name="T42" fmla="*/ 22 w 154"/>
                <a:gd name="T43" fmla="*/ 22 h 154"/>
                <a:gd name="T44" fmla="*/ 34 w 154"/>
                <a:gd name="T45" fmla="*/ 13 h 154"/>
                <a:gd name="T46" fmla="*/ 46 w 154"/>
                <a:gd name="T47" fmla="*/ 5 h 154"/>
                <a:gd name="T48" fmla="*/ 61 w 154"/>
                <a:gd name="T49" fmla="*/ 1 h 154"/>
                <a:gd name="T50" fmla="*/ 77 w 154"/>
                <a:gd name="T51" fmla="*/ 0 h 154"/>
                <a:gd name="T52" fmla="*/ 84 w 154"/>
                <a:gd name="T53" fmla="*/ 0 h 154"/>
                <a:gd name="T54" fmla="*/ 100 w 154"/>
                <a:gd name="T55" fmla="*/ 3 h 154"/>
                <a:gd name="T56" fmla="*/ 114 w 154"/>
                <a:gd name="T57" fmla="*/ 9 h 154"/>
                <a:gd name="T58" fmla="*/ 125 w 154"/>
                <a:gd name="T59" fmla="*/ 17 h 154"/>
                <a:gd name="T60" fmla="*/ 136 w 154"/>
                <a:gd name="T61" fmla="*/ 28 h 154"/>
                <a:gd name="T62" fmla="*/ 145 w 154"/>
                <a:gd name="T63" fmla="*/ 40 h 154"/>
                <a:gd name="T64" fmla="*/ 151 w 154"/>
                <a:gd name="T65" fmla="*/ 53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4"/>
                  </a:lnTo>
                  <a:lnTo>
                    <a:pt x="152" y="92"/>
                  </a:lnTo>
                  <a:lnTo>
                    <a:pt x="151" y="100"/>
                  </a:lnTo>
                  <a:lnTo>
                    <a:pt x="148" y="107"/>
                  </a:lnTo>
                  <a:lnTo>
                    <a:pt x="145" y="114"/>
                  </a:lnTo>
                  <a:lnTo>
                    <a:pt x="140" y="120"/>
                  </a:lnTo>
                  <a:lnTo>
                    <a:pt x="136" y="125"/>
                  </a:lnTo>
                  <a:lnTo>
                    <a:pt x="131" y="131"/>
                  </a:lnTo>
                  <a:lnTo>
                    <a:pt x="125" y="136"/>
                  </a:lnTo>
                  <a:lnTo>
                    <a:pt x="120" y="140"/>
                  </a:lnTo>
                  <a:lnTo>
                    <a:pt x="114" y="145"/>
                  </a:lnTo>
                  <a:lnTo>
                    <a:pt x="107" y="147"/>
                  </a:lnTo>
                  <a:lnTo>
                    <a:pt x="100" y="151"/>
                  </a:lnTo>
                  <a:lnTo>
                    <a:pt x="92" y="152"/>
                  </a:lnTo>
                  <a:lnTo>
                    <a:pt x="84" y="153"/>
                  </a:lnTo>
                  <a:lnTo>
                    <a:pt x="77" y="154"/>
                  </a:lnTo>
                  <a:lnTo>
                    <a:pt x="77" y="154"/>
                  </a:lnTo>
                  <a:lnTo>
                    <a:pt x="69" y="153"/>
                  </a:lnTo>
                  <a:lnTo>
                    <a:pt x="61" y="152"/>
                  </a:lnTo>
                  <a:lnTo>
                    <a:pt x="54" y="151"/>
                  </a:lnTo>
                  <a:lnTo>
                    <a:pt x="46" y="147"/>
                  </a:lnTo>
                  <a:lnTo>
                    <a:pt x="40" y="145"/>
                  </a:lnTo>
                  <a:lnTo>
                    <a:pt x="34" y="140"/>
                  </a:lnTo>
                  <a:lnTo>
                    <a:pt x="28" y="136"/>
                  </a:lnTo>
                  <a:lnTo>
                    <a:pt x="22" y="131"/>
                  </a:lnTo>
                  <a:lnTo>
                    <a:pt x="18" y="125"/>
                  </a:lnTo>
                  <a:lnTo>
                    <a:pt x="13" y="120"/>
                  </a:lnTo>
                  <a:lnTo>
                    <a:pt x="9" y="114"/>
                  </a:lnTo>
                  <a:lnTo>
                    <a:pt x="6" y="107"/>
                  </a:lnTo>
                  <a:lnTo>
                    <a:pt x="3" y="100"/>
                  </a:lnTo>
                  <a:lnTo>
                    <a:pt x="2" y="92"/>
                  </a:lnTo>
                  <a:lnTo>
                    <a:pt x="1" y="84"/>
                  </a:lnTo>
                  <a:lnTo>
                    <a:pt x="0" y="77"/>
                  </a:lnTo>
                  <a:lnTo>
                    <a:pt x="0" y="77"/>
                  </a:lnTo>
                  <a:lnTo>
                    <a:pt x="1" y="69"/>
                  </a:lnTo>
                  <a:lnTo>
                    <a:pt x="2" y="61"/>
                  </a:lnTo>
                  <a:lnTo>
                    <a:pt x="3" y="53"/>
                  </a:lnTo>
                  <a:lnTo>
                    <a:pt x="6" y="47"/>
                  </a:lnTo>
                  <a:lnTo>
                    <a:pt x="9" y="40"/>
                  </a:lnTo>
                  <a:lnTo>
                    <a:pt x="13" y="34"/>
                  </a:lnTo>
                  <a:lnTo>
                    <a:pt x="18" y="28"/>
                  </a:lnTo>
                  <a:lnTo>
                    <a:pt x="22" y="22"/>
                  </a:lnTo>
                  <a:lnTo>
                    <a:pt x="28" y="17"/>
                  </a:lnTo>
                  <a:lnTo>
                    <a:pt x="34" y="13"/>
                  </a:lnTo>
                  <a:lnTo>
                    <a:pt x="40" y="9"/>
                  </a:lnTo>
                  <a:lnTo>
                    <a:pt x="46" y="5"/>
                  </a:lnTo>
                  <a:lnTo>
                    <a:pt x="54" y="3"/>
                  </a:lnTo>
                  <a:lnTo>
                    <a:pt x="61" y="1"/>
                  </a:lnTo>
                  <a:lnTo>
                    <a:pt x="69" y="0"/>
                  </a:lnTo>
                  <a:lnTo>
                    <a:pt x="77" y="0"/>
                  </a:lnTo>
                  <a:lnTo>
                    <a:pt x="77" y="0"/>
                  </a:lnTo>
                  <a:lnTo>
                    <a:pt x="84" y="0"/>
                  </a:lnTo>
                  <a:lnTo>
                    <a:pt x="92" y="1"/>
                  </a:lnTo>
                  <a:lnTo>
                    <a:pt x="100" y="3"/>
                  </a:lnTo>
                  <a:lnTo>
                    <a:pt x="107" y="5"/>
                  </a:lnTo>
                  <a:lnTo>
                    <a:pt x="114" y="9"/>
                  </a:lnTo>
                  <a:lnTo>
                    <a:pt x="120" y="13"/>
                  </a:lnTo>
                  <a:lnTo>
                    <a:pt x="125" y="17"/>
                  </a:lnTo>
                  <a:lnTo>
                    <a:pt x="131" y="22"/>
                  </a:lnTo>
                  <a:lnTo>
                    <a:pt x="136" y="28"/>
                  </a:lnTo>
                  <a:lnTo>
                    <a:pt x="140" y="34"/>
                  </a:lnTo>
                  <a:lnTo>
                    <a:pt x="145" y="40"/>
                  </a:lnTo>
                  <a:lnTo>
                    <a:pt x="148" y="47"/>
                  </a:lnTo>
                  <a:lnTo>
                    <a:pt x="151" y="53"/>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5" name="Freeform 2529">
              <a:extLst>
                <a:ext uri="{FF2B5EF4-FFF2-40B4-BE49-F238E27FC236}">
                  <a16:creationId xmlns:a16="http://schemas.microsoft.com/office/drawing/2014/main" id="{4E369DFD-8AAE-4E65-92E1-B43317EC3B00}"/>
                </a:ext>
              </a:extLst>
            </p:cNvPr>
            <p:cNvSpPr>
              <a:spLocks/>
            </p:cNvSpPr>
            <p:nvPr/>
          </p:nvSpPr>
          <p:spPr bwMode="auto">
            <a:xfrm>
              <a:off x="2516188" y="2762250"/>
              <a:ext cx="49213" cy="47625"/>
            </a:xfrm>
            <a:custGeom>
              <a:avLst/>
              <a:gdLst>
                <a:gd name="T0" fmla="*/ 154 w 154"/>
                <a:gd name="T1" fmla="*/ 76 h 153"/>
                <a:gd name="T2" fmla="*/ 152 w 154"/>
                <a:gd name="T3" fmla="*/ 91 h 153"/>
                <a:gd name="T4" fmla="*/ 148 w 154"/>
                <a:gd name="T5" fmla="*/ 106 h 153"/>
                <a:gd name="T6" fmla="*/ 140 w 154"/>
                <a:gd name="T7" fmla="*/ 119 h 153"/>
                <a:gd name="T8" fmla="*/ 131 w 154"/>
                <a:gd name="T9" fmla="*/ 130 h 153"/>
                <a:gd name="T10" fmla="*/ 120 w 154"/>
                <a:gd name="T11" fmla="*/ 140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99 h 153"/>
                <a:gd name="T32" fmla="*/ 1 w 154"/>
                <a:gd name="T33" fmla="*/ 84 h 153"/>
                <a:gd name="T34" fmla="*/ 0 w 154"/>
                <a:gd name="T35" fmla="*/ 76 h 153"/>
                <a:gd name="T36" fmla="*/ 2 w 154"/>
                <a:gd name="T37" fmla="*/ 60 h 153"/>
                <a:gd name="T38" fmla="*/ 6 w 154"/>
                <a:gd name="T39" fmla="*/ 47 h 153"/>
                <a:gd name="T40" fmla="*/ 13 w 154"/>
                <a:gd name="T41" fmla="*/ 33 h 153"/>
                <a:gd name="T42" fmla="*/ 22 w 154"/>
                <a:gd name="T43" fmla="*/ 21 h 153"/>
                <a:gd name="T44" fmla="*/ 34 w 154"/>
                <a:gd name="T45" fmla="*/ 12 h 153"/>
                <a:gd name="T46" fmla="*/ 46 w 154"/>
                <a:gd name="T47" fmla="*/ 5 h 153"/>
                <a:gd name="T48" fmla="*/ 61 w 154"/>
                <a:gd name="T49" fmla="*/ 1 h 153"/>
                <a:gd name="T50" fmla="*/ 77 w 154"/>
                <a:gd name="T51" fmla="*/ 0 h 153"/>
                <a:gd name="T52" fmla="*/ 84 w 154"/>
                <a:gd name="T53" fmla="*/ 0 h 153"/>
                <a:gd name="T54" fmla="*/ 100 w 154"/>
                <a:gd name="T55" fmla="*/ 3 h 153"/>
                <a:gd name="T56" fmla="*/ 114 w 154"/>
                <a:gd name="T57" fmla="*/ 9 h 153"/>
                <a:gd name="T58" fmla="*/ 125 w 154"/>
                <a:gd name="T59" fmla="*/ 17 h 153"/>
                <a:gd name="T60" fmla="*/ 136 w 154"/>
                <a:gd name="T61" fmla="*/ 27 h 153"/>
                <a:gd name="T62" fmla="*/ 145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1"/>
                  </a:lnTo>
                  <a:lnTo>
                    <a:pt x="151" y="99"/>
                  </a:lnTo>
                  <a:lnTo>
                    <a:pt x="148" y="106"/>
                  </a:lnTo>
                  <a:lnTo>
                    <a:pt x="145" y="113"/>
                  </a:lnTo>
                  <a:lnTo>
                    <a:pt x="140" y="119"/>
                  </a:lnTo>
                  <a:lnTo>
                    <a:pt x="136" y="126"/>
                  </a:lnTo>
                  <a:lnTo>
                    <a:pt x="131" y="130"/>
                  </a:lnTo>
                  <a:lnTo>
                    <a:pt x="125" y="136"/>
                  </a:lnTo>
                  <a:lnTo>
                    <a:pt x="120" y="140"/>
                  </a:lnTo>
                  <a:lnTo>
                    <a:pt x="114" y="144"/>
                  </a:lnTo>
                  <a:lnTo>
                    <a:pt x="107" y="147"/>
                  </a:lnTo>
                  <a:lnTo>
                    <a:pt x="100" y="150"/>
                  </a:lnTo>
                  <a:lnTo>
                    <a:pt x="92" y="152"/>
                  </a:lnTo>
                  <a:lnTo>
                    <a:pt x="84" y="153"/>
                  </a:lnTo>
                  <a:lnTo>
                    <a:pt x="77" y="153"/>
                  </a:lnTo>
                  <a:lnTo>
                    <a:pt x="77" y="153"/>
                  </a:lnTo>
                  <a:lnTo>
                    <a:pt x="69" y="153"/>
                  </a:lnTo>
                  <a:lnTo>
                    <a:pt x="61" y="152"/>
                  </a:lnTo>
                  <a:lnTo>
                    <a:pt x="54" y="150"/>
                  </a:lnTo>
                  <a:lnTo>
                    <a:pt x="46" y="147"/>
                  </a:lnTo>
                  <a:lnTo>
                    <a:pt x="40" y="144"/>
                  </a:lnTo>
                  <a:lnTo>
                    <a:pt x="34" y="140"/>
                  </a:lnTo>
                  <a:lnTo>
                    <a:pt x="28" y="136"/>
                  </a:lnTo>
                  <a:lnTo>
                    <a:pt x="22" y="130"/>
                  </a:lnTo>
                  <a:lnTo>
                    <a:pt x="18" y="126"/>
                  </a:lnTo>
                  <a:lnTo>
                    <a:pt x="13" y="119"/>
                  </a:lnTo>
                  <a:lnTo>
                    <a:pt x="9" y="113"/>
                  </a:lnTo>
                  <a:lnTo>
                    <a:pt x="6" y="106"/>
                  </a:lnTo>
                  <a:lnTo>
                    <a:pt x="3" y="99"/>
                  </a:lnTo>
                  <a:lnTo>
                    <a:pt x="2" y="91"/>
                  </a:lnTo>
                  <a:lnTo>
                    <a:pt x="1" y="84"/>
                  </a:lnTo>
                  <a:lnTo>
                    <a:pt x="0" y="76"/>
                  </a:lnTo>
                  <a:lnTo>
                    <a:pt x="0" y="76"/>
                  </a:lnTo>
                  <a:lnTo>
                    <a:pt x="1" y="68"/>
                  </a:lnTo>
                  <a:lnTo>
                    <a:pt x="2" y="60"/>
                  </a:lnTo>
                  <a:lnTo>
                    <a:pt x="3" y="54"/>
                  </a:lnTo>
                  <a:lnTo>
                    <a:pt x="6" y="47"/>
                  </a:lnTo>
                  <a:lnTo>
                    <a:pt x="9" y="40"/>
                  </a:lnTo>
                  <a:lnTo>
                    <a:pt x="13" y="33"/>
                  </a:lnTo>
                  <a:lnTo>
                    <a:pt x="18" y="27"/>
                  </a:lnTo>
                  <a:lnTo>
                    <a:pt x="22" y="21"/>
                  </a:lnTo>
                  <a:lnTo>
                    <a:pt x="28" y="17"/>
                  </a:lnTo>
                  <a:lnTo>
                    <a:pt x="34" y="12"/>
                  </a:lnTo>
                  <a:lnTo>
                    <a:pt x="40" y="9"/>
                  </a:lnTo>
                  <a:lnTo>
                    <a:pt x="46" y="5"/>
                  </a:lnTo>
                  <a:lnTo>
                    <a:pt x="54" y="3"/>
                  </a:lnTo>
                  <a:lnTo>
                    <a:pt x="61" y="1"/>
                  </a:lnTo>
                  <a:lnTo>
                    <a:pt x="69" y="0"/>
                  </a:lnTo>
                  <a:lnTo>
                    <a:pt x="77" y="0"/>
                  </a:lnTo>
                  <a:lnTo>
                    <a:pt x="77" y="0"/>
                  </a:lnTo>
                  <a:lnTo>
                    <a:pt x="84" y="0"/>
                  </a:lnTo>
                  <a:lnTo>
                    <a:pt x="92" y="1"/>
                  </a:lnTo>
                  <a:lnTo>
                    <a:pt x="100" y="3"/>
                  </a:lnTo>
                  <a:lnTo>
                    <a:pt x="107" y="5"/>
                  </a:lnTo>
                  <a:lnTo>
                    <a:pt x="114" y="9"/>
                  </a:lnTo>
                  <a:lnTo>
                    <a:pt x="120" y="12"/>
                  </a:lnTo>
                  <a:lnTo>
                    <a:pt x="125" y="17"/>
                  </a:lnTo>
                  <a:lnTo>
                    <a:pt x="131" y="21"/>
                  </a:lnTo>
                  <a:lnTo>
                    <a:pt x="136" y="27"/>
                  </a:lnTo>
                  <a:lnTo>
                    <a:pt x="140" y="33"/>
                  </a:lnTo>
                  <a:lnTo>
                    <a:pt x="145" y="40"/>
                  </a:lnTo>
                  <a:lnTo>
                    <a:pt x="148" y="47"/>
                  </a:lnTo>
                  <a:lnTo>
                    <a:pt x="151" y="54"/>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6" name="Freeform 2530">
              <a:extLst>
                <a:ext uri="{FF2B5EF4-FFF2-40B4-BE49-F238E27FC236}">
                  <a16:creationId xmlns:a16="http://schemas.microsoft.com/office/drawing/2014/main" id="{C1E7C222-1046-4430-BB9B-2FD5FD04F51A}"/>
                </a:ext>
              </a:extLst>
            </p:cNvPr>
            <p:cNvSpPr>
              <a:spLocks/>
            </p:cNvSpPr>
            <p:nvPr/>
          </p:nvSpPr>
          <p:spPr bwMode="auto">
            <a:xfrm>
              <a:off x="2586038" y="2690813"/>
              <a:ext cx="49213" cy="49213"/>
            </a:xfrm>
            <a:custGeom>
              <a:avLst/>
              <a:gdLst>
                <a:gd name="T0" fmla="*/ 155 w 155"/>
                <a:gd name="T1" fmla="*/ 77 h 154"/>
                <a:gd name="T2" fmla="*/ 152 w 155"/>
                <a:gd name="T3" fmla="*/ 92 h 154"/>
                <a:gd name="T4" fmla="*/ 149 w 155"/>
                <a:gd name="T5" fmla="*/ 107 h 154"/>
                <a:gd name="T6" fmla="*/ 141 w 155"/>
                <a:gd name="T7" fmla="*/ 120 h 154"/>
                <a:gd name="T8" fmla="*/ 132 w 155"/>
                <a:gd name="T9" fmla="*/ 131 h 154"/>
                <a:gd name="T10" fmla="*/ 120 w 155"/>
                <a:gd name="T11" fmla="*/ 140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0 w 155"/>
                <a:gd name="T23" fmla="*/ 145 h 154"/>
                <a:gd name="T24" fmla="*/ 29 w 155"/>
                <a:gd name="T25" fmla="*/ 136 h 154"/>
                <a:gd name="T26" fmla="*/ 18 w 155"/>
                <a:gd name="T27" fmla="*/ 125 h 154"/>
                <a:gd name="T28" fmla="*/ 9 w 155"/>
                <a:gd name="T29" fmla="*/ 114 h 154"/>
                <a:gd name="T30" fmla="*/ 4 w 155"/>
                <a:gd name="T31" fmla="*/ 100 h 154"/>
                <a:gd name="T32" fmla="*/ 1 w 155"/>
                <a:gd name="T33" fmla="*/ 84 h 154"/>
                <a:gd name="T34" fmla="*/ 0 w 155"/>
                <a:gd name="T35" fmla="*/ 77 h 154"/>
                <a:gd name="T36" fmla="*/ 2 w 155"/>
                <a:gd name="T37" fmla="*/ 61 h 154"/>
                <a:gd name="T38" fmla="*/ 7 w 155"/>
                <a:gd name="T39" fmla="*/ 47 h 154"/>
                <a:gd name="T40" fmla="*/ 14 w 155"/>
                <a:gd name="T41" fmla="*/ 34 h 154"/>
                <a:gd name="T42" fmla="*/ 23 w 155"/>
                <a:gd name="T43" fmla="*/ 22 h 154"/>
                <a:gd name="T44" fmla="*/ 34 w 155"/>
                <a:gd name="T45" fmla="*/ 13 h 154"/>
                <a:gd name="T46" fmla="*/ 47 w 155"/>
                <a:gd name="T47" fmla="*/ 5 h 154"/>
                <a:gd name="T48" fmla="*/ 62 w 155"/>
                <a:gd name="T49" fmla="*/ 1 h 154"/>
                <a:gd name="T50" fmla="*/ 78 w 155"/>
                <a:gd name="T51" fmla="*/ 0 h 154"/>
                <a:gd name="T52" fmla="*/ 85 w 155"/>
                <a:gd name="T53" fmla="*/ 0 h 154"/>
                <a:gd name="T54" fmla="*/ 101 w 155"/>
                <a:gd name="T55" fmla="*/ 3 h 154"/>
                <a:gd name="T56" fmla="*/ 115 w 155"/>
                <a:gd name="T57" fmla="*/ 9 h 154"/>
                <a:gd name="T58" fmla="*/ 126 w 155"/>
                <a:gd name="T59" fmla="*/ 17 h 154"/>
                <a:gd name="T60" fmla="*/ 136 w 155"/>
                <a:gd name="T61" fmla="*/ 28 h 154"/>
                <a:gd name="T62" fmla="*/ 145 w 155"/>
                <a:gd name="T63" fmla="*/ 40 h 154"/>
                <a:gd name="T64" fmla="*/ 151 w 155"/>
                <a:gd name="T65" fmla="*/ 53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4"/>
                  </a:lnTo>
                  <a:lnTo>
                    <a:pt x="152" y="92"/>
                  </a:lnTo>
                  <a:lnTo>
                    <a:pt x="151" y="100"/>
                  </a:lnTo>
                  <a:lnTo>
                    <a:pt x="149" y="107"/>
                  </a:lnTo>
                  <a:lnTo>
                    <a:pt x="145" y="114"/>
                  </a:lnTo>
                  <a:lnTo>
                    <a:pt x="141" y="120"/>
                  </a:lnTo>
                  <a:lnTo>
                    <a:pt x="136" y="125"/>
                  </a:lnTo>
                  <a:lnTo>
                    <a:pt x="132" y="131"/>
                  </a:lnTo>
                  <a:lnTo>
                    <a:pt x="126" y="136"/>
                  </a:lnTo>
                  <a:lnTo>
                    <a:pt x="120" y="140"/>
                  </a:lnTo>
                  <a:lnTo>
                    <a:pt x="115"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4" y="140"/>
                  </a:lnTo>
                  <a:lnTo>
                    <a:pt x="29" y="136"/>
                  </a:lnTo>
                  <a:lnTo>
                    <a:pt x="23" y="131"/>
                  </a:lnTo>
                  <a:lnTo>
                    <a:pt x="18" y="125"/>
                  </a:lnTo>
                  <a:lnTo>
                    <a:pt x="14" y="120"/>
                  </a:lnTo>
                  <a:lnTo>
                    <a:pt x="9" y="114"/>
                  </a:lnTo>
                  <a:lnTo>
                    <a:pt x="7" y="107"/>
                  </a:lnTo>
                  <a:lnTo>
                    <a:pt x="4" y="100"/>
                  </a:lnTo>
                  <a:lnTo>
                    <a:pt x="2" y="92"/>
                  </a:lnTo>
                  <a:lnTo>
                    <a:pt x="1" y="84"/>
                  </a:lnTo>
                  <a:lnTo>
                    <a:pt x="0" y="77"/>
                  </a:lnTo>
                  <a:lnTo>
                    <a:pt x="0" y="77"/>
                  </a:lnTo>
                  <a:lnTo>
                    <a:pt x="1" y="69"/>
                  </a:lnTo>
                  <a:lnTo>
                    <a:pt x="2" y="61"/>
                  </a:lnTo>
                  <a:lnTo>
                    <a:pt x="4" y="53"/>
                  </a:lnTo>
                  <a:lnTo>
                    <a:pt x="7" y="47"/>
                  </a:lnTo>
                  <a:lnTo>
                    <a:pt x="9" y="40"/>
                  </a:lnTo>
                  <a:lnTo>
                    <a:pt x="14" y="34"/>
                  </a:lnTo>
                  <a:lnTo>
                    <a:pt x="18" y="28"/>
                  </a:lnTo>
                  <a:lnTo>
                    <a:pt x="23" y="22"/>
                  </a:lnTo>
                  <a:lnTo>
                    <a:pt x="29" y="17"/>
                  </a:lnTo>
                  <a:lnTo>
                    <a:pt x="34" y="13"/>
                  </a:lnTo>
                  <a:lnTo>
                    <a:pt x="40" y="9"/>
                  </a:lnTo>
                  <a:lnTo>
                    <a:pt x="47" y="5"/>
                  </a:lnTo>
                  <a:lnTo>
                    <a:pt x="55" y="3"/>
                  </a:lnTo>
                  <a:lnTo>
                    <a:pt x="62" y="1"/>
                  </a:lnTo>
                  <a:lnTo>
                    <a:pt x="70" y="0"/>
                  </a:lnTo>
                  <a:lnTo>
                    <a:pt x="78" y="0"/>
                  </a:lnTo>
                  <a:lnTo>
                    <a:pt x="78" y="0"/>
                  </a:lnTo>
                  <a:lnTo>
                    <a:pt x="85" y="0"/>
                  </a:lnTo>
                  <a:lnTo>
                    <a:pt x="93" y="1"/>
                  </a:lnTo>
                  <a:lnTo>
                    <a:pt x="101" y="3"/>
                  </a:lnTo>
                  <a:lnTo>
                    <a:pt x="108" y="5"/>
                  </a:lnTo>
                  <a:lnTo>
                    <a:pt x="115" y="9"/>
                  </a:lnTo>
                  <a:lnTo>
                    <a:pt x="120" y="13"/>
                  </a:lnTo>
                  <a:lnTo>
                    <a:pt x="126" y="17"/>
                  </a:lnTo>
                  <a:lnTo>
                    <a:pt x="132" y="22"/>
                  </a:lnTo>
                  <a:lnTo>
                    <a:pt x="136" y="28"/>
                  </a:lnTo>
                  <a:lnTo>
                    <a:pt x="141" y="34"/>
                  </a:lnTo>
                  <a:lnTo>
                    <a:pt x="145" y="40"/>
                  </a:lnTo>
                  <a:lnTo>
                    <a:pt x="149" y="47"/>
                  </a:lnTo>
                  <a:lnTo>
                    <a:pt x="151" y="53"/>
                  </a:lnTo>
                  <a:lnTo>
                    <a:pt x="152"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7" name="Freeform 2531">
              <a:extLst>
                <a:ext uri="{FF2B5EF4-FFF2-40B4-BE49-F238E27FC236}">
                  <a16:creationId xmlns:a16="http://schemas.microsoft.com/office/drawing/2014/main" id="{56731E82-BAB9-44B5-A44B-39F6ABC9B809}"/>
                </a:ext>
              </a:extLst>
            </p:cNvPr>
            <p:cNvSpPr>
              <a:spLocks/>
            </p:cNvSpPr>
            <p:nvPr/>
          </p:nvSpPr>
          <p:spPr bwMode="auto">
            <a:xfrm>
              <a:off x="2586038" y="2762250"/>
              <a:ext cx="49213" cy="47625"/>
            </a:xfrm>
            <a:custGeom>
              <a:avLst/>
              <a:gdLst>
                <a:gd name="T0" fmla="*/ 155 w 155"/>
                <a:gd name="T1" fmla="*/ 76 h 153"/>
                <a:gd name="T2" fmla="*/ 152 w 155"/>
                <a:gd name="T3" fmla="*/ 91 h 153"/>
                <a:gd name="T4" fmla="*/ 149 w 155"/>
                <a:gd name="T5" fmla="*/ 106 h 153"/>
                <a:gd name="T6" fmla="*/ 141 w 155"/>
                <a:gd name="T7" fmla="*/ 119 h 153"/>
                <a:gd name="T8" fmla="*/ 132 w 155"/>
                <a:gd name="T9" fmla="*/ 130 h 153"/>
                <a:gd name="T10" fmla="*/ 120 w 155"/>
                <a:gd name="T11" fmla="*/ 140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0 w 155"/>
                <a:gd name="T23" fmla="*/ 144 h 153"/>
                <a:gd name="T24" fmla="*/ 29 w 155"/>
                <a:gd name="T25" fmla="*/ 136 h 153"/>
                <a:gd name="T26" fmla="*/ 18 w 155"/>
                <a:gd name="T27" fmla="*/ 126 h 153"/>
                <a:gd name="T28" fmla="*/ 9 w 155"/>
                <a:gd name="T29" fmla="*/ 113 h 153"/>
                <a:gd name="T30" fmla="*/ 4 w 155"/>
                <a:gd name="T31" fmla="*/ 99 h 153"/>
                <a:gd name="T32" fmla="*/ 1 w 155"/>
                <a:gd name="T33" fmla="*/ 84 h 153"/>
                <a:gd name="T34" fmla="*/ 0 w 155"/>
                <a:gd name="T35" fmla="*/ 76 h 153"/>
                <a:gd name="T36" fmla="*/ 2 w 155"/>
                <a:gd name="T37" fmla="*/ 60 h 153"/>
                <a:gd name="T38" fmla="*/ 7 w 155"/>
                <a:gd name="T39" fmla="*/ 47 h 153"/>
                <a:gd name="T40" fmla="*/ 14 w 155"/>
                <a:gd name="T41" fmla="*/ 33 h 153"/>
                <a:gd name="T42" fmla="*/ 23 w 155"/>
                <a:gd name="T43" fmla="*/ 21 h 153"/>
                <a:gd name="T44" fmla="*/ 34 w 155"/>
                <a:gd name="T45" fmla="*/ 12 h 153"/>
                <a:gd name="T46" fmla="*/ 47 w 155"/>
                <a:gd name="T47" fmla="*/ 5 h 153"/>
                <a:gd name="T48" fmla="*/ 62 w 155"/>
                <a:gd name="T49" fmla="*/ 1 h 153"/>
                <a:gd name="T50" fmla="*/ 78 w 155"/>
                <a:gd name="T51" fmla="*/ 0 h 153"/>
                <a:gd name="T52" fmla="*/ 85 w 155"/>
                <a:gd name="T53" fmla="*/ 0 h 153"/>
                <a:gd name="T54" fmla="*/ 101 w 155"/>
                <a:gd name="T55" fmla="*/ 3 h 153"/>
                <a:gd name="T56" fmla="*/ 115 w 155"/>
                <a:gd name="T57" fmla="*/ 9 h 153"/>
                <a:gd name="T58" fmla="*/ 126 w 155"/>
                <a:gd name="T59" fmla="*/ 17 h 153"/>
                <a:gd name="T60" fmla="*/ 136 w 155"/>
                <a:gd name="T61" fmla="*/ 27 h 153"/>
                <a:gd name="T62" fmla="*/ 145 w 155"/>
                <a:gd name="T63" fmla="*/ 40 h 153"/>
                <a:gd name="T64" fmla="*/ 151 w 155"/>
                <a:gd name="T65" fmla="*/ 54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2" y="91"/>
                  </a:lnTo>
                  <a:lnTo>
                    <a:pt x="151" y="99"/>
                  </a:lnTo>
                  <a:lnTo>
                    <a:pt x="149" y="106"/>
                  </a:lnTo>
                  <a:lnTo>
                    <a:pt x="145" y="113"/>
                  </a:lnTo>
                  <a:lnTo>
                    <a:pt x="141" y="119"/>
                  </a:lnTo>
                  <a:lnTo>
                    <a:pt x="136" y="126"/>
                  </a:lnTo>
                  <a:lnTo>
                    <a:pt x="132" y="130"/>
                  </a:lnTo>
                  <a:lnTo>
                    <a:pt x="126" y="136"/>
                  </a:lnTo>
                  <a:lnTo>
                    <a:pt x="120" y="140"/>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0"/>
                  </a:lnTo>
                  <a:lnTo>
                    <a:pt x="29" y="136"/>
                  </a:lnTo>
                  <a:lnTo>
                    <a:pt x="23" y="130"/>
                  </a:lnTo>
                  <a:lnTo>
                    <a:pt x="18" y="126"/>
                  </a:lnTo>
                  <a:lnTo>
                    <a:pt x="14" y="119"/>
                  </a:lnTo>
                  <a:lnTo>
                    <a:pt x="9" y="113"/>
                  </a:lnTo>
                  <a:lnTo>
                    <a:pt x="7" y="106"/>
                  </a:lnTo>
                  <a:lnTo>
                    <a:pt x="4" y="99"/>
                  </a:lnTo>
                  <a:lnTo>
                    <a:pt x="2" y="91"/>
                  </a:lnTo>
                  <a:lnTo>
                    <a:pt x="1" y="84"/>
                  </a:lnTo>
                  <a:lnTo>
                    <a:pt x="0" y="76"/>
                  </a:lnTo>
                  <a:lnTo>
                    <a:pt x="0" y="76"/>
                  </a:lnTo>
                  <a:lnTo>
                    <a:pt x="1" y="68"/>
                  </a:lnTo>
                  <a:lnTo>
                    <a:pt x="2" y="60"/>
                  </a:lnTo>
                  <a:lnTo>
                    <a:pt x="4" y="54"/>
                  </a:lnTo>
                  <a:lnTo>
                    <a:pt x="7" y="47"/>
                  </a:lnTo>
                  <a:lnTo>
                    <a:pt x="9" y="40"/>
                  </a:lnTo>
                  <a:lnTo>
                    <a:pt x="14" y="33"/>
                  </a:lnTo>
                  <a:lnTo>
                    <a:pt x="18" y="27"/>
                  </a:lnTo>
                  <a:lnTo>
                    <a:pt x="23" y="21"/>
                  </a:lnTo>
                  <a:lnTo>
                    <a:pt x="29" y="17"/>
                  </a:lnTo>
                  <a:lnTo>
                    <a:pt x="34" y="12"/>
                  </a:lnTo>
                  <a:lnTo>
                    <a:pt x="40" y="9"/>
                  </a:lnTo>
                  <a:lnTo>
                    <a:pt x="47" y="5"/>
                  </a:lnTo>
                  <a:lnTo>
                    <a:pt x="55" y="3"/>
                  </a:lnTo>
                  <a:lnTo>
                    <a:pt x="62" y="1"/>
                  </a:lnTo>
                  <a:lnTo>
                    <a:pt x="70" y="0"/>
                  </a:lnTo>
                  <a:lnTo>
                    <a:pt x="78" y="0"/>
                  </a:lnTo>
                  <a:lnTo>
                    <a:pt x="78" y="0"/>
                  </a:lnTo>
                  <a:lnTo>
                    <a:pt x="85" y="0"/>
                  </a:lnTo>
                  <a:lnTo>
                    <a:pt x="93" y="1"/>
                  </a:lnTo>
                  <a:lnTo>
                    <a:pt x="101" y="3"/>
                  </a:lnTo>
                  <a:lnTo>
                    <a:pt x="108" y="5"/>
                  </a:lnTo>
                  <a:lnTo>
                    <a:pt x="115" y="9"/>
                  </a:lnTo>
                  <a:lnTo>
                    <a:pt x="120" y="12"/>
                  </a:lnTo>
                  <a:lnTo>
                    <a:pt x="126" y="17"/>
                  </a:lnTo>
                  <a:lnTo>
                    <a:pt x="132" y="21"/>
                  </a:lnTo>
                  <a:lnTo>
                    <a:pt x="136" y="27"/>
                  </a:lnTo>
                  <a:lnTo>
                    <a:pt x="141" y="33"/>
                  </a:lnTo>
                  <a:lnTo>
                    <a:pt x="145" y="40"/>
                  </a:lnTo>
                  <a:lnTo>
                    <a:pt x="149" y="47"/>
                  </a:lnTo>
                  <a:lnTo>
                    <a:pt x="151" y="54"/>
                  </a:lnTo>
                  <a:lnTo>
                    <a:pt x="152" y="60"/>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8" name="Freeform 2532">
              <a:extLst>
                <a:ext uri="{FF2B5EF4-FFF2-40B4-BE49-F238E27FC236}">
                  <a16:creationId xmlns:a16="http://schemas.microsoft.com/office/drawing/2014/main" id="{20B69BD6-D6D9-4596-877B-71985BFADCCF}"/>
                </a:ext>
              </a:extLst>
            </p:cNvPr>
            <p:cNvSpPr>
              <a:spLocks/>
            </p:cNvSpPr>
            <p:nvPr/>
          </p:nvSpPr>
          <p:spPr bwMode="auto">
            <a:xfrm>
              <a:off x="2655888" y="2690813"/>
              <a:ext cx="49213" cy="49213"/>
            </a:xfrm>
            <a:custGeom>
              <a:avLst/>
              <a:gdLst>
                <a:gd name="T0" fmla="*/ 154 w 154"/>
                <a:gd name="T1" fmla="*/ 77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8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9 w 154"/>
                <a:gd name="T25" fmla="*/ 136 h 154"/>
                <a:gd name="T26" fmla="*/ 17 w 154"/>
                <a:gd name="T27" fmla="*/ 125 h 154"/>
                <a:gd name="T28" fmla="*/ 9 w 154"/>
                <a:gd name="T29" fmla="*/ 114 h 154"/>
                <a:gd name="T30" fmla="*/ 3 w 154"/>
                <a:gd name="T31" fmla="*/ 100 h 154"/>
                <a:gd name="T32" fmla="*/ 0 w 154"/>
                <a:gd name="T33" fmla="*/ 84 h 154"/>
                <a:gd name="T34" fmla="*/ 0 w 154"/>
                <a:gd name="T35" fmla="*/ 77 h 154"/>
                <a:gd name="T36" fmla="*/ 1 w 154"/>
                <a:gd name="T37" fmla="*/ 61 h 154"/>
                <a:gd name="T38" fmla="*/ 6 w 154"/>
                <a:gd name="T39" fmla="*/ 47 h 154"/>
                <a:gd name="T40" fmla="*/ 14 w 154"/>
                <a:gd name="T41" fmla="*/ 34 h 154"/>
                <a:gd name="T42" fmla="*/ 23 w 154"/>
                <a:gd name="T43" fmla="*/ 22 h 154"/>
                <a:gd name="T44" fmla="*/ 34 w 154"/>
                <a:gd name="T45" fmla="*/ 13 h 154"/>
                <a:gd name="T46" fmla="*/ 47 w 154"/>
                <a:gd name="T47" fmla="*/ 5 h 154"/>
                <a:gd name="T48" fmla="*/ 62 w 154"/>
                <a:gd name="T49" fmla="*/ 1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8 h 154"/>
                <a:gd name="T62" fmla="*/ 145 w 154"/>
                <a:gd name="T63" fmla="*/ 40 h 154"/>
                <a:gd name="T64" fmla="*/ 151 w 154"/>
                <a:gd name="T65" fmla="*/ 53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4"/>
                  </a:lnTo>
                  <a:lnTo>
                    <a:pt x="152" y="92"/>
                  </a:lnTo>
                  <a:lnTo>
                    <a:pt x="151" y="100"/>
                  </a:lnTo>
                  <a:lnTo>
                    <a:pt x="148" y="107"/>
                  </a:lnTo>
                  <a:lnTo>
                    <a:pt x="145" y="114"/>
                  </a:lnTo>
                  <a:lnTo>
                    <a:pt x="141" y="120"/>
                  </a:lnTo>
                  <a:lnTo>
                    <a:pt x="136" y="125"/>
                  </a:lnTo>
                  <a:lnTo>
                    <a:pt x="132" y="131"/>
                  </a:lnTo>
                  <a:lnTo>
                    <a:pt x="126" y="136"/>
                  </a:lnTo>
                  <a:lnTo>
                    <a:pt x="120" y="140"/>
                  </a:lnTo>
                  <a:lnTo>
                    <a:pt x="113"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9" y="136"/>
                  </a:lnTo>
                  <a:lnTo>
                    <a:pt x="23" y="131"/>
                  </a:lnTo>
                  <a:lnTo>
                    <a:pt x="17" y="125"/>
                  </a:lnTo>
                  <a:lnTo>
                    <a:pt x="14" y="120"/>
                  </a:lnTo>
                  <a:lnTo>
                    <a:pt x="9" y="114"/>
                  </a:lnTo>
                  <a:lnTo>
                    <a:pt x="6" y="107"/>
                  </a:lnTo>
                  <a:lnTo>
                    <a:pt x="3" y="100"/>
                  </a:lnTo>
                  <a:lnTo>
                    <a:pt x="1" y="92"/>
                  </a:lnTo>
                  <a:lnTo>
                    <a:pt x="0" y="84"/>
                  </a:lnTo>
                  <a:lnTo>
                    <a:pt x="0" y="77"/>
                  </a:lnTo>
                  <a:lnTo>
                    <a:pt x="0" y="77"/>
                  </a:lnTo>
                  <a:lnTo>
                    <a:pt x="0" y="69"/>
                  </a:lnTo>
                  <a:lnTo>
                    <a:pt x="1" y="61"/>
                  </a:lnTo>
                  <a:lnTo>
                    <a:pt x="3" y="53"/>
                  </a:lnTo>
                  <a:lnTo>
                    <a:pt x="6" y="47"/>
                  </a:lnTo>
                  <a:lnTo>
                    <a:pt x="9" y="40"/>
                  </a:lnTo>
                  <a:lnTo>
                    <a:pt x="14" y="34"/>
                  </a:lnTo>
                  <a:lnTo>
                    <a:pt x="17" y="28"/>
                  </a:lnTo>
                  <a:lnTo>
                    <a:pt x="23" y="22"/>
                  </a:lnTo>
                  <a:lnTo>
                    <a:pt x="29" y="17"/>
                  </a:lnTo>
                  <a:lnTo>
                    <a:pt x="34" y="13"/>
                  </a:lnTo>
                  <a:lnTo>
                    <a:pt x="40" y="9"/>
                  </a:lnTo>
                  <a:lnTo>
                    <a:pt x="47" y="5"/>
                  </a:lnTo>
                  <a:lnTo>
                    <a:pt x="54" y="3"/>
                  </a:lnTo>
                  <a:lnTo>
                    <a:pt x="62" y="1"/>
                  </a:lnTo>
                  <a:lnTo>
                    <a:pt x="69" y="0"/>
                  </a:lnTo>
                  <a:lnTo>
                    <a:pt x="77" y="0"/>
                  </a:lnTo>
                  <a:lnTo>
                    <a:pt x="77" y="0"/>
                  </a:lnTo>
                  <a:lnTo>
                    <a:pt x="85" y="0"/>
                  </a:lnTo>
                  <a:lnTo>
                    <a:pt x="93" y="1"/>
                  </a:lnTo>
                  <a:lnTo>
                    <a:pt x="100" y="3"/>
                  </a:lnTo>
                  <a:lnTo>
                    <a:pt x="108" y="5"/>
                  </a:lnTo>
                  <a:lnTo>
                    <a:pt x="113" y="9"/>
                  </a:lnTo>
                  <a:lnTo>
                    <a:pt x="120" y="13"/>
                  </a:lnTo>
                  <a:lnTo>
                    <a:pt x="126" y="17"/>
                  </a:lnTo>
                  <a:lnTo>
                    <a:pt x="132" y="22"/>
                  </a:lnTo>
                  <a:lnTo>
                    <a:pt x="136" y="28"/>
                  </a:lnTo>
                  <a:lnTo>
                    <a:pt x="141" y="34"/>
                  </a:lnTo>
                  <a:lnTo>
                    <a:pt x="145" y="40"/>
                  </a:lnTo>
                  <a:lnTo>
                    <a:pt x="148" y="47"/>
                  </a:lnTo>
                  <a:lnTo>
                    <a:pt x="151" y="53"/>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9" name="Freeform 2533">
              <a:extLst>
                <a:ext uri="{FF2B5EF4-FFF2-40B4-BE49-F238E27FC236}">
                  <a16:creationId xmlns:a16="http://schemas.microsoft.com/office/drawing/2014/main" id="{AC1FE420-EACD-4C49-B329-A8C927ECEE73}"/>
                </a:ext>
              </a:extLst>
            </p:cNvPr>
            <p:cNvSpPr>
              <a:spLocks/>
            </p:cNvSpPr>
            <p:nvPr/>
          </p:nvSpPr>
          <p:spPr bwMode="auto">
            <a:xfrm>
              <a:off x="2655888" y="2762250"/>
              <a:ext cx="49213" cy="47625"/>
            </a:xfrm>
            <a:custGeom>
              <a:avLst/>
              <a:gdLst>
                <a:gd name="T0" fmla="*/ 154 w 154"/>
                <a:gd name="T1" fmla="*/ 76 h 153"/>
                <a:gd name="T2" fmla="*/ 152 w 154"/>
                <a:gd name="T3" fmla="*/ 91 h 153"/>
                <a:gd name="T4" fmla="*/ 148 w 154"/>
                <a:gd name="T5" fmla="*/ 106 h 153"/>
                <a:gd name="T6" fmla="*/ 141 w 154"/>
                <a:gd name="T7" fmla="*/ 119 h 153"/>
                <a:gd name="T8" fmla="*/ 132 w 154"/>
                <a:gd name="T9" fmla="*/ 130 h 153"/>
                <a:gd name="T10" fmla="*/ 120 w 154"/>
                <a:gd name="T11" fmla="*/ 140 h 153"/>
                <a:gd name="T12" fmla="*/ 108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9 w 154"/>
                <a:gd name="T25" fmla="*/ 136 h 153"/>
                <a:gd name="T26" fmla="*/ 17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6 w 154"/>
                <a:gd name="T39" fmla="*/ 47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1"/>
                  </a:lnTo>
                  <a:lnTo>
                    <a:pt x="151" y="99"/>
                  </a:lnTo>
                  <a:lnTo>
                    <a:pt x="148" y="106"/>
                  </a:lnTo>
                  <a:lnTo>
                    <a:pt x="145" y="113"/>
                  </a:lnTo>
                  <a:lnTo>
                    <a:pt x="141" y="119"/>
                  </a:lnTo>
                  <a:lnTo>
                    <a:pt x="136" y="126"/>
                  </a:lnTo>
                  <a:lnTo>
                    <a:pt x="132" y="130"/>
                  </a:lnTo>
                  <a:lnTo>
                    <a:pt x="126" y="136"/>
                  </a:lnTo>
                  <a:lnTo>
                    <a:pt x="120" y="140"/>
                  </a:lnTo>
                  <a:lnTo>
                    <a:pt x="113"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9" y="136"/>
                  </a:lnTo>
                  <a:lnTo>
                    <a:pt x="23" y="130"/>
                  </a:lnTo>
                  <a:lnTo>
                    <a:pt x="17" y="126"/>
                  </a:lnTo>
                  <a:lnTo>
                    <a:pt x="14" y="119"/>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4" y="33"/>
                  </a:lnTo>
                  <a:lnTo>
                    <a:pt x="17" y="27"/>
                  </a:lnTo>
                  <a:lnTo>
                    <a:pt x="23" y="21"/>
                  </a:lnTo>
                  <a:lnTo>
                    <a:pt x="29" y="17"/>
                  </a:lnTo>
                  <a:lnTo>
                    <a:pt x="34" y="12"/>
                  </a:lnTo>
                  <a:lnTo>
                    <a:pt x="40" y="9"/>
                  </a:lnTo>
                  <a:lnTo>
                    <a:pt x="47" y="5"/>
                  </a:lnTo>
                  <a:lnTo>
                    <a:pt x="54" y="3"/>
                  </a:lnTo>
                  <a:lnTo>
                    <a:pt x="62" y="1"/>
                  </a:lnTo>
                  <a:lnTo>
                    <a:pt x="69" y="0"/>
                  </a:lnTo>
                  <a:lnTo>
                    <a:pt x="77" y="0"/>
                  </a:lnTo>
                  <a:lnTo>
                    <a:pt x="77" y="0"/>
                  </a:lnTo>
                  <a:lnTo>
                    <a:pt x="85" y="0"/>
                  </a:lnTo>
                  <a:lnTo>
                    <a:pt x="93" y="1"/>
                  </a:lnTo>
                  <a:lnTo>
                    <a:pt x="100" y="3"/>
                  </a:lnTo>
                  <a:lnTo>
                    <a:pt x="108" y="5"/>
                  </a:lnTo>
                  <a:lnTo>
                    <a:pt x="113" y="9"/>
                  </a:lnTo>
                  <a:lnTo>
                    <a:pt x="120" y="12"/>
                  </a:lnTo>
                  <a:lnTo>
                    <a:pt x="126" y="17"/>
                  </a:lnTo>
                  <a:lnTo>
                    <a:pt x="132" y="21"/>
                  </a:lnTo>
                  <a:lnTo>
                    <a:pt x="136" y="27"/>
                  </a:lnTo>
                  <a:lnTo>
                    <a:pt x="141" y="33"/>
                  </a:lnTo>
                  <a:lnTo>
                    <a:pt x="145" y="40"/>
                  </a:lnTo>
                  <a:lnTo>
                    <a:pt x="148" y="47"/>
                  </a:lnTo>
                  <a:lnTo>
                    <a:pt x="151" y="54"/>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0" name="Freeform 2534">
              <a:extLst>
                <a:ext uri="{FF2B5EF4-FFF2-40B4-BE49-F238E27FC236}">
                  <a16:creationId xmlns:a16="http://schemas.microsoft.com/office/drawing/2014/main" id="{28DBCF63-B76D-4127-B4F4-FE8F214551A5}"/>
                </a:ext>
              </a:extLst>
            </p:cNvPr>
            <p:cNvSpPr>
              <a:spLocks/>
            </p:cNvSpPr>
            <p:nvPr/>
          </p:nvSpPr>
          <p:spPr bwMode="auto">
            <a:xfrm>
              <a:off x="2727326" y="2690813"/>
              <a:ext cx="47625" cy="49213"/>
            </a:xfrm>
            <a:custGeom>
              <a:avLst/>
              <a:gdLst>
                <a:gd name="T0" fmla="*/ 154 w 154"/>
                <a:gd name="T1" fmla="*/ 77 h 154"/>
                <a:gd name="T2" fmla="*/ 153 w 154"/>
                <a:gd name="T3" fmla="*/ 92 h 154"/>
                <a:gd name="T4" fmla="*/ 149 w 154"/>
                <a:gd name="T5" fmla="*/ 107 h 154"/>
                <a:gd name="T6" fmla="*/ 142 w 154"/>
                <a:gd name="T7" fmla="*/ 120 h 154"/>
                <a:gd name="T8" fmla="*/ 132 w 154"/>
                <a:gd name="T9" fmla="*/ 131 h 154"/>
                <a:gd name="T10" fmla="*/ 120 w 154"/>
                <a:gd name="T11" fmla="*/ 140 h 154"/>
                <a:gd name="T12" fmla="*/ 108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9 w 154"/>
                <a:gd name="T25" fmla="*/ 136 h 154"/>
                <a:gd name="T26" fmla="*/ 18 w 154"/>
                <a:gd name="T27" fmla="*/ 125 h 154"/>
                <a:gd name="T28" fmla="*/ 10 w 154"/>
                <a:gd name="T29" fmla="*/ 114 h 154"/>
                <a:gd name="T30" fmla="*/ 3 w 154"/>
                <a:gd name="T31" fmla="*/ 100 h 154"/>
                <a:gd name="T32" fmla="*/ 1 w 154"/>
                <a:gd name="T33" fmla="*/ 84 h 154"/>
                <a:gd name="T34" fmla="*/ 0 w 154"/>
                <a:gd name="T35" fmla="*/ 77 h 154"/>
                <a:gd name="T36" fmla="*/ 2 w 154"/>
                <a:gd name="T37" fmla="*/ 61 h 154"/>
                <a:gd name="T38" fmla="*/ 7 w 154"/>
                <a:gd name="T39" fmla="*/ 47 h 154"/>
                <a:gd name="T40" fmla="*/ 14 w 154"/>
                <a:gd name="T41" fmla="*/ 34 h 154"/>
                <a:gd name="T42" fmla="*/ 23 w 154"/>
                <a:gd name="T43" fmla="*/ 22 h 154"/>
                <a:gd name="T44" fmla="*/ 34 w 154"/>
                <a:gd name="T45" fmla="*/ 13 h 154"/>
                <a:gd name="T46" fmla="*/ 48 w 154"/>
                <a:gd name="T47" fmla="*/ 5 h 154"/>
                <a:gd name="T48" fmla="*/ 62 w 154"/>
                <a:gd name="T49" fmla="*/ 1 h 154"/>
                <a:gd name="T50" fmla="*/ 78 w 154"/>
                <a:gd name="T51" fmla="*/ 0 h 154"/>
                <a:gd name="T52" fmla="*/ 86 w 154"/>
                <a:gd name="T53" fmla="*/ 0 h 154"/>
                <a:gd name="T54" fmla="*/ 101 w 154"/>
                <a:gd name="T55" fmla="*/ 3 h 154"/>
                <a:gd name="T56" fmla="*/ 114 w 154"/>
                <a:gd name="T57" fmla="*/ 9 h 154"/>
                <a:gd name="T58" fmla="*/ 127 w 154"/>
                <a:gd name="T59" fmla="*/ 17 h 154"/>
                <a:gd name="T60" fmla="*/ 137 w 154"/>
                <a:gd name="T61" fmla="*/ 28 h 154"/>
                <a:gd name="T62" fmla="*/ 145 w 154"/>
                <a:gd name="T63" fmla="*/ 40 h 154"/>
                <a:gd name="T64" fmla="*/ 151 w 154"/>
                <a:gd name="T65" fmla="*/ 53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3" y="92"/>
                  </a:lnTo>
                  <a:lnTo>
                    <a:pt x="151" y="100"/>
                  </a:lnTo>
                  <a:lnTo>
                    <a:pt x="149" y="107"/>
                  </a:lnTo>
                  <a:lnTo>
                    <a:pt x="145" y="114"/>
                  </a:lnTo>
                  <a:lnTo>
                    <a:pt x="142" y="120"/>
                  </a:lnTo>
                  <a:lnTo>
                    <a:pt x="137" y="125"/>
                  </a:lnTo>
                  <a:lnTo>
                    <a:pt x="132" y="131"/>
                  </a:lnTo>
                  <a:lnTo>
                    <a:pt x="127" y="136"/>
                  </a:lnTo>
                  <a:lnTo>
                    <a:pt x="120" y="140"/>
                  </a:lnTo>
                  <a:lnTo>
                    <a:pt x="114" y="145"/>
                  </a:lnTo>
                  <a:lnTo>
                    <a:pt x="108"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0"/>
                  </a:lnTo>
                  <a:lnTo>
                    <a:pt x="29" y="136"/>
                  </a:lnTo>
                  <a:lnTo>
                    <a:pt x="23" y="131"/>
                  </a:lnTo>
                  <a:lnTo>
                    <a:pt x="18" y="125"/>
                  </a:lnTo>
                  <a:lnTo>
                    <a:pt x="14" y="120"/>
                  </a:lnTo>
                  <a:lnTo>
                    <a:pt x="10" y="114"/>
                  </a:lnTo>
                  <a:lnTo>
                    <a:pt x="7" y="107"/>
                  </a:lnTo>
                  <a:lnTo>
                    <a:pt x="3" y="100"/>
                  </a:lnTo>
                  <a:lnTo>
                    <a:pt x="2" y="92"/>
                  </a:lnTo>
                  <a:lnTo>
                    <a:pt x="1" y="84"/>
                  </a:lnTo>
                  <a:lnTo>
                    <a:pt x="0" y="77"/>
                  </a:lnTo>
                  <a:lnTo>
                    <a:pt x="0" y="77"/>
                  </a:lnTo>
                  <a:lnTo>
                    <a:pt x="1" y="69"/>
                  </a:lnTo>
                  <a:lnTo>
                    <a:pt x="2" y="61"/>
                  </a:lnTo>
                  <a:lnTo>
                    <a:pt x="3" y="53"/>
                  </a:lnTo>
                  <a:lnTo>
                    <a:pt x="7" y="47"/>
                  </a:lnTo>
                  <a:lnTo>
                    <a:pt x="10" y="40"/>
                  </a:lnTo>
                  <a:lnTo>
                    <a:pt x="14" y="34"/>
                  </a:lnTo>
                  <a:lnTo>
                    <a:pt x="18" y="28"/>
                  </a:lnTo>
                  <a:lnTo>
                    <a:pt x="23" y="22"/>
                  </a:lnTo>
                  <a:lnTo>
                    <a:pt x="29" y="17"/>
                  </a:lnTo>
                  <a:lnTo>
                    <a:pt x="34" y="13"/>
                  </a:lnTo>
                  <a:lnTo>
                    <a:pt x="41" y="9"/>
                  </a:lnTo>
                  <a:lnTo>
                    <a:pt x="48" y="5"/>
                  </a:lnTo>
                  <a:lnTo>
                    <a:pt x="55" y="3"/>
                  </a:lnTo>
                  <a:lnTo>
                    <a:pt x="62" y="1"/>
                  </a:lnTo>
                  <a:lnTo>
                    <a:pt x="70" y="0"/>
                  </a:lnTo>
                  <a:lnTo>
                    <a:pt x="78" y="0"/>
                  </a:lnTo>
                  <a:lnTo>
                    <a:pt x="78" y="0"/>
                  </a:lnTo>
                  <a:lnTo>
                    <a:pt x="86" y="0"/>
                  </a:lnTo>
                  <a:lnTo>
                    <a:pt x="93" y="1"/>
                  </a:lnTo>
                  <a:lnTo>
                    <a:pt x="101" y="3"/>
                  </a:lnTo>
                  <a:lnTo>
                    <a:pt x="108" y="5"/>
                  </a:lnTo>
                  <a:lnTo>
                    <a:pt x="114" y="9"/>
                  </a:lnTo>
                  <a:lnTo>
                    <a:pt x="120" y="13"/>
                  </a:lnTo>
                  <a:lnTo>
                    <a:pt x="127" y="17"/>
                  </a:lnTo>
                  <a:lnTo>
                    <a:pt x="132" y="22"/>
                  </a:lnTo>
                  <a:lnTo>
                    <a:pt x="137" y="28"/>
                  </a:lnTo>
                  <a:lnTo>
                    <a:pt x="142" y="34"/>
                  </a:lnTo>
                  <a:lnTo>
                    <a:pt x="145" y="40"/>
                  </a:lnTo>
                  <a:lnTo>
                    <a:pt x="149" y="47"/>
                  </a:lnTo>
                  <a:lnTo>
                    <a:pt x="151" y="53"/>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1" name="Freeform 2535">
              <a:extLst>
                <a:ext uri="{FF2B5EF4-FFF2-40B4-BE49-F238E27FC236}">
                  <a16:creationId xmlns:a16="http://schemas.microsoft.com/office/drawing/2014/main" id="{76291CC0-84E4-422D-9013-8B57620C570C}"/>
                </a:ext>
              </a:extLst>
            </p:cNvPr>
            <p:cNvSpPr>
              <a:spLocks/>
            </p:cNvSpPr>
            <p:nvPr/>
          </p:nvSpPr>
          <p:spPr bwMode="auto">
            <a:xfrm>
              <a:off x="2727326" y="2762250"/>
              <a:ext cx="47625" cy="47625"/>
            </a:xfrm>
            <a:custGeom>
              <a:avLst/>
              <a:gdLst>
                <a:gd name="T0" fmla="*/ 154 w 154"/>
                <a:gd name="T1" fmla="*/ 76 h 153"/>
                <a:gd name="T2" fmla="*/ 153 w 154"/>
                <a:gd name="T3" fmla="*/ 91 h 153"/>
                <a:gd name="T4" fmla="*/ 149 w 154"/>
                <a:gd name="T5" fmla="*/ 106 h 153"/>
                <a:gd name="T6" fmla="*/ 142 w 154"/>
                <a:gd name="T7" fmla="*/ 119 h 153"/>
                <a:gd name="T8" fmla="*/ 132 w 154"/>
                <a:gd name="T9" fmla="*/ 130 h 153"/>
                <a:gd name="T10" fmla="*/ 120 w 154"/>
                <a:gd name="T11" fmla="*/ 140 h 153"/>
                <a:gd name="T12" fmla="*/ 108 w 154"/>
                <a:gd name="T13" fmla="*/ 147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10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7 h 153"/>
                <a:gd name="T40" fmla="*/ 14 w 154"/>
                <a:gd name="T41" fmla="*/ 33 h 153"/>
                <a:gd name="T42" fmla="*/ 23 w 154"/>
                <a:gd name="T43" fmla="*/ 21 h 153"/>
                <a:gd name="T44" fmla="*/ 34 w 154"/>
                <a:gd name="T45" fmla="*/ 12 h 153"/>
                <a:gd name="T46" fmla="*/ 48 w 154"/>
                <a:gd name="T47" fmla="*/ 5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1" y="99"/>
                  </a:lnTo>
                  <a:lnTo>
                    <a:pt x="149" y="106"/>
                  </a:lnTo>
                  <a:lnTo>
                    <a:pt x="145" y="113"/>
                  </a:lnTo>
                  <a:lnTo>
                    <a:pt x="142" y="119"/>
                  </a:lnTo>
                  <a:lnTo>
                    <a:pt x="137" y="126"/>
                  </a:lnTo>
                  <a:lnTo>
                    <a:pt x="132" y="130"/>
                  </a:lnTo>
                  <a:lnTo>
                    <a:pt x="127" y="136"/>
                  </a:lnTo>
                  <a:lnTo>
                    <a:pt x="120" y="140"/>
                  </a:lnTo>
                  <a:lnTo>
                    <a:pt x="114"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0"/>
                  </a:lnTo>
                  <a:lnTo>
                    <a:pt x="29" y="136"/>
                  </a:lnTo>
                  <a:lnTo>
                    <a:pt x="23" y="130"/>
                  </a:lnTo>
                  <a:lnTo>
                    <a:pt x="18" y="126"/>
                  </a:lnTo>
                  <a:lnTo>
                    <a:pt x="14" y="119"/>
                  </a:lnTo>
                  <a:lnTo>
                    <a:pt x="10" y="113"/>
                  </a:lnTo>
                  <a:lnTo>
                    <a:pt x="7" y="106"/>
                  </a:lnTo>
                  <a:lnTo>
                    <a:pt x="3" y="99"/>
                  </a:lnTo>
                  <a:lnTo>
                    <a:pt x="2" y="91"/>
                  </a:lnTo>
                  <a:lnTo>
                    <a:pt x="1" y="84"/>
                  </a:lnTo>
                  <a:lnTo>
                    <a:pt x="0" y="76"/>
                  </a:lnTo>
                  <a:lnTo>
                    <a:pt x="0" y="76"/>
                  </a:lnTo>
                  <a:lnTo>
                    <a:pt x="1" y="68"/>
                  </a:lnTo>
                  <a:lnTo>
                    <a:pt x="2" y="60"/>
                  </a:lnTo>
                  <a:lnTo>
                    <a:pt x="3" y="54"/>
                  </a:lnTo>
                  <a:lnTo>
                    <a:pt x="7" y="47"/>
                  </a:lnTo>
                  <a:lnTo>
                    <a:pt x="10" y="40"/>
                  </a:lnTo>
                  <a:lnTo>
                    <a:pt x="14" y="33"/>
                  </a:lnTo>
                  <a:lnTo>
                    <a:pt x="18" y="27"/>
                  </a:lnTo>
                  <a:lnTo>
                    <a:pt x="23" y="21"/>
                  </a:lnTo>
                  <a:lnTo>
                    <a:pt x="29" y="17"/>
                  </a:lnTo>
                  <a:lnTo>
                    <a:pt x="34" y="12"/>
                  </a:lnTo>
                  <a:lnTo>
                    <a:pt x="41" y="9"/>
                  </a:lnTo>
                  <a:lnTo>
                    <a:pt x="48" y="5"/>
                  </a:lnTo>
                  <a:lnTo>
                    <a:pt x="55" y="3"/>
                  </a:lnTo>
                  <a:lnTo>
                    <a:pt x="62" y="1"/>
                  </a:lnTo>
                  <a:lnTo>
                    <a:pt x="70" y="0"/>
                  </a:lnTo>
                  <a:lnTo>
                    <a:pt x="78" y="0"/>
                  </a:lnTo>
                  <a:lnTo>
                    <a:pt x="78" y="0"/>
                  </a:lnTo>
                  <a:lnTo>
                    <a:pt x="86" y="0"/>
                  </a:lnTo>
                  <a:lnTo>
                    <a:pt x="93" y="1"/>
                  </a:lnTo>
                  <a:lnTo>
                    <a:pt x="101" y="3"/>
                  </a:lnTo>
                  <a:lnTo>
                    <a:pt x="108" y="5"/>
                  </a:lnTo>
                  <a:lnTo>
                    <a:pt x="114" y="9"/>
                  </a:lnTo>
                  <a:lnTo>
                    <a:pt x="120" y="12"/>
                  </a:lnTo>
                  <a:lnTo>
                    <a:pt x="127" y="17"/>
                  </a:lnTo>
                  <a:lnTo>
                    <a:pt x="132" y="21"/>
                  </a:lnTo>
                  <a:lnTo>
                    <a:pt x="137" y="27"/>
                  </a:lnTo>
                  <a:lnTo>
                    <a:pt x="142" y="33"/>
                  </a:lnTo>
                  <a:lnTo>
                    <a:pt x="145" y="40"/>
                  </a:lnTo>
                  <a:lnTo>
                    <a:pt x="149" y="47"/>
                  </a:lnTo>
                  <a:lnTo>
                    <a:pt x="151" y="54"/>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2" name="Freeform 2536">
              <a:extLst>
                <a:ext uri="{FF2B5EF4-FFF2-40B4-BE49-F238E27FC236}">
                  <a16:creationId xmlns:a16="http://schemas.microsoft.com/office/drawing/2014/main" id="{8A7DC91E-680C-4A37-B1EB-C1E83A9F7ACC}"/>
                </a:ext>
              </a:extLst>
            </p:cNvPr>
            <p:cNvSpPr>
              <a:spLocks/>
            </p:cNvSpPr>
            <p:nvPr/>
          </p:nvSpPr>
          <p:spPr bwMode="auto">
            <a:xfrm>
              <a:off x="2797176" y="2690813"/>
              <a:ext cx="47625" cy="49213"/>
            </a:xfrm>
            <a:custGeom>
              <a:avLst/>
              <a:gdLst>
                <a:gd name="T0" fmla="*/ 153 w 153"/>
                <a:gd name="T1" fmla="*/ 77 h 154"/>
                <a:gd name="T2" fmla="*/ 152 w 153"/>
                <a:gd name="T3" fmla="*/ 92 h 154"/>
                <a:gd name="T4" fmla="*/ 147 w 153"/>
                <a:gd name="T5" fmla="*/ 107 h 154"/>
                <a:gd name="T6" fmla="*/ 140 w 153"/>
                <a:gd name="T7" fmla="*/ 120 h 154"/>
                <a:gd name="T8" fmla="*/ 130 w 153"/>
                <a:gd name="T9" fmla="*/ 131 h 154"/>
                <a:gd name="T10" fmla="*/ 119 w 153"/>
                <a:gd name="T11" fmla="*/ 140 h 154"/>
                <a:gd name="T12" fmla="*/ 106 w 153"/>
                <a:gd name="T13" fmla="*/ 147 h 154"/>
                <a:gd name="T14" fmla="*/ 91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5 h 154"/>
                <a:gd name="T28" fmla="*/ 9 w 153"/>
                <a:gd name="T29" fmla="*/ 114 h 154"/>
                <a:gd name="T30" fmla="*/ 3 w 153"/>
                <a:gd name="T31" fmla="*/ 100 h 154"/>
                <a:gd name="T32" fmla="*/ 0 w 153"/>
                <a:gd name="T33" fmla="*/ 84 h 154"/>
                <a:gd name="T34" fmla="*/ 0 w 153"/>
                <a:gd name="T35" fmla="*/ 77 h 154"/>
                <a:gd name="T36" fmla="*/ 1 w 153"/>
                <a:gd name="T37" fmla="*/ 61 h 154"/>
                <a:gd name="T38" fmla="*/ 5 w 153"/>
                <a:gd name="T39" fmla="*/ 47 h 154"/>
                <a:gd name="T40" fmla="*/ 12 w 153"/>
                <a:gd name="T41" fmla="*/ 34 h 154"/>
                <a:gd name="T42" fmla="*/ 21 w 153"/>
                <a:gd name="T43" fmla="*/ 22 h 154"/>
                <a:gd name="T44" fmla="*/ 33 w 153"/>
                <a:gd name="T45" fmla="*/ 13 h 154"/>
                <a:gd name="T46" fmla="*/ 47 w 153"/>
                <a:gd name="T47" fmla="*/ 5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3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4"/>
                  </a:lnTo>
                  <a:lnTo>
                    <a:pt x="152" y="92"/>
                  </a:lnTo>
                  <a:lnTo>
                    <a:pt x="150" y="100"/>
                  </a:lnTo>
                  <a:lnTo>
                    <a:pt x="147" y="107"/>
                  </a:lnTo>
                  <a:lnTo>
                    <a:pt x="144" y="114"/>
                  </a:lnTo>
                  <a:lnTo>
                    <a:pt x="140" y="120"/>
                  </a:lnTo>
                  <a:lnTo>
                    <a:pt x="136" y="125"/>
                  </a:lnTo>
                  <a:lnTo>
                    <a:pt x="130" y="131"/>
                  </a:lnTo>
                  <a:lnTo>
                    <a:pt x="126" y="136"/>
                  </a:lnTo>
                  <a:lnTo>
                    <a:pt x="119" y="140"/>
                  </a:lnTo>
                  <a:lnTo>
                    <a:pt x="113" y="145"/>
                  </a:lnTo>
                  <a:lnTo>
                    <a:pt x="106" y="147"/>
                  </a:lnTo>
                  <a:lnTo>
                    <a:pt x="99" y="151"/>
                  </a:lnTo>
                  <a:lnTo>
                    <a:pt x="91" y="152"/>
                  </a:lnTo>
                  <a:lnTo>
                    <a:pt x="84" y="153"/>
                  </a:lnTo>
                  <a:lnTo>
                    <a:pt x="76" y="154"/>
                  </a:lnTo>
                  <a:lnTo>
                    <a:pt x="76" y="154"/>
                  </a:lnTo>
                  <a:lnTo>
                    <a:pt x="68" y="153"/>
                  </a:lnTo>
                  <a:lnTo>
                    <a:pt x="60" y="152"/>
                  </a:lnTo>
                  <a:lnTo>
                    <a:pt x="53" y="151"/>
                  </a:lnTo>
                  <a:lnTo>
                    <a:pt x="47" y="147"/>
                  </a:lnTo>
                  <a:lnTo>
                    <a:pt x="40" y="145"/>
                  </a:lnTo>
                  <a:lnTo>
                    <a:pt x="33" y="140"/>
                  </a:lnTo>
                  <a:lnTo>
                    <a:pt x="27" y="136"/>
                  </a:lnTo>
                  <a:lnTo>
                    <a:pt x="21" y="131"/>
                  </a:lnTo>
                  <a:lnTo>
                    <a:pt x="17" y="125"/>
                  </a:lnTo>
                  <a:lnTo>
                    <a:pt x="12" y="120"/>
                  </a:lnTo>
                  <a:lnTo>
                    <a:pt x="9" y="114"/>
                  </a:lnTo>
                  <a:lnTo>
                    <a:pt x="5" y="107"/>
                  </a:lnTo>
                  <a:lnTo>
                    <a:pt x="3" y="100"/>
                  </a:lnTo>
                  <a:lnTo>
                    <a:pt x="1" y="92"/>
                  </a:lnTo>
                  <a:lnTo>
                    <a:pt x="0" y="84"/>
                  </a:lnTo>
                  <a:lnTo>
                    <a:pt x="0" y="77"/>
                  </a:lnTo>
                  <a:lnTo>
                    <a:pt x="0" y="77"/>
                  </a:lnTo>
                  <a:lnTo>
                    <a:pt x="0" y="69"/>
                  </a:lnTo>
                  <a:lnTo>
                    <a:pt x="1" y="61"/>
                  </a:lnTo>
                  <a:lnTo>
                    <a:pt x="3" y="53"/>
                  </a:lnTo>
                  <a:lnTo>
                    <a:pt x="5" y="47"/>
                  </a:lnTo>
                  <a:lnTo>
                    <a:pt x="9" y="40"/>
                  </a:lnTo>
                  <a:lnTo>
                    <a:pt x="12" y="34"/>
                  </a:lnTo>
                  <a:lnTo>
                    <a:pt x="17" y="28"/>
                  </a:lnTo>
                  <a:lnTo>
                    <a:pt x="21" y="22"/>
                  </a:lnTo>
                  <a:lnTo>
                    <a:pt x="27" y="17"/>
                  </a:lnTo>
                  <a:lnTo>
                    <a:pt x="33" y="13"/>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3"/>
                  </a:lnTo>
                  <a:lnTo>
                    <a:pt x="126" y="17"/>
                  </a:lnTo>
                  <a:lnTo>
                    <a:pt x="130" y="22"/>
                  </a:lnTo>
                  <a:lnTo>
                    <a:pt x="136" y="28"/>
                  </a:lnTo>
                  <a:lnTo>
                    <a:pt x="140" y="34"/>
                  </a:lnTo>
                  <a:lnTo>
                    <a:pt x="144" y="40"/>
                  </a:lnTo>
                  <a:lnTo>
                    <a:pt x="147" y="47"/>
                  </a:lnTo>
                  <a:lnTo>
                    <a:pt x="150" y="53"/>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3" name="Freeform 2537">
              <a:extLst>
                <a:ext uri="{FF2B5EF4-FFF2-40B4-BE49-F238E27FC236}">
                  <a16:creationId xmlns:a16="http://schemas.microsoft.com/office/drawing/2014/main" id="{B20BEC71-98C4-45E8-B50E-547490F1FF20}"/>
                </a:ext>
              </a:extLst>
            </p:cNvPr>
            <p:cNvSpPr>
              <a:spLocks/>
            </p:cNvSpPr>
            <p:nvPr/>
          </p:nvSpPr>
          <p:spPr bwMode="auto">
            <a:xfrm>
              <a:off x="2797176" y="2762250"/>
              <a:ext cx="47625" cy="47625"/>
            </a:xfrm>
            <a:custGeom>
              <a:avLst/>
              <a:gdLst>
                <a:gd name="T0" fmla="*/ 153 w 153"/>
                <a:gd name="T1" fmla="*/ 76 h 153"/>
                <a:gd name="T2" fmla="*/ 152 w 153"/>
                <a:gd name="T3" fmla="*/ 91 h 153"/>
                <a:gd name="T4" fmla="*/ 147 w 153"/>
                <a:gd name="T5" fmla="*/ 106 h 153"/>
                <a:gd name="T6" fmla="*/ 140 w 153"/>
                <a:gd name="T7" fmla="*/ 119 h 153"/>
                <a:gd name="T8" fmla="*/ 130 w 153"/>
                <a:gd name="T9" fmla="*/ 130 h 153"/>
                <a:gd name="T10" fmla="*/ 119 w 153"/>
                <a:gd name="T11" fmla="*/ 140 h 153"/>
                <a:gd name="T12" fmla="*/ 106 w 153"/>
                <a:gd name="T13" fmla="*/ 147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1 w 153"/>
                <a:gd name="T43" fmla="*/ 21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7" y="106"/>
                  </a:lnTo>
                  <a:lnTo>
                    <a:pt x="144" y="113"/>
                  </a:lnTo>
                  <a:lnTo>
                    <a:pt x="140" y="119"/>
                  </a:lnTo>
                  <a:lnTo>
                    <a:pt x="136" y="126"/>
                  </a:lnTo>
                  <a:lnTo>
                    <a:pt x="130" y="130"/>
                  </a:lnTo>
                  <a:lnTo>
                    <a:pt x="126" y="136"/>
                  </a:lnTo>
                  <a:lnTo>
                    <a:pt x="119" y="140"/>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0"/>
                  </a:lnTo>
                  <a:lnTo>
                    <a:pt x="27" y="136"/>
                  </a:lnTo>
                  <a:lnTo>
                    <a:pt x="21" y="130"/>
                  </a:lnTo>
                  <a:lnTo>
                    <a:pt x="17" y="126"/>
                  </a:lnTo>
                  <a:lnTo>
                    <a:pt x="12" y="119"/>
                  </a:lnTo>
                  <a:lnTo>
                    <a:pt x="9" y="113"/>
                  </a:lnTo>
                  <a:lnTo>
                    <a:pt x="5" y="106"/>
                  </a:lnTo>
                  <a:lnTo>
                    <a:pt x="3" y="99"/>
                  </a:lnTo>
                  <a:lnTo>
                    <a:pt x="1" y="91"/>
                  </a:lnTo>
                  <a:lnTo>
                    <a:pt x="0" y="84"/>
                  </a:lnTo>
                  <a:lnTo>
                    <a:pt x="0" y="76"/>
                  </a:lnTo>
                  <a:lnTo>
                    <a:pt x="0" y="76"/>
                  </a:lnTo>
                  <a:lnTo>
                    <a:pt x="0" y="68"/>
                  </a:lnTo>
                  <a:lnTo>
                    <a:pt x="1" y="60"/>
                  </a:lnTo>
                  <a:lnTo>
                    <a:pt x="3" y="54"/>
                  </a:lnTo>
                  <a:lnTo>
                    <a:pt x="5" y="47"/>
                  </a:lnTo>
                  <a:lnTo>
                    <a:pt x="9" y="40"/>
                  </a:lnTo>
                  <a:lnTo>
                    <a:pt x="12" y="33"/>
                  </a:lnTo>
                  <a:lnTo>
                    <a:pt x="17" y="27"/>
                  </a:lnTo>
                  <a:lnTo>
                    <a:pt x="21" y="21"/>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6" y="17"/>
                  </a:lnTo>
                  <a:lnTo>
                    <a:pt x="130" y="21"/>
                  </a:lnTo>
                  <a:lnTo>
                    <a:pt x="136" y="27"/>
                  </a:lnTo>
                  <a:lnTo>
                    <a:pt x="140" y="33"/>
                  </a:lnTo>
                  <a:lnTo>
                    <a:pt x="144" y="40"/>
                  </a:lnTo>
                  <a:lnTo>
                    <a:pt x="147" y="47"/>
                  </a:lnTo>
                  <a:lnTo>
                    <a:pt x="150"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4" name="Freeform 2538">
              <a:extLst>
                <a:ext uri="{FF2B5EF4-FFF2-40B4-BE49-F238E27FC236}">
                  <a16:creationId xmlns:a16="http://schemas.microsoft.com/office/drawing/2014/main" id="{5F262C84-00E0-4B97-B41C-49D531C8D540}"/>
                </a:ext>
              </a:extLst>
            </p:cNvPr>
            <p:cNvSpPr>
              <a:spLocks/>
            </p:cNvSpPr>
            <p:nvPr/>
          </p:nvSpPr>
          <p:spPr bwMode="auto">
            <a:xfrm>
              <a:off x="2166938" y="2690813"/>
              <a:ext cx="49213" cy="49213"/>
            </a:xfrm>
            <a:custGeom>
              <a:avLst/>
              <a:gdLst>
                <a:gd name="T0" fmla="*/ 153 w 153"/>
                <a:gd name="T1" fmla="*/ 77 h 154"/>
                <a:gd name="T2" fmla="*/ 152 w 153"/>
                <a:gd name="T3" fmla="*/ 92 h 154"/>
                <a:gd name="T4" fmla="*/ 147 w 153"/>
                <a:gd name="T5" fmla="*/ 107 h 154"/>
                <a:gd name="T6" fmla="*/ 141 w 153"/>
                <a:gd name="T7" fmla="*/ 120 h 154"/>
                <a:gd name="T8" fmla="*/ 131 w 153"/>
                <a:gd name="T9" fmla="*/ 131 h 154"/>
                <a:gd name="T10" fmla="*/ 120 w 153"/>
                <a:gd name="T11" fmla="*/ 140 h 154"/>
                <a:gd name="T12" fmla="*/ 106 w 153"/>
                <a:gd name="T13" fmla="*/ 147 h 154"/>
                <a:gd name="T14" fmla="*/ 92 w 153"/>
                <a:gd name="T15" fmla="*/ 152 h 154"/>
                <a:gd name="T16" fmla="*/ 76 w 153"/>
                <a:gd name="T17" fmla="*/ 154 h 154"/>
                <a:gd name="T18" fmla="*/ 68 w 153"/>
                <a:gd name="T19" fmla="*/ 153 h 154"/>
                <a:gd name="T20" fmla="*/ 54 w 153"/>
                <a:gd name="T21" fmla="*/ 151 h 154"/>
                <a:gd name="T22" fmla="*/ 40 w 153"/>
                <a:gd name="T23" fmla="*/ 145 h 154"/>
                <a:gd name="T24" fmla="*/ 27 w 153"/>
                <a:gd name="T25" fmla="*/ 136 h 154"/>
                <a:gd name="T26" fmla="*/ 17 w 153"/>
                <a:gd name="T27" fmla="*/ 125 h 154"/>
                <a:gd name="T28" fmla="*/ 9 w 153"/>
                <a:gd name="T29" fmla="*/ 114 h 154"/>
                <a:gd name="T30" fmla="*/ 3 w 153"/>
                <a:gd name="T31" fmla="*/ 100 h 154"/>
                <a:gd name="T32" fmla="*/ 0 w 153"/>
                <a:gd name="T33" fmla="*/ 84 h 154"/>
                <a:gd name="T34" fmla="*/ 0 w 153"/>
                <a:gd name="T35" fmla="*/ 77 h 154"/>
                <a:gd name="T36" fmla="*/ 1 w 153"/>
                <a:gd name="T37" fmla="*/ 61 h 154"/>
                <a:gd name="T38" fmla="*/ 5 w 153"/>
                <a:gd name="T39" fmla="*/ 47 h 154"/>
                <a:gd name="T40" fmla="*/ 12 w 153"/>
                <a:gd name="T41" fmla="*/ 34 h 154"/>
                <a:gd name="T42" fmla="*/ 21 w 153"/>
                <a:gd name="T43" fmla="*/ 22 h 154"/>
                <a:gd name="T44" fmla="*/ 33 w 153"/>
                <a:gd name="T45" fmla="*/ 13 h 154"/>
                <a:gd name="T46" fmla="*/ 47 w 153"/>
                <a:gd name="T47" fmla="*/ 5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3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4"/>
                  </a:lnTo>
                  <a:lnTo>
                    <a:pt x="152" y="92"/>
                  </a:lnTo>
                  <a:lnTo>
                    <a:pt x="150" y="100"/>
                  </a:lnTo>
                  <a:lnTo>
                    <a:pt x="147" y="107"/>
                  </a:lnTo>
                  <a:lnTo>
                    <a:pt x="144" y="114"/>
                  </a:lnTo>
                  <a:lnTo>
                    <a:pt x="141" y="120"/>
                  </a:lnTo>
                  <a:lnTo>
                    <a:pt x="136" y="125"/>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0" y="152"/>
                  </a:lnTo>
                  <a:lnTo>
                    <a:pt x="54" y="151"/>
                  </a:lnTo>
                  <a:lnTo>
                    <a:pt x="47" y="147"/>
                  </a:lnTo>
                  <a:lnTo>
                    <a:pt x="40" y="145"/>
                  </a:lnTo>
                  <a:lnTo>
                    <a:pt x="33" y="140"/>
                  </a:lnTo>
                  <a:lnTo>
                    <a:pt x="27" y="136"/>
                  </a:lnTo>
                  <a:lnTo>
                    <a:pt x="21" y="131"/>
                  </a:lnTo>
                  <a:lnTo>
                    <a:pt x="17" y="125"/>
                  </a:lnTo>
                  <a:lnTo>
                    <a:pt x="12" y="120"/>
                  </a:lnTo>
                  <a:lnTo>
                    <a:pt x="9" y="114"/>
                  </a:lnTo>
                  <a:lnTo>
                    <a:pt x="5" y="107"/>
                  </a:lnTo>
                  <a:lnTo>
                    <a:pt x="3" y="100"/>
                  </a:lnTo>
                  <a:lnTo>
                    <a:pt x="1" y="92"/>
                  </a:lnTo>
                  <a:lnTo>
                    <a:pt x="0" y="84"/>
                  </a:lnTo>
                  <a:lnTo>
                    <a:pt x="0" y="77"/>
                  </a:lnTo>
                  <a:lnTo>
                    <a:pt x="0" y="77"/>
                  </a:lnTo>
                  <a:lnTo>
                    <a:pt x="0" y="69"/>
                  </a:lnTo>
                  <a:lnTo>
                    <a:pt x="1" y="61"/>
                  </a:lnTo>
                  <a:lnTo>
                    <a:pt x="3" y="53"/>
                  </a:lnTo>
                  <a:lnTo>
                    <a:pt x="5" y="47"/>
                  </a:lnTo>
                  <a:lnTo>
                    <a:pt x="9" y="40"/>
                  </a:lnTo>
                  <a:lnTo>
                    <a:pt x="12" y="34"/>
                  </a:lnTo>
                  <a:lnTo>
                    <a:pt x="17" y="28"/>
                  </a:lnTo>
                  <a:lnTo>
                    <a:pt x="21" y="22"/>
                  </a:lnTo>
                  <a:lnTo>
                    <a:pt x="27" y="17"/>
                  </a:lnTo>
                  <a:lnTo>
                    <a:pt x="33" y="13"/>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3"/>
                  </a:lnTo>
                  <a:lnTo>
                    <a:pt x="126" y="17"/>
                  </a:lnTo>
                  <a:lnTo>
                    <a:pt x="131" y="22"/>
                  </a:lnTo>
                  <a:lnTo>
                    <a:pt x="136" y="28"/>
                  </a:lnTo>
                  <a:lnTo>
                    <a:pt x="141" y="34"/>
                  </a:lnTo>
                  <a:lnTo>
                    <a:pt x="144" y="40"/>
                  </a:lnTo>
                  <a:lnTo>
                    <a:pt x="147" y="47"/>
                  </a:lnTo>
                  <a:lnTo>
                    <a:pt x="150" y="53"/>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5" name="Freeform 2539">
              <a:extLst>
                <a:ext uri="{FF2B5EF4-FFF2-40B4-BE49-F238E27FC236}">
                  <a16:creationId xmlns:a16="http://schemas.microsoft.com/office/drawing/2014/main" id="{C6838A79-DF7B-47FC-85BC-B9876E588F26}"/>
                </a:ext>
              </a:extLst>
            </p:cNvPr>
            <p:cNvSpPr>
              <a:spLocks/>
            </p:cNvSpPr>
            <p:nvPr/>
          </p:nvSpPr>
          <p:spPr bwMode="auto">
            <a:xfrm>
              <a:off x="2166938" y="2762250"/>
              <a:ext cx="49213" cy="47625"/>
            </a:xfrm>
            <a:custGeom>
              <a:avLst/>
              <a:gdLst>
                <a:gd name="T0" fmla="*/ 153 w 153"/>
                <a:gd name="T1" fmla="*/ 76 h 153"/>
                <a:gd name="T2" fmla="*/ 152 w 153"/>
                <a:gd name="T3" fmla="*/ 91 h 153"/>
                <a:gd name="T4" fmla="*/ 147 w 153"/>
                <a:gd name="T5" fmla="*/ 106 h 153"/>
                <a:gd name="T6" fmla="*/ 141 w 153"/>
                <a:gd name="T7" fmla="*/ 119 h 153"/>
                <a:gd name="T8" fmla="*/ 131 w 153"/>
                <a:gd name="T9" fmla="*/ 130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1 w 153"/>
                <a:gd name="T43" fmla="*/ 21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7" y="106"/>
                  </a:lnTo>
                  <a:lnTo>
                    <a:pt x="144" y="113"/>
                  </a:lnTo>
                  <a:lnTo>
                    <a:pt x="141" y="119"/>
                  </a:lnTo>
                  <a:lnTo>
                    <a:pt x="136" y="126"/>
                  </a:lnTo>
                  <a:lnTo>
                    <a:pt x="131" y="130"/>
                  </a:lnTo>
                  <a:lnTo>
                    <a:pt x="126" y="136"/>
                  </a:lnTo>
                  <a:lnTo>
                    <a:pt x="120" y="140"/>
                  </a:lnTo>
                  <a:lnTo>
                    <a:pt x="113" y="144"/>
                  </a:lnTo>
                  <a:lnTo>
                    <a:pt x="106" y="147"/>
                  </a:lnTo>
                  <a:lnTo>
                    <a:pt x="99" y="150"/>
                  </a:lnTo>
                  <a:lnTo>
                    <a:pt x="92" y="152"/>
                  </a:lnTo>
                  <a:lnTo>
                    <a:pt x="84" y="153"/>
                  </a:lnTo>
                  <a:lnTo>
                    <a:pt x="76" y="153"/>
                  </a:lnTo>
                  <a:lnTo>
                    <a:pt x="76" y="153"/>
                  </a:lnTo>
                  <a:lnTo>
                    <a:pt x="68" y="153"/>
                  </a:lnTo>
                  <a:lnTo>
                    <a:pt x="60" y="152"/>
                  </a:lnTo>
                  <a:lnTo>
                    <a:pt x="54" y="150"/>
                  </a:lnTo>
                  <a:lnTo>
                    <a:pt x="47" y="147"/>
                  </a:lnTo>
                  <a:lnTo>
                    <a:pt x="40" y="144"/>
                  </a:lnTo>
                  <a:lnTo>
                    <a:pt x="33" y="140"/>
                  </a:lnTo>
                  <a:lnTo>
                    <a:pt x="27" y="136"/>
                  </a:lnTo>
                  <a:lnTo>
                    <a:pt x="21" y="130"/>
                  </a:lnTo>
                  <a:lnTo>
                    <a:pt x="17" y="126"/>
                  </a:lnTo>
                  <a:lnTo>
                    <a:pt x="12" y="119"/>
                  </a:lnTo>
                  <a:lnTo>
                    <a:pt x="9" y="113"/>
                  </a:lnTo>
                  <a:lnTo>
                    <a:pt x="5" y="106"/>
                  </a:lnTo>
                  <a:lnTo>
                    <a:pt x="3" y="99"/>
                  </a:lnTo>
                  <a:lnTo>
                    <a:pt x="1" y="91"/>
                  </a:lnTo>
                  <a:lnTo>
                    <a:pt x="0" y="84"/>
                  </a:lnTo>
                  <a:lnTo>
                    <a:pt x="0" y="76"/>
                  </a:lnTo>
                  <a:lnTo>
                    <a:pt x="0" y="76"/>
                  </a:lnTo>
                  <a:lnTo>
                    <a:pt x="0" y="68"/>
                  </a:lnTo>
                  <a:lnTo>
                    <a:pt x="1" y="60"/>
                  </a:lnTo>
                  <a:lnTo>
                    <a:pt x="3" y="54"/>
                  </a:lnTo>
                  <a:lnTo>
                    <a:pt x="5" y="47"/>
                  </a:lnTo>
                  <a:lnTo>
                    <a:pt x="9" y="40"/>
                  </a:lnTo>
                  <a:lnTo>
                    <a:pt x="12" y="33"/>
                  </a:lnTo>
                  <a:lnTo>
                    <a:pt x="17" y="27"/>
                  </a:lnTo>
                  <a:lnTo>
                    <a:pt x="21" y="21"/>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7"/>
                  </a:lnTo>
                  <a:lnTo>
                    <a:pt x="150"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6" name="Freeform 2540">
              <a:extLst>
                <a:ext uri="{FF2B5EF4-FFF2-40B4-BE49-F238E27FC236}">
                  <a16:creationId xmlns:a16="http://schemas.microsoft.com/office/drawing/2014/main" id="{2286ECAE-1DA6-4809-812E-83841E1604E6}"/>
                </a:ext>
              </a:extLst>
            </p:cNvPr>
            <p:cNvSpPr>
              <a:spLocks/>
            </p:cNvSpPr>
            <p:nvPr/>
          </p:nvSpPr>
          <p:spPr bwMode="auto">
            <a:xfrm>
              <a:off x="2236788" y="2690813"/>
              <a:ext cx="49213" cy="49213"/>
            </a:xfrm>
            <a:custGeom>
              <a:avLst/>
              <a:gdLst>
                <a:gd name="T0" fmla="*/ 154 w 154"/>
                <a:gd name="T1" fmla="*/ 77 h 154"/>
                <a:gd name="T2" fmla="*/ 153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5 h 154"/>
                <a:gd name="T28" fmla="*/ 9 w 154"/>
                <a:gd name="T29" fmla="*/ 114 h 154"/>
                <a:gd name="T30" fmla="*/ 4 w 154"/>
                <a:gd name="T31" fmla="*/ 100 h 154"/>
                <a:gd name="T32" fmla="*/ 0 w 154"/>
                <a:gd name="T33" fmla="*/ 84 h 154"/>
                <a:gd name="T34" fmla="*/ 0 w 154"/>
                <a:gd name="T35" fmla="*/ 77 h 154"/>
                <a:gd name="T36" fmla="*/ 1 w 154"/>
                <a:gd name="T37" fmla="*/ 61 h 154"/>
                <a:gd name="T38" fmla="*/ 6 w 154"/>
                <a:gd name="T39" fmla="*/ 47 h 154"/>
                <a:gd name="T40" fmla="*/ 13 w 154"/>
                <a:gd name="T41" fmla="*/ 34 h 154"/>
                <a:gd name="T42" fmla="*/ 22 w 154"/>
                <a:gd name="T43" fmla="*/ 22 h 154"/>
                <a:gd name="T44" fmla="*/ 34 w 154"/>
                <a:gd name="T45" fmla="*/ 13 h 154"/>
                <a:gd name="T46" fmla="*/ 47 w 154"/>
                <a:gd name="T47" fmla="*/ 5 h 154"/>
                <a:gd name="T48" fmla="*/ 61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7 w 154"/>
                <a:gd name="T61" fmla="*/ 28 h 154"/>
                <a:gd name="T62" fmla="*/ 145 w 154"/>
                <a:gd name="T63" fmla="*/ 40 h 154"/>
                <a:gd name="T64" fmla="*/ 150 w 154"/>
                <a:gd name="T65" fmla="*/ 53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3" y="92"/>
                  </a:lnTo>
                  <a:lnTo>
                    <a:pt x="150" y="100"/>
                  </a:lnTo>
                  <a:lnTo>
                    <a:pt x="148" y="107"/>
                  </a:lnTo>
                  <a:lnTo>
                    <a:pt x="145" y="114"/>
                  </a:lnTo>
                  <a:lnTo>
                    <a:pt x="141" y="120"/>
                  </a:lnTo>
                  <a:lnTo>
                    <a:pt x="137"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1" y="152"/>
                  </a:lnTo>
                  <a:lnTo>
                    <a:pt x="54" y="151"/>
                  </a:lnTo>
                  <a:lnTo>
                    <a:pt x="47" y="147"/>
                  </a:lnTo>
                  <a:lnTo>
                    <a:pt x="40" y="145"/>
                  </a:lnTo>
                  <a:lnTo>
                    <a:pt x="34" y="140"/>
                  </a:lnTo>
                  <a:lnTo>
                    <a:pt x="28" y="136"/>
                  </a:lnTo>
                  <a:lnTo>
                    <a:pt x="22" y="131"/>
                  </a:lnTo>
                  <a:lnTo>
                    <a:pt x="17" y="125"/>
                  </a:lnTo>
                  <a:lnTo>
                    <a:pt x="13" y="120"/>
                  </a:lnTo>
                  <a:lnTo>
                    <a:pt x="9" y="114"/>
                  </a:lnTo>
                  <a:lnTo>
                    <a:pt x="6" y="107"/>
                  </a:lnTo>
                  <a:lnTo>
                    <a:pt x="4" y="100"/>
                  </a:lnTo>
                  <a:lnTo>
                    <a:pt x="1" y="92"/>
                  </a:lnTo>
                  <a:lnTo>
                    <a:pt x="0" y="84"/>
                  </a:lnTo>
                  <a:lnTo>
                    <a:pt x="0" y="77"/>
                  </a:lnTo>
                  <a:lnTo>
                    <a:pt x="0" y="77"/>
                  </a:lnTo>
                  <a:lnTo>
                    <a:pt x="0" y="69"/>
                  </a:lnTo>
                  <a:lnTo>
                    <a:pt x="1" y="61"/>
                  </a:lnTo>
                  <a:lnTo>
                    <a:pt x="4" y="53"/>
                  </a:lnTo>
                  <a:lnTo>
                    <a:pt x="6" y="47"/>
                  </a:lnTo>
                  <a:lnTo>
                    <a:pt x="9" y="40"/>
                  </a:lnTo>
                  <a:lnTo>
                    <a:pt x="13" y="34"/>
                  </a:lnTo>
                  <a:lnTo>
                    <a:pt x="17" y="28"/>
                  </a:lnTo>
                  <a:lnTo>
                    <a:pt x="22" y="22"/>
                  </a:lnTo>
                  <a:lnTo>
                    <a:pt x="28" y="17"/>
                  </a:lnTo>
                  <a:lnTo>
                    <a:pt x="34" y="13"/>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3"/>
                  </a:lnTo>
                  <a:lnTo>
                    <a:pt x="126" y="17"/>
                  </a:lnTo>
                  <a:lnTo>
                    <a:pt x="132" y="22"/>
                  </a:lnTo>
                  <a:lnTo>
                    <a:pt x="137" y="28"/>
                  </a:lnTo>
                  <a:lnTo>
                    <a:pt x="141" y="34"/>
                  </a:lnTo>
                  <a:lnTo>
                    <a:pt x="145" y="40"/>
                  </a:lnTo>
                  <a:lnTo>
                    <a:pt x="148" y="47"/>
                  </a:lnTo>
                  <a:lnTo>
                    <a:pt x="150" y="53"/>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7" name="Freeform 2541">
              <a:extLst>
                <a:ext uri="{FF2B5EF4-FFF2-40B4-BE49-F238E27FC236}">
                  <a16:creationId xmlns:a16="http://schemas.microsoft.com/office/drawing/2014/main" id="{62366811-DC82-4A8C-AB8D-B42DBD95E629}"/>
                </a:ext>
              </a:extLst>
            </p:cNvPr>
            <p:cNvSpPr>
              <a:spLocks/>
            </p:cNvSpPr>
            <p:nvPr/>
          </p:nvSpPr>
          <p:spPr bwMode="auto">
            <a:xfrm>
              <a:off x="2236788" y="2762250"/>
              <a:ext cx="49213" cy="47625"/>
            </a:xfrm>
            <a:custGeom>
              <a:avLst/>
              <a:gdLst>
                <a:gd name="T0" fmla="*/ 154 w 154"/>
                <a:gd name="T1" fmla="*/ 76 h 153"/>
                <a:gd name="T2" fmla="*/ 153 w 154"/>
                <a:gd name="T3" fmla="*/ 91 h 153"/>
                <a:gd name="T4" fmla="*/ 148 w 154"/>
                <a:gd name="T5" fmla="*/ 106 h 153"/>
                <a:gd name="T6" fmla="*/ 141 w 154"/>
                <a:gd name="T7" fmla="*/ 119 h 153"/>
                <a:gd name="T8" fmla="*/ 132 w 154"/>
                <a:gd name="T9" fmla="*/ 130 h 153"/>
                <a:gd name="T10" fmla="*/ 120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2 w 154"/>
                <a:gd name="T43" fmla="*/ 21 h 153"/>
                <a:gd name="T44" fmla="*/ 34 w 154"/>
                <a:gd name="T45" fmla="*/ 12 h 153"/>
                <a:gd name="T46" fmla="*/ 47 w 154"/>
                <a:gd name="T47" fmla="*/ 5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0" y="99"/>
                  </a:lnTo>
                  <a:lnTo>
                    <a:pt x="148" y="106"/>
                  </a:lnTo>
                  <a:lnTo>
                    <a:pt x="145" y="113"/>
                  </a:lnTo>
                  <a:lnTo>
                    <a:pt x="141" y="119"/>
                  </a:lnTo>
                  <a:lnTo>
                    <a:pt x="137" y="126"/>
                  </a:lnTo>
                  <a:lnTo>
                    <a:pt x="132" y="130"/>
                  </a:lnTo>
                  <a:lnTo>
                    <a:pt x="126" y="136"/>
                  </a:lnTo>
                  <a:lnTo>
                    <a:pt x="120" y="140"/>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4" y="140"/>
                  </a:lnTo>
                  <a:lnTo>
                    <a:pt x="28" y="136"/>
                  </a:lnTo>
                  <a:lnTo>
                    <a:pt x="22"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2" y="21"/>
                  </a:lnTo>
                  <a:lnTo>
                    <a:pt x="28" y="17"/>
                  </a:lnTo>
                  <a:lnTo>
                    <a:pt x="34"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7" y="27"/>
                  </a:lnTo>
                  <a:lnTo>
                    <a:pt x="141" y="33"/>
                  </a:lnTo>
                  <a:lnTo>
                    <a:pt x="145" y="40"/>
                  </a:lnTo>
                  <a:lnTo>
                    <a:pt x="148" y="47"/>
                  </a:lnTo>
                  <a:lnTo>
                    <a:pt x="150" y="54"/>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8" name="Freeform 2542">
              <a:extLst>
                <a:ext uri="{FF2B5EF4-FFF2-40B4-BE49-F238E27FC236}">
                  <a16:creationId xmlns:a16="http://schemas.microsoft.com/office/drawing/2014/main" id="{4FF151E7-BC48-4DEB-8235-B6FD0517EC58}"/>
                </a:ext>
              </a:extLst>
            </p:cNvPr>
            <p:cNvSpPr>
              <a:spLocks/>
            </p:cNvSpPr>
            <p:nvPr/>
          </p:nvSpPr>
          <p:spPr bwMode="auto">
            <a:xfrm>
              <a:off x="2306638" y="2690813"/>
              <a:ext cx="49213" cy="49213"/>
            </a:xfrm>
            <a:custGeom>
              <a:avLst/>
              <a:gdLst>
                <a:gd name="T0" fmla="*/ 154 w 154"/>
                <a:gd name="T1" fmla="*/ 77 h 154"/>
                <a:gd name="T2" fmla="*/ 152 w 154"/>
                <a:gd name="T3" fmla="*/ 92 h 154"/>
                <a:gd name="T4" fmla="*/ 148 w 154"/>
                <a:gd name="T5" fmla="*/ 107 h 154"/>
                <a:gd name="T6" fmla="*/ 141 w 154"/>
                <a:gd name="T7" fmla="*/ 120 h 154"/>
                <a:gd name="T8" fmla="*/ 131 w 154"/>
                <a:gd name="T9" fmla="*/ 131 h 154"/>
                <a:gd name="T10" fmla="*/ 119 w 154"/>
                <a:gd name="T11" fmla="*/ 140 h 154"/>
                <a:gd name="T12" fmla="*/ 107 w 154"/>
                <a:gd name="T13" fmla="*/ 147 h 154"/>
                <a:gd name="T14" fmla="*/ 92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5 h 154"/>
                <a:gd name="T28" fmla="*/ 9 w 154"/>
                <a:gd name="T29" fmla="*/ 114 h 154"/>
                <a:gd name="T30" fmla="*/ 4 w 154"/>
                <a:gd name="T31" fmla="*/ 100 h 154"/>
                <a:gd name="T32" fmla="*/ 0 w 154"/>
                <a:gd name="T33" fmla="*/ 84 h 154"/>
                <a:gd name="T34" fmla="*/ 0 w 154"/>
                <a:gd name="T35" fmla="*/ 77 h 154"/>
                <a:gd name="T36" fmla="*/ 1 w 154"/>
                <a:gd name="T37" fmla="*/ 61 h 154"/>
                <a:gd name="T38" fmla="*/ 6 w 154"/>
                <a:gd name="T39" fmla="*/ 47 h 154"/>
                <a:gd name="T40" fmla="*/ 13 w 154"/>
                <a:gd name="T41" fmla="*/ 34 h 154"/>
                <a:gd name="T42" fmla="*/ 22 w 154"/>
                <a:gd name="T43" fmla="*/ 22 h 154"/>
                <a:gd name="T44" fmla="*/ 33 w 154"/>
                <a:gd name="T45" fmla="*/ 13 h 154"/>
                <a:gd name="T46" fmla="*/ 47 w 154"/>
                <a:gd name="T47" fmla="*/ 5 h 154"/>
                <a:gd name="T48" fmla="*/ 61 w 154"/>
                <a:gd name="T49" fmla="*/ 1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8 h 154"/>
                <a:gd name="T62" fmla="*/ 144 w 154"/>
                <a:gd name="T63" fmla="*/ 40 h 154"/>
                <a:gd name="T64" fmla="*/ 150 w 154"/>
                <a:gd name="T65" fmla="*/ 53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2" y="92"/>
                  </a:lnTo>
                  <a:lnTo>
                    <a:pt x="150" y="100"/>
                  </a:lnTo>
                  <a:lnTo>
                    <a:pt x="148" y="107"/>
                  </a:lnTo>
                  <a:lnTo>
                    <a:pt x="144" y="114"/>
                  </a:lnTo>
                  <a:lnTo>
                    <a:pt x="141" y="120"/>
                  </a:lnTo>
                  <a:lnTo>
                    <a:pt x="136" y="125"/>
                  </a:lnTo>
                  <a:lnTo>
                    <a:pt x="131" y="131"/>
                  </a:lnTo>
                  <a:lnTo>
                    <a:pt x="126" y="136"/>
                  </a:lnTo>
                  <a:lnTo>
                    <a:pt x="119" y="140"/>
                  </a:lnTo>
                  <a:lnTo>
                    <a:pt x="113"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0"/>
                  </a:lnTo>
                  <a:lnTo>
                    <a:pt x="28" y="136"/>
                  </a:lnTo>
                  <a:lnTo>
                    <a:pt x="22" y="131"/>
                  </a:lnTo>
                  <a:lnTo>
                    <a:pt x="17" y="125"/>
                  </a:lnTo>
                  <a:lnTo>
                    <a:pt x="13" y="120"/>
                  </a:lnTo>
                  <a:lnTo>
                    <a:pt x="9" y="114"/>
                  </a:lnTo>
                  <a:lnTo>
                    <a:pt x="6" y="107"/>
                  </a:lnTo>
                  <a:lnTo>
                    <a:pt x="4" y="100"/>
                  </a:lnTo>
                  <a:lnTo>
                    <a:pt x="1" y="92"/>
                  </a:lnTo>
                  <a:lnTo>
                    <a:pt x="0" y="84"/>
                  </a:lnTo>
                  <a:lnTo>
                    <a:pt x="0" y="77"/>
                  </a:lnTo>
                  <a:lnTo>
                    <a:pt x="0" y="77"/>
                  </a:lnTo>
                  <a:lnTo>
                    <a:pt x="0" y="69"/>
                  </a:lnTo>
                  <a:lnTo>
                    <a:pt x="1" y="61"/>
                  </a:lnTo>
                  <a:lnTo>
                    <a:pt x="4" y="53"/>
                  </a:lnTo>
                  <a:lnTo>
                    <a:pt x="6" y="47"/>
                  </a:lnTo>
                  <a:lnTo>
                    <a:pt x="9" y="40"/>
                  </a:lnTo>
                  <a:lnTo>
                    <a:pt x="13" y="34"/>
                  </a:lnTo>
                  <a:lnTo>
                    <a:pt x="17" y="28"/>
                  </a:lnTo>
                  <a:lnTo>
                    <a:pt x="22" y="22"/>
                  </a:lnTo>
                  <a:lnTo>
                    <a:pt x="28" y="17"/>
                  </a:lnTo>
                  <a:lnTo>
                    <a:pt x="33" y="13"/>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19" y="13"/>
                  </a:lnTo>
                  <a:lnTo>
                    <a:pt x="126" y="17"/>
                  </a:lnTo>
                  <a:lnTo>
                    <a:pt x="131" y="22"/>
                  </a:lnTo>
                  <a:lnTo>
                    <a:pt x="136" y="28"/>
                  </a:lnTo>
                  <a:lnTo>
                    <a:pt x="141" y="34"/>
                  </a:lnTo>
                  <a:lnTo>
                    <a:pt x="144" y="40"/>
                  </a:lnTo>
                  <a:lnTo>
                    <a:pt x="148" y="47"/>
                  </a:lnTo>
                  <a:lnTo>
                    <a:pt x="150" y="53"/>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9" name="Freeform 2543">
              <a:extLst>
                <a:ext uri="{FF2B5EF4-FFF2-40B4-BE49-F238E27FC236}">
                  <a16:creationId xmlns:a16="http://schemas.microsoft.com/office/drawing/2014/main" id="{423C0AF6-AAF7-436A-B5C1-B6469BF3DABA}"/>
                </a:ext>
              </a:extLst>
            </p:cNvPr>
            <p:cNvSpPr>
              <a:spLocks/>
            </p:cNvSpPr>
            <p:nvPr/>
          </p:nvSpPr>
          <p:spPr bwMode="auto">
            <a:xfrm>
              <a:off x="2306638" y="2762250"/>
              <a:ext cx="49213" cy="47625"/>
            </a:xfrm>
            <a:custGeom>
              <a:avLst/>
              <a:gdLst>
                <a:gd name="T0" fmla="*/ 154 w 154"/>
                <a:gd name="T1" fmla="*/ 76 h 153"/>
                <a:gd name="T2" fmla="*/ 152 w 154"/>
                <a:gd name="T3" fmla="*/ 91 h 153"/>
                <a:gd name="T4" fmla="*/ 148 w 154"/>
                <a:gd name="T5" fmla="*/ 106 h 153"/>
                <a:gd name="T6" fmla="*/ 141 w 154"/>
                <a:gd name="T7" fmla="*/ 119 h 153"/>
                <a:gd name="T8" fmla="*/ 131 w 154"/>
                <a:gd name="T9" fmla="*/ 130 h 153"/>
                <a:gd name="T10" fmla="*/ 119 w 154"/>
                <a:gd name="T11" fmla="*/ 140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2 w 154"/>
                <a:gd name="T43" fmla="*/ 21 h 153"/>
                <a:gd name="T44" fmla="*/ 33 w 154"/>
                <a:gd name="T45" fmla="*/ 12 h 153"/>
                <a:gd name="T46" fmla="*/ 47 w 154"/>
                <a:gd name="T47" fmla="*/ 5 h 153"/>
                <a:gd name="T48" fmla="*/ 61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1"/>
                  </a:lnTo>
                  <a:lnTo>
                    <a:pt x="150" y="99"/>
                  </a:lnTo>
                  <a:lnTo>
                    <a:pt x="148" y="106"/>
                  </a:lnTo>
                  <a:lnTo>
                    <a:pt x="144" y="113"/>
                  </a:lnTo>
                  <a:lnTo>
                    <a:pt x="141" y="119"/>
                  </a:lnTo>
                  <a:lnTo>
                    <a:pt x="136" y="126"/>
                  </a:lnTo>
                  <a:lnTo>
                    <a:pt x="131" y="130"/>
                  </a:lnTo>
                  <a:lnTo>
                    <a:pt x="126" y="136"/>
                  </a:lnTo>
                  <a:lnTo>
                    <a:pt x="119" y="140"/>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0"/>
                  </a:lnTo>
                  <a:lnTo>
                    <a:pt x="28" y="136"/>
                  </a:lnTo>
                  <a:lnTo>
                    <a:pt x="22"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2" y="21"/>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19" y="12"/>
                  </a:lnTo>
                  <a:lnTo>
                    <a:pt x="126" y="17"/>
                  </a:lnTo>
                  <a:lnTo>
                    <a:pt x="131" y="21"/>
                  </a:lnTo>
                  <a:lnTo>
                    <a:pt x="136" y="27"/>
                  </a:lnTo>
                  <a:lnTo>
                    <a:pt x="141" y="33"/>
                  </a:lnTo>
                  <a:lnTo>
                    <a:pt x="144" y="40"/>
                  </a:lnTo>
                  <a:lnTo>
                    <a:pt x="148" y="47"/>
                  </a:lnTo>
                  <a:lnTo>
                    <a:pt x="150" y="54"/>
                  </a:lnTo>
                  <a:lnTo>
                    <a:pt x="152"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0" name="Freeform 2544">
              <a:extLst>
                <a:ext uri="{FF2B5EF4-FFF2-40B4-BE49-F238E27FC236}">
                  <a16:creationId xmlns:a16="http://schemas.microsoft.com/office/drawing/2014/main" id="{0BA08067-C610-4DFD-A446-CB96D12E7AE7}"/>
                </a:ext>
              </a:extLst>
            </p:cNvPr>
            <p:cNvSpPr>
              <a:spLocks/>
            </p:cNvSpPr>
            <p:nvPr/>
          </p:nvSpPr>
          <p:spPr bwMode="auto">
            <a:xfrm>
              <a:off x="2378076" y="2690813"/>
              <a:ext cx="47625" cy="49213"/>
            </a:xfrm>
            <a:custGeom>
              <a:avLst/>
              <a:gdLst>
                <a:gd name="T0" fmla="*/ 154 w 154"/>
                <a:gd name="T1" fmla="*/ 77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5 h 154"/>
                <a:gd name="T28" fmla="*/ 9 w 154"/>
                <a:gd name="T29" fmla="*/ 114 h 154"/>
                <a:gd name="T30" fmla="*/ 4 w 154"/>
                <a:gd name="T31" fmla="*/ 100 h 154"/>
                <a:gd name="T32" fmla="*/ 0 w 154"/>
                <a:gd name="T33" fmla="*/ 84 h 154"/>
                <a:gd name="T34" fmla="*/ 0 w 154"/>
                <a:gd name="T35" fmla="*/ 77 h 154"/>
                <a:gd name="T36" fmla="*/ 1 w 154"/>
                <a:gd name="T37" fmla="*/ 61 h 154"/>
                <a:gd name="T38" fmla="*/ 6 w 154"/>
                <a:gd name="T39" fmla="*/ 47 h 154"/>
                <a:gd name="T40" fmla="*/ 13 w 154"/>
                <a:gd name="T41" fmla="*/ 34 h 154"/>
                <a:gd name="T42" fmla="*/ 23 w 154"/>
                <a:gd name="T43" fmla="*/ 22 h 154"/>
                <a:gd name="T44" fmla="*/ 35 w 154"/>
                <a:gd name="T45" fmla="*/ 13 h 154"/>
                <a:gd name="T46" fmla="*/ 47 w 154"/>
                <a:gd name="T47" fmla="*/ 5 h 154"/>
                <a:gd name="T48" fmla="*/ 62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8 h 154"/>
                <a:gd name="T62" fmla="*/ 144 w 154"/>
                <a:gd name="T63" fmla="*/ 40 h 154"/>
                <a:gd name="T64" fmla="*/ 150 w 154"/>
                <a:gd name="T65" fmla="*/ 53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2" y="92"/>
                  </a:lnTo>
                  <a:lnTo>
                    <a:pt x="150" y="100"/>
                  </a:lnTo>
                  <a:lnTo>
                    <a:pt x="148" y="107"/>
                  </a:lnTo>
                  <a:lnTo>
                    <a:pt x="144" y="114"/>
                  </a:lnTo>
                  <a:lnTo>
                    <a:pt x="141" y="120"/>
                  </a:lnTo>
                  <a:lnTo>
                    <a:pt x="136"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5"/>
                  </a:lnTo>
                  <a:lnTo>
                    <a:pt x="13" y="120"/>
                  </a:lnTo>
                  <a:lnTo>
                    <a:pt x="9" y="114"/>
                  </a:lnTo>
                  <a:lnTo>
                    <a:pt x="6" y="107"/>
                  </a:lnTo>
                  <a:lnTo>
                    <a:pt x="4" y="100"/>
                  </a:lnTo>
                  <a:lnTo>
                    <a:pt x="1" y="92"/>
                  </a:lnTo>
                  <a:lnTo>
                    <a:pt x="0" y="84"/>
                  </a:lnTo>
                  <a:lnTo>
                    <a:pt x="0" y="77"/>
                  </a:lnTo>
                  <a:lnTo>
                    <a:pt x="0" y="77"/>
                  </a:lnTo>
                  <a:lnTo>
                    <a:pt x="0" y="69"/>
                  </a:lnTo>
                  <a:lnTo>
                    <a:pt x="1" y="61"/>
                  </a:lnTo>
                  <a:lnTo>
                    <a:pt x="4" y="53"/>
                  </a:lnTo>
                  <a:lnTo>
                    <a:pt x="6" y="47"/>
                  </a:lnTo>
                  <a:lnTo>
                    <a:pt x="9" y="40"/>
                  </a:lnTo>
                  <a:lnTo>
                    <a:pt x="13" y="34"/>
                  </a:lnTo>
                  <a:lnTo>
                    <a:pt x="17" y="28"/>
                  </a:lnTo>
                  <a:lnTo>
                    <a:pt x="23" y="22"/>
                  </a:lnTo>
                  <a:lnTo>
                    <a:pt x="28" y="17"/>
                  </a:lnTo>
                  <a:lnTo>
                    <a:pt x="35"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3"/>
                  </a:lnTo>
                  <a:lnTo>
                    <a:pt x="126" y="17"/>
                  </a:lnTo>
                  <a:lnTo>
                    <a:pt x="132" y="22"/>
                  </a:lnTo>
                  <a:lnTo>
                    <a:pt x="136" y="28"/>
                  </a:lnTo>
                  <a:lnTo>
                    <a:pt x="141" y="34"/>
                  </a:lnTo>
                  <a:lnTo>
                    <a:pt x="144" y="40"/>
                  </a:lnTo>
                  <a:lnTo>
                    <a:pt x="148" y="47"/>
                  </a:lnTo>
                  <a:lnTo>
                    <a:pt x="150" y="53"/>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1" name="Freeform 2545">
              <a:extLst>
                <a:ext uri="{FF2B5EF4-FFF2-40B4-BE49-F238E27FC236}">
                  <a16:creationId xmlns:a16="http://schemas.microsoft.com/office/drawing/2014/main" id="{6D7C8DD3-FC1C-4DD5-AFC6-6C1445FCA785}"/>
                </a:ext>
              </a:extLst>
            </p:cNvPr>
            <p:cNvSpPr>
              <a:spLocks/>
            </p:cNvSpPr>
            <p:nvPr/>
          </p:nvSpPr>
          <p:spPr bwMode="auto">
            <a:xfrm>
              <a:off x="2378076" y="2762250"/>
              <a:ext cx="47625" cy="47625"/>
            </a:xfrm>
            <a:custGeom>
              <a:avLst/>
              <a:gdLst>
                <a:gd name="T0" fmla="*/ 154 w 154"/>
                <a:gd name="T1" fmla="*/ 76 h 153"/>
                <a:gd name="T2" fmla="*/ 152 w 154"/>
                <a:gd name="T3" fmla="*/ 91 h 153"/>
                <a:gd name="T4" fmla="*/ 148 w 154"/>
                <a:gd name="T5" fmla="*/ 106 h 153"/>
                <a:gd name="T6" fmla="*/ 141 w 154"/>
                <a:gd name="T7" fmla="*/ 119 h 153"/>
                <a:gd name="T8" fmla="*/ 132 w 154"/>
                <a:gd name="T9" fmla="*/ 130 h 153"/>
                <a:gd name="T10" fmla="*/ 120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3 w 154"/>
                <a:gd name="T43" fmla="*/ 21 h 153"/>
                <a:gd name="T44" fmla="*/ 35 w 154"/>
                <a:gd name="T45" fmla="*/ 12 h 153"/>
                <a:gd name="T46" fmla="*/ 47 w 154"/>
                <a:gd name="T47" fmla="*/ 5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1"/>
                  </a:lnTo>
                  <a:lnTo>
                    <a:pt x="150" y="99"/>
                  </a:lnTo>
                  <a:lnTo>
                    <a:pt x="148" y="106"/>
                  </a:lnTo>
                  <a:lnTo>
                    <a:pt x="144" y="113"/>
                  </a:lnTo>
                  <a:lnTo>
                    <a:pt x="141" y="119"/>
                  </a:lnTo>
                  <a:lnTo>
                    <a:pt x="136" y="126"/>
                  </a:lnTo>
                  <a:lnTo>
                    <a:pt x="132" y="130"/>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0" y="54"/>
                  </a:lnTo>
                  <a:lnTo>
                    <a:pt x="152"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2" name="Freeform 2546">
              <a:extLst>
                <a:ext uri="{FF2B5EF4-FFF2-40B4-BE49-F238E27FC236}">
                  <a16:creationId xmlns:a16="http://schemas.microsoft.com/office/drawing/2014/main" id="{6B3953C4-B0A2-4928-9389-2C15761E7425}"/>
                </a:ext>
              </a:extLst>
            </p:cNvPr>
            <p:cNvSpPr>
              <a:spLocks/>
            </p:cNvSpPr>
            <p:nvPr/>
          </p:nvSpPr>
          <p:spPr bwMode="auto">
            <a:xfrm>
              <a:off x="2446338" y="2690813"/>
              <a:ext cx="49213" cy="49213"/>
            </a:xfrm>
            <a:custGeom>
              <a:avLst/>
              <a:gdLst>
                <a:gd name="T0" fmla="*/ 154 w 154"/>
                <a:gd name="T1" fmla="*/ 77 h 154"/>
                <a:gd name="T2" fmla="*/ 152 w 154"/>
                <a:gd name="T3" fmla="*/ 92 h 154"/>
                <a:gd name="T4" fmla="*/ 147 w 154"/>
                <a:gd name="T5" fmla="*/ 107 h 154"/>
                <a:gd name="T6" fmla="*/ 141 w 154"/>
                <a:gd name="T7" fmla="*/ 120 h 154"/>
                <a:gd name="T8" fmla="*/ 131 w 154"/>
                <a:gd name="T9" fmla="*/ 131 h 154"/>
                <a:gd name="T10" fmla="*/ 120 w 154"/>
                <a:gd name="T11" fmla="*/ 140 h 154"/>
                <a:gd name="T12" fmla="*/ 106 w 154"/>
                <a:gd name="T13" fmla="*/ 147 h 154"/>
                <a:gd name="T14" fmla="*/ 92 w 154"/>
                <a:gd name="T15" fmla="*/ 152 h 154"/>
                <a:gd name="T16" fmla="*/ 76 w 154"/>
                <a:gd name="T17" fmla="*/ 154 h 154"/>
                <a:gd name="T18" fmla="*/ 68 w 154"/>
                <a:gd name="T19" fmla="*/ 153 h 154"/>
                <a:gd name="T20" fmla="*/ 54 w 154"/>
                <a:gd name="T21" fmla="*/ 151 h 154"/>
                <a:gd name="T22" fmla="*/ 40 w 154"/>
                <a:gd name="T23" fmla="*/ 145 h 154"/>
                <a:gd name="T24" fmla="*/ 27 w 154"/>
                <a:gd name="T25" fmla="*/ 136 h 154"/>
                <a:gd name="T26" fmla="*/ 17 w 154"/>
                <a:gd name="T27" fmla="*/ 125 h 154"/>
                <a:gd name="T28" fmla="*/ 9 w 154"/>
                <a:gd name="T29" fmla="*/ 114 h 154"/>
                <a:gd name="T30" fmla="*/ 3 w 154"/>
                <a:gd name="T31" fmla="*/ 100 h 154"/>
                <a:gd name="T32" fmla="*/ 0 w 154"/>
                <a:gd name="T33" fmla="*/ 84 h 154"/>
                <a:gd name="T34" fmla="*/ 0 w 154"/>
                <a:gd name="T35" fmla="*/ 77 h 154"/>
                <a:gd name="T36" fmla="*/ 1 w 154"/>
                <a:gd name="T37" fmla="*/ 61 h 154"/>
                <a:gd name="T38" fmla="*/ 6 w 154"/>
                <a:gd name="T39" fmla="*/ 47 h 154"/>
                <a:gd name="T40" fmla="*/ 12 w 154"/>
                <a:gd name="T41" fmla="*/ 34 h 154"/>
                <a:gd name="T42" fmla="*/ 23 w 154"/>
                <a:gd name="T43" fmla="*/ 22 h 154"/>
                <a:gd name="T44" fmla="*/ 34 w 154"/>
                <a:gd name="T45" fmla="*/ 13 h 154"/>
                <a:gd name="T46" fmla="*/ 47 w 154"/>
                <a:gd name="T47" fmla="*/ 5 h 154"/>
                <a:gd name="T48" fmla="*/ 62 w 154"/>
                <a:gd name="T49" fmla="*/ 1 h 154"/>
                <a:gd name="T50" fmla="*/ 76 w 154"/>
                <a:gd name="T51" fmla="*/ 0 h 154"/>
                <a:gd name="T52" fmla="*/ 84 w 154"/>
                <a:gd name="T53" fmla="*/ 0 h 154"/>
                <a:gd name="T54" fmla="*/ 99 w 154"/>
                <a:gd name="T55" fmla="*/ 3 h 154"/>
                <a:gd name="T56" fmla="*/ 113 w 154"/>
                <a:gd name="T57" fmla="*/ 9 h 154"/>
                <a:gd name="T58" fmla="*/ 126 w 154"/>
                <a:gd name="T59" fmla="*/ 17 h 154"/>
                <a:gd name="T60" fmla="*/ 136 w 154"/>
                <a:gd name="T61" fmla="*/ 28 h 154"/>
                <a:gd name="T62" fmla="*/ 144 w 154"/>
                <a:gd name="T63" fmla="*/ 40 h 154"/>
                <a:gd name="T64" fmla="*/ 151 w 154"/>
                <a:gd name="T65" fmla="*/ 53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4"/>
                  </a:lnTo>
                  <a:lnTo>
                    <a:pt x="152" y="92"/>
                  </a:lnTo>
                  <a:lnTo>
                    <a:pt x="151" y="100"/>
                  </a:lnTo>
                  <a:lnTo>
                    <a:pt x="147" y="107"/>
                  </a:lnTo>
                  <a:lnTo>
                    <a:pt x="144" y="114"/>
                  </a:lnTo>
                  <a:lnTo>
                    <a:pt x="141" y="120"/>
                  </a:lnTo>
                  <a:lnTo>
                    <a:pt x="136" y="125"/>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2" y="152"/>
                  </a:lnTo>
                  <a:lnTo>
                    <a:pt x="54" y="151"/>
                  </a:lnTo>
                  <a:lnTo>
                    <a:pt x="47" y="147"/>
                  </a:lnTo>
                  <a:lnTo>
                    <a:pt x="40" y="145"/>
                  </a:lnTo>
                  <a:lnTo>
                    <a:pt x="34" y="140"/>
                  </a:lnTo>
                  <a:lnTo>
                    <a:pt x="27" y="136"/>
                  </a:lnTo>
                  <a:lnTo>
                    <a:pt x="23" y="131"/>
                  </a:lnTo>
                  <a:lnTo>
                    <a:pt x="17" y="125"/>
                  </a:lnTo>
                  <a:lnTo>
                    <a:pt x="12" y="120"/>
                  </a:lnTo>
                  <a:lnTo>
                    <a:pt x="9" y="114"/>
                  </a:lnTo>
                  <a:lnTo>
                    <a:pt x="6" y="107"/>
                  </a:lnTo>
                  <a:lnTo>
                    <a:pt x="3" y="100"/>
                  </a:lnTo>
                  <a:lnTo>
                    <a:pt x="1" y="92"/>
                  </a:lnTo>
                  <a:lnTo>
                    <a:pt x="0" y="84"/>
                  </a:lnTo>
                  <a:lnTo>
                    <a:pt x="0" y="77"/>
                  </a:lnTo>
                  <a:lnTo>
                    <a:pt x="0" y="77"/>
                  </a:lnTo>
                  <a:lnTo>
                    <a:pt x="0" y="69"/>
                  </a:lnTo>
                  <a:lnTo>
                    <a:pt x="1" y="61"/>
                  </a:lnTo>
                  <a:lnTo>
                    <a:pt x="3" y="53"/>
                  </a:lnTo>
                  <a:lnTo>
                    <a:pt x="6" y="47"/>
                  </a:lnTo>
                  <a:lnTo>
                    <a:pt x="9" y="40"/>
                  </a:lnTo>
                  <a:lnTo>
                    <a:pt x="12" y="34"/>
                  </a:lnTo>
                  <a:lnTo>
                    <a:pt x="17" y="28"/>
                  </a:lnTo>
                  <a:lnTo>
                    <a:pt x="23" y="22"/>
                  </a:lnTo>
                  <a:lnTo>
                    <a:pt x="27" y="17"/>
                  </a:lnTo>
                  <a:lnTo>
                    <a:pt x="34" y="13"/>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3"/>
                  </a:lnTo>
                  <a:lnTo>
                    <a:pt x="126" y="17"/>
                  </a:lnTo>
                  <a:lnTo>
                    <a:pt x="131" y="22"/>
                  </a:lnTo>
                  <a:lnTo>
                    <a:pt x="136" y="28"/>
                  </a:lnTo>
                  <a:lnTo>
                    <a:pt x="141" y="34"/>
                  </a:lnTo>
                  <a:lnTo>
                    <a:pt x="144" y="40"/>
                  </a:lnTo>
                  <a:lnTo>
                    <a:pt x="147" y="47"/>
                  </a:lnTo>
                  <a:lnTo>
                    <a:pt x="151" y="53"/>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3" name="Freeform 2547">
              <a:extLst>
                <a:ext uri="{FF2B5EF4-FFF2-40B4-BE49-F238E27FC236}">
                  <a16:creationId xmlns:a16="http://schemas.microsoft.com/office/drawing/2014/main" id="{D5FC496C-988D-4FF6-85DE-F9C6CB5810D1}"/>
                </a:ext>
              </a:extLst>
            </p:cNvPr>
            <p:cNvSpPr>
              <a:spLocks/>
            </p:cNvSpPr>
            <p:nvPr/>
          </p:nvSpPr>
          <p:spPr bwMode="auto">
            <a:xfrm>
              <a:off x="2446338" y="2762250"/>
              <a:ext cx="49213" cy="47625"/>
            </a:xfrm>
            <a:custGeom>
              <a:avLst/>
              <a:gdLst>
                <a:gd name="T0" fmla="*/ 154 w 154"/>
                <a:gd name="T1" fmla="*/ 76 h 153"/>
                <a:gd name="T2" fmla="*/ 152 w 154"/>
                <a:gd name="T3" fmla="*/ 91 h 153"/>
                <a:gd name="T4" fmla="*/ 147 w 154"/>
                <a:gd name="T5" fmla="*/ 106 h 153"/>
                <a:gd name="T6" fmla="*/ 141 w 154"/>
                <a:gd name="T7" fmla="*/ 119 h 153"/>
                <a:gd name="T8" fmla="*/ 131 w 154"/>
                <a:gd name="T9" fmla="*/ 130 h 153"/>
                <a:gd name="T10" fmla="*/ 120 w 154"/>
                <a:gd name="T11" fmla="*/ 140 h 153"/>
                <a:gd name="T12" fmla="*/ 106 w 154"/>
                <a:gd name="T13" fmla="*/ 147 h 153"/>
                <a:gd name="T14" fmla="*/ 92 w 154"/>
                <a:gd name="T15" fmla="*/ 152 h 153"/>
                <a:gd name="T16" fmla="*/ 76 w 154"/>
                <a:gd name="T17" fmla="*/ 153 h 153"/>
                <a:gd name="T18" fmla="*/ 68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6 w 154"/>
                <a:gd name="T39" fmla="*/ 47 h 153"/>
                <a:gd name="T40" fmla="*/ 12 w 154"/>
                <a:gd name="T41" fmla="*/ 33 h 153"/>
                <a:gd name="T42" fmla="*/ 23 w 154"/>
                <a:gd name="T43" fmla="*/ 21 h 153"/>
                <a:gd name="T44" fmla="*/ 34 w 154"/>
                <a:gd name="T45" fmla="*/ 12 h 153"/>
                <a:gd name="T46" fmla="*/ 47 w 154"/>
                <a:gd name="T47" fmla="*/ 5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1"/>
                  </a:lnTo>
                  <a:lnTo>
                    <a:pt x="151" y="99"/>
                  </a:lnTo>
                  <a:lnTo>
                    <a:pt x="147" y="106"/>
                  </a:lnTo>
                  <a:lnTo>
                    <a:pt x="144" y="113"/>
                  </a:lnTo>
                  <a:lnTo>
                    <a:pt x="141" y="119"/>
                  </a:lnTo>
                  <a:lnTo>
                    <a:pt x="136" y="126"/>
                  </a:lnTo>
                  <a:lnTo>
                    <a:pt x="131" y="130"/>
                  </a:lnTo>
                  <a:lnTo>
                    <a:pt x="126" y="136"/>
                  </a:lnTo>
                  <a:lnTo>
                    <a:pt x="120" y="140"/>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4" y="140"/>
                  </a:lnTo>
                  <a:lnTo>
                    <a:pt x="27" y="136"/>
                  </a:lnTo>
                  <a:lnTo>
                    <a:pt x="23" y="130"/>
                  </a:lnTo>
                  <a:lnTo>
                    <a:pt x="17" y="126"/>
                  </a:lnTo>
                  <a:lnTo>
                    <a:pt x="12" y="119"/>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2" y="33"/>
                  </a:lnTo>
                  <a:lnTo>
                    <a:pt x="17" y="27"/>
                  </a:lnTo>
                  <a:lnTo>
                    <a:pt x="23" y="21"/>
                  </a:lnTo>
                  <a:lnTo>
                    <a:pt x="27" y="17"/>
                  </a:lnTo>
                  <a:lnTo>
                    <a:pt x="34"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7"/>
                  </a:lnTo>
                  <a:lnTo>
                    <a:pt x="151" y="54"/>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4" name="Freeform 2548">
              <a:extLst>
                <a:ext uri="{FF2B5EF4-FFF2-40B4-BE49-F238E27FC236}">
                  <a16:creationId xmlns:a16="http://schemas.microsoft.com/office/drawing/2014/main" id="{5634B84F-E985-4A29-AF98-04929F55D2DD}"/>
                </a:ext>
              </a:extLst>
            </p:cNvPr>
            <p:cNvSpPr>
              <a:spLocks/>
            </p:cNvSpPr>
            <p:nvPr/>
          </p:nvSpPr>
          <p:spPr bwMode="auto">
            <a:xfrm>
              <a:off x="1955801" y="2690813"/>
              <a:ext cx="49213" cy="49213"/>
            </a:xfrm>
            <a:custGeom>
              <a:avLst/>
              <a:gdLst>
                <a:gd name="T0" fmla="*/ 154 w 154"/>
                <a:gd name="T1" fmla="*/ 77 h 154"/>
                <a:gd name="T2" fmla="*/ 153 w 154"/>
                <a:gd name="T3" fmla="*/ 92 h 154"/>
                <a:gd name="T4" fmla="*/ 148 w 154"/>
                <a:gd name="T5" fmla="*/ 107 h 154"/>
                <a:gd name="T6" fmla="*/ 141 w 154"/>
                <a:gd name="T7" fmla="*/ 120 h 154"/>
                <a:gd name="T8" fmla="*/ 131 w 154"/>
                <a:gd name="T9" fmla="*/ 131 h 154"/>
                <a:gd name="T10" fmla="*/ 120 w 154"/>
                <a:gd name="T11" fmla="*/ 140 h 154"/>
                <a:gd name="T12" fmla="*/ 107 w 154"/>
                <a:gd name="T13" fmla="*/ 147 h 154"/>
                <a:gd name="T14" fmla="*/ 92 w 154"/>
                <a:gd name="T15" fmla="*/ 152 h 154"/>
                <a:gd name="T16" fmla="*/ 77 w 154"/>
                <a:gd name="T17" fmla="*/ 154 h 154"/>
                <a:gd name="T18" fmla="*/ 69 w 154"/>
                <a:gd name="T19" fmla="*/ 153 h 154"/>
                <a:gd name="T20" fmla="*/ 54 w 154"/>
                <a:gd name="T21" fmla="*/ 151 h 154"/>
                <a:gd name="T22" fmla="*/ 41 w 154"/>
                <a:gd name="T23" fmla="*/ 145 h 154"/>
                <a:gd name="T24" fmla="*/ 28 w 154"/>
                <a:gd name="T25" fmla="*/ 136 h 154"/>
                <a:gd name="T26" fmla="*/ 18 w 154"/>
                <a:gd name="T27" fmla="*/ 125 h 154"/>
                <a:gd name="T28" fmla="*/ 10 w 154"/>
                <a:gd name="T29" fmla="*/ 114 h 154"/>
                <a:gd name="T30" fmla="*/ 3 w 154"/>
                <a:gd name="T31" fmla="*/ 100 h 154"/>
                <a:gd name="T32" fmla="*/ 1 w 154"/>
                <a:gd name="T33" fmla="*/ 84 h 154"/>
                <a:gd name="T34" fmla="*/ 0 w 154"/>
                <a:gd name="T35" fmla="*/ 77 h 154"/>
                <a:gd name="T36" fmla="*/ 2 w 154"/>
                <a:gd name="T37" fmla="*/ 61 h 154"/>
                <a:gd name="T38" fmla="*/ 6 w 154"/>
                <a:gd name="T39" fmla="*/ 47 h 154"/>
                <a:gd name="T40" fmla="*/ 13 w 154"/>
                <a:gd name="T41" fmla="*/ 34 h 154"/>
                <a:gd name="T42" fmla="*/ 22 w 154"/>
                <a:gd name="T43" fmla="*/ 22 h 154"/>
                <a:gd name="T44" fmla="*/ 34 w 154"/>
                <a:gd name="T45" fmla="*/ 13 h 154"/>
                <a:gd name="T46" fmla="*/ 46 w 154"/>
                <a:gd name="T47" fmla="*/ 5 h 154"/>
                <a:gd name="T48" fmla="*/ 61 w 154"/>
                <a:gd name="T49" fmla="*/ 1 h 154"/>
                <a:gd name="T50" fmla="*/ 77 w 154"/>
                <a:gd name="T51" fmla="*/ 0 h 154"/>
                <a:gd name="T52" fmla="*/ 85 w 154"/>
                <a:gd name="T53" fmla="*/ 0 h 154"/>
                <a:gd name="T54" fmla="*/ 100 w 154"/>
                <a:gd name="T55" fmla="*/ 3 h 154"/>
                <a:gd name="T56" fmla="*/ 114 w 154"/>
                <a:gd name="T57" fmla="*/ 9 h 154"/>
                <a:gd name="T58" fmla="*/ 127 w 154"/>
                <a:gd name="T59" fmla="*/ 17 h 154"/>
                <a:gd name="T60" fmla="*/ 137 w 154"/>
                <a:gd name="T61" fmla="*/ 28 h 154"/>
                <a:gd name="T62" fmla="*/ 145 w 154"/>
                <a:gd name="T63" fmla="*/ 40 h 154"/>
                <a:gd name="T64" fmla="*/ 151 w 154"/>
                <a:gd name="T65" fmla="*/ 53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3" y="92"/>
                  </a:lnTo>
                  <a:lnTo>
                    <a:pt x="151" y="100"/>
                  </a:lnTo>
                  <a:lnTo>
                    <a:pt x="148" y="107"/>
                  </a:lnTo>
                  <a:lnTo>
                    <a:pt x="145" y="114"/>
                  </a:lnTo>
                  <a:lnTo>
                    <a:pt x="141" y="120"/>
                  </a:lnTo>
                  <a:lnTo>
                    <a:pt x="137" y="125"/>
                  </a:lnTo>
                  <a:lnTo>
                    <a:pt x="131" y="131"/>
                  </a:lnTo>
                  <a:lnTo>
                    <a:pt x="127" y="136"/>
                  </a:lnTo>
                  <a:lnTo>
                    <a:pt x="120" y="140"/>
                  </a:lnTo>
                  <a:lnTo>
                    <a:pt x="114" y="145"/>
                  </a:lnTo>
                  <a:lnTo>
                    <a:pt x="107" y="147"/>
                  </a:lnTo>
                  <a:lnTo>
                    <a:pt x="100" y="151"/>
                  </a:lnTo>
                  <a:lnTo>
                    <a:pt x="92" y="152"/>
                  </a:lnTo>
                  <a:lnTo>
                    <a:pt x="85" y="153"/>
                  </a:lnTo>
                  <a:lnTo>
                    <a:pt x="77" y="154"/>
                  </a:lnTo>
                  <a:lnTo>
                    <a:pt x="77" y="154"/>
                  </a:lnTo>
                  <a:lnTo>
                    <a:pt x="69" y="153"/>
                  </a:lnTo>
                  <a:lnTo>
                    <a:pt x="61" y="152"/>
                  </a:lnTo>
                  <a:lnTo>
                    <a:pt x="54" y="151"/>
                  </a:lnTo>
                  <a:lnTo>
                    <a:pt x="46" y="147"/>
                  </a:lnTo>
                  <a:lnTo>
                    <a:pt x="41" y="145"/>
                  </a:lnTo>
                  <a:lnTo>
                    <a:pt x="34" y="140"/>
                  </a:lnTo>
                  <a:lnTo>
                    <a:pt x="28" y="136"/>
                  </a:lnTo>
                  <a:lnTo>
                    <a:pt x="22" y="131"/>
                  </a:lnTo>
                  <a:lnTo>
                    <a:pt x="18" y="125"/>
                  </a:lnTo>
                  <a:lnTo>
                    <a:pt x="13" y="120"/>
                  </a:lnTo>
                  <a:lnTo>
                    <a:pt x="10" y="114"/>
                  </a:lnTo>
                  <a:lnTo>
                    <a:pt x="6" y="107"/>
                  </a:lnTo>
                  <a:lnTo>
                    <a:pt x="3" y="100"/>
                  </a:lnTo>
                  <a:lnTo>
                    <a:pt x="2" y="92"/>
                  </a:lnTo>
                  <a:lnTo>
                    <a:pt x="1" y="84"/>
                  </a:lnTo>
                  <a:lnTo>
                    <a:pt x="0" y="77"/>
                  </a:lnTo>
                  <a:lnTo>
                    <a:pt x="0" y="77"/>
                  </a:lnTo>
                  <a:lnTo>
                    <a:pt x="1" y="69"/>
                  </a:lnTo>
                  <a:lnTo>
                    <a:pt x="2" y="61"/>
                  </a:lnTo>
                  <a:lnTo>
                    <a:pt x="3" y="53"/>
                  </a:lnTo>
                  <a:lnTo>
                    <a:pt x="6" y="47"/>
                  </a:lnTo>
                  <a:lnTo>
                    <a:pt x="10" y="40"/>
                  </a:lnTo>
                  <a:lnTo>
                    <a:pt x="13" y="34"/>
                  </a:lnTo>
                  <a:lnTo>
                    <a:pt x="18" y="28"/>
                  </a:lnTo>
                  <a:lnTo>
                    <a:pt x="22" y="22"/>
                  </a:lnTo>
                  <a:lnTo>
                    <a:pt x="28" y="17"/>
                  </a:lnTo>
                  <a:lnTo>
                    <a:pt x="34" y="13"/>
                  </a:lnTo>
                  <a:lnTo>
                    <a:pt x="41" y="9"/>
                  </a:lnTo>
                  <a:lnTo>
                    <a:pt x="46" y="5"/>
                  </a:lnTo>
                  <a:lnTo>
                    <a:pt x="54" y="3"/>
                  </a:lnTo>
                  <a:lnTo>
                    <a:pt x="61" y="1"/>
                  </a:lnTo>
                  <a:lnTo>
                    <a:pt x="69" y="0"/>
                  </a:lnTo>
                  <a:lnTo>
                    <a:pt x="77" y="0"/>
                  </a:lnTo>
                  <a:lnTo>
                    <a:pt x="77" y="0"/>
                  </a:lnTo>
                  <a:lnTo>
                    <a:pt x="85" y="0"/>
                  </a:lnTo>
                  <a:lnTo>
                    <a:pt x="92" y="1"/>
                  </a:lnTo>
                  <a:lnTo>
                    <a:pt x="100" y="3"/>
                  </a:lnTo>
                  <a:lnTo>
                    <a:pt x="107" y="5"/>
                  </a:lnTo>
                  <a:lnTo>
                    <a:pt x="114" y="9"/>
                  </a:lnTo>
                  <a:lnTo>
                    <a:pt x="120" y="13"/>
                  </a:lnTo>
                  <a:lnTo>
                    <a:pt x="127" y="17"/>
                  </a:lnTo>
                  <a:lnTo>
                    <a:pt x="131" y="22"/>
                  </a:lnTo>
                  <a:lnTo>
                    <a:pt x="137" y="28"/>
                  </a:lnTo>
                  <a:lnTo>
                    <a:pt x="141" y="34"/>
                  </a:lnTo>
                  <a:lnTo>
                    <a:pt x="145" y="40"/>
                  </a:lnTo>
                  <a:lnTo>
                    <a:pt x="148" y="47"/>
                  </a:lnTo>
                  <a:lnTo>
                    <a:pt x="151" y="53"/>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5" name="Freeform 2549">
              <a:extLst>
                <a:ext uri="{FF2B5EF4-FFF2-40B4-BE49-F238E27FC236}">
                  <a16:creationId xmlns:a16="http://schemas.microsoft.com/office/drawing/2014/main" id="{2940C753-8156-4A12-82D7-10A456D16B02}"/>
                </a:ext>
              </a:extLst>
            </p:cNvPr>
            <p:cNvSpPr>
              <a:spLocks/>
            </p:cNvSpPr>
            <p:nvPr/>
          </p:nvSpPr>
          <p:spPr bwMode="auto">
            <a:xfrm>
              <a:off x="1955801" y="2762250"/>
              <a:ext cx="49213" cy="47625"/>
            </a:xfrm>
            <a:custGeom>
              <a:avLst/>
              <a:gdLst>
                <a:gd name="T0" fmla="*/ 154 w 154"/>
                <a:gd name="T1" fmla="*/ 76 h 153"/>
                <a:gd name="T2" fmla="*/ 153 w 154"/>
                <a:gd name="T3" fmla="*/ 91 h 153"/>
                <a:gd name="T4" fmla="*/ 148 w 154"/>
                <a:gd name="T5" fmla="*/ 106 h 153"/>
                <a:gd name="T6" fmla="*/ 141 w 154"/>
                <a:gd name="T7" fmla="*/ 119 h 153"/>
                <a:gd name="T8" fmla="*/ 131 w 154"/>
                <a:gd name="T9" fmla="*/ 130 h 153"/>
                <a:gd name="T10" fmla="*/ 120 w 154"/>
                <a:gd name="T11" fmla="*/ 140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3 w 154"/>
                <a:gd name="T31" fmla="*/ 99 h 153"/>
                <a:gd name="T32" fmla="*/ 1 w 154"/>
                <a:gd name="T33" fmla="*/ 84 h 153"/>
                <a:gd name="T34" fmla="*/ 0 w 154"/>
                <a:gd name="T35" fmla="*/ 76 h 153"/>
                <a:gd name="T36" fmla="*/ 2 w 154"/>
                <a:gd name="T37" fmla="*/ 60 h 153"/>
                <a:gd name="T38" fmla="*/ 6 w 154"/>
                <a:gd name="T39" fmla="*/ 47 h 153"/>
                <a:gd name="T40" fmla="*/ 13 w 154"/>
                <a:gd name="T41" fmla="*/ 33 h 153"/>
                <a:gd name="T42" fmla="*/ 22 w 154"/>
                <a:gd name="T43" fmla="*/ 21 h 153"/>
                <a:gd name="T44" fmla="*/ 34 w 154"/>
                <a:gd name="T45" fmla="*/ 12 h 153"/>
                <a:gd name="T46" fmla="*/ 46 w 154"/>
                <a:gd name="T47" fmla="*/ 5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1" y="99"/>
                  </a:lnTo>
                  <a:lnTo>
                    <a:pt x="148" y="106"/>
                  </a:lnTo>
                  <a:lnTo>
                    <a:pt x="145" y="113"/>
                  </a:lnTo>
                  <a:lnTo>
                    <a:pt x="141" y="119"/>
                  </a:lnTo>
                  <a:lnTo>
                    <a:pt x="137" y="126"/>
                  </a:lnTo>
                  <a:lnTo>
                    <a:pt x="131" y="130"/>
                  </a:lnTo>
                  <a:lnTo>
                    <a:pt x="127" y="136"/>
                  </a:lnTo>
                  <a:lnTo>
                    <a:pt x="120" y="140"/>
                  </a:lnTo>
                  <a:lnTo>
                    <a:pt x="114" y="144"/>
                  </a:lnTo>
                  <a:lnTo>
                    <a:pt x="107" y="147"/>
                  </a:lnTo>
                  <a:lnTo>
                    <a:pt x="100" y="150"/>
                  </a:lnTo>
                  <a:lnTo>
                    <a:pt x="92" y="152"/>
                  </a:lnTo>
                  <a:lnTo>
                    <a:pt x="85" y="153"/>
                  </a:lnTo>
                  <a:lnTo>
                    <a:pt x="77" y="153"/>
                  </a:lnTo>
                  <a:lnTo>
                    <a:pt x="77" y="153"/>
                  </a:lnTo>
                  <a:lnTo>
                    <a:pt x="69" y="153"/>
                  </a:lnTo>
                  <a:lnTo>
                    <a:pt x="61" y="152"/>
                  </a:lnTo>
                  <a:lnTo>
                    <a:pt x="54" y="150"/>
                  </a:lnTo>
                  <a:lnTo>
                    <a:pt x="46" y="147"/>
                  </a:lnTo>
                  <a:lnTo>
                    <a:pt x="41" y="144"/>
                  </a:lnTo>
                  <a:lnTo>
                    <a:pt x="34" y="140"/>
                  </a:lnTo>
                  <a:lnTo>
                    <a:pt x="28" y="136"/>
                  </a:lnTo>
                  <a:lnTo>
                    <a:pt x="22" y="130"/>
                  </a:lnTo>
                  <a:lnTo>
                    <a:pt x="18" y="126"/>
                  </a:lnTo>
                  <a:lnTo>
                    <a:pt x="13" y="119"/>
                  </a:lnTo>
                  <a:lnTo>
                    <a:pt x="10" y="113"/>
                  </a:lnTo>
                  <a:lnTo>
                    <a:pt x="6" y="106"/>
                  </a:lnTo>
                  <a:lnTo>
                    <a:pt x="3" y="99"/>
                  </a:lnTo>
                  <a:lnTo>
                    <a:pt x="2" y="91"/>
                  </a:lnTo>
                  <a:lnTo>
                    <a:pt x="1" y="84"/>
                  </a:lnTo>
                  <a:lnTo>
                    <a:pt x="0" y="76"/>
                  </a:lnTo>
                  <a:lnTo>
                    <a:pt x="0" y="76"/>
                  </a:lnTo>
                  <a:lnTo>
                    <a:pt x="1" y="68"/>
                  </a:lnTo>
                  <a:lnTo>
                    <a:pt x="2" y="60"/>
                  </a:lnTo>
                  <a:lnTo>
                    <a:pt x="3" y="54"/>
                  </a:lnTo>
                  <a:lnTo>
                    <a:pt x="6" y="47"/>
                  </a:lnTo>
                  <a:lnTo>
                    <a:pt x="10" y="40"/>
                  </a:lnTo>
                  <a:lnTo>
                    <a:pt x="13" y="33"/>
                  </a:lnTo>
                  <a:lnTo>
                    <a:pt x="18" y="27"/>
                  </a:lnTo>
                  <a:lnTo>
                    <a:pt x="22" y="21"/>
                  </a:lnTo>
                  <a:lnTo>
                    <a:pt x="28" y="17"/>
                  </a:lnTo>
                  <a:lnTo>
                    <a:pt x="34" y="12"/>
                  </a:lnTo>
                  <a:lnTo>
                    <a:pt x="41" y="9"/>
                  </a:lnTo>
                  <a:lnTo>
                    <a:pt x="46" y="5"/>
                  </a:lnTo>
                  <a:lnTo>
                    <a:pt x="54" y="3"/>
                  </a:lnTo>
                  <a:lnTo>
                    <a:pt x="61" y="1"/>
                  </a:lnTo>
                  <a:lnTo>
                    <a:pt x="69" y="0"/>
                  </a:lnTo>
                  <a:lnTo>
                    <a:pt x="77" y="0"/>
                  </a:lnTo>
                  <a:lnTo>
                    <a:pt x="77" y="0"/>
                  </a:lnTo>
                  <a:lnTo>
                    <a:pt x="85" y="0"/>
                  </a:lnTo>
                  <a:lnTo>
                    <a:pt x="92" y="1"/>
                  </a:lnTo>
                  <a:lnTo>
                    <a:pt x="100" y="3"/>
                  </a:lnTo>
                  <a:lnTo>
                    <a:pt x="107" y="5"/>
                  </a:lnTo>
                  <a:lnTo>
                    <a:pt x="114" y="9"/>
                  </a:lnTo>
                  <a:lnTo>
                    <a:pt x="120" y="12"/>
                  </a:lnTo>
                  <a:lnTo>
                    <a:pt x="127" y="17"/>
                  </a:lnTo>
                  <a:lnTo>
                    <a:pt x="131" y="21"/>
                  </a:lnTo>
                  <a:lnTo>
                    <a:pt x="137" y="27"/>
                  </a:lnTo>
                  <a:lnTo>
                    <a:pt x="141" y="33"/>
                  </a:lnTo>
                  <a:lnTo>
                    <a:pt x="145" y="40"/>
                  </a:lnTo>
                  <a:lnTo>
                    <a:pt x="148" y="47"/>
                  </a:lnTo>
                  <a:lnTo>
                    <a:pt x="151" y="54"/>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6" name="Freeform 2550">
              <a:extLst>
                <a:ext uri="{FF2B5EF4-FFF2-40B4-BE49-F238E27FC236}">
                  <a16:creationId xmlns:a16="http://schemas.microsoft.com/office/drawing/2014/main" id="{9C799084-37B7-477F-BB3B-0E7118B63882}"/>
                </a:ext>
              </a:extLst>
            </p:cNvPr>
            <p:cNvSpPr>
              <a:spLocks/>
            </p:cNvSpPr>
            <p:nvPr/>
          </p:nvSpPr>
          <p:spPr bwMode="auto">
            <a:xfrm>
              <a:off x="2025651" y="2690813"/>
              <a:ext cx="49213" cy="49213"/>
            </a:xfrm>
            <a:custGeom>
              <a:avLst/>
              <a:gdLst>
                <a:gd name="T0" fmla="*/ 155 w 155"/>
                <a:gd name="T1" fmla="*/ 77 h 154"/>
                <a:gd name="T2" fmla="*/ 153 w 155"/>
                <a:gd name="T3" fmla="*/ 92 h 154"/>
                <a:gd name="T4" fmla="*/ 149 w 155"/>
                <a:gd name="T5" fmla="*/ 107 h 154"/>
                <a:gd name="T6" fmla="*/ 142 w 155"/>
                <a:gd name="T7" fmla="*/ 120 h 154"/>
                <a:gd name="T8" fmla="*/ 132 w 155"/>
                <a:gd name="T9" fmla="*/ 131 h 154"/>
                <a:gd name="T10" fmla="*/ 120 w 155"/>
                <a:gd name="T11" fmla="*/ 140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1 w 155"/>
                <a:gd name="T23" fmla="*/ 145 h 154"/>
                <a:gd name="T24" fmla="*/ 29 w 155"/>
                <a:gd name="T25" fmla="*/ 136 h 154"/>
                <a:gd name="T26" fmla="*/ 18 w 155"/>
                <a:gd name="T27" fmla="*/ 125 h 154"/>
                <a:gd name="T28" fmla="*/ 10 w 155"/>
                <a:gd name="T29" fmla="*/ 114 h 154"/>
                <a:gd name="T30" fmla="*/ 4 w 155"/>
                <a:gd name="T31" fmla="*/ 100 h 154"/>
                <a:gd name="T32" fmla="*/ 1 w 155"/>
                <a:gd name="T33" fmla="*/ 84 h 154"/>
                <a:gd name="T34" fmla="*/ 0 w 155"/>
                <a:gd name="T35" fmla="*/ 77 h 154"/>
                <a:gd name="T36" fmla="*/ 2 w 155"/>
                <a:gd name="T37" fmla="*/ 61 h 154"/>
                <a:gd name="T38" fmla="*/ 7 w 155"/>
                <a:gd name="T39" fmla="*/ 47 h 154"/>
                <a:gd name="T40" fmla="*/ 14 w 155"/>
                <a:gd name="T41" fmla="*/ 34 h 154"/>
                <a:gd name="T42" fmla="*/ 23 w 155"/>
                <a:gd name="T43" fmla="*/ 22 h 154"/>
                <a:gd name="T44" fmla="*/ 34 w 155"/>
                <a:gd name="T45" fmla="*/ 13 h 154"/>
                <a:gd name="T46" fmla="*/ 48 w 155"/>
                <a:gd name="T47" fmla="*/ 5 h 154"/>
                <a:gd name="T48" fmla="*/ 62 w 155"/>
                <a:gd name="T49" fmla="*/ 1 h 154"/>
                <a:gd name="T50" fmla="*/ 78 w 155"/>
                <a:gd name="T51" fmla="*/ 0 h 154"/>
                <a:gd name="T52" fmla="*/ 86 w 155"/>
                <a:gd name="T53" fmla="*/ 0 h 154"/>
                <a:gd name="T54" fmla="*/ 101 w 155"/>
                <a:gd name="T55" fmla="*/ 3 h 154"/>
                <a:gd name="T56" fmla="*/ 115 w 155"/>
                <a:gd name="T57" fmla="*/ 9 h 154"/>
                <a:gd name="T58" fmla="*/ 127 w 155"/>
                <a:gd name="T59" fmla="*/ 17 h 154"/>
                <a:gd name="T60" fmla="*/ 137 w 155"/>
                <a:gd name="T61" fmla="*/ 28 h 154"/>
                <a:gd name="T62" fmla="*/ 145 w 155"/>
                <a:gd name="T63" fmla="*/ 40 h 154"/>
                <a:gd name="T64" fmla="*/ 151 w 155"/>
                <a:gd name="T65" fmla="*/ 53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4"/>
                  </a:lnTo>
                  <a:lnTo>
                    <a:pt x="153" y="92"/>
                  </a:lnTo>
                  <a:lnTo>
                    <a:pt x="151" y="100"/>
                  </a:lnTo>
                  <a:lnTo>
                    <a:pt x="149" y="107"/>
                  </a:lnTo>
                  <a:lnTo>
                    <a:pt x="145" y="114"/>
                  </a:lnTo>
                  <a:lnTo>
                    <a:pt x="142" y="120"/>
                  </a:lnTo>
                  <a:lnTo>
                    <a:pt x="137" y="125"/>
                  </a:lnTo>
                  <a:lnTo>
                    <a:pt x="132" y="131"/>
                  </a:lnTo>
                  <a:lnTo>
                    <a:pt x="127" y="136"/>
                  </a:lnTo>
                  <a:lnTo>
                    <a:pt x="120" y="140"/>
                  </a:lnTo>
                  <a:lnTo>
                    <a:pt x="115" y="145"/>
                  </a:lnTo>
                  <a:lnTo>
                    <a:pt x="108"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0"/>
                  </a:lnTo>
                  <a:lnTo>
                    <a:pt x="29" y="136"/>
                  </a:lnTo>
                  <a:lnTo>
                    <a:pt x="23" y="131"/>
                  </a:lnTo>
                  <a:lnTo>
                    <a:pt x="18" y="125"/>
                  </a:lnTo>
                  <a:lnTo>
                    <a:pt x="14" y="120"/>
                  </a:lnTo>
                  <a:lnTo>
                    <a:pt x="10" y="114"/>
                  </a:lnTo>
                  <a:lnTo>
                    <a:pt x="7" y="107"/>
                  </a:lnTo>
                  <a:lnTo>
                    <a:pt x="4" y="100"/>
                  </a:lnTo>
                  <a:lnTo>
                    <a:pt x="2" y="92"/>
                  </a:lnTo>
                  <a:lnTo>
                    <a:pt x="1" y="84"/>
                  </a:lnTo>
                  <a:lnTo>
                    <a:pt x="0" y="77"/>
                  </a:lnTo>
                  <a:lnTo>
                    <a:pt x="0" y="77"/>
                  </a:lnTo>
                  <a:lnTo>
                    <a:pt x="1" y="69"/>
                  </a:lnTo>
                  <a:lnTo>
                    <a:pt x="2" y="61"/>
                  </a:lnTo>
                  <a:lnTo>
                    <a:pt x="4" y="53"/>
                  </a:lnTo>
                  <a:lnTo>
                    <a:pt x="7" y="47"/>
                  </a:lnTo>
                  <a:lnTo>
                    <a:pt x="10" y="40"/>
                  </a:lnTo>
                  <a:lnTo>
                    <a:pt x="14" y="34"/>
                  </a:lnTo>
                  <a:lnTo>
                    <a:pt x="18" y="28"/>
                  </a:lnTo>
                  <a:lnTo>
                    <a:pt x="23" y="22"/>
                  </a:lnTo>
                  <a:lnTo>
                    <a:pt x="29" y="17"/>
                  </a:lnTo>
                  <a:lnTo>
                    <a:pt x="34" y="13"/>
                  </a:lnTo>
                  <a:lnTo>
                    <a:pt x="41" y="9"/>
                  </a:lnTo>
                  <a:lnTo>
                    <a:pt x="48" y="5"/>
                  </a:lnTo>
                  <a:lnTo>
                    <a:pt x="55" y="3"/>
                  </a:lnTo>
                  <a:lnTo>
                    <a:pt x="62" y="1"/>
                  </a:lnTo>
                  <a:lnTo>
                    <a:pt x="70" y="0"/>
                  </a:lnTo>
                  <a:lnTo>
                    <a:pt x="78" y="0"/>
                  </a:lnTo>
                  <a:lnTo>
                    <a:pt x="78" y="0"/>
                  </a:lnTo>
                  <a:lnTo>
                    <a:pt x="86" y="0"/>
                  </a:lnTo>
                  <a:lnTo>
                    <a:pt x="93" y="1"/>
                  </a:lnTo>
                  <a:lnTo>
                    <a:pt x="101" y="3"/>
                  </a:lnTo>
                  <a:lnTo>
                    <a:pt x="108" y="5"/>
                  </a:lnTo>
                  <a:lnTo>
                    <a:pt x="115" y="9"/>
                  </a:lnTo>
                  <a:lnTo>
                    <a:pt x="120" y="13"/>
                  </a:lnTo>
                  <a:lnTo>
                    <a:pt x="127" y="17"/>
                  </a:lnTo>
                  <a:lnTo>
                    <a:pt x="132" y="22"/>
                  </a:lnTo>
                  <a:lnTo>
                    <a:pt x="137" y="28"/>
                  </a:lnTo>
                  <a:lnTo>
                    <a:pt x="142" y="34"/>
                  </a:lnTo>
                  <a:lnTo>
                    <a:pt x="145" y="40"/>
                  </a:lnTo>
                  <a:lnTo>
                    <a:pt x="149" y="47"/>
                  </a:lnTo>
                  <a:lnTo>
                    <a:pt x="151" y="53"/>
                  </a:lnTo>
                  <a:lnTo>
                    <a:pt x="153"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7" name="Freeform 2551">
              <a:extLst>
                <a:ext uri="{FF2B5EF4-FFF2-40B4-BE49-F238E27FC236}">
                  <a16:creationId xmlns:a16="http://schemas.microsoft.com/office/drawing/2014/main" id="{12E86118-9CD1-4A06-8429-0EF92F343120}"/>
                </a:ext>
              </a:extLst>
            </p:cNvPr>
            <p:cNvSpPr>
              <a:spLocks/>
            </p:cNvSpPr>
            <p:nvPr/>
          </p:nvSpPr>
          <p:spPr bwMode="auto">
            <a:xfrm>
              <a:off x="2025651" y="2762250"/>
              <a:ext cx="49213" cy="47625"/>
            </a:xfrm>
            <a:custGeom>
              <a:avLst/>
              <a:gdLst>
                <a:gd name="T0" fmla="*/ 155 w 155"/>
                <a:gd name="T1" fmla="*/ 76 h 153"/>
                <a:gd name="T2" fmla="*/ 153 w 155"/>
                <a:gd name="T3" fmla="*/ 91 h 153"/>
                <a:gd name="T4" fmla="*/ 149 w 155"/>
                <a:gd name="T5" fmla="*/ 106 h 153"/>
                <a:gd name="T6" fmla="*/ 142 w 155"/>
                <a:gd name="T7" fmla="*/ 119 h 153"/>
                <a:gd name="T8" fmla="*/ 132 w 155"/>
                <a:gd name="T9" fmla="*/ 130 h 153"/>
                <a:gd name="T10" fmla="*/ 120 w 155"/>
                <a:gd name="T11" fmla="*/ 140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1 w 155"/>
                <a:gd name="T23" fmla="*/ 144 h 153"/>
                <a:gd name="T24" fmla="*/ 29 w 155"/>
                <a:gd name="T25" fmla="*/ 136 h 153"/>
                <a:gd name="T26" fmla="*/ 18 w 155"/>
                <a:gd name="T27" fmla="*/ 126 h 153"/>
                <a:gd name="T28" fmla="*/ 10 w 155"/>
                <a:gd name="T29" fmla="*/ 113 h 153"/>
                <a:gd name="T30" fmla="*/ 4 w 155"/>
                <a:gd name="T31" fmla="*/ 99 h 153"/>
                <a:gd name="T32" fmla="*/ 1 w 155"/>
                <a:gd name="T33" fmla="*/ 84 h 153"/>
                <a:gd name="T34" fmla="*/ 0 w 155"/>
                <a:gd name="T35" fmla="*/ 76 h 153"/>
                <a:gd name="T36" fmla="*/ 2 w 155"/>
                <a:gd name="T37" fmla="*/ 60 h 153"/>
                <a:gd name="T38" fmla="*/ 7 w 155"/>
                <a:gd name="T39" fmla="*/ 47 h 153"/>
                <a:gd name="T40" fmla="*/ 14 w 155"/>
                <a:gd name="T41" fmla="*/ 33 h 153"/>
                <a:gd name="T42" fmla="*/ 23 w 155"/>
                <a:gd name="T43" fmla="*/ 21 h 153"/>
                <a:gd name="T44" fmla="*/ 34 w 155"/>
                <a:gd name="T45" fmla="*/ 12 h 153"/>
                <a:gd name="T46" fmla="*/ 48 w 155"/>
                <a:gd name="T47" fmla="*/ 5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7 w 155"/>
                <a:gd name="T59" fmla="*/ 17 h 153"/>
                <a:gd name="T60" fmla="*/ 137 w 155"/>
                <a:gd name="T61" fmla="*/ 27 h 153"/>
                <a:gd name="T62" fmla="*/ 145 w 155"/>
                <a:gd name="T63" fmla="*/ 40 h 153"/>
                <a:gd name="T64" fmla="*/ 151 w 155"/>
                <a:gd name="T65" fmla="*/ 54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3" y="91"/>
                  </a:lnTo>
                  <a:lnTo>
                    <a:pt x="151" y="99"/>
                  </a:lnTo>
                  <a:lnTo>
                    <a:pt x="149" y="106"/>
                  </a:lnTo>
                  <a:lnTo>
                    <a:pt x="145" y="113"/>
                  </a:lnTo>
                  <a:lnTo>
                    <a:pt x="142" y="119"/>
                  </a:lnTo>
                  <a:lnTo>
                    <a:pt x="137" y="126"/>
                  </a:lnTo>
                  <a:lnTo>
                    <a:pt x="132" y="130"/>
                  </a:lnTo>
                  <a:lnTo>
                    <a:pt x="127" y="136"/>
                  </a:lnTo>
                  <a:lnTo>
                    <a:pt x="120" y="140"/>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0"/>
                  </a:lnTo>
                  <a:lnTo>
                    <a:pt x="29" y="136"/>
                  </a:lnTo>
                  <a:lnTo>
                    <a:pt x="23" y="130"/>
                  </a:lnTo>
                  <a:lnTo>
                    <a:pt x="18" y="126"/>
                  </a:lnTo>
                  <a:lnTo>
                    <a:pt x="14" y="119"/>
                  </a:lnTo>
                  <a:lnTo>
                    <a:pt x="10" y="113"/>
                  </a:lnTo>
                  <a:lnTo>
                    <a:pt x="7" y="106"/>
                  </a:lnTo>
                  <a:lnTo>
                    <a:pt x="4" y="99"/>
                  </a:lnTo>
                  <a:lnTo>
                    <a:pt x="2" y="91"/>
                  </a:lnTo>
                  <a:lnTo>
                    <a:pt x="1" y="84"/>
                  </a:lnTo>
                  <a:lnTo>
                    <a:pt x="0" y="76"/>
                  </a:lnTo>
                  <a:lnTo>
                    <a:pt x="0" y="76"/>
                  </a:lnTo>
                  <a:lnTo>
                    <a:pt x="1" y="68"/>
                  </a:lnTo>
                  <a:lnTo>
                    <a:pt x="2" y="60"/>
                  </a:lnTo>
                  <a:lnTo>
                    <a:pt x="4" y="54"/>
                  </a:lnTo>
                  <a:lnTo>
                    <a:pt x="7" y="47"/>
                  </a:lnTo>
                  <a:lnTo>
                    <a:pt x="10" y="40"/>
                  </a:lnTo>
                  <a:lnTo>
                    <a:pt x="14" y="33"/>
                  </a:lnTo>
                  <a:lnTo>
                    <a:pt x="18" y="27"/>
                  </a:lnTo>
                  <a:lnTo>
                    <a:pt x="23" y="21"/>
                  </a:lnTo>
                  <a:lnTo>
                    <a:pt x="29" y="17"/>
                  </a:lnTo>
                  <a:lnTo>
                    <a:pt x="34" y="12"/>
                  </a:lnTo>
                  <a:lnTo>
                    <a:pt x="41" y="9"/>
                  </a:lnTo>
                  <a:lnTo>
                    <a:pt x="48" y="5"/>
                  </a:lnTo>
                  <a:lnTo>
                    <a:pt x="55" y="3"/>
                  </a:lnTo>
                  <a:lnTo>
                    <a:pt x="62" y="1"/>
                  </a:lnTo>
                  <a:lnTo>
                    <a:pt x="70" y="0"/>
                  </a:lnTo>
                  <a:lnTo>
                    <a:pt x="78" y="0"/>
                  </a:lnTo>
                  <a:lnTo>
                    <a:pt x="78" y="0"/>
                  </a:lnTo>
                  <a:lnTo>
                    <a:pt x="86" y="0"/>
                  </a:lnTo>
                  <a:lnTo>
                    <a:pt x="93" y="1"/>
                  </a:lnTo>
                  <a:lnTo>
                    <a:pt x="101" y="3"/>
                  </a:lnTo>
                  <a:lnTo>
                    <a:pt x="108" y="5"/>
                  </a:lnTo>
                  <a:lnTo>
                    <a:pt x="115" y="9"/>
                  </a:lnTo>
                  <a:lnTo>
                    <a:pt x="120" y="12"/>
                  </a:lnTo>
                  <a:lnTo>
                    <a:pt x="127" y="17"/>
                  </a:lnTo>
                  <a:lnTo>
                    <a:pt x="132" y="21"/>
                  </a:lnTo>
                  <a:lnTo>
                    <a:pt x="137" y="27"/>
                  </a:lnTo>
                  <a:lnTo>
                    <a:pt x="142" y="33"/>
                  </a:lnTo>
                  <a:lnTo>
                    <a:pt x="145" y="40"/>
                  </a:lnTo>
                  <a:lnTo>
                    <a:pt x="149" y="47"/>
                  </a:lnTo>
                  <a:lnTo>
                    <a:pt x="151" y="54"/>
                  </a:lnTo>
                  <a:lnTo>
                    <a:pt x="153" y="60"/>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8" name="Freeform 2552">
              <a:extLst>
                <a:ext uri="{FF2B5EF4-FFF2-40B4-BE49-F238E27FC236}">
                  <a16:creationId xmlns:a16="http://schemas.microsoft.com/office/drawing/2014/main" id="{10468963-3426-4336-8FA1-1241610DE9FA}"/>
                </a:ext>
              </a:extLst>
            </p:cNvPr>
            <p:cNvSpPr>
              <a:spLocks/>
            </p:cNvSpPr>
            <p:nvPr/>
          </p:nvSpPr>
          <p:spPr bwMode="auto">
            <a:xfrm>
              <a:off x="1955801" y="3101975"/>
              <a:ext cx="49213" cy="49213"/>
            </a:xfrm>
            <a:custGeom>
              <a:avLst/>
              <a:gdLst>
                <a:gd name="T0" fmla="*/ 154 w 154"/>
                <a:gd name="T1" fmla="*/ 78 h 154"/>
                <a:gd name="T2" fmla="*/ 153 w 154"/>
                <a:gd name="T3" fmla="*/ 92 h 154"/>
                <a:gd name="T4" fmla="*/ 148 w 154"/>
                <a:gd name="T5" fmla="*/ 107 h 154"/>
                <a:gd name="T6" fmla="*/ 141 w 154"/>
                <a:gd name="T7" fmla="*/ 120 h 154"/>
                <a:gd name="T8" fmla="*/ 131 w 154"/>
                <a:gd name="T9" fmla="*/ 131 h 154"/>
                <a:gd name="T10" fmla="*/ 120 w 154"/>
                <a:gd name="T11" fmla="*/ 142 h 154"/>
                <a:gd name="T12" fmla="*/ 107 w 154"/>
                <a:gd name="T13" fmla="*/ 148 h 154"/>
                <a:gd name="T14" fmla="*/ 92 w 154"/>
                <a:gd name="T15" fmla="*/ 153 h 154"/>
                <a:gd name="T16" fmla="*/ 77 w 154"/>
                <a:gd name="T17" fmla="*/ 154 h 154"/>
                <a:gd name="T18" fmla="*/ 69 w 154"/>
                <a:gd name="T19" fmla="*/ 154 h 154"/>
                <a:gd name="T20" fmla="*/ 54 w 154"/>
                <a:gd name="T21" fmla="*/ 151 h 154"/>
                <a:gd name="T22" fmla="*/ 41 w 154"/>
                <a:gd name="T23" fmla="*/ 145 h 154"/>
                <a:gd name="T24" fmla="*/ 28 w 154"/>
                <a:gd name="T25" fmla="*/ 137 h 154"/>
                <a:gd name="T26" fmla="*/ 18 w 154"/>
                <a:gd name="T27" fmla="*/ 127 h 154"/>
                <a:gd name="T28" fmla="*/ 10 w 154"/>
                <a:gd name="T29" fmla="*/ 114 h 154"/>
                <a:gd name="T30" fmla="*/ 3 w 154"/>
                <a:gd name="T31" fmla="*/ 100 h 154"/>
                <a:gd name="T32" fmla="*/ 1 w 154"/>
                <a:gd name="T33" fmla="*/ 86 h 154"/>
                <a:gd name="T34" fmla="*/ 0 w 154"/>
                <a:gd name="T35" fmla="*/ 78 h 154"/>
                <a:gd name="T36" fmla="*/ 2 w 154"/>
                <a:gd name="T37" fmla="*/ 62 h 154"/>
                <a:gd name="T38" fmla="*/ 6 w 154"/>
                <a:gd name="T39" fmla="*/ 48 h 154"/>
                <a:gd name="T40" fmla="*/ 13 w 154"/>
                <a:gd name="T41" fmla="*/ 34 h 154"/>
                <a:gd name="T42" fmla="*/ 22 w 154"/>
                <a:gd name="T43" fmla="*/ 23 h 154"/>
                <a:gd name="T44" fmla="*/ 34 w 154"/>
                <a:gd name="T45" fmla="*/ 13 h 154"/>
                <a:gd name="T46" fmla="*/ 46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10 h 154"/>
                <a:gd name="T58" fmla="*/ 127 w 154"/>
                <a:gd name="T59" fmla="*/ 18 h 154"/>
                <a:gd name="T60" fmla="*/ 137 w 154"/>
                <a:gd name="T61" fmla="*/ 28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2"/>
                  </a:lnTo>
                  <a:lnTo>
                    <a:pt x="151" y="100"/>
                  </a:lnTo>
                  <a:lnTo>
                    <a:pt x="148" y="107"/>
                  </a:lnTo>
                  <a:lnTo>
                    <a:pt x="145" y="114"/>
                  </a:lnTo>
                  <a:lnTo>
                    <a:pt x="141" y="120"/>
                  </a:lnTo>
                  <a:lnTo>
                    <a:pt x="137" y="127"/>
                  </a:lnTo>
                  <a:lnTo>
                    <a:pt x="131" y="131"/>
                  </a:lnTo>
                  <a:lnTo>
                    <a:pt x="127" y="137"/>
                  </a:lnTo>
                  <a:lnTo>
                    <a:pt x="120" y="142"/>
                  </a:lnTo>
                  <a:lnTo>
                    <a:pt x="114" y="145"/>
                  </a:lnTo>
                  <a:lnTo>
                    <a:pt x="107" y="148"/>
                  </a:lnTo>
                  <a:lnTo>
                    <a:pt x="100" y="151"/>
                  </a:lnTo>
                  <a:lnTo>
                    <a:pt x="92" y="153"/>
                  </a:lnTo>
                  <a:lnTo>
                    <a:pt x="85" y="154"/>
                  </a:lnTo>
                  <a:lnTo>
                    <a:pt x="77" y="154"/>
                  </a:lnTo>
                  <a:lnTo>
                    <a:pt x="77" y="154"/>
                  </a:lnTo>
                  <a:lnTo>
                    <a:pt x="69" y="154"/>
                  </a:lnTo>
                  <a:lnTo>
                    <a:pt x="61" y="153"/>
                  </a:lnTo>
                  <a:lnTo>
                    <a:pt x="54" y="151"/>
                  </a:lnTo>
                  <a:lnTo>
                    <a:pt x="46" y="148"/>
                  </a:lnTo>
                  <a:lnTo>
                    <a:pt x="41" y="145"/>
                  </a:lnTo>
                  <a:lnTo>
                    <a:pt x="34" y="142"/>
                  </a:lnTo>
                  <a:lnTo>
                    <a:pt x="28" y="137"/>
                  </a:lnTo>
                  <a:lnTo>
                    <a:pt x="22" y="131"/>
                  </a:lnTo>
                  <a:lnTo>
                    <a:pt x="18" y="127"/>
                  </a:lnTo>
                  <a:lnTo>
                    <a:pt x="13" y="120"/>
                  </a:lnTo>
                  <a:lnTo>
                    <a:pt x="10" y="114"/>
                  </a:lnTo>
                  <a:lnTo>
                    <a:pt x="6" y="107"/>
                  </a:lnTo>
                  <a:lnTo>
                    <a:pt x="3" y="100"/>
                  </a:lnTo>
                  <a:lnTo>
                    <a:pt x="2" y="92"/>
                  </a:lnTo>
                  <a:lnTo>
                    <a:pt x="1" y="86"/>
                  </a:lnTo>
                  <a:lnTo>
                    <a:pt x="0" y="78"/>
                  </a:lnTo>
                  <a:lnTo>
                    <a:pt x="0" y="78"/>
                  </a:lnTo>
                  <a:lnTo>
                    <a:pt x="1" y="70"/>
                  </a:lnTo>
                  <a:lnTo>
                    <a:pt x="2" y="62"/>
                  </a:lnTo>
                  <a:lnTo>
                    <a:pt x="3" y="55"/>
                  </a:lnTo>
                  <a:lnTo>
                    <a:pt x="6" y="48"/>
                  </a:lnTo>
                  <a:lnTo>
                    <a:pt x="10" y="41"/>
                  </a:lnTo>
                  <a:lnTo>
                    <a:pt x="13" y="34"/>
                  </a:lnTo>
                  <a:lnTo>
                    <a:pt x="18" y="28"/>
                  </a:lnTo>
                  <a:lnTo>
                    <a:pt x="22" y="23"/>
                  </a:lnTo>
                  <a:lnTo>
                    <a:pt x="28" y="18"/>
                  </a:lnTo>
                  <a:lnTo>
                    <a:pt x="34" y="13"/>
                  </a:lnTo>
                  <a:lnTo>
                    <a:pt x="41" y="10"/>
                  </a:lnTo>
                  <a:lnTo>
                    <a:pt x="46" y="7"/>
                  </a:lnTo>
                  <a:lnTo>
                    <a:pt x="54" y="3"/>
                  </a:lnTo>
                  <a:lnTo>
                    <a:pt x="61" y="2"/>
                  </a:lnTo>
                  <a:lnTo>
                    <a:pt x="69" y="1"/>
                  </a:lnTo>
                  <a:lnTo>
                    <a:pt x="77" y="0"/>
                  </a:lnTo>
                  <a:lnTo>
                    <a:pt x="77" y="0"/>
                  </a:lnTo>
                  <a:lnTo>
                    <a:pt x="85" y="1"/>
                  </a:lnTo>
                  <a:lnTo>
                    <a:pt x="92" y="2"/>
                  </a:lnTo>
                  <a:lnTo>
                    <a:pt x="100" y="3"/>
                  </a:lnTo>
                  <a:lnTo>
                    <a:pt x="107" y="7"/>
                  </a:lnTo>
                  <a:lnTo>
                    <a:pt x="114" y="10"/>
                  </a:lnTo>
                  <a:lnTo>
                    <a:pt x="120" y="13"/>
                  </a:lnTo>
                  <a:lnTo>
                    <a:pt x="127" y="18"/>
                  </a:lnTo>
                  <a:lnTo>
                    <a:pt x="131" y="23"/>
                  </a:lnTo>
                  <a:lnTo>
                    <a:pt x="137" y="28"/>
                  </a:lnTo>
                  <a:lnTo>
                    <a:pt x="141" y="34"/>
                  </a:lnTo>
                  <a:lnTo>
                    <a:pt x="145" y="41"/>
                  </a:lnTo>
                  <a:lnTo>
                    <a:pt x="148"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9" name="Freeform 2553">
              <a:extLst>
                <a:ext uri="{FF2B5EF4-FFF2-40B4-BE49-F238E27FC236}">
                  <a16:creationId xmlns:a16="http://schemas.microsoft.com/office/drawing/2014/main" id="{09CE9BB0-0CE6-44D4-974F-BB45881E69A8}"/>
                </a:ext>
              </a:extLst>
            </p:cNvPr>
            <p:cNvSpPr>
              <a:spLocks/>
            </p:cNvSpPr>
            <p:nvPr/>
          </p:nvSpPr>
          <p:spPr bwMode="auto">
            <a:xfrm>
              <a:off x="1955801" y="3173413"/>
              <a:ext cx="49213" cy="47625"/>
            </a:xfrm>
            <a:custGeom>
              <a:avLst/>
              <a:gdLst>
                <a:gd name="T0" fmla="*/ 154 w 154"/>
                <a:gd name="T1" fmla="*/ 77 h 153"/>
                <a:gd name="T2" fmla="*/ 153 w 154"/>
                <a:gd name="T3" fmla="*/ 93 h 153"/>
                <a:gd name="T4" fmla="*/ 148 w 154"/>
                <a:gd name="T5" fmla="*/ 106 h 153"/>
                <a:gd name="T6" fmla="*/ 141 w 154"/>
                <a:gd name="T7" fmla="*/ 120 h 153"/>
                <a:gd name="T8" fmla="*/ 131 w 154"/>
                <a:gd name="T9" fmla="*/ 131 h 153"/>
                <a:gd name="T10" fmla="*/ 120 w 154"/>
                <a:gd name="T11" fmla="*/ 141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3 w 154"/>
                <a:gd name="T31" fmla="*/ 99 h 153"/>
                <a:gd name="T32" fmla="*/ 1 w 154"/>
                <a:gd name="T33" fmla="*/ 85 h 153"/>
                <a:gd name="T34" fmla="*/ 0 w 154"/>
                <a:gd name="T35" fmla="*/ 77 h 153"/>
                <a:gd name="T36" fmla="*/ 2 w 154"/>
                <a:gd name="T37" fmla="*/ 62 h 153"/>
                <a:gd name="T38" fmla="*/ 6 w 154"/>
                <a:gd name="T39" fmla="*/ 47 h 153"/>
                <a:gd name="T40" fmla="*/ 13 w 154"/>
                <a:gd name="T41" fmla="*/ 34 h 153"/>
                <a:gd name="T42" fmla="*/ 22 w 154"/>
                <a:gd name="T43" fmla="*/ 23 h 153"/>
                <a:gd name="T44" fmla="*/ 34 w 154"/>
                <a:gd name="T45" fmla="*/ 12 h 153"/>
                <a:gd name="T46" fmla="*/ 46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99"/>
                  </a:lnTo>
                  <a:lnTo>
                    <a:pt x="148" y="106"/>
                  </a:lnTo>
                  <a:lnTo>
                    <a:pt x="145" y="113"/>
                  </a:lnTo>
                  <a:lnTo>
                    <a:pt x="141" y="120"/>
                  </a:lnTo>
                  <a:lnTo>
                    <a:pt x="137" y="126"/>
                  </a:lnTo>
                  <a:lnTo>
                    <a:pt x="131" y="131"/>
                  </a:lnTo>
                  <a:lnTo>
                    <a:pt x="127" y="136"/>
                  </a:lnTo>
                  <a:lnTo>
                    <a:pt x="120" y="141"/>
                  </a:lnTo>
                  <a:lnTo>
                    <a:pt x="114" y="144"/>
                  </a:lnTo>
                  <a:lnTo>
                    <a:pt x="107" y="147"/>
                  </a:lnTo>
                  <a:lnTo>
                    <a:pt x="100" y="150"/>
                  </a:lnTo>
                  <a:lnTo>
                    <a:pt x="92" y="152"/>
                  </a:lnTo>
                  <a:lnTo>
                    <a:pt x="85" y="153"/>
                  </a:lnTo>
                  <a:lnTo>
                    <a:pt x="77" y="153"/>
                  </a:lnTo>
                  <a:lnTo>
                    <a:pt x="77" y="153"/>
                  </a:lnTo>
                  <a:lnTo>
                    <a:pt x="69" y="153"/>
                  </a:lnTo>
                  <a:lnTo>
                    <a:pt x="61" y="152"/>
                  </a:lnTo>
                  <a:lnTo>
                    <a:pt x="54" y="150"/>
                  </a:lnTo>
                  <a:lnTo>
                    <a:pt x="46" y="147"/>
                  </a:lnTo>
                  <a:lnTo>
                    <a:pt x="41" y="144"/>
                  </a:lnTo>
                  <a:lnTo>
                    <a:pt x="34" y="141"/>
                  </a:lnTo>
                  <a:lnTo>
                    <a:pt x="28" y="136"/>
                  </a:lnTo>
                  <a:lnTo>
                    <a:pt x="22" y="131"/>
                  </a:lnTo>
                  <a:lnTo>
                    <a:pt x="18" y="126"/>
                  </a:lnTo>
                  <a:lnTo>
                    <a:pt x="13" y="120"/>
                  </a:lnTo>
                  <a:lnTo>
                    <a:pt x="10" y="113"/>
                  </a:lnTo>
                  <a:lnTo>
                    <a:pt x="6" y="106"/>
                  </a:lnTo>
                  <a:lnTo>
                    <a:pt x="3" y="99"/>
                  </a:lnTo>
                  <a:lnTo>
                    <a:pt x="2" y="93"/>
                  </a:lnTo>
                  <a:lnTo>
                    <a:pt x="1" y="85"/>
                  </a:lnTo>
                  <a:lnTo>
                    <a:pt x="0" y="77"/>
                  </a:lnTo>
                  <a:lnTo>
                    <a:pt x="0" y="77"/>
                  </a:lnTo>
                  <a:lnTo>
                    <a:pt x="1" y="69"/>
                  </a:lnTo>
                  <a:lnTo>
                    <a:pt x="2" y="62"/>
                  </a:lnTo>
                  <a:lnTo>
                    <a:pt x="3" y="54"/>
                  </a:lnTo>
                  <a:lnTo>
                    <a:pt x="6" y="47"/>
                  </a:lnTo>
                  <a:lnTo>
                    <a:pt x="10" y="40"/>
                  </a:lnTo>
                  <a:lnTo>
                    <a:pt x="13" y="34"/>
                  </a:lnTo>
                  <a:lnTo>
                    <a:pt x="18" y="27"/>
                  </a:lnTo>
                  <a:lnTo>
                    <a:pt x="22" y="23"/>
                  </a:lnTo>
                  <a:lnTo>
                    <a:pt x="28" y="17"/>
                  </a:lnTo>
                  <a:lnTo>
                    <a:pt x="34" y="12"/>
                  </a:lnTo>
                  <a:lnTo>
                    <a:pt x="41" y="9"/>
                  </a:lnTo>
                  <a:lnTo>
                    <a:pt x="46"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7" y="17"/>
                  </a:lnTo>
                  <a:lnTo>
                    <a:pt x="131" y="23"/>
                  </a:lnTo>
                  <a:lnTo>
                    <a:pt x="137" y="27"/>
                  </a:lnTo>
                  <a:lnTo>
                    <a:pt x="141" y="34"/>
                  </a:lnTo>
                  <a:lnTo>
                    <a:pt x="145" y="40"/>
                  </a:lnTo>
                  <a:lnTo>
                    <a:pt x="148"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0" name="Freeform 2554">
              <a:extLst>
                <a:ext uri="{FF2B5EF4-FFF2-40B4-BE49-F238E27FC236}">
                  <a16:creationId xmlns:a16="http://schemas.microsoft.com/office/drawing/2014/main" id="{D8121EDB-8A6E-4FF1-84BB-1680E5BA926E}"/>
                </a:ext>
              </a:extLst>
            </p:cNvPr>
            <p:cNvSpPr>
              <a:spLocks/>
            </p:cNvSpPr>
            <p:nvPr/>
          </p:nvSpPr>
          <p:spPr bwMode="auto">
            <a:xfrm>
              <a:off x="2025651" y="3101975"/>
              <a:ext cx="49213" cy="49213"/>
            </a:xfrm>
            <a:custGeom>
              <a:avLst/>
              <a:gdLst>
                <a:gd name="T0" fmla="*/ 155 w 155"/>
                <a:gd name="T1" fmla="*/ 78 h 154"/>
                <a:gd name="T2" fmla="*/ 153 w 155"/>
                <a:gd name="T3" fmla="*/ 92 h 154"/>
                <a:gd name="T4" fmla="*/ 149 w 155"/>
                <a:gd name="T5" fmla="*/ 107 h 154"/>
                <a:gd name="T6" fmla="*/ 142 w 155"/>
                <a:gd name="T7" fmla="*/ 120 h 154"/>
                <a:gd name="T8" fmla="*/ 132 w 155"/>
                <a:gd name="T9" fmla="*/ 131 h 154"/>
                <a:gd name="T10" fmla="*/ 120 w 155"/>
                <a:gd name="T11" fmla="*/ 142 h 154"/>
                <a:gd name="T12" fmla="*/ 108 w 155"/>
                <a:gd name="T13" fmla="*/ 148 h 154"/>
                <a:gd name="T14" fmla="*/ 93 w 155"/>
                <a:gd name="T15" fmla="*/ 153 h 154"/>
                <a:gd name="T16" fmla="*/ 78 w 155"/>
                <a:gd name="T17" fmla="*/ 154 h 154"/>
                <a:gd name="T18" fmla="*/ 70 w 155"/>
                <a:gd name="T19" fmla="*/ 154 h 154"/>
                <a:gd name="T20" fmla="*/ 55 w 155"/>
                <a:gd name="T21" fmla="*/ 151 h 154"/>
                <a:gd name="T22" fmla="*/ 41 w 155"/>
                <a:gd name="T23" fmla="*/ 145 h 154"/>
                <a:gd name="T24" fmla="*/ 29 w 155"/>
                <a:gd name="T25" fmla="*/ 137 h 154"/>
                <a:gd name="T26" fmla="*/ 18 w 155"/>
                <a:gd name="T27" fmla="*/ 127 h 154"/>
                <a:gd name="T28" fmla="*/ 10 w 155"/>
                <a:gd name="T29" fmla="*/ 114 h 154"/>
                <a:gd name="T30" fmla="*/ 4 w 155"/>
                <a:gd name="T31" fmla="*/ 100 h 154"/>
                <a:gd name="T32" fmla="*/ 1 w 155"/>
                <a:gd name="T33" fmla="*/ 86 h 154"/>
                <a:gd name="T34" fmla="*/ 0 w 155"/>
                <a:gd name="T35" fmla="*/ 78 h 154"/>
                <a:gd name="T36" fmla="*/ 2 w 155"/>
                <a:gd name="T37" fmla="*/ 62 h 154"/>
                <a:gd name="T38" fmla="*/ 7 w 155"/>
                <a:gd name="T39" fmla="*/ 48 h 154"/>
                <a:gd name="T40" fmla="*/ 14 w 155"/>
                <a:gd name="T41" fmla="*/ 34 h 154"/>
                <a:gd name="T42" fmla="*/ 23 w 155"/>
                <a:gd name="T43" fmla="*/ 23 h 154"/>
                <a:gd name="T44" fmla="*/ 34 w 155"/>
                <a:gd name="T45" fmla="*/ 13 h 154"/>
                <a:gd name="T46" fmla="*/ 48 w 155"/>
                <a:gd name="T47" fmla="*/ 7 h 154"/>
                <a:gd name="T48" fmla="*/ 62 w 155"/>
                <a:gd name="T49" fmla="*/ 2 h 154"/>
                <a:gd name="T50" fmla="*/ 78 w 155"/>
                <a:gd name="T51" fmla="*/ 0 h 154"/>
                <a:gd name="T52" fmla="*/ 86 w 155"/>
                <a:gd name="T53" fmla="*/ 1 h 154"/>
                <a:gd name="T54" fmla="*/ 101 w 155"/>
                <a:gd name="T55" fmla="*/ 3 h 154"/>
                <a:gd name="T56" fmla="*/ 115 w 155"/>
                <a:gd name="T57" fmla="*/ 10 h 154"/>
                <a:gd name="T58" fmla="*/ 127 w 155"/>
                <a:gd name="T59" fmla="*/ 18 h 154"/>
                <a:gd name="T60" fmla="*/ 137 w 155"/>
                <a:gd name="T61" fmla="*/ 28 h 154"/>
                <a:gd name="T62" fmla="*/ 145 w 155"/>
                <a:gd name="T63" fmla="*/ 41 h 154"/>
                <a:gd name="T64" fmla="*/ 151 w 155"/>
                <a:gd name="T65" fmla="*/ 55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6"/>
                  </a:lnTo>
                  <a:lnTo>
                    <a:pt x="153" y="92"/>
                  </a:lnTo>
                  <a:lnTo>
                    <a:pt x="151" y="100"/>
                  </a:lnTo>
                  <a:lnTo>
                    <a:pt x="149" y="107"/>
                  </a:lnTo>
                  <a:lnTo>
                    <a:pt x="145" y="114"/>
                  </a:lnTo>
                  <a:lnTo>
                    <a:pt x="142" y="120"/>
                  </a:lnTo>
                  <a:lnTo>
                    <a:pt x="137" y="127"/>
                  </a:lnTo>
                  <a:lnTo>
                    <a:pt x="132" y="131"/>
                  </a:lnTo>
                  <a:lnTo>
                    <a:pt x="127" y="137"/>
                  </a:lnTo>
                  <a:lnTo>
                    <a:pt x="120" y="142"/>
                  </a:lnTo>
                  <a:lnTo>
                    <a:pt x="115" y="145"/>
                  </a:lnTo>
                  <a:lnTo>
                    <a:pt x="108" y="148"/>
                  </a:lnTo>
                  <a:lnTo>
                    <a:pt x="101" y="151"/>
                  </a:lnTo>
                  <a:lnTo>
                    <a:pt x="93" y="153"/>
                  </a:lnTo>
                  <a:lnTo>
                    <a:pt x="86" y="154"/>
                  </a:lnTo>
                  <a:lnTo>
                    <a:pt x="78" y="154"/>
                  </a:lnTo>
                  <a:lnTo>
                    <a:pt x="78" y="154"/>
                  </a:lnTo>
                  <a:lnTo>
                    <a:pt x="70" y="154"/>
                  </a:lnTo>
                  <a:lnTo>
                    <a:pt x="62" y="153"/>
                  </a:lnTo>
                  <a:lnTo>
                    <a:pt x="55" y="151"/>
                  </a:lnTo>
                  <a:lnTo>
                    <a:pt x="48" y="148"/>
                  </a:lnTo>
                  <a:lnTo>
                    <a:pt x="41" y="145"/>
                  </a:lnTo>
                  <a:lnTo>
                    <a:pt x="34" y="142"/>
                  </a:lnTo>
                  <a:lnTo>
                    <a:pt x="29" y="137"/>
                  </a:lnTo>
                  <a:lnTo>
                    <a:pt x="23" y="131"/>
                  </a:lnTo>
                  <a:lnTo>
                    <a:pt x="18" y="127"/>
                  </a:lnTo>
                  <a:lnTo>
                    <a:pt x="14" y="120"/>
                  </a:lnTo>
                  <a:lnTo>
                    <a:pt x="10" y="114"/>
                  </a:lnTo>
                  <a:lnTo>
                    <a:pt x="7" y="107"/>
                  </a:lnTo>
                  <a:lnTo>
                    <a:pt x="4" y="100"/>
                  </a:lnTo>
                  <a:lnTo>
                    <a:pt x="2" y="92"/>
                  </a:lnTo>
                  <a:lnTo>
                    <a:pt x="1" y="86"/>
                  </a:lnTo>
                  <a:lnTo>
                    <a:pt x="0" y="78"/>
                  </a:lnTo>
                  <a:lnTo>
                    <a:pt x="0" y="78"/>
                  </a:lnTo>
                  <a:lnTo>
                    <a:pt x="1" y="70"/>
                  </a:lnTo>
                  <a:lnTo>
                    <a:pt x="2" y="62"/>
                  </a:lnTo>
                  <a:lnTo>
                    <a:pt x="4" y="55"/>
                  </a:lnTo>
                  <a:lnTo>
                    <a:pt x="7" y="48"/>
                  </a:lnTo>
                  <a:lnTo>
                    <a:pt x="10" y="41"/>
                  </a:lnTo>
                  <a:lnTo>
                    <a:pt x="14" y="34"/>
                  </a:lnTo>
                  <a:lnTo>
                    <a:pt x="18" y="28"/>
                  </a:lnTo>
                  <a:lnTo>
                    <a:pt x="23" y="23"/>
                  </a:lnTo>
                  <a:lnTo>
                    <a:pt x="29" y="18"/>
                  </a:lnTo>
                  <a:lnTo>
                    <a:pt x="34" y="13"/>
                  </a:lnTo>
                  <a:lnTo>
                    <a:pt x="41" y="10"/>
                  </a:lnTo>
                  <a:lnTo>
                    <a:pt x="48" y="7"/>
                  </a:lnTo>
                  <a:lnTo>
                    <a:pt x="55" y="3"/>
                  </a:lnTo>
                  <a:lnTo>
                    <a:pt x="62" y="2"/>
                  </a:lnTo>
                  <a:lnTo>
                    <a:pt x="70" y="1"/>
                  </a:lnTo>
                  <a:lnTo>
                    <a:pt x="78" y="0"/>
                  </a:lnTo>
                  <a:lnTo>
                    <a:pt x="78" y="0"/>
                  </a:lnTo>
                  <a:lnTo>
                    <a:pt x="86" y="1"/>
                  </a:lnTo>
                  <a:lnTo>
                    <a:pt x="93" y="2"/>
                  </a:lnTo>
                  <a:lnTo>
                    <a:pt x="101" y="3"/>
                  </a:lnTo>
                  <a:lnTo>
                    <a:pt x="108" y="7"/>
                  </a:lnTo>
                  <a:lnTo>
                    <a:pt x="115" y="10"/>
                  </a:lnTo>
                  <a:lnTo>
                    <a:pt x="120" y="13"/>
                  </a:lnTo>
                  <a:lnTo>
                    <a:pt x="127" y="18"/>
                  </a:lnTo>
                  <a:lnTo>
                    <a:pt x="132" y="23"/>
                  </a:lnTo>
                  <a:lnTo>
                    <a:pt x="137" y="28"/>
                  </a:lnTo>
                  <a:lnTo>
                    <a:pt x="142" y="34"/>
                  </a:lnTo>
                  <a:lnTo>
                    <a:pt x="145" y="41"/>
                  </a:lnTo>
                  <a:lnTo>
                    <a:pt x="149" y="48"/>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1" name="Freeform 2555">
              <a:extLst>
                <a:ext uri="{FF2B5EF4-FFF2-40B4-BE49-F238E27FC236}">
                  <a16:creationId xmlns:a16="http://schemas.microsoft.com/office/drawing/2014/main" id="{44478CFB-56D1-4759-9C69-B94DCE5C7239}"/>
                </a:ext>
              </a:extLst>
            </p:cNvPr>
            <p:cNvSpPr>
              <a:spLocks/>
            </p:cNvSpPr>
            <p:nvPr/>
          </p:nvSpPr>
          <p:spPr bwMode="auto">
            <a:xfrm>
              <a:off x="2025651" y="3173413"/>
              <a:ext cx="49213" cy="47625"/>
            </a:xfrm>
            <a:custGeom>
              <a:avLst/>
              <a:gdLst>
                <a:gd name="T0" fmla="*/ 155 w 155"/>
                <a:gd name="T1" fmla="*/ 77 h 153"/>
                <a:gd name="T2" fmla="*/ 153 w 155"/>
                <a:gd name="T3" fmla="*/ 93 h 153"/>
                <a:gd name="T4" fmla="*/ 149 w 155"/>
                <a:gd name="T5" fmla="*/ 106 h 153"/>
                <a:gd name="T6" fmla="*/ 142 w 155"/>
                <a:gd name="T7" fmla="*/ 120 h 153"/>
                <a:gd name="T8" fmla="*/ 132 w 155"/>
                <a:gd name="T9" fmla="*/ 131 h 153"/>
                <a:gd name="T10" fmla="*/ 120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1 w 155"/>
                <a:gd name="T23" fmla="*/ 144 h 153"/>
                <a:gd name="T24" fmla="*/ 29 w 155"/>
                <a:gd name="T25" fmla="*/ 136 h 153"/>
                <a:gd name="T26" fmla="*/ 18 w 155"/>
                <a:gd name="T27" fmla="*/ 126 h 153"/>
                <a:gd name="T28" fmla="*/ 10 w 155"/>
                <a:gd name="T29" fmla="*/ 113 h 153"/>
                <a:gd name="T30" fmla="*/ 4 w 155"/>
                <a:gd name="T31" fmla="*/ 99 h 153"/>
                <a:gd name="T32" fmla="*/ 1 w 155"/>
                <a:gd name="T33" fmla="*/ 85 h 153"/>
                <a:gd name="T34" fmla="*/ 0 w 155"/>
                <a:gd name="T35" fmla="*/ 77 h 153"/>
                <a:gd name="T36" fmla="*/ 2 w 155"/>
                <a:gd name="T37" fmla="*/ 62 h 153"/>
                <a:gd name="T38" fmla="*/ 7 w 155"/>
                <a:gd name="T39" fmla="*/ 47 h 153"/>
                <a:gd name="T40" fmla="*/ 14 w 155"/>
                <a:gd name="T41" fmla="*/ 34 h 153"/>
                <a:gd name="T42" fmla="*/ 23 w 155"/>
                <a:gd name="T43" fmla="*/ 23 h 153"/>
                <a:gd name="T44" fmla="*/ 34 w 155"/>
                <a:gd name="T45" fmla="*/ 12 h 153"/>
                <a:gd name="T46" fmla="*/ 48 w 155"/>
                <a:gd name="T47" fmla="*/ 6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7 w 155"/>
                <a:gd name="T59" fmla="*/ 17 h 153"/>
                <a:gd name="T60" fmla="*/ 137 w 155"/>
                <a:gd name="T61" fmla="*/ 27 h 153"/>
                <a:gd name="T62" fmla="*/ 145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3" y="93"/>
                  </a:lnTo>
                  <a:lnTo>
                    <a:pt x="151" y="99"/>
                  </a:lnTo>
                  <a:lnTo>
                    <a:pt x="149" y="106"/>
                  </a:lnTo>
                  <a:lnTo>
                    <a:pt x="145" y="113"/>
                  </a:lnTo>
                  <a:lnTo>
                    <a:pt x="142" y="120"/>
                  </a:lnTo>
                  <a:lnTo>
                    <a:pt x="137" y="126"/>
                  </a:lnTo>
                  <a:lnTo>
                    <a:pt x="132" y="131"/>
                  </a:lnTo>
                  <a:lnTo>
                    <a:pt x="127"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2"/>
                  </a:lnTo>
                  <a:lnTo>
                    <a:pt x="4" y="54"/>
                  </a:lnTo>
                  <a:lnTo>
                    <a:pt x="7" y="47"/>
                  </a:lnTo>
                  <a:lnTo>
                    <a:pt x="10" y="40"/>
                  </a:lnTo>
                  <a:lnTo>
                    <a:pt x="14" y="34"/>
                  </a:lnTo>
                  <a:lnTo>
                    <a:pt x="18" y="27"/>
                  </a:lnTo>
                  <a:lnTo>
                    <a:pt x="23" y="23"/>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7" y="17"/>
                  </a:lnTo>
                  <a:lnTo>
                    <a:pt x="132" y="23"/>
                  </a:lnTo>
                  <a:lnTo>
                    <a:pt x="137" y="27"/>
                  </a:lnTo>
                  <a:lnTo>
                    <a:pt x="142" y="34"/>
                  </a:lnTo>
                  <a:lnTo>
                    <a:pt x="145"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2" name="Freeform 2556">
              <a:extLst>
                <a:ext uri="{FF2B5EF4-FFF2-40B4-BE49-F238E27FC236}">
                  <a16:creationId xmlns:a16="http://schemas.microsoft.com/office/drawing/2014/main" id="{E0B55F7C-D678-4717-9206-B29F2297DF22}"/>
                </a:ext>
              </a:extLst>
            </p:cNvPr>
            <p:cNvSpPr>
              <a:spLocks/>
            </p:cNvSpPr>
            <p:nvPr/>
          </p:nvSpPr>
          <p:spPr bwMode="auto">
            <a:xfrm>
              <a:off x="1955801" y="2963863"/>
              <a:ext cx="49213" cy="49213"/>
            </a:xfrm>
            <a:custGeom>
              <a:avLst/>
              <a:gdLst>
                <a:gd name="T0" fmla="*/ 154 w 154"/>
                <a:gd name="T1" fmla="*/ 77 h 155"/>
                <a:gd name="T2" fmla="*/ 153 w 154"/>
                <a:gd name="T3" fmla="*/ 93 h 155"/>
                <a:gd name="T4" fmla="*/ 148 w 154"/>
                <a:gd name="T5" fmla="*/ 108 h 155"/>
                <a:gd name="T6" fmla="*/ 141 w 154"/>
                <a:gd name="T7" fmla="*/ 120 h 155"/>
                <a:gd name="T8" fmla="*/ 131 w 154"/>
                <a:gd name="T9" fmla="*/ 132 h 155"/>
                <a:gd name="T10" fmla="*/ 120 w 154"/>
                <a:gd name="T11" fmla="*/ 141 h 155"/>
                <a:gd name="T12" fmla="*/ 107 w 154"/>
                <a:gd name="T13" fmla="*/ 148 h 155"/>
                <a:gd name="T14" fmla="*/ 92 w 154"/>
                <a:gd name="T15" fmla="*/ 152 h 155"/>
                <a:gd name="T16" fmla="*/ 77 w 154"/>
                <a:gd name="T17" fmla="*/ 155 h 155"/>
                <a:gd name="T18" fmla="*/ 69 w 154"/>
                <a:gd name="T19" fmla="*/ 153 h 155"/>
                <a:gd name="T20" fmla="*/ 54 w 154"/>
                <a:gd name="T21" fmla="*/ 151 h 155"/>
                <a:gd name="T22" fmla="*/ 41 w 154"/>
                <a:gd name="T23" fmla="*/ 145 h 155"/>
                <a:gd name="T24" fmla="*/ 28 w 154"/>
                <a:gd name="T25" fmla="*/ 136 h 155"/>
                <a:gd name="T26" fmla="*/ 18 w 154"/>
                <a:gd name="T27" fmla="*/ 126 h 155"/>
                <a:gd name="T28" fmla="*/ 10 w 154"/>
                <a:gd name="T29" fmla="*/ 114 h 155"/>
                <a:gd name="T30" fmla="*/ 3 w 154"/>
                <a:gd name="T31" fmla="*/ 101 h 155"/>
                <a:gd name="T32" fmla="*/ 1 w 154"/>
                <a:gd name="T33" fmla="*/ 85 h 155"/>
                <a:gd name="T34" fmla="*/ 0 w 154"/>
                <a:gd name="T35" fmla="*/ 77 h 155"/>
                <a:gd name="T36" fmla="*/ 2 w 154"/>
                <a:gd name="T37" fmla="*/ 62 h 155"/>
                <a:gd name="T38" fmla="*/ 6 w 154"/>
                <a:gd name="T39" fmla="*/ 47 h 155"/>
                <a:gd name="T40" fmla="*/ 13 w 154"/>
                <a:gd name="T41" fmla="*/ 34 h 155"/>
                <a:gd name="T42" fmla="*/ 22 w 154"/>
                <a:gd name="T43" fmla="*/ 23 h 155"/>
                <a:gd name="T44" fmla="*/ 34 w 154"/>
                <a:gd name="T45" fmla="*/ 14 h 155"/>
                <a:gd name="T46" fmla="*/ 46 w 154"/>
                <a:gd name="T47" fmla="*/ 6 h 155"/>
                <a:gd name="T48" fmla="*/ 61 w 154"/>
                <a:gd name="T49" fmla="*/ 1 h 155"/>
                <a:gd name="T50" fmla="*/ 77 w 154"/>
                <a:gd name="T51" fmla="*/ 0 h 155"/>
                <a:gd name="T52" fmla="*/ 85 w 154"/>
                <a:gd name="T53" fmla="*/ 0 h 155"/>
                <a:gd name="T54" fmla="*/ 100 w 154"/>
                <a:gd name="T55" fmla="*/ 4 h 155"/>
                <a:gd name="T56" fmla="*/ 114 w 154"/>
                <a:gd name="T57" fmla="*/ 9 h 155"/>
                <a:gd name="T58" fmla="*/ 127 w 154"/>
                <a:gd name="T59" fmla="*/ 17 h 155"/>
                <a:gd name="T60" fmla="*/ 137 w 154"/>
                <a:gd name="T61" fmla="*/ 29 h 155"/>
                <a:gd name="T62" fmla="*/ 145 w 154"/>
                <a:gd name="T63" fmla="*/ 40 h 155"/>
                <a:gd name="T64" fmla="*/ 151 w 154"/>
                <a:gd name="T65" fmla="*/ 54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1"/>
                  </a:lnTo>
                  <a:lnTo>
                    <a:pt x="148" y="108"/>
                  </a:lnTo>
                  <a:lnTo>
                    <a:pt x="145" y="114"/>
                  </a:lnTo>
                  <a:lnTo>
                    <a:pt x="141" y="120"/>
                  </a:lnTo>
                  <a:lnTo>
                    <a:pt x="137" y="126"/>
                  </a:lnTo>
                  <a:lnTo>
                    <a:pt x="131" y="132"/>
                  </a:lnTo>
                  <a:lnTo>
                    <a:pt x="127" y="136"/>
                  </a:lnTo>
                  <a:lnTo>
                    <a:pt x="120" y="141"/>
                  </a:lnTo>
                  <a:lnTo>
                    <a:pt x="114" y="145"/>
                  </a:lnTo>
                  <a:lnTo>
                    <a:pt x="107" y="148"/>
                  </a:lnTo>
                  <a:lnTo>
                    <a:pt x="100" y="151"/>
                  </a:lnTo>
                  <a:lnTo>
                    <a:pt x="92" y="152"/>
                  </a:lnTo>
                  <a:lnTo>
                    <a:pt x="85" y="153"/>
                  </a:lnTo>
                  <a:lnTo>
                    <a:pt x="77" y="155"/>
                  </a:lnTo>
                  <a:lnTo>
                    <a:pt x="77" y="155"/>
                  </a:lnTo>
                  <a:lnTo>
                    <a:pt x="69" y="153"/>
                  </a:lnTo>
                  <a:lnTo>
                    <a:pt x="61" y="152"/>
                  </a:lnTo>
                  <a:lnTo>
                    <a:pt x="54" y="151"/>
                  </a:lnTo>
                  <a:lnTo>
                    <a:pt x="46" y="148"/>
                  </a:lnTo>
                  <a:lnTo>
                    <a:pt x="41" y="145"/>
                  </a:lnTo>
                  <a:lnTo>
                    <a:pt x="34" y="141"/>
                  </a:lnTo>
                  <a:lnTo>
                    <a:pt x="28" y="136"/>
                  </a:lnTo>
                  <a:lnTo>
                    <a:pt x="22" y="132"/>
                  </a:lnTo>
                  <a:lnTo>
                    <a:pt x="18" y="126"/>
                  </a:lnTo>
                  <a:lnTo>
                    <a:pt x="13" y="120"/>
                  </a:lnTo>
                  <a:lnTo>
                    <a:pt x="10" y="114"/>
                  </a:lnTo>
                  <a:lnTo>
                    <a:pt x="6" y="108"/>
                  </a:lnTo>
                  <a:lnTo>
                    <a:pt x="3" y="101"/>
                  </a:lnTo>
                  <a:lnTo>
                    <a:pt x="2" y="93"/>
                  </a:lnTo>
                  <a:lnTo>
                    <a:pt x="1" y="85"/>
                  </a:lnTo>
                  <a:lnTo>
                    <a:pt x="0" y="77"/>
                  </a:lnTo>
                  <a:lnTo>
                    <a:pt x="0" y="77"/>
                  </a:lnTo>
                  <a:lnTo>
                    <a:pt x="1" y="70"/>
                  </a:lnTo>
                  <a:lnTo>
                    <a:pt x="2" y="62"/>
                  </a:lnTo>
                  <a:lnTo>
                    <a:pt x="3" y="54"/>
                  </a:lnTo>
                  <a:lnTo>
                    <a:pt x="6" y="47"/>
                  </a:lnTo>
                  <a:lnTo>
                    <a:pt x="10" y="40"/>
                  </a:lnTo>
                  <a:lnTo>
                    <a:pt x="13" y="34"/>
                  </a:lnTo>
                  <a:lnTo>
                    <a:pt x="18" y="29"/>
                  </a:lnTo>
                  <a:lnTo>
                    <a:pt x="22" y="23"/>
                  </a:lnTo>
                  <a:lnTo>
                    <a:pt x="28" y="17"/>
                  </a:lnTo>
                  <a:lnTo>
                    <a:pt x="34" y="14"/>
                  </a:lnTo>
                  <a:lnTo>
                    <a:pt x="41" y="9"/>
                  </a:lnTo>
                  <a:lnTo>
                    <a:pt x="46" y="6"/>
                  </a:lnTo>
                  <a:lnTo>
                    <a:pt x="54" y="4"/>
                  </a:lnTo>
                  <a:lnTo>
                    <a:pt x="61" y="1"/>
                  </a:lnTo>
                  <a:lnTo>
                    <a:pt x="69" y="0"/>
                  </a:lnTo>
                  <a:lnTo>
                    <a:pt x="77" y="0"/>
                  </a:lnTo>
                  <a:lnTo>
                    <a:pt x="77" y="0"/>
                  </a:lnTo>
                  <a:lnTo>
                    <a:pt x="85" y="0"/>
                  </a:lnTo>
                  <a:lnTo>
                    <a:pt x="92" y="1"/>
                  </a:lnTo>
                  <a:lnTo>
                    <a:pt x="100" y="4"/>
                  </a:lnTo>
                  <a:lnTo>
                    <a:pt x="107" y="6"/>
                  </a:lnTo>
                  <a:lnTo>
                    <a:pt x="114" y="9"/>
                  </a:lnTo>
                  <a:lnTo>
                    <a:pt x="120" y="14"/>
                  </a:lnTo>
                  <a:lnTo>
                    <a:pt x="127" y="17"/>
                  </a:lnTo>
                  <a:lnTo>
                    <a:pt x="131" y="23"/>
                  </a:lnTo>
                  <a:lnTo>
                    <a:pt x="137" y="29"/>
                  </a:lnTo>
                  <a:lnTo>
                    <a:pt x="141" y="34"/>
                  </a:lnTo>
                  <a:lnTo>
                    <a:pt x="145" y="40"/>
                  </a:lnTo>
                  <a:lnTo>
                    <a:pt x="148" y="47"/>
                  </a:lnTo>
                  <a:lnTo>
                    <a:pt x="151" y="54"/>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3" name="Freeform 2557">
              <a:extLst>
                <a:ext uri="{FF2B5EF4-FFF2-40B4-BE49-F238E27FC236}">
                  <a16:creationId xmlns:a16="http://schemas.microsoft.com/office/drawing/2014/main" id="{29D83558-1CE0-4C01-89FD-42881215D8FA}"/>
                </a:ext>
              </a:extLst>
            </p:cNvPr>
            <p:cNvSpPr>
              <a:spLocks/>
            </p:cNvSpPr>
            <p:nvPr/>
          </p:nvSpPr>
          <p:spPr bwMode="auto">
            <a:xfrm>
              <a:off x="1955801" y="3035300"/>
              <a:ext cx="49213" cy="49213"/>
            </a:xfrm>
            <a:custGeom>
              <a:avLst/>
              <a:gdLst>
                <a:gd name="T0" fmla="*/ 154 w 154"/>
                <a:gd name="T1" fmla="*/ 78 h 155"/>
                <a:gd name="T2" fmla="*/ 153 w 154"/>
                <a:gd name="T3" fmla="*/ 93 h 155"/>
                <a:gd name="T4" fmla="*/ 148 w 154"/>
                <a:gd name="T5" fmla="*/ 108 h 155"/>
                <a:gd name="T6" fmla="*/ 141 w 154"/>
                <a:gd name="T7" fmla="*/ 120 h 155"/>
                <a:gd name="T8" fmla="*/ 131 w 154"/>
                <a:gd name="T9" fmla="*/ 132 h 155"/>
                <a:gd name="T10" fmla="*/ 120 w 154"/>
                <a:gd name="T11" fmla="*/ 142 h 155"/>
                <a:gd name="T12" fmla="*/ 107 w 154"/>
                <a:gd name="T13" fmla="*/ 149 h 155"/>
                <a:gd name="T14" fmla="*/ 92 w 154"/>
                <a:gd name="T15" fmla="*/ 153 h 155"/>
                <a:gd name="T16" fmla="*/ 77 w 154"/>
                <a:gd name="T17" fmla="*/ 155 h 155"/>
                <a:gd name="T18" fmla="*/ 69 w 154"/>
                <a:gd name="T19" fmla="*/ 155 h 155"/>
                <a:gd name="T20" fmla="*/ 54 w 154"/>
                <a:gd name="T21" fmla="*/ 151 h 155"/>
                <a:gd name="T22" fmla="*/ 41 w 154"/>
                <a:gd name="T23" fmla="*/ 145 h 155"/>
                <a:gd name="T24" fmla="*/ 28 w 154"/>
                <a:gd name="T25" fmla="*/ 137 h 155"/>
                <a:gd name="T26" fmla="*/ 18 w 154"/>
                <a:gd name="T27" fmla="*/ 127 h 155"/>
                <a:gd name="T28" fmla="*/ 10 w 154"/>
                <a:gd name="T29" fmla="*/ 114 h 155"/>
                <a:gd name="T30" fmla="*/ 3 w 154"/>
                <a:gd name="T31" fmla="*/ 101 h 155"/>
                <a:gd name="T32" fmla="*/ 1 w 154"/>
                <a:gd name="T33" fmla="*/ 86 h 155"/>
                <a:gd name="T34" fmla="*/ 0 w 154"/>
                <a:gd name="T35" fmla="*/ 78 h 155"/>
                <a:gd name="T36" fmla="*/ 2 w 154"/>
                <a:gd name="T37" fmla="*/ 62 h 155"/>
                <a:gd name="T38" fmla="*/ 6 w 154"/>
                <a:gd name="T39" fmla="*/ 48 h 155"/>
                <a:gd name="T40" fmla="*/ 13 w 154"/>
                <a:gd name="T41" fmla="*/ 34 h 155"/>
                <a:gd name="T42" fmla="*/ 22 w 154"/>
                <a:gd name="T43" fmla="*/ 23 h 155"/>
                <a:gd name="T44" fmla="*/ 34 w 154"/>
                <a:gd name="T45" fmla="*/ 14 h 155"/>
                <a:gd name="T46" fmla="*/ 46 w 154"/>
                <a:gd name="T47" fmla="*/ 7 h 155"/>
                <a:gd name="T48" fmla="*/ 61 w 154"/>
                <a:gd name="T49" fmla="*/ 2 h 155"/>
                <a:gd name="T50" fmla="*/ 77 w 154"/>
                <a:gd name="T51" fmla="*/ 0 h 155"/>
                <a:gd name="T52" fmla="*/ 85 w 154"/>
                <a:gd name="T53" fmla="*/ 1 h 155"/>
                <a:gd name="T54" fmla="*/ 100 w 154"/>
                <a:gd name="T55" fmla="*/ 5 h 155"/>
                <a:gd name="T56" fmla="*/ 114 w 154"/>
                <a:gd name="T57" fmla="*/ 10 h 155"/>
                <a:gd name="T58" fmla="*/ 127 w 154"/>
                <a:gd name="T59" fmla="*/ 18 h 155"/>
                <a:gd name="T60" fmla="*/ 137 w 154"/>
                <a:gd name="T61" fmla="*/ 29 h 155"/>
                <a:gd name="T62" fmla="*/ 145 w 154"/>
                <a:gd name="T63" fmla="*/ 41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8" y="108"/>
                  </a:lnTo>
                  <a:lnTo>
                    <a:pt x="145" y="114"/>
                  </a:lnTo>
                  <a:lnTo>
                    <a:pt x="141" y="120"/>
                  </a:lnTo>
                  <a:lnTo>
                    <a:pt x="137" y="127"/>
                  </a:lnTo>
                  <a:lnTo>
                    <a:pt x="131" y="132"/>
                  </a:lnTo>
                  <a:lnTo>
                    <a:pt x="127" y="137"/>
                  </a:lnTo>
                  <a:lnTo>
                    <a:pt x="120" y="142"/>
                  </a:lnTo>
                  <a:lnTo>
                    <a:pt x="114" y="145"/>
                  </a:lnTo>
                  <a:lnTo>
                    <a:pt x="107" y="149"/>
                  </a:lnTo>
                  <a:lnTo>
                    <a:pt x="100" y="151"/>
                  </a:lnTo>
                  <a:lnTo>
                    <a:pt x="92" y="153"/>
                  </a:lnTo>
                  <a:lnTo>
                    <a:pt x="85" y="155"/>
                  </a:lnTo>
                  <a:lnTo>
                    <a:pt x="77" y="155"/>
                  </a:lnTo>
                  <a:lnTo>
                    <a:pt x="77" y="155"/>
                  </a:lnTo>
                  <a:lnTo>
                    <a:pt x="69" y="155"/>
                  </a:lnTo>
                  <a:lnTo>
                    <a:pt x="61" y="153"/>
                  </a:lnTo>
                  <a:lnTo>
                    <a:pt x="54" y="151"/>
                  </a:lnTo>
                  <a:lnTo>
                    <a:pt x="46" y="149"/>
                  </a:lnTo>
                  <a:lnTo>
                    <a:pt x="41" y="145"/>
                  </a:lnTo>
                  <a:lnTo>
                    <a:pt x="34" y="142"/>
                  </a:lnTo>
                  <a:lnTo>
                    <a:pt x="28" y="137"/>
                  </a:lnTo>
                  <a:lnTo>
                    <a:pt x="22" y="132"/>
                  </a:lnTo>
                  <a:lnTo>
                    <a:pt x="18" y="127"/>
                  </a:lnTo>
                  <a:lnTo>
                    <a:pt x="13" y="120"/>
                  </a:lnTo>
                  <a:lnTo>
                    <a:pt x="10" y="114"/>
                  </a:lnTo>
                  <a:lnTo>
                    <a:pt x="6" y="108"/>
                  </a:lnTo>
                  <a:lnTo>
                    <a:pt x="3" y="101"/>
                  </a:lnTo>
                  <a:lnTo>
                    <a:pt x="2" y="93"/>
                  </a:lnTo>
                  <a:lnTo>
                    <a:pt x="1" y="86"/>
                  </a:lnTo>
                  <a:lnTo>
                    <a:pt x="0" y="78"/>
                  </a:lnTo>
                  <a:lnTo>
                    <a:pt x="0" y="78"/>
                  </a:lnTo>
                  <a:lnTo>
                    <a:pt x="1" y="70"/>
                  </a:lnTo>
                  <a:lnTo>
                    <a:pt x="2" y="62"/>
                  </a:lnTo>
                  <a:lnTo>
                    <a:pt x="3" y="55"/>
                  </a:lnTo>
                  <a:lnTo>
                    <a:pt x="6" y="48"/>
                  </a:lnTo>
                  <a:lnTo>
                    <a:pt x="10" y="41"/>
                  </a:lnTo>
                  <a:lnTo>
                    <a:pt x="13" y="34"/>
                  </a:lnTo>
                  <a:lnTo>
                    <a:pt x="18" y="29"/>
                  </a:lnTo>
                  <a:lnTo>
                    <a:pt x="22" y="23"/>
                  </a:lnTo>
                  <a:lnTo>
                    <a:pt x="28" y="18"/>
                  </a:lnTo>
                  <a:lnTo>
                    <a:pt x="34" y="14"/>
                  </a:lnTo>
                  <a:lnTo>
                    <a:pt x="41" y="10"/>
                  </a:lnTo>
                  <a:lnTo>
                    <a:pt x="46" y="7"/>
                  </a:lnTo>
                  <a:lnTo>
                    <a:pt x="54" y="5"/>
                  </a:lnTo>
                  <a:lnTo>
                    <a:pt x="61" y="2"/>
                  </a:lnTo>
                  <a:lnTo>
                    <a:pt x="69" y="1"/>
                  </a:lnTo>
                  <a:lnTo>
                    <a:pt x="77" y="0"/>
                  </a:lnTo>
                  <a:lnTo>
                    <a:pt x="77" y="0"/>
                  </a:lnTo>
                  <a:lnTo>
                    <a:pt x="85" y="1"/>
                  </a:lnTo>
                  <a:lnTo>
                    <a:pt x="92" y="2"/>
                  </a:lnTo>
                  <a:lnTo>
                    <a:pt x="100" y="5"/>
                  </a:lnTo>
                  <a:lnTo>
                    <a:pt x="107" y="7"/>
                  </a:lnTo>
                  <a:lnTo>
                    <a:pt x="114" y="10"/>
                  </a:lnTo>
                  <a:lnTo>
                    <a:pt x="120" y="14"/>
                  </a:lnTo>
                  <a:lnTo>
                    <a:pt x="127" y="18"/>
                  </a:lnTo>
                  <a:lnTo>
                    <a:pt x="131" y="23"/>
                  </a:lnTo>
                  <a:lnTo>
                    <a:pt x="137" y="29"/>
                  </a:lnTo>
                  <a:lnTo>
                    <a:pt x="141" y="34"/>
                  </a:lnTo>
                  <a:lnTo>
                    <a:pt x="145" y="41"/>
                  </a:lnTo>
                  <a:lnTo>
                    <a:pt x="148"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4" name="Freeform 2558">
              <a:extLst>
                <a:ext uri="{FF2B5EF4-FFF2-40B4-BE49-F238E27FC236}">
                  <a16:creationId xmlns:a16="http://schemas.microsoft.com/office/drawing/2014/main" id="{ECB1EC20-704D-4F47-98B3-349EE0CDB2EF}"/>
                </a:ext>
              </a:extLst>
            </p:cNvPr>
            <p:cNvSpPr>
              <a:spLocks/>
            </p:cNvSpPr>
            <p:nvPr/>
          </p:nvSpPr>
          <p:spPr bwMode="auto">
            <a:xfrm>
              <a:off x="2025651" y="2963863"/>
              <a:ext cx="49213" cy="49213"/>
            </a:xfrm>
            <a:custGeom>
              <a:avLst/>
              <a:gdLst>
                <a:gd name="T0" fmla="*/ 155 w 155"/>
                <a:gd name="T1" fmla="*/ 77 h 155"/>
                <a:gd name="T2" fmla="*/ 153 w 155"/>
                <a:gd name="T3" fmla="*/ 93 h 155"/>
                <a:gd name="T4" fmla="*/ 149 w 155"/>
                <a:gd name="T5" fmla="*/ 108 h 155"/>
                <a:gd name="T6" fmla="*/ 142 w 155"/>
                <a:gd name="T7" fmla="*/ 120 h 155"/>
                <a:gd name="T8" fmla="*/ 132 w 155"/>
                <a:gd name="T9" fmla="*/ 132 h 155"/>
                <a:gd name="T10" fmla="*/ 120 w 155"/>
                <a:gd name="T11" fmla="*/ 141 h 155"/>
                <a:gd name="T12" fmla="*/ 108 w 155"/>
                <a:gd name="T13" fmla="*/ 148 h 155"/>
                <a:gd name="T14" fmla="*/ 93 w 155"/>
                <a:gd name="T15" fmla="*/ 152 h 155"/>
                <a:gd name="T16" fmla="*/ 78 w 155"/>
                <a:gd name="T17" fmla="*/ 155 h 155"/>
                <a:gd name="T18" fmla="*/ 70 w 155"/>
                <a:gd name="T19" fmla="*/ 153 h 155"/>
                <a:gd name="T20" fmla="*/ 55 w 155"/>
                <a:gd name="T21" fmla="*/ 151 h 155"/>
                <a:gd name="T22" fmla="*/ 41 w 155"/>
                <a:gd name="T23" fmla="*/ 145 h 155"/>
                <a:gd name="T24" fmla="*/ 29 w 155"/>
                <a:gd name="T25" fmla="*/ 136 h 155"/>
                <a:gd name="T26" fmla="*/ 18 w 155"/>
                <a:gd name="T27" fmla="*/ 126 h 155"/>
                <a:gd name="T28" fmla="*/ 10 w 155"/>
                <a:gd name="T29" fmla="*/ 114 h 155"/>
                <a:gd name="T30" fmla="*/ 4 w 155"/>
                <a:gd name="T31" fmla="*/ 101 h 155"/>
                <a:gd name="T32" fmla="*/ 1 w 155"/>
                <a:gd name="T33" fmla="*/ 85 h 155"/>
                <a:gd name="T34" fmla="*/ 0 w 155"/>
                <a:gd name="T35" fmla="*/ 77 h 155"/>
                <a:gd name="T36" fmla="*/ 2 w 155"/>
                <a:gd name="T37" fmla="*/ 62 h 155"/>
                <a:gd name="T38" fmla="*/ 7 w 155"/>
                <a:gd name="T39" fmla="*/ 47 h 155"/>
                <a:gd name="T40" fmla="*/ 14 w 155"/>
                <a:gd name="T41" fmla="*/ 34 h 155"/>
                <a:gd name="T42" fmla="*/ 23 w 155"/>
                <a:gd name="T43" fmla="*/ 23 h 155"/>
                <a:gd name="T44" fmla="*/ 34 w 155"/>
                <a:gd name="T45" fmla="*/ 14 h 155"/>
                <a:gd name="T46" fmla="*/ 48 w 155"/>
                <a:gd name="T47" fmla="*/ 6 h 155"/>
                <a:gd name="T48" fmla="*/ 62 w 155"/>
                <a:gd name="T49" fmla="*/ 1 h 155"/>
                <a:gd name="T50" fmla="*/ 78 w 155"/>
                <a:gd name="T51" fmla="*/ 0 h 155"/>
                <a:gd name="T52" fmla="*/ 86 w 155"/>
                <a:gd name="T53" fmla="*/ 0 h 155"/>
                <a:gd name="T54" fmla="*/ 101 w 155"/>
                <a:gd name="T55" fmla="*/ 4 h 155"/>
                <a:gd name="T56" fmla="*/ 115 w 155"/>
                <a:gd name="T57" fmla="*/ 9 h 155"/>
                <a:gd name="T58" fmla="*/ 127 w 155"/>
                <a:gd name="T59" fmla="*/ 17 h 155"/>
                <a:gd name="T60" fmla="*/ 137 w 155"/>
                <a:gd name="T61" fmla="*/ 29 h 155"/>
                <a:gd name="T62" fmla="*/ 145 w 155"/>
                <a:gd name="T63" fmla="*/ 40 h 155"/>
                <a:gd name="T64" fmla="*/ 151 w 155"/>
                <a:gd name="T65" fmla="*/ 54 h 155"/>
                <a:gd name="T66" fmla="*/ 155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3" y="93"/>
                  </a:lnTo>
                  <a:lnTo>
                    <a:pt x="151" y="101"/>
                  </a:lnTo>
                  <a:lnTo>
                    <a:pt x="149" y="108"/>
                  </a:lnTo>
                  <a:lnTo>
                    <a:pt x="145" y="114"/>
                  </a:lnTo>
                  <a:lnTo>
                    <a:pt x="142" y="120"/>
                  </a:lnTo>
                  <a:lnTo>
                    <a:pt x="137" y="126"/>
                  </a:lnTo>
                  <a:lnTo>
                    <a:pt x="132" y="132"/>
                  </a:lnTo>
                  <a:lnTo>
                    <a:pt x="127" y="136"/>
                  </a:lnTo>
                  <a:lnTo>
                    <a:pt x="120" y="141"/>
                  </a:lnTo>
                  <a:lnTo>
                    <a:pt x="115" y="145"/>
                  </a:lnTo>
                  <a:lnTo>
                    <a:pt x="108" y="148"/>
                  </a:lnTo>
                  <a:lnTo>
                    <a:pt x="101" y="151"/>
                  </a:lnTo>
                  <a:lnTo>
                    <a:pt x="93" y="152"/>
                  </a:lnTo>
                  <a:lnTo>
                    <a:pt x="86" y="153"/>
                  </a:lnTo>
                  <a:lnTo>
                    <a:pt x="78" y="155"/>
                  </a:lnTo>
                  <a:lnTo>
                    <a:pt x="78" y="155"/>
                  </a:lnTo>
                  <a:lnTo>
                    <a:pt x="70" y="153"/>
                  </a:lnTo>
                  <a:lnTo>
                    <a:pt x="62" y="152"/>
                  </a:lnTo>
                  <a:lnTo>
                    <a:pt x="55" y="151"/>
                  </a:lnTo>
                  <a:lnTo>
                    <a:pt x="48" y="148"/>
                  </a:lnTo>
                  <a:lnTo>
                    <a:pt x="41" y="145"/>
                  </a:lnTo>
                  <a:lnTo>
                    <a:pt x="34" y="141"/>
                  </a:lnTo>
                  <a:lnTo>
                    <a:pt x="29" y="136"/>
                  </a:lnTo>
                  <a:lnTo>
                    <a:pt x="23" y="132"/>
                  </a:lnTo>
                  <a:lnTo>
                    <a:pt x="18" y="126"/>
                  </a:lnTo>
                  <a:lnTo>
                    <a:pt x="14" y="120"/>
                  </a:lnTo>
                  <a:lnTo>
                    <a:pt x="10" y="114"/>
                  </a:lnTo>
                  <a:lnTo>
                    <a:pt x="7" y="108"/>
                  </a:lnTo>
                  <a:lnTo>
                    <a:pt x="4" y="101"/>
                  </a:lnTo>
                  <a:lnTo>
                    <a:pt x="2" y="93"/>
                  </a:lnTo>
                  <a:lnTo>
                    <a:pt x="1" y="85"/>
                  </a:lnTo>
                  <a:lnTo>
                    <a:pt x="0" y="77"/>
                  </a:lnTo>
                  <a:lnTo>
                    <a:pt x="0" y="77"/>
                  </a:lnTo>
                  <a:lnTo>
                    <a:pt x="1" y="70"/>
                  </a:lnTo>
                  <a:lnTo>
                    <a:pt x="2" y="62"/>
                  </a:lnTo>
                  <a:lnTo>
                    <a:pt x="4" y="54"/>
                  </a:lnTo>
                  <a:lnTo>
                    <a:pt x="7" y="47"/>
                  </a:lnTo>
                  <a:lnTo>
                    <a:pt x="10" y="40"/>
                  </a:lnTo>
                  <a:lnTo>
                    <a:pt x="14" y="34"/>
                  </a:lnTo>
                  <a:lnTo>
                    <a:pt x="18" y="29"/>
                  </a:lnTo>
                  <a:lnTo>
                    <a:pt x="23" y="23"/>
                  </a:lnTo>
                  <a:lnTo>
                    <a:pt x="29" y="17"/>
                  </a:lnTo>
                  <a:lnTo>
                    <a:pt x="34" y="14"/>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0" y="14"/>
                  </a:lnTo>
                  <a:lnTo>
                    <a:pt x="127" y="17"/>
                  </a:lnTo>
                  <a:lnTo>
                    <a:pt x="132" y="23"/>
                  </a:lnTo>
                  <a:lnTo>
                    <a:pt x="137" y="29"/>
                  </a:lnTo>
                  <a:lnTo>
                    <a:pt x="142" y="34"/>
                  </a:lnTo>
                  <a:lnTo>
                    <a:pt x="145" y="40"/>
                  </a:lnTo>
                  <a:lnTo>
                    <a:pt x="149" y="47"/>
                  </a:lnTo>
                  <a:lnTo>
                    <a:pt x="151" y="54"/>
                  </a:lnTo>
                  <a:lnTo>
                    <a:pt x="153" y="62"/>
                  </a:lnTo>
                  <a:lnTo>
                    <a:pt x="155"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5" name="Freeform 2559">
              <a:extLst>
                <a:ext uri="{FF2B5EF4-FFF2-40B4-BE49-F238E27FC236}">
                  <a16:creationId xmlns:a16="http://schemas.microsoft.com/office/drawing/2014/main" id="{FB36A1B1-83A3-40D8-BDE3-00AFFF5FF5B5}"/>
                </a:ext>
              </a:extLst>
            </p:cNvPr>
            <p:cNvSpPr>
              <a:spLocks/>
            </p:cNvSpPr>
            <p:nvPr/>
          </p:nvSpPr>
          <p:spPr bwMode="auto">
            <a:xfrm>
              <a:off x="2025651" y="3035300"/>
              <a:ext cx="49213" cy="49213"/>
            </a:xfrm>
            <a:custGeom>
              <a:avLst/>
              <a:gdLst>
                <a:gd name="T0" fmla="*/ 155 w 155"/>
                <a:gd name="T1" fmla="*/ 78 h 155"/>
                <a:gd name="T2" fmla="*/ 153 w 155"/>
                <a:gd name="T3" fmla="*/ 93 h 155"/>
                <a:gd name="T4" fmla="*/ 149 w 155"/>
                <a:gd name="T5" fmla="*/ 108 h 155"/>
                <a:gd name="T6" fmla="*/ 142 w 155"/>
                <a:gd name="T7" fmla="*/ 120 h 155"/>
                <a:gd name="T8" fmla="*/ 132 w 155"/>
                <a:gd name="T9" fmla="*/ 132 h 155"/>
                <a:gd name="T10" fmla="*/ 120 w 155"/>
                <a:gd name="T11" fmla="*/ 142 h 155"/>
                <a:gd name="T12" fmla="*/ 108 w 155"/>
                <a:gd name="T13" fmla="*/ 149 h 155"/>
                <a:gd name="T14" fmla="*/ 93 w 155"/>
                <a:gd name="T15" fmla="*/ 153 h 155"/>
                <a:gd name="T16" fmla="*/ 78 w 155"/>
                <a:gd name="T17" fmla="*/ 155 h 155"/>
                <a:gd name="T18" fmla="*/ 70 w 155"/>
                <a:gd name="T19" fmla="*/ 155 h 155"/>
                <a:gd name="T20" fmla="*/ 55 w 155"/>
                <a:gd name="T21" fmla="*/ 151 h 155"/>
                <a:gd name="T22" fmla="*/ 41 w 155"/>
                <a:gd name="T23" fmla="*/ 145 h 155"/>
                <a:gd name="T24" fmla="*/ 29 w 155"/>
                <a:gd name="T25" fmla="*/ 137 h 155"/>
                <a:gd name="T26" fmla="*/ 18 w 155"/>
                <a:gd name="T27" fmla="*/ 127 h 155"/>
                <a:gd name="T28" fmla="*/ 10 w 155"/>
                <a:gd name="T29" fmla="*/ 114 h 155"/>
                <a:gd name="T30" fmla="*/ 4 w 155"/>
                <a:gd name="T31" fmla="*/ 101 h 155"/>
                <a:gd name="T32" fmla="*/ 1 w 155"/>
                <a:gd name="T33" fmla="*/ 86 h 155"/>
                <a:gd name="T34" fmla="*/ 0 w 155"/>
                <a:gd name="T35" fmla="*/ 78 h 155"/>
                <a:gd name="T36" fmla="*/ 2 w 155"/>
                <a:gd name="T37" fmla="*/ 62 h 155"/>
                <a:gd name="T38" fmla="*/ 7 w 155"/>
                <a:gd name="T39" fmla="*/ 48 h 155"/>
                <a:gd name="T40" fmla="*/ 14 w 155"/>
                <a:gd name="T41" fmla="*/ 34 h 155"/>
                <a:gd name="T42" fmla="*/ 23 w 155"/>
                <a:gd name="T43" fmla="*/ 23 h 155"/>
                <a:gd name="T44" fmla="*/ 34 w 155"/>
                <a:gd name="T45" fmla="*/ 14 h 155"/>
                <a:gd name="T46" fmla="*/ 48 w 155"/>
                <a:gd name="T47" fmla="*/ 7 h 155"/>
                <a:gd name="T48" fmla="*/ 62 w 155"/>
                <a:gd name="T49" fmla="*/ 2 h 155"/>
                <a:gd name="T50" fmla="*/ 78 w 155"/>
                <a:gd name="T51" fmla="*/ 0 h 155"/>
                <a:gd name="T52" fmla="*/ 86 w 155"/>
                <a:gd name="T53" fmla="*/ 1 h 155"/>
                <a:gd name="T54" fmla="*/ 101 w 155"/>
                <a:gd name="T55" fmla="*/ 5 h 155"/>
                <a:gd name="T56" fmla="*/ 115 w 155"/>
                <a:gd name="T57" fmla="*/ 10 h 155"/>
                <a:gd name="T58" fmla="*/ 127 w 155"/>
                <a:gd name="T59" fmla="*/ 18 h 155"/>
                <a:gd name="T60" fmla="*/ 137 w 155"/>
                <a:gd name="T61" fmla="*/ 29 h 155"/>
                <a:gd name="T62" fmla="*/ 145 w 155"/>
                <a:gd name="T63" fmla="*/ 41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3" y="93"/>
                  </a:lnTo>
                  <a:lnTo>
                    <a:pt x="151" y="101"/>
                  </a:lnTo>
                  <a:lnTo>
                    <a:pt x="149" y="108"/>
                  </a:lnTo>
                  <a:lnTo>
                    <a:pt x="145" y="114"/>
                  </a:lnTo>
                  <a:lnTo>
                    <a:pt x="142" y="120"/>
                  </a:lnTo>
                  <a:lnTo>
                    <a:pt x="137" y="127"/>
                  </a:lnTo>
                  <a:lnTo>
                    <a:pt x="132" y="132"/>
                  </a:lnTo>
                  <a:lnTo>
                    <a:pt x="127" y="137"/>
                  </a:lnTo>
                  <a:lnTo>
                    <a:pt x="120" y="142"/>
                  </a:lnTo>
                  <a:lnTo>
                    <a:pt x="115" y="145"/>
                  </a:lnTo>
                  <a:lnTo>
                    <a:pt x="108" y="149"/>
                  </a:lnTo>
                  <a:lnTo>
                    <a:pt x="101" y="151"/>
                  </a:lnTo>
                  <a:lnTo>
                    <a:pt x="93" y="153"/>
                  </a:lnTo>
                  <a:lnTo>
                    <a:pt x="86" y="155"/>
                  </a:lnTo>
                  <a:lnTo>
                    <a:pt x="78" y="155"/>
                  </a:lnTo>
                  <a:lnTo>
                    <a:pt x="78" y="155"/>
                  </a:lnTo>
                  <a:lnTo>
                    <a:pt x="70" y="155"/>
                  </a:lnTo>
                  <a:lnTo>
                    <a:pt x="62" y="153"/>
                  </a:lnTo>
                  <a:lnTo>
                    <a:pt x="55" y="151"/>
                  </a:lnTo>
                  <a:lnTo>
                    <a:pt x="48" y="149"/>
                  </a:lnTo>
                  <a:lnTo>
                    <a:pt x="41" y="145"/>
                  </a:lnTo>
                  <a:lnTo>
                    <a:pt x="34" y="142"/>
                  </a:lnTo>
                  <a:lnTo>
                    <a:pt x="29" y="137"/>
                  </a:lnTo>
                  <a:lnTo>
                    <a:pt x="23" y="132"/>
                  </a:lnTo>
                  <a:lnTo>
                    <a:pt x="18" y="127"/>
                  </a:lnTo>
                  <a:lnTo>
                    <a:pt x="14" y="120"/>
                  </a:lnTo>
                  <a:lnTo>
                    <a:pt x="10" y="114"/>
                  </a:lnTo>
                  <a:lnTo>
                    <a:pt x="7" y="108"/>
                  </a:lnTo>
                  <a:lnTo>
                    <a:pt x="4" y="101"/>
                  </a:lnTo>
                  <a:lnTo>
                    <a:pt x="2" y="93"/>
                  </a:lnTo>
                  <a:lnTo>
                    <a:pt x="1" y="86"/>
                  </a:lnTo>
                  <a:lnTo>
                    <a:pt x="0" y="78"/>
                  </a:lnTo>
                  <a:lnTo>
                    <a:pt x="0" y="78"/>
                  </a:lnTo>
                  <a:lnTo>
                    <a:pt x="1" y="70"/>
                  </a:lnTo>
                  <a:lnTo>
                    <a:pt x="2" y="62"/>
                  </a:lnTo>
                  <a:lnTo>
                    <a:pt x="4" y="55"/>
                  </a:lnTo>
                  <a:lnTo>
                    <a:pt x="7" y="48"/>
                  </a:lnTo>
                  <a:lnTo>
                    <a:pt x="10" y="41"/>
                  </a:lnTo>
                  <a:lnTo>
                    <a:pt x="14" y="34"/>
                  </a:lnTo>
                  <a:lnTo>
                    <a:pt x="18" y="29"/>
                  </a:lnTo>
                  <a:lnTo>
                    <a:pt x="23" y="23"/>
                  </a:lnTo>
                  <a:lnTo>
                    <a:pt x="29" y="18"/>
                  </a:lnTo>
                  <a:lnTo>
                    <a:pt x="34" y="14"/>
                  </a:lnTo>
                  <a:lnTo>
                    <a:pt x="41" y="10"/>
                  </a:lnTo>
                  <a:lnTo>
                    <a:pt x="48" y="7"/>
                  </a:lnTo>
                  <a:lnTo>
                    <a:pt x="55" y="5"/>
                  </a:lnTo>
                  <a:lnTo>
                    <a:pt x="62" y="2"/>
                  </a:lnTo>
                  <a:lnTo>
                    <a:pt x="70" y="1"/>
                  </a:lnTo>
                  <a:lnTo>
                    <a:pt x="78" y="0"/>
                  </a:lnTo>
                  <a:lnTo>
                    <a:pt x="78" y="0"/>
                  </a:lnTo>
                  <a:lnTo>
                    <a:pt x="86" y="1"/>
                  </a:lnTo>
                  <a:lnTo>
                    <a:pt x="93" y="2"/>
                  </a:lnTo>
                  <a:lnTo>
                    <a:pt x="101" y="5"/>
                  </a:lnTo>
                  <a:lnTo>
                    <a:pt x="108" y="7"/>
                  </a:lnTo>
                  <a:lnTo>
                    <a:pt x="115" y="10"/>
                  </a:lnTo>
                  <a:lnTo>
                    <a:pt x="120" y="14"/>
                  </a:lnTo>
                  <a:lnTo>
                    <a:pt x="127" y="18"/>
                  </a:lnTo>
                  <a:lnTo>
                    <a:pt x="132" y="23"/>
                  </a:lnTo>
                  <a:lnTo>
                    <a:pt x="137" y="29"/>
                  </a:lnTo>
                  <a:lnTo>
                    <a:pt x="142" y="34"/>
                  </a:lnTo>
                  <a:lnTo>
                    <a:pt x="145" y="41"/>
                  </a:lnTo>
                  <a:lnTo>
                    <a:pt x="149" y="48"/>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6" name="Freeform 2560">
              <a:extLst>
                <a:ext uri="{FF2B5EF4-FFF2-40B4-BE49-F238E27FC236}">
                  <a16:creationId xmlns:a16="http://schemas.microsoft.com/office/drawing/2014/main" id="{178F53AA-AE6E-4A52-8028-4DF44D8BB428}"/>
                </a:ext>
              </a:extLst>
            </p:cNvPr>
            <p:cNvSpPr>
              <a:spLocks/>
            </p:cNvSpPr>
            <p:nvPr/>
          </p:nvSpPr>
          <p:spPr bwMode="auto">
            <a:xfrm>
              <a:off x="2095501" y="2690813"/>
              <a:ext cx="49213" cy="49213"/>
            </a:xfrm>
            <a:custGeom>
              <a:avLst/>
              <a:gdLst>
                <a:gd name="T0" fmla="*/ 155 w 155"/>
                <a:gd name="T1" fmla="*/ 77 h 154"/>
                <a:gd name="T2" fmla="*/ 153 w 155"/>
                <a:gd name="T3" fmla="*/ 92 h 154"/>
                <a:gd name="T4" fmla="*/ 149 w 155"/>
                <a:gd name="T5" fmla="*/ 107 h 154"/>
                <a:gd name="T6" fmla="*/ 141 w 155"/>
                <a:gd name="T7" fmla="*/ 120 h 154"/>
                <a:gd name="T8" fmla="*/ 132 w 155"/>
                <a:gd name="T9" fmla="*/ 131 h 154"/>
                <a:gd name="T10" fmla="*/ 120 w 155"/>
                <a:gd name="T11" fmla="*/ 140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0 w 155"/>
                <a:gd name="T23" fmla="*/ 145 h 154"/>
                <a:gd name="T24" fmla="*/ 29 w 155"/>
                <a:gd name="T25" fmla="*/ 136 h 154"/>
                <a:gd name="T26" fmla="*/ 18 w 155"/>
                <a:gd name="T27" fmla="*/ 125 h 154"/>
                <a:gd name="T28" fmla="*/ 9 w 155"/>
                <a:gd name="T29" fmla="*/ 114 h 154"/>
                <a:gd name="T30" fmla="*/ 3 w 155"/>
                <a:gd name="T31" fmla="*/ 100 h 154"/>
                <a:gd name="T32" fmla="*/ 1 w 155"/>
                <a:gd name="T33" fmla="*/ 84 h 154"/>
                <a:gd name="T34" fmla="*/ 0 w 155"/>
                <a:gd name="T35" fmla="*/ 77 h 154"/>
                <a:gd name="T36" fmla="*/ 2 w 155"/>
                <a:gd name="T37" fmla="*/ 61 h 154"/>
                <a:gd name="T38" fmla="*/ 7 w 155"/>
                <a:gd name="T39" fmla="*/ 47 h 154"/>
                <a:gd name="T40" fmla="*/ 14 w 155"/>
                <a:gd name="T41" fmla="*/ 34 h 154"/>
                <a:gd name="T42" fmla="*/ 23 w 155"/>
                <a:gd name="T43" fmla="*/ 22 h 154"/>
                <a:gd name="T44" fmla="*/ 34 w 155"/>
                <a:gd name="T45" fmla="*/ 13 h 154"/>
                <a:gd name="T46" fmla="*/ 47 w 155"/>
                <a:gd name="T47" fmla="*/ 5 h 154"/>
                <a:gd name="T48" fmla="*/ 62 w 155"/>
                <a:gd name="T49" fmla="*/ 1 h 154"/>
                <a:gd name="T50" fmla="*/ 78 w 155"/>
                <a:gd name="T51" fmla="*/ 0 h 154"/>
                <a:gd name="T52" fmla="*/ 85 w 155"/>
                <a:gd name="T53" fmla="*/ 0 h 154"/>
                <a:gd name="T54" fmla="*/ 101 w 155"/>
                <a:gd name="T55" fmla="*/ 3 h 154"/>
                <a:gd name="T56" fmla="*/ 114 w 155"/>
                <a:gd name="T57" fmla="*/ 9 h 154"/>
                <a:gd name="T58" fmla="*/ 126 w 155"/>
                <a:gd name="T59" fmla="*/ 17 h 154"/>
                <a:gd name="T60" fmla="*/ 136 w 155"/>
                <a:gd name="T61" fmla="*/ 28 h 154"/>
                <a:gd name="T62" fmla="*/ 145 w 155"/>
                <a:gd name="T63" fmla="*/ 40 h 154"/>
                <a:gd name="T64" fmla="*/ 151 w 155"/>
                <a:gd name="T65" fmla="*/ 53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4"/>
                  </a:lnTo>
                  <a:lnTo>
                    <a:pt x="153" y="92"/>
                  </a:lnTo>
                  <a:lnTo>
                    <a:pt x="151" y="100"/>
                  </a:lnTo>
                  <a:lnTo>
                    <a:pt x="149" y="107"/>
                  </a:lnTo>
                  <a:lnTo>
                    <a:pt x="145" y="114"/>
                  </a:lnTo>
                  <a:lnTo>
                    <a:pt x="141" y="120"/>
                  </a:lnTo>
                  <a:lnTo>
                    <a:pt x="136" y="125"/>
                  </a:lnTo>
                  <a:lnTo>
                    <a:pt x="132" y="131"/>
                  </a:lnTo>
                  <a:lnTo>
                    <a:pt x="126" y="136"/>
                  </a:lnTo>
                  <a:lnTo>
                    <a:pt x="120" y="140"/>
                  </a:lnTo>
                  <a:lnTo>
                    <a:pt x="114"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4" y="140"/>
                  </a:lnTo>
                  <a:lnTo>
                    <a:pt x="29" y="136"/>
                  </a:lnTo>
                  <a:lnTo>
                    <a:pt x="23" y="131"/>
                  </a:lnTo>
                  <a:lnTo>
                    <a:pt x="18" y="125"/>
                  </a:lnTo>
                  <a:lnTo>
                    <a:pt x="14" y="120"/>
                  </a:lnTo>
                  <a:lnTo>
                    <a:pt x="9" y="114"/>
                  </a:lnTo>
                  <a:lnTo>
                    <a:pt x="7" y="107"/>
                  </a:lnTo>
                  <a:lnTo>
                    <a:pt x="3" y="100"/>
                  </a:lnTo>
                  <a:lnTo>
                    <a:pt x="2" y="92"/>
                  </a:lnTo>
                  <a:lnTo>
                    <a:pt x="1" y="84"/>
                  </a:lnTo>
                  <a:lnTo>
                    <a:pt x="0" y="77"/>
                  </a:lnTo>
                  <a:lnTo>
                    <a:pt x="0" y="77"/>
                  </a:lnTo>
                  <a:lnTo>
                    <a:pt x="1" y="69"/>
                  </a:lnTo>
                  <a:lnTo>
                    <a:pt x="2" y="61"/>
                  </a:lnTo>
                  <a:lnTo>
                    <a:pt x="3" y="53"/>
                  </a:lnTo>
                  <a:lnTo>
                    <a:pt x="7" y="47"/>
                  </a:lnTo>
                  <a:lnTo>
                    <a:pt x="9" y="40"/>
                  </a:lnTo>
                  <a:lnTo>
                    <a:pt x="14" y="34"/>
                  </a:lnTo>
                  <a:lnTo>
                    <a:pt x="18" y="28"/>
                  </a:lnTo>
                  <a:lnTo>
                    <a:pt x="23" y="22"/>
                  </a:lnTo>
                  <a:lnTo>
                    <a:pt x="29" y="17"/>
                  </a:lnTo>
                  <a:lnTo>
                    <a:pt x="34" y="13"/>
                  </a:lnTo>
                  <a:lnTo>
                    <a:pt x="40"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3"/>
                  </a:lnTo>
                  <a:lnTo>
                    <a:pt x="126" y="17"/>
                  </a:lnTo>
                  <a:lnTo>
                    <a:pt x="132" y="22"/>
                  </a:lnTo>
                  <a:lnTo>
                    <a:pt x="136" y="28"/>
                  </a:lnTo>
                  <a:lnTo>
                    <a:pt x="141" y="34"/>
                  </a:lnTo>
                  <a:lnTo>
                    <a:pt x="145" y="40"/>
                  </a:lnTo>
                  <a:lnTo>
                    <a:pt x="149" y="47"/>
                  </a:lnTo>
                  <a:lnTo>
                    <a:pt x="151" y="53"/>
                  </a:lnTo>
                  <a:lnTo>
                    <a:pt x="153"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7" name="Freeform 2561">
              <a:extLst>
                <a:ext uri="{FF2B5EF4-FFF2-40B4-BE49-F238E27FC236}">
                  <a16:creationId xmlns:a16="http://schemas.microsoft.com/office/drawing/2014/main" id="{FE4778D0-3B8F-4EB7-A660-53FFC6B74858}"/>
                </a:ext>
              </a:extLst>
            </p:cNvPr>
            <p:cNvSpPr>
              <a:spLocks/>
            </p:cNvSpPr>
            <p:nvPr/>
          </p:nvSpPr>
          <p:spPr bwMode="auto">
            <a:xfrm>
              <a:off x="2095501" y="2762250"/>
              <a:ext cx="49213" cy="47625"/>
            </a:xfrm>
            <a:custGeom>
              <a:avLst/>
              <a:gdLst>
                <a:gd name="T0" fmla="*/ 155 w 155"/>
                <a:gd name="T1" fmla="*/ 76 h 153"/>
                <a:gd name="T2" fmla="*/ 153 w 155"/>
                <a:gd name="T3" fmla="*/ 91 h 153"/>
                <a:gd name="T4" fmla="*/ 149 w 155"/>
                <a:gd name="T5" fmla="*/ 106 h 153"/>
                <a:gd name="T6" fmla="*/ 141 w 155"/>
                <a:gd name="T7" fmla="*/ 119 h 153"/>
                <a:gd name="T8" fmla="*/ 132 w 155"/>
                <a:gd name="T9" fmla="*/ 130 h 153"/>
                <a:gd name="T10" fmla="*/ 120 w 155"/>
                <a:gd name="T11" fmla="*/ 140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0 w 155"/>
                <a:gd name="T23" fmla="*/ 144 h 153"/>
                <a:gd name="T24" fmla="*/ 29 w 155"/>
                <a:gd name="T25" fmla="*/ 136 h 153"/>
                <a:gd name="T26" fmla="*/ 18 w 155"/>
                <a:gd name="T27" fmla="*/ 126 h 153"/>
                <a:gd name="T28" fmla="*/ 9 w 155"/>
                <a:gd name="T29" fmla="*/ 113 h 153"/>
                <a:gd name="T30" fmla="*/ 3 w 155"/>
                <a:gd name="T31" fmla="*/ 99 h 153"/>
                <a:gd name="T32" fmla="*/ 1 w 155"/>
                <a:gd name="T33" fmla="*/ 84 h 153"/>
                <a:gd name="T34" fmla="*/ 0 w 155"/>
                <a:gd name="T35" fmla="*/ 76 h 153"/>
                <a:gd name="T36" fmla="*/ 2 w 155"/>
                <a:gd name="T37" fmla="*/ 60 h 153"/>
                <a:gd name="T38" fmla="*/ 7 w 155"/>
                <a:gd name="T39" fmla="*/ 47 h 153"/>
                <a:gd name="T40" fmla="*/ 14 w 155"/>
                <a:gd name="T41" fmla="*/ 33 h 153"/>
                <a:gd name="T42" fmla="*/ 23 w 155"/>
                <a:gd name="T43" fmla="*/ 21 h 153"/>
                <a:gd name="T44" fmla="*/ 34 w 155"/>
                <a:gd name="T45" fmla="*/ 12 h 153"/>
                <a:gd name="T46" fmla="*/ 47 w 155"/>
                <a:gd name="T47" fmla="*/ 5 h 153"/>
                <a:gd name="T48" fmla="*/ 62 w 155"/>
                <a:gd name="T49" fmla="*/ 1 h 153"/>
                <a:gd name="T50" fmla="*/ 78 w 155"/>
                <a:gd name="T51" fmla="*/ 0 h 153"/>
                <a:gd name="T52" fmla="*/ 85 w 155"/>
                <a:gd name="T53" fmla="*/ 0 h 153"/>
                <a:gd name="T54" fmla="*/ 101 w 155"/>
                <a:gd name="T55" fmla="*/ 3 h 153"/>
                <a:gd name="T56" fmla="*/ 114 w 155"/>
                <a:gd name="T57" fmla="*/ 9 h 153"/>
                <a:gd name="T58" fmla="*/ 126 w 155"/>
                <a:gd name="T59" fmla="*/ 17 h 153"/>
                <a:gd name="T60" fmla="*/ 136 w 155"/>
                <a:gd name="T61" fmla="*/ 27 h 153"/>
                <a:gd name="T62" fmla="*/ 145 w 155"/>
                <a:gd name="T63" fmla="*/ 40 h 153"/>
                <a:gd name="T64" fmla="*/ 151 w 155"/>
                <a:gd name="T65" fmla="*/ 54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3" y="91"/>
                  </a:lnTo>
                  <a:lnTo>
                    <a:pt x="151" y="99"/>
                  </a:lnTo>
                  <a:lnTo>
                    <a:pt x="149" y="106"/>
                  </a:lnTo>
                  <a:lnTo>
                    <a:pt x="145" y="113"/>
                  </a:lnTo>
                  <a:lnTo>
                    <a:pt x="141" y="119"/>
                  </a:lnTo>
                  <a:lnTo>
                    <a:pt x="136" y="126"/>
                  </a:lnTo>
                  <a:lnTo>
                    <a:pt x="132" y="130"/>
                  </a:lnTo>
                  <a:lnTo>
                    <a:pt x="126" y="136"/>
                  </a:lnTo>
                  <a:lnTo>
                    <a:pt x="120" y="140"/>
                  </a:lnTo>
                  <a:lnTo>
                    <a:pt x="114"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0"/>
                  </a:lnTo>
                  <a:lnTo>
                    <a:pt x="29" y="136"/>
                  </a:lnTo>
                  <a:lnTo>
                    <a:pt x="23" y="130"/>
                  </a:lnTo>
                  <a:lnTo>
                    <a:pt x="18" y="126"/>
                  </a:lnTo>
                  <a:lnTo>
                    <a:pt x="14" y="119"/>
                  </a:lnTo>
                  <a:lnTo>
                    <a:pt x="9" y="113"/>
                  </a:lnTo>
                  <a:lnTo>
                    <a:pt x="7" y="106"/>
                  </a:lnTo>
                  <a:lnTo>
                    <a:pt x="3" y="99"/>
                  </a:lnTo>
                  <a:lnTo>
                    <a:pt x="2" y="91"/>
                  </a:lnTo>
                  <a:lnTo>
                    <a:pt x="1" y="84"/>
                  </a:lnTo>
                  <a:lnTo>
                    <a:pt x="0" y="76"/>
                  </a:lnTo>
                  <a:lnTo>
                    <a:pt x="0" y="76"/>
                  </a:lnTo>
                  <a:lnTo>
                    <a:pt x="1" y="68"/>
                  </a:lnTo>
                  <a:lnTo>
                    <a:pt x="2" y="60"/>
                  </a:lnTo>
                  <a:lnTo>
                    <a:pt x="3" y="54"/>
                  </a:lnTo>
                  <a:lnTo>
                    <a:pt x="7" y="47"/>
                  </a:lnTo>
                  <a:lnTo>
                    <a:pt x="9" y="40"/>
                  </a:lnTo>
                  <a:lnTo>
                    <a:pt x="14" y="33"/>
                  </a:lnTo>
                  <a:lnTo>
                    <a:pt x="18" y="27"/>
                  </a:lnTo>
                  <a:lnTo>
                    <a:pt x="23" y="21"/>
                  </a:lnTo>
                  <a:lnTo>
                    <a:pt x="29" y="17"/>
                  </a:lnTo>
                  <a:lnTo>
                    <a:pt x="34" y="12"/>
                  </a:lnTo>
                  <a:lnTo>
                    <a:pt x="40"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6" y="27"/>
                  </a:lnTo>
                  <a:lnTo>
                    <a:pt x="141" y="33"/>
                  </a:lnTo>
                  <a:lnTo>
                    <a:pt x="145" y="40"/>
                  </a:lnTo>
                  <a:lnTo>
                    <a:pt x="149" y="47"/>
                  </a:lnTo>
                  <a:lnTo>
                    <a:pt x="151" y="54"/>
                  </a:lnTo>
                  <a:lnTo>
                    <a:pt x="153" y="60"/>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8" name="Freeform 2562">
              <a:extLst>
                <a:ext uri="{FF2B5EF4-FFF2-40B4-BE49-F238E27FC236}">
                  <a16:creationId xmlns:a16="http://schemas.microsoft.com/office/drawing/2014/main" id="{AE16CDAC-C8D0-4600-9057-068FADB4220E}"/>
                </a:ext>
              </a:extLst>
            </p:cNvPr>
            <p:cNvSpPr>
              <a:spLocks/>
            </p:cNvSpPr>
            <p:nvPr/>
          </p:nvSpPr>
          <p:spPr bwMode="auto">
            <a:xfrm>
              <a:off x="1816101" y="2690813"/>
              <a:ext cx="49213" cy="49213"/>
            </a:xfrm>
            <a:custGeom>
              <a:avLst/>
              <a:gdLst>
                <a:gd name="T0" fmla="*/ 155 w 155"/>
                <a:gd name="T1" fmla="*/ 77 h 154"/>
                <a:gd name="T2" fmla="*/ 152 w 155"/>
                <a:gd name="T3" fmla="*/ 92 h 154"/>
                <a:gd name="T4" fmla="*/ 148 w 155"/>
                <a:gd name="T5" fmla="*/ 107 h 154"/>
                <a:gd name="T6" fmla="*/ 141 w 155"/>
                <a:gd name="T7" fmla="*/ 120 h 154"/>
                <a:gd name="T8" fmla="*/ 132 w 155"/>
                <a:gd name="T9" fmla="*/ 131 h 154"/>
                <a:gd name="T10" fmla="*/ 120 w 155"/>
                <a:gd name="T11" fmla="*/ 140 h 154"/>
                <a:gd name="T12" fmla="*/ 108 w 155"/>
                <a:gd name="T13" fmla="*/ 147 h 154"/>
                <a:gd name="T14" fmla="*/ 93 w 155"/>
                <a:gd name="T15" fmla="*/ 152 h 154"/>
                <a:gd name="T16" fmla="*/ 77 w 155"/>
                <a:gd name="T17" fmla="*/ 154 h 154"/>
                <a:gd name="T18" fmla="*/ 70 w 155"/>
                <a:gd name="T19" fmla="*/ 153 h 154"/>
                <a:gd name="T20" fmla="*/ 54 w 155"/>
                <a:gd name="T21" fmla="*/ 151 h 154"/>
                <a:gd name="T22" fmla="*/ 40 w 155"/>
                <a:gd name="T23" fmla="*/ 145 h 154"/>
                <a:gd name="T24" fmla="*/ 29 w 155"/>
                <a:gd name="T25" fmla="*/ 136 h 154"/>
                <a:gd name="T26" fmla="*/ 17 w 155"/>
                <a:gd name="T27" fmla="*/ 125 h 154"/>
                <a:gd name="T28" fmla="*/ 9 w 155"/>
                <a:gd name="T29" fmla="*/ 114 h 154"/>
                <a:gd name="T30" fmla="*/ 4 w 155"/>
                <a:gd name="T31" fmla="*/ 100 h 154"/>
                <a:gd name="T32" fmla="*/ 1 w 155"/>
                <a:gd name="T33" fmla="*/ 84 h 154"/>
                <a:gd name="T34" fmla="*/ 0 w 155"/>
                <a:gd name="T35" fmla="*/ 77 h 154"/>
                <a:gd name="T36" fmla="*/ 3 w 155"/>
                <a:gd name="T37" fmla="*/ 61 h 154"/>
                <a:gd name="T38" fmla="*/ 6 w 155"/>
                <a:gd name="T39" fmla="*/ 47 h 154"/>
                <a:gd name="T40" fmla="*/ 14 w 155"/>
                <a:gd name="T41" fmla="*/ 34 h 154"/>
                <a:gd name="T42" fmla="*/ 23 w 155"/>
                <a:gd name="T43" fmla="*/ 22 h 154"/>
                <a:gd name="T44" fmla="*/ 35 w 155"/>
                <a:gd name="T45" fmla="*/ 13 h 154"/>
                <a:gd name="T46" fmla="*/ 47 w 155"/>
                <a:gd name="T47" fmla="*/ 5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6 w 155"/>
                <a:gd name="T61" fmla="*/ 28 h 154"/>
                <a:gd name="T62" fmla="*/ 146 w 155"/>
                <a:gd name="T63" fmla="*/ 40 h 154"/>
                <a:gd name="T64" fmla="*/ 151 w 155"/>
                <a:gd name="T65" fmla="*/ 53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4"/>
                  </a:lnTo>
                  <a:lnTo>
                    <a:pt x="152" y="92"/>
                  </a:lnTo>
                  <a:lnTo>
                    <a:pt x="151" y="100"/>
                  </a:lnTo>
                  <a:lnTo>
                    <a:pt x="148" y="107"/>
                  </a:lnTo>
                  <a:lnTo>
                    <a:pt x="146" y="114"/>
                  </a:lnTo>
                  <a:lnTo>
                    <a:pt x="141" y="120"/>
                  </a:lnTo>
                  <a:lnTo>
                    <a:pt x="136" y="125"/>
                  </a:lnTo>
                  <a:lnTo>
                    <a:pt x="132" y="131"/>
                  </a:lnTo>
                  <a:lnTo>
                    <a:pt x="126" y="136"/>
                  </a:lnTo>
                  <a:lnTo>
                    <a:pt x="120" y="140"/>
                  </a:lnTo>
                  <a:lnTo>
                    <a:pt x="114"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0"/>
                  </a:lnTo>
                  <a:lnTo>
                    <a:pt x="29" y="136"/>
                  </a:lnTo>
                  <a:lnTo>
                    <a:pt x="23" y="131"/>
                  </a:lnTo>
                  <a:lnTo>
                    <a:pt x="17" y="125"/>
                  </a:lnTo>
                  <a:lnTo>
                    <a:pt x="14" y="120"/>
                  </a:lnTo>
                  <a:lnTo>
                    <a:pt x="9" y="114"/>
                  </a:lnTo>
                  <a:lnTo>
                    <a:pt x="6" y="107"/>
                  </a:lnTo>
                  <a:lnTo>
                    <a:pt x="4" y="100"/>
                  </a:lnTo>
                  <a:lnTo>
                    <a:pt x="3" y="92"/>
                  </a:lnTo>
                  <a:lnTo>
                    <a:pt x="1" y="84"/>
                  </a:lnTo>
                  <a:lnTo>
                    <a:pt x="0" y="77"/>
                  </a:lnTo>
                  <a:lnTo>
                    <a:pt x="0" y="77"/>
                  </a:lnTo>
                  <a:lnTo>
                    <a:pt x="1" y="69"/>
                  </a:lnTo>
                  <a:lnTo>
                    <a:pt x="3" y="61"/>
                  </a:lnTo>
                  <a:lnTo>
                    <a:pt x="4" y="53"/>
                  </a:lnTo>
                  <a:lnTo>
                    <a:pt x="6" y="47"/>
                  </a:lnTo>
                  <a:lnTo>
                    <a:pt x="9" y="40"/>
                  </a:lnTo>
                  <a:lnTo>
                    <a:pt x="14" y="34"/>
                  </a:lnTo>
                  <a:lnTo>
                    <a:pt x="17" y="28"/>
                  </a:lnTo>
                  <a:lnTo>
                    <a:pt x="23" y="22"/>
                  </a:lnTo>
                  <a:lnTo>
                    <a:pt x="29" y="17"/>
                  </a:lnTo>
                  <a:lnTo>
                    <a:pt x="35" y="13"/>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0" y="13"/>
                  </a:lnTo>
                  <a:lnTo>
                    <a:pt x="126" y="17"/>
                  </a:lnTo>
                  <a:lnTo>
                    <a:pt x="132" y="22"/>
                  </a:lnTo>
                  <a:lnTo>
                    <a:pt x="136" y="28"/>
                  </a:lnTo>
                  <a:lnTo>
                    <a:pt x="141" y="34"/>
                  </a:lnTo>
                  <a:lnTo>
                    <a:pt x="146" y="40"/>
                  </a:lnTo>
                  <a:lnTo>
                    <a:pt x="148" y="47"/>
                  </a:lnTo>
                  <a:lnTo>
                    <a:pt x="151" y="53"/>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9" name="Freeform 2563">
              <a:extLst>
                <a:ext uri="{FF2B5EF4-FFF2-40B4-BE49-F238E27FC236}">
                  <a16:creationId xmlns:a16="http://schemas.microsoft.com/office/drawing/2014/main" id="{A6CFF418-CF6D-483E-B251-CEA3F389BF82}"/>
                </a:ext>
              </a:extLst>
            </p:cNvPr>
            <p:cNvSpPr>
              <a:spLocks/>
            </p:cNvSpPr>
            <p:nvPr/>
          </p:nvSpPr>
          <p:spPr bwMode="auto">
            <a:xfrm>
              <a:off x="1816101" y="2762250"/>
              <a:ext cx="49213" cy="47625"/>
            </a:xfrm>
            <a:custGeom>
              <a:avLst/>
              <a:gdLst>
                <a:gd name="T0" fmla="*/ 155 w 155"/>
                <a:gd name="T1" fmla="*/ 76 h 153"/>
                <a:gd name="T2" fmla="*/ 152 w 155"/>
                <a:gd name="T3" fmla="*/ 91 h 153"/>
                <a:gd name="T4" fmla="*/ 148 w 155"/>
                <a:gd name="T5" fmla="*/ 106 h 153"/>
                <a:gd name="T6" fmla="*/ 141 w 155"/>
                <a:gd name="T7" fmla="*/ 119 h 153"/>
                <a:gd name="T8" fmla="*/ 132 w 155"/>
                <a:gd name="T9" fmla="*/ 130 h 153"/>
                <a:gd name="T10" fmla="*/ 120 w 155"/>
                <a:gd name="T11" fmla="*/ 140 h 153"/>
                <a:gd name="T12" fmla="*/ 108 w 155"/>
                <a:gd name="T13" fmla="*/ 147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99 h 153"/>
                <a:gd name="T32" fmla="*/ 1 w 155"/>
                <a:gd name="T33" fmla="*/ 84 h 153"/>
                <a:gd name="T34" fmla="*/ 0 w 155"/>
                <a:gd name="T35" fmla="*/ 76 h 153"/>
                <a:gd name="T36" fmla="*/ 3 w 155"/>
                <a:gd name="T37" fmla="*/ 60 h 153"/>
                <a:gd name="T38" fmla="*/ 6 w 155"/>
                <a:gd name="T39" fmla="*/ 47 h 153"/>
                <a:gd name="T40" fmla="*/ 14 w 155"/>
                <a:gd name="T41" fmla="*/ 33 h 153"/>
                <a:gd name="T42" fmla="*/ 23 w 155"/>
                <a:gd name="T43" fmla="*/ 21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6 w 155"/>
                <a:gd name="T61" fmla="*/ 27 h 153"/>
                <a:gd name="T62" fmla="*/ 146 w 155"/>
                <a:gd name="T63" fmla="*/ 40 h 153"/>
                <a:gd name="T64" fmla="*/ 151 w 155"/>
                <a:gd name="T65" fmla="*/ 54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2" y="91"/>
                  </a:lnTo>
                  <a:lnTo>
                    <a:pt x="151" y="99"/>
                  </a:lnTo>
                  <a:lnTo>
                    <a:pt x="148" y="106"/>
                  </a:lnTo>
                  <a:lnTo>
                    <a:pt x="146" y="113"/>
                  </a:lnTo>
                  <a:lnTo>
                    <a:pt x="141" y="119"/>
                  </a:lnTo>
                  <a:lnTo>
                    <a:pt x="136" y="126"/>
                  </a:lnTo>
                  <a:lnTo>
                    <a:pt x="132" y="130"/>
                  </a:lnTo>
                  <a:lnTo>
                    <a:pt x="126" y="136"/>
                  </a:lnTo>
                  <a:lnTo>
                    <a:pt x="120" y="140"/>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0"/>
                  </a:lnTo>
                  <a:lnTo>
                    <a:pt x="29" y="136"/>
                  </a:lnTo>
                  <a:lnTo>
                    <a:pt x="23" y="130"/>
                  </a:lnTo>
                  <a:lnTo>
                    <a:pt x="17" y="126"/>
                  </a:lnTo>
                  <a:lnTo>
                    <a:pt x="14" y="119"/>
                  </a:lnTo>
                  <a:lnTo>
                    <a:pt x="9" y="113"/>
                  </a:lnTo>
                  <a:lnTo>
                    <a:pt x="6" y="106"/>
                  </a:lnTo>
                  <a:lnTo>
                    <a:pt x="4" y="99"/>
                  </a:lnTo>
                  <a:lnTo>
                    <a:pt x="3" y="91"/>
                  </a:lnTo>
                  <a:lnTo>
                    <a:pt x="1" y="84"/>
                  </a:lnTo>
                  <a:lnTo>
                    <a:pt x="0" y="76"/>
                  </a:lnTo>
                  <a:lnTo>
                    <a:pt x="0" y="76"/>
                  </a:lnTo>
                  <a:lnTo>
                    <a:pt x="1" y="68"/>
                  </a:lnTo>
                  <a:lnTo>
                    <a:pt x="3" y="60"/>
                  </a:lnTo>
                  <a:lnTo>
                    <a:pt x="4" y="54"/>
                  </a:lnTo>
                  <a:lnTo>
                    <a:pt x="6" y="47"/>
                  </a:lnTo>
                  <a:lnTo>
                    <a:pt x="9" y="40"/>
                  </a:lnTo>
                  <a:lnTo>
                    <a:pt x="14" y="33"/>
                  </a:lnTo>
                  <a:lnTo>
                    <a:pt x="17" y="27"/>
                  </a:lnTo>
                  <a:lnTo>
                    <a:pt x="23" y="21"/>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0" y="12"/>
                  </a:lnTo>
                  <a:lnTo>
                    <a:pt x="126" y="17"/>
                  </a:lnTo>
                  <a:lnTo>
                    <a:pt x="132" y="21"/>
                  </a:lnTo>
                  <a:lnTo>
                    <a:pt x="136" y="27"/>
                  </a:lnTo>
                  <a:lnTo>
                    <a:pt x="141" y="33"/>
                  </a:lnTo>
                  <a:lnTo>
                    <a:pt x="146" y="40"/>
                  </a:lnTo>
                  <a:lnTo>
                    <a:pt x="148" y="47"/>
                  </a:lnTo>
                  <a:lnTo>
                    <a:pt x="151" y="54"/>
                  </a:lnTo>
                  <a:lnTo>
                    <a:pt x="152"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0" name="Freeform 2564">
              <a:extLst>
                <a:ext uri="{FF2B5EF4-FFF2-40B4-BE49-F238E27FC236}">
                  <a16:creationId xmlns:a16="http://schemas.microsoft.com/office/drawing/2014/main" id="{E921CFE6-BF35-4B75-9C46-0F7E956B284E}"/>
                </a:ext>
              </a:extLst>
            </p:cNvPr>
            <p:cNvSpPr>
              <a:spLocks/>
            </p:cNvSpPr>
            <p:nvPr/>
          </p:nvSpPr>
          <p:spPr bwMode="auto">
            <a:xfrm>
              <a:off x="1885951" y="2690813"/>
              <a:ext cx="49213" cy="49213"/>
            </a:xfrm>
            <a:custGeom>
              <a:avLst/>
              <a:gdLst>
                <a:gd name="T0" fmla="*/ 154 w 154"/>
                <a:gd name="T1" fmla="*/ 77 h 154"/>
                <a:gd name="T2" fmla="*/ 152 w 154"/>
                <a:gd name="T3" fmla="*/ 92 h 154"/>
                <a:gd name="T4" fmla="*/ 147 w 154"/>
                <a:gd name="T5" fmla="*/ 107 h 154"/>
                <a:gd name="T6" fmla="*/ 141 w 154"/>
                <a:gd name="T7" fmla="*/ 120 h 154"/>
                <a:gd name="T8" fmla="*/ 131 w 154"/>
                <a:gd name="T9" fmla="*/ 131 h 154"/>
                <a:gd name="T10" fmla="*/ 120 w 154"/>
                <a:gd name="T11" fmla="*/ 140 h 154"/>
                <a:gd name="T12" fmla="*/ 107 w 154"/>
                <a:gd name="T13" fmla="*/ 147 h 154"/>
                <a:gd name="T14" fmla="*/ 93 w 154"/>
                <a:gd name="T15" fmla="*/ 152 h 154"/>
                <a:gd name="T16" fmla="*/ 77 w 154"/>
                <a:gd name="T17" fmla="*/ 154 h 154"/>
                <a:gd name="T18" fmla="*/ 70 w 154"/>
                <a:gd name="T19" fmla="*/ 153 h 154"/>
                <a:gd name="T20" fmla="*/ 54 w 154"/>
                <a:gd name="T21" fmla="*/ 151 h 154"/>
                <a:gd name="T22" fmla="*/ 40 w 154"/>
                <a:gd name="T23" fmla="*/ 145 h 154"/>
                <a:gd name="T24" fmla="*/ 28 w 154"/>
                <a:gd name="T25" fmla="*/ 136 h 154"/>
                <a:gd name="T26" fmla="*/ 18 w 154"/>
                <a:gd name="T27" fmla="*/ 125 h 154"/>
                <a:gd name="T28" fmla="*/ 9 w 154"/>
                <a:gd name="T29" fmla="*/ 114 h 154"/>
                <a:gd name="T30" fmla="*/ 3 w 154"/>
                <a:gd name="T31" fmla="*/ 100 h 154"/>
                <a:gd name="T32" fmla="*/ 0 w 154"/>
                <a:gd name="T33" fmla="*/ 84 h 154"/>
                <a:gd name="T34" fmla="*/ 0 w 154"/>
                <a:gd name="T35" fmla="*/ 77 h 154"/>
                <a:gd name="T36" fmla="*/ 1 w 154"/>
                <a:gd name="T37" fmla="*/ 61 h 154"/>
                <a:gd name="T38" fmla="*/ 6 w 154"/>
                <a:gd name="T39" fmla="*/ 47 h 154"/>
                <a:gd name="T40" fmla="*/ 14 w 154"/>
                <a:gd name="T41" fmla="*/ 34 h 154"/>
                <a:gd name="T42" fmla="*/ 23 w 154"/>
                <a:gd name="T43" fmla="*/ 22 h 154"/>
                <a:gd name="T44" fmla="*/ 34 w 154"/>
                <a:gd name="T45" fmla="*/ 13 h 154"/>
                <a:gd name="T46" fmla="*/ 47 w 154"/>
                <a:gd name="T47" fmla="*/ 5 h 154"/>
                <a:gd name="T48" fmla="*/ 62 w 154"/>
                <a:gd name="T49" fmla="*/ 1 h 154"/>
                <a:gd name="T50" fmla="*/ 77 w 154"/>
                <a:gd name="T51" fmla="*/ 0 h 154"/>
                <a:gd name="T52" fmla="*/ 85 w 154"/>
                <a:gd name="T53" fmla="*/ 0 h 154"/>
                <a:gd name="T54" fmla="*/ 99 w 154"/>
                <a:gd name="T55" fmla="*/ 3 h 154"/>
                <a:gd name="T56" fmla="*/ 114 w 154"/>
                <a:gd name="T57" fmla="*/ 9 h 154"/>
                <a:gd name="T58" fmla="*/ 126 w 154"/>
                <a:gd name="T59" fmla="*/ 17 h 154"/>
                <a:gd name="T60" fmla="*/ 136 w 154"/>
                <a:gd name="T61" fmla="*/ 28 h 154"/>
                <a:gd name="T62" fmla="*/ 145 w 154"/>
                <a:gd name="T63" fmla="*/ 40 h 154"/>
                <a:gd name="T64" fmla="*/ 151 w 154"/>
                <a:gd name="T65" fmla="*/ 53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4"/>
                  </a:lnTo>
                  <a:lnTo>
                    <a:pt x="152" y="92"/>
                  </a:lnTo>
                  <a:lnTo>
                    <a:pt x="151" y="100"/>
                  </a:lnTo>
                  <a:lnTo>
                    <a:pt x="147" y="107"/>
                  </a:lnTo>
                  <a:lnTo>
                    <a:pt x="145" y="114"/>
                  </a:lnTo>
                  <a:lnTo>
                    <a:pt x="141" y="120"/>
                  </a:lnTo>
                  <a:lnTo>
                    <a:pt x="136" y="125"/>
                  </a:lnTo>
                  <a:lnTo>
                    <a:pt x="131" y="131"/>
                  </a:lnTo>
                  <a:lnTo>
                    <a:pt x="126" y="136"/>
                  </a:lnTo>
                  <a:lnTo>
                    <a:pt x="120" y="140"/>
                  </a:lnTo>
                  <a:lnTo>
                    <a:pt x="114" y="145"/>
                  </a:lnTo>
                  <a:lnTo>
                    <a:pt x="107" y="147"/>
                  </a:lnTo>
                  <a:lnTo>
                    <a:pt x="99" y="151"/>
                  </a:lnTo>
                  <a:lnTo>
                    <a:pt x="93" y="152"/>
                  </a:lnTo>
                  <a:lnTo>
                    <a:pt x="85" y="153"/>
                  </a:lnTo>
                  <a:lnTo>
                    <a:pt x="77" y="154"/>
                  </a:lnTo>
                  <a:lnTo>
                    <a:pt x="77" y="154"/>
                  </a:lnTo>
                  <a:lnTo>
                    <a:pt x="70" y="153"/>
                  </a:lnTo>
                  <a:lnTo>
                    <a:pt x="62" y="152"/>
                  </a:lnTo>
                  <a:lnTo>
                    <a:pt x="54" y="151"/>
                  </a:lnTo>
                  <a:lnTo>
                    <a:pt x="47" y="147"/>
                  </a:lnTo>
                  <a:lnTo>
                    <a:pt x="40" y="145"/>
                  </a:lnTo>
                  <a:lnTo>
                    <a:pt x="34" y="140"/>
                  </a:lnTo>
                  <a:lnTo>
                    <a:pt x="28" y="136"/>
                  </a:lnTo>
                  <a:lnTo>
                    <a:pt x="23" y="131"/>
                  </a:lnTo>
                  <a:lnTo>
                    <a:pt x="18" y="125"/>
                  </a:lnTo>
                  <a:lnTo>
                    <a:pt x="14" y="120"/>
                  </a:lnTo>
                  <a:lnTo>
                    <a:pt x="9" y="114"/>
                  </a:lnTo>
                  <a:lnTo>
                    <a:pt x="6" y="107"/>
                  </a:lnTo>
                  <a:lnTo>
                    <a:pt x="3" y="100"/>
                  </a:lnTo>
                  <a:lnTo>
                    <a:pt x="1" y="92"/>
                  </a:lnTo>
                  <a:lnTo>
                    <a:pt x="0" y="84"/>
                  </a:lnTo>
                  <a:lnTo>
                    <a:pt x="0" y="77"/>
                  </a:lnTo>
                  <a:lnTo>
                    <a:pt x="0" y="77"/>
                  </a:lnTo>
                  <a:lnTo>
                    <a:pt x="0" y="69"/>
                  </a:lnTo>
                  <a:lnTo>
                    <a:pt x="1" y="61"/>
                  </a:lnTo>
                  <a:lnTo>
                    <a:pt x="3" y="53"/>
                  </a:lnTo>
                  <a:lnTo>
                    <a:pt x="6" y="47"/>
                  </a:lnTo>
                  <a:lnTo>
                    <a:pt x="9" y="40"/>
                  </a:lnTo>
                  <a:lnTo>
                    <a:pt x="14" y="34"/>
                  </a:lnTo>
                  <a:lnTo>
                    <a:pt x="18" y="28"/>
                  </a:lnTo>
                  <a:lnTo>
                    <a:pt x="23" y="22"/>
                  </a:lnTo>
                  <a:lnTo>
                    <a:pt x="28" y="17"/>
                  </a:lnTo>
                  <a:lnTo>
                    <a:pt x="34" y="13"/>
                  </a:lnTo>
                  <a:lnTo>
                    <a:pt x="40" y="9"/>
                  </a:lnTo>
                  <a:lnTo>
                    <a:pt x="47" y="5"/>
                  </a:lnTo>
                  <a:lnTo>
                    <a:pt x="54" y="3"/>
                  </a:lnTo>
                  <a:lnTo>
                    <a:pt x="62" y="1"/>
                  </a:lnTo>
                  <a:lnTo>
                    <a:pt x="70" y="0"/>
                  </a:lnTo>
                  <a:lnTo>
                    <a:pt x="77" y="0"/>
                  </a:lnTo>
                  <a:lnTo>
                    <a:pt x="77" y="0"/>
                  </a:lnTo>
                  <a:lnTo>
                    <a:pt x="85" y="0"/>
                  </a:lnTo>
                  <a:lnTo>
                    <a:pt x="93" y="1"/>
                  </a:lnTo>
                  <a:lnTo>
                    <a:pt x="99" y="3"/>
                  </a:lnTo>
                  <a:lnTo>
                    <a:pt x="107" y="5"/>
                  </a:lnTo>
                  <a:lnTo>
                    <a:pt x="114" y="9"/>
                  </a:lnTo>
                  <a:lnTo>
                    <a:pt x="120" y="13"/>
                  </a:lnTo>
                  <a:lnTo>
                    <a:pt x="126" y="17"/>
                  </a:lnTo>
                  <a:lnTo>
                    <a:pt x="131" y="22"/>
                  </a:lnTo>
                  <a:lnTo>
                    <a:pt x="136" y="28"/>
                  </a:lnTo>
                  <a:lnTo>
                    <a:pt x="141" y="34"/>
                  </a:lnTo>
                  <a:lnTo>
                    <a:pt x="145" y="40"/>
                  </a:lnTo>
                  <a:lnTo>
                    <a:pt x="147" y="47"/>
                  </a:lnTo>
                  <a:lnTo>
                    <a:pt x="151" y="53"/>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1" name="Freeform 2565">
              <a:extLst>
                <a:ext uri="{FF2B5EF4-FFF2-40B4-BE49-F238E27FC236}">
                  <a16:creationId xmlns:a16="http://schemas.microsoft.com/office/drawing/2014/main" id="{0A68E99B-014C-405A-A1D3-A53E5BEA112B}"/>
                </a:ext>
              </a:extLst>
            </p:cNvPr>
            <p:cNvSpPr>
              <a:spLocks/>
            </p:cNvSpPr>
            <p:nvPr/>
          </p:nvSpPr>
          <p:spPr bwMode="auto">
            <a:xfrm>
              <a:off x="1885951" y="2762250"/>
              <a:ext cx="49213" cy="47625"/>
            </a:xfrm>
            <a:custGeom>
              <a:avLst/>
              <a:gdLst>
                <a:gd name="T0" fmla="*/ 154 w 154"/>
                <a:gd name="T1" fmla="*/ 76 h 153"/>
                <a:gd name="T2" fmla="*/ 152 w 154"/>
                <a:gd name="T3" fmla="*/ 91 h 153"/>
                <a:gd name="T4" fmla="*/ 147 w 154"/>
                <a:gd name="T5" fmla="*/ 106 h 153"/>
                <a:gd name="T6" fmla="*/ 141 w 154"/>
                <a:gd name="T7" fmla="*/ 119 h 153"/>
                <a:gd name="T8" fmla="*/ 131 w 154"/>
                <a:gd name="T9" fmla="*/ 130 h 153"/>
                <a:gd name="T10" fmla="*/ 120 w 154"/>
                <a:gd name="T11" fmla="*/ 140 h 153"/>
                <a:gd name="T12" fmla="*/ 107 w 154"/>
                <a:gd name="T13" fmla="*/ 147 h 153"/>
                <a:gd name="T14" fmla="*/ 93 w 154"/>
                <a:gd name="T15" fmla="*/ 152 h 153"/>
                <a:gd name="T16" fmla="*/ 77 w 154"/>
                <a:gd name="T17" fmla="*/ 153 h 153"/>
                <a:gd name="T18" fmla="*/ 70 w 154"/>
                <a:gd name="T19" fmla="*/ 153 h 153"/>
                <a:gd name="T20" fmla="*/ 54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6 w 154"/>
                <a:gd name="T39" fmla="*/ 47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7 w 154"/>
                <a:gd name="T51" fmla="*/ 0 h 153"/>
                <a:gd name="T52" fmla="*/ 85 w 154"/>
                <a:gd name="T53" fmla="*/ 0 h 153"/>
                <a:gd name="T54" fmla="*/ 99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1"/>
                  </a:lnTo>
                  <a:lnTo>
                    <a:pt x="151" y="99"/>
                  </a:lnTo>
                  <a:lnTo>
                    <a:pt x="147" y="106"/>
                  </a:lnTo>
                  <a:lnTo>
                    <a:pt x="145" y="113"/>
                  </a:lnTo>
                  <a:lnTo>
                    <a:pt x="141" y="119"/>
                  </a:lnTo>
                  <a:lnTo>
                    <a:pt x="136" y="126"/>
                  </a:lnTo>
                  <a:lnTo>
                    <a:pt x="131" y="130"/>
                  </a:lnTo>
                  <a:lnTo>
                    <a:pt x="126" y="136"/>
                  </a:lnTo>
                  <a:lnTo>
                    <a:pt x="120" y="140"/>
                  </a:lnTo>
                  <a:lnTo>
                    <a:pt x="114" y="144"/>
                  </a:lnTo>
                  <a:lnTo>
                    <a:pt x="107" y="147"/>
                  </a:lnTo>
                  <a:lnTo>
                    <a:pt x="99" y="150"/>
                  </a:lnTo>
                  <a:lnTo>
                    <a:pt x="93" y="152"/>
                  </a:lnTo>
                  <a:lnTo>
                    <a:pt x="85" y="153"/>
                  </a:lnTo>
                  <a:lnTo>
                    <a:pt x="77" y="153"/>
                  </a:lnTo>
                  <a:lnTo>
                    <a:pt x="77" y="153"/>
                  </a:lnTo>
                  <a:lnTo>
                    <a:pt x="70" y="153"/>
                  </a:lnTo>
                  <a:lnTo>
                    <a:pt x="62" y="152"/>
                  </a:lnTo>
                  <a:lnTo>
                    <a:pt x="54" y="150"/>
                  </a:lnTo>
                  <a:lnTo>
                    <a:pt x="47" y="147"/>
                  </a:lnTo>
                  <a:lnTo>
                    <a:pt x="40" y="144"/>
                  </a:lnTo>
                  <a:lnTo>
                    <a:pt x="34" y="140"/>
                  </a:lnTo>
                  <a:lnTo>
                    <a:pt x="28" y="136"/>
                  </a:lnTo>
                  <a:lnTo>
                    <a:pt x="23" y="130"/>
                  </a:lnTo>
                  <a:lnTo>
                    <a:pt x="18" y="126"/>
                  </a:lnTo>
                  <a:lnTo>
                    <a:pt x="14" y="119"/>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4" y="33"/>
                  </a:lnTo>
                  <a:lnTo>
                    <a:pt x="18" y="27"/>
                  </a:lnTo>
                  <a:lnTo>
                    <a:pt x="23" y="21"/>
                  </a:lnTo>
                  <a:lnTo>
                    <a:pt x="28" y="17"/>
                  </a:lnTo>
                  <a:lnTo>
                    <a:pt x="34" y="12"/>
                  </a:lnTo>
                  <a:lnTo>
                    <a:pt x="40" y="9"/>
                  </a:lnTo>
                  <a:lnTo>
                    <a:pt x="47" y="5"/>
                  </a:lnTo>
                  <a:lnTo>
                    <a:pt x="54" y="3"/>
                  </a:lnTo>
                  <a:lnTo>
                    <a:pt x="62" y="1"/>
                  </a:lnTo>
                  <a:lnTo>
                    <a:pt x="70" y="0"/>
                  </a:lnTo>
                  <a:lnTo>
                    <a:pt x="77" y="0"/>
                  </a:lnTo>
                  <a:lnTo>
                    <a:pt x="77" y="0"/>
                  </a:lnTo>
                  <a:lnTo>
                    <a:pt x="85" y="0"/>
                  </a:lnTo>
                  <a:lnTo>
                    <a:pt x="93" y="1"/>
                  </a:lnTo>
                  <a:lnTo>
                    <a:pt x="99" y="3"/>
                  </a:lnTo>
                  <a:lnTo>
                    <a:pt x="107" y="5"/>
                  </a:lnTo>
                  <a:lnTo>
                    <a:pt x="114" y="9"/>
                  </a:lnTo>
                  <a:lnTo>
                    <a:pt x="120" y="12"/>
                  </a:lnTo>
                  <a:lnTo>
                    <a:pt x="126" y="17"/>
                  </a:lnTo>
                  <a:lnTo>
                    <a:pt x="131" y="21"/>
                  </a:lnTo>
                  <a:lnTo>
                    <a:pt x="136" y="27"/>
                  </a:lnTo>
                  <a:lnTo>
                    <a:pt x="141" y="33"/>
                  </a:lnTo>
                  <a:lnTo>
                    <a:pt x="145" y="40"/>
                  </a:lnTo>
                  <a:lnTo>
                    <a:pt x="147" y="47"/>
                  </a:lnTo>
                  <a:lnTo>
                    <a:pt x="151" y="54"/>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2" name="Freeform 2566">
              <a:extLst>
                <a:ext uri="{FF2B5EF4-FFF2-40B4-BE49-F238E27FC236}">
                  <a16:creationId xmlns:a16="http://schemas.microsoft.com/office/drawing/2014/main" id="{3F51FF02-4AF0-47DF-A864-8B3A256D5A82}"/>
                </a:ext>
              </a:extLst>
            </p:cNvPr>
            <p:cNvSpPr>
              <a:spLocks/>
            </p:cNvSpPr>
            <p:nvPr/>
          </p:nvSpPr>
          <p:spPr bwMode="auto">
            <a:xfrm>
              <a:off x="2865438" y="2690813"/>
              <a:ext cx="49213" cy="49213"/>
            </a:xfrm>
            <a:custGeom>
              <a:avLst/>
              <a:gdLst>
                <a:gd name="T0" fmla="*/ 154 w 154"/>
                <a:gd name="T1" fmla="*/ 77 h 154"/>
                <a:gd name="T2" fmla="*/ 153 w 154"/>
                <a:gd name="T3" fmla="*/ 92 h 154"/>
                <a:gd name="T4" fmla="*/ 148 w 154"/>
                <a:gd name="T5" fmla="*/ 107 h 154"/>
                <a:gd name="T6" fmla="*/ 141 w 154"/>
                <a:gd name="T7" fmla="*/ 120 h 154"/>
                <a:gd name="T8" fmla="*/ 132 w 154"/>
                <a:gd name="T9" fmla="*/ 131 h 154"/>
                <a:gd name="T10" fmla="*/ 121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8 w 154"/>
                <a:gd name="T27" fmla="*/ 125 h 154"/>
                <a:gd name="T28" fmla="*/ 10 w 154"/>
                <a:gd name="T29" fmla="*/ 114 h 154"/>
                <a:gd name="T30" fmla="*/ 4 w 154"/>
                <a:gd name="T31" fmla="*/ 100 h 154"/>
                <a:gd name="T32" fmla="*/ 0 w 154"/>
                <a:gd name="T33" fmla="*/ 84 h 154"/>
                <a:gd name="T34" fmla="*/ 0 w 154"/>
                <a:gd name="T35" fmla="*/ 77 h 154"/>
                <a:gd name="T36" fmla="*/ 2 w 154"/>
                <a:gd name="T37" fmla="*/ 61 h 154"/>
                <a:gd name="T38" fmla="*/ 6 w 154"/>
                <a:gd name="T39" fmla="*/ 47 h 154"/>
                <a:gd name="T40" fmla="*/ 13 w 154"/>
                <a:gd name="T41" fmla="*/ 34 h 154"/>
                <a:gd name="T42" fmla="*/ 23 w 154"/>
                <a:gd name="T43" fmla="*/ 22 h 154"/>
                <a:gd name="T44" fmla="*/ 34 w 154"/>
                <a:gd name="T45" fmla="*/ 13 h 154"/>
                <a:gd name="T46" fmla="*/ 47 w 154"/>
                <a:gd name="T47" fmla="*/ 5 h 154"/>
                <a:gd name="T48" fmla="*/ 62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7 w 154"/>
                <a:gd name="T61" fmla="*/ 28 h 154"/>
                <a:gd name="T62" fmla="*/ 145 w 154"/>
                <a:gd name="T63" fmla="*/ 40 h 154"/>
                <a:gd name="T64" fmla="*/ 150 w 154"/>
                <a:gd name="T65" fmla="*/ 53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3" y="92"/>
                  </a:lnTo>
                  <a:lnTo>
                    <a:pt x="150" y="100"/>
                  </a:lnTo>
                  <a:lnTo>
                    <a:pt x="148" y="107"/>
                  </a:lnTo>
                  <a:lnTo>
                    <a:pt x="145" y="114"/>
                  </a:lnTo>
                  <a:lnTo>
                    <a:pt x="141" y="120"/>
                  </a:lnTo>
                  <a:lnTo>
                    <a:pt x="137" y="125"/>
                  </a:lnTo>
                  <a:lnTo>
                    <a:pt x="132" y="131"/>
                  </a:lnTo>
                  <a:lnTo>
                    <a:pt x="126" y="136"/>
                  </a:lnTo>
                  <a:lnTo>
                    <a:pt x="121"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8" y="136"/>
                  </a:lnTo>
                  <a:lnTo>
                    <a:pt x="23" y="131"/>
                  </a:lnTo>
                  <a:lnTo>
                    <a:pt x="18" y="125"/>
                  </a:lnTo>
                  <a:lnTo>
                    <a:pt x="13" y="120"/>
                  </a:lnTo>
                  <a:lnTo>
                    <a:pt x="10" y="114"/>
                  </a:lnTo>
                  <a:lnTo>
                    <a:pt x="6" y="107"/>
                  </a:lnTo>
                  <a:lnTo>
                    <a:pt x="4" y="100"/>
                  </a:lnTo>
                  <a:lnTo>
                    <a:pt x="2" y="92"/>
                  </a:lnTo>
                  <a:lnTo>
                    <a:pt x="0" y="84"/>
                  </a:lnTo>
                  <a:lnTo>
                    <a:pt x="0" y="77"/>
                  </a:lnTo>
                  <a:lnTo>
                    <a:pt x="0" y="77"/>
                  </a:lnTo>
                  <a:lnTo>
                    <a:pt x="0" y="69"/>
                  </a:lnTo>
                  <a:lnTo>
                    <a:pt x="2" y="61"/>
                  </a:lnTo>
                  <a:lnTo>
                    <a:pt x="4" y="53"/>
                  </a:lnTo>
                  <a:lnTo>
                    <a:pt x="6" y="47"/>
                  </a:lnTo>
                  <a:lnTo>
                    <a:pt x="10" y="40"/>
                  </a:lnTo>
                  <a:lnTo>
                    <a:pt x="13" y="34"/>
                  </a:lnTo>
                  <a:lnTo>
                    <a:pt x="18" y="28"/>
                  </a:lnTo>
                  <a:lnTo>
                    <a:pt x="23" y="22"/>
                  </a:lnTo>
                  <a:lnTo>
                    <a:pt x="28" y="17"/>
                  </a:lnTo>
                  <a:lnTo>
                    <a:pt x="34"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3"/>
                  </a:lnTo>
                  <a:lnTo>
                    <a:pt x="126" y="17"/>
                  </a:lnTo>
                  <a:lnTo>
                    <a:pt x="132" y="22"/>
                  </a:lnTo>
                  <a:lnTo>
                    <a:pt x="137" y="28"/>
                  </a:lnTo>
                  <a:lnTo>
                    <a:pt x="141" y="34"/>
                  </a:lnTo>
                  <a:lnTo>
                    <a:pt x="145" y="40"/>
                  </a:lnTo>
                  <a:lnTo>
                    <a:pt x="148" y="47"/>
                  </a:lnTo>
                  <a:lnTo>
                    <a:pt x="150" y="53"/>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3" name="Freeform 2567">
              <a:extLst>
                <a:ext uri="{FF2B5EF4-FFF2-40B4-BE49-F238E27FC236}">
                  <a16:creationId xmlns:a16="http://schemas.microsoft.com/office/drawing/2014/main" id="{4109A2D0-0982-4FBB-BDC4-49F26FB5E44A}"/>
                </a:ext>
              </a:extLst>
            </p:cNvPr>
            <p:cNvSpPr>
              <a:spLocks/>
            </p:cNvSpPr>
            <p:nvPr/>
          </p:nvSpPr>
          <p:spPr bwMode="auto">
            <a:xfrm>
              <a:off x="2865438" y="2762250"/>
              <a:ext cx="49213" cy="47625"/>
            </a:xfrm>
            <a:custGeom>
              <a:avLst/>
              <a:gdLst>
                <a:gd name="T0" fmla="*/ 154 w 154"/>
                <a:gd name="T1" fmla="*/ 76 h 153"/>
                <a:gd name="T2" fmla="*/ 153 w 154"/>
                <a:gd name="T3" fmla="*/ 91 h 153"/>
                <a:gd name="T4" fmla="*/ 148 w 154"/>
                <a:gd name="T5" fmla="*/ 106 h 153"/>
                <a:gd name="T6" fmla="*/ 141 w 154"/>
                <a:gd name="T7" fmla="*/ 119 h 153"/>
                <a:gd name="T8" fmla="*/ 132 w 154"/>
                <a:gd name="T9" fmla="*/ 130 h 153"/>
                <a:gd name="T10" fmla="*/ 121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8 w 154"/>
                <a:gd name="T27" fmla="*/ 126 h 153"/>
                <a:gd name="T28" fmla="*/ 10 w 154"/>
                <a:gd name="T29" fmla="*/ 113 h 153"/>
                <a:gd name="T30" fmla="*/ 4 w 154"/>
                <a:gd name="T31" fmla="*/ 99 h 153"/>
                <a:gd name="T32" fmla="*/ 0 w 154"/>
                <a:gd name="T33" fmla="*/ 84 h 153"/>
                <a:gd name="T34" fmla="*/ 0 w 154"/>
                <a:gd name="T35" fmla="*/ 76 h 153"/>
                <a:gd name="T36" fmla="*/ 2 w 154"/>
                <a:gd name="T37" fmla="*/ 60 h 153"/>
                <a:gd name="T38" fmla="*/ 6 w 154"/>
                <a:gd name="T39" fmla="*/ 47 h 153"/>
                <a:gd name="T40" fmla="*/ 13 w 154"/>
                <a:gd name="T41" fmla="*/ 33 h 153"/>
                <a:gd name="T42" fmla="*/ 23 w 154"/>
                <a:gd name="T43" fmla="*/ 21 h 153"/>
                <a:gd name="T44" fmla="*/ 34 w 154"/>
                <a:gd name="T45" fmla="*/ 12 h 153"/>
                <a:gd name="T46" fmla="*/ 47 w 154"/>
                <a:gd name="T47" fmla="*/ 5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0" y="99"/>
                  </a:lnTo>
                  <a:lnTo>
                    <a:pt x="148" y="106"/>
                  </a:lnTo>
                  <a:lnTo>
                    <a:pt x="145" y="113"/>
                  </a:lnTo>
                  <a:lnTo>
                    <a:pt x="141" y="119"/>
                  </a:lnTo>
                  <a:lnTo>
                    <a:pt x="137" y="126"/>
                  </a:lnTo>
                  <a:lnTo>
                    <a:pt x="132" y="130"/>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0"/>
                  </a:lnTo>
                  <a:lnTo>
                    <a:pt x="18" y="126"/>
                  </a:lnTo>
                  <a:lnTo>
                    <a:pt x="13" y="119"/>
                  </a:lnTo>
                  <a:lnTo>
                    <a:pt x="10" y="113"/>
                  </a:lnTo>
                  <a:lnTo>
                    <a:pt x="6" y="106"/>
                  </a:lnTo>
                  <a:lnTo>
                    <a:pt x="4" y="99"/>
                  </a:lnTo>
                  <a:lnTo>
                    <a:pt x="2" y="91"/>
                  </a:lnTo>
                  <a:lnTo>
                    <a:pt x="0" y="84"/>
                  </a:lnTo>
                  <a:lnTo>
                    <a:pt x="0" y="76"/>
                  </a:lnTo>
                  <a:lnTo>
                    <a:pt x="0" y="76"/>
                  </a:lnTo>
                  <a:lnTo>
                    <a:pt x="0" y="68"/>
                  </a:lnTo>
                  <a:lnTo>
                    <a:pt x="2" y="60"/>
                  </a:lnTo>
                  <a:lnTo>
                    <a:pt x="4" y="54"/>
                  </a:lnTo>
                  <a:lnTo>
                    <a:pt x="6" y="47"/>
                  </a:lnTo>
                  <a:lnTo>
                    <a:pt x="10" y="40"/>
                  </a:lnTo>
                  <a:lnTo>
                    <a:pt x="13" y="33"/>
                  </a:lnTo>
                  <a:lnTo>
                    <a:pt x="18"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0" y="54"/>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4" name="Freeform 2568">
              <a:extLst>
                <a:ext uri="{FF2B5EF4-FFF2-40B4-BE49-F238E27FC236}">
                  <a16:creationId xmlns:a16="http://schemas.microsoft.com/office/drawing/2014/main" id="{81255652-4D22-44B0-B6AA-B2AFF8262F2C}"/>
                </a:ext>
              </a:extLst>
            </p:cNvPr>
            <p:cNvSpPr>
              <a:spLocks/>
            </p:cNvSpPr>
            <p:nvPr/>
          </p:nvSpPr>
          <p:spPr bwMode="auto">
            <a:xfrm>
              <a:off x="2933701" y="2690813"/>
              <a:ext cx="49213" cy="49213"/>
            </a:xfrm>
            <a:custGeom>
              <a:avLst/>
              <a:gdLst>
                <a:gd name="T0" fmla="*/ 154 w 154"/>
                <a:gd name="T1" fmla="*/ 77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5 h 154"/>
                <a:gd name="T28" fmla="*/ 9 w 154"/>
                <a:gd name="T29" fmla="*/ 114 h 154"/>
                <a:gd name="T30" fmla="*/ 4 w 154"/>
                <a:gd name="T31" fmla="*/ 100 h 154"/>
                <a:gd name="T32" fmla="*/ 0 w 154"/>
                <a:gd name="T33" fmla="*/ 84 h 154"/>
                <a:gd name="T34" fmla="*/ 0 w 154"/>
                <a:gd name="T35" fmla="*/ 77 h 154"/>
                <a:gd name="T36" fmla="*/ 1 w 154"/>
                <a:gd name="T37" fmla="*/ 61 h 154"/>
                <a:gd name="T38" fmla="*/ 6 w 154"/>
                <a:gd name="T39" fmla="*/ 47 h 154"/>
                <a:gd name="T40" fmla="*/ 13 w 154"/>
                <a:gd name="T41" fmla="*/ 34 h 154"/>
                <a:gd name="T42" fmla="*/ 23 w 154"/>
                <a:gd name="T43" fmla="*/ 22 h 154"/>
                <a:gd name="T44" fmla="*/ 33 w 154"/>
                <a:gd name="T45" fmla="*/ 13 h 154"/>
                <a:gd name="T46" fmla="*/ 47 w 154"/>
                <a:gd name="T47" fmla="*/ 5 h 154"/>
                <a:gd name="T48" fmla="*/ 61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8 h 154"/>
                <a:gd name="T62" fmla="*/ 144 w 154"/>
                <a:gd name="T63" fmla="*/ 40 h 154"/>
                <a:gd name="T64" fmla="*/ 150 w 154"/>
                <a:gd name="T65" fmla="*/ 53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2" y="92"/>
                  </a:lnTo>
                  <a:lnTo>
                    <a:pt x="150" y="100"/>
                  </a:lnTo>
                  <a:lnTo>
                    <a:pt x="148" y="107"/>
                  </a:lnTo>
                  <a:lnTo>
                    <a:pt x="144" y="114"/>
                  </a:lnTo>
                  <a:lnTo>
                    <a:pt x="141" y="120"/>
                  </a:lnTo>
                  <a:lnTo>
                    <a:pt x="136" y="125"/>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1" y="152"/>
                  </a:lnTo>
                  <a:lnTo>
                    <a:pt x="54" y="151"/>
                  </a:lnTo>
                  <a:lnTo>
                    <a:pt x="47" y="147"/>
                  </a:lnTo>
                  <a:lnTo>
                    <a:pt x="40" y="145"/>
                  </a:lnTo>
                  <a:lnTo>
                    <a:pt x="33" y="140"/>
                  </a:lnTo>
                  <a:lnTo>
                    <a:pt x="28" y="136"/>
                  </a:lnTo>
                  <a:lnTo>
                    <a:pt x="23" y="131"/>
                  </a:lnTo>
                  <a:lnTo>
                    <a:pt x="17" y="125"/>
                  </a:lnTo>
                  <a:lnTo>
                    <a:pt x="13" y="120"/>
                  </a:lnTo>
                  <a:lnTo>
                    <a:pt x="9" y="114"/>
                  </a:lnTo>
                  <a:lnTo>
                    <a:pt x="6" y="107"/>
                  </a:lnTo>
                  <a:lnTo>
                    <a:pt x="4" y="100"/>
                  </a:lnTo>
                  <a:lnTo>
                    <a:pt x="1" y="92"/>
                  </a:lnTo>
                  <a:lnTo>
                    <a:pt x="0" y="84"/>
                  </a:lnTo>
                  <a:lnTo>
                    <a:pt x="0" y="77"/>
                  </a:lnTo>
                  <a:lnTo>
                    <a:pt x="0" y="77"/>
                  </a:lnTo>
                  <a:lnTo>
                    <a:pt x="0" y="69"/>
                  </a:lnTo>
                  <a:lnTo>
                    <a:pt x="1" y="61"/>
                  </a:lnTo>
                  <a:lnTo>
                    <a:pt x="4" y="53"/>
                  </a:lnTo>
                  <a:lnTo>
                    <a:pt x="6" y="47"/>
                  </a:lnTo>
                  <a:lnTo>
                    <a:pt x="9" y="40"/>
                  </a:lnTo>
                  <a:lnTo>
                    <a:pt x="13" y="34"/>
                  </a:lnTo>
                  <a:lnTo>
                    <a:pt x="17" y="28"/>
                  </a:lnTo>
                  <a:lnTo>
                    <a:pt x="23" y="22"/>
                  </a:lnTo>
                  <a:lnTo>
                    <a:pt x="28" y="17"/>
                  </a:lnTo>
                  <a:lnTo>
                    <a:pt x="33" y="13"/>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3"/>
                  </a:lnTo>
                  <a:lnTo>
                    <a:pt x="126" y="17"/>
                  </a:lnTo>
                  <a:lnTo>
                    <a:pt x="132" y="22"/>
                  </a:lnTo>
                  <a:lnTo>
                    <a:pt x="136" y="28"/>
                  </a:lnTo>
                  <a:lnTo>
                    <a:pt x="141" y="34"/>
                  </a:lnTo>
                  <a:lnTo>
                    <a:pt x="144" y="40"/>
                  </a:lnTo>
                  <a:lnTo>
                    <a:pt x="148" y="47"/>
                  </a:lnTo>
                  <a:lnTo>
                    <a:pt x="150" y="53"/>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5" name="Freeform 2569">
              <a:extLst>
                <a:ext uri="{FF2B5EF4-FFF2-40B4-BE49-F238E27FC236}">
                  <a16:creationId xmlns:a16="http://schemas.microsoft.com/office/drawing/2014/main" id="{7AD475ED-15C7-4BE6-884B-91588160778E}"/>
                </a:ext>
              </a:extLst>
            </p:cNvPr>
            <p:cNvSpPr>
              <a:spLocks/>
            </p:cNvSpPr>
            <p:nvPr/>
          </p:nvSpPr>
          <p:spPr bwMode="auto">
            <a:xfrm>
              <a:off x="2933701" y="2762250"/>
              <a:ext cx="49213" cy="47625"/>
            </a:xfrm>
            <a:custGeom>
              <a:avLst/>
              <a:gdLst>
                <a:gd name="T0" fmla="*/ 154 w 154"/>
                <a:gd name="T1" fmla="*/ 76 h 153"/>
                <a:gd name="T2" fmla="*/ 152 w 154"/>
                <a:gd name="T3" fmla="*/ 91 h 153"/>
                <a:gd name="T4" fmla="*/ 148 w 154"/>
                <a:gd name="T5" fmla="*/ 106 h 153"/>
                <a:gd name="T6" fmla="*/ 141 w 154"/>
                <a:gd name="T7" fmla="*/ 119 h 153"/>
                <a:gd name="T8" fmla="*/ 132 w 154"/>
                <a:gd name="T9" fmla="*/ 130 h 153"/>
                <a:gd name="T10" fmla="*/ 120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3 w 154"/>
                <a:gd name="T43" fmla="*/ 21 h 153"/>
                <a:gd name="T44" fmla="*/ 33 w 154"/>
                <a:gd name="T45" fmla="*/ 12 h 153"/>
                <a:gd name="T46" fmla="*/ 47 w 154"/>
                <a:gd name="T47" fmla="*/ 5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1"/>
                  </a:lnTo>
                  <a:lnTo>
                    <a:pt x="150" y="99"/>
                  </a:lnTo>
                  <a:lnTo>
                    <a:pt x="148" y="106"/>
                  </a:lnTo>
                  <a:lnTo>
                    <a:pt x="144" y="113"/>
                  </a:lnTo>
                  <a:lnTo>
                    <a:pt x="141" y="119"/>
                  </a:lnTo>
                  <a:lnTo>
                    <a:pt x="136" y="126"/>
                  </a:lnTo>
                  <a:lnTo>
                    <a:pt x="132" y="130"/>
                  </a:lnTo>
                  <a:lnTo>
                    <a:pt x="126" y="136"/>
                  </a:lnTo>
                  <a:lnTo>
                    <a:pt x="120" y="140"/>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0"/>
                  </a:lnTo>
                  <a:lnTo>
                    <a:pt x="28" y="136"/>
                  </a:lnTo>
                  <a:lnTo>
                    <a:pt x="23" y="130"/>
                  </a:lnTo>
                  <a:lnTo>
                    <a:pt x="17" y="126"/>
                  </a:lnTo>
                  <a:lnTo>
                    <a:pt x="13" y="119"/>
                  </a:lnTo>
                  <a:lnTo>
                    <a:pt x="9" y="113"/>
                  </a:lnTo>
                  <a:lnTo>
                    <a:pt x="6" y="106"/>
                  </a:lnTo>
                  <a:lnTo>
                    <a:pt x="4" y="99"/>
                  </a:lnTo>
                  <a:lnTo>
                    <a:pt x="1" y="91"/>
                  </a:lnTo>
                  <a:lnTo>
                    <a:pt x="0" y="84"/>
                  </a:lnTo>
                  <a:lnTo>
                    <a:pt x="0" y="76"/>
                  </a:lnTo>
                  <a:lnTo>
                    <a:pt x="0" y="76"/>
                  </a:lnTo>
                  <a:lnTo>
                    <a:pt x="0" y="68"/>
                  </a:lnTo>
                  <a:lnTo>
                    <a:pt x="1" y="60"/>
                  </a:lnTo>
                  <a:lnTo>
                    <a:pt x="4" y="54"/>
                  </a:lnTo>
                  <a:lnTo>
                    <a:pt x="6" y="47"/>
                  </a:lnTo>
                  <a:lnTo>
                    <a:pt x="9" y="40"/>
                  </a:lnTo>
                  <a:lnTo>
                    <a:pt x="13" y="33"/>
                  </a:lnTo>
                  <a:lnTo>
                    <a:pt x="17" y="27"/>
                  </a:lnTo>
                  <a:lnTo>
                    <a:pt x="23" y="21"/>
                  </a:lnTo>
                  <a:lnTo>
                    <a:pt x="28" y="17"/>
                  </a:lnTo>
                  <a:lnTo>
                    <a:pt x="33"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0" y="54"/>
                  </a:lnTo>
                  <a:lnTo>
                    <a:pt x="152"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6" name="Freeform 2570">
              <a:extLst>
                <a:ext uri="{FF2B5EF4-FFF2-40B4-BE49-F238E27FC236}">
                  <a16:creationId xmlns:a16="http://schemas.microsoft.com/office/drawing/2014/main" id="{557EE262-6D56-4429-B25A-7B3BFBEE3DDF}"/>
                </a:ext>
              </a:extLst>
            </p:cNvPr>
            <p:cNvSpPr>
              <a:spLocks/>
            </p:cNvSpPr>
            <p:nvPr/>
          </p:nvSpPr>
          <p:spPr bwMode="auto">
            <a:xfrm>
              <a:off x="2516188" y="2546350"/>
              <a:ext cx="49213" cy="49213"/>
            </a:xfrm>
            <a:custGeom>
              <a:avLst/>
              <a:gdLst>
                <a:gd name="T0" fmla="*/ 154 w 154"/>
                <a:gd name="T1" fmla="*/ 78 h 155"/>
                <a:gd name="T2" fmla="*/ 152 w 154"/>
                <a:gd name="T3" fmla="*/ 93 h 155"/>
                <a:gd name="T4" fmla="*/ 148 w 154"/>
                <a:gd name="T5" fmla="*/ 108 h 155"/>
                <a:gd name="T6" fmla="*/ 140 w 154"/>
                <a:gd name="T7" fmla="*/ 120 h 155"/>
                <a:gd name="T8" fmla="*/ 131 w 154"/>
                <a:gd name="T9" fmla="*/ 132 h 155"/>
                <a:gd name="T10" fmla="*/ 120 w 154"/>
                <a:gd name="T11" fmla="*/ 141 h 155"/>
                <a:gd name="T12" fmla="*/ 107 w 154"/>
                <a:gd name="T13" fmla="*/ 148 h 155"/>
                <a:gd name="T14" fmla="*/ 92 w 154"/>
                <a:gd name="T15" fmla="*/ 153 h 155"/>
                <a:gd name="T16" fmla="*/ 77 w 154"/>
                <a:gd name="T17" fmla="*/ 155 h 155"/>
                <a:gd name="T18" fmla="*/ 69 w 154"/>
                <a:gd name="T19" fmla="*/ 154 h 155"/>
                <a:gd name="T20" fmla="*/ 54 w 154"/>
                <a:gd name="T21" fmla="*/ 151 h 155"/>
                <a:gd name="T22" fmla="*/ 40 w 154"/>
                <a:gd name="T23" fmla="*/ 146 h 155"/>
                <a:gd name="T24" fmla="*/ 28 w 154"/>
                <a:gd name="T25" fmla="*/ 137 h 155"/>
                <a:gd name="T26" fmla="*/ 18 w 154"/>
                <a:gd name="T27" fmla="*/ 126 h 155"/>
                <a:gd name="T28" fmla="*/ 9 w 154"/>
                <a:gd name="T29" fmla="*/ 115 h 155"/>
                <a:gd name="T30" fmla="*/ 3 w 154"/>
                <a:gd name="T31" fmla="*/ 101 h 155"/>
                <a:gd name="T32" fmla="*/ 1 w 154"/>
                <a:gd name="T33" fmla="*/ 85 h 155"/>
                <a:gd name="T34" fmla="*/ 0 w 154"/>
                <a:gd name="T35" fmla="*/ 78 h 155"/>
                <a:gd name="T36" fmla="*/ 2 w 154"/>
                <a:gd name="T37" fmla="*/ 62 h 155"/>
                <a:gd name="T38" fmla="*/ 6 w 154"/>
                <a:gd name="T39" fmla="*/ 47 h 155"/>
                <a:gd name="T40" fmla="*/ 13 w 154"/>
                <a:gd name="T41" fmla="*/ 35 h 155"/>
                <a:gd name="T42" fmla="*/ 22 w 154"/>
                <a:gd name="T43" fmla="*/ 23 h 155"/>
                <a:gd name="T44" fmla="*/ 34 w 154"/>
                <a:gd name="T45" fmla="*/ 14 h 155"/>
                <a:gd name="T46" fmla="*/ 46 w 154"/>
                <a:gd name="T47" fmla="*/ 7 h 155"/>
                <a:gd name="T48" fmla="*/ 61 w 154"/>
                <a:gd name="T49" fmla="*/ 3 h 155"/>
                <a:gd name="T50" fmla="*/ 77 w 154"/>
                <a:gd name="T51" fmla="*/ 0 h 155"/>
                <a:gd name="T52" fmla="*/ 84 w 154"/>
                <a:gd name="T53" fmla="*/ 1 h 155"/>
                <a:gd name="T54" fmla="*/ 100 w 154"/>
                <a:gd name="T55" fmla="*/ 4 h 155"/>
                <a:gd name="T56" fmla="*/ 114 w 154"/>
                <a:gd name="T57" fmla="*/ 9 h 155"/>
                <a:gd name="T58" fmla="*/ 125 w 154"/>
                <a:gd name="T59" fmla="*/ 19 h 155"/>
                <a:gd name="T60" fmla="*/ 136 w 154"/>
                <a:gd name="T61" fmla="*/ 29 h 155"/>
                <a:gd name="T62" fmla="*/ 145 w 154"/>
                <a:gd name="T63" fmla="*/ 40 h 155"/>
                <a:gd name="T64" fmla="*/ 151 w 154"/>
                <a:gd name="T65" fmla="*/ 54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8" y="108"/>
                  </a:lnTo>
                  <a:lnTo>
                    <a:pt x="145" y="115"/>
                  </a:lnTo>
                  <a:lnTo>
                    <a:pt x="140" y="120"/>
                  </a:lnTo>
                  <a:lnTo>
                    <a:pt x="136" y="126"/>
                  </a:lnTo>
                  <a:lnTo>
                    <a:pt x="131" y="132"/>
                  </a:lnTo>
                  <a:lnTo>
                    <a:pt x="125" y="137"/>
                  </a:lnTo>
                  <a:lnTo>
                    <a:pt x="120" y="141"/>
                  </a:lnTo>
                  <a:lnTo>
                    <a:pt x="114" y="146"/>
                  </a:lnTo>
                  <a:lnTo>
                    <a:pt x="107" y="148"/>
                  </a:lnTo>
                  <a:lnTo>
                    <a:pt x="100" y="151"/>
                  </a:lnTo>
                  <a:lnTo>
                    <a:pt x="92" y="153"/>
                  </a:lnTo>
                  <a:lnTo>
                    <a:pt x="84" y="154"/>
                  </a:lnTo>
                  <a:lnTo>
                    <a:pt x="77" y="155"/>
                  </a:lnTo>
                  <a:lnTo>
                    <a:pt x="77" y="155"/>
                  </a:lnTo>
                  <a:lnTo>
                    <a:pt x="69" y="154"/>
                  </a:lnTo>
                  <a:lnTo>
                    <a:pt x="61" y="153"/>
                  </a:lnTo>
                  <a:lnTo>
                    <a:pt x="54" y="151"/>
                  </a:lnTo>
                  <a:lnTo>
                    <a:pt x="46" y="148"/>
                  </a:lnTo>
                  <a:lnTo>
                    <a:pt x="40" y="146"/>
                  </a:lnTo>
                  <a:lnTo>
                    <a:pt x="34" y="141"/>
                  </a:lnTo>
                  <a:lnTo>
                    <a:pt x="28" y="137"/>
                  </a:lnTo>
                  <a:lnTo>
                    <a:pt x="22" y="132"/>
                  </a:lnTo>
                  <a:lnTo>
                    <a:pt x="18" y="126"/>
                  </a:lnTo>
                  <a:lnTo>
                    <a:pt x="13" y="120"/>
                  </a:lnTo>
                  <a:lnTo>
                    <a:pt x="9" y="115"/>
                  </a:lnTo>
                  <a:lnTo>
                    <a:pt x="6" y="108"/>
                  </a:lnTo>
                  <a:lnTo>
                    <a:pt x="3" y="101"/>
                  </a:lnTo>
                  <a:lnTo>
                    <a:pt x="2" y="93"/>
                  </a:lnTo>
                  <a:lnTo>
                    <a:pt x="1" y="85"/>
                  </a:lnTo>
                  <a:lnTo>
                    <a:pt x="0" y="78"/>
                  </a:lnTo>
                  <a:lnTo>
                    <a:pt x="0" y="78"/>
                  </a:lnTo>
                  <a:lnTo>
                    <a:pt x="1" y="70"/>
                  </a:lnTo>
                  <a:lnTo>
                    <a:pt x="2" y="62"/>
                  </a:lnTo>
                  <a:lnTo>
                    <a:pt x="3" y="54"/>
                  </a:lnTo>
                  <a:lnTo>
                    <a:pt x="6" y="47"/>
                  </a:lnTo>
                  <a:lnTo>
                    <a:pt x="9" y="40"/>
                  </a:lnTo>
                  <a:lnTo>
                    <a:pt x="13" y="35"/>
                  </a:lnTo>
                  <a:lnTo>
                    <a:pt x="18" y="29"/>
                  </a:lnTo>
                  <a:lnTo>
                    <a:pt x="22" y="23"/>
                  </a:lnTo>
                  <a:lnTo>
                    <a:pt x="28" y="19"/>
                  </a:lnTo>
                  <a:lnTo>
                    <a:pt x="34" y="14"/>
                  </a:lnTo>
                  <a:lnTo>
                    <a:pt x="40" y="9"/>
                  </a:lnTo>
                  <a:lnTo>
                    <a:pt x="46" y="7"/>
                  </a:lnTo>
                  <a:lnTo>
                    <a:pt x="54" y="4"/>
                  </a:lnTo>
                  <a:lnTo>
                    <a:pt x="61" y="3"/>
                  </a:lnTo>
                  <a:lnTo>
                    <a:pt x="69" y="1"/>
                  </a:lnTo>
                  <a:lnTo>
                    <a:pt x="77" y="0"/>
                  </a:lnTo>
                  <a:lnTo>
                    <a:pt x="77" y="0"/>
                  </a:lnTo>
                  <a:lnTo>
                    <a:pt x="84" y="1"/>
                  </a:lnTo>
                  <a:lnTo>
                    <a:pt x="92" y="3"/>
                  </a:lnTo>
                  <a:lnTo>
                    <a:pt x="100" y="4"/>
                  </a:lnTo>
                  <a:lnTo>
                    <a:pt x="107" y="7"/>
                  </a:lnTo>
                  <a:lnTo>
                    <a:pt x="114" y="9"/>
                  </a:lnTo>
                  <a:lnTo>
                    <a:pt x="120" y="14"/>
                  </a:lnTo>
                  <a:lnTo>
                    <a:pt x="125" y="19"/>
                  </a:lnTo>
                  <a:lnTo>
                    <a:pt x="131" y="23"/>
                  </a:lnTo>
                  <a:lnTo>
                    <a:pt x="136" y="29"/>
                  </a:lnTo>
                  <a:lnTo>
                    <a:pt x="140" y="35"/>
                  </a:lnTo>
                  <a:lnTo>
                    <a:pt x="145" y="40"/>
                  </a:lnTo>
                  <a:lnTo>
                    <a:pt x="148" y="47"/>
                  </a:lnTo>
                  <a:lnTo>
                    <a:pt x="151" y="54"/>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7" name="Freeform 2571">
              <a:extLst>
                <a:ext uri="{FF2B5EF4-FFF2-40B4-BE49-F238E27FC236}">
                  <a16:creationId xmlns:a16="http://schemas.microsoft.com/office/drawing/2014/main" id="{AEB3BEBA-17D8-48E7-AED5-765A9B353807}"/>
                </a:ext>
              </a:extLst>
            </p:cNvPr>
            <p:cNvSpPr>
              <a:spLocks/>
            </p:cNvSpPr>
            <p:nvPr/>
          </p:nvSpPr>
          <p:spPr bwMode="auto">
            <a:xfrm>
              <a:off x="2516188" y="2617788"/>
              <a:ext cx="49213" cy="49213"/>
            </a:xfrm>
            <a:custGeom>
              <a:avLst/>
              <a:gdLst>
                <a:gd name="T0" fmla="*/ 154 w 154"/>
                <a:gd name="T1" fmla="*/ 78 h 155"/>
                <a:gd name="T2" fmla="*/ 152 w 154"/>
                <a:gd name="T3" fmla="*/ 94 h 155"/>
                <a:gd name="T4" fmla="*/ 148 w 154"/>
                <a:gd name="T5" fmla="*/ 108 h 155"/>
                <a:gd name="T6" fmla="*/ 140 w 154"/>
                <a:gd name="T7" fmla="*/ 122 h 155"/>
                <a:gd name="T8" fmla="*/ 131 w 154"/>
                <a:gd name="T9" fmla="*/ 133 h 155"/>
                <a:gd name="T10" fmla="*/ 120 w 154"/>
                <a:gd name="T11" fmla="*/ 142 h 155"/>
                <a:gd name="T12" fmla="*/ 107 w 154"/>
                <a:gd name="T13" fmla="*/ 149 h 155"/>
                <a:gd name="T14" fmla="*/ 92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8 w 154"/>
                <a:gd name="T27" fmla="*/ 127 h 155"/>
                <a:gd name="T28" fmla="*/ 9 w 154"/>
                <a:gd name="T29" fmla="*/ 115 h 155"/>
                <a:gd name="T30" fmla="*/ 3 w 154"/>
                <a:gd name="T31" fmla="*/ 101 h 155"/>
                <a:gd name="T32" fmla="*/ 1 w 154"/>
                <a:gd name="T33" fmla="*/ 86 h 155"/>
                <a:gd name="T34" fmla="*/ 0 w 154"/>
                <a:gd name="T35" fmla="*/ 78 h 155"/>
                <a:gd name="T36" fmla="*/ 2 w 154"/>
                <a:gd name="T37" fmla="*/ 62 h 155"/>
                <a:gd name="T38" fmla="*/ 6 w 154"/>
                <a:gd name="T39" fmla="*/ 48 h 155"/>
                <a:gd name="T40" fmla="*/ 13 w 154"/>
                <a:gd name="T41" fmla="*/ 35 h 155"/>
                <a:gd name="T42" fmla="*/ 22 w 154"/>
                <a:gd name="T43" fmla="*/ 23 h 155"/>
                <a:gd name="T44" fmla="*/ 34 w 154"/>
                <a:gd name="T45" fmla="*/ 14 h 155"/>
                <a:gd name="T46" fmla="*/ 46 w 154"/>
                <a:gd name="T47" fmla="*/ 7 h 155"/>
                <a:gd name="T48" fmla="*/ 61 w 154"/>
                <a:gd name="T49" fmla="*/ 3 h 155"/>
                <a:gd name="T50" fmla="*/ 77 w 154"/>
                <a:gd name="T51" fmla="*/ 0 h 155"/>
                <a:gd name="T52" fmla="*/ 84 w 154"/>
                <a:gd name="T53" fmla="*/ 1 h 155"/>
                <a:gd name="T54" fmla="*/ 100 w 154"/>
                <a:gd name="T55" fmla="*/ 5 h 155"/>
                <a:gd name="T56" fmla="*/ 114 w 154"/>
                <a:gd name="T57" fmla="*/ 11 h 155"/>
                <a:gd name="T58" fmla="*/ 125 w 154"/>
                <a:gd name="T59" fmla="*/ 19 h 155"/>
                <a:gd name="T60" fmla="*/ 136 w 154"/>
                <a:gd name="T61" fmla="*/ 29 h 155"/>
                <a:gd name="T62" fmla="*/ 145 w 154"/>
                <a:gd name="T63" fmla="*/ 42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4"/>
                  </a:lnTo>
                  <a:lnTo>
                    <a:pt x="151" y="101"/>
                  </a:lnTo>
                  <a:lnTo>
                    <a:pt x="148" y="108"/>
                  </a:lnTo>
                  <a:lnTo>
                    <a:pt x="145" y="115"/>
                  </a:lnTo>
                  <a:lnTo>
                    <a:pt x="140" y="122"/>
                  </a:lnTo>
                  <a:lnTo>
                    <a:pt x="136" y="127"/>
                  </a:lnTo>
                  <a:lnTo>
                    <a:pt x="131" y="133"/>
                  </a:lnTo>
                  <a:lnTo>
                    <a:pt x="125" y="138"/>
                  </a:lnTo>
                  <a:lnTo>
                    <a:pt x="120" y="142"/>
                  </a:lnTo>
                  <a:lnTo>
                    <a:pt x="114" y="146"/>
                  </a:lnTo>
                  <a:lnTo>
                    <a:pt x="107" y="149"/>
                  </a:lnTo>
                  <a:lnTo>
                    <a:pt x="100" y="151"/>
                  </a:lnTo>
                  <a:lnTo>
                    <a:pt x="92" y="154"/>
                  </a:lnTo>
                  <a:lnTo>
                    <a:pt x="84" y="155"/>
                  </a:lnTo>
                  <a:lnTo>
                    <a:pt x="77" y="155"/>
                  </a:lnTo>
                  <a:lnTo>
                    <a:pt x="77" y="155"/>
                  </a:lnTo>
                  <a:lnTo>
                    <a:pt x="69" y="155"/>
                  </a:lnTo>
                  <a:lnTo>
                    <a:pt x="61" y="154"/>
                  </a:lnTo>
                  <a:lnTo>
                    <a:pt x="54" y="151"/>
                  </a:lnTo>
                  <a:lnTo>
                    <a:pt x="46" y="149"/>
                  </a:lnTo>
                  <a:lnTo>
                    <a:pt x="40" y="146"/>
                  </a:lnTo>
                  <a:lnTo>
                    <a:pt x="34" y="142"/>
                  </a:lnTo>
                  <a:lnTo>
                    <a:pt x="28" y="138"/>
                  </a:lnTo>
                  <a:lnTo>
                    <a:pt x="22" y="133"/>
                  </a:lnTo>
                  <a:lnTo>
                    <a:pt x="18" y="127"/>
                  </a:lnTo>
                  <a:lnTo>
                    <a:pt x="13" y="122"/>
                  </a:lnTo>
                  <a:lnTo>
                    <a:pt x="9" y="115"/>
                  </a:lnTo>
                  <a:lnTo>
                    <a:pt x="6" y="108"/>
                  </a:lnTo>
                  <a:lnTo>
                    <a:pt x="3" y="101"/>
                  </a:lnTo>
                  <a:lnTo>
                    <a:pt x="2" y="94"/>
                  </a:lnTo>
                  <a:lnTo>
                    <a:pt x="1" y="86"/>
                  </a:lnTo>
                  <a:lnTo>
                    <a:pt x="0" y="78"/>
                  </a:lnTo>
                  <a:lnTo>
                    <a:pt x="0" y="78"/>
                  </a:lnTo>
                  <a:lnTo>
                    <a:pt x="1" y="70"/>
                  </a:lnTo>
                  <a:lnTo>
                    <a:pt x="2" y="62"/>
                  </a:lnTo>
                  <a:lnTo>
                    <a:pt x="3" y="55"/>
                  </a:lnTo>
                  <a:lnTo>
                    <a:pt x="6" y="48"/>
                  </a:lnTo>
                  <a:lnTo>
                    <a:pt x="9" y="42"/>
                  </a:lnTo>
                  <a:lnTo>
                    <a:pt x="13" y="35"/>
                  </a:lnTo>
                  <a:lnTo>
                    <a:pt x="18" y="29"/>
                  </a:lnTo>
                  <a:lnTo>
                    <a:pt x="22" y="23"/>
                  </a:lnTo>
                  <a:lnTo>
                    <a:pt x="28" y="19"/>
                  </a:lnTo>
                  <a:lnTo>
                    <a:pt x="34" y="14"/>
                  </a:lnTo>
                  <a:lnTo>
                    <a:pt x="40" y="11"/>
                  </a:lnTo>
                  <a:lnTo>
                    <a:pt x="46" y="7"/>
                  </a:lnTo>
                  <a:lnTo>
                    <a:pt x="54" y="5"/>
                  </a:lnTo>
                  <a:lnTo>
                    <a:pt x="61" y="3"/>
                  </a:lnTo>
                  <a:lnTo>
                    <a:pt x="69" y="1"/>
                  </a:lnTo>
                  <a:lnTo>
                    <a:pt x="77" y="0"/>
                  </a:lnTo>
                  <a:lnTo>
                    <a:pt x="77" y="0"/>
                  </a:lnTo>
                  <a:lnTo>
                    <a:pt x="84" y="1"/>
                  </a:lnTo>
                  <a:lnTo>
                    <a:pt x="92" y="3"/>
                  </a:lnTo>
                  <a:lnTo>
                    <a:pt x="100" y="5"/>
                  </a:lnTo>
                  <a:lnTo>
                    <a:pt x="107" y="7"/>
                  </a:lnTo>
                  <a:lnTo>
                    <a:pt x="114" y="11"/>
                  </a:lnTo>
                  <a:lnTo>
                    <a:pt x="120" y="14"/>
                  </a:lnTo>
                  <a:lnTo>
                    <a:pt x="125" y="19"/>
                  </a:lnTo>
                  <a:lnTo>
                    <a:pt x="131" y="23"/>
                  </a:lnTo>
                  <a:lnTo>
                    <a:pt x="136" y="29"/>
                  </a:lnTo>
                  <a:lnTo>
                    <a:pt x="140" y="35"/>
                  </a:lnTo>
                  <a:lnTo>
                    <a:pt x="145" y="42"/>
                  </a:lnTo>
                  <a:lnTo>
                    <a:pt x="148"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8" name="Freeform 2572">
              <a:extLst>
                <a:ext uri="{FF2B5EF4-FFF2-40B4-BE49-F238E27FC236}">
                  <a16:creationId xmlns:a16="http://schemas.microsoft.com/office/drawing/2014/main" id="{5E01D26A-575C-4BAE-8E18-57E218933C9D}"/>
                </a:ext>
              </a:extLst>
            </p:cNvPr>
            <p:cNvSpPr>
              <a:spLocks/>
            </p:cNvSpPr>
            <p:nvPr/>
          </p:nvSpPr>
          <p:spPr bwMode="auto">
            <a:xfrm>
              <a:off x="2586038" y="2546350"/>
              <a:ext cx="49213" cy="49213"/>
            </a:xfrm>
            <a:custGeom>
              <a:avLst/>
              <a:gdLst>
                <a:gd name="T0" fmla="*/ 155 w 155"/>
                <a:gd name="T1" fmla="*/ 78 h 155"/>
                <a:gd name="T2" fmla="*/ 152 w 155"/>
                <a:gd name="T3" fmla="*/ 93 h 155"/>
                <a:gd name="T4" fmla="*/ 149 w 155"/>
                <a:gd name="T5" fmla="*/ 108 h 155"/>
                <a:gd name="T6" fmla="*/ 141 w 155"/>
                <a:gd name="T7" fmla="*/ 120 h 155"/>
                <a:gd name="T8" fmla="*/ 132 w 155"/>
                <a:gd name="T9" fmla="*/ 132 h 155"/>
                <a:gd name="T10" fmla="*/ 120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1 h 155"/>
                <a:gd name="T22" fmla="*/ 40 w 155"/>
                <a:gd name="T23" fmla="*/ 146 h 155"/>
                <a:gd name="T24" fmla="*/ 29 w 155"/>
                <a:gd name="T25" fmla="*/ 137 h 155"/>
                <a:gd name="T26" fmla="*/ 18 w 155"/>
                <a:gd name="T27" fmla="*/ 126 h 155"/>
                <a:gd name="T28" fmla="*/ 9 w 155"/>
                <a:gd name="T29" fmla="*/ 115 h 155"/>
                <a:gd name="T30" fmla="*/ 4 w 155"/>
                <a:gd name="T31" fmla="*/ 101 h 155"/>
                <a:gd name="T32" fmla="*/ 1 w 155"/>
                <a:gd name="T33" fmla="*/ 85 h 155"/>
                <a:gd name="T34" fmla="*/ 0 w 155"/>
                <a:gd name="T35" fmla="*/ 78 h 155"/>
                <a:gd name="T36" fmla="*/ 2 w 155"/>
                <a:gd name="T37" fmla="*/ 62 h 155"/>
                <a:gd name="T38" fmla="*/ 7 w 155"/>
                <a:gd name="T39" fmla="*/ 47 h 155"/>
                <a:gd name="T40" fmla="*/ 14 w 155"/>
                <a:gd name="T41" fmla="*/ 35 h 155"/>
                <a:gd name="T42" fmla="*/ 23 w 155"/>
                <a:gd name="T43" fmla="*/ 23 h 155"/>
                <a:gd name="T44" fmla="*/ 34 w 155"/>
                <a:gd name="T45" fmla="*/ 14 h 155"/>
                <a:gd name="T46" fmla="*/ 47 w 155"/>
                <a:gd name="T47" fmla="*/ 7 h 155"/>
                <a:gd name="T48" fmla="*/ 62 w 155"/>
                <a:gd name="T49" fmla="*/ 3 h 155"/>
                <a:gd name="T50" fmla="*/ 78 w 155"/>
                <a:gd name="T51" fmla="*/ 0 h 155"/>
                <a:gd name="T52" fmla="*/ 85 w 155"/>
                <a:gd name="T53" fmla="*/ 1 h 155"/>
                <a:gd name="T54" fmla="*/ 101 w 155"/>
                <a:gd name="T55" fmla="*/ 4 h 155"/>
                <a:gd name="T56" fmla="*/ 115 w 155"/>
                <a:gd name="T57" fmla="*/ 9 h 155"/>
                <a:gd name="T58" fmla="*/ 126 w 155"/>
                <a:gd name="T59" fmla="*/ 19 h 155"/>
                <a:gd name="T60" fmla="*/ 136 w 155"/>
                <a:gd name="T61" fmla="*/ 29 h 155"/>
                <a:gd name="T62" fmla="*/ 145 w 155"/>
                <a:gd name="T63" fmla="*/ 40 h 155"/>
                <a:gd name="T64" fmla="*/ 151 w 155"/>
                <a:gd name="T65" fmla="*/ 54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2" y="93"/>
                  </a:lnTo>
                  <a:lnTo>
                    <a:pt x="151" y="101"/>
                  </a:lnTo>
                  <a:lnTo>
                    <a:pt x="149" y="108"/>
                  </a:lnTo>
                  <a:lnTo>
                    <a:pt x="145" y="115"/>
                  </a:lnTo>
                  <a:lnTo>
                    <a:pt x="141" y="120"/>
                  </a:lnTo>
                  <a:lnTo>
                    <a:pt x="136" y="126"/>
                  </a:lnTo>
                  <a:lnTo>
                    <a:pt x="132" y="132"/>
                  </a:lnTo>
                  <a:lnTo>
                    <a:pt x="126" y="137"/>
                  </a:lnTo>
                  <a:lnTo>
                    <a:pt x="120" y="141"/>
                  </a:lnTo>
                  <a:lnTo>
                    <a:pt x="115" y="146"/>
                  </a:lnTo>
                  <a:lnTo>
                    <a:pt x="108" y="148"/>
                  </a:lnTo>
                  <a:lnTo>
                    <a:pt x="101" y="151"/>
                  </a:lnTo>
                  <a:lnTo>
                    <a:pt x="93" y="153"/>
                  </a:lnTo>
                  <a:lnTo>
                    <a:pt x="85" y="154"/>
                  </a:lnTo>
                  <a:lnTo>
                    <a:pt x="78" y="155"/>
                  </a:lnTo>
                  <a:lnTo>
                    <a:pt x="78" y="155"/>
                  </a:lnTo>
                  <a:lnTo>
                    <a:pt x="70" y="154"/>
                  </a:lnTo>
                  <a:lnTo>
                    <a:pt x="62" y="153"/>
                  </a:lnTo>
                  <a:lnTo>
                    <a:pt x="55" y="151"/>
                  </a:lnTo>
                  <a:lnTo>
                    <a:pt x="47" y="148"/>
                  </a:lnTo>
                  <a:lnTo>
                    <a:pt x="40" y="146"/>
                  </a:lnTo>
                  <a:lnTo>
                    <a:pt x="34" y="141"/>
                  </a:lnTo>
                  <a:lnTo>
                    <a:pt x="29" y="137"/>
                  </a:lnTo>
                  <a:lnTo>
                    <a:pt x="23" y="132"/>
                  </a:lnTo>
                  <a:lnTo>
                    <a:pt x="18" y="126"/>
                  </a:lnTo>
                  <a:lnTo>
                    <a:pt x="14" y="120"/>
                  </a:lnTo>
                  <a:lnTo>
                    <a:pt x="9" y="115"/>
                  </a:lnTo>
                  <a:lnTo>
                    <a:pt x="7" y="108"/>
                  </a:lnTo>
                  <a:lnTo>
                    <a:pt x="4" y="101"/>
                  </a:lnTo>
                  <a:lnTo>
                    <a:pt x="2" y="93"/>
                  </a:lnTo>
                  <a:lnTo>
                    <a:pt x="1" y="85"/>
                  </a:lnTo>
                  <a:lnTo>
                    <a:pt x="0" y="78"/>
                  </a:lnTo>
                  <a:lnTo>
                    <a:pt x="0" y="78"/>
                  </a:lnTo>
                  <a:lnTo>
                    <a:pt x="1" y="70"/>
                  </a:lnTo>
                  <a:lnTo>
                    <a:pt x="2" y="62"/>
                  </a:lnTo>
                  <a:lnTo>
                    <a:pt x="4" y="54"/>
                  </a:lnTo>
                  <a:lnTo>
                    <a:pt x="7" y="47"/>
                  </a:lnTo>
                  <a:lnTo>
                    <a:pt x="9" y="40"/>
                  </a:lnTo>
                  <a:lnTo>
                    <a:pt x="14" y="35"/>
                  </a:lnTo>
                  <a:lnTo>
                    <a:pt x="18" y="29"/>
                  </a:lnTo>
                  <a:lnTo>
                    <a:pt x="23" y="23"/>
                  </a:lnTo>
                  <a:lnTo>
                    <a:pt x="29" y="19"/>
                  </a:lnTo>
                  <a:lnTo>
                    <a:pt x="34" y="14"/>
                  </a:lnTo>
                  <a:lnTo>
                    <a:pt x="40" y="9"/>
                  </a:lnTo>
                  <a:lnTo>
                    <a:pt x="47" y="7"/>
                  </a:lnTo>
                  <a:lnTo>
                    <a:pt x="55" y="4"/>
                  </a:lnTo>
                  <a:lnTo>
                    <a:pt x="62" y="3"/>
                  </a:lnTo>
                  <a:lnTo>
                    <a:pt x="70" y="1"/>
                  </a:lnTo>
                  <a:lnTo>
                    <a:pt x="78" y="0"/>
                  </a:lnTo>
                  <a:lnTo>
                    <a:pt x="78" y="0"/>
                  </a:lnTo>
                  <a:lnTo>
                    <a:pt x="85" y="1"/>
                  </a:lnTo>
                  <a:lnTo>
                    <a:pt x="93" y="3"/>
                  </a:lnTo>
                  <a:lnTo>
                    <a:pt x="101" y="4"/>
                  </a:lnTo>
                  <a:lnTo>
                    <a:pt x="108" y="7"/>
                  </a:lnTo>
                  <a:lnTo>
                    <a:pt x="115" y="9"/>
                  </a:lnTo>
                  <a:lnTo>
                    <a:pt x="120" y="14"/>
                  </a:lnTo>
                  <a:lnTo>
                    <a:pt x="126" y="19"/>
                  </a:lnTo>
                  <a:lnTo>
                    <a:pt x="132" y="23"/>
                  </a:lnTo>
                  <a:lnTo>
                    <a:pt x="136" y="29"/>
                  </a:lnTo>
                  <a:lnTo>
                    <a:pt x="141" y="35"/>
                  </a:lnTo>
                  <a:lnTo>
                    <a:pt x="145" y="40"/>
                  </a:lnTo>
                  <a:lnTo>
                    <a:pt x="149" y="47"/>
                  </a:lnTo>
                  <a:lnTo>
                    <a:pt x="151" y="54"/>
                  </a:lnTo>
                  <a:lnTo>
                    <a:pt x="152"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9" name="Freeform 2573">
              <a:extLst>
                <a:ext uri="{FF2B5EF4-FFF2-40B4-BE49-F238E27FC236}">
                  <a16:creationId xmlns:a16="http://schemas.microsoft.com/office/drawing/2014/main" id="{5AF2E861-06F8-4BD3-836E-E91000C2625E}"/>
                </a:ext>
              </a:extLst>
            </p:cNvPr>
            <p:cNvSpPr>
              <a:spLocks/>
            </p:cNvSpPr>
            <p:nvPr/>
          </p:nvSpPr>
          <p:spPr bwMode="auto">
            <a:xfrm>
              <a:off x="2586038" y="2617788"/>
              <a:ext cx="49213" cy="49213"/>
            </a:xfrm>
            <a:custGeom>
              <a:avLst/>
              <a:gdLst>
                <a:gd name="T0" fmla="*/ 155 w 155"/>
                <a:gd name="T1" fmla="*/ 78 h 155"/>
                <a:gd name="T2" fmla="*/ 152 w 155"/>
                <a:gd name="T3" fmla="*/ 94 h 155"/>
                <a:gd name="T4" fmla="*/ 149 w 155"/>
                <a:gd name="T5" fmla="*/ 108 h 155"/>
                <a:gd name="T6" fmla="*/ 141 w 155"/>
                <a:gd name="T7" fmla="*/ 122 h 155"/>
                <a:gd name="T8" fmla="*/ 132 w 155"/>
                <a:gd name="T9" fmla="*/ 133 h 155"/>
                <a:gd name="T10" fmla="*/ 120 w 155"/>
                <a:gd name="T11" fmla="*/ 142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0 w 155"/>
                <a:gd name="T23" fmla="*/ 146 h 155"/>
                <a:gd name="T24" fmla="*/ 29 w 155"/>
                <a:gd name="T25" fmla="*/ 138 h 155"/>
                <a:gd name="T26" fmla="*/ 18 w 155"/>
                <a:gd name="T27" fmla="*/ 127 h 155"/>
                <a:gd name="T28" fmla="*/ 9 w 155"/>
                <a:gd name="T29" fmla="*/ 115 h 155"/>
                <a:gd name="T30" fmla="*/ 4 w 155"/>
                <a:gd name="T31" fmla="*/ 101 h 155"/>
                <a:gd name="T32" fmla="*/ 1 w 155"/>
                <a:gd name="T33" fmla="*/ 86 h 155"/>
                <a:gd name="T34" fmla="*/ 0 w 155"/>
                <a:gd name="T35" fmla="*/ 78 h 155"/>
                <a:gd name="T36" fmla="*/ 2 w 155"/>
                <a:gd name="T37" fmla="*/ 62 h 155"/>
                <a:gd name="T38" fmla="*/ 7 w 155"/>
                <a:gd name="T39" fmla="*/ 48 h 155"/>
                <a:gd name="T40" fmla="*/ 14 w 155"/>
                <a:gd name="T41" fmla="*/ 35 h 155"/>
                <a:gd name="T42" fmla="*/ 23 w 155"/>
                <a:gd name="T43" fmla="*/ 23 h 155"/>
                <a:gd name="T44" fmla="*/ 34 w 155"/>
                <a:gd name="T45" fmla="*/ 14 h 155"/>
                <a:gd name="T46" fmla="*/ 47 w 155"/>
                <a:gd name="T47" fmla="*/ 7 h 155"/>
                <a:gd name="T48" fmla="*/ 62 w 155"/>
                <a:gd name="T49" fmla="*/ 3 h 155"/>
                <a:gd name="T50" fmla="*/ 78 w 155"/>
                <a:gd name="T51" fmla="*/ 0 h 155"/>
                <a:gd name="T52" fmla="*/ 85 w 155"/>
                <a:gd name="T53" fmla="*/ 1 h 155"/>
                <a:gd name="T54" fmla="*/ 101 w 155"/>
                <a:gd name="T55" fmla="*/ 5 h 155"/>
                <a:gd name="T56" fmla="*/ 115 w 155"/>
                <a:gd name="T57" fmla="*/ 11 h 155"/>
                <a:gd name="T58" fmla="*/ 126 w 155"/>
                <a:gd name="T59" fmla="*/ 19 h 155"/>
                <a:gd name="T60" fmla="*/ 136 w 155"/>
                <a:gd name="T61" fmla="*/ 29 h 155"/>
                <a:gd name="T62" fmla="*/ 145 w 155"/>
                <a:gd name="T63" fmla="*/ 42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2" y="94"/>
                  </a:lnTo>
                  <a:lnTo>
                    <a:pt x="151" y="101"/>
                  </a:lnTo>
                  <a:lnTo>
                    <a:pt x="149" y="108"/>
                  </a:lnTo>
                  <a:lnTo>
                    <a:pt x="145" y="115"/>
                  </a:lnTo>
                  <a:lnTo>
                    <a:pt x="141" y="122"/>
                  </a:lnTo>
                  <a:lnTo>
                    <a:pt x="136" y="127"/>
                  </a:lnTo>
                  <a:lnTo>
                    <a:pt x="132" y="133"/>
                  </a:lnTo>
                  <a:lnTo>
                    <a:pt x="126" y="138"/>
                  </a:lnTo>
                  <a:lnTo>
                    <a:pt x="120" y="142"/>
                  </a:lnTo>
                  <a:lnTo>
                    <a:pt x="115" y="146"/>
                  </a:lnTo>
                  <a:lnTo>
                    <a:pt x="108" y="149"/>
                  </a:lnTo>
                  <a:lnTo>
                    <a:pt x="101" y="151"/>
                  </a:lnTo>
                  <a:lnTo>
                    <a:pt x="93" y="154"/>
                  </a:lnTo>
                  <a:lnTo>
                    <a:pt x="85" y="155"/>
                  </a:lnTo>
                  <a:lnTo>
                    <a:pt x="78" y="155"/>
                  </a:lnTo>
                  <a:lnTo>
                    <a:pt x="78" y="155"/>
                  </a:lnTo>
                  <a:lnTo>
                    <a:pt x="70" y="155"/>
                  </a:lnTo>
                  <a:lnTo>
                    <a:pt x="62" y="154"/>
                  </a:lnTo>
                  <a:lnTo>
                    <a:pt x="55" y="151"/>
                  </a:lnTo>
                  <a:lnTo>
                    <a:pt x="47" y="149"/>
                  </a:lnTo>
                  <a:lnTo>
                    <a:pt x="40" y="146"/>
                  </a:lnTo>
                  <a:lnTo>
                    <a:pt x="34" y="142"/>
                  </a:lnTo>
                  <a:lnTo>
                    <a:pt x="29" y="138"/>
                  </a:lnTo>
                  <a:lnTo>
                    <a:pt x="23" y="133"/>
                  </a:lnTo>
                  <a:lnTo>
                    <a:pt x="18" y="127"/>
                  </a:lnTo>
                  <a:lnTo>
                    <a:pt x="14" y="122"/>
                  </a:lnTo>
                  <a:lnTo>
                    <a:pt x="9" y="115"/>
                  </a:lnTo>
                  <a:lnTo>
                    <a:pt x="7" y="108"/>
                  </a:lnTo>
                  <a:lnTo>
                    <a:pt x="4" y="101"/>
                  </a:lnTo>
                  <a:lnTo>
                    <a:pt x="2" y="94"/>
                  </a:lnTo>
                  <a:lnTo>
                    <a:pt x="1" y="86"/>
                  </a:lnTo>
                  <a:lnTo>
                    <a:pt x="0" y="78"/>
                  </a:lnTo>
                  <a:lnTo>
                    <a:pt x="0" y="78"/>
                  </a:lnTo>
                  <a:lnTo>
                    <a:pt x="1" y="70"/>
                  </a:lnTo>
                  <a:lnTo>
                    <a:pt x="2" y="62"/>
                  </a:lnTo>
                  <a:lnTo>
                    <a:pt x="4" y="55"/>
                  </a:lnTo>
                  <a:lnTo>
                    <a:pt x="7" y="48"/>
                  </a:lnTo>
                  <a:lnTo>
                    <a:pt x="9" y="42"/>
                  </a:lnTo>
                  <a:lnTo>
                    <a:pt x="14" y="35"/>
                  </a:lnTo>
                  <a:lnTo>
                    <a:pt x="18" y="29"/>
                  </a:lnTo>
                  <a:lnTo>
                    <a:pt x="23" y="23"/>
                  </a:lnTo>
                  <a:lnTo>
                    <a:pt x="29" y="19"/>
                  </a:lnTo>
                  <a:lnTo>
                    <a:pt x="34" y="14"/>
                  </a:lnTo>
                  <a:lnTo>
                    <a:pt x="40" y="11"/>
                  </a:lnTo>
                  <a:lnTo>
                    <a:pt x="47" y="7"/>
                  </a:lnTo>
                  <a:lnTo>
                    <a:pt x="55" y="5"/>
                  </a:lnTo>
                  <a:lnTo>
                    <a:pt x="62" y="3"/>
                  </a:lnTo>
                  <a:lnTo>
                    <a:pt x="70" y="1"/>
                  </a:lnTo>
                  <a:lnTo>
                    <a:pt x="78" y="0"/>
                  </a:lnTo>
                  <a:lnTo>
                    <a:pt x="78" y="0"/>
                  </a:lnTo>
                  <a:lnTo>
                    <a:pt x="85" y="1"/>
                  </a:lnTo>
                  <a:lnTo>
                    <a:pt x="93" y="3"/>
                  </a:lnTo>
                  <a:lnTo>
                    <a:pt x="101" y="5"/>
                  </a:lnTo>
                  <a:lnTo>
                    <a:pt x="108" y="7"/>
                  </a:lnTo>
                  <a:lnTo>
                    <a:pt x="115" y="11"/>
                  </a:lnTo>
                  <a:lnTo>
                    <a:pt x="120" y="14"/>
                  </a:lnTo>
                  <a:lnTo>
                    <a:pt x="126" y="19"/>
                  </a:lnTo>
                  <a:lnTo>
                    <a:pt x="132" y="23"/>
                  </a:lnTo>
                  <a:lnTo>
                    <a:pt x="136" y="29"/>
                  </a:lnTo>
                  <a:lnTo>
                    <a:pt x="141" y="35"/>
                  </a:lnTo>
                  <a:lnTo>
                    <a:pt x="145" y="42"/>
                  </a:lnTo>
                  <a:lnTo>
                    <a:pt x="149" y="48"/>
                  </a:lnTo>
                  <a:lnTo>
                    <a:pt x="151" y="55"/>
                  </a:lnTo>
                  <a:lnTo>
                    <a:pt x="152"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0" name="Freeform 2574">
              <a:extLst>
                <a:ext uri="{FF2B5EF4-FFF2-40B4-BE49-F238E27FC236}">
                  <a16:creationId xmlns:a16="http://schemas.microsoft.com/office/drawing/2014/main" id="{E2202ADA-1DC3-4AB5-81F7-0213EB377EDF}"/>
                </a:ext>
              </a:extLst>
            </p:cNvPr>
            <p:cNvSpPr>
              <a:spLocks/>
            </p:cNvSpPr>
            <p:nvPr/>
          </p:nvSpPr>
          <p:spPr bwMode="auto">
            <a:xfrm>
              <a:off x="2655888" y="2546350"/>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8 w 154"/>
                <a:gd name="T13" fmla="*/ 148 h 155"/>
                <a:gd name="T14" fmla="*/ 93 w 154"/>
                <a:gd name="T15" fmla="*/ 153 h 155"/>
                <a:gd name="T16" fmla="*/ 77 w 154"/>
                <a:gd name="T17" fmla="*/ 155 h 155"/>
                <a:gd name="T18" fmla="*/ 69 w 154"/>
                <a:gd name="T19" fmla="*/ 154 h 155"/>
                <a:gd name="T20" fmla="*/ 54 w 154"/>
                <a:gd name="T21" fmla="*/ 151 h 155"/>
                <a:gd name="T22" fmla="*/ 40 w 154"/>
                <a:gd name="T23" fmla="*/ 146 h 155"/>
                <a:gd name="T24" fmla="*/ 29 w 154"/>
                <a:gd name="T25" fmla="*/ 137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6 w 154"/>
                <a:gd name="T39" fmla="*/ 47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1 h 155"/>
                <a:gd name="T54" fmla="*/ 100 w 154"/>
                <a:gd name="T55" fmla="*/ 4 h 155"/>
                <a:gd name="T56" fmla="*/ 113 w 154"/>
                <a:gd name="T57" fmla="*/ 9 h 155"/>
                <a:gd name="T58" fmla="*/ 126 w 154"/>
                <a:gd name="T59" fmla="*/ 19 h 155"/>
                <a:gd name="T60" fmla="*/ 136 w 154"/>
                <a:gd name="T61" fmla="*/ 29 h 155"/>
                <a:gd name="T62" fmla="*/ 145 w 154"/>
                <a:gd name="T63" fmla="*/ 40 h 155"/>
                <a:gd name="T64" fmla="*/ 151 w 154"/>
                <a:gd name="T65" fmla="*/ 54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8" y="108"/>
                  </a:lnTo>
                  <a:lnTo>
                    <a:pt x="145" y="115"/>
                  </a:lnTo>
                  <a:lnTo>
                    <a:pt x="141" y="120"/>
                  </a:lnTo>
                  <a:lnTo>
                    <a:pt x="136" y="126"/>
                  </a:lnTo>
                  <a:lnTo>
                    <a:pt x="132" y="132"/>
                  </a:lnTo>
                  <a:lnTo>
                    <a:pt x="126" y="137"/>
                  </a:lnTo>
                  <a:lnTo>
                    <a:pt x="120" y="141"/>
                  </a:lnTo>
                  <a:lnTo>
                    <a:pt x="113" y="146"/>
                  </a:lnTo>
                  <a:lnTo>
                    <a:pt x="108" y="148"/>
                  </a:lnTo>
                  <a:lnTo>
                    <a:pt x="100" y="151"/>
                  </a:lnTo>
                  <a:lnTo>
                    <a:pt x="93" y="153"/>
                  </a:lnTo>
                  <a:lnTo>
                    <a:pt x="85" y="154"/>
                  </a:lnTo>
                  <a:lnTo>
                    <a:pt x="77" y="155"/>
                  </a:lnTo>
                  <a:lnTo>
                    <a:pt x="77" y="155"/>
                  </a:lnTo>
                  <a:lnTo>
                    <a:pt x="69" y="154"/>
                  </a:lnTo>
                  <a:lnTo>
                    <a:pt x="62" y="153"/>
                  </a:lnTo>
                  <a:lnTo>
                    <a:pt x="54" y="151"/>
                  </a:lnTo>
                  <a:lnTo>
                    <a:pt x="47" y="148"/>
                  </a:lnTo>
                  <a:lnTo>
                    <a:pt x="40" y="146"/>
                  </a:lnTo>
                  <a:lnTo>
                    <a:pt x="34" y="141"/>
                  </a:lnTo>
                  <a:lnTo>
                    <a:pt x="29" y="137"/>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4" y="35"/>
                  </a:lnTo>
                  <a:lnTo>
                    <a:pt x="17" y="29"/>
                  </a:lnTo>
                  <a:lnTo>
                    <a:pt x="23" y="23"/>
                  </a:lnTo>
                  <a:lnTo>
                    <a:pt x="29" y="19"/>
                  </a:lnTo>
                  <a:lnTo>
                    <a:pt x="34" y="14"/>
                  </a:lnTo>
                  <a:lnTo>
                    <a:pt x="40" y="9"/>
                  </a:lnTo>
                  <a:lnTo>
                    <a:pt x="47" y="7"/>
                  </a:lnTo>
                  <a:lnTo>
                    <a:pt x="54" y="4"/>
                  </a:lnTo>
                  <a:lnTo>
                    <a:pt x="62" y="3"/>
                  </a:lnTo>
                  <a:lnTo>
                    <a:pt x="69" y="1"/>
                  </a:lnTo>
                  <a:lnTo>
                    <a:pt x="77" y="0"/>
                  </a:lnTo>
                  <a:lnTo>
                    <a:pt x="77" y="0"/>
                  </a:lnTo>
                  <a:lnTo>
                    <a:pt x="85" y="1"/>
                  </a:lnTo>
                  <a:lnTo>
                    <a:pt x="93" y="3"/>
                  </a:lnTo>
                  <a:lnTo>
                    <a:pt x="100" y="4"/>
                  </a:lnTo>
                  <a:lnTo>
                    <a:pt x="108" y="7"/>
                  </a:lnTo>
                  <a:lnTo>
                    <a:pt x="113" y="9"/>
                  </a:lnTo>
                  <a:lnTo>
                    <a:pt x="120" y="14"/>
                  </a:lnTo>
                  <a:lnTo>
                    <a:pt x="126" y="19"/>
                  </a:lnTo>
                  <a:lnTo>
                    <a:pt x="132" y="23"/>
                  </a:lnTo>
                  <a:lnTo>
                    <a:pt x="136" y="29"/>
                  </a:lnTo>
                  <a:lnTo>
                    <a:pt x="141" y="35"/>
                  </a:lnTo>
                  <a:lnTo>
                    <a:pt x="145" y="40"/>
                  </a:lnTo>
                  <a:lnTo>
                    <a:pt x="148" y="47"/>
                  </a:lnTo>
                  <a:lnTo>
                    <a:pt x="151" y="54"/>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1" name="Freeform 2575">
              <a:extLst>
                <a:ext uri="{FF2B5EF4-FFF2-40B4-BE49-F238E27FC236}">
                  <a16:creationId xmlns:a16="http://schemas.microsoft.com/office/drawing/2014/main" id="{E9B1EAE7-8F9F-43A8-98DA-3C7365A5AA3A}"/>
                </a:ext>
              </a:extLst>
            </p:cNvPr>
            <p:cNvSpPr>
              <a:spLocks/>
            </p:cNvSpPr>
            <p:nvPr/>
          </p:nvSpPr>
          <p:spPr bwMode="auto">
            <a:xfrm>
              <a:off x="2655888" y="2617788"/>
              <a:ext cx="49213" cy="49213"/>
            </a:xfrm>
            <a:custGeom>
              <a:avLst/>
              <a:gdLst>
                <a:gd name="T0" fmla="*/ 154 w 154"/>
                <a:gd name="T1" fmla="*/ 78 h 155"/>
                <a:gd name="T2" fmla="*/ 152 w 154"/>
                <a:gd name="T3" fmla="*/ 94 h 155"/>
                <a:gd name="T4" fmla="*/ 148 w 154"/>
                <a:gd name="T5" fmla="*/ 108 h 155"/>
                <a:gd name="T6" fmla="*/ 141 w 154"/>
                <a:gd name="T7" fmla="*/ 122 h 155"/>
                <a:gd name="T8" fmla="*/ 132 w 154"/>
                <a:gd name="T9" fmla="*/ 133 h 155"/>
                <a:gd name="T10" fmla="*/ 120 w 154"/>
                <a:gd name="T11" fmla="*/ 142 h 155"/>
                <a:gd name="T12" fmla="*/ 108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9 w 154"/>
                <a:gd name="T25" fmla="*/ 138 h 155"/>
                <a:gd name="T26" fmla="*/ 17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6 w 154"/>
                <a:gd name="T39" fmla="*/ 48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1 h 155"/>
                <a:gd name="T54" fmla="*/ 100 w 154"/>
                <a:gd name="T55" fmla="*/ 5 h 155"/>
                <a:gd name="T56" fmla="*/ 113 w 154"/>
                <a:gd name="T57" fmla="*/ 11 h 155"/>
                <a:gd name="T58" fmla="*/ 126 w 154"/>
                <a:gd name="T59" fmla="*/ 19 h 155"/>
                <a:gd name="T60" fmla="*/ 136 w 154"/>
                <a:gd name="T61" fmla="*/ 29 h 155"/>
                <a:gd name="T62" fmla="*/ 145 w 154"/>
                <a:gd name="T63" fmla="*/ 42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4"/>
                  </a:lnTo>
                  <a:lnTo>
                    <a:pt x="151" y="101"/>
                  </a:lnTo>
                  <a:lnTo>
                    <a:pt x="148" y="108"/>
                  </a:lnTo>
                  <a:lnTo>
                    <a:pt x="145" y="115"/>
                  </a:lnTo>
                  <a:lnTo>
                    <a:pt x="141" y="122"/>
                  </a:lnTo>
                  <a:lnTo>
                    <a:pt x="136" y="127"/>
                  </a:lnTo>
                  <a:lnTo>
                    <a:pt x="132" y="133"/>
                  </a:lnTo>
                  <a:lnTo>
                    <a:pt x="126" y="138"/>
                  </a:lnTo>
                  <a:lnTo>
                    <a:pt x="120" y="142"/>
                  </a:lnTo>
                  <a:lnTo>
                    <a:pt x="113"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2"/>
                  </a:lnTo>
                  <a:lnTo>
                    <a:pt x="29" y="138"/>
                  </a:lnTo>
                  <a:lnTo>
                    <a:pt x="23" y="133"/>
                  </a:lnTo>
                  <a:lnTo>
                    <a:pt x="17" y="127"/>
                  </a:lnTo>
                  <a:lnTo>
                    <a:pt x="14" y="122"/>
                  </a:lnTo>
                  <a:lnTo>
                    <a:pt x="9" y="115"/>
                  </a:lnTo>
                  <a:lnTo>
                    <a:pt x="6" y="108"/>
                  </a:lnTo>
                  <a:lnTo>
                    <a:pt x="3" y="101"/>
                  </a:lnTo>
                  <a:lnTo>
                    <a:pt x="1" y="94"/>
                  </a:lnTo>
                  <a:lnTo>
                    <a:pt x="0" y="86"/>
                  </a:lnTo>
                  <a:lnTo>
                    <a:pt x="0" y="78"/>
                  </a:lnTo>
                  <a:lnTo>
                    <a:pt x="0" y="78"/>
                  </a:lnTo>
                  <a:lnTo>
                    <a:pt x="0" y="70"/>
                  </a:lnTo>
                  <a:lnTo>
                    <a:pt x="1" y="62"/>
                  </a:lnTo>
                  <a:lnTo>
                    <a:pt x="3" y="55"/>
                  </a:lnTo>
                  <a:lnTo>
                    <a:pt x="6" y="48"/>
                  </a:lnTo>
                  <a:lnTo>
                    <a:pt x="9" y="42"/>
                  </a:lnTo>
                  <a:lnTo>
                    <a:pt x="14" y="35"/>
                  </a:lnTo>
                  <a:lnTo>
                    <a:pt x="17" y="29"/>
                  </a:lnTo>
                  <a:lnTo>
                    <a:pt x="23" y="23"/>
                  </a:lnTo>
                  <a:lnTo>
                    <a:pt x="29" y="19"/>
                  </a:lnTo>
                  <a:lnTo>
                    <a:pt x="34" y="14"/>
                  </a:lnTo>
                  <a:lnTo>
                    <a:pt x="40" y="11"/>
                  </a:lnTo>
                  <a:lnTo>
                    <a:pt x="47" y="7"/>
                  </a:lnTo>
                  <a:lnTo>
                    <a:pt x="54" y="5"/>
                  </a:lnTo>
                  <a:lnTo>
                    <a:pt x="62" y="3"/>
                  </a:lnTo>
                  <a:lnTo>
                    <a:pt x="69" y="1"/>
                  </a:lnTo>
                  <a:lnTo>
                    <a:pt x="77" y="0"/>
                  </a:lnTo>
                  <a:lnTo>
                    <a:pt x="77" y="0"/>
                  </a:lnTo>
                  <a:lnTo>
                    <a:pt x="85" y="1"/>
                  </a:lnTo>
                  <a:lnTo>
                    <a:pt x="93" y="3"/>
                  </a:lnTo>
                  <a:lnTo>
                    <a:pt x="100" y="5"/>
                  </a:lnTo>
                  <a:lnTo>
                    <a:pt x="108" y="7"/>
                  </a:lnTo>
                  <a:lnTo>
                    <a:pt x="113" y="11"/>
                  </a:lnTo>
                  <a:lnTo>
                    <a:pt x="120" y="14"/>
                  </a:lnTo>
                  <a:lnTo>
                    <a:pt x="126" y="19"/>
                  </a:lnTo>
                  <a:lnTo>
                    <a:pt x="132" y="23"/>
                  </a:lnTo>
                  <a:lnTo>
                    <a:pt x="136" y="29"/>
                  </a:lnTo>
                  <a:lnTo>
                    <a:pt x="141" y="35"/>
                  </a:lnTo>
                  <a:lnTo>
                    <a:pt x="145" y="42"/>
                  </a:lnTo>
                  <a:lnTo>
                    <a:pt x="148"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2" name="Freeform 2576">
              <a:extLst>
                <a:ext uri="{FF2B5EF4-FFF2-40B4-BE49-F238E27FC236}">
                  <a16:creationId xmlns:a16="http://schemas.microsoft.com/office/drawing/2014/main" id="{9E2EDC66-E9BB-4DDE-A802-66FCDBA566AB}"/>
                </a:ext>
              </a:extLst>
            </p:cNvPr>
            <p:cNvSpPr>
              <a:spLocks/>
            </p:cNvSpPr>
            <p:nvPr/>
          </p:nvSpPr>
          <p:spPr bwMode="auto">
            <a:xfrm>
              <a:off x="2727326" y="2546350"/>
              <a:ext cx="47625" cy="49213"/>
            </a:xfrm>
            <a:custGeom>
              <a:avLst/>
              <a:gdLst>
                <a:gd name="T0" fmla="*/ 154 w 154"/>
                <a:gd name="T1" fmla="*/ 78 h 155"/>
                <a:gd name="T2" fmla="*/ 153 w 154"/>
                <a:gd name="T3" fmla="*/ 93 h 155"/>
                <a:gd name="T4" fmla="*/ 149 w 154"/>
                <a:gd name="T5" fmla="*/ 108 h 155"/>
                <a:gd name="T6" fmla="*/ 142 w 154"/>
                <a:gd name="T7" fmla="*/ 120 h 155"/>
                <a:gd name="T8" fmla="*/ 132 w 154"/>
                <a:gd name="T9" fmla="*/ 132 h 155"/>
                <a:gd name="T10" fmla="*/ 120 w 154"/>
                <a:gd name="T11" fmla="*/ 141 h 155"/>
                <a:gd name="T12" fmla="*/ 108 w 154"/>
                <a:gd name="T13" fmla="*/ 148 h 155"/>
                <a:gd name="T14" fmla="*/ 93 w 154"/>
                <a:gd name="T15" fmla="*/ 153 h 155"/>
                <a:gd name="T16" fmla="*/ 78 w 154"/>
                <a:gd name="T17" fmla="*/ 155 h 155"/>
                <a:gd name="T18" fmla="*/ 70 w 154"/>
                <a:gd name="T19" fmla="*/ 154 h 155"/>
                <a:gd name="T20" fmla="*/ 55 w 154"/>
                <a:gd name="T21" fmla="*/ 151 h 155"/>
                <a:gd name="T22" fmla="*/ 41 w 154"/>
                <a:gd name="T23" fmla="*/ 146 h 155"/>
                <a:gd name="T24" fmla="*/ 29 w 154"/>
                <a:gd name="T25" fmla="*/ 137 h 155"/>
                <a:gd name="T26" fmla="*/ 18 w 154"/>
                <a:gd name="T27" fmla="*/ 126 h 155"/>
                <a:gd name="T28" fmla="*/ 10 w 154"/>
                <a:gd name="T29" fmla="*/ 115 h 155"/>
                <a:gd name="T30" fmla="*/ 3 w 154"/>
                <a:gd name="T31" fmla="*/ 101 h 155"/>
                <a:gd name="T32" fmla="*/ 1 w 154"/>
                <a:gd name="T33" fmla="*/ 85 h 155"/>
                <a:gd name="T34" fmla="*/ 0 w 154"/>
                <a:gd name="T35" fmla="*/ 78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8 w 154"/>
                <a:gd name="T47" fmla="*/ 7 h 155"/>
                <a:gd name="T48" fmla="*/ 62 w 154"/>
                <a:gd name="T49" fmla="*/ 3 h 155"/>
                <a:gd name="T50" fmla="*/ 78 w 154"/>
                <a:gd name="T51" fmla="*/ 0 h 155"/>
                <a:gd name="T52" fmla="*/ 86 w 154"/>
                <a:gd name="T53" fmla="*/ 1 h 155"/>
                <a:gd name="T54" fmla="*/ 101 w 154"/>
                <a:gd name="T55" fmla="*/ 4 h 155"/>
                <a:gd name="T56" fmla="*/ 114 w 154"/>
                <a:gd name="T57" fmla="*/ 9 h 155"/>
                <a:gd name="T58" fmla="*/ 127 w 154"/>
                <a:gd name="T59" fmla="*/ 19 h 155"/>
                <a:gd name="T60" fmla="*/ 137 w 154"/>
                <a:gd name="T61" fmla="*/ 29 h 155"/>
                <a:gd name="T62" fmla="*/ 145 w 154"/>
                <a:gd name="T63" fmla="*/ 40 h 155"/>
                <a:gd name="T64" fmla="*/ 151 w 154"/>
                <a:gd name="T65" fmla="*/ 54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1"/>
                  </a:lnTo>
                  <a:lnTo>
                    <a:pt x="149" y="108"/>
                  </a:lnTo>
                  <a:lnTo>
                    <a:pt x="145" y="115"/>
                  </a:lnTo>
                  <a:lnTo>
                    <a:pt x="142" y="120"/>
                  </a:lnTo>
                  <a:lnTo>
                    <a:pt x="137" y="126"/>
                  </a:lnTo>
                  <a:lnTo>
                    <a:pt x="132" y="132"/>
                  </a:lnTo>
                  <a:lnTo>
                    <a:pt x="127" y="137"/>
                  </a:lnTo>
                  <a:lnTo>
                    <a:pt x="120" y="141"/>
                  </a:lnTo>
                  <a:lnTo>
                    <a:pt x="114" y="146"/>
                  </a:lnTo>
                  <a:lnTo>
                    <a:pt x="108" y="148"/>
                  </a:lnTo>
                  <a:lnTo>
                    <a:pt x="101" y="151"/>
                  </a:lnTo>
                  <a:lnTo>
                    <a:pt x="93" y="153"/>
                  </a:lnTo>
                  <a:lnTo>
                    <a:pt x="86" y="154"/>
                  </a:lnTo>
                  <a:lnTo>
                    <a:pt x="78" y="155"/>
                  </a:lnTo>
                  <a:lnTo>
                    <a:pt x="78" y="155"/>
                  </a:lnTo>
                  <a:lnTo>
                    <a:pt x="70" y="154"/>
                  </a:lnTo>
                  <a:lnTo>
                    <a:pt x="62" y="153"/>
                  </a:lnTo>
                  <a:lnTo>
                    <a:pt x="55" y="151"/>
                  </a:lnTo>
                  <a:lnTo>
                    <a:pt x="48" y="148"/>
                  </a:lnTo>
                  <a:lnTo>
                    <a:pt x="41" y="146"/>
                  </a:lnTo>
                  <a:lnTo>
                    <a:pt x="34" y="141"/>
                  </a:lnTo>
                  <a:lnTo>
                    <a:pt x="29" y="137"/>
                  </a:lnTo>
                  <a:lnTo>
                    <a:pt x="23" y="132"/>
                  </a:lnTo>
                  <a:lnTo>
                    <a:pt x="18" y="126"/>
                  </a:lnTo>
                  <a:lnTo>
                    <a:pt x="14" y="120"/>
                  </a:lnTo>
                  <a:lnTo>
                    <a:pt x="10" y="115"/>
                  </a:lnTo>
                  <a:lnTo>
                    <a:pt x="7" y="108"/>
                  </a:lnTo>
                  <a:lnTo>
                    <a:pt x="3" y="101"/>
                  </a:lnTo>
                  <a:lnTo>
                    <a:pt x="2" y="93"/>
                  </a:lnTo>
                  <a:lnTo>
                    <a:pt x="1" y="85"/>
                  </a:lnTo>
                  <a:lnTo>
                    <a:pt x="0" y="78"/>
                  </a:lnTo>
                  <a:lnTo>
                    <a:pt x="0" y="78"/>
                  </a:lnTo>
                  <a:lnTo>
                    <a:pt x="1" y="70"/>
                  </a:lnTo>
                  <a:lnTo>
                    <a:pt x="2" y="62"/>
                  </a:lnTo>
                  <a:lnTo>
                    <a:pt x="3" y="54"/>
                  </a:lnTo>
                  <a:lnTo>
                    <a:pt x="7" y="47"/>
                  </a:lnTo>
                  <a:lnTo>
                    <a:pt x="10" y="40"/>
                  </a:lnTo>
                  <a:lnTo>
                    <a:pt x="14" y="35"/>
                  </a:lnTo>
                  <a:lnTo>
                    <a:pt x="18" y="29"/>
                  </a:lnTo>
                  <a:lnTo>
                    <a:pt x="23" y="23"/>
                  </a:lnTo>
                  <a:lnTo>
                    <a:pt x="29" y="19"/>
                  </a:lnTo>
                  <a:lnTo>
                    <a:pt x="34" y="14"/>
                  </a:lnTo>
                  <a:lnTo>
                    <a:pt x="41" y="9"/>
                  </a:lnTo>
                  <a:lnTo>
                    <a:pt x="48" y="7"/>
                  </a:lnTo>
                  <a:lnTo>
                    <a:pt x="55" y="4"/>
                  </a:lnTo>
                  <a:lnTo>
                    <a:pt x="62" y="3"/>
                  </a:lnTo>
                  <a:lnTo>
                    <a:pt x="70" y="1"/>
                  </a:lnTo>
                  <a:lnTo>
                    <a:pt x="78" y="0"/>
                  </a:lnTo>
                  <a:lnTo>
                    <a:pt x="78" y="0"/>
                  </a:lnTo>
                  <a:lnTo>
                    <a:pt x="86" y="1"/>
                  </a:lnTo>
                  <a:lnTo>
                    <a:pt x="93" y="3"/>
                  </a:lnTo>
                  <a:lnTo>
                    <a:pt x="101" y="4"/>
                  </a:lnTo>
                  <a:lnTo>
                    <a:pt x="108" y="7"/>
                  </a:lnTo>
                  <a:lnTo>
                    <a:pt x="114" y="9"/>
                  </a:lnTo>
                  <a:lnTo>
                    <a:pt x="120" y="14"/>
                  </a:lnTo>
                  <a:lnTo>
                    <a:pt x="127" y="19"/>
                  </a:lnTo>
                  <a:lnTo>
                    <a:pt x="132" y="23"/>
                  </a:lnTo>
                  <a:lnTo>
                    <a:pt x="137" y="29"/>
                  </a:lnTo>
                  <a:lnTo>
                    <a:pt x="142" y="35"/>
                  </a:lnTo>
                  <a:lnTo>
                    <a:pt x="145" y="40"/>
                  </a:lnTo>
                  <a:lnTo>
                    <a:pt x="149" y="47"/>
                  </a:lnTo>
                  <a:lnTo>
                    <a:pt x="151" y="54"/>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3" name="Freeform 2577">
              <a:extLst>
                <a:ext uri="{FF2B5EF4-FFF2-40B4-BE49-F238E27FC236}">
                  <a16:creationId xmlns:a16="http://schemas.microsoft.com/office/drawing/2014/main" id="{BBDA71AF-711F-4533-8C6A-21B5EBF06843}"/>
                </a:ext>
              </a:extLst>
            </p:cNvPr>
            <p:cNvSpPr>
              <a:spLocks/>
            </p:cNvSpPr>
            <p:nvPr/>
          </p:nvSpPr>
          <p:spPr bwMode="auto">
            <a:xfrm>
              <a:off x="2727326" y="2617788"/>
              <a:ext cx="47625" cy="49213"/>
            </a:xfrm>
            <a:custGeom>
              <a:avLst/>
              <a:gdLst>
                <a:gd name="T0" fmla="*/ 154 w 154"/>
                <a:gd name="T1" fmla="*/ 78 h 155"/>
                <a:gd name="T2" fmla="*/ 153 w 154"/>
                <a:gd name="T3" fmla="*/ 94 h 155"/>
                <a:gd name="T4" fmla="*/ 149 w 154"/>
                <a:gd name="T5" fmla="*/ 108 h 155"/>
                <a:gd name="T6" fmla="*/ 142 w 154"/>
                <a:gd name="T7" fmla="*/ 122 h 155"/>
                <a:gd name="T8" fmla="*/ 132 w 154"/>
                <a:gd name="T9" fmla="*/ 133 h 155"/>
                <a:gd name="T10" fmla="*/ 120 w 154"/>
                <a:gd name="T11" fmla="*/ 142 h 155"/>
                <a:gd name="T12" fmla="*/ 108 w 154"/>
                <a:gd name="T13" fmla="*/ 149 h 155"/>
                <a:gd name="T14" fmla="*/ 93 w 154"/>
                <a:gd name="T15" fmla="*/ 154 h 155"/>
                <a:gd name="T16" fmla="*/ 78 w 154"/>
                <a:gd name="T17" fmla="*/ 155 h 155"/>
                <a:gd name="T18" fmla="*/ 70 w 154"/>
                <a:gd name="T19" fmla="*/ 155 h 155"/>
                <a:gd name="T20" fmla="*/ 55 w 154"/>
                <a:gd name="T21" fmla="*/ 151 h 155"/>
                <a:gd name="T22" fmla="*/ 41 w 154"/>
                <a:gd name="T23" fmla="*/ 146 h 155"/>
                <a:gd name="T24" fmla="*/ 29 w 154"/>
                <a:gd name="T25" fmla="*/ 138 h 155"/>
                <a:gd name="T26" fmla="*/ 18 w 154"/>
                <a:gd name="T27" fmla="*/ 127 h 155"/>
                <a:gd name="T28" fmla="*/ 10 w 154"/>
                <a:gd name="T29" fmla="*/ 115 h 155"/>
                <a:gd name="T30" fmla="*/ 3 w 154"/>
                <a:gd name="T31" fmla="*/ 101 h 155"/>
                <a:gd name="T32" fmla="*/ 1 w 154"/>
                <a:gd name="T33" fmla="*/ 86 h 155"/>
                <a:gd name="T34" fmla="*/ 0 w 154"/>
                <a:gd name="T35" fmla="*/ 78 h 155"/>
                <a:gd name="T36" fmla="*/ 2 w 154"/>
                <a:gd name="T37" fmla="*/ 62 h 155"/>
                <a:gd name="T38" fmla="*/ 7 w 154"/>
                <a:gd name="T39" fmla="*/ 48 h 155"/>
                <a:gd name="T40" fmla="*/ 14 w 154"/>
                <a:gd name="T41" fmla="*/ 35 h 155"/>
                <a:gd name="T42" fmla="*/ 23 w 154"/>
                <a:gd name="T43" fmla="*/ 23 h 155"/>
                <a:gd name="T44" fmla="*/ 34 w 154"/>
                <a:gd name="T45" fmla="*/ 14 h 155"/>
                <a:gd name="T46" fmla="*/ 48 w 154"/>
                <a:gd name="T47" fmla="*/ 7 h 155"/>
                <a:gd name="T48" fmla="*/ 62 w 154"/>
                <a:gd name="T49" fmla="*/ 3 h 155"/>
                <a:gd name="T50" fmla="*/ 78 w 154"/>
                <a:gd name="T51" fmla="*/ 0 h 155"/>
                <a:gd name="T52" fmla="*/ 86 w 154"/>
                <a:gd name="T53" fmla="*/ 1 h 155"/>
                <a:gd name="T54" fmla="*/ 101 w 154"/>
                <a:gd name="T55" fmla="*/ 5 h 155"/>
                <a:gd name="T56" fmla="*/ 114 w 154"/>
                <a:gd name="T57" fmla="*/ 11 h 155"/>
                <a:gd name="T58" fmla="*/ 127 w 154"/>
                <a:gd name="T59" fmla="*/ 19 h 155"/>
                <a:gd name="T60" fmla="*/ 137 w 154"/>
                <a:gd name="T61" fmla="*/ 29 h 155"/>
                <a:gd name="T62" fmla="*/ 145 w 154"/>
                <a:gd name="T63" fmla="*/ 42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4"/>
                  </a:lnTo>
                  <a:lnTo>
                    <a:pt x="151" y="101"/>
                  </a:lnTo>
                  <a:lnTo>
                    <a:pt x="149" y="108"/>
                  </a:lnTo>
                  <a:lnTo>
                    <a:pt x="145" y="115"/>
                  </a:lnTo>
                  <a:lnTo>
                    <a:pt x="142" y="122"/>
                  </a:lnTo>
                  <a:lnTo>
                    <a:pt x="137" y="127"/>
                  </a:lnTo>
                  <a:lnTo>
                    <a:pt x="132" y="133"/>
                  </a:lnTo>
                  <a:lnTo>
                    <a:pt x="127" y="138"/>
                  </a:lnTo>
                  <a:lnTo>
                    <a:pt x="120" y="142"/>
                  </a:lnTo>
                  <a:lnTo>
                    <a:pt x="114"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2"/>
                  </a:lnTo>
                  <a:lnTo>
                    <a:pt x="29" y="138"/>
                  </a:lnTo>
                  <a:lnTo>
                    <a:pt x="23" y="133"/>
                  </a:lnTo>
                  <a:lnTo>
                    <a:pt x="18" y="127"/>
                  </a:lnTo>
                  <a:lnTo>
                    <a:pt x="14" y="122"/>
                  </a:lnTo>
                  <a:lnTo>
                    <a:pt x="10" y="115"/>
                  </a:lnTo>
                  <a:lnTo>
                    <a:pt x="7" y="108"/>
                  </a:lnTo>
                  <a:lnTo>
                    <a:pt x="3" y="101"/>
                  </a:lnTo>
                  <a:lnTo>
                    <a:pt x="2" y="94"/>
                  </a:lnTo>
                  <a:lnTo>
                    <a:pt x="1" y="86"/>
                  </a:lnTo>
                  <a:lnTo>
                    <a:pt x="0" y="78"/>
                  </a:lnTo>
                  <a:lnTo>
                    <a:pt x="0" y="78"/>
                  </a:lnTo>
                  <a:lnTo>
                    <a:pt x="1" y="70"/>
                  </a:lnTo>
                  <a:lnTo>
                    <a:pt x="2" y="62"/>
                  </a:lnTo>
                  <a:lnTo>
                    <a:pt x="3" y="55"/>
                  </a:lnTo>
                  <a:lnTo>
                    <a:pt x="7" y="48"/>
                  </a:lnTo>
                  <a:lnTo>
                    <a:pt x="10" y="42"/>
                  </a:lnTo>
                  <a:lnTo>
                    <a:pt x="14" y="35"/>
                  </a:lnTo>
                  <a:lnTo>
                    <a:pt x="18" y="29"/>
                  </a:lnTo>
                  <a:lnTo>
                    <a:pt x="23" y="23"/>
                  </a:lnTo>
                  <a:lnTo>
                    <a:pt x="29" y="19"/>
                  </a:lnTo>
                  <a:lnTo>
                    <a:pt x="34" y="14"/>
                  </a:lnTo>
                  <a:lnTo>
                    <a:pt x="41" y="11"/>
                  </a:lnTo>
                  <a:lnTo>
                    <a:pt x="48" y="7"/>
                  </a:lnTo>
                  <a:lnTo>
                    <a:pt x="55" y="5"/>
                  </a:lnTo>
                  <a:lnTo>
                    <a:pt x="62" y="3"/>
                  </a:lnTo>
                  <a:lnTo>
                    <a:pt x="70" y="1"/>
                  </a:lnTo>
                  <a:lnTo>
                    <a:pt x="78" y="0"/>
                  </a:lnTo>
                  <a:lnTo>
                    <a:pt x="78" y="0"/>
                  </a:lnTo>
                  <a:lnTo>
                    <a:pt x="86" y="1"/>
                  </a:lnTo>
                  <a:lnTo>
                    <a:pt x="93" y="3"/>
                  </a:lnTo>
                  <a:lnTo>
                    <a:pt x="101" y="5"/>
                  </a:lnTo>
                  <a:lnTo>
                    <a:pt x="108" y="7"/>
                  </a:lnTo>
                  <a:lnTo>
                    <a:pt x="114" y="11"/>
                  </a:lnTo>
                  <a:lnTo>
                    <a:pt x="120" y="14"/>
                  </a:lnTo>
                  <a:lnTo>
                    <a:pt x="127" y="19"/>
                  </a:lnTo>
                  <a:lnTo>
                    <a:pt x="132" y="23"/>
                  </a:lnTo>
                  <a:lnTo>
                    <a:pt x="137" y="29"/>
                  </a:lnTo>
                  <a:lnTo>
                    <a:pt x="142" y="35"/>
                  </a:lnTo>
                  <a:lnTo>
                    <a:pt x="145" y="42"/>
                  </a:lnTo>
                  <a:lnTo>
                    <a:pt x="149"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4" name="Freeform 2578">
              <a:extLst>
                <a:ext uri="{FF2B5EF4-FFF2-40B4-BE49-F238E27FC236}">
                  <a16:creationId xmlns:a16="http://schemas.microsoft.com/office/drawing/2014/main" id="{DCC8F727-427F-456B-B34D-566FB1583C52}"/>
                </a:ext>
              </a:extLst>
            </p:cNvPr>
            <p:cNvSpPr>
              <a:spLocks/>
            </p:cNvSpPr>
            <p:nvPr/>
          </p:nvSpPr>
          <p:spPr bwMode="auto">
            <a:xfrm>
              <a:off x="2797176" y="2546350"/>
              <a:ext cx="47625" cy="49213"/>
            </a:xfrm>
            <a:custGeom>
              <a:avLst/>
              <a:gdLst>
                <a:gd name="T0" fmla="*/ 153 w 153"/>
                <a:gd name="T1" fmla="*/ 78 h 155"/>
                <a:gd name="T2" fmla="*/ 152 w 153"/>
                <a:gd name="T3" fmla="*/ 93 h 155"/>
                <a:gd name="T4" fmla="*/ 147 w 153"/>
                <a:gd name="T5" fmla="*/ 108 h 155"/>
                <a:gd name="T6" fmla="*/ 140 w 153"/>
                <a:gd name="T7" fmla="*/ 120 h 155"/>
                <a:gd name="T8" fmla="*/ 130 w 153"/>
                <a:gd name="T9" fmla="*/ 132 h 155"/>
                <a:gd name="T10" fmla="*/ 119 w 153"/>
                <a:gd name="T11" fmla="*/ 141 h 155"/>
                <a:gd name="T12" fmla="*/ 106 w 153"/>
                <a:gd name="T13" fmla="*/ 148 h 155"/>
                <a:gd name="T14" fmla="*/ 91 w 153"/>
                <a:gd name="T15" fmla="*/ 153 h 155"/>
                <a:gd name="T16" fmla="*/ 76 w 153"/>
                <a:gd name="T17" fmla="*/ 155 h 155"/>
                <a:gd name="T18" fmla="*/ 68 w 153"/>
                <a:gd name="T19" fmla="*/ 154 h 155"/>
                <a:gd name="T20" fmla="*/ 53 w 153"/>
                <a:gd name="T21" fmla="*/ 151 h 155"/>
                <a:gd name="T22" fmla="*/ 40 w 153"/>
                <a:gd name="T23" fmla="*/ 146 h 155"/>
                <a:gd name="T24" fmla="*/ 27 w 153"/>
                <a:gd name="T25" fmla="*/ 137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7 h 155"/>
                <a:gd name="T48" fmla="*/ 60 w 153"/>
                <a:gd name="T49" fmla="*/ 3 h 155"/>
                <a:gd name="T50" fmla="*/ 76 w 153"/>
                <a:gd name="T51" fmla="*/ 0 h 155"/>
                <a:gd name="T52" fmla="*/ 84 w 153"/>
                <a:gd name="T53" fmla="*/ 1 h 155"/>
                <a:gd name="T54" fmla="*/ 99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0" y="120"/>
                  </a:lnTo>
                  <a:lnTo>
                    <a:pt x="136" y="126"/>
                  </a:lnTo>
                  <a:lnTo>
                    <a:pt x="130" y="132"/>
                  </a:lnTo>
                  <a:lnTo>
                    <a:pt x="126" y="137"/>
                  </a:lnTo>
                  <a:lnTo>
                    <a:pt x="119" y="141"/>
                  </a:lnTo>
                  <a:lnTo>
                    <a:pt x="113" y="146"/>
                  </a:lnTo>
                  <a:lnTo>
                    <a:pt x="106" y="148"/>
                  </a:lnTo>
                  <a:lnTo>
                    <a:pt x="99" y="151"/>
                  </a:lnTo>
                  <a:lnTo>
                    <a:pt x="91" y="153"/>
                  </a:lnTo>
                  <a:lnTo>
                    <a:pt x="84" y="154"/>
                  </a:lnTo>
                  <a:lnTo>
                    <a:pt x="76" y="155"/>
                  </a:lnTo>
                  <a:lnTo>
                    <a:pt x="76" y="155"/>
                  </a:lnTo>
                  <a:lnTo>
                    <a:pt x="68" y="154"/>
                  </a:lnTo>
                  <a:lnTo>
                    <a:pt x="60" y="153"/>
                  </a:lnTo>
                  <a:lnTo>
                    <a:pt x="53" y="151"/>
                  </a:lnTo>
                  <a:lnTo>
                    <a:pt x="47" y="148"/>
                  </a:lnTo>
                  <a:lnTo>
                    <a:pt x="40" y="146"/>
                  </a:lnTo>
                  <a:lnTo>
                    <a:pt x="33" y="141"/>
                  </a:lnTo>
                  <a:lnTo>
                    <a:pt x="27" y="137"/>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4"/>
                  </a:lnTo>
                  <a:lnTo>
                    <a:pt x="5" y="47"/>
                  </a:lnTo>
                  <a:lnTo>
                    <a:pt x="9" y="40"/>
                  </a:lnTo>
                  <a:lnTo>
                    <a:pt x="12" y="35"/>
                  </a:lnTo>
                  <a:lnTo>
                    <a:pt x="17" y="29"/>
                  </a:lnTo>
                  <a:lnTo>
                    <a:pt x="21" y="23"/>
                  </a:lnTo>
                  <a:lnTo>
                    <a:pt x="27" y="19"/>
                  </a:lnTo>
                  <a:lnTo>
                    <a:pt x="33" y="14"/>
                  </a:lnTo>
                  <a:lnTo>
                    <a:pt x="40" y="9"/>
                  </a:lnTo>
                  <a:lnTo>
                    <a:pt x="47" y="7"/>
                  </a:lnTo>
                  <a:lnTo>
                    <a:pt x="53" y="4"/>
                  </a:lnTo>
                  <a:lnTo>
                    <a:pt x="60" y="3"/>
                  </a:lnTo>
                  <a:lnTo>
                    <a:pt x="68" y="1"/>
                  </a:lnTo>
                  <a:lnTo>
                    <a:pt x="76" y="0"/>
                  </a:lnTo>
                  <a:lnTo>
                    <a:pt x="76" y="0"/>
                  </a:lnTo>
                  <a:lnTo>
                    <a:pt x="84" y="1"/>
                  </a:lnTo>
                  <a:lnTo>
                    <a:pt x="91" y="3"/>
                  </a:lnTo>
                  <a:lnTo>
                    <a:pt x="99" y="4"/>
                  </a:lnTo>
                  <a:lnTo>
                    <a:pt x="106" y="7"/>
                  </a:lnTo>
                  <a:lnTo>
                    <a:pt x="113" y="9"/>
                  </a:lnTo>
                  <a:lnTo>
                    <a:pt x="119" y="14"/>
                  </a:lnTo>
                  <a:lnTo>
                    <a:pt x="126" y="19"/>
                  </a:lnTo>
                  <a:lnTo>
                    <a:pt x="130" y="23"/>
                  </a:lnTo>
                  <a:lnTo>
                    <a:pt x="136" y="29"/>
                  </a:lnTo>
                  <a:lnTo>
                    <a:pt x="140" y="35"/>
                  </a:lnTo>
                  <a:lnTo>
                    <a:pt x="144" y="40"/>
                  </a:lnTo>
                  <a:lnTo>
                    <a:pt x="147"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5" name="Freeform 2579">
              <a:extLst>
                <a:ext uri="{FF2B5EF4-FFF2-40B4-BE49-F238E27FC236}">
                  <a16:creationId xmlns:a16="http://schemas.microsoft.com/office/drawing/2014/main" id="{E6C29A9A-1B10-48F0-BCFB-4B2047EADEED}"/>
                </a:ext>
              </a:extLst>
            </p:cNvPr>
            <p:cNvSpPr>
              <a:spLocks/>
            </p:cNvSpPr>
            <p:nvPr/>
          </p:nvSpPr>
          <p:spPr bwMode="auto">
            <a:xfrm>
              <a:off x="2797176" y="2617788"/>
              <a:ext cx="47625" cy="49213"/>
            </a:xfrm>
            <a:custGeom>
              <a:avLst/>
              <a:gdLst>
                <a:gd name="T0" fmla="*/ 153 w 153"/>
                <a:gd name="T1" fmla="*/ 78 h 155"/>
                <a:gd name="T2" fmla="*/ 152 w 153"/>
                <a:gd name="T3" fmla="*/ 94 h 155"/>
                <a:gd name="T4" fmla="*/ 147 w 153"/>
                <a:gd name="T5" fmla="*/ 108 h 155"/>
                <a:gd name="T6" fmla="*/ 140 w 153"/>
                <a:gd name="T7" fmla="*/ 122 h 155"/>
                <a:gd name="T8" fmla="*/ 130 w 153"/>
                <a:gd name="T9" fmla="*/ 133 h 155"/>
                <a:gd name="T10" fmla="*/ 119 w 153"/>
                <a:gd name="T11" fmla="*/ 142 h 155"/>
                <a:gd name="T12" fmla="*/ 106 w 153"/>
                <a:gd name="T13" fmla="*/ 149 h 155"/>
                <a:gd name="T14" fmla="*/ 91 w 153"/>
                <a:gd name="T15" fmla="*/ 154 h 155"/>
                <a:gd name="T16" fmla="*/ 76 w 153"/>
                <a:gd name="T17" fmla="*/ 155 h 155"/>
                <a:gd name="T18" fmla="*/ 68 w 153"/>
                <a:gd name="T19" fmla="*/ 155 h 155"/>
                <a:gd name="T20" fmla="*/ 53 w 153"/>
                <a:gd name="T21" fmla="*/ 151 h 155"/>
                <a:gd name="T22" fmla="*/ 40 w 153"/>
                <a:gd name="T23" fmla="*/ 146 h 155"/>
                <a:gd name="T24" fmla="*/ 27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5 h 155"/>
                <a:gd name="T42" fmla="*/ 21 w 153"/>
                <a:gd name="T43" fmla="*/ 23 h 155"/>
                <a:gd name="T44" fmla="*/ 33 w 153"/>
                <a:gd name="T45" fmla="*/ 14 h 155"/>
                <a:gd name="T46" fmla="*/ 47 w 153"/>
                <a:gd name="T47" fmla="*/ 7 h 155"/>
                <a:gd name="T48" fmla="*/ 60 w 153"/>
                <a:gd name="T49" fmla="*/ 3 h 155"/>
                <a:gd name="T50" fmla="*/ 76 w 153"/>
                <a:gd name="T51" fmla="*/ 0 h 155"/>
                <a:gd name="T52" fmla="*/ 84 w 153"/>
                <a:gd name="T53" fmla="*/ 1 h 155"/>
                <a:gd name="T54" fmla="*/ 99 w 153"/>
                <a:gd name="T55" fmla="*/ 5 h 155"/>
                <a:gd name="T56" fmla="*/ 113 w 153"/>
                <a:gd name="T57" fmla="*/ 11 h 155"/>
                <a:gd name="T58" fmla="*/ 126 w 153"/>
                <a:gd name="T59" fmla="*/ 19 h 155"/>
                <a:gd name="T60" fmla="*/ 136 w 153"/>
                <a:gd name="T61" fmla="*/ 29 h 155"/>
                <a:gd name="T62" fmla="*/ 144 w 153"/>
                <a:gd name="T63" fmla="*/ 42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4"/>
                  </a:lnTo>
                  <a:lnTo>
                    <a:pt x="150" y="101"/>
                  </a:lnTo>
                  <a:lnTo>
                    <a:pt x="147" y="108"/>
                  </a:lnTo>
                  <a:lnTo>
                    <a:pt x="144" y="115"/>
                  </a:lnTo>
                  <a:lnTo>
                    <a:pt x="140" y="122"/>
                  </a:lnTo>
                  <a:lnTo>
                    <a:pt x="136" y="127"/>
                  </a:lnTo>
                  <a:lnTo>
                    <a:pt x="130" y="133"/>
                  </a:lnTo>
                  <a:lnTo>
                    <a:pt x="126" y="138"/>
                  </a:lnTo>
                  <a:lnTo>
                    <a:pt x="119" y="142"/>
                  </a:lnTo>
                  <a:lnTo>
                    <a:pt x="113" y="146"/>
                  </a:lnTo>
                  <a:lnTo>
                    <a:pt x="106" y="149"/>
                  </a:lnTo>
                  <a:lnTo>
                    <a:pt x="99" y="151"/>
                  </a:lnTo>
                  <a:lnTo>
                    <a:pt x="91" y="154"/>
                  </a:lnTo>
                  <a:lnTo>
                    <a:pt x="84" y="155"/>
                  </a:lnTo>
                  <a:lnTo>
                    <a:pt x="76" y="155"/>
                  </a:lnTo>
                  <a:lnTo>
                    <a:pt x="76" y="155"/>
                  </a:lnTo>
                  <a:lnTo>
                    <a:pt x="68" y="155"/>
                  </a:lnTo>
                  <a:lnTo>
                    <a:pt x="60" y="154"/>
                  </a:lnTo>
                  <a:lnTo>
                    <a:pt x="53" y="151"/>
                  </a:lnTo>
                  <a:lnTo>
                    <a:pt x="47" y="149"/>
                  </a:lnTo>
                  <a:lnTo>
                    <a:pt x="40" y="146"/>
                  </a:lnTo>
                  <a:lnTo>
                    <a:pt x="33" y="142"/>
                  </a:lnTo>
                  <a:lnTo>
                    <a:pt x="27" y="138"/>
                  </a:lnTo>
                  <a:lnTo>
                    <a:pt x="21" y="133"/>
                  </a:lnTo>
                  <a:lnTo>
                    <a:pt x="17" y="127"/>
                  </a:lnTo>
                  <a:lnTo>
                    <a:pt x="12" y="122"/>
                  </a:lnTo>
                  <a:lnTo>
                    <a:pt x="9" y="115"/>
                  </a:lnTo>
                  <a:lnTo>
                    <a:pt x="5" y="108"/>
                  </a:lnTo>
                  <a:lnTo>
                    <a:pt x="3" y="101"/>
                  </a:lnTo>
                  <a:lnTo>
                    <a:pt x="1" y="94"/>
                  </a:lnTo>
                  <a:lnTo>
                    <a:pt x="0" y="86"/>
                  </a:lnTo>
                  <a:lnTo>
                    <a:pt x="0" y="78"/>
                  </a:lnTo>
                  <a:lnTo>
                    <a:pt x="0" y="78"/>
                  </a:lnTo>
                  <a:lnTo>
                    <a:pt x="0" y="70"/>
                  </a:lnTo>
                  <a:lnTo>
                    <a:pt x="1" y="62"/>
                  </a:lnTo>
                  <a:lnTo>
                    <a:pt x="3" y="55"/>
                  </a:lnTo>
                  <a:lnTo>
                    <a:pt x="5" y="48"/>
                  </a:lnTo>
                  <a:lnTo>
                    <a:pt x="9" y="42"/>
                  </a:lnTo>
                  <a:lnTo>
                    <a:pt x="12" y="35"/>
                  </a:lnTo>
                  <a:lnTo>
                    <a:pt x="17" y="29"/>
                  </a:lnTo>
                  <a:lnTo>
                    <a:pt x="21" y="23"/>
                  </a:lnTo>
                  <a:lnTo>
                    <a:pt x="27" y="19"/>
                  </a:lnTo>
                  <a:lnTo>
                    <a:pt x="33" y="14"/>
                  </a:lnTo>
                  <a:lnTo>
                    <a:pt x="40" y="11"/>
                  </a:lnTo>
                  <a:lnTo>
                    <a:pt x="47" y="7"/>
                  </a:lnTo>
                  <a:lnTo>
                    <a:pt x="53" y="5"/>
                  </a:lnTo>
                  <a:lnTo>
                    <a:pt x="60" y="3"/>
                  </a:lnTo>
                  <a:lnTo>
                    <a:pt x="68" y="1"/>
                  </a:lnTo>
                  <a:lnTo>
                    <a:pt x="76" y="0"/>
                  </a:lnTo>
                  <a:lnTo>
                    <a:pt x="76" y="0"/>
                  </a:lnTo>
                  <a:lnTo>
                    <a:pt x="84" y="1"/>
                  </a:lnTo>
                  <a:lnTo>
                    <a:pt x="91" y="3"/>
                  </a:lnTo>
                  <a:lnTo>
                    <a:pt x="99" y="5"/>
                  </a:lnTo>
                  <a:lnTo>
                    <a:pt x="106" y="7"/>
                  </a:lnTo>
                  <a:lnTo>
                    <a:pt x="113" y="11"/>
                  </a:lnTo>
                  <a:lnTo>
                    <a:pt x="119" y="14"/>
                  </a:lnTo>
                  <a:lnTo>
                    <a:pt x="126" y="19"/>
                  </a:lnTo>
                  <a:lnTo>
                    <a:pt x="130" y="23"/>
                  </a:lnTo>
                  <a:lnTo>
                    <a:pt x="136" y="29"/>
                  </a:lnTo>
                  <a:lnTo>
                    <a:pt x="140" y="35"/>
                  </a:lnTo>
                  <a:lnTo>
                    <a:pt x="144" y="42"/>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6" name="Freeform 2580">
              <a:extLst>
                <a:ext uri="{FF2B5EF4-FFF2-40B4-BE49-F238E27FC236}">
                  <a16:creationId xmlns:a16="http://schemas.microsoft.com/office/drawing/2014/main" id="{2CBF6E41-F6B4-4471-BC6C-07205FE4B900}"/>
                </a:ext>
              </a:extLst>
            </p:cNvPr>
            <p:cNvSpPr>
              <a:spLocks/>
            </p:cNvSpPr>
            <p:nvPr/>
          </p:nvSpPr>
          <p:spPr bwMode="auto">
            <a:xfrm>
              <a:off x="2166938" y="2546350"/>
              <a:ext cx="49213" cy="49213"/>
            </a:xfrm>
            <a:custGeom>
              <a:avLst/>
              <a:gdLst>
                <a:gd name="T0" fmla="*/ 153 w 153"/>
                <a:gd name="T1" fmla="*/ 78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8 h 155"/>
                <a:gd name="T14" fmla="*/ 92 w 153"/>
                <a:gd name="T15" fmla="*/ 153 h 155"/>
                <a:gd name="T16" fmla="*/ 76 w 153"/>
                <a:gd name="T17" fmla="*/ 155 h 155"/>
                <a:gd name="T18" fmla="*/ 68 w 153"/>
                <a:gd name="T19" fmla="*/ 154 h 155"/>
                <a:gd name="T20" fmla="*/ 54 w 153"/>
                <a:gd name="T21" fmla="*/ 151 h 155"/>
                <a:gd name="T22" fmla="*/ 40 w 153"/>
                <a:gd name="T23" fmla="*/ 146 h 155"/>
                <a:gd name="T24" fmla="*/ 27 w 153"/>
                <a:gd name="T25" fmla="*/ 137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7 h 155"/>
                <a:gd name="T48" fmla="*/ 60 w 153"/>
                <a:gd name="T49" fmla="*/ 3 h 155"/>
                <a:gd name="T50" fmla="*/ 76 w 153"/>
                <a:gd name="T51" fmla="*/ 0 h 155"/>
                <a:gd name="T52" fmla="*/ 84 w 153"/>
                <a:gd name="T53" fmla="*/ 1 h 155"/>
                <a:gd name="T54" fmla="*/ 99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1" y="120"/>
                  </a:lnTo>
                  <a:lnTo>
                    <a:pt x="136" y="126"/>
                  </a:lnTo>
                  <a:lnTo>
                    <a:pt x="131" y="132"/>
                  </a:lnTo>
                  <a:lnTo>
                    <a:pt x="126" y="137"/>
                  </a:lnTo>
                  <a:lnTo>
                    <a:pt x="120" y="141"/>
                  </a:lnTo>
                  <a:lnTo>
                    <a:pt x="113" y="146"/>
                  </a:lnTo>
                  <a:lnTo>
                    <a:pt x="106" y="148"/>
                  </a:lnTo>
                  <a:lnTo>
                    <a:pt x="99" y="151"/>
                  </a:lnTo>
                  <a:lnTo>
                    <a:pt x="92" y="153"/>
                  </a:lnTo>
                  <a:lnTo>
                    <a:pt x="84" y="154"/>
                  </a:lnTo>
                  <a:lnTo>
                    <a:pt x="76" y="155"/>
                  </a:lnTo>
                  <a:lnTo>
                    <a:pt x="76" y="155"/>
                  </a:lnTo>
                  <a:lnTo>
                    <a:pt x="68" y="154"/>
                  </a:lnTo>
                  <a:lnTo>
                    <a:pt x="60" y="153"/>
                  </a:lnTo>
                  <a:lnTo>
                    <a:pt x="54" y="151"/>
                  </a:lnTo>
                  <a:lnTo>
                    <a:pt x="47" y="148"/>
                  </a:lnTo>
                  <a:lnTo>
                    <a:pt x="40" y="146"/>
                  </a:lnTo>
                  <a:lnTo>
                    <a:pt x="33" y="141"/>
                  </a:lnTo>
                  <a:lnTo>
                    <a:pt x="27" y="137"/>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4"/>
                  </a:lnTo>
                  <a:lnTo>
                    <a:pt x="5" y="47"/>
                  </a:lnTo>
                  <a:lnTo>
                    <a:pt x="9" y="40"/>
                  </a:lnTo>
                  <a:lnTo>
                    <a:pt x="12" y="35"/>
                  </a:lnTo>
                  <a:lnTo>
                    <a:pt x="17" y="29"/>
                  </a:lnTo>
                  <a:lnTo>
                    <a:pt x="21" y="23"/>
                  </a:lnTo>
                  <a:lnTo>
                    <a:pt x="27" y="19"/>
                  </a:lnTo>
                  <a:lnTo>
                    <a:pt x="33" y="14"/>
                  </a:lnTo>
                  <a:lnTo>
                    <a:pt x="40" y="9"/>
                  </a:lnTo>
                  <a:lnTo>
                    <a:pt x="47" y="7"/>
                  </a:lnTo>
                  <a:lnTo>
                    <a:pt x="54" y="4"/>
                  </a:lnTo>
                  <a:lnTo>
                    <a:pt x="60" y="3"/>
                  </a:lnTo>
                  <a:lnTo>
                    <a:pt x="68" y="1"/>
                  </a:lnTo>
                  <a:lnTo>
                    <a:pt x="76" y="0"/>
                  </a:lnTo>
                  <a:lnTo>
                    <a:pt x="76" y="0"/>
                  </a:lnTo>
                  <a:lnTo>
                    <a:pt x="84" y="1"/>
                  </a:lnTo>
                  <a:lnTo>
                    <a:pt x="92" y="3"/>
                  </a:lnTo>
                  <a:lnTo>
                    <a:pt x="99" y="4"/>
                  </a:lnTo>
                  <a:lnTo>
                    <a:pt x="106" y="7"/>
                  </a:lnTo>
                  <a:lnTo>
                    <a:pt x="113" y="9"/>
                  </a:lnTo>
                  <a:lnTo>
                    <a:pt x="120" y="14"/>
                  </a:lnTo>
                  <a:lnTo>
                    <a:pt x="126" y="19"/>
                  </a:lnTo>
                  <a:lnTo>
                    <a:pt x="131" y="23"/>
                  </a:lnTo>
                  <a:lnTo>
                    <a:pt x="136" y="29"/>
                  </a:lnTo>
                  <a:lnTo>
                    <a:pt x="141" y="35"/>
                  </a:lnTo>
                  <a:lnTo>
                    <a:pt x="144" y="40"/>
                  </a:lnTo>
                  <a:lnTo>
                    <a:pt x="147"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7" name="Freeform 2581">
              <a:extLst>
                <a:ext uri="{FF2B5EF4-FFF2-40B4-BE49-F238E27FC236}">
                  <a16:creationId xmlns:a16="http://schemas.microsoft.com/office/drawing/2014/main" id="{1E151B8F-9C6C-4594-9E40-9BF20FD4F707}"/>
                </a:ext>
              </a:extLst>
            </p:cNvPr>
            <p:cNvSpPr>
              <a:spLocks/>
            </p:cNvSpPr>
            <p:nvPr/>
          </p:nvSpPr>
          <p:spPr bwMode="auto">
            <a:xfrm>
              <a:off x="2166938" y="2617788"/>
              <a:ext cx="49213" cy="49213"/>
            </a:xfrm>
            <a:custGeom>
              <a:avLst/>
              <a:gdLst>
                <a:gd name="T0" fmla="*/ 153 w 153"/>
                <a:gd name="T1" fmla="*/ 78 h 155"/>
                <a:gd name="T2" fmla="*/ 152 w 153"/>
                <a:gd name="T3" fmla="*/ 94 h 155"/>
                <a:gd name="T4" fmla="*/ 147 w 153"/>
                <a:gd name="T5" fmla="*/ 108 h 155"/>
                <a:gd name="T6" fmla="*/ 141 w 153"/>
                <a:gd name="T7" fmla="*/ 122 h 155"/>
                <a:gd name="T8" fmla="*/ 131 w 153"/>
                <a:gd name="T9" fmla="*/ 133 h 155"/>
                <a:gd name="T10" fmla="*/ 120 w 153"/>
                <a:gd name="T11" fmla="*/ 142 h 155"/>
                <a:gd name="T12" fmla="*/ 106 w 153"/>
                <a:gd name="T13" fmla="*/ 149 h 155"/>
                <a:gd name="T14" fmla="*/ 92 w 153"/>
                <a:gd name="T15" fmla="*/ 154 h 155"/>
                <a:gd name="T16" fmla="*/ 76 w 153"/>
                <a:gd name="T17" fmla="*/ 155 h 155"/>
                <a:gd name="T18" fmla="*/ 68 w 153"/>
                <a:gd name="T19" fmla="*/ 155 h 155"/>
                <a:gd name="T20" fmla="*/ 54 w 153"/>
                <a:gd name="T21" fmla="*/ 151 h 155"/>
                <a:gd name="T22" fmla="*/ 40 w 153"/>
                <a:gd name="T23" fmla="*/ 146 h 155"/>
                <a:gd name="T24" fmla="*/ 27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5 h 155"/>
                <a:gd name="T42" fmla="*/ 21 w 153"/>
                <a:gd name="T43" fmla="*/ 23 h 155"/>
                <a:gd name="T44" fmla="*/ 33 w 153"/>
                <a:gd name="T45" fmla="*/ 14 h 155"/>
                <a:gd name="T46" fmla="*/ 47 w 153"/>
                <a:gd name="T47" fmla="*/ 7 h 155"/>
                <a:gd name="T48" fmla="*/ 60 w 153"/>
                <a:gd name="T49" fmla="*/ 3 h 155"/>
                <a:gd name="T50" fmla="*/ 76 w 153"/>
                <a:gd name="T51" fmla="*/ 0 h 155"/>
                <a:gd name="T52" fmla="*/ 84 w 153"/>
                <a:gd name="T53" fmla="*/ 1 h 155"/>
                <a:gd name="T54" fmla="*/ 99 w 153"/>
                <a:gd name="T55" fmla="*/ 5 h 155"/>
                <a:gd name="T56" fmla="*/ 113 w 153"/>
                <a:gd name="T57" fmla="*/ 11 h 155"/>
                <a:gd name="T58" fmla="*/ 126 w 153"/>
                <a:gd name="T59" fmla="*/ 19 h 155"/>
                <a:gd name="T60" fmla="*/ 136 w 153"/>
                <a:gd name="T61" fmla="*/ 29 h 155"/>
                <a:gd name="T62" fmla="*/ 144 w 153"/>
                <a:gd name="T63" fmla="*/ 42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4"/>
                  </a:lnTo>
                  <a:lnTo>
                    <a:pt x="150" y="101"/>
                  </a:lnTo>
                  <a:lnTo>
                    <a:pt x="147" y="108"/>
                  </a:lnTo>
                  <a:lnTo>
                    <a:pt x="144" y="115"/>
                  </a:lnTo>
                  <a:lnTo>
                    <a:pt x="141" y="122"/>
                  </a:lnTo>
                  <a:lnTo>
                    <a:pt x="136" y="127"/>
                  </a:lnTo>
                  <a:lnTo>
                    <a:pt x="131" y="133"/>
                  </a:lnTo>
                  <a:lnTo>
                    <a:pt x="126" y="138"/>
                  </a:lnTo>
                  <a:lnTo>
                    <a:pt x="120" y="142"/>
                  </a:lnTo>
                  <a:lnTo>
                    <a:pt x="113" y="146"/>
                  </a:lnTo>
                  <a:lnTo>
                    <a:pt x="106" y="149"/>
                  </a:lnTo>
                  <a:lnTo>
                    <a:pt x="99" y="151"/>
                  </a:lnTo>
                  <a:lnTo>
                    <a:pt x="92" y="154"/>
                  </a:lnTo>
                  <a:lnTo>
                    <a:pt x="84" y="155"/>
                  </a:lnTo>
                  <a:lnTo>
                    <a:pt x="76" y="155"/>
                  </a:lnTo>
                  <a:lnTo>
                    <a:pt x="76" y="155"/>
                  </a:lnTo>
                  <a:lnTo>
                    <a:pt x="68" y="155"/>
                  </a:lnTo>
                  <a:lnTo>
                    <a:pt x="60" y="154"/>
                  </a:lnTo>
                  <a:lnTo>
                    <a:pt x="54" y="151"/>
                  </a:lnTo>
                  <a:lnTo>
                    <a:pt x="47" y="149"/>
                  </a:lnTo>
                  <a:lnTo>
                    <a:pt x="40" y="146"/>
                  </a:lnTo>
                  <a:lnTo>
                    <a:pt x="33" y="142"/>
                  </a:lnTo>
                  <a:lnTo>
                    <a:pt x="27" y="138"/>
                  </a:lnTo>
                  <a:lnTo>
                    <a:pt x="21" y="133"/>
                  </a:lnTo>
                  <a:lnTo>
                    <a:pt x="17" y="127"/>
                  </a:lnTo>
                  <a:lnTo>
                    <a:pt x="12" y="122"/>
                  </a:lnTo>
                  <a:lnTo>
                    <a:pt x="9" y="115"/>
                  </a:lnTo>
                  <a:lnTo>
                    <a:pt x="5" y="108"/>
                  </a:lnTo>
                  <a:lnTo>
                    <a:pt x="3" y="101"/>
                  </a:lnTo>
                  <a:lnTo>
                    <a:pt x="1" y="94"/>
                  </a:lnTo>
                  <a:lnTo>
                    <a:pt x="0" y="86"/>
                  </a:lnTo>
                  <a:lnTo>
                    <a:pt x="0" y="78"/>
                  </a:lnTo>
                  <a:lnTo>
                    <a:pt x="0" y="78"/>
                  </a:lnTo>
                  <a:lnTo>
                    <a:pt x="0" y="70"/>
                  </a:lnTo>
                  <a:lnTo>
                    <a:pt x="1" y="62"/>
                  </a:lnTo>
                  <a:lnTo>
                    <a:pt x="3" y="55"/>
                  </a:lnTo>
                  <a:lnTo>
                    <a:pt x="5" y="48"/>
                  </a:lnTo>
                  <a:lnTo>
                    <a:pt x="9" y="42"/>
                  </a:lnTo>
                  <a:lnTo>
                    <a:pt x="12" y="35"/>
                  </a:lnTo>
                  <a:lnTo>
                    <a:pt x="17" y="29"/>
                  </a:lnTo>
                  <a:lnTo>
                    <a:pt x="21" y="23"/>
                  </a:lnTo>
                  <a:lnTo>
                    <a:pt x="27" y="19"/>
                  </a:lnTo>
                  <a:lnTo>
                    <a:pt x="33" y="14"/>
                  </a:lnTo>
                  <a:lnTo>
                    <a:pt x="40" y="11"/>
                  </a:lnTo>
                  <a:lnTo>
                    <a:pt x="47" y="7"/>
                  </a:lnTo>
                  <a:lnTo>
                    <a:pt x="54" y="5"/>
                  </a:lnTo>
                  <a:lnTo>
                    <a:pt x="60" y="3"/>
                  </a:lnTo>
                  <a:lnTo>
                    <a:pt x="68" y="1"/>
                  </a:lnTo>
                  <a:lnTo>
                    <a:pt x="76" y="0"/>
                  </a:lnTo>
                  <a:lnTo>
                    <a:pt x="76" y="0"/>
                  </a:lnTo>
                  <a:lnTo>
                    <a:pt x="84" y="1"/>
                  </a:lnTo>
                  <a:lnTo>
                    <a:pt x="92" y="3"/>
                  </a:lnTo>
                  <a:lnTo>
                    <a:pt x="99" y="5"/>
                  </a:lnTo>
                  <a:lnTo>
                    <a:pt x="106" y="7"/>
                  </a:lnTo>
                  <a:lnTo>
                    <a:pt x="113" y="11"/>
                  </a:lnTo>
                  <a:lnTo>
                    <a:pt x="120" y="14"/>
                  </a:lnTo>
                  <a:lnTo>
                    <a:pt x="126" y="19"/>
                  </a:lnTo>
                  <a:lnTo>
                    <a:pt x="131" y="23"/>
                  </a:lnTo>
                  <a:lnTo>
                    <a:pt x="136" y="29"/>
                  </a:lnTo>
                  <a:lnTo>
                    <a:pt x="141" y="35"/>
                  </a:lnTo>
                  <a:lnTo>
                    <a:pt x="144" y="42"/>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8" name="Freeform 2582">
              <a:extLst>
                <a:ext uri="{FF2B5EF4-FFF2-40B4-BE49-F238E27FC236}">
                  <a16:creationId xmlns:a16="http://schemas.microsoft.com/office/drawing/2014/main" id="{D0EF1C21-AB1A-4AA3-B188-7D8B31216B2A}"/>
                </a:ext>
              </a:extLst>
            </p:cNvPr>
            <p:cNvSpPr>
              <a:spLocks/>
            </p:cNvSpPr>
            <p:nvPr/>
          </p:nvSpPr>
          <p:spPr bwMode="auto">
            <a:xfrm>
              <a:off x="2236788" y="2546350"/>
              <a:ext cx="49213" cy="49213"/>
            </a:xfrm>
            <a:custGeom>
              <a:avLst/>
              <a:gdLst>
                <a:gd name="T0" fmla="*/ 154 w 154"/>
                <a:gd name="T1" fmla="*/ 78 h 155"/>
                <a:gd name="T2" fmla="*/ 153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8 h 155"/>
                <a:gd name="T14" fmla="*/ 93 w 154"/>
                <a:gd name="T15" fmla="*/ 153 h 155"/>
                <a:gd name="T16" fmla="*/ 77 w 154"/>
                <a:gd name="T17" fmla="*/ 155 h 155"/>
                <a:gd name="T18" fmla="*/ 69 w 154"/>
                <a:gd name="T19" fmla="*/ 154 h 155"/>
                <a:gd name="T20" fmla="*/ 54 w 154"/>
                <a:gd name="T21" fmla="*/ 151 h 155"/>
                <a:gd name="T22" fmla="*/ 40 w 154"/>
                <a:gd name="T23" fmla="*/ 146 h 155"/>
                <a:gd name="T24" fmla="*/ 28 w 154"/>
                <a:gd name="T25" fmla="*/ 137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5 h 155"/>
                <a:gd name="T42" fmla="*/ 22 w 154"/>
                <a:gd name="T43" fmla="*/ 23 h 155"/>
                <a:gd name="T44" fmla="*/ 34 w 154"/>
                <a:gd name="T45" fmla="*/ 14 h 155"/>
                <a:gd name="T46" fmla="*/ 47 w 154"/>
                <a:gd name="T47" fmla="*/ 7 h 155"/>
                <a:gd name="T48" fmla="*/ 61 w 154"/>
                <a:gd name="T49" fmla="*/ 3 h 155"/>
                <a:gd name="T50" fmla="*/ 77 w 154"/>
                <a:gd name="T51" fmla="*/ 0 h 155"/>
                <a:gd name="T52" fmla="*/ 85 w 154"/>
                <a:gd name="T53" fmla="*/ 1 h 155"/>
                <a:gd name="T54" fmla="*/ 100 w 154"/>
                <a:gd name="T55" fmla="*/ 4 h 155"/>
                <a:gd name="T56" fmla="*/ 114 w 154"/>
                <a:gd name="T57" fmla="*/ 9 h 155"/>
                <a:gd name="T58" fmla="*/ 126 w 154"/>
                <a:gd name="T59" fmla="*/ 19 h 155"/>
                <a:gd name="T60" fmla="*/ 137 w 154"/>
                <a:gd name="T61" fmla="*/ 29 h 155"/>
                <a:gd name="T62" fmla="*/ 145 w 154"/>
                <a:gd name="T63" fmla="*/ 40 h 155"/>
                <a:gd name="T64" fmla="*/ 150 w 154"/>
                <a:gd name="T65" fmla="*/ 54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0" y="101"/>
                  </a:lnTo>
                  <a:lnTo>
                    <a:pt x="148" y="108"/>
                  </a:lnTo>
                  <a:lnTo>
                    <a:pt x="145" y="115"/>
                  </a:lnTo>
                  <a:lnTo>
                    <a:pt x="141" y="120"/>
                  </a:lnTo>
                  <a:lnTo>
                    <a:pt x="137"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1" y="153"/>
                  </a:lnTo>
                  <a:lnTo>
                    <a:pt x="54" y="151"/>
                  </a:lnTo>
                  <a:lnTo>
                    <a:pt x="47" y="148"/>
                  </a:lnTo>
                  <a:lnTo>
                    <a:pt x="40" y="146"/>
                  </a:lnTo>
                  <a:lnTo>
                    <a:pt x="34" y="141"/>
                  </a:lnTo>
                  <a:lnTo>
                    <a:pt x="28" y="137"/>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3" y="35"/>
                  </a:lnTo>
                  <a:lnTo>
                    <a:pt x="17" y="29"/>
                  </a:lnTo>
                  <a:lnTo>
                    <a:pt x="22" y="23"/>
                  </a:lnTo>
                  <a:lnTo>
                    <a:pt x="28" y="19"/>
                  </a:lnTo>
                  <a:lnTo>
                    <a:pt x="34" y="14"/>
                  </a:lnTo>
                  <a:lnTo>
                    <a:pt x="40" y="9"/>
                  </a:lnTo>
                  <a:lnTo>
                    <a:pt x="47" y="7"/>
                  </a:lnTo>
                  <a:lnTo>
                    <a:pt x="54" y="4"/>
                  </a:lnTo>
                  <a:lnTo>
                    <a:pt x="61" y="3"/>
                  </a:lnTo>
                  <a:lnTo>
                    <a:pt x="69" y="1"/>
                  </a:lnTo>
                  <a:lnTo>
                    <a:pt x="77" y="0"/>
                  </a:lnTo>
                  <a:lnTo>
                    <a:pt x="77" y="0"/>
                  </a:lnTo>
                  <a:lnTo>
                    <a:pt x="85" y="1"/>
                  </a:lnTo>
                  <a:lnTo>
                    <a:pt x="93" y="3"/>
                  </a:lnTo>
                  <a:lnTo>
                    <a:pt x="100" y="4"/>
                  </a:lnTo>
                  <a:lnTo>
                    <a:pt x="107" y="7"/>
                  </a:lnTo>
                  <a:lnTo>
                    <a:pt x="114" y="9"/>
                  </a:lnTo>
                  <a:lnTo>
                    <a:pt x="120" y="14"/>
                  </a:lnTo>
                  <a:lnTo>
                    <a:pt x="126" y="19"/>
                  </a:lnTo>
                  <a:lnTo>
                    <a:pt x="132" y="23"/>
                  </a:lnTo>
                  <a:lnTo>
                    <a:pt x="137" y="29"/>
                  </a:lnTo>
                  <a:lnTo>
                    <a:pt x="141" y="35"/>
                  </a:lnTo>
                  <a:lnTo>
                    <a:pt x="145" y="40"/>
                  </a:lnTo>
                  <a:lnTo>
                    <a:pt x="148" y="47"/>
                  </a:lnTo>
                  <a:lnTo>
                    <a:pt x="150" y="54"/>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9" name="Freeform 2583">
              <a:extLst>
                <a:ext uri="{FF2B5EF4-FFF2-40B4-BE49-F238E27FC236}">
                  <a16:creationId xmlns:a16="http://schemas.microsoft.com/office/drawing/2014/main" id="{E45B4F88-305C-413A-B6C2-1FEEE05FCF2D}"/>
                </a:ext>
              </a:extLst>
            </p:cNvPr>
            <p:cNvSpPr>
              <a:spLocks/>
            </p:cNvSpPr>
            <p:nvPr/>
          </p:nvSpPr>
          <p:spPr bwMode="auto">
            <a:xfrm>
              <a:off x="2236788" y="2617788"/>
              <a:ext cx="49213" cy="49213"/>
            </a:xfrm>
            <a:custGeom>
              <a:avLst/>
              <a:gdLst>
                <a:gd name="T0" fmla="*/ 154 w 154"/>
                <a:gd name="T1" fmla="*/ 78 h 155"/>
                <a:gd name="T2" fmla="*/ 153 w 154"/>
                <a:gd name="T3" fmla="*/ 94 h 155"/>
                <a:gd name="T4" fmla="*/ 148 w 154"/>
                <a:gd name="T5" fmla="*/ 108 h 155"/>
                <a:gd name="T6" fmla="*/ 141 w 154"/>
                <a:gd name="T7" fmla="*/ 122 h 155"/>
                <a:gd name="T8" fmla="*/ 132 w 154"/>
                <a:gd name="T9" fmla="*/ 133 h 155"/>
                <a:gd name="T10" fmla="*/ 120 w 154"/>
                <a:gd name="T11" fmla="*/ 142 h 155"/>
                <a:gd name="T12" fmla="*/ 107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5 h 155"/>
                <a:gd name="T42" fmla="*/ 22 w 154"/>
                <a:gd name="T43" fmla="*/ 23 h 155"/>
                <a:gd name="T44" fmla="*/ 34 w 154"/>
                <a:gd name="T45" fmla="*/ 14 h 155"/>
                <a:gd name="T46" fmla="*/ 47 w 154"/>
                <a:gd name="T47" fmla="*/ 7 h 155"/>
                <a:gd name="T48" fmla="*/ 61 w 154"/>
                <a:gd name="T49" fmla="*/ 3 h 155"/>
                <a:gd name="T50" fmla="*/ 77 w 154"/>
                <a:gd name="T51" fmla="*/ 0 h 155"/>
                <a:gd name="T52" fmla="*/ 85 w 154"/>
                <a:gd name="T53" fmla="*/ 1 h 155"/>
                <a:gd name="T54" fmla="*/ 100 w 154"/>
                <a:gd name="T55" fmla="*/ 5 h 155"/>
                <a:gd name="T56" fmla="*/ 114 w 154"/>
                <a:gd name="T57" fmla="*/ 11 h 155"/>
                <a:gd name="T58" fmla="*/ 126 w 154"/>
                <a:gd name="T59" fmla="*/ 19 h 155"/>
                <a:gd name="T60" fmla="*/ 137 w 154"/>
                <a:gd name="T61" fmla="*/ 29 h 155"/>
                <a:gd name="T62" fmla="*/ 145 w 154"/>
                <a:gd name="T63" fmla="*/ 42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4"/>
                  </a:lnTo>
                  <a:lnTo>
                    <a:pt x="150" y="101"/>
                  </a:lnTo>
                  <a:lnTo>
                    <a:pt x="148" y="108"/>
                  </a:lnTo>
                  <a:lnTo>
                    <a:pt x="145" y="115"/>
                  </a:lnTo>
                  <a:lnTo>
                    <a:pt x="141" y="122"/>
                  </a:lnTo>
                  <a:lnTo>
                    <a:pt x="137" y="127"/>
                  </a:lnTo>
                  <a:lnTo>
                    <a:pt x="132" y="133"/>
                  </a:lnTo>
                  <a:lnTo>
                    <a:pt x="126" y="138"/>
                  </a:lnTo>
                  <a:lnTo>
                    <a:pt x="120" y="142"/>
                  </a:lnTo>
                  <a:lnTo>
                    <a:pt x="114" y="146"/>
                  </a:lnTo>
                  <a:lnTo>
                    <a:pt x="107" y="149"/>
                  </a:lnTo>
                  <a:lnTo>
                    <a:pt x="100" y="151"/>
                  </a:lnTo>
                  <a:lnTo>
                    <a:pt x="93" y="154"/>
                  </a:lnTo>
                  <a:lnTo>
                    <a:pt x="85" y="155"/>
                  </a:lnTo>
                  <a:lnTo>
                    <a:pt x="77" y="155"/>
                  </a:lnTo>
                  <a:lnTo>
                    <a:pt x="77" y="155"/>
                  </a:lnTo>
                  <a:lnTo>
                    <a:pt x="69" y="155"/>
                  </a:lnTo>
                  <a:lnTo>
                    <a:pt x="61" y="154"/>
                  </a:lnTo>
                  <a:lnTo>
                    <a:pt x="54" y="151"/>
                  </a:lnTo>
                  <a:lnTo>
                    <a:pt x="47" y="149"/>
                  </a:lnTo>
                  <a:lnTo>
                    <a:pt x="40" y="146"/>
                  </a:lnTo>
                  <a:lnTo>
                    <a:pt x="34" y="142"/>
                  </a:lnTo>
                  <a:lnTo>
                    <a:pt x="28" y="138"/>
                  </a:lnTo>
                  <a:lnTo>
                    <a:pt x="22" y="133"/>
                  </a:lnTo>
                  <a:lnTo>
                    <a:pt x="17" y="127"/>
                  </a:lnTo>
                  <a:lnTo>
                    <a:pt x="13" y="122"/>
                  </a:lnTo>
                  <a:lnTo>
                    <a:pt x="9" y="115"/>
                  </a:lnTo>
                  <a:lnTo>
                    <a:pt x="6" y="108"/>
                  </a:lnTo>
                  <a:lnTo>
                    <a:pt x="4" y="101"/>
                  </a:lnTo>
                  <a:lnTo>
                    <a:pt x="1" y="94"/>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4" y="14"/>
                  </a:lnTo>
                  <a:lnTo>
                    <a:pt x="40" y="11"/>
                  </a:lnTo>
                  <a:lnTo>
                    <a:pt x="47" y="7"/>
                  </a:lnTo>
                  <a:lnTo>
                    <a:pt x="54" y="5"/>
                  </a:lnTo>
                  <a:lnTo>
                    <a:pt x="61" y="3"/>
                  </a:lnTo>
                  <a:lnTo>
                    <a:pt x="69" y="1"/>
                  </a:lnTo>
                  <a:lnTo>
                    <a:pt x="77" y="0"/>
                  </a:lnTo>
                  <a:lnTo>
                    <a:pt x="77" y="0"/>
                  </a:lnTo>
                  <a:lnTo>
                    <a:pt x="85" y="1"/>
                  </a:lnTo>
                  <a:lnTo>
                    <a:pt x="93" y="3"/>
                  </a:lnTo>
                  <a:lnTo>
                    <a:pt x="100" y="5"/>
                  </a:lnTo>
                  <a:lnTo>
                    <a:pt x="107" y="7"/>
                  </a:lnTo>
                  <a:lnTo>
                    <a:pt x="114" y="11"/>
                  </a:lnTo>
                  <a:lnTo>
                    <a:pt x="120" y="14"/>
                  </a:lnTo>
                  <a:lnTo>
                    <a:pt x="126" y="19"/>
                  </a:lnTo>
                  <a:lnTo>
                    <a:pt x="132" y="23"/>
                  </a:lnTo>
                  <a:lnTo>
                    <a:pt x="137" y="29"/>
                  </a:lnTo>
                  <a:lnTo>
                    <a:pt x="141" y="35"/>
                  </a:lnTo>
                  <a:lnTo>
                    <a:pt x="145" y="42"/>
                  </a:lnTo>
                  <a:lnTo>
                    <a:pt x="148" y="48"/>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0" name="Freeform 2584">
              <a:extLst>
                <a:ext uri="{FF2B5EF4-FFF2-40B4-BE49-F238E27FC236}">
                  <a16:creationId xmlns:a16="http://schemas.microsoft.com/office/drawing/2014/main" id="{4FD05011-AC29-4891-8837-7877110D9746}"/>
                </a:ext>
              </a:extLst>
            </p:cNvPr>
            <p:cNvSpPr>
              <a:spLocks/>
            </p:cNvSpPr>
            <p:nvPr/>
          </p:nvSpPr>
          <p:spPr bwMode="auto">
            <a:xfrm>
              <a:off x="2306638" y="2546350"/>
              <a:ext cx="49213" cy="49213"/>
            </a:xfrm>
            <a:custGeom>
              <a:avLst/>
              <a:gdLst>
                <a:gd name="T0" fmla="*/ 154 w 154"/>
                <a:gd name="T1" fmla="*/ 78 h 155"/>
                <a:gd name="T2" fmla="*/ 152 w 154"/>
                <a:gd name="T3" fmla="*/ 93 h 155"/>
                <a:gd name="T4" fmla="*/ 148 w 154"/>
                <a:gd name="T5" fmla="*/ 108 h 155"/>
                <a:gd name="T6" fmla="*/ 141 w 154"/>
                <a:gd name="T7" fmla="*/ 120 h 155"/>
                <a:gd name="T8" fmla="*/ 131 w 154"/>
                <a:gd name="T9" fmla="*/ 132 h 155"/>
                <a:gd name="T10" fmla="*/ 119 w 154"/>
                <a:gd name="T11" fmla="*/ 141 h 155"/>
                <a:gd name="T12" fmla="*/ 107 w 154"/>
                <a:gd name="T13" fmla="*/ 148 h 155"/>
                <a:gd name="T14" fmla="*/ 92 w 154"/>
                <a:gd name="T15" fmla="*/ 153 h 155"/>
                <a:gd name="T16" fmla="*/ 77 w 154"/>
                <a:gd name="T17" fmla="*/ 155 h 155"/>
                <a:gd name="T18" fmla="*/ 69 w 154"/>
                <a:gd name="T19" fmla="*/ 154 h 155"/>
                <a:gd name="T20" fmla="*/ 54 w 154"/>
                <a:gd name="T21" fmla="*/ 151 h 155"/>
                <a:gd name="T22" fmla="*/ 40 w 154"/>
                <a:gd name="T23" fmla="*/ 146 h 155"/>
                <a:gd name="T24" fmla="*/ 28 w 154"/>
                <a:gd name="T25" fmla="*/ 137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5 h 155"/>
                <a:gd name="T42" fmla="*/ 22 w 154"/>
                <a:gd name="T43" fmla="*/ 23 h 155"/>
                <a:gd name="T44" fmla="*/ 33 w 154"/>
                <a:gd name="T45" fmla="*/ 14 h 155"/>
                <a:gd name="T46" fmla="*/ 47 w 154"/>
                <a:gd name="T47" fmla="*/ 7 h 155"/>
                <a:gd name="T48" fmla="*/ 61 w 154"/>
                <a:gd name="T49" fmla="*/ 3 h 155"/>
                <a:gd name="T50" fmla="*/ 77 w 154"/>
                <a:gd name="T51" fmla="*/ 0 h 155"/>
                <a:gd name="T52" fmla="*/ 85 w 154"/>
                <a:gd name="T53" fmla="*/ 1 h 155"/>
                <a:gd name="T54" fmla="*/ 100 w 154"/>
                <a:gd name="T55" fmla="*/ 4 h 155"/>
                <a:gd name="T56" fmla="*/ 113 w 154"/>
                <a:gd name="T57" fmla="*/ 9 h 155"/>
                <a:gd name="T58" fmla="*/ 126 w 154"/>
                <a:gd name="T59" fmla="*/ 19 h 155"/>
                <a:gd name="T60" fmla="*/ 136 w 154"/>
                <a:gd name="T61" fmla="*/ 29 h 155"/>
                <a:gd name="T62" fmla="*/ 144 w 154"/>
                <a:gd name="T63" fmla="*/ 40 h 155"/>
                <a:gd name="T64" fmla="*/ 150 w 154"/>
                <a:gd name="T65" fmla="*/ 54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0" y="101"/>
                  </a:lnTo>
                  <a:lnTo>
                    <a:pt x="148" y="108"/>
                  </a:lnTo>
                  <a:lnTo>
                    <a:pt x="144" y="115"/>
                  </a:lnTo>
                  <a:lnTo>
                    <a:pt x="141" y="120"/>
                  </a:lnTo>
                  <a:lnTo>
                    <a:pt x="136" y="126"/>
                  </a:lnTo>
                  <a:lnTo>
                    <a:pt x="131" y="132"/>
                  </a:lnTo>
                  <a:lnTo>
                    <a:pt x="126" y="137"/>
                  </a:lnTo>
                  <a:lnTo>
                    <a:pt x="119" y="141"/>
                  </a:lnTo>
                  <a:lnTo>
                    <a:pt x="113" y="146"/>
                  </a:lnTo>
                  <a:lnTo>
                    <a:pt x="107"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8" y="137"/>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3" y="35"/>
                  </a:lnTo>
                  <a:lnTo>
                    <a:pt x="17" y="29"/>
                  </a:lnTo>
                  <a:lnTo>
                    <a:pt x="22" y="23"/>
                  </a:lnTo>
                  <a:lnTo>
                    <a:pt x="28" y="19"/>
                  </a:lnTo>
                  <a:lnTo>
                    <a:pt x="33" y="14"/>
                  </a:lnTo>
                  <a:lnTo>
                    <a:pt x="40" y="9"/>
                  </a:lnTo>
                  <a:lnTo>
                    <a:pt x="47" y="7"/>
                  </a:lnTo>
                  <a:lnTo>
                    <a:pt x="54" y="4"/>
                  </a:lnTo>
                  <a:lnTo>
                    <a:pt x="61" y="3"/>
                  </a:lnTo>
                  <a:lnTo>
                    <a:pt x="69" y="1"/>
                  </a:lnTo>
                  <a:lnTo>
                    <a:pt x="77" y="0"/>
                  </a:lnTo>
                  <a:lnTo>
                    <a:pt x="77" y="0"/>
                  </a:lnTo>
                  <a:lnTo>
                    <a:pt x="85" y="1"/>
                  </a:lnTo>
                  <a:lnTo>
                    <a:pt x="92" y="3"/>
                  </a:lnTo>
                  <a:lnTo>
                    <a:pt x="100" y="4"/>
                  </a:lnTo>
                  <a:lnTo>
                    <a:pt x="107" y="7"/>
                  </a:lnTo>
                  <a:lnTo>
                    <a:pt x="113" y="9"/>
                  </a:lnTo>
                  <a:lnTo>
                    <a:pt x="119" y="14"/>
                  </a:lnTo>
                  <a:lnTo>
                    <a:pt x="126" y="19"/>
                  </a:lnTo>
                  <a:lnTo>
                    <a:pt x="131" y="23"/>
                  </a:lnTo>
                  <a:lnTo>
                    <a:pt x="136" y="29"/>
                  </a:lnTo>
                  <a:lnTo>
                    <a:pt x="141" y="35"/>
                  </a:lnTo>
                  <a:lnTo>
                    <a:pt x="144" y="40"/>
                  </a:lnTo>
                  <a:lnTo>
                    <a:pt x="148" y="47"/>
                  </a:lnTo>
                  <a:lnTo>
                    <a:pt x="150" y="54"/>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1" name="Freeform 2585">
              <a:extLst>
                <a:ext uri="{FF2B5EF4-FFF2-40B4-BE49-F238E27FC236}">
                  <a16:creationId xmlns:a16="http://schemas.microsoft.com/office/drawing/2014/main" id="{BD746511-51F6-46BE-9DEF-06F8BEB515AC}"/>
                </a:ext>
              </a:extLst>
            </p:cNvPr>
            <p:cNvSpPr>
              <a:spLocks/>
            </p:cNvSpPr>
            <p:nvPr/>
          </p:nvSpPr>
          <p:spPr bwMode="auto">
            <a:xfrm>
              <a:off x="2306638" y="2617788"/>
              <a:ext cx="49213" cy="49213"/>
            </a:xfrm>
            <a:custGeom>
              <a:avLst/>
              <a:gdLst>
                <a:gd name="T0" fmla="*/ 154 w 154"/>
                <a:gd name="T1" fmla="*/ 78 h 155"/>
                <a:gd name="T2" fmla="*/ 152 w 154"/>
                <a:gd name="T3" fmla="*/ 94 h 155"/>
                <a:gd name="T4" fmla="*/ 148 w 154"/>
                <a:gd name="T5" fmla="*/ 108 h 155"/>
                <a:gd name="T6" fmla="*/ 141 w 154"/>
                <a:gd name="T7" fmla="*/ 122 h 155"/>
                <a:gd name="T8" fmla="*/ 131 w 154"/>
                <a:gd name="T9" fmla="*/ 133 h 155"/>
                <a:gd name="T10" fmla="*/ 119 w 154"/>
                <a:gd name="T11" fmla="*/ 142 h 155"/>
                <a:gd name="T12" fmla="*/ 107 w 154"/>
                <a:gd name="T13" fmla="*/ 149 h 155"/>
                <a:gd name="T14" fmla="*/ 92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5 h 155"/>
                <a:gd name="T42" fmla="*/ 22 w 154"/>
                <a:gd name="T43" fmla="*/ 23 h 155"/>
                <a:gd name="T44" fmla="*/ 33 w 154"/>
                <a:gd name="T45" fmla="*/ 14 h 155"/>
                <a:gd name="T46" fmla="*/ 47 w 154"/>
                <a:gd name="T47" fmla="*/ 7 h 155"/>
                <a:gd name="T48" fmla="*/ 61 w 154"/>
                <a:gd name="T49" fmla="*/ 3 h 155"/>
                <a:gd name="T50" fmla="*/ 77 w 154"/>
                <a:gd name="T51" fmla="*/ 0 h 155"/>
                <a:gd name="T52" fmla="*/ 85 w 154"/>
                <a:gd name="T53" fmla="*/ 1 h 155"/>
                <a:gd name="T54" fmla="*/ 100 w 154"/>
                <a:gd name="T55" fmla="*/ 5 h 155"/>
                <a:gd name="T56" fmla="*/ 113 w 154"/>
                <a:gd name="T57" fmla="*/ 11 h 155"/>
                <a:gd name="T58" fmla="*/ 126 w 154"/>
                <a:gd name="T59" fmla="*/ 19 h 155"/>
                <a:gd name="T60" fmla="*/ 136 w 154"/>
                <a:gd name="T61" fmla="*/ 29 h 155"/>
                <a:gd name="T62" fmla="*/ 144 w 154"/>
                <a:gd name="T63" fmla="*/ 42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4"/>
                  </a:lnTo>
                  <a:lnTo>
                    <a:pt x="150" y="101"/>
                  </a:lnTo>
                  <a:lnTo>
                    <a:pt x="148" y="108"/>
                  </a:lnTo>
                  <a:lnTo>
                    <a:pt x="144" y="115"/>
                  </a:lnTo>
                  <a:lnTo>
                    <a:pt x="141" y="122"/>
                  </a:lnTo>
                  <a:lnTo>
                    <a:pt x="136" y="127"/>
                  </a:lnTo>
                  <a:lnTo>
                    <a:pt x="131" y="133"/>
                  </a:lnTo>
                  <a:lnTo>
                    <a:pt x="126" y="138"/>
                  </a:lnTo>
                  <a:lnTo>
                    <a:pt x="119" y="142"/>
                  </a:lnTo>
                  <a:lnTo>
                    <a:pt x="113" y="146"/>
                  </a:lnTo>
                  <a:lnTo>
                    <a:pt x="107"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3"/>
                  </a:lnTo>
                  <a:lnTo>
                    <a:pt x="17" y="127"/>
                  </a:lnTo>
                  <a:lnTo>
                    <a:pt x="13" y="122"/>
                  </a:lnTo>
                  <a:lnTo>
                    <a:pt x="9" y="115"/>
                  </a:lnTo>
                  <a:lnTo>
                    <a:pt x="6" y="108"/>
                  </a:lnTo>
                  <a:lnTo>
                    <a:pt x="4" y="101"/>
                  </a:lnTo>
                  <a:lnTo>
                    <a:pt x="1" y="94"/>
                  </a:lnTo>
                  <a:lnTo>
                    <a:pt x="0" y="86"/>
                  </a:lnTo>
                  <a:lnTo>
                    <a:pt x="0" y="78"/>
                  </a:lnTo>
                  <a:lnTo>
                    <a:pt x="0" y="78"/>
                  </a:lnTo>
                  <a:lnTo>
                    <a:pt x="0" y="70"/>
                  </a:lnTo>
                  <a:lnTo>
                    <a:pt x="1" y="62"/>
                  </a:lnTo>
                  <a:lnTo>
                    <a:pt x="4" y="55"/>
                  </a:lnTo>
                  <a:lnTo>
                    <a:pt x="6" y="48"/>
                  </a:lnTo>
                  <a:lnTo>
                    <a:pt x="9" y="42"/>
                  </a:lnTo>
                  <a:lnTo>
                    <a:pt x="13" y="35"/>
                  </a:lnTo>
                  <a:lnTo>
                    <a:pt x="17" y="29"/>
                  </a:lnTo>
                  <a:lnTo>
                    <a:pt x="22" y="23"/>
                  </a:lnTo>
                  <a:lnTo>
                    <a:pt x="28" y="19"/>
                  </a:lnTo>
                  <a:lnTo>
                    <a:pt x="33" y="14"/>
                  </a:lnTo>
                  <a:lnTo>
                    <a:pt x="40" y="11"/>
                  </a:lnTo>
                  <a:lnTo>
                    <a:pt x="47" y="7"/>
                  </a:lnTo>
                  <a:lnTo>
                    <a:pt x="54" y="5"/>
                  </a:lnTo>
                  <a:lnTo>
                    <a:pt x="61" y="3"/>
                  </a:lnTo>
                  <a:lnTo>
                    <a:pt x="69" y="1"/>
                  </a:lnTo>
                  <a:lnTo>
                    <a:pt x="77" y="0"/>
                  </a:lnTo>
                  <a:lnTo>
                    <a:pt x="77" y="0"/>
                  </a:lnTo>
                  <a:lnTo>
                    <a:pt x="85" y="1"/>
                  </a:lnTo>
                  <a:lnTo>
                    <a:pt x="92" y="3"/>
                  </a:lnTo>
                  <a:lnTo>
                    <a:pt x="100" y="5"/>
                  </a:lnTo>
                  <a:lnTo>
                    <a:pt x="107" y="7"/>
                  </a:lnTo>
                  <a:lnTo>
                    <a:pt x="113" y="11"/>
                  </a:lnTo>
                  <a:lnTo>
                    <a:pt x="119" y="14"/>
                  </a:lnTo>
                  <a:lnTo>
                    <a:pt x="126" y="19"/>
                  </a:lnTo>
                  <a:lnTo>
                    <a:pt x="131" y="23"/>
                  </a:lnTo>
                  <a:lnTo>
                    <a:pt x="136" y="29"/>
                  </a:lnTo>
                  <a:lnTo>
                    <a:pt x="141" y="35"/>
                  </a:lnTo>
                  <a:lnTo>
                    <a:pt x="144" y="42"/>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2" name="Freeform 2586">
              <a:extLst>
                <a:ext uri="{FF2B5EF4-FFF2-40B4-BE49-F238E27FC236}">
                  <a16:creationId xmlns:a16="http://schemas.microsoft.com/office/drawing/2014/main" id="{5FEA0BE6-7112-4F63-8E60-2D1DBC8CB16C}"/>
                </a:ext>
              </a:extLst>
            </p:cNvPr>
            <p:cNvSpPr>
              <a:spLocks/>
            </p:cNvSpPr>
            <p:nvPr/>
          </p:nvSpPr>
          <p:spPr bwMode="auto">
            <a:xfrm>
              <a:off x="2378076" y="2546350"/>
              <a:ext cx="47625"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8 h 155"/>
                <a:gd name="T14" fmla="*/ 93 w 154"/>
                <a:gd name="T15" fmla="*/ 153 h 155"/>
                <a:gd name="T16" fmla="*/ 77 w 154"/>
                <a:gd name="T17" fmla="*/ 155 h 155"/>
                <a:gd name="T18" fmla="*/ 69 w 154"/>
                <a:gd name="T19" fmla="*/ 154 h 155"/>
                <a:gd name="T20" fmla="*/ 54 w 154"/>
                <a:gd name="T21" fmla="*/ 151 h 155"/>
                <a:gd name="T22" fmla="*/ 40 w 154"/>
                <a:gd name="T23" fmla="*/ 146 h 155"/>
                <a:gd name="T24" fmla="*/ 28 w 154"/>
                <a:gd name="T25" fmla="*/ 137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5 h 155"/>
                <a:gd name="T42" fmla="*/ 23 w 154"/>
                <a:gd name="T43" fmla="*/ 23 h 155"/>
                <a:gd name="T44" fmla="*/ 35 w 154"/>
                <a:gd name="T45" fmla="*/ 14 h 155"/>
                <a:gd name="T46" fmla="*/ 47 w 154"/>
                <a:gd name="T47" fmla="*/ 7 h 155"/>
                <a:gd name="T48" fmla="*/ 62 w 154"/>
                <a:gd name="T49" fmla="*/ 3 h 155"/>
                <a:gd name="T50" fmla="*/ 77 w 154"/>
                <a:gd name="T51" fmla="*/ 0 h 155"/>
                <a:gd name="T52" fmla="*/ 85 w 154"/>
                <a:gd name="T53" fmla="*/ 1 h 155"/>
                <a:gd name="T54" fmla="*/ 100 w 154"/>
                <a:gd name="T55" fmla="*/ 4 h 155"/>
                <a:gd name="T56" fmla="*/ 114 w 154"/>
                <a:gd name="T57" fmla="*/ 9 h 155"/>
                <a:gd name="T58" fmla="*/ 126 w 154"/>
                <a:gd name="T59" fmla="*/ 19 h 155"/>
                <a:gd name="T60" fmla="*/ 136 w 154"/>
                <a:gd name="T61" fmla="*/ 29 h 155"/>
                <a:gd name="T62" fmla="*/ 144 w 154"/>
                <a:gd name="T63" fmla="*/ 40 h 155"/>
                <a:gd name="T64" fmla="*/ 150 w 154"/>
                <a:gd name="T65" fmla="*/ 54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0" y="101"/>
                  </a:lnTo>
                  <a:lnTo>
                    <a:pt x="148" y="108"/>
                  </a:lnTo>
                  <a:lnTo>
                    <a:pt x="144" y="115"/>
                  </a:lnTo>
                  <a:lnTo>
                    <a:pt x="141" y="120"/>
                  </a:lnTo>
                  <a:lnTo>
                    <a:pt x="136" y="126"/>
                  </a:lnTo>
                  <a:lnTo>
                    <a:pt x="132" y="132"/>
                  </a:lnTo>
                  <a:lnTo>
                    <a:pt x="126" y="137"/>
                  </a:lnTo>
                  <a:lnTo>
                    <a:pt x="120"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5" y="141"/>
                  </a:lnTo>
                  <a:lnTo>
                    <a:pt x="28" y="137"/>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3" y="35"/>
                  </a:lnTo>
                  <a:lnTo>
                    <a:pt x="17" y="29"/>
                  </a:lnTo>
                  <a:lnTo>
                    <a:pt x="23" y="23"/>
                  </a:lnTo>
                  <a:lnTo>
                    <a:pt x="28" y="19"/>
                  </a:lnTo>
                  <a:lnTo>
                    <a:pt x="35" y="14"/>
                  </a:lnTo>
                  <a:lnTo>
                    <a:pt x="40" y="9"/>
                  </a:lnTo>
                  <a:lnTo>
                    <a:pt x="47" y="7"/>
                  </a:lnTo>
                  <a:lnTo>
                    <a:pt x="54" y="4"/>
                  </a:lnTo>
                  <a:lnTo>
                    <a:pt x="62" y="3"/>
                  </a:lnTo>
                  <a:lnTo>
                    <a:pt x="69" y="1"/>
                  </a:lnTo>
                  <a:lnTo>
                    <a:pt x="77" y="0"/>
                  </a:lnTo>
                  <a:lnTo>
                    <a:pt x="77" y="0"/>
                  </a:lnTo>
                  <a:lnTo>
                    <a:pt x="85" y="1"/>
                  </a:lnTo>
                  <a:lnTo>
                    <a:pt x="93" y="3"/>
                  </a:lnTo>
                  <a:lnTo>
                    <a:pt x="100" y="4"/>
                  </a:lnTo>
                  <a:lnTo>
                    <a:pt x="107" y="7"/>
                  </a:lnTo>
                  <a:lnTo>
                    <a:pt x="114" y="9"/>
                  </a:lnTo>
                  <a:lnTo>
                    <a:pt x="120" y="14"/>
                  </a:lnTo>
                  <a:lnTo>
                    <a:pt x="126" y="19"/>
                  </a:lnTo>
                  <a:lnTo>
                    <a:pt x="132" y="23"/>
                  </a:lnTo>
                  <a:lnTo>
                    <a:pt x="136" y="29"/>
                  </a:lnTo>
                  <a:lnTo>
                    <a:pt x="141" y="35"/>
                  </a:lnTo>
                  <a:lnTo>
                    <a:pt x="144" y="40"/>
                  </a:lnTo>
                  <a:lnTo>
                    <a:pt x="148" y="47"/>
                  </a:lnTo>
                  <a:lnTo>
                    <a:pt x="150" y="54"/>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3" name="Freeform 2587">
              <a:extLst>
                <a:ext uri="{FF2B5EF4-FFF2-40B4-BE49-F238E27FC236}">
                  <a16:creationId xmlns:a16="http://schemas.microsoft.com/office/drawing/2014/main" id="{092FBCEA-971F-47DD-99B2-A156DA569645}"/>
                </a:ext>
              </a:extLst>
            </p:cNvPr>
            <p:cNvSpPr>
              <a:spLocks/>
            </p:cNvSpPr>
            <p:nvPr/>
          </p:nvSpPr>
          <p:spPr bwMode="auto">
            <a:xfrm>
              <a:off x="2378076" y="2617788"/>
              <a:ext cx="47625" cy="49213"/>
            </a:xfrm>
            <a:custGeom>
              <a:avLst/>
              <a:gdLst>
                <a:gd name="T0" fmla="*/ 154 w 154"/>
                <a:gd name="T1" fmla="*/ 78 h 155"/>
                <a:gd name="T2" fmla="*/ 152 w 154"/>
                <a:gd name="T3" fmla="*/ 94 h 155"/>
                <a:gd name="T4" fmla="*/ 148 w 154"/>
                <a:gd name="T5" fmla="*/ 108 h 155"/>
                <a:gd name="T6" fmla="*/ 141 w 154"/>
                <a:gd name="T7" fmla="*/ 122 h 155"/>
                <a:gd name="T8" fmla="*/ 132 w 154"/>
                <a:gd name="T9" fmla="*/ 133 h 155"/>
                <a:gd name="T10" fmla="*/ 120 w 154"/>
                <a:gd name="T11" fmla="*/ 142 h 155"/>
                <a:gd name="T12" fmla="*/ 107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5 h 155"/>
                <a:gd name="T42" fmla="*/ 23 w 154"/>
                <a:gd name="T43" fmla="*/ 23 h 155"/>
                <a:gd name="T44" fmla="*/ 35 w 154"/>
                <a:gd name="T45" fmla="*/ 14 h 155"/>
                <a:gd name="T46" fmla="*/ 47 w 154"/>
                <a:gd name="T47" fmla="*/ 7 h 155"/>
                <a:gd name="T48" fmla="*/ 62 w 154"/>
                <a:gd name="T49" fmla="*/ 3 h 155"/>
                <a:gd name="T50" fmla="*/ 77 w 154"/>
                <a:gd name="T51" fmla="*/ 0 h 155"/>
                <a:gd name="T52" fmla="*/ 85 w 154"/>
                <a:gd name="T53" fmla="*/ 1 h 155"/>
                <a:gd name="T54" fmla="*/ 100 w 154"/>
                <a:gd name="T55" fmla="*/ 5 h 155"/>
                <a:gd name="T56" fmla="*/ 114 w 154"/>
                <a:gd name="T57" fmla="*/ 11 h 155"/>
                <a:gd name="T58" fmla="*/ 126 w 154"/>
                <a:gd name="T59" fmla="*/ 19 h 155"/>
                <a:gd name="T60" fmla="*/ 136 w 154"/>
                <a:gd name="T61" fmla="*/ 29 h 155"/>
                <a:gd name="T62" fmla="*/ 144 w 154"/>
                <a:gd name="T63" fmla="*/ 42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4"/>
                  </a:lnTo>
                  <a:lnTo>
                    <a:pt x="150" y="101"/>
                  </a:lnTo>
                  <a:lnTo>
                    <a:pt x="148" y="108"/>
                  </a:lnTo>
                  <a:lnTo>
                    <a:pt x="144" y="115"/>
                  </a:lnTo>
                  <a:lnTo>
                    <a:pt x="141" y="122"/>
                  </a:lnTo>
                  <a:lnTo>
                    <a:pt x="136" y="127"/>
                  </a:lnTo>
                  <a:lnTo>
                    <a:pt x="132" y="133"/>
                  </a:lnTo>
                  <a:lnTo>
                    <a:pt x="126" y="138"/>
                  </a:lnTo>
                  <a:lnTo>
                    <a:pt x="120"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8" y="138"/>
                  </a:lnTo>
                  <a:lnTo>
                    <a:pt x="23" y="133"/>
                  </a:lnTo>
                  <a:lnTo>
                    <a:pt x="17" y="127"/>
                  </a:lnTo>
                  <a:lnTo>
                    <a:pt x="13" y="122"/>
                  </a:lnTo>
                  <a:lnTo>
                    <a:pt x="9" y="115"/>
                  </a:lnTo>
                  <a:lnTo>
                    <a:pt x="6" y="108"/>
                  </a:lnTo>
                  <a:lnTo>
                    <a:pt x="4" y="101"/>
                  </a:lnTo>
                  <a:lnTo>
                    <a:pt x="1" y="94"/>
                  </a:lnTo>
                  <a:lnTo>
                    <a:pt x="0" y="86"/>
                  </a:lnTo>
                  <a:lnTo>
                    <a:pt x="0" y="78"/>
                  </a:lnTo>
                  <a:lnTo>
                    <a:pt x="0" y="78"/>
                  </a:lnTo>
                  <a:lnTo>
                    <a:pt x="0" y="70"/>
                  </a:lnTo>
                  <a:lnTo>
                    <a:pt x="1" y="62"/>
                  </a:lnTo>
                  <a:lnTo>
                    <a:pt x="4" y="55"/>
                  </a:lnTo>
                  <a:lnTo>
                    <a:pt x="6" y="48"/>
                  </a:lnTo>
                  <a:lnTo>
                    <a:pt x="9" y="42"/>
                  </a:lnTo>
                  <a:lnTo>
                    <a:pt x="13" y="35"/>
                  </a:lnTo>
                  <a:lnTo>
                    <a:pt x="17" y="29"/>
                  </a:lnTo>
                  <a:lnTo>
                    <a:pt x="23" y="23"/>
                  </a:lnTo>
                  <a:lnTo>
                    <a:pt x="28" y="19"/>
                  </a:lnTo>
                  <a:lnTo>
                    <a:pt x="35" y="14"/>
                  </a:lnTo>
                  <a:lnTo>
                    <a:pt x="40" y="11"/>
                  </a:lnTo>
                  <a:lnTo>
                    <a:pt x="47" y="7"/>
                  </a:lnTo>
                  <a:lnTo>
                    <a:pt x="54" y="5"/>
                  </a:lnTo>
                  <a:lnTo>
                    <a:pt x="62" y="3"/>
                  </a:lnTo>
                  <a:lnTo>
                    <a:pt x="69" y="1"/>
                  </a:lnTo>
                  <a:lnTo>
                    <a:pt x="77" y="0"/>
                  </a:lnTo>
                  <a:lnTo>
                    <a:pt x="77" y="0"/>
                  </a:lnTo>
                  <a:lnTo>
                    <a:pt x="85" y="1"/>
                  </a:lnTo>
                  <a:lnTo>
                    <a:pt x="93" y="3"/>
                  </a:lnTo>
                  <a:lnTo>
                    <a:pt x="100" y="5"/>
                  </a:lnTo>
                  <a:lnTo>
                    <a:pt x="107" y="7"/>
                  </a:lnTo>
                  <a:lnTo>
                    <a:pt x="114" y="11"/>
                  </a:lnTo>
                  <a:lnTo>
                    <a:pt x="120" y="14"/>
                  </a:lnTo>
                  <a:lnTo>
                    <a:pt x="126" y="19"/>
                  </a:lnTo>
                  <a:lnTo>
                    <a:pt x="132" y="23"/>
                  </a:lnTo>
                  <a:lnTo>
                    <a:pt x="136" y="29"/>
                  </a:lnTo>
                  <a:lnTo>
                    <a:pt x="141" y="35"/>
                  </a:lnTo>
                  <a:lnTo>
                    <a:pt x="144" y="42"/>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4" name="Freeform 2588">
              <a:extLst>
                <a:ext uri="{FF2B5EF4-FFF2-40B4-BE49-F238E27FC236}">
                  <a16:creationId xmlns:a16="http://schemas.microsoft.com/office/drawing/2014/main" id="{939CEF44-4317-49E9-A73E-0DEE01651ABB}"/>
                </a:ext>
              </a:extLst>
            </p:cNvPr>
            <p:cNvSpPr>
              <a:spLocks/>
            </p:cNvSpPr>
            <p:nvPr/>
          </p:nvSpPr>
          <p:spPr bwMode="auto">
            <a:xfrm>
              <a:off x="2446338" y="2546350"/>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6 w 154"/>
                <a:gd name="T13" fmla="*/ 148 h 155"/>
                <a:gd name="T14" fmla="*/ 92 w 154"/>
                <a:gd name="T15" fmla="*/ 153 h 155"/>
                <a:gd name="T16" fmla="*/ 76 w 154"/>
                <a:gd name="T17" fmla="*/ 155 h 155"/>
                <a:gd name="T18" fmla="*/ 68 w 154"/>
                <a:gd name="T19" fmla="*/ 154 h 155"/>
                <a:gd name="T20" fmla="*/ 54 w 154"/>
                <a:gd name="T21" fmla="*/ 151 h 155"/>
                <a:gd name="T22" fmla="*/ 40 w 154"/>
                <a:gd name="T23" fmla="*/ 146 h 155"/>
                <a:gd name="T24" fmla="*/ 27 w 154"/>
                <a:gd name="T25" fmla="*/ 137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6 w 154"/>
                <a:gd name="T39" fmla="*/ 47 h 155"/>
                <a:gd name="T40" fmla="*/ 12 w 154"/>
                <a:gd name="T41" fmla="*/ 35 h 155"/>
                <a:gd name="T42" fmla="*/ 23 w 154"/>
                <a:gd name="T43" fmla="*/ 23 h 155"/>
                <a:gd name="T44" fmla="*/ 34 w 154"/>
                <a:gd name="T45" fmla="*/ 14 h 155"/>
                <a:gd name="T46" fmla="*/ 47 w 154"/>
                <a:gd name="T47" fmla="*/ 7 h 155"/>
                <a:gd name="T48" fmla="*/ 62 w 154"/>
                <a:gd name="T49" fmla="*/ 3 h 155"/>
                <a:gd name="T50" fmla="*/ 76 w 154"/>
                <a:gd name="T51" fmla="*/ 0 h 155"/>
                <a:gd name="T52" fmla="*/ 84 w 154"/>
                <a:gd name="T53" fmla="*/ 1 h 155"/>
                <a:gd name="T54" fmla="*/ 99 w 154"/>
                <a:gd name="T55" fmla="*/ 4 h 155"/>
                <a:gd name="T56" fmla="*/ 113 w 154"/>
                <a:gd name="T57" fmla="*/ 9 h 155"/>
                <a:gd name="T58" fmla="*/ 126 w 154"/>
                <a:gd name="T59" fmla="*/ 19 h 155"/>
                <a:gd name="T60" fmla="*/ 136 w 154"/>
                <a:gd name="T61" fmla="*/ 29 h 155"/>
                <a:gd name="T62" fmla="*/ 144 w 154"/>
                <a:gd name="T63" fmla="*/ 40 h 155"/>
                <a:gd name="T64" fmla="*/ 151 w 154"/>
                <a:gd name="T65" fmla="*/ 54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4" y="115"/>
                  </a:lnTo>
                  <a:lnTo>
                    <a:pt x="141" y="120"/>
                  </a:lnTo>
                  <a:lnTo>
                    <a:pt x="136" y="126"/>
                  </a:lnTo>
                  <a:lnTo>
                    <a:pt x="131" y="132"/>
                  </a:lnTo>
                  <a:lnTo>
                    <a:pt x="126" y="137"/>
                  </a:lnTo>
                  <a:lnTo>
                    <a:pt x="120" y="141"/>
                  </a:lnTo>
                  <a:lnTo>
                    <a:pt x="113" y="146"/>
                  </a:lnTo>
                  <a:lnTo>
                    <a:pt x="106" y="148"/>
                  </a:lnTo>
                  <a:lnTo>
                    <a:pt x="99" y="151"/>
                  </a:lnTo>
                  <a:lnTo>
                    <a:pt x="92" y="153"/>
                  </a:lnTo>
                  <a:lnTo>
                    <a:pt x="84" y="154"/>
                  </a:lnTo>
                  <a:lnTo>
                    <a:pt x="76" y="155"/>
                  </a:lnTo>
                  <a:lnTo>
                    <a:pt x="76" y="155"/>
                  </a:lnTo>
                  <a:lnTo>
                    <a:pt x="68" y="154"/>
                  </a:lnTo>
                  <a:lnTo>
                    <a:pt x="62" y="153"/>
                  </a:lnTo>
                  <a:lnTo>
                    <a:pt x="54" y="151"/>
                  </a:lnTo>
                  <a:lnTo>
                    <a:pt x="47" y="148"/>
                  </a:lnTo>
                  <a:lnTo>
                    <a:pt x="40" y="146"/>
                  </a:lnTo>
                  <a:lnTo>
                    <a:pt x="34" y="141"/>
                  </a:lnTo>
                  <a:lnTo>
                    <a:pt x="27" y="137"/>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2" y="35"/>
                  </a:lnTo>
                  <a:lnTo>
                    <a:pt x="17" y="29"/>
                  </a:lnTo>
                  <a:lnTo>
                    <a:pt x="23" y="23"/>
                  </a:lnTo>
                  <a:lnTo>
                    <a:pt x="27" y="19"/>
                  </a:lnTo>
                  <a:lnTo>
                    <a:pt x="34" y="14"/>
                  </a:lnTo>
                  <a:lnTo>
                    <a:pt x="40" y="9"/>
                  </a:lnTo>
                  <a:lnTo>
                    <a:pt x="47" y="7"/>
                  </a:lnTo>
                  <a:lnTo>
                    <a:pt x="54" y="4"/>
                  </a:lnTo>
                  <a:lnTo>
                    <a:pt x="62" y="3"/>
                  </a:lnTo>
                  <a:lnTo>
                    <a:pt x="68" y="1"/>
                  </a:lnTo>
                  <a:lnTo>
                    <a:pt x="76" y="0"/>
                  </a:lnTo>
                  <a:lnTo>
                    <a:pt x="76" y="0"/>
                  </a:lnTo>
                  <a:lnTo>
                    <a:pt x="84" y="1"/>
                  </a:lnTo>
                  <a:lnTo>
                    <a:pt x="92" y="3"/>
                  </a:lnTo>
                  <a:lnTo>
                    <a:pt x="99" y="4"/>
                  </a:lnTo>
                  <a:lnTo>
                    <a:pt x="106" y="7"/>
                  </a:lnTo>
                  <a:lnTo>
                    <a:pt x="113" y="9"/>
                  </a:lnTo>
                  <a:lnTo>
                    <a:pt x="120" y="14"/>
                  </a:lnTo>
                  <a:lnTo>
                    <a:pt x="126" y="19"/>
                  </a:lnTo>
                  <a:lnTo>
                    <a:pt x="131" y="23"/>
                  </a:lnTo>
                  <a:lnTo>
                    <a:pt x="136" y="29"/>
                  </a:lnTo>
                  <a:lnTo>
                    <a:pt x="141" y="35"/>
                  </a:lnTo>
                  <a:lnTo>
                    <a:pt x="144" y="40"/>
                  </a:lnTo>
                  <a:lnTo>
                    <a:pt x="147" y="47"/>
                  </a:lnTo>
                  <a:lnTo>
                    <a:pt x="151" y="54"/>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5" name="Freeform 2589">
              <a:extLst>
                <a:ext uri="{FF2B5EF4-FFF2-40B4-BE49-F238E27FC236}">
                  <a16:creationId xmlns:a16="http://schemas.microsoft.com/office/drawing/2014/main" id="{68FB2C80-173F-46EB-9656-CA54526FFC8E}"/>
                </a:ext>
              </a:extLst>
            </p:cNvPr>
            <p:cNvSpPr>
              <a:spLocks/>
            </p:cNvSpPr>
            <p:nvPr/>
          </p:nvSpPr>
          <p:spPr bwMode="auto">
            <a:xfrm>
              <a:off x="2446338" y="2617788"/>
              <a:ext cx="49213" cy="49213"/>
            </a:xfrm>
            <a:custGeom>
              <a:avLst/>
              <a:gdLst>
                <a:gd name="T0" fmla="*/ 154 w 154"/>
                <a:gd name="T1" fmla="*/ 78 h 155"/>
                <a:gd name="T2" fmla="*/ 152 w 154"/>
                <a:gd name="T3" fmla="*/ 94 h 155"/>
                <a:gd name="T4" fmla="*/ 147 w 154"/>
                <a:gd name="T5" fmla="*/ 108 h 155"/>
                <a:gd name="T6" fmla="*/ 141 w 154"/>
                <a:gd name="T7" fmla="*/ 122 h 155"/>
                <a:gd name="T8" fmla="*/ 131 w 154"/>
                <a:gd name="T9" fmla="*/ 133 h 155"/>
                <a:gd name="T10" fmla="*/ 120 w 154"/>
                <a:gd name="T11" fmla="*/ 142 h 155"/>
                <a:gd name="T12" fmla="*/ 106 w 154"/>
                <a:gd name="T13" fmla="*/ 149 h 155"/>
                <a:gd name="T14" fmla="*/ 92 w 154"/>
                <a:gd name="T15" fmla="*/ 154 h 155"/>
                <a:gd name="T16" fmla="*/ 76 w 154"/>
                <a:gd name="T17" fmla="*/ 155 h 155"/>
                <a:gd name="T18" fmla="*/ 68 w 154"/>
                <a:gd name="T19" fmla="*/ 155 h 155"/>
                <a:gd name="T20" fmla="*/ 54 w 154"/>
                <a:gd name="T21" fmla="*/ 151 h 155"/>
                <a:gd name="T22" fmla="*/ 40 w 154"/>
                <a:gd name="T23" fmla="*/ 146 h 155"/>
                <a:gd name="T24" fmla="*/ 27 w 154"/>
                <a:gd name="T25" fmla="*/ 138 h 155"/>
                <a:gd name="T26" fmla="*/ 17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6 w 154"/>
                <a:gd name="T39" fmla="*/ 48 h 155"/>
                <a:gd name="T40" fmla="*/ 12 w 154"/>
                <a:gd name="T41" fmla="*/ 35 h 155"/>
                <a:gd name="T42" fmla="*/ 23 w 154"/>
                <a:gd name="T43" fmla="*/ 23 h 155"/>
                <a:gd name="T44" fmla="*/ 34 w 154"/>
                <a:gd name="T45" fmla="*/ 14 h 155"/>
                <a:gd name="T46" fmla="*/ 47 w 154"/>
                <a:gd name="T47" fmla="*/ 7 h 155"/>
                <a:gd name="T48" fmla="*/ 62 w 154"/>
                <a:gd name="T49" fmla="*/ 3 h 155"/>
                <a:gd name="T50" fmla="*/ 76 w 154"/>
                <a:gd name="T51" fmla="*/ 0 h 155"/>
                <a:gd name="T52" fmla="*/ 84 w 154"/>
                <a:gd name="T53" fmla="*/ 1 h 155"/>
                <a:gd name="T54" fmla="*/ 99 w 154"/>
                <a:gd name="T55" fmla="*/ 5 h 155"/>
                <a:gd name="T56" fmla="*/ 113 w 154"/>
                <a:gd name="T57" fmla="*/ 11 h 155"/>
                <a:gd name="T58" fmla="*/ 126 w 154"/>
                <a:gd name="T59" fmla="*/ 19 h 155"/>
                <a:gd name="T60" fmla="*/ 136 w 154"/>
                <a:gd name="T61" fmla="*/ 29 h 155"/>
                <a:gd name="T62" fmla="*/ 144 w 154"/>
                <a:gd name="T63" fmla="*/ 42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4"/>
                  </a:lnTo>
                  <a:lnTo>
                    <a:pt x="151" y="101"/>
                  </a:lnTo>
                  <a:lnTo>
                    <a:pt x="147" y="108"/>
                  </a:lnTo>
                  <a:lnTo>
                    <a:pt x="144" y="115"/>
                  </a:lnTo>
                  <a:lnTo>
                    <a:pt x="141" y="122"/>
                  </a:lnTo>
                  <a:lnTo>
                    <a:pt x="136" y="127"/>
                  </a:lnTo>
                  <a:lnTo>
                    <a:pt x="131" y="133"/>
                  </a:lnTo>
                  <a:lnTo>
                    <a:pt x="126" y="138"/>
                  </a:lnTo>
                  <a:lnTo>
                    <a:pt x="120" y="142"/>
                  </a:lnTo>
                  <a:lnTo>
                    <a:pt x="113" y="146"/>
                  </a:lnTo>
                  <a:lnTo>
                    <a:pt x="106" y="149"/>
                  </a:lnTo>
                  <a:lnTo>
                    <a:pt x="99" y="151"/>
                  </a:lnTo>
                  <a:lnTo>
                    <a:pt x="92" y="154"/>
                  </a:lnTo>
                  <a:lnTo>
                    <a:pt x="84" y="155"/>
                  </a:lnTo>
                  <a:lnTo>
                    <a:pt x="76" y="155"/>
                  </a:lnTo>
                  <a:lnTo>
                    <a:pt x="76" y="155"/>
                  </a:lnTo>
                  <a:lnTo>
                    <a:pt x="68" y="155"/>
                  </a:lnTo>
                  <a:lnTo>
                    <a:pt x="62" y="154"/>
                  </a:lnTo>
                  <a:lnTo>
                    <a:pt x="54" y="151"/>
                  </a:lnTo>
                  <a:lnTo>
                    <a:pt x="47" y="149"/>
                  </a:lnTo>
                  <a:lnTo>
                    <a:pt x="40" y="146"/>
                  </a:lnTo>
                  <a:lnTo>
                    <a:pt x="34" y="142"/>
                  </a:lnTo>
                  <a:lnTo>
                    <a:pt x="27" y="138"/>
                  </a:lnTo>
                  <a:lnTo>
                    <a:pt x="23" y="133"/>
                  </a:lnTo>
                  <a:lnTo>
                    <a:pt x="17" y="127"/>
                  </a:lnTo>
                  <a:lnTo>
                    <a:pt x="12" y="122"/>
                  </a:lnTo>
                  <a:lnTo>
                    <a:pt x="9" y="115"/>
                  </a:lnTo>
                  <a:lnTo>
                    <a:pt x="6" y="108"/>
                  </a:lnTo>
                  <a:lnTo>
                    <a:pt x="3" y="101"/>
                  </a:lnTo>
                  <a:lnTo>
                    <a:pt x="1" y="94"/>
                  </a:lnTo>
                  <a:lnTo>
                    <a:pt x="0" y="86"/>
                  </a:lnTo>
                  <a:lnTo>
                    <a:pt x="0" y="78"/>
                  </a:lnTo>
                  <a:lnTo>
                    <a:pt x="0" y="78"/>
                  </a:lnTo>
                  <a:lnTo>
                    <a:pt x="0" y="70"/>
                  </a:lnTo>
                  <a:lnTo>
                    <a:pt x="1" y="62"/>
                  </a:lnTo>
                  <a:lnTo>
                    <a:pt x="3" y="55"/>
                  </a:lnTo>
                  <a:lnTo>
                    <a:pt x="6" y="48"/>
                  </a:lnTo>
                  <a:lnTo>
                    <a:pt x="9" y="42"/>
                  </a:lnTo>
                  <a:lnTo>
                    <a:pt x="12" y="35"/>
                  </a:lnTo>
                  <a:lnTo>
                    <a:pt x="17" y="29"/>
                  </a:lnTo>
                  <a:lnTo>
                    <a:pt x="23" y="23"/>
                  </a:lnTo>
                  <a:lnTo>
                    <a:pt x="27" y="19"/>
                  </a:lnTo>
                  <a:lnTo>
                    <a:pt x="34" y="14"/>
                  </a:lnTo>
                  <a:lnTo>
                    <a:pt x="40" y="11"/>
                  </a:lnTo>
                  <a:lnTo>
                    <a:pt x="47" y="7"/>
                  </a:lnTo>
                  <a:lnTo>
                    <a:pt x="54" y="5"/>
                  </a:lnTo>
                  <a:lnTo>
                    <a:pt x="62" y="3"/>
                  </a:lnTo>
                  <a:lnTo>
                    <a:pt x="68" y="1"/>
                  </a:lnTo>
                  <a:lnTo>
                    <a:pt x="76" y="0"/>
                  </a:lnTo>
                  <a:lnTo>
                    <a:pt x="76" y="0"/>
                  </a:lnTo>
                  <a:lnTo>
                    <a:pt x="84" y="1"/>
                  </a:lnTo>
                  <a:lnTo>
                    <a:pt x="92" y="3"/>
                  </a:lnTo>
                  <a:lnTo>
                    <a:pt x="99" y="5"/>
                  </a:lnTo>
                  <a:lnTo>
                    <a:pt x="106" y="7"/>
                  </a:lnTo>
                  <a:lnTo>
                    <a:pt x="113" y="11"/>
                  </a:lnTo>
                  <a:lnTo>
                    <a:pt x="120" y="14"/>
                  </a:lnTo>
                  <a:lnTo>
                    <a:pt x="126" y="19"/>
                  </a:lnTo>
                  <a:lnTo>
                    <a:pt x="131" y="23"/>
                  </a:lnTo>
                  <a:lnTo>
                    <a:pt x="136" y="29"/>
                  </a:lnTo>
                  <a:lnTo>
                    <a:pt x="141" y="35"/>
                  </a:lnTo>
                  <a:lnTo>
                    <a:pt x="144" y="42"/>
                  </a:lnTo>
                  <a:lnTo>
                    <a:pt x="147"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6" name="Freeform 2590">
              <a:extLst>
                <a:ext uri="{FF2B5EF4-FFF2-40B4-BE49-F238E27FC236}">
                  <a16:creationId xmlns:a16="http://schemas.microsoft.com/office/drawing/2014/main" id="{4F740795-B98F-466F-90B8-9B254894DA86}"/>
                </a:ext>
              </a:extLst>
            </p:cNvPr>
            <p:cNvSpPr>
              <a:spLocks/>
            </p:cNvSpPr>
            <p:nvPr/>
          </p:nvSpPr>
          <p:spPr bwMode="auto">
            <a:xfrm>
              <a:off x="1955801" y="2546350"/>
              <a:ext cx="49213" cy="49213"/>
            </a:xfrm>
            <a:custGeom>
              <a:avLst/>
              <a:gdLst>
                <a:gd name="T0" fmla="*/ 154 w 154"/>
                <a:gd name="T1" fmla="*/ 78 h 155"/>
                <a:gd name="T2" fmla="*/ 153 w 154"/>
                <a:gd name="T3" fmla="*/ 93 h 155"/>
                <a:gd name="T4" fmla="*/ 148 w 154"/>
                <a:gd name="T5" fmla="*/ 108 h 155"/>
                <a:gd name="T6" fmla="*/ 141 w 154"/>
                <a:gd name="T7" fmla="*/ 120 h 155"/>
                <a:gd name="T8" fmla="*/ 131 w 154"/>
                <a:gd name="T9" fmla="*/ 132 h 155"/>
                <a:gd name="T10" fmla="*/ 120 w 154"/>
                <a:gd name="T11" fmla="*/ 141 h 155"/>
                <a:gd name="T12" fmla="*/ 107 w 154"/>
                <a:gd name="T13" fmla="*/ 148 h 155"/>
                <a:gd name="T14" fmla="*/ 92 w 154"/>
                <a:gd name="T15" fmla="*/ 153 h 155"/>
                <a:gd name="T16" fmla="*/ 77 w 154"/>
                <a:gd name="T17" fmla="*/ 155 h 155"/>
                <a:gd name="T18" fmla="*/ 69 w 154"/>
                <a:gd name="T19" fmla="*/ 154 h 155"/>
                <a:gd name="T20" fmla="*/ 54 w 154"/>
                <a:gd name="T21" fmla="*/ 151 h 155"/>
                <a:gd name="T22" fmla="*/ 41 w 154"/>
                <a:gd name="T23" fmla="*/ 146 h 155"/>
                <a:gd name="T24" fmla="*/ 28 w 154"/>
                <a:gd name="T25" fmla="*/ 137 h 155"/>
                <a:gd name="T26" fmla="*/ 18 w 154"/>
                <a:gd name="T27" fmla="*/ 126 h 155"/>
                <a:gd name="T28" fmla="*/ 10 w 154"/>
                <a:gd name="T29" fmla="*/ 115 h 155"/>
                <a:gd name="T30" fmla="*/ 3 w 154"/>
                <a:gd name="T31" fmla="*/ 101 h 155"/>
                <a:gd name="T32" fmla="*/ 1 w 154"/>
                <a:gd name="T33" fmla="*/ 85 h 155"/>
                <a:gd name="T34" fmla="*/ 0 w 154"/>
                <a:gd name="T35" fmla="*/ 78 h 155"/>
                <a:gd name="T36" fmla="*/ 2 w 154"/>
                <a:gd name="T37" fmla="*/ 62 h 155"/>
                <a:gd name="T38" fmla="*/ 6 w 154"/>
                <a:gd name="T39" fmla="*/ 47 h 155"/>
                <a:gd name="T40" fmla="*/ 13 w 154"/>
                <a:gd name="T41" fmla="*/ 35 h 155"/>
                <a:gd name="T42" fmla="*/ 22 w 154"/>
                <a:gd name="T43" fmla="*/ 23 h 155"/>
                <a:gd name="T44" fmla="*/ 34 w 154"/>
                <a:gd name="T45" fmla="*/ 14 h 155"/>
                <a:gd name="T46" fmla="*/ 46 w 154"/>
                <a:gd name="T47" fmla="*/ 7 h 155"/>
                <a:gd name="T48" fmla="*/ 61 w 154"/>
                <a:gd name="T49" fmla="*/ 3 h 155"/>
                <a:gd name="T50" fmla="*/ 77 w 154"/>
                <a:gd name="T51" fmla="*/ 0 h 155"/>
                <a:gd name="T52" fmla="*/ 85 w 154"/>
                <a:gd name="T53" fmla="*/ 1 h 155"/>
                <a:gd name="T54" fmla="*/ 100 w 154"/>
                <a:gd name="T55" fmla="*/ 4 h 155"/>
                <a:gd name="T56" fmla="*/ 114 w 154"/>
                <a:gd name="T57" fmla="*/ 9 h 155"/>
                <a:gd name="T58" fmla="*/ 127 w 154"/>
                <a:gd name="T59" fmla="*/ 19 h 155"/>
                <a:gd name="T60" fmla="*/ 137 w 154"/>
                <a:gd name="T61" fmla="*/ 29 h 155"/>
                <a:gd name="T62" fmla="*/ 145 w 154"/>
                <a:gd name="T63" fmla="*/ 40 h 155"/>
                <a:gd name="T64" fmla="*/ 151 w 154"/>
                <a:gd name="T65" fmla="*/ 54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1"/>
                  </a:lnTo>
                  <a:lnTo>
                    <a:pt x="148" y="108"/>
                  </a:lnTo>
                  <a:lnTo>
                    <a:pt x="145" y="115"/>
                  </a:lnTo>
                  <a:lnTo>
                    <a:pt x="141" y="120"/>
                  </a:lnTo>
                  <a:lnTo>
                    <a:pt x="137" y="126"/>
                  </a:lnTo>
                  <a:lnTo>
                    <a:pt x="131" y="132"/>
                  </a:lnTo>
                  <a:lnTo>
                    <a:pt x="127" y="137"/>
                  </a:lnTo>
                  <a:lnTo>
                    <a:pt x="120" y="141"/>
                  </a:lnTo>
                  <a:lnTo>
                    <a:pt x="114" y="146"/>
                  </a:lnTo>
                  <a:lnTo>
                    <a:pt x="107" y="148"/>
                  </a:lnTo>
                  <a:lnTo>
                    <a:pt x="100" y="151"/>
                  </a:lnTo>
                  <a:lnTo>
                    <a:pt x="92" y="153"/>
                  </a:lnTo>
                  <a:lnTo>
                    <a:pt x="85" y="154"/>
                  </a:lnTo>
                  <a:lnTo>
                    <a:pt x="77" y="155"/>
                  </a:lnTo>
                  <a:lnTo>
                    <a:pt x="77" y="155"/>
                  </a:lnTo>
                  <a:lnTo>
                    <a:pt x="69" y="154"/>
                  </a:lnTo>
                  <a:lnTo>
                    <a:pt x="61" y="153"/>
                  </a:lnTo>
                  <a:lnTo>
                    <a:pt x="54" y="151"/>
                  </a:lnTo>
                  <a:lnTo>
                    <a:pt x="46" y="148"/>
                  </a:lnTo>
                  <a:lnTo>
                    <a:pt x="41" y="146"/>
                  </a:lnTo>
                  <a:lnTo>
                    <a:pt x="34" y="141"/>
                  </a:lnTo>
                  <a:lnTo>
                    <a:pt x="28" y="137"/>
                  </a:lnTo>
                  <a:lnTo>
                    <a:pt x="22" y="132"/>
                  </a:lnTo>
                  <a:lnTo>
                    <a:pt x="18" y="126"/>
                  </a:lnTo>
                  <a:lnTo>
                    <a:pt x="13" y="120"/>
                  </a:lnTo>
                  <a:lnTo>
                    <a:pt x="10" y="115"/>
                  </a:lnTo>
                  <a:lnTo>
                    <a:pt x="6" y="108"/>
                  </a:lnTo>
                  <a:lnTo>
                    <a:pt x="3" y="101"/>
                  </a:lnTo>
                  <a:lnTo>
                    <a:pt x="2" y="93"/>
                  </a:lnTo>
                  <a:lnTo>
                    <a:pt x="1" y="85"/>
                  </a:lnTo>
                  <a:lnTo>
                    <a:pt x="0" y="78"/>
                  </a:lnTo>
                  <a:lnTo>
                    <a:pt x="0" y="78"/>
                  </a:lnTo>
                  <a:lnTo>
                    <a:pt x="1" y="70"/>
                  </a:lnTo>
                  <a:lnTo>
                    <a:pt x="2" y="62"/>
                  </a:lnTo>
                  <a:lnTo>
                    <a:pt x="3" y="54"/>
                  </a:lnTo>
                  <a:lnTo>
                    <a:pt x="6" y="47"/>
                  </a:lnTo>
                  <a:lnTo>
                    <a:pt x="10" y="40"/>
                  </a:lnTo>
                  <a:lnTo>
                    <a:pt x="13" y="35"/>
                  </a:lnTo>
                  <a:lnTo>
                    <a:pt x="18" y="29"/>
                  </a:lnTo>
                  <a:lnTo>
                    <a:pt x="22" y="23"/>
                  </a:lnTo>
                  <a:lnTo>
                    <a:pt x="28" y="19"/>
                  </a:lnTo>
                  <a:lnTo>
                    <a:pt x="34" y="14"/>
                  </a:lnTo>
                  <a:lnTo>
                    <a:pt x="41" y="9"/>
                  </a:lnTo>
                  <a:lnTo>
                    <a:pt x="46" y="7"/>
                  </a:lnTo>
                  <a:lnTo>
                    <a:pt x="54" y="4"/>
                  </a:lnTo>
                  <a:lnTo>
                    <a:pt x="61" y="3"/>
                  </a:lnTo>
                  <a:lnTo>
                    <a:pt x="69" y="1"/>
                  </a:lnTo>
                  <a:lnTo>
                    <a:pt x="77" y="0"/>
                  </a:lnTo>
                  <a:lnTo>
                    <a:pt x="77" y="0"/>
                  </a:lnTo>
                  <a:lnTo>
                    <a:pt x="85" y="1"/>
                  </a:lnTo>
                  <a:lnTo>
                    <a:pt x="92" y="3"/>
                  </a:lnTo>
                  <a:lnTo>
                    <a:pt x="100" y="4"/>
                  </a:lnTo>
                  <a:lnTo>
                    <a:pt x="107" y="7"/>
                  </a:lnTo>
                  <a:lnTo>
                    <a:pt x="114" y="9"/>
                  </a:lnTo>
                  <a:lnTo>
                    <a:pt x="120" y="14"/>
                  </a:lnTo>
                  <a:lnTo>
                    <a:pt x="127" y="19"/>
                  </a:lnTo>
                  <a:lnTo>
                    <a:pt x="131" y="23"/>
                  </a:lnTo>
                  <a:lnTo>
                    <a:pt x="137" y="29"/>
                  </a:lnTo>
                  <a:lnTo>
                    <a:pt x="141" y="35"/>
                  </a:lnTo>
                  <a:lnTo>
                    <a:pt x="145" y="40"/>
                  </a:lnTo>
                  <a:lnTo>
                    <a:pt x="148" y="47"/>
                  </a:lnTo>
                  <a:lnTo>
                    <a:pt x="151" y="54"/>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7" name="Freeform 2591">
              <a:extLst>
                <a:ext uri="{FF2B5EF4-FFF2-40B4-BE49-F238E27FC236}">
                  <a16:creationId xmlns:a16="http://schemas.microsoft.com/office/drawing/2014/main" id="{C3832F72-5B34-4EC5-9C55-0081A3D1D5FD}"/>
                </a:ext>
              </a:extLst>
            </p:cNvPr>
            <p:cNvSpPr>
              <a:spLocks/>
            </p:cNvSpPr>
            <p:nvPr/>
          </p:nvSpPr>
          <p:spPr bwMode="auto">
            <a:xfrm>
              <a:off x="1955801" y="2617788"/>
              <a:ext cx="49213" cy="49213"/>
            </a:xfrm>
            <a:custGeom>
              <a:avLst/>
              <a:gdLst>
                <a:gd name="T0" fmla="*/ 154 w 154"/>
                <a:gd name="T1" fmla="*/ 78 h 155"/>
                <a:gd name="T2" fmla="*/ 153 w 154"/>
                <a:gd name="T3" fmla="*/ 94 h 155"/>
                <a:gd name="T4" fmla="*/ 148 w 154"/>
                <a:gd name="T5" fmla="*/ 108 h 155"/>
                <a:gd name="T6" fmla="*/ 141 w 154"/>
                <a:gd name="T7" fmla="*/ 122 h 155"/>
                <a:gd name="T8" fmla="*/ 131 w 154"/>
                <a:gd name="T9" fmla="*/ 133 h 155"/>
                <a:gd name="T10" fmla="*/ 120 w 154"/>
                <a:gd name="T11" fmla="*/ 142 h 155"/>
                <a:gd name="T12" fmla="*/ 107 w 154"/>
                <a:gd name="T13" fmla="*/ 149 h 155"/>
                <a:gd name="T14" fmla="*/ 92 w 154"/>
                <a:gd name="T15" fmla="*/ 154 h 155"/>
                <a:gd name="T16" fmla="*/ 77 w 154"/>
                <a:gd name="T17" fmla="*/ 155 h 155"/>
                <a:gd name="T18" fmla="*/ 69 w 154"/>
                <a:gd name="T19" fmla="*/ 155 h 155"/>
                <a:gd name="T20" fmla="*/ 54 w 154"/>
                <a:gd name="T21" fmla="*/ 151 h 155"/>
                <a:gd name="T22" fmla="*/ 41 w 154"/>
                <a:gd name="T23" fmla="*/ 146 h 155"/>
                <a:gd name="T24" fmla="*/ 28 w 154"/>
                <a:gd name="T25" fmla="*/ 138 h 155"/>
                <a:gd name="T26" fmla="*/ 18 w 154"/>
                <a:gd name="T27" fmla="*/ 127 h 155"/>
                <a:gd name="T28" fmla="*/ 10 w 154"/>
                <a:gd name="T29" fmla="*/ 115 h 155"/>
                <a:gd name="T30" fmla="*/ 3 w 154"/>
                <a:gd name="T31" fmla="*/ 101 h 155"/>
                <a:gd name="T32" fmla="*/ 1 w 154"/>
                <a:gd name="T33" fmla="*/ 86 h 155"/>
                <a:gd name="T34" fmla="*/ 0 w 154"/>
                <a:gd name="T35" fmla="*/ 78 h 155"/>
                <a:gd name="T36" fmla="*/ 2 w 154"/>
                <a:gd name="T37" fmla="*/ 62 h 155"/>
                <a:gd name="T38" fmla="*/ 6 w 154"/>
                <a:gd name="T39" fmla="*/ 48 h 155"/>
                <a:gd name="T40" fmla="*/ 13 w 154"/>
                <a:gd name="T41" fmla="*/ 35 h 155"/>
                <a:gd name="T42" fmla="*/ 22 w 154"/>
                <a:gd name="T43" fmla="*/ 23 h 155"/>
                <a:gd name="T44" fmla="*/ 34 w 154"/>
                <a:gd name="T45" fmla="*/ 14 h 155"/>
                <a:gd name="T46" fmla="*/ 46 w 154"/>
                <a:gd name="T47" fmla="*/ 7 h 155"/>
                <a:gd name="T48" fmla="*/ 61 w 154"/>
                <a:gd name="T49" fmla="*/ 3 h 155"/>
                <a:gd name="T50" fmla="*/ 77 w 154"/>
                <a:gd name="T51" fmla="*/ 0 h 155"/>
                <a:gd name="T52" fmla="*/ 85 w 154"/>
                <a:gd name="T53" fmla="*/ 1 h 155"/>
                <a:gd name="T54" fmla="*/ 100 w 154"/>
                <a:gd name="T55" fmla="*/ 5 h 155"/>
                <a:gd name="T56" fmla="*/ 114 w 154"/>
                <a:gd name="T57" fmla="*/ 11 h 155"/>
                <a:gd name="T58" fmla="*/ 127 w 154"/>
                <a:gd name="T59" fmla="*/ 19 h 155"/>
                <a:gd name="T60" fmla="*/ 137 w 154"/>
                <a:gd name="T61" fmla="*/ 29 h 155"/>
                <a:gd name="T62" fmla="*/ 145 w 154"/>
                <a:gd name="T63" fmla="*/ 42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4"/>
                  </a:lnTo>
                  <a:lnTo>
                    <a:pt x="151" y="101"/>
                  </a:lnTo>
                  <a:lnTo>
                    <a:pt x="148" y="108"/>
                  </a:lnTo>
                  <a:lnTo>
                    <a:pt x="145" y="115"/>
                  </a:lnTo>
                  <a:lnTo>
                    <a:pt x="141" y="122"/>
                  </a:lnTo>
                  <a:lnTo>
                    <a:pt x="137" y="127"/>
                  </a:lnTo>
                  <a:lnTo>
                    <a:pt x="131" y="133"/>
                  </a:lnTo>
                  <a:lnTo>
                    <a:pt x="127" y="138"/>
                  </a:lnTo>
                  <a:lnTo>
                    <a:pt x="120" y="142"/>
                  </a:lnTo>
                  <a:lnTo>
                    <a:pt x="114" y="146"/>
                  </a:lnTo>
                  <a:lnTo>
                    <a:pt x="107" y="149"/>
                  </a:lnTo>
                  <a:lnTo>
                    <a:pt x="100" y="151"/>
                  </a:lnTo>
                  <a:lnTo>
                    <a:pt x="92" y="154"/>
                  </a:lnTo>
                  <a:lnTo>
                    <a:pt x="85" y="155"/>
                  </a:lnTo>
                  <a:lnTo>
                    <a:pt x="77" y="155"/>
                  </a:lnTo>
                  <a:lnTo>
                    <a:pt x="77" y="155"/>
                  </a:lnTo>
                  <a:lnTo>
                    <a:pt x="69" y="155"/>
                  </a:lnTo>
                  <a:lnTo>
                    <a:pt x="61" y="154"/>
                  </a:lnTo>
                  <a:lnTo>
                    <a:pt x="54" y="151"/>
                  </a:lnTo>
                  <a:lnTo>
                    <a:pt x="46" y="149"/>
                  </a:lnTo>
                  <a:lnTo>
                    <a:pt x="41" y="146"/>
                  </a:lnTo>
                  <a:lnTo>
                    <a:pt x="34" y="142"/>
                  </a:lnTo>
                  <a:lnTo>
                    <a:pt x="28" y="138"/>
                  </a:lnTo>
                  <a:lnTo>
                    <a:pt x="22" y="133"/>
                  </a:lnTo>
                  <a:lnTo>
                    <a:pt x="18" y="127"/>
                  </a:lnTo>
                  <a:lnTo>
                    <a:pt x="13" y="122"/>
                  </a:lnTo>
                  <a:lnTo>
                    <a:pt x="10" y="115"/>
                  </a:lnTo>
                  <a:lnTo>
                    <a:pt x="6" y="108"/>
                  </a:lnTo>
                  <a:lnTo>
                    <a:pt x="3" y="101"/>
                  </a:lnTo>
                  <a:lnTo>
                    <a:pt x="2" y="94"/>
                  </a:lnTo>
                  <a:lnTo>
                    <a:pt x="1" y="86"/>
                  </a:lnTo>
                  <a:lnTo>
                    <a:pt x="0" y="78"/>
                  </a:lnTo>
                  <a:lnTo>
                    <a:pt x="0" y="78"/>
                  </a:lnTo>
                  <a:lnTo>
                    <a:pt x="1" y="70"/>
                  </a:lnTo>
                  <a:lnTo>
                    <a:pt x="2" y="62"/>
                  </a:lnTo>
                  <a:lnTo>
                    <a:pt x="3" y="55"/>
                  </a:lnTo>
                  <a:lnTo>
                    <a:pt x="6" y="48"/>
                  </a:lnTo>
                  <a:lnTo>
                    <a:pt x="10" y="42"/>
                  </a:lnTo>
                  <a:lnTo>
                    <a:pt x="13" y="35"/>
                  </a:lnTo>
                  <a:lnTo>
                    <a:pt x="18" y="29"/>
                  </a:lnTo>
                  <a:lnTo>
                    <a:pt x="22" y="23"/>
                  </a:lnTo>
                  <a:lnTo>
                    <a:pt x="28" y="19"/>
                  </a:lnTo>
                  <a:lnTo>
                    <a:pt x="34" y="14"/>
                  </a:lnTo>
                  <a:lnTo>
                    <a:pt x="41" y="11"/>
                  </a:lnTo>
                  <a:lnTo>
                    <a:pt x="46" y="7"/>
                  </a:lnTo>
                  <a:lnTo>
                    <a:pt x="54" y="5"/>
                  </a:lnTo>
                  <a:lnTo>
                    <a:pt x="61" y="3"/>
                  </a:lnTo>
                  <a:lnTo>
                    <a:pt x="69" y="1"/>
                  </a:lnTo>
                  <a:lnTo>
                    <a:pt x="77" y="0"/>
                  </a:lnTo>
                  <a:lnTo>
                    <a:pt x="77" y="0"/>
                  </a:lnTo>
                  <a:lnTo>
                    <a:pt x="85" y="1"/>
                  </a:lnTo>
                  <a:lnTo>
                    <a:pt x="92" y="3"/>
                  </a:lnTo>
                  <a:lnTo>
                    <a:pt x="100" y="5"/>
                  </a:lnTo>
                  <a:lnTo>
                    <a:pt x="107" y="7"/>
                  </a:lnTo>
                  <a:lnTo>
                    <a:pt x="114" y="11"/>
                  </a:lnTo>
                  <a:lnTo>
                    <a:pt x="120" y="14"/>
                  </a:lnTo>
                  <a:lnTo>
                    <a:pt x="127" y="19"/>
                  </a:lnTo>
                  <a:lnTo>
                    <a:pt x="131" y="23"/>
                  </a:lnTo>
                  <a:lnTo>
                    <a:pt x="137" y="29"/>
                  </a:lnTo>
                  <a:lnTo>
                    <a:pt x="141" y="35"/>
                  </a:lnTo>
                  <a:lnTo>
                    <a:pt x="145" y="42"/>
                  </a:lnTo>
                  <a:lnTo>
                    <a:pt x="148"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8" name="Freeform 2592">
              <a:extLst>
                <a:ext uri="{FF2B5EF4-FFF2-40B4-BE49-F238E27FC236}">
                  <a16:creationId xmlns:a16="http://schemas.microsoft.com/office/drawing/2014/main" id="{E8B32FD3-9630-498E-91AD-569F712B9FEC}"/>
                </a:ext>
              </a:extLst>
            </p:cNvPr>
            <p:cNvSpPr>
              <a:spLocks/>
            </p:cNvSpPr>
            <p:nvPr/>
          </p:nvSpPr>
          <p:spPr bwMode="auto">
            <a:xfrm>
              <a:off x="2025651" y="2546350"/>
              <a:ext cx="49213" cy="49213"/>
            </a:xfrm>
            <a:custGeom>
              <a:avLst/>
              <a:gdLst>
                <a:gd name="T0" fmla="*/ 155 w 155"/>
                <a:gd name="T1" fmla="*/ 78 h 155"/>
                <a:gd name="T2" fmla="*/ 153 w 155"/>
                <a:gd name="T3" fmla="*/ 93 h 155"/>
                <a:gd name="T4" fmla="*/ 149 w 155"/>
                <a:gd name="T5" fmla="*/ 108 h 155"/>
                <a:gd name="T6" fmla="*/ 142 w 155"/>
                <a:gd name="T7" fmla="*/ 120 h 155"/>
                <a:gd name="T8" fmla="*/ 132 w 155"/>
                <a:gd name="T9" fmla="*/ 132 h 155"/>
                <a:gd name="T10" fmla="*/ 120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1 h 155"/>
                <a:gd name="T22" fmla="*/ 41 w 155"/>
                <a:gd name="T23" fmla="*/ 146 h 155"/>
                <a:gd name="T24" fmla="*/ 29 w 155"/>
                <a:gd name="T25" fmla="*/ 137 h 155"/>
                <a:gd name="T26" fmla="*/ 18 w 155"/>
                <a:gd name="T27" fmla="*/ 126 h 155"/>
                <a:gd name="T28" fmla="*/ 10 w 155"/>
                <a:gd name="T29" fmla="*/ 115 h 155"/>
                <a:gd name="T30" fmla="*/ 4 w 155"/>
                <a:gd name="T31" fmla="*/ 101 h 155"/>
                <a:gd name="T32" fmla="*/ 1 w 155"/>
                <a:gd name="T33" fmla="*/ 85 h 155"/>
                <a:gd name="T34" fmla="*/ 0 w 155"/>
                <a:gd name="T35" fmla="*/ 78 h 155"/>
                <a:gd name="T36" fmla="*/ 2 w 155"/>
                <a:gd name="T37" fmla="*/ 62 h 155"/>
                <a:gd name="T38" fmla="*/ 7 w 155"/>
                <a:gd name="T39" fmla="*/ 47 h 155"/>
                <a:gd name="T40" fmla="*/ 14 w 155"/>
                <a:gd name="T41" fmla="*/ 35 h 155"/>
                <a:gd name="T42" fmla="*/ 23 w 155"/>
                <a:gd name="T43" fmla="*/ 23 h 155"/>
                <a:gd name="T44" fmla="*/ 34 w 155"/>
                <a:gd name="T45" fmla="*/ 14 h 155"/>
                <a:gd name="T46" fmla="*/ 48 w 155"/>
                <a:gd name="T47" fmla="*/ 7 h 155"/>
                <a:gd name="T48" fmla="*/ 62 w 155"/>
                <a:gd name="T49" fmla="*/ 3 h 155"/>
                <a:gd name="T50" fmla="*/ 78 w 155"/>
                <a:gd name="T51" fmla="*/ 0 h 155"/>
                <a:gd name="T52" fmla="*/ 86 w 155"/>
                <a:gd name="T53" fmla="*/ 1 h 155"/>
                <a:gd name="T54" fmla="*/ 101 w 155"/>
                <a:gd name="T55" fmla="*/ 4 h 155"/>
                <a:gd name="T56" fmla="*/ 115 w 155"/>
                <a:gd name="T57" fmla="*/ 9 h 155"/>
                <a:gd name="T58" fmla="*/ 127 w 155"/>
                <a:gd name="T59" fmla="*/ 19 h 155"/>
                <a:gd name="T60" fmla="*/ 137 w 155"/>
                <a:gd name="T61" fmla="*/ 29 h 155"/>
                <a:gd name="T62" fmla="*/ 145 w 155"/>
                <a:gd name="T63" fmla="*/ 40 h 155"/>
                <a:gd name="T64" fmla="*/ 151 w 155"/>
                <a:gd name="T65" fmla="*/ 54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3" y="93"/>
                  </a:lnTo>
                  <a:lnTo>
                    <a:pt x="151" y="101"/>
                  </a:lnTo>
                  <a:lnTo>
                    <a:pt x="149" y="108"/>
                  </a:lnTo>
                  <a:lnTo>
                    <a:pt x="145" y="115"/>
                  </a:lnTo>
                  <a:lnTo>
                    <a:pt x="142" y="120"/>
                  </a:lnTo>
                  <a:lnTo>
                    <a:pt x="137" y="126"/>
                  </a:lnTo>
                  <a:lnTo>
                    <a:pt x="132" y="132"/>
                  </a:lnTo>
                  <a:lnTo>
                    <a:pt x="127" y="137"/>
                  </a:lnTo>
                  <a:lnTo>
                    <a:pt x="120" y="141"/>
                  </a:lnTo>
                  <a:lnTo>
                    <a:pt x="115" y="146"/>
                  </a:lnTo>
                  <a:lnTo>
                    <a:pt x="108" y="148"/>
                  </a:lnTo>
                  <a:lnTo>
                    <a:pt x="101" y="151"/>
                  </a:lnTo>
                  <a:lnTo>
                    <a:pt x="93" y="153"/>
                  </a:lnTo>
                  <a:lnTo>
                    <a:pt x="86" y="154"/>
                  </a:lnTo>
                  <a:lnTo>
                    <a:pt x="78" y="155"/>
                  </a:lnTo>
                  <a:lnTo>
                    <a:pt x="78" y="155"/>
                  </a:lnTo>
                  <a:lnTo>
                    <a:pt x="70" y="154"/>
                  </a:lnTo>
                  <a:lnTo>
                    <a:pt x="62" y="153"/>
                  </a:lnTo>
                  <a:lnTo>
                    <a:pt x="55" y="151"/>
                  </a:lnTo>
                  <a:lnTo>
                    <a:pt x="48" y="148"/>
                  </a:lnTo>
                  <a:lnTo>
                    <a:pt x="41" y="146"/>
                  </a:lnTo>
                  <a:lnTo>
                    <a:pt x="34" y="141"/>
                  </a:lnTo>
                  <a:lnTo>
                    <a:pt x="29" y="137"/>
                  </a:lnTo>
                  <a:lnTo>
                    <a:pt x="23" y="132"/>
                  </a:lnTo>
                  <a:lnTo>
                    <a:pt x="18" y="126"/>
                  </a:lnTo>
                  <a:lnTo>
                    <a:pt x="14" y="120"/>
                  </a:lnTo>
                  <a:lnTo>
                    <a:pt x="10" y="115"/>
                  </a:lnTo>
                  <a:lnTo>
                    <a:pt x="7" y="108"/>
                  </a:lnTo>
                  <a:lnTo>
                    <a:pt x="4" y="101"/>
                  </a:lnTo>
                  <a:lnTo>
                    <a:pt x="2" y="93"/>
                  </a:lnTo>
                  <a:lnTo>
                    <a:pt x="1" y="85"/>
                  </a:lnTo>
                  <a:lnTo>
                    <a:pt x="0" y="78"/>
                  </a:lnTo>
                  <a:lnTo>
                    <a:pt x="0" y="78"/>
                  </a:lnTo>
                  <a:lnTo>
                    <a:pt x="1" y="70"/>
                  </a:lnTo>
                  <a:lnTo>
                    <a:pt x="2" y="62"/>
                  </a:lnTo>
                  <a:lnTo>
                    <a:pt x="4" y="54"/>
                  </a:lnTo>
                  <a:lnTo>
                    <a:pt x="7" y="47"/>
                  </a:lnTo>
                  <a:lnTo>
                    <a:pt x="10" y="40"/>
                  </a:lnTo>
                  <a:lnTo>
                    <a:pt x="14" y="35"/>
                  </a:lnTo>
                  <a:lnTo>
                    <a:pt x="18" y="29"/>
                  </a:lnTo>
                  <a:lnTo>
                    <a:pt x="23" y="23"/>
                  </a:lnTo>
                  <a:lnTo>
                    <a:pt x="29" y="19"/>
                  </a:lnTo>
                  <a:lnTo>
                    <a:pt x="34" y="14"/>
                  </a:lnTo>
                  <a:lnTo>
                    <a:pt x="41" y="9"/>
                  </a:lnTo>
                  <a:lnTo>
                    <a:pt x="48" y="7"/>
                  </a:lnTo>
                  <a:lnTo>
                    <a:pt x="55" y="4"/>
                  </a:lnTo>
                  <a:lnTo>
                    <a:pt x="62" y="3"/>
                  </a:lnTo>
                  <a:lnTo>
                    <a:pt x="70" y="1"/>
                  </a:lnTo>
                  <a:lnTo>
                    <a:pt x="78" y="0"/>
                  </a:lnTo>
                  <a:lnTo>
                    <a:pt x="78" y="0"/>
                  </a:lnTo>
                  <a:lnTo>
                    <a:pt x="86" y="1"/>
                  </a:lnTo>
                  <a:lnTo>
                    <a:pt x="93" y="3"/>
                  </a:lnTo>
                  <a:lnTo>
                    <a:pt x="101" y="4"/>
                  </a:lnTo>
                  <a:lnTo>
                    <a:pt x="108" y="7"/>
                  </a:lnTo>
                  <a:lnTo>
                    <a:pt x="115" y="9"/>
                  </a:lnTo>
                  <a:lnTo>
                    <a:pt x="120" y="14"/>
                  </a:lnTo>
                  <a:lnTo>
                    <a:pt x="127" y="19"/>
                  </a:lnTo>
                  <a:lnTo>
                    <a:pt x="132" y="23"/>
                  </a:lnTo>
                  <a:lnTo>
                    <a:pt x="137" y="29"/>
                  </a:lnTo>
                  <a:lnTo>
                    <a:pt x="142" y="35"/>
                  </a:lnTo>
                  <a:lnTo>
                    <a:pt x="145" y="40"/>
                  </a:lnTo>
                  <a:lnTo>
                    <a:pt x="149" y="47"/>
                  </a:lnTo>
                  <a:lnTo>
                    <a:pt x="151" y="54"/>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9" name="Freeform 2593">
              <a:extLst>
                <a:ext uri="{FF2B5EF4-FFF2-40B4-BE49-F238E27FC236}">
                  <a16:creationId xmlns:a16="http://schemas.microsoft.com/office/drawing/2014/main" id="{A605CB14-DDD9-4323-A280-AA31FF7082D9}"/>
                </a:ext>
              </a:extLst>
            </p:cNvPr>
            <p:cNvSpPr>
              <a:spLocks/>
            </p:cNvSpPr>
            <p:nvPr/>
          </p:nvSpPr>
          <p:spPr bwMode="auto">
            <a:xfrm>
              <a:off x="2025651" y="2617788"/>
              <a:ext cx="49213" cy="49213"/>
            </a:xfrm>
            <a:custGeom>
              <a:avLst/>
              <a:gdLst>
                <a:gd name="T0" fmla="*/ 155 w 155"/>
                <a:gd name="T1" fmla="*/ 78 h 155"/>
                <a:gd name="T2" fmla="*/ 153 w 155"/>
                <a:gd name="T3" fmla="*/ 94 h 155"/>
                <a:gd name="T4" fmla="*/ 149 w 155"/>
                <a:gd name="T5" fmla="*/ 108 h 155"/>
                <a:gd name="T6" fmla="*/ 142 w 155"/>
                <a:gd name="T7" fmla="*/ 122 h 155"/>
                <a:gd name="T8" fmla="*/ 132 w 155"/>
                <a:gd name="T9" fmla="*/ 133 h 155"/>
                <a:gd name="T10" fmla="*/ 120 w 155"/>
                <a:gd name="T11" fmla="*/ 142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1 w 155"/>
                <a:gd name="T23" fmla="*/ 146 h 155"/>
                <a:gd name="T24" fmla="*/ 29 w 155"/>
                <a:gd name="T25" fmla="*/ 138 h 155"/>
                <a:gd name="T26" fmla="*/ 18 w 155"/>
                <a:gd name="T27" fmla="*/ 127 h 155"/>
                <a:gd name="T28" fmla="*/ 10 w 155"/>
                <a:gd name="T29" fmla="*/ 115 h 155"/>
                <a:gd name="T30" fmla="*/ 4 w 155"/>
                <a:gd name="T31" fmla="*/ 101 h 155"/>
                <a:gd name="T32" fmla="*/ 1 w 155"/>
                <a:gd name="T33" fmla="*/ 86 h 155"/>
                <a:gd name="T34" fmla="*/ 0 w 155"/>
                <a:gd name="T35" fmla="*/ 78 h 155"/>
                <a:gd name="T36" fmla="*/ 2 w 155"/>
                <a:gd name="T37" fmla="*/ 62 h 155"/>
                <a:gd name="T38" fmla="*/ 7 w 155"/>
                <a:gd name="T39" fmla="*/ 48 h 155"/>
                <a:gd name="T40" fmla="*/ 14 w 155"/>
                <a:gd name="T41" fmla="*/ 35 h 155"/>
                <a:gd name="T42" fmla="*/ 23 w 155"/>
                <a:gd name="T43" fmla="*/ 23 h 155"/>
                <a:gd name="T44" fmla="*/ 34 w 155"/>
                <a:gd name="T45" fmla="*/ 14 h 155"/>
                <a:gd name="T46" fmla="*/ 48 w 155"/>
                <a:gd name="T47" fmla="*/ 7 h 155"/>
                <a:gd name="T48" fmla="*/ 62 w 155"/>
                <a:gd name="T49" fmla="*/ 3 h 155"/>
                <a:gd name="T50" fmla="*/ 78 w 155"/>
                <a:gd name="T51" fmla="*/ 0 h 155"/>
                <a:gd name="T52" fmla="*/ 86 w 155"/>
                <a:gd name="T53" fmla="*/ 1 h 155"/>
                <a:gd name="T54" fmla="*/ 101 w 155"/>
                <a:gd name="T55" fmla="*/ 5 h 155"/>
                <a:gd name="T56" fmla="*/ 115 w 155"/>
                <a:gd name="T57" fmla="*/ 11 h 155"/>
                <a:gd name="T58" fmla="*/ 127 w 155"/>
                <a:gd name="T59" fmla="*/ 19 h 155"/>
                <a:gd name="T60" fmla="*/ 137 w 155"/>
                <a:gd name="T61" fmla="*/ 29 h 155"/>
                <a:gd name="T62" fmla="*/ 145 w 155"/>
                <a:gd name="T63" fmla="*/ 42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3" y="94"/>
                  </a:lnTo>
                  <a:lnTo>
                    <a:pt x="151" y="101"/>
                  </a:lnTo>
                  <a:lnTo>
                    <a:pt x="149" y="108"/>
                  </a:lnTo>
                  <a:lnTo>
                    <a:pt x="145" y="115"/>
                  </a:lnTo>
                  <a:lnTo>
                    <a:pt x="142" y="122"/>
                  </a:lnTo>
                  <a:lnTo>
                    <a:pt x="137" y="127"/>
                  </a:lnTo>
                  <a:lnTo>
                    <a:pt x="132" y="133"/>
                  </a:lnTo>
                  <a:lnTo>
                    <a:pt x="127" y="138"/>
                  </a:lnTo>
                  <a:lnTo>
                    <a:pt x="120" y="142"/>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2"/>
                  </a:lnTo>
                  <a:lnTo>
                    <a:pt x="29" y="138"/>
                  </a:lnTo>
                  <a:lnTo>
                    <a:pt x="23" y="133"/>
                  </a:lnTo>
                  <a:lnTo>
                    <a:pt x="18" y="127"/>
                  </a:lnTo>
                  <a:lnTo>
                    <a:pt x="14" y="122"/>
                  </a:lnTo>
                  <a:lnTo>
                    <a:pt x="10" y="115"/>
                  </a:lnTo>
                  <a:lnTo>
                    <a:pt x="7" y="108"/>
                  </a:lnTo>
                  <a:lnTo>
                    <a:pt x="4" y="101"/>
                  </a:lnTo>
                  <a:lnTo>
                    <a:pt x="2" y="94"/>
                  </a:lnTo>
                  <a:lnTo>
                    <a:pt x="1" y="86"/>
                  </a:lnTo>
                  <a:lnTo>
                    <a:pt x="0" y="78"/>
                  </a:lnTo>
                  <a:lnTo>
                    <a:pt x="0" y="78"/>
                  </a:lnTo>
                  <a:lnTo>
                    <a:pt x="1" y="70"/>
                  </a:lnTo>
                  <a:lnTo>
                    <a:pt x="2" y="62"/>
                  </a:lnTo>
                  <a:lnTo>
                    <a:pt x="4" y="55"/>
                  </a:lnTo>
                  <a:lnTo>
                    <a:pt x="7" y="48"/>
                  </a:lnTo>
                  <a:lnTo>
                    <a:pt x="10" y="42"/>
                  </a:lnTo>
                  <a:lnTo>
                    <a:pt x="14" y="35"/>
                  </a:lnTo>
                  <a:lnTo>
                    <a:pt x="18" y="29"/>
                  </a:lnTo>
                  <a:lnTo>
                    <a:pt x="23" y="23"/>
                  </a:lnTo>
                  <a:lnTo>
                    <a:pt x="29" y="19"/>
                  </a:lnTo>
                  <a:lnTo>
                    <a:pt x="34" y="14"/>
                  </a:lnTo>
                  <a:lnTo>
                    <a:pt x="41" y="11"/>
                  </a:lnTo>
                  <a:lnTo>
                    <a:pt x="48" y="7"/>
                  </a:lnTo>
                  <a:lnTo>
                    <a:pt x="55" y="5"/>
                  </a:lnTo>
                  <a:lnTo>
                    <a:pt x="62" y="3"/>
                  </a:lnTo>
                  <a:lnTo>
                    <a:pt x="70" y="1"/>
                  </a:lnTo>
                  <a:lnTo>
                    <a:pt x="78" y="0"/>
                  </a:lnTo>
                  <a:lnTo>
                    <a:pt x="78" y="0"/>
                  </a:lnTo>
                  <a:lnTo>
                    <a:pt x="86" y="1"/>
                  </a:lnTo>
                  <a:lnTo>
                    <a:pt x="93" y="3"/>
                  </a:lnTo>
                  <a:lnTo>
                    <a:pt x="101" y="5"/>
                  </a:lnTo>
                  <a:lnTo>
                    <a:pt x="108" y="7"/>
                  </a:lnTo>
                  <a:lnTo>
                    <a:pt x="115" y="11"/>
                  </a:lnTo>
                  <a:lnTo>
                    <a:pt x="120" y="14"/>
                  </a:lnTo>
                  <a:lnTo>
                    <a:pt x="127" y="19"/>
                  </a:lnTo>
                  <a:lnTo>
                    <a:pt x="132" y="23"/>
                  </a:lnTo>
                  <a:lnTo>
                    <a:pt x="137" y="29"/>
                  </a:lnTo>
                  <a:lnTo>
                    <a:pt x="142" y="35"/>
                  </a:lnTo>
                  <a:lnTo>
                    <a:pt x="145" y="42"/>
                  </a:lnTo>
                  <a:lnTo>
                    <a:pt x="149" y="48"/>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0" name="Freeform 2594">
              <a:extLst>
                <a:ext uri="{FF2B5EF4-FFF2-40B4-BE49-F238E27FC236}">
                  <a16:creationId xmlns:a16="http://schemas.microsoft.com/office/drawing/2014/main" id="{A79E3CA6-DD06-4268-A764-FF29DE4746B1}"/>
                </a:ext>
              </a:extLst>
            </p:cNvPr>
            <p:cNvSpPr>
              <a:spLocks/>
            </p:cNvSpPr>
            <p:nvPr/>
          </p:nvSpPr>
          <p:spPr bwMode="auto">
            <a:xfrm>
              <a:off x="2095501" y="2546350"/>
              <a:ext cx="49213" cy="49213"/>
            </a:xfrm>
            <a:custGeom>
              <a:avLst/>
              <a:gdLst>
                <a:gd name="T0" fmla="*/ 155 w 155"/>
                <a:gd name="T1" fmla="*/ 78 h 155"/>
                <a:gd name="T2" fmla="*/ 153 w 155"/>
                <a:gd name="T3" fmla="*/ 93 h 155"/>
                <a:gd name="T4" fmla="*/ 149 w 155"/>
                <a:gd name="T5" fmla="*/ 108 h 155"/>
                <a:gd name="T6" fmla="*/ 141 w 155"/>
                <a:gd name="T7" fmla="*/ 120 h 155"/>
                <a:gd name="T8" fmla="*/ 132 w 155"/>
                <a:gd name="T9" fmla="*/ 132 h 155"/>
                <a:gd name="T10" fmla="*/ 120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1 h 155"/>
                <a:gd name="T22" fmla="*/ 40 w 155"/>
                <a:gd name="T23" fmla="*/ 146 h 155"/>
                <a:gd name="T24" fmla="*/ 29 w 155"/>
                <a:gd name="T25" fmla="*/ 137 h 155"/>
                <a:gd name="T26" fmla="*/ 18 w 155"/>
                <a:gd name="T27" fmla="*/ 126 h 155"/>
                <a:gd name="T28" fmla="*/ 9 w 155"/>
                <a:gd name="T29" fmla="*/ 115 h 155"/>
                <a:gd name="T30" fmla="*/ 3 w 155"/>
                <a:gd name="T31" fmla="*/ 101 h 155"/>
                <a:gd name="T32" fmla="*/ 1 w 155"/>
                <a:gd name="T33" fmla="*/ 85 h 155"/>
                <a:gd name="T34" fmla="*/ 0 w 155"/>
                <a:gd name="T35" fmla="*/ 78 h 155"/>
                <a:gd name="T36" fmla="*/ 2 w 155"/>
                <a:gd name="T37" fmla="*/ 62 h 155"/>
                <a:gd name="T38" fmla="*/ 7 w 155"/>
                <a:gd name="T39" fmla="*/ 47 h 155"/>
                <a:gd name="T40" fmla="*/ 14 w 155"/>
                <a:gd name="T41" fmla="*/ 35 h 155"/>
                <a:gd name="T42" fmla="*/ 23 w 155"/>
                <a:gd name="T43" fmla="*/ 23 h 155"/>
                <a:gd name="T44" fmla="*/ 34 w 155"/>
                <a:gd name="T45" fmla="*/ 14 h 155"/>
                <a:gd name="T46" fmla="*/ 47 w 155"/>
                <a:gd name="T47" fmla="*/ 7 h 155"/>
                <a:gd name="T48" fmla="*/ 62 w 155"/>
                <a:gd name="T49" fmla="*/ 3 h 155"/>
                <a:gd name="T50" fmla="*/ 78 w 155"/>
                <a:gd name="T51" fmla="*/ 0 h 155"/>
                <a:gd name="T52" fmla="*/ 85 w 155"/>
                <a:gd name="T53" fmla="*/ 1 h 155"/>
                <a:gd name="T54" fmla="*/ 101 w 155"/>
                <a:gd name="T55" fmla="*/ 4 h 155"/>
                <a:gd name="T56" fmla="*/ 114 w 155"/>
                <a:gd name="T57" fmla="*/ 9 h 155"/>
                <a:gd name="T58" fmla="*/ 126 w 155"/>
                <a:gd name="T59" fmla="*/ 19 h 155"/>
                <a:gd name="T60" fmla="*/ 136 w 155"/>
                <a:gd name="T61" fmla="*/ 29 h 155"/>
                <a:gd name="T62" fmla="*/ 145 w 155"/>
                <a:gd name="T63" fmla="*/ 40 h 155"/>
                <a:gd name="T64" fmla="*/ 151 w 155"/>
                <a:gd name="T65" fmla="*/ 54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3" y="93"/>
                  </a:lnTo>
                  <a:lnTo>
                    <a:pt x="151" y="101"/>
                  </a:lnTo>
                  <a:lnTo>
                    <a:pt x="149" y="108"/>
                  </a:lnTo>
                  <a:lnTo>
                    <a:pt x="145" y="115"/>
                  </a:lnTo>
                  <a:lnTo>
                    <a:pt x="141" y="120"/>
                  </a:lnTo>
                  <a:lnTo>
                    <a:pt x="136" y="126"/>
                  </a:lnTo>
                  <a:lnTo>
                    <a:pt x="132" y="132"/>
                  </a:lnTo>
                  <a:lnTo>
                    <a:pt x="126" y="137"/>
                  </a:lnTo>
                  <a:lnTo>
                    <a:pt x="120" y="141"/>
                  </a:lnTo>
                  <a:lnTo>
                    <a:pt x="114" y="146"/>
                  </a:lnTo>
                  <a:lnTo>
                    <a:pt x="108" y="148"/>
                  </a:lnTo>
                  <a:lnTo>
                    <a:pt x="101" y="151"/>
                  </a:lnTo>
                  <a:lnTo>
                    <a:pt x="93" y="153"/>
                  </a:lnTo>
                  <a:lnTo>
                    <a:pt x="85" y="154"/>
                  </a:lnTo>
                  <a:lnTo>
                    <a:pt x="78" y="155"/>
                  </a:lnTo>
                  <a:lnTo>
                    <a:pt x="78" y="155"/>
                  </a:lnTo>
                  <a:lnTo>
                    <a:pt x="70" y="154"/>
                  </a:lnTo>
                  <a:lnTo>
                    <a:pt x="62" y="153"/>
                  </a:lnTo>
                  <a:lnTo>
                    <a:pt x="55" y="151"/>
                  </a:lnTo>
                  <a:lnTo>
                    <a:pt x="47" y="148"/>
                  </a:lnTo>
                  <a:lnTo>
                    <a:pt x="40" y="146"/>
                  </a:lnTo>
                  <a:lnTo>
                    <a:pt x="34" y="141"/>
                  </a:lnTo>
                  <a:lnTo>
                    <a:pt x="29" y="137"/>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4"/>
                  </a:lnTo>
                  <a:lnTo>
                    <a:pt x="7" y="47"/>
                  </a:lnTo>
                  <a:lnTo>
                    <a:pt x="9" y="40"/>
                  </a:lnTo>
                  <a:lnTo>
                    <a:pt x="14" y="35"/>
                  </a:lnTo>
                  <a:lnTo>
                    <a:pt x="18" y="29"/>
                  </a:lnTo>
                  <a:lnTo>
                    <a:pt x="23" y="23"/>
                  </a:lnTo>
                  <a:lnTo>
                    <a:pt x="29" y="19"/>
                  </a:lnTo>
                  <a:lnTo>
                    <a:pt x="34" y="14"/>
                  </a:lnTo>
                  <a:lnTo>
                    <a:pt x="40" y="9"/>
                  </a:lnTo>
                  <a:lnTo>
                    <a:pt x="47" y="7"/>
                  </a:lnTo>
                  <a:lnTo>
                    <a:pt x="55" y="4"/>
                  </a:lnTo>
                  <a:lnTo>
                    <a:pt x="62" y="3"/>
                  </a:lnTo>
                  <a:lnTo>
                    <a:pt x="70" y="1"/>
                  </a:lnTo>
                  <a:lnTo>
                    <a:pt x="78" y="0"/>
                  </a:lnTo>
                  <a:lnTo>
                    <a:pt x="78" y="0"/>
                  </a:lnTo>
                  <a:lnTo>
                    <a:pt x="85" y="1"/>
                  </a:lnTo>
                  <a:lnTo>
                    <a:pt x="93" y="3"/>
                  </a:lnTo>
                  <a:lnTo>
                    <a:pt x="101" y="4"/>
                  </a:lnTo>
                  <a:lnTo>
                    <a:pt x="108" y="7"/>
                  </a:lnTo>
                  <a:lnTo>
                    <a:pt x="114" y="9"/>
                  </a:lnTo>
                  <a:lnTo>
                    <a:pt x="120" y="14"/>
                  </a:lnTo>
                  <a:lnTo>
                    <a:pt x="126" y="19"/>
                  </a:lnTo>
                  <a:lnTo>
                    <a:pt x="132" y="23"/>
                  </a:lnTo>
                  <a:lnTo>
                    <a:pt x="136" y="29"/>
                  </a:lnTo>
                  <a:lnTo>
                    <a:pt x="141" y="35"/>
                  </a:lnTo>
                  <a:lnTo>
                    <a:pt x="145" y="40"/>
                  </a:lnTo>
                  <a:lnTo>
                    <a:pt x="149" y="47"/>
                  </a:lnTo>
                  <a:lnTo>
                    <a:pt x="151" y="54"/>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1" name="Freeform 2595">
              <a:extLst>
                <a:ext uri="{FF2B5EF4-FFF2-40B4-BE49-F238E27FC236}">
                  <a16:creationId xmlns:a16="http://schemas.microsoft.com/office/drawing/2014/main" id="{3A46DAF4-4535-4080-B601-43572379925F}"/>
                </a:ext>
              </a:extLst>
            </p:cNvPr>
            <p:cNvSpPr>
              <a:spLocks/>
            </p:cNvSpPr>
            <p:nvPr/>
          </p:nvSpPr>
          <p:spPr bwMode="auto">
            <a:xfrm>
              <a:off x="2095501" y="2617788"/>
              <a:ext cx="49213" cy="49213"/>
            </a:xfrm>
            <a:custGeom>
              <a:avLst/>
              <a:gdLst>
                <a:gd name="T0" fmla="*/ 155 w 155"/>
                <a:gd name="T1" fmla="*/ 78 h 155"/>
                <a:gd name="T2" fmla="*/ 153 w 155"/>
                <a:gd name="T3" fmla="*/ 94 h 155"/>
                <a:gd name="T4" fmla="*/ 149 w 155"/>
                <a:gd name="T5" fmla="*/ 108 h 155"/>
                <a:gd name="T6" fmla="*/ 141 w 155"/>
                <a:gd name="T7" fmla="*/ 122 h 155"/>
                <a:gd name="T8" fmla="*/ 132 w 155"/>
                <a:gd name="T9" fmla="*/ 133 h 155"/>
                <a:gd name="T10" fmla="*/ 120 w 155"/>
                <a:gd name="T11" fmla="*/ 142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0 w 155"/>
                <a:gd name="T23" fmla="*/ 146 h 155"/>
                <a:gd name="T24" fmla="*/ 29 w 155"/>
                <a:gd name="T25" fmla="*/ 138 h 155"/>
                <a:gd name="T26" fmla="*/ 18 w 155"/>
                <a:gd name="T27" fmla="*/ 127 h 155"/>
                <a:gd name="T28" fmla="*/ 9 w 155"/>
                <a:gd name="T29" fmla="*/ 115 h 155"/>
                <a:gd name="T30" fmla="*/ 3 w 155"/>
                <a:gd name="T31" fmla="*/ 101 h 155"/>
                <a:gd name="T32" fmla="*/ 1 w 155"/>
                <a:gd name="T33" fmla="*/ 86 h 155"/>
                <a:gd name="T34" fmla="*/ 0 w 155"/>
                <a:gd name="T35" fmla="*/ 78 h 155"/>
                <a:gd name="T36" fmla="*/ 2 w 155"/>
                <a:gd name="T37" fmla="*/ 62 h 155"/>
                <a:gd name="T38" fmla="*/ 7 w 155"/>
                <a:gd name="T39" fmla="*/ 48 h 155"/>
                <a:gd name="T40" fmla="*/ 14 w 155"/>
                <a:gd name="T41" fmla="*/ 35 h 155"/>
                <a:gd name="T42" fmla="*/ 23 w 155"/>
                <a:gd name="T43" fmla="*/ 23 h 155"/>
                <a:gd name="T44" fmla="*/ 34 w 155"/>
                <a:gd name="T45" fmla="*/ 14 h 155"/>
                <a:gd name="T46" fmla="*/ 47 w 155"/>
                <a:gd name="T47" fmla="*/ 7 h 155"/>
                <a:gd name="T48" fmla="*/ 62 w 155"/>
                <a:gd name="T49" fmla="*/ 3 h 155"/>
                <a:gd name="T50" fmla="*/ 78 w 155"/>
                <a:gd name="T51" fmla="*/ 0 h 155"/>
                <a:gd name="T52" fmla="*/ 85 w 155"/>
                <a:gd name="T53" fmla="*/ 1 h 155"/>
                <a:gd name="T54" fmla="*/ 101 w 155"/>
                <a:gd name="T55" fmla="*/ 5 h 155"/>
                <a:gd name="T56" fmla="*/ 114 w 155"/>
                <a:gd name="T57" fmla="*/ 11 h 155"/>
                <a:gd name="T58" fmla="*/ 126 w 155"/>
                <a:gd name="T59" fmla="*/ 19 h 155"/>
                <a:gd name="T60" fmla="*/ 136 w 155"/>
                <a:gd name="T61" fmla="*/ 29 h 155"/>
                <a:gd name="T62" fmla="*/ 145 w 155"/>
                <a:gd name="T63" fmla="*/ 42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3" y="94"/>
                  </a:lnTo>
                  <a:lnTo>
                    <a:pt x="151" y="101"/>
                  </a:lnTo>
                  <a:lnTo>
                    <a:pt x="149" y="108"/>
                  </a:lnTo>
                  <a:lnTo>
                    <a:pt x="145" y="115"/>
                  </a:lnTo>
                  <a:lnTo>
                    <a:pt x="141" y="122"/>
                  </a:lnTo>
                  <a:lnTo>
                    <a:pt x="136" y="127"/>
                  </a:lnTo>
                  <a:lnTo>
                    <a:pt x="132" y="133"/>
                  </a:lnTo>
                  <a:lnTo>
                    <a:pt x="126" y="138"/>
                  </a:lnTo>
                  <a:lnTo>
                    <a:pt x="120" y="142"/>
                  </a:lnTo>
                  <a:lnTo>
                    <a:pt x="114" y="146"/>
                  </a:lnTo>
                  <a:lnTo>
                    <a:pt x="108" y="149"/>
                  </a:lnTo>
                  <a:lnTo>
                    <a:pt x="101" y="151"/>
                  </a:lnTo>
                  <a:lnTo>
                    <a:pt x="93" y="154"/>
                  </a:lnTo>
                  <a:lnTo>
                    <a:pt x="85" y="155"/>
                  </a:lnTo>
                  <a:lnTo>
                    <a:pt x="78" y="155"/>
                  </a:lnTo>
                  <a:lnTo>
                    <a:pt x="78" y="155"/>
                  </a:lnTo>
                  <a:lnTo>
                    <a:pt x="70" y="155"/>
                  </a:lnTo>
                  <a:lnTo>
                    <a:pt x="62" y="154"/>
                  </a:lnTo>
                  <a:lnTo>
                    <a:pt x="55" y="151"/>
                  </a:lnTo>
                  <a:lnTo>
                    <a:pt x="47" y="149"/>
                  </a:lnTo>
                  <a:lnTo>
                    <a:pt x="40" y="146"/>
                  </a:lnTo>
                  <a:lnTo>
                    <a:pt x="34" y="142"/>
                  </a:lnTo>
                  <a:lnTo>
                    <a:pt x="29" y="138"/>
                  </a:lnTo>
                  <a:lnTo>
                    <a:pt x="23" y="133"/>
                  </a:lnTo>
                  <a:lnTo>
                    <a:pt x="18" y="127"/>
                  </a:lnTo>
                  <a:lnTo>
                    <a:pt x="14" y="122"/>
                  </a:lnTo>
                  <a:lnTo>
                    <a:pt x="9" y="115"/>
                  </a:lnTo>
                  <a:lnTo>
                    <a:pt x="7" y="108"/>
                  </a:lnTo>
                  <a:lnTo>
                    <a:pt x="3" y="101"/>
                  </a:lnTo>
                  <a:lnTo>
                    <a:pt x="2" y="94"/>
                  </a:lnTo>
                  <a:lnTo>
                    <a:pt x="1" y="86"/>
                  </a:lnTo>
                  <a:lnTo>
                    <a:pt x="0" y="78"/>
                  </a:lnTo>
                  <a:lnTo>
                    <a:pt x="0" y="78"/>
                  </a:lnTo>
                  <a:lnTo>
                    <a:pt x="1" y="70"/>
                  </a:lnTo>
                  <a:lnTo>
                    <a:pt x="2" y="62"/>
                  </a:lnTo>
                  <a:lnTo>
                    <a:pt x="3" y="55"/>
                  </a:lnTo>
                  <a:lnTo>
                    <a:pt x="7" y="48"/>
                  </a:lnTo>
                  <a:lnTo>
                    <a:pt x="9" y="42"/>
                  </a:lnTo>
                  <a:lnTo>
                    <a:pt x="14" y="35"/>
                  </a:lnTo>
                  <a:lnTo>
                    <a:pt x="18" y="29"/>
                  </a:lnTo>
                  <a:lnTo>
                    <a:pt x="23" y="23"/>
                  </a:lnTo>
                  <a:lnTo>
                    <a:pt x="29" y="19"/>
                  </a:lnTo>
                  <a:lnTo>
                    <a:pt x="34" y="14"/>
                  </a:lnTo>
                  <a:lnTo>
                    <a:pt x="40" y="11"/>
                  </a:lnTo>
                  <a:lnTo>
                    <a:pt x="47" y="7"/>
                  </a:lnTo>
                  <a:lnTo>
                    <a:pt x="55" y="5"/>
                  </a:lnTo>
                  <a:lnTo>
                    <a:pt x="62" y="3"/>
                  </a:lnTo>
                  <a:lnTo>
                    <a:pt x="70" y="1"/>
                  </a:lnTo>
                  <a:lnTo>
                    <a:pt x="78" y="0"/>
                  </a:lnTo>
                  <a:lnTo>
                    <a:pt x="78" y="0"/>
                  </a:lnTo>
                  <a:lnTo>
                    <a:pt x="85" y="1"/>
                  </a:lnTo>
                  <a:lnTo>
                    <a:pt x="93" y="3"/>
                  </a:lnTo>
                  <a:lnTo>
                    <a:pt x="101" y="5"/>
                  </a:lnTo>
                  <a:lnTo>
                    <a:pt x="108" y="7"/>
                  </a:lnTo>
                  <a:lnTo>
                    <a:pt x="114" y="11"/>
                  </a:lnTo>
                  <a:lnTo>
                    <a:pt x="120" y="14"/>
                  </a:lnTo>
                  <a:lnTo>
                    <a:pt x="126" y="19"/>
                  </a:lnTo>
                  <a:lnTo>
                    <a:pt x="132" y="23"/>
                  </a:lnTo>
                  <a:lnTo>
                    <a:pt x="136" y="29"/>
                  </a:lnTo>
                  <a:lnTo>
                    <a:pt x="141" y="35"/>
                  </a:lnTo>
                  <a:lnTo>
                    <a:pt x="145" y="42"/>
                  </a:lnTo>
                  <a:lnTo>
                    <a:pt x="149" y="48"/>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2" name="Freeform 2596">
              <a:extLst>
                <a:ext uri="{FF2B5EF4-FFF2-40B4-BE49-F238E27FC236}">
                  <a16:creationId xmlns:a16="http://schemas.microsoft.com/office/drawing/2014/main" id="{C5A2B93D-2890-421F-A099-38024217808E}"/>
                </a:ext>
              </a:extLst>
            </p:cNvPr>
            <p:cNvSpPr>
              <a:spLocks/>
            </p:cNvSpPr>
            <p:nvPr/>
          </p:nvSpPr>
          <p:spPr bwMode="auto">
            <a:xfrm>
              <a:off x="1816101" y="2546350"/>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8 h 155"/>
                <a:gd name="T14" fmla="*/ 93 w 155"/>
                <a:gd name="T15" fmla="*/ 153 h 155"/>
                <a:gd name="T16" fmla="*/ 77 w 155"/>
                <a:gd name="T17" fmla="*/ 155 h 155"/>
                <a:gd name="T18" fmla="*/ 70 w 155"/>
                <a:gd name="T19" fmla="*/ 154 h 155"/>
                <a:gd name="T20" fmla="*/ 54 w 155"/>
                <a:gd name="T21" fmla="*/ 151 h 155"/>
                <a:gd name="T22" fmla="*/ 40 w 155"/>
                <a:gd name="T23" fmla="*/ 146 h 155"/>
                <a:gd name="T24" fmla="*/ 29 w 155"/>
                <a:gd name="T25" fmla="*/ 137 h 155"/>
                <a:gd name="T26" fmla="*/ 17 w 155"/>
                <a:gd name="T27" fmla="*/ 126 h 155"/>
                <a:gd name="T28" fmla="*/ 9 w 155"/>
                <a:gd name="T29" fmla="*/ 115 h 155"/>
                <a:gd name="T30" fmla="*/ 4 w 155"/>
                <a:gd name="T31" fmla="*/ 101 h 155"/>
                <a:gd name="T32" fmla="*/ 1 w 155"/>
                <a:gd name="T33" fmla="*/ 85 h 155"/>
                <a:gd name="T34" fmla="*/ 0 w 155"/>
                <a:gd name="T35" fmla="*/ 78 h 155"/>
                <a:gd name="T36" fmla="*/ 3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7 w 155"/>
                <a:gd name="T51" fmla="*/ 0 h 155"/>
                <a:gd name="T52" fmla="*/ 85 w 155"/>
                <a:gd name="T53" fmla="*/ 1 h 155"/>
                <a:gd name="T54" fmla="*/ 100 w 155"/>
                <a:gd name="T55" fmla="*/ 4 h 155"/>
                <a:gd name="T56" fmla="*/ 114 w 155"/>
                <a:gd name="T57" fmla="*/ 9 h 155"/>
                <a:gd name="T58" fmla="*/ 126 w 155"/>
                <a:gd name="T59" fmla="*/ 19 h 155"/>
                <a:gd name="T60" fmla="*/ 136 w 155"/>
                <a:gd name="T61" fmla="*/ 29 h 155"/>
                <a:gd name="T62" fmla="*/ 146 w 155"/>
                <a:gd name="T63" fmla="*/ 40 h 155"/>
                <a:gd name="T64" fmla="*/ 151 w 155"/>
                <a:gd name="T65" fmla="*/ 54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2" y="93"/>
                  </a:lnTo>
                  <a:lnTo>
                    <a:pt x="151" y="101"/>
                  </a:lnTo>
                  <a:lnTo>
                    <a:pt x="148" y="108"/>
                  </a:lnTo>
                  <a:lnTo>
                    <a:pt x="146" y="115"/>
                  </a:lnTo>
                  <a:lnTo>
                    <a:pt x="141" y="120"/>
                  </a:lnTo>
                  <a:lnTo>
                    <a:pt x="136" y="126"/>
                  </a:lnTo>
                  <a:lnTo>
                    <a:pt x="132" y="132"/>
                  </a:lnTo>
                  <a:lnTo>
                    <a:pt x="126" y="137"/>
                  </a:lnTo>
                  <a:lnTo>
                    <a:pt x="120" y="141"/>
                  </a:lnTo>
                  <a:lnTo>
                    <a:pt x="114" y="146"/>
                  </a:lnTo>
                  <a:lnTo>
                    <a:pt x="108" y="148"/>
                  </a:lnTo>
                  <a:lnTo>
                    <a:pt x="100" y="151"/>
                  </a:lnTo>
                  <a:lnTo>
                    <a:pt x="93" y="153"/>
                  </a:lnTo>
                  <a:lnTo>
                    <a:pt x="85" y="154"/>
                  </a:lnTo>
                  <a:lnTo>
                    <a:pt x="77" y="155"/>
                  </a:lnTo>
                  <a:lnTo>
                    <a:pt x="77" y="155"/>
                  </a:lnTo>
                  <a:lnTo>
                    <a:pt x="70" y="154"/>
                  </a:lnTo>
                  <a:lnTo>
                    <a:pt x="62" y="153"/>
                  </a:lnTo>
                  <a:lnTo>
                    <a:pt x="54" y="151"/>
                  </a:lnTo>
                  <a:lnTo>
                    <a:pt x="47" y="148"/>
                  </a:lnTo>
                  <a:lnTo>
                    <a:pt x="40" y="146"/>
                  </a:lnTo>
                  <a:lnTo>
                    <a:pt x="35" y="141"/>
                  </a:lnTo>
                  <a:lnTo>
                    <a:pt x="29" y="137"/>
                  </a:lnTo>
                  <a:lnTo>
                    <a:pt x="23" y="132"/>
                  </a:lnTo>
                  <a:lnTo>
                    <a:pt x="17" y="126"/>
                  </a:lnTo>
                  <a:lnTo>
                    <a:pt x="14" y="120"/>
                  </a:lnTo>
                  <a:lnTo>
                    <a:pt x="9" y="115"/>
                  </a:lnTo>
                  <a:lnTo>
                    <a:pt x="6" y="108"/>
                  </a:lnTo>
                  <a:lnTo>
                    <a:pt x="4" y="101"/>
                  </a:lnTo>
                  <a:lnTo>
                    <a:pt x="3" y="93"/>
                  </a:lnTo>
                  <a:lnTo>
                    <a:pt x="1" y="85"/>
                  </a:lnTo>
                  <a:lnTo>
                    <a:pt x="0" y="78"/>
                  </a:lnTo>
                  <a:lnTo>
                    <a:pt x="0" y="78"/>
                  </a:lnTo>
                  <a:lnTo>
                    <a:pt x="1" y="70"/>
                  </a:lnTo>
                  <a:lnTo>
                    <a:pt x="3" y="62"/>
                  </a:lnTo>
                  <a:lnTo>
                    <a:pt x="4" y="54"/>
                  </a:lnTo>
                  <a:lnTo>
                    <a:pt x="6" y="47"/>
                  </a:lnTo>
                  <a:lnTo>
                    <a:pt x="9" y="40"/>
                  </a:lnTo>
                  <a:lnTo>
                    <a:pt x="14" y="35"/>
                  </a:lnTo>
                  <a:lnTo>
                    <a:pt x="17" y="29"/>
                  </a:lnTo>
                  <a:lnTo>
                    <a:pt x="23" y="23"/>
                  </a:lnTo>
                  <a:lnTo>
                    <a:pt x="29" y="19"/>
                  </a:lnTo>
                  <a:lnTo>
                    <a:pt x="35" y="14"/>
                  </a:lnTo>
                  <a:lnTo>
                    <a:pt x="40" y="9"/>
                  </a:lnTo>
                  <a:lnTo>
                    <a:pt x="47" y="7"/>
                  </a:lnTo>
                  <a:lnTo>
                    <a:pt x="54" y="4"/>
                  </a:lnTo>
                  <a:lnTo>
                    <a:pt x="62" y="3"/>
                  </a:lnTo>
                  <a:lnTo>
                    <a:pt x="70" y="1"/>
                  </a:lnTo>
                  <a:lnTo>
                    <a:pt x="77" y="0"/>
                  </a:lnTo>
                  <a:lnTo>
                    <a:pt x="77" y="0"/>
                  </a:lnTo>
                  <a:lnTo>
                    <a:pt x="85" y="1"/>
                  </a:lnTo>
                  <a:lnTo>
                    <a:pt x="93" y="3"/>
                  </a:lnTo>
                  <a:lnTo>
                    <a:pt x="100" y="4"/>
                  </a:lnTo>
                  <a:lnTo>
                    <a:pt x="108" y="7"/>
                  </a:lnTo>
                  <a:lnTo>
                    <a:pt x="114" y="9"/>
                  </a:lnTo>
                  <a:lnTo>
                    <a:pt x="120" y="14"/>
                  </a:lnTo>
                  <a:lnTo>
                    <a:pt x="126" y="19"/>
                  </a:lnTo>
                  <a:lnTo>
                    <a:pt x="132" y="23"/>
                  </a:lnTo>
                  <a:lnTo>
                    <a:pt x="136" y="29"/>
                  </a:lnTo>
                  <a:lnTo>
                    <a:pt x="141" y="35"/>
                  </a:lnTo>
                  <a:lnTo>
                    <a:pt x="146" y="40"/>
                  </a:lnTo>
                  <a:lnTo>
                    <a:pt x="148" y="47"/>
                  </a:lnTo>
                  <a:lnTo>
                    <a:pt x="151" y="54"/>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3" name="Freeform 2597">
              <a:extLst>
                <a:ext uri="{FF2B5EF4-FFF2-40B4-BE49-F238E27FC236}">
                  <a16:creationId xmlns:a16="http://schemas.microsoft.com/office/drawing/2014/main" id="{06E0A672-34CC-4E22-B3AC-12725E72D20F}"/>
                </a:ext>
              </a:extLst>
            </p:cNvPr>
            <p:cNvSpPr>
              <a:spLocks/>
            </p:cNvSpPr>
            <p:nvPr/>
          </p:nvSpPr>
          <p:spPr bwMode="auto">
            <a:xfrm>
              <a:off x="1816101" y="2617788"/>
              <a:ext cx="49213" cy="49213"/>
            </a:xfrm>
            <a:custGeom>
              <a:avLst/>
              <a:gdLst>
                <a:gd name="T0" fmla="*/ 155 w 155"/>
                <a:gd name="T1" fmla="*/ 78 h 155"/>
                <a:gd name="T2" fmla="*/ 152 w 155"/>
                <a:gd name="T3" fmla="*/ 94 h 155"/>
                <a:gd name="T4" fmla="*/ 148 w 155"/>
                <a:gd name="T5" fmla="*/ 108 h 155"/>
                <a:gd name="T6" fmla="*/ 141 w 155"/>
                <a:gd name="T7" fmla="*/ 122 h 155"/>
                <a:gd name="T8" fmla="*/ 132 w 155"/>
                <a:gd name="T9" fmla="*/ 133 h 155"/>
                <a:gd name="T10" fmla="*/ 120 w 155"/>
                <a:gd name="T11" fmla="*/ 142 h 155"/>
                <a:gd name="T12" fmla="*/ 108 w 155"/>
                <a:gd name="T13" fmla="*/ 149 h 155"/>
                <a:gd name="T14" fmla="*/ 93 w 155"/>
                <a:gd name="T15" fmla="*/ 154 h 155"/>
                <a:gd name="T16" fmla="*/ 77 w 155"/>
                <a:gd name="T17" fmla="*/ 155 h 155"/>
                <a:gd name="T18" fmla="*/ 70 w 155"/>
                <a:gd name="T19" fmla="*/ 155 h 155"/>
                <a:gd name="T20" fmla="*/ 54 w 155"/>
                <a:gd name="T21" fmla="*/ 151 h 155"/>
                <a:gd name="T22" fmla="*/ 40 w 155"/>
                <a:gd name="T23" fmla="*/ 146 h 155"/>
                <a:gd name="T24" fmla="*/ 29 w 155"/>
                <a:gd name="T25" fmla="*/ 138 h 155"/>
                <a:gd name="T26" fmla="*/ 17 w 155"/>
                <a:gd name="T27" fmla="*/ 127 h 155"/>
                <a:gd name="T28" fmla="*/ 9 w 155"/>
                <a:gd name="T29" fmla="*/ 115 h 155"/>
                <a:gd name="T30" fmla="*/ 4 w 155"/>
                <a:gd name="T31" fmla="*/ 101 h 155"/>
                <a:gd name="T32" fmla="*/ 1 w 155"/>
                <a:gd name="T33" fmla="*/ 86 h 155"/>
                <a:gd name="T34" fmla="*/ 0 w 155"/>
                <a:gd name="T35" fmla="*/ 78 h 155"/>
                <a:gd name="T36" fmla="*/ 3 w 155"/>
                <a:gd name="T37" fmla="*/ 62 h 155"/>
                <a:gd name="T38" fmla="*/ 6 w 155"/>
                <a:gd name="T39" fmla="*/ 48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7 w 155"/>
                <a:gd name="T51" fmla="*/ 0 h 155"/>
                <a:gd name="T52" fmla="*/ 85 w 155"/>
                <a:gd name="T53" fmla="*/ 1 h 155"/>
                <a:gd name="T54" fmla="*/ 100 w 155"/>
                <a:gd name="T55" fmla="*/ 5 h 155"/>
                <a:gd name="T56" fmla="*/ 114 w 155"/>
                <a:gd name="T57" fmla="*/ 11 h 155"/>
                <a:gd name="T58" fmla="*/ 126 w 155"/>
                <a:gd name="T59" fmla="*/ 19 h 155"/>
                <a:gd name="T60" fmla="*/ 136 w 155"/>
                <a:gd name="T61" fmla="*/ 29 h 155"/>
                <a:gd name="T62" fmla="*/ 146 w 155"/>
                <a:gd name="T63" fmla="*/ 42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6"/>
                  </a:lnTo>
                  <a:lnTo>
                    <a:pt x="152" y="94"/>
                  </a:lnTo>
                  <a:lnTo>
                    <a:pt x="151" y="101"/>
                  </a:lnTo>
                  <a:lnTo>
                    <a:pt x="148" y="108"/>
                  </a:lnTo>
                  <a:lnTo>
                    <a:pt x="146" y="115"/>
                  </a:lnTo>
                  <a:lnTo>
                    <a:pt x="141" y="122"/>
                  </a:lnTo>
                  <a:lnTo>
                    <a:pt x="136" y="127"/>
                  </a:lnTo>
                  <a:lnTo>
                    <a:pt x="132" y="133"/>
                  </a:lnTo>
                  <a:lnTo>
                    <a:pt x="126" y="138"/>
                  </a:lnTo>
                  <a:lnTo>
                    <a:pt x="120" y="142"/>
                  </a:lnTo>
                  <a:lnTo>
                    <a:pt x="114" y="146"/>
                  </a:lnTo>
                  <a:lnTo>
                    <a:pt x="108" y="149"/>
                  </a:lnTo>
                  <a:lnTo>
                    <a:pt x="100" y="151"/>
                  </a:lnTo>
                  <a:lnTo>
                    <a:pt x="93" y="154"/>
                  </a:lnTo>
                  <a:lnTo>
                    <a:pt x="85" y="155"/>
                  </a:lnTo>
                  <a:lnTo>
                    <a:pt x="77" y="155"/>
                  </a:lnTo>
                  <a:lnTo>
                    <a:pt x="77" y="155"/>
                  </a:lnTo>
                  <a:lnTo>
                    <a:pt x="70" y="155"/>
                  </a:lnTo>
                  <a:lnTo>
                    <a:pt x="62" y="154"/>
                  </a:lnTo>
                  <a:lnTo>
                    <a:pt x="54" y="151"/>
                  </a:lnTo>
                  <a:lnTo>
                    <a:pt x="47" y="149"/>
                  </a:lnTo>
                  <a:lnTo>
                    <a:pt x="40" y="146"/>
                  </a:lnTo>
                  <a:lnTo>
                    <a:pt x="35" y="142"/>
                  </a:lnTo>
                  <a:lnTo>
                    <a:pt x="29" y="138"/>
                  </a:lnTo>
                  <a:lnTo>
                    <a:pt x="23" y="133"/>
                  </a:lnTo>
                  <a:lnTo>
                    <a:pt x="17" y="127"/>
                  </a:lnTo>
                  <a:lnTo>
                    <a:pt x="14" y="122"/>
                  </a:lnTo>
                  <a:lnTo>
                    <a:pt x="9" y="115"/>
                  </a:lnTo>
                  <a:lnTo>
                    <a:pt x="6" y="108"/>
                  </a:lnTo>
                  <a:lnTo>
                    <a:pt x="4" y="101"/>
                  </a:lnTo>
                  <a:lnTo>
                    <a:pt x="3" y="94"/>
                  </a:lnTo>
                  <a:lnTo>
                    <a:pt x="1" y="86"/>
                  </a:lnTo>
                  <a:lnTo>
                    <a:pt x="0" y="78"/>
                  </a:lnTo>
                  <a:lnTo>
                    <a:pt x="0" y="78"/>
                  </a:lnTo>
                  <a:lnTo>
                    <a:pt x="1" y="70"/>
                  </a:lnTo>
                  <a:lnTo>
                    <a:pt x="3" y="62"/>
                  </a:lnTo>
                  <a:lnTo>
                    <a:pt x="4" y="55"/>
                  </a:lnTo>
                  <a:lnTo>
                    <a:pt x="6" y="48"/>
                  </a:lnTo>
                  <a:lnTo>
                    <a:pt x="9" y="42"/>
                  </a:lnTo>
                  <a:lnTo>
                    <a:pt x="14" y="35"/>
                  </a:lnTo>
                  <a:lnTo>
                    <a:pt x="17" y="29"/>
                  </a:lnTo>
                  <a:lnTo>
                    <a:pt x="23" y="23"/>
                  </a:lnTo>
                  <a:lnTo>
                    <a:pt x="29" y="19"/>
                  </a:lnTo>
                  <a:lnTo>
                    <a:pt x="35" y="14"/>
                  </a:lnTo>
                  <a:lnTo>
                    <a:pt x="40" y="11"/>
                  </a:lnTo>
                  <a:lnTo>
                    <a:pt x="47" y="7"/>
                  </a:lnTo>
                  <a:lnTo>
                    <a:pt x="54" y="5"/>
                  </a:lnTo>
                  <a:lnTo>
                    <a:pt x="62" y="3"/>
                  </a:lnTo>
                  <a:lnTo>
                    <a:pt x="70" y="1"/>
                  </a:lnTo>
                  <a:lnTo>
                    <a:pt x="77" y="0"/>
                  </a:lnTo>
                  <a:lnTo>
                    <a:pt x="77" y="0"/>
                  </a:lnTo>
                  <a:lnTo>
                    <a:pt x="85" y="1"/>
                  </a:lnTo>
                  <a:lnTo>
                    <a:pt x="93" y="3"/>
                  </a:lnTo>
                  <a:lnTo>
                    <a:pt x="100" y="5"/>
                  </a:lnTo>
                  <a:lnTo>
                    <a:pt x="108" y="7"/>
                  </a:lnTo>
                  <a:lnTo>
                    <a:pt x="114" y="11"/>
                  </a:lnTo>
                  <a:lnTo>
                    <a:pt x="120" y="14"/>
                  </a:lnTo>
                  <a:lnTo>
                    <a:pt x="126" y="19"/>
                  </a:lnTo>
                  <a:lnTo>
                    <a:pt x="132" y="23"/>
                  </a:lnTo>
                  <a:lnTo>
                    <a:pt x="136" y="29"/>
                  </a:lnTo>
                  <a:lnTo>
                    <a:pt x="141" y="35"/>
                  </a:lnTo>
                  <a:lnTo>
                    <a:pt x="146" y="42"/>
                  </a:lnTo>
                  <a:lnTo>
                    <a:pt x="148" y="48"/>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4" name="Freeform 2598">
              <a:extLst>
                <a:ext uri="{FF2B5EF4-FFF2-40B4-BE49-F238E27FC236}">
                  <a16:creationId xmlns:a16="http://schemas.microsoft.com/office/drawing/2014/main" id="{0F8F1DAB-4FD8-4FAB-B5A6-225CD45D5F7C}"/>
                </a:ext>
              </a:extLst>
            </p:cNvPr>
            <p:cNvSpPr>
              <a:spLocks/>
            </p:cNvSpPr>
            <p:nvPr/>
          </p:nvSpPr>
          <p:spPr bwMode="auto">
            <a:xfrm>
              <a:off x="1885951" y="2546350"/>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7 w 154"/>
                <a:gd name="T13" fmla="*/ 148 h 155"/>
                <a:gd name="T14" fmla="*/ 93 w 154"/>
                <a:gd name="T15" fmla="*/ 153 h 155"/>
                <a:gd name="T16" fmla="*/ 77 w 154"/>
                <a:gd name="T17" fmla="*/ 155 h 155"/>
                <a:gd name="T18" fmla="*/ 70 w 154"/>
                <a:gd name="T19" fmla="*/ 154 h 155"/>
                <a:gd name="T20" fmla="*/ 54 w 154"/>
                <a:gd name="T21" fmla="*/ 151 h 155"/>
                <a:gd name="T22" fmla="*/ 40 w 154"/>
                <a:gd name="T23" fmla="*/ 146 h 155"/>
                <a:gd name="T24" fmla="*/ 28 w 154"/>
                <a:gd name="T25" fmla="*/ 137 h 155"/>
                <a:gd name="T26" fmla="*/ 18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6 w 154"/>
                <a:gd name="T39" fmla="*/ 47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1 h 155"/>
                <a:gd name="T54" fmla="*/ 99 w 154"/>
                <a:gd name="T55" fmla="*/ 4 h 155"/>
                <a:gd name="T56" fmla="*/ 114 w 154"/>
                <a:gd name="T57" fmla="*/ 9 h 155"/>
                <a:gd name="T58" fmla="*/ 126 w 154"/>
                <a:gd name="T59" fmla="*/ 19 h 155"/>
                <a:gd name="T60" fmla="*/ 136 w 154"/>
                <a:gd name="T61" fmla="*/ 29 h 155"/>
                <a:gd name="T62" fmla="*/ 145 w 154"/>
                <a:gd name="T63" fmla="*/ 40 h 155"/>
                <a:gd name="T64" fmla="*/ 151 w 154"/>
                <a:gd name="T65" fmla="*/ 54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5" y="115"/>
                  </a:lnTo>
                  <a:lnTo>
                    <a:pt x="141" y="120"/>
                  </a:lnTo>
                  <a:lnTo>
                    <a:pt x="136" y="126"/>
                  </a:lnTo>
                  <a:lnTo>
                    <a:pt x="131" y="132"/>
                  </a:lnTo>
                  <a:lnTo>
                    <a:pt x="126" y="137"/>
                  </a:lnTo>
                  <a:lnTo>
                    <a:pt x="120" y="141"/>
                  </a:lnTo>
                  <a:lnTo>
                    <a:pt x="114" y="146"/>
                  </a:lnTo>
                  <a:lnTo>
                    <a:pt x="107" y="148"/>
                  </a:lnTo>
                  <a:lnTo>
                    <a:pt x="99" y="151"/>
                  </a:lnTo>
                  <a:lnTo>
                    <a:pt x="93" y="153"/>
                  </a:lnTo>
                  <a:lnTo>
                    <a:pt x="85" y="154"/>
                  </a:lnTo>
                  <a:lnTo>
                    <a:pt x="77" y="155"/>
                  </a:lnTo>
                  <a:lnTo>
                    <a:pt x="77" y="155"/>
                  </a:lnTo>
                  <a:lnTo>
                    <a:pt x="70" y="154"/>
                  </a:lnTo>
                  <a:lnTo>
                    <a:pt x="62" y="153"/>
                  </a:lnTo>
                  <a:lnTo>
                    <a:pt x="54" y="151"/>
                  </a:lnTo>
                  <a:lnTo>
                    <a:pt x="47" y="148"/>
                  </a:lnTo>
                  <a:lnTo>
                    <a:pt x="40" y="146"/>
                  </a:lnTo>
                  <a:lnTo>
                    <a:pt x="34" y="141"/>
                  </a:lnTo>
                  <a:lnTo>
                    <a:pt x="28" y="137"/>
                  </a:lnTo>
                  <a:lnTo>
                    <a:pt x="23" y="132"/>
                  </a:lnTo>
                  <a:lnTo>
                    <a:pt x="18" y="126"/>
                  </a:lnTo>
                  <a:lnTo>
                    <a:pt x="14"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4" y="35"/>
                  </a:lnTo>
                  <a:lnTo>
                    <a:pt x="18" y="29"/>
                  </a:lnTo>
                  <a:lnTo>
                    <a:pt x="23" y="23"/>
                  </a:lnTo>
                  <a:lnTo>
                    <a:pt x="28" y="19"/>
                  </a:lnTo>
                  <a:lnTo>
                    <a:pt x="34" y="14"/>
                  </a:lnTo>
                  <a:lnTo>
                    <a:pt x="40" y="9"/>
                  </a:lnTo>
                  <a:lnTo>
                    <a:pt x="47" y="7"/>
                  </a:lnTo>
                  <a:lnTo>
                    <a:pt x="54" y="4"/>
                  </a:lnTo>
                  <a:lnTo>
                    <a:pt x="62" y="3"/>
                  </a:lnTo>
                  <a:lnTo>
                    <a:pt x="70" y="1"/>
                  </a:lnTo>
                  <a:lnTo>
                    <a:pt x="77" y="0"/>
                  </a:lnTo>
                  <a:lnTo>
                    <a:pt x="77" y="0"/>
                  </a:lnTo>
                  <a:lnTo>
                    <a:pt x="85" y="1"/>
                  </a:lnTo>
                  <a:lnTo>
                    <a:pt x="93" y="3"/>
                  </a:lnTo>
                  <a:lnTo>
                    <a:pt x="99" y="4"/>
                  </a:lnTo>
                  <a:lnTo>
                    <a:pt x="107" y="7"/>
                  </a:lnTo>
                  <a:lnTo>
                    <a:pt x="114" y="9"/>
                  </a:lnTo>
                  <a:lnTo>
                    <a:pt x="120" y="14"/>
                  </a:lnTo>
                  <a:lnTo>
                    <a:pt x="126" y="19"/>
                  </a:lnTo>
                  <a:lnTo>
                    <a:pt x="131" y="23"/>
                  </a:lnTo>
                  <a:lnTo>
                    <a:pt x="136" y="29"/>
                  </a:lnTo>
                  <a:lnTo>
                    <a:pt x="141" y="35"/>
                  </a:lnTo>
                  <a:lnTo>
                    <a:pt x="145" y="40"/>
                  </a:lnTo>
                  <a:lnTo>
                    <a:pt x="147" y="47"/>
                  </a:lnTo>
                  <a:lnTo>
                    <a:pt x="151" y="54"/>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5" name="Freeform 2599">
              <a:extLst>
                <a:ext uri="{FF2B5EF4-FFF2-40B4-BE49-F238E27FC236}">
                  <a16:creationId xmlns:a16="http://schemas.microsoft.com/office/drawing/2014/main" id="{199004C3-DCFF-4E37-B3C7-D91C0D67C099}"/>
                </a:ext>
              </a:extLst>
            </p:cNvPr>
            <p:cNvSpPr>
              <a:spLocks/>
            </p:cNvSpPr>
            <p:nvPr/>
          </p:nvSpPr>
          <p:spPr bwMode="auto">
            <a:xfrm>
              <a:off x="1885951" y="2617788"/>
              <a:ext cx="49213" cy="49213"/>
            </a:xfrm>
            <a:custGeom>
              <a:avLst/>
              <a:gdLst>
                <a:gd name="T0" fmla="*/ 154 w 154"/>
                <a:gd name="T1" fmla="*/ 78 h 155"/>
                <a:gd name="T2" fmla="*/ 152 w 154"/>
                <a:gd name="T3" fmla="*/ 94 h 155"/>
                <a:gd name="T4" fmla="*/ 147 w 154"/>
                <a:gd name="T5" fmla="*/ 108 h 155"/>
                <a:gd name="T6" fmla="*/ 141 w 154"/>
                <a:gd name="T7" fmla="*/ 122 h 155"/>
                <a:gd name="T8" fmla="*/ 131 w 154"/>
                <a:gd name="T9" fmla="*/ 133 h 155"/>
                <a:gd name="T10" fmla="*/ 120 w 154"/>
                <a:gd name="T11" fmla="*/ 142 h 155"/>
                <a:gd name="T12" fmla="*/ 107 w 154"/>
                <a:gd name="T13" fmla="*/ 149 h 155"/>
                <a:gd name="T14" fmla="*/ 93 w 154"/>
                <a:gd name="T15" fmla="*/ 154 h 155"/>
                <a:gd name="T16" fmla="*/ 77 w 154"/>
                <a:gd name="T17" fmla="*/ 155 h 155"/>
                <a:gd name="T18" fmla="*/ 70 w 154"/>
                <a:gd name="T19" fmla="*/ 155 h 155"/>
                <a:gd name="T20" fmla="*/ 54 w 154"/>
                <a:gd name="T21" fmla="*/ 151 h 155"/>
                <a:gd name="T22" fmla="*/ 40 w 154"/>
                <a:gd name="T23" fmla="*/ 146 h 155"/>
                <a:gd name="T24" fmla="*/ 28 w 154"/>
                <a:gd name="T25" fmla="*/ 138 h 155"/>
                <a:gd name="T26" fmla="*/ 18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6 w 154"/>
                <a:gd name="T39" fmla="*/ 48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1 h 155"/>
                <a:gd name="T54" fmla="*/ 99 w 154"/>
                <a:gd name="T55" fmla="*/ 5 h 155"/>
                <a:gd name="T56" fmla="*/ 114 w 154"/>
                <a:gd name="T57" fmla="*/ 11 h 155"/>
                <a:gd name="T58" fmla="*/ 126 w 154"/>
                <a:gd name="T59" fmla="*/ 19 h 155"/>
                <a:gd name="T60" fmla="*/ 136 w 154"/>
                <a:gd name="T61" fmla="*/ 29 h 155"/>
                <a:gd name="T62" fmla="*/ 145 w 154"/>
                <a:gd name="T63" fmla="*/ 42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4"/>
                  </a:lnTo>
                  <a:lnTo>
                    <a:pt x="151" y="101"/>
                  </a:lnTo>
                  <a:lnTo>
                    <a:pt x="147" y="108"/>
                  </a:lnTo>
                  <a:lnTo>
                    <a:pt x="145" y="115"/>
                  </a:lnTo>
                  <a:lnTo>
                    <a:pt x="141" y="122"/>
                  </a:lnTo>
                  <a:lnTo>
                    <a:pt x="136" y="127"/>
                  </a:lnTo>
                  <a:lnTo>
                    <a:pt x="131" y="133"/>
                  </a:lnTo>
                  <a:lnTo>
                    <a:pt x="126" y="138"/>
                  </a:lnTo>
                  <a:lnTo>
                    <a:pt x="120" y="142"/>
                  </a:lnTo>
                  <a:lnTo>
                    <a:pt x="114" y="146"/>
                  </a:lnTo>
                  <a:lnTo>
                    <a:pt x="107" y="149"/>
                  </a:lnTo>
                  <a:lnTo>
                    <a:pt x="99" y="151"/>
                  </a:lnTo>
                  <a:lnTo>
                    <a:pt x="93" y="154"/>
                  </a:lnTo>
                  <a:lnTo>
                    <a:pt x="85" y="155"/>
                  </a:lnTo>
                  <a:lnTo>
                    <a:pt x="77" y="155"/>
                  </a:lnTo>
                  <a:lnTo>
                    <a:pt x="77" y="155"/>
                  </a:lnTo>
                  <a:lnTo>
                    <a:pt x="70" y="155"/>
                  </a:lnTo>
                  <a:lnTo>
                    <a:pt x="62" y="154"/>
                  </a:lnTo>
                  <a:lnTo>
                    <a:pt x="54" y="151"/>
                  </a:lnTo>
                  <a:lnTo>
                    <a:pt x="47" y="149"/>
                  </a:lnTo>
                  <a:lnTo>
                    <a:pt x="40" y="146"/>
                  </a:lnTo>
                  <a:lnTo>
                    <a:pt x="34" y="142"/>
                  </a:lnTo>
                  <a:lnTo>
                    <a:pt x="28" y="138"/>
                  </a:lnTo>
                  <a:lnTo>
                    <a:pt x="23" y="133"/>
                  </a:lnTo>
                  <a:lnTo>
                    <a:pt x="18" y="127"/>
                  </a:lnTo>
                  <a:lnTo>
                    <a:pt x="14" y="122"/>
                  </a:lnTo>
                  <a:lnTo>
                    <a:pt x="9" y="115"/>
                  </a:lnTo>
                  <a:lnTo>
                    <a:pt x="6" y="108"/>
                  </a:lnTo>
                  <a:lnTo>
                    <a:pt x="3" y="101"/>
                  </a:lnTo>
                  <a:lnTo>
                    <a:pt x="1" y="94"/>
                  </a:lnTo>
                  <a:lnTo>
                    <a:pt x="0" y="86"/>
                  </a:lnTo>
                  <a:lnTo>
                    <a:pt x="0" y="78"/>
                  </a:lnTo>
                  <a:lnTo>
                    <a:pt x="0" y="78"/>
                  </a:lnTo>
                  <a:lnTo>
                    <a:pt x="0" y="70"/>
                  </a:lnTo>
                  <a:lnTo>
                    <a:pt x="1" y="62"/>
                  </a:lnTo>
                  <a:lnTo>
                    <a:pt x="3" y="55"/>
                  </a:lnTo>
                  <a:lnTo>
                    <a:pt x="6" y="48"/>
                  </a:lnTo>
                  <a:lnTo>
                    <a:pt x="9" y="42"/>
                  </a:lnTo>
                  <a:lnTo>
                    <a:pt x="14" y="35"/>
                  </a:lnTo>
                  <a:lnTo>
                    <a:pt x="18" y="29"/>
                  </a:lnTo>
                  <a:lnTo>
                    <a:pt x="23" y="23"/>
                  </a:lnTo>
                  <a:lnTo>
                    <a:pt x="28" y="19"/>
                  </a:lnTo>
                  <a:lnTo>
                    <a:pt x="34" y="14"/>
                  </a:lnTo>
                  <a:lnTo>
                    <a:pt x="40" y="11"/>
                  </a:lnTo>
                  <a:lnTo>
                    <a:pt x="47" y="7"/>
                  </a:lnTo>
                  <a:lnTo>
                    <a:pt x="54" y="5"/>
                  </a:lnTo>
                  <a:lnTo>
                    <a:pt x="62" y="3"/>
                  </a:lnTo>
                  <a:lnTo>
                    <a:pt x="70" y="1"/>
                  </a:lnTo>
                  <a:lnTo>
                    <a:pt x="77" y="0"/>
                  </a:lnTo>
                  <a:lnTo>
                    <a:pt x="77" y="0"/>
                  </a:lnTo>
                  <a:lnTo>
                    <a:pt x="85" y="1"/>
                  </a:lnTo>
                  <a:lnTo>
                    <a:pt x="93" y="3"/>
                  </a:lnTo>
                  <a:lnTo>
                    <a:pt x="99" y="5"/>
                  </a:lnTo>
                  <a:lnTo>
                    <a:pt x="107" y="7"/>
                  </a:lnTo>
                  <a:lnTo>
                    <a:pt x="114" y="11"/>
                  </a:lnTo>
                  <a:lnTo>
                    <a:pt x="120" y="14"/>
                  </a:lnTo>
                  <a:lnTo>
                    <a:pt x="126" y="19"/>
                  </a:lnTo>
                  <a:lnTo>
                    <a:pt x="131" y="23"/>
                  </a:lnTo>
                  <a:lnTo>
                    <a:pt x="136" y="29"/>
                  </a:lnTo>
                  <a:lnTo>
                    <a:pt x="141" y="35"/>
                  </a:lnTo>
                  <a:lnTo>
                    <a:pt x="145" y="42"/>
                  </a:lnTo>
                  <a:lnTo>
                    <a:pt x="147"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6" name="Freeform 2600">
              <a:extLst>
                <a:ext uri="{FF2B5EF4-FFF2-40B4-BE49-F238E27FC236}">
                  <a16:creationId xmlns:a16="http://schemas.microsoft.com/office/drawing/2014/main" id="{3A43869F-AC7B-4DC5-B256-3392963DAAC3}"/>
                </a:ext>
              </a:extLst>
            </p:cNvPr>
            <p:cNvSpPr>
              <a:spLocks/>
            </p:cNvSpPr>
            <p:nvPr/>
          </p:nvSpPr>
          <p:spPr bwMode="auto">
            <a:xfrm>
              <a:off x="2516188" y="2406650"/>
              <a:ext cx="49213" cy="49213"/>
            </a:xfrm>
            <a:custGeom>
              <a:avLst/>
              <a:gdLst>
                <a:gd name="T0" fmla="*/ 154 w 154"/>
                <a:gd name="T1" fmla="*/ 77 h 154"/>
                <a:gd name="T2" fmla="*/ 152 w 154"/>
                <a:gd name="T3" fmla="*/ 92 h 154"/>
                <a:gd name="T4" fmla="*/ 148 w 154"/>
                <a:gd name="T5" fmla="*/ 107 h 154"/>
                <a:gd name="T6" fmla="*/ 140 w 154"/>
                <a:gd name="T7" fmla="*/ 120 h 154"/>
                <a:gd name="T8" fmla="*/ 131 w 154"/>
                <a:gd name="T9" fmla="*/ 131 h 154"/>
                <a:gd name="T10" fmla="*/ 120 w 154"/>
                <a:gd name="T11" fmla="*/ 140 h 154"/>
                <a:gd name="T12" fmla="*/ 107 w 154"/>
                <a:gd name="T13" fmla="*/ 147 h 154"/>
                <a:gd name="T14" fmla="*/ 92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8 w 154"/>
                <a:gd name="T27" fmla="*/ 126 h 154"/>
                <a:gd name="T28" fmla="*/ 9 w 154"/>
                <a:gd name="T29" fmla="*/ 114 h 154"/>
                <a:gd name="T30" fmla="*/ 3 w 154"/>
                <a:gd name="T31" fmla="*/ 100 h 154"/>
                <a:gd name="T32" fmla="*/ 1 w 154"/>
                <a:gd name="T33" fmla="*/ 84 h 154"/>
                <a:gd name="T34" fmla="*/ 0 w 154"/>
                <a:gd name="T35" fmla="*/ 77 h 154"/>
                <a:gd name="T36" fmla="*/ 2 w 154"/>
                <a:gd name="T37" fmla="*/ 61 h 154"/>
                <a:gd name="T38" fmla="*/ 6 w 154"/>
                <a:gd name="T39" fmla="*/ 47 h 154"/>
                <a:gd name="T40" fmla="*/ 13 w 154"/>
                <a:gd name="T41" fmla="*/ 34 h 154"/>
                <a:gd name="T42" fmla="*/ 22 w 154"/>
                <a:gd name="T43" fmla="*/ 23 h 154"/>
                <a:gd name="T44" fmla="*/ 34 w 154"/>
                <a:gd name="T45" fmla="*/ 13 h 154"/>
                <a:gd name="T46" fmla="*/ 46 w 154"/>
                <a:gd name="T47" fmla="*/ 5 h 154"/>
                <a:gd name="T48" fmla="*/ 61 w 154"/>
                <a:gd name="T49" fmla="*/ 2 h 154"/>
                <a:gd name="T50" fmla="*/ 77 w 154"/>
                <a:gd name="T51" fmla="*/ 0 h 154"/>
                <a:gd name="T52" fmla="*/ 84 w 154"/>
                <a:gd name="T53" fmla="*/ 1 h 154"/>
                <a:gd name="T54" fmla="*/ 100 w 154"/>
                <a:gd name="T55" fmla="*/ 3 h 154"/>
                <a:gd name="T56" fmla="*/ 114 w 154"/>
                <a:gd name="T57" fmla="*/ 9 h 154"/>
                <a:gd name="T58" fmla="*/ 125 w 154"/>
                <a:gd name="T59" fmla="*/ 18 h 154"/>
                <a:gd name="T60" fmla="*/ 136 w 154"/>
                <a:gd name="T61" fmla="*/ 28 h 154"/>
                <a:gd name="T62" fmla="*/ 145 w 154"/>
                <a:gd name="T63" fmla="*/ 40 h 154"/>
                <a:gd name="T64" fmla="*/ 151 w 154"/>
                <a:gd name="T65" fmla="*/ 55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4"/>
                  </a:lnTo>
                  <a:lnTo>
                    <a:pt x="152" y="92"/>
                  </a:lnTo>
                  <a:lnTo>
                    <a:pt x="151" y="100"/>
                  </a:lnTo>
                  <a:lnTo>
                    <a:pt x="148" y="107"/>
                  </a:lnTo>
                  <a:lnTo>
                    <a:pt x="145" y="114"/>
                  </a:lnTo>
                  <a:lnTo>
                    <a:pt x="140" y="120"/>
                  </a:lnTo>
                  <a:lnTo>
                    <a:pt x="136" y="126"/>
                  </a:lnTo>
                  <a:lnTo>
                    <a:pt x="131" y="131"/>
                  </a:lnTo>
                  <a:lnTo>
                    <a:pt x="125" y="136"/>
                  </a:lnTo>
                  <a:lnTo>
                    <a:pt x="120" y="140"/>
                  </a:lnTo>
                  <a:lnTo>
                    <a:pt x="114" y="145"/>
                  </a:lnTo>
                  <a:lnTo>
                    <a:pt x="107" y="147"/>
                  </a:lnTo>
                  <a:lnTo>
                    <a:pt x="100" y="151"/>
                  </a:lnTo>
                  <a:lnTo>
                    <a:pt x="92" y="152"/>
                  </a:lnTo>
                  <a:lnTo>
                    <a:pt x="84" y="153"/>
                  </a:lnTo>
                  <a:lnTo>
                    <a:pt x="77" y="154"/>
                  </a:lnTo>
                  <a:lnTo>
                    <a:pt x="77" y="154"/>
                  </a:lnTo>
                  <a:lnTo>
                    <a:pt x="69" y="153"/>
                  </a:lnTo>
                  <a:lnTo>
                    <a:pt x="61" y="152"/>
                  </a:lnTo>
                  <a:lnTo>
                    <a:pt x="54" y="151"/>
                  </a:lnTo>
                  <a:lnTo>
                    <a:pt x="46" y="147"/>
                  </a:lnTo>
                  <a:lnTo>
                    <a:pt x="40" y="145"/>
                  </a:lnTo>
                  <a:lnTo>
                    <a:pt x="34" y="140"/>
                  </a:lnTo>
                  <a:lnTo>
                    <a:pt x="28" y="136"/>
                  </a:lnTo>
                  <a:lnTo>
                    <a:pt x="22" y="131"/>
                  </a:lnTo>
                  <a:lnTo>
                    <a:pt x="18" y="126"/>
                  </a:lnTo>
                  <a:lnTo>
                    <a:pt x="13" y="120"/>
                  </a:lnTo>
                  <a:lnTo>
                    <a:pt x="9" y="114"/>
                  </a:lnTo>
                  <a:lnTo>
                    <a:pt x="6" y="107"/>
                  </a:lnTo>
                  <a:lnTo>
                    <a:pt x="3" y="100"/>
                  </a:lnTo>
                  <a:lnTo>
                    <a:pt x="2" y="92"/>
                  </a:lnTo>
                  <a:lnTo>
                    <a:pt x="1" y="84"/>
                  </a:lnTo>
                  <a:lnTo>
                    <a:pt x="0" y="77"/>
                  </a:lnTo>
                  <a:lnTo>
                    <a:pt x="0" y="77"/>
                  </a:lnTo>
                  <a:lnTo>
                    <a:pt x="1" y="69"/>
                  </a:lnTo>
                  <a:lnTo>
                    <a:pt x="2" y="61"/>
                  </a:lnTo>
                  <a:lnTo>
                    <a:pt x="3" y="55"/>
                  </a:lnTo>
                  <a:lnTo>
                    <a:pt x="6" y="47"/>
                  </a:lnTo>
                  <a:lnTo>
                    <a:pt x="9" y="40"/>
                  </a:lnTo>
                  <a:lnTo>
                    <a:pt x="13" y="34"/>
                  </a:lnTo>
                  <a:lnTo>
                    <a:pt x="18" y="28"/>
                  </a:lnTo>
                  <a:lnTo>
                    <a:pt x="22" y="23"/>
                  </a:lnTo>
                  <a:lnTo>
                    <a:pt x="28" y="18"/>
                  </a:lnTo>
                  <a:lnTo>
                    <a:pt x="34" y="13"/>
                  </a:lnTo>
                  <a:lnTo>
                    <a:pt x="40" y="9"/>
                  </a:lnTo>
                  <a:lnTo>
                    <a:pt x="46" y="5"/>
                  </a:lnTo>
                  <a:lnTo>
                    <a:pt x="54" y="3"/>
                  </a:lnTo>
                  <a:lnTo>
                    <a:pt x="61" y="2"/>
                  </a:lnTo>
                  <a:lnTo>
                    <a:pt x="69" y="1"/>
                  </a:lnTo>
                  <a:lnTo>
                    <a:pt x="77" y="0"/>
                  </a:lnTo>
                  <a:lnTo>
                    <a:pt x="77" y="0"/>
                  </a:lnTo>
                  <a:lnTo>
                    <a:pt x="84" y="1"/>
                  </a:lnTo>
                  <a:lnTo>
                    <a:pt x="92" y="2"/>
                  </a:lnTo>
                  <a:lnTo>
                    <a:pt x="100" y="3"/>
                  </a:lnTo>
                  <a:lnTo>
                    <a:pt x="107" y="5"/>
                  </a:lnTo>
                  <a:lnTo>
                    <a:pt x="114" y="9"/>
                  </a:lnTo>
                  <a:lnTo>
                    <a:pt x="120" y="13"/>
                  </a:lnTo>
                  <a:lnTo>
                    <a:pt x="125" y="18"/>
                  </a:lnTo>
                  <a:lnTo>
                    <a:pt x="131" y="23"/>
                  </a:lnTo>
                  <a:lnTo>
                    <a:pt x="136" y="28"/>
                  </a:lnTo>
                  <a:lnTo>
                    <a:pt x="140" y="34"/>
                  </a:lnTo>
                  <a:lnTo>
                    <a:pt x="145" y="40"/>
                  </a:lnTo>
                  <a:lnTo>
                    <a:pt x="148" y="47"/>
                  </a:lnTo>
                  <a:lnTo>
                    <a:pt x="151" y="55"/>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7" name="Freeform 2601">
              <a:extLst>
                <a:ext uri="{FF2B5EF4-FFF2-40B4-BE49-F238E27FC236}">
                  <a16:creationId xmlns:a16="http://schemas.microsoft.com/office/drawing/2014/main" id="{85EE733E-EA06-4845-BC71-FC9A26EA4928}"/>
                </a:ext>
              </a:extLst>
            </p:cNvPr>
            <p:cNvSpPr>
              <a:spLocks/>
            </p:cNvSpPr>
            <p:nvPr/>
          </p:nvSpPr>
          <p:spPr bwMode="auto">
            <a:xfrm>
              <a:off x="2516188" y="2478088"/>
              <a:ext cx="49213" cy="47625"/>
            </a:xfrm>
            <a:custGeom>
              <a:avLst/>
              <a:gdLst>
                <a:gd name="T0" fmla="*/ 154 w 154"/>
                <a:gd name="T1" fmla="*/ 76 h 153"/>
                <a:gd name="T2" fmla="*/ 152 w 154"/>
                <a:gd name="T3" fmla="*/ 92 h 153"/>
                <a:gd name="T4" fmla="*/ 148 w 154"/>
                <a:gd name="T5" fmla="*/ 106 h 153"/>
                <a:gd name="T6" fmla="*/ 140 w 154"/>
                <a:gd name="T7" fmla="*/ 120 h 153"/>
                <a:gd name="T8" fmla="*/ 131 w 154"/>
                <a:gd name="T9" fmla="*/ 131 h 153"/>
                <a:gd name="T10" fmla="*/ 120 w 154"/>
                <a:gd name="T11" fmla="*/ 141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99 h 153"/>
                <a:gd name="T32" fmla="*/ 1 w 154"/>
                <a:gd name="T33" fmla="*/ 84 h 153"/>
                <a:gd name="T34" fmla="*/ 0 w 154"/>
                <a:gd name="T35" fmla="*/ 76 h 153"/>
                <a:gd name="T36" fmla="*/ 2 w 154"/>
                <a:gd name="T37" fmla="*/ 60 h 153"/>
                <a:gd name="T38" fmla="*/ 6 w 154"/>
                <a:gd name="T39" fmla="*/ 47 h 153"/>
                <a:gd name="T40" fmla="*/ 13 w 154"/>
                <a:gd name="T41" fmla="*/ 33 h 153"/>
                <a:gd name="T42" fmla="*/ 22 w 154"/>
                <a:gd name="T43" fmla="*/ 22 h 153"/>
                <a:gd name="T44" fmla="*/ 34 w 154"/>
                <a:gd name="T45" fmla="*/ 12 h 153"/>
                <a:gd name="T46" fmla="*/ 46 w 154"/>
                <a:gd name="T47" fmla="*/ 6 h 153"/>
                <a:gd name="T48" fmla="*/ 61 w 154"/>
                <a:gd name="T49" fmla="*/ 1 h 153"/>
                <a:gd name="T50" fmla="*/ 77 w 154"/>
                <a:gd name="T51" fmla="*/ 0 h 153"/>
                <a:gd name="T52" fmla="*/ 84 w 154"/>
                <a:gd name="T53" fmla="*/ 0 h 153"/>
                <a:gd name="T54" fmla="*/ 100 w 154"/>
                <a:gd name="T55" fmla="*/ 3 h 153"/>
                <a:gd name="T56" fmla="*/ 114 w 154"/>
                <a:gd name="T57" fmla="*/ 9 h 153"/>
                <a:gd name="T58" fmla="*/ 125 w 154"/>
                <a:gd name="T59" fmla="*/ 17 h 153"/>
                <a:gd name="T60" fmla="*/ 136 w 154"/>
                <a:gd name="T61" fmla="*/ 27 h 153"/>
                <a:gd name="T62" fmla="*/ 145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8" y="106"/>
                  </a:lnTo>
                  <a:lnTo>
                    <a:pt x="145" y="113"/>
                  </a:lnTo>
                  <a:lnTo>
                    <a:pt x="140" y="120"/>
                  </a:lnTo>
                  <a:lnTo>
                    <a:pt x="136" y="126"/>
                  </a:lnTo>
                  <a:lnTo>
                    <a:pt x="131" y="131"/>
                  </a:lnTo>
                  <a:lnTo>
                    <a:pt x="125" y="136"/>
                  </a:lnTo>
                  <a:lnTo>
                    <a:pt x="120" y="141"/>
                  </a:lnTo>
                  <a:lnTo>
                    <a:pt x="114" y="144"/>
                  </a:lnTo>
                  <a:lnTo>
                    <a:pt x="107" y="147"/>
                  </a:lnTo>
                  <a:lnTo>
                    <a:pt x="100" y="150"/>
                  </a:lnTo>
                  <a:lnTo>
                    <a:pt x="92" y="152"/>
                  </a:lnTo>
                  <a:lnTo>
                    <a:pt x="84" y="153"/>
                  </a:lnTo>
                  <a:lnTo>
                    <a:pt x="77" y="153"/>
                  </a:lnTo>
                  <a:lnTo>
                    <a:pt x="77" y="153"/>
                  </a:lnTo>
                  <a:lnTo>
                    <a:pt x="69" y="153"/>
                  </a:lnTo>
                  <a:lnTo>
                    <a:pt x="61" y="152"/>
                  </a:lnTo>
                  <a:lnTo>
                    <a:pt x="54" y="150"/>
                  </a:lnTo>
                  <a:lnTo>
                    <a:pt x="46" y="147"/>
                  </a:lnTo>
                  <a:lnTo>
                    <a:pt x="40" y="144"/>
                  </a:lnTo>
                  <a:lnTo>
                    <a:pt x="34" y="141"/>
                  </a:lnTo>
                  <a:lnTo>
                    <a:pt x="28" y="136"/>
                  </a:lnTo>
                  <a:lnTo>
                    <a:pt x="22" y="131"/>
                  </a:lnTo>
                  <a:lnTo>
                    <a:pt x="18" y="126"/>
                  </a:lnTo>
                  <a:lnTo>
                    <a:pt x="13" y="120"/>
                  </a:lnTo>
                  <a:lnTo>
                    <a:pt x="9" y="113"/>
                  </a:lnTo>
                  <a:lnTo>
                    <a:pt x="6" y="106"/>
                  </a:lnTo>
                  <a:lnTo>
                    <a:pt x="3" y="99"/>
                  </a:lnTo>
                  <a:lnTo>
                    <a:pt x="2" y="92"/>
                  </a:lnTo>
                  <a:lnTo>
                    <a:pt x="1" y="84"/>
                  </a:lnTo>
                  <a:lnTo>
                    <a:pt x="0" y="76"/>
                  </a:lnTo>
                  <a:lnTo>
                    <a:pt x="0" y="76"/>
                  </a:lnTo>
                  <a:lnTo>
                    <a:pt x="1" y="68"/>
                  </a:lnTo>
                  <a:lnTo>
                    <a:pt x="2" y="60"/>
                  </a:lnTo>
                  <a:lnTo>
                    <a:pt x="3" y="54"/>
                  </a:lnTo>
                  <a:lnTo>
                    <a:pt x="6" y="47"/>
                  </a:lnTo>
                  <a:lnTo>
                    <a:pt x="9" y="40"/>
                  </a:lnTo>
                  <a:lnTo>
                    <a:pt x="13" y="33"/>
                  </a:lnTo>
                  <a:lnTo>
                    <a:pt x="18" y="27"/>
                  </a:lnTo>
                  <a:lnTo>
                    <a:pt x="22" y="22"/>
                  </a:lnTo>
                  <a:lnTo>
                    <a:pt x="28" y="17"/>
                  </a:lnTo>
                  <a:lnTo>
                    <a:pt x="34" y="12"/>
                  </a:lnTo>
                  <a:lnTo>
                    <a:pt x="40" y="9"/>
                  </a:lnTo>
                  <a:lnTo>
                    <a:pt x="46" y="6"/>
                  </a:lnTo>
                  <a:lnTo>
                    <a:pt x="54" y="3"/>
                  </a:lnTo>
                  <a:lnTo>
                    <a:pt x="61" y="1"/>
                  </a:lnTo>
                  <a:lnTo>
                    <a:pt x="69" y="0"/>
                  </a:lnTo>
                  <a:lnTo>
                    <a:pt x="77" y="0"/>
                  </a:lnTo>
                  <a:lnTo>
                    <a:pt x="77" y="0"/>
                  </a:lnTo>
                  <a:lnTo>
                    <a:pt x="84" y="0"/>
                  </a:lnTo>
                  <a:lnTo>
                    <a:pt x="92" y="1"/>
                  </a:lnTo>
                  <a:lnTo>
                    <a:pt x="100" y="3"/>
                  </a:lnTo>
                  <a:lnTo>
                    <a:pt x="107" y="6"/>
                  </a:lnTo>
                  <a:lnTo>
                    <a:pt x="114" y="9"/>
                  </a:lnTo>
                  <a:lnTo>
                    <a:pt x="120" y="12"/>
                  </a:lnTo>
                  <a:lnTo>
                    <a:pt x="125" y="17"/>
                  </a:lnTo>
                  <a:lnTo>
                    <a:pt x="131" y="22"/>
                  </a:lnTo>
                  <a:lnTo>
                    <a:pt x="136" y="27"/>
                  </a:lnTo>
                  <a:lnTo>
                    <a:pt x="140" y="33"/>
                  </a:lnTo>
                  <a:lnTo>
                    <a:pt x="145" y="40"/>
                  </a:lnTo>
                  <a:lnTo>
                    <a:pt x="148" y="47"/>
                  </a:lnTo>
                  <a:lnTo>
                    <a:pt x="151" y="54"/>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8" name="Freeform 2602">
              <a:extLst>
                <a:ext uri="{FF2B5EF4-FFF2-40B4-BE49-F238E27FC236}">
                  <a16:creationId xmlns:a16="http://schemas.microsoft.com/office/drawing/2014/main" id="{52D68480-8645-405A-9B50-ABD9192B51D0}"/>
                </a:ext>
              </a:extLst>
            </p:cNvPr>
            <p:cNvSpPr>
              <a:spLocks/>
            </p:cNvSpPr>
            <p:nvPr/>
          </p:nvSpPr>
          <p:spPr bwMode="auto">
            <a:xfrm>
              <a:off x="2586038" y="2406650"/>
              <a:ext cx="49213" cy="49213"/>
            </a:xfrm>
            <a:custGeom>
              <a:avLst/>
              <a:gdLst>
                <a:gd name="T0" fmla="*/ 155 w 155"/>
                <a:gd name="T1" fmla="*/ 77 h 154"/>
                <a:gd name="T2" fmla="*/ 152 w 155"/>
                <a:gd name="T3" fmla="*/ 92 h 154"/>
                <a:gd name="T4" fmla="*/ 149 w 155"/>
                <a:gd name="T5" fmla="*/ 107 h 154"/>
                <a:gd name="T6" fmla="*/ 141 w 155"/>
                <a:gd name="T7" fmla="*/ 120 h 154"/>
                <a:gd name="T8" fmla="*/ 132 w 155"/>
                <a:gd name="T9" fmla="*/ 131 h 154"/>
                <a:gd name="T10" fmla="*/ 120 w 155"/>
                <a:gd name="T11" fmla="*/ 140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0 w 155"/>
                <a:gd name="T23" fmla="*/ 145 h 154"/>
                <a:gd name="T24" fmla="*/ 29 w 155"/>
                <a:gd name="T25" fmla="*/ 136 h 154"/>
                <a:gd name="T26" fmla="*/ 18 w 155"/>
                <a:gd name="T27" fmla="*/ 126 h 154"/>
                <a:gd name="T28" fmla="*/ 9 w 155"/>
                <a:gd name="T29" fmla="*/ 114 h 154"/>
                <a:gd name="T30" fmla="*/ 4 w 155"/>
                <a:gd name="T31" fmla="*/ 100 h 154"/>
                <a:gd name="T32" fmla="*/ 1 w 155"/>
                <a:gd name="T33" fmla="*/ 84 h 154"/>
                <a:gd name="T34" fmla="*/ 0 w 155"/>
                <a:gd name="T35" fmla="*/ 77 h 154"/>
                <a:gd name="T36" fmla="*/ 2 w 155"/>
                <a:gd name="T37" fmla="*/ 61 h 154"/>
                <a:gd name="T38" fmla="*/ 7 w 155"/>
                <a:gd name="T39" fmla="*/ 47 h 154"/>
                <a:gd name="T40" fmla="*/ 14 w 155"/>
                <a:gd name="T41" fmla="*/ 34 h 154"/>
                <a:gd name="T42" fmla="*/ 23 w 155"/>
                <a:gd name="T43" fmla="*/ 23 h 154"/>
                <a:gd name="T44" fmla="*/ 34 w 155"/>
                <a:gd name="T45" fmla="*/ 13 h 154"/>
                <a:gd name="T46" fmla="*/ 47 w 155"/>
                <a:gd name="T47" fmla="*/ 5 h 154"/>
                <a:gd name="T48" fmla="*/ 62 w 155"/>
                <a:gd name="T49" fmla="*/ 2 h 154"/>
                <a:gd name="T50" fmla="*/ 78 w 155"/>
                <a:gd name="T51" fmla="*/ 0 h 154"/>
                <a:gd name="T52" fmla="*/ 85 w 155"/>
                <a:gd name="T53" fmla="*/ 1 h 154"/>
                <a:gd name="T54" fmla="*/ 101 w 155"/>
                <a:gd name="T55" fmla="*/ 3 h 154"/>
                <a:gd name="T56" fmla="*/ 115 w 155"/>
                <a:gd name="T57" fmla="*/ 9 h 154"/>
                <a:gd name="T58" fmla="*/ 126 w 155"/>
                <a:gd name="T59" fmla="*/ 18 h 154"/>
                <a:gd name="T60" fmla="*/ 136 w 155"/>
                <a:gd name="T61" fmla="*/ 28 h 154"/>
                <a:gd name="T62" fmla="*/ 145 w 155"/>
                <a:gd name="T63" fmla="*/ 40 h 154"/>
                <a:gd name="T64" fmla="*/ 151 w 155"/>
                <a:gd name="T65" fmla="*/ 55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4"/>
                  </a:lnTo>
                  <a:lnTo>
                    <a:pt x="152" y="92"/>
                  </a:lnTo>
                  <a:lnTo>
                    <a:pt x="151" y="100"/>
                  </a:lnTo>
                  <a:lnTo>
                    <a:pt x="149" y="107"/>
                  </a:lnTo>
                  <a:lnTo>
                    <a:pt x="145" y="114"/>
                  </a:lnTo>
                  <a:lnTo>
                    <a:pt x="141" y="120"/>
                  </a:lnTo>
                  <a:lnTo>
                    <a:pt x="136" y="126"/>
                  </a:lnTo>
                  <a:lnTo>
                    <a:pt x="132" y="131"/>
                  </a:lnTo>
                  <a:lnTo>
                    <a:pt x="126" y="136"/>
                  </a:lnTo>
                  <a:lnTo>
                    <a:pt x="120" y="140"/>
                  </a:lnTo>
                  <a:lnTo>
                    <a:pt x="115"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4" y="140"/>
                  </a:lnTo>
                  <a:lnTo>
                    <a:pt x="29" y="136"/>
                  </a:lnTo>
                  <a:lnTo>
                    <a:pt x="23" y="131"/>
                  </a:lnTo>
                  <a:lnTo>
                    <a:pt x="18" y="126"/>
                  </a:lnTo>
                  <a:lnTo>
                    <a:pt x="14" y="120"/>
                  </a:lnTo>
                  <a:lnTo>
                    <a:pt x="9" y="114"/>
                  </a:lnTo>
                  <a:lnTo>
                    <a:pt x="7" y="107"/>
                  </a:lnTo>
                  <a:lnTo>
                    <a:pt x="4" y="100"/>
                  </a:lnTo>
                  <a:lnTo>
                    <a:pt x="2" y="92"/>
                  </a:lnTo>
                  <a:lnTo>
                    <a:pt x="1" y="84"/>
                  </a:lnTo>
                  <a:lnTo>
                    <a:pt x="0" y="77"/>
                  </a:lnTo>
                  <a:lnTo>
                    <a:pt x="0" y="77"/>
                  </a:lnTo>
                  <a:lnTo>
                    <a:pt x="1" y="69"/>
                  </a:lnTo>
                  <a:lnTo>
                    <a:pt x="2" y="61"/>
                  </a:lnTo>
                  <a:lnTo>
                    <a:pt x="4" y="55"/>
                  </a:lnTo>
                  <a:lnTo>
                    <a:pt x="7" y="47"/>
                  </a:lnTo>
                  <a:lnTo>
                    <a:pt x="9" y="40"/>
                  </a:lnTo>
                  <a:lnTo>
                    <a:pt x="14" y="34"/>
                  </a:lnTo>
                  <a:lnTo>
                    <a:pt x="18" y="28"/>
                  </a:lnTo>
                  <a:lnTo>
                    <a:pt x="23" y="23"/>
                  </a:lnTo>
                  <a:lnTo>
                    <a:pt x="29" y="18"/>
                  </a:lnTo>
                  <a:lnTo>
                    <a:pt x="34" y="13"/>
                  </a:lnTo>
                  <a:lnTo>
                    <a:pt x="40" y="9"/>
                  </a:lnTo>
                  <a:lnTo>
                    <a:pt x="47" y="5"/>
                  </a:lnTo>
                  <a:lnTo>
                    <a:pt x="55" y="3"/>
                  </a:lnTo>
                  <a:lnTo>
                    <a:pt x="62" y="2"/>
                  </a:lnTo>
                  <a:lnTo>
                    <a:pt x="70" y="1"/>
                  </a:lnTo>
                  <a:lnTo>
                    <a:pt x="78" y="0"/>
                  </a:lnTo>
                  <a:lnTo>
                    <a:pt x="78" y="0"/>
                  </a:lnTo>
                  <a:lnTo>
                    <a:pt x="85" y="1"/>
                  </a:lnTo>
                  <a:lnTo>
                    <a:pt x="93" y="2"/>
                  </a:lnTo>
                  <a:lnTo>
                    <a:pt x="101" y="3"/>
                  </a:lnTo>
                  <a:lnTo>
                    <a:pt x="108" y="5"/>
                  </a:lnTo>
                  <a:lnTo>
                    <a:pt x="115" y="9"/>
                  </a:lnTo>
                  <a:lnTo>
                    <a:pt x="120" y="13"/>
                  </a:lnTo>
                  <a:lnTo>
                    <a:pt x="126" y="18"/>
                  </a:lnTo>
                  <a:lnTo>
                    <a:pt x="132" y="23"/>
                  </a:lnTo>
                  <a:lnTo>
                    <a:pt x="136" y="28"/>
                  </a:lnTo>
                  <a:lnTo>
                    <a:pt x="141" y="34"/>
                  </a:lnTo>
                  <a:lnTo>
                    <a:pt x="145" y="40"/>
                  </a:lnTo>
                  <a:lnTo>
                    <a:pt x="149" y="47"/>
                  </a:lnTo>
                  <a:lnTo>
                    <a:pt x="151" y="55"/>
                  </a:lnTo>
                  <a:lnTo>
                    <a:pt x="152"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9" name="Freeform 2603">
              <a:extLst>
                <a:ext uri="{FF2B5EF4-FFF2-40B4-BE49-F238E27FC236}">
                  <a16:creationId xmlns:a16="http://schemas.microsoft.com/office/drawing/2014/main" id="{52212FF2-622D-4AA9-B364-EC5D02EE18FF}"/>
                </a:ext>
              </a:extLst>
            </p:cNvPr>
            <p:cNvSpPr>
              <a:spLocks/>
            </p:cNvSpPr>
            <p:nvPr/>
          </p:nvSpPr>
          <p:spPr bwMode="auto">
            <a:xfrm>
              <a:off x="2586038" y="2478088"/>
              <a:ext cx="49213" cy="47625"/>
            </a:xfrm>
            <a:custGeom>
              <a:avLst/>
              <a:gdLst>
                <a:gd name="T0" fmla="*/ 155 w 155"/>
                <a:gd name="T1" fmla="*/ 76 h 153"/>
                <a:gd name="T2" fmla="*/ 152 w 155"/>
                <a:gd name="T3" fmla="*/ 92 h 153"/>
                <a:gd name="T4" fmla="*/ 149 w 155"/>
                <a:gd name="T5" fmla="*/ 106 h 153"/>
                <a:gd name="T6" fmla="*/ 141 w 155"/>
                <a:gd name="T7" fmla="*/ 120 h 153"/>
                <a:gd name="T8" fmla="*/ 132 w 155"/>
                <a:gd name="T9" fmla="*/ 131 h 153"/>
                <a:gd name="T10" fmla="*/ 120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0 w 155"/>
                <a:gd name="T23" fmla="*/ 144 h 153"/>
                <a:gd name="T24" fmla="*/ 29 w 155"/>
                <a:gd name="T25" fmla="*/ 136 h 153"/>
                <a:gd name="T26" fmla="*/ 18 w 155"/>
                <a:gd name="T27" fmla="*/ 126 h 153"/>
                <a:gd name="T28" fmla="*/ 9 w 155"/>
                <a:gd name="T29" fmla="*/ 113 h 153"/>
                <a:gd name="T30" fmla="*/ 4 w 155"/>
                <a:gd name="T31" fmla="*/ 99 h 153"/>
                <a:gd name="T32" fmla="*/ 1 w 155"/>
                <a:gd name="T33" fmla="*/ 84 h 153"/>
                <a:gd name="T34" fmla="*/ 0 w 155"/>
                <a:gd name="T35" fmla="*/ 76 h 153"/>
                <a:gd name="T36" fmla="*/ 2 w 155"/>
                <a:gd name="T37" fmla="*/ 60 h 153"/>
                <a:gd name="T38" fmla="*/ 7 w 155"/>
                <a:gd name="T39" fmla="*/ 47 h 153"/>
                <a:gd name="T40" fmla="*/ 14 w 155"/>
                <a:gd name="T41" fmla="*/ 33 h 153"/>
                <a:gd name="T42" fmla="*/ 23 w 155"/>
                <a:gd name="T43" fmla="*/ 22 h 153"/>
                <a:gd name="T44" fmla="*/ 34 w 155"/>
                <a:gd name="T45" fmla="*/ 12 h 153"/>
                <a:gd name="T46" fmla="*/ 47 w 155"/>
                <a:gd name="T47" fmla="*/ 6 h 153"/>
                <a:gd name="T48" fmla="*/ 62 w 155"/>
                <a:gd name="T49" fmla="*/ 1 h 153"/>
                <a:gd name="T50" fmla="*/ 78 w 155"/>
                <a:gd name="T51" fmla="*/ 0 h 153"/>
                <a:gd name="T52" fmla="*/ 85 w 155"/>
                <a:gd name="T53" fmla="*/ 0 h 153"/>
                <a:gd name="T54" fmla="*/ 101 w 155"/>
                <a:gd name="T55" fmla="*/ 3 h 153"/>
                <a:gd name="T56" fmla="*/ 115 w 155"/>
                <a:gd name="T57" fmla="*/ 9 h 153"/>
                <a:gd name="T58" fmla="*/ 126 w 155"/>
                <a:gd name="T59" fmla="*/ 17 h 153"/>
                <a:gd name="T60" fmla="*/ 136 w 155"/>
                <a:gd name="T61" fmla="*/ 27 h 153"/>
                <a:gd name="T62" fmla="*/ 145 w 155"/>
                <a:gd name="T63" fmla="*/ 40 h 153"/>
                <a:gd name="T64" fmla="*/ 151 w 155"/>
                <a:gd name="T65" fmla="*/ 54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2" y="92"/>
                  </a:lnTo>
                  <a:lnTo>
                    <a:pt x="151" y="99"/>
                  </a:lnTo>
                  <a:lnTo>
                    <a:pt x="149" y="106"/>
                  </a:lnTo>
                  <a:lnTo>
                    <a:pt x="145" y="113"/>
                  </a:lnTo>
                  <a:lnTo>
                    <a:pt x="141" y="120"/>
                  </a:lnTo>
                  <a:lnTo>
                    <a:pt x="136" y="126"/>
                  </a:lnTo>
                  <a:lnTo>
                    <a:pt x="132" y="131"/>
                  </a:lnTo>
                  <a:lnTo>
                    <a:pt x="126" y="136"/>
                  </a:lnTo>
                  <a:lnTo>
                    <a:pt x="120" y="141"/>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4" y="99"/>
                  </a:lnTo>
                  <a:lnTo>
                    <a:pt x="2" y="92"/>
                  </a:lnTo>
                  <a:lnTo>
                    <a:pt x="1" y="84"/>
                  </a:lnTo>
                  <a:lnTo>
                    <a:pt x="0" y="76"/>
                  </a:lnTo>
                  <a:lnTo>
                    <a:pt x="0" y="76"/>
                  </a:lnTo>
                  <a:lnTo>
                    <a:pt x="1" y="68"/>
                  </a:lnTo>
                  <a:lnTo>
                    <a:pt x="2" y="60"/>
                  </a:lnTo>
                  <a:lnTo>
                    <a:pt x="4"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2"/>
                  </a:lnTo>
                  <a:lnTo>
                    <a:pt x="126" y="17"/>
                  </a:lnTo>
                  <a:lnTo>
                    <a:pt x="132" y="22"/>
                  </a:lnTo>
                  <a:lnTo>
                    <a:pt x="136" y="27"/>
                  </a:lnTo>
                  <a:lnTo>
                    <a:pt x="141" y="33"/>
                  </a:lnTo>
                  <a:lnTo>
                    <a:pt x="145" y="40"/>
                  </a:lnTo>
                  <a:lnTo>
                    <a:pt x="149" y="47"/>
                  </a:lnTo>
                  <a:lnTo>
                    <a:pt x="151" y="54"/>
                  </a:lnTo>
                  <a:lnTo>
                    <a:pt x="152" y="60"/>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0" name="Freeform 2604">
              <a:extLst>
                <a:ext uri="{FF2B5EF4-FFF2-40B4-BE49-F238E27FC236}">
                  <a16:creationId xmlns:a16="http://schemas.microsoft.com/office/drawing/2014/main" id="{CD31E62A-4581-4F00-A45B-2C7CEB9F076A}"/>
                </a:ext>
              </a:extLst>
            </p:cNvPr>
            <p:cNvSpPr>
              <a:spLocks/>
            </p:cNvSpPr>
            <p:nvPr/>
          </p:nvSpPr>
          <p:spPr bwMode="auto">
            <a:xfrm>
              <a:off x="2655888" y="2406650"/>
              <a:ext cx="49213" cy="49213"/>
            </a:xfrm>
            <a:custGeom>
              <a:avLst/>
              <a:gdLst>
                <a:gd name="T0" fmla="*/ 154 w 154"/>
                <a:gd name="T1" fmla="*/ 77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8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9 w 154"/>
                <a:gd name="T25" fmla="*/ 136 h 154"/>
                <a:gd name="T26" fmla="*/ 17 w 154"/>
                <a:gd name="T27" fmla="*/ 126 h 154"/>
                <a:gd name="T28" fmla="*/ 9 w 154"/>
                <a:gd name="T29" fmla="*/ 114 h 154"/>
                <a:gd name="T30" fmla="*/ 3 w 154"/>
                <a:gd name="T31" fmla="*/ 100 h 154"/>
                <a:gd name="T32" fmla="*/ 0 w 154"/>
                <a:gd name="T33" fmla="*/ 84 h 154"/>
                <a:gd name="T34" fmla="*/ 0 w 154"/>
                <a:gd name="T35" fmla="*/ 77 h 154"/>
                <a:gd name="T36" fmla="*/ 1 w 154"/>
                <a:gd name="T37" fmla="*/ 61 h 154"/>
                <a:gd name="T38" fmla="*/ 6 w 154"/>
                <a:gd name="T39" fmla="*/ 47 h 154"/>
                <a:gd name="T40" fmla="*/ 14 w 154"/>
                <a:gd name="T41" fmla="*/ 34 h 154"/>
                <a:gd name="T42" fmla="*/ 23 w 154"/>
                <a:gd name="T43" fmla="*/ 23 h 154"/>
                <a:gd name="T44" fmla="*/ 34 w 154"/>
                <a:gd name="T45" fmla="*/ 13 h 154"/>
                <a:gd name="T46" fmla="*/ 47 w 154"/>
                <a:gd name="T47" fmla="*/ 5 h 154"/>
                <a:gd name="T48" fmla="*/ 62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8 h 154"/>
                <a:gd name="T62" fmla="*/ 145 w 154"/>
                <a:gd name="T63" fmla="*/ 40 h 154"/>
                <a:gd name="T64" fmla="*/ 151 w 154"/>
                <a:gd name="T65" fmla="*/ 55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4"/>
                  </a:lnTo>
                  <a:lnTo>
                    <a:pt x="152" y="92"/>
                  </a:lnTo>
                  <a:lnTo>
                    <a:pt x="151" y="100"/>
                  </a:lnTo>
                  <a:lnTo>
                    <a:pt x="148" y="107"/>
                  </a:lnTo>
                  <a:lnTo>
                    <a:pt x="145" y="114"/>
                  </a:lnTo>
                  <a:lnTo>
                    <a:pt x="141" y="120"/>
                  </a:lnTo>
                  <a:lnTo>
                    <a:pt x="136" y="126"/>
                  </a:lnTo>
                  <a:lnTo>
                    <a:pt x="132" y="131"/>
                  </a:lnTo>
                  <a:lnTo>
                    <a:pt x="126" y="136"/>
                  </a:lnTo>
                  <a:lnTo>
                    <a:pt x="120" y="140"/>
                  </a:lnTo>
                  <a:lnTo>
                    <a:pt x="113"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9" y="136"/>
                  </a:lnTo>
                  <a:lnTo>
                    <a:pt x="23" y="131"/>
                  </a:lnTo>
                  <a:lnTo>
                    <a:pt x="17" y="126"/>
                  </a:lnTo>
                  <a:lnTo>
                    <a:pt x="14" y="120"/>
                  </a:lnTo>
                  <a:lnTo>
                    <a:pt x="9" y="114"/>
                  </a:lnTo>
                  <a:lnTo>
                    <a:pt x="6" y="107"/>
                  </a:lnTo>
                  <a:lnTo>
                    <a:pt x="3" y="100"/>
                  </a:lnTo>
                  <a:lnTo>
                    <a:pt x="1" y="92"/>
                  </a:lnTo>
                  <a:lnTo>
                    <a:pt x="0" y="84"/>
                  </a:lnTo>
                  <a:lnTo>
                    <a:pt x="0" y="77"/>
                  </a:lnTo>
                  <a:lnTo>
                    <a:pt x="0" y="77"/>
                  </a:lnTo>
                  <a:lnTo>
                    <a:pt x="0" y="69"/>
                  </a:lnTo>
                  <a:lnTo>
                    <a:pt x="1" y="61"/>
                  </a:lnTo>
                  <a:lnTo>
                    <a:pt x="3" y="55"/>
                  </a:lnTo>
                  <a:lnTo>
                    <a:pt x="6" y="47"/>
                  </a:lnTo>
                  <a:lnTo>
                    <a:pt x="9" y="40"/>
                  </a:lnTo>
                  <a:lnTo>
                    <a:pt x="14" y="34"/>
                  </a:lnTo>
                  <a:lnTo>
                    <a:pt x="17" y="28"/>
                  </a:lnTo>
                  <a:lnTo>
                    <a:pt x="23" y="23"/>
                  </a:lnTo>
                  <a:lnTo>
                    <a:pt x="29" y="18"/>
                  </a:lnTo>
                  <a:lnTo>
                    <a:pt x="34" y="13"/>
                  </a:lnTo>
                  <a:lnTo>
                    <a:pt x="40" y="9"/>
                  </a:lnTo>
                  <a:lnTo>
                    <a:pt x="47" y="5"/>
                  </a:lnTo>
                  <a:lnTo>
                    <a:pt x="54" y="3"/>
                  </a:lnTo>
                  <a:lnTo>
                    <a:pt x="62" y="2"/>
                  </a:lnTo>
                  <a:lnTo>
                    <a:pt x="69" y="1"/>
                  </a:lnTo>
                  <a:lnTo>
                    <a:pt x="77" y="0"/>
                  </a:lnTo>
                  <a:lnTo>
                    <a:pt x="77" y="0"/>
                  </a:lnTo>
                  <a:lnTo>
                    <a:pt x="85" y="1"/>
                  </a:lnTo>
                  <a:lnTo>
                    <a:pt x="93" y="2"/>
                  </a:lnTo>
                  <a:lnTo>
                    <a:pt x="100" y="3"/>
                  </a:lnTo>
                  <a:lnTo>
                    <a:pt x="108" y="5"/>
                  </a:lnTo>
                  <a:lnTo>
                    <a:pt x="113" y="9"/>
                  </a:lnTo>
                  <a:lnTo>
                    <a:pt x="120" y="13"/>
                  </a:lnTo>
                  <a:lnTo>
                    <a:pt x="126" y="18"/>
                  </a:lnTo>
                  <a:lnTo>
                    <a:pt x="132" y="23"/>
                  </a:lnTo>
                  <a:lnTo>
                    <a:pt x="136" y="28"/>
                  </a:lnTo>
                  <a:lnTo>
                    <a:pt x="141" y="34"/>
                  </a:lnTo>
                  <a:lnTo>
                    <a:pt x="145" y="40"/>
                  </a:lnTo>
                  <a:lnTo>
                    <a:pt x="148" y="47"/>
                  </a:lnTo>
                  <a:lnTo>
                    <a:pt x="151" y="55"/>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1" name="Freeform 2605">
              <a:extLst>
                <a:ext uri="{FF2B5EF4-FFF2-40B4-BE49-F238E27FC236}">
                  <a16:creationId xmlns:a16="http://schemas.microsoft.com/office/drawing/2014/main" id="{C84F47DC-0283-478C-BD54-4C3AB25DB5B0}"/>
                </a:ext>
              </a:extLst>
            </p:cNvPr>
            <p:cNvSpPr>
              <a:spLocks/>
            </p:cNvSpPr>
            <p:nvPr/>
          </p:nvSpPr>
          <p:spPr bwMode="auto">
            <a:xfrm>
              <a:off x="2655888" y="2478088"/>
              <a:ext cx="49213" cy="47625"/>
            </a:xfrm>
            <a:custGeom>
              <a:avLst/>
              <a:gdLst>
                <a:gd name="T0" fmla="*/ 154 w 154"/>
                <a:gd name="T1" fmla="*/ 76 h 153"/>
                <a:gd name="T2" fmla="*/ 152 w 154"/>
                <a:gd name="T3" fmla="*/ 92 h 153"/>
                <a:gd name="T4" fmla="*/ 148 w 154"/>
                <a:gd name="T5" fmla="*/ 106 h 153"/>
                <a:gd name="T6" fmla="*/ 141 w 154"/>
                <a:gd name="T7" fmla="*/ 120 h 153"/>
                <a:gd name="T8" fmla="*/ 132 w 154"/>
                <a:gd name="T9" fmla="*/ 131 h 153"/>
                <a:gd name="T10" fmla="*/ 120 w 154"/>
                <a:gd name="T11" fmla="*/ 141 h 153"/>
                <a:gd name="T12" fmla="*/ 108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9 w 154"/>
                <a:gd name="T25" fmla="*/ 136 h 153"/>
                <a:gd name="T26" fmla="*/ 17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6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8" y="106"/>
                  </a:lnTo>
                  <a:lnTo>
                    <a:pt x="145" y="113"/>
                  </a:lnTo>
                  <a:lnTo>
                    <a:pt x="141" y="120"/>
                  </a:lnTo>
                  <a:lnTo>
                    <a:pt x="136" y="126"/>
                  </a:lnTo>
                  <a:lnTo>
                    <a:pt x="132" y="131"/>
                  </a:lnTo>
                  <a:lnTo>
                    <a:pt x="126" y="136"/>
                  </a:lnTo>
                  <a:lnTo>
                    <a:pt x="120" y="141"/>
                  </a:lnTo>
                  <a:lnTo>
                    <a:pt x="113"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9" y="136"/>
                  </a:lnTo>
                  <a:lnTo>
                    <a:pt x="23" y="131"/>
                  </a:lnTo>
                  <a:lnTo>
                    <a:pt x="17" y="126"/>
                  </a:lnTo>
                  <a:lnTo>
                    <a:pt x="14"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4" y="33"/>
                  </a:lnTo>
                  <a:lnTo>
                    <a:pt x="17" y="27"/>
                  </a:lnTo>
                  <a:lnTo>
                    <a:pt x="23" y="22"/>
                  </a:lnTo>
                  <a:lnTo>
                    <a:pt x="29" y="17"/>
                  </a:lnTo>
                  <a:lnTo>
                    <a:pt x="34" y="12"/>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2"/>
                  </a:lnTo>
                  <a:lnTo>
                    <a:pt x="126" y="17"/>
                  </a:lnTo>
                  <a:lnTo>
                    <a:pt x="132" y="22"/>
                  </a:lnTo>
                  <a:lnTo>
                    <a:pt x="136" y="27"/>
                  </a:lnTo>
                  <a:lnTo>
                    <a:pt x="141" y="33"/>
                  </a:lnTo>
                  <a:lnTo>
                    <a:pt x="145" y="40"/>
                  </a:lnTo>
                  <a:lnTo>
                    <a:pt x="148" y="47"/>
                  </a:lnTo>
                  <a:lnTo>
                    <a:pt x="151" y="54"/>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2" name="Freeform 2606">
              <a:extLst>
                <a:ext uri="{FF2B5EF4-FFF2-40B4-BE49-F238E27FC236}">
                  <a16:creationId xmlns:a16="http://schemas.microsoft.com/office/drawing/2014/main" id="{7DF9F962-8A68-4A41-BEAB-A2D587596442}"/>
                </a:ext>
              </a:extLst>
            </p:cNvPr>
            <p:cNvSpPr>
              <a:spLocks/>
            </p:cNvSpPr>
            <p:nvPr/>
          </p:nvSpPr>
          <p:spPr bwMode="auto">
            <a:xfrm>
              <a:off x="2727326" y="2406650"/>
              <a:ext cx="47625" cy="49213"/>
            </a:xfrm>
            <a:custGeom>
              <a:avLst/>
              <a:gdLst>
                <a:gd name="T0" fmla="*/ 154 w 154"/>
                <a:gd name="T1" fmla="*/ 77 h 154"/>
                <a:gd name="T2" fmla="*/ 153 w 154"/>
                <a:gd name="T3" fmla="*/ 92 h 154"/>
                <a:gd name="T4" fmla="*/ 149 w 154"/>
                <a:gd name="T5" fmla="*/ 107 h 154"/>
                <a:gd name="T6" fmla="*/ 142 w 154"/>
                <a:gd name="T7" fmla="*/ 120 h 154"/>
                <a:gd name="T8" fmla="*/ 132 w 154"/>
                <a:gd name="T9" fmla="*/ 131 h 154"/>
                <a:gd name="T10" fmla="*/ 120 w 154"/>
                <a:gd name="T11" fmla="*/ 140 h 154"/>
                <a:gd name="T12" fmla="*/ 108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9 w 154"/>
                <a:gd name="T25" fmla="*/ 136 h 154"/>
                <a:gd name="T26" fmla="*/ 18 w 154"/>
                <a:gd name="T27" fmla="*/ 126 h 154"/>
                <a:gd name="T28" fmla="*/ 10 w 154"/>
                <a:gd name="T29" fmla="*/ 114 h 154"/>
                <a:gd name="T30" fmla="*/ 3 w 154"/>
                <a:gd name="T31" fmla="*/ 100 h 154"/>
                <a:gd name="T32" fmla="*/ 1 w 154"/>
                <a:gd name="T33" fmla="*/ 84 h 154"/>
                <a:gd name="T34" fmla="*/ 0 w 154"/>
                <a:gd name="T35" fmla="*/ 77 h 154"/>
                <a:gd name="T36" fmla="*/ 2 w 154"/>
                <a:gd name="T37" fmla="*/ 61 h 154"/>
                <a:gd name="T38" fmla="*/ 7 w 154"/>
                <a:gd name="T39" fmla="*/ 47 h 154"/>
                <a:gd name="T40" fmla="*/ 14 w 154"/>
                <a:gd name="T41" fmla="*/ 34 h 154"/>
                <a:gd name="T42" fmla="*/ 23 w 154"/>
                <a:gd name="T43" fmla="*/ 23 h 154"/>
                <a:gd name="T44" fmla="*/ 34 w 154"/>
                <a:gd name="T45" fmla="*/ 13 h 154"/>
                <a:gd name="T46" fmla="*/ 48 w 154"/>
                <a:gd name="T47" fmla="*/ 5 h 154"/>
                <a:gd name="T48" fmla="*/ 62 w 154"/>
                <a:gd name="T49" fmla="*/ 2 h 154"/>
                <a:gd name="T50" fmla="*/ 78 w 154"/>
                <a:gd name="T51" fmla="*/ 0 h 154"/>
                <a:gd name="T52" fmla="*/ 86 w 154"/>
                <a:gd name="T53" fmla="*/ 1 h 154"/>
                <a:gd name="T54" fmla="*/ 101 w 154"/>
                <a:gd name="T55" fmla="*/ 3 h 154"/>
                <a:gd name="T56" fmla="*/ 114 w 154"/>
                <a:gd name="T57" fmla="*/ 9 h 154"/>
                <a:gd name="T58" fmla="*/ 127 w 154"/>
                <a:gd name="T59" fmla="*/ 18 h 154"/>
                <a:gd name="T60" fmla="*/ 137 w 154"/>
                <a:gd name="T61" fmla="*/ 28 h 154"/>
                <a:gd name="T62" fmla="*/ 145 w 154"/>
                <a:gd name="T63" fmla="*/ 40 h 154"/>
                <a:gd name="T64" fmla="*/ 151 w 154"/>
                <a:gd name="T65" fmla="*/ 55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3" y="92"/>
                  </a:lnTo>
                  <a:lnTo>
                    <a:pt x="151" y="100"/>
                  </a:lnTo>
                  <a:lnTo>
                    <a:pt x="149" y="107"/>
                  </a:lnTo>
                  <a:lnTo>
                    <a:pt x="145" y="114"/>
                  </a:lnTo>
                  <a:lnTo>
                    <a:pt x="142" y="120"/>
                  </a:lnTo>
                  <a:lnTo>
                    <a:pt x="137" y="126"/>
                  </a:lnTo>
                  <a:lnTo>
                    <a:pt x="132" y="131"/>
                  </a:lnTo>
                  <a:lnTo>
                    <a:pt x="127" y="136"/>
                  </a:lnTo>
                  <a:lnTo>
                    <a:pt x="120" y="140"/>
                  </a:lnTo>
                  <a:lnTo>
                    <a:pt x="114" y="145"/>
                  </a:lnTo>
                  <a:lnTo>
                    <a:pt x="108"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0"/>
                  </a:lnTo>
                  <a:lnTo>
                    <a:pt x="29" y="136"/>
                  </a:lnTo>
                  <a:lnTo>
                    <a:pt x="23" y="131"/>
                  </a:lnTo>
                  <a:lnTo>
                    <a:pt x="18" y="126"/>
                  </a:lnTo>
                  <a:lnTo>
                    <a:pt x="14" y="120"/>
                  </a:lnTo>
                  <a:lnTo>
                    <a:pt x="10" y="114"/>
                  </a:lnTo>
                  <a:lnTo>
                    <a:pt x="7" y="107"/>
                  </a:lnTo>
                  <a:lnTo>
                    <a:pt x="3" y="100"/>
                  </a:lnTo>
                  <a:lnTo>
                    <a:pt x="2" y="92"/>
                  </a:lnTo>
                  <a:lnTo>
                    <a:pt x="1" y="84"/>
                  </a:lnTo>
                  <a:lnTo>
                    <a:pt x="0" y="77"/>
                  </a:lnTo>
                  <a:lnTo>
                    <a:pt x="0" y="77"/>
                  </a:lnTo>
                  <a:lnTo>
                    <a:pt x="1" y="69"/>
                  </a:lnTo>
                  <a:lnTo>
                    <a:pt x="2" y="61"/>
                  </a:lnTo>
                  <a:lnTo>
                    <a:pt x="3" y="55"/>
                  </a:lnTo>
                  <a:lnTo>
                    <a:pt x="7" y="47"/>
                  </a:lnTo>
                  <a:lnTo>
                    <a:pt x="10" y="40"/>
                  </a:lnTo>
                  <a:lnTo>
                    <a:pt x="14" y="34"/>
                  </a:lnTo>
                  <a:lnTo>
                    <a:pt x="18" y="28"/>
                  </a:lnTo>
                  <a:lnTo>
                    <a:pt x="23" y="23"/>
                  </a:lnTo>
                  <a:lnTo>
                    <a:pt x="29" y="18"/>
                  </a:lnTo>
                  <a:lnTo>
                    <a:pt x="34" y="13"/>
                  </a:lnTo>
                  <a:lnTo>
                    <a:pt x="41" y="9"/>
                  </a:lnTo>
                  <a:lnTo>
                    <a:pt x="48" y="5"/>
                  </a:lnTo>
                  <a:lnTo>
                    <a:pt x="55" y="3"/>
                  </a:lnTo>
                  <a:lnTo>
                    <a:pt x="62" y="2"/>
                  </a:lnTo>
                  <a:lnTo>
                    <a:pt x="70" y="1"/>
                  </a:lnTo>
                  <a:lnTo>
                    <a:pt x="78" y="0"/>
                  </a:lnTo>
                  <a:lnTo>
                    <a:pt x="78" y="0"/>
                  </a:lnTo>
                  <a:lnTo>
                    <a:pt x="86" y="1"/>
                  </a:lnTo>
                  <a:lnTo>
                    <a:pt x="93" y="2"/>
                  </a:lnTo>
                  <a:lnTo>
                    <a:pt x="101" y="3"/>
                  </a:lnTo>
                  <a:lnTo>
                    <a:pt x="108" y="5"/>
                  </a:lnTo>
                  <a:lnTo>
                    <a:pt x="114" y="9"/>
                  </a:lnTo>
                  <a:lnTo>
                    <a:pt x="120" y="13"/>
                  </a:lnTo>
                  <a:lnTo>
                    <a:pt x="127" y="18"/>
                  </a:lnTo>
                  <a:lnTo>
                    <a:pt x="132" y="23"/>
                  </a:lnTo>
                  <a:lnTo>
                    <a:pt x="137" y="28"/>
                  </a:lnTo>
                  <a:lnTo>
                    <a:pt x="142" y="34"/>
                  </a:lnTo>
                  <a:lnTo>
                    <a:pt x="145" y="40"/>
                  </a:lnTo>
                  <a:lnTo>
                    <a:pt x="149" y="47"/>
                  </a:lnTo>
                  <a:lnTo>
                    <a:pt x="151" y="55"/>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3" name="Freeform 2607">
              <a:extLst>
                <a:ext uri="{FF2B5EF4-FFF2-40B4-BE49-F238E27FC236}">
                  <a16:creationId xmlns:a16="http://schemas.microsoft.com/office/drawing/2014/main" id="{C1528BC3-E2FE-4A76-AAD6-F1C12B385AAE}"/>
                </a:ext>
              </a:extLst>
            </p:cNvPr>
            <p:cNvSpPr>
              <a:spLocks/>
            </p:cNvSpPr>
            <p:nvPr/>
          </p:nvSpPr>
          <p:spPr bwMode="auto">
            <a:xfrm>
              <a:off x="2727326" y="2478088"/>
              <a:ext cx="47625" cy="47625"/>
            </a:xfrm>
            <a:custGeom>
              <a:avLst/>
              <a:gdLst>
                <a:gd name="T0" fmla="*/ 154 w 154"/>
                <a:gd name="T1" fmla="*/ 76 h 153"/>
                <a:gd name="T2" fmla="*/ 153 w 154"/>
                <a:gd name="T3" fmla="*/ 92 h 153"/>
                <a:gd name="T4" fmla="*/ 149 w 154"/>
                <a:gd name="T5" fmla="*/ 106 h 153"/>
                <a:gd name="T6" fmla="*/ 142 w 154"/>
                <a:gd name="T7" fmla="*/ 120 h 153"/>
                <a:gd name="T8" fmla="*/ 132 w 154"/>
                <a:gd name="T9" fmla="*/ 131 h 153"/>
                <a:gd name="T10" fmla="*/ 120 w 154"/>
                <a:gd name="T11" fmla="*/ 141 h 153"/>
                <a:gd name="T12" fmla="*/ 108 w 154"/>
                <a:gd name="T13" fmla="*/ 147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10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7 h 153"/>
                <a:gd name="T40" fmla="*/ 14 w 154"/>
                <a:gd name="T41" fmla="*/ 33 h 153"/>
                <a:gd name="T42" fmla="*/ 23 w 154"/>
                <a:gd name="T43" fmla="*/ 22 h 153"/>
                <a:gd name="T44" fmla="*/ 34 w 154"/>
                <a:gd name="T45" fmla="*/ 12 h 153"/>
                <a:gd name="T46" fmla="*/ 48 w 154"/>
                <a:gd name="T47" fmla="*/ 6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2"/>
                  </a:lnTo>
                  <a:lnTo>
                    <a:pt x="151" y="99"/>
                  </a:lnTo>
                  <a:lnTo>
                    <a:pt x="149" y="106"/>
                  </a:lnTo>
                  <a:lnTo>
                    <a:pt x="145" y="113"/>
                  </a:lnTo>
                  <a:lnTo>
                    <a:pt x="142" y="120"/>
                  </a:lnTo>
                  <a:lnTo>
                    <a:pt x="137" y="126"/>
                  </a:lnTo>
                  <a:lnTo>
                    <a:pt x="132" y="131"/>
                  </a:lnTo>
                  <a:lnTo>
                    <a:pt x="127" y="136"/>
                  </a:lnTo>
                  <a:lnTo>
                    <a:pt x="120" y="141"/>
                  </a:lnTo>
                  <a:lnTo>
                    <a:pt x="114"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3" y="99"/>
                  </a:lnTo>
                  <a:lnTo>
                    <a:pt x="2" y="92"/>
                  </a:lnTo>
                  <a:lnTo>
                    <a:pt x="1" y="84"/>
                  </a:lnTo>
                  <a:lnTo>
                    <a:pt x="0" y="76"/>
                  </a:lnTo>
                  <a:lnTo>
                    <a:pt x="0" y="76"/>
                  </a:lnTo>
                  <a:lnTo>
                    <a:pt x="1" y="68"/>
                  </a:lnTo>
                  <a:lnTo>
                    <a:pt x="2" y="60"/>
                  </a:lnTo>
                  <a:lnTo>
                    <a:pt x="3" y="54"/>
                  </a:lnTo>
                  <a:lnTo>
                    <a:pt x="7" y="47"/>
                  </a:lnTo>
                  <a:lnTo>
                    <a:pt x="10" y="40"/>
                  </a:lnTo>
                  <a:lnTo>
                    <a:pt x="14" y="33"/>
                  </a:lnTo>
                  <a:lnTo>
                    <a:pt x="18" y="27"/>
                  </a:lnTo>
                  <a:lnTo>
                    <a:pt x="23" y="22"/>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7" y="17"/>
                  </a:lnTo>
                  <a:lnTo>
                    <a:pt x="132" y="22"/>
                  </a:lnTo>
                  <a:lnTo>
                    <a:pt x="137" y="27"/>
                  </a:lnTo>
                  <a:lnTo>
                    <a:pt x="142" y="33"/>
                  </a:lnTo>
                  <a:lnTo>
                    <a:pt x="145" y="40"/>
                  </a:lnTo>
                  <a:lnTo>
                    <a:pt x="149" y="47"/>
                  </a:lnTo>
                  <a:lnTo>
                    <a:pt x="151" y="54"/>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4" name="Freeform 2608">
              <a:extLst>
                <a:ext uri="{FF2B5EF4-FFF2-40B4-BE49-F238E27FC236}">
                  <a16:creationId xmlns:a16="http://schemas.microsoft.com/office/drawing/2014/main" id="{4749B1EC-740B-4D1E-947A-AB3D511AF1B6}"/>
                </a:ext>
              </a:extLst>
            </p:cNvPr>
            <p:cNvSpPr>
              <a:spLocks/>
            </p:cNvSpPr>
            <p:nvPr/>
          </p:nvSpPr>
          <p:spPr bwMode="auto">
            <a:xfrm>
              <a:off x="2797176" y="2406650"/>
              <a:ext cx="47625" cy="49213"/>
            </a:xfrm>
            <a:custGeom>
              <a:avLst/>
              <a:gdLst>
                <a:gd name="T0" fmla="*/ 153 w 153"/>
                <a:gd name="T1" fmla="*/ 77 h 154"/>
                <a:gd name="T2" fmla="*/ 152 w 153"/>
                <a:gd name="T3" fmla="*/ 92 h 154"/>
                <a:gd name="T4" fmla="*/ 147 w 153"/>
                <a:gd name="T5" fmla="*/ 107 h 154"/>
                <a:gd name="T6" fmla="*/ 140 w 153"/>
                <a:gd name="T7" fmla="*/ 120 h 154"/>
                <a:gd name="T8" fmla="*/ 130 w 153"/>
                <a:gd name="T9" fmla="*/ 131 h 154"/>
                <a:gd name="T10" fmla="*/ 119 w 153"/>
                <a:gd name="T11" fmla="*/ 140 h 154"/>
                <a:gd name="T12" fmla="*/ 106 w 153"/>
                <a:gd name="T13" fmla="*/ 147 h 154"/>
                <a:gd name="T14" fmla="*/ 91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0 h 154"/>
                <a:gd name="T32" fmla="*/ 0 w 153"/>
                <a:gd name="T33" fmla="*/ 84 h 154"/>
                <a:gd name="T34" fmla="*/ 0 w 153"/>
                <a:gd name="T35" fmla="*/ 77 h 154"/>
                <a:gd name="T36" fmla="*/ 1 w 153"/>
                <a:gd name="T37" fmla="*/ 61 h 154"/>
                <a:gd name="T38" fmla="*/ 5 w 153"/>
                <a:gd name="T39" fmla="*/ 47 h 154"/>
                <a:gd name="T40" fmla="*/ 12 w 153"/>
                <a:gd name="T41" fmla="*/ 34 h 154"/>
                <a:gd name="T42" fmla="*/ 21 w 153"/>
                <a:gd name="T43" fmla="*/ 23 h 154"/>
                <a:gd name="T44" fmla="*/ 33 w 153"/>
                <a:gd name="T45" fmla="*/ 13 h 154"/>
                <a:gd name="T46" fmla="*/ 47 w 153"/>
                <a:gd name="T47" fmla="*/ 5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5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4"/>
                  </a:lnTo>
                  <a:lnTo>
                    <a:pt x="152" y="92"/>
                  </a:lnTo>
                  <a:lnTo>
                    <a:pt x="150" y="100"/>
                  </a:lnTo>
                  <a:lnTo>
                    <a:pt x="147" y="107"/>
                  </a:lnTo>
                  <a:lnTo>
                    <a:pt x="144" y="114"/>
                  </a:lnTo>
                  <a:lnTo>
                    <a:pt x="140" y="120"/>
                  </a:lnTo>
                  <a:lnTo>
                    <a:pt x="136" y="126"/>
                  </a:lnTo>
                  <a:lnTo>
                    <a:pt x="130" y="131"/>
                  </a:lnTo>
                  <a:lnTo>
                    <a:pt x="126" y="136"/>
                  </a:lnTo>
                  <a:lnTo>
                    <a:pt x="119" y="140"/>
                  </a:lnTo>
                  <a:lnTo>
                    <a:pt x="113" y="145"/>
                  </a:lnTo>
                  <a:lnTo>
                    <a:pt x="106" y="147"/>
                  </a:lnTo>
                  <a:lnTo>
                    <a:pt x="99" y="151"/>
                  </a:lnTo>
                  <a:lnTo>
                    <a:pt x="91" y="152"/>
                  </a:lnTo>
                  <a:lnTo>
                    <a:pt x="84" y="153"/>
                  </a:lnTo>
                  <a:lnTo>
                    <a:pt x="76" y="154"/>
                  </a:lnTo>
                  <a:lnTo>
                    <a:pt x="76" y="154"/>
                  </a:lnTo>
                  <a:lnTo>
                    <a:pt x="68" y="153"/>
                  </a:lnTo>
                  <a:lnTo>
                    <a:pt x="60" y="152"/>
                  </a:lnTo>
                  <a:lnTo>
                    <a:pt x="53" y="151"/>
                  </a:lnTo>
                  <a:lnTo>
                    <a:pt x="47" y="147"/>
                  </a:lnTo>
                  <a:lnTo>
                    <a:pt x="40" y="145"/>
                  </a:lnTo>
                  <a:lnTo>
                    <a:pt x="33" y="140"/>
                  </a:lnTo>
                  <a:lnTo>
                    <a:pt x="27" y="136"/>
                  </a:lnTo>
                  <a:lnTo>
                    <a:pt x="21" y="131"/>
                  </a:lnTo>
                  <a:lnTo>
                    <a:pt x="17" y="126"/>
                  </a:lnTo>
                  <a:lnTo>
                    <a:pt x="12" y="120"/>
                  </a:lnTo>
                  <a:lnTo>
                    <a:pt x="9" y="114"/>
                  </a:lnTo>
                  <a:lnTo>
                    <a:pt x="5" y="107"/>
                  </a:lnTo>
                  <a:lnTo>
                    <a:pt x="3" y="100"/>
                  </a:lnTo>
                  <a:lnTo>
                    <a:pt x="1" y="92"/>
                  </a:lnTo>
                  <a:lnTo>
                    <a:pt x="0" y="84"/>
                  </a:lnTo>
                  <a:lnTo>
                    <a:pt x="0" y="77"/>
                  </a:lnTo>
                  <a:lnTo>
                    <a:pt x="0" y="77"/>
                  </a:lnTo>
                  <a:lnTo>
                    <a:pt x="0" y="69"/>
                  </a:lnTo>
                  <a:lnTo>
                    <a:pt x="1" y="61"/>
                  </a:lnTo>
                  <a:lnTo>
                    <a:pt x="3" y="55"/>
                  </a:lnTo>
                  <a:lnTo>
                    <a:pt x="5" y="47"/>
                  </a:lnTo>
                  <a:lnTo>
                    <a:pt x="9" y="40"/>
                  </a:lnTo>
                  <a:lnTo>
                    <a:pt x="12" y="34"/>
                  </a:lnTo>
                  <a:lnTo>
                    <a:pt x="17" y="28"/>
                  </a:lnTo>
                  <a:lnTo>
                    <a:pt x="21" y="23"/>
                  </a:lnTo>
                  <a:lnTo>
                    <a:pt x="27" y="18"/>
                  </a:lnTo>
                  <a:lnTo>
                    <a:pt x="33" y="13"/>
                  </a:lnTo>
                  <a:lnTo>
                    <a:pt x="40" y="9"/>
                  </a:lnTo>
                  <a:lnTo>
                    <a:pt x="47" y="5"/>
                  </a:lnTo>
                  <a:lnTo>
                    <a:pt x="53" y="3"/>
                  </a:lnTo>
                  <a:lnTo>
                    <a:pt x="60" y="2"/>
                  </a:lnTo>
                  <a:lnTo>
                    <a:pt x="68" y="1"/>
                  </a:lnTo>
                  <a:lnTo>
                    <a:pt x="76" y="0"/>
                  </a:lnTo>
                  <a:lnTo>
                    <a:pt x="76" y="0"/>
                  </a:lnTo>
                  <a:lnTo>
                    <a:pt x="84" y="1"/>
                  </a:lnTo>
                  <a:lnTo>
                    <a:pt x="91" y="2"/>
                  </a:lnTo>
                  <a:lnTo>
                    <a:pt x="99" y="3"/>
                  </a:lnTo>
                  <a:lnTo>
                    <a:pt x="106" y="5"/>
                  </a:lnTo>
                  <a:lnTo>
                    <a:pt x="113" y="9"/>
                  </a:lnTo>
                  <a:lnTo>
                    <a:pt x="119" y="13"/>
                  </a:lnTo>
                  <a:lnTo>
                    <a:pt x="126" y="18"/>
                  </a:lnTo>
                  <a:lnTo>
                    <a:pt x="130" y="23"/>
                  </a:lnTo>
                  <a:lnTo>
                    <a:pt x="136" y="28"/>
                  </a:lnTo>
                  <a:lnTo>
                    <a:pt x="140" y="34"/>
                  </a:lnTo>
                  <a:lnTo>
                    <a:pt x="144" y="40"/>
                  </a:lnTo>
                  <a:lnTo>
                    <a:pt x="147" y="47"/>
                  </a:lnTo>
                  <a:lnTo>
                    <a:pt x="150" y="55"/>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5" name="Freeform 2609">
              <a:extLst>
                <a:ext uri="{FF2B5EF4-FFF2-40B4-BE49-F238E27FC236}">
                  <a16:creationId xmlns:a16="http://schemas.microsoft.com/office/drawing/2014/main" id="{DA203E00-4962-4F66-8F95-E593DCE44CAF}"/>
                </a:ext>
              </a:extLst>
            </p:cNvPr>
            <p:cNvSpPr>
              <a:spLocks/>
            </p:cNvSpPr>
            <p:nvPr/>
          </p:nvSpPr>
          <p:spPr bwMode="auto">
            <a:xfrm>
              <a:off x="2797176" y="2478088"/>
              <a:ext cx="47625" cy="47625"/>
            </a:xfrm>
            <a:custGeom>
              <a:avLst/>
              <a:gdLst>
                <a:gd name="T0" fmla="*/ 153 w 153"/>
                <a:gd name="T1" fmla="*/ 76 h 153"/>
                <a:gd name="T2" fmla="*/ 152 w 153"/>
                <a:gd name="T3" fmla="*/ 92 h 153"/>
                <a:gd name="T4" fmla="*/ 147 w 153"/>
                <a:gd name="T5" fmla="*/ 106 h 153"/>
                <a:gd name="T6" fmla="*/ 140 w 153"/>
                <a:gd name="T7" fmla="*/ 120 h 153"/>
                <a:gd name="T8" fmla="*/ 130 w 153"/>
                <a:gd name="T9" fmla="*/ 131 h 153"/>
                <a:gd name="T10" fmla="*/ 119 w 153"/>
                <a:gd name="T11" fmla="*/ 141 h 153"/>
                <a:gd name="T12" fmla="*/ 106 w 153"/>
                <a:gd name="T13" fmla="*/ 147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1 w 153"/>
                <a:gd name="T43" fmla="*/ 22 h 153"/>
                <a:gd name="T44" fmla="*/ 33 w 153"/>
                <a:gd name="T45" fmla="*/ 12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0" y="120"/>
                  </a:lnTo>
                  <a:lnTo>
                    <a:pt x="136" y="126"/>
                  </a:lnTo>
                  <a:lnTo>
                    <a:pt x="130" y="131"/>
                  </a:lnTo>
                  <a:lnTo>
                    <a:pt x="126" y="136"/>
                  </a:lnTo>
                  <a:lnTo>
                    <a:pt x="119" y="141"/>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2" y="33"/>
                  </a:lnTo>
                  <a:lnTo>
                    <a:pt x="17" y="27"/>
                  </a:lnTo>
                  <a:lnTo>
                    <a:pt x="21" y="22"/>
                  </a:lnTo>
                  <a:lnTo>
                    <a:pt x="27" y="17"/>
                  </a:lnTo>
                  <a:lnTo>
                    <a:pt x="33" y="12"/>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2"/>
                  </a:lnTo>
                  <a:lnTo>
                    <a:pt x="126" y="17"/>
                  </a:lnTo>
                  <a:lnTo>
                    <a:pt x="130" y="22"/>
                  </a:lnTo>
                  <a:lnTo>
                    <a:pt x="136" y="27"/>
                  </a:lnTo>
                  <a:lnTo>
                    <a:pt x="140" y="33"/>
                  </a:lnTo>
                  <a:lnTo>
                    <a:pt x="144" y="40"/>
                  </a:lnTo>
                  <a:lnTo>
                    <a:pt x="147" y="47"/>
                  </a:lnTo>
                  <a:lnTo>
                    <a:pt x="150"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6" name="Freeform 2610">
              <a:extLst>
                <a:ext uri="{FF2B5EF4-FFF2-40B4-BE49-F238E27FC236}">
                  <a16:creationId xmlns:a16="http://schemas.microsoft.com/office/drawing/2014/main" id="{B38ECAD2-E5A6-4207-81D1-582EA9E5C721}"/>
                </a:ext>
              </a:extLst>
            </p:cNvPr>
            <p:cNvSpPr>
              <a:spLocks/>
            </p:cNvSpPr>
            <p:nvPr/>
          </p:nvSpPr>
          <p:spPr bwMode="auto">
            <a:xfrm>
              <a:off x="2166938" y="2406650"/>
              <a:ext cx="49213" cy="49213"/>
            </a:xfrm>
            <a:custGeom>
              <a:avLst/>
              <a:gdLst>
                <a:gd name="T0" fmla="*/ 153 w 153"/>
                <a:gd name="T1" fmla="*/ 77 h 154"/>
                <a:gd name="T2" fmla="*/ 152 w 153"/>
                <a:gd name="T3" fmla="*/ 92 h 154"/>
                <a:gd name="T4" fmla="*/ 147 w 153"/>
                <a:gd name="T5" fmla="*/ 107 h 154"/>
                <a:gd name="T6" fmla="*/ 141 w 153"/>
                <a:gd name="T7" fmla="*/ 120 h 154"/>
                <a:gd name="T8" fmla="*/ 131 w 153"/>
                <a:gd name="T9" fmla="*/ 131 h 154"/>
                <a:gd name="T10" fmla="*/ 120 w 153"/>
                <a:gd name="T11" fmla="*/ 140 h 154"/>
                <a:gd name="T12" fmla="*/ 106 w 153"/>
                <a:gd name="T13" fmla="*/ 147 h 154"/>
                <a:gd name="T14" fmla="*/ 92 w 153"/>
                <a:gd name="T15" fmla="*/ 152 h 154"/>
                <a:gd name="T16" fmla="*/ 76 w 153"/>
                <a:gd name="T17" fmla="*/ 154 h 154"/>
                <a:gd name="T18" fmla="*/ 68 w 153"/>
                <a:gd name="T19" fmla="*/ 153 h 154"/>
                <a:gd name="T20" fmla="*/ 54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0 h 154"/>
                <a:gd name="T32" fmla="*/ 0 w 153"/>
                <a:gd name="T33" fmla="*/ 84 h 154"/>
                <a:gd name="T34" fmla="*/ 0 w 153"/>
                <a:gd name="T35" fmla="*/ 77 h 154"/>
                <a:gd name="T36" fmla="*/ 1 w 153"/>
                <a:gd name="T37" fmla="*/ 61 h 154"/>
                <a:gd name="T38" fmla="*/ 5 w 153"/>
                <a:gd name="T39" fmla="*/ 47 h 154"/>
                <a:gd name="T40" fmla="*/ 12 w 153"/>
                <a:gd name="T41" fmla="*/ 34 h 154"/>
                <a:gd name="T42" fmla="*/ 21 w 153"/>
                <a:gd name="T43" fmla="*/ 23 h 154"/>
                <a:gd name="T44" fmla="*/ 33 w 153"/>
                <a:gd name="T45" fmla="*/ 13 h 154"/>
                <a:gd name="T46" fmla="*/ 47 w 153"/>
                <a:gd name="T47" fmla="*/ 5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5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4"/>
                  </a:lnTo>
                  <a:lnTo>
                    <a:pt x="152" y="92"/>
                  </a:lnTo>
                  <a:lnTo>
                    <a:pt x="150" y="100"/>
                  </a:lnTo>
                  <a:lnTo>
                    <a:pt x="147" y="107"/>
                  </a:lnTo>
                  <a:lnTo>
                    <a:pt x="144" y="114"/>
                  </a:lnTo>
                  <a:lnTo>
                    <a:pt x="141" y="120"/>
                  </a:lnTo>
                  <a:lnTo>
                    <a:pt x="136" y="126"/>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0" y="152"/>
                  </a:lnTo>
                  <a:lnTo>
                    <a:pt x="54" y="151"/>
                  </a:lnTo>
                  <a:lnTo>
                    <a:pt x="47" y="147"/>
                  </a:lnTo>
                  <a:lnTo>
                    <a:pt x="40" y="145"/>
                  </a:lnTo>
                  <a:lnTo>
                    <a:pt x="33" y="140"/>
                  </a:lnTo>
                  <a:lnTo>
                    <a:pt x="27" y="136"/>
                  </a:lnTo>
                  <a:lnTo>
                    <a:pt x="21" y="131"/>
                  </a:lnTo>
                  <a:lnTo>
                    <a:pt x="17" y="126"/>
                  </a:lnTo>
                  <a:lnTo>
                    <a:pt x="12" y="120"/>
                  </a:lnTo>
                  <a:lnTo>
                    <a:pt x="9" y="114"/>
                  </a:lnTo>
                  <a:lnTo>
                    <a:pt x="5" y="107"/>
                  </a:lnTo>
                  <a:lnTo>
                    <a:pt x="3" y="100"/>
                  </a:lnTo>
                  <a:lnTo>
                    <a:pt x="1" y="92"/>
                  </a:lnTo>
                  <a:lnTo>
                    <a:pt x="0" y="84"/>
                  </a:lnTo>
                  <a:lnTo>
                    <a:pt x="0" y="77"/>
                  </a:lnTo>
                  <a:lnTo>
                    <a:pt x="0" y="77"/>
                  </a:lnTo>
                  <a:lnTo>
                    <a:pt x="0" y="69"/>
                  </a:lnTo>
                  <a:lnTo>
                    <a:pt x="1" y="61"/>
                  </a:lnTo>
                  <a:lnTo>
                    <a:pt x="3" y="55"/>
                  </a:lnTo>
                  <a:lnTo>
                    <a:pt x="5" y="47"/>
                  </a:lnTo>
                  <a:lnTo>
                    <a:pt x="9" y="40"/>
                  </a:lnTo>
                  <a:lnTo>
                    <a:pt x="12" y="34"/>
                  </a:lnTo>
                  <a:lnTo>
                    <a:pt x="17" y="28"/>
                  </a:lnTo>
                  <a:lnTo>
                    <a:pt x="21" y="23"/>
                  </a:lnTo>
                  <a:lnTo>
                    <a:pt x="27" y="18"/>
                  </a:lnTo>
                  <a:lnTo>
                    <a:pt x="33" y="13"/>
                  </a:lnTo>
                  <a:lnTo>
                    <a:pt x="40" y="9"/>
                  </a:lnTo>
                  <a:lnTo>
                    <a:pt x="47" y="5"/>
                  </a:lnTo>
                  <a:lnTo>
                    <a:pt x="54" y="3"/>
                  </a:lnTo>
                  <a:lnTo>
                    <a:pt x="60" y="2"/>
                  </a:lnTo>
                  <a:lnTo>
                    <a:pt x="68" y="1"/>
                  </a:lnTo>
                  <a:lnTo>
                    <a:pt x="76" y="0"/>
                  </a:lnTo>
                  <a:lnTo>
                    <a:pt x="76" y="0"/>
                  </a:lnTo>
                  <a:lnTo>
                    <a:pt x="84" y="1"/>
                  </a:lnTo>
                  <a:lnTo>
                    <a:pt x="92" y="2"/>
                  </a:lnTo>
                  <a:lnTo>
                    <a:pt x="99" y="3"/>
                  </a:lnTo>
                  <a:lnTo>
                    <a:pt x="106" y="5"/>
                  </a:lnTo>
                  <a:lnTo>
                    <a:pt x="113" y="9"/>
                  </a:lnTo>
                  <a:lnTo>
                    <a:pt x="120" y="13"/>
                  </a:lnTo>
                  <a:lnTo>
                    <a:pt x="126" y="18"/>
                  </a:lnTo>
                  <a:lnTo>
                    <a:pt x="131" y="23"/>
                  </a:lnTo>
                  <a:lnTo>
                    <a:pt x="136" y="28"/>
                  </a:lnTo>
                  <a:lnTo>
                    <a:pt x="141" y="34"/>
                  </a:lnTo>
                  <a:lnTo>
                    <a:pt x="144" y="40"/>
                  </a:lnTo>
                  <a:lnTo>
                    <a:pt x="147" y="47"/>
                  </a:lnTo>
                  <a:lnTo>
                    <a:pt x="150" y="55"/>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7" name="Freeform 2611">
              <a:extLst>
                <a:ext uri="{FF2B5EF4-FFF2-40B4-BE49-F238E27FC236}">
                  <a16:creationId xmlns:a16="http://schemas.microsoft.com/office/drawing/2014/main" id="{5BA5C655-A857-4DB7-80D1-AC109ED77AC4}"/>
                </a:ext>
              </a:extLst>
            </p:cNvPr>
            <p:cNvSpPr>
              <a:spLocks/>
            </p:cNvSpPr>
            <p:nvPr/>
          </p:nvSpPr>
          <p:spPr bwMode="auto">
            <a:xfrm>
              <a:off x="2166938" y="2478088"/>
              <a:ext cx="49213" cy="47625"/>
            </a:xfrm>
            <a:custGeom>
              <a:avLst/>
              <a:gdLst>
                <a:gd name="T0" fmla="*/ 153 w 153"/>
                <a:gd name="T1" fmla="*/ 76 h 153"/>
                <a:gd name="T2" fmla="*/ 152 w 153"/>
                <a:gd name="T3" fmla="*/ 92 h 153"/>
                <a:gd name="T4" fmla="*/ 147 w 153"/>
                <a:gd name="T5" fmla="*/ 106 h 153"/>
                <a:gd name="T6" fmla="*/ 141 w 153"/>
                <a:gd name="T7" fmla="*/ 120 h 153"/>
                <a:gd name="T8" fmla="*/ 131 w 153"/>
                <a:gd name="T9" fmla="*/ 131 h 153"/>
                <a:gd name="T10" fmla="*/ 120 w 153"/>
                <a:gd name="T11" fmla="*/ 141 h 153"/>
                <a:gd name="T12" fmla="*/ 106 w 153"/>
                <a:gd name="T13" fmla="*/ 147 h 153"/>
                <a:gd name="T14" fmla="*/ 92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1 w 153"/>
                <a:gd name="T43" fmla="*/ 22 h 153"/>
                <a:gd name="T44" fmla="*/ 33 w 153"/>
                <a:gd name="T45" fmla="*/ 12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4" y="150"/>
                  </a:lnTo>
                  <a:lnTo>
                    <a:pt x="47"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2" y="33"/>
                  </a:lnTo>
                  <a:lnTo>
                    <a:pt x="17" y="27"/>
                  </a:lnTo>
                  <a:lnTo>
                    <a:pt x="21" y="22"/>
                  </a:lnTo>
                  <a:lnTo>
                    <a:pt x="27" y="17"/>
                  </a:lnTo>
                  <a:lnTo>
                    <a:pt x="33" y="12"/>
                  </a:lnTo>
                  <a:lnTo>
                    <a:pt x="40" y="9"/>
                  </a:lnTo>
                  <a:lnTo>
                    <a:pt x="47" y="6"/>
                  </a:lnTo>
                  <a:lnTo>
                    <a:pt x="54"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8" name="Freeform 2612">
              <a:extLst>
                <a:ext uri="{FF2B5EF4-FFF2-40B4-BE49-F238E27FC236}">
                  <a16:creationId xmlns:a16="http://schemas.microsoft.com/office/drawing/2014/main" id="{F90AE320-1CC7-4249-9BAA-C75265FF5AFD}"/>
                </a:ext>
              </a:extLst>
            </p:cNvPr>
            <p:cNvSpPr>
              <a:spLocks/>
            </p:cNvSpPr>
            <p:nvPr/>
          </p:nvSpPr>
          <p:spPr bwMode="auto">
            <a:xfrm>
              <a:off x="2236788" y="2406650"/>
              <a:ext cx="49213" cy="49213"/>
            </a:xfrm>
            <a:custGeom>
              <a:avLst/>
              <a:gdLst>
                <a:gd name="T0" fmla="*/ 154 w 154"/>
                <a:gd name="T1" fmla="*/ 77 h 154"/>
                <a:gd name="T2" fmla="*/ 153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4 h 154"/>
                <a:gd name="T30" fmla="*/ 4 w 154"/>
                <a:gd name="T31" fmla="*/ 100 h 154"/>
                <a:gd name="T32" fmla="*/ 0 w 154"/>
                <a:gd name="T33" fmla="*/ 84 h 154"/>
                <a:gd name="T34" fmla="*/ 0 w 154"/>
                <a:gd name="T35" fmla="*/ 77 h 154"/>
                <a:gd name="T36" fmla="*/ 1 w 154"/>
                <a:gd name="T37" fmla="*/ 61 h 154"/>
                <a:gd name="T38" fmla="*/ 6 w 154"/>
                <a:gd name="T39" fmla="*/ 47 h 154"/>
                <a:gd name="T40" fmla="*/ 13 w 154"/>
                <a:gd name="T41" fmla="*/ 34 h 154"/>
                <a:gd name="T42" fmla="*/ 22 w 154"/>
                <a:gd name="T43" fmla="*/ 23 h 154"/>
                <a:gd name="T44" fmla="*/ 34 w 154"/>
                <a:gd name="T45" fmla="*/ 13 h 154"/>
                <a:gd name="T46" fmla="*/ 47 w 154"/>
                <a:gd name="T47" fmla="*/ 5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7 w 154"/>
                <a:gd name="T61" fmla="*/ 28 h 154"/>
                <a:gd name="T62" fmla="*/ 145 w 154"/>
                <a:gd name="T63" fmla="*/ 40 h 154"/>
                <a:gd name="T64" fmla="*/ 150 w 154"/>
                <a:gd name="T65" fmla="*/ 55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3" y="92"/>
                  </a:lnTo>
                  <a:lnTo>
                    <a:pt x="150" y="100"/>
                  </a:lnTo>
                  <a:lnTo>
                    <a:pt x="148" y="107"/>
                  </a:lnTo>
                  <a:lnTo>
                    <a:pt x="145" y="114"/>
                  </a:lnTo>
                  <a:lnTo>
                    <a:pt x="141" y="120"/>
                  </a:lnTo>
                  <a:lnTo>
                    <a:pt x="137" y="126"/>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1" y="152"/>
                  </a:lnTo>
                  <a:lnTo>
                    <a:pt x="54" y="151"/>
                  </a:lnTo>
                  <a:lnTo>
                    <a:pt x="47" y="147"/>
                  </a:lnTo>
                  <a:lnTo>
                    <a:pt x="40" y="145"/>
                  </a:lnTo>
                  <a:lnTo>
                    <a:pt x="34" y="140"/>
                  </a:lnTo>
                  <a:lnTo>
                    <a:pt x="28" y="136"/>
                  </a:lnTo>
                  <a:lnTo>
                    <a:pt x="22" y="131"/>
                  </a:lnTo>
                  <a:lnTo>
                    <a:pt x="17" y="126"/>
                  </a:lnTo>
                  <a:lnTo>
                    <a:pt x="13" y="120"/>
                  </a:lnTo>
                  <a:lnTo>
                    <a:pt x="9" y="114"/>
                  </a:lnTo>
                  <a:lnTo>
                    <a:pt x="6" y="107"/>
                  </a:lnTo>
                  <a:lnTo>
                    <a:pt x="4" y="100"/>
                  </a:lnTo>
                  <a:lnTo>
                    <a:pt x="1" y="92"/>
                  </a:lnTo>
                  <a:lnTo>
                    <a:pt x="0" y="84"/>
                  </a:lnTo>
                  <a:lnTo>
                    <a:pt x="0" y="77"/>
                  </a:lnTo>
                  <a:lnTo>
                    <a:pt x="0" y="77"/>
                  </a:lnTo>
                  <a:lnTo>
                    <a:pt x="0" y="69"/>
                  </a:lnTo>
                  <a:lnTo>
                    <a:pt x="1" y="61"/>
                  </a:lnTo>
                  <a:lnTo>
                    <a:pt x="4" y="55"/>
                  </a:lnTo>
                  <a:lnTo>
                    <a:pt x="6" y="47"/>
                  </a:lnTo>
                  <a:lnTo>
                    <a:pt x="9" y="40"/>
                  </a:lnTo>
                  <a:lnTo>
                    <a:pt x="13" y="34"/>
                  </a:lnTo>
                  <a:lnTo>
                    <a:pt x="17" y="28"/>
                  </a:lnTo>
                  <a:lnTo>
                    <a:pt x="22" y="23"/>
                  </a:lnTo>
                  <a:lnTo>
                    <a:pt x="28" y="18"/>
                  </a:lnTo>
                  <a:lnTo>
                    <a:pt x="34" y="13"/>
                  </a:lnTo>
                  <a:lnTo>
                    <a:pt x="40" y="9"/>
                  </a:lnTo>
                  <a:lnTo>
                    <a:pt x="47" y="5"/>
                  </a:lnTo>
                  <a:lnTo>
                    <a:pt x="54" y="3"/>
                  </a:lnTo>
                  <a:lnTo>
                    <a:pt x="61" y="2"/>
                  </a:lnTo>
                  <a:lnTo>
                    <a:pt x="69" y="1"/>
                  </a:lnTo>
                  <a:lnTo>
                    <a:pt x="77" y="0"/>
                  </a:lnTo>
                  <a:lnTo>
                    <a:pt x="77" y="0"/>
                  </a:lnTo>
                  <a:lnTo>
                    <a:pt x="85" y="1"/>
                  </a:lnTo>
                  <a:lnTo>
                    <a:pt x="93" y="2"/>
                  </a:lnTo>
                  <a:lnTo>
                    <a:pt x="100" y="3"/>
                  </a:lnTo>
                  <a:lnTo>
                    <a:pt x="107" y="5"/>
                  </a:lnTo>
                  <a:lnTo>
                    <a:pt x="114" y="9"/>
                  </a:lnTo>
                  <a:lnTo>
                    <a:pt x="120" y="13"/>
                  </a:lnTo>
                  <a:lnTo>
                    <a:pt x="126" y="18"/>
                  </a:lnTo>
                  <a:lnTo>
                    <a:pt x="132" y="23"/>
                  </a:lnTo>
                  <a:lnTo>
                    <a:pt x="137" y="28"/>
                  </a:lnTo>
                  <a:lnTo>
                    <a:pt x="141" y="34"/>
                  </a:lnTo>
                  <a:lnTo>
                    <a:pt x="145" y="40"/>
                  </a:lnTo>
                  <a:lnTo>
                    <a:pt x="148" y="47"/>
                  </a:lnTo>
                  <a:lnTo>
                    <a:pt x="150" y="55"/>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9" name="Freeform 2613">
              <a:extLst>
                <a:ext uri="{FF2B5EF4-FFF2-40B4-BE49-F238E27FC236}">
                  <a16:creationId xmlns:a16="http://schemas.microsoft.com/office/drawing/2014/main" id="{04CA94E3-962D-4DE0-B7A9-BFF9F66E2FE7}"/>
                </a:ext>
              </a:extLst>
            </p:cNvPr>
            <p:cNvSpPr>
              <a:spLocks/>
            </p:cNvSpPr>
            <p:nvPr/>
          </p:nvSpPr>
          <p:spPr bwMode="auto">
            <a:xfrm>
              <a:off x="2236788" y="2478088"/>
              <a:ext cx="49213" cy="47625"/>
            </a:xfrm>
            <a:custGeom>
              <a:avLst/>
              <a:gdLst>
                <a:gd name="T0" fmla="*/ 154 w 154"/>
                <a:gd name="T1" fmla="*/ 76 h 153"/>
                <a:gd name="T2" fmla="*/ 153 w 154"/>
                <a:gd name="T3" fmla="*/ 92 h 153"/>
                <a:gd name="T4" fmla="*/ 148 w 154"/>
                <a:gd name="T5" fmla="*/ 106 h 153"/>
                <a:gd name="T6" fmla="*/ 141 w 154"/>
                <a:gd name="T7" fmla="*/ 120 h 153"/>
                <a:gd name="T8" fmla="*/ 132 w 154"/>
                <a:gd name="T9" fmla="*/ 131 h 153"/>
                <a:gd name="T10" fmla="*/ 120 w 154"/>
                <a:gd name="T11" fmla="*/ 141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2 w 154"/>
                <a:gd name="T43" fmla="*/ 22 h 153"/>
                <a:gd name="T44" fmla="*/ 34 w 154"/>
                <a:gd name="T45" fmla="*/ 12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2"/>
                  </a:lnTo>
                  <a:lnTo>
                    <a:pt x="150" y="99"/>
                  </a:lnTo>
                  <a:lnTo>
                    <a:pt x="148" y="106"/>
                  </a:lnTo>
                  <a:lnTo>
                    <a:pt x="145" y="113"/>
                  </a:lnTo>
                  <a:lnTo>
                    <a:pt x="141" y="120"/>
                  </a:lnTo>
                  <a:lnTo>
                    <a:pt x="137"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4" y="141"/>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2" y="22"/>
                  </a:lnTo>
                  <a:lnTo>
                    <a:pt x="28" y="17"/>
                  </a:lnTo>
                  <a:lnTo>
                    <a:pt x="34" y="12"/>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7" y="27"/>
                  </a:lnTo>
                  <a:lnTo>
                    <a:pt x="141" y="33"/>
                  </a:lnTo>
                  <a:lnTo>
                    <a:pt x="145" y="40"/>
                  </a:lnTo>
                  <a:lnTo>
                    <a:pt x="148" y="47"/>
                  </a:lnTo>
                  <a:lnTo>
                    <a:pt x="150" y="54"/>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0" name="Freeform 2614">
              <a:extLst>
                <a:ext uri="{FF2B5EF4-FFF2-40B4-BE49-F238E27FC236}">
                  <a16:creationId xmlns:a16="http://schemas.microsoft.com/office/drawing/2014/main" id="{24C30D06-123D-41BF-B0A2-9AE4A55DAAF7}"/>
                </a:ext>
              </a:extLst>
            </p:cNvPr>
            <p:cNvSpPr>
              <a:spLocks/>
            </p:cNvSpPr>
            <p:nvPr/>
          </p:nvSpPr>
          <p:spPr bwMode="auto">
            <a:xfrm>
              <a:off x="2306638" y="2406650"/>
              <a:ext cx="49213" cy="49213"/>
            </a:xfrm>
            <a:custGeom>
              <a:avLst/>
              <a:gdLst>
                <a:gd name="T0" fmla="*/ 154 w 154"/>
                <a:gd name="T1" fmla="*/ 77 h 154"/>
                <a:gd name="T2" fmla="*/ 152 w 154"/>
                <a:gd name="T3" fmla="*/ 92 h 154"/>
                <a:gd name="T4" fmla="*/ 148 w 154"/>
                <a:gd name="T5" fmla="*/ 107 h 154"/>
                <a:gd name="T6" fmla="*/ 141 w 154"/>
                <a:gd name="T7" fmla="*/ 120 h 154"/>
                <a:gd name="T8" fmla="*/ 131 w 154"/>
                <a:gd name="T9" fmla="*/ 131 h 154"/>
                <a:gd name="T10" fmla="*/ 119 w 154"/>
                <a:gd name="T11" fmla="*/ 140 h 154"/>
                <a:gd name="T12" fmla="*/ 107 w 154"/>
                <a:gd name="T13" fmla="*/ 147 h 154"/>
                <a:gd name="T14" fmla="*/ 92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4 h 154"/>
                <a:gd name="T30" fmla="*/ 4 w 154"/>
                <a:gd name="T31" fmla="*/ 100 h 154"/>
                <a:gd name="T32" fmla="*/ 0 w 154"/>
                <a:gd name="T33" fmla="*/ 84 h 154"/>
                <a:gd name="T34" fmla="*/ 0 w 154"/>
                <a:gd name="T35" fmla="*/ 77 h 154"/>
                <a:gd name="T36" fmla="*/ 1 w 154"/>
                <a:gd name="T37" fmla="*/ 61 h 154"/>
                <a:gd name="T38" fmla="*/ 6 w 154"/>
                <a:gd name="T39" fmla="*/ 47 h 154"/>
                <a:gd name="T40" fmla="*/ 13 w 154"/>
                <a:gd name="T41" fmla="*/ 34 h 154"/>
                <a:gd name="T42" fmla="*/ 22 w 154"/>
                <a:gd name="T43" fmla="*/ 23 h 154"/>
                <a:gd name="T44" fmla="*/ 33 w 154"/>
                <a:gd name="T45" fmla="*/ 13 h 154"/>
                <a:gd name="T46" fmla="*/ 47 w 154"/>
                <a:gd name="T47" fmla="*/ 5 h 154"/>
                <a:gd name="T48" fmla="*/ 61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8 h 154"/>
                <a:gd name="T62" fmla="*/ 144 w 154"/>
                <a:gd name="T63" fmla="*/ 40 h 154"/>
                <a:gd name="T64" fmla="*/ 150 w 154"/>
                <a:gd name="T65" fmla="*/ 55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2" y="92"/>
                  </a:lnTo>
                  <a:lnTo>
                    <a:pt x="150" y="100"/>
                  </a:lnTo>
                  <a:lnTo>
                    <a:pt x="148" y="107"/>
                  </a:lnTo>
                  <a:lnTo>
                    <a:pt x="144" y="114"/>
                  </a:lnTo>
                  <a:lnTo>
                    <a:pt x="141" y="120"/>
                  </a:lnTo>
                  <a:lnTo>
                    <a:pt x="136" y="126"/>
                  </a:lnTo>
                  <a:lnTo>
                    <a:pt x="131" y="131"/>
                  </a:lnTo>
                  <a:lnTo>
                    <a:pt x="126" y="136"/>
                  </a:lnTo>
                  <a:lnTo>
                    <a:pt x="119" y="140"/>
                  </a:lnTo>
                  <a:lnTo>
                    <a:pt x="113"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0"/>
                  </a:lnTo>
                  <a:lnTo>
                    <a:pt x="28" y="136"/>
                  </a:lnTo>
                  <a:lnTo>
                    <a:pt x="22" y="131"/>
                  </a:lnTo>
                  <a:lnTo>
                    <a:pt x="17" y="126"/>
                  </a:lnTo>
                  <a:lnTo>
                    <a:pt x="13" y="120"/>
                  </a:lnTo>
                  <a:lnTo>
                    <a:pt x="9" y="114"/>
                  </a:lnTo>
                  <a:lnTo>
                    <a:pt x="6" y="107"/>
                  </a:lnTo>
                  <a:lnTo>
                    <a:pt x="4" y="100"/>
                  </a:lnTo>
                  <a:lnTo>
                    <a:pt x="1" y="92"/>
                  </a:lnTo>
                  <a:lnTo>
                    <a:pt x="0" y="84"/>
                  </a:lnTo>
                  <a:lnTo>
                    <a:pt x="0" y="77"/>
                  </a:lnTo>
                  <a:lnTo>
                    <a:pt x="0" y="77"/>
                  </a:lnTo>
                  <a:lnTo>
                    <a:pt x="0" y="69"/>
                  </a:lnTo>
                  <a:lnTo>
                    <a:pt x="1" y="61"/>
                  </a:lnTo>
                  <a:lnTo>
                    <a:pt x="4" y="55"/>
                  </a:lnTo>
                  <a:lnTo>
                    <a:pt x="6" y="47"/>
                  </a:lnTo>
                  <a:lnTo>
                    <a:pt x="9" y="40"/>
                  </a:lnTo>
                  <a:lnTo>
                    <a:pt x="13" y="34"/>
                  </a:lnTo>
                  <a:lnTo>
                    <a:pt x="17" y="28"/>
                  </a:lnTo>
                  <a:lnTo>
                    <a:pt x="22" y="23"/>
                  </a:lnTo>
                  <a:lnTo>
                    <a:pt x="28" y="18"/>
                  </a:lnTo>
                  <a:lnTo>
                    <a:pt x="33" y="13"/>
                  </a:lnTo>
                  <a:lnTo>
                    <a:pt x="40" y="9"/>
                  </a:lnTo>
                  <a:lnTo>
                    <a:pt x="47" y="5"/>
                  </a:lnTo>
                  <a:lnTo>
                    <a:pt x="54" y="3"/>
                  </a:lnTo>
                  <a:lnTo>
                    <a:pt x="61" y="2"/>
                  </a:lnTo>
                  <a:lnTo>
                    <a:pt x="69" y="1"/>
                  </a:lnTo>
                  <a:lnTo>
                    <a:pt x="77" y="0"/>
                  </a:lnTo>
                  <a:lnTo>
                    <a:pt x="77" y="0"/>
                  </a:lnTo>
                  <a:lnTo>
                    <a:pt x="85" y="1"/>
                  </a:lnTo>
                  <a:lnTo>
                    <a:pt x="92" y="2"/>
                  </a:lnTo>
                  <a:lnTo>
                    <a:pt x="100" y="3"/>
                  </a:lnTo>
                  <a:lnTo>
                    <a:pt x="107" y="5"/>
                  </a:lnTo>
                  <a:lnTo>
                    <a:pt x="113" y="9"/>
                  </a:lnTo>
                  <a:lnTo>
                    <a:pt x="119" y="13"/>
                  </a:lnTo>
                  <a:lnTo>
                    <a:pt x="126" y="18"/>
                  </a:lnTo>
                  <a:lnTo>
                    <a:pt x="131" y="23"/>
                  </a:lnTo>
                  <a:lnTo>
                    <a:pt x="136" y="28"/>
                  </a:lnTo>
                  <a:lnTo>
                    <a:pt x="141" y="34"/>
                  </a:lnTo>
                  <a:lnTo>
                    <a:pt x="144" y="40"/>
                  </a:lnTo>
                  <a:lnTo>
                    <a:pt x="148" y="47"/>
                  </a:lnTo>
                  <a:lnTo>
                    <a:pt x="150" y="55"/>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1" name="Freeform 2615">
              <a:extLst>
                <a:ext uri="{FF2B5EF4-FFF2-40B4-BE49-F238E27FC236}">
                  <a16:creationId xmlns:a16="http://schemas.microsoft.com/office/drawing/2014/main" id="{A3EF592C-F034-4A08-AE6F-8F93B6516A3E}"/>
                </a:ext>
              </a:extLst>
            </p:cNvPr>
            <p:cNvSpPr>
              <a:spLocks/>
            </p:cNvSpPr>
            <p:nvPr/>
          </p:nvSpPr>
          <p:spPr bwMode="auto">
            <a:xfrm>
              <a:off x="2306638" y="2478088"/>
              <a:ext cx="49213" cy="47625"/>
            </a:xfrm>
            <a:custGeom>
              <a:avLst/>
              <a:gdLst>
                <a:gd name="T0" fmla="*/ 154 w 154"/>
                <a:gd name="T1" fmla="*/ 76 h 153"/>
                <a:gd name="T2" fmla="*/ 152 w 154"/>
                <a:gd name="T3" fmla="*/ 92 h 153"/>
                <a:gd name="T4" fmla="*/ 148 w 154"/>
                <a:gd name="T5" fmla="*/ 106 h 153"/>
                <a:gd name="T6" fmla="*/ 141 w 154"/>
                <a:gd name="T7" fmla="*/ 120 h 153"/>
                <a:gd name="T8" fmla="*/ 131 w 154"/>
                <a:gd name="T9" fmla="*/ 131 h 153"/>
                <a:gd name="T10" fmla="*/ 119 w 154"/>
                <a:gd name="T11" fmla="*/ 141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2 w 154"/>
                <a:gd name="T43" fmla="*/ 22 h 153"/>
                <a:gd name="T44" fmla="*/ 33 w 154"/>
                <a:gd name="T45" fmla="*/ 12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2"/>
                  </a:lnTo>
                  <a:lnTo>
                    <a:pt x="150" y="99"/>
                  </a:lnTo>
                  <a:lnTo>
                    <a:pt x="148" y="106"/>
                  </a:lnTo>
                  <a:lnTo>
                    <a:pt x="144" y="113"/>
                  </a:lnTo>
                  <a:lnTo>
                    <a:pt x="141" y="120"/>
                  </a:lnTo>
                  <a:lnTo>
                    <a:pt x="136" y="126"/>
                  </a:lnTo>
                  <a:lnTo>
                    <a:pt x="131" y="131"/>
                  </a:lnTo>
                  <a:lnTo>
                    <a:pt x="126" y="136"/>
                  </a:lnTo>
                  <a:lnTo>
                    <a:pt x="119"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2"/>
                  </a:lnTo>
                  <a:lnTo>
                    <a:pt x="126" y="17"/>
                  </a:lnTo>
                  <a:lnTo>
                    <a:pt x="131" y="22"/>
                  </a:lnTo>
                  <a:lnTo>
                    <a:pt x="136" y="27"/>
                  </a:lnTo>
                  <a:lnTo>
                    <a:pt x="141" y="33"/>
                  </a:lnTo>
                  <a:lnTo>
                    <a:pt x="144" y="40"/>
                  </a:lnTo>
                  <a:lnTo>
                    <a:pt x="148" y="47"/>
                  </a:lnTo>
                  <a:lnTo>
                    <a:pt x="150" y="54"/>
                  </a:lnTo>
                  <a:lnTo>
                    <a:pt x="152"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2" name="Freeform 2616">
              <a:extLst>
                <a:ext uri="{FF2B5EF4-FFF2-40B4-BE49-F238E27FC236}">
                  <a16:creationId xmlns:a16="http://schemas.microsoft.com/office/drawing/2014/main" id="{82629CF1-F1F4-4A51-8CD6-4454EF3EEE05}"/>
                </a:ext>
              </a:extLst>
            </p:cNvPr>
            <p:cNvSpPr>
              <a:spLocks/>
            </p:cNvSpPr>
            <p:nvPr/>
          </p:nvSpPr>
          <p:spPr bwMode="auto">
            <a:xfrm>
              <a:off x="2378076" y="2406650"/>
              <a:ext cx="47625" cy="49213"/>
            </a:xfrm>
            <a:custGeom>
              <a:avLst/>
              <a:gdLst>
                <a:gd name="T0" fmla="*/ 154 w 154"/>
                <a:gd name="T1" fmla="*/ 77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4 h 154"/>
                <a:gd name="T30" fmla="*/ 4 w 154"/>
                <a:gd name="T31" fmla="*/ 100 h 154"/>
                <a:gd name="T32" fmla="*/ 0 w 154"/>
                <a:gd name="T33" fmla="*/ 84 h 154"/>
                <a:gd name="T34" fmla="*/ 0 w 154"/>
                <a:gd name="T35" fmla="*/ 77 h 154"/>
                <a:gd name="T36" fmla="*/ 1 w 154"/>
                <a:gd name="T37" fmla="*/ 61 h 154"/>
                <a:gd name="T38" fmla="*/ 6 w 154"/>
                <a:gd name="T39" fmla="*/ 47 h 154"/>
                <a:gd name="T40" fmla="*/ 13 w 154"/>
                <a:gd name="T41" fmla="*/ 34 h 154"/>
                <a:gd name="T42" fmla="*/ 23 w 154"/>
                <a:gd name="T43" fmla="*/ 23 h 154"/>
                <a:gd name="T44" fmla="*/ 35 w 154"/>
                <a:gd name="T45" fmla="*/ 13 h 154"/>
                <a:gd name="T46" fmla="*/ 47 w 154"/>
                <a:gd name="T47" fmla="*/ 5 h 154"/>
                <a:gd name="T48" fmla="*/ 62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6 w 154"/>
                <a:gd name="T61" fmla="*/ 28 h 154"/>
                <a:gd name="T62" fmla="*/ 144 w 154"/>
                <a:gd name="T63" fmla="*/ 40 h 154"/>
                <a:gd name="T64" fmla="*/ 150 w 154"/>
                <a:gd name="T65" fmla="*/ 55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2" y="92"/>
                  </a:lnTo>
                  <a:lnTo>
                    <a:pt x="150" y="100"/>
                  </a:lnTo>
                  <a:lnTo>
                    <a:pt x="148" y="107"/>
                  </a:lnTo>
                  <a:lnTo>
                    <a:pt x="144" y="114"/>
                  </a:lnTo>
                  <a:lnTo>
                    <a:pt x="141" y="120"/>
                  </a:lnTo>
                  <a:lnTo>
                    <a:pt x="136" y="126"/>
                  </a:lnTo>
                  <a:lnTo>
                    <a:pt x="132" y="131"/>
                  </a:lnTo>
                  <a:lnTo>
                    <a:pt x="126" y="136"/>
                  </a:lnTo>
                  <a:lnTo>
                    <a:pt x="120"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6"/>
                  </a:lnTo>
                  <a:lnTo>
                    <a:pt x="13" y="120"/>
                  </a:lnTo>
                  <a:lnTo>
                    <a:pt x="9" y="114"/>
                  </a:lnTo>
                  <a:lnTo>
                    <a:pt x="6" y="107"/>
                  </a:lnTo>
                  <a:lnTo>
                    <a:pt x="4" y="100"/>
                  </a:lnTo>
                  <a:lnTo>
                    <a:pt x="1" y="92"/>
                  </a:lnTo>
                  <a:lnTo>
                    <a:pt x="0" y="84"/>
                  </a:lnTo>
                  <a:lnTo>
                    <a:pt x="0" y="77"/>
                  </a:lnTo>
                  <a:lnTo>
                    <a:pt x="0" y="77"/>
                  </a:lnTo>
                  <a:lnTo>
                    <a:pt x="0" y="69"/>
                  </a:lnTo>
                  <a:lnTo>
                    <a:pt x="1" y="61"/>
                  </a:lnTo>
                  <a:lnTo>
                    <a:pt x="4" y="55"/>
                  </a:lnTo>
                  <a:lnTo>
                    <a:pt x="6" y="47"/>
                  </a:lnTo>
                  <a:lnTo>
                    <a:pt x="9" y="40"/>
                  </a:lnTo>
                  <a:lnTo>
                    <a:pt x="13" y="34"/>
                  </a:lnTo>
                  <a:lnTo>
                    <a:pt x="17" y="28"/>
                  </a:lnTo>
                  <a:lnTo>
                    <a:pt x="23" y="23"/>
                  </a:lnTo>
                  <a:lnTo>
                    <a:pt x="28" y="18"/>
                  </a:lnTo>
                  <a:lnTo>
                    <a:pt x="35" y="13"/>
                  </a:lnTo>
                  <a:lnTo>
                    <a:pt x="40" y="9"/>
                  </a:lnTo>
                  <a:lnTo>
                    <a:pt x="47" y="5"/>
                  </a:lnTo>
                  <a:lnTo>
                    <a:pt x="54" y="3"/>
                  </a:lnTo>
                  <a:lnTo>
                    <a:pt x="62" y="2"/>
                  </a:lnTo>
                  <a:lnTo>
                    <a:pt x="69" y="1"/>
                  </a:lnTo>
                  <a:lnTo>
                    <a:pt x="77" y="0"/>
                  </a:lnTo>
                  <a:lnTo>
                    <a:pt x="77" y="0"/>
                  </a:lnTo>
                  <a:lnTo>
                    <a:pt x="85" y="1"/>
                  </a:lnTo>
                  <a:lnTo>
                    <a:pt x="93" y="2"/>
                  </a:lnTo>
                  <a:lnTo>
                    <a:pt x="100" y="3"/>
                  </a:lnTo>
                  <a:lnTo>
                    <a:pt x="107" y="5"/>
                  </a:lnTo>
                  <a:lnTo>
                    <a:pt x="114" y="9"/>
                  </a:lnTo>
                  <a:lnTo>
                    <a:pt x="120" y="13"/>
                  </a:lnTo>
                  <a:lnTo>
                    <a:pt x="126" y="18"/>
                  </a:lnTo>
                  <a:lnTo>
                    <a:pt x="132" y="23"/>
                  </a:lnTo>
                  <a:lnTo>
                    <a:pt x="136" y="28"/>
                  </a:lnTo>
                  <a:lnTo>
                    <a:pt x="141" y="34"/>
                  </a:lnTo>
                  <a:lnTo>
                    <a:pt x="144" y="40"/>
                  </a:lnTo>
                  <a:lnTo>
                    <a:pt x="148" y="47"/>
                  </a:lnTo>
                  <a:lnTo>
                    <a:pt x="150" y="55"/>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3" name="Freeform 2618">
              <a:extLst>
                <a:ext uri="{FF2B5EF4-FFF2-40B4-BE49-F238E27FC236}">
                  <a16:creationId xmlns:a16="http://schemas.microsoft.com/office/drawing/2014/main" id="{AA59D88B-909E-48EA-BF47-AA7E827B5B51}"/>
                </a:ext>
              </a:extLst>
            </p:cNvPr>
            <p:cNvSpPr>
              <a:spLocks/>
            </p:cNvSpPr>
            <p:nvPr/>
          </p:nvSpPr>
          <p:spPr bwMode="auto">
            <a:xfrm>
              <a:off x="2378076" y="2478088"/>
              <a:ext cx="47625" cy="47625"/>
            </a:xfrm>
            <a:custGeom>
              <a:avLst/>
              <a:gdLst>
                <a:gd name="T0" fmla="*/ 154 w 154"/>
                <a:gd name="T1" fmla="*/ 76 h 153"/>
                <a:gd name="T2" fmla="*/ 152 w 154"/>
                <a:gd name="T3" fmla="*/ 92 h 153"/>
                <a:gd name="T4" fmla="*/ 148 w 154"/>
                <a:gd name="T5" fmla="*/ 106 h 153"/>
                <a:gd name="T6" fmla="*/ 141 w 154"/>
                <a:gd name="T7" fmla="*/ 120 h 153"/>
                <a:gd name="T8" fmla="*/ 132 w 154"/>
                <a:gd name="T9" fmla="*/ 131 h 153"/>
                <a:gd name="T10" fmla="*/ 120 w 154"/>
                <a:gd name="T11" fmla="*/ 141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3 w 154"/>
                <a:gd name="T43" fmla="*/ 22 h 153"/>
                <a:gd name="T44" fmla="*/ 35 w 154"/>
                <a:gd name="T45" fmla="*/ 12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3" y="33"/>
                  </a:lnTo>
                  <a:lnTo>
                    <a:pt x="17"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2"/>
                  </a:lnTo>
                  <a:lnTo>
                    <a:pt x="126" y="17"/>
                  </a:lnTo>
                  <a:lnTo>
                    <a:pt x="132" y="22"/>
                  </a:lnTo>
                  <a:lnTo>
                    <a:pt x="136" y="27"/>
                  </a:lnTo>
                  <a:lnTo>
                    <a:pt x="141" y="33"/>
                  </a:lnTo>
                  <a:lnTo>
                    <a:pt x="144" y="40"/>
                  </a:lnTo>
                  <a:lnTo>
                    <a:pt x="148" y="47"/>
                  </a:lnTo>
                  <a:lnTo>
                    <a:pt x="150" y="54"/>
                  </a:lnTo>
                  <a:lnTo>
                    <a:pt x="152"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4" name="Freeform 2619">
              <a:extLst>
                <a:ext uri="{FF2B5EF4-FFF2-40B4-BE49-F238E27FC236}">
                  <a16:creationId xmlns:a16="http://schemas.microsoft.com/office/drawing/2014/main" id="{B20B3E1B-6CCE-4D6F-8E26-FFD270A07784}"/>
                </a:ext>
              </a:extLst>
            </p:cNvPr>
            <p:cNvSpPr>
              <a:spLocks/>
            </p:cNvSpPr>
            <p:nvPr/>
          </p:nvSpPr>
          <p:spPr bwMode="auto">
            <a:xfrm>
              <a:off x="2446338" y="2406651"/>
              <a:ext cx="49213" cy="49213"/>
            </a:xfrm>
            <a:custGeom>
              <a:avLst/>
              <a:gdLst>
                <a:gd name="T0" fmla="*/ 154 w 154"/>
                <a:gd name="T1" fmla="*/ 77 h 154"/>
                <a:gd name="T2" fmla="*/ 152 w 154"/>
                <a:gd name="T3" fmla="*/ 92 h 154"/>
                <a:gd name="T4" fmla="*/ 147 w 154"/>
                <a:gd name="T5" fmla="*/ 107 h 154"/>
                <a:gd name="T6" fmla="*/ 141 w 154"/>
                <a:gd name="T7" fmla="*/ 120 h 154"/>
                <a:gd name="T8" fmla="*/ 131 w 154"/>
                <a:gd name="T9" fmla="*/ 131 h 154"/>
                <a:gd name="T10" fmla="*/ 120 w 154"/>
                <a:gd name="T11" fmla="*/ 140 h 154"/>
                <a:gd name="T12" fmla="*/ 106 w 154"/>
                <a:gd name="T13" fmla="*/ 147 h 154"/>
                <a:gd name="T14" fmla="*/ 92 w 154"/>
                <a:gd name="T15" fmla="*/ 152 h 154"/>
                <a:gd name="T16" fmla="*/ 76 w 154"/>
                <a:gd name="T17" fmla="*/ 154 h 154"/>
                <a:gd name="T18" fmla="*/ 68 w 154"/>
                <a:gd name="T19" fmla="*/ 153 h 154"/>
                <a:gd name="T20" fmla="*/ 54 w 154"/>
                <a:gd name="T21" fmla="*/ 151 h 154"/>
                <a:gd name="T22" fmla="*/ 40 w 154"/>
                <a:gd name="T23" fmla="*/ 145 h 154"/>
                <a:gd name="T24" fmla="*/ 27 w 154"/>
                <a:gd name="T25" fmla="*/ 136 h 154"/>
                <a:gd name="T26" fmla="*/ 17 w 154"/>
                <a:gd name="T27" fmla="*/ 126 h 154"/>
                <a:gd name="T28" fmla="*/ 9 w 154"/>
                <a:gd name="T29" fmla="*/ 114 h 154"/>
                <a:gd name="T30" fmla="*/ 3 w 154"/>
                <a:gd name="T31" fmla="*/ 100 h 154"/>
                <a:gd name="T32" fmla="*/ 0 w 154"/>
                <a:gd name="T33" fmla="*/ 84 h 154"/>
                <a:gd name="T34" fmla="*/ 0 w 154"/>
                <a:gd name="T35" fmla="*/ 77 h 154"/>
                <a:gd name="T36" fmla="*/ 1 w 154"/>
                <a:gd name="T37" fmla="*/ 61 h 154"/>
                <a:gd name="T38" fmla="*/ 6 w 154"/>
                <a:gd name="T39" fmla="*/ 47 h 154"/>
                <a:gd name="T40" fmla="*/ 12 w 154"/>
                <a:gd name="T41" fmla="*/ 34 h 154"/>
                <a:gd name="T42" fmla="*/ 23 w 154"/>
                <a:gd name="T43" fmla="*/ 23 h 154"/>
                <a:gd name="T44" fmla="*/ 34 w 154"/>
                <a:gd name="T45" fmla="*/ 13 h 154"/>
                <a:gd name="T46" fmla="*/ 47 w 154"/>
                <a:gd name="T47" fmla="*/ 5 h 154"/>
                <a:gd name="T48" fmla="*/ 62 w 154"/>
                <a:gd name="T49" fmla="*/ 2 h 154"/>
                <a:gd name="T50" fmla="*/ 76 w 154"/>
                <a:gd name="T51" fmla="*/ 0 h 154"/>
                <a:gd name="T52" fmla="*/ 84 w 154"/>
                <a:gd name="T53" fmla="*/ 1 h 154"/>
                <a:gd name="T54" fmla="*/ 99 w 154"/>
                <a:gd name="T55" fmla="*/ 3 h 154"/>
                <a:gd name="T56" fmla="*/ 113 w 154"/>
                <a:gd name="T57" fmla="*/ 9 h 154"/>
                <a:gd name="T58" fmla="*/ 126 w 154"/>
                <a:gd name="T59" fmla="*/ 18 h 154"/>
                <a:gd name="T60" fmla="*/ 136 w 154"/>
                <a:gd name="T61" fmla="*/ 28 h 154"/>
                <a:gd name="T62" fmla="*/ 144 w 154"/>
                <a:gd name="T63" fmla="*/ 40 h 154"/>
                <a:gd name="T64" fmla="*/ 151 w 154"/>
                <a:gd name="T65" fmla="*/ 55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4"/>
                  </a:lnTo>
                  <a:lnTo>
                    <a:pt x="152" y="92"/>
                  </a:lnTo>
                  <a:lnTo>
                    <a:pt x="151" y="100"/>
                  </a:lnTo>
                  <a:lnTo>
                    <a:pt x="147" y="107"/>
                  </a:lnTo>
                  <a:lnTo>
                    <a:pt x="144" y="114"/>
                  </a:lnTo>
                  <a:lnTo>
                    <a:pt x="141" y="120"/>
                  </a:lnTo>
                  <a:lnTo>
                    <a:pt x="136" y="126"/>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2" y="152"/>
                  </a:lnTo>
                  <a:lnTo>
                    <a:pt x="54" y="151"/>
                  </a:lnTo>
                  <a:lnTo>
                    <a:pt x="47" y="147"/>
                  </a:lnTo>
                  <a:lnTo>
                    <a:pt x="40" y="145"/>
                  </a:lnTo>
                  <a:lnTo>
                    <a:pt x="34" y="140"/>
                  </a:lnTo>
                  <a:lnTo>
                    <a:pt x="27" y="136"/>
                  </a:lnTo>
                  <a:lnTo>
                    <a:pt x="23" y="131"/>
                  </a:lnTo>
                  <a:lnTo>
                    <a:pt x="17" y="126"/>
                  </a:lnTo>
                  <a:lnTo>
                    <a:pt x="12" y="120"/>
                  </a:lnTo>
                  <a:lnTo>
                    <a:pt x="9" y="114"/>
                  </a:lnTo>
                  <a:lnTo>
                    <a:pt x="6" y="107"/>
                  </a:lnTo>
                  <a:lnTo>
                    <a:pt x="3" y="100"/>
                  </a:lnTo>
                  <a:lnTo>
                    <a:pt x="1" y="92"/>
                  </a:lnTo>
                  <a:lnTo>
                    <a:pt x="0" y="84"/>
                  </a:lnTo>
                  <a:lnTo>
                    <a:pt x="0" y="77"/>
                  </a:lnTo>
                  <a:lnTo>
                    <a:pt x="0" y="77"/>
                  </a:lnTo>
                  <a:lnTo>
                    <a:pt x="0" y="69"/>
                  </a:lnTo>
                  <a:lnTo>
                    <a:pt x="1" y="61"/>
                  </a:lnTo>
                  <a:lnTo>
                    <a:pt x="3" y="55"/>
                  </a:lnTo>
                  <a:lnTo>
                    <a:pt x="6" y="47"/>
                  </a:lnTo>
                  <a:lnTo>
                    <a:pt x="9" y="40"/>
                  </a:lnTo>
                  <a:lnTo>
                    <a:pt x="12" y="34"/>
                  </a:lnTo>
                  <a:lnTo>
                    <a:pt x="17" y="28"/>
                  </a:lnTo>
                  <a:lnTo>
                    <a:pt x="23" y="23"/>
                  </a:lnTo>
                  <a:lnTo>
                    <a:pt x="27" y="18"/>
                  </a:lnTo>
                  <a:lnTo>
                    <a:pt x="34" y="13"/>
                  </a:lnTo>
                  <a:lnTo>
                    <a:pt x="40" y="9"/>
                  </a:lnTo>
                  <a:lnTo>
                    <a:pt x="47" y="5"/>
                  </a:lnTo>
                  <a:lnTo>
                    <a:pt x="54" y="3"/>
                  </a:lnTo>
                  <a:lnTo>
                    <a:pt x="62" y="2"/>
                  </a:lnTo>
                  <a:lnTo>
                    <a:pt x="68" y="1"/>
                  </a:lnTo>
                  <a:lnTo>
                    <a:pt x="76" y="0"/>
                  </a:lnTo>
                  <a:lnTo>
                    <a:pt x="76" y="0"/>
                  </a:lnTo>
                  <a:lnTo>
                    <a:pt x="84" y="1"/>
                  </a:lnTo>
                  <a:lnTo>
                    <a:pt x="92" y="2"/>
                  </a:lnTo>
                  <a:lnTo>
                    <a:pt x="99" y="3"/>
                  </a:lnTo>
                  <a:lnTo>
                    <a:pt x="106" y="5"/>
                  </a:lnTo>
                  <a:lnTo>
                    <a:pt x="113" y="9"/>
                  </a:lnTo>
                  <a:lnTo>
                    <a:pt x="120" y="13"/>
                  </a:lnTo>
                  <a:lnTo>
                    <a:pt x="126" y="18"/>
                  </a:lnTo>
                  <a:lnTo>
                    <a:pt x="131" y="23"/>
                  </a:lnTo>
                  <a:lnTo>
                    <a:pt x="136" y="28"/>
                  </a:lnTo>
                  <a:lnTo>
                    <a:pt x="141" y="34"/>
                  </a:lnTo>
                  <a:lnTo>
                    <a:pt x="144" y="40"/>
                  </a:lnTo>
                  <a:lnTo>
                    <a:pt x="147" y="47"/>
                  </a:lnTo>
                  <a:lnTo>
                    <a:pt x="151" y="55"/>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5" name="Freeform 2620">
              <a:extLst>
                <a:ext uri="{FF2B5EF4-FFF2-40B4-BE49-F238E27FC236}">
                  <a16:creationId xmlns:a16="http://schemas.microsoft.com/office/drawing/2014/main" id="{E036F520-B283-4E61-9BCD-9015D2F73F12}"/>
                </a:ext>
              </a:extLst>
            </p:cNvPr>
            <p:cNvSpPr>
              <a:spLocks/>
            </p:cNvSpPr>
            <p:nvPr/>
          </p:nvSpPr>
          <p:spPr bwMode="auto">
            <a:xfrm>
              <a:off x="2446338" y="2478088"/>
              <a:ext cx="49213" cy="47625"/>
            </a:xfrm>
            <a:custGeom>
              <a:avLst/>
              <a:gdLst>
                <a:gd name="T0" fmla="*/ 154 w 154"/>
                <a:gd name="T1" fmla="*/ 76 h 153"/>
                <a:gd name="T2" fmla="*/ 152 w 154"/>
                <a:gd name="T3" fmla="*/ 92 h 153"/>
                <a:gd name="T4" fmla="*/ 147 w 154"/>
                <a:gd name="T5" fmla="*/ 106 h 153"/>
                <a:gd name="T6" fmla="*/ 141 w 154"/>
                <a:gd name="T7" fmla="*/ 120 h 153"/>
                <a:gd name="T8" fmla="*/ 131 w 154"/>
                <a:gd name="T9" fmla="*/ 131 h 153"/>
                <a:gd name="T10" fmla="*/ 120 w 154"/>
                <a:gd name="T11" fmla="*/ 141 h 153"/>
                <a:gd name="T12" fmla="*/ 106 w 154"/>
                <a:gd name="T13" fmla="*/ 147 h 153"/>
                <a:gd name="T14" fmla="*/ 92 w 154"/>
                <a:gd name="T15" fmla="*/ 152 h 153"/>
                <a:gd name="T16" fmla="*/ 76 w 154"/>
                <a:gd name="T17" fmla="*/ 153 h 153"/>
                <a:gd name="T18" fmla="*/ 68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6 w 154"/>
                <a:gd name="T39" fmla="*/ 47 h 153"/>
                <a:gd name="T40" fmla="*/ 12 w 154"/>
                <a:gd name="T41" fmla="*/ 33 h 153"/>
                <a:gd name="T42" fmla="*/ 23 w 154"/>
                <a:gd name="T43" fmla="*/ 22 h 153"/>
                <a:gd name="T44" fmla="*/ 34 w 154"/>
                <a:gd name="T45" fmla="*/ 12 h 153"/>
                <a:gd name="T46" fmla="*/ 47 w 154"/>
                <a:gd name="T47" fmla="*/ 6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4" y="141"/>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2" y="33"/>
                  </a:lnTo>
                  <a:lnTo>
                    <a:pt x="17" y="27"/>
                  </a:lnTo>
                  <a:lnTo>
                    <a:pt x="23" y="22"/>
                  </a:lnTo>
                  <a:lnTo>
                    <a:pt x="27" y="17"/>
                  </a:lnTo>
                  <a:lnTo>
                    <a:pt x="34" y="12"/>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2"/>
                  </a:lnTo>
                  <a:lnTo>
                    <a:pt x="126" y="17"/>
                  </a:lnTo>
                  <a:lnTo>
                    <a:pt x="131" y="22"/>
                  </a:lnTo>
                  <a:lnTo>
                    <a:pt x="136" y="27"/>
                  </a:lnTo>
                  <a:lnTo>
                    <a:pt x="141" y="33"/>
                  </a:lnTo>
                  <a:lnTo>
                    <a:pt x="144" y="40"/>
                  </a:lnTo>
                  <a:lnTo>
                    <a:pt x="147" y="47"/>
                  </a:lnTo>
                  <a:lnTo>
                    <a:pt x="151" y="54"/>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6" name="Freeform 2621">
              <a:extLst>
                <a:ext uri="{FF2B5EF4-FFF2-40B4-BE49-F238E27FC236}">
                  <a16:creationId xmlns:a16="http://schemas.microsoft.com/office/drawing/2014/main" id="{3224ACCD-1FCC-4A1D-9F7B-FABA67179AF3}"/>
                </a:ext>
              </a:extLst>
            </p:cNvPr>
            <p:cNvSpPr>
              <a:spLocks/>
            </p:cNvSpPr>
            <p:nvPr/>
          </p:nvSpPr>
          <p:spPr bwMode="auto">
            <a:xfrm>
              <a:off x="1955801" y="2406651"/>
              <a:ext cx="49213" cy="49213"/>
            </a:xfrm>
            <a:custGeom>
              <a:avLst/>
              <a:gdLst>
                <a:gd name="T0" fmla="*/ 154 w 154"/>
                <a:gd name="T1" fmla="*/ 77 h 154"/>
                <a:gd name="T2" fmla="*/ 153 w 154"/>
                <a:gd name="T3" fmla="*/ 92 h 154"/>
                <a:gd name="T4" fmla="*/ 148 w 154"/>
                <a:gd name="T5" fmla="*/ 107 h 154"/>
                <a:gd name="T6" fmla="*/ 141 w 154"/>
                <a:gd name="T7" fmla="*/ 120 h 154"/>
                <a:gd name="T8" fmla="*/ 131 w 154"/>
                <a:gd name="T9" fmla="*/ 131 h 154"/>
                <a:gd name="T10" fmla="*/ 120 w 154"/>
                <a:gd name="T11" fmla="*/ 140 h 154"/>
                <a:gd name="T12" fmla="*/ 107 w 154"/>
                <a:gd name="T13" fmla="*/ 147 h 154"/>
                <a:gd name="T14" fmla="*/ 92 w 154"/>
                <a:gd name="T15" fmla="*/ 152 h 154"/>
                <a:gd name="T16" fmla="*/ 77 w 154"/>
                <a:gd name="T17" fmla="*/ 154 h 154"/>
                <a:gd name="T18" fmla="*/ 69 w 154"/>
                <a:gd name="T19" fmla="*/ 153 h 154"/>
                <a:gd name="T20" fmla="*/ 54 w 154"/>
                <a:gd name="T21" fmla="*/ 151 h 154"/>
                <a:gd name="T22" fmla="*/ 41 w 154"/>
                <a:gd name="T23" fmla="*/ 145 h 154"/>
                <a:gd name="T24" fmla="*/ 28 w 154"/>
                <a:gd name="T25" fmla="*/ 136 h 154"/>
                <a:gd name="T26" fmla="*/ 18 w 154"/>
                <a:gd name="T27" fmla="*/ 126 h 154"/>
                <a:gd name="T28" fmla="*/ 10 w 154"/>
                <a:gd name="T29" fmla="*/ 114 h 154"/>
                <a:gd name="T30" fmla="*/ 3 w 154"/>
                <a:gd name="T31" fmla="*/ 100 h 154"/>
                <a:gd name="T32" fmla="*/ 1 w 154"/>
                <a:gd name="T33" fmla="*/ 84 h 154"/>
                <a:gd name="T34" fmla="*/ 0 w 154"/>
                <a:gd name="T35" fmla="*/ 77 h 154"/>
                <a:gd name="T36" fmla="*/ 2 w 154"/>
                <a:gd name="T37" fmla="*/ 61 h 154"/>
                <a:gd name="T38" fmla="*/ 6 w 154"/>
                <a:gd name="T39" fmla="*/ 47 h 154"/>
                <a:gd name="T40" fmla="*/ 13 w 154"/>
                <a:gd name="T41" fmla="*/ 34 h 154"/>
                <a:gd name="T42" fmla="*/ 22 w 154"/>
                <a:gd name="T43" fmla="*/ 23 h 154"/>
                <a:gd name="T44" fmla="*/ 34 w 154"/>
                <a:gd name="T45" fmla="*/ 13 h 154"/>
                <a:gd name="T46" fmla="*/ 46 w 154"/>
                <a:gd name="T47" fmla="*/ 5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7 w 154"/>
                <a:gd name="T59" fmla="*/ 18 h 154"/>
                <a:gd name="T60" fmla="*/ 137 w 154"/>
                <a:gd name="T61" fmla="*/ 28 h 154"/>
                <a:gd name="T62" fmla="*/ 145 w 154"/>
                <a:gd name="T63" fmla="*/ 40 h 154"/>
                <a:gd name="T64" fmla="*/ 151 w 154"/>
                <a:gd name="T65" fmla="*/ 55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3" y="92"/>
                  </a:lnTo>
                  <a:lnTo>
                    <a:pt x="151" y="100"/>
                  </a:lnTo>
                  <a:lnTo>
                    <a:pt x="148" y="107"/>
                  </a:lnTo>
                  <a:lnTo>
                    <a:pt x="145" y="114"/>
                  </a:lnTo>
                  <a:lnTo>
                    <a:pt x="141" y="120"/>
                  </a:lnTo>
                  <a:lnTo>
                    <a:pt x="137" y="126"/>
                  </a:lnTo>
                  <a:lnTo>
                    <a:pt x="131" y="131"/>
                  </a:lnTo>
                  <a:lnTo>
                    <a:pt x="127" y="136"/>
                  </a:lnTo>
                  <a:lnTo>
                    <a:pt x="120" y="140"/>
                  </a:lnTo>
                  <a:lnTo>
                    <a:pt x="114" y="145"/>
                  </a:lnTo>
                  <a:lnTo>
                    <a:pt x="107" y="147"/>
                  </a:lnTo>
                  <a:lnTo>
                    <a:pt x="100" y="151"/>
                  </a:lnTo>
                  <a:lnTo>
                    <a:pt x="92" y="152"/>
                  </a:lnTo>
                  <a:lnTo>
                    <a:pt x="85" y="153"/>
                  </a:lnTo>
                  <a:lnTo>
                    <a:pt x="77" y="154"/>
                  </a:lnTo>
                  <a:lnTo>
                    <a:pt x="77" y="154"/>
                  </a:lnTo>
                  <a:lnTo>
                    <a:pt x="69" y="153"/>
                  </a:lnTo>
                  <a:lnTo>
                    <a:pt x="61" y="152"/>
                  </a:lnTo>
                  <a:lnTo>
                    <a:pt x="54" y="151"/>
                  </a:lnTo>
                  <a:lnTo>
                    <a:pt x="46" y="147"/>
                  </a:lnTo>
                  <a:lnTo>
                    <a:pt x="41" y="145"/>
                  </a:lnTo>
                  <a:lnTo>
                    <a:pt x="34" y="140"/>
                  </a:lnTo>
                  <a:lnTo>
                    <a:pt x="28" y="136"/>
                  </a:lnTo>
                  <a:lnTo>
                    <a:pt x="22" y="131"/>
                  </a:lnTo>
                  <a:lnTo>
                    <a:pt x="18" y="126"/>
                  </a:lnTo>
                  <a:lnTo>
                    <a:pt x="13" y="120"/>
                  </a:lnTo>
                  <a:lnTo>
                    <a:pt x="10" y="114"/>
                  </a:lnTo>
                  <a:lnTo>
                    <a:pt x="6" y="107"/>
                  </a:lnTo>
                  <a:lnTo>
                    <a:pt x="3" y="100"/>
                  </a:lnTo>
                  <a:lnTo>
                    <a:pt x="2" y="92"/>
                  </a:lnTo>
                  <a:lnTo>
                    <a:pt x="1" y="84"/>
                  </a:lnTo>
                  <a:lnTo>
                    <a:pt x="0" y="77"/>
                  </a:lnTo>
                  <a:lnTo>
                    <a:pt x="0" y="77"/>
                  </a:lnTo>
                  <a:lnTo>
                    <a:pt x="1" y="69"/>
                  </a:lnTo>
                  <a:lnTo>
                    <a:pt x="2" y="61"/>
                  </a:lnTo>
                  <a:lnTo>
                    <a:pt x="3" y="55"/>
                  </a:lnTo>
                  <a:lnTo>
                    <a:pt x="6" y="47"/>
                  </a:lnTo>
                  <a:lnTo>
                    <a:pt x="10" y="40"/>
                  </a:lnTo>
                  <a:lnTo>
                    <a:pt x="13" y="34"/>
                  </a:lnTo>
                  <a:lnTo>
                    <a:pt x="18" y="28"/>
                  </a:lnTo>
                  <a:lnTo>
                    <a:pt x="22" y="23"/>
                  </a:lnTo>
                  <a:lnTo>
                    <a:pt x="28" y="18"/>
                  </a:lnTo>
                  <a:lnTo>
                    <a:pt x="34" y="13"/>
                  </a:lnTo>
                  <a:lnTo>
                    <a:pt x="41" y="9"/>
                  </a:lnTo>
                  <a:lnTo>
                    <a:pt x="46" y="5"/>
                  </a:lnTo>
                  <a:lnTo>
                    <a:pt x="54" y="3"/>
                  </a:lnTo>
                  <a:lnTo>
                    <a:pt x="61" y="2"/>
                  </a:lnTo>
                  <a:lnTo>
                    <a:pt x="69" y="1"/>
                  </a:lnTo>
                  <a:lnTo>
                    <a:pt x="77" y="0"/>
                  </a:lnTo>
                  <a:lnTo>
                    <a:pt x="77" y="0"/>
                  </a:lnTo>
                  <a:lnTo>
                    <a:pt x="85" y="1"/>
                  </a:lnTo>
                  <a:lnTo>
                    <a:pt x="92" y="2"/>
                  </a:lnTo>
                  <a:lnTo>
                    <a:pt x="100" y="3"/>
                  </a:lnTo>
                  <a:lnTo>
                    <a:pt x="107" y="5"/>
                  </a:lnTo>
                  <a:lnTo>
                    <a:pt x="114" y="9"/>
                  </a:lnTo>
                  <a:lnTo>
                    <a:pt x="120" y="13"/>
                  </a:lnTo>
                  <a:lnTo>
                    <a:pt x="127" y="18"/>
                  </a:lnTo>
                  <a:lnTo>
                    <a:pt x="131" y="23"/>
                  </a:lnTo>
                  <a:lnTo>
                    <a:pt x="137" y="28"/>
                  </a:lnTo>
                  <a:lnTo>
                    <a:pt x="141" y="34"/>
                  </a:lnTo>
                  <a:lnTo>
                    <a:pt x="145" y="40"/>
                  </a:lnTo>
                  <a:lnTo>
                    <a:pt x="148" y="47"/>
                  </a:lnTo>
                  <a:lnTo>
                    <a:pt x="151" y="55"/>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7" name="Freeform 2622">
              <a:extLst>
                <a:ext uri="{FF2B5EF4-FFF2-40B4-BE49-F238E27FC236}">
                  <a16:creationId xmlns:a16="http://schemas.microsoft.com/office/drawing/2014/main" id="{8F94A087-D125-444D-AA7A-6ED8C9021DF0}"/>
                </a:ext>
              </a:extLst>
            </p:cNvPr>
            <p:cNvSpPr>
              <a:spLocks/>
            </p:cNvSpPr>
            <p:nvPr/>
          </p:nvSpPr>
          <p:spPr bwMode="auto">
            <a:xfrm>
              <a:off x="1955801" y="2478088"/>
              <a:ext cx="49213" cy="47625"/>
            </a:xfrm>
            <a:custGeom>
              <a:avLst/>
              <a:gdLst>
                <a:gd name="T0" fmla="*/ 154 w 154"/>
                <a:gd name="T1" fmla="*/ 76 h 153"/>
                <a:gd name="T2" fmla="*/ 153 w 154"/>
                <a:gd name="T3" fmla="*/ 92 h 153"/>
                <a:gd name="T4" fmla="*/ 148 w 154"/>
                <a:gd name="T5" fmla="*/ 106 h 153"/>
                <a:gd name="T6" fmla="*/ 141 w 154"/>
                <a:gd name="T7" fmla="*/ 120 h 153"/>
                <a:gd name="T8" fmla="*/ 131 w 154"/>
                <a:gd name="T9" fmla="*/ 131 h 153"/>
                <a:gd name="T10" fmla="*/ 120 w 154"/>
                <a:gd name="T11" fmla="*/ 141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3 w 154"/>
                <a:gd name="T31" fmla="*/ 99 h 153"/>
                <a:gd name="T32" fmla="*/ 1 w 154"/>
                <a:gd name="T33" fmla="*/ 84 h 153"/>
                <a:gd name="T34" fmla="*/ 0 w 154"/>
                <a:gd name="T35" fmla="*/ 76 h 153"/>
                <a:gd name="T36" fmla="*/ 2 w 154"/>
                <a:gd name="T37" fmla="*/ 60 h 153"/>
                <a:gd name="T38" fmla="*/ 6 w 154"/>
                <a:gd name="T39" fmla="*/ 47 h 153"/>
                <a:gd name="T40" fmla="*/ 13 w 154"/>
                <a:gd name="T41" fmla="*/ 33 h 153"/>
                <a:gd name="T42" fmla="*/ 22 w 154"/>
                <a:gd name="T43" fmla="*/ 22 h 153"/>
                <a:gd name="T44" fmla="*/ 34 w 154"/>
                <a:gd name="T45" fmla="*/ 12 h 153"/>
                <a:gd name="T46" fmla="*/ 46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2"/>
                  </a:lnTo>
                  <a:lnTo>
                    <a:pt x="151" y="99"/>
                  </a:lnTo>
                  <a:lnTo>
                    <a:pt x="148" y="106"/>
                  </a:lnTo>
                  <a:lnTo>
                    <a:pt x="145" y="113"/>
                  </a:lnTo>
                  <a:lnTo>
                    <a:pt x="141" y="120"/>
                  </a:lnTo>
                  <a:lnTo>
                    <a:pt x="137" y="126"/>
                  </a:lnTo>
                  <a:lnTo>
                    <a:pt x="131" y="131"/>
                  </a:lnTo>
                  <a:lnTo>
                    <a:pt x="127" y="136"/>
                  </a:lnTo>
                  <a:lnTo>
                    <a:pt x="120" y="141"/>
                  </a:lnTo>
                  <a:lnTo>
                    <a:pt x="114" y="144"/>
                  </a:lnTo>
                  <a:lnTo>
                    <a:pt x="107" y="147"/>
                  </a:lnTo>
                  <a:lnTo>
                    <a:pt x="100" y="150"/>
                  </a:lnTo>
                  <a:lnTo>
                    <a:pt x="92" y="152"/>
                  </a:lnTo>
                  <a:lnTo>
                    <a:pt x="85" y="153"/>
                  </a:lnTo>
                  <a:lnTo>
                    <a:pt x="77" y="153"/>
                  </a:lnTo>
                  <a:lnTo>
                    <a:pt x="77" y="153"/>
                  </a:lnTo>
                  <a:lnTo>
                    <a:pt x="69" y="153"/>
                  </a:lnTo>
                  <a:lnTo>
                    <a:pt x="61" y="152"/>
                  </a:lnTo>
                  <a:lnTo>
                    <a:pt x="54" y="150"/>
                  </a:lnTo>
                  <a:lnTo>
                    <a:pt x="46" y="147"/>
                  </a:lnTo>
                  <a:lnTo>
                    <a:pt x="41" y="144"/>
                  </a:lnTo>
                  <a:lnTo>
                    <a:pt x="34" y="141"/>
                  </a:lnTo>
                  <a:lnTo>
                    <a:pt x="28" y="136"/>
                  </a:lnTo>
                  <a:lnTo>
                    <a:pt x="22" y="131"/>
                  </a:lnTo>
                  <a:lnTo>
                    <a:pt x="18" y="126"/>
                  </a:lnTo>
                  <a:lnTo>
                    <a:pt x="13" y="120"/>
                  </a:lnTo>
                  <a:lnTo>
                    <a:pt x="10" y="113"/>
                  </a:lnTo>
                  <a:lnTo>
                    <a:pt x="6" y="106"/>
                  </a:lnTo>
                  <a:lnTo>
                    <a:pt x="3" y="99"/>
                  </a:lnTo>
                  <a:lnTo>
                    <a:pt x="2" y="92"/>
                  </a:lnTo>
                  <a:lnTo>
                    <a:pt x="1" y="84"/>
                  </a:lnTo>
                  <a:lnTo>
                    <a:pt x="0" y="76"/>
                  </a:lnTo>
                  <a:lnTo>
                    <a:pt x="0" y="76"/>
                  </a:lnTo>
                  <a:lnTo>
                    <a:pt x="1" y="68"/>
                  </a:lnTo>
                  <a:lnTo>
                    <a:pt x="2" y="60"/>
                  </a:lnTo>
                  <a:lnTo>
                    <a:pt x="3" y="54"/>
                  </a:lnTo>
                  <a:lnTo>
                    <a:pt x="6" y="47"/>
                  </a:lnTo>
                  <a:lnTo>
                    <a:pt x="10" y="40"/>
                  </a:lnTo>
                  <a:lnTo>
                    <a:pt x="13" y="33"/>
                  </a:lnTo>
                  <a:lnTo>
                    <a:pt x="18" y="27"/>
                  </a:lnTo>
                  <a:lnTo>
                    <a:pt x="22" y="22"/>
                  </a:lnTo>
                  <a:lnTo>
                    <a:pt x="28" y="17"/>
                  </a:lnTo>
                  <a:lnTo>
                    <a:pt x="34" y="12"/>
                  </a:lnTo>
                  <a:lnTo>
                    <a:pt x="41" y="9"/>
                  </a:lnTo>
                  <a:lnTo>
                    <a:pt x="46"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7" y="17"/>
                  </a:lnTo>
                  <a:lnTo>
                    <a:pt x="131" y="22"/>
                  </a:lnTo>
                  <a:lnTo>
                    <a:pt x="137" y="27"/>
                  </a:lnTo>
                  <a:lnTo>
                    <a:pt x="141" y="33"/>
                  </a:lnTo>
                  <a:lnTo>
                    <a:pt x="145" y="40"/>
                  </a:lnTo>
                  <a:lnTo>
                    <a:pt x="148" y="47"/>
                  </a:lnTo>
                  <a:lnTo>
                    <a:pt x="151" y="54"/>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8" name="Freeform 2623">
              <a:extLst>
                <a:ext uri="{FF2B5EF4-FFF2-40B4-BE49-F238E27FC236}">
                  <a16:creationId xmlns:a16="http://schemas.microsoft.com/office/drawing/2014/main" id="{038E0BA8-38B7-4A78-8D32-D765A3954347}"/>
                </a:ext>
              </a:extLst>
            </p:cNvPr>
            <p:cNvSpPr>
              <a:spLocks/>
            </p:cNvSpPr>
            <p:nvPr/>
          </p:nvSpPr>
          <p:spPr bwMode="auto">
            <a:xfrm>
              <a:off x="2025651" y="2406651"/>
              <a:ext cx="49213" cy="49213"/>
            </a:xfrm>
            <a:custGeom>
              <a:avLst/>
              <a:gdLst>
                <a:gd name="T0" fmla="*/ 155 w 155"/>
                <a:gd name="T1" fmla="*/ 77 h 154"/>
                <a:gd name="T2" fmla="*/ 153 w 155"/>
                <a:gd name="T3" fmla="*/ 92 h 154"/>
                <a:gd name="T4" fmla="*/ 149 w 155"/>
                <a:gd name="T5" fmla="*/ 107 h 154"/>
                <a:gd name="T6" fmla="*/ 142 w 155"/>
                <a:gd name="T7" fmla="*/ 120 h 154"/>
                <a:gd name="T8" fmla="*/ 132 w 155"/>
                <a:gd name="T9" fmla="*/ 131 h 154"/>
                <a:gd name="T10" fmla="*/ 120 w 155"/>
                <a:gd name="T11" fmla="*/ 140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1 w 155"/>
                <a:gd name="T23" fmla="*/ 145 h 154"/>
                <a:gd name="T24" fmla="*/ 29 w 155"/>
                <a:gd name="T25" fmla="*/ 136 h 154"/>
                <a:gd name="T26" fmla="*/ 18 w 155"/>
                <a:gd name="T27" fmla="*/ 126 h 154"/>
                <a:gd name="T28" fmla="*/ 10 w 155"/>
                <a:gd name="T29" fmla="*/ 114 h 154"/>
                <a:gd name="T30" fmla="*/ 4 w 155"/>
                <a:gd name="T31" fmla="*/ 100 h 154"/>
                <a:gd name="T32" fmla="*/ 1 w 155"/>
                <a:gd name="T33" fmla="*/ 84 h 154"/>
                <a:gd name="T34" fmla="*/ 0 w 155"/>
                <a:gd name="T35" fmla="*/ 77 h 154"/>
                <a:gd name="T36" fmla="*/ 2 w 155"/>
                <a:gd name="T37" fmla="*/ 61 h 154"/>
                <a:gd name="T38" fmla="*/ 7 w 155"/>
                <a:gd name="T39" fmla="*/ 47 h 154"/>
                <a:gd name="T40" fmla="*/ 14 w 155"/>
                <a:gd name="T41" fmla="*/ 34 h 154"/>
                <a:gd name="T42" fmla="*/ 23 w 155"/>
                <a:gd name="T43" fmla="*/ 23 h 154"/>
                <a:gd name="T44" fmla="*/ 34 w 155"/>
                <a:gd name="T45" fmla="*/ 13 h 154"/>
                <a:gd name="T46" fmla="*/ 48 w 155"/>
                <a:gd name="T47" fmla="*/ 5 h 154"/>
                <a:gd name="T48" fmla="*/ 62 w 155"/>
                <a:gd name="T49" fmla="*/ 2 h 154"/>
                <a:gd name="T50" fmla="*/ 78 w 155"/>
                <a:gd name="T51" fmla="*/ 0 h 154"/>
                <a:gd name="T52" fmla="*/ 86 w 155"/>
                <a:gd name="T53" fmla="*/ 1 h 154"/>
                <a:gd name="T54" fmla="*/ 101 w 155"/>
                <a:gd name="T55" fmla="*/ 3 h 154"/>
                <a:gd name="T56" fmla="*/ 115 w 155"/>
                <a:gd name="T57" fmla="*/ 9 h 154"/>
                <a:gd name="T58" fmla="*/ 127 w 155"/>
                <a:gd name="T59" fmla="*/ 18 h 154"/>
                <a:gd name="T60" fmla="*/ 137 w 155"/>
                <a:gd name="T61" fmla="*/ 28 h 154"/>
                <a:gd name="T62" fmla="*/ 145 w 155"/>
                <a:gd name="T63" fmla="*/ 40 h 154"/>
                <a:gd name="T64" fmla="*/ 151 w 155"/>
                <a:gd name="T65" fmla="*/ 55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4"/>
                  </a:lnTo>
                  <a:lnTo>
                    <a:pt x="153" y="92"/>
                  </a:lnTo>
                  <a:lnTo>
                    <a:pt x="151" y="100"/>
                  </a:lnTo>
                  <a:lnTo>
                    <a:pt x="149" y="107"/>
                  </a:lnTo>
                  <a:lnTo>
                    <a:pt x="145" y="114"/>
                  </a:lnTo>
                  <a:lnTo>
                    <a:pt x="142" y="120"/>
                  </a:lnTo>
                  <a:lnTo>
                    <a:pt x="137" y="126"/>
                  </a:lnTo>
                  <a:lnTo>
                    <a:pt x="132" y="131"/>
                  </a:lnTo>
                  <a:lnTo>
                    <a:pt x="127" y="136"/>
                  </a:lnTo>
                  <a:lnTo>
                    <a:pt x="120" y="140"/>
                  </a:lnTo>
                  <a:lnTo>
                    <a:pt x="115" y="145"/>
                  </a:lnTo>
                  <a:lnTo>
                    <a:pt x="108" y="147"/>
                  </a:lnTo>
                  <a:lnTo>
                    <a:pt x="101" y="151"/>
                  </a:lnTo>
                  <a:lnTo>
                    <a:pt x="93" y="152"/>
                  </a:lnTo>
                  <a:lnTo>
                    <a:pt x="86" y="153"/>
                  </a:lnTo>
                  <a:lnTo>
                    <a:pt x="78" y="154"/>
                  </a:lnTo>
                  <a:lnTo>
                    <a:pt x="78" y="154"/>
                  </a:lnTo>
                  <a:lnTo>
                    <a:pt x="70" y="153"/>
                  </a:lnTo>
                  <a:lnTo>
                    <a:pt x="62" y="152"/>
                  </a:lnTo>
                  <a:lnTo>
                    <a:pt x="55" y="151"/>
                  </a:lnTo>
                  <a:lnTo>
                    <a:pt x="48" y="147"/>
                  </a:lnTo>
                  <a:lnTo>
                    <a:pt x="41" y="145"/>
                  </a:lnTo>
                  <a:lnTo>
                    <a:pt x="34" y="140"/>
                  </a:lnTo>
                  <a:lnTo>
                    <a:pt x="29" y="136"/>
                  </a:lnTo>
                  <a:lnTo>
                    <a:pt x="23" y="131"/>
                  </a:lnTo>
                  <a:lnTo>
                    <a:pt x="18" y="126"/>
                  </a:lnTo>
                  <a:lnTo>
                    <a:pt x="14" y="120"/>
                  </a:lnTo>
                  <a:lnTo>
                    <a:pt x="10" y="114"/>
                  </a:lnTo>
                  <a:lnTo>
                    <a:pt x="7" y="107"/>
                  </a:lnTo>
                  <a:lnTo>
                    <a:pt x="4" y="100"/>
                  </a:lnTo>
                  <a:lnTo>
                    <a:pt x="2" y="92"/>
                  </a:lnTo>
                  <a:lnTo>
                    <a:pt x="1" y="84"/>
                  </a:lnTo>
                  <a:lnTo>
                    <a:pt x="0" y="77"/>
                  </a:lnTo>
                  <a:lnTo>
                    <a:pt x="0" y="77"/>
                  </a:lnTo>
                  <a:lnTo>
                    <a:pt x="1" y="69"/>
                  </a:lnTo>
                  <a:lnTo>
                    <a:pt x="2" y="61"/>
                  </a:lnTo>
                  <a:lnTo>
                    <a:pt x="4" y="55"/>
                  </a:lnTo>
                  <a:lnTo>
                    <a:pt x="7" y="47"/>
                  </a:lnTo>
                  <a:lnTo>
                    <a:pt x="10" y="40"/>
                  </a:lnTo>
                  <a:lnTo>
                    <a:pt x="14" y="34"/>
                  </a:lnTo>
                  <a:lnTo>
                    <a:pt x="18" y="28"/>
                  </a:lnTo>
                  <a:lnTo>
                    <a:pt x="23" y="23"/>
                  </a:lnTo>
                  <a:lnTo>
                    <a:pt x="29" y="18"/>
                  </a:lnTo>
                  <a:lnTo>
                    <a:pt x="34" y="13"/>
                  </a:lnTo>
                  <a:lnTo>
                    <a:pt x="41" y="9"/>
                  </a:lnTo>
                  <a:lnTo>
                    <a:pt x="48" y="5"/>
                  </a:lnTo>
                  <a:lnTo>
                    <a:pt x="55" y="3"/>
                  </a:lnTo>
                  <a:lnTo>
                    <a:pt x="62" y="2"/>
                  </a:lnTo>
                  <a:lnTo>
                    <a:pt x="70" y="1"/>
                  </a:lnTo>
                  <a:lnTo>
                    <a:pt x="78" y="0"/>
                  </a:lnTo>
                  <a:lnTo>
                    <a:pt x="78" y="0"/>
                  </a:lnTo>
                  <a:lnTo>
                    <a:pt x="86" y="1"/>
                  </a:lnTo>
                  <a:lnTo>
                    <a:pt x="93" y="2"/>
                  </a:lnTo>
                  <a:lnTo>
                    <a:pt x="101" y="3"/>
                  </a:lnTo>
                  <a:lnTo>
                    <a:pt x="108" y="5"/>
                  </a:lnTo>
                  <a:lnTo>
                    <a:pt x="115" y="9"/>
                  </a:lnTo>
                  <a:lnTo>
                    <a:pt x="120" y="13"/>
                  </a:lnTo>
                  <a:lnTo>
                    <a:pt x="127" y="18"/>
                  </a:lnTo>
                  <a:lnTo>
                    <a:pt x="132" y="23"/>
                  </a:lnTo>
                  <a:lnTo>
                    <a:pt x="137" y="28"/>
                  </a:lnTo>
                  <a:lnTo>
                    <a:pt x="142" y="34"/>
                  </a:lnTo>
                  <a:lnTo>
                    <a:pt x="145" y="40"/>
                  </a:lnTo>
                  <a:lnTo>
                    <a:pt x="149" y="47"/>
                  </a:lnTo>
                  <a:lnTo>
                    <a:pt x="151" y="55"/>
                  </a:lnTo>
                  <a:lnTo>
                    <a:pt x="153"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9" name="Freeform 2624">
              <a:extLst>
                <a:ext uri="{FF2B5EF4-FFF2-40B4-BE49-F238E27FC236}">
                  <a16:creationId xmlns:a16="http://schemas.microsoft.com/office/drawing/2014/main" id="{8D80A155-6586-4253-8680-AF817E84960E}"/>
                </a:ext>
              </a:extLst>
            </p:cNvPr>
            <p:cNvSpPr>
              <a:spLocks/>
            </p:cNvSpPr>
            <p:nvPr/>
          </p:nvSpPr>
          <p:spPr bwMode="auto">
            <a:xfrm>
              <a:off x="2025651" y="2478088"/>
              <a:ext cx="49213" cy="47625"/>
            </a:xfrm>
            <a:custGeom>
              <a:avLst/>
              <a:gdLst>
                <a:gd name="T0" fmla="*/ 155 w 155"/>
                <a:gd name="T1" fmla="*/ 76 h 153"/>
                <a:gd name="T2" fmla="*/ 153 w 155"/>
                <a:gd name="T3" fmla="*/ 92 h 153"/>
                <a:gd name="T4" fmla="*/ 149 w 155"/>
                <a:gd name="T5" fmla="*/ 106 h 153"/>
                <a:gd name="T6" fmla="*/ 142 w 155"/>
                <a:gd name="T7" fmla="*/ 120 h 153"/>
                <a:gd name="T8" fmla="*/ 132 w 155"/>
                <a:gd name="T9" fmla="*/ 131 h 153"/>
                <a:gd name="T10" fmla="*/ 120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1 w 155"/>
                <a:gd name="T23" fmla="*/ 144 h 153"/>
                <a:gd name="T24" fmla="*/ 29 w 155"/>
                <a:gd name="T25" fmla="*/ 136 h 153"/>
                <a:gd name="T26" fmla="*/ 18 w 155"/>
                <a:gd name="T27" fmla="*/ 126 h 153"/>
                <a:gd name="T28" fmla="*/ 10 w 155"/>
                <a:gd name="T29" fmla="*/ 113 h 153"/>
                <a:gd name="T30" fmla="*/ 4 w 155"/>
                <a:gd name="T31" fmla="*/ 99 h 153"/>
                <a:gd name="T32" fmla="*/ 1 w 155"/>
                <a:gd name="T33" fmla="*/ 84 h 153"/>
                <a:gd name="T34" fmla="*/ 0 w 155"/>
                <a:gd name="T35" fmla="*/ 76 h 153"/>
                <a:gd name="T36" fmla="*/ 2 w 155"/>
                <a:gd name="T37" fmla="*/ 60 h 153"/>
                <a:gd name="T38" fmla="*/ 7 w 155"/>
                <a:gd name="T39" fmla="*/ 47 h 153"/>
                <a:gd name="T40" fmla="*/ 14 w 155"/>
                <a:gd name="T41" fmla="*/ 33 h 153"/>
                <a:gd name="T42" fmla="*/ 23 w 155"/>
                <a:gd name="T43" fmla="*/ 22 h 153"/>
                <a:gd name="T44" fmla="*/ 34 w 155"/>
                <a:gd name="T45" fmla="*/ 12 h 153"/>
                <a:gd name="T46" fmla="*/ 48 w 155"/>
                <a:gd name="T47" fmla="*/ 6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7 w 155"/>
                <a:gd name="T59" fmla="*/ 17 h 153"/>
                <a:gd name="T60" fmla="*/ 137 w 155"/>
                <a:gd name="T61" fmla="*/ 27 h 153"/>
                <a:gd name="T62" fmla="*/ 145 w 155"/>
                <a:gd name="T63" fmla="*/ 40 h 153"/>
                <a:gd name="T64" fmla="*/ 151 w 155"/>
                <a:gd name="T65" fmla="*/ 54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3" y="92"/>
                  </a:lnTo>
                  <a:lnTo>
                    <a:pt x="151" y="99"/>
                  </a:lnTo>
                  <a:lnTo>
                    <a:pt x="149" y="106"/>
                  </a:lnTo>
                  <a:lnTo>
                    <a:pt x="145" y="113"/>
                  </a:lnTo>
                  <a:lnTo>
                    <a:pt x="142" y="120"/>
                  </a:lnTo>
                  <a:lnTo>
                    <a:pt x="137" y="126"/>
                  </a:lnTo>
                  <a:lnTo>
                    <a:pt x="132" y="131"/>
                  </a:lnTo>
                  <a:lnTo>
                    <a:pt x="127"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1" y="144"/>
                  </a:lnTo>
                  <a:lnTo>
                    <a:pt x="34" y="141"/>
                  </a:lnTo>
                  <a:lnTo>
                    <a:pt x="29" y="136"/>
                  </a:lnTo>
                  <a:lnTo>
                    <a:pt x="23" y="131"/>
                  </a:lnTo>
                  <a:lnTo>
                    <a:pt x="18" y="126"/>
                  </a:lnTo>
                  <a:lnTo>
                    <a:pt x="14" y="120"/>
                  </a:lnTo>
                  <a:lnTo>
                    <a:pt x="10" y="113"/>
                  </a:lnTo>
                  <a:lnTo>
                    <a:pt x="7" y="106"/>
                  </a:lnTo>
                  <a:lnTo>
                    <a:pt x="4" y="99"/>
                  </a:lnTo>
                  <a:lnTo>
                    <a:pt x="2" y="92"/>
                  </a:lnTo>
                  <a:lnTo>
                    <a:pt x="1" y="84"/>
                  </a:lnTo>
                  <a:lnTo>
                    <a:pt x="0" y="76"/>
                  </a:lnTo>
                  <a:lnTo>
                    <a:pt x="0" y="76"/>
                  </a:lnTo>
                  <a:lnTo>
                    <a:pt x="1" y="68"/>
                  </a:lnTo>
                  <a:lnTo>
                    <a:pt x="2" y="60"/>
                  </a:lnTo>
                  <a:lnTo>
                    <a:pt x="4" y="54"/>
                  </a:lnTo>
                  <a:lnTo>
                    <a:pt x="7" y="47"/>
                  </a:lnTo>
                  <a:lnTo>
                    <a:pt x="10" y="40"/>
                  </a:lnTo>
                  <a:lnTo>
                    <a:pt x="14" y="33"/>
                  </a:lnTo>
                  <a:lnTo>
                    <a:pt x="18" y="27"/>
                  </a:lnTo>
                  <a:lnTo>
                    <a:pt x="23" y="22"/>
                  </a:lnTo>
                  <a:lnTo>
                    <a:pt x="29" y="17"/>
                  </a:lnTo>
                  <a:lnTo>
                    <a:pt x="34"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7" y="17"/>
                  </a:lnTo>
                  <a:lnTo>
                    <a:pt x="132" y="22"/>
                  </a:lnTo>
                  <a:lnTo>
                    <a:pt x="137" y="27"/>
                  </a:lnTo>
                  <a:lnTo>
                    <a:pt x="142" y="33"/>
                  </a:lnTo>
                  <a:lnTo>
                    <a:pt x="145" y="40"/>
                  </a:lnTo>
                  <a:lnTo>
                    <a:pt x="149" y="47"/>
                  </a:lnTo>
                  <a:lnTo>
                    <a:pt x="151" y="54"/>
                  </a:lnTo>
                  <a:lnTo>
                    <a:pt x="153" y="60"/>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0" name="Freeform 2625">
              <a:extLst>
                <a:ext uri="{FF2B5EF4-FFF2-40B4-BE49-F238E27FC236}">
                  <a16:creationId xmlns:a16="http://schemas.microsoft.com/office/drawing/2014/main" id="{C439DD19-19F1-4122-B520-EFD07B2E3E51}"/>
                </a:ext>
              </a:extLst>
            </p:cNvPr>
            <p:cNvSpPr>
              <a:spLocks/>
            </p:cNvSpPr>
            <p:nvPr/>
          </p:nvSpPr>
          <p:spPr bwMode="auto">
            <a:xfrm>
              <a:off x="2095501" y="2406651"/>
              <a:ext cx="49213" cy="49213"/>
            </a:xfrm>
            <a:custGeom>
              <a:avLst/>
              <a:gdLst>
                <a:gd name="T0" fmla="*/ 155 w 155"/>
                <a:gd name="T1" fmla="*/ 77 h 154"/>
                <a:gd name="T2" fmla="*/ 153 w 155"/>
                <a:gd name="T3" fmla="*/ 92 h 154"/>
                <a:gd name="T4" fmla="*/ 149 w 155"/>
                <a:gd name="T5" fmla="*/ 107 h 154"/>
                <a:gd name="T6" fmla="*/ 141 w 155"/>
                <a:gd name="T7" fmla="*/ 120 h 154"/>
                <a:gd name="T8" fmla="*/ 132 w 155"/>
                <a:gd name="T9" fmla="*/ 131 h 154"/>
                <a:gd name="T10" fmla="*/ 120 w 155"/>
                <a:gd name="T11" fmla="*/ 140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0 w 155"/>
                <a:gd name="T23" fmla="*/ 145 h 154"/>
                <a:gd name="T24" fmla="*/ 29 w 155"/>
                <a:gd name="T25" fmla="*/ 136 h 154"/>
                <a:gd name="T26" fmla="*/ 18 w 155"/>
                <a:gd name="T27" fmla="*/ 126 h 154"/>
                <a:gd name="T28" fmla="*/ 9 w 155"/>
                <a:gd name="T29" fmla="*/ 114 h 154"/>
                <a:gd name="T30" fmla="*/ 3 w 155"/>
                <a:gd name="T31" fmla="*/ 100 h 154"/>
                <a:gd name="T32" fmla="*/ 1 w 155"/>
                <a:gd name="T33" fmla="*/ 84 h 154"/>
                <a:gd name="T34" fmla="*/ 0 w 155"/>
                <a:gd name="T35" fmla="*/ 77 h 154"/>
                <a:gd name="T36" fmla="*/ 2 w 155"/>
                <a:gd name="T37" fmla="*/ 61 h 154"/>
                <a:gd name="T38" fmla="*/ 7 w 155"/>
                <a:gd name="T39" fmla="*/ 47 h 154"/>
                <a:gd name="T40" fmla="*/ 14 w 155"/>
                <a:gd name="T41" fmla="*/ 34 h 154"/>
                <a:gd name="T42" fmla="*/ 23 w 155"/>
                <a:gd name="T43" fmla="*/ 23 h 154"/>
                <a:gd name="T44" fmla="*/ 34 w 155"/>
                <a:gd name="T45" fmla="*/ 13 h 154"/>
                <a:gd name="T46" fmla="*/ 47 w 155"/>
                <a:gd name="T47" fmla="*/ 5 h 154"/>
                <a:gd name="T48" fmla="*/ 62 w 155"/>
                <a:gd name="T49" fmla="*/ 2 h 154"/>
                <a:gd name="T50" fmla="*/ 78 w 155"/>
                <a:gd name="T51" fmla="*/ 0 h 154"/>
                <a:gd name="T52" fmla="*/ 85 w 155"/>
                <a:gd name="T53" fmla="*/ 1 h 154"/>
                <a:gd name="T54" fmla="*/ 101 w 155"/>
                <a:gd name="T55" fmla="*/ 3 h 154"/>
                <a:gd name="T56" fmla="*/ 114 w 155"/>
                <a:gd name="T57" fmla="*/ 9 h 154"/>
                <a:gd name="T58" fmla="*/ 126 w 155"/>
                <a:gd name="T59" fmla="*/ 18 h 154"/>
                <a:gd name="T60" fmla="*/ 136 w 155"/>
                <a:gd name="T61" fmla="*/ 28 h 154"/>
                <a:gd name="T62" fmla="*/ 145 w 155"/>
                <a:gd name="T63" fmla="*/ 40 h 154"/>
                <a:gd name="T64" fmla="*/ 151 w 155"/>
                <a:gd name="T65" fmla="*/ 55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4"/>
                  </a:lnTo>
                  <a:lnTo>
                    <a:pt x="153" y="92"/>
                  </a:lnTo>
                  <a:lnTo>
                    <a:pt x="151" y="100"/>
                  </a:lnTo>
                  <a:lnTo>
                    <a:pt x="149" y="107"/>
                  </a:lnTo>
                  <a:lnTo>
                    <a:pt x="145" y="114"/>
                  </a:lnTo>
                  <a:lnTo>
                    <a:pt x="141" y="120"/>
                  </a:lnTo>
                  <a:lnTo>
                    <a:pt x="136" y="126"/>
                  </a:lnTo>
                  <a:lnTo>
                    <a:pt x="132" y="131"/>
                  </a:lnTo>
                  <a:lnTo>
                    <a:pt x="126" y="136"/>
                  </a:lnTo>
                  <a:lnTo>
                    <a:pt x="120" y="140"/>
                  </a:lnTo>
                  <a:lnTo>
                    <a:pt x="114"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4" y="140"/>
                  </a:lnTo>
                  <a:lnTo>
                    <a:pt x="29" y="136"/>
                  </a:lnTo>
                  <a:lnTo>
                    <a:pt x="23" y="131"/>
                  </a:lnTo>
                  <a:lnTo>
                    <a:pt x="18" y="126"/>
                  </a:lnTo>
                  <a:lnTo>
                    <a:pt x="14" y="120"/>
                  </a:lnTo>
                  <a:lnTo>
                    <a:pt x="9" y="114"/>
                  </a:lnTo>
                  <a:lnTo>
                    <a:pt x="7" y="107"/>
                  </a:lnTo>
                  <a:lnTo>
                    <a:pt x="3" y="100"/>
                  </a:lnTo>
                  <a:lnTo>
                    <a:pt x="2" y="92"/>
                  </a:lnTo>
                  <a:lnTo>
                    <a:pt x="1" y="84"/>
                  </a:lnTo>
                  <a:lnTo>
                    <a:pt x="0" y="77"/>
                  </a:lnTo>
                  <a:lnTo>
                    <a:pt x="0" y="77"/>
                  </a:lnTo>
                  <a:lnTo>
                    <a:pt x="1" y="69"/>
                  </a:lnTo>
                  <a:lnTo>
                    <a:pt x="2" y="61"/>
                  </a:lnTo>
                  <a:lnTo>
                    <a:pt x="3" y="55"/>
                  </a:lnTo>
                  <a:lnTo>
                    <a:pt x="7" y="47"/>
                  </a:lnTo>
                  <a:lnTo>
                    <a:pt x="9" y="40"/>
                  </a:lnTo>
                  <a:lnTo>
                    <a:pt x="14" y="34"/>
                  </a:lnTo>
                  <a:lnTo>
                    <a:pt x="18" y="28"/>
                  </a:lnTo>
                  <a:lnTo>
                    <a:pt x="23" y="23"/>
                  </a:lnTo>
                  <a:lnTo>
                    <a:pt x="29" y="18"/>
                  </a:lnTo>
                  <a:lnTo>
                    <a:pt x="34" y="13"/>
                  </a:lnTo>
                  <a:lnTo>
                    <a:pt x="40" y="9"/>
                  </a:lnTo>
                  <a:lnTo>
                    <a:pt x="47" y="5"/>
                  </a:lnTo>
                  <a:lnTo>
                    <a:pt x="55" y="3"/>
                  </a:lnTo>
                  <a:lnTo>
                    <a:pt x="62" y="2"/>
                  </a:lnTo>
                  <a:lnTo>
                    <a:pt x="70" y="1"/>
                  </a:lnTo>
                  <a:lnTo>
                    <a:pt x="78" y="0"/>
                  </a:lnTo>
                  <a:lnTo>
                    <a:pt x="78" y="0"/>
                  </a:lnTo>
                  <a:lnTo>
                    <a:pt x="85" y="1"/>
                  </a:lnTo>
                  <a:lnTo>
                    <a:pt x="93" y="2"/>
                  </a:lnTo>
                  <a:lnTo>
                    <a:pt x="101" y="3"/>
                  </a:lnTo>
                  <a:lnTo>
                    <a:pt x="108" y="5"/>
                  </a:lnTo>
                  <a:lnTo>
                    <a:pt x="114" y="9"/>
                  </a:lnTo>
                  <a:lnTo>
                    <a:pt x="120" y="13"/>
                  </a:lnTo>
                  <a:lnTo>
                    <a:pt x="126" y="18"/>
                  </a:lnTo>
                  <a:lnTo>
                    <a:pt x="132" y="23"/>
                  </a:lnTo>
                  <a:lnTo>
                    <a:pt x="136" y="28"/>
                  </a:lnTo>
                  <a:lnTo>
                    <a:pt x="141" y="34"/>
                  </a:lnTo>
                  <a:lnTo>
                    <a:pt x="145" y="40"/>
                  </a:lnTo>
                  <a:lnTo>
                    <a:pt x="149" y="47"/>
                  </a:lnTo>
                  <a:lnTo>
                    <a:pt x="151" y="55"/>
                  </a:lnTo>
                  <a:lnTo>
                    <a:pt x="153"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1" name="Freeform 2626">
              <a:extLst>
                <a:ext uri="{FF2B5EF4-FFF2-40B4-BE49-F238E27FC236}">
                  <a16:creationId xmlns:a16="http://schemas.microsoft.com/office/drawing/2014/main" id="{1BB63485-8611-4FEC-9015-BFA92FF83BF5}"/>
                </a:ext>
              </a:extLst>
            </p:cNvPr>
            <p:cNvSpPr>
              <a:spLocks/>
            </p:cNvSpPr>
            <p:nvPr/>
          </p:nvSpPr>
          <p:spPr bwMode="auto">
            <a:xfrm>
              <a:off x="2095501" y="2478088"/>
              <a:ext cx="49213" cy="47625"/>
            </a:xfrm>
            <a:custGeom>
              <a:avLst/>
              <a:gdLst>
                <a:gd name="T0" fmla="*/ 155 w 155"/>
                <a:gd name="T1" fmla="*/ 76 h 153"/>
                <a:gd name="T2" fmla="*/ 153 w 155"/>
                <a:gd name="T3" fmla="*/ 92 h 153"/>
                <a:gd name="T4" fmla="*/ 149 w 155"/>
                <a:gd name="T5" fmla="*/ 106 h 153"/>
                <a:gd name="T6" fmla="*/ 141 w 155"/>
                <a:gd name="T7" fmla="*/ 120 h 153"/>
                <a:gd name="T8" fmla="*/ 132 w 155"/>
                <a:gd name="T9" fmla="*/ 131 h 153"/>
                <a:gd name="T10" fmla="*/ 120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0 w 155"/>
                <a:gd name="T23" fmla="*/ 144 h 153"/>
                <a:gd name="T24" fmla="*/ 29 w 155"/>
                <a:gd name="T25" fmla="*/ 136 h 153"/>
                <a:gd name="T26" fmla="*/ 18 w 155"/>
                <a:gd name="T27" fmla="*/ 126 h 153"/>
                <a:gd name="T28" fmla="*/ 9 w 155"/>
                <a:gd name="T29" fmla="*/ 113 h 153"/>
                <a:gd name="T30" fmla="*/ 3 w 155"/>
                <a:gd name="T31" fmla="*/ 99 h 153"/>
                <a:gd name="T32" fmla="*/ 1 w 155"/>
                <a:gd name="T33" fmla="*/ 84 h 153"/>
                <a:gd name="T34" fmla="*/ 0 w 155"/>
                <a:gd name="T35" fmla="*/ 76 h 153"/>
                <a:gd name="T36" fmla="*/ 2 w 155"/>
                <a:gd name="T37" fmla="*/ 60 h 153"/>
                <a:gd name="T38" fmla="*/ 7 w 155"/>
                <a:gd name="T39" fmla="*/ 47 h 153"/>
                <a:gd name="T40" fmla="*/ 14 w 155"/>
                <a:gd name="T41" fmla="*/ 33 h 153"/>
                <a:gd name="T42" fmla="*/ 23 w 155"/>
                <a:gd name="T43" fmla="*/ 22 h 153"/>
                <a:gd name="T44" fmla="*/ 34 w 155"/>
                <a:gd name="T45" fmla="*/ 12 h 153"/>
                <a:gd name="T46" fmla="*/ 47 w 155"/>
                <a:gd name="T47" fmla="*/ 6 h 153"/>
                <a:gd name="T48" fmla="*/ 62 w 155"/>
                <a:gd name="T49" fmla="*/ 1 h 153"/>
                <a:gd name="T50" fmla="*/ 78 w 155"/>
                <a:gd name="T51" fmla="*/ 0 h 153"/>
                <a:gd name="T52" fmla="*/ 85 w 155"/>
                <a:gd name="T53" fmla="*/ 0 h 153"/>
                <a:gd name="T54" fmla="*/ 101 w 155"/>
                <a:gd name="T55" fmla="*/ 3 h 153"/>
                <a:gd name="T56" fmla="*/ 114 w 155"/>
                <a:gd name="T57" fmla="*/ 9 h 153"/>
                <a:gd name="T58" fmla="*/ 126 w 155"/>
                <a:gd name="T59" fmla="*/ 17 h 153"/>
                <a:gd name="T60" fmla="*/ 136 w 155"/>
                <a:gd name="T61" fmla="*/ 27 h 153"/>
                <a:gd name="T62" fmla="*/ 145 w 155"/>
                <a:gd name="T63" fmla="*/ 40 h 153"/>
                <a:gd name="T64" fmla="*/ 151 w 155"/>
                <a:gd name="T65" fmla="*/ 54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3" y="92"/>
                  </a:lnTo>
                  <a:lnTo>
                    <a:pt x="151" y="99"/>
                  </a:lnTo>
                  <a:lnTo>
                    <a:pt x="149" y="106"/>
                  </a:lnTo>
                  <a:lnTo>
                    <a:pt x="145" y="113"/>
                  </a:lnTo>
                  <a:lnTo>
                    <a:pt x="141" y="120"/>
                  </a:lnTo>
                  <a:lnTo>
                    <a:pt x="136" y="126"/>
                  </a:lnTo>
                  <a:lnTo>
                    <a:pt x="132" y="131"/>
                  </a:lnTo>
                  <a:lnTo>
                    <a:pt x="126" y="136"/>
                  </a:lnTo>
                  <a:lnTo>
                    <a:pt x="120" y="141"/>
                  </a:lnTo>
                  <a:lnTo>
                    <a:pt x="114"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1"/>
                  </a:lnTo>
                  <a:lnTo>
                    <a:pt x="29"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0"/>
                  </a:lnTo>
                  <a:lnTo>
                    <a:pt x="3" y="54"/>
                  </a:lnTo>
                  <a:lnTo>
                    <a:pt x="7" y="47"/>
                  </a:lnTo>
                  <a:lnTo>
                    <a:pt x="9" y="40"/>
                  </a:lnTo>
                  <a:lnTo>
                    <a:pt x="14" y="33"/>
                  </a:lnTo>
                  <a:lnTo>
                    <a:pt x="18" y="27"/>
                  </a:lnTo>
                  <a:lnTo>
                    <a:pt x="23" y="22"/>
                  </a:lnTo>
                  <a:lnTo>
                    <a:pt x="29" y="17"/>
                  </a:lnTo>
                  <a:lnTo>
                    <a:pt x="34" y="12"/>
                  </a:lnTo>
                  <a:lnTo>
                    <a:pt x="40" y="9"/>
                  </a:lnTo>
                  <a:lnTo>
                    <a:pt x="47" y="6"/>
                  </a:lnTo>
                  <a:lnTo>
                    <a:pt x="55" y="3"/>
                  </a:lnTo>
                  <a:lnTo>
                    <a:pt x="62" y="1"/>
                  </a:lnTo>
                  <a:lnTo>
                    <a:pt x="70" y="0"/>
                  </a:lnTo>
                  <a:lnTo>
                    <a:pt x="78" y="0"/>
                  </a:lnTo>
                  <a:lnTo>
                    <a:pt x="78" y="0"/>
                  </a:lnTo>
                  <a:lnTo>
                    <a:pt x="85" y="0"/>
                  </a:lnTo>
                  <a:lnTo>
                    <a:pt x="93" y="1"/>
                  </a:lnTo>
                  <a:lnTo>
                    <a:pt x="101" y="3"/>
                  </a:lnTo>
                  <a:lnTo>
                    <a:pt x="108" y="6"/>
                  </a:lnTo>
                  <a:lnTo>
                    <a:pt x="114" y="9"/>
                  </a:lnTo>
                  <a:lnTo>
                    <a:pt x="120" y="12"/>
                  </a:lnTo>
                  <a:lnTo>
                    <a:pt x="126" y="17"/>
                  </a:lnTo>
                  <a:lnTo>
                    <a:pt x="132" y="22"/>
                  </a:lnTo>
                  <a:lnTo>
                    <a:pt x="136" y="27"/>
                  </a:lnTo>
                  <a:lnTo>
                    <a:pt x="141" y="33"/>
                  </a:lnTo>
                  <a:lnTo>
                    <a:pt x="145" y="40"/>
                  </a:lnTo>
                  <a:lnTo>
                    <a:pt x="149" y="47"/>
                  </a:lnTo>
                  <a:lnTo>
                    <a:pt x="151" y="54"/>
                  </a:lnTo>
                  <a:lnTo>
                    <a:pt x="153" y="60"/>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2" name="Freeform 2627">
              <a:extLst>
                <a:ext uri="{FF2B5EF4-FFF2-40B4-BE49-F238E27FC236}">
                  <a16:creationId xmlns:a16="http://schemas.microsoft.com/office/drawing/2014/main" id="{64F57E99-92B4-4B5B-8C17-EC055167A762}"/>
                </a:ext>
              </a:extLst>
            </p:cNvPr>
            <p:cNvSpPr>
              <a:spLocks/>
            </p:cNvSpPr>
            <p:nvPr/>
          </p:nvSpPr>
          <p:spPr bwMode="auto">
            <a:xfrm>
              <a:off x="1885951" y="2406651"/>
              <a:ext cx="49213" cy="49213"/>
            </a:xfrm>
            <a:custGeom>
              <a:avLst/>
              <a:gdLst>
                <a:gd name="T0" fmla="*/ 154 w 154"/>
                <a:gd name="T1" fmla="*/ 77 h 154"/>
                <a:gd name="T2" fmla="*/ 152 w 154"/>
                <a:gd name="T3" fmla="*/ 92 h 154"/>
                <a:gd name="T4" fmla="*/ 147 w 154"/>
                <a:gd name="T5" fmla="*/ 107 h 154"/>
                <a:gd name="T6" fmla="*/ 141 w 154"/>
                <a:gd name="T7" fmla="*/ 120 h 154"/>
                <a:gd name="T8" fmla="*/ 131 w 154"/>
                <a:gd name="T9" fmla="*/ 131 h 154"/>
                <a:gd name="T10" fmla="*/ 120 w 154"/>
                <a:gd name="T11" fmla="*/ 140 h 154"/>
                <a:gd name="T12" fmla="*/ 107 w 154"/>
                <a:gd name="T13" fmla="*/ 147 h 154"/>
                <a:gd name="T14" fmla="*/ 93 w 154"/>
                <a:gd name="T15" fmla="*/ 152 h 154"/>
                <a:gd name="T16" fmla="*/ 77 w 154"/>
                <a:gd name="T17" fmla="*/ 154 h 154"/>
                <a:gd name="T18" fmla="*/ 70 w 154"/>
                <a:gd name="T19" fmla="*/ 153 h 154"/>
                <a:gd name="T20" fmla="*/ 54 w 154"/>
                <a:gd name="T21" fmla="*/ 151 h 154"/>
                <a:gd name="T22" fmla="*/ 40 w 154"/>
                <a:gd name="T23" fmla="*/ 145 h 154"/>
                <a:gd name="T24" fmla="*/ 28 w 154"/>
                <a:gd name="T25" fmla="*/ 136 h 154"/>
                <a:gd name="T26" fmla="*/ 18 w 154"/>
                <a:gd name="T27" fmla="*/ 126 h 154"/>
                <a:gd name="T28" fmla="*/ 9 w 154"/>
                <a:gd name="T29" fmla="*/ 114 h 154"/>
                <a:gd name="T30" fmla="*/ 3 w 154"/>
                <a:gd name="T31" fmla="*/ 100 h 154"/>
                <a:gd name="T32" fmla="*/ 0 w 154"/>
                <a:gd name="T33" fmla="*/ 84 h 154"/>
                <a:gd name="T34" fmla="*/ 0 w 154"/>
                <a:gd name="T35" fmla="*/ 77 h 154"/>
                <a:gd name="T36" fmla="*/ 1 w 154"/>
                <a:gd name="T37" fmla="*/ 61 h 154"/>
                <a:gd name="T38" fmla="*/ 6 w 154"/>
                <a:gd name="T39" fmla="*/ 47 h 154"/>
                <a:gd name="T40" fmla="*/ 14 w 154"/>
                <a:gd name="T41" fmla="*/ 34 h 154"/>
                <a:gd name="T42" fmla="*/ 23 w 154"/>
                <a:gd name="T43" fmla="*/ 23 h 154"/>
                <a:gd name="T44" fmla="*/ 34 w 154"/>
                <a:gd name="T45" fmla="*/ 13 h 154"/>
                <a:gd name="T46" fmla="*/ 47 w 154"/>
                <a:gd name="T47" fmla="*/ 5 h 154"/>
                <a:gd name="T48" fmla="*/ 62 w 154"/>
                <a:gd name="T49" fmla="*/ 2 h 154"/>
                <a:gd name="T50" fmla="*/ 77 w 154"/>
                <a:gd name="T51" fmla="*/ 0 h 154"/>
                <a:gd name="T52" fmla="*/ 85 w 154"/>
                <a:gd name="T53" fmla="*/ 1 h 154"/>
                <a:gd name="T54" fmla="*/ 99 w 154"/>
                <a:gd name="T55" fmla="*/ 3 h 154"/>
                <a:gd name="T56" fmla="*/ 114 w 154"/>
                <a:gd name="T57" fmla="*/ 9 h 154"/>
                <a:gd name="T58" fmla="*/ 126 w 154"/>
                <a:gd name="T59" fmla="*/ 18 h 154"/>
                <a:gd name="T60" fmla="*/ 136 w 154"/>
                <a:gd name="T61" fmla="*/ 28 h 154"/>
                <a:gd name="T62" fmla="*/ 145 w 154"/>
                <a:gd name="T63" fmla="*/ 40 h 154"/>
                <a:gd name="T64" fmla="*/ 151 w 154"/>
                <a:gd name="T65" fmla="*/ 55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4"/>
                  </a:lnTo>
                  <a:lnTo>
                    <a:pt x="152" y="92"/>
                  </a:lnTo>
                  <a:lnTo>
                    <a:pt x="151" y="100"/>
                  </a:lnTo>
                  <a:lnTo>
                    <a:pt x="147" y="107"/>
                  </a:lnTo>
                  <a:lnTo>
                    <a:pt x="145" y="114"/>
                  </a:lnTo>
                  <a:lnTo>
                    <a:pt x="141" y="120"/>
                  </a:lnTo>
                  <a:lnTo>
                    <a:pt x="136" y="126"/>
                  </a:lnTo>
                  <a:lnTo>
                    <a:pt x="131" y="131"/>
                  </a:lnTo>
                  <a:lnTo>
                    <a:pt x="126" y="136"/>
                  </a:lnTo>
                  <a:lnTo>
                    <a:pt x="120" y="140"/>
                  </a:lnTo>
                  <a:lnTo>
                    <a:pt x="114" y="145"/>
                  </a:lnTo>
                  <a:lnTo>
                    <a:pt x="107" y="147"/>
                  </a:lnTo>
                  <a:lnTo>
                    <a:pt x="99" y="151"/>
                  </a:lnTo>
                  <a:lnTo>
                    <a:pt x="93" y="152"/>
                  </a:lnTo>
                  <a:lnTo>
                    <a:pt x="85" y="153"/>
                  </a:lnTo>
                  <a:lnTo>
                    <a:pt x="77" y="154"/>
                  </a:lnTo>
                  <a:lnTo>
                    <a:pt x="77" y="154"/>
                  </a:lnTo>
                  <a:lnTo>
                    <a:pt x="70" y="153"/>
                  </a:lnTo>
                  <a:lnTo>
                    <a:pt x="62" y="152"/>
                  </a:lnTo>
                  <a:lnTo>
                    <a:pt x="54" y="151"/>
                  </a:lnTo>
                  <a:lnTo>
                    <a:pt x="47" y="147"/>
                  </a:lnTo>
                  <a:lnTo>
                    <a:pt x="40" y="145"/>
                  </a:lnTo>
                  <a:lnTo>
                    <a:pt x="34" y="140"/>
                  </a:lnTo>
                  <a:lnTo>
                    <a:pt x="28" y="136"/>
                  </a:lnTo>
                  <a:lnTo>
                    <a:pt x="23" y="131"/>
                  </a:lnTo>
                  <a:lnTo>
                    <a:pt x="18" y="126"/>
                  </a:lnTo>
                  <a:lnTo>
                    <a:pt x="14" y="120"/>
                  </a:lnTo>
                  <a:lnTo>
                    <a:pt x="9" y="114"/>
                  </a:lnTo>
                  <a:lnTo>
                    <a:pt x="6" y="107"/>
                  </a:lnTo>
                  <a:lnTo>
                    <a:pt x="3" y="100"/>
                  </a:lnTo>
                  <a:lnTo>
                    <a:pt x="1" y="92"/>
                  </a:lnTo>
                  <a:lnTo>
                    <a:pt x="0" y="84"/>
                  </a:lnTo>
                  <a:lnTo>
                    <a:pt x="0" y="77"/>
                  </a:lnTo>
                  <a:lnTo>
                    <a:pt x="0" y="77"/>
                  </a:lnTo>
                  <a:lnTo>
                    <a:pt x="0" y="69"/>
                  </a:lnTo>
                  <a:lnTo>
                    <a:pt x="1" y="61"/>
                  </a:lnTo>
                  <a:lnTo>
                    <a:pt x="3" y="55"/>
                  </a:lnTo>
                  <a:lnTo>
                    <a:pt x="6" y="47"/>
                  </a:lnTo>
                  <a:lnTo>
                    <a:pt x="9" y="40"/>
                  </a:lnTo>
                  <a:lnTo>
                    <a:pt x="14" y="34"/>
                  </a:lnTo>
                  <a:lnTo>
                    <a:pt x="18" y="28"/>
                  </a:lnTo>
                  <a:lnTo>
                    <a:pt x="23" y="23"/>
                  </a:lnTo>
                  <a:lnTo>
                    <a:pt x="28" y="18"/>
                  </a:lnTo>
                  <a:lnTo>
                    <a:pt x="34" y="13"/>
                  </a:lnTo>
                  <a:lnTo>
                    <a:pt x="40" y="9"/>
                  </a:lnTo>
                  <a:lnTo>
                    <a:pt x="47" y="5"/>
                  </a:lnTo>
                  <a:lnTo>
                    <a:pt x="54" y="3"/>
                  </a:lnTo>
                  <a:lnTo>
                    <a:pt x="62" y="2"/>
                  </a:lnTo>
                  <a:lnTo>
                    <a:pt x="70" y="1"/>
                  </a:lnTo>
                  <a:lnTo>
                    <a:pt x="77" y="0"/>
                  </a:lnTo>
                  <a:lnTo>
                    <a:pt x="77" y="0"/>
                  </a:lnTo>
                  <a:lnTo>
                    <a:pt x="85" y="1"/>
                  </a:lnTo>
                  <a:lnTo>
                    <a:pt x="93" y="2"/>
                  </a:lnTo>
                  <a:lnTo>
                    <a:pt x="99" y="3"/>
                  </a:lnTo>
                  <a:lnTo>
                    <a:pt x="107" y="5"/>
                  </a:lnTo>
                  <a:lnTo>
                    <a:pt x="114" y="9"/>
                  </a:lnTo>
                  <a:lnTo>
                    <a:pt x="120" y="13"/>
                  </a:lnTo>
                  <a:lnTo>
                    <a:pt x="126" y="18"/>
                  </a:lnTo>
                  <a:lnTo>
                    <a:pt x="131" y="23"/>
                  </a:lnTo>
                  <a:lnTo>
                    <a:pt x="136" y="28"/>
                  </a:lnTo>
                  <a:lnTo>
                    <a:pt x="141" y="34"/>
                  </a:lnTo>
                  <a:lnTo>
                    <a:pt x="145" y="40"/>
                  </a:lnTo>
                  <a:lnTo>
                    <a:pt x="147" y="47"/>
                  </a:lnTo>
                  <a:lnTo>
                    <a:pt x="151" y="55"/>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3" name="Freeform 2628">
              <a:extLst>
                <a:ext uri="{FF2B5EF4-FFF2-40B4-BE49-F238E27FC236}">
                  <a16:creationId xmlns:a16="http://schemas.microsoft.com/office/drawing/2014/main" id="{13355436-BC27-4484-A9AB-0F98C3581FBC}"/>
                </a:ext>
              </a:extLst>
            </p:cNvPr>
            <p:cNvSpPr>
              <a:spLocks/>
            </p:cNvSpPr>
            <p:nvPr/>
          </p:nvSpPr>
          <p:spPr bwMode="auto">
            <a:xfrm>
              <a:off x="1885951" y="2478088"/>
              <a:ext cx="49213" cy="47625"/>
            </a:xfrm>
            <a:custGeom>
              <a:avLst/>
              <a:gdLst>
                <a:gd name="T0" fmla="*/ 154 w 154"/>
                <a:gd name="T1" fmla="*/ 76 h 153"/>
                <a:gd name="T2" fmla="*/ 152 w 154"/>
                <a:gd name="T3" fmla="*/ 92 h 153"/>
                <a:gd name="T4" fmla="*/ 147 w 154"/>
                <a:gd name="T5" fmla="*/ 106 h 153"/>
                <a:gd name="T6" fmla="*/ 141 w 154"/>
                <a:gd name="T7" fmla="*/ 120 h 153"/>
                <a:gd name="T8" fmla="*/ 131 w 154"/>
                <a:gd name="T9" fmla="*/ 131 h 153"/>
                <a:gd name="T10" fmla="*/ 120 w 154"/>
                <a:gd name="T11" fmla="*/ 141 h 153"/>
                <a:gd name="T12" fmla="*/ 107 w 154"/>
                <a:gd name="T13" fmla="*/ 147 h 153"/>
                <a:gd name="T14" fmla="*/ 93 w 154"/>
                <a:gd name="T15" fmla="*/ 152 h 153"/>
                <a:gd name="T16" fmla="*/ 77 w 154"/>
                <a:gd name="T17" fmla="*/ 153 h 153"/>
                <a:gd name="T18" fmla="*/ 70 w 154"/>
                <a:gd name="T19" fmla="*/ 153 h 153"/>
                <a:gd name="T20" fmla="*/ 54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6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7 w 154"/>
                <a:gd name="T51" fmla="*/ 0 h 153"/>
                <a:gd name="T52" fmla="*/ 85 w 154"/>
                <a:gd name="T53" fmla="*/ 0 h 153"/>
                <a:gd name="T54" fmla="*/ 99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7" y="106"/>
                  </a:lnTo>
                  <a:lnTo>
                    <a:pt x="145" y="113"/>
                  </a:lnTo>
                  <a:lnTo>
                    <a:pt x="141" y="120"/>
                  </a:lnTo>
                  <a:lnTo>
                    <a:pt x="136" y="126"/>
                  </a:lnTo>
                  <a:lnTo>
                    <a:pt x="131" y="131"/>
                  </a:lnTo>
                  <a:lnTo>
                    <a:pt x="126" y="136"/>
                  </a:lnTo>
                  <a:lnTo>
                    <a:pt x="120" y="141"/>
                  </a:lnTo>
                  <a:lnTo>
                    <a:pt x="114" y="144"/>
                  </a:lnTo>
                  <a:lnTo>
                    <a:pt x="107" y="147"/>
                  </a:lnTo>
                  <a:lnTo>
                    <a:pt x="99" y="150"/>
                  </a:lnTo>
                  <a:lnTo>
                    <a:pt x="93" y="152"/>
                  </a:lnTo>
                  <a:lnTo>
                    <a:pt x="85" y="153"/>
                  </a:lnTo>
                  <a:lnTo>
                    <a:pt x="77" y="153"/>
                  </a:lnTo>
                  <a:lnTo>
                    <a:pt x="77" y="153"/>
                  </a:lnTo>
                  <a:lnTo>
                    <a:pt x="70" y="153"/>
                  </a:lnTo>
                  <a:lnTo>
                    <a:pt x="62" y="152"/>
                  </a:lnTo>
                  <a:lnTo>
                    <a:pt x="54" y="150"/>
                  </a:lnTo>
                  <a:lnTo>
                    <a:pt x="47" y="147"/>
                  </a:lnTo>
                  <a:lnTo>
                    <a:pt x="40" y="144"/>
                  </a:lnTo>
                  <a:lnTo>
                    <a:pt x="34" y="141"/>
                  </a:lnTo>
                  <a:lnTo>
                    <a:pt x="28" y="136"/>
                  </a:lnTo>
                  <a:lnTo>
                    <a:pt x="23" y="131"/>
                  </a:lnTo>
                  <a:lnTo>
                    <a:pt x="18" y="126"/>
                  </a:lnTo>
                  <a:lnTo>
                    <a:pt x="14"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4" y="33"/>
                  </a:lnTo>
                  <a:lnTo>
                    <a:pt x="18" y="27"/>
                  </a:lnTo>
                  <a:lnTo>
                    <a:pt x="23" y="22"/>
                  </a:lnTo>
                  <a:lnTo>
                    <a:pt x="28" y="17"/>
                  </a:lnTo>
                  <a:lnTo>
                    <a:pt x="34" y="12"/>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2"/>
                  </a:lnTo>
                  <a:lnTo>
                    <a:pt x="126" y="17"/>
                  </a:lnTo>
                  <a:lnTo>
                    <a:pt x="131" y="22"/>
                  </a:lnTo>
                  <a:lnTo>
                    <a:pt x="136" y="27"/>
                  </a:lnTo>
                  <a:lnTo>
                    <a:pt x="141" y="33"/>
                  </a:lnTo>
                  <a:lnTo>
                    <a:pt x="145" y="40"/>
                  </a:lnTo>
                  <a:lnTo>
                    <a:pt x="147" y="47"/>
                  </a:lnTo>
                  <a:lnTo>
                    <a:pt x="151" y="54"/>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4" name="Freeform 2629">
              <a:extLst>
                <a:ext uri="{FF2B5EF4-FFF2-40B4-BE49-F238E27FC236}">
                  <a16:creationId xmlns:a16="http://schemas.microsoft.com/office/drawing/2014/main" id="{CABEB430-ACDB-4F40-8B80-12AEE85E76EA}"/>
                </a:ext>
              </a:extLst>
            </p:cNvPr>
            <p:cNvSpPr>
              <a:spLocks/>
            </p:cNvSpPr>
            <p:nvPr/>
          </p:nvSpPr>
          <p:spPr bwMode="auto">
            <a:xfrm>
              <a:off x="1816101" y="2406651"/>
              <a:ext cx="49213" cy="49213"/>
            </a:xfrm>
            <a:custGeom>
              <a:avLst/>
              <a:gdLst>
                <a:gd name="T0" fmla="*/ 154 w 154"/>
                <a:gd name="T1" fmla="*/ 77 h 154"/>
                <a:gd name="T2" fmla="*/ 153 w 154"/>
                <a:gd name="T3" fmla="*/ 92 h 154"/>
                <a:gd name="T4" fmla="*/ 148 w 154"/>
                <a:gd name="T5" fmla="*/ 107 h 154"/>
                <a:gd name="T6" fmla="*/ 141 w 154"/>
                <a:gd name="T7" fmla="*/ 120 h 154"/>
                <a:gd name="T8" fmla="*/ 132 w 154"/>
                <a:gd name="T9" fmla="*/ 131 h 154"/>
                <a:gd name="T10" fmla="*/ 121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8 w 154"/>
                <a:gd name="T27" fmla="*/ 126 h 154"/>
                <a:gd name="T28" fmla="*/ 10 w 154"/>
                <a:gd name="T29" fmla="*/ 114 h 154"/>
                <a:gd name="T30" fmla="*/ 4 w 154"/>
                <a:gd name="T31" fmla="*/ 100 h 154"/>
                <a:gd name="T32" fmla="*/ 0 w 154"/>
                <a:gd name="T33" fmla="*/ 84 h 154"/>
                <a:gd name="T34" fmla="*/ 0 w 154"/>
                <a:gd name="T35" fmla="*/ 77 h 154"/>
                <a:gd name="T36" fmla="*/ 2 w 154"/>
                <a:gd name="T37" fmla="*/ 61 h 154"/>
                <a:gd name="T38" fmla="*/ 6 w 154"/>
                <a:gd name="T39" fmla="*/ 47 h 154"/>
                <a:gd name="T40" fmla="*/ 13 w 154"/>
                <a:gd name="T41" fmla="*/ 34 h 154"/>
                <a:gd name="T42" fmla="*/ 22 w 154"/>
                <a:gd name="T43" fmla="*/ 23 h 154"/>
                <a:gd name="T44" fmla="*/ 34 w 154"/>
                <a:gd name="T45" fmla="*/ 13 h 154"/>
                <a:gd name="T46" fmla="*/ 47 w 154"/>
                <a:gd name="T47" fmla="*/ 5 h 154"/>
                <a:gd name="T48" fmla="*/ 62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7 w 154"/>
                <a:gd name="T61" fmla="*/ 28 h 154"/>
                <a:gd name="T62" fmla="*/ 145 w 154"/>
                <a:gd name="T63" fmla="*/ 40 h 154"/>
                <a:gd name="T64" fmla="*/ 150 w 154"/>
                <a:gd name="T65" fmla="*/ 55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3" y="92"/>
                  </a:lnTo>
                  <a:lnTo>
                    <a:pt x="150" y="100"/>
                  </a:lnTo>
                  <a:lnTo>
                    <a:pt x="148" y="107"/>
                  </a:lnTo>
                  <a:lnTo>
                    <a:pt x="145" y="114"/>
                  </a:lnTo>
                  <a:lnTo>
                    <a:pt x="141" y="120"/>
                  </a:lnTo>
                  <a:lnTo>
                    <a:pt x="137" y="126"/>
                  </a:lnTo>
                  <a:lnTo>
                    <a:pt x="132" y="131"/>
                  </a:lnTo>
                  <a:lnTo>
                    <a:pt x="126" y="136"/>
                  </a:lnTo>
                  <a:lnTo>
                    <a:pt x="121"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8" y="136"/>
                  </a:lnTo>
                  <a:lnTo>
                    <a:pt x="22" y="131"/>
                  </a:lnTo>
                  <a:lnTo>
                    <a:pt x="18" y="126"/>
                  </a:lnTo>
                  <a:lnTo>
                    <a:pt x="13" y="120"/>
                  </a:lnTo>
                  <a:lnTo>
                    <a:pt x="10" y="114"/>
                  </a:lnTo>
                  <a:lnTo>
                    <a:pt x="6" y="107"/>
                  </a:lnTo>
                  <a:lnTo>
                    <a:pt x="4" y="100"/>
                  </a:lnTo>
                  <a:lnTo>
                    <a:pt x="2" y="92"/>
                  </a:lnTo>
                  <a:lnTo>
                    <a:pt x="0" y="84"/>
                  </a:lnTo>
                  <a:lnTo>
                    <a:pt x="0" y="77"/>
                  </a:lnTo>
                  <a:lnTo>
                    <a:pt x="0" y="77"/>
                  </a:lnTo>
                  <a:lnTo>
                    <a:pt x="0" y="69"/>
                  </a:lnTo>
                  <a:lnTo>
                    <a:pt x="2" y="61"/>
                  </a:lnTo>
                  <a:lnTo>
                    <a:pt x="4" y="55"/>
                  </a:lnTo>
                  <a:lnTo>
                    <a:pt x="6" y="47"/>
                  </a:lnTo>
                  <a:lnTo>
                    <a:pt x="10" y="40"/>
                  </a:lnTo>
                  <a:lnTo>
                    <a:pt x="13" y="34"/>
                  </a:lnTo>
                  <a:lnTo>
                    <a:pt x="18" y="28"/>
                  </a:lnTo>
                  <a:lnTo>
                    <a:pt x="22" y="23"/>
                  </a:lnTo>
                  <a:lnTo>
                    <a:pt x="28" y="18"/>
                  </a:lnTo>
                  <a:lnTo>
                    <a:pt x="34" y="13"/>
                  </a:lnTo>
                  <a:lnTo>
                    <a:pt x="40" y="9"/>
                  </a:lnTo>
                  <a:lnTo>
                    <a:pt x="47" y="5"/>
                  </a:lnTo>
                  <a:lnTo>
                    <a:pt x="54" y="3"/>
                  </a:lnTo>
                  <a:lnTo>
                    <a:pt x="62" y="2"/>
                  </a:lnTo>
                  <a:lnTo>
                    <a:pt x="69" y="1"/>
                  </a:lnTo>
                  <a:lnTo>
                    <a:pt x="77" y="0"/>
                  </a:lnTo>
                  <a:lnTo>
                    <a:pt x="77" y="0"/>
                  </a:lnTo>
                  <a:lnTo>
                    <a:pt x="85" y="1"/>
                  </a:lnTo>
                  <a:lnTo>
                    <a:pt x="93" y="2"/>
                  </a:lnTo>
                  <a:lnTo>
                    <a:pt x="100" y="3"/>
                  </a:lnTo>
                  <a:lnTo>
                    <a:pt x="107" y="5"/>
                  </a:lnTo>
                  <a:lnTo>
                    <a:pt x="114" y="9"/>
                  </a:lnTo>
                  <a:lnTo>
                    <a:pt x="121" y="13"/>
                  </a:lnTo>
                  <a:lnTo>
                    <a:pt x="126" y="18"/>
                  </a:lnTo>
                  <a:lnTo>
                    <a:pt x="132" y="23"/>
                  </a:lnTo>
                  <a:lnTo>
                    <a:pt x="137" y="28"/>
                  </a:lnTo>
                  <a:lnTo>
                    <a:pt x="141" y="34"/>
                  </a:lnTo>
                  <a:lnTo>
                    <a:pt x="145" y="40"/>
                  </a:lnTo>
                  <a:lnTo>
                    <a:pt x="148" y="47"/>
                  </a:lnTo>
                  <a:lnTo>
                    <a:pt x="150" y="55"/>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5" name="Freeform 2630">
              <a:extLst>
                <a:ext uri="{FF2B5EF4-FFF2-40B4-BE49-F238E27FC236}">
                  <a16:creationId xmlns:a16="http://schemas.microsoft.com/office/drawing/2014/main" id="{13FB3F2F-AE96-42D6-9F63-7CA197C371A5}"/>
                </a:ext>
              </a:extLst>
            </p:cNvPr>
            <p:cNvSpPr>
              <a:spLocks/>
            </p:cNvSpPr>
            <p:nvPr/>
          </p:nvSpPr>
          <p:spPr bwMode="auto">
            <a:xfrm>
              <a:off x="1816101" y="2478088"/>
              <a:ext cx="49213" cy="47625"/>
            </a:xfrm>
            <a:custGeom>
              <a:avLst/>
              <a:gdLst>
                <a:gd name="T0" fmla="*/ 154 w 154"/>
                <a:gd name="T1" fmla="*/ 76 h 153"/>
                <a:gd name="T2" fmla="*/ 153 w 154"/>
                <a:gd name="T3" fmla="*/ 92 h 153"/>
                <a:gd name="T4" fmla="*/ 148 w 154"/>
                <a:gd name="T5" fmla="*/ 106 h 153"/>
                <a:gd name="T6" fmla="*/ 141 w 154"/>
                <a:gd name="T7" fmla="*/ 120 h 153"/>
                <a:gd name="T8" fmla="*/ 132 w 154"/>
                <a:gd name="T9" fmla="*/ 131 h 153"/>
                <a:gd name="T10" fmla="*/ 121 w 154"/>
                <a:gd name="T11" fmla="*/ 141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8 w 154"/>
                <a:gd name="T27" fmla="*/ 126 h 153"/>
                <a:gd name="T28" fmla="*/ 10 w 154"/>
                <a:gd name="T29" fmla="*/ 113 h 153"/>
                <a:gd name="T30" fmla="*/ 4 w 154"/>
                <a:gd name="T31" fmla="*/ 99 h 153"/>
                <a:gd name="T32" fmla="*/ 0 w 154"/>
                <a:gd name="T33" fmla="*/ 84 h 153"/>
                <a:gd name="T34" fmla="*/ 0 w 154"/>
                <a:gd name="T35" fmla="*/ 76 h 153"/>
                <a:gd name="T36" fmla="*/ 2 w 154"/>
                <a:gd name="T37" fmla="*/ 60 h 153"/>
                <a:gd name="T38" fmla="*/ 6 w 154"/>
                <a:gd name="T39" fmla="*/ 47 h 153"/>
                <a:gd name="T40" fmla="*/ 13 w 154"/>
                <a:gd name="T41" fmla="*/ 33 h 153"/>
                <a:gd name="T42" fmla="*/ 22 w 154"/>
                <a:gd name="T43" fmla="*/ 22 h 153"/>
                <a:gd name="T44" fmla="*/ 34 w 154"/>
                <a:gd name="T45" fmla="*/ 12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2"/>
                  </a:lnTo>
                  <a:lnTo>
                    <a:pt x="150" y="99"/>
                  </a:lnTo>
                  <a:lnTo>
                    <a:pt x="148" y="106"/>
                  </a:lnTo>
                  <a:lnTo>
                    <a:pt x="145" y="113"/>
                  </a:lnTo>
                  <a:lnTo>
                    <a:pt x="141" y="120"/>
                  </a:lnTo>
                  <a:lnTo>
                    <a:pt x="137" y="126"/>
                  </a:lnTo>
                  <a:lnTo>
                    <a:pt x="132" y="131"/>
                  </a:lnTo>
                  <a:lnTo>
                    <a:pt x="126" y="136"/>
                  </a:lnTo>
                  <a:lnTo>
                    <a:pt x="121"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2" y="131"/>
                  </a:lnTo>
                  <a:lnTo>
                    <a:pt x="18" y="126"/>
                  </a:lnTo>
                  <a:lnTo>
                    <a:pt x="13" y="120"/>
                  </a:lnTo>
                  <a:lnTo>
                    <a:pt x="10" y="113"/>
                  </a:lnTo>
                  <a:lnTo>
                    <a:pt x="6" y="106"/>
                  </a:lnTo>
                  <a:lnTo>
                    <a:pt x="4" y="99"/>
                  </a:lnTo>
                  <a:lnTo>
                    <a:pt x="2" y="92"/>
                  </a:lnTo>
                  <a:lnTo>
                    <a:pt x="0" y="84"/>
                  </a:lnTo>
                  <a:lnTo>
                    <a:pt x="0" y="76"/>
                  </a:lnTo>
                  <a:lnTo>
                    <a:pt x="0" y="76"/>
                  </a:lnTo>
                  <a:lnTo>
                    <a:pt x="0" y="68"/>
                  </a:lnTo>
                  <a:lnTo>
                    <a:pt x="2" y="60"/>
                  </a:lnTo>
                  <a:lnTo>
                    <a:pt x="4" y="54"/>
                  </a:lnTo>
                  <a:lnTo>
                    <a:pt x="6" y="47"/>
                  </a:lnTo>
                  <a:lnTo>
                    <a:pt x="10" y="40"/>
                  </a:lnTo>
                  <a:lnTo>
                    <a:pt x="13" y="33"/>
                  </a:lnTo>
                  <a:lnTo>
                    <a:pt x="18" y="27"/>
                  </a:lnTo>
                  <a:lnTo>
                    <a:pt x="22"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2"/>
                  </a:lnTo>
                  <a:lnTo>
                    <a:pt x="137" y="27"/>
                  </a:lnTo>
                  <a:lnTo>
                    <a:pt x="141" y="33"/>
                  </a:lnTo>
                  <a:lnTo>
                    <a:pt x="145" y="40"/>
                  </a:lnTo>
                  <a:lnTo>
                    <a:pt x="148" y="47"/>
                  </a:lnTo>
                  <a:lnTo>
                    <a:pt x="150" y="54"/>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6" name="Freeform 2631">
              <a:extLst>
                <a:ext uri="{FF2B5EF4-FFF2-40B4-BE49-F238E27FC236}">
                  <a16:creationId xmlns:a16="http://schemas.microsoft.com/office/drawing/2014/main" id="{3DA58C25-316B-4800-8039-341F80E6BDD6}"/>
                </a:ext>
              </a:extLst>
            </p:cNvPr>
            <p:cNvSpPr>
              <a:spLocks/>
            </p:cNvSpPr>
            <p:nvPr/>
          </p:nvSpPr>
          <p:spPr bwMode="auto">
            <a:xfrm>
              <a:off x="1746251" y="2406651"/>
              <a:ext cx="49213" cy="49213"/>
            </a:xfrm>
            <a:custGeom>
              <a:avLst/>
              <a:gdLst>
                <a:gd name="T0" fmla="*/ 154 w 154"/>
                <a:gd name="T1" fmla="*/ 77 h 154"/>
                <a:gd name="T2" fmla="*/ 153 w 154"/>
                <a:gd name="T3" fmla="*/ 92 h 154"/>
                <a:gd name="T4" fmla="*/ 148 w 154"/>
                <a:gd name="T5" fmla="*/ 107 h 154"/>
                <a:gd name="T6" fmla="*/ 140 w 154"/>
                <a:gd name="T7" fmla="*/ 120 h 154"/>
                <a:gd name="T8" fmla="*/ 131 w 154"/>
                <a:gd name="T9" fmla="*/ 131 h 154"/>
                <a:gd name="T10" fmla="*/ 120 w 154"/>
                <a:gd name="T11" fmla="*/ 140 h 154"/>
                <a:gd name="T12" fmla="*/ 107 w 154"/>
                <a:gd name="T13" fmla="*/ 147 h 154"/>
                <a:gd name="T14" fmla="*/ 92 w 154"/>
                <a:gd name="T15" fmla="*/ 152 h 154"/>
                <a:gd name="T16" fmla="*/ 77 w 154"/>
                <a:gd name="T17" fmla="*/ 154 h 154"/>
                <a:gd name="T18" fmla="*/ 69 w 154"/>
                <a:gd name="T19" fmla="*/ 153 h 154"/>
                <a:gd name="T20" fmla="*/ 54 w 154"/>
                <a:gd name="T21" fmla="*/ 151 h 154"/>
                <a:gd name="T22" fmla="*/ 41 w 154"/>
                <a:gd name="T23" fmla="*/ 145 h 154"/>
                <a:gd name="T24" fmla="*/ 28 w 154"/>
                <a:gd name="T25" fmla="*/ 136 h 154"/>
                <a:gd name="T26" fmla="*/ 18 w 154"/>
                <a:gd name="T27" fmla="*/ 126 h 154"/>
                <a:gd name="T28" fmla="*/ 10 w 154"/>
                <a:gd name="T29" fmla="*/ 114 h 154"/>
                <a:gd name="T30" fmla="*/ 3 w 154"/>
                <a:gd name="T31" fmla="*/ 100 h 154"/>
                <a:gd name="T32" fmla="*/ 1 w 154"/>
                <a:gd name="T33" fmla="*/ 84 h 154"/>
                <a:gd name="T34" fmla="*/ 0 w 154"/>
                <a:gd name="T35" fmla="*/ 77 h 154"/>
                <a:gd name="T36" fmla="*/ 2 w 154"/>
                <a:gd name="T37" fmla="*/ 61 h 154"/>
                <a:gd name="T38" fmla="*/ 6 w 154"/>
                <a:gd name="T39" fmla="*/ 47 h 154"/>
                <a:gd name="T40" fmla="*/ 13 w 154"/>
                <a:gd name="T41" fmla="*/ 34 h 154"/>
                <a:gd name="T42" fmla="*/ 22 w 154"/>
                <a:gd name="T43" fmla="*/ 23 h 154"/>
                <a:gd name="T44" fmla="*/ 34 w 154"/>
                <a:gd name="T45" fmla="*/ 13 h 154"/>
                <a:gd name="T46" fmla="*/ 48 w 154"/>
                <a:gd name="T47" fmla="*/ 5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7 w 154"/>
                <a:gd name="T59" fmla="*/ 18 h 154"/>
                <a:gd name="T60" fmla="*/ 137 w 154"/>
                <a:gd name="T61" fmla="*/ 28 h 154"/>
                <a:gd name="T62" fmla="*/ 145 w 154"/>
                <a:gd name="T63" fmla="*/ 40 h 154"/>
                <a:gd name="T64" fmla="*/ 151 w 154"/>
                <a:gd name="T65" fmla="*/ 55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3" y="92"/>
                  </a:lnTo>
                  <a:lnTo>
                    <a:pt x="151" y="100"/>
                  </a:lnTo>
                  <a:lnTo>
                    <a:pt x="148" y="107"/>
                  </a:lnTo>
                  <a:lnTo>
                    <a:pt x="145" y="114"/>
                  </a:lnTo>
                  <a:lnTo>
                    <a:pt x="140" y="120"/>
                  </a:lnTo>
                  <a:lnTo>
                    <a:pt x="137" y="126"/>
                  </a:lnTo>
                  <a:lnTo>
                    <a:pt x="131" y="131"/>
                  </a:lnTo>
                  <a:lnTo>
                    <a:pt x="127" y="136"/>
                  </a:lnTo>
                  <a:lnTo>
                    <a:pt x="120" y="140"/>
                  </a:lnTo>
                  <a:lnTo>
                    <a:pt x="114" y="145"/>
                  </a:lnTo>
                  <a:lnTo>
                    <a:pt x="107" y="147"/>
                  </a:lnTo>
                  <a:lnTo>
                    <a:pt x="100" y="151"/>
                  </a:lnTo>
                  <a:lnTo>
                    <a:pt x="92" y="152"/>
                  </a:lnTo>
                  <a:lnTo>
                    <a:pt x="85" y="153"/>
                  </a:lnTo>
                  <a:lnTo>
                    <a:pt x="77" y="154"/>
                  </a:lnTo>
                  <a:lnTo>
                    <a:pt x="77" y="154"/>
                  </a:lnTo>
                  <a:lnTo>
                    <a:pt x="69" y="153"/>
                  </a:lnTo>
                  <a:lnTo>
                    <a:pt x="61" y="152"/>
                  </a:lnTo>
                  <a:lnTo>
                    <a:pt x="54" y="151"/>
                  </a:lnTo>
                  <a:lnTo>
                    <a:pt x="48" y="147"/>
                  </a:lnTo>
                  <a:lnTo>
                    <a:pt x="41" y="145"/>
                  </a:lnTo>
                  <a:lnTo>
                    <a:pt x="34" y="140"/>
                  </a:lnTo>
                  <a:lnTo>
                    <a:pt x="28" y="136"/>
                  </a:lnTo>
                  <a:lnTo>
                    <a:pt x="22" y="131"/>
                  </a:lnTo>
                  <a:lnTo>
                    <a:pt x="18" y="126"/>
                  </a:lnTo>
                  <a:lnTo>
                    <a:pt x="13" y="120"/>
                  </a:lnTo>
                  <a:lnTo>
                    <a:pt x="10" y="114"/>
                  </a:lnTo>
                  <a:lnTo>
                    <a:pt x="6" y="107"/>
                  </a:lnTo>
                  <a:lnTo>
                    <a:pt x="3" y="100"/>
                  </a:lnTo>
                  <a:lnTo>
                    <a:pt x="2" y="92"/>
                  </a:lnTo>
                  <a:lnTo>
                    <a:pt x="1" y="84"/>
                  </a:lnTo>
                  <a:lnTo>
                    <a:pt x="0" y="77"/>
                  </a:lnTo>
                  <a:lnTo>
                    <a:pt x="0" y="77"/>
                  </a:lnTo>
                  <a:lnTo>
                    <a:pt x="1" y="69"/>
                  </a:lnTo>
                  <a:lnTo>
                    <a:pt x="2" y="61"/>
                  </a:lnTo>
                  <a:lnTo>
                    <a:pt x="3" y="55"/>
                  </a:lnTo>
                  <a:lnTo>
                    <a:pt x="6" y="47"/>
                  </a:lnTo>
                  <a:lnTo>
                    <a:pt x="10" y="40"/>
                  </a:lnTo>
                  <a:lnTo>
                    <a:pt x="13" y="34"/>
                  </a:lnTo>
                  <a:lnTo>
                    <a:pt x="18" y="28"/>
                  </a:lnTo>
                  <a:lnTo>
                    <a:pt x="22" y="23"/>
                  </a:lnTo>
                  <a:lnTo>
                    <a:pt x="28" y="18"/>
                  </a:lnTo>
                  <a:lnTo>
                    <a:pt x="34" y="13"/>
                  </a:lnTo>
                  <a:lnTo>
                    <a:pt x="41" y="9"/>
                  </a:lnTo>
                  <a:lnTo>
                    <a:pt x="48" y="5"/>
                  </a:lnTo>
                  <a:lnTo>
                    <a:pt x="54" y="3"/>
                  </a:lnTo>
                  <a:lnTo>
                    <a:pt x="61" y="2"/>
                  </a:lnTo>
                  <a:lnTo>
                    <a:pt x="69" y="1"/>
                  </a:lnTo>
                  <a:lnTo>
                    <a:pt x="77" y="0"/>
                  </a:lnTo>
                  <a:lnTo>
                    <a:pt x="77" y="0"/>
                  </a:lnTo>
                  <a:lnTo>
                    <a:pt x="85" y="1"/>
                  </a:lnTo>
                  <a:lnTo>
                    <a:pt x="92" y="2"/>
                  </a:lnTo>
                  <a:lnTo>
                    <a:pt x="100" y="3"/>
                  </a:lnTo>
                  <a:lnTo>
                    <a:pt x="107" y="5"/>
                  </a:lnTo>
                  <a:lnTo>
                    <a:pt x="114" y="9"/>
                  </a:lnTo>
                  <a:lnTo>
                    <a:pt x="120" y="13"/>
                  </a:lnTo>
                  <a:lnTo>
                    <a:pt x="127" y="18"/>
                  </a:lnTo>
                  <a:lnTo>
                    <a:pt x="131" y="23"/>
                  </a:lnTo>
                  <a:lnTo>
                    <a:pt x="137" y="28"/>
                  </a:lnTo>
                  <a:lnTo>
                    <a:pt x="140" y="34"/>
                  </a:lnTo>
                  <a:lnTo>
                    <a:pt x="145" y="40"/>
                  </a:lnTo>
                  <a:lnTo>
                    <a:pt x="148" y="47"/>
                  </a:lnTo>
                  <a:lnTo>
                    <a:pt x="151" y="55"/>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7" name="Freeform 2632">
              <a:extLst>
                <a:ext uri="{FF2B5EF4-FFF2-40B4-BE49-F238E27FC236}">
                  <a16:creationId xmlns:a16="http://schemas.microsoft.com/office/drawing/2014/main" id="{64E4AD81-89A2-43C6-96A6-34AB92BCF723}"/>
                </a:ext>
              </a:extLst>
            </p:cNvPr>
            <p:cNvSpPr>
              <a:spLocks/>
            </p:cNvSpPr>
            <p:nvPr/>
          </p:nvSpPr>
          <p:spPr bwMode="auto">
            <a:xfrm>
              <a:off x="1746251" y="2478088"/>
              <a:ext cx="49213" cy="47625"/>
            </a:xfrm>
            <a:custGeom>
              <a:avLst/>
              <a:gdLst>
                <a:gd name="T0" fmla="*/ 154 w 154"/>
                <a:gd name="T1" fmla="*/ 76 h 153"/>
                <a:gd name="T2" fmla="*/ 153 w 154"/>
                <a:gd name="T3" fmla="*/ 92 h 153"/>
                <a:gd name="T4" fmla="*/ 148 w 154"/>
                <a:gd name="T5" fmla="*/ 106 h 153"/>
                <a:gd name="T6" fmla="*/ 140 w 154"/>
                <a:gd name="T7" fmla="*/ 120 h 153"/>
                <a:gd name="T8" fmla="*/ 131 w 154"/>
                <a:gd name="T9" fmla="*/ 131 h 153"/>
                <a:gd name="T10" fmla="*/ 120 w 154"/>
                <a:gd name="T11" fmla="*/ 141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3 w 154"/>
                <a:gd name="T31" fmla="*/ 99 h 153"/>
                <a:gd name="T32" fmla="*/ 1 w 154"/>
                <a:gd name="T33" fmla="*/ 84 h 153"/>
                <a:gd name="T34" fmla="*/ 0 w 154"/>
                <a:gd name="T35" fmla="*/ 76 h 153"/>
                <a:gd name="T36" fmla="*/ 2 w 154"/>
                <a:gd name="T37" fmla="*/ 60 h 153"/>
                <a:gd name="T38" fmla="*/ 6 w 154"/>
                <a:gd name="T39" fmla="*/ 47 h 153"/>
                <a:gd name="T40" fmla="*/ 13 w 154"/>
                <a:gd name="T41" fmla="*/ 33 h 153"/>
                <a:gd name="T42" fmla="*/ 22 w 154"/>
                <a:gd name="T43" fmla="*/ 22 h 153"/>
                <a:gd name="T44" fmla="*/ 34 w 154"/>
                <a:gd name="T45" fmla="*/ 12 h 153"/>
                <a:gd name="T46" fmla="*/ 48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2"/>
                  </a:lnTo>
                  <a:lnTo>
                    <a:pt x="151" y="99"/>
                  </a:lnTo>
                  <a:lnTo>
                    <a:pt x="148" y="106"/>
                  </a:lnTo>
                  <a:lnTo>
                    <a:pt x="145" y="113"/>
                  </a:lnTo>
                  <a:lnTo>
                    <a:pt x="140" y="120"/>
                  </a:lnTo>
                  <a:lnTo>
                    <a:pt x="137" y="126"/>
                  </a:lnTo>
                  <a:lnTo>
                    <a:pt x="131" y="131"/>
                  </a:lnTo>
                  <a:lnTo>
                    <a:pt x="127" y="136"/>
                  </a:lnTo>
                  <a:lnTo>
                    <a:pt x="120" y="141"/>
                  </a:lnTo>
                  <a:lnTo>
                    <a:pt x="114" y="144"/>
                  </a:lnTo>
                  <a:lnTo>
                    <a:pt x="107" y="147"/>
                  </a:lnTo>
                  <a:lnTo>
                    <a:pt x="100" y="150"/>
                  </a:lnTo>
                  <a:lnTo>
                    <a:pt x="92" y="152"/>
                  </a:lnTo>
                  <a:lnTo>
                    <a:pt x="85" y="153"/>
                  </a:lnTo>
                  <a:lnTo>
                    <a:pt x="77" y="153"/>
                  </a:lnTo>
                  <a:lnTo>
                    <a:pt x="77" y="153"/>
                  </a:lnTo>
                  <a:lnTo>
                    <a:pt x="69" y="153"/>
                  </a:lnTo>
                  <a:lnTo>
                    <a:pt x="61" y="152"/>
                  </a:lnTo>
                  <a:lnTo>
                    <a:pt x="54" y="150"/>
                  </a:lnTo>
                  <a:lnTo>
                    <a:pt x="48" y="147"/>
                  </a:lnTo>
                  <a:lnTo>
                    <a:pt x="41" y="144"/>
                  </a:lnTo>
                  <a:lnTo>
                    <a:pt x="34" y="141"/>
                  </a:lnTo>
                  <a:lnTo>
                    <a:pt x="28" y="136"/>
                  </a:lnTo>
                  <a:lnTo>
                    <a:pt x="22" y="131"/>
                  </a:lnTo>
                  <a:lnTo>
                    <a:pt x="18" y="126"/>
                  </a:lnTo>
                  <a:lnTo>
                    <a:pt x="13" y="120"/>
                  </a:lnTo>
                  <a:lnTo>
                    <a:pt x="10" y="113"/>
                  </a:lnTo>
                  <a:lnTo>
                    <a:pt x="6" y="106"/>
                  </a:lnTo>
                  <a:lnTo>
                    <a:pt x="3" y="99"/>
                  </a:lnTo>
                  <a:lnTo>
                    <a:pt x="2" y="92"/>
                  </a:lnTo>
                  <a:lnTo>
                    <a:pt x="1" y="84"/>
                  </a:lnTo>
                  <a:lnTo>
                    <a:pt x="0" y="76"/>
                  </a:lnTo>
                  <a:lnTo>
                    <a:pt x="0" y="76"/>
                  </a:lnTo>
                  <a:lnTo>
                    <a:pt x="1" y="68"/>
                  </a:lnTo>
                  <a:lnTo>
                    <a:pt x="2" y="60"/>
                  </a:lnTo>
                  <a:lnTo>
                    <a:pt x="3" y="54"/>
                  </a:lnTo>
                  <a:lnTo>
                    <a:pt x="6" y="47"/>
                  </a:lnTo>
                  <a:lnTo>
                    <a:pt x="10" y="40"/>
                  </a:lnTo>
                  <a:lnTo>
                    <a:pt x="13" y="33"/>
                  </a:lnTo>
                  <a:lnTo>
                    <a:pt x="18" y="27"/>
                  </a:lnTo>
                  <a:lnTo>
                    <a:pt x="22" y="22"/>
                  </a:lnTo>
                  <a:lnTo>
                    <a:pt x="28" y="17"/>
                  </a:lnTo>
                  <a:lnTo>
                    <a:pt x="34" y="12"/>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7" y="17"/>
                  </a:lnTo>
                  <a:lnTo>
                    <a:pt x="131" y="22"/>
                  </a:lnTo>
                  <a:lnTo>
                    <a:pt x="137" y="27"/>
                  </a:lnTo>
                  <a:lnTo>
                    <a:pt x="140" y="33"/>
                  </a:lnTo>
                  <a:lnTo>
                    <a:pt x="145" y="40"/>
                  </a:lnTo>
                  <a:lnTo>
                    <a:pt x="148" y="47"/>
                  </a:lnTo>
                  <a:lnTo>
                    <a:pt x="151" y="54"/>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8" name="Freeform 2633">
              <a:extLst>
                <a:ext uri="{FF2B5EF4-FFF2-40B4-BE49-F238E27FC236}">
                  <a16:creationId xmlns:a16="http://schemas.microsoft.com/office/drawing/2014/main" id="{8FBFD2F9-8489-414F-883B-AB1057896385}"/>
                </a:ext>
              </a:extLst>
            </p:cNvPr>
            <p:cNvSpPr>
              <a:spLocks/>
            </p:cNvSpPr>
            <p:nvPr/>
          </p:nvSpPr>
          <p:spPr bwMode="auto">
            <a:xfrm>
              <a:off x="1677988" y="2478088"/>
              <a:ext cx="49213" cy="47625"/>
            </a:xfrm>
            <a:custGeom>
              <a:avLst/>
              <a:gdLst>
                <a:gd name="T0" fmla="*/ 155 w 155"/>
                <a:gd name="T1" fmla="*/ 76 h 153"/>
                <a:gd name="T2" fmla="*/ 152 w 155"/>
                <a:gd name="T3" fmla="*/ 92 h 153"/>
                <a:gd name="T4" fmla="*/ 148 w 155"/>
                <a:gd name="T5" fmla="*/ 106 h 153"/>
                <a:gd name="T6" fmla="*/ 141 w 155"/>
                <a:gd name="T7" fmla="*/ 120 h 153"/>
                <a:gd name="T8" fmla="*/ 132 w 155"/>
                <a:gd name="T9" fmla="*/ 131 h 153"/>
                <a:gd name="T10" fmla="*/ 120 w 155"/>
                <a:gd name="T11" fmla="*/ 141 h 153"/>
                <a:gd name="T12" fmla="*/ 107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99 h 153"/>
                <a:gd name="T32" fmla="*/ 0 w 155"/>
                <a:gd name="T33" fmla="*/ 84 h 153"/>
                <a:gd name="T34" fmla="*/ 0 w 155"/>
                <a:gd name="T35" fmla="*/ 76 h 153"/>
                <a:gd name="T36" fmla="*/ 1 w 155"/>
                <a:gd name="T37" fmla="*/ 60 h 153"/>
                <a:gd name="T38" fmla="*/ 6 w 155"/>
                <a:gd name="T39" fmla="*/ 47 h 153"/>
                <a:gd name="T40" fmla="*/ 14 w 155"/>
                <a:gd name="T41" fmla="*/ 33 h 153"/>
                <a:gd name="T42" fmla="*/ 23 w 155"/>
                <a:gd name="T43" fmla="*/ 22 h 153"/>
                <a:gd name="T44" fmla="*/ 34 w 155"/>
                <a:gd name="T45" fmla="*/ 12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3 w 155"/>
                <a:gd name="T57" fmla="*/ 9 h 153"/>
                <a:gd name="T58" fmla="*/ 126 w 155"/>
                <a:gd name="T59" fmla="*/ 17 h 153"/>
                <a:gd name="T60" fmla="*/ 136 w 155"/>
                <a:gd name="T61" fmla="*/ 27 h 153"/>
                <a:gd name="T62" fmla="*/ 144 w 155"/>
                <a:gd name="T63" fmla="*/ 40 h 153"/>
                <a:gd name="T64" fmla="*/ 151 w 155"/>
                <a:gd name="T65" fmla="*/ 54 h 153"/>
                <a:gd name="T66" fmla="*/ 153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3" y="84"/>
                  </a:lnTo>
                  <a:lnTo>
                    <a:pt x="152" y="92"/>
                  </a:lnTo>
                  <a:lnTo>
                    <a:pt x="151"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9" y="136"/>
                  </a:lnTo>
                  <a:lnTo>
                    <a:pt x="23" y="131"/>
                  </a:lnTo>
                  <a:lnTo>
                    <a:pt x="17" y="126"/>
                  </a:lnTo>
                  <a:lnTo>
                    <a:pt x="14" y="120"/>
                  </a:lnTo>
                  <a:lnTo>
                    <a:pt x="9" y="113"/>
                  </a:lnTo>
                  <a:lnTo>
                    <a:pt x="6" y="106"/>
                  </a:lnTo>
                  <a:lnTo>
                    <a:pt x="4" y="99"/>
                  </a:lnTo>
                  <a:lnTo>
                    <a:pt x="1" y="92"/>
                  </a:lnTo>
                  <a:lnTo>
                    <a:pt x="0" y="84"/>
                  </a:lnTo>
                  <a:lnTo>
                    <a:pt x="0" y="76"/>
                  </a:lnTo>
                  <a:lnTo>
                    <a:pt x="0" y="76"/>
                  </a:lnTo>
                  <a:lnTo>
                    <a:pt x="0" y="68"/>
                  </a:lnTo>
                  <a:lnTo>
                    <a:pt x="1" y="60"/>
                  </a:lnTo>
                  <a:lnTo>
                    <a:pt x="4" y="54"/>
                  </a:lnTo>
                  <a:lnTo>
                    <a:pt x="6" y="47"/>
                  </a:lnTo>
                  <a:lnTo>
                    <a:pt x="9" y="40"/>
                  </a:lnTo>
                  <a:lnTo>
                    <a:pt x="14" y="33"/>
                  </a:lnTo>
                  <a:lnTo>
                    <a:pt x="17" y="27"/>
                  </a:lnTo>
                  <a:lnTo>
                    <a:pt x="23" y="22"/>
                  </a:lnTo>
                  <a:lnTo>
                    <a:pt x="29" y="17"/>
                  </a:lnTo>
                  <a:lnTo>
                    <a:pt x="34"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2"/>
                  </a:lnTo>
                  <a:lnTo>
                    <a:pt x="136" y="27"/>
                  </a:lnTo>
                  <a:lnTo>
                    <a:pt x="141" y="33"/>
                  </a:lnTo>
                  <a:lnTo>
                    <a:pt x="144" y="40"/>
                  </a:lnTo>
                  <a:lnTo>
                    <a:pt x="148" y="47"/>
                  </a:lnTo>
                  <a:lnTo>
                    <a:pt x="151" y="54"/>
                  </a:lnTo>
                  <a:lnTo>
                    <a:pt x="152" y="60"/>
                  </a:lnTo>
                  <a:lnTo>
                    <a:pt x="153"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9" name="Freeform 2634">
              <a:extLst>
                <a:ext uri="{FF2B5EF4-FFF2-40B4-BE49-F238E27FC236}">
                  <a16:creationId xmlns:a16="http://schemas.microsoft.com/office/drawing/2014/main" id="{D50C6B73-6945-4023-A50B-34362EECFDB3}"/>
                </a:ext>
              </a:extLst>
            </p:cNvPr>
            <p:cNvSpPr>
              <a:spLocks/>
            </p:cNvSpPr>
            <p:nvPr/>
          </p:nvSpPr>
          <p:spPr bwMode="auto">
            <a:xfrm>
              <a:off x="2516188" y="2268538"/>
              <a:ext cx="49213" cy="49213"/>
            </a:xfrm>
            <a:custGeom>
              <a:avLst/>
              <a:gdLst>
                <a:gd name="T0" fmla="*/ 154 w 154"/>
                <a:gd name="T1" fmla="*/ 77 h 153"/>
                <a:gd name="T2" fmla="*/ 152 w 154"/>
                <a:gd name="T3" fmla="*/ 93 h 153"/>
                <a:gd name="T4" fmla="*/ 148 w 154"/>
                <a:gd name="T5" fmla="*/ 106 h 153"/>
                <a:gd name="T6" fmla="*/ 140 w 154"/>
                <a:gd name="T7" fmla="*/ 120 h 153"/>
                <a:gd name="T8" fmla="*/ 131 w 154"/>
                <a:gd name="T9" fmla="*/ 132 h 153"/>
                <a:gd name="T10" fmla="*/ 120 w 154"/>
                <a:gd name="T11" fmla="*/ 141 h 153"/>
                <a:gd name="T12" fmla="*/ 107 w 154"/>
                <a:gd name="T13" fmla="*/ 148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2 h 153"/>
                <a:gd name="T38" fmla="*/ 6 w 154"/>
                <a:gd name="T39" fmla="*/ 47 h 153"/>
                <a:gd name="T40" fmla="*/ 13 w 154"/>
                <a:gd name="T41" fmla="*/ 34 h 153"/>
                <a:gd name="T42" fmla="*/ 22 w 154"/>
                <a:gd name="T43" fmla="*/ 23 h 153"/>
                <a:gd name="T44" fmla="*/ 34 w 154"/>
                <a:gd name="T45" fmla="*/ 13 h 153"/>
                <a:gd name="T46" fmla="*/ 46 w 154"/>
                <a:gd name="T47" fmla="*/ 6 h 153"/>
                <a:gd name="T48" fmla="*/ 61 w 154"/>
                <a:gd name="T49" fmla="*/ 1 h 153"/>
                <a:gd name="T50" fmla="*/ 77 w 154"/>
                <a:gd name="T51" fmla="*/ 0 h 153"/>
                <a:gd name="T52" fmla="*/ 84 w 154"/>
                <a:gd name="T53" fmla="*/ 0 h 153"/>
                <a:gd name="T54" fmla="*/ 100 w 154"/>
                <a:gd name="T55" fmla="*/ 3 h 153"/>
                <a:gd name="T56" fmla="*/ 114 w 154"/>
                <a:gd name="T57" fmla="*/ 9 h 153"/>
                <a:gd name="T58" fmla="*/ 125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8" y="106"/>
                  </a:lnTo>
                  <a:lnTo>
                    <a:pt x="145" y="113"/>
                  </a:lnTo>
                  <a:lnTo>
                    <a:pt x="140" y="120"/>
                  </a:lnTo>
                  <a:lnTo>
                    <a:pt x="136" y="126"/>
                  </a:lnTo>
                  <a:lnTo>
                    <a:pt x="131" y="132"/>
                  </a:lnTo>
                  <a:lnTo>
                    <a:pt x="125" y="136"/>
                  </a:lnTo>
                  <a:lnTo>
                    <a:pt x="120" y="141"/>
                  </a:lnTo>
                  <a:lnTo>
                    <a:pt x="114" y="144"/>
                  </a:lnTo>
                  <a:lnTo>
                    <a:pt x="107" y="148"/>
                  </a:lnTo>
                  <a:lnTo>
                    <a:pt x="100" y="150"/>
                  </a:lnTo>
                  <a:lnTo>
                    <a:pt x="92" y="152"/>
                  </a:lnTo>
                  <a:lnTo>
                    <a:pt x="84" y="153"/>
                  </a:lnTo>
                  <a:lnTo>
                    <a:pt x="77" y="153"/>
                  </a:lnTo>
                  <a:lnTo>
                    <a:pt x="77" y="153"/>
                  </a:lnTo>
                  <a:lnTo>
                    <a:pt x="69" y="153"/>
                  </a:lnTo>
                  <a:lnTo>
                    <a:pt x="61" y="152"/>
                  </a:lnTo>
                  <a:lnTo>
                    <a:pt x="54" y="150"/>
                  </a:lnTo>
                  <a:lnTo>
                    <a:pt x="46" y="148"/>
                  </a:lnTo>
                  <a:lnTo>
                    <a:pt x="40" y="144"/>
                  </a:lnTo>
                  <a:lnTo>
                    <a:pt x="34" y="141"/>
                  </a:lnTo>
                  <a:lnTo>
                    <a:pt x="28" y="136"/>
                  </a:lnTo>
                  <a:lnTo>
                    <a:pt x="22" y="132"/>
                  </a:lnTo>
                  <a:lnTo>
                    <a:pt x="18" y="126"/>
                  </a:lnTo>
                  <a:lnTo>
                    <a:pt x="13" y="120"/>
                  </a:lnTo>
                  <a:lnTo>
                    <a:pt x="9" y="113"/>
                  </a:lnTo>
                  <a:lnTo>
                    <a:pt x="6" y="106"/>
                  </a:lnTo>
                  <a:lnTo>
                    <a:pt x="3" y="100"/>
                  </a:lnTo>
                  <a:lnTo>
                    <a:pt x="2" y="93"/>
                  </a:lnTo>
                  <a:lnTo>
                    <a:pt x="1" y="85"/>
                  </a:lnTo>
                  <a:lnTo>
                    <a:pt x="0" y="77"/>
                  </a:lnTo>
                  <a:lnTo>
                    <a:pt x="0" y="77"/>
                  </a:lnTo>
                  <a:lnTo>
                    <a:pt x="1" y="69"/>
                  </a:lnTo>
                  <a:lnTo>
                    <a:pt x="2" y="62"/>
                  </a:lnTo>
                  <a:lnTo>
                    <a:pt x="3" y="54"/>
                  </a:lnTo>
                  <a:lnTo>
                    <a:pt x="6" y="47"/>
                  </a:lnTo>
                  <a:lnTo>
                    <a:pt x="9" y="40"/>
                  </a:lnTo>
                  <a:lnTo>
                    <a:pt x="13" y="34"/>
                  </a:lnTo>
                  <a:lnTo>
                    <a:pt x="18" y="27"/>
                  </a:lnTo>
                  <a:lnTo>
                    <a:pt x="22" y="23"/>
                  </a:lnTo>
                  <a:lnTo>
                    <a:pt x="28" y="17"/>
                  </a:lnTo>
                  <a:lnTo>
                    <a:pt x="34" y="13"/>
                  </a:lnTo>
                  <a:lnTo>
                    <a:pt x="40" y="9"/>
                  </a:lnTo>
                  <a:lnTo>
                    <a:pt x="46" y="6"/>
                  </a:lnTo>
                  <a:lnTo>
                    <a:pt x="54" y="3"/>
                  </a:lnTo>
                  <a:lnTo>
                    <a:pt x="61" y="1"/>
                  </a:lnTo>
                  <a:lnTo>
                    <a:pt x="69" y="0"/>
                  </a:lnTo>
                  <a:lnTo>
                    <a:pt x="77" y="0"/>
                  </a:lnTo>
                  <a:lnTo>
                    <a:pt x="77" y="0"/>
                  </a:lnTo>
                  <a:lnTo>
                    <a:pt x="84" y="0"/>
                  </a:lnTo>
                  <a:lnTo>
                    <a:pt x="92" y="1"/>
                  </a:lnTo>
                  <a:lnTo>
                    <a:pt x="100" y="3"/>
                  </a:lnTo>
                  <a:lnTo>
                    <a:pt x="107" y="6"/>
                  </a:lnTo>
                  <a:lnTo>
                    <a:pt x="114" y="9"/>
                  </a:lnTo>
                  <a:lnTo>
                    <a:pt x="120" y="13"/>
                  </a:lnTo>
                  <a:lnTo>
                    <a:pt x="125" y="17"/>
                  </a:lnTo>
                  <a:lnTo>
                    <a:pt x="131" y="23"/>
                  </a:lnTo>
                  <a:lnTo>
                    <a:pt x="136" y="27"/>
                  </a:lnTo>
                  <a:lnTo>
                    <a:pt x="140" y="34"/>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0" name="Freeform 2635">
              <a:extLst>
                <a:ext uri="{FF2B5EF4-FFF2-40B4-BE49-F238E27FC236}">
                  <a16:creationId xmlns:a16="http://schemas.microsoft.com/office/drawing/2014/main" id="{B0BA6EAA-9EBE-41DD-9C47-646F63AE39A4}"/>
                </a:ext>
              </a:extLst>
            </p:cNvPr>
            <p:cNvSpPr>
              <a:spLocks/>
            </p:cNvSpPr>
            <p:nvPr/>
          </p:nvSpPr>
          <p:spPr bwMode="auto">
            <a:xfrm>
              <a:off x="2516188" y="2339976"/>
              <a:ext cx="49213" cy="47625"/>
            </a:xfrm>
            <a:custGeom>
              <a:avLst/>
              <a:gdLst>
                <a:gd name="T0" fmla="*/ 154 w 154"/>
                <a:gd name="T1" fmla="*/ 78 h 154"/>
                <a:gd name="T2" fmla="*/ 152 w 154"/>
                <a:gd name="T3" fmla="*/ 93 h 154"/>
                <a:gd name="T4" fmla="*/ 148 w 154"/>
                <a:gd name="T5" fmla="*/ 108 h 154"/>
                <a:gd name="T6" fmla="*/ 140 w 154"/>
                <a:gd name="T7" fmla="*/ 120 h 154"/>
                <a:gd name="T8" fmla="*/ 131 w 154"/>
                <a:gd name="T9" fmla="*/ 132 h 154"/>
                <a:gd name="T10" fmla="*/ 120 w 154"/>
                <a:gd name="T11" fmla="*/ 141 h 154"/>
                <a:gd name="T12" fmla="*/ 107 w 154"/>
                <a:gd name="T13" fmla="*/ 149 h 154"/>
                <a:gd name="T14" fmla="*/ 92 w 154"/>
                <a:gd name="T15" fmla="*/ 152 h 154"/>
                <a:gd name="T16" fmla="*/ 77 w 154"/>
                <a:gd name="T17" fmla="*/ 154 h 154"/>
                <a:gd name="T18" fmla="*/ 69 w 154"/>
                <a:gd name="T19" fmla="*/ 154 h 154"/>
                <a:gd name="T20" fmla="*/ 54 w 154"/>
                <a:gd name="T21" fmla="*/ 151 h 154"/>
                <a:gd name="T22" fmla="*/ 40 w 154"/>
                <a:gd name="T23" fmla="*/ 145 h 154"/>
                <a:gd name="T24" fmla="*/ 28 w 154"/>
                <a:gd name="T25" fmla="*/ 136 h 154"/>
                <a:gd name="T26" fmla="*/ 18 w 154"/>
                <a:gd name="T27" fmla="*/ 126 h 154"/>
                <a:gd name="T28" fmla="*/ 9 w 154"/>
                <a:gd name="T29" fmla="*/ 114 h 154"/>
                <a:gd name="T30" fmla="*/ 3 w 154"/>
                <a:gd name="T31" fmla="*/ 101 h 154"/>
                <a:gd name="T32" fmla="*/ 1 w 154"/>
                <a:gd name="T33" fmla="*/ 86 h 154"/>
                <a:gd name="T34" fmla="*/ 0 w 154"/>
                <a:gd name="T35" fmla="*/ 78 h 154"/>
                <a:gd name="T36" fmla="*/ 2 w 154"/>
                <a:gd name="T37" fmla="*/ 62 h 154"/>
                <a:gd name="T38" fmla="*/ 6 w 154"/>
                <a:gd name="T39" fmla="*/ 47 h 154"/>
                <a:gd name="T40" fmla="*/ 13 w 154"/>
                <a:gd name="T41" fmla="*/ 34 h 154"/>
                <a:gd name="T42" fmla="*/ 22 w 154"/>
                <a:gd name="T43" fmla="*/ 23 h 154"/>
                <a:gd name="T44" fmla="*/ 34 w 154"/>
                <a:gd name="T45" fmla="*/ 14 h 154"/>
                <a:gd name="T46" fmla="*/ 46 w 154"/>
                <a:gd name="T47" fmla="*/ 7 h 154"/>
                <a:gd name="T48" fmla="*/ 61 w 154"/>
                <a:gd name="T49" fmla="*/ 2 h 154"/>
                <a:gd name="T50" fmla="*/ 77 w 154"/>
                <a:gd name="T51" fmla="*/ 0 h 154"/>
                <a:gd name="T52" fmla="*/ 84 w 154"/>
                <a:gd name="T53" fmla="*/ 1 h 154"/>
                <a:gd name="T54" fmla="*/ 100 w 154"/>
                <a:gd name="T55" fmla="*/ 3 h 154"/>
                <a:gd name="T56" fmla="*/ 114 w 154"/>
                <a:gd name="T57" fmla="*/ 9 h 154"/>
                <a:gd name="T58" fmla="*/ 125 w 154"/>
                <a:gd name="T59" fmla="*/ 18 h 154"/>
                <a:gd name="T60" fmla="*/ 136 w 154"/>
                <a:gd name="T61" fmla="*/ 29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8" y="108"/>
                  </a:lnTo>
                  <a:lnTo>
                    <a:pt x="145" y="114"/>
                  </a:lnTo>
                  <a:lnTo>
                    <a:pt x="140" y="120"/>
                  </a:lnTo>
                  <a:lnTo>
                    <a:pt x="136" y="126"/>
                  </a:lnTo>
                  <a:lnTo>
                    <a:pt x="131" y="132"/>
                  </a:lnTo>
                  <a:lnTo>
                    <a:pt x="125" y="136"/>
                  </a:lnTo>
                  <a:lnTo>
                    <a:pt x="120" y="141"/>
                  </a:lnTo>
                  <a:lnTo>
                    <a:pt x="114" y="145"/>
                  </a:lnTo>
                  <a:lnTo>
                    <a:pt x="107" y="149"/>
                  </a:lnTo>
                  <a:lnTo>
                    <a:pt x="100" y="151"/>
                  </a:lnTo>
                  <a:lnTo>
                    <a:pt x="92" y="152"/>
                  </a:lnTo>
                  <a:lnTo>
                    <a:pt x="84" y="154"/>
                  </a:lnTo>
                  <a:lnTo>
                    <a:pt x="77" y="154"/>
                  </a:lnTo>
                  <a:lnTo>
                    <a:pt x="77" y="154"/>
                  </a:lnTo>
                  <a:lnTo>
                    <a:pt x="69" y="154"/>
                  </a:lnTo>
                  <a:lnTo>
                    <a:pt x="61" y="152"/>
                  </a:lnTo>
                  <a:lnTo>
                    <a:pt x="54" y="151"/>
                  </a:lnTo>
                  <a:lnTo>
                    <a:pt x="46" y="149"/>
                  </a:lnTo>
                  <a:lnTo>
                    <a:pt x="40" y="145"/>
                  </a:lnTo>
                  <a:lnTo>
                    <a:pt x="34" y="141"/>
                  </a:lnTo>
                  <a:lnTo>
                    <a:pt x="28" y="136"/>
                  </a:lnTo>
                  <a:lnTo>
                    <a:pt x="22" y="132"/>
                  </a:lnTo>
                  <a:lnTo>
                    <a:pt x="18" y="126"/>
                  </a:lnTo>
                  <a:lnTo>
                    <a:pt x="13" y="120"/>
                  </a:lnTo>
                  <a:lnTo>
                    <a:pt x="9" y="114"/>
                  </a:lnTo>
                  <a:lnTo>
                    <a:pt x="6" y="108"/>
                  </a:lnTo>
                  <a:lnTo>
                    <a:pt x="3" y="101"/>
                  </a:lnTo>
                  <a:lnTo>
                    <a:pt x="2" y="93"/>
                  </a:lnTo>
                  <a:lnTo>
                    <a:pt x="1" y="86"/>
                  </a:lnTo>
                  <a:lnTo>
                    <a:pt x="0" y="78"/>
                  </a:lnTo>
                  <a:lnTo>
                    <a:pt x="0" y="78"/>
                  </a:lnTo>
                  <a:lnTo>
                    <a:pt x="1" y="70"/>
                  </a:lnTo>
                  <a:lnTo>
                    <a:pt x="2" y="62"/>
                  </a:lnTo>
                  <a:lnTo>
                    <a:pt x="3" y="55"/>
                  </a:lnTo>
                  <a:lnTo>
                    <a:pt x="6" y="47"/>
                  </a:lnTo>
                  <a:lnTo>
                    <a:pt x="9" y="41"/>
                  </a:lnTo>
                  <a:lnTo>
                    <a:pt x="13" y="34"/>
                  </a:lnTo>
                  <a:lnTo>
                    <a:pt x="18" y="29"/>
                  </a:lnTo>
                  <a:lnTo>
                    <a:pt x="22" y="23"/>
                  </a:lnTo>
                  <a:lnTo>
                    <a:pt x="28" y="18"/>
                  </a:lnTo>
                  <a:lnTo>
                    <a:pt x="34" y="14"/>
                  </a:lnTo>
                  <a:lnTo>
                    <a:pt x="40" y="9"/>
                  </a:lnTo>
                  <a:lnTo>
                    <a:pt x="46" y="7"/>
                  </a:lnTo>
                  <a:lnTo>
                    <a:pt x="54" y="3"/>
                  </a:lnTo>
                  <a:lnTo>
                    <a:pt x="61" y="2"/>
                  </a:lnTo>
                  <a:lnTo>
                    <a:pt x="69" y="1"/>
                  </a:lnTo>
                  <a:lnTo>
                    <a:pt x="77" y="0"/>
                  </a:lnTo>
                  <a:lnTo>
                    <a:pt x="77" y="0"/>
                  </a:lnTo>
                  <a:lnTo>
                    <a:pt x="84" y="1"/>
                  </a:lnTo>
                  <a:lnTo>
                    <a:pt x="92" y="2"/>
                  </a:lnTo>
                  <a:lnTo>
                    <a:pt x="100" y="3"/>
                  </a:lnTo>
                  <a:lnTo>
                    <a:pt x="107" y="7"/>
                  </a:lnTo>
                  <a:lnTo>
                    <a:pt x="114" y="9"/>
                  </a:lnTo>
                  <a:lnTo>
                    <a:pt x="120" y="14"/>
                  </a:lnTo>
                  <a:lnTo>
                    <a:pt x="125" y="18"/>
                  </a:lnTo>
                  <a:lnTo>
                    <a:pt x="131" y="23"/>
                  </a:lnTo>
                  <a:lnTo>
                    <a:pt x="136" y="29"/>
                  </a:lnTo>
                  <a:lnTo>
                    <a:pt x="140" y="34"/>
                  </a:lnTo>
                  <a:lnTo>
                    <a:pt x="145" y="41"/>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1" name="Freeform 2636">
              <a:extLst>
                <a:ext uri="{FF2B5EF4-FFF2-40B4-BE49-F238E27FC236}">
                  <a16:creationId xmlns:a16="http://schemas.microsoft.com/office/drawing/2014/main" id="{D0CD55E3-A25E-4CDE-A4A0-BF59D17104AF}"/>
                </a:ext>
              </a:extLst>
            </p:cNvPr>
            <p:cNvSpPr>
              <a:spLocks/>
            </p:cNvSpPr>
            <p:nvPr/>
          </p:nvSpPr>
          <p:spPr bwMode="auto">
            <a:xfrm>
              <a:off x="2586038" y="2268538"/>
              <a:ext cx="49213" cy="49213"/>
            </a:xfrm>
            <a:custGeom>
              <a:avLst/>
              <a:gdLst>
                <a:gd name="T0" fmla="*/ 155 w 155"/>
                <a:gd name="T1" fmla="*/ 77 h 153"/>
                <a:gd name="T2" fmla="*/ 152 w 155"/>
                <a:gd name="T3" fmla="*/ 93 h 153"/>
                <a:gd name="T4" fmla="*/ 149 w 155"/>
                <a:gd name="T5" fmla="*/ 106 h 153"/>
                <a:gd name="T6" fmla="*/ 141 w 155"/>
                <a:gd name="T7" fmla="*/ 120 h 153"/>
                <a:gd name="T8" fmla="*/ 132 w 155"/>
                <a:gd name="T9" fmla="*/ 132 h 153"/>
                <a:gd name="T10" fmla="*/ 120 w 155"/>
                <a:gd name="T11" fmla="*/ 141 h 153"/>
                <a:gd name="T12" fmla="*/ 108 w 155"/>
                <a:gd name="T13" fmla="*/ 148 h 153"/>
                <a:gd name="T14" fmla="*/ 93 w 155"/>
                <a:gd name="T15" fmla="*/ 152 h 153"/>
                <a:gd name="T16" fmla="*/ 78 w 155"/>
                <a:gd name="T17" fmla="*/ 153 h 153"/>
                <a:gd name="T18" fmla="*/ 70 w 155"/>
                <a:gd name="T19" fmla="*/ 153 h 153"/>
                <a:gd name="T20" fmla="*/ 55 w 155"/>
                <a:gd name="T21" fmla="*/ 150 h 153"/>
                <a:gd name="T22" fmla="*/ 40 w 155"/>
                <a:gd name="T23" fmla="*/ 144 h 153"/>
                <a:gd name="T24" fmla="*/ 29 w 155"/>
                <a:gd name="T25" fmla="*/ 136 h 153"/>
                <a:gd name="T26" fmla="*/ 18 w 155"/>
                <a:gd name="T27" fmla="*/ 126 h 153"/>
                <a:gd name="T28" fmla="*/ 9 w 155"/>
                <a:gd name="T29" fmla="*/ 113 h 153"/>
                <a:gd name="T30" fmla="*/ 4 w 155"/>
                <a:gd name="T31" fmla="*/ 100 h 153"/>
                <a:gd name="T32" fmla="*/ 1 w 155"/>
                <a:gd name="T33" fmla="*/ 85 h 153"/>
                <a:gd name="T34" fmla="*/ 0 w 155"/>
                <a:gd name="T35" fmla="*/ 77 h 153"/>
                <a:gd name="T36" fmla="*/ 2 w 155"/>
                <a:gd name="T37" fmla="*/ 62 h 153"/>
                <a:gd name="T38" fmla="*/ 7 w 155"/>
                <a:gd name="T39" fmla="*/ 47 h 153"/>
                <a:gd name="T40" fmla="*/ 14 w 155"/>
                <a:gd name="T41" fmla="*/ 34 h 153"/>
                <a:gd name="T42" fmla="*/ 23 w 155"/>
                <a:gd name="T43" fmla="*/ 23 h 153"/>
                <a:gd name="T44" fmla="*/ 34 w 155"/>
                <a:gd name="T45" fmla="*/ 13 h 153"/>
                <a:gd name="T46" fmla="*/ 47 w 155"/>
                <a:gd name="T47" fmla="*/ 6 h 153"/>
                <a:gd name="T48" fmla="*/ 62 w 155"/>
                <a:gd name="T49" fmla="*/ 1 h 153"/>
                <a:gd name="T50" fmla="*/ 78 w 155"/>
                <a:gd name="T51" fmla="*/ 0 h 153"/>
                <a:gd name="T52" fmla="*/ 85 w 155"/>
                <a:gd name="T53" fmla="*/ 0 h 153"/>
                <a:gd name="T54" fmla="*/ 101 w 155"/>
                <a:gd name="T55" fmla="*/ 3 h 153"/>
                <a:gd name="T56" fmla="*/ 115 w 155"/>
                <a:gd name="T57" fmla="*/ 9 h 153"/>
                <a:gd name="T58" fmla="*/ 126 w 155"/>
                <a:gd name="T59" fmla="*/ 17 h 153"/>
                <a:gd name="T60" fmla="*/ 136 w 155"/>
                <a:gd name="T61" fmla="*/ 27 h 153"/>
                <a:gd name="T62" fmla="*/ 145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2" y="93"/>
                  </a:lnTo>
                  <a:lnTo>
                    <a:pt x="151" y="100"/>
                  </a:lnTo>
                  <a:lnTo>
                    <a:pt x="149" y="106"/>
                  </a:lnTo>
                  <a:lnTo>
                    <a:pt x="145" y="113"/>
                  </a:lnTo>
                  <a:lnTo>
                    <a:pt x="141" y="120"/>
                  </a:lnTo>
                  <a:lnTo>
                    <a:pt x="136" y="126"/>
                  </a:lnTo>
                  <a:lnTo>
                    <a:pt x="132" y="132"/>
                  </a:lnTo>
                  <a:lnTo>
                    <a:pt x="126" y="136"/>
                  </a:lnTo>
                  <a:lnTo>
                    <a:pt x="120"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6"/>
                  </a:lnTo>
                  <a:lnTo>
                    <a:pt x="4" y="100"/>
                  </a:lnTo>
                  <a:lnTo>
                    <a:pt x="2" y="93"/>
                  </a:lnTo>
                  <a:lnTo>
                    <a:pt x="1" y="85"/>
                  </a:lnTo>
                  <a:lnTo>
                    <a:pt x="0" y="77"/>
                  </a:lnTo>
                  <a:lnTo>
                    <a:pt x="0" y="77"/>
                  </a:lnTo>
                  <a:lnTo>
                    <a:pt x="1" y="69"/>
                  </a:lnTo>
                  <a:lnTo>
                    <a:pt x="2" y="62"/>
                  </a:lnTo>
                  <a:lnTo>
                    <a:pt x="4" y="54"/>
                  </a:lnTo>
                  <a:lnTo>
                    <a:pt x="7" y="47"/>
                  </a:lnTo>
                  <a:lnTo>
                    <a:pt x="9" y="40"/>
                  </a:lnTo>
                  <a:lnTo>
                    <a:pt x="14" y="34"/>
                  </a:lnTo>
                  <a:lnTo>
                    <a:pt x="18" y="27"/>
                  </a:lnTo>
                  <a:lnTo>
                    <a:pt x="23" y="23"/>
                  </a:lnTo>
                  <a:lnTo>
                    <a:pt x="29" y="17"/>
                  </a:lnTo>
                  <a:lnTo>
                    <a:pt x="34" y="13"/>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3"/>
                  </a:lnTo>
                  <a:lnTo>
                    <a:pt x="126" y="17"/>
                  </a:lnTo>
                  <a:lnTo>
                    <a:pt x="132" y="23"/>
                  </a:lnTo>
                  <a:lnTo>
                    <a:pt x="136" y="27"/>
                  </a:lnTo>
                  <a:lnTo>
                    <a:pt x="141" y="34"/>
                  </a:lnTo>
                  <a:lnTo>
                    <a:pt x="145" y="40"/>
                  </a:lnTo>
                  <a:lnTo>
                    <a:pt x="149" y="47"/>
                  </a:lnTo>
                  <a:lnTo>
                    <a:pt x="151" y="54"/>
                  </a:lnTo>
                  <a:lnTo>
                    <a:pt x="152"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2" name="Freeform 2637">
              <a:extLst>
                <a:ext uri="{FF2B5EF4-FFF2-40B4-BE49-F238E27FC236}">
                  <a16:creationId xmlns:a16="http://schemas.microsoft.com/office/drawing/2014/main" id="{DD52039B-78F8-4195-A492-F0BB72E1A17C}"/>
                </a:ext>
              </a:extLst>
            </p:cNvPr>
            <p:cNvSpPr>
              <a:spLocks/>
            </p:cNvSpPr>
            <p:nvPr/>
          </p:nvSpPr>
          <p:spPr bwMode="auto">
            <a:xfrm>
              <a:off x="2586038" y="2339976"/>
              <a:ext cx="49213" cy="47625"/>
            </a:xfrm>
            <a:custGeom>
              <a:avLst/>
              <a:gdLst>
                <a:gd name="T0" fmla="*/ 155 w 155"/>
                <a:gd name="T1" fmla="*/ 78 h 154"/>
                <a:gd name="T2" fmla="*/ 152 w 155"/>
                <a:gd name="T3" fmla="*/ 93 h 154"/>
                <a:gd name="T4" fmla="*/ 149 w 155"/>
                <a:gd name="T5" fmla="*/ 108 h 154"/>
                <a:gd name="T6" fmla="*/ 141 w 155"/>
                <a:gd name="T7" fmla="*/ 120 h 154"/>
                <a:gd name="T8" fmla="*/ 132 w 155"/>
                <a:gd name="T9" fmla="*/ 132 h 154"/>
                <a:gd name="T10" fmla="*/ 120 w 155"/>
                <a:gd name="T11" fmla="*/ 141 h 154"/>
                <a:gd name="T12" fmla="*/ 108 w 155"/>
                <a:gd name="T13" fmla="*/ 149 h 154"/>
                <a:gd name="T14" fmla="*/ 93 w 155"/>
                <a:gd name="T15" fmla="*/ 152 h 154"/>
                <a:gd name="T16" fmla="*/ 78 w 155"/>
                <a:gd name="T17" fmla="*/ 154 h 154"/>
                <a:gd name="T18" fmla="*/ 70 w 155"/>
                <a:gd name="T19" fmla="*/ 154 h 154"/>
                <a:gd name="T20" fmla="*/ 55 w 155"/>
                <a:gd name="T21" fmla="*/ 151 h 154"/>
                <a:gd name="T22" fmla="*/ 40 w 155"/>
                <a:gd name="T23" fmla="*/ 145 h 154"/>
                <a:gd name="T24" fmla="*/ 29 w 155"/>
                <a:gd name="T25" fmla="*/ 136 h 154"/>
                <a:gd name="T26" fmla="*/ 18 w 155"/>
                <a:gd name="T27" fmla="*/ 126 h 154"/>
                <a:gd name="T28" fmla="*/ 9 w 155"/>
                <a:gd name="T29" fmla="*/ 114 h 154"/>
                <a:gd name="T30" fmla="*/ 4 w 155"/>
                <a:gd name="T31" fmla="*/ 101 h 154"/>
                <a:gd name="T32" fmla="*/ 1 w 155"/>
                <a:gd name="T33" fmla="*/ 86 h 154"/>
                <a:gd name="T34" fmla="*/ 0 w 155"/>
                <a:gd name="T35" fmla="*/ 78 h 154"/>
                <a:gd name="T36" fmla="*/ 2 w 155"/>
                <a:gd name="T37" fmla="*/ 62 h 154"/>
                <a:gd name="T38" fmla="*/ 7 w 155"/>
                <a:gd name="T39" fmla="*/ 47 h 154"/>
                <a:gd name="T40" fmla="*/ 14 w 155"/>
                <a:gd name="T41" fmla="*/ 34 h 154"/>
                <a:gd name="T42" fmla="*/ 23 w 155"/>
                <a:gd name="T43" fmla="*/ 23 h 154"/>
                <a:gd name="T44" fmla="*/ 34 w 155"/>
                <a:gd name="T45" fmla="*/ 14 h 154"/>
                <a:gd name="T46" fmla="*/ 47 w 155"/>
                <a:gd name="T47" fmla="*/ 7 h 154"/>
                <a:gd name="T48" fmla="*/ 62 w 155"/>
                <a:gd name="T49" fmla="*/ 2 h 154"/>
                <a:gd name="T50" fmla="*/ 78 w 155"/>
                <a:gd name="T51" fmla="*/ 0 h 154"/>
                <a:gd name="T52" fmla="*/ 85 w 155"/>
                <a:gd name="T53" fmla="*/ 1 h 154"/>
                <a:gd name="T54" fmla="*/ 101 w 155"/>
                <a:gd name="T55" fmla="*/ 3 h 154"/>
                <a:gd name="T56" fmla="*/ 115 w 155"/>
                <a:gd name="T57" fmla="*/ 9 h 154"/>
                <a:gd name="T58" fmla="*/ 126 w 155"/>
                <a:gd name="T59" fmla="*/ 18 h 154"/>
                <a:gd name="T60" fmla="*/ 136 w 155"/>
                <a:gd name="T61" fmla="*/ 29 h 154"/>
                <a:gd name="T62" fmla="*/ 145 w 155"/>
                <a:gd name="T63" fmla="*/ 41 h 154"/>
                <a:gd name="T64" fmla="*/ 151 w 155"/>
                <a:gd name="T65" fmla="*/ 55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6"/>
                  </a:lnTo>
                  <a:lnTo>
                    <a:pt x="152" y="93"/>
                  </a:lnTo>
                  <a:lnTo>
                    <a:pt x="151" y="101"/>
                  </a:lnTo>
                  <a:lnTo>
                    <a:pt x="149" y="108"/>
                  </a:lnTo>
                  <a:lnTo>
                    <a:pt x="145" y="114"/>
                  </a:lnTo>
                  <a:lnTo>
                    <a:pt x="141" y="120"/>
                  </a:lnTo>
                  <a:lnTo>
                    <a:pt x="136" y="126"/>
                  </a:lnTo>
                  <a:lnTo>
                    <a:pt x="132" y="132"/>
                  </a:lnTo>
                  <a:lnTo>
                    <a:pt x="126" y="136"/>
                  </a:lnTo>
                  <a:lnTo>
                    <a:pt x="120" y="141"/>
                  </a:lnTo>
                  <a:lnTo>
                    <a:pt x="115" y="145"/>
                  </a:lnTo>
                  <a:lnTo>
                    <a:pt x="108" y="149"/>
                  </a:lnTo>
                  <a:lnTo>
                    <a:pt x="101" y="151"/>
                  </a:lnTo>
                  <a:lnTo>
                    <a:pt x="93" y="152"/>
                  </a:lnTo>
                  <a:lnTo>
                    <a:pt x="85" y="154"/>
                  </a:lnTo>
                  <a:lnTo>
                    <a:pt x="78" y="154"/>
                  </a:lnTo>
                  <a:lnTo>
                    <a:pt x="78" y="154"/>
                  </a:lnTo>
                  <a:lnTo>
                    <a:pt x="70" y="154"/>
                  </a:lnTo>
                  <a:lnTo>
                    <a:pt x="62" y="152"/>
                  </a:lnTo>
                  <a:lnTo>
                    <a:pt x="55" y="151"/>
                  </a:lnTo>
                  <a:lnTo>
                    <a:pt x="47" y="149"/>
                  </a:lnTo>
                  <a:lnTo>
                    <a:pt x="40" y="145"/>
                  </a:lnTo>
                  <a:lnTo>
                    <a:pt x="34" y="141"/>
                  </a:lnTo>
                  <a:lnTo>
                    <a:pt x="29" y="136"/>
                  </a:lnTo>
                  <a:lnTo>
                    <a:pt x="23" y="132"/>
                  </a:lnTo>
                  <a:lnTo>
                    <a:pt x="18" y="126"/>
                  </a:lnTo>
                  <a:lnTo>
                    <a:pt x="14" y="120"/>
                  </a:lnTo>
                  <a:lnTo>
                    <a:pt x="9" y="114"/>
                  </a:lnTo>
                  <a:lnTo>
                    <a:pt x="7" y="108"/>
                  </a:lnTo>
                  <a:lnTo>
                    <a:pt x="4" y="101"/>
                  </a:lnTo>
                  <a:lnTo>
                    <a:pt x="2" y="93"/>
                  </a:lnTo>
                  <a:lnTo>
                    <a:pt x="1" y="86"/>
                  </a:lnTo>
                  <a:lnTo>
                    <a:pt x="0" y="78"/>
                  </a:lnTo>
                  <a:lnTo>
                    <a:pt x="0" y="78"/>
                  </a:lnTo>
                  <a:lnTo>
                    <a:pt x="1" y="70"/>
                  </a:lnTo>
                  <a:lnTo>
                    <a:pt x="2" y="62"/>
                  </a:lnTo>
                  <a:lnTo>
                    <a:pt x="4" y="55"/>
                  </a:lnTo>
                  <a:lnTo>
                    <a:pt x="7" y="47"/>
                  </a:lnTo>
                  <a:lnTo>
                    <a:pt x="9" y="41"/>
                  </a:lnTo>
                  <a:lnTo>
                    <a:pt x="14" y="34"/>
                  </a:lnTo>
                  <a:lnTo>
                    <a:pt x="18" y="29"/>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1" y="3"/>
                  </a:lnTo>
                  <a:lnTo>
                    <a:pt x="108" y="7"/>
                  </a:lnTo>
                  <a:lnTo>
                    <a:pt x="115" y="9"/>
                  </a:lnTo>
                  <a:lnTo>
                    <a:pt x="120" y="14"/>
                  </a:lnTo>
                  <a:lnTo>
                    <a:pt x="126" y="18"/>
                  </a:lnTo>
                  <a:lnTo>
                    <a:pt x="132" y="23"/>
                  </a:lnTo>
                  <a:lnTo>
                    <a:pt x="136" y="29"/>
                  </a:lnTo>
                  <a:lnTo>
                    <a:pt x="141" y="34"/>
                  </a:lnTo>
                  <a:lnTo>
                    <a:pt x="145" y="41"/>
                  </a:lnTo>
                  <a:lnTo>
                    <a:pt x="149" y="47"/>
                  </a:lnTo>
                  <a:lnTo>
                    <a:pt x="151" y="55"/>
                  </a:lnTo>
                  <a:lnTo>
                    <a:pt x="152"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3" name="Freeform 2638">
              <a:extLst>
                <a:ext uri="{FF2B5EF4-FFF2-40B4-BE49-F238E27FC236}">
                  <a16:creationId xmlns:a16="http://schemas.microsoft.com/office/drawing/2014/main" id="{28B5C1D0-5D11-4B0F-AEBA-C5E2FD7F9D54}"/>
                </a:ext>
              </a:extLst>
            </p:cNvPr>
            <p:cNvSpPr>
              <a:spLocks/>
            </p:cNvSpPr>
            <p:nvPr/>
          </p:nvSpPr>
          <p:spPr bwMode="auto">
            <a:xfrm>
              <a:off x="2655888" y="2268538"/>
              <a:ext cx="49213" cy="49213"/>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2 h 153"/>
                <a:gd name="T10" fmla="*/ 120 w 154"/>
                <a:gd name="T11" fmla="*/ 141 h 153"/>
                <a:gd name="T12" fmla="*/ 108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9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2 h 153"/>
                <a:gd name="T38" fmla="*/ 6 w 154"/>
                <a:gd name="T39" fmla="*/ 47 h 153"/>
                <a:gd name="T40" fmla="*/ 14 w 154"/>
                <a:gd name="T41" fmla="*/ 34 h 153"/>
                <a:gd name="T42" fmla="*/ 23 w 154"/>
                <a:gd name="T43" fmla="*/ 23 h 153"/>
                <a:gd name="T44" fmla="*/ 34 w 154"/>
                <a:gd name="T45" fmla="*/ 13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3"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9" y="136"/>
                  </a:lnTo>
                  <a:lnTo>
                    <a:pt x="23" y="132"/>
                  </a:lnTo>
                  <a:lnTo>
                    <a:pt x="17" y="126"/>
                  </a:lnTo>
                  <a:lnTo>
                    <a:pt x="14"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4" y="34"/>
                  </a:lnTo>
                  <a:lnTo>
                    <a:pt x="17" y="27"/>
                  </a:lnTo>
                  <a:lnTo>
                    <a:pt x="23" y="23"/>
                  </a:lnTo>
                  <a:lnTo>
                    <a:pt x="29" y="17"/>
                  </a:lnTo>
                  <a:lnTo>
                    <a:pt x="34" y="13"/>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3"/>
                  </a:lnTo>
                  <a:lnTo>
                    <a:pt x="126" y="17"/>
                  </a:lnTo>
                  <a:lnTo>
                    <a:pt x="132" y="23"/>
                  </a:lnTo>
                  <a:lnTo>
                    <a:pt x="136" y="27"/>
                  </a:lnTo>
                  <a:lnTo>
                    <a:pt x="141" y="34"/>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4" name="Freeform 2639">
              <a:extLst>
                <a:ext uri="{FF2B5EF4-FFF2-40B4-BE49-F238E27FC236}">
                  <a16:creationId xmlns:a16="http://schemas.microsoft.com/office/drawing/2014/main" id="{1301252D-05DC-47C9-9841-A96D6762D5A2}"/>
                </a:ext>
              </a:extLst>
            </p:cNvPr>
            <p:cNvSpPr>
              <a:spLocks/>
            </p:cNvSpPr>
            <p:nvPr/>
          </p:nvSpPr>
          <p:spPr bwMode="auto">
            <a:xfrm>
              <a:off x="2655888" y="2339976"/>
              <a:ext cx="49213" cy="47625"/>
            </a:xfrm>
            <a:custGeom>
              <a:avLst/>
              <a:gdLst>
                <a:gd name="T0" fmla="*/ 154 w 154"/>
                <a:gd name="T1" fmla="*/ 78 h 154"/>
                <a:gd name="T2" fmla="*/ 152 w 154"/>
                <a:gd name="T3" fmla="*/ 93 h 154"/>
                <a:gd name="T4" fmla="*/ 148 w 154"/>
                <a:gd name="T5" fmla="*/ 108 h 154"/>
                <a:gd name="T6" fmla="*/ 141 w 154"/>
                <a:gd name="T7" fmla="*/ 120 h 154"/>
                <a:gd name="T8" fmla="*/ 132 w 154"/>
                <a:gd name="T9" fmla="*/ 132 h 154"/>
                <a:gd name="T10" fmla="*/ 120 w 154"/>
                <a:gd name="T11" fmla="*/ 141 h 154"/>
                <a:gd name="T12" fmla="*/ 108 w 154"/>
                <a:gd name="T13" fmla="*/ 149 h 154"/>
                <a:gd name="T14" fmla="*/ 93 w 154"/>
                <a:gd name="T15" fmla="*/ 152 h 154"/>
                <a:gd name="T16" fmla="*/ 77 w 154"/>
                <a:gd name="T17" fmla="*/ 154 h 154"/>
                <a:gd name="T18" fmla="*/ 69 w 154"/>
                <a:gd name="T19" fmla="*/ 154 h 154"/>
                <a:gd name="T20" fmla="*/ 54 w 154"/>
                <a:gd name="T21" fmla="*/ 151 h 154"/>
                <a:gd name="T22" fmla="*/ 40 w 154"/>
                <a:gd name="T23" fmla="*/ 145 h 154"/>
                <a:gd name="T24" fmla="*/ 29 w 154"/>
                <a:gd name="T25" fmla="*/ 136 h 154"/>
                <a:gd name="T26" fmla="*/ 17 w 154"/>
                <a:gd name="T27" fmla="*/ 126 h 154"/>
                <a:gd name="T28" fmla="*/ 9 w 154"/>
                <a:gd name="T29" fmla="*/ 114 h 154"/>
                <a:gd name="T30" fmla="*/ 3 w 154"/>
                <a:gd name="T31" fmla="*/ 101 h 154"/>
                <a:gd name="T32" fmla="*/ 0 w 154"/>
                <a:gd name="T33" fmla="*/ 86 h 154"/>
                <a:gd name="T34" fmla="*/ 0 w 154"/>
                <a:gd name="T35" fmla="*/ 78 h 154"/>
                <a:gd name="T36" fmla="*/ 1 w 154"/>
                <a:gd name="T37" fmla="*/ 62 h 154"/>
                <a:gd name="T38" fmla="*/ 6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9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8" y="108"/>
                  </a:lnTo>
                  <a:lnTo>
                    <a:pt x="145" y="114"/>
                  </a:lnTo>
                  <a:lnTo>
                    <a:pt x="141" y="120"/>
                  </a:lnTo>
                  <a:lnTo>
                    <a:pt x="136" y="126"/>
                  </a:lnTo>
                  <a:lnTo>
                    <a:pt x="132" y="132"/>
                  </a:lnTo>
                  <a:lnTo>
                    <a:pt x="126" y="136"/>
                  </a:lnTo>
                  <a:lnTo>
                    <a:pt x="120" y="141"/>
                  </a:lnTo>
                  <a:lnTo>
                    <a:pt x="113" y="145"/>
                  </a:lnTo>
                  <a:lnTo>
                    <a:pt x="108" y="149"/>
                  </a:lnTo>
                  <a:lnTo>
                    <a:pt x="100" y="151"/>
                  </a:lnTo>
                  <a:lnTo>
                    <a:pt x="93" y="152"/>
                  </a:lnTo>
                  <a:lnTo>
                    <a:pt x="85" y="154"/>
                  </a:lnTo>
                  <a:lnTo>
                    <a:pt x="77" y="154"/>
                  </a:lnTo>
                  <a:lnTo>
                    <a:pt x="77" y="154"/>
                  </a:lnTo>
                  <a:lnTo>
                    <a:pt x="69" y="154"/>
                  </a:lnTo>
                  <a:lnTo>
                    <a:pt x="62" y="152"/>
                  </a:lnTo>
                  <a:lnTo>
                    <a:pt x="54" y="151"/>
                  </a:lnTo>
                  <a:lnTo>
                    <a:pt x="47" y="149"/>
                  </a:lnTo>
                  <a:lnTo>
                    <a:pt x="40" y="145"/>
                  </a:lnTo>
                  <a:lnTo>
                    <a:pt x="34" y="141"/>
                  </a:lnTo>
                  <a:lnTo>
                    <a:pt x="29" y="136"/>
                  </a:lnTo>
                  <a:lnTo>
                    <a:pt x="23" y="132"/>
                  </a:lnTo>
                  <a:lnTo>
                    <a:pt x="17" y="126"/>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4" y="34"/>
                  </a:lnTo>
                  <a:lnTo>
                    <a:pt x="17" y="29"/>
                  </a:lnTo>
                  <a:lnTo>
                    <a:pt x="23" y="23"/>
                  </a:lnTo>
                  <a:lnTo>
                    <a:pt x="29" y="18"/>
                  </a:lnTo>
                  <a:lnTo>
                    <a:pt x="34" y="14"/>
                  </a:lnTo>
                  <a:lnTo>
                    <a:pt x="40" y="9"/>
                  </a:lnTo>
                  <a:lnTo>
                    <a:pt x="47" y="7"/>
                  </a:lnTo>
                  <a:lnTo>
                    <a:pt x="54" y="3"/>
                  </a:lnTo>
                  <a:lnTo>
                    <a:pt x="62" y="2"/>
                  </a:lnTo>
                  <a:lnTo>
                    <a:pt x="69" y="1"/>
                  </a:lnTo>
                  <a:lnTo>
                    <a:pt x="77" y="0"/>
                  </a:lnTo>
                  <a:lnTo>
                    <a:pt x="77" y="0"/>
                  </a:lnTo>
                  <a:lnTo>
                    <a:pt x="85" y="1"/>
                  </a:lnTo>
                  <a:lnTo>
                    <a:pt x="93" y="2"/>
                  </a:lnTo>
                  <a:lnTo>
                    <a:pt x="100" y="3"/>
                  </a:lnTo>
                  <a:lnTo>
                    <a:pt x="108" y="7"/>
                  </a:lnTo>
                  <a:lnTo>
                    <a:pt x="113" y="9"/>
                  </a:lnTo>
                  <a:lnTo>
                    <a:pt x="120" y="14"/>
                  </a:lnTo>
                  <a:lnTo>
                    <a:pt x="126" y="18"/>
                  </a:lnTo>
                  <a:lnTo>
                    <a:pt x="132" y="23"/>
                  </a:lnTo>
                  <a:lnTo>
                    <a:pt x="136" y="29"/>
                  </a:lnTo>
                  <a:lnTo>
                    <a:pt x="141" y="34"/>
                  </a:lnTo>
                  <a:lnTo>
                    <a:pt x="145" y="41"/>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5" name="Freeform 2640">
              <a:extLst>
                <a:ext uri="{FF2B5EF4-FFF2-40B4-BE49-F238E27FC236}">
                  <a16:creationId xmlns:a16="http://schemas.microsoft.com/office/drawing/2014/main" id="{50F1C430-03F1-4133-8A59-2125EC819BCC}"/>
                </a:ext>
              </a:extLst>
            </p:cNvPr>
            <p:cNvSpPr>
              <a:spLocks/>
            </p:cNvSpPr>
            <p:nvPr/>
          </p:nvSpPr>
          <p:spPr bwMode="auto">
            <a:xfrm>
              <a:off x="2727326" y="2268538"/>
              <a:ext cx="47625" cy="49213"/>
            </a:xfrm>
            <a:custGeom>
              <a:avLst/>
              <a:gdLst>
                <a:gd name="T0" fmla="*/ 154 w 154"/>
                <a:gd name="T1" fmla="*/ 77 h 153"/>
                <a:gd name="T2" fmla="*/ 153 w 154"/>
                <a:gd name="T3" fmla="*/ 93 h 153"/>
                <a:gd name="T4" fmla="*/ 149 w 154"/>
                <a:gd name="T5" fmla="*/ 106 h 153"/>
                <a:gd name="T6" fmla="*/ 142 w 154"/>
                <a:gd name="T7" fmla="*/ 120 h 153"/>
                <a:gd name="T8" fmla="*/ 132 w 154"/>
                <a:gd name="T9" fmla="*/ 132 h 153"/>
                <a:gd name="T10" fmla="*/ 120 w 154"/>
                <a:gd name="T11" fmla="*/ 141 h 153"/>
                <a:gd name="T12" fmla="*/ 108 w 154"/>
                <a:gd name="T13" fmla="*/ 148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10 w 154"/>
                <a:gd name="T29" fmla="*/ 113 h 153"/>
                <a:gd name="T30" fmla="*/ 3 w 154"/>
                <a:gd name="T31" fmla="*/ 100 h 153"/>
                <a:gd name="T32" fmla="*/ 1 w 154"/>
                <a:gd name="T33" fmla="*/ 85 h 153"/>
                <a:gd name="T34" fmla="*/ 0 w 154"/>
                <a:gd name="T35" fmla="*/ 77 h 153"/>
                <a:gd name="T36" fmla="*/ 2 w 154"/>
                <a:gd name="T37" fmla="*/ 62 h 153"/>
                <a:gd name="T38" fmla="*/ 7 w 154"/>
                <a:gd name="T39" fmla="*/ 47 h 153"/>
                <a:gd name="T40" fmla="*/ 14 w 154"/>
                <a:gd name="T41" fmla="*/ 34 h 153"/>
                <a:gd name="T42" fmla="*/ 23 w 154"/>
                <a:gd name="T43" fmla="*/ 23 h 153"/>
                <a:gd name="T44" fmla="*/ 34 w 154"/>
                <a:gd name="T45" fmla="*/ 13 h 153"/>
                <a:gd name="T46" fmla="*/ 48 w 154"/>
                <a:gd name="T47" fmla="*/ 6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100"/>
                  </a:lnTo>
                  <a:lnTo>
                    <a:pt x="149" y="106"/>
                  </a:lnTo>
                  <a:lnTo>
                    <a:pt x="145" y="113"/>
                  </a:lnTo>
                  <a:lnTo>
                    <a:pt x="142" y="120"/>
                  </a:lnTo>
                  <a:lnTo>
                    <a:pt x="137" y="126"/>
                  </a:lnTo>
                  <a:lnTo>
                    <a:pt x="132" y="132"/>
                  </a:lnTo>
                  <a:lnTo>
                    <a:pt x="127" y="136"/>
                  </a:lnTo>
                  <a:lnTo>
                    <a:pt x="120" y="141"/>
                  </a:lnTo>
                  <a:lnTo>
                    <a:pt x="114" y="144"/>
                  </a:lnTo>
                  <a:lnTo>
                    <a:pt x="108" y="148"/>
                  </a:lnTo>
                  <a:lnTo>
                    <a:pt x="101" y="150"/>
                  </a:lnTo>
                  <a:lnTo>
                    <a:pt x="93" y="152"/>
                  </a:lnTo>
                  <a:lnTo>
                    <a:pt x="86" y="153"/>
                  </a:lnTo>
                  <a:lnTo>
                    <a:pt x="78" y="153"/>
                  </a:lnTo>
                  <a:lnTo>
                    <a:pt x="78" y="153"/>
                  </a:lnTo>
                  <a:lnTo>
                    <a:pt x="70" y="153"/>
                  </a:lnTo>
                  <a:lnTo>
                    <a:pt x="62" y="152"/>
                  </a:lnTo>
                  <a:lnTo>
                    <a:pt x="55" y="150"/>
                  </a:lnTo>
                  <a:lnTo>
                    <a:pt x="48" y="148"/>
                  </a:lnTo>
                  <a:lnTo>
                    <a:pt x="41" y="144"/>
                  </a:lnTo>
                  <a:lnTo>
                    <a:pt x="34" y="141"/>
                  </a:lnTo>
                  <a:lnTo>
                    <a:pt x="29" y="136"/>
                  </a:lnTo>
                  <a:lnTo>
                    <a:pt x="23" y="132"/>
                  </a:lnTo>
                  <a:lnTo>
                    <a:pt x="18" y="126"/>
                  </a:lnTo>
                  <a:lnTo>
                    <a:pt x="14" y="120"/>
                  </a:lnTo>
                  <a:lnTo>
                    <a:pt x="10" y="113"/>
                  </a:lnTo>
                  <a:lnTo>
                    <a:pt x="7" y="106"/>
                  </a:lnTo>
                  <a:lnTo>
                    <a:pt x="3" y="100"/>
                  </a:lnTo>
                  <a:lnTo>
                    <a:pt x="2" y="93"/>
                  </a:lnTo>
                  <a:lnTo>
                    <a:pt x="1" y="85"/>
                  </a:lnTo>
                  <a:lnTo>
                    <a:pt x="0" y="77"/>
                  </a:lnTo>
                  <a:lnTo>
                    <a:pt x="0" y="77"/>
                  </a:lnTo>
                  <a:lnTo>
                    <a:pt x="1" y="69"/>
                  </a:lnTo>
                  <a:lnTo>
                    <a:pt x="2" y="62"/>
                  </a:lnTo>
                  <a:lnTo>
                    <a:pt x="3" y="54"/>
                  </a:lnTo>
                  <a:lnTo>
                    <a:pt x="7" y="47"/>
                  </a:lnTo>
                  <a:lnTo>
                    <a:pt x="10" y="40"/>
                  </a:lnTo>
                  <a:lnTo>
                    <a:pt x="14" y="34"/>
                  </a:lnTo>
                  <a:lnTo>
                    <a:pt x="18" y="27"/>
                  </a:lnTo>
                  <a:lnTo>
                    <a:pt x="23" y="23"/>
                  </a:lnTo>
                  <a:lnTo>
                    <a:pt x="29" y="17"/>
                  </a:lnTo>
                  <a:lnTo>
                    <a:pt x="34" y="13"/>
                  </a:lnTo>
                  <a:lnTo>
                    <a:pt x="41" y="9"/>
                  </a:lnTo>
                  <a:lnTo>
                    <a:pt x="48" y="6"/>
                  </a:lnTo>
                  <a:lnTo>
                    <a:pt x="55" y="3"/>
                  </a:lnTo>
                  <a:lnTo>
                    <a:pt x="62" y="1"/>
                  </a:lnTo>
                  <a:lnTo>
                    <a:pt x="70" y="0"/>
                  </a:lnTo>
                  <a:lnTo>
                    <a:pt x="78" y="0"/>
                  </a:lnTo>
                  <a:lnTo>
                    <a:pt x="78" y="0"/>
                  </a:lnTo>
                  <a:lnTo>
                    <a:pt x="86" y="0"/>
                  </a:lnTo>
                  <a:lnTo>
                    <a:pt x="93" y="1"/>
                  </a:lnTo>
                  <a:lnTo>
                    <a:pt x="101" y="3"/>
                  </a:lnTo>
                  <a:lnTo>
                    <a:pt x="108" y="6"/>
                  </a:lnTo>
                  <a:lnTo>
                    <a:pt x="114" y="9"/>
                  </a:lnTo>
                  <a:lnTo>
                    <a:pt x="120" y="13"/>
                  </a:lnTo>
                  <a:lnTo>
                    <a:pt x="127" y="17"/>
                  </a:lnTo>
                  <a:lnTo>
                    <a:pt x="132" y="23"/>
                  </a:lnTo>
                  <a:lnTo>
                    <a:pt x="137" y="27"/>
                  </a:lnTo>
                  <a:lnTo>
                    <a:pt x="142" y="34"/>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6" name="Freeform 2641">
              <a:extLst>
                <a:ext uri="{FF2B5EF4-FFF2-40B4-BE49-F238E27FC236}">
                  <a16:creationId xmlns:a16="http://schemas.microsoft.com/office/drawing/2014/main" id="{9E513A65-8BD4-4108-8C43-B74A38DDBCB1}"/>
                </a:ext>
              </a:extLst>
            </p:cNvPr>
            <p:cNvSpPr>
              <a:spLocks/>
            </p:cNvSpPr>
            <p:nvPr/>
          </p:nvSpPr>
          <p:spPr bwMode="auto">
            <a:xfrm>
              <a:off x="2727326" y="2339976"/>
              <a:ext cx="47625" cy="47625"/>
            </a:xfrm>
            <a:custGeom>
              <a:avLst/>
              <a:gdLst>
                <a:gd name="T0" fmla="*/ 154 w 154"/>
                <a:gd name="T1" fmla="*/ 78 h 154"/>
                <a:gd name="T2" fmla="*/ 153 w 154"/>
                <a:gd name="T3" fmla="*/ 93 h 154"/>
                <a:gd name="T4" fmla="*/ 149 w 154"/>
                <a:gd name="T5" fmla="*/ 108 h 154"/>
                <a:gd name="T6" fmla="*/ 142 w 154"/>
                <a:gd name="T7" fmla="*/ 120 h 154"/>
                <a:gd name="T8" fmla="*/ 132 w 154"/>
                <a:gd name="T9" fmla="*/ 132 h 154"/>
                <a:gd name="T10" fmla="*/ 120 w 154"/>
                <a:gd name="T11" fmla="*/ 141 h 154"/>
                <a:gd name="T12" fmla="*/ 108 w 154"/>
                <a:gd name="T13" fmla="*/ 149 h 154"/>
                <a:gd name="T14" fmla="*/ 93 w 154"/>
                <a:gd name="T15" fmla="*/ 152 h 154"/>
                <a:gd name="T16" fmla="*/ 78 w 154"/>
                <a:gd name="T17" fmla="*/ 154 h 154"/>
                <a:gd name="T18" fmla="*/ 70 w 154"/>
                <a:gd name="T19" fmla="*/ 154 h 154"/>
                <a:gd name="T20" fmla="*/ 55 w 154"/>
                <a:gd name="T21" fmla="*/ 151 h 154"/>
                <a:gd name="T22" fmla="*/ 41 w 154"/>
                <a:gd name="T23" fmla="*/ 145 h 154"/>
                <a:gd name="T24" fmla="*/ 29 w 154"/>
                <a:gd name="T25" fmla="*/ 136 h 154"/>
                <a:gd name="T26" fmla="*/ 18 w 154"/>
                <a:gd name="T27" fmla="*/ 126 h 154"/>
                <a:gd name="T28" fmla="*/ 10 w 154"/>
                <a:gd name="T29" fmla="*/ 114 h 154"/>
                <a:gd name="T30" fmla="*/ 3 w 154"/>
                <a:gd name="T31" fmla="*/ 101 h 154"/>
                <a:gd name="T32" fmla="*/ 1 w 154"/>
                <a:gd name="T33" fmla="*/ 86 h 154"/>
                <a:gd name="T34" fmla="*/ 0 w 154"/>
                <a:gd name="T35" fmla="*/ 78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8 w 154"/>
                <a:gd name="T47" fmla="*/ 7 h 154"/>
                <a:gd name="T48" fmla="*/ 62 w 154"/>
                <a:gd name="T49" fmla="*/ 2 h 154"/>
                <a:gd name="T50" fmla="*/ 78 w 154"/>
                <a:gd name="T51" fmla="*/ 0 h 154"/>
                <a:gd name="T52" fmla="*/ 86 w 154"/>
                <a:gd name="T53" fmla="*/ 1 h 154"/>
                <a:gd name="T54" fmla="*/ 101 w 154"/>
                <a:gd name="T55" fmla="*/ 3 h 154"/>
                <a:gd name="T56" fmla="*/ 114 w 154"/>
                <a:gd name="T57" fmla="*/ 9 h 154"/>
                <a:gd name="T58" fmla="*/ 127 w 154"/>
                <a:gd name="T59" fmla="*/ 18 h 154"/>
                <a:gd name="T60" fmla="*/ 137 w 154"/>
                <a:gd name="T61" fmla="*/ 29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3"/>
                  </a:lnTo>
                  <a:lnTo>
                    <a:pt x="151" y="101"/>
                  </a:lnTo>
                  <a:lnTo>
                    <a:pt x="149" y="108"/>
                  </a:lnTo>
                  <a:lnTo>
                    <a:pt x="145" y="114"/>
                  </a:lnTo>
                  <a:lnTo>
                    <a:pt x="142" y="120"/>
                  </a:lnTo>
                  <a:lnTo>
                    <a:pt x="137" y="126"/>
                  </a:lnTo>
                  <a:lnTo>
                    <a:pt x="132" y="132"/>
                  </a:lnTo>
                  <a:lnTo>
                    <a:pt x="127" y="136"/>
                  </a:lnTo>
                  <a:lnTo>
                    <a:pt x="120" y="141"/>
                  </a:lnTo>
                  <a:lnTo>
                    <a:pt x="114" y="145"/>
                  </a:lnTo>
                  <a:lnTo>
                    <a:pt x="108" y="149"/>
                  </a:lnTo>
                  <a:lnTo>
                    <a:pt x="101" y="151"/>
                  </a:lnTo>
                  <a:lnTo>
                    <a:pt x="93" y="152"/>
                  </a:lnTo>
                  <a:lnTo>
                    <a:pt x="86" y="154"/>
                  </a:lnTo>
                  <a:lnTo>
                    <a:pt x="78" y="154"/>
                  </a:lnTo>
                  <a:lnTo>
                    <a:pt x="78" y="154"/>
                  </a:lnTo>
                  <a:lnTo>
                    <a:pt x="70" y="154"/>
                  </a:lnTo>
                  <a:lnTo>
                    <a:pt x="62" y="152"/>
                  </a:lnTo>
                  <a:lnTo>
                    <a:pt x="55" y="151"/>
                  </a:lnTo>
                  <a:lnTo>
                    <a:pt x="48" y="149"/>
                  </a:lnTo>
                  <a:lnTo>
                    <a:pt x="41" y="145"/>
                  </a:lnTo>
                  <a:lnTo>
                    <a:pt x="34" y="141"/>
                  </a:lnTo>
                  <a:lnTo>
                    <a:pt x="29" y="136"/>
                  </a:lnTo>
                  <a:lnTo>
                    <a:pt x="23" y="132"/>
                  </a:lnTo>
                  <a:lnTo>
                    <a:pt x="18" y="126"/>
                  </a:lnTo>
                  <a:lnTo>
                    <a:pt x="14" y="120"/>
                  </a:lnTo>
                  <a:lnTo>
                    <a:pt x="10" y="114"/>
                  </a:lnTo>
                  <a:lnTo>
                    <a:pt x="7" y="108"/>
                  </a:lnTo>
                  <a:lnTo>
                    <a:pt x="3" y="101"/>
                  </a:lnTo>
                  <a:lnTo>
                    <a:pt x="2" y="93"/>
                  </a:lnTo>
                  <a:lnTo>
                    <a:pt x="1" y="86"/>
                  </a:lnTo>
                  <a:lnTo>
                    <a:pt x="0" y="78"/>
                  </a:lnTo>
                  <a:lnTo>
                    <a:pt x="0" y="78"/>
                  </a:lnTo>
                  <a:lnTo>
                    <a:pt x="1" y="70"/>
                  </a:lnTo>
                  <a:lnTo>
                    <a:pt x="2" y="62"/>
                  </a:lnTo>
                  <a:lnTo>
                    <a:pt x="3" y="55"/>
                  </a:lnTo>
                  <a:lnTo>
                    <a:pt x="7" y="47"/>
                  </a:lnTo>
                  <a:lnTo>
                    <a:pt x="10" y="41"/>
                  </a:lnTo>
                  <a:lnTo>
                    <a:pt x="14" y="34"/>
                  </a:lnTo>
                  <a:lnTo>
                    <a:pt x="18" y="29"/>
                  </a:lnTo>
                  <a:lnTo>
                    <a:pt x="23" y="23"/>
                  </a:lnTo>
                  <a:lnTo>
                    <a:pt x="29" y="18"/>
                  </a:lnTo>
                  <a:lnTo>
                    <a:pt x="34" y="14"/>
                  </a:lnTo>
                  <a:lnTo>
                    <a:pt x="41" y="9"/>
                  </a:lnTo>
                  <a:lnTo>
                    <a:pt x="48" y="7"/>
                  </a:lnTo>
                  <a:lnTo>
                    <a:pt x="55" y="3"/>
                  </a:lnTo>
                  <a:lnTo>
                    <a:pt x="62" y="2"/>
                  </a:lnTo>
                  <a:lnTo>
                    <a:pt x="70" y="1"/>
                  </a:lnTo>
                  <a:lnTo>
                    <a:pt x="78" y="0"/>
                  </a:lnTo>
                  <a:lnTo>
                    <a:pt x="78" y="0"/>
                  </a:lnTo>
                  <a:lnTo>
                    <a:pt x="86" y="1"/>
                  </a:lnTo>
                  <a:lnTo>
                    <a:pt x="93" y="2"/>
                  </a:lnTo>
                  <a:lnTo>
                    <a:pt x="101" y="3"/>
                  </a:lnTo>
                  <a:lnTo>
                    <a:pt x="108" y="7"/>
                  </a:lnTo>
                  <a:lnTo>
                    <a:pt x="114" y="9"/>
                  </a:lnTo>
                  <a:lnTo>
                    <a:pt x="120" y="14"/>
                  </a:lnTo>
                  <a:lnTo>
                    <a:pt x="127" y="18"/>
                  </a:lnTo>
                  <a:lnTo>
                    <a:pt x="132" y="23"/>
                  </a:lnTo>
                  <a:lnTo>
                    <a:pt x="137" y="29"/>
                  </a:lnTo>
                  <a:lnTo>
                    <a:pt x="142" y="34"/>
                  </a:lnTo>
                  <a:lnTo>
                    <a:pt x="145" y="41"/>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7" name="Freeform 2642">
              <a:extLst>
                <a:ext uri="{FF2B5EF4-FFF2-40B4-BE49-F238E27FC236}">
                  <a16:creationId xmlns:a16="http://schemas.microsoft.com/office/drawing/2014/main" id="{EB6976A1-1433-4888-B217-15539D101190}"/>
                </a:ext>
              </a:extLst>
            </p:cNvPr>
            <p:cNvSpPr>
              <a:spLocks/>
            </p:cNvSpPr>
            <p:nvPr/>
          </p:nvSpPr>
          <p:spPr bwMode="auto">
            <a:xfrm>
              <a:off x="2797176" y="2268538"/>
              <a:ext cx="47625" cy="49213"/>
            </a:xfrm>
            <a:custGeom>
              <a:avLst/>
              <a:gdLst>
                <a:gd name="T0" fmla="*/ 153 w 153"/>
                <a:gd name="T1" fmla="*/ 77 h 153"/>
                <a:gd name="T2" fmla="*/ 152 w 153"/>
                <a:gd name="T3" fmla="*/ 93 h 153"/>
                <a:gd name="T4" fmla="*/ 147 w 153"/>
                <a:gd name="T5" fmla="*/ 106 h 153"/>
                <a:gd name="T6" fmla="*/ 140 w 153"/>
                <a:gd name="T7" fmla="*/ 120 h 153"/>
                <a:gd name="T8" fmla="*/ 130 w 153"/>
                <a:gd name="T9" fmla="*/ 132 h 153"/>
                <a:gd name="T10" fmla="*/ 119 w 153"/>
                <a:gd name="T11" fmla="*/ 141 h 153"/>
                <a:gd name="T12" fmla="*/ 106 w 153"/>
                <a:gd name="T13" fmla="*/ 148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5 w 153"/>
                <a:gd name="T39" fmla="*/ 47 h 153"/>
                <a:gd name="T40" fmla="*/ 12 w 153"/>
                <a:gd name="T41" fmla="*/ 34 h 153"/>
                <a:gd name="T42" fmla="*/ 21 w 153"/>
                <a:gd name="T43" fmla="*/ 23 h 153"/>
                <a:gd name="T44" fmla="*/ 33 w 153"/>
                <a:gd name="T45" fmla="*/ 13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7" y="106"/>
                  </a:lnTo>
                  <a:lnTo>
                    <a:pt x="144" y="113"/>
                  </a:lnTo>
                  <a:lnTo>
                    <a:pt x="140" y="120"/>
                  </a:lnTo>
                  <a:lnTo>
                    <a:pt x="136" y="126"/>
                  </a:lnTo>
                  <a:lnTo>
                    <a:pt x="130" y="132"/>
                  </a:lnTo>
                  <a:lnTo>
                    <a:pt x="126"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3"/>
                  </a:lnTo>
                  <a:lnTo>
                    <a:pt x="40" y="9"/>
                  </a:lnTo>
                  <a:lnTo>
                    <a:pt x="47" y="6"/>
                  </a:lnTo>
                  <a:lnTo>
                    <a:pt x="53" y="3"/>
                  </a:lnTo>
                  <a:lnTo>
                    <a:pt x="60" y="1"/>
                  </a:lnTo>
                  <a:lnTo>
                    <a:pt x="68" y="0"/>
                  </a:lnTo>
                  <a:lnTo>
                    <a:pt x="76" y="0"/>
                  </a:lnTo>
                  <a:lnTo>
                    <a:pt x="76" y="0"/>
                  </a:lnTo>
                  <a:lnTo>
                    <a:pt x="84" y="0"/>
                  </a:lnTo>
                  <a:lnTo>
                    <a:pt x="91" y="1"/>
                  </a:lnTo>
                  <a:lnTo>
                    <a:pt x="99" y="3"/>
                  </a:lnTo>
                  <a:lnTo>
                    <a:pt x="106" y="6"/>
                  </a:lnTo>
                  <a:lnTo>
                    <a:pt x="113" y="9"/>
                  </a:lnTo>
                  <a:lnTo>
                    <a:pt x="119" y="13"/>
                  </a:lnTo>
                  <a:lnTo>
                    <a:pt x="126" y="17"/>
                  </a:lnTo>
                  <a:lnTo>
                    <a:pt x="130" y="23"/>
                  </a:lnTo>
                  <a:lnTo>
                    <a:pt x="136" y="27"/>
                  </a:lnTo>
                  <a:lnTo>
                    <a:pt x="140"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8" name="Freeform 2643">
              <a:extLst>
                <a:ext uri="{FF2B5EF4-FFF2-40B4-BE49-F238E27FC236}">
                  <a16:creationId xmlns:a16="http://schemas.microsoft.com/office/drawing/2014/main" id="{02803DD8-F672-42A5-96D6-1356A7A391FC}"/>
                </a:ext>
              </a:extLst>
            </p:cNvPr>
            <p:cNvSpPr>
              <a:spLocks/>
            </p:cNvSpPr>
            <p:nvPr/>
          </p:nvSpPr>
          <p:spPr bwMode="auto">
            <a:xfrm>
              <a:off x="2797176" y="2339976"/>
              <a:ext cx="47625" cy="47625"/>
            </a:xfrm>
            <a:custGeom>
              <a:avLst/>
              <a:gdLst>
                <a:gd name="T0" fmla="*/ 153 w 153"/>
                <a:gd name="T1" fmla="*/ 78 h 154"/>
                <a:gd name="T2" fmla="*/ 152 w 153"/>
                <a:gd name="T3" fmla="*/ 93 h 154"/>
                <a:gd name="T4" fmla="*/ 147 w 153"/>
                <a:gd name="T5" fmla="*/ 108 h 154"/>
                <a:gd name="T6" fmla="*/ 140 w 153"/>
                <a:gd name="T7" fmla="*/ 120 h 154"/>
                <a:gd name="T8" fmla="*/ 130 w 153"/>
                <a:gd name="T9" fmla="*/ 132 h 154"/>
                <a:gd name="T10" fmla="*/ 119 w 153"/>
                <a:gd name="T11" fmla="*/ 141 h 154"/>
                <a:gd name="T12" fmla="*/ 106 w 153"/>
                <a:gd name="T13" fmla="*/ 149 h 154"/>
                <a:gd name="T14" fmla="*/ 91 w 153"/>
                <a:gd name="T15" fmla="*/ 152 h 154"/>
                <a:gd name="T16" fmla="*/ 76 w 153"/>
                <a:gd name="T17" fmla="*/ 154 h 154"/>
                <a:gd name="T18" fmla="*/ 68 w 153"/>
                <a:gd name="T19" fmla="*/ 154 h 154"/>
                <a:gd name="T20" fmla="*/ 53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9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7" y="108"/>
                  </a:lnTo>
                  <a:lnTo>
                    <a:pt x="144" y="114"/>
                  </a:lnTo>
                  <a:lnTo>
                    <a:pt x="140" y="120"/>
                  </a:lnTo>
                  <a:lnTo>
                    <a:pt x="136" y="126"/>
                  </a:lnTo>
                  <a:lnTo>
                    <a:pt x="130" y="132"/>
                  </a:lnTo>
                  <a:lnTo>
                    <a:pt x="126" y="136"/>
                  </a:lnTo>
                  <a:lnTo>
                    <a:pt x="119" y="141"/>
                  </a:lnTo>
                  <a:lnTo>
                    <a:pt x="113" y="145"/>
                  </a:lnTo>
                  <a:lnTo>
                    <a:pt x="106" y="149"/>
                  </a:lnTo>
                  <a:lnTo>
                    <a:pt x="99" y="151"/>
                  </a:lnTo>
                  <a:lnTo>
                    <a:pt x="91" y="152"/>
                  </a:lnTo>
                  <a:lnTo>
                    <a:pt x="84" y="154"/>
                  </a:lnTo>
                  <a:lnTo>
                    <a:pt x="76" y="154"/>
                  </a:lnTo>
                  <a:lnTo>
                    <a:pt x="76" y="154"/>
                  </a:lnTo>
                  <a:lnTo>
                    <a:pt x="68" y="154"/>
                  </a:lnTo>
                  <a:lnTo>
                    <a:pt x="60" y="152"/>
                  </a:lnTo>
                  <a:lnTo>
                    <a:pt x="53" y="151"/>
                  </a:lnTo>
                  <a:lnTo>
                    <a:pt x="47" y="149"/>
                  </a:lnTo>
                  <a:lnTo>
                    <a:pt x="40" y="145"/>
                  </a:lnTo>
                  <a:lnTo>
                    <a:pt x="33" y="141"/>
                  </a:lnTo>
                  <a:lnTo>
                    <a:pt x="27" y="136"/>
                  </a:lnTo>
                  <a:lnTo>
                    <a:pt x="21" y="132"/>
                  </a:lnTo>
                  <a:lnTo>
                    <a:pt x="17" y="126"/>
                  </a:lnTo>
                  <a:lnTo>
                    <a:pt x="12" y="120"/>
                  </a:lnTo>
                  <a:lnTo>
                    <a:pt x="9" y="114"/>
                  </a:lnTo>
                  <a:lnTo>
                    <a:pt x="5" y="108"/>
                  </a:lnTo>
                  <a:lnTo>
                    <a:pt x="3" y="101"/>
                  </a:lnTo>
                  <a:lnTo>
                    <a:pt x="1" y="93"/>
                  </a:lnTo>
                  <a:lnTo>
                    <a:pt x="0" y="86"/>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6" y="18"/>
                  </a:lnTo>
                  <a:lnTo>
                    <a:pt x="130" y="23"/>
                  </a:lnTo>
                  <a:lnTo>
                    <a:pt x="136" y="29"/>
                  </a:lnTo>
                  <a:lnTo>
                    <a:pt x="140"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9" name="Freeform 2644">
              <a:extLst>
                <a:ext uri="{FF2B5EF4-FFF2-40B4-BE49-F238E27FC236}">
                  <a16:creationId xmlns:a16="http://schemas.microsoft.com/office/drawing/2014/main" id="{D00C1341-21D2-4DB9-9276-678DCBB87528}"/>
                </a:ext>
              </a:extLst>
            </p:cNvPr>
            <p:cNvSpPr>
              <a:spLocks/>
            </p:cNvSpPr>
            <p:nvPr/>
          </p:nvSpPr>
          <p:spPr bwMode="auto">
            <a:xfrm>
              <a:off x="2166938" y="2268538"/>
              <a:ext cx="49213" cy="49213"/>
            </a:xfrm>
            <a:custGeom>
              <a:avLst/>
              <a:gdLst>
                <a:gd name="T0" fmla="*/ 153 w 153"/>
                <a:gd name="T1" fmla="*/ 77 h 153"/>
                <a:gd name="T2" fmla="*/ 152 w 153"/>
                <a:gd name="T3" fmla="*/ 93 h 153"/>
                <a:gd name="T4" fmla="*/ 147 w 153"/>
                <a:gd name="T5" fmla="*/ 106 h 153"/>
                <a:gd name="T6" fmla="*/ 141 w 153"/>
                <a:gd name="T7" fmla="*/ 120 h 153"/>
                <a:gd name="T8" fmla="*/ 131 w 153"/>
                <a:gd name="T9" fmla="*/ 132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5 w 153"/>
                <a:gd name="T39" fmla="*/ 47 h 153"/>
                <a:gd name="T40" fmla="*/ 12 w 153"/>
                <a:gd name="T41" fmla="*/ 34 h 153"/>
                <a:gd name="T42" fmla="*/ 21 w 153"/>
                <a:gd name="T43" fmla="*/ 23 h 153"/>
                <a:gd name="T44" fmla="*/ 33 w 153"/>
                <a:gd name="T45" fmla="*/ 13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4" y="150"/>
                  </a:lnTo>
                  <a:lnTo>
                    <a:pt x="47"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3"/>
                  </a:lnTo>
                  <a:lnTo>
                    <a:pt x="40" y="9"/>
                  </a:lnTo>
                  <a:lnTo>
                    <a:pt x="47" y="6"/>
                  </a:lnTo>
                  <a:lnTo>
                    <a:pt x="54" y="3"/>
                  </a:lnTo>
                  <a:lnTo>
                    <a:pt x="60"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7"/>
                  </a:lnTo>
                  <a:lnTo>
                    <a:pt x="141"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0" name="Freeform 2645">
              <a:extLst>
                <a:ext uri="{FF2B5EF4-FFF2-40B4-BE49-F238E27FC236}">
                  <a16:creationId xmlns:a16="http://schemas.microsoft.com/office/drawing/2014/main" id="{77DC1B40-436E-45BF-8A4C-388A2DEE79BF}"/>
                </a:ext>
              </a:extLst>
            </p:cNvPr>
            <p:cNvSpPr>
              <a:spLocks/>
            </p:cNvSpPr>
            <p:nvPr/>
          </p:nvSpPr>
          <p:spPr bwMode="auto">
            <a:xfrm>
              <a:off x="2166938" y="2339976"/>
              <a:ext cx="49213" cy="47625"/>
            </a:xfrm>
            <a:custGeom>
              <a:avLst/>
              <a:gdLst>
                <a:gd name="T0" fmla="*/ 153 w 153"/>
                <a:gd name="T1" fmla="*/ 78 h 154"/>
                <a:gd name="T2" fmla="*/ 152 w 153"/>
                <a:gd name="T3" fmla="*/ 93 h 154"/>
                <a:gd name="T4" fmla="*/ 147 w 153"/>
                <a:gd name="T5" fmla="*/ 108 h 154"/>
                <a:gd name="T6" fmla="*/ 141 w 153"/>
                <a:gd name="T7" fmla="*/ 120 h 154"/>
                <a:gd name="T8" fmla="*/ 131 w 153"/>
                <a:gd name="T9" fmla="*/ 132 h 154"/>
                <a:gd name="T10" fmla="*/ 120 w 153"/>
                <a:gd name="T11" fmla="*/ 141 h 154"/>
                <a:gd name="T12" fmla="*/ 106 w 153"/>
                <a:gd name="T13" fmla="*/ 149 h 154"/>
                <a:gd name="T14" fmla="*/ 92 w 153"/>
                <a:gd name="T15" fmla="*/ 152 h 154"/>
                <a:gd name="T16" fmla="*/ 76 w 153"/>
                <a:gd name="T17" fmla="*/ 154 h 154"/>
                <a:gd name="T18" fmla="*/ 68 w 153"/>
                <a:gd name="T19" fmla="*/ 154 h 154"/>
                <a:gd name="T20" fmla="*/ 54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9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7" y="108"/>
                  </a:lnTo>
                  <a:lnTo>
                    <a:pt x="144" y="114"/>
                  </a:lnTo>
                  <a:lnTo>
                    <a:pt x="141" y="120"/>
                  </a:lnTo>
                  <a:lnTo>
                    <a:pt x="136" y="126"/>
                  </a:lnTo>
                  <a:lnTo>
                    <a:pt x="131" y="132"/>
                  </a:lnTo>
                  <a:lnTo>
                    <a:pt x="126" y="136"/>
                  </a:lnTo>
                  <a:lnTo>
                    <a:pt x="120" y="141"/>
                  </a:lnTo>
                  <a:lnTo>
                    <a:pt x="113" y="145"/>
                  </a:lnTo>
                  <a:lnTo>
                    <a:pt x="106" y="149"/>
                  </a:lnTo>
                  <a:lnTo>
                    <a:pt x="99" y="151"/>
                  </a:lnTo>
                  <a:lnTo>
                    <a:pt x="92" y="152"/>
                  </a:lnTo>
                  <a:lnTo>
                    <a:pt x="84" y="154"/>
                  </a:lnTo>
                  <a:lnTo>
                    <a:pt x="76" y="154"/>
                  </a:lnTo>
                  <a:lnTo>
                    <a:pt x="76" y="154"/>
                  </a:lnTo>
                  <a:lnTo>
                    <a:pt x="68" y="154"/>
                  </a:lnTo>
                  <a:lnTo>
                    <a:pt x="60" y="152"/>
                  </a:lnTo>
                  <a:lnTo>
                    <a:pt x="54" y="151"/>
                  </a:lnTo>
                  <a:lnTo>
                    <a:pt x="47" y="149"/>
                  </a:lnTo>
                  <a:lnTo>
                    <a:pt x="40" y="145"/>
                  </a:lnTo>
                  <a:lnTo>
                    <a:pt x="33" y="141"/>
                  </a:lnTo>
                  <a:lnTo>
                    <a:pt x="27" y="136"/>
                  </a:lnTo>
                  <a:lnTo>
                    <a:pt x="21" y="132"/>
                  </a:lnTo>
                  <a:lnTo>
                    <a:pt x="17" y="126"/>
                  </a:lnTo>
                  <a:lnTo>
                    <a:pt x="12" y="120"/>
                  </a:lnTo>
                  <a:lnTo>
                    <a:pt x="9" y="114"/>
                  </a:lnTo>
                  <a:lnTo>
                    <a:pt x="5" y="108"/>
                  </a:lnTo>
                  <a:lnTo>
                    <a:pt x="3" y="101"/>
                  </a:lnTo>
                  <a:lnTo>
                    <a:pt x="1" y="93"/>
                  </a:lnTo>
                  <a:lnTo>
                    <a:pt x="0" y="86"/>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9"/>
                  </a:lnTo>
                  <a:lnTo>
                    <a:pt x="47" y="7"/>
                  </a:lnTo>
                  <a:lnTo>
                    <a:pt x="54" y="3"/>
                  </a:lnTo>
                  <a:lnTo>
                    <a:pt x="60"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1"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1" name="Freeform 2646">
              <a:extLst>
                <a:ext uri="{FF2B5EF4-FFF2-40B4-BE49-F238E27FC236}">
                  <a16:creationId xmlns:a16="http://schemas.microsoft.com/office/drawing/2014/main" id="{27AE91E5-9CA0-4869-9D6B-42C6ADBDD31E}"/>
                </a:ext>
              </a:extLst>
            </p:cNvPr>
            <p:cNvSpPr>
              <a:spLocks/>
            </p:cNvSpPr>
            <p:nvPr/>
          </p:nvSpPr>
          <p:spPr bwMode="auto">
            <a:xfrm>
              <a:off x="2236788" y="2268538"/>
              <a:ext cx="49213" cy="49213"/>
            </a:xfrm>
            <a:custGeom>
              <a:avLst/>
              <a:gdLst>
                <a:gd name="T0" fmla="*/ 154 w 154"/>
                <a:gd name="T1" fmla="*/ 77 h 153"/>
                <a:gd name="T2" fmla="*/ 153 w 154"/>
                <a:gd name="T3" fmla="*/ 93 h 153"/>
                <a:gd name="T4" fmla="*/ 148 w 154"/>
                <a:gd name="T5" fmla="*/ 106 h 153"/>
                <a:gd name="T6" fmla="*/ 141 w 154"/>
                <a:gd name="T7" fmla="*/ 120 h 153"/>
                <a:gd name="T8" fmla="*/ 132 w 154"/>
                <a:gd name="T9" fmla="*/ 132 h 153"/>
                <a:gd name="T10" fmla="*/ 120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2 h 153"/>
                <a:gd name="T38" fmla="*/ 6 w 154"/>
                <a:gd name="T39" fmla="*/ 47 h 153"/>
                <a:gd name="T40" fmla="*/ 13 w 154"/>
                <a:gd name="T41" fmla="*/ 34 h 153"/>
                <a:gd name="T42" fmla="*/ 22 w 154"/>
                <a:gd name="T43" fmla="*/ 23 h 153"/>
                <a:gd name="T44" fmla="*/ 34 w 154"/>
                <a:gd name="T45" fmla="*/ 13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0" y="100"/>
                  </a:lnTo>
                  <a:lnTo>
                    <a:pt x="148" y="106"/>
                  </a:lnTo>
                  <a:lnTo>
                    <a:pt x="145" y="113"/>
                  </a:lnTo>
                  <a:lnTo>
                    <a:pt x="141" y="120"/>
                  </a:lnTo>
                  <a:lnTo>
                    <a:pt x="137"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4"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7"/>
                  </a:lnTo>
                  <a:lnTo>
                    <a:pt x="22" y="23"/>
                  </a:lnTo>
                  <a:lnTo>
                    <a:pt x="28" y="17"/>
                  </a:lnTo>
                  <a:lnTo>
                    <a:pt x="34" y="13"/>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0" y="13"/>
                  </a:lnTo>
                  <a:lnTo>
                    <a:pt x="126" y="17"/>
                  </a:lnTo>
                  <a:lnTo>
                    <a:pt x="132" y="23"/>
                  </a:lnTo>
                  <a:lnTo>
                    <a:pt x="137" y="27"/>
                  </a:lnTo>
                  <a:lnTo>
                    <a:pt x="141" y="34"/>
                  </a:lnTo>
                  <a:lnTo>
                    <a:pt x="145"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2" name="Freeform 2647">
              <a:extLst>
                <a:ext uri="{FF2B5EF4-FFF2-40B4-BE49-F238E27FC236}">
                  <a16:creationId xmlns:a16="http://schemas.microsoft.com/office/drawing/2014/main" id="{0069F7A9-45D4-4120-9797-41072D387E6D}"/>
                </a:ext>
              </a:extLst>
            </p:cNvPr>
            <p:cNvSpPr>
              <a:spLocks/>
            </p:cNvSpPr>
            <p:nvPr/>
          </p:nvSpPr>
          <p:spPr bwMode="auto">
            <a:xfrm>
              <a:off x="2236788" y="2339976"/>
              <a:ext cx="49213" cy="47625"/>
            </a:xfrm>
            <a:custGeom>
              <a:avLst/>
              <a:gdLst>
                <a:gd name="T0" fmla="*/ 154 w 154"/>
                <a:gd name="T1" fmla="*/ 78 h 154"/>
                <a:gd name="T2" fmla="*/ 153 w 154"/>
                <a:gd name="T3" fmla="*/ 93 h 154"/>
                <a:gd name="T4" fmla="*/ 148 w 154"/>
                <a:gd name="T5" fmla="*/ 108 h 154"/>
                <a:gd name="T6" fmla="*/ 141 w 154"/>
                <a:gd name="T7" fmla="*/ 120 h 154"/>
                <a:gd name="T8" fmla="*/ 132 w 154"/>
                <a:gd name="T9" fmla="*/ 132 h 154"/>
                <a:gd name="T10" fmla="*/ 120 w 154"/>
                <a:gd name="T11" fmla="*/ 141 h 154"/>
                <a:gd name="T12" fmla="*/ 107 w 154"/>
                <a:gd name="T13" fmla="*/ 149 h 154"/>
                <a:gd name="T14" fmla="*/ 93 w 154"/>
                <a:gd name="T15" fmla="*/ 152 h 154"/>
                <a:gd name="T16" fmla="*/ 77 w 154"/>
                <a:gd name="T17" fmla="*/ 154 h 154"/>
                <a:gd name="T18" fmla="*/ 69 w 154"/>
                <a:gd name="T19" fmla="*/ 154 h 154"/>
                <a:gd name="T20" fmla="*/ 54 w 154"/>
                <a:gd name="T21" fmla="*/ 151 h 154"/>
                <a:gd name="T22" fmla="*/ 40 w 154"/>
                <a:gd name="T23" fmla="*/ 145 h 154"/>
                <a:gd name="T24" fmla="*/ 28 w 154"/>
                <a:gd name="T25" fmla="*/ 136 h 154"/>
                <a:gd name="T26" fmla="*/ 17 w 154"/>
                <a:gd name="T27" fmla="*/ 126 h 154"/>
                <a:gd name="T28" fmla="*/ 9 w 154"/>
                <a:gd name="T29" fmla="*/ 114 h 154"/>
                <a:gd name="T30" fmla="*/ 4 w 154"/>
                <a:gd name="T31" fmla="*/ 101 h 154"/>
                <a:gd name="T32" fmla="*/ 0 w 154"/>
                <a:gd name="T33" fmla="*/ 86 h 154"/>
                <a:gd name="T34" fmla="*/ 0 w 154"/>
                <a:gd name="T35" fmla="*/ 78 h 154"/>
                <a:gd name="T36" fmla="*/ 1 w 154"/>
                <a:gd name="T37" fmla="*/ 62 h 154"/>
                <a:gd name="T38" fmla="*/ 6 w 154"/>
                <a:gd name="T39" fmla="*/ 47 h 154"/>
                <a:gd name="T40" fmla="*/ 13 w 154"/>
                <a:gd name="T41" fmla="*/ 34 h 154"/>
                <a:gd name="T42" fmla="*/ 22 w 154"/>
                <a:gd name="T43" fmla="*/ 23 h 154"/>
                <a:gd name="T44" fmla="*/ 34 w 154"/>
                <a:gd name="T45" fmla="*/ 14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7 w 154"/>
                <a:gd name="T61" fmla="*/ 29 h 154"/>
                <a:gd name="T62" fmla="*/ 145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3"/>
                  </a:lnTo>
                  <a:lnTo>
                    <a:pt x="150" y="101"/>
                  </a:lnTo>
                  <a:lnTo>
                    <a:pt x="148" y="108"/>
                  </a:lnTo>
                  <a:lnTo>
                    <a:pt x="145" y="114"/>
                  </a:lnTo>
                  <a:lnTo>
                    <a:pt x="141" y="120"/>
                  </a:lnTo>
                  <a:lnTo>
                    <a:pt x="137" y="126"/>
                  </a:lnTo>
                  <a:lnTo>
                    <a:pt x="132" y="132"/>
                  </a:lnTo>
                  <a:lnTo>
                    <a:pt x="126" y="136"/>
                  </a:lnTo>
                  <a:lnTo>
                    <a:pt x="120" y="141"/>
                  </a:lnTo>
                  <a:lnTo>
                    <a:pt x="114" y="145"/>
                  </a:lnTo>
                  <a:lnTo>
                    <a:pt x="107" y="149"/>
                  </a:lnTo>
                  <a:lnTo>
                    <a:pt x="100" y="151"/>
                  </a:lnTo>
                  <a:lnTo>
                    <a:pt x="93" y="152"/>
                  </a:lnTo>
                  <a:lnTo>
                    <a:pt x="85" y="154"/>
                  </a:lnTo>
                  <a:lnTo>
                    <a:pt x="77" y="154"/>
                  </a:lnTo>
                  <a:lnTo>
                    <a:pt x="77" y="154"/>
                  </a:lnTo>
                  <a:lnTo>
                    <a:pt x="69" y="154"/>
                  </a:lnTo>
                  <a:lnTo>
                    <a:pt x="61" y="152"/>
                  </a:lnTo>
                  <a:lnTo>
                    <a:pt x="54" y="151"/>
                  </a:lnTo>
                  <a:lnTo>
                    <a:pt x="47" y="149"/>
                  </a:lnTo>
                  <a:lnTo>
                    <a:pt x="40" y="145"/>
                  </a:lnTo>
                  <a:lnTo>
                    <a:pt x="34" y="141"/>
                  </a:lnTo>
                  <a:lnTo>
                    <a:pt x="28" y="136"/>
                  </a:lnTo>
                  <a:lnTo>
                    <a:pt x="22" y="132"/>
                  </a:lnTo>
                  <a:lnTo>
                    <a:pt x="17"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3" y="34"/>
                  </a:lnTo>
                  <a:lnTo>
                    <a:pt x="17" y="29"/>
                  </a:lnTo>
                  <a:lnTo>
                    <a:pt x="22" y="23"/>
                  </a:lnTo>
                  <a:lnTo>
                    <a:pt x="28" y="18"/>
                  </a:lnTo>
                  <a:lnTo>
                    <a:pt x="34" y="14"/>
                  </a:lnTo>
                  <a:lnTo>
                    <a:pt x="40" y="9"/>
                  </a:lnTo>
                  <a:lnTo>
                    <a:pt x="47" y="7"/>
                  </a:lnTo>
                  <a:lnTo>
                    <a:pt x="54" y="3"/>
                  </a:lnTo>
                  <a:lnTo>
                    <a:pt x="61"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7" y="29"/>
                  </a:lnTo>
                  <a:lnTo>
                    <a:pt x="141" y="34"/>
                  </a:lnTo>
                  <a:lnTo>
                    <a:pt x="145" y="41"/>
                  </a:lnTo>
                  <a:lnTo>
                    <a:pt x="148" y="47"/>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3" name="Freeform 2648">
              <a:extLst>
                <a:ext uri="{FF2B5EF4-FFF2-40B4-BE49-F238E27FC236}">
                  <a16:creationId xmlns:a16="http://schemas.microsoft.com/office/drawing/2014/main" id="{0FD6BFDB-D2C2-4481-BA90-D01ADCE21ADC}"/>
                </a:ext>
              </a:extLst>
            </p:cNvPr>
            <p:cNvSpPr>
              <a:spLocks/>
            </p:cNvSpPr>
            <p:nvPr/>
          </p:nvSpPr>
          <p:spPr bwMode="auto">
            <a:xfrm>
              <a:off x="2306638" y="2268538"/>
              <a:ext cx="49213" cy="49213"/>
            </a:xfrm>
            <a:custGeom>
              <a:avLst/>
              <a:gdLst>
                <a:gd name="T0" fmla="*/ 154 w 154"/>
                <a:gd name="T1" fmla="*/ 77 h 153"/>
                <a:gd name="T2" fmla="*/ 152 w 154"/>
                <a:gd name="T3" fmla="*/ 93 h 153"/>
                <a:gd name="T4" fmla="*/ 148 w 154"/>
                <a:gd name="T5" fmla="*/ 106 h 153"/>
                <a:gd name="T6" fmla="*/ 141 w 154"/>
                <a:gd name="T7" fmla="*/ 120 h 153"/>
                <a:gd name="T8" fmla="*/ 131 w 154"/>
                <a:gd name="T9" fmla="*/ 132 h 153"/>
                <a:gd name="T10" fmla="*/ 119 w 154"/>
                <a:gd name="T11" fmla="*/ 141 h 153"/>
                <a:gd name="T12" fmla="*/ 107 w 154"/>
                <a:gd name="T13" fmla="*/ 148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2 h 153"/>
                <a:gd name="T38" fmla="*/ 6 w 154"/>
                <a:gd name="T39" fmla="*/ 47 h 153"/>
                <a:gd name="T40" fmla="*/ 13 w 154"/>
                <a:gd name="T41" fmla="*/ 34 h 153"/>
                <a:gd name="T42" fmla="*/ 22 w 154"/>
                <a:gd name="T43" fmla="*/ 23 h 153"/>
                <a:gd name="T44" fmla="*/ 33 w 154"/>
                <a:gd name="T45" fmla="*/ 13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100"/>
                  </a:lnTo>
                  <a:lnTo>
                    <a:pt x="148" y="106"/>
                  </a:lnTo>
                  <a:lnTo>
                    <a:pt x="144" y="113"/>
                  </a:lnTo>
                  <a:lnTo>
                    <a:pt x="141" y="120"/>
                  </a:lnTo>
                  <a:lnTo>
                    <a:pt x="136" y="126"/>
                  </a:lnTo>
                  <a:lnTo>
                    <a:pt x="131" y="132"/>
                  </a:lnTo>
                  <a:lnTo>
                    <a:pt x="126" y="136"/>
                  </a:lnTo>
                  <a:lnTo>
                    <a:pt x="119" y="141"/>
                  </a:lnTo>
                  <a:lnTo>
                    <a:pt x="113"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7"/>
                  </a:lnTo>
                  <a:lnTo>
                    <a:pt x="22" y="23"/>
                  </a:lnTo>
                  <a:lnTo>
                    <a:pt x="28" y="17"/>
                  </a:lnTo>
                  <a:lnTo>
                    <a:pt x="33" y="13"/>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3"/>
                  </a:lnTo>
                  <a:lnTo>
                    <a:pt x="126" y="17"/>
                  </a:lnTo>
                  <a:lnTo>
                    <a:pt x="131" y="23"/>
                  </a:lnTo>
                  <a:lnTo>
                    <a:pt x="136" y="27"/>
                  </a:lnTo>
                  <a:lnTo>
                    <a:pt x="141" y="34"/>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4" name="Freeform 2649">
              <a:extLst>
                <a:ext uri="{FF2B5EF4-FFF2-40B4-BE49-F238E27FC236}">
                  <a16:creationId xmlns:a16="http://schemas.microsoft.com/office/drawing/2014/main" id="{D075FDD5-D161-4D0A-B673-49812D2FC215}"/>
                </a:ext>
              </a:extLst>
            </p:cNvPr>
            <p:cNvSpPr>
              <a:spLocks/>
            </p:cNvSpPr>
            <p:nvPr/>
          </p:nvSpPr>
          <p:spPr bwMode="auto">
            <a:xfrm>
              <a:off x="2306638" y="2339976"/>
              <a:ext cx="49213" cy="47625"/>
            </a:xfrm>
            <a:custGeom>
              <a:avLst/>
              <a:gdLst>
                <a:gd name="T0" fmla="*/ 154 w 154"/>
                <a:gd name="T1" fmla="*/ 78 h 154"/>
                <a:gd name="T2" fmla="*/ 152 w 154"/>
                <a:gd name="T3" fmla="*/ 93 h 154"/>
                <a:gd name="T4" fmla="*/ 148 w 154"/>
                <a:gd name="T5" fmla="*/ 108 h 154"/>
                <a:gd name="T6" fmla="*/ 141 w 154"/>
                <a:gd name="T7" fmla="*/ 120 h 154"/>
                <a:gd name="T8" fmla="*/ 131 w 154"/>
                <a:gd name="T9" fmla="*/ 132 h 154"/>
                <a:gd name="T10" fmla="*/ 119 w 154"/>
                <a:gd name="T11" fmla="*/ 141 h 154"/>
                <a:gd name="T12" fmla="*/ 107 w 154"/>
                <a:gd name="T13" fmla="*/ 149 h 154"/>
                <a:gd name="T14" fmla="*/ 92 w 154"/>
                <a:gd name="T15" fmla="*/ 152 h 154"/>
                <a:gd name="T16" fmla="*/ 77 w 154"/>
                <a:gd name="T17" fmla="*/ 154 h 154"/>
                <a:gd name="T18" fmla="*/ 69 w 154"/>
                <a:gd name="T19" fmla="*/ 154 h 154"/>
                <a:gd name="T20" fmla="*/ 54 w 154"/>
                <a:gd name="T21" fmla="*/ 151 h 154"/>
                <a:gd name="T22" fmla="*/ 40 w 154"/>
                <a:gd name="T23" fmla="*/ 145 h 154"/>
                <a:gd name="T24" fmla="*/ 28 w 154"/>
                <a:gd name="T25" fmla="*/ 136 h 154"/>
                <a:gd name="T26" fmla="*/ 17 w 154"/>
                <a:gd name="T27" fmla="*/ 126 h 154"/>
                <a:gd name="T28" fmla="*/ 9 w 154"/>
                <a:gd name="T29" fmla="*/ 114 h 154"/>
                <a:gd name="T30" fmla="*/ 4 w 154"/>
                <a:gd name="T31" fmla="*/ 101 h 154"/>
                <a:gd name="T32" fmla="*/ 0 w 154"/>
                <a:gd name="T33" fmla="*/ 86 h 154"/>
                <a:gd name="T34" fmla="*/ 0 w 154"/>
                <a:gd name="T35" fmla="*/ 78 h 154"/>
                <a:gd name="T36" fmla="*/ 1 w 154"/>
                <a:gd name="T37" fmla="*/ 62 h 154"/>
                <a:gd name="T38" fmla="*/ 6 w 154"/>
                <a:gd name="T39" fmla="*/ 47 h 154"/>
                <a:gd name="T40" fmla="*/ 13 w 154"/>
                <a:gd name="T41" fmla="*/ 34 h 154"/>
                <a:gd name="T42" fmla="*/ 22 w 154"/>
                <a:gd name="T43" fmla="*/ 23 h 154"/>
                <a:gd name="T44" fmla="*/ 33 w 154"/>
                <a:gd name="T45" fmla="*/ 14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9 h 154"/>
                <a:gd name="T62" fmla="*/ 144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2" y="93"/>
                  </a:lnTo>
                  <a:lnTo>
                    <a:pt x="150" y="101"/>
                  </a:lnTo>
                  <a:lnTo>
                    <a:pt x="148" y="108"/>
                  </a:lnTo>
                  <a:lnTo>
                    <a:pt x="144" y="114"/>
                  </a:lnTo>
                  <a:lnTo>
                    <a:pt x="141" y="120"/>
                  </a:lnTo>
                  <a:lnTo>
                    <a:pt x="136" y="126"/>
                  </a:lnTo>
                  <a:lnTo>
                    <a:pt x="131" y="132"/>
                  </a:lnTo>
                  <a:lnTo>
                    <a:pt x="126" y="136"/>
                  </a:lnTo>
                  <a:lnTo>
                    <a:pt x="119" y="141"/>
                  </a:lnTo>
                  <a:lnTo>
                    <a:pt x="113" y="145"/>
                  </a:lnTo>
                  <a:lnTo>
                    <a:pt x="107" y="149"/>
                  </a:lnTo>
                  <a:lnTo>
                    <a:pt x="100" y="151"/>
                  </a:lnTo>
                  <a:lnTo>
                    <a:pt x="92" y="152"/>
                  </a:lnTo>
                  <a:lnTo>
                    <a:pt x="85" y="154"/>
                  </a:lnTo>
                  <a:lnTo>
                    <a:pt x="77" y="154"/>
                  </a:lnTo>
                  <a:lnTo>
                    <a:pt x="77" y="154"/>
                  </a:lnTo>
                  <a:lnTo>
                    <a:pt x="69" y="154"/>
                  </a:lnTo>
                  <a:lnTo>
                    <a:pt x="61" y="152"/>
                  </a:lnTo>
                  <a:lnTo>
                    <a:pt x="54" y="151"/>
                  </a:lnTo>
                  <a:lnTo>
                    <a:pt x="47" y="149"/>
                  </a:lnTo>
                  <a:lnTo>
                    <a:pt x="40" y="145"/>
                  </a:lnTo>
                  <a:lnTo>
                    <a:pt x="33" y="141"/>
                  </a:lnTo>
                  <a:lnTo>
                    <a:pt x="28" y="136"/>
                  </a:lnTo>
                  <a:lnTo>
                    <a:pt x="22" y="132"/>
                  </a:lnTo>
                  <a:lnTo>
                    <a:pt x="17"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3" y="34"/>
                  </a:lnTo>
                  <a:lnTo>
                    <a:pt x="17" y="29"/>
                  </a:lnTo>
                  <a:lnTo>
                    <a:pt x="22" y="23"/>
                  </a:lnTo>
                  <a:lnTo>
                    <a:pt x="28" y="18"/>
                  </a:lnTo>
                  <a:lnTo>
                    <a:pt x="33" y="14"/>
                  </a:lnTo>
                  <a:lnTo>
                    <a:pt x="40" y="9"/>
                  </a:lnTo>
                  <a:lnTo>
                    <a:pt x="47" y="7"/>
                  </a:lnTo>
                  <a:lnTo>
                    <a:pt x="54" y="3"/>
                  </a:lnTo>
                  <a:lnTo>
                    <a:pt x="61" y="2"/>
                  </a:lnTo>
                  <a:lnTo>
                    <a:pt x="69" y="1"/>
                  </a:lnTo>
                  <a:lnTo>
                    <a:pt x="77" y="0"/>
                  </a:lnTo>
                  <a:lnTo>
                    <a:pt x="77" y="0"/>
                  </a:lnTo>
                  <a:lnTo>
                    <a:pt x="85" y="1"/>
                  </a:lnTo>
                  <a:lnTo>
                    <a:pt x="92" y="2"/>
                  </a:lnTo>
                  <a:lnTo>
                    <a:pt x="100" y="3"/>
                  </a:lnTo>
                  <a:lnTo>
                    <a:pt x="107" y="7"/>
                  </a:lnTo>
                  <a:lnTo>
                    <a:pt x="113" y="9"/>
                  </a:lnTo>
                  <a:lnTo>
                    <a:pt x="119" y="14"/>
                  </a:lnTo>
                  <a:lnTo>
                    <a:pt x="126" y="18"/>
                  </a:lnTo>
                  <a:lnTo>
                    <a:pt x="131" y="23"/>
                  </a:lnTo>
                  <a:lnTo>
                    <a:pt x="136" y="29"/>
                  </a:lnTo>
                  <a:lnTo>
                    <a:pt x="141" y="34"/>
                  </a:lnTo>
                  <a:lnTo>
                    <a:pt x="144" y="41"/>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5" name="Freeform 2650">
              <a:extLst>
                <a:ext uri="{FF2B5EF4-FFF2-40B4-BE49-F238E27FC236}">
                  <a16:creationId xmlns:a16="http://schemas.microsoft.com/office/drawing/2014/main" id="{427AE88F-6F84-4A34-80BB-54DAFB1CD95E}"/>
                </a:ext>
              </a:extLst>
            </p:cNvPr>
            <p:cNvSpPr>
              <a:spLocks/>
            </p:cNvSpPr>
            <p:nvPr/>
          </p:nvSpPr>
          <p:spPr bwMode="auto">
            <a:xfrm>
              <a:off x="2378076" y="2268538"/>
              <a:ext cx="47625" cy="49213"/>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2 h 153"/>
                <a:gd name="T10" fmla="*/ 120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2 h 153"/>
                <a:gd name="T38" fmla="*/ 6 w 154"/>
                <a:gd name="T39" fmla="*/ 47 h 153"/>
                <a:gd name="T40" fmla="*/ 13 w 154"/>
                <a:gd name="T41" fmla="*/ 34 h 153"/>
                <a:gd name="T42" fmla="*/ 23 w 154"/>
                <a:gd name="T43" fmla="*/ 23 h 153"/>
                <a:gd name="T44" fmla="*/ 35 w 154"/>
                <a:gd name="T45" fmla="*/ 13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100"/>
                  </a:lnTo>
                  <a:lnTo>
                    <a:pt x="148" y="106"/>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2"/>
                  </a:lnTo>
                  <a:lnTo>
                    <a:pt x="17" y="126"/>
                  </a:lnTo>
                  <a:lnTo>
                    <a:pt x="13" y="120"/>
                  </a:lnTo>
                  <a:lnTo>
                    <a:pt x="9" y="113"/>
                  </a:lnTo>
                  <a:lnTo>
                    <a:pt x="6" y="106"/>
                  </a:lnTo>
                  <a:lnTo>
                    <a:pt x="4" y="100"/>
                  </a:lnTo>
                  <a:lnTo>
                    <a:pt x="1" y="93"/>
                  </a:lnTo>
                  <a:lnTo>
                    <a:pt x="0" y="85"/>
                  </a:lnTo>
                  <a:lnTo>
                    <a:pt x="0" y="77"/>
                  </a:lnTo>
                  <a:lnTo>
                    <a:pt x="0" y="77"/>
                  </a:lnTo>
                  <a:lnTo>
                    <a:pt x="0" y="69"/>
                  </a:lnTo>
                  <a:lnTo>
                    <a:pt x="1" y="62"/>
                  </a:lnTo>
                  <a:lnTo>
                    <a:pt x="4" y="54"/>
                  </a:lnTo>
                  <a:lnTo>
                    <a:pt x="6" y="47"/>
                  </a:lnTo>
                  <a:lnTo>
                    <a:pt x="9" y="40"/>
                  </a:lnTo>
                  <a:lnTo>
                    <a:pt x="13" y="34"/>
                  </a:lnTo>
                  <a:lnTo>
                    <a:pt x="17" y="27"/>
                  </a:lnTo>
                  <a:lnTo>
                    <a:pt x="23" y="23"/>
                  </a:lnTo>
                  <a:lnTo>
                    <a:pt x="28" y="17"/>
                  </a:lnTo>
                  <a:lnTo>
                    <a:pt x="35" y="13"/>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0" y="13"/>
                  </a:lnTo>
                  <a:lnTo>
                    <a:pt x="126" y="17"/>
                  </a:lnTo>
                  <a:lnTo>
                    <a:pt x="132" y="23"/>
                  </a:lnTo>
                  <a:lnTo>
                    <a:pt x="136" y="27"/>
                  </a:lnTo>
                  <a:lnTo>
                    <a:pt x="141" y="34"/>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6" name="Freeform 2651">
              <a:extLst>
                <a:ext uri="{FF2B5EF4-FFF2-40B4-BE49-F238E27FC236}">
                  <a16:creationId xmlns:a16="http://schemas.microsoft.com/office/drawing/2014/main" id="{C4E9A32C-0B0E-4793-B2E9-FD228B3368DB}"/>
                </a:ext>
              </a:extLst>
            </p:cNvPr>
            <p:cNvSpPr>
              <a:spLocks/>
            </p:cNvSpPr>
            <p:nvPr/>
          </p:nvSpPr>
          <p:spPr bwMode="auto">
            <a:xfrm>
              <a:off x="2378076" y="2339976"/>
              <a:ext cx="47625" cy="47625"/>
            </a:xfrm>
            <a:custGeom>
              <a:avLst/>
              <a:gdLst>
                <a:gd name="T0" fmla="*/ 154 w 154"/>
                <a:gd name="T1" fmla="*/ 78 h 154"/>
                <a:gd name="T2" fmla="*/ 152 w 154"/>
                <a:gd name="T3" fmla="*/ 93 h 154"/>
                <a:gd name="T4" fmla="*/ 148 w 154"/>
                <a:gd name="T5" fmla="*/ 108 h 154"/>
                <a:gd name="T6" fmla="*/ 141 w 154"/>
                <a:gd name="T7" fmla="*/ 120 h 154"/>
                <a:gd name="T8" fmla="*/ 132 w 154"/>
                <a:gd name="T9" fmla="*/ 132 h 154"/>
                <a:gd name="T10" fmla="*/ 120 w 154"/>
                <a:gd name="T11" fmla="*/ 141 h 154"/>
                <a:gd name="T12" fmla="*/ 107 w 154"/>
                <a:gd name="T13" fmla="*/ 149 h 154"/>
                <a:gd name="T14" fmla="*/ 93 w 154"/>
                <a:gd name="T15" fmla="*/ 152 h 154"/>
                <a:gd name="T16" fmla="*/ 77 w 154"/>
                <a:gd name="T17" fmla="*/ 154 h 154"/>
                <a:gd name="T18" fmla="*/ 69 w 154"/>
                <a:gd name="T19" fmla="*/ 154 h 154"/>
                <a:gd name="T20" fmla="*/ 54 w 154"/>
                <a:gd name="T21" fmla="*/ 151 h 154"/>
                <a:gd name="T22" fmla="*/ 40 w 154"/>
                <a:gd name="T23" fmla="*/ 145 h 154"/>
                <a:gd name="T24" fmla="*/ 28 w 154"/>
                <a:gd name="T25" fmla="*/ 136 h 154"/>
                <a:gd name="T26" fmla="*/ 17 w 154"/>
                <a:gd name="T27" fmla="*/ 126 h 154"/>
                <a:gd name="T28" fmla="*/ 9 w 154"/>
                <a:gd name="T29" fmla="*/ 114 h 154"/>
                <a:gd name="T30" fmla="*/ 4 w 154"/>
                <a:gd name="T31" fmla="*/ 101 h 154"/>
                <a:gd name="T32" fmla="*/ 0 w 154"/>
                <a:gd name="T33" fmla="*/ 86 h 154"/>
                <a:gd name="T34" fmla="*/ 0 w 154"/>
                <a:gd name="T35" fmla="*/ 78 h 154"/>
                <a:gd name="T36" fmla="*/ 1 w 154"/>
                <a:gd name="T37" fmla="*/ 62 h 154"/>
                <a:gd name="T38" fmla="*/ 6 w 154"/>
                <a:gd name="T39" fmla="*/ 47 h 154"/>
                <a:gd name="T40" fmla="*/ 13 w 154"/>
                <a:gd name="T41" fmla="*/ 34 h 154"/>
                <a:gd name="T42" fmla="*/ 23 w 154"/>
                <a:gd name="T43" fmla="*/ 23 h 154"/>
                <a:gd name="T44" fmla="*/ 35 w 154"/>
                <a:gd name="T45" fmla="*/ 14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6 w 154"/>
                <a:gd name="T61" fmla="*/ 29 h 154"/>
                <a:gd name="T62" fmla="*/ 144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2" y="93"/>
                  </a:lnTo>
                  <a:lnTo>
                    <a:pt x="150" y="101"/>
                  </a:lnTo>
                  <a:lnTo>
                    <a:pt x="148" y="108"/>
                  </a:lnTo>
                  <a:lnTo>
                    <a:pt x="144" y="114"/>
                  </a:lnTo>
                  <a:lnTo>
                    <a:pt x="141" y="120"/>
                  </a:lnTo>
                  <a:lnTo>
                    <a:pt x="136" y="126"/>
                  </a:lnTo>
                  <a:lnTo>
                    <a:pt x="132" y="132"/>
                  </a:lnTo>
                  <a:lnTo>
                    <a:pt x="126" y="136"/>
                  </a:lnTo>
                  <a:lnTo>
                    <a:pt x="120" y="141"/>
                  </a:lnTo>
                  <a:lnTo>
                    <a:pt x="114" y="145"/>
                  </a:lnTo>
                  <a:lnTo>
                    <a:pt x="107" y="149"/>
                  </a:lnTo>
                  <a:lnTo>
                    <a:pt x="100" y="151"/>
                  </a:lnTo>
                  <a:lnTo>
                    <a:pt x="93" y="152"/>
                  </a:lnTo>
                  <a:lnTo>
                    <a:pt x="85" y="154"/>
                  </a:lnTo>
                  <a:lnTo>
                    <a:pt x="77" y="154"/>
                  </a:lnTo>
                  <a:lnTo>
                    <a:pt x="77" y="154"/>
                  </a:lnTo>
                  <a:lnTo>
                    <a:pt x="69" y="154"/>
                  </a:lnTo>
                  <a:lnTo>
                    <a:pt x="62" y="152"/>
                  </a:lnTo>
                  <a:lnTo>
                    <a:pt x="54" y="151"/>
                  </a:lnTo>
                  <a:lnTo>
                    <a:pt x="47" y="149"/>
                  </a:lnTo>
                  <a:lnTo>
                    <a:pt x="40" y="145"/>
                  </a:lnTo>
                  <a:lnTo>
                    <a:pt x="35" y="141"/>
                  </a:lnTo>
                  <a:lnTo>
                    <a:pt x="28" y="136"/>
                  </a:lnTo>
                  <a:lnTo>
                    <a:pt x="23" y="132"/>
                  </a:lnTo>
                  <a:lnTo>
                    <a:pt x="17" y="126"/>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7"/>
                  </a:lnTo>
                  <a:lnTo>
                    <a:pt x="9" y="41"/>
                  </a:lnTo>
                  <a:lnTo>
                    <a:pt x="13" y="34"/>
                  </a:lnTo>
                  <a:lnTo>
                    <a:pt x="17" y="29"/>
                  </a:lnTo>
                  <a:lnTo>
                    <a:pt x="23" y="23"/>
                  </a:lnTo>
                  <a:lnTo>
                    <a:pt x="28" y="18"/>
                  </a:lnTo>
                  <a:lnTo>
                    <a:pt x="35" y="14"/>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4"/>
                  </a:lnTo>
                  <a:lnTo>
                    <a:pt x="126" y="18"/>
                  </a:lnTo>
                  <a:lnTo>
                    <a:pt x="132" y="23"/>
                  </a:lnTo>
                  <a:lnTo>
                    <a:pt x="136" y="29"/>
                  </a:lnTo>
                  <a:lnTo>
                    <a:pt x="141" y="34"/>
                  </a:lnTo>
                  <a:lnTo>
                    <a:pt x="144" y="41"/>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7" name="Freeform 2652">
              <a:extLst>
                <a:ext uri="{FF2B5EF4-FFF2-40B4-BE49-F238E27FC236}">
                  <a16:creationId xmlns:a16="http://schemas.microsoft.com/office/drawing/2014/main" id="{1A06D010-7C4F-4381-8D68-E16AAA2744F7}"/>
                </a:ext>
              </a:extLst>
            </p:cNvPr>
            <p:cNvSpPr>
              <a:spLocks/>
            </p:cNvSpPr>
            <p:nvPr/>
          </p:nvSpPr>
          <p:spPr bwMode="auto">
            <a:xfrm>
              <a:off x="2446338" y="2268538"/>
              <a:ext cx="49213" cy="49213"/>
            </a:xfrm>
            <a:custGeom>
              <a:avLst/>
              <a:gdLst>
                <a:gd name="T0" fmla="*/ 154 w 154"/>
                <a:gd name="T1" fmla="*/ 77 h 153"/>
                <a:gd name="T2" fmla="*/ 152 w 154"/>
                <a:gd name="T3" fmla="*/ 93 h 153"/>
                <a:gd name="T4" fmla="*/ 147 w 154"/>
                <a:gd name="T5" fmla="*/ 106 h 153"/>
                <a:gd name="T6" fmla="*/ 141 w 154"/>
                <a:gd name="T7" fmla="*/ 120 h 153"/>
                <a:gd name="T8" fmla="*/ 131 w 154"/>
                <a:gd name="T9" fmla="*/ 132 h 153"/>
                <a:gd name="T10" fmla="*/ 120 w 154"/>
                <a:gd name="T11" fmla="*/ 141 h 153"/>
                <a:gd name="T12" fmla="*/ 106 w 154"/>
                <a:gd name="T13" fmla="*/ 148 h 153"/>
                <a:gd name="T14" fmla="*/ 92 w 154"/>
                <a:gd name="T15" fmla="*/ 152 h 153"/>
                <a:gd name="T16" fmla="*/ 76 w 154"/>
                <a:gd name="T17" fmla="*/ 153 h 153"/>
                <a:gd name="T18" fmla="*/ 68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2 h 153"/>
                <a:gd name="T38" fmla="*/ 6 w 154"/>
                <a:gd name="T39" fmla="*/ 47 h 153"/>
                <a:gd name="T40" fmla="*/ 12 w 154"/>
                <a:gd name="T41" fmla="*/ 34 h 153"/>
                <a:gd name="T42" fmla="*/ 23 w 154"/>
                <a:gd name="T43" fmla="*/ 23 h 153"/>
                <a:gd name="T44" fmla="*/ 34 w 154"/>
                <a:gd name="T45" fmla="*/ 13 h 153"/>
                <a:gd name="T46" fmla="*/ 47 w 154"/>
                <a:gd name="T47" fmla="*/ 6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4"/>
                  </a:lnTo>
                  <a:lnTo>
                    <a:pt x="17" y="27"/>
                  </a:lnTo>
                  <a:lnTo>
                    <a:pt x="23" y="23"/>
                  </a:lnTo>
                  <a:lnTo>
                    <a:pt x="27" y="17"/>
                  </a:lnTo>
                  <a:lnTo>
                    <a:pt x="34" y="13"/>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7"/>
                  </a:lnTo>
                  <a:lnTo>
                    <a:pt x="141" y="34"/>
                  </a:lnTo>
                  <a:lnTo>
                    <a:pt x="144"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8" name="Freeform 2653">
              <a:extLst>
                <a:ext uri="{FF2B5EF4-FFF2-40B4-BE49-F238E27FC236}">
                  <a16:creationId xmlns:a16="http://schemas.microsoft.com/office/drawing/2014/main" id="{148E9354-30C8-435D-A8C0-272A01282755}"/>
                </a:ext>
              </a:extLst>
            </p:cNvPr>
            <p:cNvSpPr>
              <a:spLocks/>
            </p:cNvSpPr>
            <p:nvPr/>
          </p:nvSpPr>
          <p:spPr bwMode="auto">
            <a:xfrm>
              <a:off x="2446338" y="2339976"/>
              <a:ext cx="49213" cy="47625"/>
            </a:xfrm>
            <a:custGeom>
              <a:avLst/>
              <a:gdLst>
                <a:gd name="T0" fmla="*/ 154 w 154"/>
                <a:gd name="T1" fmla="*/ 78 h 154"/>
                <a:gd name="T2" fmla="*/ 152 w 154"/>
                <a:gd name="T3" fmla="*/ 93 h 154"/>
                <a:gd name="T4" fmla="*/ 147 w 154"/>
                <a:gd name="T5" fmla="*/ 108 h 154"/>
                <a:gd name="T6" fmla="*/ 141 w 154"/>
                <a:gd name="T7" fmla="*/ 120 h 154"/>
                <a:gd name="T8" fmla="*/ 131 w 154"/>
                <a:gd name="T9" fmla="*/ 132 h 154"/>
                <a:gd name="T10" fmla="*/ 120 w 154"/>
                <a:gd name="T11" fmla="*/ 141 h 154"/>
                <a:gd name="T12" fmla="*/ 106 w 154"/>
                <a:gd name="T13" fmla="*/ 149 h 154"/>
                <a:gd name="T14" fmla="*/ 92 w 154"/>
                <a:gd name="T15" fmla="*/ 152 h 154"/>
                <a:gd name="T16" fmla="*/ 76 w 154"/>
                <a:gd name="T17" fmla="*/ 154 h 154"/>
                <a:gd name="T18" fmla="*/ 68 w 154"/>
                <a:gd name="T19" fmla="*/ 154 h 154"/>
                <a:gd name="T20" fmla="*/ 54 w 154"/>
                <a:gd name="T21" fmla="*/ 151 h 154"/>
                <a:gd name="T22" fmla="*/ 40 w 154"/>
                <a:gd name="T23" fmla="*/ 145 h 154"/>
                <a:gd name="T24" fmla="*/ 27 w 154"/>
                <a:gd name="T25" fmla="*/ 136 h 154"/>
                <a:gd name="T26" fmla="*/ 17 w 154"/>
                <a:gd name="T27" fmla="*/ 126 h 154"/>
                <a:gd name="T28" fmla="*/ 9 w 154"/>
                <a:gd name="T29" fmla="*/ 114 h 154"/>
                <a:gd name="T30" fmla="*/ 3 w 154"/>
                <a:gd name="T31" fmla="*/ 101 h 154"/>
                <a:gd name="T32" fmla="*/ 0 w 154"/>
                <a:gd name="T33" fmla="*/ 86 h 154"/>
                <a:gd name="T34" fmla="*/ 0 w 154"/>
                <a:gd name="T35" fmla="*/ 78 h 154"/>
                <a:gd name="T36" fmla="*/ 1 w 154"/>
                <a:gd name="T37" fmla="*/ 62 h 154"/>
                <a:gd name="T38" fmla="*/ 6 w 154"/>
                <a:gd name="T39" fmla="*/ 47 h 154"/>
                <a:gd name="T40" fmla="*/ 12 w 154"/>
                <a:gd name="T41" fmla="*/ 34 h 154"/>
                <a:gd name="T42" fmla="*/ 23 w 154"/>
                <a:gd name="T43" fmla="*/ 23 h 154"/>
                <a:gd name="T44" fmla="*/ 34 w 154"/>
                <a:gd name="T45" fmla="*/ 14 h 154"/>
                <a:gd name="T46" fmla="*/ 47 w 154"/>
                <a:gd name="T47" fmla="*/ 7 h 154"/>
                <a:gd name="T48" fmla="*/ 62 w 154"/>
                <a:gd name="T49" fmla="*/ 2 h 154"/>
                <a:gd name="T50" fmla="*/ 76 w 154"/>
                <a:gd name="T51" fmla="*/ 0 h 154"/>
                <a:gd name="T52" fmla="*/ 84 w 154"/>
                <a:gd name="T53" fmla="*/ 1 h 154"/>
                <a:gd name="T54" fmla="*/ 99 w 154"/>
                <a:gd name="T55" fmla="*/ 3 h 154"/>
                <a:gd name="T56" fmla="*/ 113 w 154"/>
                <a:gd name="T57" fmla="*/ 9 h 154"/>
                <a:gd name="T58" fmla="*/ 126 w 154"/>
                <a:gd name="T59" fmla="*/ 18 h 154"/>
                <a:gd name="T60" fmla="*/ 136 w 154"/>
                <a:gd name="T61" fmla="*/ 29 h 154"/>
                <a:gd name="T62" fmla="*/ 144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7" y="108"/>
                  </a:lnTo>
                  <a:lnTo>
                    <a:pt x="144" y="114"/>
                  </a:lnTo>
                  <a:lnTo>
                    <a:pt x="141" y="120"/>
                  </a:lnTo>
                  <a:lnTo>
                    <a:pt x="136" y="126"/>
                  </a:lnTo>
                  <a:lnTo>
                    <a:pt x="131" y="132"/>
                  </a:lnTo>
                  <a:lnTo>
                    <a:pt x="126" y="136"/>
                  </a:lnTo>
                  <a:lnTo>
                    <a:pt x="120" y="141"/>
                  </a:lnTo>
                  <a:lnTo>
                    <a:pt x="113" y="145"/>
                  </a:lnTo>
                  <a:lnTo>
                    <a:pt x="106" y="149"/>
                  </a:lnTo>
                  <a:lnTo>
                    <a:pt x="99" y="151"/>
                  </a:lnTo>
                  <a:lnTo>
                    <a:pt x="92" y="152"/>
                  </a:lnTo>
                  <a:lnTo>
                    <a:pt x="84" y="154"/>
                  </a:lnTo>
                  <a:lnTo>
                    <a:pt x="76" y="154"/>
                  </a:lnTo>
                  <a:lnTo>
                    <a:pt x="76" y="154"/>
                  </a:lnTo>
                  <a:lnTo>
                    <a:pt x="68" y="154"/>
                  </a:lnTo>
                  <a:lnTo>
                    <a:pt x="62" y="152"/>
                  </a:lnTo>
                  <a:lnTo>
                    <a:pt x="54" y="151"/>
                  </a:lnTo>
                  <a:lnTo>
                    <a:pt x="47" y="149"/>
                  </a:lnTo>
                  <a:lnTo>
                    <a:pt x="40" y="145"/>
                  </a:lnTo>
                  <a:lnTo>
                    <a:pt x="34" y="141"/>
                  </a:lnTo>
                  <a:lnTo>
                    <a:pt x="27" y="136"/>
                  </a:lnTo>
                  <a:lnTo>
                    <a:pt x="23" y="132"/>
                  </a:lnTo>
                  <a:lnTo>
                    <a:pt x="17" y="126"/>
                  </a:lnTo>
                  <a:lnTo>
                    <a:pt x="12"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2" y="34"/>
                  </a:lnTo>
                  <a:lnTo>
                    <a:pt x="17" y="29"/>
                  </a:lnTo>
                  <a:lnTo>
                    <a:pt x="23" y="23"/>
                  </a:lnTo>
                  <a:lnTo>
                    <a:pt x="27" y="18"/>
                  </a:lnTo>
                  <a:lnTo>
                    <a:pt x="34" y="14"/>
                  </a:lnTo>
                  <a:lnTo>
                    <a:pt x="40" y="9"/>
                  </a:lnTo>
                  <a:lnTo>
                    <a:pt x="47" y="7"/>
                  </a:lnTo>
                  <a:lnTo>
                    <a:pt x="54" y="3"/>
                  </a:lnTo>
                  <a:lnTo>
                    <a:pt x="62"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9"/>
                  </a:lnTo>
                  <a:lnTo>
                    <a:pt x="141" y="34"/>
                  </a:lnTo>
                  <a:lnTo>
                    <a:pt x="144" y="41"/>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9" name="Freeform 2654">
              <a:extLst>
                <a:ext uri="{FF2B5EF4-FFF2-40B4-BE49-F238E27FC236}">
                  <a16:creationId xmlns:a16="http://schemas.microsoft.com/office/drawing/2014/main" id="{A87CD9E2-E30C-45A0-8BEB-10CEC1C8BC50}"/>
                </a:ext>
              </a:extLst>
            </p:cNvPr>
            <p:cNvSpPr>
              <a:spLocks/>
            </p:cNvSpPr>
            <p:nvPr/>
          </p:nvSpPr>
          <p:spPr bwMode="auto">
            <a:xfrm>
              <a:off x="1955801" y="2268538"/>
              <a:ext cx="49213" cy="49213"/>
            </a:xfrm>
            <a:custGeom>
              <a:avLst/>
              <a:gdLst>
                <a:gd name="T0" fmla="*/ 154 w 154"/>
                <a:gd name="T1" fmla="*/ 77 h 153"/>
                <a:gd name="T2" fmla="*/ 153 w 154"/>
                <a:gd name="T3" fmla="*/ 93 h 153"/>
                <a:gd name="T4" fmla="*/ 148 w 154"/>
                <a:gd name="T5" fmla="*/ 106 h 153"/>
                <a:gd name="T6" fmla="*/ 141 w 154"/>
                <a:gd name="T7" fmla="*/ 120 h 153"/>
                <a:gd name="T8" fmla="*/ 131 w 154"/>
                <a:gd name="T9" fmla="*/ 132 h 153"/>
                <a:gd name="T10" fmla="*/ 120 w 154"/>
                <a:gd name="T11" fmla="*/ 141 h 153"/>
                <a:gd name="T12" fmla="*/ 107 w 154"/>
                <a:gd name="T13" fmla="*/ 148 h 153"/>
                <a:gd name="T14" fmla="*/ 92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3 w 154"/>
                <a:gd name="T31" fmla="*/ 100 h 153"/>
                <a:gd name="T32" fmla="*/ 1 w 154"/>
                <a:gd name="T33" fmla="*/ 85 h 153"/>
                <a:gd name="T34" fmla="*/ 0 w 154"/>
                <a:gd name="T35" fmla="*/ 77 h 153"/>
                <a:gd name="T36" fmla="*/ 2 w 154"/>
                <a:gd name="T37" fmla="*/ 62 h 153"/>
                <a:gd name="T38" fmla="*/ 6 w 154"/>
                <a:gd name="T39" fmla="*/ 47 h 153"/>
                <a:gd name="T40" fmla="*/ 13 w 154"/>
                <a:gd name="T41" fmla="*/ 34 h 153"/>
                <a:gd name="T42" fmla="*/ 22 w 154"/>
                <a:gd name="T43" fmla="*/ 23 h 153"/>
                <a:gd name="T44" fmla="*/ 34 w 154"/>
                <a:gd name="T45" fmla="*/ 13 h 153"/>
                <a:gd name="T46" fmla="*/ 46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100"/>
                  </a:lnTo>
                  <a:lnTo>
                    <a:pt x="148" y="106"/>
                  </a:lnTo>
                  <a:lnTo>
                    <a:pt x="145" y="113"/>
                  </a:lnTo>
                  <a:lnTo>
                    <a:pt x="141" y="120"/>
                  </a:lnTo>
                  <a:lnTo>
                    <a:pt x="137" y="126"/>
                  </a:lnTo>
                  <a:lnTo>
                    <a:pt x="131" y="132"/>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6" y="148"/>
                  </a:lnTo>
                  <a:lnTo>
                    <a:pt x="41" y="144"/>
                  </a:lnTo>
                  <a:lnTo>
                    <a:pt x="34" y="141"/>
                  </a:lnTo>
                  <a:lnTo>
                    <a:pt x="28" y="136"/>
                  </a:lnTo>
                  <a:lnTo>
                    <a:pt x="22" y="132"/>
                  </a:lnTo>
                  <a:lnTo>
                    <a:pt x="18" y="126"/>
                  </a:lnTo>
                  <a:lnTo>
                    <a:pt x="13" y="120"/>
                  </a:lnTo>
                  <a:lnTo>
                    <a:pt x="10" y="113"/>
                  </a:lnTo>
                  <a:lnTo>
                    <a:pt x="6" y="106"/>
                  </a:lnTo>
                  <a:lnTo>
                    <a:pt x="3" y="100"/>
                  </a:lnTo>
                  <a:lnTo>
                    <a:pt x="2" y="93"/>
                  </a:lnTo>
                  <a:lnTo>
                    <a:pt x="1" y="85"/>
                  </a:lnTo>
                  <a:lnTo>
                    <a:pt x="0" y="77"/>
                  </a:lnTo>
                  <a:lnTo>
                    <a:pt x="0" y="77"/>
                  </a:lnTo>
                  <a:lnTo>
                    <a:pt x="1" y="69"/>
                  </a:lnTo>
                  <a:lnTo>
                    <a:pt x="2" y="62"/>
                  </a:lnTo>
                  <a:lnTo>
                    <a:pt x="3" y="54"/>
                  </a:lnTo>
                  <a:lnTo>
                    <a:pt x="6" y="47"/>
                  </a:lnTo>
                  <a:lnTo>
                    <a:pt x="10" y="40"/>
                  </a:lnTo>
                  <a:lnTo>
                    <a:pt x="13" y="34"/>
                  </a:lnTo>
                  <a:lnTo>
                    <a:pt x="18" y="27"/>
                  </a:lnTo>
                  <a:lnTo>
                    <a:pt x="22" y="23"/>
                  </a:lnTo>
                  <a:lnTo>
                    <a:pt x="28" y="17"/>
                  </a:lnTo>
                  <a:lnTo>
                    <a:pt x="34" y="13"/>
                  </a:lnTo>
                  <a:lnTo>
                    <a:pt x="41" y="9"/>
                  </a:lnTo>
                  <a:lnTo>
                    <a:pt x="46" y="6"/>
                  </a:lnTo>
                  <a:lnTo>
                    <a:pt x="54" y="3"/>
                  </a:lnTo>
                  <a:lnTo>
                    <a:pt x="61" y="1"/>
                  </a:lnTo>
                  <a:lnTo>
                    <a:pt x="69" y="0"/>
                  </a:lnTo>
                  <a:lnTo>
                    <a:pt x="77" y="0"/>
                  </a:lnTo>
                  <a:lnTo>
                    <a:pt x="77" y="0"/>
                  </a:lnTo>
                  <a:lnTo>
                    <a:pt x="85" y="0"/>
                  </a:lnTo>
                  <a:lnTo>
                    <a:pt x="92" y="1"/>
                  </a:lnTo>
                  <a:lnTo>
                    <a:pt x="100" y="3"/>
                  </a:lnTo>
                  <a:lnTo>
                    <a:pt x="107" y="6"/>
                  </a:lnTo>
                  <a:lnTo>
                    <a:pt x="114" y="9"/>
                  </a:lnTo>
                  <a:lnTo>
                    <a:pt x="120" y="13"/>
                  </a:lnTo>
                  <a:lnTo>
                    <a:pt x="127" y="17"/>
                  </a:lnTo>
                  <a:lnTo>
                    <a:pt x="131" y="23"/>
                  </a:lnTo>
                  <a:lnTo>
                    <a:pt x="137" y="27"/>
                  </a:lnTo>
                  <a:lnTo>
                    <a:pt x="141" y="34"/>
                  </a:lnTo>
                  <a:lnTo>
                    <a:pt x="145" y="40"/>
                  </a:lnTo>
                  <a:lnTo>
                    <a:pt x="148"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0" name="Freeform 2655">
              <a:extLst>
                <a:ext uri="{FF2B5EF4-FFF2-40B4-BE49-F238E27FC236}">
                  <a16:creationId xmlns:a16="http://schemas.microsoft.com/office/drawing/2014/main" id="{5DCD287D-04C1-4D7C-A4FB-990AEBFC6A87}"/>
                </a:ext>
              </a:extLst>
            </p:cNvPr>
            <p:cNvSpPr>
              <a:spLocks/>
            </p:cNvSpPr>
            <p:nvPr/>
          </p:nvSpPr>
          <p:spPr bwMode="auto">
            <a:xfrm>
              <a:off x="1955801" y="2339976"/>
              <a:ext cx="49213" cy="47625"/>
            </a:xfrm>
            <a:custGeom>
              <a:avLst/>
              <a:gdLst>
                <a:gd name="T0" fmla="*/ 154 w 154"/>
                <a:gd name="T1" fmla="*/ 78 h 154"/>
                <a:gd name="T2" fmla="*/ 153 w 154"/>
                <a:gd name="T3" fmla="*/ 93 h 154"/>
                <a:gd name="T4" fmla="*/ 148 w 154"/>
                <a:gd name="T5" fmla="*/ 108 h 154"/>
                <a:gd name="T6" fmla="*/ 141 w 154"/>
                <a:gd name="T7" fmla="*/ 120 h 154"/>
                <a:gd name="T8" fmla="*/ 131 w 154"/>
                <a:gd name="T9" fmla="*/ 132 h 154"/>
                <a:gd name="T10" fmla="*/ 120 w 154"/>
                <a:gd name="T11" fmla="*/ 141 h 154"/>
                <a:gd name="T12" fmla="*/ 107 w 154"/>
                <a:gd name="T13" fmla="*/ 149 h 154"/>
                <a:gd name="T14" fmla="*/ 92 w 154"/>
                <a:gd name="T15" fmla="*/ 152 h 154"/>
                <a:gd name="T16" fmla="*/ 77 w 154"/>
                <a:gd name="T17" fmla="*/ 154 h 154"/>
                <a:gd name="T18" fmla="*/ 69 w 154"/>
                <a:gd name="T19" fmla="*/ 154 h 154"/>
                <a:gd name="T20" fmla="*/ 54 w 154"/>
                <a:gd name="T21" fmla="*/ 151 h 154"/>
                <a:gd name="T22" fmla="*/ 41 w 154"/>
                <a:gd name="T23" fmla="*/ 145 h 154"/>
                <a:gd name="T24" fmla="*/ 28 w 154"/>
                <a:gd name="T25" fmla="*/ 136 h 154"/>
                <a:gd name="T26" fmla="*/ 18 w 154"/>
                <a:gd name="T27" fmla="*/ 126 h 154"/>
                <a:gd name="T28" fmla="*/ 10 w 154"/>
                <a:gd name="T29" fmla="*/ 114 h 154"/>
                <a:gd name="T30" fmla="*/ 3 w 154"/>
                <a:gd name="T31" fmla="*/ 101 h 154"/>
                <a:gd name="T32" fmla="*/ 1 w 154"/>
                <a:gd name="T33" fmla="*/ 86 h 154"/>
                <a:gd name="T34" fmla="*/ 0 w 154"/>
                <a:gd name="T35" fmla="*/ 78 h 154"/>
                <a:gd name="T36" fmla="*/ 2 w 154"/>
                <a:gd name="T37" fmla="*/ 62 h 154"/>
                <a:gd name="T38" fmla="*/ 6 w 154"/>
                <a:gd name="T39" fmla="*/ 47 h 154"/>
                <a:gd name="T40" fmla="*/ 13 w 154"/>
                <a:gd name="T41" fmla="*/ 34 h 154"/>
                <a:gd name="T42" fmla="*/ 22 w 154"/>
                <a:gd name="T43" fmla="*/ 23 h 154"/>
                <a:gd name="T44" fmla="*/ 34 w 154"/>
                <a:gd name="T45" fmla="*/ 14 h 154"/>
                <a:gd name="T46" fmla="*/ 46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7 w 154"/>
                <a:gd name="T59" fmla="*/ 18 h 154"/>
                <a:gd name="T60" fmla="*/ 137 w 154"/>
                <a:gd name="T61" fmla="*/ 29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3"/>
                  </a:lnTo>
                  <a:lnTo>
                    <a:pt x="151" y="101"/>
                  </a:lnTo>
                  <a:lnTo>
                    <a:pt x="148" y="108"/>
                  </a:lnTo>
                  <a:lnTo>
                    <a:pt x="145" y="114"/>
                  </a:lnTo>
                  <a:lnTo>
                    <a:pt x="141" y="120"/>
                  </a:lnTo>
                  <a:lnTo>
                    <a:pt x="137" y="126"/>
                  </a:lnTo>
                  <a:lnTo>
                    <a:pt x="131" y="132"/>
                  </a:lnTo>
                  <a:lnTo>
                    <a:pt x="127" y="136"/>
                  </a:lnTo>
                  <a:lnTo>
                    <a:pt x="120" y="141"/>
                  </a:lnTo>
                  <a:lnTo>
                    <a:pt x="114" y="145"/>
                  </a:lnTo>
                  <a:lnTo>
                    <a:pt x="107" y="149"/>
                  </a:lnTo>
                  <a:lnTo>
                    <a:pt x="100" y="151"/>
                  </a:lnTo>
                  <a:lnTo>
                    <a:pt x="92" y="152"/>
                  </a:lnTo>
                  <a:lnTo>
                    <a:pt x="85" y="154"/>
                  </a:lnTo>
                  <a:lnTo>
                    <a:pt x="77" y="154"/>
                  </a:lnTo>
                  <a:lnTo>
                    <a:pt x="77" y="154"/>
                  </a:lnTo>
                  <a:lnTo>
                    <a:pt x="69" y="154"/>
                  </a:lnTo>
                  <a:lnTo>
                    <a:pt x="61" y="152"/>
                  </a:lnTo>
                  <a:lnTo>
                    <a:pt x="54" y="151"/>
                  </a:lnTo>
                  <a:lnTo>
                    <a:pt x="46" y="149"/>
                  </a:lnTo>
                  <a:lnTo>
                    <a:pt x="41" y="145"/>
                  </a:lnTo>
                  <a:lnTo>
                    <a:pt x="34" y="141"/>
                  </a:lnTo>
                  <a:lnTo>
                    <a:pt x="28" y="136"/>
                  </a:lnTo>
                  <a:lnTo>
                    <a:pt x="22" y="132"/>
                  </a:lnTo>
                  <a:lnTo>
                    <a:pt x="18" y="126"/>
                  </a:lnTo>
                  <a:lnTo>
                    <a:pt x="13" y="120"/>
                  </a:lnTo>
                  <a:lnTo>
                    <a:pt x="10" y="114"/>
                  </a:lnTo>
                  <a:lnTo>
                    <a:pt x="6" y="108"/>
                  </a:lnTo>
                  <a:lnTo>
                    <a:pt x="3" y="101"/>
                  </a:lnTo>
                  <a:lnTo>
                    <a:pt x="2" y="93"/>
                  </a:lnTo>
                  <a:lnTo>
                    <a:pt x="1" y="86"/>
                  </a:lnTo>
                  <a:lnTo>
                    <a:pt x="0" y="78"/>
                  </a:lnTo>
                  <a:lnTo>
                    <a:pt x="0" y="78"/>
                  </a:lnTo>
                  <a:lnTo>
                    <a:pt x="1" y="70"/>
                  </a:lnTo>
                  <a:lnTo>
                    <a:pt x="2" y="62"/>
                  </a:lnTo>
                  <a:lnTo>
                    <a:pt x="3" y="55"/>
                  </a:lnTo>
                  <a:lnTo>
                    <a:pt x="6" y="47"/>
                  </a:lnTo>
                  <a:lnTo>
                    <a:pt x="10" y="41"/>
                  </a:lnTo>
                  <a:lnTo>
                    <a:pt x="13" y="34"/>
                  </a:lnTo>
                  <a:lnTo>
                    <a:pt x="18" y="29"/>
                  </a:lnTo>
                  <a:lnTo>
                    <a:pt x="22" y="23"/>
                  </a:lnTo>
                  <a:lnTo>
                    <a:pt x="28" y="18"/>
                  </a:lnTo>
                  <a:lnTo>
                    <a:pt x="34" y="14"/>
                  </a:lnTo>
                  <a:lnTo>
                    <a:pt x="41" y="9"/>
                  </a:lnTo>
                  <a:lnTo>
                    <a:pt x="46" y="7"/>
                  </a:lnTo>
                  <a:lnTo>
                    <a:pt x="54" y="3"/>
                  </a:lnTo>
                  <a:lnTo>
                    <a:pt x="61" y="2"/>
                  </a:lnTo>
                  <a:lnTo>
                    <a:pt x="69" y="1"/>
                  </a:lnTo>
                  <a:lnTo>
                    <a:pt x="77" y="0"/>
                  </a:lnTo>
                  <a:lnTo>
                    <a:pt x="77" y="0"/>
                  </a:lnTo>
                  <a:lnTo>
                    <a:pt x="85" y="1"/>
                  </a:lnTo>
                  <a:lnTo>
                    <a:pt x="92" y="2"/>
                  </a:lnTo>
                  <a:lnTo>
                    <a:pt x="100" y="3"/>
                  </a:lnTo>
                  <a:lnTo>
                    <a:pt x="107" y="7"/>
                  </a:lnTo>
                  <a:lnTo>
                    <a:pt x="114" y="9"/>
                  </a:lnTo>
                  <a:lnTo>
                    <a:pt x="120" y="14"/>
                  </a:lnTo>
                  <a:lnTo>
                    <a:pt x="127" y="18"/>
                  </a:lnTo>
                  <a:lnTo>
                    <a:pt x="131" y="23"/>
                  </a:lnTo>
                  <a:lnTo>
                    <a:pt x="137" y="29"/>
                  </a:lnTo>
                  <a:lnTo>
                    <a:pt x="141" y="34"/>
                  </a:lnTo>
                  <a:lnTo>
                    <a:pt x="145" y="41"/>
                  </a:lnTo>
                  <a:lnTo>
                    <a:pt x="148"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1" name="Freeform 2656">
              <a:extLst>
                <a:ext uri="{FF2B5EF4-FFF2-40B4-BE49-F238E27FC236}">
                  <a16:creationId xmlns:a16="http://schemas.microsoft.com/office/drawing/2014/main" id="{0A82C648-129E-4A8B-B8F9-062CF764C2AF}"/>
                </a:ext>
              </a:extLst>
            </p:cNvPr>
            <p:cNvSpPr>
              <a:spLocks/>
            </p:cNvSpPr>
            <p:nvPr/>
          </p:nvSpPr>
          <p:spPr bwMode="auto">
            <a:xfrm>
              <a:off x="2025651" y="2268538"/>
              <a:ext cx="49213" cy="49213"/>
            </a:xfrm>
            <a:custGeom>
              <a:avLst/>
              <a:gdLst>
                <a:gd name="T0" fmla="*/ 155 w 155"/>
                <a:gd name="T1" fmla="*/ 77 h 153"/>
                <a:gd name="T2" fmla="*/ 153 w 155"/>
                <a:gd name="T3" fmla="*/ 93 h 153"/>
                <a:gd name="T4" fmla="*/ 149 w 155"/>
                <a:gd name="T5" fmla="*/ 106 h 153"/>
                <a:gd name="T6" fmla="*/ 142 w 155"/>
                <a:gd name="T7" fmla="*/ 120 h 153"/>
                <a:gd name="T8" fmla="*/ 132 w 155"/>
                <a:gd name="T9" fmla="*/ 132 h 153"/>
                <a:gd name="T10" fmla="*/ 120 w 155"/>
                <a:gd name="T11" fmla="*/ 141 h 153"/>
                <a:gd name="T12" fmla="*/ 108 w 155"/>
                <a:gd name="T13" fmla="*/ 148 h 153"/>
                <a:gd name="T14" fmla="*/ 93 w 155"/>
                <a:gd name="T15" fmla="*/ 152 h 153"/>
                <a:gd name="T16" fmla="*/ 78 w 155"/>
                <a:gd name="T17" fmla="*/ 153 h 153"/>
                <a:gd name="T18" fmla="*/ 70 w 155"/>
                <a:gd name="T19" fmla="*/ 153 h 153"/>
                <a:gd name="T20" fmla="*/ 55 w 155"/>
                <a:gd name="T21" fmla="*/ 150 h 153"/>
                <a:gd name="T22" fmla="*/ 41 w 155"/>
                <a:gd name="T23" fmla="*/ 144 h 153"/>
                <a:gd name="T24" fmla="*/ 29 w 155"/>
                <a:gd name="T25" fmla="*/ 136 h 153"/>
                <a:gd name="T26" fmla="*/ 18 w 155"/>
                <a:gd name="T27" fmla="*/ 126 h 153"/>
                <a:gd name="T28" fmla="*/ 10 w 155"/>
                <a:gd name="T29" fmla="*/ 113 h 153"/>
                <a:gd name="T30" fmla="*/ 4 w 155"/>
                <a:gd name="T31" fmla="*/ 100 h 153"/>
                <a:gd name="T32" fmla="*/ 1 w 155"/>
                <a:gd name="T33" fmla="*/ 85 h 153"/>
                <a:gd name="T34" fmla="*/ 0 w 155"/>
                <a:gd name="T35" fmla="*/ 77 h 153"/>
                <a:gd name="T36" fmla="*/ 2 w 155"/>
                <a:gd name="T37" fmla="*/ 62 h 153"/>
                <a:gd name="T38" fmla="*/ 7 w 155"/>
                <a:gd name="T39" fmla="*/ 47 h 153"/>
                <a:gd name="T40" fmla="*/ 14 w 155"/>
                <a:gd name="T41" fmla="*/ 34 h 153"/>
                <a:gd name="T42" fmla="*/ 23 w 155"/>
                <a:gd name="T43" fmla="*/ 23 h 153"/>
                <a:gd name="T44" fmla="*/ 34 w 155"/>
                <a:gd name="T45" fmla="*/ 13 h 153"/>
                <a:gd name="T46" fmla="*/ 48 w 155"/>
                <a:gd name="T47" fmla="*/ 6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7 w 155"/>
                <a:gd name="T59" fmla="*/ 17 h 153"/>
                <a:gd name="T60" fmla="*/ 137 w 155"/>
                <a:gd name="T61" fmla="*/ 27 h 153"/>
                <a:gd name="T62" fmla="*/ 145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3" y="93"/>
                  </a:lnTo>
                  <a:lnTo>
                    <a:pt x="151" y="100"/>
                  </a:lnTo>
                  <a:lnTo>
                    <a:pt x="149" y="106"/>
                  </a:lnTo>
                  <a:lnTo>
                    <a:pt x="145" y="113"/>
                  </a:lnTo>
                  <a:lnTo>
                    <a:pt x="142" y="120"/>
                  </a:lnTo>
                  <a:lnTo>
                    <a:pt x="137" y="126"/>
                  </a:lnTo>
                  <a:lnTo>
                    <a:pt x="132" y="132"/>
                  </a:lnTo>
                  <a:lnTo>
                    <a:pt x="127" y="136"/>
                  </a:lnTo>
                  <a:lnTo>
                    <a:pt x="120" y="141"/>
                  </a:lnTo>
                  <a:lnTo>
                    <a:pt x="115" y="144"/>
                  </a:lnTo>
                  <a:lnTo>
                    <a:pt x="108" y="148"/>
                  </a:lnTo>
                  <a:lnTo>
                    <a:pt x="101" y="150"/>
                  </a:lnTo>
                  <a:lnTo>
                    <a:pt x="93" y="152"/>
                  </a:lnTo>
                  <a:lnTo>
                    <a:pt x="86" y="153"/>
                  </a:lnTo>
                  <a:lnTo>
                    <a:pt x="78" y="153"/>
                  </a:lnTo>
                  <a:lnTo>
                    <a:pt x="78" y="153"/>
                  </a:lnTo>
                  <a:lnTo>
                    <a:pt x="70" y="153"/>
                  </a:lnTo>
                  <a:lnTo>
                    <a:pt x="62" y="152"/>
                  </a:lnTo>
                  <a:lnTo>
                    <a:pt x="55" y="150"/>
                  </a:lnTo>
                  <a:lnTo>
                    <a:pt x="48" y="148"/>
                  </a:lnTo>
                  <a:lnTo>
                    <a:pt x="41" y="144"/>
                  </a:lnTo>
                  <a:lnTo>
                    <a:pt x="34" y="141"/>
                  </a:lnTo>
                  <a:lnTo>
                    <a:pt x="29" y="136"/>
                  </a:lnTo>
                  <a:lnTo>
                    <a:pt x="23" y="132"/>
                  </a:lnTo>
                  <a:lnTo>
                    <a:pt x="18" y="126"/>
                  </a:lnTo>
                  <a:lnTo>
                    <a:pt x="14" y="120"/>
                  </a:lnTo>
                  <a:lnTo>
                    <a:pt x="10" y="113"/>
                  </a:lnTo>
                  <a:lnTo>
                    <a:pt x="7" y="106"/>
                  </a:lnTo>
                  <a:lnTo>
                    <a:pt x="4" y="100"/>
                  </a:lnTo>
                  <a:lnTo>
                    <a:pt x="2" y="93"/>
                  </a:lnTo>
                  <a:lnTo>
                    <a:pt x="1" y="85"/>
                  </a:lnTo>
                  <a:lnTo>
                    <a:pt x="0" y="77"/>
                  </a:lnTo>
                  <a:lnTo>
                    <a:pt x="0" y="77"/>
                  </a:lnTo>
                  <a:lnTo>
                    <a:pt x="1" y="69"/>
                  </a:lnTo>
                  <a:lnTo>
                    <a:pt x="2" y="62"/>
                  </a:lnTo>
                  <a:lnTo>
                    <a:pt x="4" y="54"/>
                  </a:lnTo>
                  <a:lnTo>
                    <a:pt x="7" y="47"/>
                  </a:lnTo>
                  <a:lnTo>
                    <a:pt x="10" y="40"/>
                  </a:lnTo>
                  <a:lnTo>
                    <a:pt x="14" y="34"/>
                  </a:lnTo>
                  <a:lnTo>
                    <a:pt x="18" y="27"/>
                  </a:lnTo>
                  <a:lnTo>
                    <a:pt x="23" y="23"/>
                  </a:lnTo>
                  <a:lnTo>
                    <a:pt x="29" y="17"/>
                  </a:lnTo>
                  <a:lnTo>
                    <a:pt x="34" y="13"/>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3"/>
                  </a:lnTo>
                  <a:lnTo>
                    <a:pt x="127" y="17"/>
                  </a:lnTo>
                  <a:lnTo>
                    <a:pt x="132" y="23"/>
                  </a:lnTo>
                  <a:lnTo>
                    <a:pt x="137" y="27"/>
                  </a:lnTo>
                  <a:lnTo>
                    <a:pt x="142" y="34"/>
                  </a:lnTo>
                  <a:lnTo>
                    <a:pt x="145"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2" name="Freeform 2657">
              <a:extLst>
                <a:ext uri="{FF2B5EF4-FFF2-40B4-BE49-F238E27FC236}">
                  <a16:creationId xmlns:a16="http://schemas.microsoft.com/office/drawing/2014/main" id="{32DB8D9A-BEAA-40C9-BD20-EE508D787C92}"/>
                </a:ext>
              </a:extLst>
            </p:cNvPr>
            <p:cNvSpPr>
              <a:spLocks/>
            </p:cNvSpPr>
            <p:nvPr/>
          </p:nvSpPr>
          <p:spPr bwMode="auto">
            <a:xfrm>
              <a:off x="2025651" y="2339976"/>
              <a:ext cx="49213" cy="47625"/>
            </a:xfrm>
            <a:custGeom>
              <a:avLst/>
              <a:gdLst>
                <a:gd name="T0" fmla="*/ 155 w 155"/>
                <a:gd name="T1" fmla="*/ 78 h 154"/>
                <a:gd name="T2" fmla="*/ 153 w 155"/>
                <a:gd name="T3" fmla="*/ 93 h 154"/>
                <a:gd name="T4" fmla="*/ 149 w 155"/>
                <a:gd name="T5" fmla="*/ 108 h 154"/>
                <a:gd name="T6" fmla="*/ 142 w 155"/>
                <a:gd name="T7" fmla="*/ 120 h 154"/>
                <a:gd name="T8" fmla="*/ 132 w 155"/>
                <a:gd name="T9" fmla="*/ 132 h 154"/>
                <a:gd name="T10" fmla="*/ 120 w 155"/>
                <a:gd name="T11" fmla="*/ 141 h 154"/>
                <a:gd name="T12" fmla="*/ 108 w 155"/>
                <a:gd name="T13" fmla="*/ 149 h 154"/>
                <a:gd name="T14" fmla="*/ 93 w 155"/>
                <a:gd name="T15" fmla="*/ 152 h 154"/>
                <a:gd name="T16" fmla="*/ 78 w 155"/>
                <a:gd name="T17" fmla="*/ 154 h 154"/>
                <a:gd name="T18" fmla="*/ 70 w 155"/>
                <a:gd name="T19" fmla="*/ 154 h 154"/>
                <a:gd name="T20" fmla="*/ 55 w 155"/>
                <a:gd name="T21" fmla="*/ 151 h 154"/>
                <a:gd name="T22" fmla="*/ 41 w 155"/>
                <a:gd name="T23" fmla="*/ 145 h 154"/>
                <a:gd name="T24" fmla="*/ 29 w 155"/>
                <a:gd name="T25" fmla="*/ 136 h 154"/>
                <a:gd name="T26" fmla="*/ 18 w 155"/>
                <a:gd name="T27" fmla="*/ 126 h 154"/>
                <a:gd name="T28" fmla="*/ 10 w 155"/>
                <a:gd name="T29" fmla="*/ 114 h 154"/>
                <a:gd name="T30" fmla="*/ 4 w 155"/>
                <a:gd name="T31" fmla="*/ 101 h 154"/>
                <a:gd name="T32" fmla="*/ 1 w 155"/>
                <a:gd name="T33" fmla="*/ 86 h 154"/>
                <a:gd name="T34" fmla="*/ 0 w 155"/>
                <a:gd name="T35" fmla="*/ 78 h 154"/>
                <a:gd name="T36" fmla="*/ 2 w 155"/>
                <a:gd name="T37" fmla="*/ 62 h 154"/>
                <a:gd name="T38" fmla="*/ 7 w 155"/>
                <a:gd name="T39" fmla="*/ 47 h 154"/>
                <a:gd name="T40" fmla="*/ 14 w 155"/>
                <a:gd name="T41" fmla="*/ 34 h 154"/>
                <a:gd name="T42" fmla="*/ 23 w 155"/>
                <a:gd name="T43" fmla="*/ 23 h 154"/>
                <a:gd name="T44" fmla="*/ 34 w 155"/>
                <a:gd name="T45" fmla="*/ 14 h 154"/>
                <a:gd name="T46" fmla="*/ 48 w 155"/>
                <a:gd name="T47" fmla="*/ 7 h 154"/>
                <a:gd name="T48" fmla="*/ 62 w 155"/>
                <a:gd name="T49" fmla="*/ 2 h 154"/>
                <a:gd name="T50" fmla="*/ 78 w 155"/>
                <a:gd name="T51" fmla="*/ 0 h 154"/>
                <a:gd name="T52" fmla="*/ 86 w 155"/>
                <a:gd name="T53" fmla="*/ 1 h 154"/>
                <a:gd name="T54" fmla="*/ 101 w 155"/>
                <a:gd name="T55" fmla="*/ 3 h 154"/>
                <a:gd name="T56" fmla="*/ 115 w 155"/>
                <a:gd name="T57" fmla="*/ 9 h 154"/>
                <a:gd name="T58" fmla="*/ 127 w 155"/>
                <a:gd name="T59" fmla="*/ 18 h 154"/>
                <a:gd name="T60" fmla="*/ 137 w 155"/>
                <a:gd name="T61" fmla="*/ 29 h 154"/>
                <a:gd name="T62" fmla="*/ 145 w 155"/>
                <a:gd name="T63" fmla="*/ 41 h 154"/>
                <a:gd name="T64" fmla="*/ 151 w 155"/>
                <a:gd name="T65" fmla="*/ 55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6"/>
                  </a:lnTo>
                  <a:lnTo>
                    <a:pt x="153" y="93"/>
                  </a:lnTo>
                  <a:lnTo>
                    <a:pt x="151" y="101"/>
                  </a:lnTo>
                  <a:lnTo>
                    <a:pt x="149" y="108"/>
                  </a:lnTo>
                  <a:lnTo>
                    <a:pt x="145" y="114"/>
                  </a:lnTo>
                  <a:lnTo>
                    <a:pt x="142" y="120"/>
                  </a:lnTo>
                  <a:lnTo>
                    <a:pt x="137" y="126"/>
                  </a:lnTo>
                  <a:lnTo>
                    <a:pt x="132" y="132"/>
                  </a:lnTo>
                  <a:lnTo>
                    <a:pt x="127" y="136"/>
                  </a:lnTo>
                  <a:lnTo>
                    <a:pt x="120" y="141"/>
                  </a:lnTo>
                  <a:lnTo>
                    <a:pt x="115" y="145"/>
                  </a:lnTo>
                  <a:lnTo>
                    <a:pt x="108" y="149"/>
                  </a:lnTo>
                  <a:lnTo>
                    <a:pt x="101" y="151"/>
                  </a:lnTo>
                  <a:lnTo>
                    <a:pt x="93" y="152"/>
                  </a:lnTo>
                  <a:lnTo>
                    <a:pt x="86" y="154"/>
                  </a:lnTo>
                  <a:lnTo>
                    <a:pt x="78" y="154"/>
                  </a:lnTo>
                  <a:lnTo>
                    <a:pt x="78" y="154"/>
                  </a:lnTo>
                  <a:lnTo>
                    <a:pt x="70" y="154"/>
                  </a:lnTo>
                  <a:lnTo>
                    <a:pt x="62" y="152"/>
                  </a:lnTo>
                  <a:lnTo>
                    <a:pt x="55" y="151"/>
                  </a:lnTo>
                  <a:lnTo>
                    <a:pt x="48" y="149"/>
                  </a:lnTo>
                  <a:lnTo>
                    <a:pt x="41" y="145"/>
                  </a:lnTo>
                  <a:lnTo>
                    <a:pt x="34" y="141"/>
                  </a:lnTo>
                  <a:lnTo>
                    <a:pt x="29" y="136"/>
                  </a:lnTo>
                  <a:lnTo>
                    <a:pt x="23" y="132"/>
                  </a:lnTo>
                  <a:lnTo>
                    <a:pt x="18" y="126"/>
                  </a:lnTo>
                  <a:lnTo>
                    <a:pt x="14" y="120"/>
                  </a:lnTo>
                  <a:lnTo>
                    <a:pt x="10" y="114"/>
                  </a:lnTo>
                  <a:lnTo>
                    <a:pt x="7" y="108"/>
                  </a:lnTo>
                  <a:lnTo>
                    <a:pt x="4" y="101"/>
                  </a:lnTo>
                  <a:lnTo>
                    <a:pt x="2" y="93"/>
                  </a:lnTo>
                  <a:lnTo>
                    <a:pt x="1" y="86"/>
                  </a:lnTo>
                  <a:lnTo>
                    <a:pt x="0" y="78"/>
                  </a:lnTo>
                  <a:lnTo>
                    <a:pt x="0" y="78"/>
                  </a:lnTo>
                  <a:lnTo>
                    <a:pt x="1" y="70"/>
                  </a:lnTo>
                  <a:lnTo>
                    <a:pt x="2" y="62"/>
                  </a:lnTo>
                  <a:lnTo>
                    <a:pt x="4" y="55"/>
                  </a:lnTo>
                  <a:lnTo>
                    <a:pt x="7" y="47"/>
                  </a:lnTo>
                  <a:lnTo>
                    <a:pt x="10" y="41"/>
                  </a:lnTo>
                  <a:lnTo>
                    <a:pt x="14" y="34"/>
                  </a:lnTo>
                  <a:lnTo>
                    <a:pt x="18" y="29"/>
                  </a:lnTo>
                  <a:lnTo>
                    <a:pt x="23" y="23"/>
                  </a:lnTo>
                  <a:lnTo>
                    <a:pt x="29" y="18"/>
                  </a:lnTo>
                  <a:lnTo>
                    <a:pt x="34" y="14"/>
                  </a:lnTo>
                  <a:lnTo>
                    <a:pt x="41" y="9"/>
                  </a:lnTo>
                  <a:lnTo>
                    <a:pt x="48" y="7"/>
                  </a:lnTo>
                  <a:lnTo>
                    <a:pt x="55" y="3"/>
                  </a:lnTo>
                  <a:lnTo>
                    <a:pt x="62" y="2"/>
                  </a:lnTo>
                  <a:lnTo>
                    <a:pt x="70" y="1"/>
                  </a:lnTo>
                  <a:lnTo>
                    <a:pt x="78" y="0"/>
                  </a:lnTo>
                  <a:lnTo>
                    <a:pt x="78" y="0"/>
                  </a:lnTo>
                  <a:lnTo>
                    <a:pt x="86" y="1"/>
                  </a:lnTo>
                  <a:lnTo>
                    <a:pt x="93" y="2"/>
                  </a:lnTo>
                  <a:lnTo>
                    <a:pt x="101" y="3"/>
                  </a:lnTo>
                  <a:lnTo>
                    <a:pt x="108" y="7"/>
                  </a:lnTo>
                  <a:lnTo>
                    <a:pt x="115" y="9"/>
                  </a:lnTo>
                  <a:lnTo>
                    <a:pt x="120" y="14"/>
                  </a:lnTo>
                  <a:lnTo>
                    <a:pt x="127" y="18"/>
                  </a:lnTo>
                  <a:lnTo>
                    <a:pt x="132" y="23"/>
                  </a:lnTo>
                  <a:lnTo>
                    <a:pt x="137" y="29"/>
                  </a:lnTo>
                  <a:lnTo>
                    <a:pt x="142" y="34"/>
                  </a:lnTo>
                  <a:lnTo>
                    <a:pt x="145" y="41"/>
                  </a:lnTo>
                  <a:lnTo>
                    <a:pt x="149" y="47"/>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3" name="Freeform 2658">
              <a:extLst>
                <a:ext uri="{FF2B5EF4-FFF2-40B4-BE49-F238E27FC236}">
                  <a16:creationId xmlns:a16="http://schemas.microsoft.com/office/drawing/2014/main" id="{48F3CE8E-70E9-4712-B8F6-399EFA26134A}"/>
                </a:ext>
              </a:extLst>
            </p:cNvPr>
            <p:cNvSpPr>
              <a:spLocks/>
            </p:cNvSpPr>
            <p:nvPr/>
          </p:nvSpPr>
          <p:spPr bwMode="auto">
            <a:xfrm>
              <a:off x="2095501" y="2268538"/>
              <a:ext cx="49213" cy="49213"/>
            </a:xfrm>
            <a:custGeom>
              <a:avLst/>
              <a:gdLst>
                <a:gd name="T0" fmla="*/ 155 w 155"/>
                <a:gd name="T1" fmla="*/ 77 h 153"/>
                <a:gd name="T2" fmla="*/ 153 w 155"/>
                <a:gd name="T3" fmla="*/ 93 h 153"/>
                <a:gd name="T4" fmla="*/ 149 w 155"/>
                <a:gd name="T5" fmla="*/ 106 h 153"/>
                <a:gd name="T6" fmla="*/ 141 w 155"/>
                <a:gd name="T7" fmla="*/ 120 h 153"/>
                <a:gd name="T8" fmla="*/ 132 w 155"/>
                <a:gd name="T9" fmla="*/ 132 h 153"/>
                <a:gd name="T10" fmla="*/ 120 w 155"/>
                <a:gd name="T11" fmla="*/ 141 h 153"/>
                <a:gd name="T12" fmla="*/ 108 w 155"/>
                <a:gd name="T13" fmla="*/ 148 h 153"/>
                <a:gd name="T14" fmla="*/ 93 w 155"/>
                <a:gd name="T15" fmla="*/ 152 h 153"/>
                <a:gd name="T16" fmla="*/ 78 w 155"/>
                <a:gd name="T17" fmla="*/ 153 h 153"/>
                <a:gd name="T18" fmla="*/ 70 w 155"/>
                <a:gd name="T19" fmla="*/ 153 h 153"/>
                <a:gd name="T20" fmla="*/ 55 w 155"/>
                <a:gd name="T21" fmla="*/ 150 h 153"/>
                <a:gd name="T22" fmla="*/ 40 w 155"/>
                <a:gd name="T23" fmla="*/ 144 h 153"/>
                <a:gd name="T24" fmla="*/ 29 w 155"/>
                <a:gd name="T25" fmla="*/ 136 h 153"/>
                <a:gd name="T26" fmla="*/ 18 w 155"/>
                <a:gd name="T27" fmla="*/ 126 h 153"/>
                <a:gd name="T28" fmla="*/ 9 w 155"/>
                <a:gd name="T29" fmla="*/ 113 h 153"/>
                <a:gd name="T30" fmla="*/ 3 w 155"/>
                <a:gd name="T31" fmla="*/ 100 h 153"/>
                <a:gd name="T32" fmla="*/ 1 w 155"/>
                <a:gd name="T33" fmla="*/ 85 h 153"/>
                <a:gd name="T34" fmla="*/ 0 w 155"/>
                <a:gd name="T35" fmla="*/ 77 h 153"/>
                <a:gd name="T36" fmla="*/ 2 w 155"/>
                <a:gd name="T37" fmla="*/ 62 h 153"/>
                <a:gd name="T38" fmla="*/ 7 w 155"/>
                <a:gd name="T39" fmla="*/ 47 h 153"/>
                <a:gd name="T40" fmla="*/ 14 w 155"/>
                <a:gd name="T41" fmla="*/ 34 h 153"/>
                <a:gd name="T42" fmla="*/ 23 w 155"/>
                <a:gd name="T43" fmla="*/ 23 h 153"/>
                <a:gd name="T44" fmla="*/ 34 w 155"/>
                <a:gd name="T45" fmla="*/ 13 h 153"/>
                <a:gd name="T46" fmla="*/ 47 w 155"/>
                <a:gd name="T47" fmla="*/ 6 h 153"/>
                <a:gd name="T48" fmla="*/ 62 w 155"/>
                <a:gd name="T49" fmla="*/ 1 h 153"/>
                <a:gd name="T50" fmla="*/ 78 w 155"/>
                <a:gd name="T51" fmla="*/ 0 h 153"/>
                <a:gd name="T52" fmla="*/ 85 w 155"/>
                <a:gd name="T53" fmla="*/ 0 h 153"/>
                <a:gd name="T54" fmla="*/ 101 w 155"/>
                <a:gd name="T55" fmla="*/ 3 h 153"/>
                <a:gd name="T56" fmla="*/ 114 w 155"/>
                <a:gd name="T57" fmla="*/ 9 h 153"/>
                <a:gd name="T58" fmla="*/ 126 w 155"/>
                <a:gd name="T59" fmla="*/ 17 h 153"/>
                <a:gd name="T60" fmla="*/ 136 w 155"/>
                <a:gd name="T61" fmla="*/ 27 h 153"/>
                <a:gd name="T62" fmla="*/ 145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3" y="93"/>
                  </a:lnTo>
                  <a:lnTo>
                    <a:pt x="151" y="100"/>
                  </a:lnTo>
                  <a:lnTo>
                    <a:pt x="149" y="106"/>
                  </a:lnTo>
                  <a:lnTo>
                    <a:pt x="145" y="113"/>
                  </a:lnTo>
                  <a:lnTo>
                    <a:pt x="141" y="120"/>
                  </a:lnTo>
                  <a:lnTo>
                    <a:pt x="136" y="126"/>
                  </a:lnTo>
                  <a:lnTo>
                    <a:pt x="132" y="132"/>
                  </a:lnTo>
                  <a:lnTo>
                    <a:pt x="126" y="136"/>
                  </a:lnTo>
                  <a:lnTo>
                    <a:pt x="120" y="141"/>
                  </a:lnTo>
                  <a:lnTo>
                    <a:pt x="114"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4" y="34"/>
                  </a:lnTo>
                  <a:lnTo>
                    <a:pt x="18" y="27"/>
                  </a:lnTo>
                  <a:lnTo>
                    <a:pt x="23" y="23"/>
                  </a:lnTo>
                  <a:lnTo>
                    <a:pt x="29" y="17"/>
                  </a:lnTo>
                  <a:lnTo>
                    <a:pt x="34" y="13"/>
                  </a:lnTo>
                  <a:lnTo>
                    <a:pt x="40" y="9"/>
                  </a:lnTo>
                  <a:lnTo>
                    <a:pt x="47" y="6"/>
                  </a:lnTo>
                  <a:lnTo>
                    <a:pt x="55" y="3"/>
                  </a:lnTo>
                  <a:lnTo>
                    <a:pt x="62" y="1"/>
                  </a:lnTo>
                  <a:lnTo>
                    <a:pt x="70" y="0"/>
                  </a:lnTo>
                  <a:lnTo>
                    <a:pt x="78" y="0"/>
                  </a:lnTo>
                  <a:lnTo>
                    <a:pt x="78" y="0"/>
                  </a:lnTo>
                  <a:lnTo>
                    <a:pt x="85" y="0"/>
                  </a:lnTo>
                  <a:lnTo>
                    <a:pt x="93" y="1"/>
                  </a:lnTo>
                  <a:lnTo>
                    <a:pt x="101" y="3"/>
                  </a:lnTo>
                  <a:lnTo>
                    <a:pt x="108" y="6"/>
                  </a:lnTo>
                  <a:lnTo>
                    <a:pt x="114" y="9"/>
                  </a:lnTo>
                  <a:lnTo>
                    <a:pt x="120" y="13"/>
                  </a:lnTo>
                  <a:lnTo>
                    <a:pt x="126" y="17"/>
                  </a:lnTo>
                  <a:lnTo>
                    <a:pt x="132" y="23"/>
                  </a:lnTo>
                  <a:lnTo>
                    <a:pt x="136" y="27"/>
                  </a:lnTo>
                  <a:lnTo>
                    <a:pt x="141" y="34"/>
                  </a:lnTo>
                  <a:lnTo>
                    <a:pt x="145"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4" name="Freeform 2659">
              <a:extLst>
                <a:ext uri="{FF2B5EF4-FFF2-40B4-BE49-F238E27FC236}">
                  <a16:creationId xmlns:a16="http://schemas.microsoft.com/office/drawing/2014/main" id="{C8D092EB-1697-4746-A6DF-EA983AE74456}"/>
                </a:ext>
              </a:extLst>
            </p:cNvPr>
            <p:cNvSpPr>
              <a:spLocks/>
            </p:cNvSpPr>
            <p:nvPr/>
          </p:nvSpPr>
          <p:spPr bwMode="auto">
            <a:xfrm>
              <a:off x="2095501" y="2339976"/>
              <a:ext cx="49213" cy="47625"/>
            </a:xfrm>
            <a:custGeom>
              <a:avLst/>
              <a:gdLst>
                <a:gd name="T0" fmla="*/ 155 w 155"/>
                <a:gd name="T1" fmla="*/ 78 h 154"/>
                <a:gd name="T2" fmla="*/ 153 w 155"/>
                <a:gd name="T3" fmla="*/ 93 h 154"/>
                <a:gd name="T4" fmla="*/ 149 w 155"/>
                <a:gd name="T5" fmla="*/ 108 h 154"/>
                <a:gd name="T6" fmla="*/ 141 w 155"/>
                <a:gd name="T7" fmla="*/ 120 h 154"/>
                <a:gd name="T8" fmla="*/ 132 w 155"/>
                <a:gd name="T9" fmla="*/ 132 h 154"/>
                <a:gd name="T10" fmla="*/ 120 w 155"/>
                <a:gd name="T11" fmla="*/ 141 h 154"/>
                <a:gd name="T12" fmla="*/ 108 w 155"/>
                <a:gd name="T13" fmla="*/ 149 h 154"/>
                <a:gd name="T14" fmla="*/ 93 w 155"/>
                <a:gd name="T15" fmla="*/ 152 h 154"/>
                <a:gd name="T16" fmla="*/ 78 w 155"/>
                <a:gd name="T17" fmla="*/ 154 h 154"/>
                <a:gd name="T18" fmla="*/ 70 w 155"/>
                <a:gd name="T19" fmla="*/ 154 h 154"/>
                <a:gd name="T20" fmla="*/ 55 w 155"/>
                <a:gd name="T21" fmla="*/ 151 h 154"/>
                <a:gd name="T22" fmla="*/ 40 w 155"/>
                <a:gd name="T23" fmla="*/ 145 h 154"/>
                <a:gd name="T24" fmla="*/ 29 w 155"/>
                <a:gd name="T25" fmla="*/ 136 h 154"/>
                <a:gd name="T26" fmla="*/ 18 w 155"/>
                <a:gd name="T27" fmla="*/ 126 h 154"/>
                <a:gd name="T28" fmla="*/ 9 w 155"/>
                <a:gd name="T29" fmla="*/ 114 h 154"/>
                <a:gd name="T30" fmla="*/ 3 w 155"/>
                <a:gd name="T31" fmla="*/ 101 h 154"/>
                <a:gd name="T32" fmla="*/ 1 w 155"/>
                <a:gd name="T33" fmla="*/ 86 h 154"/>
                <a:gd name="T34" fmla="*/ 0 w 155"/>
                <a:gd name="T35" fmla="*/ 78 h 154"/>
                <a:gd name="T36" fmla="*/ 2 w 155"/>
                <a:gd name="T37" fmla="*/ 62 h 154"/>
                <a:gd name="T38" fmla="*/ 7 w 155"/>
                <a:gd name="T39" fmla="*/ 47 h 154"/>
                <a:gd name="T40" fmla="*/ 14 w 155"/>
                <a:gd name="T41" fmla="*/ 34 h 154"/>
                <a:gd name="T42" fmla="*/ 23 w 155"/>
                <a:gd name="T43" fmla="*/ 23 h 154"/>
                <a:gd name="T44" fmla="*/ 34 w 155"/>
                <a:gd name="T45" fmla="*/ 14 h 154"/>
                <a:gd name="T46" fmla="*/ 47 w 155"/>
                <a:gd name="T47" fmla="*/ 7 h 154"/>
                <a:gd name="T48" fmla="*/ 62 w 155"/>
                <a:gd name="T49" fmla="*/ 2 h 154"/>
                <a:gd name="T50" fmla="*/ 78 w 155"/>
                <a:gd name="T51" fmla="*/ 0 h 154"/>
                <a:gd name="T52" fmla="*/ 85 w 155"/>
                <a:gd name="T53" fmla="*/ 1 h 154"/>
                <a:gd name="T54" fmla="*/ 101 w 155"/>
                <a:gd name="T55" fmla="*/ 3 h 154"/>
                <a:gd name="T56" fmla="*/ 114 w 155"/>
                <a:gd name="T57" fmla="*/ 9 h 154"/>
                <a:gd name="T58" fmla="*/ 126 w 155"/>
                <a:gd name="T59" fmla="*/ 18 h 154"/>
                <a:gd name="T60" fmla="*/ 136 w 155"/>
                <a:gd name="T61" fmla="*/ 29 h 154"/>
                <a:gd name="T62" fmla="*/ 145 w 155"/>
                <a:gd name="T63" fmla="*/ 41 h 154"/>
                <a:gd name="T64" fmla="*/ 151 w 155"/>
                <a:gd name="T65" fmla="*/ 55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6"/>
                  </a:lnTo>
                  <a:lnTo>
                    <a:pt x="153" y="93"/>
                  </a:lnTo>
                  <a:lnTo>
                    <a:pt x="151" y="101"/>
                  </a:lnTo>
                  <a:lnTo>
                    <a:pt x="149" y="108"/>
                  </a:lnTo>
                  <a:lnTo>
                    <a:pt x="145" y="114"/>
                  </a:lnTo>
                  <a:lnTo>
                    <a:pt x="141" y="120"/>
                  </a:lnTo>
                  <a:lnTo>
                    <a:pt x="136" y="126"/>
                  </a:lnTo>
                  <a:lnTo>
                    <a:pt x="132" y="132"/>
                  </a:lnTo>
                  <a:lnTo>
                    <a:pt x="126" y="136"/>
                  </a:lnTo>
                  <a:lnTo>
                    <a:pt x="120" y="141"/>
                  </a:lnTo>
                  <a:lnTo>
                    <a:pt x="114" y="145"/>
                  </a:lnTo>
                  <a:lnTo>
                    <a:pt x="108" y="149"/>
                  </a:lnTo>
                  <a:lnTo>
                    <a:pt x="101" y="151"/>
                  </a:lnTo>
                  <a:lnTo>
                    <a:pt x="93" y="152"/>
                  </a:lnTo>
                  <a:lnTo>
                    <a:pt x="85" y="154"/>
                  </a:lnTo>
                  <a:lnTo>
                    <a:pt x="78" y="154"/>
                  </a:lnTo>
                  <a:lnTo>
                    <a:pt x="78" y="154"/>
                  </a:lnTo>
                  <a:lnTo>
                    <a:pt x="70" y="154"/>
                  </a:lnTo>
                  <a:lnTo>
                    <a:pt x="62" y="152"/>
                  </a:lnTo>
                  <a:lnTo>
                    <a:pt x="55" y="151"/>
                  </a:lnTo>
                  <a:lnTo>
                    <a:pt x="47" y="149"/>
                  </a:lnTo>
                  <a:lnTo>
                    <a:pt x="40" y="145"/>
                  </a:lnTo>
                  <a:lnTo>
                    <a:pt x="34" y="141"/>
                  </a:lnTo>
                  <a:lnTo>
                    <a:pt x="29" y="136"/>
                  </a:lnTo>
                  <a:lnTo>
                    <a:pt x="23" y="132"/>
                  </a:lnTo>
                  <a:lnTo>
                    <a:pt x="18" y="126"/>
                  </a:lnTo>
                  <a:lnTo>
                    <a:pt x="14" y="120"/>
                  </a:lnTo>
                  <a:lnTo>
                    <a:pt x="9" y="114"/>
                  </a:lnTo>
                  <a:lnTo>
                    <a:pt x="7" y="108"/>
                  </a:lnTo>
                  <a:lnTo>
                    <a:pt x="3" y="101"/>
                  </a:lnTo>
                  <a:lnTo>
                    <a:pt x="2" y="93"/>
                  </a:lnTo>
                  <a:lnTo>
                    <a:pt x="1" y="86"/>
                  </a:lnTo>
                  <a:lnTo>
                    <a:pt x="0" y="78"/>
                  </a:lnTo>
                  <a:lnTo>
                    <a:pt x="0" y="78"/>
                  </a:lnTo>
                  <a:lnTo>
                    <a:pt x="1" y="70"/>
                  </a:lnTo>
                  <a:lnTo>
                    <a:pt x="2" y="62"/>
                  </a:lnTo>
                  <a:lnTo>
                    <a:pt x="3" y="55"/>
                  </a:lnTo>
                  <a:lnTo>
                    <a:pt x="7" y="47"/>
                  </a:lnTo>
                  <a:lnTo>
                    <a:pt x="9" y="41"/>
                  </a:lnTo>
                  <a:lnTo>
                    <a:pt x="14" y="34"/>
                  </a:lnTo>
                  <a:lnTo>
                    <a:pt x="18" y="29"/>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4"/>
                  </a:lnTo>
                  <a:lnTo>
                    <a:pt x="126" y="18"/>
                  </a:lnTo>
                  <a:lnTo>
                    <a:pt x="132" y="23"/>
                  </a:lnTo>
                  <a:lnTo>
                    <a:pt x="136" y="29"/>
                  </a:lnTo>
                  <a:lnTo>
                    <a:pt x="141" y="34"/>
                  </a:lnTo>
                  <a:lnTo>
                    <a:pt x="145" y="41"/>
                  </a:lnTo>
                  <a:lnTo>
                    <a:pt x="149" y="47"/>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5" name="Freeform 2660">
              <a:extLst>
                <a:ext uri="{FF2B5EF4-FFF2-40B4-BE49-F238E27FC236}">
                  <a16:creationId xmlns:a16="http://schemas.microsoft.com/office/drawing/2014/main" id="{EE195AC5-A4EB-4DD3-9422-46930E0805D1}"/>
                </a:ext>
              </a:extLst>
            </p:cNvPr>
            <p:cNvSpPr>
              <a:spLocks/>
            </p:cNvSpPr>
            <p:nvPr/>
          </p:nvSpPr>
          <p:spPr bwMode="auto">
            <a:xfrm>
              <a:off x="1816101" y="2268538"/>
              <a:ext cx="49213" cy="49213"/>
            </a:xfrm>
            <a:custGeom>
              <a:avLst/>
              <a:gdLst>
                <a:gd name="T0" fmla="*/ 155 w 155"/>
                <a:gd name="T1" fmla="*/ 77 h 153"/>
                <a:gd name="T2" fmla="*/ 152 w 155"/>
                <a:gd name="T3" fmla="*/ 93 h 153"/>
                <a:gd name="T4" fmla="*/ 148 w 155"/>
                <a:gd name="T5" fmla="*/ 106 h 153"/>
                <a:gd name="T6" fmla="*/ 141 w 155"/>
                <a:gd name="T7" fmla="*/ 120 h 153"/>
                <a:gd name="T8" fmla="*/ 132 w 155"/>
                <a:gd name="T9" fmla="*/ 132 h 153"/>
                <a:gd name="T10" fmla="*/ 120 w 155"/>
                <a:gd name="T11" fmla="*/ 141 h 153"/>
                <a:gd name="T12" fmla="*/ 108 w 155"/>
                <a:gd name="T13" fmla="*/ 148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100 h 153"/>
                <a:gd name="T32" fmla="*/ 1 w 155"/>
                <a:gd name="T33" fmla="*/ 85 h 153"/>
                <a:gd name="T34" fmla="*/ 0 w 155"/>
                <a:gd name="T35" fmla="*/ 77 h 153"/>
                <a:gd name="T36" fmla="*/ 3 w 155"/>
                <a:gd name="T37" fmla="*/ 62 h 153"/>
                <a:gd name="T38" fmla="*/ 6 w 155"/>
                <a:gd name="T39" fmla="*/ 47 h 153"/>
                <a:gd name="T40" fmla="*/ 14 w 155"/>
                <a:gd name="T41" fmla="*/ 34 h 153"/>
                <a:gd name="T42" fmla="*/ 23 w 155"/>
                <a:gd name="T43" fmla="*/ 23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6 w 155"/>
                <a:gd name="T61" fmla="*/ 27 h 153"/>
                <a:gd name="T62" fmla="*/ 146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2" y="93"/>
                  </a:lnTo>
                  <a:lnTo>
                    <a:pt x="151" y="100"/>
                  </a:lnTo>
                  <a:lnTo>
                    <a:pt x="148" y="106"/>
                  </a:lnTo>
                  <a:lnTo>
                    <a:pt x="146"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7" y="126"/>
                  </a:lnTo>
                  <a:lnTo>
                    <a:pt x="14" y="120"/>
                  </a:lnTo>
                  <a:lnTo>
                    <a:pt x="9" y="113"/>
                  </a:lnTo>
                  <a:lnTo>
                    <a:pt x="6" y="106"/>
                  </a:lnTo>
                  <a:lnTo>
                    <a:pt x="4" y="100"/>
                  </a:lnTo>
                  <a:lnTo>
                    <a:pt x="3" y="93"/>
                  </a:lnTo>
                  <a:lnTo>
                    <a:pt x="1" y="85"/>
                  </a:lnTo>
                  <a:lnTo>
                    <a:pt x="0" y="77"/>
                  </a:lnTo>
                  <a:lnTo>
                    <a:pt x="0" y="77"/>
                  </a:lnTo>
                  <a:lnTo>
                    <a:pt x="1" y="69"/>
                  </a:lnTo>
                  <a:lnTo>
                    <a:pt x="3" y="62"/>
                  </a:lnTo>
                  <a:lnTo>
                    <a:pt x="4" y="54"/>
                  </a:lnTo>
                  <a:lnTo>
                    <a:pt x="6" y="47"/>
                  </a:lnTo>
                  <a:lnTo>
                    <a:pt x="9" y="40"/>
                  </a:lnTo>
                  <a:lnTo>
                    <a:pt x="14" y="34"/>
                  </a:lnTo>
                  <a:lnTo>
                    <a:pt x="17" y="27"/>
                  </a:lnTo>
                  <a:lnTo>
                    <a:pt x="23" y="23"/>
                  </a:lnTo>
                  <a:lnTo>
                    <a:pt x="29" y="17"/>
                  </a:lnTo>
                  <a:lnTo>
                    <a:pt x="35" y="13"/>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3"/>
                  </a:lnTo>
                  <a:lnTo>
                    <a:pt x="126" y="17"/>
                  </a:lnTo>
                  <a:lnTo>
                    <a:pt x="132" y="23"/>
                  </a:lnTo>
                  <a:lnTo>
                    <a:pt x="136" y="27"/>
                  </a:lnTo>
                  <a:lnTo>
                    <a:pt x="141" y="34"/>
                  </a:lnTo>
                  <a:lnTo>
                    <a:pt x="146" y="40"/>
                  </a:lnTo>
                  <a:lnTo>
                    <a:pt x="148" y="47"/>
                  </a:lnTo>
                  <a:lnTo>
                    <a:pt x="151"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6" name="Freeform 2661">
              <a:extLst>
                <a:ext uri="{FF2B5EF4-FFF2-40B4-BE49-F238E27FC236}">
                  <a16:creationId xmlns:a16="http://schemas.microsoft.com/office/drawing/2014/main" id="{7242881A-36C0-4A64-910B-79432CF84B91}"/>
                </a:ext>
              </a:extLst>
            </p:cNvPr>
            <p:cNvSpPr>
              <a:spLocks/>
            </p:cNvSpPr>
            <p:nvPr/>
          </p:nvSpPr>
          <p:spPr bwMode="auto">
            <a:xfrm>
              <a:off x="1816101" y="2339976"/>
              <a:ext cx="49213" cy="47625"/>
            </a:xfrm>
            <a:custGeom>
              <a:avLst/>
              <a:gdLst>
                <a:gd name="T0" fmla="*/ 155 w 155"/>
                <a:gd name="T1" fmla="*/ 78 h 154"/>
                <a:gd name="T2" fmla="*/ 152 w 155"/>
                <a:gd name="T3" fmla="*/ 93 h 154"/>
                <a:gd name="T4" fmla="*/ 148 w 155"/>
                <a:gd name="T5" fmla="*/ 108 h 154"/>
                <a:gd name="T6" fmla="*/ 141 w 155"/>
                <a:gd name="T7" fmla="*/ 120 h 154"/>
                <a:gd name="T8" fmla="*/ 132 w 155"/>
                <a:gd name="T9" fmla="*/ 132 h 154"/>
                <a:gd name="T10" fmla="*/ 120 w 155"/>
                <a:gd name="T11" fmla="*/ 141 h 154"/>
                <a:gd name="T12" fmla="*/ 108 w 155"/>
                <a:gd name="T13" fmla="*/ 149 h 154"/>
                <a:gd name="T14" fmla="*/ 93 w 155"/>
                <a:gd name="T15" fmla="*/ 152 h 154"/>
                <a:gd name="T16" fmla="*/ 77 w 155"/>
                <a:gd name="T17" fmla="*/ 154 h 154"/>
                <a:gd name="T18" fmla="*/ 70 w 155"/>
                <a:gd name="T19" fmla="*/ 154 h 154"/>
                <a:gd name="T20" fmla="*/ 54 w 155"/>
                <a:gd name="T21" fmla="*/ 151 h 154"/>
                <a:gd name="T22" fmla="*/ 40 w 155"/>
                <a:gd name="T23" fmla="*/ 145 h 154"/>
                <a:gd name="T24" fmla="*/ 29 w 155"/>
                <a:gd name="T25" fmla="*/ 136 h 154"/>
                <a:gd name="T26" fmla="*/ 17 w 155"/>
                <a:gd name="T27" fmla="*/ 126 h 154"/>
                <a:gd name="T28" fmla="*/ 9 w 155"/>
                <a:gd name="T29" fmla="*/ 114 h 154"/>
                <a:gd name="T30" fmla="*/ 4 w 155"/>
                <a:gd name="T31" fmla="*/ 101 h 154"/>
                <a:gd name="T32" fmla="*/ 1 w 155"/>
                <a:gd name="T33" fmla="*/ 86 h 154"/>
                <a:gd name="T34" fmla="*/ 0 w 155"/>
                <a:gd name="T35" fmla="*/ 78 h 154"/>
                <a:gd name="T36" fmla="*/ 3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6 w 155"/>
                <a:gd name="T61" fmla="*/ 29 h 154"/>
                <a:gd name="T62" fmla="*/ 146 w 155"/>
                <a:gd name="T63" fmla="*/ 41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6"/>
                  </a:lnTo>
                  <a:lnTo>
                    <a:pt x="152" y="93"/>
                  </a:lnTo>
                  <a:lnTo>
                    <a:pt x="151" y="101"/>
                  </a:lnTo>
                  <a:lnTo>
                    <a:pt x="148" y="108"/>
                  </a:lnTo>
                  <a:lnTo>
                    <a:pt x="146" y="114"/>
                  </a:lnTo>
                  <a:lnTo>
                    <a:pt x="141" y="120"/>
                  </a:lnTo>
                  <a:lnTo>
                    <a:pt x="136" y="126"/>
                  </a:lnTo>
                  <a:lnTo>
                    <a:pt x="132" y="132"/>
                  </a:lnTo>
                  <a:lnTo>
                    <a:pt x="126" y="136"/>
                  </a:lnTo>
                  <a:lnTo>
                    <a:pt x="120" y="141"/>
                  </a:lnTo>
                  <a:lnTo>
                    <a:pt x="114" y="145"/>
                  </a:lnTo>
                  <a:lnTo>
                    <a:pt x="108" y="149"/>
                  </a:lnTo>
                  <a:lnTo>
                    <a:pt x="100" y="151"/>
                  </a:lnTo>
                  <a:lnTo>
                    <a:pt x="93" y="152"/>
                  </a:lnTo>
                  <a:lnTo>
                    <a:pt x="85" y="154"/>
                  </a:lnTo>
                  <a:lnTo>
                    <a:pt x="77" y="154"/>
                  </a:lnTo>
                  <a:lnTo>
                    <a:pt x="77" y="154"/>
                  </a:lnTo>
                  <a:lnTo>
                    <a:pt x="70" y="154"/>
                  </a:lnTo>
                  <a:lnTo>
                    <a:pt x="62" y="152"/>
                  </a:lnTo>
                  <a:lnTo>
                    <a:pt x="54" y="151"/>
                  </a:lnTo>
                  <a:lnTo>
                    <a:pt x="47" y="149"/>
                  </a:lnTo>
                  <a:lnTo>
                    <a:pt x="40" y="145"/>
                  </a:lnTo>
                  <a:lnTo>
                    <a:pt x="35" y="141"/>
                  </a:lnTo>
                  <a:lnTo>
                    <a:pt x="29" y="136"/>
                  </a:lnTo>
                  <a:lnTo>
                    <a:pt x="23" y="132"/>
                  </a:lnTo>
                  <a:lnTo>
                    <a:pt x="17" y="126"/>
                  </a:lnTo>
                  <a:lnTo>
                    <a:pt x="14" y="120"/>
                  </a:lnTo>
                  <a:lnTo>
                    <a:pt x="9" y="114"/>
                  </a:lnTo>
                  <a:lnTo>
                    <a:pt x="6" y="108"/>
                  </a:lnTo>
                  <a:lnTo>
                    <a:pt x="4" y="101"/>
                  </a:lnTo>
                  <a:lnTo>
                    <a:pt x="3" y="93"/>
                  </a:lnTo>
                  <a:lnTo>
                    <a:pt x="1" y="86"/>
                  </a:lnTo>
                  <a:lnTo>
                    <a:pt x="0" y="78"/>
                  </a:lnTo>
                  <a:lnTo>
                    <a:pt x="0" y="78"/>
                  </a:lnTo>
                  <a:lnTo>
                    <a:pt x="1" y="70"/>
                  </a:lnTo>
                  <a:lnTo>
                    <a:pt x="3" y="62"/>
                  </a:lnTo>
                  <a:lnTo>
                    <a:pt x="4" y="55"/>
                  </a:lnTo>
                  <a:lnTo>
                    <a:pt x="6" y="47"/>
                  </a:lnTo>
                  <a:lnTo>
                    <a:pt x="9" y="41"/>
                  </a:lnTo>
                  <a:lnTo>
                    <a:pt x="14" y="34"/>
                  </a:lnTo>
                  <a:lnTo>
                    <a:pt x="17" y="29"/>
                  </a:lnTo>
                  <a:lnTo>
                    <a:pt x="23" y="23"/>
                  </a:lnTo>
                  <a:lnTo>
                    <a:pt x="29" y="18"/>
                  </a:lnTo>
                  <a:lnTo>
                    <a:pt x="35" y="14"/>
                  </a:lnTo>
                  <a:lnTo>
                    <a:pt x="40" y="9"/>
                  </a:lnTo>
                  <a:lnTo>
                    <a:pt x="47" y="7"/>
                  </a:lnTo>
                  <a:lnTo>
                    <a:pt x="54" y="3"/>
                  </a:lnTo>
                  <a:lnTo>
                    <a:pt x="62" y="2"/>
                  </a:lnTo>
                  <a:lnTo>
                    <a:pt x="70" y="1"/>
                  </a:lnTo>
                  <a:lnTo>
                    <a:pt x="77" y="0"/>
                  </a:lnTo>
                  <a:lnTo>
                    <a:pt x="77" y="0"/>
                  </a:lnTo>
                  <a:lnTo>
                    <a:pt x="85" y="1"/>
                  </a:lnTo>
                  <a:lnTo>
                    <a:pt x="93" y="2"/>
                  </a:lnTo>
                  <a:lnTo>
                    <a:pt x="100" y="3"/>
                  </a:lnTo>
                  <a:lnTo>
                    <a:pt x="108" y="7"/>
                  </a:lnTo>
                  <a:lnTo>
                    <a:pt x="114" y="9"/>
                  </a:lnTo>
                  <a:lnTo>
                    <a:pt x="120" y="14"/>
                  </a:lnTo>
                  <a:lnTo>
                    <a:pt x="126" y="18"/>
                  </a:lnTo>
                  <a:lnTo>
                    <a:pt x="132" y="23"/>
                  </a:lnTo>
                  <a:lnTo>
                    <a:pt x="136" y="29"/>
                  </a:lnTo>
                  <a:lnTo>
                    <a:pt x="141" y="34"/>
                  </a:lnTo>
                  <a:lnTo>
                    <a:pt x="146" y="41"/>
                  </a:lnTo>
                  <a:lnTo>
                    <a:pt x="148" y="47"/>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7" name="Freeform 2662">
              <a:extLst>
                <a:ext uri="{FF2B5EF4-FFF2-40B4-BE49-F238E27FC236}">
                  <a16:creationId xmlns:a16="http://schemas.microsoft.com/office/drawing/2014/main" id="{C911752A-F25D-4816-BCB1-0F5E60E67C42}"/>
                </a:ext>
              </a:extLst>
            </p:cNvPr>
            <p:cNvSpPr>
              <a:spLocks/>
            </p:cNvSpPr>
            <p:nvPr/>
          </p:nvSpPr>
          <p:spPr bwMode="auto">
            <a:xfrm>
              <a:off x="1885951" y="2268538"/>
              <a:ext cx="49213" cy="49213"/>
            </a:xfrm>
            <a:custGeom>
              <a:avLst/>
              <a:gdLst>
                <a:gd name="T0" fmla="*/ 154 w 154"/>
                <a:gd name="T1" fmla="*/ 77 h 153"/>
                <a:gd name="T2" fmla="*/ 152 w 154"/>
                <a:gd name="T3" fmla="*/ 93 h 153"/>
                <a:gd name="T4" fmla="*/ 147 w 154"/>
                <a:gd name="T5" fmla="*/ 106 h 153"/>
                <a:gd name="T6" fmla="*/ 141 w 154"/>
                <a:gd name="T7" fmla="*/ 120 h 153"/>
                <a:gd name="T8" fmla="*/ 131 w 154"/>
                <a:gd name="T9" fmla="*/ 132 h 153"/>
                <a:gd name="T10" fmla="*/ 120 w 154"/>
                <a:gd name="T11" fmla="*/ 141 h 153"/>
                <a:gd name="T12" fmla="*/ 107 w 154"/>
                <a:gd name="T13" fmla="*/ 148 h 153"/>
                <a:gd name="T14" fmla="*/ 93 w 154"/>
                <a:gd name="T15" fmla="*/ 152 h 153"/>
                <a:gd name="T16" fmla="*/ 77 w 154"/>
                <a:gd name="T17" fmla="*/ 153 h 153"/>
                <a:gd name="T18" fmla="*/ 70 w 154"/>
                <a:gd name="T19" fmla="*/ 153 h 153"/>
                <a:gd name="T20" fmla="*/ 54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2 h 153"/>
                <a:gd name="T38" fmla="*/ 6 w 154"/>
                <a:gd name="T39" fmla="*/ 47 h 153"/>
                <a:gd name="T40" fmla="*/ 14 w 154"/>
                <a:gd name="T41" fmla="*/ 34 h 153"/>
                <a:gd name="T42" fmla="*/ 23 w 154"/>
                <a:gd name="T43" fmla="*/ 23 h 153"/>
                <a:gd name="T44" fmla="*/ 34 w 154"/>
                <a:gd name="T45" fmla="*/ 13 h 153"/>
                <a:gd name="T46" fmla="*/ 47 w 154"/>
                <a:gd name="T47" fmla="*/ 6 h 153"/>
                <a:gd name="T48" fmla="*/ 62 w 154"/>
                <a:gd name="T49" fmla="*/ 1 h 153"/>
                <a:gd name="T50" fmla="*/ 77 w 154"/>
                <a:gd name="T51" fmla="*/ 0 h 153"/>
                <a:gd name="T52" fmla="*/ 85 w 154"/>
                <a:gd name="T53" fmla="*/ 0 h 153"/>
                <a:gd name="T54" fmla="*/ 99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7" y="106"/>
                  </a:lnTo>
                  <a:lnTo>
                    <a:pt x="145" y="113"/>
                  </a:lnTo>
                  <a:lnTo>
                    <a:pt x="141" y="120"/>
                  </a:lnTo>
                  <a:lnTo>
                    <a:pt x="136" y="126"/>
                  </a:lnTo>
                  <a:lnTo>
                    <a:pt x="131" y="132"/>
                  </a:lnTo>
                  <a:lnTo>
                    <a:pt x="126" y="136"/>
                  </a:lnTo>
                  <a:lnTo>
                    <a:pt x="120" y="141"/>
                  </a:lnTo>
                  <a:lnTo>
                    <a:pt x="114" y="144"/>
                  </a:lnTo>
                  <a:lnTo>
                    <a:pt x="107" y="148"/>
                  </a:lnTo>
                  <a:lnTo>
                    <a:pt x="99" y="150"/>
                  </a:lnTo>
                  <a:lnTo>
                    <a:pt x="93" y="152"/>
                  </a:lnTo>
                  <a:lnTo>
                    <a:pt x="85" y="153"/>
                  </a:lnTo>
                  <a:lnTo>
                    <a:pt x="77" y="153"/>
                  </a:lnTo>
                  <a:lnTo>
                    <a:pt x="77" y="153"/>
                  </a:lnTo>
                  <a:lnTo>
                    <a:pt x="70" y="153"/>
                  </a:lnTo>
                  <a:lnTo>
                    <a:pt x="62" y="152"/>
                  </a:lnTo>
                  <a:lnTo>
                    <a:pt x="54" y="150"/>
                  </a:lnTo>
                  <a:lnTo>
                    <a:pt x="47" y="148"/>
                  </a:lnTo>
                  <a:lnTo>
                    <a:pt x="40" y="144"/>
                  </a:lnTo>
                  <a:lnTo>
                    <a:pt x="34" y="141"/>
                  </a:lnTo>
                  <a:lnTo>
                    <a:pt x="28" y="136"/>
                  </a:lnTo>
                  <a:lnTo>
                    <a:pt x="23" y="132"/>
                  </a:lnTo>
                  <a:lnTo>
                    <a:pt x="18" y="126"/>
                  </a:lnTo>
                  <a:lnTo>
                    <a:pt x="14"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4" y="34"/>
                  </a:lnTo>
                  <a:lnTo>
                    <a:pt x="18" y="27"/>
                  </a:lnTo>
                  <a:lnTo>
                    <a:pt x="23" y="23"/>
                  </a:lnTo>
                  <a:lnTo>
                    <a:pt x="28" y="17"/>
                  </a:lnTo>
                  <a:lnTo>
                    <a:pt x="34" y="13"/>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3"/>
                  </a:lnTo>
                  <a:lnTo>
                    <a:pt x="126" y="17"/>
                  </a:lnTo>
                  <a:lnTo>
                    <a:pt x="131" y="23"/>
                  </a:lnTo>
                  <a:lnTo>
                    <a:pt x="136" y="27"/>
                  </a:lnTo>
                  <a:lnTo>
                    <a:pt x="141" y="34"/>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8" name="Freeform 2663">
              <a:extLst>
                <a:ext uri="{FF2B5EF4-FFF2-40B4-BE49-F238E27FC236}">
                  <a16:creationId xmlns:a16="http://schemas.microsoft.com/office/drawing/2014/main" id="{DC11DDDC-34AC-4299-AF2E-E0C94F876D11}"/>
                </a:ext>
              </a:extLst>
            </p:cNvPr>
            <p:cNvSpPr>
              <a:spLocks/>
            </p:cNvSpPr>
            <p:nvPr/>
          </p:nvSpPr>
          <p:spPr bwMode="auto">
            <a:xfrm>
              <a:off x="1885951" y="2339976"/>
              <a:ext cx="49213" cy="47625"/>
            </a:xfrm>
            <a:custGeom>
              <a:avLst/>
              <a:gdLst>
                <a:gd name="T0" fmla="*/ 154 w 154"/>
                <a:gd name="T1" fmla="*/ 78 h 154"/>
                <a:gd name="T2" fmla="*/ 152 w 154"/>
                <a:gd name="T3" fmla="*/ 93 h 154"/>
                <a:gd name="T4" fmla="*/ 147 w 154"/>
                <a:gd name="T5" fmla="*/ 108 h 154"/>
                <a:gd name="T6" fmla="*/ 141 w 154"/>
                <a:gd name="T7" fmla="*/ 120 h 154"/>
                <a:gd name="T8" fmla="*/ 131 w 154"/>
                <a:gd name="T9" fmla="*/ 132 h 154"/>
                <a:gd name="T10" fmla="*/ 120 w 154"/>
                <a:gd name="T11" fmla="*/ 141 h 154"/>
                <a:gd name="T12" fmla="*/ 107 w 154"/>
                <a:gd name="T13" fmla="*/ 149 h 154"/>
                <a:gd name="T14" fmla="*/ 93 w 154"/>
                <a:gd name="T15" fmla="*/ 152 h 154"/>
                <a:gd name="T16" fmla="*/ 77 w 154"/>
                <a:gd name="T17" fmla="*/ 154 h 154"/>
                <a:gd name="T18" fmla="*/ 70 w 154"/>
                <a:gd name="T19" fmla="*/ 154 h 154"/>
                <a:gd name="T20" fmla="*/ 54 w 154"/>
                <a:gd name="T21" fmla="*/ 151 h 154"/>
                <a:gd name="T22" fmla="*/ 40 w 154"/>
                <a:gd name="T23" fmla="*/ 145 h 154"/>
                <a:gd name="T24" fmla="*/ 28 w 154"/>
                <a:gd name="T25" fmla="*/ 136 h 154"/>
                <a:gd name="T26" fmla="*/ 18 w 154"/>
                <a:gd name="T27" fmla="*/ 126 h 154"/>
                <a:gd name="T28" fmla="*/ 9 w 154"/>
                <a:gd name="T29" fmla="*/ 114 h 154"/>
                <a:gd name="T30" fmla="*/ 3 w 154"/>
                <a:gd name="T31" fmla="*/ 101 h 154"/>
                <a:gd name="T32" fmla="*/ 0 w 154"/>
                <a:gd name="T33" fmla="*/ 86 h 154"/>
                <a:gd name="T34" fmla="*/ 0 w 154"/>
                <a:gd name="T35" fmla="*/ 78 h 154"/>
                <a:gd name="T36" fmla="*/ 1 w 154"/>
                <a:gd name="T37" fmla="*/ 62 h 154"/>
                <a:gd name="T38" fmla="*/ 6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7 w 154"/>
                <a:gd name="T51" fmla="*/ 0 h 154"/>
                <a:gd name="T52" fmla="*/ 85 w 154"/>
                <a:gd name="T53" fmla="*/ 1 h 154"/>
                <a:gd name="T54" fmla="*/ 99 w 154"/>
                <a:gd name="T55" fmla="*/ 3 h 154"/>
                <a:gd name="T56" fmla="*/ 114 w 154"/>
                <a:gd name="T57" fmla="*/ 9 h 154"/>
                <a:gd name="T58" fmla="*/ 126 w 154"/>
                <a:gd name="T59" fmla="*/ 18 h 154"/>
                <a:gd name="T60" fmla="*/ 136 w 154"/>
                <a:gd name="T61" fmla="*/ 29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7" y="108"/>
                  </a:lnTo>
                  <a:lnTo>
                    <a:pt x="145" y="114"/>
                  </a:lnTo>
                  <a:lnTo>
                    <a:pt x="141" y="120"/>
                  </a:lnTo>
                  <a:lnTo>
                    <a:pt x="136" y="126"/>
                  </a:lnTo>
                  <a:lnTo>
                    <a:pt x="131" y="132"/>
                  </a:lnTo>
                  <a:lnTo>
                    <a:pt x="126" y="136"/>
                  </a:lnTo>
                  <a:lnTo>
                    <a:pt x="120" y="141"/>
                  </a:lnTo>
                  <a:lnTo>
                    <a:pt x="114" y="145"/>
                  </a:lnTo>
                  <a:lnTo>
                    <a:pt x="107" y="149"/>
                  </a:lnTo>
                  <a:lnTo>
                    <a:pt x="99" y="151"/>
                  </a:lnTo>
                  <a:lnTo>
                    <a:pt x="93" y="152"/>
                  </a:lnTo>
                  <a:lnTo>
                    <a:pt x="85" y="154"/>
                  </a:lnTo>
                  <a:lnTo>
                    <a:pt x="77" y="154"/>
                  </a:lnTo>
                  <a:lnTo>
                    <a:pt x="77" y="154"/>
                  </a:lnTo>
                  <a:lnTo>
                    <a:pt x="70" y="154"/>
                  </a:lnTo>
                  <a:lnTo>
                    <a:pt x="62" y="152"/>
                  </a:lnTo>
                  <a:lnTo>
                    <a:pt x="54" y="151"/>
                  </a:lnTo>
                  <a:lnTo>
                    <a:pt x="47" y="149"/>
                  </a:lnTo>
                  <a:lnTo>
                    <a:pt x="40" y="145"/>
                  </a:lnTo>
                  <a:lnTo>
                    <a:pt x="34" y="141"/>
                  </a:lnTo>
                  <a:lnTo>
                    <a:pt x="28" y="136"/>
                  </a:lnTo>
                  <a:lnTo>
                    <a:pt x="23" y="132"/>
                  </a:lnTo>
                  <a:lnTo>
                    <a:pt x="18" y="126"/>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4" y="34"/>
                  </a:lnTo>
                  <a:lnTo>
                    <a:pt x="18" y="29"/>
                  </a:lnTo>
                  <a:lnTo>
                    <a:pt x="23" y="23"/>
                  </a:lnTo>
                  <a:lnTo>
                    <a:pt x="28" y="18"/>
                  </a:lnTo>
                  <a:lnTo>
                    <a:pt x="34" y="14"/>
                  </a:lnTo>
                  <a:lnTo>
                    <a:pt x="40" y="9"/>
                  </a:lnTo>
                  <a:lnTo>
                    <a:pt x="47" y="7"/>
                  </a:lnTo>
                  <a:lnTo>
                    <a:pt x="54" y="3"/>
                  </a:lnTo>
                  <a:lnTo>
                    <a:pt x="62" y="2"/>
                  </a:lnTo>
                  <a:lnTo>
                    <a:pt x="70" y="1"/>
                  </a:lnTo>
                  <a:lnTo>
                    <a:pt x="77" y="0"/>
                  </a:lnTo>
                  <a:lnTo>
                    <a:pt x="77" y="0"/>
                  </a:lnTo>
                  <a:lnTo>
                    <a:pt x="85" y="1"/>
                  </a:lnTo>
                  <a:lnTo>
                    <a:pt x="93" y="2"/>
                  </a:lnTo>
                  <a:lnTo>
                    <a:pt x="99" y="3"/>
                  </a:lnTo>
                  <a:lnTo>
                    <a:pt x="107" y="7"/>
                  </a:lnTo>
                  <a:lnTo>
                    <a:pt x="114" y="9"/>
                  </a:lnTo>
                  <a:lnTo>
                    <a:pt x="120" y="14"/>
                  </a:lnTo>
                  <a:lnTo>
                    <a:pt x="126" y="18"/>
                  </a:lnTo>
                  <a:lnTo>
                    <a:pt x="131" y="23"/>
                  </a:lnTo>
                  <a:lnTo>
                    <a:pt x="136" y="29"/>
                  </a:lnTo>
                  <a:lnTo>
                    <a:pt x="141" y="34"/>
                  </a:lnTo>
                  <a:lnTo>
                    <a:pt x="145" y="41"/>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9" name="Freeform 2664">
              <a:extLst>
                <a:ext uri="{FF2B5EF4-FFF2-40B4-BE49-F238E27FC236}">
                  <a16:creationId xmlns:a16="http://schemas.microsoft.com/office/drawing/2014/main" id="{8384A8F3-84E6-426B-973A-F0A13A306C9A}"/>
                </a:ext>
              </a:extLst>
            </p:cNvPr>
            <p:cNvSpPr>
              <a:spLocks/>
            </p:cNvSpPr>
            <p:nvPr/>
          </p:nvSpPr>
          <p:spPr bwMode="auto">
            <a:xfrm>
              <a:off x="2516188" y="2124076"/>
              <a:ext cx="49213" cy="49213"/>
            </a:xfrm>
            <a:custGeom>
              <a:avLst/>
              <a:gdLst>
                <a:gd name="T0" fmla="*/ 154 w 154"/>
                <a:gd name="T1" fmla="*/ 76 h 154"/>
                <a:gd name="T2" fmla="*/ 152 w 154"/>
                <a:gd name="T3" fmla="*/ 92 h 154"/>
                <a:gd name="T4" fmla="*/ 148 w 154"/>
                <a:gd name="T5" fmla="*/ 106 h 154"/>
                <a:gd name="T6" fmla="*/ 140 w 154"/>
                <a:gd name="T7" fmla="*/ 120 h 154"/>
                <a:gd name="T8" fmla="*/ 131 w 154"/>
                <a:gd name="T9" fmla="*/ 131 h 154"/>
                <a:gd name="T10" fmla="*/ 120 w 154"/>
                <a:gd name="T11" fmla="*/ 140 h 154"/>
                <a:gd name="T12" fmla="*/ 107 w 154"/>
                <a:gd name="T13" fmla="*/ 147 h 154"/>
                <a:gd name="T14" fmla="*/ 92 w 154"/>
                <a:gd name="T15" fmla="*/ 152 h 154"/>
                <a:gd name="T16" fmla="*/ 77 w 154"/>
                <a:gd name="T17" fmla="*/ 154 h 154"/>
                <a:gd name="T18" fmla="*/ 69 w 154"/>
                <a:gd name="T19" fmla="*/ 153 h 154"/>
                <a:gd name="T20" fmla="*/ 54 w 154"/>
                <a:gd name="T21" fmla="*/ 150 h 154"/>
                <a:gd name="T22" fmla="*/ 40 w 154"/>
                <a:gd name="T23" fmla="*/ 144 h 154"/>
                <a:gd name="T24" fmla="*/ 28 w 154"/>
                <a:gd name="T25" fmla="*/ 136 h 154"/>
                <a:gd name="T26" fmla="*/ 18 w 154"/>
                <a:gd name="T27" fmla="*/ 126 h 154"/>
                <a:gd name="T28" fmla="*/ 9 w 154"/>
                <a:gd name="T29" fmla="*/ 113 h 154"/>
                <a:gd name="T30" fmla="*/ 3 w 154"/>
                <a:gd name="T31" fmla="*/ 99 h 154"/>
                <a:gd name="T32" fmla="*/ 1 w 154"/>
                <a:gd name="T33" fmla="*/ 84 h 154"/>
                <a:gd name="T34" fmla="*/ 0 w 154"/>
                <a:gd name="T35" fmla="*/ 76 h 154"/>
                <a:gd name="T36" fmla="*/ 2 w 154"/>
                <a:gd name="T37" fmla="*/ 62 h 154"/>
                <a:gd name="T38" fmla="*/ 6 w 154"/>
                <a:gd name="T39" fmla="*/ 47 h 154"/>
                <a:gd name="T40" fmla="*/ 13 w 154"/>
                <a:gd name="T41" fmla="*/ 34 h 154"/>
                <a:gd name="T42" fmla="*/ 22 w 154"/>
                <a:gd name="T43" fmla="*/ 23 h 154"/>
                <a:gd name="T44" fmla="*/ 34 w 154"/>
                <a:gd name="T45" fmla="*/ 12 h 154"/>
                <a:gd name="T46" fmla="*/ 46 w 154"/>
                <a:gd name="T47" fmla="*/ 5 h 154"/>
                <a:gd name="T48" fmla="*/ 61 w 154"/>
                <a:gd name="T49" fmla="*/ 1 h 154"/>
                <a:gd name="T50" fmla="*/ 77 w 154"/>
                <a:gd name="T51" fmla="*/ 0 h 154"/>
                <a:gd name="T52" fmla="*/ 84 w 154"/>
                <a:gd name="T53" fmla="*/ 0 h 154"/>
                <a:gd name="T54" fmla="*/ 100 w 154"/>
                <a:gd name="T55" fmla="*/ 3 h 154"/>
                <a:gd name="T56" fmla="*/ 114 w 154"/>
                <a:gd name="T57" fmla="*/ 9 h 154"/>
                <a:gd name="T58" fmla="*/ 125 w 154"/>
                <a:gd name="T59" fmla="*/ 17 h 154"/>
                <a:gd name="T60" fmla="*/ 136 w 154"/>
                <a:gd name="T61" fmla="*/ 27 h 154"/>
                <a:gd name="T62" fmla="*/ 145 w 154"/>
                <a:gd name="T63" fmla="*/ 40 h 154"/>
                <a:gd name="T64" fmla="*/ 151 w 154"/>
                <a:gd name="T65" fmla="*/ 54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8" y="106"/>
                  </a:lnTo>
                  <a:lnTo>
                    <a:pt x="145" y="113"/>
                  </a:lnTo>
                  <a:lnTo>
                    <a:pt x="140" y="120"/>
                  </a:lnTo>
                  <a:lnTo>
                    <a:pt x="136" y="126"/>
                  </a:lnTo>
                  <a:lnTo>
                    <a:pt x="131" y="131"/>
                  </a:lnTo>
                  <a:lnTo>
                    <a:pt x="125" y="136"/>
                  </a:lnTo>
                  <a:lnTo>
                    <a:pt x="120" y="140"/>
                  </a:lnTo>
                  <a:lnTo>
                    <a:pt x="114" y="144"/>
                  </a:lnTo>
                  <a:lnTo>
                    <a:pt x="107" y="147"/>
                  </a:lnTo>
                  <a:lnTo>
                    <a:pt x="100" y="150"/>
                  </a:lnTo>
                  <a:lnTo>
                    <a:pt x="92" y="152"/>
                  </a:lnTo>
                  <a:lnTo>
                    <a:pt x="84" y="153"/>
                  </a:lnTo>
                  <a:lnTo>
                    <a:pt x="77" y="154"/>
                  </a:lnTo>
                  <a:lnTo>
                    <a:pt x="77" y="154"/>
                  </a:lnTo>
                  <a:lnTo>
                    <a:pt x="69" y="153"/>
                  </a:lnTo>
                  <a:lnTo>
                    <a:pt x="61" y="152"/>
                  </a:lnTo>
                  <a:lnTo>
                    <a:pt x="54" y="150"/>
                  </a:lnTo>
                  <a:lnTo>
                    <a:pt x="46" y="147"/>
                  </a:lnTo>
                  <a:lnTo>
                    <a:pt x="40" y="144"/>
                  </a:lnTo>
                  <a:lnTo>
                    <a:pt x="34" y="140"/>
                  </a:lnTo>
                  <a:lnTo>
                    <a:pt x="28" y="136"/>
                  </a:lnTo>
                  <a:lnTo>
                    <a:pt x="22" y="131"/>
                  </a:lnTo>
                  <a:lnTo>
                    <a:pt x="18" y="126"/>
                  </a:lnTo>
                  <a:lnTo>
                    <a:pt x="13" y="120"/>
                  </a:lnTo>
                  <a:lnTo>
                    <a:pt x="9" y="113"/>
                  </a:lnTo>
                  <a:lnTo>
                    <a:pt x="6" y="106"/>
                  </a:lnTo>
                  <a:lnTo>
                    <a:pt x="3" y="99"/>
                  </a:lnTo>
                  <a:lnTo>
                    <a:pt x="2" y="92"/>
                  </a:lnTo>
                  <a:lnTo>
                    <a:pt x="1" y="84"/>
                  </a:lnTo>
                  <a:lnTo>
                    <a:pt x="0" y="76"/>
                  </a:lnTo>
                  <a:lnTo>
                    <a:pt x="0" y="76"/>
                  </a:lnTo>
                  <a:lnTo>
                    <a:pt x="1" y="68"/>
                  </a:lnTo>
                  <a:lnTo>
                    <a:pt x="2" y="62"/>
                  </a:lnTo>
                  <a:lnTo>
                    <a:pt x="3" y="54"/>
                  </a:lnTo>
                  <a:lnTo>
                    <a:pt x="6" y="47"/>
                  </a:lnTo>
                  <a:lnTo>
                    <a:pt x="9" y="40"/>
                  </a:lnTo>
                  <a:lnTo>
                    <a:pt x="13" y="34"/>
                  </a:lnTo>
                  <a:lnTo>
                    <a:pt x="18" y="27"/>
                  </a:lnTo>
                  <a:lnTo>
                    <a:pt x="22" y="23"/>
                  </a:lnTo>
                  <a:lnTo>
                    <a:pt x="28" y="17"/>
                  </a:lnTo>
                  <a:lnTo>
                    <a:pt x="34" y="12"/>
                  </a:lnTo>
                  <a:lnTo>
                    <a:pt x="40" y="9"/>
                  </a:lnTo>
                  <a:lnTo>
                    <a:pt x="46" y="5"/>
                  </a:lnTo>
                  <a:lnTo>
                    <a:pt x="54" y="3"/>
                  </a:lnTo>
                  <a:lnTo>
                    <a:pt x="61" y="1"/>
                  </a:lnTo>
                  <a:lnTo>
                    <a:pt x="69" y="0"/>
                  </a:lnTo>
                  <a:lnTo>
                    <a:pt x="77" y="0"/>
                  </a:lnTo>
                  <a:lnTo>
                    <a:pt x="77" y="0"/>
                  </a:lnTo>
                  <a:lnTo>
                    <a:pt x="84" y="0"/>
                  </a:lnTo>
                  <a:lnTo>
                    <a:pt x="92" y="1"/>
                  </a:lnTo>
                  <a:lnTo>
                    <a:pt x="100" y="3"/>
                  </a:lnTo>
                  <a:lnTo>
                    <a:pt x="107" y="5"/>
                  </a:lnTo>
                  <a:lnTo>
                    <a:pt x="114" y="9"/>
                  </a:lnTo>
                  <a:lnTo>
                    <a:pt x="120" y="12"/>
                  </a:lnTo>
                  <a:lnTo>
                    <a:pt x="125" y="17"/>
                  </a:lnTo>
                  <a:lnTo>
                    <a:pt x="131" y="23"/>
                  </a:lnTo>
                  <a:lnTo>
                    <a:pt x="136" y="27"/>
                  </a:lnTo>
                  <a:lnTo>
                    <a:pt x="140" y="34"/>
                  </a:lnTo>
                  <a:lnTo>
                    <a:pt x="145" y="40"/>
                  </a:lnTo>
                  <a:lnTo>
                    <a:pt x="148" y="47"/>
                  </a:lnTo>
                  <a:lnTo>
                    <a:pt x="151" y="54"/>
                  </a:lnTo>
                  <a:lnTo>
                    <a:pt x="152" y="62"/>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0" name="Freeform 2665">
              <a:extLst>
                <a:ext uri="{FF2B5EF4-FFF2-40B4-BE49-F238E27FC236}">
                  <a16:creationId xmlns:a16="http://schemas.microsoft.com/office/drawing/2014/main" id="{F72EFB12-0941-43CC-874C-247FC693FD9B}"/>
                </a:ext>
              </a:extLst>
            </p:cNvPr>
            <p:cNvSpPr>
              <a:spLocks/>
            </p:cNvSpPr>
            <p:nvPr/>
          </p:nvSpPr>
          <p:spPr bwMode="auto">
            <a:xfrm>
              <a:off x="2516188" y="2195513"/>
              <a:ext cx="49213" cy="49213"/>
            </a:xfrm>
            <a:custGeom>
              <a:avLst/>
              <a:gdLst>
                <a:gd name="T0" fmla="*/ 154 w 154"/>
                <a:gd name="T1" fmla="*/ 78 h 154"/>
                <a:gd name="T2" fmla="*/ 152 w 154"/>
                <a:gd name="T3" fmla="*/ 92 h 154"/>
                <a:gd name="T4" fmla="*/ 148 w 154"/>
                <a:gd name="T5" fmla="*/ 107 h 154"/>
                <a:gd name="T6" fmla="*/ 140 w 154"/>
                <a:gd name="T7" fmla="*/ 120 h 154"/>
                <a:gd name="T8" fmla="*/ 131 w 154"/>
                <a:gd name="T9" fmla="*/ 131 h 154"/>
                <a:gd name="T10" fmla="*/ 120 w 154"/>
                <a:gd name="T11" fmla="*/ 140 h 154"/>
                <a:gd name="T12" fmla="*/ 107 w 154"/>
                <a:gd name="T13" fmla="*/ 148 h 154"/>
                <a:gd name="T14" fmla="*/ 92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7 h 154"/>
                <a:gd name="T26" fmla="*/ 18 w 154"/>
                <a:gd name="T27" fmla="*/ 126 h 154"/>
                <a:gd name="T28" fmla="*/ 9 w 154"/>
                <a:gd name="T29" fmla="*/ 114 h 154"/>
                <a:gd name="T30" fmla="*/ 3 w 154"/>
                <a:gd name="T31" fmla="*/ 100 h 154"/>
                <a:gd name="T32" fmla="*/ 1 w 154"/>
                <a:gd name="T33" fmla="*/ 86 h 154"/>
                <a:gd name="T34" fmla="*/ 0 w 154"/>
                <a:gd name="T35" fmla="*/ 78 h 154"/>
                <a:gd name="T36" fmla="*/ 2 w 154"/>
                <a:gd name="T37" fmla="*/ 62 h 154"/>
                <a:gd name="T38" fmla="*/ 6 w 154"/>
                <a:gd name="T39" fmla="*/ 47 h 154"/>
                <a:gd name="T40" fmla="*/ 13 w 154"/>
                <a:gd name="T41" fmla="*/ 34 h 154"/>
                <a:gd name="T42" fmla="*/ 22 w 154"/>
                <a:gd name="T43" fmla="*/ 23 h 154"/>
                <a:gd name="T44" fmla="*/ 34 w 154"/>
                <a:gd name="T45" fmla="*/ 13 h 154"/>
                <a:gd name="T46" fmla="*/ 46 w 154"/>
                <a:gd name="T47" fmla="*/ 7 h 154"/>
                <a:gd name="T48" fmla="*/ 61 w 154"/>
                <a:gd name="T49" fmla="*/ 2 h 154"/>
                <a:gd name="T50" fmla="*/ 77 w 154"/>
                <a:gd name="T51" fmla="*/ 0 h 154"/>
                <a:gd name="T52" fmla="*/ 84 w 154"/>
                <a:gd name="T53" fmla="*/ 1 h 154"/>
                <a:gd name="T54" fmla="*/ 100 w 154"/>
                <a:gd name="T55" fmla="*/ 3 h 154"/>
                <a:gd name="T56" fmla="*/ 114 w 154"/>
                <a:gd name="T57" fmla="*/ 9 h 154"/>
                <a:gd name="T58" fmla="*/ 125 w 154"/>
                <a:gd name="T59" fmla="*/ 18 h 154"/>
                <a:gd name="T60" fmla="*/ 136 w 154"/>
                <a:gd name="T61" fmla="*/ 28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2"/>
                  </a:lnTo>
                  <a:lnTo>
                    <a:pt x="151" y="100"/>
                  </a:lnTo>
                  <a:lnTo>
                    <a:pt x="148" y="107"/>
                  </a:lnTo>
                  <a:lnTo>
                    <a:pt x="145" y="114"/>
                  </a:lnTo>
                  <a:lnTo>
                    <a:pt x="140" y="120"/>
                  </a:lnTo>
                  <a:lnTo>
                    <a:pt x="136" y="126"/>
                  </a:lnTo>
                  <a:lnTo>
                    <a:pt x="131" y="131"/>
                  </a:lnTo>
                  <a:lnTo>
                    <a:pt x="125" y="137"/>
                  </a:lnTo>
                  <a:lnTo>
                    <a:pt x="120" y="140"/>
                  </a:lnTo>
                  <a:lnTo>
                    <a:pt x="114" y="145"/>
                  </a:lnTo>
                  <a:lnTo>
                    <a:pt x="107" y="148"/>
                  </a:lnTo>
                  <a:lnTo>
                    <a:pt x="100" y="151"/>
                  </a:lnTo>
                  <a:lnTo>
                    <a:pt x="92" y="152"/>
                  </a:lnTo>
                  <a:lnTo>
                    <a:pt x="84" y="153"/>
                  </a:lnTo>
                  <a:lnTo>
                    <a:pt x="77" y="154"/>
                  </a:lnTo>
                  <a:lnTo>
                    <a:pt x="77" y="154"/>
                  </a:lnTo>
                  <a:lnTo>
                    <a:pt x="69" y="153"/>
                  </a:lnTo>
                  <a:lnTo>
                    <a:pt x="61" y="152"/>
                  </a:lnTo>
                  <a:lnTo>
                    <a:pt x="54" y="151"/>
                  </a:lnTo>
                  <a:lnTo>
                    <a:pt x="46" y="148"/>
                  </a:lnTo>
                  <a:lnTo>
                    <a:pt x="40" y="145"/>
                  </a:lnTo>
                  <a:lnTo>
                    <a:pt x="34" y="140"/>
                  </a:lnTo>
                  <a:lnTo>
                    <a:pt x="28" y="137"/>
                  </a:lnTo>
                  <a:lnTo>
                    <a:pt x="22" y="131"/>
                  </a:lnTo>
                  <a:lnTo>
                    <a:pt x="18" y="126"/>
                  </a:lnTo>
                  <a:lnTo>
                    <a:pt x="13" y="120"/>
                  </a:lnTo>
                  <a:lnTo>
                    <a:pt x="9" y="114"/>
                  </a:lnTo>
                  <a:lnTo>
                    <a:pt x="6" y="107"/>
                  </a:lnTo>
                  <a:lnTo>
                    <a:pt x="3" y="100"/>
                  </a:lnTo>
                  <a:lnTo>
                    <a:pt x="2" y="92"/>
                  </a:lnTo>
                  <a:lnTo>
                    <a:pt x="1" y="86"/>
                  </a:lnTo>
                  <a:lnTo>
                    <a:pt x="0" y="78"/>
                  </a:lnTo>
                  <a:lnTo>
                    <a:pt x="0" y="78"/>
                  </a:lnTo>
                  <a:lnTo>
                    <a:pt x="1" y="70"/>
                  </a:lnTo>
                  <a:lnTo>
                    <a:pt x="2" y="62"/>
                  </a:lnTo>
                  <a:lnTo>
                    <a:pt x="3" y="55"/>
                  </a:lnTo>
                  <a:lnTo>
                    <a:pt x="6" y="47"/>
                  </a:lnTo>
                  <a:lnTo>
                    <a:pt x="9" y="41"/>
                  </a:lnTo>
                  <a:lnTo>
                    <a:pt x="13" y="34"/>
                  </a:lnTo>
                  <a:lnTo>
                    <a:pt x="18" y="28"/>
                  </a:lnTo>
                  <a:lnTo>
                    <a:pt x="22" y="23"/>
                  </a:lnTo>
                  <a:lnTo>
                    <a:pt x="28" y="18"/>
                  </a:lnTo>
                  <a:lnTo>
                    <a:pt x="34" y="13"/>
                  </a:lnTo>
                  <a:lnTo>
                    <a:pt x="40" y="9"/>
                  </a:lnTo>
                  <a:lnTo>
                    <a:pt x="46" y="7"/>
                  </a:lnTo>
                  <a:lnTo>
                    <a:pt x="54" y="3"/>
                  </a:lnTo>
                  <a:lnTo>
                    <a:pt x="61" y="2"/>
                  </a:lnTo>
                  <a:lnTo>
                    <a:pt x="69" y="1"/>
                  </a:lnTo>
                  <a:lnTo>
                    <a:pt x="77" y="0"/>
                  </a:lnTo>
                  <a:lnTo>
                    <a:pt x="77" y="0"/>
                  </a:lnTo>
                  <a:lnTo>
                    <a:pt x="84" y="1"/>
                  </a:lnTo>
                  <a:lnTo>
                    <a:pt x="92" y="2"/>
                  </a:lnTo>
                  <a:lnTo>
                    <a:pt x="100" y="3"/>
                  </a:lnTo>
                  <a:lnTo>
                    <a:pt x="107" y="7"/>
                  </a:lnTo>
                  <a:lnTo>
                    <a:pt x="114" y="9"/>
                  </a:lnTo>
                  <a:lnTo>
                    <a:pt x="120" y="13"/>
                  </a:lnTo>
                  <a:lnTo>
                    <a:pt x="125" y="18"/>
                  </a:lnTo>
                  <a:lnTo>
                    <a:pt x="131" y="23"/>
                  </a:lnTo>
                  <a:lnTo>
                    <a:pt x="136" y="28"/>
                  </a:lnTo>
                  <a:lnTo>
                    <a:pt x="140" y="34"/>
                  </a:lnTo>
                  <a:lnTo>
                    <a:pt x="145" y="41"/>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1" name="Freeform 2666">
              <a:extLst>
                <a:ext uri="{FF2B5EF4-FFF2-40B4-BE49-F238E27FC236}">
                  <a16:creationId xmlns:a16="http://schemas.microsoft.com/office/drawing/2014/main" id="{C0B9BCF8-C9B0-4BAC-824F-371BC480CDB0}"/>
                </a:ext>
              </a:extLst>
            </p:cNvPr>
            <p:cNvSpPr>
              <a:spLocks/>
            </p:cNvSpPr>
            <p:nvPr/>
          </p:nvSpPr>
          <p:spPr bwMode="auto">
            <a:xfrm>
              <a:off x="2586038" y="2124076"/>
              <a:ext cx="49213" cy="49213"/>
            </a:xfrm>
            <a:custGeom>
              <a:avLst/>
              <a:gdLst>
                <a:gd name="T0" fmla="*/ 155 w 155"/>
                <a:gd name="T1" fmla="*/ 76 h 154"/>
                <a:gd name="T2" fmla="*/ 152 w 155"/>
                <a:gd name="T3" fmla="*/ 92 h 154"/>
                <a:gd name="T4" fmla="*/ 149 w 155"/>
                <a:gd name="T5" fmla="*/ 106 h 154"/>
                <a:gd name="T6" fmla="*/ 141 w 155"/>
                <a:gd name="T7" fmla="*/ 120 h 154"/>
                <a:gd name="T8" fmla="*/ 132 w 155"/>
                <a:gd name="T9" fmla="*/ 131 h 154"/>
                <a:gd name="T10" fmla="*/ 120 w 155"/>
                <a:gd name="T11" fmla="*/ 140 h 154"/>
                <a:gd name="T12" fmla="*/ 108 w 155"/>
                <a:gd name="T13" fmla="*/ 147 h 154"/>
                <a:gd name="T14" fmla="*/ 93 w 155"/>
                <a:gd name="T15" fmla="*/ 152 h 154"/>
                <a:gd name="T16" fmla="*/ 78 w 155"/>
                <a:gd name="T17" fmla="*/ 154 h 154"/>
                <a:gd name="T18" fmla="*/ 70 w 155"/>
                <a:gd name="T19" fmla="*/ 153 h 154"/>
                <a:gd name="T20" fmla="*/ 55 w 155"/>
                <a:gd name="T21" fmla="*/ 150 h 154"/>
                <a:gd name="T22" fmla="*/ 40 w 155"/>
                <a:gd name="T23" fmla="*/ 144 h 154"/>
                <a:gd name="T24" fmla="*/ 29 w 155"/>
                <a:gd name="T25" fmla="*/ 136 h 154"/>
                <a:gd name="T26" fmla="*/ 18 w 155"/>
                <a:gd name="T27" fmla="*/ 126 h 154"/>
                <a:gd name="T28" fmla="*/ 9 w 155"/>
                <a:gd name="T29" fmla="*/ 113 h 154"/>
                <a:gd name="T30" fmla="*/ 4 w 155"/>
                <a:gd name="T31" fmla="*/ 99 h 154"/>
                <a:gd name="T32" fmla="*/ 1 w 155"/>
                <a:gd name="T33" fmla="*/ 84 h 154"/>
                <a:gd name="T34" fmla="*/ 0 w 155"/>
                <a:gd name="T35" fmla="*/ 76 h 154"/>
                <a:gd name="T36" fmla="*/ 2 w 155"/>
                <a:gd name="T37" fmla="*/ 62 h 154"/>
                <a:gd name="T38" fmla="*/ 7 w 155"/>
                <a:gd name="T39" fmla="*/ 47 h 154"/>
                <a:gd name="T40" fmla="*/ 14 w 155"/>
                <a:gd name="T41" fmla="*/ 34 h 154"/>
                <a:gd name="T42" fmla="*/ 23 w 155"/>
                <a:gd name="T43" fmla="*/ 23 h 154"/>
                <a:gd name="T44" fmla="*/ 34 w 155"/>
                <a:gd name="T45" fmla="*/ 12 h 154"/>
                <a:gd name="T46" fmla="*/ 47 w 155"/>
                <a:gd name="T47" fmla="*/ 5 h 154"/>
                <a:gd name="T48" fmla="*/ 62 w 155"/>
                <a:gd name="T49" fmla="*/ 1 h 154"/>
                <a:gd name="T50" fmla="*/ 78 w 155"/>
                <a:gd name="T51" fmla="*/ 0 h 154"/>
                <a:gd name="T52" fmla="*/ 85 w 155"/>
                <a:gd name="T53" fmla="*/ 0 h 154"/>
                <a:gd name="T54" fmla="*/ 101 w 155"/>
                <a:gd name="T55" fmla="*/ 3 h 154"/>
                <a:gd name="T56" fmla="*/ 115 w 155"/>
                <a:gd name="T57" fmla="*/ 9 h 154"/>
                <a:gd name="T58" fmla="*/ 126 w 155"/>
                <a:gd name="T59" fmla="*/ 17 h 154"/>
                <a:gd name="T60" fmla="*/ 136 w 155"/>
                <a:gd name="T61" fmla="*/ 27 h 154"/>
                <a:gd name="T62" fmla="*/ 145 w 155"/>
                <a:gd name="T63" fmla="*/ 40 h 154"/>
                <a:gd name="T64" fmla="*/ 151 w 155"/>
                <a:gd name="T65" fmla="*/ 54 h 154"/>
                <a:gd name="T66" fmla="*/ 155 w 155"/>
                <a:gd name="T67" fmla="*/ 68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5" y="84"/>
                  </a:lnTo>
                  <a:lnTo>
                    <a:pt x="152" y="92"/>
                  </a:lnTo>
                  <a:lnTo>
                    <a:pt x="151" y="99"/>
                  </a:lnTo>
                  <a:lnTo>
                    <a:pt x="149" y="106"/>
                  </a:lnTo>
                  <a:lnTo>
                    <a:pt x="145" y="113"/>
                  </a:lnTo>
                  <a:lnTo>
                    <a:pt x="141" y="120"/>
                  </a:lnTo>
                  <a:lnTo>
                    <a:pt x="136" y="126"/>
                  </a:lnTo>
                  <a:lnTo>
                    <a:pt x="132" y="131"/>
                  </a:lnTo>
                  <a:lnTo>
                    <a:pt x="126" y="136"/>
                  </a:lnTo>
                  <a:lnTo>
                    <a:pt x="120" y="140"/>
                  </a:lnTo>
                  <a:lnTo>
                    <a:pt x="115" y="144"/>
                  </a:lnTo>
                  <a:lnTo>
                    <a:pt x="108" y="147"/>
                  </a:lnTo>
                  <a:lnTo>
                    <a:pt x="101" y="150"/>
                  </a:lnTo>
                  <a:lnTo>
                    <a:pt x="93" y="152"/>
                  </a:lnTo>
                  <a:lnTo>
                    <a:pt x="85" y="153"/>
                  </a:lnTo>
                  <a:lnTo>
                    <a:pt x="78" y="154"/>
                  </a:lnTo>
                  <a:lnTo>
                    <a:pt x="78" y="154"/>
                  </a:lnTo>
                  <a:lnTo>
                    <a:pt x="70" y="153"/>
                  </a:lnTo>
                  <a:lnTo>
                    <a:pt x="62" y="152"/>
                  </a:lnTo>
                  <a:lnTo>
                    <a:pt x="55" y="150"/>
                  </a:lnTo>
                  <a:lnTo>
                    <a:pt x="47" y="147"/>
                  </a:lnTo>
                  <a:lnTo>
                    <a:pt x="40" y="144"/>
                  </a:lnTo>
                  <a:lnTo>
                    <a:pt x="34" y="140"/>
                  </a:lnTo>
                  <a:lnTo>
                    <a:pt x="29" y="136"/>
                  </a:lnTo>
                  <a:lnTo>
                    <a:pt x="23" y="131"/>
                  </a:lnTo>
                  <a:lnTo>
                    <a:pt x="18" y="126"/>
                  </a:lnTo>
                  <a:lnTo>
                    <a:pt x="14" y="120"/>
                  </a:lnTo>
                  <a:lnTo>
                    <a:pt x="9" y="113"/>
                  </a:lnTo>
                  <a:lnTo>
                    <a:pt x="7" y="106"/>
                  </a:lnTo>
                  <a:lnTo>
                    <a:pt x="4" y="99"/>
                  </a:lnTo>
                  <a:lnTo>
                    <a:pt x="2" y="92"/>
                  </a:lnTo>
                  <a:lnTo>
                    <a:pt x="1" y="84"/>
                  </a:lnTo>
                  <a:lnTo>
                    <a:pt x="0" y="76"/>
                  </a:lnTo>
                  <a:lnTo>
                    <a:pt x="0" y="76"/>
                  </a:lnTo>
                  <a:lnTo>
                    <a:pt x="1" y="68"/>
                  </a:lnTo>
                  <a:lnTo>
                    <a:pt x="2" y="62"/>
                  </a:lnTo>
                  <a:lnTo>
                    <a:pt x="4" y="54"/>
                  </a:lnTo>
                  <a:lnTo>
                    <a:pt x="7" y="47"/>
                  </a:lnTo>
                  <a:lnTo>
                    <a:pt x="9" y="40"/>
                  </a:lnTo>
                  <a:lnTo>
                    <a:pt x="14" y="34"/>
                  </a:lnTo>
                  <a:lnTo>
                    <a:pt x="18" y="27"/>
                  </a:lnTo>
                  <a:lnTo>
                    <a:pt x="23" y="23"/>
                  </a:lnTo>
                  <a:lnTo>
                    <a:pt x="29" y="17"/>
                  </a:lnTo>
                  <a:lnTo>
                    <a:pt x="34" y="12"/>
                  </a:lnTo>
                  <a:lnTo>
                    <a:pt x="40" y="9"/>
                  </a:lnTo>
                  <a:lnTo>
                    <a:pt x="47" y="5"/>
                  </a:lnTo>
                  <a:lnTo>
                    <a:pt x="55" y="3"/>
                  </a:lnTo>
                  <a:lnTo>
                    <a:pt x="62" y="1"/>
                  </a:lnTo>
                  <a:lnTo>
                    <a:pt x="70" y="0"/>
                  </a:lnTo>
                  <a:lnTo>
                    <a:pt x="78" y="0"/>
                  </a:lnTo>
                  <a:lnTo>
                    <a:pt x="78" y="0"/>
                  </a:lnTo>
                  <a:lnTo>
                    <a:pt x="85" y="0"/>
                  </a:lnTo>
                  <a:lnTo>
                    <a:pt x="93" y="1"/>
                  </a:lnTo>
                  <a:lnTo>
                    <a:pt x="101" y="3"/>
                  </a:lnTo>
                  <a:lnTo>
                    <a:pt x="108" y="5"/>
                  </a:lnTo>
                  <a:lnTo>
                    <a:pt x="115" y="9"/>
                  </a:lnTo>
                  <a:lnTo>
                    <a:pt x="120" y="12"/>
                  </a:lnTo>
                  <a:lnTo>
                    <a:pt x="126" y="17"/>
                  </a:lnTo>
                  <a:lnTo>
                    <a:pt x="132" y="23"/>
                  </a:lnTo>
                  <a:lnTo>
                    <a:pt x="136" y="27"/>
                  </a:lnTo>
                  <a:lnTo>
                    <a:pt x="141" y="34"/>
                  </a:lnTo>
                  <a:lnTo>
                    <a:pt x="145" y="40"/>
                  </a:lnTo>
                  <a:lnTo>
                    <a:pt x="149" y="47"/>
                  </a:lnTo>
                  <a:lnTo>
                    <a:pt x="151" y="54"/>
                  </a:lnTo>
                  <a:lnTo>
                    <a:pt x="152" y="62"/>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2" name="Freeform 2667">
              <a:extLst>
                <a:ext uri="{FF2B5EF4-FFF2-40B4-BE49-F238E27FC236}">
                  <a16:creationId xmlns:a16="http://schemas.microsoft.com/office/drawing/2014/main" id="{019DB6F0-9B4A-4035-9780-E2F3E487C9F5}"/>
                </a:ext>
              </a:extLst>
            </p:cNvPr>
            <p:cNvSpPr>
              <a:spLocks/>
            </p:cNvSpPr>
            <p:nvPr/>
          </p:nvSpPr>
          <p:spPr bwMode="auto">
            <a:xfrm>
              <a:off x="2586038" y="2195513"/>
              <a:ext cx="49213" cy="49213"/>
            </a:xfrm>
            <a:custGeom>
              <a:avLst/>
              <a:gdLst>
                <a:gd name="T0" fmla="*/ 155 w 155"/>
                <a:gd name="T1" fmla="*/ 78 h 154"/>
                <a:gd name="T2" fmla="*/ 152 w 155"/>
                <a:gd name="T3" fmla="*/ 92 h 154"/>
                <a:gd name="T4" fmla="*/ 149 w 155"/>
                <a:gd name="T5" fmla="*/ 107 h 154"/>
                <a:gd name="T6" fmla="*/ 141 w 155"/>
                <a:gd name="T7" fmla="*/ 120 h 154"/>
                <a:gd name="T8" fmla="*/ 132 w 155"/>
                <a:gd name="T9" fmla="*/ 131 h 154"/>
                <a:gd name="T10" fmla="*/ 120 w 155"/>
                <a:gd name="T11" fmla="*/ 140 h 154"/>
                <a:gd name="T12" fmla="*/ 108 w 155"/>
                <a:gd name="T13" fmla="*/ 148 h 154"/>
                <a:gd name="T14" fmla="*/ 93 w 155"/>
                <a:gd name="T15" fmla="*/ 152 h 154"/>
                <a:gd name="T16" fmla="*/ 78 w 155"/>
                <a:gd name="T17" fmla="*/ 154 h 154"/>
                <a:gd name="T18" fmla="*/ 70 w 155"/>
                <a:gd name="T19" fmla="*/ 153 h 154"/>
                <a:gd name="T20" fmla="*/ 55 w 155"/>
                <a:gd name="T21" fmla="*/ 151 h 154"/>
                <a:gd name="T22" fmla="*/ 40 w 155"/>
                <a:gd name="T23" fmla="*/ 145 h 154"/>
                <a:gd name="T24" fmla="*/ 29 w 155"/>
                <a:gd name="T25" fmla="*/ 137 h 154"/>
                <a:gd name="T26" fmla="*/ 18 w 155"/>
                <a:gd name="T27" fmla="*/ 126 h 154"/>
                <a:gd name="T28" fmla="*/ 9 w 155"/>
                <a:gd name="T29" fmla="*/ 114 h 154"/>
                <a:gd name="T30" fmla="*/ 4 w 155"/>
                <a:gd name="T31" fmla="*/ 100 h 154"/>
                <a:gd name="T32" fmla="*/ 1 w 155"/>
                <a:gd name="T33" fmla="*/ 86 h 154"/>
                <a:gd name="T34" fmla="*/ 0 w 155"/>
                <a:gd name="T35" fmla="*/ 78 h 154"/>
                <a:gd name="T36" fmla="*/ 2 w 155"/>
                <a:gd name="T37" fmla="*/ 62 h 154"/>
                <a:gd name="T38" fmla="*/ 7 w 155"/>
                <a:gd name="T39" fmla="*/ 47 h 154"/>
                <a:gd name="T40" fmla="*/ 14 w 155"/>
                <a:gd name="T41" fmla="*/ 34 h 154"/>
                <a:gd name="T42" fmla="*/ 23 w 155"/>
                <a:gd name="T43" fmla="*/ 23 h 154"/>
                <a:gd name="T44" fmla="*/ 34 w 155"/>
                <a:gd name="T45" fmla="*/ 13 h 154"/>
                <a:gd name="T46" fmla="*/ 47 w 155"/>
                <a:gd name="T47" fmla="*/ 7 h 154"/>
                <a:gd name="T48" fmla="*/ 62 w 155"/>
                <a:gd name="T49" fmla="*/ 2 h 154"/>
                <a:gd name="T50" fmla="*/ 78 w 155"/>
                <a:gd name="T51" fmla="*/ 0 h 154"/>
                <a:gd name="T52" fmla="*/ 85 w 155"/>
                <a:gd name="T53" fmla="*/ 1 h 154"/>
                <a:gd name="T54" fmla="*/ 101 w 155"/>
                <a:gd name="T55" fmla="*/ 3 h 154"/>
                <a:gd name="T56" fmla="*/ 115 w 155"/>
                <a:gd name="T57" fmla="*/ 9 h 154"/>
                <a:gd name="T58" fmla="*/ 126 w 155"/>
                <a:gd name="T59" fmla="*/ 18 h 154"/>
                <a:gd name="T60" fmla="*/ 136 w 155"/>
                <a:gd name="T61" fmla="*/ 28 h 154"/>
                <a:gd name="T62" fmla="*/ 145 w 155"/>
                <a:gd name="T63" fmla="*/ 41 h 154"/>
                <a:gd name="T64" fmla="*/ 151 w 155"/>
                <a:gd name="T65" fmla="*/ 55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6"/>
                  </a:lnTo>
                  <a:lnTo>
                    <a:pt x="152" y="92"/>
                  </a:lnTo>
                  <a:lnTo>
                    <a:pt x="151" y="100"/>
                  </a:lnTo>
                  <a:lnTo>
                    <a:pt x="149" y="107"/>
                  </a:lnTo>
                  <a:lnTo>
                    <a:pt x="145" y="114"/>
                  </a:lnTo>
                  <a:lnTo>
                    <a:pt x="141" y="120"/>
                  </a:lnTo>
                  <a:lnTo>
                    <a:pt x="136" y="126"/>
                  </a:lnTo>
                  <a:lnTo>
                    <a:pt x="132" y="131"/>
                  </a:lnTo>
                  <a:lnTo>
                    <a:pt x="126" y="137"/>
                  </a:lnTo>
                  <a:lnTo>
                    <a:pt x="120" y="140"/>
                  </a:lnTo>
                  <a:lnTo>
                    <a:pt x="115" y="145"/>
                  </a:lnTo>
                  <a:lnTo>
                    <a:pt x="108" y="148"/>
                  </a:lnTo>
                  <a:lnTo>
                    <a:pt x="101" y="151"/>
                  </a:lnTo>
                  <a:lnTo>
                    <a:pt x="93" y="152"/>
                  </a:lnTo>
                  <a:lnTo>
                    <a:pt x="85" y="153"/>
                  </a:lnTo>
                  <a:lnTo>
                    <a:pt x="78" y="154"/>
                  </a:lnTo>
                  <a:lnTo>
                    <a:pt x="78" y="154"/>
                  </a:lnTo>
                  <a:lnTo>
                    <a:pt x="70" y="153"/>
                  </a:lnTo>
                  <a:lnTo>
                    <a:pt x="62" y="152"/>
                  </a:lnTo>
                  <a:lnTo>
                    <a:pt x="55" y="151"/>
                  </a:lnTo>
                  <a:lnTo>
                    <a:pt x="47" y="148"/>
                  </a:lnTo>
                  <a:lnTo>
                    <a:pt x="40" y="145"/>
                  </a:lnTo>
                  <a:lnTo>
                    <a:pt x="34" y="140"/>
                  </a:lnTo>
                  <a:lnTo>
                    <a:pt x="29" y="137"/>
                  </a:lnTo>
                  <a:lnTo>
                    <a:pt x="23" y="131"/>
                  </a:lnTo>
                  <a:lnTo>
                    <a:pt x="18" y="126"/>
                  </a:lnTo>
                  <a:lnTo>
                    <a:pt x="14" y="120"/>
                  </a:lnTo>
                  <a:lnTo>
                    <a:pt x="9" y="114"/>
                  </a:lnTo>
                  <a:lnTo>
                    <a:pt x="7" y="107"/>
                  </a:lnTo>
                  <a:lnTo>
                    <a:pt x="4" y="100"/>
                  </a:lnTo>
                  <a:lnTo>
                    <a:pt x="2" y="92"/>
                  </a:lnTo>
                  <a:lnTo>
                    <a:pt x="1" y="86"/>
                  </a:lnTo>
                  <a:lnTo>
                    <a:pt x="0" y="78"/>
                  </a:lnTo>
                  <a:lnTo>
                    <a:pt x="0" y="78"/>
                  </a:lnTo>
                  <a:lnTo>
                    <a:pt x="1" y="70"/>
                  </a:lnTo>
                  <a:lnTo>
                    <a:pt x="2" y="62"/>
                  </a:lnTo>
                  <a:lnTo>
                    <a:pt x="4" y="55"/>
                  </a:lnTo>
                  <a:lnTo>
                    <a:pt x="7" y="47"/>
                  </a:lnTo>
                  <a:lnTo>
                    <a:pt x="9" y="41"/>
                  </a:lnTo>
                  <a:lnTo>
                    <a:pt x="14" y="34"/>
                  </a:lnTo>
                  <a:lnTo>
                    <a:pt x="18" y="28"/>
                  </a:lnTo>
                  <a:lnTo>
                    <a:pt x="23" y="23"/>
                  </a:lnTo>
                  <a:lnTo>
                    <a:pt x="29" y="18"/>
                  </a:lnTo>
                  <a:lnTo>
                    <a:pt x="34" y="13"/>
                  </a:lnTo>
                  <a:lnTo>
                    <a:pt x="40" y="9"/>
                  </a:lnTo>
                  <a:lnTo>
                    <a:pt x="47" y="7"/>
                  </a:lnTo>
                  <a:lnTo>
                    <a:pt x="55" y="3"/>
                  </a:lnTo>
                  <a:lnTo>
                    <a:pt x="62" y="2"/>
                  </a:lnTo>
                  <a:lnTo>
                    <a:pt x="70" y="1"/>
                  </a:lnTo>
                  <a:lnTo>
                    <a:pt x="78" y="0"/>
                  </a:lnTo>
                  <a:lnTo>
                    <a:pt x="78" y="0"/>
                  </a:lnTo>
                  <a:lnTo>
                    <a:pt x="85" y="1"/>
                  </a:lnTo>
                  <a:lnTo>
                    <a:pt x="93" y="2"/>
                  </a:lnTo>
                  <a:lnTo>
                    <a:pt x="101" y="3"/>
                  </a:lnTo>
                  <a:lnTo>
                    <a:pt x="108" y="7"/>
                  </a:lnTo>
                  <a:lnTo>
                    <a:pt x="115" y="9"/>
                  </a:lnTo>
                  <a:lnTo>
                    <a:pt x="120" y="13"/>
                  </a:lnTo>
                  <a:lnTo>
                    <a:pt x="126" y="18"/>
                  </a:lnTo>
                  <a:lnTo>
                    <a:pt x="132" y="23"/>
                  </a:lnTo>
                  <a:lnTo>
                    <a:pt x="136" y="28"/>
                  </a:lnTo>
                  <a:lnTo>
                    <a:pt x="141" y="34"/>
                  </a:lnTo>
                  <a:lnTo>
                    <a:pt x="145" y="41"/>
                  </a:lnTo>
                  <a:lnTo>
                    <a:pt x="149" y="47"/>
                  </a:lnTo>
                  <a:lnTo>
                    <a:pt x="151" y="55"/>
                  </a:lnTo>
                  <a:lnTo>
                    <a:pt x="152"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3" name="Freeform 2668">
              <a:extLst>
                <a:ext uri="{FF2B5EF4-FFF2-40B4-BE49-F238E27FC236}">
                  <a16:creationId xmlns:a16="http://schemas.microsoft.com/office/drawing/2014/main" id="{458BC0A7-C6FA-40B7-BEC0-127CC1999C7B}"/>
                </a:ext>
              </a:extLst>
            </p:cNvPr>
            <p:cNvSpPr>
              <a:spLocks/>
            </p:cNvSpPr>
            <p:nvPr/>
          </p:nvSpPr>
          <p:spPr bwMode="auto">
            <a:xfrm>
              <a:off x="2655888" y="2124076"/>
              <a:ext cx="49213" cy="49213"/>
            </a:xfrm>
            <a:custGeom>
              <a:avLst/>
              <a:gdLst>
                <a:gd name="T0" fmla="*/ 154 w 154"/>
                <a:gd name="T1" fmla="*/ 76 h 154"/>
                <a:gd name="T2" fmla="*/ 152 w 154"/>
                <a:gd name="T3" fmla="*/ 92 h 154"/>
                <a:gd name="T4" fmla="*/ 148 w 154"/>
                <a:gd name="T5" fmla="*/ 106 h 154"/>
                <a:gd name="T6" fmla="*/ 141 w 154"/>
                <a:gd name="T7" fmla="*/ 120 h 154"/>
                <a:gd name="T8" fmla="*/ 132 w 154"/>
                <a:gd name="T9" fmla="*/ 131 h 154"/>
                <a:gd name="T10" fmla="*/ 120 w 154"/>
                <a:gd name="T11" fmla="*/ 140 h 154"/>
                <a:gd name="T12" fmla="*/ 108 w 154"/>
                <a:gd name="T13" fmla="*/ 147 h 154"/>
                <a:gd name="T14" fmla="*/ 93 w 154"/>
                <a:gd name="T15" fmla="*/ 152 h 154"/>
                <a:gd name="T16" fmla="*/ 77 w 154"/>
                <a:gd name="T17" fmla="*/ 154 h 154"/>
                <a:gd name="T18" fmla="*/ 69 w 154"/>
                <a:gd name="T19" fmla="*/ 153 h 154"/>
                <a:gd name="T20" fmla="*/ 54 w 154"/>
                <a:gd name="T21" fmla="*/ 150 h 154"/>
                <a:gd name="T22" fmla="*/ 40 w 154"/>
                <a:gd name="T23" fmla="*/ 144 h 154"/>
                <a:gd name="T24" fmla="*/ 29 w 154"/>
                <a:gd name="T25" fmla="*/ 136 h 154"/>
                <a:gd name="T26" fmla="*/ 17 w 154"/>
                <a:gd name="T27" fmla="*/ 126 h 154"/>
                <a:gd name="T28" fmla="*/ 9 w 154"/>
                <a:gd name="T29" fmla="*/ 113 h 154"/>
                <a:gd name="T30" fmla="*/ 3 w 154"/>
                <a:gd name="T31" fmla="*/ 99 h 154"/>
                <a:gd name="T32" fmla="*/ 0 w 154"/>
                <a:gd name="T33" fmla="*/ 84 h 154"/>
                <a:gd name="T34" fmla="*/ 0 w 154"/>
                <a:gd name="T35" fmla="*/ 76 h 154"/>
                <a:gd name="T36" fmla="*/ 1 w 154"/>
                <a:gd name="T37" fmla="*/ 62 h 154"/>
                <a:gd name="T38" fmla="*/ 6 w 154"/>
                <a:gd name="T39" fmla="*/ 47 h 154"/>
                <a:gd name="T40" fmla="*/ 14 w 154"/>
                <a:gd name="T41" fmla="*/ 34 h 154"/>
                <a:gd name="T42" fmla="*/ 23 w 154"/>
                <a:gd name="T43" fmla="*/ 23 h 154"/>
                <a:gd name="T44" fmla="*/ 34 w 154"/>
                <a:gd name="T45" fmla="*/ 12 h 154"/>
                <a:gd name="T46" fmla="*/ 47 w 154"/>
                <a:gd name="T47" fmla="*/ 5 h 154"/>
                <a:gd name="T48" fmla="*/ 62 w 154"/>
                <a:gd name="T49" fmla="*/ 1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7 h 154"/>
                <a:gd name="T62" fmla="*/ 145 w 154"/>
                <a:gd name="T63" fmla="*/ 40 h 154"/>
                <a:gd name="T64" fmla="*/ 151 w 154"/>
                <a:gd name="T65" fmla="*/ 54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8" y="106"/>
                  </a:lnTo>
                  <a:lnTo>
                    <a:pt x="145" y="113"/>
                  </a:lnTo>
                  <a:lnTo>
                    <a:pt x="141" y="120"/>
                  </a:lnTo>
                  <a:lnTo>
                    <a:pt x="136" y="126"/>
                  </a:lnTo>
                  <a:lnTo>
                    <a:pt x="132" y="131"/>
                  </a:lnTo>
                  <a:lnTo>
                    <a:pt x="126" y="136"/>
                  </a:lnTo>
                  <a:lnTo>
                    <a:pt x="120" y="140"/>
                  </a:lnTo>
                  <a:lnTo>
                    <a:pt x="113" y="144"/>
                  </a:lnTo>
                  <a:lnTo>
                    <a:pt x="108" y="147"/>
                  </a:lnTo>
                  <a:lnTo>
                    <a:pt x="100" y="150"/>
                  </a:lnTo>
                  <a:lnTo>
                    <a:pt x="93" y="152"/>
                  </a:lnTo>
                  <a:lnTo>
                    <a:pt x="85" y="153"/>
                  </a:lnTo>
                  <a:lnTo>
                    <a:pt x="77" y="154"/>
                  </a:lnTo>
                  <a:lnTo>
                    <a:pt x="77" y="154"/>
                  </a:lnTo>
                  <a:lnTo>
                    <a:pt x="69" y="153"/>
                  </a:lnTo>
                  <a:lnTo>
                    <a:pt x="62" y="152"/>
                  </a:lnTo>
                  <a:lnTo>
                    <a:pt x="54" y="150"/>
                  </a:lnTo>
                  <a:lnTo>
                    <a:pt x="47" y="147"/>
                  </a:lnTo>
                  <a:lnTo>
                    <a:pt x="40" y="144"/>
                  </a:lnTo>
                  <a:lnTo>
                    <a:pt x="34" y="140"/>
                  </a:lnTo>
                  <a:lnTo>
                    <a:pt x="29" y="136"/>
                  </a:lnTo>
                  <a:lnTo>
                    <a:pt x="23" y="131"/>
                  </a:lnTo>
                  <a:lnTo>
                    <a:pt x="17" y="126"/>
                  </a:lnTo>
                  <a:lnTo>
                    <a:pt x="14"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4" y="34"/>
                  </a:lnTo>
                  <a:lnTo>
                    <a:pt x="17" y="27"/>
                  </a:lnTo>
                  <a:lnTo>
                    <a:pt x="23" y="23"/>
                  </a:lnTo>
                  <a:lnTo>
                    <a:pt x="29" y="17"/>
                  </a:lnTo>
                  <a:lnTo>
                    <a:pt x="34" y="12"/>
                  </a:lnTo>
                  <a:lnTo>
                    <a:pt x="40" y="9"/>
                  </a:lnTo>
                  <a:lnTo>
                    <a:pt x="47" y="5"/>
                  </a:lnTo>
                  <a:lnTo>
                    <a:pt x="54" y="3"/>
                  </a:lnTo>
                  <a:lnTo>
                    <a:pt x="62" y="1"/>
                  </a:lnTo>
                  <a:lnTo>
                    <a:pt x="69" y="0"/>
                  </a:lnTo>
                  <a:lnTo>
                    <a:pt x="77" y="0"/>
                  </a:lnTo>
                  <a:lnTo>
                    <a:pt x="77" y="0"/>
                  </a:lnTo>
                  <a:lnTo>
                    <a:pt x="85" y="0"/>
                  </a:lnTo>
                  <a:lnTo>
                    <a:pt x="93" y="1"/>
                  </a:lnTo>
                  <a:lnTo>
                    <a:pt x="100" y="3"/>
                  </a:lnTo>
                  <a:lnTo>
                    <a:pt x="108" y="5"/>
                  </a:lnTo>
                  <a:lnTo>
                    <a:pt x="113" y="9"/>
                  </a:lnTo>
                  <a:lnTo>
                    <a:pt x="120" y="12"/>
                  </a:lnTo>
                  <a:lnTo>
                    <a:pt x="126" y="17"/>
                  </a:lnTo>
                  <a:lnTo>
                    <a:pt x="132" y="23"/>
                  </a:lnTo>
                  <a:lnTo>
                    <a:pt x="136" y="27"/>
                  </a:lnTo>
                  <a:lnTo>
                    <a:pt x="141" y="34"/>
                  </a:lnTo>
                  <a:lnTo>
                    <a:pt x="145" y="40"/>
                  </a:lnTo>
                  <a:lnTo>
                    <a:pt x="148" y="47"/>
                  </a:lnTo>
                  <a:lnTo>
                    <a:pt x="151" y="54"/>
                  </a:lnTo>
                  <a:lnTo>
                    <a:pt x="152" y="62"/>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4" name="Freeform 2669">
              <a:extLst>
                <a:ext uri="{FF2B5EF4-FFF2-40B4-BE49-F238E27FC236}">
                  <a16:creationId xmlns:a16="http://schemas.microsoft.com/office/drawing/2014/main" id="{A0798F9B-06CF-4A26-8E50-0F76820C3AD4}"/>
                </a:ext>
              </a:extLst>
            </p:cNvPr>
            <p:cNvSpPr>
              <a:spLocks/>
            </p:cNvSpPr>
            <p:nvPr/>
          </p:nvSpPr>
          <p:spPr bwMode="auto">
            <a:xfrm>
              <a:off x="2655888" y="2195513"/>
              <a:ext cx="49213" cy="49213"/>
            </a:xfrm>
            <a:custGeom>
              <a:avLst/>
              <a:gdLst>
                <a:gd name="T0" fmla="*/ 154 w 154"/>
                <a:gd name="T1" fmla="*/ 78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8 w 154"/>
                <a:gd name="T13" fmla="*/ 148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9 w 154"/>
                <a:gd name="T25" fmla="*/ 137 h 154"/>
                <a:gd name="T26" fmla="*/ 17 w 154"/>
                <a:gd name="T27" fmla="*/ 126 h 154"/>
                <a:gd name="T28" fmla="*/ 9 w 154"/>
                <a:gd name="T29" fmla="*/ 114 h 154"/>
                <a:gd name="T30" fmla="*/ 3 w 154"/>
                <a:gd name="T31" fmla="*/ 100 h 154"/>
                <a:gd name="T32" fmla="*/ 0 w 154"/>
                <a:gd name="T33" fmla="*/ 86 h 154"/>
                <a:gd name="T34" fmla="*/ 0 w 154"/>
                <a:gd name="T35" fmla="*/ 78 h 154"/>
                <a:gd name="T36" fmla="*/ 1 w 154"/>
                <a:gd name="T37" fmla="*/ 62 h 154"/>
                <a:gd name="T38" fmla="*/ 6 w 154"/>
                <a:gd name="T39" fmla="*/ 47 h 154"/>
                <a:gd name="T40" fmla="*/ 14 w 154"/>
                <a:gd name="T41" fmla="*/ 34 h 154"/>
                <a:gd name="T42" fmla="*/ 23 w 154"/>
                <a:gd name="T43" fmla="*/ 23 h 154"/>
                <a:gd name="T44" fmla="*/ 34 w 154"/>
                <a:gd name="T45" fmla="*/ 13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8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2"/>
                  </a:lnTo>
                  <a:lnTo>
                    <a:pt x="151" y="100"/>
                  </a:lnTo>
                  <a:lnTo>
                    <a:pt x="148" y="107"/>
                  </a:lnTo>
                  <a:lnTo>
                    <a:pt x="145" y="114"/>
                  </a:lnTo>
                  <a:lnTo>
                    <a:pt x="141" y="120"/>
                  </a:lnTo>
                  <a:lnTo>
                    <a:pt x="136" y="126"/>
                  </a:lnTo>
                  <a:lnTo>
                    <a:pt x="132" y="131"/>
                  </a:lnTo>
                  <a:lnTo>
                    <a:pt x="126" y="137"/>
                  </a:lnTo>
                  <a:lnTo>
                    <a:pt x="120" y="140"/>
                  </a:lnTo>
                  <a:lnTo>
                    <a:pt x="113" y="145"/>
                  </a:lnTo>
                  <a:lnTo>
                    <a:pt x="108" y="148"/>
                  </a:lnTo>
                  <a:lnTo>
                    <a:pt x="100" y="151"/>
                  </a:lnTo>
                  <a:lnTo>
                    <a:pt x="93" y="152"/>
                  </a:lnTo>
                  <a:lnTo>
                    <a:pt x="85" y="153"/>
                  </a:lnTo>
                  <a:lnTo>
                    <a:pt x="77" y="154"/>
                  </a:lnTo>
                  <a:lnTo>
                    <a:pt x="77" y="154"/>
                  </a:lnTo>
                  <a:lnTo>
                    <a:pt x="69" y="153"/>
                  </a:lnTo>
                  <a:lnTo>
                    <a:pt x="62" y="152"/>
                  </a:lnTo>
                  <a:lnTo>
                    <a:pt x="54" y="151"/>
                  </a:lnTo>
                  <a:lnTo>
                    <a:pt x="47" y="148"/>
                  </a:lnTo>
                  <a:lnTo>
                    <a:pt x="40" y="145"/>
                  </a:lnTo>
                  <a:lnTo>
                    <a:pt x="34" y="140"/>
                  </a:lnTo>
                  <a:lnTo>
                    <a:pt x="29" y="137"/>
                  </a:lnTo>
                  <a:lnTo>
                    <a:pt x="23" y="131"/>
                  </a:lnTo>
                  <a:lnTo>
                    <a:pt x="17" y="126"/>
                  </a:lnTo>
                  <a:lnTo>
                    <a:pt x="14" y="120"/>
                  </a:lnTo>
                  <a:lnTo>
                    <a:pt x="9" y="114"/>
                  </a:lnTo>
                  <a:lnTo>
                    <a:pt x="6" y="107"/>
                  </a:lnTo>
                  <a:lnTo>
                    <a:pt x="3" y="100"/>
                  </a:lnTo>
                  <a:lnTo>
                    <a:pt x="1" y="92"/>
                  </a:lnTo>
                  <a:lnTo>
                    <a:pt x="0" y="86"/>
                  </a:lnTo>
                  <a:lnTo>
                    <a:pt x="0" y="78"/>
                  </a:lnTo>
                  <a:lnTo>
                    <a:pt x="0" y="78"/>
                  </a:lnTo>
                  <a:lnTo>
                    <a:pt x="0" y="70"/>
                  </a:lnTo>
                  <a:lnTo>
                    <a:pt x="1" y="62"/>
                  </a:lnTo>
                  <a:lnTo>
                    <a:pt x="3" y="55"/>
                  </a:lnTo>
                  <a:lnTo>
                    <a:pt x="6" y="47"/>
                  </a:lnTo>
                  <a:lnTo>
                    <a:pt x="9" y="41"/>
                  </a:lnTo>
                  <a:lnTo>
                    <a:pt x="14" y="34"/>
                  </a:lnTo>
                  <a:lnTo>
                    <a:pt x="17" y="28"/>
                  </a:lnTo>
                  <a:lnTo>
                    <a:pt x="23" y="23"/>
                  </a:lnTo>
                  <a:lnTo>
                    <a:pt x="29" y="18"/>
                  </a:lnTo>
                  <a:lnTo>
                    <a:pt x="34" y="13"/>
                  </a:lnTo>
                  <a:lnTo>
                    <a:pt x="40" y="9"/>
                  </a:lnTo>
                  <a:lnTo>
                    <a:pt x="47" y="7"/>
                  </a:lnTo>
                  <a:lnTo>
                    <a:pt x="54" y="3"/>
                  </a:lnTo>
                  <a:lnTo>
                    <a:pt x="62" y="2"/>
                  </a:lnTo>
                  <a:lnTo>
                    <a:pt x="69" y="1"/>
                  </a:lnTo>
                  <a:lnTo>
                    <a:pt x="77" y="0"/>
                  </a:lnTo>
                  <a:lnTo>
                    <a:pt x="77" y="0"/>
                  </a:lnTo>
                  <a:lnTo>
                    <a:pt x="85" y="1"/>
                  </a:lnTo>
                  <a:lnTo>
                    <a:pt x="93" y="2"/>
                  </a:lnTo>
                  <a:lnTo>
                    <a:pt x="100" y="3"/>
                  </a:lnTo>
                  <a:lnTo>
                    <a:pt x="108" y="7"/>
                  </a:lnTo>
                  <a:lnTo>
                    <a:pt x="113" y="9"/>
                  </a:lnTo>
                  <a:lnTo>
                    <a:pt x="120" y="13"/>
                  </a:lnTo>
                  <a:lnTo>
                    <a:pt x="126" y="18"/>
                  </a:lnTo>
                  <a:lnTo>
                    <a:pt x="132" y="23"/>
                  </a:lnTo>
                  <a:lnTo>
                    <a:pt x="136" y="28"/>
                  </a:lnTo>
                  <a:lnTo>
                    <a:pt x="141" y="34"/>
                  </a:lnTo>
                  <a:lnTo>
                    <a:pt x="145" y="41"/>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5" name="Freeform 2670">
              <a:extLst>
                <a:ext uri="{FF2B5EF4-FFF2-40B4-BE49-F238E27FC236}">
                  <a16:creationId xmlns:a16="http://schemas.microsoft.com/office/drawing/2014/main" id="{8D855BB7-5BCC-453A-B65F-618C9357192C}"/>
                </a:ext>
              </a:extLst>
            </p:cNvPr>
            <p:cNvSpPr>
              <a:spLocks/>
            </p:cNvSpPr>
            <p:nvPr/>
          </p:nvSpPr>
          <p:spPr bwMode="auto">
            <a:xfrm>
              <a:off x="2727326" y="2124076"/>
              <a:ext cx="47625" cy="49213"/>
            </a:xfrm>
            <a:custGeom>
              <a:avLst/>
              <a:gdLst>
                <a:gd name="T0" fmla="*/ 154 w 154"/>
                <a:gd name="T1" fmla="*/ 76 h 154"/>
                <a:gd name="T2" fmla="*/ 153 w 154"/>
                <a:gd name="T3" fmla="*/ 92 h 154"/>
                <a:gd name="T4" fmla="*/ 149 w 154"/>
                <a:gd name="T5" fmla="*/ 106 h 154"/>
                <a:gd name="T6" fmla="*/ 142 w 154"/>
                <a:gd name="T7" fmla="*/ 120 h 154"/>
                <a:gd name="T8" fmla="*/ 132 w 154"/>
                <a:gd name="T9" fmla="*/ 131 h 154"/>
                <a:gd name="T10" fmla="*/ 120 w 154"/>
                <a:gd name="T11" fmla="*/ 140 h 154"/>
                <a:gd name="T12" fmla="*/ 108 w 154"/>
                <a:gd name="T13" fmla="*/ 147 h 154"/>
                <a:gd name="T14" fmla="*/ 93 w 154"/>
                <a:gd name="T15" fmla="*/ 152 h 154"/>
                <a:gd name="T16" fmla="*/ 78 w 154"/>
                <a:gd name="T17" fmla="*/ 154 h 154"/>
                <a:gd name="T18" fmla="*/ 70 w 154"/>
                <a:gd name="T19" fmla="*/ 153 h 154"/>
                <a:gd name="T20" fmla="*/ 55 w 154"/>
                <a:gd name="T21" fmla="*/ 150 h 154"/>
                <a:gd name="T22" fmla="*/ 41 w 154"/>
                <a:gd name="T23" fmla="*/ 144 h 154"/>
                <a:gd name="T24" fmla="*/ 29 w 154"/>
                <a:gd name="T25" fmla="*/ 136 h 154"/>
                <a:gd name="T26" fmla="*/ 18 w 154"/>
                <a:gd name="T27" fmla="*/ 126 h 154"/>
                <a:gd name="T28" fmla="*/ 10 w 154"/>
                <a:gd name="T29" fmla="*/ 113 h 154"/>
                <a:gd name="T30" fmla="*/ 3 w 154"/>
                <a:gd name="T31" fmla="*/ 99 h 154"/>
                <a:gd name="T32" fmla="*/ 1 w 154"/>
                <a:gd name="T33" fmla="*/ 84 h 154"/>
                <a:gd name="T34" fmla="*/ 0 w 154"/>
                <a:gd name="T35" fmla="*/ 76 h 154"/>
                <a:gd name="T36" fmla="*/ 2 w 154"/>
                <a:gd name="T37" fmla="*/ 62 h 154"/>
                <a:gd name="T38" fmla="*/ 7 w 154"/>
                <a:gd name="T39" fmla="*/ 47 h 154"/>
                <a:gd name="T40" fmla="*/ 14 w 154"/>
                <a:gd name="T41" fmla="*/ 34 h 154"/>
                <a:gd name="T42" fmla="*/ 23 w 154"/>
                <a:gd name="T43" fmla="*/ 23 h 154"/>
                <a:gd name="T44" fmla="*/ 34 w 154"/>
                <a:gd name="T45" fmla="*/ 12 h 154"/>
                <a:gd name="T46" fmla="*/ 48 w 154"/>
                <a:gd name="T47" fmla="*/ 5 h 154"/>
                <a:gd name="T48" fmla="*/ 62 w 154"/>
                <a:gd name="T49" fmla="*/ 1 h 154"/>
                <a:gd name="T50" fmla="*/ 78 w 154"/>
                <a:gd name="T51" fmla="*/ 0 h 154"/>
                <a:gd name="T52" fmla="*/ 86 w 154"/>
                <a:gd name="T53" fmla="*/ 0 h 154"/>
                <a:gd name="T54" fmla="*/ 101 w 154"/>
                <a:gd name="T55" fmla="*/ 3 h 154"/>
                <a:gd name="T56" fmla="*/ 114 w 154"/>
                <a:gd name="T57" fmla="*/ 9 h 154"/>
                <a:gd name="T58" fmla="*/ 127 w 154"/>
                <a:gd name="T59" fmla="*/ 17 h 154"/>
                <a:gd name="T60" fmla="*/ 137 w 154"/>
                <a:gd name="T61" fmla="*/ 27 h 154"/>
                <a:gd name="T62" fmla="*/ 145 w 154"/>
                <a:gd name="T63" fmla="*/ 40 h 154"/>
                <a:gd name="T64" fmla="*/ 151 w 154"/>
                <a:gd name="T65" fmla="*/ 54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99"/>
                  </a:lnTo>
                  <a:lnTo>
                    <a:pt x="149" y="106"/>
                  </a:lnTo>
                  <a:lnTo>
                    <a:pt x="145" y="113"/>
                  </a:lnTo>
                  <a:lnTo>
                    <a:pt x="142" y="120"/>
                  </a:lnTo>
                  <a:lnTo>
                    <a:pt x="137" y="126"/>
                  </a:lnTo>
                  <a:lnTo>
                    <a:pt x="132" y="131"/>
                  </a:lnTo>
                  <a:lnTo>
                    <a:pt x="127" y="136"/>
                  </a:lnTo>
                  <a:lnTo>
                    <a:pt x="120" y="140"/>
                  </a:lnTo>
                  <a:lnTo>
                    <a:pt x="114" y="144"/>
                  </a:lnTo>
                  <a:lnTo>
                    <a:pt x="108" y="147"/>
                  </a:lnTo>
                  <a:lnTo>
                    <a:pt x="101" y="150"/>
                  </a:lnTo>
                  <a:lnTo>
                    <a:pt x="93" y="152"/>
                  </a:lnTo>
                  <a:lnTo>
                    <a:pt x="86" y="153"/>
                  </a:lnTo>
                  <a:lnTo>
                    <a:pt x="78" y="154"/>
                  </a:lnTo>
                  <a:lnTo>
                    <a:pt x="78" y="154"/>
                  </a:lnTo>
                  <a:lnTo>
                    <a:pt x="70" y="153"/>
                  </a:lnTo>
                  <a:lnTo>
                    <a:pt x="62" y="152"/>
                  </a:lnTo>
                  <a:lnTo>
                    <a:pt x="55" y="150"/>
                  </a:lnTo>
                  <a:lnTo>
                    <a:pt x="48" y="147"/>
                  </a:lnTo>
                  <a:lnTo>
                    <a:pt x="41" y="144"/>
                  </a:lnTo>
                  <a:lnTo>
                    <a:pt x="34" y="140"/>
                  </a:lnTo>
                  <a:lnTo>
                    <a:pt x="29" y="136"/>
                  </a:lnTo>
                  <a:lnTo>
                    <a:pt x="23" y="131"/>
                  </a:lnTo>
                  <a:lnTo>
                    <a:pt x="18" y="126"/>
                  </a:lnTo>
                  <a:lnTo>
                    <a:pt x="14" y="120"/>
                  </a:lnTo>
                  <a:lnTo>
                    <a:pt x="10" y="113"/>
                  </a:lnTo>
                  <a:lnTo>
                    <a:pt x="7" y="106"/>
                  </a:lnTo>
                  <a:lnTo>
                    <a:pt x="3" y="99"/>
                  </a:lnTo>
                  <a:lnTo>
                    <a:pt x="2" y="92"/>
                  </a:lnTo>
                  <a:lnTo>
                    <a:pt x="1" y="84"/>
                  </a:lnTo>
                  <a:lnTo>
                    <a:pt x="0" y="76"/>
                  </a:lnTo>
                  <a:lnTo>
                    <a:pt x="0" y="76"/>
                  </a:lnTo>
                  <a:lnTo>
                    <a:pt x="1" y="68"/>
                  </a:lnTo>
                  <a:lnTo>
                    <a:pt x="2" y="62"/>
                  </a:lnTo>
                  <a:lnTo>
                    <a:pt x="3" y="54"/>
                  </a:lnTo>
                  <a:lnTo>
                    <a:pt x="7" y="47"/>
                  </a:lnTo>
                  <a:lnTo>
                    <a:pt x="10" y="40"/>
                  </a:lnTo>
                  <a:lnTo>
                    <a:pt x="14" y="34"/>
                  </a:lnTo>
                  <a:lnTo>
                    <a:pt x="18" y="27"/>
                  </a:lnTo>
                  <a:lnTo>
                    <a:pt x="23" y="23"/>
                  </a:lnTo>
                  <a:lnTo>
                    <a:pt x="29" y="17"/>
                  </a:lnTo>
                  <a:lnTo>
                    <a:pt x="34" y="12"/>
                  </a:lnTo>
                  <a:lnTo>
                    <a:pt x="41" y="9"/>
                  </a:lnTo>
                  <a:lnTo>
                    <a:pt x="48" y="5"/>
                  </a:lnTo>
                  <a:lnTo>
                    <a:pt x="55" y="3"/>
                  </a:lnTo>
                  <a:lnTo>
                    <a:pt x="62" y="1"/>
                  </a:lnTo>
                  <a:lnTo>
                    <a:pt x="70" y="0"/>
                  </a:lnTo>
                  <a:lnTo>
                    <a:pt x="78" y="0"/>
                  </a:lnTo>
                  <a:lnTo>
                    <a:pt x="78" y="0"/>
                  </a:lnTo>
                  <a:lnTo>
                    <a:pt x="86" y="0"/>
                  </a:lnTo>
                  <a:lnTo>
                    <a:pt x="93" y="1"/>
                  </a:lnTo>
                  <a:lnTo>
                    <a:pt x="101" y="3"/>
                  </a:lnTo>
                  <a:lnTo>
                    <a:pt x="108" y="5"/>
                  </a:lnTo>
                  <a:lnTo>
                    <a:pt x="114" y="9"/>
                  </a:lnTo>
                  <a:lnTo>
                    <a:pt x="120" y="12"/>
                  </a:lnTo>
                  <a:lnTo>
                    <a:pt x="127" y="17"/>
                  </a:lnTo>
                  <a:lnTo>
                    <a:pt x="132" y="23"/>
                  </a:lnTo>
                  <a:lnTo>
                    <a:pt x="137" y="27"/>
                  </a:lnTo>
                  <a:lnTo>
                    <a:pt x="142" y="34"/>
                  </a:lnTo>
                  <a:lnTo>
                    <a:pt x="145" y="40"/>
                  </a:lnTo>
                  <a:lnTo>
                    <a:pt x="149" y="47"/>
                  </a:lnTo>
                  <a:lnTo>
                    <a:pt x="151" y="54"/>
                  </a:lnTo>
                  <a:lnTo>
                    <a:pt x="153" y="62"/>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6" name="Freeform 2671">
              <a:extLst>
                <a:ext uri="{FF2B5EF4-FFF2-40B4-BE49-F238E27FC236}">
                  <a16:creationId xmlns:a16="http://schemas.microsoft.com/office/drawing/2014/main" id="{D12E661D-1789-4876-9D1F-23BAA14424E3}"/>
                </a:ext>
              </a:extLst>
            </p:cNvPr>
            <p:cNvSpPr>
              <a:spLocks/>
            </p:cNvSpPr>
            <p:nvPr/>
          </p:nvSpPr>
          <p:spPr bwMode="auto">
            <a:xfrm>
              <a:off x="2727326" y="2195513"/>
              <a:ext cx="47625" cy="49213"/>
            </a:xfrm>
            <a:custGeom>
              <a:avLst/>
              <a:gdLst>
                <a:gd name="T0" fmla="*/ 154 w 154"/>
                <a:gd name="T1" fmla="*/ 78 h 154"/>
                <a:gd name="T2" fmla="*/ 153 w 154"/>
                <a:gd name="T3" fmla="*/ 92 h 154"/>
                <a:gd name="T4" fmla="*/ 149 w 154"/>
                <a:gd name="T5" fmla="*/ 107 h 154"/>
                <a:gd name="T6" fmla="*/ 142 w 154"/>
                <a:gd name="T7" fmla="*/ 120 h 154"/>
                <a:gd name="T8" fmla="*/ 132 w 154"/>
                <a:gd name="T9" fmla="*/ 131 h 154"/>
                <a:gd name="T10" fmla="*/ 120 w 154"/>
                <a:gd name="T11" fmla="*/ 140 h 154"/>
                <a:gd name="T12" fmla="*/ 108 w 154"/>
                <a:gd name="T13" fmla="*/ 148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9 w 154"/>
                <a:gd name="T25" fmla="*/ 137 h 154"/>
                <a:gd name="T26" fmla="*/ 18 w 154"/>
                <a:gd name="T27" fmla="*/ 126 h 154"/>
                <a:gd name="T28" fmla="*/ 10 w 154"/>
                <a:gd name="T29" fmla="*/ 114 h 154"/>
                <a:gd name="T30" fmla="*/ 3 w 154"/>
                <a:gd name="T31" fmla="*/ 100 h 154"/>
                <a:gd name="T32" fmla="*/ 1 w 154"/>
                <a:gd name="T33" fmla="*/ 86 h 154"/>
                <a:gd name="T34" fmla="*/ 0 w 154"/>
                <a:gd name="T35" fmla="*/ 78 h 154"/>
                <a:gd name="T36" fmla="*/ 2 w 154"/>
                <a:gd name="T37" fmla="*/ 62 h 154"/>
                <a:gd name="T38" fmla="*/ 7 w 154"/>
                <a:gd name="T39" fmla="*/ 47 h 154"/>
                <a:gd name="T40" fmla="*/ 14 w 154"/>
                <a:gd name="T41" fmla="*/ 34 h 154"/>
                <a:gd name="T42" fmla="*/ 23 w 154"/>
                <a:gd name="T43" fmla="*/ 23 h 154"/>
                <a:gd name="T44" fmla="*/ 34 w 154"/>
                <a:gd name="T45" fmla="*/ 13 h 154"/>
                <a:gd name="T46" fmla="*/ 48 w 154"/>
                <a:gd name="T47" fmla="*/ 7 h 154"/>
                <a:gd name="T48" fmla="*/ 62 w 154"/>
                <a:gd name="T49" fmla="*/ 2 h 154"/>
                <a:gd name="T50" fmla="*/ 78 w 154"/>
                <a:gd name="T51" fmla="*/ 0 h 154"/>
                <a:gd name="T52" fmla="*/ 86 w 154"/>
                <a:gd name="T53" fmla="*/ 1 h 154"/>
                <a:gd name="T54" fmla="*/ 101 w 154"/>
                <a:gd name="T55" fmla="*/ 3 h 154"/>
                <a:gd name="T56" fmla="*/ 114 w 154"/>
                <a:gd name="T57" fmla="*/ 9 h 154"/>
                <a:gd name="T58" fmla="*/ 127 w 154"/>
                <a:gd name="T59" fmla="*/ 18 h 154"/>
                <a:gd name="T60" fmla="*/ 137 w 154"/>
                <a:gd name="T61" fmla="*/ 28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2"/>
                  </a:lnTo>
                  <a:lnTo>
                    <a:pt x="151" y="100"/>
                  </a:lnTo>
                  <a:lnTo>
                    <a:pt x="149" y="107"/>
                  </a:lnTo>
                  <a:lnTo>
                    <a:pt x="145" y="114"/>
                  </a:lnTo>
                  <a:lnTo>
                    <a:pt x="142" y="120"/>
                  </a:lnTo>
                  <a:lnTo>
                    <a:pt x="137" y="126"/>
                  </a:lnTo>
                  <a:lnTo>
                    <a:pt x="132" y="131"/>
                  </a:lnTo>
                  <a:lnTo>
                    <a:pt x="127" y="137"/>
                  </a:lnTo>
                  <a:lnTo>
                    <a:pt x="120" y="140"/>
                  </a:lnTo>
                  <a:lnTo>
                    <a:pt x="114" y="145"/>
                  </a:lnTo>
                  <a:lnTo>
                    <a:pt x="108" y="148"/>
                  </a:lnTo>
                  <a:lnTo>
                    <a:pt x="101" y="151"/>
                  </a:lnTo>
                  <a:lnTo>
                    <a:pt x="93" y="152"/>
                  </a:lnTo>
                  <a:lnTo>
                    <a:pt x="86" y="153"/>
                  </a:lnTo>
                  <a:lnTo>
                    <a:pt x="78" y="154"/>
                  </a:lnTo>
                  <a:lnTo>
                    <a:pt x="78" y="154"/>
                  </a:lnTo>
                  <a:lnTo>
                    <a:pt x="70" y="153"/>
                  </a:lnTo>
                  <a:lnTo>
                    <a:pt x="62" y="152"/>
                  </a:lnTo>
                  <a:lnTo>
                    <a:pt x="55" y="151"/>
                  </a:lnTo>
                  <a:lnTo>
                    <a:pt x="48" y="148"/>
                  </a:lnTo>
                  <a:lnTo>
                    <a:pt x="41" y="145"/>
                  </a:lnTo>
                  <a:lnTo>
                    <a:pt x="34" y="140"/>
                  </a:lnTo>
                  <a:lnTo>
                    <a:pt x="29" y="137"/>
                  </a:lnTo>
                  <a:lnTo>
                    <a:pt x="23" y="131"/>
                  </a:lnTo>
                  <a:lnTo>
                    <a:pt x="18" y="126"/>
                  </a:lnTo>
                  <a:lnTo>
                    <a:pt x="14" y="120"/>
                  </a:lnTo>
                  <a:lnTo>
                    <a:pt x="10" y="114"/>
                  </a:lnTo>
                  <a:lnTo>
                    <a:pt x="7" y="107"/>
                  </a:lnTo>
                  <a:lnTo>
                    <a:pt x="3" y="100"/>
                  </a:lnTo>
                  <a:lnTo>
                    <a:pt x="2" y="92"/>
                  </a:lnTo>
                  <a:lnTo>
                    <a:pt x="1" y="86"/>
                  </a:lnTo>
                  <a:lnTo>
                    <a:pt x="0" y="78"/>
                  </a:lnTo>
                  <a:lnTo>
                    <a:pt x="0" y="78"/>
                  </a:lnTo>
                  <a:lnTo>
                    <a:pt x="1" y="70"/>
                  </a:lnTo>
                  <a:lnTo>
                    <a:pt x="2" y="62"/>
                  </a:lnTo>
                  <a:lnTo>
                    <a:pt x="3" y="55"/>
                  </a:lnTo>
                  <a:lnTo>
                    <a:pt x="7" y="47"/>
                  </a:lnTo>
                  <a:lnTo>
                    <a:pt x="10" y="41"/>
                  </a:lnTo>
                  <a:lnTo>
                    <a:pt x="14" y="34"/>
                  </a:lnTo>
                  <a:lnTo>
                    <a:pt x="18" y="28"/>
                  </a:lnTo>
                  <a:lnTo>
                    <a:pt x="23" y="23"/>
                  </a:lnTo>
                  <a:lnTo>
                    <a:pt x="29" y="18"/>
                  </a:lnTo>
                  <a:lnTo>
                    <a:pt x="34" y="13"/>
                  </a:lnTo>
                  <a:lnTo>
                    <a:pt x="41" y="9"/>
                  </a:lnTo>
                  <a:lnTo>
                    <a:pt x="48" y="7"/>
                  </a:lnTo>
                  <a:lnTo>
                    <a:pt x="55" y="3"/>
                  </a:lnTo>
                  <a:lnTo>
                    <a:pt x="62" y="2"/>
                  </a:lnTo>
                  <a:lnTo>
                    <a:pt x="70" y="1"/>
                  </a:lnTo>
                  <a:lnTo>
                    <a:pt x="78" y="0"/>
                  </a:lnTo>
                  <a:lnTo>
                    <a:pt x="78" y="0"/>
                  </a:lnTo>
                  <a:lnTo>
                    <a:pt x="86" y="1"/>
                  </a:lnTo>
                  <a:lnTo>
                    <a:pt x="93" y="2"/>
                  </a:lnTo>
                  <a:lnTo>
                    <a:pt x="101" y="3"/>
                  </a:lnTo>
                  <a:lnTo>
                    <a:pt x="108" y="7"/>
                  </a:lnTo>
                  <a:lnTo>
                    <a:pt x="114" y="9"/>
                  </a:lnTo>
                  <a:lnTo>
                    <a:pt x="120" y="13"/>
                  </a:lnTo>
                  <a:lnTo>
                    <a:pt x="127" y="18"/>
                  </a:lnTo>
                  <a:lnTo>
                    <a:pt x="132" y="23"/>
                  </a:lnTo>
                  <a:lnTo>
                    <a:pt x="137" y="28"/>
                  </a:lnTo>
                  <a:lnTo>
                    <a:pt x="142" y="34"/>
                  </a:lnTo>
                  <a:lnTo>
                    <a:pt x="145" y="41"/>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7" name="Freeform 2672">
              <a:extLst>
                <a:ext uri="{FF2B5EF4-FFF2-40B4-BE49-F238E27FC236}">
                  <a16:creationId xmlns:a16="http://schemas.microsoft.com/office/drawing/2014/main" id="{B99B54E5-48DA-4734-8693-41AFF5E818F5}"/>
                </a:ext>
              </a:extLst>
            </p:cNvPr>
            <p:cNvSpPr>
              <a:spLocks/>
            </p:cNvSpPr>
            <p:nvPr/>
          </p:nvSpPr>
          <p:spPr bwMode="auto">
            <a:xfrm>
              <a:off x="2797176" y="2124076"/>
              <a:ext cx="47625" cy="49213"/>
            </a:xfrm>
            <a:custGeom>
              <a:avLst/>
              <a:gdLst>
                <a:gd name="T0" fmla="*/ 153 w 153"/>
                <a:gd name="T1" fmla="*/ 76 h 154"/>
                <a:gd name="T2" fmla="*/ 152 w 153"/>
                <a:gd name="T3" fmla="*/ 92 h 154"/>
                <a:gd name="T4" fmla="*/ 147 w 153"/>
                <a:gd name="T5" fmla="*/ 106 h 154"/>
                <a:gd name="T6" fmla="*/ 140 w 153"/>
                <a:gd name="T7" fmla="*/ 120 h 154"/>
                <a:gd name="T8" fmla="*/ 130 w 153"/>
                <a:gd name="T9" fmla="*/ 131 h 154"/>
                <a:gd name="T10" fmla="*/ 119 w 153"/>
                <a:gd name="T11" fmla="*/ 140 h 154"/>
                <a:gd name="T12" fmla="*/ 106 w 153"/>
                <a:gd name="T13" fmla="*/ 147 h 154"/>
                <a:gd name="T14" fmla="*/ 91 w 153"/>
                <a:gd name="T15" fmla="*/ 152 h 154"/>
                <a:gd name="T16" fmla="*/ 76 w 153"/>
                <a:gd name="T17" fmla="*/ 154 h 154"/>
                <a:gd name="T18" fmla="*/ 68 w 153"/>
                <a:gd name="T19" fmla="*/ 153 h 154"/>
                <a:gd name="T20" fmla="*/ 53 w 153"/>
                <a:gd name="T21" fmla="*/ 150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4 h 154"/>
                <a:gd name="T34" fmla="*/ 0 w 153"/>
                <a:gd name="T35" fmla="*/ 76 h 154"/>
                <a:gd name="T36" fmla="*/ 1 w 153"/>
                <a:gd name="T37" fmla="*/ 62 h 154"/>
                <a:gd name="T38" fmla="*/ 5 w 153"/>
                <a:gd name="T39" fmla="*/ 47 h 154"/>
                <a:gd name="T40" fmla="*/ 12 w 153"/>
                <a:gd name="T41" fmla="*/ 34 h 154"/>
                <a:gd name="T42" fmla="*/ 21 w 153"/>
                <a:gd name="T43" fmla="*/ 23 h 154"/>
                <a:gd name="T44" fmla="*/ 33 w 153"/>
                <a:gd name="T45" fmla="*/ 12 h 154"/>
                <a:gd name="T46" fmla="*/ 47 w 153"/>
                <a:gd name="T47" fmla="*/ 5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4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6"/>
                  </a:lnTo>
                  <a:lnTo>
                    <a:pt x="144" y="113"/>
                  </a:lnTo>
                  <a:lnTo>
                    <a:pt x="140" y="120"/>
                  </a:lnTo>
                  <a:lnTo>
                    <a:pt x="136" y="126"/>
                  </a:lnTo>
                  <a:lnTo>
                    <a:pt x="130" y="131"/>
                  </a:lnTo>
                  <a:lnTo>
                    <a:pt x="126" y="136"/>
                  </a:lnTo>
                  <a:lnTo>
                    <a:pt x="119" y="140"/>
                  </a:lnTo>
                  <a:lnTo>
                    <a:pt x="113" y="144"/>
                  </a:lnTo>
                  <a:lnTo>
                    <a:pt x="106" y="147"/>
                  </a:lnTo>
                  <a:lnTo>
                    <a:pt x="99" y="150"/>
                  </a:lnTo>
                  <a:lnTo>
                    <a:pt x="91" y="152"/>
                  </a:lnTo>
                  <a:lnTo>
                    <a:pt x="84" y="153"/>
                  </a:lnTo>
                  <a:lnTo>
                    <a:pt x="76" y="154"/>
                  </a:lnTo>
                  <a:lnTo>
                    <a:pt x="76" y="154"/>
                  </a:lnTo>
                  <a:lnTo>
                    <a:pt x="68" y="153"/>
                  </a:lnTo>
                  <a:lnTo>
                    <a:pt x="60" y="152"/>
                  </a:lnTo>
                  <a:lnTo>
                    <a:pt x="53" y="150"/>
                  </a:lnTo>
                  <a:lnTo>
                    <a:pt x="47"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1" y="23"/>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6" y="17"/>
                  </a:lnTo>
                  <a:lnTo>
                    <a:pt x="130" y="23"/>
                  </a:lnTo>
                  <a:lnTo>
                    <a:pt x="136" y="27"/>
                  </a:lnTo>
                  <a:lnTo>
                    <a:pt x="140" y="34"/>
                  </a:lnTo>
                  <a:lnTo>
                    <a:pt x="144" y="40"/>
                  </a:lnTo>
                  <a:lnTo>
                    <a:pt x="147" y="47"/>
                  </a:lnTo>
                  <a:lnTo>
                    <a:pt x="150"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8" name="Freeform 2673">
              <a:extLst>
                <a:ext uri="{FF2B5EF4-FFF2-40B4-BE49-F238E27FC236}">
                  <a16:creationId xmlns:a16="http://schemas.microsoft.com/office/drawing/2014/main" id="{99AB1B1A-5EAC-4AD7-8ADA-745699064F06}"/>
                </a:ext>
              </a:extLst>
            </p:cNvPr>
            <p:cNvSpPr>
              <a:spLocks/>
            </p:cNvSpPr>
            <p:nvPr/>
          </p:nvSpPr>
          <p:spPr bwMode="auto">
            <a:xfrm>
              <a:off x="2797176" y="2195513"/>
              <a:ext cx="47625" cy="49213"/>
            </a:xfrm>
            <a:custGeom>
              <a:avLst/>
              <a:gdLst>
                <a:gd name="T0" fmla="*/ 153 w 153"/>
                <a:gd name="T1" fmla="*/ 78 h 154"/>
                <a:gd name="T2" fmla="*/ 152 w 153"/>
                <a:gd name="T3" fmla="*/ 92 h 154"/>
                <a:gd name="T4" fmla="*/ 147 w 153"/>
                <a:gd name="T5" fmla="*/ 107 h 154"/>
                <a:gd name="T6" fmla="*/ 140 w 153"/>
                <a:gd name="T7" fmla="*/ 120 h 154"/>
                <a:gd name="T8" fmla="*/ 130 w 153"/>
                <a:gd name="T9" fmla="*/ 131 h 154"/>
                <a:gd name="T10" fmla="*/ 119 w 153"/>
                <a:gd name="T11" fmla="*/ 140 h 154"/>
                <a:gd name="T12" fmla="*/ 106 w 153"/>
                <a:gd name="T13" fmla="*/ 148 h 154"/>
                <a:gd name="T14" fmla="*/ 91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6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3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2"/>
                  </a:lnTo>
                  <a:lnTo>
                    <a:pt x="150" y="100"/>
                  </a:lnTo>
                  <a:lnTo>
                    <a:pt x="147" y="107"/>
                  </a:lnTo>
                  <a:lnTo>
                    <a:pt x="144" y="114"/>
                  </a:lnTo>
                  <a:lnTo>
                    <a:pt x="140" y="120"/>
                  </a:lnTo>
                  <a:lnTo>
                    <a:pt x="136" y="126"/>
                  </a:lnTo>
                  <a:lnTo>
                    <a:pt x="130" y="131"/>
                  </a:lnTo>
                  <a:lnTo>
                    <a:pt x="126" y="137"/>
                  </a:lnTo>
                  <a:lnTo>
                    <a:pt x="119" y="140"/>
                  </a:lnTo>
                  <a:lnTo>
                    <a:pt x="113" y="145"/>
                  </a:lnTo>
                  <a:lnTo>
                    <a:pt x="106" y="148"/>
                  </a:lnTo>
                  <a:lnTo>
                    <a:pt x="99" y="151"/>
                  </a:lnTo>
                  <a:lnTo>
                    <a:pt x="91" y="152"/>
                  </a:lnTo>
                  <a:lnTo>
                    <a:pt x="84" y="153"/>
                  </a:lnTo>
                  <a:lnTo>
                    <a:pt x="76" y="154"/>
                  </a:lnTo>
                  <a:lnTo>
                    <a:pt x="76" y="154"/>
                  </a:lnTo>
                  <a:lnTo>
                    <a:pt x="68" y="153"/>
                  </a:lnTo>
                  <a:lnTo>
                    <a:pt x="60" y="152"/>
                  </a:lnTo>
                  <a:lnTo>
                    <a:pt x="53" y="151"/>
                  </a:lnTo>
                  <a:lnTo>
                    <a:pt x="47" y="148"/>
                  </a:lnTo>
                  <a:lnTo>
                    <a:pt x="40" y="145"/>
                  </a:lnTo>
                  <a:lnTo>
                    <a:pt x="33" y="140"/>
                  </a:lnTo>
                  <a:lnTo>
                    <a:pt x="27" y="137"/>
                  </a:lnTo>
                  <a:lnTo>
                    <a:pt x="21" y="131"/>
                  </a:lnTo>
                  <a:lnTo>
                    <a:pt x="17" y="126"/>
                  </a:lnTo>
                  <a:lnTo>
                    <a:pt x="12" y="120"/>
                  </a:lnTo>
                  <a:lnTo>
                    <a:pt x="9" y="114"/>
                  </a:lnTo>
                  <a:lnTo>
                    <a:pt x="5" y="107"/>
                  </a:lnTo>
                  <a:lnTo>
                    <a:pt x="3" y="100"/>
                  </a:lnTo>
                  <a:lnTo>
                    <a:pt x="1" y="92"/>
                  </a:lnTo>
                  <a:lnTo>
                    <a:pt x="0" y="86"/>
                  </a:lnTo>
                  <a:lnTo>
                    <a:pt x="0" y="78"/>
                  </a:lnTo>
                  <a:lnTo>
                    <a:pt x="0" y="78"/>
                  </a:lnTo>
                  <a:lnTo>
                    <a:pt x="0" y="70"/>
                  </a:lnTo>
                  <a:lnTo>
                    <a:pt x="1" y="62"/>
                  </a:lnTo>
                  <a:lnTo>
                    <a:pt x="3" y="55"/>
                  </a:lnTo>
                  <a:lnTo>
                    <a:pt x="5" y="47"/>
                  </a:lnTo>
                  <a:lnTo>
                    <a:pt x="9" y="41"/>
                  </a:lnTo>
                  <a:lnTo>
                    <a:pt x="12" y="34"/>
                  </a:lnTo>
                  <a:lnTo>
                    <a:pt x="17" y="28"/>
                  </a:lnTo>
                  <a:lnTo>
                    <a:pt x="21" y="23"/>
                  </a:lnTo>
                  <a:lnTo>
                    <a:pt x="27" y="18"/>
                  </a:lnTo>
                  <a:lnTo>
                    <a:pt x="33" y="13"/>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19" y="13"/>
                  </a:lnTo>
                  <a:lnTo>
                    <a:pt x="126" y="18"/>
                  </a:lnTo>
                  <a:lnTo>
                    <a:pt x="130" y="23"/>
                  </a:lnTo>
                  <a:lnTo>
                    <a:pt x="136" y="28"/>
                  </a:lnTo>
                  <a:lnTo>
                    <a:pt x="140"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9" name="Freeform 2674">
              <a:extLst>
                <a:ext uri="{FF2B5EF4-FFF2-40B4-BE49-F238E27FC236}">
                  <a16:creationId xmlns:a16="http://schemas.microsoft.com/office/drawing/2014/main" id="{EC46E670-5032-44AD-B8CD-0A72FB0880EC}"/>
                </a:ext>
              </a:extLst>
            </p:cNvPr>
            <p:cNvSpPr>
              <a:spLocks/>
            </p:cNvSpPr>
            <p:nvPr/>
          </p:nvSpPr>
          <p:spPr bwMode="auto">
            <a:xfrm>
              <a:off x="2166938" y="2124076"/>
              <a:ext cx="49213" cy="49213"/>
            </a:xfrm>
            <a:custGeom>
              <a:avLst/>
              <a:gdLst>
                <a:gd name="T0" fmla="*/ 153 w 153"/>
                <a:gd name="T1" fmla="*/ 76 h 154"/>
                <a:gd name="T2" fmla="*/ 152 w 153"/>
                <a:gd name="T3" fmla="*/ 92 h 154"/>
                <a:gd name="T4" fmla="*/ 147 w 153"/>
                <a:gd name="T5" fmla="*/ 106 h 154"/>
                <a:gd name="T6" fmla="*/ 141 w 153"/>
                <a:gd name="T7" fmla="*/ 120 h 154"/>
                <a:gd name="T8" fmla="*/ 131 w 153"/>
                <a:gd name="T9" fmla="*/ 131 h 154"/>
                <a:gd name="T10" fmla="*/ 120 w 153"/>
                <a:gd name="T11" fmla="*/ 140 h 154"/>
                <a:gd name="T12" fmla="*/ 106 w 153"/>
                <a:gd name="T13" fmla="*/ 147 h 154"/>
                <a:gd name="T14" fmla="*/ 92 w 153"/>
                <a:gd name="T15" fmla="*/ 152 h 154"/>
                <a:gd name="T16" fmla="*/ 76 w 153"/>
                <a:gd name="T17" fmla="*/ 154 h 154"/>
                <a:gd name="T18" fmla="*/ 68 w 153"/>
                <a:gd name="T19" fmla="*/ 153 h 154"/>
                <a:gd name="T20" fmla="*/ 54 w 153"/>
                <a:gd name="T21" fmla="*/ 150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4 h 154"/>
                <a:gd name="T34" fmla="*/ 0 w 153"/>
                <a:gd name="T35" fmla="*/ 76 h 154"/>
                <a:gd name="T36" fmla="*/ 1 w 153"/>
                <a:gd name="T37" fmla="*/ 62 h 154"/>
                <a:gd name="T38" fmla="*/ 5 w 153"/>
                <a:gd name="T39" fmla="*/ 47 h 154"/>
                <a:gd name="T40" fmla="*/ 12 w 153"/>
                <a:gd name="T41" fmla="*/ 34 h 154"/>
                <a:gd name="T42" fmla="*/ 21 w 153"/>
                <a:gd name="T43" fmla="*/ 23 h 154"/>
                <a:gd name="T44" fmla="*/ 33 w 153"/>
                <a:gd name="T45" fmla="*/ 12 h 154"/>
                <a:gd name="T46" fmla="*/ 47 w 153"/>
                <a:gd name="T47" fmla="*/ 5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4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2" y="152"/>
                  </a:lnTo>
                  <a:lnTo>
                    <a:pt x="84" y="153"/>
                  </a:lnTo>
                  <a:lnTo>
                    <a:pt x="76" y="154"/>
                  </a:lnTo>
                  <a:lnTo>
                    <a:pt x="76" y="154"/>
                  </a:lnTo>
                  <a:lnTo>
                    <a:pt x="68" y="153"/>
                  </a:lnTo>
                  <a:lnTo>
                    <a:pt x="60" y="152"/>
                  </a:lnTo>
                  <a:lnTo>
                    <a:pt x="54" y="150"/>
                  </a:lnTo>
                  <a:lnTo>
                    <a:pt x="47" y="147"/>
                  </a:lnTo>
                  <a:lnTo>
                    <a:pt x="40" y="144"/>
                  </a:lnTo>
                  <a:lnTo>
                    <a:pt x="33" y="140"/>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1" y="23"/>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3"/>
                  </a:lnTo>
                  <a:lnTo>
                    <a:pt x="136" y="27"/>
                  </a:lnTo>
                  <a:lnTo>
                    <a:pt x="141" y="34"/>
                  </a:lnTo>
                  <a:lnTo>
                    <a:pt x="144" y="40"/>
                  </a:lnTo>
                  <a:lnTo>
                    <a:pt x="147" y="47"/>
                  </a:lnTo>
                  <a:lnTo>
                    <a:pt x="150"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0" name="Freeform 2675">
              <a:extLst>
                <a:ext uri="{FF2B5EF4-FFF2-40B4-BE49-F238E27FC236}">
                  <a16:creationId xmlns:a16="http://schemas.microsoft.com/office/drawing/2014/main" id="{167C4B23-00EB-4D8F-8A84-63BAA51998F7}"/>
                </a:ext>
              </a:extLst>
            </p:cNvPr>
            <p:cNvSpPr>
              <a:spLocks/>
            </p:cNvSpPr>
            <p:nvPr/>
          </p:nvSpPr>
          <p:spPr bwMode="auto">
            <a:xfrm>
              <a:off x="2166938" y="2195513"/>
              <a:ext cx="49213" cy="49213"/>
            </a:xfrm>
            <a:custGeom>
              <a:avLst/>
              <a:gdLst>
                <a:gd name="T0" fmla="*/ 153 w 153"/>
                <a:gd name="T1" fmla="*/ 78 h 154"/>
                <a:gd name="T2" fmla="*/ 152 w 153"/>
                <a:gd name="T3" fmla="*/ 92 h 154"/>
                <a:gd name="T4" fmla="*/ 147 w 153"/>
                <a:gd name="T5" fmla="*/ 107 h 154"/>
                <a:gd name="T6" fmla="*/ 141 w 153"/>
                <a:gd name="T7" fmla="*/ 120 h 154"/>
                <a:gd name="T8" fmla="*/ 131 w 153"/>
                <a:gd name="T9" fmla="*/ 131 h 154"/>
                <a:gd name="T10" fmla="*/ 120 w 153"/>
                <a:gd name="T11" fmla="*/ 140 h 154"/>
                <a:gd name="T12" fmla="*/ 106 w 153"/>
                <a:gd name="T13" fmla="*/ 148 h 154"/>
                <a:gd name="T14" fmla="*/ 92 w 153"/>
                <a:gd name="T15" fmla="*/ 152 h 154"/>
                <a:gd name="T16" fmla="*/ 76 w 153"/>
                <a:gd name="T17" fmla="*/ 154 h 154"/>
                <a:gd name="T18" fmla="*/ 68 w 153"/>
                <a:gd name="T19" fmla="*/ 153 h 154"/>
                <a:gd name="T20" fmla="*/ 54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6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3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2"/>
                  </a:lnTo>
                  <a:lnTo>
                    <a:pt x="150" y="100"/>
                  </a:lnTo>
                  <a:lnTo>
                    <a:pt x="147" y="107"/>
                  </a:lnTo>
                  <a:lnTo>
                    <a:pt x="144" y="114"/>
                  </a:lnTo>
                  <a:lnTo>
                    <a:pt x="141" y="120"/>
                  </a:lnTo>
                  <a:lnTo>
                    <a:pt x="136" y="126"/>
                  </a:lnTo>
                  <a:lnTo>
                    <a:pt x="131" y="131"/>
                  </a:lnTo>
                  <a:lnTo>
                    <a:pt x="126" y="137"/>
                  </a:lnTo>
                  <a:lnTo>
                    <a:pt x="120" y="140"/>
                  </a:lnTo>
                  <a:lnTo>
                    <a:pt x="113" y="145"/>
                  </a:lnTo>
                  <a:lnTo>
                    <a:pt x="106" y="148"/>
                  </a:lnTo>
                  <a:lnTo>
                    <a:pt x="99" y="151"/>
                  </a:lnTo>
                  <a:lnTo>
                    <a:pt x="92" y="152"/>
                  </a:lnTo>
                  <a:lnTo>
                    <a:pt x="84" y="153"/>
                  </a:lnTo>
                  <a:lnTo>
                    <a:pt x="76" y="154"/>
                  </a:lnTo>
                  <a:lnTo>
                    <a:pt x="76" y="154"/>
                  </a:lnTo>
                  <a:lnTo>
                    <a:pt x="68" y="153"/>
                  </a:lnTo>
                  <a:lnTo>
                    <a:pt x="60" y="152"/>
                  </a:lnTo>
                  <a:lnTo>
                    <a:pt x="54" y="151"/>
                  </a:lnTo>
                  <a:lnTo>
                    <a:pt x="47" y="148"/>
                  </a:lnTo>
                  <a:lnTo>
                    <a:pt x="40" y="145"/>
                  </a:lnTo>
                  <a:lnTo>
                    <a:pt x="33" y="140"/>
                  </a:lnTo>
                  <a:lnTo>
                    <a:pt x="27" y="137"/>
                  </a:lnTo>
                  <a:lnTo>
                    <a:pt x="21" y="131"/>
                  </a:lnTo>
                  <a:lnTo>
                    <a:pt x="17" y="126"/>
                  </a:lnTo>
                  <a:lnTo>
                    <a:pt x="12" y="120"/>
                  </a:lnTo>
                  <a:lnTo>
                    <a:pt x="9" y="114"/>
                  </a:lnTo>
                  <a:lnTo>
                    <a:pt x="5" y="107"/>
                  </a:lnTo>
                  <a:lnTo>
                    <a:pt x="3" y="100"/>
                  </a:lnTo>
                  <a:lnTo>
                    <a:pt x="1" y="92"/>
                  </a:lnTo>
                  <a:lnTo>
                    <a:pt x="0" y="86"/>
                  </a:lnTo>
                  <a:lnTo>
                    <a:pt x="0" y="78"/>
                  </a:lnTo>
                  <a:lnTo>
                    <a:pt x="0" y="78"/>
                  </a:lnTo>
                  <a:lnTo>
                    <a:pt x="0" y="70"/>
                  </a:lnTo>
                  <a:lnTo>
                    <a:pt x="1" y="62"/>
                  </a:lnTo>
                  <a:lnTo>
                    <a:pt x="3" y="55"/>
                  </a:lnTo>
                  <a:lnTo>
                    <a:pt x="5" y="47"/>
                  </a:lnTo>
                  <a:lnTo>
                    <a:pt x="9" y="41"/>
                  </a:lnTo>
                  <a:lnTo>
                    <a:pt x="12" y="34"/>
                  </a:lnTo>
                  <a:lnTo>
                    <a:pt x="17" y="28"/>
                  </a:lnTo>
                  <a:lnTo>
                    <a:pt x="21" y="23"/>
                  </a:lnTo>
                  <a:lnTo>
                    <a:pt x="27" y="18"/>
                  </a:lnTo>
                  <a:lnTo>
                    <a:pt x="33" y="13"/>
                  </a:lnTo>
                  <a:lnTo>
                    <a:pt x="40" y="9"/>
                  </a:lnTo>
                  <a:lnTo>
                    <a:pt x="47" y="7"/>
                  </a:lnTo>
                  <a:lnTo>
                    <a:pt x="54" y="3"/>
                  </a:lnTo>
                  <a:lnTo>
                    <a:pt x="60" y="2"/>
                  </a:lnTo>
                  <a:lnTo>
                    <a:pt x="68" y="1"/>
                  </a:lnTo>
                  <a:lnTo>
                    <a:pt x="76" y="0"/>
                  </a:lnTo>
                  <a:lnTo>
                    <a:pt x="76" y="0"/>
                  </a:lnTo>
                  <a:lnTo>
                    <a:pt x="84" y="1"/>
                  </a:lnTo>
                  <a:lnTo>
                    <a:pt x="92" y="2"/>
                  </a:lnTo>
                  <a:lnTo>
                    <a:pt x="99" y="3"/>
                  </a:lnTo>
                  <a:lnTo>
                    <a:pt x="106" y="7"/>
                  </a:lnTo>
                  <a:lnTo>
                    <a:pt x="113" y="9"/>
                  </a:lnTo>
                  <a:lnTo>
                    <a:pt x="120" y="13"/>
                  </a:lnTo>
                  <a:lnTo>
                    <a:pt x="126" y="18"/>
                  </a:lnTo>
                  <a:lnTo>
                    <a:pt x="131" y="23"/>
                  </a:lnTo>
                  <a:lnTo>
                    <a:pt x="136" y="28"/>
                  </a:lnTo>
                  <a:lnTo>
                    <a:pt x="141"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1" name="Freeform 2676">
              <a:extLst>
                <a:ext uri="{FF2B5EF4-FFF2-40B4-BE49-F238E27FC236}">
                  <a16:creationId xmlns:a16="http://schemas.microsoft.com/office/drawing/2014/main" id="{C60D819F-E438-4BFC-AB8D-73FD96E79148}"/>
                </a:ext>
              </a:extLst>
            </p:cNvPr>
            <p:cNvSpPr>
              <a:spLocks/>
            </p:cNvSpPr>
            <p:nvPr/>
          </p:nvSpPr>
          <p:spPr bwMode="auto">
            <a:xfrm>
              <a:off x="2236788" y="2124076"/>
              <a:ext cx="49213" cy="49213"/>
            </a:xfrm>
            <a:custGeom>
              <a:avLst/>
              <a:gdLst>
                <a:gd name="T0" fmla="*/ 154 w 154"/>
                <a:gd name="T1" fmla="*/ 76 h 154"/>
                <a:gd name="T2" fmla="*/ 153 w 154"/>
                <a:gd name="T3" fmla="*/ 92 h 154"/>
                <a:gd name="T4" fmla="*/ 148 w 154"/>
                <a:gd name="T5" fmla="*/ 106 h 154"/>
                <a:gd name="T6" fmla="*/ 141 w 154"/>
                <a:gd name="T7" fmla="*/ 120 h 154"/>
                <a:gd name="T8" fmla="*/ 132 w 154"/>
                <a:gd name="T9" fmla="*/ 131 h 154"/>
                <a:gd name="T10" fmla="*/ 120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0 h 154"/>
                <a:gd name="T22" fmla="*/ 40 w 154"/>
                <a:gd name="T23" fmla="*/ 144 h 154"/>
                <a:gd name="T24" fmla="*/ 28 w 154"/>
                <a:gd name="T25" fmla="*/ 136 h 154"/>
                <a:gd name="T26" fmla="*/ 17 w 154"/>
                <a:gd name="T27" fmla="*/ 126 h 154"/>
                <a:gd name="T28" fmla="*/ 9 w 154"/>
                <a:gd name="T29" fmla="*/ 113 h 154"/>
                <a:gd name="T30" fmla="*/ 4 w 154"/>
                <a:gd name="T31" fmla="*/ 99 h 154"/>
                <a:gd name="T32" fmla="*/ 0 w 154"/>
                <a:gd name="T33" fmla="*/ 84 h 154"/>
                <a:gd name="T34" fmla="*/ 0 w 154"/>
                <a:gd name="T35" fmla="*/ 76 h 154"/>
                <a:gd name="T36" fmla="*/ 1 w 154"/>
                <a:gd name="T37" fmla="*/ 62 h 154"/>
                <a:gd name="T38" fmla="*/ 6 w 154"/>
                <a:gd name="T39" fmla="*/ 47 h 154"/>
                <a:gd name="T40" fmla="*/ 13 w 154"/>
                <a:gd name="T41" fmla="*/ 34 h 154"/>
                <a:gd name="T42" fmla="*/ 22 w 154"/>
                <a:gd name="T43" fmla="*/ 23 h 154"/>
                <a:gd name="T44" fmla="*/ 34 w 154"/>
                <a:gd name="T45" fmla="*/ 12 h 154"/>
                <a:gd name="T46" fmla="*/ 47 w 154"/>
                <a:gd name="T47" fmla="*/ 5 h 154"/>
                <a:gd name="T48" fmla="*/ 61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7 w 154"/>
                <a:gd name="T61" fmla="*/ 27 h 154"/>
                <a:gd name="T62" fmla="*/ 145 w 154"/>
                <a:gd name="T63" fmla="*/ 40 h 154"/>
                <a:gd name="T64" fmla="*/ 150 w 154"/>
                <a:gd name="T65" fmla="*/ 54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0" y="99"/>
                  </a:lnTo>
                  <a:lnTo>
                    <a:pt x="148" y="106"/>
                  </a:lnTo>
                  <a:lnTo>
                    <a:pt x="145" y="113"/>
                  </a:lnTo>
                  <a:lnTo>
                    <a:pt x="141" y="120"/>
                  </a:lnTo>
                  <a:lnTo>
                    <a:pt x="137" y="126"/>
                  </a:lnTo>
                  <a:lnTo>
                    <a:pt x="132" y="131"/>
                  </a:lnTo>
                  <a:lnTo>
                    <a:pt x="126" y="136"/>
                  </a:lnTo>
                  <a:lnTo>
                    <a:pt x="120" y="140"/>
                  </a:lnTo>
                  <a:lnTo>
                    <a:pt x="114" y="144"/>
                  </a:lnTo>
                  <a:lnTo>
                    <a:pt x="107" y="147"/>
                  </a:lnTo>
                  <a:lnTo>
                    <a:pt x="100" y="150"/>
                  </a:lnTo>
                  <a:lnTo>
                    <a:pt x="93" y="152"/>
                  </a:lnTo>
                  <a:lnTo>
                    <a:pt x="85" y="153"/>
                  </a:lnTo>
                  <a:lnTo>
                    <a:pt x="77" y="154"/>
                  </a:lnTo>
                  <a:lnTo>
                    <a:pt x="77" y="154"/>
                  </a:lnTo>
                  <a:lnTo>
                    <a:pt x="69" y="153"/>
                  </a:lnTo>
                  <a:lnTo>
                    <a:pt x="61" y="152"/>
                  </a:lnTo>
                  <a:lnTo>
                    <a:pt x="54" y="150"/>
                  </a:lnTo>
                  <a:lnTo>
                    <a:pt x="47" y="147"/>
                  </a:lnTo>
                  <a:lnTo>
                    <a:pt x="40" y="144"/>
                  </a:lnTo>
                  <a:lnTo>
                    <a:pt x="34"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2" y="23"/>
                  </a:lnTo>
                  <a:lnTo>
                    <a:pt x="28" y="17"/>
                  </a:lnTo>
                  <a:lnTo>
                    <a:pt x="34"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3"/>
                  </a:lnTo>
                  <a:lnTo>
                    <a:pt x="137" y="27"/>
                  </a:lnTo>
                  <a:lnTo>
                    <a:pt x="141" y="34"/>
                  </a:lnTo>
                  <a:lnTo>
                    <a:pt x="145" y="40"/>
                  </a:lnTo>
                  <a:lnTo>
                    <a:pt x="148" y="47"/>
                  </a:lnTo>
                  <a:lnTo>
                    <a:pt x="150" y="54"/>
                  </a:lnTo>
                  <a:lnTo>
                    <a:pt x="153" y="62"/>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2" name="Freeform 2677">
              <a:extLst>
                <a:ext uri="{FF2B5EF4-FFF2-40B4-BE49-F238E27FC236}">
                  <a16:creationId xmlns:a16="http://schemas.microsoft.com/office/drawing/2014/main" id="{AAE66B19-4CA5-4EBF-87AC-6D9A33525EDF}"/>
                </a:ext>
              </a:extLst>
            </p:cNvPr>
            <p:cNvSpPr>
              <a:spLocks/>
            </p:cNvSpPr>
            <p:nvPr/>
          </p:nvSpPr>
          <p:spPr bwMode="auto">
            <a:xfrm>
              <a:off x="2236788" y="2195513"/>
              <a:ext cx="49213" cy="49213"/>
            </a:xfrm>
            <a:custGeom>
              <a:avLst/>
              <a:gdLst>
                <a:gd name="T0" fmla="*/ 154 w 154"/>
                <a:gd name="T1" fmla="*/ 78 h 154"/>
                <a:gd name="T2" fmla="*/ 153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8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6 h 154"/>
                <a:gd name="T34" fmla="*/ 0 w 154"/>
                <a:gd name="T35" fmla="*/ 78 h 154"/>
                <a:gd name="T36" fmla="*/ 1 w 154"/>
                <a:gd name="T37" fmla="*/ 62 h 154"/>
                <a:gd name="T38" fmla="*/ 6 w 154"/>
                <a:gd name="T39" fmla="*/ 47 h 154"/>
                <a:gd name="T40" fmla="*/ 13 w 154"/>
                <a:gd name="T41" fmla="*/ 34 h 154"/>
                <a:gd name="T42" fmla="*/ 22 w 154"/>
                <a:gd name="T43" fmla="*/ 23 h 154"/>
                <a:gd name="T44" fmla="*/ 34 w 154"/>
                <a:gd name="T45" fmla="*/ 13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7 w 154"/>
                <a:gd name="T61" fmla="*/ 28 h 154"/>
                <a:gd name="T62" fmla="*/ 145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2"/>
                  </a:lnTo>
                  <a:lnTo>
                    <a:pt x="150" y="100"/>
                  </a:lnTo>
                  <a:lnTo>
                    <a:pt x="148" y="107"/>
                  </a:lnTo>
                  <a:lnTo>
                    <a:pt x="145" y="114"/>
                  </a:lnTo>
                  <a:lnTo>
                    <a:pt x="141" y="120"/>
                  </a:lnTo>
                  <a:lnTo>
                    <a:pt x="137" y="126"/>
                  </a:lnTo>
                  <a:lnTo>
                    <a:pt x="132" y="131"/>
                  </a:lnTo>
                  <a:lnTo>
                    <a:pt x="126" y="137"/>
                  </a:lnTo>
                  <a:lnTo>
                    <a:pt x="120" y="140"/>
                  </a:lnTo>
                  <a:lnTo>
                    <a:pt x="114" y="145"/>
                  </a:lnTo>
                  <a:lnTo>
                    <a:pt x="107" y="148"/>
                  </a:lnTo>
                  <a:lnTo>
                    <a:pt x="100" y="151"/>
                  </a:lnTo>
                  <a:lnTo>
                    <a:pt x="93" y="152"/>
                  </a:lnTo>
                  <a:lnTo>
                    <a:pt x="85" y="153"/>
                  </a:lnTo>
                  <a:lnTo>
                    <a:pt x="77" y="154"/>
                  </a:lnTo>
                  <a:lnTo>
                    <a:pt x="77" y="154"/>
                  </a:lnTo>
                  <a:lnTo>
                    <a:pt x="69" y="153"/>
                  </a:lnTo>
                  <a:lnTo>
                    <a:pt x="61" y="152"/>
                  </a:lnTo>
                  <a:lnTo>
                    <a:pt x="54" y="151"/>
                  </a:lnTo>
                  <a:lnTo>
                    <a:pt x="47" y="148"/>
                  </a:lnTo>
                  <a:lnTo>
                    <a:pt x="40" y="145"/>
                  </a:lnTo>
                  <a:lnTo>
                    <a:pt x="34" y="140"/>
                  </a:lnTo>
                  <a:lnTo>
                    <a:pt x="28" y="137"/>
                  </a:lnTo>
                  <a:lnTo>
                    <a:pt x="22" y="131"/>
                  </a:lnTo>
                  <a:lnTo>
                    <a:pt x="17" y="126"/>
                  </a:lnTo>
                  <a:lnTo>
                    <a:pt x="13" y="120"/>
                  </a:lnTo>
                  <a:lnTo>
                    <a:pt x="9" y="114"/>
                  </a:lnTo>
                  <a:lnTo>
                    <a:pt x="6" y="107"/>
                  </a:lnTo>
                  <a:lnTo>
                    <a:pt x="4" y="100"/>
                  </a:lnTo>
                  <a:lnTo>
                    <a:pt x="1" y="92"/>
                  </a:lnTo>
                  <a:lnTo>
                    <a:pt x="0" y="86"/>
                  </a:lnTo>
                  <a:lnTo>
                    <a:pt x="0" y="78"/>
                  </a:lnTo>
                  <a:lnTo>
                    <a:pt x="0" y="78"/>
                  </a:lnTo>
                  <a:lnTo>
                    <a:pt x="0" y="70"/>
                  </a:lnTo>
                  <a:lnTo>
                    <a:pt x="1" y="62"/>
                  </a:lnTo>
                  <a:lnTo>
                    <a:pt x="4" y="55"/>
                  </a:lnTo>
                  <a:lnTo>
                    <a:pt x="6" y="47"/>
                  </a:lnTo>
                  <a:lnTo>
                    <a:pt x="9" y="41"/>
                  </a:lnTo>
                  <a:lnTo>
                    <a:pt x="13" y="34"/>
                  </a:lnTo>
                  <a:lnTo>
                    <a:pt x="17" y="28"/>
                  </a:lnTo>
                  <a:lnTo>
                    <a:pt x="22" y="23"/>
                  </a:lnTo>
                  <a:lnTo>
                    <a:pt x="28" y="18"/>
                  </a:lnTo>
                  <a:lnTo>
                    <a:pt x="34" y="13"/>
                  </a:lnTo>
                  <a:lnTo>
                    <a:pt x="40" y="9"/>
                  </a:lnTo>
                  <a:lnTo>
                    <a:pt x="47" y="7"/>
                  </a:lnTo>
                  <a:lnTo>
                    <a:pt x="54" y="3"/>
                  </a:lnTo>
                  <a:lnTo>
                    <a:pt x="61" y="2"/>
                  </a:lnTo>
                  <a:lnTo>
                    <a:pt x="69" y="1"/>
                  </a:lnTo>
                  <a:lnTo>
                    <a:pt x="77" y="0"/>
                  </a:lnTo>
                  <a:lnTo>
                    <a:pt x="77" y="0"/>
                  </a:lnTo>
                  <a:lnTo>
                    <a:pt x="85" y="1"/>
                  </a:lnTo>
                  <a:lnTo>
                    <a:pt x="93" y="2"/>
                  </a:lnTo>
                  <a:lnTo>
                    <a:pt x="100" y="3"/>
                  </a:lnTo>
                  <a:lnTo>
                    <a:pt x="107" y="7"/>
                  </a:lnTo>
                  <a:lnTo>
                    <a:pt x="114" y="9"/>
                  </a:lnTo>
                  <a:lnTo>
                    <a:pt x="120" y="13"/>
                  </a:lnTo>
                  <a:lnTo>
                    <a:pt x="126" y="18"/>
                  </a:lnTo>
                  <a:lnTo>
                    <a:pt x="132" y="23"/>
                  </a:lnTo>
                  <a:lnTo>
                    <a:pt x="137" y="28"/>
                  </a:lnTo>
                  <a:lnTo>
                    <a:pt x="141" y="34"/>
                  </a:lnTo>
                  <a:lnTo>
                    <a:pt x="145" y="41"/>
                  </a:lnTo>
                  <a:lnTo>
                    <a:pt x="148" y="47"/>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3" name="Freeform 2678">
              <a:extLst>
                <a:ext uri="{FF2B5EF4-FFF2-40B4-BE49-F238E27FC236}">
                  <a16:creationId xmlns:a16="http://schemas.microsoft.com/office/drawing/2014/main" id="{7577F7F4-49AB-4641-97C6-B357FAB4DCAD}"/>
                </a:ext>
              </a:extLst>
            </p:cNvPr>
            <p:cNvSpPr>
              <a:spLocks/>
            </p:cNvSpPr>
            <p:nvPr/>
          </p:nvSpPr>
          <p:spPr bwMode="auto">
            <a:xfrm>
              <a:off x="2306638" y="2124076"/>
              <a:ext cx="49213" cy="49213"/>
            </a:xfrm>
            <a:custGeom>
              <a:avLst/>
              <a:gdLst>
                <a:gd name="T0" fmla="*/ 154 w 154"/>
                <a:gd name="T1" fmla="*/ 76 h 154"/>
                <a:gd name="T2" fmla="*/ 152 w 154"/>
                <a:gd name="T3" fmla="*/ 92 h 154"/>
                <a:gd name="T4" fmla="*/ 148 w 154"/>
                <a:gd name="T5" fmla="*/ 106 h 154"/>
                <a:gd name="T6" fmla="*/ 141 w 154"/>
                <a:gd name="T7" fmla="*/ 120 h 154"/>
                <a:gd name="T8" fmla="*/ 131 w 154"/>
                <a:gd name="T9" fmla="*/ 131 h 154"/>
                <a:gd name="T10" fmla="*/ 119 w 154"/>
                <a:gd name="T11" fmla="*/ 140 h 154"/>
                <a:gd name="T12" fmla="*/ 107 w 154"/>
                <a:gd name="T13" fmla="*/ 147 h 154"/>
                <a:gd name="T14" fmla="*/ 92 w 154"/>
                <a:gd name="T15" fmla="*/ 152 h 154"/>
                <a:gd name="T16" fmla="*/ 77 w 154"/>
                <a:gd name="T17" fmla="*/ 154 h 154"/>
                <a:gd name="T18" fmla="*/ 69 w 154"/>
                <a:gd name="T19" fmla="*/ 153 h 154"/>
                <a:gd name="T20" fmla="*/ 54 w 154"/>
                <a:gd name="T21" fmla="*/ 150 h 154"/>
                <a:gd name="T22" fmla="*/ 40 w 154"/>
                <a:gd name="T23" fmla="*/ 144 h 154"/>
                <a:gd name="T24" fmla="*/ 28 w 154"/>
                <a:gd name="T25" fmla="*/ 136 h 154"/>
                <a:gd name="T26" fmla="*/ 17 w 154"/>
                <a:gd name="T27" fmla="*/ 126 h 154"/>
                <a:gd name="T28" fmla="*/ 9 w 154"/>
                <a:gd name="T29" fmla="*/ 113 h 154"/>
                <a:gd name="T30" fmla="*/ 4 w 154"/>
                <a:gd name="T31" fmla="*/ 99 h 154"/>
                <a:gd name="T32" fmla="*/ 0 w 154"/>
                <a:gd name="T33" fmla="*/ 84 h 154"/>
                <a:gd name="T34" fmla="*/ 0 w 154"/>
                <a:gd name="T35" fmla="*/ 76 h 154"/>
                <a:gd name="T36" fmla="*/ 1 w 154"/>
                <a:gd name="T37" fmla="*/ 62 h 154"/>
                <a:gd name="T38" fmla="*/ 6 w 154"/>
                <a:gd name="T39" fmla="*/ 47 h 154"/>
                <a:gd name="T40" fmla="*/ 13 w 154"/>
                <a:gd name="T41" fmla="*/ 34 h 154"/>
                <a:gd name="T42" fmla="*/ 22 w 154"/>
                <a:gd name="T43" fmla="*/ 23 h 154"/>
                <a:gd name="T44" fmla="*/ 33 w 154"/>
                <a:gd name="T45" fmla="*/ 12 h 154"/>
                <a:gd name="T46" fmla="*/ 47 w 154"/>
                <a:gd name="T47" fmla="*/ 5 h 154"/>
                <a:gd name="T48" fmla="*/ 61 w 154"/>
                <a:gd name="T49" fmla="*/ 1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7 h 154"/>
                <a:gd name="T62" fmla="*/ 144 w 154"/>
                <a:gd name="T63" fmla="*/ 40 h 154"/>
                <a:gd name="T64" fmla="*/ 150 w 154"/>
                <a:gd name="T65" fmla="*/ 54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2" y="92"/>
                  </a:lnTo>
                  <a:lnTo>
                    <a:pt x="150" y="99"/>
                  </a:lnTo>
                  <a:lnTo>
                    <a:pt x="148" y="106"/>
                  </a:lnTo>
                  <a:lnTo>
                    <a:pt x="144" y="113"/>
                  </a:lnTo>
                  <a:lnTo>
                    <a:pt x="141" y="120"/>
                  </a:lnTo>
                  <a:lnTo>
                    <a:pt x="136" y="126"/>
                  </a:lnTo>
                  <a:lnTo>
                    <a:pt x="131" y="131"/>
                  </a:lnTo>
                  <a:lnTo>
                    <a:pt x="126" y="136"/>
                  </a:lnTo>
                  <a:lnTo>
                    <a:pt x="119" y="140"/>
                  </a:lnTo>
                  <a:lnTo>
                    <a:pt x="113" y="144"/>
                  </a:lnTo>
                  <a:lnTo>
                    <a:pt x="107" y="147"/>
                  </a:lnTo>
                  <a:lnTo>
                    <a:pt x="100" y="150"/>
                  </a:lnTo>
                  <a:lnTo>
                    <a:pt x="92" y="152"/>
                  </a:lnTo>
                  <a:lnTo>
                    <a:pt x="85" y="153"/>
                  </a:lnTo>
                  <a:lnTo>
                    <a:pt x="77" y="154"/>
                  </a:lnTo>
                  <a:lnTo>
                    <a:pt x="77" y="154"/>
                  </a:lnTo>
                  <a:lnTo>
                    <a:pt x="69" y="153"/>
                  </a:lnTo>
                  <a:lnTo>
                    <a:pt x="61" y="152"/>
                  </a:lnTo>
                  <a:lnTo>
                    <a:pt x="54" y="150"/>
                  </a:lnTo>
                  <a:lnTo>
                    <a:pt x="47" y="147"/>
                  </a:lnTo>
                  <a:lnTo>
                    <a:pt x="40" y="144"/>
                  </a:lnTo>
                  <a:lnTo>
                    <a:pt x="33"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2" y="23"/>
                  </a:lnTo>
                  <a:lnTo>
                    <a:pt x="28" y="17"/>
                  </a:lnTo>
                  <a:lnTo>
                    <a:pt x="33" y="12"/>
                  </a:lnTo>
                  <a:lnTo>
                    <a:pt x="40" y="9"/>
                  </a:lnTo>
                  <a:lnTo>
                    <a:pt x="47" y="5"/>
                  </a:lnTo>
                  <a:lnTo>
                    <a:pt x="54" y="3"/>
                  </a:lnTo>
                  <a:lnTo>
                    <a:pt x="61" y="1"/>
                  </a:lnTo>
                  <a:lnTo>
                    <a:pt x="69" y="0"/>
                  </a:lnTo>
                  <a:lnTo>
                    <a:pt x="77" y="0"/>
                  </a:lnTo>
                  <a:lnTo>
                    <a:pt x="77" y="0"/>
                  </a:lnTo>
                  <a:lnTo>
                    <a:pt x="85" y="0"/>
                  </a:lnTo>
                  <a:lnTo>
                    <a:pt x="92" y="1"/>
                  </a:lnTo>
                  <a:lnTo>
                    <a:pt x="100" y="3"/>
                  </a:lnTo>
                  <a:lnTo>
                    <a:pt x="107" y="5"/>
                  </a:lnTo>
                  <a:lnTo>
                    <a:pt x="113" y="9"/>
                  </a:lnTo>
                  <a:lnTo>
                    <a:pt x="119" y="12"/>
                  </a:lnTo>
                  <a:lnTo>
                    <a:pt x="126" y="17"/>
                  </a:lnTo>
                  <a:lnTo>
                    <a:pt x="131" y="23"/>
                  </a:lnTo>
                  <a:lnTo>
                    <a:pt x="136" y="27"/>
                  </a:lnTo>
                  <a:lnTo>
                    <a:pt x="141" y="34"/>
                  </a:lnTo>
                  <a:lnTo>
                    <a:pt x="144" y="40"/>
                  </a:lnTo>
                  <a:lnTo>
                    <a:pt x="148" y="47"/>
                  </a:lnTo>
                  <a:lnTo>
                    <a:pt x="150" y="54"/>
                  </a:lnTo>
                  <a:lnTo>
                    <a:pt x="152" y="62"/>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4" name="Freeform 2679">
              <a:extLst>
                <a:ext uri="{FF2B5EF4-FFF2-40B4-BE49-F238E27FC236}">
                  <a16:creationId xmlns:a16="http://schemas.microsoft.com/office/drawing/2014/main" id="{0CD03A3D-96D2-4D23-BC14-B598B5576EC3}"/>
                </a:ext>
              </a:extLst>
            </p:cNvPr>
            <p:cNvSpPr>
              <a:spLocks/>
            </p:cNvSpPr>
            <p:nvPr/>
          </p:nvSpPr>
          <p:spPr bwMode="auto">
            <a:xfrm>
              <a:off x="2306638" y="2195513"/>
              <a:ext cx="49213" cy="49213"/>
            </a:xfrm>
            <a:custGeom>
              <a:avLst/>
              <a:gdLst>
                <a:gd name="T0" fmla="*/ 154 w 154"/>
                <a:gd name="T1" fmla="*/ 78 h 154"/>
                <a:gd name="T2" fmla="*/ 152 w 154"/>
                <a:gd name="T3" fmla="*/ 92 h 154"/>
                <a:gd name="T4" fmla="*/ 148 w 154"/>
                <a:gd name="T5" fmla="*/ 107 h 154"/>
                <a:gd name="T6" fmla="*/ 141 w 154"/>
                <a:gd name="T7" fmla="*/ 120 h 154"/>
                <a:gd name="T8" fmla="*/ 131 w 154"/>
                <a:gd name="T9" fmla="*/ 131 h 154"/>
                <a:gd name="T10" fmla="*/ 119 w 154"/>
                <a:gd name="T11" fmla="*/ 140 h 154"/>
                <a:gd name="T12" fmla="*/ 107 w 154"/>
                <a:gd name="T13" fmla="*/ 148 h 154"/>
                <a:gd name="T14" fmla="*/ 92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6 h 154"/>
                <a:gd name="T34" fmla="*/ 0 w 154"/>
                <a:gd name="T35" fmla="*/ 78 h 154"/>
                <a:gd name="T36" fmla="*/ 1 w 154"/>
                <a:gd name="T37" fmla="*/ 62 h 154"/>
                <a:gd name="T38" fmla="*/ 6 w 154"/>
                <a:gd name="T39" fmla="*/ 47 h 154"/>
                <a:gd name="T40" fmla="*/ 13 w 154"/>
                <a:gd name="T41" fmla="*/ 34 h 154"/>
                <a:gd name="T42" fmla="*/ 22 w 154"/>
                <a:gd name="T43" fmla="*/ 23 h 154"/>
                <a:gd name="T44" fmla="*/ 33 w 154"/>
                <a:gd name="T45" fmla="*/ 13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8 h 154"/>
                <a:gd name="T62" fmla="*/ 144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2" y="92"/>
                  </a:lnTo>
                  <a:lnTo>
                    <a:pt x="150" y="100"/>
                  </a:lnTo>
                  <a:lnTo>
                    <a:pt x="148" y="107"/>
                  </a:lnTo>
                  <a:lnTo>
                    <a:pt x="144" y="114"/>
                  </a:lnTo>
                  <a:lnTo>
                    <a:pt x="141" y="120"/>
                  </a:lnTo>
                  <a:lnTo>
                    <a:pt x="136" y="126"/>
                  </a:lnTo>
                  <a:lnTo>
                    <a:pt x="131" y="131"/>
                  </a:lnTo>
                  <a:lnTo>
                    <a:pt x="126" y="137"/>
                  </a:lnTo>
                  <a:lnTo>
                    <a:pt x="119" y="140"/>
                  </a:lnTo>
                  <a:lnTo>
                    <a:pt x="113" y="145"/>
                  </a:lnTo>
                  <a:lnTo>
                    <a:pt x="107" y="148"/>
                  </a:lnTo>
                  <a:lnTo>
                    <a:pt x="100" y="151"/>
                  </a:lnTo>
                  <a:lnTo>
                    <a:pt x="92" y="152"/>
                  </a:lnTo>
                  <a:lnTo>
                    <a:pt x="85" y="153"/>
                  </a:lnTo>
                  <a:lnTo>
                    <a:pt x="77" y="154"/>
                  </a:lnTo>
                  <a:lnTo>
                    <a:pt x="77" y="154"/>
                  </a:lnTo>
                  <a:lnTo>
                    <a:pt x="69" y="153"/>
                  </a:lnTo>
                  <a:lnTo>
                    <a:pt x="61" y="152"/>
                  </a:lnTo>
                  <a:lnTo>
                    <a:pt x="54" y="151"/>
                  </a:lnTo>
                  <a:lnTo>
                    <a:pt x="47" y="148"/>
                  </a:lnTo>
                  <a:lnTo>
                    <a:pt x="40" y="145"/>
                  </a:lnTo>
                  <a:lnTo>
                    <a:pt x="33" y="140"/>
                  </a:lnTo>
                  <a:lnTo>
                    <a:pt x="28" y="137"/>
                  </a:lnTo>
                  <a:lnTo>
                    <a:pt x="22" y="131"/>
                  </a:lnTo>
                  <a:lnTo>
                    <a:pt x="17" y="126"/>
                  </a:lnTo>
                  <a:lnTo>
                    <a:pt x="13" y="120"/>
                  </a:lnTo>
                  <a:lnTo>
                    <a:pt x="9" y="114"/>
                  </a:lnTo>
                  <a:lnTo>
                    <a:pt x="6" y="107"/>
                  </a:lnTo>
                  <a:lnTo>
                    <a:pt x="4" y="100"/>
                  </a:lnTo>
                  <a:lnTo>
                    <a:pt x="1" y="92"/>
                  </a:lnTo>
                  <a:lnTo>
                    <a:pt x="0" y="86"/>
                  </a:lnTo>
                  <a:lnTo>
                    <a:pt x="0" y="78"/>
                  </a:lnTo>
                  <a:lnTo>
                    <a:pt x="0" y="78"/>
                  </a:lnTo>
                  <a:lnTo>
                    <a:pt x="0" y="70"/>
                  </a:lnTo>
                  <a:lnTo>
                    <a:pt x="1" y="62"/>
                  </a:lnTo>
                  <a:lnTo>
                    <a:pt x="4" y="55"/>
                  </a:lnTo>
                  <a:lnTo>
                    <a:pt x="6" y="47"/>
                  </a:lnTo>
                  <a:lnTo>
                    <a:pt x="9" y="41"/>
                  </a:lnTo>
                  <a:lnTo>
                    <a:pt x="13" y="34"/>
                  </a:lnTo>
                  <a:lnTo>
                    <a:pt x="17" y="28"/>
                  </a:lnTo>
                  <a:lnTo>
                    <a:pt x="22" y="23"/>
                  </a:lnTo>
                  <a:lnTo>
                    <a:pt x="28" y="18"/>
                  </a:lnTo>
                  <a:lnTo>
                    <a:pt x="33" y="13"/>
                  </a:lnTo>
                  <a:lnTo>
                    <a:pt x="40" y="9"/>
                  </a:lnTo>
                  <a:lnTo>
                    <a:pt x="47" y="7"/>
                  </a:lnTo>
                  <a:lnTo>
                    <a:pt x="54" y="3"/>
                  </a:lnTo>
                  <a:lnTo>
                    <a:pt x="61" y="2"/>
                  </a:lnTo>
                  <a:lnTo>
                    <a:pt x="69" y="1"/>
                  </a:lnTo>
                  <a:lnTo>
                    <a:pt x="77" y="0"/>
                  </a:lnTo>
                  <a:lnTo>
                    <a:pt x="77" y="0"/>
                  </a:lnTo>
                  <a:lnTo>
                    <a:pt x="85" y="1"/>
                  </a:lnTo>
                  <a:lnTo>
                    <a:pt x="92" y="2"/>
                  </a:lnTo>
                  <a:lnTo>
                    <a:pt x="100" y="3"/>
                  </a:lnTo>
                  <a:lnTo>
                    <a:pt x="107" y="7"/>
                  </a:lnTo>
                  <a:lnTo>
                    <a:pt x="113" y="9"/>
                  </a:lnTo>
                  <a:lnTo>
                    <a:pt x="119" y="13"/>
                  </a:lnTo>
                  <a:lnTo>
                    <a:pt x="126" y="18"/>
                  </a:lnTo>
                  <a:lnTo>
                    <a:pt x="131" y="23"/>
                  </a:lnTo>
                  <a:lnTo>
                    <a:pt x="136" y="28"/>
                  </a:lnTo>
                  <a:lnTo>
                    <a:pt x="141" y="34"/>
                  </a:lnTo>
                  <a:lnTo>
                    <a:pt x="144" y="41"/>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5" name="Freeform 2680">
              <a:extLst>
                <a:ext uri="{FF2B5EF4-FFF2-40B4-BE49-F238E27FC236}">
                  <a16:creationId xmlns:a16="http://schemas.microsoft.com/office/drawing/2014/main" id="{C8DBEE84-EAC0-443C-B641-B057552F0B2E}"/>
                </a:ext>
              </a:extLst>
            </p:cNvPr>
            <p:cNvSpPr>
              <a:spLocks/>
            </p:cNvSpPr>
            <p:nvPr/>
          </p:nvSpPr>
          <p:spPr bwMode="auto">
            <a:xfrm>
              <a:off x="2378076" y="2124076"/>
              <a:ext cx="47625" cy="49213"/>
            </a:xfrm>
            <a:custGeom>
              <a:avLst/>
              <a:gdLst>
                <a:gd name="T0" fmla="*/ 154 w 154"/>
                <a:gd name="T1" fmla="*/ 76 h 154"/>
                <a:gd name="T2" fmla="*/ 152 w 154"/>
                <a:gd name="T3" fmla="*/ 92 h 154"/>
                <a:gd name="T4" fmla="*/ 148 w 154"/>
                <a:gd name="T5" fmla="*/ 106 h 154"/>
                <a:gd name="T6" fmla="*/ 141 w 154"/>
                <a:gd name="T7" fmla="*/ 120 h 154"/>
                <a:gd name="T8" fmla="*/ 132 w 154"/>
                <a:gd name="T9" fmla="*/ 131 h 154"/>
                <a:gd name="T10" fmla="*/ 120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0 h 154"/>
                <a:gd name="T22" fmla="*/ 40 w 154"/>
                <a:gd name="T23" fmla="*/ 144 h 154"/>
                <a:gd name="T24" fmla="*/ 28 w 154"/>
                <a:gd name="T25" fmla="*/ 136 h 154"/>
                <a:gd name="T26" fmla="*/ 17 w 154"/>
                <a:gd name="T27" fmla="*/ 126 h 154"/>
                <a:gd name="T28" fmla="*/ 9 w 154"/>
                <a:gd name="T29" fmla="*/ 113 h 154"/>
                <a:gd name="T30" fmla="*/ 4 w 154"/>
                <a:gd name="T31" fmla="*/ 99 h 154"/>
                <a:gd name="T32" fmla="*/ 0 w 154"/>
                <a:gd name="T33" fmla="*/ 84 h 154"/>
                <a:gd name="T34" fmla="*/ 0 w 154"/>
                <a:gd name="T35" fmla="*/ 76 h 154"/>
                <a:gd name="T36" fmla="*/ 1 w 154"/>
                <a:gd name="T37" fmla="*/ 62 h 154"/>
                <a:gd name="T38" fmla="*/ 6 w 154"/>
                <a:gd name="T39" fmla="*/ 47 h 154"/>
                <a:gd name="T40" fmla="*/ 13 w 154"/>
                <a:gd name="T41" fmla="*/ 34 h 154"/>
                <a:gd name="T42" fmla="*/ 23 w 154"/>
                <a:gd name="T43" fmla="*/ 23 h 154"/>
                <a:gd name="T44" fmla="*/ 35 w 154"/>
                <a:gd name="T45" fmla="*/ 12 h 154"/>
                <a:gd name="T46" fmla="*/ 47 w 154"/>
                <a:gd name="T47" fmla="*/ 5 h 154"/>
                <a:gd name="T48" fmla="*/ 62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6 w 154"/>
                <a:gd name="T61" fmla="*/ 27 h 154"/>
                <a:gd name="T62" fmla="*/ 144 w 154"/>
                <a:gd name="T63" fmla="*/ 40 h 154"/>
                <a:gd name="T64" fmla="*/ 150 w 154"/>
                <a:gd name="T65" fmla="*/ 54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4"/>
                  </a:lnTo>
                  <a:lnTo>
                    <a:pt x="77" y="154"/>
                  </a:lnTo>
                  <a:lnTo>
                    <a:pt x="69" y="153"/>
                  </a:lnTo>
                  <a:lnTo>
                    <a:pt x="62" y="152"/>
                  </a:lnTo>
                  <a:lnTo>
                    <a:pt x="54" y="150"/>
                  </a:lnTo>
                  <a:lnTo>
                    <a:pt x="47" y="147"/>
                  </a:lnTo>
                  <a:lnTo>
                    <a:pt x="40" y="144"/>
                  </a:lnTo>
                  <a:lnTo>
                    <a:pt x="35" y="140"/>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3" y="23"/>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3"/>
                  </a:lnTo>
                  <a:lnTo>
                    <a:pt x="136" y="27"/>
                  </a:lnTo>
                  <a:lnTo>
                    <a:pt x="141" y="34"/>
                  </a:lnTo>
                  <a:lnTo>
                    <a:pt x="144" y="40"/>
                  </a:lnTo>
                  <a:lnTo>
                    <a:pt x="148" y="47"/>
                  </a:lnTo>
                  <a:lnTo>
                    <a:pt x="150" y="54"/>
                  </a:lnTo>
                  <a:lnTo>
                    <a:pt x="152" y="62"/>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6" name="Freeform 2681">
              <a:extLst>
                <a:ext uri="{FF2B5EF4-FFF2-40B4-BE49-F238E27FC236}">
                  <a16:creationId xmlns:a16="http://schemas.microsoft.com/office/drawing/2014/main" id="{67342D69-D42B-4DDC-8A65-618A76E4D0BF}"/>
                </a:ext>
              </a:extLst>
            </p:cNvPr>
            <p:cNvSpPr>
              <a:spLocks/>
            </p:cNvSpPr>
            <p:nvPr/>
          </p:nvSpPr>
          <p:spPr bwMode="auto">
            <a:xfrm>
              <a:off x="2378076" y="2195513"/>
              <a:ext cx="47625" cy="49213"/>
            </a:xfrm>
            <a:custGeom>
              <a:avLst/>
              <a:gdLst>
                <a:gd name="T0" fmla="*/ 154 w 154"/>
                <a:gd name="T1" fmla="*/ 78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8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6 h 154"/>
                <a:gd name="T34" fmla="*/ 0 w 154"/>
                <a:gd name="T35" fmla="*/ 78 h 154"/>
                <a:gd name="T36" fmla="*/ 1 w 154"/>
                <a:gd name="T37" fmla="*/ 62 h 154"/>
                <a:gd name="T38" fmla="*/ 6 w 154"/>
                <a:gd name="T39" fmla="*/ 47 h 154"/>
                <a:gd name="T40" fmla="*/ 13 w 154"/>
                <a:gd name="T41" fmla="*/ 34 h 154"/>
                <a:gd name="T42" fmla="*/ 23 w 154"/>
                <a:gd name="T43" fmla="*/ 23 h 154"/>
                <a:gd name="T44" fmla="*/ 35 w 154"/>
                <a:gd name="T45" fmla="*/ 13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6 w 154"/>
                <a:gd name="T61" fmla="*/ 28 h 154"/>
                <a:gd name="T62" fmla="*/ 144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2" y="92"/>
                  </a:lnTo>
                  <a:lnTo>
                    <a:pt x="150" y="100"/>
                  </a:lnTo>
                  <a:lnTo>
                    <a:pt x="148" y="107"/>
                  </a:lnTo>
                  <a:lnTo>
                    <a:pt x="144" y="114"/>
                  </a:lnTo>
                  <a:lnTo>
                    <a:pt x="141" y="120"/>
                  </a:lnTo>
                  <a:lnTo>
                    <a:pt x="136" y="126"/>
                  </a:lnTo>
                  <a:lnTo>
                    <a:pt x="132" y="131"/>
                  </a:lnTo>
                  <a:lnTo>
                    <a:pt x="126" y="137"/>
                  </a:lnTo>
                  <a:lnTo>
                    <a:pt x="120" y="140"/>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0" y="145"/>
                  </a:lnTo>
                  <a:lnTo>
                    <a:pt x="35" y="140"/>
                  </a:lnTo>
                  <a:lnTo>
                    <a:pt x="28" y="137"/>
                  </a:lnTo>
                  <a:lnTo>
                    <a:pt x="23" y="131"/>
                  </a:lnTo>
                  <a:lnTo>
                    <a:pt x="17" y="126"/>
                  </a:lnTo>
                  <a:lnTo>
                    <a:pt x="13" y="120"/>
                  </a:lnTo>
                  <a:lnTo>
                    <a:pt x="9" y="114"/>
                  </a:lnTo>
                  <a:lnTo>
                    <a:pt x="6" y="107"/>
                  </a:lnTo>
                  <a:lnTo>
                    <a:pt x="4" y="100"/>
                  </a:lnTo>
                  <a:lnTo>
                    <a:pt x="1" y="92"/>
                  </a:lnTo>
                  <a:lnTo>
                    <a:pt x="0" y="86"/>
                  </a:lnTo>
                  <a:lnTo>
                    <a:pt x="0" y="78"/>
                  </a:lnTo>
                  <a:lnTo>
                    <a:pt x="0" y="78"/>
                  </a:lnTo>
                  <a:lnTo>
                    <a:pt x="0" y="70"/>
                  </a:lnTo>
                  <a:lnTo>
                    <a:pt x="1" y="62"/>
                  </a:lnTo>
                  <a:lnTo>
                    <a:pt x="4" y="55"/>
                  </a:lnTo>
                  <a:lnTo>
                    <a:pt x="6" y="47"/>
                  </a:lnTo>
                  <a:lnTo>
                    <a:pt x="9" y="41"/>
                  </a:lnTo>
                  <a:lnTo>
                    <a:pt x="13" y="34"/>
                  </a:lnTo>
                  <a:lnTo>
                    <a:pt x="17" y="28"/>
                  </a:lnTo>
                  <a:lnTo>
                    <a:pt x="23" y="23"/>
                  </a:lnTo>
                  <a:lnTo>
                    <a:pt x="28" y="18"/>
                  </a:lnTo>
                  <a:lnTo>
                    <a:pt x="35" y="13"/>
                  </a:lnTo>
                  <a:lnTo>
                    <a:pt x="40" y="9"/>
                  </a:lnTo>
                  <a:lnTo>
                    <a:pt x="47" y="7"/>
                  </a:lnTo>
                  <a:lnTo>
                    <a:pt x="54" y="3"/>
                  </a:lnTo>
                  <a:lnTo>
                    <a:pt x="62" y="2"/>
                  </a:lnTo>
                  <a:lnTo>
                    <a:pt x="69" y="1"/>
                  </a:lnTo>
                  <a:lnTo>
                    <a:pt x="77" y="0"/>
                  </a:lnTo>
                  <a:lnTo>
                    <a:pt x="77" y="0"/>
                  </a:lnTo>
                  <a:lnTo>
                    <a:pt x="85" y="1"/>
                  </a:lnTo>
                  <a:lnTo>
                    <a:pt x="93" y="2"/>
                  </a:lnTo>
                  <a:lnTo>
                    <a:pt x="100" y="3"/>
                  </a:lnTo>
                  <a:lnTo>
                    <a:pt x="107" y="7"/>
                  </a:lnTo>
                  <a:lnTo>
                    <a:pt x="114" y="9"/>
                  </a:lnTo>
                  <a:lnTo>
                    <a:pt x="120" y="13"/>
                  </a:lnTo>
                  <a:lnTo>
                    <a:pt x="126" y="18"/>
                  </a:lnTo>
                  <a:lnTo>
                    <a:pt x="132" y="23"/>
                  </a:lnTo>
                  <a:lnTo>
                    <a:pt x="136" y="28"/>
                  </a:lnTo>
                  <a:lnTo>
                    <a:pt x="141" y="34"/>
                  </a:lnTo>
                  <a:lnTo>
                    <a:pt x="144" y="41"/>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7" name="Freeform 2682">
              <a:extLst>
                <a:ext uri="{FF2B5EF4-FFF2-40B4-BE49-F238E27FC236}">
                  <a16:creationId xmlns:a16="http://schemas.microsoft.com/office/drawing/2014/main" id="{33113EB9-21A0-4418-9ADD-7CA6248A0439}"/>
                </a:ext>
              </a:extLst>
            </p:cNvPr>
            <p:cNvSpPr>
              <a:spLocks/>
            </p:cNvSpPr>
            <p:nvPr/>
          </p:nvSpPr>
          <p:spPr bwMode="auto">
            <a:xfrm>
              <a:off x="2446338" y="2124076"/>
              <a:ext cx="49213" cy="49213"/>
            </a:xfrm>
            <a:custGeom>
              <a:avLst/>
              <a:gdLst>
                <a:gd name="T0" fmla="*/ 154 w 154"/>
                <a:gd name="T1" fmla="*/ 76 h 154"/>
                <a:gd name="T2" fmla="*/ 152 w 154"/>
                <a:gd name="T3" fmla="*/ 92 h 154"/>
                <a:gd name="T4" fmla="*/ 147 w 154"/>
                <a:gd name="T5" fmla="*/ 106 h 154"/>
                <a:gd name="T6" fmla="*/ 141 w 154"/>
                <a:gd name="T7" fmla="*/ 120 h 154"/>
                <a:gd name="T8" fmla="*/ 131 w 154"/>
                <a:gd name="T9" fmla="*/ 131 h 154"/>
                <a:gd name="T10" fmla="*/ 120 w 154"/>
                <a:gd name="T11" fmla="*/ 140 h 154"/>
                <a:gd name="T12" fmla="*/ 106 w 154"/>
                <a:gd name="T13" fmla="*/ 147 h 154"/>
                <a:gd name="T14" fmla="*/ 92 w 154"/>
                <a:gd name="T15" fmla="*/ 152 h 154"/>
                <a:gd name="T16" fmla="*/ 76 w 154"/>
                <a:gd name="T17" fmla="*/ 154 h 154"/>
                <a:gd name="T18" fmla="*/ 68 w 154"/>
                <a:gd name="T19" fmla="*/ 153 h 154"/>
                <a:gd name="T20" fmla="*/ 54 w 154"/>
                <a:gd name="T21" fmla="*/ 150 h 154"/>
                <a:gd name="T22" fmla="*/ 40 w 154"/>
                <a:gd name="T23" fmla="*/ 144 h 154"/>
                <a:gd name="T24" fmla="*/ 27 w 154"/>
                <a:gd name="T25" fmla="*/ 136 h 154"/>
                <a:gd name="T26" fmla="*/ 17 w 154"/>
                <a:gd name="T27" fmla="*/ 126 h 154"/>
                <a:gd name="T28" fmla="*/ 9 w 154"/>
                <a:gd name="T29" fmla="*/ 113 h 154"/>
                <a:gd name="T30" fmla="*/ 3 w 154"/>
                <a:gd name="T31" fmla="*/ 99 h 154"/>
                <a:gd name="T32" fmla="*/ 0 w 154"/>
                <a:gd name="T33" fmla="*/ 84 h 154"/>
                <a:gd name="T34" fmla="*/ 0 w 154"/>
                <a:gd name="T35" fmla="*/ 76 h 154"/>
                <a:gd name="T36" fmla="*/ 1 w 154"/>
                <a:gd name="T37" fmla="*/ 62 h 154"/>
                <a:gd name="T38" fmla="*/ 6 w 154"/>
                <a:gd name="T39" fmla="*/ 47 h 154"/>
                <a:gd name="T40" fmla="*/ 12 w 154"/>
                <a:gd name="T41" fmla="*/ 34 h 154"/>
                <a:gd name="T42" fmla="*/ 23 w 154"/>
                <a:gd name="T43" fmla="*/ 23 h 154"/>
                <a:gd name="T44" fmla="*/ 34 w 154"/>
                <a:gd name="T45" fmla="*/ 12 h 154"/>
                <a:gd name="T46" fmla="*/ 47 w 154"/>
                <a:gd name="T47" fmla="*/ 5 h 154"/>
                <a:gd name="T48" fmla="*/ 62 w 154"/>
                <a:gd name="T49" fmla="*/ 1 h 154"/>
                <a:gd name="T50" fmla="*/ 76 w 154"/>
                <a:gd name="T51" fmla="*/ 0 h 154"/>
                <a:gd name="T52" fmla="*/ 84 w 154"/>
                <a:gd name="T53" fmla="*/ 0 h 154"/>
                <a:gd name="T54" fmla="*/ 99 w 154"/>
                <a:gd name="T55" fmla="*/ 3 h 154"/>
                <a:gd name="T56" fmla="*/ 113 w 154"/>
                <a:gd name="T57" fmla="*/ 9 h 154"/>
                <a:gd name="T58" fmla="*/ 126 w 154"/>
                <a:gd name="T59" fmla="*/ 17 h 154"/>
                <a:gd name="T60" fmla="*/ 136 w 154"/>
                <a:gd name="T61" fmla="*/ 27 h 154"/>
                <a:gd name="T62" fmla="*/ 144 w 154"/>
                <a:gd name="T63" fmla="*/ 40 h 154"/>
                <a:gd name="T64" fmla="*/ 151 w 154"/>
                <a:gd name="T65" fmla="*/ 54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2" y="152"/>
                  </a:lnTo>
                  <a:lnTo>
                    <a:pt x="84" y="153"/>
                  </a:lnTo>
                  <a:lnTo>
                    <a:pt x="76" y="154"/>
                  </a:lnTo>
                  <a:lnTo>
                    <a:pt x="76" y="154"/>
                  </a:lnTo>
                  <a:lnTo>
                    <a:pt x="68" y="153"/>
                  </a:lnTo>
                  <a:lnTo>
                    <a:pt x="62" y="152"/>
                  </a:lnTo>
                  <a:lnTo>
                    <a:pt x="54" y="150"/>
                  </a:lnTo>
                  <a:lnTo>
                    <a:pt x="47" y="147"/>
                  </a:lnTo>
                  <a:lnTo>
                    <a:pt x="40" y="144"/>
                  </a:lnTo>
                  <a:lnTo>
                    <a:pt x="34" y="140"/>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2" y="34"/>
                  </a:lnTo>
                  <a:lnTo>
                    <a:pt x="17" y="27"/>
                  </a:lnTo>
                  <a:lnTo>
                    <a:pt x="23" y="23"/>
                  </a:lnTo>
                  <a:lnTo>
                    <a:pt x="27" y="17"/>
                  </a:lnTo>
                  <a:lnTo>
                    <a:pt x="34" y="12"/>
                  </a:lnTo>
                  <a:lnTo>
                    <a:pt x="40" y="9"/>
                  </a:lnTo>
                  <a:lnTo>
                    <a:pt x="47" y="5"/>
                  </a:lnTo>
                  <a:lnTo>
                    <a:pt x="54" y="3"/>
                  </a:lnTo>
                  <a:lnTo>
                    <a:pt x="62" y="1"/>
                  </a:lnTo>
                  <a:lnTo>
                    <a:pt x="68" y="0"/>
                  </a:lnTo>
                  <a:lnTo>
                    <a:pt x="76" y="0"/>
                  </a:lnTo>
                  <a:lnTo>
                    <a:pt x="76" y="0"/>
                  </a:lnTo>
                  <a:lnTo>
                    <a:pt x="84" y="0"/>
                  </a:lnTo>
                  <a:lnTo>
                    <a:pt x="92" y="1"/>
                  </a:lnTo>
                  <a:lnTo>
                    <a:pt x="99" y="3"/>
                  </a:lnTo>
                  <a:lnTo>
                    <a:pt x="106" y="5"/>
                  </a:lnTo>
                  <a:lnTo>
                    <a:pt x="113" y="9"/>
                  </a:lnTo>
                  <a:lnTo>
                    <a:pt x="120" y="12"/>
                  </a:lnTo>
                  <a:lnTo>
                    <a:pt x="126" y="17"/>
                  </a:lnTo>
                  <a:lnTo>
                    <a:pt x="131" y="23"/>
                  </a:lnTo>
                  <a:lnTo>
                    <a:pt x="136" y="27"/>
                  </a:lnTo>
                  <a:lnTo>
                    <a:pt x="141" y="34"/>
                  </a:lnTo>
                  <a:lnTo>
                    <a:pt x="144" y="40"/>
                  </a:lnTo>
                  <a:lnTo>
                    <a:pt x="147" y="47"/>
                  </a:lnTo>
                  <a:lnTo>
                    <a:pt x="151" y="54"/>
                  </a:lnTo>
                  <a:lnTo>
                    <a:pt x="152" y="62"/>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8" name="Freeform 2683">
              <a:extLst>
                <a:ext uri="{FF2B5EF4-FFF2-40B4-BE49-F238E27FC236}">
                  <a16:creationId xmlns:a16="http://schemas.microsoft.com/office/drawing/2014/main" id="{E90BC3FC-F086-4528-9A27-AE2248DF5B16}"/>
                </a:ext>
              </a:extLst>
            </p:cNvPr>
            <p:cNvSpPr>
              <a:spLocks/>
            </p:cNvSpPr>
            <p:nvPr/>
          </p:nvSpPr>
          <p:spPr bwMode="auto">
            <a:xfrm>
              <a:off x="2446338" y="2195513"/>
              <a:ext cx="49213" cy="49213"/>
            </a:xfrm>
            <a:custGeom>
              <a:avLst/>
              <a:gdLst>
                <a:gd name="T0" fmla="*/ 154 w 154"/>
                <a:gd name="T1" fmla="*/ 78 h 154"/>
                <a:gd name="T2" fmla="*/ 152 w 154"/>
                <a:gd name="T3" fmla="*/ 92 h 154"/>
                <a:gd name="T4" fmla="*/ 147 w 154"/>
                <a:gd name="T5" fmla="*/ 107 h 154"/>
                <a:gd name="T6" fmla="*/ 141 w 154"/>
                <a:gd name="T7" fmla="*/ 120 h 154"/>
                <a:gd name="T8" fmla="*/ 131 w 154"/>
                <a:gd name="T9" fmla="*/ 131 h 154"/>
                <a:gd name="T10" fmla="*/ 120 w 154"/>
                <a:gd name="T11" fmla="*/ 140 h 154"/>
                <a:gd name="T12" fmla="*/ 106 w 154"/>
                <a:gd name="T13" fmla="*/ 148 h 154"/>
                <a:gd name="T14" fmla="*/ 92 w 154"/>
                <a:gd name="T15" fmla="*/ 152 h 154"/>
                <a:gd name="T16" fmla="*/ 76 w 154"/>
                <a:gd name="T17" fmla="*/ 154 h 154"/>
                <a:gd name="T18" fmla="*/ 68 w 154"/>
                <a:gd name="T19" fmla="*/ 153 h 154"/>
                <a:gd name="T20" fmla="*/ 54 w 154"/>
                <a:gd name="T21" fmla="*/ 151 h 154"/>
                <a:gd name="T22" fmla="*/ 40 w 154"/>
                <a:gd name="T23" fmla="*/ 145 h 154"/>
                <a:gd name="T24" fmla="*/ 27 w 154"/>
                <a:gd name="T25" fmla="*/ 137 h 154"/>
                <a:gd name="T26" fmla="*/ 17 w 154"/>
                <a:gd name="T27" fmla="*/ 126 h 154"/>
                <a:gd name="T28" fmla="*/ 9 w 154"/>
                <a:gd name="T29" fmla="*/ 114 h 154"/>
                <a:gd name="T30" fmla="*/ 3 w 154"/>
                <a:gd name="T31" fmla="*/ 100 h 154"/>
                <a:gd name="T32" fmla="*/ 0 w 154"/>
                <a:gd name="T33" fmla="*/ 86 h 154"/>
                <a:gd name="T34" fmla="*/ 0 w 154"/>
                <a:gd name="T35" fmla="*/ 78 h 154"/>
                <a:gd name="T36" fmla="*/ 1 w 154"/>
                <a:gd name="T37" fmla="*/ 62 h 154"/>
                <a:gd name="T38" fmla="*/ 6 w 154"/>
                <a:gd name="T39" fmla="*/ 47 h 154"/>
                <a:gd name="T40" fmla="*/ 12 w 154"/>
                <a:gd name="T41" fmla="*/ 34 h 154"/>
                <a:gd name="T42" fmla="*/ 23 w 154"/>
                <a:gd name="T43" fmla="*/ 23 h 154"/>
                <a:gd name="T44" fmla="*/ 34 w 154"/>
                <a:gd name="T45" fmla="*/ 13 h 154"/>
                <a:gd name="T46" fmla="*/ 47 w 154"/>
                <a:gd name="T47" fmla="*/ 7 h 154"/>
                <a:gd name="T48" fmla="*/ 62 w 154"/>
                <a:gd name="T49" fmla="*/ 2 h 154"/>
                <a:gd name="T50" fmla="*/ 76 w 154"/>
                <a:gd name="T51" fmla="*/ 0 h 154"/>
                <a:gd name="T52" fmla="*/ 84 w 154"/>
                <a:gd name="T53" fmla="*/ 1 h 154"/>
                <a:gd name="T54" fmla="*/ 99 w 154"/>
                <a:gd name="T55" fmla="*/ 3 h 154"/>
                <a:gd name="T56" fmla="*/ 113 w 154"/>
                <a:gd name="T57" fmla="*/ 9 h 154"/>
                <a:gd name="T58" fmla="*/ 126 w 154"/>
                <a:gd name="T59" fmla="*/ 18 h 154"/>
                <a:gd name="T60" fmla="*/ 136 w 154"/>
                <a:gd name="T61" fmla="*/ 28 h 154"/>
                <a:gd name="T62" fmla="*/ 144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2"/>
                  </a:lnTo>
                  <a:lnTo>
                    <a:pt x="151" y="100"/>
                  </a:lnTo>
                  <a:lnTo>
                    <a:pt x="147" y="107"/>
                  </a:lnTo>
                  <a:lnTo>
                    <a:pt x="144" y="114"/>
                  </a:lnTo>
                  <a:lnTo>
                    <a:pt x="141" y="120"/>
                  </a:lnTo>
                  <a:lnTo>
                    <a:pt x="136" y="126"/>
                  </a:lnTo>
                  <a:lnTo>
                    <a:pt x="131" y="131"/>
                  </a:lnTo>
                  <a:lnTo>
                    <a:pt x="126" y="137"/>
                  </a:lnTo>
                  <a:lnTo>
                    <a:pt x="120" y="140"/>
                  </a:lnTo>
                  <a:lnTo>
                    <a:pt x="113" y="145"/>
                  </a:lnTo>
                  <a:lnTo>
                    <a:pt x="106" y="148"/>
                  </a:lnTo>
                  <a:lnTo>
                    <a:pt x="99" y="151"/>
                  </a:lnTo>
                  <a:lnTo>
                    <a:pt x="92" y="152"/>
                  </a:lnTo>
                  <a:lnTo>
                    <a:pt x="84" y="153"/>
                  </a:lnTo>
                  <a:lnTo>
                    <a:pt x="76" y="154"/>
                  </a:lnTo>
                  <a:lnTo>
                    <a:pt x="76" y="154"/>
                  </a:lnTo>
                  <a:lnTo>
                    <a:pt x="68" y="153"/>
                  </a:lnTo>
                  <a:lnTo>
                    <a:pt x="62" y="152"/>
                  </a:lnTo>
                  <a:lnTo>
                    <a:pt x="54" y="151"/>
                  </a:lnTo>
                  <a:lnTo>
                    <a:pt x="47" y="148"/>
                  </a:lnTo>
                  <a:lnTo>
                    <a:pt x="40" y="145"/>
                  </a:lnTo>
                  <a:lnTo>
                    <a:pt x="34" y="140"/>
                  </a:lnTo>
                  <a:lnTo>
                    <a:pt x="27" y="137"/>
                  </a:lnTo>
                  <a:lnTo>
                    <a:pt x="23" y="131"/>
                  </a:lnTo>
                  <a:lnTo>
                    <a:pt x="17" y="126"/>
                  </a:lnTo>
                  <a:lnTo>
                    <a:pt x="12" y="120"/>
                  </a:lnTo>
                  <a:lnTo>
                    <a:pt x="9" y="114"/>
                  </a:lnTo>
                  <a:lnTo>
                    <a:pt x="6" y="107"/>
                  </a:lnTo>
                  <a:lnTo>
                    <a:pt x="3" y="100"/>
                  </a:lnTo>
                  <a:lnTo>
                    <a:pt x="1" y="92"/>
                  </a:lnTo>
                  <a:lnTo>
                    <a:pt x="0" y="86"/>
                  </a:lnTo>
                  <a:lnTo>
                    <a:pt x="0" y="78"/>
                  </a:lnTo>
                  <a:lnTo>
                    <a:pt x="0" y="78"/>
                  </a:lnTo>
                  <a:lnTo>
                    <a:pt x="0" y="70"/>
                  </a:lnTo>
                  <a:lnTo>
                    <a:pt x="1" y="62"/>
                  </a:lnTo>
                  <a:lnTo>
                    <a:pt x="3" y="55"/>
                  </a:lnTo>
                  <a:lnTo>
                    <a:pt x="6" y="47"/>
                  </a:lnTo>
                  <a:lnTo>
                    <a:pt x="9" y="41"/>
                  </a:lnTo>
                  <a:lnTo>
                    <a:pt x="12" y="34"/>
                  </a:lnTo>
                  <a:lnTo>
                    <a:pt x="17" y="28"/>
                  </a:lnTo>
                  <a:lnTo>
                    <a:pt x="23" y="23"/>
                  </a:lnTo>
                  <a:lnTo>
                    <a:pt x="27" y="18"/>
                  </a:lnTo>
                  <a:lnTo>
                    <a:pt x="34" y="13"/>
                  </a:lnTo>
                  <a:lnTo>
                    <a:pt x="40" y="9"/>
                  </a:lnTo>
                  <a:lnTo>
                    <a:pt x="47" y="7"/>
                  </a:lnTo>
                  <a:lnTo>
                    <a:pt x="54" y="3"/>
                  </a:lnTo>
                  <a:lnTo>
                    <a:pt x="62" y="2"/>
                  </a:lnTo>
                  <a:lnTo>
                    <a:pt x="68" y="1"/>
                  </a:lnTo>
                  <a:lnTo>
                    <a:pt x="76" y="0"/>
                  </a:lnTo>
                  <a:lnTo>
                    <a:pt x="76" y="0"/>
                  </a:lnTo>
                  <a:lnTo>
                    <a:pt x="84" y="1"/>
                  </a:lnTo>
                  <a:lnTo>
                    <a:pt x="92" y="2"/>
                  </a:lnTo>
                  <a:lnTo>
                    <a:pt x="99" y="3"/>
                  </a:lnTo>
                  <a:lnTo>
                    <a:pt x="106" y="7"/>
                  </a:lnTo>
                  <a:lnTo>
                    <a:pt x="113" y="9"/>
                  </a:lnTo>
                  <a:lnTo>
                    <a:pt x="120" y="13"/>
                  </a:lnTo>
                  <a:lnTo>
                    <a:pt x="126" y="18"/>
                  </a:lnTo>
                  <a:lnTo>
                    <a:pt x="131" y="23"/>
                  </a:lnTo>
                  <a:lnTo>
                    <a:pt x="136" y="28"/>
                  </a:lnTo>
                  <a:lnTo>
                    <a:pt x="141" y="34"/>
                  </a:lnTo>
                  <a:lnTo>
                    <a:pt x="144" y="41"/>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9" name="Freeform 2684">
              <a:extLst>
                <a:ext uri="{FF2B5EF4-FFF2-40B4-BE49-F238E27FC236}">
                  <a16:creationId xmlns:a16="http://schemas.microsoft.com/office/drawing/2014/main" id="{1778079B-E34C-4819-92C9-6C94B2E1FDD7}"/>
                </a:ext>
              </a:extLst>
            </p:cNvPr>
            <p:cNvSpPr>
              <a:spLocks/>
            </p:cNvSpPr>
            <p:nvPr/>
          </p:nvSpPr>
          <p:spPr bwMode="auto">
            <a:xfrm>
              <a:off x="1955801" y="2124076"/>
              <a:ext cx="49213" cy="49213"/>
            </a:xfrm>
            <a:custGeom>
              <a:avLst/>
              <a:gdLst>
                <a:gd name="T0" fmla="*/ 154 w 154"/>
                <a:gd name="T1" fmla="*/ 76 h 154"/>
                <a:gd name="T2" fmla="*/ 153 w 154"/>
                <a:gd name="T3" fmla="*/ 92 h 154"/>
                <a:gd name="T4" fmla="*/ 148 w 154"/>
                <a:gd name="T5" fmla="*/ 106 h 154"/>
                <a:gd name="T6" fmla="*/ 141 w 154"/>
                <a:gd name="T7" fmla="*/ 120 h 154"/>
                <a:gd name="T8" fmla="*/ 131 w 154"/>
                <a:gd name="T9" fmla="*/ 131 h 154"/>
                <a:gd name="T10" fmla="*/ 120 w 154"/>
                <a:gd name="T11" fmla="*/ 140 h 154"/>
                <a:gd name="T12" fmla="*/ 107 w 154"/>
                <a:gd name="T13" fmla="*/ 147 h 154"/>
                <a:gd name="T14" fmla="*/ 92 w 154"/>
                <a:gd name="T15" fmla="*/ 152 h 154"/>
                <a:gd name="T16" fmla="*/ 77 w 154"/>
                <a:gd name="T17" fmla="*/ 154 h 154"/>
                <a:gd name="T18" fmla="*/ 69 w 154"/>
                <a:gd name="T19" fmla="*/ 153 h 154"/>
                <a:gd name="T20" fmla="*/ 54 w 154"/>
                <a:gd name="T21" fmla="*/ 150 h 154"/>
                <a:gd name="T22" fmla="*/ 41 w 154"/>
                <a:gd name="T23" fmla="*/ 144 h 154"/>
                <a:gd name="T24" fmla="*/ 28 w 154"/>
                <a:gd name="T25" fmla="*/ 136 h 154"/>
                <a:gd name="T26" fmla="*/ 18 w 154"/>
                <a:gd name="T27" fmla="*/ 126 h 154"/>
                <a:gd name="T28" fmla="*/ 10 w 154"/>
                <a:gd name="T29" fmla="*/ 113 h 154"/>
                <a:gd name="T30" fmla="*/ 3 w 154"/>
                <a:gd name="T31" fmla="*/ 99 h 154"/>
                <a:gd name="T32" fmla="*/ 1 w 154"/>
                <a:gd name="T33" fmla="*/ 84 h 154"/>
                <a:gd name="T34" fmla="*/ 0 w 154"/>
                <a:gd name="T35" fmla="*/ 76 h 154"/>
                <a:gd name="T36" fmla="*/ 2 w 154"/>
                <a:gd name="T37" fmla="*/ 62 h 154"/>
                <a:gd name="T38" fmla="*/ 6 w 154"/>
                <a:gd name="T39" fmla="*/ 47 h 154"/>
                <a:gd name="T40" fmla="*/ 13 w 154"/>
                <a:gd name="T41" fmla="*/ 34 h 154"/>
                <a:gd name="T42" fmla="*/ 22 w 154"/>
                <a:gd name="T43" fmla="*/ 23 h 154"/>
                <a:gd name="T44" fmla="*/ 34 w 154"/>
                <a:gd name="T45" fmla="*/ 12 h 154"/>
                <a:gd name="T46" fmla="*/ 46 w 154"/>
                <a:gd name="T47" fmla="*/ 5 h 154"/>
                <a:gd name="T48" fmla="*/ 61 w 154"/>
                <a:gd name="T49" fmla="*/ 1 h 154"/>
                <a:gd name="T50" fmla="*/ 77 w 154"/>
                <a:gd name="T51" fmla="*/ 0 h 154"/>
                <a:gd name="T52" fmla="*/ 85 w 154"/>
                <a:gd name="T53" fmla="*/ 0 h 154"/>
                <a:gd name="T54" fmla="*/ 100 w 154"/>
                <a:gd name="T55" fmla="*/ 3 h 154"/>
                <a:gd name="T56" fmla="*/ 114 w 154"/>
                <a:gd name="T57" fmla="*/ 9 h 154"/>
                <a:gd name="T58" fmla="*/ 127 w 154"/>
                <a:gd name="T59" fmla="*/ 17 h 154"/>
                <a:gd name="T60" fmla="*/ 137 w 154"/>
                <a:gd name="T61" fmla="*/ 27 h 154"/>
                <a:gd name="T62" fmla="*/ 145 w 154"/>
                <a:gd name="T63" fmla="*/ 40 h 154"/>
                <a:gd name="T64" fmla="*/ 151 w 154"/>
                <a:gd name="T65" fmla="*/ 54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99"/>
                  </a:lnTo>
                  <a:lnTo>
                    <a:pt x="148" y="106"/>
                  </a:lnTo>
                  <a:lnTo>
                    <a:pt x="145" y="113"/>
                  </a:lnTo>
                  <a:lnTo>
                    <a:pt x="141" y="120"/>
                  </a:lnTo>
                  <a:lnTo>
                    <a:pt x="137" y="126"/>
                  </a:lnTo>
                  <a:lnTo>
                    <a:pt x="131" y="131"/>
                  </a:lnTo>
                  <a:lnTo>
                    <a:pt x="127" y="136"/>
                  </a:lnTo>
                  <a:lnTo>
                    <a:pt x="120" y="140"/>
                  </a:lnTo>
                  <a:lnTo>
                    <a:pt x="114" y="144"/>
                  </a:lnTo>
                  <a:lnTo>
                    <a:pt x="107" y="147"/>
                  </a:lnTo>
                  <a:lnTo>
                    <a:pt x="100" y="150"/>
                  </a:lnTo>
                  <a:lnTo>
                    <a:pt x="92" y="152"/>
                  </a:lnTo>
                  <a:lnTo>
                    <a:pt x="85" y="153"/>
                  </a:lnTo>
                  <a:lnTo>
                    <a:pt x="77" y="154"/>
                  </a:lnTo>
                  <a:lnTo>
                    <a:pt x="77" y="154"/>
                  </a:lnTo>
                  <a:lnTo>
                    <a:pt x="69" y="153"/>
                  </a:lnTo>
                  <a:lnTo>
                    <a:pt x="61" y="152"/>
                  </a:lnTo>
                  <a:lnTo>
                    <a:pt x="54" y="150"/>
                  </a:lnTo>
                  <a:lnTo>
                    <a:pt x="46" y="147"/>
                  </a:lnTo>
                  <a:lnTo>
                    <a:pt x="41" y="144"/>
                  </a:lnTo>
                  <a:lnTo>
                    <a:pt x="34" y="140"/>
                  </a:lnTo>
                  <a:lnTo>
                    <a:pt x="28" y="136"/>
                  </a:lnTo>
                  <a:lnTo>
                    <a:pt x="22" y="131"/>
                  </a:lnTo>
                  <a:lnTo>
                    <a:pt x="18" y="126"/>
                  </a:lnTo>
                  <a:lnTo>
                    <a:pt x="13" y="120"/>
                  </a:lnTo>
                  <a:lnTo>
                    <a:pt x="10" y="113"/>
                  </a:lnTo>
                  <a:lnTo>
                    <a:pt x="6" y="106"/>
                  </a:lnTo>
                  <a:lnTo>
                    <a:pt x="3" y="99"/>
                  </a:lnTo>
                  <a:lnTo>
                    <a:pt x="2" y="92"/>
                  </a:lnTo>
                  <a:lnTo>
                    <a:pt x="1" y="84"/>
                  </a:lnTo>
                  <a:lnTo>
                    <a:pt x="0" y="76"/>
                  </a:lnTo>
                  <a:lnTo>
                    <a:pt x="0" y="76"/>
                  </a:lnTo>
                  <a:lnTo>
                    <a:pt x="1" y="68"/>
                  </a:lnTo>
                  <a:lnTo>
                    <a:pt x="2" y="62"/>
                  </a:lnTo>
                  <a:lnTo>
                    <a:pt x="3" y="54"/>
                  </a:lnTo>
                  <a:lnTo>
                    <a:pt x="6" y="47"/>
                  </a:lnTo>
                  <a:lnTo>
                    <a:pt x="10" y="40"/>
                  </a:lnTo>
                  <a:lnTo>
                    <a:pt x="13" y="34"/>
                  </a:lnTo>
                  <a:lnTo>
                    <a:pt x="18" y="27"/>
                  </a:lnTo>
                  <a:lnTo>
                    <a:pt x="22" y="23"/>
                  </a:lnTo>
                  <a:lnTo>
                    <a:pt x="28" y="17"/>
                  </a:lnTo>
                  <a:lnTo>
                    <a:pt x="34" y="12"/>
                  </a:lnTo>
                  <a:lnTo>
                    <a:pt x="41" y="9"/>
                  </a:lnTo>
                  <a:lnTo>
                    <a:pt x="46" y="5"/>
                  </a:lnTo>
                  <a:lnTo>
                    <a:pt x="54" y="3"/>
                  </a:lnTo>
                  <a:lnTo>
                    <a:pt x="61" y="1"/>
                  </a:lnTo>
                  <a:lnTo>
                    <a:pt x="69" y="0"/>
                  </a:lnTo>
                  <a:lnTo>
                    <a:pt x="77" y="0"/>
                  </a:lnTo>
                  <a:lnTo>
                    <a:pt x="77" y="0"/>
                  </a:lnTo>
                  <a:lnTo>
                    <a:pt x="85" y="0"/>
                  </a:lnTo>
                  <a:lnTo>
                    <a:pt x="92" y="1"/>
                  </a:lnTo>
                  <a:lnTo>
                    <a:pt x="100" y="3"/>
                  </a:lnTo>
                  <a:lnTo>
                    <a:pt x="107" y="5"/>
                  </a:lnTo>
                  <a:lnTo>
                    <a:pt x="114" y="9"/>
                  </a:lnTo>
                  <a:lnTo>
                    <a:pt x="120" y="12"/>
                  </a:lnTo>
                  <a:lnTo>
                    <a:pt x="127" y="17"/>
                  </a:lnTo>
                  <a:lnTo>
                    <a:pt x="131" y="23"/>
                  </a:lnTo>
                  <a:lnTo>
                    <a:pt x="137" y="27"/>
                  </a:lnTo>
                  <a:lnTo>
                    <a:pt x="141" y="34"/>
                  </a:lnTo>
                  <a:lnTo>
                    <a:pt x="145" y="40"/>
                  </a:lnTo>
                  <a:lnTo>
                    <a:pt x="148" y="47"/>
                  </a:lnTo>
                  <a:lnTo>
                    <a:pt x="151" y="54"/>
                  </a:lnTo>
                  <a:lnTo>
                    <a:pt x="153" y="62"/>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0" name="Freeform 2685">
              <a:extLst>
                <a:ext uri="{FF2B5EF4-FFF2-40B4-BE49-F238E27FC236}">
                  <a16:creationId xmlns:a16="http://schemas.microsoft.com/office/drawing/2014/main" id="{54A297A9-3C45-4F25-920B-2CB2DDE03EEF}"/>
                </a:ext>
              </a:extLst>
            </p:cNvPr>
            <p:cNvSpPr>
              <a:spLocks/>
            </p:cNvSpPr>
            <p:nvPr/>
          </p:nvSpPr>
          <p:spPr bwMode="auto">
            <a:xfrm>
              <a:off x="1955801" y="2195513"/>
              <a:ext cx="49213" cy="49213"/>
            </a:xfrm>
            <a:custGeom>
              <a:avLst/>
              <a:gdLst>
                <a:gd name="T0" fmla="*/ 154 w 154"/>
                <a:gd name="T1" fmla="*/ 78 h 154"/>
                <a:gd name="T2" fmla="*/ 153 w 154"/>
                <a:gd name="T3" fmla="*/ 92 h 154"/>
                <a:gd name="T4" fmla="*/ 148 w 154"/>
                <a:gd name="T5" fmla="*/ 107 h 154"/>
                <a:gd name="T6" fmla="*/ 141 w 154"/>
                <a:gd name="T7" fmla="*/ 120 h 154"/>
                <a:gd name="T8" fmla="*/ 131 w 154"/>
                <a:gd name="T9" fmla="*/ 131 h 154"/>
                <a:gd name="T10" fmla="*/ 120 w 154"/>
                <a:gd name="T11" fmla="*/ 140 h 154"/>
                <a:gd name="T12" fmla="*/ 107 w 154"/>
                <a:gd name="T13" fmla="*/ 148 h 154"/>
                <a:gd name="T14" fmla="*/ 92 w 154"/>
                <a:gd name="T15" fmla="*/ 152 h 154"/>
                <a:gd name="T16" fmla="*/ 77 w 154"/>
                <a:gd name="T17" fmla="*/ 154 h 154"/>
                <a:gd name="T18" fmla="*/ 69 w 154"/>
                <a:gd name="T19" fmla="*/ 153 h 154"/>
                <a:gd name="T20" fmla="*/ 54 w 154"/>
                <a:gd name="T21" fmla="*/ 151 h 154"/>
                <a:gd name="T22" fmla="*/ 41 w 154"/>
                <a:gd name="T23" fmla="*/ 145 h 154"/>
                <a:gd name="T24" fmla="*/ 28 w 154"/>
                <a:gd name="T25" fmla="*/ 137 h 154"/>
                <a:gd name="T26" fmla="*/ 18 w 154"/>
                <a:gd name="T27" fmla="*/ 126 h 154"/>
                <a:gd name="T28" fmla="*/ 10 w 154"/>
                <a:gd name="T29" fmla="*/ 114 h 154"/>
                <a:gd name="T30" fmla="*/ 3 w 154"/>
                <a:gd name="T31" fmla="*/ 100 h 154"/>
                <a:gd name="T32" fmla="*/ 1 w 154"/>
                <a:gd name="T33" fmla="*/ 86 h 154"/>
                <a:gd name="T34" fmla="*/ 0 w 154"/>
                <a:gd name="T35" fmla="*/ 78 h 154"/>
                <a:gd name="T36" fmla="*/ 2 w 154"/>
                <a:gd name="T37" fmla="*/ 62 h 154"/>
                <a:gd name="T38" fmla="*/ 6 w 154"/>
                <a:gd name="T39" fmla="*/ 47 h 154"/>
                <a:gd name="T40" fmla="*/ 13 w 154"/>
                <a:gd name="T41" fmla="*/ 34 h 154"/>
                <a:gd name="T42" fmla="*/ 22 w 154"/>
                <a:gd name="T43" fmla="*/ 23 h 154"/>
                <a:gd name="T44" fmla="*/ 34 w 154"/>
                <a:gd name="T45" fmla="*/ 13 h 154"/>
                <a:gd name="T46" fmla="*/ 46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7 w 154"/>
                <a:gd name="T59" fmla="*/ 18 h 154"/>
                <a:gd name="T60" fmla="*/ 137 w 154"/>
                <a:gd name="T61" fmla="*/ 28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2"/>
                  </a:lnTo>
                  <a:lnTo>
                    <a:pt x="151" y="100"/>
                  </a:lnTo>
                  <a:lnTo>
                    <a:pt x="148" y="107"/>
                  </a:lnTo>
                  <a:lnTo>
                    <a:pt x="145" y="114"/>
                  </a:lnTo>
                  <a:lnTo>
                    <a:pt x="141" y="120"/>
                  </a:lnTo>
                  <a:lnTo>
                    <a:pt x="137" y="126"/>
                  </a:lnTo>
                  <a:lnTo>
                    <a:pt x="131" y="131"/>
                  </a:lnTo>
                  <a:lnTo>
                    <a:pt x="127" y="137"/>
                  </a:lnTo>
                  <a:lnTo>
                    <a:pt x="120" y="140"/>
                  </a:lnTo>
                  <a:lnTo>
                    <a:pt x="114" y="145"/>
                  </a:lnTo>
                  <a:lnTo>
                    <a:pt x="107" y="148"/>
                  </a:lnTo>
                  <a:lnTo>
                    <a:pt x="100" y="151"/>
                  </a:lnTo>
                  <a:lnTo>
                    <a:pt x="92" y="152"/>
                  </a:lnTo>
                  <a:lnTo>
                    <a:pt x="85" y="153"/>
                  </a:lnTo>
                  <a:lnTo>
                    <a:pt x="77" y="154"/>
                  </a:lnTo>
                  <a:lnTo>
                    <a:pt x="77" y="154"/>
                  </a:lnTo>
                  <a:lnTo>
                    <a:pt x="69" y="153"/>
                  </a:lnTo>
                  <a:lnTo>
                    <a:pt x="61" y="152"/>
                  </a:lnTo>
                  <a:lnTo>
                    <a:pt x="54" y="151"/>
                  </a:lnTo>
                  <a:lnTo>
                    <a:pt x="46" y="148"/>
                  </a:lnTo>
                  <a:lnTo>
                    <a:pt x="41" y="145"/>
                  </a:lnTo>
                  <a:lnTo>
                    <a:pt x="34" y="140"/>
                  </a:lnTo>
                  <a:lnTo>
                    <a:pt x="28" y="137"/>
                  </a:lnTo>
                  <a:lnTo>
                    <a:pt x="22" y="131"/>
                  </a:lnTo>
                  <a:lnTo>
                    <a:pt x="18" y="126"/>
                  </a:lnTo>
                  <a:lnTo>
                    <a:pt x="13" y="120"/>
                  </a:lnTo>
                  <a:lnTo>
                    <a:pt x="10" y="114"/>
                  </a:lnTo>
                  <a:lnTo>
                    <a:pt x="6" y="107"/>
                  </a:lnTo>
                  <a:lnTo>
                    <a:pt x="3" y="100"/>
                  </a:lnTo>
                  <a:lnTo>
                    <a:pt x="2" y="92"/>
                  </a:lnTo>
                  <a:lnTo>
                    <a:pt x="1" y="86"/>
                  </a:lnTo>
                  <a:lnTo>
                    <a:pt x="0" y="78"/>
                  </a:lnTo>
                  <a:lnTo>
                    <a:pt x="0" y="78"/>
                  </a:lnTo>
                  <a:lnTo>
                    <a:pt x="1" y="70"/>
                  </a:lnTo>
                  <a:lnTo>
                    <a:pt x="2" y="62"/>
                  </a:lnTo>
                  <a:lnTo>
                    <a:pt x="3" y="55"/>
                  </a:lnTo>
                  <a:lnTo>
                    <a:pt x="6" y="47"/>
                  </a:lnTo>
                  <a:lnTo>
                    <a:pt x="10" y="41"/>
                  </a:lnTo>
                  <a:lnTo>
                    <a:pt x="13" y="34"/>
                  </a:lnTo>
                  <a:lnTo>
                    <a:pt x="18" y="28"/>
                  </a:lnTo>
                  <a:lnTo>
                    <a:pt x="22" y="23"/>
                  </a:lnTo>
                  <a:lnTo>
                    <a:pt x="28" y="18"/>
                  </a:lnTo>
                  <a:lnTo>
                    <a:pt x="34" y="13"/>
                  </a:lnTo>
                  <a:lnTo>
                    <a:pt x="41" y="9"/>
                  </a:lnTo>
                  <a:lnTo>
                    <a:pt x="46" y="7"/>
                  </a:lnTo>
                  <a:lnTo>
                    <a:pt x="54" y="3"/>
                  </a:lnTo>
                  <a:lnTo>
                    <a:pt x="61" y="2"/>
                  </a:lnTo>
                  <a:lnTo>
                    <a:pt x="69" y="1"/>
                  </a:lnTo>
                  <a:lnTo>
                    <a:pt x="77" y="0"/>
                  </a:lnTo>
                  <a:lnTo>
                    <a:pt x="77" y="0"/>
                  </a:lnTo>
                  <a:lnTo>
                    <a:pt x="85" y="1"/>
                  </a:lnTo>
                  <a:lnTo>
                    <a:pt x="92" y="2"/>
                  </a:lnTo>
                  <a:lnTo>
                    <a:pt x="100" y="3"/>
                  </a:lnTo>
                  <a:lnTo>
                    <a:pt x="107" y="7"/>
                  </a:lnTo>
                  <a:lnTo>
                    <a:pt x="114" y="9"/>
                  </a:lnTo>
                  <a:lnTo>
                    <a:pt x="120" y="13"/>
                  </a:lnTo>
                  <a:lnTo>
                    <a:pt x="127" y="18"/>
                  </a:lnTo>
                  <a:lnTo>
                    <a:pt x="131" y="23"/>
                  </a:lnTo>
                  <a:lnTo>
                    <a:pt x="137" y="28"/>
                  </a:lnTo>
                  <a:lnTo>
                    <a:pt x="141" y="34"/>
                  </a:lnTo>
                  <a:lnTo>
                    <a:pt x="145" y="41"/>
                  </a:lnTo>
                  <a:lnTo>
                    <a:pt x="148"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1" name="Freeform 2686">
              <a:extLst>
                <a:ext uri="{FF2B5EF4-FFF2-40B4-BE49-F238E27FC236}">
                  <a16:creationId xmlns:a16="http://schemas.microsoft.com/office/drawing/2014/main" id="{A0D3DD91-EFC5-4CAC-BFA7-F4F5861DA052}"/>
                </a:ext>
              </a:extLst>
            </p:cNvPr>
            <p:cNvSpPr>
              <a:spLocks/>
            </p:cNvSpPr>
            <p:nvPr/>
          </p:nvSpPr>
          <p:spPr bwMode="auto">
            <a:xfrm>
              <a:off x="2025651" y="2124076"/>
              <a:ext cx="49213" cy="49213"/>
            </a:xfrm>
            <a:custGeom>
              <a:avLst/>
              <a:gdLst>
                <a:gd name="T0" fmla="*/ 155 w 155"/>
                <a:gd name="T1" fmla="*/ 76 h 154"/>
                <a:gd name="T2" fmla="*/ 153 w 155"/>
                <a:gd name="T3" fmla="*/ 92 h 154"/>
                <a:gd name="T4" fmla="*/ 149 w 155"/>
                <a:gd name="T5" fmla="*/ 106 h 154"/>
                <a:gd name="T6" fmla="*/ 142 w 155"/>
                <a:gd name="T7" fmla="*/ 120 h 154"/>
                <a:gd name="T8" fmla="*/ 132 w 155"/>
                <a:gd name="T9" fmla="*/ 131 h 154"/>
                <a:gd name="T10" fmla="*/ 120 w 155"/>
                <a:gd name="T11" fmla="*/ 140 h 154"/>
                <a:gd name="T12" fmla="*/ 108 w 155"/>
                <a:gd name="T13" fmla="*/ 147 h 154"/>
                <a:gd name="T14" fmla="*/ 93 w 155"/>
                <a:gd name="T15" fmla="*/ 152 h 154"/>
                <a:gd name="T16" fmla="*/ 78 w 155"/>
                <a:gd name="T17" fmla="*/ 154 h 154"/>
                <a:gd name="T18" fmla="*/ 70 w 155"/>
                <a:gd name="T19" fmla="*/ 153 h 154"/>
                <a:gd name="T20" fmla="*/ 55 w 155"/>
                <a:gd name="T21" fmla="*/ 150 h 154"/>
                <a:gd name="T22" fmla="*/ 41 w 155"/>
                <a:gd name="T23" fmla="*/ 144 h 154"/>
                <a:gd name="T24" fmla="*/ 29 w 155"/>
                <a:gd name="T25" fmla="*/ 136 h 154"/>
                <a:gd name="T26" fmla="*/ 18 w 155"/>
                <a:gd name="T27" fmla="*/ 126 h 154"/>
                <a:gd name="T28" fmla="*/ 10 w 155"/>
                <a:gd name="T29" fmla="*/ 113 h 154"/>
                <a:gd name="T30" fmla="*/ 4 w 155"/>
                <a:gd name="T31" fmla="*/ 99 h 154"/>
                <a:gd name="T32" fmla="*/ 1 w 155"/>
                <a:gd name="T33" fmla="*/ 84 h 154"/>
                <a:gd name="T34" fmla="*/ 0 w 155"/>
                <a:gd name="T35" fmla="*/ 76 h 154"/>
                <a:gd name="T36" fmla="*/ 2 w 155"/>
                <a:gd name="T37" fmla="*/ 62 h 154"/>
                <a:gd name="T38" fmla="*/ 7 w 155"/>
                <a:gd name="T39" fmla="*/ 47 h 154"/>
                <a:gd name="T40" fmla="*/ 14 w 155"/>
                <a:gd name="T41" fmla="*/ 34 h 154"/>
                <a:gd name="T42" fmla="*/ 23 w 155"/>
                <a:gd name="T43" fmla="*/ 23 h 154"/>
                <a:gd name="T44" fmla="*/ 34 w 155"/>
                <a:gd name="T45" fmla="*/ 12 h 154"/>
                <a:gd name="T46" fmla="*/ 48 w 155"/>
                <a:gd name="T47" fmla="*/ 5 h 154"/>
                <a:gd name="T48" fmla="*/ 62 w 155"/>
                <a:gd name="T49" fmla="*/ 1 h 154"/>
                <a:gd name="T50" fmla="*/ 78 w 155"/>
                <a:gd name="T51" fmla="*/ 0 h 154"/>
                <a:gd name="T52" fmla="*/ 86 w 155"/>
                <a:gd name="T53" fmla="*/ 0 h 154"/>
                <a:gd name="T54" fmla="*/ 101 w 155"/>
                <a:gd name="T55" fmla="*/ 3 h 154"/>
                <a:gd name="T56" fmla="*/ 115 w 155"/>
                <a:gd name="T57" fmla="*/ 9 h 154"/>
                <a:gd name="T58" fmla="*/ 127 w 155"/>
                <a:gd name="T59" fmla="*/ 17 h 154"/>
                <a:gd name="T60" fmla="*/ 137 w 155"/>
                <a:gd name="T61" fmla="*/ 27 h 154"/>
                <a:gd name="T62" fmla="*/ 145 w 155"/>
                <a:gd name="T63" fmla="*/ 40 h 154"/>
                <a:gd name="T64" fmla="*/ 151 w 155"/>
                <a:gd name="T65" fmla="*/ 54 h 154"/>
                <a:gd name="T66" fmla="*/ 155 w 155"/>
                <a:gd name="T67" fmla="*/ 68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5" y="84"/>
                  </a:lnTo>
                  <a:lnTo>
                    <a:pt x="153" y="92"/>
                  </a:lnTo>
                  <a:lnTo>
                    <a:pt x="151" y="99"/>
                  </a:lnTo>
                  <a:lnTo>
                    <a:pt x="149" y="106"/>
                  </a:lnTo>
                  <a:lnTo>
                    <a:pt x="145" y="113"/>
                  </a:lnTo>
                  <a:lnTo>
                    <a:pt x="142" y="120"/>
                  </a:lnTo>
                  <a:lnTo>
                    <a:pt x="137" y="126"/>
                  </a:lnTo>
                  <a:lnTo>
                    <a:pt x="132" y="131"/>
                  </a:lnTo>
                  <a:lnTo>
                    <a:pt x="127" y="136"/>
                  </a:lnTo>
                  <a:lnTo>
                    <a:pt x="120" y="140"/>
                  </a:lnTo>
                  <a:lnTo>
                    <a:pt x="115" y="144"/>
                  </a:lnTo>
                  <a:lnTo>
                    <a:pt x="108" y="147"/>
                  </a:lnTo>
                  <a:lnTo>
                    <a:pt x="101" y="150"/>
                  </a:lnTo>
                  <a:lnTo>
                    <a:pt x="93" y="152"/>
                  </a:lnTo>
                  <a:lnTo>
                    <a:pt x="86" y="153"/>
                  </a:lnTo>
                  <a:lnTo>
                    <a:pt x="78" y="154"/>
                  </a:lnTo>
                  <a:lnTo>
                    <a:pt x="78" y="154"/>
                  </a:lnTo>
                  <a:lnTo>
                    <a:pt x="70" y="153"/>
                  </a:lnTo>
                  <a:lnTo>
                    <a:pt x="62" y="152"/>
                  </a:lnTo>
                  <a:lnTo>
                    <a:pt x="55" y="150"/>
                  </a:lnTo>
                  <a:lnTo>
                    <a:pt x="48" y="147"/>
                  </a:lnTo>
                  <a:lnTo>
                    <a:pt x="41" y="144"/>
                  </a:lnTo>
                  <a:lnTo>
                    <a:pt x="34" y="140"/>
                  </a:lnTo>
                  <a:lnTo>
                    <a:pt x="29" y="136"/>
                  </a:lnTo>
                  <a:lnTo>
                    <a:pt x="23" y="131"/>
                  </a:lnTo>
                  <a:lnTo>
                    <a:pt x="18" y="126"/>
                  </a:lnTo>
                  <a:lnTo>
                    <a:pt x="14" y="120"/>
                  </a:lnTo>
                  <a:lnTo>
                    <a:pt x="10" y="113"/>
                  </a:lnTo>
                  <a:lnTo>
                    <a:pt x="7" y="106"/>
                  </a:lnTo>
                  <a:lnTo>
                    <a:pt x="4" y="99"/>
                  </a:lnTo>
                  <a:lnTo>
                    <a:pt x="2" y="92"/>
                  </a:lnTo>
                  <a:lnTo>
                    <a:pt x="1" y="84"/>
                  </a:lnTo>
                  <a:lnTo>
                    <a:pt x="0" y="76"/>
                  </a:lnTo>
                  <a:lnTo>
                    <a:pt x="0" y="76"/>
                  </a:lnTo>
                  <a:lnTo>
                    <a:pt x="1" y="68"/>
                  </a:lnTo>
                  <a:lnTo>
                    <a:pt x="2" y="62"/>
                  </a:lnTo>
                  <a:lnTo>
                    <a:pt x="4" y="54"/>
                  </a:lnTo>
                  <a:lnTo>
                    <a:pt x="7" y="47"/>
                  </a:lnTo>
                  <a:lnTo>
                    <a:pt x="10" y="40"/>
                  </a:lnTo>
                  <a:lnTo>
                    <a:pt x="14" y="34"/>
                  </a:lnTo>
                  <a:lnTo>
                    <a:pt x="18" y="27"/>
                  </a:lnTo>
                  <a:lnTo>
                    <a:pt x="23" y="23"/>
                  </a:lnTo>
                  <a:lnTo>
                    <a:pt x="29" y="17"/>
                  </a:lnTo>
                  <a:lnTo>
                    <a:pt x="34" y="12"/>
                  </a:lnTo>
                  <a:lnTo>
                    <a:pt x="41" y="9"/>
                  </a:lnTo>
                  <a:lnTo>
                    <a:pt x="48" y="5"/>
                  </a:lnTo>
                  <a:lnTo>
                    <a:pt x="55" y="3"/>
                  </a:lnTo>
                  <a:lnTo>
                    <a:pt x="62" y="1"/>
                  </a:lnTo>
                  <a:lnTo>
                    <a:pt x="70" y="0"/>
                  </a:lnTo>
                  <a:lnTo>
                    <a:pt x="78" y="0"/>
                  </a:lnTo>
                  <a:lnTo>
                    <a:pt x="78" y="0"/>
                  </a:lnTo>
                  <a:lnTo>
                    <a:pt x="86" y="0"/>
                  </a:lnTo>
                  <a:lnTo>
                    <a:pt x="93" y="1"/>
                  </a:lnTo>
                  <a:lnTo>
                    <a:pt x="101" y="3"/>
                  </a:lnTo>
                  <a:lnTo>
                    <a:pt x="108" y="5"/>
                  </a:lnTo>
                  <a:lnTo>
                    <a:pt x="115" y="9"/>
                  </a:lnTo>
                  <a:lnTo>
                    <a:pt x="120" y="12"/>
                  </a:lnTo>
                  <a:lnTo>
                    <a:pt x="127" y="17"/>
                  </a:lnTo>
                  <a:lnTo>
                    <a:pt x="132" y="23"/>
                  </a:lnTo>
                  <a:lnTo>
                    <a:pt x="137" y="27"/>
                  </a:lnTo>
                  <a:lnTo>
                    <a:pt x="142" y="34"/>
                  </a:lnTo>
                  <a:lnTo>
                    <a:pt x="145" y="40"/>
                  </a:lnTo>
                  <a:lnTo>
                    <a:pt x="149" y="47"/>
                  </a:lnTo>
                  <a:lnTo>
                    <a:pt x="151" y="54"/>
                  </a:lnTo>
                  <a:lnTo>
                    <a:pt x="153" y="62"/>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2" name="Freeform 2687">
              <a:extLst>
                <a:ext uri="{FF2B5EF4-FFF2-40B4-BE49-F238E27FC236}">
                  <a16:creationId xmlns:a16="http://schemas.microsoft.com/office/drawing/2014/main" id="{9A65546F-6BD5-4F65-9E04-FE9459CA4050}"/>
                </a:ext>
              </a:extLst>
            </p:cNvPr>
            <p:cNvSpPr>
              <a:spLocks/>
            </p:cNvSpPr>
            <p:nvPr/>
          </p:nvSpPr>
          <p:spPr bwMode="auto">
            <a:xfrm>
              <a:off x="2025651" y="2195513"/>
              <a:ext cx="49213" cy="49213"/>
            </a:xfrm>
            <a:custGeom>
              <a:avLst/>
              <a:gdLst>
                <a:gd name="T0" fmla="*/ 155 w 155"/>
                <a:gd name="T1" fmla="*/ 78 h 154"/>
                <a:gd name="T2" fmla="*/ 153 w 155"/>
                <a:gd name="T3" fmla="*/ 92 h 154"/>
                <a:gd name="T4" fmla="*/ 149 w 155"/>
                <a:gd name="T5" fmla="*/ 107 h 154"/>
                <a:gd name="T6" fmla="*/ 142 w 155"/>
                <a:gd name="T7" fmla="*/ 120 h 154"/>
                <a:gd name="T8" fmla="*/ 132 w 155"/>
                <a:gd name="T9" fmla="*/ 131 h 154"/>
                <a:gd name="T10" fmla="*/ 120 w 155"/>
                <a:gd name="T11" fmla="*/ 140 h 154"/>
                <a:gd name="T12" fmla="*/ 108 w 155"/>
                <a:gd name="T13" fmla="*/ 148 h 154"/>
                <a:gd name="T14" fmla="*/ 93 w 155"/>
                <a:gd name="T15" fmla="*/ 152 h 154"/>
                <a:gd name="T16" fmla="*/ 78 w 155"/>
                <a:gd name="T17" fmla="*/ 154 h 154"/>
                <a:gd name="T18" fmla="*/ 70 w 155"/>
                <a:gd name="T19" fmla="*/ 153 h 154"/>
                <a:gd name="T20" fmla="*/ 55 w 155"/>
                <a:gd name="T21" fmla="*/ 151 h 154"/>
                <a:gd name="T22" fmla="*/ 41 w 155"/>
                <a:gd name="T23" fmla="*/ 145 h 154"/>
                <a:gd name="T24" fmla="*/ 29 w 155"/>
                <a:gd name="T25" fmla="*/ 137 h 154"/>
                <a:gd name="T26" fmla="*/ 18 w 155"/>
                <a:gd name="T27" fmla="*/ 126 h 154"/>
                <a:gd name="T28" fmla="*/ 10 w 155"/>
                <a:gd name="T29" fmla="*/ 114 h 154"/>
                <a:gd name="T30" fmla="*/ 4 w 155"/>
                <a:gd name="T31" fmla="*/ 100 h 154"/>
                <a:gd name="T32" fmla="*/ 1 w 155"/>
                <a:gd name="T33" fmla="*/ 86 h 154"/>
                <a:gd name="T34" fmla="*/ 0 w 155"/>
                <a:gd name="T35" fmla="*/ 78 h 154"/>
                <a:gd name="T36" fmla="*/ 2 w 155"/>
                <a:gd name="T37" fmla="*/ 62 h 154"/>
                <a:gd name="T38" fmla="*/ 7 w 155"/>
                <a:gd name="T39" fmla="*/ 47 h 154"/>
                <a:gd name="T40" fmla="*/ 14 w 155"/>
                <a:gd name="T41" fmla="*/ 34 h 154"/>
                <a:gd name="T42" fmla="*/ 23 w 155"/>
                <a:gd name="T43" fmla="*/ 23 h 154"/>
                <a:gd name="T44" fmla="*/ 34 w 155"/>
                <a:gd name="T45" fmla="*/ 13 h 154"/>
                <a:gd name="T46" fmla="*/ 48 w 155"/>
                <a:gd name="T47" fmla="*/ 7 h 154"/>
                <a:gd name="T48" fmla="*/ 62 w 155"/>
                <a:gd name="T49" fmla="*/ 2 h 154"/>
                <a:gd name="T50" fmla="*/ 78 w 155"/>
                <a:gd name="T51" fmla="*/ 0 h 154"/>
                <a:gd name="T52" fmla="*/ 86 w 155"/>
                <a:gd name="T53" fmla="*/ 1 h 154"/>
                <a:gd name="T54" fmla="*/ 101 w 155"/>
                <a:gd name="T55" fmla="*/ 3 h 154"/>
                <a:gd name="T56" fmla="*/ 115 w 155"/>
                <a:gd name="T57" fmla="*/ 9 h 154"/>
                <a:gd name="T58" fmla="*/ 127 w 155"/>
                <a:gd name="T59" fmla="*/ 18 h 154"/>
                <a:gd name="T60" fmla="*/ 137 w 155"/>
                <a:gd name="T61" fmla="*/ 28 h 154"/>
                <a:gd name="T62" fmla="*/ 145 w 155"/>
                <a:gd name="T63" fmla="*/ 41 h 154"/>
                <a:gd name="T64" fmla="*/ 151 w 155"/>
                <a:gd name="T65" fmla="*/ 55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6"/>
                  </a:lnTo>
                  <a:lnTo>
                    <a:pt x="153" y="92"/>
                  </a:lnTo>
                  <a:lnTo>
                    <a:pt x="151" y="100"/>
                  </a:lnTo>
                  <a:lnTo>
                    <a:pt x="149" y="107"/>
                  </a:lnTo>
                  <a:lnTo>
                    <a:pt x="145" y="114"/>
                  </a:lnTo>
                  <a:lnTo>
                    <a:pt x="142" y="120"/>
                  </a:lnTo>
                  <a:lnTo>
                    <a:pt x="137" y="126"/>
                  </a:lnTo>
                  <a:lnTo>
                    <a:pt x="132" y="131"/>
                  </a:lnTo>
                  <a:lnTo>
                    <a:pt x="127" y="137"/>
                  </a:lnTo>
                  <a:lnTo>
                    <a:pt x="120" y="140"/>
                  </a:lnTo>
                  <a:lnTo>
                    <a:pt x="115" y="145"/>
                  </a:lnTo>
                  <a:lnTo>
                    <a:pt x="108" y="148"/>
                  </a:lnTo>
                  <a:lnTo>
                    <a:pt x="101" y="151"/>
                  </a:lnTo>
                  <a:lnTo>
                    <a:pt x="93" y="152"/>
                  </a:lnTo>
                  <a:lnTo>
                    <a:pt x="86" y="153"/>
                  </a:lnTo>
                  <a:lnTo>
                    <a:pt x="78" y="154"/>
                  </a:lnTo>
                  <a:lnTo>
                    <a:pt x="78" y="154"/>
                  </a:lnTo>
                  <a:lnTo>
                    <a:pt x="70" y="153"/>
                  </a:lnTo>
                  <a:lnTo>
                    <a:pt x="62" y="152"/>
                  </a:lnTo>
                  <a:lnTo>
                    <a:pt x="55" y="151"/>
                  </a:lnTo>
                  <a:lnTo>
                    <a:pt x="48" y="148"/>
                  </a:lnTo>
                  <a:lnTo>
                    <a:pt x="41" y="145"/>
                  </a:lnTo>
                  <a:lnTo>
                    <a:pt x="34" y="140"/>
                  </a:lnTo>
                  <a:lnTo>
                    <a:pt x="29" y="137"/>
                  </a:lnTo>
                  <a:lnTo>
                    <a:pt x="23" y="131"/>
                  </a:lnTo>
                  <a:lnTo>
                    <a:pt x="18" y="126"/>
                  </a:lnTo>
                  <a:lnTo>
                    <a:pt x="14" y="120"/>
                  </a:lnTo>
                  <a:lnTo>
                    <a:pt x="10" y="114"/>
                  </a:lnTo>
                  <a:lnTo>
                    <a:pt x="7" y="107"/>
                  </a:lnTo>
                  <a:lnTo>
                    <a:pt x="4" y="100"/>
                  </a:lnTo>
                  <a:lnTo>
                    <a:pt x="2" y="92"/>
                  </a:lnTo>
                  <a:lnTo>
                    <a:pt x="1" y="86"/>
                  </a:lnTo>
                  <a:lnTo>
                    <a:pt x="0" y="78"/>
                  </a:lnTo>
                  <a:lnTo>
                    <a:pt x="0" y="78"/>
                  </a:lnTo>
                  <a:lnTo>
                    <a:pt x="1" y="70"/>
                  </a:lnTo>
                  <a:lnTo>
                    <a:pt x="2" y="62"/>
                  </a:lnTo>
                  <a:lnTo>
                    <a:pt x="4" y="55"/>
                  </a:lnTo>
                  <a:lnTo>
                    <a:pt x="7" y="47"/>
                  </a:lnTo>
                  <a:lnTo>
                    <a:pt x="10" y="41"/>
                  </a:lnTo>
                  <a:lnTo>
                    <a:pt x="14" y="34"/>
                  </a:lnTo>
                  <a:lnTo>
                    <a:pt x="18" y="28"/>
                  </a:lnTo>
                  <a:lnTo>
                    <a:pt x="23" y="23"/>
                  </a:lnTo>
                  <a:lnTo>
                    <a:pt x="29" y="18"/>
                  </a:lnTo>
                  <a:lnTo>
                    <a:pt x="34" y="13"/>
                  </a:lnTo>
                  <a:lnTo>
                    <a:pt x="41" y="9"/>
                  </a:lnTo>
                  <a:lnTo>
                    <a:pt x="48" y="7"/>
                  </a:lnTo>
                  <a:lnTo>
                    <a:pt x="55" y="3"/>
                  </a:lnTo>
                  <a:lnTo>
                    <a:pt x="62" y="2"/>
                  </a:lnTo>
                  <a:lnTo>
                    <a:pt x="70" y="1"/>
                  </a:lnTo>
                  <a:lnTo>
                    <a:pt x="78" y="0"/>
                  </a:lnTo>
                  <a:lnTo>
                    <a:pt x="78" y="0"/>
                  </a:lnTo>
                  <a:lnTo>
                    <a:pt x="86" y="1"/>
                  </a:lnTo>
                  <a:lnTo>
                    <a:pt x="93" y="2"/>
                  </a:lnTo>
                  <a:lnTo>
                    <a:pt x="101" y="3"/>
                  </a:lnTo>
                  <a:lnTo>
                    <a:pt x="108" y="7"/>
                  </a:lnTo>
                  <a:lnTo>
                    <a:pt x="115" y="9"/>
                  </a:lnTo>
                  <a:lnTo>
                    <a:pt x="120" y="13"/>
                  </a:lnTo>
                  <a:lnTo>
                    <a:pt x="127" y="18"/>
                  </a:lnTo>
                  <a:lnTo>
                    <a:pt x="132" y="23"/>
                  </a:lnTo>
                  <a:lnTo>
                    <a:pt x="137" y="28"/>
                  </a:lnTo>
                  <a:lnTo>
                    <a:pt x="142" y="34"/>
                  </a:lnTo>
                  <a:lnTo>
                    <a:pt x="145" y="41"/>
                  </a:lnTo>
                  <a:lnTo>
                    <a:pt x="149" y="47"/>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3" name="Freeform 2688">
              <a:extLst>
                <a:ext uri="{FF2B5EF4-FFF2-40B4-BE49-F238E27FC236}">
                  <a16:creationId xmlns:a16="http://schemas.microsoft.com/office/drawing/2014/main" id="{9D1669C1-FA14-4E3C-B91C-A310F7F90C8B}"/>
                </a:ext>
              </a:extLst>
            </p:cNvPr>
            <p:cNvSpPr>
              <a:spLocks/>
            </p:cNvSpPr>
            <p:nvPr/>
          </p:nvSpPr>
          <p:spPr bwMode="auto">
            <a:xfrm>
              <a:off x="2095501" y="2124076"/>
              <a:ext cx="49213" cy="49213"/>
            </a:xfrm>
            <a:custGeom>
              <a:avLst/>
              <a:gdLst>
                <a:gd name="T0" fmla="*/ 155 w 155"/>
                <a:gd name="T1" fmla="*/ 76 h 154"/>
                <a:gd name="T2" fmla="*/ 153 w 155"/>
                <a:gd name="T3" fmla="*/ 92 h 154"/>
                <a:gd name="T4" fmla="*/ 149 w 155"/>
                <a:gd name="T5" fmla="*/ 106 h 154"/>
                <a:gd name="T6" fmla="*/ 141 w 155"/>
                <a:gd name="T7" fmla="*/ 120 h 154"/>
                <a:gd name="T8" fmla="*/ 132 w 155"/>
                <a:gd name="T9" fmla="*/ 131 h 154"/>
                <a:gd name="T10" fmla="*/ 120 w 155"/>
                <a:gd name="T11" fmla="*/ 140 h 154"/>
                <a:gd name="T12" fmla="*/ 108 w 155"/>
                <a:gd name="T13" fmla="*/ 147 h 154"/>
                <a:gd name="T14" fmla="*/ 93 w 155"/>
                <a:gd name="T15" fmla="*/ 152 h 154"/>
                <a:gd name="T16" fmla="*/ 78 w 155"/>
                <a:gd name="T17" fmla="*/ 154 h 154"/>
                <a:gd name="T18" fmla="*/ 70 w 155"/>
                <a:gd name="T19" fmla="*/ 153 h 154"/>
                <a:gd name="T20" fmla="*/ 55 w 155"/>
                <a:gd name="T21" fmla="*/ 150 h 154"/>
                <a:gd name="T22" fmla="*/ 40 w 155"/>
                <a:gd name="T23" fmla="*/ 144 h 154"/>
                <a:gd name="T24" fmla="*/ 29 w 155"/>
                <a:gd name="T25" fmla="*/ 136 h 154"/>
                <a:gd name="T26" fmla="*/ 18 w 155"/>
                <a:gd name="T27" fmla="*/ 126 h 154"/>
                <a:gd name="T28" fmla="*/ 9 w 155"/>
                <a:gd name="T29" fmla="*/ 113 h 154"/>
                <a:gd name="T30" fmla="*/ 3 w 155"/>
                <a:gd name="T31" fmla="*/ 99 h 154"/>
                <a:gd name="T32" fmla="*/ 1 w 155"/>
                <a:gd name="T33" fmla="*/ 84 h 154"/>
                <a:gd name="T34" fmla="*/ 0 w 155"/>
                <a:gd name="T35" fmla="*/ 76 h 154"/>
                <a:gd name="T36" fmla="*/ 2 w 155"/>
                <a:gd name="T37" fmla="*/ 62 h 154"/>
                <a:gd name="T38" fmla="*/ 7 w 155"/>
                <a:gd name="T39" fmla="*/ 47 h 154"/>
                <a:gd name="T40" fmla="*/ 14 w 155"/>
                <a:gd name="T41" fmla="*/ 34 h 154"/>
                <a:gd name="T42" fmla="*/ 23 w 155"/>
                <a:gd name="T43" fmla="*/ 23 h 154"/>
                <a:gd name="T44" fmla="*/ 34 w 155"/>
                <a:gd name="T45" fmla="*/ 12 h 154"/>
                <a:gd name="T46" fmla="*/ 47 w 155"/>
                <a:gd name="T47" fmla="*/ 5 h 154"/>
                <a:gd name="T48" fmla="*/ 62 w 155"/>
                <a:gd name="T49" fmla="*/ 1 h 154"/>
                <a:gd name="T50" fmla="*/ 78 w 155"/>
                <a:gd name="T51" fmla="*/ 0 h 154"/>
                <a:gd name="T52" fmla="*/ 85 w 155"/>
                <a:gd name="T53" fmla="*/ 0 h 154"/>
                <a:gd name="T54" fmla="*/ 101 w 155"/>
                <a:gd name="T55" fmla="*/ 3 h 154"/>
                <a:gd name="T56" fmla="*/ 114 w 155"/>
                <a:gd name="T57" fmla="*/ 9 h 154"/>
                <a:gd name="T58" fmla="*/ 126 w 155"/>
                <a:gd name="T59" fmla="*/ 17 h 154"/>
                <a:gd name="T60" fmla="*/ 136 w 155"/>
                <a:gd name="T61" fmla="*/ 27 h 154"/>
                <a:gd name="T62" fmla="*/ 145 w 155"/>
                <a:gd name="T63" fmla="*/ 40 h 154"/>
                <a:gd name="T64" fmla="*/ 151 w 155"/>
                <a:gd name="T65" fmla="*/ 54 h 154"/>
                <a:gd name="T66" fmla="*/ 155 w 155"/>
                <a:gd name="T67" fmla="*/ 68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5" y="84"/>
                  </a:lnTo>
                  <a:lnTo>
                    <a:pt x="153" y="92"/>
                  </a:lnTo>
                  <a:lnTo>
                    <a:pt x="151" y="99"/>
                  </a:lnTo>
                  <a:lnTo>
                    <a:pt x="149" y="106"/>
                  </a:lnTo>
                  <a:lnTo>
                    <a:pt x="145" y="113"/>
                  </a:lnTo>
                  <a:lnTo>
                    <a:pt x="141" y="120"/>
                  </a:lnTo>
                  <a:lnTo>
                    <a:pt x="136" y="126"/>
                  </a:lnTo>
                  <a:lnTo>
                    <a:pt x="132" y="131"/>
                  </a:lnTo>
                  <a:lnTo>
                    <a:pt x="126" y="136"/>
                  </a:lnTo>
                  <a:lnTo>
                    <a:pt x="120" y="140"/>
                  </a:lnTo>
                  <a:lnTo>
                    <a:pt x="114" y="144"/>
                  </a:lnTo>
                  <a:lnTo>
                    <a:pt x="108" y="147"/>
                  </a:lnTo>
                  <a:lnTo>
                    <a:pt x="101" y="150"/>
                  </a:lnTo>
                  <a:lnTo>
                    <a:pt x="93" y="152"/>
                  </a:lnTo>
                  <a:lnTo>
                    <a:pt x="85" y="153"/>
                  </a:lnTo>
                  <a:lnTo>
                    <a:pt x="78" y="154"/>
                  </a:lnTo>
                  <a:lnTo>
                    <a:pt x="78" y="154"/>
                  </a:lnTo>
                  <a:lnTo>
                    <a:pt x="70" y="153"/>
                  </a:lnTo>
                  <a:lnTo>
                    <a:pt x="62" y="152"/>
                  </a:lnTo>
                  <a:lnTo>
                    <a:pt x="55" y="150"/>
                  </a:lnTo>
                  <a:lnTo>
                    <a:pt x="47" y="147"/>
                  </a:lnTo>
                  <a:lnTo>
                    <a:pt x="40" y="144"/>
                  </a:lnTo>
                  <a:lnTo>
                    <a:pt x="34" y="140"/>
                  </a:lnTo>
                  <a:lnTo>
                    <a:pt x="29"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2"/>
                  </a:lnTo>
                  <a:lnTo>
                    <a:pt x="3" y="54"/>
                  </a:lnTo>
                  <a:lnTo>
                    <a:pt x="7" y="47"/>
                  </a:lnTo>
                  <a:lnTo>
                    <a:pt x="9" y="40"/>
                  </a:lnTo>
                  <a:lnTo>
                    <a:pt x="14" y="34"/>
                  </a:lnTo>
                  <a:lnTo>
                    <a:pt x="18" y="27"/>
                  </a:lnTo>
                  <a:lnTo>
                    <a:pt x="23" y="23"/>
                  </a:lnTo>
                  <a:lnTo>
                    <a:pt x="29" y="17"/>
                  </a:lnTo>
                  <a:lnTo>
                    <a:pt x="34" y="12"/>
                  </a:lnTo>
                  <a:lnTo>
                    <a:pt x="40"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3"/>
                  </a:lnTo>
                  <a:lnTo>
                    <a:pt x="136" y="27"/>
                  </a:lnTo>
                  <a:lnTo>
                    <a:pt x="141" y="34"/>
                  </a:lnTo>
                  <a:lnTo>
                    <a:pt x="145" y="40"/>
                  </a:lnTo>
                  <a:lnTo>
                    <a:pt x="149" y="47"/>
                  </a:lnTo>
                  <a:lnTo>
                    <a:pt x="151" y="54"/>
                  </a:lnTo>
                  <a:lnTo>
                    <a:pt x="153" y="62"/>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4" name="Freeform 2689">
              <a:extLst>
                <a:ext uri="{FF2B5EF4-FFF2-40B4-BE49-F238E27FC236}">
                  <a16:creationId xmlns:a16="http://schemas.microsoft.com/office/drawing/2014/main" id="{BA42F45D-81BF-4434-BF7B-63D8E90C3177}"/>
                </a:ext>
              </a:extLst>
            </p:cNvPr>
            <p:cNvSpPr>
              <a:spLocks/>
            </p:cNvSpPr>
            <p:nvPr/>
          </p:nvSpPr>
          <p:spPr bwMode="auto">
            <a:xfrm>
              <a:off x="2095501" y="2195513"/>
              <a:ext cx="49213" cy="49213"/>
            </a:xfrm>
            <a:custGeom>
              <a:avLst/>
              <a:gdLst>
                <a:gd name="T0" fmla="*/ 155 w 155"/>
                <a:gd name="T1" fmla="*/ 78 h 154"/>
                <a:gd name="T2" fmla="*/ 153 w 155"/>
                <a:gd name="T3" fmla="*/ 92 h 154"/>
                <a:gd name="T4" fmla="*/ 149 w 155"/>
                <a:gd name="T5" fmla="*/ 107 h 154"/>
                <a:gd name="T6" fmla="*/ 141 w 155"/>
                <a:gd name="T7" fmla="*/ 120 h 154"/>
                <a:gd name="T8" fmla="*/ 132 w 155"/>
                <a:gd name="T9" fmla="*/ 131 h 154"/>
                <a:gd name="T10" fmla="*/ 120 w 155"/>
                <a:gd name="T11" fmla="*/ 140 h 154"/>
                <a:gd name="T12" fmla="*/ 108 w 155"/>
                <a:gd name="T13" fmla="*/ 148 h 154"/>
                <a:gd name="T14" fmla="*/ 93 w 155"/>
                <a:gd name="T15" fmla="*/ 152 h 154"/>
                <a:gd name="T16" fmla="*/ 78 w 155"/>
                <a:gd name="T17" fmla="*/ 154 h 154"/>
                <a:gd name="T18" fmla="*/ 70 w 155"/>
                <a:gd name="T19" fmla="*/ 153 h 154"/>
                <a:gd name="T20" fmla="*/ 55 w 155"/>
                <a:gd name="T21" fmla="*/ 151 h 154"/>
                <a:gd name="T22" fmla="*/ 40 w 155"/>
                <a:gd name="T23" fmla="*/ 145 h 154"/>
                <a:gd name="T24" fmla="*/ 29 w 155"/>
                <a:gd name="T25" fmla="*/ 137 h 154"/>
                <a:gd name="T26" fmla="*/ 18 w 155"/>
                <a:gd name="T27" fmla="*/ 126 h 154"/>
                <a:gd name="T28" fmla="*/ 9 w 155"/>
                <a:gd name="T29" fmla="*/ 114 h 154"/>
                <a:gd name="T30" fmla="*/ 3 w 155"/>
                <a:gd name="T31" fmla="*/ 100 h 154"/>
                <a:gd name="T32" fmla="*/ 1 w 155"/>
                <a:gd name="T33" fmla="*/ 86 h 154"/>
                <a:gd name="T34" fmla="*/ 0 w 155"/>
                <a:gd name="T35" fmla="*/ 78 h 154"/>
                <a:gd name="T36" fmla="*/ 2 w 155"/>
                <a:gd name="T37" fmla="*/ 62 h 154"/>
                <a:gd name="T38" fmla="*/ 7 w 155"/>
                <a:gd name="T39" fmla="*/ 47 h 154"/>
                <a:gd name="T40" fmla="*/ 14 w 155"/>
                <a:gd name="T41" fmla="*/ 34 h 154"/>
                <a:gd name="T42" fmla="*/ 23 w 155"/>
                <a:gd name="T43" fmla="*/ 23 h 154"/>
                <a:gd name="T44" fmla="*/ 34 w 155"/>
                <a:gd name="T45" fmla="*/ 13 h 154"/>
                <a:gd name="T46" fmla="*/ 47 w 155"/>
                <a:gd name="T47" fmla="*/ 7 h 154"/>
                <a:gd name="T48" fmla="*/ 62 w 155"/>
                <a:gd name="T49" fmla="*/ 2 h 154"/>
                <a:gd name="T50" fmla="*/ 78 w 155"/>
                <a:gd name="T51" fmla="*/ 0 h 154"/>
                <a:gd name="T52" fmla="*/ 85 w 155"/>
                <a:gd name="T53" fmla="*/ 1 h 154"/>
                <a:gd name="T54" fmla="*/ 101 w 155"/>
                <a:gd name="T55" fmla="*/ 3 h 154"/>
                <a:gd name="T56" fmla="*/ 114 w 155"/>
                <a:gd name="T57" fmla="*/ 9 h 154"/>
                <a:gd name="T58" fmla="*/ 126 w 155"/>
                <a:gd name="T59" fmla="*/ 18 h 154"/>
                <a:gd name="T60" fmla="*/ 136 w 155"/>
                <a:gd name="T61" fmla="*/ 28 h 154"/>
                <a:gd name="T62" fmla="*/ 145 w 155"/>
                <a:gd name="T63" fmla="*/ 41 h 154"/>
                <a:gd name="T64" fmla="*/ 151 w 155"/>
                <a:gd name="T65" fmla="*/ 55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6"/>
                  </a:lnTo>
                  <a:lnTo>
                    <a:pt x="153" y="92"/>
                  </a:lnTo>
                  <a:lnTo>
                    <a:pt x="151" y="100"/>
                  </a:lnTo>
                  <a:lnTo>
                    <a:pt x="149" y="107"/>
                  </a:lnTo>
                  <a:lnTo>
                    <a:pt x="145" y="114"/>
                  </a:lnTo>
                  <a:lnTo>
                    <a:pt x="141" y="120"/>
                  </a:lnTo>
                  <a:lnTo>
                    <a:pt x="136" y="126"/>
                  </a:lnTo>
                  <a:lnTo>
                    <a:pt x="132" y="131"/>
                  </a:lnTo>
                  <a:lnTo>
                    <a:pt x="126" y="137"/>
                  </a:lnTo>
                  <a:lnTo>
                    <a:pt x="120" y="140"/>
                  </a:lnTo>
                  <a:lnTo>
                    <a:pt x="114" y="145"/>
                  </a:lnTo>
                  <a:lnTo>
                    <a:pt x="108" y="148"/>
                  </a:lnTo>
                  <a:lnTo>
                    <a:pt x="101" y="151"/>
                  </a:lnTo>
                  <a:lnTo>
                    <a:pt x="93" y="152"/>
                  </a:lnTo>
                  <a:lnTo>
                    <a:pt x="85" y="153"/>
                  </a:lnTo>
                  <a:lnTo>
                    <a:pt x="78" y="154"/>
                  </a:lnTo>
                  <a:lnTo>
                    <a:pt x="78" y="154"/>
                  </a:lnTo>
                  <a:lnTo>
                    <a:pt x="70" y="153"/>
                  </a:lnTo>
                  <a:lnTo>
                    <a:pt x="62" y="152"/>
                  </a:lnTo>
                  <a:lnTo>
                    <a:pt x="55" y="151"/>
                  </a:lnTo>
                  <a:lnTo>
                    <a:pt x="47" y="148"/>
                  </a:lnTo>
                  <a:lnTo>
                    <a:pt x="40" y="145"/>
                  </a:lnTo>
                  <a:lnTo>
                    <a:pt x="34" y="140"/>
                  </a:lnTo>
                  <a:lnTo>
                    <a:pt x="29" y="137"/>
                  </a:lnTo>
                  <a:lnTo>
                    <a:pt x="23" y="131"/>
                  </a:lnTo>
                  <a:lnTo>
                    <a:pt x="18" y="126"/>
                  </a:lnTo>
                  <a:lnTo>
                    <a:pt x="14" y="120"/>
                  </a:lnTo>
                  <a:lnTo>
                    <a:pt x="9" y="114"/>
                  </a:lnTo>
                  <a:lnTo>
                    <a:pt x="7" y="107"/>
                  </a:lnTo>
                  <a:lnTo>
                    <a:pt x="3" y="100"/>
                  </a:lnTo>
                  <a:lnTo>
                    <a:pt x="2" y="92"/>
                  </a:lnTo>
                  <a:lnTo>
                    <a:pt x="1" y="86"/>
                  </a:lnTo>
                  <a:lnTo>
                    <a:pt x="0" y="78"/>
                  </a:lnTo>
                  <a:lnTo>
                    <a:pt x="0" y="78"/>
                  </a:lnTo>
                  <a:lnTo>
                    <a:pt x="1" y="70"/>
                  </a:lnTo>
                  <a:lnTo>
                    <a:pt x="2" y="62"/>
                  </a:lnTo>
                  <a:lnTo>
                    <a:pt x="3" y="55"/>
                  </a:lnTo>
                  <a:lnTo>
                    <a:pt x="7" y="47"/>
                  </a:lnTo>
                  <a:lnTo>
                    <a:pt x="9" y="41"/>
                  </a:lnTo>
                  <a:lnTo>
                    <a:pt x="14" y="34"/>
                  </a:lnTo>
                  <a:lnTo>
                    <a:pt x="18" y="28"/>
                  </a:lnTo>
                  <a:lnTo>
                    <a:pt x="23" y="23"/>
                  </a:lnTo>
                  <a:lnTo>
                    <a:pt x="29" y="18"/>
                  </a:lnTo>
                  <a:lnTo>
                    <a:pt x="34" y="13"/>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3"/>
                  </a:lnTo>
                  <a:lnTo>
                    <a:pt x="126" y="18"/>
                  </a:lnTo>
                  <a:lnTo>
                    <a:pt x="132" y="23"/>
                  </a:lnTo>
                  <a:lnTo>
                    <a:pt x="136" y="28"/>
                  </a:lnTo>
                  <a:lnTo>
                    <a:pt x="141" y="34"/>
                  </a:lnTo>
                  <a:lnTo>
                    <a:pt x="145" y="41"/>
                  </a:lnTo>
                  <a:lnTo>
                    <a:pt x="149" y="47"/>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5" name="Freeform 2690">
              <a:extLst>
                <a:ext uri="{FF2B5EF4-FFF2-40B4-BE49-F238E27FC236}">
                  <a16:creationId xmlns:a16="http://schemas.microsoft.com/office/drawing/2014/main" id="{436DB178-BBD7-4BD3-9AA4-74C9B52FCDC3}"/>
                </a:ext>
              </a:extLst>
            </p:cNvPr>
            <p:cNvSpPr>
              <a:spLocks/>
            </p:cNvSpPr>
            <p:nvPr/>
          </p:nvSpPr>
          <p:spPr bwMode="auto">
            <a:xfrm>
              <a:off x="1816101" y="2124076"/>
              <a:ext cx="49213" cy="49213"/>
            </a:xfrm>
            <a:custGeom>
              <a:avLst/>
              <a:gdLst>
                <a:gd name="T0" fmla="*/ 155 w 155"/>
                <a:gd name="T1" fmla="*/ 76 h 154"/>
                <a:gd name="T2" fmla="*/ 152 w 155"/>
                <a:gd name="T3" fmla="*/ 92 h 154"/>
                <a:gd name="T4" fmla="*/ 148 w 155"/>
                <a:gd name="T5" fmla="*/ 106 h 154"/>
                <a:gd name="T6" fmla="*/ 141 w 155"/>
                <a:gd name="T7" fmla="*/ 120 h 154"/>
                <a:gd name="T8" fmla="*/ 132 w 155"/>
                <a:gd name="T9" fmla="*/ 131 h 154"/>
                <a:gd name="T10" fmla="*/ 120 w 155"/>
                <a:gd name="T11" fmla="*/ 140 h 154"/>
                <a:gd name="T12" fmla="*/ 108 w 155"/>
                <a:gd name="T13" fmla="*/ 147 h 154"/>
                <a:gd name="T14" fmla="*/ 93 w 155"/>
                <a:gd name="T15" fmla="*/ 152 h 154"/>
                <a:gd name="T16" fmla="*/ 77 w 155"/>
                <a:gd name="T17" fmla="*/ 154 h 154"/>
                <a:gd name="T18" fmla="*/ 70 w 155"/>
                <a:gd name="T19" fmla="*/ 153 h 154"/>
                <a:gd name="T20" fmla="*/ 54 w 155"/>
                <a:gd name="T21" fmla="*/ 150 h 154"/>
                <a:gd name="T22" fmla="*/ 40 w 155"/>
                <a:gd name="T23" fmla="*/ 144 h 154"/>
                <a:gd name="T24" fmla="*/ 29 w 155"/>
                <a:gd name="T25" fmla="*/ 136 h 154"/>
                <a:gd name="T26" fmla="*/ 17 w 155"/>
                <a:gd name="T27" fmla="*/ 126 h 154"/>
                <a:gd name="T28" fmla="*/ 9 w 155"/>
                <a:gd name="T29" fmla="*/ 113 h 154"/>
                <a:gd name="T30" fmla="*/ 4 w 155"/>
                <a:gd name="T31" fmla="*/ 99 h 154"/>
                <a:gd name="T32" fmla="*/ 1 w 155"/>
                <a:gd name="T33" fmla="*/ 84 h 154"/>
                <a:gd name="T34" fmla="*/ 0 w 155"/>
                <a:gd name="T35" fmla="*/ 76 h 154"/>
                <a:gd name="T36" fmla="*/ 3 w 155"/>
                <a:gd name="T37" fmla="*/ 62 h 154"/>
                <a:gd name="T38" fmla="*/ 6 w 155"/>
                <a:gd name="T39" fmla="*/ 47 h 154"/>
                <a:gd name="T40" fmla="*/ 14 w 155"/>
                <a:gd name="T41" fmla="*/ 34 h 154"/>
                <a:gd name="T42" fmla="*/ 23 w 155"/>
                <a:gd name="T43" fmla="*/ 23 h 154"/>
                <a:gd name="T44" fmla="*/ 35 w 155"/>
                <a:gd name="T45" fmla="*/ 12 h 154"/>
                <a:gd name="T46" fmla="*/ 47 w 155"/>
                <a:gd name="T47" fmla="*/ 5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6 w 155"/>
                <a:gd name="T61" fmla="*/ 27 h 154"/>
                <a:gd name="T62" fmla="*/ 146 w 155"/>
                <a:gd name="T63" fmla="*/ 40 h 154"/>
                <a:gd name="T64" fmla="*/ 151 w 155"/>
                <a:gd name="T65" fmla="*/ 54 h 154"/>
                <a:gd name="T66" fmla="*/ 154 w 155"/>
                <a:gd name="T67" fmla="*/ 68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2" y="92"/>
                  </a:lnTo>
                  <a:lnTo>
                    <a:pt x="151" y="99"/>
                  </a:lnTo>
                  <a:lnTo>
                    <a:pt x="148" y="106"/>
                  </a:lnTo>
                  <a:lnTo>
                    <a:pt x="146" y="113"/>
                  </a:lnTo>
                  <a:lnTo>
                    <a:pt x="141" y="120"/>
                  </a:lnTo>
                  <a:lnTo>
                    <a:pt x="136" y="126"/>
                  </a:lnTo>
                  <a:lnTo>
                    <a:pt x="132" y="131"/>
                  </a:lnTo>
                  <a:lnTo>
                    <a:pt x="126" y="136"/>
                  </a:lnTo>
                  <a:lnTo>
                    <a:pt x="120" y="140"/>
                  </a:lnTo>
                  <a:lnTo>
                    <a:pt x="114" y="144"/>
                  </a:lnTo>
                  <a:lnTo>
                    <a:pt x="108" y="147"/>
                  </a:lnTo>
                  <a:lnTo>
                    <a:pt x="100" y="150"/>
                  </a:lnTo>
                  <a:lnTo>
                    <a:pt x="93" y="152"/>
                  </a:lnTo>
                  <a:lnTo>
                    <a:pt x="85" y="153"/>
                  </a:lnTo>
                  <a:lnTo>
                    <a:pt x="77" y="154"/>
                  </a:lnTo>
                  <a:lnTo>
                    <a:pt x="77" y="154"/>
                  </a:lnTo>
                  <a:lnTo>
                    <a:pt x="70" y="153"/>
                  </a:lnTo>
                  <a:lnTo>
                    <a:pt x="62" y="152"/>
                  </a:lnTo>
                  <a:lnTo>
                    <a:pt x="54" y="150"/>
                  </a:lnTo>
                  <a:lnTo>
                    <a:pt x="47" y="147"/>
                  </a:lnTo>
                  <a:lnTo>
                    <a:pt x="40" y="144"/>
                  </a:lnTo>
                  <a:lnTo>
                    <a:pt x="35" y="140"/>
                  </a:lnTo>
                  <a:lnTo>
                    <a:pt x="29" y="136"/>
                  </a:lnTo>
                  <a:lnTo>
                    <a:pt x="23" y="131"/>
                  </a:lnTo>
                  <a:lnTo>
                    <a:pt x="17" y="126"/>
                  </a:lnTo>
                  <a:lnTo>
                    <a:pt x="14" y="120"/>
                  </a:lnTo>
                  <a:lnTo>
                    <a:pt x="9" y="113"/>
                  </a:lnTo>
                  <a:lnTo>
                    <a:pt x="6" y="106"/>
                  </a:lnTo>
                  <a:lnTo>
                    <a:pt x="4" y="99"/>
                  </a:lnTo>
                  <a:lnTo>
                    <a:pt x="3" y="92"/>
                  </a:lnTo>
                  <a:lnTo>
                    <a:pt x="1" y="84"/>
                  </a:lnTo>
                  <a:lnTo>
                    <a:pt x="0" y="76"/>
                  </a:lnTo>
                  <a:lnTo>
                    <a:pt x="0" y="76"/>
                  </a:lnTo>
                  <a:lnTo>
                    <a:pt x="1" y="68"/>
                  </a:lnTo>
                  <a:lnTo>
                    <a:pt x="3" y="62"/>
                  </a:lnTo>
                  <a:lnTo>
                    <a:pt x="4" y="54"/>
                  </a:lnTo>
                  <a:lnTo>
                    <a:pt x="6" y="47"/>
                  </a:lnTo>
                  <a:lnTo>
                    <a:pt x="9" y="40"/>
                  </a:lnTo>
                  <a:lnTo>
                    <a:pt x="14" y="34"/>
                  </a:lnTo>
                  <a:lnTo>
                    <a:pt x="17" y="27"/>
                  </a:lnTo>
                  <a:lnTo>
                    <a:pt x="23" y="23"/>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4" y="9"/>
                  </a:lnTo>
                  <a:lnTo>
                    <a:pt x="120" y="12"/>
                  </a:lnTo>
                  <a:lnTo>
                    <a:pt x="126" y="17"/>
                  </a:lnTo>
                  <a:lnTo>
                    <a:pt x="132" y="23"/>
                  </a:lnTo>
                  <a:lnTo>
                    <a:pt x="136" y="27"/>
                  </a:lnTo>
                  <a:lnTo>
                    <a:pt x="141" y="34"/>
                  </a:lnTo>
                  <a:lnTo>
                    <a:pt x="146" y="40"/>
                  </a:lnTo>
                  <a:lnTo>
                    <a:pt x="148" y="47"/>
                  </a:lnTo>
                  <a:lnTo>
                    <a:pt x="151" y="54"/>
                  </a:lnTo>
                  <a:lnTo>
                    <a:pt x="152" y="62"/>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6" name="Freeform 2691">
              <a:extLst>
                <a:ext uri="{FF2B5EF4-FFF2-40B4-BE49-F238E27FC236}">
                  <a16:creationId xmlns:a16="http://schemas.microsoft.com/office/drawing/2014/main" id="{1FF46832-7B69-4903-A543-65A248306AC0}"/>
                </a:ext>
              </a:extLst>
            </p:cNvPr>
            <p:cNvSpPr>
              <a:spLocks/>
            </p:cNvSpPr>
            <p:nvPr/>
          </p:nvSpPr>
          <p:spPr bwMode="auto">
            <a:xfrm>
              <a:off x="1816101" y="2195513"/>
              <a:ext cx="49213" cy="49213"/>
            </a:xfrm>
            <a:custGeom>
              <a:avLst/>
              <a:gdLst>
                <a:gd name="T0" fmla="*/ 155 w 155"/>
                <a:gd name="T1" fmla="*/ 78 h 154"/>
                <a:gd name="T2" fmla="*/ 152 w 155"/>
                <a:gd name="T3" fmla="*/ 92 h 154"/>
                <a:gd name="T4" fmla="*/ 148 w 155"/>
                <a:gd name="T5" fmla="*/ 107 h 154"/>
                <a:gd name="T6" fmla="*/ 141 w 155"/>
                <a:gd name="T7" fmla="*/ 120 h 154"/>
                <a:gd name="T8" fmla="*/ 132 w 155"/>
                <a:gd name="T9" fmla="*/ 131 h 154"/>
                <a:gd name="T10" fmla="*/ 120 w 155"/>
                <a:gd name="T11" fmla="*/ 140 h 154"/>
                <a:gd name="T12" fmla="*/ 108 w 155"/>
                <a:gd name="T13" fmla="*/ 148 h 154"/>
                <a:gd name="T14" fmla="*/ 93 w 155"/>
                <a:gd name="T15" fmla="*/ 152 h 154"/>
                <a:gd name="T16" fmla="*/ 77 w 155"/>
                <a:gd name="T17" fmla="*/ 154 h 154"/>
                <a:gd name="T18" fmla="*/ 70 w 155"/>
                <a:gd name="T19" fmla="*/ 153 h 154"/>
                <a:gd name="T20" fmla="*/ 54 w 155"/>
                <a:gd name="T21" fmla="*/ 151 h 154"/>
                <a:gd name="T22" fmla="*/ 40 w 155"/>
                <a:gd name="T23" fmla="*/ 145 h 154"/>
                <a:gd name="T24" fmla="*/ 29 w 155"/>
                <a:gd name="T25" fmla="*/ 137 h 154"/>
                <a:gd name="T26" fmla="*/ 17 w 155"/>
                <a:gd name="T27" fmla="*/ 126 h 154"/>
                <a:gd name="T28" fmla="*/ 9 w 155"/>
                <a:gd name="T29" fmla="*/ 114 h 154"/>
                <a:gd name="T30" fmla="*/ 4 w 155"/>
                <a:gd name="T31" fmla="*/ 100 h 154"/>
                <a:gd name="T32" fmla="*/ 1 w 155"/>
                <a:gd name="T33" fmla="*/ 86 h 154"/>
                <a:gd name="T34" fmla="*/ 0 w 155"/>
                <a:gd name="T35" fmla="*/ 78 h 154"/>
                <a:gd name="T36" fmla="*/ 3 w 155"/>
                <a:gd name="T37" fmla="*/ 62 h 154"/>
                <a:gd name="T38" fmla="*/ 6 w 155"/>
                <a:gd name="T39" fmla="*/ 47 h 154"/>
                <a:gd name="T40" fmla="*/ 14 w 155"/>
                <a:gd name="T41" fmla="*/ 34 h 154"/>
                <a:gd name="T42" fmla="*/ 23 w 155"/>
                <a:gd name="T43" fmla="*/ 23 h 154"/>
                <a:gd name="T44" fmla="*/ 35 w 155"/>
                <a:gd name="T45" fmla="*/ 13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6 w 155"/>
                <a:gd name="T61" fmla="*/ 28 h 154"/>
                <a:gd name="T62" fmla="*/ 146 w 155"/>
                <a:gd name="T63" fmla="*/ 41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6"/>
                  </a:lnTo>
                  <a:lnTo>
                    <a:pt x="152" y="92"/>
                  </a:lnTo>
                  <a:lnTo>
                    <a:pt x="151" y="100"/>
                  </a:lnTo>
                  <a:lnTo>
                    <a:pt x="148" y="107"/>
                  </a:lnTo>
                  <a:lnTo>
                    <a:pt x="146" y="114"/>
                  </a:lnTo>
                  <a:lnTo>
                    <a:pt x="141" y="120"/>
                  </a:lnTo>
                  <a:lnTo>
                    <a:pt x="136" y="126"/>
                  </a:lnTo>
                  <a:lnTo>
                    <a:pt x="132" y="131"/>
                  </a:lnTo>
                  <a:lnTo>
                    <a:pt x="126" y="137"/>
                  </a:lnTo>
                  <a:lnTo>
                    <a:pt x="120" y="140"/>
                  </a:lnTo>
                  <a:lnTo>
                    <a:pt x="114" y="145"/>
                  </a:lnTo>
                  <a:lnTo>
                    <a:pt x="108" y="148"/>
                  </a:lnTo>
                  <a:lnTo>
                    <a:pt x="100" y="151"/>
                  </a:lnTo>
                  <a:lnTo>
                    <a:pt x="93" y="152"/>
                  </a:lnTo>
                  <a:lnTo>
                    <a:pt x="85" y="153"/>
                  </a:lnTo>
                  <a:lnTo>
                    <a:pt x="77" y="154"/>
                  </a:lnTo>
                  <a:lnTo>
                    <a:pt x="77" y="154"/>
                  </a:lnTo>
                  <a:lnTo>
                    <a:pt x="70" y="153"/>
                  </a:lnTo>
                  <a:lnTo>
                    <a:pt x="62" y="152"/>
                  </a:lnTo>
                  <a:lnTo>
                    <a:pt x="54" y="151"/>
                  </a:lnTo>
                  <a:lnTo>
                    <a:pt x="47" y="148"/>
                  </a:lnTo>
                  <a:lnTo>
                    <a:pt x="40" y="145"/>
                  </a:lnTo>
                  <a:lnTo>
                    <a:pt x="35" y="140"/>
                  </a:lnTo>
                  <a:lnTo>
                    <a:pt x="29" y="137"/>
                  </a:lnTo>
                  <a:lnTo>
                    <a:pt x="23" y="131"/>
                  </a:lnTo>
                  <a:lnTo>
                    <a:pt x="17" y="126"/>
                  </a:lnTo>
                  <a:lnTo>
                    <a:pt x="14" y="120"/>
                  </a:lnTo>
                  <a:lnTo>
                    <a:pt x="9" y="114"/>
                  </a:lnTo>
                  <a:lnTo>
                    <a:pt x="6" y="107"/>
                  </a:lnTo>
                  <a:lnTo>
                    <a:pt x="4" y="100"/>
                  </a:lnTo>
                  <a:lnTo>
                    <a:pt x="3" y="92"/>
                  </a:lnTo>
                  <a:lnTo>
                    <a:pt x="1" y="86"/>
                  </a:lnTo>
                  <a:lnTo>
                    <a:pt x="0" y="78"/>
                  </a:lnTo>
                  <a:lnTo>
                    <a:pt x="0" y="78"/>
                  </a:lnTo>
                  <a:lnTo>
                    <a:pt x="1" y="70"/>
                  </a:lnTo>
                  <a:lnTo>
                    <a:pt x="3" y="62"/>
                  </a:lnTo>
                  <a:lnTo>
                    <a:pt x="4" y="55"/>
                  </a:lnTo>
                  <a:lnTo>
                    <a:pt x="6" y="47"/>
                  </a:lnTo>
                  <a:lnTo>
                    <a:pt x="9" y="41"/>
                  </a:lnTo>
                  <a:lnTo>
                    <a:pt x="14" y="34"/>
                  </a:lnTo>
                  <a:lnTo>
                    <a:pt x="17" y="28"/>
                  </a:lnTo>
                  <a:lnTo>
                    <a:pt x="23" y="23"/>
                  </a:lnTo>
                  <a:lnTo>
                    <a:pt x="29" y="18"/>
                  </a:lnTo>
                  <a:lnTo>
                    <a:pt x="35" y="13"/>
                  </a:lnTo>
                  <a:lnTo>
                    <a:pt x="40" y="9"/>
                  </a:lnTo>
                  <a:lnTo>
                    <a:pt x="47" y="7"/>
                  </a:lnTo>
                  <a:lnTo>
                    <a:pt x="54" y="3"/>
                  </a:lnTo>
                  <a:lnTo>
                    <a:pt x="62" y="2"/>
                  </a:lnTo>
                  <a:lnTo>
                    <a:pt x="70" y="1"/>
                  </a:lnTo>
                  <a:lnTo>
                    <a:pt x="77" y="0"/>
                  </a:lnTo>
                  <a:lnTo>
                    <a:pt x="77" y="0"/>
                  </a:lnTo>
                  <a:lnTo>
                    <a:pt x="85" y="1"/>
                  </a:lnTo>
                  <a:lnTo>
                    <a:pt x="93" y="2"/>
                  </a:lnTo>
                  <a:lnTo>
                    <a:pt x="100" y="3"/>
                  </a:lnTo>
                  <a:lnTo>
                    <a:pt x="108" y="7"/>
                  </a:lnTo>
                  <a:lnTo>
                    <a:pt x="114" y="9"/>
                  </a:lnTo>
                  <a:lnTo>
                    <a:pt x="120" y="13"/>
                  </a:lnTo>
                  <a:lnTo>
                    <a:pt x="126" y="18"/>
                  </a:lnTo>
                  <a:lnTo>
                    <a:pt x="132" y="23"/>
                  </a:lnTo>
                  <a:lnTo>
                    <a:pt x="136" y="28"/>
                  </a:lnTo>
                  <a:lnTo>
                    <a:pt x="141" y="34"/>
                  </a:lnTo>
                  <a:lnTo>
                    <a:pt x="146" y="41"/>
                  </a:lnTo>
                  <a:lnTo>
                    <a:pt x="148" y="47"/>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7" name="Freeform 2692">
              <a:extLst>
                <a:ext uri="{FF2B5EF4-FFF2-40B4-BE49-F238E27FC236}">
                  <a16:creationId xmlns:a16="http://schemas.microsoft.com/office/drawing/2014/main" id="{631672CB-49F5-4B59-8779-65FDC7CB6159}"/>
                </a:ext>
              </a:extLst>
            </p:cNvPr>
            <p:cNvSpPr>
              <a:spLocks/>
            </p:cNvSpPr>
            <p:nvPr/>
          </p:nvSpPr>
          <p:spPr bwMode="auto">
            <a:xfrm>
              <a:off x="1885951" y="2124076"/>
              <a:ext cx="49213" cy="49213"/>
            </a:xfrm>
            <a:custGeom>
              <a:avLst/>
              <a:gdLst>
                <a:gd name="T0" fmla="*/ 154 w 154"/>
                <a:gd name="T1" fmla="*/ 76 h 154"/>
                <a:gd name="T2" fmla="*/ 152 w 154"/>
                <a:gd name="T3" fmla="*/ 92 h 154"/>
                <a:gd name="T4" fmla="*/ 147 w 154"/>
                <a:gd name="T5" fmla="*/ 106 h 154"/>
                <a:gd name="T6" fmla="*/ 141 w 154"/>
                <a:gd name="T7" fmla="*/ 120 h 154"/>
                <a:gd name="T8" fmla="*/ 131 w 154"/>
                <a:gd name="T9" fmla="*/ 131 h 154"/>
                <a:gd name="T10" fmla="*/ 120 w 154"/>
                <a:gd name="T11" fmla="*/ 140 h 154"/>
                <a:gd name="T12" fmla="*/ 107 w 154"/>
                <a:gd name="T13" fmla="*/ 147 h 154"/>
                <a:gd name="T14" fmla="*/ 93 w 154"/>
                <a:gd name="T15" fmla="*/ 152 h 154"/>
                <a:gd name="T16" fmla="*/ 77 w 154"/>
                <a:gd name="T17" fmla="*/ 154 h 154"/>
                <a:gd name="T18" fmla="*/ 70 w 154"/>
                <a:gd name="T19" fmla="*/ 153 h 154"/>
                <a:gd name="T20" fmla="*/ 54 w 154"/>
                <a:gd name="T21" fmla="*/ 150 h 154"/>
                <a:gd name="T22" fmla="*/ 40 w 154"/>
                <a:gd name="T23" fmla="*/ 144 h 154"/>
                <a:gd name="T24" fmla="*/ 28 w 154"/>
                <a:gd name="T25" fmla="*/ 136 h 154"/>
                <a:gd name="T26" fmla="*/ 18 w 154"/>
                <a:gd name="T27" fmla="*/ 126 h 154"/>
                <a:gd name="T28" fmla="*/ 9 w 154"/>
                <a:gd name="T29" fmla="*/ 113 h 154"/>
                <a:gd name="T30" fmla="*/ 3 w 154"/>
                <a:gd name="T31" fmla="*/ 99 h 154"/>
                <a:gd name="T32" fmla="*/ 0 w 154"/>
                <a:gd name="T33" fmla="*/ 84 h 154"/>
                <a:gd name="T34" fmla="*/ 0 w 154"/>
                <a:gd name="T35" fmla="*/ 76 h 154"/>
                <a:gd name="T36" fmla="*/ 1 w 154"/>
                <a:gd name="T37" fmla="*/ 62 h 154"/>
                <a:gd name="T38" fmla="*/ 6 w 154"/>
                <a:gd name="T39" fmla="*/ 47 h 154"/>
                <a:gd name="T40" fmla="*/ 14 w 154"/>
                <a:gd name="T41" fmla="*/ 34 h 154"/>
                <a:gd name="T42" fmla="*/ 23 w 154"/>
                <a:gd name="T43" fmla="*/ 23 h 154"/>
                <a:gd name="T44" fmla="*/ 34 w 154"/>
                <a:gd name="T45" fmla="*/ 12 h 154"/>
                <a:gd name="T46" fmla="*/ 47 w 154"/>
                <a:gd name="T47" fmla="*/ 5 h 154"/>
                <a:gd name="T48" fmla="*/ 62 w 154"/>
                <a:gd name="T49" fmla="*/ 1 h 154"/>
                <a:gd name="T50" fmla="*/ 77 w 154"/>
                <a:gd name="T51" fmla="*/ 0 h 154"/>
                <a:gd name="T52" fmla="*/ 85 w 154"/>
                <a:gd name="T53" fmla="*/ 0 h 154"/>
                <a:gd name="T54" fmla="*/ 99 w 154"/>
                <a:gd name="T55" fmla="*/ 3 h 154"/>
                <a:gd name="T56" fmla="*/ 114 w 154"/>
                <a:gd name="T57" fmla="*/ 9 h 154"/>
                <a:gd name="T58" fmla="*/ 126 w 154"/>
                <a:gd name="T59" fmla="*/ 17 h 154"/>
                <a:gd name="T60" fmla="*/ 136 w 154"/>
                <a:gd name="T61" fmla="*/ 27 h 154"/>
                <a:gd name="T62" fmla="*/ 145 w 154"/>
                <a:gd name="T63" fmla="*/ 40 h 154"/>
                <a:gd name="T64" fmla="*/ 151 w 154"/>
                <a:gd name="T65" fmla="*/ 54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7" y="106"/>
                  </a:lnTo>
                  <a:lnTo>
                    <a:pt x="145" y="113"/>
                  </a:lnTo>
                  <a:lnTo>
                    <a:pt x="141" y="120"/>
                  </a:lnTo>
                  <a:lnTo>
                    <a:pt x="136" y="126"/>
                  </a:lnTo>
                  <a:lnTo>
                    <a:pt x="131" y="131"/>
                  </a:lnTo>
                  <a:lnTo>
                    <a:pt x="126" y="136"/>
                  </a:lnTo>
                  <a:lnTo>
                    <a:pt x="120" y="140"/>
                  </a:lnTo>
                  <a:lnTo>
                    <a:pt x="114" y="144"/>
                  </a:lnTo>
                  <a:lnTo>
                    <a:pt x="107" y="147"/>
                  </a:lnTo>
                  <a:lnTo>
                    <a:pt x="99" y="150"/>
                  </a:lnTo>
                  <a:lnTo>
                    <a:pt x="93" y="152"/>
                  </a:lnTo>
                  <a:lnTo>
                    <a:pt x="85" y="153"/>
                  </a:lnTo>
                  <a:lnTo>
                    <a:pt x="77" y="154"/>
                  </a:lnTo>
                  <a:lnTo>
                    <a:pt x="77" y="154"/>
                  </a:lnTo>
                  <a:lnTo>
                    <a:pt x="70" y="153"/>
                  </a:lnTo>
                  <a:lnTo>
                    <a:pt x="62" y="152"/>
                  </a:lnTo>
                  <a:lnTo>
                    <a:pt x="54" y="150"/>
                  </a:lnTo>
                  <a:lnTo>
                    <a:pt x="47" y="147"/>
                  </a:lnTo>
                  <a:lnTo>
                    <a:pt x="40" y="144"/>
                  </a:lnTo>
                  <a:lnTo>
                    <a:pt x="34" y="140"/>
                  </a:lnTo>
                  <a:lnTo>
                    <a:pt x="28" y="136"/>
                  </a:lnTo>
                  <a:lnTo>
                    <a:pt x="23" y="131"/>
                  </a:lnTo>
                  <a:lnTo>
                    <a:pt x="18" y="126"/>
                  </a:lnTo>
                  <a:lnTo>
                    <a:pt x="14"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4" y="34"/>
                  </a:lnTo>
                  <a:lnTo>
                    <a:pt x="18" y="27"/>
                  </a:lnTo>
                  <a:lnTo>
                    <a:pt x="23" y="23"/>
                  </a:lnTo>
                  <a:lnTo>
                    <a:pt x="28" y="17"/>
                  </a:lnTo>
                  <a:lnTo>
                    <a:pt x="34" y="12"/>
                  </a:lnTo>
                  <a:lnTo>
                    <a:pt x="40" y="9"/>
                  </a:lnTo>
                  <a:lnTo>
                    <a:pt x="47" y="5"/>
                  </a:lnTo>
                  <a:lnTo>
                    <a:pt x="54" y="3"/>
                  </a:lnTo>
                  <a:lnTo>
                    <a:pt x="62" y="1"/>
                  </a:lnTo>
                  <a:lnTo>
                    <a:pt x="70" y="0"/>
                  </a:lnTo>
                  <a:lnTo>
                    <a:pt x="77" y="0"/>
                  </a:lnTo>
                  <a:lnTo>
                    <a:pt x="77" y="0"/>
                  </a:lnTo>
                  <a:lnTo>
                    <a:pt x="85" y="0"/>
                  </a:lnTo>
                  <a:lnTo>
                    <a:pt x="93" y="1"/>
                  </a:lnTo>
                  <a:lnTo>
                    <a:pt x="99" y="3"/>
                  </a:lnTo>
                  <a:lnTo>
                    <a:pt x="107" y="5"/>
                  </a:lnTo>
                  <a:lnTo>
                    <a:pt x="114" y="9"/>
                  </a:lnTo>
                  <a:lnTo>
                    <a:pt x="120" y="12"/>
                  </a:lnTo>
                  <a:lnTo>
                    <a:pt x="126" y="17"/>
                  </a:lnTo>
                  <a:lnTo>
                    <a:pt x="131" y="23"/>
                  </a:lnTo>
                  <a:lnTo>
                    <a:pt x="136" y="27"/>
                  </a:lnTo>
                  <a:lnTo>
                    <a:pt x="141" y="34"/>
                  </a:lnTo>
                  <a:lnTo>
                    <a:pt x="145" y="40"/>
                  </a:lnTo>
                  <a:lnTo>
                    <a:pt x="147" y="47"/>
                  </a:lnTo>
                  <a:lnTo>
                    <a:pt x="151" y="54"/>
                  </a:lnTo>
                  <a:lnTo>
                    <a:pt x="152" y="62"/>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8" name="Freeform 2693">
              <a:extLst>
                <a:ext uri="{FF2B5EF4-FFF2-40B4-BE49-F238E27FC236}">
                  <a16:creationId xmlns:a16="http://schemas.microsoft.com/office/drawing/2014/main" id="{88EA1192-543A-4828-9435-BD546DBEE49B}"/>
                </a:ext>
              </a:extLst>
            </p:cNvPr>
            <p:cNvSpPr>
              <a:spLocks/>
            </p:cNvSpPr>
            <p:nvPr/>
          </p:nvSpPr>
          <p:spPr bwMode="auto">
            <a:xfrm>
              <a:off x="1885951" y="2195513"/>
              <a:ext cx="49213" cy="49213"/>
            </a:xfrm>
            <a:custGeom>
              <a:avLst/>
              <a:gdLst>
                <a:gd name="T0" fmla="*/ 154 w 154"/>
                <a:gd name="T1" fmla="*/ 78 h 154"/>
                <a:gd name="T2" fmla="*/ 152 w 154"/>
                <a:gd name="T3" fmla="*/ 92 h 154"/>
                <a:gd name="T4" fmla="*/ 147 w 154"/>
                <a:gd name="T5" fmla="*/ 107 h 154"/>
                <a:gd name="T6" fmla="*/ 141 w 154"/>
                <a:gd name="T7" fmla="*/ 120 h 154"/>
                <a:gd name="T8" fmla="*/ 131 w 154"/>
                <a:gd name="T9" fmla="*/ 131 h 154"/>
                <a:gd name="T10" fmla="*/ 120 w 154"/>
                <a:gd name="T11" fmla="*/ 140 h 154"/>
                <a:gd name="T12" fmla="*/ 107 w 154"/>
                <a:gd name="T13" fmla="*/ 148 h 154"/>
                <a:gd name="T14" fmla="*/ 93 w 154"/>
                <a:gd name="T15" fmla="*/ 152 h 154"/>
                <a:gd name="T16" fmla="*/ 77 w 154"/>
                <a:gd name="T17" fmla="*/ 154 h 154"/>
                <a:gd name="T18" fmla="*/ 70 w 154"/>
                <a:gd name="T19" fmla="*/ 153 h 154"/>
                <a:gd name="T20" fmla="*/ 54 w 154"/>
                <a:gd name="T21" fmla="*/ 151 h 154"/>
                <a:gd name="T22" fmla="*/ 40 w 154"/>
                <a:gd name="T23" fmla="*/ 145 h 154"/>
                <a:gd name="T24" fmla="*/ 28 w 154"/>
                <a:gd name="T25" fmla="*/ 137 h 154"/>
                <a:gd name="T26" fmla="*/ 18 w 154"/>
                <a:gd name="T27" fmla="*/ 126 h 154"/>
                <a:gd name="T28" fmla="*/ 9 w 154"/>
                <a:gd name="T29" fmla="*/ 114 h 154"/>
                <a:gd name="T30" fmla="*/ 3 w 154"/>
                <a:gd name="T31" fmla="*/ 100 h 154"/>
                <a:gd name="T32" fmla="*/ 0 w 154"/>
                <a:gd name="T33" fmla="*/ 86 h 154"/>
                <a:gd name="T34" fmla="*/ 0 w 154"/>
                <a:gd name="T35" fmla="*/ 78 h 154"/>
                <a:gd name="T36" fmla="*/ 1 w 154"/>
                <a:gd name="T37" fmla="*/ 62 h 154"/>
                <a:gd name="T38" fmla="*/ 6 w 154"/>
                <a:gd name="T39" fmla="*/ 47 h 154"/>
                <a:gd name="T40" fmla="*/ 14 w 154"/>
                <a:gd name="T41" fmla="*/ 34 h 154"/>
                <a:gd name="T42" fmla="*/ 23 w 154"/>
                <a:gd name="T43" fmla="*/ 23 h 154"/>
                <a:gd name="T44" fmla="*/ 34 w 154"/>
                <a:gd name="T45" fmla="*/ 13 h 154"/>
                <a:gd name="T46" fmla="*/ 47 w 154"/>
                <a:gd name="T47" fmla="*/ 7 h 154"/>
                <a:gd name="T48" fmla="*/ 62 w 154"/>
                <a:gd name="T49" fmla="*/ 2 h 154"/>
                <a:gd name="T50" fmla="*/ 77 w 154"/>
                <a:gd name="T51" fmla="*/ 0 h 154"/>
                <a:gd name="T52" fmla="*/ 85 w 154"/>
                <a:gd name="T53" fmla="*/ 1 h 154"/>
                <a:gd name="T54" fmla="*/ 99 w 154"/>
                <a:gd name="T55" fmla="*/ 3 h 154"/>
                <a:gd name="T56" fmla="*/ 114 w 154"/>
                <a:gd name="T57" fmla="*/ 9 h 154"/>
                <a:gd name="T58" fmla="*/ 126 w 154"/>
                <a:gd name="T59" fmla="*/ 18 h 154"/>
                <a:gd name="T60" fmla="*/ 136 w 154"/>
                <a:gd name="T61" fmla="*/ 28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2"/>
                  </a:lnTo>
                  <a:lnTo>
                    <a:pt x="151" y="100"/>
                  </a:lnTo>
                  <a:lnTo>
                    <a:pt x="147" y="107"/>
                  </a:lnTo>
                  <a:lnTo>
                    <a:pt x="145" y="114"/>
                  </a:lnTo>
                  <a:lnTo>
                    <a:pt x="141" y="120"/>
                  </a:lnTo>
                  <a:lnTo>
                    <a:pt x="136" y="126"/>
                  </a:lnTo>
                  <a:lnTo>
                    <a:pt x="131" y="131"/>
                  </a:lnTo>
                  <a:lnTo>
                    <a:pt x="126" y="137"/>
                  </a:lnTo>
                  <a:lnTo>
                    <a:pt x="120" y="140"/>
                  </a:lnTo>
                  <a:lnTo>
                    <a:pt x="114" y="145"/>
                  </a:lnTo>
                  <a:lnTo>
                    <a:pt x="107" y="148"/>
                  </a:lnTo>
                  <a:lnTo>
                    <a:pt x="99" y="151"/>
                  </a:lnTo>
                  <a:lnTo>
                    <a:pt x="93" y="152"/>
                  </a:lnTo>
                  <a:lnTo>
                    <a:pt x="85" y="153"/>
                  </a:lnTo>
                  <a:lnTo>
                    <a:pt x="77" y="154"/>
                  </a:lnTo>
                  <a:lnTo>
                    <a:pt x="77" y="154"/>
                  </a:lnTo>
                  <a:lnTo>
                    <a:pt x="70" y="153"/>
                  </a:lnTo>
                  <a:lnTo>
                    <a:pt x="62" y="152"/>
                  </a:lnTo>
                  <a:lnTo>
                    <a:pt x="54" y="151"/>
                  </a:lnTo>
                  <a:lnTo>
                    <a:pt x="47" y="148"/>
                  </a:lnTo>
                  <a:lnTo>
                    <a:pt x="40" y="145"/>
                  </a:lnTo>
                  <a:lnTo>
                    <a:pt x="34" y="140"/>
                  </a:lnTo>
                  <a:lnTo>
                    <a:pt x="28" y="137"/>
                  </a:lnTo>
                  <a:lnTo>
                    <a:pt x="23" y="131"/>
                  </a:lnTo>
                  <a:lnTo>
                    <a:pt x="18" y="126"/>
                  </a:lnTo>
                  <a:lnTo>
                    <a:pt x="14" y="120"/>
                  </a:lnTo>
                  <a:lnTo>
                    <a:pt x="9" y="114"/>
                  </a:lnTo>
                  <a:lnTo>
                    <a:pt x="6" y="107"/>
                  </a:lnTo>
                  <a:lnTo>
                    <a:pt x="3" y="100"/>
                  </a:lnTo>
                  <a:lnTo>
                    <a:pt x="1" y="92"/>
                  </a:lnTo>
                  <a:lnTo>
                    <a:pt x="0" y="86"/>
                  </a:lnTo>
                  <a:lnTo>
                    <a:pt x="0" y="78"/>
                  </a:lnTo>
                  <a:lnTo>
                    <a:pt x="0" y="78"/>
                  </a:lnTo>
                  <a:lnTo>
                    <a:pt x="0" y="70"/>
                  </a:lnTo>
                  <a:lnTo>
                    <a:pt x="1" y="62"/>
                  </a:lnTo>
                  <a:lnTo>
                    <a:pt x="3" y="55"/>
                  </a:lnTo>
                  <a:lnTo>
                    <a:pt x="6" y="47"/>
                  </a:lnTo>
                  <a:lnTo>
                    <a:pt x="9" y="41"/>
                  </a:lnTo>
                  <a:lnTo>
                    <a:pt x="14" y="34"/>
                  </a:lnTo>
                  <a:lnTo>
                    <a:pt x="18" y="28"/>
                  </a:lnTo>
                  <a:lnTo>
                    <a:pt x="23" y="23"/>
                  </a:lnTo>
                  <a:lnTo>
                    <a:pt x="28" y="18"/>
                  </a:lnTo>
                  <a:lnTo>
                    <a:pt x="34" y="13"/>
                  </a:lnTo>
                  <a:lnTo>
                    <a:pt x="40" y="9"/>
                  </a:lnTo>
                  <a:lnTo>
                    <a:pt x="47" y="7"/>
                  </a:lnTo>
                  <a:lnTo>
                    <a:pt x="54" y="3"/>
                  </a:lnTo>
                  <a:lnTo>
                    <a:pt x="62" y="2"/>
                  </a:lnTo>
                  <a:lnTo>
                    <a:pt x="70" y="1"/>
                  </a:lnTo>
                  <a:lnTo>
                    <a:pt x="77" y="0"/>
                  </a:lnTo>
                  <a:lnTo>
                    <a:pt x="77" y="0"/>
                  </a:lnTo>
                  <a:lnTo>
                    <a:pt x="85" y="1"/>
                  </a:lnTo>
                  <a:lnTo>
                    <a:pt x="93" y="2"/>
                  </a:lnTo>
                  <a:lnTo>
                    <a:pt x="99" y="3"/>
                  </a:lnTo>
                  <a:lnTo>
                    <a:pt x="107" y="7"/>
                  </a:lnTo>
                  <a:lnTo>
                    <a:pt x="114" y="9"/>
                  </a:lnTo>
                  <a:lnTo>
                    <a:pt x="120" y="13"/>
                  </a:lnTo>
                  <a:lnTo>
                    <a:pt x="126" y="18"/>
                  </a:lnTo>
                  <a:lnTo>
                    <a:pt x="131" y="23"/>
                  </a:lnTo>
                  <a:lnTo>
                    <a:pt x="136" y="28"/>
                  </a:lnTo>
                  <a:lnTo>
                    <a:pt x="141" y="34"/>
                  </a:lnTo>
                  <a:lnTo>
                    <a:pt x="145" y="41"/>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9" name="Freeform 2694">
              <a:extLst>
                <a:ext uri="{FF2B5EF4-FFF2-40B4-BE49-F238E27FC236}">
                  <a16:creationId xmlns:a16="http://schemas.microsoft.com/office/drawing/2014/main" id="{C64E81A6-1B39-417D-9629-1DC5FE950380}"/>
                </a:ext>
              </a:extLst>
            </p:cNvPr>
            <p:cNvSpPr>
              <a:spLocks/>
            </p:cNvSpPr>
            <p:nvPr/>
          </p:nvSpPr>
          <p:spPr bwMode="auto">
            <a:xfrm>
              <a:off x="2516188" y="1989138"/>
              <a:ext cx="49213" cy="49213"/>
            </a:xfrm>
            <a:custGeom>
              <a:avLst/>
              <a:gdLst>
                <a:gd name="T0" fmla="*/ 154 w 154"/>
                <a:gd name="T1" fmla="*/ 78 h 155"/>
                <a:gd name="T2" fmla="*/ 152 w 154"/>
                <a:gd name="T3" fmla="*/ 93 h 155"/>
                <a:gd name="T4" fmla="*/ 148 w 154"/>
                <a:gd name="T5" fmla="*/ 108 h 155"/>
                <a:gd name="T6" fmla="*/ 140 w 154"/>
                <a:gd name="T7" fmla="*/ 120 h 155"/>
                <a:gd name="T8" fmla="*/ 131 w 154"/>
                <a:gd name="T9" fmla="*/ 132 h 155"/>
                <a:gd name="T10" fmla="*/ 120 w 154"/>
                <a:gd name="T11" fmla="*/ 141 h 155"/>
                <a:gd name="T12" fmla="*/ 107 w 154"/>
                <a:gd name="T13" fmla="*/ 148 h 155"/>
                <a:gd name="T14" fmla="*/ 92 w 154"/>
                <a:gd name="T15" fmla="*/ 152 h 155"/>
                <a:gd name="T16" fmla="*/ 77 w 154"/>
                <a:gd name="T17" fmla="*/ 155 h 155"/>
                <a:gd name="T18" fmla="*/ 69 w 154"/>
                <a:gd name="T19" fmla="*/ 153 h 155"/>
                <a:gd name="T20" fmla="*/ 54 w 154"/>
                <a:gd name="T21" fmla="*/ 151 h 155"/>
                <a:gd name="T22" fmla="*/ 40 w 154"/>
                <a:gd name="T23" fmla="*/ 145 h 155"/>
                <a:gd name="T24" fmla="*/ 28 w 154"/>
                <a:gd name="T25" fmla="*/ 136 h 155"/>
                <a:gd name="T26" fmla="*/ 18 w 154"/>
                <a:gd name="T27" fmla="*/ 126 h 155"/>
                <a:gd name="T28" fmla="*/ 9 w 154"/>
                <a:gd name="T29" fmla="*/ 115 h 155"/>
                <a:gd name="T30" fmla="*/ 3 w 154"/>
                <a:gd name="T31" fmla="*/ 101 h 155"/>
                <a:gd name="T32" fmla="*/ 1 w 154"/>
                <a:gd name="T33" fmla="*/ 85 h 155"/>
                <a:gd name="T34" fmla="*/ 0 w 154"/>
                <a:gd name="T35" fmla="*/ 78 h 155"/>
                <a:gd name="T36" fmla="*/ 2 w 154"/>
                <a:gd name="T37" fmla="*/ 62 h 155"/>
                <a:gd name="T38" fmla="*/ 6 w 154"/>
                <a:gd name="T39" fmla="*/ 47 h 155"/>
                <a:gd name="T40" fmla="*/ 13 w 154"/>
                <a:gd name="T41" fmla="*/ 34 h 155"/>
                <a:gd name="T42" fmla="*/ 22 w 154"/>
                <a:gd name="T43" fmla="*/ 23 h 155"/>
                <a:gd name="T44" fmla="*/ 34 w 154"/>
                <a:gd name="T45" fmla="*/ 14 h 155"/>
                <a:gd name="T46" fmla="*/ 46 w 154"/>
                <a:gd name="T47" fmla="*/ 6 h 155"/>
                <a:gd name="T48" fmla="*/ 61 w 154"/>
                <a:gd name="T49" fmla="*/ 2 h 155"/>
                <a:gd name="T50" fmla="*/ 77 w 154"/>
                <a:gd name="T51" fmla="*/ 0 h 155"/>
                <a:gd name="T52" fmla="*/ 84 w 154"/>
                <a:gd name="T53" fmla="*/ 1 h 155"/>
                <a:gd name="T54" fmla="*/ 100 w 154"/>
                <a:gd name="T55" fmla="*/ 4 h 155"/>
                <a:gd name="T56" fmla="*/ 114 w 154"/>
                <a:gd name="T57" fmla="*/ 9 h 155"/>
                <a:gd name="T58" fmla="*/ 125 w 154"/>
                <a:gd name="T59" fmla="*/ 18 h 155"/>
                <a:gd name="T60" fmla="*/ 136 w 154"/>
                <a:gd name="T61" fmla="*/ 29 h 155"/>
                <a:gd name="T62" fmla="*/ 145 w 154"/>
                <a:gd name="T63" fmla="*/ 40 h 155"/>
                <a:gd name="T64" fmla="*/ 151 w 154"/>
                <a:gd name="T65" fmla="*/ 54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8" y="108"/>
                  </a:lnTo>
                  <a:lnTo>
                    <a:pt x="145" y="115"/>
                  </a:lnTo>
                  <a:lnTo>
                    <a:pt x="140" y="120"/>
                  </a:lnTo>
                  <a:lnTo>
                    <a:pt x="136" y="126"/>
                  </a:lnTo>
                  <a:lnTo>
                    <a:pt x="131" y="132"/>
                  </a:lnTo>
                  <a:lnTo>
                    <a:pt x="125" y="136"/>
                  </a:lnTo>
                  <a:lnTo>
                    <a:pt x="120" y="141"/>
                  </a:lnTo>
                  <a:lnTo>
                    <a:pt x="114" y="145"/>
                  </a:lnTo>
                  <a:lnTo>
                    <a:pt x="107" y="148"/>
                  </a:lnTo>
                  <a:lnTo>
                    <a:pt x="100" y="151"/>
                  </a:lnTo>
                  <a:lnTo>
                    <a:pt x="92" y="152"/>
                  </a:lnTo>
                  <a:lnTo>
                    <a:pt x="84" y="153"/>
                  </a:lnTo>
                  <a:lnTo>
                    <a:pt x="77" y="155"/>
                  </a:lnTo>
                  <a:lnTo>
                    <a:pt x="77" y="155"/>
                  </a:lnTo>
                  <a:lnTo>
                    <a:pt x="69" y="153"/>
                  </a:lnTo>
                  <a:lnTo>
                    <a:pt x="61" y="152"/>
                  </a:lnTo>
                  <a:lnTo>
                    <a:pt x="54" y="151"/>
                  </a:lnTo>
                  <a:lnTo>
                    <a:pt x="46" y="148"/>
                  </a:lnTo>
                  <a:lnTo>
                    <a:pt x="40" y="145"/>
                  </a:lnTo>
                  <a:lnTo>
                    <a:pt x="34" y="141"/>
                  </a:lnTo>
                  <a:lnTo>
                    <a:pt x="28" y="136"/>
                  </a:lnTo>
                  <a:lnTo>
                    <a:pt x="22" y="132"/>
                  </a:lnTo>
                  <a:lnTo>
                    <a:pt x="18" y="126"/>
                  </a:lnTo>
                  <a:lnTo>
                    <a:pt x="13" y="120"/>
                  </a:lnTo>
                  <a:lnTo>
                    <a:pt x="9" y="115"/>
                  </a:lnTo>
                  <a:lnTo>
                    <a:pt x="6" y="108"/>
                  </a:lnTo>
                  <a:lnTo>
                    <a:pt x="3" y="101"/>
                  </a:lnTo>
                  <a:lnTo>
                    <a:pt x="2" y="93"/>
                  </a:lnTo>
                  <a:lnTo>
                    <a:pt x="1" y="85"/>
                  </a:lnTo>
                  <a:lnTo>
                    <a:pt x="0" y="78"/>
                  </a:lnTo>
                  <a:lnTo>
                    <a:pt x="0" y="78"/>
                  </a:lnTo>
                  <a:lnTo>
                    <a:pt x="1" y="70"/>
                  </a:lnTo>
                  <a:lnTo>
                    <a:pt x="2" y="62"/>
                  </a:lnTo>
                  <a:lnTo>
                    <a:pt x="3" y="54"/>
                  </a:lnTo>
                  <a:lnTo>
                    <a:pt x="6" y="47"/>
                  </a:lnTo>
                  <a:lnTo>
                    <a:pt x="9" y="40"/>
                  </a:lnTo>
                  <a:lnTo>
                    <a:pt x="13" y="34"/>
                  </a:lnTo>
                  <a:lnTo>
                    <a:pt x="18" y="29"/>
                  </a:lnTo>
                  <a:lnTo>
                    <a:pt x="22" y="23"/>
                  </a:lnTo>
                  <a:lnTo>
                    <a:pt x="28" y="18"/>
                  </a:lnTo>
                  <a:lnTo>
                    <a:pt x="34" y="14"/>
                  </a:lnTo>
                  <a:lnTo>
                    <a:pt x="40" y="9"/>
                  </a:lnTo>
                  <a:lnTo>
                    <a:pt x="46" y="6"/>
                  </a:lnTo>
                  <a:lnTo>
                    <a:pt x="54" y="4"/>
                  </a:lnTo>
                  <a:lnTo>
                    <a:pt x="61" y="2"/>
                  </a:lnTo>
                  <a:lnTo>
                    <a:pt x="69" y="1"/>
                  </a:lnTo>
                  <a:lnTo>
                    <a:pt x="77" y="0"/>
                  </a:lnTo>
                  <a:lnTo>
                    <a:pt x="77" y="0"/>
                  </a:lnTo>
                  <a:lnTo>
                    <a:pt x="84" y="1"/>
                  </a:lnTo>
                  <a:lnTo>
                    <a:pt x="92" y="2"/>
                  </a:lnTo>
                  <a:lnTo>
                    <a:pt x="100" y="4"/>
                  </a:lnTo>
                  <a:lnTo>
                    <a:pt x="107" y="6"/>
                  </a:lnTo>
                  <a:lnTo>
                    <a:pt x="114" y="9"/>
                  </a:lnTo>
                  <a:lnTo>
                    <a:pt x="120" y="14"/>
                  </a:lnTo>
                  <a:lnTo>
                    <a:pt x="125" y="18"/>
                  </a:lnTo>
                  <a:lnTo>
                    <a:pt x="131" y="23"/>
                  </a:lnTo>
                  <a:lnTo>
                    <a:pt x="136" y="29"/>
                  </a:lnTo>
                  <a:lnTo>
                    <a:pt x="140" y="34"/>
                  </a:lnTo>
                  <a:lnTo>
                    <a:pt x="145" y="40"/>
                  </a:lnTo>
                  <a:lnTo>
                    <a:pt x="148" y="47"/>
                  </a:lnTo>
                  <a:lnTo>
                    <a:pt x="151" y="54"/>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0" name="Freeform 2695">
              <a:extLst>
                <a:ext uri="{FF2B5EF4-FFF2-40B4-BE49-F238E27FC236}">
                  <a16:creationId xmlns:a16="http://schemas.microsoft.com/office/drawing/2014/main" id="{66F45513-B606-48EA-ABF2-753B47B2CB5A}"/>
                </a:ext>
              </a:extLst>
            </p:cNvPr>
            <p:cNvSpPr>
              <a:spLocks/>
            </p:cNvSpPr>
            <p:nvPr/>
          </p:nvSpPr>
          <p:spPr bwMode="auto">
            <a:xfrm>
              <a:off x="2516188" y="2060576"/>
              <a:ext cx="49213" cy="49213"/>
            </a:xfrm>
            <a:custGeom>
              <a:avLst/>
              <a:gdLst>
                <a:gd name="T0" fmla="*/ 154 w 154"/>
                <a:gd name="T1" fmla="*/ 78 h 155"/>
                <a:gd name="T2" fmla="*/ 152 w 154"/>
                <a:gd name="T3" fmla="*/ 93 h 155"/>
                <a:gd name="T4" fmla="*/ 148 w 154"/>
                <a:gd name="T5" fmla="*/ 108 h 155"/>
                <a:gd name="T6" fmla="*/ 140 w 154"/>
                <a:gd name="T7" fmla="*/ 120 h 155"/>
                <a:gd name="T8" fmla="*/ 131 w 154"/>
                <a:gd name="T9" fmla="*/ 132 h 155"/>
                <a:gd name="T10" fmla="*/ 120 w 154"/>
                <a:gd name="T11" fmla="*/ 142 h 155"/>
                <a:gd name="T12" fmla="*/ 107 w 154"/>
                <a:gd name="T13" fmla="*/ 149 h 155"/>
                <a:gd name="T14" fmla="*/ 92 w 154"/>
                <a:gd name="T15" fmla="*/ 153 h 155"/>
                <a:gd name="T16" fmla="*/ 77 w 154"/>
                <a:gd name="T17" fmla="*/ 155 h 155"/>
                <a:gd name="T18" fmla="*/ 69 w 154"/>
                <a:gd name="T19" fmla="*/ 155 h 155"/>
                <a:gd name="T20" fmla="*/ 54 w 154"/>
                <a:gd name="T21" fmla="*/ 151 h 155"/>
                <a:gd name="T22" fmla="*/ 40 w 154"/>
                <a:gd name="T23" fmla="*/ 145 h 155"/>
                <a:gd name="T24" fmla="*/ 28 w 154"/>
                <a:gd name="T25" fmla="*/ 137 h 155"/>
                <a:gd name="T26" fmla="*/ 18 w 154"/>
                <a:gd name="T27" fmla="*/ 127 h 155"/>
                <a:gd name="T28" fmla="*/ 9 w 154"/>
                <a:gd name="T29" fmla="*/ 114 h 155"/>
                <a:gd name="T30" fmla="*/ 3 w 154"/>
                <a:gd name="T31" fmla="*/ 101 h 155"/>
                <a:gd name="T32" fmla="*/ 1 w 154"/>
                <a:gd name="T33" fmla="*/ 86 h 155"/>
                <a:gd name="T34" fmla="*/ 0 w 154"/>
                <a:gd name="T35" fmla="*/ 78 h 155"/>
                <a:gd name="T36" fmla="*/ 2 w 154"/>
                <a:gd name="T37" fmla="*/ 62 h 155"/>
                <a:gd name="T38" fmla="*/ 6 w 154"/>
                <a:gd name="T39" fmla="*/ 48 h 155"/>
                <a:gd name="T40" fmla="*/ 13 w 154"/>
                <a:gd name="T41" fmla="*/ 34 h 155"/>
                <a:gd name="T42" fmla="*/ 22 w 154"/>
                <a:gd name="T43" fmla="*/ 23 h 155"/>
                <a:gd name="T44" fmla="*/ 34 w 154"/>
                <a:gd name="T45" fmla="*/ 14 h 155"/>
                <a:gd name="T46" fmla="*/ 46 w 154"/>
                <a:gd name="T47" fmla="*/ 7 h 155"/>
                <a:gd name="T48" fmla="*/ 61 w 154"/>
                <a:gd name="T49" fmla="*/ 2 h 155"/>
                <a:gd name="T50" fmla="*/ 77 w 154"/>
                <a:gd name="T51" fmla="*/ 0 h 155"/>
                <a:gd name="T52" fmla="*/ 84 w 154"/>
                <a:gd name="T53" fmla="*/ 1 h 155"/>
                <a:gd name="T54" fmla="*/ 100 w 154"/>
                <a:gd name="T55" fmla="*/ 5 h 155"/>
                <a:gd name="T56" fmla="*/ 114 w 154"/>
                <a:gd name="T57" fmla="*/ 10 h 155"/>
                <a:gd name="T58" fmla="*/ 125 w 154"/>
                <a:gd name="T59" fmla="*/ 18 h 155"/>
                <a:gd name="T60" fmla="*/ 136 w 154"/>
                <a:gd name="T61" fmla="*/ 29 h 155"/>
                <a:gd name="T62" fmla="*/ 145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8" y="108"/>
                  </a:lnTo>
                  <a:lnTo>
                    <a:pt x="145" y="114"/>
                  </a:lnTo>
                  <a:lnTo>
                    <a:pt x="140" y="120"/>
                  </a:lnTo>
                  <a:lnTo>
                    <a:pt x="136" y="127"/>
                  </a:lnTo>
                  <a:lnTo>
                    <a:pt x="131" y="132"/>
                  </a:lnTo>
                  <a:lnTo>
                    <a:pt x="125" y="137"/>
                  </a:lnTo>
                  <a:lnTo>
                    <a:pt x="120" y="142"/>
                  </a:lnTo>
                  <a:lnTo>
                    <a:pt x="114" y="145"/>
                  </a:lnTo>
                  <a:lnTo>
                    <a:pt x="107" y="149"/>
                  </a:lnTo>
                  <a:lnTo>
                    <a:pt x="100" y="151"/>
                  </a:lnTo>
                  <a:lnTo>
                    <a:pt x="92" y="153"/>
                  </a:lnTo>
                  <a:lnTo>
                    <a:pt x="84" y="155"/>
                  </a:lnTo>
                  <a:lnTo>
                    <a:pt x="77" y="155"/>
                  </a:lnTo>
                  <a:lnTo>
                    <a:pt x="77" y="155"/>
                  </a:lnTo>
                  <a:lnTo>
                    <a:pt x="69" y="155"/>
                  </a:lnTo>
                  <a:lnTo>
                    <a:pt x="61" y="153"/>
                  </a:lnTo>
                  <a:lnTo>
                    <a:pt x="54" y="151"/>
                  </a:lnTo>
                  <a:lnTo>
                    <a:pt x="46" y="149"/>
                  </a:lnTo>
                  <a:lnTo>
                    <a:pt x="40" y="145"/>
                  </a:lnTo>
                  <a:lnTo>
                    <a:pt x="34" y="142"/>
                  </a:lnTo>
                  <a:lnTo>
                    <a:pt x="28" y="137"/>
                  </a:lnTo>
                  <a:lnTo>
                    <a:pt x="22" y="132"/>
                  </a:lnTo>
                  <a:lnTo>
                    <a:pt x="18" y="127"/>
                  </a:lnTo>
                  <a:lnTo>
                    <a:pt x="13" y="120"/>
                  </a:lnTo>
                  <a:lnTo>
                    <a:pt x="9" y="114"/>
                  </a:lnTo>
                  <a:lnTo>
                    <a:pt x="6" y="108"/>
                  </a:lnTo>
                  <a:lnTo>
                    <a:pt x="3" y="101"/>
                  </a:lnTo>
                  <a:lnTo>
                    <a:pt x="2" y="93"/>
                  </a:lnTo>
                  <a:lnTo>
                    <a:pt x="1" y="86"/>
                  </a:lnTo>
                  <a:lnTo>
                    <a:pt x="0" y="78"/>
                  </a:lnTo>
                  <a:lnTo>
                    <a:pt x="0" y="78"/>
                  </a:lnTo>
                  <a:lnTo>
                    <a:pt x="1" y="70"/>
                  </a:lnTo>
                  <a:lnTo>
                    <a:pt x="2" y="62"/>
                  </a:lnTo>
                  <a:lnTo>
                    <a:pt x="3" y="55"/>
                  </a:lnTo>
                  <a:lnTo>
                    <a:pt x="6" y="48"/>
                  </a:lnTo>
                  <a:lnTo>
                    <a:pt x="9" y="41"/>
                  </a:lnTo>
                  <a:lnTo>
                    <a:pt x="13" y="34"/>
                  </a:lnTo>
                  <a:lnTo>
                    <a:pt x="18" y="29"/>
                  </a:lnTo>
                  <a:lnTo>
                    <a:pt x="22" y="23"/>
                  </a:lnTo>
                  <a:lnTo>
                    <a:pt x="28" y="18"/>
                  </a:lnTo>
                  <a:lnTo>
                    <a:pt x="34" y="14"/>
                  </a:lnTo>
                  <a:lnTo>
                    <a:pt x="40" y="10"/>
                  </a:lnTo>
                  <a:lnTo>
                    <a:pt x="46" y="7"/>
                  </a:lnTo>
                  <a:lnTo>
                    <a:pt x="54" y="5"/>
                  </a:lnTo>
                  <a:lnTo>
                    <a:pt x="61" y="2"/>
                  </a:lnTo>
                  <a:lnTo>
                    <a:pt x="69" y="1"/>
                  </a:lnTo>
                  <a:lnTo>
                    <a:pt x="77" y="0"/>
                  </a:lnTo>
                  <a:lnTo>
                    <a:pt x="77" y="0"/>
                  </a:lnTo>
                  <a:lnTo>
                    <a:pt x="84" y="1"/>
                  </a:lnTo>
                  <a:lnTo>
                    <a:pt x="92" y="2"/>
                  </a:lnTo>
                  <a:lnTo>
                    <a:pt x="100" y="5"/>
                  </a:lnTo>
                  <a:lnTo>
                    <a:pt x="107" y="7"/>
                  </a:lnTo>
                  <a:lnTo>
                    <a:pt x="114" y="10"/>
                  </a:lnTo>
                  <a:lnTo>
                    <a:pt x="120" y="14"/>
                  </a:lnTo>
                  <a:lnTo>
                    <a:pt x="125" y="18"/>
                  </a:lnTo>
                  <a:lnTo>
                    <a:pt x="131" y="23"/>
                  </a:lnTo>
                  <a:lnTo>
                    <a:pt x="136" y="29"/>
                  </a:lnTo>
                  <a:lnTo>
                    <a:pt x="140" y="34"/>
                  </a:lnTo>
                  <a:lnTo>
                    <a:pt x="145" y="41"/>
                  </a:lnTo>
                  <a:lnTo>
                    <a:pt x="148"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1" name="Freeform 2696">
              <a:extLst>
                <a:ext uri="{FF2B5EF4-FFF2-40B4-BE49-F238E27FC236}">
                  <a16:creationId xmlns:a16="http://schemas.microsoft.com/office/drawing/2014/main" id="{4752777F-4254-463C-928B-F059087F4CEF}"/>
                </a:ext>
              </a:extLst>
            </p:cNvPr>
            <p:cNvSpPr>
              <a:spLocks/>
            </p:cNvSpPr>
            <p:nvPr/>
          </p:nvSpPr>
          <p:spPr bwMode="auto">
            <a:xfrm>
              <a:off x="2586038" y="1989138"/>
              <a:ext cx="49213" cy="49213"/>
            </a:xfrm>
            <a:custGeom>
              <a:avLst/>
              <a:gdLst>
                <a:gd name="T0" fmla="*/ 155 w 155"/>
                <a:gd name="T1" fmla="*/ 78 h 155"/>
                <a:gd name="T2" fmla="*/ 152 w 155"/>
                <a:gd name="T3" fmla="*/ 93 h 155"/>
                <a:gd name="T4" fmla="*/ 149 w 155"/>
                <a:gd name="T5" fmla="*/ 108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8 w 155"/>
                <a:gd name="T17" fmla="*/ 155 h 155"/>
                <a:gd name="T18" fmla="*/ 70 w 155"/>
                <a:gd name="T19" fmla="*/ 153 h 155"/>
                <a:gd name="T20" fmla="*/ 55 w 155"/>
                <a:gd name="T21" fmla="*/ 151 h 155"/>
                <a:gd name="T22" fmla="*/ 40 w 155"/>
                <a:gd name="T23" fmla="*/ 145 h 155"/>
                <a:gd name="T24" fmla="*/ 29 w 155"/>
                <a:gd name="T25" fmla="*/ 136 h 155"/>
                <a:gd name="T26" fmla="*/ 18 w 155"/>
                <a:gd name="T27" fmla="*/ 126 h 155"/>
                <a:gd name="T28" fmla="*/ 9 w 155"/>
                <a:gd name="T29" fmla="*/ 115 h 155"/>
                <a:gd name="T30" fmla="*/ 4 w 155"/>
                <a:gd name="T31" fmla="*/ 101 h 155"/>
                <a:gd name="T32" fmla="*/ 1 w 155"/>
                <a:gd name="T33" fmla="*/ 85 h 155"/>
                <a:gd name="T34" fmla="*/ 0 w 155"/>
                <a:gd name="T35" fmla="*/ 78 h 155"/>
                <a:gd name="T36" fmla="*/ 2 w 155"/>
                <a:gd name="T37" fmla="*/ 62 h 155"/>
                <a:gd name="T38" fmla="*/ 7 w 155"/>
                <a:gd name="T39" fmla="*/ 47 h 155"/>
                <a:gd name="T40" fmla="*/ 14 w 155"/>
                <a:gd name="T41" fmla="*/ 34 h 155"/>
                <a:gd name="T42" fmla="*/ 23 w 155"/>
                <a:gd name="T43" fmla="*/ 23 h 155"/>
                <a:gd name="T44" fmla="*/ 34 w 155"/>
                <a:gd name="T45" fmla="*/ 14 h 155"/>
                <a:gd name="T46" fmla="*/ 47 w 155"/>
                <a:gd name="T47" fmla="*/ 6 h 155"/>
                <a:gd name="T48" fmla="*/ 62 w 155"/>
                <a:gd name="T49" fmla="*/ 2 h 155"/>
                <a:gd name="T50" fmla="*/ 78 w 155"/>
                <a:gd name="T51" fmla="*/ 0 h 155"/>
                <a:gd name="T52" fmla="*/ 85 w 155"/>
                <a:gd name="T53" fmla="*/ 1 h 155"/>
                <a:gd name="T54" fmla="*/ 101 w 155"/>
                <a:gd name="T55" fmla="*/ 4 h 155"/>
                <a:gd name="T56" fmla="*/ 115 w 155"/>
                <a:gd name="T57" fmla="*/ 9 h 155"/>
                <a:gd name="T58" fmla="*/ 126 w 155"/>
                <a:gd name="T59" fmla="*/ 18 h 155"/>
                <a:gd name="T60" fmla="*/ 136 w 155"/>
                <a:gd name="T61" fmla="*/ 29 h 155"/>
                <a:gd name="T62" fmla="*/ 145 w 155"/>
                <a:gd name="T63" fmla="*/ 40 h 155"/>
                <a:gd name="T64" fmla="*/ 151 w 155"/>
                <a:gd name="T65" fmla="*/ 54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2" y="93"/>
                  </a:lnTo>
                  <a:lnTo>
                    <a:pt x="151" y="101"/>
                  </a:lnTo>
                  <a:lnTo>
                    <a:pt x="149" y="108"/>
                  </a:lnTo>
                  <a:lnTo>
                    <a:pt x="145" y="115"/>
                  </a:lnTo>
                  <a:lnTo>
                    <a:pt x="141" y="120"/>
                  </a:lnTo>
                  <a:lnTo>
                    <a:pt x="136" y="126"/>
                  </a:lnTo>
                  <a:lnTo>
                    <a:pt x="132" y="132"/>
                  </a:lnTo>
                  <a:lnTo>
                    <a:pt x="126" y="136"/>
                  </a:lnTo>
                  <a:lnTo>
                    <a:pt x="120" y="141"/>
                  </a:lnTo>
                  <a:lnTo>
                    <a:pt x="115" y="145"/>
                  </a:lnTo>
                  <a:lnTo>
                    <a:pt x="108" y="148"/>
                  </a:lnTo>
                  <a:lnTo>
                    <a:pt x="101" y="151"/>
                  </a:lnTo>
                  <a:lnTo>
                    <a:pt x="93" y="152"/>
                  </a:lnTo>
                  <a:lnTo>
                    <a:pt x="85" y="153"/>
                  </a:lnTo>
                  <a:lnTo>
                    <a:pt x="78" y="155"/>
                  </a:lnTo>
                  <a:lnTo>
                    <a:pt x="78" y="155"/>
                  </a:lnTo>
                  <a:lnTo>
                    <a:pt x="70" y="153"/>
                  </a:lnTo>
                  <a:lnTo>
                    <a:pt x="62" y="152"/>
                  </a:lnTo>
                  <a:lnTo>
                    <a:pt x="55" y="151"/>
                  </a:lnTo>
                  <a:lnTo>
                    <a:pt x="47" y="148"/>
                  </a:lnTo>
                  <a:lnTo>
                    <a:pt x="40" y="145"/>
                  </a:lnTo>
                  <a:lnTo>
                    <a:pt x="34" y="141"/>
                  </a:lnTo>
                  <a:lnTo>
                    <a:pt x="29" y="136"/>
                  </a:lnTo>
                  <a:lnTo>
                    <a:pt x="23" y="132"/>
                  </a:lnTo>
                  <a:lnTo>
                    <a:pt x="18" y="126"/>
                  </a:lnTo>
                  <a:lnTo>
                    <a:pt x="14" y="120"/>
                  </a:lnTo>
                  <a:lnTo>
                    <a:pt x="9" y="115"/>
                  </a:lnTo>
                  <a:lnTo>
                    <a:pt x="7" y="108"/>
                  </a:lnTo>
                  <a:lnTo>
                    <a:pt x="4" y="101"/>
                  </a:lnTo>
                  <a:lnTo>
                    <a:pt x="2" y="93"/>
                  </a:lnTo>
                  <a:lnTo>
                    <a:pt x="1" y="85"/>
                  </a:lnTo>
                  <a:lnTo>
                    <a:pt x="0" y="78"/>
                  </a:lnTo>
                  <a:lnTo>
                    <a:pt x="0" y="78"/>
                  </a:lnTo>
                  <a:lnTo>
                    <a:pt x="1" y="70"/>
                  </a:lnTo>
                  <a:lnTo>
                    <a:pt x="2" y="62"/>
                  </a:lnTo>
                  <a:lnTo>
                    <a:pt x="4" y="54"/>
                  </a:lnTo>
                  <a:lnTo>
                    <a:pt x="7" y="47"/>
                  </a:lnTo>
                  <a:lnTo>
                    <a:pt x="9" y="40"/>
                  </a:lnTo>
                  <a:lnTo>
                    <a:pt x="14" y="34"/>
                  </a:lnTo>
                  <a:lnTo>
                    <a:pt x="18" y="29"/>
                  </a:lnTo>
                  <a:lnTo>
                    <a:pt x="23" y="23"/>
                  </a:lnTo>
                  <a:lnTo>
                    <a:pt x="29" y="18"/>
                  </a:lnTo>
                  <a:lnTo>
                    <a:pt x="34" y="14"/>
                  </a:lnTo>
                  <a:lnTo>
                    <a:pt x="40" y="9"/>
                  </a:lnTo>
                  <a:lnTo>
                    <a:pt x="47" y="6"/>
                  </a:lnTo>
                  <a:lnTo>
                    <a:pt x="55" y="4"/>
                  </a:lnTo>
                  <a:lnTo>
                    <a:pt x="62" y="2"/>
                  </a:lnTo>
                  <a:lnTo>
                    <a:pt x="70" y="1"/>
                  </a:lnTo>
                  <a:lnTo>
                    <a:pt x="78" y="0"/>
                  </a:lnTo>
                  <a:lnTo>
                    <a:pt x="78" y="0"/>
                  </a:lnTo>
                  <a:lnTo>
                    <a:pt x="85" y="1"/>
                  </a:lnTo>
                  <a:lnTo>
                    <a:pt x="93" y="2"/>
                  </a:lnTo>
                  <a:lnTo>
                    <a:pt x="101" y="4"/>
                  </a:lnTo>
                  <a:lnTo>
                    <a:pt x="108" y="6"/>
                  </a:lnTo>
                  <a:lnTo>
                    <a:pt x="115" y="9"/>
                  </a:lnTo>
                  <a:lnTo>
                    <a:pt x="120" y="14"/>
                  </a:lnTo>
                  <a:lnTo>
                    <a:pt x="126" y="18"/>
                  </a:lnTo>
                  <a:lnTo>
                    <a:pt x="132" y="23"/>
                  </a:lnTo>
                  <a:lnTo>
                    <a:pt x="136" y="29"/>
                  </a:lnTo>
                  <a:lnTo>
                    <a:pt x="141" y="34"/>
                  </a:lnTo>
                  <a:lnTo>
                    <a:pt x="145" y="40"/>
                  </a:lnTo>
                  <a:lnTo>
                    <a:pt x="149" y="47"/>
                  </a:lnTo>
                  <a:lnTo>
                    <a:pt x="151" y="54"/>
                  </a:lnTo>
                  <a:lnTo>
                    <a:pt x="152"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2" name="Freeform 2697">
              <a:extLst>
                <a:ext uri="{FF2B5EF4-FFF2-40B4-BE49-F238E27FC236}">
                  <a16:creationId xmlns:a16="http://schemas.microsoft.com/office/drawing/2014/main" id="{483E5495-E1D6-45AE-8C8A-5A26515584D6}"/>
                </a:ext>
              </a:extLst>
            </p:cNvPr>
            <p:cNvSpPr>
              <a:spLocks/>
            </p:cNvSpPr>
            <p:nvPr/>
          </p:nvSpPr>
          <p:spPr bwMode="auto">
            <a:xfrm>
              <a:off x="2586038" y="2060576"/>
              <a:ext cx="49213" cy="49213"/>
            </a:xfrm>
            <a:custGeom>
              <a:avLst/>
              <a:gdLst>
                <a:gd name="T0" fmla="*/ 155 w 155"/>
                <a:gd name="T1" fmla="*/ 78 h 155"/>
                <a:gd name="T2" fmla="*/ 152 w 155"/>
                <a:gd name="T3" fmla="*/ 93 h 155"/>
                <a:gd name="T4" fmla="*/ 149 w 155"/>
                <a:gd name="T5" fmla="*/ 108 h 155"/>
                <a:gd name="T6" fmla="*/ 141 w 155"/>
                <a:gd name="T7" fmla="*/ 120 h 155"/>
                <a:gd name="T8" fmla="*/ 132 w 155"/>
                <a:gd name="T9" fmla="*/ 132 h 155"/>
                <a:gd name="T10" fmla="*/ 120 w 155"/>
                <a:gd name="T11" fmla="*/ 142 h 155"/>
                <a:gd name="T12" fmla="*/ 108 w 155"/>
                <a:gd name="T13" fmla="*/ 149 h 155"/>
                <a:gd name="T14" fmla="*/ 93 w 155"/>
                <a:gd name="T15" fmla="*/ 153 h 155"/>
                <a:gd name="T16" fmla="*/ 78 w 155"/>
                <a:gd name="T17" fmla="*/ 155 h 155"/>
                <a:gd name="T18" fmla="*/ 70 w 155"/>
                <a:gd name="T19" fmla="*/ 155 h 155"/>
                <a:gd name="T20" fmla="*/ 55 w 155"/>
                <a:gd name="T21" fmla="*/ 151 h 155"/>
                <a:gd name="T22" fmla="*/ 40 w 155"/>
                <a:gd name="T23" fmla="*/ 145 h 155"/>
                <a:gd name="T24" fmla="*/ 29 w 155"/>
                <a:gd name="T25" fmla="*/ 137 h 155"/>
                <a:gd name="T26" fmla="*/ 18 w 155"/>
                <a:gd name="T27" fmla="*/ 127 h 155"/>
                <a:gd name="T28" fmla="*/ 9 w 155"/>
                <a:gd name="T29" fmla="*/ 114 h 155"/>
                <a:gd name="T30" fmla="*/ 4 w 155"/>
                <a:gd name="T31" fmla="*/ 101 h 155"/>
                <a:gd name="T32" fmla="*/ 1 w 155"/>
                <a:gd name="T33" fmla="*/ 86 h 155"/>
                <a:gd name="T34" fmla="*/ 0 w 155"/>
                <a:gd name="T35" fmla="*/ 78 h 155"/>
                <a:gd name="T36" fmla="*/ 2 w 155"/>
                <a:gd name="T37" fmla="*/ 62 h 155"/>
                <a:gd name="T38" fmla="*/ 7 w 155"/>
                <a:gd name="T39" fmla="*/ 48 h 155"/>
                <a:gd name="T40" fmla="*/ 14 w 155"/>
                <a:gd name="T41" fmla="*/ 34 h 155"/>
                <a:gd name="T42" fmla="*/ 23 w 155"/>
                <a:gd name="T43" fmla="*/ 23 h 155"/>
                <a:gd name="T44" fmla="*/ 34 w 155"/>
                <a:gd name="T45" fmla="*/ 14 h 155"/>
                <a:gd name="T46" fmla="*/ 47 w 155"/>
                <a:gd name="T47" fmla="*/ 7 h 155"/>
                <a:gd name="T48" fmla="*/ 62 w 155"/>
                <a:gd name="T49" fmla="*/ 2 h 155"/>
                <a:gd name="T50" fmla="*/ 78 w 155"/>
                <a:gd name="T51" fmla="*/ 0 h 155"/>
                <a:gd name="T52" fmla="*/ 85 w 155"/>
                <a:gd name="T53" fmla="*/ 1 h 155"/>
                <a:gd name="T54" fmla="*/ 101 w 155"/>
                <a:gd name="T55" fmla="*/ 5 h 155"/>
                <a:gd name="T56" fmla="*/ 115 w 155"/>
                <a:gd name="T57" fmla="*/ 10 h 155"/>
                <a:gd name="T58" fmla="*/ 126 w 155"/>
                <a:gd name="T59" fmla="*/ 18 h 155"/>
                <a:gd name="T60" fmla="*/ 136 w 155"/>
                <a:gd name="T61" fmla="*/ 29 h 155"/>
                <a:gd name="T62" fmla="*/ 145 w 155"/>
                <a:gd name="T63" fmla="*/ 41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2" y="93"/>
                  </a:lnTo>
                  <a:lnTo>
                    <a:pt x="151" y="101"/>
                  </a:lnTo>
                  <a:lnTo>
                    <a:pt x="149" y="108"/>
                  </a:lnTo>
                  <a:lnTo>
                    <a:pt x="145" y="114"/>
                  </a:lnTo>
                  <a:lnTo>
                    <a:pt x="141" y="120"/>
                  </a:lnTo>
                  <a:lnTo>
                    <a:pt x="136" y="127"/>
                  </a:lnTo>
                  <a:lnTo>
                    <a:pt x="132" y="132"/>
                  </a:lnTo>
                  <a:lnTo>
                    <a:pt x="126" y="137"/>
                  </a:lnTo>
                  <a:lnTo>
                    <a:pt x="120" y="142"/>
                  </a:lnTo>
                  <a:lnTo>
                    <a:pt x="115" y="145"/>
                  </a:lnTo>
                  <a:lnTo>
                    <a:pt x="108" y="149"/>
                  </a:lnTo>
                  <a:lnTo>
                    <a:pt x="101" y="151"/>
                  </a:lnTo>
                  <a:lnTo>
                    <a:pt x="93" y="153"/>
                  </a:lnTo>
                  <a:lnTo>
                    <a:pt x="85" y="155"/>
                  </a:lnTo>
                  <a:lnTo>
                    <a:pt x="78" y="155"/>
                  </a:lnTo>
                  <a:lnTo>
                    <a:pt x="78" y="155"/>
                  </a:lnTo>
                  <a:lnTo>
                    <a:pt x="70" y="155"/>
                  </a:lnTo>
                  <a:lnTo>
                    <a:pt x="62" y="153"/>
                  </a:lnTo>
                  <a:lnTo>
                    <a:pt x="55" y="151"/>
                  </a:lnTo>
                  <a:lnTo>
                    <a:pt x="47" y="149"/>
                  </a:lnTo>
                  <a:lnTo>
                    <a:pt x="40" y="145"/>
                  </a:lnTo>
                  <a:lnTo>
                    <a:pt x="34" y="142"/>
                  </a:lnTo>
                  <a:lnTo>
                    <a:pt x="29" y="137"/>
                  </a:lnTo>
                  <a:lnTo>
                    <a:pt x="23" y="132"/>
                  </a:lnTo>
                  <a:lnTo>
                    <a:pt x="18" y="127"/>
                  </a:lnTo>
                  <a:lnTo>
                    <a:pt x="14" y="120"/>
                  </a:lnTo>
                  <a:lnTo>
                    <a:pt x="9" y="114"/>
                  </a:lnTo>
                  <a:lnTo>
                    <a:pt x="7" y="108"/>
                  </a:lnTo>
                  <a:lnTo>
                    <a:pt x="4" y="101"/>
                  </a:lnTo>
                  <a:lnTo>
                    <a:pt x="2" y="93"/>
                  </a:lnTo>
                  <a:lnTo>
                    <a:pt x="1" y="86"/>
                  </a:lnTo>
                  <a:lnTo>
                    <a:pt x="0" y="78"/>
                  </a:lnTo>
                  <a:lnTo>
                    <a:pt x="0" y="78"/>
                  </a:lnTo>
                  <a:lnTo>
                    <a:pt x="1" y="70"/>
                  </a:lnTo>
                  <a:lnTo>
                    <a:pt x="2" y="62"/>
                  </a:lnTo>
                  <a:lnTo>
                    <a:pt x="4" y="55"/>
                  </a:lnTo>
                  <a:lnTo>
                    <a:pt x="7" y="48"/>
                  </a:lnTo>
                  <a:lnTo>
                    <a:pt x="9" y="41"/>
                  </a:lnTo>
                  <a:lnTo>
                    <a:pt x="14" y="34"/>
                  </a:lnTo>
                  <a:lnTo>
                    <a:pt x="18" y="29"/>
                  </a:lnTo>
                  <a:lnTo>
                    <a:pt x="23" y="23"/>
                  </a:lnTo>
                  <a:lnTo>
                    <a:pt x="29" y="18"/>
                  </a:lnTo>
                  <a:lnTo>
                    <a:pt x="34" y="14"/>
                  </a:lnTo>
                  <a:lnTo>
                    <a:pt x="40" y="10"/>
                  </a:lnTo>
                  <a:lnTo>
                    <a:pt x="47" y="7"/>
                  </a:lnTo>
                  <a:lnTo>
                    <a:pt x="55" y="5"/>
                  </a:lnTo>
                  <a:lnTo>
                    <a:pt x="62" y="2"/>
                  </a:lnTo>
                  <a:lnTo>
                    <a:pt x="70" y="1"/>
                  </a:lnTo>
                  <a:lnTo>
                    <a:pt x="78" y="0"/>
                  </a:lnTo>
                  <a:lnTo>
                    <a:pt x="78" y="0"/>
                  </a:lnTo>
                  <a:lnTo>
                    <a:pt x="85" y="1"/>
                  </a:lnTo>
                  <a:lnTo>
                    <a:pt x="93" y="2"/>
                  </a:lnTo>
                  <a:lnTo>
                    <a:pt x="101" y="5"/>
                  </a:lnTo>
                  <a:lnTo>
                    <a:pt x="108" y="7"/>
                  </a:lnTo>
                  <a:lnTo>
                    <a:pt x="115" y="10"/>
                  </a:lnTo>
                  <a:lnTo>
                    <a:pt x="120" y="14"/>
                  </a:lnTo>
                  <a:lnTo>
                    <a:pt x="126" y="18"/>
                  </a:lnTo>
                  <a:lnTo>
                    <a:pt x="132" y="23"/>
                  </a:lnTo>
                  <a:lnTo>
                    <a:pt x="136" y="29"/>
                  </a:lnTo>
                  <a:lnTo>
                    <a:pt x="141" y="34"/>
                  </a:lnTo>
                  <a:lnTo>
                    <a:pt x="145" y="41"/>
                  </a:lnTo>
                  <a:lnTo>
                    <a:pt x="149" y="48"/>
                  </a:lnTo>
                  <a:lnTo>
                    <a:pt x="151" y="55"/>
                  </a:lnTo>
                  <a:lnTo>
                    <a:pt x="152"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3" name="Freeform 2698">
              <a:extLst>
                <a:ext uri="{FF2B5EF4-FFF2-40B4-BE49-F238E27FC236}">
                  <a16:creationId xmlns:a16="http://schemas.microsoft.com/office/drawing/2014/main" id="{B523B74D-F249-4F77-B71E-E8F9AA6DF26A}"/>
                </a:ext>
              </a:extLst>
            </p:cNvPr>
            <p:cNvSpPr>
              <a:spLocks/>
            </p:cNvSpPr>
            <p:nvPr/>
          </p:nvSpPr>
          <p:spPr bwMode="auto">
            <a:xfrm>
              <a:off x="2655888" y="1989138"/>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8 w 154"/>
                <a:gd name="T13" fmla="*/ 148 h 155"/>
                <a:gd name="T14" fmla="*/ 93 w 154"/>
                <a:gd name="T15" fmla="*/ 152 h 155"/>
                <a:gd name="T16" fmla="*/ 77 w 154"/>
                <a:gd name="T17" fmla="*/ 155 h 155"/>
                <a:gd name="T18" fmla="*/ 69 w 154"/>
                <a:gd name="T19" fmla="*/ 153 h 155"/>
                <a:gd name="T20" fmla="*/ 54 w 154"/>
                <a:gd name="T21" fmla="*/ 151 h 155"/>
                <a:gd name="T22" fmla="*/ 40 w 154"/>
                <a:gd name="T23" fmla="*/ 145 h 155"/>
                <a:gd name="T24" fmla="*/ 29 w 154"/>
                <a:gd name="T25" fmla="*/ 136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6 w 154"/>
                <a:gd name="T39" fmla="*/ 47 h 155"/>
                <a:gd name="T40" fmla="*/ 14 w 154"/>
                <a:gd name="T41" fmla="*/ 34 h 155"/>
                <a:gd name="T42" fmla="*/ 23 w 154"/>
                <a:gd name="T43" fmla="*/ 23 h 155"/>
                <a:gd name="T44" fmla="*/ 34 w 154"/>
                <a:gd name="T45" fmla="*/ 14 h 155"/>
                <a:gd name="T46" fmla="*/ 47 w 154"/>
                <a:gd name="T47" fmla="*/ 6 h 155"/>
                <a:gd name="T48" fmla="*/ 62 w 154"/>
                <a:gd name="T49" fmla="*/ 2 h 155"/>
                <a:gd name="T50" fmla="*/ 77 w 154"/>
                <a:gd name="T51" fmla="*/ 0 h 155"/>
                <a:gd name="T52" fmla="*/ 85 w 154"/>
                <a:gd name="T53" fmla="*/ 1 h 155"/>
                <a:gd name="T54" fmla="*/ 100 w 154"/>
                <a:gd name="T55" fmla="*/ 4 h 155"/>
                <a:gd name="T56" fmla="*/ 113 w 154"/>
                <a:gd name="T57" fmla="*/ 9 h 155"/>
                <a:gd name="T58" fmla="*/ 126 w 154"/>
                <a:gd name="T59" fmla="*/ 18 h 155"/>
                <a:gd name="T60" fmla="*/ 136 w 154"/>
                <a:gd name="T61" fmla="*/ 29 h 155"/>
                <a:gd name="T62" fmla="*/ 145 w 154"/>
                <a:gd name="T63" fmla="*/ 40 h 155"/>
                <a:gd name="T64" fmla="*/ 151 w 154"/>
                <a:gd name="T65" fmla="*/ 54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3" y="145"/>
                  </a:lnTo>
                  <a:lnTo>
                    <a:pt x="108" y="148"/>
                  </a:lnTo>
                  <a:lnTo>
                    <a:pt x="100" y="151"/>
                  </a:lnTo>
                  <a:lnTo>
                    <a:pt x="93" y="152"/>
                  </a:lnTo>
                  <a:lnTo>
                    <a:pt x="85" y="153"/>
                  </a:lnTo>
                  <a:lnTo>
                    <a:pt x="77" y="155"/>
                  </a:lnTo>
                  <a:lnTo>
                    <a:pt x="77" y="155"/>
                  </a:lnTo>
                  <a:lnTo>
                    <a:pt x="69" y="153"/>
                  </a:lnTo>
                  <a:lnTo>
                    <a:pt x="62" y="152"/>
                  </a:lnTo>
                  <a:lnTo>
                    <a:pt x="54" y="151"/>
                  </a:lnTo>
                  <a:lnTo>
                    <a:pt x="47" y="148"/>
                  </a:lnTo>
                  <a:lnTo>
                    <a:pt x="40" y="145"/>
                  </a:lnTo>
                  <a:lnTo>
                    <a:pt x="34" y="141"/>
                  </a:lnTo>
                  <a:lnTo>
                    <a:pt x="29" y="136"/>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4" y="34"/>
                  </a:lnTo>
                  <a:lnTo>
                    <a:pt x="17" y="29"/>
                  </a:lnTo>
                  <a:lnTo>
                    <a:pt x="23" y="23"/>
                  </a:lnTo>
                  <a:lnTo>
                    <a:pt x="29" y="18"/>
                  </a:lnTo>
                  <a:lnTo>
                    <a:pt x="34" y="14"/>
                  </a:lnTo>
                  <a:lnTo>
                    <a:pt x="40" y="9"/>
                  </a:lnTo>
                  <a:lnTo>
                    <a:pt x="47" y="6"/>
                  </a:lnTo>
                  <a:lnTo>
                    <a:pt x="54" y="4"/>
                  </a:lnTo>
                  <a:lnTo>
                    <a:pt x="62" y="2"/>
                  </a:lnTo>
                  <a:lnTo>
                    <a:pt x="69" y="1"/>
                  </a:lnTo>
                  <a:lnTo>
                    <a:pt x="77" y="0"/>
                  </a:lnTo>
                  <a:lnTo>
                    <a:pt x="77" y="0"/>
                  </a:lnTo>
                  <a:lnTo>
                    <a:pt x="85" y="1"/>
                  </a:lnTo>
                  <a:lnTo>
                    <a:pt x="93" y="2"/>
                  </a:lnTo>
                  <a:lnTo>
                    <a:pt x="100" y="4"/>
                  </a:lnTo>
                  <a:lnTo>
                    <a:pt x="108" y="6"/>
                  </a:lnTo>
                  <a:lnTo>
                    <a:pt x="113" y="9"/>
                  </a:lnTo>
                  <a:lnTo>
                    <a:pt x="120" y="14"/>
                  </a:lnTo>
                  <a:lnTo>
                    <a:pt x="126" y="18"/>
                  </a:lnTo>
                  <a:lnTo>
                    <a:pt x="132" y="23"/>
                  </a:lnTo>
                  <a:lnTo>
                    <a:pt x="136" y="29"/>
                  </a:lnTo>
                  <a:lnTo>
                    <a:pt x="141" y="34"/>
                  </a:lnTo>
                  <a:lnTo>
                    <a:pt x="145" y="40"/>
                  </a:lnTo>
                  <a:lnTo>
                    <a:pt x="148" y="47"/>
                  </a:lnTo>
                  <a:lnTo>
                    <a:pt x="151" y="54"/>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4" name="Freeform 2699">
              <a:extLst>
                <a:ext uri="{FF2B5EF4-FFF2-40B4-BE49-F238E27FC236}">
                  <a16:creationId xmlns:a16="http://schemas.microsoft.com/office/drawing/2014/main" id="{E0714116-8B72-4591-989F-5B71225E1A11}"/>
                </a:ext>
              </a:extLst>
            </p:cNvPr>
            <p:cNvSpPr>
              <a:spLocks/>
            </p:cNvSpPr>
            <p:nvPr/>
          </p:nvSpPr>
          <p:spPr bwMode="auto">
            <a:xfrm>
              <a:off x="2655888" y="2060576"/>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2 h 155"/>
                <a:gd name="T12" fmla="*/ 108 w 154"/>
                <a:gd name="T13" fmla="*/ 149 h 155"/>
                <a:gd name="T14" fmla="*/ 93 w 154"/>
                <a:gd name="T15" fmla="*/ 153 h 155"/>
                <a:gd name="T16" fmla="*/ 77 w 154"/>
                <a:gd name="T17" fmla="*/ 155 h 155"/>
                <a:gd name="T18" fmla="*/ 69 w 154"/>
                <a:gd name="T19" fmla="*/ 155 h 155"/>
                <a:gd name="T20" fmla="*/ 54 w 154"/>
                <a:gd name="T21" fmla="*/ 151 h 155"/>
                <a:gd name="T22" fmla="*/ 40 w 154"/>
                <a:gd name="T23" fmla="*/ 145 h 155"/>
                <a:gd name="T24" fmla="*/ 29 w 154"/>
                <a:gd name="T25" fmla="*/ 137 h 155"/>
                <a:gd name="T26" fmla="*/ 17 w 154"/>
                <a:gd name="T27" fmla="*/ 127 h 155"/>
                <a:gd name="T28" fmla="*/ 9 w 154"/>
                <a:gd name="T29" fmla="*/ 114 h 155"/>
                <a:gd name="T30" fmla="*/ 3 w 154"/>
                <a:gd name="T31" fmla="*/ 101 h 155"/>
                <a:gd name="T32" fmla="*/ 0 w 154"/>
                <a:gd name="T33" fmla="*/ 86 h 155"/>
                <a:gd name="T34" fmla="*/ 0 w 154"/>
                <a:gd name="T35" fmla="*/ 78 h 155"/>
                <a:gd name="T36" fmla="*/ 1 w 154"/>
                <a:gd name="T37" fmla="*/ 62 h 155"/>
                <a:gd name="T38" fmla="*/ 6 w 154"/>
                <a:gd name="T39" fmla="*/ 48 h 155"/>
                <a:gd name="T40" fmla="*/ 14 w 154"/>
                <a:gd name="T41" fmla="*/ 34 h 155"/>
                <a:gd name="T42" fmla="*/ 23 w 154"/>
                <a:gd name="T43" fmla="*/ 23 h 155"/>
                <a:gd name="T44" fmla="*/ 34 w 154"/>
                <a:gd name="T45" fmla="*/ 14 h 155"/>
                <a:gd name="T46" fmla="*/ 47 w 154"/>
                <a:gd name="T47" fmla="*/ 7 h 155"/>
                <a:gd name="T48" fmla="*/ 62 w 154"/>
                <a:gd name="T49" fmla="*/ 2 h 155"/>
                <a:gd name="T50" fmla="*/ 77 w 154"/>
                <a:gd name="T51" fmla="*/ 0 h 155"/>
                <a:gd name="T52" fmla="*/ 85 w 154"/>
                <a:gd name="T53" fmla="*/ 1 h 155"/>
                <a:gd name="T54" fmla="*/ 100 w 154"/>
                <a:gd name="T55" fmla="*/ 5 h 155"/>
                <a:gd name="T56" fmla="*/ 113 w 154"/>
                <a:gd name="T57" fmla="*/ 10 h 155"/>
                <a:gd name="T58" fmla="*/ 126 w 154"/>
                <a:gd name="T59" fmla="*/ 18 h 155"/>
                <a:gd name="T60" fmla="*/ 136 w 154"/>
                <a:gd name="T61" fmla="*/ 29 h 155"/>
                <a:gd name="T62" fmla="*/ 145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8" y="108"/>
                  </a:lnTo>
                  <a:lnTo>
                    <a:pt x="145" y="114"/>
                  </a:lnTo>
                  <a:lnTo>
                    <a:pt x="141" y="120"/>
                  </a:lnTo>
                  <a:lnTo>
                    <a:pt x="136" y="127"/>
                  </a:lnTo>
                  <a:lnTo>
                    <a:pt x="132" y="132"/>
                  </a:lnTo>
                  <a:lnTo>
                    <a:pt x="126" y="137"/>
                  </a:lnTo>
                  <a:lnTo>
                    <a:pt x="120" y="142"/>
                  </a:lnTo>
                  <a:lnTo>
                    <a:pt x="113" y="145"/>
                  </a:lnTo>
                  <a:lnTo>
                    <a:pt x="108" y="149"/>
                  </a:lnTo>
                  <a:lnTo>
                    <a:pt x="100" y="151"/>
                  </a:lnTo>
                  <a:lnTo>
                    <a:pt x="93" y="153"/>
                  </a:lnTo>
                  <a:lnTo>
                    <a:pt x="85" y="155"/>
                  </a:lnTo>
                  <a:lnTo>
                    <a:pt x="77" y="155"/>
                  </a:lnTo>
                  <a:lnTo>
                    <a:pt x="77" y="155"/>
                  </a:lnTo>
                  <a:lnTo>
                    <a:pt x="69" y="155"/>
                  </a:lnTo>
                  <a:lnTo>
                    <a:pt x="62" y="153"/>
                  </a:lnTo>
                  <a:lnTo>
                    <a:pt x="54" y="151"/>
                  </a:lnTo>
                  <a:lnTo>
                    <a:pt x="47" y="149"/>
                  </a:lnTo>
                  <a:lnTo>
                    <a:pt x="40" y="145"/>
                  </a:lnTo>
                  <a:lnTo>
                    <a:pt x="34" y="142"/>
                  </a:lnTo>
                  <a:lnTo>
                    <a:pt x="29" y="137"/>
                  </a:lnTo>
                  <a:lnTo>
                    <a:pt x="23" y="132"/>
                  </a:lnTo>
                  <a:lnTo>
                    <a:pt x="17" y="127"/>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8"/>
                  </a:lnTo>
                  <a:lnTo>
                    <a:pt x="9" y="41"/>
                  </a:lnTo>
                  <a:lnTo>
                    <a:pt x="14" y="34"/>
                  </a:lnTo>
                  <a:lnTo>
                    <a:pt x="17" y="29"/>
                  </a:lnTo>
                  <a:lnTo>
                    <a:pt x="23" y="23"/>
                  </a:lnTo>
                  <a:lnTo>
                    <a:pt x="29" y="18"/>
                  </a:lnTo>
                  <a:lnTo>
                    <a:pt x="34" y="14"/>
                  </a:lnTo>
                  <a:lnTo>
                    <a:pt x="40" y="10"/>
                  </a:lnTo>
                  <a:lnTo>
                    <a:pt x="47" y="7"/>
                  </a:lnTo>
                  <a:lnTo>
                    <a:pt x="54" y="5"/>
                  </a:lnTo>
                  <a:lnTo>
                    <a:pt x="62" y="2"/>
                  </a:lnTo>
                  <a:lnTo>
                    <a:pt x="69" y="1"/>
                  </a:lnTo>
                  <a:lnTo>
                    <a:pt x="77" y="0"/>
                  </a:lnTo>
                  <a:lnTo>
                    <a:pt x="77" y="0"/>
                  </a:lnTo>
                  <a:lnTo>
                    <a:pt x="85" y="1"/>
                  </a:lnTo>
                  <a:lnTo>
                    <a:pt x="93" y="2"/>
                  </a:lnTo>
                  <a:lnTo>
                    <a:pt x="100" y="5"/>
                  </a:lnTo>
                  <a:lnTo>
                    <a:pt x="108" y="7"/>
                  </a:lnTo>
                  <a:lnTo>
                    <a:pt x="113" y="10"/>
                  </a:lnTo>
                  <a:lnTo>
                    <a:pt x="120" y="14"/>
                  </a:lnTo>
                  <a:lnTo>
                    <a:pt x="126" y="18"/>
                  </a:lnTo>
                  <a:lnTo>
                    <a:pt x="132" y="23"/>
                  </a:lnTo>
                  <a:lnTo>
                    <a:pt x="136" y="29"/>
                  </a:lnTo>
                  <a:lnTo>
                    <a:pt x="141" y="34"/>
                  </a:lnTo>
                  <a:lnTo>
                    <a:pt x="145" y="41"/>
                  </a:lnTo>
                  <a:lnTo>
                    <a:pt x="148"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5" name="Freeform 2700">
              <a:extLst>
                <a:ext uri="{FF2B5EF4-FFF2-40B4-BE49-F238E27FC236}">
                  <a16:creationId xmlns:a16="http://schemas.microsoft.com/office/drawing/2014/main" id="{2F1A8D67-1695-44F8-831A-8D6BA72E0641}"/>
                </a:ext>
              </a:extLst>
            </p:cNvPr>
            <p:cNvSpPr>
              <a:spLocks/>
            </p:cNvSpPr>
            <p:nvPr/>
          </p:nvSpPr>
          <p:spPr bwMode="auto">
            <a:xfrm>
              <a:off x="2727326" y="1989138"/>
              <a:ext cx="47625" cy="49213"/>
            </a:xfrm>
            <a:custGeom>
              <a:avLst/>
              <a:gdLst>
                <a:gd name="T0" fmla="*/ 154 w 154"/>
                <a:gd name="T1" fmla="*/ 78 h 155"/>
                <a:gd name="T2" fmla="*/ 153 w 154"/>
                <a:gd name="T3" fmla="*/ 93 h 155"/>
                <a:gd name="T4" fmla="*/ 149 w 154"/>
                <a:gd name="T5" fmla="*/ 108 h 155"/>
                <a:gd name="T6" fmla="*/ 142 w 154"/>
                <a:gd name="T7" fmla="*/ 120 h 155"/>
                <a:gd name="T8" fmla="*/ 132 w 154"/>
                <a:gd name="T9" fmla="*/ 132 h 155"/>
                <a:gd name="T10" fmla="*/ 120 w 154"/>
                <a:gd name="T11" fmla="*/ 141 h 155"/>
                <a:gd name="T12" fmla="*/ 108 w 154"/>
                <a:gd name="T13" fmla="*/ 148 h 155"/>
                <a:gd name="T14" fmla="*/ 93 w 154"/>
                <a:gd name="T15" fmla="*/ 152 h 155"/>
                <a:gd name="T16" fmla="*/ 78 w 154"/>
                <a:gd name="T17" fmla="*/ 155 h 155"/>
                <a:gd name="T18" fmla="*/ 70 w 154"/>
                <a:gd name="T19" fmla="*/ 153 h 155"/>
                <a:gd name="T20" fmla="*/ 55 w 154"/>
                <a:gd name="T21" fmla="*/ 151 h 155"/>
                <a:gd name="T22" fmla="*/ 41 w 154"/>
                <a:gd name="T23" fmla="*/ 145 h 155"/>
                <a:gd name="T24" fmla="*/ 29 w 154"/>
                <a:gd name="T25" fmla="*/ 136 h 155"/>
                <a:gd name="T26" fmla="*/ 18 w 154"/>
                <a:gd name="T27" fmla="*/ 126 h 155"/>
                <a:gd name="T28" fmla="*/ 10 w 154"/>
                <a:gd name="T29" fmla="*/ 115 h 155"/>
                <a:gd name="T30" fmla="*/ 3 w 154"/>
                <a:gd name="T31" fmla="*/ 101 h 155"/>
                <a:gd name="T32" fmla="*/ 1 w 154"/>
                <a:gd name="T33" fmla="*/ 85 h 155"/>
                <a:gd name="T34" fmla="*/ 0 w 154"/>
                <a:gd name="T35" fmla="*/ 78 h 155"/>
                <a:gd name="T36" fmla="*/ 2 w 154"/>
                <a:gd name="T37" fmla="*/ 62 h 155"/>
                <a:gd name="T38" fmla="*/ 7 w 154"/>
                <a:gd name="T39" fmla="*/ 47 h 155"/>
                <a:gd name="T40" fmla="*/ 14 w 154"/>
                <a:gd name="T41" fmla="*/ 34 h 155"/>
                <a:gd name="T42" fmla="*/ 23 w 154"/>
                <a:gd name="T43" fmla="*/ 23 h 155"/>
                <a:gd name="T44" fmla="*/ 34 w 154"/>
                <a:gd name="T45" fmla="*/ 14 h 155"/>
                <a:gd name="T46" fmla="*/ 48 w 154"/>
                <a:gd name="T47" fmla="*/ 6 h 155"/>
                <a:gd name="T48" fmla="*/ 62 w 154"/>
                <a:gd name="T49" fmla="*/ 2 h 155"/>
                <a:gd name="T50" fmla="*/ 78 w 154"/>
                <a:gd name="T51" fmla="*/ 0 h 155"/>
                <a:gd name="T52" fmla="*/ 86 w 154"/>
                <a:gd name="T53" fmla="*/ 1 h 155"/>
                <a:gd name="T54" fmla="*/ 101 w 154"/>
                <a:gd name="T55" fmla="*/ 4 h 155"/>
                <a:gd name="T56" fmla="*/ 114 w 154"/>
                <a:gd name="T57" fmla="*/ 9 h 155"/>
                <a:gd name="T58" fmla="*/ 127 w 154"/>
                <a:gd name="T59" fmla="*/ 18 h 155"/>
                <a:gd name="T60" fmla="*/ 137 w 154"/>
                <a:gd name="T61" fmla="*/ 29 h 155"/>
                <a:gd name="T62" fmla="*/ 145 w 154"/>
                <a:gd name="T63" fmla="*/ 40 h 155"/>
                <a:gd name="T64" fmla="*/ 151 w 154"/>
                <a:gd name="T65" fmla="*/ 54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1"/>
                  </a:lnTo>
                  <a:lnTo>
                    <a:pt x="149" y="108"/>
                  </a:lnTo>
                  <a:lnTo>
                    <a:pt x="145" y="115"/>
                  </a:lnTo>
                  <a:lnTo>
                    <a:pt x="142" y="120"/>
                  </a:lnTo>
                  <a:lnTo>
                    <a:pt x="137" y="126"/>
                  </a:lnTo>
                  <a:lnTo>
                    <a:pt x="132" y="132"/>
                  </a:lnTo>
                  <a:lnTo>
                    <a:pt x="127" y="136"/>
                  </a:lnTo>
                  <a:lnTo>
                    <a:pt x="120" y="141"/>
                  </a:lnTo>
                  <a:lnTo>
                    <a:pt x="114" y="145"/>
                  </a:lnTo>
                  <a:lnTo>
                    <a:pt x="108" y="148"/>
                  </a:lnTo>
                  <a:lnTo>
                    <a:pt x="101" y="151"/>
                  </a:lnTo>
                  <a:lnTo>
                    <a:pt x="93" y="152"/>
                  </a:lnTo>
                  <a:lnTo>
                    <a:pt x="86" y="153"/>
                  </a:lnTo>
                  <a:lnTo>
                    <a:pt x="78" y="155"/>
                  </a:lnTo>
                  <a:lnTo>
                    <a:pt x="78" y="155"/>
                  </a:lnTo>
                  <a:lnTo>
                    <a:pt x="70" y="153"/>
                  </a:lnTo>
                  <a:lnTo>
                    <a:pt x="62" y="152"/>
                  </a:lnTo>
                  <a:lnTo>
                    <a:pt x="55" y="151"/>
                  </a:lnTo>
                  <a:lnTo>
                    <a:pt x="48" y="148"/>
                  </a:lnTo>
                  <a:lnTo>
                    <a:pt x="41" y="145"/>
                  </a:lnTo>
                  <a:lnTo>
                    <a:pt x="34" y="141"/>
                  </a:lnTo>
                  <a:lnTo>
                    <a:pt x="29" y="136"/>
                  </a:lnTo>
                  <a:lnTo>
                    <a:pt x="23" y="132"/>
                  </a:lnTo>
                  <a:lnTo>
                    <a:pt x="18" y="126"/>
                  </a:lnTo>
                  <a:lnTo>
                    <a:pt x="14" y="120"/>
                  </a:lnTo>
                  <a:lnTo>
                    <a:pt x="10" y="115"/>
                  </a:lnTo>
                  <a:lnTo>
                    <a:pt x="7" y="108"/>
                  </a:lnTo>
                  <a:lnTo>
                    <a:pt x="3" y="101"/>
                  </a:lnTo>
                  <a:lnTo>
                    <a:pt x="2" y="93"/>
                  </a:lnTo>
                  <a:lnTo>
                    <a:pt x="1" y="85"/>
                  </a:lnTo>
                  <a:lnTo>
                    <a:pt x="0" y="78"/>
                  </a:lnTo>
                  <a:lnTo>
                    <a:pt x="0" y="78"/>
                  </a:lnTo>
                  <a:lnTo>
                    <a:pt x="1" y="70"/>
                  </a:lnTo>
                  <a:lnTo>
                    <a:pt x="2" y="62"/>
                  </a:lnTo>
                  <a:lnTo>
                    <a:pt x="3" y="54"/>
                  </a:lnTo>
                  <a:lnTo>
                    <a:pt x="7" y="47"/>
                  </a:lnTo>
                  <a:lnTo>
                    <a:pt x="10" y="40"/>
                  </a:lnTo>
                  <a:lnTo>
                    <a:pt x="14" y="34"/>
                  </a:lnTo>
                  <a:lnTo>
                    <a:pt x="18" y="29"/>
                  </a:lnTo>
                  <a:lnTo>
                    <a:pt x="23" y="23"/>
                  </a:lnTo>
                  <a:lnTo>
                    <a:pt x="29" y="18"/>
                  </a:lnTo>
                  <a:lnTo>
                    <a:pt x="34" y="14"/>
                  </a:lnTo>
                  <a:lnTo>
                    <a:pt x="41" y="9"/>
                  </a:lnTo>
                  <a:lnTo>
                    <a:pt x="48" y="6"/>
                  </a:lnTo>
                  <a:lnTo>
                    <a:pt x="55" y="4"/>
                  </a:lnTo>
                  <a:lnTo>
                    <a:pt x="62" y="2"/>
                  </a:lnTo>
                  <a:lnTo>
                    <a:pt x="70" y="1"/>
                  </a:lnTo>
                  <a:lnTo>
                    <a:pt x="78" y="0"/>
                  </a:lnTo>
                  <a:lnTo>
                    <a:pt x="78" y="0"/>
                  </a:lnTo>
                  <a:lnTo>
                    <a:pt x="86" y="1"/>
                  </a:lnTo>
                  <a:lnTo>
                    <a:pt x="93" y="2"/>
                  </a:lnTo>
                  <a:lnTo>
                    <a:pt x="101" y="4"/>
                  </a:lnTo>
                  <a:lnTo>
                    <a:pt x="108" y="6"/>
                  </a:lnTo>
                  <a:lnTo>
                    <a:pt x="114" y="9"/>
                  </a:lnTo>
                  <a:lnTo>
                    <a:pt x="120" y="14"/>
                  </a:lnTo>
                  <a:lnTo>
                    <a:pt x="127" y="18"/>
                  </a:lnTo>
                  <a:lnTo>
                    <a:pt x="132" y="23"/>
                  </a:lnTo>
                  <a:lnTo>
                    <a:pt x="137" y="29"/>
                  </a:lnTo>
                  <a:lnTo>
                    <a:pt x="142" y="34"/>
                  </a:lnTo>
                  <a:lnTo>
                    <a:pt x="145" y="40"/>
                  </a:lnTo>
                  <a:lnTo>
                    <a:pt x="149" y="47"/>
                  </a:lnTo>
                  <a:lnTo>
                    <a:pt x="151" y="54"/>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6" name="Freeform 2701">
              <a:extLst>
                <a:ext uri="{FF2B5EF4-FFF2-40B4-BE49-F238E27FC236}">
                  <a16:creationId xmlns:a16="http://schemas.microsoft.com/office/drawing/2014/main" id="{A26A04C7-08B2-4F87-A57A-17A4B9320268}"/>
                </a:ext>
              </a:extLst>
            </p:cNvPr>
            <p:cNvSpPr>
              <a:spLocks/>
            </p:cNvSpPr>
            <p:nvPr/>
          </p:nvSpPr>
          <p:spPr bwMode="auto">
            <a:xfrm>
              <a:off x="2727326" y="2060576"/>
              <a:ext cx="47625" cy="49213"/>
            </a:xfrm>
            <a:custGeom>
              <a:avLst/>
              <a:gdLst>
                <a:gd name="T0" fmla="*/ 154 w 154"/>
                <a:gd name="T1" fmla="*/ 78 h 155"/>
                <a:gd name="T2" fmla="*/ 153 w 154"/>
                <a:gd name="T3" fmla="*/ 93 h 155"/>
                <a:gd name="T4" fmla="*/ 149 w 154"/>
                <a:gd name="T5" fmla="*/ 108 h 155"/>
                <a:gd name="T6" fmla="*/ 142 w 154"/>
                <a:gd name="T7" fmla="*/ 120 h 155"/>
                <a:gd name="T8" fmla="*/ 132 w 154"/>
                <a:gd name="T9" fmla="*/ 132 h 155"/>
                <a:gd name="T10" fmla="*/ 120 w 154"/>
                <a:gd name="T11" fmla="*/ 142 h 155"/>
                <a:gd name="T12" fmla="*/ 108 w 154"/>
                <a:gd name="T13" fmla="*/ 149 h 155"/>
                <a:gd name="T14" fmla="*/ 93 w 154"/>
                <a:gd name="T15" fmla="*/ 153 h 155"/>
                <a:gd name="T16" fmla="*/ 78 w 154"/>
                <a:gd name="T17" fmla="*/ 155 h 155"/>
                <a:gd name="T18" fmla="*/ 70 w 154"/>
                <a:gd name="T19" fmla="*/ 155 h 155"/>
                <a:gd name="T20" fmla="*/ 55 w 154"/>
                <a:gd name="T21" fmla="*/ 151 h 155"/>
                <a:gd name="T22" fmla="*/ 41 w 154"/>
                <a:gd name="T23" fmla="*/ 145 h 155"/>
                <a:gd name="T24" fmla="*/ 29 w 154"/>
                <a:gd name="T25" fmla="*/ 137 h 155"/>
                <a:gd name="T26" fmla="*/ 18 w 154"/>
                <a:gd name="T27" fmla="*/ 127 h 155"/>
                <a:gd name="T28" fmla="*/ 10 w 154"/>
                <a:gd name="T29" fmla="*/ 114 h 155"/>
                <a:gd name="T30" fmla="*/ 3 w 154"/>
                <a:gd name="T31" fmla="*/ 101 h 155"/>
                <a:gd name="T32" fmla="*/ 1 w 154"/>
                <a:gd name="T33" fmla="*/ 86 h 155"/>
                <a:gd name="T34" fmla="*/ 0 w 154"/>
                <a:gd name="T35" fmla="*/ 78 h 155"/>
                <a:gd name="T36" fmla="*/ 2 w 154"/>
                <a:gd name="T37" fmla="*/ 62 h 155"/>
                <a:gd name="T38" fmla="*/ 7 w 154"/>
                <a:gd name="T39" fmla="*/ 48 h 155"/>
                <a:gd name="T40" fmla="*/ 14 w 154"/>
                <a:gd name="T41" fmla="*/ 34 h 155"/>
                <a:gd name="T42" fmla="*/ 23 w 154"/>
                <a:gd name="T43" fmla="*/ 23 h 155"/>
                <a:gd name="T44" fmla="*/ 34 w 154"/>
                <a:gd name="T45" fmla="*/ 14 h 155"/>
                <a:gd name="T46" fmla="*/ 48 w 154"/>
                <a:gd name="T47" fmla="*/ 7 h 155"/>
                <a:gd name="T48" fmla="*/ 62 w 154"/>
                <a:gd name="T49" fmla="*/ 2 h 155"/>
                <a:gd name="T50" fmla="*/ 78 w 154"/>
                <a:gd name="T51" fmla="*/ 0 h 155"/>
                <a:gd name="T52" fmla="*/ 86 w 154"/>
                <a:gd name="T53" fmla="*/ 1 h 155"/>
                <a:gd name="T54" fmla="*/ 101 w 154"/>
                <a:gd name="T55" fmla="*/ 5 h 155"/>
                <a:gd name="T56" fmla="*/ 114 w 154"/>
                <a:gd name="T57" fmla="*/ 10 h 155"/>
                <a:gd name="T58" fmla="*/ 127 w 154"/>
                <a:gd name="T59" fmla="*/ 18 h 155"/>
                <a:gd name="T60" fmla="*/ 137 w 154"/>
                <a:gd name="T61" fmla="*/ 29 h 155"/>
                <a:gd name="T62" fmla="*/ 145 w 154"/>
                <a:gd name="T63" fmla="*/ 41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9" y="108"/>
                  </a:lnTo>
                  <a:lnTo>
                    <a:pt x="145" y="114"/>
                  </a:lnTo>
                  <a:lnTo>
                    <a:pt x="142" y="120"/>
                  </a:lnTo>
                  <a:lnTo>
                    <a:pt x="137" y="127"/>
                  </a:lnTo>
                  <a:lnTo>
                    <a:pt x="132" y="132"/>
                  </a:lnTo>
                  <a:lnTo>
                    <a:pt x="127" y="137"/>
                  </a:lnTo>
                  <a:lnTo>
                    <a:pt x="120" y="142"/>
                  </a:lnTo>
                  <a:lnTo>
                    <a:pt x="114" y="145"/>
                  </a:lnTo>
                  <a:lnTo>
                    <a:pt x="108" y="149"/>
                  </a:lnTo>
                  <a:lnTo>
                    <a:pt x="101" y="151"/>
                  </a:lnTo>
                  <a:lnTo>
                    <a:pt x="93" y="153"/>
                  </a:lnTo>
                  <a:lnTo>
                    <a:pt x="86" y="155"/>
                  </a:lnTo>
                  <a:lnTo>
                    <a:pt x="78" y="155"/>
                  </a:lnTo>
                  <a:lnTo>
                    <a:pt x="78" y="155"/>
                  </a:lnTo>
                  <a:lnTo>
                    <a:pt x="70" y="155"/>
                  </a:lnTo>
                  <a:lnTo>
                    <a:pt x="62" y="153"/>
                  </a:lnTo>
                  <a:lnTo>
                    <a:pt x="55" y="151"/>
                  </a:lnTo>
                  <a:lnTo>
                    <a:pt x="48" y="149"/>
                  </a:lnTo>
                  <a:lnTo>
                    <a:pt x="41" y="145"/>
                  </a:lnTo>
                  <a:lnTo>
                    <a:pt x="34" y="142"/>
                  </a:lnTo>
                  <a:lnTo>
                    <a:pt x="29" y="137"/>
                  </a:lnTo>
                  <a:lnTo>
                    <a:pt x="23" y="132"/>
                  </a:lnTo>
                  <a:lnTo>
                    <a:pt x="18" y="127"/>
                  </a:lnTo>
                  <a:lnTo>
                    <a:pt x="14" y="120"/>
                  </a:lnTo>
                  <a:lnTo>
                    <a:pt x="10" y="114"/>
                  </a:lnTo>
                  <a:lnTo>
                    <a:pt x="7" y="108"/>
                  </a:lnTo>
                  <a:lnTo>
                    <a:pt x="3" y="101"/>
                  </a:lnTo>
                  <a:lnTo>
                    <a:pt x="2" y="93"/>
                  </a:lnTo>
                  <a:lnTo>
                    <a:pt x="1" y="86"/>
                  </a:lnTo>
                  <a:lnTo>
                    <a:pt x="0" y="78"/>
                  </a:lnTo>
                  <a:lnTo>
                    <a:pt x="0" y="78"/>
                  </a:lnTo>
                  <a:lnTo>
                    <a:pt x="1" y="70"/>
                  </a:lnTo>
                  <a:lnTo>
                    <a:pt x="2" y="62"/>
                  </a:lnTo>
                  <a:lnTo>
                    <a:pt x="3" y="55"/>
                  </a:lnTo>
                  <a:lnTo>
                    <a:pt x="7" y="48"/>
                  </a:lnTo>
                  <a:lnTo>
                    <a:pt x="10" y="41"/>
                  </a:lnTo>
                  <a:lnTo>
                    <a:pt x="14" y="34"/>
                  </a:lnTo>
                  <a:lnTo>
                    <a:pt x="18" y="29"/>
                  </a:lnTo>
                  <a:lnTo>
                    <a:pt x="23" y="23"/>
                  </a:lnTo>
                  <a:lnTo>
                    <a:pt x="29" y="18"/>
                  </a:lnTo>
                  <a:lnTo>
                    <a:pt x="34" y="14"/>
                  </a:lnTo>
                  <a:lnTo>
                    <a:pt x="41" y="10"/>
                  </a:lnTo>
                  <a:lnTo>
                    <a:pt x="48" y="7"/>
                  </a:lnTo>
                  <a:lnTo>
                    <a:pt x="55" y="5"/>
                  </a:lnTo>
                  <a:lnTo>
                    <a:pt x="62" y="2"/>
                  </a:lnTo>
                  <a:lnTo>
                    <a:pt x="70" y="1"/>
                  </a:lnTo>
                  <a:lnTo>
                    <a:pt x="78" y="0"/>
                  </a:lnTo>
                  <a:lnTo>
                    <a:pt x="78" y="0"/>
                  </a:lnTo>
                  <a:lnTo>
                    <a:pt x="86" y="1"/>
                  </a:lnTo>
                  <a:lnTo>
                    <a:pt x="93" y="2"/>
                  </a:lnTo>
                  <a:lnTo>
                    <a:pt x="101" y="5"/>
                  </a:lnTo>
                  <a:lnTo>
                    <a:pt x="108" y="7"/>
                  </a:lnTo>
                  <a:lnTo>
                    <a:pt x="114" y="10"/>
                  </a:lnTo>
                  <a:lnTo>
                    <a:pt x="120" y="14"/>
                  </a:lnTo>
                  <a:lnTo>
                    <a:pt x="127" y="18"/>
                  </a:lnTo>
                  <a:lnTo>
                    <a:pt x="132" y="23"/>
                  </a:lnTo>
                  <a:lnTo>
                    <a:pt x="137" y="29"/>
                  </a:lnTo>
                  <a:lnTo>
                    <a:pt x="142" y="34"/>
                  </a:lnTo>
                  <a:lnTo>
                    <a:pt x="145" y="41"/>
                  </a:lnTo>
                  <a:lnTo>
                    <a:pt x="149"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7" name="Freeform 2702">
              <a:extLst>
                <a:ext uri="{FF2B5EF4-FFF2-40B4-BE49-F238E27FC236}">
                  <a16:creationId xmlns:a16="http://schemas.microsoft.com/office/drawing/2014/main" id="{35ECDB2A-4D23-4132-8DFD-1AF8E88CB683}"/>
                </a:ext>
              </a:extLst>
            </p:cNvPr>
            <p:cNvSpPr>
              <a:spLocks/>
            </p:cNvSpPr>
            <p:nvPr/>
          </p:nvSpPr>
          <p:spPr bwMode="auto">
            <a:xfrm>
              <a:off x="2797176" y="1989138"/>
              <a:ext cx="47625" cy="49213"/>
            </a:xfrm>
            <a:custGeom>
              <a:avLst/>
              <a:gdLst>
                <a:gd name="T0" fmla="*/ 153 w 153"/>
                <a:gd name="T1" fmla="*/ 78 h 155"/>
                <a:gd name="T2" fmla="*/ 152 w 153"/>
                <a:gd name="T3" fmla="*/ 93 h 155"/>
                <a:gd name="T4" fmla="*/ 147 w 153"/>
                <a:gd name="T5" fmla="*/ 108 h 155"/>
                <a:gd name="T6" fmla="*/ 140 w 153"/>
                <a:gd name="T7" fmla="*/ 120 h 155"/>
                <a:gd name="T8" fmla="*/ 130 w 153"/>
                <a:gd name="T9" fmla="*/ 132 h 155"/>
                <a:gd name="T10" fmla="*/ 119 w 153"/>
                <a:gd name="T11" fmla="*/ 141 h 155"/>
                <a:gd name="T12" fmla="*/ 106 w 153"/>
                <a:gd name="T13" fmla="*/ 148 h 155"/>
                <a:gd name="T14" fmla="*/ 91 w 153"/>
                <a:gd name="T15" fmla="*/ 152 h 155"/>
                <a:gd name="T16" fmla="*/ 76 w 153"/>
                <a:gd name="T17" fmla="*/ 155 h 155"/>
                <a:gd name="T18" fmla="*/ 68 w 153"/>
                <a:gd name="T19" fmla="*/ 153 h 155"/>
                <a:gd name="T20" fmla="*/ 53 w 153"/>
                <a:gd name="T21" fmla="*/ 151 h 155"/>
                <a:gd name="T22" fmla="*/ 40 w 153"/>
                <a:gd name="T23" fmla="*/ 145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4 h 155"/>
                <a:gd name="T42" fmla="*/ 21 w 153"/>
                <a:gd name="T43" fmla="*/ 23 h 155"/>
                <a:gd name="T44" fmla="*/ 33 w 153"/>
                <a:gd name="T45" fmla="*/ 14 h 155"/>
                <a:gd name="T46" fmla="*/ 47 w 153"/>
                <a:gd name="T47" fmla="*/ 6 h 155"/>
                <a:gd name="T48" fmla="*/ 60 w 153"/>
                <a:gd name="T49" fmla="*/ 2 h 155"/>
                <a:gd name="T50" fmla="*/ 76 w 153"/>
                <a:gd name="T51" fmla="*/ 0 h 155"/>
                <a:gd name="T52" fmla="*/ 84 w 153"/>
                <a:gd name="T53" fmla="*/ 1 h 155"/>
                <a:gd name="T54" fmla="*/ 99 w 153"/>
                <a:gd name="T55" fmla="*/ 4 h 155"/>
                <a:gd name="T56" fmla="*/ 113 w 153"/>
                <a:gd name="T57" fmla="*/ 9 h 155"/>
                <a:gd name="T58" fmla="*/ 126 w 153"/>
                <a:gd name="T59" fmla="*/ 18 h 155"/>
                <a:gd name="T60" fmla="*/ 136 w 153"/>
                <a:gd name="T61" fmla="*/ 29 h 155"/>
                <a:gd name="T62" fmla="*/ 144 w 153"/>
                <a:gd name="T63" fmla="*/ 40 h 155"/>
                <a:gd name="T64" fmla="*/ 150 w 153"/>
                <a:gd name="T65" fmla="*/ 54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0" y="120"/>
                  </a:lnTo>
                  <a:lnTo>
                    <a:pt x="136" y="126"/>
                  </a:lnTo>
                  <a:lnTo>
                    <a:pt x="130" y="132"/>
                  </a:lnTo>
                  <a:lnTo>
                    <a:pt x="126" y="136"/>
                  </a:lnTo>
                  <a:lnTo>
                    <a:pt x="119" y="141"/>
                  </a:lnTo>
                  <a:lnTo>
                    <a:pt x="113" y="145"/>
                  </a:lnTo>
                  <a:lnTo>
                    <a:pt x="106" y="148"/>
                  </a:lnTo>
                  <a:lnTo>
                    <a:pt x="99" y="151"/>
                  </a:lnTo>
                  <a:lnTo>
                    <a:pt x="91" y="152"/>
                  </a:lnTo>
                  <a:lnTo>
                    <a:pt x="84" y="153"/>
                  </a:lnTo>
                  <a:lnTo>
                    <a:pt x="76" y="155"/>
                  </a:lnTo>
                  <a:lnTo>
                    <a:pt x="76" y="155"/>
                  </a:lnTo>
                  <a:lnTo>
                    <a:pt x="68" y="153"/>
                  </a:lnTo>
                  <a:lnTo>
                    <a:pt x="60" y="152"/>
                  </a:lnTo>
                  <a:lnTo>
                    <a:pt x="53" y="151"/>
                  </a:lnTo>
                  <a:lnTo>
                    <a:pt x="47" y="148"/>
                  </a:lnTo>
                  <a:lnTo>
                    <a:pt x="40" y="145"/>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8"/>
                  </a:lnTo>
                  <a:lnTo>
                    <a:pt x="33" y="14"/>
                  </a:lnTo>
                  <a:lnTo>
                    <a:pt x="40" y="9"/>
                  </a:lnTo>
                  <a:lnTo>
                    <a:pt x="47" y="6"/>
                  </a:lnTo>
                  <a:lnTo>
                    <a:pt x="53" y="4"/>
                  </a:lnTo>
                  <a:lnTo>
                    <a:pt x="60" y="2"/>
                  </a:lnTo>
                  <a:lnTo>
                    <a:pt x="68" y="1"/>
                  </a:lnTo>
                  <a:lnTo>
                    <a:pt x="76" y="0"/>
                  </a:lnTo>
                  <a:lnTo>
                    <a:pt x="76" y="0"/>
                  </a:lnTo>
                  <a:lnTo>
                    <a:pt x="84" y="1"/>
                  </a:lnTo>
                  <a:lnTo>
                    <a:pt x="91" y="2"/>
                  </a:lnTo>
                  <a:lnTo>
                    <a:pt x="99" y="4"/>
                  </a:lnTo>
                  <a:lnTo>
                    <a:pt x="106" y="6"/>
                  </a:lnTo>
                  <a:lnTo>
                    <a:pt x="113" y="9"/>
                  </a:lnTo>
                  <a:lnTo>
                    <a:pt x="119" y="14"/>
                  </a:lnTo>
                  <a:lnTo>
                    <a:pt x="126" y="18"/>
                  </a:lnTo>
                  <a:lnTo>
                    <a:pt x="130" y="23"/>
                  </a:lnTo>
                  <a:lnTo>
                    <a:pt x="136" y="29"/>
                  </a:lnTo>
                  <a:lnTo>
                    <a:pt x="140" y="34"/>
                  </a:lnTo>
                  <a:lnTo>
                    <a:pt x="144" y="40"/>
                  </a:lnTo>
                  <a:lnTo>
                    <a:pt x="147"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8" name="Freeform 2703">
              <a:extLst>
                <a:ext uri="{FF2B5EF4-FFF2-40B4-BE49-F238E27FC236}">
                  <a16:creationId xmlns:a16="http://schemas.microsoft.com/office/drawing/2014/main" id="{E8F787FE-1E74-4FE9-83BB-0AC448B7A6FE}"/>
                </a:ext>
              </a:extLst>
            </p:cNvPr>
            <p:cNvSpPr>
              <a:spLocks/>
            </p:cNvSpPr>
            <p:nvPr/>
          </p:nvSpPr>
          <p:spPr bwMode="auto">
            <a:xfrm>
              <a:off x="2797176" y="2060576"/>
              <a:ext cx="47625" cy="49213"/>
            </a:xfrm>
            <a:custGeom>
              <a:avLst/>
              <a:gdLst>
                <a:gd name="T0" fmla="*/ 153 w 153"/>
                <a:gd name="T1" fmla="*/ 78 h 155"/>
                <a:gd name="T2" fmla="*/ 152 w 153"/>
                <a:gd name="T3" fmla="*/ 93 h 155"/>
                <a:gd name="T4" fmla="*/ 147 w 153"/>
                <a:gd name="T5" fmla="*/ 108 h 155"/>
                <a:gd name="T6" fmla="*/ 140 w 153"/>
                <a:gd name="T7" fmla="*/ 120 h 155"/>
                <a:gd name="T8" fmla="*/ 130 w 153"/>
                <a:gd name="T9" fmla="*/ 132 h 155"/>
                <a:gd name="T10" fmla="*/ 119 w 153"/>
                <a:gd name="T11" fmla="*/ 142 h 155"/>
                <a:gd name="T12" fmla="*/ 106 w 153"/>
                <a:gd name="T13" fmla="*/ 149 h 155"/>
                <a:gd name="T14" fmla="*/ 91 w 153"/>
                <a:gd name="T15" fmla="*/ 153 h 155"/>
                <a:gd name="T16" fmla="*/ 76 w 153"/>
                <a:gd name="T17" fmla="*/ 155 h 155"/>
                <a:gd name="T18" fmla="*/ 68 w 153"/>
                <a:gd name="T19" fmla="*/ 155 h 155"/>
                <a:gd name="T20" fmla="*/ 53 w 153"/>
                <a:gd name="T21" fmla="*/ 151 h 155"/>
                <a:gd name="T22" fmla="*/ 40 w 153"/>
                <a:gd name="T23" fmla="*/ 145 h 155"/>
                <a:gd name="T24" fmla="*/ 27 w 153"/>
                <a:gd name="T25" fmla="*/ 137 h 155"/>
                <a:gd name="T26" fmla="*/ 17 w 153"/>
                <a:gd name="T27" fmla="*/ 127 h 155"/>
                <a:gd name="T28" fmla="*/ 9 w 153"/>
                <a:gd name="T29" fmla="*/ 114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4 h 155"/>
                <a:gd name="T42" fmla="*/ 21 w 153"/>
                <a:gd name="T43" fmla="*/ 23 h 155"/>
                <a:gd name="T44" fmla="*/ 33 w 153"/>
                <a:gd name="T45" fmla="*/ 14 h 155"/>
                <a:gd name="T46" fmla="*/ 47 w 153"/>
                <a:gd name="T47" fmla="*/ 7 h 155"/>
                <a:gd name="T48" fmla="*/ 60 w 153"/>
                <a:gd name="T49" fmla="*/ 2 h 155"/>
                <a:gd name="T50" fmla="*/ 76 w 153"/>
                <a:gd name="T51" fmla="*/ 0 h 155"/>
                <a:gd name="T52" fmla="*/ 84 w 153"/>
                <a:gd name="T53" fmla="*/ 1 h 155"/>
                <a:gd name="T54" fmla="*/ 99 w 153"/>
                <a:gd name="T55" fmla="*/ 5 h 155"/>
                <a:gd name="T56" fmla="*/ 113 w 153"/>
                <a:gd name="T57" fmla="*/ 10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4"/>
                  </a:lnTo>
                  <a:lnTo>
                    <a:pt x="140" y="120"/>
                  </a:lnTo>
                  <a:lnTo>
                    <a:pt x="136" y="127"/>
                  </a:lnTo>
                  <a:lnTo>
                    <a:pt x="130" y="132"/>
                  </a:lnTo>
                  <a:lnTo>
                    <a:pt x="126" y="137"/>
                  </a:lnTo>
                  <a:lnTo>
                    <a:pt x="119" y="142"/>
                  </a:lnTo>
                  <a:lnTo>
                    <a:pt x="113" y="145"/>
                  </a:lnTo>
                  <a:lnTo>
                    <a:pt x="106" y="149"/>
                  </a:lnTo>
                  <a:lnTo>
                    <a:pt x="99" y="151"/>
                  </a:lnTo>
                  <a:lnTo>
                    <a:pt x="91" y="153"/>
                  </a:lnTo>
                  <a:lnTo>
                    <a:pt x="84" y="155"/>
                  </a:lnTo>
                  <a:lnTo>
                    <a:pt x="76" y="155"/>
                  </a:lnTo>
                  <a:lnTo>
                    <a:pt x="76" y="155"/>
                  </a:lnTo>
                  <a:lnTo>
                    <a:pt x="68" y="155"/>
                  </a:lnTo>
                  <a:lnTo>
                    <a:pt x="60" y="153"/>
                  </a:lnTo>
                  <a:lnTo>
                    <a:pt x="53" y="151"/>
                  </a:lnTo>
                  <a:lnTo>
                    <a:pt x="47" y="149"/>
                  </a:lnTo>
                  <a:lnTo>
                    <a:pt x="40" y="145"/>
                  </a:lnTo>
                  <a:lnTo>
                    <a:pt x="33" y="142"/>
                  </a:lnTo>
                  <a:lnTo>
                    <a:pt x="27" y="137"/>
                  </a:lnTo>
                  <a:lnTo>
                    <a:pt x="21" y="132"/>
                  </a:lnTo>
                  <a:lnTo>
                    <a:pt x="17" y="127"/>
                  </a:lnTo>
                  <a:lnTo>
                    <a:pt x="12" y="120"/>
                  </a:lnTo>
                  <a:lnTo>
                    <a:pt x="9" y="114"/>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3" y="5"/>
                  </a:lnTo>
                  <a:lnTo>
                    <a:pt x="60" y="2"/>
                  </a:lnTo>
                  <a:lnTo>
                    <a:pt x="68" y="1"/>
                  </a:lnTo>
                  <a:lnTo>
                    <a:pt x="76" y="0"/>
                  </a:lnTo>
                  <a:lnTo>
                    <a:pt x="76" y="0"/>
                  </a:lnTo>
                  <a:lnTo>
                    <a:pt x="84" y="1"/>
                  </a:lnTo>
                  <a:lnTo>
                    <a:pt x="91" y="2"/>
                  </a:lnTo>
                  <a:lnTo>
                    <a:pt x="99" y="5"/>
                  </a:lnTo>
                  <a:lnTo>
                    <a:pt x="106" y="7"/>
                  </a:lnTo>
                  <a:lnTo>
                    <a:pt x="113" y="10"/>
                  </a:lnTo>
                  <a:lnTo>
                    <a:pt x="119" y="14"/>
                  </a:lnTo>
                  <a:lnTo>
                    <a:pt x="126" y="18"/>
                  </a:lnTo>
                  <a:lnTo>
                    <a:pt x="130" y="23"/>
                  </a:lnTo>
                  <a:lnTo>
                    <a:pt x="136" y="29"/>
                  </a:lnTo>
                  <a:lnTo>
                    <a:pt x="140"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9" name="Freeform 2704">
              <a:extLst>
                <a:ext uri="{FF2B5EF4-FFF2-40B4-BE49-F238E27FC236}">
                  <a16:creationId xmlns:a16="http://schemas.microsoft.com/office/drawing/2014/main" id="{452B385C-2B5D-475A-9BBC-A23EC48A04E2}"/>
                </a:ext>
              </a:extLst>
            </p:cNvPr>
            <p:cNvSpPr>
              <a:spLocks/>
            </p:cNvSpPr>
            <p:nvPr/>
          </p:nvSpPr>
          <p:spPr bwMode="auto">
            <a:xfrm>
              <a:off x="2166938" y="1989138"/>
              <a:ext cx="49213" cy="49213"/>
            </a:xfrm>
            <a:custGeom>
              <a:avLst/>
              <a:gdLst>
                <a:gd name="T0" fmla="*/ 153 w 153"/>
                <a:gd name="T1" fmla="*/ 78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8 h 155"/>
                <a:gd name="T14" fmla="*/ 92 w 153"/>
                <a:gd name="T15" fmla="*/ 152 h 155"/>
                <a:gd name="T16" fmla="*/ 76 w 153"/>
                <a:gd name="T17" fmla="*/ 155 h 155"/>
                <a:gd name="T18" fmla="*/ 68 w 153"/>
                <a:gd name="T19" fmla="*/ 153 h 155"/>
                <a:gd name="T20" fmla="*/ 54 w 153"/>
                <a:gd name="T21" fmla="*/ 151 h 155"/>
                <a:gd name="T22" fmla="*/ 40 w 153"/>
                <a:gd name="T23" fmla="*/ 145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4 h 155"/>
                <a:gd name="T42" fmla="*/ 21 w 153"/>
                <a:gd name="T43" fmla="*/ 23 h 155"/>
                <a:gd name="T44" fmla="*/ 33 w 153"/>
                <a:gd name="T45" fmla="*/ 14 h 155"/>
                <a:gd name="T46" fmla="*/ 47 w 153"/>
                <a:gd name="T47" fmla="*/ 6 h 155"/>
                <a:gd name="T48" fmla="*/ 60 w 153"/>
                <a:gd name="T49" fmla="*/ 2 h 155"/>
                <a:gd name="T50" fmla="*/ 76 w 153"/>
                <a:gd name="T51" fmla="*/ 0 h 155"/>
                <a:gd name="T52" fmla="*/ 84 w 153"/>
                <a:gd name="T53" fmla="*/ 1 h 155"/>
                <a:gd name="T54" fmla="*/ 99 w 153"/>
                <a:gd name="T55" fmla="*/ 4 h 155"/>
                <a:gd name="T56" fmla="*/ 113 w 153"/>
                <a:gd name="T57" fmla="*/ 9 h 155"/>
                <a:gd name="T58" fmla="*/ 126 w 153"/>
                <a:gd name="T59" fmla="*/ 18 h 155"/>
                <a:gd name="T60" fmla="*/ 136 w 153"/>
                <a:gd name="T61" fmla="*/ 29 h 155"/>
                <a:gd name="T62" fmla="*/ 144 w 153"/>
                <a:gd name="T63" fmla="*/ 40 h 155"/>
                <a:gd name="T64" fmla="*/ 150 w 153"/>
                <a:gd name="T65" fmla="*/ 54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1" y="120"/>
                  </a:lnTo>
                  <a:lnTo>
                    <a:pt x="136" y="126"/>
                  </a:lnTo>
                  <a:lnTo>
                    <a:pt x="131" y="132"/>
                  </a:lnTo>
                  <a:lnTo>
                    <a:pt x="126" y="136"/>
                  </a:lnTo>
                  <a:lnTo>
                    <a:pt x="120" y="141"/>
                  </a:lnTo>
                  <a:lnTo>
                    <a:pt x="113" y="145"/>
                  </a:lnTo>
                  <a:lnTo>
                    <a:pt x="106" y="148"/>
                  </a:lnTo>
                  <a:lnTo>
                    <a:pt x="99" y="151"/>
                  </a:lnTo>
                  <a:lnTo>
                    <a:pt x="92" y="152"/>
                  </a:lnTo>
                  <a:lnTo>
                    <a:pt x="84" y="153"/>
                  </a:lnTo>
                  <a:lnTo>
                    <a:pt x="76" y="155"/>
                  </a:lnTo>
                  <a:lnTo>
                    <a:pt x="76" y="155"/>
                  </a:lnTo>
                  <a:lnTo>
                    <a:pt x="68" y="153"/>
                  </a:lnTo>
                  <a:lnTo>
                    <a:pt x="60" y="152"/>
                  </a:lnTo>
                  <a:lnTo>
                    <a:pt x="54" y="151"/>
                  </a:lnTo>
                  <a:lnTo>
                    <a:pt x="47" y="148"/>
                  </a:lnTo>
                  <a:lnTo>
                    <a:pt x="40" y="145"/>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4"/>
                  </a:lnTo>
                  <a:lnTo>
                    <a:pt x="5" y="47"/>
                  </a:lnTo>
                  <a:lnTo>
                    <a:pt x="9" y="40"/>
                  </a:lnTo>
                  <a:lnTo>
                    <a:pt x="12" y="34"/>
                  </a:lnTo>
                  <a:lnTo>
                    <a:pt x="17" y="29"/>
                  </a:lnTo>
                  <a:lnTo>
                    <a:pt x="21" y="23"/>
                  </a:lnTo>
                  <a:lnTo>
                    <a:pt x="27" y="18"/>
                  </a:lnTo>
                  <a:lnTo>
                    <a:pt x="33" y="14"/>
                  </a:lnTo>
                  <a:lnTo>
                    <a:pt x="40" y="9"/>
                  </a:lnTo>
                  <a:lnTo>
                    <a:pt x="47" y="6"/>
                  </a:lnTo>
                  <a:lnTo>
                    <a:pt x="54" y="4"/>
                  </a:lnTo>
                  <a:lnTo>
                    <a:pt x="60" y="2"/>
                  </a:lnTo>
                  <a:lnTo>
                    <a:pt x="68" y="1"/>
                  </a:lnTo>
                  <a:lnTo>
                    <a:pt x="76" y="0"/>
                  </a:lnTo>
                  <a:lnTo>
                    <a:pt x="76" y="0"/>
                  </a:lnTo>
                  <a:lnTo>
                    <a:pt x="84" y="1"/>
                  </a:lnTo>
                  <a:lnTo>
                    <a:pt x="92" y="2"/>
                  </a:lnTo>
                  <a:lnTo>
                    <a:pt x="99" y="4"/>
                  </a:lnTo>
                  <a:lnTo>
                    <a:pt x="106" y="6"/>
                  </a:lnTo>
                  <a:lnTo>
                    <a:pt x="113" y="9"/>
                  </a:lnTo>
                  <a:lnTo>
                    <a:pt x="120" y="14"/>
                  </a:lnTo>
                  <a:lnTo>
                    <a:pt x="126" y="18"/>
                  </a:lnTo>
                  <a:lnTo>
                    <a:pt x="131" y="23"/>
                  </a:lnTo>
                  <a:lnTo>
                    <a:pt x="136" y="29"/>
                  </a:lnTo>
                  <a:lnTo>
                    <a:pt x="141" y="34"/>
                  </a:lnTo>
                  <a:lnTo>
                    <a:pt x="144" y="40"/>
                  </a:lnTo>
                  <a:lnTo>
                    <a:pt x="147"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0" name="Freeform 2705">
              <a:extLst>
                <a:ext uri="{FF2B5EF4-FFF2-40B4-BE49-F238E27FC236}">
                  <a16:creationId xmlns:a16="http://schemas.microsoft.com/office/drawing/2014/main" id="{02A627B2-2705-4627-86CA-AD8F16BBCC3D}"/>
                </a:ext>
              </a:extLst>
            </p:cNvPr>
            <p:cNvSpPr>
              <a:spLocks/>
            </p:cNvSpPr>
            <p:nvPr/>
          </p:nvSpPr>
          <p:spPr bwMode="auto">
            <a:xfrm>
              <a:off x="2166938" y="2060576"/>
              <a:ext cx="49213" cy="49213"/>
            </a:xfrm>
            <a:custGeom>
              <a:avLst/>
              <a:gdLst>
                <a:gd name="T0" fmla="*/ 153 w 153"/>
                <a:gd name="T1" fmla="*/ 78 h 155"/>
                <a:gd name="T2" fmla="*/ 152 w 153"/>
                <a:gd name="T3" fmla="*/ 93 h 155"/>
                <a:gd name="T4" fmla="*/ 147 w 153"/>
                <a:gd name="T5" fmla="*/ 108 h 155"/>
                <a:gd name="T6" fmla="*/ 141 w 153"/>
                <a:gd name="T7" fmla="*/ 120 h 155"/>
                <a:gd name="T8" fmla="*/ 131 w 153"/>
                <a:gd name="T9" fmla="*/ 132 h 155"/>
                <a:gd name="T10" fmla="*/ 120 w 153"/>
                <a:gd name="T11" fmla="*/ 142 h 155"/>
                <a:gd name="T12" fmla="*/ 106 w 153"/>
                <a:gd name="T13" fmla="*/ 149 h 155"/>
                <a:gd name="T14" fmla="*/ 92 w 153"/>
                <a:gd name="T15" fmla="*/ 153 h 155"/>
                <a:gd name="T16" fmla="*/ 76 w 153"/>
                <a:gd name="T17" fmla="*/ 155 h 155"/>
                <a:gd name="T18" fmla="*/ 68 w 153"/>
                <a:gd name="T19" fmla="*/ 155 h 155"/>
                <a:gd name="T20" fmla="*/ 54 w 153"/>
                <a:gd name="T21" fmla="*/ 151 h 155"/>
                <a:gd name="T22" fmla="*/ 40 w 153"/>
                <a:gd name="T23" fmla="*/ 145 h 155"/>
                <a:gd name="T24" fmla="*/ 27 w 153"/>
                <a:gd name="T25" fmla="*/ 137 h 155"/>
                <a:gd name="T26" fmla="*/ 17 w 153"/>
                <a:gd name="T27" fmla="*/ 127 h 155"/>
                <a:gd name="T28" fmla="*/ 9 w 153"/>
                <a:gd name="T29" fmla="*/ 114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4 h 155"/>
                <a:gd name="T42" fmla="*/ 21 w 153"/>
                <a:gd name="T43" fmla="*/ 23 h 155"/>
                <a:gd name="T44" fmla="*/ 33 w 153"/>
                <a:gd name="T45" fmla="*/ 14 h 155"/>
                <a:gd name="T46" fmla="*/ 47 w 153"/>
                <a:gd name="T47" fmla="*/ 7 h 155"/>
                <a:gd name="T48" fmla="*/ 60 w 153"/>
                <a:gd name="T49" fmla="*/ 2 h 155"/>
                <a:gd name="T50" fmla="*/ 76 w 153"/>
                <a:gd name="T51" fmla="*/ 0 h 155"/>
                <a:gd name="T52" fmla="*/ 84 w 153"/>
                <a:gd name="T53" fmla="*/ 1 h 155"/>
                <a:gd name="T54" fmla="*/ 99 w 153"/>
                <a:gd name="T55" fmla="*/ 5 h 155"/>
                <a:gd name="T56" fmla="*/ 113 w 153"/>
                <a:gd name="T57" fmla="*/ 10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4"/>
                  </a:lnTo>
                  <a:lnTo>
                    <a:pt x="141" y="120"/>
                  </a:lnTo>
                  <a:lnTo>
                    <a:pt x="136" y="127"/>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0" y="153"/>
                  </a:lnTo>
                  <a:lnTo>
                    <a:pt x="54" y="151"/>
                  </a:lnTo>
                  <a:lnTo>
                    <a:pt x="47" y="149"/>
                  </a:lnTo>
                  <a:lnTo>
                    <a:pt x="40" y="145"/>
                  </a:lnTo>
                  <a:lnTo>
                    <a:pt x="33" y="142"/>
                  </a:lnTo>
                  <a:lnTo>
                    <a:pt x="27" y="137"/>
                  </a:lnTo>
                  <a:lnTo>
                    <a:pt x="21" y="132"/>
                  </a:lnTo>
                  <a:lnTo>
                    <a:pt x="17" y="127"/>
                  </a:lnTo>
                  <a:lnTo>
                    <a:pt x="12" y="120"/>
                  </a:lnTo>
                  <a:lnTo>
                    <a:pt x="9" y="114"/>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4" y="5"/>
                  </a:lnTo>
                  <a:lnTo>
                    <a:pt x="60" y="2"/>
                  </a:lnTo>
                  <a:lnTo>
                    <a:pt x="68" y="1"/>
                  </a:lnTo>
                  <a:lnTo>
                    <a:pt x="76" y="0"/>
                  </a:lnTo>
                  <a:lnTo>
                    <a:pt x="76" y="0"/>
                  </a:lnTo>
                  <a:lnTo>
                    <a:pt x="84" y="1"/>
                  </a:lnTo>
                  <a:lnTo>
                    <a:pt x="92" y="2"/>
                  </a:lnTo>
                  <a:lnTo>
                    <a:pt x="99" y="5"/>
                  </a:lnTo>
                  <a:lnTo>
                    <a:pt x="106" y="7"/>
                  </a:lnTo>
                  <a:lnTo>
                    <a:pt x="113" y="10"/>
                  </a:lnTo>
                  <a:lnTo>
                    <a:pt x="120" y="14"/>
                  </a:lnTo>
                  <a:lnTo>
                    <a:pt x="126" y="18"/>
                  </a:lnTo>
                  <a:lnTo>
                    <a:pt x="131" y="23"/>
                  </a:lnTo>
                  <a:lnTo>
                    <a:pt x="136" y="29"/>
                  </a:lnTo>
                  <a:lnTo>
                    <a:pt x="141"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1" name="Freeform 2706">
              <a:extLst>
                <a:ext uri="{FF2B5EF4-FFF2-40B4-BE49-F238E27FC236}">
                  <a16:creationId xmlns:a16="http://schemas.microsoft.com/office/drawing/2014/main" id="{BACC9008-6B61-453B-9B98-49214BE8B6D6}"/>
                </a:ext>
              </a:extLst>
            </p:cNvPr>
            <p:cNvSpPr>
              <a:spLocks/>
            </p:cNvSpPr>
            <p:nvPr/>
          </p:nvSpPr>
          <p:spPr bwMode="auto">
            <a:xfrm>
              <a:off x="2236788" y="1989138"/>
              <a:ext cx="49213" cy="49213"/>
            </a:xfrm>
            <a:custGeom>
              <a:avLst/>
              <a:gdLst>
                <a:gd name="T0" fmla="*/ 154 w 154"/>
                <a:gd name="T1" fmla="*/ 78 h 155"/>
                <a:gd name="T2" fmla="*/ 153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8 h 155"/>
                <a:gd name="T14" fmla="*/ 93 w 154"/>
                <a:gd name="T15" fmla="*/ 152 h 155"/>
                <a:gd name="T16" fmla="*/ 77 w 154"/>
                <a:gd name="T17" fmla="*/ 155 h 155"/>
                <a:gd name="T18" fmla="*/ 69 w 154"/>
                <a:gd name="T19" fmla="*/ 153 h 155"/>
                <a:gd name="T20" fmla="*/ 54 w 154"/>
                <a:gd name="T21" fmla="*/ 151 h 155"/>
                <a:gd name="T22" fmla="*/ 40 w 154"/>
                <a:gd name="T23" fmla="*/ 145 h 155"/>
                <a:gd name="T24" fmla="*/ 28 w 154"/>
                <a:gd name="T25" fmla="*/ 136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4 h 155"/>
                <a:gd name="T42" fmla="*/ 22 w 154"/>
                <a:gd name="T43" fmla="*/ 23 h 155"/>
                <a:gd name="T44" fmla="*/ 34 w 154"/>
                <a:gd name="T45" fmla="*/ 14 h 155"/>
                <a:gd name="T46" fmla="*/ 47 w 154"/>
                <a:gd name="T47" fmla="*/ 6 h 155"/>
                <a:gd name="T48" fmla="*/ 61 w 154"/>
                <a:gd name="T49" fmla="*/ 2 h 155"/>
                <a:gd name="T50" fmla="*/ 77 w 154"/>
                <a:gd name="T51" fmla="*/ 0 h 155"/>
                <a:gd name="T52" fmla="*/ 85 w 154"/>
                <a:gd name="T53" fmla="*/ 1 h 155"/>
                <a:gd name="T54" fmla="*/ 100 w 154"/>
                <a:gd name="T55" fmla="*/ 4 h 155"/>
                <a:gd name="T56" fmla="*/ 114 w 154"/>
                <a:gd name="T57" fmla="*/ 9 h 155"/>
                <a:gd name="T58" fmla="*/ 126 w 154"/>
                <a:gd name="T59" fmla="*/ 18 h 155"/>
                <a:gd name="T60" fmla="*/ 137 w 154"/>
                <a:gd name="T61" fmla="*/ 29 h 155"/>
                <a:gd name="T62" fmla="*/ 145 w 154"/>
                <a:gd name="T63" fmla="*/ 40 h 155"/>
                <a:gd name="T64" fmla="*/ 150 w 154"/>
                <a:gd name="T65" fmla="*/ 54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0" y="101"/>
                  </a:lnTo>
                  <a:lnTo>
                    <a:pt x="148" y="108"/>
                  </a:lnTo>
                  <a:lnTo>
                    <a:pt x="145" y="115"/>
                  </a:lnTo>
                  <a:lnTo>
                    <a:pt x="141" y="120"/>
                  </a:lnTo>
                  <a:lnTo>
                    <a:pt x="137" y="126"/>
                  </a:lnTo>
                  <a:lnTo>
                    <a:pt x="132" y="132"/>
                  </a:lnTo>
                  <a:lnTo>
                    <a:pt x="126" y="136"/>
                  </a:lnTo>
                  <a:lnTo>
                    <a:pt x="120" y="141"/>
                  </a:lnTo>
                  <a:lnTo>
                    <a:pt x="114" y="145"/>
                  </a:lnTo>
                  <a:lnTo>
                    <a:pt x="107" y="148"/>
                  </a:lnTo>
                  <a:lnTo>
                    <a:pt x="100" y="151"/>
                  </a:lnTo>
                  <a:lnTo>
                    <a:pt x="93" y="152"/>
                  </a:lnTo>
                  <a:lnTo>
                    <a:pt x="85" y="153"/>
                  </a:lnTo>
                  <a:lnTo>
                    <a:pt x="77" y="155"/>
                  </a:lnTo>
                  <a:lnTo>
                    <a:pt x="77" y="155"/>
                  </a:lnTo>
                  <a:lnTo>
                    <a:pt x="69" y="153"/>
                  </a:lnTo>
                  <a:lnTo>
                    <a:pt x="61" y="152"/>
                  </a:lnTo>
                  <a:lnTo>
                    <a:pt x="54" y="151"/>
                  </a:lnTo>
                  <a:lnTo>
                    <a:pt x="47" y="148"/>
                  </a:lnTo>
                  <a:lnTo>
                    <a:pt x="40" y="145"/>
                  </a:lnTo>
                  <a:lnTo>
                    <a:pt x="34"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3" y="34"/>
                  </a:lnTo>
                  <a:lnTo>
                    <a:pt x="17" y="29"/>
                  </a:lnTo>
                  <a:lnTo>
                    <a:pt x="22" y="23"/>
                  </a:lnTo>
                  <a:lnTo>
                    <a:pt x="28" y="18"/>
                  </a:lnTo>
                  <a:lnTo>
                    <a:pt x="34" y="14"/>
                  </a:lnTo>
                  <a:lnTo>
                    <a:pt x="40" y="9"/>
                  </a:lnTo>
                  <a:lnTo>
                    <a:pt x="47" y="6"/>
                  </a:lnTo>
                  <a:lnTo>
                    <a:pt x="54" y="4"/>
                  </a:lnTo>
                  <a:lnTo>
                    <a:pt x="61" y="2"/>
                  </a:lnTo>
                  <a:lnTo>
                    <a:pt x="69" y="1"/>
                  </a:lnTo>
                  <a:lnTo>
                    <a:pt x="77" y="0"/>
                  </a:lnTo>
                  <a:lnTo>
                    <a:pt x="77" y="0"/>
                  </a:lnTo>
                  <a:lnTo>
                    <a:pt x="85" y="1"/>
                  </a:lnTo>
                  <a:lnTo>
                    <a:pt x="93" y="2"/>
                  </a:lnTo>
                  <a:lnTo>
                    <a:pt x="100" y="4"/>
                  </a:lnTo>
                  <a:lnTo>
                    <a:pt x="107" y="6"/>
                  </a:lnTo>
                  <a:lnTo>
                    <a:pt x="114" y="9"/>
                  </a:lnTo>
                  <a:lnTo>
                    <a:pt x="120" y="14"/>
                  </a:lnTo>
                  <a:lnTo>
                    <a:pt x="126" y="18"/>
                  </a:lnTo>
                  <a:lnTo>
                    <a:pt x="132" y="23"/>
                  </a:lnTo>
                  <a:lnTo>
                    <a:pt x="137" y="29"/>
                  </a:lnTo>
                  <a:lnTo>
                    <a:pt x="141" y="34"/>
                  </a:lnTo>
                  <a:lnTo>
                    <a:pt x="145" y="40"/>
                  </a:lnTo>
                  <a:lnTo>
                    <a:pt x="148" y="47"/>
                  </a:lnTo>
                  <a:lnTo>
                    <a:pt x="150" y="54"/>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2" name="Freeform 2707">
              <a:extLst>
                <a:ext uri="{FF2B5EF4-FFF2-40B4-BE49-F238E27FC236}">
                  <a16:creationId xmlns:a16="http://schemas.microsoft.com/office/drawing/2014/main" id="{E1B28BFB-2148-4433-9F9F-B7426989D023}"/>
                </a:ext>
              </a:extLst>
            </p:cNvPr>
            <p:cNvSpPr>
              <a:spLocks/>
            </p:cNvSpPr>
            <p:nvPr/>
          </p:nvSpPr>
          <p:spPr bwMode="auto">
            <a:xfrm>
              <a:off x="2236788" y="2060576"/>
              <a:ext cx="49213" cy="49213"/>
            </a:xfrm>
            <a:custGeom>
              <a:avLst/>
              <a:gdLst>
                <a:gd name="T0" fmla="*/ 154 w 154"/>
                <a:gd name="T1" fmla="*/ 78 h 155"/>
                <a:gd name="T2" fmla="*/ 153 w 154"/>
                <a:gd name="T3" fmla="*/ 93 h 155"/>
                <a:gd name="T4" fmla="*/ 148 w 154"/>
                <a:gd name="T5" fmla="*/ 108 h 155"/>
                <a:gd name="T6" fmla="*/ 141 w 154"/>
                <a:gd name="T7" fmla="*/ 120 h 155"/>
                <a:gd name="T8" fmla="*/ 132 w 154"/>
                <a:gd name="T9" fmla="*/ 132 h 155"/>
                <a:gd name="T10" fmla="*/ 120 w 154"/>
                <a:gd name="T11" fmla="*/ 142 h 155"/>
                <a:gd name="T12" fmla="*/ 107 w 154"/>
                <a:gd name="T13" fmla="*/ 149 h 155"/>
                <a:gd name="T14" fmla="*/ 93 w 154"/>
                <a:gd name="T15" fmla="*/ 153 h 155"/>
                <a:gd name="T16" fmla="*/ 77 w 154"/>
                <a:gd name="T17" fmla="*/ 155 h 155"/>
                <a:gd name="T18" fmla="*/ 69 w 154"/>
                <a:gd name="T19" fmla="*/ 155 h 155"/>
                <a:gd name="T20" fmla="*/ 54 w 154"/>
                <a:gd name="T21" fmla="*/ 151 h 155"/>
                <a:gd name="T22" fmla="*/ 40 w 154"/>
                <a:gd name="T23" fmla="*/ 145 h 155"/>
                <a:gd name="T24" fmla="*/ 28 w 154"/>
                <a:gd name="T25" fmla="*/ 137 h 155"/>
                <a:gd name="T26" fmla="*/ 17 w 154"/>
                <a:gd name="T27" fmla="*/ 127 h 155"/>
                <a:gd name="T28" fmla="*/ 9 w 154"/>
                <a:gd name="T29" fmla="*/ 114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4 h 155"/>
                <a:gd name="T42" fmla="*/ 22 w 154"/>
                <a:gd name="T43" fmla="*/ 23 h 155"/>
                <a:gd name="T44" fmla="*/ 34 w 154"/>
                <a:gd name="T45" fmla="*/ 14 h 155"/>
                <a:gd name="T46" fmla="*/ 47 w 154"/>
                <a:gd name="T47" fmla="*/ 7 h 155"/>
                <a:gd name="T48" fmla="*/ 61 w 154"/>
                <a:gd name="T49" fmla="*/ 2 h 155"/>
                <a:gd name="T50" fmla="*/ 77 w 154"/>
                <a:gd name="T51" fmla="*/ 0 h 155"/>
                <a:gd name="T52" fmla="*/ 85 w 154"/>
                <a:gd name="T53" fmla="*/ 1 h 155"/>
                <a:gd name="T54" fmla="*/ 100 w 154"/>
                <a:gd name="T55" fmla="*/ 5 h 155"/>
                <a:gd name="T56" fmla="*/ 114 w 154"/>
                <a:gd name="T57" fmla="*/ 10 h 155"/>
                <a:gd name="T58" fmla="*/ 126 w 154"/>
                <a:gd name="T59" fmla="*/ 18 h 155"/>
                <a:gd name="T60" fmla="*/ 137 w 154"/>
                <a:gd name="T61" fmla="*/ 29 h 155"/>
                <a:gd name="T62" fmla="*/ 145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0" y="101"/>
                  </a:lnTo>
                  <a:lnTo>
                    <a:pt x="148" y="108"/>
                  </a:lnTo>
                  <a:lnTo>
                    <a:pt x="145" y="114"/>
                  </a:lnTo>
                  <a:lnTo>
                    <a:pt x="141" y="120"/>
                  </a:lnTo>
                  <a:lnTo>
                    <a:pt x="137" y="127"/>
                  </a:lnTo>
                  <a:lnTo>
                    <a:pt x="132" y="132"/>
                  </a:lnTo>
                  <a:lnTo>
                    <a:pt x="126" y="137"/>
                  </a:lnTo>
                  <a:lnTo>
                    <a:pt x="120" y="142"/>
                  </a:lnTo>
                  <a:lnTo>
                    <a:pt x="114" y="145"/>
                  </a:lnTo>
                  <a:lnTo>
                    <a:pt x="107" y="149"/>
                  </a:lnTo>
                  <a:lnTo>
                    <a:pt x="100" y="151"/>
                  </a:lnTo>
                  <a:lnTo>
                    <a:pt x="93" y="153"/>
                  </a:lnTo>
                  <a:lnTo>
                    <a:pt x="85" y="155"/>
                  </a:lnTo>
                  <a:lnTo>
                    <a:pt x="77" y="155"/>
                  </a:lnTo>
                  <a:lnTo>
                    <a:pt x="77" y="155"/>
                  </a:lnTo>
                  <a:lnTo>
                    <a:pt x="69" y="155"/>
                  </a:lnTo>
                  <a:lnTo>
                    <a:pt x="61" y="153"/>
                  </a:lnTo>
                  <a:lnTo>
                    <a:pt x="54" y="151"/>
                  </a:lnTo>
                  <a:lnTo>
                    <a:pt x="47" y="149"/>
                  </a:lnTo>
                  <a:lnTo>
                    <a:pt x="40" y="145"/>
                  </a:lnTo>
                  <a:lnTo>
                    <a:pt x="34" y="142"/>
                  </a:lnTo>
                  <a:lnTo>
                    <a:pt x="28" y="137"/>
                  </a:lnTo>
                  <a:lnTo>
                    <a:pt x="22" y="132"/>
                  </a:lnTo>
                  <a:lnTo>
                    <a:pt x="17" y="127"/>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4" y="14"/>
                  </a:lnTo>
                  <a:lnTo>
                    <a:pt x="40" y="10"/>
                  </a:lnTo>
                  <a:lnTo>
                    <a:pt x="47" y="7"/>
                  </a:lnTo>
                  <a:lnTo>
                    <a:pt x="54" y="5"/>
                  </a:lnTo>
                  <a:lnTo>
                    <a:pt x="61" y="2"/>
                  </a:lnTo>
                  <a:lnTo>
                    <a:pt x="69" y="1"/>
                  </a:lnTo>
                  <a:lnTo>
                    <a:pt x="77" y="0"/>
                  </a:lnTo>
                  <a:lnTo>
                    <a:pt x="77" y="0"/>
                  </a:lnTo>
                  <a:lnTo>
                    <a:pt x="85" y="1"/>
                  </a:lnTo>
                  <a:lnTo>
                    <a:pt x="93" y="2"/>
                  </a:lnTo>
                  <a:lnTo>
                    <a:pt x="100" y="5"/>
                  </a:lnTo>
                  <a:lnTo>
                    <a:pt x="107" y="7"/>
                  </a:lnTo>
                  <a:lnTo>
                    <a:pt x="114" y="10"/>
                  </a:lnTo>
                  <a:lnTo>
                    <a:pt x="120" y="14"/>
                  </a:lnTo>
                  <a:lnTo>
                    <a:pt x="126" y="18"/>
                  </a:lnTo>
                  <a:lnTo>
                    <a:pt x="132" y="23"/>
                  </a:lnTo>
                  <a:lnTo>
                    <a:pt x="137" y="29"/>
                  </a:lnTo>
                  <a:lnTo>
                    <a:pt x="141" y="34"/>
                  </a:lnTo>
                  <a:lnTo>
                    <a:pt x="145" y="41"/>
                  </a:lnTo>
                  <a:lnTo>
                    <a:pt x="148" y="48"/>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3" name="Freeform 2708">
              <a:extLst>
                <a:ext uri="{FF2B5EF4-FFF2-40B4-BE49-F238E27FC236}">
                  <a16:creationId xmlns:a16="http://schemas.microsoft.com/office/drawing/2014/main" id="{6C9F1661-C593-4804-A73D-BB949B30F6D4}"/>
                </a:ext>
              </a:extLst>
            </p:cNvPr>
            <p:cNvSpPr>
              <a:spLocks/>
            </p:cNvSpPr>
            <p:nvPr/>
          </p:nvSpPr>
          <p:spPr bwMode="auto">
            <a:xfrm>
              <a:off x="2306638" y="1989138"/>
              <a:ext cx="49213" cy="49213"/>
            </a:xfrm>
            <a:custGeom>
              <a:avLst/>
              <a:gdLst>
                <a:gd name="T0" fmla="*/ 154 w 154"/>
                <a:gd name="T1" fmla="*/ 78 h 155"/>
                <a:gd name="T2" fmla="*/ 152 w 154"/>
                <a:gd name="T3" fmla="*/ 93 h 155"/>
                <a:gd name="T4" fmla="*/ 148 w 154"/>
                <a:gd name="T5" fmla="*/ 108 h 155"/>
                <a:gd name="T6" fmla="*/ 141 w 154"/>
                <a:gd name="T7" fmla="*/ 120 h 155"/>
                <a:gd name="T8" fmla="*/ 131 w 154"/>
                <a:gd name="T9" fmla="*/ 132 h 155"/>
                <a:gd name="T10" fmla="*/ 119 w 154"/>
                <a:gd name="T11" fmla="*/ 141 h 155"/>
                <a:gd name="T12" fmla="*/ 107 w 154"/>
                <a:gd name="T13" fmla="*/ 148 h 155"/>
                <a:gd name="T14" fmla="*/ 92 w 154"/>
                <a:gd name="T15" fmla="*/ 152 h 155"/>
                <a:gd name="T16" fmla="*/ 77 w 154"/>
                <a:gd name="T17" fmla="*/ 155 h 155"/>
                <a:gd name="T18" fmla="*/ 69 w 154"/>
                <a:gd name="T19" fmla="*/ 153 h 155"/>
                <a:gd name="T20" fmla="*/ 54 w 154"/>
                <a:gd name="T21" fmla="*/ 151 h 155"/>
                <a:gd name="T22" fmla="*/ 40 w 154"/>
                <a:gd name="T23" fmla="*/ 145 h 155"/>
                <a:gd name="T24" fmla="*/ 28 w 154"/>
                <a:gd name="T25" fmla="*/ 136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4 h 155"/>
                <a:gd name="T42" fmla="*/ 22 w 154"/>
                <a:gd name="T43" fmla="*/ 23 h 155"/>
                <a:gd name="T44" fmla="*/ 33 w 154"/>
                <a:gd name="T45" fmla="*/ 14 h 155"/>
                <a:gd name="T46" fmla="*/ 47 w 154"/>
                <a:gd name="T47" fmla="*/ 6 h 155"/>
                <a:gd name="T48" fmla="*/ 61 w 154"/>
                <a:gd name="T49" fmla="*/ 2 h 155"/>
                <a:gd name="T50" fmla="*/ 77 w 154"/>
                <a:gd name="T51" fmla="*/ 0 h 155"/>
                <a:gd name="T52" fmla="*/ 85 w 154"/>
                <a:gd name="T53" fmla="*/ 1 h 155"/>
                <a:gd name="T54" fmla="*/ 100 w 154"/>
                <a:gd name="T55" fmla="*/ 4 h 155"/>
                <a:gd name="T56" fmla="*/ 113 w 154"/>
                <a:gd name="T57" fmla="*/ 9 h 155"/>
                <a:gd name="T58" fmla="*/ 126 w 154"/>
                <a:gd name="T59" fmla="*/ 18 h 155"/>
                <a:gd name="T60" fmla="*/ 136 w 154"/>
                <a:gd name="T61" fmla="*/ 29 h 155"/>
                <a:gd name="T62" fmla="*/ 144 w 154"/>
                <a:gd name="T63" fmla="*/ 40 h 155"/>
                <a:gd name="T64" fmla="*/ 150 w 154"/>
                <a:gd name="T65" fmla="*/ 54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0" y="101"/>
                  </a:lnTo>
                  <a:lnTo>
                    <a:pt x="148" y="108"/>
                  </a:lnTo>
                  <a:lnTo>
                    <a:pt x="144" y="115"/>
                  </a:lnTo>
                  <a:lnTo>
                    <a:pt x="141" y="120"/>
                  </a:lnTo>
                  <a:lnTo>
                    <a:pt x="136" y="126"/>
                  </a:lnTo>
                  <a:lnTo>
                    <a:pt x="131" y="132"/>
                  </a:lnTo>
                  <a:lnTo>
                    <a:pt x="126" y="136"/>
                  </a:lnTo>
                  <a:lnTo>
                    <a:pt x="119" y="141"/>
                  </a:lnTo>
                  <a:lnTo>
                    <a:pt x="113" y="145"/>
                  </a:lnTo>
                  <a:lnTo>
                    <a:pt x="107" y="148"/>
                  </a:lnTo>
                  <a:lnTo>
                    <a:pt x="100" y="151"/>
                  </a:lnTo>
                  <a:lnTo>
                    <a:pt x="92" y="152"/>
                  </a:lnTo>
                  <a:lnTo>
                    <a:pt x="85" y="153"/>
                  </a:lnTo>
                  <a:lnTo>
                    <a:pt x="77" y="155"/>
                  </a:lnTo>
                  <a:lnTo>
                    <a:pt x="77" y="155"/>
                  </a:lnTo>
                  <a:lnTo>
                    <a:pt x="69" y="153"/>
                  </a:lnTo>
                  <a:lnTo>
                    <a:pt x="61" y="152"/>
                  </a:lnTo>
                  <a:lnTo>
                    <a:pt x="54" y="151"/>
                  </a:lnTo>
                  <a:lnTo>
                    <a:pt x="47" y="148"/>
                  </a:lnTo>
                  <a:lnTo>
                    <a:pt x="40" y="145"/>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3" y="34"/>
                  </a:lnTo>
                  <a:lnTo>
                    <a:pt x="17" y="29"/>
                  </a:lnTo>
                  <a:lnTo>
                    <a:pt x="22" y="23"/>
                  </a:lnTo>
                  <a:lnTo>
                    <a:pt x="28" y="18"/>
                  </a:lnTo>
                  <a:lnTo>
                    <a:pt x="33" y="14"/>
                  </a:lnTo>
                  <a:lnTo>
                    <a:pt x="40" y="9"/>
                  </a:lnTo>
                  <a:lnTo>
                    <a:pt x="47" y="6"/>
                  </a:lnTo>
                  <a:lnTo>
                    <a:pt x="54" y="4"/>
                  </a:lnTo>
                  <a:lnTo>
                    <a:pt x="61" y="2"/>
                  </a:lnTo>
                  <a:lnTo>
                    <a:pt x="69" y="1"/>
                  </a:lnTo>
                  <a:lnTo>
                    <a:pt x="77" y="0"/>
                  </a:lnTo>
                  <a:lnTo>
                    <a:pt x="77" y="0"/>
                  </a:lnTo>
                  <a:lnTo>
                    <a:pt x="85" y="1"/>
                  </a:lnTo>
                  <a:lnTo>
                    <a:pt x="92" y="2"/>
                  </a:lnTo>
                  <a:lnTo>
                    <a:pt x="100" y="4"/>
                  </a:lnTo>
                  <a:lnTo>
                    <a:pt x="107" y="6"/>
                  </a:lnTo>
                  <a:lnTo>
                    <a:pt x="113" y="9"/>
                  </a:lnTo>
                  <a:lnTo>
                    <a:pt x="119" y="14"/>
                  </a:lnTo>
                  <a:lnTo>
                    <a:pt x="126" y="18"/>
                  </a:lnTo>
                  <a:lnTo>
                    <a:pt x="131" y="23"/>
                  </a:lnTo>
                  <a:lnTo>
                    <a:pt x="136" y="29"/>
                  </a:lnTo>
                  <a:lnTo>
                    <a:pt x="141" y="34"/>
                  </a:lnTo>
                  <a:lnTo>
                    <a:pt x="144" y="40"/>
                  </a:lnTo>
                  <a:lnTo>
                    <a:pt x="148" y="47"/>
                  </a:lnTo>
                  <a:lnTo>
                    <a:pt x="150" y="54"/>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4" name="Freeform 2709">
              <a:extLst>
                <a:ext uri="{FF2B5EF4-FFF2-40B4-BE49-F238E27FC236}">
                  <a16:creationId xmlns:a16="http://schemas.microsoft.com/office/drawing/2014/main" id="{92AA4D1C-FF63-4623-8842-80F1208D37CA}"/>
                </a:ext>
              </a:extLst>
            </p:cNvPr>
            <p:cNvSpPr>
              <a:spLocks/>
            </p:cNvSpPr>
            <p:nvPr/>
          </p:nvSpPr>
          <p:spPr bwMode="auto">
            <a:xfrm>
              <a:off x="2306638" y="2060576"/>
              <a:ext cx="49213" cy="49213"/>
            </a:xfrm>
            <a:custGeom>
              <a:avLst/>
              <a:gdLst>
                <a:gd name="T0" fmla="*/ 154 w 154"/>
                <a:gd name="T1" fmla="*/ 78 h 155"/>
                <a:gd name="T2" fmla="*/ 152 w 154"/>
                <a:gd name="T3" fmla="*/ 93 h 155"/>
                <a:gd name="T4" fmla="*/ 148 w 154"/>
                <a:gd name="T5" fmla="*/ 108 h 155"/>
                <a:gd name="T6" fmla="*/ 141 w 154"/>
                <a:gd name="T7" fmla="*/ 120 h 155"/>
                <a:gd name="T8" fmla="*/ 131 w 154"/>
                <a:gd name="T9" fmla="*/ 132 h 155"/>
                <a:gd name="T10" fmla="*/ 119 w 154"/>
                <a:gd name="T11" fmla="*/ 142 h 155"/>
                <a:gd name="T12" fmla="*/ 107 w 154"/>
                <a:gd name="T13" fmla="*/ 149 h 155"/>
                <a:gd name="T14" fmla="*/ 92 w 154"/>
                <a:gd name="T15" fmla="*/ 153 h 155"/>
                <a:gd name="T16" fmla="*/ 77 w 154"/>
                <a:gd name="T17" fmla="*/ 155 h 155"/>
                <a:gd name="T18" fmla="*/ 69 w 154"/>
                <a:gd name="T19" fmla="*/ 155 h 155"/>
                <a:gd name="T20" fmla="*/ 54 w 154"/>
                <a:gd name="T21" fmla="*/ 151 h 155"/>
                <a:gd name="T22" fmla="*/ 40 w 154"/>
                <a:gd name="T23" fmla="*/ 145 h 155"/>
                <a:gd name="T24" fmla="*/ 28 w 154"/>
                <a:gd name="T25" fmla="*/ 137 h 155"/>
                <a:gd name="T26" fmla="*/ 17 w 154"/>
                <a:gd name="T27" fmla="*/ 127 h 155"/>
                <a:gd name="T28" fmla="*/ 9 w 154"/>
                <a:gd name="T29" fmla="*/ 114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4 h 155"/>
                <a:gd name="T42" fmla="*/ 22 w 154"/>
                <a:gd name="T43" fmla="*/ 23 h 155"/>
                <a:gd name="T44" fmla="*/ 33 w 154"/>
                <a:gd name="T45" fmla="*/ 14 h 155"/>
                <a:gd name="T46" fmla="*/ 47 w 154"/>
                <a:gd name="T47" fmla="*/ 7 h 155"/>
                <a:gd name="T48" fmla="*/ 61 w 154"/>
                <a:gd name="T49" fmla="*/ 2 h 155"/>
                <a:gd name="T50" fmla="*/ 77 w 154"/>
                <a:gd name="T51" fmla="*/ 0 h 155"/>
                <a:gd name="T52" fmla="*/ 85 w 154"/>
                <a:gd name="T53" fmla="*/ 1 h 155"/>
                <a:gd name="T54" fmla="*/ 100 w 154"/>
                <a:gd name="T55" fmla="*/ 5 h 155"/>
                <a:gd name="T56" fmla="*/ 113 w 154"/>
                <a:gd name="T57" fmla="*/ 10 h 155"/>
                <a:gd name="T58" fmla="*/ 126 w 154"/>
                <a:gd name="T59" fmla="*/ 18 h 155"/>
                <a:gd name="T60" fmla="*/ 136 w 154"/>
                <a:gd name="T61" fmla="*/ 29 h 155"/>
                <a:gd name="T62" fmla="*/ 144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3"/>
                  </a:lnTo>
                  <a:lnTo>
                    <a:pt x="150" y="101"/>
                  </a:lnTo>
                  <a:lnTo>
                    <a:pt x="148" y="108"/>
                  </a:lnTo>
                  <a:lnTo>
                    <a:pt x="144" y="114"/>
                  </a:lnTo>
                  <a:lnTo>
                    <a:pt x="141" y="120"/>
                  </a:lnTo>
                  <a:lnTo>
                    <a:pt x="136" y="127"/>
                  </a:lnTo>
                  <a:lnTo>
                    <a:pt x="131" y="132"/>
                  </a:lnTo>
                  <a:lnTo>
                    <a:pt x="126" y="137"/>
                  </a:lnTo>
                  <a:lnTo>
                    <a:pt x="119" y="142"/>
                  </a:lnTo>
                  <a:lnTo>
                    <a:pt x="113" y="145"/>
                  </a:lnTo>
                  <a:lnTo>
                    <a:pt x="107" y="149"/>
                  </a:lnTo>
                  <a:lnTo>
                    <a:pt x="100" y="151"/>
                  </a:lnTo>
                  <a:lnTo>
                    <a:pt x="92"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7"/>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5"/>
                  </a:lnTo>
                  <a:lnTo>
                    <a:pt x="61" y="2"/>
                  </a:lnTo>
                  <a:lnTo>
                    <a:pt x="69" y="1"/>
                  </a:lnTo>
                  <a:lnTo>
                    <a:pt x="77" y="0"/>
                  </a:lnTo>
                  <a:lnTo>
                    <a:pt x="77" y="0"/>
                  </a:lnTo>
                  <a:lnTo>
                    <a:pt x="85" y="1"/>
                  </a:lnTo>
                  <a:lnTo>
                    <a:pt x="92" y="2"/>
                  </a:lnTo>
                  <a:lnTo>
                    <a:pt x="100" y="5"/>
                  </a:lnTo>
                  <a:lnTo>
                    <a:pt x="107" y="7"/>
                  </a:lnTo>
                  <a:lnTo>
                    <a:pt x="113" y="10"/>
                  </a:lnTo>
                  <a:lnTo>
                    <a:pt x="119" y="14"/>
                  </a:lnTo>
                  <a:lnTo>
                    <a:pt x="126" y="18"/>
                  </a:lnTo>
                  <a:lnTo>
                    <a:pt x="131" y="23"/>
                  </a:lnTo>
                  <a:lnTo>
                    <a:pt x="136" y="29"/>
                  </a:lnTo>
                  <a:lnTo>
                    <a:pt x="141" y="34"/>
                  </a:lnTo>
                  <a:lnTo>
                    <a:pt x="144" y="41"/>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5" name="Freeform 2710">
              <a:extLst>
                <a:ext uri="{FF2B5EF4-FFF2-40B4-BE49-F238E27FC236}">
                  <a16:creationId xmlns:a16="http://schemas.microsoft.com/office/drawing/2014/main" id="{4AD1F690-9C19-448E-BE4F-1911AE20FDE1}"/>
                </a:ext>
              </a:extLst>
            </p:cNvPr>
            <p:cNvSpPr>
              <a:spLocks/>
            </p:cNvSpPr>
            <p:nvPr/>
          </p:nvSpPr>
          <p:spPr bwMode="auto">
            <a:xfrm>
              <a:off x="2378076" y="1989138"/>
              <a:ext cx="47625"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8 h 155"/>
                <a:gd name="T14" fmla="*/ 93 w 154"/>
                <a:gd name="T15" fmla="*/ 152 h 155"/>
                <a:gd name="T16" fmla="*/ 77 w 154"/>
                <a:gd name="T17" fmla="*/ 155 h 155"/>
                <a:gd name="T18" fmla="*/ 69 w 154"/>
                <a:gd name="T19" fmla="*/ 153 h 155"/>
                <a:gd name="T20" fmla="*/ 54 w 154"/>
                <a:gd name="T21" fmla="*/ 151 h 155"/>
                <a:gd name="T22" fmla="*/ 40 w 154"/>
                <a:gd name="T23" fmla="*/ 145 h 155"/>
                <a:gd name="T24" fmla="*/ 28 w 154"/>
                <a:gd name="T25" fmla="*/ 136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4 h 155"/>
                <a:gd name="T42" fmla="*/ 23 w 154"/>
                <a:gd name="T43" fmla="*/ 23 h 155"/>
                <a:gd name="T44" fmla="*/ 35 w 154"/>
                <a:gd name="T45" fmla="*/ 14 h 155"/>
                <a:gd name="T46" fmla="*/ 47 w 154"/>
                <a:gd name="T47" fmla="*/ 6 h 155"/>
                <a:gd name="T48" fmla="*/ 62 w 154"/>
                <a:gd name="T49" fmla="*/ 2 h 155"/>
                <a:gd name="T50" fmla="*/ 77 w 154"/>
                <a:gd name="T51" fmla="*/ 0 h 155"/>
                <a:gd name="T52" fmla="*/ 85 w 154"/>
                <a:gd name="T53" fmla="*/ 1 h 155"/>
                <a:gd name="T54" fmla="*/ 100 w 154"/>
                <a:gd name="T55" fmla="*/ 4 h 155"/>
                <a:gd name="T56" fmla="*/ 114 w 154"/>
                <a:gd name="T57" fmla="*/ 9 h 155"/>
                <a:gd name="T58" fmla="*/ 126 w 154"/>
                <a:gd name="T59" fmla="*/ 18 h 155"/>
                <a:gd name="T60" fmla="*/ 136 w 154"/>
                <a:gd name="T61" fmla="*/ 29 h 155"/>
                <a:gd name="T62" fmla="*/ 144 w 154"/>
                <a:gd name="T63" fmla="*/ 40 h 155"/>
                <a:gd name="T64" fmla="*/ 150 w 154"/>
                <a:gd name="T65" fmla="*/ 54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5"/>
                  </a:lnTo>
                  <a:lnTo>
                    <a:pt x="107" y="148"/>
                  </a:lnTo>
                  <a:lnTo>
                    <a:pt x="100" y="151"/>
                  </a:lnTo>
                  <a:lnTo>
                    <a:pt x="93" y="152"/>
                  </a:lnTo>
                  <a:lnTo>
                    <a:pt x="85" y="153"/>
                  </a:lnTo>
                  <a:lnTo>
                    <a:pt x="77" y="155"/>
                  </a:lnTo>
                  <a:lnTo>
                    <a:pt x="77" y="155"/>
                  </a:lnTo>
                  <a:lnTo>
                    <a:pt x="69" y="153"/>
                  </a:lnTo>
                  <a:lnTo>
                    <a:pt x="62" y="152"/>
                  </a:lnTo>
                  <a:lnTo>
                    <a:pt x="54" y="151"/>
                  </a:lnTo>
                  <a:lnTo>
                    <a:pt x="47" y="148"/>
                  </a:lnTo>
                  <a:lnTo>
                    <a:pt x="40" y="145"/>
                  </a:lnTo>
                  <a:lnTo>
                    <a:pt x="35"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3" y="34"/>
                  </a:lnTo>
                  <a:lnTo>
                    <a:pt x="17" y="29"/>
                  </a:lnTo>
                  <a:lnTo>
                    <a:pt x="23" y="23"/>
                  </a:lnTo>
                  <a:lnTo>
                    <a:pt x="28" y="18"/>
                  </a:lnTo>
                  <a:lnTo>
                    <a:pt x="35" y="14"/>
                  </a:lnTo>
                  <a:lnTo>
                    <a:pt x="40" y="9"/>
                  </a:lnTo>
                  <a:lnTo>
                    <a:pt x="47" y="6"/>
                  </a:lnTo>
                  <a:lnTo>
                    <a:pt x="54" y="4"/>
                  </a:lnTo>
                  <a:lnTo>
                    <a:pt x="62" y="2"/>
                  </a:lnTo>
                  <a:lnTo>
                    <a:pt x="69" y="1"/>
                  </a:lnTo>
                  <a:lnTo>
                    <a:pt x="77" y="0"/>
                  </a:lnTo>
                  <a:lnTo>
                    <a:pt x="77" y="0"/>
                  </a:lnTo>
                  <a:lnTo>
                    <a:pt x="85" y="1"/>
                  </a:lnTo>
                  <a:lnTo>
                    <a:pt x="93" y="2"/>
                  </a:lnTo>
                  <a:lnTo>
                    <a:pt x="100" y="4"/>
                  </a:lnTo>
                  <a:lnTo>
                    <a:pt x="107" y="6"/>
                  </a:lnTo>
                  <a:lnTo>
                    <a:pt x="114" y="9"/>
                  </a:lnTo>
                  <a:lnTo>
                    <a:pt x="120" y="14"/>
                  </a:lnTo>
                  <a:lnTo>
                    <a:pt x="126" y="18"/>
                  </a:lnTo>
                  <a:lnTo>
                    <a:pt x="132" y="23"/>
                  </a:lnTo>
                  <a:lnTo>
                    <a:pt x="136" y="29"/>
                  </a:lnTo>
                  <a:lnTo>
                    <a:pt x="141" y="34"/>
                  </a:lnTo>
                  <a:lnTo>
                    <a:pt x="144" y="40"/>
                  </a:lnTo>
                  <a:lnTo>
                    <a:pt x="148" y="47"/>
                  </a:lnTo>
                  <a:lnTo>
                    <a:pt x="150" y="54"/>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6" name="Freeform 2711">
              <a:extLst>
                <a:ext uri="{FF2B5EF4-FFF2-40B4-BE49-F238E27FC236}">
                  <a16:creationId xmlns:a16="http://schemas.microsoft.com/office/drawing/2014/main" id="{B4D7F978-06B7-4EF7-BA8B-518E894AE67F}"/>
                </a:ext>
              </a:extLst>
            </p:cNvPr>
            <p:cNvSpPr>
              <a:spLocks/>
            </p:cNvSpPr>
            <p:nvPr/>
          </p:nvSpPr>
          <p:spPr bwMode="auto">
            <a:xfrm>
              <a:off x="2378076" y="2060576"/>
              <a:ext cx="47625"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2 h 155"/>
                <a:gd name="T12" fmla="*/ 107 w 154"/>
                <a:gd name="T13" fmla="*/ 149 h 155"/>
                <a:gd name="T14" fmla="*/ 93 w 154"/>
                <a:gd name="T15" fmla="*/ 153 h 155"/>
                <a:gd name="T16" fmla="*/ 77 w 154"/>
                <a:gd name="T17" fmla="*/ 155 h 155"/>
                <a:gd name="T18" fmla="*/ 69 w 154"/>
                <a:gd name="T19" fmla="*/ 155 h 155"/>
                <a:gd name="T20" fmla="*/ 54 w 154"/>
                <a:gd name="T21" fmla="*/ 151 h 155"/>
                <a:gd name="T22" fmla="*/ 40 w 154"/>
                <a:gd name="T23" fmla="*/ 145 h 155"/>
                <a:gd name="T24" fmla="*/ 28 w 154"/>
                <a:gd name="T25" fmla="*/ 137 h 155"/>
                <a:gd name="T26" fmla="*/ 17 w 154"/>
                <a:gd name="T27" fmla="*/ 127 h 155"/>
                <a:gd name="T28" fmla="*/ 9 w 154"/>
                <a:gd name="T29" fmla="*/ 114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4 h 155"/>
                <a:gd name="T42" fmla="*/ 23 w 154"/>
                <a:gd name="T43" fmla="*/ 23 h 155"/>
                <a:gd name="T44" fmla="*/ 35 w 154"/>
                <a:gd name="T45" fmla="*/ 14 h 155"/>
                <a:gd name="T46" fmla="*/ 47 w 154"/>
                <a:gd name="T47" fmla="*/ 7 h 155"/>
                <a:gd name="T48" fmla="*/ 62 w 154"/>
                <a:gd name="T49" fmla="*/ 2 h 155"/>
                <a:gd name="T50" fmla="*/ 77 w 154"/>
                <a:gd name="T51" fmla="*/ 0 h 155"/>
                <a:gd name="T52" fmla="*/ 85 w 154"/>
                <a:gd name="T53" fmla="*/ 1 h 155"/>
                <a:gd name="T54" fmla="*/ 100 w 154"/>
                <a:gd name="T55" fmla="*/ 5 h 155"/>
                <a:gd name="T56" fmla="*/ 114 w 154"/>
                <a:gd name="T57" fmla="*/ 10 h 155"/>
                <a:gd name="T58" fmla="*/ 126 w 154"/>
                <a:gd name="T59" fmla="*/ 18 h 155"/>
                <a:gd name="T60" fmla="*/ 136 w 154"/>
                <a:gd name="T61" fmla="*/ 29 h 155"/>
                <a:gd name="T62" fmla="*/ 144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3"/>
                  </a:lnTo>
                  <a:lnTo>
                    <a:pt x="150" y="101"/>
                  </a:lnTo>
                  <a:lnTo>
                    <a:pt x="148" y="108"/>
                  </a:lnTo>
                  <a:lnTo>
                    <a:pt x="144" y="114"/>
                  </a:lnTo>
                  <a:lnTo>
                    <a:pt x="141" y="120"/>
                  </a:lnTo>
                  <a:lnTo>
                    <a:pt x="136" y="127"/>
                  </a:lnTo>
                  <a:lnTo>
                    <a:pt x="132" y="132"/>
                  </a:lnTo>
                  <a:lnTo>
                    <a:pt x="126" y="137"/>
                  </a:lnTo>
                  <a:lnTo>
                    <a:pt x="120" y="142"/>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2"/>
                  </a:lnTo>
                  <a:lnTo>
                    <a:pt x="28" y="137"/>
                  </a:lnTo>
                  <a:lnTo>
                    <a:pt x="23" y="132"/>
                  </a:lnTo>
                  <a:lnTo>
                    <a:pt x="17" y="127"/>
                  </a:lnTo>
                  <a:lnTo>
                    <a:pt x="13" y="120"/>
                  </a:lnTo>
                  <a:lnTo>
                    <a:pt x="9" y="114"/>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3" y="23"/>
                  </a:lnTo>
                  <a:lnTo>
                    <a:pt x="28" y="18"/>
                  </a:lnTo>
                  <a:lnTo>
                    <a:pt x="35" y="14"/>
                  </a:lnTo>
                  <a:lnTo>
                    <a:pt x="40" y="10"/>
                  </a:lnTo>
                  <a:lnTo>
                    <a:pt x="47" y="7"/>
                  </a:lnTo>
                  <a:lnTo>
                    <a:pt x="54" y="5"/>
                  </a:lnTo>
                  <a:lnTo>
                    <a:pt x="62" y="2"/>
                  </a:lnTo>
                  <a:lnTo>
                    <a:pt x="69" y="1"/>
                  </a:lnTo>
                  <a:lnTo>
                    <a:pt x="77" y="0"/>
                  </a:lnTo>
                  <a:lnTo>
                    <a:pt x="77" y="0"/>
                  </a:lnTo>
                  <a:lnTo>
                    <a:pt x="85" y="1"/>
                  </a:lnTo>
                  <a:lnTo>
                    <a:pt x="93" y="2"/>
                  </a:lnTo>
                  <a:lnTo>
                    <a:pt x="100" y="5"/>
                  </a:lnTo>
                  <a:lnTo>
                    <a:pt x="107" y="7"/>
                  </a:lnTo>
                  <a:lnTo>
                    <a:pt x="114" y="10"/>
                  </a:lnTo>
                  <a:lnTo>
                    <a:pt x="120" y="14"/>
                  </a:lnTo>
                  <a:lnTo>
                    <a:pt x="126" y="18"/>
                  </a:lnTo>
                  <a:lnTo>
                    <a:pt x="132" y="23"/>
                  </a:lnTo>
                  <a:lnTo>
                    <a:pt x="136" y="29"/>
                  </a:lnTo>
                  <a:lnTo>
                    <a:pt x="141" y="34"/>
                  </a:lnTo>
                  <a:lnTo>
                    <a:pt x="144" y="41"/>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7" name="Freeform 2712">
              <a:extLst>
                <a:ext uri="{FF2B5EF4-FFF2-40B4-BE49-F238E27FC236}">
                  <a16:creationId xmlns:a16="http://schemas.microsoft.com/office/drawing/2014/main" id="{84BE5283-B08F-448B-A018-EAF4799EEFCC}"/>
                </a:ext>
              </a:extLst>
            </p:cNvPr>
            <p:cNvSpPr>
              <a:spLocks/>
            </p:cNvSpPr>
            <p:nvPr/>
          </p:nvSpPr>
          <p:spPr bwMode="auto">
            <a:xfrm>
              <a:off x="2446338" y="1989138"/>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6 w 154"/>
                <a:gd name="T13" fmla="*/ 148 h 155"/>
                <a:gd name="T14" fmla="*/ 92 w 154"/>
                <a:gd name="T15" fmla="*/ 152 h 155"/>
                <a:gd name="T16" fmla="*/ 76 w 154"/>
                <a:gd name="T17" fmla="*/ 155 h 155"/>
                <a:gd name="T18" fmla="*/ 68 w 154"/>
                <a:gd name="T19" fmla="*/ 153 h 155"/>
                <a:gd name="T20" fmla="*/ 54 w 154"/>
                <a:gd name="T21" fmla="*/ 151 h 155"/>
                <a:gd name="T22" fmla="*/ 40 w 154"/>
                <a:gd name="T23" fmla="*/ 145 h 155"/>
                <a:gd name="T24" fmla="*/ 27 w 154"/>
                <a:gd name="T25" fmla="*/ 136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6 w 154"/>
                <a:gd name="T39" fmla="*/ 47 h 155"/>
                <a:gd name="T40" fmla="*/ 12 w 154"/>
                <a:gd name="T41" fmla="*/ 34 h 155"/>
                <a:gd name="T42" fmla="*/ 23 w 154"/>
                <a:gd name="T43" fmla="*/ 23 h 155"/>
                <a:gd name="T44" fmla="*/ 34 w 154"/>
                <a:gd name="T45" fmla="*/ 14 h 155"/>
                <a:gd name="T46" fmla="*/ 47 w 154"/>
                <a:gd name="T47" fmla="*/ 6 h 155"/>
                <a:gd name="T48" fmla="*/ 62 w 154"/>
                <a:gd name="T49" fmla="*/ 2 h 155"/>
                <a:gd name="T50" fmla="*/ 76 w 154"/>
                <a:gd name="T51" fmla="*/ 0 h 155"/>
                <a:gd name="T52" fmla="*/ 84 w 154"/>
                <a:gd name="T53" fmla="*/ 1 h 155"/>
                <a:gd name="T54" fmla="*/ 99 w 154"/>
                <a:gd name="T55" fmla="*/ 4 h 155"/>
                <a:gd name="T56" fmla="*/ 113 w 154"/>
                <a:gd name="T57" fmla="*/ 9 h 155"/>
                <a:gd name="T58" fmla="*/ 126 w 154"/>
                <a:gd name="T59" fmla="*/ 18 h 155"/>
                <a:gd name="T60" fmla="*/ 136 w 154"/>
                <a:gd name="T61" fmla="*/ 29 h 155"/>
                <a:gd name="T62" fmla="*/ 144 w 154"/>
                <a:gd name="T63" fmla="*/ 40 h 155"/>
                <a:gd name="T64" fmla="*/ 151 w 154"/>
                <a:gd name="T65" fmla="*/ 54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4" y="115"/>
                  </a:lnTo>
                  <a:lnTo>
                    <a:pt x="141" y="120"/>
                  </a:lnTo>
                  <a:lnTo>
                    <a:pt x="136" y="126"/>
                  </a:lnTo>
                  <a:lnTo>
                    <a:pt x="131" y="132"/>
                  </a:lnTo>
                  <a:lnTo>
                    <a:pt x="126" y="136"/>
                  </a:lnTo>
                  <a:lnTo>
                    <a:pt x="120" y="141"/>
                  </a:lnTo>
                  <a:lnTo>
                    <a:pt x="113" y="145"/>
                  </a:lnTo>
                  <a:lnTo>
                    <a:pt x="106" y="148"/>
                  </a:lnTo>
                  <a:lnTo>
                    <a:pt x="99" y="151"/>
                  </a:lnTo>
                  <a:lnTo>
                    <a:pt x="92" y="152"/>
                  </a:lnTo>
                  <a:lnTo>
                    <a:pt x="84" y="153"/>
                  </a:lnTo>
                  <a:lnTo>
                    <a:pt x="76" y="155"/>
                  </a:lnTo>
                  <a:lnTo>
                    <a:pt x="76" y="155"/>
                  </a:lnTo>
                  <a:lnTo>
                    <a:pt x="68" y="153"/>
                  </a:lnTo>
                  <a:lnTo>
                    <a:pt x="62" y="152"/>
                  </a:lnTo>
                  <a:lnTo>
                    <a:pt x="54" y="151"/>
                  </a:lnTo>
                  <a:lnTo>
                    <a:pt x="47" y="148"/>
                  </a:lnTo>
                  <a:lnTo>
                    <a:pt x="40" y="145"/>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2" y="34"/>
                  </a:lnTo>
                  <a:lnTo>
                    <a:pt x="17" y="29"/>
                  </a:lnTo>
                  <a:lnTo>
                    <a:pt x="23" y="23"/>
                  </a:lnTo>
                  <a:lnTo>
                    <a:pt x="27" y="18"/>
                  </a:lnTo>
                  <a:lnTo>
                    <a:pt x="34" y="14"/>
                  </a:lnTo>
                  <a:lnTo>
                    <a:pt x="40" y="9"/>
                  </a:lnTo>
                  <a:lnTo>
                    <a:pt x="47" y="6"/>
                  </a:lnTo>
                  <a:lnTo>
                    <a:pt x="54" y="4"/>
                  </a:lnTo>
                  <a:lnTo>
                    <a:pt x="62" y="2"/>
                  </a:lnTo>
                  <a:lnTo>
                    <a:pt x="68" y="1"/>
                  </a:lnTo>
                  <a:lnTo>
                    <a:pt x="76" y="0"/>
                  </a:lnTo>
                  <a:lnTo>
                    <a:pt x="76" y="0"/>
                  </a:lnTo>
                  <a:lnTo>
                    <a:pt x="84" y="1"/>
                  </a:lnTo>
                  <a:lnTo>
                    <a:pt x="92" y="2"/>
                  </a:lnTo>
                  <a:lnTo>
                    <a:pt x="99" y="4"/>
                  </a:lnTo>
                  <a:lnTo>
                    <a:pt x="106" y="6"/>
                  </a:lnTo>
                  <a:lnTo>
                    <a:pt x="113" y="9"/>
                  </a:lnTo>
                  <a:lnTo>
                    <a:pt x="120" y="14"/>
                  </a:lnTo>
                  <a:lnTo>
                    <a:pt x="126" y="18"/>
                  </a:lnTo>
                  <a:lnTo>
                    <a:pt x="131" y="23"/>
                  </a:lnTo>
                  <a:lnTo>
                    <a:pt x="136" y="29"/>
                  </a:lnTo>
                  <a:lnTo>
                    <a:pt x="141" y="34"/>
                  </a:lnTo>
                  <a:lnTo>
                    <a:pt x="144" y="40"/>
                  </a:lnTo>
                  <a:lnTo>
                    <a:pt x="147" y="47"/>
                  </a:lnTo>
                  <a:lnTo>
                    <a:pt x="151" y="54"/>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8" name="Freeform 2713">
              <a:extLst>
                <a:ext uri="{FF2B5EF4-FFF2-40B4-BE49-F238E27FC236}">
                  <a16:creationId xmlns:a16="http://schemas.microsoft.com/office/drawing/2014/main" id="{F8FC8B30-C022-4BDA-AC1B-6A5BB0C1C850}"/>
                </a:ext>
              </a:extLst>
            </p:cNvPr>
            <p:cNvSpPr>
              <a:spLocks/>
            </p:cNvSpPr>
            <p:nvPr/>
          </p:nvSpPr>
          <p:spPr bwMode="auto">
            <a:xfrm>
              <a:off x="2446338" y="2060576"/>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2 h 155"/>
                <a:gd name="T12" fmla="*/ 106 w 154"/>
                <a:gd name="T13" fmla="*/ 149 h 155"/>
                <a:gd name="T14" fmla="*/ 92 w 154"/>
                <a:gd name="T15" fmla="*/ 153 h 155"/>
                <a:gd name="T16" fmla="*/ 76 w 154"/>
                <a:gd name="T17" fmla="*/ 155 h 155"/>
                <a:gd name="T18" fmla="*/ 68 w 154"/>
                <a:gd name="T19" fmla="*/ 155 h 155"/>
                <a:gd name="T20" fmla="*/ 54 w 154"/>
                <a:gd name="T21" fmla="*/ 151 h 155"/>
                <a:gd name="T22" fmla="*/ 40 w 154"/>
                <a:gd name="T23" fmla="*/ 145 h 155"/>
                <a:gd name="T24" fmla="*/ 27 w 154"/>
                <a:gd name="T25" fmla="*/ 137 h 155"/>
                <a:gd name="T26" fmla="*/ 17 w 154"/>
                <a:gd name="T27" fmla="*/ 127 h 155"/>
                <a:gd name="T28" fmla="*/ 9 w 154"/>
                <a:gd name="T29" fmla="*/ 114 h 155"/>
                <a:gd name="T30" fmla="*/ 3 w 154"/>
                <a:gd name="T31" fmla="*/ 101 h 155"/>
                <a:gd name="T32" fmla="*/ 0 w 154"/>
                <a:gd name="T33" fmla="*/ 86 h 155"/>
                <a:gd name="T34" fmla="*/ 0 w 154"/>
                <a:gd name="T35" fmla="*/ 78 h 155"/>
                <a:gd name="T36" fmla="*/ 1 w 154"/>
                <a:gd name="T37" fmla="*/ 62 h 155"/>
                <a:gd name="T38" fmla="*/ 6 w 154"/>
                <a:gd name="T39" fmla="*/ 48 h 155"/>
                <a:gd name="T40" fmla="*/ 12 w 154"/>
                <a:gd name="T41" fmla="*/ 34 h 155"/>
                <a:gd name="T42" fmla="*/ 23 w 154"/>
                <a:gd name="T43" fmla="*/ 23 h 155"/>
                <a:gd name="T44" fmla="*/ 34 w 154"/>
                <a:gd name="T45" fmla="*/ 14 h 155"/>
                <a:gd name="T46" fmla="*/ 47 w 154"/>
                <a:gd name="T47" fmla="*/ 7 h 155"/>
                <a:gd name="T48" fmla="*/ 62 w 154"/>
                <a:gd name="T49" fmla="*/ 2 h 155"/>
                <a:gd name="T50" fmla="*/ 76 w 154"/>
                <a:gd name="T51" fmla="*/ 0 h 155"/>
                <a:gd name="T52" fmla="*/ 84 w 154"/>
                <a:gd name="T53" fmla="*/ 1 h 155"/>
                <a:gd name="T54" fmla="*/ 99 w 154"/>
                <a:gd name="T55" fmla="*/ 5 h 155"/>
                <a:gd name="T56" fmla="*/ 113 w 154"/>
                <a:gd name="T57" fmla="*/ 10 h 155"/>
                <a:gd name="T58" fmla="*/ 126 w 154"/>
                <a:gd name="T59" fmla="*/ 18 h 155"/>
                <a:gd name="T60" fmla="*/ 136 w 154"/>
                <a:gd name="T61" fmla="*/ 29 h 155"/>
                <a:gd name="T62" fmla="*/ 144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7" y="108"/>
                  </a:lnTo>
                  <a:lnTo>
                    <a:pt x="144" y="114"/>
                  </a:lnTo>
                  <a:lnTo>
                    <a:pt x="141" y="120"/>
                  </a:lnTo>
                  <a:lnTo>
                    <a:pt x="136" y="127"/>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2" y="153"/>
                  </a:lnTo>
                  <a:lnTo>
                    <a:pt x="54" y="151"/>
                  </a:lnTo>
                  <a:lnTo>
                    <a:pt x="47" y="149"/>
                  </a:lnTo>
                  <a:lnTo>
                    <a:pt x="40" y="145"/>
                  </a:lnTo>
                  <a:lnTo>
                    <a:pt x="34" y="142"/>
                  </a:lnTo>
                  <a:lnTo>
                    <a:pt x="27" y="137"/>
                  </a:lnTo>
                  <a:lnTo>
                    <a:pt x="23" y="132"/>
                  </a:lnTo>
                  <a:lnTo>
                    <a:pt x="17" y="127"/>
                  </a:lnTo>
                  <a:lnTo>
                    <a:pt x="12" y="120"/>
                  </a:lnTo>
                  <a:lnTo>
                    <a:pt x="9" y="114"/>
                  </a:lnTo>
                  <a:lnTo>
                    <a:pt x="6" y="108"/>
                  </a:lnTo>
                  <a:lnTo>
                    <a:pt x="3" y="101"/>
                  </a:lnTo>
                  <a:lnTo>
                    <a:pt x="1" y="93"/>
                  </a:lnTo>
                  <a:lnTo>
                    <a:pt x="0" y="86"/>
                  </a:lnTo>
                  <a:lnTo>
                    <a:pt x="0" y="78"/>
                  </a:lnTo>
                  <a:lnTo>
                    <a:pt x="0" y="78"/>
                  </a:lnTo>
                  <a:lnTo>
                    <a:pt x="0" y="70"/>
                  </a:lnTo>
                  <a:lnTo>
                    <a:pt x="1" y="62"/>
                  </a:lnTo>
                  <a:lnTo>
                    <a:pt x="3" y="55"/>
                  </a:lnTo>
                  <a:lnTo>
                    <a:pt x="6" y="48"/>
                  </a:lnTo>
                  <a:lnTo>
                    <a:pt x="9" y="41"/>
                  </a:lnTo>
                  <a:lnTo>
                    <a:pt x="12" y="34"/>
                  </a:lnTo>
                  <a:lnTo>
                    <a:pt x="17" y="29"/>
                  </a:lnTo>
                  <a:lnTo>
                    <a:pt x="23" y="23"/>
                  </a:lnTo>
                  <a:lnTo>
                    <a:pt x="27" y="18"/>
                  </a:lnTo>
                  <a:lnTo>
                    <a:pt x="34" y="14"/>
                  </a:lnTo>
                  <a:lnTo>
                    <a:pt x="40" y="10"/>
                  </a:lnTo>
                  <a:lnTo>
                    <a:pt x="47" y="7"/>
                  </a:lnTo>
                  <a:lnTo>
                    <a:pt x="54" y="5"/>
                  </a:lnTo>
                  <a:lnTo>
                    <a:pt x="62" y="2"/>
                  </a:lnTo>
                  <a:lnTo>
                    <a:pt x="68" y="1"/>
                  </a:lnTo>
                  <a:lnTo>
                    <a:pt x="76" y="0"/>
                  </a:lnTo>
                  <a:lnTo>
                    <a:pt x="76" y="0"/>
                  </a:lnTo>
                  <a:lnTo>
                    <a:pt x="84" y="1"/>
                  </a:lnTo>
                  <a:lnTo>
                    <a:pt x="92" y="2"/>
                  </a:lnTo>
                  <a:lnTo>
                    <a:pt x="99" y="5"/>
                  </a:lnTo>
                  <a:lnTo>
                    <a:pt x="106" y="7"/>
                  </a:lnTo>
                  <a:lnTo>
                    <a:pt x="113" y="10"/>
                  </a:lnTo>
                  <a:lnTo>
                    <a:pt x="120" y="14"/>
                  </a:lnTo>
                  <a:lnTo>
                    <a:pt x="126" y="18"/>
                  </a:lnTo>
                  <a:lnTo>
                    <a:pt x="131" y="23"/>
                  </a:lnTo>
                  <a:lnTo>
                    <a:pt x="136" y="29"/>
                  </a:lnTo>
                  <a:lnTo>
                    <a:pt x="141" y="34"/>
                  </a:lnTo>
                  <a:lnTo>
                    <a:pt x="144" y="41"/>
                  </a:lnTo>
                  <a:lnTo>
                    <a:pt x="147"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9" name="Freeform 2714">
              <a:extLst>
                <a:ext uri="{FF2B5EF4-FFF2-40B4-BE49-F238E27FC236}">
                  <a16:creationId xmlns:a16="http://schemas.microsoft.com/office/drawing/2014/main" id="{9722393C-4930-451F-86E4-9B1C116966D0}"/>
                </a:ext>
              </a:extLst>
            </p:cNvPr>
            <p:cNvSpPr>
              <a:spLocks/>
            </p:cNvSpPr>
            <p:nvPr/>
          </p:nvSpPr>
          <p:spPr bwMode="auto">
            <a:xfrm>
              <a:off x="1955801" y="1989138"/>
              <a:ext cx="49213" cy="49213"/>
            </a:xfrm>
            <a:custGeom>
              <a:avLst/>
              <a:gdLst>
                <a:gd name="T0" fmla="*/ 154 w 154"/>
                <a:gd name="T1" fmla="*/ 78 h 155"/>
                <a:gd name="T2" fmla="*/ 153 w 154"/>
                <a:gd name="T3" fmla="*/ 93 h 155"/>
                <a:gd name="T4" fmla="*/ 148 w 154"/>
                <a:gd name="T5" fmla="*/ 108 h 155"/>
                <a:gd name="T6" fmla="*/ 141 w 154"/>
                <a:gd name="T7" fmla="*/ 120 h 155"/>
                <a:gd name="T8" fmla="*/ 131 w 154"/>
                <a:gd name="T9" fmla="*/ 132 h 155"/>
                <a:gd name="T10" fmla="*/ 120 w 154"/>
                <a:gd name="T11" fmla="*/ 141 h 155"/>
                <a:gd name="T12" fmla="*/ 107 w 154"/>
                <a:gd name="T13" fmla="*/ 148 h 155"/>
                <a:gd name="T14" fmla="*/ 92 w 154"/>
                <a:gd name="T15" fmla="*/ 152 h 155"/>
                <a:gd name="T16" fmla="*/ 77 w 154"/>
                <a:gd name="T17" fmla="*/ 155 h 155"/>
                <a:gd name="T18" fmla="*/ 69 w 154"/>
                <a:gd name="T19" fmla="*/ 153 h 155"/>
                <a:gd name="T20" fmla="*/ 54 w 154"/>
                <a:gd name="T21" fmla="*/ 151 h 155"/>
                <a:gd name="T22" fmla="*/ 41 w 154"/>
                <a:gd name="T23" fmla="*/ 145 h 155"/>
                <a:gd name="T24" fmla="*/ 28 w 154"/>
                <a:gd name="T25" fmla="*/ 136 h 155"/>
                <a:gd name="T26" fmla="*/ 18 w 154"/>
                <a:gd name="T27" fmla="*/ 126 h 155"/>
                <a:gd name="T28" fmla="*/ 10 w 154"/>
                <a:gd name="T29" fmla="*/ 115 h 155"/>
                <a:gd name="T30" fmla="*/ 3 w 154"/>
                <a:gd name="T31" fmla="*/ 101 h 155"/>
                <a:gd name="T32" fmla="*/ 1 w 154"/>
                <a:gd name="T33" fmla="*/ 85 h 155"/>
                <a:gd name="T34" fmla="*/ 0 w 154"/>
                <a:gd name="T35" fmla="*/ 78 h 155"/>
                <a:gd name="T36" fmla="*/ 2 w 154"/>
                <a:gd name="T37" fmla="*/ 62 h 155"/>
                <a:gd name="T38" fmla="*/ 6 w 154"/>
                <a:gd name="T39" fmla="*/ 47 h 155"/>
                <a:gd name="T40" fmla="*/ 13 w 154"/>
                <a:gd name="T41" fmla="*/ 34 h 155"/>
                <a:gd name="T42" fmla="*/ 22 w 154"/>
                <a:gd name="T43" fmla="*/ 23 h 155"/>
                <a:gd name="T44" fmla="*/ 34 w 154"/>
                <a:gd name="T45" fmla="*/ 14 h 155"/>
                <a:gd name="T46" fmla="*/ 46 w 154"/>
                <a:gd name="T47" fmla="*/ 6 h 155"/>
                <a:gd name="T48" fmla="*/ 61 w 154"/>
                <a:gd name="T49" fmla="*/ 2 h 155"/>
                <a:gd name="T50" fmla="*/ 77 w 154"/>
                <a:gd name="T51" fmla="*/ 0 h 155"/>
                <a:gd name="T52" fmla="*/ 85 w 154"/>
                <a:gd name="T53" fmla="*/ 1 h 155"/>
                <a:gd name="T54" fmla="*/ 100 w 154"/>
                <a:gd name="T55" fmla="*/ 4 h 155"/>
                <a:gd name="T56" fmla="*/ 114 w 154"/>
                <a:gd name="T57" fmla="*/ 9 h 155"/>
                <a:gd name="T58" fmla="*/ 127 w 154"/>
                <a:gd name="T59" fmla="*/ 18 h 155"/>
                <a:gd name="T60" fmla="*/ 137 w 154"/>
                <a:gd name="T61" fmla="*/ 29 h 155"/>
                <a:gd name="T62" fmla="*/ 145 w 154"/>
                <a:gd name="T63" fmla="*/ 40 h 155"/>
                <a:gd name="T64" fmla="*/ 151 w 154"/>
                <a:gd name="T65" fmla="*/ 54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1"/>
                  </a:lnTo>
                  <a:lnTo>
                    <a:pt x="148" y="108"/>
                  </a:lnTo>
                  <a:lnTo>
                    <a:pt x="145" y="115"/>
                  </a:lnTo>
                  <a:lnTo>
                    <a:pt x="141" y="120"/>
                  </a:lnTo>
                  <a:lnTo>
                    <a:pt x="137" y="126"/>
                  </a:lnTo>
                  <a:lnTo>
                    <a:pt x="131" y="132"/>
                  </a:lnTo>
                  <a:lnTo>
                    <a:pt x="127" y="136"/>
                  </a:lnTo>
                  <a:lnTo>
                    <a:pt x="120" y="141"/>
                  </a:lnTo>
                  <a:lnTo>
                    <a:pt x="114" y="145"/>
                  </a:lnTo>
                  <a:lnTo>
                    <a:pt x="107" y="148"/>
                  </a:lnTo>
                  <a:lnTo>
                    <a:pt x="100" y="151"/>
                  </a:lnTo>
                  <a:lnTo>
                    <a:pt x="92" y="152"/>
                  </a:lnTo>
                  <a:lnTo>
                    <a:pt x="85" y="153"/>
                  </a:lnTo>
                  <a:lnTo>
                    <a:pt x="77" y="155"/>
                  </a:lnTo>
                  <a:lnTo>
                    <a:pt x="77" y="155"/>
                  </a:lnTo>
                  <a:lnTo>
                    <a:pt x="69" y="153"/>
                  </a:lnTo>
                  <a:lnTo>
                    <a:pt x="61" y="152"/>
                  </a:lnTo>
                  <a:lnTo>
                    <a:pt x="54" y="151"/>
                  </a:lnTo>
                  <a:lnTo>
                    <a:pt x="46" y="148"/>
                  </a:lnTo>
                  <a:lnTo>
                    <a:pt x="41" y="145"/>
                  </a:lnTo>
                  <a:lnTo>
                    <a:pt x="34" y="141"/>
                  </a:lnTo>
                  <a:lnTo>
                    <a:pt x="28" y="136"/>
                  </a:lnTo>
                  <a:lnTo>
                    <a:pt x="22" y="132"/>
                  </a:lnTo>
                  <a:lnTo>
                    <a:pt x="18" y="126"/>
                  </a:lnTo>
                  <a:lnTo>
                    <a:pt x="13" y="120"/>
                  </a:lnTo>
                  <a:lnTo>
                    <a:pt x="10" y="115"/>
                  </a:lnTo>
                  <a:lnTo>
                    <a:pt x="6" y="108"/>
                  </a:lnTo>
                  <a:lnTo>
                    <a:pt x="3" y="101"/>
                  </a:lnTo>
                  <a:lnTo>
                    <a:pt x="2" y="93"/>
                  </a:lnTo>
                  <a:lnTo>
                    <a:pt x="1" y="85"/>
                  </a:lnTo>
                  <a:lnTo>
                    <a:pt x="0" y="78"/>
                  </a:lnTo>
                  <a:lnTo>
                    <a:pt x="0" y="78"/>
                  </a:lnTo>
                  <a:lnTo>
                    <a:pt x="1" y="70"/>
                  </a:lnTo>
                  <a:lnTo>
                    <a:pt x="2" y="62"/>
                  </a:lnTo>
                  <a:lnTo>
                    <a:pt x="3" y="54"/>
                  </a:lnTo>
                  <a:lnTo>
                    <a:pt x="6" y="47"/>
                  </a:lnTo>
                  <a:lnTo>
                    <a:pt x="10" y="40"/>
                  </a:lnTo>
                  <a:lnTo>
                    <a:pt x="13" y="34"/>
                  </a:lnTo>
                  <a:lnTo>
                    <a:pt x="18" y="29"/>
                  </a:lnTo>
                  <a:lnTo>
                    <a:pt x="22" y="23"/>
                  </a:lnTo>
                  <a:lnTo>
                    <a:pt x="28" y="18"/>
                  </a:lnTo>
                  <a:lnTo>
                    <a:pt x="34" y="14"/>
                  </a:lnTo>
                  <a:lnTo>
                    <a:pt x="41" y="9"/>
                  </a:lnTo>
                  <a:lnTo>
                    <a:pt x="46" y="6"/>
                  </a:lnTo>
                  <a:lnTo>
                    <a:pt x="54" y="4"/>
                  </a:lnTo>
                  <a:lnTo>
                    <a:pt x="61" y="2"/>
                  </a:lnTo>
                  <a:lnTo>
                    <a:pt x="69" y="1"/>
                  </a:lnTo>
                  <a:lnTo>
                    <a:pt x="77" y="0"/>
                  </a:lnTo>
                  <a:lnTo>
                    <a:pt x="77" y="0"/>
                  </a:lnTo>
                  <a:lnTo>
                    <a:pt x="85" y="1"/>
                  </a:lnTo>
                  <a:lnTo>
                    <a:pt x="92" y="2"/>
                  </a:lnTo>
                  <a:lnTo>
                    <a:pt x="100" y="4"/>
                  </a:lnTo>
                  <a:lnTo>
                    <a:pt x="107" y="6"/>
                  </a:lnTo>
                  <a:lnTo>
                    <a:pt x="114" y="9"/>
                  </a:lnTo>
                  <a:lnTo>
                    <a:pt x="120" y="14"/>
                  </a:lnTo>
                  <a:lnTo>
                    <a:pt x="127" y="18"/>
                  </a:lnTo>
                  <a:lnTo>
                    <a:pt x="131" y="23"/>
                  </a:lnTo>
                  <a:lnTo>
                    <a:pt x="137" y="29"/>
                  </a:lnTo>
                  <a:lnTo>
                    <a:pt x="141" y="34"/>
                  </a:lnTo>
                  <a:lnTo>
                    <a:pt x="145" y="40"/>
                  </a:lnTo>
                  <a:lnTo>
                    <a:pt x="148" y="47"/>
                  </a:lnTo>
                  <a:lnTo>
                    <a:pt x="151" y="54"/>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0" name="Freeform 2715">
              <a:extLst>
                <a:ext uri="{FF2B5EF4-FFF2-40B4-BE49-F238E27FC236}">
                  <a16:creationId xmlns:a16="http://schemas.microsoft.com/office/drawing/2014/main" id="{904539AE-F03A-4522-927F-827A95BB843E}"/>
                </a:ext>
              </a:extLst>
            </p:cNvPr>
            <p:cNvSpPr>
              <a:spLocks/>
            </p:cNvSpPr>
            <p:nvPr/>
          </p:nvSpPr>
          <p:spPr bwMode="auto">
            <a:xfrm>
              <a:off x="1955801" y="2060576"/>
              <a:ext cx="49213" cy="49213"/>
            </a:xfrm>
            <a:custGeom>
              <a:avLst/>
              <a:gdLst>
                <a:gd name="T0" fmla="*/ 154 w 154"/>
                <a:gd name="T1" fmla="*/ 78 h 155"/>
                <a:gd name="T2" fmla="*/ 153 w 154"/>
                <a:gd name="T3" fmla="*/ 93 h 155"/>
                <a:gd name="T4" fmla="*/ 148 w 154"/>
                <a:gd name="T5" fmla="*/ 108 h 155"/>
                <a:gd name="T6" fmla="*/ 141 w 154"/>
                <a:gd name="T7" fmla="*/ 120 h 155"/>
                <a:gd name="T8" fmla="*/ 131 w 154"/>
                <a:gd name="T9" fmla="*/ 132 h 155"/>
                <a:gd name="T10" fmla="*/ 120 w 154"/>
                <a:gd name="T11" fmla="*/ 142 h 155"/>
                <a:gd name="T12" fmla="*/ 107 w 154"/>
                <a:gd name="T13" fmla="*/ 149 h 155"/>
                <a:gd name="T14" fmla="*/ 92 w 154"/>
                <a:gd name="T15" fmla="*/ 153 h 155"/>
                <a:gd name="T16" fmla="*/ 77 w 154"/>
                <a:gd name="T17" fmla="*/ 155 h 155"/>
                <a:gd name="T18" fmla="*/ 69 w 154"/>
                <a:gd name="T19" fmla="*/ 155 h 155"/>
                <a:gd name="T20" fmla="*/ 54 w 154"/>
                <a:gd name="T21" fmla="*/ 151 h 155"/>
                <a:gd name="T22" fmla="*/ 41 w 154"/>
                <a:gd name="T23" fmla="*/ 145 h 155"/>
                <a:gd name="T24" fmla="*/ 28 w 154"/>
                <a:gd name="T25" fmla="*/ 137 h 155"/>
                <a:gd name="T26" fmla="*/ 18 w 154"/>
                <a:gd name="T27" fmla="*/ 127 h 155"/>
                <a:gd name="T28" fmla="*/ 10 w 154"/>
                <a:gd name="T29" fmla="*/ 114 h 155"/>
                <a:gd name="T30" fmla="*/ 3 w 154"/>
                <a:gd name="T31" fmla="*/ 101 h 155"/>
                <a:gd name="T32" fmla="*/ 1 w 154"/>
                <a:gd name="T33" fmla="*/ 86 h 155"/>
                <a:gd name="T34" fmla="*/ 0 w 154"/>
                <a:gd name="T35" fmla="*/ 78 h 155"/>
                <a:gd name="T36" fmla="*/ 2 w 154"/>
                <a:gd name="T37" fmla="*/ 62 h 155"/>
                <a:gd name="T38" fmla="*/ 6 w 154"/>
                <a:gd name="T39" fmla="*/ 48 h 155"/>
                <a:gd name="T40" fmla="*/ 13 w 154"/>
                <a:gd name="T41" fmla="*/ 34 h 155"/>
                <a:gd name="T42" fmla="*/ 22 w 154"/>
                <a:gd name="T43" fmla="*/ 23 h 155"/>
                <a:gd name="T44" fmla="*/ 34 w 154"/>
                <a:gd name="T45" fmla="*/ 14 h 155"/>
                <a:gd name="T46" fmla="*/ 46 w 154"/>
                <a:gd name="T47" fmla="*/ 7 h 155"/>
                <a:gd name="T48" fmla="*/ 61 w 154"/>
                <a:gd name="T49" fmla="*/ 2 h 155"/>
                <a:gd name="T50" fmla="*/ 77 w 154"/>
                <a:gd name="T51" fmla="*/ 0 h 155"/>
                <a:gd name="T52" fmla="*/ 85 w 154"/>
                <a:gd name="T53" fmla="*/ 1 h 155"/>
                <a:gd name="T54" fmla="*/ 100 w 154"/>
                <a:gd name="T55" fmla="*/ 5 h 155"/>
                <a:gd name="T56" fmla="*/ 114 w 154"/>
                <a:gd name="T57" fmla="*/ 10 h 155"/>
                <a:gd name="T58" fmla="*/ 127 w 154"/>
                <a:gd name="T59" fmla="*/ 18 h 155"/>
                <a:gd name="T60" fmla="*/ 137 w 154"/>
                <a:gd name="T61" fmla="*/ 29 h 155"/>
                <a:gd name="T62" fmla="*/ 145 w 154"/>
                <a:gd name="T63" fmla="*/ 41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8" y="108"/>
                  </a:lnTo>
                  <a:lnTo>
                    <a:pt x="145" y="114"/>
                  </a:lnTo>
                  <a:lnTo>
                    <a:pt x="141" y="120"/>
                  </a:lnTo>
                  <a:lnTo>
                    <a:pt x="137" y="127"/>
                  </a:lnTo>
                  <a:lnTo>
                    <a:pt x="131" y="132"/>
                  </a:lnTo>
                  <a:lnTo>
                    <a:pt x="127" y="137"/>
                  </a:lnTo>
                  <a:lnTo>
                    <a:pt x="120" y="142"/>
                  </a:lnTo>
                  <a:lnTo>
                    <a:pt x="114" y="145"/>
                  </a:lnTo>
                  <a:lnTo>
                    <a:pt x="107" y="149"/>
                  </a:lnTo>
                  <a:lnTo>
                    <a:pt x="100" y="151"/>
                  </a:lnTo>
                  <a:lnTo>
                    <a:pt x="92" y="153"/>
                  </a:lnTo>
                  <a:lnTo>
                    <a:pt x="85" y="155"/>
                  </a:lnTo>
                  <a:lnTo>
                    <a:pt x="77" y="155"/>
                  </a:lnTo>
                  <a:lnTo>
                    <a:pt x="77" y="155"/>
                  </a:lnTo>
                  <a:lnTo>
                    <a:pt x="69" y="155"/>
                  </a:lnTo>
                  <a:lnTo>
                    <a:pt x="61" y="153"/>
                  </a:lnTo>
                  <a:lnTo>
                    <a:pt x="54" y="151"/>
                  </a:lnTo>
                  <a:lnTo>
                    <a:pt x="46" y="149"/>
                  </a:lnTo>
                  <a:lnTo>
                    <a:pt x="41" y="145"/>
                  </a:lnTo>
                  <a:lnTo>
                    <a:pt x="34" y="142"/>
                  </a:lnTo>
                  <a:lnTo>
                    <a:pt x="28" y="137"/>
                  </a:lnTo>
                  <a:lnTo>
                    <a:pt x="22" y="132"/>
                  </a:lnTo>
                  <a:lnTo>
                    <a:pt x="18" y="127"/>
                  </a:lnTo>
                  <a:lnTo>
                    <a:pt x="13" y="120"/>
                  </a:lnTo>
                  <a:lnTo>
                    <a:pt x="10" y="114"/>
                  </a:lnTo>
                  <a:lnTo>
                    <a:pt x="6" y="108"/>
                  </a:lnTo>
                  <a:lnTo>
                    <a:pt x="3" y="101"/>
                  </a:lnTo>
                  <a:lnTo>
                    <a:pt x="2" y="93"/>
                  </a:lnTo>
                  <a:lnTo>
                    <a:pt x="1" y="86"/>
                  </a:lnTo>
                  <a:lnTo>
                    <a:pt x="0" y="78"/>
                  </a:lnTo>
                  <a:lnTo>
                    <a:pt x="0" y="78"/>
                  </a:lnTo>
                  <a:lnTo>
                    <a:pt x="1" y="70"/>
                  </a:lnTo>
                  <a:lnTo>
                    <a:pt x="2" y="62"/>
                  </a:lnTo>
                  <a:lnTo>
                    <a:pt x="3" y="55"/>
                  </a:lnTo>
                  <a:lnTo>
                    <a:pt x="6" y="48"/>
                  </a:lnTo>
                  <a:lnTo>
                    <a:pt x="10" y="41"/>
                  </a:lnTo>
                  <a:lnTo>
                    <a:pt x="13" y="34"/>
                  </a:lnTo>
                  <a:lnTo>
                    <a:pt x="18" y="29"/>
                  </a:lnTo>
                  <a:lnTo>
                    <a:pt x="22" y="23"/>
                  </a:lnTo>
                  <a:lnTo>
                    <a:pt x="28" y="18"/>
                  </a:lnTo>
                  <a:lnTo>
                    <a:pt x="34" y="14"/>
                  </a:lnTo>
                  <a:lnTo>
                    <a:pt x="41" y="10"/>
                  </a:lnTo>
                  <a:lnTo>
                    <a:pt x="46" y="7"/>
                  </a:lnTo>
                  <a:lnTo>
                    <a:pt x="54" y="5"/>
                  </a:lnTo>
                  <a:lnTo>
                    <a:pt x="61" y="2"/>
                  </a:lnTo>
                  <a:lnTo>
                    <a:pt x="69" y="1"/>
                  </a:lnTo>
                  <a:lnTo>
                    <a:pt x="77" y="0"/>
                  </a:lnTo>
                  <a:lnTo>
                    <a:pt x="77" y="0"/>
                  </a:lnTo>
                  <a:lnTo>
                    <a:pt x="85" y="1"/>
                  </a:lnTo>
                  <a:lnTo>
                    <a:pt x="92" y="2"/>
                  </a:lnTo>
                  <a:lnTo>
                    <a:pt x="100" y="5"/>
                  </a:lnTo>
                  <a:lnTo>
                    <a:pt x="107" y="7"/>
                  </a:lnTo>
                  <a:lnTo>
                    <a:pt x="114" y="10"/>
                  </a:lnTo>
                  <a:lnTo>
                    <a:pt x="120" y="14"/>
                  </a:lnTo>
                  <a:lnTo>
                    <a:pt x="127" y="18"/>
                  </a:lnTo>
                  <a:lnTo>
                    <a:pt x="131" y="23"/>
                  </a:lnTo>
                  <a:lnTo>
                    <a:pt x="137" y="29"/>
                  </a:lnTo>
                  <a:lnTo>
                    <a:pt x="141" y="34"/>
                  </a:lnTo>
                  <a:lnTo>
                    <a:pt x="145" y="41"/>
                  </a:lnTo>
                  <a:lnTo>
                    <a:pt x="148"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1" name="Freeform 2716">
              <a:extLst>
                <a:ext uri="{FF2B5EF4-FFF2-40B4-BE49-F238E27FC236}">
                  <a16:creationId xmlns:a16="http://schemas.microsoft.com/office/drawing/2014/main" id="{4A704D4C-EB13-4BF8-8416-49877A86FD3E}"/>
                </a:ext>
              </a:extLst>
            </p:cNvPr>
            <p:cNvSpPr>
              <a:spLocks/>
            </p:cNvSpPr>
            <p:nvPr/>
          </p:nvSpPr>
          <p:spPr bwMode="auto">
            <a:xfrm>
              <a:off x="2025651" y="1989138"/>
              <a:ext cx="49213" cy="49213"/>
            </a:xfrm>
            <a:custGeom>
              <a:avLst/>
              <a:gdLst>
                <a:gd name="T0" fmla="*/ 155 w 155"/>
                <a:gd name="T1" fmla="*/ 78 h 155"/>
                <a:gd name="T2" fmla="*/ 153 w 155"/>
                <a:gd name="T3" fmla="*/ 93 h 155"/>
                <a:gd name="T4" fmla="*/ 149 w 155"/>
                <a:gd name="T5" fmla="*/ 108 h 155"/>
                <a:gd name="T6" fmla="*/ 142 w 155"/>
                <a:gd name="T7" fmla="*/ 120 h 155"/>
                <a:gd name="T8" fmla="*/ 132 w 155"/>
                <a:gd name="T9" fmla="*/ 132 h 155"/>
                <a:gd name="T10" fmla="*/ 120 w 155"/>
                <a:gd name="T11" fmla="*/ 141 h 155"/>
                <a:gd name="T12" fmla="*/ 108 w 155"/>
                <a:gd name="T13" fmla="*/ 148 h 155"/>
                <a:gd name="T14" fmla="*/ 93 w 155"/>
                <a:gd name="T15" fmla="*/ 152 h 155"/>
                <a:gd name="T16" fmla="*/ 78 w 155"/>
                <a:gd name="T17" fmla="*/ 155 h 155"/>
                <a:gd name="T18" fmla="*/ 70 w 155"/>
                <a:gd name="T19" fmla="*/ 153 h 155"/>
                <a:gd name="T20" fmla="*/ 55 w 155"/>
                <a:gd name="T21" fmla="*/ 151 h 155"/>
                <a:gd name="T22" fmla="*/ 41 w 155"/>
                <a:gd name="T23" fmla="*/ 145 h 155"/>
                <a:gd name="T24" fmla="*/ 29 w 155"/>
                <a:gd name="T25" fmla="*/ 136 h 155"/>
                <a:gd name="T26" fmla="*/ 18 w 155"/>
                <a:gd name="T27" fmla="*/ 126 h 155"/>
                <a:gd name="T28" fmla="*/ 10 w 155"/>
                <a:gd name="T29" fmla="*/ 115 h 155"/>
                <a:gd name="T30" fmla="*/ 4 w 155"/>
                <a:gd name="T31" fmla="*/ 101 h 155"/>
                <a:gd name="T32" fmla="*/ 1 w 155"/>
                <a:gd name="T33" fmla="*/ 85 h 155"/>
                <a:gd name="T34" fmla="*/ 0 w 155"/>
                <a:gd name="T35" fmla="*/ 78 h 155"/>
                <a:gd name="T36" fmla="*/ 2 w 155"/>
                <a:gd name="T37" fmla="*/ 62 h 155"/>
                <a:gd name="T38" fmla="*/ 7 w 155"/>
                <a:gd name="T39" fmla="*/ 47 h 155"/>
                <a:gd name="T40" fmla="*/ 14 w 155"/>
                <a:gd name="T41" fmla="*/ 34 h 155"/>
                <a:gd name="T42" fmla="*/ 23 w 155"/>
                <a:gd name="T43" fmla="*/ 23 h 155"/>
                <a:gd name="T44" fmla="*/ 34 w 155"/>
                <a:gd name="T45" fmla="*/ 14 h 155"/>
                <a:gd name="T46" fmla="*/ 48 w 155"/>
                <a:gd name="T47" fmla="*/ 6 h 155"/>
                <a:gd name="T48" fmla="*/ 62 w 155"/>
                <a:gd name="T49" fmla="*/ 2 h 155"/>
                <a:gd name="T50" fmla="*/ 78 w 155"/>
                <a:gd name="T51" fmla="*/ 0 h 155"/>
                <a:gd name="T52" fmla="*/ 86 w 155"/>
                <a:gd name="T53" fmla="*/ 1 h 155"/>
                <a:gd name="T54" fmla="*/ 101 w 155"/>
                <a:gd name="T55" fmla="*/ 4 h 155"/>
                <a:gd name="T56" fmla="*/ 115 w 155"/>
                <a:gd name="T57" fmla="*/ 9 h 155"/>
                <a:gd name="T58" fmla="*/ 127 w 155"/>
                <a:gd name="T59" fmla="*/ 18 h 155"/>
                <a:gd name="T60" fmla="*/ 137 w 155"/>
                <a:gd name="T61" fmla="*/ 29 h 155"/>
                <a:gd name="T62" fmla="*/ 145 w 155"/>
                <a:gd name="T63" fmla="*/ 40 h 155"/>
                <a:gd name="T64" fmla="*/ 151 w 155"/>
                <a:gd name="T65" fmla="*/ 54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3" y="93"/>
                  </a:lnTo>
                  <a:lnTo>
                    <a:pt x="151" y="101"/>
                  </a:lnTo>
                  <a:lnTo>
                    <a:pt x="149" y="108"/>
                  </a:lnTo>
                  <a:lnTo>
                    <a:pt x="145" y="115"/>
                  </a:lnTo>
                  <a:lnTo>
                    <a:pt x="142" y="120"/>
                  </a:lnTo>
                  <a:lnTo>
                    <a:pt x="137" y="126"/>
                  </a:lnTo>
                  <a:lnTo>
                    <a:pt x="132" y="132"/>
                  </a:lnTo>
                  <a:lnTo>
                    <a:pt x="127" y="136"/>
                  </a:lnTo>
                  <a:lnTo>
                    <a:pt x="120" y="141"/>
                  </a:lnTo>
                  <a:lnTo>
                    <a:pt x="115" y="145"/>
                  </a:lnTo>
                  <a:lnTo>
                    <a:pt x="108" y="148"/>
                  </a:lnTo>
                  <a:lnTo>
                    <a:pt x="101" y="151"/>
                  </a:lnTo>
                  <a:lnTo>
                    <a:pt x="93" y="152"/>
                  </a:lnTo>
                  <a:lnTo>
                    <a:pt x="86" y="153"/>
                  </a:lnTo>
                  <a:lnTo>
                    <a:pt x="78" y="155"/>
                  </a:lnTo>
                  <a:lnTo>
                    <a:pt x="78" y="155"/>
                  </a:lnTo>
                  <a:lnTo>
                    <a:pt x="70" y="153"/>
                  </a:lnTo>
                  <a:lnTo>
                    <a:pt x="62" y="152"/>
                  </a:lnTo>
                  <a:lnTo>
                    <a:pt x="55" y="151"/>
                  </a:lnTo>
                  <a:lnTo>
                    <a:pt x="48" y="148"/>
                  </a:lnTo>
                  <a:lnTo>
                    <a:pt x="41" y="145"/>
                  </a:lnTo>
                  <a:lnTo>
                    <a:pt x="34" y="141"/>
                  </a:lnTo>
                  <a:lnTo>
                    <a:pt x="29" y="136"/>
                  </a:lnTo>
                  <a:lnTo>
                    <a:pt x="23" y="132"/>
                  </a:lnTo>
                  <a:lnTo>
                    <a:pt x="18" y="126"/>
                  </a:lnTo>
                  <a:lnTo>
                    <a:pt x="14" y="120"/>
                  </a:lnTo>
                  <a:lnTo>
                    <a:pt x="10" y="115"/>
                  </a:lnTo>
                  <a:lnTo>
                    <a:pt x="7" y="108"/>
                  </a:lnTo>
                  <a:lnTo>
                    <a:pt x="4" y="101"/>
                  </a:lnTo>
                  <a:lnTo>
                    <a:pt x="2" y="93"/>
                  </a:lnTo>
                  <a:lnTo>
                    <a:pt x="1" y="85"/>
                  </a:lnTo>
                  <a:lnTo>
                    <a:pt x="0" y="78"/>
                  </a:lnTo>
                  <a:lnTo>
                    <a:pt x="0" y="78"/>
                  </a:lnTo>
                  <a:lnTo>
                    <a:pt x="1" y="70"/>
                  </a:lnTo>
                  <a:lnTo>
                    <a:pt x="2" y="62"/>
                  </a:lnTo>
                  <a:lnTo>
                    <a:pt x="4" y="54"/>
                  </a:lnTo>
                  <a:lnTo>
                    <a:pt x="7" y="47"/>
                  </a:lnTo>
                  <a:lnTo>
                    <a:pt x="10" y="40"/>
                  </a:lnTo>
                  <a:lnTo>
                    <a:pt x="14" y="34"/>
                  </a:lnTo>
                  <a:lnTo>
                    <a:pt x="18" y="29"/>
                  </a:lnTo>
                  <a:lnTo>
                    <a:pt x="23" y="23"/>
                  </a:lnTo>
                  <a:lnTo>
                    <a:pt x="29" y="18"/>
                  </a:lnTo>
                  <a:lnTo>
                    <a:pt x="34" y="14"/>
                  </a:lnTo>
                  <a:lnTo>
                    <a:pt x="41" y="9"/>
                  </a:lnTo>
                  <a:lnTo>
                    <a:pt x="48" y="6"/>
                  </a:lnTo>
                  <a:lnTo>
                    <a:pt x="55" y="4"/>
                  </a:lnTo>
                  <a:lnTo>
                    <a:pt x="62" y="2"/>
                  </a:lnTo>
                  <a:lnTo>
                    <a:pt x="70" y="1"/>
                  </a:lnTo>
                  <a:lnTo>
                    <a:pt x="78" y="0"/>
                  </a:lnTo>
                  <a:lnTo>
                    <a:pt x="78" y="0"/>
                  </a:lnTo>
                  <a:lnTo>
                    <a:pt x="86" y="1"/>
                  </a:lnTo>
                  <a:lnTo>
                    <a:pt x="93" y="2"/>
                  </a:lnTo>
                  <a:lnTo>
                    <a:pt x="101" y="4"/>
                  </a:lnTo>
                  <a:lnTo>
                    <a:pt x="108" y="6"/>
                  </a:lnTo>
                  <a:lnTo>
                    <a:pt x="115" y="9"/>
                  </a:lnTo>
                  <a:lnTo>
                    <a:pt x="120" y="14"/>
                  </a:lnTo>
                  <a:lnTo>
                    <a:pt x="127" y="18"/>
                  </a:lnTo>
                  <a:lnTo>
                    <a:pt x="132" y="23"/>
                  </a:lnTo>
                  <a:lnTo>
                    <a:pt x="137" y="29"/>
                  </a:lnTo>
                  <a:lnTo>
                    <a:pt x="142" y="34"/>
                  </a:lnTo>
                  <a:lnTo>
                    <a:pt x="145" y="40"/>
                  </a:lnTo>
                  <a:lnTo>
                    <a:pt x="149" y="47"/>
                  </a:lnTo>
                  <a:lnTo>
                    <a:pt x="151" y="54"/>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2" name="Freeform 2717">
              <a:extLst>
                <a:ext uri="{FF2B5EF4-FFF2-40B4-BE49-F238E27FC236}">
                  <a16:creationId xmlns:a16="http://schemas.microsoft.com/office/drawing/2014/main" id="{3369F294-A80D-4B7C-88F6-2F3D29A2F548}"/>
                </a:ext>
              </a:extLst>
            </p:cNvPr>
            <p:cNvSpPr>
              <a:spLocks/>
            </p:cNvSpPr>
            <p:nvPr/>
          </p:nvSpPr>
          <p:spPr bwMode="auto">
            <a:xfrm>
              <a:off x="2025651" y="2060576"/>
              <a:ext cx="49213" cy="49213"/>
            </a:xfrm>
            <a:custGeom>
              <a:avLst/>
              <a:gdLst>
                <a:gd name="T0" fmla="*/ 155 w 155"/>
                <a:gd name="T1" fmla="*/ 78 h 155"/>
                <a:gd name="T2" fmla="*/ 153 w 155"/>
                <a:gd name="T3" fmla="*/ 93 h 155"/>
                <a:gd name="T4" fmla="*/ 149 w 155"/>
                <a:gd name="T5" fmla="*/ 108 h 155"/>
                <a:gd name="T6" fmla="*/ 142 w 155"/>
                <a:gd name="T7" fmla="*/ 120 h 155"/>
                <a:gd name="T8" fmla="*/ 132 w 155"/>
                <a:gd name="T9" fmla="*/ 132 h 155"/>
                <a:gd name="T10" fmla="*/ 120 w 155"/>
                <a:gd name="T11" fmla="*/ 142 h 155"/>
                <a:gd name="T12" fmla="*/ 108 w 155"/>
                <a:gd name="T13" fmla="*/ 149 h 155"/>
                <a:gd name="T14" fmla="*/ 93 w 155"/>
                <a:gd name="T15" fmla="*/ 153 h 155"/>
                <a:gd name="T16" fmla="*/ 78 w 155"/>
                <a:gd name="T17" fmla="*/ 155 h 155"/>
                <a:gd name="T18" fmla="*/ 70 w 155"/>
                <a:gd name="T19" fmla="*/ 155 h 155"/>
                <a:gd name="T20" fmla="*/ 55 w 155"/>
                <a:gd name="T21" fmla="*/ 151 h 155"/>
                <a:gd name="T22" fmla="*/ 41 w 155"/>
                <a:gd name="T23" fmla="*/ 145 h 155"/>
                <a:gd name="T24" fmla="*/ 29 w 155"/>
                <a:gd name="T25" fmla="*/ 137 h 155"/>
                <a:gd name="T26" fmla="*/ 18 w 155"/>
                <a:gd name="T27" fmla="*/ 127 h 155"/>
                <a:gd name="T28" fmla="*/ 10 w 155"/>
                <a:gd name="T29" fmla="*/ 114 h 155"/>
                <a:gd name="T30" fmla="*/ 4 w 155"/>
                <a:gd name="T31" fmla="*/ 101 h 155"/>
                <a:gd name="T32" fmla="*/ 1 w 155"/>
                <a:gd name="T33" fmla="*/ 86 h 155"/>
                <a:gd name="T34" fmla="*/ 0 w 155"/>
                <a:gd name="T35" fmla="*/ 78 h 155"/>
                <a:gd name="T36" fmla="*/ 2 w 155"/>
                <a:gd name="T37" fmla="*/ 62 h 155"/>
                <a:gd name="T38" fmla="*/ 7 w 155"/>
                <a:gd name="T39" fmla="*/ 48 h 155"/>
                <a:gd name="T40" fmla="*/ 14 w 155"/>
                <a:gd name="T41" fmla="*/ 34 h 155"/>
                <a:gd name="T42" fmla="*/ 23 w 155"/>
                <a:gd name="T43" fmla="*/ 23 h 155"/>
                <a:gd name="T44" fmla="*/ 34 w 155"/>
                <a:gd name="T45" fmla="*/ 14 h 155"/>
                <a:gd name="T46" fmla="*/ 48 w 155"/>
                <a:gd name="T47" fmla="*/ 7 h 155"/>
                <a:gd name="T48" fmla="*/ 62 w 155"/>
                <a:gd name="T49" fmla="*/ 2 h 155"/>
                <a:gd name="T50" fmla="*/ 78 w 155"/>
                <a:gd name="T51" fmla="*/ 0 h 155"/>
                <a:gd name="T52" fmla="*/ 86 w 155"/>
                <a:gd name="T53" fmla="*/ 1 h 155"/>
                <a:gd name="T54" fmla="*/ 101 w 155"/>
                <a:gd name="T55" fmla="*/ 5 h 155"/>
                <a:gd name="T56" fmla="*/ 115 w 155"/>
                <a:gd name="T57" fmla="*/ 10 h 155"/>
                <a:gd name="T58" fmla="*/ 127 w 155"/>
                <a:gd name="T59" fmla="*/ 18 h 155"/>
                <a:gd name="T60" fmla="*/ 137 w 155"/>
                <a:gd name="T61" fmla="*/ 29 h 155"/>
                <a:gd name="T62" fmla="*/ 145 w 155"/>
                <a:gd name="T63" fmla="*/ 41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3" y="93"/>
                  </a:lnTo>
                  <a:lnTo>
                    <a:pt x="151" y="101"/>
                  </a:lnTo>
                  <a:lnTo>
                    <a:pt x="149" y="108"/>
                  </a:lnTo>
                  <a:lnTo>
                    <a:pt x="145" y="114"/>
                  </a:lnTo>
                  <a:lnTo>
                    <a:pt x="142" y="120"/>
                  </a:lnTo>
                  <a:lnTo>
                    <a:pt x="137" y="127"/>
                  </a:lnTo>
                  <a:lnTo>
                    <a:pt x="132" y="132"/>
                  </a:lnTo>
                  <a:lnTo>
                    <a:pt x="127" y="137"/>
                  </a:lnTo>
                  <a:lnTo>
                    <a:pt x="120" y="142"/>
                  </a:lnTo>
                  <a:lnTo>
                    <a:pt x="115" y="145"/>
                  </a:lnTo>
                  <a:lnTo>
                    <a:pt x="108" y="149"/>
                  </a:lnTo>
                  <a:lnTo>
                    <a:pt x="101" y="151"/>
                  </a:lnTo>
                  <a:lnTo>
                    <a:pt x="93" y="153"/>
                  </a:lnTo>
                  <a:lnTo>
                    <a:pt x="86" y="155"/>
                  </a:lnTo>
                  <a:lnTo>
                    <a:pt x="78" y="155"/>
                  </a:lnTo>
                  <a:lnTo>
                    <a:pt x="78" y="155"/>
                  </a:lnTo>
                  <a:lnTo>
                    <a:pt x="70" y="155"/>
                  </a:lnTo>
                  <a:lnTo>
                    <a:pt x="62" y="153"/>
                  </a:lnTo>
                  <a:lnTo>
                    <a:pt x="55" y="151"/>
                  </a:lnTo>
                  <a:lnTo>
                    <a:pt x="48" y="149"/>
                  </a:lnTo>
                  <a:lnTo>
                    <a:pt x="41" y="145"/>
                  </a:lnTo>
                  <a:lnTo>
                    <a:pt x="34" y="142"/>
                  </a:lnTo>
                  <a:lnTo>
                    <a:pt x="29" y="137"/>
                  </a:lnTo>
                  <a:lnTo>
                    <a:pt x="23" y="132"/>
                  </a:lnTo>
                  <a:lnTo>
                    <a:pt x="18" y="127"/>
                  </a:lnTo>
                  <a:lnTo>
                    <a:pt x="14" y="120"/>
                  </a:lnTo>
                  <a:lnTo>
                    <a:pt x="10" y="114"/>
                  </a:lnTo>
                  <a:lnTo>
                    <a:pt x="7" y="108"/>
                  </a:lnTo>
                  <a:lnTo>
                    <a:pt x="4" y="101"/>
                  </a:lnTo>
                  <a:lnTo>
                    <a:pt x="2" y="93"/>
                  </a:lnTo>
                  <a:lnTo>
                    <a:pt x="1" y="86"/>
                  </a:lnTo>
                  <a:lnTo>
                    <a:pt x="0" y="78"/>
                  </a:lnTo>
                  <a:lnTo>
                    <a:pt x="0" y="78"/>
                  </a:lnTo>
                  <a:lnTo>
                    <a:pt x="1" y="70"/>
                  </a:lnTo>
                  <a:lnTo>
                    <a:pt x="2" y="62"/>
                  </a:lnTo>
                  <a:lnTo>
                    <a:pt x="4" y="55"/>
                  </a:lnTo>
                  <a:lnTo>
                    <a:pt x="7" y="48"/>
                  </a:lnTo>
                  <a:lnTo>
                    <a:pt x="10" y="41"/>
                  </a:lnTo>
                  <a:lnTo>
                    <a:pt x="14" y="34"/>
                  </a:lnTo>
                  <a:lnTo>
                    <a:pt x="18" y="29"/>
                  </a:lnTo>
                  <a:lnTo>
                    <a:pt x="23" y="23"/>
                  </a:lnTo>
                  <a:lnTo>
                    <a:pt x="29" y="18"/>
                  </a:lnTo>
                  <a:lnTo>
                    <a:pt x="34" y="14"/>
                  </a:lnTo>
                  <a:lnTo>
                    <a:pt x="41" y="10"/>
                  </a:lnTo>
                  <a:lnTo>
                    <a:pt x="48" y="7"/>
                  </a:lnTo>
                  <a:lnTo>
                    <a:pt x="55" y="5"/>
                  </a:lnTo>
                  <a:lnTo>
                    <a:pt x="62" y="2"/>
                  </a:lnTo>
                  <a:lnTo>
                    <a:pt x="70" y="1"/>
                  </a:lnTo>
                  <a:lnTo>
                    <a:pt x="78" y="0"/>
                  </a:lnTo>
                  <a:lnTo>
                    <a:pt x="78" y="0"/>
                  </a:lnTo>
                  <a:lnTo>
                    <a:pt x="86" y="1"/>
                  </a:lnTo>
                  <a:lnTo>
                    <a:pt x="93" y="2"/>
                  </a:lnTo>
                  <a:lnTo>
                    <a:pt x="101" y="5"/>
                  </a:lnTo>
                  <a:lnTo>
                    <a:pt x="108" y="7"/>
                  </a:lnTo>
                  <a:lnTo>
                    <a:pt x="115" y="10"/>
                  </a:lnTo>
                  <a:lnTo>
                    <a:pt x="120" y="14"/>
                  </a:lnTo>
                  <a:lnTo>
                    <a:pt x="127" y="18"/>
                  </a:lnTo>
                  <a:lnTo>
                    <a:pt x="132" y="23"/>
                  </a:lnTo>
                  <a:lnTo>
                    <a:pt x="137" y="29"/>
                  </a:lnTo>
                  <a:lnTo>
                    <a:pt x="142" y="34"/>
                  </a:lnTo>
                  <a:lnTo>
                    <a:pt x="145" y="41"/>
                  </a:lnTo>
                  <a:lnTo>
                    <a:pt x="149" y="48"/>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3" name="Freeform 2718">
              <a:extLst>
                <a:ext uri="{FF2B5EF4-FFF2-40B4-BE49-F238E27FC236}">
                  <a16:creationId xmlns:a16="http://schemas.microsoft.com/office/drawing/2014/main" id="{DCC5578C-9F89-49CF-9767-638D68DABC03}"/>
                </a:ext>
              </a:extLst>
            </p:cNvPr>
            <p:cNvSpPr>
              <a:spLocks/>
            </p:cNvSpPr>
            <p:nvPr/>
          </p:nvSpPr>
          <p:spPr bwMode="auto">
            <a:xfrm>
              <a:off x="2095501" y="1989138"/>
              <a:ext cx="49213" cy="49213"/>
            </a:xfrm>
            <a:custGeom>
              <a:avLst/>
              <a:gdLst>
                <a:gd name="T0" fmla="*/ 155 w 155"/>
                <a:gd name="T1" fmla="*/ 78 h 155"/>
                <a:gd name="T2" fmla="*/ 153 w 155"/>
                <a:gd name="T3" fmla="*/ 93 h 155"/>
                <a:gd name="T4" fmla="*/ 149 w 155"/>
                <a:gd name="T5" fmla="*/ 108 h 155"/>
                <a:gd name="T6" fmla="*/ 141 w 155"/>
                <a:gd name="T7" fmla="*/ 120 h 155"/>
                <a:gd name="T8" fmla="*/ 132 w 155"/>
                <a:gd name="T9" fmla="*/ 132 h 155"/>
                <a:gd name="T10" fmla="*/ 120 w 155"/>
                <a:gd name="T11" fmla="*/ 141 h 155"/>
                <a:gd name="T12" fmla="*/ 108 w 155"/>
                <a:gd name="T13" fmla="*/ 148 h 155"/>
                <a:gd name="T14" fmla="*/ 93 w 155"/>
                <a:gd name="T15" fmla="*/ 152 h 155"/>
                <a:gd name="T16" fmla="*/ 78 w 155"/>
                <a:gd name="T17" fmla="*/ 155 h 155"/>
                <a:gd name="T18" fmla="*/ 70 w 155"/>
                <a:gd name="T19" fmla="*/ 153 h 155"/>
                <a:gd name="T20" fmla="*/ 55 w 155"/>
                <a:gd name="T21" fmla="*/ 151 h 155"/>
                <a:gd name="T22" fmla="*/ 40 w 155"/>
                <a:gd name="T23" fmla="*/ 145 h 155"/>
                <a:gd name="T24" fmla="*/ 29 w 155"/>
                <a:gd name="T25" fmla="*/ 136 h 155"/>
                <a:gd name="T26" fmla="*/ 18 w 155"/>
                <a:gd name="T27" fmla="*/ 126 h 155"/>
                <a:gd name="T28" fmla="*/ 9 w 155"/>
                <a:gd name="T29" fmla="*/ 115 h 155"/>
                <a:gd name="T30" fmla="*/ 3 w 155"/>
                <a:gd name="T31" fmla="*/ 101 h 155"/>
                <a:gd name="T32" fmla="*/ 1 w 155"/>
                <a:gd name="T33" fmla="*/ 85 h 155"/>
                <a:gd name="T34" fmla="*/ 0 w 155"/>
                <a:gd name="T35" fmla="*/ 78 h 155"/>
                <a:gd name="T36" fmla="*/ 2 w 155"/>
                <a:gd name="T37" fmla="*/ 62 h 155"/>
                <a:gd name="T38" fmla="*/ 7 w 155"/>
                <a:gd name="T39" fmla="*/ 47 h 155"/>
                <a:gd name="T40" fmla="*/ 14 w 155"/>
                <a:gd name="T41" fmla="*/ 34 h 155"/>
                <a:gd name="T42" fmla="*/ 23 w 155"/>
                <a:gd name="T43" fmla="*/ 23 h 155"/>
                <a:gd name="T44" fmla="*/ 34 w 155"/>
                <a:gd name="T45" fmla="*/ 14 h 155"/>
                <a:gd name="T46" fmla="*/ 47 w 155"/>
                <a:gd name="T47" fmla="*/ 6 h 155"/>
                <a:gd name="T48" fmla="*/ 62 w 155"/>
                <a:gd name="T49" fmla="*/ 2 h 155"/>
                <a:gd name="T50" fmla="*/ 78 w 155"/>
                <a:gd name="T51" fmla="*/ 0 h 155"/>
                <a:gd name="T52" fmla="*/ 85 w 155"/>
                <a:gd name="T53" fmla="*/ 1 h 155"/>
                <a:gd name="T54" fmla="*/ 101 w 155"/>
                <a:gd name="T55" fmla="*/ 4 h 155"/>
                <a:gd name="T56" fmla="*/ 114 w 155"/>
                <a:gd name="T57" fmla="*/ 9 h 155"/>
                <a:gd name="T58" fmla="*/ 126 w 155"/>
                <a:gd name="T59" fmla="*/ 18 h 155"/>
                <a:gd name="T60" fmla="*/ 136 w 155"/>
                <a:gd name="T61" fmla="*/ 29 h 155"/>
                <a:gd name="T62" fmla="*/ 145 w 155"/>
                <a:gd name="T63" fmla="*/ 40 h 155"/>
                <a:gd name="T64" fmla="*/ 151 w 155"/>
                <a:gd name="T65" fmla="*/ 54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3" y="93"/>
                  </a:lnTo>
                  <a:lnTo>
                    <a:pt x="151" y="101"/>
                  </a:lnTo>
                  <a:lnTo>
                    <a:pt x="149" y="108"/>
                  </a:lnTo>
                  <a:lnTo>
                    <a:pt x="145" y="115"/>
                  </a:lnTo>
                  <a:lnTo>
                    <a:pt x="141" y="120"/>
                  </a:lnTo>
                  <a:lnTo>
                    <a:pt x="136" y="126"/>
                  </a:lnTo>
                  <a:lnTo>
                    <a:pt x="132" y="132"/>
                  </a:lnTo>
                  <a:lnTo>
                    <a:pt x="126" y="136"/>
                  </a:lnTo>
                  <a:lnTo>
                    <a:pt x="120" y="141"/>
                  </a:lnTo>
                  <a:lnTo>
                    <a:pt x="114" y="145"/>
                  </a:lnTo>
                  <a:lnTo>
                    <a:pt x="108" y="148"/>
                  </a:lnTo>
                  <a:lnTo>
                    <a:pt x="101" y="151"/>
                  </a:lnTo>
                  <a:lnTo>
                    <a:pt x="93" y="152"/>
                  </a:lnTo>
                  <a:lnTo>
                    <a:pt x="85" y="153"/>
                  </a:lnTo>
                  <a:lnTo>
                    <a:pt x="78" y="155"/>
                  </a:lnTo>
                  <a:lnTo>
                    <a:pt x="78" y="155"/>
                  </a:lnTo>
                  <a:lnTo>
                    <a:pt x="70" y="153"/>
                  </a:lnTo>
                  <a:lnTo>
                    <a:pt x="62" y="152"/>
                  </a:lnTo>
                  <a:lnTo>
                    <a:pt x="55" y="151"/>
                  </a:lnTo>
                  <a:lnTo>
                    <a:pt x="47" y="148"/>
                  </a:lnTo>
                  <a:lnTo>
                    <a:pt x="40" y="145"/>
                  </a:lnTo>
                  <a:lnTo>
                    <a:pt x="34" y="141"/>
                  </a:lnTo>
                  <a:lnTo>
                    <a:pt x="29"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4"/>
                  </a:lnTo>
                  <a:lnTo>
                    <a:pt x="7" y="47"/>
                  </a:lnTo>
                  <a:lnTo>
                    <a:pt x="9" y="40"/>
                  </a:lnTo>
                  <a:lnTo>
                    <a:pt x="14" y="34"/>
                  </a:lnTo>
                  <a:lnTo>
                    <a:pt x="18" y="29"/>
                  </a:lnTo>
                  <a:lnTo>
                    <a:pt x="23" y="23"/>
                  </a:lnTo>
                  <a:lnTo>
                    <a:pt x="29" y="18"/>
                  </a:lnTo>
                  <a:lnTo>
                    <a:pt x="34" y="14"/>
                  </a:lnTo>
                  <a:lnTo>
                    <a:pt x="40" y="9"/>
                  </a:lnTo>
                  <a:lnTo>
                    <a:pt x="47" y="6"/>
                  </a:lnTo>
                  <a:lnTo>
                    <a:pt x="55" y="4"/>
                  </a:lnTo>
                  <a:lnTo>
                    <a:pt x="62" y="2"/>
                  </a:lnTo>
                  <a:lnTo>
                    <a:pt x="70" y="1"/>
                  </a:lnTo>
                  <a:lnTo>
                    <a:pt x="78" y="0"/>
                  </a:lnTo>
                  <a:lnTo>
                    <a:pt x="78" y="0"/>
                  </a:lnTo>
                  <a:lnTo>
                    <a:pt x="85" y="1"/>
                  </a:lnTo>
                  <a:lnTo>
                    <a:pt x="93" y="2"/>
                  </a:lnTo>
                  <a:lnTo>
                    <a:pt x="101" y="4"/>
                  </a:lnTo>
                  <a:lnTo>
                    <a:pt x="108" y="6"/>
                  </a:lnTo>
                  <a:lnTo>
                    <a:pt x="114" y="9"/>
                  </a:lnTo>
                  <a:lnTo>
                    <a:pt x="120" y="14"/>
                  </a:lnTo>
                  <a:lnTo>
                    <a:pt x="126" y="18"/>
                  </a:lnTo>
                  <a:lnTo>
                    <a:pt x="132" y="23"/>
                  </a:lnTo>
                  <a:lnTo>
                    <a:pt x="136" y="29"/>
                  </a:lnTo>
                  <a:lnTo>
                    <a:pt x="141" y="34"/>
                  </a:lnTo>
                  <a:lnTo>
                    <a:pt x="145" y="40"/>
                  </a:lnTo>
                  <a:lnTo>
                    <a:pt x="149" y="47"/>
                  </a:lnTo>
                  <a:lnTo>
                    <a:pt x="151" y="54"/>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4" name="Freeform 2719">
              <a:extLst>
                <a:ext uri="{FF2B5EF4-FFF2-40B4-BE49-F238E27FC236}">
                  <a16:creationId xmlns:a16="http://schemas.microsoft.com/office/drawing/2014/main" id="{E5B02F68-D8A3-4056-8B3E-19CEA82B0C89}"/>
                </a:ext>
              </a:extLst>
            </p:cNvPr>
            <p:cNvSpPr>
              <a:spLocks/>
            </p:cNvSpPr>
            <p:nvPr/>
          </p:nvSpPr>
          <p:spPr bwMode="auto">
            <a:xfrm>
              <a:off x="2095501" y="2060576"/>
              <a:ext cx="49213" cy="49213"/>
            </a:xfrm>
            <a:custGeom>
              <a:avLst/>
              <a:gdLst>
                <a:gd name="T0" fmla="*/ 155 w 155"/>
                <a:gd name="T1" fmla="*/ 78 h 155"/>
                <a:gd name="T2" fmla="*/ 153 w 155"/>
                <a:gd name="T3" fmla="*/ 93 h 155"/>
                <a:gd name="T4" fmla="*/ 149 w 155"/>
                <a:gd name="T5" fmla="*/ 108 h 155"/>
                <a:gd name="T6" fmla="*/ 141 w 155"/>
                <a:gd name="T7" fmla="*/ 120 h 155"/>
                <a:gd name="T8" fmla="*/ 132 w 155"/>
                <a:gd name="T9" fmla="*/ 132 h 155"/>
                <a:gd name="T10" fmla="*/ 120 w 155"/>
                <a:gd name="T11" fmla="*/ 142 h 155"/>
                <a:gd name="T12" fmla="*/ 108 w 155"/>
                <a:gd name="T13" fmla="*/ 149 h 155"/>
                <a:gd name="T14" fmla="*/ 93 w 155"/>
                <a:gd name="T15" fmla="*/ 153 h 155"/>
                <a:gd name="T16" fmla="*/ 78 w 155"/>
                <a:gd name="T17" fmla="*/ 155 h 155"/>
                <a:gd name="T18" fmla="*/ 70 w 155"/>
                <a:gd name="T19" fmla="*/ 155 h 155"/>
                <a:gd name="T20" fmla="*/ 55 w 155"/>
                <a:gd name="T21" fmla="*/ 151 h 155"/>
                <a:gd name="T22" fmla="*/ 40 w 155"/>
                <a:gd name="T23" fmla="*/ 145 h 155"/>
                <a:gd name="T24" fmla="*/ 29 w 155"/>
                <a:gd name="T25" fmla="*/ 137 h 155"/>
                <a:gd name="T26" fmla="*/ 18 w 155"/>
                <a:gd name="T27" fmla="*/ 127 h 155"/>
                <a:gd name="T28" fmla="*/ 9 w 155"/>
                <a:gd name="T29" fmla="*/ 114 h 155"/>
                <a:gd name="T30" fmla="*/ 3 w 155"/>
                <a:gd name="T31" fmla="*/ 101 h 155"/>
                <a:gd name="T32" fmla="*/ 1 w 155"/>
                <a:gd name="T33" fmla="*/ 86 h 155"/>
                <a:gd name="T34" fmla="*/ 0 w 155"/>
                <a:gd name="T35" fmla="*/ 78 h 155"/>
                <a:gd name="T36" fmla="*/ 2 w 155"/>
                <a:gd name="T37" fmla="*/ 62 h 155"/>
                <a:gd name="T38" fmla="*/ 7 w 155"/>
                <a:gd name="T39" fmla="*/ 48 h 155"/>
                <a:gd name="T40" fmla="*/ 14 w 155"/>
                <a:gd name="T41" fmla="*/ 34 h 155"/>
                <a:gd name="T42" fmla="*/ 23 w 155"/>
                <a:gd name="T43" fmla="*/ 23 h 155"/>
                <a:gd name="T44" fmla="*/ 34 w 155"/>
                <a:gd name="T45" fmla="*/ 14 h 155"/>
                <a:gd name="T46" fmla="*/ 47 w 155"/>
                <a:gd name="T47" fmla="*/ 7 h 155"/>
                <a:gd name="T48" fmla="*/ 62 w 155"/>
                <a:gd name="T49" fmla="*/ 2 h 155"/>
                <a:gd name="T50" fmla="*/ 78 w 155"/>
                <a:gd name="T51" fmla="*/ 0 h 155"/>
                <a:gd name="T52" fmla="*/ 85 w 155"/>
                <a:gd name="T53" fmla="*/ 1 h 155"/>
                <a:gd name="T54" fmla="*/ 101 w 155"/>
                <a:gd name="T55" fmla="*/ 5 h 155"/>
                <a:gd name="T56" fmla="*/ 114 w 155"/>
                <a:gd name="T57" fmla="*/ 10 h 155"/>
                <a:gd name="T58" fmla="*/ 126 w 155"/>
                <a:gd name="T59" fmla="*/ 18 h 155"/>
                <a:gd name="T60" fmla="*/ 136 w 155"/>
                <a:gd name="T61" fmla="*/ 29 h 155"/>
                <a:gd name="T62" fmla="*/ 145 w 155"/>
                <a:gd name="T63" fmla="*/ 41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3" y="93"/>
                  </a:lnTo>
                  <a:lnTo>
                    <a:pt x="151" y="101"/>
                  </a:lnTo>
                  <a:lnTo>
                    <a:pt x="149" y="108"/>
                  </a:lnTo>
                  <a:lnTo>
                    <a:pt x="145" y="114"/>
                  </a:lnTo>
                  <a:lnTo>
                    <a:pt x="141" y="120"/>
                  </a:lnTo>
                  <a:lnTo>
                    <a:pt x="136" y="127"/>
                  </a:lnTo>
                  <a:lnTo>
                    <a:pt x="132" y="132"/>
                  </a:lnTo>
                  <a:lnTo>
                    <a:pt x="126" y="137"/>
                  </a:lnTo>
                  <a:lnTo>
                    <a:pt x="120" y="142"/>
                  </a:lnTo>
                  <a:lnTo>
                    <a:pt x="114" y="145"/>
                  </a:lnTo>
                  <a:lnTo>
                    <a:pt x="108" y="149"/>
                  </a:lnTo>
                  <a:lnTo>
                    <a:pt x="101" y="151"/>
                  </a:lnTo>
                  <a:lnTo>
                    <a:pt x="93" y="153"/>
                  </a:lnTo>
                  <a:lnTo>
                    <a:pt x="85" y="155"/>
                  </a:lnTo>
                  <a:lnTo>
                    <a:pt x="78" y="155"/>
                  </a:lnTo>
                  <a:lnTo>
                    <a:pt x="78" y="155"/>
                  </a:lnTo>
                  <a:lnTo>
                    <a:pt x="70" y="155"/>
                  </a:lnTo>
                  <a:lnTo>
                    <a:pt x="62" y="153"/>
                  </a:lnTo>
                  <a:lnTo>
                    <a:pt x="55" y="151"/>
                  </a:lnTo>
                  <a:lnTo>
                    <a:pt x="47" y="149"/>
                  </a:lnTo>
                  <a:lnTo>
                    <a:pt x="40" y="145"/>
                  </a:lnTo>
                  <a:lnTo>
                    <a:pt x="34" y="142"/>
                  </a:lnTo>
                  <a:lnTo>
                    <a:pt x="29" y="137"/>
                  </a:lnTo>
                  <a:lnTo>
                    <a:pt x="23" y="132"/>
                  </a:lnTo>
                  <a:lnTo>
                    <a:pt x="18" y="127"/>
                  </a:lnTo>
                  <a:lnTo>
                    <a:pt x="14" y="120"/>
                  </a:lnTo>
                  <a:lnTo>
                    <a:pt x="9" y="114"/>
                  </a:lnTo>
                  <a:lnTo>
                    <a:pt x="7" y="108"/>
                  </a:lnTo>
                  <a:lnTo>
                    <a:pt x="3" y="101"/>
                  </a:lnTo>
                  <a:lnTo>
                    <a:pt x="2" y="93"/>
                  </a:lnTo>
                  <a:lnTo>
                    <a:pt x="1" y="86"/>
                  </a:lnTo>
                  <a:lnTo>
                    <a:pt x="0" y="78"/>
                  </a:lnTo>
                  <a:lnTo>
                    <a:pt x="0" y="78"/>
                  </a:lnTo>
                  <a:lnTo>
                    <a:pt x="1" y="70"/>
                  </a:lnTo>
                  <a:lnTo>
                    <a:pt x="2" y="62"/>
                  </a:lnTo>
                  <a:lnTo>
                    <a:pt x="3" y="55"/>
                  </a:lnTo>
                  <a:lnTo>
                    <a:pt x="7" y="48"/>
                  </a:lnTo>
                  <a:lnTo>
                    <a:pt x="9" y="41"/>
                  </a:lnTo>
                  <a:lnTo>
                    <a:pt x="14" y="34"/>
                  </a:lnTo>
                  <a:lnTo>
                    <a:pt x="18" y="29"/>
                  </a:lnTo>
                  <a:lnTo>
                    <a:pt x="23" y="23"/>
                  </a:lnTo>
                  <a:lnTo>
                    <a:pt x="29" y="18"/>
                  </a:lnTo>
                  <a:lnTo>
                    <a:pt x="34" y="14"/>
                  </a:lnTo>
                  <a:lnTo>
                    <a:pt x="40" y="10"/>
                  </a:lnTo>
                  <a:lnTo>
                    <a:pt x="47" y="7"/>
                  </a:lnTo>
                  <a:lnTo>
                    <a:pt x="55" y="5"/>
                  </a:lnTo>
                  <a:lnTo>
                    <a:pt x="62" y="2"/>
                  </a:lnTo>
                  <a:lnTo>
                    <a:pt x="70" y="1"/>
                  </a:lnTo>
                  <a:lnTo>
                    <a:pt x="78" y="0"/>
                  </a:lnTo>
                  <a:lnTo>
                    <a:pt x="78" y="0"/>
                  </a:lnTo>
                  <a:lnTo>
                    <a:pt x="85" y="1"/>
                  </a:lnTo>
                  <a:lnTo>
                    <a:pt x="93" y="2"/>
                  </a:lnTo>
                  <a:lnTo>
                    <a:pt x="101" y="5"/>
                  </a:lnTo>
                  <a:lnTo>
                    <a:pt x="108" y="7"/>
                  </a:lnTo>
                  <a:lnTo>
                    <a:pt x="114" y="10"/>
                  </a:lnTo>
                  <a:lnTo>
                    <a:pt x="120" y="14"/>
                  </a:lnTo>
                  <a:lnTo>
                    <a:pt x="126" y="18"/>
                  </a:lnTo>
                  <a:lnTo>
                    <a:pt x="132" y="23"/>
                  </a:lnTo>
                  <a:lnTo>
                    <a:pt x="136" y="29"/>
                  </a:lnTo>
                  <a:lnTo>
                    <a:pt x="141" y="34"/>
                  </a:lnTo>
                  <a:lnTo>
                    <a:pt x="145" y="41"/>
                  </a:lnTo>
                  <a:lnTo>
                    <a:pt x="149" y="48"/>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5" name="Freeform 2720">
              <a:extLst>
                <a:ext uri="{FF2B5EF4-FFF2-40B4-BE49-F238E27FC236}">
                  <a16:creationId xmlns:a16="http://schemas.microsoft.com/office/drawing/2014/main" id="{70C267D8-8C84-4493-82B6-A606FF6A145B}"/>
                </a:ext>
              </a:extLst>
            </p:cNvPr>
            <p:cNvSpPr>
              <a:spLocks/>
            </p:cNvSpPr>
            <p:nvPr/>
          </p:nvSpPr>
          <p:spPr bwMode="auto">
            <a:xfrm>
              <a:off x="1885951" y="1989138"/>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7 w 154"/>
                <a:gd name="T13" fmla="*/ 148 h 155"/>
                <a:gd name="T14" fmla="*/ 93 w 154"/>
                <a:gd name="T15" fmla="*/ 152 h 155"/>
                <a:gd name="T16" fmla="*/ 77 w 154"/>
                <a:gd name="T17" fmla="*/ 155 h 155"/>
                <a:gd name="T18" fmla="*/ 70 w 154"/>
                <a:gd name="T19" fmla="*/ 153 h 155"/>
                <a:gd name="T20" fmla="*/ 54 w 154"/>
                <a:gd name="T21" fmla="*/ 151 h 155"/>
                <a:gd name="T22" fmla="*/ 40 w 154"/>
                <a:gd name="T23" fmla="*/ 145 h 155"/>
                <a:gd name="T24" fmla="*/ 28 w 154"/>
                <a:gd name="T25" fmla="*/ 136 h 155"/>
                <a:gd name="T26" fmla="*/ 18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6 w 154"/>
                <a:gd name="T39" fmla="*/ 47 h 155"/>
                <a:gd name="T40" fmla="*/ 14 w 154"/>
                <a:gd name="T41" fmla="*/ 34 h 155"/>
                <a:gd name="T42" fmla="*/ 23 w 154"/>
                <a:gd name="T43" fmla="*/ 23 h 155"/>
                <a:gd name="T44" fmla="*/ 34 w 154"/>
                <a:gd name="T45" fmla="*/ 14 h 155"/>
                <a:gd name="T46" fmla="*/ 47 w 154"/>
                <a:gd name="T47" fmla="*/ 6 h 155"/>
                <a:gd name="T48" fmla="*/ 62 w 154"/>
                <a:gd name="T49" fmla="*/ 2 h 155"/>
                <a:gd name="T50" fmla="*/ 77 w 154"/>
                <a:gd name="T51" fmla="*/ 0 h 155"/>
                <a:gd name="T52" fmla="*/ 85 w 154"/>
                <a:gd name="T53" fmla="*/ 1 h 155"/>
                <a:gd name="T54" fmla="*/ 99 w 154"/>
                <a:gd name="T55" fmla="*/ 4 h 155"/>
                <a:gd name="T56" fmla="*/ 114 w 154"/>
                <a:gd name="T57" fmla="*/ 9 h 155"/>
                <a:gd name="T58" fmla="*/ 126 w 154"/>
                <a:gd name="T59" fmla="*/ 18 h 155"/>
                <a:gd name="T60" fmla="*/ 136 w 154"/>
                <a:gd name="T61" fmla="*/ 29 h 155"/>
                <a:gd name="T62" fmla="*/ 145 w 154"/>
                <a:gd name="T63" fmla="*/ 40 h 155"/>
                <a:gd name="T64" fmla="*/ 151 w 154"/>
                <a:gd name="T65" fmla="*/ 54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5" y="115"/>
                  </a:lnTo>
                  <a:lnTo>
                    <a:pt x="141" y="120"/>
                  </a:lnTo>
                  <a:lnTo>
                    <a:pt x="136" y="126"/>
                  </a:lnTo>
                  <a:lnTo>
                    <a:pt x="131" y="132"/>
                  </a:lnTo>
                  <a:lnTo>
                    <a:pt x="126" y="136"/>
                  </a:lnTo>
                  <a:lnTo>
                    <a:pt x="120" y="141"/>
                  </a:lnTo>
                  <a:lnTo>
                    <a:pt x="114" y="145"/>
                  </a:lnTo>
                  <a:lnTo>
                    <a:pt x="107" y="148"/>
                  </a:lnTo>
                  <a:lnTo>
                    <a:pt x="99" y="151"/>
                  </a:lnTo>
                  <a:lnTo>
                    <a:pt x="93" y="152"/>
                  </a:lnTo>
                  <a:lnTo>
                    <a:pt x="85" y="153"/>
                  </a:lnTo>
                  <a:lnTo>
                    <a:pt x="77" y="155"/>
                  </a:lnTo>
                  <a:lnTo>
                    <a:pt x="77" y="155"/>
                  </a:lnTo>
                  <a:lnTo>
                    <a:pt x="70" y="153"/>
                  </a:lnTo>
                  <a:lnTo>
                    <a:pt x="62" y="152"/>
                  </a:lnTo>
                  <a:lnTo>
                    <a:pt x="54" y="151"/>
                  </a:lnTo>
                  <a:lnTo>
                    <a:pt x="47" y="148"/>
                  </a:lnTo>
                  <a:lnTo>
                    <a:pt x="40" y="145"/>
                  </a:lnTo>
                  <a:lnTo>
                    <a:pt x="34" y="141"/>
                  </a:lnTo>
                  <a:lnTo>
                    <a:pt x="28" y="136"/>
                  </a:lnTo>
                  <a:lnTo>
                    <a:pt x="23" y="132"/>
                  </a:lnTo>
                  <a:lnTo>
                    <a:pt x="18" y="126"/>
                  </a:lnTo>
                  <a:lnTo>
                    <a:pt x="14"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4" y="34"/>
                  </a:lnTo>
                  <a:lnTo>
                    <a:pt x="18" y="29"/>
                  </a:lnTo>
                  <a:lnTo>
                    <a:pt x="23" y="23"/>
                  </a:lnTo>
                  <a:lnTo>
                    <a:pt x="28" y="18"/>
                  </a:lnTo>
                  <a:lnTo>
                    <a:pt x="34" y="14"/>
                  </a:lnTo>
                  <a:lnTo>
                    <a:pt x="40" y="9"/>
                  </a:lnTo>
                  <a:lnTo>
                    <a:pt x="47" y="6"/>
                  </a:lnTo>
                  <a:lnTo>
                    <a:pt x="54" y="4"/>
                  </a:lnTo>
                  <a:lnTo>
                    <a:pt x="62" y="2"/>
                  </a:lnTo>
                  <a:lnTo>
                    <a:pt x="70" y="1"/>
                  </a:lnTo>
                  <a:lnTo>
                    <a:pt x="77" y="0"/>
                  </a:lnTo>
                  <a:lnTo>
                    <a:pt x="77" y="0"/>
                  </a:lnTo>
                  <a:lnTo>
                    <a:pt x="85" y="1"/>
                  </a:lnTo>
                  <a:lnTo>
                    <a:pt x="93" y="2"/>
                  </a:lnTo>
                  <a:lnTo>
                    <a:pt x="99" y="4"/>
                  </a:lnTo>
                  <a:lnTo>
                    <a:pt x="107" y="6"/>
                  </a:lnTo>
                  <a:lnTo>
                    <a:pt x="114" y="9"/>
                  </a:lnTo>
                  <a:lnTo>
                    <a:pt x="120" y="14"/>
                  </a:lnTo>
                  <a:lnTo>
                    <a:pt x="126" y="18"/>
                  </a:lnTo>
                  <a:lnTo>
                    <a:pt x="131" y="23"/>
                  </a:lnTo>
                  <a:lnTo>
                    <a:pt x="136" y="29"/>
                  </a:lnTo>
                  <a:lnTo>
                    <a:pt x="141" y="34"/>
                  </a:lnTo>
                  <a:lnTo>
                    <a:pt x="145" y="40"/>
                  </a:lnTo>
                  <a:lnTo>
                    <a:pt x="147" y="47"/>
                  </a:lnTo>
                  <a:lnTo>
                    <a:pt x="151" y="54"/>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6" name="Freeform 2721">
              <a:extLst>
                <a:ext uri="{FF2B5EF4-FFF2-40B4-BE49-F238E27FC236}">
                  <a16:creationId xmlns:a16="http://schemas.microsoft.com/office/drawing/2014/main" id="{3FB862B6-C07C-475C-82CF-BF0941638F57}"/>
                </a:ext>
              </a:extLst>
            </p:cNvPr>
            <p:cNvSpPr>
              <a:spLocks/>
            </p:cNvSpPr>
            <p:nvPr/>
          </p:nvSpPr>
          <p:spPr bwMode="auto">
            <a:xfrm>
              <a:off x="1885951" y="2060576"/>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2 h 155"/>
                <a:gd name="T12" fmla="*/ 107 w 154"/>
                <a:gd name="T13" fmla="*/ 149 h 155"/>
                <a:gd name="T14" fmla="*/ 93 w 154"/>
                <a:gd name="T15" fmla="*/ 153 h 155"/>
                <a:gd name="T16" fmla="*/ 77 w 154"/>
                <a:gd name="T17" fmla="*/ 155 h 155"/>
                <a:gd name="T18" fmla="*/ 70 w 154"/>
                <a:gd name="T19" fmla="*/ 155 h 155"/>
                <a:gd name="T20" fmla="*/ 54 w 154"/>
                <a:gd name="T21" fmla="*/ 151 h 155"/>
                <a:gd name="T22" fmla="*/ 40 w 154"/>
                <a:gd name="T23" fmla="*/ 145 h 155"/>
                <a:gd name="T24" fmla="*/ 28 w 154"/>
                <a:gd name="T25" fmla="*/ 137 h 155"/>
                <a:gd name="T26" fmla="*/ 18 w 154"/>
                <a:gd name="T27" fmla="*/ 127 h 155"/>
                <a:gd name="T28" fmla="*/ 9 w 154"/>
                <a:gd name="T29" fmla="*/ 114 h 155"/>
                <a:gd name="T30" fmla="*/ 3 w 154"/>
                <a:gd name="T31" fmla="*/ 101 h 155"/>
                <a:gd name="T32" fmla="*/ 0 w 154"/>
                <a:gd name="T33" fmla="*/ 86 h 155"/>
                <a:gd name="T34" fmla="*/ 0 w 154"/>
                <a:gd name="T35" fmla="*/ 78 h 155"/>
                <a:gd name="T36" fmla="*/ 1 w 154"/>
                <a:gd name="T37" fmla="*/ 62 h 155"/>
                <a:gd name="T38" fmla="*/ 6 w 154"/>
                <a:gd name="T39" fmla="*/ 48 h 155"/>
                <a:gd name="T40" fmla="*/ 14 w 154"/>
                <a:gd name="T41" fmla="*/ 34 h 155"/>
                <a:gd name="T42" fmla="*/ 23 w 154"/>
                <a:gd name="T43" fmla="*/ 23 h 155"/>
                <a:gd name="T44" fmla="*/ 34 w 154"/>
                <a:gd name="T45" fmla="*/ 14 h 155"/>
                <a:gd name="T46" fmla="*/ 47 w 154"/>
                <a:gd name="T47" fmla="*/ 7 h 155"/>
                <a:gd name="T48" fmla="*/ 62 w 154"/>
                <a:gd name="T49" fmla="*/ 2 h 155"/>
                <a:gd name="T50" fmla="*/ 77 w 154"/>
                <a:gd name="T51" fmla="*/ 0 h 155"/>
                <a:gd name="T52" fmla="*/ 85 w 154"/>
                <a:gd name="T53" fmla="*/ 1 h 155"/>
                <a:gd name="T54" fmla="*/ 99 w 154"/>
                <a:gd name="T55" fmla="*/ 5 h 155"/>
                <a:gd name="T56" fmla="*/ 114 w 154"/>
                <a:gd name="T57" fmla="*/ 10 h 155"/>
                <a:gd name="T58" fmla="*/ 126 w 154"/>
                <a:gd name="T59" fmla="*/ 18 h 155"/>
                <a:gd name="T60" fmla="*/ 136 w 154"/>
                <a:gd name="T61" fmla="*/ 29 h 155"/>
                <a:gd name="T62" fmla="*/ 145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7" y="108"/>
                  </a:lnTo>
                  <a:lnTo>
                    <a:pt x="145" y="114"/>
                  </a:lnTo>
                  <a:lnTo>
                    <a:pt x="141" y="120"/>
                  </a:lnTo>
                  <a:lnTo>
                    <a:pt x="136" y="127"/>
                  </a:lnTo>
                  <a:lnTo>
                    <a:pt x="131" y="132"/>
                  </a:lnTo>
                  <a:lnTo>
                    <a:pt x="126" y="137"/>
                  </a:lnTo>
                  <a:lnTo>
                    <a:pt x="120" y="142"/>
                  </a:lnTo>
                  <a:lnTo>
                    <a:pt x="114" y="145"/>
                  </a:lnTo>
                  <a:lnTo>
                    <a:pt x="107" y="149"/>
                  </a:lnTo>
                  <a:lnTo>
                    <a:pt x="99" y="151"/>
                  </a:lnTo>
                  <a:lnTo>
                    <a:pt x="93" y="153"/>
                  </a:lnTo>
                  <a:lnTo>
                    <a:pt x="85" y="155"/>
                  </a:lnTo>
                  <a:lnTo>
                    <a:pt x="77" y="155"/>
                  </a:lnTo>
                  <a:lnTo>
                    <a:pt x="77" y="155"/>
                  </a:lnTo>
                  <a:lnTo>
                    <a:pt x="70" y="155"/>
                  </a:lnTo>
                  <a:lnTo>
                    <a:pt x="62" y="153"/>
                  </a:lnTo>
                  <a:lnTo>
                    <a:pt x="54" y="151"/>
                  </a:lnTo>
                  <a:lnTo>
                    <a:pt x="47" y="149"/>
                  </a:lnTo>
                  <a:lnTo>
                    <a:pt x="40" y="145"/>
                  </a:lnTo>
                  <a:lnTo>
                    <a:pt x="34" y="142"/>
                  </a:lnTo>
                  <a:lnTo>
                    <a:pt x="28" y="137"/>
                  </a:lnTo>
                  <a:lnTo>
                    <a:pt x="23" y="132"/>
                  </a:lnTo>
                  <a:lnTo>
                    <a:pt x="18" y="127"/>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8"/>
                  </a:lnTo>
                  <a:lnTo>
                    <a:pt x="9" y="41"/>
                  </a:lnTo>
                  <a:lnTo>
                    <a:pt x="14" y="34"/>
                  </a:lnTo>
                  <a:lnTo>
                    <a:pt x="18" y="29"/>
                  </a:lnTo>
                  <a:lnTo>
                    <a:pt x="23" y="23"/>
                  </a:lnTo>
                  <a:lnTo>
                    <a:pt x="28" y="18"/>
                  </a:lnTo>
                  <a:lnTo>
                    <a:pt x="34" y="14"/>
                  </a:lnTo>
                  <a:lnTo>
                    <a:pt x="40" y="10"/>
                  </a:lnTo>
                  <a:lnTo>
                    <a:pt x="47" y="7"/>
                  </a:lnTo>
                  <a:lnTo>
                    <a:pt x="54" y="5"/>
                  </a:lnTo>
                  <a:lnTo>
                    <a:pt x="62" y="2"/>
                  </a:lnTo>
                  <a:lnTo>
                    <a:pt x="70" y="1"/>
                  </a:lnTo>
                  <a:lnTo>
                    <a:pt x="77" y="0"/>
                  </a:lnTo>
                  <a:lnTo>
                    <a:pt x="77" y="0"/>
                  </a:lnTo>
                  <a:lnTo>
                    <a:pt x="85" y="1"/>
                  </a:lnTo>
                  <a:lnTo>
                    <a:pt x="93" y="2"/>
                  </a:lnTo>
                  <a:lnTo>
                    <a:pt x="99" y="5"/>
                  </a:lnTo>
                  <a:lnTo>
                    <a:pt x="107" y="7"/>
                  </a:lnTo>
                  <a:lnTo>
                    <a:pt x="114" y="10"/>
                  </a:lnTo>
                  <a:lnTo>
                    <a:pt x="120" y="14"/>
                  </a:lnTo>
                  <a:lnTo>
                    <a:pt x="126" y="18"/>
                  </a:lnTo>
                  <a:lnTo>
                    <a:pt x="131" y="23"/>
                  </a:lnTo>
                  <a:lnTo>
                    <a:pt x="136" y="29"/>
                  </a:lnTo>
                  <a:lnTo>
                    <a:pt x="141" y="34"/>
                  </a:lnTo>
                  <a:lnTo>
                    <a:pt x="145" y="41"/>
                  </a:lnTo>
                  <a:lnTo>
                    <a:pt x="147"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7" name="Freeform 2722">
              <a:extLst>
                <a:ext uri="{FF2B5EF4-FFF2-40B4-BE49-F238E27FC236}">
                  <a16:creationId xmlns:a16="http://schemas.microsoft.com/office/drawing/2014/main" id="{A2648A3F-18F5-4511-B0A8-9BD2C2F4F7CD}"/>
                </a:ext>
              </a:extLst>
            </p:cNvPr>
            <p:cNvSpPr>
              <a:spLocks/>
            </p:cNvSpPr>
            <p:nvPr/>
          </p:nvSpPr>
          <p:spPr bwMode="auto">
            <a:xfrm>
              <a:off x="1816101" y="1989138"/>
              <a:ext cx="49213" cy="49213"/>
            </a:xfrm>
            <a:custGeom>
              <a:avLst/>
              <a:gdLst>
                <a:gd name="T0" fmla="*/ 154 w 154"/>
                <a:gd name="T1" fmla="*/ 78 h 155"/>
                <a:gd name="T2" fmla="*/ 153 w 154"/>
                <a:gd name="T3" fmla="*/ 93 h 155"/>
                <a:gd name="T4" fmla="*/ 148 w 154"/>
                <a:gd name="T5" fmla="*/ 108 h 155"/>
                <a:gd name="T6" fmla="*/ 141 w 154"/>
                <a:gd name="T7" fmla="*/ 120 h 155"/>
                <a:gd name="T8" fmla="*/ 132 w 154"/>
                <a:gd name="T9" fmla="*/ 132 h 155"/>
                <a:gd name="T10" fmla="*/ 121 w 154"/>
                <a:gd name="T11" fmla="*/ 141 h 155"/>
                <a:gd name="T12" fmla="*/ 107 w 154"/>
                <a:gd name="T13" fmla="*/ 148 h 155"/>
                <a:gd name="T14" fmla="*/ 93 w 154"/>
                <a:gd name="T15" fmla="*/ 152 h 155"/>
                <a:gd name="T16" fmla="*/ 77 w 154"/>
                <a:gd name="T17" fmla="*/ 155 h 155"/>
                <a:gd name="T18" fmla="*/ 69 w 154"/>
                <a:gd name="T19" fmla="*/ 153 h 155"/>
                <a:gd name="T20" fmla="*/ 54 w 154"/>
                <a:gd name="T21" fmla="*/ 151 h 155"/>
                <a:gd name="T22" fmla="*/ 40 w 154"/>
                <a:gd name="T23" fmla="*/ 145 h 155"/>
                <a:gd name="T24" fmla="*/ 28 w 154"/>
                <a:gd name="T25" fmla="*/ 136 h 155"/>
                <a:gd name="T26" fmla="*/ 18 w 154"/>
                <a:gd name="T27" fmla="*/ 126 h 155"/>
                <a:gd name="T28" fmla="*/ 10 w 154"/>
                <a:gd name="T29" fmla="*/ 115 h 155"/>
                <a:gd name="T30" fmla="*/ 4 w 154"/>
                <a:gd name="T31" fmla="*/ 101 h 155"/>
                <a:gd name="T32" fmla="*/ 0 w 154"/>
                <a:gd name="T33" fmla="*/ 85 h 155"/>
                <a:gd name="T34" fmla="*/ 0 w 154"/>
                <a:gd name="T35" fmla="*/ 78 h 155"/>
                <a:gd name="T36" fmla="*/ 2 w 154"/>
                <a:gd name="T37" fmla="*/ 62 h 155"/>
                <a:gd name="T38" fmla="*/ 6 w 154"/>
                <a:gd name="T39" fmla="*/ 47 h 155"/>
                <a:gd name="T40" fmla="*/ 13 w 154"/>
                <a:gd name="T41" fmla="*/ 34 h 155"/>
                <a:gd name="T42" fmla="*/ 22 w 154"/>
                <a:gd name="T43" fmla="*/ 23 h 155"/>
                <a:gd name="T44" fmla="*/ 34 w 154"/>
                <a:gd name="T45" fmla="*/ 14 h 155"/>
                <a:gd name="T46" fmla="*/ 47 w 154"/>
                <a:gd name="T47" fmla="*/ 6 h 155"/>
                <a:gd name="T48" fmla="*/ 62 w 154"/>
                <a:gd name="T49" fmla="*/ 2 h 155"/>
                <a:gd name="T50" fmla="*/ 77 w 154"/>
                <a:gd name="T51" fmla="*/ 0 h 155"/>
                <a:gd name="T52" fmla="*/ 85 w 154"/>
                <a:gd name="T53" fmla="*/ 1 h 155"/>
                <a:gd name="T54" fmla="*/ 100 w 154"/>
                <a:gd name="T55" fmla="*/ 4 h 155"/>
                <a:gd name="T56" fmla="*/ 114 w 154"/>
                <a:gd name="T57" fmla="*/ 9 h 155"/>
                <a:gd name="T58" fmla="*/ 126 w 154"/>
                <a:gd name="T59" fmla="*/ 18 h 155"/>
                <a:gd name="T60" fmla="*/ 137 w 154"/>
                <a:gd name="T61" fmla="*/ 29 h 155"/>
                <a:gd name="T62" fmla="*/ 145 w 154"/>
                <a:gd name="T63" fmla="*/ 40 h 155"/>
                <a:gd name="T64" fmla="*/ 150 w 154"/>
                <a:gd name="T65" fmla="*/ 54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0" y="101"/>
                  </a:lnTo>
                  <a:lnTo>
                    <a:pt x="148" y="108"/>
                  </a:lnTo>
                  <a:lnTo>
                    <a:pt x="145" y="115"/>
                  </a:lnTo>
                  <a:lnTo>
                    <a:pt x="141" y="120"/>
                  </a:lnTo>
                  <a:lnTo>
                    <a:pt x="137" y="126"/>
                  </a:lnTo>
                  <a:lnTo>
                    <a:pt x="132" y="132"/>
                  </a:lnTo>
                  <a:lnTo>
                    <a:pt x="126" y="136"/>
                  </a:lnTo>
                  <a:lnTo>
                    <a:pt x="121" y="141"/>
                  </a:lnTo>
                  <a:lnTo>
                    <a:pt x="114" y="145"/>
                  </a:lnTo>
                  <a:lnTo>
                    <a:pt x="107" y="148"/>
                  </a:lnTo>
                  <a:lnTo>
                    <a:pt x="100" y="151"/>
                  </a:lnTo>
                  <a:lnTo>
                    <a:pt x="93" y="152"/>
                  </a:lnTo>
                  <a:lnTo>
                    <a:pt x="85" y="153"/>
                  </a:lnTo>
                  <a:lnTo>
                    <a:pt x="77" y="155"/>
                  </a:lnTo>
                  <a:lnTo>
                    <a:pt x="77" y="155"/>
                  </a:lnTo>
                  <a:lnTo>
                    <a:pt x="69" y="153"/>
                  </a:lnTo>
                  <a:lnTo>
                    <a:pt x="62" y="152"/>
                  </a:lnTo>
                  <a:lnTo>
                    <a:pt x="54" y="151"/>
                  </a:lnTo>
                  <a:lnTo>
                    <a:pt x="47" y="148"/>
                  </a:lnTo>
                  <a:lnTo>
                    <a:pt x="40" y="145"/>
                  </a:lnTo>
                  <a:lnTo>
                    <a:pt x="34" y="141"/>
                  </a:lnTo>
                  <a:lnTo>
                    <a:pt x="28" y="136"/>
                  </a:lnTo>
                  <a:lnTo>
                    <a:pt x="22" y="132"/>
                  </a:lnTo>
                  <a:lnTo>
                    <a:pt x="18" y="126"/>
                  </a:lnTo>
                  <a:lnTo>
                    <a:pt x="13" y="120"/>
                  </a:lnTo>
                  <a:lnTo>
                    <a:pt x="10" y="115"/>
                  </a:lnTo>
                  <a:lnTo>
                    <a:pt x="6" y="108"/>
                  </a:lnTo>
                  <a:lnTo>
                    <a:pt x="4" y="101"/>
                  </a:lnTo>
                  <a:lnTo>
                    <a:pt x="2" y="93"/>
                  </a:lnTo>
                  <a:lnTo>
                    <a:pt x="0" y="85"/>
                  </a:lnTo>
                  <a:lnTo>
                    <a:pt x="0" y="78"/>
                  </a:lnTo>
                  <a:lnTo>
                    <a:pt x="0" y="78"/>
                  </a:lnTo>
                  <a:lnTo>
                    <a:pt x="0" y="70"/>
                  </a:lnTo>
                  <a:lnTo>
                    <a:pt x="2" y="62"/>
                  </a:lnTo>
                  <a:lnTo>
                    <a:pt x="4" y="54"/>
                  </a:lnTo>
                  <a:lnTo>
                    <a:pt x="6" y="47"/>
                  </a:lnTo>
                  <a:lnTo>
                    <a:pt x="10" y="40"/>
                  </a:lnTo>
                  <a:lnTo>
                    <a:pt x="13" y="34"/>
                  </a:lnTo>
                  <a:lnTo>
                    <a:pt x="18" y="29"/>
                  </a:lnTo>
                  <a:lnTo>
                    <a:pt x="22" y="23"/>
                  </a:lnTo>
                  <a:lnTo>
                    <a:pt x="28" y="18"/>
                  </a:lnTo>
                  <a:lnTo>
                    <a:pt x="34" y="14"/>
                  </a:lnTo>
                  <a:lnTo>
                    <a:pt x="40" y="9"/>
                  </a:lnTo>
                  <a:lnTo>
                    <a:pt x="47" y="6"/>
                  </a:lnTo>
                  <a:lnTo>
                    <a:pt x="54" y="4"/>
                  </a:lnTo>
                  <a:lnTo>
                    <a:pt x="62" y="2"/>
                  </a:lnTo>
                  <a:lnTo>
                    <a:pt x="69" y="1"/>
                  </a:lnTo>
                  <a:lnTo>
                    <a:pt x="77" y="0"/>
                  </a:lnTo>
                  <a:lnTo>
                    <a:pt x="77" y="0"/>
                  </a:lnTo>
                  <a:lnTo>
                    <a:pt x="85" y="1"/>
                  </a:lnTo>
                  <a:lnTo>
                    <a:pt x="93" y="2"/>
                  </a:lnTo>
                  <a:lnTo>
                    <a:pt x="100" y="4"/>
                  </a:lnTo>
                  <a:lnTo>
                    <a:pt x="107" y="6"/>
                  </a:lnTo>
                  <a:lnTo>
                    <a:pt x="114" y="9"/>
                  </a:lnTo>
                  <a:lnTo>
                    <a:pt x="121" y="14"/>
                  </a:lnTo>
                  <a:lnTo>
                    <a:pt x="126" y="18"/>
                  </a:lnTo>
                  <a:lnTo>
                    <a:pt x="132" y="23"/>
                  </a:lnTo>
                  <a:lnTo>
                    <a:pt x="137" y="29"/>
                  </a:lnTo>
                  <a:lnTo>
                    <a:pt x="141" y="34"/>
                  </a:lnTo>
                  <a:lnTo>
                    <a:pt x="145" y="40"/>
                  </a:lnTo>
                  <a:lnTo>
                    <a:pt x="148" y="47"/>
                  </a:lnTo>
                  <a:lnTo>
                    <a:pt x="150" y="54"/>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8" name="Freeform 2723">
              <a:extLst>
                <a:ext uri="{FF2B5EF4-FFF2-40B4-BE49-F238E27FC236}">
                  <a16:creationId xmlns:a16="http://schemas.microsoft.com/office/drawing/2014/main" id="{A449A39E-3058-4E93-878E-D69ABCCBC11A}"/>
                </a:ext>
              </a:extLst>
            </p:cNvPr>
            <p:cNvSpPr>
              <a:spLocks/>
            </p:cNvSpPr>
            <p:nvPr/>
          </p:nvSpPr>
          <p:spPr bwMode="auto">
            <a:xfrm>
              <a:off x="1816101" y="2060576"/>
              <a:ext cx="49213" cy="49213"/>
            </a:xfrm>
            <a:custGeom>
              <a:avLst/>
              <a:gdLst>
                <a:gd name="T0" fmla="*/ 154 w 154"/>
                <a:gd name="T1" fmla="*/ 78 h 155"/>
                <a:gd name="T2" fmla="*/ 153 w 154"/>
                <a:gd name="T3" fmla="*/ 93 h 155"/>
                <a:gd name="T4" fmla="*/ 148 w 154"/>
                <a:gd name="T5" fmla="*/ 108 h 155"/>
                <a:gd name="T6" fmla="*/ 141 w 154"/>
                <a:gd name="T7" fmla="*/ 120 h 155"/>
                <a:gd name="T8" fmla="*/ 132 w 154"/>
                <a:gd name="T9" fmla="*/ 132 h 155"/>
                <a:gd name="T10" fmla="*/ 121 w 154"/>
                <a:gd name="T11" fmla="*/ 142 h 155"/>
                <a:gd name="T12" fmla="*/ 107 w 154"/>
                <a:gd name="T13" fmla="*/ 149 h 155"/>
                <a:gd name="T14" fmla="*/ 93 w 154"/>
                <a:gd name="T15" fmla="*/ 153 h 155"/>
                <a:gd name="T16" fmla="*/ 77 w 154"/>
                <a:gd name="T17" fmla="*/ 155 h 155"/>
                <a:gd name="T18" fmla="*/ 69 w 154"/>
                <a:gd name="T19" fmla="*/ 155 h 155"/>
                <a:gd name="T20" fmla="*/ 54 w 154"/>
                <a:gd name="T21" fmla="*/ 151 h 155"/>
                <a:gd name="T22" fmla="*/ 40 w 154"/>
                <a:gd name="T23" fmla="*/ 145 h 155"/>
                <a:gd name="T24" fmla="*/ 28 w 154"/>
                <a:gd name="T25" fmla="*/ 137 h 155"/>
                <a:gd name="T26" fmla="*/ 18 w 154"/>
                <a:gd name="T27" fmla="*/ 127 h 155"/>
                <a:gd name="T28" fmla="*/ 10 w 154"/>
                <a:gd name="T29" fmla="*/ 114 h 155"/>
                <a:gd name="T30" fmla="*/ 4 w 154"/>
                <a:gd name="T31" fmla="*/ 101 h 155"/>
                <a:gd name="T32" fmla="*/ 0 w 154"/>
                <a:gd name="T33" fmla="*/ 86 h 155"/>
                <a:gd name="T34" fmla="*/ 0 w 154"/>
                <a:gd name="T35" fmla="*/ 78 h 155"/>
                <a:gd name="T36" fmla="*/ 2 w 154"/>
                <a:gd name="T37" fmla="*/ 62 h 155"/>
                <a:gd name="T38" fmla="*/ 6 w 154"/>
                <a:gd name="T39" fmla="*/ 48 h 155"/>
                <a:gd name="T40" fmla="*/ 13 w 154"/>
                <a:gd name="T41" fmla="*/ 34 h 155"/>
                <a:gd name="T42" fmla="*/ 22 w 154"/>
                <a:gd name="T43" fmla="*/ 23 h 155"/>
                <a:gd name="T44" fmla="*/ 34 w 154"/>
                <a:gd name="T45" fmla="*/ 14 h 155"/>
                <a:gd name="T46" fmla="*/ 47 w 154"/>
                <a:gd name="T47" fmla="*/ 7 h 155"/>
                <a:gd name="T48" fmla="*/ 62 w 154"/>
                <a:gd name="T49" fmla="*/ 2 h 155"/>
                <a:gd name="T50" fmla="*/ 77 w 154"/>
                <a:gd name="T51" fmla="*/ 0 h 155"/>
                <a:gd name="T52" fmla="*/ 85 w 154"/>
                <a:gd name="T53" fmla="*/ 1 h 155"/>
                <a:gd name="T54" fmla="*/ 100 w 154"/>
                <a:gd name="T55" fmla="*/ 5 h 155"/>
                <a:gd name="T56" fmla="*/ 114 w 154"/>
                <a:gd name="T57" fmla="*/ 10 h 155"/>
                <a:gd name="T58" fmla="*/ 126 w 154"/>
                <a:gd name="T59" fmla="*/ 18 h 155"/>
                <a:gd name="T60" fmla="*/ 137 w 154"/>
                <a:gd name="T61" fmla="*/ 29 h 155"/>
                <a:gd name="T62" fmla="*/ 145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0" y="101"/>
                  </a:lnTo>
                  <a:lnTo>
                    <a:pt x="148" y="108"/>
                  </a:lnTo>
                  <a:lnTo>
                    <a:pt x="145" y="114"/>
                  </a:lnTo>
                  <a:lnTo>
                    <a:pt x="141" y="120"/>
                  </a:lnTo>
                  <a:lnTo>
                    <a:pt x="137" y="127"/>
                  </a:lnTo>
                  <a:lnTo>
                    <a:pt x="132" y="132"/>
                  </a:lnTo>
                  <a:lnTo>
                    <a:pt x="126" y="137"/>
                  </a:lnTo>
                  <a:lnTo>
                    <a:pt x="121" y="142"/>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4" y="142"/>
                  </a:lnTo>
                  <a:lnTo>
                    <a:pt x="28" y="137"/>
                  </a:lnTo>
                  <a:lnTo>
                    <a:pt x="22" y="132"/>
                  </a:lnTo>
                  <a:lnTo>
                    <a:pt x="18" y="127"/>
                  </a:lnTo>
                  <a:lnTo>
                    <a:pt x="13" y="120"/>
                  </a:lnTo>
                  <a:lnTo>
                    <a:pt x="10" y="114"/>
                  </a:lnTo>
                  <a:lnTo>
                    <a:pt x="6" y="108"/>
                  </a:lnTo>
                  <a:lnTo>
                    <a:pt x="4" y="101"/>
                  </a:lnTo>
                  <a:lnTo>
                    <a:pt x="2" y="93"/>
                  </a:lnTo>
                  <a:lnTo>
                    <a:pt x="0" y="86"/>
                  </a:lnTo>
                  <a:lnTo>
                    <a:pt x="0" y="78"/>
                  </a:lnTo>
                  <a:lnTo>
                    <a:pt x="0" y="78"/>
                  </a:lnTo>
                  <a:lnTo>
                    <a:pt x="0" y="70"/>
                  </a:lnTo>
                  <a:lnTo>
                    <a:pt x="2" y="62"/>
                  </a:lnTo>
                  <a:lnTo>
                    <a:pt x="4" y="55"/>
                  </a:lnTo>
                  <a:lnTo>
                    <a:pt x="6" y="48"/>
                  </a:lnTo>
                  <a:lnTo>
                    <a:pt x="10" y="41"/>
                  </a:lnTo>
                  <a:lnTo>
                    <a:pt x="13" y="34"/>
                  </a:lnTo>
                  <a:lnTo>
                    <a:pt x="18" y="29"/>
                  </a:lnTo>
                  <a:lnTo>
                    <a:pt x="22" y="23"/>
                  </a:lnTo>
                  <a:lnTo>
                    <a:pt x="28" y="18"/>
                  </a:lnTo>
                  <a:lnTo>
                    <a:pt x="34" y="14"/>
                  </a:lnTo>
                  <a:lnTo>
                    <a:pt x="40" y="10"/>
                  </a:lnTo>
                  <a:lnTo>
                    <a:pt x="47" y="7"/>
                  </a:lnTo>
                  <a:lnTo>
                    <a:pt x="54" y="5"/>
                  </a:lnTo>
                  <a:lnTo>
                    <a:pt x="62" y="2"/>
                  </a:lnTo>
                  <a:lnTo>
                    <a:pt x="69" y="1"/>
                  </a:lnTo>
                  <a:lnTo>
                    <a:pt x="77" y="0"/>
                  </a:lnTo>
                  <a:lnTo>
                    <a:pt x="77" y="0"/>
                  </a:lnTo>
                  <a:lnTo>
                    <a:pt x="85" y="1"/>
                  </a:lnTo>
                  <a:lnTo>
                    <a:pt x="93" y="2"/>
                  </a:lnTo>
                  <a:lnTo>
                    <a:pt x="100" y="5"/>
                  </a:lnTo>
                  <a:lnTo>
                    <a:pt x="107" y="7"/>
                  </a:lnTo>
                  <a:lnTo>
                    <a:pt x="114" y="10"/>
                  </a:lnTo>
                  <a:lnTo>
                    <a:pt x="121" y="14"/>
                  </a:lnTo>
                  <a:lnTo>
                    <a:pt x="126" y="18"/>
                  </a:lnTo>
                  <a:lnTo>
                    <a:pt x="132" y="23"/>
                  </a:lnTo>
                  <a:lnTo>
                    <a:pt x="137" y="29"/>
                  </a:lnTo>
                  <a:lnTo>
                    <a:pt x="141" y="34"/>
                  </a:lnTo>
                  <a:lnTo>
                    <a:pt x="145" y="41"/>
                  </a:lnTo>
                  <a:lnTo>
                    <a:pt x="148" y="48"/>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9" name="Freeform 2724">
              <a:extLst>
                <a:ext uri="{FF2B5EF4-FFF2-40B4-BE49-F238E27FC236}">
                  <a16:creationId xmlns:a16="http://schemas.microsoft.com/office/drawing/2014/main" id="{D49429D8-492E-45CB-A0AA-CCFFA65E58BF}"/>
                </a:ext>
              </a:extLst>
            </p:cNvPr>
            <p:cNvSpPr>
              <a:spLocks/>
            </p:cNvSpPr>
            <p:nvPr/>
          </p:nvSpPr>
          <p:spPr bwMode="auto">
            <a:xfrm>
              <a:off x="2516188" y="1851026"/>
              <a:ext cx="49213" cy="49213"/>
            </a:xfrm>
            <a:custGeom>
              <a:avLst/>
              <a:gdLst>
                <a:gd name="T0" fmla="*/ 154 w 154"/>
                <a:gd name="T1" fmla="*/ 77 h 154"/>
                <a:gd name="T2" fmla="*/ 152 w 154"/>
                <a:gd name="T3" fmla="*/ 93 h 154"/>
                <a:gd name="T4" fmla="*/ 148 w 154"/>
                <a:gd name="T5" fmla="*/ 107 h 154"/>
                <a:gd name="T6" fmla="*/ 140 w 154"/>
                <a:gd name="T7" fmla="*/ 121 h 154"/>
                <a:gd name="T8" fmla="*/ 131 w 154"/>
                <a:gd name="T9" fmla="*/ 132 h 154"/>
                <a:gd name="T10" fmla="*/ 120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2 h 154"/>
                <a:gd name="T38" fmla="*/ 6 w 154"/>
                <a:gd name="T39" fmla="*/ 47 h 154"/>
                <a:gd name="T40" fmla="*/ 13 w 154"/>
                <a:gd name="T41" fmla="*/ 35 h 154"/>
                <a:gd name="T42" fmla="*/ 22 w 154"/>
                <a:gd name="T43" fmla="*/ 23 h 154"/>
                <a:gd name="T44" fmla="*/ 34 w 154"/>
                <a:gd name="T45" fmla="*/ 13 h 154"/>
                <a:gd name="T46" fmla="*/ 46 w 154"/>
                <a:gd name="T47" fmla="*/ 6 h 154"/>
                <a:gd name="T48" fmla="*/ 61 w 154"/>
                <a:gd name="T49" fmla="*/ 2 h 154"/>
                <a:gd name="T50" fmla="*/ 77 w 154"/>
                <a:gd name="T51" fmla="*/ 0 h 154"/>
                <a:gd name="T52" fmla="*/ 84 w 154"/>
                <a:gd name="T53" fmla="*/ 0 h 154"/>
                <a:gd name="T54" fmla="*/ 100 w 154"/>
                <a:gd name="T55" fmla="*/ 4 h 154"/>
                <a:gd name="T56" fmla="*/ 114 w 154"/>
                <a:gd name="T57" fmla="*/ 10 h 154"/>
                <a:gd name="T58" fmla="*/ 125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5" y="114"/>
                  </a:lnTo>
                  <a:lnTo>
                    <a:pt x="140" y="121"/>
                  </a:lnTo>
                  <a:lnTo>
                    <a:pt x="136" y="126"/>
                  </a:lnTo>
                  <a:lnTo>
                    <a:pt x="131" y="132"/>
                  </a:lnTo>
                  <a:lnTo>
                    <a:pt x="125" y="137"/>
                  </a:lnTo>
                  <a:lnTo>
                    <a:pt x="120" y="141"/>
                  </a:lnTo>
                  <a:lnTo>
                    <a:pt x="114" y="145"/>
                  </a:lnTo>
                  <a:lnTo>
                    <a:pt x="107" y="148"/>
                  </a:lnTo>
                  <a:lnTo>
                    <a:pt x="100" y="150"/>
                  </a:lnTo>
                  <a:lnTo>
                    <a:pt x="92" y="153"/>
                  </a:lnTo>
                  <a:lnTo>
                    <a:pt x="84" y="154"/>
                  </a:lnTo>
                  <a:lnTo>
                    <a:pt x="77" y="154"/>
                  </a:lnTo>
                  <a:lnTo>
                    <a:pt x="77" y="154"/>
                  </a:lnTo>
                  <a:lnTo>
                    <a:pt x="69" y="154"/>
                  </a:lnTo>
                  <a:lnTo>
                    <a:pt x="61" y="153"/>
                  </a:lnTo>
                  <a:lnTo>
                    <a:pt x="54" y="150"/>
                  </a:lnTo>
                  <a:lnTo>
                    <a:pt x="46" y="148"/>
                  </a:lnTo>
                  <a:lnTo>
                    <a:pt x="40" y="145"/>
                  </a:lnTo>
                  <a:lnTo>
                    <a:pt x="34" y="141"/>
                  </a:lnTo>
                  <a:lnTo>
                    <a:pt x="28" y="137"/>
                  </a:lnTo>
                  <a:lnTo>
                    <a:pt x="22" y="132"/>
                  </a:lnTo>
                  <a:lnTo>
                    <a:pt x="18" y="126"/>
                  </a:lnTo>
                  <a:lnTo>
                    <a:pt x="13" y="121"/>
                  </a:lnTo>
                  <a:lnTo>
                    <a:pt x="9" y="114"/>
                  </a:lnTo>
                  <a:lnTo>
                    <a:pt x="6" y="107"/>
                  </a:lnTo>
                  <a:lnTo>
                    <a:pt x="3" y="100"/>
                  </a:lnTo>
                  <a:lnTo>
                    <a:pt x="2" y="93"/>
                  </a:lnTo>
                  <a:lnTo>
                    <a:pt x="1" y="85"/>
                  </a:lnTo>
                  <a:lnTo>
                    <a:pt x="0" y="77"/>
                  </a:lnTo>
                  <a:lnTo>
                    <a:pt x="0" y="77"/>
                  </a:lnTo>
                  <a:lnTo>
                    <a:pt x="1" y="69"/>
                  </a:lnTo>
                  <a:lnTo>
                    <a:pt x="2" y="62"/>
                  </a:lnTo>
                  <a:lnTo>
                    <a:pt x="3" y="54"/>
                  </a:lnTo>
                  <a:lnTo>
                    <a:pt x="6" y="47"/>
                  </a:lnTo>
                  <a:lnTo>
                    <a:pt x="9" y="40"/>
                  </a:lnTo>
                  <a:lnTo>
                    <a:pt x="13" y="35"/>
                  </a:lnTo>
                  <a:lnTo>
                    <a:pt x="18" y="28"/>
                  </a:lnTo>
                  <a:lnTo>
                    <a:pt x="22" y="23"/>
                  </a:lnTo>
                  <a:lnTo>
                    <a:pt x="28" y="18"/>
                  </a:lnTo>
                  <a:lnTo>
                    <a:pt x="34" y="13"/>
                  </a:lnTo>
                  <a:lnTo>
                    <a:pt x="40" y="10"/>
                  </a:lnTo>
                  <a:lnTo>
                    <a:pt x="46" y="6"/>
                  </a:lnTo>
                  <a:lnTo>
                    <a:pt x="54" y="4"/>
                  </a:lnTo>
                  <a:lnTo>
                    <a:pt x="61" y="2"/>
                  </a:lnTo>
                  <a:lnTo>
                    <a:pt x="69" y="0"/>
                  </a:lnTo>
                  <a:lnTo>
                    <a:pt x="77" y="0"/>
                  </a:lnTo>
                  <a:lnTo>
                    <a:pt x="77" y="0"/>
                  </a:lnTo>
                  <a:lnTo>
                    <a:pt x="84" y="0"/>
                  </a:lnTo>
                  <a:lnTo>
                    <a:pt x="92" y="2"/>
                  </a:lnTo>
                  <a:lnTo>
                    <a:pt x="100" y="4"/>
                  </a:lnTo>
                  <a:lnTo>
                    <a:pt x="107" y="6"/>
                  </a:lnTo>
                  <a:lnTo>
                    <a:pt x="114" y="10"/>
                  </a:lnTo>
                  <a:lnTo>
                    <a:pt x="120" y="13"/>
                  </a:lnTo>
                  <a:lnTo>
                    <a:pt x="125" y="18"/>
                  </a:lnTo>
                  <a:lnTo>
                    <a:pt x="131" y="23"/>
                  </a:lnTo>
                  <a:lnTo>
                    <a:pt x="136" y="28"/>
                  </a:lnTo>
                  <a:lnTo>
                    <a:pt x="140" y="35"/>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0" name="Freeform 2725">
              <a:extLst>
                <a:ext uri="{FF2B5EF4-FFF2-40B4-BE49-F238E27FC236}">
                  <a16:creationId xmlns:a16="http://schemas.microsoft.com/office/drawing/2014/main" id="{19296059-0859-4327-AA1C-F3B184551D53}"/>
                </a:ext>
              </a:extLst>
            </p:cNvPr>
            <p:cNvSpPr>
              <a:spLocks/>
            </p:cNvSpPr>
            <p:nvPr/>
          </p:nvSpPr>
          <p:spPr bwMode="auto">
            <a:xfrm>
              <a:off x="2516188" y="1922463"/>
              <a:ext cx="49213" cy="49213"/>
            </a:xfrm>
            <a:custGeom>
              <a:avLst/>
              <a:gdLst>
                <a:gd name="T0" fmla="*/ 154 w 154"/>
                <a:gd name="T1" fmla="*/ 77 h 155"/>
                <a:gd name="T2" fmla="*/ 152 w 154"/>
                <a:gd name="T3" fmla="*/ 93 h 155"/>
                <a:gd name="T4" fmla="*/ 148 w 154"/>
                <a:gd name="T5" fmla="*/ 108 h 155"/>
                <a:gd name="T6" fmla="*/ 140 w 154"/>
                <a:gd name="T7" fmla="*/ 121 h 155"/>
                <a:gd name="T8" fmla="*/ 131 w 154"/>
                <a:gd name="T9" fmla="*/ 132 h 155"/>
                <a:gd name="T10" fmla="*/ 120 w 154"/>
                <a:gd name="T11" fmla="*/ 141 h 155"/>
                <a:gd name="T12" fmla="*/ 107 w 154"/>
                <a:gd name="T13" fmla="*/ 149 h 155"/>
                <a:gd name="T14" fmla="*/ 92 w 154"/>
                <a:gd name="T15" fmla="*/ 153 h 155"/>
                <a:gd name="T16" fmla="*/ 77 w 154"/>
                <a:gd name="T17" fmla="*/ 155 h 155"/>
                <a:gd name="T18" fmla="*/ 69 w 154"/>
                <a:gd name="T19" fmla="*/ 154 h 155"/>
                <a:gd name="T20" fmla="*/ 54 w 154"/>
                <a:gd name="T21" fmla="*/ 151 h 155"/>
                <a:gd name="T22" fmla="*/ 40 w 154"/>
                <a:gd name="T23" fmla="*/ 146 h 155"/>
                <a:gd name="T24" fmla="*/ 28 w 154"/>
                <a:gd name="T25" fmla="*/ 137 h 155"/>
                <a:gd name="T26" fmla="*/ 18 w 154"/>
                <a:gd name="T27" fmla="*/ 126 h 155"/>
                <a:gd name="T28" fmla="*/ 9 w 154"/>
                <a:gd name="T29" fmla="*/ 115 h 155"/>
                <a:gd name="T30" fmla="*/ 3 w 154"/>
                <a:gd name="T31" fmla="*/ 101 h 155"/>
                <a:gd name="T32" fmla="*/ 1 w 154"/>
                <a:gd name="T33" fmla="*/ 85 h 155"/>
                <a:gd name="T34" fmla="*/ 0 w 154"/>
                <a:gd name="T35" fmla="*/ 77 h 155"/>
                <a:gd name="T36" fmla="*/ 2 w 154"/>
                <a:gd name="T37" fmla="*/ 62 h 155"/>
                <a:gd name="T38" fmla="*/ 6 w 154"/>
                <a:gd name="T39" fmla="*/ 47 h 155"/>
                <a:gd name="T40" fmla="*/ 13 w 154"/>
                <a:gd name="T41" fmla="*/ 35 h 155"/>
                <a:gd name="T42" fmla="*/ 22 w 154"/>
                <a:gd name="T43" fmla="*/ 23 h 155"/>
                <a:gd name="T44" fmla="*/ 34 w 154"/>
                <a:gd name="T45" fmla="*/ 14 h 155"/>
                <a:gd name="T46" fmla="*/ 46 w 154"/>
                <a:gd name="T47" fmla="*/ 7 h 155"/>
                <a:gd name="T48" fmla="*/ 61 w 154"/>
                <a:gd name="T49" fmla="*/ 3 h 155"/>
                <a:gd name="T50" fmla="*/ 77 w 154"/>
                <a:gd name="T51" fmla="*/ 0 h 155"/>
                <a:gd name="T52" fmla="*/ 84 w 154"/>
                <a:gd name="T53" fmla="*/ 2 h 155"/>
                <a:gd name="T54" fmla="*/ 100 w 154"/>
                <a:gd name="T55" fmla="*/ 4 h 155"/>
                <a:gd name="T56" fmla="*/ 114 w 154"/>
                <a:gd name="T57" fmla="*/ 10 h 155"/>
                <a:gd name="T58" fmla="*/ 125 w 154"/>
                <a:gd name="T59" fmla="*/ 19 h 155"/>
                <a:gd name="T60" fmla="*/ 136 w 154"/>
                <a:gd name="T61" fmla="*/ 29 h 155"/>
                <a:gd name="T62" fmla="*/ 145 w 154"/>
                <a:gd name="T63" fmla="*/ 40 h 155"/>
                <a:gd name="T64" fmla="*/ 151 w 154"/>
                <a:gd name="T65" fmla="*/ 55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1"/>
                  </a:lnTo>
                  <a:lnTo>
                    <a:pt x="148" y="108"/>
                  </a:lnTo>
                  <a:lnTo>
                    <a:pt x="145" y="115"/>
                  </a:lnTo>
                  <a:lnTo>
                    <a:pt x="140" y="121"/>
                  </a:lnTo>
                  <a:lnTo>
                    <a:pt x="136" y="126"/>
                  </a:lnTo>
                  <a:lnTo>
                    <a:pt x="131" y="132"/>
                  </a:lnTo>
                  <a:lnTo>
                    <a:pt x="125" y="137"/>
                  </a:lnTo>
                  <a:lnTo>
                    <a:pt x="120" y="141"/>
                  </a:lnTo>
                  <a:lnTo>
                    <a:pt x="114" y="146"/>
                  </a:lnTo>
                  <a:lnTo>
                    <a:pt x="107" y="149"/>
                  </a:lnTo>
                  <a:lnTo>
                    <a:pt x="100" y="151"/>
                  </a:lnTo>
                  <a:lnTo>
                    <a:pt x="92" y="153"/>
                  </a:lnTo>
                  <a:lnTo>
                    <a:pt x="84" y="154"/>
                  </a:lnTo>
                  <a:lnTo>
                    <a:pt x="77" y="155"/>
                  </a:lnTo>
                  <a:lnTo>
                    <a:pt x="77" y="155"/>
                  </a:lnTo>
                  <a:lnTo>
                    <a:pt x="69" y="154"/>
                  </a:lnTo>
                  <a:lnTo>
                    <a:pt x="61" y="153"/>
                  </a:lnTo>
                  <a:lnTo>
                    <a:pt x="54" y="151"/>
                  </a:lnTo>
                  <a:lnTo>
                    <a:pt x="46" y="149"/>
                  </a:lnTo>
                  <a:lnTo>
                    <a:pt x="40" y="146"/>
                  </a:lnTo>
                  <a:lnTo>
                    <a:pt x="34" y="141"/>
                  </a:lnTo>
                  <a:lnTo>
                    <a:pt x="28" y="137"/>
                  </a:lnTo>
                  <a:lnTo>
                    <a:pt x="22" y="132"/>
                  </a:lnTo>
                  <a:lnTo>
                    <a:pt x="18" y="126"/>
                  </a:lnTo>
                  <a:lnTo>
                    <a:pt x="13" y="121"/>
                  </a:lnTo>
                  <a:lnTo>
                    <a:pt x="9" y="115"/>
                  </a:lnTo>
                  <a:lnTo>
                    <a:pt x="6" y="108"/>
                  </a:lnTo>
                  <a:lnTo>
                    <a:pt x="3" y="101"/>
                  </a:lnTo>
                  <a:lnTo>
                    <a:pt x="2" y="93"/>
                  </a:lnTo>
                  <a:lnTo>
                    <a:pt x="1" y="85"/>
                  </a:lnTo>
                  <a:lnTo>
                    <a:pt x="0" y="77"/>
                  </a:lnTo>
                  <a:lnTo>
                    <a:pt x="0" y="77"/>
                  </a:lnTo>
                  <a:lnTo>
                    <a:pt x="1" y="70"/>
                  </a:lnTo>
                  <a:lnTo>
                    <a:pt x="2" y="62"/>
                  </a:lnTo>
                  <a:lnTo>
                    <a:pt x="3" y="55"/>
                  </a:lnTo>
                  <a:lnTo>
                    <a:pt x="6" y="47"/>
                  </a:lnTo>
                  <a:lnTo>
                    <a:pt x="9" y="40"/>
                  </a:lnTo>
                  <a:lnTo>
                    <a:pt x="13" y="35"/>
                  </a:lnTo>
                  <a:lnTo>
                    <a:pt x="18" y="29"/>
                  </a:lnTo>
                  <a:lnTo>
                    <a:pt x="22" y="23"/>
                  </a:lnTo>
                  <a:lnTo>
                    <a:pt x="28" y="19"/>
                  </a:lnTo>
                  <a:lnTo>
                    <a:pt x="34" y="14"/>
                  </a:lnTo>
                  <a:lnTo>
                    <a:pt x="40" y="10"/>
                  </a:lnTo>
                  <a:lnTo>
                    <a:pt x="46" y="7"/>
                  </a:lnTo>
                  <a:lnTo>
                    <a:pt x="54" y="4"/>
                  </a:lnTo>
                  <a:lnTo>
                    <a:pt x="61" y="3"/>
                  </a:lnTo>
                  <a:lnTo>
                    <a:pt x="69" y="2"/>
                  </a:lnTo>
                  <a:lnTo>
                    <a:pt x="77" y="0"/>
                  </a:lnTo>
                  <a:lnTo>
                    <a:pt x="77" y="0"/>
                  </a:lnTo>
                  <a:lnTo>
                    <a:pt x="84" y="2"/>
                  </a:lnTo>
                  <a:lnTo>
                    <a:pt x="92" y="3"/>
                  </a:lnTo>
                  <a:lnTo>
                    <a:pt x="100" y="4"/>
                  </a:lnTo>
                  <a:lnTo>
                    <a:pt x="107" y="7"/>
                  </a:lnTo>
                  <a:lnTo>
                    <a:pt x="114" y="10"/>
                  </a:lnTo>
                  <a:lnTo>
                    <a:pt x="120" y="14"/>
                  </a:lnTo>
                  <a:lnTo>
                    <a:pt x="125" y="19"/>
                  </a:lnTo>
                  <a:lnTo>
                    <a:pt x="131" y="23"/>
                  </a:lnTo>
                  <a:lnTo>
                    <a:pt x="136" y="29"/>
                  </a:lnTo>
                  <a:lnTo>
                    <a:pt x="140" y="35"/>
                  </a:lnTo>
                  <a:lnTo>
                    <a:pt x="145" y="40"/>
                  </a:lnTo>
                  <a:lnTo>
                    <a:pt x="148" y="47"/>
                  </a:lnTo>
                  <a:lnTo>
                    <a:pt x="151" y="55"/>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1" name="Freeform 2726">
              <a:extLst>
                <a:ext uri="{FF2B5EF4-FFF2-40B4-BE49-F238E27FC236}">
                  <a16:creationId xmlns:a16="http://schemas.microsoft.com/office/drawing/2014/main" id="{A1D39FF8-CE30-438E-8994-CD5273DCB76B}"/>
                </a:ext>
              </a:extLst>
            </p:cNvPr>
            <p:cNvSpPr>
              <a:spLocks/>
            </p:cNvSpPr>
            <p:nvPr/>
          </p:nvSpPr>
          <p:spPr bwMode="auto">
            <a:xfrm>
              <a:off x="2586038" y="1851026"/>
              <a:ext cx="49213" cy="49213"/>
            </a:xfrm>
            <a:custGeom>
              <a:avLst/>
              <a:gdLst>
                <a:gd name="T0" fmla="*/ 155 w 155"/>
                <a:gd name="T1" fmla="*/ 77 h 154"/>
                <a:gd name="T2" fmla="*/ 152 w 155"/>
                <a:gd name="T3" fmla="*/ 93 h 154"/>
                <a:gd name="T4" fmla="*/ 149 w 155"/>
                <a:gd name="T5" fmla="*/ 107 h 154"/>
                <a:gd name="T6" fmla="*/ 141 w 155"/>
                <a:gd name="T7" fmla="*/ 121 h 154"/>
                <a:gd name="T8" fmla="*/ 132 w 155"/>
                <a:gd name="T9" fmla="*/ 132 h 154"/>
                <a:gd name="T10" fmla="*/ 120 w 155"/>
                <a:gd name="T11" fmla="*/ 141 h 154"/>
                <a:gd name="T12" fmla="*/ 108 w 155"/>
                <a:gd name="T13" fmla="*/ 148 h 154"/>
                <a:gd name="T14" fmla="*/ 93 w 155"/>
                <a:gd name="T15" fmla="*/ 153 h 154"/>
                <a:gd name="T16" fmla="*/ 78 w 155"/>
                <a:gd name="T17" fmla="*/ 154 h 154"/>
                <a:gd name="T18" fmla="*/ 70 w 155"/>
                <a:gd name="T19" fmla="*/ 154 h 154"/>
                <a:gd name="T20" fmla="*/ 55 w 155"/>
                <a:gd name="T21" fmla="*/ 150 h 154"/>
                <a:gd name="T22" fmla="*/ 40 w 155"/>
                <a:gd name="T23" fmla="*/ 145 h 154"/>
                <a:gd name="T24" fmla="*/ 29 w 155"/>
                <a:gd name="T25" fmla="*/ 137 h 154"/>
                <a:gd name="T26" fmla="*/ 18 w 155"/>
                <a:gd name="T27" fmla="*/ 126 h 154"/>
                <a:gd name="T28" fmla="*/ 9 w 155"/>
                <a:gd name="T29" fmla="*/ 114 h 154"/>
                <a:gd name="T30" fmla="*/ 4 w 155"/>
                <a:gd name="T31" fmla="*/ 100 h 154"/>
                <a:gd name="T32" fmla="*/ 1 w 155"/>
                <a:gd name="T33" fmla="*/ 85 h 154"/>
                <a:gd name="T34" fmla="*/ 0 w 155"/>
                <a:gd name="T35" fmla="*/ 77 h 154"/>
                <a:gd name="T36" fmla="*/ 2 w 155"/>
                <a:gd name="T37" fmla="*/ 62 h 154"/>
                <a:gd name="T38" fmla="*/ 7 w 155"/>
                <a:gd name="T39" fmla="*/ 47 h 154"/>
                <a:gd name="T40" fmla="*/ 14 w 155"/>
                <a:gd name="T41" fmla="*/ 35 h 154"/>
                <a:gd name="T42" fmla="*/ 23 w 155"/>
                <a:gd name="T43" fmla="*/ 23 h 154"/>
                <a:gd name="T44" fmla="*/ 34 w 155"/>
                <a:gd name="T45" fmla="*/ 13 h 154"/>
                <a:gd name="T46" fmla="*/ 47 w 155"/>
                <a:gd name="T47" fmla="*/ 6 h 154"/>
                <a:gd name="T48" fmla="*/ 62 w 155"/>
                <a:gd name="T49" fmla="*/ 2 h 154"/>
                <a:gd name="T50" fmla="*/ 78 w 155"/>
                <a:gd name="T51" fmla="*/ 0 h 154"/>
                <a:gd name="T52" fmla="*/ 85 w 155"/>
                <a:gd name="T53" fmla="*/ 0 h 154"/>
                <a:gd name="T54" fmla="*/ 101 w 155"/>
                <a:gd name="T55" fmla="*/ 4 h 154"/>
                <a:gd name="T56" fmla="*/ 115 w 155"/>
                <a:gd name="T57" fmla="*/ 10 h 154"/>
                <a:gd name="T58" fmla="*/ 126 w 155"/>
                <a:gd name="T59" fmla="*/ 18 h 154"/>
                <a:gd name="T60" fmla="*/ 136 w 155"/>
                <a:gd name="T61" fmla="*/ 28 h 154"/>
                <a:gd name="T62" fmla="*/ 145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2" y="93"/>
                  </a:lnTo>
                  <a:lnTo>
                    <a:pt x="151" y="100"/>
                  </a:lnTo>
                  <a:lnTo>
                    <a:pt x="149" y="107"/>
                  </a:lnTo>
                  <a:lnTo>
                    <a:pt x="145" y="114"/>
                  </a:lnTo>
                  <a:lnTo>
                    <a:pt x="141" y="121"/>
                  </a:lnTo>
                  <a:lnTo>
                    <a:pt x="136" y="126"/>
                  </a:lnTo>
                  <a:lnTo>
                    <a:pt x="132" y="132"/>
                  </a:lnTo>
                  <a:lnTo>
                    <a:pt x="126" y="137"/>
                  </a:lnTo>
                  <a:lnTo>
                    <a:pt x="120" y="141"/>
                  </a:lnTo>
                  <a:lnTo>
                    <a:pt x="115"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7" y="107"/>
                  </a:lnTo>
                  <a:lnTo>
                    <a:pt x="4" y="100"/>
                  </a:lnTo>
                  <a:lnTo>
                    <a:pt x="2" y="93"/>
                  </a:lnTo>
                  <a:lnTo>
                    <a:pt x="1" y="85"/>
                  </a:lnTo>
                  <a:lnTo>
                    <a:pt x="0" y="77"/>
                  </a:lnTo>
                  <a:lnTo>
                    <a:pt x="0" y="77"/>
                  </a:lnTo>
                  <a:lnTo>
                    <a:pt x="1" y="69"/>
                  </a:lnTo>
                  <a:lnTo>
                    <a:pt x="2" y="62"/>
                  </a:lnTo>
                  <a:lnTo>
                    <a:pt x="4" y="54"/>
                  </a:lnTo>
                  <a:lnTo>
                    <a:pt x="7" y="47"/>
                  </a:lnTo>
                  <a:lnTo>
                    <a:pt x="9" y="40"/>
                  </a:lnTo>
                  <a:lnTo>
                    <a:pt x="14" y="35"/>
                  </a:lnTo>
                  <a:lnTo>
                    <a:pt x="18" y="28"/>
                  </a:lnTo>
                  <a:lnTo>
                    <a:pt x="23" y="23"/>
                  </a:lnTo>
                  <a:lnTo>
                    <a:pt x="29"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5" y="10"/>
                  </a:lnTo>
                  <a:lnTo>
                    <a:pt x="120" y="13"/>
                  </a:lnTo>
                  <a:lnTo>
                    <a:pt x="126" y="18"/>
                  </a:lnTo>
                  <a:lnTo>
                    <a:pt x="132" y="23"/>
                  </a:lnTo>
                  <a:lnTo>
                    <a:pt x="136" y="28"/>
                  </a:lnTo>
                  <a:lnTo>
                    <a:pt x="141" y="35"/>
                  </a:lnTo>
                  <a:lnTo>
                    <a:pt x="145" y="40"/>
                  </a:lnTo>
                  <a:lnTo>
                    <a:pt x="149" y="47"/>
                  </a:lnTo>
                  <a:lnTo>
                    <a:pt x="151" y="54"/>
                  </a:lnTo>
                  <a:lnTo>
                    <a:pt x="152"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2" name="Freeform 2727">
              <a:extLst>
                <a:ext uri="{FF2B5EF4-FFF2-40B4-BE49-F238E27FC236}">
                  <a16:creationId xmlns:a16="http://schemas.microsoft.com/office/drawing/2014/main" id="{8DBA7F34-053C-4CA1-8DF5-50742CE7BA28}"/>
                </a:ext>
              </a:extLst>
            </p:cNvPr>
            <p:cNvSpPr>
              <a:spLocks/>
            </p:cNvSpPr>
            <p:nvPr/>
          </p:nvSpPr>
          <p:spPr bwMode="auto">
            <a:xfrm>
              <a:off x="2586038" y="1922463"/>
              <a:ext cx="49213" cy="49213"/>
            </a:xfrm>
            <a:custGeom>
              <a:avLst/>
              <a:gdLst>
                <a:gd name="T0" fmla="*/ 155 w 155"/>
                <a:gd name="T1" fmla="*/ 77 h 155"/>
                <a:gd name="T2" fmla="*/ 152 w 155"/>
                <a:gd name="T3" fmla="*/ 93 h 155"/>
                <a:gd name="T4" fmla="*/ 149 w 155"/>
                <a:gd name="T5" fmla="*/ 108 h 155"/>
                <a:gd name="T6" fmla="*/ 141 w 155"/>
                <a:gd name="T7" fmla="*/ 121 h 155"/>
                <a:gd name="T8" fmla="*/ 132 w 155"/>
                <a:gd name="T9" fmla="*/ 132 h 155"/>
                <a:gd name="T10" fmla="*/ 120 w 155"/>
                <a:gd name="T11" fmla="*/ 141 h 155"/>
                <a:gd name="T12" fmla="*/ 108 w 155"/>
                <a:gd name="T13" fmla="*/ 149 h 155"/>
                <a:gd name="T14" fmla="*/ 93 w 155"/>
                <a:gd name="T15" fmla="*/ 153 h 155"/>
                <a:gd name="T16" fmla="*/ 78 w 155"/>
                <a:gd name="T17" fmla="*/ 155 h 155"/>
                <a:gd name="T18" fmla="*/ 70 w 155"/>
                <a:gd name="T19" fmla="*/ 154 h 155"/>
                <a:gd name="T20" fmla="*/ 55 w 155"/>
                <a:gd name="T21" fmla="*/ 151 h 155"/>
                <a:gd name="T22" fmla="*/ 40 w 155"/>
                <a:gd name="T23" fmla="*/ 146 h 155"/>
                <a:gd name="T24" fmla="*/ 29 w 155"/>
                <a:gd name="T25" fmla="*/ 137 h 155"/>
                <a:gd name="T26" fmla="*/ 18 w 155"/>
                <a:gd name="T27" fmla="*/ 126 h 155"/>
                <a:gd name="T28" fmla="*/ 9 w 155"/>
                <a:gd name="T29" fmla="*/ 115 h 155"/>
                <a:gd name="T30" fmla="*/ 4 w 155"/>
                <a:gd name="T31" fmla="*/ 101 h 155"/>
                <a:gd name="T32" fmla="*/ 1 w 155"/>
                <a:gd name="T33" fmla="*/ 85 h 155"/>
                <a:gd name="T34" fmla="*/ 0 w 155"/>
                <a:gd name="T35" fmla="*/ 77 h 155"/>
                <a:gd name="T36" fmla="*/ 2 w 155"/>
                <a:gd name="T37" fmla="*/ 62 h 155"/>
                <a:gd name="T38" fmla="*/ 7 w 155"/>
                <a:gd name="T39" fmla="*/ 47 h 155"/>
                <a:gd name="T40" fmla="*/ 14 w 155"/>
                <a:gd name="T41" fmla="*/ 35 h 155"/>
                <a:gd name="T42" fmla="*/ 23 w 155"/>
                <a:gd name="T43" fmla="*/ 23 h 155"/>
                <a:gd name="T44" fmla="*/ 34 w 155"/>
                <a:gd name="T45" fmla="*/ 14 h 155"/>
                <a:gd name="T46" fmla="*/ 47 w 155"/>
                <a:gd name="T47" fmla="*/ 7 h 155"/>
                <a:gd name="T48" fmla="*/ 62 w 155"/>
                <a:gd name="T49" fmla="*/ 3 h 155"/>
                <a:gd name="T50" fmla="*/ 78 w 155"/>
                <a:gd name="T51" fmla="*/ 0 h 155"/>
                <a:gd name="T52" fmla="*/ 85 w 155"/>
                <a:gd name="T53" fmla="*/ 2 h 155"/>
                <a:gd name="T54" fmla="*/ 101 w 155"/>
                <a:gd name="T55" fmla="*/ 4 h 155"/>
                <a:gd name="T56" fmla="*/ 115 w 155"/>
                <a:gd name="T57" fmla="*/ 10 h 155"/>
                <a:gd name="T58" fmla="*/ 126 w 155"/>
                <a:gd name="T59" fmla="*/ 19 h 155"/>
                <a:gd name="T60" fmla="*/ 136 w 155"/>
                <a:gd name="T61" fmla="*/ 29 h 155"/>
                <a:gd name="T62" fmla="*/ 145 w 155"/>
                <a:gd name="T63" fmla="*/ 40 h 155"/>
                <a:gd name="T64" fmla="*/ 151 w 155"/>
                <a:gd name="T65" fmla="*/ 55 h 155"/>
                <a:gd name="T66" fmla="*/ 155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2" y="93"/>
                  </a:lnTo>
                  <a:lnTo>
                    <a:pt x="151" y="101"/>
                  </a:lnTo>
                  <a:lnTo>
                    <a:pt x="149" y="108"/>
                  </a:lnTo>
                  <a:lnTo>
                    <a:pt x="145" y="115"/>
                  </a:lnTo>
                  <a:lnTo>
                    <a:pt x="141" y="121"/>
                  </a:lnTo>
                  <a:lnTo>
                    <a:pt x="136" y="126"/>
                  </a:lnTo>
                  <a:lnTo>
                    <a:pt x="132" y="132"/>
                  </a:lnTo>
                  <a:lnTo>
                    <a:pt x="126" y="137"/>
                  </a:lnTo>
                  <a:lnTo>
                    <a:pt x="120" y="141"/>
                  </a:lnTo>
                  <a:lnTo>
                    <a:pt x="115" y="146"/>
                  </a:lnTo>
                  <a:lnTo>
                    <a:pt x="108" y="149"/>
                  </a:lnTo>
                  <a:lnTo>
                    <a:pt x="101" y="151"/>
                  </a:lnTo>
                  <a:lnTo>
                    <a:pt x="93" y="153"/>
                  </a:lnTo>
                  <a:lnTo>
                    <a:pt x="85" y="154"/>
                  </a:lnTo>
                  <a:lnTo>
                    <a:pt x="78" y="155"/>
                  </a:lnTo>
                  <a:lnTo>
                    <a:pt x="78" y="155"/>
                  </a:lnTo>
                  <a:lnTo>
                    <a:pt x="70" y="154"/>
                  </a:lnTo>
                  <a:lnTo>
                    <a:pt x="62" y="153"/>
                  </a:lnTo>
                  <a:lnTo>
                    <a:pt x="55" y="151"/>
                  </a:lnTo>
                  <a:lnTo>
                    <a:pt x="47" y="149"/>
                  </a:lnTo>
                  <a:lnTo>
                    <a:pt x="40" y="146"/>
                  </a:lnTo>
                  <a:lnTo>
                    <a:pt x="34" y="141"/>
                  </a:lnTo>
                  <a:lnTo>
                    <a:pt x="29" y="137"/>
                  </a:lnTo>
                  <a:lnTo>
                    <a:pt x="23" y="132"/>
                  </a:lnTo>
                  <a:lnTo>
                    <a:pt x="18" y="126"/>
                  </a:lnTo>
                  <a:lnTo>
                    <a:pt x="14" y="121"/>
                  </a:lnTo>
                  <a:lnTo>
                    <a:pt x="9" y="115"/>
                  </a:lnTo>
                  <a:lnTo>
                    <a:pt x="7" y="108"/>
                  </a:lnTo>
                  <a:lnTo>
                    <a:pt x="4" y="101"/>
                  </a:lnTo>
                  <a:lnTo>
                    <a:pt x="2" y="93"/>
                  </a:lnTo>
                  <a:lnTo>
                    <a:pt x="1" y="85"/>
                  </a:lnTo>
                  <a:lnTo>
                    <a:pt x="0" y="77"/>
                  </a:lnTo>
                  <a:lnTo>
                    <a:pt x="0" y="77"/>
                  </a:lnTo>
                  <a:lnTo>
                    <a:pt x="1" y="70"/>
                  </a:lnTo>
                  <a:lnTo>
                    <a:pt x="2" y="62"/>
                  </a:lnTo>
                  <a:lnTo>
                    <a:pt x="4" y="55"/>
                  </a:lnTo>
                  <a:lnTo>
                    <a:pt x="7" y="47"/>
                  </a:lnTo>
                  <a:lnTo>
                    <a:pt x="9" y="40"/>
                  </a:lnTo>
                  <a:lnTo>
                    <a:pt x="14" y="35"/>
                  </a:lnTo>
                  <a:lnTo>
                    <a:pt x="18" y="29"/>
                  </a:lnTo>
                  <a:lnTo>
                    <a:pt x="23" y="23"/>
                  </a:lnTo>
                  <a:lnTo>
                    <a:pt x="29" y="19"/>
                  </a:lnTo>
                  <a:lnTo>
                    <a:pt x="34" y="14"/>
                  </a:lnTo>
                  <a:lnTo>
                    <a:pt x="40" y="10"/>
                  </a:lnTo>
                  <a:lnTo>
                    <a:pt x="47" y="7"/>
                  </a:lnTo>
                  <a:lnTo>
                    <a:pt x="55" y="4"/>
                  </a:lnTo>
                  <a:lnTo>
                    <a:pt x="62" y="3"/>
                  </a:lnTo>
                  <a:lnTo>
                    <a:pt x="70" y="2"/>
                  </a:lnTo>
                  <a:lnTo>
                    <a:pt x="78" y="0"/>
                  </a:lnTo>
                  <a:lnTo>
                    <a:pt x="78" y="0"/>
                  </a:lnTo>
                  <a:lnTo>
                    <a:pt x="85" y="2"/>
                  </a:lnTo>
                  <a:lnTo>
                    <a:pt x="93" y="3"/>
                  </a:lnTo>
                  <a:lnTo>
                    <a:pt x="101" y="4"/>
                  </a:lnTo>
                  <a:lnTo>
                    <a:pt x="108" y="7"/>
                  </a:lnTo>
                  <a:lnTo>
                    <a:pt x="115" y="10"/>
                  </a:lnTo>
                  <a:lnTo>
                    <a:pt x="120" y="14"/>
                  </a:lnTo>
                  <a:lnTo>
                    <a:pt x="126" y="19"/>
                  </a:lnTo>
                  <a:lnTo>
                    <a:pt x="132" y="23"/>
                  </a:lnTo>
                  <a:lnTo>
                    <a:pt x="136" y="29"/>
                  </a:lnTo>
                  <a:lnTo>
                    <a:pt x="141" y="35"/>
                  </a:lnTo>
                  <a:lnTo>
                    <a:pt x="145" y="40"/>
                  </a:lnTo>
                  <a:lnTo>
                    <a:pt x="149" y="47"/>
                  </a:lnTo>
                  <a:lnTo>
                    <a:pt x="151" y="55"/>
                  </a:lnTo>
                  <a:lnTo>
                    <a:pt x="152" y="62"/>
                  </a:lnTo>
                  <a:lnTo>
                    <a:pt x="155"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3" name="Freeform 2728">
              <a:extLst>
                <a:ext uri="{FF2B5EF4-FFF2-40B4-BE49-F238E27FC236}">
                  <a16:creationId xmlns:a16="http://schemas.microsoft.com/office/drawing/2014/main" id="{23C06472-57DB-492F-BC20-B600388BA410}"/>
                </a:ext>
              </a:extLst>
            </p:cNvPr>
            <p:cNvSpPr>
              <a:spLocks/>
            </p:cNvSpPr>
            <p:nvPr/>
          </p:nvSpPr>
          <p:spPr bwMode="auto">
            <a:xfrm>
              <a:off x="2655888" y="1851026"/>
              <a:ext cx="49213" cy="49213"/>
            </a:xfrm>
            <a:custGeom>
              <a:avLst/>
              <a:gdLst>
                <a:gd name="T0" fmla="*/ 154 w 154"/>
                <a:gd name="T1" fmla="*/ 77 h 154"/>
                <a:gd name="T2" fmla="*/ 152 w 154"/>
                <a:gd name="T3" fmla="*/ 93 h 154"/>
                <a:gd name="T4" fmla="*/ 148 w 154"/>
                <a:gd name="T5" fmla="*/ 107 h 154"/>
                <a:gd name="T6" fmla="*/ 141 w 154"/>
                <a:gd name="T7" fmla="*/ 121 h 154"/>
                <a:gd name="T8" fmla="*/ 132 w 154"/>
                <a:gd name="T9" fmla="*/ 132 h 154"/>
                <a:gd name="T10" fmla="*/ 120 w 154"/>
                <a:gd name="T11" fmla="*/ 141 h 154"/>
                <a:gd name="T12" fmla="*/ 108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9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6 w 154"/>
                <a:gd name="T39" fmla="*/ 47 h 154"/>
                <a:gd name="T40" fmla="*/ 14 w 154"/>
                <a:gd name="T41" fmla="*/ 35 h 154"/>
                <a:gd name="T42" fmla="*/ 23 w 154"/>
                <a:gd name="T43" fmla="*/ 23 h 154"/>
                <a:gd name="T44" fmla="*/ 34 w 154"/>
                <a:gd name="T45" fmla="*/ 13 h 154"/>
                <a:gd name="T46" fmla="*/ 47 w 154"/>
                <a:gd name="T47" fmla="*/ 6 h 154"/>
                <a:gd name="T48" fmla="*/ 62 w 154"/>
                <a:gd name="T49" fmla="*/ 2 h 154"/>
                <a:gd name="T50" fmla="*/ 77 w 154"/>
                <a:gd name="T51" fmla="*/ 0 h 154"/>
                <a:gd name="T52" fmla="*/ 85 w 154"/>
                <a:gd name="T53" fmla="*/ 0 h 154"/>
                <a:gd name="T54" fmla="*/ 100 w 154"/>
                <a:gd name="T55" fmla="*/ 4 h 154"/>
                <a:gd name="T56" fmla="*/ 113 w 154"/>
                <a:gd name="T57" fmla="*/ 10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3"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4" name="Freeform 2729">
              <a:extLst>
                <a:ext uri="{FF2B5EF4-FFF2-40B4-BE49-F238E27FC236}">
                  <a16:creationId xmlns:a16="http://schemas.microsoft.com/office/drawing/2014/main" id="{E5AA7FE4-3E2B-44B9-8D26-331A6B5D5FEF}"/>
                </a:ext>
              </a:extLst>
            </p:cNvPr>
            <p:cNvSpPr>
              <a:spLocks/>
            </p:cNvSpPr>
            <p:nvPr/>
          </p:nvSpPr>
          <p:spPr bwMode="auto">
            <a:xfrm>
              <a:off x="2655888" y="1922463"/>
              <a:ext cx="49213" cy="49213"/>
            </a:xfrm>
            <a:custGeom>
              <a:avLst/>
              <a:gdLst>
                <a:gd name="T0" fmla="*/ 154 w 154"/>
                <a:gd name="T1" fmla="*/ 77 h 155"/>
                <a:gd name="T2" fmla="*/ 152 w 154"/>
                <a:gd name="T3" fmla="*/ 93 h 155"/>
                <a:gd name="T4" fmla="*/ 148 w 154"/>
                <a:gd name="T5" fmla="*/ 108 h 155"/>
                <a:gd name="T6" fmla="*/ 141 w 154"/>
                <a:gd name="T7" fmla="*/ 121 h 155"/>
                <a:gd name="T8" fmla="*/ 132 w 154"/>
                <a:gd name="T9" fmla="*/ 132 h 155"/>
                <a:gd name="T10" fmla="*/ 120 w 154"/>
                <a:gd name="T11" fmla="*/ 141 h 155"/>
                <a:gd name="T12" fmla="*/ 108 w 154"/>
                <a:gd name="T13" fmla="*/ 149 h 155"/>
                <a:gd name="T14" fmla="*/ 93 w 154"/>
                <a:gd name="T15" fmla="*/ 153 h 155"/>
                <a:gd name="T16" fmla="*/ 77 w 154"/>
                <a:gd name="T17" fmla="*/ 155 h 155"/>
                <a:gd name="T18" fmla="*/ 69 w 154"/>
                <a:gd name="T19" fmla="*/ 154 h 155"/>
                <a:gd name="T20" fmla="*/ 54 w 154"/>
                <a:gd name="T21" fmla="*/ 151 h 155"/>
                <a:gd name="T22" fmla="*/ 40 w 154"/>
                <a:gd name="T23" fmla="*/ 146 h 155"/>
                <a:gd name="T24" fmla="*/ 29 w 154"/>
                <a:gd name="T25" fmla="*/ 137 h 155"/>
                <a:gd name="T26" fmla="*/ 17 w 154"/>
                <a:gd name="T27" fmla="*/ 126 h 155"/>
                <a:gd name="T28" fmla="*/ 9 w 154"/>
                <a:gd name="T29" fmla="*/ 115 h 155"/>
                <a:gd name="T30" fmla="*/ 3 w 154"/>
                <a:gd name="T31" fmla="*/ 101 h 155"/>
                <a:gd name="T32" fmla="*/ 0 w 154"/>
                <a:gd name="T33" fmla="*/ 85 h 155"/>
                <a:gd name="T34" fmla="*/ 0 w 154"/>
                <a:gd name="T35" fmla="*/ 77 h 155"/>
                <a:gd name="T36" fmla="*/ 1 w 154"/>
                <a:gd name="T37" fmla="*/ 62 h 155"/>
                <a:gd name="T38" fmla="*/ 6 w 154"/>
                <a:gd name="T39" fmla="*/ 47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2 h 155"/>
                <a:gd name="T54" fmla="*/ 100 w 154"/>
                <a:gd name="T55" fmla="*/ 4 h 155"/>
                <a:gd name="T56" fmla="*/ 113 w 154"/>
                <a:gd name="T57" fmla="*/ 10 h 155"/>
                <a:gd name="T58" fmla="*/ 126 w 154"/>
                <a:gd name="T59" fmla="*/ 19 h 155"/>
                <a:gd name="T60" fmla="*/ 136 w 154"/>
                <a:gd name="T61" fmla="*/ 29 h 155"/>
                <a:gd name="T62" fmla="*/ 145 w 154"/>
                <a:gd name="T63" fmla="*/ 40 h 155"/>
                <a:gd name="T64" fmla="*/ 151 w 154"/>
                <a:gd name="T65" fmla="*/ 55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1"/>
                  </a:lnTo>
                  <a:lnTo>
                    <a:pt x="148" y="108"/>
                  </a:lnTo>
                  <a:lnTo>
                    <a:pt x="145" y="115"/>
                  </a:lnTo>
                  <a:lnTo>
                    <a:pt x="141" y="121"/>
                  </a:lnTo>
                  <a:lnTo>
                    <a:pt x="136" y="126"/>
                  </a:lnTo>
                  <a:lnTo>
                    <a:pt x="132" y="132"/>
                  </a:lnTo>
                  <a:lnTo>
                    <a:pt x="126" y="137"/>
                  </a:lnTo>
                  <a:lnTo>
                    <a:pt x="120" y="141"/>
                  </a:lnTo>
                  <a:lnTo>
                    <a:pt x="113" y="146"/>
                  </a:lnTo>
                  <a:lnTo>
                    <a:pt x="108" y="149"/>
                  </a:lnTo>
                  <a:lnTo>
                    <a:pt x="100" y="151"/>
                  </a:lnTo>
                  <a:lnTo>
                    <a:pt x="93" y="153"/>
                  </a:lnTo>
                  <a:lnTo>
                    <a:pt x="85" y="154"/>
                  </a:lnTo>
                  <a:lnTo>
                    <a:pt x="77" y="155"/>
                  </a:lnTo>
                  <a:lnTo>
                    <a:pt x="77" y="155"/>
                  </a:lnTo>
                  <a:lnTo>
                    <a:pt x="69" y="154"/>
                  </a:lnTo>
                  <a:lnTo>
                    <a:pt x="62" y="153"/>
                  </a:lnTo>
                  <a:lnTo>
                    <a:pt x="54" y="151"/>
                  </a:lnTo>
                  <a:lnTo>
                    <a:pt x="47" y="149"/>
                  </a:lnTo>
                  <a:lnTo>
                    <a:pt x="40" y="146"/>
                  </a:lnTo>
                  <a:lnTo>
                    <a:pt x="34" y="141"/>
                  </a:lnTo>
                  <a:lnTo>
                    <a:pt x="29" y="137"/>
                  </a:lnTo>
                  <a:lnTo>
                    <a:pt x="23" y="132"/>
                  </a:lnTo>
                  <a:lnTo>
                    <a:pt x="17" y="126"/>
                  </a:lnTo>
                  <a:lnTo>
                    <a:pt x="14" y="121"/>
                  </a:lnTo>
                  <a:lnTo>
                    <a:pt x="9" y="115"/>
                  </a:lnTo>
                  <a:lnTo>
                    <a:pt x="6" y="108"/>
                  </a:lnTo>
                  <a:lnTo>
                    <a:pt x="3" y="101"/>
                  </a:lnTo>
                  <a:lnTo>
                    <a:pt x="1" y="93"/>
                  </a:lnTo>
                  <a:lnTo>
                    <a:pt x="0" y="85"/>
                  </a:lnTo>
                  <a:lnTo>
                    <a:pt x="0" y="77"/>
                  </a:lnTo>
                  <a:lnTo>
                    <a:pt x="0" y="77"/>
                  </a:lnTo>
                  <a:lnTo>
                    <a:pt x="0" y="70"/>
                  </a:lnTo>
                  <a:lnTo>
                    <a:pt x="1" y="62"/>
                  </a:lnTo>
                  <a:lnTo>
                    <a:pt x="3" y="55"/>
                  </a:lnTo>
                  <a:lnTo>
                    <a:pt x="6" y="47"/>
                  </a:lnTo>
                  <a:lnTo>
                    <a:pt x="9" y="40"/>
                  </a:lnTo>
                  <a:lnTo>
                    <a:pt x="14" y="35"/>
                  </a:lnTo>
                  <a:lnTo>
                    <a:pt x="17" y="29"/>
                  </a:lnTo>
                  <a:lnTo>
                    <a:pt x="23" y="23"/>
                  </a:lnTo>
                  <a:lnTo>
                    <a:pt x="29" y="19"/>
                  </a:lnTo>
                  <a:lnTo>
                    <a:pt x="34" y="14"/>
                  </a:lnTo>
                  <a:lnTo>
                    <a:pt x="40" y="10"/>
                  </a:lnTo>
                  <a:lnTo>
                    <a:pt x="47" y="7"/>
                  </a:lnTo>
                  <a:lnTo>
                    <a:pt x="54" y="4"/>
                  </a:lnTo>
                  <a:lnTo>
                    <a:pt x="62" y="3"/>
                  </a:lnTo>
                  <a:lnTo>
                    <a:pt x="69" y="2"/>
                  </a:lnTo>
                  <a:lnTo>
                    <a:pt x="77" y="0"/>
                  </a:lnTo>
                  <a:lnTo>
                    <a:pt x="77" y="0"/>
                  </a:lnTo>
                  <a:lnTo>
                    <a:pt x="85" y="2"/>
                  </a:lnTo>
                  <a:lnTo>
                    <a:pt x="93" y="3"/>
                  </a:lnTo>
                  <a:lnTo>
                    <a:pt x="100" y="4"/>
                  </a:lnTo>
                  <a:lnTo>
                    <a:pt x="108" y="7"/>
                  </a:lnTo>
                  <a:lnTo>
                    <a:pt x="113" y="10"/>
                  </a:lnTo>
                  <a:lnTo>
                    <a:pt x="120" y="14"/>
                  </a:lnTo>
                  <a:lnTo>
                    <a:pt x="126" y="19"/>
                  </a:lnTo>
                  <a:lnTo>
                    <a:pt x="132" y="23"/>
                  </a:lnTo>
                  <a:lnTo>
                    <a:pt x="136" y="29"/>
                  </a:lnTo>
                  <a:lnTo>
                    <a:pt x="141" y="35"/>
                  </a:lnTo>
                  <a:lnTo>
                    <a:pt x="145" y="40"/>
                  </a:lnTo>
                  <a:lnTo>
                    <a:pt x="148" y="47"/>
                  </a:lnTo>
                  <a:lnTo>
                    <a:pt x="151" y="55"/>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5" name="Freeform 2730">
              <a:extLst>
                <a:ext uri="{FF2B5EF4-FFF2-40B4-BE49-F238E27FC236}">
                  <a16:creationId xmlns:a16="http://schemas.microsoft.com/office/drawing/2014/main" id="{B657A1E7-60F3-406E-8C99-08D7E0AD7075}"/>
                </a:ext>
              </a:extLst>
            </p:cNvPr>
            <p:cNvSpPr>
              <a:spLocks/>
            </p:cNvSpPr>
            <p:nvPr/>
          </p:nvSpPr>
          <p:spPr bwMode="auto">
            <a:xfrm>
              <a:off x="2727326" y="1851026"/>
              <a:ext cx="47625" cy="49213"/>
            </a:xfrm>
            <a:custGeom>
              <a:avLst/>
              <a:gdLst>
                <a:gd name="T0" fmla="*/ 154 w 154"/>
                <a:gd name="T1" fmla="*/ 77 h 154"/>
                <a:gd name="T2" fmla="*/ 153 w 154"/>
                <a:gd name="T3" fmla="*/ 93 h 154"/>
                <a:gd name="T4" fmla="*/ 149 w 154"/>
                <a:gd name="T5" fmla="*/ 107 h 154"/>
                <a:gd name="T6" fmla="*/ 142 w 154"/>
                <a:gd name="T7" fmla="*/ 121 h 154"/>
                <a:gd name="T8" fmla="*/ 132 w 154"/>
                <a:gd name="T9" fmla="*/ 132 h 154"/>
                <a:gd name="T10" fmla="*/ 120 w 154"/>
                <a:gd name="T11" fmla="*/ 141 h 154"/>
                <a:gd name="T12" fmla="*/ 108 w 154"/>
                <a:gd name="T13" fmla="*/ 148 h 154"/>
                <a:gd name="T14" fmla="*/ 93 w 154"/>
                <a:gd name="T15" fmla="*/ 153 h 154"/>
                <a:gd name="T16" fmla="*/ 78 w 154"/>
                <a:gd name="T17" fmla="*/ 154 h 154"/>
                <a:gd name="T18" fmla="*/ 70 w 154"/>
                <a:gd name="T19" fmla="*/ 154 h 154"/>
                <a:gd name="T20" fmla="*/ 55 w 154"/>
                <a:gd name="T21" fmla="*/ 150 h 154"/>
                <a:gd name="T22" fmla="*/ 41 w 154"/>
                <a:gd name="T23" fmla="*/ 145 h 154"/>
                <a:gd name="T24" fmla="*/ 29 w 154"/>
                <a:gd name="T25" fmla="*/ 137 h 154"/>
                <a:gd name="T26" fmla="*/ 18 w 154"/>
                <a:gd name="T27" fmla="*/ 126 h 154"/>
                <a:gd name="T28" fmla="*/ 10 w 154"/>
                <a:gd name="T29" fmla="*/ 114 h 154"/>
                <a:gd name="T30" fmla="*/ 3 w 154"/>
                <a:gd name="T31" fmla="*/ 100 h 154"/>
                <a:gd name="T32" fmla="*/ 1 w 154"/>
                <a:gd name="T33" fmla="*/ 85 h 154"/>
                <a:gd name="T34" fmla="*/ 0 w 154"/>
                <a:gd name="T35" fmla="*/ 77 h 154"/>
                <a:gd name="T36" fmla="*/ 2 w 154"/>
                <a:gd name="T37" fmla="*/ 62 h 154"/>
                <a:gd name="T38" fmla="*/ 7 w 154"/>
                <a:gd name="T39" fmla="*/ 47 h 154"/>
                <a:gd name="T40" fmla="*/ 14 w 154"/>
                <a:gd name="T41" fmla="*/ 35 h 154"/>
                <a:gd name="T42" fmla="*/ 23 w 154"/>
                <a:gd name="T43" fmla="*/ 23 h 154"/>
                <a:gd name="T44" fmla="*/ 34 w 154"/>
                <a:gd name="T45" fmla="*/ 13 h 154"/>
                <a:gd name="T46" fmla="*/ 48 w 154"/>
                <a:gd name="T47" fmla="*/ 6 h 154"/>
                <a:gd name="T48" fmla="*/ 62 w 154"/>
                <a:gd name="T49" fmla="*/ 2 h 154"/>
                <a:gd name="T50" fmla="*/ 78 w 154"/>
                <a:gd name="T51" fmla="*/ 0 h 154"/>
                <a:gd name="T52" fmla="*/ 86 w 154"/>
                <a:gd name="T53" fmla="*/ 0 h 154"/>
                <a:gd name="T54" fmla="*/ 101 w 154"/>
                <a:gd name="T55" fmla="*/ 4 h 154"/>
                <a:gd name="T56" fmla="*/ 114 w 154"/>
                <a:gd name="T57" fmla="*/ 10 h 154"/>
                <a:gd name="T58" fmla="*/ 127 w 154"/>
                <a:gd name="T59" fmla="*/ 18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9" y="107"/>
                  </a:lnTo>
                  <a:lnTo>
                    <a:pt x="145" y="114"/>
                  </a:lnTo>
                  <a:lnTo>
                    <a:pt x="142" y="121"/>
                  </a:lnTo>
                  <a:lnTo>
                    <a:pt x="137" y="126"/>
                  </a:lnTo>
                  <a:lnTo>
                    <a:pt x="132" y="132"/>
                  </a:lnTo>
                  <a:lnTo>
                    <a:pt x="127" y="137"/>
                  </a:lnTo>
                  <a:lnTo>
                    <a:pt x="120" y="141"/>
                  </a:lnTo>
                  <a:lnTo>
                    <a:pt x="114" y="145"/>
                  </a:lnTo>
                  <a:lnTo>
                    <a:pt x="108" y="148"/>
                  </a:lnTo>
                  <a:lnTo>
                    <a:pt x="101" y="150"/>
                  </a:lnTo>
                  <a:lnTo>
                    <a:pt x="93" y="153"/>
                  </a:lnTo>
                  <a:lnTo>
                    <a:pt x="86" y="154"/>
                  </a:lnTo>
                  <a:lnTo>
                    <a:pt x="78" y="154"/>
                  </a:lnTo>
                  <a:lnTo>
                    <a:pt x="78" y="154"/>
                  </a:lnTo>
                  <a:lnTo>
                    <a:pt x="70" y="154"/>
                  </a:lnTo>
                  <a:lnTo>
                    <a:pt x="62" y="153"/>
                  </a:lnTo>
                  <a:lnTo>
                    <a:pt x="55" y="150"/>
                  </a:lnTo>
                  <a:lnTo>
                    <a:pt x="48" y="148"/>
                  </a:lnTo>
                  <a:lnTo>
                    <a:pt x="41" y="145"/>
                  </a:lnTo>
                  <a:lnTo>
                    <a:pt x="34" y="141"/>
                  </a:lnTo>
                  <a:lnTo>
                    <a:pt x="29"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9"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4" y="10"/>
                  </a:lnTo>
                  <a:lnTo>
                    <a:pt x="120" y="13"/>
                  </a:lnTo>
                  <a:lnTo>
                    <a:pt x="127" y="18"/>
                  </a:lnTo>
                  <a:lnTo>
                    <a:pt x="132" y="23"/>
                  </a:lnTo>
                  <a:lnTo>
                    <a:pt x="137" y="28"/>
                  </a:lnTo>
                  <a:lnTo>
                    <a:pt x="142"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6" name="Freeform 2731">
              <a:extLst>
                <a:ext uri="{FF2B5EF4-FFF2-40B4-BE49-F238E27FC236}">
                  <a16:creationId xmlns:a16="http://schemas.microsoft.com/office/drawing/2014/main" id="{A733BD3A-6125-438B-B1BD-AB75B671FFC4}"/>
                </a:ext>
              </a:extLst>
            </p:cNvPr>
            <p:cNvSpPr>
              <a:spLocks/>
            </p:cNvSpPr>
            <p:nvPr/>
          </p:nvSpPr>
          <p:spPr bwMode="auto">
            <a:xfrm>
              <a:off x="2727326" y="1922463"/>
              <a:ext cx="47625" cy="49213"/>
            </a:xfrm>
            <a:custGeom>
              <a:avLst/>
              <a:gdLst>
                <a:gd name="T0" fmla="*/ 154 w 154"/>
                <a:gd name="T1" fmla="*/ 77 h 155"/>
                <a:gd name="T2" fmla="*/ 153 w 154"/>
                <a:gd name="T3" fmla="*/ 93 h 155"/>
                <a:gd name="T4" fmla="*/ 149 w 154"/>
                <a:gd name="T5" fmla="*/ 108 h 155"/>
                <a:gd name="T6" fmla="*/ 142 w 154"/>
                <a:gd name="T7" fmla="*/ 121 h 155"/>
                <a:gd name="T8" fmla="*/ 132 w 154"/>
                <a:gd name="T9" fmla="*/ 132 h 155"/>
                <a:gd name="T10" fmla="*/ 120 w 154"/>
                <a:gd name="T11" fmla="*/ 141 h 155"/>
                <a:gd name="T12" fmla="*/ 108 w 154"/>
                <a:gd name="T13" fmla="*/ 149 h 155"/>
                <a:gd name="T14" fmla="*/ 93 w 154"/>
                <a:gd name="T15" fmla="*/ 153 h 155"/>
                <a:gd name="T16" fmla="*/ 78 w 154"/>
                <a:gd name="T17" fmla="*/ 155 h 155"/>
                <a:gd name="T18" fmla="*/ 70 w 154"/>
                <a:gd name="T19" fmla="*/ 154 h 155"/>
                <a:gd name="T20" fmla="*/ 55 w 154"/>
                <a:gd name="T21" fmla="*/ 151 h 155"/>
                <a:gd name="T22" fmla="*/ 41 w 154"/>
                <a:gd name="T23" fmla="*/ 146 h 155"/>
                <a:gd name="T24" fmla="*/ 29 w 154"/>
                <a:gd name="T25" fmla="*/ 137 h 155"/>
                <a:gd name="T26" fmla="*/ 18 w 154"/>
                <a:gd name="T27" fmla="*/ 126 h 155"/>
                <a:gd name="T28" fmla="*/ 10 w 154"/>
                <a:gd name="T29" fmla="*/ 115 h 155"/>
                <a:gd name="T30" fmla="*/ 3 w 154"/>
                <a:gd name="T31" fmla="*/ 101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8 w 154"/>
                <a:gd name="T47" fmla="*/ 7 h 155"/>
                <a:gd name="T48" fmla="*/ 62 w 154"/>
                <a:gd name="T49" fmla="*/ 3 h 155"/>
                <a:gd name="T50" fmla="*/ 78 w 154"/>
                <a:gd name="T51" fmla="*/ 0 h 155"/>
                <a:gd name="T52" fmla="*/ 86 w 154"/>
                <a:gd name="T53" fmla="*/ 2 h 155"/>
                <a:gd name="T54" fmla="*/ 101 w 154"/>
                <a:gd name="T55" fmla="*/ 4 h 155"/>
                <a:gd name="T56" fmla="*/ 114 w 154"/>
                <a:gd name="T57" fmla="*/ 10 h 155"/>
                <a:gd name="T58" fmla="*/ 127 w 154"/>
                <a:gd name="T59" fmla="*/ 19 h 155"/>
                <a:gd name="T60" fmla="*/ 137 w 154"/>
                <a:gd name="T61" fmla="*/ 29 h 155"/>
                <a:gd name="T62" fmla="*/ 145 w 154"/>
                <a:gd name="T63" fmla="*/ 40 h 155"/>
                <a:gd name="T64" fmla="*/ 151 w 154"/>
                <a:gd name="T65" fmla="*/ 55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1"/>
                  </a:lnTo>
                  <a:lnTo>
                    <a:pt x="149" y="108"/>
                  </a:lnTo>
                  <a:lnTo>
                    <a:pt x="145" y="115"/>
                  </a:lnTo>
                  <a:lnTo>
                    <a:pt x="142" y="121"/>
                  </a:lnTo>
                  <a:lnTo>
                    <a:pt x="137" y="126"/>
                  </a:lnTo>
                  <a:lnTo>
                    <a:pt x="132" y="132"/>
                  </a:lnTo>
                  <a:lnTo>
                    <a:pt x="127" y="137"/>
                  </a:lnTo>
                  <a:lnTo>
                    <a:pt x="120" y="141"/>
                  </a:lnTo>
                  <a:lnTo>
                    <a:pt x="114" y="146"/>
                  </a:lnTo>
                  <a:lnTo>
                    <a:pt x="108" y="149"/>
                  </a:lnTo>
                  <a:lnTo>
                    <a:pt x="101" y="151"/>
                  </a:lnTo>
                  <a:lnTo>
                    <a:pt x="93" y="153"/>
                  </a:lnTo>
                  <a:lnTo>
                    <a:pt x="86" y="154"/>
                  </a:lnTo>
                  <a:lnTo>
                    <a:pt x="78" y="155"/>
                  </a:lnTo>
                  <a:lnTo>
                    <a:pt x="78" y="155"/>
                  </a:lnTo>
                  <a:lnTo>
                    <a:pt x="70" y="154"/>
                  </a:lnTo>
                  <a:lnTo>
                    <a:pt x="62" y="153"/>
                  </a:lnTo>
                  <a:lnTo>
                    <a:pt x="55" y="151"/>
                  </a:lnTo>
                  <a:lnTo>
                    <a:pt x="48" y="149"/>
                  </a:lnTo>
                  <a:lnTo>
                    <a:pt x="41" y="146"/>
                  </a:lnTo>
                  <a:lnTo>
                    <a:pt x="34" y="141"/>
                  </a:lnTo>
                  <a:lnTo>
                    <a:pt x="29" y="137"/>
                  </a:lnTo>
                  <a:lnTo>
                    <a:pt x="23" y="132"/>
                  </a:lnTo>
                  <a:lnTo>
                    <a:pt x="18" y="126"/>
                  </a:lnTo>
                  <a:lnTo>
                    <a:pt x="14" y="121"/>
                  </a:lnTo>
                  <a:lnTo>
                    <a:pt x="10" y="115"/>
                  </a:lnTo>
                  <a:lnTo>
                    <a:pt x="7" y="108"/>
                  </a:lnTo>
                  <a:lnTo>
                    <a:pt x="3" y="101"/>
                  </a:lnTo>
                  <a:lnTo>
                    <a:pt x="2" y="93"/>
                  </a:lnTo>
                  <a:lnTo>
                    <a:pt x="1" y="85"/>
                  </a:lnTo>
                  <a:lnTo>
                    <a:pt x="0" y="77"/>
                  </a:lnTo>
                  <a:lnTo>
                    <a:pt x="0" y="77"/>
                  </a:lnTo>
                  <a:lnTo>
                    <a:pt x="1" y="70"/>
                  </a:lnTo>
                  <a:lnTo>
                    <a:pt x="2" y="62"/>
                  </a:lnTo>
                  <a:lnTo>
                    <a:pt x="3" y="55"/>
                  </a:lnTo>
                  <a:lnTo>
                    <a:pt x="7" y="47"/>
                  </a:lnTo>
                  <a:lnTo>
                    <a:pt x="10" y="40"/>
                  </a:lnTo>
                  <a:lnTo>
                    <a:pt x="14" y="35"/>
                  </a:lnTo>
                  <a:lnTo>
                    <a:pt x="18" y="29"/>
                  </a:lnTo>
                  <a:lnTo>
                    <a:pt x="23" y="23"/>
                  </a:lnTo>
                  <a:lnTo>
                    <a:pt x="29" y="19"/>
                  </a:lnTo>
                  <a:lnTo>
                    <a:pt x="34" y="14"/>
                  </a:lnTo>
                  <a:lnTo>
                    <a:pt x="41" y="10"/>
                  </a:lnTo>
                  <a:lnTo>
                    <a:pt x="48" y="7"/>
                  </a:lnTo>
                  <a:lnTo>
                    <a:pt x="55" y="4"/>
                  </a:lnTo>
                  <a:lnTo>
                    <a:pt x="62" y="3"/>
                  </a:lnTo>
                  <a:lnTo>
                    <a:pt x="70" y="2"/>
                  </a:lnTo>
                  <a:lnTo>
                    <a:pt x="78" y="0"/>
                  </a:lnTo>
                  <a:lnTo>
                    <a:pt x="78" y="0"/>
                  </a:lnTo>
                  <a:lnTo>
                    <a:pt x="86" y="2"/>
                  </a:lnTo>
                  <a:lnTo>
                    <a:pt x="93" y="3"/>
                  </a:lnTo>
                  <a:lnTo>
                    <a:pt x="101" y="4"/>
                  </a:lnTo>
                  <a:lnTo>
                    <a:pt x="108" y="7"/>
                  </a:lnTo>
                  <a:lnTo>
                    <a:pt x="114" y="10"/>
                  </a:lnTo>
                  <a:lnTo>
                    <a:pt x="120" y="14"/>
                  </a:lnTo>
                  <a:lnTo>
                    <a:pt x="127" y="19"/>
                  </a:lnTo>
                  <a:lnTo>
                    <a:pt x="132" y="23"/>
                  </a:lnTo>
                  <a:lnTo>
                    <a:pt x="137" y="29"/>
                  </a:lnTo>
                  <a:lnTo>
                    <a:pt x="142" y="35"/>
                  </a:lnTo>
                  <a:lnTo>
                    <a:pt x="145" y="40"/>
                  </a:lnTo>
                  <a:lnTo>
                    <a:pt x="149" y="47"/>
                  </a:lnTo>
                  <a:lnTo>
                    <a:pt x="151" y="55"/>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7" name="Freeform 2732">
              <a:extLst>
                <a:ext uri="{FF2B5EF4-FFF2-40B4-BE49-F238E27FC236}">
                  <a16:creationId xmlns:a16="http://schemas.microsoft.com/office/drawing/2014/main" id="{7EA78C04-69B5-44BE-A037-FA74F80F3B92}"/>
                </a:ext>
              </a:extLst>
            </p:cNvPr>
            <p:cNvSpPr>
              <a:spLocks/>
            </p:cNvSpPr>
            <p:nvPr/>
          </p:nvSpPr>
          <p:spPr bwMode="auto">
            <a:xfrm>
              <a:off x="2797176" y="1851026"/>
              <a:ext cx="47625" cy="49213"/>
            </a:xfrm>
            <a:custGeom>
              <a:avLst/>
              <a:gdLst>
                <a:gd name="T0" fmla="*/ 153 w 153"/>
                <a:gd name="T1" fmla="*/ 77 h 154"/>
                <a:gd name="T2" fmla="*/ 152 w 153"/>
                <a:gd name="T3" fmla="*/ 93 h 154"/>
                <a:gd name="T4" fmla="*/ 147 w 153"/>
                <a:gd name="T5" fmla="*/ 107 h 154"/>
                <a:gd name="T6" fmla="*/ 140 w 153"/>
                <a:gd name="T7" fmla="*/ 121 h 154"/>
                <a:gd name="T8" fmla="*/ 130 w 153"/>
                <a:gd name="T9" fmla="*/ 132 h 154"/>
                <a:gd name="T10" fmla="*/ 119 w 153"/>
                <a:gd name="T11" fmla="*/ 141 h 154"/>
                <a:gd name="T12" fmla="*/ 106 w 153"/>
                <a:gd name="T13" fmla="*/ 148 h 154"/>
                <a:gd name="T14" fmla="*/ 91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5 h 154"/>
                <a:gd name="T42" fmla="*/ 21 w 153"/>
                <a:gd name="T43" fmla="*/ 23 h 154"/>
                <a:gd name="T44" fmla="*/ 33 w 153"/>
                <a:gd name="T45" fmla="*/ 13 h 154"/>
                <a:gd name="T46" fmla="*/ 47 w 153"/>
                <a:gd name="T47" fmla="*/ 6 h 154"/>
                <a:gd name="T48" fmla="*/ 60 w 153"/>
                <a:gd name="T49" fmla="*/ 2 h 154"/>
                <a:gd name="T50" fmla="*/ 76 w 153"/>
                <a:gd name="T51" fmla="*/ 0 h 154"/>
                <a:gd name="T52" fmla="*/ 84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1"/>
                  </a:lnTo>
                  <a:lnTo>
                    <a:pt x="136" y="126"/>
                  </a:lnTo>
                  <a:lnTo>
                    <a:pt x="130" y="132"/>
                  </a:lnTo>
                  <a:lnTo>
                    <a:pt x="126"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6" y="18"/>
                  </a:lnTo>
                  <a:lnTo>
                    <a:pt x="130" y="23"/>
                  </a:lnTo>
                  <a:lnTo>
                    <a:pt x="136" y="28"/>
                  </a:lnTo>
                  <a:lnTo>
                    <a:pt x="140"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8" name="Freeform 2733">
              <a:extLst>
                <a:ext uri="{FF2B5EF4-FFF2-40B4-BE49-F238E27FC236}">
                  <a16:creationId xmlns:a16="http://schemas.microsoft.com/office/drawing/2014/main" id="{D1C2F241-4EC2-495F-9CF3-FCF5B4C694AE}"/>
                </a:ext>
              </a:extLst>
            </p:cNvPr>
            <p:cNvSpPr>
              <a:spLocks/>
            </p:cNvSpPr>
            <p:nvPr/>
          </p:nvSpPr>
          <p:spPr bwMode="auto">
            <a:xfrm>
              <a:off x="2797176" y="1922463"/>
              <a:ext cx="47625" cy="49213"/>
            </a:xfrm>
            <a:custGeom>
              <a:avLst/>
              <a:gdLst>
                <a:gd name="T0" fmla="*/ 153 w 153"/>
                <a:gd name="T1" fmla="*/ 77 h 155"/>
                <a:gd name="T2" fmla="*/ 152 w 153"/>
                <a:gd name="T3" fmla="*/ 93 h 155"/>
                <a:gd name="T4" fmla="*/ 147 w 153"/>
                <a:gd name="T5" fmla="*/ 108 h 155"/>
                <a:gd name="T6" fmla="*/ 140 w 153"/>
                <a:gd name="T7" fmla="*/ 121 h 155"/>
                <a:gd name="T8" fmla="*/ 130 w 153"/>
                <a:gd name="T9" fmla="*/ 132 h 155"/>
                <a:gd name="T10" fmla="*/ 119 w 153"/>
                <a:gd name="T11" fmla="*/ 141 h 155"/>
                <a:gd name="T12" fmla="*/ 106 w 153"/>
                <a:gd name="T13" fmla="*/ 149 h 155"/>
                <a:gd name="T14" fmla="*/ 91 w 153"/>
                <a:gd name="T15" fmla="*/ 153 h 155"/>
                <a:gd name="T16" fmla="*/ 76 w 153"/>
                <a:gd name="T17" fmla="*/ 155 h 155"/>
                <a:gd name="T18" fmla="*/ 68 w 153"/>
                <a:gd name="T19" fmla="*/ 154 h 155"/>
                <a:gd name="T20" fmla="*/ 53 w 153"/>
                <a:gd name="T21" fmla="*/ 151 h 155"/>
                <a:gd name="T22" fmla="*/ 40 w 153"/>
                <a:gd name="T23" fmla="*/ 146 h 155"/>
                <a:gd name="T24" fmla="*/ 27 w 153"/>
                <a:gd name="T25" fmla="*/ 137 h 155"/>
                <a:gd name="T26" fmla="*/ 17 w 153"/>
                <a:gd name="T27" fmla="*/ 126 h 155"/>
                <a:gd name="T28" fmla="*/ 9 w 153"/>
                <a:gd name="T29" fmla="*/ 115 h 155"/>
                <a:gd name="T30" fmla="*/ 3 w 153"/>
                <a:gd name="T31" fmla="*/ 101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7 h 155"/>
                <a:gd name="T48" fmla="*/ 60 w 153"/>
                <a:gd name="T49" fmla="*/ 3 h 155"/>
                <a:gd name="T50" fmla="*/ 76 w 153"/>
                <a:gd name="T51" fmla="*/ 0 h 155"/>
                <a:gd name="T52" fmla="*/ 84 w 153"/>
                <a:gd name="T53" fmla="*/ 2 h 155"/>
                <a:gd name="T54" fmla="*/ 99 w 153"/>
                <a:gd name="T55" fmla="*/ 4 h 155"/>
                <a:gd name="T56" fmla="*/ 113 w 153"/>
                <a:gd name="T57" fmla="*/ 10 h 155"/>
                <a:gd name="T58" fmla="*/ 126 w 153"/>
                <a:gd name="T59" fmla="*/ 19 h 155"/>
                <a:gd name="T60" fmla="*/ 136 w 153"/>
                <a:gd name="T61" fmla="*/ 29 h 155"/>
                <a:gd name="T62" fmla="*/ 144 w 153"/>
                <a:gd name="T63" fmla="*/ 40 h 155"/>
                <a:gd name="T64" fmla="*/ 150 w 153"/>
                <a:gd name="T65" fmla="*/ 55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1"/>
                  </a:lnTo>
                  <a:lnTo>
                    <a:pt x="147" y="108"/>
                  </a:lnTo>
                  <a:lnTo>
                    <a:pt x="144" y="115"/>
                  </a:lnTo>
                  <a:lnTo>
                    <a:pt x="140" y="121"/>
                  </a:lnTo>
                  <a:lnTo>
                    <a:pt x="136" y="126"/>
                  </a:lnTo>
                  <a:lnTo>
                    <a:pt x="130" y="132"/>
                  </a:lnTo>
                  <a:lnTo>
                    <a:pt x="126" y="137"/>
                  </a:lnTo>
                  <a:lnTo>
                    <a:pt x="119" y="141"/>
                  </a:lnTo>
                  <a:lnTo>
                    <a:pt x="113" y="146"/>
                  </a:lnTo>
                  <a:lnTo>
                    <a:pt x="106" y="149"/>
                  </a:lnTo>
                  <a:lnTo>
                    <a:pt x="99" y="151"/>
                  </a:lnTo>
                  <a:lnTo>
                    <a:pt x="91" y="153"/>
                  </a:lnTo>
                  <a:lnTo>
                    <a:pt x="84" y="154"/>
                  </a:lnTo>
                  <a:lnTo>
                    <a:pt x="76" y="155"/>
                  </a:lnTo>
                  <a:lnTo>
                    <a:pt x="76" y="155"/>
                  </a:lnTo>
                  <a:lnTo>
                    <a:pt x="68" y="154"/>
                  </a:lnTo>
                  <a:lnTo>
                    <a:pt x="60" y="153"/>
                  </a:lnTo>
                  <a:lnTo>
                    <a:pt x="53" y="151"/>
                  </a:lnTo>
                  <a:lnTo>
                    <a:pt x="47" y="149"/>
                  </a:lnTo>
                  <a:lnTo>
                    <a:pt x="40" y="146"/>
                  </a:lnTo>
                  <a:lnTo>
                    <a:pt x="33" y="141"/>
                  </a:lnTo>
                  <a:lnTo>
                    <a:pt x="27" y="137"/>
                  </a:lnTo>
                  <a:lnTo>
                    <a:pt x="21" y="132"/>
                  </a:lnTo>
                  <a:lnTo>
                    <a:pt x="17" y="126"/>
                  </a:lnTo>
                  <a:lnTo>
                    <a:pt x="12" y="121"/>
                  </a:lnTo>
                  <a:lnTo>
                    <a:pt x="9" y="115"/>
                  </a:lnTo>
                  <a:lnTo>
                    <a:pt x="5" y="108"/>
                  </a:lnTo>
                  <a:lnTo>
                    <a:pt x="3" y="101"/>
                  </a:lnTo>
                  <a:lnTo>
                    <a:pt x="1" y="93"/>
                  </a:lnTo>
                  <a:lnTo>
                    <a:pt x="0" y="85"/>
                  </a:lnTo>
                  <a:lnTo>
                    <a:pt x="0" y="77"/>
                  </a:lnTo>
                  <a:lnTo>
                    <a:pt x="0" y="77"/>
                  </a:lnTo>
                  <a:lnTo>
                    <a:pt x="0" y="70"/>
                  </a:lnTo>
                  <a:lnTo>
                    <a:pt x="1" y="62"/>
                  </a:lnTo>
                  <a:lnTo>
                    <a:pt x="3" y="55"/>
                  </a:lnTo>
                  <a:lnTo>
                    <a:pt x="5" y="47"/>
                  </a:lnTo>
                  <a:lnTo>
                    <a:pt x="9" y="40"/>
                  </a:lnTo>
                  <a:lnTo>
                    <a:pt x="12" y="35"/>
                  </a:lnTo>
                  <a:lnTo>
                    <a:pt x="17" y="29"/>
                  </a:lnTo>
                  <a:lnTo>
                    <a:pt x="21" y="23"/>
                  </a:lnTo>
                  <a:lnTo>
                    <a:pt x="27" y="19"/>
                  </a:lnTo>
                  <a:lnTo>
                    <a:pt x="33" y="14"/>
                  </a:lnTo>
                  <a:lnTo>
                    <a:pt x="40" y="10"/>
                  </a:lnTo>
                  <a:lnTo>
                    <a:pt x="47" y="7"/>
                  </a:lnTo>
                  <a:lnTo>
                    <a:pt x="53" y="4"/>
                  </a:lnTo>
                  <a:lnTo>
                    <a:pt x="60" y="3"/>
                  </a:lnTo>
                  <a:lnTo>
                    <a:pt x="68" y="2"/>
                  </a:lnTo>
                  <a:lnTo>
                    <a:pt x="76" y="0"/>
                  </a:lnTo>
                  <a:lnTo>
                    <a:pt x="76" y="0"/>
                  </a:lnTo>
                  <a:lnTo>
                    <a:pt x="84" y="2"/>
                  </a:lnTo>
                  <a:lnTo>
                    <a:pt x="91" y="3"/>
                  </a:lnTo>
                  <a:lnTo>
                    <a:pt x="99" y="4"/>
                  </a:lnTo>
                  <a:lnTo>
                    <a:pt x="106" y="7"/>
                  </a:lnTo>
                  <a:lnTo>
                    <a:pt x="113" y="10"/>
                  </a:lnTo>
                  <a:lnTo>
                    <a:pt x="119" y="14"/>
                  </a:lnTo>
                  <a:lnTo>
                    <a:pt x="126" y="19"/>
                  </a:lnTo>
                  <a:lnTo>
                    <a:pt x="130" y="23"/>
                  </a:lnTo>
                  <a:lnTo>
                    <a:pt x="136" y="29"/>
                  </a:lnTo>
                  <a:lnTo>
                    <a:pt x="140" y="35"/>
                  </a:lnTo>
                  <a:lnTo>
                    <a:pt x="144" y="40"/>
                  </a:lnTo>
                  <a:lnTo>
                    <a:pt x="147" y="47"/>
                  </a:lnTo>
                  <a:lnTo>
                    <a:pt x="150" y="55"/>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9" name="Freeform 2734">
              <a:extLst>
                <a:ext uri="{FF2B5EF4-FFF2-40B4-BE49-F238E27FC236}">
                  <a16:creationId xmlns:a16="http://schemas.microsoft.com/office/drawing/2014/main" id="{977F2F25-C176-4ABC-9646-749BCBBCE488}"/>
                </a:ext>
              </a:extLst>
            </p:cNvPr>
            <p:cNvSpPr>
              <a:spLocks/>
            </p:cNvSpPr>
            <p:nvPr/>
          </p:nvSpPr>
          <p:spPr bwMode="auto">
            <a:xfrm>
              <a:off x="2166938" y="1851026"/>
              <a:ext cx="49213" cy="49213"/>
            </a:xfrm>
            <a:custGeom>
              <a:avLst/>
              <a:gdLst>
                <a:gd name="T0" fmla="*/ 153 w 153"/>
                <a:gd name="T1" fmla="*/ 77 h 154"/>
                <a:gd name="T2" fmla="*/ 152 w 153"/>
                <a:gd name="T3" fmla="*/ 93 h 154"/>
                <a:gd name="T4" fmla="*/ 147 w 153"/>
                <a:gd name="T5" fmla="*/ 107 h 154"/>
                <a:gd name="T6" fmla="*/ 141 w 153"/>
                <a:gd name="T7" fmla="*/ 121 h 154"/>
                <a:gd name="T8" fmla="*/ 131 w 153"/>
                <a:gd name="T9" fmla="*/ 132 h 154"/>
                <a:gd name="T10" fmla="*/ 120 w 153"/>
                <a:gd name="T11" fmla="*/ 141 h 154"/>
                <a:gd name="T12" fmla="*/ 106 w 153"/>
                <a:gd name="T13" fmla="*/ 148 h 154"/>
                <a:gd name="T14" fmla="*/ 92 w 153"/>
                <a:gd name="T15" fmla="*/ 153 h 154"/>
                <a:gd name="T16" fmla="*/ 76 w 153"/>
                <a:gd name="T17" fmla="*/ 154 h 154"/>
                <a:gd name="T18" fmla="*/ 68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5 h 154"/>
                <a:gd name="T42" fmla="*/ 21 w 153"/>
                <a:gd name="T43" fmla="*/ 23 h 154"/>
                <a:gd name="T44" fmla="*/ 33 w 153"/>
                <a:gd name="T45" fmla="*/ 13 h 154"/>
                <a:gd name="T46" fmla="*/ 47 w 153"/>
                <a:gd name="T47" fmla="*/ 6 h 154"/>
                <a:gd name="T48" fmla="*/ 60 w 153"/>
                <a:gd name="T49" fmla="*/ 2 h 154"/>
                <a:gd name="T50" fmla="*/ 76 w 153"/>
                <a:gd name="T51" fmla="*/ 0 h 154"/>
                <a:gd name="T52" fmla="*/ 84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0" y="153"/>
                  </a:lnTo>
                  <a:lnTo>
                    <a:pt x="54"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4" y="4"/>
                  </a:lnTo>
                  <a:lnTo>
                    <a:pt x="60"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0" name="Freeform 2735">
              <a:extLst>
                <a:ext uri="{FF2B5EF4-FFF2-40B4-BE49-F238E27FC236}">
                  <a16:creationId xmlns:a16="http://schemas.microsoft.com/office/drawing/2014/main" id="{13F26B9A-FD41-496F-B0E5-9AE16893DC09}"/>
                </a:ext>
              </a:extLst>
            </p:cNvPr>
            <p:cNvSpPr>
              <a:spLocks/>
            </p:cNvSpPr>
            <p:nvPr/>
          </p:nvSpPr>
          <p:spPr bwMode="auto">
            <a:xfrm>
              <a:off x="2166938" y="1922463"/>
              <a:ext cx="49213" cy="49213"/>
            </a:xfrm>
            <a:custGeom>
              <a:avLst/>
              <a:gdLst>
                <a:gd name="T0" fmla="*/ 153 w 153"/>
                <a:gd name="T1" fmla="*/ 77 h 155"/>
                <a:gd name="T2" fmla="*/ 152 w 153"/>
                <a:gd name="T3" fmla="*/ 93 h 155"/>
                <a:gd name="T4" fmla="*/ 147 w 153"/>
                <a:gd name="T5" fmla="*/ 108 h 155"/>
                <a:gd name="T6" fmla="*/ 141 w 153"/>
                <a:gd name="T7" fmla="*/ 121 h 155"/>
                <a:gd name="T8" fmla="*/ 131 w 153"/>
                <a:gd name="T9" fmla="*/ 132 h 155"/>
                <a:gd name="T10" fmla="*/ 120 w 153"/>
                <a:gd name="T11" fmla="*/ 141 h 155"/>
                <a:gd name="T12" fmla="*/ 106 w 153"/>
                <a:gd name="T13" fmla="*/ 149 h 155"/>
                <a:gd name="T14" fmla="*/ 92 w 153"/>
                <a:gd name="T15" fmla="*/ 153 h 155"/>
                <a:gd name="T16" fmla="*/ 76 w 153"/>
                <a:gd name="T17" fmla="*/ 155 h 155"/>
                <a:gd name="T18" fmla="*/ 68 w 153"/>
                <a:gd name="T19" fmla="*/ 154 h 155"/>
                <a:gd name="T20" fmla="*/ 54 w 153"/>
                <a:gd name="T21" fmla="*/ 151 h 155"/>
                <a:gd name="T22" fmla="*/ 40 w 153"/>
                <a:gd name="T23" fmla="*/ 146 h 155"/>
                <a:gd name="T24" fmla="*/ 27 w 153"/>
                <a:gd name="T25" fmla="*/ 137 h 155"/>
                <a:gd name="T26" fmla="*/ 17 w 153"/>
                <a:gd name="T27" fmla="*/ 126 h 155"/>
                <a:gd name="T28" fmla="*/ 9 w 153"/>
                <a:gd name="T29" fmla="*/ 115 h 155"/>
                <a:gd name="T30" fmla="*/ 3 w 153"/>
                <a:gd name="T31" fmla="*/ 101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7 w 153"/>
                <a:gd name="T47" fmla="*/ 7 h 155"/>
                <a:gd name="T48" fmla="*/ 60 w 153"/>
                <a:gd name="T49" fmla="*/ 3 h 155"/>
                <a:gd name="T50" fmla="*/ 76 w 153"/>
                <a:gd name="T51" fmla="*/ 0 h 155"/>
                <a:gd name="T52" fmla="*/ 84 w 153"/>
                <a:gd name="T53" fmla="*/ 2 h 155"/>
                <a:gd name="T54" fmla="*/ 99 w 153"/>
                <a:gd name="T55" fmla="*/ 4 h 155"/>
                <a:gd name="T56" fmla="*/ 113 w 153"/>
                <a:gd name="T57" fmla="*/ 10 h 155"/>
                <a:gd name="T58" fmla="*/ 126 w 153"/>
                <a:gd name="T59" fmla="*/ 19 h 155"/>
                <a:gd name="T60" fmla="*/ 136 w 153"/>
                <a:gd name="T61" fmla="*/ 29 h 155"/>
                <a:gd name="T62" fmla="*/ 144 w 153"/>
                <a:gd name="T63" fmla="*/ 40 h 155"/>
                <a:gd name="T64" fmla="*/ 150 w 153"/>
                <a:gd name="T65" fmla="*/ 55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1"/>
                  </a:lnTo>
                  <a:lnTo>
                    <a:pt x="147" y="108"/>
                  </a:lnTo>
                  <a:lnTo>
                    <a:pt x="144" y="115"/>
                  </a:lnTo>
                  <a:lnTo>
                    <a:pt x="141" y="121"/>
                  </a:lnTo>
                  <a:lnTo>
                    <a:pt x="136" y="126"/>
                  </a:lnTo>
                  <a:lnTo>
                    <a:pt x="131" y="132"/>
                  </a:lnTo>
                  <a:lnTo>
                    <a:pt x="126" y="137"/>
                  </a:lnTo>
                  <a:lnTo>
                    <a:pt x="120" y="141"/>
                  </a:lnTo>
                  <a:lnTo>
                    <a:pt x="113" y="146"/>
                  </a:lnTo>
                  <a:lnTo>
                    <a:pt x="106" y="149"/>
                  </a:lnTo>
                  <a:lnTo>
                    <a:pt x="99" y="151"/>
                  </a:lnTo>
                  <a:lnTo>
                    <a:pt x="92" y="153"/>
                  </a:lnTo>
                  <a:lnTo>
                    <a:pt x="84" y="154"/>
                  </a:lnTo>
                  <a:lnTo>
                    <a:pt x="76" y="155"/>
                  </a:lnTo>
                  <a:lnTo>
                    <a:pt x="76" y="155"/>
                  </a:lnTo>
                  <a:lnTo>
                    <a:pt x="68" y="154"/>
                  </a:lnTo>
                  <a:lnTo>
                    <a:pt x="60" y="153"/>
                  </a:lnTo>
                  <a:lnTo>
                    <a:pt x="54" y="151"/>
                  </a:lnTo>
                  <a:lnTo>
                    <a:pt x="47" y="149"/>
                  </a:lnTo>
                  <a:lnTo>
                    <a:pt x="40" y="146"/>
                  </a:lnTo>
                  <a:lnTo>
                    <a:pt x="33" y="141"/>
                  </a:lnTo>
                  <a:lnTo>
                    <a:pt x="27" y="137"/>
                  </a:lnTo>
                  <a:lnTo>
                    <a:pt x="21" y="132"/>
                  </a:lnTo>
                  <a:lnTo>
                    <a:pt x="17" y="126"/>
                  </a:lnTo>
                  <a:lnTo>
                    <a:pt x="12" y="121"/>
                  </a:lnTo>
                  <a:lnTo>
                    <a:pt x="9" y="115"/>
                  </a:lnTo>
                  <a:lnTo>
                    <a:pt x="5" y="108"/>
                  </a:lnTo>
                  <a:lnTo>
                    <a:pt x="3" y="101"/>
                  </a:lnTo>
                  <a:lnTo>
                    <a:pt x="1" y="93"/>
                  </a:lnTo>
                  <a:lnTo>
                    <a:pt x="0" y="85"/>
                  </a:lnTo>
                  <a:lnTo>
                    <a:pt x="0" y="77"/>
                  </a:lnTo>
                  <a:lnTo>
                    <a:pt x="0" y="77"/>
                  </a:lnTo>
                  <a:lnTo>
                    <a:pt x="0" y="70"/>
                  </a:lnTo>
                  <a:lnTo>
                    <a:pt x="1" y="62"/>
                  </a:lnTo>
                  <a:lnTo>
                    <a:pt x="3" y="55"/>
                  </a:lnTo>
                  <a:lnTo>
                    <a:pt x="5" y="47"/>
                  </a:lnTo>
                  <a:lnTo>
                    <a:pt x="9" y="40"/>
                  </a:lnTo>
                  <a:lnTo>
                    <a:pt x="12" y="35"/>
                  </a:lnTo>
                  <a:lnTo>
                    <a:pt x="17" y="29"/>
                  </a:lnTo>
                  <a:lnTo>
                    <a:pt x="21" y="23"/>
                  </a:lnTo>
                  <a:lnTo>
                    <a:pt x="27" y="19"/>
                  </a:lnTo>
                  <a:lnTo>
                    <a:pt x="33" y="14"/>
                  </a:lnTo>
                  <a:lnTo>
                    <a:pt x="40" y="10"/>
                  </a:lnTo>
                  <a:lnTo>
                    <a:pt x="47" y="7"/>
                  </a:lnTo>
                  <a:lnTo>
                    <a:pt x="54" y="4"/>
                  </a:lnTo>
                  <a:lnTo>
                    <a:pt x="60" y="3"/>
                  </a:lnTo>
                  <a:lnTo>
                    <a:pt x="68" y="2"/>
                  </a:lnTo>
                  <a:lnTo>
                    <a:pt x="76" y="0"/>
                  </a:lnTo>
                  <a:lnTo>
                    <a:pt x="76" y="0"/>
                  </a:lnTo>
                  <a:lnTo>
                    <a:pt x="84" y="2"/>
                  </a:lnTo>
                  <a:lnTo>
                    <a:pt x="92" y="3"/>
                  </a:lnTo>
                  <a:lnTo>
                    <a:pt x="99" y="4"/>
                  </a:lnTo>
                  <a:lnTo>
                    <a:pt x="106" y="7"/>
                  </a:lnTo>
                  <a:lnTo>
                    <a:pt x="113" y="10"/>
                  </a:lnTo>
                  <a:lnTo>
                    <a:pt x="120" y="14"/>
                  </a:lnTo>
                  <a:lnTo>
                    <a:pt x="126" y="19"/>
                  </a:lnTo>
                  <a:lnTo>
                    <a:pt x="131" y="23"/>
                  </a:lnTo>
                  <a:lnTo>
                    <a:pt x="136" y="29"/>
                  </a:lnTo>
                  <a:lnTo>
                    <a:pt x="141" y="35"/>
                  </a:lnTo>
                  <a:lnTo>
                    <a:pt x="144" y="40"/>
                  </a:lnTo>
                  <a:lnTo>
                    <a:pt x="147" y="47"/>
                  </a:lnTo>
                  <a:lnTo>
                    <a:pt x="150" y="55"/>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1" name="Freeform 2736">
              <a:extLst>
                <a:ext uri="{FF2B5EF4-FFF2-40B4-BE49-F238E27FC236}">
                  <a16:creationId xmlns:a16="http://schemas.microsoft.com/office/drawing/2014/main" id="{FF4BD0BB-C948-4B4C-9752-9C45E212E07C}"/>
                </a:ext>
              </a:extLst>
            </p:cNvPr>
            <p:cNvSpPr>
              <a:spLocks/>
            </p:cNvSpPr>
            <p:nvPr/>
          </p:nvSpPr>
          <p:spPr bwMode="auto">
            <a:xfrm>
              <a:off x="2236788" y="1851026"/>
              <a:ext cx="49213" cy="49213"/>
            </a:xfrm>
            <a:custGeom>
              <a:avLst/>
              <a:gdLst>
                <a:gd name="T0" fmla="*/ 154 w 154"/>
                <a:gd name="T1" fmla="*/ 77 h 154"/>
                <a:gd name="T2" fmla="*/ 153 w 154"/>
                <a:gd name="T3" fmla="*/ 93 h 154"/>
                <a:gd name="T4" fmla="*/ 148 w 154"/>
                <a:gd name="T5" fmla="*/ 107 h 154"/>
                <a:gd name="T6" fmla="*/ 141 w 154"/>
                <a:gd name="T7" fmla="*/ 121 h 154"/>
                <a:gd name="T8" fmla="*/ 132 w 154"/>
                <a:gd name="T9" fmla="*/ 132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5 h 154"/>
                <a:gd name="T42" fmla="*/ 22 w 154"/>
                <a:gd name="T43" fmla="*/ 23 h 154"/>
                <a:gd name="T44" fmla="*/ 34 w 154"/>
                <a:gd name="T45" fmla="*/ 13 h 154"/>
                <a:gd name="T46" fmla="*/ 47 w 154"/>
                <a:gd name="T47" fmla="*/ 6 h 154"/>
                <a:gd name="T48" fmla="*/ 61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7 w 154"/>
                <a:gd name="T61" fmla="*/ 28 h 154"/>
                <a:gd name="T62" fmla="*/ 145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4"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4"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2" name="Freeform 2737">
              <a:extLst>
                <a:ext uri="{FF2B5EF4-FFF2-40B4-BE49-F238E27FC236}">
                  <a16:creationId xmlns:a16="http://schemas.microsoft.com/office/drawing/2014/main" id="{252F87BE-17C6-495C-9162-01B7F31E06E8}"/>
                </a:ext>
              </a:extLst>
            </p:cNvPr>
            <p:cNvSpPr>
              <a:spLocks/>
            </p:cNvSpPr>
            <p:nvPr/>
          </p:nvSpPr>
          <p:spPr bwMode="auto">
            <a:xfrm>
              <a:off x="2236788" y="1922463"/>
              <a:ext cx="49213" cy="49213"/>
            </a:xfrm>
            <a:custGeom>
              <a:avLst/>
              <a:gdLst>
                <a:gd name="T0" fmla="*/ 154 w 154"/>
                <a:gd name="T1" fmla="*/ 77 h 155"/>
                <a:gd name="T2" fmla="*/ 153 w 154"/>
                <a:gd name="T3" fmla="*/ 93 h 155"/>
                <a:gd name="T4" fmla="*/ 148 w 154"/>
                <a:gd name="T5" fmla="*/ 108 h 155"/>
                <a:gd name="T6" fmla="*/ 141 w 154"/>
                <a:gd name="T7" fmla="*/ 121 h 155"/>
                <a:gd name="T8" fmla="*/ 132 w 154"/>
                <a:gd name="T9" fmla="*/ 132 h 155"/>
                <a:gd name="T10" fmla="*/ 120 w 154"/>
                <a:gd name="T11" fmla="*/ 141 h 155"/>
                <a:gd name="T12" fmla="*/ 107 w 154"/>
                <a:gd name="T13" fmla="*/ 149 h 155"/>
                <a:gd name="T14" fmla="*/ 93 w 154"/>
                <a:gd name="T15" fmla="*/ 153 h 155"/>
                <a:gd name="T16" fmla="*/ 77 w 154"/>
                <a:gd name="T17" fmla="*/ 155 h 155"/>
                <a:gd name="T18" fmla="*/ 69 w 154"/>
                <a:gd name="T19" fmla="*/ 154 h 155"/>
                <a:gd name="T20" fmla="*/ 54 w 154"/>
                <a:gd name="T21" fmla="*/ 151 h 155"/>
                <a:gd name="T22" fmla="*/ 40 w 154"/>
                <a:gd name="T23" fmla="*/ 146 h 155"/>
                <a:gd name="T24" fmla="*/ 28 w 154"/>
                <a:gd name="T25" fmla="*/ 137 h 155"/>
                <a:gd name="T26" fmla="*/ 17 w 154"/>
                <a:gd name="T27" fmla="*/ 126 h 155"/>
                <a:gd name="T28" fmla="*/ 9 w 154"/>
                <a:gd name="T29" fmla="*/ 115 h 155"/>
                <a:gd name="T30" fmla="*/ 4 w 154"/>
                <a:gd name="T31" fmla="*/ 101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4 w 154"/>
                <a:gd name="T45" fmla="*/ 14 h 155"/>
                <a:gd name="T46" fmla="*/ 47 w 154"/>
                <a:gd name="T47" fmla="*/ 7 h 155"/>
                <a:gd name="T48" fmla="*/ 61 w 154"/>
                <a:gd name="T49" fmla="*/ 3 h 155"/>
                <a:gd name="T50" fmla="*/ 77 w 154"/>
                <a:gd name="T51" fmla="*/ 0 h 155"/>
                <a:gd name="T52" fmla="*/ 85 w 154"/>
                <a:gd name="T53" fmla="*/ 2 h 155"/>
                <a:gd name="T54" fmla="*/ 100 w 154"/>
                <a:gd name="T55" fmla="*/ 4 h 155"/>
                <a:gd name="T56" fmla="*/ 114 w 154"/>
                <a:gd name="T57" fmla="*/ 10 h 155"/>
                <a:gd name="T58" fmla="*/ 126 w 154"/>
                <a:gd name="T59" fmla="*/ 19 h 155"/>
                <a:gd name="T60" fmla="*/ 137 w 154"/>
                <a:gd name="T61" fmla="*/ 29 h 155"/>
                <a:gd name="T62" fmla="*/ 145 w 154"/>
                <a:gd name="T63" fmla="*/ 40 h 155"/>
                <a:gd name="T64" fmla="*/ 150 w 154"/>
                <a:gd name="T65" fmla="*/ 55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0" y="101"/>
                  </a:lnTo>
                  <a:lnTo>
                    <a:pt x="148" y="108"/>
                  </a:lnTo>
                  <a:lnTo>
                    <a:pt x="145" y="115"/>
                  </a:lnTo>
                  <a:lnTo>
                    <a:pt x="141" y="121"/>
                  </a:lnTo>
                  <a:lnTo>
                    <a:pt x="137" y="126"/>
                  </a:lnTo>
                  <a:lnTo>
                    <a:pt x="132" y="132"/>
                  </a:lnTo>
                  <a:lnTo>
                    <a:pt x="126" y="137"/>
                  </a:lnTo>
                  <a:lnTo>
                    <a:pt x="120" y="141"/>
                  </a:lnTo>
                  <a:lnTo>
                    <a:pt x="114" y="146"/>
                  </a:lnTo>
                  <a:lnTo>
                    <a:pt x="107" y="149"/>
                  </a:lnTo>
                  <a:lnTo>
                    <a:pt x="100" y="151"/>
                  </a:lnTo>
                  <a:lnTo>
                    <a:pt x="93" y="153"/>
                  </a:lnTo>
                  <a:lnTo>
                    <a:pt x="85" y="154"/>
                  </a:lnTo>
                  <a:lnTo>
                    <a:pt x="77" y="155"/>
                  </a:lnTo>
                  <a:lnTo>
                    <a:pt x="77" y="155"/>
                  </a:lnTo>
                  <a:lnTo>
                    <a:pt x="69" y="154"/>
                  </a:lnTo>
                  <a:lnTo>
                    <a:pt x="61" y="153"/>
                  </a:lnTo>
                  <a:lnTo>
                    <a:pt x="54" y="151"/>
                  </a:lnTo>
                  <a:lnTo>
                    <a:pt x="47" y="149"/>
                  </a:lnTo>
                  <a:lnTo>
                    <a:pt x="40" y="146"/>
                  </a:lnTo>
                  <a:lnTo>
                    <a:pt x="34" y="141"/>
                  </a:lnTo>
                  <a:lnTo>
                    <a:pt x="28" y="137"/>
                  </a:lnTo>
                  <a:lnTo>
                    <a:pt x="22" y="132"/>
                  </a:lnTo>
                  <a:lnTo>
                    <a:pt x="17" y="126"/>
                  </a:lnTo>
                  <a:lnTo>
                    <a:pt x="13" y="121"/>
                  </a:lnTo>
                  <a:lnTo>
                    <a:pt x="9" y="115"/>
                  </a:lnTo>
                  <a:lnTo>
                    <a:pt x="6" y="108"/>
                  </a:lnTo>
                  <a:lnTo>
                    <a:pt x="4" y="101"/>
                  </a:lnTo>
                  <a:lnTo>
                    <a:pt x="1" y="93"/>
                  </a:lnTo>
                  <a:lnTo>
                    <a:pt x="0" y="85"/>
                  </a:lnTo>
                  <a:lnTo>
                    <a:pt x="0" y="77"/>
                  </a:lnTo>
                  <a:lnTo>
                    <a:pt x="0" y="77"/>
                  </a:lnTo>
                  <a:lnTo>
                    <a:pt x="0" y="70"/>
                  </a:lnTo>
                  <a:lnTo>
                    <a:pt x="1" y="62"/>
                  </a:lnTo>
                  <a:lnTo>
                    <a:pt x="4" y="55"/>
                  </a:lnTo>
                  <a:lnTo>
                    <a:pt x="6" y="47"/>
                  </a:lnTo>
                  <a:lnTo>
                    <a:pt x="9" y="40"/>
                  </a:lnTo>
                  <a:lnTo>
                    <a:pt x="13" y="35"/>
                  </a:lnTo>
                  <a:lnTo>
                    <a:pt x="17" y="29"/>
                  </a:lnTo>
                  <a:lnTo>
                    <a:pt x="22" y="23"/>
                  </a:lnTo>
                  <a:lnTo>
                    <a:pt x="28" y="19"/>
                  </a:lnTo>
                  <a:lnTo>
                    <a:pt x="34" y="14"/>
                  </a:lnTo>
                  <a:lnTo>
                    <a:pt x="40" y="10"/>
                  </a:lnTo>
                  <a:lnTo>
                    <a:pt x="47" y="7"/>
                  </a:lnTo>
                  <a:lnTo>
                    <a:pt x="54" y="4"/>
                  </a:lnTo>
                  <a:lnTo>
                    <a:pt x="61" y="3"/>
                  </a:lnTo>
                  <a:lnTo>
                    <a:pt x="69" y="2"/>
                  </a:lnTo>
                  <a:lnTo>
                    <a:pt x="77" y="0"/>
                  </a:lnTo>
                  <a:lnTo>
                    <a:pt x="77" y="0"/>
                  </a:lnTo>
                  <a:lnTo>
                    <a:pt x="85" y="2"/>
                  </a:lnTo>
                  <a:lnTo>
                    <a:pt x="93" y="3"/>
                  </a:lnTo>
                  <a:lnTo>
                    <a:pt x="100" y="4"/>
                  </a:lnTo>
                  <a:lnTo>
                    <a:pt x="107" y="7"/>
                  </a:lnTo>
                  <a:lnTo>
                    <a:pt x="114" y="10"/>
                  </a:lnTo>
                  <a:lnTo>
                    <a:pt x="120" y="14"/>
                  </a:lnTo>
                  <a:lnTo>
                    <a:pt x="126" y="19"/>
                  </a:lnTo>
                  <a:lnTo>
                    <a:pt x="132" y="23"/>
                  </a:lnTo>
                  <a:lnTo>
                    <a:pt x="137" y="29"/>
                  </a:lnTo>
                  <a:lnTo>
                    <a:pt x="141" y="35"/>
                  </a:lnTo>
                  <a:lnTo>
                    <a:pt x="145" y="40"/>
                  </a:lnTo>
                  <a:lnTo>
                    <a:pt x="148" y="47"/>
                  </a:lnTo>
                  <a:lnTo>
                    <a:pt x="150" y="55"/>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3" name="Freeform 2738">
              <a:extLst>
                <a:ext uri="{FF2B5EF4-FFF2-40B4-BE49-F238E27FC236}">
                  <a16:creationId xmlns:a16="http://schemas.microsoft.com/office/drawing/2014/main" id="{3B5AC62A-EF7E-423E-82D8-E79EFD015D23}"/>
                </a:ext>
              </a:extLst>
            </p:cNvPr>
            <p:cNvSpPr>
              <a:spLocks/>
            </p:cNvSpPr>
            <p:nvPr/>
          </p:nvSpPr>
          <p:spPr bwMode="auto">
            <a:xfrm>
              <a:off x="2306638" y="1851026"/>
              <a:ext cx="49213" cy="49213"/>
            </a:xfrm>
            <a:custGeom>
              <a:avLst/>
              <a:gdLst>
                <a:gd name="T0" fmla="*/ 154 w 154"/>
                <a:gd name="T1" fmla="*/ 77 h 154"/>
                <a:gd name="T2" fmla="*/ 152 w 154"/>
                <a:gd name="T3" fmla="*/ 93 h 154"/>
                <a:gd name="T4" fmla="*/ 148 w 154"/>
                <a:gd name="T5" fmla="*/ 107 h 154"/>
                <a:gd name="T6" fmla="*/ 141 w 154"/>
                <a:gd name="T7" fmla="*/ 121 h 154"/>
                <a:gd name="T8" fmla="*/ 131 w 154"/>
                <a:gd name="T9" fmla="*/ 132 h 154"/>
                <a:gd name="T10" fmla="*/ 119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5 h 154"/>
                <a:gd name="T42" fmla="*/ 22 w 154"/>
                <a:gd name="T43" fmla="*/ 23 h 154"/>
                <a:gd name="T44" fmla="*/ 33 w 154"/>
                <a:gd name="T45" fmla="*/ 13 h 154"/>
                <a:gd name="T46" fmla="*/ 47 w 154"/>
                <a:gd name="T47" fmla="*/ 6 h 154"/>
                <a:gd name="T48" fmla="*/ 61 w 154"/>
                <a:gd name="T49" fmla="*/ 2 h 154"/>
                <a:gd name="T50" fmla="*/ 77 w 154"/>
                <a:gd name="T51" fmla="*/ 0 h 154"/>
                <a:gd name="T52" fmla="*/ 85 w 154"/>
                <a:gd name="T53" fmla="*/ 0 h 154"/>
                <a:gd name="T54" fmla="*/ 100 w 154"/>
                <a:gd name="T55" fmla="*/ 4 h 154"/>
                <a:gd name="T56" fmla="*/ 113 w 154"/>
                <a:gd name="T57" fmla="*/ 10 h 154"/>
                <a:gd name="T58" fmla="*/ 126 w 154"/>
                <a:gd name="T59" fmla="*/ 18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1"/>
                  </a:lnTo>
                  <a:lnTo>
                    <a:pt x="136" y="126"/>
                  </a:lnTo>
                  <a:lnTo>
                    <a:pt x="131" y="132"/>
                  </a:lnTo>
                  <a:lnTo>
                    <a:pt x="126" y="137"/>
                  </a:lnTo>
                  <a:lnTo>
                    <a:pt x="119"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2" y="23"/>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3"/>
                  </a:lnTo>
                  <a:lnTo>
                    <a:pt x="126" y="18"/>
                  </a:lnTo>
                  <a:lnTo>
                    <a:pt x="131" y="23"/>
                  </a:lnTo>
                  <a:lnTo>
                    <a:pt x="136" y="28"/>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4" name="Freeform 2739">
              <a:extLst>
                <a:ext uri="{FF2B5EF4-FFF2-40B4-BE49-F238E27FC236}">
                  <a16:creationId xmlns:a16="http://schemas.microsoft.com/office/drawing/2014/main" id="{963ED3A6-833B-4D34-9031-D0CE9D6B3B02}"/>
                </a:ext>
              </a:extLst>
            </p:cNvPr>
            <p:cNvSpPr>
              <a:spLocks/>
            </p:cNvSpPr>
            <p:nvPr/>
          </p:nvSpPr>
          <p:spPr bwMode="auto">
            <a:xfrm>
              <a:off x="2306638" y="1922463"/>
              <a:ext cx="49213" cy="49213"/>
            </a:xfrm>
            <a:custGeom>
              <a:avLst/>
              <a:gdLst>
                <a:gd name="T0" fmla="*/ 154 w 154"/>
                <a:gd name="T1" fmla="*/ 77 h 155"/>
                <a:gd name="T2" fmla="*/ 152 w 154"/>
                <a:gd name="T3" fmla="*/ 93 h 155"/>
                <a:gd name="T4" fmla="*/ 148 w 154"/>
                <a:gd name="T5" fmla="*/ 108 h 155"/>
                <a:gd name="T6" fmla="*/ 141 w 154"/>
                <a:gd name="T7" fmla="*/ 121 h 155"/>
                <a:gd name="T8" fmla="*/ 131 w 154"/>
                <a:gd name="T9" fmla="*/ 132 h 155"/>
                <a:gd name="T10" fmla="*/ 119 w 154"/>
                <a:gd name="T11" fmla="*/ 141 h 155"/>
                <a:gd name="T12" fmla="*/ 107 w 154"/>
                <a:gd name="T13" fmla="*/ 149 h 155"/>
                <a:gd name="T14" fmla="*/ 92 w 154"/>
                <a:gd name="T15" fmla="*/ 153 h 155"/>
                <a:gd name="T16" fmla="*/ 77 w 154"/>
                <a:gd name="T17" fmla="*/ 155 h 155"/>
                <a:gd name="T18" fmla="*/ 69 w 154"/>
                <a:gd name="T19" fmla="*/ 154 h 155"/>
                <a:gd name="T20" fmla="*/ 54 w 154"/>
                <a:gd name="T21" fmla="*/ 151 h 155"/>
                <a:gd name="T22" fmla="*/ 40 w 154"/>
                <a:gd name="T23" fmla="*/ 146 h 155"/>
                <a:gd name="T24" fmla="*/ 28 w 154"/>
                <a:gd name="T25" fmla="*/ 137 h 155"/>
                <a:gd name="T26" fmla="*/ 17 w 154"/>
                <a:gd name="T27" fmla="*/ 126 h 155"/>
                <a:gd name="T28" fmla="*/ 9 w 154"/>
                <a:gd name="T29" fmla="*/ 115 h 155"/>
                <a:gd name="T30" fmla="*/ 4 w 154"/>
                <a:gd name="T31" fmla="*/ 101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2 w 154"/>
                <a:gd name="T43" fmla="*/ 23 h 155"/>
                <a:gd name="T44" fmla="*/ 33 w 154"/>
                <a:gd name="T45" fmla="*/ 14 h 155"/>
                <a:gd name="T46" fmla="*/ 47 w 154"/>
                <a:gd name="T47" fmla="*/ 7 h 155"/>
                <a:gd name="T48" fmla="*/ 61 w 154"/>
                <a:gd name="T49" fmla="*/ 3 h 155"/>
                <a:gd name="T50" fmla="*/ 77 w 154"/>
                <a:gd name="T51" fmla="*/ 0 h 155"/>
                <a:gd name="T52" fmla="*/ 85 w 154"/>
                <a:gd name="T53" fmla="*/ 2 h 155"/>
                <a:gd name="T54" fmla="*/ 100 w 154"/>
                <a:gd name="T55" fmla="*/ 4 h 155"/>
                <a:gd name="T56" fmla="*/ 113 w 154"/>
                <a:gd name="T57" fmla="*/ 10 h 155"/>
                <a:gd name="T58" fmla="*/ 126 w 154"/>
                <a:gd name="T59" fmla="*/ 19 h 155"/>
                <a:gd name="T60" fmla="*/ 136 w 154"/>
                <a:gd name="T61" fmla="*/ 29 h 155"/>
                <a:gd name="T62" fmla="*/ 144 w 154"/>
                <a:gd name="T63" fmla="*/ 40 h 155"/>
                <a:gd name="T64" fmla="*/ 150 w 154"/>
                <a:gd name="T65" fmla="*/ 55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1"/>
                  </a:lnTo>
                  <a:lnTo>
                    <a:pt x="148" y="108"/>
                  </a:lnTo>
                  <a:lnTo>
                    <a:pt x="144" y="115"/>
                  </a:lnTo>
                  <a:lnTo>
                    <a:pt x="141" y="121"/>
                  </a:lnTo>
                  <a:lnTo>
                    <a:pt x="136" y="126"/>
                  </a:lnTo>
                  <a:lnTo>
                    <a:pt x="131" y="132"/>
                  </a:lnTo>
                  <a:lnTo>
                    <a:pt x="126" y="137"/>
                  </a:lnTo>
                  <a:lnTo>
                    <a:pt x="119" y="141"/>
                  </a:lnTo>
                  <a:lnTo>
                    <a:pt x="113" y="146"/>
                  </a:lnTo>
                  <a:lnTo>
                    <a:pt x="107" y="149"/>
                  </a:lnTo>
                  <a:lnTo>
                    <a:pt x="100" y="151"/>
                  </a:lnTo>
                  <a:lnTo>
                    <a:pt x="92" y="153"/>
                  </a:lnTo>
                  <a:lnTo>
                    <a:pt x="85" y="154"/>
                  </a:lnTo>
                  <a:lnTo>
                    <a:pt x="77" y="155"/>
                  </a:lnTo>
                  <a:lnTo>
                    <a:pt x="77" y="155"/>
                  </a:lnTo>
                  <a:lnTo>
                    <a:pt x="69" y="154"/>
                  </a:lnTo>
                  <a:lnTo>
                    <a:pt x="61" y="153"/>
                  </a:lnTo>
                  <a:lnTo>
                    <a:pt x="54" y="151"/>
                  </a:lnTo>
                  <a:lnTo>
                    <a:pt x="47" y="149"/>
                  </a:lnTo>
                  <a:lnTo>
                    <a:pt x="40" y="146"/>
                  </a:lnTo>
                  <a:lnTo>
                    <a:pt x="33" y="141"/>
                  </a:lnTo>
                  <a:lnTo>
                    <a:pt x="28" y="137"/>
                  </a:lnTo>
                  <a:lnTo>
                    <a:pt x="22" y="132"/>
                  </a:lnTo>
                  <a:lnTo>
                    <a:pt x="17" y="126"/>
                  </a:lnTo>
                  <a:lnTo>
                    <a:pt x="13" y="121"/>
                  </a:lnTo>
                  <a:lnTo>
                    <a:pt x="9" y="115"/>
                  </a:lnTo>
                  <a:lnTo>
                    <a:pt x="6" y="108"/>
                  </a:lnTo>
                  <a:lnTo>
                    <a:pt x="4" y="101"/>
                  </a:lnTo>
                  <a:lnTo>
                    <a:pt x="1" y="93"/>
                  </a:lnTo>
                  <a:lnTo>
                    <a:pt x="0" y="85"/>
                  </a:lnTo>
                  <a:lnTo>
                    <a:pt x="0" y="77"/>
                  </a:lnTo>
                  <a:lnTo>
                    <a:pt x="0" y="77"/>
                  </a:lnTo>
                  <a:lnTo>
                    <a:pt x="0" y="70"/>
                  </a:lnTo>
                  <a:lnTo>
                    <a:pt x="1" y="62"/>
                  </a:lnTo>
                  <a:lnTo>
                    <a:pt x="4" y="55"/>
                  </a:lnTo>
                  <a:lnTo>
                    <a:pt x="6" y="47"/>
                  </a:lnTo>
                  <a:lnTo>
                    <a:pt x="9" y="40"/>
                  </a:lnTo>
                  <a:lnTo>
                    <a:pt x="13" y="35"/>
                  </a:lnTo>
                  <a:lnTo>
                    <a:pt x="17" y="29"/>
                  </a:lnTo>
                  <a:lnTo>
                    <a:pt x="22" y="23"/>
                  </a:lnTo>
                  <a:lnTo>
                    <a:pt x="28" y="19"/>
                  </a:lnTo>
                  <a:lnTo>
                    <a:pt x="33" y="14"/>
                  </a:lnTo>
                  <a:lnTo>
                    <a:pt x="40" y="10"/>
                  </a:lnTo>
                  <a:lnTo>
                    <a:pt x="47" y="7"/>
                  </a:lnTo>
                  <a:lnTo>
                    <a:pt x="54" y="4"/>
                  </a:lnTo>
                  <a:lnTo>
                    <a:pt x="61" y="3"/>
                  </a:lnTo>
                  <a:lnTo>
                    <a:pt x="69" y="2"/>
                  </a:lnTo>
                  <a:lnTo>
                    <a:pt x="77" y="0"/>
                  </a:lnTo>
                  <a:lnTo>
                    <a:pt x="77" y="0"/>
                  </a:lnTo>
                  <a:lnTo>
                    <a:pt x="85" y="2"/>
                  </a:lnTo>
                  <a:lnTo>
                    <a:pt x="92" y="3"/>
                  </a:lnTo>
                  <a:lnTo>
                    <a:pt x="100" y="4"/>
                  </a:lnTo>
                  <a:lnTo>
                    <a:pt x="107" y="7"/>
                  </a:lnTo>
                  <a:lnTo>
                    <a:pt x="113" y="10"/>
                  </a:lnTo>
                  <a:lnTo>
                    <a:pt x="119" y="14"/>
                  </a:lnTo>
                  <a:lnTo>
                    <a:pt x="126" y="19"/>
                  </a:lnTo>
                  <a:lnTo>
                    <a:pt x="131" y="23"/>
                  </a:lnTo>
                  <a:lnTo>
                    <a:pt x="136" y="29"/>
                  </a:lnTo>
                  <a:lnTo>
                    <a:pt x="141" y="35"/>
                  </a:lnTo>
                  <a:lnTo>
                    <a:pt x="144" y="40"/>
                  </a:lnTo>
                  <a:lnTo>
                    <a:pt x="148" y="47"/>
                  </a:lnTo>
                  <a:lnTo>
                    <a:pt x="150" y="55"/>
                  </a:lnTo>
                  <a:lnTo>
                    <a:pt x="152"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5" name="Freeform 2740">
              <a:extLst>
                <a:ext uri="{FF2B5EF4-FFF2-40B4-BE49-F238E27FC236}">
                  <a16:creationId xmlns:a16="http://schemas.microsoft.com/office/drawing/2014/main" id="{EFE4C66C-97C3-418B-A7F3-248E898D7513}"/>
                </a:ext>
              </a:extLst>
            </p:cNvPr>
            <p:cNvSpPr>
              <a:spLocks/>
            </p:cNvSpPr>
            <p:nvPr/>
          </p:nvSpPr>
          <p:spPr bwMode="auto">
            <a:xfrm>
              <a:off x="2378076" y="1851026"/>
              <a:ext cx="47625" cy="49213"/>
            </a:xfrm>
            <a:custGeom>
              <a:avLst/>
              <a:gdLst>
                <a:gd name="T0" fmla="*/ 154 w 154"/>
                <a:gd name="T1" fmla="*/ 77 h 154"/>
                <a:gd name="T2" fmla="*/ 152 w 154"/>
                <a:gd name="T3" fmla="*/ 93 h 154"/>
                <a:gd name="T4" fmla="*/ 148 w 154"/>
                <a:gd name="T5" fmla="*/ 107 h 154"/>
                <a:gd name="T6" fmla="*/ 141 w 154"/>
                <a:gd name="T7" fmla="*/ 121 h 154"/>
                <a:gd name="T8" fmla="*/ 132 w 154"/>
                <a:gd name="T9" fmla="*/ 132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5 h 154"/>
                <a:gd name="T42" fmla="*/ 23 w 154"/>
                <a:gd name="T43" fmla="*/ 23 h 154"/>
                <a:gd name="T44" fmla="*/ 35 w 154"/>
                <a:gd name="T45" fmla="*/ 13 h 154"/>
                <a:gd name="T46" fmla="*/ 47 w 154"/>
                <a:gd name="T47" fmla="*/ 6 h 154"/>
                <a:gd name="T48" fmla="*/ 62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6 w 154"/>
                <a:gd name="T61" fmla="*/ 28 h 154"/>
                <a:gd name="T62" fmla="*/ 144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6" name="Freeform 2741">
              <a:extLst>
                <a:ext uri="{FF2B5EF4-FFF2-40B4-BE49-F238E27FC236}">
                  <a16:creationId xmlns:a16="http://schemas.microsoft.com/office/drawing/2014/main" id="{E36DF018-4EEA-467D-86BB-391FB8EE2B47}"/>
                </a:ext>
              </a:extLst>
            </p:cNvPr>
            <p:cNvSpPr>
              <a:spLocks/>
            </p:cNvSpPr>
            <p:nvPr/>
          </p:nvSpPr>
          <p:spPr bwMode="auto">
            <a:xfrm>
              <a:off x="2378076" y="1922463"/>
              <a:ext cx="47625" cy="49213"/>
            </a:xfrm>
            <a:custGeom>
              <a:avLst/>
              <a:gdLst>
                <a:gd name="T0" fmla="*/ 154 w 154"/>
                <a:gd name="T1" fmla="*/ 77 h 155"/>
                <a:gd name="T2" fmla="*/ 152 w 154"/>
                <a:gd name="T3" fmla="*/ 93 h 155"/>
                <a:gd name="T4" fmla="*/ 148 w 154"/>
                <a:gd name="T5" fmla="*/ 108 h 155"/>
                <a:gd name="T6" fmla="*/ 141 w 154"/>
                <a:gd name="T7" fmla="*/ 121 h 155"/>
                <a:gd name="T8" fmla="*/ 132 w 154"/>
                <a:gd name="T9" fmla="*/ 132 h 155"/>
                <a:gd name="T10" fmla="*/ 120 w 154"/>
                <a:gd name="T11" fmla="*/ 141 h 155"/>
                <a:gd name="T12" fmla="*/ 107 w 154"/>
                <a:gd name="T13" fmla="*/ 149 h 155"/>
                <a:gd name="T14" fmla="*/ 93 w 154"/>
                <a:gd name="T15" fmla="*/ 153 h 155"/>
                <a:gd name="T16" fmla="*/ 77 w 154"/>
                <a:gd name="T17" fmla="*/ 155 h 155"/>
                <a:gd name="T18" fmla="*/ 69 w 154"/>
                <a:gd name="T19" fmla="*/ 154 h 155"/>
                <a:gd name="T20" fmla="*/ 54 w 154"/>
                <a:gd name="T21" fmla="*/ 151 h 155"/>
                <a:gd name="T22" fmla="*/ 40 w 154"/>
                <a:gd name="T23" fmla="*/ 146 h 155"/>
                <a:gd name="T24" fmla="*/ 28 w 154"/>
                <a:gd name="T25" fmla="*/ 137 h 155"/>
                <a:gd name="T26" fmla="*/ 17 w 154"/>
                <a:gd name="T27" fmla="*/ 126 h 155"/>
                <a:gd name="T28" fmla="*/ 9 w 154"/>
                <a:gd name="T29" fmla="*/ 115 h 155"/>
                <a:gd name="T30" fmla="*/ 4 w 154"/>
                <a:gd name="T31" fmla="*/ 101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3 w 154"/>
                <a:gd name="T43" fmla="*/ 23 h 155"/>
                <a:gd name="T44" fmla="*/ 35 w 154"/>
                <a:gd name="T45" fmla="*/ 14 h 155"/>
                <a:gd name="T46" fmla="*/ 47 w 154"/>
                <a:gd name="T47" fmla="*/ 7 h 155"/>
                <a:gd name="T48" fmla="*/ 62 w 154"/>
                <a:gd name="T49" fmla="*/ 3 h 155"/>
                <a:gd name="T50" fmla="*/ 77 w 154"/>
                <a:gd name="T51" fmla="*/ 0 h 155"/>
                <a:gd name="T52" fmla="*/ 85 w 154"/>
                <a:gd name="T53" fmla="*/ 2 h 155"/>
                <a:gd name="T54" fmla="*/ 100 w 154"/>
                <a:gd name="T55" fmla="*/ 4 h 155"/>
                <a:gd name="T56" fmla="*/ 114 w 154"/>
                <a:gd name="T57" fmla="*/ 10 h 155"/>
                <a:gd name="T58" fmla="*/ 126 w 154"/>
                <a:gd name="T59" fmla="*/ 19 h 155"/>
                <a:gd name="T60" fmla="*/ 136 w 154"/>
                <a:gd name="T61" fmla="*/ 29 h 155"/>
                <a:gd name="T62" fmla="*/ 144 w 154"/>
                <a:gd name="T63" fmla="*/ 40 h 155"/>
                <a:gd name="T64" fmla="*/ 150 w 154"/>
                <a:gd name="T65" fmla="*/ 55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1"/>
                  </a:lnTo>
                  <a:lnTo>
                    <a:pt x="148" y="108"/>
                  </a:lnTo>
                  <a:lnTo>
                    <a:pt x="144" y="115"/>
                  </a:lnTo>
                  <a:lnTo>
                    <a:pt x="141" y="121"/>
                  </a:lnTo>
                  <a:lnTo>
                    <a:pt x="136" y="126"/>
                  </a:lnTo>
                  <a:lnTo>
                    <a:pt x="132" y="132"/>
                  </a:lnTo>
                  <a:lnTo>
                    <a:pt x="126" y="137"/>
                  </a:lnTo>
                  <a:lnTo>
                    <a:pt x="120" y="141"/>
                  </a:lnTo>
                  <a:lnTo>
                    <a:pt x="114" y="146"/>
                  </a:lnTo>
                  <a:lnTo>
                    <a:pt x="107" y="149"/>
                  </a:lnTo>
                  <a:lnTo>
                    <a:pt x="100" y="151"/>
                  </a:lnTo>
                  <a:lnTo>
                    <a:pt x="93" y="153"/>
                  </a:lnTo>
                  <a:lnTo>
                    <a:pt x="85" y="154"/>
                  </a:lnTo>
                  <a:lnTo>
                    <a:pt x="77" y="155"/>
                  </a:lnTo>
                  <a:lnTo>
                    <a:pt x="77" y="155"/>
                  </a:lnTo>
                  <a:lnTo>
                    <a:pt x="69" y="154"/>
                  </a:lnTo>
                  <a:lnTo>
                    <a:pt x="62" y="153"/>
                  </a:lnTo>
                  <a:lnTo>
                    <a:pt x="54" y="151"/>
                  </a:lnTo>
                  <a:lnTo>
                    <a:pt x="47" y="149"/>
                  </a:lnTo>
                  <a:lnTo>
                    <a:pt x="40" y="146"/>
                  </a:lnTo>
                  <a:lnTo>
                    <a:pt x="35" y="141"/>
                  </a:lnTo>
                  <a:lnTo>
                    <a:pt x="28" y="137"/>
                  </a:lnTo>
                  <a:lnTo>
                    <a:pt x="23" y="132"/>
                  </a:lnTo>
                  <a:lnTo>
                    <a:pt x="17" y="126"/>
                  </a:lnTo>
                  <a:lnTo>
                    <a:pt x="13" y="121"/>
                  </a:lnTo>
                  <a:lnTo>
                    <a:pt x="9" y="115"/>
                  </a:lnTo>
                  <a:lnTo>
                    <a:pt x="6" y="108"/>
                  </a:lnTo>
                  <a:lnTo>
                    <a:pt x="4" y="101"/>
                  </a:lnTo>
                  <a:lnTo>
                    <a:pt x="1" y="93"/>
                  </a:lnTo>
                  <a:lnTo>
                    <a:pt x="0" y="85"/>
                  </a:lnTo>
                  <a:lnTo>
                    <a:pt x="0" y="77"/>
                  </a:lnTo>
                  <a:lnTo>
                    <a:pt x="0" y="77"/>
                  </a:lnTo>
                  <a:lnTo>
                    <a:pt x="0" y="70"/>
                  </a:lnTo>
                  <a:lnTo>
                    <a:pt x="1" y="62"/>
                  </a:lnTo>
                  <a:lnTo>
                    <a:pt x="4" y="55"/>
                  </a:lnTo>
                  <a:lnTo>
                    <a:pt x="6" y="47"/>
                  </a:lnTo>
                  <a:lnTo>
                    <a:pt x="9" y="40"/>
                  </a:lnTo>
                  <a:lnTo>
                    <a:pt x="13" y="35"/>
                  </a:lnTo>
                  <a:lnTo>
                    <a:pt x="17" y="29"/>
                  </a:lnTo>
                  <a:lnTo>
                    <a:pt x="23" y="23"/>
                  </a:lnTo>
                  <a:lnTo>
                    <a:pt x="28" y="19"/>
                  </a:lnTo>
                  <a:lnTo>
                    <a:pt x="35" y="14"/>
                  </a:lnTo>
                  <a:lnTo>
                    <a:pt x="40" y="10"/>
                  </a:lnTo>
                  <a:lnTo>
                    <a:pt x="47" y="7"/>
                  </a:lnTo>
                  <a:lnTo>
                    <a:pt x="54" y="4"/>
                  </a:lnTo>
                  <a:lnTo>
                    <a:pt x="62" y="3"/>
                  </a:lnTo>
                  <a:lnTo>
                    <a:pt x="69" y="2"/>
                  </a:lnTo>
                  <a:lnTo>
                    <a:pt x="77" y="0"/>
                  </a:lnTo>
                  <a:lnTo>
                    <a:pt x="77" y="0"/>
                  </a:lnTo>
                  <a:lnTo>
                    <a:pt x="85" y="2"/>
                  </a:lnTo>
                  <a:lnTo>
                    <a:pt x="93" y="3"/>
                  </a:lnTo>
                  <a:lnTo>
                    <a:pt x="100" y="4"/>
                  </a:lnTo>
                  <a:lnTo>
                    <a:pt x="107" y="7"/>
                  </a:lnTo>
                  <a:lnTo>
                    <a:pt x="114" y="10"/>
                  </a:lnTo>
                  <a:lnTo>
                    <a:pt x="120" y="14"/>
                  </a:lnTo>
                  <a:lnTo>
                    <a:pt x="126" y="19"/>
                  </a:lnTo>
                  <a:lnTo>
                    <a:pt x="132" y="23"/>
                  </a:lnTo>
                  <a:lnTo>
                    <a:pt x="136" y="29"/>
                  </a:lnTo>
                  <a:lnTo>
                    <a:pt x="141" y="35"/>
                  </a:lnTo>
                  <a:lnTo>
                    <a:pt x="144" y="40"/>
                  </a:lnTo>
                  <a:lnTo>
                    <a:pt x="148" y="47"/>
                  </a:lnTo>
                  <a:lnTo>
                    <a:pt x="150" y="55"/>
                  </a:lnTo>
                  <a:lnTo>
                    <a:pt x="152"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7" name="Freeform 2742">
              <a:extLst>
                <a:ext uri="{FF2B5EF4-FFF2-40B4-BE49-F238E27FC236}">
                  <a16:creationId xmlns:a16="http://schemas.microsoft.com/office/drawing/2014/main" id="{75235902-7F67-46C8-82EF-D8BDFC2C1B6A}"/>
                </a:ext>
              </a:extLst>
            </p:cNvPr>
            <p:cNvSpPr>
              <a:spLocks/>
            </p:cNvSpPr>
            <p:nvPr/>
          </p:nvSpPr>
          <p:spPr bwMode="auto">
            <a:xfrm>
              <a:off x="2446338" y="1851026"/>
              <a:ext cx="49213" cy="49213"/>
            </a:xfrm>
            <a:custGeom>
              <a:avLst/>
              <a:gdLst>
                <a:gd name="T0" fmla="*/ 154 w 154"/>
                <a:gd name="T1" fmla="*/ 77 h 154"/>
                <a:gd name="T2" fmla="*/ 152 w 154"/>
                <a:gd name="T3" fmla="*/ 93 h 154"/>
                <a:gd name="T4" fmla="*/ 147 w 154"/>
                <a:gd name="T5" fmla="*/ 107 h 154"/>
                <a:gd name="T6" fmla="*/ 141 w 154"/>
                <a:gd name="T7" fmla="*/ 121 h 154"/>
                <a:gd name="T8" fmla="*/ 131 w 154"/>
                <a:gd name="T9" fmla="*/ 132 h 154"/>
                <a:gd name="T10" fmla="*/ 120 w 154"/>
                <a:gd name="T11" fmla="*/ 141 h 154"/>
                <a:gd name="T12" fmla="*/ 106 w 154"/>
                <a:gd name="T13" fmla="*/ 148 h 154"/>
                <a:gd name="T14" fmla="*/ 92 w 154"/>
                <a:gd name="T15" fmla="*/ 153 h 154"/>
                <a:gd name="T16" fmla="*/ 76 w 154"/>
                <a:gd name="T17" fmla="*/ 154 h 154"/>
                <a:gd name="T18" fmla="*/ 68 w 154"/>
                <a:gd name="T19" fmla="*/ 154 h 154"/>
                <a:gd name="T20" fmla="*/ 54 w 154"/>
                <a:gd name="T21" fmla="*/ 150 h 154"/>
                <a:gd name="T22" fmla="*/ 40 w 154"/>
                <a:gd name="T23" fmla="*/ 145 h 154"/>
                <a:gd name="T24" fmla="*/ 27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6 w 154"/>
                <a:gd name="T39" fmla="*/ 47 h 154"/>
                <a:gd name="T40" fmla="*/ 12 w 154"/>
                <a:gd name="T41" fmla="*/ 35 h 154"/>
                <a:gd name="T42" fmla="*/ 23 w 154"/>
                <a:gd name="T43" fmla="*/ 23 h 154"/>
                <a:gd name="T44" fmla="*/ 34 w 154"/>
                <a:gd name="T45" fmla="*/ 13 h 154"/>
                <a:gd name="T46" fmla="*/ 47 w 154"/>
                <a:gd name="T47" fmla="*/ 6 h 154"/>
                <a:gd name="T48" fmla="*/ 62 w 154"/>
                <a:gd name="T49" fmla="*/ 2 h 154"/>
                <a:gd name="T50" fmla="*/ 76 w 154"/>
                <a:gd name="T51" fmla="*/ 0 h 154"/>
                <a:gd name="T52" fmla="*/ 84 w 154"/>
                <a:gd name="T53" fmla="*/ 0 h 154"/>
                <a:gd name="T54" fmla="*/ 99 w 154"/>
                <a:gd name="T55" fmla="*/ 4 h 154"/>
                <a:gd name="T56" fmla="*/ 113 w 154"/>
                <a:gd name="T57" fmla="*/ 10 h 154"/>
                <a:gd name="T58" fmla="*/ 126 w 154"/>
                <a:gd name="T59" fmla="*/ 18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3" y="23"/>
                  </a:lnTo>
                  <a:lnTo>
                    <a:pt x="27" y="18"/>
                  </a:lnTo>
                  <a:lnTo>
                    <a:pt x="34" y="13"/>
                  </a:lnTo>
                  <a:lnTo>
                    <a:pt x="40" y="10"/>
                  </a:lnTo>
                  <a:lnTo>
                    <a:pt x="47" y="6"/>
                  </a:lnTo>
                  <a:lnTo>
                    <a:pt x="54" y="4"/>
                  </a:lnTo>
                  <a:lnTo>
                    <a:pt x="62"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1" y="35"/>
                  </a:lnTo>
                  <a:lnTo>
                    <a:pt x="144"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8" name="Freeform 2743">
              <a:extLst>
                <a:ext uri="{FF2B5EF4-FFF2-40B4-BE49-F238E27FC236}">
                  <a16:creationId xmlns:a16="http://schemas.microsoft.com/office/drawing/2014/main" id="{EDB05C7C-FAA8-46D1-B56D-D1655E38624A}"/>
                </a:ext>
              </a:extLst>
            </p:cNvPr>
            <p:cNvSpPr>
              <a:spLocks/>
            </p:cNvSpPr>
            <p:nvPr/>
          </p:nvSpPr>
          <p:spPr bwMode="auto">
            <a:xfrm>
              <a:off x="2446338" y="1922463"/>
              <a:ext cx="49213" cy="49213"/>
            </a:xfrm>
            <a:custGeom>
              <a:avLst/>
              <a:gdLst>
                <a:gd name="T0" fmla="*/ 154 w 154"/>
                <a:gd name="T1" fmla="*/ 77 h 155"/>
                <a:gd name="T2" fmla="*/ 152 w 154"/>
                <a:gd name="T3" fmla="*/ 93 h 155"/>
                <a:gd name="T4" fmla="*/ 147 w 154"/>
                <a:gd name="T5" fmla="*/ 108 h 155"/>
                <a:gd name="T6" fmla="*/ 141 w 154"/>
                <a:gd name="T7" fmla="*/ 121 h 155"/>
                <a:gd name="T8" fmla="*/ 131 w 154"/>
                <a:gd name="T9" fmla="*/ 132 h 155"/>
                <a:gd name="T10" fmla="*/ 120 w 154"/>
                <a:gd name="T11" fmla="*/ 141 h 155"/>
                <a:gd name="T12" fmla="*/ 106 w 154"/>
                <a:gd name="T13" fmla="*/ 149 h 155"/>
                <a:gd name="T14" fmla="*/ 92 w 154"/>
                <a:gd name="T15" fmla="*/ 153 h 155"/>
                <a:gd name="T16" fmla="*/ 76 w 154"/>
                <a:gd name="T17" fmla="*/ 155 h 155"/>
                <a:gd name="T18" fmla="*/ 68 w 154"/>
                <a:gd name="T19" fmla="*/ 154 h 155"/>
                <a:gd name="T20" fmla="*/ 54 w 154"/>
                <a:gd name="T21" fmla="*/ 151 h 155"/>
                <a:gd name="T22" fmla="*/ 40 w 154"/>
                <a:gd name="T23" fmla="*/ 146 h 155"/>
                <a:gd name="T24" fmla="*/ 27 w 154"/>
                <a:gd name="T25" fmla="*/ 137 h 155"/>
                <a:gd name="T26" fmla="*/ 17 w 154"/>
                <a:gd name="T27" fmla="*/ 126 h 155"/>
                <a:gd name="T28" fmla="*/ 9 w 154"/>
                <a:gd name="T29" fmla="*/ 115 h 155"/>
                <a:gd name="T30" fmla="*/ 3 w 154"/>
                <a:gd name="T31" fmla="*/ 101 h 155"/>
                <a:gd name="T32" fmla="*/ 0 w 154"/>
                <a:gd name="T33" fmla="*/ 85 h 155"/>
                <a:gd name="T34" fmla="*/ 0 w 154"/>
                <a:gd name="T35" fmla="*/ 77 h 155"/>
                <a:gd name="T36" fmla="*/ 1 w 154"/>
                <a:gd name="T37" fmla="*/ 62 h 155"/>
                <a:gd name="T38" fmla="*/ 6 w 154"/>
                <a:gd name="T39" fmla="*/ 47 h 155"/>
                <a:gd name="T40" fmla="*/ 12 w 154"/>
                <a:gd name="T41" fmla="*/ 35 h 155"/>
                <a:gd name="T42" fmla="*/ 23 w 154"/>
                <a:gd name="T43" fmla="*/ 23 h 155"/>
                <a:gd name="T44" fmla="*/ 34 w 154"/>
                <a:gd name="T45" fmla="*/ 14 h 155"/>
                <a:gd name="T46" fmla="*/ 47 w 154"/>
                <a:gd name="T47" fmla="*/ 7 h 155"/>
                <a:gd name="T48" fmla="*/ 62 w 154"/>
                <a:gd name="T49" fmla="*/ 3 h 155"/>
                <a:gd name="T50" fmla="*/ 76 w 154"/>
                <a:gd name="T51" fmla="*/ 0 h 155"/>
                <a:gd name="T52" fmla="*/ 84 w 154"/>
                <a:gd name="T53" fmla="*/ 2 h 155"/>
                <a:gd name="T54" fmla="*/ 99 w 154"/>
                <a:gd name="T55" fmla="*/ 4 h 155"/>
                <a:gd name="T56" fmla="*/ 113 w 154"/>
                <a:gd name="T57" fmla="*/ 10 h 155"/>
                <a:gd name="T58" fmla="*/ 126 w 154"/>
                <a:gd name="T59" fmla="*/ 19 h 155"/>
                <a:gd name="T60" fmla="*/ 136 w 154"/>
                <a:gd name="T61" fmla="*/ 29 h 155"/>
                <a:gd name="T62" fmla="*/ 144 w 154"/>
                <a:gd name="T63" fmla="*/ 40 h 155"/>
                <a:gd name="T64" fmla="*/ 151 w 154"/>
                <a:gd name="T65" fmla="*/ 55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1"/>
                  </a:lnTo>
                  <a:lnTo>
                    <a:pt x="147" y="108"/>
                  </a:lnTo>
                  <a:lnTo>
                    <a:pt x="144" y="115"/>
                  </a:lnTo>
                  <a:lnTo>
                    <a:pt x="141" y="121"/>
                  </a:lnTo>
                  <a:lnTo>
                    <a:pt x="136" y="126"/>
                  </a:lnTo>
                  <a:lnTo>
                    <a:pt x="131" y="132"/>
                  </a:lnTo>
                  <a:lnTo>
                    <a:pt x="126" y="137"/>
                  </a:lnTo>
                  <a:lnTo>
                    <a:pt x="120" y="141"/>
                  </a:lnTo>
                  <a:lnTo>
                    <a:pt x="113" y="146"/>
                  </a:lnTo>
                  <a:lnTo>
                    <a:pt x="106" y="149"/>
                  </a:lnTo>
                  <a:lnTo>
                    <a:pt x="99" y="151"/>
                  </a:lnTo>
                  <a:lnTo>
                    <a:pt x="92" y="153"/>
                  </a:lnTo>
                  <a:lnTo>
                    <a:pt x="84" y="154"/>
                  </a:lnTo>
                  <a:lnTo>
                    <a:pt x="76" y="155"/>
                  </a:lnTo>
                  <a:lnTo>
                    <a:pt x="76" y="155"/>
                  </a:lnTo>
                  <a:lnTo>
                    <a:pt x="68" y="154"/>
                  </a:lnTo>
                  <a:lnTo>
                    <a:pt x="62" y="153"/>
                  </a:lnTo>
                  <a:lnTo>
                    <a:pt x="54" y="151"/>
                  </a:lnTo>
                  <a:lnTo>
                    <a:pt x="47" y="149"/>
                  </a:lnTo>
                  <a:lnTo>
                    <a:pt x="40" y="146"/>
                  </a:lnTo>
                  <a:lnTo>
                    <a:pt x="34" y="141"/>
                  </a:lnTo>
                  <a:lnTo>
                    <a:pt x="27" y="137"/>
                  </a:lnTo>
                  <a:lnTo>
                    <a:pt x="23" y="132"/>
                  </a:lnTo>
                  <a:lnTo>
                    <a:pt x="17" y="126"/>
                  </a:lnTo>
                  <a:lnTo>
                    <a:pt x="12" y="121"/>
                  </a:lnTo>
                  <a:lnTo>
                    <a:pt x="9" y="115"/>
                  </a:lnTo>
                  <a:lnTo>
                    <a:pt x="6" y="108"/>
                  </a:lnTo>
                  <a:lnTo>
                    <a:pt x="3" y="101"/>
                  </a:lnTo>
                  <a:lnTo>
                    <a:pt x="1" y="93"/>
                  </a:lnTo>
                  <a:lnTo>
                    <a:pt x="0" y="85"/>
                  </a:lnTo>
                  <a:lnTo>
                    <a:pt x="0" y="77"/>
                  </a:lnTo>
                  <a:lnTo>
                    <a:pt x="0" y="77"/>
                  </a:lnTo>
                  <a:lnTo>
                    <a:pt x="0" y="70"/>
                  </a:lnTo>
                  <a:lnTo>
                    <a:pt x="1" y="62"/>
                  </a:lnTo>
                  <a:lnTo>
                    <a:pt x="3" y="55"/>
                  </a:lnTo>
                  <a:lnTo>
                    <a:pt x="6" y="47"/>
                  </a:lnTo>
                  <a:lnTo>
                    <a:pt x="9" y="40"/>
                  </a:lnTo>
                  <a:lnTo>
                    <a:pt x="12" y="35"/>
                  </a:lnTo>
                  <a:lnTo>
                    <a:pt x="17" y="29"/>
                  </a:lnTo>
                  <a:lnTo>
                    <a:pt x="23" y="23"/>
                  </a:lnTo>
                  <a:lnTo>
                    <a:pt x="27" y="19"/>
                  </a:lnTo>
                  <a:lnTo>
                    <a:pt x="34" y="14"/>
                  </a:lnTo>
                  <a:lnTo>
                    <a:pt x="40" y="10"/>
                  </a:lnTo>
                  <a:lnTo>
                    <a:pt x="47" y="7"/>
                  </a:lnTo>
                  <a:lnTo>
                    <a:pt x="54" y="4"/>
                  </a:lnTo>
                  <a:lnTo>
                    <a:pt x="62" y="3"/>
                  </a:lnTo>
                  <a:lnTo>
                    <a:pt x="68" y="2"/>
                  </a:lnTo>
                  <a:lnTo>
                    <a:pt x="76" y="0"/>
                  </a:lnTo>
                  <a:lnTo>
                    <a:pt x="76" y="0"/>
                  </a:lnTo>
                  <a:lnTo>
                    <a:pt x="84" y="2"/>
                  </a:lnTo>
                  <a:lnTo>
                    <a:pt x="92" y="3"/>
                  </a:lnTo>
                  <a:lnTo>
                    <a:pt x="99" y="4"/>
                  </a:lnTo>
                  <a:lnTo>
                    <a:pt x="106" y="7"/>
                  </a:lnTo>
                  <a:lnTo>
                    <a:pt x="113" y="10"/>
                  </a:lnTo>
                  <a:lnTo>
                    <a:pt x="120" y="14"/>
                  </a:lnTo>
                  <a:lnTo>
                    <a:pt x="126" y="19"/>
                  </a:lnTo>
                  <a:lnTo>
                    <a:pt x="131" y="23"/>
                  </a:lnTo>
                  <a:lnTo>
                    <a:pt x="136" y="29"/>
                  </a:lnTo>
                  <a:lnTo>
                    <a:pt x="141" y="35"/>
                  </a:lnTo>
                  <a:lnTo>
                    <a:pt x="144" y="40"/>
                  </a:lnTo>
                  <a:lnTo>
                    <a:pt x="147" y="47"/>
                  </a:lnTo>
                  <a:lnTo>
                    <a:pt x="151" y="55"/>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9" name="Freeform 2744">
              <a:extLst>
                <a:ext uri="{FF2B5EF4-FFF2-40B4-BE49-F238E27FC236}">
                  <a16:creationId xmlns:a16="http://schemas.microsoft.com/office/drawing/2014/main" id="{4D36174B-88BA-4162-92E4-EED8CE74643B}"/>
                </a:ext>
              </a:extLst>
            </p:cNvPr>
            <p:cNvSpPr>
              <a:spLocks/>
            </p:cNvSpPr>
            <p:nvPr/>
          </p:nvSpPr>
          <p:spPr bwMode="auto">
            <a:xfrm>
              <a:off x="1955801" y="1851026"/>
              <a:ext cx="49213" cy="49213"/>
            </a:xfrm>
            <a:custGeom>
              <a:avLst/>
              <a:gdLst>
                <a:gd name="T0" fmla="*/ 154 w 154"/>
                <a:gd name="T1" fmla="*/ 77 h 154"/>
                <a:gd name="T2" fmla="*/ 153 w 154"/>
                <a:gd name="T3" fmla="*/ 93 h 154"/>
                <a:gd name="T4" fmla="*/ 148 w 154"/>
                <a:gd name="T5" fmla="*/ 107 h 154"/>
                <a:gd name="T6" fmla="*/ 141 w 154"/>
                <a:gd name="T7" fmla="*/ 121 h 154"/>
                <a:gd name="T8" fmla="*/ 131 w 154"/>
                <a:gd name="T9" fmla="*/ 132 h 154"/>
                <a:gd name="T10" fmla="*/ 120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1 w 154"/>
                <a:gd name="T23" fmla="*/ 145 h 154"/>
                <a:gd name="T24" fmla="*/ 28 w 154"/>
                <a:gd name="T25" fmla="*/ 137 h 154"/>
                <a:gd name="T26" fmla="*/ 18 w 154"/>
                <a:gd name="T27" fmla="*/ 126 h 154"/>
                <a:gd name="T28" fmla="*/ 10 w 154"/>
                <a:gd name="T29" fmla="*/ 114 h 154"/>
                <a:gd name="T30" fmla="*/ 3 w 154"/>
                <a:gd name="T31" fmla="*/ 100 h 154"/>
                <a:gd name="T32" fmla="*/ 1 w 154"/>
                <a:gd name="T33" fmla="*/ 85 h 154"/>
                <a:gd name="T34" fmla="*/ 0 w 154"/>
                <a:gd name="T35" fmla="*/ 77 h 154"/>
                <a:gd name="T36" fmla="*/ 2 w 154"/>
                <a:gd name="T37" fmla="*/ 62 h 154"/>
                <a:gd name="T38" fmla="*/ 6 w 154"/>
                <a:gd name="T39" fmla="*/ 47 h 154"/>
                <a:gd name="T40" fmla="*/ 13 w 154"/>
                <a:gd name="T41" fmla="*/ 35 h 154"/>
                <a:gd name="T42" fmla="*/ 22 w 154"/>
                <a:gd name="T43" fmla="*/ 23 h 154"/>
                <a:gd name="T44" fmla="*/ 34 w 154"/>
                <a:gd name="T45" fmla="*/ 13 h 154"/>
                <a:gd name="T46" fmla="*/ 46 w 154"/>
                <a:gd name="T47" fmla="*/ 6 h 154"/>
                <a:gd name="T48" fmla="*/ 61 w 154"/>
                <a:gd name="T49" fmla="*/ 2 h 154"/>
                <a:gd name="T50" fmla="*/ 77 w 154"/>
                <a:gd name="T51" fmla="*/ 0 h 154"/>
                <a:gd name="T52" fmla="*/ 85 w 154"/>
                <a:gd name="T53" fmla="*/ 0 h 154"/>
                <a:gd name="T54" fmla="*/ 100 w 154"/>
                <a:gd name="T55" fmla="*/ 4 h 154"/>
                <a:gd name="T56" fmla="*/ 114 w 154"/>
                <a:gd name="T57" fmla="*/ 10 h 154"/>
                <a:gd name="T58" fmla="*/ 127 w 154"/>
                <a:gd name="T59" fmla="*/ 18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8" y="107"/>
                  </a:lnTo>
                  <a:lnTo>
                    <a:pt x="145" y="114"/>
                  </a:lnTo>
                  <a:lnTo>
                    <a:pt x="141" y="121"/>
                  </a:lnTo>
                  <a:lnTo>
                    <a:pt x="137" y="126"/>
                  </a:lnTo>
                  <a:lnTo>
                    <a:pt x="131" y="132"/>
                  </a:lnTo>
                  <a:lnTo>
                    <a:pt x="127" y="137"/>
                  </a:lnTo>
                  <a:lnTo>
                    <a:pt x="120" y="141"/>
                  </a:lnTo>
                  <a:lnTo>
                    <a:pt x="114" y="145"/>
                  </a:lnTo>
                  <a:lnTo>
                    <a:pt x="107" y="148"/>
                  </a:lnTo>
                  <a:lnTo>
                    <a:pt x="100" y="150"/>
                  </a:lnTo>
                  <a:lnTo>
                    <a:pt x="92" y="153"/>
                  </a:lnTo>
                  <a:lnTo>
                    <a:pt x="85" y="154"/>
                  </a:lnTo>
                  <a:lnTo>
                    <a:pt x="77" y="154"/>
                  </a:lnTo>
                  <a:lnTo>
                    <a:pt x="77" y="154"/>
                  </a:lnTo>
                  <a:lnTo>
                    <a:pt x="69" y="154"/>
                  </a:lnTo>
                  <a:lnTo>
                    <a:pt x="61" y="153"/>
                  </a:lnTo>
                  <a:lnTo>
                    <a:pt x="54" y="150"/>
                  </a:lnTo>
                  <a:lnTo>
                    <a:pt x="46" y="148"/>
                  </a:lnTo>
                  <a:lnTo>
                    <a:pt x="41" y="145"/>
                  </a:lnTo>
                  <a:lnTo>
                    <a:pt x="34" y="141"/>
                  </a:lnTo>
                  <a:lnTo>
                    <a:pt x="28" y="137"/>
                  </a:lnTo>
                  <a:lnTo>
                    <a:pt x="22" y="132"/>
                  </a:lnTo>
                  <a:lnTo>
                    <a:pt x="18" y="126"/>
                  </a:lnTo>
                  <a:lnTo>
                    <a:pt x="13" y="121"/>
                  </a:lnTo>
                  <a:lnTo>
                    <a:pt x="10" y="114"/>
                  </a:lnTo>
                  <a:lnTo>
                    <a:pt x="6" y="107"/>
                  </a:lnTo>
                  <a:lnTo>
                    <a:pt x="3" y="100"/>
                  </a:lnTo>
                  <a:lnTo>
                    <a:pt x="2" y="93"/>
                  </a:lnTo>
                  <a:lnTo>
                    <a:pt x="1" y="85"/>
                  </a:lnTo>
                  <a:lnTo>
                    <a:pt x="0" y="77"/>
                  </a:lnTo>
                  <a:lnTo>
                    <a:pt x="0" y="77"/>
                  </a:lnTo>
                  <a:lnTo>
                    <a:pt x="1" y="69"/>
                  </a:lnTo>
                  <a:lnTo>
                    <a:pt x="2" y="62"/>
                  </a:lnTo>
                  <a:lnTo>
                    <a:pt x="3" y="54"/>
                  </a:lnTo>
                  <a:lnTo>
                    <a:pt x="6" y="47"/>
                  </a:lnTo>
                  <a:lnTo>
                    <a:pt x="10" y="40"/>
                  </a:lnTo>
                  <a:lnTo>
                    <a:pt x="13" y="35"/>
                  </a:lnTo>
                  <a:lnTo>
                    <a:pt x="18" y="28"/>
                  </a:lnTo>
                  <a:lnTo>
                    <a:pt x="22" y="23"/>
                  </a:lnTo>
                  <a:lnTo>
                    <a:pt x="28" y="18"/>
                  </a:lnTo>
                  <a:lnTo>
                    <a:pt x="34" y="13"/>
                  </a:lnTo>
                  <a:lnTo>
                    <a:pt x="41" y="10"/>
                  </a:lnTo>
                  <a:lnTo>
                    <a:pt x="46"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7" y="18"/>
                  </a:lnTo>
                  <a:lnTo>
                    <a:pt x="131" y="23"/>
                  </a:lnTo>
                  <a:lnTo>
                    <a:pt x="137" y="28"/>
                  </a:lnTo>
                  <a:lnTo>
                    <a:pt x="141" y="35"/>
                  </a:lnTo>
                  <a:lnTo>
                    <a:pt x="145" y="40"/>
                  </a:lnTo>
                  <a:lnTo>
                    <a:pt x="148"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0" name="Freeform 2745">
              <a:extLst>
                <a:ext uri="{FF2B5EF4-FFF2-40B4-BE49-F238E27FC236}">
                  <a16:creationId xmlns:a16="http://schemas.microsoft.com/office/drawing/2014/main" id="{8D98FD95-40A5-48DA-B698-E2842CEEDC19}"/>
                </a:ext>
              </a:extLst>
            </p:cNvPr>
            <p:cNvSpPr>
              <a:spLocks/>
            </p:cNvSpPr>
            <p:nvPr/>
          </p:nvSpPr>
          <p:spPr bwMode="auto">
            <a:xfrm>
              <a:off x="1955801" y="1922463"/>
              <a:ext cx="49213" cy="49213"/>
            </a:xfrm>
            <a:custGeom>
              <a:avLst/>
              <a:gdLst>
                <a:gd name="T0" fmla="*/ 154 w 154"/>
                <a:gd name="T1" fmla="*/ 77 h 155"/>
                <a:gd name="T2" fmla="*/ 153 w 154"/>
                <a:gd name="T3" fmla="*/ 93 h 155"/>
                <a:gd name="T4" fmla="*/ 148 w 154"/>
                <a:gd name="T5" fmla="*/ 108 h 155"/>
                <a:gd name="T6" fmla="*/ 141 w 154"/>
                <a:gd name="T7" fmla="*/ 121 h 155"/>
                <a:gd name="T8" fmla="*/ 131 w 154"/>
                <a:gd name="T9" fmla="*/ 132 h 155"/>
                <a:gd name="T10" fmla="*/ 120 w 154"/>
                <a:gd name="T11" fmla="*/ 141 h 155"/>
                <a:gd name="T12" fmla="*/ 107 w 154"/>
                <a:gd name="T13" fmla="*/ 149 h 155"/>
                <a:gd name="T14" fmla="*/ 92 w 154"/>
                <a:gd name="T15" fmla="*/ 153 h 155"/>
                <a:gd name="T16" fmla="*/ 77 w 154"/>
                <a:gd name="T17" fmla="*/ 155 h 155"/>
                <a:gd name="T18" fmla="*/ 69 w 154"/>
                <a:gd name="T19" fmla="*/ 154 h 155"/>
                <a:gd name="T20" fmla="*/ 54 w 154"/>
                <a:gd name="T21" fmla="*/ 151 h 155"/>
                <a:gd name="T22" fmla="*/ 41 w 154"/>
                <a:gd name="T23" fmla="*/ 146 h 155"/>
                <a:gd name="T24" fmla="*/ 28 w 154"/>
                <a:gd name="T25" fmla="*/ 137 h 155"/>
                <a:gd name="T26" fmla="*/ 18 w 154"/>
                <a:gd name="T27" fmla="*/ 126 h 155"/>
                <a:gd name="T28" fmla="*/ 10 w 154"/>
                <a:gd name="T29" fmla="*/ 115 h 155"/>
                <a:gd name="T30" fmla="*/ 3 w 154"/>
                <a:gd name="T31" fmla="*/ 101 h 155"/>
                <a:gd name="T32" fmla="*/ 1 w 154"/>
                <a:gd name="T33" fmla="*/ 85 h 155"/>
                <a:gd name="T34" fmla="*/ 0 w 154"/>
                <a:gd name="T35" fmla="*/ 77 h 155"/>
                <a:gd name="T36" fmla="*/ 2 w 154"/>
                <a:gd name="T37" fmla="*/ 62 h 155"/>
                <a:gd name="T38" fmla="*/ 6 w 154"/>
                <a:gd name="T39" fmla="*/ 47 h 155"/>
                <a:gd name="T40" fmla="*/ 13 w 154"/>
                <a:gd name="T41" fmla="*/ 35 h 155"/>
                <a:gd name="T42" fmla="*/ 22 w 154"/>
                <a:gd name="T43" fmla="*/ 23 h 155"/>
                <a:gd name="T44" fmla="*/ 34 w 154"/>
                <a:gd name="T45" fmla="*/ 14 h 155"/>
                <a:gd name="T46" fmla="*/ 46 w 154"/>
                <a:gd name="T47" fmla="*/ 7 h 155"/>
                <a:gd name="T48" fmla="*/ 61 w 154"/>
                <a:gd name="T49" fmla="*/ 3 h 155"/>
                <a:gd name="T50" fmla="*/ 77 w 154"/>
                <a:gd name="T51" fmla="*/ 0 h 155"/>
                <a:gd name="T52" fmla="*/ 85 w 154"/>
                <a:gd name="T53" fmla="*/ 2 h 155"/>
                <a:gd name="T54" fmla="*/ 100 w 154"/>
                <a:gd name="T55" fmla="*/ 4 h 155"/>
                <a:gd name="T56" fmla="*/ 114 w 154"/>
                <a:gd name="T57" fmla="*/ 10 h 155"/>
                <a:gd name="T58" fmla="*/ 127 w 154"/>
                <a:gd name="T59" fmla="*/ 19 h 155"/>
                <a:gd name="T60" fmla="*/ 137 w 154"/>
                <a:gd name="T61" fmla="*/ 29 h 155"/>
                <a:gd name="T62" fmla="*/ 145 w 154"/>
                <a:gd name="T63" fmla="*/ 40 h 155"/>
                <a:gd name="T64" fmla="*/ 151 w 154"/>
                <a:gd name="T65" fmla="*/ 55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1"/>
                  </a:lnTo>
                  <a:lnTo>
                    <a:pt x="148" y="108"/>
                  </a:lnTo>
                  <a:lnTo>
                    <a:pt x="145" y="115"/>
                  </a:lnTo>
                  <a:lnTo>
                    <a:pt x="141" y="121"/>
                  </a:lnTo>
                  <a:lnTo>
                    <a:pt x="137" y="126"/>
                  </a:lnTo>
                  <a:lnTo>
                    <a:pt x="131" y="132"/>
                  </a:lnTo>
                  <a:lnTo>
                    <a:pt x="127" y="137"/>
                  </a:lnTo>
                  <a:lnTo>
                    <a:pt x="120" y="141"/>
                  </a:lnTo>
                  <a:lnTo>
                    <a:pt x="114" y="146"/>
                  </a:lnTo>
                  <a:lnTo>
                    <a:pt x="107" y="149"/>
                  </a:lnTo>
                  <a:lnTo>
                    <a:pt x="100" y="151"/>
                  </a:lnTo>
                  <a:lnTo>
                    <a:pt x="92" y="153"/>
                  </a:lnTo>
                  <a:lnTo>
                    <a:pt x="85" y="154"/>
                  </a:lnTo>
                  <a:lnTo>
                    <a:pt x="77" y="155"/>
                  </a:lnTo>
                  <a:lnTo>
                    <a:pt x="77" y="155"/>
                  </a:lnTo>
                  <a:lnTo>
                    <a:pt x="69" y="154"/>
                  </a:lnTo>
                  <a:lnTo>
                    <a:pt x="61" y="153"/>
                  </a:lnTo>
                  <a:lnTo>
                    <a:pt x="54" y="151"/>
                  </a:lnTo>
                  <a:lnTo>
                    <a:pt x="46" y="149"/>
                  </a:lnTo>
                  <a:lnTo>
                    <a:pt x="41" y="146"/>
                  </a:lnTo>
                  <a:lnTo>
                    <a:pt x="34" y="141"/>
                  </a:lnTo>
                  <a:lnTo>
                    <a:pt x="28" y="137"/>
                  </a:lnTo>
                  <a:lnTo>
                    <a:pt x="22" y="132"/>
                  </a:lnTo>
                  <a:lnTo>
                    <a:pt x="18" y="126"/>
                  </a:lnTo>
                  <a:lnTo>
                    <a:pt x="13" y="121"/>
                  </a:lnTo>
                  <a:lnTo>
                    <a:pt x="10" y="115"/>
                  </a:lnTo>
                  <a:lnTo>
                    <a:pt x="6" y="108"/>
                  </a:lnTo>
                  <a:lnTo>
                    <a:pt x="3" y="101"/>
                  </a:lnTo>
                  <a:lnTo>
                    <a:pt x="2" y="93"/>
                  </a:lnTo>
                  <a:lnTo>
                    <a:pt x="1" y="85"/>
                  </a:lnTo>
                  <a:lnTo>
                    <a:pt x="0" y="77"/>
                  </a:lnTo>
                  <a:lnTo>
                    <a:pt x="0" y="77"/>
                  </a:lnTo>
                  <a:lnTo>
                    <a:pt x="1" y="70"/>
                  </a:lnTo>
                  <a:lnTo>
                    <a:pt x="2" y="62"/>
                  </a:lnTo>
                  <a:lnTo>
                    <a:pt x="3" y="55"/>
                  </a:lnTo>
                  <a:lnTo>
                    <a:pt x="6" y="47"/>
                  </a:lnTo>
                  <a:lnTo>
                    <a:pt x="10" y="40"/>
                  </a:lnTo>
                  <a:lnTo>
                    <a:pt x="13" y="35"/>
                  </a:lnTo>
                  <a:lnTo>
                    <a:pt x="18" y="29"/>
                  </a:lnTo>
                  <a:lnTo>
                    <a:pt x="22" y="23"/>
                  </a:lnTo>
                  <a:lnTo>
                    <a:pt x="28" y="19"/>
                  </a:lnTo>
                  <a:lnTo>
                    <a:pt x="34" y="14"/>
                  </a:lnTo>
                  <a:lnTo>
                    <a:pt x="41" y="10"/>
                  </a:lnTo>
                  <a:lnTo>
                    <a:pt x="46" y="7"/>
                  </a:lnTo>
                  <a:lnTo>
                    <a:pt x="54" y="4"/>
                  </a:lnTo>
                  <a:lnTo>
                    <a:pt x="61" y="3"/>
                  </a:lnTo>
                  <a:lnTo>
                    <a:pt x="69" y="2"/>
                  </a:lnTo>
                  <a:lnTo>
                    <a:pt x="77" y="0"/>
                  </a:lnTo>
                  <a:lnTo>
                    <a:pt x="77" y="0"/>
                  </a:lnTo>
                  <a:lnTo>
                    <a:pt x="85" y="2"/>
                  </a:lnTo>
                  <a:lnTo>
                    <a:pt x="92" y="3"/>
                  </a:lnTo>
                  <a:lnTo>
                    <a:pt x="100" y="4"/>
                  </a:lnTo>
                  <a:lnTo>
                    <a:pt x="107" y="7"/>
                  </a:lnTo>
                  <a:lnTo>
                    <a:pt x="114" y="10"/>
                  </a:lnTo>
                  <a:lnTo>
                    <a:pt x="120" y="14"/>
                  </a:lnTo>
                  <a:lnTo>
                    <a:pt x="127" y="19"/>
                  </a:lnTo>
                  <a:lnTo>
                    <a:pt x="131" y="23"/>
                  </a:lnTo>
                  <a:lnTo>
                    <a:pt x="137" y="29"/>
                  </a:lnTo>
                  <a:lnTo>
                    <a:pt x="141" y="35"/>
                  </a:lnTo>
                  <a:lnTo>
                    <a:pt x="145" y="40"/>
                  </a:lnTo>
                  <a:lnTo>
                    <a:pt x="148" y="47"/>
                  </a:lnTo>
                  <a:lnTo>
                    <a:pt x="151" y="55"/>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1" name="Freeform 2746">
              <a:extLst>
                <a:ext uri="{FF2B5EF4-FFF2-40B4-BE49-F238E27FC236}">
                  <a16:creationId xmlns:a16="http://schemas.microsoft.com/office/drawing/2014/main" id="{3DC044CF-CF4F-4B3F-936D-A867B0393299}"/>
                </a:ext>
              </a:extLst>
            </p:cNvPr>
            <p:cNvSpPr>
              <a:spLocks/>
            </p:cNvSpPr>
            <p:nvPr/>
          </p:nvSpPr>
          <p:spPr bwMode="auto">
            <a:xfrm>
              <a:off x="2025651" y="1851026"/>
              <a:ext cx="49213" cy="49213"/>
            </a:xfrm>
            <a:custGeom>
              <a:avLst/>
              <a:gdLst>
                <a:gd name="T0" fmla="*/ 155 w 155"/>
                <a:gd name="T1" fmla="*/ 77 h 154"/>
                <a:gd name="T2" fmla="*/ 153 w 155"/>
                <a:gd name="T3" fmla="*/ 93 h 154"/>
                <a:gd name="T4" fmla="*/ 149 w 155"/>
                <a:gd name="T5" fmla="*/ 107 h 154"/>
                <a:gd name="T6" fmla="*/ 142 w 155"/>
                <a:gd name="T7" fmla="*/ 121 h 154"/>
                <a:gd name="T8" fmla="*/ 132 w 155"/>
                <a:gd name="T9" fmla="*/ 132 h 154"/>
                <a:gd name="T10" fmla="*/ 120 w 155"/>
                <a:gd name="T11" fmla="*/ 141 h 154"/>
                <a:gd name="T12" fmla="*/ 108 w 155"/>
                <a:gd name="T13" fmla="*/ 148 h 154"/>
                <a:gd name="T14" fmla="*/ 93 w 155"/>
                <a:gd name="T15" fmla="*/ 153 h 154"/>
                <a:gd name="T16" fmla="*/ 78 w 155"/>
                <a:gd name="T17" fmla="*/ 154 h 154"/>
                <a:gd name="T18" fmla="*/ 70 w 155"/>
                <a:gd name="T19" fmla="*/ 154 h 154"/>
                <a:gd name="T20" fmla="*/ 55 w 155"/>
                <a:gd name="T21" fmla="*/ 150 h 154"/>
                <a:gd name="T22" fmla="*/ 41 w 155"/>
                <a:gd name="T23" fmla="*/ 145 h 154"/>
                <a:gd name="T24" fmla="*/ 29 w 155"/>
                <a:gd name="T25" fmla="*/ 137 h 154"/>
                <a:gd name="T26" fmla="*/ 18 w 155"/>
                <a:gd name="T27" fmla="*/ 126 h 154"/>
                <a:gd name="T28" fmla="*/ 10 w 155"/>
                <a:gd name="T29" fmla="*/ 114 h 154"/>
                <a:gd name="T30" fmla="*/ 4 w 155"/>
                <a:gd name="T31" fmla="*/ 100 h 154"/>
                <a:gd name="T32" fmla="*/ 1 w 155"/>
                <a:gd name="T33" fmla="*/ 85 h 154"/>
                <a:gd name="T34" fmla="*/ 0 w 155"/>
                <a:gd name="T35" fmla="*/ 77 h 154"/>
                <a:gd name="T36" fmla="*/ 2 w 155"/>
                <a:gd name="T37" fmla="*/ 62 h 154"/>
                <a:gd name="T38" fmla="*/ 7 w 155"/>
                <a:gd name="T39" fmla="*/ 47 h 154"/>
                <a:gd name="T40" fmla="*/ 14 w 155"/>
                <a:gd name="T41" fmla="*/ 35 h 154"/>
                <a:gd name="T42" fmla="*/ 23 w 155"/>
                <a:gd name="T43" fmla="*/ 23 h 154"/>
                <a:gd name="T44" fmla="*/ 34 w 155"/>
                <a:gd name="T45" fmla="*/ 13 h 154"/>
                <a:gd name="T46" fmla="*/ 48 w 155"/>
                <a:gd name="T47" fmla="*/ 6 h 154"/>
                <a:gd name="T48" fmla="*/ 62 w 155"/>
                <a:gd name="T49" fmla="*/ 2 h 154"/>
                <a:gd name="T50" fmla="*/ 78 w 155"/>
                <a:gd name="T51" fmla="*/ 0 h 154"/>
                <a:gd name="T52" fmla="*/ 86 w 155"/>
                <a:gd name="T53" fmla="*/ 0 h 154"/>
                <a:gd name="T54" fmla="*/ 101 w 155"/>
                <a:gd name="T55" fmla="*/ 4 h 154"/>
                <a:gd name="T56" fmla="*/ 115 w 155"/>
                <a:gd name="T57" fmla="*/ 10 h 154"/>
                <a:gd name="T58" fmla="*/ 127 w 155"/>
                <a:gd name="T59" fmla="*/ 18 h 154"/>
                <a:gd name="T60" fmla="*/ 137 w 155"/>
                <a:gd name="T61" fmla="*/ 28 h 154"/>
                <a:gd name="T62" fmla="*/ 145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3" y="93"/>
                  </a:lnTo>
                  <a:lnTo>
                    <a:pt x="151" y="100"/>
                  </a:lnTo>
                  <a:lnTo>
                    <a:pt x="149" y="107"/>
                  </a:lnTo>
                  <a:lnTo>
                    <a:pt x="145" y="114"/>
                  </a:lnTo>
                  <a:lnTo>
                    <a:pt x="142" y="121"/>
                  </a:lnTo>
                  <a:lnTo>
                    <a:pt x="137" y="126"/>
                  </a:lnTo>
                  <a:lnTo>
                    <a:pt x="132" y="132"/>
                  </a:lnTo>
                  <a:lnTo>
                    <a:pt x="127" y="137"/>
                  </a:lnTo>
                  <a:lnTo>
                    <a:pt x="120" y="141"/>
                  </a:lnTo>
                  <a:lnTo>
                    <a:pt x="115" y="145"/>
                  </a:lnTo>
                  <a:lnTo>
                    <a:pt x="108" y="148"/>
                  </a:lnTo>
                  <a:lnTo>
                    <a:pt x="101" y="150"/>
                  </a:lnTo>
                  <a:lnTo>
                    <a:pt x="93" y="153"/>
                  </a:lnTo>
                  <a:lnTo>
                    <a:pt x="86" y="154"/>
                  </a:lnTo>
                  <a:lnTo>
                    <a:pt x="78" y="154"/>
                  </a:lnTo>
                  <a:lnTo>
                    <a:pt x="78" y="154"/>
                  </a:lnTo>
                  <a:lnTo>
                    <a:pt x="70" y="154"/>
                  </a:lnTo>
                  <a:lnTo>
                    <a:pt x="62" y="153"/>
                  </a:lnTo>
                  <a:lnTo>
                    <a:pt x="55" y="150"/>
                  </a:lnTo>
                  <a:lnTo>
                    <a:pt x="48" y="148"/>
                  </a:lnTo>
                  <a:lnTo>
                    <a:pt x="41" y="145"/>
                  </a:lnTo>
                  <a:lnTo>
                    <a:pt x="34" y="141"/>
                  </a:lnTo>
                  <a:lnTo>
                    <a:pt x="29" y="137"/>
                  </a:lnTo>
                  <a:lnTo>
                    <a:pt x="23" y="132"/>
                  </a:lnTo>
                  <a:lnTo>
                    <a:pt x="18" y="126"/>
                  </a:lnTo>
                  <a:lnTo>
                    <a:pt x="14" y="121"/>
                  </a:lnTo>
                  <a:lnTo>
                    <a:pt x="10" y="114"/>
                  </a:lnTo>
                  <a:lnTo>
                    <a:pt x="7" y="107"/>
                  </a:lnTo>
                  <a:lnTo>
                    <a:pt x="4" y="100"/>
                  </a:lnTo>
                  <a:lnTo>
                    <a:pt x="2" y="93"/>
                  </a:lnTo>
                  <a:lnTo>
                    <a:pt x="1" y="85"/>
                  </a:lnTo>
                  <a:lnTo>
                    <a:pt x="0" y="77"/>
                  </a:lnTo>
                  <a:lnTo>
                    <a:pt x="0" y="77"/>
                  </a:lnTo>
                  <a:lnTo>
                    <a:pt x="1" y="69"/>
                  </a:lnTo>
                  <a:lnTo>
                    <a:pt x="2" y="62"/>
                  </a:lnTo>
                  <a:lnTo>
                    <a:pt x="4" y="54"/>
                  </a:lnTo>
                  <a:lnTo>
                    <a:pt x="7" y="47"/>
                  </a:lnTo>
                  <a:lnTo>
                    <a:pt x="10" y="40"/>
                  </a:lnTo>
                  <a:lnTo>
                    <a:pt x="14" y="35"/>
                  </a:lnTo>
                  <a:lnTo>
                    <a:pt x="18" y="28"/>
                  </a:lnTo>
                  <a:lnTo>
                    <a:pt x="23" y="23"/>
                  </a:lnTo>
                  <a:lnTo>
                    <a:pt x="29"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0" y="13"/>
                  </a:lnTo>
                  <a:lnTo>
                    <a:pt x="127" y="18"/>
                  </a:lnTo>
                  <a:lnTo>
                    <a:pt x="132" y="23"/>
                  </a:lnTo>
                  <a:lnTo>
                    <a:pt x="137" y="28"/>
                  </a:lnTo>
                  <a:lnTo>
                    <a:pt x="142" y="35"/>
                  </a:lnTo>
                  <a:lnTo>
                    <a:pt x="145"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2" name="Freeform 2747">
              <a:extLst>
                <a:ext uri="{FF2B5EF4-FFF2-40B4-BE49-F238E27FC236}">
                  <a16:creationId xmlns:a16="http://schemas.microsoft.com/office/drawing/2014/main" id="{8BB5FDFB-02C6-4DF2-B335-39FD2687FD74}"/>
                </a:ext>
              </a:extLst>
            </p:cNvPr>
            <p:cNvSpPr>
              <a:spLocks/>
            </p:cNvSpPr>
            <p:nvPr/>
          </p:nvSpPr>
          <p:spPr bwMode="auto">
            <a:xfrm>
              <a:off x="2025651" y="1922463"/>
              <a:ext cx="49213" cy="49213"/>
            </a:xfrm>
            <a:custGeom>
              <a:avLst/>
              <a:gdLst>
                <a:gd name="T0" fmla="*/ 155 w 155"/>
                <a:gd name="T1" fmla="*/ 77 h 155"/>
                <a:gd name="T2" fmla="*/ 153 w 155"/>
                <a:gd name="T3" fmla="*/ 93 h 155"/>
                <a:gd name="T4" fmla="*/ 149 w 155"/>
                <a:gd name="T5" fmla="*/ 108 h 155"/>
                <a:gd name="T6" fmla="*/ 142 w 155"/>
                <a:gd name="T7" fmla="*/ 121 h 155"/>
                <a:gd name="T8" fmla="*/ 132 w 155"/>
                <a:gd name="T9" fmla="*/ 132 h 155"/>
                <a:gd name="T10" fmla="*/ 120 w 155"/>
                <a:gd name="T11" fmla="*/ 141 h 155"/>
                <a:gd name="T12" fmla="*/ 108 w 155"/>
                <a:gd name="T13" fmla="*/ 149 h 155"/>
                <a:gd name="T14" fmla="*/ 93 w 155"/>
                <a:gd name="T15" fmla="*/ 153 h 155"/>
                <a:gd name="T16" fmla="*/ 78 w 155"/>
                <a:gd name="T17" fmla="*/ 155 h 155"/>
                <a:gd name="T18" fmla="*/ 70 w 155"/>
                <a:gd name="T19" fmla="*/ 154 h 155"/>
                <a:gd name="T20" fmla="*/ 55 w 155"/>
                <a:gd name="T21" fmla="*/ 151 h 155"/>
                <a:gd name="T22" fmla="*/ 41 w 155"/>
                <a:gd name="T23" fmla="*/ 146 h 155"/>
                <a:gd name="T24" fmla="*/ 29 w 155"/>
                <a:gd name="T25" fmla="*/ 137 h 155"/>
                <a:gd name="T26" fmla="*/ 18 w 155"/>
                <a:gd name="T27" fmla="*/ 126 h 155"/>
                <a:gd name="T28" fmla="*/ 10 w 155"/>
                <a:gd name="T29" fmla="*/ 115 h 155"/>
                <a:gd name="T30" fmla="*/ 4 w 155"/>
                <a:gd name="T31" fmla="*/ 101 h 155"/>
                <a:gd name="T32" fmla="*/ 1 w 155"/>
                <a:gd name="T33" fmla="*/ 85 h 155"/>
                <a:gd name="T34" fmla="*/ 0 w 155"/>
                <a:gd name="T35" fmla="*/ 77 h 155"/>
                <a:gd name="T36" fmla="*/ 2 w 155"/>
                <a:gd name="T37" fmla="*/ 62 h 155"/>
                <a:gd name="T38" fmla="*/ 7 w 155"/>
                <a:gd name="T39" fmla="*/ 47 h 155"/>
                <a:gd name="T40" fmla="*/ 14 w 155"/>
                <a:gd name="T41" fmla="*/ 35 h 155"/>
                <a:gd name="T42" fmla="*/ 23 w 155"/>
                <a:gd name="T43" fmla="*/ 23 h 155"/>
                <a:gd name="T44" fmla="*/ 34 w 155"/>
                <a:gd name="T45" fmla="*/ 14 h 155"/>
                <a:gd name="T46" fmla="*/ 48 w 155"/>
                <a:gd name="T47" fmla="*/ 7 h 155"/>
                <a:gd name="T48" fmla="*/ 62 w 155"/>
                <a:gd name="T49" fmla="*/ 3 h 155"/>
                <a:gd name="T50" fmla="*/ 78 w 155"/>
                <a:gd name="T51" fmla="*/ 0 h 155"/>
                <a:gd name="T52" fmla="*/ 86 w 155"/>
                <a:gd name="T53" fmla="*/ 2 h 155"/>
                <a:gd name="T54" fmla="*/ 101 w 155"/>
                <a:gd name="T55" fmla="*/ 4 h 155"/>
                <a:gd name="T56" fmla="*/ 115 w 155"/>
                <a:gd name="T57" fmla="*/ 10 h 155"/>
                <a:gd name="T58" fmla="*/ 127 w 155"/>
                <a:gd name="T59" fmla="*/ 19 h 155"/>
                <a:gd name="T60" fmla="*/ 137 w 155"/>
                <a:gd name="T61" fmla="*/ 29 h 155"/>
                <a:gd name="T62" fmla="*/ 145 w 155"/>
                <a:gd name="T63" fmla="*/ 40 h 155"/>
                <a:gd name="T64" fmla="*/ 151 w 155"/>
                <a:gd name="T65" fmla="*/ 55 h 155"/>
                <a:gd name="T66" fmla="*/ 155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3" y="93"/>
                  </a:lnTo>
                  <a:lnTo>
                    <a:pt x="151" y="101"/>
                  </a:lnTo>
                  <a:lnTo>
                    <a:pt x="149" y="108"/>
                  </a:lnTo>
                  <a:lnTo>
                    <a:pt x="145" y="115"/>
                  </a:lnTo>
                  <a:lnTo>
                    <a:pt x="142" y="121"/>
                  </a:lnTo>
                  <a:lnTo>
                    <a:pt x="137" y="126"/>
                  </a:lnTo>
                  <a:lnTo>
                    <a:pt x="132" y="132"/>
                  </a:lnTo>
                  <a:lnTo>
                    <a:pt x="127" y="137"/>
                  </a:lnTo>
                  <a:lnTo>
                    <a:pt x="120" y="141"/>
                  </a:lnTo>
                  <a:lnTo>
                    <a:pt x="115" y="146"/>
                  </a:lnTo>
                  <a:lnTo>
                    <a:pt x="108" y="149"/>
                  </a:lnTo>
                  <a:lnTo>
                    <a:pt x="101" y="151"/>
                  </a:lnTo>
                  <a:lnTo>
                    <a:pt x="93" y="153"/>
                  </a:lnTo>
                  <a:lnTo>
                    <a:pt x="86" y="154"/>
                  </a:lnTo>
                  <a:lnTo>
                    <a:pt x="78" y="155"/>
                  </a:lnTo>
                  <a:lnTo>
                    <a:pt x="78" y="155"/>
                  </a:lnTo>
                  <a:lnTo>
                    <a:pt x="70" y="154"/>
                  </a:lnTo>
                  <a:lnTo>
                    <a:pt x="62" y="153"/>
                  </a:lnTo>
                  <a:lnTo>
                    <a:pt x="55" y="151"/>
                  </a:lnTo>
                  <a:lnTo>
                    <a:pt x="48" y="149"/>
                  </a:lnTo>
                  <a:lnTo>
                    <a:pt x="41" y="146"/>
                  </a:lnTo>
                  <a:lnTo>
                    <a:pt x="34" y="141"/>
                  </a:lnTo>
                  <a:lnTo>
                    <a:pt x="29" y="137"/>
                  </a:lnTo>
                  <a:lnTo>
                    <a:pt x="23" y="132"/>
                  </a:lnTo>
                  <a:lnTo>
                    <a:pt x="18" y="126"/>
                  </a:lnTo>
                  <a:lnTo>
                    <a:pt x="14" y="121"/>
                  </a:lnTo>
                  <a:lnTo>
                    <a:pt x="10" y="115"/>
                  </a:lnTo>
                  <a:lnTo>
                    <a:pt x="7" y="108"/>
                  </a:lnTo>
                  <a:lnTo>
                    <a:pt x="4" y="101"/>
                  </a:lnTo>
                  <a:lnTo>
                    <a:pt x="2" y="93"/>
                  </a:lnTo>
                  <a:lnTo>
                    <a:pt x="1" y="85"/>
                  </a:lnTo>
                  <a:lnTo>
                    <a:pt x="0" y="77"/>
                  </a:lnTo>
                  <a:lnTo>
                    <a:pt x="0" y="77"/>
                  </a:lnTo>
                  <a:lnTo>
                    <a:pt x="1" y="70"/>
                  </a:lnTo>
                  <a:lnTo>
                    <a:pt x="2" y="62"/>
                  </a:lnTo>
                  <a:lnTo>
                    <a:pt x="4" y="55"/>
                  </a:lnTo>
                  <a:lnTo>
                    <a:pt x="7" y="47"/>
                  </a:lnTo>
                  <a:lnTo>
                    <a:pt x="10" y="40"/>
                  </a:lnTo>
                  <a:lnTo>
                    <a:pt x="14" y="35"/>
                  </a:lnTo>
                  <a:lnTo>
                    <a:pt x="18" y="29"/>
                  </a:lnTo>
                  <a:lnTo>
                    <a:pt x="23" y="23"/>
                  </a:lnTo>
                  <a:lnTo>
                    <a:pt x="29" y="19"/>
                  </a:lnTo>
                  <a:lnTo>
                    <a:pt x="34" y="14"/>
                  </a:lnTo>
                  <a:lnTo>
                    <a:pt x="41" y="10"/>
                  </a:lnTo>
                  <a:lnTo>
                    <a:pt x="48" y="7"/>
                  </a:lnTo>
                  <a:lnTo>
                    <a:pt x="55" y="4"/>
                  </a:lnTo>
                  <a:lnTo>
                    <a:pt x="62" y="3"/>
                  </a:lnTo>
                  <a:lnTo>
                    <a:pt x="70" y="2"/>
                  </a:lnTo>
                  <a:lnTo>
                    <a:pt x="78" y="0"/>
                  </a:lnTo>
                  <a:lnTo>
                    <a:pt x="78" y="0"/>
                  </a:lnTo>
                  <a:lnTo>
                    <a:pt x="86" y="2"/>
                  </a:lnTo>
                  <a:lnTo>
                    <a:pt x="93" y="3"/>
                  </a:lnTo>
                  <a:lnTo>
                    <a:pt x="101" y="4"/>
                  </a:lnTo>
                  <a:lnTo>
                    <a:pt x="108" y="7"/>
                  </a:lnTo>
                  <a:lnTo>
                    <a:pt x="115" y="10"/>
                  </a:lnTo>
                  <a:lnTo>
                    <a:pt x="120" y="14"/>
                  </a:lnTo>
                  <a:lnTo>
                    <a:pt x="127" y="19"/>
                  </a:lnTo>
                  <a:lnTo>
                    <a:pt x="132" y="23"/>
                  </a:lnTo>
                  <a:lnTo>
                    <a:pt x="137" y="29"/>
                  </a:lnTo>
                  <a:lnTo>
                    <a:pt x="142" y="35"/>
                  </a:lnTo>
                  <a:lnTo>
                    <a:pt x="145" y="40"/>
                  </a:lnTo>
                  <a:lnTo>
                    <a:pt x="149" y="47"/>
                  </a:lnTo>
                  <a:lnTo>
                    <a:pt x="151" y="55"/>
                  </a:lnTo>
                  <a:lnTo>
                    <a:pt x="153" y="62"/>
                  </a:lnTo>
                  <a:lnTo>
                    <a:pt x="155"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3" name="Freeform 2748">
              <a:extLst>
                <a:ext uri="{FF2B5EF4-FFF2-40B4-BE49-F238E27FC236}">
                  <a16:creationId xmlns:a16="http://schemas.microsoft.com/office/drawing/2014/main" id="{ABB1A779-1F29-4A74-BC42-FC19174CE6E4}"/>
                </a:ext>
              </a:extLst>
            </p:cNvPr>
            <p:cNvSpPr>
              <a:spLocks/>
            </p:cNvSpPr>
            <p:nvPr/>
          </p:nvSpPr>
          <p:spPr bwMode="auto">
            <a:xfrm>
              <a:off x="2095501" y="1851026"/>
              <a:ext cx="49213" cy="49213"/>
            </a:xfrm>
            <a:custGeom>
              <a:avLst/>
              <a:gdLst>
                <a:gd name="T0" fmla="*/ 155 w 155"/>
                <a:gd name="T1" fmla="*/ 77 h 154"/>
                <a:gd name="T2" fmla="*/ 153 w 155"/>
                <a:gd name="T3" fmla="*/ 93 h 154"/>
                <a:gd name="T4" fmla="*/ 149 w 155"/>
                <a:gd name="T5" fmla="*/ 107 h 154"/>
                <a:gd name="T6" fmla="*/ 141 w 155"/>
                <a:gd name="T7" fmla="*/ 121 h 154"/>
                <a:gd name="T8" fmla="*/ 132 w 155"/>
                <a:gd name="T9" fmla="*/ 132 h 154"/>
                <a:gd name="T10" fmla="*/ 120 w 155"/>
                <a:gd name="T11" fmla="*/ 141 h 154"/>
                <a:gd name="T12" fmla="*/ 108 w 155"/>
                <a:gd name="T13" fmla="*/ 148 h 154"/>
                <a:gd name="T14" fmla="*/ 93 w 155"/>
                <a:gd name="T15" fmla="*/ 153 h 154"/>
                <a:gd name="T16" fmla="*/ 78 w 155"/>
                <a:gd name="T17" fmla="*/ 154 h 154"/>
                <a:gd name="T18" fmla="*/ 70 w 155"/>
                <a:gd name="T19" fmla="*/ 154 h 154"/>
                <a:gd name="T20" fmla="*/ 55 w 155"/>
                <a:gd name="T21" fmla="*/ 150 h 154"/>
                <a:gd name="T22" fmla="*/ 40 w 155"/>
                <a:gd name="T23" fmla="*/ 145 h 154"/>
                <a:gd name="T24" fmla="*/ 29 w 155"/>
                <a:gd name="T25" fmla="*/ 137 h 154"/>
                <a:gd name="T26" fmla="*/ 18 w 155"/>
                <a:gd name="T27" fmla="*/ 126 h 154"/>
                <a:gd name="T28" fmla="*/ 9 w 155"/>
                <a:gd name="T29" fmla="*/ 114 h 154"/>
                <a:gd name="T30" fmla="*/ 3 w 155"/>
                <a:gd name="T31" fmla="*/ 100 h 154"/>
                <a:gd name="T32" fmla="*/ 1 w 155"/>
                <a:gd name="T33" fmla="*/ 85 h 154"/>
                <a:gd name="T34" fmla="*/ 0 w 155"/>
                <a:gd name="T35" fmla="*/ 77 h 154"/>
                <a:gd name="T36" fmla="*/ 2 w 155"/>
                <a:gd name="T37" fmla="*/ 62 h 154"/>
                <a:gd name="T38" fmla="*/ 7 w 155"/>
                <a:gd name="T39" fmla="*/ 47 h 154"/>
                <a:gd name="T40" fmla="*/ 14 w 155"/>
                <a:gd name="T41" fmla="*/ 35 h 154"/>
                <a:gd name="T42" fmla="*/ 23 w 155"/>
                <a:gd name="T43" fmla="*/ 23 h 154"/>
                <a:gd name="T44" fmla="*/ 34 w 155"/>
                <a:gd name="T45" fmla="*/ 13 h 154"/>
                <a:gd name="T46" fmla="*/ 47 w 155"/>
                <a:gd name="T47" fmla="*/ 6 h 154"/>
                <a:gd name="T48" fmla="*/ 62 w 155"/>
                <a:gd name="T49" fmla="*/ 2 h 154"/>
                <a:gd name="T50" fmla="*/ 78 w 155"/>
                <a:gd name="T51" fmla="*/ 0 h 154"/>
                <a:gd name="T52" fmla="*/ 85 w 155"/>
                <a:gd name="T53" fmla="*/ 0 h 154"/>
                <a:gd name="T54" fmla="*/ 101 w 155"/>
                <a:gd name="T55" fmla="*/ 4 h 154"/>
                <a:gd name="T56" fmla="*/ 114 w 155"/>
                <a:gd name="T57" fmla="*/ 10 h 154"/>
                <a:gd name="T58" fmla="*/ 126 w 155"/>
                <a:gd name="T59" fmla="*/ 18 h 154"/>
                <a:gd name="T60" fmla="*/ 136 w 155"/>
                <a:gd name="T61" fmla="*/ 28 h 154"/>
                <a:gd name="T62" fmla="*/ 145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3" y="93"/>
                  </a:lnTo>
                  <a:lnTo>
                    <a:pt x="151" y="100"/>
                  </a:lnTo>
                  <a:lnTo>
                    <a:pt x="149" y="107"/>
                  </a:lnTo>
                  <a:lnTo>
                    <a:pt x="145" y="114"/>
                  </a:lnTo>
                  <a:lnTo>
                    <a:pt x="141" y="121"/>
                  </a:lnTo>
                  <a:lnTo>
                    <a:pt x="136" y="126"/>
                  </a:lnTo>
                  <a:lnTo>
                    <a:pt x="132" y="132"/>
                  </a:lnTo>
                  <a:lnTo>
                    <a:pt x="126" y="137"/>
                  </a:lnTo>
                  <a:lnTo>
                    <a:pt x="120" y="141"/>
                  </a:lnTo>
                  <a:lnTo>
                    <a:pt x="114" y="145"/>
                  </a:lnTo>
                  <a:lnTo>
                    <a:pt x="108" y="148"/>
                  </a:lnTo>
                  <a:lnTo>
                    <a:pt x="101" y="150"/>
                  </a:lnTo>
                  <a:lnTo>
                    <a:pt x="93" y="153"/>
                  </a:lnTo>
                  <a:lnTo>
                    <a:pt x="85" y="154"/>
                  </a:lnTo>
                  <a:lnTo>
                    <a:pt x="78" y="154"/>
                  </a:lnTo>
                  <a:lnTo>
                    <a:pt x="78" y="154"/>
                  </a:lnTo>
                  <a:lnTo>
                    <a:pt x="70" y="154"/>
                  </a:lnTo>
                  <a:lnTo>
                    <a:pt x="62" y="153"/>
                  </a:lnTo>
                  <a:lnTo>
                    <a:pt x="55" y="150"/>
                  </a:lnTo>
                  <a:lnTo>
                    <a:pt x="47" y="148"/>
                  </a:lnTo>
                  <a:lnTo>
                    <a:pt x="40"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3"/>
                  </a:lnTo>
                  <a:lnTo>
                    <a:pt x="136" y="28"/>
                  </a:lnTo>
                  <a:lnTo>
                    <a:pt x="141" y="35"/>
                  </a:lnTo>
                  <a:lnTo>
                    <a:pt x="145"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4" name="Freeform 2749">
              <a:extLst>
                <a:ext uri="{FF2B5EF4-FFF2-40B4-BE49-F238E27FC236}">
                  <a16:creationId xmlns:a16="http://schemas.microsoft.com/office/drawing/2014/main" id="{FC143CDC-DAD7-4BE5-B917-08F1C7BA700B}"/>
                </a:ext>
              </a:extLst>
            </p:cNvPr>
            <p:cNvSpPr>
              <a:spLocks/>
            </p:cNvSpPr>
            <p:nvPr/>
          </p:nvSpPr>
          <p:spPr bwMode="auto">
            <a:xfrm>
              <a:off x="2095501" y="1922463"/>
              <a:ext cx="49213" cy="49213"/>
            </a:xfrm>
            <a:custGeom>
              <a:avLst/>
              <a:gdLst>
                <a:gd name="T0" fmla="*/ 155 w 155"/>
                <a:gd name="T1" fmla="*/ 77 h 155"/>
                <a:gd name="T2" fmla="*/ 153 w 155"/>
                <a:gd name="T3" fmla="*/ 93 h 155"/>
                <a:gd name="T4" fmla="*/ 149 w 155"/>
                <a:gd name="T5" fmla="*/ 108 h 155"/>
                <a:gd name="T6" fmla="*/ 141 w 155"/>
                <a:gd name="T7" fmla="*/ 121 h 155"/>
                <a:gd name="T8" fmla="*/ 132 w 155"/>
                <a:gd name="T9" fmla="*/ 132 h 155"/>
                <a:gd name="T10" fmla="*/ 120 w 155"/>
                <a:gd name="T11" fmla="*/ 141 h 155"/>
                <a:gd name="T12" fmla="*/ 108 w 155"/>
                <a:gd name="T13" fmla="*/ 149 h 155"/>
                <a:gd name="T14" fmla="*/ 93 w 155"/>
                <a:gd name="T15" fmla="*/ 153 h 155"/>
                <a:gd name="T16" fmla="*/ 78 w 155"/>
                <a:gd name="T17" fmla="*/ 155 h 155"/>
                <a:gd name="T18" fmla="*/ 70 w 155"/>
                <a:gd name="T19" fmla="*/ 154 h 155"/>
                <a:gd name="T20" fmla="*/ 55 w 155"/>
                <a:gd name="T21" fmla="*/ 151 h 155"/>
                <a:gd name="T22" fmla="*/ 40 w 155"/>
                <a:gd name="T23" fmla="*/ 146 h 155"/>
                <a:gd name="T24" fmla="*/ 29 w 155"/>
                <a:gd name="T25" fmla="*/ 137 h 155"/>
                <a:gd name="T26" fmla="*/ 18 w 155"/>
                <a:gd name="T27" fmla="*/ 126 h 155"/>
                <a:gd name="T28" fmla="*/ 9 w 155"/>
                <a:gd name="T29" fmla="*/ 115 h 155"/>
                <a:gd name="T30" fmla="*/ 3 w 155"/>
                <a:gd name="T31" fmla="*/ 101 h 155"/>
                <a:gd name="T32" fmla="*/ 1 w 155"/>
                <a:gd name="T33" fmla="*/ 85 h 155"/>
                <a:gd name="T34" fmla="*/ 0 w 155"/>
                <a:gd name="T35" fmla="*/ 77 h 155"/>
                <a:gd name="T36" fmla="*/ 2 w 155"/>
                <a:gd name="T37" fmla="*/ 62 h 155"/>
                <a:gd name="T38" fmla="*/ 7 w 155"/>
                <a:gd name="T39" fmla="*/ 47 h 155"/>
                <a:gd name="T40" fmla="*/ 14 w 155"/>
                <a:gd name="T41" fmla="*/ 35 h 155"/>
                <a:gd name="T42" fmla="*/ 23 w 155"/>
                <a:gd name="T43" fmla="*/ 23 h 155"/>
                <a:gd name="T44" fmla="*/ 34 w 155"/>
                <a:gd name="T45" fmla="*/ 14 h 155"/>
                <a:gd name="T46" fmla="*/ 47 w 155"/>
                <a:gd name="T47" fmla="*/ 7 h 155"/>
                <a:gd name="T48" fmla="*/ 62 w 155"/>
                <a:gd name="T49" fmla="*/ 3 h 155"/>
                <a:gd name="T50" fmla="*/ 78 w 155"/>
                <a:gd name="T51" fmla="*/ 0 h 155"/>
                <a:gd name="T52" fmla="*/ 85 w 155"/>
                <a:gd name="T53" fmla="*/ 2 h 155"/>
                <a:gd name="T54" fmla="*/ 101 w 155"/>
                <a:gd name="T55" fmla="*/ 4 h 155"/>
                <a:gd name="T56" fmla="*/ 114 w 155"/>
                <a:gd name="T57" fmla="*/ 10 h 155"/>
                <a:gd name="T58" fmla="*/ 126 w 155"/>
                <a:gd name="T59" fmla="*/ 19 h 155"/>
                <a:gd name="T60" fmla="*/ 136 w 155"/>
                <a:gd name="T61" fmla="*/ 29 h 155"/>
                <a:gd name="T62" fmla="*/ 145 w 155"/>
                <a:gd name="T63" fmla="*/ 40 h 155"/>
                <a:gd name="T64" fmla="*/ 151 w 155"/>
                <a:gd name="T65" fmla="*/ 55 h 155"/>
                <a:gd name="T66" fmla="*/ 155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3" y="93"/>
                  </a:lnTo>
                  <a:lnTo>
                    <a:pt x="151" y="101"/>
                  </a:lnTo>
                  <a:lnTo>
                    <a:pt x="149" y="108"/>
                  </a:lnTo>
                  <a:lnTo>
                    <a:pt x="145" y="115"/>
                  </a:lnTo>
                  <a:lnTo>
                    <a:pt x="141" y="121"/>
                  </a:lnTo>
                  <a:lnTo>
                    <a:pt x="136" y="126"/>
                  </a:lnTo>
                  <a:lnTo>
                    <a:pt x="132" y="132"/>
                  </a:lnTo>
                  <a:lnTo>
                    <a:pt x="126" y="137"/>
                  </a:lnTo>
                  <a:lnTo>
                    <a:pt x="120" y="141"/>
                  </a:lnTo>
                  <a:lnTo>
                    <a:pt x="114" y="146"/>
                  </a:lnTo>
                  <a:lnTo>
                    <a:pt x="108" y="149"/>
                  </a:lnTo>
                  <a:lnTo>
                    <a:pt x="101" y="151"/>
                  </a:lnTo>
                  <a:lnTo>
                    <a:pt x="93" y="153"/>
                  </a:lnTo>
                  <a:lnTo>
                    <a:pt x="85" y="154"/>
                  </a:lnTo>
                  <a:lnTo>
                    <a:pt x="78" y="155"/>
                  </a:lnTo>
                  <a:lnTo>
                    <a:pt x="78" y="155"/>
                  </a:lnTo>
                  <a:lnTo>
                    <a:pt x="70" y="154"/>
                  </a:lnTo>
                  <a:lnTo>
                    <a:pt x="62" y="153"/>
                  </a:lnTo>
                  <a:lnTo>
                    <a:pt x="55" y="151"/>
                  </a:lnTo>
                  <a:lnTo>
                    <a:pt x="47" y="149"/>
                  </a:lnTo>
                  <a:lnTo>
                    <a:pt x="40" y="146"/>
                  </a:lnTo>
                  <a:lnTo>
                    <a:pt x="34" y="141"/>
                  </a:lnTo>
                  <a:lnTo>
                    <a:pt x="29" y="137"/>
                  </a:lnTo>
                  <a:lnTo>
                    <a:pt x="23" y="132"/>
                  </a:lnTo>
                  <a:lnTo>
                    <a:pt x="18" y="126"/>
                  </a:lnTo>
                  <a:lnTo>
                    <a:pt x="14" y="121"/>
                  </a:lnTo>
                  <a:lnTo>
                    <a:pt x="9" y="115"/>
                  </a:lnTo>
                  <a:lnTo>
                    <a:pt x="7" y="108"/>
                  </a:lnTo>
                  <a:lnTo>
                    <a:pt x="3" y="101"/>
                  </a:lnTo>
                  <a:lnTo>
                    <a:pt x="2" y="93"/>
                  </a:lnTo>
                  <a:lnTo>
                    <a:pt x="1" y="85"/>
                  </a:lnTo>
                  <a:lnTo>
                    <a:pt x="0" y="77"/>
                  </a:lnTo>
                  <a:lnTo>
                    <a:pt x="0" y="77"/>
                  </a:lnTo>
                  <a:lnTo>
                    <a:pt x="1" y="70"/>
                  </a:lnTo>
                  <a:lnTo>
                    <a:pt x="2" y="62"/>
                  </a:lnTo>
                  <a:lnTo>
                    <a:pt x="3" y="55"/>
                  </a:lnTo>
                  <a:lnTo>
                    <a:pt x="7" y="47"/>
                  </a:lnTo>
                  <a:lnTo>
                    <a:pt x="9" y="40"/>
                  </a:lnTo>
                  <a:lnTo>
                    <a:pt x="14" y="35"/>
                  </a:lnTo>
                  <a:lnTo>
                    <a:pt x="18" y="29"/>
                  </a:lnTo>
                  <a:lnTo>
                    <a:pt x="23" y="23"/>
                  </a:lnTo>
                  <a:lnTo>
                    <a:pt x="29" y="19"/>
                  </a:lnTo>
                  <a:lnTo>
                    <a:pt x="34" y="14"/>
                  </a:lnTo>
                  <a:lnTo>
                    <a:pt x="40" y="10"/>
                  </a:lnTo>
                  <a:lnTo>
                    <a:pt x="47" y="7"/>
                  </a:lnTo>
                  <a:lnTo>
                    <a:pt x="55" y="4"/>
                  </a:lnTo>
                  <a:lnTo>
                    <a:pt x="62" y="3"/>
                  </a:lnTo>
                  <a:lnTo>
                    <a:pt x="70" y="2"/>
                  </a:lnTo>
                  <a:lnTo>
                    <a:pt x="78" y="0"/>
                  </a:lnTo>
                  <a:lnTo>
                    <a:pt x="78" y="0"/>
                  </a:lnTo>
                  <a:lnTo>
                    <a:pt x="85" y="2"/>
                  </a:lnTo>
                  <a:lnTo>
                    <a:pt x="93" y="3"/>
                  </a:lnTo>
                  <a:lnTo>
                    <a:pt x="101" y="4"/>
                  </a:lnTo>
                  <a:lnTo>
                    <a:pt x="108" y="7"/>
                  </a:lnTo>
                  <a:lnTo>
                    <a:pt x="114" y="10"/>
                  </a:lnTo>
                  <a:lnTo>
                    <a:pt x="120" y="14"/>
                  </a:lnTo>
                  <a:lnTo>
                    <a:pt x="126" y="19"/>
                  </a:lnTo>
                  <a:lnTo>
                    <a:pt x="132" y="23"/>
                  </a:lnTo>
                  <a:lnTo>
                    <a:pt x="136" y="29"/>
                  </a:lnTo>
                  <a:lnTo>
                    <a:pt x="141" y="35"/>
                  </a:lnTo>
                  <a:lnTo>
                    <a:pt x="145" y="40"/>
                  </a:lnTo>
                  <a:lnTo>
                    <a:pt x="149" y="47"/>
                  </a:lnTo>
                  <a:lnTo>
                    <a:pt x="151" y="55"/>
                  </a:lnTo>
                  <a:lnTo>
                    <a:pt x="153" y="62"/>
                  </a:lnTo>
                  <a:lnTo>
                    <a:pt x="155"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5" name="Freeform 2750">
              <a:extLst>
                <a:ext uri="{FF2B5EF4-FFF2-40B4-BE49-F238E27FC236}">
                  <a16:creationId xmlns:a16="http://schemas.microsoft.com/office/drawing/2014/main" id="{6D754F25-2BAD-4826-AFB2-AE07A9B82DE0}"/>
                </a:ext>
              </a:extLst>
            </p:cNvPr>
            <p:cNvSpPr>
              <a:spLocks/>
            </p:cNvSpPr>
            <p:nvPr/>
          </p:nvSpPr>
          <p:spPr bwMode="auto">
            <a:xfrm>
              <a:off x="1816101" y="1851026"/>
              <a:ext cx="49213" cy="49213"/>
            </a:xfrm>
            <a:custGeom>
              <a:avLst/>
              <a:gdLst>
                <a:gd name="T0" fmla="*/ 155 w 155"/>
                <a:gd name="T1" fmla="*/ 77 h 154"/>
                <a:gd name="T2" fmla="*/ 152 w 155"/>
                <a:gd name="T3" fmla="*/ 93 h 154"/>
                <a:gd name="T4" fmla="*/ 148 w 155"/>
                <a:gd name="T5" fmla="*/ 107 h 154"/>
                <a:gd name="T6" fmla="*/ 141 w 155"/>
                <a:gd name="T7" fmla="*/ 121 h 154"/>
                <a:gd name="T8" fmla="*/ 132 w 155"/>
                <a:gd name="T9" fmla="*/ 132 h 154"/>
                <a:gd name="T10" fmla="*/ 120 w 155"/>
                <a:gd name="T11" fmla="*/ 141 h 154"/>
                <a:gd name="T12" fmla="*/ 108 w 155"/>
                <a:gd name="T13" fmla="*/ 148 h 154"/>
                <a:gd name="T14" fmla="*/ 93 w 155"/>
                <a:gd name="T15" fmla="*/ 153 h 154"/>
                <a:gd name="T16" fmla="*/ 77 w 155"/>
                <a:gd name="T17" fmla="*/ 154 h 154"/>
                <a:gd name="T18" fmla="*/ 70 w 155"/>
                <a:gd name="T19" fmla="*/ 154 h 154"/>
                <a:gd name="T20" fmla="*/ 54 w 155"/>
                <a:gd name="T21" fmla="*/ 150 h 154"/>
                <a:gd name="T22" fmla="*/ 40 w 155"/>
                <a:gd name="T23" fmla="*/ 145 h 154"/>
                <a:gd name="T24" fmla="*/ 29 w 155"/>
                <a:gd name="T25" fmla="*/ 137 h 154"/>
                <a:gd name="T26" fmla="*/ 17 w 155"/>
                <a:gd name="T27" fmla="*/ 126 h 154"/>
                <a:gd name="T28" fmla="*/ 9 w 155"/>
                <a:gd name="T29" fmla="*/ 114 h 154"/>
                <a:gd name="T30" fmla="*/ 4 w 155"/>
                <a:gd name="T31" fmla="*/ 100 h 154"/>
                <a:gd name="T32" fmla="*/ 1 w 155"/>
                <a:gd name="T33" fmla="*/ 85 h 154"/>
                <a:gd name="T34" fmla="*/ 0 w 155"/>
                <a:gd name="T35" fmla="*/ 77 h 154"/>
                <a:gd name="T36" fmla="*/ 3 w 155"/>
                <a:gd name="T37" fmla="*/ 62 h 154"/>
                <a:gd name="T38" fmla="*/ 6 w 155"/>
                <a:gd name="T39" fmla="*/ 47 h 154"/>
                <a:gd name="T40" fmla="*/ 14 w 155"/>
                <a:gd name="T41" fmla="*/ 35 h 154"/>
                <a:gd name="T42" fmla="*/ 23 w 155"/>
                <a:gd name="T43" fmla="*/ 23 h 154"/>
                <a:gd name="T44" fmla="*/ 35 w 155"/>
                <a:gd name="T45" fmla="*/ 13 h 154"/>
                <a:gd name="T46" fmla="*/ 47 w 155"/>
                <a:gd name="T47" fmla="*/ 6 h 154"/>
                <a:gd name="T48" fmla="*/ 62 w 155"/>
                <a:gd name="T49" fmla="*/ 2 h 154"/>
                <a:gd name="T50" fmla="*/ 77 w 155"/>
                <a:gd name="T51" fmla="*/ 0 h 154"/>
                <a:gd name="T52" fmla="*/ 85 w 155"/>
                <a:gd name="T53" fmla="*/ 0 h 154"/>
                <a:gd name="T54" fmla="*/ 100 w 155"/>
                <a:gd name="T55" fmla="*/ 4 h 154"/>
                <a:gd name="T56" fmla="*/ 114 w 155"/>
                <a:gd name="T57" fmla="*/ 10 h 154"/>
                <a:gd name="T58" fmla="*/ 126 w 155"/>
                <a:gd name="T59" fmla="*/ 18 h 154"/>
                <a:gd name="T60" fmla="*/ 136 w 155"/>
                <a:gd name="T61" fmla="*/ 28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3"/>
                  </a:lnTo>
                  <a:lnTo>
                    <a:pt x="151" y="100"/>
                  </a:lnTo>
                  <a:lnTo>
                    <a:pt x="148" y="107"/>
                  </a:lnTo>
                  <a:lnTo>
                    <a:pt x="146" y="114"/>
                  </a:lnTo>
                  <a:lnTo>
                    <a:pt x="141" y="121"/>
                  </a:lnTo>
                  <a:lnTo>
                    <a:pt x="136" y="126"/>
                  </a:lnTo>
                  <a:lnTo>
                    <a:pt x="132" y="132"/>
                  </a:lnTo>
                  <a:lnTo>
                    <a:pt x="126" y="137"/>
                  </a:lnTo>
                  <a:lnTo>
                    <a:pt x="120" y="141"/>
                  </a:lnTo>
                  <a:lnTo>
                    <a:pt x="114" y="145"/>
                  </a:lnTo>
                  <a:lnTo>
                    <a:pt x="108" y="148"/>
                  </a:lnTo>
                  <a:lnTo>
                    <a:pt x="100" y="150"/>
                  </a:lnTo>
                  <a:lnTo>
                    <a:pt x="93" y="153"/>
                  </a:lnTo>
                  <a:lnTo>
                    <a:pt x="85" y="154"/>
                  </a:lnTo>
                  <a:lnTo>
                    <a:pt x="77" y="154"/>
                  </a:lnTo>
                  <a:lnTo>
                    <a:pt x="77" y="154"/>
                  </a:lnTo>
                  <a:lnTo>
                    <a:pt x="70"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3" y="93"/>
                  </a:lnTo>
                  <a:lnTo>
                    <a:pt x="1" y="85"/>
                  </a:lnTo>
                  <a:lnTo>
                    <a:pt x="0" y="77"/>
                  </a:lnTo>
                  <a:lnTo>
                    <a:pt x="0" y="77"/>
                  </a:lnTo>
                  <a:lnTo>
                    <a:pt x="1" y="69"/>
                  </a:lnTo>
                  <a:lnTo>
                    <a:pt x="3" y="62"/>
                  </a:lnTo>
                  <a:lnTo>
                    <a:pt x="4" y="54"/>
                  </a:lnTo>
                  <a:lnTo>
                    <a:pt x="6" y="47"/>
                  </a:lnTo>
                  <a:lnTo>
                    <a:pt x="9" y="40"/>
                  </a:lnTo>
                  <a:lnTo>
                    <a:pt x="14" y="35"/>
                  </a:lnTo>
                  <a:lnTo>
                    <a:pt x="17" y="28"/>
                  </a:lnTo>
                  <a:lnTo>
                    <a:pt x="23" y="23"/>
                  </a:lnTo>
                  <a:lnTo>
                    <a:pt x="29" y="18"/>
                  </a:lnTo>
                  <a:lnTo>
                    <a:pt x="35" y="13"/>
                  </a:lnTo>
                  <a:lnTo>
                    <a:pt x="40" y="10"/>
                  </a:lnTo>
                  <a:lnTo>
                    <a:pt x="47" y="6"/>
                  </a:lnTo>
                  <a:lnTo>
                    <a:pt x="54" y="4"/>
                  </a:lnTo>
                  <a:lnTo>
                    <a:pt x="62" y="2"/>
                  </a:lnTo>
                  <a:lnTo>
                    <a:pt x="70" y="0"/>
                  </a:lnTo>
                  <a:lnTo>
                    <a:pt x="77" y="0"/>
                  </a:lnTo>
                  <a:lnTo>
                    <a:pt x="77" y="0"/>
                  </a:lnTo>
                  <a:lnTo>
                    <a:pt x="85" y="0"/>
                  </a:lnTo>
                  <a:lnTo>
                    <a:pt x="93" y="2"/>
                  </a:lnTo>
                  <a:lnTo>
                    <a:pt x="100" y="4"/>
                  </a:lnTo>
                  <a:lnTo>
                    <a:pt x="108" y="6"/>
                  </a:lnTo>
                  <a:lnTo>
                    <a:pt x="114" y="10"/>
                  </a:lnTo>
                  <a:lnTo>
                    <a:pt x="120" y="13"/>
                  </a:lnTo>
                  <a:lnTo>
                    <a:pt x="126" y="18"/>
                  </a:lnTo>
                  <a:lnTo>
                    <a:pt x="132" y="23"/>
                  </a:lnTo>
                  <a:lnTo>
                    <a:pt x="136" y="28"/>
                  </a:lnTo>
                  <a:lnTo>
                    <a:pt x="141" y="35"/>
                  </a:lnTo>
                  <a:lnTo>
                    <a:pt x="146" y="40"/>
                  </a:lnTo>
                  <a:lnTo>
                    <a:pt x="148" y="47"/>
                  </a:lnTo>
                  <a:lnTo>
                    <a:pt x="151"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6" name="Freeform 2751">
              <a:extLst>
                <a:ext uri="{FF2B5EF4-FFF2-40B4-BE49-F238E27FC236}">
                  <a16:creationId xmlns:a16="http://schemas.microsoft.com/office/drawing/2014/main" id="{2A306719-D67B-4DA6-95ED-A28C0E58351B}"/>
                </a:ext>
              </a:extLst>
            </p:cNvPr>
            <p:cNvSpPr>
              <a:spLocks/>
            </p:cNvSpPr>
            <p:nvPr/>
          </p:nvSpPr>
          <p:spPr bwMode="auto">
            <a:xfrm>
              <a:off x="1816101" y="1922463"/>
              <a:ext cx="49213" cy="49213"/>
            </a:xfrm>
            <a:custGeom>
              <a:avLst/>
              <a:gdLst>
                <a:gd name="T0" fmla="*/ 155 w 155"/>
                <a:gd name="T1" fmla="*/ 77 h 155"/>
                <a:gd name="T2" fmla="*/ 152 w 155"/>
                <a:gd name="T3" fmla="*/ 93 h 155"/>
                <a:gd name="T4" fmla="*/ 148 w 155"/>
                <a:gd name="T5" fmla="*/ 108 h 155"/>
                <a:gd name="T6" fmla="*/ 141 w 155"/>
                <a:gd name="T7" fmla="*/ 121 h 155"/>
                <a:gd name="T8" fmla="*/ 132 w 155"/>
                <a:gd name="T9" fmla="*/ 132 h 155"/>
                <a:gd name="T10" fmla="*/ 120 w 155"/>
                <a:gd name="T11" fmla="*/ 141 h 155"/>
                <a:gd name="T12" fmla="*/ 108 w 155"/>
                <a:gd name="T13" fmla="*/ 149 h 155"/>
                <a:gd name="T14" fmla="*/ 93 w 155"/>
                <a:gd name="T15" fmla="*/ 153 h 155"/>
                <a:gd name="T16" fmla="*/ 77 w 155"/>
                <a:gd name="T17" fmla="*/ 155 h 155"/>
                <a:gd name="T18" fmla="*/ 70 w 155"/>
                <a:gd name="T19" fmla="*/ 154 h 155"/>
                <a:gd name="T20" fmla="*/ 54 w 155"/>
                <a:gd name="T21" fmla="*/ 151 h 155"/>
                <a:gd name="T22" fmla="*/ 40 w 155"/>
                <a:gd name="T23" fmla="*/ 146 h 155"/>
                <a:gd name="T24" fmla="*/ 29 w 155"/>
                <a:gd name="T25" fmla="*/ 137 h 155"/>
                <a:gd name="T26" fmla="*/ 17 w 155"/>
                <a:gd name="T27" fmla="*/ 126 h 155"/>
                <a:gd name="T28" fmla="*/ 9 w 155"/>
                <a:gd name="T29" fmla="*/ 115 h 155"/>
                <a:gd name="T30" fmla="*/ 4 w 155"/>
                <a:gd name="T31" fmla="*/ 101 h 155"/>
                <a:gd name="T32" fmla="*/ 1 w 155"/>
                <a:gd name="T33" fmla="*/ 85 h 155"/>
                <a:gd name="T34" fmla="*/ 0 w 155"/>
                <a:gd name="T35" fmla="*/ 77 h 155"/>
                <a:gd name="T36" fmla="*/ 3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7 w 155"/>
                <a:gd name="T51" fmla="*/ 0 h 155"/>
                <a:gd name="T52" fmla="*/ 85 w 155"/>
                <a:gd name="T53" fmla="*/ 2 h 155"/>
                <a:gd name="T54" fmla="*/ 100 w 155"/>
                <a:gd name="T55" fmla="*/ 4 h 155"/>
                <a:gd name="T56" fmla="*/ 114 w 155"/>
                <a:gd name="T57" fmla="*/ 10 h 155"/>
                <a:gd name="T58" fmla="*/ 126 w 155"/>
                <a:gd name="T59" fmla="*/ 19 h 155"/>
                <a:gd name="T60" fmla="*/ 136 w 155"/>
                <a:gd name="T61" fmla="*/ 29 h 155"/>
                <a:gd name="T62" fmla="*/ 146 w 155"/>
                <a:gd name="T63" fmla="*/ 40 h 155"/>
                <a:gd name="T64" fmla="*/ 151 w 155"/>
                <a:gd name="T65" fmla="*/ 55 h 155"/>
                <a:gd name="T66" fmla="*/ 154 w 155"/>
                <a:gd name="T67" fmla="*/ 70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4" y="85"/>
                  </a:lnTo>
                  <a:lnTo>
                    <a:pt x="152" y="93"/>
                  </a:lnTo>
                  <a:lnTo>
                    <a:pt x="151" y="101"/>
                  </a:lnTo>
                  <a:lnTo>
                    <a:pt x="148" y="108"/>
                  </a:lnTo>
                  <a:lnTo>
                    <a:pt x="146" y="115"/>
                  </a:lnTo>
                  <a:lnTo>
                    <a:pt x="141" y="121"/>
                  </a:lnTo>
                  <a:lnTo>
                    <a:pt x="136" y="126"/>
                  </a:lnTo>
                  <a:lnTo>
                    <a:pt x="132" y="132"/>
                  </a:lnTo>
                  <a:lnTo>
                    <a:pt x="126" y="137"/>
                  </a:lnTo>
                  <a:lnTo>
                    <a:pt x="120" y="141"/>
                  </a:lnTo>
                  <a:lnTo>
                    <a:pt x="114" y="146"/>
                  </a:lnTo>
                  <a:lnTo>
                    <a:pt x="108" y="149"/>
                  </a:lnTo>
                  <a:lnTo>
                    <a:pt x="100" y="151"/>
                  </a:lnTo>
                  <a:lnTo>
                    <a:pt x="93" y="153"/>
                  </a:lnTo>
                  <a:lnTo>
                    <a:pt x="85" y="154"/>
                  </a:lnTo>
                  <a:lnTo>
                    <a:pt x="77" y="155"/>
                  </a:lnTo>
                  <a:lnTo>
                    <a:pt x="77" y="155"/>
                  </a:lnTo>
                  <a:lnTo>
                    <a:pt x="70" y="154"/>
                  </a:lnTo>
                  <a:lnTo>
                    <a:pt x="62" y="153"/>
                  </a:lnTo>
                  <a:lnTo>
                    <a:pt x="54" y="151"/>
                  </a:lnTo>
                  <a:lnTo>
                    <a:pt x="47" y="149"/>
                  </a:lnTo>
                  <a:lnTo>
                    <a:pt x="40" y="146"/>
                  </a:lnTo>
                  <a:lnTo>
                    <a:pt x="35" y="141"/>
                  </a:lnTo>
                  <a:lnTo>
                    <a:pt x="29" y="137"/>
                  </a:lnTo>
                  <a:lnTo>
                    <a:pt x="23" y="132"/>
                  </a:lnTo>
                  <a:lnTo>
                    <a:pt x="17" y="126"/>
                  </a:lnTo>
                  <a:lnTo>
                    <a:pt x="14" y="121"/>
                  </a:lnTo>
                  <a:lnTo>
                    <a:pt x="9" y="115"/>
                  </a:lnTo>
                  <a:lnTo>
                    <a:pt x="6" y="108"/>
                  </a:lnTo>
                  <a:lnTo>
                    <a:pt x="4" y="101"/>
                  </a:lnTo>
                  <a:lnTo>
                    <a:pt x="3" y="93"/>
                  </a:lnTo>
                  <a:lnTo>
                    <a:pt x="1" y="85"/>
                  </a:lnTo>
                  <a:lnTo>
                    <a:pt x="0" y="77"/>
                  </a:lnTo>
                  <a:lnTo>
                    <a:pt x="0" y="77"/>
                  </a:lnTo>
                  <a:lnTo>
                    <a:pt x="1" y="70"/>
                  </a:lnTo>
                  <a:lnTo>
                    <a:pt x="3" y="62"/>
                  </a:lnTo>
                  <a:lnTo>
                    <a:pt x="4" y="55"/>
                  </a:lnTo>
                  <a:lnTo>
                    <a:pt x="6" y="47"/>
                  </a:lnTo>
                  <a:lnTo>
                    <a:pt x="9" y="40"/>
                  </a:lnTo>
                  <a:lnTo>
                    <a:pt x="14" y="35"/>
                  </a:lnTo>
                  <a:lnTo>
                    <a:pt x="17" y="29"/>
                  </a:lnTo>
                  <a:lnTo>
                    <a:pt x="23" y="23"/>
                  </a:lnTo>
                  <a:lnTo>
                    <a:pt x="29" y="19"/>
                  </a:lnTo>
                  <a:lnTo>
                    <a:pt x="35" y="14"/>
                  </a:lnTo>
                  <a:lnTo>
                    <a:pt x="40" y="10"/>
                  </a:lnTo>
                  <a:lnTo>
                    <a:pt x="47" y="7"/>
                  </a:lnTo>
                  <a:lnTo>
                    <a:pt x="54" y="4"/>
                  </a:lnTo>
                  <a:lnTo>
                    <a:pt x="62" y="3"/>
                  </a:lnTo>
                  <a:lnTo>
                    <a:pt x="70" y="2"/>
                  </a:lnTo>
                  <a:lnTo>
                    <a:pt x="77" y="0"/>
                  </a:lnTo>
                  <a:lnTo>
                    <a:pt x="77" y="0"/>
                  </a:lnTo>
                  <a:lnTo>
                    <a:pt x="85" y="2"/>
                  </a:lnTo>
                  <a:lnTo>
                    <a:pt x="93" y="3"/>
                  </a:lnTo>
                  <a:lnTo>
                    <a:pt x="100" y="4"/>
                  </a:lnTo>
                  <a:lnTo>
                    <a:pt x="108" y="7"/>
                  </a:lnTo>
                  <a:lnTo>
                    <a:pt x="114" y="10"/>
                  </a:lnTo>
                  <a:lnTo>
                    <a:pt x="120" y="14"/>
                  </a:lnTo>
                  <a:lnTo>
                    <a:pt x="126" y="19"/>
                  </a:lnTo>
                  <a:lnTo>
                    <a:pt x="132" y="23"/>
                  </a:lnTo>
                  <a:lnTo>
                    <a:pt x="136" y="29"/>
                  </a:lnTo>
                  <a:lnTo>
                    <a:pt x="141" y="35"/>
                  </a:lnTo>
                  <a:lnTo>
                    <a:pt x="146" y="40"/>
                  </a:lnTo>
                  <a:lnTo>
                    <a:pt x="148" y="47"/>
                  </a:lnTo>
                  <a:lnTo>
                    <a:pt x="151" y="55"/>
                  </a:lnTo>
                  <a:lnTo>
                    <a:pt x="152" y="62"/>
                  </a:lnTo>
                  <a:lnTo>
                    <a:pt x="154" y="70"/>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7" name="Freeform 2752">
              <a:extLst>
                <a:ext uri="{FF2B5EF4-FFF2-40B4-BE49-F238E27FC236}">
                  <a16:creationId xmlns:a16="http://schemas.microsoft.com/office/drawing/2014/main" id="{C5A08DB0-D9D6-4A3A-8A55-7A684EFE118B}"/>
                </a:ext>
              </a:extLst>
            </p:cNvPr>
            <p:cNvSpPr>
              <a:spLocks/>
            </p:cNvSpPr>
            <p:nvPr/>
          </p:nvSpPr>
          <p:spPr bwMode="auto">
            <a:xfrm>
              <a:off x="1885951" y="1851026"/>
              <a:ext cx="49213" cy="49213"/>
            </a:xfrm>
            <a:custGeom>
              <a:avLst/>
              <a:gdLst>
                <a:gd name="T0" fmla="*/ 154 w 154"/>
                <a:gd name="T1" fmla="*/ 77 h 154"/>
                <a:gd name="T2" fmla="*/ 152 w 154"/>
                <a:gd name="T3" fmla="*/ 93 h 154"/>
                <a:gd name="T4" fmla="*/ 147 w 154"/>
                <a:gd name="T5" fmla="*/ 107 h 154"/>
                <a:gd name="T6" fmla="*/ 141 w 154"/>
                <a:gd name="T7" fmla="*/ 121 h 154"/>
                <a:gd name="T8" fmla="*/ 131 w 154"/>
                <a:gd name="T9" fmla="*/ 132 h 154"/>
                <a:gd name="T10" fmla="*/ 120 w 154"/>
                <a:gd name="T11" fmla="*/ 141 h 154"/>
                <a:gd name="T12" fmla="*/ 107 w 154"/>
                <a:gd name="T13" fmla="*/ 148 h 154"/>
                <a:gd name="T14" fmla="*/ 93 w 154"/>
                <a:gd name="T15" fmla="*/ 153 h 154"/>
                <a:gd name="T16" fmla="*/ 77 w 154"/>
                <a:gd name="T17" fmla="*/ 154 h 154"/>
                <a:gd name="T18" fmla="*/ 70 w 154"/>
                <a:gd name="T19" fmla="*/ 154 h 154"/>
                <a:gd name="T20" fmla="*/ 54 w 154"/>
                <a:gd name="T21" fmla="*/ 150 h 154"/>
                <a:gd name="T22" fmla="*/ 40 w 154"/>
                <a:gd name="T23" fmla="*/ 145 h 154"/>
                <a:gd name="T24" fmla="*/ 28 w 154"/>
                <a:gd name="T25" fmla="*/ 137 h 154"/>
                <a:gd name="T26" fmla="*/ 18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6 w 154"/>
                <a:gd name="T39" fmla="*/ 47 h 154"/>
                <a:gd name="T40" fmla="*/ 14 w 154"/>
                <a:gd name="T41" fmla="*/ 35 h 154"/>
                <a:gd name="T42" fmla="*/ 23 w 154"/>
                <a:gd name="T43" fmla="*/ 23 h 154"/>
                <a:gd name="T44" fmla="*/ 34 w 154"/>
                <a:gd name="T45" fmla="*/ 13 h 154"/>
                <a:gd name="T46" fmla="*/ 47 w 154"/>
                <a:gd name="T47" fmla="*/ 6 h 154"/>
                <a:gd name="T48" fmla="*/ 62 w 154"/>
                <a:gd name="T49" fmla="*/ 2 h 154"/>
                <a:gd name="T50" fmla="*/ 77 w 154"/>
                <a:gd name="T51" fmla="*/ 0 h 154"/>
                <a:gd name="T52" fmla="*/ 85 w 154"/>
                <a:gd name="T53" fmla="*/ 0 h 154"/>
                <a:gd name="T54" fmla="*/ 99 w 154"/>
                <a:gd name="T55" fmla="*/ 4 h 154"/>
                <a:gd name="T56" fmla="*/ 114 w 154"/>
                <a:gd name="T57" fmla="*/ 10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7" y="107"/>
                  </a:lnTo>
                  <a:lnTo>
                    <a:pt x="145" y="114"/>
                  </a:lnTo>
                  <a:lnTo>
                    <a:pt x="141" y="121"/>
                  </a:lnTo>
                  <a:lnTo>
                    <a:pt x="136" y="126"/>
                  </a:lnTo>
                  <a:lnTo>
                    <a:pt x="131" y="132"/>
                  </a:lnTo>
                  <a:lnTo>
                    <a:pt x="126" y="137"/>
                  </a:lnTo>
                  <a:lnTo>
                    <a:pt x="120" y="141"/>
                  </a:lnTo>
                  <a:lnTo>
                    <a:pt x="114" y="145"/>
                  </a:lnTo>
                  <a:lnTo>
                    <a:pt x="107" y="148"/>
                  </a:lnTo>
                  <a:lnTo>
                    <a:pt x="99" y="150"/>
                  </a:lnTo>
                  <a:lnTo>
                    <a:pt x="93" y="153"/>
                  </a:lnTo>
                  <a:lnTo>
                    <a:pt x="85" y="154"/>
                  </a:lnTo>
                  <a:lnTo>
                    <a:pt x="77" y="154"/>
                  </a:lnTo>
                  <a:lnTo>
                    <a:pt x="77" y="154"/>
                  </a:lnTo>
                  <a:lnTo>
                    <a:pt x="70" y="154"/>
                  </a:lnTo>
                  <a:lnTo>
                    <a:pt x="62" y="153"/>
                  </a:lnTo>
                  <a:lnTo>
                    <a:pt x="54" y="150"/>
                  </a:lnTo>
                  <a:lnTo>
                    <a:pt x="47" y="148"/>
                  </a:lnTo>
                  <a:lnTo>
                    <a:pt x="40" y="145"/>
                  </a:lnTo>
                  <a:lnTo>
                    <a:pt x="34" y="141"/>
                  </a:lnTo>
                  <a:lnTo>
                    <a:pt x="28" y="137"/>
                  </a:lnTo>
                  <a:lnTo>
                    <a:pt x="23" y="132"/>
                  </a:lnTo>
                  <a:lnTo>
                    <a:pt x="18"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8" y="28"/>
                  </a:lnTo>
                  <a:lnTo>
                    <a:pt x="23" y="23"/>
                  </a:lnTo>
                  <a:lnTo>
                    <a:pt x="28" y="18"/>
                  </a:lnTo>
                  <a:lnTo>
                    <a:pt x="34" y="13"/>
                  </a:lnTo>
                  <a:lnTo>
                    <a:pt x="40" y="10"/>
                  </a:lnTo>
                  <a:lnTo>
                    <a:pt x="47" y="6"/>
                  </a:lnTo>
                  <a:lnTo>
                    <a:pt x="54" y="4"/>
                  </a:lnTo>
                  <a:lnTo>
                    <a:pt x="62" y="2"/>
                  </a:lnTo>
                  <a:lnTo>
                    <a:pt x="70" y="0"/>
                  </a:lnTo>
                  <a:lnTo>
                    <a:pt x="77" y="0"/>
                  </a:lnTo>
                  <a:lnTo>
                    <a:pt x="77" y="0"/>
                  </a:lnTo>
                  <a:lnTo>
                    <a:pt x="85" y="0"/>
                  </a:lnTo>
                  <a:lnTo>
                    <a:pt x="93" y="2"/>
                  </a:lnTo>
                  <a:lnTo>
                    <a:pt x="99" y="4"/>
                  </a:lnTo>
                  <a:lnTo>
                    <a:pt x="107" y="6"/>
                  </a:lnTo>
                  <a:lnTo>
                    <a:pt x="114" y="10"/>
                  </a:lnTo>
                  <a:lnTo>
                    <a:pt x="120" y="13"/>
                  </a:lnTo>
                  <a:lnTo>
                    <a:pt x="126" y="18"/>
                  </a:lnTo>
                  <a:lnTo>
                    <a:pt x="131" y="23"/>
                  </a:lnTo>
                  <a:lnTo>
                    <a:pt x="136" y="28"/>
                  </a:lnTo>
                  <a:lnTo>
                    <a:pt x="141" y="35"/>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8" name="Freeform 2753">
              <a:extLst>
                <a:ext uri="{FF2B5EF4-FFF2-40B4-BE49-F238E27FC236}">
                  <a16:creationId xmlns:a16="http://schemas.microsoft.com/office/drawing/2014/main" id="{D74B0E2D-48BB-4486-9FB6-970D71DF230A}"/>
                </a:ext>
              </a:extLst>
            </p:cNvPr>
            <p:cNvSpPr>
              <a:spLocks/>
            </p:cNvSpPr>
            <p:nvPr/>
          </p:nvSpPr>
          <p:spPr bwMode="auto">
            <a:xfrm>
              <a:off x="1885951" y="1922463"/>
              <a:ext cx="49213" cy="49213"/>
            </a:xfrm>
            <a:custGeom>
              <a:avLst/>
              <a:gdLst>
                <a:gd name="T0" fmla="*/ 154 w 154"/>
                <a:gd name="T1" fmla="*/ 77 h 155"/>
                <a:gd name="T2" fmla="*/ 152 w 154"/>
                <a:gd name="T3" fmla="*/ 93 h 155"/>
                <a:gd name="T4" fmla="*/ 147 w 154"/>
                <a:gd name="T5" fmla="*/ 108 h 155"/>
                <a:gd name="T6" fmla="*/ 141 w 154"/>
                <a:gd name="T7" fmla="*/ 121 h 155"/>
                <a:gd name="T8" fmla="*/ 131 w 154"/>
                <a:gd name="T9" fmla="*/ 132 h 155"/>
                <a:gd name="T10" fmla="*/ 120 w 154"/>
                <a:gd name="T11" fmla="*/ 141 h 155"/>
                <a:gd name="T12" fmla="*/ 107 w 154"/>
                <a:gd name="T13" fmla="*/ 149 h 155"/>
                <a:gd name="T14" fmla="*/ 93 w 154"/>
                <a:gd name="T15" fmla="*/ 153 h 155"/>
                <a:gd name="T16" fmla="*/ 77 w 154"/>
                <a:gd name="T17" fmla="*/ 155 h 155"/>
                <a:gd name="T18" fmla="*/ 70 w 154"/>
                <a:gd name="T19" fmla="*/ 154 h 155"/>
                <a:gd name="T20" fmla="*/ 54 w 154"/>
                <a:gd name="T21" fmla="*/ 151 h 155"/>
                <a:gd name="T22" fmla="*/ 40 w 154"/>
                <a:gd name="T23" fmla="*/ 146 h 155"/>
                <a:gd name="T24" fmla="*/ 28 w 154"/>
                <a:gd name="T25" fmla="*/ 137 h 155"/>
                <a:gd name="T26" fmla="*/ 18 w 154"/>
                <a:gd name="T27" fmla="*/ 126 h 155"/>
                <a:gd name="T28" fmla="*/ 9 w 154"/>
                <a:gd name="T29" fmla="*/ 115 h 155"/>
                <a:gd name="T30" fmla="*/ 3 w 154"/>
                <a:gd name="T31" fmla="*/ 101 h 155"/>
                <a:gd name="T32" fmla="*/ 0 w 154"/>
                <a:gd name="T33" fmla="*/ 85 h 155"/>
                <a:gd name="T34" fmla="*/ 0 w 154"/>
                <a:gd name="T35" fmla="*/ 77 h 155"/>
                <a:gd name="T36" fmla="*/ 1 w 154"/>
                <a:gd name="T37" fmla="*/ 62 h 155"/>
                <a:gd name="T38" fmla="*/ 6 w 154"/>
                <a:gd name="T39" fmla="*/ 47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2 h 155"/>
                <a:gd name="T54" fmla="*/ 99 w 154"/>
                <a:gd name="T55" fmla="*/ 4 h 155"/>
                <a:gd name="T56" fmla="*/ 114 w 154"/>
                <a:gd name="T57" fmla="*/ 10 h 155"/>
                <a:gd name="T58" fmla="*/ 126 w 154"/>
                <a:gd name="T59" fmla="*/ 19 h 155"/>
                <a:gd name="T60" fmla="*/ 136 w 154"/>
                <a:gd name="T61" fmla="*/ 29 h 155"/>
                <a:gd name="T62" fmla="*/ 145 w 154"/>
                <a:gd name="T63" fmla="*/ 40 h 155"/>
                <a:gd name="T64" fmla="*/ 151 w 154"/>
                <a:gd name="T65" fmla="*/ 55 h 155"/>
                <a:gd name="T66" fmla="*/ 153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1"/>
                  </a:lnTo>
                  <a:lnTo>
                    <a:pt x="147" y="108"/>
                  </a:lnTo>
                  <a:lnTo>
                    <a:pt x="145" y="115"/>
                  </a:lnTo>
                  <a:lnTo>
                    <a:pt x="141" y="121"/>
                  </a:lnTo>
                  <a:lnTo>
                    <a:pt x="136" y="126"/>
                  </a:lnTo>
                  <a:lnTo>
                    <a:pt x="131" y="132"/>
                  </a:lnTo>
                  <a:lnTo>
                    <a:pt x="126" y="137"/>
                  </a:lnTo>
                  <a:lnTo>
                    <a:pt x="120" y="141"/>
                  </a:lnTo>
                  <a:lnTo>
                    <a:pt x="114" y="146"/>
                  </a:lnTo>
                  <a:lnTo>
                    <a:pt x="107" y="149"/>
                  </a:lnTo>
                  <a:lnTo>
                    <a:pt x="99" y="151"/>
                  </a:lnTo>
                  <a:lnTo>
                    <a:pt x="93" y="153"/>
                  </a:lnTo>
                  <a:lnTo>
                    <a:pt x="85" y="154"/>
                  </a:lnTo>
                  <a:lnTo>
                    <a:pt x="77" y="155"/>
                  </a:lnTo>
                  <a:lnTo>
                    <a:pt x="77" y="155"/>
                  </a:lnTo>
                  <a:lnTo>
                    <a:pt x="70" y="154"/>
                  </a:lnTo>
                  <a:lnTo>
                    <a:pt x="62" y="153"/>
                  </a:lnTo>
                  <a:lnTo>
                    <a:pt x="54" y="151"/>
                  </a:lnTo>
                  <a:lnTo>
                    <a:pt x="47" y="149"/>
                  </a:lnTo>
                  <a:lnTo>
                    <a:pt x="40" y="146"/>
                  </a:lnTo>
                  <a:lnTo>
                    <a:pt x="34" y="141"/>
                  </a:lnTo>
                  <a:lnTo>
                    <a:pt x="28" y="137"/>
                  </a:lnTo>
                  <a:lnTo>
                    <a:pt x="23" y="132"/>
                  </a:lnTo>
                  <a:lnTo>
                    <a:pt x="18" y="126"/>
                  </a:lnTo>
                  <a:lnTo>
                    <a:pt x="14" y="121"/>
                  </a:lnTo>
                  <a:lnTo>
                    <a:pt x="9" y="115"/>
                  </a:lnTo>
                  <a:lnTo>
                    <a:pt x="6" y="108"/>
                  </a:lnTo>
                  <a:lnTo>
                    <a:pt x="3" y="101"/>
                  </a:lnTo>
                  <a:lnTo>
                    <a:pt x="1" y="93"/>
                  </a:lnTo>
                  <a:lnTo>
                    <a:pt x="0" y="85"/>
                  </a:lnTo>
                  <a:lnTo>
                    <a:pt x="0" y="77"/>
                  </a:lnTo>
                  <a:lnTo>
                    <a:pt x="0" y="77"/>
                  </a:lnTo>
                  <a:lnTo>
                    <a:pt x="0" y="70"/>
                  </a:lnTo>
                  <a:lnTo>
                    <a:pt x="1" y="62"/>
                  </a:lnTo>
                  <a:lnTo>
                    <a:pt x="3" y="55"/>
                  </a:lnTo>
                  <a:lnTo>
                    <a:pt x="6" y="47"/>
                  </a:lnTo>
                  <a:lnTo>
                    <a:pt x="9" y="40"/>
                  </a:lnTo>
                  <a:lnTo>
                    <a:pt x="14" y="35"/>
                  </a:lnTo>
                  <a:lnTo>
                    <a:pt x="18" y="29"/>
                  </a:lnTo>
                  <a:lnTo>
                    <a:pt x="23" y="23"/>
                  </a:lnTo>
                  <a:lnTo>
                    <a:pt x="28" y="19"/>
                  </a:lnTo>
                  <a:lnTo>
                    <a:pt x="34" y="14"/>
                  </a:lnTo>
                  <a:lnTo>
                    <a:pt x="40" y="10"/>
                  </a:lnTo>
                  <a:lnTo>
                    <a:pt x="47" y="7"/>
                  </a:lnTo>
                  <a:lnTo>
                    <a:pt x="54" y="4"/>
                  </a:lnTo>
                  <a:lnTo>
                    <a:pt x="62" y="3"/>
                  </a:lnTo>
                  <a:lnTo>
                    <a:pt x="70" y="2"/>
                  </a:lnTo>
                  <a:lnTo>
                    <a:pt x="77" y="0"/>
                  </a:lnTo>
                  <a:lnTo>
                    <a:pt x="77" y="0"/>
                  </a:lnTo>
                  <a:lnTo>
                    <a:pt x="85" y="2"/>
                  </a:lnTo>
                  <a:lnTo>
                    <a:pt x="93" y="3"/>
                  </a:lnTo>
                  <a:lnTo>
                    <a:pt x="99" y="4"/>
                  </a:lnTo>
                  <a:lnTo>
                    <a:pt x="107" y="7"/>
                  </a:lnTo>
                  <a:lnTo>
                    <a:pt x="114" y="10"/>
                  </a:lnTo>
                  <a:lnTo>
                    <a:pt x="120" y="14"/>
                  </a:lnTo>
                  <a:lnTo>
                    <a:pt x="126" y="19"/>
                  </a:lnTo>
                  <a:lnTo>
                    <a:pt x="131" y="23"/>
                  </a:lnTo>
                  <a:lnTo>
                    <a:pt x="136" y="29"/>
                  </a:lnTo>
                  <a:lnTo>
                    <a:pt x="141" y="35"/>
                  </a:lnTo>
                  <a:lnTo>
                    <a:pt x="145" y="40"/>
                  </a:lnTo>
                  <a:lnTo>
                    <a:pt x="147" y="47"/>
                  </a:lnTo>
                  <a:lnTo>
                    <a:pt x="151" y="55"/>
                  </a:lnTo>
                  <a:lnTo>
                    <a:pt x="152" y="62"/>
                  </a:lnTo>
                  <a:lnTo>
                    <a:pt x="153"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9" name="Freeform 2754">
              <a:extLst>
                <a:ext uri="{FF2B5EF4-FFF2-40B4-BE49-F238E27FC236}">
                  <a16:creationId xmlns:a16="http://schemas.microsoft.com/office/drawing/2014/main" id="{EA8D3616-2A05-45D2-9106-49C7407A5B2D}"/>
                </a:ext>
              </a:extLst>
            </p:cNvPr>
            <p:cNvSpPr>
              <a:spLocks/>
            </p:cNvSpPr>
            <p:nvPr/>
          </p:nvSpPr>
          <p:spPr bwMode="auto">
            <a:xfrm>
              <a:off x="2516188" y="1708151"/>
              <a:ext cx="49213" cy="47625"/>
            </a:xfrm>
            <a:custGeom>
              <a:avLst/>
              <a:gdLst>
                <a:gd name="T0" fmla="*/ 154 w 154"/>
                <a:gd name="T1" fmla="*/ 77 h 153"/>
                <a:gd name="T2" fmla="*/ 152 w 154"/>
                <a:gd name="T3" fmla="*/ 93 h 153"/>
                <a:gd name="T4" fmla="*/ 148 w 154"/>
                <a:gd name="T5" fmla="*/ 107 h 153"/>
                <a:gd name="T6" fmla="*/ 140 w 154"/>
                <a:gd name="T7" fmla="*/ 120 h 153"/>
                <a:gd name="T8" fmla="*/ 131 w 154"/>
                <a:gd name="T9" fmla="*/ 132 h 153"/>
                <a:gd name="T10" fmla="*/ 120 w 154"/>
                <a:gd name="T11" fmla="*/ 141 h 153"/>
                <a:gd name="T12" fmla="*/ 107 w 154"/>
                <a:gd name="T13" fmla="*/ 148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2 h 153"/>
                <a:gd name="T38" fmla="*/ 6 w 154"/>
                <a:gd name="T39" fmla="*/ 47 h 153"/>
                <a:gd name="T40" fmla="*/ 13 w 154"/>
                <a:gd name="T41" fmla="*/ 34 h 153"/>
                <a:gd name="T42" fmla="*/ 22 w 154"/>
                <a:gd name="T43" fmla="*/ 23 h 153"/>
                <a:gd name="T44" fmla="*/ 34 w 154"/>
                <a:gd name="T45" fmla="*/ 13 h 153"/>
                <a:gd name="T46" fmla="*/ 46 w 154"/>
                <a:gd name="T47" fmla="*/ 6 h 153"/>
                <a:gd name="T48" fmla="*/ 61 w 154"/>
                <a:gd name="T49" fmla="*/ 1 h 153"/>
                <a:gd name="T50" fmla="*/ 77 w 154"/>
                <a:gd name="T51" fmla="*/ 0 h 153"/>
                <a:gd name="T52" fmla="*/ 84 w 154"/>
                <a:gd name="T53" fmla="*/ 0 h 153"/>
                <a:gd name="T54" fmla="*/ 100 w 154"/>
                <a:gd name="T55" fmla="*/ 4 h 153"/>
                <a:gd name="T56" fmla="*/ 114 w 154"/>
                <a:gd name="T57" fmla="*/ 9 h 153"/>
                <a:gd name="T58" fmla="*/ 125 w 154"/>
                <a:gd name="T59" fmla="*/ 17 h 153"/>
                <a:gd name="T60" fmla="*/ 136 w 154"/>
                <a:gd name="T61" fmla="*/ 28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8" y="107"/>
                  </a:lnTo>
                  <a:lnTo>
                    <a:pt x="145" y="113"/>
                  </a:lnTo>
                  <a:lnTo>
                    <a:pt x="140" y="120"/>
                  </a:lnTo>
                  <a:lnTo>
                    <a:pt x="136" y="126"/>
                  </a:lnTo>
                  <a:lnTo>
                    <a:pt x="131" y="132"/>
                  </a:lnTo>
                  <a:lnTo>
                    <a:pt x="125" y="136"/>
                  </a:lnTo>
                  <a:lnTo>
                    <a:pt x="120" y="141"/>
                  </a:lnTo>
                  <a:lnTo>
                    <a:pt x="114" y="144"/>
                  </a:lnTo>
                  <a:lnTo>
                    <a:pt x="107" y="148"/>
                  </a:lnTo>
                  <a:lnTo>
                    <a:pt x="100" y="150"/>
                  </a:lnTo>
                  <a:lnTo>
                    <a:pt x="92" y="152"/>
                  </a:lnTo>
                  <a:lnTo>
                    <a:pt x="84" y="153"/>
                  </a:lnTo>
                  <a:lnTo>
                    <a:pt x="77" y="153"/>
                  </a:lnTo>
                  <a:lnTo>
                    <a:pt x="77" y="153"/>
                  </a:lnTo>
                  <a:lnTo>
                    <a:pt x="69" y="153"/>
                  </a:lnTo>
                  <a:lnTo>
                    <a:pt x="61" y="152"/>
                  </a:lnTo>
                  <a:lnTo>
                    <a:pt x="54" y="150"/>
                  </a:lnTo>
                  <a:lnTo>
                    <a:pt x="46" y="148"/>
                  </a:lnTo>
                  <a:lnTo>
                    <a:pt x="40" y="144"/>
                  </a:lnTo>
                  <a:lnTo>
                    <a:pt x="34" y="141"/>
                  </a:lnTo>
                  <a:lnTo>
                    <a:pt x="28" y="136"/>
                  </a:lnTo>
                  <a:lnTo>
                    <a:pt x="22" y="132"/>
                  </a:lnTo>
                  <a:lnTo>
                    <a:pt x="18" y="126"/>
                  </a:lnTo>
                  <a:lnTo>
                    <a:pt x="13" y="120"/>
                  </a:lnTo>
                  <a:lnTo>
                    <a:pt x="9" y="113"/>
                  </a:lnTo>
                  <a:lnTo>
                    <a:pt x="6" y="107"/>
                  </a:lnTo>
                  <a:lnTo>
                    <a:pt x="3" y="100"/>
                  </a:lnTo>
                  <a:lnTo>
                    <a:pt x="2" y="93"/>
                  </a:lnTo>
                  <a:lnTo>
                    <a:pt x="1" y="85"/>
                  </a:lnTo>
                  <a:lnTo>
                    <a:pt x="0" y="77"/>
                  </a:lnTo>
                  <a:lnTo>
                    <a:pt x="0" y="77"/>
                  </a:lnTo>
                  <a:lnTo>
                    <a:pt x="1" y="69"/>
                  </a:lnTo>
                  <a:lnTo>
                    <a:pt x="2" y="62"/>
                  </a:lnTo>
                  <a:lnTo>
                    <a:pt x="3" y="54"/>
                  </a:lnTo>
                  <a:lnTo>
                    <a:pt x="6" y="47"/>
                  </a:lnTo>
                  <a:lnTo>
                    <a:pt x="9" y="40"/>
                  </a:lnTo>
                  <a:lnTo>
                    <a:pt x="13" y="34"/>
                  </a:lnTo>
                  <a:lnTo>
                    <a:pt x="18" y="28"/>
                  </a:lnTo>
                  <a:lnTo>
                    <a:pt x="22" y="23"/>
                  </a:lnTo>
                  <a:lnTo>
                    <a:pt x="28" y="17"/>
                  </a:lnTo>
                  <a:lnTo>
                    <a:pt x="34" y="13"/>
                  </a:lnTo>
                  <a:lnTo>
                    <a:pt x="40" y="9"/>
                  </a:lnTo>
                  <a:lnTo>
                    <a:pt x="46" y="6"/>
                  </a:lnTo>
                  <a:lnTo>
                    <a:pt x="54" y="4"/>
                  </a:lnTo>
                  <a:lnTo>
                    <a:pt x="61" y="1"/>
                  </a:lnTo>
                  <a:lnTo>
                    <a:pt x="69" y="0"/>
                  </a:lnTo>
                  <a:lnTo>
                    <a:pt x="77" y="0"/>
                  </a:lnTo>
                  <a:lnTo>
                    <a:pt x="77" y="0"/>
                  </a:lnTo>
                  <a:lnTo>
                    <a:pt x="84" y="0"/>
                  </a:lnTo>
                  <a:lnTo>
                    <a:pt x="92" y="1"/>
                  </a:lnTo>
                  <a:lnTo>
                    <a:pt x="100" y="4"/>
                  </a:lnTo>
                  <a:lnTo>
                    <a:pt x="107" y="6"/>
                  </a:lnTo>
                  <a:lnTo>
                    <a:pt x="114" y="9"/>
                  </a:lnTo>
                  <a:lnTo>
                    <a:pt x="120" y="13"/>
                  </a:lnTo>
                  <a:lnTo>
                    <a:pt x="125" y="17"/>
                  </a:lnTo>
                  <a:lnTo>
                    <a:pt x="131" y="23"/>
                  </a:lnTo>
                  <a:lnTo>
                    <a:pt x="136" y="28"/>
                  </a:lnTo>
                  <a:lnTo>
                    <a:pt x="140" y="34"/>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0" name="Freeform 2755">
              <a:extLst>
                <a:ext uri="{FF2B5EF4-FFF2-40B4-BE49-F238E27FC236}">
                  <a16:creationId xmlns:a16="http://schemas.microsoft.com/office/drawing/2014/main" id="{3BDA78E6-9CA8-48A1-9B19-8FD79910A99C}"/>
                </a:ext>
              </a:extLst>
            </p:cNvPr>
            <p:cNvSpPr>
              <a:spLocks/>
            </p:cNvSpPr>
            <p:nvPr/>
          </p:nvSpPr>
          <p:spPr bwMode="auto">
            <a:xfrm>
              <a:off x="2516188" y="1778001"/>
              <a:ext cx="49213" cy="49213"/>
            </a:xfrm>
            <a:custGeom>
              <a:avLst/>
              <a:gdLst>
                <a:gd name="T0" fmla="*/ 154 w 154"/>
                <a:gd name="T1" fmla="*/ 78 h 155"/>
                <a:gd name="T2" fmla="*/ 152 w 154"/>
                <a:gd name="T3" fmla="*/ 93 h 155"/>
                <a:gd name="T4" fmla="*/ 148 w 154"/>
                <a:gd name="T5" fmla="*/ 108 h 155"/>
                <a:gd name="T6" fmla="*/ 140 w 154"/>
                <a:gd name="T7" fmla="*/ 120 h 155"/>
                <a:gd name="T8" fmla="*/ 131 w 154"/>
                <a:gd name="T9" fmla="*/ 132 h 155"/>
                <a:gd name="T10" fmla="*/ 120 w 154"/>
                <a:gd name="T11" fmla="*/ 141 h 155"/>
                <a:gd name="T12" fmla="*/ 107 w 154"/>
                <a:gd name="T13" fmla="*/ 149 h 155"/>
                <a:gd name="T14" fmla="*/ 92 w 154"/>
                <a:gd name="T15" fmla="*/ 152 h 155"/>
                <a:gd name="T16" fmla="*/ 77 w 154"/>
                <a:gd name="T17" fmla="*/ 155 h 155"/>
                <a:gd name="T18" fmla="*/ 69 w 154"/>
                <a:gd name="T19" fmla="*/ 153 h 155"/>
                <a:gd name="T20" fmla="*/ 54 w 154"/>
                <a:gd name="T21" fmla="*/ 151 h 155"/>
                <a:gd name="T22" fmla="*/ 40 w 154"/>
                <a:gd name="T23" fmla="*/ 145 h 155"/>
                <a:gd name="T24" fmla="*/ 28 w 154"/>
                <a:gd name="T25" fmla="*/ 136 h 155"/>
                <a:gd name="T26" fmla="*/ 18 w 154"/>
                <a:gd name="T27" fmla="*/ 126 h 155"/>
                <a:gd name="T28" fmla="*/ 9 w 154"/>
                <a:gd name="T29" fmla="*/ 115 h 155"/>
                <a:gd name="T30" fmla="*/ 3 w 154"/>
                <a:gd name="T31" fmla="*/ 101 h 155"/>
                <a:gd name="T32" fmla="*/ 1 w 154"/>
                <a:gd name="T33" fmla="*/ 85 h 155"/>
                <a:gd name="T34" fmla="*/ 0 w 154"/>
                <a:gd name="T35" fmla="*/ 78 h 155"/>
                <a:gd name="T36" fmla="*/ 2 w 154"/>
                <a:gd name="T37" fmla="*/ 62 h 155"/>
                <a:gd name="T38" fmla="*/ 6 w 154"/>
                <a:gd name="T39" fmla="*/ 47 h 155"/>
                <a:gd name="T40" fmla="*/ 13 w 154"/>
                <a:gd name="T41" fmla="*/ 34 h 155"/>
                <a:gd name="T42" fmla="*/ 22 w 154"/>
                <a:gd name="T43" fmla="*/ 23 h 155"/>
                <a:gd name="T44" fmla="*/ 34 w 154"/>
                <a:gd name="T45" fmla="*/ 14 h 155"/>
                <a:gd name="T46" fmla="*/ 46 w 154"/>
                <a:gd name="T47" fmla="*/ 7 h 155"/>
                <a:gd name="T48" fmla="*/ 61 w 154"/>
                <a:gd name="T49" fmla="*/ 2 h 155"/>
                <a:gd name="T50" fmla="*/ 77 w 154"/>
                <a:gd name="T51" fmla="*/ 0 h 155"/>
                <a:gd name="T52" fmla="*/ 84 w 154"/>
                <a:gd name="T53" fmla="*/ 1 h 155"/>
                <a:gd name="T54" fmla="*/ 100 w 154"/>
                <a:gd name="T55" fmla="*/ 4 h 155"/>
                <a:gd name="T56" fmla="*/ 114 w 154"/>
                <a:gd name="T57" fmla="*/ 9 h 155"/>
                <a:gd name="T58" fmla="*/ 125 w 154"/>
                <a:gd name="T59" fmla="*/ 18 h 155"/>
                <a:gd name="T60" fmla="*/ 136 w 154"/>
                <a:gd name="T61" fmla="*/ 29 h 155"/>
                <a:gd name="T62" fmla="*/ 145 w 154"/>
                <a:gd name="T63" fmla="*/ 40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8" y="108"/>
                  </a:lnTo>
                  <a:lnTo>
                    <a:pt x="145" y="115"/>
                  </a:lnTo>
                  <a:lnTo>
                    <a:pt x="140" y="120"/>
                  </a:lnTo>
                  <a:lnTo>
                    <a:pt x="136" y="126"/>
                  </a:lnTo>
                  <a:lnTo>
                    <a:pt x="131" y="132"/>
                  </a:lnTo>
                  <a:lnTo>
                    <a:pt x="125" y="136"/>
                  </a:lnTo>
                  <a:lnTo>
                    <a:pt x="120" y="141"/>
                  </a:lnTo>
                  <a:lnTo>
                    <a:pt x="114" y="145"/>
                  </a:lnTo>
                  <a:lnTo>
                    <a:pt x="107" y="149"/>
                  </a:lnTo>
                  <a:lnTo>
                    <a:pt x="100" y="151"/>
                  </a:lnTo>
                  <a:lnTo>
                    <a:pt x="92" y="152"/>
                  </a:lnTo>
                  <a:lnTo>
                    <a:pt x="84" y="153"/>
                  </a:lnTo>
                  <a:lnTo>
                    <a:pt x="77" y="155"/>
                  </a:lnTo>
                  <a:lnTo>
                    <a:pt x="77" y="155"/>
                  </a:lnTo>
                  <a:lnTo>
                    <a:pt x="69" y="153"/>
                  </a:lnTo>
                  <a:lnTo>
                    <a:pt x="61" y="152"/>
                  </a:lnTo>
                  <a:lnTo>
                    <a:pt x="54" y="151"/>
                  </a:lnTo>
                  <a:lnTo>
                    <a:pt x="46" y="149"/>
                  </a:lnTo>
                  <a:lnTo>
                    <a:pt x="40" y="145"/>
                  </a:lnTo>
                  <a:lnTo>
                    <a:pt x="34" y="141"/>
                  </a:lnTo>
                  <a:lnTo>
                    <a:pt x="28" y="136"/>
                  </a:lnTo>
                  <a:lnTo>
                    <a:pt x="22" y="132"/>
                  </a:lnTo>
                  <a:lnTo>
                    <a:pt x="18" y="126"/>
                  </a:lnTo>
                  <a:lnTo>
                    <a:pt x="13" y="120"/>
                  </a:lnTo>
                  <a:lnTo>
                    <a:pt x="9" y="115"/>
                  </a:lnTo>
                  <a:lnTo>
                    <a:pt x="6" y="108"/>
                  </a:lnTo>
                  <a:lnTo>
                    <a:pt x="3" y="101"/>
                  </a:lnTo>
                  <a:lnTo>
                    <a:pt x="2" y="93"/>
                  </a:lnTo>
                  <a:lnTo>
                    <a:pt x="1" y="85"/>
                  </a:lnTo>
                  <a:lnTo>
                    <a:pt x="0" y="78"/>
                  </a:lnTo>
                  <a:lnTo>
                    <a:pt x="0" y="78"/>
                  </a:lnTo>
                  <a:lnTo>
                    <a:pt x="1" y="70"/>
                  </a:lnTo>
                  <a:lnTo>
                    <a:pt x="2" y="62"/>
                  </a:lnTo>
                  <a:lnTo>
                    <a:pt x="3" y="55"/>
                  </a:lnTo>
                  <a:lnTo>
                    <a:pt x="6" y="47"/>
                  </a:lnTo>
                  <a:lnTo>
                    <a:pt x="9" y="40"/>
                  </a:lnTo>
                  <a:lnTo>
                    <a:pt x="13" y="34"/>
                  </a:lnTo>
                  <a:lnTo>
                    <a:pt x="18" y="29"/>
                  </a:lnTo>
                  <a:lnTo>
                    <a:pt x="22" y="23"/>
                  </a:lnTo>
                  <a:lnTo>
                    <a:pt x="28" y="18"/>
                  </a:lnTo>
                  <a:lnTo>
                    <a:pt x="34" y="14"/>
                  </a:lnTo>
                  <a:lnTo>
                    <a:pt x="40" y="9"/>
                  </a:lnTo>
                  <a:lnTo>
                    <a:pt x="46" y="7"/>
                  </a:lnTo>
                  <a:lnTo>
                    <a:pt x="54" y="4"/>
                  </a:lnTo>
                  <a:lnTo>
                    <a:pt x="61" y="2"/>
                  </a:lnTo>
                  <a:lnTo>
                    <a:pt x="69" y="1"/>
                  </a:lnTo>
                  <a:lnTo>
                    <a:pt x="77" y="0"/>
                  </a:lnTo>
                  <a:lnTo>
                    <a:pt x="77" y="0"/>
                  </a:lnTo>
                  <a:lnTo>
                    <a:pt x="84" y="1"/>
                  </a:lnTo>
                  <a:lnTo>
                    <a:pt x="92" y="2"/>
                  </a:lnTo>
                  <a:lnTo>
                    <a:pt x="100" y="4"/>
                  </a:lnTo>
                  <a:lnTo>
                    <a:pt x="107" y="7"/>
                  </a:lnTo>
                  <a:lnTo>
                    <a:pt x="114" y="9"/>
                  </a:lnTo>
                  <a:lnTo>
                    <a:pt x="120" y="14"/>
                  </a:lnTo>
                  <a:lnTo>
                    <a:pt x="125" y="18"/>
                  </a:lnTo>
                  <a:lnTo>
                    <a:pt x="131" y="23"/>
                  </a:lnTo>
                  <a:lnTo>
                    <a:pt x="136" y="29"/>
                  </a:lnTo>
                  <a:lnTo>
                    <a:pt x="140" y="34"/>
                  </a:lnTo>
                  <a:lnTo>
                    <a:pt x="145" y="40"/>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1" name="Freeform 2756">
              <a:extLst>
                <a:ext uri="{FF2B5EF4-FFF2-40B4-BE49-F238E27FC236}">
                  <a16:creationId xmlns:a16="http://schemas.microsoft.com/office/drawing/2014/main" id="{6D80F410-6BEA-4370-9E53-B9F079F5EF2C}"/>
                </a:ext>
              </a:extLst>
            </p:cNvPr>
            <p:cNvSpPr>
              <a:spLocks/>
            </p:cNvSpPr>
            <p:nvPr/>
          </p:nvSpPr>
          <p:spPr bwMode="auto">
            <a:xfrm>
              <a:off x="2586038" y="1708151"/>
              <a:ext cx="49213" cy="47625"/>
            </a:xfrm>
            <a:custGeom>
              <a:avLst/>
              <a:gdLst>
                <a:gd name="T0" fmla="*/ 155 w 155"/>
                <a:gd name="T1" fmla="*/ 77 h 153"/>
                <a:gd name="T2" fmla="*/ 152 w 155"/>
                <a:gd name="T3" fmla="*/ 93 h 153"/>
                <a:gd name="T4" fmla="*/ 149 w 155"/>
                <a:gd name="T5" fmla="*/ 107 h 153"/>
                <a:gd name="T6" fmla="*/ 141 w 155"/>
                <a:gd name="T7" fmla="*/ 120 h 153"/>
                <a:gd name="T8" fmla="*/ 132 w 155"/>
                <a:gd name="T9" fmla="*/ 132 h 153"/>
                <a:gd name="T10" fmla="*/ 120 w 155"/>
                <a:gd name="T11" fmla="*/ 141 h 153"/>
                <a:gd name="T12" fmla="*/ 108 w 155"/>
                <a:gd name="T13" fmla="*/ 148 h 153"/>
                <a:gd name="T14" fmla="*/ 93 w 155"/>
                <a:gd name="T15" fmla="*/ 152 h 153"/>
                <a:gd name="T16" fmla="*/ 78 w 155"/>
                <a:gd name="T17" fmla="*/ 153 h 153"/>
                <a:gd name="T18" fmla="*/ 70 w 155"/>
                <a:gd name="T19" fmla="*/ 153 h 153"/>
                <a:gd name="T20" fmla="*/ 55 w 155"/>
                <a:gd name="T21" fmla="*/ 150 h 153"/>
                <a:gd name="T22" fmla="*/ 40 w 155"/>
                <a:gd name="T23" fmla="*/ 144 h 153"/>
                <a:gd name="T24" fmla="*/ 29 w 155"/>
                <a:gd name="T25" fmla="*/ 136 h 153"/>
                <a:gd name="T26" fmla="*/ 18 w 155"/>
                <a:gd name="T27" fmla="*/ 126 h 153"/>
                <a:gd name="T28" fmla="*/ 9 w 155"/>
                <a:gd name="T29" fmla="*/ 113 h 153"/>
                <a:gd name="T30" fmla="*/ 4 w 155"/>
                <a:gd name="T31" fmla="*/ 100 h 153"/>
                <a:gd name="T32" fmla="*/ 1 w 155"/>
                <a:gd name="T33" fmla="*/ 85 h 153"/>
                <a:gd name="T34" fmla="*/ 0 w 155"/>
                <a:gd name="T35" fmla="*/ 77 h 153"/>
                <a:gd name="T36" fmla="*/ 2 w 155"/>
                <a:gd name="T37" fmla="*/ 62 h 153"/>
                <a:gd name="T38" fmla="*/ 7 w 155"/>
                <a:gd name="T39" fmla="*/ 47 h 153"/>
                <a:gd name="T40" fmla="*/ 14 w 155"/>
                <a:gd name="T41" fmla="*/ 34 h 153"/>
                <a:gd name="T42" fmla="*/ 23 w 155"/>
                <a:gd name="T43" fmla="*/ 23 h 153"/>
                <a:gd name="T44" fmla="*/ 34 w 155"/>
                <a:gd name="T45" fmla="*/ 13 h 153"/>
                <a:gd name="T46" fmla="*/ 47 w 155"/>
                <a:gd name="T47" fmla="*/ 6 h 153"/>
                <a:gd name="T48" fmla="*/ 62 w 155"/>
                <a:gd name="T49" fmla="*/ 1 h 153"/>
                <a:gd name="T50" fmla="*/ 78 w 155"/>
                <a:gd name="T51" fmla="*/ 0 h 153"/>
                <a:gd name="T52" fmla="*/ 85 w 155"/>
                <a:gd name="T53" fmla="*/ 0 h 153"/>
                <a:gd name="T54" fmla="*/ 101 w 155"/>
                <a:gd name="T55" fmla="*/ 4 h 153"/>
                <a:gd name="T56" fmla="*/ 115 w 155"/>
                <a:gd name="T57" fmla="*/ 9 h 153"/>
                <a:gd name="T58" fmla="*/ 126 w 155"/>
                <a:gd name="T59" fmla="*/ 17 h 153"/>
                <a:gd name="T60" fmla="*/ 136 w 155"/>
                <a:gd name="T61" fmla="*/ 28 h 153"/>
                <a:gd name="T62" fmla="*/ 145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2" y="93"/>
                  </a:lnTo>
                  <a:lnTo>
                    <a:pt x="151" y="100"/>
                  </a:lnTo>
                  <a:lnTo>
                    <a:pt x="149" y="107"/>
                  </a:lnTo>
                  <a:lnTo>
                    <a:pt x="145" y="113"/>
                  </a:lnTo>
                  <a:lnTo>
                    <a:pt x="141" y="120"/>
                  </a:lnTo>
                  <a:lnTo>
                    <a:pt x="136" y="126"/>
                  </a:lnTo>
                  <a:lnTo>
                    <a:pt x="132" y="132"/>
                  </a:lnTo>
                  <a:lnTo>
                    <a:pt x="126" y="136"/>
                  </a:lnTo>
                  <a:lnTo>
                    <a:pt x="120"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7"/>
                  </a:lnTo>
                  <a:lnTo>
                    <a:pt x="4" y="100"/>
                  </a:lnTo>
                  <a:lnTo>
                    <a:pt x="2" y="93"/>
                  </a:lnTo>
                  <a:lnTo>
                    <a:pt x="1" y="85"/>
                  </a:lnTo>
                  <a:lnTo>
                    <a:pt x="0" y="77"/>
                  </a:lnTo>
                  <a:lnTo>
                    <a:pt x="0" y="77"/>
                  </a:lnTo>
                  <a:lnTo>
                    <a:pt x="1" y="69"/>
                  </a:lnTo>
                  <a:lnTo>
                    <a:pt x="2" y="62"/>
                  </a:lnTo>
                  <a:lnTo>
                    <a:pt x="4" y="54"/>
                  </a:lnTo>
                  <a:lnTo>
                    <a:pt x="7" y="47"/>
                  </a:lnTo>
                  <a:lnTo>
                    <a:pt x="9" y="40"/>
                  </a:lnTo>
                  <a:lnTo>
                    <a:pt x="14" y="34"/>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5" y="9"/>
                  </a:lnTo>
                  <a:lnTo>
                    <a:pt x="120" y="13"/>
                  </a:lnTo>
                  <a:lnTo>
                    <a:pt x="126" y="17"/>
                  </a:lnTo>
                  <a:lnTo>
                    <a:pt x="132" y="23"/>
                  </a:lnTo>
                  <a:lnTo>
                    <a:pt x="136" y="28"/>
                  </a:lnTo>
                  <a:lnTo>
                    <a:pt x="141" y="34"/>
                  </a:lnTo>
                  <a:lnTo>
                    <a:pt x="145" y="40"/>
                  </a:lnTo>
                  <a:lnTo>
                    <a:pt x="149" y="47"/>
                  </a:lnTo>
                  <a:lnTo>
                    <a:pt x="151" y="54"/>
                  </a:lnTo>
                  <a:lnTo>
                    <a:pt x="152"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2" name="Freeform 2757">
              <a:extLst>
                <a:ext uri="{FF2B5EF4-FFF2-40B4-BE49-F238E27FC236}">
                  <a16:creationId xmlns:a16="http://schemas.microsoft.com/office/drawing/2014/main" id="{C601443F-38C4-4E3C-9D79-DC48F3760305}"/>
                </a:ext>
              </a:extLst>
            </p:cNvPr>
            <p:cNvSpPr>
              <a:spLocks/>
            </p:cNvSpPr>
            <p:nvPr/>
          </p:nvSpPr>
          <p:spPr bwMode="auto">
            <a:xfrm>
              <a:off x="2586038" y="1778001"/>
              <a:ext cx="49213" cy="49213"/>
            </a:xfrm>
            <a:custGeom>
              <a:avLst/>
              <a:gdLst>
                <a:gd name="T0" fmla="*/ 155 w 155"/>
                <a:gd name="T1" fmla="*/ 78 h 155"/>
                <a:gd name="T2" fmla="*/ 152 w 155"/>
                <a:gd name="T3" fmla="*/ 93 h 155"/>
                <a:gd name="T4" fmla="*/ 149 w 155"/>
                <a:gd name="T5" fmla="*/ 108 h 155"/>
                <a:gd name="T6" fmla="*/ 141 w 155"/>
                <a:gd name="T7" fmla="*/ 120 h 155"/>
                <a:gd name="T8" fmla="*/ 132 w 155"/>
                <a:gd name="T9" fmla="*/ 132 h 155"/>
                <a:gd name="T10" fmla="*/ 120 w 155"/>
                <a:gd name="T11" fmla="*/ 141 h 155"/>
                <a:gd name="T12" fmla="*/ 108 w 155"/>
                <a:gd name="T13" fmla="*/ 149 h 155"/>
                <a:gd name="T14" fmla="*/ 93 w 155"/>
                <a:gd name="T15" fmla="*/ 152 h 155"/>
                <a:gd name="T16" fmla="*/ 78 w 155"/>
                <a:gd name="T17" fmla="*/ 155 h 155"/>
                <a:gd name="T18" fmla="*/ 70 w 155"/>
                <a:gd name="T19" fmla="*/ 153 h 155"/>
                <a:gd name="T20" fmla="*/ 55 w 155"/>
                <a:gd name="T21" fmla="*/ 151 h 155"/>
                <a:gd name="T22" fmla="*/ 40 w 155"/>
                <a:gd name="T23" fmla="*/ 145 h 155"/>
                <a:gd name="T24" fmla="*/ 29 w 155"/>
                <a:gd name="T25" fmla="*/ 136 h 155"/>
                <a:gd name="T26" fmla="*/ 18 w 155"/>
                <a:gd name="T27" fmla="*/ 126 h 155"/>
                <a:gd name="T28" fmla="*/ 9 w 155"/>
                <a:gd name="T29" fmla="*/ 115 h 155"/>
                <a:gd name="T30" fmla="*/ 4 w 155"/>
                <a:gd name="T31" fmla="*/ 101 h 155"/>
                <a:gd name="T32" fmla="*/ 1 w 155"/>
                <a:gd name="T33" fmla="*/ 85 h 155"/>
                <a:gd name="T34" fmla="*/ 0 w 155"/>
                <a:gd name="T35" fmla="*/ 78 h 155"/>
                <a:gd name="T36" fmla="*/ 2 w 155"/>
                <a:gd name="T37" fmla="*/ 62 h 155"/>
                <a:gd name="T38" fmla="*/ 7 w 155"/>
                <a:gd name="T39" fmla="*/ 47 h 155"/>
                <a:gd name="T40" fmla="*/ 14 w 155"/>
                <a:gd name="T41" fmla="*/ 34 h 155"/>
                <a:gd name="T42" fmla="*/ 23 w 155"/>
                <a:gd name="T43" fmla="*/ 23 h 155"/>
                <a:gd name="T44" fmla="*/ 34 w 155"/>
                <a:gd name="T45" fmla="*/ 14 h 155"/>
                <a:gd name="T46" fmla="*/ 47 w 155"/>
                <a:gd name="T47" fmla="*/ 7 h 155"/>
                <a:gd name="T48" fmla="*/ 62 w 155"/>
                <a:gd name="T49" fmla="*/ 2 h 155"/>
                <a:gd name="T50" fmla="*/ 78 w 155"/>
                <a:gd name="T51" fmla="*/ 0 h 155"/>
                <a:gd name="T52" fmla="*/ 85 w 155"/>
                <a:gd name="T53" fmla="*/ 1 h 155"/>
                <a:gd name="T54" fmla="*/ 101 w 155"/>
                <a:gd name="T55" fmla="*/ 4 h 155"/>
                <a:gd name="T56" fmla="*/ 115 w 155"/>
                <a:gd name="T57" fmla="*/ 9 h 155"/>
                <a:gd name="T58" fmla="*/ 126 w 155"/>
                <a:gd name="T59" fmla="*/ 18 h 155"/>
                <a:gd name="T60" fmla="*/ 136 w 155"/>
                <a:gd name="T61" fmla="*/ 29 h 155"/>
                <a:gd name="T62" fmla="*/ 145 w 155"/>
                <a:gd name="T63" fmla="*/ 40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2" y="93"/>
                  </a:lnTo>
                  <a:lnTo>
                    <a:pt x="151" y="101"/>
                  </a:lnTo>
                  <a:lnTo>
                    <a:pt x="149" y="108"/>
                  </a:lnTo>
                  <a:lnTo>
                    <a:pt x="145" y="115"/>
                  </a:lnTo>
                  <a:lnTo>
                    <a:pt x="141" y="120"/>
                  </a:lnTo>
                  <a:lnTo>
                    <a:pt x="136" y="126"/>
                  </a:lnTo>
                  <a:lnTo>
                    <a:pt x="132" y="132"/>
                  </a:lnTo>
                  <a:lnTo>
                    <a:pt x="126" y="136"/>
                  </a:lnTo>
                  <a:lnTo>
                    <a:pt x="120" y="141"/>
                  </a:lnTo>
                  <a:lnTo>
                    <a:pt x="115" y="145"/>
                  </a:lnTo>
                  <a:lnTo>
                    <a:pt x="108" y="149"/>
                  </a:lnTo>
                  <a:lnTo>
                    <a:pt x="101" y="151"/>
                  </a:lnTo>
                  <a:lnTo>
                    <a:pt x="93" y="152"/>
                  </a:lnTo>
                  <a:lnTo>
                    <a:pt x="85" y="153"/>
                  </a:lnTo>
                  <a:lnTo>
                    <a:pt x="78" y="155"/>
                  </a:lnTo>
                  <a:lnTo>
                    <a:pt x="78" y="155"/>
                  </a:lnTo>
                  <a:lnTo>
                    <a:pt x="70" y="153"/>
                  </a:lnTo>
                  <a:lnTo>
                    <a:pt x="62" y="152"/>
                  </a:lnTo>
                  <a:lnTo>
                    <a:pt x="55" y="151"/>
                  </a:lnTo>
                  <a:lnTo>
                    <a:pt x="47" y="149"/>
                  </a:lnTo>
                  <a:lnTo>
                    <a:pt x="40" y="145"/>
                  </a:lnTo>
                  <a:lnTo>
                    <a:pt x="34" y="141"/>
                  </a:lnTo>
                  <a:lnTo>
                    <a:pt x="29" y="136"/>
                  </a:lnTo>
                  <a:lnTo>
                    <a:pt x="23" y="132"/>
                  </a:lnTo>
                  <a:lnTo>
                    <a:pt x="18" y="126"/>
                  </a:lnTo>
                  <a:lnTo>
                    <a:pt x="14" y="120"/>
                  </a:lnTo>
                  <a:lnTo>
                    <a:pt x="9" y="115"/>
                  </a:lnTo>
                  <a:lnTo>
                    <a:pt x="7" y="108"/>
                  </a:lnTo>
                  <a:lnTo>
                    <a:pt x="4" y="101"/>
                  </a:lnTo>
                  <a:lnTo>
                    <a:pt x="2" y="93"/>
                  </a:lnTo>
                  <a:lnTo>
                    <a:pt x="1" y="85"/>
                  </a:lnTo>
                  <a:lnTo>
                    <a:pt x="0" y="78"/>
                  </a:lnTo>
                  <a:lnTo>
                    <a:pt x="0" y="78"/>
                  </a:lnTo>
                  <a:lnTo>
                    <a:pt x="1" y="70"/>
                  </a:lnTo>
                  <a:lnTo>
                    <a:pt x="2" y="62"/>
                  </a:lnTo>
                  <a:lnTo>
                    <a:pt x="4" y="55"/>
                  </a:lnTo>
                  <a:lnTo>
                    <a:pt x="7" y="47"/>
                  </a:lnTo>
                  <a:lnTo>
                    <a:pt x="9" y="40"/>
                  </a:lnTo>
                  <a:lnTo>
                    <a:pt x="14" y="34"/>
                  </a:lnTo>
                  <a:lnTo>
                    <a:pt x="18" y="29"/>
                  </a:lnTo>
                  <a:lnTo>
                    <a:pt x="23" y="23"/>
                  </a:lnTo>
                  <a:lnTo>
                    <a:pt x="29" y="18"/>
                  </a:lnTo>
                  <a:lnTo>
                    <a:pt x="34" y="14"/>
                  </a:lnTo>
                  <a:lnTo>
                    <a:pt x="40" y="9"/>
                  </a:lnTo>
                  <a:lnTo>
                    <a:pt x="47" y="7"/>
                  </a:lnTo>
                  <a:lnTo>
                    <a:pt x="55" y="4"/>
                  </a:lnTo>
                  <a:lnTo>
                    <a:pt x="62" y="2"/>
                  </a:lnTo>
                  <a:lnTo>
                    <a:pt x="70" y="1"/>
                  </a:lnTo>
                  <a:lnTo>
                    <a:pt x="78" y="0"/>
                  </a:lnTo>
                  <a:lnTo>
                    <a:pt x="78" y="0"/>
                  </a:lnTo>
                  <a:lnTo>
                    <a:pt x="85" y="1"/>
                  </a:lnTo>
                  <a:lnTo>
                    <a:pt x="93" y="2"/>
                  </a:lnTo>
                  <a:lnTo>
                    <a:pt x="101" y="4"/>
                  </a:lnTo>
                  <a:lnTo>
                    <a:pt x="108" y="7"/>
                  </a:lnTo>
                  <a:lnTo>
                    <a:pt x="115" y="9"/>
                  </a:lnTo>
                  <a:lnTo>
                    <a:pt x="120" y="14"/>
                  </a:lnTo>
                  <a:lnTo>
                    <a:pt x="126" y="18"/>
                  </a:lnTo>
                  <a:lnTo>
                    <a:pt x="132" y="23"/>
                  </a:lnTo>
                  <a:lnTo>
                    <a:pt x="136" y="29"/>
                  </a:lnTo>
                  <a:lnTo>
                    <a:pt x="141" y="34"/>
                  </a:lnTo>
                  <a:lnTo>
                    <a:pt x="145" y="40"/>
                  </a:lnTo>
                  <a:lnTo>
                    <a:pt x="149" y="47"/>
                  </a:lnTo>
                  <a:lnTo>
                    <a:pt x="151" y="55"/>
                  </a:lnTo>
                  <a:lnTo>
                    <a:pt x="152"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3" name="Freeform 2758">
              <a:extLst>
                <a:ext uri="{FF2B5EF4-FFF2-40B4-BE49-F238E27FC236}">
                  <a16:creationId xmlns:a16="http://schemas.microsoft.com/office/drawing/2014/main" id="{487D9E40-9C2E-4FEA-BC3F-3BC2ECF5BE83}"/>
                </a:ext>
              </a:extLst>
            </p:cNvPr>
            <p:cNvSpPr>
              <a:spLocks/>
            </p:cNvSpPr>
            <p:nvPr/>
          </p:nvSpPr>
          <p:spPr bwMode="auto">
            <a:xfrm>
              <a:off x="2655888" y="1708151"/>
              <a:ext cx="49213" cy="47625"/>
            </a:xfrm>
            <a:custGeom>
              <a:avLst/>
              <a:gdLst>
                <a:gd name="T0" fmla="*/ 154 w 154"/>
                <a:gd name="T1" fmla="*/ 77 h 153"/>
                <a:gd name="T2" fmla="*/ 152 w 154"/>
                <a:gd name="T3" fmla="*/ 93 h 153"/>
                <a:gd name="T4" fmla="*/ 148 w 154"/>
                <a:gd name="T5" fmla="*/ 107 h 153"/>
                <a:gd name="T6" fmla="*/ 141 w 154"/>
                <a:gd name="T7" fmla="*/ 120 h 153"/>
                <a:gd name="T8" fmla="*/ 132 w 154"/>
                <a:gd name="T9" fmla="*/ 132 h 153"/>
                <a:gd name="T10" fmla="*/ 120 w 154"/>
                <a:gd name="T11" fmla="*/ 141 h 153"/>
                <a:gd name="T12" fmla="*/ 108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9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2 h 153"/>
                <a:gd name="T38" fmla="*/ 6 w 154"/>
                <a:gd name="T39" fmla="*/ 47 h 153"/>
                <a:gd name="T40" fmla="*/ 14 w 154"/>
                <a:gd name="T41" fmla="*/ 34 h 153"/>
                <a:gd name="T42" fmla="*/ 23 w 154"/>
                <a:gd name="T43" fmla="*/ 23 h 153"/>
                <a:gd name="T44" fmla="*/ 34 w 154"/>
                <a:gd name="T45" fmla="*/ 13 h 153"/>
                <a:gd name="T46" fmla="*/ 47 w 154"/>
                <a:gd name="T47" fmla="*/ 6 h 153"/>
                <a:gd name="T48" fmla="*/ 62 w 154"/>
                <a:gd name="T49" fmla="*/ 1 h 153"/>
                <a:gd name="T50" fmla="*/ 77 w 154"/>
                <a:gd name="T51" fmla="*/ 0 h 153"/>
                <a:gd name="T52" fmla="*/ 85 w 154"/>
                <a:gd name="T53" fmla="*/ 0 h 153"/>
                <a:gd name="T54" fmla="*/ 100 w 154"/>
                <a:gd name="T55" fmla="*/ 4 h 153"/>
                <a:gd name="T56" fmla="*/ 113 w 154"/>
                <a:gd name="T57" fmla="*/ 9 h 153"/>
                <a:gd name="T58" fmla="*/ 126 w 154"/>
                <a:gd name="T59" fmla="*/ 17 h 153"/>
                <a:gd name="T60" fmla="*/ 136 w 154"/>
                <a:gd name="T61" fmla="*/ 28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8" y="107"/>
                  </a:lnTo>
                  <a:lnTo>
                    <a:pt x="145" y="113"/>
                  </a:lnTo>
                  <a:lnTo>
                    <a:pt x="141" y="120"/>
                  </a:lnTo>
                  <a:lnTo>
                    <a:pt x="136" y="126"/>
                  </a:lnTo>
                  <a:lnTo>
                    <a:pt x="132" y="132"/>
                  </a:lnTo>
                  <a:lnTo>
                    <a:pt x="126" y="136"/>
                  </a:lnTo>
                  <a:lnTo>
                    <a:pt x="120" y="141"/>
                  </a:lnTo>
                  <a:lnTo>
                    <a:pt x="113"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9" y="136"/>
                  </a:lnTo>
                  <a:lnTo>
                    <a:pt x="23" y="132"/>
                  </a:lnTo>
                  <a:lnTo>
                    <a:pt x="17" y="126"/>
                  </a:lnTo>
                  <a:lnTo>
                    <a:pt x="14"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4" y="34"/>
                  </a:lnTo>
                  <a:lnTo>
                    <a:pt x="17" y="28"/>
                  </a:lnTo>
                  <a:lnTo>
                    <a:pt x="23" y="23"/>
                  </a:lnTo>
                  <a:lnTo>
                    <a:pt x="29" y="17"/>
                  </a:lnTo>
                  <a:lnTo>
                    <a:pt x="34" y="13"/>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3"/>
                  </a:lnTo>
                  <a:lnTo>
                    <a:pt x="126" y="17"/>
                  </a:lnTo>
                  <a:lnTo>
                    <a:pt x="132" y="23"/>
                  </a:lnTo>
                  <a:lnTo>
                    <a:pt x="136" y="28"/>
                  </a:lnTo>
                  <a:lnTo>
                    <a:pt x="141" y="34"/>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4" name="Freeform 2759">
              <a:extLst>
                <a:ext uri="{FF2B5EF4-FFF2-40B4-BE49-F238E27FC236}">
                  <a16:creationId xmlns:a16="http://schemas.microsoft.com/office/drawing/2014/main" id="{72A29725-9AE4-41E5-862F-46F9D9552D5D}"/>
                </a:ext>
              </a:extLst>
            </p:cNvPr>
            <p:cNvSpPr>
              <a:spLocks/>
            </p:cNvSpPr>
            <p:nvPr/>
          </p:nvSpPr>
          <p:spPr bwMode="auto">
            <a:xfrm>
              <a:off x="2655888" y="1778001"/>
              <a:ext cx="49213"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8 w 154"/>
                <a:gd name="T13" fmla="*/ 149 h 155"/>
                <a:gd name="T14" fmla="*/ 93 w 154"/>
                <a:gd name="T15" fmla="*/ 152 h 155"/>
                <a:gd name="T16" fmla="*/ 77 w 154"/>
                <a:gd name="T17" fmla="*/ 155 h 155"/>
                <a:gd name="T18" fmla="*/ 69 w 154"/>
                <a:gd name="T19" fmla="*/ 153 h 155"/>
                <a:gd name="T20" fmla="*/ 54 w 154"/>
                <a:gd name="T21" fmla="*/ 151 h 155"/>
                <a:gd name="T22" fmla="*/ 40 w 154"/>
                <a:gd name="T23" fmla="*/ 145 h 155"/>
                <a:gd name="T24" fmla="*/ 29 w 154"/>
                <a:gd name="T25" fmla="*/ 136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6 w 154"/>
                <a:gd name="T39" fmla="*/ 47 h 155"/>
                <a:gd name="T40" fmla="*/ 14 w 154"/>
                <a:gd name="T41" fmla="*/ 34 h 155"/>
                <a:gd name="T42" fmla="*/ 23 w 154"/>
                <a:gd name="T43" fmla="*/ 23 h 155"/>
                <a:gd name="T44" fmla="*/ 34 w 154"/>
                <a:gd name="T45" fmla="*/ 14 h 155"/>
                <a:gd name="T46" fmla="*/ 47 w 154"/>
                <a:gd name="T47" fmla="*/ 7 h 155"/>
                <a:gd name="T48" fmla="*/ 62 w 154"/>
                <a:gd name="T49" fmla="*/ 2 h 155"/>
                <a:gd name="T50" fmla="*/ 77 w 154"/>
                <a:gd name="T51" fmla="*/ 0 h 155"/>
                <a:gd name="T52" fmla="*/ 85 w 154"/>
                <a:gd name="T53" fmla="*/ 1 h 155"/>
                <a:gd name="T54" fmla="*/ 100 w 154"/>
                <a:gd name="T55" fmla="*/ 4 h 155"/>
                <a:gd name="T56" fmla="*/ 113 w 154"/>
                <a:gd name="T57" fmla="*/ 9 h 155"/>
                <a:gd name="T58" fmla="*/ 126 w 154"/>
                <a:gd name="T59" fmla="*/ 18 h 155"/>
                <a:gd name="T60" fmla="*/ 136 w 154"/>
                <a:gd name="T61" fmla="*/ 29 h 155"/>
                <a:gd name="T62" fmla="*/ 145 w 154"/>
                <a:gd name="T63" fmla="*/ 40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8" y="108"/>
                  </a:lnTo>
                  <a:lnTo>
                    <a:pt x="145" y="115"/>
                  </a:lnTo>
                  <a:lnTo>
                    <a:pt x="141" y="120"/>
                  </a:lnTo>
                  <a:lnTo>
                    <a:pt x="136" y="126"/>
                  </a:lnTo>
                  <a:lnTo>
                    <a:pt x="132" y="132"/>
                  </a:lnTo>
                  <a:lnTo>
                    <a:pt x="126" y="136"/>
                  </a:lnTo>
                  <a:lnTo>
                    <a:pt x="120" y="141"/>
                  </a:lnTo>
                  <a:lnTo>
                    <a:pt x="113" y="145"/>
                  </a:lnTo>
                  <a:lnTo>
                    <a:pt x="108" y="149"/>
                  </a:lnTo>
                  <a:lnTo>
                    <a:pt x="100" y="151"/>
                  </a:lnTo>
                  <a:lnTo>
                    <a:pt x="93" y="152"/>
                  </a:lnTo>
                  <a:lnTo>
                    <a:pt x="85" y="153"/>
                  </a:lnTo>
                  <a:lnTo>
                    <a:pt x="77" y="155"/>
                  </a:lnTo>
                  <a:lnTo>
                    <a:pt x="77" y="155"/>
                  </a:lnTo>
                  <a:lnTo>
                    <a:pt x="69" y="153"/>
                  </a:lnTo>
                  <a:lnTo>
                    <a:pt x="62" y="152"/>
                  </a:lnTo>
                  <a:lnTo>
                    <a:pt x="54" y="151"/>
                  </a:lnTo>
                  <a:lnTo>
                    <a:pt x="47" y="149"/>
                  </a:lnTo>
                  <a:lnTo>
                    <a:pt x="40" y="145"/>
                  </a:lnTo>
                  <a:lnTo>
                    <a:pt x="34" y="141"/>
                  </a:lnTo>
                  <a:lnTo>
                    <a:pt x="29" y="136"/>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4" y="34"/>
                  </a:lnTo>
                  <a:lnTo>
                    <a:pt x="17" y="29"/>
                  </a:lnTo>
                  <a:lnTo>
                    <a:pt x="23" y="23"/>
                  </a:lnTo>
                  <a:lnTo>
                    <a:pt x="29" y="18"/>
                  </a:lnTo>
                  <a:lnTo>
                    <a:pt x="34" y="14"/>
                  </a:lnTo>
                  <a:lnTo>
                    <a:pt x="40" y="9"/>
                  </a:lnTo>
                  <a:lnTo>
                    <a:pt x="47" y="7"/>
                  </a:lnTo>
                  <a:lnTo>
                    <a:pt x="54" y="4"/>
                  </a:lnTo>
                  <a:lnTo>
                    <a:pt x="62" y="2"/>
                  </a:lnTo>
                  <a:lnTo>
                    <a:pt x="69" y="1"/>
                  </a:lnTo>
                  <a:lnTo>
                    <a:pt x="77" y="0"/>
                  </a:lnTo>
                  <a:lnTo>
                    <a:pt x="77" y="0"/>
                  </a:lnTo>
                  <a:lnTo>
                    <a:pt x="85" y="1"/>
                  </a:lnTo>
                  <a:lnTo>
                    <a:pt x="93" y="2"/>
                  </a:lnTo>
                  <a:lnTo>
                    <a:pt x="100" y="4"/>
                  </a:lnTo>
                  <a:lnTo>
                    <a:pt x="108" y="7"/>
                  </a:lnTo>
                  <a:lnTo>
                    <a:pt x="113" y="9"/>
                  </a:lnTo>
                  <a:lnTo>
                    <a:pt x="120" y="14"/>
                  </a:lnTo>
                  <a:lnTo>
                    <a:pt x="126" y="18"/>
                  </a:lnTo>
                  <a:lnTo>
                    <a:pt x="132" y="23"/>
                  </a:lnTo>
                  <a:lnTo>
                    <a:pt x="136" y="29"/>
                  </a:lnTo>
                  <a:lnTo>
                    <a:pt x="141" y="34"/>
                  </a:lnTo>
                  <a:lnTo>
                    <a:pt x="145" y="40"/>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5" name="Freeform 2760">
              <a:extLst>
                <a:ext uri="{FF2B5EF4-FFF2-40B4-BE49-F238E27FC236}">
                  <a16:creationId xmlns:a16="http://schemas.microsoft.com/office/drawing/2014/main" id="{661EF11C-507B-47F7-AA02-934D21121F29}"/>
                </a:ext>
              </a:extLst>
            </p:cNvPr>
            <p:cNvSpPr>
              <a:spLocks/>
            </p:cNvSpPr>
            <p:nvPr/>
          </p:nvSpPr>
          <p:spPr bwMode="auto">
            <a:xfrm>
              <a:off x="2727326" y="1708151"/>
              <a:ext cx="47625" cy="47625"/>
            </a:xfrm>
            <a:custGeom>
              <a:avLst/>
              <a:gdLst>
                <a:gd name="T0" fmla="*/ 154 w 154"/>
                <a:gd name="T1" fmla="*/ 77 h 153"/>
                <a:gd name="T2" fmla="*/ 153 w 154"/>
                <a:gd name="T3" fmla="*/ 93 h 153"/>
                <a:gd name="T4" fmla="*/ 149 w 154"/>
                <a:gd name="T5" fmla="*/ 107 h 153"/>
                <a:gd name="T6" fmla="*/ 142 w 154"/>
                <a:gd name="T7" fmla="*/ 120 h 153"/>
                <a:gd name="T8" fmla="*/ 132 w 154"/>
                <a:gd name="T9" fmla="*/ 132 h 153"/>
                <a:gd name="T10" fmla="*/ 120 w 154"/>
                <a:gd name="T11" fmla="*/ 141 h 153"/>
                <a:gd name="T12" fmla="*/ 108 w 154"/>
                <a:gd name="T13" fmla="*/ 148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10 w 154"/>
                <a:gd name="T29" fmla="*/ 113 h 153"/>
                <a:gd name="T30" fmla="*/ 3 w 154"/>
                <a:gd name="T31" fmla="*/ 100 h 153"/>
                <a:gd name="T32" fmla="*/ 1 w 154"/>
                <a:gd name="T33" fmla="*/ 85 h 153"/>
                <a:gd name="T34" fmla="*/ 0 w 154"/>
                <a:gd name="T35" fmla="*/ 77 h 153"/>
                <a:gd name="T36" fmla="*/ 2 w 154"/>
                <a:gd name="T37" fmla="*/ 62 h 153"/>
                <a:gd name="T38" fmla="*/ 7 w 154"/>
                <a:gd name="T39" fmla="*/ 47 h 153"/>
                <a:gd name="T40" fmla="*/ 14 w 154"/>
                <a:gd name="T41" fmla="*/ 34 h 153"/>
                <a:gd name="T42" fmla="*/ 23 w 154"/>
                <a:gd name="T43" fmla="*/ 23 h 153"/>
                <a:gd name="T44" fmla="*/ 34 w 154"/>
                <a:gd name="T45" fmla="*/ 13 h 153"/>
                <a:gd name="T46" fmla="*/ 48 w 154"/>
                <a:gd name="T47" fmla="*/ 6 h 153"/>
                <a:gd name="T48" fmla="*/ 62 w 154"/>
                <a:gd name="T49" fmla="*/ 1 h 153"/>
                <a:gd name="T50" fmla="*/ 78 w 154"/>
                <a:gd name="T51" fmla="*/ 0 h 153"/>
                <a:gd name="T52" fmla="*/ 86 w 154"/>
                <a:gd name="T53" fmla="*/ 0 h 153"/>
                <a:gd name="T54" fmla="*/ 101 w 154"/>
                <a:gd name="T55" fmla="*/ 4 h 153"/>
                <a:gd name="T56" fmla="*/ 114 w 154"/>
                <a:gd name="T57" fmla="*/ 9 h 153"/>
                <a:gd name="T58" fmla="*/ 127 w 154"/>
                <a:gd name="T59" fmla="*/ 17 h 153"/>
                <a:gd name="T60" fmla="*/ 137 w 154"/>
                <a:gd name="T61" fmla="*/ 28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100"/>
                  </a:lnTo>
                  <a:lnTo>
                    <a:pt x="149" y="107"/>
                  </a:lnTo>
                  <a:lnTo>
                    <a:pt x="145" y="113"/>
                  </a:lnTo>
                  <a:lnTo>
                    <a:pt x="142" y="120"/>
                  </a:lnTo>
                  <a:lnTo>
                    <a:pt x="137" y="126"/>
                  </a:lnTo>
                  <a:lnTo>
                    <a:pt x="132" y="132"/>
                  </a:lnTo>
                  <a:lnTo>
                    <a:pt x="127" y="136"/>
                  </a:lnTo>
                  <a:lnTo>
                    <a:pt x="120" y="141"/>
                  </a:lnTo>
                  <a:lnTo>
                    <a:pt x="114" y="144"/>
                  </a:lnTo>
                  <a:lnTo>
                    <a:pt x="108" y="148"/>
                  </a:lnTo>
                  <a:lnTo>
                    <a:pt x="101" y="150"/>
                  </a:lnTo>
                  <a:lnTo>
                    <a:pt x="93" y="152"/>
                  </a:lnTo>
                  <a:lnTo>
                    <a:pt x="86" y="153"/>
                  </a:lnTo>
                  <a:lnTo>
                    <a:pt x="78" y="153"/>
                  </a:lnTo>
                  <a:lnTo>
                    <a:pt x="78" y="153"/>
                  </a:lnTo>
                  <a:lnTo>
                    <a:pt x="70" y="153"/>
                  </a:lnTo>
                  <a:lnTo>
                    <a:pt x="62" y="152"/>
                  </a:lnTo>
                  <a:lnTo>
                    <a:pt x="55" y="150"/>
                  </a:lnTo>
                  <a:lnTo>
                    <a:pt x="48" y="148"/>
                  </a:lnTo>
                  <a:lnTo>
                    <a:pt x="41" y="144"/>
                  </a:lnTo>
                  <a:lnTo>
                    <a:pt x="34" y="141"/>
                  </a:lnTo>
                  <a:lnTo>
                    <a:pt x="29" y="136"/>
                  </a:lnTo>
                  <a:lnTo>
                    <a:pt x="23" y="132"/>
                  </a:lnTo>
                  <a:lnTo>
                    <a:pt x="18" y="126"/>
                  </a:lnTo>
                  <a:lnTo>
                    <a:pt x="14" y="120"/>
                  </a:lnTo>
                  <a:lnTo>
                    <a:pt x="10" y="113"/>
                  </a:lnTo>
                  <a:lnTo>
                    <a:pt x="7" y="107"/>
                  </a:lnTo>
                  <a:lnTo>
                    <a:pt x="3" y="100"/>
                  </a:lnTo>
                  <a:lnTo>
                    <a:pt x="2" y="93"/>
                  </a:lnTo>
                  <a:lnTo>
                    <a:pt x="1" y="85"/>
                  </a:lnTo>
                  <a:lnTo>
                    <a:pt x="0" y="77"/>
                  </a:lnTo>
                  <a:lnTo>
                    <a:pt x="0" y="77"/>
                  </a:lnTo>
                  <a:lnTo>
                    <a:pt x="1" y="69"/>
                  </a:lnTo>
                  <a:lnTo>
                    <a:pt x="2" y="62"/>
                  </a:lnTo>
                  <a:lnTo>
                    <a:pt x="3" y="54"/>
                  </a:lnTo>
                  <a:lnTo>
                    <a:pt x="7" y="47"/>
                  </a:lnTo>
                  <a:lnTo>
                    <a:pt x="10" y="40"/>
                  </a:lnTo>
                  <a:lnTo>
                    <a:pt x="14" y="34"/>
                  </a:lnTo>
                  <a:lnTo>
                    <a:pt x="18" y="28"/>
                  </a:lnTo>
                  <a:lnTo>
                    <a:pt x="23" y="23"/>
                  </a:lnTo>
                  <a:lnTo>
                    <a:pt x="29" y="17"/>
                  </a:lnTo>
                  <a:lnTo>
                    <a:pt x="34" y="13"/>
                  </a:lnTo>
                  <a:lnTo>
                    <a:pt x="41" y="9"/>
                  </a:lnTo>
                  <a:lnTo>
                    <a:pt x="48" y="6"/>
                  </a:lnTo>
                  <a:lnTo>
                    <a:pt x="55" y="4"/>
                  </a:lnTo>
                  <a:lnTo>
                    <a:pt x="62" y="1"/>
                  </a:lnTo>
                  <a:lnTo>
                    <a:pt x="70" y="0"/>
                  </a:lnTo>
                  <a:lnTo>
                    <a:pt x="78" y="0"/>
                  </a:lnTo>
                  <a:lnTo>
                    <a:pt x="78" y="0"/>
                  </a:lnTo>
                  <a:lnTo>
                    <a:pt x="86" y="0"/>
                  </a:lnTo>
                  <a:lnTo>
                    <a:pt x="93" y="1"/>
                  </a:lnTo>
                  <a:lnTo>
                    <a:pt x="101" y="4"/>
                  </a:lnTo>
                  <a:lnTo>
                    <a:pt x="108" y="6"/>
                  </a:lnTo>
                  <a:lnTo>
                    <a:pt x="114" y="9"/>
                  </a:lnTo>
                  <a:lnTo>
                    <a:pt x="120" y="13"/>
                  </a:lnTo>
                  <a:lnTo>
                    <a:pt x="127" y="17"/>
                  </a:lnTo>
                  <a:lnTo>
                    <a:pt x="132" y="23"/>
                  </a:lnTo>
                  <a:lnTo>
                    <a:pt x="137" y="28"/>
                  </a:lnTo>
                  <a:lnTo>
                    <a:pt x="142" y="34"/>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6" name="Freeform 2761">
              <a:extLst>
                <a:ext uri="{FF2B5EF4-FFF2-40B4-BE49-F238E27FC236}">
                  <a16:creationId xmlns:a16="http://schemas.microsoft.com/office/drawing/2014/main" id="{013E49C6-89DB-4AA2-B067-131BAD18E30D}"/>
                </a:ext>
              </a:extLst>
            </p:cNvPr>
            <p:cNvSpPr>
              <a:spLocks/>
            </p:cNvSpPr>
            <p:nvPr/>
          </p:nvSpPr>
          <p:spPr bwMode="auto">
            <a:xfrm>
              <a:off x="2727326" y="1778001"/>
              <a:ext cx="47625" cy="49213"/>
            </a:xfrm>
            <a:custGeom>
              <a:avLst/>
              <a:gdLst>
                <a:gd name="T0" fmla="*/ 154 w 154"/>
                <a:gd name="T1" fmla="*/ 78 h 155"/>
                <a:gd name="T2" fmla="*/ 153 w 154"/>
                <a:gd name="T3" fmla="*/ 93 h 155"/>
                <a:gd name="T4" fmla="*/ 149 w 154"/>
                <a:gd name="T5" fmla="*/ 108 h 155"/>
                <a:gd name="T6" fmla="*/ 142 w 154"/>
                <a:gd name="T7" fmla="*/ 120 h 155"/>
                <a:gd name="T8" fmla="*/ 132 w 154"/>
                <a:gd name="T9" fmla="*/ 132 h 155"/>
                <a:gd name="T10" fmla="*/ 120 w 154"/>
                <a:gd name="T11" fmla="*/ 141 h 155"/>
                <a:gd name="T12" fmla="*/ 108 w 154"/>
                <a:gd name="T13" fmla="*/ 149 h 155"/>
                <a:gd name="T14" fmla="*/ 93 w 154"/>
                <a:gd name="T15" fmla="*/ 152 h 155"/>
                <a:gd name="T16" fmla="*/ 78 w 154"/>
                <a:gd name="T17" fmla="*/ 155 h 155"/>
                <a:gd name="T18" fmla="*/ 70 w 154"/>
                <a:gd name="T19" fmla="*/ 153 h 155"/>
                <a:gd name="T20" fmla="*/ 55 w 154"/>
                <a:gd name="T21" fmla="*/ 151 h 155"/>
                <a:gd name="T22" fmla="*/ 41 w 154"/>
                <a:gd name="T23" fmla="*/ 145 h 155"/>
                <a:gd name="T24" fmla="*/ 29 w 154"/>
                <a:gd name="T25" fmla="*/ 136 h 155"/>
                <a:gd name="T26" fmla="*/ 18 w 154"/>
                <a:gd name="T27" fmla="*/ 126 h 155"/>
                <a:gd name="T28" fmla="*/ 10 w 154"/>
                <a:gd name="T29" fmla="*/ 115 h 155"/>
                <a:gd name="T30" fmla="*/ 3 w 154"/>
                <a:gd name="T31" fmla="*/ 101 h 155"/>
                <a:gd name="T32" fmla="*/ 1 w 154"/>
                <a:gd name="T33" fmla="*/ 85 h 155"/>
                <a:gd name="T34" fmla="*/ 0 w 154"/>
                <a:gd name="T35" fmla="*/ 78 h 155"/>
                <a:gd name="T36" fmla="*/ 2 w 154"/>
                <a:gd name="T37" fmla="*/ 62 h 155"/>
                <a:gd name="T38" fmla="*/ 7 w 154"/>
                <a:gd name="T39" fmla="*/ 47 h 155"/>
                <a:gd name="T40" fmla="*/ 14 w 154"/>
                <a:gd name="T41" fmla="*/ 34 h 155"/>
                <a:gd name="T42" fmla="*/ 23 w 154"/>
                <a:gd name="T43" fmla="*/ 23 h 155"/>
                <a:gd name="T44" fmla="*/ 34 w 154"/>
                <a:gd name="T45" fmla="*/ 14 h 155"/>
                <a:gd name="T46" fmla="*/ 48 w 154"/>
                <a:gd name="T47" fmla="*/ 7 h 155"/>
                <a:gd name="T48" fmla="*/ 62 w 154"/>
                <a:gd name="T49" fmla="*/ 2 h 155"/>
                <a:gd name="T50" fmla="*/ 78 w 154"/>
                <a:gd name="T51" fmla="*/ 0 h 155"/>
                <a:gd name="T52" fmla="*/ 86 w 154"/>
                <a:gd name="T53" fmla="*/ 1 h 155"/>
                <a:gd name="T54" fmla="*/ 101 w 154"/>
                <a:gd name="T55" fmla="*/ 4 h 155"/>
                <a:gd name="T56" fmla="*/ 114 w 154"/>
                <a:gd name="T57" fmla="*/ 9 h 155"/>
                <a:gd name="T58" fmla="*/ 127 w 154"/>
                <a:gd name="T59" fmla="*/ 18 h 155"/>
                <a:gd name="T60" fmla="*/ 137 w 154"/>
                <a:gd name="T61" fmla="*/ 29 h 155"/>
                <a:gd name="T62" fmla="*/ 145 w 154"/>
                <a:gd name="T63" fmla="*/ 40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1"/>
                  </a:lnTo>
                  <a:lnTo>
                    <a:pt x="149" y="108"/>
                  </a:lnTo>
                  <a:lnTo>
                    <a:pt x="145" y="115"/>
                  </a:lnTo>
                  <a:lnTo>
                    <a:pt x="142" y="120"/>
                  </a:lnTo>
                  <a:lnTo>
                    <a:pt x="137" y="126"/>
                  </a:lnTo>
                  <a:lnTo>
                    <a:pt x="132" y="132"/>
                  </a:lnTo>
                  <a:lnTo>
                    <a:pt x="127" y="136"/>
                  </a:lnTo>
                  <a:lnTo>
                    <a:pt x="120" y="141"/>
                  </a:lnTo>
                  <a:lnTo>
                    <a:pt x="114" y="145"/>
                  </a:lnTo>
                  <a:lnTo>
                    <a:pt x="108" y="149"/>
                  </a:lnTo>
                  <a:lnTo>
                    <a:pt x="101" y="151"/>
                  </a:lnTo>
                  <a:lnTo>
                    <a:pt x="93" y="152"/>
                  </a:lnTo>
                  <a:lnTo>
                    <a:pt x="86" y="153"/>
                  </a:lnTo>
                  <a:lnTo>
                    <a:pt x="78" y="155"/>
                  </a:lnTo>
                  <a:lnTo>
                    <a:pt x="78" y="155"/>
                  </a:lnTo>
                  <a:lnTo>
                    <a:pt x="70" y="153"/>
                  </a:lnTo>
                  <a:lnTo>
                    <a:pt x="62" y="152"/>
                  </a:lnTo>
                  <a:lnTo>
                    <a:pt x="55" y="151"/>
                  </a:lnTo>
                  <a:lnTo>
                    <a:pt x="48" y="149"/>
                  </a:lnTo>
                  <a:lnTo>
                    <a:pt x="41" y="145"/>
                  </a:lnTo>
                  <a:lnTo>
                    <a:pt x="34" y="141"/>
                  </a:lnTo>
                  <a:lnTo>
                    <a:pt x="29" y="136"/>
                  </a:lnTo>
                  <a:lnTo>
                    <a:pt x="23" y="132"/>
                  </a:lnTo>
                  <a:lnTo>
                    <a:pt x="18" y="126"/>
                  </a:lnTo>
                  <a:lnTo>
                    <a:pt x="14" y="120"/>
                  </a:lnTo>
                  <a:lnTo>
                    <a:pt x="10" y="115"/>
                  </a:lnTo>
                  <a:lnTo>
                    <a:pt x="7" y="108"/>
                  </a:lnTo>
                  <a:lnTo>
                    <a:pt x="3" y="101"/>
                  </a:lnTo>
                  <a:lnTo>
                    <a:pt x="2" y="93"/>
                  </a:lnTo>
                  <a:lnTo>
                    <a:pt x="1" y="85"/>
                  </a:lnTo>
                  <a:lnTo>
                    <a:pt x="0" y="78"/>
                  </a:lnTo>
                  <a:lnTo>
                    <a:pt x="0" y="78"/>
                  </a:lnTo>
                  <a:lnTo>
                    <a:pt x="1" y="70"/>
                  </a:lnTo>
                  <a:lnTo>
                    <a:pt x="2" y="62"/>
                  </a:lnTo>
                  <a:lnTo>
                    <a:pt x="3" y="55"/>
                  </a:lnTo>
                  <a:lnTo>
                    <a:pt x="7" y="47"/>
                  </a:lnTo>
                  <a:lnTo>
                    <a:pt x="10" y="40"/>
                  </a:lnTo>
                  <a:lnTo>
                    <a:pt x="14" y="34"/>
                  </a:lnTo>
                  <a:lnTo>
                    <a:pt x="18" y="29"/>
                  </a:lnTo>
                  <a:lnTo>
                    <a:pt x="23" y="23"/>
                  </a:lnTo>
                  <a:lnTo>
                    <a:pt x="29" y="18"/>
                  </a:lnTo>
                  <a:lnTo>
                    <a:pt x="34" y="14"/>
                  </a:lnTo>
                  <a:lnTo>
                    <a:pt x="41" y="9"/>
                  </a:lnTo>
                  <a:lnTo>
                    <a:pt x="48" y="7"/>
                  </a:lnTo>
                  <a:lnTo>
                    <a:pt x="55" y="4"/>
                  </a:lnTo>
                  <a:lnTo>
                    <a:pt x="62" y="2"/>
                  </a:lnTo>
                  <a:lnTo>
                    <a:pt x="70" y="1"/>
                  </a:lnTo>
                  <a:lnTo>
                    <a:pt x="78" y="0"/>
                  </a:lnTo>
                  <a:lnTo>
                    <a:pt x="78" y="0"/>
                  </a:lnTo>
                  <a:lnTo>
                    <a:pt x="86" y="1"/>
                  </a:lnTo>
                  <a:lnTo>
                    <a:pt x="93" y="2"/>
                  </a:lnTo>
                  <a:lnTo>
                    <a:pt x="101" y="4"/>
                  </a:lnTo>
                  <a:lnTo>
                    <a:pt x="108" y="7"/>
                  </a:lnTo>
                  <a:lnTo>
                    <a:pt x="114" y="9"/>
                  </a:lnTo>
                  <a:lnTo>
                    <a:pt x="120" y="14"/>
                  </a:lnTo>
                  <a:lnTo>
                    <a:pt x="127" y="18"/>
                  </a:lnTo>
                  <a:lnTo>
                    <a:pt x="132" y="23"/>
                  </a:lnTo>
                  <a:lnTo>
                    <a:pt x="137" y="29"/>
                  </a:lnTo>
                  <a:lnTo>
                    <a:pt x="142" y="34"/>
                  </a:lnTo>
                  <a:lnTo>
                    <a:pt x="145" y="40"/>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7" name="Freeform 2762">
              <a:extLst>
                <a:ext uri="{FF2B5EF4-FFF2-40B4-BE49-F238E27FC236}">
                  <a16:creationId xmlns:a16="http://schemas.microsoft.com/office/drawing/2014/main" id="{82D54FCA-E609-46CE-93B0-63EAFB1FFF07}"/>
                </a:ext>
              </a:extLst>
            </p:cNvPr>
            <p:cNvSpPr>
              <a:spLocks/>
            </p:cNvSpPr>
            <p:nvPr/>
          </p:nvSpPr>
          <p:spPr bwMode="auto">
            <a:xfrm>
              <a:off x="2797176" y="1708151"/>
              <a:ext cx="47625" cy="47625"/>
            </a:xfrm>
            <a:custGeom>
              <a:avLst/>
              <a:gdLst>
                <a:gd name="T0" fmla="*/ 153 w 153"/>
                <a:gd name="T1" fmla="*/ 77 h 153"/>
                <a:gd name="T2" fmla="*/ 152 w 153"/>
                <a:gd name="T3" fmla="*/ 93 h 153"/>
                <a:gd name="T4" fmla="*/ 147 w 153"/>
                <a:gd name="T5" fmla="*/ 107 h 153"/>
                <a:gd name="T6" fmla="*/ 140 w 153"/>
                <a:gd name="T7" fmla="*/ 120 h 153"/>
                <a:gd name="T8" fmla="*/ 130 w 153"/>
                <a:gd name="T9" fmla="*/ 132 h 153"/>
                <a:gd name="T10" fmla="*/ 119 w 153"/>
                <a:gd name="T11" fmla="*/ 141 h 153"/>
                <a:gd name="T12" fmla="*/ 106 w 153"/>
                <a:gd name="T13" fmla="*/ 148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5 w 153"/>
                <a:gd name="T39" fmla="*/ 47 h 153"/>
                <a:gd name="T40" fmla="*/ 12 w 153"/>
                <a:gd name="T41" fmla="*/ 34 h 153"/>
                <a:gd name="T42" fmla="*/ 21 w 153"/>
                <a:gd name="T43" fmla="*/ 23 h 153"/>
                <a:gd name="T44" fmla="*/ 33 w 153"/>
                <a:gd name="T45" fmla="*/ 13 h 153"/>
                <a:gd name="T46" fmla="*/ 47 w 153"/>
                <a:gd name="T47" fmla="*/ 6 h 153"/>
                <a:gd name="T48" fmla="*/ 60 w 153"/>
                <a:gd name="T49" fmla="*/ 1 h 153"/>
                <a:gd name="T50" fmla="*/ 76 w 153"/>
                <a:gd name="T51" fmla="*/ 0 h 153"/>
                <a:gd name="T52" fmla="*/ 84 w 153"/>
                <a:gd name="T53" fmla="*/ 0 h 153"/>
                <a:gd name="T54" fmla="*/ 99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7" y="107"/>
                  </a:lnTo>
                  <a:lnTo>
                    <a:pt x="144" y="113"/>
                  </a:lnTo>
                  <a:lnTo>
                    <a:pt x="140" y="120"/>
                  </a:lnTo>
                  <a:lnTo>
                    <a:pt x="136" y="126"/>
                  </a:lnTo>
                  <a:lnTo>
                    <a:pt x="130" y="132"/>
                  </a:lnTo>
                  <a:lnTo>
                    <a:pt x="126" y="136"/>
                  </a:lnTo>
                  <a:lnTo>
                    <a:pt x="119" y="141"/>
                  </a:lnTo>
                  <a:lnTo>
                    <a:pt x="113" y="144"/>
                  </a:lnTo>
                  <a:lnTo>
                    <a:pt x="106" y="148"/>
                  </a:lnTo>
                  <a:lnTo>
                    <a:pt x="99" y="150"/>
                  </a:lnTo>
                  <a:lnTo>
                    <a:pt x="91"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3"/>
                  </a:lnTo>
                  <a:lnTo>
                    <a:pt x="40" y="9"/>
                  </a:lnTo>
                  <a:lnTo>
                    <a:pt x="47" y="6"/>
                  </a:lnTo>
                  <a:lnTo>
                    <a:pt x="53" y="4"/>
                  </a:lnTo>
                  <a:lnTo>
                    <a:pt x="60" y="1"/>
                  </a:lnTo>
                  <a:lnTo>
                    <a:pt x="68" y="0"/>
                  </a:lnTo>
                  <a:lnTo>
                    <a:pt x="76" y="0"/>
                  </a:lnTo>
                  <a:lnTo>
                    <a:pt x="76" y="0"/>
                  </a:lnTo>
                  <a:lnTo>
                    <a:pt x="84" y="0"/>
                  </a:lnTo>
                  <a:lnTo>
                    <a:pt x="91" y="1"/>
                  </a:lnTo>
                  <a:lnTo>
                    <a:pt x="99" y="4"/>
                  </a:lnTo>
                  <a:lnTo>
                    <a:pt x="106" y="6"/>
                  </a:lnTo>
                  <a:lnTo>
                    <a:pt x="113" y="9"/>
                  </a:lnTo>
                  <a:lnTo>
                    <a:pt x="119" y="13"/>
                  </a:lnTo>
                  <a:lnTo>
                    <a:pt x="126" y="17"/>
                  </a:lnTo>
                  <a:lnTo>
                    <a:pt x="130" y="23"/>
                  </a:lnTo>
                  <a:lnTo>
                    <a:pt x="136" y="28"/>
                  </a:lnTo>
                  <a:lnTo>
                    <a:pt x="140"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8" name="Freeform 2763">
              <a:extLst>
                <a:ext uri="{FF2B5EF4-FFF2-40B4-BE49-F238E27FC236}">
                  <a16:creationId xmlns:a16="http://schemas.microsoft.com/office/drawing/2014/main" id="{ED2B6A44-90D4-44BB-92D2-DA25F6E62EA4}"/>
                </a:ext>
              </a:extLst>
            </p:cNvPr>
            <p:cNvSpPr>
              <a:spLocks/>
            </p:cNvSpPr>
            <p:nvPr/>
          </p:nvSpPr>
          <p:spPr bwMode="auto">
            <a:xfrm>
              <a:off x="2797176" y="1778001"/>
              <a:ext cx="47625" cy="49213"/>
            </a:xfrm>
            <a:custGeom>
              <a:avLst/>
              <a:gdLst>
                <a:gd name="T0" fmla="*/ 153 w 153"/>
                <a:gd name="T1" fmla="*/ 78 h 155"/>
                <a:gd name="T2" fmla="*/ 152 w 153"/>
                <a:gd name="T3" fmla="*/ 93 h 155"/>
                <a:gd name="T4" fmla="*/ 147 w 153"/>
                <a:gd name="T5" fmla="*/ 108 h 155"/>
                <a:gd name="T6" fmla="*/ 140 w 153"/>
                <a:gd name="T7" fmla="*/ 120 h 155"/>
                <a:gd name="T8" fmla="*/ 130 w 153"/>
                <a:gd name="T9" fmla="*/ 132 h 155"/>
                <a:gd name="T10" fmla="*/ 119 w 153"/>
                <a:gd name="T11" fmla="*/ 141 h 155"/>
                <a:gd name="T12" fmla="*/ 106 w 153"/>
                <a:gd name="T13" fmla="*/ 149 h 155"/>
                <a:gd name="T14" fmla="*/ 91 w 153"/>
                <a:gd name="T15" fmla="*/ 152 h 155"/>
                <a:gd name="T16" fmla="*/ 76 w 153"/>
                <a:gd name="T17" fmla="*/ 155 h 155"/>
                <a:gd name="T18" fmla="*/ 68 w 153"/>
                <a:gd name="T19" fmla="*/ 153 h 155"/>
                <a:gd name="T20" fmla="*/ 53 w 153"/>
                <a:gd name="T21" fmla="*/ 151 h 155"/>
                <a:gd name="T22" fmla="*/ 40 w 153"/>
                <a:gd name="T23" fmla="*/ 145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4 h 155"/>
                <a:gd name="T42" fmla="*/ 21 w 153"/>
                <a:gd name="T43" fmla="*/ 23 h 155"/>
                <a:gd name="T44" fmla="*/ 33 w 153"/>
                <a:gd name="T45" fmla="*/ 14 h 155"/>
                <a:gd name="T46" fmla="*/ 47 w 153"/>
                <a:gd name="T47" fmla="*/ 7 h 155"/>
                <a:gd name="T48" fmla="*/ 60 w 153"/>
                <a:gd name="T49" fmla="*/ 2 h 155"/>
                <a:gd name="T50" fmla="*/ 76 w 153"/>
                <a:gd name="T51" fmla="*/ 0 h 155"/>
                <a:gd name="T52" fmla="*/ 84 w 153"/>
                <a:gd name="T53" fmla="*/ 1 h 155"/>
                <a:gd name="T54" fmla="*/ 99 w 153"/>
                <a:gd name="T55" fmla="*/ 4 h 155"/>
                <a:gd name="T56" fmla="*/ 113 w 153"/>
                <a:gd name="T57" fmla="*/ 9 h 155"/>
                <a:gd name="T58" fmla="*/ 126 w 153"/>
                <a:gd name="T59" fmla="*/ 18 h 155"/>
                <a:gd name="T60" fmla="*/ 136 w 153"/>
                <a:gd name="T61" fmla="*/ 29 h 155"/>
                <a:gd name="T62" fmla="*/ 144 w 153"/>
                <a:gd name="T63" fmla="*/ 40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0" y="120"/>
                  </a:lnTo>
                  <a:lnTo>
                    <a:pt x="136" y="126"/>
                  </a:lnTo>
                  <a:lnTo>
                    <a:pt x="130" y="132"/>
                  </a:lnTo>
                  <a:lnTo>
                    <a:pt x="126" y="136"/>
                  </a:lnTo>
                  <a:lnTo>
                    <a:pt x="119" y="141"/>
                  </a:lnTo>
                  <a:lnTo>
                    <a:pt x="113" y="145"/>
                  </a:lnTo>
                  <a:lnTo>
                    <a:pt x="106" y="149"/>
                  </a:lnTo>
                  <a:lnTo>
                    <a:pt x="99" y="151"/>
                  </a:lnTo>
                  <a:lnTo>
                    <a:pt x="91" y="152"/>
                  </a:lnTo>
                  <a:lnTo>
                    <a:pt x="84" y="153"/>
                  </a:lnTo>
                  <a:lnTo>
                    <a:pt x="76" y="155"/>
                  </a:lnTo>
                  <a:lnTo>
                    <a:pt x="76" y="155"/>
                  </a:lnTo>
                  <a:lnTo>
                    <a:pt x="68" y="153"/>
                  </a:lnTo>
                  <a:lnTo>
                    <a:pt x="60" y="152"/>
                  </a:lnTo>
                  <a:lnTo>
                    <a:pt x="53" y="151"/>
                  </a:lnTo>
                  <a:lnTo>
                    <a:pt x="47" y="149"/>
                  </a:lnTo>
                  <a:lnTo>
                    <a:pt x="40" y="145"/>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1" y="23"/>
                  </a:lnTo>
                  <a:lnTo>
                    <a:pt x="27" y="18"/>
                  </a:lnTo>
                  <a:lnTo>
                    <a:pt x="33" y="14"/>
                  </a:lnTo>
                  <a:lnTo>
                    <a:pt x="40" y="9"/>
                  </a:lnTo>
                  <a:lnTo>
                    <a:pt x="47" y="7"/>
                  </a:lnTo>
                  <a:lnTo>
                    <a:pt x="53" y="4"/>
                  </a:lnTo>
                  <a:lnTo>
                    <a:pt x="60" y="2"/>
                  </a:lnTo>
                  <a:lnTo>
                    <a:pt x="68" y="1"/>
                  </a:lnTo>
                  <a:lnTo>
                    <a:pt x="76" y="0"/>
                  </a:lnTo>
                  <a:lnTo>
                    <a:pt x="76" y="0"/>
                  </a:lnTo>
                  <a:lnTo>
                    <a:pt x="84" y="1"/>
                  </a:lnTo>
                  <a:lnTo>
                    <a:pt x="91" y="2"/>
                  </a:lnTo>
                  <a:lnTo>
                    <a:pt x="99" y="4"/>
                  </a:lnTo>
                  <a:lnTo>
                    <a:pt x="106" y="7"/>
                  </a:lnTo>
                  <a:lnTo>
                    <a:pt x="113" y="9"/>
                  </a:lnTo>
                  <a:lnTo>
                    <a:pt x="119" y="14"/>
                  </a:lnTo>
                  <a:lnTo>
                    <a:pt x="126" y="18"/>
                  </a:lnTo>
                  <a:lnTo>
                    <a:pt x="130" y="23"/>
                  </a:lnTo>
                  <a:lnTo>
                    <a:pt x="136" y="29"/>
                  </a:lnTo>
                  <a:lnTo>
                    <a:pt x="140" y="34"/>
                  </a:lnTo>
                  <a:lnTo>
                    <a:pt x="144" y="40"/>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9" name="Freeform 2764">
              <a:extLst>
                <a:ext uri="{FF2B5EF4-FFF2-40B4-BE49-F238E27FC236}">
                  <a16:creationId xmlns:a16="http://schemas.microsoft.com/office/drawing/2014/main" id="{DEC13A28-2AC6-49B4-836F-4E86D9A7F481}"/>
                </a:ext>
              </a:extLst>
            </p:cNvPr>
            <p:cNvSpPr>
              <a:spLocks/>
            </p:cNvSpPr>
            <p:nvPr/>
          </p:nvSpPr>
          <p:spPr bwMode="auto">
            <a:xfrm>
              <a:off x="2166938" y="1708151"/>
              <a:ext cx="49213" cy="47625"/>
            </a:xfrm>
            <a:custGeom>
              <a:avLst/>
              <a:gdLst>
                <a:gd name="T0" fmla="*/ 153 w 153"/>
                <a:gd name="T1" fmla="*/ 77 h 153"/>
                <a:gd name="T2" fmla="*/ 152 w 153"/>
                <a:gd name="T3" fmla="*/ 93 h 153"/>
                <a:gd name="T4" fmla="*/ 147 w 153"/>
                <a:gd name="T5" fmla="*/ 107 h 153"/>
                <a:gd name="T6" fmla="*/ 141 w 153"/>
                <a:gd name="T7" fmla="*/ 120 h 153"/>
                <a:gd name="T8" fmla="*/ 131 w 153"/>
                <a:gd name="T9" fmla="*/ 132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5 w 153"/>
                <a:gd name="T39" fmla="*/ 47 h 153"/>
                <a:gd name="T40" fmla="*/ 12 w 153"/>
                <a:gd name="T41" fmla="*/ 34 h 153"/>
                <a:gd name="T42" fmla="*/ 21 w 153"/>
                <a:gd name="T43" fmla="*/ 23 h 153"/>
                <a:gd name="T44" fmla="*/ 33 w 153"/>
                <a:gd name="T45" fmla="*/ 13 h 153"/>
                <a:gd name="T46" fmla="*/ 47 w 153"/>
                <a:gd name="T47" fmla="*/ 6 h 153"/>
                <a:gd name="T48" fmla="*/ 60 w 153"/>
                <a:gd name="T49" fmla="*/ 1 h 153"/>
                <a:gd name="T50" fmla="*/ 76 w 153"/>
                <a:gd name="T51" fmla="*/ 0 h 153"/>
                <a:gd name="T52" fmla="*/ 84 w 153"/>
                <a:gd name="T53" fmla="*/ 0 h 153"/>
                <a:gd name="T54" fmla="*/ 99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7" y="107"/>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4" y="150"/>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3"/>
                  </a:lnTo>
                  <a:lnTo>
                    <a:pt x="40" y="9"/>
                  </a:lnTo>
                  <a:lnTo>
                    <a:pt x="47" y="6"/>
                  </a:lnTo>
                  <a:lnTo>
                    <a:pt x="54"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1"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0" name="Freeform 2765">
              <a:extLst>
                <a:ext uri="{FF2B5EF4-FFF2-40B4-BE49-F238E27FC236}">
                  <a16:creationId xmlns:a16="http://schemas.microsoft.com/office/drawing/2014/main" id="{BA1737F0-2912-4B49-B4C1-08A140BF232A}"/>
                </a:ext>
              </a:extLst>
            </p:cNvPr>
            <p:cNvSpPr>
              <a:spLocks/>
            </p:cNvSpPr>
            <p:nvPr/>
          </p:nvSpPr>
          <p:spPr bwMode="auto">
            <a:xfrm>
              <a:off x="2166938" y="1778001"/>
              <a:ext cx="49213" cy="49213"/>
            </a:xfrm>
            <a:custGeom>
              <a:avLst/>
              <a:gdLst>
                <a:gd name="T0" fmla="*/ 153 w 153"/>
                <a:gd name="T1" fmla="*/ 78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9 h 155"/>
                <a:gd name="T14" fmla="*/ 92 w 153"/>
                <a:gd name="T15" fmla="*/ 152 h 155"/>
                <a:gd name="T16" fmla="*/ 76 w 153"/>
                <a:gd name="T17" fmla="*/ 155 h 155"/>
                <a:gd name="T18" fmla="*/ 68 w 153"/>
                <a:gd name="T19" fmla="*/ 153 h 155"/>
                <a:gd name="T20" fmla="*/ 54 w 153"/>
                <a:gd name="T21" fmla="*/ 151 h 155"/>
                <a:gd name="T22" fmla="*/ 40 w 153"/>
                <a:gd name="T23" fmla="*/ 145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4 h 155"/>
                <a:gd name="T42" fmla="*/ 21 w 153"/>
                <a:gd name="T43" fmla="*/ 23 h 155"/>
                <a:gd name="T44" fmla="*/ 33 w 153"/>
                <a:gd name="T45" fmla="*/ 14 h 155"/>
                <a:gd name="T46" fmla="*/ 47 w 153"/>
                <a:gd name="T47" fmla="*/ 7 h 155"/>
                <a:gd name="T48" fmla="*/ 60 w 153"/>
                <a:gd name="T49" fmla="*/ 2 h 155"/>
                <a:gd name="T50" fmla="*/ 76 w 153"/>
                <a:gd name="T51" fmla="*/ 0 h 155"/>
                <a:gd name="T52" fmla="*/ 84 w 153"/>
                <a:gd name="T53" fmla="*/ 1 h 155"/>
                <a:gd name="T54" fmla="*/ 99 w 153"/>
                <a:gd name="T55" fmla="*/ 4 h 155"/>
                <a:gd name="T56" fmla="*/ 113 w 153"/>
                <a:gd name="T57" fmla="*/ 9 h 155"/>
                <a:gd name="T58" fmla="*/ 126 w 153"/>
                <a:gd name="T59" fmla="*/ 18 h 155"/>
                <a:gd name="T60" fmla="*/ 136 w 153"/>
                <a:gd name="T61" fmla="*/ 29 h 155"/>
                <a:gd name="T62" fmla="*/ 144 w 153"/>
                <a:gd name="T63" fmla="*/ 40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1" y="120"/>
                  </a:lnTo>
                  <a:lnTo>
                    <a:pt x="136" y="126"/>
                  </a:lnTo>
                  <a:lnTo>
                    <a:pt x="131" y="132"/>
                  </a:lnTo>
                  <a:lnTo>
                    <a:pt x="126" y="136"/>
                  </a:lnTo>
                  <a:lnTo>
                    <a:pt x="120" y="141"/>
                  </a:lnTo>
                  <a:lnTo>
                    <a:pt x="113" y="145"/>
                  </a:lnTo>
                  <a:lnTo>
                    <a:pt x="106" y="149"/>
                  </a:lnTo>
                  <a:lnTo>
                    <a:pt x="99" y="151"/>
                  </a:lnTo>
                  <a:lnTo>
                    <a:pt x="92" y="152"/>
                  </a:lnTo>
                  <a:lnTo>
                    <a:pt x="84" y="153"/>
                  </a:lnTo>
                  <a:lnTo>
                    <a:pt x="76" y="155"/>
                  </a:lnTo>
                  <a:lnTo>
                    <a:pt x="76" y="155"/>
                  </a:lnTo>
                  <a:lnTo>
                    <a:pt x="68" y="153"/>
                  </a:lnTo>
                  <a:lnTo>
                    <a:pt x="60" y="152"/>
                  </a:lnTo>
                  <a:lnTo>
                    <a:pt x="54" y="151"/>
                  </a:lnTo>
                  <a:lnTo>
                    <a:pt x="47" y="149"/>
                  </a:lnTo>
                  <a:lnTo>
                    <a:pt x="40" y="145"/>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1" y="23"/>
                  </a:lnTo>
                  <a:lnTo>
                    <a:pt x="27" y="18"/>
                  </a:lnTo>
                  <a:lnTo>
                    <a:pt x="33" y="14"/>
                  </a:lnTo>
                  <a:lnTo>
                    <a:pt x="40" y="9"/>
                  </a:lnTo>
                  <a:lnTo>
                    <a:pt x="47" y="7"/>
                  </a:lnTo>
                  <a:lnTo>
                    <a:pt x="54" y="4"/>
                  </a:lnTo>
                  <a:lnTo>
                    <a:pt x="60" y="2"/>
                  </a:lnTo>
                  <a:lnTo>
                    <a:pt x="68" y="1"/>
                  </a:lnTo>
                  <a:lnTo>
                    <a:pt x="76" y="0"/>
                  </a:lnTo>
                  <a:lnTo>
                    <a:pt x="76" y="0"/>
                  </a:lnTo>
                  <a:lnTo>
                    <a:pt x="84" y="1"/>
                  </a:lnTo>
                  <a:lnTo>
                    <a:pt x="92" y="2"/>
                  </a:lnTo>
                  <a:lnTo>
                    <a:pt x="99" y="4"/>
                  </a:lnTo>
                  <a:lnTo>
                    <a:pt x="106" y="7"/>
                  </a:lnTo>
                  <a:lnTo>
                    <a:pt x="113" y="9"/>
                  </a:lnTo>
                  <a:lnTo>
                    <a:pt x="120" y="14"/>
                  </a:lnTo>
                  <a:lnTo>
                    <a:pt x="126" y="18"/>
                  </a:lnTo>
                  <a:lnTo>
                    <a:pt x="131" y="23"/>
                  </a:lnTo>
                  <a:lnTo>
                    <a:pt x="136" y="29"/>
                  </a:lnTo>
                  <a:lnTo>
                    <a:pt x="141" y="34"/>
                  </a:lnTo>
                  <a:lnTo>
                    <a:pt x="144" y="40"/>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1" name="Freeform 2766">
              <a:extLst>
                <a:ext uri="{FF2B5EF4-FFF2-40B4-BE49-F238E27FC236}">
                  <a16:creationId xmlns:a16="http://schemas.microsoft.com/office/drawing/2014/main" id="{4931140E-E4A2-4758-9DA3-66018F65685C}"/>
                </a:ext>
              </a:extLst>
            </p:cNvPr>
            <p:cNvSpPr>
              <a:spLocks/>
            </p:cNvSpPr>
            <p:nvPr/>
          </p:nvSpPr>
          <p:spPr bwMode="auto">
            <a:xfrm>
              <a:off x="2236788" y="1708151"/>
              <a:ext cx="49213" cy="47625"/>
            </a:xfrm>
            <a:custGeom>
              <a:avLst/>
              <a:gdLst>
                <a:gd name="T0" fmla="*/ 154 w 154"/>
                <a:gd name="T1" fmla="*/ 77 h 153"/>
                <a:gd name="T2" fmla="*/ 153 w 154"/>
                <a:gd name="T3" fmla="*/ 93 h 153"/>
                <a:gd name="T4" fmla="*/ 148 w 154"/>
                <a:gd name="T5" fmla="*/ 107 h 153"/>
                <a:gd name="T6" fmla="*/ 141 w 154"/>
                <a:gd name="T7" fmla="*/ 120 h 153"/>
                <a:gd name="T8" fmla="*/ 132 w 154"/>
                <a:gd name="T9" fmla="*/ 132 h 153"/>
                <a:gd name="T10" fmla="*/ 120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2 h 153"/>
                <a:gd name="T38" fmla="*/ 6 w 154"/>
                <a:gd name="T39" fmla="*/ 47 h 153"/>
                <a:gd name="T40" fmla="*/ 13 w 154"/>
                <a:gd name="T41" fmla="*/ 34 h 153"/>
                <a:gd name="T42" fmla="*/ 22 w 154"/>
                <a:gd name="T43" fmla="*/ 23 h 153"/>
                <a:gd name="T44" fmla="*/ 34 w 154"/>
                <a:gd name="T45" fmla="*/ 13 h 153"/>
                <a:gd name="T46" fmla="*/ 47 w 154"/>
                <a:gd name="T47" fmla="*/ 6 h 153"/>
                <a:gd name="T48" fmla="*/ 61 w 154"/>
                <a:gd name="T49" fmla="*/ 1 h 153"/>
                <a:gd name="T50" fmla="*/ 77 w 154"/>
                <a:gd name="T51" fmla="*/ 0 h 153"/>
                <a:gd name="T52" fmla="*/ 85 w 154"/>
                <a:gd name="T53" fmla="*/ 0 h 153"/>
                <a:gd name="T54" fmla="*/ 100 w 154"/>
                <a:gd name="T55" fmla="*/ 4 h 153"/>
                <a:gd name="T56" fmla="*/ 114 w 154"/>
                <a:gd name="T57" fmla="*/ 9 h 153"/>
                <a:gd name="T58" fmla="*/ 126 w 154"/>
                <a:gd name="T59" fmla="*/ 17 h 153"/>
                <a:gd name="T60" fmla="*/ 137 w 154"/>
                <a:gd name="T61" fmla="*/ 28 h 153"/>
                <a:gd name="T62" fmla="*/ 145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0" y="100"/>
                  </a:lnTo>
                  <a:lnTo>
                    <a:pt x="148" y="107"/>
                  </a:lnTo>
                  <a:lnTo>
                    <a:pt x="145" y="113"/>
                  </a:lnTo>
                  <a:lnTo>
                    <a:pt x="141" y="120"/>
                  </a:lnTo>
                  <a:lnTo>
                    <a:pt x="137"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4" y="141"/>
                  </a:lnTo>
                  <a:lnTo>
                    <a:pt x="28" y="136"/>
                  </a:lnTo>
                  <a:lnTo>
                    <a:pt x="22"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2" y="23"/>
                  </a:lnTo>
                  <a:lnTo>
                    <a:pt x="28" y="17"/>
                  </a:lnTo>
                  <a:lnTo>
                    <a:pt x="34" y="13"/>
                  </a:lnTo>
                  <a:lnTo>
                    <a:pt x="40" y="9"/>
                  </a:lnTo>
                  <a:lnTo>
                    <a:pt x="47" y="6"/>
                  </a:lnTo>
                  <a:lnTo>
                    <a:pt x="54" y="4"/>
                  </a:lnTo>
                  <a:lnTo>
                    <a:pt x="61"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7" y="28"/>
                  </a:lnTo>
                  <a:lnTo>
                    <a:pt x="141" y="34"/>
                  </a:lnTo>
                  <a:lnTo>
                    <a:pt x="145"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2" name="Freeform 2767">
              <a:extLst>
                <a:ext uri="{FF2B5EF4-FFF2-40B4-BE49-F238E27FC236}">
                  <a16:creationId xmlns:a16="http://schemas.microsoft.com/office/drawing/2014/main" id="{4B64F0FF-3015-4FED-9D52-5A31F9E9301C}"/>
                </a:ext>
              </a:extLst>
            </p:cNvPr>
            <p:cNvSpPr>
              <a:spLocks/>
            </p:cNvSpPr>
            <p:nvPr/>
          </p:nvSpPr>
          <p:spPr bwMode="auto">
            <a:xfrm>
              <a:off x="2236788" y="1778001"/>
              <a:ext cx="49213" cy="49213"/>
            </a:xfrm>
            <a:custGeom>
              <a:avLst/>
              <a:gdLst>
                <a:gd name="T0" fmla="*/ 154 w 154"/>
                <a:gd name="T1" fmla="*/ 78 h 155"/>
                <a:gd name="T2" fmla="*/ 153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9 h 155"/>
                <a:gd name="T14" fmla="*/ 93 w 154"/>
                <a:gd name="T15" fmla="*/ 152 h 155"/>
                <a:gd name="T16" fmla="*/ 77 w 154"/>
                <a:gd name="T17" fmla="*/ 155 h 155"/>
                <a:gd name="T18" fmla="*/ 69 w 154"/>
                <a:gd name="T19" fmla="*/ 153 h 155"/>
                <a:gd name="T20" fmla="*/ 54 w 154"/>
                <a:gd name="T21" fmla="*/ 151 h 155"/>
                <a:gd name="T22" fmla="*/ 40 w 154"/>
                <a:gd name="T23" fmla="*/ 145 h 155"/>
                <a:gd name="T24" fmla="*/ 28 w 154"/>
                <a:gd name="T25" fmla="*/ 136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4 h 155"/>
                <a:gd name="T42" fmla="*/ 22 w 154"/>
                <a:gd name="T43" fmla="*/ 23 h 155"/>
                <a:gd name="T44" fmla="*/ 34 w 154"/>
                <a:gd name="T45" fmla="*/ 14 h 155"/>
                <a:gd name="T46" fmla="*/ 47 w 154"/>
                <a:gd name="T47" fmla="*/ 7 h 155"/>
                <a:gd name="T48" fmla="*/ 61 w 154"/>
                <a:gd name="T49" fmla="*/ 2 h 155"/>
                <a:gd name="T50" fmla="*/ 77 w 154"/>
                <a:gd name="T51" fmla="*/ 0 h 155"/>
                <a:gd name="T52" fmla="*/ 85 w 154"/>
                <a:gd name="T53" fmla="*/ 1 h 155"/>
                <a:gd name="T54" fmla="*/ 100 w 154"/>
                <a:gd name="T55" fmla="*/ 4 h 155"/>
                <a:gd name="T56" fmla="*/ 114 w 154"/>
                <a:gd name="T57" fmla="*/ 9 h 155"/>
                <a:gd name="T58" fmla="*/ 126 w 154"/>
                <a:gd name="T59" fmla="*/ 18 h 155"/>
                <a:gd name="T60" fmla="*/ 137 w 154"/>
                <a:gd name="T61" fmla="*/ 29 h 155"/>
                <a:gd name="T62" fmla="*/ 145 w 154"/>
                <a:gd name="T63" fmla="*/ 40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0" y="101"/>
                  </a:lnTo>
                  <a:lnTo>
                    <a:pt x="148" y="108"/>
                  </a:lnTo>
                  <a:lnTo>
                    <a:pt x="145" y="115"/>
                  </a:lnTo>
                  <a:lnTo>
                    <a:pt x="141" y="120"/>
                  </a:lnTo>
                  <a:lnTo>
                    <a:pt x="137" y="126"/>
                  </a:lnTo>
                  <a:lnTo>
                    <a:pt x="132" y="132"/>
                  </a:lnTo>
                  <a:lnTo>
                    <a:pt x="126" y="136"/>
                  </a:lnTo>
                  <a:lnTo>
                    <a:pt x="120" y="141"/>
                  </a:lnTo>
                  <a:lnTo>
                    <a:pt x="114" y="145"/>
                  </a:lnTo>
                  <a:lnTo>
                    <a:pt x="107" y="149"/>
                  </a:lnTo>
                  <a:lnTo>
                    <a:pt x="100" y="151"/>
                  </a:lnTo>
                  <a:lnTo>
                    <a:pt x="93" y="152"/>
                  </a:lnTo>
                  <a:lnTo>
                    <a:pt x="85" y="153"/>
                  </a:lnTo>
                  <a:lnTo>
                    <a:pt x="77" y="155"/>
                  </a:lnTo>
                  <a:lnTo>
                    <a:pt x="77" y="155"/>
                  </a:lnTo>
                  <a:lnTo>
                    <a:pt x="69" y="153"/>
                  </a:lnTo>
                  <a:lnTo>
                    <a:pt x="61" y="152"/>
                  </a:lnTo>
                  <a:lnTo>
                    <a:pt x="54" y="151"/>
                  </a:lnTo>
                  <a:lnTo>
                    <a:pt x="47" y="149"/>
                  </a:lnTo>
                  <a:lnTo>
                    <a:pt x="40" y="145"/>
                  </a:lnTo>
                  <a:lnTo>
                    <a:pt x="34"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2" y="23"/>
                  </a:lnTo>
                  <a:lnTo>
                    <a:pt x="28" y="18"/>
                  </a:lnTo>
                  <a:lnTo>
                    <a:pt x="34" y="14"/>
                  </a:lnTo>
                  <a:lnTo>
                    <a:pt x="40" y="9"/>
                  </a:lnTo>
                  <a:lnTo>
                    <a:pt x="47" y="7"/>
                  </a:lnTo>
                  <a:lnTo>
                    <a:pt x="54" y="4"/>
                  </a:lnTo>
                  <a:lnTo>
                    <a:pt x="61" y="2"/>
                  </a:lnTo>
                  <a:lnTo>
                    <a:pt x="69" y="1"/>
                  </a:lnTo>
                  <a:lnTo>
                    <a:pt x="77" y="0"/>
                  </a:lnTo>
                  <a:lnTo>
                    <a:pt x="77" y="0"/>
                  </a:lnTo>
                  <a:lnTo>
                    <a:pt x="85" y="1"/>
                  </a:lnTo>
                  <a:lnTo>
                    <a:pt x="93" y="2"/>
                  </a:lnTo>
                  <a:lnTo>
                    <a:pt x="100" y="4"/>
                  </a:lnTo>
                  <a:lnTo>
                    <a:pt x="107" y="7"/>
                  </a:lnTo>
                  <a:lnTo>
                    <a:pt x="114" y="9"/>
                  </a:lnTo>
                  <a:lnTo>
                    <a:pt x="120" y="14"/>
                  </a:lnTo>
                  <a:lnTo>
                    <a:pt x="126" y="18"/>
                  </a:lnTo>
                  <a:lnTo>
                    <a:pt x="132" y="23"/>
                  </a:lnTo>
                  <a:lnTo>
                    <a:pt x="137" y="29"/>
                  </a:lnTo>
                  <a:lnTo>
                    <a:pt x="141" y="34"/>
                  </a:lnTo>
                  <a:lnTo>
                    <a:pt x="145" y="40"/>
                  </a:lnTo>
                  <a:lnTo>
                    <a:pt x="148" y="47"/>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3" name="Freeform 2768">
              <a:extLst>
                <a:ext uri="{FF2B5EF4-FFF2-40B4-BE49-F238E27FC236}">
                  <a16:creationId xmlns:a16="http://schemas.microsoft.com/office/drawing/2014/main" id="{BFF7D16C-344F-4CEF-9B13-845C2E0A3B90}"/>
                </a:ext>
              </a:extLst>
            </p:cNvPr>
            <p:cNvSpPr>
              <a:spLocks/>
            </p:cNvSpPr>
            <p:nvPr/>
          </p:nvSpPr>
          <p:spPr bwMode="auto">
            <a:xfrm>
              <a:off x="2306638" y="1708151"/>
              <a:ext cx="49213" cy="47625"/>
            </a:xfrm>
            <a:custGeom>
              <a:avLst/>
              <a:gdLst>
                <a:gd name="T0" fmla="*/ 154 w 154"/>
                <a:gd name="T1" fmla="*/ 77 h 153"/>
                <a:gd name="T2" fmla="*/ 152 w 154"/>
                <a:gd name="T3" fmla="*/ 93 h 153"/>
                <a:gd name="T4" fmla="*/ 148 w 154"/>
                <a:gd name="T5" fmla="*/ 107 h 153"/>
                <a:gd name="T6" fmla="*/ 141 w 154"/>
                <a:gd name="T7" fmla="*/ 120 h 153"/>
                <a:gd name="T8" fmla="*/ 131 w 154"/>
                <a:gd name="T9" fmla="*/ 132 h 153"/>
                <a:gd name="T10" fmla="*/ 119 w 154"/>
                <a:gd name="T11" fmla="*/ 141 h 153"/>
                <a:gd name="T12" fmla="*/ 107 w 154"/>
                <a:gd name="T13" fmla="*/ 148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2 h 153"/>
                <a:gd name="T38" fmla="*/ 6 w 154"/>
                <a:gd name="T39" fmla="*/ 47 h 153"/>
                <a:gd name="T40" fmla="*/ 13 w 154"/>
                <a:gd name="T41" fmla="*/ 34 h 153"/>
                <a:gd name="T42" fmla="*/ 22 w 154"/>
                <a:gd name="T43" fmla="*/ 23 h 153"/>
                <a:gd name="T44" fmla="*/ 33 w 154"/>
                <a:gd name="T45" fmla="*/ 13 h 153"/>
                <a:gd name="T46" fmla="*/ 47 w 154"/>
                <a:gd name="T47" fmla="*/ 6 h 153"/>
                <a:gd name="T48" fmla="*/ 61 w 154"/>
                <a:gd name="T49" fmla="*/ 1 h 153"/>
                <a:gd name="T50" fmla="*/ 77 w 154"/>
                <a:gd name="T51" fmla="*/ 0 h 153"/>
                <a:gd name="T52" fmla="*/ 85 w 154"/>
                <a:gd name="T53" fmla="*/ 0 h 153"/>
                <a:gd name="T54" fmla="*/ 100 w 154"/>
                <a:gd name="T55" fmla="*/ 4 h 153"/>
                <a:gd name="T56" fmla="*/ 113 w 154"/>
                <a:gd name="T57" fmla="*/ 9 h 153"/>
                <a:gd name="T58" fmla="*/ 126 w 154"/>
                <a:gd name="T59" fmla="*/ 17 h 153"/>
                <a:gd name="T60" fmla="*/ 136 w 154"/>
                <a:gd name="T61" fmla="*/ 28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100"/>
                  </a:lnTo>
                  <a:lnTo>
                    <a:pt x="148" y="107"/>
                  </a:lnTo>
                  <a:lnTo>
                    <a:pt x="144" y="113"/>
                  </a:lnTo>
                  <a:lnTo>
                    <a:pt x="141" y="120"/>
                  </a:lnTo>
                  <a:lnTo>
                    <a:pt x="136" y="126"/>
                  </a:lnTo>
                  <a:lnTo>
                    <a:pt x="131" y="132"/>
                  </a:lnTo>
                  <a:lnTo>
                    <a:pt x="126" y="136"/>
                  </a:lnTo>
                  <a:lnTo>
                    <a:pt x="119" y="141"/>
                  </a:lnTo>
                  <a:lnTo>
                    <a:pt x="113"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2" y="23"/>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3"/>
                  </a:lnTo>
                  <a:lnTo>
                    <a:pt x="126" y="17"/>
                  </a:lnTo>
                  <a:lnTo>
                    <a:pt x="131" y="23"/>
                  </a:lnTo>
                  <a:lnTo>
                    <a:pt x="136" y="28"/>
                  </a:lnTo>
                  <a:lnTo>
                    <a:pt x="141" y="34"/>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4" name="Freeform 2769">
              <a:extLst>
                <a:ext uri="{FF2B5EF4-FFF2-40B4-BE49-F238E27FC236}">
                  <a16:creationId xmlns:a16="http://schemas.microsoft.com/office/drawing/2014/main" id="{502C32DA-5B63-411D-84EC-384152C5A1EB}"/>
                </a:ext>
              </a:extLst>
            </p:cNvPr>
            <p:cNvSpPr>
              <a:spLocks/>
            </p:cNvSpPr>
            <p:nvPr/>
          </p:nvSpPr>
          <p:spPr bwMode="auto">
            <a:xfrm>
              <a:off x="2306638" y="1778001"/>
              <a:ext cx="49213" cy="49213"/>
            </a:xfrm>
            <a:custGeom>
              <a:avLst/>
              <a:gdLst>
                <a:gd name="T0" fmla="*/ 154 w 154"/>
                <a:gd name="T1" fmla="*/ 78 h 155"/>
                <a:gd name="T2" fmla="*/ 152 w 154"/>
                <a:gd name="T3" fmla="*/ 93 h 155"/>
                <a:gd name="T4" fmla="*/ 148 w 154"/>
                <a:gd name="T5" fmla="*/ 108 h 155"/>
                <a:gd name="T6" fmla="*/ 141 w 154"/>
                <a:gd name="T7" fmla="*/ 120 h 155"/>
                <a:gd name="T8" fmla="*/ 131 w 154"/>
                <a:gd name="T9" fmla="*/ 132 h 155"/>
                <a:gd name="T10" fmla="*/ 119 w 154"/>
                <a:gd name="T11" fmla="*/ 141 h 155"/>
                <a:gd name="T12" fmla="*/ 107 w 154"/>
                <a:gd name="T13" fmla="*/ 149 h 155"/>
                <a:gd name="T14" fmla="*/ 92 w 154"/>
                <a:gd name="T15" fmla="*/ 152 h 155"/>
                <a:gd name="T16" fmla="*/ 77 w 154"/>
                <a:gd name="T17" fmla="*/ 155 h 155"/>
                <a:gd name="T18" fmla="*/ 69 w 154"/>
                <a:gd name="T19" fmla="*/ 153 h 155"/>
                <a:gd name="T20" fmla="*/ 54 w 154"/>
                <a:gd name="T21" fmla="*/ 151 h 155"/>
                <a:gd name="T22" fmla="*/ 40 w 154"/>
                <a:gd name="T23" fmla="*/ 145 h 155"/>
                <a:gd name="T24" fmla="*/ 28 w 154"/>
                <a:gd name="T25" fmla="*/ 136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4 h 155"/>
                <a:gd name="T42" fmla="*/ 22 w 154"/>
                <a:gd name="T43" fmla="*/ 23 h 155"/>
                <a:gd name="T44" fmla="*/ 33 w 154"/>
                <a:gd name="T45" fmla="*/ 14 h 155"/>
                <a:gd name="T46" fmla="*/ 47 w 154"/>
                <a:gd name="T47" fmla="*/ 7 h 155"/>
                <a:gd name="T48" fmla="*/ 61 w 154"/>
                <a:gd name="T49" fmla="*/ 2 h 155"/>
                <a:gd name="T50" fmla="*/ 77 w 154"/>
                <a:gd name="T51" fmla="*/ 0 h 155"/>
                <a:gd name="T52" fmla="*/ 85 w 154"/>
                <a:gd name="T53" fmla="*/ 1 h 155"/>
                <a:gd name="T54" fmla="*/ 100 w 154"/>
                <a:gd name="T55" fmla="*/ 4 h 155"/>
                <a:gd name="T56" fmla="*/ 113 w 154"/>
                <a:gd name="T57" fmla="*/ 9 h 155"/>
                <a:gd name="T58" fmla="*/ 126 w 154"/>
                <a:gd name="T59" fmla="*/ 18 h 155"/>
                <a:gd name="T60" fmla="*/ 136 w 154"/>
                <a:gd name="T61" fmla="*/ 29 h 155"/>
                <a:gd name="T62" fmla="*/ 144 w 154"/>
                <a:gd name="T63" fmla="*/ 40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0" y="101"/>
                  </a:lnTo>
                  <a:lnTo>
                    <a:pt x="148" y="108"/>
                  </a:lnTo>
                  <a:lnTo>
                    <a:pt x="144" y="115"/>
                  </a:lnTo>
                  <a:lnTo>
                    <a:pt x="141" y="120"/>
                  </a:lnTo>
                  <a:lnTo>
                    <a:pt x="136" y="126"/>
                  </a:lnTo>
                  <a:lnTo>
                    <a:pt x="131" y="132"/>
                  </a:lnTo>
                  <a:lnTo>
                    <a:pt x="126" y="136"/>
                  </a:lnTo>
                  <a:lnTo>
                    <a:pt x="119" y="141"/>
                  </a:lnTo>
                  <a:lnTo>
                    <a:pt x="113" y="145"/>
                  </a:lnTo>
                  <a:lnTo>
                    <a:pt x="107" y="149"/>
                  </a:lnTo>
                  <a:lnTo>
                    <a:pt x="100" y="151"/>
                  </a:lnTo>
                  <a:lnTo>
                    <a:pt x="92" y="152"/>
                  </a:lnTo>
                  <a:lnTo>
                    <a:pt x="85" y="153"/>
                  </a:lnTo>
                  <a:lnTo>
                    <a:pt x="77" y="155"/>
                  </a:lnTo>
                  <a:lnTo>
                    <a:pt x="77" y="155"/>
                  </a:lnTo>
                  <a:lnTo>
                    <a:pt x="69" y="153"/>
                  </a:lnTo>
                  <a:lnTo>
                    <a:pt x="61" y="152"/>
                  </a:lnTo>
                  <a:lnTo>
                    <a:pt x="54" y="151"/>
                  </a:lnTo>
                  <a:lnTo>
                    <a:pt x="47" y="149"/>
                  </a:lnTo>
                  <a:lnTo>
                    <a:pt x="40" y="145"/>
                  </a:lnTo>
                  <a:lnTo>
                    <a:pt x="33" y="141"/>
                  </a:lnTo>
                  <a:lnTo>
                    <a:pt x="28" y="136"/>
                  </a:lnTo>
                  <a:lnTo>
                    <a:pt x="22"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2" y="23"/>
                  </a:lnTo>
                  <a:lnTo>
                    <a:pt x="28" y="18"/>
                  </a:lnTo>
                  <a:lnTo>
                    <a:pt x="33" y="14"/>
                  </a:lnTo>
                  <a:lnTo>
                    <a:pt x="40" y="9"/>
                  </a:lnTo>
                  <a:lnTo>
                    <a:pt x="47" y="7"/>
                  </a:lnTo>
                  <a:lnTo>
                    <a:pt x="54" y="4"/>
                  </a:lnTo>
                  <a:lnTo>
                    <a:pt x="61" y="2"/>
                  </a:lnTo>
                  <a:lnTo>
                    <a:pt x="69" y="1"/>
                  </a:lnTo>
                  <a:lnTo>
                    <a:pt x="77" y="0"/>
                  </a:lnTo>
                  <a:lnTo>
                    <a:pt x="77" y="0"/>
                  </a:lnTo>
                  <a:lnTo>
                    <a:pt x="85" y="1"/>
                  </a:lnTo>
                  <a:lnTo>
                    <a:pt x="92" y="2"/>
                  </a:lnTo>
                  <a:lnTo>
                    <a:pt x="100" y="4"/>
                  </a:lnTo>
                  <a:lnTo>
                    <a:pt x="107" y="7"/>
                  </a:lnTo>
                  <a:lnTo>
                    <a:pt x="113" y="9"/>
                  </a:lnTo>
                  <a:lnTo>
                    <a:pt x="119" y="14"/>
                  </a:lnTo>
                  <a:lnTo>
                    <a:pt x="126" y="18"/>
                  </a:lnTo>
                  <a:lnTo>
                    <a:pt x="131" y="23"/>
                  </a:lnTo>
                  <a:lnTo>
                    <a:pt x="136" y="29"/>
                  </a:lnTo>
                  <a:lnTo>
                    <a:pt x="141" y="34"/>
                  </a:lnTo>
                  <a:lnTo>
                    <a:pt x="144" y="40"/>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5" name="Freeform 2770">
              <a:extLst>
                <a:ext uri="{FF2B5EF4-FFF2-40B4-BE49-F238E27FC236}">
                  <a16:creationId xmlns:a16="http://schemas.microsoft.com/office/drawing/2014/main" id="{03517693-3C8B-4693-81F8-25A6F269EB42}"/>
                </a:ext>
              </a:extLst>
            </p:cNvPr>
            <p:cNvSpPr>
              <a:spLocks/>
            </p:cNvSpPr>
            <p:nvPr/>
          </p:nvSpPr>
          <p:spPr bwMode="auto">
            <a:xfrm>
              <a:off x="2378076" y="1708151"/>
              <a:ext cx="47625" cy="47625"/>
            </a:xfrm>
            <a:custGeom>
              <a:avLst/>
              <a:gdLst>
                <a:gd name="T0" fmla="*/ 154 w 154"/>
                <a:gd name="T1" fmla="*/ 77 h 153"/>
                <a:gd name="T2" fmla="*/ 152 w 154"/>
                <a:gd name="T3" fmla="*/ 93 h 153"/>
                <a:gd name="T4" fmla="*/ 148 w 154"/>
                <a:gd name="T5" fmla="*/ 107 h 153"/>
                <a:gd name="T6" fmla="*/ 141 w 154"/>
                <a:gd name="T7" fmla="*/ 120 h 153"/>
                <a:gd name="T8" fmla="*/ 132 w 154"/>
                <a:gd name="T9" fmla="*/ 132 h 153"/>
                <a:gd name="T10" fmla="*/ 120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2 h 153"/>
                <a:gd name="T38" fmla="*/ 6 w 154"/>
                <a:gd name="T39" fmla="*/ 47 h 153"/>
                <a:gd name="T40" fmla="*/ 13 w 154"/>
                <a:gd name="T41" fmla="*/ 34 h 153"/>
                <a:gd name="T42" fmla="*/ 23 w 154"/>
                <a:gd name="T43" fmla="*/ 23 h 153"/>
                <a:gd name="T44" fmla="*/ 35 w 154"/>
                <a:gd name="T45" fmla="*/ 13 h 153"/>
                <a:gd name="T46" fmla="*/ 47 w 154"/>
                <a:gd name="T47" fmla="*/ 6 h 153"/>
                <a:gd name="T48" fmla="*/ 62 w 154"/>
                <a:gd name="T49" fmla="*/ 1 h 153"/>
                <a:gd name="T50" fmla="*/ 77 w 154"/>
                <a:gd name="T51" fmla="*/ 0 h 153"/>
                <a:gd name="T52" fmla="*/ 85 w 154"/>
                <a:gd name="T53" fmla="*/ 0 h 153"/>
                <a:gd name="T54" fmla="*/ 100 w 154"/>
                <a:gd name="T55" fmla="*/ 4 h 153"/>
                <a:gd name="T56" fmla="*/ 114 w 154"/>
                <a:gd name="T57" fmla="*/ 9 h 153"/>
                <a:gd name="T58" fmla="*/ 126 w 154"/>
                <a:gd name="T59" fmla="*/ 17 h 153"/>
                <a:gd name="T60" fmla="*/ 136 w 154"/>
                <a:gd name="T61" fmla="*/ 28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100"/>
                  </a:lnTo>
                  <a:lnTo>
                    <a:pt x="148" y="107"/>
                  </a:lnTo>
                  <a:lnTo>
                    <a:pt x="144" y="113"/>
                  </a:lnTo>
                  <a:lnTo>
                    <a:pt x="141" y="120"/>
                  </a:lnTo>
                  <a:lnTo>
                    <a:pt x="136" y="126"/>
                  </a:lnTo>
                  <a:lnTo>
                    <a:pt x="132" y="132"/>
                  </a:lnTo>
                  <a:lnTo>
                    <a:pt x="126" y="136"/>
                  </a:lnTo>
                  <a:lnTo>
                    <a:pt x="120"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2"/>
                  </a:lnTo>
                  <a:lnTo>
                    <a:pt x="17" y="126"/>
                  </a:lnTo>
                  <a:lnTo>
                    <a:pt x="13"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3" y="34"/>
                  </a:lnTo>
                  <a:lnTo>
                    <a:pt x="17" y="28"/>
                  </a:lnTo>
                  <a:lnTo>
                    <a:pt x="23" y="23"/>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4" y="9"/>
                  </a:lnTo>
                  <a:lnTo>
                    <a:pt x="120" y="13"/>
                  </a:lnTo>
                  <a:lnTo>
                    <a:pt x="126" y="17"/>
                  </a:lnTo>
                  <a:lnTo>
                    <a:pt x="132" y="23"/>
                  </a:lnTo>
                  <a:lnTo>
                    <a:pt x="136" y="28"/>
                  </a:lnTo>
                  <a:lnTo>
                    <a:pt x="141" y="34"/>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6" name="Freeform 2771">
              <a:extLst>
                <a:ext uri="{FF2B5EF4-FFF2-40B4-BE49-F238E27FC236}">
                  <a16:creationId xmlns:a16="http://schemas.microsoft.com/office/drawing/2014/main" id="{6E0C56DF-28FC-4D06-B10D-295449D7AB04}"/>
                </a:ext>
              </a:extLst>
            </p:cNvPr>
            <p:cNvSpPr>
              <a:spLocks/>
            </p:cNvSpPr>
            <p:nvPr/>
          </p:nvSpPr>
          <p:spPr bwMode="auto">
            <a:xfrm>
              <a:off x="2378076" y="1778001"/>
              <a:ext cx="47625"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7 w 154"/>
                <a:gd name="T13" fmla="*/ 149 h 155"/>
                <a:gd name="T14" fmla="*/ 93 w 154"/>
                <a:gd name="T15" fmla="*/ 152 h 155"/>
                <a:gd name="T16" fmla="*/ 77 w 154"/>
                <a:gd name="T17" fmla="*/ 155 h 155"/>
                <a:gd name="T18" fmla="*/ 69 w 154"/>
                <a:gd name="T19" fmla="*/ 153 h 155"/>
                <a:gd name="T20" fmla="*/ 54 w 154"/>
                <a:gd name="T21" fmla="*/ 151 h 155"/>
                <a:gd name="T22" fmla="*/ 40 w 154"/>
                <a:gd name="T23" fmla="*/ 145 h 155"/>
                <a:gd name="T24" fmla="*/ 28 w 154"/>
                <a:gd name="T25" fmla="*/ 136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4 h 155"/>
                <a:gd name="T42" fmla="*/ 23 w 154"/>
                <a:gd name="T43" fmla="*/ 23 h 155"/>
                <a:gd name="T44" fmla="*/ 35 w 154"/>
                <a:gd name="T45" fmla="*/ 14 h 155"/>
                <a:gd name="T46" fmla="*/ 47 w 154"/>
                <a:gd name="T47" fmla="*/ 7 h 155"/>
                <a:gd name="T48" fmla="*/ 62 w 154"/>
                <a:gd name="T49" fmla="*/ 2 h 155"/>
                <a:gd name="T50" fmla="*/ 77 w 154"/>
                <a:gd name="T51" fmla="*/ 0 h 155"/>
                <a:gd name="T52" fmla="*/ 85 w 154"/>
                <a:gd name="T53" fmla="*/ 1 h 155"/>
                <a:gd name="T54" fmla="*/ 100 w 154"/>
                <a:gd name="T55" fmla="*/ 4 h 155"/>
                <a:gd name="T56" fmla="*/ 114 w 154"/>
                <a:gd name="T57" fmla="*/ 9 h 155"/>
                <a:gd name="T58" fmla="*/ 126 w 154"/>
                <a:gd name="T59" fmla="*/ 18 h 155"/>
                <a:gd name="T60" fmla="*/ 136 w 154"/>
                <a:gd name="T61" fmla="*/ 29 h 155"/>
                <a:gd name="T62" fmla="*/ 144 w 154"/>
                <a:gd name="T63" fmla="*/ 40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0" y="101"/>
                  </a:lnTo>
                  <a:lnTo>
                    <a:pt x="148" y="108"/>
                  </a:lnTo>
                  <a:lnTo>
                    <a:pt x="144" y="115"/>
                  </a:lnTo>
                  <a:lnTo>
                    <a:pt x="141" y="120"/>
                  </a:lnTo>
                  <a:lnTo>
                    <a:pt x="136" y="126"/>
                  </a:lnTo>
                  <a:lnTo>
                    <a:pt x="132" y="132"/>
                  </a:lnTo>
                  <a:lnTo>
                    <a:pt x="126" y="136"/>
                  </a:lnTo>
                  <a:lnTo>
                    <a:pt x="120" y="141"/>
                  </a:lnTo>
                  <a:lnTo>
                    <a:pt x="114" y="145"/>
                  </a:lnTo>
                  <a:lnTo>
                    <a:pt x="107" y="149"/>
                  </a:lnTo>
                  <a:lnTo>
                    <a:pt x="100" y="151"/>
                  </a:lnTo>
                  <a:lnTo>
                    <a:pt x="93" y="152"/>
                  </a:lnTo>
                  <a:lnTo>
                    <a:pt x="85" y="153"/>
                  </a:lnTo>
                  <a:lnTo>
                    <a:pt x="77" y="155"/>
                  </a:lnTo>
                  <a:lnTo>
                    <a:pt x="77" y="155"/>
                  </a:lnTo>
                  <a:lnTo>
                    <a:pt x="69" y="153"/>
                  </a:lnTo>
                  <a:lnTo>
                    <a:pt x="62" y="152"/>
                  </a:lnTo>
                  <a:lnTo>
                    <a:pt x="54" y="151"/>
                  </a:lnTo>
                  <a:lnTo>
                    <a:pt x="47" y="149"/>
                  </a:lnTo>
                  <a:lnTo>
                    <a:pt x="40" y="145"/>
                  </a:lnTo>
                  <a:lnTo>
                    <a:pt x="35" y="141"/>
                  </a:lnTo>
                  <a:lnTo>
                    <a:pt x="28" y="136"/>
                  </a:lnTo>
                  <a:lnTo>
                    <a:pt x="23" y="132"/>
                  </a:lnTo>
                  <a:lnTo>
                    <a:pt x="17" y="126"/>
                  </a:lnTo>
                  <a:lnTo>
                    <a:pt x="13"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3" y="34"/>
                  </a:lnTo>
                  <a:lnTo>
                    <a:pt x="17" y="29"/>
                  </a:lnTo>
                  <a:lnTo>
                    <a:pt x="23" y="23"/>
                  </a:lnTo>
                  <a:lnTo>
                    <a:pt x="28" y="18"/>
                  </a:lnTo>
                  <a:lnTo>
                    <a:pt x="35" y="14"/>
                  </a:lnTo>
                  <a:lnTo>
                    <a:pt x="40" y="9"/>
                  </a:lnTo>
                  <a:lnTo>
                    <a:pt x="47" y="7"/>
                  </a:lnTo>
                  <a:lnTo>
                    <a:pt x="54" y="4"/>
                  </a:lnTo>
                  <a:lnTo>
                    <a:pt x="62" y="2"/>
                  </a:lnTo>
                  <a:lnTo>
                    <a:pt x="69" y="1"/>
                  </a:lnTo>
                  <a:lnTo>
                    <a:pt x="77" y="0"/>
                  </a:lnTo>
                  <a:lnTo>
                    <a:pt x="77" y="0"/>
                  </a:lnTo>
                  <a:lnTo>
                    <a:pt x="85" y="1"/>
                  </a:lnTo>
                  <a:lnTo>
                    <a:pt x="93" y="2"/>
                  </a:lnTo>
                  <a:lnTo>
                    <a:pt x="100" y="4"/>
                  </a:lnTo>
                  <a:lnTo>
                    <a:pt x="107" y="7"/>
                  </a:lnTo>
                  <a:lnTo>
                    <a:pt x="114" y="9"/>
                  </a:lnTo>
                  <a:lnTo>
                    <a:pt x="120" y="14"/>
                  </a:lnTo>
                  <a:lnTo>
                    <a:pt x="126" y="18"/>
                  </a:lnTo>
                  <a:lnTo>
                    <a:pt x="132" y="23"/>
                  </a:lnTo>
                  <a:lnTo>
                    <a:pt x="136" y="29"/>
                  </a:lnTo>
                  <a:lnTo>
                    <a:pt x="141" y="34"/>
                  </a:lnTo>
                  <a:lnTo>
                    <a:pt x="144" y="40"/>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7" name="Freeform 2772">
              <a:extLst>
                <a:ext uri="{FF2B5EF4-FFF2-40B4-BE49-F238E27FC236}">
                  <a16:creationId xmlns:a16="http://schemas.microsoft.com/office/drawing/2014/main" id="{BA3F37A3-504C-459A-A197-BC3B95230F22}"/>
                </a:ext>
              </a:extLst>
            </p:cNvPr>
            <p:cNvSpPr>
              <a:spLocks/>
            </p:cNvSpPr>
            <p:nvPr/>
          </p:nvSpPr>
          <p:spPr bwMode="auto">
            <a:xfrm>
              <a:off x="2446338" y="1708151"/>
              <a:ext cx="49213" cy="47625"/>
            </a:xfrm>
            <a:custGeom>
              <a:avLst/>
              <a:gdLst>
                <a:gd name="T0" fmla="*/ 154 w 154"/>
                <a:gd name="T1" fmla="*/ 77 h 153"/>
                <a:gd name="T2" fmla="*/ 152 w 154"/>
                <a:gd name="T3" fmla="*/ 93 h 153"/>
                <a:gd name="T4" fmla="*/ 147 w 154"/>
                <a:gd name="T5" fmla="*/ 107 h 153"/>
                <a:gd name="T6" fmla="*/ 141 w 154"/>
                <a:gd name="T7" fmla="*/ 120 h 153"/>
                <a:gd name="T8" fmla="*/ 131 w 154"/>
                <a:gd name="T9" fmla="*/ 132 h 153"/>
                <a:gd name="T10" fmla="*/ 120 w 154"/>
                <a:gd name="T11" fmla="*/ 141 h 153"/>
                <a:gd name="T12" fmla="*/ 106 w 154"/>
                <a:gd name="T13" fmla="*/ 148 h 153"/>
                <a:gd name="T14" fmla="*/ 92 w 154"/>
                <a:gd name="T15" fmla="*/ 152 h 153"/>
                <a:gd name="T16" fmla="*/ 76 w 154"/>
                <a:gd name="T17" fmla="*/ 153 h 153"/>
                <a:gd name="T18" fmla="*/ 68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2 h 153"/>
                <a:gd name="T38" fmla="*/ 6 w 154"/>
                <a:gd name="T39" fmla="*/ 47 h 153"/>
                <a:gd name="T40" fmla="*/ 12 w 154"/>
                <a:gd name="T41" fmla="*/ 34 h 153"/>
                <a:gd name="T42" fmla="*/ 23 w 154"/>
                <a:gd name="T43" fmla="*/ 23 h 153"/>
                <a:gd name="T44" fmla="*/ 34 w 154"/>
                <a:gd name="T45" fmla="*/ 13 h 153"/>
                <a:gd name="T46" fmla="*/ 47 w 154"/>
                <a:gd name="T47" fmla="*/ 6 h 153"/>
                <a:gd name="T48" fmla="*/ 62 w 154"/>
                <a:gd name="T49" fmla="*/ 1 h 153"/>
                <a:gd name="T50" fmla="*/ 76 w 154"/>
                <a:gd name="T51" fmla="*/ 0 h 153"/>
                <a:gd name="T52" fmla="*/ 84 w 154"/>
                <a:gd name="T53" fmla="*/ 0 h 153"/>
                <a:gd name="T54" fmla="*/ 99 w 154"/>
                <a:gd name="T55" fmla="*/ 4 h 153"/>
                <a:gd name="T56" fmla="*/ 113 w 154"/>
                <a:gd name="T57" fmla="*/ 9 h 153"/>
                <a:gd name="T58" fmla="*/ 126 w 154"/>
                <a:gd name="T59" fmla="*/ 17 h 153"/>
                <a:gd name="T60" fmla="*/ 136 w 154"/>
                <a:gd name="T61" fmla="*/ 28 h 153"/>
                <a:gd name="T62" fmla="*/ 144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7" y="107"/>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2"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3" y="23"/>
                  </a:lnTo>
                  <a:lnTo>
                    <a:pt x="27" y="17"/>
                  </a:lnTo>
                  <a:lnTo>
                    <a:pt x="34"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1" y="34"/>
                  </a:lnTo>
                  <a:lnTo>
                    <a:pt x="144"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8" name="Freeform 2773">
              <a:extLst>
                <a:ext uri="{FF2B5EF4-FFF2-40B4-BE49-F238E27FC236}">
                  <a16:creationId xmlns:a16="http://schemas.microsoft.com/office/drawing/2014/main" id="{054EA9E1-06A3-4E5D-95EE-7A04DFC418E5}"/>
                </a:ext>
              </a:extLst>
            </p:cNvPr>
            <p:cNvSpPr>
              <a:spLocks/>
            </p:cNvSpPr>
            <p:nvPr/>
          </p:nvSpPr>
          <p:spPr bwMode="auto">
            <a:xfrm>
              <a:off x="2516188" y="1639888"/>
              <a:ext cx="49213" cy="49213"/>
            </a:xfrm>
            <a:custGeom>
              <a:avLst/>
              <a:gdLst>
                <a:gd name="T0" fmla="*/ 154 w 154"/>
                <a:gd name="T1" fmla="*/ 77 h 154"/>
                <a:gd name="T2" fmla="*/ 152 w 154"/>
                <a:gd name="T3" fmla="*/ 93 h 154"/>
                <a:gd name="T4" fmla="*/ 148 w 154"/>
                <a:gd name="T5" fmla="*/ 107 h 154"/>
                <a:gd name="T6" fmla="*/ 140 w 154"/>
                <a:gd name="T7" fmla="*/ 121 h 154"/>
                <a:gd name="T8" fmla="*/ 131 w 154"/>
                <a:gd name="T9" fmla="*/ 132 h 154"/>
                <a:gd name="T10" fmla="*/ 120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2 h 154"/>
                <a:gd name="T38" fmla="*/ 6 w 154"/>
                <a:gd name="T39" fmla="*/ 47 h 154"/>
                <a:gd name="T40" fmla="*/ 13 w 154"/>
                <a:gd name="T41" fmla="*/ 35 h 154"/>
                <a:gd name="T42" fmla="*/ 22 w 154"/>
                <a:gd name="T43" fmla="*/ 23 h 154"/>
                <a:gd name="T44" fmla="*/ 34 w 154"/>
                <a:gd name="T45" fmla="*/ 13 h 154"/>
                <a:gd name="T46" fmla="*/ 46 w 154"/>
                <a:gd name="T47" fmla="*/ 6 h 154"/>
                <a:gd name="T48" fmla="*/ 61 w 154"/>
                <a:gd name="T49" fmla="*/ 2 h 154"/>
                <a:gd name="T50" fmla="*/ 77 w 154"/>
                <a:gd name="T51" fmla="*/ 0 h 154"/>
                <a:gd name="T52" fmla="*/ 84 w 154"/>
                <a:gd name="T53" fmla="*/ 0 h 154"/>
                <a:gd name="T54" fmla="*/ 100 w 154"/>
                <a:gd name="T55" fmla="*/ 4 h 154"/>
                <a:gd name="T56" fmla="*/ 114 w 154"/>
                <a:gd name="T57" fmla="*/ 10 h 154"/>
                <a:gd name="T58" fmla="*/ 125 w 154"/>
                <a:gd name="T59" fmla="*/ 18 h 154"/>
                <a:gd name="T60" fmla="*/ 136 w 154"/>
                <a:gd name="T61" fmla="*/ 28 h 154"/>
                <a:gd name="T62" fmla="*/ 145 w 154"/>
                <a:gd name="T63" fmla="*/ 41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5" y="114"/>
                  </a:lnTo>
                  <a:lnTo>
                    <a:pt x="140" y="121"/>
                  </a:lnTo>
                  <a:lnTo>
                    <a:pt x="136" y="126"/>
                  </a:lnTo>
                  <a:lnTo>
                    <a:pt x="131" y="132"/>
                  </a:lnTo>
                  <a:lnTo>
                    <a:pt x="125" y="137"/>
                  </a:lnTo>
                  <a:lnTo>
                    <a:pt x="120" y="141"/>
                  </a:lnTo>
                  <a:lnTo>
                    <a:pt x="114" y="145"/>
                  </a:lnTo>
                  <a:lnTo>
                    <a:pt x="107" y="148"/>
                  </a:lnTo>
                  <a:lnTo>
                    <a:pt x="100" y="150"/>
                  </a:lnTo>
                  <a:lnTo>
                    <a:pt x="92" y="153"/>
                  </a:lnTo>
                  <a:lnTo>
                    <a:pt x="84" y="154"/>
                  </a:lnTo>
                  <a:lnTo>
                    <a:pt x="77" y="154"/>
                  </a:lnTo>
                  <a:lnTo>
                    <a:pt x="77" y="154"/>
                  </a:lnTo>
                  <a:lnTo>
                    <a:pt x="69" y="154"/>
                  </a:lnTo>
                  <a:lnTo>
                    <a:pt x="61" y="153"/>
                  </a:lnTo>
                  <a:lnTo>
                    <a:pt x="54" y="150"/>
                  </a:lnTo>
                  <a:lnTo>
                    <a:pt x="46" y="148"/>
                  </a:lnTo>
                  <a:lnTo>
                    <a:pt x="40" y="145"/>
                  </a:lnTo>
                  <a:lnTo>
                    <a:pt x="34" y="141"/>
                  </a:lnTo>
                  <a:lnTo>
                    <a:pt x="28" y="137"/>
                  </a:lnTo>
                  <a:lnTo>
                    <a:pt x="22" y="132"/>
                  </a:lnTo>
                  <a:lnTo>
                    <a:pt x="18" y="126"/>
                  </a:lnTo>
                  <a:lnTo>
                    <a:pt x="13" y="121"/>
                  </a:lnTo>
                  <a:lnTo>
                    <a:pt x="9" y="114"/>
                  </a:lnTo>
                  <a:lnTo>
                    <a:pt x="6" y="107"/>
                  </a:lnTo>
                  <a:lnTo>
                    <a:pt x="3" y="100"/>
                  </a:lnTo>
                  <a:lnTo>
                    <a:pt x="2" y="93"/>
                  </a:lnTo>
                  <a:lnTo>
                    <a:pt x="1" y="85"/>
                  </a:lnTo>
                  <a:lnTo>
                    <a:pt x="0" y="77"/>
                  </a:lnTo>
                  <a:lnTo>
                    <a:pt x="0" y="77"/>
                  </a:lnTo>
                  <a:lnTo>
                    <a:pt x="1" y="69"/>
                  </a:lnTo>
                  <a:lnTo>
                    <a:pt x="2" y="62"/>
                  </a:lnTo>
                  <a:lnTo>
                    <a:pt x="3" y="54"/>
                  </a:lnTo>
                  <a:lnTo>
                    <a:pt x="6" y="47"/>
                  </a:lnTo>
                  <a:lnTo>
                    <a:pt x="9" y="41"/>
                  </a:lnTo>
                  <a:lnTo>
                    <a:pt x="13" y="35"/>
                  </a:lnTo>
                  <a:lnTo>
                    <a:pt x="18" y="28"/>
                  </a:lnTo>
                  <a:lnTo>
                    <a:pt x="22" y="23"/>
                  </a:lnTo>
                  <a:lnTo>
                    <a:pt x="28" y="18"/>
                  </a:lnTo>
                  <a:lnTo>
                    <a:pt x="34" y="13"/>
                  </a:lnTo>
                  <a:lnTo>
                    <a:pt x="40" y="10"/>
                  </a:lnTo>
                  <a:lnTo>
                    <a:pt x="46" y="6"/>
                  </a:lnTo>
                  <a:lnTo>
                    <a:pt x="54" y="4"/>
                  </a:lnTo>
                  <a:lnTo>
                    <a:pt x="61" y="2"/>
                  </a:lnTo>
                  <a:lnTo>
                    <a:pt x="69" y="0"/>
                  </a:lnTo>
                  <a:lnTo>
                    <a:pt x="77" y="0"/>
                  </a:lnTo>
                  <a:lnTo>
                    <a:pt x="77" y="0"/>
                  </a:lnTo>
                  <a:lnTo>
                    <a:pt x="84" y="0"/>
                  </a:lnTo>
                  <a:lnTo>
                    <a:pt x="92" y="2"/>
                  </a:lnTo>
                  <a:lnTo>
                    <a:pt x="100" y="4"/>
                  </a:lnTo>
                  <a:lnTo>
                    <a:pt x="107" y="6"/>
                  </a:lnTo>
                  <a:lnTo>
                    <a:pt x="114" y="10"/>
                  </a:lnTo>
                  <a:lnTo>
                    <a:pt x="120" y="13"/>
                  </a:lnTo>
                  <a:lnTo>
                    <a:pt x="125" y="18"/>
                  </a:lnTo>
                  <a:lnTo>
                    <a:pt x="131" y="23"/>
                  </a:lnTo>
                  <a:lnTo>
                    <a:pt x="136" y="28"/>
                  </a:lnTo>
                  <a:lnTo>
                    <a:pt x="140" y="35"/>
                  </a:lnTo>
                  <a:lnTo>
                    <a:pt x="145" y="41"/>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9" name="Freeform 2774">
              <a:extLst>
                <a:ext uri="{FF2B5EF4-FFF2-40B4-BE49-F238E27FC236}">
                  <a16:creationId xmlns:a16="http://schemas.microsoft.com/office/drawing/2014/main" id="{B0952BA6-C6CB-4A7A-8451-B93A64107366}"/>
                </a:ext>
              </a:extLst>
            </p:cNvPr>
            <p:cNvSpPr>
              <a:spLocks/>
            </p:cNvSpPr>
            <p:nvPr/>
          </p:nvSpPr>
          <p:spPr bwMode="auto">
            <a:xfrm>
              <a:off x="2236788" y="1639888"/>
              <a:ext cx="49213" cy="49213"/>
            </a:xfrm>
            <a:custGeom>
              <a:avLst/>
              <a:gdLst>
                <a:gd name="T0" fmla="*/ 154 w 154"/>
                <a:gd name="T1" fmla="*/ 77 h 154"/>
                <a:gd name="T2" fmla="*/ 153 w 154"/>
                <a:gd name="T3" fmla="*/ 93 h 154"/>
                <a:gd name="T4" fmla="*/ 148 w 154"/>
                <a:gd name="T5" fmla="*/ 107 h 154"/>
                <a:gd name="T6" fmla="*/ 141 w 154"/>
                <a:gd name="T7" fmla="*/ 121 h 154"/>
                <a:gd name="T8" fmla="*/ 132 w 154"/>
                <a:gd name="T9" fmla="*/ 132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5 h 154"/>
                <a:gd name="T42" fmla="*/ 22 w 154"/>
                <a:gd name="T43" fmla="*/ 23 h 154"/>
                <a:gd name="T44" fmla="*/ 34 w 154"/>
                <a:gd name="T45" fmla="*/ 13 h 154"/>
                <a:gd name="T46" fmla="*/ 47 w 154"/>
                <a:gd name="T47" fmla="*/ 6 h 154"/>
                <a:gd name="T48" fmla="*/ 61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7 w 154"/>
                <a:gd name="T61" fmla="*/ 28 h 154"/>
                <a:gd name="T62" fmla="*/ 145 w 154"/>
                <a:gd name="T63" fmla="*/ 41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1" y="153"/>
                  </a:lnTo>
                  <a:lnTo>
                    <a:pt x="54" y="150"/>
                  </a:lnTo>
                  <a:lnTo>
                    <a:pt x="47" y="148"/>
                  </a:lnTo>
                  <a:lnTo>
                    <a:pt x="40" y="145"/>
                  </a:lnTo>
                  <a:lnTo>
                    <a:pt x="34"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1"/>
                  </a:lnTo>
                  <a:lnTo>
                    <a:pt x="13" y="35"/>
                  </a:lnTo>
                  <a:lnTo>
                    <a:pt x="17" y="28"/>
                  </a:lnTo>
                  <a:lnTo>
                    <a:pt x="22" y="23"/>
                  </a:lnTo>
                  <a:lnTo>
                    <a:pt x="28" y="18"/>
                  </a:lnTo>
                  <a:lnTo>
                    <a:pt x="34" y="13"/>
                  </a:lnTo>
                  <a:lnTo>
                    <a:pt x="40" y="10"/>
                  </a:lnTo>
                  <a:lnTo>
                    <a:pt x="47" y="6"/>
                  </a:lnTo>
                  <a:lnTo>
                    <a:pt x="54" y="4"/>
                  </a:lnTo>
                  <a:lnTo>
                    <a:pt x="61"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7" y="28"/>
                  </a:lnTo>
                  <a:lnTo>
                    <a:pt x="141" y="35"/>
                  </a:lnTo>
                  <a:lnTo>
                    <a:pt x="145" y="41"/>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0" name="Freeform 2775">
              <a:extLst>
                <a:ext uri="{FF2B5EF4-FFF2-40B4-BE49-F238E27FC236}">
                  <a16:creationId xmlns:a16="http://schemas.microsoft.com/office/drawing/2014/main" id="{BD6116BE-53AE-4202-8B19-990711D83A13}"/>
                </a:ext>
              </a:extLst>
            </p:cNvPr>
            <p:cNvSpPr>
              <a:spLocks/>
            </p:cNvSpPr>
            <p:nvPr/>
          </p:nvSpPr>
          <p:spPr bwMode="auto">
            <a:xfrm>
              <a:off x="2306638" y="1639888"/>
              <a:ext cx="49213" cy="49213"/>
            </a:xfrm>
            <a:custGeom>
              <a:avLst/>
              <a:gdLst>
                <a:gd name="T0" fmla="*/ 154 w 154"/>
                <a:gd name="T1" fmla="*/ 77 h 154"/>
                <a:gd name="T2" fmla="*/ 152 w 154"/>
                <a:gd name="T3" fmla="*/ 93 h 154"/>
                <a:gd name="T4" fmla="*/ 148 w 154"/>
                <a:gd name="T5" fmla="*/ 107 h 154"/>
                <a:gd name="T6" fmla="*/ 141 w 154"/>
                <a:gd name="T7" fmla="*/ 121 h 154"/>
                <a:gd name="T8" fmla="*/ 131 w 154"/>
                <a:gd name="T9" fmla="*/ 132 h 154"/>
                <a:gd name="T10" fmla="*/ 119 w 154"/>
                <a:gd name="T11" fmla="*/ 141 h 154"/>
                <a:gd name="T12" fmla="*/ 107 w 154"/>
                <a:gd name="T13" fmla="*/ 148 h 154"/>
                <a:gd name="T14" fmla="*/ 92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5 h 154"/>
                <a:gd name="T42" fmla="*/ 22 w 154"/>
                <a:gd name="T43" fmla="*/ 23 h 154"/>
                <a:gd name="T44" fmla="*/ 33 w 154"/>
                <a:gd name="T45" fmla="*/ 13 h 154"/>
                <a:gd name="T46" fmla="*/ 47 w 154"/>
                <a:gd name="T47" fmla="*/ 6 h 154"/>
                <a:gd name="T48" fmla="*/ 61 w 154"/>
                <a:gd name="T49" fmla="*/ 2 h 154"/>
                <a:gd name="T50" fmla="*/ 77 w 154"/>
                <a:gd name="T51" fmla="*/ 0 h 154"/>
                <a:gd name="T52" fmla="*/ 85 w 154"/>
                <a:gd name="T53" fmla="*/ 0 h 154"/>
                <a:gd name="T54" fmla="*/ 100 w 154"/>
                <a:gd name="T55" fmla="*/ 4 h 154"/>
                <a:gd name="T56" fmla="*/ 113 w 154"/>
                <a:gd name="T57" fmla="*/ 10 h 154"/>
                <a:gd name="T58" fmla="*/ 126 w 154"/>
                <a:gd name="T59" fmla="*/ 18 h 154"/>
                <a:gd name="T60" fmla="*/ 136 w 154"/>
                <a:gd name="T61" fmla="*/ 28 h 154"/>
                <a:gd name="T62" fmla="*/ 144 w 154"/>
                <a:gd name="T63" fmla="*/ 41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1"/>
                  </a:lnTo>
                  <a:lnTo>
                    <a:pt x="136" y="126"/>
                  </a:lnTo>
                  <a:lnTo>
                    <a:pt x="131" y="132"/>
                  </a:lnTo>
                  <a:lnTo>
                    <a:pt x="126" y="137"/>
                  </a:lnTo>
                  <a:lnTo>
                    <a:pt x="119" y="141"/>
                  </a:lnTo>
                  <a:lnTo>
                    <a:pt x="113" y="145"/>
                  </a:lnTo>
                  <a:lnTo>
                    <a:pt x="107" y="148"/>
                  </a:lnTo>
                  <a:lnTo>
                    <a:pt x="100" y="150"/>
                  </a:lnTo>
                  <a:lnTo>
                    <a:pt x="92" y="153"/>
                  </a:lnTo>
                  <a:lnTo>
                    <a:pt x="85" y="154"/>
                  </a:lnTo>
                  <a:lnTo>
                    <a:pt x="77" y="154"/>
                  </a:lnTo>
                  <a:lnTo>
                    <a:pt x="77" y="154"/>
                  </a:lnTo>
                  <a:lnTo>
                    <a:pt x="69" y="154"/>
                  </a:lnTo>
                  <a:lnTo>
                    <a:pt x="61" y="153"/>
                  </a:lnTo>
                  <a:lnTo>
                    <a:pt x="54" y="150"/>
                  </a:lnTo>
                  <a:lnTo>
                    <a:pt x="47" y="148"/>
                  </a:lnTo>
                  <a:lnTo>
                    <a:pt x="40" y="145"/>
                  </a:lnTo>
                  <a:lnTo>
                    <a:pt x="33" y="141"/>
                  </a:lnTo>
                  <a:lnTo>
                    <a:pt x="28" y="137"/>
                  </a:lnTo>
                  <a:lnTo>
                    <a:pt x="22"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1"/>
                  </a:lnTo>
                  <a:lnTo>
                    <a:pt x="13" y="35"/>
                  </a:lnTo>
                  <a:lnTo>
                    <a:pt x="17" y="28"/>
                  </a:lnTo>
                  <a:lnTo>
                    <a:pt x="22" y="23"/>
                  </a:lnTo>
                  <a:lnTo>
                    <a:pt x="28" y="18"/>
                  </a:lnTo>
                  <a:lnTo>
                    <a:pt x="33" y="13"/>
                  </a:lnTo>
                  <a:lnTo>
                    <a:pt x="40" y="10"/>
                  </a:lnTo>
                  <a:lnTo>
                    <a:pt x="47" y="6"/>
                  </a:lnTo>
                  <a:lnTo>
                    <a:pt x="54" y="4"/>
                  </a:lnTo>
                  <a:lnTo>
                    <a:pt x="61" y="2"/>
                  </a:lnTo>
                  <a:lnTo>
                    <a:pt x="69" y="0"/>
                  </a:lnTo>
                  <a:lnTo>
                    <a:pt x="77" y="0"/>
                  </a:lnTo>
                  <a:lnTo>
                    <a:pt x="77" y="0"/>
                  </a:lnTo>
                  <a:lnTo>
                    <a:pt x="85" y="0"/>
                  </a:lnTo>
                  <a:lnTo>
                    <a:pt x="92" y="2"/>
                  </a:lnTo>
                  <a:lnTo>
                    <a:pt x="100" y="4"/>
                  </a:lnTo>
                  <a:lnTo>
                    <a:pt x="107" y="6"/>
                  </a:lnTo>
                  <a:lnTo>
                    <a:pt x="113" y="10"/>
                  </a:lnTo>
                  <a:lnTo>
                    <a:pt x="119" y="13"/>
                  </a:lnTo>
                  <a:lnTo>
                    <a:pt x="126" y="18"/>
                  </a:lnTo>
                  <a:lnTo>
                    <a:pt x="131" y="23"/>
                  </a:lnTo>
                  <a:lnTo>
                    <a:pt x="136" y="28"/>
                  </a:lnTo>
                  <a:lnTo>
                    <a:pt x="141" y="35"/>
                  </a:lnTo>
                  <a:lnTo>
                    <a:pt x="144" y="41"/>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1" name="Freeform 2776">
              <a:extLst>
                <a:ext uri="{FF2B5EF4-FFF2-40B4-BE49-F238E27FC236}">
                  <a16:creationId xmlns:a16="http://schemas.microsoft.com/office/drawing/2014/main" id="{D6A659D9-B48D-4013-80AC-E2F23B4BBC4B}"/>
                </a:ext>
              </a:extLst>
            </p:cNvPr>
            <p:cNvSpPr>
              <a:spLocks/>
            </p:cNvSpPr>
            <p:nvPr/>
          </p:nvSpPr>
          <p:spPr bwMode="auto">
            <a:xfrm>
              <a:off x="2378076" y="1639888"/>
              <a:ext cx="47625" cy="49213"/>
            </a:xfrm>
            <a:custGeom>
              <a:avLst/>
              <a:gdLst>
                <a:gd name="T0" fmla="*/ 154 w 154"/>
                <a:gd name="T1" fmla="*/ 77 h 154"/>
                <a:gd name="T2" fmla="*/ 152 w 154"/>
                <a:gd name="T3" fmla="*/ 93 h 154"/>
                <a:gd name="T4" fmla="*/ 148 w 154"/>
                <a:gd name="T5" fmla="*/ 107 h 154"/>
                <a:gd name="T6" fmla="*/ 141 w 154"/>
                <a:gd name="T7" fmla="*/ 121 h 154"/>
                <a:gd name="T8" fmla="*/ 132 w 154"/>
                <a:gd name="T9" fmla="*/ 132 h 154"/>
                <a:gd name="T10" fmla="*/ 120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8 w 154"/>
                <a:gd name="T25" fmla="*/ 137 h 154"/>
                <a:gd name="T26" fmla="*/ 17 w 154"/>
                <a:gd name="T27" fmla="*/ 126 h 154"/>
                <a:gd name="T28" fmla="*/ 9 w 154"/>
                <a:gd name="T29" fmla="*/ 114 h 154"/>
                <a:gd name="T30" fmla="*/ 4 w 154"/>
                <a:gd name="T31" fmla="*/ 100 h 154"/>
                <a:gd name="T32" fmla="*/ 0 w 154"/>
                <a:gd name="T33" fmla="*/ 85 h 154"/>
                <a:gd name="T34" fmla="*/ 0 w 154"/>
                <a:gd name="T35" fmla="*/ 77 h 154"/>
                <a:gd name="T36" fmla="*/ 1 w 154"/>
                <a:gd name="T37" fmla="*/ 62 h 154"/>
                <a:gd name="T38" fmla="*/ 6 w 154"/>
                <a:gd name="T39" fmla="*/ 47 h 154"/>
                <a:gd name="T40" fmla="*/ 13 w 154"/>
                <a:gd name="T41" fmla="*/ 35 h 154"/>
                <a:gd name="T42" fmla="*/ 23 w 154"/>
                <a:gd name="T43" fmla="*/ 23 h 154"/>
                <a:gd name="T44" fmla="*/ 35 w 154"/>
                <a:gd name="T45" fmla="*/ 13 h 154"/>
                <a:gd name="T46" fmla="*/ 47 w 154"/>
                <a:gd name="T47" fmla="*/ 6 h 154"/>
                <a:gd name="T48" fmla="*/ 62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6 w 154"/>
                <a:gd name="T61" fmla="*/ 28 h 154"/>
                <a:gd name="T62" fmla="*/ 144 w 154"/>
                <a:gd name="T63" fmla="*/ 41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1"/>
                  </a:lnTo>
                  <a:lnTo>
                    <a:pt x="13" y="35"/>
                  </a:lnTo>
                  <a:lnTo>
                    <a:pt x="17" y="28"/>
                  </a:lnTo>
                  <a:lnTo>
                    <a:pt x="23" y="23"/>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6" y="28"/>
                  </a:lnTo>
                  <a:lnTo>
                    <a:pt x="141" y="35"/>
                  </a:lnTo>
                  <a:lnTo>
                    <a:pt x="144" y="41"/>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2" name="Freeform 2777">
              <a:extLst>
                <a:ext uri="{FF2B5EF4-FFF2-40B4-BE49-F238E27FC236}">
                  <a16:creationId xmlns:a16="http://schemas.microsoft.com/office/drawing/2014/main" id="{D2C92C9C-6EBD-48A7-A146-368F943B2C24}"/>
                </a:ext>
              </a:extLst>
            </p:cNvPr>
            <p:cNvSpPr>
              <a:spLocks/>
            </p:cNvSpPr>
            <p:nvPr/>
          </p:nvSpPr>
          <p:spPr bwMode="auto">
            <a:xfrm>
              <a:off x="2446338" y="1639888"/>
              <a:ext cx="49213" cy="49213"/>
            </a:xfrm>
            <a:custGeom>
              <a:avLst/>
              <a:gdLst>
                <a:gd name="T0" fmla="*/ 154 w 154"/>
                <a:gd name="T1" fmla="*/ 77 h 154"/>
                <a:gd name="T2" fmla="*/ 152 w 154"/>
                <a:gd name="T3" fmla="*/ 93 h 154"/>
                <a:gd name="T4" fmla="*/ 147 w 154"/>
                <a:gd name="T5" fmla="*/ 107 h 154"/>
                <a:gd name="T6" fmla="*/ 141 w 154"/>
                <a:gd name="T7" fmla="*/ 121 h 154"/>
                <a:gd name="T8" fmla="*/ 131 w 154"/>
                <a:gd name="T9" fmla="*/ 132 h 154"/>
                <a:gd name="T10" fmla="*/ 120 w 154"/>
                <a:gd name="T11" fmla="*/ 141 h 154"/>
                <a:gd name="T12" fmla="*/ 106 w 154"/>
                <a:gd name="T13" fmla="*/ 148 h 154"/>
                <a:gd name="T14" fmla="*/ 92 w 154"/>
                <a:gd name="T15" fmla="*/ 153 h 154"/>
                <a:gd name="T16" fmla="*/ 76 w 154"/>
                <a:gd name="T17" fmla="*/ 154 h 154"/>
                <a:gd name="T18" fmla="*/ 68 w 154"/>
                <a:gd name="T19" fmla="*/ 154 h 154"/>
                <a:gd name="T20" fmla="*/ 54 w 154"/>
                <a:gd name="T21" fmla="*/ 150 h 154"/>
                <a:gd name="T22" fmla="*/ 40 w 154"/>
                <a:gd name="T23" fmla="*/ 145 h 154"/>
                <a:gd name="T24" fmla="*/ 27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6 w 154"/>
                <a:gd name="T39" fmla="*/ 47 h 154"/>
                <a:gd name="T40" fmla="*/ 12 w 154"/>
                <a:gd name="T41" fmla="*/ 35 h 154"/>
                <a:gd name="T42" fmla="*/ 23 w 154"/>
                <a:gd name="T43" fmla="*/ 23 h 154"/>
                <a:gd name="T44" fmla="*/ 34 w 154"/>
                <a:gd name="T45" fmla="*/ 13 h 154"/>
                <a:gd name="T46" fmla="*/ 47 w 154"/>
                <a:gd name="T47" fmla="*/ 6 h 154"/>
                <a:gd name="T48" fmla="*/ 62 w 154"/>
                <a:gd name="T49" fmla="*/ 2 h 154"/>
                <a:gd name="T50" fmla="*/ 76 w 154"/>
                <a:gd name="T51" fmla="*/ 0 h 154"/>
                <a:gd name="T52" fmla="*/ 84 w 154"/>
                <a:gd name="T53" fmla="*/ 0 h 154"/>
                <a:gd name="T54" fmla="*/ 99 w 154"/>
                <a:gd name="T55" fmla="*/ 4 h 154"/>
                <a:gd name="T56" fmla="*/ 113 w 154"/>
                <a:gd name="T57" fmla="*/ 10 h 154"/>
                <a:gd name="T58" fmla="*/ 126 w 154"/>
                <a:gd name="T59" fmla="*/ 18 h 154"/>
                <a:gd name="T60" fmla="*/ 136 w 154"/>
                <a:gd name="T61" fmla="*/ 28 h 154"/>
                <a:gd name="T62" fmla="*/ 144 w 154"/>
                <a:gd name="T63" fmla="*/ 41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7" y="107"/>
                  </a:lnTo>
                  <a:lnTo>
                    <a:pt x="144" y="114"/>
                  </a:lnTo>
                  <a:lnTo>
                    <a:pt x="141" y="121"/>
                  </a:lnTo>
                  <a:lnTo>
                    <a:pt x="136" y="126"/>
                  </a:lnTo>
                  <a:lnTo>
                    <a:pt x="131" y="132"/>
                  </a:lnTo>
                  <a:lnTo>
                    <a:pt x="126" y="137"/>
                  </a:lnTo>
                  <a:lnTo>
                    <a:pt x="120" y="141"/>
                  </a:lnTo>
                  <a:lnTo>
                    <a:pt x="113" y="145"/>
                  </a:lnTo>
                  <a:lnTo>
                    <a:pt x="106" y="148"/>
                  </a:lnTo>
                  <a:lnTo>
                    <a:pt x="99" y="150"/>
                  </a:lnTo>
                  <a:lnTo>
                    <a:pt x="92" y="153"/>
                  </a:lnTo>
                  <a:lnTo>
                    <a:pt x="84" y="154"/>
                  </a:lnTo>
                  <a:lnTo>
                    <a:pt x="76" y="154"/>
                  </a:lnTo>
                  <a:lnTo>
                    <a:pt x="76" y="154"/>
                  </a:lnTo>
                  <a:lnTo>
                    <a:pt x="68" y="154"/>
                  </a:lnTo>
                  <a:lnTo>
                    <a:pt x="62" y="153"/>
                  </a:lnTo>
                  <a:lnTo>
                    <a:pt x="54" y="150"/>
                  </a:lnTo>
                  <a:lnTo>
                    <a:pt x="47" y="148"/>
                  </a:lnTo>
                  <a:lnTo>
                    <a:pt x="40" y="145"/>
                  </a:lnTo>
                  <a:lnTo>
                    <a:pt x="34" y="141"/>
                  </a:lnTo>
                  <a:lnTo>
                    <a:pt x="27" y="137"/>
                  </a:lnTo>
                  <a:lnTo>
                    <a:pt x="23" y="132"/>
                  </a:lnTo>
                  <a:lnTo>
                    <a:pt x="17" y="126"/>
                  </a:lnTo>
                  <a:lnTo>
                    <a:pt x="12"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1"/>
                  </a:lnTo>
                  <a:lnTo>
                    <a:pt x="12" y="35"/>
                  </a:lnTo>
                  <a:lnTo>
                    <a:pt x="17" y="28"/>
                  </a:lnTo>
                  <a:lnTo>
                    <a:pt x="23" y="23"/>
                  </a:lnTo>
                  <a:lnTo>
                    <a:pt x="27" y="18"/>
                  </a:lnTo>
                  <a:lnTo>
                    <a:pt x="34" y="13"/>
                  </a:lnTo>
                  <a:lnTo>
                    <a:pt x="40" y="10"/>
                  </a:lnTo>
                  <a:lnTo>
                    <a:pt x="47" y="6"/>
                  </a:lnTo>
                  <a:lnTo>
                    <a:pt x="54" y="4"/>
                  </a:lnTo>
                  <a:lnTo>
                    <a:pt x="62"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1" y="35"/>
                  </a:lnTo>
                  <a:lnTo>
                    <a:pt x="144" y="41"/>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3" name="Freeform 2778">
              <a:extLst>
                <a:ext uri="{FF2B5EF4-FFF2-40B4-BE49-F238E27FC236}">
                  <a16:creationId xmlns:a16="http://schemas.microsoft.com/office/drawing/2014/main" id="{2AE024F6-8EE8-4460-AF95-C37E15EF9F8C}"/>
                </a:ext>
              </a:extLst>
            </p:cNvPr>
            <p:cNvSpPr>
              <a:spLocks/>
            </p:cNvSpPr>
            <p:nvPr/>
          </p:nvSpPr>
          <p:spPr bwMode="auto">
            <a:xfrm>
              <a:off x="2446338" y="1778001"/>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6 w 154"/>
                <a:gd name="T13" fmla="*/ 149 h 155"/>
                <a:gd name="T14" fmla="*/ 92 w 154"/>
                <a:gd name="T15" fmla="*/ 152 h 155"/>
                <a:gd name="T16" fmla="*/ 76 w 154"/>
                <a:gd name="T17" fmla="*/ 155 h 155"/>
                <a:gd name="T18" fmla="*/ 68 w 154"/>
                <a:gd name="T19" fmla="*/ 153 h 155"/>
                <a:gd name="T20" fmla="*/ 54 w 154"/>
                <a:gd name="T21" fmla="*/ 151 h 155"/>
                <a:gd name="T22" fmla="*/ 40 w 154"/>
                <a:gd name="T23" fmla="*/ 145 h 155"/>
                <a:gd name="T24" fmla="*/ 27 w 154"/>
                <a:gd name="T25" fmla="*/ 136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6 w 154"/>
                <a:gd name="T39" fmla="*/ 47 h 155"/>
                <a:gd name="T40" fmla="*/ 12 w 154"/>
                <a:gd name="T41" fmla="*/ 34 h 155"/>
                <a:gd name="T42" fmla="*/ 23 w 154"/>
                <a:gd name="T43" fmla="*/ 23 h 155"/>
                <a:gd name="T44" fmla="*/ 34 w 154"/>
                <a:gd name="T45" fmla="*/ 14 h 155"/>
                <a:gd name="T46" fmla="*/ 47 w 154"/>
                <a:gd name="T47" fmla="*/ 7 h 155"/>
                <a:gd name="T48" fmla="*/ 62 w 154"/>
                <a:gd name="T49" fmla="*/ 2 h 155"/>
                <a:gd name="T50" fmla="*/ 76 w 154"/>
                <a:gd name="T51" fmla="*/ 0 h 155"/>
                <a:gd name="T52" fmla="*/ 84 w 154"/>
                <a:gd name="T53" fmla="*/ 1 h 155"/>
                <a:gd name="T54" fmla="*/ 99 w 154"/>
                <a:gd name="T55" fmla="*/ 4 h 155"/>
                <a:gd name="T56" fmla="*/ 113 w 154"/>
                <a:gd name="T57" fmla="*/ 9 h 155"/>
                <a:gd name="T58" fmla="*/ 126 w 154"/>
                <a:gd name="T59" fmla="*/ 18 h 155"/>
                <a:gd name="T60" fmla="*/ 136 w 154"/>
                <a:gd name="T61" fmla="*/ 29 h 155"/>
                <a:gd name="T62" fmla="*/ 144 w 154"/>
                <a:gd name="T63" fmla="*/ 40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4" y="115"/>
                  </a:lnTo>
                  <a:lnTo>
                    <a:pt x="141" y="120"/>
                  </a:lnTo>
                  <a:lnTo>
                    <a:pt x="136" y="126"/>
                  </a:lnTo>
                  <a:lnTo>
                    <a:pt x="131" y="132"/>
                  </a:lnTo>
                  <a:lnTo>
                    <a:pt x="126" y="136"/>
                  </a:lnTo>
                  <a:lnTo>
                    <a:pt x="120" y="141"/>
                  </a:lnTo>
                  <a:lnTo>
                    <a:pt x="113" y="145"/>
                  </a:lnTo>
                  <a:lnTo>
                    <a:pt x="106" y="149"/>
                  </a:lnTo>
                  <a:lnTo>
                    <a:pt x="99" y="151"/>
                  </a:lnTo>
                  <a:lnTo>
                    <a:pt x="92" y="152"/>
                  </a:lnTo>
                  <a:lnTo>
                    <a:pt x="84" y="153"/>
                  </a:lnTo>
                  <a:lnTo>
                    <a:pt x="76" y="155"/>
                  </a:lnTo>
                  <a:lnTo>
                    <a:pt x="76" y="155"/>
                  </a:lnTo>
                  <a:lnTo>
                    <a:pt x="68" y="153"/>
                  </a:lnTo>
                  <a:lnTo>
                    <a:pt x="62" y="152"/>
                  </a:lnTo>
                  <a:lnTo>
                    <a:pt x="54" y="151"/>
                  </a:lnTo>
                  <a:lnTo>
                    <a:pt x="47" y="149"/>
                  </a:lnTo>
                  <a:lnTo>
                    <a:pt x="40" y="145"/>
                  </a:lnTo>
                  <a:lnTo>
                    <a:pt x="34" y="141"/>
                  </a:lnTo>
                  <a:lnTo>
                    <a:pt x="27" y="136"/>
                  </a:lnTo>
                  <a:lnTo>
                    <a:pt x="23"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2" y="34"/>
                  </a:lnTo>
                  <a:lnTo>
                    <a:pt x="17" y="29"/>
                  </a:lnTo>
                  <a:lnTo>
                    <a:pt x="23" y="23"/>
                  </a:lnTo>
                  <a:lnTo>
                    <a:pt x="27" y="18"/>
                  </a:lnTo>
                  <a:lnTo>
                    <a:pt x="34" y="14"/>
                  </a:lnTo>
                  <a:lnTo>
                    <a:pt x="40" y="9"/>
                  </a:lnTo>
                  <a:lnTo>
                    <a:pt x="47" y="7"/>
                  </a:lnTo>
                  <a:lnTo>
                    <a:pt x="54" y="4"/>
                  </a:lnTo>
                  <a:lnTo>
                    <a:pt x="62" y="2"/>
                  </a:lnTo>
                  <a:lnTo>
                    <a:pt x="68" y="1"/>
                  </a:lnTo>
                  <a:lnTo>
                    <a:pt x="76" y="0"/>
                  </a:lnTo>
                  <a:lnTo>
                    <a:pt x="76" y="0"/>
                  </a:lnTo>
                  <a:lnTo>
                    <a:pt x="84" y="1"/>
                  </a:lnTo>
                  <a:lnTo>
                    <a:pt x="92" y="2"/>
                  </a:lnTo>
                  <a:lnTo>
                    <a:pt x="99" y="4"/>
                  </a:lnTo>
                  <a:lnTo>
                    <a:pt x="106" y="7"/>
                  </a:lnTo>
                  <a:lnTo>
                    <a:pt x="113" y="9"/>
                  </a:lnTo>
                  <a:lnTo>
                    <a:pt x="120" y="14"/>
                  </a:lnTo>
                  <a:lnTo>
                    <a:pt x="126" y="18"/>
                  </a:lnTo>
                  <a:lnTo>
                    <a:pt x="131" y="23"/>
                  </a:lnTo>
                  <a:lnTo>
                    <a:pt x="136" y="29"/>
                  </a:lnTo>
                  <a:lnTo>
                    <a:pt x="141" y="34"/>
                  </a:lnTo>
                  <a:lnTo>
                    <a:pt x="144" y="40"/>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4" name="Freeform 2779">
              <a:extLst>
                <a:ext uri="{FF2B5EF4-FFF2-40B4-BE49-F238E27FC236}">
                  <a16:creationId xmlns:a16="http://schemas.microsoft.com/office/drawing/2014/main" id="{656DEEF0-8442-4871-84B0-053FFB1EC79F}"/>
                </a:ext>
              </a:extLst>
            </p:cNvPr>
            <p:cNvSpPr>
              <a:spLocks/>
            </p:cNvSpPr>
            <p:nvPr/>
          </p:nvSpPr>
          <p:spPr bwMode="auto">
            <a:xfrm>
              <a:off x="3071813" y="2546351"/>
              <a:ext cx="49213" cy="49213"/>
            </a:xfrm>
            <a:custGeom>
              <a:avLst/>
              <a:gdLst>
                <a:gd name="T0" fmla="*/ 155 w 155"/>
                <a:gd name="T1" fmla="*/ 78 h 155"/>
                <a:gd name="T2" fmla="*/ 154 w 155"/>
                <a:gd name="T3" fmla="*/ 93 h 155"/>
                <a:gd name="T4" fmla="*/ 149 w 155"/>
                <a:gd name="T5" fmla="*/ 108 h 155"/>
                <a:gd name="T6" fmla="*/ 142 w 155"/>
                <a:gd name="T7" fmla="*/ 120 h 155"/>
                <a:gd name="T8" fmla="*/ 132 w 155"/>
                <a:gd name="T9" fmla="*/ 132 h 155"/>
                <a:gd name="T10" fmla="*/ 120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1 h 155"/>
                <a:gd name="T22" fmla="*/ 42 w 155"/>
                <a:gd name="T23" fmla="*/ 146 h 155"/>
                <a:gd name="T24" fmla="*/ 29 w 155"/>
                <a:gd name="T25" fmla="*/ 137 h 155"/>
                <a:gd name="T26" fmla="*/ 19 w 155"/>
                <a:gd name="T27" fmla="*/ 126 h 155"/>
                <a:gd name="T28" fmla="*/ 11 w 155"/>
                <a:gd name="T29" fmla="*/ 115 h 155"/>
                <a:gd name="T30" fmla="*/ 4 w 155"/>
                <a:gd name="T31" fmla="*/ 101 h 155"/>
                <a:gd name="T32" fmla="*/ 1 w 155"/>
                <a:gd name="T33" fmla="*/ 85 h 155"/>
                <a:gd name="T34" fmla="*/ 0 w 155"/>
                <a:gd name="T35" fmla="*/ 78 h 155"/>
                <a:gd name="T36" fmla="*/ 3 w 155"/>
                <a:gd name="T37" fmla="*/ 62 h 155"/>
                <a:gd name="T38" fmla="*/ 7 w 155"/>
                <a:gd name="T39" fmla="*/ 47 h 155"/>
                <a:gd name="T40" fmla="*/ 14 w 155"/>
                <a:gd name="T41" fmla="*/ 35 h 155"/>
                <a:gd name="T42" fmla="*/ 23 w 155"/>
                <a:gd name="T43" fmla="*/ 23 h 155"/>
                <a:gd name="T44" fmla="*/ 35 w 155"/>
                <a:gd name="T45" fmla="*/ 14 h 155"/>
                <a:gd name="T46" fmla="*/ 48 w 155"/>
                <a:gd name="T47" fmla="*/ 7 h 155"/>
                <a:gd name="T48" fmla="*/ 62 w 155"/>
                <a:gd name="T49" fmla="*/ 3 h 155"/>
                <a:gd name="T50" fmla="*/ 78 w 155"/>
                <a:gd name="T51" fmla="*/ 0 h 155"/>
                <a:gd name="T52" fmla="*/ 86 w 155"/>
                <a:gd name="T53" fmla="*/ 1 h 155"/>
                <a:gd name="T54" fmla="*/ 101 w 155"/>
                <a:gd name="T55" fmla="*/ 4 h 155"/>
                <a:gd name="T56" fmla="*/ 115 w 155"/>
                <a:gd name="T57" fmla="*/ 9 h 155"/>
                <a:gd name="T58" fmla="*/ 126 w 155"/>
                <a:gd name="T59" fmla="*/ 19 h 155"/>
                <a:gd name="T60" fmla="*/ 138 w 155"/>
                <a:gd name="T61" fmla="*/ 29 h 155"/>
                <a:gd name="T62" fmla="*/ 146 w 155"/>
                <a:gd name="T63" fmla="*/ 40 h 155"/>
                <a:gd name="T64" fmla="*/ 151 w 155"/>
                <a:gd name="T65" fmla="*/ 54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4" y="93"/>
                  </a:lnTo>
                  <a:lnTo>
                    <a:pt x="151" y="101"/>
                  </a:lnTo>
                  <a:lnTo>
                    <a:pt x="149" y="108"/>
                  </a:lnTo>
                  <a:lnTo>
                    <a:pt x="146" y="115"/>
                  </a:lnTo>
                  <a:lnTo>
                    <a:pt x="142" y="120"/>
                  </a:lnTo>
                  <a:lnTo>
                    <a:pt x="138" y="126"/>
                  </a:lnTo>
                  <a:lnTo>
                    <a:pt x="132" y="132"/>
                  </a:lnTo>
                  <a:lnTo>
                    <a:pt x="126" y="137"/>
                  </a:lnTo>
                  <a:lnTo>
                    <a:pt x="120" y="141"/>
                  </a:lnTo>
                  <a:lnTo>
                    <a:pt x="115" y="146"/>
                  </a:lnTo>
                  <a:lnTo>
                    <a:pt x="108" y="148"/>
                  </a:lnTo>
                  <a:lnTo>
                    <a:pt x="101" y="151"/>
                  </a:lnTo>
                  <a:lnTo>
                    <a:pt x="93" y="153"/>
                  </a:lnTo>
                  <a:lnTo>
                    <a:pt x="86" y="154"/>
                  </a:lnTo>
                  <a:lnTo>
                    <a:pt x="78" y="155"/>
                  </a:lnTo>
                  <a:lnTo>
                    <a:pt x="78" y="155"/>
                  </a:lnTo>
                  <a:lnTo>
                    <a:pt x="70" y="154"/>
                  </a:lnTo>
                  <a:lnTo>
                    <a:pt x="62" y="153"/>
                  </a:lnTo>
                  <a:lnTo>
                    <a:pt x="55" y="151"/>
                  </a:lnTo>
                  <a:lnTo>
                    <a:pt x="48" y="148"/>
                  </a:lnTo>
                  <a:lnTo>
                    <a:pt x="42" y="146"/>
                  </a:lnTo>
                  <a:lnTo>
                    <a:pt x="35" y="141"/>
                  </a:lnTo>
                  <a:lnTo>
                    <a:pt x="29" y="137"/>
                  </a:lnTo>
                  <a:lnTo>
                    <a:pt x="23" y="132"/>
                  </a:lnTo>
                  <a:lnTo>
                    <a:pt x="19" y="126"/>
                  </a:lnTo>
                  <a:lnTo>
                    <a:pt x="14" y="120"/>
                  </a:lnTo>
                  <a:lnTo>
                    <a:pt x="11" y="115"/>
                  </a:lnTo>
                  <a:lnTo>
                    <a:pt x="7" y="108"/>
                  </a:lnTo>
                  <a:lnTo>
                    <a:pt x="4" y="101"/>
                  </a:lnTo>
                  <a:lnTo>
                    <a:pt x="3" y="93"/>
                  </a:lnTo>
                  <a:lnTo>
                    <a:pt x="1" y="85"/>
                  </a:lnTo>
                  <a:lnTo>
                    <a:pt x="0" y="78"/>
                  </a:lnTo>
                  <a:lnTo>
                    <a:pt x="0" y="78"/>
                  </a:lnTo>
                  <a:lnTo>
                    <a:pt x="1" y="70"/>
                  </a:lnTo>
                  <a:lnTo>
                    <a:pt x="3" y="62"/>
                  </a:lnTo>
                  <a:lnTo>
                    <a:pt x="4" y="54"/>
                  </a:lnTo>
                  <a:lnTo>
                    <a:pt x="7" y="47"/>
                  </a:lnTo>
                  <a:lnTo>
                    <a:pt x="11" y="40"/>
                  </a:lnTo>
                  <a:lnTo>
                    <a:pt x="14" y="35"/>
                  </a:lnTo>
                  <a:lnTo>
                    <a:pt x="19" y="29"/>
                  </a:lnTo>
                  <a:lnTo>
                    <a:pt x="23" y="23"/>
                  </a:lnTo>
                  <a:lnTo>
                    <a:pt x="29" y="19"/>
                  </a:lnTo>
                  <a:lnTo>
                    <a:pt x="35" y="14"/>
                  </a:lnTo>
                  <a:lnTo>
                    <a:pt x="42" y="9"/>
                  </a:lnTo>
                  <a:lnTo>
                    <a:pt x="48" y="7"/>
                  </a:lnTo>
                  <a:lnTo>
                    <a:pt x="55" y="4"/>
                  </a:lnTo>
                  <a:lnTo>
                    <a:pt x="62" y="3"/>
                  </a:lnTo>
                  <a:lnTo>
                    <a:pt x="70" y="1"/>
                  </a:lnTo>
                  <a:lnTo>
                    <a:pt x="78" y="0"/>
                  </a:lnTo>
                  <a:lnTo>
                    <a:pt x="78" y="0"/>
                  </a:lnTo>
                  <a:lnTo>
                    <a:pt x="86" y="1"/>
                  </a:lnTo>
                  <a:lnTo>
                    <a:pt x="93" y="3"/>
                  </a:lnTo>
                  <a:lnTo>
                    <a:pt x="101" y="4"/>
                  </a:lnTo>
                  <a:lnTo>
                    <a:pt x="108" y="7"/>
                  </a:lnTo>
                  <a:lnTo>
                    <a:pt x="115" y="9"/>
                  </a:lnTo>
                  <a:lnTo>
                    <a:pt x="120" y="14"/>
                  </a:lnTo>
                  <a:lnTo>
                    <a:pt x="126" y="19"/>
                  </a:lnTo>
                  <a:lnTo>
                    <a:pt x="132" y="23"/>
                  </a:lnTo>
                  <a:lnTo>
                    <a:pt x="138" y="29"/>
                  </a:lnTo>
                  <a:lnTo>
                    <a:pt x="142" y="35"/>
                  </a:lnTo>
                  <a:lnTo>
                    <a:pt x="146" y="40"/>
                  </a:lnTo>
                  <a:lnTo>
                    <a:pt x="149" y="47"/>
                  </a:lnTo>
                  <a:lnTo>
                    <a:pt x="151" y="54"/>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5" name="Freeform 2780">
              <a:extLst>
                <a:ext uri="{FF2B5EF4-FFF2-40B4-BE49-F238E27FC236}">
                  <a16:creationId xmlns:a16="http://schemas.microsoft.com/office/drawing/2014/main" id="{757E643B-AD22-4F20-9D36-FED577209736}"/>
                </a:ext>
              </a:extLst>
            </p:cNvPr>
            <p:cNvSpPr>
              <a:spLocks/>
            </p:cNvSpPr>
            <p:nvPr/>
          </p:nvSpPr>
          <p:spPr bwMode="auto">
            <a:xfrm>
              <a:off x="3141663" y="2546351"/>
              <a:ext cx="49213" cy="49213"/>
            </a:xfrm>
            <a:custGeom>
              <a:avLst/>
              <a:gdLst>
                <a:gd name="T0" fmla="*/ 153 w 153"/>
                <a:gd name="T1" fmla="*/ 78 h 155"/>
                <a:gd name="T2" fmla="*/ 152 w 153"/>
                <a:gd name="T3" fmla="*/ 93 h 155"/>
                <a:gd name="T4" fmla="*/ 148 w 153"/>
                <a:gd name="T5" fmla="*/ 108 h 155"/>
                <a:gd name="T6" fmla="*/ 141 w 153"/>
                <a:gd name="T7" fmla="*/ 120 h 155"/>
                <a:gd name="T8" fmla="*/ 130 w 153"/>
                <a:gd name="T9" fmla="*/ 132 h 155"/>
                <a:gd name="T10" fmla="*/ 119 w 153"/>
                <a:gd name="T11" fmla="*/ 141 h 155"/>
                <a:gd name="T12" fmla="*/ 106 w 153"/>
                <a:gd name="T13" fmla="*/ 148 h 155"/>
                <a:gd name="T14" fmla="*/ 92 w 153"/>
                <a:gd name="T15" fmla="*/ 153 h 155"/>
                <a:gd name="T16" fmla="*/ 77 w 153"/>
                <a:gd name="T17" fmla="*/ 155 h 155"/>
                <a:gd name="T18" fmla="*/ 69 w 153"/>
                <a:gd name="T19" fmla="*/ 154 h 155"/>
                <a:gd name="T20" fmla="*/ 54 w 153"/>
                <a:gd name="T21" fmla="*/ 151 h 155"/>
                <a:gd name="T22" fmla="*/ 40 w 153"/>
                <a:gd name="T23" fmla="*/ 146 h 155"/>
                <a:gd name="T24" fmla="*/ 27 w 153"/>
                <a:gd name="T25" fmla="*/ 137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6 w 153"/>
                <a:gd name="T39" fmla="*/ 47 h 155"/>
                <a:gd name="T40" fmla="*/ 13 w 153"/>
                <a:gd name="T41" fmla="*/ 35 h 155"/>
                <a:gd name="T42" fmla="*/ 22 w 153"/>
                <a:gd name="T43" fmla="*/ 23 h 155"/>
                <a:gd name="T44" fmla="*/ 33 w 153"/>
                <a:gd name="T45" fmla="*/ 14 h 155"/>
                <a:gd name="T46" fmla="*/ 47 w 153"/>
                <a:gd name="T47" fmla="*/ 7 h 155"/>
                <a:gd name="T48" fmla="*/ 61 w 153"/>
                <a:gd name="T49" fmla="*/ 3 h 155"/>
                <a:gd name="T50" fmla="*/ 77 w 153"/>
                <a:gd name="T51" fmla="*/ 0 h 155"/>
                <a:gd name="T52" fmla="*/ 85 w 153"/>
                <a:gd name="T53" fmla="*/ 1 h 155"/>
                <a:gd name="T54" fmla="*/ 100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8" y="108"/>
                  </a:lnTo>
                  <a:lnTo>
                    <a:pt x="144" y="115"/>
                  </a:lnTo>
                  <a:lnTo>
                    <a:pt x="141" y="120"/>
                  </a:lnTo>
                  <a:lnTo>
                    <a:pt x="136" y="126"/>
                  </a:lnTo>
                  <a:lnTo>
                    <a:pt x="130" y="132"/>
                  </a:lnTo>
                  <a:lnTo>
                    <a:pt x="126" y="137"/>
                  </a:lnTo>
                  <a:lnTo>
                    <a:pt x="119" y="141"/>
                  </a:lnTo>
                  <a:lnTo>
                    <a:pt x="113" y="146"/>
                  </a:lnTo>
                  <a:lnTo>
                    <a:pt x="106" y="148"/>
                  </a:lnTo>
                  <a:lnTo>
                    <a:pt x="100" y="151"/>
                  </a:lnTo>
                  <a:lnTo>
                    <a:pt x="92" y="153"/>
                  </a:lnTo>
                  <a:lnTo>
                    <a:pt x="85" y="154"/>
                  </a:lnTo>
                  <a:lnTo>
                    <a:pt x="77" y="155"/>
                  </a:lnTo>
                  <a:lnTo>
                    <a:pt x="77" y="155"/>
                  </a:lnTo>
                  <a:lnTo>
                    <a:pt x="69" y="154"/>
                  </a:lnTo>
                  <a:lnTo>
                    <a:pt x="61" y="153"/>
                  </a:lnTo>
                  <a:lnTo>
                    <a:pt x="54" y="151"/>
                  </a:lnTo>
                  <a:lnTo>
                    <a:pt x="47" y="148"/>
                  </a:lnTo>
                  <a:lnTo>
                    <a:pt x="40" y="146"/>
                  </a:lnTo>
                  <a:lnTo>
                    <a:pt x="33" y="141"/>
                  </a:lnTo>
                  <a:lnTo>
                    <a:pt x="27" y="137"/>
                  </a:lnTo>
                  <a:lnTo>
                    <a:pt x="22"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3" y="35"/>
                  </a:lnTo>
                  <a:lnTo>
                    <a:pt x="17" y="29"/>
                  </a:lnTo>
                  <a:lnTo>
                    <a:pt x="22" y="23"/>
                  </a:lnTo>
                  <a:lnTo>
                    <a:pt x="27" y="19"/>
                  </a:lnTo>
                  <a:lnTo>
                    <a:pt x="33" y="14"/>
                  </a:lnTo>
                  <a:lnTo>
                    <a:pt x="40" y="9"/>
                  </a:lnTo>
                  <a:lnTo>
                    <a:pt x="47" y="7"/>
                  </a:lnTo>
                  <a:lnTo>
                    <a:pt x="54" y="4"/>
                  </a:lnTo>
                  <a:lnTo>
                    <a:pt x="61" y="3"/>
                  </a:lnTo>
                  <a:lnTo>
                    <a:pt x="69" y="1"/>
                  </a:lnTo>
                  <a:lnTo>
                    <a:pt x="77" y="0"/>
                  </a:lnTo>
                  <a:lnTo>
                    <a:pt x="77" y="0"/>
                  </a:lnTo>
                  <a:lnTo>
                    <a:pt x="85" y="1"/>
                  </a:lnTo>
                  <a:lnTo>
                    <a:pt x="92" y="3"/>
                  </a:lnTo>
                  <a:lnTo>
                    <a:pt x="100" y="4"/>
                  </a:lnTo>
                  <a:lnTo>
                    <a:pt x="106" y="7"/>
                  </a:lnTo>
                  <a:lnTo>
                    <a:pt x="113" y="9"/>
                  </a:lnTo>
                  <a:lnTo>
                    <a:pt x="119" y="14"/>
                  </a:lnTo>
                  <a:lnTo>
                    <a:pt x="126" y="19"/>
                  </a:lnTo>
                  <a:lnTo>
                    <a:pt x="130" y="23"/>
                  </a:lnTo>
                  <a:lnTo>
                    <a:pt x="136" y="29"/>
                  </a:lnTo>
                  <a:lnTo>
                    <a:pt x="141" y="35"/>
                  </a:lnTo>
                  <a:lnTo>
                    <a:pt x="144" y="40"/>
                  </a:lnTo>
                  <a:lnTo>
                    <a:pt x="148"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6" name="Freeform 2781">
              <a:extLst>
                <a:ext uri="{FF2B5EF4-FFF2-40B4-BE49-F238E27FC236}">
                  <a16:creationId xmlns:a16="http://schemas.microsoft.com/office/drawing/2014/main" id="{9D7F96DC-5B84-40E9-A854-1D9482CCE34F}"/>
                </a:ext>
              </a:extLst>
            </p:cNvPr>
            <p:cNvSpPr>
              <a:spLocks/>
            </p:cNvSpPr>
            <p:nvPr/>
          </p:nvSpPr>
          <p:spPr bwMode="auto">
            <a:xfrm>
              <a:off x="2862263" y="2546351"/>
              <a:ext cx="49213" cy="49213"/>
            </a:xfrm>
            <a:custGeom>
              <a:avLst/>
              <a:gdLst>
                <a:gd name="T0" fmla="*/ 153 w 153"/>
                <a:gd name="T1" fmla="*/ 78 h 155"/>
                <a:gd name="T2" fmla="*/ 152 w 153"/>
                <a:gd name="T3" fmla="*/ 93 h 155"/>
                <a:gd name="T4" fmla="*/ 148 w 153"/>
                <a:gd name="T5" fmla="*/ 108 h 155"/>
                <a:gd name="T6" fmla="*/ 141 w 153"/>
                <a:gd name="T7" fmla="*/ 120 h 155"/>
                <a:gd name="T8" fmla="*/ 132 w 153"/>
                <a:gd name="T9" fmla="*/ 132 h 155"/>
                <a:gd name="T10" fmla="*/ 120 w 153"/>
                <a:gd name="T11" fmla="*/ 141 h 155"/>
                <a:gd name="T12" fmla="*/ 106 w 153"/>
                <a:gd name="T13" fmla="*/ 148 h 155"/>
                <a:gd name="T14" fmla="*/ 93 w 153"/>
                <a:gd name="T15" fmla="*/ 153 h 155"/>
                <a:gd name="T16" fmla="*/ 77 w 153"/>
                <a:gd name="T17" fmla="*/ 155 h 155"/>
                <a:gd name="T18" fmla="*/ 69 w 153"/>
                <a:gd name="T19" fmla="*/ 154 h 155"/>
                <a:gd name="T20" fmla="*/ 54 w 153"/>
                <a:gd name="T21" fmla="*/ 151 h 155"/>
                <a:gd name="T22" fmla="*/ 40 w 153"/>
                <a:gd name="T23" fmla="*/ 146 h 155"/>
                <a:gd name="T24" fmla="*/ 27 w 153"/>
                <a:gd name="T25" fmla="*/ 137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6 w 153"/>
                <a:gd name="T39" fmla="*/ 47 h 155"/>
                <a:gd name="T40" fmla="*/ 13 w 153"/>
                <a:gd name="T41" fmla="*/ 35 h 155"/>
                <a:gd name="T42" fmla="*/ 22 w 153"/>
                <a:gd name="T43" fmla="*/ 23 h 155"/>
                <a:gd name="T44" fmla="*/ 33 w 153"/>
                <a:gd name="T45" fmla="*/ 14 h 155"/>
                <a:gd name="T46" fmla="*/ 47 w 153"/>
                <a:gd name="T47" fmla="*/ 7 h 155"/>
                <a:gd name="T48" fmla="*/ 61 w 153"/>
                <a:gd name="T49" fmla="*/ 3 h 155"/>
                <a:gd name="T50" fmla="*/ 77 w 153"/>
                <a:gd name="T51" fmla="*/ 0 h 155"/>
                <a:gd name="T52" fmla="*/ 85 w 153"/>
                <a:gd name="T53" fmla="*/ 1 h 155"/>
                <a:gd name="T54" fmla="*/ 100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8" y="108"/>
                  </a:lnTo>
                  <a:lnTo>
                    <a:pt x="144" y="115"/>
                  </a:lnTo>
                  <a:lnTo>
                    <a:pt x="141" y="120"/>
                  </a:lnTo>
                  <a:lnTo>
                    <a:pt x="136" y="126"/>
                  </a:lnTo>
                  <a:lnTo>
                    <a:pt x="132" y="132"/>
                  </a:lnTo>
                  <a:lnTo>
                    <a:pt x="126" y="137"/>
                  </a:lnTo>
                  <a:lnTo>
                    <a:pt x="120" y="141"/>
                  </a:lnTo>
                  <a:lnTo>
                    <a:pt x="113" y="146"/>
                  </a:lnTo>
                  <a:lnTo>
                    <a:pt x="106" y="148"/>
                  </a:lnTo>
                  <a:lnTo>
                    <a:pt x="100" y="151"/>
                  </a:lnTo>
                  <a:lnTo>
                    <a:pt x="93" y="153"/>
                  </a:lnTo>
                  <a:lnTo>
                    <a:pt x="85" y="154"/>
                  </a:lnTo>
                  <a:lnTo>
                    <a:pt x="77" y="155"/>
                  </a:lnTo>
                  <a:lnTo>
                    <a:pt x="77" y="155"/>
                  </a:lnTo>
                  <a:lnTo>
                    <a:pt x="69" y="154"/>
                  </a:lnTo>
                  <a:lnTo>
                    <a:pt x="61" y="153"/>
                  </a:lnTo>
                  <a:lnTo>
                    <a:pt x="54" y="151"/>
                  </a:lnTo>
                  <a:lnTo>
                    <a:pt x="47" y="148"/>
                  </a:lnTo>
                  <a:lnTo>
                    <a:pt x="40" y="146"/>
                  </a:lnTo>
                  <a:lnTo>
                    <a:pt x="33" y="141"/>
                  </a:lnTo>
                  <a:lnTo>
                    <a:pt x="27" y="137"/>
                  </a:lnTo>
                  <a:lnTo>
                    <a:pt x="22"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3" y="35"/>
                  </a:lnTo>
                  <a:lnTo>
                    <a:pt x="17" y="29"/>
                  </a:lnTo>
                  <a:lnTo>
                    <a:pt x="22" y="23"/>
                  </a:lnTo>
                  <a:lnTo>
                    <a:pt x="27" y="19"/>
                  </a:lnTo>
                  <a:lnTo>
                    <a:pt x="33" y="14"/>
                  </a:lnTo>
                  <a:lnTo>
                    <a:pt x="40" y="9"/>
                  </a:lnTo>
                  <a:lnTo>
                    <a:pt x="47" y="7"/>
                  </a:lnTo>
                  <a:lnTo>
                    <a:pt x="54" y="4"/>
                  </a:lnTo>
                  <a:lnTo>
                    <a:pt x="61" y="3"/>
                  </a:lnTo>
                  <a:lnTo>
                    <a:pt x="69" y="1"/>
                  </a:lnTo>
                  <a:lnTo>
                    <a:pt x="77" y="0"/>
                  </a:lnTo>
                  <a:lnTo>
                    <a:pt x="77" y="0"/>
                  </a:lnTo>
                  <a:lnTo>
                    <a:pt x="85" y="1"/>
                  </a:lnTo>
                  <a:lnTo>
                    <a:pt x="93" y="3"/>
                  </a:lnTo>
                  <a:lnTo>
                    <a:pt x="100" y="4"/>
                  </a:lnTo>
                  <a:lnTo>
                    <a:pt x="106" y="7"/>
                  </a:lnTo>
                  <a:lnTo>
                    <a:pt x="113" y="9"/>
                  </a:lnTo>
                  <a:lnTo>
                    <a:pt x="120" y="14"/>
                  </a:lnTo>
                  <a:lnTo>
                    <a:pt x="126" y="19"/>
                  </a:lnTo>
                  <a:lnTo>
                    <a:pt x="132" y="23"/>
                  </a:lnTo>
                  <a:lnTo>
                    <a:pt x="136" y="29"/>
                  </a:lnTo>
                  <a:lnTo>
                    <a:pt x="141" y="35"/>
                  </a:lnTo>
                  <a:lnTo>
                    <a:pt x="144" y="40"/>
                  </a:lnTo>
                  <a:lnTo>
                    <a:pt x="148"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7" name="Freeform 2782">
              <a:extLst>
                <a:ext uri="{FF2B5EF4-FFF2-40B4-BE49-F238E27FC236}">
                  <a16:creationId xmlns:a16="http://schemas.microsoft.com/office/drawing/2014/main" id="{0C476541-3857-4321-BE5E-8D60CA736161}"/>
                </a:ext>
              </a:extLst>
            </p:cNvPr>
            <p:cNvSpPr>
              <a:spLocks/>
            </p:cNvSpPr>
            <p:nvPr/>
          </p:nvSpPr>
          <p:spPr bwMode="auto">
            <a:xfrm>
              <a:off x="2933701" y="2546351"/>
              <a:ext cx="47625"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8 w 154"/>
                <a:gd name="T13" fmla="*/ 148 h 155"/>
                <a:gd name="T14" fmla="*/ 93 w 154"/>
                <a:gd name="T15" fmla="*/ 153 h 155"/>
                <a:gd name="T16" fmla="*/ 77 w 154"/>
                <a:gd name="T17" fmla="*/ 155 h 155"/>
                <a:gd name="T18" fmla="*/ 69 w 154"/>
                <a:gd name="T19" fmla="*/ 154 h 155"/>
                <a:gd name="T20" fmla="*/ 54 w 154"/>
                <a:gd name="T21" fmla="*/ 151 h 155"/>
                <a:gd name="T22" fmla="*/ 40 w 154"/>
                <a:gd name="T23" fmla="*/ 146 h 155"/>
                <a:gd name="T24" fmla="*/ 29 w 154"/>
                <a:gd name="T25" fmla="*/ 137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6 w 154"/>
                <a:gd name="T39" fmla="*/ 47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1 h 155"/>
                <a:gd name="T54" fmla="*/ 100 w 154"/>
                <a:gd name="T55" fmla="*/ 4 h 155"/>
                <a:gd name="T56" fmla="*/ 113 w 154"/>
                <a:gd name="T57" fmla="*/ 9 h 155"/>
                <a:gd name="T58" fmla="*/ 126 w 154"/>
                <a:gd name="T59" fmla="*/ 19 h 155"/>
                <a:gd name="T60" fmla="*/ 136 w 154"/>
                <a:gd name="T61" fmla="*/ 29 h 155"/>
                <a:gd name="T62" fmla="*/ 144 w 154"/>
                <a:gd name="T63" fmla="*/ 40 h 155"/>
                <a:gd name="T64" fmla="*/ 151 w 154"/>
                <a:gd name="T65" fmla="*/ 54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8" y="108"/>
                  </a:lnTo>
                  <a:lnTo>
                    <a:pt x="144" y="115"/>
                  </a:lnTo>
                  <a:lnTo>
                    <a:pt x="141" y="120"/>
                  </a:lnTo>
                  <a:lnTo>
                    <a:pt x="136" y="126"/>
                  </a:lnTo>
                  <a:lnTo>
                    <a:pt x="132" y="132"/>
                  </a:lnTo>
                  <a:lnTo>
                    <a:pt x="126" y="137"/>
                  </a:lnTo>
                  <a:lnTo>
                    <a:pt x="120" y="141"/>
                  </a:lnTo>
                  <a:lnTo>
                    <a:pt x="113" y="146"/>
                  </a:lnTo>
                  <a:lnTo>
                    <a:pt x="108" y="148"/>
                  </a:lnTo>
                  <a:lnTo>
                    <a:pt x="100" y="151"/>
                  </a:lnTo>
                  <a:lnTo>
                    <a:pt x="93" y="153"/>
                  </a:lnTo>
                  <a:lnTo>
                    <a:pt x="85" y="154"/>
                  </a:lnTo>
                  <a:lnTo>
                    <a:pt x="77" y="155"/>
                  </a:lnTo>
                  <a:lnTo>
                    <a:pt x="77" y="155"/>
                  </a:lnTo>
                  <a:lnTo>
                    <a:pt x="69" y="154"/>
                  </a:lnTo>
                  <a:lnTo>
                    <a:pt x="62" y="153"/>
                  </a:lnTo>
                  <a:lnTo>
                    <a:pt x="54" y="151"/>
                  </a:lnTo>
                  <a:lnTo>
                    <a:pt x="47" y="148"/>
                  </a:lnTo>
                  <a:lnTo>
                    <a:pt x="40" y="146"/>
                  </a:lnTo>
                  <a:lnTo>
                    <a:pt x="34" y="141"/>
                  </a:lnTo>
                  <a:lnTo>
                    <a:pt x="29" y="137"/>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4" y="35"/>
                  </a:lnTo>
                  <a:lnTo>
                    <a:pt x="17" y="29"/>
                  </a:lnTo>
                  <a:lnTo>
                    <a:pt x="23" y="23"/>
                  </a:lnTo>
                  <a:lnTo>
                    <a:pt x="29" y="19"/>
                  </a:lnTo>
                  <a:lnTo>
                    <a:pt x="34" y="14"/>
                  </a:lnTo>
                  <a:lnTo>
                    <a:pt x="40" y="9"/>
                  </a:lnTo>
                  <a:lnTo>
                    <a:pt x="47" y="7"/>
                  </a:lnTo>
                  <a:lnTo>
                    <a:pt x="54" y="4"/>
                  </a:lnTo>
                  <a:lnTo>
                    <a:pt x="62" y="3"/>
                  </a:lnTo>
                  <a:lnTo>
                    <a:pt x="69" y="1"/>
                  </a:lnTo>
                  <a:lnTo>
                    <a:pt x="77" y="0"/>
                  </a:lnTo>
                  <a:lnTo>
                    <a:pt x="77" y="0"/>
                  </a:lnTo>
                  <a:lnTo>
                    <a:pt x="85" y="1"/>
                  </a:lnTo>
                  <a:lnTo>
                    <a:pt x="93" y="3"/>
                  </a:lnTo>
                  <a:lnTo>
                    <a:pt x="100" y="4"/>
                  </a:lnTo>
                  <a:lnTo>
                    <a:pt x="108" y="7"/>
                  </a:lnTo>
                  <a:lnTo>
                    <a:pt x="113" y="9"/>
                  </a:lnTo>
                  <a:lnTo>
                    <a:pt x="120" y="14"/>
                  </a:lnTo>
                  <a:lnTo>
                    <a:pt x="126" y="19"/>
                  </a:lnTo>
                  <a:lnTo>
                    <a:pt x="132" y="23"/>
                  </a:lnTo>
                  <a:lnTo>
                    <a:pt x="136" y="29"/>
                  </a:lnTo>
                  <a:lnTo>
                    <a:pt x="141" y="35"/>
                  </a:lnTo>
                  <a:lnTo>
                    <a:pt x="144" y="40"/>
                  </a:lnTo>
                  <a:lnTo>
                    <a:pt x="148" y="47"/>
                  </a:lnTo>
                  <a:lnTo>
                    <a:pt x="151" y="54"/>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8" name="Freeform 2783">
              <a:extLst>
                <a:ext uri="{FF2B5EF4-FFF2-40B4-BE49-F238E27FC236}">
                  <a16:creationId xmlns:a16="http://schemas.microsoft.com/office/drawing/2014/main" id="{68FD2AF2-6825-4AED-90DE-AF83FF34E2BF}"/>
                </a:ext>
              </a:extLst>
            </p:cNvPr>
            <p:cNvSpPr>
              <a:spLocks/>
            </p:cNvSpPr>
            <p:nvPr/>
          </p:nvSpPr>
          <p:spPr bwMode="auto">
            <a:xfrm>
              <a:off x="3001963" y="2546351"/>
              <a:ext cx="49213" cy="49213"/>
            </a:xfrm>
            <a:custGeom>
              <a:avLst/>
              <a:gdLst>
                <a:gd name="T0" fmla="*/ 154 w 154"/>
                <a:gd name="T1" fmla="*/ 78 h 155"/>
                <a:gd name="T2" fmla="*/ 152 w 154"/>
                <a:gd name="T3" fmla="*/ 93 h 155"/>
                <a:gd name="T4" fmla="*/ 147 w 154"/>
                <a:gd name="T5" fmla="*/ 108 h 155"/>
                <a:gd name="T6" fmla="*/ 140 w 154"/>
                <a:gd name="T7" fmla="*/ 120 h 155"/>
                <a:gd name="T8" fmla="*/ 131 w 154"/>
                <a:gd name="T9" fmla="*/ 132 h 155"/>
                <a:gd name="T10" fmla="*/ 120 w 154"/>
                <a:gd name="T11" fmla="*/ 141 h 155"/>
                <a:gd name="T12" fmla="*/ 107 w 154"/>
                <a:gd name="T13" fmla="*/ 148 h 155"/>
                <a:gd name="T14" fmla="*/ 92 w 154"/>
                <a:gd name="T15" fmla="*/ 153 h 155"/>
                <a:gd name="T16" fmla="*/ 76 w 154"/>
                <a:gd name="T17" fmla="*/ 155 h 155"/>
                <a:gd name="T18" fmla="*/ 69 w 154"/>
                <a:gd name="T19" fmla="*/ 154 h 155"/>
                <a:gd name="T20" fmla="*/ 53 w 154"/>
                <a:gd name="T21" fmla="*/ 151 h 155"/>
                <a:gd name="T22" fmla="*/ 40 w 154"/>
                <a:gd name="T23" fmla="*/ 146 h 155"/>
                <a:gd name="T24" fmla="*/ 28 w 154"/>
                <a:gd name="T25" fmla="*/ 137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5 w 154"/>
                <a:gd name="T39" fmla="*/ 47 h 155"/>
                <a:gd name="T40" fmla="*/ 13 w 154"/>
                <a:gd name="T41" fmla="*/ 35 h 155"/>
                <a:gd name="T42" fmla="*/ 22 w 154"/>
                <a:gd name="T43" fmla="*/ 23 h 155"/>
                <a:gd name="T44" fmla="*/ 34 w 154"/>
                <a:gd name="T45" fmla="*/ 14 h 155"/>
                <a:gd name="T46" fmla="*/ 46 w 154"/>
                <a:gd name="T47" fmla="*/ 7 h 155"/>
                <a:gd name="T48" fmla="*/ 61 w 154"/>
                <a:gd name="T49" fmla="*/ 3 h 155"/>
                <a:gd name="T50" fmla="*/ 76 w 154"/>
                <a:gd name="T51" fmla="*/ 0 h 155"/>
                <a:gd name="T52" fmla="*/ 84 w 154"/>
                <a:gd name="T53" fmla="*/ 1 h 155"/>
                <a:gd name="T54" fmla="*/ 99 w 154"/>
                <a:gd name="T55" fmla="*/ 4 h 155"/>
                <a:gd name="T56" fmla="*/ 114 w 154"/>
                <a:gd name="T57" fmla="*/ 9 h 155"/>
                <a:gd name="T58" fmla="*/ 125 w 154"/>
                <a:gd name="T59" fmla="*/ 19 h 155"/>
                <a:gd name="T60" fmla="*/ 136 w 154"/>
                <a:gd name="T61" fmla="*/ 29 h 155"/>
                <a:gd name="T62" fmla="*/ 145 w 154"/>
                <a:gd name="T63" fmla="*/ 40 h 155"/>
                <a:gd name="T64" fmla="*/ 151 w 154"/>
                <a:gd name="T65" fmla="*/ 54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5" y="115"/>
                  </a:lnTo>
                  <a:lnTo>
                    <a:pt x="140" y="120"/>
                  </a:lnTo>
                  <a:lnTo>
                    <a:pt x="136" y="126"/>
                  </a:lnTo>
                  <a:lnTo>
                    <a:pt x="131" y="132"/>
                  </a:lnTo>
                  <a:lnTo>
                    <a:pt x="125" y="137"/>
                  </a:lnTo>
                  <a:lnTo>
                    <a:pt x="120" y="141"/>
                  </a:lnTo>
                  <a:lnTo>
                    <a:pt x="114" y="146"/>
                  </a:lnTo>
                  <a:lnTo>
                    <a:pt x="107" y="148"/>
                  </a:lnTo>
                  <a:lnTo>
                    <a:pt x="99" y="151"/>
                  </a:lnTo>
                  <a:lnTo>
                    <a:pt x="92" y="153"/>
                  </a:lnTo>
                  <a:lnTo>
                    <a:pt x="84" y="154"/>
                  </a:lnTo>
                  <a:lnTo>
                    <a:pt x="76" y="155"/>
                  </a:lnTo>
                  <a:lnTo>
                    <a:pt x="76" y="155"/>
                  </a:lnTo>
                  <a:lnTo>
                    <a:pt x="69" y="154"/>
                  </a:lnTo>
                  <a:lnTo>
                    <a:pt x="61" y="153"/>
                  </a:lnTo>
                  <a:lnTo>
                    <a:pt x="53" y="151"/>
                  </a:lnTo>
                  <a:lnTo>
                    <a:pt x="46" y="148"/>
                  </a:lnTo>
                  <a:lnTo>
                    <a:pt x="40" y="146"/>
                  </a:lnTo>
                  <a:lnTo>
                    <a:pt x="34" y="141"/>
                  </a:lnTo>
                  <a:lnTo>
                    <a:pt x="28" y="137"/>
                  </a:lnTo>
                  <a:lnTo>
                    <a:pt x="22" y="132"/>
                  </a:lnTo>
                  <a:lnTo>
                    <a:pt x="17" y="126"/>
                  </a:lnTo>
                  <a:lnTo>
                    <a:pt x="13" y="120"/>
                  </a:lnTo>
                  <a:lnTo>
                    <a:pt x="9" y="115"/>
                  </a:lnTo>
                  <a:lnTo>
                    <a:pt x="5" y="108"/>
                  </a:lnTo>
                  <a:lnTo>
                    <a:pt x="3" y="101"/>
                  </a:lnTo>
                  <a:lnTo>
                    <a:pt x="1" y="93"/>
                  </a:lnTo>
                  <a:lnTo>
                    <a:pt x="0" y="85"/>
                  </a:lnTo>
                  <a:lnTo>
                    <a:pt x="0" y="78"/>
                  </a:lnTo>
                  <a:lnTo>
                    <a:pt x="0" y="78"/>
                  </a:lnTo>
                  <a:lnTo>
                    <a:pt x="0" y="70"/>
                  </a:lnTo>
                  <a:lnTo>
                    <a:pt x="1" y="62"/>
                  </a:lnTo>
                  <a:lnTo>
                    <a:pt x="3" y="54"/>
                  </a:lnTo>
                  <a:lnTo>
                    <a:pt x="5" y="47"/>
                  </a:lnTo>
                  <a:lnTo>
                    <a:pt x="9" y="40"/>
                  </a:lnTo>
                  <a:lnTo>
                    <a:pt x="13" y="35"/>
                  </a:lnTo>
                  <a:lnTo>
                    <a:pt x="17" y="29"/>
                  </a:lnTo>
                  <a:lnTo>
                    <a:pt x="22" y="23"/>
                  </a:lnTo>
                  <a:lnTo>
                    <a:pt x="28" y="19"/>
                  </a:lnTo>
                  <a:lnTo>
                    <a:pt x="34" y="14"/>
                  </a:lnTo>
                  <a:lnTo>
                    <a:pt x="40" y="9"/>
                  </a:lnTo>
                  <a:lnTo>
                    <a:pt x="46" y="7"/>
                  </a:lnTo>
                  <a:lnTo>
                    <a:pt x="53" y="4"/>
                  </a:lnTo>
                  <a:lnTo>
                    <a:pt x="61" y="3"/>
                  </a:lnTo>
                  <a:lnTo>
                    <a:pt x="69" y="1"/>
                  </a:lnTo>
                  <a:lnTo>
                    <a:pt x="76" y="0"/>
                  </a:lnTo>
                  <a:lnTo>
                    <a:pt x="76" y="0"/>
                  </a:lnTo>
                  <a:lnTo>
                    <a:pt x="84" y="1"/>
                  </a:lnTo>
                  <a:lnTo>
                    <a:pt x="92" y="3"/>
                  </a:lnTo>
                  <a:lnTo>
                    <a:pt x="99" y="4"/>
                  </a:lnTo>
                  <a:lnTo>
                    <a:pt x="107" y="7"/>
                  </a:lnTo>
                  <a:lnTo>
                    <a:pt x="114" y="9"/>
                  </a:lnTo>
                  <a:lnTo>
                    <a:pt x="120" y="14"/>
                  </a:lnTo>
                  <a:lnTo>
                    <a:pt x="125" y="19"/>
                  </a:lnTo>
                  <a:lnTo>
                    <a:pt x="131" y="23"/>
                  </a:lnTo>
                  <a:lnTo>
                    <a:pt x="136" y="29"/>
                  </a:lnTo>
                  <a:lnTo>
                    <a:pt x="140" y="35"/>
                  </a:lnTo>
                  <a:lnTo>
                    <a:pt x="145" y="40"/>
                  </a:lnTo>
                  <a:lnTo>
                    <a:pt x="147" y="47"/>
                  </a:lnTo>
                  <a:lnTo>
                    <a:pt x="151" y="54"/>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9" name="Freeform 2784">
              <a:extLst>
                <a:ext uri="{FF2B5EF4-FFF2-40B4-BE49-F238E27FC236}">
                  <a16:creationId xmlns:a16="http://schemas.microsoft.com/office/drawing/2014/main" id="{D200ABA8-3544-4D9D-9AEC-16E33940449C}"/>
                </a:ext>
              </a:extLst>
            </p:cNvPr>
            <p:cNvSpPr>
              <a:spLocks/>
            </p:cNvSpPr>
            <p:nvPr/>
          </p:nvSpPr>
          <p:spPr bwMode="auto">
            <a:xfrm>
              <a:off x="3071813" y="2617788"/>
              <a:ext cx="49213" cy="49213"/>
            </a:xfrm>
            <a:custGeom>
              <a:avLst/>
              <a:gdLst>
                <a:gd name="T0" fmla="*/ 155 w 155"/>
                <a:gd name="T1" fmla="*/ 76 h 154"/>
                <a:gd name="T2" fmla="*/ 154 w 155"/>
                <a:gd name="T3" fmla="*/ 92 h 154"/>
                <a:gd name="T4" fmla="*/ 149 w 155"/>
                <a:gd name="T5" fmla="*/ 106 h 154"/>
                <a:gd name="T6" fmla="*/ 142 w 155"/>
                <a:gd name="T7" fmla="*/ 120 h 154"/>
                <a:gd name="T8" fmla="*/ 132 w 155"/>
                <a:gd name="T9" fmla="*/ 131 h 154"/>
                <a:gd name="T10" fmla="*/ 120 w 155"/>
                <a:gd name="T11" fmla="*/ 140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2 w 155"/>
                <a:gd name="T23" fmla="*/ 144 h 154"/>
                <a:gd name="T24" fmla="*/ 29 w 155"/>
                <a:gd name="T25" fmla="*/ 136 h 154"/>
                <a:gd name="T26" fmla="*/ 19 w 155"/>
                <a:gd name="T27" fmla="*/ 125 h 154"/>
                <a:gd name="T28" fmla="*/ 11 w 155"/>
                <a:gd name="T29" fmla="*/ 113 h 154"/>
                <a:gd name="T30" fmla="*/ 4 w 155"/>
                <a:gd name="T31" fmla="*/ 99 h 154"/>
                <a:gd name="T32" fmla="*/ 1 w 155"/>
                <a:gd name="T33" fmla="*/ 84 h 154"/>
                <a:gd name="T34" fmla="*/ 0 w 155"/>
                <a:gd name="T35" fmla="*/ 76 h 154"/>
                <a:gd name="T36" fmla="*/ 3 w 155"/>
                <a:gd name="T37" fmla="*/ 61 h 154"/>
                <a:gd name="T38" fmla="*/ 7 w 155"/>
                <a:gd name="T39" fmla="*/ 47 h 154"/>
                <a:gd name="T40" fmla="*/ 14 w 155"/>
                <a:gd name="T41" fmla="*/ 34 h 154"/>
                <a:gd name="T42" fmla="*/ 23 w 155"/>
                <a:gd name="T43" fmla="*/ 23 h 154"/>
                <a:gd name="T44" fmla="*/ 35 w 155"/>
                <a:gd name="T45" fmla="*/ 12 h 154"/>
                <a:gd name="T46" fmla="*/ 48 w 155"/>
                <a:gd name="T47" fmla="*/ 5 h 154"/>
                <a:gd name="T48" fmla="*/ 62 w 155"/>
                <a:gd name="T49" fmla="*/ 1 h 154"/>
                <a:gd name="T50" fmla="*/ 78 w 155"/>
                <a:gd name="T51" fmla="*/ 0 h 154"/>
                <a:gd name="T52" fmla="*/ 86 w 155"/>
                <a:gd name="T53" fmla="*/ 0 h 154"/>
                <a:gd name="T54" fmla="*/ 101 w 155"/>
                <a:gd name="T55" fmla="*/ 3 h 154"/>
                <a:gd name="T56" fmla="*/ 115 w 155"/>
                <a:gd name="T57" fmla="*/ 9 h 154"/>
                <a:gd name="T58" fmla="*/ 126 w 155"/>
                <a:gd name="T59" fmla="*/ 17 h 154"/>
                <a:gd name="T60" fmla="*/ 138 w 155"/>
                <a:gd name="T61" fmla="*/ 27 h 154"/>
                <a:gd name="T62" fmla="*/ 146 w 155"/>
                <a:gd name="T63" fmla="*/ 40 h 154"/>
                <a:gd name="T64" fmla="*/ 151 w 155"/>
                <a:gd name="T65" fmla="*/ 53 h 154"/>
                <a:gd name="T66" fmla="*/ 155 w 155"/>
                <a:gd name="T67" fmla="*/ 68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5" y="84"/>
                  </a:lnTo>
                  <a:lnTo>
                    <a:pt x="154" y="92"/>
                  </a:lnTo>
                  <a:lnTo>
                    <a:pt x="151" y="99"/>
                  </a:lnTo>
                  <a:lnTo>
                    <a:pt x="149" y="106"/>
                  </a:lnTo>
                  <a:lnTo>
                    <a:pt x="146" y="113"/>
                  </a:lnTo>
                  <a:lnTo>
                    <a:pt x="142" y="120"/>
                  </a:lnTo>
                  <a:lnTo>
                    <a:pt x="138" y="125"/>
                  </a:lnTo>
                  <a:lnTo>
                    <a:pt x="132" y="131"/>
                  </a:lnTo>
                  <a:lnTo>
                    <a:pt x="126" y="136"/>
                  </a:lnTo>
                  <a:lnTo>
                    <a:pt x="120" y="140"/>
                  </a:lnTo>
                  <a:lnTo>
                    <a:pt x="115" y="144"/>
                  </a:lnTo>
                  <a:lnTo>
                    <a:pt x="108" y="147"/>
                  </a:lnTo>
                  <a:lnTo>
                    <a:pt x="101" y="151"/>
                  </a:lnTo>
                  <a:lnTo>
                    <a:pt x="93" y="152"/>
                  </a:lnTo>
                  <a:lnTo>
                    <a:pt x="86" y="153"/>
                  </a:lnTo>
                  <a:lnTo>
                    <a:pt x="78" y="154"/>
                  </a:lnTo>
                  <a:lnTo>
                    <a:pt x="78" y="154"/>
                  </a:lnTo>
                  <a:lnTo>
                    <a:pt x="70" y="153"/>
                  </a:lnTo>
                  <a:lnTo>
                    <a:pt x="62" y="152"/>
                  </a:lnTo>
                  <a:lnTo>
                    <a:pt x="55" y="151"/>
                  </a:lnTo>
                  <a:lnTo>
                    <a:pt x="48" y="147"/>
                  </a:lnTo>
                  <a:lnTo>
                    <a:pt x="42" y="144"/>
                  </a:lnTo>
                  <a:lnTo>
                    <a:pt x="35" y="140"/>
                  </a:lnTo>
                  <a:lnTo>
                    <a:pt x="29" y="136"/>
                  </a:lnTo>
                  <a:lnTo>
                    <a:pt x="23" y="131"/>
                  </a:lnTo>
                  <a:lnTo>
                    <a:pt x="19" y="125"/>
                  </a:lnTo>
                  <a:lnTo>
                    <a:pt x="14" y="120"/>
                  </a:lnTo>
                  <a:lnTo>
                    <a:pt x="11" y="113"/>
                  </a:lnTo>
                  <a:lnTo>
                    <a:pt x="7" y="106"/>
                  </a:lnTo>
                  <a:lnTo>
                    <a:pt x="4" y="99"/>
                  </a:lnTo>
                  <a:lnTo>
                    <a:pt x="3" y="92"/>
                  </a:lnTo>
                  <a:lnTo>
                    <a:pt x="1" y="84"/>
                  </a:lnTo>
                  <a:lnTo>
                    <a:pt x="0" y="76"/>
                  </a:lnTo>
                  <a:lnTo>
                    <a:pt x="0" y="76"/>
                  </a:lnTo>
                  <a:lnTo>
                    <a:pt x="1" y="68"/>
                  </a:lnTo>
                  <a:lnTo>
                    <a:pt x="3" y="61"/>
                  </a:lnTo>
                  <a:lnTo>
                    <a:pt x="4" y="53"/>
                  </a:lnTo>
                  <a:lnTo>
                    <a:pt x="7" y="47"/>
                  </a:lnTo>
                  <a:lnTo>
                    <a:pt x="11" y="40"/>
                  </a:lnTo>
                  <a:lnTo>
                    <a:pt x="14" y="34"/>
                  </a:lnTo>
                  <a:lnTo>
                    <a:pt x="19" y="27"/>
                  </a:lnTo>
                  <a:lnTo>
                    <a:pt x="23" y="23"/>
                  </a:lnTo>
                  <a:lnTo>
                    <a:pt x="29" y="17"/>
                  </a:lnTo>
                  <a:lnTo>
                    <a:pt x="35" y="12"/>
                  </a:lnTo>
                  <a:lnTo>
                    <a:pt x="42" y="9"/>
                  </a:lnTo>
                  <a:lnTo>
                    <a:pt x="48" y="5"/>
                  </a:lnTo>
                  <a:lnTo>
                    <a:pt x="55" y="3"/>
                  </a:lnTo>
                  <a:lnTo>
                    <a:pt x="62" y="1"/>
                  </a:lnTo>
                  <a:lnTo>
                    <a:pt x="70" y="0"/>
                  </a:lnTo>
                  <a:lnTo>
                    <a:pt x="78" y="0"/>
                  </a:lnTo>
                  <a:lnTo>
                    <a:pt x="78" y="0"/>
                  </a:lnTo>
                  <a:lnTo>
                    <a:pt x="86" y="0"/>
                  </a:lnTo>
                  <a:lnTo>
                    <a:pt x="93" y="1"/>
                  </a:lnTo>
                  <a:lnTo>
                    <a:pt x="101" y="3"/>
                  </a:lnTo>
                  <a:lnTo>
                    <a:pt x="108" y="5"/>
                  </a:lnTo>
                  <a:lnTo>
                    <a:pt x="115" y="9"/>
                  </a:lnTo>
                  <a:lnTo>
                    <a:pt x="120" y="12"/>
                  </a:lnTo>
                  <a:lnTo>
                    <a:pt x="126" y="17"/>
                  </a:lnTo>
                  <a:lnTo>
                    <a:pt x="132" y="23"/>
                  </a:lnTo>
                  <a:lnTo>
                    <a:pt x="138" y="27"/>
                  </a:lnTo>
                  <a:lnTo>
                    <a:pt x="142" y="34"/>
                  </a:lnTo>
                  <a:lnTo>
                    <a:pt x="146" y="40"/>
                  </a:lnTo>
                  <a:lnTo>
                    <a:pt x="149" y="47"/>
                  </a:lnTo>
                  <a:lnTo>
                    <a:pt x="151" y="53"/>
                  </a:lnTo>
                  <a:lnTo>
                    <a:pt x="154" y="61"/>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0" name="Freeform 2785">
              <a:extLst>
                <a:ext uri="{FF2B5EF4-FFF2-40B4-BE49-F238E27FC236}">
                  <a16:creationId xmlns:a16="http://schemas.microsoft.com/office/drawing/2014/main" id="{9120C766-2B5A-4EFA-9D5A-3DC2DE6FD624}"/>
                </a:ext>
              </a:extLst>
            </p:cNvPr>
            <p:cNvSpPr>
              <a:spLocks/>
            </p:cNvSpPr>
            <p:nvPr/>
          </p:nvSpPr>
          <p:spPr bwMode="auto">
            <a:xfrm>
              <a:off x="2933701" y="2617788"/>
              <a:ext cx="47625" cy="49213"/>
            </a:xfrm>
            <a:custGeom>
              <a:avLst/>
              <a:gdLst>
                <a:gd name="T0" fmla="*/ 154 w 154"/>
                <a:gd name="T1" fmla="*/ 76 h 154"/>
                <a:gd name="T2" fmla="*/ 152 w 154"/>
                <a:gd name="T3" fmla="*/ 92 h 154"/>
                <a:gd name="T4" fmla="*/ 148 w 154"/>
                <a:gd name="T5" fmla="*/ 106 h 154"/>
                <a:gd name="T6" fmla="*/ 141 w 154"/>
                <a:gd name="T7" fmla="*/ 120 h 154"/>
                <a:gd name="T8" fmla="*/ 132 w 154"/>
                <a:gd name="T9" fmla="*/ 131 h 154"/>
                <a:gd name="T10" fmla="*/ 120 w 154"/>
                <a:gd name="T11" fmla="*/ 140 h 154"/>
                <a:gd name="T12" fmla="*/ 108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4 h 154"/>
                <a:gd name="T24" fmla="*/ 29 w 154"/>
                <a:gd name="T25" fmla="*/ 136 h 154"/>
                <a:gd name="T26" fmla="*/ 17 w 154"/>
                <a:gd name="T27" fmla="*/ 125 h 154"/>
                <a:gd name="T28" fmla="*/ 9 w 154"/>
                <a:gd name="T29" fmla="*/ 113 h 154"/>
                <a:gd name="T30" fmla="*/ 3 w 154"/>
                <a:gd name="T31" fmla="*/ 99 h 154"/>
                <a:gd name="T32" fmla="*/ 0 w 154"/>
                <a:gd name="T33" fmla="*/ 84 h 154"/>
                <a:gd name="T34" fmla="*/ 0 w 154"/>
                <a:gd name="T35" fmla="*/ 76 h 154"/>
                <a:gd name="T36" fmla="*/ 1 w 154"/>
                <a:gd name="T37" fmla="*/ 61 h 154"/>
                <a:gd name="T38" fmla="*/ 6 w 154"/>
                <a:gd name="T39" fmla="*/ 47 h 154"/>
                <a:gd name="T40" fmla="*/ 14 w 154"/>
                <a:gd name="T41" fmla="*/ 34 h 154"/>
                <a:gd name="T42" fmla="*/ 23 w 154"/>
                <a:gd name="T43" fmla="*/ 23 h 154"/>
                <a:gd name="T44" fmla="*/ 34 w 154"/>
                <a:gd name="T45" fmla="*/ 12 h 154"/>
                <a:gd name="T46" fmla="*/ 47 w 154"/>
                <a:gd name="T47" fmla="*/ 5 h 154"/>
                <a:gd name="T48" fmla="*/ 62 w 154"/>
                <a:gd name="T49" fmla="*/ 1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7 h 154"/>
                <a:gd name="T62" fmla="*/ 144 w 154"/>
                <a:gd name="T63" fmla="*/ 40 h 154"/>
                <a:gd name="T64" fmla="*/ 151 w 154"/>
                <a:gd name="T65" fmla="*/ 53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8" y="106"/>
                  </a:lnTo>
                  <a:lnTo>
                    <a:pt x="144" y="113"/>
                  </a:lnTo>
                  <a:lnTo>
                    <a:pt x="141" y="120"/>
                  </a:lnTo>
                  <a:lnTo>
                    <a:pt x="136" y="125"/>
                  </a:lnTo>
                  <a:lnTo>
                    <a:pt x="132" y="131"/>
                  </a:lnTo>
                  <a:lnTo>
                    <a:pt x="126" y="136"/>
                  </a:lnTo>
                  <a:lnTo>
                    <a:pt x="120" y="140"/>
                  </a:lnTo>
                  <a:lnTo>
                    <a:pt x="113" y="144"/>
                  </a:lnTo>
                  <a:lnTo>
                    <a:pt x="108" y="147"/>
                  </a:lnTo>
                  <a:lnTo>
                    <a:pt x="100" y="151"/>
                  </a:lnTo>
                  <a:lnTo>
                    <a:pt x="93" y="152"/>
                  </a:lnTo>
                  <a:lnTo>
                    <a:pt x="85" y="153"/>
                  </a:lnTo>
                  <a:lnTo>
                    <a:pt x="77" y="154"/>
                  </a:lnTo>
                  <a:lnTo>
                    <a:pt x="77" y="154"/>
                  </a:lnTo>
                  <a:lnTo>
                    <a:pt x="69" y="153"/>
                  </a:lnTo>
                  <a:lnTo>
                    <a:pt x="62" y="152"/>
                  </a:lnTo>
                  <a:lnTo>
                    <a:pt x="54" y="151"/>
                  </a:lnTo>
                  <a:lnTo>
                    <a:pt x="47" y="147"/>
                  </a:lnTo>
                  <a:lnTo>
                    <a:pt x="40" y="144"/>
                  </a:lnTo>
                  <a:lnTo>
                    <a:pt x="34" y="140"/>
                  </a:lnTo>
                  <a:lnTo>
                    <a:pt x="29" y="136"/>
                  </a:lnTo>
                  <a:lnTo>
                    <a:pt x="23" y="131"/>
                  </a:lnTo>
                  <a:lnTo>
                    <a:pt x="17" y="125"/>
                  </a:lnTo>
                  <a:lnTo>
                    <a:pt x="14" y="120"/>
                  </a:lnTo>
                  <a:lnTo>
                    <a:pt x="9" y="113"/>
                  </a:lnTo>
                  <a:lnTo>
                    <a:pt x="6" y="106"/>
                  </a:lnTo>
                  <a:lnTo>
                    <a:pt x="3" y="99"/>
                  </a:lnTo>
                  <a:lnTo>
                    <a:pt x="1" y="92"/>
                  </a:lnTo>
                  <a:lnTo>
                    <a:pt x="0" y="84"/>
                  </a:lnTo>
                  <a:lnTo>
                    <a:pt x="0" y="76"/>
                  </a:lnTo>
                  <a:lnTo>
                    <a:pt x="0" y="76"/>
                  </a:lnTo>
                  <a:lnTo>
                    <a:pt x="0" y="68"/>
                  </a:lnTo>
                  <a:lnTo>
                    <a:pt x="1" y="61"/>
                  </a:lnTo>
                  <a:lnTo>
                    <a:pt x="3" y="53"/>
                  </a:lnTo>
                  <a:lnTo>
                    <a:pt x="6" y="47"/>
                  </a:lnTo>
                  <a:lnTo>
                    <a:pt x="9" y="40"/>
                  </a:lnTo>
                  <a:lnTo>
                    <a:pt x="14" y="34"/>
                  </a:lnTo>
                  <a:lnTo>
                    <a:pt x="17" y="27"/>
                  </a:lnTo>
                  <a:lnTo>
                    <a:pt x="23" y="23"/>
                  </a:lnTo>
                  <a:lnTo>
                    <a:pt x="29" y="17"/>
                  </a:lnTo>
                  <a:lnTo>
                    <a:pt x="34" y="12"/>
                  </a:lnTo>
                  <a:lnTo>
                    <a:pt x="40" y="9"/>
                  </a:lnTo>
                  <a:lnTo>
                    <a:pt x="47" y="5"/>
                  </a:lnTo>
                  <a:lnTo>
                    <a:pt x="54" y="3"/>
                  </a:lnTo>
                  <a:lnTo>
                    <a:pt x="62" y="1"/>
                  </a:lnTo>
                  <a:lnTo>
                    <a:pt x="69" y="0"/>
                  </a:lnTo>
                  <a:lnTo>
                    <a:pt x="77" y="0"/>
                  </a:lnTo>
                  <a:lnTo>
                    <a:pt x="77" y="0"/>
                  </a:lnTo>
                  <a:lnTo>
                    <a:pt x="85" y="0"/>
                  </a:lnTo>
                  <a:lnTo>
                    <a:pt x="93" y="1"/>
                  </a:lnTo>
                  <a:lnTo>
                    <a:pt x="100" y="3"/>
                  </a:lnTo>
                  <a:lnTo>
                    <a:pt x="108" y="5"/>
                  </a:lnTo>
                  <a:lnTo>
                    <a:pt x="113" y="9"/>
                  </a:lnTo>
                  <a:lnTo>
                    <a:pt x="120" y="12"/>
                  </a:lnTo>
                  <a:lnTo>
                    <a:pt x="126" y="17"/>
                  </a:lnTo>
                  <a:lnTo>
                    <a:pt x="132" y="23"/>
                  </a:lnTo>
                  <a:lnTo>
                    <a:pt x="136" y="27"/>
                  </a:lnTo>
                  <a:lnTo>
                    <a:pt x="141" y="34"/>
                  </a:lnTo>
                  <a:lnTo>
                    <a:pt x="144" y="40"/>
                  </a:lnTo>
                  <a:lnTo>
                    <a:pt x="148" y="47"/>
                  </a:lnTo>
                  <a:lnTo>
                    <a:pt x="151" y="53"/>
                  </a:lnTo>
                  <a:lnTo>
                    <a:pt x="152" y="61"/>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1" name="Freeform 2786">
              <a:extLst>
                <a:ext uri="{FF2B5EF4-FFF2-40B4-BE49-F238E27FC236}">
                  <a16:creationId xmlns:a16="http://schemas.microsoft.com/office/drawing/2014/main" id="{380F09FD-D079-48AE-A23A-ECC6EA20F3CA}"/>
                </a:ext>
              </a:extLst>
            </p:cNvPr>
            <p:cNvSpPr>
              <a:spLocks/>
            </p:cNvSpPr>
            <p:nvPr/>
          </p:nvSpPr>
          <p:spPr bwMode="auto">
            <a:xfrm>
              <a:off x="3001963" y="2617788"/>
              <a:ext cx="49213" cy="49213"/>
            </a:xfrm>
            <a:custGeom>
              <a:avLst/>
              <a:gdLst>
                <a:gd name="T0" fmla="*/ 154 w 154"/>
                <a:gd name="T1" fmla="*/ 76 h 154"/>
                <a:gd name="T2" fmla="*/ 152 w 154"/>
                <a:gd name="T3" fmla="*/ 92 h 154"/>
                <a:gd name="T4" fmla="*/ 147 w 154"/>
                <a:gd name="T5" fmla="*/ 106 h 154"/>
                <a:gd name="T6" fmla="*/ 140 w 154"/>
                <a:gd name="T7" fmla="*/ 120 h 154"/>
                <a:gd name="T8" fmla="*/ 131 w 154"/>
                <a:gd name="T9" fmla="*/ 131 h 154"/>
                <a:gd name="T10" fmla="*/ 120 w 154"/>
                <a:gd name="T11" fmla="*/ 140 h 154"/>
                <a:gd name="T12" fmla="*/ 107 w 154"/>
                <a:gd name="T13" fmla="*/ 147 h 154"/>
                <a:gd name="T14" fmla="*/ 92 w 154"/>
                <a:gd name="T15" fmla="*/ 152 h 154"/>
                <a:gd name="T16" fmla="*/ 76 w 154"/>
                <a:gd name="T17" fmla="*/ 154 h 154"/>
                <a:gd name="T18" fmla="*/ 69 w 154"/>
                <a:gd name="T19" fmla="*/ 153 h 154"/>
                <a:gd name="T20" fmla="*/ 53 w 154"/>
                <a:gd name="T21" fmla="*/ 151 h 154"/>
                <a:gd name="T22" fmla="*/ 40 w 154"/>
                <a:gd name="T23" fmla="*/ 144 h 154"/>
                <a:gd name="T24" fmla="*/ 28 w 154"/>
                <a:gd name="T25" fmla="*/ 136 h 154"/>
                <a:gd name="T26" fmla="*/ 17 w 154"/>
                <a:gd name="T27" fmla="*/ 125 h 154"/>
                <a:gd name="T28" fmla="*/ 9 w 154"/>
                <a:gd name="T29" fmla="*/ 113 h 154"/>
                <a:gd name="T30" fmla="*/ 3 w 154"/>
                <a:gd name="T31" fmla="*/ 99 h 154"/>
                <a:gd name="T32" fmla="*/ 0 w 154"/>
                <a:gd name="T33" fmla="*/ 84 h 154"/>
                <a:gd name="T34" fmla="*/ 0 w 154"/>
                <a:gd name="T35" fmla="*/ 76 h 154"/>
                <a:gd name="T36" fmla="*/ 1 w 154"/>
                <a:gd name="T37" fmla="*/ 61 h 154"/>
                <a:gd name="T38" fmla="*/ 5 w 154"/>
                <a:gd name="T39" fmla="*/ 47 h 154"/>
                <a:gd name="T40" fmla="*/ 13 w 154"/>
                <a:gd name="T41" fmla="*/ 34 h 154"/>
                <a:gd name="T42" fmla="*/ 22 w 154"/>
                <a:gd name="T43" fmla="*/ 23 h 154"/>
                <a:gd name="T44" fmla="*/ 34 w 154"/>
                <a:gd name="T45" fmla="*/ 12 h 154"/>
                <a:gd name="T46" fmla="*/ 46 w 154"/>
                <a:gd name="T47" fmla="*/ 5 h 154"/>
                <a:gd name="T48" fmla="*/ 61 w 154"/>
                <a:gd name="T49" fmla="*/ 1 h 154"/>
                <a:gd name="T50" fmla="*/ 76 w 154"/>
                <a:gd name="T51" fmla="*/ 0 h 154"/>
                <a:gd name="T52" fmla="*/ 84 w 154"/>
                <a:gd name="T53" fmla="*/ 0 h 154"/>
                <a:gd name="T54" fmla="*/ 99 w 154"/>
                <a:gd name="T55" fmla="*/ 3 h 154"/>
                <a:gd name="T56" fmla="*/ 114 w 154"/>
                <a:gd name="T57" fmla="*/ 9 h 154"/>
                <a:gd name="T58" fmla="*/ 125 w 154"/>
                <a:gd name="T59" fmla="*/ 17 h 154"/>
                <a:gd name="T60" fmla="*/ 136 w 154"/>
                <a:gd name="T61" fmla="*/ 27 h 154"/>
                <a:gd name="T62" fmla="*/ 145 w 154"/>
                <a:gd name="T63" fmla="*/ 40 h 154"/>
                <a:gd name="T64" fmla="*/ 151 w 154"/>
                <a:gd name="T65" fmla="*/ 53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7" y="106"/>
                  </a:lnTo>
                  <a:lnTo>
                    <a:pt x="145" y="113"/>
                  </a:lnTo>
                  <a:lnTo>
                    <a:pt x="140" y="120"/>
                  </a:lnTo>
                  <a:lnTo>
                    <a:pt x="136" y="125"/>
                  </a:lnTo>
                  <a:lnTo>
                    <a:pt x="131" y="131"/>
                  </a:lnTo>
                  <a:lnTo>
                    <a:pt x="125" y="136"/>
                  </a:lnTo>
                  <a:lnTo>
                    <a:pt x="120" y="140"/>
                  </a:lnTo>
                  <a:lnTo>
                    <a:pt x="114" y="144"/>
                  </a:lnTo>
                  <a:lnTo>
                    <a:pt x="107" y="147"/>
                  </a:lnTo>
                  <a:lnTo>
                    <a:pt x="99" y="151"/>
                  </a:lnTo>
                  <a:lnTo>
                    <a:pt x="92" y="152"/>
                  </a:lnTo>
                  <a:lnTo>
                    <a:pt x="84" y="153"/>
                  </a:lnTo>
                  <a:lnTo>
                    <a:pt x="76" y="154"/>
                  </a:lnTo>
                  <a:lnTo>
                    <a:pt x="76" y="154"/>
                  </a:lnTo>
                  <a:lnTo>
                    <a:pt x="69" y="153"/>
                  </a:lnTo>
                  <a:lnTo>
                    <a:pt x="61" y="152"/>
                  </a:lnTo>
                  <a:lnTo>
                    <a:pt x="53" y="151"/>
                  </a:lnTo>
                  <a:lnTo>
                    <a:pt x="46" y="147"/>
                  </a:lnTo>
                  <a:lnTo>
                    <a:pt x="40" y="144"/>
                  </a:lnTo>
                  <a:lnTo>
                    <a:pt x="34" y="140"/>
                  </a:lnTo>
                  <a:lnTo>
                    <a:pt x="28" y="136"/>
                  </a:lnTo>
                  <a:lnTo>
                    <a:pt x="22" y="131"/>
                  </a:lnTo>
                  <a:lnTo>
                    <a:pt x="17" y="125"/>
                  </a:lnTo>
                  <a:lnTo>
                    <a:pt x="13" y="120"/>
                  </a:lnTo>
                  <a:lnTo>
                    <a:pt x="9" y="113"/>
                  </a:lnTo>
                  <a:lnTo>
                    <a:pt x="5" y="106"/>
                  </a:lnTo>
                  <a:lnTo>
                    <a:pt x="3" y="99"/>
                  </a:lnTo>
                  <a:lnTo>
                    <a:pt x="1" y="92"/>
                  </a:lnTo>
                  <a:lnTo>
                    <a:pt x="0" y="84"/>
                  </a:lnTo>
                  <a:lnTo>
                    <a:pt x="0" y="76"/>
                  </a:lnTo>
                  <a:lnTo>
                    <a:pt x="0" y="76"/>
                  </a:lnTo>
                  <a:lnTo>
                    <a:pt x="0" y="68"/>
                  </a:lnTo>
                  <a:lnTo>
                    <a:pt x="1" y="61"/>
                  </a:lnTo>
                  <a:lnTo>
                    <a:pt x="3" y="53"/>
                  </a:lnTo>
                  <a:lnTo>
                    <a:pt x="5" y="47"/>
                  </a:lnTo>
                  <a:lnTo>
                    <a:pt x="9" y="40"/>
                  </a:lnTo>
                  <a:lnTo>
                    <a:pt x="13" y="34"/>
                  </a:lnTo>
                  <a:lnTo>
                    <a:pt x="17" y="27"/>
                  </a:lnTo>
                  <a:lnTo>
                    <a:pt x="22" y="23"/>
                  </a:lnTo>
                  <a:lnTo>
                    <a:pt x="28" y="17"/>
                  </a:lnTo>
                  <a:lnTo>
                    <a:pt x="34" y="12"/>
                  </a:lnTo>
                  <a:lnTo>
                    <a:pt x="40" y="9"/>
                  </a:lnTo>
                  <a:lnTo>
                    <a:pt x="46" y="5"/>
                  </a:lnTo>
                  <a:lnTo>
                    <a:pt x="53" y="3"/>
                  </a:lnTo>
                  <a:lnTo>
                    <a:pt x="61" y="1"/>
                  </a:lnTo>
                  <a:lnTo>
                    <a:pt x="69" y="0"/>
                  </a:lnTo>
                  <a:lnTo>
                    <a:pt x="76" y="0"/>
                  </a:lnTo>
                  <a:lnTo>
                    <a:pt x="76" y="0"/>
                  </a:lnTo>
                  <a:lnTo>
                    <a:pt x="84" y="0"/>
                  </a:lnTo>
                  <a:lnTo>
                    <a:pt x="92" y="1"/>
                  </a:lnTo>
                  <a:lnTo>
                    <a:pt x="99" y="3"/>
                  </a:lnTo>
                  <a:lnTo>
                    <a:pt x="107" y="5"/>
                  </a:lnTo>
                  <a:lnTo>
                    <a:pt x="114" y="9"/>
                  </a:lnTo>
                  <a:lnTo>
                    <a:pt x="120" y="12"/>
                  </a:lnTo>
                  <a:lnTo>
                    <a:pt x="125" y="17"/>
                  </a:lnTo>
                  <a:lnTo>
                    <a:pt x="131" y="23"/>
                  </a:lnTo>
                  <a:lnTo>
                    <a:pt x="136" y="27"/>
                  </a:lnTo>
                  <a:lnTo>
                    <a:pt x="140" y="34"/>
                  </a:lnTo>
                  <a:lnTo>
                    <a:pt x="145" y="40"/>
                  </a:lnTo>
                  <a:lnTo>
                    <a:pt x="147" y="47"/>
                  </a:lnTo>
                  <a:lnTo>
                    <a:pt x="151" y="53"/>
                  </a:lnTo>
                  <a:lnTo>
                    <a:pt x="152" y="61"/>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2" name="Freeform 2787">
              <a:extLst>
                <a:ext uri="{FF2B5EF4-FFF2-40B4-BE49-F238E27FC236}">
                  <a16:creationId xmlns:a16="http://schemas.microsoft.com/office/drawing/2014/main" id="{B7CAEA07-6C38-4D33-995D-99923475D8DA}"/>
                </a:ext>
              </a:extLst>
            </p:cNvPr>
            <p:cNvSpPr>
              <a:spLocks/>
            </p:cNvSpPr>
            <p:nvPr/>
          </p:nvSpPr>
          <p:spPr bwMode="auto">
            <a:xfrm>
              <a:off x="3071813" y="2406651"/>
              <a:ext cx="49213" cy="49213"/>
            </a:xfrm>
            <a:custGeom>
              <a:avLst/>
              <a:gdLst>
                <a:gd name="T0" fmla="*/ 155 w 155"/>
                <a:gd name="T1" fmla="*/ 77 h 154"/>
                <a:gd name="T2" fmla="*/ 154 w 155"/>
                <a:gd name="T3" fmla="*/ 92 h 154"/>
                <a:gd name="T4" fmla="*/ 149 w 155"/>
                <a:gd name="T5" fmla="*/ 107 h 154"/>
                <a:gd name="T6" fmla="*/ 142 w 155"/>
                <a:gd name="T7" fmla="*/ 120 h 154"/>
                <a:gd name="T8" fmla="*/ 132 w 155"/>
                <a:gd name="T9" fmla="*/ 131 h 154"/>
                <a:gd name="T10" fmla="*/ 120 w 155"/>
                <a:gd name="T11" fmla="*/ 140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2 w 155"/>
                <a:gd name="T23" fmla="*/ 145 h 154"/>
                <a:gd name="T24" fmla="*/ 29 w 155"/>
                <a:gd name="T25" fmla="*/ 136 h 154"/>
                <a:gd name="T26" fmla="*/ 19 w 155"/>
                <a:gd name="T27" fmla="*/ 126 h 154"/>
                <a:gd name="T28" fmla="*/ 11 w 155"/>
                <a:gd name="T29" fmla="*/ 114 h 154"/>
                <a:gd name="T30" fmla="*/ 4 w 155"/>
                <a:gd name="T31" fmla="*/ 100 h 154"/>
                <a:gd name="T32" fmla="*/ 1 w 155"/>
                <a:gd name="T33" fmla="*/ 84 h 154"/>
                <a:gd name="T34" fmla="*/ 0 w 155"/>
                <a:gd name="T35" fmla="*/ 77 h 154"/>
                <a:gd name="T36" fmla="*/ 3 w 155"/>
                <a:gd name="T37" fmla="*/ 61 h 154"/>
                <a:gd name="T38" fmla="*/ 7 w 155"/>
                <a:gd name="T39" fmla="*/ 47 h 154"/>
                <a:gd name="T40" fmla="*/ 14 w 155"/>
                <a:gd name="T41" fmla="*/ 34 h 154"/>
                <a:gd name="T42" fmla="*/ 23 w 155"/>
                <a:gd name="T43" fmla="*/ 23 h 154"/>
                <a:gd name="T44" fmla="*/ 35 w 155"/>
                <a:gd name="T45" fmla="*/ 13 h 154"/>
                <a:gd name="T46" fmla="*/ 48 w 155"/>
                <a:gd name="T47" fmla="*/ 5 h 154"/>
                <a:gd name="T48" fmla="*/ 62 w 155"/>
                <a:gd name="T49" fmla="*/ 2 h 154"/>
                <a:gd name="T50" fmla="*/ 78 w 155"/>
                <a:gd name="T51" fmla="*/ 0 h 154"/>
                <a:gd name="T52" fmla="*/ 86 w 155"/>
                <a:gd name="T53" fmla="*/ 1 h 154"/>
                <a:gd name="T54" fmla="*/ 101 w 155"/>
                <a:gd name="T55" fmla="*/ 3 h 154"/>
                <a:gd name="T56" fmla="*/ 115 w 155"/>
                <a:gd name="T57" fmla="*/ 9 h 154"/>
                <a:gd name="T58" fmla="*/ 126 w 155"/>
                <a:gd name="T59" fmla="*/ 18 h 154"/>
                <a:gd name="T60" fmla="*/ 138 w 155"/>
                <a:gd name="T61" fmla="*/ 28 h 154"/>
                <a:gd name="T62" fmla="*/ 146 w 155"/>
                <a:gd name="T63" fmla="*/ 40 h 154"/>
                <a:gd name="T64" fmla="*/ 151 w 155"/>
                <a:gd name="T65" fmla="*/ 55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4"/>
                  </a:lnTo>
                  <a:lnTo>
                    <a:pt x="154" y="92"/>
                  </a:lnTo>
                  <a:lnTo>
                    <a:pt x="151" y="100"/>
                  </a:lnTo>
                  <a:lnTo>
                    <a:pt x="149" y="107"/>
                  </a:lnTo>
                  <a:lnTo>
                    <a:pt x="146" y="114"/>
                  </a:lnTo>
                  <a:lnTo>
                    <a:pt x="142" y="120"/>
                  </a:lnTo>
                  <a:lnTo>
                    <a:pt x="138" y="126"/>
                  </a:lnTo>
                  <a:lnTo>
                    <a:pt x="132" y="131"/>
                  </a:lnTo>
                  <a:lnTo>
                    <a:pt x="126" y="136"/>
                  </a:lnTo>
                  <a:lnTo>
                    <a:pt x="120" y="140"/>
                  </a:lnTo>
                  <a:lnTo>
                    <a:pt x="115" y="145"/>
                  </a:lnTo>
                  <a:lnTo>
                    <a:pt x="108" y="147"/>
                  </a:lnTo>
                  <a:lnTo>
                    <a:pt x="101" y="151"/>
                  </a:lnTo>
                  <a:lnTo>
                    <a:pt x="93" y="152"/>
                  </a:lnTo>
                  <a:lnTo>
                    <a:pt x="86" y="153"/>
                  </a:lnTo>
                  <a:lnTo>
                    <a:pt x="78" y="154"/>
                  </a:lnTo>
                  <a:lnTo>
                    <a:pt x="78" y="154"/>
                  </a:lnTo>
                  <a:lnTo>
                    <a:pt x="70" y="153"/>
                  </a:lnTo>
                  <a:lnTo>
                    <a:pt x="62" y="152"/>
                  </a:lnTo>
                  <a:lnTo>
                    <a:pt x="55" y="151"/>
                  </a:lnTo>
                  <a:lnTo>
                    <a:pt x="48" y="147"/>
                  </a:lnTo>
                  <a:lnTo>
                    <a:pt x="42" y="145"/>
                  </a:lnTo>
                  <a:lnTo>
                    <a:pt x="35" y="140"/>
                  </a:lnTo>
                  <a:lnTo>
                    <a:pt x="29" y="136"/>
                  </a:lnTo>
                  <a:lnTo>
                    <a:pt x="23" y="131"/>
                  </a:lnTo>
                  <a:lnTo>
                    <a:pt x="19" y="126"/>
                  </a:lnTo>
                  <a:lnTo>
                    <a:pt x="14" y="120"/>
                  </a:lnTo>
                  <a:lnTo>
                    <a:pt x="11" y="114"/>
                  </a:lnTo>
                  <a:lnTo>
                    <a:pt x="7" y="107"/>
                  </a:lnTo>
                  <a:lnTo>
                    <a:pt x="4" y="100"/>
                  </a:lnTo>
                  <a:lnTo>
                    <a:pt x="3" y="92"/>
                  </a:lnTo>
                  <a:lnTo>
                    <a:pt x="1" y="84"/>
                  </a:lnTo>
                  <a:lnTo>
                    <a:pt x="0" y="77"/>
                  </a:lnTo>
                  <a:lnTo>
                    <a:pt x="0" y="77"/>
                  </a:lnTo>
                  <a:lnTo>
                    <a:pt x="1" y="69"/>
                  </a:lnTo>
                  <a:lnTo>
                    <a:pt x="3" y="61"/>
                  </a:lnTo>
                  <a:lnTo>
                    <a:pt x="4" y="55"/>
                  </a:lnTo>
                  <a:lnTo>
                    <a:pt x="7" y="47"/>
                  </a:lnTo>
                  <a:lnTo>
                    <a:pt x="11" y="40"/>
                  </a:lnTo>
                  <a:lnTo>
                    <a:pt x="14" y="34"/>
                  </a:lnTo>
                  <a:lnTo>
                    <a:pt x="19" y="28"/>
                  </a:lnTo>
                  <a:lnTo>
                    <a:pt x="23" y="23"/>
                  </a:lnTo>
                  <a:lnTo>
                    <a:pt x="29" y="18"/>
                  </a:lnTo>
                  <a:lnTo>
                    <a:pt x="35" y="13"/>
                  </a:lnTo>
                  <a:lnTo>
                    <a:pt x="42" y="9"/>
                  </a:lnTo>
                  <a:lnTo>
                    <a:pt x="48" y="5"/>
                  </a:lnTo>
                  <a:lnTo>
                    <a:pt x="55" y="3"/>
                  </a:lnTo>
                  <a:lnTo>
                    <a:pt x="62" y="2"/>
                  </a:lnTo>
                  <a:lnTo>
                    <a:pt x="70" y="1"/>
                  </a:lnTo>
                  <a:lnTo>
                    <a:pt x="78" y="0"/>
                  </a:lnTo>
                  <a:lnTo>
                    <a:pt x="78" y="0"/>
                  </a:lnTo>
                  <a:lnTo>
                    <a:pt x="86" y="1"/>
                  </a:lnTo>
                  <a:lnTo>
                    <a:pt x="93" y="2"/>
                  </a:lnTo>
                  <a:lnTo>
                    <a:pt x="101" y="3"/>
                  </a:lnTo>
                  <a:lnTo>
                    <a:pt x="108" y="5"/>
                  </a:lnTo>
                  <a:lnTo>
                    <a:pt x="115" y="9"/>
                  </a:lnTo>
                  <a:lnTo>
                    <a:pt x="120" y="13"/>
                  </a:lnTo>
                  <a:lnTo>
                    <a:pt x="126" y="18"/>
                  </a:lnTo>
                  <a:lnTo>
                    <a:pt x="132" y="23"/>
                  </a:lnTo>
                  <a:lnTo>
                    <a:pt x="138" y="28"/>
                  </a:lnTo>
                  <a:lnTo>
                    <a:pt x="142" y="34"/>
                  </a:lnTo>
                  <a:lnTo>
                    <a:pt x="146" y="40"/>
                  </a:lnTo>
                  <a:lnTo>
                    <a:pt x="149" y="47"/>
                  </a:lnTo>
                  <a:lnTo>
                    <a:pt x="151" y="55"/>
                  </a:lnTo>
                  <a:lnTo>
                    <a:pt x="154"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3" name="Freeform 2788">
              <a:extLst>
                <a:ext uri="{FF2B5EF4-FFF2-40B4-BE49-F238E27FC236}">
                  <a16:creationId xmlns:a16="http://schemas.microsoft.com/office/drawing/2014/main" id="{0F9B518C-C6AA-4EA5-B41F-0E7565D58012}"/>
                </a:ext>
              </a:extLst>
            </p:cNvPr>
            <p:cNvSpPr>
              <a:spLocks/>
            </p:cNvSpPr>
            <p:nvPr/>
          </p:nvSpPr>
          <p:spPr bwMode="auto">
            <a:xfrm>
              <a:off x="3071813" y="2478088"/>
              <a:ext cx="49213" cy="47625"/>
            </a:xfrm>
            <a:custGeom>
              <a:avLst/>
              <a:gdLst>
                <a:gd name="T0" fmla="*/ 155 w 155"/>
                <a:gd name="T1" fmla="*/ 76 h 153"/>
                <a:gd name="T2" fmla="*/ 154 w 155"/>
                <a:gd name="T3" fmla="*/ 92 h 153"/>
                <a:gd name="T4" fmla="*/ 149 w 155"/>
                <a:gd name="T5" fmla="*/ 106 h 153"/>
                <a:gd name="T6" fmla="*/ 142 w 155"/>
                <a:gd name="T7" fmla="*/ 120 h 153"/>
                <a:gd name="T8" fmla="*/ 132 w 155"/>
                <a:gd name="T9" fmla="*/ 131 h 153"/>
                <a:gd name="T10" fmla="*/ 120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2 w 155"/>
                <a:gd name="T23" fmla="*/ 144 h 153"/>
                <a:gd name="T24" fmla="*/ 29 w 155"/>
                <a:gd name="T25" fmla="*/ 136 h 153"/>
                <a:gd name="T26" fmla="*/ 19 w 155"/>
                <a:gd name="T27" fmla="*/ 126 h 153"/>
                <a:gd name="T28" fmla="*/ 11 w 155"/>
                <a:gd name="T29" fmla="*/ 113 h 153"/>
                <a:gd name="T30" fmla="*/ 4 w 155"/>
                <a:gd name="T31" fmla="*/ 99 h 153"/>
                <a:gd name="T32" fmla="*/ 1 w 155"/>
                <a:gd name="T33" fmla="*/ 84 h 153"/>
                <a:gd name="T34" fmla="*/ 0 w 155"/>
                <a:gd name="T35" fmla="*/ 76 h 153"/>
                <a:gd name="T36" fmla="*/ 3 w 155"/>
                <a:gd name="T37" fmla="*/ 60 h 153"/>
                <a:gd name="T38" fmla="*/ 7 w 155"/>
                <a:gd name="T39" fmla="*/ 47 h 153"/>
                <a:gd name="T40" fmla="*/ 14 w 155"/>
                <a:gd name="T41" fmla="*/ 33 h 153"/>
                <a:gd name="T42" fmla="*/ 23 w 155"/>
                <a:gd name="T43" fmla="*/ 22 h 153"/>
                <a:gd name="T44" fmla="*/ 35 w 155"/>
                <a:gd name="T45" fmla="*/ 12 h 153"/>
                <a:gd name="T46" fmla="*/ 48 w 155"/>
                <a:gd name="T47" fmla="*/ 6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6 w 155"/>
                <a:gd name="T59" fmla="*/ 17 h 153"/>
                <a:gd name="T60" fmla="*/ 138 w 155"/>
                <a:gd name="T61" fmla="*/ 27 h 153"/>
                <a:gd name="T62" fmla="*/ 146 w 155"/>
                <a:gd name="T63" fmla="*/ 40 h 153"/>
                <a:gd name="T64" fmla="*/ 151 w 155"/>
                <a:gd name="T65" fmla="*/ 54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4" y="92"/>
                  </a:lnTo>
                  <a:lnTo>
                    <a:pt x="151" y="99"/>
                  </a:lnTo>
                  <a:lnTo>
                    <a:pt x="149" y="106"/>
                  </a:lnTo>
                  <a:lnTo>
                    <a:pt x="146" y="113"/>
                  </a:lnTo>
                  <a:lnTo>
                    <a:pt x="142" y="120"/>
                  </a:lnTo>
                  <a:lnTo>
                    <a:pt x="138" y="126"/>
                  </a:lnTo>
                  <a:lnTo>
                    <a:pt x="132" y="131"/>
                  </a:lnTo>
                  <a:lnTo>
                    <a:pt x="126"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2" y="144"/>
                  </a:lnTo>
                  <a:lnTo>
                    <a:pt x="35" y="141"/>
                  </a:lnTo>
                  <a:lnTo>
                    <a:pt x="29" y="136"/>
                  </a:lnTo>
                  <a:lnTo>
                    <a:pt x="23" y="131"/>
                  </a:lnTo>
                  <a:lnTo>
                    <a:pt x="19" y="126"/>
                  </a:lnTo>
                  <a:lnTo>
                    <a:pt x="14" y="120"/>
                  </a:lnTo>
                  <a:lnTo>
                    <a:pt x="11" y="113"/>
                  </a:lnTo>
                  <a:lnTo>
                    <a:pt x="7" y="106"/>
                  </a:lnTo>
                  <a:lnTo>
                    <a:pt x="4" y="99"/>
                  </a:lnTo>
                  <a:lnTo>
                    <a:pt x="3" y="92"/>
                  </a:lnTo>
                  <a:lnTo>
                    <a:pt x="1" y="84"/>
                  </a:lnTo>
                  <a:lnTo>
                    <a:pt x="0" y="76"/>
                  </a:lnTo>
                  <a:lnTo>
                    <a:pt x="0" y="76"/>
                  </a:lnTo>
                  <a:lnTo>
                    <a:pt x="1" y="68"/>
                  </a:lnTo>
                  <a:lnTo>
                    <a:pt x="3" y="60"/>
                  </a:lnTo>
                  <a:lnTo>
                    <a:pt x="4" y="54"/>
                  </a:lnTo>
                  <a:lnTo>
                    <a:pt x="7" y="47"/>
                  </a:lnTo>
                  <a:lnTo>
                    <a:pt x="11" y="40"/>
                  </a:lnTo>
                  <a:lnTo>
                    <a:pt x="14" y="33"/>
                  </a:lnTo>
                  <a:lnTo>
                    <a:pt x="19" y="27"/>
                  </a:lnTo>
                  <a:lnTo>
                    <a:pt x="23" y="22"/>
                  </a:lnTo>
                  <a:lnTo>
                    <a:pt x="29" y="17"/>
                  </a:lnTo>
                  <a:lnTo>
                    <a:pt x="35" y="12"/>
                  </a:lnTo>
                  <a:lnTo>
                    <a:pt x="42"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6" y="17"/>
                  </a:lnTo>
                  <a:lnTo>
                    <a:pt x="132" y="22"/>
                  </a:lnTo>
                  <a:lnTo>
                    <a:pt x="138" y="27"/>
                  </a:lnTo>
                  <a:lnTo>
                    <a:pt x="142" y="33"/>
                  </a:lnTo>
                  <a:lnTo>
                    <a:pt x="146" y="40"/>
                  </a:lnTo>
                  <a:lnTo>
                    <a:pt x="149" y="47"/>
                  </a:lnTo>
                  <a:lnTo>
                    <a:pt x="151" y="54"/>
                  </a:lnTo>
                  <a:lnTo>
                    <a:pt x="154" y="60"/>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4" name="Freeform 2789">
              <a:extLst>
                <a:ext uri="{FF2B5EF4-FFF2-40B4-BE49-F238E27FC236}">
                  <a16:creationId xmlns:a16="http://schemas.microsoft.com/office/drawing/2014/main" id="{886810AB-EE3B-45A4-98A7-A74AB1E8C2B9}"/>
                </a:ext>
              </a:extLst>
            </p:cNvPr>
            <p:cNvSpPr>
              <a:spLocks/>
            </p:cNvSpPr>
            <p:nvPr/>
          </p:nvSpPr>
          <p:spPr bwMode="auto">
            <a:xfrm>
              <a:off x="3141663" y="2406651"/>
              <a:ext cx="49213" cy="49213"/>
            </a:xfrm>
            <a:custGeom>
              <a:avLst/>
              <a:gdLst>
                <a:gd name="T0" fmla="*/ 153 w 153"/>
                <a:gd name="T1" fmla="*/ 77 h 154"/>
                <a:gd name="T2" fmla="*/ 152 w 153"/>
                <a:gd name="T3" fmla="*/ 92 h 154"/>
                <a:gd name="T4" fmla="*/ 148 w 153"/>
                <a:gd name="T5" fmla="*/ 107 h 154"/>
                <a:gd name="T6" fmla="*/ 141 w 153"/>
                <a:gd name="T7" fmla="*/ 120 h 154"/>
                <a:gd name="T8" fmla="*/ 130 w 153"/>
                <a:gd name="T9" fmla="*/ 131 h 154"/>
                <a:gd name="T10" fmla="*/ 119 w 153"/>
                <a:gd name="T11" fmla="*/ 140 h 154"/>
                <a:gd name="T12" fmla="*/ 106 w 153"/>
                <a:gd name="T13" fmla="*/ 147 h 154"/>
                <a:gd name="T14" fmla="*/ 92 w 153"/>
                <a:gd name="T15" fmla="*/ 152 h 154"/>
                <a:gd name="T16" fmla="*/ 77 w 153"/>
                <a:gd name="T17" fmla="*/ 154 h 154"/>
                <a:gd name="T18" fmla="*/ 69 w 153"/>
                <a:gd name="T19" fmla="*/ 153 h 154"/>
                <a:gd name="T20" fmla="*/ 54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0 h 154"/>
                <a:gd name="T32" fmla="*/ 0 w 153"/>
                <a:gd name="T33" fmla="*/ 84 h 154"/>
                <a:gd name="T34" fmla="*/ 0 w 153"/>
                <a:gd name="T35" fmla="*/ 77 h 154"/>
                <a:gd name="T36" fmla="*/ 1 w 153"/>
                <a:gd name="T37" fmla="*/ 61 h 154"/>
                <a:gd name="T38" fmla="*/ 6 w 153"/>
                <a:gd name="T39" fmla="*/ 47 h 154"/>
                <a:gd name="T40" fmla="*/ 13 w 153"/>
                <a:gd name="T41" fmla="*/ 34 h 154"/>
                <a:gd name="T42" fmla="*/ 22 w 153"/>
                <a:gd name="T43" fmla="*/ 23 h 154"/>
                <a:gd name="T44" fmla="*/ 33 w 153"/>
                <a:gd name="T45" fmla="*/ 13 h 154"/>
                <a:gd name="T46" fmla="*/ 47 w 153"/>
                <a:gd name="T47" fmla="*/ 5 h 154"/>
                <a:gd name="T48" fmla="*/ 61 w 153"/>
                <a:gd name="T49" fmla="*/ 2 h 154"/>
                <a:gd name="T50" fmla="*/ 77 w 153"/>
                <a:gd name="T51" fmla="*/ 0 h 154"/>
                <a:gd name="T52" fmla="*/ 85 w 153"/>
                <a:gd name="T53" fmla="*/ 1 h 154"/>
                <a:gd name="T54" fmla="*/ 100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5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4"/>
                  </a:lnTo>
                  <a:lnTo>
                    <a:pt x="152" y="92"/>
                  </a:lnTo>
                  <a:lnTo>
                    <a:pt x="150" y="100"/>
                  </a:lnTo>
                  <a:lnTo>
                    <a:pt x="148" y="107"/>
                  </a:lnTo>
                  <a:lnTo>
                    <a:pt x="144" y="114"/>
                  </a:lnTo>
                  <a:lnTo>
                    <a:pt x="141" y="120"/>
                  </a:lnTo>
                  <a:lnTo>
                    <a:pt x="136" y="126"/>
                  </a:lnTo>
                  <a:lnTo>
                    <a:pt x="130" y="131"/>
                  </a:lnTo>
                  <a:lnTo>
                    <a:pt x="126" y="136"/>
                  </a:lnTo>
                  <a:lnTo>
                    <a:pt x="119" y="140"/>
                  </a:lnTo>
                  <a:lnTo>
                    <a:pt x="113" y="145"/>
                  </a:lnTo>
                  <a:lnTo>
                    <a:pt x="106"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0"/>
                  </a:lnTo>
                  <a:lnTo>
                    <a:pt x="27" y="136"/>
                  </a:lnTo>
                  <a:lnTo>
                    <a:pt x="22" y="131"/>
                  </a:lnTo>
                  <a:lnTo>
                    <a:pt x="17" y="126"/>
                  </a:lnTo>
                  <a:lnTo>
                    <a:pt x="13" y="120"/>
                  </a:lnTo>
                  <a:lnTo>
                    <a:pt x="9" y="114"/>
                  </a:lnTo>
                  <a:lnTo>
                    <a:pt x="6" y="107"/>
                  </a:lnTo>
                  <a:lnTo>
                    <a:pt x="3" y="100"/>
                  </a:lnTo>
                  <a:lnTo>
                    <a:pt x="1" y="92"/>
                  </a:lnTo>
                  <a:lnTo>
                    <a:pt x="0" y="84"/>
                  </a:lnTo>
                  <a:lnTo>
                    <a:pt x="0" y="77"/>
                  </a:lnTo>
                  <a:lnTo>
                    <a:pt x="0" y="77"/>
                  </a:lnTo>
                  <a:lnTo>
                    <a:pt x="0" y="69"/>
                  </a:lnTo>
                  <a:lnTo>
                    <a:pt x="1" y="61"/>
                  </a:lnTo>
                  <a:lnTo>
                    <a:pt x="3" y="55"/>
                  </a:lnTo>
                  <a:lnTo>
                    <a:pt x="6" y="47"/>
                  </a:lnTo>
                  <a:lnTo>
                    <a:pt x="9" y="40"/>
                  </a:lnTo>
                  <a:lnTo>
                    <a:pt x="13" y="34"/>
                  </a:lnTo>
                  <a:lnTo>
                    <a:pt x="17" y="28"/>
                  </a:lnTo>
                  <a:lnTo>
                    <a:pt x="22" y="23"/>
                  </a:lnTo>
                  <a:lnTo>
                    <a:pt x="27" y="18"/>
                  </a:lnTo>
                  <a:lnTo>
                    <a:pt x="33" y="13"/>
                  </a:lnTo>
                  <a:lnTo>
                    <a:pt x="40" y="9"/>
                  </a:lnTo>
                  <a:lnTo>
                    <a:pt x="47" y="5"/>
                  </a:lnTo>
                  <a:lnTo>
                    <a:pt x="54" y="3"/>
                  </a:lnTo>
                  <a:lnTo>
                    <a:pt x="61" y="2"/>
                  </a:lnTo>
                  <a:lnTo>
                    <a:pt x="69" y="1"/>
                  </a:lnTo>
                  <a:lnTo>
                    <a:pt x="77" y="0"/>
                  </a:lnTo>
                  <a:lnTo>
                    <a:pt x="77" y="0"/>
                  </a:lnTo>
                  <a:lnTo>
                    <a:pt x="85" y="1"/>
                  </a:lnTo>
                  <a:lnTo>
                    <a:pt x="92" y="2"/>
                  </a:lnTo>
                  <a:lnTo>
                    <a:pt x="100" y="3"/>
                  </a:lnTo>
                  <a:lnTo>
                    <a:pt x="106" y="5"/>
                  </a:lnTo>
                  <a:lnTo>
                    <a:pt x="113" y="9"/>
                  </a:lnTo>
                  <a:lnTo>
                    <a:pt x="119" y="13"/>
                  </a:lnTo>
                  <a:lnTo>
                    <a:pt x="126" y="18"/>
                  </a:lnTo>
                  <a:lnTo>
                    <a:pt x="130" y="23"/>
                  </a:lnTo>
                  <a:lnTo>
                    <a:pt x="136" y="28"/>
                  </a:lnTo>
                  <a:lnTo>
                    <a:pt x="141" y="34"/>
                  </a:lnTo>
                  <a:lnTo>
                    <a:pt x="144" y="40"/>
                  </a:lnTo>
                  <a:lnTo>
                    <a:pt x="148" y="47"/>
                  </a:lnTo>
                  <a:lnTo>
                    <a:pt x="150" y="55"/>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5" name="Freeform 2790">
              <a:extLst>
                <a:ext uri="{FF2B5EF4-FFF2-40B4-BE49-F238E27FC236}">
                  <a16:creationId xmlns:a16="http://schemas.microsoft.com/office/drawing/2014/main" id="{A5549919-B510-4F8B-AD51-502BF93972A4}"/>
                </a:ext>
              </a:extLst>
            </p:cNvPr>
            <p:cNvSpPr>
              <a:spLocks/>
            </p:cNvSpPr>
            <p:nvPr/>
          </p:nvSpPr>
          <p:spPr bwMode="auto">
            <a:xfrm>
              <a:off x="3141663" y="2478088"/>
              <a:ext cx="49213" cy="47625"/>
            </a:xfrm>
            <a:custGeom>
              <a:avLst/>
              <a:gdLst>
                <a:gd name="T0" fmla="*/ 153 w 153"/>
                <a:gd name="T1" fmla="*/ 76 h 153"/>
                <a:gd name="T2" fmla="*/ 152 w 153"/>
                <a:gd name="T3" fmla="*/ 92 h 153"/>
                <a:gd name="T4" fmla="*/ 148 w 153"/>
                <a:gd name="T5" fmla="*/ 106 h 153"/>
                <a:gd name="T6" fmla="*/ 141 w 153"/>
                <a:gd name="T7" fmla="*/ 120 h 153"/>
                <a:gd name="T8" fmla="*/ 130 w 153"/>
                <a:gd name="T9" fmla="*/ 131 h 153"/>
                <a:gd name="T10" fmla="*/ 119 w 153"/>
                <a:gd name="T11" fmla="*/ 141 h 153"/>
                <a:gd name="T12" fmla="*/ 106 w 153"/>
                <a:gd name="T13" fmla="*/ 147 h 153"/>
                <a:gd name="T14" fmla="*/ 92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6 w 153"/>
                <a:gd name="T39" fmla="*/ 47 h 153"/>
                <a:gd name="T40" fmla="*/ 13 w 153"/>
                <a:gd name="T41" fmla="*/ 33 h 153"/>
                <a:gd name="T42" fmla="*/ 22 w 153"/>
                <a:gd name="T43" fmla="*/ 22 h 153"/>
                <a:gd name="T44" fmla="*/ 33 w 153"/>
                <a:gd name="T45" fmla="*/ 12 h 153"/>
                <a:gd name="T46" fmla="*/ 47 w 153"/>
                <a:gd name="T47" fmla="*/ 6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8" y="106"/>
                  </a:lnTo>
                  <a:lnTo>
                    <a:pt x="144" y="113"/>
                  </a:lnTo>
                  <a:lnTo>
                    <a:pt x="141" y="120"/>
                  </a:lnTo>
                  <a:lnTo>
                    <a:pt x="136" y="126"/>
                  </a:lnTo>
                  <a:lnTo>
                    <a:pt x="130" y="131"/>
                  </a:lnTo>
                  <a:lnTo>
                    <a:pt x="126" y="136"/>
                  </a:lnTo>
                  <a:lnTo>
                    <a:pt x="119" y="141"/>
                  </a:lnTo>
                  <a:lnTo>
                    <a:pt x="113" y="144"/>
                  </a:lnTo>
                  <a:lnTo>
                    <a:pt x="106"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7" y="136"/>
                  </a:lnTo>
                  <a:lnTo>
                    <a:pt x="22" y="131"/>
                  </a:lnTo>
                  <a:lnTo>
                    <a:pt x="17" y="126"/>
                  </a:lnTo>
                  <a:lnTo>
                    <a:pt x="13"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3" y="33"/>
                  </a:lnTo>
                  <a:lnTo>
                    <a:pt x="17" y="27"/>
                  </a:lnTo>
                  <a:lnTo>
                    <a:pt x="22" y="22"/>
                  </a:lnTo>
                  <a:lnTo>
                    <a:pt x="27" y="17"/>
                  </a:lnTo>
                  <a:lnTo>
                    <a:pt x="33" y="12"/>
                  </a:lnTo>
                  <a:lnTo>
                    <a:pt x="40" y="9"/>
                  </a:lnTo>
                  <a:lnTo>
                    <a:pt x="47" y="6"/>
                  </a:lnTo>
                  <a:lnTo>
                    <a:pt x="54" y="3"/>
                  </a:lnTo>
                  <a:lnTo>
                    <a:pt x="61" y="1"/>
                  </a:lnTo>
                  <a:lnTo>
                    <a:pt x="69" y="0"/>
                  </a:lnTo>
                  <a:lnTo>
                    <a:pt x="77" y="0"/>
                  </a:lnTo>
                  <a:lnTo>
                    <a:pt x="77" y="0"/>
                  </a:lnTo>
                  <a:lnTo>
                    <a:pt x="85" y="0"/>
                  </a:lnTo>
                  <a:lnTo>
                    <a:pt x="92" y="1"/>
                  </a:lnTo>
                  <a:lnTo>
                    <a:pt x="100" y="3"/>
                  </a:lnTo>
                  <a:lnTo>
                    <a:pt x="106" y="6"/>
                  </a:lnTo>
                  <a:lnTo>
                    <a:pt x="113" y="9"/>
                  </a:lnTo>
                  <a:lnTo>
                    <a:pt x="119" y="12"/>
                  </a:lnTo>
                  <a:lnTo>
                    <a:pt x="126" y="17"/>
                  </a:lnTo>
                  <a:lnTo>
                    <a:pt x="130" y="22"/>
                  </a:lnTo>
                  <a:lnTo>
                    <a:pt x="136" y="27"/>
                  </a:lnTo>
                  <a:lnTo>
                    <a:pt x="141" y="33"/>
                  </a:lnTo>
                  <a:lnTo>
                    <a:pt x="144" y="40"/>
                  </a:lnTo>
                  <a:lnTo>
                    <a:pt x="148" y="47"/>
                  </a:lnTo>
                  <a:lnTo>
                    <a:pt x="150"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6" name="Freeform 2791">
              <a:extLst>
                <a:ext uri="{FF2B5EF4-FFF2-40B4-BE49-F238E27FC236}">
                  <a16:creationId xmlns:a16="http://schemas.microsoft.com/office/drawing/2014/main" id="{7F2F437F-53BA-4A1C-A5D2-7647DACC5B75}"/>
                </a:ext>
              </a:extLst>
            </p:cNvPr>
            <p:cNvSpPr>
              <a:spLocks/>
            </p:cNvSpPr>
            <p:nvPr/>
          </p:nvSpPr>
          <p:spPr bwMode="auto">
            <a:xfrm>
              <a:off x="3211513" y="2406651"/>
              <a:ext cx="49213" cy="49213"/>
            </a:xfrm>
            <a:custGeom>
              <a:avLst/>
              <a:gdLst>
                <a:gd name="T0" fmla="*/ 154 w 154"/>
                <a:gd name="T1" fmla="*/ 77 h 154"/>
                <a:gd name="T2" fmla="*/ 152 w 154"/>
                <a:gd name="T3" fmla="*/ 92 h 154"/>
                <a:gd name="T4" fmla="*/ 149 w 154"/>
                <a:gd name="T5" fmla="*/ 107 h 154"/>
                <a:gd name="T6" fmla="*/ 141 w 154"/>
                <a:gd name="T7" fmla="*/ 120 h 154"/>
                <a:gd name="T8" fmla="*/ 131 w 154"/>
                <a:gd name="T9" fmla="*/ 131 h 154"/>
                <a:gd name="T10" fmla="*/ 120 w 154"/>
                <a:gd name="T11" fmla="*/ 140 h 154"/>
                <a:gd name="T12" fmla="*/ 107 w 154"/>
                <a:gd name="T13" fmla="*/ 147 h 154"/>
                <a:gd name="T14" fmla="*/ 92 w 154"/>
                <a:gd name="T15" fmla="*/ 152 h 154"/>
                <a:gd name="T16" fmla="*/ 78 w 154"/>
                <a:gd name="T17" fmla="*/ 154 h 154"/>
                <a:gd name="T18" fmla="*/ 70 w 154"/>
                <a:gd name="T19" fmla="*/ 153 h 154"/>
                <a:gd name="T20" fmla="*/ 55 w 154"/>
                <a:gd name="T21" fmla="*/ 151 h 154"/>
                <a:gd name="T22" fmla="*/ 40 w 154"/>
                <a:gd name="T23" fmla="*/ 145 h 154"/>
                <a:gd name="T24" fmla="*/ 28 w 154"/>
                <a:gd name="T25" fmla="*/ 136 h 154"/>
                <a:gd name="T26" fmla="*/ 18 w 154"/>
                <a:gd name="T27" fmla="*/ 126 h 154"/>
                <a:gd name="T28" fmla="*/ 9 w 154"/>
                <a:gd name="T29" fmla="*/ 114 h 154"/>
                <a:gd name="T30" fmla="*/ 3 w 154"/>
                <a:gd name="T31" fmla="*/ 100 h 154"/>
                <a:gd name="T32" fmla="*/ 1 w 154"/>
                <a:gd name="T33" fmla="*/ 84 h 154"/>
                <a:gd name="T34" fmla="*/ 0 w 154"/>
                <a:gd name="T35" fmla="*/ 77 h 154"/>
                <a:gd name="T36" fmla="*/ 2 w 154"/>
                <a:gd name="T37" fmla="*/ 61 h 154"/>
                <a:gd name="T38" fmla="*/ 7 w 154"/>
                <a:gd name="T39" fmla="*/ 47 h 154"/>
                <a:gd name="T40" fmla="*/ 13 w 154"/>
                <a:gd name="T41" fmla="*/ 34 h 154"/>
                <a:gd name="T42" fmla="*/ 23 w 154"/>
                <a:gd name="T43" fmla="*/ 23 h 154"/>
                <a:gd name="T44" fmla="*/ 34 w 154"/>
                <a:gd name="T45" fmla="*/ 13 h 154"/>
                <a:gd name="T46" fmla="*/ 47 w 154"/>
                <a:gd name="T47" fmla="*/ 5 h 154"/>
                <a:gd name="T48" fmla="*/ 62 w 154"/>
                <a:gd name="T49" fmla="*/ 2 h 154"/>
                <a:gd name="T50" fmla="*/ 78 w 154"/>
                <a:gd name="T51" fmla="*/ 0 h 154"/>
                <a:gd name="T52" fmla="*/ 84 w 154"/>
                <a:gd name="T53" fmla="*/ 1 h 154"/>
                <a:gd name="T54" fmla="*/ 100 w 154"/>
                <a:gd name="T55" fmla="*/ 3 h 154"/>
                <a:gd name="T56" fmla="*/ 114 w 154"/>
                <a:gd name="T57" fmla="*/ 9 h 154"/>
                <a:gd name="T58" fmla="*/ 126 w 154"/>
                <a:gd name="T59" fmla="*/ 18 h 154"/>
                <a:gd name="T60" fmla="*/ 136 w 154"/>
                <a:gd name="T61" fmla="*/ 28 h 154"/>
                <a:gd name="T62" fmla="*/ 145 w 154"/>
                <a:gd name="T63" fmla="*/ 40 h 154"/>
                <a:gd name="T64" fmla="*/ 151 w 154"/>
                <a:gd name="T65" fmla="*/ 55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4"/>
                  </a:lnTo>
                  <a:lnTo>
                    <a:pt x="152" y="92"/>
                  </a:lnTo>
                  <a:lnTo>
                    <a:pt x="151" y="100"/>
                  </a:lnTo>
                  <a:lnTo>
                    <a:pt x="149" y="107"/>
                  </a:lnTo>
                  <a:lnTo>
                    <a:pt x="145" y="114"/>
                  </a:lnTo>
                  <a:lnTo>
                    <a:pt x="141" y="120"/>
                  </a:lnTo>
                  <a:lnTo>
                    <a:pt x="136" y="126"/>
                  </a:lnTo>
                  <a:lnTo>
                    <a:pt x="131" y="131"/>
                  </a:lnTo>
                  <a:lnTo>
                    <a:pt x="126" y="136"/>
                  </a:lnTo>
                  <a:lnTo>
                    <a:pt x="120" y="140"/>
                  </a:lnTo>
                  <a:lnTo>
                    <a:pt x="114" y="145"/>
                  </a:lnTo>
                  <a:lnTo>
                    <a:pt x="107" y="147"/>
                  </a:lnTo>
                  <a:lnTo>
                    <a:pt x="100" y="151"/>
                  </a:lnTo>
                  <a:lnTo>
                    <a:pt x="92" y="152"/>
                  </a:lnTo>
                  <a:lnTo>
                    <a:pt x="84" y="153"/>
                  </a:lnTo>
                  <a:lnTo>
                    <a:pt x="78" y="154"/>
                  </a:lnTo>
                  <a:lnTo>
                    <a:pt x="78" y="154"/>
                  </a:lnTo>
                  <a:lnTo>
                    <a:pt x="70" y="153"/>
                  </a:lnTo>
                  <a:lnTo>
                    <a:pt x="62" y="152"/>
                  </a:lnTo>
                  <a:lnTo>
                    <a:pt x="55" y="151"/>
                  </a:lnTo>
                  <a:lnTo>
                    <a:pt x="47" y="147"/>
                  </a:lnTo>
                  <a:lnTo>
                    <a:pt x="40" y="145"/>
                  </a:lnTo>
                  <a:lnTo>
                    <a:pt x="34" y="140"/>
                  </a:lnTo>
                  <a:lnTo>
                    <a:pt x="28" y="136"/>
                  </a:lnTo>
                  <a:lnTo>
                    <a:pt x="23" y="131"/>
                  </a:lnTo>
                  <a:lnTo>
                    <a:pt x="18" y="126"/>
                  </a:lnTo>
                  <a:lnTo>
                    <a:pt x="13" y="120"/>
                  </a:lnTo>
                  <a:lnTo>
                    <a:pt x="9" y="114"/>
                  </a:lnTo>
                  <a:lnTo>
                    <a:pt x="7" y="107"/>
                  </a:lnTo>
                  <a:lnTo>
                    <a:pt x="3" y="100"/>
                  </a:lnTo>
                  <a:lnTo>
                    <a:pt x="2" y="92"/>
                  </a:lnTo>
                  <a:lnTo>
                    <a:pt x="1" y="84"/>
                  </a:lnTo>
                  <a:lnTo>
                    <a:pt x="0" y="77"/>
                  </a:lnTo>
                  <a:lnTo>
                    <a:pt x="0" y="77"/>
                  </a:lnTo>
                  <a:lnTo>
                    <a:pt x="1" y="69"/>
                  </a:lnTo>
                  <a:lnTo>
                    <a:pt x="2" y="61"/>
                  </a:lnTo>
                  <a:lnTo>
                    <a:pt x="3" y="55"/>
                  </a:lnTo>
                  <a:lnTo>
                    <a:pt x="7" y="47"/>
                  </a:lnTo>
                  <a:lnTo>
                    <a:pt x="9" y="40"/>
                  </a:lnTo>
                  <a:lnTo>
                    <a:pt x="13" y="34"/>
                  </a:lnTo>
                  <a:lnTo>
                    <a:pt x="18" y="28"/>
                  </a:lnTo>
                  <a:lnTo>
                    <a:pt x="23" y="23"/>
                  </a:lnTo>
                  <a:lnTo>
                    <a:pt x="28" y="18"/>
                  </a:lnTo>
                  <a:lnTo>
                    <a:pt x="34" y="13"/>
                  </a:lnTo>
                  <a:lnTo>
                    <a:pt x="40" y="9"/>
                  </a:lnTo>
                  <a:lnTo>
                    <a:pt x="47" y="5"/>
                  </a:lnTo>
                  <a:lnTo>
                    <a:pt x="55" y="3"/>
                  </a:lnTo>
                  <a:lnTo>
                    <a:pt x="62" y="2"/>
                  </a:lnTo>
                  <a:lnTo>
                    <a:pt x="70" y="1"/>
                  </a:lnTo>
                  <a:lnTo>
                    <a:pt x="78" y="0"/>
                  </a:lnTo>
                  <a:lnTo>
                    <a:pt x="78" y="0"/>
                  </a:lnTo>
                  <a:lnTo>
                    <a:pt x="84" y="1"/>
                  </a:lnTo>
                  <a:lnTo>
                    <a:pt x="92" y="2"/>
                  </a:lnTo>
                  <a:lnTo>
                    <a:pt x="100" y="3"/>
                  </a:lnTo>
                  <a:lnTo>
                    <a:pt x="107" y="5"/>
                  </a:lnTo>
                  <a:lnTo>
                    <a:pt x="114" y="9"/>
                  </a:lnTo>
                  <a:lnTo>
                    <a:pt x="120" y="13"/>
                  </a:lnTo>
                  <a:lnTo>
                    <a:pt x="126" y="18"/>
                  </a:lnTo>
                  <a:lnTo>
                    <a:pt x="131" y="23"/>
                  </a:lnTo>
                  <a:lnTo>
                    <a:pt x="136" y="28"/>
                  </a:lnTo>
                  <a:lnTo>
                    <a:pt x="141" y="34"/>
                  </a:lnTo>
                  <a:lnTo>
                    <a:pt x="145" y="40"/>
                  </a:lnTo>
                  <a:lnTo>
                    <a:pt x="149" y="47"/>
                  </a:lnTo>
                  <a:lnTo>
                    <a:pt x="151" y="55"/>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7" name="Freeform 2792">
              <a:extLst>
                <a:ext uri="{FF2B5EF4-FFF2-40B4-BE49-F238E27FC236}">
                  <a16:creationId xmlns:a16="http://schemas.microsoft.com/office/drawing/2014/main" id="{27DBFB78-0334-40AD-B7A9-06452D4F8355}"/>
                </a:ext>
              </a:extLst>
            </p:cNvPr>
            <p:cNvSpPr>
              <a:spLocks/>
            </p:cNvSpPr>
            <p:nvPr/>
          </p:nvSpPr>
          <p:spPr bwMode="auto">
            <a:xfrm>
              <a:off x="3211513" y="2478088"/>
              <a:ext cx="49213" cy="47625"/>
            </a:xfrm>
            <a:custGeom>
              <a:avLst/>
              <a:gdLst>
                <a:gd name="T0" fmla="*/ 154 w 154"/>
                <a:gd name="T1" fmla="*/ 76 h 153"/>
                <a:gd name="T2" fmla="*/ 152 w 154"/>
                <a:gd name="T3" fmla="*/ 92 h 153"/>
                <a:gd name="T4" fmla="*/ 149 w 154"/>
                <a:gd name="T5" fmla="*/ 106 h 153"/>
                <a:gd name="T6" fmla="*/ 141 w 154"/>
                <a:gd name="T7" fmla="*/ 120 h 153"/>
                <a:gd name="T8" fmla="*/ 131 w 154"/>
                <a:gd name="T9" fmla="*/ 131 h 153"/>
                <a:gd name="T10" fmla="*/ 120 w 154"/>
                <a:gd name="T11" fmla="*/ 141 h 153"/>
                <a:gd name="T12" fmla="*/ 107 w 154"/>
                <a:gd name="T13" fmla="*/ 147 h 153"/>
                <a:gd name="T14" fmla="*/ 92 w 154"/>
                <a:gd name="T15" fmla="*/ 152 h 153"/>
                <a:gd name="T16" fmla="*/ 78 w 154"/>
                <a:gd name="T17" fmla="*/ 153 h 153"/>
                <a:gd name="T18" fmla="*/ 70 w 154"/>
                <a:gd name="T19" fmla="*/ 153 h 153"/>
                <a:gd name="T20" fmla="*/ 55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7 h 153"/>
                <a:gd name="T40" fmla="*/ 13 w 154"/>
                <a:gd name="T41" fmla="*/ 33 h 153"/>
                <a:gd name="T42" fmla="*/ 23 w 154"/>
                <a:gd name="T43" fmla="*/ 22 h 153"/>
                <a:gd name="T44" fmla="*/ 34 w 154"/>
                <a:gd name="T45" fmla="*/ 12 h 153"/>
                <a:gd name="T46" fmla="*/ 47 w 154"/>
                <a:gd name="T47" fmla="*/ 6 h 153"/>
                <a:gd name="T48" fmla="*/ 62 w 154"/>
                <a:gd name="T49" fmla="*/ 1 h 153"/>
                <a:gd name="T50" fmla="*/ 78 w 154"/>
                <a:gd name="T51" fmla="*/ 0 h 153"/>
                <a:gd name="T52" fmla="*/ 84 w 154"/>
                <a:gd name="T53" fmla="*/ 0 h 153"/>
                <a:gd name="T54" fmla="*/ 100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9" y="106"/>
                  </a:lnTo>
                  <a:lnTo>
                    <a:pt x="145" y="113"/>
                  </a:lnTo>
                  <a:lnTo>
                    <a:pt x="141" y="120"/>
                  </a:lnTo>
                  <a:lnTo>
                    <a:pt x="136" y="126"/>
                  </a:lnTo>
                  <a:lnTo>
                    <a:pt x="131" y="131"/>
                  </a:lnTo>
                  <a:lnTo>
                    <a:pt x="126" y="136"/>
                  </a:lnTo>
                  <a:lnTo>
                    <a:pt x="120" y="141"/>
                  </a:lnTo>
                  <a:lnTo>
                    <a:pt x="114" y="144"/>
                  </a:lnTo>
                  <a:lnTo>
                    <a:pt x="107" y="147"/>
                  </a:lnTo>
                  <a:lnTo>
                    <a:pt x="100" y="150"/>
                  </a:lnTo>
                  <a:lnTo>
                    <a:pt x="92" y="152"/>
                  </a:lnTo>
                  <a:lnTo>
                    <a:pt x="84" y="153"/>
                  </a:lnTo>
                  <a:lnTo>
                    <a:pt x="78" y="153"/>
                  </a:lnTo>
                  <a:lnTo>
                    <a:pt x="78" y="153"/>
                  </a:lnTo>
                  <a:lnTo>
                    <a:pt x="70" y="153"/>
                  </a:lnTo>
                  <a:lnTo>
                    <a:pt x="62" y="152"/>
                  </a:lnTo>
                  <a:lnTo>
                    <a:pt x="55" y="150"/>
                  </a:lnTo>
                  <a:lnTo>
                    <a:pt x="47" y="147"/>
                  </a:lnTo>
                  <a:lnTo>
                    <a:pt x="40" y="144"/>
                  </a:lnTo>
                  <a:lnTo>
                    <a:pt x="34" y="141"/>
                  </a:lnTo>
                  <a:lnTo>
                    <a:pt x="28" y="136"/>
                  </a:lnTo>
                  <a:lnTo>
                    <a:pt x="23" y="131"/>
                  </a:lnTo>
                  <a:lnTo>
                    <a:pt x="18" y="126"/>
                  </a:lnTo>
                  <a:lnTo>
                    <a:pt x="13" y="120"/>
                  </a:lnTo>
                  <a:lnTo>
                    <a:pt x="9" y="113"/>
                  </a:lnTo>
                  <a:lnTo>
                    <a:pt x="7" y="106"/>
                  </a:lnTo>
                  <a:lnTo>
                    <a:pt x="3" y="99"/>
                  </a:lnTo>
                  <a:lnTo>
                    <a:pt x="2" y="92"/>
                  </a:lnTo>
                  <a:lnTo>
                    <a:pt x="1" y="84"/>
                  </a:lnTo>
                  <a:lnTo>
                    <a:pt x="0" y="76"/>
                  </a:lnTo>
                  <a:lnTo>
                    <a:pt x="0" y="76"/>
                  </a:lnTo>
                  <a:lnTo>
                    <a:pt x="1" y="68"/>
                  </a:lnTo>
                  <a:lnTo>
                    <a:pt x="2" y="60"/>
                  </a:lnTo>
                  <a:lnTo>
                    <a:pt x="3" y="54"/>
                  </a:lnTo>
                  <a:lnTo>
                    <a:pt x="7" y="47"/>
                  </a:lnTo>
                  <a:lnTo>
                    <a:pt x="9" y="40"/>
                  </a:lnTo>
                  <a:lnTo>
                    <a:pt x="13" y="33"/>
                  </a:lnTo>
                  <a:lnTo>
                    <a:pt x="18" y="27"/>
                  </a:lnTo>
                  <a:lnTo>
                    <a:pt x="23" y="22"/>
                  </a:lnTo>
                  <a:lnTo>
                    <a:pt x="28" y="17"/>
                  </a:lnTo>
                  <a:lnTo>
                    <a:pt x="34" y="12"/>
                  </a:lnTo>
                  <a:lnTo>
                    <a:pt x="40" y="9"/>
                  </a:lnTo>
                  <a:lnTo>
                    <a:pt x="47" y="6"/>
                  </a:lnTo>
                  <a:lnTo>
                    <a:pt x="55" y="3"/>
                  </a:lnTo>
                  <a:lnTo>
                    <a:pt x="62" y="1"/>
                  </a:lnTo>
                  <a:lnTo>
                    <a:pt x="70" y="0"/>
                  </a:lnTo>
                  <a:lnTo>
                    <a:pt x="78" y="0"/>
                  </a:lnTo>
                  <a:lnTo>
                    <a:pt x="78" y="0"/>
                  </a:lnTo>
                  <a:lnTo>
                    <a:pt x="84" y="0"/>
                  </a:lnTo>
                  <a:lnTo>
                    <a:pt x="92" y="1"/>
                  </a:lnTo>
                  <a:lnTo>
                    <a:pt x="100" y="3"/>
                  </a:lnTo>
                  <a:lnTo>
                    <a:pt x="107" y="6"/>
                  </a:lnTo>
                  <a:lnTo>
                    <a:pt x="114" y="9"/>
                  </a:lnTo>
                  <a:lnTo>
                    <a:pt x="120" y="12"/>
                  </a:lnTo>
                  <a:lnTo>
                    <a:pt x="126" y="17"/>
                  </a:lnTo>
                  <a:lnTo>
                    <a:pt x="131" y="22"/>
                  </a:lnTo>
                  <a:lnTo>
                    <a:pt x="136" y="27"/>
                  </a:lnTo>
                  <a:lnTo>
                    <a:pt x="141" y="33"/>
                  </a:lnTo>
                  <a:lnTo>
                    <a:pt x="145" y="40"/>
                  </a:lnTo>
                  <a:lnTo>
                    <a:pt x="149" y="47"/>
                  </a:lnTo>
                  <a:lnTo>
                    <a:pt x="151" y="54"/>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8" name="Freeform 2793">
              <a:extLst>
                <a:ext uri="{FF2B5EF4-FFF2-40B4-BE49-F238E27FC236}">
                  <a16:creationId xmlns:a16="http://schemas.microsoft.com/office/drawing/2014/main" id="{C44E12A4-D58A-408D-A01A-126AB1A1FEED}"/>
                </a:ext>
              </a:extLst>
            </p:cNvPr>
            <p:cNvSpPr>
              <a:spLocks/>
            </p:cNvSpPr>
            <p:nvPr/>
          </p:nvSpPr>
          <p:spPr bwMode="auto">
            <a:xfrm>
              <a:off x="3282951" y="2406651"/>
              <a:ext cx="47625" cy="49213"/>
            </a:xfrm>
            <a:custGeom>
              <a:avLst/>
              <a:gdLst>
                <a:gd name="T0" fmla="*/ 153 w 153"/>
                <a:gd name="T1" fmla="*/ 77 h 154"/>
                <a:gd name="T2" fmla="*/ 152 w 153"/>
                <a:gd name="T3" fmla="*/ 92 h 154"/>
                <a:gd name="T4" fmla="*/ 148 w 153"/>
                <a:gd name="T5" fmla="*/ 107 h 154"/>
                <a:gd name="T6" fmla="*/ 141 w 153"/>
                <a:gd name="T7" fmla="*/ 120 h 154"/>
                <a:gd name="T8" fmla="*/ 132 w 153"/>
                <a:gd name="T9" fmla="*/ 131 h 154"/>
                <a:gd name="T10" fmla="*/ 120 w 153"/>
                <a:gd name="T11" fmla="*/ 140 h 154"/>
                <a:gd name="T12" fmla="*/ 106 w 153"/>
                <a:gd name="T13" fmla="*/ 147 h 154"/>
                <a:gd name="T14" fmla="*/ 91 w 153"/>
                <a:gd name="T15" fmla="*/ 152 h 154"/>
                <a:gd name="T16" fmla="*/ 77 w 153"/>
                <a:gd name="T17" fmla="*/ 154 h 154"/>
                <a:gd name="T18" fmla="*/ 69 w 153"/>
                <a:gd name="T19" fmla="*/ 153 h 154"/>
                <a:gd name="T20" fmla="*/ 54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0 h 154"/>
                <a:gd name="T32" fmla="*/ 0 w 153"/>
                <a:gd name="T33" fmla="*/ 84 h 154"/>
                <a:gd name="T34" fmla="*/ 0 w 153"/>
                <a:gd name="T35" fmla="*/ 77 h 154"/>
                <a:gd name="T36" fmla="*/ 1 w 153"/>
                <a:gd name="T37" fmla="*/ 61 h 154"/>
                <a:gd name="T38" fmla="*/ 6 w 153"/>
                <a:gd name="T39" fmla="*/ 47 h 154"/>
                <a:gd name="T40" fmla="*/ 12 w 153"/>
                <a:gd name="T41" fmla="*/ 34 h 154"/>
                <a:gd name="T42" fmla="*/ 22 w 153"/>
                <a:gd name="T43" fmla="*/ 23 h 154"/>
                <a:gd name="T44" fmla="*/ 33 w 153"/>
                <a:gd name="T45" fmla="*/ 13 h 154"/>
                <a:gd name="T46" fmla="*/ 47 w 153"/>
                <a:gd name="T47" fmla="*/ 5 h 154"/>
                <a:gd name="T48" fmla="*/ 61 w 153"/>
                <a:gd name="T49" fmla="*/ 2 h 154"/>
                <a:gd name="T50" fmla="*/ 77 w 153"/>
                <a:gd name="T51" fmla="*/ 0 h 154"/>
                <a:gd name="T52" fmla="*/ 85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5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4"/>
                  </a:lnTo>
                  <a:lnTo>
                    <a:pt x="152" y="92"/>
                  </a:lnTo>
                  <a:lnTo>
                    <a:pt x="150" y="100"/>
                  </a:lnTo>
                  <a:lnTo>
                    <a:pt x="148" y="107"/>
                  </a:lnTo>
                  <a:lnTo>
                    <a:pt x="144" y="114"/>
                  </a:lnTo>
                  <a:lnTo>
                    <a:pt x="141" y="120"/>
                  </a:lnTo>
                  <a:lnTo>
                    <a:pt x="136" y="126"/>
                  </a:lnTo>
                  <a:lnTo>
                    <a:pt x="132" y="131"/>
                  </a:lnTo>
                  <a:lnTo>
                    <a:pt x="126" y="136"/>
                  </a:lnTo>
                  <a:lnTo>
                    <a:pt x="120" y="140"/>
                  </a:lnTo>
                  <a:lnTo>
                    <a:pt x="113" y="145"/>
                  </a:lnTo>
                  <a:lnTo>
                    <a:pt x="106" y="147"/>
                  </a:lnTo>
                  <a:lnTo>
                    <a:pt x="99" y="151"/>
                  </a:lnTo>
                  <a:lnTo>
                    <a:pt x="91" y="152"/>
                  </a:lnTo>
                  <a:lnTo>
                    <a:pt x="85" y="153"/>
                  </a:lnTo>
                  <a:lnTo>
                    <a:pt x="77" y="154"/>
                  </a:lnTo>
                  <a:lnTo>
                    <a:pt x="77" y="154"/>
                  </a:lnTo>
                  <a:lnTo>
                    <a:pt x="69" y="153"/>
                  </a:lnTo>
                  <a:lnTo>
                    <a:pt x="61" y="152"/>
                  </a:lnTo>
                  <a:lnTo>
                    <a:pt x="54" y="151"/>
                  </a:lnTo>
                  <a:lnTo>
                    <a:pt x="47" y="147"/>
                  </a:lnTo>
                  <a:lnTo>
                    <a:pt x="40" y="145"/>
                  </a:lnTo>
                  <a:lnTo>
                    <a:pt x="33" y="140"/>
                  </a:lnTo>
                  <a:lnTo>
                    <a:pt x="27" y="136"/>
                  </a:lnTo>
                  <a:lnTo>
                    <a:pt x="22" y="131"/>
                  </a:lnTo>
                  <a:lnTo>
                    <a:pt x="17" y="126"/>
                  </a:lnTo>
                  <a:lnTo>
                    <a:pt x="12" y="120"/>
                  </a:lnTo>
                  <a:lnTo>
                    <a:pt x="9" y="114"/>
                  </a:lnTo>
                  <a:lnTo>
                    <a:pt x="6" y="107"/>
                  </a:lnTo>
                  <a:lnTo>
                    <a:pt x="3" y="100"/>
                  </a:lnTo>
                  <a:lnTo>
                    <a:pt x="1" y="92"/>
                  </a:lnTo>
                  <a:lnTo>
                    <a:pt x="0" y="84"/>
                  </a:lnTo>
                  <a:lnTo>
                    <a:pt x="0" y="77"/>
                  </a:lnTo>
                  <a:lnTo>
                    <a:pt x="0" y="77"/>
                  </a:lnTo>
                  <a:lnTo>
                    <a:pt x="0" y="69"/>
                  </a:lnTo>
                  <a:lnTo>
                    <a:pt x="1" y="61"/>
                  </a:lnTo>
                  <a:lnTo>
                    <a:pt x="3" y="55"/>
                  </a:lnTo>
                  <a:lnTo>
                    <a:pt x="6" y="47"/>
                  </a:lnTo>
                  <a:lnTo>
                    <a:pt x="9" y="40"/>
                  </a:lnTo>
                  <a:lnTo>
                    <a:pt x="12" y="34"/>
                  </a:lnTo>
                  <a:lnTo>
                    <a:pt x="17" y="28"/>
                  </a:lnTo>
                  <a:lnTo>
                    <a:pt x="22" y="23"/>
                  </a:lnTo>
                  <a:lnTo>
                    <a:pt x="27" y="18"/>
                  </a:lnTo>
                  <a:lnTo>
                    <a:pt x="33" y="13"/>
                  </a:lnTo>
                  <a:lnTo>
                    <a:pt x="40" y="9"/>
                  </a:lnTo>
                  <a:lnTo>
                    <a:pt x="47" y="5"/>
                  </a:lnTo>
                  <a:lnTo>
                    <a:pt x="54" y="3"/>
                  </a:lnTo>
                  <a:lnTo>
                    <a:pt x="61" y="2"/>
                  </a:lnTo>
                  <a:lnTo>
                    <a:pt x="69" y="1"/>
                  </a:lnTo>
                  <a:lnTo>
                    <a:pt x="77" y="0"/>
                  </a:lnTo>
                  <a:lnTo>
                    <a:pt x="77" y="0"/>
                  </a:lnTo>
                  <a:lnTo>
                    <a:pt x="85" y="1"/>
                  </a:lnTo>
                  <a:lnTo>
                    <a:pt x="91" y="2"/>
                  </a:lnTo>
                  <a:lnTo>
                    <a:pt x="99" y="3"/>
                  </a:lnTo>
                  <a:lnTo>
                    <a:pt x="106" y="5"/>
                  </a:lnTo>
                  <a:lnTo>
                    <a:pt x="113" y="9"/>
                  </a:lnTo>
                  <a:lnTo>
                    <a:pt x="120" y="13"/>
                  </a:lnTo>
                  <a:lnTo>
                    <a:pt x="126" y="18"/>
                  </a:lnTo>
                  <a:lnTo>
                    <a:pt x="132" y="23"/>
                  </a:lnTo>
                  <a:lnTo>
                    <a:pt x="136" y="28"/>
                  </a:lnTo>
                  <a:lnTo>
                    <a:pt x="141" y="34"/>
                  </a:lnTo>
                  <a:lnTo>
                    <a:pt x="144" y="40"/>
                  </a:lnTo>
                  <a:lnTo>
                    <a:pt x="148" y="47"/>
                  </a:lnTo>
                  <a:lnTo>
                    <a:pt x="150" y="55"/>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9" name="Freeform 2794">
              <a:extLst>
                <a:ext uri="{FF2B5EF4-FFF2-40B4-BE49-F238E27FC236}">
                  <a16:creationId xmlns:a16="http://schemas.microsoft.com/office/drawing/2014/main" id="{05A57343-662D-4A7B-86E9-EF7779A7CF4B}"/>
                </a:ext>
              </a:extLst>
            </p:cNvPr>
            <p:cNvSpPr>
              <a:spLocks/>
            </p:cNvSpPr>
            <p:nvPr/>
          </p:nvSpPr>
          <p:spPr bwMode="auto">
            <a:xfrm>
              <a:off x="3351213" y="2406651"/>
              <a:ext cx="49213" cy="49213"/>
            </a:xfrm>
            <a:custGeom>
              <a:avLst/>
              <a:gdLst>
                <a:gd name="T0" fmla="*/ 154 w 154"/>
                <a:gd name="T1" fmla="*/ 77 h 154"/>
                <a:gd name="T2" fmla="*/ 153 w 154"/>
                <a:gd name="T3" fmla="*/ 92 h 154"/>
                <a:gd name="T4" fmla="*/ 148 w 154"/>
                <a:gd name="T5" fmla="*/ 107 h 154"/>
                <a:gd name="T6" fmla="*/ 141 w 154"/>
                <a:gd name="T7" fmla="*/ 120 h 154"/>
                <a:gd name="T8" fmla="*/ 132 w 154"/>
                <a:gd name="T9" fmla="*/ 131 h 154"/>
                <a:gd name="T10" fmla="*/ 121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1 w 154"/>
                <a:gd name="T23" fmla="*/ 145 h 154"/>
                <a:gd name="T24" fmla="*/ 28 w 154"/>
                <a:gd name="T25" fmla="*/ 136 h 154"/>
                <a:gd name="T26" fmla="*/ 18 w 154"/>
                <a:gd name="T27" fmla="*/ 126 h 154"/>
                <a:gd name="T28" fmla="*/ 10 w 154"/>
                <a:gd name="T29" fmla="*/ 114 h 154"/>
                <a:gd name="T30" fmla="*/ 4 w 154"/>
                <a:gd name="T31" fmla="*/ 100 h 154"/>
                <a:gd name="T32" fmla="*/ 0 w 154"/>
                <a:gd name="T33" fmla="*/ 84 h 154"/>
                <a:gd name="T34" fmla="*/ 0 w 154"/>
                <a:gd name="T35" fmla="*/ 77 h 154"/>
                <a:gd name="T36" fmla="*/ 2 w 154"/>
                <a:gd name="T37" fmla="*/ 61 h 154"/>
                <a:gd name="T38" fmla="*/ 6 w 154"/>
                <a:gd name="T39" fmla="*/ 47 h 154"/>
                <a:gd name="T40" fmla="*/ 13 w 154"/>
                <a:gd name="T41" fmla="*/ 34 h 154"/>
                <a:gd name="T42" fmla="*/ 22 w 154"/>
                <a:gd name="T43" fmla="*/ 23 h 154"/>
                <a:gd name="T44" fmla="*/ 34 w 154"/>
                <a:gd name="T45" fmla="*/ 13 h 154"/>
                <a:gd name="T46" fmla="*/ 47 w 154"/>
                <a:gd name="T47" fmla="*/ 5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7 w 154"/>
                <a:gd name="T61" fmla="*/ 28 h 154"/>
                <a:gd name="T62" fmla="*/ 145 w 154"/>
                <a:gd name="T63" fmla="*/ 40 h 154"/>
                <a:gd name="T64" fmla="*/ 150 w 154"/>
                <a:gd name="T65" fmla="*/ 55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3" y="92"/>
                  </a:lnTo>
                  <a:lnTo>
                    <a:pt x="150" y="100"/>
                  </a:lnTo>
                  <a:lnTo>
                    <a:pt x="148" y="107"/>
                  </a:lnTo>
                  <a:lnTo>
                    <a:pt x="145" y="114"/>
                  </a:lnTo>
                  <a:lnTo>
                    <a:pt x="141" y="120"/>
                  </a:lnTo>
                  <a:lnTo>
                    <a:pt x="137" y="126"/>
                  </a:lnTo>
                  <a:lnTo>
                    <a:pt x="132" y="131"/>
                  </a:lnTo>
                  <a:lnTo>
                    <a:pt x="126" y="136"/>
                  </a:lnTo>
                  <a:lnTo>
                    <a:pt x="121" y="140"/>
                  </a:lnTo>
                  <a:lnTo>
                    <a:pt x="114" y="145"/>
                  </a:lnTo>
                  <a:lnTo>
                    <a:pt x="107" y="147"/>
                  </a:lnTo>
                  <a:lnTo>
                    <a:pt x="100" y="151"/>
                  </a:lnTo>
                  <a:lnTo>
                    <a:pt x="93" y="152"/>
                  </a:lnTo>
                  <a:lnTo>
                    <a:pt x="85" y="153"/>
                  </a:lnTo>
                  <a:lnTo>
                    <a:pt x="77" y="154"/>
                  </a:lnTo>
                  <a:lnTo>
                    <a:pt x="77" y="154"/>
                  </a:lnTo>
                  <a:lnTo>
                    <a:pt x="69" y="153"/>
                  </a:lnTo>
                  <a:lnTo>
                    <a:pt x="61" y="152"/>
                  </a:lnTo>
                  <a:lnTo>
                    <a:pt x="54" y="151"/>
                  </a:lnTo>
                  <a:lnTo>
                    <a:pt x="47" y="147"/>
                  </a:lnTo>
                  <a:lnTo>
                    <a:pt x="41" y="145"/>
                  </a:lnTo>
                  <a:lnTo>
                    <a:pt x="34" y="140"/>
                  </a:lnTo>
                  <a:lnTo>
                    <a:pt x="28" y="136"/>
                  </a:lnTo>
                  <a:lnTo>
                    <a:pt x="22" y="131"/>
                  </a:lnTo>
                  <a:lnTo>
                    <a:pt x="18" y="126"/>
                  </a:lnTo>
                  <a:lnTo>
                    <a:pt x="13" y="120"/>
                  </a:lnTo>
                  <a:lnTo>
                    <a:pt x="10" y="114"/>
                  </a:lnTo>
                  <a:lnTo>
                    <a:pt x="6" y="107"/>
                  </a:lnTo>
                  <a:lnTo>
                    <a:pt x="4" y="100"/>
                  </a:lnTo>
                  <a:lnTo>
                    <a:pt x="2" y="92"/>
                  </a:lnTo>
                  <a:lnTo>
                    <a:pt x="0" y="84"/>
                  </a:lnTo>
                  <a:lnTo>
                    <a:pt x="0" y="77"/>
                  </a:lnTo>
                  <a:lnTo>
                    <a:pt x="0" y="77"/>
                  </a:lnTo>
                  <a:lnTo>
                    <a:pt x="0" y="69"/>
                  </a:lnTo>
                  <a:lnTo>
                    <a:pt x="2" y="61"/>
                  </a:lnTo>
                  <a:lnTo>
                    <a:pt x="4" y="55"/>
                  </a:lnTo>
                  <a:lnTo>
                    <a:pt x="6" y="47"/>
                  </a:lnTo>
                  <a:lnTo>
                    <a:pt x="10" y="40"/>
                  </a:lnTo>
                  <a:lnTo>
                    <a:pt x="13" y="34"/>
                  </a:lnTo>
                  <a:lnTo>
                    <a:pt x="18" y="28"/>
                  </a:lnTo>
                  <a:lnTo>
                    <a:pt x="22" y="23"/>
                  </a:lnTo>
                  <a:lnTo>
                    <a:pt x="28" y="18"/>
                  </a:lnTo>
                  <a:lnTo>
                    <a:pt x="34" y="13"/>
                  </a:lnTo>
                  <a:lnTo>
                    <a:pt x="41" y="9"/>
                  </a:lnTo>
                  <a:lnTo>
                    <a:pt x="47" y="5"/>
                  </a:lnTo>
                  <a:lnTo>
                    <a:pt x="54" y="3"/>
                  </a:lnTo>
                  <a:lnTo>
                    <a:pt x="61" y="2"/>
                  </a:lnTo>
                  <a:lnTo>
                    <a:pt x="69" y="1"/>
                  </a:lnTo>
                  <a:lnTo>
                    <a:pt x="77" y="0"/>
                  </a:lnTo>
                  <a:lnTo>
                    <a:pt x="77" y="0"/>
                  </a:lnTo>
                  <a:lnTo>
                    <a:pt x="85" y="1"/>
                  </a:lnTo>
                  <a:lnTo>
                    <a:pt x="93" y="2"/>
                  </a:lnTo>
                  <a:lnTo>
                    <a:pt x="100" y="3"/>
                  </a:lnTo>
                  <a:lnTo>
                    <a:pt x="107" y="5"/>
                  </a:lnTo>
                  <a:lnTo>
                    <a:pt x="114" y="9"/>
                  </a:lnTo>
                  <a:lnTo>
                    <a:pt x="121" y="13"/>
                  </a:lnTo>
                  <a:lnTo>
                    <a:pt x="126" y="18"/>
                  </a:lnTo>
                  <a:lnTo>
                    <a:pt x="132" y="23"/>
                  </a:lnTo>
                  <a:lnTo>
                    <a:pt x="137" y="28"/>
                  </a:lnTo>
                  <a:lnTo>
                    <a:pt x="141" y="34"/>
                  </a:lnTo>
                  <a:lnTo>
                    <a:pt x="145" y="40"/>
                  </a:lnTo>
                  <a:lnTo>
                    <a:pt x="148" y="47"/>
                  </a:lnTo>
                  <a:lnTo>
                    <a:pt x="150" y="55"/>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0" name="Freeform 2795">
              <a:extLst>
                <a:ext uri="{FF2B5EF4-FFF2-40B4-BE49-F238E27FC236}">
                  <a16:creationId xmlns:a16="http://schemas.microsoft.com/office/drawing/2014/main" id="{7066740E-BE37-4C69-A891-6FCC0DD89111}"/>
                </a:ext>
              </a:extLst>
            </p:cNvPr>
            <p:cNvSpPr>
              <a:spLocks/>
            </p:cNvSpPr>
            <p:nvPr/>
          </p:nvSpPr>
          <p:spPr bwMode="auto">
            <a:xfrm>
              <a:off x="2862263" y="2406651"/>
              <a:ext cx="49213" cy="49213"/>
            </a:xfrm>
            <a:custGeom>
              <a:avLst/>
              <a:gdLst>
                <a:gd name="T0" fmla="*/ 153 w 153"/>
                <a:gd name="T1" fmla="*/ 77 h 154"/>
                <a:gd name="T2" fmla="*/ 152 w 153"/>
                <a:gd name="T3" fmla="*/ 92 h 154"/>
                <a:gd name="T4" fmla="*/ 148 w 153"/>
                <a:gd name="T5" fmla="*/ 107 h 154"/>
                <a:gd name="T6" fmla="*/ 141 w 153"/>
                <a:gd name="T7" fmla="*/ 120 h 154"/>
                <a:gd name="T8" fmla="*/ 132 w 153"/>
                <a:gd name="T9" fmla="*/ 131 h 154"/>
                <a:gd name="T10" fmla="*/ 120 w 153"/>
                <a:gd name="T11" fmla="*/ 140 h 154"/>
                <a:gd name="T12" fmla="*/ 106 w 153"/>
                <a:gd name="T13" fmla="*/ 147 h 154"/>
                <a:gd name="T14" fmla="*/ 93 w 153"/>
                <a:gd name="T15" fmla="*/ 152 h 154"/>
                <a:gd name="T16" fmla="*/ 77 w 153"/>
                <a:gd name="T17" fmla="*/ 154 h 154"/>
                <a:gd name="T18" fmla="*/ 69 w 153"/>
                <a:gd name="T19" fmla="*/ 153 h 154"/>
                <a:gd name="T20" fmla="*/ 54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0 h 154"/>
                <a:gd name="T32" fmla="*/ 0 w 153"/>
                <a:gd name="T33" fmla="*/ 84 h 154"/>
                <a:gd name="T34" fmla="*/ 0 w 153"/>
                <a:gd name="T35" fmla="*/ 77 h 154"/>
                <a:gd name="T36" fmla="*/ 1 w 153"/>
                <a:gd name="T37" fmla="*/ 61 h 154"/>
                <a:gd name="T38" fmla="*/ 6 w 153"/>
                <a:gd name="T39" fmla="*/ 47 h 154"/>
                <a:gd name="T40" fmla="*/ 13 w 153"/>
                <a:gd name="T41" fmla="*/ 34 h 154"/>
                <a:gd name="T42" fmla="*/ 22 w 153"/>
                <a:gd name="T43" fmla="*/ 23 h 154"/>
                <a:gd name="T44" fmla="*/ 33 w 153"/>
                <a:gd name="T45" fmla="*/ 13 h 154"/>
                <a:gd name="T46" fmla="*/ 47 w 153"/>
                <a:gd name="T47" fmla="*/ 5 h 154"/>
                <a:gd name="T48" fmla="*/ 61 w 153"/>
                <a:gd name="T49" fmla="*/ 2 h 154"/>
                <a:gd name="T50" fmla="*/ 77 w 153"/>
                <a:gd name="T51" fmla="*/ 0 h 154"/>
                <a:gd name="T52" fmla="*/ 85 w 153"/>
                <a:gd name="T53" fmla="*/ 1 h 154"/>
                <a:gd name="T54" fmla="*/ 100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5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4"/>
                  </a:lnTo>
                  <a:lnTo>
                    <a:pt x="152" y="92"/>
                  </a:lnTo>
                  <a:lnTo>
                    <a:pt x="150" y="100"/>
                  </a:lnTo>
                  <a:lnTo>
                    <a:pt x="148" y="107"/>
                  </a:lnTo>
                  <a:lnTo>
                    <a:pt x="144" y="114"/>
                  </a:lnTo>
                  <a:lnTo>
                    <a:pt x="141" y="120"/>
                  </a:lnTo>
                  <a:lnTo>
                    <a:pt x="136" y="126"/>
                  </a:lnTo>
                  <a:lnTo>
                    <a:pt x="132" y="131"/>
                  </a:lnTo>
                  <a:lnTo>
                    <a:pt x="126" y="136"/>
                  </a:lnTo>
                  <a:lnTo>
                    <a:pt x="120" y="140"/>
                  </a:lnTo>
                  <a:lnTo>
                    <a:pt x="113" y="145"/>
                  </a:lnTo>
                  <a:lnTo>
                    <a:pt x="106" y="147"/>
                  </a:lnTo>
                  <a:lnTo>
                    <a:pt x="100" y="151"/>
                  </a:lnTo>
                  <a:lnTo>
                    <a:pt x="93" y="152"/>
                  </a:lnTo>
                  <a:lnTo>
                    <a:pt x="85" y="153"/>
                  </a:lnTo>
                  <a:lnTo>
                    <a:pt x="77" y="154"/>
                  </a:lnTo>
                  <a:lnTo>
                    <a:pt x="77" y="154"/>
                  </a:lnTo>
                  <a:lnTo>
                    <a:pt x="69" y="153"/>
                  </a:lnTo>
                  <a:lnTo>
                    <a:pt x="61" y="152"/>
                  </a:lnTo>
                  <a:lnTo>
                    <a:pt x="54" y="151"/>
                  </a:lnTo>
                  <a:lnTo>
                    <a:pt x="47" y="147"/>
                  </a:lnTo>
                  <a:lnTo>
                    <a:pt x="40" y="145"/>
                  </a:lnTo>
                  <a:lnTo>
                    <a:pt x="33" y="140"/>
                  </a:lnTo>
                  <a:lnTo>
                    <a:pt x="27" y="136"/>
                  </a:lnTo>
                  <a:lnTo>
                    <a:pt x="22" y="131"/>
                  </a:lnTo>
                  <a:lnTo>
                    <a:pt x="17" y="126"/>
                  </a:lnTo>
                  <a:lnTo>
                    <a:pt x="13" y="120"/>
                  </a:lnTo>
                  <a:lnTo>
                    <a:pt x="9" y="114"/>
                  </a:lnTo>
                  <a:lnTo>
                    <a:pt x="6" y="107"/>
                  </a:lnTo>
                  <a:lnTo>
                    <a:pt x="3" y="100"/>
                  </a:lnTo>
                  <a:lnTo>
                    <a:pt x="1" y="92"/>
                  </a:lnTo>
                  <a:lnTo>
                    <a:pt x="0" y="84"/>
                  </a:lnTo>
                  <a:lnTo>
                    <a:pt x="0" y="77"/>
                  </a:lnTo>
                  <a:lnTo>
                    <a:pt x="0" y="77"/>
                  </a:lnTo>
                  <a:lnTo>
                    <a:pt x="0" y="69"/>
                  </a:lnTo>
                  <a:lnTo>
                    <a:pt x="1" y="61"/>
                  </a:lnTo>
                  <a:lnTo>
                    <a:pt x="3" y="55"/>
                  </a:lnTo>
                  <a:lnTo>
                    <a:pt x="6" y="47"/>
                  </a:lnTo>
                  <a:lnTo>
                    <a:pt x="9" y="40"/>
                  </a:lnTo>
                  <a:lnTo>
                    <a:pt x="13" y="34"/>
                  </a:lnTo>
                  <a:lnTo>
                    <a:pt x="17" y="28"/>
                  </a:lnTo>
                  <a:lnTo>
                    <a:pt x="22" y="23"/>
                  </a:lnTo>
                  <a:lnTo>
                    <a:pt x="27" y="18"/>
                  </a:lnTo>
                  <a:lnTo>
                    <a:pt x="33" y="13"/>
                  </a:lnTo>
                  <a:lnTo>
                    <a:pt x="40" y="9"/>
                  </a:lnTo>
                  <a:lnTo>
                    <a:pt x="47" y="5"/>
                  </a:lnTo>
                  <a:lnTo>
                    <a:pt x="54" y="3"/>
                  </a:lnTo>
                  <a:lnTo>
                    <a:pt x="61" y="2"/>
                  </a:lnTo>
                  <a:lnTo>
                    <a:pt x="69" y="1"/>
                  </a:lnTo>
                  <a:lnTo>
                    <a:pt x="77" y="0"/>
                  </a:lnTo>
                  <a:lnTo>
                    <a:pt x="77" y="0"/>
                  </a:lnTo>
                  <a:lnTo>
                    <a:pt x="85" y="1"/>
                  </a:lnTo>
                  <a:lnTo>
                    <a:pt x="93" y="2"/>
                  </a:lnTo>
                  <a:lnTo>
                    <a:pt x="100" y="3"/>
                  </a:lnTo>
                  <a:lnTo>
                    <a:pt x="106" y="5"/>
                  </a:lnTo>
                  <a:lnTo>
                    <a:pt x="113" y="9"/>
                  </a:lnTo>
                  <a:lnTo>
                    <a:pt x="120" y="13"/>
                  </a:lnTo>
                  <a:lnTo>
                    <a:pt x="126" y="18"/>
                  </a:lnTo>
                  <a:lnTo>
                    <a:pt x="132" y="23"/>
                  </a:lnTo>
                  <a:lnTo>
                    <a:pt x="136" y="28"/>
                  </a:lnTo>
                  <a:lnTo>
                    <a:pt x="141" y="34"/>
                  </a:lnTo>
                  <a:lnTo>
                    <a:pt x="144" y="40"/>
                  </a:lnTo>
                  <a:lnTo>
                    <a:pt x="148" y="47"/>
                  </a:lnTo>
                  <a:lnTo>
                    <a:pt x="150" y="55"/>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1" name="Freeform 2796">
              <a:extLst>
                <a:ext uri="{FF2B5EF4-FFF2-40B4-BE49-F238E27FC236}">
                  <a16:creationId xmlns:a16="http://schemas.microsoft.com/office/drawing/2014/main" id="{3A161D43-E342-402C-AEC1-FEA0C787CDA7}"/>
                </a:ext>
              </a:extLst>
            </p:cNvPr>
            <p:cNvSpPr>
              <a:spLocks/>
            </p:cNvSpPr>
            <p:nvPr/>
          </p:nvSpPr>
          <p:spPr bwMode="auto">
            <a:xfrm>
              <a:off x="2862263" y="2478088"/>
              <a:ext cx="49213" cy="47625"/>
            </a:xfrm>
            <a:custGeom>
              <a:avLst/>
              <a:gdLst>
                <a:gd name="T0" fmla="*/ 153 w 153"/>
                <a:gd name="T1" fmla="*/ 76 h 153"/>
                <a:gd name="T2" fmla="*/ 152 w 153"/>
                <a:gd name="T3" fmla="*/ 92 h 153"/>
                <a:gd name="T4" fmla="*/ 148 w 153"/>
                <a:gd name="T5" fmla="*/ 106 h 153"/>
                <a:gd name="T6" fmla="*/ 141 w 153"/>
                <a:gd name="T7" fmla="*/ 120 h 153"/>
                <a:gd name="T8" fmla="*/ 132 w 153"/>
                <a:gd name="T9" fmla="*/ 131 h 153"/>
                <a:gd name="T10" fmla="*/ 120 w 153"/>
                <a:gd name="T11" fmla="*/ 141 h 153"/>
                <a:gd name="T12" fmla="*/ 106 w 153"/>
                <a:gd name="T13" fmla="*/ 147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6 w 153"/>
                <a:gd name="T39" fmla="*/ 47 h 153"/>
                <a:gd name="T40" fmla="*/ 13 w 153"/>
                <a:gd name="T41" fmla="*/ 33 h 153"/>
                <a:gd name="T42" fmla="*/ 22 w 153"/>
                <a:gd name="T43" fmla="*/ 22 h 153"/>
                <a:gd name="T44" fmla="*/ 33 w 153"/>
                <a:gd name="T45" fmla="*/ 12 h 153"/>
                <a:gd name="T46" fmla="*/ 47 w 153"/>
                <a:gd name="T47" fmla="*/ 6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1"/>
                  </a:lnTo>
                  <a:lnTo>
                    <a:pt x="113" y="144"/>
                  </a:lnTo>
                  <a:lnTo>
                    <a:pt x="106"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1"/>
                  </a:lnTo>
                  <a:lnTo>
                    <a:pt x="27" y="136"/>
                  </a:lnTo>
                  <a:lnTo>
                    <a:pt x="22" y="131"/>
                  </a:lnTo>
                  <a:lnTo>
                    <a:pt x="17" y="126"/>
                  </a:lnTo>
                  <a:lnTo>
                    <a:pt x="13"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3" y="33"/>
                  </a:lnTo>
                  <a:lnTo>
                    <a:pt x="17" y="27"/>
                  </a:lnTo>
                  <a:lnTo>
                    <a:pt x="22" y="22"/>
                  </a:lnTo>
                  <a:lnTo>
                    <a:pt x="27" y="17"/>
                  </a:lnTo>
                  <a:lnTo>
                    <a:pt x="33" y="12"/>
                  </a:lnTo>
                  <a:lnTo>
                    <a:pt x="40" y="9"/>
                  </a:lnTo>
                  <a:lnTo>
                    <a:pt x="47" y="6"/>
                  </a:lnTo>
                  <a:lnTo>
                    <a:pt x="54" y="3"/>
                  </a:lnTo>
                  <a:lnTo>
                    <a:pt x="61" y="1"/>
                  </a:lnTo>
                  <a:lnTo>
                    <a:pt x="69" y="0"/>
                  </a:lnTo>
                  <a:lnTo>
                    <a:pt x="77" y="0"/>
                  </a:lnTo>
                  <a:lnTo>
                    <a:pt x="77" y="0"/>
                  </a:lnTo>
                  <a:lnTo>
                    <a:pt x="85" y="0"/>
                  </a:lnTo>
                  <a:lnTo>
                    <a:pt x="93" y="1"/>
                  </a:lnTo>
                  <a:lnTo>
                    <a:pt x="100" y="3"/>
                  </a:lnTo>
                  <a:lnTo>
                    <a:pt x="106" y="6"/>
                  </a:lnTo>
                  <a:lnTo>
                    <a:pt x="113" y="9"/>
                  </a:lnTo>
                  <a:lnTo>
                    <a:pt x="120" y="12"/>
                  </a:lnTo>
                  <a:lnTo>
                    <a:pt x="126" y="17"/>
                  </a:lnTo>
                  <a:lnTo>
                    <a:pt x="132" y="22"/>
                  </a:lnTo>
                  <a:lnTo>
                    <a:pt x="136" y="27"/>
                  </a:lnTo>
                  <a:lnTo>
                    <a:pt x="141" y="33"/>
                  </a:lnTo>
                  <a:lnTo>
                    <a:pt x="144" y="40"/>
                  </a:lnTo>
                  <a:lnTo>
                    <a:pt x="148" y="47"/>
                  </a:lnTo>
                  <a:lnTo>
                    <a:pt x="150"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2" name="Freeform 2797">
              <a:extLst>
                <a:ext uri="{FF2B5EF4-FFF2-40B4-BE49-F238E27FC236}">
                  <a16:creationId xmlns:a16="http://schemas.microsoft.com/office/drawing/2014/main" id="{16C925A0-E7B8-41FA-A179-BB6E85F19888}"/>
                </a:ext>
              </a:extLst>
            </p:cNvPr>
            <p:cNvSpPr>
              <a:spLocks/>
            </p:cNvSpPr>
            <p:nvPr/>
          </p:nvSpPr>
          <p:spPr bwMode="auto">
            <a:xfrm>
              <a:off x="2933701" y="2406651"/>
              <a:ext cx="47625" cy="49213"/>
            </a:xfrm>
            <a:custGeom>
              <a:avLst/>
              <a:gdLst>
                <a:gd name="T0" fmla="*/ 154 w 154"/>
                <a:gd name="T1" fmla="*/ 77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8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9 w 154"/>
                <a:gd name="T25" fmla="*/ 136 h 154"/>
                <a:gd name="T26" fmla="*/ 17 w 154"/>
                <a:gd name="T27" fmla="*/ 126 h 154"/>
                <a:gd name="T28" fmla="*/ 9 w 154"/>
                <a:gd name="T29" fmla="*/ 114 h 154"/>
                <a:gd name="T30" fmla="*/ 3 w 154"/>
                <a:gd name="T31" fmla="*/ 100 h 154"/>
                <a:gd name="T32" fmla="*/ 0 w 154"/>
                <a:gd name="T33" fmla="*/ 84 h 154"/>
                <a:gd name="T34" fmla="*/ 0 w 154"/>
                <a:gd name="T35" fmla="*/ 77 h 154"/>
                <a:gd name="T36" fmla="*/ 1 w 154"/>
                <a:gd name="T37" fmla="*/ 61 h 154"/>
                <a:gd name="T38" fmla="*/ 6 w 154"/>
                <a:gd name="T39" fmla="*/ 47 h 154"/>
                <a:gd name="T40" fmla="*/ 14 w 154"/>
                <a:gd name="T41" fmla="*/ 34 h 154"/>
                <a:gd name="T42" fmla="*/ 23 w 154"/>
                <a:gd name="T43" fmla="*/ 23 h 154"/>
                <a:gd name="T44" fmla="*/ 34 w 154"/>
                <a:gd name="T45" fmla="*/ 13 h 154"/>
                <a:gd name="T46" fmla="*/ 47 w 154"/>
                <a:gd name="T47" fmla="*/ 5 h 154"/>
                <a:gd name="T48" fmla="*/ 62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8 h 154"/>
                <a:gd name="T62" fmla="*/ 144 w 154"/>
                <a:gd name="T63" fmla="*/ 40 h 154"/>
                <a:gd name="T64" fmla="*/ 151 w 154"/>
                <a:gd name="T65" fmla="*/ 55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4"/>
                  </a:lnTo>
                  <a:lnTo>
                    <a:pt x="152" y="92"/>
                  </a:lnTo>
                  <a:lnTo>
                    <a:pt x="151" y="100"/>
                  </a:lnTo>
                  <a:lnTo>
                    <a:pt x="148" y="107"/>
                  </a:lnTo>
                  <a:lnTo>
                    <a:pt x="144" y="114"/>
                  </a:lnTo>
                  <a:lnTo>
                    <a:pt x="141" y="120"/>
                  </a:lnTo>
                  <a:lnTo>
                    <a:pt x="136" y="126"/>
                  </a:lnTo>
                  <a:lnTo>
                    <a:pt x="132" y="131"/>
                  </a:lnTo>
                  <a:lnTo>
                    <a:pt x="126" y="136"/>
                  </a:lnTo>
                  <a:lnTo>
                    <a:pt x="120" y="140"/>
                  </a:lnTo>
                  <a:lnTo>
                    <a:pt x="113" y="145"/>
                  </a:lnTo>
                  <a:lnTo>
                    <a:pt x="108"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9" y="136"/>
                  </a:lnTo>
                  <a:lnTo>
                    <a:pt x="23" y="131"/>
                  </a:lnTo>
                  <a:lnTo>
                    <a:pt x="17" y="126"/>
                  </a:lnTo>
                  <a:lnTo>
                    <a:pt x="14" y="120"/>
                  </a:lnTo>
                  <a:lnTo>
                    <a:pt x="9" y="114"/>
                  </a:lnTo>
                  <a:lnTo>
                    <a:pt x="6" y="107"/>
                  </a:lnTo>
                  <a:lnTo>
                    <a:pt x="3" y="100"/>
                  </a:lnTo>
                  <a:lnTo>
                    <a:pt x="1" y="92"/>
                  </a:lnTo>
                  <a:lnTo>
                    <a:pt x="0" y="84"/>
                  </a:lnTo>
                  <a:lnTo>
                    <a:pt x="0" y="77"/>
                  </a:lnTo>
                  <a:lnTo>
                    <a:pt x="0" y="77"/>
                  </a:lnTo>
                  <a:lnTo>
                    <a:pt x="0" y="69"/>
                  </a:lnTo>
                  <a:lnTo>
                    <a:pt x="1" y="61"/>
                  </a:lnTo>
                  <a:lnTo>
                    <a:pt x="3" y="55"/>
                  </a:lnTo>
                  <a:lnTo>
                    <a:pt x="6" y="47"/>
                  </a:lnTo>
                  <a:lnTo>
                    <a:pt x="9" y="40"/>
                  </a:lnTo>
                  <a:lnTo>
                    <a:pt x="14" y="34"/>
                  </a:lnTo>
                  <a:lnTo>
                    <a:pt x="17" y="28"/>
                  </a:lnTo>
                  <a:lnTo>
                    <a:pt x="23" y="23"/>
                  </a:lnTo>
                  <a:lnTo>
                    <a:pt x="29" y="18"/>
                  </a:lnTo>
                  <a:lnTo>
                    <a:pt x="34" y="13"/>
                  </a:lnTo>
                  <a:lnTo>
                    <a:pt x="40" y="9"/>
                  </a:lnTo>
                  <a:lnTo>
                    <a:pt x="47" y="5"/>
                  </a:lnTo>
                  <a:lnTo>
                    <a:pt x="54" y="3"/>
                  </a:lnTo>
                  <a:lnTo>
                    <a:pt x="62" y="2"/>
                  </a:lnTo>
                  <a:lnTo>
                    <a:pt x="69" y="1"/>
                  </a:lnTo>
                  <a:lnTo>
                    <a:pt x="77" y="0"/>
                  </a:lnTo>
                  <a:lnTo>
                    <a:pt x="77" y="0"/>
                  </a:lnTo>
                  <a:lnTo>
                    <a:pt x="85" y="1"/>
                  </a:lnTo>
                  <a:lnTo>
                    <a:pt x="93" y="2"/>
                  </a:lnTo>
                  <a:lnTo>
                    <a:pt x="100" y="3"/>
                  </a:lnTo>
                  <a:lnTo>
                    <a:pt x="108" y="5"/>
                  </a:lnTo>
                  <a:lnTo>
                    <a:pt x="113" y="9"/>
                  </a:lnTo>
                  <a:lnTo>
                    <a:pt x="120" y="13"/>
                  </a:lnTo>
                  <a:lnTo>
                    <a:pt x="126" y="18"/>
                  </a:lnTo>
                  <a:lnTo>
                    <a:pt x="132" y="23"/>
                  </a:lnTo>
                  <a:lnTo>
                    <a:pt x="136" y="28"/>
                  </a:lnTo>
                  <a:lnTo>
                    <a:pt x="141" y="34"/>
                  </a:lnTo>
                  <a:lnTo>
                    <a:pt x="144" y="40"/>
                  </a:lnTo>
                  <a:lnTo>
                    <a:pt x="148" y="47"/>
                  </a:lnTo>
                  <a:lnTo>
                    <a:pt x="151" y="55"/>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3" name="Freeform 2798">
              <a:extLst>
                <a:ext uri="{FF2B5EF4-FFF2-40B4-BE49-F238E27FC236}">
                  <a16:creationId xmlns:a16="http://schemas.microsoft.com/office/drawing/2014/main" id="{78B84A60-DA65-411A-B9C4-695F451960BD}"/>
                </a:ext>
              </a:extLst>
            </p:cNvPr>
            <p:cNvSpPr>
              <a:spLocks/>
            </p:cNvSpPr>
            <p:nvPr/>
          </p:nvSpPr>
          <p:spPr bwMode="auto">
            <a:xfrm>
              <a:off x="2933701" y="2478088"/>
              <a:ext cx="47625" cy="47625"/>
            </a:xfrm>
            <a:custGeom>
              <a:avLst/>
              <a:gdLst>
                <a:gd name="T0" fmla="*/ 154 w 154"/>
                <a:gd name="T1" fmla="*/ 76 h 153"/>
                <a:gd name="T2" fmla="*/ 152 w 154"/>
                <a:gd name="T3" fmla="*/ 92 h 153"/>
                <a:gd name="T4" fmla="*/ 148 w 154"/>
                <a:gd name="T5" fmla="*/ 106 h 153"/>
                <a:gd name="T6" fmla="*/ 141 w 154"/>
                <a:gd name="T7" fmla="*/ 120 h 153"/>
                <a:gd name="T8" fmla="*/ 132 w 154"/>
                <a:gd name="T9" fmla="*/ 131 h 153"/>
                <a:gd name="T10" fmla="*/ 120 w 154"/>
                <a:gd name="T11" fmla="*/ 141 h 153"/>
                <a:gd name="T12" fmla="*/ 108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9 w 154"/>
                <a:gd name="T25" fmla="*/ 136 h 153"/>
                <a:gd name="T26" fmla="*/ 17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6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8" y="106"/>
                  </a:lnTo>
                  <a:lnTo>
                    <a:pt x="144" y="113"/>
                  </a:lnTo>
                  <a:lnTo>
                    <a:pt x="141" y="120"/>
                  </a:lnTo>
                  <a:lnTo>
                    <a:pt x="136" y="126"/>
                  </a:lnTo>
                  <a:lnTo>
                    <a:pt x="132" y="131"/>
                  </a:lnTo>
                  <a:lnTo>
                    <a:pt x="126" y="136"/>
                  </a:lnTo>
                  <a:lnTo>
                    <a:pt x="120" y="141"/>
                  </a:lnTo>
                  <a:lnTo>
                    <a:pt x="113" y="144"/>
                  </a:lnTo>
                  <a:lnTo>
                    <a:pt x="108"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9" y="136"/>
                  </a:lnTo>
                  <a:lnTo>
                    <a:pt x="23" y="131"/>
                  </a:lnTo>
                  <a:lnTo>
                    <a:pt x="17" y="126"/>
                  </a:lnTo>
                  <a:lnTo>
                    <a:pt x="14" y="120"/>
                  </a:lnTo>
                  <a:lnTo>
                    <a:pt x="9" y="113"/>
                  </a:lnTo>
                  <a:lnTo>
                    <a:pt x="6" y="106"/>
                  </a:lnTo>
                  <a:lnTo>
                    <a:pt x="3" y="99"/>
                  </a:lnTo>
                  <a:lnTo>
                    <a:pt x="1" y="92"/>
                  </a:lnTo>
                  <a:lnTo>
                    <a:pt x="0" y="84"/>
                  </a:lnTo>
                  <a:lnTo>
                    <a:pt x="0" y="76"/>
                  </a:lnTo>
                  <a:lnTo>
                    <a:pt x="0" y="76"/>
                  </a:lnTo>
                  <a:lnTo>
                    <a:pt x="0" y="68"/>
                  </a:lnTo>
                  <a:lnTo>
                    <a:pt x="1" y="60"/>
                  </a:lnTo>
                  <a:lnTo>
                    <a:pt x="3" y="54"/>
                  </a:lnTo>
                  <a:lnTo>
                    <a:pt x="6" y="47"/>
                  </a:lnTo>
                  <a:lnTo>
                    <a:pt x="9" y="40"/>
                  </a:lnTo>
                  <a:lnTo>
                    <a:pt x="14" y="33"/>
                  </a:lnTo>
                  <a:lnTo>
                    <a:pt x="17" y="27"/>
                  </a:lnTo>
                  <a:lnTo>
                    <a:pt x="23" y="22"/>
                  </a:lnTo>
                  <a:lnTo>
                    <a:pt x="29" y="17"/>
                  </a:lnTo>
                  <a:lnTo>
                    <a:pt x="34" y="12"/>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2"/>
                  </a:lnTo>
                  <a:lnTo>
                    <a:pt x="126" y="17"/>
                  </a:lnTo>
                  <a:lnTo>
                    <a:pt x="132" y="22"/>
                  </a:lnTo>
                  <a:lnTo>
                    <a:pt x="136" y="27"/>
                  </a:lnTo>
                  <a:lnTo>
                    <a:pt x="141" y="33"/>
                  </a:lnTo>
                  <a:lnTo>
                    <a:pt x="144" y="40"/>
                  </a:lnTo>
                  <a:lnTo>
                    <a:pt x="148" y="47"/>
                  </a:lnTo>
                  <a:lnTo>
                    <a:pt x="151" y="54"/>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4" name="Freeform 2799">
              <a:extLst>
                <a:ext uri="{FF2B5EF4-FFF2-40B4-BE49-F238E27FC236}">
                  <a16:creationId xmlns:a16="http://schemas.microsoft.com/office/drawing/2014/main" id="{737BE596-89FA-4072-B71D-B32025224AE5}"/>
                </a:ext>
              </a:extLst>
            </p:cNvPr>
            <p:cNvSpPr>
              <a:spLocks/>
            </p:cNvSpPr>
            <p:nvPr/>
          </p:nvSpPr>
          <p:spPr bwMode="auto">
            <a:xfrm>
              <a:off x="3001963" y="2406651"/>
              <a:ext cx="49213" cy="49213"/>
            </a:xfrm>
            <a:custGeom>
              <a:avLst/>
              <a:gdLst>
                <a:gd name="T0" fmla="*/ 154 w 154"/>
                <a:gd name="T1" fmla="*/ 77 h 154"/>
                <a:gd name="T2" fmla="*/ 152 w 154"/>
                <a:gd name="T3" fmla="*/ 92 h 154"/>
                <a:gd name="T4" fmla="*/ 147 w 154"/>
                <a:gd name="T5" fmla="*/ 107 h 154"/>
                <a:gd name="T6" fmla="*/ 140 w 154"/>
                <a:gd name="T7" fmla="*/ 120 h 154"/>
                <a:gd name="T8" fmla="*/ 131 w 154"/>
                <a:gd name="T9" fmla="*/ 131 h 154"/>
                <a:gd name="T10" fmla="*/ 120 w 154"/>
                <a:gd name="T11" fmla="*/ 140 h 154"/>
                <a:gd name="T12" fmla="*/ 107 w 154"/>
                <a:gd name="T13" fmla="*/ 147 h 154"/>
                <a:gd name="T14" fmla="*/ 92 w 154"/>
                <a:gd name="T15" fmla="*/ 152 h 154"/>
                <a:gd name="T16" fmla="*/ 76 w 154"/>
                <a:gd name="T17" fmla="*/ 154 h 154"/>
                <a:gd name="T18" fmla="*/ 69 w 154"/>
                <a:gd name="T19" fmla="*/ 153 h 154"/>
                <a:gd name="T20" fmla="*/ 53 w 154"/>
                <a:gd name="T21" fmla="*/ 151 h 154"/>
                <a:gd name="T22" fmla="*/ 40 w 154"/>
                <a:gd name="T23" fmla="*/ 145 h 154"/>
                <a:gd name="T24" fmla="*/ 28 w 154"/>
                <a:gd name="T25" fmla="*/ 136 h 154"/>
                <a:gd name="T26" fmla="*/ 17 w 154"/>
                <a:gd name="T27" fmla="*/ 126 h 154"/>
                <a:gd name="T28" fmla="*/ 9 w 154"/>
                <a:gd name="T29" fmla="*/ 114 h 154"/>
                <a:gd name="T30" fmla="*/ 3 w 154"/>
                <a:gd name="T31" fmla="*/ 100 h 154"/>
                <a:gd name="T32" fmla="*/ 0 w 154"/>
                <a:gd name="T33" fmla="*/ 84 h 154"/>
                <a:gd name="T34" fmla="*/ 0 w 154"/>
                <a:gd name="T35" fmla="*/ 77 h 154"/>
                <a:gd name="T36" fmla="*/ 1 w 154"/>
                <a:gd name="T37" fmla="*/ 61 h 154"/>
                <a:gd name="T38" fmla="*/ 5 w 154"/>
                <a:gd name="T39" fmla="*/ 47 h 154"/>
                <a:gd name="T40" fmla="*/ 13 w 154"/>
                <a:gd name="T41" fmla="*/ 34 h 154"/>
                <a:gd name="T42" fmla="*/ 22 w 154"/>
                <a:gd name="T43" fmla="*/ 23 h 154"/>
                <a:gd name="T44" fmla="*/ 34 w 154"/>
                <a:gd name="T45" fmla="*/ 13 h 154"/>
                <a:gd name="T46" fmla="*/ 46 w 154"/>
                <a:gd name="T47" fmla="*/ 5 h 154"/>
                <a:gd name="T48" fmla="*/ 61 w 154"/>
                <a:gd name="T49" fmla="*/ 2 h 154"/>
                <a:gd name="T50" fmla="*/ 76 w 154"/>
                <a:gd name="T51" fmla="*/ 0 h 154"/>
                <a:gd name="T52" fmla="*/ 84 w 154"/>
                <a:gd name="T53" fmla="*/ 1 h 154"/>
                <a:gd name="T54" fmla="*/ 99 w 154"/>
                <a:gd name="T55" fmla="*/ 3 h 154"/>
                <a:gd name="T56" fmla="*/ 114 w 154"/>
                <a:gd name="T57" fmla="*/ 9 h 154"/>
                <a:gd name="T58" fmla="*/ 125 w 154"/>
                <a:gd name="T59" fmla="*/ 18 h 154"/>
                <a:gd name="T60" fmla="*/ 136 w 154"/>
                <a:gd name="T61" fmla="*/ 28 h 154"/>
                <a:gd name="T62" fmla="*/ 145 w 154"/>
                <a:gd name="T63" fmla="*/ 40 h 154"/>
                <a:gd name="T64" fmla="*/ 151 w 154"/>
                <a:gd name="T65" fmla="*/ 55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4"/>
                  </a:lnTo>
                  <a:lnTo>
                    <a:pt x="152" y="92"/>
                  </a:lnTo>
                  <a:lnTo>
                    <a:pt x="151" y="100"/>
                  </a:lnTo>
                  <a:lnTo>
                    <a:pt x="147" y="107"/>
                  </a:lnTo>
                  <a:lnTo>
                    <a:pt x="145" y="114"/>
                  </a:lnTo>
                  <a:lnTo>
                    <a:pt x="140" y="120"/>
                  </a:lnTo>
                  <a:lnTo>
                    <a:pt x="136" y="126"/>
                  </a:lnTo>
                  <a:lnTo>
                    <a:pt x="131" y="131"/>
                  </a:lnTo>
                  <a:lnTo>
                    <a:pt x="125" y="136"/>
                  </a:lnTo>
                  <a:lnTo>
                    <a:pt x="120" y="140"/>
                  </a:lnTo>
                  <a:lnTo>
                    <a:pt x="114" y="145"/>
                  </a:lnTo>
                  <a:lnTo>
                    <a:pt x="107" y="147"/>
                  </a:lnTo>
                  <a:lnTo>
                    <a:pt x="99" y="151"/>
                  </a:lnTo>
                  <a:lnTo>
                    <a:pt x="92" y="152"/>
                  </a:lnTo>
                  <a:lnTo>
                    <a:pt x="84" y="153"/>
                  </a:lnTo>
                  <a:lnTo>
                    <a:pt x="76" y="154"/>
                  </a:lnTo>
                  <a:lnTo>
                    <a:pt x="76" y="154"/>
                  </a:lnTo>
                  <a:lnTo>
                    <a:pt x="69" y="153"/>
                  </a:lnTo>
                  <a:lnTo>
                    <a:pt x="61" y="152"/>
                  </a:lnTo>
                  <a:lnTo>
                    <a:pt x="53" y="151"/>
                  </a:lnTo>
                  <a:lnTo>
                    <a:pt x="46" y="147"/>
                  </a:lnTo>
                  <a:lnTo>
                    <a:pt x="40" y="145"/>
                  </a:lnTo>
                  <a:lnTo>
                    <a:pt x="34" y="140"/>
                  </a:lnTo>
                  <a:lnTo>
                    <a:pt x="28" y="136"/>
                  </a:lnTo>
                  <a:lnTo>
                    <a:pt x="22" y="131"/>
                  </a:lnTo>
                  <a:lnTo>
                    <a:pt x="17" y="126"/>
                  </a:lnTo>
                  <a:lnTo>
                    <a:pt x="13" y="120"/>
                  </a:lnTo>
                  <a:lnTo>
                    <a:pt x="9" y="114"/>
                  </a:lnTo>
                  <a:lnTo>
                    <a:pt x="5" y="107"/>
                  </a:lnTo>
                  <a:lnTo>
                    <a:pt x="3" y="100"/>
                  </a:lnTo>
                  <a:lnTo>
                    <a:pt x="1" y="92"/>
                  </a:lnTo>
                  <a:lnTo>
                    <a:pt x="0" y="84"/>
                  </a:lnTo>
                  <a:lnTo>
                    <a:pt x="0" y="77"/>
                  </a:lnTo>
                  <a:lnTo>
                    <a:pt x="0" y="77"/>
                  </a:lnTo>
                  <a:lnTo>
                    <a:pt x="0" y="69"/>
                  </a:lnTo>
                  <a:lnTo>
                    <a:pt x="1" y="61"/>
                  </a:lnTo>
                  <a:lnTo>
                    <a:pt x="3" y="55"/>
                  </a:lnTo>
                  <a:lnTo>
                    <a:pt x="5" y="47"/>
                  </a:lnTo>
                  <a:lnTo>
                    <a:pt x="9" y="40"/>
                  </a:lnTo>
                  <a:lnTo>
                    <a:pt x="13" y="34"/>
                  </a:lnTo>
                  <a:lnTo>
                    <a:pt x="17" y="28"/>
                  </a:lnTo>
                  <a:lnTo>
                    <a:pt x="22" y="23"/>
                  </a:lnTo>
                  <a:lnTo>
                    <a:pt x="28" y="18"/>
                  </a:lnTo>
                  <a:lnTo>
                    <a:pt x="34" y="13"/>
                  </a:lnTo>
                  <a:lnTo>
                    <a:pt x="40" y="9"/>
                  </a:lnTo>
                  <a:lnTo>
                    <a:pt x="46" y="5"/>
                  </a:lnTo>
                  <a:lnTo>
                    <a:pt x="53" y="3"/>
                  </a:lnTo>
                  <a:lnTo>
                    <a:pt x="61" y="2"/>
                  </a:lnTo>
                  <a:lnTo>
                    <a:pt x="69" y="1"/>
                  </a:lnTo>
                  <a:lnTo>
                    <a:pt x="76" y="0"/>
                  </a:lnTo>
                  <a:lnTo>
                    <a:pt x="76" y="0"/>
                  </a:lnTo>
                  <a:lnTo>
                    <a:pt x="84" y="1"/>
                  </a:lnTo>
                  <a:lnTo>
                    <a:pt x="92" y="2"/>
                  </a:lnTo>
                  <a:lnTo>
                    <a:pt x="99" y="3"/>
                  </a:lnTo>
                  <a:lnTo>
                    <a:pt x="107" y="5"/>
                  </a:lnTo>
                  <a:lnTo>
                    <a:pt x="114" y="9"/>
                  </a:lnTo>
                  <a:lnTo>
                    <a:pt x="120" y="13"/>
                  </a:lnTo>
                  <a:lnTo>
                    <a:pt x="125" y="18"/>
                  </a:lnTo>
                  <a:lnTo>
                    <a:pt x="131" y="23"/>
                  </a:lnTo>
                  <a:lnTo>
                    <a:pt x="136" y="28"/>
                  </a:lnTo>
                  <a:lnTo>
                    <a:pt x="140" y="34"/>
                  </a:lnTo>
                  <a:lnTo>
                    <a:pt x="145" y="40"/>
                  </a:lnTo>
                  <a:lnTo>
                    <a:pt x="147" y="47"/>
                  </a:lnTo>
                  <a:lnTo>
                    <a:pt x="151" y="55"/>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5" name="Freeform 2800">
              <a:extLst>
                <a:ext uri="{FF2B5EF4-FFF2-40B4-BE49-F238E27FC236}">
                  <a16:creationId xmlns:a16="http://schemas.microsoft.com/office/drawing/2014/main" id="{D2A0F287-7C27-4394-91E4-BE081A5FDA0C}"/>
                </a:ext>
              </a:extLst>
            </p:cNvPr>
            <p:cNvSpPr>
              <a:spLocks/>
            </p:cNvSpPr>
            <p:nvPr/>
          </p:nvSpPr>
          <p:spPr bwMode="auto">
            <a:xfrm>
              <a:off x="3001963" y="2478088"/>
              <a:ext cx="49213" cy="47625"/>
            </a:xfrm>
            <a:custGeom>
              <a:avLst/>
              <a:gdLst>
                <a:gd name="T0" fmla="*/ 154 w 154"/>
                <a:gd name="T1" fmla="*/ 76 h 153"/>
                <a:gd name="T2" fmla="*/ 152 w 154"/>
                <a:gd name="T3" fmla="*/ 92 h 153"/>
                <a:gd name="T4" fmla="*/ 147 w 154"/>
                <a:gd name="T5" fmla="*/ 106 h 153"/>
                <a:gd name="T6" fmla="*/ 140 w 154"/>
                <a:gd name="T7" fmla="*/ 120 h 153"/>
                <a:gd name="T8" fmla="*/ 131 w 154"/>
                <a:gd name="T9" fmla="*/ 131 h 153"/>
                <a:gd name="T10" fmla="*/ 120 w 154"/>
                <a:gd name="T11" fmla="*/ 141 h 153"/>
                <a:gd name="T12" fmla="*/ 107 w 154"/>
                <a:gd name="T13" fmla="*/ 147 h 153"/>
                <a:gd name="T14" fmla="*/ 92 w 154"/>
                <a:gd name="T15" fmla="*/ 152 h 153"/>
                <a:gd name="T16" fmla="*/ 76 w 154"/>
                <a:gd name="T17" fmla="*/ 153 h 153"/>
                <a:gd name="T18" fmla="*/ 69 w 154"/>
                <a:gd name="T19" fmla="*/ 153 h 153"/>
                <a:gd name="T20" fmla="*/ 53 w 154"/>
                <a:gd name="T21" fmla="*/ 150 h 153"/>
                <a:gd name="T22" fmla="*/ 40 w 154"/>
                <a:gd name="T23" fmla="*/ 144 h 153"/>
                <a:gd name="T24" fmla="*/ 28 w 154"/>
                <a:gd name="T25" fmla="*/ 136 h 153"/>
                <a:gd name="T26" fmla="*/ 17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5 w 154"/>
                <a:gd name="T39" fmla="*/ 47 h 153"/>
                <a:gd name="T40" fmla="*/ 13 w 154"/>
                <a:gd name="T41" fmla="*/ 33 h 153"/>
                <a:gd name="T42" fmla="*/ 22 w 154"/>
                <a:gd name="T43" fmla="*/ 22 h 153"/>
                <a:gd name="T44" fmla="*/ 34 w 154"/>
                <a:gd name="T45" fmla="*/ 12 h 153"/>
                <a:gd name="T46" fmla="*/ 46 w 154"/>
                <a:gd name="T47" fmla="*/ 6 h 153"/>
                <a:gd name="T48" fmla="*/ 61 w 154"/>
                <a:gd name="T49" fmla="*/ 1 h 153"/>
                <a:gd name="T50" fmla="*/ 76 w 154"/>
                <a:gd name="T51" fmla="*/ 0 h 153"/>
                <a:gd name="T52" fmla="*/ 84 w 154"/>
                <a:gd name="T53" fmla="*/ 0 h 153"/>
                <a:gd name="T54" fmla="*/ 99 w 154"/>
                <a:gd name="T55" fmla="*/ 3 h 153"/>
                <a:gd name="T56" fmla="*/ 114 w 154"/>
                <a:gd name="T57" fmla="*/ 9 h 153"/>
                <a:gd name="T58" fmla="*/ 125 w 154"/>
                <a:gd name="T59" fmla="*/ 17 h 153"/>
                <a:gd name="T60" fmla="*/ 136 w 154"/>
                <a:gd name="T61" fmla="*/ 27 h 153"/>
                <a:gd name="T62" fmla="*/ 145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7" y="106"/>
                  </a:lnTo>
                  <a:lnTo>
                    <a:pt x="145" y="113"/>
                  </a:lnTo>
                  <a:lnTo>
                    <a:pt x="140" y="120"/>
                  </a:lnTo>
                  <a:lnTo>
                    <a:pt x="136" y="126"/>
                  </a:lnTo>
                  <a:lnTo>
                    <a:pt x="131" y="131"/>
                  </a:lnTo>
                  <a:lnTo>
                    <a:pt x="125" y="136"/>
                  </a:lnTo>
                  <a:lnTo>
                    <a:pt x="120" y="141"/>
                  </a:lnTo>
                  <a:lnTo>
                    <a:pt x="114" y="144"/>
                  </a:lnTo>
                  <a:lnTo>
                    <a:pt x="107" y="147"/>
                  </a:lnTo>
                  <a:lnTo>
                    <a:pt x="99" y="150"/>
                  </a:lnTo>
                  <a:lnTo>
                    <a:pt x="92" y="152"/>
                  </a:lnTo>
                  <a:lnTo>
                    <a:pt x="84" y="153"/>
                  </a:lnTo>
                  <a:lnTo>
                    <a:pt x="76" y="153"/>
                  </a:lnTo>
                  <a:lnTo>
                    <a:pt x="76" y="153"/>
                  </a:lnTo>
                  <a:lnTo>
                    <a:pt x="69" y="153"/>
                  </a:lnTo>
                  <a:lnTo>
                    <a:pt x="61" y="152"/>
                  </a:lnTo>
                  <a:lnTo>
                    <a:pt x="53" y="150"/>
                  </a:lnTo>
                  <a:lnTo>
                    <a:pt x="46" y="147"/>
                  </a:lnTo>
                  <a:lnTo>
                    <a:pt x="40" y="144"/>
                  </a:lnTo>
                  <a:lnTo>
                    <a:pt x="34" y="141"/>
                  </a:lnTo>
                  <a:lnTo>
                    <a:pt x="28" y="136"/>
                  </a:lnTo>
                  <a:lnTo>
                    <a:pt x="22" y="131"/>
                  </a:lnTo>
                  <a:lnTo>
                    <a:pt x="17" y="126"/>
                  </a:lnTo>
                  <a:lnTo>
                    <a:pt x="13" y="120"/>
                  </a:lnTo>
                  <a:lnTo>
                    <a:pt x="9" y="113"/>
                  </a:lnTo>
                  <a:lnTo>
                    <a:pt x="5" y="106"/>
                  </a:lnTo>
                  <a:lnTo>
                    <a:pt x="3" y="99"/>
                  </a:lnTo>
                  <a:lnTo>
                    <a:pt x="1" y="92"/>
                  </a:lnTo>
                  <a:lnTo>
                    <a:pt x="0" y="84"/>
                  </a:lnTo>
                  <a:lnTo>
                    <a:pt x="0" y="76"/>
                  </a:lnTo>
                  <a:lnTo>
                    <a:pt x="0" y="76"/>
                  </a:lnTo>
                  <a:lnTo>
                    <a:pt x="0" y="68"/>
                  </a:lnTo>
                  <a:lnTo>
                    <a:pt x="1" y="60"/>
                  </a:lnTo>
                  <a:lnTo>
                    <a:pt x="3" y="54"/>
                  </a:lnTo>
                  <a:lnTo>
                    <a:pt x="5" y="47"/>
                  </a:lnTo>
                  <a:lnTo>
                    <a:pt x="9" y="40"/>
                  </a:lnTo>
                  <a:lnTo>
                    <a:pt x="13" y="33"/>
                  </a:lnTo>
                  <a:lnTo>
                    <a:pt x="17" y="27"/>
                  </a:lnTo>
                  <a:lnTo>
                    <a:pt x="22" y="22"/>
                  </a:lnTo>
                  <a:lnTo>
                    <a:pt x="28" y="17"/>
                  </a:lnTo>
                  <a:lnTo>
                    <a:pt x="34" y="12"/>
                  </a:lnTo>
                  <a:lnTo>
                    <a:pt x="40" y="9"/>
                  </a:lnTo>
                  <a:lnTo>
                    <a:pt x="46" y="6"/>
                  </a:lnTo>
                  <a:lnTo>
                    <a:pt x="53" y="3"/>
                  </a:lnTo>
                  <a:lnTo>
                    <a:pt x="61" y="1"/>
                  </a:lnTo>
                  <a:lnTo>
                    <a:pt x="69" y="0"/>
                  </a:lnTo>
                  <a:lnTo>
                    <a:pt x="76" y="0"/>
                  </a:lnTo>
                  <a:lnTo>
                    <a:pt x="76" y="0"/>
                  </a:lnTo>
                  <a:lnTo>
                    <a:pt x="84" y="0"/>
                  </a:lnTo>
                  <a:lnTo>
                    <a:pt x="92" y="1"/>
                  </a:lnTo>
                  <a:lnTo>
                    <a:pt x="99" y="3"/>
                  </a:lnTo>
                  <a:lnTo>
                    <a:pt x="107" y="6"/>
                  </a:lnTo>
                  <a:lnTo>
                    <a:pt x="114" y="9"/>
                  </a:lnTo>
                  <a:lnTo>
                    <a:pt x="120" y="12"/>
                  </a:lnTo>
                  <a:lnTo>
                    <a:pt x="125" y="17"/>
                  </a:lnTo>
                  <a:lnTo>
                    <a:pt x="131" y="22"/>
                  </a:lnTo>
                  <a:lnTo>
                    <a:pt x="136" y="27"/>
                  </a:lnTo>
                  <a:lnTo>
                    <a:pt x="140" y="33"/>
                  </a:lnTo>
                  <a:lnTo>
                    <a:pt x="145" y="40"/>
                  </a:lnTo>
                  <a:lnTo>
                    <a:pt x="147" y="47"/>
                  </a:lnTo>
                  <a:lnTo>
                    <a:pt x="151" y="54"/>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6" name="Freeform 2801">
              <a:extLst>
                <a:ext uri="{FF2B5EF4-FFF2-40B4-BE49-F238E27FC236}">
                  <a16:creationId xmlns:a16="http://schemas.microsoft.com/office/drawing/2014/main" id="{B56CBC33-CB23-4F1F-880A-E17A271C3FD9}"/>
                </a:ext>
              </a:extLst>
            </p:cNvPr>
            <p:cNvSpPr>
              <a:spLocks/>
            </p:cNvSpPr>
            <p:nvPr/>
          </p:nvSpPr>
          <p:spPr bwMode="auto">
            <a:xfrm>
              <a:off x="3071813" y="2268538"/>
              <a:ext cx="49213" cy="49213"/>
            </a:xfrm>
            <a:custGeom>
              <a:avLst/>
              <a:gdLst>
                <a:gd name="T0" fmla="*/ 155 w 155"/>
                <a:gd name="T1" fmla="*/ 77 h 153"/>
                <a:gd name="T2" fmla="*/ 154 w 155"/>
                <a:gd name="T3" fmla="*/ 93 h 153"/>
                <a:gd name="T4" fmla="*/ 149 w 155"/>
                <a:gd name="T5" fmla="*/ 106 h 153"/>
                <a:gd name="T6" fmla="*/ 142 w 155"/>
                <a:gd name="T7" fmla="*/ 120 h 153"/>
                <a:gd name="T8" fmla="*/ 132 w 155"/>
                <a:gd name="T9" fmla="*/ 132 h 153"/>
                <a:gd name="T10" fmla="*/ 120 w 155"/>
                <a:gd name="T11" fmla="*/ 141 h 153"/>
                <a:gd name="T12" fmla="*/ 108 w 155"/>
                <a:gd name="T13" fmla="*/ 148 h 153"/>
                <a:gd name="T14" fmla="*/ 93 w 155"/>
                <a:gd name="T15" fmla="*/ 152 h 153"/>
                <a:gd name="T16" fmla="*/ 78 w 155"/>
                <a:gd name="T17" fmla="*/ 153 h 153"/>
                <a:gd name="T18" fmla="*/ 70 w 155"/>
                <a:gd name="T19" fmla="*/ 153 h 153"/>
                <a:gd name="T20" fmla="*/ 55 w 155"/>
                <a:gd name="T21" fmla="*/ 150 h 153"/>
                <a:gd name="T22" fmla="*/ 42 w 155"/>
                <a:gd name="T23" fmla="*/ 144 h 153"/>
                <a:gd name="T24" fmla="*/ 29 w 155"/>
                <a:gd name="T25" fmla="*/ 136 h 153"/>
                <a:gd name="T26" fmla="*/ 19 w 155"/>
                <a:gd name="T27" fmla="*/ 126 h 153"/>
                <a:gd name="T28" fmla="*/ 11 w 155"/>
                <a:gd name="T29" fmla="*/ 113 h 153"/>
                <a:gd name="T30" fmla="*/ 4 w 155"/>
                <a:gd name="T31" fmla="*/ 100 h 153"/>
                <a:gd name="T32" fmla="*/ 1 w 155"/>
                <a:gd name="T33" fmla="*/ 85 h 153"/>
                <a:gd name="T34" fmla="*/ 0 w 155"/>
                <a:gd name="T35" fmla="*/ 77 h 153"/>
                <a:gd name="T36" fmla="*/ 3 w 155"/>
                <a:gd name="T37" fmla="*/ 62 h 153"/>
                <a:gd name="T38" fmla="*/ 7 w 155"/>
                <a:gd name="T39" fmla="*/ 47 h 153"/>
                <a:gd name="T40" fmla="*/ 14 w 155"/>
                <a:gd name="T41" fmla="*/ 34 h 153"/>
                <a:gd name="T42" fmla="*/ 23 w 155"/>
                <a:gd name="T43" fmla="*/ 23 h 153"/>
                <a:gd name="T44" fmla="*/ 35 w 155"/>
                <a:gd name="T45" fmla="*/ 13 h 153"/>
                <a:gd name="T46" fmla="*/ 48 w 155"/>
                <a:gd name="T47" fmla="*/ 6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6 w 155"/>
                <a:gd name="T59" fmla="*/ 17 h 153"/>
                <a:gd name="T60" fmla="*/ 138 w 155"/>
                <a:gd name="T61" fmla="*/ 27 h 153"/>
                <a:gd name="T62" fmla="*/ 146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4" y="93"/>
                  </a:lnTo>
                  <a:lnTo>
                    <a:pt x="151" y="100"/>
                  </a:lnTo>
                  <a:lnTo>
                    <a:pt x="149" y="106"/>
                  </a:lnTo>
                  <a:lnTo>
                    <a:pt x="146" y="113"/>
                  </a:lnTo>
                  <a:lnTo>
                    <a:pt x="142" y="120"/>
                  </a:lnTo>
                  <a:lnTo>
                    <a:pt x="138" y="126"/>
                  </a:lnTo>
                  <a:lnTo>
                    <a:pt x="132" y="132"/>
                  </a:lnTo>
                  <a:lnTo>
                    <a:pt x="126" y="136"/>
                  </a:lnTo>
                  <a:lnTo>
                    <a:pt x="120" y="141"/>
                  </a:lnTo>
                  <a:lnTo>
                    <a:pt x="115" y="144"/>
                  </a:lnTo>
                  <a:lnTo>
                    <a:pt x="108" y="148"/>
                  </a:lnTo>
                  <a:lnTo>
                    <a:pt x="101" y="150"/>
                  </a:lnTo>
                  <a:lnTo>
                    <a:pt x="93" y="152"/>
                  </a:lnTo>
                  <a:lnTo>
                    <a:pt x="86" y="153"/>
                  </a:lnTo>
                  <a:lnTo>
                    <a:pt x="78" y="153"/>
                  </a:lnTo>
                  <a:lnTo>
                    <a:pt x="78" y="153"/>
                  </a:lnTo>
                  <a:lnTo>
                    <a:pt x="70" y="153"/>
                  </a:lnTo>
                  <a:lnTo>
                    <a:pt x="62" y="152"/>
                  </a:lnTo>
                  <a:lnTo>
                    <a:pt x="55" y="150"/>
                  </a:lnTo>
                  <a:lnTo>
                    <a:pt x="48" y="148"/>
                  </a:lnTo>
                  <a:lnTo>
                    <a:pt x="42" y="144"/>
                  </a:lnTo>
                  <a:lnTo>
                    <a:pt x="35" y="141"/>
                  </a:lnTo>
                  <a:lnTo>
                    <a:pt x="29" y="136"/>
                  </a:lnTo>
                  <a:lnTo>
                    <a:pt x="23" y="132"/>
                  </a:lnTo>
                  <a:lnTo>
                    <a:pt x="19" y="126"/>
                  </a:lnTo>
                  <a:lnTo>
                    <a:pt x="14" y="120"/>
                  </a:lnTo>
                  <a:lnTo>
                    <a:pt x="11" y="113"/>
                  </a:lnTo>
                  <a:lnTo>
                    <a:pt x="7" y="106"/>
                  </a:lnTo>
                  <a:lnTo>
                    <a:pt x="4" y="100"/>
                  </a:lnTo>
                  <a:lnTo>
                    <a:pt x="3" y="93"/>
                  </a:lnTo>
                  <a:lnTo>
                    <a:pt x="1" y="85"/>
                  </a:lnTo>
                  <a:lnTo>
                    <a:pt x="0" y="77"/>
                  </a:lnTo>
                  <a:lnTo>
                    <a:pt x="0" y="77"/>
                  </a:lnTo>
                  <a:lnTo>
                    <a:pt x="1" y="69"/>
                  </a:lnTo>
                  <a:lnTo>
                    <a:pt x="3" y="62"/>
                  </a:lnTo>
                  <a:lnTo>
                    <a:pt x="4" y="54"/>
                  </a:lnTo>
                  <a:lnTo>
                    <a:pt x="7" y="47"/>
                  </a:lnTo>
                  <a:lnTo>
                    <a:pt x="11" y="40"/>
                  </a:lnTo>
                  <a:lnTo>
                    <a:pt x="14" y="34"/>
                  </a:lnTo>
                  <a:lnTo>
                    <a:pt x="19" y="27"/>
                  </a:lnTo>
                  <a:lnTo>
                    <a:pt x="23" y="23"/>
                  </a:lnTo>
                  <a:lnTo>
                    <a:pt x="29" y="17"/>
                  </a:lnTo>
                  <a:lnTo>
                    <a:pt x="35" y="13"/>
                  </a:lnTo>
                  <a:lnTo>
                    <a:pt x="42"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3"/>
                  </a:lnTo>
                  <a:lnTo>
                    <a:pt x="126" y="17"/>
                  </a:lnTo>
                  <a:lnTo>
                    <a:pt x="132" y="23"/>
                  </a:lnTo>
                  <a:lnTo>
                    <a:pt x="138" y="27"/>
                  </a:lnTo>
                  <a:lnTo>
                    <a:pt x="142" y="34"/>
                  </a:lnTo>
                  <a:lnTo>
                    <a:pt x="146" y="40"/>
                  </a:lnTo>
                  <a:lnTo>
                    <a:pt x="149" y="47"/>
                  </a:lnTo>
                  <a:lnTo>
                    <a:pt x="151"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7" name="Freeform 2802">
              <a:extLst>
                <a:ext uri="{FF2B5EF4-FFF2-40B4-BE49-F238E27FC236}">
                  <a16:creationId xmlns:a16="http://schemas.microsoft.com/office/drawing/2014/main" id="{3E301EF1-9C19-4F0F-ABBB-8B5BDDCD30AF}"/>
                </a:ext>
              </a:extLst>
            </p:cNvPr>
            <p:cNvSpPr>
              <a:spLocks/>
            </p:cNvSpPr>
            <p:nvPr/>
          </p:nvSpPr>
          <p:spPr bwMode="auto">
            <a:xfrm>
              <a:off x="3071813" y="2339976"/>
              <a:ext cx="49213" cy="47625"/>
            </a:xfrm>
            <a:custGeom>
              <a:avLst/>
              <a:gdLst>
                <a:gd name="T0" fmla="*/ 155 w 155"/>
                <a:gd name="T1" fmla="*/ 78 h 154"/>
                <a:gd name="T2" fmla="*/ 154 w 155"/>
                <a:gd name="T3" fmla="*/ 93 h 154"/>
                <a:gd name="T4" fmla="*/ 149 w 155"/>
                <a:gd name="T5" fmla="*/ 108 h 154"/>
                <a:gd name="T6" fmla="*/ 142 w 155"/>
                <a:gd name="T7" fmla="*/ 120 h 154"/>
                <a:gd name="T8" fmla="*/ 132 w 155"/>
                <a:gd name="T9" fmla="*/ 132 h 154"/>
                <a:gd name="T10" fmla="*/ 120 w 155"/>
                <a:gd name="T11" fmla="*/ 141 h 154"/>
                <a:gd name="T12" fmla="*/ 108 w 155"/>
                <a:gd name="T13" fmla="*/ 149 h 154"/>
                <a:gd name="T14" fmla="*/ 93 w 155"/>
                <a:gd name="T15" fmla="*/ 152 h 154"/>
                <a:gd name="T16" fmla="*/ 78 w 155"/>
                <a:gd name="T17" fmla="*/ 154 h 154"/>
                <a:gd name="T18" fmla="*/ 70 w 155"/>
                <a:gd name="T19" fmla="*/ 154 h 154"/>
                <a:gd name="T20" fmla="*/ 55 w 155"/>
                <a:gd name="T21" fmla="*/ 151 h 154"/>
                <a:gd name="T22" fmla="*/ 42 w 155"/>
                <a:gd name="T23" fmla="*/ 145 h 154"/>
                <a:gd name="T24" fmla="*/ 29 w 155"/>
                <a:gd name="T25" fmla="*/ 136 h 154"/>
                <a:gd name="T26" fmla="*/ 19 w 155"/>
                <a:gd name="T27" fmla="*/ 126 h 154"/>
                <a:gd name="T28" fmla="*/ 11 w 155"/>
                <a:gd name="T29" fmla="*/ 114 h 154"/>
                <a:gd name="T30" fmla="*/ 4 w 155"/>
                <a:gd name="T31" fmla="*/ 101 h 154"/>
                <a:gd name="T32" fmla="*/ 1 w 155"/>
                <a:gd name="T33" fmla="*/ 86 h 154"/>
                <a:gd name="T34" fmla="*/ 0 w 155"/>
                <a:gd name="T35" fmla="*/ 78 h 154"/>
                <a:gd name="T36" fmla="*/ 3 w 155"/>
                <a:gd name="T37" fmla="*/ 62 h 154"/>
                <a:gd name="T38" fmla="*/ 7 w 155"/>
                <a:gd name="T39" fmla="*/ 47 h 154"/>
                <a:gd name="T40" fmla="*/ 14 w 155"/>
                <a:gd name="T41" fmla="*/ 34 h 154"/>
                <a:gd name="T42" fmla="*/ 23 w 155"/>
                <a:gd name="T43" fmla="*/ 23 h 154"/>
                <a:gd name="T44" fmla="*/ 35 w 155"/>
                <a:gd name="T45" fmla="*/ 14 h 154"/>
                <a:gd name="T46" fmla="*/ 48 w 155"/>
                <a:gd name="T47" fmla="*/ 7 h 154"/>
                <a:gd name="T48" fmla="*/ 62 w 155"/>
                <a:gd name="T49" fmla="*/ 2 h 154"/>
                <a:gd name="T50" fmla="*/ 78 w 155"/>
                <a:gd name="T51" fmla="*/ 0 h 154"/>
                <a:gd name="T52" fmla="*/ 86 w 155"/>
                <a:gd name="T53" fmla="*/ 1 h 154"/>
                <a:gd name="T54" fmla="*/ 101 w 155"/>
                <a:gd name="T55" fmla="*/ 3 h 154"/>
                <a:gd name="T56" fmla="*/ 115 w 155"/>
                <a:gd name="T57" fmla="*/ 9 h 154"/>
                <a:gd name="T58" fmla="*/ 126 w 155"/>
                <a:gd name="T59" fmla="*/ 18 h 154"/>
                <a:gd name="T60" fmla="*/ 138 w 155"/>
                <a:gd name="T61" fmla="*/ 29 h 154"/>
                <a:gd name="T62" fmla="*/ 146 w 155"/>
                <a:gd name="T63" fmla="*/ 41 h 154"/>
                <a:gd name="T64" fmla="*/ 151 w 155"/>
                <a:gd name="T65" fmla="*/ 55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6"/>
                  </a:lnTo>
                  <a:lnTo>
                    <a:pt x="154" y="93"/>
                  </a:lnTo>
                  <a:lnTo>
                    <a:pt x="151" y="101"/>
                  </a:lnTo>
                  <a:lnTo>
                    <a:pt x="149" y="108"/>
                  </a:lnTo>
                  <a:lnTo>
                    <a:pt x="146" y="114"/>
                  </a:lnTo>
                  <a:lnTo>
                    <a:pt x="142" y="120"/>
                  </a:lnTo>
                  <a:lnTo>
                    <a:pt x="138" y="126"/>
                  </a:lnTo>
                  <a:lnTo>
                    <a:pt x="132" y="132"/>
                  </a:lnTo>
                  <a:lnTo>
                    <a:pt x="126" y="136"/>
                  </a:lnTo>
                  <a:lnTo>
                    <a:pt x="120" y="141"/>
                  </a:lnTo>
                  <a:lnTo>
                    <a:pt x="115" y="145"/>
                  </a:lnTo>
                  <a:lnTo>
                    <a:pt x="108" y="149"/>
                  </a:lnTo>
                  <a:lnTo>
                    <a:pt x="101" y="151"/>
                  </a:lnTo>
                  <a:lnTo>
                    <a:pt x="93" y="152"/>
                  </a:lnTo>
                  <a:lnTo>
                    <a:pt x="86" y="154"/>
                  </a:lnTo>
                  <a:lnTo>
                    <a:pt x="78" y="154"/>
                  </a:lnTo>
                  <a:lnTo>
                    <a:pt x="78" y="154"/>
                  </a:lnTo>
                  <a:lnTo>
                    <a:pt x="70" y="154"/>
                  </a:lnTo>
                  <a:lnTo>
                    <a:pt x="62" y="152"/>
                  </a:lnTo>
                  <a:lnTo>
                    <a:pt x="55" y="151"/>
                  </a:lnTo>
                  <a:lnTo>
                    <a:pt x="48" y="149"/>
                  </a:lnTo>
                  <a:lnTo>
                    <a:pt x="42" y="145"/>
                  </a:lnTo>
                  <a:lnTo>
                    <a:pt x="35" y="141"/>
                  </a:lnTo>
                  <a:lnTo>
                    <a:pt x="29" y="136"/>
                  </a:lnTo>
                  <a:lnTo>
                    <a:pt x="23" y="132"/>
                  </a:lnTo>
                  <a:lnTo>
                    <a:pt x="19" y="126"/>
                  </a:lnTo>
                  <a:lnTo>
                    <a:pt x="14" y="120"/>
                  </a:lnTo>
                  <a:lnTo>
                    <a:pt x="11" y="114"/>
                  </a:lnTo>
                  <a:lnTo>
                    <a:pt x="7" y="108"/>
                  </a:lnTo>
                  <a:lnTo>
                    <a:pt x="4" y="101"/>
                  </a:lnTo>
                  <a:lnTo>
                    <a:pt x="3" y="93"/>
                  </a:lnTo>
                  <a:lnTo>
                    <a:pt x="1" y="86"/>
                  </a:lnTo>
                  <a:lnTo>
                    <a:pt x="0" y="78"/>
                  </a:lnTo>
                  <a:lnTo>
                    <a:pt x="0" y="78"/>
                  </a:lnTo>
                  <a:lnTo>
                    <a:pt x="1" y="70"/>
                  </a:lnTo>
                  <a:lnTo>
                    <a:pt x="3" y="62"/>
                  </a:lnTo>
                  <a:lnTo>
                    <a:pt x="4" y="55"/>
                  </a:lnTo>
                  <a:lnTo>
                    <a:pt x="7" y="47"/>
                  </a:lnTo>
                  <a:lnTo>
                    <a:pt x="11" y="41"/>
                  </a:lnTo>
                  <a:lnTo>
                    <a:pt x="14" y="34"/>
                  </a:lnTo>
                  <a:lnTo>
                    <a:pt x="19" y="29"/>
                  </a:lnTo>
                  <a:lnTo>
                    <a:pt x="23" y="23"/>
                  </a:lnTo>
                  <a:lnTo>
                    <a:pt x="29" y="18"/>
                  </a:lnTo>
                  <a:lnTo>
                    <a:pt x="35" y="14"/>
                  </a:lnTo>
                  <a:lnTo>
                    <a:pt x="42" y="9"/>
                  </a:lnTo>
                  <a:lnTo>
                    <a:pt x="48" y="7"/>
                  </a:lnTo>
                  <a:lnTo>
                    <a:pt x="55" y="3"/>
                  </a:lnTo>
                  <a:lnTo>
                    <a:pt x="62" y="2"/>
                  </a:lnTo>
                  <a:lnTo>
                    <a:pt x="70" y="1"/>
                  </a:lnTo>
                  <a:lnTo>
                    <a:pt x="78" y="0"/>
                  </a:lnTo>
                  <a:lnTo>
                    <a:pt x="78" y="0"/>
                  </a:lnTo>
                  <a:lnTo>
                    <a:pt x="86" y="1"/>
                  </a:lnTo>
                  <a:lnTo>
                    <a:pt x="93" y="2"/>
                  </a:lnTo>
                  <a:lnTo>
                    <a:pt x="101" y="3"/>
                  </a:lnTo>
                  <a:lnTo>
                    <a:pt x="108" y="7"/>
                  </a:lnTo>
                  <a:lnTo>
                    <a:pt x="115" y="9"/>
                  </a:lnTo>
                  <a:lnTo>
                    <a:pt x="120" y="14"/>
                  </a:lnTo>
                  <a:lnTo>
                    <a:pt x="126" y="18"/>
                  </a:lnTo>
                  <a:lnTo>
                    <a:pt x="132" y="23"/>
                  </a:lnTo>
                  <a:lnTo>
                    <a:pt x="138" y="29"/>
                  </a:lnTo>
                  <a:lnTo>
                    <a:pt x="142" y="34"/>
                  </a:lnTo>
                  <a:lnTo>
                    <a:pt x="146" y="41"/>
                  </a:lnTo>
                  <a:lnTo>
                    <a:pt x="149" y="47"/>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8" name="Freeform 2803">
              <a:extLst>
                <a:ext uri="{FF2B5EF4-FFF2-40B4-BE49-F238E27FC236}">
                  <a16:creationId xmlns:a16="http://schemas.microsoft.com/office/drawing/2014/main" id="{EACFCBAD-38D1-4738-9D35-12CF8321BC57}"/>
                </a:ext>
              </a:extLst>
            </p:cNvPr>
            <p:cNvSpPr>
              <a:spLocks/>
            </p:cNvSpPr>
            <p:nvPr/>
          </p:nvSpPr>
          <p:spPr bwMode="auto">
            <a:xfrm>
              <a:off x="3141663" y="2268538"/>
              <a:ext cx="49213" cy="49213"/>
            </a:xfrm>
            <a:custGeom>
              <a:avLst/>
              <a:gdLst>
                <a:gd name="T0" fmla="*/ 153 w 153"/>
                <a:gd name="T1" fmla="*/ 77 h 153"/>
                <a:gd name="T2" fmla="*/ 152 w 153"/>
                <a:gd name="T3" fmla="*/ 93 h 153"/>
                <a:gd name="T4" fmla="*/ 148 w 153"/>
                <a:gd name="T5" fmla="*/ 106 h 153"/>
                <a:gd name="T6" fmla="*/ 141 w 153"/>
                <a:gd name="T7" fmla="*/ 120 h 153"/>
                <a:gd name="T8" fmla="*/ 130 w 153"/>
                <a:gd name="T9" fmla="*/ 132 h 153"/>
                <a:gd name="T10" fmla="*/ 119 w 153"/>
                <a:gd name="T11" fmla="*/ 141 h 153"/>
                <a:gd name="T12" fmla="*/ 106 w 153"/>
                <a:gd name="T13" fmla="*/ 148 h 153"/>
                <a:gd name="T14" fmla="*/ 92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6 w 153"/>
                <a:gd name="T39" fmla="*/ 47 h 153"/>
                <a:gd name="T40" fmla="*/ 13 w 153"/>
                <a:gd name="T41" fmla="*/ 34 h 153"/>
                <a:gd name="T42" fmla="*/ 22 w 153"/>
                <a:gd name="T43" fmla="*/ 23 h 153"/>
                <a:gd name="T44" fmla="*/ 33 w 153"/>
                <a:gd name="T45" fmla="*/ 13 h 153"/>
                <a:gd name="T46" fmla="*/ 47 w 153"/>
                <a:gd name="T47" fmla="*/ 6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8" y="106"/>
                  </a:lnTo>
                  <a:lnTo>
                    <a:pt x="144" y="113"/>
                  </a:lnTo>
                  <a:lnTo>
                    <a:pt x="141" y="120"/>
                  </a:lnTo>
                  <a:lnTo>
                    <a:pt x="136" y="126"/>
                  </a:lnTo>
                  <a:lnTo>
                    <a:pt x="130" y="132"/>
                  </a:lnTo>
                  <a:lnTo>
                    <a:pt x="126" y="136"/>
                  </a:lnTo>
                  <a:lnTo>
                    <a:pt x="119" y="141"/>
                  </a:lnTo>
                  <a:lnTo>
                    <a:pt x="113" y="144"/>
                  </a:lnTo>
                  <a:lnTo>
                    <a:pt x="106"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7" y="136"/>
                  </a:lnTo>
                  <a:lnTo>
                    <a:pt x="22" y="132"/>
                  </a:lnTo>
                  <a:lnTo>
                    <a:pt x="17" y="126"/>
                  </a:lnTo>
                  <a:lnTo>
                    <a:pt x="13"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3" y="34"/>
                  </a:lnTo>
                  <a:lnTo>
                    <a:pt x="17" y="27"/>
                  </a:lnTo>
                  <a:lnTo>
                    <a:pt x="22" y="23"/>
                  </a:lnTo>
                  <a:lnTo>
                    <a:pt x="27" y="17"/>
                  </a:lnTo>
                  <a:lnTo>
                    <a:pt x="33" y="13"/>
                  </a:lnTo>
                  <a:lnTo>
                    <a:pt x="40" y="9"/>
                  </a:lnTo>
                  <a:lnTo>
                    <a:pt x="47" y="6"/>
                  </a:lnTo>
                  <a:lnTo>
                    <a:pt x="54" y="3"/>
                  </a:lnTo>
                  <a:lnTo>
                    <a:pt x="61" y="1"/>
                  </a:lnTo>
                  <a:lnTo>
                    <a:pt x="69" y="0"/>
                  </a:lnTo>
                  <a:lnTo>
                    <a:pt x="77" y="0"/>
                  </a:lnTo>
                  <a:lnTo>
                    <a:pt x="77" y="0"/>
                  </a:lnTo>
                  <a:lnTo>
                    <a:pt x="85" y="0"/>
                  </a:lnTo>
                  <a:lnTo>
                    <a:pt x="92" y="1"/>
                  </a:lnTo>
                  <a:lnTo>
                    <a:pt x="100" y="3"/>
                  </a:lnTo>
                  <a:lnTo>
                    <a:pt x="106" y="6"/>
                  </a:lnTo>
                  <a:lnTo>
                    <a:pt x="113" y="9"/>
                  </a:lnTo>
                  <a:lnTo>
                    <a:pt x="119" y="13"/>
                  </a:lnTo>
                  <a:lnTo>
                    <a:pt x="126" y="17"/>
                  </a:lnTo>
                  <a:lnTo>
                    <a:pt x="130" y="23"/>
                  </a:lnTo>
                  <a:lnTo>
                    <a:pt x="136" y="27"/>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9" name="Freeform 2804">
              <a:extLst>
                <a:ext uri="{FF2B5EF4-FFF2-40B4-BE49-F238E27FC236}">
                  <a16:creationId xmlns:a16="http://schemas.microsoft.com/office/drawing/2014/main" id="{54C3A95F-A6EA-4AAC-8599-85DD8A037535}"/>
                </a:ext>
              </a:extLst>
            </p:cNvPr>
            <p:cNvSpPr>
              <a:spLocks/>
            </p:cNvSpPr>
            <p:nvPr/>
          </p:nvSpPr>
          <p:spPr bwMode="auto">
            <a:xfrm>
              <a:off x="3141663" y="2339976"/>
              <a:ext cx="49213" cy="47625"/>
            </a:xfrm>
            <a:custGeom>
              <a:avLst/>
              <a:gdLst>
                <a:gd name="T0" fmla="*/ 153 w 153"/>
                <a:gd name="T1" fmla="*/ 78 h 154"/>
                <a:gd name="T2" fmla="*/ 152 w 153"/>
                <a:gd name="T3" fmla="*/ 93 h 154"/>
                <a:gd name="T4" fmla="*/ 148 w 153"/>
                <a:gd name="T5" fmla="*/ 108 h 154"/>
                <a:gd name="T6" fmla="*/ 141 w 153"/>
                <a:gd name="T7" fmla="*/ 120 h 154"/>
                <a:gd name="T8" fmla="*/ 130 w 153"/>
                <a:gd name="T9" fmla="*/ 132 h 154"/>
                <a:gd name="T10" fmla="*/ 119 w 153"/>
                <a:gd name="T11" fmla="*/ 141 h 154"/>
                <a:gd name="T12" fmla="*/ 106 w 153"/>
                <a:gd name="T13" fmla="*/ 149 h 154"/>
                <a:gd name="T14" fmla="*/ 92 w 153"/>
                <a:gd name="T15" fmla="*/ 152 h 154"/>
                <a:gd name="T16" fmla="*/ 77 w 153"/>
                <a:gd name="T17" fmla="*/ 154 h 154"/>
                <a:gd name="T18" fmla="*/ 69 w 153"/>
                <a:gd name="T19" fmla="*/ 154 h 154"/>
                <a:gd name="T20" fmla="*/ 54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6 w 153"/>
                <a:gd name="T39" fmla="*/ 47 h 154"/>
                <a:gd name="T40" fmla="*/ 13 w 153"/>
                <a:gd name="T41" fmla="*/ 34 h 154"/>
                <a:gd name="T42" fmla="*/ 22 w 153"/>
                <a:gd name="T43" fmla="*/ 23 h 154"/>
                <a:gd name="T44" fmla="*/ 33 w 153"/>
                <a:gd name="T45" fmla="*/ 14 h 154"/>
                <a:gd name="T46" fmla="*/ 47 w 153"/>
                <a:gd name="T47" fmla="*/ 7 h 154"/>
                <a:gd name="T48" fmla="*/ 61 w 153"/>
                <a:gd name="T49" fmla="*/ 2 h 154"/>
                <a:gd name="T50" fmla="*/ 77 w 153"/>
                <a:gd name="T51" fmla="*/ 0 h 154"/>
                <a:gd name="T52" fmla="*/ 85 w 153"/>
                <a:gd name="T53" fmla="*/ 1 h 154"/>
                <a:gd name="T54" fmla="*/ 100 w 153"/>
                <a:gd name="T55" fmla="*/ 3 h 154"/>
                <a:gd name="T56" fmla="*/ 113 w 153"/>
                <a:gd name="T57" fmla="*/ 9 h 154"/>
                <a:gd name="T58" fmla="*/ 126 w 153"/>
                <a:gd name="T59" fmla="*/ 18 h 154"/>
                <a:gd name="T60" fmla="*/ 136 w 153"/>
                <a:gd name="T61" fmla="*/ 29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8" y="108"/>
                  </a:lnTo>
                  <a:lnTo>
                    <a:pt x="144" y="114"/>
                  </a:lnTo>
                  <a:lnTo>
                    <a:pt x="141" y="120"/>
                  </a:lnTo>
                  <a:lnTo>
                    <a:pt x="136" y="126"/>
                  </a:lnTo>
                  <a:lnTo>
                    <a:pt x="130" y="132"/>
                  </a:lnTo>
                  <a:lnTo>
                    <a:pt x="126" y="136"/>
                  </a:lnTo>
                  <a:lnTo>
                    <a:pt x="119" y="141"/>
                  </a:lnTo>
                  <a:lnTo>
                    <a:pt x="113" y="145"/>
                  </a:lnTo>
                  <a:lnTo>
                    <a:pt x="106" y="149"/>
                  </a:lnTo>
                  <a:lnTo>
                    <a:pt x="100" y="151"/>
                  </a:lnTo>
                  <a:lnTo>
                    <a:pt x="92" y="152"/>
                  </a:lnTo>
                  <a:lnTo>
                    <a:pt x="85" y="154"/>
                  </a:lnTo>
                  <a:lnTo>
                    <a:pt x="77" y="154"/>
                  </a:lnTo>
                  <a:lnTo>
                    <a:pt x="77" y="154"/>
                  </a:lnTo>
                  <a:lnTo>
                    <a:pt x="69" y="154"/>
                  </a:lnTo>
                  <a:lnTo>
                    <a:pt x="61" y="152"/>
                  </a:lnTo>
                  <a:lnTo>
                    <a:pt x="54" y="151"/>
                  </a:lnTo>
                  <a:lnTo>
                    <a:pt x="47" y="149"/>
                  </a:lnTo>
                  <a:lnTo>
                    <a:pt x="40" y="145"/>
                  </a:lnTo>
                  <a:lnTo>
                    <a:pt x="33" y="141"/>
                  </a:lnTo>
                  <a:lnTo>
                    <a:pt x="27" y="136"/>
                  </a:lnTo>
                  <a:lnTo>
                    <a:pt x="22" y="132"/>
                  </a:lnTo>
                  <a:lnTo>
                    <a:pt x="17" y="126"/>
                  </a:lnTo>
                  <a:lnTo>
                    <a:pt x="13"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3" y="34"/>
                  </a:lnTo>
                  <a:lnTo>
                    <a:pt x="17" y="29"/>
                  </a:lnTo>
                  <a:lnTo>
                    <a:pt x="22" y="23"/>
                  </a:lnTo>
                  <a:lnTo>
                    <a:pt x="27" y="18"/>
                  </a:lnTo>
                  <a:lnTo>
                    <a:pt x="33" y="14"/>
                  </a:lnTo>
                  <a:lnTo>
                    <a:pt x="40" y="9"/>
                  </a:lnTo>
                  <a:lnTo>
                    <a:pt x="47" y="7"/>
                  </a:lnTo>
                  <a:lnTo>
                    <a:pt x="54" y="3"/>
                  </a:lnTo>
                  <a:lnTo>
                    <a:pt x="61" y="2"/>
                  </a:lnTo>
                  <a:lnTo>
                    <a:pt x="69" y="1"/>
                  </a:lnTo>
                  <a:lnTo>
                    <a:pt x="77" y="0"/>
                  </a:lnTo>
                  <a:lnTo>
                    <a:pt x="77" y="0"/>
                  </a:lnTo>
                  <a:lnTo>
                    <a:pt x="85" y="1"/>
                  </a:lnTo>
                  <a:lnTo>
                    <a:pt x="92" y="2"/>
                  </a:lnTo>
                  <a:lnTo>
                    <a:pt x="100" y="3"/>
                  </a:lnTo>
                  <a:lnTo>
                    <a:pt x="106" y="7"/>
                  </a:lnTo>
                  <a:lnTo>
                    <a:pt x="113" y="9"/>
                  </a:lnTo>
                  <a:lnTo>
                    <a:pt x="119" y="14"/>
                  </a:lnTo>
                  <a:lnTo>
                    <a:pt x="126" y="18"/>
                  </a:lnTo>
                  <a:lnTo>
                    <a:pt x="130" y="23"/>
                  </a:lnTo>
                  <a:lnTo>
                    <a:pt x="136" y="29"/>
                  </a:lnTo>
                  <a:lnTo>
                    <a:pt x="141" y="34"/>
                  </a:lnTo>
                  <a:lnTo>
                    <a:pt x="144" y="41"/>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0" name="Freeform 2805">
              <a:extLst>
                <a:ext uri="{FF2B5EF4-FFF2-40B4-BE49-F238E27FC236}">
                  <a16:creationId xmlns:a16="http://schemas.microsoft.com/office/drawing/2014/main" id="{CC9592F2-3B7C-42C9-AE37-51CBD39996E1}"/>
                </a:ext>
              </a:extLst>
            </p:cNvPr>
            <p:cNvSpPr>
              <a:spLocks/>
            </p:cNvSpPr>
            <p:nvPr/>
          </p:nvSpPr>
          <p:spPr bwMode="auto">
            <a:xfrm>
              <a:off x="3211513" y="2268538"/>
              <a:ext cx="49213" cy="49213"/>
            </a:xfrm>
            <a:custGeom>
              <a:avLst/>
              <a:gdLst>
                <a:gd name="T0" fmla="*/ 154 w 154"/>
                <a:gd name="T1" fmla="*/ 77 h 153"/>
                <a:gd name="T2" fmla="*/ 152 w 154"/>
                <a:gd name="T3" fmla="*/ 93 h 153"/>
                <a:gd name="T4" fmla="*/ 149 w 154"/>
                <a:gd name="T5" fmla="*/ 106 h 153"/>
                <a:gd name="T6" fmla="*/ 141 w 154"/>
                <a:gd name="T7" fmla="*/ 120 h 153"/>
                <a:gd name="T8" fmla="*/ 131 w 154"/>
                <a:gd name="T9" fmla="*/ 132 h 153"/>
                <a:gd name="T10" fmla="*/ 120 w 154"/>
                <a:gd name="T11" fmla="*/ 141 h 153"/>
                <a:gd name="T12" fmla="*/ 107 w 154"/>
                <a:gd name="T13" fmla="*/ 148 h 153"/>
                <a:gd name="T14" fmla="*/ 92 w 154"/>
                <a:gd name="T15" fmla="*/ 152 h 153"/>
                <a:gd name="T16" fmla="*/ 78 w 154"/>
                <a:gd name="T17" fmla="*/ 153 h 153"/>
                <a:gd name="T18" fmla="*/ 70 w 154"/>
                <a:gd name="T19" fmla="*/ 153 h 153"/>
                <a:gd name="T20" fmla="*/ 55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2 h 153"/>
                <a:gd name="T38" fmla="*/ 7 w 154"/>
                <a:gd name="T39" fmla="*/ 47 h 153"/>
                <a:gd name="T40" fmla="*/ 13 w 154"/>
                <a:gd name="T41" fmla="*/ 34 h 153"/>
                <a:gd name="T42" fmla="*/ 23 w 154"/>
                <a:gd name="T43" fmla="*/ 23 h 153"/>
                <a:gd name="T44" fmla="*/ 34 w 154"/>
                <a:gd name="T45" fmla="*/ 13 h 153"/>
                <a:gd name="T46" fmla="*/ 47 w 154"/>
                <a:gd name="T47" fmla="*/ 6 h 153"/>
                <a:gd name="T48" fmla="*/ 62 w 154"/>
                <a:gd name="T49" fmla="*/ 1 h 153"/>
                <a:gd name="T50" fmla="*/ 78 w 154"/>
                <a:gd name="T51" fmla="*/ 0 h 153"/>
                <a:gd name="T52" fmla="*/ 84 w 154"/>
                <a:gd name="T53" fmla="*/ 0 h 153"/>
                <a:gd name="T54" fmla="*/ 100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9" y="106"/>
                  </a:lnTo>
                  <a:lnTo>
                    <a:pt x="145" y="113"/>
                  </a:lnTo>
                  <a:lnTo>
                    <a:pt x="141" y="120"/>
                  </a:lnTo>
                  <a:lnTo>
                    <a:pt x="136" y="126"/>
                  </a:lnTo>
                  <a:lnTo>
                    <a:pt x="131" y="132"/>
                  </a:lnTo>
                  <a:lnTo>
                    <a:pt x="126" y="136"/>
                  </a:lnTo>
                  <a:lnTo>
                    <a:pt x="120" y="141"/>
                  </a:lnTo>
                  <a:lnTo>
                    <a:pt x="114" y="144"/>
                  </a:lnTo>
                  <a:lnTo>
                    <a:pt x="107" y="148"/>
                  </a:lnTo>
                  <a:lnTo>
                    <a:pt x="100" y="150"/>
                  </a:lnTo>
                  <a:lnTo>
                    <a:pt x="92" y="152"/>
                  </a:lnTo>
                  <a:lnTo>
                    <a:pt x="84" y="153"/>
                  </a:lnTo>
                  <a:lnTo>
                    <a:pt x="78" y="153"/>
                  </a:lnTo>
                  <a:lnTo>
                    <a:pt x="78" y="153"/>
                  </a:lnTo>
                  <a:lnTo>
                    <a:pt x="70" y="153"/>
                  </a:lnTo>
                  <a:lnTo>
                    <a:pt x="62" y="152"/>
                  </a:lnTo>
                  <a:lnTo>
                    <a:pt x="55" y="150"/>
                  </a:lnTo>
                  <a:lnTo>
                    <a:pt x="47" y="148"/>
                  </a:lnTo>
                  <a:lnTo>
                    <a:pt x="40" y="144"/>
                  </a:lnTo>
                  <a:lnTo>
                    <a:pt x="34" y="141"/>
                  </a:lnTo>
                  <a:lnTo>
                    <a:pt x="28" y="136"/>
                  </a:lnTo>
                  <a:lnTo>
                    <a:pt x="23" y="132"/>
                  </a:lnTo>
                  <a:lnTo>
                    <a:pt x="18" y="126"/>
                  </a:lnTo>
                  <a:lnTo>
                    <a:pt x="13"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3" y="34"/>
                  </a:lnTo>
                  <a:lnTo>
                    <a:pt x="18" y="27"/>
                  </a:lnTo>
                  <a:lnTo>
                    <a:pt x="23" y="23"/>
                  </a:lnTo>
                  <a:lnTo>
                    <a:pt x="28" y="17"/>
                  </a:lnTo>
                  <a:lnTo>
                    <a:pt x="34" y="13"/>
                  </a:lnTo>
                  <a:lnTo>
                    <a:pt x="40" y="9"/>
                  </a:lnTo>
                  <a:lnTo>
                    <a:pt x="47" y="6"/>
                  </a:lnTo>
                  <a:lnTo>
                    <a:pt x="55" y="3"/>
                  </a:lnTo>
                  <a:lnTo>
                    <a:pt x="62" y="1"/>
                  </a:lnTo>
                  <a:lnTo>
                    <a:pt x="70" y="0"/>
                  </a:lnTo>
                  <a:lnTo>
                    <a:pt x="78" y="0"/>
                  </a:lnTo>
                  <a:lnTo>
                    <a:pt x="78" y="0"/>
                  </a:lnTo>
                  <a:lnTo>
                    <a:pt x="84" y="0"/>
                  </a:lnTo>
                  <a:lnTo>
                    <a:pt x="92" y="1"/>
                  </a:lnTo>
                  <a:lnTo>
                    <a:pt x="100" y="3"/>
                  </a:lnTo>
                  <a:lnTo>
                    <a:pt x="107" y="6"/>
                  </a:lnTo>
                  <a:lnTo>
                    <a:pt x="114" y="9"/>
                  </a:lnTo>
                  <a:lnTo>
                    <a:pt x="120" y="13"/>
                  </a:lnTo>
                  <a:lnTo>
                    <a:pt x="126" y="17"/>
                  </a:lnTo>
                  <a:lnTo>
                    <a:pt x="131" y="23"/>
                  </a:lnTo>
                  <a:lnTo>
                    <a:pt x="136" y="27"/>
                  </a:lnTo>
                  <a:lnTo>
                    <a:pt x="141" y="34"/>
                  </a:lnTo>
                  <a:lnTo>
                    <a:pt x="145" y="40"/>
                  </a:lnTo>
                  <a:lnTo>
                    <a:pt x="149"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1" name="Freeform 2806">
              <a:extLst>
                <a:ext uri="{FF2B5EF4-FFF2-40B4-BE49-F238E27FC236}">
                  <a16:creationId xmlns:a16="http://schemas.microsoft.com/office/drawing/2014/main" id="{54C61A98-D6DA-4D2A-ACC3-3E561DF72DF3}"/>
                </a:ext>
              </a:extLst>
            </p:cNvPr>
            <p:cNvSpPr>
              <a:spLocks/>
            </p:cNvSpPr>
            <p:nvPr/>
          </p:nvSpPr>
          <p:spPr bwMode="auto">
            <a:xfrm>
              <a:off x="3211513" y="2339976"/>
              <a:ext cx="49213" cy="47625"/>
            </a:xfrm>
            <a:custGeom>
              <a:avLst/>
              <a:gdLst>
                <a:gd name="T0" fmla="*/ 154 w 154"/>
                <a:gd name="T1" fmla="*/ 78 h 154"/>
                <a:gd name="T2" fmla="*/ 152 w 154"/>
                <a:gd name="T3" fmla="*/ 93 h 154"/>
                <a:gd name="T4" fmla="*/ 149 w 154"/>
                <a:gd name="T5" fmla="*/ 108 h 154"/>
                <a:gd name="T6" fmla="*/ 141 w 154"/>
                <a:gd name="T7" fmla="*/ 120 h 154"/>
                <a:gd name="T8" fmla="*/ 131 w 154"/>
                <a:gd name="T9" fmla="*/ 132 h 154"/>
                <a:gd name="T10" fmla="*/ 120 w 154"/>
                <a:gd name="T11" fmla="*/ 141 h 154"/>
                <a:gd name="T12" fmla="*/ 107 w 154"/>
                <a:gd name="T13" fmla="*/ 149 h 154"/>
                <a:gd name="T14" fmla="*/ 92 w 154"/>
                <a:gd name="T15" fmla="*/ 152 h 154"/>
                <a:gd name="T16" fmla="*/ 78 w 154"/>
                <a:gd name="T17" fmla="*/ 154 h 154"/>
                <a:gd name="T18" fmla="*/ 70 w 154"/>
                <a:gd name="T19" fmla="*/ 154 h 154"/>
                <a:gd name="T20" fmla="*/ 55 w 154"/>
                <a:gd name="T21" fmla="*/ 151 h 154"/>
                <a:gd name="T22" fmla="*/ 40 w 154"/>
                <a:gd name="T23" fmla="*/ 145 h 154"/>
                <a:gd name="T24" fmla="*/ 28 w 154"/>
                <a:gd name="T25" fmla="*/ 136 h 154"/>
                <a:gd name="T26" fmla="*/ 18 w 154"/>
                <a:gd name="T27" fmla="*/ 126 h 154"/>
                <a:gd name="T28" fmla="*/ 9 w 154"/>
                <a:gd name="T29" fmla="*/ 114 h 154"/>
                <a:gd name="T30" fmla="*/ 3 w 154"/>
                <a:gd name="T31" fmla="*/ 101 h 154"/>
                <a:gd name="T32" fmla="*/ 1 w 154"/>
                <a:gd name="T33" fmla="*/ 86 h 154"/>
                <a:gd name="T34" fmla="*/ 0 w 154"/>
                <a:gd name="T35" fmla="*/ 78 h 154"/>
                <a:gd name="T36" fmla="*/ 2 w 154"/>
                <a:gd name="T37" fmla="*/ 62 h 154"/>
                <a:gd name="T38" fmla="*/ 7 w 154"/>
                <a:gd name="T39" fmla="*/ 47 h 154"/>
                <a:gd name="T40" fmla="*/ 13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4 w 154"/>
                <a:gd name="T53" fmla="*/ 1 h 154"/>
                <a:gd name="T54" fmla="*/ 100 w 154"/>
                <a:gd name="T55" fmla="*/ 3 h 154"/>
                <a:gd name="T56" fmla="*/ 114 w 154"/>
                <a:gd name="T57" fmla="*/ 9 h 154"/>
                <a:gd name="T58" fmla="*/ 126 w 154"/>
                <a:gd name="T59" fmla="*/ 18 h 154"/>
                <a:gd name="T60" fmla="*/ 136 w 154"/>
                <a:gd name="T61" fmla="*/ 29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9" y="108"/>
                  </a:lnTo>
                  <a:lnTo>
                    <a:pt x="145" y="114"/>
                  </a:lnTo>
                  <a:lnTo>
                    <a:pt x="141" y="120"/>
                  </a:lnTo>
                  <a:lnTo>
                    <a:pt x="136" y="126"/>
                  </a:lnTo>
                  <a:lnTo>
                    <a:pt x="131" y="132"/>
                  </a:lnTo>
                  <a:lnTo>
                    <a:pt x="126" y="136"/>
                  </a:lnTo>
                  <a:lnTo>
                    <a:pt x="120" y="141"/>
                  </a:lnTo>
                  <a:lnTo>
                    <a:pt x="114" y="145"/>
                  </a:lnTo>
                  <a:lnTo>
                    <a:pt x="107" y="149"/>
                  </a:lnTo>
                  <a:lnTo>
                    <a:pt x="100" y="151"/>
                  </a:lnTo>
                  <a:lnTo>
                    <a:pt x="92" y="152"/>
                  </a:lnTo>
                  <a:lnTo>
                    <a:pt x="84" y="154"/>
                  </a:lnTo>
                  <a:lnTo>
                    <a:pt x="78" y="154"/>
                  </a:lnTo>
                  <a:lnTo>
                    <a:pt x="78" y="154"/>
                  </a:lnTo>
                  <a:lnTo>
                    <a:pt x="70" y="154"/>
                  </a:lnTo>
                  <a:lnTo>
                    <a:pt x="62" y="152"/>
                  </a:lnTo>
                  <a:lnTo>
                    <a:pt x="55" y="151"/>
                  </a:lnTo>
                  <a:lnTo>
                    <a:pt x="47" y="149"/>
                  </a:lnTo>
                  <a:lnTo>
                    <a:pt x="40" y="145"/>
                  </a:lnTo>
                  <a:lnTo>
                    <a:pt x="34" y="141"/>
                  </a:lnTo>
                  <a:lnTo>
                    <a:pt x="28" y="136"/>
                  </a:lnTo>
                  <a:lnTo>
                    <a:pt x="23" y="132"/>
                  </a:lnTo>
                  <a:lnTo>
                    <a:pt x="18" y="126"/>
                  </a:lnTo>
                  <a:lnTo>
                    <a:pt x="13" y="120"/>
                  </a:lnTo>
                  <a:lnTo>
                    <a:pt x="9" y="114"/>
                  </a:lnTo>
                  <a:lnTo>
                    <a:pt x="7" y="108"/>
                  </a:lnTo>
                  <a:lnTo>
                    <a:pt x="3" y="101"/>
                  </a:lnTo>
                  <a:lnTo>
                    <a:pt x="2" y="93"/>
                  </a:lnTo>
                  <a:lnTo>
                    <a:pt x="1" y="86"/>
                  </a:lnTo>
                  <a:lnTo>
                    <a:pt x="0" y="78"/>
                  </a:lnTo>
                  <a:lnTo>
                    <a:pt x="0" y="78"/>
                  </a:lnTo>
                  <a:lnTo>
                    <a:pt x="1" y="70"/>
                  </a:lnTo>
                  <a:lnTo>
                    <a:pt x="2" y="62"/>
                  </a:lnTo>
                  <a:lnTo>
                    <a:pt x="3" y="55"/>
                  </a:lnTo>
                  <a:lnTo>
                    <a:pt x="7" y="47"/>
                  </a:lnTo>
                  <a:lnTo>
                    <a:pt x="9" y="41"/>
                  </a:lnTo>
                  <a:lnTo>
                    <a:pt x="13" y="34"/>
                  </a:lnTo>
                  <a:lnTo>
                    <a:pt x="18" y="29"/>
                  </a:lnTo>
                  <a:lnTo>
                    <a:pt x="23" y="23"/>
                  </a:lnTo>
                  <a:lnTo>
                    <a:pt x="28" y="18"/>
                  </a:lnTo>
                  <a:lnTo>
                    <a:pt x="34" y="14"/>
                  </a:lnTo>
                  <a:lnTo>
                    <a:pt x="40" y="9"/>
                  </a:lnTo>
                  <a:lnTo>
                    <a:pt x="47" y="7"/>
                  </a:lnTo>
                  <a:lnTo>
                    <a:pt x="55" y="3"/>
                  </a:lnTo>
                  <a:lnTo>
                    <a:pt x="62" y="2"/>
                  </a:lnTo>
                  <a:lnTo>
                    <a:pt x="70" y="1"/>
                  </a:lnTo>
                  <a:lnTo>
                    <a:pt x="78" y="0"/>
                  </a:lnTo>
                  <a:lnTo>
                    <a:pt x="78" y="0"/>
                  </a:lnTo>
                  <a:lnTo>
                    <a:pt x="84" y="1"/>
                  </a:lnTo>
                  <a:lnTo>
                    <a:pt x="92" y="2"/>
                  </a:lnTo>
                  <a:lnTo>
                    <a:pt x="100" y="3"/>
                  </a:lnTo>
                  <a:lnTo>
                    <a:pt x="107" y="7"/>
                  </a:lnTo>
                  <a:lnTo>
                    <a:pt x="114" y="9"/>
                  </a:lnTo>
                  <a:lnTo>
                    <a:pt x="120" y="14"/>
                  </a:lnTo>
                  <a:lnTo>
                    <a:pt x="126" y="18"/>
                  </a:lnTo>
                  <a:lnTo>
                    <a:pt x="131" y="23"/>
                  </a:lnTo>
                  <a:lnTo>
                    <a:pt x="136" y="29"/>
                  </a:lnTo>
                  <a:lnTo>
                    <a:pt x="141" y="34"/>
                  </a:lnTo>
                  <a:lnTo>
                    <a:pt x="145" y="41"/>
                  </a:lnTo>
                  <a:lnTo>
                    <a:pt x="149"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2" name="Freeform 2807">
              <a:extLst>
                <a:ext uri="{FF2B5EF4-FFF2-40B4-BE49-F238E27FC236}">
                  <a16:creationId xmlns:a16="http://schemas.microsoft.com/office/drawing/2014/main" id="{B644F741-379B-4B3B-B013-2ACAC5491D42}"/>
                </a:ext>
              </a:extLst>
            </p:cNvPr>
            <p:cNvSpPr>
              <a:spLocks/>
            </p:cNvSpPr>
            <p:nvPr/>
          </p:nvSpPr>
          <p:spPr bwMode="auto">
            <a:xfrm>
              <a:off x="3282951" y="2268538"/>
              <a:ext cx="47625" cy="49213"/>
            </a:xfrm>
            <a:custGeom>
              <a:avLst/>
              <a:gdLst>
                <a:gd name="T0" fmla="*/ 153 w 153"/>
                <a:gd name="T1" fmla="*/ 77 h 153"/>
                <a:gd name="T2" fmla="*/ 152 w 153"/>
                <a:gd name="T3" fmla="*/ 93 h 153"/>
                <a:gd name="T4" fmla="*/ 148 w 153"/>
                <a:gd name="T5" fmla="*/ 106 h 153"/>
                <a:gd name="T6" fmla="*/ 141 w 153"/>
                <a:gd name="T7" fmla="*/ 120 h 153"/>
                <a:gd name="T8" fmla="*/ 132 w 153"/>
                <a:gd name="T9" fmla="*/ 132 h 153"/>
                <a:gd name="T10" fmla="*/ 120 w 153"/>
                <a:gd name="T11" fmla="*/ 141 h 153"/>
                <a:gd name="T12" fmla="*/ 106 w 153"/>
                <a:gd name="T13" fmla="*/ 148 h 153"/>
                <a:gd name="T14" fmla="*/ 91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6 w 153"/>
                <a:gd name="T39" fmla="*/ 47 h 153"/>
                <a:gd name="T40" fmla="*/ 12 w 153"/>
                <a:gd name="T41" fmla="*/ 34 h 153"/>
                <a:gd name="T42" fmla="*/ 22 w 153"/>
                <a:gd name="T43" fmla="*/ 23 h 153"/>
                <a:gd name="T44" fmla="*/ 33 w 153"/>
                <a:gd name="T45" fmla="*/ 13 h 153"/>
                <a:gd name="T46" fmla="*/ 47 w 153"/>
                <a:gd name="T47" fmla="*/ 6 h 153"/>
                <a:gd name="T48" fmla="*/ 61 w 153"/>
                <a:gd name="T49" fmla="*/ 1 h 153"/>
                <a:gd name="T50" fmla="*/ 77 w 153"/>
                <a:gd name="T51" fmla="*/ 0 h 153"/>
                <a:gd name="T52" fmla="*/ 85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6" y="148"/>
                  </a:lnTo>
                  <a:lnTo>
                    <a:pt x="99" y="150"/>
                  </a:lnTo>
                  <a:lnTo>
                    <a:pt x="91" y="152"/>
                  </a:lnTo>
                  <a:lnTo>
                    <a:pt x="85" y="153"/>
                  </a:lnTo>
                  <a:lnTo>
                    <a:pt x="77" y="153"/>
                  </a:lnTo>
                  <a:lnTo>
                    <a:pt x="77" y="153"/>
                  </a:lnTo>
                  <a:lnTo>
                    <a:pt x="69" y="153"/>
                  </a:lnTo>
                  <a:lnTo>
                    <a:pt x="61" y="152"/>
                  </a:lnTo>
                  <a:lnTo>
                    <a:pt x="54" y="150"/>
                  </a:lnTo>
                  <a:lnTo>
                    <a:pt x="47" y="148"/>
                  </a:lnTo>
                  <a:lnTo>
                    <a:pt x="40" y="144"/>
                  </a:lnTo>
                  <a:lnTo>
                    <a:pt x="33" y="141"/>
                  </a:lnTo>
                  <a:lnTo>
                    <a:pt x="27" y="136"/>
                  </a:lnTo>
                  <a:lnTo>
                    <a:pt x="22"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4"/>
                  </a:lnTo>
                  <a:lnTo>
                    <a:pt x="17" y="27"/>
                  </a:lnTo>
                  <a:lnTo>
                    <a:pt x="22" y="23"/>
                  </a:lnTo>
                  <a:lnTo>
                    <a:pt x="27" y="17"/>
                  </a:lnTo>
                  <a:lnTo>
                    <a:pt x="33" y="13"/>
                  </a:lnTo>
                  <a:lnTo>
                    <a:pt x="40" y="9"/>
                  </a:lnTo>
                  <a:lnTo>
                    <a:pt x="47" y="6"/>
                  </a:lnTo>
                  <a:lnTo>
                    <a:pt x="54" y="3"/>
                  </a:lnTo>
                  <a:lnTo>
                    <a:pt x="61" y="1"/>
                  </a:lnTo>
                  <a:lnTo>
                    <a:pt x="69" y="0"/>
                  </a:lnTo>
                  <a:lnTo>
                    <a:pt x="77" y="0"/>
                  </a:lnTo>
                  <a:lnTo>
                    <a:pt x="77" y="0"/>
                  </a:lnTo>
                  <a:lnTo>
                    <a:pt x="85" y="0"/>
                  </a:lnTo>
                  <a:lnTo>
                    <a:pt x="91" y="1"/>
                  </a:lnTo>
                  <a:lnTo>
                    <a:pt x="99" y="3"/>
                  </a:lnTo>
                  <a:lnTo>
                    <a:pt x="106" y="6"/>
                  </a:lnTo>
                  <a:lnTo>
                    <a:pt x="113" y="9"/>
                  </a:lnTo>
                  <a:lnTo>
                    <a:pt x="120" y="13"/>
                  </a:lnTo>
                  <a:lnTo>
                    <a:pt x="126" y="17"/>
                  </a:lnTo>
                  <a:lnTo>
                    <a:pt x="132" y="23"/>
                  </a:lnTo>
                  <a:lnTo>
                    <a:pt x="136" y="27"/>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3" name="Freeform 2808">
              <a:extLst>
                <a:ext uri="{FF2B5EF4-FFF2-40B4-BE49-F238E27FC236}">
                  <a16:creationId xmlns:a16="http://schemas.microsoft.com/office/drawing/2014/main" id="{D974249E-47E6-44B8-9A27-0A51B5DCAFC0}"/>
                </a:ext>
              </a:extLst>
            </p:cNvPr>
            <p:cNvSpPr>
              <a:spLocks/>
            </p:cNvSpPr>
            <p:nvPr/>
          </p:nvSpPr>
          <p:spPr bwMode="auto">
            <a:xfrm>
              <a:off x="3282951" y="2339976"/>
              <a:ext cx="47625" cy="47625"/>
            </a:xfrm>
            <a:custGeom>
              <a:avLst/>
              <a:gdLst>
                <a:gd name="T0" fmla="*/ 153 w 153"/>
                <a:gd name="T1" fmla="*/ 78 h 154"/>
                <a:gd name="T2" fmla="*/ 152 w 153"/>
                <a:gd name="T3" fmla="*/ 93 h 154"/>
                <a:gd name="T4" fmla="*/ 148 w 153"/>
                <a:gd name="T5" fmla="*/ 108 h 154"/>
                <a:gd name="T6" fmla="*/ 141 w 153"/>
                <a:gd name="T7" fmla="*/ 120 h 154"/>
                <a:gd name="T8" fmla="*/ 132 w 153"/>
                <a:gd name="T9" fmla="*/ 132 h 154"/>
                <a:gd name="T10" fmla="*/ 120 w 153"/>
                <a:gd name="T11" fmla="*/ 141 h 154"/>
                <a:gd name="T12" fmla="*/ 106 w 153"/>
                <a:gd name="T13" fmla="*/ 149 h 154"/>
                <a:gd name="T14" fmla="*/ 91 w 153"/>
                <a:gd name="T15" fmla="*/ 152 h 154"/>
                <a:gd name="T16" fmla="*/ 77 w 153"/>
                <a:gd name="T17" fmla="*/ 154 h 154"/>
                <a:gd name="T18" fmla="*/ 69 w 153"/>
                <a:gd name="T19" fmla="*/ 154 h 154"/>
                <a:gd name="T20" fmla="*/ 54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6 w 153"/>
                <a:gd name="T39" fmla="*/ 47 h 154"/>
                <a:gd name="T40" fmla="*/ 12 w 153"/>
                <a:gd name="T41" fmla="*/ 34 h 154"/>
                <a:gd name="T42" fmla="*/ 22 w 153"/>
                <a:gd name="T43" fmla="*/ 23 h 154"/>
                <a:gd name="T44" fmla="*/ 33 w 153"/>
                <a:gd name="T45" fmla="*/ 14 h 154"/>
                <a:gd name="T46" fmla="*/ 47 w 153"/>
                <a:gd name="T47" fmla="*/ 7 h 154"/>
                <a:gd name="T48" fmla="*/ 61 w 153"/>
                <a:gd name="T49" fmla="*/ 2 h 154"/>
                <a:gd name="T50" fmla="*/ 77 w 153"/>
                <a:gd name="T51" fmla="*/ 0 h 154"/>
                <a:gd name="T52" fmla="*/ 85 w 153"/>
                <a:gd name="T53" fmla="*/ 1 h 154"/>
                <a:gd name="T54" fmla="*/ 99 w 153"/>
                <a:gd name="T55" fmla="*/ 3 h 154"/>
                <a:gd name="T56" fmla="*/ 113 w 153"/>
                <a:gd name="T57" fmla="*/ 9 h 154"/>
                <a:gd name="T58" fmla="*/ 126 w 153"/>
                <a:gd name="T59" fmla="*/ 18 h 154"/>
                <a:gd name="T60" fmla="*/ 136 w 153"/>
                <a:gd name="T61" fmla="*/ 29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8" y="108"/>
                  </a:lnTo>
                  <a:lnTo>
                    <a:pt x="144" y="114"/>
                  </a:lnTo>
                  <a:lnTo>
                    <a:pt x="141" y="120"/>
                  </a:lnTo>
                  <a:lnTo>
                    <a:pt x="136" y="126"/>
                  </a:lnTo>
                  <a:lnTo>
                    <a:pt x="132" y="132"/>
                  </a:lnTo>
                  <a:lnTo>
                    <a:pt x="126" y="136"/>
                  </a:lnTo>
                  <a:lnTo>
                    <a:pt x="120" y="141"/>
                  </a:lnTo>
                  <a:lnTo>
                    <a:pt x="113" y="145"/>
                  </a:lnTo>
                  <a:lnTo>
                    <a:pt x="106" y="149"/>
                  </a:lnTo>
                  <a:lnTo>
                    <a:pt x="99" y="151"/>
                  </a:lnTo>
                  <a:lnTo>
                    <a:pt x="91" y="152"/>
                  </a:lnTo>
                  <a:lnTo>
                    <a:pt x="85" y="154"/>
                  </a:lnTo>
                  <a:lnTo>
                    <a:pt x="77" y="154"/>
                  </a:lnTo>
                  <a:lnTo>
                    <a:pt x="77" y="154"/>
                  </a:lnTo>
                  <a:lnTo>
                    <a:pt x="69" y="154"/>
                  </a:lnTo>
                  <a:lnTo>
                    <a:pt x="61" y="152"/>
                  </a:lnTo>
                  <a:lnTo>
                    <a:pt x="54" y="151"/>
                  </a:lnTo>
                  <a:lnTo>
                    <a:pt x="47" y="149"/>
                  </a:lnTo>
                  <a:lnTo>
                    <a:pt x="40" y="145"/>
                  </a:lnTo>
                  <a:lnTo>
                    <a:pt x="33" y="141"/>
                  </a:lnTo>
                  <a:lnTo>
                    <a:pt x="27" y="136"/>
                  </a:lnTo>
                  <a:lnTo>
                    <a:pt x="22" y="132"/>
                  </a:lnTo>
                  <a:lnTo>
                    <a:pt x="17" y="126"/>
                  </a:lnTo>
                  <a:lnTo>
                    <a:pt x="12"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2" y="34"/>
                  </a:lnTo>
                  <a:lnTo>
                    <a:pt x="17" y="29"/>
                  </a:lnTo>
                  <a:lnTo>
                    <a:pt x="22" y="23"/>
                  </a:lnTo>
                  <a:lnTo>
                    <a:pt x="27" y="18"/>
                  </a:lnTo>
                  <a:lnTo>
                    <a:pt x="33" y="14"/>
                  </a:lnTo>
                  <a:lnTo>
                    <a:pt x="40" y="9"/>
                  </a:lnTo>
                  <a:lnTo>
                    <a:pt x="47" y="7"/>
                  </a:lnTo>
                  <a:lnTo>
                    <a:pt x="54" y="3"/>
                  </a:lnTo>
                  <a:lnTo>
                    <a:pt x="61" y="2"/>
                  </a:lnTo>
                  <a:lnTo>
                    <a:pt x="69" y="1"/>
                  </a:lnTo>
                  <a:lnTo>
                    <a:pt x="77" y="0"/>
                  </a:lnTo>
                  <a:lnTo>
                    <a:pt x="77" y="0"/>
                  </a:lnTo>
                  <a:lnTo>
                    <a:pt x="85" y="1"/>
                  </a:lnTo>
                  <a:lnTo>
                    <a:pt x="91" y="2"/>
                  </a:lnTo>
                  <a:lnTo>
                    <a:pt x="99" y="3"/>
                  </a:lnTo>
                  <a:lnTo>
                    <a:pt x="106" y="7"/>
                  </a:lnTo>
                  <a:lnTo>
                    <a:pt x="113" y="9"/>
                  </a:lnTo>
                  <a:lnTo>
                    <a:pt x="120" y="14"/>
                  </a:lnTo>
                  <a:lnTo>
                    <a:pt x="126" y="18"/>
                  </a:lnTo>
                  <a:lnTo>
                    <a:pt x="132" y="23"/>
                  </a:lnTo>
                  <a:lnTo>
                    <a:pt x="136" y="29"/>
                  </a:lnTo>
                  <a:lnTo>
                    <a:pt x="141" y="34"/>
                  </a:lnTo>
                  <a:lnTo>
                    <a:pt x="144" y="41"/>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4" name="Freeform 2809">
              <a:extLst>
                <a:ext uri="{FF2B5EF4-FFF2-40B4-BE49-F238E27FC236}">
                  <a16:creationId xmlns:a16="http://schemas.microsoft.com/office/drawing/2014/main" id="{1C3CC769-734B-4140-B128-0CC5B6CE5274}"/>
                </a:ext>
              </a:extLst>
            </p:cNvPr>
            <p:cNvSpPr>
              <a:spLocks/>
            </p:cNvSpPr>
            <p:nvPr/>
          </p:nvSpPr>
          <p:spPr bwMode="auto">
            <a:xfrm>
              <a:off x="3351213" y="2268538"/>
              <a:ext cx="49213" cy="49213"/>
            </a:xfrm>
            <a:custGeom>
              <a:avLst/>
              <a:gdLst>
                <a:gd name="T0" fmla="*/ 154 w 154"/>
                <a:gd name="T1" fmla="*/ 77 h 153"/>
                <a:gd name="T2" fmla="*/ 153 w 154"/>
                <a:gd name="T3" fmla="*/ 93 h 153"/>
                <a:gd name="T4" fmla="*/ 148 w 154"/>
                <a:gd name="T5" fmla="*/ 106 h 153"/>
                <a:gd name="T6" fmla="*/ 141 w 154"/>
                <a:gd name="T7" fmla="*/ 120 h 153"/>
                <a:gd name="T8" fmla="*/ 132 w 154"/>
                <a:gd name="T9" fmla="*/ 132 h 153"/>
                <a:gd name="T10" fmla="*/ 121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4 w 154"/>
                <a:gd name="T31" fmla="*/ 100 h 153"/>
                <a:gd name="T32" fmla="*/ 0 w 154"/>
                <a:gd name="T33" fmla="*/ 85 h 153"/>
                <a:gd name="T34" fmla="*/ 0 w 154"/>
                <a:gd name="T35" fmla="*/ 77 h 153"/>
                <a:gd name="T36" fmla="*/ 2 w 154"/>
                <a:gd name="T37" fmla="*/ 62 h 153"/>
                <a:gd name="T38" fmla="*/ 6 w 154"/>
                <a:gd name="T39" fmla="*/ 47 h 153"/>
                <a:gd name="T40" fmla="*/ 13 w 154"/>
                <a:gd name="T41" fmla="*/ 34 h 153"/>
                <a:gd name="T42" fmla="*/ 22 w 154"/>
                <a:gd name="T43" fmla="*/ 23 h 153"/>
                <a:gd name="T44" fmla="*/ 34 w 154"/>
                <a:gd name="T45" fmla="*/ 13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0" y="100"/>
                  </a:lnTo>
                  <a:lnTo>
                    <a:pt x="148" y="106"/>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1" y="144"/>
                  </a:lnTo>
                  <a:lnTo>
                    <a:pt x="34" y="141"/>
                  </a:lnTo>
                  <a:lnTo>
                    <a:pt x="28" y="136"/>
                  </a:lnTo>
                  <a:lnTo>
                    <a:pt x="22" y="132"/>
                  </a:lnTo>
                  <a:lnTo>
                    <a:pt x="18" y="126"/>
                  </a:lnTo>
                  <a:lnTo>
                    <a:pt x="13" y="120"/>
                  </a:lnTo>
                  <a:lnTo>
                    <a:pt x="10" y="113"/>
                  </a:lnTo>
                  <a:lnTo>
                    <a:pt x="6" y="106"/>
                  </a:lnTo>
                  <a:lnTo>
                    <a:pt x="4" y="100"/>
                  </a:lnTo>
                  <a:lnTo>
                    <a:pt x="2" y="93"/>
                  </a:lnTo>
                  <a:lnTo>
                    <a:pt x="0" y="85"/>
                  </a:lnTo>
                  <a:lnTo>
                    <a:pt x="0" y="77"/>
                  </a:lnTo>
                  <a:lnTo>
                    <a:pt x="0" y="77"/>
                  </a:lnTo>
                  <a:lnTo>
                    <a:pt x="0" y="69"/>
                  </a:lnTo>
                  <a:lnTo>
                    <a:pt x="2" y="62"/>
                  </a:lnTo>
                  <a:lnTo>
                    <a:pt x="4" y="54"/>
                  </a:lnTo>
                  <a:lnTo>
                    <a:pt x="6" y="47"/>
                  </a:lnTo>
                  <a:lnTo>
                    <a:pt x="10" y="40"/>
                  </a:lnTo>
                  <a:lnTo>
                    <a:pt x="13" y="34"/>
                  </a:lnTo>
                  <a:lnTo>
                    <a:pt x="18" y="27"/>
                  </a:lnTo>
                  <a:lnTo>
                    <a:pt x="22" y="23"/>
                  </a:lnTo>
                  <a:lnTo>
                    <a:pt x="28" y="17"/>
                  </a:lnTo>
                  <a:lnTo>
                    <a:pt x="34" y="13"/>
                  </a:lnTo>
                  <a:lnTo>
                    <a:pt x="41" y="9"/>
                  </a:lnTo>
                  <a:lnTo>
                    <a:pt x="47" y="6"/>
                  </a:lnTo>
                  <a:lnTo>
                    <a:pt x="54" y="3"/>
                  </a:lnTo>
                  <a:lnTo>
                    <a:pt x="61" y="1"/>
                  </a:lnTo>
                  <a:lnTo>
                    <a:pt x="69" y="0"/>
                  </a:lnTo>
                  <a:lnTo>
                    <a:pt x="77" y="0"/>
                  </a:lnTo>
                  <a:lnTo>
                    <a:pt x="77" y="0"/>
                  </a:lnTo>
                  <a:lnTo>
                    <a:pt x="85" y="0"/>
                  </a:lnTo>
                  <a:lnTo>
                    <a:pt x="93" y="1"/>
                  </a:lnTo>
                  <a:lnTo>
                    <a:pt x="100" y="3"/>
                  </a:lnTo>
                  <a:lnTo>
                    <a:pt x="107" y="6"/>
                  </a:lnTo>
                  <a:lnTo>
                    <a:pt x="114" y="9"/>
                  </a:lnTo>
                  <a:lnTo>
                    <a:pt x="121" y="13"/>
                  </a:lnTo>
                  <a:lnTo>
                    <a:pt x="126" y="17"/>
                  </a:lnTo>
                  <a:lnTo>
                    <a:pt x="132" y="23"/>
                  </a:lnTo>
                  <a:lnTo>
                    <a:pt x="137" y="27"/>
                  </a:lnTo>
                  <a:lnTo>
                    <a:pt x="141" y="34"/>
                  </a:lnTo>
                  <a:lnTo>
                    <a:pt x="145"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5" name="Freeform 2810">
              <a:extLst>
                <a:ext uri="{FF2B5EF4-FFF2-40B4-BE49-F238E27FC236}">
                  <a16:creationId xmlns:a16="http://schemas.microsoft.com/office/drawing/2014/main" id="{BD842A09-4B3F-45AB-A403-A57BB34AFDA4}"/>
                </a:ext>
              </a:extLst>
            </p:cNvPr>
            <p:cNvSpPr>
              <a:spLocks/>
            </p:cNvSpPr>
            <p:nvPr/>
          </p:nvSpPr>
          <p:spPr bwMode="auto">
            <a:xfrm>
              <a:off x="3351213" y="2339976"/>
              <a:ext cx="49213" cy="47625"/>
            </a:xfrm>
            <a:custGeom>
              <a:avLst/>
              <a:gdLst>
                <a:gd name="T0" fmla="*/ 154 w 154"/>
                <a:gd name="T1" fmla="*/ 78 h 154"/>
                <a:gd name="T2" fmla="*/ 153 w 154"/>
                <a:gd name="T3" fmla="*/ 93 h 154"/>
                <a:gd name="T4" fmla="*/ 148 w 154"/>
                <a:gd name="T5" fmla="*/ 108 h 154"/>
                <a:gd name="T6" fmla="*/ 141 w 154"/>
                <a:gd name="T7" fmla="*/ 120 h 154"/>
                <a:gd name="T8" fmla="*/ 132 w 154"/>
                <a:gd name="T9" fmla="*/ 132 h 154"/>
                <a:gd name="T10" fmla="*/ 121 w 154"/>
                <a:gd name="T11" fmla="*/ 141 h 154"/>
                <a:gd name="T12" fmla="*/ 107 w 154"/>
                <a:gd name="T13" fmla="*/ 149 h 154"/>
                <a:gd name="T14" fmla="*/ 93 w 154"/>
                <a:gd name="T15" fmla="*/ 152 h 154"/>
                <a:gd name="T16" fmla="*/ 77 w 154"/>
                <a:gd name="T17" fmla="*/ 154 h 154"/>
                <a:gd name="T18" fmla="*/ 69 w 154"/>
                <a:gd name="T19" fmla="*/ 154 h 154"/>
                <a:gd name="T20" fmla="*/ 54 w 154"/>
                <a:gd name="T21" fmla="*/ 151 h 154"/>
                <a:gd name="T22" fmla="*/ 41 w 154"/>
                <a:gd name="T23" fmla="*/ 145 h 154"/>
                <a:gd name="T24" fmla="*/ 28 w 154"/>
                <a:gd name="T25" fmla="*/ 136 h 154"/>
                <a:gd name="T26" fmla="*/ 18 w 154"/>
                <a:gd name="T27" fmla="*/ 126 h 154"/>
                <a:gd name="T28" fmla="*/ 10 w 154"/>
                <a:gd name="T29" fmla="*/ 114 h 154"/>
                <a:gd name="T30" fmla="*/ 4 w 154"/>
                <a:gd name="T31" fmla="*/ 101 h 154"/>
                <a:gd name="T32" fmla="*/ 0 w 154"/>
                <a:gd name="T33" fmla="*/ 86 h 154"/>
                <a:gd name="T34" fmla="*/ 0 w 154"/>
                <a:gd name="T35" fmla="*/ 78 h 154"/>
                <a:gd name="T36" fmla="*/ 2 w 154"/>
                <a:gd name="T37" fmla="*/ 62 h 154"/>
                <a:gd name="T38" fmla="*/ 6 w 154"/>
                <a:gd name="T39" fmla="*/ 47 h 154"/>
                <a:gd name="T40" fmla="*/ 13 w 154"/>
                <a:gd name="T41" fmla="*/ 34 h 154"/>
                <a:gd name="T42" fmla="*/ 22 w 154"/>
                <a:gd name="T43" fmla="*/ 23 h 154"/>
                <a:gd name="T44" fmla="*/ 34 w 154"/>
                <a:gd name="T45" fmla="*/ 14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7 w 154"/>
                <a:gd name="T61" fmla="*/ 29 h 154"/>
                <a:gd name="T62" fmla="*/ 145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3"/>
                  </a:lnTo>
                  <a:lnTo>
                    <a:pt x="150" y="101"/>
                  </a:lnTo>
                  <a:lnTo>
                    <a:pt x="148" y="108"/>
                  </a:lnTo>
                  <a:lnTo>
                    <a:pt x="145" y="114"/>
                  </a:lnTo>
                  <a:lnTo>
                    <a:pt x="141" y="120"/>
                  </a:lnTo>
                  <a:lnTo>
                    <a:pt x="137" y="126"/>
                  </a:lnTo>
                  <a:lnTo>
                    <a:pt x="132" y="132"/>
                  </a:lnTo>
                  <a:lnTo>
                    <a:pt x="126" y="136"/>
                  </a:lnTo>
                  <a:lnTo>
                    <a:pt x="121" y="141"/>
                  </a:lnTo>
                  <a:lnTo>
                    <a:pt x="114" y="145"/>
                  </a:lnTo>
                  <a:lnTo>
                    <a:pt x="107" y="149"/>
                  </a:lnTo>
                  <a:lnTo>
                    <a:pt x="100" y="151"/>
                  </a:lnTo>
                  <a:lnTo>
                    <a:pt x="93" y="152"/>
                  </a:lnTo>
                  <a:lnTo>
                    <a:pt x="85" y="154"/>
                  </a:lnTo>
                  <a:lnTo>
                    <a:pt x="77" y="154"/>
                  </a:lnTo>
                  <a:lnTo>
                    <a:pt x="77" y="154"/>
                  </a:lnTo>
                  <a:lnTo>
                    <a:pt x="69" y="154"/>
                  </a:lnTo>
                  <a:lnTo>
                    <a:pt x="61" y="152"/>
                  </a:lnTo>
                  <a:lnTo>
                    <a:pt x="54" y="151"/>
                  </a:lnTo>
                  <a:lnTo>
                    <a:pt x="47" y="149"/>
                  </a:lnTo>
                  <a:lnTo>
                    <a:pt x="41" y="145"/>
                  </a:lnTo>
                  <a:lnTo>
                    <a:pt x="34" y="141"/>
                  </a:lnTo>
                  <a:lnTo>
                    <a:pt x="28" y="136"/>
                  </a:lnTo>
                  <a:lnTo>
                    <a:pt x="22" y="132"/>
                  </a:lnTo>
                  <a:lnTo>
                    <a:pt x="18" y="126"/>
                  </a:lnTo>
                  <a:lnTo>
                    <a:pt x="13" y="120"/>
                  </a:lnTo>
                  <a:lnTo>
                    <a:pt x="10" y="114"/>
                  </a:lnTo>
                  <a:lnTo>
                    <a:pt x="6" y="108"/>
                  </a:lnTo>
                  <a:lnTo>
                    <a:pt x="4" y="101"/>
                  </a:lnTo>
                  <a:lnTo>
                    <a:pt x="2" y="93"/>
                  </a:lnTo>
                  <a:lnTo>
                    <a:pt x="0" y="86"/>
                  </a:lnTo>
                  <a:lnTo>
                    <a:pt x="0" y="78"/>
                  </a:lnTo>
                  <a:lnTo>
                    <a:pt x="0" y="78"/>
                  </a:lnTo>
                  <a:lnTo>
                    <a:pt x="0" y="70"/>
                  </a:lnTo>
                  <a:lnTo>
                    <a:pt x="2" y="62"/>
                  </a:lnTo>
                  <a:lnTo>
                    <a:pt x="4" y="55"/>
                  </a:lnTo>
                  <a:lnTo>
                    <a:pt x="6" y="47"/>
                  </a:lnTo>
                  <a:lnTo>
                    <a:pt x="10" y="41"/>
                  </a:lnTo>
                  <a:lnTo>
                    <a:pt x="13" y="34"/>
                  </a:lnTo>
                  <a:lnTo>
                    <a:pt x="18" y="29"/>
                  </a:lnTo>
                  <a:lnTo>
                    <a:pt x="22" y="23"/>
                  </a:lnTo>
                  <a:lnTo>
                    <a:pt x="28" y="18"/>
                  </a:lnTo>
                  <a:lnTo>
                    <a:pt x="34" y="14"/>
                  </a:lnTo>
                  <a:lnTo>
                    <a:pt x="41"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9"/>
                  </a:lnTo>
                  <a:lnTo>
                    <a:pt x="141" y="34"/>
                  </a:lnTo>
                  <a:lnTo>
                    <a:pt x="145" y="41"/>
                  </a:lnTo>
                  <a:lnTo>
                    <a:pt x="148" y="47"/>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6" name="Freeform 2811">
              <a:extLst>
                <a:ext uri="{FF2B5EF4-FFF2-40B4-BE49-F238E27FC236}">
                  <a16:creationId xmlns:a16="http://schemas.microsoft.com/office/drawing/2014/main" id="{ABFB7B3A-0328-4C65-83AC-260E27F93153}"/>
                </a:ext>
              </a:extLst>
            </p:cNvPr>
            <p:cNvSpPr>
              <a:spLocks/>
            </p:cNvSpPr>
            <p:nvPr/>
          </p:nvSpPr>
          <p:spPr bwMode="auto">
            <a:xfrm>
              <a:off x="2862263" y="2268538"/>
              <a:ext cx="49213" cy="49213"/>
            </a:xfrm>
            <a:custGeom>
              <a:avLst/>
              <a:gdLst>
                <a:gd name="T0" fmla="*/ 153 w 153"/>
                <a:gd name="T1" fmla="*/ 77 h 153"/>
                <a:gd name="T2" fmla="*/ 152 w 153"/>
                <a:gd name="T3" fmla="*/ 93 h 153"/>
                <a:gd name="T4" fmla="*/ 148 w 153"/>
                <a:gd name="T5" fmla="*/ 106 h 153"/>
                <a:gd name="T6" fmla="*/ 141 w 153"/>
                <a:gd name="T7" fmla="*/ 120 h 153"/>
                <a:gd name="T8" fmla="*/ 132 w 153"/>
                <a:gd name="T9" fmla="*/ 132 h 153"/>
                <a:gd name="T10" fmla="*/ 120 w 153"/>
                <a:gd name="T11" fmla="*/ 141 h 153"/>
                <a:gd name="T12" fmla="*/ 106 w 153"/>
                <a:gd name="T13" fmla="*/ 148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6 w 153"/>
                <a:gd name="T39" fmla="*/ 47 h 153"/>
                <a:gd name="T40" fmla="*/ 13 w 153"/>
                <a:gd name="T41" fmla="*/ 34 h 153"/>
                <a:gd name="T42" fmla="*/ 22 w 153"/>
                <a:gd name="T43" fmla="*/ 23 h 153"/>
                <a:gd name="T44" fmla="*/ 33 w 153"/>
                <a:gd name="T45" fmla="*/ 13 h 153"/>
                <a:gd name="T46" fmla="*/ 47 w 153"/>
                <a:gd name="T47" fmla="*/ 6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8" y="106"/>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7" y="136"/>
                  </a:lnTo>
                  <a:lnTo>
                    <a:pt x="22" y="132"/>
                  </a:lnTo>
                  <a:lnTo>
                    <a:pt x="17" y="126"/>
                  </a:lnTo>
                  <a:lnTo>
                    <a:pt x="13"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3" y="34"/>
                  </a:lnTo>
                  <a:lnTo>
                    <a:pt x="17" y="27"/>
                  </a:lnTo>
                  <a:lnTo>
                    <a:pt x="22" y="23"/>
                  </a:lnTo>
                  <a:lnTo>
                    <a:pt x="27" y="17"/>
                  </a:lnTo>
                  <a:lnTo>
                    <a:pt x="33" y="13"/>
                  </a:lnTo>
                  <a:lnTo>
                    <a:pt x="40" y="9"/>
                  </a:lnTo>
                  <a:lnTo>
                    <a:pt x="47" y="6"/>
                  </a:lnTo>
                  <a:lnTo>
                    <a:pt x="54" y="3"/>
                  </a:lnTo>
                  <a:lnTo>
                    <a:pt x="61" y="1"/>
                  </a:lnTo>
                  <a:lnTo>
                    <a:pt x="69" y="0"/>
                  </a:lnTo>
                  <a:lnTo>
                    <a:pt x="77" y="0"/>
                  </a:lnTo>
                  <a:lnTo>
                    <a:pt x="77" y="0"/>
                  </a:lnTo>
                  <a:lnTo>
                    <a:pt x="85" y="0"/>
                  </a:lnTo>
                  <a:lnTo>
                    <a:pt x="93" y="1"/>
                  </a:lnTo>
                  <a:lnTo>
                    <a:pt x="100" y="3"/>
                  </a:lnTo>
                  <a:lnTo>
                    <a:pt x="106" y="6"/>
                  </a:lnTo>
                  <a:lnTo>
                    <a:pt x="113" y="9"/>
                  </a:lnTo>
                  <a:lnTo>
                    <a:pt x="120" y="13"/>
                  </a:lnTo>
                  <a:lnTo>
                    <a:pt x="126" y="17"/>
                  </a:lnTo>
                  <a:lnTo>
                    <a:pt x="132" y="23"/>
                  </a:lnTo>
                  <a:lnTo>
                    <a:pt x="136" y="27"/>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7" name="Freeform 2812">
              <a:extLst>
                <a:ext uri="{FF2B5EF4-FFF2-40B4-BE49-F238E27FC236}">
                  <a16:creationId xmlns:a16="http://schemas.microsoft.com/office/drawing/2014/main" id="{C363B2CE-932F-4165-9ED3-64C6FE83C6B2}"/>
                </a:ext>
              </a:extLst>
            </p:cNvPr>
            <p:cNvSpPr>
              <a:spLocks/>
            </p:cNvSpPr>
            <p:nvPr/>
          </p:nvSpPr>
          <p:spPr bwMode="auto">
            <a:xfrm>
              <a:off x="2862263" y="2339976"/>
              <a:ext cx="49213" cy="47625"/>
            </a:xfrm>
            <a:custGeom>
              <a:avLst/>
              <a:gdLst>
                <a:gd name="T0" fmla="*/ 153 w 153"/>
                <a:gd name="T1" fmla="*/ 78 h 154"/>
                <a:gd name="T2" fmla="*/ 152 w 153"/>
                <a:gd name="T3" fmla="*/ 93 h 154"/>
                <a:gd name="T4" fmla="*/ 148 w 153"/>
                <a:gd name="T5" fmla="*/ 108 h 154"/>
                <a:gd name="T6" fmla="*/ 141 w 153"/>
                <a:gd name="T7" fmla="*/ 120 h 154"/>
                <a:gd name="T8" fmla="*/ 132 w 153"/>
                <a:gd name="T9" fmla="*/ 132 h 154"/>
                <a:gd name="T10" fmla="*/ 120 w 153"/>
                <a:gd name="T11" fmla="*/ 141 h 154"/>
                <a:gd name="T12" fmla="*/ 106 w 153"/>
                <a:gd name="T13" fmla="*/ 149 h 154"/>
                <a:gd name="T14" fmla="*/ 93 w 153"/>
                <a:gd name="T15" fmla="*/ 152 h 154"/>
                <a:gd name="T16" fmla="*/ 77 w 153"/>
                <a:gd name="T17" fmla="*/ 154 h 154"/>
                <a:gd name="T18" fmla="*/ 69 w 153"/>
                <a:gd name="T19" fmla="*/ 154 h 154"/>
                <a:gd name="T20" fmla="*/ 54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6 w 153"/>
                <a:gd name="T39" fmla="*/ 47 h 154"/>
                <a:gd name="T40" fmla="*/ 13 w 153"/>
                <a:gd name="T41" fmla="*/ 34 h 154"/>
                <a:gd name="T42" fmla="*/ 22 w 153"/>
                <a:gd name="T43" fmla="*/ 23 h 154"/>
                <a:gd name="T44" fmla="*/ 33 w 153"/>
                <a:gd name="T45" fmla="*/ 14 h 154"/>
                <a:gd name="T46" fmla="*/ 47 w 153"/>
                <a:gd name="T47" fmla="*/ 7 h 154"/>
                <a:gd name="T48" fmla="*/ 61 w 153"/>
                <a:gd name="T49" fmla="*/ 2 h 154"/>
                <a:gd name="T50" fmla="*/ 77 w 153"/>
                <a:gd name="T51" fmla="*/ 0 h 154"/>
                <a:gd name="T52" fmla="*/ 85 w 153"/>
                <a:gd name="T53" fmla="*/ 1 h 154"/>
                <a:gd name="T54" fmla="*/ 100 w 153"/>
                <a:gd name="T55" fmla="*/ 3 h 154"/>
                <a:gd name="T56" fmla="*/ 113 w 153"/>
                <a:gd name="T57" fmla="*/ 9 h 154"/>
                <a:gd name="T58" fmla="*/ 126 w 153"/>
                <a:gd name="T59" fmla="*/ 18 h 154"/>
                <a:gd name="T60" fmla="*/ 136 w 153"/>
                <a:gd name="T61" fmla="*/ 29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8" y="108"/>
                  </a:lnTo>
                  <a:lnTo>
                    <a:pt x="144" y="114"/>
                  </a:lnTo>
                  <a:lnTo>
                    <a:pt x="141" y="120"/>
                  </a:lnTo>
                  <a:lnTo>
                    <a:pt x="136" y="126"/>
                  </a:lnTo>
                  <a:lnTo>
                    <a:pt x="132" y="132"/>
                  </a:lnTo>
                  <a:lnTo>
                    <a:pt x="126" y="136"/>
                  </a:lnTo>
                  <a:lnTo>
                    <a:pt x="120" y="141"/>
                  </a:lnTo>
                  <a:lnTo>
                    <a:pt x="113" y="145"/>
                  </a:lnTo>
                  <a:lnTo>
                    <a:pt x="106" y="149"/>
                  </a:lnTo>
                  <a:lnTo>
                    <a:pt x="100" y="151"/>
                  </a:lnTo>
                  <a:lnTo>
                    <a:pt x="93" y="152"/>
                  </a:lnTo>
                  <a:lnTo>
                    <a:pt x="85" y="154"/>
                  </a:lnTo>
                  <a:lnTo>
                    <a:pt x="77" y="154"/>
                  </a:lnTo>
                  <a:lnTo>
                    <a:pt x="77" y="154"/>
                  </a:lnTo>
                  <a:lnTo>
                    <a:pt x="69" y="154"/>
                  </a:lnTo>
                  <a:lnTo>
                    <a:pt x="61" y="152"/>
                  </a:lnTo>
                  <a:lnTo>
                    <a:pt x="54" y="151"/>
                  </a:lnTo>
                  <a:lnTo>
                    <a:pt x="47" y="149"/>
                  </a:lnTo>
                  <a:lnTo>
                    <a:pt x="40" y="145"/>
                  </a:lnTo>
                  <a:lnTo>
                    <a:pt x="33" y="141"/>
                  </a:lnTo>
                  <a:lnTo>
                    <a:pt x="27" y="136"/>
                  </a:lnTo>
                  <a:lnTo>
                    <a:pt x="22" y="132"/>
                  </a:lnTo>
                  <a:lnTo>
                    <a:pt x="17" y="126"/>
                  </a:lnTo>
                  <a:lnTo>
                    <a:pt x="13"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3" y="34"/>
                  </a:lnTo>
                  <a:lnTo>
                    <a:pt x="17" y="29"/>
                  </a:lnTo>
                  <a:lnTo>
                    <a:pt x="22" y="23"/>
                  </a:lnTo>
                  <a:lnTo>
                    <a:pt x="27" y="18"/>
                  </a:lnTo>
                  <a:lnTo>
                    <a:pt x="33" y="14"/>
                  </a:lnTo>
                  <a:lnTo>
                    <a:pt x="40" y="9"/>
                  </a:lnTo>
                  <a:lnTo>
                    <a:pt x="47" y="7"/>
                  </a:lnTo>
                  <a:lnTo>
                    <a:pt x="54" y="3"/>
                  </a:lnTo>
                  <a:lnTo>
                    <a:pt x="61" y="2"/>
                  </a:lnTo>
                  <a:lnTo>
                    <a:pt x="69" y="1"/>
                  </a:lnTo>
                  <a:lnTo>
                    <a:pt x="77" y="0"/>
                  </a:lnTo>
                  <a:lnTo>
                    <a:pt x="77" y="0"/>
                  </a:lnTo>
                  <a:lnTo>
                    <a:pt x="85" y="1"/>
                  </a:lnTo>
                  <a:lnTo>
                    <a:pt x="93" y="2"/>
                  </a:lnTo>
                  <a:lnTo>
                    <a:pt x="100" y="3"/>
                  </a:lnTo>
                  <a:lnTo>
                    <a:pt x="106" y="7"/>
                  </a:lnTo>
                  <a:lnTo>
                    <a:pt x="113" y="9"/>
                  </a:lnTo>
                  <a:lnTo>
                    <a:pt x="120" y="14"/>
                  </a:lnTo>
                  <a:lnTo>
                    <a:pt x="126" y="18"/>
                  </a:lnTo>
                  <a:lnTo>
                    <a:pt x="132" y="23"/>
                  </a:lnTo>
                  <a:lnTo>
                    <a:pt x="136" y="29"/>
                  </a:lnTo>
                  <a:lnTo>
                    <a:pt x="141" y="34"/>
                  </a:lnTo>
                  <a:lnTo>
                    <a:pt x="144" y="41"/>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8" name="Freeform 2813">
              <a:extLst>
                <a:ext uri="{FF2B5EF4-FFF2-40B4-BE49-F238E27FC236}">
                  <a16:creationId xmlns:a16="http://schemas.microsoft.com/office/drawing/2014/main" id="{C5A0B8CB-BA19-41F7-83D3-A127541EBF1E}"/>
                </a:ext>
              </a:extLst>
            </p:cNvPr>
            <p:cNvSpPr>
              <a:spLocks/>
            </p:cNvSpPr>
            <p:nvPr/>
          </p:nvSpPr>
          <p:spPr bwMode="auto">
            <a:xfrm>
              <a:off x="2933701" y="2268538"/>
              <a:ext cx="47625" cy="49213"/>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2 h 153"/>
                <a:gd name="T10" fmla="*/ 120 w 154"/>
                <a:gd name="T11" fmla="*/ 141 h 153"/>
                <a:gd name="T12" fmla="*/ 108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9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2 h 153"/>
                <a:gd name="T38" fmla="*/ 6 w 154"/>
                <a:gd name="T39" fmla="*/ 47 h 153"/>
                <a:gd name="T40" fmla="*/ 14 w 154"/>
                <a:gd name="T41" fmla="*/ 34 h 153"/>
                <a:gd name="T42" fmla="*/ 23 w 154"/>
                <a:gd name="T43" fmla="*/ 23 h 153"/>
                <a:gd name="T44" fmla="*/ 34 w 154"/>
                <a:gd name="T45" fmla="*/ 13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8" y="106"/>
                  </a:lnTo>
                  <a:lnTo>
                    <a:pt x="144" y="113"/>
                  </a:lnTo>
                  <a:lnTo>
                    <a:pt x="141" y="120"/>
                  </a:lnTo>
                  <a:lnTo>
                    <a:pt x="136" y="126"/>
                  </a:lnTo>
                  <a:lnTo>
                    <a:pt x="132" y="132"/>
                  </a:lnTo>
                  <a:lnTo>
                    <a:pt x="126" y="136"/>
                  </a:lnTo>
                  <a:lnTo>
                    <a:pt x="120" y="141"/>
                  </a:lnTo>
                  <a:lnTo>
                    <a:pt x="113"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9" y="136"/>
                  </a:lnTo>
                  <a:lnTo>
                    <a:pt x="23" y="132"/>
                  </a:lnTo>
                  <a:lnTo>
                    <a:pt x="17" y="126"/>
                  </a:lnTo>
                  <a:lnTo>
                    <a:pt x="14"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4" y="34"/>
                  </a:lnTo>
                  <a:lnTo>
                    <a:pt x="17" y="27"/>
                  </a:lnTo>
                  <a:lnTo>
                    <a:pt x="23" y="23"/>
                  </a:lnTo>
                  <a:lnTo>
                    <a:pt x="29" y="17"/>
                  </a:lnTo>
                  <a:lnTo>
                    <a:pt x="34" y="13"/>
                  </a:lnTo>
                  <a:lnTo>
                    <a:pt x="40" y="9"/>
                  </a:lnTo>
                  <a:lnTo>
                    <a:pt x="47" y="6"/>
                  </a:lnTo>
                  <a:lnTo>
                    <a:pt x="54" y="3"/>
                  </a:lnTo>
                  <a:lnTo>
                    <a:pt x="62" y="1"/>
                  </a:lnTo>
                  <a:lnTo>
                    <a:pt x="69" y="0"/>
                  </a:lnTo>
                  <a:lnTo>
                    <a:pt x="77" y="0"/>
                  </a:lnTo>
                  <a:lnTo>
                    <a:pt x="77" y="0"/>
                  </a:lnTo>
                  <a:lnTo>
                    <a:pt x="85" y="0"/>
                  </a:lnTo>
                  <a:lnTo>
                    <a:pt x="93" y="1"/>
                  </a:lnTo>
                  <a:lnTo>
                    <a:pt x="100" y="3"/>
                  </a:lnTo>
                  <a:lnTo>
                    <a:pt x="108" y="6"/>
                  </a:lnTo>
                  <a:lnTo>
                    <a:pt x="113" y="9"/>
                  </a:lnTo>
                  <a:lnTo>
                    <a:pt x="120" y="13"/>
                  </a:lnTo>
                  <a:lnTo>
                    <a:pt x="126" y="17"/>
                  </a:lnTo>
                  <a:lnTo>
                    <a:pt x="132" y="23"/>
                  </a:lnTo>
                  <a:lnTo>
                    <a:pt x="136" y="27"/>
                  </a:lnTo>
                  <a:lnTo>
                    <a:pt x="141" y="34"/>
                  </a:lnTo>
                  <a:lnTo>
                    <a:pt x="144"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9" name="Freeform 2814">
              <a:extLst>
                <a:ext uri="{FF2B5EF4-FFF2-40B4-BE49-F238E27FC236}">
                  <a16:creationId xmlns:a16="http://schemas.microsoft.com/office/drawing/2014/main" id="{0722A1CB-8759-40FD-BD62-05AC567BCADE}"/>
                </a:ext>
              </a:extLst>
            </p:cNvPr>
            <p:cNvSpPr>
              <a:spLocks/>
            </p:cNvSpPr>
            <p:nvPr/>
          </p:nvSpPr>
          <p:spPr bwMode="auto">
            <a:xfrm>
              <a:off x="2933701" y="2339976"/>
              <a:ext cx="47625" cy="47625"/>
            </a:xfrm>
            <a:custGeom>
              <a:avLst/>
              <a:gdLst>
                <a:gd name="T0" fmla="*/ 154 w 154"/>
                <a:gd name="T1" fmla="*/ 78 h 154"/>
                <a:gd name="T2" fmla="*/ 152 w 154"/>
                <a:gd name="T3" fmla="*/ 93 h 154"/>
                <a:gd name="T4" fmla="*/ 148 w 154"/>
                <a:gd name="T5" fmla="*/ 108 h 154"/>
                <a:gd name="T6" fmla="*/ 141 w 154"/>
                <a:gd name="T7" fmla="*/ 120 h 154"/>
                <a:gd name="T8" fmla="*/ 132 w 154"/>
                <a:gd name="T9" fmla="*/ 132 h 154"/>
                <a:gd name="T10" fmla="*/ 120 w 154"/>
                <a:gd name="T11" fmla="*/ 141 h 154"/>
                <a:gd name="T12" fmla="*/ 108 w 154"/>
                <a:gd name="T13" fmla="*/ 149 h 154"/>
                <a:gd name="T14" fmla="*/ 93 w 154"/>
                <a:gd name="T15" fmla="*/ 152 h 154"/>
                <a:gd name="T16" fmla="*/ 77 w 154"/>
                <a:gd name="T17" fmla="*/ 154 h 154"/>
                <a:gd name="T18" fmla="*/ 69 w 154"/>
                <a:gd name="T19" fmla="*/ 154 h 154"/>
                <a:gd name="T20" fmla="*/ 54 w 154"/>
                <a:gd name="T21" fmla="*/ 151 h 154"/>
                <a:gd name="T22" fmla="*/ 40 w 154"/>
                <a:gd name="T23" fmla="*/ 145 h 154"/>
                <a:gd name="T24" fmla="*/ 29 w 154"/>
                <a:gd name="T25" fmla="*/ 136 h 154"/>
                <a:gd name="T26" fmla="*/ 17 w 154"/>
                <a:gd name="T27" fmla="*/ 126 h 154"/>
                <a:gd name="T28" fmla="*/ 9 w 154"/>
                <a:gd name="T29" fmla="*/ 114 h 154"/>
                <a:gd name="T30" fmla="*/ 3 w 154"/>
                <a:gd name="T31" fmla="*/ 101 h 154"/>
                <a:gd name="T32" fmla="*/ 0 w 154"/>
                <a:gd name="T33" fmla="*/ 86 h 154"/>
                <a:gd name="T34" fmla="*/ 0 w 154"/>
                <a:gd name="T35" fmla="*/ 78 h 154"/>
                <a:gd name="T36" fmla="*/ 1 w 154"/>
                <a:gd name="T37" fmla="*/ 62 h 154"/>
                <a:gd name="T38" fmla="*/ 6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9 h 154"/>
                <a:gd name="T62" fmla="*/ 144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8" y="108"/>
                  </a:lnTo>
                  <a:lnTo>
                    <a:pt x="144" y="114"/>
                  </a:lnTo>
                  <a:lnTo>
                    <a:pt x="141" y="120"/>
                  </a:lnTo>
                  <a:lnTo>
                    <a:pt x="136" y="126"/>
                  </a:lnTo>
                  <a:lnTo>
                    <a:pt x="132" y="132"/>
                  </a:lnTo>
                  <a:lnTo>
                    <a:pt x="126" y="136"/>
                  </a:lnTo>
                  <a:lnTo>
                    <a:pt x="120" y="141"/>
                  </a:lnTo>
                  <a:lnTo>
                    <a:pt x="113" y="145"/>
                  </a:lnTo>
                  <a:lnTo>
                    <a:pt x="108" y="149"/>
                  </a:lnTo>
                  <a:lnTo>
                    <a:pt x="100" y="151"/>
                  </a:lnTo>
                  <a:lnTo>
                    <a:pt x="93" y="152"/>
                  </a:lnTo>
                  <a:lnTo>
                    <a:pt x="85" y="154"/>
                  </a:lnTo>
                  <a:lnTo>
                    <a:pt x="77" y="154"/>
                  </a:lnTo>
                  <a:lnTo>
                    <a:pt x="77" y="154"/>
                  </a:lnTo>
                  <a:lnTo>
                    <a:pt x="69" y="154"/>
                  </a:lnTo>
                  <a:lnTo>
                    <a:pt x="62" y="152"/>
                  </a:lnTo>
                  <a:lnTo>
                    <a:pt x="54" y="151"/>
                  </a:lnTo>
                  <a:lnTo>
                    <a:pt x="47" y="149"/>
                  </a:lnTo>
                  <a:lnTo>
                    <a:pt x="40" y="145"/>
                  </a:lnTo>
                  <a:lnTo>
                    <a:pt x="34" y="141"/>
                  </a:lnTo>
                  <a:lnTo>
                    <a:pt x="29" y="136"/>
                  </a:lnTo>
                  <a:lnTo>
                    <a:pt x="23" y="132"/>
                  </a:lnTo>
                  <a:lnTo>
                    <a:pt x="17" y="126"/>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7"/>
                  </a:lnTo>
                  <a:lnTo>
                    <a:pt x="9" y="41"/>
                  </a:lnTo>
                  <a:lnTo>
                    <a:pt x="14" y="34"/>
                  </a:lnTo>
                  <a:lnTo>
                    <a:pt x="17" y="29"/>
                  </a:lnTo>
                  <a:lnTo>
                    <a:pt x="23" y="23"/>
                  </a:lnTo>
                  <a:lnTo>
                    <a:pt x="29" y="18"/>
                  </a:lnTo>
                  <a:lnTo>
                    <a:pt x="34" y="14"/>
                  </a:lnTo>
                  <a:lnTo>
                    <a:pt x="40" y="9"/>
                  </a:lnTo>
                  <a:lnTo>
                    <a:pt x="47" y="7"/>
                  </a:lnTo>
                  <a:lnTo>
                    <a:pt x="54" y="3"/>
                  </a:lnTo>
                  <a:lnTo>
                    <a:pt x="62" y="2"/>
                  </a:lnTo>
                  <a:lnTo>
                    <a:pt x="69" y="1"/>
                  </a:lnTo>
                  <a:lnTo>
                    <a:pt x="77" y="0"/>
                  </a:lnTo>
                  <a:lnTo>
                    <a:pt x="77" y="0"/>
                  </a:lnTo>
                  <a:lnTo>
                    <a:pt x="85" y="1"/>
                  </a:lnTo>
                  <a:lnTo>
                    <a:pt x="93" y="2"/>
                  </a:lnTo>
                  <a:lnTo>
                    <a:pt x="100" y="3"/>
                  </a:lnTo>
                  <a:lnTo>
                    <a:pt x="108" y="7"/>
                  </a:lnTo>
                  <a:lnTo>
                    <a:pt x="113" y="9"/>
                  </a:lnTo>
                  <a:lnTo>
                    <a:pt x="120" y="14"/>
                  </a:lnTo>
                  <a:lnTo>
                    <a:pt x="126" y="18"/>
                  </a:lnTo>
                  <a:lnTo>
                    <a:pt x="132" y="23"/>
                  </a:lnTo>
                  <a:lnTo>
                    <a:pt x="136" y="29"/>
                  </a:lnTo>
                  <a:lnTo>
                    <a:pt x="141" y="34"/>
                  </a:lnTo>
                  <a:lnTo>
                    <a:pt x="144" y="41"/>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0" name="Freeform 2815">
              <a:extLst>
                <a:ext uri="{FF2B5EF4-FFF2-40B4-BE49-F238E27FC236}">
                  <a16:creationId xmlns:a16="http://schemas.microsoft.com/office/drawing/2014/main" id="{39C58071-4208-4998-BC99-3A803186DECC}"/>
                </a:ext>
              </a:extLst>
            </p:cNvPr>
            <p:cNvSpPr>
              <a:spLocks/>
            </p:cNvSpPr>
            <p:nvPr/>
          </p:nvSpPr>
          <p:spPr bwMode="auto">
            <a:xfrm>
              <a:off x="3001963" y="2268538"/>
              <a:ext cx="49213" cy="49213"/>
            </a:xfrm>
            <a:custGeom>
              <a:avLst/>
              <a:gdLst>
                <a:gd name="T0" fmla="*/ 154 w 154"/>
                <a:gd name="T1" fmla="*/ 77 h 153"/>
                <a:gd name="T2" fmla="*/ 152 w 154"/>
                <a:gd name="T3" fmla="*/ 93 h 153"/>
                <a:gd name="T4" fmla="*/ 147 w 154"/>
                <a:gd name="T5" fmla="*/ 106 h 153"/>
                <a:gd name="T6" fmla="*/ 140 w 154"/>
                <a:gd name="T7" fmla="*/ 120 h 153"/>
                <a:gd name="T8" fmla="*/ 131 w 154"/>
                <a:gd name="T9" fmla="*/ 132 h 153"/>
                <a:gd name="T10" fmla="*/ 120 w 154"/>
                <a:gd name="T11" fmla="*/ 141 h 153"/>
                <a:gd name="T12" fmla="*/ 107 w 154"/>
                <a:gd name="T13" fmla="*/ 148 h 153"/>
                <a:gd name="T14" fmla="*/ 92 w 154"/>
                <a:gd name="T15" fmla="*/ 152 h 153"/>
                <a:gd name="T16" fmla="*/ 76 w 154"/>
                <a:gd name="T17" fmla="*/ 153 h 153"/>
                <a:gd name="T18" fmla="*/ 69 w 154"/>
                <a:gd name="T19" fmla="*/ 153 h 153"/>
                <a:gd name="T20" fmla="*/ 53 w 154"/>
                <a:gd name="T21" fmla="*/ 150 h 153"/>
                <a:gd name="T22" fmla="*/ 40 w 154"/>
                <a:gd name="T23" fmla="*/ 144 h 153"/>
                <a:gd name="T24" fmla="*/ 28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2 h 153"/>
                <a:gd name="T38" fmla="*/ 5 w 154"/>
                <a:gd name="T39" fmla="*/ 47 h 153"/>
                <a:gd name="T40" fmla="*/ 13 w 154"/>
                <a:gd name="T41" fmla="*/ 34 h 153"/>
                <a:gd name="T42" fmla="*/ 22 w 154"/>
                <a:gd name="T43" fmla="*/ 23 h 153"/>
                <a:gd name="T44" fmla="*/ 34 w 154"/>
                <a:gd name="T45" fmla="*/ 13 h 153"/>
                <a:gd name="T46" fmla="*/ 46 w 154"/>
                <a:gd name="T47" fmla="*/ 6 h 153"/>
                <a:gd name="T48" fmla="*/ 61 w 154"/>
                <a:gd name="T49" fmla="*/ 1 h 153"/>
                <a:gd name="T50" fmla="*/ 76 w 154"/>
                <a:gd name="T51" fmla="*/ 0 h 153"/>
                <a:gd name="T52" fmla="*/ 84 w 154"/>
                <a:gd name="T53" fmla="*/ 0 h 153"/>
                <a:gd name="T54" fmla="*/ 99 w 154"/>
                <a:gd name="T55" fmla="*/ 3 h 153"/>
                <a:gd name="T56" fmla="*/ 114 w 154"/>
                <a:gd name="T57" fmla="*/ 9 h 153"/>
                <a:gd name="T58" fmla="*/ 125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7" y="106"/>
                  </a:lnTo>
                  <a:lnTo>
                    <a:pt x="145" y="113"/>
                  </a:lnTo>
                  <a:lnTo>
                    <a:pt x="140" y="120"/>
                  </a:lnTo>
                  <a:lnTo>
                    <a:pt x="136" y="126"/>
                  </a:lnTo>
                  <a:lnTo>
                    <a:pt x="131" y="132"/>
                  </a:lnTo>
                  <a:lnTo>
                    <a:pt x="125" y="136"/>
                  </a:lnTo>
                  <a:lnTo>
                    <a:pt x="120" y="141"/>
                  </a:lnTo>
                  <a:lnTo>
                    <a:pt x="114" y="144"/>
                  </a:lnTo>
                  <a:lnTo>
                    <a:pt x="107" y="148"/>
                  </a:lnTo>
                  <a:lnTo>
                    <a:pt x="99" y="150"/>
                  </a:lnTo>
                  <a:lnTo>
                    <a:pt x="92" y="152"/>
                  </a:lnTo>
                  <a:lnTo>
                    <a:pt x="84" y="153"/>
                  </a:lnTo>
                  <a:lnTo>
                    <a:pt x="76" y="153"/>
                  </a:lnTo>
                  <a:lnTo>
                    <a:pt x="76" y="153"/>
                  </a:lnTo>
                  <a:lnTo>
                    <a:pt x="69" y="153"/>
                  </a:lnTo>
                  <a:lnTo>
                    <a:pt x="61" y="152"/>
                  </a:lnTo>
                  <a:lnTo>
                    <a:pt x="53" y="150"/>
                  </a:lnTo>
                  <a:lnTo>
                    <a:pt x="46" y="148"/>
                  </a:lnTo>
                  <a:lnTo>
                    <a:pt x="40" y="144"/>
                  </a:lnTo>
                  <a:lnTo>
                    <a:pt x="34" y="141"/>
                  </a:lnTo>
                  <a:lnTo>
                    <a:pt x="28" y="136"/>
                  </a:lnTo>
                  <a:lnTo>
                    <a:pt x="22" y="132"/>
                  </a:lnTo>
                  <a:lnTo>
                    <a:pt x="17" y="126"/>
                  </a:lnTo>
                  <a:lnTo>
                    <a:pt x="13"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3" y="34"/>
                  </a:lnTo>
                  <a:lnTo>
                    <a:pt x="17" y="27"/>
                  </a:lnTo>
                  <a:lnTo>
                    <a:pt x="22" y="23"/>
                  </a:lnTo>
                  <a:lnTo>
                    <a:pt x="28" y="17"/>
                  </a:lnTo>
                  <a:lnTo>
                    <a:pt x="34" y="13"/>
                  </a:lnTo>
                  <a:lnTo>
                    <a:pt x="40" y="9"/>
                  </a:lnTo>
                  <a:lnTo>
                    <a:pt x="46" y="6"/>
                  </a:lnTo>
                  <a:lnTo>
                    <a:pt x="53" y="3"/>
                  </a:lnTo>
                  <a:lnTo>
                    <a:pt x="61" y="1"/>
                  </a:lnTo>
                  <a:lnTo>
                    <a:pt x="69" y="0"/>
                  </a:lnTo>
                  <a:lnTo>
                    <a:pt x="76" y="0"/>
                  </a:lnTo>
                  <a:lnTo>
                    <a:pt x="76" y="0"/>
                  </a:lnTo>
                  <a:lnTo>
                    <a:pt x="84" y="0"/>
                  </a:lnTo>
                  <a:lnTo>
                    <a:pt x="92" y="1"/>
                  </a:lnTo>
                  <a:lnTo>
                    <a:pt x="99" y="3"/>
                  </a:lnTo>
                  <a:lnTo>
                    <a:pt x="107" y="6"/>
                  </a:lnTo>
                  <a:lnTo>
                    <a:pt x="114" y="9"/>
                  </a:lnTo>
                  <a:lnTo>
                    <a:pt x="120" y="13"/>
                  </a:lnTo>
                  <a:lnTo>
                    <a:pt x="125" y="17"/>
                  </a:lnTo>
                  <a:lnTo>
                    <a:pt x="131" y="23"/>
                  </a:lnTo>
                  <a:lnTo>
                    <a:pt x="136" y="27"/>
                  </a:lnTo>
                  <a:lnTo>
                    <a:pt x="140" y="34"/>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1" name="Freeform 2816">
              <a:extLst>
                <a:ext uri="{FF2B5EF4-FFF2-40B4-BE49-F238E27FC236}">
                  <a16:creationId xmlns:a16="http://schemas.microsoft.com/office/drawing/2014/main" id="{BC2BD3D3-FF6D-411F-B3DE-3902D7D5D910}"/>
                </a:ext>
              </a:extLst>
            </p:cNvPr>
            <p:cNvSpPr>
              <a:spLocks/>
            </p:cNvSpPr>
            <p:nvPr/>
          </p:nvSpPr>
          <p:spPr bwMode="auto">
            <a:xfrm>
              <a:off x="3001963" y="2339976"/>
              <a:ext cx="49213" cy="47625"/>
            </a:xfrm>
            <a:custGeom>
              <a:avLst/>
              <a:gdLst>
                <a:gd name="T0" fmla="*/ 154 w 154"/>
                <a:gd name="T1" fmla="*/ 78 h 154"/>
                <a:gd name="T2" fmla="*/ 152 w 154"/>
                <a:gd name="T3" fmla="*/ 93 h 154"/>
                <a:gd name="T4" fmla="*/ 147 w 154"/>
                <a:gd name="T5" fmla="*/ 108 h 154"/>
                <a:gd name="T6" fmla="*/ 140 w 154"/>
                <a:gd name="T7" fmla="*/ 120 h 154"/>
                <a:gd name="T8" fmla="*/ 131 w 154"/>
                <a:gd name="T9" fmla="*/ 132 h 154"/>
                <a:gd name="T10" fmla="*/ 120 w 154"/>
                <a:gd name="T11" fmla="*/ 141 h 154"/>
                <a:gd name="T12" fmla="*/ 107 w 154"/>
                <a:gd name="T13" fmla="*/ 149 h 154"/>
                <a:gd name="T14" fmla="*/ 92 w 154"/>
                <a:gd name="T15" fmla="*/ 152 h 154"/>
                <a:gd name="T16" fmla="*/ 76 w 154"/>
                <a:gd name="T17" fmla="*/ 154 h 154"/>
                <a:gd name="T18" fmla="*/ 69 w 154"/>
                <a:gd name="T19" fmla="*/ 154 h 154"/>
                <a:gd name="T20" fmla="*/ 53 w 154"/>
                <a:gd name="T21" fmla="*/ 151 h 154"/>
                <a:gd name="T22" fmla="*/ 40 w 154"/>
                <a:gd name="T23" fmla="*/ 145 h 154"/>
                <a:gd name="T24" fmla="*/ 28 w 154"/>
                <a:gd name="T25" fmla="*/ 136 h 154"/>
                <a:gd name="T26" fmla="*/ 17 w 154"/>
                <a:gd name="T27" fmla="*/ 126 h 154"/>
                <a:gd name="T28" fmla="*/ 9 w 154"/>
                <a:gd name="T29" fmla="*/ 114 h 154"/>
                <a:gd name="T30" fmla="*/ 3 w 154"/>
                <a:gd name="T31" fmla="*/ 101 h 154"/>
                <a:gd name="T32" fmla="*/ 0 w 154"/>
                <a:gd name="T33" fmla="*/ 86 h 154"/>
                <a:gd name="T34" fmla="*/ 0 w 154"/>
                <a:gd name="T35" fmla="*/ 78 h 154"/>
                <a:gd name="T36" fmla="*/ 1 w 154"/>
                <a:gd name="T37" fmla="*/ 62 h 154"/>
                <a:gd name="T38" fmla="*/ 5 w 154"/>
                <a:gd name="T39" fmla="*/ 47 h 154"/>
                <a:gd name="T40" fmla="*/ 13 w 154"/>
                <a:gd name="T41" fmla="*/ 34 h 154"/>
                <a:gd name="T42" fmla="*/ 22 w 154"/>
                <a:gd name="T43" fmla="*/ 23 h 154"/>
                <a:gd name="T44" fmla="*/ 34 w 154"/>
                <a:gd name="T45" fmla="*/ 14 h 154"/>
                <a:gd name="T46" fmla="*/ 46 w 154"/>
                <a:gd name="T47" fmla="*/ 7 h 154"/>
                <a:gd name="T48" fmla="*/ 61 w 154"/>
                <a:gd name="T49" fmla="*/ 2 h 154"/>
                <a:gd name="T50" fmla="*/ 76 w 154"/>
                <a:gd name="T51" fmla="*/ 0 h 154"/>
                <a:gd name="T52" fmla="*/ 84 w 154"/>
                <a:gd name="T53" fmla="*/ 1 h 154"/>
                <a:gd name="T54" fmla="*/ 99 w 154"/>
                <a:gd name="T55" fmla="*/ 3 h 154"/>
                <a:gd name="T56" fmla="*/ 114 w 154"/>
                <a:gd name="T57" fmla="*/ 9 h 154"/>
                <a:gd name="T58" fmla="*/ 125 w 154"/>
                <a:gd name="T59" fmla="*/ 18 h 154"/>
                <a:gd name="T60" fmla="*/ 136 w 154"/>
                <a:gd name="T61" fmla="*/ 29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7" y="108"/>
                  </a:lnTo>
                  <a:lnTo>
                    <a:pt x="145" y="114"/>
                  </a:lnTo>
                  <a:lnTo>
                    <a:pt x="140" y="120"/>
                  </a:lnTo>
                  <a:lnTo>
                    <a:pt x="136" y="126"/>
                  </a:lnTo>
                  <a:lnTo>
                    <a:pt x="131" y="132"/>
                  </a:lnTo>
                  <a:lnTo>
                    <a:pt x="125" y="136"/>
                  </a:lnTo>
                  <a:lnTo>
                    <a:pt x="120" y="141"/>
                  </a:lnTo>
                  <a:lnTo>
                    <a:pt x="114" y="145"/>
                  </a:lnTo>
                  <a:lnTo>
                    <a:pt x="107" y="149"/>
                  </a:lnTo>
                  <a:lnTo>
                    <a:pt x="99" y="151"/>
                  </a:lnTo>
                  <a:lnTo>
                    <a:pt x="92" y="152"/>
                  </a:lnTo>
                  <a:lnTo>
                    <a:pt x="84" y="154"/>
                  </a:lnTo>
                  <a:lnTo>
                    <a:pt x="76" y="154"/>
                  </a:lnTo>
                  <a:lnTo>
                    <a:pt x="76" y="154"/>
                  </a:lnTo>
                  <a:lnTo>
                    <a:pt x="69" y="154"/>
                  </a:lnTo>
                  <a:lnTo>
                    <a:pt x="61" y="152"/>
                  </a:lnTo>
                  <a:lnTo>
                    <a:pt x="53" y="151"/>
                  </a:lnTo>
                  <a:lnTo>
                    <a:pt x="46" y="149"/>
                  </a:lnTo>
                  <a:lnTo>
                    <a:pt x="40" y="145"/>
                  </a:lnTo>
                  <a:lnTo>
                    <a:pt x="34" y="141"/>
                  </a:lnTo>
                  <a:lnTo>
                    <a:pt x="28" y="136"/>
                  </a:lnTo>
                  <a:lnTo>
                    <a:pt x="22" y="132"/>
                  </a:lnTo>
                  <a:lnTo>
                    <a:pt x="17" y="126"/>
                  </a:lnTo>
                  <a:lnTo>
                    <a:pt x="13" y="120"/>
                  </a:lnTo>
                  <a:lnTo>
                    <a:pt x="9" y="114"/>
                  </a:lnTo>
                  <a:lnTo>
                    <a:pt x="5" y="108"/>
                  </a:lnTo>
                  <a:lnTo>
                    <a:pt x="3" y="101"/>
                  </a:lnTo>
                  <a:lnTo>
                    <a:pt x="1" y="93"/>
                  </a:lnTo>
                  <a:lnTo>
                    <a:pt x="0" y="86"/>
                  </a:lnTo>
                  <a:lnTo>
                    <a:pt x="0" y="78"/>
                  </a:lnTo>
                  <a:lnTo>
                    <a:pt x="0" y="78"/>
                  </a:lnTo>
                  <a:lnTo>
                    <a:pt x="0" y="70"/>
                  </a:lnTo>
                  <a:lnTo>
                    <a:pt x="1" y="62"/>
                  </a:lnTo>
                  <a:lnTo>
                    <a:pt x="3" y="55"/>
                  </a:lnTo>
                  <a:lnTo>
                    <a:pt x="5" y="47"/>
                  </a:lnTo>
                  <a:lnTo>
                    <a:pt x="9" y="41"/>
                  </a:lnTo>
                  <a:lnTo>
                    <a:pt x="13" y="34"/>
                  </a:lnTo>
                  <a:lnTo>
                    <a:pt x="17" y="29"/>
                  </a:lnTo>
                  <a:lnTo>
                    <a:pt x="22" y="23"/>
                  </a:lnTo>
                  <a:lnTo>
                    <a:pt x="28" y="18"/>
                  </a:lnTo>
                  <a:lnTo>
                    <a:pt x="34" y="14"/>
                  </a:lnTo>
                  <a:lnTo>
                    <a:pt x="40" y="9"/>
                  </a:lnTo>
                  <a:lnTo>
                    <a:pt x="46" y="7"/>
                  </a:lnTo>
                  <a:lnTo>
                    <a:pt x="53" y="3"/>
                  </a:lnTo>
                  <a:lnTo>
                    <a:pt x="61" y="2"/>
                  </a:lnTo>
                  <a:lnTo>
                    <a:pt x="69" y="1"/>
                  </a:lnTo>
                  <a:lnTo>
                    <a:pt x="76" y="0"/>
                  </a:lnTo>
                  <a:lnTo>
                    <a:pt x="76" y="0"/>
                  </a:lnTo>
                  <a:lnTo>
                    <a:pt x="84" y="1"/>
                  </a:lnTo>
                  <a:lnTo>
                    <a:pt x="92" y="2"/>
                  </a:lnTo>
                  <a:lnTo>
                    <a:pt x="99" y="3"/>
                  </a:lnTo>
                  <a:lnTo>
                    <a:pt x="107" y="7"/>
                  </a:lnTo>
                  <a:lnTo>
                    <a:pt x="114" y="9"/>
                  </a:lnTo>
                  <a:lnTo>
                    <a:pt x="120" y="14"/>
                  </a:lnTo>
                  <a:lnTo>
                    <a:pt x="125" y="18"/>
                  </a:lnTo>
                  <a:lnTo>
                    <a:pt x="131" y="23"/>
                  </a:lnTo>
                  <a:lnTo>
                    <a:pt x="136" y="29"/>
                  </a:lnTo>
                  <a:lnTo>
                    <a:pt x="140" y="34"/>
                  </a:lnTo>
                  <a:lnTo>
                    <a:pt x="145" y="41"/>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2" name="Freeform 2817">
              <a:extLst>
                <a:ext uri="{FF2B5EF4-FFF2-40B4-BE49-F238E27FC236}">
                  <a16:creationId xmlns:a16="http://schemas.microsoft.com/office/drawing/2014/main" id="{63E93349-C7B2-4342-84A3-4A8D896D99B3}"/>
                </a:ext>
              </a:extLst>
            </p:cNvPr>
            <p:cNvSpPr>
              <a:spLocks/>
            </p:cNvSpPr>
            <p:nvPr/>
          </p:nvSpPr>
          <p:spPr bwMode="auto">
            <a:xfrm>
              <a:off x="3211513" y="2124076"/>
              <a:ext cx="49213" cy="49213"/>
            </a:xfrm>
            <a:custGeom>
              <a:avLst/>
              <a:gdLst>
                <a:gd name="T0" fmla="*/ 154 w 154"/>
                <a:gd name="T1" fmla="*/ 76 h 154"/>
                <a:gd name="T2" fmla="*/ 152 w 154"/>
                <a:gd name="T3" fmla="*/ 92 h 154"/>
                <a:gd name="T4" fmla="*/ 149 w 154"/>
                <a:gd name="T5" fmla="*/ 106 h 154"/>
                <a:gd name="T6" fmla="*/ 141 w 154"/>
                <a:gd name="T7" fmla="*/ 120 h 154"/>
                <a:gd name="T8" fmla="*/ 131 w 154"/>
                <a:gd name="T9" fmla="*/ 131 h 154"/>
                <a:gd name="T10" fmla="*/ 120 w 154"/>
                <a:gd name="T11" fmla="*/ 140 h 154"/>
                <a:gd name="T12" fmla="*/ 107 w 154"/>
                <a:gd name="T13" fmla="*/ 147 h 154"/>
                <a:gd name="T14" fmla="*/ 92 w 154"/>
                <a:gd name="T15" fmla="*/ 152 h 154"/>
                <a:gd name="T16" fmla="*/ 78 w 154"/>
                <a:gd name="T17" fmla="*/ 154 h 154"/>
                <a:gd name="T18" fmla="*/ 70 w 154"/>
                <a:gd name="T19" fmla="*/ 153 h 154"/>
                <a:gd name="T20" fmla="*/ 55 w 154"/>
                <a:gd name="T21" fmla="*/ 150 h 154"/>
                <a:gd name="T22" fmla="*/ 40 w 154"/>
                <a:gd name="T23" fmla="*/ 144 h 154"/>
                <a:gd name="T24" fmla="*/ 28 w 154"/>
                <a:gd name="T25" fmla="*/ 136 h 154"/>
                <a:gd name="T26" fmla="*/ 18 w 154"/>
                <a:gd name="T27" fmla="*/ 126 h 154"/>
                <a:gd name="T28" fmla="*/ 9 w 154"/>
                <a:gd name="T29" fmla="*/ 113 h 154"/>
                <a:gd name="T30" fmla="*/ 3 w 154"/>
                <a:gd name="T31" fmla="*/ 99 h 154"/>
                <a:gd name="T32" fmla="*/ 1 w 154"/>
                <a:gd name="T33" fmla="*/ 84 h 154"/>
                <a:gd name="T34" fmla="*/ 0 w 154"/>
                <a:gd name="T35" fmla="*/ 76 h 154"/>
                <a:gd name="T36" fmla="*/ 2 w 154"/>
                <a:gd name="T37" fmla="*/ 62 h 154"/>
                <a:gd name="T38" fmla="*/ 7 w 154"/>
                <a:gd name="T39" fmla="*/ 47 h 154"/>
                <a:gd name="T40" fmla="*/ 13 w 154"/>
                <a:gd name="T41" fmla="*/ 34 h 154"/>
                <a:gd name="T42" fmla="*/ 23 w 154"/>
                <a:gd name="T43" fmla="*/ 23 h 154"/>
                <a:gd name="T44" fmla="*/ 34 w 154"/>
                <a:gd name="T45" fmla="*/ 12 h 154"/>
                <a:gd name="T46" fmla="*/ 47 w 154"/>
                <a:gd name="T47" fmla="*/ 5 h 154"/>
                <a:gd name="T48" fmla="*/ 62 w 154"/>
                <a:gd name="T49" fmla="*/ 1 h 154"/>
                <a:gd name="T50" fmla="*/ 78 w 154"/>
                <a:gd name="T51" fmla="*/ 0 h 154"/>
                <a:gd name="T52" fmla="*/ 84 w 154"/>
                <a:gd name="T53" fmla="*/ 0 h 154"/>
                <a:gd name="T54" fmla="*/ 100 w 154"/>
                <a:gd name="T55" fmla="*/ 3 h 154"/>
                <a:gd name="T56" fmla="*/ 114 w 154"/>
                <a:gd name="T57" fmla="*/ 9 h 154"/>
                <a:gd name="T58" fmla="*/ 126 w 154"/>
                <a:gd name="T59" fmla="*/ 17 h 154"/>
                <a:gd name="T60" fmla="*/ 136 w 154"/>
                <a:gd name="T61" fmla="*/ 27 h 154"/>
                <a:gd name="T62" fmla="*/ 145 w 154"/>
                <a:gd name="T63" fmla="*/ 40 h 154"/>
                <a:gd name="T64" fmla="*/ 151 w 154"/>
                <a:gd name="T65" fmla="*/ 54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9" y="106"/>
                  </a:lnTo>
                  <a:lnTo>
                    <a:pt x="145" y="113"/>
                  </a:lnTo>
                  <a:lnTo>
                    <a:pt x="141" y="120"/>
                  </a:lnTo>
                  <a:lnTo>
                    <a:pt x="136" y="126"/>
                  </a:lnTo>
                  <a:lnTo>
                    <a:pt x="131" y="131"/>
                  </a:lnTo>
                  <a:lnTo>
                    <a:pt x="126" y="136"/>
                  </a:lnTo>
                  <a:lnTo>
                    <a:pt x="120" y="140"/>
                  </a:lnTo>
                  <a:lnTo>
                    <a:pt x="114" y="144"/>
                  </a:lnTo>
                  <a:lnTo>
                    <a:pt x="107" y="147"/>
                  </a:lnTo>
                  <a:lnTo>
                    <a:pt x="100" y="150"/>
                  </a:lnTo>
                  <a:lnTo>
                    <a:pt x="92" y="152"/>
                  </a:lnTo>
                  <a:lnTo>
                    <a:pt x="84" y="153"/>
                  </a:lnTo>
                  <a:lnTo>
                    <a:pt x="78" y="154"/>
                  </a:lnTo>
                  <a:lnTo>
                    <a:pt x="78" y="154"/>
                  </a:lnTo>
                  <a:lnTo>
                    <a:pt x="70" y="153"/>
                  </a:lnTo>
                  <a:lnTo>
                    <a:pt x="62" y="152"/>
                  </a:lnTo>
                  <a:lnTo>
                    <a:pt x="55" y="150"/>
                  </a:lnTo>
                  <a:lnTo>
                    <a:pt x="47" y="147"/>
                  </a:lnTo>
                  <a:lnTo>
                    <a:pt x="40" y="144"/>
                  </a:lnTo>
                  <a:lnTo>
                    <a:pt x="34" y="140"/>
                  </a:lnTo>
                  <a:lnTo>
                    <a:pt x="28" y="136"/>
                  </a:lnTo>
                  <a:lnTo>
                    <a:pt x="23" y="131"/>
                  </a:lnTo>
                  <a:lnTo>
                    <a:pt x="18" y="126"/>
                  </a:lnTo>
                  <a:lnTo>
                    <a:pt x="13" y="120"/>
                  </a:lnTo>
                  <a:lnTo>
                    <a:pt x="9" y="113"/>
                  </a:lnTo>
                  <a:lnTo>
                    <a:pt x="7" y="106"/>
                  </a:lnTo>
                  <a:lnTo>
                    <a:pt x="3" y="99"/>
                  </a:lnTo>
                  <a:lnTo>
                    <a:pt x="2" y="92"/>
                  </a:lnTo>
                  <a:lnTo>
                    <a:pt x="1" y="84"/>
                  </a:lnTo>
                  <a:lnTo>
                    <a:pt x="0" y="76"/>
                  </a:lnTo>
                  <a:lnTo>
                    <a:pt x="0" y="76"/>
                  </a:lnTo>
                  <a:lnTo>
                    <a:pt x="1" y="68"/>
                  </a:lnTo>
                  <a:lnTo>
                    <a:pt x="2" y="62"/>
                  </a:lnTo>
                  <a:lnTo>
                    <a:pt x="3" y="54"/>
                  </a:lnTo>
                  <a:lnTo>
                    <a:pt x="7" y="47"/>
                  </a:lnTo>
                  <a:lnTo>
                    <a:pt x="9" y="40"/>
                  </a:lnTo>
                  <a:lnTo>
                    <a:pt x="13" y="34"/>
                  </a:lnTo>
                  <a:lnTo>
                    <a:pt x="18" y="27"/>
                  </a:lnTo>
                  <a:lnTo>
                    <a:pt x="23" y="23"/>
                  </a:lnTo>
                  <a:lnTo>
                    <a:pt x="28" y="17"/>
                  </a:lnTo>
                  <a:lnTo>
                    <a:pt x="34" y="12"/>
                  </a:lnTo>
                  <a:lnTo>
                    <a:pt x="40" y="9"/>
                  </a:lnTo>
                  <a:lnTo>
                    <a:pt x="47" y="5"/>
                  </a:lnTo>
                  <a:lnTo>
                    <a:pt x="55" y="3"/>
                  </a:lnTo>
                  <a:lnTo>
                    <a:pt x="62" y="1"/>
                  </a:lnTo>
                  <a:lnTo>
                    <a:pt x="70" y="0"/>
                  </a:lnTo>
                  <a:lnTo>
                    <a:pt x="78" y="0"/>
                  </a:lnTo>
                  <a:lnTo>
                    <a:pt x="78" y="0"/>
                  </a:lnTo>
                  <a:lnTo>
                    <a:pt x="84" y="0"/>
                  </a:lnTo>
                  <a:lnTo>
                    <a:pt x="92" y="1"/>
                  </a:lnTo>
                  <a:lnTo>
                    <a:pt x="100" y="3"/>
                  </a:lnTo>
                  <a:lnTo>
                    <a:pt x="107" y="5"/>
                  </a:lnTo>
                  <a:lnTo>
                    <a:pt x="114" y="9"/>
                  </a:lnTo>
                  <a:lnTo>
                    <a:pt x="120" y="12"/>
                  </a:lnTo>
                  <a:lnTo>
                    <a:pt x="126" y="17"/>
                  </a:lnTo>
                  <a:lnTo>
                    <a:pt x="131" y="23"/>
                  </a:lnTo>
                  <a:lnTo>
                    <a:pt x="136" y="27"/>
                  </a:lnTo>
                  <a:lnTo>
                    <a:pt x="141" y="34"/>
                  </a:lnTo>
                  <a:lnTo>
                    <a:pt x="145" y="40"/>
                  </a:lnTo>
                  <a:lnTo>
                    <a:pt x="149" y="47"/>
                  </a:lnTo>
                  <a:lnTo>
                    <a:pt x="151" y="54"/>
                  </a:lnTo>
                  <a:lnTo>
                    <a:pt x="152" y="62"/>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3" name="Freeform 2819">
              <a:extLst>
                <a:ext uri="{FF2B5EF4-FFF2-40B4-BE49-F238E27FC236}">
                  <a16:creationId xmlns:a16="http://schemas.microsoft.com/office/drawing/2014/main" id="{A4BA1EA1-EAAA-4FFC-91C2-CDE2C9A01A42}"/>
                </a:ext>
              </a:extLst>
            </p:cNvPr>
            <p:cNvSpPr>
              <a:spLocks/>
            </p:cNvSpPr>
            <p:nvPr/>
          </p:nvSpPr>
          <p:spPr bwMode="auto">
            <a:xfrm>
              <a:off x="3211513" y="2195513"/>
              <a:ext cx="49213" cy="49213"/>
            </a:xfrm>
            <a:custGeom>
              <a:avLst/>
              <a:gdLst>
                <a:gd name="T0" fmla="*/ 154 w 154"/>
                <a:gd name="T1" fmla="*/ 78 h 154"/>
                <a:gd name="T2" fmla="*/ 152 w 154"/>
                <a:gd name="T3" fmla="*/ 92 h 154"/>
                <a:gd name="T4" fmla="*/ 149 w 154"/>
                <a:gd name="T5" fmla="*/ 107 h 154"/>
                <a:gd name="T6" fmla="*/ 141 w 154"/>
                <a:gd name="T7" fmla="*/ 120 h 154"/>
                <a:gd name="T8" fmla="*/ 131 w 154"/>
                <a:gd name="T9" fmla="*/ 131 h 154"/>
                <a:gd name="T10" fmla="*/ 120 w 154"/>
                <a:gd name="T11" fmla="*/ 140 h 154"/>
                <a:gd name="T12" fmla="*/ 107 w 154"/>
                <a:gd name="T13" fmla="*/ 148 h 154"/>
                <a:gd name="T14" fmla="*/ 92 w 154"/>
                <a:gd name="T15" fmla="*/ 152 h 154"/>
                <a:gd name="T16" fmla="*/ 78 w 154"/>
                <a:gd name="T17" fmla="*/ 154 h 154"/>
                <a:gd name="T18" fmla="*/ 70 w 154"/>
                <a:gd name="T19" fmla="*/ 153 h 154"/>
                <a:gd name="T20" fmla="*/ 55 w 154"/>
                <a:gd name="T21" fmla="*/ 151 h 154"/>
                <a:gd name="T22" fmla="*/ 40 w 154"/>
                <a:gd name="T23" fmla="*/ 145 h 154"/>
                <a:gd name="T24" fmla="*/ 28 w 154"/>
                <a:gd name="T25" fmla="*/ 137 h 154"/>
                <a:gd name="T26" fmla="*/ 18 w 154"/>
                <a:gd name="T27" fmla="*/ 126 h 154"/>
                <a:gd name="T28" fmla="*/ 9 w 154"/>
                <a:gd name="T29" fmla="*/ 114 h 154"/>
                <a:gd name="T30" fmla="*/ 3 w 154"/>
                <a:gd name="T31" fmla="*/ 100 h 154"/>
                <a:gd name="T32" fmla="*/ 1 w 154"/>
                <a:gd name="T33" fmla="*/ 86 h 154"/>
                <a:gd name="T34" fmla="*/ 0 w 154"/>
                <a:gd name="T35" fmla="*/ 78 h 154"/>
                <a:gd name="T36" fmla="*/ 2 w 154"/>
                <a:gd name="T37" fmla="*/ 62 h 154"/>
                <a:gd name="T38" fmla="*/ 7 w 154"/>
                <a:gd name="T39" fmla="*/ 47 h 154"/>
                <a:gd name="T40" fmla="*/ 13 w 154"/>
                <a:gd name="T41" fmla="*/ 34 h 154"/>
                <a:gd name="T42" fmla="*/ 23 w 154"/>
                <a:gd name="T43" fmla="*/ 23 h 154"/>
                <a:gd name="T44" fmla="*/ 34 w 154"/>
                <a:gd name="T45" fmla="*/ 13 h 154"/>
                <a:gd name="T46" fmla="*/ 47 w 154"/>
                <a:gd name="T47" fmla="*/ 7 h 154"/>
                <a:gd name="T48" fmla="*/ 62 w 154"/>
                <a:gd name="T49" fmla="*/ 2 h 154"/>
                <a:gd name="T50" fmla="*/ 78 w 154"/>
                <a:gd name="T51" fmla="*/ 0 h 154"/>
                <a:gd name="T52" fmla="*/ 84 w 154"/>
                <a:gd name="T53" fmla="*/ 1 h 154"/>
                <a:gd name="T54" fmla="*/ 100 w 154"/>
                <a:gd name="T55" fmla="*/ 3 h 154"/>
                <a:gd name="T56" fmla="*/ 114 w 154"/>
                <a:gd name="T57" fmla="*/ 9 h 154"/>
                <a:gd name="T58" fmla="*/ 126 w 154"/>
                <a:gd name="T59" fmla="*/ 18 h 154"/>
                <a:gd name="T60" fmla="*/ 136 w 154"/>
                <a:gd name="T61" fmla="*/ 28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2"/>
                  </a:lnTo>
                  <a:lnTo>
                    <a:pt x="151" y="100"/>
                  </a:lnTo>
                  <a:lnTo>
                    <a:pt x="149" y="107"/>
                  </a:lnTo>
                  <a:lnTo>
                    <a:pt x="145" y="114"/>
                  </a:lnTo>
                  <a:lnTo>
                    <a:pt x="141" y="120"/>
                  </a:lnTo>
                  <a:lnTo>
                    <a:pt x="136" y="126"/>
                  </a:lnTo>
                  <a:lnTo>
                    <a:pt x="131" y="131"/>
                  </a:lnTo>
                  <a:lnTo>
                    <a:pt x="126" y="137"/>
                  </a:lnTo>
                  <a:lnTo>
                    <a:pt x="120" y="140"/>
                  </a:lnTo>
                  <a:lnTo>
                    <a:pt x="114" y="145"/>
                  </a:lnTo>
                  <a:lnTo>
                    <a:pt x="107" y="148"/>
                  </a:lnTo>
                  <a:lnTo>
                    <a:pt x="100" y="151"/>
                  </a:lnTo>
                  <a:lnTo>
                    <a:pt x="92" y="152"/>
                  </a:lnTo>
                  <a:lnTo>
                    <a:pt x="84" y="153"/>
                  </a:lnTo>
                  <a:lnTo>
                    <a:pt x="78" y="154"/>
                  </a:lnTo>
                  <a:lnTo>
                    <a:pt x="78" y="154"/>
                  </a:lnTo>
                  <a:lnTo>
                    <a:pt x="70" y="153"/>
                  </a:lnTo>
                  <a:lnTo>
                    <a:pt x="62" y="152"/>
                  </a:lnTo>
                  <a:lnTo>
                    <a:pt x="55" y="151"/>
                  </a:lnTo>
                  <a:lnTo>
                    <a:pt x="47" y="148"/>
                  </a:lnTo>
                  <a:lnTo>
                    <a:pt x="40" y="145"/>
                  </a:lnTo>
                  <a:lnTo>
                    <a:pt x="34" y="140"/>
                  </a:lnTo>
                  <a:lnTo>
                    <a:pt x="28" y="137"/>
                  </a:lnTo>
                  <a:lnTo>
                    <a:pt x="23" y="131"/>
                  </a:lnTo>
                  <a:lnTo>
                    <a:pt x="18" y="126"/>
                  </a:lnTo>
                  <a:lnTo>
                    <a:pt x="13" y="120"/>
                  </a:lnTo>
                  <a:lnTo>
                    <a:pt x="9" y="114"/>
                  </a:lnTo>
                  <a:lnTo>
                    <a:pt x="7" y="107"/>
                  </a:lnTo>
                  <a:lnTo>
                    <a:pt x="3" y="100"/>
                  </a:lnTo>
                  <a:lnTo>
                    <a:pt x="2" y="92"/>
                  </a:lnTo>
                  <a:lnTo>
                    <a:pt x="1" y="86"/>
                  </a:lnTo>
                  <a:lnTo>
                    <a:pt x="0" y="78"/>
                  </a:lnTo>
                  <a:lnTo>
                    <a:pt x="0" y="78"/>
                  </a:lnTo>
                  <a:lnTo>
                    <a:pt x="1" y="70"/>
                  </a:lnTo>
                  <a:lnTo>
                    <a:pt x="2" y="62"/>
                  </a:lnTo>
                  <a:lnTo>
                    <a:pt x="3" y="55"/>
                  </a:lnTo>
                  <a:lnTo>
                    <a:pt x="7" y="47"/>
                  </a:lnTo>
                  <a:lnTo>
                    <a:pt x="9" y="41"/>
                  </a:lnTo>
                  <a:lnTo>
                    <a:pt x="13" y="34"/>
                  </a:lnTo>
                  <a:lnTo>
                    <a:pt x="18" y="28"/>
                  </a:lnTo>
                  <a:lnTo>
                    <a:pt x="23" y="23"/>
                  </a:lnTo>
                  <a:lnTo>
                    <a:pt x="28" y="18"/>
                  </a:lnTo>
                  <a:lnTo>
                    <a:pt x="34" y="13"/>
                  </a:lnTo>
                  <a:lnTo>
                    <a:pt x="40" y="9"/>
                  </a:lnTo>
                  <a:lnTo>
                    <a:pt x="47" y="7"/>
                  </a:lnTo>
                  <a:lnTo>
                    <a:pt x="55" y="3"/>
                  </a:lnTo>
                  <a:lnTo>
                    <a:pt x="62" y="2"/>
                  </a:lnTo>
                  <a:lnTo>
                    <a:pt x="70" y="1"/>
                  </a:lnTo>
                  <a:lnTo>
                    <a:pt x="78" y="0"/>
                  </a:lnTo>
                  <a:lnTo>
                    <a:pt x="78" y="0"/>
                  </a:lnTo>
                  <a:lnTo>
                    <a:pt x="84" y="1"/>
                  </a:lnTo>
                  <a:lnTo>
                    <a:pt x="92" y="2"/>
                  </a:lnTo>
                  <a:lnTo>
                    <a:pt x="100" y="3"/>
                  </a:lnTo>
                  <a:lnTo>
                    <a:pt x="107" y="7"/>
                  </a:lnTo>
                  <a:lnTo>
                    <a:pt x="114" y="9"/>
                  </a:lnTo>
                  <a:lnTo>
                    <a:pt x="120" y="13"/>
                  </a:lnTo>
                  <a:lnTo>
                    <a:pt x="126" y="18"/>
                  </a:lnTo>
                  <a:lnTo>
                    <a:pt x="131" y="23"/>
                  </a:lnTo>
                  <a:lnTo>
                    <a:pt x="136" y="28"/>
                  </a:lnTo>
                  <a:lnTo>
                    <a:pt x="141" y="34"/>
                  </a:lnTo>
                  <a:lnTo>
                    <a:pt x="145" y="41"/>
                  </a:lnTo>
                  <a:lnTo>
                    <a:pt x="149"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4" name="Freeform 2820">
              <a:extLst>
                <a:ext uri="{FF2B5EF4-FFF2-40B4-BE49-F238E27FC236}">
                  <a16:creationId xmlns:a16="http://schemas.microsoft.com/office/drawing/2014/main" id="{0F8DB930-B222-468B-AEAB-9420DD4726B3}"/>
                </a:ext>
              </a:extLst>
            </p:cNvPr>
            <p:cNvSpPr>
              <a:spLocks/>
            </p:cNvSpPr>
            <p:nvPr/>
          </p:nvSpPr>
          <p:spPr bwMode="auto">
            <a:xfrm>
              <a:off x="3282950" y="2124075"/>
              <a:ext cx="47625" cy="49213"/>
            </a:xfrm>
            <a:custGeom>
              <a:avLst/>
              <a:gdLst>
                <a:gd name="T0" fmla="*/ 153 w 153"/>
                <a:gd name="T1" fmla="*/ 76 h 154"/>
                <a:gd name="T2" fmla="*/ 152 w 153"/>
                <a:gd name="T3" fmla="*/ 92 h 154"/>
                <a:gd name="T4" fmla="*/ 148 w 153"/>
                <a:gd name="T5" fmla="*/ 106 h 154"/>
                <a:gd name="T6" fmla="*/ 141 w 153"/>
                <a:gd name="T7" fmla="*/ 120 h 154"/>
                <a:gd name="T8" fmla="*/ 132 w 153"/>
                <a:gd name="T9" fmla="*/ 131 h 154"/>
                <a:gd name="T10" fmla="*/ 120 w 153"/>
                <a:gd name="T11" fmla="*/ 140 h 154"/>
                <a:gd name="T12" fmla="*/ 106 w 153"/>
                <a:gd name="T13" fmla="*/ 147 h 154"/>
                <a:gd name="T14" fmla="*/ 91 w 153"/>
                <a:gd name="T15" fmla="*/ 152 h 154"/>
                <a:gd name="T16" fmla="*/ 77 w 153"/>
                <a:gd name="T17" fmla="*/ 154 h 154"/>
                <a:gd name="T18" fmla="*/ 69 w 153"/>
                <a:gd name="T19" fmla="*/ 153 h 154"/>
                <a:gd name="T20" fmla="*/ 54 w 153"/>
                <a:gd name="T21" fmla="*/ 150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4 h 154"/>
                <a:gd name="T34" fmla="*/ 0 w 153"/>
                <a:gd name="T35" fmla="*/ 76 h 154"/>
                <a:gd name="T36" fmla="*/ 1 w 153"/>
                <a:gd name="T37" fmla="*/ 62 h 154"/>
                <a:gd name="T38" fmla="*/ 6 w 153"/>
                <a:gd name="T39" fmla="*/ 47 h 154"/>
                <a:gd name="T40" fmla="*/ 12 w 153"/>
                <a:gd name="T41" fmla="*/ 34 h 154"/>
                <a:gd name="T42" fmla="*/ 22 w 153"/>
                <a:gd name="T43" fmla="*/ 23 h 154"/>
                <a:gd name="T44" fmla="*/ 33 w 153"/>
                <a:gd name="T45" fmla="*/ 12 h 154"/>
                <a:gd name="T46" fmla="*/ 47 w 153"/>
                <a:gd name="T47" fmla="*/ 5 h 154"/>
                <a:gd name="T48" fmla="*/ 61 w 153"/>
                <a:gd name="T49" fmla="*/ 1 h 154"/>
                <a:gd name="T50" fmla="*/ 77 w 153"/>
                <a:gd name="T51" fmla="*/ 0 h 154"/>
                <a:gd name="T52" fmla="*/ 85 w 153"/>
                <a:gd name="T53" fmla="*/ 0 h 154"/>
                <a:gd name="T54" fmla="*/ 99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4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0"/>
                  </a:lnTo>
                  <a:lnTo>
                    <a:pt x="113" y="144"/>
                  </a:lnTo>
                  <a:lnTo>
                    <a:pt x="106" y="147"/>
                  </a:lnTo>
                  <a:lnTo>
                    <a:pt x="99" y="150"/>
                  </a:lnTo>
                  <a:lnTo>
                    <a:pt x="91" y="152"/>
                  </a:lnTo>
                  <a:lnTo>
                    <a:pt x="85" y="153"/>
                  </a:lnTo>
                  <a:lnTo>
                    <a:pt x="77" y="154"/>
                  </a:lnTo>
                  <a:lnTo>
                    <a:pt x="77" y="154"/>
                  </a:lnTo>
                  <a:lnTo>
                    <a:pt x="69" y="153"/>
                  </a:lnTo>
                  <a:lnTo>
                    <a:pt x="61" y="152"/>
                  </a:lnTo>
                  <a:lnTo>
                    <a:pt x="54" y="150"/>
                  </a:lnTo>
                  <a:lnTo>
                    <a:pt x="47" y="147"/>
                  </a:lnTo>
                  <a:lnTo>
                    <a:pt x="40" y="144"/>
                  </a:lnTo>
                  <a:lnTo>
                    <a:pt x="33" y="140"/>
                  </a:lnTo>
                  <a:lnTo>
                    <a:pt x="27" y="136"/>
                  </a:lnTo>
                  <a:lnTo>
                    <a:pt x="22" y="131"/>
                  </a:lnTo>
                  <a:lnTo>
                    <a:pt x="17" y="126"/>
                  </a:lnTo>
                  <a:lnTo>
                    <a:pt x="12"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2" y="34"/>
                  </a:lnTo>
                  <a:lnTo>
                    <a:pt x="17" y="27"/>
                  </a:lnTo>
                  <a:lnTo>
                    <a:pt x="22" y="23"/>
                  </a:lnTo>
                  <a:lnTo>
                    <a:pt x="27" y="17"/>
                  </a:lnTo>
                  <a:lnTo>
                    <a:pt x="33" y="12"/>
                  </a:lnTo>
                  <a:lnTo>
                    <a:pt x="40" y="9"/>
                  </a:lnTo>
                  <a:lnTo>
                    <a:pt x="47" y="5"/>
                  </a:lnTo>
                  <a:lnTo>
                    <a:pt x="54" y="3"/>
                  </a:lnTo>
                  <a:lnTo>
                    <a:pt x="61" y="1"/>
                  </a:lnTo>
                  <a:lnTo>
                    <a:pt x="69" y="0"/>
                  </a:lnTo>
                  <a:lnTo>
                    <a:pt x="77" y="0"/>
                  </a:lnTo>
                  <a:lnTo>
                    <a:pt x="77" y="0"/>
                  </a:lnTo>
                  <a:lnTo>
                    <a:pt x="85" y="0"/>
                  </a:lnTo>
                  <a:lnTo>
                    <a:pt x="91" y="1"/>
                  </a:lnTo>
                  <a:lnTo>
                    <a:pt x="99" y="3"/>
                  </a:lnTo>
                  <a:lnTo>
                    <a:pt x="106" y="5"/>
                  </a:lnTo>
                  <a:lnTo>
                    <a:pt x="113" y="9"/>
                  </a:lnTo>
                  <a:lnTo>
                    <a:pt x="120" y="12"/>
                  </a:lnTo>
                  <a:lnTo>
                    <a:pt x="126" y="17"/>
                  </a:lnTo>
                  <a:lnTo>
                    <a:pt x="132" y="23"/>
                  </a:lnTo>
                  <a:lnTo>
                    <a:pt x="136" y="27"/>
                  </a:lnTo>
                  <a:lnTo>
                    <a:pt x="141" y="34"/>
                  </a:lnTo>
                  <a:lnTo>
                    <a:pt x="144" y="40"/>
                  </a:lnTo>
                  <a:lnTo>
                    <a:pt x="148" y="47"/>
                  </a:lnTo>
                  <a:lnTo>
                    <a:pt x="150"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5" name="Freeform 2821">
              <a:extLst>
                <a:ext uri="{FF2B5EF4-FFF2-40B4-BE49-F238E27FC236}">
                  <a16:creationId xmlns:a16="http://schemas.microsoft.com/office/drawing/2014/main" id="{ACC68211-0856-4659-8B41-A47ED9797A13}"/>
                </a:ext>
              </a:extLst>
            </p:cNvPr>
            <p:cNvSpPr>
              <a:spLocks/>
            </p:cNvSpPr>
            <p:nvPr/>
          </p:nvSpPr>
          <p:spPr bwMode="auto">
            <a:xfrm>
              <a:off x="3282950" y="2195513"/>
              <a:ext cx="47625" cy="49213"/>
            </a:xfrm>
            <a:custGeom>
              <a:avLst/>
              <a:gdLst>
                <a:gd name="T0" fmla="*/ 153 w 153"/>
                <a:gd name="T1" fmla="*/ 78 h 154"/>
                <a:gd name="T2" fmla="*/ 152 w 153"/>
                <a:gd name="T3" fmla="*/ 92 h 154"/>
                <a:gd name="T4" fmla="*/ 148 w 153"/>
                <a:gd name="T5" fmla="*/ 107 h 154"/>
                <a:gd name="T6" fmla="*/ 141 w 153"/>
                <a:gd name="T7" fmla="*/ 120 h 154"/>
                <a:gd name="T8" fmla="*/ 132 w 153"/>
                <a:gd name="T9" fmla="*/ 131 h 154"/>
                <a:gd name="T10" fmla="*/ 120 w 153"/>
                <a:gd name="T11" fmla="*/ 140 h 154"/>
                <a:gd name="T12" fmla="*/ 106 w 153"/>
                <a:gd name="T13" fmla="*/ 148 h 154"/>
                <a:gd name="T14" fmla="*/ 91 w 153"/>
                <a:gd name="T15" fmla="*/ 152 h 154"/>
                <a:gd name="T16" fmla="*/ 77 w 153"/>
                <a:gd name="T17" fmla="*/ 154 h 154"/>
                <a:gd name="T18" fmla="*/ 69 w 153"/>
                <a:gd name="T19" fmla="*/ 153 h 154"/>
                <a:gd name="T20" fmla="*/ 54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6 h 154"/>
                <a:gd name="T34" fmla="*/ 0 w 153"/>
                <a:gd name="T35" fmla="*/ 78 h 154"/>
                <a:gd name="T36" fmla="*/ 1 w 153"/>
                <a:gd name="T37" fmla="*/ 62 h 154"/>
                <a:gd name="T38" fmla="*/ 6 w 153"/>
                <a:gd name="T39" fmla="*/ 47 h 154"/>
                <a:gd name="T40" fmla="*/ 12 w 153"/>
                <a:gd name="T41" fmla="*/ 34 h 154"/>
                <a:gd name="T42" fmla="*/ 22 w 153"/>
                <a:gd name="T43" fmla="*/ 23 h 154"/>
                <a:gd name="T44" fmla="*/ 33 w 153"/>
                <a:gd name="T45" fmla="*/ 13 h 154"/>
                <a:gd name="T46" fmla="*/ 47 w 153"/>
                <a:gd name="T47" fmla="*/ 7 h 154"/>
                <a:gd name="T48" fmla="*/ 61 w 153"/>
                <a:gd name="T49" fmla="*/ 2 h 154"/>
                <a:gd name="T50" fmla="*/ 77 w 153"/>
                <a:gd name="T51" fmla="*/ 0 h 154"/>
                <a:gd name="T52" fmla="*/ 85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2"/>
                  </a:lnTo>
                  <a:lnTo>
                    <a:pt x="150" y="100"/>
                  </a:lnTo>
                  <a:lnTo>
                    <a:pt x="148" y="107"/>
                  </a:lnTo>
                  <a:lnTo>
                    <a:pt x="144" y="114"/>
                  </a:lnTo>
                  <a:lnTo>
                    <a:pt x="141" y="120"/>
                  </a:lnTo>
                  <a:lnTo>
                    <a:pt x="136" y="126"/>
                  </a:lnTo>
                  <a:lnTo>
                    <a:pt x="132" y="131"/>
                  </a:lnTo>
                  <a:lnTo>
                    <a:pt x="126" y="137"/>
                  </a:lnTo>
                  <a:lnTo>
                    <a:pt x="120" y="140"/>
                  </a:lnTo>
                  <a:lnTo>
                    <a:pt x="113" y="145"/>
                  </a:lnTo>
                  <a:lnTo>
                    <a:pt x="106" y="148"/>
                  </a:lnTo>
                  <a:lnTo>
                    <a:pt x="99" y="151"/>
                  </a:lnTo>
                  <a:lnTo>
                    <a:pt x="91" y="152"/>
                  </a:lnTo>
                  <a:lnTo>
                    <a:pt x="85" y="153"/>
                  </a:lnTo>
                  <a:lnTo>
                    <a:pt x="77" y="154"/>
                  </a:lnTo>
                  <a:lnTo>
                    <a:pt x="77" y="154"/>
                  </a:lnTo>
                  <a:lnTo>
                    <a:pt x="69" y="153"/>
                  </a:lnTo>
                  <a:lnTo>
                    <a:pt x="61" y="152"/>
                  </a:lnTo>
                  <a:lnTo>
                    <a:pt x="54" y="151"/>
                  </a:lnTo>
                  <a:lnTo>
                    <a:pt x="47" y="148"/>
                  </a:lnTo>
                  <a:lnTo>
                    <a:pt x="40" y="145"/>
                  </a:lnTo>
                  <a:lnTo>
                    <a:pt x="33" y="140"/>
                  </a:lnTo>
                  <a:lnTo>
                    <a:pt x="27" y="137"/>
                  </a:lnTo>
                  <a:lnTo>
                    <a:pt x="22" y="131"/>
                  </a:lnTo>
                  <a:lnTo>
                    <a:pt x="17" y="126"/>
                  </a:lnTo>
                  <a:lnTo>
                    <a:pt x="12" y="120"/>
                  </a:lnTo>
                  <a:lnTo>
                    <a:pt x="9" y="114"/>
                  </a:lnTo>
                  <a:lnTo>
                    <a:pt x="6" y="107"/>
                  </a:lnTo>
                  <a:lnTo>
                    <a:pt x="3" y="100"/>
                  </a:lnTo>
                  <a:lnTo>
                    <a:pt x="1" y="92"/>
                  </a:lnTo>
                  <a:lnTo>
                    <a:pt x="0" y="86"/>
                  </a:lnTo>
                  <a:lnTo>
                    <a:pt x="0" y="78"/>
                  </a:lnTo>
                  <a:lnTo>
                    <a:pt x="0" y="78"/>
                  </a:lnTo>
                  <a:lnTo>
                    <a:pt x="0" y="70"/>
                  </a:lnTo>
                  <a:lnTo>
                    <a:pt x="1" y="62"/>
                  </a:lnTo>
                  <a:lnTo>
                    <a:pt x="3" y="55"/>
                  </a:lnTo>
                  <a:lnTo>
                    <a:pt x="6" y="47"/>
                  </a:lnTo>
                  <a:lnTo>
                    <a:pt x="9" y="41"/>
                  </a:lnTo>
                  <a:lnTo>
                    <a:pt x="12" y="34"/>
                  </a:lnTo>
                  <a:lnTo>
                    <a:pt x="17" y="28"/>
                  </a:lnTo>
                  <a:lnTo>
                    <a:pt x="22" y="23"/>
                  </a:lnTo>
                  <a:lnTo>
                    <a:pt x="27" y="18"/>
                  </a:lnTo>
                  <a:lnTo>
                    <a:pt x="33" y="13"/>
                  </a:lnTo>
                  <a:lnTo>
                    <a:pt x="40" y="9"/>
                  </a:lnTo>
                  <a:lnTo>
                    <a:pt x="47" y="7"/>
                  </a:lnTo>
                  <a:lnTo>
                    <a:pt x="54" y="3"/>
                  </a:lnTo>
                  <a:lnTo>
                    <a:pt x="61" y="2"/>
                  </a:lnTo>
                  <a:lnTo>
                    <a:pt x="69" y="1"/>
                  </a:lnTo>
                  <a:lnTo>
                    <a:pt x="77" y="0"/>
                  </a:lnTo>
                  <a:lnTo>
                    <a:pt x="77" y="0"/>
                  </a:lnTo>
                  <a:lnTo>
                    <a:pt x="85" y="1"/>
                  </a:lnTo>
                  <a:lnTo>
                    <a:pt x="91" y="2"/>
                  </a:lnTo>
                  <a:lnTo>
                    <a:pt x="99" y="3"/>
                  </a:lnTo>
                  <a:lnTo>
                    <a:pt x="106" y="7"/>
                  </a:lnTo>
                  <a:lnTo>
                    <a:pt x="113" y="9"/>
                  </a:lnTo>
                  <a:lnTo>
                    <a:pt x="120" y="13"/>
                  </a:lnTo>
                  <a:lnTo>
                    <a:pt x="126" y="18"/>
                  </a:lnTo>
                  <a:lnTo>
                    <a:pt x="132" y="23"/>
                  </a:lnTo>
                  <a:lnTo>
                    <a:pt x="136" y="28"/>
                  </a:lnTo>
                  <a:lnTo>
                    <a:pt x="141" y="34"/>
                  </a:lnTo>
                  <a:lnTo>
                    <a:pt x="144" y="41"/>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6" name="Freeform 2822">
              <a:extLst>
                <a:ext uri="{FF2B5EF4-FFF2-40B4-BE49-F238E27FC236}">
                  <a16:creationId xmlns:a16="http://schemas.microsoft.com/office/drawing/2014/main" id="{F09E54AB-3D1E-4932-A0C3-8A940157F0A2}"/>
                </a:ext>
              </a:extLst>
            </p:cNvPr>
            <p:cNvSpPr>
              <a:spLocks/>
            </p:cNvSpPr>
            <p:nvPr/>
          </p:nvSpPr>
          <p:spPr bwMode="auto">
            <a:xfrm>
              <a:off x="3351213" y="2124075"/>
              <a:ext cx="49213" cy="49213"/>
            </a:xfrm>
            <a:custGeom>
              <a:avLst/>
              <a:gdLst>
                <a:gd name="T0" fmla="*/ 154 w 154"/>
                <a:gd name="T1" fmla="*/ 76 h 154"/>
                <a:gd name="T2" fmla="*/ 153 w 154"/>
                <a:gd name="T3" fmla="*/ 92 h 154"/>
                <a:gd name="T4" fmla="*/ 148 w 154"/>
                <a:gd name="T5" fmla="*/ 106 h 154"/>
                <a:gd name="T6" fmla="*/ 141 w 154"/>
                <a:gd name="T7" fmla="*/ 120 h 154"/>
                <a:gd name="T8" fmla="*/ 132 w 154"/>
                <a:gd name="T9" fmla="*/ 131 h 154"/>
                <a:gd name="T10" fmla="*/ 121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0 h 154"/>
                <a:gd name="T22" fmla="*/ 41 w 154"/>
                <a:gd name="T23" fmla="*/ 144 h 154"/>
                <a:gd name="T24" fmla="*/ 28 w 154"/>
                <a:gd name="T25" fmla="*/ 136 h 154"/>
                <a:gd name="T26" fmla="*/ 18 w 154"/>
                <a:gd name="T27" fmla="*/ 126 h 154"/>
                <a:gd name="T28" fmla="*/ 10 w 154"/>
                <a:gd name="T29" fmla="*/ 113 h 154"/>
                <a:gd name="T30" fmla="*/ 4 w 154"/>
                <a:gd name="T31" fmla="*/ 99 h 154"/>
                <a:gd name="T32" fmla="*/ 0 w 154"/>
                <a:gd name="T33" fmla="*/ 84 h 154"/>
                <a:gd name="T34" fmla="*/ 0 w 154"/>
                <a:gd name="T35" fmla="*/ 76 h 154"/>
                <a:gd name="T36" fmla="*/ 2 w 154"/>
                <a:gd name="T37" fmla="*/ 62 h 154"/>
                <a:gd name="T38" fmla="*/ 6 w 154"/>
                <a:gd name="T39" fmla="*/ 47 h 154"/>
                <a:gd name="T40" fmla="*/ 13 w 154"/>
                <a:gd name="T41" fmla="*/ 34 h 154"/>
                <a:gd name="T42" fmla="*/ 22 w 154"/>
                <a:gd name="T43" fmla="*/ 23 h 154"/>
                <a:gd name="T44" fmla="*/ 34 w 154"/>
                <a:gd name="T45" fmla="*/ 12 h 154"/>
                <a:gd name="T46" fmla="*/ 47 w 154"/>
                <a:gd name="T47" fmla="*/ 5 h 154"/>
                <a:gd name="T48" fmla="*/ 61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7 w 154"/>
                <a:gd name="T61" fmla="*/ 27 h 154"/>
                <a:gd name="T62" fmla="*/ 145 w 154"/>
                <a:gd name="T63" fmla="*/ 40 h 154"/>
                <a:gd name="T64" fmla="*/ 150 w 154"/>
                <a:gd name="T65" fmla="*/ 54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4"/>
                  </a:lnTo>
                  <a:lnTo>
                    <a:pt x="77" y="154"/>
                  </a:lnTo>
                  <a:lnTo>
                    <a:pt x="69" y="153"/>
                  </a:lnTo>
                  <a:lnTo>
                    <a:pt x="61" y="152"/>
                  </a:lnTo>
                  <a:lnTo>
                    <a:pt x="54" y="150"/>
                  </a:lnTo>
                  <a:lnTo>
                    <a:pt x="47" y="147"/>
                  </a:lnTo>
                  <a:lnTo>
                    <a:pt x="41" y="144"/>
                  </a:lnTo>
                  <a:lnTo>
                    <a:pt x="34" y="140"/>
                  </a:lnTo>
                  <a:lnTo>
                    <a:pt x="28" y="136"/>
                  </a:lnTo>
                  <a:lnTo>
                    <a:pt x="22" y="131"/>
                  </a:lnTo>
                  <a:lnTo>
                    <a:pt x="18" y="126"/>
                  </a:lnTo>
                  <a:lnTo>
                    <a:pt x="13" y="120"/>
                  </a:lnTo>
                  <a:lnTo>
                    <a:pt x="10" y="113"/>
                  </a:lnTo>
                  <a:lnTo>
                    <a:pt x="6" y="106"/>
                  </a:lnTo>
                  <a:lnTo>
                    <a:pt x="4" y="99"/>
                  </a:lnTo>
                  <a:lnTo>
                    <a:pt x="2" y="92"/>
                  </a:lnTo>
                  <a:lnTo>
                    <a:pt x="0" y="84"/>
                  </a:lnTo>
                  <a:lnTo>
                    <a:pt x="0" y="76"/>
                  </a:lnTo>
                  <a:lnTo>
                    <a:pt x="0" y="76"/>
                  </a:lnTo>
                  <a:lnTo>
                    <a:pt x="0" y="68"/>
                  </a:lnTo>
                  <a:lnTo>
                    <a:pt x="2" y="62"/>
                  </a:lnTo>
                  <a:lnTo>
                    <a:pt x="4" y="54"/>
                  </a:lnTo>
                  <a:lnTo>
                    <a:pt x="6" y="47"/>
                  </a:lnTo>
                  <a:lnTo>
                    <a:pt x="10" y="40"/>
                  </a:lnTo>
                  <a:lnTo>
                    <a:pt x="13" y="34"/>
                  </a:lnTo>
                  <a:lnTo>
                    <a:pt x="18" y="27"/>
                  </a:lnTo>
                  <a:lnTo>
                    <a:pt x="22" y="23"/>
                  </a:lnTo>
                  <a:lnTo>
                    <a:pt x="28" y="17"/>
                  </a:lnTo>
                  <a:lnTo>
                    <a:pt x="34" y="12"/>
                  </a:lnTo>
                  <a:lnTo>
                    <a:pt x="41" y="9"/>
                  </a:lnTo>
                  <a:lnTo>
                    <a:pt x="47" y="5"/>
                  </a:lnTo>
                  <a:lnTo>
                    <a:pt x="54" y="3"/>
                  </a:lnTo>
                  <a:lnTo>
                    <a:pt x="61" y="1"/>
                  </a:lnTo>
                  <a:lnTo>
                    <a:pt x="69" y="0"/>
                  </a:lnTo>
                  <a:lnTo>
                    <a:pt x="77" y="0"/>
                  </a:lnTo>
                  <a:lnTo>
                    <a:pt x="77" y="0"/>
                  </a:lnTo>
                  <a:lnTo>
                    <a:pt x="85" y="0"/>
                  </a:lnTo>
                  <a:lnTo>
                    <a:pt x="93" y="1"/>
                  </a:lnTo>
                  <a:lnTo>
                    <a:pt x="100" y="3"/>
                  </a:lnTo>
                  <a:lnTo>
                    <a:pt x="107" y="5"/>
                  </a:lnTo>
                  <a:lnTo>
                    <a:pt x="114" y="9"/>
                  </a:lnTo>
                  <a:lnTo>
                    <a:pt x="121" y="12"/>
                  </a:lnTo>
                  <a:lnTo>
                    <a:pt x="126" y="17"/>
                  </a:lnTo>
                  <a:lnTo>
                    <a:pt x="132" y="23"/>
                  </a:lnTo>
                  <a:lnTo>
                    <a:pt x="137" y="27"/>
                  </a:lnTo>
                  <a:lnTo>
                    <a:pt x="141" y="34"/>
                  </a:lnTo>
                  <a:lnTo>
                    <a:pt x="145" y="40"/>
                  </a:lnTo>
                  <a:lnTo>
                    <a:pt x="148" y="47"/>
                  </a:lnTo>
                  <a:lnTo>
                    <a:pt x="150" y="54"/>
                  </a:lnTo>
                  <a:lnTo>
                    <a:pt x="153" y="62"/>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7" name="Freeform 2823">
              <a:extLst>
                <a:ext uri="{FF2B5EF4-FFF2-40B4-BE49-F238E27FC236}">
                  <a16:creationId xmlns:a16="http://schemas.microsoft.com/office/drawing/2014/main" id="{3017D32F-9674-4476-8BF0-A3BE6FF5AA92}"/>
                </a:ext>
              </a:extLst>
            </p:cNvPr>
            <p:cNvSpPr>
              <a:spLocks/>
            </p:cNvSpPr>
            <p:nvPr/>
          </p:nvSpPr>
          <p:spPr bwMode="auto">
            <a:xfrm>
              <a:off x="3351213" y="2195513"/>
              <a:ext cx="49213" cy="49213"/>
            </a:xfrm>
            <a:custGeom>
              <a:avLst/>
              <a:gdLst>
                <a:gd name="T0" fmla="*/ 154 w 154"/>
                <a:gd name="T1" fmla="*/ 78 h 154"/>
                <a:gd name="T2" fmla="*/ 153 w 154"/>
                <a:gd name="T3" fmla="*/ 92 h 154"/>
                <a:gd name="T4" fmla="*/ 148 w 154"/>
                <a:gd name="T5" fmla="*/ 107 h 154"/>
                <a:gd name="T6" fmla="*/ 141 w 154"/>
                <a:gd name="T7" fmla="*/ 120 h 154"/>
                <a:gd name="T8" fmla="*/ 132 w 154"/>
                <a:gd name="T9" fmla="*/ 131 h 154"/>
                <a:gd name="T10" fmla="*/ 121 w 154"/>
                <a:gd name="T11" fmla="*/ 140 h 154"/>
                <a:gd name="T12" fmla="*/ 107 w 154"/>
                <a:gd name="T13" fmla="*/ 148 h 154"/>
                <a:gd name="T14" fmla="*/ 93 w 154"/>
                <a:gd name="T15" fmla="*/ 152 h 154"/>
                <a:gd name="T16" fmla="*/ 77 w 154"/>
                <a:gd name="T17" fmla="*/ 154 h 154"/>
                <a:gd name="T18" fmla="*/ 69 w 154"/>
                <a:gd name="T19" fmla="*/ 153 h 154"/>
                <a:gd name="T20" fmla="*/ 54 w 154"/>
                <a:gd name="T21" fmla="*/ 151 h 154"/>
                <a:gd name="T22" fmla="*/ 41 w 154"/>
                <a:gd name="T23" fmla="*/ 145 h 154"/>
                <a:gd name="T24" fmla="*/ 28 w 154"/>
                <a:gd name="T25" fmla="*/ 137 h 154"/>
                <a:gd name="T26" fmla="*/ 18 w 154"/>
                <a:gd name="T27" fmla="*/ 126 h 154"/>
                <a:gd name="T28" fmla="*/ 10 w 154"/>
                <a:gd name="T29" fmla="*/ 114 h 154"/>
                <a:gd name="T30" fmla="*/ 4 w 154"/>
                <a:gd name="T31" fmla="*/ 100 h 154"/>
                <a:gd name="T32" fmla="*/ 0 w 154"/>
                <a:gd name="T33" fmla="*/ 86 h 154"/>
                <a:gd name="T34" fmla="*/ 0 w 154"/>
                <a:gd name="T35" fmla="*/ 78 h 154"/>
                <a:gd name="T36" fmla="*/ 2 w 154"/>
                <a:gd name="T37" fmla="*/ 62 h 154"/>
                <a:gd name="T38" fmla="*/ 6 w 154"/>
                <a:gd name="T39" fmla="*/ 47 h 154"/>
                <a:gd name="T40" fmla="*/ 13 w 154"/>
                <a:gd name="T41" fmla="*/ 34 h 154"/>
                <a:gd name="T42" fmla="*/ 22 w 154"/>
                <a:gd name="T43" fmla="*/ 23 h 154"/>
                <a:gd name="T44" fmla="*/ 34 w 154"/>
                <a:gd name="T45" fmla="*/ 13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7 w 154"/>
                <a:gd name="T61" fmla="*/ 28 h 154"/>
                <a:gd name="T62" fmla="*/ 145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2"/>
                  </a:lnTo>
                  <a:lnTo>
                    <a:pt x="150" y="100"/>
                  </a:lnTo>
                  <a:lnTo>
                    <a:pt x="148" y="107"/>
                  </a:lnTo>
                  <a:lnTo>
                    <a:pt x="145" y="114"/>
                  </a:lnTo>
                  <a:lnTo>
                    <a:pt x="141" y="120"/>
                  </a:lnTo>
                  <a:lnTo>
                    <a:pt x="137" y="126"/>
                  </a:lnTo>
                  <a:lnTo>
                    <a:pt x="132" y="131"/>
                  </a:lnTo>
                  <a:lnTo>
                    <a:pt x="126" y="137"/>
                  </a:lnTo>
                  <a:lnTo>
                    <a:pt x="121" y="140"/>
                  </a:lnTo>
                  <a:lnTo>
                    <a:pt x="114" y="145"/>
                  </a:lnTo>
                  <a:lnTo>
                    <a:pt x="107" y="148"/>
                  </a:lnTo>
                  <a:lnTo>
                    <a:pt x="100" y="151"/>
                  </a:lnTo>
                  <a:lnTo>
                    <a:pt x="93" y="152"/>
                  </a:lnTo>
                  <a:lnTo>
                    <a:pt x="85" y="153"/>
                  </a:lnTo>
                  <a:lnTo>
                    <a:pt x="77" y="154"/>
                  </a:lnTo>
                  <a:lnTo>
                    <a:pt x="77" y="154"/>
                  </a:lnTo>
                  <a:lnTo>
                    <a:pt x="69" y="153"/>
                  </a:lnTo>
                  <a:lnTo>
                    <a:pt x="61" y="152"/>
                  </a:lnTo>
                  <a:lnTo>
                    <a:pt x="54" y="151"/>
                  </a:lnTo>
                  <a:lnTo>
                    <a:pt x="47" y="148"/>
                  </a:lnTo>
                  <a:lnTo>
                    <a:pt x="41" y="145"/>
                  </a:lnTo>
                  <a:lnTo>
                    <a:pt x="34" y="140"/>
                  </a:lnTo>
                  <a:lnTo>
                    <a:pt x="28" y="137"/>
                  </a:lnTo>
                  <a:lnTo>
                    <a:pt x="22" y="131"/>
                  </a:lnTo>
                  <a:lnTo>
                    <a:pt x="18" y="126"/>
                  </a:lnTo>
                  <a:lnTo>
                    <a:pt x="13" y="120"/>
                  </a:lnTo>
                  <a:lnTo>
                    <a:pt x="10" y="114"/>
                  </a:lnTo>
                  <a:lnTo>
                    <a:pt x="6" y="107"/>
                  </a:lnTo>
                  <a:lnTo>
                    <a:pt x="4" y="100"/>
                  </a:lnTo>
                  <a:lnTo>
                    <a:pt x="2" y="92"/>
                  </a:lnTo>
                  <a:lnTo>
                    <a:pt x="0" y="86"/>
                  </a:lnTo>
                  <a:lnTo>
                    <a:pt x="0" y="78"/>
                  </a:lnTo>
                  <a:lnTo>
                    <a:pt x="0" y="78"/>
                  </a:lnTo>
                  <a:lnTo>
                    <a:pt x="0" y="70"/>
                  </a:lnTo>
                  <a:lnTo>
                    <a:pt x="2" y="62"/>
                  </a:lnTo>
                  <a:lnTo>
                    <a:pt x="4" y="55"/>
                  </a:lnTo>
                  <a:lnTo>
                    <a:pt x="6" y="47"/>
                  </a:lnTo>
                  <a:lnTo>
                    <a:pt x="10" y="41"/>
                  </a:lnTo>
                  <a:lnTo>
                    <a:pt x="13" y="34"/>
                  </a:lnTo>
                  <a:lnTo>
                    <a:pt x="18" y="28"/>
                  </a:lnTo>
                  <a:lnTo>
                    <a:pt x="22" y="23"/>
                  </a:lnTo>
                  <a:lnTo>
                    <a:pt x="28" y="18"/>
                  </a:lnTo>
                  <a:lnTo>
                    <a:pt x="34" y="13"/>
                  </a:lnTo>
                  <a:lnTo>
                    <a:pt x="41"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3"/>
                  </a:lnTo>
                  <a:lnTo>
                    <a:pt x="126" y="18"/>
                  </a:lnTo>
                  <a:lnTo>
                    <a:pt x="132" y="23"/>
                  </a:lnTo>
                  <a:lnTo>
                    <a:pt x="137" y="28"/>
                  </a:lnTo>
                  <a:lnTo>
                    <a:pt x="141" y="34"/>
                  </a:lnTo>
                  <a:lnTo>
                    <a:pt x="145" y="41"/>
                  </a:lnTo>
                  <a:lnTo>
                    <a:pt x="148" y="47"/>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8" name="Freeform 2824">
              <a:extLst>
                <a:ext uri="{FF2B5EF4-FFF2-40B4-BE49-F238E27FC236}">
                  <a16:creationId xmlns:a16="http://schemas.microsoft.com/office/drawing/2014/main" id="{EB050D18-0E87-4F87-BB68-278F226EBF06}"/>
                </a:ext>
              </a:extLst>
            </p:cNvPr>
            <p:cNvSpPr>
              <a:spLocks/>
            </p:cNvSpPr>
            <p:nvPr/>
          </p:nvSpPr>
          <p:spPr bwMode="auto">
            <a:xfrm>
              <a:off x="3421063" y="2406650"/>
              <a:ext cx="47625" cy="49213"/>
            </a:xfrm>
            <a:custGeom>
              <a:avLst/>
              <a:gdLst>
                <a:gd name="T0" fmla="*/ 154 w 154"/>
                <a:gd name="T1" fmla="*/ 77 h 154"/>
                <a:gd name="T2" fmla="*/ 152 w 154"/>
                <a:gd name="T3" fmla="*/ 92 h 154"/>
                <a:gd name="T4" fmla="*/ 148 w 154"/>
                <a:gd name="T5" fmla="*/ 107 h 154"/>
                <a:gd name="T6" fmla="*/ 140 w 154"/>
                <a:gd name="T7" fmla="*/ 120 h 154"/>
                <a:gd name="T8" fmla="*/ 131 w 154"/>
                <a:gd name="T9" fmla="*/ 131 h 154"/>
                <a:gd name="T10" fmla="*/ 120 w 154"/>
                <a:gd name="T11" fmla="*/ 140 h 154"/>
                <a:gd name="T12" fmla="*/ 107 w 154"/>
                <a:gd name="T13" fmla="*/ 147 h 154"/>
                <a:gd name="T14" fmla="*/ 92 w 154"/>
                <a:gd name="T15" fmla="*/ 152 h 154"/>
                <a:gd name="T16" fmla="*/ 77 w 154"/>
                <a:gd name="T17" fmla="*/ 154 h 154"/>
                <a:gd name="T18" fmla="*/ 69 w 154"/>
                <a:gd name="T19" fmla="*/ 153 h 154"/>
                <a:gd name="T20" fmla="*/ 55 w 154"/>
                <a:gd name="T21" fmla="*/ 151 h 154"/>
                <a:gd name="T22" fmla="*/ 40 w 154"/>
                <a:gd name="T23" fmla="*/ 145 h 154"/>
                <a:gd name="T24" fmla="*/ 28 w 154"/>
                <a:gd name="T25" fmla="*/ 136 h 154"/>
                <a:gd name="T26" fmla="*/ 18 w 154"/>
                <a:gd name="T27" fmla="*/ 126 h 154"/>
                <a:gd name="T28" fmla="*/ 9 w 154"/>
                <a:gd name="T29" fmla="*/ 114 h 154"/>
                <a:gd name="T30" fmla="*/ 3 w 154"/>
                <a:gd name="T31" fmla="*/ 100 h 154"/>
                <a:gd name="T32" fmla="*/ 1 w 154"/>
                <a:gd name="T33" fmla="*/ 84 h 154"/>
                <a:gd name="T34" fmla="*/ 0 w 154"/>
                <a:gd name="T35" fmla="*/ 77 h 154"/>
                <a:gd name="T36" fmla="*/ 2 w 154"/>
                <a:gd name="T37" fmla="*/ 61 h 154"/>
                <a:gd name="T38" fmla="*/ 7 w 154"/>
                <a:gd name="T39" fmla="*/ 47 h 154"/>
                <a:gd name="T40" fmla="*/ 13 w 154"/>
                <a:gd name="T41" fmla="*/ 34 h 154"/>
                <a:gd name="T42" fmla="*/ 23 w 154"/>
                <a:gd name="T43" fmla="*/ 23 h 154"/>
                <a:gd name="T44" fmla="*/ 34 w 154"/>
                <a:gd name="T45" fmla="*/ 13 h 154"/>
                <a:gd name="T46" fmla="*/ 47 w 154"/>
                <a:gd name="T47" fmla="*/ 5 h 154"/>
                <a:gd name="T48" fmla="*/ 61 w 154"/>
                <a:gd name="T49" fmla="*/ 2 h 154"/>
                <a:gd name="T50" fmla="*/ 77 w 154"/>
                <a:gd name="T51" fmla="*/ 0 h 154"/>
                <a:gd name="T52" fmla="*/ 84 w 154"/>
                <a:gd name="T53" fmla="*/ 1 h 154"/>
                <a:gd name="T54" fmla="*/ 100 w 154"/>
                <a:gd name="T55" fmla="*/ 3 h 154"/>
                <a:gd name="T56" fmla="*/ 114 w 154"/>
                <a:gd name="T57" fmla="*/ 9 h 154"/>
                <a:gd name="T58" fmla="*/ 126 w 154"/>
                <a:gd name="T59" fmla="*/ 18 h 154"/>
                <a:gd name="T60" fmla="*/ 136 w 154"/>
                <a:gd name="T61" fmla="*/ 28 h 154"/>
                <a:gd name="T62" fmla="*/ 145 w 154"/>
                <a:gd name="T63" fmla="*/ 40 h 154"/>
                <a:gd name="T64" fmla="*/ 151 w 154"/>
                <a:gd name="T65" fmla="*/ 55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4"/>
                  </a:lnTo>
                  <a:lnTo>
                    <a:pt x="152" y="92"/>
                  </a:lnTo>
                  <a:lnTo>
                    <a:pt x="151" y="100"/>
                  </a:lnTo>
                  <a:lnTo>
                    <a:pt x="148" y="107"/>
                  </a:lnTo>
                  <a:lnTo>
                    <a:pt x="145" y="114"/>
                  </a:lnTo>
                  <a:lnTo>
                    <a:pt x="140" y="120"/>
                  </a:lnTo>
                  <a:lnTo>
                    <a:pt x="136" y="126"/>
                  </a:lnTo>
                  <a:lnTo>
                    <a:pt x="131" y="131"/>
                  </a:lnTo>
                  <a:lnTo>
                    <a:pt x="126" y="136"/>
                  </a:lnTo>
                  <a:lnTo>
                    <a:pt x="120" y="140"/>
                  </a:lnTo>
                  <a:lnTo>
                    <a:pt x="114" y="145"/>
                  </a:lnTo>
                  <a:lnTo>
                    <a:pt x="107" y="147"/>
                  </a:lnTo>
                  <a:lnTo>
                    <a:pt x="100" y="151"/>
                  </a:lnTo>
                  <a:lnTo>
                    <a:pt x="92" y="152"/>
                  </a:lnTo>
                  <a:lnTo>
                    <a:pt x="84" y="153"/>
                  </a:lnTo>
                  <a:lnTo>
                    <a:pt x="77" y="154"/>
                  </a:lnTo>
                  <a:lnTo>
                    <a:pt x="77" y="154"/>
                  </a:lnTo>
                  <a:lnTo>
                    <a:pt x="69" y="153"/>
                  </a:lnTo>
                  <a:lnTo>
                    <a:pt x="61" y="152"/>
                  </a:lnTo>
                  <a:lnTo>
                    <a:pt x="55" y="151"/>
                  </a:lnTo>
                  <a:lnTo>
                    <a:pt x="47" y="147"/>
                  </a:lnTo>
                  <a:lnTo>
                    <a:pt x="40" y="145"/>
                  </a:lnTo>
                  <a:lnTo>
                    <a:pt x="34" y="140"/>
                  </a:lnTo>
                  <a:lnTo>
                    <a:pt x="28" y="136"/>
                  </a:lnTo>
                  <a:lnTo>
                    <a:pt x="23" y="131"/>
                  </a:lnTo>
                  <a:lnTo>
                    <a:pt x="18" y="126"/>
                  </a:lnTo>
                  <a:lnTo>
                    <a:pt x="13" y="120"/>
                  </a:lnTo>
                  <a:lnTo>
                    <a:pt x="9" y="114"/>
                  </a:lnTo>
                  <a:lnTo>
                    <a:pt x="7" y="107"/>
                  </a:lnTo>
                  <a:lnTo>
                    <a:pt x="3" y="100"/>
                  </a:lnTo>
                  <a:lnTo>
                    <a:pt x="2" y="92"/>
                  </a:lnTo>
                  <a:lnTo>
                    <a:pt x="1" y="84"/>
                  </a:lnTo>
                  <a:lnTo>
                    <a:pt x="0" y="77"/>
                  </a:lnTo>
                  <a:lnTo>
                    <a:pt x="0" y="77"/>
                  </a:lnTo>
                  <a:lnTo>
                    <a:pt x="1" y="69"/>
                  </a:lnTo>
                  <a:lnTo>
                    <a:pt x="2" y="61"/>
                  </a:lnTo>
                  <a:lnTo>
                    <a:pt x="3" y="55"/>
                  </a:lnTo>
                  <a:lnTo>
                    <a:pt x="7" y="47"/>
                  </a:lnTo>
                  <a:lnTo>
                    <a:pt x="9" y="40"/>
                  </a:lnTo>
                  <a:lnTo>
                    <a:pt x="13" y="34"/>
                  </a:lnTo>
                  <a:lnTo>
                    <a:pt x="18" y="28"/>
                  </a:lnTo>
                  <a:lnTo>
                    <a:pt x="23" y="23"/>
                  </a:lnTo>
                  <a:lnTo>
                    <a:pt x="28" y="18"/>
                  </a:lnTo>
                  <a:lnTo>
                    <a:pt x="34" y="13"/>
                  </a:lnTo>
                  <a:lnTo>
                    <a:pt x="40" y="9"/>
                  </a:lnTo>
                  <a:lnTo>
                    <a:pt x="47" y="5"/>
                  </a:lnTo>
                  <a:lnTo>
                    <a:pt x="55" y="3"/>
                  </a:lnTo>
                  <a:lnTo>
                    <a:pt x="61" y="2"/>
                  </a:lnTo>
                  <a:lnTo>
                    <a:pt x="69" y="1"/>
                  </a:lnTo>
                  <a:lnTo>
                    <a:pt x="77" y="0"/>
                  </a:lnTo>
                  <a:lnTo>
                    <a:pt x="77" y="0"/>
                  </a:lnTo>
                  <a:lnTo>
                    <a:pt x="84" y="1"/>
                  </a:lnTo>
                  <a:lnTo>
                    <a:pt x="92" y="2"/>
                  </a:lnTo>
                  <a:lnTo>
                    <a:pt x="100" y="3"/>
                  </a:lnTo>
                  <a:lnTo>
                    <a:pt x="107" y="5"/>
                  </a:lnTo>
                  <a:lnTo>
                    <a:pt x="114" y="9"/>
                  </a:lnTo>
                  <a:lnTo>
                    <a:pt x="120" y="13"/>
                  </a:lnTo>
                  <a:lnTo>
                    <a:pt x="126" y="18"/>
                  </a:lnTo>
                  <a:lnTo>
                    <a:pt x="131" y="23"/>
                  </a:lnTo>
                  <a:lnTo>
                    <a:pt x="136" y="28"/>
                  </a:lnTo>
                  <a:lnTo>
                    <a:pt x="140" y="34"/>
                  </a:lnTo>
                  <a:lnTo>
                    <a:pt x="145" y="40"/>
                  </a:lnTo>
                  <a:lnTo>
                    <a:pt x="148" y="47"/>
                  </a:lnTo>
                  <a:lnTo>
                    <a:pt x="151" y="55"/>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9" name="Freeform 2825">
              <a:extLst>
                <a:ext uri="{FF2B5EF4-FFF2-40B4-BE49-F238E27FC236}">
                  <a16:creationId xmlns:a16="http://schemas.microsoft.com/office/drawing/2014/main" id="{D3B2E8C3-DE5F-4A62-9B1D-A83463D93AC8}"/>
                </a:ext>
              </a:extLst>
            </p:cNvPr>
            <p:cNvSpPr>
              <a:spLocks/>
            </p:cNvSpPr>
            <p:nvPr/>
          </p:nvSpPr>
          <p:spPr bwMode="auto">
            <a:xfrm>
              <a:off x="3490913" y="2406650"/>
              <a:ext cx="49213" cy="49213"/>
            </a:xfrm>
            <a:custGeom>
              <a:avLst/>
              <a:gdLst>
                <a:gd name="T0" fmla="*/ 153 w 153"/>
                <a:gd name="T1" fmla="*/ 77 h 154"/>
                <a:gd name="T2" fmla="*/ 152 w 153"/>
                <a:gd name="T3" fmla="*/ 92 h 154"/>
                <a:gd name="T4" fmla="*/ 147 w 153"/>
                <a:gd name="T5" fmla="*/ 107 h 154"/>
                <a:gd name="T6" fmla="*/ 141 w 153"/>
                <a:gd name="T7" fmla="*/ 120 h 154"/>
                <a:gd name="T8" fmla="*/ 131 w 153"/>
                <a:gd name="T9" fmla="*/ 131 h 154"/>
                <a:gd name="T10" fmla="*/ 120 w 153"/>
                <a:gd name="T11" fmla="*/ 140 h 154"/>
                <a:gd name="T12" fmla="*/ 106 w 153"/>
                <a:gd name="T13" fmla="*/ 147 h 154"/>
                <a:gd name="T14" fmla="*/ 92 w 153"/>
                <a:gd name="T15" fmla="*/ 152 h 154"/>
                <a:gd name="T16" fmla="*/ 76 w 153"/>
                <a:gd name="T17" fmla="*/ 154 h 154"/>
                <a:gd name="T18" fmla="*/ 68 w 153"/>
                <a:gd name="T19" fmla="*/ 153 h 154"/>
                <a:gd name="T20" fmla="*/ 54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0 h 154"/>
                <a:gd name="T32" fmla="*/ 0 w 153"/>
                <a:gd name="T33" fmla="*/ 84 h 154"/>
                <a:gd name="T34" fmla="*/ 0 w 153"/>
                <a:gd name="T35" fmla="*/ 77 h 154"/>
                <a:gd name="T36" fmla="*/ 1 w 153"/>
                <a:gd name="T37" fmla="*/ 61 h 154"/>
                <a:gd name="T38" fmla="*/ 6 w 153"/>
                <a:gd name="T39" fmla="*/ 47 h 154"/>
                <a:gd name="T40" fmla="*/ 12 w 153"/>
                <a:gd name="T41" fmla="*/ 34 h 154"/>
                <a:gd name="T42" fmla="*/ 22 w 153"/>
                <a:gd name="T43" fmla="*/ 23 h 154"/>
                <a:gd name="T44" fmla="*/ 33 w 153"/>
                <a:gd name="T45" fmla="*/ 13 h 154"/>
                <a:gd name="T46" fmla="*/ 47 w 153"/>
                <a:gd name="T47" fmla="*/ 5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5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4"/>
                  </a:lnTo>
                  <a:lnTo>
                    <a:pt x="152" y="92"/>
                  </a:lnTo>
                  <a:lnTo>
                    <a:pt x="150" y="100"/>
                  </a:lnTo>
                  <a:lnTo>
                    <a:pt x="147" y="107"/>
                  </a:lnTo>
                  <a:lnTo>
                    <a:pt x="144" y="114"/>
                  </a:lnTo>
                  <a:lnTo>
                    <a:pt x="141" y="120"/>
                  </a:lnTo>
                  <a:lnTo>
                    <a:pt x="136" y="126"/>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0" y="152"/>
                  </a:lnTo>
                  <a:lnTo>
                    <a:pt x="54" y="151"/>
                  </a:lnTo>
                  <a:lnTo>
                    <a:pt x="47" y="147"/>
                  </a:lnTo>
                  <a:lnTo>
                    <a:pt x="40" y="145"/>
                  </a:lnTo>
                  <a:lnTo>
                    <a:pt x="33" y="140"/>
                  </a:lnTo>
                  <a:lnTo>
                    <a:pt x="27" y="136"/>
                  </a:lnTo>
                  <a:lnTo>
                    <a:pt x="22" y="131"/>
                  </a:lnTo>
                  <a:lnTo>
                    <a:pt x="17" y="126"/>
                  </a:lnTo>
                  <a:lnTo>
                    <a:pt x="12" y="120"/>
                  </a:lnTo>
                  <a:lnTo>
                    <a:pt x="9" y="114"/>
                  </a:lnTo>
                  <a:lnTo>
                    <a:pt x="6" y="107"/>
                  </a:lnTo>
                  <a:lnTo>
                    <a:pt x="3" y="100"/>
                  </a:lnTo>
                  <a:lnTo>
                    <a:pt x="1" y="92"/>
                  </a:lnTo>
                  <a:lnTo>
                    <a:pt x="0" y="84"/>
                  </a:lnTo>
                  <a:lnTo>
                    <a:pt x="0" y="77"/>
                  </a:lnTo>
                  <a:lnTo>
                    <a:pt x="0" y="77"/>
                  </a:lnTo>
                  <a:lnTo>
                    <a:pt x="0" y="69"/>
                  </a:lnTo>
                  <a:lnTo>
                    <a:pt x="1" y="61"/>
                  </a:lnTo>
                  <a:lnTo>
                    <a:pt x="3" y="55"/>
                  </a:lnTo>
                  <a:lnTo>
                    <a:pt x="6" y="47"/>
                  </a:lnTo>
                  <a:lnTo>
                    <a:pt x="9" y="40"/>
                  </a:lnTo>
                  <a:lnTo>
                    <a:pt x="12" y="34"/>
                  </a:lnTo>
                  <a:lnTo>
                    <a:pt x="17" y="28"/>
                  </a:lnTo>
                  <a:lnTo>
                    <a:pt x="22" y="23"/>
                  </a:lnTo>
                  <a:lnTo>
                    <a:pt x="27" y="18"/>
                  </a:lnTo>
                  <a:lnTo>
                    <a:pt x="33" y="13"/>
                  </a:lnTo>
                  <a:lnTo>
                    <a:pt x="40" y="9"/>
                  </a:lnTo>
                  <a:lnTo>
                    <a:pt x="47" y="5"/>
                  </a:lnTo>
                  <a:lnTo>
                    <a:pt x="54" y="3"/>
                  </a:lnTo>
                  <a:lnTo>
                    <a:pt x="60" y="2"/>
                  </a:lnTo>
                  <a:lnTo>
                    <a:pt x="68" y="1"/>
                  </a:lnTo>
                  <a:lnTo>
                    <a:pt x="76" y="0"/>
                  </a:lnTo>
                  <a:lnTo>
                    <a:pt x="76" y="0"/>
                  </a:lnTo>
                  <a:lnTo>
                    <a:pt x="84" y="1"/>
                  </a:lnTo>
                  <a:lnTo>
                    <a:pt x="92" y="2"/>
                  </a:lnTo>
                  <a:lnTo>
                    <a:pt x="99" y="3"/>
                  </a:lnTo>
                  <a:lnTo>
                    <a:pt x="106" y="5"/>
                  </a:lnTo>
                  <a:lnTo>
                    <a:pt x="113" y="9"/>
                  </a:lnTo>
                  <a:lnTo>
                    <a:pt x="120" y="13"/>
                  </a:lnTo>
                  <a:lnTo>
                    <a:pt x="126" y="18"/>
                  </a:lnTo>
                  <a:lnTo>
                    <a:pt x="131" y="23"/>
                  </a:lnTo>
                  <a:lnTo>
                    <a:pt x="136" y="28"/>
                  </a:lnTo>
                  <a:lnTo>
                    <a:pt x="141" y="34"/>
                  </a:lnTo>
                  <a:lnTo>
                    <a:pt x="144" y="40"/>
                  </a:lnTo>
                  <a:lnTo>
                    <a:pt x="147" y="47"/>
                  </a:lnTo>
                  <a:lnTo>
                    <a:pt x="150" y="55"/>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0" name="Freeform 2826">
              <a:extLst>
                <a:ext uri="{FF2B5EF4-FFF2-40B4-BE49-F238E27FC236}">
                  <a16:creationId xmlns:a16="http://schemas.microsoft.com/office/drawing/2014/main" id="{E36765BE-1762-43C6-9466-E1CCE269DBBC}"/>
                </a:ext>
              </a:extLst>
            </p:cNvPr>
            <p:cNvSpPr>
              <a:spLocks/>
            </p:cNvSpPr>
            <p:nvPr/>
          </p:nvSpPr>
          <p:spPr bwMode="auto">
            <a:xfrm>
              <a:off x="3421063" y="2268538"/>
              <a:ext cx="47625" cy="49213"/>
            </a:xfrm>
            <a:custGeom>
              <a:avLst/>
              <a:gdLst>
                <a:gd name="T0" fmla="*/ 154 w 154"/>
                <a:gd name="T1" fmla="*/ 77 h 153"/>
                <a:gd name="T2" fmla="*/ 152 w 154"/>
                <a:gd name="T3" fmla="*/ 93 h 153"/>
                <a:gd name="T4" fmla="*/ 148 w 154"/>
                <a:gd name="T5" fmla="*/ 106 h 153"/>
                <a:gd name="T6" fmla="*/ 140 w 154"/>
                <a:gd name="T7" fmla="*/ 120 h 153"/>
                <a:gd name="T8" fmla="*/ 131 w 154"/>
                <a:gd name="T9" fmla="*/ 132 h 153"/>
                <a:gd name="T10" fmla="*/ 120 w 154"/>
                <a:gd name="T11" fmla="*/ 141 h 153"/>
                <a:gd name="T12" fmla="*/ 107 w 154"/>
                <a:gd name="T13" fmla="*/ 148 h 153"/>
                <a:gd name="T14" fmla="*/ 92 w 154"/>
                <a:gd name="T15" fmla="*/ 152 h 153"/>
                <a:gd name="T16" fmla="*/ 77 w 154"/>
                <a:gd name="T17" fmla="*/ 153 h 153"/>
                <a:gd name="T18" fmla="*/ 69 w 154"/>
                <a:gd name="T19" fmla="*/ 153 h 153"/>
                <a:gd name="T20" fmla="*/ 55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2 h 153"/>
                <a:gd name="T38" fmla="*/ 7 w 154"/>
                <a:gd name="T39" fmla="*/ 47 h 153"/>
                <a:gd name="T40" fmla="*/ 13 w 154"/>
                <a:gd name="T41" fmla="*/ 34 h 153"/>
                <a:gd name="T42" fmla="*/ 23 w 154"/>
                <a:gd name="T43" fmla="*/ 23 h 153"/>
                <a:gd name="T44" fmla="*/ 34 w 154"/>
                <a:gd name="T45" fmla="*/ 13 h 153"/>
                <a:gd name="T46" fmla="*/ 47 w 154"/>
                <a:gd name="T47" fmla="*/ 6 h 153"/>
                <a:gd name="T48" fmla="*/ 61 w 154"/>
                <a:gd name="T49" fmla="*/ 1 h 153"/>
                <a:gd name="T50" fmla="*/ 77 w 154"/>
                <a:gd name="T51" fmla="*/ 0 h 153"/>
                <a:gd name="T52" fmla="*/ 84 w 154"/>
                <a:gd name="T53" fmla="*/ 0 h 153"/>
                <a:gd name="T54" fmla="*/ 100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8" y="106"/>
                  </a:lnTo>
                  <a:lnTo>
                    <a:pt x="145" y="113"/>
                  </a:lnTo>
                  <a:lnTo>
                    <a:pt x="140" y="120"/>
                  </a:lnTo>
                  <a:lnTo>
                    <a:pt x="136" y="126"/>
                  </a:lnTo>
                  <a:lnTo>
                    <a:pt x="131" y="132"/>
                  </a:lnTo>
                  <a:lnTo>
                    <a:pt x="126" y="136"/>
                  </a:lnTo>
                  <a:lnTo>
                    <a:pt x="120" y="141"/>
                  </a:lnTo>
                  <a:lnTo>
                    <a:pt x="114" y="144"/>
                  </a:lnTo>
                  <a:lnTo>
                    <a:pt x="107" y="148"/>
                  </a:lnTo>
                  <a:lnTo>
                    <a:pt x="100" y="150"/>
                  </a:lnTo>
                  <a:lnTo>
                    <a:pt x="92" y="152"/>
                  </a:lnTo>
                  <a:lnTo>
                    <a:pt x="84" y="153"/>
                  </a:lnTo>
                  <a:lnTo>
                    <a:pt x="77" y="153"/>
                  </a:lnTo>
                  <a:lnTo>
                    <a:pt x="77" y="153"/>
                  </a:lnTo>
                  <a:lnTo>
                    <a:pt x="69" y="153"/>
                  </a:lnTo>
                  <a:lnTo>
                    <a:pt x="61" y="152"/>
                  </a:lnTo>
                  <a:lnTo>
                    <a:pt x="55" y="150"/>
                  </a:lnTo>
                  <a:lnTo>
                    <a:pt x="47" y="148"/>
                  </a:lnTo>
                  <a:lnTo>
                    <a:pt x="40" y="144"/>
                  </a:lnTo>
                  <a:lnTo>
                    <a:pt x="34" y="141"/>
                  </a:lnTo>
                  <a:lnTo>
                    <a:pt x="28" y="136"/>
                  </a:lnTo>
                  <a:lnTo>
                    <a:pt x="23" y="132"/>
                  </a:lnTo>
                  <a:lnTo>
                    <a:pt x="18" y="126"/>
                  </a:lnTo>
                  <a:lnTo>
                    <a:pt x="13"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3" y="34"/>
                  </a:lnTo>
                  <a:lnTo>
                    <a:pt x="18" y="27"/>
                  </a:lnTo>
                  <a:lnTo>
                    <a:pt x="23" y="23"/>
                  </a:lnTo>
                  <a:lnTo>
                    <a:pt x="28" y="17"/>
                  </a:lnTo>
                  <a:lnTo>
                    <a:pt x="34" y="13"/>
                  </a:lnTo>
                  <a:lnTo>
                    <a:pt x="40" y="9"/>
                  </a:lnTo>
                  <a:lnTo>
                    <a:pt x="47" y="6"/>
                  </a:lnTo>
                  <a:lnTo>
                    <a:pt x="55" y="3"/>
                  </a:lnTo>
                  <a:lnTo>
                    <a:pt x="61" y="1"/>
                  </a:lnTo>
                  <a:lnTo>
                    <a:pt x="69" y="0"/>
                  </a:lnTo>
                  <a:lnTo>
                    <a:pt x="77" y="0"/>
                  </a:lnTo>
                  <a:lnTo>
                    <a:pt x="77" y="0"/>
                  </a:lnTo>
                  <a:lnTo>
                    <a:pt x="84" y="0"/>
                  </a:lnTo>
                  <a:lnTo>
                    <a:pt x="92" y="1"/>
                  </a:lnTo>
                  <a:lnTo>
                    <a:pt x="100" y="3"/>
                  </a:lnTo>
                  <a:lnTo>
                    <a:pt x="107" y="6"/>
                  </a:lnTo>
                  <a:lnTo>
                    <a:pt x="114" y="9"/>
                  </a:lnTo>
                  <a:lnTo>
                    <a:pt x="120" y="13"/>
                  </a:lnTo>
                  <a:lnTo>
                    <a:pt x="126" y="17"/>
                  </a:lnTo>
                  <a:lnTo>
                    <a:pt x="131" y="23"/>
                  </a:lnTo>
                  <a:lnTo>
                    <a:pt x="136" y="27"/>
                  </a:lnTo>
                  <a:lnTo>
                    <a:pt x="140" y="34"/>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1" name="Freeform 2827">
              <a:extLst>
                <a:ext uri="{FF2B5EF4-FFF2-40B4-BE49-F238E27FC236}">
                  <a16:creationId xmlns:a16="http://schemas.microsoft.com/office/drawing/2014/main" id="{F3BAA952-48E8-430E-89A2-14F58D795004}"/>
                </a:ext>
              </a:extLst>
            </p:cNvPr>
            <p:cNvSpPr>
              <a:spLocks/>
            </p:cNvSpPr>
            <p:nvPr/>
          </p:nvSpPr>
          <p:spPr bwMode="auto">
            <a:xfrm>
              <a:off x="3421063" y="2339975"/>
              <a:ext cx="47625" cy="47625"/>
            </a:xfrm>
            <a:custGeom>
              <a:avLst/>
              <a:gdLst>
                <a:gd name="T0" fmla="*/ 154 w 154"/>
                <a:gd name="T1" fmla="*/ 78 h 154"/>
                <a:gd name="T2" fmla="*/ 152 w 154"/>
                <a:gd name="T3" fmla="*/ 93 h 154"/>
                <a:gd name="T4" fmla="*/ 148 w 154"/>
                <a:gd name="T5" fmla="*/ 108 h 154"/>
                <a:gd name="T6" fmla="*/ 140 w 154"/>
                <a:gd name="T7" fmla="*/ 120 h 154"/>
                <a:gd name="T8" fmla="*/ 131 w 154"/>
                <a:gd name="T9" fmla="*/ 132 h 154"/>
                <a:gd name="T10" fmla="*/ 120 w 154"/>
                <a:gd name="T11" fmla="*/ 141 h 154"/>
                <a:gd name="T12" fmla="*/ 107 w 154"/>
                <a:gd name="T13" fmla="*/ 149 h 154"/>
                <a:gd name="T14" fmla="*/ 92 w 154"/>
                <a:gd name="T15" fmla="*/ 152 h 154"/>
                <a:gd name="T16" fmla="*/ 77 w 154"/>
                <a:gd name="T17" fmla="*/ 154 h 154"/>
                <a:gd name="T18" fmla="*/ 69 w 154"/>
                <a:gd name="T19" fmla="*/ 154 h 154"/>
                <a:gd name="T20" fmla="*/ 55 w 154"/>
                <a:gd name="T21" fmla="*/ 151 h 154"/>
                <a:gd name="T22" fmla="*/ 40 w 154"/>
                <a:gd name="T23" fmla="*/ 145 h 154"/>
                <a:gd name="T24" fmla="*/ 28 w 154"/>
                <a:gd name="T25" fmla="*/ 136 h 154"/>
                <a:gd name="T26" fmla="*/ 18 w 154"/>
                <a:gd name="T27" fmla="*/ 126 h 154"/>
                <a:gd name="T28" fmla="*/ 9 w 154"/>
                <a:gd name="T29" fmla="*/ 114 h 154"/>
                <a:gd name="T30" fmla="*/ 3 w 154"/>
                <a:gd name="T31" fmla="*/ 101 h 154"/>
                <a:gd name="T32" fmla="*/ 1 w 154"/>
                <a:gd name="T33" fmla="*/ 86 h 154"/>
                <a:gd name="T34" fmla="*/ 0 w 154"/>
                <a:gd name="T35" fmla="*/ 78 h 154"/>
                <a:gd name="T36" fmla="*/ 2 w 154"/>
                <a:gd name="T37" fmla="*/ 62 h 154"/>
                <a:gd name="T38" fmla="*/ 7 w 154"/>
                <a:gd name="T39" fmla="*/ 47 h 154"/>
                <a:gd name="T40" fmla="*/ 13 w 154"/>
                <a:gd name="T41" fmla="*/ 34 h 154"/>
                <a:gd name="T42" fmla="*/ 23 w 154"/>
                <a:gd name="T43" fmla="*/ 23 h 154"/>
                <a:gd name="T44" fmla="*/ 34 w 154"/>
                <a:gd name="T45" fmla="*/ 14 h 154"/>
                <a:gd name="T46" fmla="*/ 47 w 154"/>
                <a:gd name="T47" fmla="*/ 7 h 154"/>
                <a:gd name="T48" fmla="*/ 61 w 154"/>
                <a:gd name="T49" fmla="*/ 2 h 154"/>
                <a:gd name="T50" fmla="*/ 77 w 154"/>
                <a:gd name="T51" fmla="*/ 0 h 154"/>
                <a:gd name="T52" fmla="*/ 84 w 154"/>
                <a:gd name="T53" fmla="*/ 1 h 154"/>
                <a:gd name="T54" fmla="*/ 100 w 154"/>
                <a:gd name="T55" fmla="*/ 3 h 154"/>
                <a:gd name="T56" fmla="*/ 114 w 154"/>
                <a:gd name="T57" fmla="*/ 9 h 154"/>
                <a:gd name="T58" fmla="*/ 126 w 154"/>
                <a:gd name="T59" fmla="*/ 18 h 154"/>
                <a:gd name="T60" fmla="*/ 136 w 154"/>
                <a:gd name="T61" fmla="*/ 29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8" y="108"/>
                  </a:lnTo>
                  <a:lnTo>
                    <a:pt x="145" y="114"/>
                  </a:lnTo>
                  <a:lnTo>
                    <a:pt x="140" y="120"/>
                  </a:lnTo>
                  <a:lnTo>
                    <a:pt x="136" y="126"/>
                  </a:lnTo>
                  <a:lnTo>
                    <a:pt x="131" y="132"/>
                  </a:lnTo>
                  <a:lnTo>
                    <a:pt x="126" y="136"/>
                  </a:lnTo>
                  <a:lnTo>
                    <a:pt x="120" y="141"/>
                  </a:lnTo>
                  <a:lnTo>
                    <a:pt x="114" y="145"/>
                  </a:lnTo>
                  <a:lnTo>
                    <a:pt x="107" y="149"/>
                  </a:lnTo>
                  <a:lnTo>
                    <a:pt x="100" y="151"/>
                  </a:lnTo>
                  <a:lnTo>
                    <a:pt x="92" y="152"/>
                  </a:lnTo>
                  <a:lnTo>
                    <a:pt x="84" y="154"/>
                  </a:lnTo>
                  <a:lnTo>
                    <a:pt x="77" y="154"/>
                  </a:lnTo>
                  <a:lnTo>
                    <a:pt x="77" y="154"/>
                  </a:lnTo>
                  <a:lnTo>
                    <a:pt x="69" y="154"/>
                  </a:lnTo>
                  <a:lnTo>
                    <a:pt x="61" y="152"/>
                  </a:lnTo>
                  <a:lnTo>
                    <a:pt x="55" y="151"/>
                  </a:lnTo>
                  <a:lnTo>
                    <a:pt x="47" y="149"/>
                  </a:lnTo>
                  <a:lnTo>
                    <a:pt x="40" y="145"/>
                  </a:lnTo>
                  <a:lnTo>
                    <a:pt x="34" y="141"/>
                  </a:lnTo>
                  <a:lnTo>
                    <a:pt x="28" y="136"/>
                  </a:lnTo>
                  <a:lnTo>
                    <a:pt x="23" y="132"/>
                  </a:lnTo>
                  <a:lnTo>
                    <a:pt x="18" y="126"/>
                  </a:lnTo>
                  <a:lnTo>
                    <a:pt x="13" y="120"/>
                  </a:lnTo>
                  <a:lnTo>
                    <a:pt x="9" y="114"/>
                  </a:lnTo>
                  <a:lnTo>
                    <a:pt x="7" y="108"/>
                  </a:lnTo>
                  <a:lnTo>
                    <a:pt x="3" y="101"/>
                  </a:lnTo>
                  <a:lnTo>
                    <a:pt x="2" y="93"/>
                  </a:lnTo>
                  <a:lnTo>
                    <a:pt x="1" y="86"/>
                  </a:lnTo>
                  <a:lnTo>
                    <a:pt x="0" y="78"/>
                  </a:lnTo>
                  <a:lnTo>
                    <a:pt x="0" y="78"/>
                  </a:lnTo>
                  <a:lnTo>
                    <a:pt x="1" y="70"/>
                  </a:lnTo>
                  <a:lnTo>
                    <a:pt x="2" y="62"/>
                  </a:lnTo>
                  <a:lnTo>
                    <a:pt x="3" y="55"/>
                  </a:lnTo>
                  <a:lnTo>
                    <a:pt x="7" y="47"/>
                  </a:lnTo>
                  <a:lnTo>
                    <a:pt x="9" y="41"/>
                  </a:lnTo>
                  <a:lnTo>
                    <a:pt x="13" y="34"/>
                  </a:lnTo>
                  <a:lnTo>
                    <a:pt x="18" y="29"/>
                  </a:lnTo>
                  <a:lnTo>
                    <a:pt x="23" y="23"/>
                  </a:lnTo>
                  <a:lnTo>
                    <a:pt x="28" y="18"/>
                  </a:lnTo>
                  <a:lnTo>
                    <a:pt x="34" y="14"/>
                  </a:lnTo>
                  <a:lnTo>
                    <a:pt x="40" y="9"/>
                  </a:lnTo>
                  <a:lnTo>
                    <a:pt x="47" y="7"/>
                  </a:lnTo>
                  <a:lnTo>
                    <a:pt x="55" y="3"/>
                  </a:lnTo>
                  <a:lnTo>
                    <a:pt x="61" y="2"/>
                  </a:lnTo>
                  <a:lnTo>
                    <a:pt x="69" y="1"/>
                  </a:lnTo>
                  <a:lnTo>
                    <a:pt x="77" y="0"/>
                  </a:lnTo>
                  <a:lnTo>
                    <a:pt x="77" y="0"/>
                  </a:lnTo>
                  <a:lnTo>
                    <a:pt x="84" y="1"/>
                  </a:lnTo>
                  <a:lnTo>
                    <a:pt x="92" y="2"/>
                  </a:lnTo>
                  <a:lnTo>
                    <a:pt x="100" y="3"/>
                  </a:lnTo>
                  <a:lnTo>
                    <a:pt x="107" y="7"/>
                  </a:lnTo>
                  <a:lnTo>
                    <a:pt x="114" y="9"/>
                  </a:lnTo>
                  <a:lnTo>
                    <a:pt x="120" y="14"/>
                  </a:lnTo>
                  <a:lnTo>
                    <a:pt x="126" y="18"/>
                  </a:lnTo>
                  <a:lnTo>
                    <a:pt x="131" y="23"/>
                  </a:lnTo>
                  <a:lnTo>
                    <a:pt x="136" y="29"/>
                  </a:lnTo>
                  <a:lnTo>
                    <a:pt x="140" y="34"/>
                  </a:lnTo>
                  <a:lnTo>
                    <a:pt x="145" y="41"/>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2" name="Freeform 2828">
              <a:extLst>
                <a:ext uri="{FF2B5EF4-FFF2-40B4-BE49-F238E27FC236}">
                  <a16:creationId xmlns:a16="http://schemas.microsoft.com/office/drawing/2014/main" id="{33595AAC-EA76-4398-9405-88E140FB60C3}"/>
                </a:ext>
              </a:extLst>
            </p:cNvPr>
            <p:cNvSpPr>
              <a:spLocks/>
            </p:cNvSpPr>
            <p:nvPr/>
          </p:nvSpPr>
          <p:spPr bwMode="auto">
            <a:xfrm>
              <a:off x="3421063" y="2124075"/>
              <a:ext cx="47625" cy="49213"/>
            </a:xfrm>
            <a:custGeom>
              <a:avLst/>
              <a:gdLst>
                <a:gd name="T0" fmla="*/ 154 w 154"/>
                <a:gd name="T1" fmla="*/ 76 h 154"/>
                <a:gd name="T2" fmla="*/ 152 w 154"/>
                <a:gd name="T3" fmla="*/ 92 h 154"/>
                <a:gd name="T4" fmla="*/ 148 w 154"/>
                <a:gd name="T5" fmla="*/ 106 h 154"/>
                <a:gd name="T6" fmla="*/ 140 w 154"/>
                <a:gd name="T7" fmla="*/ 120 h 154"/>
                <a:gd name="T8" fmla="*/ 131 w 154"/>
                <a:gd name="T9" fmla="*/ 131 h 154"/>
                <a:gd name="T10" fmla="*/ 120 w 154"/>
                <a:gd name="T11" fmla="*/ 140 h 154"/>
                <a:gd name="T12" fmla="*/ 107 w 154"/>
                <a:gd name="T13" fmla="*/ 147 h 154"/>
                <a:gd name="T14" fmla="*/ 92 w 154"/>
                <a:gd name="T15" fmla="*/ 152 h 154"/>
                <a:gd name="T16" fmla="*/ 77 w 154"/>
                <a:gd name="T17" fmla="*/ 154 h 154"/>
                <a:gd name="T18" fmla="*/ 69 w 154"/>
                <a:gd name="T19" fmla="*/ 153 h 154"/>
                <a:gd name="T20" fmla="*/ 55 w 154"/>
                <a:gd name="T21" fmla="*/ 150 h 154"/>
                <a:gd name="T22" fmla="*/ 40 w 154"/>
                <a:gd name="T23" fmla="*/ 144 h 154"/>
                <a:gd name="T24" fmla="*/ 28 w 154"/>
                <a:gd name="T25" fmla="*/ 136 h 154"/>
                <a:gd name="T26" fmla="*/ 18 w 154"/>
                <a:gd name="T27" fmla="*/ 126 h 154"/>
                <a:gd name="T28" fmla="*/ 9 w 154"/>
                <a:gd name="T29" fmla="*/ 113 h 154"/>
                <a:gd name="T30" fmla="*/ 3 w 154"/>
                <a:gd name="T31" fmla="*/ 99 h 154"/>
                <a:gd name="T32" fmla="*/ 1 w 154"/>
                <a:gd name="T33" fmla="*/ 84 h 154"/>
                <a:gd name="T34" fmla="*/ 0 w 154"/>
                <a:gd name="T35" fmla="*/ 76 h 154"/>
                <a:gd name="T36" fmla="*/ 2 w 154"/>
                <a:gd name="T37" fmla="*/ 62 h 154"/>
                <a:gd name="T38" fmla="*/ 7 w 154"/>
                <a:gd name="T39" fmla="*/ 47 h 154"/>
                <a:gd name="T40" fmla="*/ 13 w 154"/>
                <a:gd name="T41" fmla="*/ 34 h 154"/>
                <a:gd name="T42" fmla="*/ 23 w 154"/>
                <a:gd name="T43" fmla="*/ 23 h 154"/>
                <a:gd name="T44" fmla="*/ 34 w 154"/>
                <a:gd name="T45" fmla="*/ 12 h 154"/>
                <a:gd name="T46" fmla="*/ 47 w 154"/>
                <a:gd name="T47" fmla="*/ 5 h 154"/>
                <a:gd name="T48" fmla="*/ 61 w 154"/>
                <a:gd name="T49" fmla="*/ 1 h 154"/>
                <a:gd name="T50" fmla="*/ 77 w 154"/>
                <a:gd name="T51" fmla="*/ 0 h 154"/>
                <a:gd name="T52" fmla="*/ 84 w 154"/>
                <a:gd name="T53" fmla="*/ 0 h 154"/>
                <a:gd name="T54" fmla="*/ 100 w 154"/>
                <a:gd name="T55" fmla="*/ 3 h 154"/>
                <a:gd name="T56" fmla="*/ 114 w 154"/>
                <a:gd name="T57" fmla="*/ 9 h 154"/>
                <a:gd name="T58" fmla="*/ 126 w 154"/>
                <a:gd name="T59" fmla="*/ 17 h 154"/>
                <a:gd name="T60" fmla="*/ 136 w 154"/>
                <a:gd name="T61" fmla="*/ 27 h 154"/>
                <a:gd name="T62" fmla="*/ 145 w 154"/>
                <a:gd name="T63" fmla="*/ 40 h 154"/>
                <a:gd name="T64" fmla="*/ 151 w 154"/>
                <a:gd name="T65" fmla="*/ 54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8" y="106"/>
                  </a:lnTo>
                  <a:lnTo>
                    <a:pt x="145" y="113"/>
                  </a:lnTo>
                  <a:lnTo>
                    <a:pt x="140" y="120"/>
                  </a:lnTo>
                  <a:lnTo>
                    <a:pt x="136" y="126"/>
                  </a:lnTo>
                  <a:lnTo>
                    <a:pt x="131" y="131"/>
                  </a:lnTo>
                  <a:lnTo>
                    <a:pt x="126" y="136"/>
                  </a:lnTo>
                  <a:lnTo>
                    <a:pt x="120" y="140"/>
                  </a:lnTo>
                  <a:lnTo>
                    <a:pt x="114" y="144"/>
                  </a:lnTo>
                  <a:lnTo>
                    <a:pt x="107" y="147"/>
                  </a:lnTo>
                  <a:lnTo>
                    <a:pt x="100" y="150"/>
                  </a:lnTo>
                  <a:lnTo>
                    <a:pt x="92" y="152"/>
                  </a:lnTo>
                  <a:lnTo>
                    <a:pt x="84" y="153"/>
                  </a:lnTo>
                  <a:lnTo>
                    <a:pt x="77" y="154"/>
                  </a:lnTo>
                  <a:lnTo>
                    <a:pt x="77" y="154"/>
                  </a:lnTo>
                  <a:lnTo>
                    <a:pt x="69" y="153"/>
                  </a:lnTo>
                  <a:lnTo>
                    <a:pt x="61" y="152"/>
                  </a:lnTo>
                  <a:lnTo>
                    <a:pt x="55" y="150"/>
                  </a:lnTo>
                  <a:lnTo>
                    <a:pt x="47" y="147"/>
                  </a:lnTo>
                  <a:lnTo>
                    <a:pt x="40" y="144"/>
                  </a:lnTo>
                  <a:lnTo>
                    <a:pt x="34" y="140"/>
                  </a:lnTo>
                  <a:lnTo>
                    <a:pt x="28" y="136"/>
                  </a:lnTo>
                  <a:lnTo>
                    <a:pt x="23" y="131"/>
                  </a:lnTo>
                  <a:lnTo>
                    <a:pt x="18" y="126"/>
                  </a:lnTo>
                  <a:lnTo>
                    <a:pt x="13" y="120"/>
                  </a:lnTo>
                  <a:lnTo>
                    <a:pt x="9" y="113"/>
                  </a:lnTo>
                  <a:lnTo>
                    <a:pt x="7" y="106"/>
                  </a:lnTo>
                  <a:lnTo>
                    <a:pt x="3" y="99"/>
                  </a:lnTo>
                  <a:lnTo>
                    <a:pt x="2" y="92"/>
                  </a:lnTo>
                  <a:lnTo>
                    <a:pt x="1" y="84"/>
                  </a:lnTo>
                  <a:lnTo>
                    <a:pt x="0" y="76"/>
                  </a:lnTo>
                  <a:lnTo>
                    <a:pt x="0" y="76"/>
                  </a:lnTo>
                  <a:lnTo>
                    <a:pt x="1" y="68"/>
                  </a:lnTo>
                  <a:lnTo>
                    <a:pt x="2" y="62"/>
                  </a:lnTo>
                  <a:lnTo>
                    <a:pt x="3" y="54"/>
                  </a:lnTo>
                  <a:lnTo>
                    <a:pt x="7" y="47"/>
                  </a:lnTo>
                  <a:lnTo>
                    <a:pt x="9" y="40"/>
                  </a:lnTo>
                  <a:lnTo>
                    <a:pt x="13" y="34"/>
                  </a:lnTo>
                  <a:lnTo>
                    <a:pt x="18" y="27"/>
                  </a:lnTo>
                  <a:lnTo>
                    <a:pt x="23" y="23"/>
                  </a:lnTo>
                  <a:lnTo>
                    <a:pt x="28" y="17"/>
                  </a:lnTo>
                  <a:lnTo>
                    <a:pt x="34" y="12"/>
                  </a:lnTo>
                  <a:lnTo>
                    <a:pt x="40" y="9"/>
                  </a:lnTo>
                  <a:lnTo>
                    <a:pt x="47" y="5"/>
                  </a:lnTo>
                  <a:lnTo>
                    <a:pt x="55" y="3"/>
                  </a:lnTo>
                  <a:lnTo>
                    <a:pt x="61" y="1"/>
                  </a:lnTo>
                  <a:lnTo>
                    <a:pt x="69" y="0"/>
                  </a:lnTo>
                  <a:lnTo>
                    <a:pt x="77" y="0"/>
                  </a:lnTo>
                  <a:lnTo>
                    <a:pt x="77" y="0"/>
                  </a:lnTo>
                  <a:lnTo>
                    <a:pt x="84" y="0"/>
                  </a:lnTo>
                  <a:lnTo>
                    <a:pt x="92" y="1"/>
                  </a:lnTo>
                  <a:lnTo>
                    <a:pt x="100" y="3"/>
                  </a:lnTo>
                  <a:lnTo>
                    <a:pt x="107" y="5"/>
                  </a:lnTo>
                  <a:lnTo>
                    <a:pt x="114" y="9"/>
                  </a:lnTo>
                  <a:lnTo>
                    <a:pt x="120" y="12"/>
                  </a:lnTo>
                  <a:lnTo>
                    <a:pt x="126" y="17"/>
                  </a:lnTo>
                  <a:lnTo>
                    <a:pt x="131" y="23"/>
                  </a:lnTo>
                  <a:lnTo>
                    <a:pt x="136" y="27"/>
                  </a:lnTo>
                  <a:lnTo>
                    <a:pt x="140" y="34"/>
                  </a:lnTo>
                  <a:lnTo>
                    <a:pt x="145" y="40"/>
                  </a:lnTo>
                  <a:lnTo>
                    <a:pt x="148" y="47"/>
                  </a:lnTo>
                  <a:lnTo>
                    <a:pt x="151" y="54"/>
                  </a:lnTo>
                  <a:lnTo>
                    <a:pt x="152" y="62"/>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3" name="Freeform 2829">
              <a:extLst>
                <a:ext uri="{FF2B5EF4-FFF2-40B4-BE49-F238E27FC236}">
                  <a16:creationId xmlns:a16="http://schemas.microsoft.com/office/drawing/2014/main" id="{AFA1B334-FCB4-4C0D-93F9-74A750FD6C91}"/>
                </a:ext>
              </a:extLst>
            </p:cNvPr>
            <p:cNvSpPr>
              <a:spLocks/>
            </p:cNvSpPr>
            <p:nvPr/>
          </p:nvSpPr>
          <p:spPr bwMode="auto">
            <a:xfrm>
              <a:off x="3421063" y="2195513"/>
              <a:ext cx="47625" cy="49213"/>
            </a:xfrm>
            <a:custGeom>
              <a:avLst/>
              <a:gdLst>
                <a:gd name="T0" fmla="*/ 154 w 154"/>
                <a:gd name="T1" fmla="*/ 78 h 154"/>
                <a:gd name="T2" fmla="*/ 152 w 154"/>
                <a:gd name="T3" fmla="*/ 92 h 154"/>
                <a:gd name="T4" fmla="*/ 148 w 154"/>
                <a:gd name="T5" fmla="*/ 107 h 154"/>
                <a:gd name="T6" fmla="*/ 140 w 154"/>
                <a:gd name="T7" fmla="*/ 120 h 154"/>
                <a:gd name="T8" fmla="*/ 131 w 154"/>
                <a:gd name="T9" fmla="*/ 131 h 154"/>
                <a:gd name="T10" fmla="*/ 120 w 154"/>
                <a:gd name="T11" fmla="*/ 140 h 154"/>
                <a:gd name="T12" fmla="*/ 107 w 154"/>
                <a:gd name="T13" fmla="*/ 148 h 154"/>
                <a:gd name="T14" fmla="*/ 92 w 154"/>
                <a:gd name="T15" fmla="*/ 152 h 154"/>
                <a:gd name="T16" fmla="*/ 77 w 154"/>
                <a:gd name="T17" fmla="*/ 154 h 154"/>
                <a:gd name="T18" fmla="*/ 69 w 154"/>
                <a:gd name="T19" fmla="*/ 153 h 154"/>
                <a:gd name="T20" fmla="*/ 55 w 154"/>
                <a:gd name="T21" fmla="*/ 151 h 154"/>
                <a:gd name="T22" fmla="*/ 40 w 154"/>
                <a:gd name="T23" fmla="*/ 145 h 154"/>
                <a:gd name="T24" fmla="*/ 28 w 154"/>
                <a:gd name="T25" fmla="*/ 137 h 154"/>
                <a:gd name="T26" fmla="*/ 18 w 154"/>
                <a:gd name="T27" fmla="*/ 126 h 154"/>
                <a:gd name="T28" fmla="*/ 9 w 154"/>
                <a:gd name="T29" fmla="*/ 114 h 154"/>
                <a:gd name="T30" fmla="*/ 3 w 154"/>
                <a:gd name="T31" fmla="*/ 100 h 154"/>
                <a:gd name="T32" fmla="*/ 1 w 154"/>
                <a:gd name="T33" fmla="*/ 86 h 154"/>
                <a:gd name="T34" fmla="*/ 0 w 154"/>
                <a:gd name="T35" fmla="*/ 78 h 154"/>
                <a:gd name="T36" fmla="*/ 2 w 154"/>
                <a:gd name="T37" fmla="*/ 62 h 154"/>
                <a:gd name="T38" fmla="*/ 7 w 154"/>
                <a:gd name="T39" fmla="*/ 47 h 154"/>
                <a:gd name="T40" fmla="*/ 13 w 154"/>
                <a:gd name="T41" fmla="*/ 34 h 154"/>
                <a:gd name="T42" fmla="*/ 23 w 154"/>
                <a:gd name="T43" fmla="*/ 23 h 154"/>
                <a:gd name="T44" fmla="*/ 34 w 154"/>
                <a:gd name="T45" fmla="*/ 13 h 154"/>
                <a:gd name="T46" fmla="*/ 47 w 154"/>
                <a:gd name="T47" fmla="*/ 7 h 154"/>
                <a:gd name="T48" fmla="*/ 61 w 154"/>
                <a:gd name="T49" fmla="*/ 2 h 154"/>
                <a:gd name="T50" fmla="*/ 77 w 154"/>
                <a:gd name="T51" fmla="*/ 0 h 154"/>
                <a:gd name="T52" fmla="*/ 84 w 154"/>
                <a:gd name="T53" fmla="*/ 1 h 154"/>
                <a:gd name="T54" fmla="*/ 100 w 154"/>
                <a:gd name="T55" fmla="*/ 3 h 154"/>
                <a:gd name="T56" fmla="*/ 114 w 154"/>
                <a:gd name="T57" fmla="*/ 9 h 154"/>
                <a:gd name="T58" fmla="*/ 126 w 154"/>
                <a:gd name="T59" fmla="*/ 18 h 154"/>
                <a:gd name="T60" fmla="*/ 136 w 154"/>
                <a:gd name="T61" fmla="*/ 28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2"/>
                  </a:lnTo>
                  <a:lnTo>
                    <a:pt x="151" y="100"/>
                  </a:lnTo>
                  <a:lnTo>
                    <a:pt x="148" y="107"/>
                  </a:lnTo>
                  <a:lnTo>
                    <a:pt x="145" y="114"/>
                  </a:lnTo>
                  <a:lnTo>
                    <a:pt x="140" y="120"/>
                  </a:lnTo>
                  <a:lnTo>
                    <a:pt x="136" y="126"/>
                  </a:lnTo>
                  <a:lnTo>
                    <a:pt x="131" y="131"/>
                  </a:lnTo>
                  <a:lnTo>
                    <a:pt x="126" y="137"/>
                  </a:lnTo>
                  <a:lnTo>
                    <a:pt x="120" y="140"/>
                  </a:lnTo>
                  <a:lnTo>
                    <a:pt x="114" y="145"/>
                  </a:lnTo>
                  <a:lnTo>
                    <a:pt x="107" y="148"/>
                  </a:lnTo>
                  <a:lnTo>
                    <a:pt x="100" y="151"/>
                  </a:lnTo>
                  <a:lnTo>
                    <a:pt x="92" y="152"/>
                  </a:lnTo>
                  <a:lnTo>
                    <a:pt x="84" y="153"/>
                  </a:lnTo>
                  <a:lnTo>
                    <a:pt x="77" y="154"/>
                  </a:lnTo>
                  <a:lnTo>
                    <a:pt x="77" y="154"/>
                  </a:lnTo>
                  <a:lnTo>
                    <a:pt x="69" y="153"/>
                  </a:lnTo>
                  <a:lnTo>
                    <a:pt x="61" y="152"/>
                  </a:lnTo>
                  <a:lnTo>
                    <a:pt x="55" y="151"/>
                  </a:lnTo>
                  <a:lnTo>
                    <a:pt x="47" y="148"/>
                  </a:lnTo>
                  <a:lnTo>
                    <a:pt x="40" y="145"/>
                  </a:lnTo>
                  <a:lnTo>
                    <a:pt x="34" y="140"/>
                  </a:lnTo>
                  <a:lnTo>
                    <a:pt x="28" y="137"/>
                  </a:lnTo>
                  <a:lnTo>
                    <a:pt x="23" y="131"/>
                  </a:lnTo>
                  <a:lnTo>
                    <a:pt x="18" y="126"/>
                  </a:lnTo>
                  <a:lnTo>
                    <a:pt x="13" y="120"/>
                  </a:lnTo>
                  <a:lnTo>
                    <a:pt x="9" y="114"/>
                  </a:lnTo>
                  <a:lnTo>
                    <a:pt x="7" y="107"/>
                  </a:lnTo>
                  <a:lnTo>
                    <a:pt x="3" y="100"/>
                  </a:lnTo>
                  <a:lnTo>
                    <a:pt x="2" y="92"/>
                  </a:lnTo>
                  <a:lnTo>
                    <a:pt x="1" y="86"/>
                  </a:lnTo>
                  <a:lnTo>
                    <a:pt x="0" y="78"/>
                  </a:lnTo>
                  <a:lnTo>
                    <a:pt x="0" y="78"/>
                  </a:lnTo>
                  <a:lnTo>
                    <a:pt x="1" y="70"/>
                  </a:lnTo>
                  <a:lnTo>
                    <a:pt x="2" y="62"/>
                  </a:lnTo>
                  <a:lnTo>
                    <a:pt x="3" y="55"/>
                  </a:lnTo>
                  <a:lnTo>
                    <a:pt x="7" y="47"/>
                  </a:lnTo>
                  <a:lnTo>
                    <a:pt x="9" y="41"/>
                  </a:lnTo>
                  <a:lnTo>
                    <a:pt x="13" y="34"/>
                  </a:lnTo>
                  <a:lnTo>
                    <a:pt x="18" y="28"/>
                  </a:lnTo>
                  <a:lnTo>
                    <a:pt x="23" y="23"/>
                  </a:lnTo>
                  <a:lnTo>
                    <a:pt x="28" y="18"/>
                  </a:lnTo>
                  <a:lnTo>
                    <a:pt x="34" y="13"/>
                  </a:lnTo>
                  <a:lnTo>
                    <a:pt x="40" y="9"/>
                  </a:lnTo>
                  <a:lnTo>
                    <a:pt x="47" y="7"/>
                  </a:lnTo>
                  <a:lnTo>
                    <a:pt x="55" y="3"/>
                  </a:lnTo>
                  <a:lnTo>
                    <a:pt x="61" y="2"/>
                  </a:lnTo>
                  <a:lnTo>
                    <a:pt x="69" y="1"/>
                  </a:lnTo>
                  <a:lnTo>
                    <a:pt x="77" y="0"/>
                  </a:lnTo>
                  <a:lnTo>
                    <a:pt x="77" y="0"/>
                  </a:lnTo>
                  <a:lnTo>
                    <a:pt x="84" y="1"/>
                  </a:lnTo>
                  <a:lnTo>
                    <a:pt x="92" y="2"/>
                  </a:lnTo>
                  <a:lnTo>
                    <a:pt x="100" y="3"/>
                  </a:lnTo>
                  <a:lnTo>
                    <a:pt x="107" y="7"/>
                  </a:lnTo>
                  <a:lnTo>
                    <a:pt x="114" y="9"/>
                  </a:lnTo>
                  <a:lnTo>
                    <a:pt x="120" y="13"/>
                  </a:lnTo>
                  <a:lnTo>
                    <a:pt x="126" y="18"/>
                  </a:lnTo>
                  <a:lnTo>
                    <a:pt x="131" y="23"/>
                  </a:lnTo>
                  <a:lnTo>
                    <a:pt x="136" y="28"/>
                  </a:lnTo>
                  <a:lnTo>
                    <a:pt x="140" y="34"/>
                  </a:lnTo>
                  <a:lnTo>
                    <a:pt x="145" y="41"/>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4" name="Freeform 2830">
              <a:extLst>
                <a:ext uri="{FF2B5EF4-FFF2-40B4-BE49-F238E27FC236}">
                  <a16:creationId xmlns:a16="http://schemas.microsoft.com/office/drawing/2014/main" id="{D1F7483D-2C79-4AF2-9F9B-201E5AB3A74B}"/>
                </a:ext>
              </a:extLst>
            </p:cNvPr>
            <p:cNvSpPr>
              <a:spLocks/>
            </p:cNvSpPr>
            <p:nvPr/>
          </p:nvSpPr>
          <p:spPr bwMode="auto">
            <a:xfrm>
              <a:off x="3490913" y="2124075"/>
              <a:ext cx="49213" cy="49213"/>
            </a:xfrm>
            <a:custGeom>
              <a:avLst/>
              <a:gdLst>
                <a:gd name="T0" fmla="*/ 153 w 153"/>
                <a:gd name="T1" fmla="*/ 76 h 154"/>
                <a:gd name="T2" fmla="*/ 152 w 153"/>
                <a:gd name="T3" fmla="*/ 92 h 154"/>
                <a:gd name="T4" fmla="*/ 147 w 153"/>
                <a:gd name="T5" fmla="*/ 106 h 154"/>
                <a:gd name="T6" fmla="*/ 141 w 153"/>
                <a:gd name="T7" fmla="*/ 120 h 154"/>
                <a:gd name="T8" fmla="*/ 131 w 153"/>
                <a:gd name="T9" fmla="*/ 131 h 154"/>
                <a:gd name="T10" fmla="*/ 120 w 153"/>
                <a:gd name="T11" fmla="*/ 140 h 154"/>
                <a:gd name="T12" fmla="*/ 106 w 153"/>
                <a:gd name="T13" fmla="*/ 147 h 154"/>
                <a:gd name="T14" fmla="*/ 92 w 153"/>
                <a:gd name="T15" fmla="*/ 152 h 154"/>
                <a:gd name="T16" fmla="*/ 76 w 153"/>
                <a:gd name="T17" fmla="*/ 154 h 154"/>
                <a:gd name="T18" fmla="*/ 68 w 153"/>
                <a:gd name="T19" fmla="*/ 153 h 154"/>
                <a:gd name="T20" fmla="*/ 54 w 153"/>
                <a:gd name="T21" fmla="*/ 150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4 h 154"/>
                <a:gd name="T34" fmla="*/ 0 w 153"/>
                <a:gd name="T35" fmla="*/ 76 h 154"/>
                <a:gd name="T36" fmla="*/ 1 w 153"/>
                <a:gd name="T37" fmla="*/ 62 h 154"/>
                <a:gd name="T38" fmla="*/ 6 w 153"/>
                <a:gd name="T39" fmla="*/ 47 h 154"/>
                <a:gd name="T40" fmla="*/ 12 w 153"/>
                <a:gd name="T41" fmla="*/ 34 h 154"/>
                <a:gd name="T42" fmla="*/ 22 w 153"/>
                <a:gd name="T43" fmla="*/ 23 h 154"/>
                <a:gd name="T44" fmla="*/ 33 w 153"/>
                <a:gd name="T45" fmla="*/ 12 h 154"/>
                <a:gd name="T46" fmla="*/ 47 w 153"/>
                <a:gd name="T47" fmla="*/ 5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4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2" y="152"/>
                  </a:lnTo>
                  <a:lnTo>
                    <a:pt x="84" y="153"/>
                  </a:lnTo>
                  <a:lnTo>
                    <a:pt x="76" y="154"/>
                  </a:lnTo>
                  <a:lnTo>
                    <a:pt x="76" y="154"/>
                  </a:lnTo>
                  <a:lnTo>
                    <a:pt x="68" y="153"/>
                  </a:lnTo>
                  <a:lnTo>
                    <a:pt x="60" y="152"/>
                  </a:lnTo>
                  <a:lnTo>
                    <a:pt x="54" y="150"/>
                  </a:lnTo>
                  <a:lnTo>
                    <a:pt x="47" y="147"/>
                  </a:lnTo>
                  <a:lnTo>
                    <a:pt x="40" y="144"/>
                  </a:lnTo>
                  <a:lnTo>
                    <a:pt x="33" y="140"/>
                  </a:lnTo>
                  <a:lnTo>
                    <a:pt x="27" y="136"/>
                  </a:lnTo>
                  <a:lnTo>
                    <a:pt x="22" y="131"/>
                  </a:lnTo>
                  <a:lnTo>
                    <a:pt x="17" y="126"/>
                  </a:lnTo>
                  <a:lnTo>
                    <a:pt x="12"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2" y="34"/>
                  </a:lnTo>
                  <a:lnTo>
                    <a:pt x="17" y="27"/>
                  </a:lnTo>
                  <a:lnTo>
                    <a:pt x="22" y="23"/>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3"/>
                  </a:lnTo>
                  <a:lnTo>
                    <a:pt x="136" y="27"/>
                  </a:lnTo>
                  <a:lnTo>
                    <a:pt x="141" y="34"/>
                  </a:lnTo>
                  <a:lnTo>
                    <a:pt x="144" y="40"/>
                  </a:lnTo>
                  <a:lnTo>
                    <a:pt x="147" y="47"/>
                  </a:lnTo>
                  <a:lnTo>
                    <a:pt x="150"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5" name="Freeform 2831">
              <a:extLst>
                <a:ext uri="{FF2B5EF4-FFF2-40B4-BE49-F238E27FC236}">
                  <a16:creationId xmlns:a16="http://schemas.microsoft.com/office/drawing/2014/main" id="{A4188C12-B893-4734-887F-2AAB21C64A58}"/>
                </a:ext>
              </a:extLst>
            </p:cNvPr>
            <p:cNvSpPr>
              <a:spLocks/>
            </p:cNvSpPr>
            <p:nvPr/>
          </p:nvSpPr>
          <p:spPr bwMode="auto">
            <a:xfrm>
              <a:off x="3490913" y="2195513"/>
              <a:ext cx="49213" cy="49213"/>
            </a:xfrm>
            <a:custGeom>
              <a:avLst/>
              <a:gdLst>
                <a:gd name="T0" fmla="*/ 153 w 153"/>
                <a:gd name="T1" fmla="*/ 78 h 154"/>
                <a:gd name="T2" fmla="*/ 152 w 153"/>
                <a:gd name="T3" fmla="*/ 92 h 154"/>
                <a:gd name="T4" fmla="*/ 147 w 153"/>
                <a:gd name="T5" fmla="*/ 107 h 154"/>
                <a:gd name="T6" fmla="*/ 141 w 153"/>
                <a:gd name="T7" fmla="*/ 120 h 154"/>
                <a:gd name="T8" fmla="*/ 131 w 153"/>
                <a:gd name="T9" fmla="*/ 131 h 154"/>
                <a:gd name="T10" fmla="*/ 120 w 153"/>
                <a:gd name="T11" fmla="*/ 140 h 154"/>
                <a:gd name="T12" fmla="*/ 106 w 153"/>
                <a:gd name="T13" fmla="*/ 148 h 154"/>
                <a:gd name="T14" fmla="*/ 92 w 153"/>
                <a:gd name="T15" fmla="*/ 152 h 154"/>
                <a:gd name="T16" fmla="*/ 76 w 153"/>
                <a:gd name="T17" fmla="*/ 154 h 154"/>
                <a:gd name="T18" fmla="*/ 68 w 153"/>
                <a:gd name="T19" fmla="*/ 153 h 154"/>
                <a:gd name="T20" fmla="*/ 54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6 h 154"/>
                <a:gd name="T34" fmla="*/ 0 w 153"/>
                <a:gd name="T35" fmla="*/ 78 h 154"/>
                <a:gd name="T36" fmla="*/ 1 w 153"/>
                <a:gd name="T37" fmla="*/ 62 h 154"/>
                <a:gd name="T38" fmla="*/ 6 w 153"/>
                <a:gd name="T39" fmla="*/ 47 h 154"/>
                <a:gd name="T40" fmla="*/ 12 w 153"/>
                <a:gd name="T41" fmla="*/ 34 h 154"/>
                <a:gd name="T42" fmla="*/ 22 w 153"/>
                <a:gd name="T43" fmla="*/ 23 h 154"/>
                <a:gd name="T44" fmla="*/ 33 w 153"/>
                <a:gd name="T45" fmla="*/ 13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2"/>
                  </a:lnTo>
                  <a:lnTo>
                    <a:pt x="150" y="100"/>
                  </a:lnTo>
                  <a:lnTo>
                    <a:pt x="147" y="107"/>
                  </a:lnTo>
                  <a:lnTo>
                    <a:pt x="144" y="114"/>
                  </a:lnTo>
                  <a:lnTo>
                    <a:pt x="141" y="120"/>
                  </a:lnTo>
                  <a:lnTo>
                    <a:pt x="136" y="126"/>
                  </a:lnTo>
                  <a:lnTo>
                    <a:pt x="131" y="131"/>
                  </a:lnTo>
                  <a:lnTo>
                    <a:pt x="126" y="137"/>
                  </a:lnTo>
                  <a:lnTo>
                    <a:pt x="120" y="140"/>
                  </a:lnTo>
                  <a:lnTo>
                    <a:pt x="113" y="145"/>
                  </a:lnTo>
                  <a:lnTo>
                    <a:pt x="106" y="148"/>
                  </a:lnTo>
                  <a:lnTo>
                    <a:pt x="99" y="151"/>
                  </a:lnTo>
                  <a:lnTo>
                    <a:pt x="92" y="152"/>
                  </a:lnTo>
                  <a:lnTo>
                    <a:pt x="84" y="153"/>
                  </a:lnTo>
                  <a:lnTo>
                    <a:pt x="76" y="154"/>
                  </a:lnTo>
                  <a:lnTo>
                    <a:pt x="76" y="154"/>
                  </a:lnTo>
                  <a:lnTo>
                    <a:pt x="68" y="153"/>
                  </a:lnTo>
                  <a:lnTo>
                    <a:pt x="60" y="152"/>
                  </a:lnTo>
                  <a:lnTo>
                    <a:pt x="54" y="151"/>
                  </a:lnTo>
                  <a:lnTo>
                    <a:pt x="47" y="148"/>
                  </a:lnTo>
                  <a:lnTo>
                    <a:pt x="40" y="145"/>
                  </a:lnTo>
                  <a:lnTo>
                    <a:pt x="33" y="140"/>
                  </a:lnTo>
                  <a:lnTo>
                    <a:pt x="27" y="137"/>
                  </a:lnTo>
                  <a:lnTo>
                    <a:pt x="22" y="131"/>
                  </a:lnTo>
                  <a:lnTo>
                    <a:pt x="17" y="126"/>
                  </a:lnTo>
                  <a:lnTo>
                    <a:pt x="12" y="120"/>
                  </a:lnTo>
                  <a:lnTo>
                    <a:pt x="9" y="114"/>
                  </a:lnTo>
                  <a:lnTo>
                    <a:pt x="6" y="107"/>
                  </a:lnTo>
                  <a:lnTo>
                    <a:pt x="3" y="100"/>
                  </a:lnTo>
                  <a:lnTo>
                    <a:pt x="1" y="92"/>
                  </a:lnTo>
                  <a:lnTo>
                    <a:pt x="0" y="86"/>
                  </a:lnTo>
                  <a:lnTo>
                    <a:pt x="0" y="78"/>
                  </a:lnTo>
                  <a:lnTo>
                    <a:pt x="0" y="78"/>
                  </a:lnTo>
                  <a:lnTo>
                    <a:pt x="0" y="70"/>
                  </a:lnTo>
                  <a:lnTo>
                    <a:pt x="1" y="62"/>
                  </a:lnTo>
                  <a:lnTo>
                    <a:pt x="3" y="55"/>
                  </a:lnTo>
                  <a:lnTo>
                    <a:pt x="6" y="47"/>
                  </a:lnTo>
                  <a:lnTo>
                    <a:pt x="9" y="41"/>
                  </a:lnTo>
                  <a:lnTo>
                    <a:pt x="12" y="34"/>
                  </a:lnTo>
                  <a:lnTo>
                    <a:pt x="17" y="28"/>
                  </a:lnTo>
                  <a:lnTo>
                    <a:pt x="22" y="23"/>
                  </a:lnTo>
                  <a:lnTo>
                    <a:pt x="27" y="18"/>
                  </a:lnTo>
                  <a:lnTo>
                    <a:pt x="33" y="13"/>
                  </a:lnTo>
                  <a:lnTo>
                    <a:pt x="40" y="9"/>
                  </a:lnTo>
                  <a:lnTo>
                    <a:pt x="47" y="7"/>
                  </a:lnTo>
                  <a:lnTo>
                    <a:pt x="54" y="3"/>
                  </a:lnTo>
                  <a:lnTo>
                    <a:pt x="60" y="2"/>
                  </a:lnTo>
                  <a:lnTo>
                    <a:pt x="68" y="1"/>
                  </a:lnTo>
                  <a:lnTo>
                    <a:pt x="76" y="0"/>
                  </a:lnTo>
                  <a:lnTo>
                    <a:pt x="76" y="0"/>
                  </a:lnTo>
                  <a:lnTo>
                    <a:pt x="84" y="1"/>
                  </a:lnTo>
                  <a:lnTo>
                    <a:pt x="92" y="2"/>
                  </a:lnTo>
                  <a:lnTo>
                    <a:pt x="99" y="3"/>
                  </a:lnTo>
                  <a:lnTo>
                    <a:pt x="106" y="7"/>
                  </a:lnTo>
                  <a:lnTo>
                    <a:pt x="113" y="9"/>
                  </a:lnTo>
                  <a:lnTo>
                    <a:pt x="120" y="13"/>
                  </a:lnTo>
                  <a:lnTo>
                    <a:pt x="126" y="18"/>
                  </a:lnTo>
                  <a:lnTo>
                    <a:pt x="131" y="23"/>
                  </a:lnTo>
                  <a:lnTo>
                    <a:pt x="136" y="28"/>
                  </a:lnTo>
                  <a:lnTo>
                    <a:pt x="141"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6" name="Freeform 2832">
              <a:extLst>
                <a:ext uri="{FF2B5EF4-FFF2-40B4-BE49-F238E27FC236}">
                  <a16:creationId xmlns:a16="http://schemas.microsoft.com/office/drawing/2014/main" id="{0F36D75D-6914-4A3C-96A0-45E30BF68C33}"/>
                </a:ext>
              </a:extLst>
            </p:cNvPr>
            <p:cNvSpPr>
              <a:spLocks/>
            </p:cNvSpPr>
            <p:nvPr/>
          </p:nvSpPr>
          <p:spPr bwMode="auto">
            <a:xfrm>
              <a:off x="3560763" y="2124075"/>
              <a:ext cx="49213" cy="49213"/>
            </a:xfrm>
            <a:custGeom>
              <a:avLst/>
              <a:gdLst>
                <a:gd name="T0" fmla="*/ 154 w 154"/>
                <a:gd name="T1" fmla="*/ 76 h 154"/>
                <a:gd name="T2" fmla="*/ 153 w 154"/>
                <a:gd name="T3" fmla="*/ 92 h 154"/>
                <a:gd name="T4" fmla="*/ 148 w 154"/>
                <a:gd name="T5" fmla="*/ 106 h 154"/>
                <a:gd name="T6" fmla="*/ 141 w 154"/>
                <a:gd name="T7" fmla="*/ 120 h 154"/>
                <a:gd name="T8" fmla="*/ 132 w 154"/>
                <a:gd name="T9" fmla="*/ 131 h 154"/>
                <a:gd name="T10" fmla="*/ 121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0 h 154"/>
                <a:gd name="T22" fmla="*/ 40 w 154"/>
                <a:gd name="T23" fmla="*/ 144 h 154"/>
                <a:gd name="T24" fmla="*/ 28 w 154"/>
                <a:gd name="T25" fmla="*/ 136 h 154"/>
                <a:gd name="T26" fmla="*/ 18 w 154"/>
                <a:gd name="T27" fmla="*/ 126 h 154"/>
                <a:gd name="T28" fmla="*/ 10 w 154"/>
                <a:gd name="T29" fmla="*/ 113 h 154"/>
                <a:gd name="T30" fmla="*/ 4 w 154"/>
                <a:gd name="T31" fmla="*/ 99 h 154"/>
                <a:gd name="T32" fmla="*/ 0 w 154"/>
                <a:gd name="T33" fmla="*/ 84 h 154"/>
                <a:gd name="T34" fmla="*/ 0 w 154"/>
                <a:gd name="T35" fmla="*/ 76 h 154"/>
                <a:gd name="T36" fmla="*/ 2 w 154"/>
                <a:gd name="T37" fmla="*/ 62 h 154"/>
                <a:gd name="T38" fmla="*/ 6 w 154"/>
                <a:gd name="T39" fmla="*/ 47 h 154"/>
                <a:gd name="T40" fmla="*/ 13 w 154"/>
                <a:gd name="T41" fmla="*/ 34 h 154"/>
                <a:gd name="T42" fmla="*/ 22 w 154"/>
                <a:gd name="T43" fmla="*/ 23 h 154"/>
                <a:gd name="T44" fmla="*/ 34 w 154"/>
                <a:gd name="T45" fmla="*/ 12 h 154"/>
                <a:gd name="T46" fmla="*/ 47 w 154"/>
                <a:gd name="T47" fmla="*/ 5 h 154"/>
                <a:gd name="T48" fmla="*/ 61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7 w 154"/>
                <a:gd name="T61" fmla="*/ 27 h 154"/>
                <a:gd name="T62" fmla="*/ 145 w 154"/>
                <a:gd name="T63" fmla="*/ 40 h 154"/>
                <a:gd name="T64" fmla="*/ 150 w 154"/>
                <a:gd name="T65" fmla="*/ 54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4"/>
                  </a:lnTo>
                  <a:lnTo>
                    <a:pt x="77" y="154"/>
                  </a:lnTo>
                  <a:lnTo>
                    <a:pt x="69" y="153"/>
                  </a:lnTo>
                  <a:lnTo>
                    <a:pt x="61" y="152"/>
                  </a:lnTo>
                  <a:lnTo>
                    <a:pt x="54" y="150"/>
                  </a:lnTo>
                  <a:lnTo>
                    <a:pt x="47" y="147"/>
                  </a:lnTo>
                  <a:lnTo>
                    <a:pt x="40" y="144"/>
                  </a:lnTo>
                  <a:lnTo>
                    <a:pt x="34" y="140"/>
                  </a:lnTo>
                  <a:lnTo>
                    <a:pt x="28" y="136"/>
                  </a:lnTo>
                  <a:lnTo>
                    <a:pt x="22" y="131"/>
                  </a:lnTo>
                  <a:lnTo>
                    <a:pt x="18" y="126"/>
                  </a:lnTo>
                  <a:lnTo>
                    <a:pt x="13" y="120"/>
                  </a:lnTo>
                  <a:lnTo>
                    <a:pt x="10" y="113"/>
                  </a:lnTo>
                  <a:lnTo>
                    <a:pt x="6" y="106"/>
                  </a:lnTo>
                  <a:lnTo>
                    <a:pt x="4" y="99"/>
                  </a:lnTo>
                  <a:lnTo>
                    <a:pt x="2" y="92"/>
                  </a:lnTo>
                  <a:lnTo>
                    <a:pt x="0" y="84"/>
                  </a:lnTo>
                  <a:lnTo>
                    <a:pt x="0" y="76"/>
                  </a:lnTo>
                  <a:lnTo>
                    <a:pt x="0" y="76"/>
                  </a:lnTo>
                  <a:lnTo>
                    <a:pt x="0" y="68"/>
                  </a:lnTo>
                  <a:lnTo>
                    <a:pt x="2" y="62"/>
                  </a:lnTo>
                  <a:lnTo>
                    <a:pt x="4" y="54"/>
                  </a:lnTo>
                  <a:lnTo>
                    <a:pt x="6" y="47"/>
                  </a:lnTo>
                  <a:lnTo>
                    <a:pt x="10" y="40"/>
                  </a:lnTo>
                  <a:lnTo>
                    <a:pt x="13" y="34"/>
                  </a:lnTo>
                  <a:lnTo>
                    <a:pt x="18" y="27"/>
                  </a:lnTo>
                  <a:lnTo>
                    <a:pt x="22" y="23"/>
                  </a:lnTo>
                  <a:lnTo>
                    <a:pt x="28" y="17"/>
                  </a:lnTo>
                  <a:lnTo>
                    <a:pt x="34"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1" y="12"/>
                  </a:lnTo>
                  <a:lnTo>
                    <a:pt x="126" y="17"/>
                  </a:lnTo>
                  <a:lnTo>
                    <a:pt x="132" y="23"/>
                  </a:lnTo>
                  <a:lnTo>
                    <a:pt x="137" y="27"/>
                  </a:lnTo>
                  <a:lnTo>
                    <a:pt x="141" y="34"/>
                  </a:lnTo>
                  <a:lnTo>
                    <a:pt x="145" y="40"/>
                  </a:lnTo>
                  <a:lnTo>
                    <a:pt x="148" y="47"/>
                  </a:lnTo>
                  <a:lnTo>
                    <a:pt x="150" y="54"/>
                  </a:lnTo>
                  <a:lnTo>
                    <a:pt x="153" y="62"/>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7" name="Freeform 2833">
              <a:extLst>
                <a:ext uri="{FF2B5EF4-FFF2-40B4-BE49-F238E27FC236}">
                  <a16:creationId xmlns:a16="http://schemas.microsoft.com/office/drawing/2014/main" id="{FDE53572-B06B-4BD1-A957-6489A0D836D4}"/>
                </a:ext>
              </a:extLst>
            </p:cNvPr>
            <p:cNvSpPr>
              <a:spLocks/>
            </p:cNvSpPr>
            <p:nvPr/>
          </p:nvSpPr>
          <p:spPr bwMode="auto">
            <a:xfrm>
              <a:off x="3560763" y="2195513"/>
              <a:ext cx="49213" cy="49213"/>
            </a:xfrm>
            <a:custGeom>
              <a:avLst/>
              <a:gdLst>
                <a:gd name="T0" fmla="*/ 154 w 154"/>
                <a:gd name="T1" fmla="*/ 78 h 154"/>
                <a:gd name="T2" fmla="*/ 153 w 154"/>
                <a:gd name="T3" fmla="*/ 92 h 154"/>
                <a:gd name="T4" fmla="*/ 148 w 154"/>
                <a:gd name="T5" fmla="*/ 107 h 154"/>
                <a:gd name="T6" fmla="*/ 141 w 154"/>
                <a:gd name="T7" fmla="*/ 120 h 154"/>
                <a:gd name="T8" fmla="*/ 132 w 154"/>
                <a:gd name="T9" fmla="*/ 131 h 154"/>
                <a:gd name="T10" fmla="*/ 121 w 154"/>
                <a:gd name="T11" fmla="*/ 140 h 154"/>
                <a:gd name="T12" fmla="*/ 107 w 154"/>
                <a:gd name="T13" fmla="*/ 148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7 h 154"/>
                <a:gd name="T26" fmla="*/ 18 w 154"/>
                <a:gd name="T27" fmla="*/ 126 h 154"/>
                <a:gd name="T28" fmla="*/ 10 w 154"/>
                <a:gd name="T29" fmla="*/ 114 h 154"/>
                <a:gd name="T30" fmla="*/ 4 w 154"/>
                <a:gd name="T31" fmla="*/ 100 h 154"/>
                <a:gd name="T32" fmla="*/ 0 w 154"/>
                <a:gd name="T33" fmla="*/ 86 h 154"/>
                <a:gd name="T34" fmla="*/ 0 w 154"/>
                <a:gd name="T35" fmla="*/ 78 h 154"/>
                <a:gd name="T36" fmla="*/ 2 w 154"/>
                <a:gd name="T37" fmla="*/ 62 h 154"/>
                <a:gd name="T38" fmla="*/ 6 w 154"/>
                <a:gd name="T39" fmla="*/ 47 h 154"/>
                <a:gd name="T40" fmla="*/ 13 w 154"/>
                <a:gd name="T41" fmla="*/ 34 h 154"/>
                <a:gd name="T42" fmla="*/ 22 w 154"/>
                <a:gd name="T43" fmla="*/ 23 h 154"/>
                <a:gd name="T44" fmla="*/ 34 w 154"/>
                <a:gd name="T45" fmla="*/ 13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7 w 154"/>
                <a:gd name="T61" fmla="*/ 28 h 154"/>
                <a:gd name="T62" fmla="*/ 145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2"/>
                  </a:lnTo>
                  <a:lnTo>
                    <a:pt x="150" y="100"/>
                  </a:lnTo>
                  <a:lnTo>
                    <a:pt x="148" y="107"/>
                  </a:lnTo>
                  <a:lnTo>
                    <a:pt x="145" y="114"/>
                  </a:lnTo>
                  <a:lnTo>
                    <a:pt x="141" y="120"/>
                  </a:lnTo>
                  <a:lnTo>
                    <a:pt x="137" y="126"/>
                  </a:lnTo>
                  <a:lnTo>
                    <a:pt x="132" y="131"/>
                  </a:lnTo>
                  <a:lnTo>
                    <a:pt x="126" y="137"/>
                  </a:lnTo>
                  <a:lnTo>
                    <a:pt x="121" y="140"/>
                  </a:lnTo>
                  <a:lnTo>
                    <a:pt x="114" y="145"/>
                  </a:lnTo>
                  <a:lnTo>
                    <a:pt x="107" y="148"/>
                  </a:lnTo>
                  <a:lnTo>
                    <a:pt x="100" y="151"/>
                  </a:lnTo>
                  <a:lnTo>
                    <a:pt x="93" y="152"/>
                  </a:lnTo>
                  <a:lnTo>
                    <a:pt x="85" y="153"/>
                  </a:lnTo>
                  <a:lnTo>
                    <a:pt x="77" y="154"/>
                  </a:lnTo>
                  <a:lnTo>
                    <a:pt x="77" y="154"/>
                  </a:lnTo>
                  <a:lnTo>
                    <a:pt x="69" y="153"/>
                  </a:lnTo>
                  <a:lnTo>
                    <a:pt x="61" y="152"/>
                  </a:lnTo>
                  <a:lnTo>
                    <a:pt x="54" y="151"/>
                  </a:lnTo>
                  <a:lnTo>
                    <a:pt x="47" y="148"/>
                  </a:lnTo>
                  <a:lnTo>
                    <a:pt x="40" y="145"/>
                  </a:lnTo>
                  <a:lnTo>
                    <a:pt x="34" y="140"/>
                  </a:lnTo>
                  <a:lnTo>
                    <a:pt x="28" y="137"/>
                  </a:lnTo>
                  <a:lnTo>
                    <a:pt x="22" y="131"/>
                  </a:lnTo>
                  <a:lnTo>
                    <a:pt x="18" y="126"/>
                  </a:lnTo>
                  <a:lnTo>
                    <a:pt x="13" y="120"/>
                  </a:lnTo>
                  <a:lnTo>
                    <a:pt x="10" y="114"/>
                  </a:lnTo>
                  <a:lnTo>
                    <a:pt x="6" y="107"/>
                  </a:lnTo>
                  <a:lnTo>
                    <a:pt x="4" y="100"/>
                  </a:lnTo>
                  <a:lnTo>
                    <a:pt x="2" y="92"/>
                  </a:lnTo>
                  <a:lnTo>
                    <a:pt x="0" y="86"/>
                  </a:lnTo>
                  <a:lnTo>
                    <a:pt x="0" y="78"/>
                  </a:lnTo>
                  <a:lnTo>
                    <a:pt x="0" y="78"/>
                  </a:lnTo>
                  <a:lnTo>
                    <a:pt x="0" y="70"/>
                  </a:lnTo>
                  <a:lnTo>
                    <a:pt x="2" y="62"/>
                  </a:lnTo>
                  <a:lnTo>
                    <a:pt x="4" y="55"/>
                  </a:lnTo>
                  <a:lnTo>
                    <a:pt x="6" y="47"/>
                  </a:lnTo>
                  <a:lnTo>
                    <a:pt x="10" y="41"/>
                  </a:lnTo>
                  <a:lnTo>
                    <a:pt x="13" y="34"/>
                  </a:lnTo>
                  <a:lnTo>
                    <a:pt x="18" y="28"/>
                  </a:lnTo>
                  <a:lnTo>
                    <a:pt x="22" y="23"/>
                  </a:lnTo>
                  <a:lnTo>
                    <a:pt x="28" y="18"/>
                  </a:lnTo>
                  <a:lnTo>
                    <a:pt x="34" y="13"/>
                  </a:lnTo>
                  <a:lnTo>
                    <a:pt x="40"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3"/>
                  </a:lnTo>
                  <a:lnTo>
                    <a:pt x="126" y="18"/>
                  </a:lnTo>
                  <a:lnTo>
                    <a:pt x="132" y="23"/>
                  </a:lnTo>
                  <a:lnTo>
                    <a:pt x="137" y="28"/>
                  </a:lnTo>
                  <a:lnTo>
                    <a:pt x="141" y="34"/>
                  </a:lnTo>
                  <a:lnTo>
                    <a:pt x="145" y="41"/>
                  </a:lnTo>
                  <a:lnTo>
                    <a:pt x="148" y="47"/>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8" name="Freeform 2834">
              <a:extLst>
                <a:ext uri="{FF2B5EF4-FFF2-40B4-BE49-F238E27FC236}">
                  <a16:creationId xmlns:a16="http://schemas.microsoft.com/office/drawing/2014/main" id="{15FAA920-092D-4152-9EAB-72FD686118E2}"/>
                </a:ext>
              </a:extLst>
            </p:cNvPr>
            <p:cNvSpPr>
              <a:spLocks/>
            </p:cNvSpPr>
            <p:nvPr/>
          </p:nvSpPr>
          <p:spPr bwMode="auto">
            <a:xfrm>
              <a:off x="3702050" y="2268538"/>
              <a:ext cx="49213" cy="49213"/>
            </a:xfrm>
            <a:custGeom>
              <a:avLst/>
              <a:gdLst>
                <a:gd name="T0" fmla="*/ 154 w 154"/>
                <a:gd name="T1" fmla="*/ 77 h 153"/>
                <a:gd name="T2" fmla="*/ 153 w 154"/>
                <a:gd name="T3" fmla="*/ 93 h 153"/>
                <a:gd name="T4" fmla="*/ 149 w 154"/>
                <a:gd name="T5" fmla="*/ 106 h 153"/>
                <a:gd name="T6" fmla="*/ 142 w 154"/>
                <a:gd name="T7" fmla="*/ 120 h 153"/>
                <a:gd name="T8" fmla="*/ 131 w 154"/>
                <a:gd name="T9" fmla="*/ 132 h 153"/>
                <a:gd name="T10" fmla="*/ 120 w 154"/>
                <a:gd name="T11" fmla="*/ 141 h 153"/>
                <a:gd name="T12" fmla="*/ 107 w 154"/>
                <a:gd name="T13" fmla="*/ 148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8 w 154"/>
                <a:gd name="T25" fmla="*/ 136 h 153"/>
                <a:gd name="T26" fmla="*/ 18 w 154"/>
                <a:gd name="T27" fmla="*/ 126 h 153"/>
                <a:gd name="T28" fmla="*/ 10 w 154"/>
                <a:gd name="T29" fmla="*/ 113 h 153"/>
                <a:gd name="T30" fmla="*/ 3 w 154"/>
                <a:gd name="T31" fmla="*/ 100 h 153"/>
                <a:gd name="T32" fmla="*/ 1 w 154"/>
                <a:gd name="T33" fmla="*/ 85 h 153"/>
                <a:gd name="T34" fmla="*/ 0 w 154"/>
                <a:gd name="T35" fmla="*/ 77 h 153"/>
                <a:gd name="T36" fmla="*/ 2 w 154"/>
                <a:gd name="T37" fmla="*/ 62 h 153"/>
                <a:gd name="T38" fmla="*/ 7 w 154"/>
                <a:gd name="T39" fmla="*/ 47 h 153"/>
                <a:gd name="T40" fmla="*/ 14 w 154"/>
                <a:gd name="T41" fmla="*/ 34 h 153"/>
                <a:gd name="T42" fmla="*/ 23 w 154"/>
                <a:gd name="T43" fmla="*/ 23 h 153"/>
                <a:gd name="T44" fmla="*/ 34 w 154"/>
                <a:gd name="T45" fmla="*/ 13 h 153"/>
                <a:gd name="T46" fmla="*/ 47 w 154"/>
                <a:gd name="T47" fmla="*/ 6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100"/>
                  </a:lnTo>
                  <a:lnTo>
                    <a:pt x="149" y="106"/>
                  </a:lnTo>
                  <a:lnTo>
                    <a:pt x="145" y="113"/>
                  </a:lnTo>
                  <a:lnTo>
                    <a:pt x="142" y="120"/>
                  </a:lnTo>
                  <a:lnTo>
                    <a:pt x="137" y="126"/>
                  </a:lnTo>
                  <a:lnTo>
                    <a:pt x="131" y="132"/>
                  </a:lnTo>
                  <a:lnTo>
                    <a:pt x="127" y="136"/>
                  </a:lnTo>
                  <a:lnTo>
                    <a:pt x="120" y="141"/>
                  </a:lnTo>
                  <a:lnTo>
                    <a:pt x="114" y="144"/>
                  </a:lnTo>
                  <a:lnTo>
                    <a:pt x="107"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8" y="136"/>
                  </a:lnTo>
                  <a:lnTo>
                    <a:pt x="23" y="132"/>
                  </a:lnTo>
                  <a:lnTo>
                    <a:pt x="18" y="126"/>
                  </a:lnTo>
                  <a:lnTo>
                    <a:pt x="14" y="120"/>
                  </a:lnTo>
                  <a:lnTo>
                    <a:pt x="10" y="113"/>
                  </a:lnTo>
                  <a:lnTo>
                    <a:pt x="7" y="106"/>
                  </a:lnTo>
                  <a:lnTo>
                    <a:pt x="3" y="100"/>
                  </a:lnTo>
                  <a:lnTo>
                    <a:pt x="2" y="93"/>
                  </a:lnTo>
                  <a:lnTo>
                    <a:pt x="1" y="85"/>
                  </a:lnTo>
                  <a:lnTo>
                    <a:pt x="0" y="77"/>
                  </a:lnTo>
                  <a:lnTo>
                    <a:pt x="0" y="77"/>
                  </a:lnTo>
                  <a:lnTo>
                    <a:pt x="1" y="69"/>
                  </a:lnTo>
                  <a:lnTo>
                    <a:pt x="2" y="62"/>
                  </a:lnTo>
                  <a:lnTo>
                    <a:pt x="3" y="54"/>
                  </a:lnTo>
                  <a:lnTo>
                    <a:pt x="7" y="47"/>
                  </a:lnTo>
                  <a:lnTo>
                    <a:pt x="10" y="40"/>
                  </a:lnTo>
                  <a:lnTo>
                    <a:pt x="14" y="34"/>
                  </a:lnTo>
                  <a:lnTo>
                    <a:pt x="18" y="27"/>
                  </a:lnTo>
                  <a:lnTo>
                    <a:pt x="23" y="23"/>
                  </a:lnTo>
                  <a:lnTo>
                    <a:pt x="28" y="17"/>
                  </a:lnTo>
                  <a:lnTo>
                    <a:pt x="34" y="13"/>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3"/>
                  </a:lnTo>
                  <a:lnTo>
                    <a:pt x="127" y="17"/>
                  </a:lnTo>
                  <a:lnTo>
                    <a:pt x="131" y="23"/>
                  </a:lnTo>
                  <a:lnTo>
                    <a:pt x="137" y="27"/>
                  </a:lnTo>
                  <a:lnTo>
                    <a:pt x="142" y="34"/>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9" name="Freeform 2835">
              <a:extLst>
                <a:ext uri="{FF2B5EF4-FFF2-40B4-BE49-F238E27FC236}">
                  <a16:creationId xmlns:a16="http://schemas.microsoft.com/office/drawing/2014/main" id="{83702747-89C6-4EF0-ACCE-5DC70283E929}"/>
                </a:ext>
              </a:extLst>
            </p:cNvPr>
            <p:cNvSpPr>
              <a:spLocks/>
            </p:cNvSpPr>
            <p:nvPr/>
          </p:nvSpPr>
          <p:spPr bwMode="auto">
            <a:xfrm>
              <a:off x="3702050" y="2339975"/>
              <a:ext cx="49213" cy="47625"/>
            </a:xfrm>
            <a:custGeom>
              <a:avLst/>
              <a:gdLst>
                <a:gd name="T0" fmla="*/ 154 w 154"/>
                <a:gd name="T1" fmla="*/ 78 h 154"/>
                <a:gd name="T2" fmla="*/ 153 w 154"/>
                <a:gd name="T3" fmla="*/ 93 h 154"/>
                <a:gd name="T4" fmla="*/ 149 w 154"/>
                <a:gd name="T5" fmla="*/ 108 h 154"/>
                <a:gd name="T6" fmla="*/ 142 w 154"/>
                <a:gd name="T7" fmla="*/ 120 h 154"/>
                <a:gd name="T8" fmla="*/ 131 w 154"/>
                <a:gd name="T9" fmla="*/ 132 h 154"/>
                <a:gd name="T10" fmla="*/ 120 w 154"/>
                <a:gd name="T11" fmla="*/ 141 h 154"/>
                <a:gd name="T12" fmla="*/ 107 w 154"/>
                <a:gd name="T13" fmla="*/ 149 h 154"/>
                <a:gd name="T14" fmla="*/ 93 w 154"/>
                <a:gd name="T15" fmla="*/ 152 h 154"/>
                <a:gd name="T16" fmla="*/ 78 w 154"/>
                <a:gd name="T17" fmla="*/ 154 h 154"/>
                <a:gd name="T18" fmla="*/ 70 w 154"/>
                <a:gd name="T19" fmla="*/ 154 h 154"/>
                <a:gd name="T20" fmla="*/ 55 w 154"/>
                <a:gd name="T21" fmla="*/ 151 h 154"/>
                <a:gd name="T22" fmla="*/ 41 w 154"/>
                <a:gd name="T23" fmla="*/ 145 h 154"/>
                <a:gd name="T24" fmla="*/ 28 w 154"/>
                <a:gd name="T25" fmla="*/ 136 h 154"/>
                <a:gd name="T26" fmla="*/ 18 w 154"/>
                <a:gd name="T27" fmla="*/ 126 h 154"/>
                <a:gd name="T28" fmla="*/ 10 w 154"/>
                <a:gd name="T29" fmla="*/ 114 h 154"/>
                <a:gd name="T30" fmla="*/ 3 w 154"/>
                <a:gd name="T31" fmla="*/ 101 h 154"/>
                <a:gd name="T32" fmla="*/ 1 w 154"/>
                <a:gd name="T33" fmla="*/ 86 h 154"/>
                <a:gd name="T34" fmla="*/ 0 w 154"/>
                <a:gd name="T35" fmla="*/ 78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6 w 154"/>
                <a:gd name="T53" fmla="*/ 1 h 154"/>
                <a:gd name="T54" fmla="*/ 101 w 154"/>
                <a:gd name="T55" fmla="*/ 3 h 154"/>
                <a:gd name="T56" fmla="*/ 114 w 154"/>
                <a:gd name="T57" fmla="*/ 9 h 154"/>
                <a:gd name="T58" fmla="*/ 127 w 154"/>
                <a:gd name="T59" fmla="*/ 18 h 154"/>
                <a:gd name="T60" fmla="*/ 137 w 154"/>
                <a:gd name="T61" fmla="*/ 29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3"/>
                  </a:lnTo>
                  <a:lnTo>
                    <a:pt x="151" y="101"/>
                  </a:lnTo>
                  <a:lnTo>
                    <a:pt x="149" y="108"/>
                  </a:lnTo>
                  <a:lnTo>
                    <a:pt x="145" y="114"/>
                  </a:lnTo>
                  <a:lnTo>
                    <a:pt x="142" y="120"/>
                  </a:lnTo>
                  <a:lnTo>
                    <a:pt x="137" y="126"/>
                  </a:lnTo>
                  <a:lnTo>
                    <a:pt x="131" y="132"/>
                  </a:lnTo>
                  <a:lnTo>
                    <a:pt x="127" y="136"/>
                  </a:lnTo>
                  <a:lnTo>
                    <a:pt x="120" y="141"/>
                  </a:lnTo>
                  <a:lnTo>
                    <a:pt x="114" y="145"/>
                  </a:lnTo>
                  <a:lnTo>
                    <a:pt x="107" y="149"/>
                  </a:lnTo>
                  <a:lnTo>
                    <a:pt x="101" y="151"/>
                  </a:lnTo>
                  <a:lnTo>
                    <a:pt x="93" y="152"/>
                  </a:lnTo>
                  <a:lnTo>
                    <a:pt x="86" y="154"/>
                  </a:lnTo>
                  <a:lnTo>
                    <a:pt x="78" y="154"/>
                  </a:lnTo>
                  <a:lnTo>
                    <a:pt x="78" y="154"/>
                  </a:lnTo>
                  <a:lnTo>
                    <a:pt x="70" y="154"/>
                  </a:lnTo>
                  <a:lnTo>
                    <a:pt x="62" y="152"/>
                  </a:lnTo>
                  <a:lnTo>
                    <a:pt x="55" y="151"/>
                  </a:lnTo>
                  <a:lnTo>
                    <a:pt x="47" y="149"/>
                  </a:lnTo>
                  <a:lnTo>
                    <a:pt x="41" y="145"/>
                  </a:lnTo>
                  <a:lnTo>
                    <a:pt x="34" y="141"/>
                  </a:lnTo>
                  <a:lnTo>
                    <a:pt x="28" y="136"/>
                  </a:lnTo>
                  <a:lnTo>
                    <a:pt x="23" y="132"/>
                  </a:lnTo>
                  <a:lnTo>
                    <a:pt x="18" y="126"/>
                  </a:lnTo>
                  <a:lnTo>
                    <a:pt x="14" y="120"/>
                  </a:lnTo>
                  <a:lnTo>
                    <a:pt x="10" y="114"/>
                  </a:lnTo>
                  <a:lnTo>
                    <a:pt x="7" y="108"/>
                  </a:lnTo>
                  <a:lnTo>
                    <a:pt x="3" y="101"/>
                  </a:lnTo>
                  <a:lnTo>
                    <a:pt x="2" y="93"/>
                  </a:lnTo>
                  <a:lnTo>
                    <a:pt x="1" y="86"/>
                  </a:lnTo>
                  <a:lnTo>
                    <a:pt x="0" y="78"/>
                  </a:lnTo>
                  <a:lnTo>
                    <a:pt x="0" y="78"/>
                  </a:lnTo>
                  <a:lnTo>
                    <a:pt x="1" y="70"/>
                  </a:lnTo>
                  <a:lnTo>
                    <a:pt x="2" y="62"/>
                  </a:lnTo>
                  <a:lnTo>
                    <a:pt x="3" y="55"/>
                  </a:lnTo>
                  <a:lnTo>
                    <a:pt x="7" y="47"/>
                  </a:lnTo>
                  <a:lnTo>
                    <a:pt x="10" y="41"/>
                  </a:lnTo>
                  <a:lnTo>
                    <a:pt x="14" y="34"/>
                  </a:lnTo>
                  <a:lnTo>
                    <a:pt x="18" y="29"/>
                  </a:lnTo>
                  <a:lnTo>
                    <a:pt x="23" y="23"/>
                  </a:lnTo>
                  <a:lnTo>
                    <a:pt x="28" y="18"/>
                  </a:lnTo>
                  <a:lnTo>
                    <a:pt x="34" y="14"/>
                  </a:lnTo>
                  <a:lnTo>
                    <a:pt x="41" y="9"/>
                  </a:lnTo>
                  <a:lnTo>
                    <a:pt x="47" y="7"/>
                  </a:lnTo>
                  <a:lnTo>
                    <a:pt x="55" y="3"/>
                  </a:lnTo>
                  <a:lnTo>
                    <a:pt x="62" y="2"/>
                  </a:lnTo>
                  <a:lnTo>
                    <a:pt x="70" y="1"/>
                  </a:lnTo>
                  <a:lnTo>
                    <a:pt x="78" y="0"/>
                  </a:lnTo>
                  <a:lnTo>
                    <a:pt x="78" y="0"/>
                  </a:lnTo>
                  <a:lnTo>
                    <a:pt x="86" y="1"/>
                  </a:lnTo>
                  <a:lnTo>
                    <a:pt x="93" y="2"/>
                  </a:lnTo>
                  <a:lnTo>
                    <a:pt x="101" y="3"/>
                  </a:lnTo>
                  <a:lnTo>
                    <a:pt x="107" y="7"/>
                  </a:lnTo>
                  <a:lnTo>
                    <a:pt x="114" y="9"/>
                  </a:lnTo>
                  <a:lnTo>
                    <a:pt x="120" y="14"/>
                  </a:lnTo>
                  <a:lnTo>
                    <a:pt x="127" y="18"/>
                  </a:lnTo>
                  <a:lnTo>
                    <a:pt x="131" y="23"/>
                  </a:lnTo>
                  <a:lnTo>
                    <a:pt x="137" y="29"/>
                  </a:lnTo>
                  <a:lnTo>
                    <a:pt x="142" y="34"/>
                  </a:lnTo>
                  <a:lnTo>
                    <a:pt x="145" y="41"/>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0" name="Freeform 2836">
              <a:extLst>
                <a:ext uri="{FF2B5EF4-FFF2-40B4-BE49-F238E27FC236}">
                  <a16:creationId xmlns:a16="http://schemas.microsoft.com/office/drawing/2014/main" id="{25F4ED1E-B281-4DD9-B72E-7644D15CAC7E}"/>
                </a:ext>
              </a:extLst>
            </p:cNvPr>
            <p:cNvSpPr>
              <a:spLocks/>
            </p:cNvSpPr>
            <p:nvPr/>
          </p:nvSpPr>
          <p:spPr bwMode="auto">
            <a:xfrm>
              <a:off x="3771900" y="2339975"/>
              <a:ext cx="49213" cy="47625"/>
            </a:xfrm>
            <a:custGeom>
              <a:avLst/>
              <a:gdLst>
                <a:gd name="T0" fmla="*/ 155 w 155"/>
                <a:gd name="T1" fmla="*/ 78 h 154"/>
                <a:gd name="T2" fmla="*/ 154 w 155"/>
                <a:gd name="T3" fmla="*/ 93 h 154"/>
                <a:gd name="T4" fmla="*/ 149 w 155"/>
                <a:gd name="T5" fmla="*/ 108 h 154"/>
                <a:gd name="T6" fmla="*/ 142 w 155"/>
                <a:gd name="T7" fmla="*/ 120 h 154"/>
                <a:gd name="T8" fmla="*/ 132 w 155"/>
                <a:gd name="T9" fmla="*/ 132 h 154"/>
                <a:gd name="T10" fmla="*/ 121 w 155"/>
                <a:gd name="T11" fmla="*/ 141 h 154"/>
                <a:gd name="T12" fmla="*/ 108 w 155"/>
                <a:gd name="T13" fmla="*/ 149 h 154"/>
                <a:gd name="T14" fmla="*/ 93 w 155"/>
                <a:gd name="T15" fmla="*/ 152 h 154"/>
                <a:gd name="T16" fmla="*/ 78 w 155"/>
                <a:gd name="T17" fmla="*/ 154 h 154"/>
                <a:gd name="T18" fmla="*/ 70 w 155"/>
                <a:gd name="T19" fmla="*/ 154 h 154"/>
                <a:gd name="T20" fmla="*/ 55 w 155"/>
                <a:gd name="T21" fmla="*/ 151 h 154"/>
                <a:gd name="T22" fmla="*/ 42 w 155"/>
                <a:gd name="T23" fmla="*/ 145 h 154"/>
                <a:gd name="T24" fmla="*/ 29 w 155"/>
                <a:gd name="T25" fmla="*/ 136 h 154"/>
                <a:gd name="T26" fmla="*/ 19 w 155"/>
                <a:gd name="T27" fmla="*/ 126 h 154"/>
                <a:gd name="T28" fmla="*/ 11 w 155"/>
                <a:gd name="T29" fmla="*/ 114 h 154"/>
                <a:gd name="T30" fmla="*/ 4 w 155"/>
                <a:gd name="T31" fmla="*/ 101 h 154"/>
                <a:gd name="T32" fmla="*/ 2 w 155"/>
                <a:gd name="T33" fmla="*/ 86 h 154"/>
                <a:gd name="T34" fmla="*/ 0 w 155"/>
                <a:gd name="T35" fmla="*/ 78 h 154"/>
                <a:gd name="T36" fmla="*/ 3 w 155"/>
                <a:gd name="T37" fmla="*/ 62 h 154"/>
                <a:gd name="T38" fmla="*/ 7 w 155"/>
                <a:gd name="T39" fmla="*/ 47 h 154"/>
                <a:gd name="T40" fmla="*/ 14 w 155"/>
                <a:gd name="T41" fmla="*/ 34 h 154"/>
                <a:gd name="T42" fmla="*/ 23 w 155"/>
                <a:gd name="T43" fmla="*/ 23 h 154"/>
                <a:gd name="T44" fmla="*/ 35 w 155"/>
                <a:gd name="T45" fmla="*/ 14 h 154"/>
                <a:gd name="T46" fmla="*/ 48 w 155"/>
                <a:gd name="T47" fmla="*/ 7 h 154"/>
                <a:gd name="T48" fmla="*/ 62 w 155"/>
                <a:gd name="T49" fmla="*/ 2 h 154"/>
                <a:gd name="T50" fmla="*/ 78 w 155"/>
                <a:gd name="T51" fmla="*/ 0 h 154"/>
                <a:gd name="T52" fmla="*/ 86 w 155"/>
                <a:gd name="T53" fmla="*/ 1 h 154"/>
                <a:gd name="T54" fmla="*/ 101 w 155"/>
                <a:gd name="T55" fmla="*/ 3 h 154"/>
                <a:gd name="T56" fmla="*/ 115 w 155"/>
                <a:gd name="T57" fmla="*/ 9 h 154"/>
                <a:gd name="T58" fmla="*/ 127 w 155"/>
                <a:gd name="T59" fmla="*/ 18 h 154"/>
                <a:gd name="T60" fmla="*/ 138 w 155"/>
                <a:gd name="T61" fmla="*/ 29 h 154"/>
                <a:gd name="T62" fmla="*/ 146 w 155"/>
                <a:gd name="T63" fmla="*/ 41 h 154"/>
                <a:gd name="T64" fmla="*/ 151 w 155"/>
                <a:gd name="T65" fmla="*/ 55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6"/>
                  </a:lnTo>
                  <a:lnTo>
                    <a:pt x="154" y="93"/>
                  </a:lnTo>
                  <a:lnTo>
                    <a:pt x="151" y="101"/>
                  </a:lnTo>
                  <a:lnTo>
                    <a:pt x="149" y="108"/>
                  </a:lnTo>
                  <a:lnTo>
                    <a:pt x="146" y="114"/>
                  </a:lnTo>
                  <a:lnTo>
                    <a:pt x="142" y="120"/>
                  </a:lnTo>
                  <a:lnTo>
                    <a:pt x="138" y="126"/>
                  </a:lnTo>
                  <a:lnTo>
                    <a:pt x="132" y="132"/>
                  </a:lnTo>
                  <a:lnTo>
                    <a:pt x="127" y="136"/>
                  </a:lnTo>
                  <a:lnTo>
                    <a:pt x="121" y="141"/>
                  </a:lnTo>
                  <a:lnTo>
                    <a:pt x="115" y="145"/>
                  </a:lnTo>
                  <a:lnTo>
                    <a:pt x="108" y="149"/>
                  </a:lnTo>
                  <a:lnTo>
                    <a:pt x="101" y="151"/>
                  </a:lnTo>
                  <a:lnTo>
                    <a:pt x="93" y="152"/>
                  </a:lnTo>
                  <a:lnTo>
                    <a:pt x="86" y="154"/>
                  </a:lnTo>
                  <a:lnTo>
                    <a:pt x="78" y="154"/>
                  </a:lnTo>
                  <a:lnTo>
                    <a:pt x="78" y="154"/>
                  </a:lnTo>
                  <a:lnTo>
                    <a:pt x="70" y="154"/>
                  </a:lnTo>
                  <a:lnTo>
                    <a:pt x="62" y="152"/>
                  </a:lnTo>
                  <a:lnTo>
                    <a:pt x="55" y="151"/>
                  </a:lnTo>
                  <a:lnTo>
                    <a:pt x="48" y="149"/>
                  </a:lnTo>
                  <a:lnTo>
                    <a:pt x="42" y="145"/>
                  </a:lnTo>
                  <a:lnTo>
                    <a:pt x="35" y="141"/>
                  </a:lnTo>
                  <a:lnTo>
                    <a:pt x="29" y="136"/>
                  </a:lnTo>
                  <a:lnTo>
                    <a:pt x="23" y="132"/>
                  </a:lnTo>
                  <a:lnTo>
                    <a:pt x="19" y="126"/>
                  </a:lnTo>
                  <a:lnTo>
                    <a:pt x="14" y="120"/>
                  </a:lnTo>
                  <a:lnTo>
                    <a:pt x="11" y="114"/>
                  </a:lnTo>
                  <a:lnTo>
                    <a:pt x="7" y="108"/>
                  </a:lnTo>
                  <a:lnTo>
                    <a:pt x="4" y="101"/>
                  </a:lnTo>
                  <a:lnTo>
                    <a:pt x="3" y="93"/>
                  </a:lnTo>
                  <a:lnTo>
                    <a:pt x="2" y="86"/>
                  </a:lnTo>
                  <a:lnTo>
                    <a:pt x="0" y="78"/>
                  </a:lnTo>
                  <a:lnTo>
                    <a:pt x="0" y="78"/>
                  </a:lnTo>
                  <a:lnTo>
                    <a:pt x="2" y="70"/>
                  </a:lnTo>
                  <a:lnTo>
                    <a:pt x="3" y="62"/>
                  </a:lnTo>
                  <a:lnTo>
                    <a:pt x="4" y="55"/>
                  </a:lnTo>
                  <a:lnTo>
                    <a:pt x="7" y="47"/>
                  </a:lnTo>
                  <a:lnTo>
                    <a:pt x="11" y="41"/>
                  </a:lnTo>
                  <a:lnTo>
                    <a:pt x="14" y="34"/>
                  </a:lnTo>
                  <a:lnTo>
                    <a:pt x="19" y="29"/>
                  </a:lnTo>
                  <a:lnTo>
                    <a:pt x="23" y="23"/>
                  </a:lnTo>
                  <a:lnTo>
                    <a:pt x="29" y="18"/>
                  </a:lnTo>
                  <a:lnTo>
                    <a:pt x="35" y="14"/>
                  </a:lnTo>
                  <a:lnTo>
                    <a:pt x="42" y="9"/>
                  </a:lnTo>
                  <a:lnTo>
                    <a:pt x="48" y="7"/>
                  </a:lnTo>
                  <a:lnTo>
                    <a:pt x="55" y="3"/>
                  </a:lnTo>
                  <a:lnTo>
                    <a:pt x="62" y="2"/>
                  </a:lnTo>
                  <a:lnTo>
                    <a:pt x="70" y="1"/>
                  </a:lnTo>
                  <a:lnTo>
                    <a:pt x="78" y="0"/>
                  </a:lnTo>
                  <a:lnTo>
                    <a:pt x="78" y="0"/>
                  </a:lnTo>
                  <a:lnTo>
                    <a:pt x="86" y="1"/>
                  </a:lnTo>
                  <a:lnTo>
                    <a:pt x="93" y="2"/>
                  </a:lnTo>
                  <a:lnTo>
                    <a:pt x="101" y="3"/>
                  </a:lnTo>
                  <a:lnTo>
                    <a:pt x="108" y="7"/>
                  </a:lnTo>
                  <a:lnTo>
                    <a:pt x="115" y="9"/>
                  </a:lnTo>
                  <a:lnTo>
                    <a:pt x="121" y="14"/>
                  </a:lnTo>
                  <a:lnTo>
                    <a:pt x="127" y="18"/>
                  </a:lnTo>
                  <a:lnTo>
                    <a:pt x="132" y="23"/>
                  </a:lnTo>
                  <a:lnTo>
                    <a:pt x="138" y="29"/>
                  </a:lnTo>
                  <a:lnTo>
                    <a:pt x="142" y="34"/>
                  </a:lnTo>
                  <a:lnTo>
                    <a:pt x="146" y="41"/>
                  </a:lnTo>
                  <a:lnTo>
                    <a:pt x="149" y="47"/>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1" name="Freeform 2837">
              <a:extLst>
                <a:ext uri="{FF2B5EF4-FFF2-40B4-BE49-F238E27FC236}">
                  <a16:creationId xmlns:a16="http://schemas.microsoft.com/office/drawing/2014/main" id="{9459FD26-EED7-4A3B-8255-FC5A98018742}"/>
                </a:ext>
              </a:extLst>
            </p:cNvPr>
            <p:cNvSpPr>
              <a:spLocks/>
            </p:cNvSpPr>
            <p:nvPr/>
          </p:nvSpPr>
          <p:spPr bwMode="auto">
            <a:xfrm>
              <a:off x="3632200" y="2124075"/>
              <a:ext cx="49213" cy="49213"/>
            </a:xfrm>
            <a:custGeom>
              <a:avLst/>
              <a:gdLst>
                <a:gd name="T0" fmla="*/ 154 w 154"/>
                <a:gd name="T1" fmla="*/ 76 h 154"/>
                <a:gd name="T2" fmla="*/ 152 w 154"/>
                <a:gd name="T3" fmla="*/ 92 h 154"/>
                <a:gd name="T4" fmla="*/ 147 w 154"/>
                <a:gd name="T5" fmla="*/ 106 h 154"/>
                <a:gd name="T6" fmla="*/ 141 w 154"/>
                <a:gd name="T7" fmla="*/ 120 h 154"/>
                <a:gd name="T8" fmla="*/ 131 w 154"/>
                <a:gd name="T9" fmla="*/ 131 h 154"/>
                <a:gd name="T10" fmla="*/ 120 w 154"/>
                <a:gd name="T11" fmla="*/ 140 h 154"/>
                <a:gd name="T12" fmla="*/ 106 w 154"/>
                <a:gd name="T13" fmla="*/ 147 h 154"/>
                <a:gd name="T14" fmla="*/ 93 w 154"/>
                <a:gd name="T15" fmla="*/ 152 h 154"/>
                <a:gd name="T16" fmla="*/ 76 w 154"/>
                <a:gd name="T17" fmla="*/ 154 h 154"/>
                <a:gd name="T18" fmla="*/ 68 w 154"/>
                <a:gd name="T19" fmla="*/ 153 h 154"/>
                <a:gd name="T20" fmla="*/ 54 w 154"/>
                <a:gd name="T21" fmla="*/ 150 h 154"/>
                <a:gd name="T22" fmla="*/ 40 w 154"/>
                <a:gd name="T23" fmla="*/ 144 h 154"/>
                <a:gd name="T24" fmla="*/ 27 w 154"/>
                <a:gd name="T25" fmla="*/ 136 h 154"/>
                <a:gd name="T26" fmla="*/ 17 w 154"/>
                <a:gd name="T27" fmla="*/ 126 h 154"/>
                <a:gd name="T28" fmla="*/ 9 w 154"/>
                <a:gd name="T29" fmla="*/ 113 h 154"/>
                <a:gd name="T30" fmla="*/ 3 w 154"/>
                <a:gd name="T31" fmla="*/ 99 h 154"/>
                <a:gd name="T32" fmla="*/ 0 w 154"/>
                <a:gd name="T33" fmla="*/ 84 h 154"/>
                <a:gd name="T34" fmla="*/ 0 w 154"/>
                <a:gd name="T35" fmla="*/ 76 h 154"/>
                <a:gd name="T36" fmla="*/ 1 w 154"/>
                <a:gd name="T37" fmla="*/ 62 h 154"/>
                <a:gd name="T38" fmla="*/ 6 w 154"/>
                <a:gd name="T39" fmla="*/ 47 h 154"/>
                <a:gd name="T40" fmla="*/ 12 w 154"/>
                <a:gd name="T41" fmla="*/ 34 h 154"/>
                <a:gd name="T42" fmla="*/ 23 w 154"/>
                <a:gd name="T43" fmla="*/ 23 h 154"/>
                <a:gd name="T44" fmla="*/ 34 w 154"/>
                <a:gd name="T45" fmla="*/ 12 h 154"/>
                <a:gd name="T46" fmla="*/ 47 w 154"/>
                <a:gd name="T47" fmla="*/ 5 h 154"/>
                <a:gd name="T48" fmla="*/ 62 w 154"/>
                <a:gd name="T49" fmla="*/ 1 h 154"/>
                <a:gd name="T50" fmla="*/ 76 w 154"/>
                <a:gd name="T51" fmla="*/ 0 h 154"/>
                <a:gd name="T52" fmla="*/ 85 w 154"/>
                <a:gd name="T53" fmla="*/ 0 h 154"/>
                <a:gd name="T54" fmla="*/ 99 w 154"/>
                <a:gd name="T55" fmla="*/ 3 h 154"/>
                <a:gd name="T56" fmla="*/ 113 w 154"/>
                <a:gd name="T57" fmla="*/ 9 h 154"/>
                <a:gd name="T58" fmla="*/ 126 w 154"/>
                <a:gd name="T59" fmla="*/ 17 h 154"/>
                <a:gd name="T60" fmla="*/ 136 w 154"/>
                <a:gd name="T61" fmla="*/ 27 h 154"/>
                <a:gd name="T62" fmla="*/ 144 w 154"/>
                <a:gd name="T63" fmla="*/ 40 h 154"/>
                <a:gd name="T64" fmla="*/ 151 w 154"/>
                <a:gd name="T65" fmla="*/ 54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3" y="152"/>
                  </a:lnTo>
                  <a:lnTo>
                    <a:pt x="85" y="153"/>
                  </a:lnTo>
                  <a:lnTo>
                    <a:pt x="76" y="154"/>
                  </a:lnTo>
                  <a:lnTo>
                    <a:pt x="76" y="154"/>
                  </a:lnTo>
                  <a:lnTo>
                    <a:pt x="68" y="153"/>
                  </a:lnTo>
                  <a:lnTo>
                    <a:pt x="62" y="152"/>
                  </a:lnTo>
                  <a:lnTo>
                    <a:pt x="54" y="150"/>
                  </a:lnTo>
                  <a:lnTo>
                    <a:pt x="47" y="147"/>
                  </a:lnTo>
                  <a:lnTo>
                    <a:pt x="40" y="144"/>
                  </a:lnTo>
                  <a:lnTo>
                    <a:pt x="34" y="140"/>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2" y="34"/>
                  </a:lnTo>
                  <a:lnTo>
                    <a:pt x="17" y="27"/>
                  </a:lnTo>
                  <a:lnTo>
                    <a:pt x="23" y="23"/>
                  </a:lnTo>
                  <a:lnTo>
                    <a:pt x="27" y="17"/>
                  </a:lnTo>
                  <a:lnTo>
                    <a:pt x="34" y="12"/>
                  </a:lnTo>
                  <a:lnTo>
                    <a:pt x="40" y="9"/>
                  </a:lnTo>
                  <a:lnTo>
                    <a:pt x="47" y="5"/>
                  </a:lnTo>
                  <a:lnTo>
                    <a:pt x="54" y="3"/>
                  </a:lnTo>
                  <a:lnTo>
                    <a:pt x="62" y="1"/>
                  </a:lnTo>
                  <a:lnTo>
                    <a:pt x="68" y="0"/>
                  </a:lnTo>
                  <a:lnTo>
                    <a:pt x="76" y="0"/>
                  </a:lnTo>
                  <a:lnTo>
                    <a:pt x="76" y="0"/>
                  </a:lnTo>
                  <a:lnTo>
                    <a:pt x="85" y="0"/>
                  </a:lnTo>
                  <a:lnTo>
                    <a:pt x="93" y="1"/>
                  </a:lnTo>
                  <a:lnTo>
                    <a:pt x="99" y="3"/>
                  </a:lnTo>
                  <a:lnTo>
                    <a:pt x="106" y="5"/>
                  </a:lnTo>
                  <a:lnTo>
                    <a:pt x="113" y="9"/>
                  </a:lnTo>
                  <a:lnTo>
                    <a:pt x="120" y="12"/>
                  </a:lnTo>
                  <a:lnTo>
                    <a:pt x="126" y="17"/>
                  </a:lnTo>
                  <a:lnTo>
                    <a:pt x="131" y="23"/>
                  </a:lnTo>
                  <a:lnTo>
                    <a:pt x="136" y="27"/>
                  </a:lnTo>
                  <a:lnTo>
                    <a:pt x="141" y="34"/>
                  </a:lnTo>
                  <a:lnTo>
                    <a:pt x="144" y="40"/>
                  </a:lnTo>
                  <a:lnTo>
                    <a:pt x="147" y="47"/>
                  </a:lnTo>
                  <a:lnTo>
                    <a:pt x="151" y="54"/>
                  </a:lnTo>
                  <a:lnTo>
                    <a:pt x="152" y="62"/>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2" name="Freeform 2838">
              <a:extLst>
                <a:ext uri="{FF2B5EF4-FFF2-40B4-BE49-F238E27FC236}">
                  <a16:creationId xmlns:a16="http://schemas.microsoft.com/office/drawing/2014/main" id="{0A4E5EA5-9DFD-4094-B09A-E359D1DB3667}"/>
                </a:ext>
              </a:extLst>
            </p:cNvPr>
            <p:cNvSpPr>
              <a:spLocks/>
            </p:cNvSpPr>
            <p:nvPr/>
          </p:nvSpPr>
          <p:spPr bwMode="auto">
            <a:xfrm>
              <a:off x="3632200" y="2195513"/>
              <a:ext cx="49213" cy="49213"/>
            </a:xfrm>
            <a:custGeom>
              <a:avLst/>
              <a:gdLst>
                <a:gd name="T0" fmla="*/ 154 w 154"/>
                <a:gd name="T1" fmla="*/ 78 h 154"/>
                <a:gd name="T2" fmla="*/ 152 w 154"/>
                <a:gd name="T3" fmla="*/ 92 h 154"/>
                <a:gd name="T4" fmla="*/ 147 w 154"/>
                <a:gd name="T5" fmla="*/ 107 h 154"/>
                <a:gd name="T6" fmla="*/ 141 w 154"/>
                <a:gd name="T7" fmla="*/ 120 h 154"/>
                <a:gd name="T8" fmla="*/ 131 w 154"/>
                <a:gd name="T9" fmla="*/ 131 h 154"/>
                <a:gd name="T10" fmla="*/ 120 w 154"/>
                <a:gd name="T11" fmla="*/ 140 h 154"/>
                <a:gd name="T12" fmla="*/ 106 w 154"/>
                <a:gd name="T13" fmla="*/ 148 h 154"/>
                <a:gd name="T14" fmla="*/ 93 w 154"/>
                <a:gd name="T15" fmla="*/ 152 h 154"/>
                <a:gd name="T16" fmla="*/ 76 w 154"/>
                <a:gd name="T17" fmla="*/ 154 h 154"/>
                <a:gd name="T18" fmla="*/ 68 w 154"/>
                <a:gd name="T19" fmla="*/ 153 h 154"/>
                <a:gd name="T20" fmla="*/ 54 w 154"/>
                <a:gd name="T21" fmla="*/ 151 h 154"/>
                <a:gd name="T22" fmla="*/ 40 w 154"/>
                <a:gd name="T23" fmla="*/ 145 h 154"/>
                <a:gd name="T24" fmla="*/ 27 w 154"/>
                <a:gd name="T25" fmla="*/ 137 h 154"/>
                <a:gd name="T26" fmla="*/ 17 w 154"/>
                <a:gd name="T27" fmla="*/ 126 h 154"/>
                <a:gd name="T28" fmla="*/ 9 w 154"/>
                <a:gd name="T29" fmla="*/ 114 h 154"/>
                <a:gd name="T30" fmla="*/ 3 w 154"/>
                <a:gd name="T31" fmla="*/ 100 h 154"/>
                <a:gd name="T32" fmla="*/ 0 w 154"/>
                <a:gd name="T33" fmla="*/ 86 h 154"/>
                <a:gd name="T34" fmla="*/ 0 w 154"/>
                <a:gd name="T35" fmla="*/ 78 h 154"/>
                <a:gd name="T36" fmla="*/ 1 w 154"/>
                <a:gd name="T37" fmla="*/ 62 h 154"/>
                <a:gd name="T38" fmla="*/ 6 w 154"/>
                <a:gd name="T39" fmla="*/ 47 h 154"/>
                <a:gd name="T40" fmla="*/ 12 w 154"/>
                <a:gd name="T41" fmla="*/ 34 h 154"/>
                <a:gd name="T42" fmla="*/ 23 w 154"/>
                <a:gd name="T43" fmla="*/ 23 h 154"/>
                <a:gd name="T44" fmla="*/ 34 w 154"/>
                <a:gd name="T45" fmla="*/ 13 h 154"/>
                <a:gd name="T46" fmla="*/ 47 w 154"/>
                <a:gd name="T47" fmla="*/ 7 h 154"/>
                <a:gd name="T48" fmla="*/ 62 w 154"/>
                <a:gd name="T49" fmla="*/ 2 h 154"/>
                <a:gd name="T50" fmla="*/ 76 w 154"/>
                <a:gd name="T51" fmla="*/ 0 h 154"/>
                <a:gd name="T52" fmla="*/ 85 w 154"/>
                <a:gd name="T53" fmla="*/ 1 h 154"/>
                <a:gd name="T54" fmla="*/ 99 w 154"/>
                <a:gd name="T55" fmla="*/ 3 h 154"/>
                <a:gd name="T56" fmla="*/ 113 w 154"/>
                <a:gd name="T57" fmla="*/ 9 h 154"/>
                <a:gd name="T58" fmla="*/ 126 w 154"/>
                <a:gd name="T59" fmla="*/ 18 h 154"/>
                <a:gd name="T60" fmla="*/ 136 w 154"/>
                <a:gd name="T61" fmla="*/ 28 h 154"/>
                <a:gd name="T62" fmla="*/ 144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2"/>
                  </a:lnTo>
                  <a:lnTo>
                    <a:pt x="151" y="100"/>
                  </a:lnTo>
                  <a:lnTo>
                    <a:pt x="147" y="107"/>
                  </a:lnTo>
                  <a:lnTo>
                    <a:pt x="144" y="114"/>
                  </a:lnTo>
                  <a:lnTo>
                    <a:pt x="141" y="120"/>
                  </a:lnTo>
                  <a:lnTo>
                    <a:pt x="136" y="126"/>
                  </a:lnTo>
                  <a:lnTo>
                    <a:pt x="131" y="131"/>
                  </a:lnTo>
                  <a:lnTo>
                    <a:pt x="126" y="137"/>
                  </a:lnTo>
                  <a:lnTo>
                    <a:pt x="120" y="140"/>
                  </a:lnTo>
                  <a:lnTo>
                    <a:pt x="113" y="145"/>
                  </a:lnTo>
                  <a:lnTo>
                    <a:pt x="106" y="148"/>
                  </a:lnTo>
                  <a:lnTo>
                    <a:pt x="99" y="151"/>
                  </a:lnTo>
                  <a:lnTo>
                    <a:pt x="93" y="152"/>
                  </a:lnTo>
                  <a:lnTo>
                    <a:pt x="85" y="153"/>
                  </a:lnTo>
                  <a:lnTo>
                    <a:pt x="76" y="154"/>
                  </a:lnTo>
                  <a:lnTo>
                    <a:pt x="76" y="154"/>
                  </a:lnTo>
                  <a:lnTo>
                    <a:pt x="68" y="153"/>
                  </a:lnTo>
                  <a:lnTo>
                    <a:pt x="62" y="152"/>
                  </a:lnTo>
                  <a:lnTo>
                    <a:pt x="54" y="151"/>
                  </a:lnTo>
                  <a:lnTo>
                    <a:pt x="47" y="148"/>
                  </a:lnTo>
                  <a:lnTo>
                    <a:pt x="40" y="145"/>
                  </a:lnTo>
                  <a:lnTo>
                    <a:pt x="34" y="140"/>
                  </a:lnTo>
                  <a:lnTo>
                    <a:pt x="27" y="137"/>
                  </a:lnTo>
                  <a:lnTo>
                    <a:pt x="23" y="131"/>
                  </a:lnTo>
                  <a:lnTo>
                    <a:pt x="17" y="126"/>
                  </a:lnTo>
                  <a:lnTo>
                    <a:pt x="12" y="120"/>
                  </a:lnTo>
                  <a:lnTo>
                    <a:pt x="9" y="114"/>
                  </a:lnTo>
                  <a:lnTo>
                    <a:pt x="6" y="107"/>
                  </a:lnTo>
                  <a:lnTo>
                    <a:pt x="3" y="100"/>
                  </a:lnTo>
                  <a:lnTo>
                    <a:pt x="1" y="92"/>
                  </a:lnTo>
                  <a:lnTo>
                    <a:pt x="0" y="86"/>
                  </a:lnTo>
                  <a:lnTo>
                    <a:pt x="0" y="78"/>
                  </a:lnTo>
                  <a:lnTo>
                    <a:pt x="0" y="78"/>
                  </a:lnTo>
                  <a:lnTo>
                    <a:pt x="0" y="70"/>
                  </a:lnTo>
                  <a:lnTo>
                    <a:pt x="1" y="62"/>
                  </a:lnTo>
                  <a:lnTo>
                    <a:pt x="3" y="55"/>
                  </a:lnTo>
                  <a:lnTo>
                    <a:pt x="6" y="47"/>
                  </a:lnTo>
                  <a:lnTo>
                    <a:pt x="9" y="41"/>
                  </a:lnTo>
                  <a:lnTo>
                    <a:pt x="12" y="34"/>
                  </a:lnTo>
                  <a:lnTo>
                    <a:pt x="17" y="28"/>
                  </a:lnTo>
                  <a:lnTo>
                    <a:pt x="23" y="23"/>
                  </a:lnTo>
                  <a:lnTo>
                    <a:pt x="27" y="18"/>
                  </a:lnTo>
                  <a:lnTo>
                    <a:pt x="34" y="13"/>
                  </a:lnTo>
                  <a:lnTo>
                    <a:pt x="40" y="9"/>
                  </a:lnTo>
                  <a:lnTo>
                    <a:pt x="47" y="7"/>
                  </a:lnTo>
                  <a:lnTo>
                    <a:pt x="54" y="3"/>
                  </a:lnTo>
                  <a:lnTo>
                    <a:pt x="62" y="2"/>
                  </a:lnTo>
                  <a:lnTo>
                    <a:pt x="68" y="1"/>
                  </a:lnTo>
                  <a:lnTo>
                    <a:pt x="76" y="0"/>
                  </a:lnTo>
                  <a:lnTo>
                    <a:pt x="76" y="0"/>
                  </a:lnTo>
                  <a:lnTo>
                    <a:pt x="85" y="1"/>
                  </a:lnTo>
                  <a:lnTo>
                    <a:pt x="93" y="2"/>
                  </a:lnTo>
                  <a:lnTo>
                    <a:pt x="99" y="3"/>
                  </a:lnTo>
                  <a:lnTo>
                    <a:pt x="106" y="7"/>
                  </a:lnTo>
                  <a:lnTo>
                    <a:pt x="113" y="9"/>
                  </a:lnTo>
                  <a:lnTo>
                    <a:pt x="120" y="13"/>
                  </a:lnTo>
                  <a:lnTo>
                    <a:pt x="126" y="18"/>
                  </a:lnTo>
                  <a:lnTo>
                    <a:pt x="131" y="23"/>
                  </a:lnTo>
                  <a:lnTo>
                    <a:pt x="136" y="28"/>
                  </a:lnTo>
                  <a:lnTo>
                    <a:pt x="141" y="34"/>
                  </a:lnTo>
                  <a:lnTo>
                    <a:pt x="144" y="41"/>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3" name="Freeform 2839">
              <a:extLst>
                <a:ext uri="{FF2B5EF4-FFF2-40B4-BE49-F238E27FC236}">
                  <a16:creationId xmlns:a16="http://schemas.microsoft.com/office/drawing/2014/main" id="{0D6FCB11-AEA8-450B-9B12-7B4202BD7577}"/>
                </a:ext>
              </a:extLst>
            </p:cNvPr>
            <p:cNvSpPr>
              <a:spLocks/>
            </p:cNvSpPr>
            <p:nvPr/>
          </p:nvSpPr>
          <p:spPr bwMode="auto">
            <a:xfrm>
              <a:off x="3702050" y="2124075"/>
              <a:ext cx="49213" cy="49213"/>
            </a:xfrm>
            <a:custGeom>
              <a:avLst/>
              <a:gdLst>
                <a:gd name="T0" fmla="*/ 154 w 154"/>
                <a:gd name="T1" fmla="*/ 76 h 154"/>
                <a:gd name="T2" fmla="*/ 153 w 154"/>
                <a:gd name="T3" fmla="*/ 92 h 154"/>
                <a:gd name="T4" fmla="*/ 149 w 154"/>
                <a:gd name="T5" fmla="*/ 106 h 154"/>
                <a:gd name="T6" fmla="*/ 142 w 154"/>
                <a:gd name="T7" fmla="*/ 120 h 154"/>
                <a:gd name="T8" fmla="*/ 131 w 154"/>
                <a:gd name="T9" fmla="*/ 131 h 154"/>
                <a:gd name="T10" fmla="*/ 120 w 154"/>
                <a:gd name="T11" fmla="*/ 140 h 154"/>
                <a:gd name="T12" fmla="*/ 107 w 154"/>
                <a:gd name="T13" fmla="*/ 147 h 154"/>
                <a:gd name="T14" fmla="*/ 93 w 154"/>
                <a:gd name="T15" fmla="*/ 152 h 154"/>
                <a:gd name="T16" fmla="*/ 78 w 154"/>
                <a:gd name="T17" fmla="*/ 154 h 154"/>
                <a:gd name="T18" fmla="*/ 70 w 154"/>
                <a:gd name="T19" fmla="*/ 153 h 154"/>
                <a:gd name="T20" fmla="*/ 55 w 154"/>
                <a:gd name="T21" fmla="*/ 150 h 154"/>
                <a:gd name="T22" fmla="*/ 41 w 154"/>
                <a:gd name="T23" fmla="*/ 144 h 154"/>
                <a:gd name="T24" fmla="*/ 28 w 154"/>
                <a:gd name="T25" fmla="*/ 136 h 154"/>
                <a:gd name="T26" fmla="*/ 18 w 154"/>
                <a:gd name="T27" fmla="*/ 126 h 154"/>
                <a:gd name="T28" fmla="*/ 10 w 154"/>
                <a:gd name="T29" fmla="*/ 113 h 154"/>
                <a:gd name="T30" fmla="*/ 3 w 154"/>
                <a:gd name="T31" fmla="*/ 99 h 154"/>
                <a:gd name="T32" fmla="*/ 1 w 154"/>
                <a:gd name="T33" fmla="*/ 84 h 154"/>
                <a:gd name="T34" fmla="*/ 0 w 154"/>
                <a:gd name="T35" fmla="*/ 76 h 154"/>
                <a:gd name="T36" fmla="*/ 2 w 154"/>
                <a:gd name="T37" fmla="*/ 62 h 154"/>
                <a:gd name="T38" fmla="*/ 7 w 154"/>
                <a:gd name="T39" fmla="*/ 47 h 154"/>
                <a:gd name="T40" fmla="*/ 14 w 154"/>
                <a:gd name="T41" fmla="*/ 34 h 154"/>
                <a:gd name="T42" fmla="*/ 23 w 154"/>
                <a:gd name="T43" fmla="*/ 23 h 154"/>
                <a:gd name="T44" fmla="*/ 34 w 154"/>
                <a:gd name="T45" fmla="*/ 12 h 154"/>
                <a:gd name="T46" fmla="*/ 47 w 154"/>
                <a:gd name="T47" fmla="*/ 5 h 154"/>
                <a:gd name="T48" fmla="*/ 62 w 154"/>
                <a:gd name="T49" fmla="*/ 1 h 154"/>
                <a:gd name="T50" fmla="*/ 78 w 154"/>
                <a:gd name="T51" fmla="*/ 0 h 154"/>
                <a:gd name="T52" fmla="*/ 86 w 154"/>
                <a:gd name="T53" fmla="*/ 0 h 154"/>
                <a:gd name="T54" fmla="*/ 101 w 154"/>
                <a:gd name="T55" fmla="*/ 3 h 154"/>
                <a:gd name="T56" fmla="*/ 114 w 154"/>
                <a:gd name="T57" fmla="*/ 9 h 154"/>
                <a:gd name="T58" fmla="*/ 127 w 154"/>
                <a:gd name="T59" fmla="*/ 17 h 154"/>
                <a:gd name="T60" fmla="*/ 137 w 154"/>
                <a:gd name="T61" fmla="*/ 27 h 154"/>
                <a:gd name="T62" fmla="*/ 145 w 154"/>
                <a:gd name="T63" fmla="*/ 40 h 154"/>
                <a:gd name="T64" fmla="*/ 151 w 154"/>
                <a:gd name="T65" fmla="*/ 54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99"/>
                  </a:lnTo>
                  <a:lnTo>
                    <a:pt x="149" y="106"/>
                  </a:lnTo>
                  <a:lnTo>
                    <a:pt x="145" y="113"/>
                  </a:lnTo>
                  <a:lnTo>
                    <a:pt x="142" y="120"/>
                  </a:lnTo>
                  <a:lnTo>
                    <a:pt x="137" y="126"/>
                  </a:lnTo>
                  <a:lnTo>
                    <a:pt x="131" y="131"/>
                  </a:lnTo>
                  <a:lnTo>
                    <a:pt x="127" y="136"/>
                  </a:lnTo>
                  <a:lnTo>
                    <a:pt x="120" y="140"/>
                  </a:lnTo>
                  <a:lnTo>
                    <a:pt x="114" y="144"/>
                  </a:lnTo>
                  <a:lnTo>
                    <a:pt x="107" y="147"/>
                  </a:lnTo>
                  <a:lnTo>
                    <a:pt x="101" y="150"/>
                  </a:lnTo>
                  <a:lnTo>
                    <a:pt x="93" y="152"/>
                  </a:lnTo>
                  <a:lnTo>
                    <a:pt x="86" y="153"/>
                  </a:lnTo>
                  <a:lnTo>
                    <a:pt x="78" y="154"/>
                  </a:lnTo>
                  <a:lnTo>
                    <a:pt x="78" y="154"/>
                  </a:lnTo>
                  <a:lnTo>
                    <a:pt x="70" y="153"/>
                  </a:lnTo>
                  <a:lnTo>
                    <a:pt x="62" y="152"/>
                  </a:lnTo>
                  <a:lnTo>
                    <a:pt x="55" y="150"/>
                  </a:lnTo>
                  <a:lnTo>
                    <a:pt x="47" y="147"/>
                  </a:lnTo>
                  <a:lnTo>
                    <a:pt x="41" y="144"/>
                  </a:lnTo>
                  <a:lnTo>
                    <a:pt x="34" y="140"/>
                  </a:lnTo>
                  <a:lnTo>
                    <a:pt x="28" y="136"/>
                  </a:lnTo>
                  <a:lnTo>
                    <a:pt x="23" y="131"/>
                  </a:lnTo>
                  <a:lnTo>
                    <a:pt x="18" y="126"/>
                  </a:lnTo>
                  <a:lnTo>
                    <a:pt x="14" y="120"/>
                  </a:lnTo>
                  <a:lnTo>
                    <a:pt x="10" y="113"/>
                  </a:lnTo>
                  <a:lnTo>
                    <a:pt x="7" y="106"/>
                  </a:lnTo>
                  <a:lnTo>
                    <a:pt x="3" y="99"/>
                  </a:lnTo>
                  <a:lnTo>
                    <a:pt x="2" y="92"/>
                  </a:lnTo>
                  <a:lnTo>
                    <a:pt x="1" y="84"/>
                  </a:lnTo>
                  <a:lnTo>
                    <a:pt x="0" y="76"/>
                  </a:lnTo>
                  <a:lnTo>
                    <a:pt x="0" y="76"/>
                  </a:lnTo>
                  <a:lnTo>
                    <a:pt x="1" y="68"/>
                  </a:lnTo>
                  <a:lnTo>
                    <a:pt x="2" y="62"/>
                  </a:lnTo>
                  <a:lnTo>
                    <a:pt x="3" y="54"/>
                  </a:lnTo>
                  <a:lnTo>
                    <a:pt x="7" y="47"/>
                  </a:lnTo>
                  <a:lnTo>
                    <a:pt x="10" y="40"/>
                  </a:lnTo>
                  <a:lnTo>
                    <a:pt x="14" y="34"/>
                  </a:lnTo>
                  <a:lnTo>
                    <a:pt x="18" y="27"/>
                  </a:lnTo>
                  <a:lnTo>
                    <a:pt x="23" y="23"/>
                  </a:lnTo>
                  <a:lnTo>
                    <a:pt x="28" y="17"/>
                  </a:lnTo>
                  <a:lnTo>
                    <a:pt x="34" y="12"/>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2"/>
                  </a:lnTo>
                  <a:lnTo>
                    <a:pt x="127" y="17"/>
                  </a:lnTo>
                  <a:lnTo>
                    <a:pt x="131" y="23"/>
                  </a:lnTo>
                  <a:lnTo>
                    <a:pt x="137" y="27"/>
                  </a:lnTo>
                  <a:lnTo>
                    <a:pt x="142" y="34"/>
                  </a:lnTo>
                  <a:lnTo>
                    <a:pt x="145" y="40"/>
                  </a:lnTo>
                  <a:lnTo>
                    <a:pt x="149" y="47"/>
                  </a:lnTo>
                  <a:lnTo>
                    <a:pt x="151" y="54"/>
                  </a:lnTo>
                  <a:lnTo>
                    <a:pt x="153" y="62"/>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4" name="Freeform 2840">
              <a:extLst>
                <a:ext uri="{FF2B5EF4-FFF2-40B4-BE49-F238E27FC236}">
                  <a16:creationId xmlns:a16="http://schemas.microsoft.com/office/drawing/2014/main" id="{20E3732E-4F71-485D-B876-C3B8F113C07B}"/>
                </a:ext>
              </a:extLst>
            </p:cNvPr>
            <p:cNvSpPr>
              <a:spLocks/>
            </p:cNvSpPr>
            <p:nvPr/>
          </p:nvSpPr>
          <p:spPr bwMode="auto">
            <a:xfrm>
              <a:off x="3702050" y="2195513"/>
              <a:ext cx="49213" cy="49213"/>
            </a:xfrm>
            <a:custGeom>
              <a:avLst/>
              <a:gdLst>
                <a:gd name="T0" fmla="*/ 154 w 154"/>
                <a:gd name="T1" fmla="*/ 78 h 154"/>
                <a:gd name="T2" fmla="*/ 153 w 154"/>
                <a:gd name="T3" fmla="*/ 92 h 154"/>
                <a:gd name="T4" fmla="*/ 149 w 154"/>
                <a:gd name="T5" fmla="*/ 107 h 154"/>
                <a:gd name="T6" fmla="*/ 142 w 154"/>
                <a:gd name="T7" fmla="*/ 120 h 154"/>
                <a:gd name="T8" fmla="*/ 131 w 154"/>
                <a:gd name="T9" fmla="*/ 131 h 154"/>
                <a:gd name="T10" fmla="*/ 120 w 154"/>
                <a:gd name="T11" fmla="*/ 140 h 154"/>
                <a:gd name="T12" fmla="*/ 107 w 154"/>
                <a:gd name="T13" fmla="*/ 148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8 w 154"/>
                <a:gd name="T25" fmla="*/ 137 h 154"/>
                <a:gd name="T26" fmla="*/ 18 w 154"/>
                <a:gd name="T27" fmla="*/ 126 h 154"/>
                <a:gd name="T28" fmla="*/ 10 w 154"/>
                <a:gd name="T29" fmla="*/ 114 h 154"/>
                <a:gd name="T30" fmla="*/ 3 w 154"/>
                <a:gd name="T31" fmla="*/ 100 h 154"/>
                <a:gd name="T32" fmla="*/ 1 w 154"/>
                <a:gd name="T33" fmla="*/ 86 h 154"/>
                <a:gd name="T34" fmla="*/ 0 w 154"/>
                <a:gd name="T35" fmla="*/ 78 h 154"/>
                <a:gd name="T36" fmla="*/ 2 w 154"/>
                <a:gd name="T37" fmla="*/ 62 h 154"/>
                <a:gd name="T38" fmla="*/ 7 w 154"/>
                <a:gd name="T39" fmla="*/ 47 h 154"/>
                <a:gd name="T40" fmla="*/ 14 w 154"/>
                <a:gd name="T41" fmla="*/ 34 h 154"/>
                <a:gd name="T42" fmla="*/ 23 w 154"/>
                <a:gd name="T43" fmla="*/ 23 h 154"/>
                <a:gd name="T44" fmla="*/ 34 w 154"/>
                <a:gd name="T45" fmla="*/ 13 h 154"/>
                <a:gd name="T46" fmla="*/ 47 w 154"/>
                <a:gd name="T47" fmla="*/ 7 h 154"/>
                <a:gd name="T48" fmla="*/ 62 w 154"/>
                <a:gd name="T49" fmla="*/ 2 h 154"/>
                <a:gd name="T50" fmla="*/ 78 w 154"/>
                <a:gd name="T51" fmla="*/ 0 h 154"/>
                <a:gd name="T52" fmla="*/ 86 w 154"/>
                <a:gd name="T53" fmla="*/ 1 h 154"/>
                <a:gd name="T54" fmla="*/ 101 w 154"/>
                <a:gd name="T55" fmla="*/ 3 h 154"/>
                <a:gd name="T56" fmla="*/ 114 w 154"/>
                <a:gd name="T57" fmla="*/ 9 h 154"/>
                <a:gd name="T58" fmla="*/ 127 w 154"/>
                <a:gd name="T59" fmla="*/ 18 h 154"/>
                <a:gd name="T60" fmla="*/ 137 w 154"/>
                <a:gd name="T61" fmla="*/ 28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2"/>
                  </a:lnTo>
                  <a:lnTo>
                    <a:pt x="151" y="100"/>
                  </a:lnTo>
                  <a:lnTo>
                    <a:pt x="149" y="107"/>
                  </a:lnTo>
                  <a:lnTo>
                    <a:pt x="145" y="114"/>
                  </a:lnTo>
                  <a:lnTo>
                    <a:pt x="142" y="120"/>
                  </a:lnTo>
                  <a:lnTo>
                    <a:pt x="137" y="126"/>
                  </a:lnTo>
                  <a:lnTo>
                    <a:pt x="131" y="131"/>
                  </a:lnTo>
                  <a:lnTo>
                    <a:pt x="127" y="137"/>
                  </a:lnTo>
                  <a:lnTo>
                    <a:pt x="120" y="140"/>
                  </a:lnTo>
                  <a:lnTo>
                    <a:pt x="114" y="145"/>
                  </a:lnTo>
                  <a:lnTo>
                    <a:pt x="107" y="148"/>
                  </a:lnTo>
                  <a:lnTo>
                    <a:pt x="101" y="151"/>
                  </a:lnTo>
                  <a:lnTo>
                    <a:pt x="93" y="152"/>
                  </a:lnTo>
                  <a:lnTo>
                    <a:pt x="86" y="153"/>
                  </a:lnTo>
                  <a:lnTo>
                    <a:pt x="78" y="154"/>
                  </a:lnTo>
                  <a:lnTo>
                    <a:pt x="78" y="154"/>
                  </a:lnTo>
                  <a:lnTo>
                    <a:pt x="70" y="153"/>
                  </a:lnTo>
                  <a:lnTo>
                    <a:pt x="62" y="152"/>
                  </a:lnTo>
                  <a:lnTo>
                    <a:pt x="55" y="151"/>
                  </a:lnTo>
                  <a:lnTo>
                    <a:pt x="47" y="148"/>
                  </a:lnTo>
                  <a:lnTo>
                    <a:pt x="41" y="145"/>
                  </a:lnTo>
                  <a:lnTo>
                    <a:pt x="34" y="140"/>
                  </a:lnTo>
                  <a:lnTo>
                    <a:pt x="28" y="137"/>
                  </a:lnTo>
                  <a:lnTo>
                    <a:pt x="23" y="131"/>
                  </a:lnTo>
                  <a:lnTo>
                    <a:pt x="18" y="126"/>
                  </a:lnTo>
                  <a:lnTo>
                    <a:pt x="14" y="120"/>
                  </a:lnTo>
                  <a:lnTo>
                    <a:pt x="10" y="114"/>
                  </a:lnTo>
                  <a:lnTo>
                    <a:pt x="7" y="107"/>
                  </a:lnTo>
                  <a:lnTo>
                    <a:pt x="3" y="100"/>
                  </a:lnTo>
                  <a:lnTo>
                    <a:pt x="2" y="92"/>
                  </a:lnTo>
                  <a:lnTo>
                    <a:pt x="1" y="86"/>
                  </a:lnTo>
                  <a:lnTo>
                    <a:pt x="0" y="78"/>
                  </a:lnTo>
                  <a:lnTo>
                    <a:pt x="0" y="78"/>
                  </a:lnTo>
                  <a:lnTo>
                    <a:pt x="1" y="70"/>
                  </a:lnTo>
                  <a:lnTo>
                    <a:pt x="2" y="62"/>
                  </a:lnTo>
                  <a:lnTo>
                    <a:pt x="3" y="55"/>
                  </a:lnTo>
                  <a:lnTo>
                    <a:pt x="7" y="47"/>
                  </a:lnTo>
                  <a:lnTo>
                    <a:pt x="10" y="41"/>
                  </a:lnTo>
                  <a:lnTo>
                    <a:pt x="14" y="34"/>
                  </a:lnTo>
                  <a:lnTo>
                    <a:pt x="18" y="28"/>
                  </a:lnTo>
                  <a:lnTo>
                    <a:pt x="23" y="23"/>
                  </a:lnTo>
                  <a:lnTo>
                    <a:pt x="28" y="18"/>
                  </a:lnTo>
                  <a:lnTo>
                    <a:pt x="34" y="13"/>
                  </a:lnTo>
                  <a:lnTo>
                    <a:pt x="41" y="9"/>
                  </a:lnTo>
                  <a:lnTo>
                    <a:pt x="47" y="7"/>
                  </a:lnTo>
                  <a:lnTo>
                    <a:pt x="55" y="3"/>
                  </a:lnTo>
                  <a:lnTo>
                    <a:pt x="62" y="2"/>
                  </a:lnTo>
                  <a:lnTo>
                    <a:pt x="70" y="1"/>
                  </a:lnTo>
                  <a:lnTo>
                    <a:pt x="78" y="0"/>
                  </a:lnTo>
                  <a:lnTo>
                    <a:pt x="78" y="0"/>
                  </a:lnTo>
                  <a:lnTo>
                    <a:pt x="86" y="1"/>
                  </a:lnTo>
                  <a:lnTo>
                    <a:pt x="93" y="2"/>
                  </a:lnTo>
                  <a:lnTo>
                    <a:pt x="101" y="3"/>
                  </a:lnTo>
                  <a:lnTo>
                    <a:pt x="107" y="7"/>
                  </a:lnTo>
                  <a:lnTo>
                    <a:pt x="114" y="9"/>
                  </a:lnTo>
                  <a:lnTo>
                    <a:pt x="120" y="13"/>
                  </a:lnTo>
                  <a:lnTo>
                    <a:pt x="127" y="18"/>
                  </a:lnTo>
                  <a:lnTo>
                    <a:pt x="131" y="23"/>
                  </a:lnTo>
                  <a:lnTo>
                    <a:pt x="137" y="28"/>
                  </a:lnTo>
                  <a:lnTo>
                    <a:pt x="142" y="34"/>
                  </a:lnTo>
                  <a:lnTo>
                    <a:pt x="145" y="41"/>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5" name="Freeform 2841">
              <a:extLst>
                <a:ext uri="{FF2B5EF4-FFF2-40B4-BE49-F238E27FC236}">
                  <a16:creationId xmlns:a16="http://schemas.microsoft.com/office/drawing/2014/main" id="{92440EFB-C684-4424-B2FF-32DAB1382DC4}"/>
                </a:ext>
              </a:extLst>
            </p:cNvPr>
            <p:cNvSpPr>
              <a:spLocks/>
            </p:cNvSpPr>
            <p:nvPr/>
          </p:nvSpPr>
          <p:spPr bwMode="auto">
            <a:xfrm>
              <a:off x="3771900" y="2124075"/>
              <a:ext cx="49213" cy="49213"/>
            </a:xfrm>
            <a:custGeom>
              <a:avLst/>
              <a:gdLst>
                <a:gd name="T0" fmla="*/ 155 w 155"/>
                <a:gd name="T1" fmla="*/ 76 h 154"/>
                <a:gd name="T2" fmla="*/ 154 w 155"/>
                <a:gd name="T3" fmla="*/ 92 h 154"/>
                <a:gd name="T4" fmla="*/ 149 w 155"/>
                <a:gd name="T5" fmla="*/ 106 h 154"/>
                <a:gd name="T6" fmla="*/ 142 w 155"/>
                <a:gd name="T7" fmla="*/ 120 h 154"/>
                <a:gd name="T8" fmla="*/ 132 w 155"/>
                <a:gd name="T9" fmla="*/ 131 h 154"/>
                <a:gd name="T10" fmla="*/ 121 w 155"/>
                <a:gd name="T11" fmla="*/ 140 h 154"/>
                <a:gd name="T12" fmla="*/ 108 w 155"/>
                <a:gd name="T13" fmla="*/ 147 h 154"/>
                <a:gd name="T14" fmla="*/ 93 w 155"/>
                <a:gd name="T15" fmla="*/ 152 h 154"/>
                <a:gd name="T16" fmla="*/ 78 w 155"/>
                <a:gd name="T17" fmla="*/ 154 h 154"/>
                <a:gd name="T18" fmla="*/ 70 w 155"/>
                <a:gd name="T19" fmla="*/ 153 h 154"/>
                <a:gd name="T20" fmla="*/ 55 w 155"/>
                <a:gd name="T21" fmla="*/ 150 h 154"/>
                <a:gd name="T22" fmla="*/ 42 w 155"/>
                <a:gd name="T23" fmla="*/ 144 h 154"/>
                <a:gd name="T24" fmla="*/ 29 w 155"/>
                <a:gd name="T25" fmla="*/ 136 h 154"/>
                <a:gd name="T26" fmla="*/ 19 w 155"/>
                <a:gd name="T27" fmla="*/ 126 h 154"/>
                <a:gd name="T28" fmla="*/ 11 w 155"/>
                <a:gd name="T29" fmla="*/ 113 h 154"/>
                <a:gd name="T30" fmla="*/ 4 w 155"/>
                <a:gd name="T31" fmla="*/ 99 h 154"/>
                <a:gd name="T32" fmla="*/ 2 w 155"/>
                <a:gd name="T33" fmla="*/ 84 h 154"/>
                <a:gd name="T34" fmla="*/ 0 w 155"/>
                <a:gd name="T35" fmla="*/ 76 h 154"/>
                <a:gd name="T36" fmla="*/ 3 w 155"/>
                <a:gd name="T37" fmla="*/ 62 h 154"/>
                <a:gd name="T38" fmla="*/ 7 w 155"/>
                <a:gd name="T39" fmla="*/ 47 h 154"/>
                <a:gd name="T40" fmla="*/ 14 w 155"/>
                <a:gd name="T41" fmla="*/ 34 h 154"/>
                <a:gd name="T42" fmla="*/ 23 w 155"/>
                <a:gd name="T43" fmla="*/ 23 h 154"/>
                <a:gd name="T44" fmla="*/ 35 w 155"/>
                <a:gd name="T45" fmla="*/ 12 h 154"/>
                <a:gd name="T46" fmla="*/ 48 w 155"/>
                <a:gd name="T47" fmla="*/ 5 h 154"/>
                <a:gd name="T48" fmla="*/ 62 w 155"/>
                <a:gd name="T49" fmla="*/ 1 h 154"/>
                <a:gd name="T50" fmla="*/ 78 w 155"/>
                <a:gd name="T51" fmla="*/ 0 h 154"/>
                <a:gd name="T52" fmla="*/ 86 w 155"/>
                <a:gd name="T53" fmla="*/ 0 h 154"/>
                <a:gd name="T54" fmla="*/ 101 w 155"/>
                <a:gd name="T55" fmla="*/ 3 h 154"/>
                <a:gd name="T56" fmla="*/ 115 w 155"/>
                <a:gd name="T57" fmla="*/ 9 h 154"/>
                <a:gd name="T58" fmla="*/ 127 w 155"/>
                <a:gd name="T59" fmla="*/ 17 h 154"/>
                <a:gd name="T60" fmla="*/ 138 w 155"/>
                <a:gd name="T61" fmla="*/ 27 h 154"/>
                <a:gd name="T62" fmla="*/ 146 w 155"/>
                <a:gd name="T63" fmla="*/ 40 h 154"/>
                <a:gd name="T64" fmla="*/ 151 w 155"/>
                <a:gd name="T65" fmla="*/ 54 h 154"/>
                <a:gd name="T66" fmla="*/ 155 w 155"/>
                <a:gd name="T67" fmla="*/ 68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5" y="84"/>
                  </a:lnTo>
                  <a:lnTo>
                    <a:pt x="154" y="92"/>
                  </a:lnTo>
                  <a:lnTo>
                    <a:pt x="151" y="99"/>
                  </a:lnTo>
                  <a:lnTo>
                    <a:pt x="149" y="106"/>
                  </a:lnTo>
                  <a:lnTo>
                    <a:pt x="146" y="113"/>
                  </a:lnTo>
                  <a:lnTo>
                    <a:pt x="142" y="120"/>
                  </a:lnTo>
                  <a:lnTo>
                    <a:pt x="138" y="126"/>
                  </a:lnTo>
                  <a:lnTo>
                    <a:pt x="132" y="131"/>
                  </a:lnTo>
                  <a:lnTo>
                    <a:pt x="127" y="136"/>
                  </a:lnTo>
                  <a:lnTo>
                    <a:pt x="121" y="140"/>
                  </a:lnTo>
                  <a:lnTo>
                    <a:pt x="115" y="144"/>
                  </a:lnTo>
                  <a:lnTo>
                    <a:pt x="108" y="147"/>
                  </a:lnTo>
                  <a:lnTo>
                    <a:pt x="101" y="150"/>
                  </a:lnTo>
                  <a:lnTo>
                    <a:pt x="93" y="152"/>
                  </a:lnTo>
                  <a:lnTo>
                    <a:pt x="86" y="153"/>
                  </a:lnTo>
                  <a:lnTo>
                    <a:pt x="78" y="154"/>
                  </a:lnTo>
                  <a:lnTo>
                    <a:pt x="78" y="154"/>
                  </a:lnTo>
                  <a:lnTo>
                    <a:pt x="70" y="153"/>
                  </a:lnTo>
                  <a:lnTo>
                    <a:pt x="62" y="152"/>
                  </a:lnTo>
                  <a:lnTo>
                    <a:pt x="55" y="150"/>
                  </a:lnTo>
                  <a:lnTo>
                    <a:pt x="48" y="147"/>
                  </a:lnTo>
                  <a:lnTo>
                    <a:pt x="42" y="144"/>
                  </a:lnTo>
                  <a:lnTo>
                    <a:pt x="35" y="140"/>
                  </a:lnTo>
                  <a:lnTo>
                    <a:pt x="29" y="136"/>
                  </a:lnTo>
                  <a:lnTo>
                    <a:pt x="23" y="131"/>
                  </a:lnTo>
                  <a:lnTo>
                    <a:pt x="19" y="126"/>
                  </a:lnTo>
                  <a:lnTo>
                    <a:pt x="14" y="120"/>
                  </a:lnTo>
                  <a:lnTo>
                    <a:pt x="11" y="113"/>
                  </a:lnTo>
                  <a:lnTo>
                    <a:pt x="7" y="106"/>
                  </a:lnTo>
                  <a:lnTo>
                    <a:pt x="4" y="99"/>
                  </a:lnTo>
                  <a:lnTo>
                    <a:pt x="3" y="92"/>
                  </a:lnTo>
                  <a:lnTo>
                    <a:pt x="2" y="84"/>
                  </a:lnTo>
                  <a:lnTo>
                    <a:pt x="0" y="76"/>
                  </a:lnTo>
                  <a:lnTo>
                    <a:pt x="0" y="76"/>
                  </a:lnTo>
                  <a:lnTo>
                    <a:pt x="2" y="68"/>
                  </a:lnTo>
                  <a:lnTo>
                    <a:pt x="3" y="62"/>
                  </a:lnTo>
                  <a:lnTo>
                    <a:pt x="4" y="54"/>
                  </a:lnTo>
                  <a:lnTo>
                    <a:pt x="7" y="47"/>
                  </a:lnTo>
                  <a:lnTo>
                    <a:pt x="11" y="40"/>
                  </a:lnTo>
                  <a:lnTo>
                    <a:pt x="14" y="34"/>
                  </a:lnTo>
                  <a:lnTo>
                    <a:pt x="19" y="27"/>
                  </a:lnTo>
                  <a:lnTo>
                    <a:pt x="23" y="23"/>
                  </a:lnTo>
                  <a:lnTo>
                    <a:pt x="29" y="17"/>
                  </a:lnTo>
                  <a:lnTo>
                    <a:pt x="35" y="12"/>
                  </a:lnTo>
                  <a:lnTo>
                    <a:pt x="42" y="9"/>
                  </a:lnTo>
                  <a:lnTo>
                    <a:pt x="48" y="5"/>
                  </a:lnTo>
                  <a:lnTo>
                    <a:pt x="55" y="3"/>
                  </a:lnTo>
                  <a:lnTo>
                    <a:pt x="62" y="1"/>
                  </a:lnTo>
                  <a:lnTo>
                    <a:pt x="70" y="0"/>
                  </a:lnTo>
                  <a:lnTo>
                    <a:pt x="78" y="0"/>
                  </a:lnTo>
                  <a:lnTo>
                    <a:pt x="78" y="0"/>
                  </a:lnTo>
                  <a:lnTo>
                    <a:pt x="86" y="0"/>
                  </a:lnTo>
                  <a:lnTo>
                    <a:pt x="93" y="1"/>
                  </a:lnTo>
                  <a:lnTo>
                    <a:pt x="101" y="3"/>
                  </a:lnTo>
                  <a:lnTo>
                    <a:pt x="108" y="5"/>
                  </a:lnTo>
                  <a:lnTo>
                    <a:pt x="115" y="9"/>
                  </a:lnTo>
                  <a:lnTo>
                    <a:pt x="121" y="12"/>
                  </a:lnTo>
                  <a:lnTo>
                    <a:pt x="127" y="17"/>
                  </a:lnTo>
                  <a:lnTo>
                    <a:pt x="132" y="23"/>
                  </a:lnTo>
                  <a:lnTo>
                    <a:pt x="138" y="27"/>
                  </a:lnTo>
                  <a:lnTo>
                    <a:pt x="142" y="34"/>
                  </a:lnTo>
                  <a:lnTo>
                    <a:pt x="146" y="40"/>
                  </a:lnTo>
                  <a:lnTo>
                    <a:pt x="149" y="47"/>
                  </a:lnTo>
                  <a:lnTo>
                    <a:pt x="151" y="54"/>
                  </a:lnTo>
                  <a:lnTo>
                    <a:pt x="154" y="62"/>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6" name="Freeform 2842">
              <a:extLst>
                <a:ext uri="{FF2B5EF4-FFF2-40B4-BE49-F238E27FC236}">
                  <a16:creationId xmlns:a16="http://schemas.microsoft.com/office/drawing/2014/main" id="{5C645ED5-A12D-445A-B8FB-B32283880577}"/>
                </a:ext>
              </a:extLst>
            </p:cNvPr>
            <p:cNvSpPr>
              <a:spLocks/>
            </p:cNvSpPr>
            <p:nvPr/>
          </p:nvSpPr>
          <p:spPr bwMode="auto">
            <a:xfrm>
              <a:off x="3421063" y="2057400"/>
              <a:ext cx="47625" cy="49213"/>
            </a:xfrm>
            <a:custGeom>
              <a:avLst/>
              <a:gdLst>
                <a:gd name="T0" fmla="*/ 154 w 154"/>
                <a:gd name="T1" fmla="*/ 77 h 153"/>
                <a:gd name="T2" fmla="*/ 152 w 154"/>
                <a:gd name="T3" fmla="*/ 93 h 153"/>
                <a:gd name="T4" fmla="*/ 148 w 154"/>
                <a:gd name="T5" fmla="*/ 106 h 153"/>
                <a:gd name="T6" fmla="*/ 140 w 154"/>
                <a:gd name="T7" fmla="*/ 120 h 153"/>
                <a:gd name="T8" fmla="*/ 131 w 154"/>
                <a:gd name="T9" fmla="*/ 132 h 153"/>
                <a:gd name="T10" fmla="*/ 120 w 154"/>
                <a:gd name="T11" fmla="*/ 141 h 153"/>
                <a:gd name="T12" fmla="*/ 107 w 154"/>
                <a:gd name="T13" fmla="*/ 148 h 153"/>
                <a:gd name="T14" fmla="*/ 92 w 154"/>
                <a:gd name="T15" fmla="*/ 152 h 153"/>
                <a:gd name="T16" fmla="*/ 77 w 154"/>
                <a:gd name="T17" fmla="*/ 153 h 153"/>
                <a:gd name="T18" fmla="*/ 69 w 154"/>
                <a:gd name="T19" fmla="*/ 153 h 153"/>
                <a:gd name="T20" fmla="*/ 55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2 h 153"/>
                <a:gd name="T38" fmla="*/ 7 w 154"/>
                <a:gd name="T39" fmla="*/ 47 h 153"/>
                <a:gd name="T40" fmla="*/ 13 w 154"/>
                <a:gd name="T41" fmla="*/ 34 h 153"/>
                <a:gd name="T42" fmla="*/ 23 w 154"/>
                <a:gd name="T43" fmla="*/ 23 h 153"/>
                <a:gd name="T44" fmla="*/ 34 w 154"/>
                <a:gd name="T45" fmla="*/ 13 h 153"/>
                <a:gd name="T46" fmla="*/ 47 w 154"/>
                <a:gd name="T47" fmla="*/ 6 h 153"/>
                <a:gd name="T48" fmla="*/ 61 w 154"/>
                <a:gd name="T49" fmla="*/ 1 h 153"/>
                <a:gd name="T50" fmla="*/ 77 w 154"/>
                <a:gd name="T51" fmla="*/ 0 h 153"/>
                <a:gd name="T52" fmla="*/ 84 w 154"/>
                <a:gd name="T53" fmla="*/ 0 h 153"/>
                <a:gd name="T54" fmla="*/ 100 w 154"/>
                <a:gd name="T55" fmla="*/ 3 h 153"/>
                <a:gd name="T56" fmla="*/ 114 w 154"/>
                <a:gd name="T57" fmla="*/ 9 h 153"/>
                <a:gd name="T58" fmla="*/ 126 w 154"/>
                <a:gd name="T59" fmla="*/ 17 h 153"/>
                <a:gd name="T60" fmla="*/ 136 w 154"/>
                <a:gd name="T61" fmla="*/ 28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8" y="106"/>
                  </a:lnTo>
                  <a:lnTo>
                    <a:pt x="145" y="113"/>
                  </a:lnTo>
                  <a:lnTo>
                    <a:pt x="140" y="120"/>
                  </a:lnTo>
                  <a:lnTo>
                    <a:pt x="136" y="126"/>
                  </a:lnTo>
                  <a:lnTo>
                    <a:pt x="131" y="132"/>
                  </a:lnTo>
                  <a:lnTo>
                    <a:pt x="126" y="136"/>
                  </a:lnTo>
                  <a:lnTo>
                    <a:pt x="120" y="141"/>
                  </a:lnTo>
                  <a:lnTo>
                    <a:pt x="114" y="144"/>
                  </a:lnTo>
                  <a:lnTo>
                    <a:pt x="107" y="148"/>
                  </a:lnTo>
                  <a:lnTo>
                    <a:pt x="100" y="150"/>
                  </a:lnTo>
                  <a:lnTo>
                    <a:pt x="92" y="152"/>
                  </a:lnTo>
                  <a:lnTo>
                    <a:pt x="84" y="153"/>
                  </a:lnTo>
                  <a:lnTo>
                    <a:pt x="77" y="153"/>
                  </a:lnTo>
                  <a:lnTo>
                    <a:pt x="77" y="153"/>
                  </a:lnTo>
                  <a:lnTo>
                    <a:pt x="69" y="153"/>
                  </a:lnTo>
                  <a:lnTo>
                    <a:pt x="61" y="152"/>
                  </a:lnTo>
                  <a:lnTo>
                    <a:pt x="55" y="150"/>
                  </a:lnTo>
                  <a:lnTo>
                    <a:pt x="47" y="148"/>
                  </a:lnTo>
                  <a:lnTo>
                    <a:pt x="40" y="144"/>
                  </a:lnTo>
                  <a:lnTo>
                    <a:pt x="34" y="141"/>
                  </a:lnTo>
                  <a:lnTo>
                    <a:pt x="28" y="136"/>
                  </a:lnTo>
                  <a:lnTo>
                    <a:pt x="23" y="132"/>
                  </a:lnTo>
                  <a:lnTo>
                    <a:pt x="18" y="126"/>
                  </a:lnTo>
                  <a:lnTo>
                    <a:pt x="13" y="120"/>
                  </a:lnTo>
                  <a:lnTo>
                    <a:pt x="9" y="113"/>
                  </a:lnTo>
                  <a:lnTo>
                    <a:pt x="7" y="106"/>
                  </a:lnTo>
                  <a:lnTo>
                    <a:pt x="3" y="100"/>
                  </a:lnTo>
                  <a:lnTo>
                    <a:pt x="2" y="93"/>
                  </a:lnTo>
                  <a:lnTo>
                    <a:pt x="1" y="85"/>
                  </a:lnTo>
                  <a:lnTo>
                    <a:pt x="0" y="77"/>
                  </a:lnTo>
                  <a:lnTo>
                    <a:pt x="0" y="77"/>
                  </a:lnTo>
                  <a:lnTo>
                    <a:pt x="1" y="69"/>
                  </a:lnTo>
                  <a:lnTo>
                    <a:pt x="2" y="62"/>
                  </a:lnTo>
                  <a:lnTo>
                    <a:pt x="3" y="54"/>
                  </a:lnTo>
                  <a:lnTo>
                    <a:pt x="7" y="47"/>
                  </a:lnTo>
                  <a:lnTo>
                    <a:pt x="9" y="40"/>
                  </a:lnTo>
                  <a:lnTo>
                    <a:pt x="13" y="34"/>
                  </a:lnTo>
                  <a:lnTo>
                    <a:pt x="18" y="28"/>
                  </a:lnTo>
                  <a:lnTo>
                    <a:pt x="23" y="23"/>
                  </a:lnTo>
                  <a:lnTo>
                    <a:pt x="28" y="17"/>
                  </a:lnTo>
                  <a:lnTo>
                    <a:pt x="34" y="13"/>
                  </a:lnTo>
                  <a:lnTo>
                    <a:pt x="40" y="9"/>
                  </a:lnTo>
                  <a:lnTo>
                    <a:pt x="47" y="6"/>
                  </a:lnTo>
                  <a:lnTo>
                    <a:pt x="55" y="3"/>
                  </a:lnTo>
                  <a:lnTo>
                    <a:pt x="61" y="1"/>
                  </a:lnTo>
                  <a:lnTo>
                    <a:pt x="69" y="0"/>
                  </a:lnTo>
                  <a:lnTo>
                    <a:pt x="77" y="0"/>
                  </a:lnTo>
                  <a:lnTo>
                    <a:pt x="77" y="0"/>
                  </a:lnTo>
                  <a:lnTo>
                    <a:pt x="84" y="0"/>
                  </a:lnTo>
                  <a:lnTo>
                    <a:pt x="92" y="1"/>
                  </a:lnTo>
                  <a:lnTo>
                    <a:pt x="100" y="3"/>
                  </a:lnTo>
                  <a:lnTo>
                    <a:pt x="107" y="6"/>
                  </a:lnTo>
                  <a:lnTo>
                    <a:pt x="114" y="9"/>
                  </a:lnTo>
                  <a:lnTo>
                    <a:pt x="120" y="13"/>
                  </a:lnTo>
                  <a:lnTo>
                    <a:pt x="126" y="17"/>
                  </a:lnTo>
                  <a:lnTo>
                    <a:pt x="131" y="23"/>
                  </a:lnTo>
                  <a:lnTo>
                    <a:pt x="136" y="28"/>
                  </a:lnTo>
                  <a:lnTo>
                    <a:pt x="140" y="34"/>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7" name="Freeform 2843">
              <a:extLst>
                <a:ext uri="{FF2B5EF4-FFF2-40B4-BE49-F238E27FC236}">
                  <a16:creationId xmlns:a16="http://schemas.microsoft.com/office/drawing/2014/main" id="{97C20AE6-8290-4A18-8D23-E3E772E745CC}"/>
                </a:ext>
              </a:extLst>
            </p:cNvPr>
            <p:cNvSpPr>
              <a:spLocks/>
            </p:cNvSpPr>
            <p:nvPr/>
          </p:nvSpPr>
          <p:spPr bwMode="auto">
            <a:xfrm>
              <a:off x="3490913" y="2057400"/>
              <a:ext cx="49213" cy="49213"/>
            </a:xfrm>
            <a:custGeom>
              <a:avLst/>
              <a:gdLst>
                <a:gd name="T0" fmla="*/ 153 w 153"/>
                <a:gd name="T1" fmla="*/ 77 h 153"/>
                <a:gd name="T2" fmla="*/ 152 w 153"/>
                <a:gd name="T3" fmla="*/ 93 h 153"/>
                <a:gd name="T4" fmla="*/ 147 w 153"/>
                <a:gd name="T5" fmla="*/ 106 h 153"/>
                <a:gd name="T6" fmla="*/ 141 w 153"/>
                <a:gd name="T7" fmla="*/ 120 h 153"/>
                <a:gd name="T8" fmla="*/ 131 w 153"/>
                <a:gd name="T9" fmla="*/ 132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6 w 153"/>
                <a:gd name="T39" fmla="*/ 47 h 153"/>
                <a:gd name="T40" fmla="*/ 12 w 153"/>
                <a:gd name="T41" fmla="*/ 34 h 153"/>
                <a:gd name="T42" fmla="*/ 22 w 153"/>
                <a:gd name="T43" fmla="*/ 23 h 153"/>
                <a:gd name="T44" fmla="*/ 33 w 153"/>
                <a:gd name="T45" fmla="*/ 13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4" y="150"/>
                  </a:lnTo>
                  <a:lnTo>
                    <a:pt x="47" y="148"/>
                  </a:lnTo>
                  <a:lnTo>
                    <a:pt x="40" y="144"/>
                  </a:lnTo>
                  <a:lnTo>
                    <a:pt x="33" y="141"/>
                  </a:lnTo>
                  <a:lnTo>
                    <a:pt x="27" y="136"/>
                  </a:lnTo>
                  <a:lnTo>
                    <a:pt x="22"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2" y="23"/>
                  </a:lnTo>
                  <a:lnTo>
                    <a:pt x="27" y="17"/>
                  </a:lnTo>
                  <a:lnTo>
                    <a:pt x="33" y="13"/>
                  </a:lnTo>
                  <a:lnTo>
                    <a:pt x="40" y="9"/>
                  </a:lnTo>
                  <a:lnTo>
                    <a:pt x="47" y="6"/>
                  </a:lnTo>
                  <a:lnTo>
                    <a:pt x="54" y="3"/>
                  </a:lnTo>
                  <a:lnTo>
                    <a:pt x="60" y="1"/>
                  </a:lnTo>
                  <a:lnTo>
                    <a:pt x="68" y="0"/>
                  </a:lnTo>
                  <a:lnTo>
                    <a:pt x="76" y="0"/>
                  </a:lnTo>
                  <a:lnTo>
                    <a:pt x="76" y="0"/>
                  </a:lnTo>
                  <a:lnTo>
                    <a:pt x="84" y="0"/>
                  </a:lnTo>
                  <a:lnTo>
                    <a:pt x="92" y="1"/>
                  </a:lnTo>
                  <a:lnTo>
                    <a:pt x="99" y="3"/>
                  </a:lnTo>
                  <a:lnTo>
                    <a:pt x="106" y="6"/>
                  </a:lnTo>
                  <a:lnTo>
                    <a:pt x="113" y="9"/>
                  </a:lnTo>
                  <a:lnTo>
                    <a:pt x="120" y="13"/>
                  </a:lnTo>
                  <a:lnTo>
                    <a:pt x="126" y="17"/>
                  </a:lnTo>
                  <a:lnTo>
                    <a:pt x="131" y="23"/>
                  </a:lnTo>
                  <a:lnTo>
                    <a:pt x="136" y="28"/>
                  </a:lnTo>
                  <a:lnTo>
                    <a:pt x="141"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8" name="Freeform 2844">
              <a:extLst>
                <a:ext uri="{FF2B5EF4-FFF2-40B4-BE49-F238E27FC236}">
                  <a16:creationId xmlns:a16="http://schemas.microsoft.com/office/drawing/2014/main" id="{A74BAB5C-EE4A-489B-A251-FAAD114CB80B}"/>
                </a:ext>
              </a:extLst>
            </p:cNvPr>
            <p:cNvSpPr>
              <a:spLocks/>
            </p:cNvSpPr>
            <p:nvPr/>
          </p:nvSpPr>
          <p:spPr bwMode="auto">
            <a:xfrm>
              <a:off x="3560763" y="2057400"/>
              <a:ext cx="49213" cy="49213"/>
            </a:xfrm>
            <a:custGeom>
              <a:avLst/>
              <a:gdLst>
                <a:gd name="T0" fmla="*/ 154 w 154"/>
                <a:gd name="T1" fmla="*/ 77 h 153"/>
                <a:gd name="T2" fmla="*/ 153 w 154"/>
                <a:gd name="T3" fmla="*/ 93 h 153"/>
                <a:gd name="T4" fmla="*/ 148 w 154"/>
                <a:gd name="T5" fmla="*/ 106 h 153"/>
                <a:gd name="T6" fmla="*/ 141 w 154"/>
                <a:gd name="T7" fmla="*/ 120 h 153"/>
                <a:gd name="T8" fmla="*/ 132 w 154"/>
                <a:gd name="T9" fmla="*/ 132 h 153"/>
                <a:gd name="T10" fmla="*/ 121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8 w 154"/>
                <a:gd name="T27" fmla="*/ 126 h 153"/>
                <a:gd name="T28" fmla="*/ 10 w 154"/>
                <a:gd name="T29" fmla="*/ 113 h 153"/>
                <a:gd name="T30" fmla="*/ 4 w 154"/>
                <a:gd name="T31" fmla="*/ 100 h 153"/>
                <a:gd name="T32" fmla="*/ 0 w 154"/>
                <a:gd name="T33" fmla="*/ 85 h 153"/>
                <a:gd name="T34" fmla="*/ 0 w 154"/>
                <a:gd name="T35" fmla="*/ 77 h 153"/>
                <a:gd name="T36" fmla="*/ 2 w 154"/>
                <a:gd name="T37" fmla="*/ 62 h 153"/>
                <a:gd name="T38" fmla="*/ 6 w 154"/>
                <a:gd name="T39" fmla="*/ 47 h 153"/>
                <a:gd name="T40" fmla="*/ 13 w 154"/>
                <a:gd name="T41" fmla="*/ 34 h 153"/>
                <a:gd name="T42" fmla="*/ 22 w 154"/>
                <a:gd name="T43" fmla="*/ 23 h 153"/>
                <a:gd name="T44" fmla="*/ 34 w 154"/>
                <a:gd name="T45" fmla="*/ 13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8 h 153"/>
                <a:gd name="T62" fmla="*/ 145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0" y="100"/>
                  </a:lnTo>
                  <a:lnTo>
                    <a:pt x="148" y="106"/>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0" y="144"/>
                  </a:lnTo>
                  <a:lnTo>
                    <a:pt x="34" y="141"/>
                  </a:lnTo>
                  <a:lnTo>
                    <a:pt x="28" y="136"/>
                  </a:lnTo>
                  <a:lnTo>
                    <a:pt x="22" y="132"/>
                  </a:lnTo>
                  <a:lnTo>
                    <a:pt x="18" y="126"/>
                  </a:lnTo>
                  <a:lnTo>
                    <a:pt x="13" y="120"/>
                  </a:lnTo>
                  <a:lnTo>
                    <a:pt x="10" y="113"/>
                  </a:lnTo>
                  <a:lnTo>
                    <a:pt x="6" y="106"/>
                  </a:lnTo>
                  <a:lnTo>
                    <a:pt x="4" y="100"/>
                  </a:lnTo>
                  <a:lnTo>
                    <a:pt x="2" y="93"/>
                  </a:lnTo>
                  <a:lnTo>
                    <a:pt x="0" y="85"/>
                  </a:lnTo>
                  <a:lnTo>
                    <a:pt x="0" y="77"/>
                  </a:lnTo>
                  <a:lnTo>
                    <a:pt x="0" y="77"/>
                  </a:lnTo>
                  <a:lnTo>
                    <a:pt x="0" y="69"/>
                  </a:lnTo>
                  <a:lnTo>
                    <a:pt x="2" y="62"/>
                  </a:lnTo>
                  <a:lnTo>
                    <a:pt x="4" y="54"/>
                  </a:lnTo>
                  <a:lnTo>
                    <a:pt x="6" y="47"/>
                  </a:lnTo>
                  <a:lnTo>
                    <a:pt x="10" y="40"/>
                  </a:lnTo>
                  <a:lnTo>
                    <a:pt x="13" y="34"/>
                  </a:lnTo>
                  <a:lnTo>
                    <a:pt x="18" y="28"/>
                  </a:lnTo>
                  <a:lnTo>
                    <a:pt x="22" y="23"/>
                  </a:lnTo>
                  <a:lnTo>
                    <a:pt x="28" y="17"/>
                  </a:lnTo>
                  <a:lnTo>
                    <a:pt x="34" y="13"/>
                  </a:lnTo>
                  <a:lnTo>
                    <a:pt x="40" y="9"/>
                  </a:lnTo>
                  <a:lnTo>
                    <a:pt x="47" y="6"/>
                  </a:lnTo>
                  <a:lnTo>
                    <a:pt x="54" y="3"/>
                  </a:lnTo>
                  <a:lnTo>
                    <a:pt x="61" y="1"/>
                  </a:lnTo>
                  <a:lnTo>
                    <a:pt x="69" y="0"/>
                  </a:lnTo>
                  <a:lnTo>
                    <a:pt x="77" y="0"/>
                  </a:lnTo>
                  <a:lnTo>
                    <a:pt x="77" y="0"/>
                  </a:lnTo>
                  <a:lnTo>
                    <a:pt x="85" y="0"/>
                  </a:lnTo>
                  <a:lnTo>
                    <a:pt x="93" y="1"/>
                  </a:lnTo>
                  <a:lnTo>
                    <a:pt x="100" y="3"/>
                  </a:lnTo>
                  <a:lnTo>
                    <a:pt x="107" y="6"/>
                  </a:lnTo>
                  <a:lnTo>
                    <a:pt x="114" y="9"/>
                  </a:lnTo>
                  <a:lnTo>
                    <a:pt x="121" y="13"/>
                  </a:lnTo>
                  <a:lnTo>
                    <a:pt x="126" y="17"/>
                  </a:lnTo>
                  <a:lnTo>
                    <a:pt x="132" y="23"/>
                  </a:lnTo>
                  <a:lnTo>
                    <a:pt x="137" y="28"/>
                  </a:lnTo>
                  <a:lnTo>
                    <a:pt x="141" y="34"/>
                  </a:lnTo>
                  <a:lnTo>
                    <a:pt x="145"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9" name="Freeform 2845">
              <a:extLst>
                <a:ext uri="{FF2B5EF4-FFF2-40B4-BE49-F238E27FC236}">
                  <a16:creationId xmlns:a16="http://schemas.microsoft.com/office/drawing/2014/main" id="{665F2647-2D3C-491F-B507-5F5479D24DB8}"/>
                </a:ext>
              </a:extLst>
            </p:cNvPr>
            <p:cNvSpPr>
              <a:spLocks/>
            </p:cNvSpPr>
            <p:nvPr/>
          </p:nvSpPr>
          <p:spPr bwMode="auto">
            <a:xfrm>
              <a:off x="3632200" y="2057400"/>
              <a:ext cx="49213" cy="49213"/>
            </a:xfrm>
            <a:custGeom>
              <a:avLst/>
              <a:gdLst>
                <a:gd name="T0" fmla="*/ 154 w 154"/>
                <a:gd name="T1" fmla="*/ 77 h 153"/>
                <a:gd name="T2" fmla="*/ 152 w 154"/>
                <a:gd name="T3" fmla="*/ 93 h 153"/>
                <a:gd name="T4" fmla="*/ 147 w 154"/>
                <a:gd name="T5" fmla="*/ 106 h 153"/>
                <a:gd name="T6" fmla="*/ 141 w 154"/>
                <a:gd name="T7" fmla="*/ 120 h 153"/>
                <a:gd name="T8" fmla="*/ 131 w 154"/>
                <a:gd name="T9" fmla="*/ 132 h 153"/>
                <a:gd name="T10" fmla="*/ 120 w 154"/>
                <a:gd name="T11" fmla="*/ 141 h 153"/>
                <a:gd name="T12" fmla="*/ 106 w 154"/>
                <a:gd name="T13" fmla="*/ 148 h 153"/>
                <a:gd name="T14" fmla="*/ 93 w 154"/>
                <a:gd name="T15" fmla="*/ 152 h 153"/>
                <a:gd name="T16" fmla="*/ 76 w 154"/>
                <a:gd name="T17" fmla="*/ 153 h 153"/>
                <a:gd name="T18" fmla="*/ 68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2 h 153"/>
                <a:gd name="T38" fmla="*/ 6 w 154"/>
                <a:gd name="T39" fmla="*/ 47 h 153"/>
                <a:gd name="T40" fmla="*/ 12 w 154"/>
                <a:gd name="T41" fmla="*/ 34 h 153"/>
                <a:gd name="T42" fmla="*/ 23 w 154"/>
                <a:gd name="T43" fmla="*/ 23 h 153"/>
                <a:gd name="T44" fmla="*/ 34 w 154"/>
                <a:gd name="T45" fmla="*/ 13 h 153"/>
                <a:gd name="T46" fmla="*/ 47 w 154"/>
                <a:gd name="T47" fmla="*/ 6 h 153"/>
                <a:gd name="T48" fmla="*/ 62 w 154"/>
                <a:gd name="T49" fmla="*/ 1 h 153"/>
                <a:gd name="T50" fmla="*/ 76 w 154"/>
                <a:gd name="T51" fmla="*/ 0 h 153"/>
                <a:gd name="T52" fmla="*/ 85 w 154"/>
                <a:gd name="T53" fmla="*/ 0 h 153"/>
                <a:gd name="T54" fmla="*/ 99 w 154"/>
                <a:gd name="T55" fmla="*/ 3 h 153"/>
                <a:gd name="T56" fmla="*/ 113 w 154"/>
                <a:gd name="T57" fmla="*/ 9 h 153"/>
                <a:gd name="T58" fmla="*/ 126 w 154"/>
                <a:gd name="T59" fmla="*/ 17 h 153"/>
                <a:gd name="T60" fmla="*/ 136 w 154"/>
                <a:gd name="T61" fmla="*/ 28 h 153"/>
                <a:gd name="T62" fmla="*/ 144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5"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2" y="120"/>
                  </a:lnTo>
                  <a:lnTo>
                    <a:pt x="9" y="113"/>
                  </a:lnTo>
                  <a:lnTo>
                    <a:pt x="6" y="106"/>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3" y="23"/>
                  </a:lnTo>
                  <a:lnTo>
                    <a:pt x="27" y="17"/>
                  </a:lnTo>
                  <a:lnTo>
                    <a:pt x="34" y="13"/>
                  </a:lnTo>
                  <a:lnTo>
                    <a:pt x="40" y="9"/>
                  </a:lnTo>
                  <a:lnTo>
                    <a:pt x="47" y="6"/>
                  </a:lnTo>
                  <a:lnTo>
                    <a:pt x="54" y="3"/>
                  </a:lnTo>
                  <a:lnTo>
                    <a:pt x="62" y="1"/>
                  </a:lnTo>
                  <a:lnTo>
                    <a:pt x="68" y="0"/>
                  </a:lnTo>
                  <a:lnTo>
                    <a:pt x="76" y="0"/>
                  </a:lnTo>
                  <a:lnTo>
                    <a:pt x="76" y="0"/>
                  </a:lnTo>
                  <a:lnTo>
                    <a:pt x="85" y="0"/>
                  </a:lnTo>
                  <a:lnTo>
                    <a:pt x="93" y="1"/>
                  </a:lnTo>
                  <a:lnTo>
                    <a:pt x="99" y="3"/>
                  </a:lnTo>
                  <a:lnTo>
                    <a:pt x="106" y="6"/>
                  </a:lnTo>
                  <a:lnTo>
                    <a:pt x="113" y="9"/>
                  </a:lnTo>
                  <a:lnTo>
                    <a:pt x="120" y="13"/>
                  </a:lnTo>
                  <a:lnTo>
                    <a:pt x="126" y="17"/>
                  </a:lnTo>
                  <a:lnTo>
                    <a:pt x="131" y="23"/>
                  </a:lnTo>
                  <a:lnTo>
                    <a:pt x="136" y="28"/>
                  </a:lnTo>
                  <a:lnTo>
                    <a:pt x="141" y="34"/>
                  </a:lnTo>
                  <a:lnTo>
                    <a:pt x="144"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0" name="Freeform 2846">
              <a:extLst>
                <a:ext uri="{FF2B5EF4-FFF2-40B4-BE49-F238E27FC236}">
                  <a16:creationId xmlns:a16="http://schemas.microsoft.com/office/drawing/2014/main" id="{85DF0B5B-A35F-4E1B-906A-5AFF4EA14B74}"/>
                </a:ext>
              </a:extLst>
            </p:cNvPr>
            <p:cNvSpPr>
              <a:spLocks/>
            </p:cNvSpPr>
            <p:nvPr/>
          </p:nvSpPr>
          <p:spPr bwMode="auto">
            <a:xfrm>
              <a:off x="3421063" y="1987550"/>
              <a:ext cx="47625" cy="49213"/>
            </a:xfrm>
            <a:custGeom>
              <a:avLst/>
              <a:gdLst>
                <a:gd name="T0" fmla="*/ 154 w 154"/>
                <a:gd name="T1" fmla="*/ 76 h 153"/>
                <a:gd name="T2" fmla="*/ 152 w 154"/>
                <a:gd name="T3" fmla="*/ 92 h 153"/>
                <a:gd name="T4" fmla="*/ 148 w 154"/>
                <a:gd name="T5" fmla="*/ 106 h 153"/>
                <a:gd name="T6" fmla="*/ 140 w 154"/>
                <a:gd name="T7" fmla="*/ 120 h 153"/>
                <a:gd name="T8" fmla="*/ 131 w 154"/>
                <a:gd name="T9" fmla="*/ 130 h 153"/>
                <a:gd name="T10" fmla="*/ 120 w 154"/>
                <a:gd name="T11" fmla="*/ 140 h 153"/>
                <a:gd name="T12" fmla="*/ 107 w 154"/>
                <a:gd name="T13" fmla="*/ 147 h 153"/>
                <a:gd name="T14" fmla="*/ 92 w 154"/>
                <a:gd name="T15" fmla="*/ 152 h 153"/>
                <a:gd name="T16" fmla="*/ 77 w 154"/>
                <a:gd name="T17" fmla="*/ 153 h 153"/>
                <a:gd name="T18" fmla="*/ 69 w 154"/>
                <a:gd name="T19" fmla="*/ 153 h 153"/>
                <a:gd name="T20" fmla="*/ 55 w 154"/>
                <a:gd name="T21" fmla="*/ 149 h 153"/>
                <a:gd name="T22" fmla="*/ 40 w 154"/>
                <a:gd name="T23" fmla="*/ 144 h 153"/>
                <a:gd name="T24" fmla="*/ 28 w 154"/>
                <a:gd name="T25" fmla="*/ 136 h 153"/>
                <a:gd name="T26" fmla="*/ 18 w 154"/>
                <a:gd name="T27" fmla="*/ 125 h 153"/>
                <a:gd name="T28" fmla="*/ 9 w 154"/>
                <a:gd name="T29" fmla="*/ 113 h 153"/>
                <a:gd name="T30" fmla="*/ 3 w 154"/>
                <a:gd name="T31" fmla="*/ 99 h 153"/>
                <a:gd name="T32" fmla="*/ 1 w 154"/>
                <a:gd name="T33" fmla="*/ 84 h 153"/>
                <a:gd name="T34" fmla="*/ 0 w 154"/>
                <a:gd name="T35" fmla="*/ 76 h 153"/>
                <a:gd name="T36" fmla="*/ 2 w 154"/>
                <a:gd name="T37" fmla="*/ 60 h 153"/>
                <a:gd name="T38" fmla="*/ 7 w 154"/>
                <a:gd name="T39" fmla="*/ 46 h 153"/>
                <a:gd name="T40" fmla="*/ 13 w 154"/>
                <a:gd name="T41" fmla="*/ 33 h 153"/>
                <a:gd name="T42" fmla="*/ 23 w 154"/>
                <a:gd name="T43" fmla="*/ 21 h 153"/>
                <a:gd name="T44" fmla="*/ 34 w 154"/>
                <a:gd name="T45" fmla="*/ 12 h 153"/>
                <a:gd name="T46" fmla="*/ 47 w 154"/>
                <a:gd name="T47" fmla="*/ 5 h 153"/>
                <a:gd name="T48" fmla="*/ 61 w 154"/>
                <a:gd name="T49" fmla="*/ 1 h 153"/>
                <a:gd name="T50" fmla="*/ 77 w 154"/>
                <a:gd name="T51" fmla="*/ 0 h 153"/>
                <a:gd name="T52" fmla="*/ 84 w 154"/>
                <a:gd name="T53" fmla="*/ 0 h 153"/>
                <a:gd name="T54" fmla="*/ 100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8" y="106"/>
                  </a:lnTo>
                  <a:lnTo>
                    <a:pt x="145" y="113"/>
                  </a:lnTo>
                  <a:lnTo>
                    <a:pt x="140" y="120"/>
                  </a:lnTo>
                  <a:lnTo>
                    <a:pt x="136" y="125"/>
                  </a:lnTo>
                  <a:lnTo>
                    <a:pt x="131" y="130"/>
                  </a:lnTo>
                  <a:lnTo>
                    <a:pt x="126" y="136"/>
                  </a:lnTo>
                  <a:lnTo>
                    <a:pt x="120" y="140"/>
                  </a:lnTo>
                  <a:lnTo>
                    <a:pt x="114" y="144"/>
                  </a:lnTo>
                  <a:lnTo>
                    <a:pt x="107" y="147"/>
                  </a:lnTo>
                  <a:lnTo>
                    <a:pt x="100" y="149"/>
                  </a:lnTo>
                  <a:lnTo>
                    <a:pt x="92" y="152"/>
                  </a:lnTo>
                  <a:lnTo>
                    <a:pt x="84" y="153"/>
                  </a:lnTo>
                  <a:lnTo>
                    <a:pt x="77" y="153"/>
                  </a:lnTo>
                  <a:lnTo>
                    <a:pt x="77" y="153"/>
                  </a:lnTo>
                  <a:lnTo>
                    <a:pt x="69" y="153"/>
                  </a:lnTo>
                  <a:lnTo>
                    <a:pt x="61" y="152"/>
                  </a:lnTo>
                  <a:lnTo>
                    <a:pt x="55" y="149"/>
                  </a:lnTo>
                  <a:lnTo>
                    <a:pt x="47" y="147"/>
                  </a:lnTo>
                  <a:lnTo>
                    <a:pt x="40" y="144"/>
                  </a:lnTo>
                  <a:lnTo>
                    <a:pt x="34" y="140"/>
                  </a:lnTo>
                  <a:lnTo>
                    <a:pt x="28" y="136"/>
                  </a:lnTo>
                  <a:lnTo>
                    <a:pt x="23" y="130"/>
                  </a:lnTo>
                  <a:lnTo>
                    <a:pt x="18" y="125"/>
                  </a:lnTo>
                  <a:lnTo>
                    <a:pt x="13" y="120"/>
                  </a:lnTo>
                  <a:lnTo>
                    <a:pt x="9" y="113"/>
                  </a:lnTo>
                  <a:lnTo>
                    <a:pt x="7" y="106"/>
                  </a:lnTo>
                  <a:lnTo>
                    <a:pt x="3" y="99"/>
                  </a:lnTo>
                  <a:lnTo>
                    <a:pt x="2" y="92"/>
                  </a:lnTo>
                  <a:lnTo>
                    <a:pt x="1" y="84"/>
                  </a:lnTo>
                  <a:lnTo>
                    <a:pt x="0" y="76"/>
                  </a:lnTo>
                  <a:lnTo>
                    <a:pt x="0" y="76"/>
                  </a:lnTo>
                  <a:lnTo>
                    <a:pt x="1" y="68"/>
                  </a:lnTo>
                  <a:lnTo>
                    <a:pt x="2" y="60"/>
                  </a:lnTo>
                  <a:lnTo>
                    <a:pt x="3" y="53"/>
                  </a:lnTo>
                  <a:lnTo>
                    <a:pt x="7" y="46"/>
                  </a:lnTo>
                  <a:lnTo>
                    <a:pt x="9" y="40"/>
                  </a:lnTo>
                  <a:lnTo>
                    <a:pt x="13" y="33"/>
                  </a:lnTo>
                  <a:lnTo>
                    <a:pt x="18" y="27"/>
                  </a:lnTo>
                  <a:lnTo>
                    <a:pt x="23" y="21"/>
                  </a:lnTo>
                  <a:lnTo>
                    <a:pt x="28" y="17"/>
                  </a:lnTo>
                  <a:lnTo>
                    <a:pt x="34" y="12"/>
                  </a:lnTo>
                  <a:lnTo>
                    <a:pt x="40" y="9"/>
                  </a:lnTo>
                  <a:lnTo>
                    <a:pt x="47" y="5"/>
                  </a:lnTo>
                  <a:lnTo>
                    <a:pt x="55" y="3"/>
                  </a:lnTo>
                  <a:lnTo>
                    <a:pt x="61" y="1"/>
                  </a:lnTo>
                  <a:lnTo>
                    <a:pt x="69" y="0"/>
                  </a:lnTo>
                  <a:lnTo>
                    <a:pt x="77" y="0"/>
                  </a:lnTo>
                  <a:lnTo>
                    <a:pt x="77" y="0"/>
                  </a:lnTo>
                  <a:lnTo>
                    <a:pt x="84" y="0"/>
                  </a:lnTo>
                  <a:lnTo>
                    <a:pt x="92" y="1"/>
                  </a:lnTo>
                  <a:lnTo>
                    <a:pt x="100" y="3"/>
                  </a:lnTo>
                  <a:lnTo>
                    <a:pt x="107" y="5"/>
                  </a:lnTo>
                  <a:lnTo>
                    <a:pt x="114" y="9"/>
                  </a:lnTo>
                  <a:lnTo>
                    <a:pt x="120" y="12"/>
                  </a:lnTo>
                  <a:lnTo>
                    <a:pt x="126" y="17"/>
                  </a:lnTo>
                  <a:lnTo>
                    <a:pt x="131" y="21"/>
                  </a:lnTo>
                  <a:lnTo>
                    <a:pt x="136" y="27"/>
                  </a:lnTo>
                  <a:lnTo>
                    <a:pt x="140" y="33"/>
                  </a:lnTo>
                  <a:lnTo>
                    <a:pt x="145" y="40"/>
                  </a:lnTo>
                  <a:lnTo>
                    <a:pt x="148" y="46"/>
                  </a:lnTo>
                  <a:lnTo>
                    <a:pt x="151" y="53"/>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1" name="Freeform 2847">
              <a:extLst>
                <a:ext uri="{FF2B5EF4-FFF2-40B4-BE49-F238E27FC236}">
                  <a16:creationId xmlns:a16="http://schemas.microsoft.com/office/drawing/2014/main" id="{0C1F1646-2C0E-46ED-A5FD-A62D1FA5E970}"/>
                </a:ext>
              </a:extLst>
            </p:cNvPr>
            <p:cNvSpPr>
              <a:spLocks/>
            </p:cNvSpPr>
            <p:nvPr/>
          </p:nvSpPr>
          <p:spPr bwMode="auto">
            <a:xfrm>
              <a:off x="3490913" y="1987550"/>
              <a:ext cx="49213" cy="49213"/>
            </a:xfrm>
            <a:custGeom>
              <a:avLst/>
              <a:gdLst>
                <a:gd name="T0" fmla="*/ 153 w 153"/>
                <a:gd name="T1" fmla="*/ 76 h 153"/>
                <a:gd name="T2" fmla="*/ 152 w 153"/>
                <a:gd name="T3" fmla="*/ 92 h 153"/>
                <a:gd name="T4" fmla="*/ 147 w 153"/>
                <a:gd name="T5" fmla="*/ 106 h 153"/>
                <a:gd name="T6" fmla="*/ 141 w 153"/>
                <a:gd name="T7" fmla="*/ 120 h 153"/>
                <a:gd name="T8" fmla="*/ 131 w 153"/>
                <a:gd name="T9" fmla="*/ 130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4 w 153"/>
                <a:gd name="T21" fmla="*/ 149 h 153"/>
                <a:gd name="T22" fmla="*/ 40 w 153"/>
                <a:gd name="T23" fmla="*/ 144 h 153"/>
                <a:gd name="T24" fmla="*/ 27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6 w 153"/>
                <a:gd name="T39" fmla="*/ 46 h 153"/>
                <a:gd name="T40" fmla="*/ 12 w 153"/>
                <a:gd name="T41" fmla="*/ 33 h 153"/>
                <a:gd name="T42" fmla="*/ 22 w 153"/>
                <a:gd name="T43" fmla="*/ 21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1" y="120"/>
                  </a:lnTo>
                  <a:lnTo>
                    <a:pt x="136" y="125"/>
                  </a:lnTo>
                  <a:lnTo>
                    <a:pt x="131" y="130"/>
                  </a:lnTo>
                  <a:lnTo>
                    <a:pt x="126" y="136"/>
                  </a:lnTo>
                  <a:lnTo>
                    <a:pt x="120" y="140"/>
                  </a:lnTo>
                  <a:lnTo>
                    <a:pt x="113" y="144"/>
                  </a:lnTo>
                  <a:lnTo>
                    <a:pt x="106" y="147"/>
                  </a:lnTo>
                  <a:lnTo>
                    <a:pt x="99" y="149"/>
                  </a:lnTo>
                  <a:lnTo>
                    <a:pt x="92" y="152"/>
                  </a:lnTo>
                  <a:lnTo>
                    <a:pt x="84" y="153"/>
                  </a:lnTo>
                  <a:lnTo>
                    <a:pt x="76" y="153"/>
                  </a:lnTo>
                  <a:lnTo>
                    <a:pt x="76" y="153"/>
                  </a:lnTo>
                  <a:lnTo>
                    <a:pt x="68" y="153"/>
                  </a:lnTo>
                  <a:lnTo>
                    <a:pt x="60" y="152"/>
                  </a:lnTo>
                  <a:lnTo>
                    <a:pt x="54" y="149"/>
                  </a:lnTo>
                  <a:lnTo>
                    <a:pt x="47" y="147"/>
                  </a:lnTo>
                  <a:lnTo>
                    <a:pt x="40" y="144"/>
                  </a:lnTo>
                  <a:lnTo>
                    <a:pt x="33" y="140"/>
                  </a:lnTo>
                  <a:lnTo>
                    <a:pt x="27" y="136"/>
                  </a:lnTo>
                  <a:lnTo>
                    <a:pt x="22" y="130"/>
                  </a:lnTo>
                  <a:lnTo>
                    <a:pt x="17" y="125"/>
                  </a:lnTo>
                  <a:lnTo>
                    <a:pt x="12" y="120"/>
                  </a:lnTo>
                  <a:lnTo>
                    <a:pt x="9" y="113"/>
                  </a:lnTo>
                  <a:lnTo>
                    <a:pt x="6" y="106"/>
                  </a:lnTo>
                  <a:lnTo>
                    <a:pt x="3" y="99"/>
                  </a:lnTo>
                  <a:lnTo>
                    <a:pt x="1" y="92"/>
                  </a:lnTo>
                  <a:lnTo>
                    <a:pt x="0" y="84"/>
                  </a:lnTo>
                  <a:lnTo>
                    <a:pt x="0" y="76"/>
                  </a:lnTo>
                  <a:lnTo>
                    <a:pt x="0" y="76"/>
                  </a:lnTo>
                  <a:lnTo>
                    <a:pt x="0" y="68"/>
                  </a:lnTo>
                  <a:lnTo>
                    <a:pt x="1" y="60"/>
                  </a:lnTo>
                  <a:lnTo>
                    <a:pt x="3" y="53"/>
                  </a:lnTo>
                  <a:lnTo>
                    <a:pt x="6" y="46"/>
                  </a:lnTo>
                  <a:lnTo>
                    <a:pt x="9" y="40"/>
                  </a:lnTo>
                  <a:lnTo>
                    <a:pt x="12" y="33"/>
                  </a:lnTo>
                  <a:lnTo>
                    <a:pt x="17" y="27"/>
                  </a:lnTo>
                  <a:lnTo>
                    <a:pt x="22" y="21"/>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6"/>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2" name="Freeform 2848">
              <a:extLst>
                <a:ext uri="{FF2B5EF4-FFF2-40B4-BE49-F238E27FC236}">
                  <a16:creationId xmlns:a16="http://schemas.microsoft.com/office/drawing/2014/main" id="{B8AB1DA6-167A-4494-B4C2-A174CE08DBEF}"/>
                </a:ext>
              </a:extLst>
            </p:cNvPr>
            <p:cNvSpPr>
              <a:spLocks/>
            </p:cNvSpPr>
            <p:nvPr/>
          </p:nvSpPr>
          <p:spPr bwMode="auto">
            <a:xfrm>
              <a:off x="3560763" y="1987550"/>
              <a:ext cx="49213" cy="49213"/>
            </a:xfrm>
            <a:custGeom>
              <a:avLst/>
              <a:gdLst>
                <a:gd name="T0" fmla="*/ 154 w 154"/>
                <a:gd name="T1" fmla="*/ 76 h 153"/>
                <a:gd name="T2" fmla="*/ 153 w 154"/>
                <a:gd name="T3" fmla="*/ 92 h 153"/>
                <a:gd name="T4" fmla="*/ 148 w 154"/>
                <a:gd name="T5" fmla="*/ 106 h 153"/>
                <a:gd name="T6" fmla="*/ 141 w 154"/>
                <a:gd name="T7" fmla="*/ 120 h 153"/>
                <a:gd name="T8" fmla="*/ 132 w 154"/>
                <a:gd name="T9" fmla="*/ 130 h 153"/>
                <a:gd name="T10" fmla="*/ 121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49 h 153"/>
                <a:gd name="T22" fmla="*/ 40 w 154"/>
                <a:gd name="T23" fmla="*/ 144 h 153"/>
                <a:gd name="T24" fmla="*/ 28 w 154"/>
                <a:gd name="T25" fmla="*/ 136 h 153"/>
                <a:gd name="T26" fmla="*/ 18 w 154"/>
                <a:gd name="T27" fmla="*/ 125 h 153"/>
                <a:gd name="T28" fmla="*/ 10 w 154"/>
                <a:gd name="T29" fmla="*/ 113 h 153"/>
                <a:gd name="T30" fmla="*/ 4 w 154"/>
                <a:gd name="T31" fmla="*/ 99 h 153"/>
                <a:gd name="T32" fmla="*/ 0 w 154"/>
                <a:gd name="T33" fmla="*/ 84 h 153"/>
                <a:gd name="T34" fmla="*/ 0 w 154"/>
                <a:gd name="T35" fmla="*/ 76 h 153"/>
                <a:gd name="T36" fmla="*/ 2 w 154"/>
                <a:gd name="T37" fmla="*/ 60 h 153"/>
                <a:gd name="T38" fmla="*/ 6 w 154"/>
                <a:gd name="T39" fmla="*/ 46 h 153"/>
                <a:gd name="T40" fmla="*/ 13 w 154"/>
                <a:gd name="T41" fmla="*/ 33 h 153"/>
                <a:gd name="T42" fmla="*/ 22 w 154"/>
                <a:gd name="T43" fmla="*/ 21 h 153"/>
                <a:gd name="T44" fmla="*/ 34 w 154"/>
                <a:gd name="T45" fmla="*/ 12 h 153"/>
                <a:gd name="T46" fmla="*/ 47 w 154"/>
                <a:gd name="T47" fmla="*/ 5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2"/>
                  </a:lnTo>
                  <a:lnTo>
                    <a:pt x="150" y="99"/>
                  </a:lnTo>
                  <a:lnTo>
                    <a:pt x="148" y="106"/>
                  </a:lnTo>
                  <a:lnTo>
                    <a:pt x="145" y="113"/>
                  </a:lnTo>
                  <a:lnTo>
                    <a:pt x="141" y="120"/>
                  </a:lnTo>
                  <a:lnTo>
                    <a:pt x="137" y="125"/>
                  </a:lnTo>
                  <a:lnTo>
                    <a:pt x="132" y="130"/>
                  </a:lnTo>
                  <a:lnTo>
                    <a:pt x="126" y="136"/>
                  </a:lnTo>
                  <a:lnTo>
                    <a:pt x="121" y="140"/>
                  </a:lnTo>
                  <a:lnTo>
                    <a:pt x="114" y="144"/>
                  </a:lnTo>
                  <a:lnTo>
                    <a:pt x="107" y="147"/>
                  </a:lnTo>
                  <a:lnTo>
                    <a:pt x="100" y="149"/>
                  </a:lnTo>
                  <a:lnTo>
                    <a:pt x="93" y="152"/>
                  </a:lnTo>
                  <a:lnTo>
                    <a:pt x="85" y="153"/>
                  </a:lnTo>
                  <a:lnTo>
                    <a:pt x="77" y="153"/>
                  </a:lnTo>
                  <a:lnTo>
                    <a:pt x="77" y="153"/>
                  </a:lnTo>
                  <a:lnTo>
                    <a:pt x="69" y="153"/>
                  </a:lnTo>
                  <a:lnTo>
                    <a:pt x="61" y="152"/>
                  </a:lnTo>
                  <a:lnTo>
                    <a:pt x="54" y="149"/>
                  </a:lnTo>
                  <a:lnTo>
                    <a:pt x="47" y="147"/>
                  </a:lnTo>
                  <a:lnTo>
                    <a:pt x="40" y="144"/>
                  </a:lnTo>
                  <a:lnTo>
                    <a:pt x="34" y="140"/>
                  </a:lnTo>
                  <a:lnTo>
                    <a:pt x="28" y="136"/>
                  </a:lnTo>
                  <a:lnTo>
                    <a:pt x="22" y="130"/>
                  </a:lnTo>
                  <a:lnTo>
                    <a:pt x="18" y="125"/>
                  </a:lnTo>
                  <a:lnTo>
                    <a:pt x="13" y="120"/>
                  </a:lnTo>
                  <a:lnTo>
                    <a:pt x="10" y="113"/>
                  </a:lnTo>
                  <a:lnTo>
                    <a:pt x="6" y="106"/>
                  </a:lnTo>
                  <a:lnTo>
                    <a:pt x="4" y="99"/>
                  </a:lnTo>
                  <a:lnTo>
                    <a:pt x="2" y="92"/>
                  </a:lnTo>
                  <a:lnTo>
                    <a:pt x="0" y="84"/>
                  </a:lnTo>
                  <a:lnTo>
                    <a:pt x="0" y="76"/>
                  </a:lnTo>
                  <a:lnTo>
                    <a:pt x="0" y="76"/>
                  </a:lnTo>
                  <a:lnTo>
                    <a:pt x="0" y="68"/>
                  </a:lnTo>
                  <a:lnTo>
                    <a:pt x="2" y="60"/>
                  </a:lnTo>
                  <a:lnTo>
                    <a:pt x="4" y="53"/>
                  </a:lnTo>
                  <a:lnTo>
                    <a:pt x="6" y="46"/>
                  </a:lnTo>
                  <a:lnTo>
                    <a:pt x="10" y="40"/>
                  </a:lnTo>
                  <a:lnTo>
                    <a:pt x="13" y="33"/>
                  </a:lnTo>
                  <a:lnTo>
                    <a:pt x="18" y="27"/>
                  </a:lnTo>
                  <a:lnTo>
                    <a:pt x="22" y="21"/>
                  </a:lnTo>
                  <a:lnTo>
                    <a:pt x="28" y="17"/>
                  </a:lnTo>
                  <a:lnTo>
                    <a:pt x="34"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6"/>
                  </a:lnTo>
                  <a:lnTo>
                    <a:pt x="150"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3" name="Freeform 2849">
              <a:extLst>
                <a:ext uri="{FF2B5EF4-FFF2-40B4-BE49-F238E27FC236}">
                  <a16:creationId xmlns:a16="http://schemas.microsoft.com/office/drawing/2014/main" id="{CF9914FD-A7EA-4485-A054-3B8513F09F35}"/>
                </a:ext>
              </a:extLst>
            </p:cNvPr>
            <p:cNvSpPr>
              <a:spLocks/>
            </p:cNvSpPr>
            <p:nvPr/>
          </p:nvSpPr>
          <p:spPr bwMode="auto">
            <a:xfrm>
              <a:off x="3632200" y="1987550"/>
              <a:ext cx="49213" cy="49213"/>
            </a:xfrm>
            <a:custGeom>
              <a:avLst/>
              <a:gdLst>
                <a:gd name="T0" fmla="*/ 154 w 154"/>
                <a:gd name="T1" fmla="*/ 76 h 153"/>
                <a:gd name="T2" fmla="*/ 152 w 154"/>
                <a:gd name="T3" fmla="*/ 92 h 153"/>
                <a:gd name="T4" fmla="*/ 147 w 154"/>
                <a:gd name="T5" fmla="*/ 106 h 153"/>
                <a:gd name="T6" fmla="*/ 141 w 154"/>
                <a:gd name="T7" fmla="*/ 120 h 153"/>
                <a:gd name="T8" fmla="*/ 131 w 154"/>
                <a:gd name="T9" fmla="*/ 130 h 153"/>
                <a:gd name="T10" fmla="*/ 120 w 154"/>
                <a:gd name="T11" fmla="*/ 140 h 153"/>
                <a:gd name="T12" fmla="*/ 106 w 154"/>
                <a:gd name="T13" fmla="*/ 147 h 153"/>
                <a:gd name="T14" fmla="*/ 93 w 154"/>
                <a:gd name="T15" fmla="*/ 152 h 153"/>
                <a:gd name="T16" fmla="*/ 76 w 154"/>
                <a:gd name="T17" fmla="*/ 153 h 153"/>
                <a:gd name="T18" fmla="*/ 68 w 154"/>
                <a:gd name="T19" fmla="*/ 153 h 153"/>
                <a:gd name="T20" fmla="*/ 54 w 154"/>
                <a:gd name="T21" fmla="*/ 149 h 153"/>
                <a:gd name="T22" fmla="*/ 40 w 154"/>
                <a:gd name="T23" fmla="*/ 144 h 153"/>
                <a:gd name="T24" fmla="*/ 27 w 154"/>
                <a:gd name="T25" fmla="*/ 136 h 153"/>
                <a:gd name="T26" fmla="*/ 17 w 154"/>
                <a:gd name="T27" fmla="*/ 125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6 w 154"/>
                <a:gd name="T39" fmla="*/ 46 h 153"/>
                <a:gd name="T40" fmla="*/ 12 w 154"/>
                <a:gd name="T41" fmla="*/ 33 h 153"/>
                <a:gd name="T42" fmla="*/ 23 w 154"/>
                <a:gd name="T43" fmla="*/ 21 h 153"/>
                <a:gd name="T44" fmla="*/ 34 w 154"/>
                <a:gd name="T45" fmla="*/ 12 h 153"/>
                <a:gd name="T46" fmla="*/ 47 w 154"/>
                <a:gd name="T47" fmla="*/ 5 h 153"/>
                <a:gd name="T48" fmla="*/ 62 w 154"/>
                <a:gd name="T49" fmla="*/ 1 h 153"/>
                <a:gd name="T50" fmla="*/ 76 w 154"/>
                <a:gd name="T51" fmla="*/ 0 h 153"/>
                <a:gd name="T52" fmla="*/ 85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7" y="106"/>
                  </a:lnTo>
                  <a:lnTo>
                    <a:pt x="144" y="113"/>
                  </a:lnTo>
                  <a:lnTo>
                    <a:pt x="141" y="120"/>
                  </a:lnTo>
                  <a:lnTo>
                    <a:pt x="136" y="125"/>
                  </a:lnTo>
                  <a:lnTo>
                    <a:pt x="131" y="130"/>
                  </a:lnTo>
                  <a:lnTo>
                    <a:pt x="126" y="136"/>
                  </a:lnTo>
                  <a:lnTo>
                    <a:pt x="120" y="140"/>
                  </a:lnTo>
                  <a:lnTo>
                    <a:pt x="113" y="144"/>
                  </a:lnTo>
                  <a:lnTo>
                    <a:pt x="106" y="147"/>
                  </a:lnTo>
                  <a:lnTo>
                    <a:pt x="99" y="149"/>
                  </a:lnTo>
                  <a:lnTo>
                    <a:pt x="93" y="152"/>
                  </a:lnTo>
                  <a:lnTo>
                    <a:pt x="85" y="153"/>
                  </a:lnTo>
                  <a:lnTo>
                    <a:pt x="76" y="153"/>
                  </a:lnTo>
                  <a:lnTo>
                    <a:pt x="76" y="153"/>
                  </a:lnTo>
                  <a:lnTo>
                    <a:pt x="68" y="153"/>
                  </a:lnTo>
                  <a:lnTo>
                    <a:pt x="62" y="152"/>
                  </a:lnTo>
                  <a:lnTo>
                    <a:pt x="54" y="149"/>
                  </a:lnTo>
                  <a:lnTo>
                    <a:pt x="47" y="147"/>
                  </a:lnTo>
                  <a:lnTo>
                    <a:pt x="40" y="144"/>
                  </a:lnTo>
                  <a:lnTo>
                    <a:pt x="34" y="140"/>
                  </a:lnTo>
                  <a:lnTo>
                    <a:pt x="27" y="136"/>
                  </a:lnTo>
                  <a:lnTo>
                    <a:pt x="23" y="130"/>
                  </a:lnTo>
                  <a:lnTo>
                    <a:pt x="17" y="125"/>
                  </a:lnTo>
                  <a:lnTo>
                    <a:pt x="12" y="120"/>
                  </a:lnTo>
                  <a:lnTo>
                    <a:pt x="9" y="113"/>
                  </a:lnTo>
                  <a:lnTo>
                    <a:pt x="6" y="106"/>
                  </a:lnTo>
                  <a:lnTo>
                    <a:pt x="3" y="99"/>
                  </a:lnTo>
                  <a:lnTo>
                    <a:pt x="1" y="92"/>
                  </a:lnTo>
                  <a:lnTo>
                    <a:pt x="0" y="84"/>
                  </a:lnTo>
                  <a:lnTo>
                    <a:pt x="0" y="76"/>
                  </a:lnTo>
                  <a:lnTo>
                    <a:pt x="0" y="76"/>
                  </a:lnTo>
                  <a:lnTo>
                    <a:pt x="0" y="68"/>
                  </a:lnTo>
                  <a:lnTo>
                    <a:pt x="1" y="60"/>
                  </a:lnTo>
                  <a:lnTo>
                    <a:pt x="3" y="53"/>
                  </a:lnTo>
                  <a:lnTo>
                    <a:pt x="6" y="46"/>
                  </a:lnTo>
                  <a:lnTo>
                    <a:pt x="9" y="40"/>
                  </a:lnTo>
                  <a:lnTo>
                    <a:pt x="12" y="33"/>
                  </a:lnTo>
                  <a:lnTo>
                    <a:pt x="17" y="27"/>
                  </a:lnTo>
                  <a:lnTo>
                    <a:pt x="23" y="21"/>
                  </a:lnTo>
                  <a:lnTo>
                    <a:pt x="27" y="17"/>
                  </a:lnTo>
                  <a:lnTo>
                    <a:pt x="34" y="12"/>
                  </a:lnTo>
                  <a:lnTo>
                    <a:pt x="40" y="9"/>
                  </a:lnTo>
                  <a:lnTo>
                    <a:pt x="47" y="5"/>
                  </a:lnTo>
                  <a:lnTo>
                    <a:pt x="54" y="3"/>
                  </a:lnTo>
                  <a:lnTo>
                    <a:pt x="62" y="1"/>
                  </a:lnTo>
                  <a:lnTo>
                    <a:pt x="68" y="0"/>
                  </a:lnTo>
                  <a:lnTo>
                    <a:pt x="76" y="0"/>
                  </a:lnTo>
                  <a:lnTo>
                    <a:pt x="76" y="0"/>
                  </a:lnTo>
                  <a:lnTo>
                    <a:pt x="85" y="0"/>
                  </a:lnTo>
                  <a:lnTo>
                    <a:pt x="93" y="1"/>
                  </a:lnTo>
                  <a:lnTo>
                    <a:pt x="99" y="3"/>
                  </a:lnTo>
                  <a:lnTo>
                    <a:pt x="106" y="5"/>
                  </a:lnTo>
                  <a:lnTo>
                    <a:pt x="113" y="9"/>
                  </a:lnTo>
                  <a:lnTo>
                    <a:pt x="120" y="12"/>
                  </a:lnTo>
                  <a:lnTo>
                    <a:pt x="126" y="17"/>
                  </a:lnTo>
                  <a:lnTo>
                    <a:pt x="131" y="21"/>
                  </a:lnTo>
                  <a:lnTo>
                    <a:pt x="136" y="27"/>
                  </a:lnTo>
                  <a:lnTo>
                    <a:pt x="141" y="33"/>
                  </a:lnTo>
                  <a:lnTo>
                    <a:pt x="144" y="40"/>
                  </a:lnTo>
                  <a:lnTo>
                    <a:pt x="147" y="46"/>
                  </a:lnTo>
                  <a:lnTo>
                    <a:pt x="151" y="53"/>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4" name="Freeform 2850">
              <a:extLst>
                <a:ext uri="{FF2B5EF4-FFF2-40B4-BE49-F238E27FC236}">
                  <a16:creationId xmlns:a16="http://schemas.microsoft.com/office/drawing/2014/main" id="{5F10BD12-6E18-4132-BDBC-33B588198BF2}"/>
                </a:ext>
              </a:extLst>
            </p:cNvPr>
            <p:cNvSpPr>
              <a:spLocks/>
            </p:cNvSpPr>
            <p:nvPr/>
          </p:nvSpPr>
          <p:spPr bwMode="auto">
            <a:xfrm>
              <a:off x="3421063" y="1920875"/>
              <a:ext cx="47625" cy="49213"/>
            </a:xfrm>
            <a:custGeom>
              <a:avLst/>
              <a:gdLst>
                <a:gd name="T0" fmla="*/ 154 w 154"/>
                <a:gd name="T1" fmla="*/ 77 h 153"/>
                <a:gd name="T2" fmla="*/ 152 w 154"/>
                <a:gd name="T3" fmla="*/ 93 h 153"/>
                <a:gd name="T4" fmla="*/ 148 w 154"/>
                <a:gd name="T5" fmla="*/ 107 h 153"/>
                <a:gd name="T6" fmla="*/ 140 w 154"/>
                <a:gd name="T7" fmla="*/ 120 h 153"/>
                <a:gd name="T8" fmla="*/ 131 w 154"/>
                <a:gd name="T9" fmla="*/ 132 h 153"/>
                <a:gd name="T10" fmla="*/ 120 w 154"/>
                <a:gd name="T11" fmla="*/ 141 h 153"/>
                <a:gd name="T12" fmla="*/ 107 w 154"/>
                <a:gd name="T13" fmla="*/ 148 h 153"/>
                <a:gd name="T14" fmla="*/ 92 w 154"/>
                <a:gd name="T15" fmla="*/ 152 h 153"/>
                <a:gd name="T16" fmla="*/ 77 w 154"/>
                <a:gd name="T17" fmla="*/ 153 h 153"/>
                <a:gd name="T18" fmla="*/ 69 w 154"/>
                <a:gd name="T19" fmla="*/ 153 h 153"/>
                <a:gd name="T20" fmla="*/ 55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2 h 153"/>
                <a:gd name="T38" fmla="*/ 7 w 154"/>
                <a:gd name="T39" fmla="*/ 47 h 153"/>
                <a:gd name="T40" fmla="*/ 13 w 154"/>
                <a:gd name="T41" fmla="*/ 34 h 153"/>
                <a:gd name="T42" fmla="*/ 23 w 154"/>
                <a:gd name="T43" fmla="*/ 23 h 153"/>
                <a:gd name="T44" fmla="*/ 34 w 154"/>
                <a:gd name="T45" fmla="*/ 13 h 153"/>
                <a:gd name="T46" fmla="*/ 47 w 154"/>
                <a:gd name="T47" fmla="*/ 6 h 153"/>
                <a:gd name="T48" fmla="*/ 61 w 154"/>
                <a:gd name="T49" fmla="*/ 1 h 153"/>
                <a:gd name="T50" fmla="*/ 77 w 154"/>
                <a:gd name="T51" fmla="*/ 0 h 153"/>
                <a:gd name="T52" fmla="*/ 84 w 154"/>
                <a:gd name="T53" fmla="*/ 0 h 153"/>
                <a:gd name="T54" fmla="*/ 100 w 154"/>
                <a:gd name="T55" fmla="*/ 4 h 153"/>
                <a:gd name="T56" fmla="*/ 114 w 154"/>
                <a:gd name="T57" fmla="*/ 9 h 153"/>
                <a:gd name="T58" fmla="*/ 126 w 154"/>
                <a:gd name="T59" fmla="*/ 17 h 153"/>
                <a:gd name="T60" fmla="*/ 136 w 154"/>
                <a:gd name="T61" fmla="*/ 28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8" y="107"/>
                  </a:lnTo>
                  <a:lnTo>
                    <a:pt x="145" y="113"/>
                  </a:lnTo>
                  <a:lnTo>
                    <a:pt x="140" y="120"/>
                  </a:lnTo>
                  <a:lnTo>
                    <a:pt x="136" y="126"/>
                  </a:lnTo>
                  <a:lnTo>
                    <a:pt x="131" y="132"/>
                  </a:lnTo>
                  <a:lnTo>
                    <a:pt x="126" y="136"/>
                  </a:lnTo>
                  <a:lnTo>
                    <a:pt x="120" y="141"/>
                  </a:lnTo>
                  <a:lnTo>
                    <a:pt x="114" y="144"/>
                  </a:lnTo>
                  <a:lnTo>
                    <a:pt x="107" y="148"/>
                  </a:lnTo>
                  <a:lnTo>
                    <a:pt x="100" y="150"/>
                  </a:lnTo>
                  <a:lnTo>
                    <a:pt x="92" y="152"/>
                  </a:lnTo>
                  <a:lnTo>
                    <a:pt x="84" y="153"/>
                  </a:lnTo>
                  <a:lnTo>
                    <a:pt x="77" y="153"/>
                  </a:lnTo>
                  <a:lnTo>
                    <a:pt x="77" y="153"/>
                  </a:lnTo>
                  <a:lnTo>
                    <a:pt x="69" y="153"/>
                  </a:lnTo>
                  <a:lnTo>
                    <a:pt x="61" y="152"/>
                  </a:lnTo>
                  <a:lnTo>
                    <a:pt x="55" y="150"/>
                  </a:lnTo>
                  <a:lnTo>
                    <a:pt x="47" y="148"/>
                  </a:lnTo>
                  <a:lnTo>
                    <a:pt x="40" y="144"/>
                  </a:lnTo>
                  <a:lnTo>
                    <a:pt x="34" y="141"/>
                  </a:lnTo>
                  <a:lnTo>
                    <a:pt x="28" y="136"/>
                  </a:lnTo>
                  <a:lnTo>
                    <a:pt x="23" y="132"/>
                  </a:lnTo>
                  <a:lnTo>
                    <a:pt x="18" y="126"/>
                  </a:lnTo>
                  <a:lnTo>
                    <a:pt x="13" y="120"/>
                  </a:lnTo>
                  <a:lnTo>
                    <a:pt x="9" y="113"/>
                  </a:lnTo>
                  <a:lnTo>
                    <a:pt x="7" y="107"/>
                  </a:lnTo>
                  <a:lnTo>
                    <a:pt x="3" y="100"/>
                  </a:lnTo>
                  <a:lnTo>
                    <a:pt x="2" y="93"/>
                  </a:lnTo>
                  <a:lnTo>
                    <a:pt x="1" y="85"/>
                  </a:lnTo>
                  <a:lnTo>
                    <a:pt x="0" y="77"/>
                  </a:lnTo>
                  <a:lnTo>
                    <a:pt x="0" y="77"/>
                  </a:lnTo>
                  <a:lnTo>
                    <a:pt x="1" y="69"/>
                  </a:lnTo>
                  <a:lnTo>
                    <a:pt x="2" y="62"/>
                  </a:lnTo>
                  <a:lnTo>
                    <a:pt x="3" y="54"/>
                  </a:lnTo>
                  <a:lnTo>
                    <a:pt x="7" y="47"/>
                  </a:lnTo>
                  <a:lnTo>
                    <a:pt x="9" y="40"/>
                  </a:lnTo>
                  <a:lnTo>
                    <a:pt x="13" y="34"/>
                  </a:lnTo>
                  <a:lnTo>
                    <a:pt x="18" y="28"/>
                  </a:lnTo>
                  <a:lnTo>
                    <a:pt x="23" y="23"/>
                  </a:lnTo>
                  <a:lnTo>
                    <a:pt x="28" y="17"/>
                  </a:lnTo>
                  <a:lnTo>
                    <a:pt x="34" y="13"/>
                  </a:lnTo>
                  <a:lnTo>
                    <a:pt x="40" y="9"/>
                  </a:lnTo>
                  <a:lnTo>
                    <a:pt x="47" y="6"/>
                  </a:lnTo>
                  <a:lnTo>
                    <a:pt x="55" y="4"/>
                  </a:lnTo>
                  <a:lnTo>
                    <a:pt x="61" y="1"/>
                  </a:lnTo>
                  <a:lnTo>
                    <a:pt x="69" y="0"/>
                  </a:lnTo>
                  <a:lnTo>
                    <a:pt x="77" y="0"/>
                  </a:lnTo>
                  <a:lnTo>
                    <a:pt x="77" y="0"/>
                  </a:lnTo>
                  <a:lnTo>
                    <a:pt x="84" y="0"/>
                  </a:lnTo>
                  <a:lnTo>
                    <a:pt x="92" y="1"/>
                  </a:lnTo>
                  <a:lnTo>
                    <a:pt x="100" y="4"/>
                  </a:lnTo>
                  <a:lnTo>
                    <a:pt x="107" y="6"/>
                  </a:lnTo>
                  <a:lnTo>
                    <a:pt x="114" y="9"/>
                  </a:lnTo>
                  <a:lnTo>
                    <a:pt x="120" y="13"/>
                  </a:lnTo>
                  <a:lnTo>
                    <a:pt x="126" y="17"/>
                  </a:lnTo>
                  <a:lnTo>
                    <a:pt x="131" y="23"/>
                  </a:lnTo>
                  <a:lnTo>
                    <a:pt x="136" y="28"/>
                  </a:lnTo>
                  <a:lnTo>
                    <a:pt x="140" y="34"/>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5" name="Freeform 2851">
              <a:extLst>
                <a:ext uri="{FF2B5EF4-FFF2-40B4-BE49-F238E27FC236}">
                  <a16:creationId xmlns:a16="http://schemas.microsoft.com/office/drawing/2014/main" id="{2AC64A24-2A28-4AEE-BC23-11774A93FDC5}"/>
                </a:ext>
              </a:extLst>
            </p:cNvPr>
            <p:cNvSpPr>
              <a:spLocks/>
            </p:cNvSpPr>
            <p:nvPr/>
          </p:nvSpPr>
          <p:spPr bwMode="auto">
            <a:xfrm>
              <a:off x="3490913" y="1920875"/>
              <a:ext cx="49213" cy="49213"/>
            </a:xfrm>
            <a:custGeom>
              <a:avLst/>
              <a:gdLst>
                <a:gd name="T0" fmla="*/ 153 w 153"/>
                <a:gd name="T1" fmla="*/ 77 h 153"/>
                <a:gd name="T2" fmla="*/ 152 w 153"/>
                <a:gd name="T3" fmla="*/ 93 h 153"/>
                <a:gd name="T4" fmla="*/ 147 w 153"/>
                <a:gd name="T5" fmla="*/ 107 h 153"/>
                <a:gd name="T6" fmla="*/ 141 w 153"/>
                <a:gd name="T7" fmla="*/ 120 h 153"/>
                <a:gd name="T8" fmla="*/ 131 w 153"/>
                <a:gd name="T9" fmla="*/ 132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6 w 153"/>
                <a:gd name="T39" fmla="*/ 47 h 153"/>
                <a:gd name="T40" fmla="*/ 12 w 153"/>
                <a:gd name="T41" fmla="*/ 34 h 153"/>
                <a:gd name="T42" fmla="*/ 22 w 153"/>
                <a:gd name="T43" fmla="*/ 23 h 153"/>
                <a:gd name="T44" fmla="*/ 33 w 153"/>
                <a:gd name="T45" fmla="*/ 13 h 153"/>
                <a:gd name="T46" fmla="*/ 47 w 153"/>
                <a:gd name="T47" fmla="*/ 6 h 153"/>
                <a:gd name="T48" fmla="*/ 60 w 153"/>
                <a:gd name="T49" fmla="*/ 1 h 153"/>
                <a:gd name="T50" fmla="*/ 76 w 153"/>
                <a:gd name="T51" fmla="*/ 0 h 153"/>
                <a:gd name="T52" fmla="*/ 84 w 153"/>
                <a:gd name="T53" fmla="*/ 0 h 153"/>
                <a:gd name="T54" fmla="*/ 99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7" y="107"/>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4" y="150"/>
                  </a:lnTo>
                  <a:lnTo>
                    <a:pt x="47" y="148"/>
                  </a:lnTo>
                  <a:lnTo>
                    <a:pt x="40" y="144"/>
                  </a:lnTo>
                  <a:lnTo>
                    <a:pt x="33" y="141"/>
                  </a:lnTo>
                  <a:lnTo>
                    <a:pt x="27" y="136"/>
                  </a:lnTo>
                  <a:lnTo>
                    <a:pt x="22" y="132"/>
                  </a:lnTo>
                  <a:lnTo>
                    <a:pt x="17" y="126"/>
                  </a:lnTo>
                  <a:lnTo>
                    <a:pt x="12"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2" y="34"/>
                  </a:lnTo>
                  <a:lnTo>
                    <a:pt x="17" y="28"/>
                  </a:lnTo>
                  <a:lnTo>
                    <a:pt x="22" y="23"/>
                  </a:lnTo>
                  <a:lnTo>
                    <a:pt x="27" y="17"/>
                  </a:lnTo>
                  <a:lnTo>
                    <a:pt x="33" y="13"/>
                  </a:lnTo>
                  <a:lnTo>
                    <a:pt x="40" y="9"/>
                  </a:lnTo>
                  <a:lnTo>
                    <a:pt x="47" y="6"/>
                  </a:lnTo>
                  <a:lnTo>
                    <a:pt x="54"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3"/>
                  </a:lnTo>
                  <a:lnTo>
                    <a:pt x="136" y="28"/>
                  </a:lnTo>
                  <a:lnTo>
                    <a:pt x="141"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6" name="Freeform 2852">
              <a:extLst>
                <a:ext uri="{FF2B5EF4-FFF2-40B4-BE49-F238E27FC236}">
                  <a16:creationId xmlns:a16="http://schemas.microsoft.com/office/drawing/2014/main" id="{568076B8-F8A5-42C3-BCFA-494953D88CB2}"/>
                </a:ext>
              </a:extLst>
            </p:cNvPr>
            <p:cNvSpPr>
              <a:spLocks/>
            </p:cNvSpPr>
            <p:nvPr/>
          </p:nvSpPr>
          <p:spPr bwMode="auto">
            <a:xfrm>
              <a:off x="3771900" y="2195513"/>
              <a:ext cx="49213" cy="49213"/>
            </a:xfrm>
            <a:custGeom>
              <a:avLst/>
              <a:gdLst>
                <a:gd name="T0" fmla="*/ 155 w 155"/>
                <a:gd name="T1" fmla="*/ 78 h 154"/>
                <a:gd name="T2" fmla="*/ 154 w 155"/>
                <a:gd name="T3" fmla="*/ 92 h 154"/>
                <a:gd name="T4" fmla="*/ 149 w 155"/>
                <a:gd name="T5" fmla="*/ 107 h 154"/>
                <a:gd name="T6" fmla="*/ 142 w 155"/>
                <a:gd name="T7" fmla="*/ 120 h 154"/>
                <a:gd name="T8" fmla="*/ 132 w 155"/>
                <a:gd name="T9" fmla="*/ 131 h 154"/>
                <a:gd name="T10" fmla="*/ 121 w 155"/>
                <a:gd name="T11" fmla="*/ 140 h 154"/>
                <a:gd name="T12" fmla="*/ 108 w 155"/>
                <a:gd name="T13" fmla="*/ 148 h 154"/>
                <a:gd name="T14" fmla="*/ 93 w 155"/>
                <a:gd name="T15" fmla="*/ 152 h 154"/>
                <a:gd name="T16" fmla="*/ 78 w 155"/>
                <a:gd name="T17" fmla="*/ 154 h 154"/>
                <a:gd name="T18" fmla="*/ 70 w 155"/>
                <a:gd name="T19" fmla="*/ 153 h 154"/>
                <a:gd name="T20" fmla="*/ 55 w 155"/>
                <a:gd name="T21" fmla="*/ 151 h 154"/>
                <a:gd name="T22" fmla="*/ 42 w 155"/>
                <a:gd name="T23" fmla="*/ 145 h 154"/>
                <a:gd name="T24" fmla="*/ 29 w 155"/>
                <a:gd name="T25" fmla="*/ 137 h 154"/>
                <a:gd name="T26" fmla="*/ 19 w 155"/>
                <a:gd name="T27" fmla="*/ 126 h 154"/>
                <a:gd name="T28" fmla="*/ 11 w 155"/>
                <a:gd name="T29" fmla="*/ 114 h 154"/>
                <a:gd name="T30" fmla="*/ 4 w 155"/>
                <a:gd name="T31" fmla="*/ 100 h 154"/>
                <a:gd name="T32" fmla="*/ 2 w 155"/>
                <a:gd name="T33" fmla="*/ 86 h 154"/>
                <a:gd name="T34" fmla="*/ 0 w 155"/>
                <a:gd name="T35" fmla="*/ 78 h 154"/>
                <a:gd name="T36" fmla="*/ 3 w 155"/>
                <a:gd name="T37" fmla="*/ 62 h 154"/>
                <a:gd name="T38" fmla="*/ 7 w 155"/>
                <a:gd name="T39" fmla="*/ 47 h 154"/>
                <a:gd name="T40" fmla="*/ 14 w 155"/>
                <a:gd name="T41" fmla="*/ 34 h 154"/>
                <a:gd name="T42" fmla="*/ 23 w 155"/>
                <a:gd name="T43" fmla="*/ 23 h 154"/>
                <a:gd name="T44" fmla="*/ 35 w 155"/>
                <a:gd name="T45" fmla="*/ 13 h 154"/>
                <a:gd name="T46" fmla="*/ 48 w 155"/>
                <a:gd name="T47" fmla="*/ 7 h 154"/>
                <a:gd name="T48" fmla="*/ 62 w 155"/>
                <a:gd name="T49" fmla="*/ 2 h 154"/>
                <a:gd name="T50" fmla="*/ 78 w 155"/>
                <a:gd name="T51" fmla="*/ 0 h 154"/>
                <a:gd name="T52" fmla="*/ 86 w 155"/>
                <a:gd name="T53" fmla="*/ 1 h 154"/>
                <a:gd name="T54" fmla="*/ 101 w 155"/>
                <a:gd name="T55" fmla="*/ 3 h 154"/>
                <a:gd name="T56" fmla="*/ 115 w 155"/>
                <a:gd name="T57" fmla="*/ 9 h 154"/>
                <a:gd name="T58" fmla="*/ 127 w 155"/>
                <a:gd name="T59" fmla="*/ 18 h 154"/>
                <a:gd name="T60" fmla="*/ 138 w 155"/>
                <a:gd name="T61" fmla="*/ 28 h 154"/>
                <a:gd name="T62" fmla="*/ 146 w 155"/>
                <a:gd name="T63" fmla="*/ 41 h 154"/>
                <a:gd name="T64" fmla="*/ 151 w 155"/>
                <a:gd name="T65" fmla="*/ 55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6"/>
                  </a:lnTo>
                  <a:lnTo>
                    <a:pt x="154" y="92"/>
                  </a:lnTo>
                  <a:lnTo>
                    <a:pt x="151" y="100"/>
                  </a:lnTo>
                  <a:lnTo>
                    <a:pt x="149" y="107"/>
                  </a:lnTo>
                  <a:lnTo>
                    <a:pt x="146" y="114"/>
                  </a:lnTo>
                  <a:lnTo>
                    <a:pt x="142" y="120"/>
                  </a:lnTo>
                  <a:lnTo>
                    <a:pt x="138" y="126"/>
                  </a:lnTo>
                  <a:lnTo>
                    <a:pt x="132" y="131"/>
                  </a:lnTo>
                  <a:lnTo>
                    <a:pt x="127" y="137"/>
                  </a:lnTo>
                  <a:lnTo>
                    <a:pt x="121" y="140"/>
                  </a:lnTo>
                  <a:lnTo>
                    <a:pt x="115" y="145"/>
                  </a:lnTo>
                  <a:lnTo>
                    <a:pt x="108" y="148"/>
                  </a:lnTo>
                  <a:lnTo>
                    <a:pt x="101" y="151"/>
                  </a:lnTo>
                  <a:lnTo>
                    <a:pt x="93" y="152"/>
                  </a:lnTo>
                  <a:lnTo>
                    <a:pt x="86" y="153"/>
                  </a:lnTo>
                  <a:lnTo>
                    <a:pt x="78" y="154"/>
                  </a:lnTo>
                  <a:lnTo>
                    <a:pt x="78" y="154"/>
                  </a:lnTo>
                  <a:lnTo>
                    <a:pt x="70" y="153"/>
                  </a:lnTo>
                  <a:lnTo>
                    <a:pt x="62" y="152"/>
                  </a:lnTo>
                  <a:lnTo>
                    <a:pt x="55" y="151"/>
                  </a:lnTo>
                  <a:lnTo>
                    <a:pt x="48" y="148"/>
                  </a:lnTo>
                  <a:lnTo>
                    <a:pt x="42" y="145"/>
                  </a:lnTo>
                  <a:lnTo>
                    <a:pt x="35" y="140"/>
                  </a:lnTo>
                  <a:lnTo>
                    <a:pt x="29" y="137"/>
                  </a:lnTo>
                  <a:lnTo>
                    <a:pt x="23" y="131"/>
                  </a:lnTo>
                  <a:lnTo>
                    <a:pt x="19" y="126"/>
                  </a:lnTo>
                  <a:lnTo>
                    <a:pt x="14" y="120"/>
                  </a:lnTo>
                  <a:lnTo>
                    <a:pt x="11" y="114"/>
                  </a:lnTo>
                  <a:lnTo>
                    <a:pt x="7" y="107"/>
                  </a:lnTo>
                  <a:lnTo>
                    <a:pt x="4" y="100"/>
                  </a:lnTo>
                  <a:lnTo>
                    <a:pt x="3" y="92"/>
                  </a:lnTo>
                  <a:lnTo>
                    <a:pt x="2" y="86"/>
                  </a:lnTo>
                  <a:lnTo>
                    <a:pt x="0" y="78"/>
                  </a:lnTo>
                  <a:lnTo>
                    <a:pt x="0" y="78"/>
                  </a:lnTo>
                  <a:lnTo>
                    <a:pt x="2" y="70"/>
                  </a:lnTo>
                  <a:lnTo>
                    <a:pt x="3" y="62"/>
                  </a:lnTo>
                  <a:lnTo>
                    <a:pt x="4" y="55"/>
                  </a:lnTo>
                  <a:lnTo>
                    <a:pt x="7" y="47"/>
                  </a:lnTo>
                  <a:lnTo>
                    <a:pt x="11" y="41"/>
                  </a:lnTo>
                  <a:lnTo>
                    <a:pt x="14" y="34"/>
                  </a:lnTo>
                  <a:lnTo>
                    <a:pt x="19" y="28"/>
                  </a:lnTo>
                  <a:lnTo>
                    <a:pt x="23" y="23"/>
                  </a:lnTo>
                  <a:lnTo>
                    <a:pt x="29" y="18"/>
                  </a:lnTo>
                  <a:lnTo>
                    <a:pt x="35" y="13"/>
                  </a:lnTo>
                  <a:lnTo>
                    <a:pt x="42" y="9"/>
                  </a:lnTo>
                  <a:lnTo>
                    <a:pt x="48" y="7"/>
                  </a:lnTo>
                  <a:lnTo>
                    <a:pt x="55" y="3"/>
                  </a:lnTo>
                  <a:lnTo>
                    <a:pt x="62" y="2"/>
                  </a:lnTo>
                  <a:lnTo>
                    <a:pt x="70" y="1"/>
                  </a:lnTo>
                  <a:lnTo>
                    <a:pt x="78" y="0"/>
                  </a:lnTo>
                  <a:lnTo>
                    <a:pt x="78" y="0"/>
                  </a:lnTo>
                  <a:lnTo>
                    <a:pt x="86" y="1"/>
                  </a:lnTo>
                  <a:lnTo>
                    <a:pt x="93" y="2"/>
                  </a:lnTo>
                  <a:lnTo>
                    <a:pt x="101" y="3"/>
                  </a:lnTo>
                  <a:lnTo>
                    <a:pt x="108" y="7"/>
                  </a:lnTo>
                  <a:lnTo>
                    <a:pt x="115" y="9"/>
                  </a:lnTo>
                  <a:lnTo>
                    <a:pt x="121" y="13"/>
                  </a:lnTo>
                  <a:lnTo>
                    <a:pt x="127" y="18"/>
                  </a:lnTo>
                  <a:lnTo>
                    <a:pt x="132" y="23"/>
                  </a:lnTo>
                  <a:lnTo>
                    <a:pt x="138" y="28"/>
                  </a:lnTo>
                  <a:lnTo>
                    <a:pt x="142" y="34"/>
                  </a:lnTo>
                  <a:lnTo>
                    <a:pt x="146" y="41"/>
                  </a:lnTo>
                  <a:lnTo>
                    <a:pt x="149" y="47"/>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7" name="Freeform 2853">
              <a:extLst>
                <a:ext uri="{FF2B5EF4-FFF2-40B4-BE49-F238E27FC236}">
                  <a16:creationId xmlns:a16="http://schemas.microsoft.com/office/drawing/2014/main" id="{8D2C38A9-3111-4A86-ABA1-C233EE7BA613}"/>
                </a:ext>
              </a:extLst>
            </p:cNvPr>
            <p:cNvSpPr>
              <a:spLocks/>
            </p:cNvSpPr>
            <p:nvPr/>
          </p:nvSpPr>
          <p:spPr bwMode="auto">
            <a:xfrm>
              <a:off x="2862263" y="2124075"/>
              <a:ext cx="49213" cy="49213"/>
            </a:xfrm>
            <a:custGeom>
              <a:avLst/>
              <a:gdLst>
                <a:gd name="T0" fmla="*/ 153 w 153"/>
                <a:gd name="T1" fmla="*/ 76 h 154"/>
                <a:gd name="T2" fmla="*/ 152 w 153"/>
                <a:gd name="T3" fmla="*/ 92 h 154"/>
                <a:gd name="T4" fmla="*/ 148 w 153"/>
                <a:gd name="T5" fmla="*/ 106 h 154"/>
                <a:gd name="T6" fmla="*/ 141 w 153"/>
                <a:gd name="T7" fmla="*/ 120 h 154"/>
                <a:gd name="T8" fmla="*/ 132 w 153"/>
                <a:gd name="T9" fmla="*/ 131 h 154"/>
                <a:gd name="T10" fmla="*/ 120 w 153"/>
                <a:gd name="T11" fmla="*/ 140 h 154"/>
                <a:gd name="T12" fmla="*/ 106 w 153"/>
                <a:gd name="T13" fmla="*/ 147 h 154"/>
                <a:gd name="T14" fmla="*/ 93 w 153"/>
                <a:gd name="T15" fmla="*/ 152 h 154"/>
                <a:gd name="T16" fmla="*/ 77 w 153"/>
                <a:gd name="T17" fmla="*/ 154 h 154"/>
                <a:gd name="T18" fmla="*/ 69 w 153"/>
                <a:gd name="T19" fmla="*/ 153 h 154"/>
                <a:gd name="T20" fmla="*/ 54 w 153"/>
                <a:gd name="T21" fmla="*/ 150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4 h 154"/>
                <a:gd name="T34" fmla="*/ 0 w 153"/>
                <a:gd name="T35" fmla="*/ 76 h 154"/>
                <a:gd name="T36" fmla="*/ 1 w 153"/>
                <a:gd name="T37" fmla="*/ 62 h 154"/>
                <a:gd name="T38" fmla="*/ 6 w 153"/>
                <a:gd name="T39" fmla="*/ 47 h 154"/>
                <a:gd name="T40" fmla="*/ 13 w 153"/>
                <a:gd name="T41" fmla="*/ 34 h 154"/>
                <a:gd name="T42" fmla="*/ 22 w 153"/>
                <a:gd name="T43" fmla="*/ 23 h 154"/>
                <a:gd name="T44" fmla="*/ 33 w 153"/>
                <a:gd name="T45" fmla="*/ 12 h 154"/>
                <a:gd name="T46" fmla="*/ 47 w 153"/>
                <a:gd name="T47" fmla="*/ 5 h 154"/>
                <a:gd name="T48" fmla="*/ 61 w 153"/>
                <a:gd name="T49" fmla="*/ 1 h 154"/>
                <a:gd name="T50" fmla="*/ 77 w 153"/>
                <a:gd name="T51" fmla="*/ 0 h 154"/>
                <a:gd name="T52" fmla="*/ 85 w 153"/>
                <a:gd name="T53" fmla="*/ 0 h 154"/>
                <a:gd name="T54" fmla="*/ 100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4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8" y="106"/>
                  </a:lnTo>
                  <a:lnTo>
                    <a:pt x="144" y="113"/>
                  </a:lnTo>
                  <a:lnTo>
                    <a:pt x="141" y="120"/>
                  </a:lnTo>
                  <a:lnTo>
                    <a:pt x="136" y="126"/>
                  </a:lnTo>
                  <a:lnTo>
                    <a:pt x="132" y="131"/>
                  </a:lnTo>
                  <a:lnTo>
                    <a:pt x="126" y="136"/>
                  </a:lnTo>
                  <a:lnTo>
                    <a:pt x="120" y="140"/>
                  </a:lnTo>
                  <a:lnTo>
                    <a:pt x="113" y="144"/>
                  </a:lnTo>
                  <a:lnTo>
                    <a:pt x="106" y="147"/>
                  </a:lnTo>
                  <a:lnTo>
                    <a:pt x="100" y="150"/>
                  </a:lnTo>
                  <a:lnTo>
                    <a:pt x="93" y="152"/>
                  </a:lnTo>
                  <a:lnTo>
                    <a:pt x="85" y="153"/>
                  </a:lnTo>
                  <a:lnTo>
                    <a:pt x="77" y="154"/>
                  </a:lnTo>
                  <a:lnTo>
                    <a:pt x="77" y="154"/>
                  </a:lnTo>
                  <a:lnTo>
                    <a:pt x="69" y="153"/>
                  </a:lnTo>
                  <a:lnTo>
                    <a:pt x="61" y="152"/>
                  </a:lnTo>
                  <a:lnTo>
                    <a:pt x="54" y="150"/>
                  </a:lnTo>
                  <a:lnTo>
                    <a:pt x="47" y="147"/>
                  </a:lnTo>
                  <a:lnTo>
                    <a:pt x="40" y="144"/>
                  </a:lnTo>
                  <a:lnTo>
                    <a:pt x="33" y="140"/>
                  </a:lnTo>
                  <a:lnTo>
                    <a:pt x="27" y="136"/>
                  </a:lnTo>
                  <a:lnTo>
                    <a:pt x="22" y="131"/>
                  </a:lnTo>
                  <a:lnTo>
                    <a:pt x="17" y="126"/>
                  </a:lnTo>
                  <a:lnTo>
                    <a:pt x="13"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3" y="34"/>
                  </a:lnTo>
                  <a:lnTo>
                    <a:pt x="17" y="27"/>
                  </a:lnTo>
                  <a:lnTo>
                    <a:pt x="22" y="23"/>
                  </a:lnTo>
                  <a:lnTo>
                    <a:pt x="27" y="17"/>
                  </a:lnTo>
                  <a:lnTo>
                    <a:pt x="33" y="12"/>
                  </a:lnTo>
                  <a:lnTo>
                    <a:pt x="40" y="9"/>
                  </a:lnTo>
                  <a:lnTo>
                    <a:pt x="47" y="5"/>
                  </a:lnTo>
                  <a:lnTo>
                    <a:pt x="54" y="3"/>
                  </a:lnTo>
                  <a:lnTo>
                    <a:pt x="61" y="1"/>
                  </a:lnTo>
                  <a:lnTo>
                    <a:pt x="69" y="0"/>
                  </a:lnTo>
                  <a:lnTo>
                    <a:pt x="77" y="0"/>
                  </a:lnTo>
                  <a:lnTo>
                    <a:pt x="77" y="0"/>
                  </a:lnTo>
                  <a:lnTo>
                    <a:pt x="85" y="0"/>
                  </a:lnTo>
                  <a:lnTo>
                    <a:pt x="93" y="1"/>
                  </a:lnTo>
                  <a:lnTo>
                    <a:pt x="100" y="3"/>
                  </a:lnTo>
                  <a:lnTo>
                    <a:pt x="106" y="5"/>
                  </a:lnTo>
                  <a:lnTo>
                    <a:pt x="113" y="9"/>
                  </a:lnTo>
                  <a:lnTo>
                    <a:pt x="120" y="12"/>
                  </a:lnTo>
                  <a:lnTo>
                    <a:pt x="126" y="17"/>
                  </a:lnTo>
                  <a:lnTo>
                    <a:pt x="132" y="23"/>
                  </a:lnTo>
                  <a:lnTo>
                    <a:pt x="136" y="27"/>
                  </a:lnTo>
                  <a:lnTo>
                    <a:pt x="141" y="34"/>
                  </a:lnTo>
                  <a:lnTo>
                    <a:pt x="144" y="40"/>
                  </a:lnTo>
                  <a:lnTo>
                    <a:pt x="148" y="47"/>
                  </a:lnTo>
                  <a:lnTo>
                    <a:pt x="150"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8" name="Freeform 2854">
              <a:extLst>
                <a:ext uri="{FF2B5EF4-FFF2-40B4-BE49-F238E27FC236}">
                  <a16:creationId xmlns:a16="http://schemas.microsoft.com/office/drawing/2014/main" id="{FD7B94E6-334D-493E-93A4-21EF203A8743}"/>
                </a:ext>
              </a:extLst>
            </p:cNvPr>
            <p:cNvSpPr>
              <a:spLocks/>
            </p:cNvSpPr>
            <p:nvPr/>
          </p:nvSpPr>
          <p:spPr bwMode="auto">
            <a:xfrm>
              <a:off x="2862263" y="2195513"/>
              <a:ext cx="49213" cy="49213"/>
            </a:xfrm>
            <a:custGeom>
              <a:avLst/>
              <a:gdLst>
                <a:gd name="T0" fmla="*/ 153 w 153"/>
                <a:gd name="T1" fmla="*/ 78 h 154"/>
                <a:gd name="T2" fmla="*/ 152 w 153"/>
                <a:gd name="T3" fmla="*/ 92 h 154"/>
                <a:gd name="T4" fmla="*/ 148 w 153"/>
                <a:gd name="T5" fmla="*/ 107 h 154"/>
                <a:gd name="T6" fmla="*/ 141 w 153"/>
                <a:gd name="T7" fmla="*/ 120 h 154"/>
                <a:gd name="T8" fmla="*/ 132 w 153"/>
                <a:gd name="T9" fmla="*/ 131 h 154"/>
                <a:gd name="T10" fmla="*/ 120 w 153"/>
                <a:gd name="T11" fmla="*/ 140 h 154"/>
                <a:gd name="T12" fmla="*/ 106 w 153"/>
                <a:gd name="T13" fmla="*/ 148 h 154"/>
                <a:gd name="T14" fmla="*/ 93 w 153"/>
                <a:gd name="T15" fmla="*/ 152 h 154"/>
                <a:gd name="T16" fmla="*/ 77 w 153"/>
                <a:gd name="T17" fmla="*/ 154 h 154"/>
                <a:gd name="T18" fmla="*/ 69 w 153"/>
                <a:gd name="T19" fmla="*/ 153 h 154"/>
                <a:gd name="T20" fmla="*/ 54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6 h 154"/>
                <a:gd name="T34" fmla="*/ 0 w 153"/>
                <a:gd name="T35" fmla="*/ 78 h 154"/>
                <a:gd name="T36" fmla="*/ 1 w 153"/>
                <a:gd name="T37" fmla="*/ 62 h 154"/>
                <a:gd name="T38" fmla="*/ 6 w 153"/>
                <a:gd name="T39" fmla="*/ 47 h 154"/>
                <a:gd name="T40" fmla="*/ 13 w 153"/>
                <a:gd name="T41" fmla="*/ 34 h 154"/>
                <a:gd name="T42" fmla="*/ 22 w 153"/>
                <a:gd name="T43" fmla="*/ 23 h 154"/>
                <a:gd name="T44" fmla="*/ 33 w 153"/>
                <a:gd name="T45" fmla="*/ 13 h 154"/>
                <a:gd name="T46" fmla="*/ 47 w 153"/>
                <a:gd name="T47" fmla="*/ 7 h 154"/>
                <a:gd name="T48" fmla="*/ 61 w 153"/>
                <a:gd name="T49" fmla="*/ 2 h 154"/>
                <a:gd name="T50" fmla="*/ 77 w 153"/>
                <a:gd name="T51" fmla="*/ 0 h 154"/>
                <a:gd name="T52" fmla="*/ 85 w 153"/>
                <a:gd name="T53" fmla="*/ 1 h 154"/>
                <a:gd name="T54" fmla="*/ 100 w 153"/>
                <a:gd name="T55" fmla="*/ 3 h 154"/>
                <a:gd name="T56" fmla="*/ 113 w 153"/>
                <a:gd name="T57" fmla="*/ 9 h 154"/>
                <a:gd name="T58" fmla="*/ 126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2"/>
                  </a:lnTo>
                  <a:lnTo>
                    <a:pt x="150" y="100"/>
                  </a:lnTo>
                  <a:lnTo>
                    <a:pt x="148" y="107"/>
                  </a:lnTo>
                  <a:lnTo>
                    <a:pt x="144" y="114"/>
                  </a:lnTo>
                  <a:lnTo>
                    <a:pt x="141" y="120"/>
                  </a:lnTo>
                  <a:lnTo>
                    <a:pt x="136" y="126"/>
                  </a:lnTo>
                  <a:lnTo>
                    <a:pt x="132" y="131"/>
                  </a:lnTo>
                  <a:lnTo>
                    <a:pt x="126" y="137"/>
                  </a:lnTo>
                  <a:lnTo>
                    <a:pt x="120" y="140"/>
                  </a:lnTo>
                  <a:lnTo>
                    <a:pt x="113" y="145"/>
                  </a:lnTo>
                  <a:lnTo>
                    <a:pt x="106" y="148"/>
                  </a:lnTo>
                  <a:lnTo>
                    <a:pt x="100" y="151"/>
                  </a:lnTo>
                  <a:lnTo>
                    <a:pt x="93" y="152"/>
                  </a:lnTo>
                  <a:lnTo>
                    <a:pt x="85" y="153"/>
                  </a:lnTo>
                  <a:lnTo>
                    <a:pt x="77" y="154"/>
                  </a:lnTo>
                  <a:lnTo>
                    <a:pt x="77" y="154"/>
                  </a:lnTo>
                  <a:lnTo>
                    <a:pt x="69" y="153"/>
                  </a:lnTo>
                  <a:lnTo>
                    <a:pt x="61" y="152"/>
                  </a:lnTo>
                  <a:lnTo>
                    <a:pt x="54" y="151"/>
                  </a:lnTo>
                  <a:lnTo>
                    <a:pt x="47" y="148"/>
                  </a:lnTo>
                  <a:lnTo>
                    <a:pt x="40" y="145"/>
                  </a:lnTo>
                  <a:lnTo>
                    <a:pt x="33" y="140"/>
                  </a:lnTo>
                  <a:lnTo>
                    <a:pt x="27" y="137"/>
                  </a:lnTo>
                  <a:lnTo>
                    <a:pt x="22" y="131"/>
                  </a:lnTo>
                  <a:lnTo>
                    <a:pt x="17" y="126"/>
                  </a:lnTo>
                  <a:lnTo>
                    <a:pt x="13" y="120"/>
                  </a:lnTo>
                  <a:lnTo>
                    <a:pt x="9" y="114"/>
                  </a:lnTo>
                  <a:lnTo>
                    <a:pt x="6" y="107"/>
                  </a:lnTo>
                  <a:lnTo>
                    <a:pt x="3" y="100"/>
                  </a:lnTo>
                  <a:lnTo>
                    <a:pt x="1" y="92"/>
                  </a:lnTo>
                  <a:lnTo>
                    <a:pt x="0" y="86"/>
                  </a:lnTo>
                  <a:lnTo>
                    <a:pt x="0" y="78"/>
                  </a:lnTo>
                  <a:lnTo>
                    <a:pt x="0" y="78"/>
                  </a:lnTo>
                  <a:lnTo>
                    <a:pt x="0" y="70"/>
                  </a:lnTo>
                  <a:lnTo>
                    <a:pt x="1" y="62"/>
                  </a:lnTo>
                  <a:lnTo>
                    <a:pt x="3" y="55"/>
                  </a:lnTo>
                  <a:lnTo>
                    <a:pt x="6" y="47"/>
                  </a:lnTo>
                  <a:lnTo>
                    <a:pt x="9" y="41"/>
                  </a:lnTo>
                  <a:lnTo>
                    <a:pt x="13" y="34"/>
                  </a:lnTo>
                  <a:lnTo>
                    <a:pt x="17" y="28"/>
                  </a:lnTo>
                  <a:lnTo>
                    <a:pt x="22" y="23"/>
                  </a:lnTo>
                  <a:lnTo>
                    <a:pt x="27" y="18"/>
                  </a:lnTo>
                  <a:lnTo>
                    <a:pt x="33" y="13"/>
                  </a:lnTo>
                  <a:lnTo>
                    <a:pt x="40" y="9"/>
                  </a:lnTo>
                  <a:lnTo>
                    <a:pt x="47" y="7"/>
                  </a:lnTo>
                  <a:lnTo>
                    <a:pt x="54" y="3"/>
                  </a:lnTo>
                  <a:lnTo>
                    <a:pt x="61" y="2"/>
                  </a:lnTo>
                  <a:lnTo>
                    <a:pt x="69" y="1"/>
                  </a:lnTo>
                  <a:lnTo>
                    <a:pt x="77" y="0"/>
                  </a:lnTo>
                  <a:lnTo>
                    <a:pt x="77" y="0"/>
                  </a:lnTo>
                  <a:lnTo>
                    <a:pt x="85" y="1"/>
                  </a:lnTo>
                  <a:lnTo>
                    <a:pt x="93" y="2"/>
                  </a:lnTo>
                  <a:lnTo>
                    <a:pt x="100" y="3"/>
                  </a:lnTo>
                  <a:lnTo>
                    <a:pt x="106" y="7"/>
                  </a:lnTo>
                  <a:lnTo>
                    <a:pt x="113" y="9"/>
                  </a:lnTo>
                  <a:lnTo>
                    <a:pt x="120" y="13"/>
                  </a:lnTo>
                  <a:lnTo>
                    <a:pt x="126" y="18"/>
                  </a:lnTo>
                  <a:lnTo>
                    <a:pt x="132" y="23"/>
                  </a:lnTo>
                  <a:lnTo>
                    <a:pt x="136" y="28"/>
                  </a:lnTo>
                  <a:lnTo>
                    <a:pt x="141" y="34"/>
                  </a:lnTo>
                  <a:lnTo>
                    <a:pt x="144" y="41"/>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9" name="Freeform 2855">
              <a:extLst>
                <a:ext uri="{FF2B5EF4-FFF2-40B4-BE49-F238E27FC236}">
                  <a16:creationId xmlns:a16="http://schemas.microsoft.com/office/drawing/2014/main" id="{976863AB-89FD-4566-A906-579727E7BD36}"/>
                </a:ext>
              </a:extLst>
            </p:cNvPr>
            <p:cNvSpPr>
              <a:spLocks/>
            </p:cNvSpPr>
            <p:nvPr/>
          </p:nvSpPr>
          <p:spPr bwMode="auto">
            <a:xfrm>
              <a:off x="2933700" y="2124075"/>
              <a:ext cx="47625" cy="49213"/>
            </a:xfrm>
            <a:custGeom>
              <a:avLst/>
              <a:gdLst>
                <a:gd name="T0" fmla="*/ 154 w 154"/>
                <a:gd name="T1" fmla="*/ 76 h 154"/>
                <a:gd name="T2" fmla="*/ 152 w 154"/>
                <a:gd name="T3" fmla="*/ 92 h 154"/>
                <a:gd name="T4" fmla="*/ 148 w 154"/>
                <a:gd name="T5" fmla="*/ 106 h 154"/>
                <a:gd name="T6" fmla="*/ 141 w 154"/>
                <a:gd name="T7" fmla="*/ 120 h 154"/>
                <a:gd name="T8" fmla="*/ 132 w 154"/>
                <a:gd name="T9" fmla="*/ 131 h 154"/>
                <a:gd name="T10" fmla="*/ 120 w 154"/>
                <a:gd name="T11" fmla="*/ 140 h 154"/>
                <a:gd name="T12" fmla="*/ 108 w 154"/>
                <a:gd name="T13" fmla="*/ 147 h 154"/>
                <a:gd name="T14" fmla="*/ 93 w 154"/>
                <a:gd name="T15" fmla="*/ 152 h 154"/>
                <a:gd name="T16" fmla="*/ 77 w 154"/>
                <a:gd name="T17" fmla="*/ 154 h 154"/>
                <a:gd name="T18" fmla="*/ 69 w 154"/>
                <a:gd name="T19" fmla="*/ 153 h 154"/>
                <a:gd name="T20" fmla="*/ 54 w 154"/>
                <a:gd name="T21" fmla="*/ 150 h 154"/>
                <a:gd name="T22" fmla="*/ 40 w 154"/>
                <a:gd name="T23" fmla="*/ 144 h 154"/>
                <a:gd name="T24" fmla="*/ 29 w 154"/>
                <a:gd name="T25" fmla="*/ 136 h 154"/>
                <a:gd name="T26" fmla="*/ 17 w 154"/>
                <a:gd name="T27" fmla="*/ 126 h 154"/>
                <a:gd name="T28" fmla="*/ 9 w 154"/>
                <a:gd name="T29" fmla="*/ 113 h 154"/>
                <a:gd name="T30" fmla="*/ 3 w 154"/>
                <a:gd name="T31" fmla="*/ 99 h 154"/>
                <a:gd name="T32" fmla="*/ 0 w 154"/>
                <a:gd name="T33" fmla="*/ 84 h 154"/>
                <a:gd name="T34" fmla="*/ 0 w 154"/>
                <a:gd name="T35" fmla="*/ 76 h 154"/>
                <a:gd name="T36" fmla="*/ 1 w 154"/>
                <a:gd name="T37" fmla="*/ 62 h 154"/>
                <a:gd name="T38" fmla="*/ 6 w 154"/>
                <a:gd name="T39" fmla="*/ 47 h 154"/>
                <a:gd name="T40" fmla="*/ 14 w 154"/>
                <a:gd name="T41" fmla="*/ 34 h 154"/>
                <a:gd name="T42" fmla="*/ 23 w 154"/>
                <a:gd name="T43" fmla="*/ 23 h 154"/>
                <a:gd name="T44" fmla="*/ 34 w 154"/>
                <a:gd name="T45" fmla="*/ 12 h 154"/>
                <a:gd name="T46" fmla="*/ 47 w 154"/>
                <a:gd name="T47" fmla="*/ 5 h 154"/>
                <a:gd name="T48" fmla="*/ 62 w 154"/>
                <a:gd name="T49" fmla="*/ 1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7 h 154"/>
                <a:gd name="T62" fmla="*/ 144 w 154"/>
                <a:gd name="T63" fmla="*/ 40 h 154"/>
                <a:gd name="T64" fmla="*/ 151 w 154"/>
                <a:gd name="T65" fmla="*/ 54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8" y="106"/>
                  </a:lnTo>
                  <a:lnTo>
                    <a:pt x="144" y="113"/>
                  </a:lnTo>
                  <a:lnTo>
                    <a:pt x="141" y="120"/>
                  </a:lnTo>
                  <a:lnTo>
                    <a:pt x="136" y="126"/>
                  </a:lnTo>
                  <a:lnTo>
                    <a:pt x="132" y="131"/>
                  </a:lnTo>
                  <a:lnTo>
                    <a:pt x="126" y="136"/>
                  </a:lnTo>
                  <a:lnTo>
                    <a:pt x="120" y="140"/>
                  </a:lnTo>
                  <a:lnTo>
                    <a:pt x="113" y="144"/>
                  </a:lnTo>
                  <a:lnTo>
                    <a:pt x="108" y="147"/>
                  </a:lnTo>
                  <a:lnTo>
                    <a:pt x="100" y="150"/>
                  </a:lnTo>
                  <a:lnTo>
                    <a:pt x="93" y="152"/>
                  </a:lnTo>
                  <a:lnTo>
                    <a:pt x="85" y="153"/>
                  </a:lnTo>
                  <a:lnTo>
                    <a:pt x="77" y="154"/>
                  </a:lnTo>
                  <a:lnTo>
                    <a:pt x="77" y="154"/>
                  </a:lnTo>
                  <a:lnTo>
                    <a:pt x="69" y="153"/>
                  </a:lnTo>
                  <a:lnTo>
                    <a:pt x="62" y="152"/>
                  </a:lnTo>
                  <a:lnTo>
                    <a:pt x="54" y="150"/>
                  </a:lnTo>
                  <a:lnTo>
                    <a:pt x="47" y="147"/>
                  </a:lnTo>
                  <a:lnTo>
                    <a:pt x="40" y="144"/>
                  </a:lnTo>
                  <a:lnTo>
                    <a:pt x="34" y="140"/>
                  </a:lnTo>
                  <a:lnTo>
                    <a:pt x="29" y="136"/>
                  </a:lnTo>
                  <a:lnTo>
                    <a:pt x="23" y="131"/>
                  </a:lnTo>
                  <a:lnTo>
                    <a:pt x="17" y="126"/>
                  </a:lnTo>
                  <a:lnTo>
                    <a:pt x="14"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4" y="34"/>
                  </a:lnTo>
                  <a:lnTo>
                    <a:pt x="17" y="27"/>
                  </a:lnTo>
                  <a:lnTo>
                    <a:pt x="23" y="23"/>
                  </a:lnTo>
                  <a:lnTo>
                    <a:pt x="29" y="17"/>
                  </a:lnTo>
                  <a:lnTo>
                    <a:pt x="34" y="12"/>
                  </a:lnTo>
                  <a:lnTo>
                    <a:pt x="40" y="9"/>
                  </a:lnTo>
                  <a:lnTo>
                    <a:pt x="47" y="5"/>
                  </a:lnTo>
                  <a:lnTo>
                    <a:pt x="54" y="3"/>
                  </a:lnTo>
                  <a:lnTo>
                    <a:pt x="62" y="1"/>
                  </a:lnTo>
                  <a:lnTo>
                    <a:pt x="69" y="0"/>
                  </a:lnTo>
                  <a:lnTo>
                    <a:pt x="77" y="0"/>
                  </a:lnTo>
                  <a:lnTo>
                    <a:pt x="77" y="0"/>
                  </a:lnTo>
                  <a:lnTo>
                    <a:pt x="85" y="0"/>
                  </a:lnTo>
                  <a:lnTo>
                    <a:pt x="93" y="1"/>
                  </a:lnTo>
                  <a:lnTo>
                    <a:pt x="100" y="3"/>
                  </a:lnTo>
                  <a:lnTo>
                    <a:pt x="108" y="5"/>
                  </a:lnTo>
                  <a:lnTo>
                    <a:pt x="113" y="9"/>
                  </a:lnTo>
                  <a:lnTo>
                    <a:pt x="120" y="12"/>
                  </a:lnTo>
                  <a:lnTo>
                    <a:pt x="126" y="17"/>
                  </a:lnTo>
                  <a:lnTo>
                    <a:pt x="132" y="23"/>
                  </a:lnTo>
                  <a:lnTo>
                    <a:pt x="136" y="27"/>
                  </a:lnTo>
                  <a:lnTo>
                    <a:pt x="141" y="34"/>
                  </a:lnTo>
                  <a:lnTo>
                    <a:pt x="144" y="40"/>
                  </a:lnTo>
                  <a:lnTo>
                    <a:pt x="148" y="47"/>
                  </a:lnTo>
                  <a:lnTo>
                    <a:pt x="151" y="54"/>
                  </a:lnTo>
                  <a:lnTo>
                    <a:pt x="152" y="62"/>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0" name="Freeform 2856">
              <a:extLst>
                <a:ext uri="{FF2B5EF4-FFF2-40B4-BE49-F238E27FC236}">
                  <a16:creationId xmlns:a16="http://schemas.microsoft.com/office/drawing/2014/main" id="{F278E6E4-543C-4570-B78F-E044CB0EE90B}"/>
                </a:ext>
              </a:extLst>
            </p:cNvPr>
            <p:cNvSpPr>
              <a:spLocks/>
            </p:cNvSpPr>
            <p:nvPr/>
          </p:nvSpPr>
          <p:spPr bwMode="auto">
            <a:xfrm>
              <a:off x="2933700" y="2195513"/>
              <a:ext cx="47625" cy="49213"/>
            </a:xfrm>
            <a:custGeom>
              <a:avLst/>
              <a:gdLst>
                <a:gd name="T0" fmla="*/ 154 w 154"/>
                <a:gd name="T1" fmla="*/ 78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8 w 154"/>
                <a:gd name="T13" fmla="*/ 148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9 w 154"/>
                <a:gd name="T25" fmla="*/ 137 h 154"/>
                <a:gd name="T26" fmla="*/ 17 w 154"/>
                <a:gd name="T27" fmla="*/ 126 h 154"/>
                <a:gd name="T28" fmla="*/ 9 w 154"/>
                <a:gd name="T29" fmla="*/ 114 h 154"/>
                <a:gd name="T30" fmla="*/ 3 w 154"/>
                <a:gd name="T31" fmla="*/ 100 h 154"/>
                <a:gd name="T32" fmla="*/ 0 w 154"/>
                <a:gd name="T33" fmla="*/ 86 h 154"/>
                <a:gd name="T34" fmla="*/ 0 w 154"/>
                <a:gd name="T35" fmla="*/ 78 h 154"/>
                <a:gd name="T36" fmla="*/ 1 w 154"/>
                <a:gd name="T37" fmla="*/ 62 h 154"/>
                <a:gd name="T38" fmla="*/ 6 w 154"/>
                <a:gd name="T39" fmla="*/ 47 h 154"/>
                <a:gd name="T40" fmla="*/ 14 w 154"/>
                <a:gd name="T41" fmla="*/ 34 h 154"/>
                <a:gd name="T42" fmla="*/ 23 w 154"/>
                <a:gd name="T43" fmla="*/ 23 h 154"/>
                <a:gd name="T44" fmla="*/ 34 w 154"/>
                <a:gd name="T45" fmla="*/ 13 h 154"/>
                <a:gd name="T46" fmla="*/ 47 w 154"/>
                <a:gd name="T47" fmla="*/ 7 h 154"/>
                <a:gd name="T48" fmla="*/ 62 w 154"/>
                <a:gd name="T49" fmla="*/ 2 h 154"/>
                <a:gd name="T50" fmla="*/ 77 w 154"/>
                <a:gd name="T51" fmla="*/ 0 h 154"/>
                <a:gd name="T52" fmla="*/ 85 w 154"/>
                <a:gd name="T53" fmla="*/ 1 h 154"/>
                <a:gd name="T54" fmla="*/ 100 w 154"/>
                <a:gd name="T55" fmla="*/ 3 h 154"/>
                <a:gd name="T56" fmla="*/ 113 w 154"/>
                <a:gd name="T57" fmla="*/ 9 h 154"/>
                <a:gd name="T58" fmla="*/ 126 w 154"/>
                <a:gd name="T59" fmla="*/ 18 h 154"/>
                <a:gd name="T60" fmla="*/ 136 w 154"/>
                <a:gd name="T61" fmla="*/ 28 h 154"/>
                <a:gd name="T62" fmla="*/ 144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2"/>
                  </a:lnTo>
                  <a:lnTo>
                    <a:pt x="151" y="100"/>
                  </a:lnTo>
                  <a:lnTo>
                    <a:pt x="148" y="107"/>
                  </a:lnTo>
                  <a:lnTo>
                    <a:pt x="144" y="114"/>
                  </a:lnTo>
                  <a:lnTo>
                    <a:pt x="141" y="120"/>
                  </a:lnTo>
                  <a:lnTo>
                    <a:pt x="136" y="126"/>
                  </a:lnTo>
                  <a:lnTo>
                    <a:pt x="132" y="131"/>
                  </a:lnTo>
                  <a:lnTo>
                    <a:pt x="126" y="137"/>
                  </a:lnTo>
                  <a:lnTo>
                    <a:pt x="120" y="140"/>
                  </a:lnTo>
                  <a:lnTo>
                    <a:pt x="113" y="145"/>
                  </a:lnTo>
                  <a:lnTo>
                    <a:pt x="108" y="148"/>
                  </a:lnTo>
                  <a:lnTo>
                    <a:pt x="100" y="151"/>
                  </a:lnTo>
                  <a:lnTo>
                    <a:pt x="93" y="152"/>
                  </a:lnTo>
                  <a:lnTo>
                    <a:pt x="85" y="153"/>
                  </a:lnTo>
                  <a:lnTo>
                    <a:pt x="77" y="154"/>
                  </a:lnTo>
                  <a:lnTo>
                    <a:pt x="77" y="154"/>
                  </a:lnTo>
                  <a:lnTo>
                    <a:pt x="69" y="153"/>
                  </a:lnTo>
                  <a:lnTo>
                    <a:pt x="62" y="152"/>
                  </a:lnTo>
                  <a:lnTo>
                    <a:pt x="54" y="151"/>
                  </a:lnTo>
                  <a:lnTo>
                    <a:pt x="47" y="148"/>
                  </a:lnTo>
                  <a:lnTo>
                    <a:pt x="40" y="145"/>
                  </a:lnTo>
                  <a:lnTo>
                    <a:pt x="34" y="140"/>
                  </a:lnTo>
                  <a:lnTo>
                    <a:pt x="29" y="137"/>
                  </a:lnTo>
                  <a:lnTo>
                    <a:pt x="23" y="131"/>
                  </a:lnTo>
                  <a:lnTo>
                    <a:pt x="17" y="126"/>
                  </a:lnTo>
                  <a:lnTo>
                    <a:pt x="14" y="120"/>
                  </a:lnTo>
                  <a:lnTo>
                    <a:pt x="9" y="114"/>
                  </a:lnTo>
                  <a:lnTo>
                    <a:pt x="6" y="107"/>
                  </a:lnTo>
                  <a:lnTo>
                    <a:pt x="3" y="100"/>
                  </a:lnTo>
                  <a:lnTo>
                    <a:pt x="1" y="92"/>
                  </a:lnTo>
                  <a:lnTo>
                    <a:pt x="0" y="86"/>
                  </a:lnTo>
                  <a:lnTo>
                    <a:pt x="0" y="78"/>
                  </a:lnTo>
                  <a:lnTo>
                    <a:pt x="0" y="78"/>
                  </a:lnTo>
                  <a:lnTo>
                    <a:pt x="0" y="70"/>
                  </a:lnTo>
                  <a:lnTo>
                    <a:pt x="1" y="62"/>
                  </a:lnTo>
                  <a:lnTo>
                    <a:pt x="3" y="55"/>
                  </a:lnTo>
                  <a:lnTo>
                    <a:pt x="6" y="47"/>
                  </a:lnTo>
                  <a:lnTo>
                    <a:pt x="9" y="41"/>
                  </a:lnTo>
                  <a:lnTo>
                    <a:pt x="14" y="34"/>
                  </a:lnTo>
                  <a:lnTo>
                    <a:pt x="17" y="28"/>
                  </a:lnTo>
                  <a:lnTo>
                    <a:pt x="23" y="23"/>
                  </a:lnTo>
                  <a:lnTo>
                    <a:pt x="29" y="18"/>
                  </a:lnTo>
                  <a:lnTo>
                    <a:pt x="34" y="13"/>
                  </a:lnTo>
                  <a:lnTo>
                    <a:pt x="40" y="9"/>
                  </a:lnTo>
                  <a:lnTo>
                    <a:pt x="47" y="7"/>
                  </a:lnTo>
                  <a:lnTo>
                    <a:pt x="54" y="3"/>
                  </a:lnTo>
                  <a:lnTo>
                    <a:pt x="62" y="2"/>
                  </a:lnTo>
                  <a:lnTo>
                    <a:pt x="69" y="1"/>
                  </a:lnTo>
                  <a:lnTo>
                    <a:pt x="77" y="0"/>
                  </a:lnTo>
                  <a:lnTo>
                    <a:pt x="77" y="0"/>
                  </a:lnTo>
                  <a:lnTo>
                    <a:pt x="85" y="1"/>
                  </a:lnTo>
                  <a:lnTo>
                    <a:pt x="93" y="2"/>
                  </a:lnTo>
                  <a:lnTo>
                    <a:pt x="100" y="3"/>
                  </a:lnTo>
                  <a:lnTo>
                    <a:pt x="108" y="7"/>
                  </a:lnTo>
                  <a:lnTo>
                    <a:pt x="113" y="9"/>
                  </a:lnTo>
                  <a:lnTo>
                    <a:pt x="120" y="13"/>
                  </a:lnTo>
                  <a:lnTo>
                    <a:pt x="126" y="18"/>
                  </a:lnTo>
                  <a:lnTo>
                    <a:pt x="132" y="23"/>
                  </a:lnTo>
                  <a:lnTo>
                    <a:pt x="136" y="28"/>
                  </a:lnTo>
                  <a:lnTo>
                    <a:pt x="141" y="34"/>
                  </a:lnTo>
                  <a:lnTo>
                    <a:pt x="144" y="41"/>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1" name="Freeform 2857">
              <a:extLst>
                <a:ext uri="{FF2B5EF4-FFF2-40B4-BE49-F238E27FC236}">
                  <a16:creationId xmlns:a16="http://schemas.microsoft.com/office/drawing/2014/main" id="{99D00CD5-C8D0-456A-A734-B8FC5A798982}"/>
                </a:ext>
              </a:extLst>
            </p:cNvPr>
            <p:cNvSpPr>
              <a:spLocks/>
            </p:cNvSpPr>
            <p:nvPr/>
          </p:nvSpPr>
          <p:spPr bwMode="auto">
            <a:xfrm>
              <a:off x="3001963" y="2124075"/>
              <a:ext cx="49213" cy="49213"/>
            </a:xfrm>
            <a:custGeom>
              <a:avLst/>
              <a:gdLst>
                <a:gd name="T0" fmla="*/ 154 w 154"/>
                <a:gd name="T1" fmla="*/ 76 h 154"/>
                <a:gd name="T2" fmla="*/ 152 w 154"/>
                <a:gd name="T3" fmla="*/ 92 h 154"/>
                <a:gd name="T4" fmla="*/ 147 w 154"/>
                <a:gd name="T5" fmla="*/ 106 h 154"/>
                <a:gd name="T6" fmla="*/ 140 w 154"/>
                <a:gd name="T7" fmla="*/ 120 h 154"/>
                <a:gd name="T8" fmla="*/ 131 w 154"/>
                <a:gd name="T9" fmla="*/ 131 h 154"/>
                <a:gd name="T10" fmla="*/ 120 w 154"/>
                <a:gd name="T11" fmla="*/ 140 h 154"/>
                <a:gd name="T12" fmla="*/ 107 w 154"/>
                <a:gd name="T13" fmla="*/ 147 h 154"/>
                <a:gd name="T14" fmla="*/ 92 w 154"/>
                <a:gd name="T15" fmla="*/ 152 h 154"/>
                <a:gd name="T16" fmla="*/ 76 w 154"/>
                <a:gd name="T17" fmla="*/ 154 h 154"/>
                <a:gd name="T18" fmla="*/ 69 w 154"/>
                <a:gd name="T19" fmla="*/ 153 h 154"/>
                <a:gd name="T20" fmla="*/ 53 w 154"/>
                <a:gd name="T21" fmla="*/ 150 h 154"/>
                <a:gd name="T22" fmla="*/ 40 w 154"/>
                <a:gd name="T23" fmla="*/ 144 h 154"/>
                <a:gd name="T24" fmla="*/ 28 w 154"/>
                <a:gd name="T25" fmla="*/ 136 h 154"/>
                <a:gd name="T26" fmla="*/ 17 w 154"/>
                <a:gd name="T27" fmla="*/ 126 h 154"/>
                <a:gd name="T28" fmla="*/ 9 w 154"/>
                <a:gd name="T29" fmla="*/ 113 h 154"/>
                <a:gd name="T30" fmla="*/ 3 w 154"/>
                <a:gd name="T31" fmla="*/ 99 h 154"/>
                <a:gd name="T32" fmla="*/ 0 w 154"/>
                <a:gd name="T33" fmla="*/ 84 h 154"/>
                <a:gd name="T34" fmla="*/ 0 w 154"/>
                <a:gd name="T35" fmla="*/ 76 h 154"/>
                <a:gd name="T36" fmla="*/ 1 w 154"/>
                <a:gd name="T37" fmla="*/ 62 h 154"/>
                <a:gd name="T38" fmla="*/ 5 w 154"/>
                <a:gd name="T39" fmla="*/ 47 h 154"/>
                <a:gd name="T40" fmla="*/ 13 w 154"/>
                <a:gd name="T41" fmla="*/ 34 h 154"/>
                <a:gd name="T42" fmla="*/ 22 w 154"/>
                <a:gd name="T43" fmla="*/ 23 h 154"/>
                <a:gd name="T44" fmla="*/ 34 w 154"/>
                <a:gd name="T45" fmla="*/ 12 h 154"/>
                <a:gd name="T46" fmla="*/ 46 w 154"/>
                <a:gd name="T47" fmla="*/ 5 h 154"/>
                <a:gd name="T48" fmla="*/ 61 w 154"/>
                <a:gd name="T49" fmla="*/ 1 h 154"/>
                <a:gd name="T50" fmla="*/ 76 w 154"/>
                <a:gd name="T51" fmla="*/ 0 h 154"/>
                <a:gd name="T52" fmla="*/ 84 w 154"/>
                <a:gd name="T53" fmla="*/ 0 h 154"/>
                <a:gd name="T54" fmla="*/ 99 w 154"/>
                <a:gd name="T55" fmla="*/ 3 h 154"/>
                <a:gd name="T56" fmla="*/ 114 w 154"/>
                <a:gd name="T57" fmla="*/ 9 h 154"/>
                <a:gd name="T58" fmla="*/ 125 w 154"/>
                <a:gd name="T59" fmla="*/ 17 h 154"/>
                <a:gd name="T60" fmla="*/ 136 w 154"/>
                <a:gd name="T61" fmla="*/ 27 h 154"/>
                <a:gd name="T62" fmla="*/ 145 w 154"/>
                <a:gd name="T63" fmla="*/ 40 h 154"/>
                <a:gd name="T64" fmla="*/ 151 w 154"/>
                <a:gd name="T65" fmla="*/ 54 h 154"/>
                <a:gd name="T66" fmla="*/ 153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7" y="106"/>
                  </a:lnTo>
                  <a:lnTo>
                    <a:pt x="145" y="113"/>
                  </a:lnTo>
                  <a:lnTo>
                    <a:pt x="140" y="120"/>
                  </a:lnTo>
                  <a:lnTo>
                    <a:pt x="136" y="126"/>
                  </a:lnTo>
                  <a:lnTo>
                    <a:pt x="131" y="131"/>
                  </a:lnTo>
                  <a:lnTo>
                    <a:pt x="125" y="136"/>
                  </a:lnTo>
                  <a:lnTo>
                    <a:pt x="120" y="140"/>
                  </a:lnTo>
                  <a:lnTo>
                    <a:pt x="114" y="144"/>
                  </a:lnTo>
                  <a:lnTo>
                    <a:pt x="107" y="147"/>
                  </a:lnTo>
                  <a:lnTo>
                    <a:pt x="99" y="150"/>
                  </a:lnTo>
                  <a:lnTo>
                    <a:pt x="92" y="152"/>
                  </a:lnTo>
                  <a:lnTo>
                    <a:pt x="84" y="153"/>
                  </a:lnTo>
                  <a:lnTo>
                    <a:pt x="76" y="154"/>
                  </a:lnTo>
                  <a:lnTo>
                    <a:pt x="76" y="154"/>
                  </a:lnTo>
                  <a:lnTo>
                    <a:pt x="69" y="153"/>
                  </a:lnTo>
                  <a:lnTo>
                    <a:pt x="61" y="152"/>
                  </a:lnTo>
                  <a:lnTo>
                    <a:pt x="53" y="150"/>
                  </a:lnTo>
                  <a:lnTo>
                    <a:pt x="46" y="147"/>
                  </a:lnTo>
                  <a:lnTo>
                    <a:pt x="40" y="144"/>
                  </a:lnTo>
                  <a:lnTo>
                    <a:pt x="34" y="140"/>
                  </a:lnTo>
                  <a:lnTo>
                    <a:pt x="28" y="136"/>
                  </a:lnTo>
                  <a:lnTo>
                    <a:pt x="22" y="131"/>
                  </a:lnTo>
                  <a:lnTo>
                    <a:pt x="17" y="126"/>
                  </a:lnTo>
                  <a:lnTo>
                    <a:pt x="13"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3" y="34"/>
                  </a:lnTo>
                  <a:lnTo>
                    <a:pt x="17" y="27"/>
                  </a:lnTo>
                  <a:lnTo>
                    <a:pt x="22" y="23"/>
                  </a:lnTo>
                  <a:lnTo>
                    <a:pt x="28" y="17"/>
                  </a:lnTo>
                  <a:lnTo>
                    <a:pt x="34" y="12"/>
                  </a:lnTo>
                  <a:lnTo>
                    <a:pt x="40" y="9"/>
                  </a:lnTo>
                  <a:lnTo>
                    <a:pt x="46" y="5"/>
                  </a:lnTo>
                  <a:lnTo>
                    <a:pt x="53" y="3"/>
                  </a:lnTo>
                  <a:lnTo>
                    <a:pt x="61" y="1"/>
                  </a:lnTo>
                  <a:lnTo>
                    <a:pt x="69" y="0"/>
                  </a:lnTo>
                  <a:lnTo>
                    <a:pt x="76" y="0"/>
                  </a:lnTo>
                  <a:lnTo>
                    <a:pt x="76" y="0"/>
                  </a:lnTo>
                  <a:lnTo>
                    <a:pt x="84" y="0"/>
                  </a:lnTo>
                  <a:lnTo>
                    <a:pt x="92" y="1"/>
                  </a:lnTo>
                  <a:lnTo>
                    <a:pt x="99" y="3"/>
                  </a:lnTo>
                  <a:lnTo>
                    <a:pt x="107" y="5"/>
                  </a:lnTo>
                  <a:lnTo>
                    <a:pt x="114" y="9"/>
                  </a:lnTo>
                  <a:lnTo>
                    <a:pt x="120" y="12"/>
                  </a:lnTo>
                  <a:lnTo>
                    <a:pt x="125" y="17"/>
                  </a:lnTo>
                  <a:lnTo>
                    <a:pt x="131" y="23"/>
                  </a:lnTo>
                  <a:lnTo>
                    <a:pt x="136" y="27"/>
                  </a:lnTo>
                  <a:lnTo>
                    <a:pt x="140" y="34"/>
                  </a:lnTo>
                  <a:lnTo>
                    <a:pt x="145" y="40"/>
                  </a:lnTo>
                  <a:lnTo>
                    <a:pt x="147" y="47"/>
                  </a:lnTo>
                  <a:lnTo>
                    <a:pt x="151" y="54"/>
                  </a:lnTo>
                  <a:lnTo>
                    <a:pt x="152" y="62"/>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2" name="Freeform 2858">
              <a:extLst>
                <a:ext uri="{FF2B5EF4-FFF2-40B4-BE49-F238E27FC236}">
                  <a16:creationId xmlns:a16="http://schemas.microsoft.com/office/drawing/2014/main" id="{C6FD95FF-B997-47CD-9048-2E94E3D2DC5D}"/>
                </a:ext>
              </a:extLst>
            </p:cNvPr>
            <p:cNvSpPr>
              <a:spLocks/>
            </p:cNvSpPr>
            <p:nvPr/>
          </p:nvSpPr>
          <p:spPr bwMode="auto">
            <a:xfrm>
              <a:off x="3001963" y="2195513"/>
              <a:ext cx="49213" cy="49213"/>
            </a:xfrm>
            <a:custGeom>
              <a:avLst/>
              <a:gdLst>
                <a:gd name="T0" fmla="*/ 154 w 154"/>
                <a:gd name="T1" fmla="*/ 78 h 154"/>
                <a:gd name="T2" fmla="*/ 152 w 154"/>
                <a:gd name="T3" fmla="*/ 92 h 154"/>
                <a:gd name="T4" fmla="*/ 147 w 154"/>
                <a:gd name="T5" fmla="*/ 107 h 154"/>
                <a:gd name="T6" fmla="*/ 140 w 154"/>
                <a:gd name="T7" fmla="*/ 120 h 154"/>
                <a:gd name="T8" fmla="*/ 131 w 154"/>
                <a:gd name="T9" fmla="*/ 131 h 154"/>
                <a:gd name="T10" fmla="*/ 120 w 154"/>
                <a:gd name="T11" fmla="*/ 140 h 154"/>
                <a:gd name="T12" fmla="*/ 107 w 154"/>
                <a:gd name="T13" fmla="*/ 148 h 154"/>
                <a:gd name="T14" fmla="*/ 92 w 154"/>
                <a:gd name="T15" fmla="*/ 152 h 154"/>
                <a:gd name="T16" fmla="*/ 76 w 154"/>
                <a:gd name="T17" fmla="*/ 154 h 154"/>
                <a:gd name="T18" fmla="*/ 69 w 154"/>
                <a:gd name="T19" fmla="*/ 153 h 154"/>
                <a:gd name="T20" fmla="*/ 53 w 154"/>
                <a:gd name="T21" fmla="*/ 151 h 154"/>
                <a:gd name="T22" fmla="*/ 40 w 154"/>
                <a:gd name="T23" fmla="*/ 145 h 154"/>
                <a:gd name="T24" fmla="*/ 28 w 154"/>
                <a:gd name="T25" fmla="*/ 137 h 154"/>
                <a:gd name="T26" fmla="*/ 17 w 154"/>
                <a:gd name="T27" fmla="*/ 126 h 154"/>
                <a:gd name="T28" fmla="*/ 9 w 154"/>
                <a:gd name="T29" fmla="*/ 114 h 154"/>
                <a:gd name="T30" fmla="*/ 3 w 154"/>
                <a:gd name="T31" fmla="*/ 100 h 154"/>
                <a:gd name="T32" fmla="*/ 0 w 154"/>
                <a:gd name="T33" fmla="*/ 86 h 154"/>
                <a:gd name="T34" fmla="*/ 0 w 154"/>
                <a:gd name="T35" fmla="*/ 78 h 154"/>
                <a:gd name="T36" fmla="*/ 1 w 154"/>
                <a:gd name="T37" fmla="*/ 62 h 154"/>
                <a:gd name="T38" fmla="*/ 5 w 154"/>
                <a:gd name="T39" fmla="*/ 47 h 154"/>
                <a:gd name="T40" fmla="*/ 13 w 154"/>
                <a:gd name="T41" fmla="*/ 34 h 154"/>
                <a:gd name="T42" fmla="*/ 22 w 154"/>
                <a:gd name="T43" fmla="*/ 23 h 154"/>
                <a:gd name="T44" fmla="*/ 34 w 154"/>
                <a:gd name="T45" fmla="*/ 13 h 154"/>
                <a:gd name="T46" fmla="*/ 46 w 154"/>
                <a:gd name="T47" fmla="*/ 7 h 154"/>
                <a:gd name="T48" fmla="*/ 61 w 154"/>
                <a:gd name="T49" fmla="*/ 2 h 154"/>
                <a:gd name="T50" fmla="*/ 76 w 154"/>
                <a:gd name="T51" fmla="*/ 0 h 154"/>
                <a:gd name="T52" fmla="*/ 84 w 154"/>
                <a:gd name="T53" fmla="*/ 1 h 154"/>
                <a:gd name="T54" fmla="*/ 99 w 154"/>
                <a:gd name="T55" fmla="*/ 3 h 154"/>
                <a:gd name="T56" fmla="*/ 114 w 154"/>
                <a:gd name="T57" fmla="*/ 9 h 154"/>
                <a:gd name="T58" fmla="*/ 125 w 154"/>
                <a:gd name="T59" fmla="*/ 18 h 154"/>
                <a:gd name="T60" fmla="*/ 136 w 154"/>
                <a:gd name="T61" fmla="*/ 28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2"/>
                  </a:lnTo>
                  <a:lnTo>
                    <a:pt x="151" y="100"/>
                  </a:lnTo>
                  <a:lnTo>
                    <a:pt x="147" y="107"/>
                  </a:lnTo>
                  <a:lnTo>
                    <a:pt x="145" y="114"/>
                  </a:lnTo>
                  <a:lnTo>
                    <a:pt x="140" y="120"/>
                  </a:lnTo>
                  <a:lnTo>
                    <a:pt x="136" y="126"/>
                  </a:lnTo>
                  <a:lnTo>
                    <a:pt x="131" y="131"/>
                  </a:lnTo>
                  <a:lnTo>
                    <a:pt x="125" y="137"/>
                  </a:lnTo>
                  <a:lnTo>
                    <a:pt x="120" y="140"/>
                  </a:lnTo>
                  <a:lnTo>
                    <a:pt x="114" y="145"/>
                  </a:lnTo>
                  <a:lnTo>
                    <a:pt x="107" y="148"/>
                  </a:lnTo>
                  <a:lnTo>
                    <a:pt x="99" y="151"/>
                  </a:lnTo>
                  <a:lnTo>
                    <a:pt x="92" y="152"/>
                  </a:lnTo>
                  <a:lnTo>
                    <a:pt x="84" y="153"/>
                  </a:lnTo>
                  <a:lnTo>
                    <a:pt x="76" y="154"/>
                  </a:lnTo>
                  <a:lnTo>
                    <a:pt x="76" y="154"/>
                  </a:lnTo>
                  <a:lnTo>
                    <a:pt x="69" y="153"/>
                  </a:lnTo>
                  <a:lnTo>
                    <a:pt x="61" y="152"/>
                  </a:lnTo>
                  <a:lnTo>
                    <a:pt x="53" y="151"/>
                  </a:lnTo>
                  <a:lnTo>
                    <a:pt x="46" y="148"/>
                  </a:lnTo>
                  <a:lnTo>
                    <a:pt x="40" y="145"/>
                  </a:lnTo>
                  <a:lnTo>
                    <a:pt x="34" y="140"/>
                  </a:lnTo>
                  <a:lnTo>
                    <a:pt x="28" y="137"/>
                  </a:lnTo>
                  <a:lnTo>
                    <a:pt x="22" y="131"/>
                  </a:lnTo>
                  <a:lnTo>
                    <a:pt x="17" y="126"/>
                  </a:lnTo>
                  <a:lnTo>
                    <a:pt x="13" y="120"/>
                  </a:lnTo>
                  <a:lnTo>
                    <a:pt x="9" y="114"/>
                  </a:lnTo>
                  <a:lnTo>
                    <a:pt x="5" y="107"/>
                  </a:lnTo>
                  <a:lnTo>
                    <a:pt x="3" y="100"/>
                  </a:lnTo>
                  <a:lnTo>
                    <a:pt x="1" y="92"/>
                  </a:lnTo>
                  <a:lnTo>
                    <a:pt x="0" y="86"/>
                  </a:lnTo>
                  <a:lnTo>
                    <a:pt x="0" y="78"/>
                  </a:lnTo>
                  <a:lnTo>
                    <a:pt x="0" y="78"/>
                  </a:lnTo>
                  <a:lnTo>
                    <a:pt x="0" y="70"/>
                  </a:lnTo>
                  <a:lnTo>
                    <a:pt x="1" y="62"/>
                  </a:lnTo>
                  <a:lnTo>
                    <a:pt x="3" y="55"/>
                  </a:lnTo>
                  <a:lnTo>
                    <a:pt x="5" y="47"/>
                  </a:lnTo>
                  <a:lnTo>
                    <a:pt x="9" y="41"/>
                  </a:lnTo>
                  <a:lnTo>
                    <a:pt x="13" y="34"/>
                  </a:lnTo>
                  <a:lnTo>
                    <a:pt x="17" y="28"/>
                  </a:lnTo>
                  <a:lnTo>
                    <a:pt x="22" y="23"/>
                  </a:lnTo>
                  <a:lnTo>
                    <a:pt x="28" y="18"/>
                  </a:lnTo>
                  <a:lnTo>
                    <a:pt x="34" y="13"/>
                  </a:lnTo>
                  <a:lnTo>
                    <a:pt x="40" y="9"/>
                  </a:lnTo>
                  <a:lnTo>
                    <a:pt x="46" y="7"/>
                  </a:lnTo>
                  <a:lnTo>
                    <a:pt x="53" y="3"/>
                  </a:lnTo>
                  <a:lnTo>
                    <a:pt x="61" y="2"/>
                  </a:lnTo>
                  <a:lnTo>
                    <a:pt x="69" y="1"/>
                  </a:lnTo>
                  <a:lnTo>
                    <a:pt x="76" y="0"/>
                  </a:lnTo>
                  <a:lnTo>
                    <a:pt x="76" y="0"/>
                  </a:lnTo>
                  <a:lnTo>
                    <a:pt x="84" y="1"/>
                  </a:lnTo>
                  <a:lnTo>
                    <a:pt x="92" y="2"/>
                  </a:lnTo>
                  <a:lnTo>
                    <a:pt x="99" y="3"/>
                  </a:lnTo>
                  <a:lnTo>
                    <a:pt x="107" y="7"/>
                  </a:lnTo>
                  <a:lnTo>
                    <a:pt x="114" y="9"/>
                  </a:lnTo>
                  <a:lnTo>
                    <a:pt x="120" y="13"/>
                  </a:lnTo>
                  <a:lnTo>
                    <a:pt x="125" y="18"/>
                  </a:lnTo>
                  <a:lnTo>
                    <a:pt x="131" y="23"/>
                  </a:lnTo>
                  <a:lnTo>
                    <a:pt x="136" y="28"/>
                  </a:lnTo>
                  <a:lnTo>
                    <a:pt x="140" y="34"/>
                  </a:lnTo>
                  <a:lnTo>
                    <a:pt x="145" y="41"/>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3" name="Freeform 2859">
              <a:extLst>
                <a:ext uri="{FF2B5EF4-FFF2-40B4-BE49-F238E27FC236}">
                  <a16:creationId xmlns:a16="http://schemas.microsoft.com/office/drawing/2014/main" id="{3D18983B-1056-42A5-8B17-80894B161EEF}"/>
                </a:ext>
              </a:extLst>
            </p:cNvPr>
            <p:cNvSpPr>
              <a:spLocks/>
            </p:cNvSpPr>
            <p:nvPr/>
          </p:nvSpPr>
          <p:spPr bwMode="auto">
            <a:xfrm>
              <a:off x="3351213" y="1989138"/>
              <a:ext cx="49213" cy="49213"/>
            </a:xfrm>
            <a:custGeom>
              <a:avLst/>
              <a:gdLst>
                <a:gd name="T0" fmla="*/ 154 w 154"/>
                <a:gd name="T1" fmla="*/ 78 h 155"/>
                <a:gd name="T2" fmla="*/ 153 w 154"/>
                <a:gd name="T3" fmla="*/ 93 h 155"/>
                <a:gd name="T4" fmla="*/ 148 w 154"/>
                <a:gd name="T5" fmla="*/ 108 h 155"/>
                <a:gd name="T6" fmla="*/ 141 w 154"/>
                <a:gd name="T7" fmla="*/ 120 h 155"/>
                <a:gd name="T8" fmla="*/ 132 w 154"/>
                <a:gd name="T9" fmla="*/ 132 h 155"/>
                <a:gd name="T10" fmla="*/ 121 w 154"/>
                <a:gd name="T11" fmla="*/ 141 h 155"/>
                <a:gd name="T12" fmla="*/ 107 w 154"/>
                <a:gd name="T13" fmla="*/ 148 h 155"/>
                <a:gd name="T14" fmla="*/ 93 w 154"/>
                <a:gd name="T15" fmla="*/ 152 h 155"/>
                <a:gd name="T16" fmla="*/ 77 w 154"/>
                <a:gd name="T17" fmla="*/ 155 h 155"/>
                <a:gd name="T18" fmla="*/ 69 w 154"/>
                <a:gd name="T19" fmla="*/ 153 h 155"/>
                <a:gd name="T20" fmla="*/ 54 w 154"/>
                <a:gd name="T21" fmla="*/ 151 h 155"/>
                <a:gd name="T22" fmla="*/ 41 w 154"/>
                <a:gd name="T23" fmla="*/ 145 h 155"/>
                <a:gd name="T24" fmla="*/ 28 w 154"/>
                <a:gd name="T25" fmla="*/ 136 h 155"/>
                <a:gd name="T26" fmla="*/ 18 w 154"/>
                <a:gd name="T27" fmla="*/ 126 h 155"/>
                <a:gd name="T28" fmla="*/ 10 w 154"/>
                <a:gd name="T29" fmla="*/ 115 h 155"/>
                <a:gd name="T30" fmla="*/ 4 w 154"/>
                <a:gd name="T31" fmla="*/ 101 h 155"/>
                <a:gd name="T32" fmla="*/ 0 w 154"/>
                <a:gd name="T33" fmla="*/ 85 h 155"/>
                <a:gd name="T34" fmla="*/ 0 w 154"/>
                <a:gd name="T35" fmla="*/ 78 h 155"/>
                <a:gd name="T36" fmla="*/ 2 w 154"/>
                <a:gd name="T37" fmla="*/ 62 h 155"/>
                <a:gd name="T38" fmla="*/ 6 w 154"/>
                <a:gd name="T39" fmla="*/ 47 h 155"/>
                <a:gd name="T40" fmla="*/ 13 w 154"/>
                <a:gd name="T41" fmla="*/ 34 h 155"/>
                <a:gd name="T42" fmla="*/ 22 w 154"/>
                <a:gd name="T43" fmla="*/ 23 h 155"/>
                <a:gd name="T44" fmla="*/ 34 w 154"/>
                <a:gd name="T45" fmla="*/ 14 h 155"/>
                <a:gd name="T46" fmla="*/ 47 w 154"/>
                <a:gd name="T47" fmla="*/ 6 h 155"/>
                <a:gd name="T48" fmla="*/ 61 w 154"/>
                <a:gd name="T49" fmla="*/ 2 h 155"/>
                <a:gd name="T50" fmla="*/ 77 w 154"/>
                <a:gd name="T51" fmla="*/ 0 h 155"/>
                <a:gd name="T52" fmla="*/ 85 w 154"/>
                <a:gd name="T53" fmla="*/ 1 h 155"/>
                <a:gd name="T54" fmla="*/ 100 w 154"/>
                <a:gd name="T55" fmla="*/ 4 h 155"/>
                <a:gd name="T56" fmla="*/ 114 w 154"/>
                <a:gd name="T57" fmla="*/ 9 h 155"/>
                <a:gd name="T58" fmla="*/ 126 w 154"/>
                <a:gd name="T59" fmla="*/ 18 h 155"/>
                <a:gd name="T60" fmla="*/ 137 w 154"/>
                <a:gd name="T61" fmla="*/ 29 h 155"/>
                <a:gd name="T62" fmla="*/ 145 w 154"/>
                <a:gd name="T63" fmla="*/ 40 h 155"/>
                <a:gd name="T64" fmla="*/ 150 w 154"/>
                <a:gd name="T65" fmla="*/ 54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0" y="101"/>
                  </a:lnTo>
                  <a:lnTo>
                    <a:pt x="148" y="108"/>
                  </a:lnTo>
                  <a:lnTo>
                    <a:pt x="145" y="115"/>
                  </a:lnTo>
                  <a:lnTo>
                    <a:pt x="141" y="120"/>
                  </a:lnTo>
                  <a:lnTo>
                    <a:pt x="137" y="126"/>
                  </a:lnTo>
                  <a:lnTo>
                    <a:pt x="132" y="132"/>
                  </a:lnTo>
                  <a:lnTo>
                    <a:pt x="126" y="136"/>
                  </a:lnTo>
                  <a:lnTo>
                    <a:pt x="121" y="141"/>
                  </a:lnTo>
                  <a:lnTo>
                    <a:pt x="114" y="145"/>
                  </a:lnTo>
                  <a:lnTo>
                    <a:pt x="107" y="148"/>
                  </a:lnTo>
                  <a:lnTo>
                    <a:pt x="100" y="151"/>
                  </a:lnTo>
                  <a:lnTo>
                    <a:pt x="93" y="152"/>
                  </a:lnTo>
                  <a:lnTo>
                    <a:pt x="85" y="153"/>
                  </a:lnTo>
                  <a:lnTo>
                    <a:pt x="77" y="155"/>
                  </a:lnTo>
                  <a:lnTo>
                    <a:pt x="77" y="155"/>
                  </a:lnTo>
                  <a:lnTo>
                    <a:pt x="69" y="153"/>
                  </a:lnTo>
                  <a:lnTo>
                    <a:pt x="61" y="152"/>
                  </a:lnTo>
                  <a:lnTo>
                    <a:pt x="54" y="151"/>
                  </a:lnTo>
                  <a:lnTo>
                    <a:pt x="47" y="148"/>
                  </a:lnTo>
                  <a:lnTo>
                    <a:pt x="41" y="145"/>
                  </a:lnTo>
                  <a:lnTo>
                    <a:pt x="34" y="141"/>
                  </a:lnTo>
                  <a:lnTo>
                    <a:pt x="28" y="136"/>
                  </a:lnTo>
                  <a:lnTo>
                    <a:pt x="22" y="132"/>
                  </a:lnTo>
                  <a:lnTo>
                    <a:pt x="18" y="126"/>
                  </a:lnTo>
                  <a:lnTo>
                    <a:pt x="13" y="120"/>
                  </a:lnTo>
                  <a:lnTo>
                    <a:pt x="10" y="115"/>
                  </a:lnTo>
                  <a:lnTo>
                    <a:pt x="6" y="108"/>
                  </a:lnTo>
                  <a:lnTo>
                    <a:pt x="4" y="101"/>
                  </a:lnTo>
                  <a:lnTo>
                    <a:pt x="2" y="93"/>
                  </a:lnTo>
                  <a:lnTo>
                    <a:pt x="0" y="85"/>
                  </a:lnTo>
                  <a:lnTo>
                    <a:pt x="0" y="78"/>
                  </a:lnTo>
                  <a:lnTo>
                    <a:pt x="0" y="78"/>
                  </a:lnTo>
                  <a:lnTo>
                    <a:pt x="0" y="70"/>
                  </a:lnTo>
                  <a:lnTo>
                    <a:pt x="2" y="62"/>
                  </a:lnTo>
                  <a:lnTo>
                    <a:pt x="4" y="54"/>
                  </a:lnTo>
                  <a:lnTo>
                    <a:pt x="6" y="47"/>
                  </a:lnTo>
                  <a:lnTo>
                    <a:pt x="10" y="40"/>
                  </a:lnTo>
                  <a:lnTo>
                    <a:pt x="13" y="34"/>
                  </a:lnTo>
                  <a:lnTo>
                    <a:pt x="18" y="29"/>
                  </a:lnTo>
                  <a:lnTo>
                    <a:pt x="22" y="23"/>
                  </a:lnTo>
                  <a:lnTo>
                    <a:pt x="28" y="18"/>
                  </a:lnTo>
                  <a:lnTo>
                    <a:pt x="34" y="14"/>
                  </a:lnTo>
                  <a:lnTo>
                    <a:pt x="41" y="9"/>
                  </a:lnTo>
                  <a:lnTo>
                    <a:pt x="47" y="6"/>
                  </a:lnTo>
                  <a:lnTo>
                    <a:pt x="54" y="4"/>
                  </a:lnTo>
                  <a:lnTo>
                    <a:pt x="61" y="2"/>
                  </a:lnTo>
                  <a:lnTo>
                    <a:pt x="69" y="1"/>
                  </a:lnTo>
                  <a:lnTo>
                    <a:pt x="77" y="0"/>
                  </a:lnTo>
                  <a:lnTo>
                    <a:pt x="77" y="0"/>
                  </a:lnTo>
                  <a:lnTo>
                    <a:pt x="85" y="1"/>
                  </a:lnTo>
                  <a:lnTo>
                    <a:pt x="93" y="2"/>
                  </a:lnTo>
                  <a:lnTo>
                    <a:pt x="100" y="4"/>
                  </a:lnTo>
                  <a:lnTo>
                    <a:pt x="107" y="6"/>
                  </a:lnTo>
                  <a:lnTo>
                    <a:pt x="114" y="9"/>
                  </a:lnTo>
                  <a:lnTo>
                    <a:pt x="121" y="14"/>
                  </a:lnTo>
                  <a:lnTo>
                    <a:pt x="126" y="18"/>
                  </a:lnTo>
                  <a:lnTo>
                    <a:pt x="132" y="23"/>
                  </a:lnTo>
                  <a:lnTo>
                    <a:pt x="137" y="29"/>
                  </a:lnTo>
                  <a:lnTo>
                    <a:pt x="141" y="34"/>
                  </a:lnTo>
                  <a:lnTo>
                    <a:pt x="145" y="40"/>
                  </a:lnTo>
                  <a:lnTo>
                    <a:pt x="148" y="47"/>
                  </a:lnTo>
                  <a:lnTo>
                    <a:pt x="150" y="54"/>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4" name="Freeform 2860">
              <a:extLst>
                <a:ext uri="{FF2B5EF4-FFF2-40B4-BE49-F238E27FC236}">
                  <a16:creationId xmlns:a16="http://schemas.microsoft.com/office/drawing/2014/main" id="{61FB66BB-49CD-4343-82E9-94D36E85B24B}"/>
                </a:ext>
              </a:extLst>
            </p:cNvPr>
            <p:cNvSpPr>
              <a:spLocks/>
            </p:cNvSpPr>
            <p:nvPr/>
          </p:nvSpPr>
          <p:spPr bwMode="auto">
            <a:xfrm>
              <a:off x="3351213" y="2060575"/>
              <a:ext cx="49213" cy="49213"/>
            </a:xfrm>
            <a:custGeom>
              <a:avLst/>
              <a:gdLst>
                <a:gd name="T0" fmla="*/ 154 w 154"/>
                <a:gd name="T1" fmla="*/ 78 h 155"/>
                <a:gd name="T2" fmla="*/ 153 w 154"/>
                <a:gd name="T3" fmla="*/ 93 h 155"/>
                <a:gd name="T4" fmla="*/ 148 w 154"/>
                <a:gd name="T5" fmla="*/ 108 h 155"/>
                <a:gd name="T6" fmla="*/ 141 w 154"/>
                <a:gd name="T7" fmla="*/ 120 h 155"/>
                <a:gd name="T8" fmla="*/ 132 w 154"/>
                <a:gd name="T9" fmla="*/ 132 h 155"/>
                <a:gd name="T10" fmla="*/ 121 w 154"/>
                <a:gd name="T11" fmla="*/ 142 h 155"/>
                <a:gd name="T12" fmla="*/ 107 w 154"/>
                <a:gd name="T13" fmla="*/ 149 h 155"/>
                <a:gd name="T14" fmla="*/ 93 w 154"/>
                <a:gd name="T15" fmla="*/ 153 h 155"/>
                <a:gd name="T16" fmla="*/ 77 w 154"/>
                <a:gd name="T17" fmla="*/ 155 h 155"/>
                <a:gd name="T18" fmla="*/ 69 w 154"/>
                <a:gd name="T19" fmla="*/ 155 h 155"/>
                <a:gd name="T20" fmla="*/ 54 w 154"/>
                <a:gd name="T21" fmla="*/ 151 h 155"/>
                <a:gd name="T22" fmla="*/ 41 w 154"/>
                <a:gd name="T23" fmla="*/ 145 h 155"/>
                <a:gd name="T24" fmla="*/ 28 w 154"/>
                <a:gd name="T25" fmla="*/ 137 h 155"/>
                <a:gd name="T26" fmla="*/ 18 w 154"/>
                <a:gd name="T27" fmla="*/ 127 h 155"/>
                <a:gd name="T28" fmla="*/ 10 w 154"/>
                <a:gd name="T29" fmla="*/ 114 h 155"/>
                <a:gd name="T30" fmla="*/ 4 w 154"/>
                <a:gd name="T31" fmla="*/ 101 h 155"/>
                <a:gd name="T32" fmla="*/ 0 w 154"/>
                <a:gd name="T33" fmla="*/ 86 h 155"/>
                <a:gd name="T34" fmla="*/ 0 w 154"/>
                <a:gd name="T35" fmla="*/ 78 h 155"/>
                <a:gd name="T36" fmla="*/ 2 w 154"/>
                <a:gd name="T37" fmla="*/ 62 h 155"/>
                <a:gd name="T38" fmla="*/ 6 w 154"/>
                <a:gd name="T39" fmla="*/ 48 h 155"/>
                <a:gd name="T40" fmla="*/ 13 w 154"/>
                <a:gd name="T41" fmla="*/ 34 h 155"/>
                <a:gd name="T42" fmla="*/ 22 w 154"/>
                <a:gd name="T43" fmla="*/ 23 h 155"/>
                <a:gd name="T44" fmla="*/ 34 w 154"/>
                <a:gd name="T45" fmla="*/ 14 h 155"/>
                <a:gd name="T46" fmla="*/ 47 w 154"/>
                <a:gd name="T47" fmla="*/ 7 h 155"/>
                <a:gd name="T48" fmla="*/ 61 w 154"/>
                <a:gd name="T49" fmla="*/ 2 h 155"/>
                <a:gd name="T50" fmla="*/ 77 w 154"/>
                <a:gd name="T51" fmla="*/ 0 h 155"/>
                <a:gd name="T52" fmla="*/ 85 w 154"/>
                <a:gd name="T53" fmla="*/ 1 h 155"/>
                <a:gd name="T54" fmla="*/ 100 w 154"/>
                <a:gd name="T55" fmla="*/ 5 h 155"/>
                <a:gd name="T56" fmla="*/ 114 w 154"/>
                <a:gd name="T57" fmla="*/ 10 h 155"/>
                <a:gd name="T58" fmla="*/ 126 w 154"/>
                <a:gd name="T59" fmla="*/ 18 h 155"/>
                <a:gd name="T60" fmla="*/ 137 w 154"/>
                <a:gd name="T61" fmla="*/ 29 h 155"/>
                <a:gd name="T62" fmla="*/ 145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0" y="101"/>
                  </a:lnTo>
                  <a:lnTo>
                    <a:pt x="148" y="108"/>
                  </a:lnTo>
                  <a:lnTo>
                    <a:pt x="145" y="114"/>
                  </a:lnTo>
                  <a:lnTo>
                    <a:pt x="141" y="120"/>
                  </a:lnTo>
                  <a:lnTo>
                    <a:pt x="137" y="127"/>
                  </a:lnTo>
                  <a:lnTo>
                    <a:pt x="132" y="132"/>
                  </a:lnTo>
                  <a:lnTo>
                    <a:pt x="126" y="137"/>
                  </a:lnTo>
                  <a:lnTo>
                    <a:pt x="121" y="142"/>
                  </a:lnTo>
                  <a:lnTo>
                    <a:pt x="114" y="145"/>
                  </a:lnTo>
                  <a:lnTo>
                    <a:pt x="107" y="149"/>
                  </a:lnTo>
                  <a:lnTo>
                    <a:pt x="100" y="151"/>
                  </a:lnTo>
                  <a:lnTo>
                    <a:pt x="93" y="153"/>
                  </a:lnTo>
                  <a:lnTo>
                    <a:pt x="85" y="155"/>
                  </a:lnTo>
                  <a:lnTo>
                    <a:pt x="77" y="155"/>
                  </a:lnTo>
                  <a:lnTo>
                    <a:pt x="77" y="155"/>
                  </a:lnTo>
                  <a:lnTo>
                    <a:pt x="69" y="155"/>
                  </a:lnTo>
                  <a:lnTo>
                    <a:pt x="61" y="153"/>
                  </a:lnTo>
                  <a:lnTo>
                    <a:pt x="54" y="151"/>
                  </a:lnTo>
                  <a:lnTo>
                    <a:pt x="47" y="149"/>
                  </a:lnTo>
                  <a:lnTo>
                    <a:pt x="41" y="145"/>
                  </a:lnTo>
                  <a:lnTo>
                    <a:pt x="34" y="142"/>
                  </a:lnTo>
                  <a:lnTo>
                    <a:pt x="28" y="137"/>
                  </a:lnTo>
                  <a:lnTo>
                    <a:pt x="22" y="132"/>
                  </a:lnTo>
                  <a:lnTo>
                    <a:pt x="18" y="127"/>
                  </a:lnTo>
                  <a:lnTo>
                    <a:pt x="13" y="120"/>
                  </a:lnTo>
                  <a:lnTo>
                    <a:pt x="10" y="114"/>
                  </a:lnTo>
                  <a:lnTo>
                    <a:pt x="6" y="108"/>
                  </a:lnTo>
                  <a:lnTo>
                    <a:pt x="4" y="101"/>
                  </a:lnTo>
                  <a:lnTo>
                    <a:pt x="2" y="93"/>
                  </a:lnTo>
                  <a:lnTo>
                    <a:pt x="0" y="86"/>
                  </a:lnTo>
                  <a:lnTo>
                    <a:pt x="0" y="78"/>
                  </a:lnTo>
                  <a:lnTo>
                    <a:pt x="0" y="78"/>
                  </a:lnTo>
                  <a:lnTo>
                    <a:pt x="0" y="70"/>
                  </a:lnTo>
                  <a:lnTo>
                    <a:pt x="2" y="62"/>
                  </a:lnTo>
                  <a:lnTo>
                    <a:pt x="4" y="55"/>
                  </a:lnTo>
                  <a:lnTo>
                    <a:pt x="6" y="48"/>
                  </a:lnTo>
                  <a:lnTo>
                    <a:pt x="10" y="41"/>
                  </a:lnTo>
                  <a:lnTo>
                    <a:pt x="13" y="34"/>
                  </a:lnTo>
                  <a:lnTo>
                    <a:pt x="18" y="29"/>
                  </a:lnTo>
                  <a:lnTo>
                    <a:pt x="22" y="23"/>
                  </a:lnTo>
                  <a:lnTo>
                    <a:pt x="28" y="18"/>
                  </a:lnTo>
                  <a:lnTo>
                    <a:pt x="34" y="14"/>
                  </a:lnTo>
                  <a:lnTo>
                    <a:pt x="41" y="10"/>
                  </a:lnTo>
                  <a:lnTo>
                    <a:pt x="47" y="7"/>
                  </a:lnTo>
                  <a:lnTo>
                    <a:pt x="54" y="5"/>
                  </a:lnTo>
                  <a:lnTo>
                    <a:pt x="61" y="2"/>
                  </a:lnTo>
                  <a:lnTo>
                    <a:pt x="69" y="1"/>
                  </a:lnTo>
                  <a:lnTo>
                    <a:pt x="77" y="0"/>
                  </a:lnTo>
                  <a:lnTo>
                    <a:pt x="77" y="0"/>
                  </a:lnTo>
                  <a:lnTo>
                    <a:pt x="85" y="1"/>
                  </a:lnTo>
                  <a:lnTo>
                    <a:pt x="93" y="2"/>
                  </a:lnTo>
                  <a:lnTo>
                    <a:pt x="100" y="5"/>
                  </a:lnTo>
                  <a:lnTo>
                    <a:pt x="107" y="7"/>
                  </a:lnTo>
                  <a:lnTo>
                    <a:pt x="114" y="10"/>
                  </a:lnTo>
                  <a:lnTo>
                    <a:pt x="121" y="14"/>
                  </a:lnTo>
                  <a:lnTo>
                    <a:pt x="126" y="18"/>
                  </a:lnTo>
                  <a:lnTo>
                    <a:pt x="132" y="23"/>
                  </a:lnTo>
                  <a:lnTo>
                    <a:pt x="137" y="29"/>
                  </a:lnTo>
                  <a:lnTo>
                    <a:pt x="141" y="34"/>
                  </a:lnTo>
                  <a:lnTo>
                    <a:pt x="145" y="41"/>
                  </a:lnTo>
                  <a:lnTo>
                    <a:pt x="148" y="48"/>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5" name="Freeform 2861">
              <a:extLst>
                <a:ext uri="{FF2B5EF4-FFF2-40B4-BE49-F238E27FC236}">
                  <a16:creationId xmlns:a16="http://schemas.microsoft.com/office/drawing/2014/main" id="{26E53125-3D6E-4FAA-9C5B-FEC6675E3C9B}"/>
                </a:ext>
              </a:extLst>
            </p:cNvPr>
            <p:cNvSpPr>
              <a:spLocks/>
            </p:cNvSpPr>
            <p:nvPr/>
          </p:nvSpPr>
          <p:spPr bwMode="auto">
            <a:xfrm>
              <a:off x="3560763" y="1785938"/>
              <a:ext cx="49213" cy="47625"/>
            </a:xfrm>
            <a:custGeom>
              <a:avLst/>
              <a:gdLst>
                <a:gd name="T0" fmla="*/ 153 w 153"/>
                <a:gd name="T1" fmla="*/ 77 h 153"/>
                <a:gd name="T2" fmla="*/ 152 w 153"/>
                <a:gd name="T3" fmla="*/ 93 h 153"/>
                <a:gd name="T4" fmla="*/ 147 w 153"/>
                <a:gd name="T5" fmla="*/ 106 h 153"/>
                <a:gd name="T6" fmla="*/ 140 w 153"/>
                <a:gd name="T7" fmla="*/ 120 h 153"/>
                <a:gd name="T8" fmla="*/ 131 w 153"/>
                <a:gd name="T9" fmla="*/ 132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5 w 153"/>
                <a:gd name="T39" fmla="*/ 47 h 153"/>
                <a:gd name="T40" fmla="*/ 12 w 153"/>
                <a:gd name="T41" fmla="*/ 34 h 153"/>
                <a:gd name="T42" fmla="*/ 21 w 153"/>
                <a:gd name="T43" fmla="*/ 23 h 153"/>
                <a:gd name="T44" fmla="*/ 33 w 153"/>
                <a:gd name="T45" fmla="*/ 13 h 153"/>
                <a:gd name="T46" fmla="*/ 46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49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49" y="100"/>
                  </a:lnTo>
                  <a:lnTo>
                    <a:pt x="147" y="106"/>
                  </a:lnTo>
                  <a:lnTo>
                    <a:pt x="144" y="113"/>
                  </a:lnTo>
                  <a:lnTo>
                    <a:pt x="140" y="120"/>
                  </a:lnTo>
                  <a:lnTo>
                    <a:pt x="136" y="126"/>
                  </a:lnTo>
                  <a:lnTo>
                    <a:pt x="131" y="132"/>
                  </a:lnTo>
                  <a:lnTo>
                    <a:pt x="125" y="136"/>
                  </a:lnTo>
                  <a:lnTo>
                    <a:pt x="120" y="141"/>
                  </a:lnTo>
                  <a:lnTo>
                    <a:pt x="113" y="144"/>
                  </a:lnTo>
                  <a:lnTo>
                    <a:pt x="106" y="148"/>
                  </a:lnTo>
                  <a:lnTo>
                    <a:pt x="99" y="150"/>
                  </a:lnTo>
                  <a:lnTo>
                    <a:pt x="92" y="152"/>
                  </a:lnTo>
                  <a:lnTo>
                    <a:pt x="84" y="153"/>
                  </a:lnTo>
                  <a:lnTo>
                    <a:pt x="76" y="153"/>
                  </a:lnTo>
                  <a:lnTo>
                    <a:pt x="76" y="153"/>
                  </a:lnTo>
                  <a:lnTo>
                    <a:pt x="68" y="153"/>
                  </a:lnTo>
                  <a:lnTo>
                    <a:pt x="60" y="152"/>
                  </a:lnTo>
                  <a:lnTo>
                    <a:pt x="53" y="150"/>
                  </a:lnTo>
                  <a:lnTo>
                    <a:pt x="46" y="148"/>
                  </a:lnTo>
                  <a:lnTo>
                    <a:pt x="40" y="144"/>
                  </a:lnTo>
                  <a:lnTo>
                    <a:pt x="33" y="141"/>
                  </a:lnTo>
                  <a:lnTo>
                    <a:pt x="27" y="136"/>
                  </a:lnTo>
                  <a:lnTo>
                    <a:pt x="21" y="132"/>
                  </a:lnTo>
                  <a:lnTo>
                    <a:pt x="17" y="126"/>
                  </a:lnTo>
                  <a:lnTo>
                    <a:pt x="12" y="120"/>
                  </a:lnTo>
                  <a:lnTo>
                    <a:pt x="9" y="113"/>
                  </a:lnTo>
                  <a:lnTo>
                    <a:pt x="5" y="106"/>
                  </a:lnTo>
                  <a:lnTo>
                    <a:pt x="3" y="100"/>
                  </a:lnTo>
                  <a:lnTo>
                    <a:pt x="1" y="93"/>
                  </a:lnTo>
                  <a:lnTo>
                    <a:pt x="0" y="85"/>
                  </a:lnTo>
                  <a:lnTo>
                    <a:pt x="0" y="77"/>
                  </a:lnTo>
                  <a:lnTo>
                    <a:pt x="0" y="77"/>
                  </a:lnTo>
                  <a:lnTo>
                    <a:pt x="0" y="69"/>
                  </a:lnTo>
                  <a:lnTo>
                    <a:pt x="1" y="62"/>
                  </a:lnTo>
                  <a:lnTo>
                    <a:pt x="3" y="54"/>
                  </a:lnTo>
                  <a:lnTo>
                    <a:pt x="5" y="47"/>
                  </a:lnTo>
                  <a:lnTo>
                    <a:pt x="9" y="40"/>
                  </a:lnTo>
                  <a:lnTo>
                    <a:pt x="12" y="34"/>
                  </a:lnTo>
                  <a:lnTo>
                    <a:pt x="17" y="27"/>
                  </a:lnTo>
                  <a:lnTo>
                    <a:pt x="21" y="23"/>
                  </a:lnTo>
                  <a:lnTo>
                    <a:pt x="27" y="17"/>
                  </a:lnTo>
                  <a:lnTo>
                    <a:pt x="33" y="13"/>
                  </a:lnTo>
                  <a:lnTo>
                    <a:pt x="40" y="9"/>
                  </a:lnTo>
                  <a:lnTo>
                    <a:pt x="46" y="6"/>
                  </a:lnTo>
                  <a:lnTo>
                    <a:pt x="53" y="3"/>
                  </a:lnTo>
                  <a:lnTo>
                    <a:pt x="60" y="1"/>
                  </a:lnTo>
                  <a:lnTo>
                    <a:pt x="68" y="0"/>
                  </a:lnTo>
                  <a:lnTo>
                    <a:pt x="76" y="0"/>
                  </a:lnTo>
                  <a:lnTo>
                    <a:pt x="76" y="0"/>
                  </a:lnTo>
                  <a:lnTo>
                    <a:pt x="84" y="0"/>
                  </a:lnTo>
                  <a:lnTo>
                    <a:pt x="92" y="1"/>
                  </a:lnTo>
                  <a:lnTo>
                    <a:pt x="99" y="3"/>
                  </a:lnTo>
                  <a:lnTo>
                    <a:pt x="106" y="6"/>
                  </a:lnTo>
                  <a:lnTo>
                    <a:pt x="113" y="9"/>
                  </a:lnTo>
                  <a:lnTo>
                    <a:pt x="120" y="13"/>
                  </a:lnTo>
                  <a:lnTo>
                    <a:pt x="125" y="17"/>
                  </a:lnTo>
                  <a:lnTo>
                    <a:pt x="131" y="23"/>
                  </a:lnTo>
                  <a:lnTo>
                    <a:pt x="136" y="27"/>
                  </a:lnTo>
                  <a:lnTo>
                    <a:pt x="140" y="34"/>
                  </a:lnTo>
                  <a:lnTo>
                    <a:pt x="144" y="40"/>
                  </a:lnTo>
                  <a:lnTo>
                    <a:pt x="147" y="47"/>
                  </a:lnTo>
                  <a:lnTo>
                    <a:pt x="149"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6" name="Freeform 2862">
              <a:extLst>
                <a:ext uri="{FF2B5EF4-FFF2-40B4-BE49-F238E27FC236}">
                  <a16:creationId xmlns:a16="http://schemas.microsoft.com/office/drawing/2014/main" id="{320D017C-F650-4D85-B420-5184F304CB83}"/>
                </a:ext>
              </a:extLst>
            </p:cNvPr>
            <p:cNvSpPr>
              <a:spLocks/>
            </p:cNvSpPr>
            <p:nvPr/>
          </p:nvSpPr>
          <p:spPr bwMode="auto">
            <a:xfrm>
              <a:off x="3632200" y="1785938"/>
              <a:ext cx="47625" cy="47625"/>
            </a:xfrm>
            <a:custGeom>
              <a:avLst/>
              <a:gdLst>
                <a:gd name="T0" fmla="*/ 154 w 154"/>
                <a:gd name="T1" fmla="*/ 77 h 153"/>
                <a:gd name="T2" fmla="*/ 152 w 154"/>
                <a:gd name="T3" fmla="*/ 93 h 153"/>
                <a:gd name="T4" fmla="*/ 147 w 154"/>
                <a:gd name="T5" fmla="*/ 106 h 153"/>
                <a:gd name="T6" fmla="*/ 140 w 154"/>
                <a:gd name="T7" fmla="*/ 120 h 153"/>
                <a:gd name="T8" fmla="*/ 131 w 154"/>
                <a:gd name="T9" fmla="*/ 132 h 153"/>
                <a:gd name="T10" fmla="*/ 120 w 154"/>
                <a:gd name="T11" fmla="*/ 141 h 153"/>
                <a:gd name="T12" fmla="*/ 107 w 154"/>
                <a:gd name="T13" fmla="*/ 148 h 153"/>
                <a:gd name="T14" fmla="*/ 92 w 154"/>
                <a:gd name="T15" fmla="*/ 152 h 153"/>
                <a:gd name="T16" fmla="*/ 76 w 154"/>
                <a:gd name="T17" fmla="*/ 153 h 153"/>
                <a:gd name="T18" fmla="*/ 69 w 154"/>
                <a:gd name="T19" fmla="*/ 153 h 153"/>
                <a:gd name="T20" fmla="*/ 53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100 h 153"/>
                <a:gd name="T32" fmla="*/ 0 w 154"/>
                <a:gd name="T33" fmla="*/ 85 h 153"/>
                <a:gd name="T34" fmla="*/ 0 w 154"/>
                <a:gd name="T35" fmla="*/ 77 h 153"/>
                <a:gd name="T36" fmla="*/ 2 w 154"/>
                <a:gd name="T37" fmla="*/ 62 h 153"/>
                <a:gd name="T38" fmla="*/ 5 w 154"/>
                <a:gd name="T39" fmla="*/ 47 h 153"/>
                <a:gd name="T40" fmla="*/ 13 w 154"/>
                <a:gd name="T41" fmla="*/ 34 h 153"/>
                <a:gd name="T42" fmla="*/ 22 w 154"/>
                <a:gd name="T43" fmla="*/ 23 h 153"/>
                <a:gd name="T44" fmla="*/ 34 w 154"/>
                <a:gd name="T45" fmla="*/ 13 h 153"/>
                <a:gd name="T46" fmla="*/ 46 w 154"/>
                <a:gd name="T47" fmla="*/ 6 h 153"/>
                <a:gd name="T48" fmla="*/ 61 w 154"/>
                <a:gd name="T49" fmla="*/ 1 h 153"/>
                <a:gd name="T50" fmla="*/ 76 w 154"/>
                <a:gd name="T51" fmla="*/ 0 h 153"/>
                <a:gd name="T52" fmla="*/ 84 w 154"/>
                <a:gd name="T53" fmla="*/ 0 h 153"/>
                <a:gd name="T54" fmla="*/ 99 w 154"/>
                <a:gd name="T55" fmla="*/ 3 h 153"/>
                <a:gd name="T56" fmla="*/ 114 w 154"/>
                <a:gd name="T57" fmla="*/ 9 h 153"/>
                <a:gd name="T58" fmla="*/ 125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7" y="106"/>
                  </a:lnTo>
                  <a:lnTo>
                    <a:pt x="145" y="113"/>
                  </a:lnTo>
                  <a:lnTo>
                    <a:pt x="140" y="120"/>
                  </a:lnTo>
                  <a:lnTo>
                    <a:pt x="136" y="126"/>
                  </a:lnTo>
                  <a:lnTo>
                    <a:pt x="131" y="132"/>
                  </a:lnTo>
                  <a:lnTo>
                    <a:pt x="125" y="136"/>
                  </a:lnTo>
                  <a:lnTo>
                    <a:pt x="120" y="141"/>
                  </a:lnTo>
                  <a:lnTo>
                    <a:pt x="114" y="144"/>
                  </a:lnTo>
                  <a:lnTo>
                    <a:pt x="107" y="148"/>
                  </a:lnTo>
                  <a:lnTo>
                    <a:pt x="99" y="150"/>
                  </a:lnTo>
                  <a:lnTo>
                    <a:pt x="92" y="152"/>
                  </a:lnTo>
                  <a:lnTo>
                    <a:pt x="84" y="153"/>
                  </a:lnTo>
                  <a:lnTo>
                    <a:pt x="76" y="153"/>
                  </a:lnTo>
                  <a:lnTo>
                    <a:pt x="76" y="153"/>
                  </a:lnTo>
                  <a:lnTo>
                    <a:pt x="69" y="153"/>
                  </a:lnTo>
                  <a:lnTo>
                    <a:pt x="61" y="152"/>
                  </a:lnTo>
                  <a:lnTo>
                    <a:pt x="53" y="150"/>
                  </a:lnTo>
                  <a:lnTo>
                    <a:pt x="46" y="148"/>
                  </a:lnTo>
                  <a:lnTo>
                    <a:pt x="40" y="144"/>
                  </a:lnTo>
                  <a:lnTo>
                    <a:pt x="34" y="141"/>
                  </a:lnTo>
                  <a:lnTo>
                    <a:pt x="28" y="136"/>
                  </a:lnTo>
                  <a:lnTo>
                    <a:pt x="22" y="132"/>
                  </a:lnTo>
                  <a:lnTo>
                    <a:pt x="18" y="126"/>
                  </a:lnTo>
                  <a:lnTo>
                    <a:pt x="13" y="120"/>
                  </a:lnTo>
                  <a:lnTo>
                    <a:pt x="9" y="113"/>
                  </a:lnTo>
                  <a:lnTo>
                    <a:pt x="5" y="106"/>
                  </a:lnTo>
                  <a:lnTo>
                    <a:pt x="3" y="100"/>
                  </a:lnTo>
                  <a:lnTo>
                    <a:pt x="2" y="93"/>
                  </a:lnTo>
                  <a:lnTo>
                    <a:pt x="0" y="85"/>
                  </a:lnTo>
                  <a:lnTo>
                    <a:pt x="0" y="77"/>
                  </a:lnTo>
                  <a:lnTo>
                    <a:pt x="0" y="77"/>
                  </a:lnTo>
                  <a:lnTo>
                    <a:pt x="0" y="69"/>
                  </a:lnTo>
                  <a:lnTo>
                    <a:pt x="2" y="62"/>
                  </a:lnTo>
                  <a:lnTo>
                    <a:pt x="3" y="54"/>
                  </a:lnTo>
                  <a:lnTo>
                    <a:pt x="5" y="47"/>
                  </a:lnTo>
                  <a:lnTo>
                    <a:pt x="9" y="40"/>
                  </a:lnTo>
                  <a:lnTo>
                    <a:pt x="13" y="34"/>
                  </a:lnTo>
                  <a:lnTo>
                    <a:pt x="18" y="27"/>
                  </a:lnTo>
                  <a:lnTo>
                    <a:pt x="22" y="23"/>
                  </a:lnTo>
                  <a:lnTo>
                    <a:pt x="28" y="17"/>
                  </a:lnTo>
                  <a:lnTo>
                    <a:pt x="34" y="13"/>
                  </a:lnTo>
                  <a:lnTo>
                    <a:pt x="40" y="9"/>
                  </a:lnTo>
                  <a:lnTo>
                    <a:pt x="46" y="6"/>
                  </a:lnTo>
                  <a:lnTo>
                    <a:pt x="53" y="3"/>
                  </a:lnTo>
                  <a:lnTo>
                    <a:pt x="61" y="1"/>
                  </a:lnTo>
                  <a:lnTo>
                    <a:pt x="69" y="0"/>
                  </a:lnTo>
                  <a:lnTo>
                    <a:pt x="76" y="0"/>
                  </a:lnTo>
                  <a:lnTo>
                    <a:pt x="76" y="0"/>
                  </a:lnTo>
                  <a:lnTo>
                    <a:pt x="84" y="0"/>
                  </a:lnTo>
                  <a:lnTo>
                    <a:pt x="92" y="1"/>
                  </a:lnTo>
                  <a:lnTo>
                    <a:pt x="99" y="3"/>
                  </a:lnTo>
                  <a:lnTo>
                    <a:pt x="107" y="6"/>
                  </a:lnTo>
                  <a:lnTo>
                    <a:pt x="114" y="9"/>
                  </a:lnTo>
                  <a:lnTo>
                    <a:pt x="120" y="13"/>
                  </a:lnTo>
                  <a:lnTo>
                    <a:pt x="125" y="17"/>
                  </a:lnTo>
                  <a:lnTo>
                    <a:pt x="131" y="23"/>
                  </a:lnTo>
                  <a:lnTo>
                    <a:pt x="136" y="27"/>
                  </a:lnTo>
                  <a:lnTo>
                    <a:pt x="140" y="34"/>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7" name="Freeform 2863">
              <a:extLst>
                <a:ext uri="{FF2B5EF4-FFF2-40B4-BE49-F238E27FC236}">
                  <a16:creationId xmlns:a16="http://schemas.microsoft.com/office/drawing/2014/main" id="{8F9FF151-EC91-44C7-9F80-34605A7B9D43}"/>
                </a:ext>
              </a:extLst>
            </p:cNvPr>
            <p:cNvSpPr>
              <a:spLocks/>
            </p:cNvSpPr>
            <p:nvPr/>
          </p:nvSpPr>
          <p:spPr bwMode="auto">
            <a:xfrm>
              <a:off x="3632200" y="1852613"/>
              <a:ext cx="47625" cy="47625"/>
            </a:xfrm>
            <a:custGeom>
              <a:avLst/>
              <a:gdLst>
                <a:gd name="T0" fmla="*/ 154 w 154"/>
                <a:gd name="T1" fmla="*/ 76 h 153"/>
                <a:gd name="T2" fmla="*/ 152 w 154"/>
                <a:gd name="T3" fmla="*/ 91 h 153"/>
                <a:gd name="T4" fmla="*/ 147 w 154"/>
                <a:gd name="T5" fmla="*/ 106 h 153"/>
                <a:gd name="T6" fmla="*/ 140 w 154"/>
                <a:gd name="T7" fmla="*/ 120 h 153"/>
                <a:gd name="T8" fmla="*/ 131 w 154"/>
                <a:gd name="T9" fmla="*/ 131 h 153"/>
                <a:gd name="T10" fmla="*/ 120 w 154"/>
                <a:gd name="T11" fmla="*/ 140 h 153"/>
                <a:gd name="T12" fmla="*/ 107 w 154"/>
                <a:gd name="T13" fmla="*/ 147 h 153"/>
                <a:gd name="T14" fmla="*/ 92 w 154"/>
                <a:gd name="T15" fmla="*/ 152 h 153"/>
                <a:gd name="T16" fmla="*/ 76 w 154"/>
                <a:gd name="T17" fmla="*/ 153 h 153"/>
                <a:gd name="T18" fmla="*/ 69 w 154"/>
                <a:gd name="T19" fmla="*/ 153 h 153"/>
                <a:gd name="T20" fmla="*/ 53 w 154"/>
                <a:gd name="T21" fmla="*/ 149 h 153"/>
                <a:gd name="T22" fmla="*/ 40 w 154"/>
                <a:gd name="T23" fmla="*/ 144 h 153"/>
                <a:gd name="T24" fmla="*/ 28 w 154"/>
                <a:gd name="T25" fmla="*/ 136 h 153"/>
                <a:gd name="T26" fmla="*/ 18 w 154"/>
                <a:gd name="T27" fmla="*/ 125 h 153"/>
                <a:gd name="T28" fmla="*/ 9 w 154"/>
                <a:gd name="T29" fmla="*/ 113 h 153"/>
                <a:gd name="T30" fmla="*/ 3 w 154"/>
                <a:gd name="T31" fmla="*/ 99 h 153"/>
                <a:gd name="T32" fmla="*/ 0 w 154"/>
                <a:gd name="T33" fmla="*/ 84 h 153"/>
                <a:gd name="T34" fmla="*/ 0 w 154"/>
                <a:gd name="T35" fmla="*/ 76 h 153"/>
                <a:gd name="T36" fmla="*/ 2 w 154"/>
                <a:gd name="T37" fmla="*/ 60 h 153"/>
                <a:gd name="T38" fmla="*/ 5 w 154"/>
                <a:gd name="T39" fmla="*/ 46 h 153"/>
                <a:gd name="T40" fmla="*/ 13 w 154"/>
                <a:gd name="T41" fmla="*/ 33 h 153"/>
                <a:gd name="T42" fmla="*/ 22 w 154"/>
                <a:gd name="T43" fmla="*/ 21 h 153"/>
                <a:gd name="T44" fmla="*/ 34 w 154"/>
                <a:gd name="T45" fmla="*/ 12 h 153"/>
                <a:gd name="T46" fmla="*/ 46 w 154"/>
                <a:gd name="T47" fmla="*/ 5 h 153"/>
                <a:gd name="T48" fmla="*/ 61 w 154"/>
                <a:gd name="T49" fmla="*/ 1 h 153"/>
                <a:gd name="T50" fmla="*/ 76 w 154"/>
                <a:gd name="T51" fmla="*/ 0 h 153"/>
                <a:gd name="T52" fmla="*/ 84 w 154"/>
                <a:gd name="T53" fmla="*/ 0 h 153"/>
                <a:gd name="T54" fmla="*/ 99 w 154"/>
                <a:gd name="T55" fmla="*/ 3 h 153"/>
                <a:gd name="T56" fmla="*/ 114 w 154"/>
                <a:gd name="T57" fmla="*/ 9 h 153"/>
                <a:gd name="T58" fmla="*/ 125 w 154"/>
                <a:gd name="T59" fmla="*/ 17 h 153"/>
                <a:gd name="T60" fmla="*/ 136 w 154"/>
                <a:gd name="T61" fmla="*/ 27 h 153"/>
                <a:gd name="T62" fmla="*/ 145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1"/>
                  </a:lnTo>
                  <a:lnTo>
                    <a:pt x="151" y="99"/>
                  </a:lnTo>
                  <a:lnTo>
                    <a:pt x="147" y="106"/>
                  </a:lnTo>
                  <a:lnTo>
                    <a:pt x="145" y="113"/>
                  </a:lnTo>
                  <a:lnTo>
                    <a:pt x="140" y="120"/>
                  </a:lnTo>
                  <a:lnTo>
                    <a:pt x="136" y="125"/>
                  </a:lnTo>
                  <a:lnTo>
                    <a:pt x="131" y="131"/>
                  </a:lnTo>
                  <a:lnTo>
                    <a:pt x="125" y="136"/>
                  </a:lnTo>
                  <a:lnTo>
                    <a:pt x="120" y="140"/>
                  </a:lnTo>
                  <a:lnTo>
                    <a:pt x="114" y="144"/>
                  </a:lnTo>
                  <a:lnTo>
                    <a:pt x="107" y="147"/>
                  </a:lnTo>
                  <a:lnTo>
                    <a:pt x="99" y="149"/>
                  </a:lnTo>
                  <a:lnTo>
                    <a:pt x="92" y="152"/>
                  </a:lnTo>
                  <a:lnTo>
                    <a:pt x="84" y="153"/>
                  </a:lnTo>
                  <a:lnTo>
                    <a:pt x="76" y="153"/>
                  </a:lnTo>
                  <a:lnTo>
                    <a:pt x="76" y="153"/>
                  </a:lnTo>
                  <a:lnTo>
                    <a:pt x="69" y="153"/>
                  </a:lnTo>
                  <a:lnTo>
                    <a:pt x="61" y="152"/>
                  </a:lnTo>
                  <a:lnTo>
                    <a:pt x="53" y="149"/>
                  </a:lnTo>
                  <a:lnTo>
                    <a:pt x="46" y="147"/>
                  </a:lnTo>
                  <a:lnTo>
                    <a:pt x="40" y="144"/>
                  </a:lnTo>
                  <a:lnTo>
                    <a:pt x="34" y="140"/>
                  </a:lnTo>
                  <a:lnTo>
                    <a:pt x="28" y="136"/>
                  </a:lnTo>
                  <a:lnTo>
                    <a:pt x="22" y="131"/>
                  </a:lnTo>
                  <a:lnTo>
                    <a:pt x="18" y="125"/>
                  </a:lnTo>
                  <a:lnTo>
                    <a:pt x="13" y="120"/>
                  </a:lnTo>
                  <a:lnTo>
                    <a:pt x="9" y="113"/>
                  </a:lnTo>
                  <a:lnTo>
                    <a:pt x="5" y="106"/>
                  </a:lnTo>
                  <a:lnTo>
                    <a:pt x="3" y="99"/>
                  </a:lnTo>
                  <a:lnTo>
                    <a:pt x="2" y="91"/>
                  </a:lnTo>
                  <a:lnTo>
                    <a:pt x="0" y="84"/>
                  </a:lnTo>
                  <a:lnTo>
                    <a:pt x="0" y="76"/>
                  </a:lnTo>
                  <a:lnTo>
                    <a:pt x="0" y="76"/>
                  </a:lnTo>
                  <a:lnTo>
                    <a:pt x="0" y="68"/>
                  </a:lnTo>
                  <a:lnTo>
                    <a:pt x="2" y="60"/>
                  </a:lnTo>
                  <a:lnTo>
                    <a:pt x="3" y="53"/>
                  </a:lnTo>
                  <a:lnTo>
                    <a:pt x="5" y="46"/>
                  </a:lnTo>
                  <a:lnTo>
                    <a:pt x="9" y="40"/>
                  </a:lnTo>
                  <a:lnTo>
                    <a:pt x="13" y="33"/>
                  </a:lnTo>
                  <a:lnTo>
                    <a:pt x="18" y="27"/>
                  </a:lnTo>
                  <a:lnTo>
                    <a:pt x="22" y="21"/>
                  </a:lnTo>
                  <a:lnTo>
                    <a:pt x="28" y="17"/>
                  </a:lnTo>
                  <a:lnTo>
                    <a:pt x="34" y="12"/>
                  </a:lnTo>
                  <a:lnTo>
                    <a:pt x="40" y="9"/>
                  </a:lnTo>
                  <a:lnTo>
                    <a:pt x="46" y="5"/>
                  </a:lnTo>
                  <a:lnTo>
                    <a:pt x="53" y="3"/>
                  </a:lnTo>
                  <a:lnTo>
                    <a:pt x="61" y="1"/>
                  </a:lnTo>
                  <a:lnTo>
                    <a:pt x="69" y="0"/>
                  </a:lnTo>
                  <a:lnTo>
                    <a:pt x="76" y="0"/>
                  </a:lnTo>
                  <a:lnTo>
                    <a:pt x="76" y="0"/>
                  </a:lnTo>
                  <a:lnTo>
                    <a:pt x="84" y="0"/>
                  </a:lnTo>
                  <a:lnTo>
                    <a:pt x="92" y="1"/>
                  </a:lnTo>
                  <a:lnTo>
                    <a:pt x="99" y="3"/>
                  </a:lnTo>
                  <a:lnTo>
                    <a:pt x="107" y="5"/>
                  </a:lnTo>
                  <a:lnTo>
                    <a:pt x="114" y="9"/>
                  </a:lnTo>
                  <a:lnTo>
                    <a:pt x="120" y="12"/>
                  </a:lnTo>
                  <a:lnTo>
                    <a:pt x="125" y="17"/>
                  </a:lnTo>
                  <a:lnTo>
                    <a:pt x="131" y="21"/>
                  </a:lnTo>
                  <a:lnTo>
                    <a:pt x="136" y="27"/>
                  </a:lnTo>
                  <a:lnTo>
                    <a:pt x="140" y="33"/>
                  </a:lnTo>
                  <a:lnTo>
                    <a:pt x="145" y="40"/>
                  </a:lnTo>
                  <a:lnTo>
                    <a:pt x="147" y="46"/>
                  </a:lnTo>
                  <a:lnTo>
                    <a:pt x="151" y="53"/>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8" name="Freeform 2864">
              <a:extLst>
                <a:ext uri="{FF2B5EF4-FFF2-40B4-BE49-F238E27FC236}">
                  <a16:creationId xmlns:a16="http://schemas.microsoft.com/office/drawing/2014/main" id="{238DB666-7BB7-4885-A5B1-6626E59C7EDA}"/>
                </a:ext>
              </a:extLst>
            </p:cNvPr>
            <p:cNvSpPr>
              <a:spLocks/>
            </p:cNvSpPr>
            <p:nvPr/>
          </p:nvSpPr>
          <p:spPr bwMode="auto">
            <a:xfrm>
              <a:off x="3700463" y="1785938"/>
              <a:ext cx="49213" cy="47625"/>
            </a:xfrm>
            <a:custGeom>
              <a:avLst/>
              <a:gdLst>
                <a:gd name="T0" fmla="*/ 155 w 155"/>
                <a:gd name="T1" fmla="*/ 77 h 153"/>
                <a:gd name="T2" fmla="*/ 153 w 155"/>
                <a:gd name="T3" fmla="*/ 93 h 153"/>
                <a:gd name="T4" fmla="*/ 149 w 155"/>
                <a:gd name="T5" fmla="*/ 106 h 153"/>
                <a:gd name="T6" fmla="*/ 141 w 155"/>
                <a:gd name="T7" fmla="*/ 120 h 153"/>
                <a:gd name="T8" fmla="*/ 132 w 155"/>
                <a:gd name="T9" fmla="*/ 132 h 153"/>
                <a:gd name="T10" fmla="*/ 120 w 155"/>
                <a:gd name="T11" fmla="*/ 141 h 153"/>
                <a:gd name="T12" fmla="*/ 108 w 155"/>
                <a:gd name="T13" fmla="*/ 148 h 153"/>
                <a:gd name="T14" fmla="*/ 93 w 155"/>
                <a:gd name="T15" fmla="*/ 152 h 153"/>
                <a:gd name="T16" fmla="*/ 78 w 155"/>
                <a:gd name="T17" fmla="*/ 153 h 153"/>
                <a:gd name="T18" fmla="*/ 70 w 155"/>
                <a:gd name="T19" fmla="*/ 153 h 153"/>
                <a:gd name="T20" fmla="*/ 55 w 155"/>
                <a:gd name="T21" fmla="*/ 150 h 153"/>
                <a:gd name="T22" fmla="*/ 41 w 155"/>
                <a:gd name="T23" fmla="*/ 144 h 153"/>
                <a:gd name="T24" fmla="*/ 29 w 155"/>
                <a:gd name="T25" fmla="*/ 136 h 153"/>
                <a:gd name="T26" fmla="*/ 18 w 155"/>
                <a:gd name="T27" fmla="*/ 126 h 153"/>
                <a:gd name="T28" fmla="*/ 9 w 155"/>
                <a:gd name="T29" fmla="*/ 113 h 153"/>
                <a:gd name="T30" fmla="*/ 4 w 155"/>
                <a:gd name="T31" fmla="*/ 100 h 153"/>
                <a:gd name="T32" fmla="*/ 1 w 155"/>
                <a:gd name="T33" fmla="*/ 85 h 153"/>
                <a:gd name="T34" fmla="*/ 0 w 155"/>
                <a:gd name="T35" fmla="*/ 77 h 153"/>
                <a:gd name="T36" fmla="*/ 2 w 155"/>
                <a:gd name="T37" fmla="*/ 62 h 153"/>
                <a:gd name="T38" fmla="*/ 7 w 155"/>
                <a:gd name="T39" fmla="*/ 47 h 153"/>
                <a:gd name="T40" fmla="*/ 14 w 155"/>
                <a:gd name="T41" fmla="*/ 34 h 153"/>
                <a:gd name="T42" fmla="*/ 23 w 155"/>
                <a:gd name="T43" fmla="*/ 23 h 153"/>
                <a:gd name="T44" fmla="*/ 34 w 155"/>
                <a:gd name="T45" fmla="*/ 13 h 153"/>
                <a:gd name="T46" fmla="*/ 47 w 155"/>
                <a:gd name="T47" fmla="*/ 6 h 153"/>
                <a:gd name="T48" fmla="*/ 62 w 155"/>
                <a:gd name="T49" fmla="*/ 1 h 153"/>
                <a:gd name="T50" fmla="*/ 78 w 155"/>
                <a:gd name="T51" fmla="*/ 0 h 153"/>
                <a:gd name="T52" fmla="*/ 85 w 155"/>
                <a:gd name="T53" fmla="*/ 0 h 153"/>
                <a:gd name="T54" fmla="*/ 101 w 155"/>
                <a:gd name="T55" fmla="*/ 3 h 153"/>
                <a:gd name="T56" fmla="*/ 115 w 155"/>
                <a:gd name="T57" fmla="*/ 9 h 153"/>
                <a:gd name="T58" fmla="*/ 126 w 155"/>
                <a:gd name="T59" fmla="*/ 17 h 153"/>
                <a:gd name="T60" fmla="*/ 137 w 155"/>
                <a:gd name="T61" fmla="*/ 27 h 153"/>
                <a:gd name="T62" fmla="*/ 145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3" y="93"/>
                  </a:lnTo>
                  <a:lnTo>
                    <a:pt x="151" y="100"/>
                  </a:lnTo>
                  <a:lnTo>
                    <a:pt x="149" y="106"/>
                  </a:lnTo>
                  <a:lnTo>
                    <a:pt x="145" y="113"/>
                  </a:lnTo>
                  <a:lnTo>
                    <a:pt x="141" y="120"/>
                  </a:lnTo>
                  <a:lnTo>
                    <a:pt x="137" y="126"/>
                  </a:lnTo>
                  <a:lnTo>
                    <a:pt x="132" y="132"/>
                  </a:lnTo>
                  <a:lnTo>
                    <a:pt x="126" y="136"/>
                  </a:lnTo>
                  <a:lnTo>
                    <a:pt x="120" y="141"/>
                  </a:lnTo>
                  <a:lnTo>
                    <a:pt x="115" y="144"/>
                  </a:lnTo>
                  <a:lnTo>
                    <a:pt x="108" y="148"/>
                  </a:lnTo>
                  <a:lnTo>
                    <a:pt x="101" y="150"/>
                  </a:lnTo>
                  <a:lnTo>
                    <a:pt x="93" y="152"/>
                  </a:lnTo>
                  <a:lnTo>
                    <a:pt x="85" y="153"/>
                  </a:lnTo>
                  <a:lnTo>
                    <a:pt x="78" y="153"/>
                  </a:lnTo>
                  <a:lnTo>
                    <a:pt x="78" y="153"/>
                  </a:lnTo>
                  <a:lnTo>
                    <a:pt x="70" y="153"/>
                  </a:lnTo>
                  <a:lnTo>
                    <a:pt x="62" y="152"/>
                  </a:lnTo>
                  <a:lnTo>
                    <a:pt x="55" y="150"/>
                  </a:lnTo>
                  <a:lnTo>
                    <a:pt x="47" y="148"/>
                  </a:lnTo>
                  <a:lnTo>
                    <a:pt x="41" y="144"/>
                  </a:lnTo>
                  <a:lnTo>
                    <a:pt x="34" y="141"/>
                  </a:lnTo>
                  <a:lnTo>
                    <a:pt x="29" y="136"/>
                  </a:lnTo>
                  <a:lnTo>
                    <a:pt x="23" y="132"/>
                  </a:lnTo>
                  <a:lnTo>
                    <a:pt x="18" y="126"/>
                  </a:lnTo>
                  <a:lnTo>
                    <a:pt x="14" y="120"/>
                  </a:lnTo>
                  <a:lnTo>
                    <a:pt x="9" y="113"/>
                  </a:lnTo>
                  <a:lnTo>
                    <a:pt x="7" y="106"/>
                  </a:lnTo>
                  <a:lnTo>
                    <a:pt x="4" y="100"/>
                  </a:lnTo>
                  <a:lnTo>
                    <a:pt x="2" y="93"/>
                  </a:lnTo>
                  <a:lnTo>
                    <a:pt x="1" y="85"/>
                  </a:lnTo>
                  <a:lnTo>
                    <a:pt x="0" y="77"/>
                  </a:lnTo>
                  <a:lnTo>
                    <a:pt x="0" y="77"/>
                  </a:lnTo>
                  <a:lnTo>
                    <a:pt x="1" y="69"/>
                  </a:lnTo>
                  <a:lnTo>
                    <a:pt x="2" y="62"/>
                  </a:lnTo>
                  <a:lnTo>
                    <a:pt x="4" y="54"/>
                  </a:lnTo>
                  <a:lnTo>
                    <a:pt x="7" y="47"/>
                  </a:lnTo>
                  <a:lnTo>
                    <a:pt x="9" y="40"/>
                  </a:lnTo>
                  <a:lnTo>
                    <a:pt x="14" y="34"/>
                  </a:lnTo>
                  <a:lnTo>
                    <a:pt x="18" y="27"/>
                  </a:lnTo>
                  <a:lnTo>
                    <a:pt x="23" y="23"/>
                  </a:lnTo>
                  <a:lnTo>
                    <a:pt x="29" y="17"/>
                  </a:lnTo>
                  <a:lnTo>
                    <a:pt x="34" y="13"/>
                  </a:lnTo>
                  <a:lnTo>
                    <a:pt x="41"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3"/>
                  </a:lnTo>
                  <a:lnTo>
                    <a:pt x="126" y="17"/>
                  </a:lnTo>
                  <a:lnTo>
                    <a:pt x="132" y="23"/>
                  </a:lnTo>
                  <a:lnTo>
                    <a:pt x="137" y="27"/>
                  </a:lnTo>
                  <a:lnTo>
                    <a:pt x="141" y="34"/>
                  </a:lnTo>
                  <a:lnTo>
                    <a:pt x="145"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9" name="Freeform 2865">
              <a:extLst>
                <a:ext uri="{FF2B5EF4-FFF2-40B4-BE49-F238E27FC236}">
                  <a16:creationId xmlns:a16="http://schemas.microsoft.com/office/drawing/2014/main" id="{5634B510-662E-46DE-A99D-F18E9B2D50E6}"/>
                </a:ext>
              </a:extLst>
            </p:cNvPr>
            <p:cNvSpPr>
              <a:spLocks/>
            </p:cNvSpPr>
            <p:nvPr/>
          </p:nvSpPr>
          <p:spPr bwMode="auto">
            <a:xfrm>
              <a:off x="3700463" y="1714500"/>
              <a:ext cx="49213" cy="49213"/>
            </a:xfrm>
            <a:custGeom>
              <a:avLst/>
              <a:gdLst>
                <a:gd name="T0" fmla="*/ 155 w 155"/>
                <a:gd name="T1" fmla="*/ 78 h 154"/>
                <a:gd name="T2" fmla="*/ 153 w 155"/>
                <a:gd name="T3" fmla="*/ 93 h 154"/>
                <a:gd name="T4" fmla="*/ 149 w 155"/>
                <a:gd name="T5" fmla="*/ 107 h 154"/>
                <a:gd name="T6" fmla="*/ 141 w 155"/>
                <a:gd name="T7" fmla="*/ 120 h 154"/>
                <a:gd name="T8" fmla="*/ 132 w 155"/>
                <a:gd name="T9" fmla="*/ 131 h 154"/>
                <a:gd name="T10" fmla="*/ 120 w 155"/>
                <a:gd name="T11" fmla="*/ 142 h 154"/>
                <a:gd name="T12" fmla="*/ 108 w 155"/>
                <a:gd name="T13" fmla="*/ 149 h 154"/>
                <a:gd name="T14" fmla="*/ 93 w 155"/>
                <a:gd name="T15" fmla="*/ 153 h 154"/>
                <a:gd name="T16" fmla="*/ 78 w 155"/>
                <a:gd name="T17" fmla="*/ 154 h 154"/>
                <a:gd name="T18" fmla="*/ 70 w 155"/>
                <a:gd name="T19" fmla="*/ 154 h 154"/>
                <a:gd name="T20" fmla="*/ 55 w 155"/>
                <a:gd name="T21" fmla="*/ 151 h 154"/>
                <a:gd name="T22" fmla="*/ 41 w 155"/>
                <a:gd name="T23" fmla="*/ 145 h 154"/>
                <a:gd name="T24" fmla="*/ 29 w 155"/>
                <a:gd name="T25" fmla="*/ 137 h 154"/>
                <a:gd name="T26" fmla="*/ 18 w 155"/>
                <a:gd name="T27" fmla="*/ 127 h 154"/>
                <a:gd name="T28" fmla="*/ 9 w 155"/>
                <a:gd name="T29" fmla="*/ 114 h 154"/>
                <a:gd name="T30" fmla="*/ 4 w 155"/>
                <a:gd name="T31" fmla="*/ 101 h 154"/>
                <a:gd name="T32" fmla="*/ 1 w 155"/>
                <a:gd name="T33" fmla="*/ 86 h 154"/>
                <a:gd name="T34" fmla="*/ 0 w 155"/>
                <a:gd name="T35" fmla="*/ 78 h 154"/>
                <a:gd name="T36" fmla="*/ 2 w 155"/>
                <a:gd name="T37" fmla="*/ 62 h 154"/>
                <a:gd name="T38" fmla="*/ 7 w 155"/>
                <a:gd name="T39" fmla="*/ 48 h 154"/>
                <a:gd name="T40" fmla="*/ 14 w 155"/>
                <a:gd name="T41" fmla="*/ 34 h 154"/>
                <a:gd name="T42" fmla="*/ 23 w 155"/>
                <a:gd name="T43" fmla="*/ 23 h 154"/>
                <a:gd name="T44" fmla="*/ 34 w 155"/>
                <a:gd name="T45" fmla="*/ 14 h 154"/>
                <a:gd name="T46" fmla="*/ 47 w 155"/>
                <a:gd name="T47" fmla="*/ 7 h 154"/>
                <a:gd name="T48" fmla="*/ 62 w 155"/>
                <a:gd name="T49" fmla="*/ 2 h 154"/>
                <a:gd name="T50" fmla="*/ 78 w 155"/>
                <a:gd name="T51" fmla="*/ 0 h 154"/>
                <a:gd name="T52" fmla="*/ 85 w 155"/>
                <a:gd name="T53" fmla="*/ 1 h 154"/>
                <a:gd name="T54" fmla="*/ 101 w 155"/>
                <a:gd name="T55" fmla="*/ 4 h 154"/>
                <a:gd name="T56" fmla="*/ 115 w 155"/>
                <a:gd name="T57" fmla="*/ 10 h 154"/>
                <a:gd name="T58" fmla="*/ 126 w 155"/>
                <a:gd name="T59" fmla="*/ 18 h 154"/>
                <a:gd name="T60" fmla="*/ 137 w 155"/>
                <a:gd name="T61" fmla="*/ 29 h 154"/>
                <a:gd name="T62" fmla="*/ 145 w 155"/>
                <a:gd name="T63" fmla="*/ 41 h 154"/>
                <a:gd name="T64" fmla="*/ 151 w 155"/>
                <a:gd name="T65" fmla="*/ 55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6"/>
                  </a:lnTo>
                  <a:lnTo>
                    <a:pt x="153" y="93"/>
                  </a:lnTo>
                  <a:lnTo>
                    <a:pt x="151" y="101"/>
                  </a:lnTo>
                  <a:lnTo>
                    <a:pt x="149" y="107"/>
                  </a:lnTo>
                  <a:lnTo>
                    <a:pt x="145" y="114"/>
                  </a:lnTo>
                  <a:lnTo>
                    <a:pt x="141" y="120"/>
                  </a:lnTo>
                  <a:lnTo>
                    <a:pt x="137" y="127"/>
                  </a:lnTo>
                  <a:lnTo>
                    <a:pt x="132" y="131"/>
                  </a:lnTo>
                  <a:lnTo>
                    <a:pt x="126" y="137"/>
                  </a:lnTo>
                  <a:lnTo>
                    <a:pt x="120" y="142"/>
                  </a:lnTo>
                  <a:lnTo>
                    <a:pt x="115" y="145"/>
                  </a:lnTo>
                  <a:lnTo>
                    <a:pt x="108" y="149"/>
                  </a:lnTo>
                  <a:lnTo>
                    <a:pt x="101" y="151"/>
                  </a:lnTo>
                  <a:lnTo>
                    <a:pt x="93" y="153"/>
                  </a:lnTo>
                  <a:lnTo>
                    <a:pt x="85" y="154"/>
                  </a:lnTo>
                  <a:lnTo>
                    <a:pt x="78" y="154"/>
                  </a:lnTo>
                  <a:lnTo>
                    <a:pt x="78" y="154"/>
                  </a:lnTo>
                  <a:lnTo>
                    <a:pt x="70" y="154"/>
                  </a:lnTo>
                  <a:lnTo>
                    <a:pt x="62" y="153"/>
                  </a:lnTo>
                  <a:lnTo>
                    <a:pt x="55" y="151"/>
                  </a:lnTo>
                  <a:lnTo>
                    <a:pt x="47" y="149"/>
                  </a:lnTo>
                  <a:lnTo>
                    <a:pt x="41" y="145"/>
                  </a:lnTo>
                  <a:lnTo>
                    <a:pt x="34" y="142"/>
                  </a:lnTo>
                  <a:lnTo>
                    <a:pt x="29" y="137"/>
                  </a:lnTo>
                  <a:lnTo>
                    <a:pt x="23" y="131"/>
                  </a:lnTo>
                  <a:lnTo>
                    <a:pt x="18" y="127"/>
                  </a:lnTo>
                  <a:lnTo>
                    <a:pt x="14" y="120"/>
                  </a:lnTo>
                  <a:lnTo>
                    <a:pt x="9" y="114"/>
                  </a:lnTo>
                  <a:lnTo>
                    <a:pt x="7" y="107"/>
                  </a:lnTo>
                  <a:lnTo>
                    <a:pt x="4" y="101"/>
                  </a:lnTo>
                  <a:lnTo>
                    <a:pt x="2" y="93"/>
                  </a:lnTo>
                  <a:lnTo>
                    <a:pt x="1" y="86"/>
                  </a:lnTo>
                  <a:lnTo>
                    <a:pt x="0" y="78"/>
                  </a:lnTo>
                  <a:lnTo>
                    <a:pt x="0" y="78"/>
                  </a:lnTo>
                  <a:lnTo>
                    <a:pt x="1" y="70"/>
                  </a:lnTo>
                  <a:lnTo>
                    <a:pt x="2" y="62"/>
                  </a:lnTo>
                  <a:lnTo>
                    <a:pt x="4" y="55"/>
                  </a:lnTo>
                  <a:lnTo>
                    <a:pt x="7" y="48"/>
                  </a:lnTo>
                  <a:lnTo>
                    <a:pt x="9" y="41"/>
                  </a:lnTo>
                  <a:lnTo>
                    <a:pt x="14" y="34"/>
                  </a:lnTo>
                  <a:lnTo>
                    <a:pt x="18" y="29"/>
                  </a:lnTo>
                  <a:lnTo>
                    <a:pt x="23" y="23"/>
                  </a:lnTo>
                  <a:lnTo>
                    <a:pt x="29" y="18"/>
                  </a:lnTo>
                  <a:lnTo>
                    <a:pt x="34" y="14"/>
                  </a:lnTo>
                  <a:lnTo>
                    <a:pt x="41" y="10"/>
                  </a:lnTo>
                  <a:lnTo>
                    <a:pt x="47" y="7"/>
                  </a:lnTo>
                  <a:lnTo>
                    <a:pt x="55" y="4"/>
                  </a:lnTo>
                  <a:lnTo>
                    <a:pt x="62" y="2"/>
                  </a:lnTo>
                  <a:lnTo>
                    <a:pt x="70" y="1"/>
                  </a:lnTo>
                  <a:lnTo>
                    <a:pt x="78" y="0"/>
                  </a:lnTo>
                  <a:lnTo>
                    <a:pt x="78" y="0"/>
                  </a:lnTo>
                  <a:lnTo>
                    <a:pt x="85" y="1"/>
                  </a:lnTo>
                  <a:lnTo>
                    <a:pt x="93" y="2"/>
                  </a:lnTo>
                  <a:lnTo>
                    <a:pt x="101" y="4"/>
                  </a:lnTo>
                  <a:lnTo>
                    <a:pt x="108" y="7"/>
                  </a:lnTo>
                  <a:lnTo>
                    <a:pt x="115" y="10"/>
                  </a:lnTo>
                  <a:lnTo>
                    <a:pt x="120" y="14"/>
                  </a:lnTo>
                  <a:lnTo>
                    <a:pt x="126" y="18"/>
                  </a:lnTo>
                  <a:lnTo>
                    <a:pt x="132" y="23"/>
                  </a:lnTo>
                  <a:lnTo>
                    <a:pt x="137" y="29"/>
                  </a:lnTo>
                  <a:lnTo>
                    <a:pt x="141" y="34"/>
                  </a:lnTo>
                  <a:lnTo>
                    <a:pt x="145" y="41"/>
                  </a:lnTo>
                  <a:lnTo>
                    <a:pt x="149" y="48"/>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0" name="Freeform 2866">
              <a:extLst>
                <a:ext uri="{FF2B5EF4-FFF2-40B4-BE49-F238E27FC236}">
                  <a16:creationId xmlns:a16="http://schemas.microsoft.com/office/drawing/2014/main" id="{08FDCF38-EC12-46C2-A066-0FE5D9492E3F}"/>
                </a:ext>
              </a:extLst>
            </p:cNvPr>
            <p:cNvSpPr>
              <a:spLocks/>
            </p:cNvSpPr>
            <p:nvPr/>
          </p:nvSpPr>
          <p:spPr bwMode="auto">
            <a:xfrm>
              <a:off x="3773488" y="1714500"/>
              <a:ext cx="47625" cy="49213"/>
            </a:xfrm>
            <a:custGeom>
              <a:avLst/>
              <a:gdLst>
                <a:gd name="T0" fmla="*/ 153 w 153"/>
                <a:gd name="T1" fmla="*/ 78 h 154"/>
                <a:gd name="T2" fmla="*/ 152 w 153"/>
                <a:gd name="T3" fmla="*/ 93 h 154"/>
                <a:gd name="T4" fmla="*/ 147 w 153"/>
                <a:gd name="T5" fmla="*/ 107 h 154"/>
                <a:gd name="T6" fmla="*/ 140 w 153"/>
                <a:gd name="T7" fmla="*/ 120 h 154"/>
                <a:gd name="T8" fmla="*/ 130 w 153"/>
                <a:gd name="T9" fmla="*/ 131 h 154"/>
                <a:gd name="T10" fmla="*/ 119 w 153"/>
                <a:gd name="T11" fmla="*/ 142 h 154"/>
                <a:gd name="T12" fmla="*/ 106 w 153"/>
                <a:gd name="T13" fmla="*/ 149 h 154"/>
                <a:gd name="T14" fmla="*/ 91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7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5 w 153"/>
                <a:gd name="T39" fmla="*/ 48 h 154"/>
                <a:gd name="T40" fmla="*/ 12 w 153"/>
                <a:gd name="T41" fmla="*/ 34 h 154"/>
                <a:gd name="T42" fmla="*/ 21 w 153"/>
                <a:gd name="T43" fmla="*/ 23 h 154"/>
                <a:gd name="T44" fmla="*/ 33 w 153"/>
                <a:gd name="T45" fmla="*/ 14 h 154"/>
                <a:gd name="T46" fmla="*/ 47 w 153"/>
                <a:gd name="T47" fmla="*/ 7 h 154"/>
                <a:gd name="T48" fmla="*/ 60 w 153"/>
                <a:gd name="T49" fmla="*/ 2 h 154"/>
                <a:gd name="T50" fmla="*/ 76 w 153"/>
                <a:gd name="T51" fmla="*/ 0 h 154"/>
                <a:gd name="T52" fmla="*/ 84 w 153"/>
                <a:gd name="T53" fmla="*/ 1 h 154"/>
                <a:gd name="T54" fmla="*/ 99 w 153"/>
                <a:gd name="T55" fmla="*/ 4 h 154"/>
                <a:gd name="T56" fmla="*/ 113 w 153"/>
                <a:gd name="T57" fmla="*/ 10 h 154"/>
                <a:gd name="T58" fmla="*/ 126 w 153"/>
                <a:gd name="T59" fmla="*/ 18 h 154"/>
                <a:gd name="T60" fmla="*/ 136 w 153"/>
                <a:gd name="T61" fmla="*/ 29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7" y="107"/>
                  </a:lnTo>
                  <a:lnTo>
                    <a:pt x="144" y="114"/>
                  </a:lnTo>
                  <a:lnTo>
                    <a:pt x="140" y="120"/>
                  </a:lnTo>
                  <a:lnTo>
                    <a:pt x="136" y="127"/>
                  </a:lnTo>
                  <a:lnTo>
                    <a:pt x="130" y="131"/>
                  </a:lnTo>
                  <a:lnTo>
                    <a:pt x="126" y="137"/>
                  </a:lnTo>
                  <a:lnTo>
                    <a:pt x="119" y="142"/>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2"/>
                  </a:lnTo>
                  <a:lnTo>
                    <a:pt x="27" y="137"/>
                  </a:lnTo>
                  <a:lnTo>
                    <a:pt x="21" y="131"/>
                  </a:lnTo>
                  <a:lnTo>
                    <a:pt x="17" y="127"/>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3" y="4"/>
                  </a:lnTo>
                  <a:lnTo>
                    <a:pt x="60" y="2"/>
                  </a:lnTo>
                  <a:lnTo>
                    <a:pt x="68" y="1"/>
                  </a:lnTo>
                  <a:lnTo>
                    <a:pt x="76" y="0"/>
                  </a:lnTo>
                  <a:lnTo>
                    <a:pt x="76" y="0"/>
                  </a:lnTo>
                  <a:lnTo>
                    <a:pt x="84" y="1"/>
                  </a:lnTo>
                  <a:lnTo>
                    <a:pt x="91" y="2"/>
                  </a:lnTo>
                  <a:lnTo>
                    <a:pt x="99" y="4"/>
                  </a:lnTo>
                  <a:lnTo>
                    <a:pt x="106" y="7"/>
                  </a:lnTo>
                  <a:lnTo>
                    <a:pt x="113" y="10"/>
                  </a:lnTo>
                  <a:lnTo>
                    <a:pt x="119" y="14"/>
                  </a:lnTo>
                  <a:lnTo>
                    <a:pt x="126" y="18"/>
                  </a:lnTo>
                  <a:lnTo>
                    <a:pt x="130" y="23"/>
                  </a:lnTo>
                  <a:lnTo>
                    <a:pt x="136" y="29"/>
                  </a:lnTo>
                  <a:lnTo>
                    <a:pt x="140"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1" name="Freeform 2867">
              <a:extLst>
                <a:ext uri="{FF2B5EF4-FFF2-40B4-BE49-F238E27FC236}">
                  <a16:creationId xmlns:a16="http://schemas.microsoft.com/office/drawing/2014/main" id="{1753F8F2-E5A3-42DF-A4AB-D79FC2FCFC1A}"/>
                </a:ext>
              </a:extLst>
            </p:cNvPr>
            <p:cNvSpPr>
              <a:spLocks/>
            </p:cNvSpPr>
            <p:nvPr/>
          </p:nvSpPr>
          <p:spPr bwMode="auto">
            <a:xfrm>
              <a:off x="3700463" y="1646238"/>
              <a:ext cx="49213" cy="49213"/>
            </a:xfrm>
            <a:custGeom>
              <a:avLst/>
              <a:gdLst>
                <a:gd name="T0" fmla="*/ 155 w 155"/>
                <a:gd name="T1" fmla="*/ 78 h 154"/>
                <a:gd name="T2" fmla="*/ 153 w 155"/>
                <a:gd name="T3" fmla="*/ 93 h 154"/>
                <a:gd name="T4" fmla="*/ 149 w 155"/>
                <a:gd name="T5" fmla="*/ 107 h 154"/>
                <a:gd name="T6" fmla="*/ 141 w 155"/>
                <a:gd name="T7" fmla="*/ 120 h 154"/>
                <a:gd name="T8" fmla="*/ 132 w 155"/>
                <a:gd name="T9" fmla="*/ 132 h 154"/>
                <a:gd name="T10" fmla="*/ 120 w 155"/>
                <a:gd name="T11" fmla="*/ 141 h 154"/>
                <a:gd name="T12" fmla="*/ 108 w 155"/>
                <a:gd name="T13" fmla="*/ 149 h 154"/>
                <a:gd name="T14" fmla="*/ 93 w 155"/>
                <a:gd name="T15" fmla="*/ 153 h 154"/>
                <a:gd name="T16" fmla="*/ 78 w 155"/>
                <a:gd name="T17" fmla="*/ 154 h 154"/>
                <a:gd name="T18" fmla="*/ 70 w 155"/>
                <a:gd name="T19" fmla="*/ 154 h 154"/>
                <a:gd name="T20" fmla="*/ 55 w 155"/>
                <a:gd name="T21" fmla="*/ 151 h 154"/>
                <a:gd name="T22" fmla="*/ 41 w 155"/>
                <a:gd name="T23" fmla="*/ 145 h 154"/>
                <a:gd name="T24" fmla="*/ 29 w 155"/>
                <a:gd name="T25" fmla="*/ 137 h 154"/>
                <a:gd name="T26" fmla="*/ 18 w 155"/>
                <a:gd name="T27" fmla="*/ 126 h 154"/>
                <a:gd name="T28" fmla="*/ 9 w 155"/>
                <a:gd name="T29" fmla="*/ 114 h 154"/>
                <a:gd name="T30" fmla="*/ 4 w 155"/>
                <a:gd name="T31" fmla="*/ 101 h 154"/>
                <a:gd name="T32" fmla="*/ 1 w 155"/>
                <a:gd name="T33" fmla="*/ 86 h 154"/>
                <a:gd name="T34" fmla="*/ 0 w 155"/>
                <a:gd name="T35" fmla="*/ 78 h 154"/>
                <a:gd name="T36" fmla="*/ 2 w 155"/>
                <a:gd name="T37" fmla="*/ 62 h 154"/>
                <a:gd name="T38" fmla="*/ 7 w 155"/>
                <a:gd name="T39" fmla="*/ 47 h 154"/>
                <a:gd name="T40" fmla="*/ 14 w 155"/>
                <a:gd name="T41" fmla="*/ 34 h 154"/>
                <a:gd name="T42" fmla="*/ 23 w 155"/>
                <a:gd name="T43" fmla="*/ 23 h 154"/>
                <a:gd name="T44" fmla="*/ 34 w 155"/>
                <a:gd name="T45" fmla="*/ 14 h 154"/>
                <a:gd name="T46" fmla="*/ 47 w 155"/>
                <a:gd name="T47" fmla="*/ 7 h 154"/>
                <a:gd name="T48" fmla="*/ 62 w 155"/>
                <a:gd name="T49" fmla="*/ 2 h 154"/>
                <a:gd name="T50" fmla="*/ 78 w 155"/>
                <a:gd name="T51" fmla="*/ 0 h 154"/>
                <a:gd name="T52" fmla="*/ 85 w 155"/>
                <a:gd name="T53" fmla="*/ 1 h 154"/>
                <a:gd name="T54" fmla="*/ 101 w 155"/>
                <a:gd name="T55" fmla="*/ 3 h 154"/>
                <a:gd name="T56" fmla="*/ 115 w 155"/>
                <a:gd name="T57" fmla="*/ 9 h 154"/>
                <a:gd name="T58" fmla="*/ 126 w 155"/>
                <a:gd name="T59" fmla="*/ 18 h 154"/>
                <a:gd name="T60" fmla="*/ 137 w 155"/>
                <a:gd name="T61" fmla="*/ 29 h 154"/>
                <a:gd name="T62" fmla="*/ 145 w 155"/>
                <a:gd name="T63" fmla="*/ 41 h 154"/>
                <a:gd name="T64" fmla="*/ 151 w 155"/>
                <a:gd name="T65" fmla="*/ 55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6"/>
                  </a:lnTo>
                  <a:lnTo>
                    <a:pt x="153" y="93"/>
                  </a:lnTo>
                  <a:lnTo>
                    <a:pt x="151" y="101"/>
                  </a:lnTo>
                  <a:lnTo>
                    <a:pt x="149" y="107"/>
                  </a:lnTo>
                  <a:lnTo>
                    <a:pt x="145" y="114"/>
                  </a:lnTo>
                  <a:lnTo>
                    <a:pt x="141" y="120"/>
                  </a:lnTo>
                  <a:lnTo>
                    <a:pt x="137" y="126"/>
                  </a:lnTo>
                  <a:lnTo>
                    <a:pt x="132" y="132"/>
                  </a:lnTo>
                  <a:lnTo>
                    <a:pt x="126" y="137"/>
                  </a:lnTo>
                  <a:lnTo>
                    <a:pt x="120" y="141"/>
                  </a:lnTo>
                  <a:lnTo>
                    <a:pt x="115" y="145"/>
                  </a:lnTo>
                  <a:lnTo>
                    <a:pt x="108" y="149"/>
                  </a:lnTo>
                  <a:lnTo>
                    <a:pt x="101" y="151"/>
                  </a:lnTo>
                  <a:lnTo>
                    <a:pt x="93" y="153"/>
                  </a:lnTo>
                  <a:lnTo>
                    <a:pt x="85" y="154"/>
                  </a:lnTo>
                  <a:lnTo>
                    <a:pt x="78" y="154"/>
                  </a:lnTo>
                  <a:lnTo>
                    <a:pt x="78" y="154"/>
                  </a:lnTo>
                  <a:lnTo>
                    <a:pt x="70" y="154"/>
                  </a:lnTo>
                  <a:lnTo>
                    <a:pt x="62" y="153"/>
                  </a:lnTo>
                  <a:lnTo>
                    <a:pt x="55" y="151"/>
                  </a:lnTo>
                  <a:lnTo>
                    <a:pt x="47" y="149"/>
                  </a:lnTo>
                  <a:lnTo>
                    <a:pt x="41" y="145"/>
                  </a:lnTo>
                  <a:lnTo>
                    <a:pt x="34" y="141"/>
                  </a:lnTo>
                  <a:lnTo>
                    <a:pt x="29" y="137"/>
                  </a:lnTo>
                  <a:lnTo>
                    <a:pt x="23" y="132"/>
                  </a:lnTo>
                  <a:lnTo>
                    <a:pt x="18" y="126"/>
                  </a:lnTo>
                  <a:lnTo>
                    <a:pt x="14" y="120"/>
                  </a:lnTo>
                  <a:lnTo>
                    <a:pt x="9" y="114"/>
                  </a:lnTo>
                  <a:lnTo>
                    <a:pt x="7" y="107"/>
                  </a:lnTo>
                  <a:lnTo>
                    <a:pt x="4" y="101"/>
                  </a:lnTo>
                  <a:lnTo>
                    <a:pt x="2" y="93"/>
                  </a:lnTo>
                  <a:lnTo>
                    <a:pt x="1" y="86"/>
                  </a:lnTo>
                  <a:lnTo>
                    <a:pt x="0" y="78"/>
                  </a:lnTo>
                  <a:lnTo>
                    <a:pt x="0" y="78"/>
                  </a:lnTo>
                  <a:lnTo>
                    <a:pt x="1" y="70"/>
                  </a:lnTo>
                  <a:lnTo>
                    <a:pt x="2" y="62"/>
                  </a:lnTo>
                  <a:lnTo>
                    <a:pt x="4" y="55"/>
                  </a:lnTo>
                  <a:lnTo>
                    <a:pt x="7" y="47"/>
                  </a:lnTo>
                  <a:lnTo>
                    <a:pt x="9" y="41"/>
                  </a:lnTo>
                  <a:lnTo>
                    <a:pt x="14" y="34"/>
                  </a:lnTo>
                  <a:lnTo>
                    <a:pt x="18" y="29"/>
                  </a:lnTo>
                  <a:lnTo>
                    <a:pt x="23" y="23"/>
                  </a:lnTo>
                  <a:lnTo>
                    <a:pt x="29" y="18"/>
                  </a:lnTo>
                  <a:lnTo>
                    <a:pt x="34" y="14"/>
                  </a:lnTo>
                  <a:lnTo>
                    <a:pt x="41" y="9"/>
                  </a:lnTo>
                  <a:lnTo>
                    <a:pt x="47" y="7"/>
                  </a:lnTo>
                  <a:lnTo>
                    <a:pt x="55" y="3"/>
                  </a:lnTo>
                  <a:lnTo>
                    <a:pt x="62" y="2"/>
                  </a:lnTo>
                  <a:lnTo>
                    <a:pt x="70" y="1"/>
                  </a:lnTo>
                  <a:lnTo>
                    <a:pt x="78" y="0"/>
                  </a:lnTo>
                  <a:lnTo>
                    <a:pt x="78" y="0"/>
                  </a:lnTo>
                  <a:lnTo>
                    <a:pt x="85" y="1"/>
                  </a:lnTo>
                  <a:lnTo>
                    <a:pt x="93" y="2"/>
                  </a:lnTo>
                  <a:lnTo>
                    <a:pt x="101" y="3"/>
                  </a:lnTo>
                  <a:lnTo>
                    <a:pt x="108" y="7"/>
                  </a:lnTo>
                  <a:lnTo>
                    <a:pt x="115" y="9"/>
                  </a:lnTo>
                  <a:lnTo>
                    <a:pt x="120" y="14"/>
                  </a:lnTo>
                  <a:lnTo>
                    <a:pt x="126" y="18"/>
                  </a:lnTo>
                  <a:lnTo>
                    <a:pt x="132" y="23"/>
                  </a:lnTo>
                  <a:lnTo>
                    <a:pt x="137" y="29"/>
                  </a:lnTo>
                  <a:lnTo>
                    <a:pt x="141" y="34"/>
                  </a:lnTo>
                  <a:lnTo>
                    <a:pt x="145" y="41"/>
                  </a:lnTo>
                  <a:lnTo>
                    <a:pt x="149" y="47"/>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2" name="Freeform 2868">
              <a:extLst>
                <a:ext uri="{FF2B5EF4-FFF2-40B4-BE49-F238E27FC236}">
                  <a16:creationId xmlns:a16="http://schemas.microsoft.com/office/drawing/2014/main" id="{56C33E8C-ABC6-4089-9930-7455F4651743}"/>
                </a:ext>
              </a:extLst>
            </p:cNvPr>
            <p:cNvSpPr>
              <a:spLocks/>
            </p:cNvSpPr>
            <p:nvPr/>
          </p:nvSpPr>
          <p:spPr bwMode="auto">
            <a:xfrm>
              <a:off x="3773488" y="1646238"/>
              <a:ext cx="47625" cy="49213"/>
            </a:xfrm>
            <a:custGeom>
              <a:avLst/>
              <a:gdLst>
                <a:gd name="T0" fmla="*/ 153 w 153"/>
                <a:gd name="T1" fmla="*/ 78 h 154"/>
                <a:gd name="T2" fmla="*/ 152 w 153"/>
                <a:gd name="T3" fmla="*/ 93 h 154"/>
                <a:gd name="T4" fmla="*/ 147 w 153"/>
                <a:gd name="T5" fmla="*/ 107 h 154"/>
                <a:gd name="T6" fmla="*/ 140 w 153"/>
                <a:gd name="T7" fmla="*/ 120 h 154"/>
                <a:gd name="T8" fmla="*/ 130 w 153"/>
                <a:gd name="T9" fmla="*/ 132 h 154"/>
                <a:gd name="T10" fmla="*/ 119 w 153"/>
                <a:gd name="T11" fmla="*/ 141 h 154"/>
                <a:gd name="T12" fmla="*/ 106 w 153"/>
                <a:gd name="T13" fmla="*/ 149 h 154"/>
                <a:gd name="T14" fmla="*/ 91 w 153"/>
                <a:gd name="T15" fmla="*/ 153 h 154"/>
                <a:gd name="T16" fmla="*/ 76 w 153"/>
                <a:gd name="T17" fmla="*/ 154 h 154"/>
                <a:gd name="T18" fmla="*/ 68 w 153"/>
                <a:gd name="T19" fmla="*/ 154 h 154"/>
                <a:gd name="T20" fmla="*/ 53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9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7" y="107"/>
                  </a:lnTo>
                  <a:lnTo>
                    <a:pt x="144" y="114"/>
                  </a:lnTo>
                  <a:lnTo>
                    <a:pt x="140" y="120"/>
                  </a:lnTo>
                  <a:lnTo>
                    <a:pt x="136" y="126"/>
                  </a:lnTo>
                  <a:lnTo>
                    <a:pt x="130" y="132"/>
                  </a:lnTo>
                  <a:lnTo>
                    <a:pt x="126" y="137"/>
                  </a:lnTo>
                  <a:lnTo>
                    <a:pt x="119" y="141"/>
                  </a:lnTo>
                  <a:lnTo>
                    <a:pt x="113" y="145"/>
                  </a:lnTo>
                  <a:lnTo>
                    <a:pt x="106" y="149"/>
                  </a:lnTo>
                  <a:lnTo>
                    <a:pt x="99" y="151"/>
                  </a:lnTo>
                  <a:lnTo>
                    <a:pt x="91" y="153"/>
                  </a:lnTo>
                  <a:lnTo>
                    <a:pt x="84" y="154"/>
                  </a:lnTo>
                  <a:lnTo>
                    <a:pt x="76" y="154"/>
                  </a:lnTo>
                  <a:lnTo>
                    <a:pt x="76" y="154"/>
                  </a:lnTo>
                  <a:lnTo>
                    <a:pt x="68" y="154"/>
                  </a:lnTo>
                  <a:lnTo>
                    <a:pt x="60" y="153"/>
                  </a:lnTo>
                  <a:lnTo>
                    <a:pt x="53" y="151"/>
                  </a:lnTo>
                  <a:lnTo>
                    <a:pt x="47" y="149"/>
                  </a:lnTo>
                  <a:lnTo>
                    <a:pt x="40" y="145"/>
                  </a:lnTo>
                  <a:lnTo>
                    <a:pt x="33" y="141"/>
                  </a:lnTo>
                  <a:lnTo>
                    <a:pt x="27" y="137"/>
                  </a:lnTo>
                  <a:lnTo>
                    <a:pt x="21" y="132"/>
                  </a:lnTo>
                  <a:lnTo>
                    <a:pt x="17" y="126"/>
                  </a:lnTo>
                  <a:lnTo>
                    <a:pt x="12" y="120"/>
                  </a:lnTo>
                  <a:lnTo>
                    <a:pt x="9" y="114"/>
                  </a:lnTo>
                  <a:lnTo>
                    <a:pt x="5" y="107"/>
                  </a:lnTo>
                  <a:lnTo>
                    <a:pt x="3" y="101"/>
                  </a:lnTo>
                  <a:lnTo>
                    <a:pt x="1" y="93"/>
                  </a:lnTo>
                  <a:lnTo>
                    <a:pt x="0" y="86"/>
                  </a:lnTo>
                  <a:lnTo>
                    <a:pt x="0" y="78"/>
                  </a:lnTo>
                  <a:lnTo>
                    <a:pt x="0" y="78"/>
                  </a:lnTo>
                  <a:lnTo>
                    <a:pt x="0" y="70"/>
                  </a:lnTo>
                  <a:lnTo>
                    <a:pt x="1" y="62"/>
                  </a:lnTo>
                  <a:lnTo>
                    <a:pt x="3" y="55"/>
                  </a:lnTo>
                  <a:lnTo>
                    <a:pt x="5" y="47"/>
                  </a:lnTo>
                  <a:lnTo>
                    <a:pt x="9" y="41"/>
                  </a:lnTo>
                  <a:lnTo>
                    <a:pt x="12" y="34"/>
                  </a:lnTo>
                  <a:lnTo>
                    <a:pt x="17" y="29"/>
                  </a:lnTo>
                  <a:lnTo>
                    <a:pt x="21" y="23"/>
                  </a:lnTo>
                  <a:lnTo>
                    <a:pt x="27" y="18"/>
                  </a:lnTo>
                  <a:lnTo>
                    <a:pt x="33" y="14"/>
                  </a:lnTo>
                  <a:lnTo>
                    <a:pt x="40" y="9"/>
                  </a:lnTo>
                  <a:lnTo>
                    <a:pt x="47" y="7"/>
                  </a:lnTo>
                  <a:lnTo>
                    <a:pt x="53" y="3"/>
                  </a:lnTo>
                  <a:lnTo>
                    <a:pt x="60" y="2"/>
                  </a:lnTo>
                  <a:lnTo>
                    <a:pt x="68" y="1"/>
                  </a:lnTo>
                  <a:lnTo>
                    <a:pt x="76" y="0"/>
                  </a:lnTo>
                  <a:lnTo>
                    <a:pt x="76" y="0"/>
                  </a:lnTo>
                  <a:lnTo>
                    <a:pt x="84" y="1"/>
                  </a:lnTo>
                  <a:lnTo>
                    <a:pt x="91" y="2"/>
                  </a:lnTo>
                  <a:lnTo>
                    <a:pt x="99" y="3"/>
                  </a:lnTo>
                  <a:lnTo>
                    <a:pt x="106" y="7"/>
                  </a:lnTo>
                  <a:lnTo>
                    <a:pt x="113" y="9"/>
                  </a:lnTo>
                  <a:lnTo>
                    <a:pt x="119" y="14"/>
                  </a:lnTo>
                  <a:lnTo>
                    <a:pt x="126" y="18"/>
                  </a:lnTo>
                  <a:lnTo>
                    <a:pt x="130" y="23"/>
                  </a:lnTo>
                  <a:lnTo>
                    <a:pt x="136" y="29"/>
                  </a:lnTo>
                  <a:lnTo>
                    <a:pt x="140"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3" name="Freeform 2869">
              <a:extLst>
                <a:ext uri="{FF2B5EF4-FFF2-40B4-BE49-F238E27FC236}">
                  <a16:creationId xmlns:a16="http://schemas.microsoft.com/office/drawing/2014/main" id="{214BFB82-9CD3-42B9-A170-AC7C24008C62}"/>
                </a:ext>
              </a:extLst>
            </p:cNvPr>
            <p:cNvSpPr>
              <a:spLocks/>
            </p:cNvSpPr>
            <p:nvPr/>
          </p:nvSpPr>
          <p:spPr bwMode="auto">
            <a:xfrm>
              <a:off x="3632200" y="1646238"/>
              <a:ext cx="47625" cy="49213"/>
            </a:xfrm>
            <a:custGeom>
              <a:avLst/>
              <a:gdLst>
                <a:gd name="T0" fmla="*/ 154 w 154"/>
                <a:gd name="T1" fmla="*/ 78 h 154"/>
                <a:gd name="T2" fmla="*/ 152 w 154"/>
                <a:gd name="T3" fmla="*/ 93 h 154"/>
                <a:gd name="T4" fmla="*/ 147 w 154"/>
                <a:gd name="T5" fmla="*/ 107 h 154"/>
                <a:gd name="T6" fmla="*/ 140 w 154"/>
                <a:gd name="T7" fmla="*/ 120 h 154"/>
                <a:gd name="T8" fmla="*/ 131 w 154"/>
                <a:gd name="T9" fmla="*/ 132 h 154"/>
                <a:gd name="T10" fmla="*/ 120 w 154"/>
                <a:gd name="T11" fmla="*/ 141 h 154"/>
                <a:gd name="T12" fmla="*/ 107 w 154"/>
                <a:gd name="T13" fmla="*/ 149 h 154"/>
                <a:gd name="T14" fmla="*/ 92 w 154"/>
                <a:gd name="T15" fmla="*/ 153 h 154"/>
                <a:gd name="T16" fmla="*/ 76 w 154"/>
                <a:gd name="T17" fmla="*/ 154 h 154"/>
                <a:gd name="T18" fmla="*/ 69 w 154"/>
                <a:gd name="T19" fmla="*/ 154 h 154"/>
                <a:gd name="T20" fmla="*/ 53 w 154"/>
                <a:gd name="T21" fmla="*/ 151 h 154"/>
                <a:gd name="T22" fmla="*/ 40 w 154"/>
                <a:gd name="T23" fmla="*/ 145 h 154"/>
                <a:gd name="T24" fmla="*/ 28 w 154"/>
                <a:gd name="T25" fmla="*/ 137 h 154"/>
                <a:gd name="T26" fmla="*/ 18 w 154"/>
                <a:gd name="T27" fmla="*/ 126 h 154"/>
                <a:gd name="T28" fmla="*/ 9 w 154"/>
                <a:gd name="T29" fmla="*/ 114 h 154"/>
                <a:gd name="T30" fmla="*/ 3 w 154"/>
                <a:gd name="T31" fmla="*/ 101 h 154"/>
                <a:gd name="T32" fmla="*/ 0 w 154"/>
                <a:gd name="T33" fmla="*/ 86 h 154"/>
                <a:gd name="T34" fmla="*/ 0 w 154"/>
                <a:gd name="T35" fmla="*/ 78 h 154"/>
                <a:gd name="T36" fmla="*/ 2 w 154"/>
                <a:gd name="T37" fmla="*/ 62 h 154"/>
                <a:gd name="T38" fmla="*/ 5 w 154"/>
                <a:gd name="T39" fmla="*/ 47 h 154"/>
                <a:gd name="T40" fmla="*/ 13 w 154"/>
                <a:gd name="T41" fmla="*/ 34 h 154"/>
                <a:gd name="T42" fmla="*/ 22 w 154"/>
                <a:gd name="T43" fmla="*/ 23 h 154"/>
                <a:gd name="T44" fmla="*/ 34 w 154"/>
                <a:gd name="T45" fmla="*/ 14 h 154"/>
                <a:gd name="T46" fmla="*/ 46 w 154"/>
                <a:gd name="T47" fmla="*/ 7 h 154"/>
                <a:gd name="T48" fmla="*/ 61 w 154"/>
                <a:gd name="T49" fmla="*/ 2 h 154"/>
                <a:gd name="T50" fmla="*/ 76 w 154"/>
                <a:gd name="T51" fmla="*/ 0 h 154"/>
                <a:gd name="T52" fmla="*/ 84 w 154"/>
                <a:gd name="T53" fmla="*/ 1 h 154"/>
                <a:gd name="T54" fmla="*/ 99 w 154"/>
                <a:gd name="T55" fmla="*/ 3 h 154"/>
                <a:gd name="T56" fmla="*/ 114 w 154"/>
                <a:gd name="T57" fmla="*/ 9 h 154"/>
                <a:gd name="T58" fmla="*/ 125 w 154"/>
                <a:gd name="T59" fmla="*/ 18 h 154"/>
                <a:gd name="T60" fmla="*/ 136 w 154"/>
                <a:gd name="T61" fmla="*/ 29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3"/>
                  </a:lnTo>
                  <a:lnTo>
                    <a:pt x="151" y="101"/>
                  </a:lnTo>
                  <a:lnTo>
                    <a:pt x="147" y="107"/>
                  </a:lnTo>
                  <a:lnTo>
                    <a:pt x="145" y="114"/>
                  </a:lnTo>
                  <a:lnTo>
                    <a:pt x="140" y="120"/>
                  </a:lnTo>
                  <a:lnTo>
                    <a:pt x="136" y="126"/>
                  </a:lnTo>
                  <a:lnTo>
                    <a:pt x="131" y="132"/>
                  </a:lnTo>
                  <a:lnTo>
                    <a:pt x="125" y="137"/>
                  </a:lnTo>
                  <a:lnTo>
                    <a:pt x="120" y="141"/>
                  </a:lnTo>
                  <a:lnTo>
                    <a:pt x="114" y="145"/>
                  </a:lnTo>
                  <a:lnTo>
                    <a:pt x="107" y="149"/>
                  </a:lnTo>
                  <a:lnTo>
                    <a:pt x="99" y="151"/>
                  </a:lnTo>
                  <a:lnTo>
                    <a:pt x="92" y="153"/>
                  </a:lnTo>
                  <a:lnTo>
                    <a:pt x="84" y="154"/>
                  </a:lnTo>
                  <a:lnTo>
                    <a:pt x="76" y="154"/>
                  </a:lnTo>
                  <a:lnTo>
                    <a:pt x="76" y="154"/>
                  </a:lnTo>
                  <a:lnTo>
                    <a:pt x="69" y="154"/>
                  </a:lnTo>
                  <a:lnTo>
                    <a:pt x="61" y="153"/>
                  </a:lnTo>
                  <a:lnTo>
                    <a:pt x="53" y="151"/>
                  </a:lnTo>
                  <a:lnTo>
                    <a:pt x="46" y="149"/>
                  </a:lnTo>
                  <a:lnTo>
                    <a:pt x="40" y="145"/>
                  </a:lnTo>
                  <a:lnTo>
                    <a:pt x="34" y="141"/>
                  </a:lnTo>
                  <a:lnTo>
                    <a:pt x="28" y="137"/>
                  </a:lnTo>
                  <a:lnTo>
                    <a:pt x="22" y="132"/>
                  </a:lnTo>
                  <a:lnTo>
                    <a:pt x="18" y="126"/>
                  </a:lnTo>
                  <a:lnTo>
                    <a:pt x="13" y="120"/>
                  </a:lnTo>
                  <a:lnTo>
                    <a:pt x="9" y="114"/>
                  </a:lnTo>
                  <a:lnTo>
                    <a:pt x="5" y="107"/>
                  </a:lnTo>
                  <a:lnTo>
                    <a:pt x="3" y="101"/>
                  </a:lnTo>
                  <a:lnTo>
                    <a:pt x="2" y="93"/>
                  </a:lnTo>
                  <a:lnTo>
                    <a:pt x="0" y="86"/>
                  </a:lnTo>
                  <a:lnTo>
                    <a:pt x="0" y="78"/>
                  </a:lnTo>
                  <a:lnTo>
                    <a:pt x="0" y="78"/>
                  </a:lnTo>
                  <a:lnTo>
                    <a:pt x="0" y="70"/>
                  </a:lnTo>
                  <a:lnTo>
                    <a:pt x="2" y="62"/>
                  </a:lnTo>
                  <a:lnTo>
                    <a:pt x="3" y="55"/>
                  </a:lnTo>
                  <a:lnTo>
                    <a:pt x="5" y="47"/>
                  </a:lnTo>
                  <a:lnTo>
                    <a:pt x="9" y="41"/>
                  </a:lnTo>
                  <a:lnTo>
                    <a:pt x="13" y="34"/>
                  </a:lnTo>
                  <a:lnTo>
                    <a:pt x="18" y="29"/>
                  </a:lnTo>
                  <a:lnTo>
                    <a:pt x="22" y="23"/>
                  </a:lnTo>
                  <a:lnTo>
                    <a:pt x="28" y="18"/>
                  </a:lnTo>
                  <a:lnTo>
                    <a:pt x="34" y="14"/>
                  </a:lnTo>
                  <a:lnTo>
                    <a:pt x="40" y="9"/>
                  </a:lnTo>
                  <a:lnTo>
                    <a:pt x="46" y="7"/>
                  </a:lnTo>
                  <a:lnTo>
                    <a:pt x="53" y="3"/>
                  </a:lnTo>
                  <a:lnTo>
                    <a:pt x="61" y="2"/>
                  </a:lnTo>
                  <a:lnTo>
                    <a:pt x="69" y="1"/>
                  </a:lnTo>
                  <a:lnTo>
                    <a:pt x="76" y="0"/>
                  </a:lnTo>
                  <a:lnTo>
                    <a:pt x="76" y="0"/>
                  </a:lnTo>
                  <a:lnTo>
                    <a:pt x="84" y="1"/>
                  </a:lnTo>
                  <a:lnTo>
                    <a:pt x="92" y="2"/>
                  </a:lnTo>
                  <a:lnTo>
                    <a:pt x="99" y="3"/>
                  </a:lnTo>
                  <a:lnTo>
                    <a:pt x="107" y="7"/>
                  </a:lnTo>
                  <a:lnTo>
                    <a:pt x="114" y="9"/>
                  </a:lnTo>
                  <a:lnTo>
                    <a:pt x="120" y="14"/>
                  </a:lnTo>
                  <a:lnTo>
                    <a:pt x="125" y="18"/>
                  </a:lnTo>
                  <a:lnTo>
                    <a:pt x="131" y="23"/>
                  </a:lnTo>
                  <a:lnTo>
                    <a:pt x="136" y="29"/>
                  </a:lnTo>
                  <a:lnTo>
                    <a:pt x="140" y="34"/>
                  </a:lnTo>
                  <a:lnTo>
                    <a:pt x="145" y="41"/>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4" name="Freeform 2870">
              <a:extLst>
                <a:ext uri="{FF2B5EF4-FFF2-40B4-BE49-F238E27FC236}">
                  <a16:creationId xmlns:a16="http://schemas.microsoft.com/office/drawing/2014/main" id="{4DD6048D-E917-47D9-9FA2-FB46C9C8C402}"/>
                </a:ext>
              </a:extLst>
            </p:cNvPr>
            <p:cNvSpPr>
              <a:spLocks/>
            </p:cNvSpPr>
            <p:nvPr/>
          </p:nvSpPr>
          <p:spPr bwMode="auto">
            <a:xfrm>
              <a:off x="3635375" y="1573213"/>
              <a:ext cx="47625" cy="49213"/>
            </a:xfrm>
            <a:custGeom>
              <a:avLst/>
              <a:gdLst>
                <a:gd name="T0" fmla="*/ 153 w 153"/>
                <a:gd name="T1" fmla="*/ 78 h 155"/>
                <a:gd name="T2" fmla="*/ 152 w 153"/>
                <a:gd name="T3" fmla="*/ 93 h 155"/>
                <a:gd name="T4" fmla="*/ 147 w 153"/>
                <a:gd name="T5" fmla="*/ 108 h 155"/>
                <a:gd name="T6" fmla="*/ 141 w 153"/>
                <a:gd name="T7" fmla="*/ 120 h 155"/>
                <a:gd name="T8" fmla="*/ 130 w 153"/>
                <a:gd name="T9" fmla="*/ 132 h 155"/>
                <a:gd name="T10" fmla="*/ 120 w 153"/>
                <a:gd name="T11" fmla="*/ 142 h 155"/>
                <a:gd name="T12" fmla="*/ 106 w 153"/>
                <a:gd name="T13" fmla="*/ 149 h 155"/>
                <a:gd name="T14" fmla="*/ 93 w 153"/>
                <a:gd name="T15" fmla="*/ 153 h 155"/>
                <a:gd name="T16" fmla="*/ 77 w 153"/>
                <a:gd name="T17" fmla="*/ 155 h 155"/>
                <a:gd name="T18" fmla="*/ 68 w 153"/>
                <a:gd name="T19" fmla="*/ 155 h 155"/>
                <a:gd name="T20" fmla="*/ 54 w 153"/>
                <a:gd name="T21" fmla="*/ 151 h 155"/>
                <a:gd name="T22" fmla="*/ 40 w 153"/>
                <a:gd name="T23" fmla="*/ 145 h 155"/>
                <a:gd name="T24" fmla="*/ 27 w 153"/>
                <a:gd name="T25" fmla="*/ 137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6 w 153"/>
                <a:gd name="T39" fmla="*/ 48 h 155"/>
                <a:gd name="T40" fmla="*/ 12 w 153"/>
                <a:gd name="T41" fmla="*/ 34 h 155"/>
                <a:gd name="T42" fmla="*/ 22 w 153"/>
                <a:gd name="T43" fmla="*/ 23 h 155"/>
                <a:gd name="T44" fmla="*/ 33 w 153"/>
                <a:gd name="T45" fmla="*/ 14 h 155"/>
                <a:gd name="T46" fmla="*/ 47 w 153"/>
                <a:gd name="T47" fmla="*/ 7 h 155"/>
                <a:gd name="T48" fmla="*/ 60 w 153"/>
                <a:gd name="T49" fmla="*/ 2 h 155"/>
                <a:gd name="T50" fmla="*/ 77 w 153"/>
                <a:gd name="T51" fmla="*/ 0 h 155"/>
                <a:gd name="T52" fmla="*/ 85 w 153"/>
                <a:gd name="T53" fmla="*/ 1 h 155"/>
                <a:gd name="T54" fmla="*/ 99 w 153"/>
                <a:gd name="T55" fmla="*/ 4 h 155"/>
                <a:gd name="T56" fmla="*/ 113 w 153"/>
                <a:gd name="T57" fmla="*/ 10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1" y="120"/>
                  </a:lnTo>
                  <a:lnTo>
                    <a:pt x="136" y="127"/>
                  </a:lnTo>
                  <a:lnTo>
                    <a:pt x="130" y="132"/>
                  </a:lnTo>
                  <a:lnTo>
                    <a:pt x="126" y="137"/>
                  </a:lnTo>
                  <a:lnTo>
                    <a:pt x="120" y="142"/>
                  </a:lnTo>
                  <a:lnTo>
                    <a:pt x="113" y="145"/>
                  </a:lnTo>
                  <a:lnTo>
                    <a:pt x="106" y="149"/>
                  </a:lnTo>
                  <a:lnTo>
                    <a:pt x="99" y="151"/>
                  </a:lnTo>
                  <a:lnTo>
                    <a:pt x="93" y="153"/>
                  </a:lnTo>
                  <a:lnTo>
                    <a:pt x="85" y="155"/>
                  </a:lnTo>
                  <a:lnTo>
                    <a:pt x="77" y="155"/>
                  </a:lnTo>
                  <a:lnTo>
                    <a:pt x="77" y="155"/>
                  </a:lnTo>
                  <a:lnTo>
                    <a:pt x="68" y="155"/>
                  </a:lnTo>
                  <a:lnTo>
                    <a:pt x="60" y="153"/>
                  </a:lnTo>
                  <a:lnTo>
                    <a:pt x="54" y="151"/>
                  </a:lnTo>
                  <a:lnTo>
                    <a:pt x="47" y="149"/>
                  </a:lnTo>
                  <a:lnTo>
                    <a:pt x="40" y="145"/>
                  </a:lnTo>
                  <a:lnTo>
                    <a:pt x="33" y="142"/>
                  </a:lnTo>
                  <a:lnTo>
                    <a:pt x="27" y="137"/>
                  </a:lnTo>
                  <a:lnTo>
                    <a:pt x="22" y="132"/>
                  </a:lnTo>
                  <a:lnTo>
                    <a:pt x="17" y="127"/>
                  </a:lnTo>
                  <a:lnTo>
                    <a:pt x="12"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2" y="34"/>
                  </a:lnTo>
                  <a:lnTo>
                    <a:pt x="17" y="29"/>
                  </a:lnTo>
                  <a:lnTo>
                    <a:pt x="22" y="23"/>
                  </a:lnTo>
                  <a:lnTo>
                    <a:pt x="27" y="18"/>
                  </a:lnTo>
                  <a:lnTo>
                    <a:pt x="33" y="14"/>
                  </a:lnTo>
                  <a:lnTo>
                    <a:pt x="40" y="10"/>
                  </a:lnTo>
                  <a:lnTo>
                    <a:pt x="47" y="7"/>
                  </a:lnTo>
                  <a:lnTo>
                    <a:pt x="54" y="4"/>
                  </a:lnTo>
                  <a:lnTo>
                    <a:pt x="60" y="2"/>
                  </a:lnTo>
                  <a:lnTo>
                    <a:pt x="68" y="1"/>
                  </a:lnTo>
                  <a:lnTo>
                    <a:pt x="77" y="0"/>
                  </a:lnTo>
                  <a:lnTo>
                    <a:pt x="77" y="0"/>
                  </a:lnTo>
                  <a:lnTo>
                    <a:pt x="85" y="1"/>
                  </a:lnTo>
                  <a:lnTo>
                    <a:pt x="93" y="2"/>
                  </a:lnTo>
                  <a:lnTo>
                    <a:pt x="99" y="4"/>
                  </a:lnTo>
                  <a:lnTo>
                    <a:pt x="106" y="7"/>
                  </a:lnTo>
                  <a:lnTo>
                    <a:pt x="113" y="10"/>
                  </a:lnTo>
                  <a:lnTo>
                    <a:pt x="120" y="14"/>
                  </a:lnTo>
                  <a:lnTo>
                    <a:pt x="126" y="18"/>
                  </a:lnTo>
                  <a:lnTo>
                    <a:pt x="130" y="23"/>
                  </a:lnTo>
                  <a:lnTo>
                    <a:pt x="136" y="29"/>
                  </a:lnTo>
                  <a:lnTo>
                    <a:pt x="141"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5" name="Freeform 2871">
              <a:extLst>
                <a:ext uri="{FF2B5EF4-FFF2-40B4-BE49-F238E27FC236}">
                  <a16:creationId xmlns:a16="http://schemas.microsoft.com/office/drawing/2014/main" id="{21D686BD-A74B-4369-AB0A-61304E533B61}"/>
                </a:ext>
              </a:extLst>
            </p:cNvPr>
            <p:cNvSpPr>
              <a:spLocks/>
            </p:cNvSpPr>
            <p:nvPr/>
          </p:nvSpPr>
          <p:spPr bwMode="auto">
            <a:xfrm>
              <a:off x="3494088" y="1573213"/>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2 h 155"/>
                <a:gd name="T12" fmla="*/ 108 w 155"/>
                <a:gd name="T13" fmla="*/ 149 h 155"/>
                <a:gd name="T14" fmla="*/ 93 w 155"/>
                <a:gd name="T15" fmla="*/ 153 h 155"/>
                <a:gd name="T16" fmla="*/ 77 w 155"/>
                <a:gd name="T17" fmla="*/ 155 h 155"/>
                <a:gd name="T18" fmla="*/ 70 w 155"/>
                <a:gd name="T19" fmla="*/ 155 h 155"/>
                <a:gd name="T20" fmla="*/ 54 w 155"/>
                <a:gd name="T21" fmla="*/ 151 h 155"/>
                <a:gd name="T22" fmla="*/ 40 w 155"/>
                <a:gd name="T23" fmla="*/ 145 h 155"/>
                <a:gd name="T24" fmla="*/ 29 w 155"/>
                <a:gd name="T25" fmla="*/ 137 h 155"/>
                <a:gd name="T26" fmla="*/ 17 w 155"/>
                <a:gd name="T27" fmla="*/ 127 h 155"/>
                <a:gd name="T28" fmla="*/ 9 w 155"/>
                <a:gd name="T29" fmla="*/ 115 h 155"/>
                <a:gd name="T30" fmla="*/ 4 w 155"/>
                <a:gd name="T31" fmla="*/ 101 h 155"/>
                <a:gd name="T32" fmla="*/ 0 w 155"/>
                <a:gd name="T33" fmla="*/ 86 h 155"/>
                <a:gd name="T34" fmla="*/ 0 w 155"/>
                <a:gd name="T35" fmla="*/ 78 h 155"/>
                <a:gd name="T36" fmla="*/ 1 w 155"/>
                <a:gd name="T37" fmla="*/ 62 h 155"/>
                <a:gd name="T38" fmla="*/ 6 w 155"/>
                <a:gd name="T39" fmla="*/ 48 h 155"/>
                <a:gd name="T40" fmla="*/ 14 w 155"/>
                <a:gd name="T41" fmla="*/ 34 h 155"/>
                <a:gd name="T42" fmla="*/ 23 w 155"/>
                <a:gd name="T43" fmla="*/ 23 h 155"/>
                <a:gd name="T44" fmla="*/ 34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4 h 155"/>
                <a:gd name="T56" fmla="*/ 113 w 155"/>
                <a:gd name="T57" fmla="*/ 10 h 155"/>
                <a:gd name="T58" fmla="*/ 126 w 155"/>
                <a:gd name="T59" fmla="*/ 18 h 155"/>
                <a:gd name="T60" fmla="*/ 136 w 155"/>
                <a:gd name="T61" fmla="*/ 29 h 155"/>
                <a:gd name="T62" fmla="*/ 145 w 155"/>
                <a:gd name="T63" fmla="*/ 41 h 155"/>
                <a:gd name="T64" fmla="*/ 151 w 155"/>
                <a:gd name="T65" fmla="*/ 55 h 155"/>
                <a:gd name="T66" fmla="*/ 153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3" y="86"/>
                  </a:lnTo>
                  <a:lnTo>
                    <a:pt x="152" y="93"/>
                  </a:lnTo>
                  <a:lnTo>
                    <a:pt x="151" y="101"/>
                  </a:lnTo>
                  <a:lnTo>
                    <a:pt x="148" y="108"/>
                  </a:lnTo>
                  <a:lnTo>
                    <a:pt x="145" y="115"/>
                  </a:lnTo>
                  <a:lnTo>
                    <a:pt x="141" y="120"/>
                  </a:lnTo>
                  <a:lnTo>
                    <a:pt x="136" y="127"/>
                  </a:lnTo>
                  <a:lnTo>
                    <a:pt x="132" y="132"/>
                  </a:lnTo>
                  <a:lnTo>
                    <a:pt x="126" y="137"/>
                  </a:lnTo>
                  <a:lnTo>
                    <a:pt x="120" y="142"/>
                  </a:lnTo>
                  <a:lnTo>
                    <a:pt x="113" y="145"/>
                  </a:lnTo>
                  <a:lnTo>
                    <a:pt x="108" y="149"/>
                  </a:lnTo>
                  <a:lnTo>
                    <a:pt x="100" y="151"/>
                  </a:lnTo>
                  <a:lnTo>
                    <a:pt x="93" y="153"/>
                  </a:lnTo>
                  <a:lnTo>
                    <a:pt x="85" y="155"/>
                  </a:lnTo>
                  <a:lnTo>
                    <a:pt x="77" y="155"/>
                  </a:lnTo>
                  <a:lnTo>
                    <a:pt x="77" y="155"/>
                  </a:lnTo>
                  <a:lnTo>
                    <a:pt x="70" y="155"/>
                  </a:lnTo>
                  <a:lnTo>
                    <a:pt x="62" y="153"/>
                  </a:lnTo>
                  <a:lnTo>
                    <a:pt x="54" y="151"/>
                  </a:lnTo>
                  <a:lnTo>
                    <a:pt x="47" y="149"/>
                  </a:lnTo>
                  <a:lnTo>
                    <a:pt x="40" y="145"/>
                  </a:lnTo>
                  <a:lnTo>
                    <a:pt x="34" y="142"/>
                  </a:lnTo>
                  <a:lnTo>
                    <a:pt x="29" y="137"/>
                  </a:lnTo>
                  <a:lnTo>
                    <a:pt x="23" y="132"/>
                  </a:lnTo>
                  <a:lnTo>
                    <a:pt x="17" y="127"/>
                  </a:lnTo>
                  <a:lnTo>
                    <a:pt x="14"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4" y="34"/>
                  </a:lnTo>
                  <a:lnTo>
                    <a:pt x="17" y="29"/>
                  </a:lnTo>
                  <a:lnTo>
                    <a:pt x="23" y="23"/>
                  </a:lnTo>
                  <a:lnTo>
                    <a:pt x="29" y="18"/>
                  </a:lnTo>
                  <a:lnTo>
                    <a:pt x="34" y="14"/>
                  </a:lnTo>
                  <a:lnTo>
                    <a:pt x="40" y="10"/>
                  </a:lnTo>
                  <a:lnTo>
                    <a:pt x="47" y="7"/>
                  </a:lnTo>
                  <a:lnTo>
                    <a:pt x="54" y="4"/>
                  </a:lnTo>
                  <a:lnTo>
                    <a:pt x="62" y="2"/>
                  </a:lnTo>
                  <a:lnTo>
                    <a:pt x="70" y="1"/>
                  </a:lnTo>
                  <a:lnTo>
                    <a:pt x="77" y="0"/>
                  </a:lnTo>
                  <a:lnTo>
                    <a:pt x="77" y="0"/>
                  </a:lnTo>
                  <a:lnTo>
                    <a:pt x="85" y="1"/>
                  </a:lnTo>
                  <a:lnTo>
                    <a:pt x="93" y="2"/>
                  </a:lnTo>
                  <a:lnTo>
                    <a:pt x="100" y="4"/>
                  </a:lnTo>
                  <a:lnTo>
                    <a:pt x="108" y="7"/>
                  </a:lnTo>
                  <a:lnTo>
                    <a:pt x="113" y="10"/>
                  </a:lnTo>
                  <a:lnTo>
                    <a:pt x="120" y="14"/>
                  </a:lnTo>
                  <a:lnTo>
                    <a:pt x="126" y="18"/>
                  </a:lnTo>
                  <a:lnTo>
                    <a:pt x="132" y="23"/>
                  </a:lnTo>
                  <a:lnTo>
                    <a:pt x="136" y="29"/>
                  </a:lnTo>
                  <a:lnTo>
                    <a:pt x="141" y="34"/>
                  </a:lnTo>
                  <a:lnTo>
                    <a:pt x="145" y="41"/>
                  </a:lnTo>
                  <a:lnTo>
                    <a:pt x="148" y="48"/>
                  </a:lnTo>
                  <a:lnTo>
                    <a:pt x="151" y="55"/>
                  </a:lnTo>
                  <a:lnTo>
                    <a:pt x="152" y="62"/>
                  </a:lnTo>
                  <a:lnTo>
                    <a:pt x="153"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6" name="Freeform 2872">
              <a:extLst>
                <a:ext uri="{FF2B5EF4-FFF2-40B4-BE49-F238E27FC236}">
                  <a16:creationId xmlns:a16="http://schemas.microsoft.com/office/drawing/2014/main" id="{929E8773-AE8B-4E07-A071-A0FBB4911AD5}"/>
                </a:ext>
              </a:extLst>
            </p:cNvPr>
            <p:cNvSpPr>
              <a:spLocks/>
            </p:cNvSpPr>
            <p:nvPr/>
          </p:nvSpPr>
          <p:spPr bwMode="auto">
            <a:xfrm>
              <a:off x="3565525" y="1573213"/>
              <a:ext cx="49213" cy="49213"/>
            </a:xfrm>
            <a:custGeom>
              <a:avLst/>
              <a:gdLst>
                <a:gd name="T0" fmla="*/ 154 w 154"/>
                <a:gd name="T1" fmla="*/ 78 h 155"/>
                <a:gd name="T2" fmla="*/ 152 w 154"/>
                <a:gd name="T3" fmla="*/ 93 h 155"/>
                <a:gd name="T4" fmla="*/ 148 w 154"/>
                <a:gd name="T5" fmla="*/ 108 h 155"/>
                <a:gd name="T6" fmla="*/ 141 w 154"/>
                <a:gd name="T7" fmla="*/ 120 h 155"/>
                <a:gd name="T8" fmla="*/ 131 w 154"/>
                <a:gd name="T9" fmla="*/ 132 h 155"/>
                <a:gd name="T10" fmla="*/ 119 w 154"/>
                <a:gd name="T11" fmla="*/ 142 h 155"/>
                <a:gd name="T12" fmla="*/ 107 w 154"/>
                <a:gd name="T13" fmla="*/ 149 h 155"/>
                <a:gd name="T14" fmla="*/ 92 w 154"/>
                <a:gd name="T15" fmla="*/ 153 h 155"/>
                <a:gd name="T16" fmla="*/ 77 w 154"/>
                <a:gd name="T17" fmla="*/ 155 h 155"/>
                <a:gd name="T18" fmla="*/ 69 w 154"/>
                <a:gd name="T19" fmla="*/ 155 h 155"/>
                <a:gd name="T20" fmla="*/ 54 w 154"/>
                <a:gd name="T21" fmla="*/ 151 h 155"/>
                <a:gd name="T22" fmla="*/ 40 w 154"/>
                <a:gd name="T23" fmla="*/ 145 h 155"/>
                <a:gd name="T24" fmla="*/ 28 w 154"/>
                <a:gd name="T25" fmla="*/ 137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4 h 155"/>
                <a:gd name="T42" fmla="*/ 22 w 154"/>
                <a:gd name="T43" fmla="*/ 23 h 155"/>
                <a:gd name="T44" fmla="*/ 33 w 154"/>
                <a:gd name="T45" fmla="*/ 14 h 155"/>
                <a:gd name="T46" fmla="*/ 47 w 154"/>
                <a:gd name="T47" fmla="*/ 7 h 155"/>
                <a:gd name="T48" fmla="*/ 61 w 154"/>
                <a:gd name="T49" fmla="*/ 2 h 155"/>
                <a:gd name="T50" fmla="*/ 77 w 154"/>
                <a:gd name="T51" fmla="*/ 0 h 155"/>
                <a:gd name="T52" fmla="*/ 85 w 154"/>
                <a:gd name="T53" fmla="*/ 1 h 155"/>
                <a:gd name="T54" fmla="*/ 100 w 154"/>
                <a:gd name="T55" fmla="*/ 4 h 155"/>
                <a:gd name="T56" fmla="*/ 114 w 154"/>
                <a:gd name="T57" fmla="*/ 10 h 155"/>
                <a:gd name="T58" fmla="*/ 126 w 154"/>
                <a:gd name="T59" fmla="*/ 18 h 155"/>
                <a:gd name="T60" fmla="*/ 136 w 154"/>
                <a:gd name="T61" fmla="*/ 29 h 155"/>
                <a:gd name="T62" fmla="*/ 144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3"/>
                  </a:lnTo>
                  <a:lnTo>
                    <a:pt x="150" y="101"/>
                  </a:lnTo>
                  <a:lnTo>
                    <a:pt x="148" y="108"/>
                  </a:lnTo>
                  <a:lnTo>
                    <a:pt x="144" y="115"/>
                  </a:lnTo>
                  <a:lnTo>
                    <a:pt x="141" y="120"/>
                  </a:lnTo>
                  <a:lnTo>
                    <a:pt x="136" y="127"/>
                  </a:lnTo>
                  <a:lnTo>
                    <a:pt x="131" y="132"/>
                  </a:lnTo>
                  <a:lnTo>
                    <a:pt x="126" y="137"/>
                  </a:lnTo>
                  <a:lnTo>
                    <a:pt x="119" y="142"/>
                  </a:lnTo>
                  <a:lnTo>
                    <a:pt x="114" y="145"/>
                  </a:lnTo>
                  <a:lnTo>
                    <a:pt x="107" y="149"/>
                  </a:lnTo>
                  <a:lnTo>
                    <a:pt x="100" y="151"/>
                  </a:lnTo>
                  <a:lnTo>
                    <a:pt x="92"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4"/>
                  </a:lnTo>
                  <a:lnTo>
                    <a:pt x="61" y="2"/>
                  </a:lnTo>
                  <a:lnTo>
                    <a:pt x="69" y="1"/>
                  </a:lnTo>
                  <a:lnTo>
                    <a:pt x="77" y="0"/>
                  </a:lnTo>
                  <a:lnTo>
                    <a:pt x="77" y="0"/>
                  </a:lnTo>
                  <a:lnTo>
                    <a:pt x="85" y="1"/>
                  </a:lnTo>
                  <a:lnTo>
                    <a:pt x="92" y="2"/>
                  </a:lnTo>
                  <a:lnTo>
                    <a:pt x="100" y="4"/>
                  </a:lnTo>
                  <a:lnTo>
                    <a:pt x="107" y="7"/>
                  </a:lnTo>
                  <a:lnTo>
                    <a:pt x="114" y="10"/>
                  </a:lnTo>
                  <a:lnTo>
                    <a:pt x="119" y="14"/>
                  </a:lnTo>
                  <a:lnTo>
                    <a:pt x="126" y="18"/>
                  </a:lnTo>
                  <a:lnTo>
                    <a:pt x="131" y="23"/>
                  </a:lnTo>
                  <a:lnTo>
                    <a:pt x="136" y="29"/>
                  </a:lnTo>
                  <a:lnTo>
                    <a:pt x="141" y="34"/>
                  </a:lnTo>
                  <a:lnTo>
                    <a:pt x="144" y="41"/>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7" name="Freeform 2873">
              <a:extLst>
                <a:ext uri="{FF2B5EF4-FFF2-40B4-BE49-F238E27FC236}">
                  <a16:creationId xmlns:a16="http://schemas.microsoft.com/office/drawing/2014/main" id="{227EF522-622D-441F-8593-3DD734ED357A}"/>
                </a:ext>
              </a:extLst>
            </p:cNvPr>
            <p:cNvSpPr>
              <a:spLocks/>
            </p:cNvSpPr>
            <p:nvPr/>
          </p:nvSpPr>
          <p:spPr bwMode="auto">
            <a:xfrm>
              <a:off x="2862263" y="1989138"/>
              <a:ext cx="49213" cy="49213"/>
            </a:xfrm>
            <a:custGeom>
              <a:avLst/>
              <a:gdLst>
                <a:gd name="T0" fmla="*/ 153 w 153"/>
                <a:gd name="T1" fmla="*/ 78 h 155"/>
                <a:gd name="T2" fmla="*/ 152 w 153"/>
                <a:gd name="T3" fmla="*/ 93 h 155"/>
                <a:gd name="T4" fmla="*/ 148 w 153"/>
                <a:gd name="T5" fmla="*/ 108 h 155"/>
                <a:gd name="T6" fmla="*/ 141 w 153"/>
                <a:gd name="T7" fmla="*/ 120 h 155"/>
                <a:gd name="T8" fmla="*/ 132 w 153"/>
                <a:gd name="T9" fmla="*/ 132 h 155"/>
                <a:gd name="T10" fmla="*/ 120 w 153"/>
                <a:gd name="T11" fmla="*/ 141 h 155"/>
                <a:gd name="T12" fmla="*/ 106 w 153"/>
                <a:gd name="T13" fmla="*/ 148 h 155"/>
                <a:gd name="T14" fmla="*/ 93 w 153"/>
                <a:gd name="T15" fmla="*/ 152 h 155"/>
                <a:gd name="T16" fmla="*/ 77 w 153"/>
                <a:gd name="T17" fmla="*/ 155 h 155"/>
                <a:gd name="T18" fmla="*/ 69 w 153"/>
                <a:gd name="T19" fmla="*/ 153 h 155"/>
                <a:gd name="T20" fmla="*/ 54 w 153"/>
                <a:gd name="T21" fmla="*/ 151 h 155"/>
                <a:gd name="T22" fmla="*/ 40 w 153"/>
                <a:gd name="T23" fmla="*/ 145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6 w 153"/>
                <a:gd name="T39" fmla="*/ 47 h 155"/>
                <a:gd name="T40" fmla="*/ 13 w 153"/>
                <a:gd name="T41" fmla="*/ 34 h 155"/>
                <a:gd name="T42" fmla="*/ 22 w 153"/>
                <a:gd name="T43" fmla="*/ 23 h 155"/>
                <a:gd name="T44" fmla="*/ 33 w 153"/>
                <a:gd name="T45" fmla="*/ 14 h 155"/>
                <a:gd name="T46" fmla="*/ 47 w 153"/>
                <a:gd name="T47" fmla="*/ 6 h 155"/>
                <a:gd name="T48" fmla="*/ 61 w 153"/>
                <a:gd name="T49" fmla="*/ 2 h 155"/>
                <a:gd name="T50" fmla="*/ 77 w 153"/>
                <a:gd name="T51" fmla="*/ 0 h 155"/>
                <a:gd name="T52" fmla="*/ 85 w 153"/>
                <a:gd name="T53" fmla="*/ 1 h 155"/>
                <a:gd name="T54" fmla="*/ 100 w 153"/>
                <a:gd name="T55" fmla="*/ 4 h 155"/>
                <a:gd name="T56" fmla="*/ 113 w 153"/>
                <a:gd name="T57" fmla="*/ 9 h 155"/>
                <a:gd name="T58" fmla="*/ 126 w 153"/>
                <a:gd name="T59" fmla="*/ 18 h 155"/>
                <a:gd name="T60" fmla="*/ 136 w 153"/>
                <a:gd name="T61" fmla="*/ 29 h 155"/>
                <a:gd name="T62" fmla="*/ 144 w 153"/>
                <a:gd name="T63" fmla="*/ 40 h 155"/>
                <a:gd name="T64" fmla="*/ 150 w 153"/>
                <a:gd name="T65" fmla="*/ 54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8" y="108"/>
                  </a:lnTo>
                  <a:lnTo>
                    <a:pt x="144" y="115"/>
                  </a:lnTo>
                  <a:lnTo>
                    <a:pt x="141" y="120"/>
                  </a:lnTo>
                  <a:lnTo>
                    <a:pt x="136" y="126"/>
                  </a:lnTo>
                  <a:lnTo>
                    <a:pt x="132" y="132"/>
                  </a:lnTo>
                  <a:lnTo>
                    <a:pt x="126" y="136"/>
                  </a:lnTo>
                  <a:lnTo>
                    <a:pt x="120" y="141"/>
                  </a:lnTo>
                  <a:lnTo>
                    <a:pt x="113" y="145"/>
                  </a:lnTo>
                  <a:lnTo>
                    <a:pt x="106" y="148"/>
                  </a:lnTo>
                  <a:lnTo>
                    <a:pt x="100" y="151"/>
                  </a:lnTo>
                  <a:lnTo>
                    <a:pt x="93" y="152"/>
                  </a:lnTo>
                  <a:lnTo>
                    <a:pt x="85" y="153"/>
                  </a:lnTo>
                  <a:lnTo>
                    <a:pt x="77" y="155"/>
                  </a:lnTo>
                  <a:lnTo>
                    <a:pt x="77" y="155"/>
                  </a:lnTo>
                  <a:lnTo>
                    <a:pt x="69" y="153"/>
                  </a:lnTo>
                  <a:lnTo>
                    <a:pt x="61" y="152"/>
                  </a:lnTo>
                  <a:lnTo>
                    <a:pt x="54" y="151"/>
                  </a:lnTo>
                  <a:lnTo>
                    <a:pt x="47" y="148"/>
                  </a:lnTo>
                  <a:lnTo>
                    <a:pt x="40" y="145"/>
                  </a:lnTo>
                  <a:lnTo>
                    <a:pt x="33" y="141"/>
                  </a:lnTo>
                  <a:lnTo>
                    <a:pt x="27" y="136"/>
                  </a:lnTo>
                  <a:lnTo>
                    <a:pt x="22"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3" y="34"/>
                  </a:lnTo>
                  <a:lnTo>
                    <a:pt x="17" y="29"/>
                  </a:lnTo>
                  <a:lnTo>
                    <a:pt x="22" y="23"/>
                  </a:lnTo>
                  <a:lnTo>
                    <a:pt x="27" y="18"/>
                  </a:lnTo>
                  <a:lnTo>
                    <a:pt x="33" y="14"/>
                  </a:lnTo>
                  <a:lnTo>
                    <a:pt x="40" y="9"/>
                  </a:lnTo>
                  <a:lnTo>
                    <a:pt x="47" y="6"/>
                  </a:lnTo>
                  <a:lnTo>
                    <a:pt x="54" y="4"/>
                  </a:lnTo>
                  <a:lnTo>
                    <a:pt x="61" y="2"/>
                  </a:lnTo>
                  <a:lnTo>
                    <a:pt x="69" y="1"/>
                  </a:lnTo>
                  <a:lnTo>
                    <a:pt x="77" y="0"/>
                  </a:lnTo>
                  <a:lnTo>
                    <a:pt x="77" y="0"/>
                  </a:lnTo>
                  <a:lnTo>
                    <a:pt x="85" y="1"/>
                  </a:lnTo>
                  <a:lnTo>
                    <a:pt x="93" y="2"/>
                  </a:lnTo>
                  <a:lnTo>
                    <a:pt x="100" y="4"/>
                  </a:lnTo>
                  <a:lnTo>
                    <a:pt x="106" y="6"/>
                  </a:lnTo>
                  <a:lnTo>
                    <a:pt x="113" y="9"/>
                  </a:lnTo>
                  <a:lnTo>
                    <a:pt x="120" y="14"/>
                  </a:lnTo>
                  <a:lnTo>
                    <a:pt x="126" y="18"/>
                  </a:lnTo>
                  <a:lnTo>
                    <a:pt x="132" y="23"/>
                  </a:lnTo>
                  <a:lnTo>
                    <a:pt x="136" y="29"/>
                  </a:lnTo>
                  <a:lnTo>
                    <a:pt x="141" y="34"/>
                  </a:lnTo>
                  <a:lnTo>
                    <a:pt x="144" y="40"/>
                  </a:lnTo>
                  <a:lnTo>
                    <a:pt x="148"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8" name="Freeform 2874">
              <a:extLst>
                <a:ext uri="{FF2B5EF4-FFF2-40B4-BE49-F238E27FC236}">
                  <a16:creationId xmlns:a16="http://schemas.microsoft.com/office/drawing/2014/main" id="{6BBDE6F3-67E7-43C2-A3E6-9FCBCA15C471}"/>
                </a:ext>
              </a:extLst>
            </p:cNvPr>
            <p:cNvSpPr>
              <a:spLocks/>
            </p:cNvSpPr>
            <p:nvPr/>
          </p:nvSpPr>
          <p:spPr bwMode="auto">
            <a:xfrm>
              <a:off x="2862263" y="2060575"/>
              <a:ext cx="49213" cy="49213"/>
            </a:xfrm>
            <a:custGeom>
              <a:avLst/>
              <a:gdLst>
                <a:gd name="T0" fmla="*/ 153 w 153"/>
                <a:gd name="T1" fmla="*/ 78 h 155"/>
                <a:gd name="T2" fmla="*/ 152 w 153"/>
                <a:gd name="T3" fmla="*/ 93 h 155"/>
                <a:gd name="T4" fmla="*/ 148 w 153"/>
                <a:gd name="T5" fmla="*/ 108 h 155"/>
                <a:gd name="T6" fmla="*/ 141 w 153"/>
                <a:gd name="T7" fmla="*/ 120 h 155"/>
                <a:gd name="T8" fmla="*/ 132 w 153"/>
                <a:gd name="T9" fmla="*/ 132 h 155"/>
                <a:gd name="T10" fmla="*/ 120 w 153"/>
                <a:gd name="T11" fmla="*/ 142 h 155"/>
                <a:gd name="T12" fmla="*/ 106 w 153"/>
                <a:gd name="T13" fmla="*/ 149 h 155"/>
                <a:gd name="T14" fmla="*/ 93 w 153"/>
                <a:gd name="T15" fmla="*/ 153 h 155"/>
                <a:gd name="T16" fmla="*/ 77 w 153"/>
                <a:gd name="T17" fmla="*/ 155 h 155"/>
                <a:gd name="T18" fmla="*/ 69 w 153"/>
                <a:gd name="T19" fmla="*/ 155 h 155"/>
                <a:gd name="T20" fmla="*/ 54 w 153"/>
                <a:gd name="T21" fmla="*/ 151 h 155"/>
                <a:gd name="T22" fmla="*/ 40 w 153"/>
                <a:gd name="T23" fmla="*/ 145 h 155"/>
                <a:gd name="T24" fmla="*/ 27 w 153"/>
                <a:gd name="T25" fmla="*/ 137 h 155"/>
                <a:gd name="T26" fmla="*/ 17 w 153"/>
                <a:gd name="T27" fmla="*/ 127 h 155"/>
                <a:gd name="T28" fmla="*/ 9 w 153"/>
                <a:gd name="T29" fmla="*/ 114 h 155"/>
                <a:gd name="T30" fmla="*/ 3 w 153"/>
                <a:gd name="T31" fmla="*/ 101 h 155"/>
                <a:gd name="T32" fmla="*/ 0 w 153"/>
                <a:gd name="T33" fmla="*/ 86 h 155"/>
                <a:gd name="T34" fmla="*/ 0 w 153"/>
                <a:gd name="T35" fmla="*/ 78 h 155"/>
                <a:gd name="T36" fmla="*/ 1 w 153"/>
                <a:gd name="T37" fmla="*/ 62 h 155"/>
                <a:gd name="T38" fmla="*/ 6 w 153"/>
                <a:gd name="T39" fmla="*/ 48 h 155"/>
                <a:gd name="T40" fmla="*/ 13 w 153"/>
                <a:gd name="T41" fmla="*/ 34 h 155"/>
                <a:gd name="T42" fmla="*/ 22 w 153"/>
                <a:gd name="T43" fmla="*/ 23 h 155"/>
                <a:gd name="T44" fmla="*/ 33 w 153"/>
                <a:gd name="T45" fmla="*/ 14 h 155"/>
                <a:gd name="T46" fmla="*/ 47 w 153"/>
                <a:gd name="T47" fmla="*/ 7 h 155"/>
                <a:gd name="T48" fmla="*/ 61 w 153"/>
                <a:gd name="T49" fmla="*/ 2 h 155"/>
                <a:gd name="T50" fmla="*/ 77 w 153"/>
                <a:gd name="T51" fmla="*/ 0 h 155"/>
                <a:gd name="T52" fmla="*/ 85 w 153"/>
                <a:gd name="T53" fmla="*/ 1 h 155"/>
                <a:gd name="T54" fmla="*/ 100 w 153"/>
                <a:gd name="T55" fmla="*/ 5 h 155"/>
                <a:gd name="T56" fmla="*/ 113 w 153"/>
                <a:gd name="T57" fmla="*/ 10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8" y="108"/>
                  </a:lnTo>
                  <a:lnTo>
                    <a:pt x="144" y="114"/>
                  </a:lnTo>
                  <a:lnTo>
                    <a:pt x="141" y="120"/>
                  </a:lnTo>
                  <a:lnTo>
                    <a:pt x="136" y="127"/>
                  </a:lnTo>
                  <a:lnTo>
                    <a:pt x="132" y="132"/>
                  </a:lnTo>
                  <a:lnTo>
                    <a:pt x="126" y="137"/>
                  </a:lnTo>
                  <a:lnTo>
                    <a:pt x="120" y="142"/>
                  </a:lnTo>
                  <a:lnTo>
                    <a:pt x="113" y="145"/>
                  </a:lnTo>
                  <a:lnTo>
                    <a:pt x="106" y="149"/>
                  </a:lnTo>
                  <a:lnTo>
                    <a:pt x="100" y="151"/>
                  </a:lnTo>
                  <a:lnTo>
                    <a:pt x="93" y="153"/>
                  </a:lnTo>
                  <a:lnTo>
                    <a:pt x="85" y="155"/>
                  </a:lnTo>
                  <a:lnTo>
                    <a:pt x="77" y="155"/>
                  </a:lnTo>
                  <a:lnTo>
                    <a:pt x="77" y="155"/>
                  </a:lnTo>
                  <a:lnTo>
                    <a:pt x="69" y="155"/>
                  </a:lnTo>
                  <a:lnTo>
                    <a:pt x="61" y="153"/>
                  </a:lnTo>
                  <a:lnTo>
                    <a:pt x="54" y="151"/>
                  </a:lnTo>
                  <a:lnTo>
                    <a:pt x="47" y="149"/>
                  </a:lnTo>
                  <a:lnTo>
                    <a:pt x="40" y="145"/>
                  </a:lnTo>
                  <a:lnTo>
                    <a:pt x="33" y="142"/>
                  </a:lnTo>
                  <a:lnTo>
                    <a:pt x="27" y="137"/>
                  </a:lnTo>
                  <a:lnTo>
                    <a:pt x="22" y="132"/>
                  </a:lnTo>
                  <a:lnTo>
                    <a:pt x="17" y="127"/>
                  </a:lnTo>
                  <a:lnTo>
                    <a:pt x="13" y="120"/>
                  </a:lnTo>
                  <a:lnTo>
                    <a:pt x="9" y="114"/>
                  </a:lnTo>
                  <a:lnTo>
                    <a:pt x="6" y="108"/>
                  </a:lnTo>
                  <a:lnTo>
                    <a:pt x="3" y="101"/>
                  </a:lnTo>
                  <a:lnTo>
                    <a:pt x="1" y="93"/>
                  </a:lnTo>
                  <a:lnTo>
                    <a:pt x="0" y="86"/>
                  </a:lnTo>
                  <a:lnTo>
                    <a:pt x="0" y="78"/>
                  </a:lnTo>
                  <a:lnTo>
                    <a:pt x="0" y="78"/>
                  </a:lnTo>
                  <a:lnTo>
                    <a:pt x="0" y="70"/>
                  </a:lnTo>
                  <a:lnTo>
                    <a:pt x="1" y="62"/>
                  </a:lnTo>
                  <a:lnTo>
                    <a:pt x="3" y="55"/>
                  </a:lnTo>
                  <a:lnTo>
                    <a:pt x="6" y="48"/>
                  </a:lnTo>
                  <a:lnTo>
                    <a:pt x="9" y="41"/>
                  </a:lnTo>
                  <a:lnTo>
                    <a:pt x="13" y="34"/>
                  </a:lnTo>
                  <a:lnTo>
                    <a:pt x="17" y="29"/>
                  </a:lnTo>
                  <a:lnTo>
                    <a:pt x="22" y="23"/>
                  </a:lnTo>
                  <a:lnTo>
                    <a:pt x="27" y="18"/>
                  </a:lnTo>
                  <a:lnTo>
                    <a:pt x="33" y="14"/>
                  </a:lnTo>
                  <a:lnTo>
                    <a:pt x="40" y="10"/>
                  </a:lnTo>
                  <a:lnTo>
                    <a:pt x="47" y="7"/>
                  </a:lnTo>
                  <a:lnTo>
                    <a:pt x="54" y="5"/>
                  </a:lnTo>
                  <a:lnTo>
                    <a:pt x="61" y="2"/>
                  </a:lnTo>
                  <a:lnTo>
                    <a:pt x="69" y="1"/>
                  </a:lnTo>
                  <a:lnTo>
                    <a:pt x="77" y="0"/>
                  </a:lnTo>
                  <a:lnTo>
                    <a:pt x="77" y="0"/>
                  </a:lnTo>
                  <a:lnTo>
                    <a:pt x="85" y="1"/>
                  </a:lnTo>
                  <a:lnTo>
                    <a:pt x="93" y="2"/>
                  </a:lnTo>
                  <a:lnTo>
                    <a:pt x="100" y="5"/>
                  </a:lnTo>
                  <a:lnTo>
                    <a:pt x="106" y="7"/>
                  </a:lnTo>
                  <a:lnTo>
                    <a:pt x="113" y="10"/>
                  </a:lnTo>
                  <a:lnTo>
                    <a:pt x="120" y="14"/>
                  </a:lnTo>
                  <a:lnTo>
                    <a:pt x="126" y="18"/>
                  </a:lnTo>
                  <a:lnTo>
                    <a:pt x="132" y="23"/>
                  </a:lnTo>
                  <a:lnTo>
                    <a:pt x="136" y="29"/>
                  </a:lnTo>
                  <a:lnTo>
                    <a:pt x="141" y="34"/>
                  </a:lnTo>
                  <a:lnTo>
                    <a:pt x="144" y="41"/>
                  </a:lnTo>
                  <a:lnTo>
                    <a:pt x="148"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9" name="Freeform 2875">
              <a:extLst>
                <a:ext uri="{FF2B5EF4-FFF2-40B4-BE49-F238E27FC236}">
                  <a16:creationId xmlns:a16="http://schemas.microsoft.com/office/drawing/2014/main" id="{C818E311-6EE9-40C9-82F4-AE4DE1B755D1}"/>
                </a:ext>
              </a:extLst>
            </p:cNvPr>
            <p:cNvSpPr>
              <a:spLocks/>
            </p:cNvSpPr>
            <p:nvPr/>
          </p:nvSpPr>
          <p:spPr bwMode="auto">
            <a:xfrm>
              <a:off x="2933700" y="2060575"/>
              <a:ext cx="47625"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2 h 155"/>
                <a:gd name="T12" fmla="*/ 108 w 154"/>
                <a:gd name="T13" fmla="*/ 149 h 155"/>
                <a:gd name="T14" fmla="*/ 93 w 154"/>
                <a:gd name="T15" fmla="*/ 153 h 155"/>
                <a:gd name="T16" fmla="*/ 77 w 154"/>
                <a:gd name="T17" fmla="*/ 155 h 155"/>
                <a:gd name="T18" fmla="*/ 69 w 154"/>
                <a:gd name="T19" fmla="*/ 155 h 155"/>
                <a:gd name="T20" fmla="*/ 54 w 154"/>
                <a:gd name="T21" fmla="*/ 151 h 155"/>
                <a:gd name="T22" fmla="*/ 40 w 154"/>
                <a:gd name="T23" fmla="*/ 145 h 155"/>
                <a:gd name="T24" fmla="*/ 29 w 154"/>
                <a:gd name="T25" fmla="*/ 137 h 155"/>
                <a:gd name="T26" fmla="*/ 17 w 154"/>
                <a:gd name="T27" fmla="*/ 127 h 155"/>
                <a:gd name="T28" fmla="*/ 9 w 154"/>
                <a:gd name="T29" fmla="*/ 114 h 155"/>
                <a:gd name="T30" fmla="*/ 3 w 154"/>
                <a:gd name="T31" fmla="*/ 101 h 155"/>
                <a:gd name="T32" fmla="*/ 0 w 154"/>
                <a:gd name="T33" fmla="*/ 86 h 155"/>
                <a:gd name="T34" fmla="*/ 0 w 154"/>
                <a:gd name="T35" fmla="*/ 78 h 155"/>
                <a:gd name="T36" fmla="*/ 1 w 154"/>
                <a:gd name="T37" fmla="*/ 62 h 155"/>
                <a:gd name="T38" fmla="*/ 6 w 154"/>
                <a:gd name="T39" fmla="*/ 48 h 155"/>
                <a:gd name="T40" fmla="*/ 14 w 154"/>
                <a:gd name="T41" fmla="*/ 34 h 155"/>
                <a:gd name="T42" fmla="*/ 23 w 154"/>
                <a:gd name="T43" fmla="*/ 23 h 155"/>
                <a:gd name="T44" fmla="*/ 34 w 154"/>
                <a:gd name="T45" fmla="*/ 14 h 155"/>
                <a:gd name="T46" fmla="*/ 47 w 154"/>
                <a:gd name="T47" fmla="*/ 7 h 155"/>
                <a:gd name="T48" fmla="*/ 62 w 154"/>
                <a:gd name="T49" fmla="*/ 2 h 155"/>
                <a:gd name="T50" fmla="*/ 77 w 154"/>
                <a:gd name="T51" fmla="*/ 0 h 155"/>
                <a:gd name="T52" fmla="*/ 85 w 154"/>
                <a:gd name="T53" fmla="*/ 1 h 155"/>
                <a:gd name="T54" fmla="*/ 100 w 154"/>
                <a:gd name="T55" fmla="*/ 5 h 155"/>
                <a:gd name="T56" fmla="*/ 113 w 154"/>
                <a:gd name="T57" fmla="*/ 10 h 155"/>
                <a:gd name="T58" fmla="*/ 126 w 154"/>
                <a:gd name="T59" fmla="*/ 18 h 155"/>
                <a:gd name="T60" fmla="*/ 136 w 154"/>
                <a:gd name="T61" fmla="*/ 29 h 155"/>
                <a:gd name="T62" fmla="*/ 144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8" y="108"/>
                  </a:lnTo>
                  <a:lnTo>
                    <a:pt x="144" y="114"/>
                  </a:lnTo>
                  <a:lnTo>
                    <a:pt x="141" y="120"/>
                  </a:lnTo>
                  <a:lnTo>
                    <a:pt x="136" y="127"/>
                  </a:lnTo>
                  <a:lnTo>
                    <a:pt x="132" y="132"/>
                  </a:lnTo>
                  <a:lnTo>
                    <a:pt x="126" y="137"/>
                  </a:lnTo>
                  <a:lnTo>
                    <a:pt x="120" y="142"/>
                  </a:lnTo>
                  <a:lnTo>
                    <a:pt x="113" y="145"/>
                  </a:lnTo>
                  <a:lnTo>
                    <a:pt x="108" y="149"/>
                  </a:lnTo>
                  <a:lnTo>
                    <a:pt x="100" y="151"/>
                  </a:lnTo>
                  <a:lnTo>
                    <a:pt x="93" y="153"/>
                  </a:lnTo>
                  <a:lnTo>
                    <a:pt x="85" y="155"/>
                  </a:lnTo>
                  <a:lnTo>
                    <a:pt x="77" y="155"/>
                  </a:lnTo>
                  <a:lnTo>
                    <a:pt x="77" y="155"/>
                  </a:lnTo>
                  <a:lnTo>
                    <a:pt x="69" y="155"/>
                  </a:lnTo>
                  <a:lnTo>
                    <a:pt x="62" y="153"/>
                  </a:lnTo>
                  <a:lnTo>
                    <a:pt x="54" y="151"/>
                  </a:lnTo>
                  <a:lnTo>
                    <a:pt x="47" y="149"/>
                  </a:lnTo>
                  <a:lnTo>
                    <a:pt x="40" y="145"/>
                  </a:lnTo>
                  <a:lnTo>
                    <a:pt x="34" y="142"/>
                  </a:lnTo>
                  <a:lnTo>
                    <a:pt x="29" y="137"/>
                  </a:lnTo>
                  <a:lnTo>
                    <a:pt x="23" y="132"/>
                  </a:lnTo>
                  <a:lnTo>
                    <a:pt x="17" y="127"/>
                  </a:lnTo>
                  <a:lnTo>
                    <a:pt x="14" y="120"/>
                  </a:lnTo>
                  <a:lnTo>
                    <a:pt x="9" y="114"/>
                  </a:lnTo>
                  <a:lnTo>
                    <a:pt x="6" y="108"/>
                  </a:lnTo>
                  <a:lnTo>
                    <a:pt x="3" y="101"/>
                  </a:lnTo>
                  <a:lnTo>
                    <a:pt x="1" y="93"/>
                  </a:lnTo>
                  <a:lnTo>
                    <a:pt x="0" y="86"/>
                  </a:lnTo>
                  <a:lnTo>
                    <a:pt x="0" y="78"/>
                  </a:lnTo>
                  <a:lnTo>
                    <a:pt x="0" y="78"/>
                  </a:lnTo>
                  <a:lnTo>
                    <a:pt x="0" y="70"/>
                  </a:lnTo>
                  <a:lnTo>
                    <a:pt x="1" y="62"/>
                  </a:lnTo>
                  <a:lnTo>
                    <a:pt x="3" y="55"/>
                  </a:lnTo>
                  <a:lnTo>
                    <a:pt x="6" y="48"/>
                  </a:lnTo>
                  <a:lnTo>
                    <a:pt x="9" y="41"/>
                  </a:lnTo>
                  <a:lnTo>
                    <a:pt x="14" y="34"/>
                  </a:lnTo>
                  <a:lnTo>
                    <a:pt x="17" y="29"/>
                  </a:lnTo>
                  <a:lnTo>
                    <a:pt x="23" y="23"/>
                  </a:lnTo>
                  <a:lnTo>
                    <a:pt x="29" y="18"/>
                  </a:lnTo>
                  <a:lnTo>
                    <a:pt x="34" y="14"/>
                  </a:lnTo>
                  <a:lnTo>
                    <a:pt x="40" y="10"/>
                  </a:lnTo>
                  <a:lnTo>
                    <a:pt x="47" y="7"/>
                  </a:lnTo>
                  <a:lnTo>
                    <a:pt x="54" y="5"/>
                  </a:lnTo>
                  <a:lnTo>
                    <a:pt x="62" y="2"/>
                  </a:lnTo>
                  <a:lnTo>
                    <a:pt x="69" y="1"/>
                  </a:lnTo>
                  <a:lnTo>
                    <a:pt x="77" y="0"/>
                  </a:lnTo>
                  <a:lnTo>
                    <a:pt x="77" y="0"/>
                  </a:lnTo>
                  <a:lnTo>
                    <a:pt x="85" y="1"/>
                  </a:lnTo>
                  <a:lnTo>
                    <a:pt x="93" y="2"/>
                  </a:lnTo>
                  <a:lnTo>
                    <a:pt x="100" y="5"/>
                  </a:lnTo>
                  <a:lnTo>
                    <a:pt x="108" y="7"/>
                  </a:lnTo>
                  <a:lnTo>
                    <a:pt x="113" y="10"/>
                  </a:lnTo>
                  <a:lnTo>
                    <a:pt x="120" y="14"/>
                  </a:lnTo>
                  <a:lnTo>
                    <a:pt x="126" y="18"/>
                  </a:lnTo>
                  <a:lnTo>
                    <a:pt x="132" y="23"/>
                  </a:lnTo>
                  <a:lnTo>
                    <a:pt x="136" y="29"/>
                  </a:lnTo>
                  <a:lnTo>
                    <a:pt x="141" y="34"/>
                  </a:lnTo>
                  <a:lnTo>
                    <a:pt x="144" y="41"/>
                  </a:lnTo>
                  <a:lnTo>
                    <a:pt x="148"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0" name="Freeform 2876">
              <a:extLst>
                <a:ext uri="{FF2B5EF4-FFF2-40B4-BE49-F238E27FC236}">
                  <a16:creationId xmlns:a16="http://schemas.microsoft.com/office/drawing/2014/main" id="{C1810ED0-DCC2-4DE4-BE94-E8D97FCEDFFD}"/>
                </a:ext>
              </a:extLst>
            </p:cNvPr>
            <p:cNvSpPr>
              <a:spLocks/>
            </p:cNvSpPr>
            <p:nvPr/>
          </p:nvSpPr>
          <p:spPr bwMode="auto">
            <a:xfrm>
              <a:off x="2862263" y="1851025"/>
              <a:ext cx="49213" cy="49213"/>
            </a:xfrm>
            <a:custGeom>
              <a:avLst/>
              <a:gdLst>
                <a:gd name="T0" fmla="*/ 153 w 153"/>
                <a:gd name="T1" fmla="*/ 77 h 154"/>
                <a:gd name="T2" fmla="*/ 152 w 153"/>
                <a:gd name="T3" fmla="*/ 93 h 154"/>
                <a:gd name="T4" fmla="*/ 148 w 153"/>
                <a:gd name="T5" fmla="*/ 107 h 154"/>
                <a:gd name="T6" fmla="*/ 141 w 153"/>
                <a:gd name="T7" fmla="*/ 121 h 154"/>
                <a:gd name="T8" fmla="*/ 132 w 153"/>
                <a:gd name="T9" fmla="*/ 132 h 154"/>
                <a:gd name="T10" fmla="*/ 120 w 153"/>
                <a:gd name="T11" fmla="*/ 141 h 154"/>
                <a:gd name="T12" fmla="*/ 106 w 153"/>
                <a:gd name="T13" fmla="*/ 148 h 154"/>
                <a:gd name="T14" fmla="*/ 93 w 153"/>
                <a:gd name="T15" fmla="*/ 153 h 154"/>
                <a:gd name="T16" fmla="*/ 77 w 153"/>
                <a:gd name="T17" fmla="*/ 154 h 154"/>
                <a:gd name="T18" fmla="*/ 69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6 w 153"/>
                <a:gd name="T39" fmla="*/ 47 h 154"/>
                <a:gd name="T40" fmla="*/ 13 w 153"/>
                <a:gd name="T41" fmla="*/ 35 h 154"/>
                <a:gd name="T42" fmla="*/ 22 w 153"/>
                <a:gd name="T43" fmla="*/ 23 h 154"/>
                <a:gd name="T44" fmla="*/ 33 w 153"/>
                <a:gd name="T45" fmla="*/ 13 h 154"/>
                <a:gd name="T46" fmla="*/ 47 w 153"/>
                <a:gd name="T47" fmla="*/ 6 h 154"/>
                <a:gd name="T48" fmla="*/ 61 w 153"/>
                <a:gd name="T49" fmla="*/ 2 h 154"/>
                <a:gd name="T50" fmla="*/ 77 w 153"/>
                <a:gd name="T51" fmla="*/ 0 h 154"/>
                <a:gd name="T52" fmla="*/ 85 w 153"/>
                <a:gd name="T53" fmla="*/ 0 h 154"/>
                <a:gd name="T54" fmla="*/ 100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7" y="137"/>
                  </a:lnTo>
                  <a:lnTo>
                    <a:pt x="22" y="132"/>
                  </a:lnTo>
                  <a:lnTo>
                    <a:pt x="17" y="126"/>
                  </a:lnTo>
                  <a:lnTo>
                    <a:pt x="13"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2" y="23"/>
                  </a:lnTo>
                  <a:lnTo>
                    <a:pt x="27"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6" y="6"/>
                  </a:lnTo>
                  <a:lnTo>
                    <a:pt x="113" y="10"/>
                  </a:lnTo>
                  <a:lnTo>
                    <a:pt x="120" y="13"/>
                  </a:lnTo>
                  <a:lnTo>
                    <a:pt x="126" y="18"/>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1" name="Freeform 2877">
              <a:extLst>
                <a:ext uri="{FF2B5EF4-FFF2-40B4-BE49-F238E27FC236}">
                  <a16:creationId xmlns:a16="http://schemas.microsoft.com/office/drawing/2014/main" id="{79EBF633-FC89-4695-A736-51A8678FAB29}"/>
                </a:ext>
              </a:extLst>
            </p:cNvPr>
            <p:cNvSpPr>
              <a:spLocks/>
            </p:cNvSpPr>
            <p:nvPr/>
          </p:nvSpPr>
          <p:spPr bwMode="auto">
            <a:xfrm>
              <a:off x="2862263" y="1922463"/>
              <a:ext cx="49213" cy="49213"/>
            </a:xfrm>
            <a:custGeom>
              <a:avLst/>
              <a:gdLst>
                <a:gd name="T0" fmla="*/ 153 w 153"/>
                <a:gd name="T1" fmla="*/ 77 h 155"/>
                <a:gd name="T2" fmla="*/ 152 w 153"/>
                <a:gd name="T3" fmla="*/ 93 h 155"/>
                <a:gd name="T4" fmla="*/ 148 w 153"/>
                <a:gd name="T5" fmla="*/ 108 h 155"/>
                <a:gd name="T6" fmla="*/ 141 w 153"/>
                <a:gd name="T7" fmla="*/ 121 h 155"/>
                <a:gd name="T8" fmla="*/ 132 w 153"/>
                <a:gd name="T9" fmla="*/ 132 h 155"/>
                <a:gd name="T10" fmla="*/ 120 w 153"/>
                <a:gd name="T11" fmla="*/ 141 h 155"/>
                <a:gd name="T12" fmla="*/ 106 w 153"/>
                <a:gd name="T13" fmla="*/ 149 h 155"/>
                <a:gd name="T14" fmla="*/ 93 w 153"/>
                <a:gd name="T15" fmla="*/ 153 h 155"/>
                <a:gd name="T16" fmla="*/ 77 w 153"/>
                <a:gd name="T17" fmla="*/ 155 h 155"/>
                <a:gd name="T18" fmla="*/ 69 w 153"/>
                <a:gd name="T19" fmla="*/ 154 h 155"/>
                <a:gd name="T20" fmla="*/ 54 w 153"/>
                <a:gd name="T21" fmla="*/ 151 h 155"/>
                <a:gd name="T22" fmla="*/ 40 w 153"/>
                <a:gd name="T23" fmla="*/ 146 h 155"/>
                <a:gd name="T24" fmla="*/ 27 w 153"/>
                <a:gd name="T25" fmla="*/ 137 h 155"/>
                <a:gd name="T26" fmla="*/ 17 w 153"/>
                <a:gd name="T27" fmla="*/ 126 h 155"/>
                <a:gd name="T28" fmla="*/ 9 w 153"/>
                <a:gd name="T29" fmla="*/ 115 h 155"/>
                <a:gd name="T30" fmla="*/ 3 w 153"/>
                <a:gd name="T31" fmla="*/ 101 h 155"/>
                <a:gd name="T32" fmla="*/ 0 w 153"/>
                <a:gd name="T33" fmla="*/ 85 h 155"/>
                <a:gd name="T34" fmla="*/ 0 w 153"/>
                <a:gd name="T35" fmla="*/ 77 h 155"/>
                <a:gd name="T36" fmla="*/ 1 w 153"/>
                <a:gd name="T37" fmla="*/ 62 h 155"/>
                <a:gd name="T38" fmla="*/ 6 w 153"/>
                <a:gd name="T39" fmla="*/ 47 h 155"/>
                <a:gd name="T40" fmla="*/ 13 w 153"/>
                <a:gd name="T41" fmla="*/ 35 h 155"/>
                <a:gd name="T42" fmla="*/ 22 w 153"/>
                <a:gd name="T43" fmla="*/ 23 h 155"/>
                <a:gd name="T44" fmla="*/ 33 w 153"/>
                <a:gd name="T45" fmla="*/ 14 h 155"/>
                <a:gd name="T46" fmla="*/ 47 w 153"/>
                <a:gd name="T47" fmla="*/ 7 h 155"/>
                <a:gd name="T48" fmla="*/ 61 w 153"/>
                <a:gd name="T49" fmla="*/ 3 h 155"/>
                <a:gd name="T50" fmla="*/ 77 w 153"/>
                <a:gd name="T51" fmla="*/ 0 h 155"/>
                <a:gd name="T52" fmla="*/ 85 w 153"/>
                <a:gd name="T53" fmla="*/ 2 h 155"/>
                <a:gd name="T54" fmla="*/ 100 w 153"/>
                <a:gd name="T55" fmla="*/ 4 h 155"/>
                <a:gd name="T56" fmla="*/ 113 w 153"/>
                <a:gd name="T57" fmla="*/ 10 h 155"/>
                <a:gd name="T58" fmla="*/ 126 w 153"/>
                <a:gd name="T59" fmla="*/ 19 h 155"/>
                <a:gd name="T60" fmla="*/ 136 w 153"/>
                <a:gd name="T61" fmla="*/ 29 h 155"/>
                <a:gd name="T62" fmla="*/ 144 w 153"/>
                <a:gd name="T63" fmla="*/ 40 h 155"/>
                <a:gd name="T64" fmla="*/ 150 w 153"/>
                <a:gd name="T65" fmla="*/ 55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1"/>
                  </a:lnTo>
                  <a:lnTo>
                    <a:pt x="148" y="108"/>
                  </a:lnTo>
                  <a:lnTo>
                    <a:pt x="144" y="115"/>
                  </a:lnTo>
                  <a:lnTo>
                    <a:pt x="141" y="121"/>
                  </a:lnTo>
                  <a:lnTo>
                    <a:pt x="136" y="126"/>
                  </a:lnTo>
                  <a:lnTo>
                    <a:pt x="132" y="132"/>
                  </a:lnTo>
                  <a:lnTo>
                    <a:pt x="126" y="137"/>
                  </a:lnTo>
                  <a:lnTo>
                    <a:pt x="120" y="141"/>
                  </a:lnTo>
                  <a:lnTo>
                    <a:pt x="113" y="146"/>
                  </a:lnTo>
                  <a:lnTo>
                    <a:pt x="106" y="149"/>
                  </a:lnTo>
                  <a:lnTo>
                    <a:pt x="100" y="151"/>
                  </a:lnTo>
                  <a:lnTo>
                    <a:pt x="93" y="153"/>
                  </a:lnTo>
                  <a:lnTo>
                    <a:pt x="85" y="154"/>
                  </a:lnTo>
                  <a:lnTo>
                    <a:pt x="77" y="155"/>
                  </a:lnTo>
                  <a:lnTo>
                    <a:pt x="77" y="155"/>
                  </a:lnTo>
                  <a:lnTo>
                    <a:pt x="69" y="154"/>
                  </a:lnTo>
                  <a:lnTo>
                    <a:pt x="61" y="153"/>
                  </a:lnTo>
                  <a:lnTo>
                    <a:pt x="54" y="151"/>
                  </a:lnTo>
                  <a:lnTo>
                    <a:pt x="47" y="149"/>
                  </a:lnTo>
                  <a:lnTo>
                    <a:pt x="40" y="146"/>
                  </a:lnTo>
                  <a:lnTo>
                    <a:pt x="33" y="141"/>
                  </a:lnTo>
                  <a:lnTo>
                    <a:pt x="27" y="137"/>
                  </a:lnTo>
                  <a:lnTo>
                    <a:pt x="22" y="132"/>
                  </a:lnTo>
                  <a:lnTo>
                    <a:pt x="17" y="126"/>
                  </a:lnTo>
                  <a:lnTo>
                    <a:pt x="13" y="121"/>
                  </a:lnTo>
                  <a:lnTo>
                    <a:pt x="9" y="115"/>
                  </a:lnTo>
                  <a:lnTo>
                    <a:pt x="6" y="108"/>
                  </a:lnTo>
                  <a:lnTo>
                    <a:pt x="3" y="101"/>
                  </a:lnTo>
                  <a:lnTo>
                    <a:pt x="1" y="93"/>
                  </a:lnTo>
                  <a:lnTo>
                    <a:pt x="0" y="85"/>
                  </a:lnTo>
                  <a:lnTo>
                    <a:pt x="0" y="77"/>
                  </a:lnTo>
                  <a:lnTo>
                    <a:pt x="0" y="77"/>
                  </a:lnTo>
                  <a:lnTo>
                    <a:pt x="0" y="70"/>
                  </a:lnTo>
                  <a:lnTo>
                    <a:pt x="1" y="62"/>
                  </a:lnTo>
                  <a:lnTo>
                    <a:pt x="3" y="55"/>
                  </a:lnTo>
                  <a:lnTo>
                    <a:pt x="6" y="47"/>
                  </a:lnTo>
                  <a:lnTo>
                    <a:pt x="9" y="40"/>
                  </a:lnTo>
                  <a:lnTo>
                    <a:pt x="13" y="35"/>
                  </a:lnTo>
                  <a:lnTo>
                    <a:pt x="17" y="29"/>
                  </a:lnTo>
                  <a:lnTo>
                    <a:pt x="22" y="23"/>
                  </a:lnTo>
                  <a:lnTo>
                    <a:pt x="27" y="19"/>
                  </a:lnTo>
                  <a:lnTo>
                    <a:pt x="33" y="14"/>
                  </a:lnTo>
                  <a:lnTo>
                    <a:pt x="40" y="10"/>
                  </a:lnTo>
                  <a:lnTo>
                    <a:pt x="47" y="7"/>
                  </a:lnTo>
                  <a:lnTo>
                    <a:pt x="54" y="4"/>
                  </a:lnTo>
                  <a:lnTo>
                    <a:pt x="61" y="3"/>
                  </a:lnTo>
                  <a:lnTo>
                    <a:pt x="69" y="2"/>
                  </a:lnTo>
                  <a:lnTo>
                    <a:pt x="77" y="0"/>
                  </a:lnTo>
                  <a:lnTo>
                    <a:pt x="77" y="0"/>
                  </a:lnTo>
                  <a:lnTo>
                    <a:pt x="85" y="2"/>
                  </a:lnTo>
                  <a:lnTo>
                    <a:pt x="93" y="3"/>
                  </a:lnTo>
                  <a:lnTo>
                    <a:pt x="100" y="4"/>
                  </a:lnTo>
                  <a:lnTo>
                    <a:pt x="106" y="7"/>
                  </a:lnTo>
                  <a:lnTo>
                    <a:pt x="113" y="10"/>
                  </a:lnTo>
                  <a:lnTo>
                    <a:pt x="120" y="14"/>
                  </a:lnTo>
                  <a:lnTo>
                    <a:pt x="126" y="19"/>
                  </a:lnTo>
                  <a:lnTo>
                    <a:pt x="132" y="23"/>
                  </a:lnTo>
                  <a:lnTo>
                    <a:pt x="136" y="29"/>
                  </a:lnTo>
                  <a:lnTo>
                    <a:pt x="141" y="35"/>
                  </a:lnTo>
                  <a:lnTo>
                    <a:pt x="144" y="40"/>
                  </a:lnTo>
                  <a:lnTo>
                    <a:pt x="148" y="47"/>
                  </a:lnTo>
                  <a:lnTo>
                    <a:pt x="150" y="55"/>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2" name="Freeform 2878">
              <a:extLst>
                <a:ext uri="{FF2B5EF4-FFF2-40B4-BE49-F238E27FC236}">
                  <a16:creationId xmlns:a16="http://schemas.microsoft.com/office/drawing/2014/main" id="{3957EB96-C3DA-4E26-8FA2-FFE5B7EDEFF0}"/>
                </a:ext>
              </a:extLst>
            </p:cNvPr>
            <p:cNvSpPr>
              <a:spLocks/>
            </p:cNvSpPr>
            <p:nvPr/>
          </p:nvSpPr>
          <p:spPr bwMode="auto">
            <a:xfrm>
              <a:off x="2933700" y="1851025"/>
              <a:ext cx="47625" cy="49213"/>
            </a:xfrm>
            <a:custGeom>
              <a:avLst/>
              <a:gdLst>
                <a:gd name="T0" fmla="*/ 154 w 154"/>
                <a:gd name="T1" fmla="*/ 77 h 154"/>
                <a:gd name="T2" fmla="*/ 152 w 154"/>
                <a:gd name="T3" fmla="*/ 93 h 154"/>
                <a:gd name="T4" fmla="*/ 148 w 154"/>
                <a:gd name="T5" fmla="*/ 107 h 154"/>
                <a:gd name="T6" fmla="*/ 141 w 154"/>
                <a:gd name="T7" fmla="*/ 121 h 154"/>
                <a:gd name="T8" fmla="*/ 132 w 154"/>
                <a:gd name="T9" fmla="*/ 132 h 154"/>
                <a:gd name="T10" fmla="*/ 120 w 154"/>
                <a:gd name="T11" fmla="*/ 141 h 154"/>
                <a:gd name="T12" fmla="*/ 108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9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6 w 154"/>
                <a:gd name="T39" fmla="*/ 47 h 154"/>
                <a:gd name="T40" fmla="*/ 14 w 154"/>
                <a:gd name="T41" fmla="*/ 35 h 154"/>
                <a:gd name="T42" fmla="*/ 23 w 154"/>
                <a:gd name="T43" fmla="*/ 23 h 154"/>
                <a:gd name="T44" fmla="*/ 34 w 154"/>
                <a:gd name="T45" fmla="*/ 13 h 154"/>
                <a:gd name="T46" fmla="*/ 47 w 154"/>
                <a:gd name="T47" fmla="*/ 6 h 154"/>
                <a:gd name="T48" fmla="*/ 62 w 154"/>
                <a:gd name="T49" fmla="*/ 2 h 154"/>
                <a:gd name="T50" fmla="*/ 77 w 154"/>
                <a:gd name="T51" fmla="*/ 0 h 154"/>
                <a:gd name="T52" fmla="*/ 85 w 154"/>
                <a:gd name="T53" fmla="*/ 0 h 154"/>
                <a:gd name="T54" fmla="*/ 100 w 154"/>
                <a:gd name="T55" fmla="*/ 4 h 154"/>
                <a:gd name="T56" fmla="*/ 113 w 154"/>
                <a:gd name="T57" fmla="*/ 10 h 154"/>
                <a:gd name="T58" fmla="*/ 126 w 154"/>
                <a:gd name="T59" fmla="*/ 18 h 154"/>
                <a:gd name="T60" fmla="*/ 136 w 154"/>
                <a:gd name="T61" fmla="*/ 28 h 154"/>
                <a:gd name="T62" fmla="*/ 144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4" y="114"/>
                  </a:lnTo>
                  <a:lnTo>
                    <a:pt x="141" y="121"/>
                  </a:lnTo>
                  <a:lnTo>
                    <a:pt x="136" y="126"/>
                  </a:lnTo>
                  <a:lnTo>
                    <a:pt x="132" y="132"/>
                  </a:lnTo>
                  <a:lnTo>
                    <a:pt x="126" y="137"/>
                  </a:lnTo>
                  <a:lnTo>
                    <a:pt x="120" y="141"/>
                  </a:lnTo>
                  <a:lnTo>
                    <a:pt x="113"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3" y="10"/>
                  </a:lnTo>
                  <a:lnTo>
                    <a:pt x="120" y="13"/>
                  </a:lnTo>
                  <a:lnTo>
                    <a:pt x="126" y="18"/>
                  </a:lnTo>
                  <a:lnTo>
                    <a:pt x="132" y="23"/>
                  </a:lnTo>
                  <a:lnTo>
                    <a:pt x="136" y="28"/>
                  </a:lnTo>
                  <a:lnTo>
                    <a:pt x="141" y="35"/>
                  </a:lnTo>
                  <a:lnTo>
                    <a:pt x="144"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3" name="Freeform 2879">
              <a:extLst>
                <a:ext uri="{FF2B5EF4-FFF2-40B4-BE49-F238E27FC236}">
                  <a16:creationId xmlns:a16="http://schemas.microsoft.com/office/drawing/2014/main" id="{BAEA79A3-7C17-4566-9362-09B86B6597FA}"/>
                </a:ext>
              </a:extLst>
            </p:cNvPr>
            <p:cNvSpPr>
              <a:spLocks/>
            </p:cNvSpPr>
            <p:nvPr/>
          </p:nvSpPr>
          <p:spPr bwMode="auto">
            <a:xfrm>
              <a:off x="3071813" y="1708150"/>
              <a:ext cx="49213" cy="47625"/>
            </a:xfrm>
            <a:custGeom>
              <a:avLst/>
              <a:gdLst>
                <a:gd name="T0" fmla="*/ 155 w 155"/>
                <a:gd name="T1" fmla="*/ 77 h 153"/>
                <a:gd name="T2" fmla="*/ 154 w 155"/>
                <a:gd name="T3" fmla="*/ 93 h 153"/>
                <a:gd name="T4" fmla="*/ 149 w 155"/>
                <a:gd name="T5" fmla="*/ 107 h 153"/>
                <a:gd name="T6" fmla="*/ 142 w 155"/>
                <a:gd name="T7" fmla="*/ 120 h 153"/>
                <a:gd name="T8" fmla="*/ 132 w 155"/>
                <a:gd name="T9" fmla="*/ 132 h 153"/>
                <a:gd name="T10" fmla="*/ 120 w 155"/>
                <a:gd name="T11" fmla="*/ 141 h 153"/>
                <a:gd name="T12" fmla="*/ 108 w 155"/>
                <a:gd name="T13" fmla="*/ 148 h 153"/>
                <a:gd name="T14" fmla="*/ 93 w 155"/>
                <a:gd name="T15" fmla="*/ 152 h 153"/>
                <a:gd name="T16" fmla="*/ 78 w 155"/>
                <a:gd name="T17" fmla="*/ 153 h 153"/>
                <a:gd name="T18" fmla="*/ 70 w 155"/>
                <a:gd name="T19" fmla="*/ 153 h 153"/>
                <a:gd name="T20" fmla="*/ 55 w 155"/>
                <a:gd name="T21" fmla="*/ 150 h 153"/>
                <a:gd name="T22" fmla="*/ 42 w 155"/>
                <a:gd name="T23" fmla="*/ 144 h 153"/>
                <a:gd name="T24" fmla="*/ 29 w 155"/>
                <a:gd name="T25" fmla="*/ 136 h 153"/>
                <a:gd name="T26" fmla="*/ 19 w 155"/>
                <a:gd name="T27" fmla="*/ 126 h 153"/>
                <a:gd name="T28" fmla="*/ 11 w 155"/>
                <a:gd name="T29" fmla="*/ 113 h 153"/>
                <a:gd name="T30" fmla="*/ 4 w 155"/>
                <a:gd name="T31" fmla="*/ 100 h 153"/>
                <a:gd name="T32" fmla="*/ 1 w 155"/>
                <a:gd name="T33" fmla="*/ 85 h 153"/>
                <a:gd name="T34" fmla="*/ 0 w 155"/>
                <a:gd name="T35" fmla="*/ 77 h 153"/>
                <a:gd name="T36" fmla="*/ 3 w 155"/>
                <a:gd name="T37" fmla="*/ 62 h 153"/>
                <a:gd name="T38" fmla="*/ 7 w 155"/>
                <a:gd name="T39" fmla="*/ 47 h 153"/>
                <a:gd name="T40" fmla="*/ 14 w 155"/>
                <a:gd name="T41" fmla="*/ 34 h 153"/>
                <a:gd name="T42" fmla="*/ 23 w 155"/>
                <a:gd name="T43" fmla="*/ 23 h 153"/>
                <a:gd name="T44" fmla="*/ 35 w 155"/>
                <a:gd name="T45" fmla="*/ 13 h 153"/>
                <a:gd name="T46" fmla="*/ 48 w 155"/>
                <a:gd name="T47" fmla="*/ 6 h 153"/>
                <a:gd name="T48" fmla="*/ 62 w 155"/>
                <a:gd name="T49" fmla="*/ 1 h 153"/>
                <a:gd name="T50" fmla="*/ 78 w 155"/>
                <a:gd name="T51" fmla="*/ 0 h 153"/>
                <a:gd name="T52" fmla="*/ 86 w 155"/>
                <a:gd name="T53" fmla="*/ 0 h 153"/>
                <a:gd name="T54" fmla="*/ 101 w 155"/>
                <a:gd name="T55" fmla="*/ 4 h 153"/>
                <a:gd name="T56" fmla="*/ 115 w 155"/>
                <a:gd name="T57" fmla="*/ 9 h 153"/>
                <a:gd name="T58" fmla="*/ 126 w 155"/>
                <a:gd name="T59" fmla="*/ 17 h 153"/>
                <a:gd name="T60" fmla="*/ 138 w 155"/>
                <a:gd name="T61" fmla="*/ 28 h 153"/>
                <a:gd name="T62" fmla="*/ 146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4" y="93"/>
                  </a:lnTo>
                  <a:lnTo>
                    <a:pt x="151" y="100"/>
                  </a:lnTo>
                  <a:lnTo>
                    <a:pt x="149" y="107"/>
                  </a:lnTo>
                  <a:lnTo>
                    <a:pt x="146" y="113"/>
                  </a:lnTo>
                  <a:lnTo>
                    <a:pt x="142" y="120"/>
                  </a:lnTo>
                  <a:lnTo>
                    <a:pt x="138" y="126"/>
                  </a:lnTo>
                  <a:lnTo>
                    <a:pt x="132" y="132"/>
                  </a:lnTo>
                  <a:lnTo>
                    <a:pt x="126" y="136"/>
                  </a:lnTo>
                  <a:lnTo>
                    <a:pt x="120" y="141"/>
                  </a:lnTo>
                  <a:lnTo>
                    <a:pt x="115" y="144"/>
                  </a:lnTo>
                  <a:lnTo>
                    <a:pt x="108" y="148"/>
                  </a:lnTo>
                  <a:lnTo>
                    <a:pt x="101" y="150"/>
                  </a:lnTo>
                  <a:lnTo>
                    <a:pt x="93" y="152"/>
                  </a:lnTo>
                  <a:lnTo>
                    <a:pt x="86" y="153"/>
                  </a:lnTo>
                  <a:lnTo>
                    <a:pt x="78" y="153"/>
                  </a:lnTo>
                  <a:lnTo>
                    <a:pt x="78" y="153"/>
                  </a:lnTo>
                  <a:lnTo>
                    <a:pt x="70" y="153"/>
                  </a:lnTo>
                  <a:lnTo>
                    <a:pt x="62" y="152"/>
                  </a:lnTo>
                  <a:lnTo>
                    <a:pt x="55" y="150"/>
                  </a:lnTo>
                  <a:lnTo>
                    <a:pt x="48" y="148"/>
                  </a:lnTo>
                  <a:lnTo>
                    <a:pt x="42" y="144"/>
                  </a:lnTo>
                  <a:lnTo>
                    <a:pt x="35" y="141"/>
                  </a:lnTo>
                  <a:lnTo>
                    <a:pt x="29" y="136"/>
                  </a:lnTo>
                  <a:lnTo>
                    <a:pt x="23" y="132"/>
                  </a:lnTo>
                  <a:lnTo>
                    <a:pt x="19" y="126"/>
                  </a:lnTo>
                  <a:lnTo>
                    <a:pt x="14" y="120"/>
                  </a:lnTo>
                  <a:lnTo>
                    <a:pt x="11" y="113"/>
                  </a:lnTo>
                  <a:lnTo>
                    <a:pt x="7" y="107"/>
                  </a:lnTo>
                  <a:lnTo>
                    <a:pt x="4" y="100"/>
                  </a:lnTo>
                  <a:lnTo>
                    <a:pt x="3" y="93"/>
                  </a:lnTo>
                  <a:lnTo>
                    <a:pt x="1" y="85"/>
                  </a:lnTo>
                  <a:lnTo>
                    <a:pt x="0" y="77"/>
                  </a:lnTo>
                  <a:lnTo>
                    <a:pt x="0" y="77"/>
                  </a:lnTo>
                  <a:lnTo>
                    <a:pt x="1" y="69"/>
                  </a:lnTo>
                  <a:lnTo>
                    <a:pt x="3" y="62"/>
                  </a:lnTo>
                  <a:lnTo>
                    <a:pt x="4" y="54"/>
                  </a:lnTo>
                  <a:lnTo>
                    <a:pt x="7" y="47"/>
                  </a:lnTo>
                  <a:lnTo>
                    <a:pt x="11" y="40"/>
                  </a:lnTo>
                  <a:lnTo>
                    <a:pt x="14" y="34"/>
                  </a:lnTo>
                  <a:lnTo>
                    <a:pt x="19" y="28"/>
                  </a:lnTo>
                  <a:lnTo>
                    <a:pt x="23" y="23"/>
                  </a:lnTo>
                  <a:lnTo>
                    <a:pt x="29" y="17"/>
                  </a:lnTo>
                  <a:lnTo>
                    <a:pt x="35" y="13"/>
                  </a:lnTo>
                  <a:lnTo>
                    <a:pt x="42" y="9"/>
                  </a:lnTo>
                  <a:lnTo>
                    <a:pt x="48"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6" y="17"/>
                  </a:lnTo>
                  <a:lnTo>
                    <a:pt x="132" y="23"/>
                  </a:lnTo>
                  <a:lnTo>
                    <a:pt x="138" y="28"/>
                  </a:lnTo>
                  <a:lnTo>
                    <a:pt x="142" y="34"/>
                  </a:lnTo>
                  <a:lnTo>
                    <a:pt x="146" y="40"/>
                  </a:lnTo>
                  <a:lnTo>
                    <a:pt x="149" y="47"/>
                  </a:lnTo>
                  <a:lnTo>
                    <a:pt x="151"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4" name="Freeform 2880">
              <a:extLst>
                <a:ext uri="{FF2B5EF4-FFF2-40B4-BE49-F238E27FC236}">
                  <a16:creationId xmlns:a16="http://schemas.microsoft.com/office/drawing/2014/main" id="{36A68F5B-2815-481F-AA26-E83B735ADA0E}"/>
                </a:ext>
              </a:extLst>
            </p:cNvPr>
            <p:cNvSpPr>
              <a:spLocks/>
            </p:cNvSpPr>
            <p:nvPr/>
          </p:nvSpPr>
          <p:spPr bwMode="auto">
            <a:xfrm>
              <a:off x="3071813" y="1778000"/>
              <a:ext cx="49213" cy="49213"/>
            </a:xfrm>
            <a:custGeom>
              <a:avLst/>
              <a:gdLst>
                <a:gd name="T0" fmla="*/ 155 w 155"/>
                <a:gd name="T1" fmla="*/ 78 h 155"/>
                <a:gd name="T2" fmla="*/ 154 w 155"/>
                <a:gd name="T3" fmla="*/ 93 h 155"/>
                <a:gd name="T4" fmla="*/ 149 w 155"/>
                <a:gd name="T5" fmla="*/ 108 h 155"/>
                <a:gd name="T6" fmla="*/ 142 w 155"/>
                <a:gd name="T7" fmla="*/ 120 h 155"/>
                <a:gd name="T8" fmla="*/ 132 w 155"/>
                <a:gd name="T9" fmla="*/ 132 h 155"/>
                <a:gd name="T10" fmla="*/ 120 w 155"/>
                <a:gd name="T11" fmla="*/ 141 h 155"/>
                <a:gd name="T12" fmla="*/ 108 w 155"/>
                <a:gd name="T13" fmla="*/ 149 h 155"/>
                <a:gd name="T14" fmla="*/ 93 w 155"/>
                <a:gd name="T15" fmla="*/ 152 h 155"/>
                <a:gd name="T16" fmla="*/ 78 w 155"/>
                <a:gd name="T17" fmla="*/ 155 h 155"/>
                <a:gd name="T18" fmla="*/ 70 w 155"/>
                <a:gd name="T19" fmla="*/ 153 h 155"/>
                <a:gd name="T20" fmla="*/ 55 w 155"/>
                <a:gd name="T21" fmla="*/ 151 h 155"/>
                <a:gd name="T22" fmla="*/ 42 w 155"/>
                <a:gd name="T23" fmla="*/ 145 h 155"/>
                <a:gd name="T24" fmla="*/ 29 w 155"/>
                <a:gd name="T25" fmla="*/ 136 h 155"/>
                <a:gd name="T26" fmla="*/ 19 w 155"/>
                <a:gd name="T27" fmla="*/ 126 h 155"/>
                <a:gd name="T28" fmla="*/ 11 w 155"/>
                <a:gd name="T29" fmla="*/ 115 h 155"/>
                <a:gd name="T30" fmla="*/ 4 w 155"/>
                <a:gd name="T31" fmla="*/ 101 h 155"/>
                <a:gd name="T32" fmla="*/ 1 w 155"/>
                <a:gd name="T33" fmla="*/ 85 h 155"/>
                <a:gd name="T34" fmla="*/ 0 w 155"/>
                <a:gd name="T35" fmla="*/ 78 h 155"/>
                <a:gd name="T36" fmla="*/ 3 w 155"/>
                <a:gd name="T37" fmla="*/ 62 h 155"/>
                <a:gd name="T38" fmla="*/ 7 w 155"/>
                <a:gd name="T39" fmla="*/ 47 h 155"/>
                <a:gd name="T40" fmla="*/ 14 w 155"/>
                <a:gd name="T41" fmla="*/ 34 h 155"/>
                <a:gd name="T42" fmla="*/ 23 w 155"/>
                <a:gd name="T43" fmla="*/ 23 h 155"/>
                <a:gd name="T44" fmla="*/ 35 w 155"/>
                <a:gd name="T45" fmla="*/ 14 h 155"/>
                <a:gd name="T46" fmla="*/ 48 w 155"/>
                <a:gd name="T47" fmla="*/ 7 h 155"/>
                <a:gd name="T48" fmla="*/ 62 w 155"/>
                <a:gd name="T49" fmla="*/ 2 h 155"/>
                <a:gd name="T50" fmla="*/ 78 w 155"/>
                <a:gd name="T51" fmla="*/ 0 h 155"/>
                <a:gd name="T52" fmla="*/ 86 w 155"/>
                <a:gd name="T53" fmla="*/ 1 h 155"/>
                <a:gd name="T54" fmla="*/ 101 w 155"/>
                <a:gd name="T55" fmla="*/ 4 h 155"/>
                <a:gd name="T56" fmla="*/ 115 w 155"/>
                <a:gd name="T57" fmla="*/ 9 h 155"/>
                <a:gd name="T58" fmla="*/ 126 w 155"/>
                <a:gd name="T59" fmla="*/ 18 h 155"/>
                <a:gd name="T60" fmla="*/ 138 w 155"/>
                <a:gd name="T61" fmla="*/ 29 h 155"/>
                <a:gd name="T62" fmla="*/ 146 w 155"/>
                <a:gd name="T63" fmla="*/ 40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4" y="93"/>
                  </a:lnTo>
                  <a:lnTo>
                    <a:pt x="151" y="101"/>
                  </a:lnTo>
                  <a:lnTo>
                    <a:pt x="149" y="108"/>
                  </a:lnTo>
                  <a:lnTo>
                    <a:pt x="146" y="115"/>
                  </a:lnTo>
                  <a:lnTo>
                    <a:pt x="142" y="120"/>
                  </a:lnTo>
                  <a:lnTo>
                    <a:pt x="138" y="126"/>
                  </a:lnTo>
                  <a:lnTo>
                    <a:pt x="132" y="132"/>
                  </a:lnTo>
                  <a:lnTo>
                    <a:pt x="126" y="136"/>
                  </a:lnTo>
                  <a:lnTo>
                    <a:pt x="120" y="141"/>
                  </a:lnTo>
                  <a:lnTo>
                    <a:pt x="115" y="145"/>
                  </a:lnTo>
                  <a:lnTo>
                    <a:pt x="108" y="149"/>
                  </a:lnTo>
                  <a:lnTo>
                    <a:pt x="101" y="151"/>
                  </a:lnTo>
                  <a:lnTo>
                    <a:pt x="93" y="152"/>
                  </a:lnTo>
                  <a:lnTo>
                    <a:pt x="86" y="153"/>
                  </a:lnTo>
                  <a:lnTo>
                    <a:pt x="78" y="155"/>
                  </a:lnTo>
                  <a:lnTo>
                    <a:pt x="78" y="155"/>
                  </a:lnTo>
                  <a:lnTo>
                    <a:pt x="70" y="153"/>
                  </a:lnTo>
                  <a:lnTo>
                    <a:pt x="62" y="152"/>
                  </a:lnTo>
                  <a:lnTo>
                    <a:pt x="55" y="151"/>
                  </a:lnTo>
                  <a:lnTo>
                    <a:pt x="48" y="149"/>
                  </a:lnTo>
                  <a:lnTo>
                    <a:pt x="42" y="145"/>
                  </a:lnTo>
                  <a:lnTo>
                    <a:pt x="35" y="141"/>
                  </a:lnTo>
                  <a:lnTo>
                    <a:pt x="29" y="136"/>
                  </a:lnTo>
                  <a:lnTo>
                    <a:pt x="23" y="132"/>
                  </a:lnTo>
                  <a:lnTo>
                    <a:pt x="19" y="126"/>
                  </a:lnTo>
                  <a:lnTo>
                    <a:pt x="14" y="120"/>
                  </a:lnTo>
                  <a:lnTo>
                    <a:pt x="11" y="115"/>
                  </a:lnTo>
                  <a:lnTo>
                    <a:pt x="7" y="108"/>
                  </a:lnTo>
                  <a:lnTo>
                    <a:pt x="4" y="101"/>
                  </a:lnTo>
                  <a:lnTo>
                    <a:pt x="3" y="93"/>
                  </a:lnTo>
                  <a:lnTo>
                    <a:pt x="1" y="85"/>
                  </a:lnTo>
                  <a:lnTo>
                    <a:pt x="0" y="78"/>
                  </a:lnTo>
                  <a:lnTo>
                    <a:pt x="0" y="78"/>
                  </a:lnTo>
                  <a:lnTo>
                    <a:pt x="1" y="70"/>
                  </a:lnTo>
                  <a:lnTo>
                    <a:pt x="3" y="62"/>
                  </a:lnTo>
                  <a:lnTo>
                    <a:pt x="4" y="55"/>
                  </a:lnTo>
                  <a:lnTo>
                    <a:pt x="7" y="47"/>
                  </a:lnTo>
                  <a:lnTo>
                    <a:pt x="11" y="40"/>
                  </a:lnTo>
                  <a:lnTo>
                    <a:pt x="14" y="34"/>
                  </a:lnTo>
                  <a:lnTo>
                    <a:pt x="19" y="29"/>
                  </a:lnTo>
                  <a:lnTo>
                    <a:pt x="23" y="23"/>
                  </a:lnTo>
                  <a:lnTo>
                    <a:pt x="29" y="18"/>
                  </a:lnTo>
                  <a:lnTo>
                    <a:pt x="35" y="14"/>
                  </a:lnTo>
                  <a:lnTo>
                    <a:pt x="42" y="9"/>
                  </a:lnTo>
                  <a:lnTo>
                    <a:pt x="48" y="7"/>
                  </a:lnTo>
                  <a:lnTo>
                    <a:pt x="55" y="4"/>
                  </a:lnTo>
                  <a:lnTo>
                    <a:pt x="62" y="2"/>
                  </a:lnTo>
                  <a:lnTo>
                    <a:pt x="70" y="1"/>
                  </a:lnTo>
                  <a:lnTo>
                    <a:pt x="78" y="0"/>
                  </a:lnTo>
                  <a:lnTo>
                    <a:pt x="78" y="0"/>
                  </a:lnTo>
                  <a:lnTo>
                    <a:pt x="86" y="1"/>
                  </a:lnTo>
                  <a:lnTo>
                    <a:pt x="93" y="2"/>
                  </a:lnTo>
                  <a:lnTo>
                    <a:pt x="101" y="4"/>
                  </a:lnTo>
                  <a:lnTo>
                    <a:pt x="108" y="7"/>
                  </a:lnTo>
                  <a:lnTo>
                    <a:pt x="115" y="9"/>
                  </a:lnTo>
                  <a:lnTo>
                    <a:pt x="120" y="14"/>
                  </a:lnTo>
                  <a:lnTo>
                    <a:pt x="126" y="18"/>
                  </a:lnTo>
                  <a:lnTo>
                    <a:pt x="132" y="23"/>
                  </a:lnTo>
                  <a:lnTo>
                    <a:pt x="138" y="29"/>
                  </a:lnTo>
                  <a:lnTo>
                    <a:pt x="142" y="34"/>
                  </a:lnTo>
                  <a:lnTo>
                    <a:pt x="146" y="40"/>
                  </a:lnTo>
                  <a:lnTo>
                    <a:pt x="149" y="47"/>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5" name="Freeform 2881">
              <a:extLst>
                <a:ext uri="{FF2B5EF4-FFF2-40B4-BE49-F238E27FC236}">
                  <a16:creationId xmlns:a16="http://schemas.microsoft.com/office/drawing/2014/main" id="{C9253F61-BF30-4AD9-A134-95D3D84B2F17}"/>
                </a:ext>
              </a:extLst>
            </p:cNvPr>
            <p:cNvSpPr>
              <a:spLocks/>
            </p:cNvSpPr>
            <p:nvPr/>
          </p:nvSpPr>
          <p:spPr bwMode="auto">
            <a:xfrm>
              <a:off x="3141663" y="1708150"/>
              <a:ext cx="49213" cy="47625"/>
            </a:xfrm>
            <a:custGeom>
              <a:avLst/>
              <a:gdLst>
                <a:gd name="T0" fmla="*/ 153 w 153"/>
                <a:gd name="T1" fmla="*/ 77 h 153"/>
                <a:gd name="T2" fmla="*/ 152 w 153"/>
                <a:gd name="T3" fmla="*/ 93 h 153"/>
                <a:gd name="T4" fmla="*/ 148 w 153"/>
                <a:gd name="T5" fmla="*/ 107 h 153"/>
                <a:gd name="T6" fmla="*/ 141 w 153"/>
                <a:gd name="T7" fmla="*/ 120 h 153"/>
                <a:gd name="T8" fmla="*/ 130 w 153"/>
                <a:gd name="T9" fmla="*/ 132 h 153"/>
                <a:gd name="T10" fmla="*/ 119 w 153"/>
                <a:gd name="T11" fmla="*/ 141 h 153"/>
                <a:gd name="T12" fmla="*/ 106 w 153"/>
                <a:gd name="T13" fmla="*/ 148 h 153"/>
                <a:gd name="T14" fmla="*/ 92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6 w 153"/>
                <a:gd name="T39" fmla="*/ 47 h 153"/>
                <a:gd name="T40" fmla="*/ 13 w 153"/>
                <a:gd name="T41" fmla="*/ 34 h 153"/>
                <a:gd name="T42" fmla="*/ 22 w 153"/>
                <a:gd name="T43" fmla="*/ 23 h 153"/>
                <a:gd name="T44" fmla="*/ 33 w 153"/>
                <a:gd name="T45" fmla="*/ 13 h 153"/>
                <a:gd name="T46" fmla="*/ 47 w 153"/>
                <a:gd name="T47" fmla="*/ 6 h 153"/>
                <a:gd name="T48" fmla="*/ 61 w 153"/>
                <a:gd name="T49" fmla="*/ 1 h 153"/>
                <a:gd name="T50" fmla="*/ 77 w 153"/>
                <a:gd name="T51" fmla="*/ 0 h 153"/>
                <a:gd name="T52" fmla="*/ 85 w 153"/>
                <a:gd name="T53" fmla="*/ 0 h 153"/>
                <a:gd name="T54" fmla="*/ 100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8" y="107"/>
                  </a:lnTo>
                  <a:lnTo>
                    <a:pt x="144" y="113"/>
                  </a:lnTo>
                  <a:lnTo>
                    <a:pt x="141" y="120"/>
                  </a:lnTo>
                  <a:lnTo>
                    <a:pt x="136" y="126"/>
                  </a:lnTo>
                  <a:lnTo>
                    <a:pt x="130" y="132"/>
                  </a:lnTo>
                  <a:lnTo>
                    <a:pt x="126" y="136"/>
                  </a:lnTo>
                  <a:lnTo>
                    <a:pt x="119" y="141"/>
                  </a:lnTo>
                  <a:lnTo>
                    <a:pt x="113" y="144"/>
                  </a:lnTo>
                  <a:lnTo>
                    <a:pt x="106"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7" y="136"/>
                  </a:lnTo>
                  <a:lnTo>
                    <a:pt x="22" y="132"/>
                  </a:lnTo>
                  <a:lnTo>
                    <a:pt x="17" y="126"/>
                  </a:lnTo>
                  <a:lnTo>
                    <a:pt x="13"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3" y="34"/>
                  </a:lnTo>
                  <a:lnTo>
                    <a:pt x="17" y="28"/>
                  </a:lnTo>
                  <a:lnTo>
                    <a:pt x="22" y="23"/>
                  </a:lnTo>
                  <a:lnTo>
                    <a:pt x="27" y="17"/>
                  </a:lnTo>
                  <a:lnTo>
                    <a:pt x="33" y="13"/>
                  </a:lnTo>
                  <a:lnTo>
                    <a:pt x="40" y="9"/>
                  </a:lnTo>
                  <a:lnTo>
                    <a:pt x="47" y="6"/>
                  </a:lnTo>
                  <a:lnTo>
                    <a:pt x="54" y="4"/>
                  </a:lnTo>
                  <a:lnTo>
                    <a:pt x="61" y="1"/>
                  </a:lnTo>
                  <a:lnTo>
                    <a:pt x="69" y="0"/>
                  </a:lnTo>
                  <a:lnTo>
                    <a:pt x="77" y="0"/>
                  </a:lnTo>
                  <a:lnTo>
                    <a:pt x="77" y="0"/>
                  </a:lnTo>
                  <a:lnTo>
                    <a:pt x="85" y="0"/>
                  </a:lnTo>
                  <a:lnTo>
                    <a:pt x="92" y="1"/>
                  </a:lnTo>
                  <a:lnTo>
                    <a:pt x="100" y="4"/>
                  </a:lnTo>
                  <a:lnTo>
                    <a:pt x="106" y="6"/>
                  </a:lnTo>
                  <a:lnTo>
                    <a:pt x="113" y="9"/>
                  </a:lnTo>
                  <a:lnTo>
                    <a:pt x="119" y="13"/>
                  </a:lnTo>
                  <a:lnTo>
                    <a:pt x="126" y="17"/>
                  </a:lnTo>
                  <a:lnTo>
                    <a:pt x="130" y="23"/>
                  </a:lnTo>
                  <a:lnTo>
                    <a:pt x="136" y="28"/>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6" name="Freeform 2882">
              <a:extLst>
                <a:ext uri="{FF2B5EF4-FFF2-40B4-BE49-F238E27FC236}">
                  <a16:creationId xmlns:a16="http://schemas.microsoft.com/office/drawing/2014/main" id="{BAAA6FD4-C42D-4107-AC9C-AA24799C3F1C}"/>
                </a:ext>
              </a:extLst>
            </p:cNvPr>
            <p:cNvSpPr>
              <a:spLocks/>
            </p:cNvSpPr>
            <p:nvPr/>
          </p:nvSpPr>
          <p:spPr bwMode="auto">
            <a:xfrm>
              <a:off x="3141663" y="1778000"/>
              <a:ext cx="49213" cy="49213"/>
            </a:xfrm>
            <a:custGeom>
              <a:avLst/>
              <a:gdLst>
                <a:gd name="T0" fmla="*/ 153 w 153"/>
                <a:gd name="T1" fmla="*/ 78 h 155"/>
                <a:gd name="T2" fmla="*/ 152 w 153"/>
                <a:gd name="T3" fmla="*/ 93 h 155"/>
                <a:gd name="T4" fmla="*/ 148 w 153"/>
                <a:gd name="T5" fmla="*/ 108 h 155"/>
                <a:gd name="T6" fmla="*/ 141 w 153"/>
                <a:gd name="T7" fmla="*/ 120 h 155"/>
                <a:gd name="T8" fmla="*/ 130 w 153"/>
                <a:gd name="T9" fmla="*/ 132 h 155"/>
                <a:gd name="T10" fmla="*/ 119 w 153"/>
                <a:gd name="T11" fmla="*/ 141 h 155"/>
                <a:gd name="T12" fmla="*/ 106 w 153"/>
                <a:gd name="T13" fmla="*/ 149 h 155"/>
                <a:gd name="T14" fmla="*/ 92 w 153"/>
                <a:gd name="T15" fmla="*/ 152 h 155"/>
                <a:gd name="T16" fmla="*/ 77 w 153"/>
                <a:gd name="T17" fmla="*/ 155 h 155"/>
                <a:gd name="T18" fmla="*/ 69 w 153"/>
                <a:gd name="T19" fmla="*/ 153 h 155"/>
                <a:gd name="T20" fmla="*/ 54 w 153"/>
                <a:gd name="T21" fmla="*/ 151 h 155"/>
                <a:gd name="T22" fmla="*/ 40 w 153"/>
                <a:gd name="T23" fmla="*/ 145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6 w 153"/>
                <a:gd name="T39" fmla="*/ 47 h 155"/>
                <a:gd name="T40" fmla="*/ 13 w 153"/>
                <a:gd name="T41" fmla="*/ 34 h 155"/>
                <a:gd name="T42" fmla="*/ 22 w 153"/>
                <a:gd name="T43" fmla="*/ 23 h 155"/>
                <a:gd name="T44" fmla="*/ 33 w 153"/>
                <a:gd name="T45" fmla="*/ 14 h 155"/>
                <a:gd name="T46" fmla="*/ 47 w 153"/>
                <a:gd name="T47" fmla="*/ 7 h 155"/>
                <a:gd name="T48" fmla="*/ 61 w 153"/>
                <a:gd name="T49" fmla="*/ 2 h 155"/>
                <a:gd name="T50" fmla="*/ 77 w 153"/>
                <a:gd name="T51" fmla="*/ 0 h 155"/>
                <a:gd name="T52" fmla="*/ 85 w 153"/>
                <a:gd name="T53" fmla="*/ 1 h 155"/>
                <a:gd name="T54" fmla="*/ 100 w 153"/>
                <a:gd name="T55" fmla="*/ 4 h 155"/>
                <a:gd name="T56" fmla="*/ 113 w 153"/>
                <a:gd name="T57" fmla="*/ 9 h 155"/>
                <a:gd name="T58" fmla="*/ 126 w 153"/>
                <a:gd name="T59" fmla="*/ 18 h 155"/>
                <a:gd name="T60" fmla="*/ 136 w 153"/>
                <a:gd name="T61" fmla="*/ 29 h 155"/>
                <a:gd name="T62" fmla="*/ 144 w 153"/>
                <a:gd name="T63" fmla="*/ 40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8" y="108"/>
                  </a:lnTo>
                  <a:lnTo>
                    <a:pt x="144" y="115"/>
                  </a:lnTo>
                  <a:lnTo>
                    <a:pt x="141" y="120"/>
                  </a:lnTo>
                  <a:lnTo>
                    <a:pt x="136" y="126"/>
                  </a:lnTo>
                  <a:lnTo>
                    <a:pt x="130" y="132"/>
                  </a:lnTo>
                  <a:lnTo>
                    <a:pt x="126" y="136"/>
                  </a:lnTo>
                  <a:lnTo>
                    <a:pt x="119" y="141"/>
                  </a:lnTo>
                  <a:lnTo>
                    <a:pt x="113" y="145"/>
                  </a:lnTo>
                  <a:lnTo>
                    <a:pt x="106" y="149"/>
                  </a:lnTo>
                  <a:lnTo>
                    <a:pt x="100" y="151"/>
                  </a:lnTo>
                  <a:lnTo>
                    <a:pt x="92" y="152"/>
                  </a:lnTo>
                  <a:lnTo>
                    <a:pt x="85" y="153"/>
                  </a:lnTo>
                  <a:lnTo>
                    <a:pt x="77" y="155"/>
                  </a:lnTo>
                  <a:lnTo>
                    <a:pt x="77" y="155"/>
                  </a:lnTo>
                  <a:lnTo>
                    <a:pt x="69" y="153"/>
                  </a:lnTo>
                  <a:lnTo>
                    <a:pt x="61" y="152"/>
                  </a:lnTo>
                  <a:lnTo>
                    <a:pt x="54" y="151"/>
                  </a:lnTo>
                  <a:lnTo>
                    <a:pt x="47" y="149"/>
                  </a:lnTo>
                  <a:lnTo>
                    <a:pt x="40" y="145"/>
                  </a:lnTo>
                  <a:lnTo>
                    <a:pt x="33" y="141"/>
                  </a:lnTo>
                  <a:lnTo>
                    <a:pt x="27" y="136"/>
                  </a:lnTo>
                  <a:lnTo>
                    <a:pt x="22"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3" y="34"/>
                  </a:lnTo>
                  <a:lnTo>
                    <a:pt x="17" y="29"/>
                  </a:lnTo>
                  <a:lnTo>
                    <a:pt x="22" y="23"/>
                  </a:lnTo>
                  <a:lnTo>
                    <a:pt x="27" y="18"/>
                  </a:lnTo>
                  <a:lnTo>
                    <a:pt x="33" y="14"/>
                  </a:lnTo>
                  <a:lnTo>
                    <a:pt x="40" y="9"/>
                  </a:lnTo>
                  <a:lnTo>
                    <a:pt x="47" y="7"/>
                  </a:lnTo>
                  <a:lnTo>
                    <a:pt x="54" y="4"/>
                  </a:lnTo>
                  <a:lnTo>
                    <a:pt x="61" y="2"/>
                  </a:lnTo>
                  <a:lnTo>
                    <a:pt x="69" y="1"/>
                  </a:lnTo>
                  <a:lnTo>
                    <a:pt x="77" y="0"/>
                  </a:lnTo>
                  <a:lnTo>
                    <a:pt x="77" y="0"/>
                  </a:lnTo>
                  <a:lnTo>
                    <a:pt x="85" y="1"/>
                  </a:lnTo>
                  <a:lnTo>
                    <a:pt x="92" y="2"/>
                  </a:lnTo>
                  <a:lnTo>
                    <a:pt x="100" y="4"/>
                  </a:lnTo>
                  <a:lnTo>
                    <a:pt x="106" y="7"/>
                  </a:lnTo>
                  <a:lnTo>
                    <a:pt x="113" y="9"/>
                  </a:lnTo>
                  <a:lnTo>
                    <a:pt x="119" y="14"/>
                  </a:lnTo>
                  <a:lnTo>
                    <a:pt x="126" y="18"/>
                  </a:lnTo>
                  <a:lnTo>
                    <a:pt x="130" y="23"/>
                  </a:lnTo>
                  <a:lnTo>
                    <a:pt x="136" y="29"/>
                  </a:lnTo>
                  <a:lnTo>
                    <a:pt x="141" y="34"/>
                  </a:lnTo>
                  <a:lnTo>
                    <a:pt x="144" y="40"/>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7" name="Freeform 2883">
              <a:extLst>
                <a:ext uri="{FF2B5EF4-FFF2-40B4-BE49-F238E27FC236}">
                  <a16:creationId xmlns:a16="http://schemas.microsoft.com/office/drawing/2014/main" id="{B8958B2E-FBF5-44A2-B0F3-A9533BE1279C}"/>
                </a:ext>
              </a:extLst>
            </p:cNvPr>
            <p:cNvSpPr>
              <a:spLocks/>
            </p:cNvSpPr>
            <p:nvPr/>
          </p:nvSpPr>
          <p:spPr bwMode="auto">
            <a:xfrm>
              <a:off x="3211513" y="1708150"/>
              <a:ext cx="49213" cy="47625"/>
            </a:xfrm>
            <a:custGeom>
              <a:avLst/>
              <a:gdLst>
                <a:gd name="T0" fmla="*/ 154 w 154"/>
                <a:gd name="T1" fmla="*/ 77 h 153"/>
                <a:gd name="T2" fmla="*/ 152 w 154"/>
                <a:gd name="T3" fmla="*/ 93 h 153"/>
                <a:gd name="T4" fmla="*/ 149 w 154"/>
                <a:gd name="T5" fmla="*/ 107 h 153"/>
                <a:gd name="T6" fmla="*/ 141 w 154"/>
                <a:gd name="T7" fmla="*/ 120 h 153"/>
                <a:gd name="T8" fmla="*/ 131 w 154"/>
                <a:gd name="T9" fmla="*/ 132 h 153"/>
                <a:gd name="T10" fmla="*/ 120 w 154"/>
                <a:gd name="T11" fmla="*/ 141 h 153"/>
                <a:gd name="T12" fmla="*/ 107 w 154"/>
                <a:gd name="T13" fmla="*/ 148 h 153"/>
                <a:gd name="T14" fmla="*/ 92 w 154"/>
                <a:gd name="T15" fmla="*/ 152 h 153"/>
                <a:gd name="T16" fmla="*/ 78 w 154"/>
                <a:gd name="T17" fmla="*/ 153 h 153"/>
                <a:gd name="T18" fmla="*/ 70 w 154"/>
                <a:gd name="T19" fmla="*/ 153 h 153"/>
                <a:gd name="T20" fmla="*/ 55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2 h 153"/>
                <a:gd name="T38" fmla="*/ 7 w 154"/>
                <a:gd name="T39" fmla="*/ 47 h 153"/>
                <a:gd name="T40" fmla="*/ 13 w 154"/>
                <a:gd name="T41" fmla="*/ 34 h 153"/>
                <a:gd name="T42" fmla="*/ 23 w 154"/>
                <a:gd name="T43" fmla="*/ 23 h 153"/>
                <a:gd name="T44" fmla="*/ 34 w 154"/>
                <a:gd name="T45" fmla="*/ 13 h 153"/>
                <a:gd name="T46" fmla="*/ 47 w 154"/>
                <a:gd name="T47" fmla="*/ 6 h 153"/>
                <a:gd name="T48" fmla="*/ 62 w 154"/>
                <a:gd name="T49" fmla="*/ 1 h 153"/>
                <a:gd name="T50" fmla="*/ 78 w 154"/>
                <a:gd name="T51" fmla="*/ 0 h 153"/>
                <a:gd name="T52" fmla="*/ 84 w 154"/>
                <a:gd name="T53" fmla="*/ 0 h 153"/>
                <a:gd name="T54" fmla="*/ 100 w 154"/>
                <a:gd name="T55" fmla="*/ 4 h 153"/>
                <a:gd name="T56" fmla="*/ 114 w 154"/>
                <a:gd name="T57" fmla="*/ 9 h 153"/>
                <a:gd name="T58" fmla="*/ 126 w 154"/>
                <a:gd name="T59" fmla="*/ 17 h 153"/>
                <a:gd name="T60" fmla="*/ 136 w 154"/>
                <a:gd name="T61" fmla="*/ 28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9" y="107"/>
                  </a:lnTo>
                  <a:lnTo>
                    <a:pt x="145" y="113"/>
                  </a:lnTo>
                  <a:lnTo>
                    <a:pt x="141" y="120"/>
                  </a:lnTo>
                  <a:lnTo>
                    <a:pt x="136" y="126"/>
                  </a:lnTo>
                  <a:lnTo>
                    <a:pt x="131" y="132"/>
                  </a:lnTo>
                  <a:lnTo>
                    <a:pt x="126" y="136"/>
                  </a:lnTo>
                  <a:lnTo>
                    <a:pt x="120" y="141"/>
                  </a:lnTo>
                  <a:lnTo>
                    <a:pt x="114" y="144"/>
                  </a:lnTo>
                  <a:lnTo>
                    <a:pt x="107" y="148"/>
                  </a:lnTo>
                  <a:lnTo>
                    <a:pt x="100" y="150"/>
                  </a:lnTo>
                  <a:lnTo>
                    <a:pt x="92" y="152"/>
                  </a:lnTo>
                  <a:lnTo>
                    <a:pt x="84" y="153"/>
                  </a:lnTo>
                  <a:lnTo>
                    <a:pt x="78" y="153"/>
                  </a:lnTo>
                  <a:lnTo>
                    <a:pt x="78" y="153"/>
                  </a:lnTo>
                  <a:lnTo>
                    <a:pt x="70" y="153"/>
                  </a:lnTo>
                  <a:lnTo>
                    <a:pt x="62" y="152"/>
                  </a:lnTo>
                  <a:lnTo>
                    <a:pt x="55" y="150"/>
                  </a:lnTo>
                  <a:lnTo>
                    <a:pt x="47" y="148"/>
                  </a:lnTo>
                  <a:lnTo>
                    <a:pt x="40" y="144"/>
                  </a:lnTo>
                  <a:lnTo>
                    <a:pt x="34" y="141"/>
                  </a:lnTo>
                  <a:lnTo>
                    <a:pt x="28" y="136"/>
                  </a:lnTo>
                  <a:lnTo>
                    <a:pt x="23" y="132"/>
                  </a:lnTo>
                  <a:lnTo>
                    <a:pt x="18" y="126"/>
                  </a:lnTo>
                  <a:lnTo>
                    <a:pt x="13" y="120"/>
                  </a:lnTo>
                  <a:lnTo>
                    <a:pt x="9" y="113"/>
                  </a:lnTo>
                  <a:lnTo>
                    <a:pt x="7" y="107"/>
                  </a:lnTo>
                  <a:lnTo>
                    <a:pt x="3" y="100"/>
                  </a:lnTo>
                  <a:lnTo>
                    <a:pt x="2" y="93"/>
                  </a:lnTo>
                  <a:lnTo>
                    <a:pt x="1" y="85"/>
                  </a:lnTo>
                  <a:lnTo>
                    <a:pt x="0" y="77"/>
                  </a:lnTo>
                  <a:lnTo>
                    <a:pt x="0" y="77"/>
                  </a:lnTo>
                  <a:lnTo>
                    <a:pt x="1" y="69"/>
                  </a:lnTo>
                  <a:lnTo>
                    <a:pt x="2" y="62"/>
                  </a:lnTo>
                  <a:lnTo>
                    <a:pt x="3" y="54"/>
                  </a:lnTo>
                  <a:lnTo>
                    <a:pt x="7" y="47"/>
                  </a:lnTo>
                  <a:lnTo>
                    <a:pt x="9" y="40"/>
                  </a:lnTo>
                  <a:lnTo>
                    <a:pt x="13" y="34"/>
                  </a:lnTo>
                  <a:lnTo>
                    <a:pt x="18" y="28"/>
                  </a:lnTo>
                  <a:lnTo>
                    <a:pt x="23" y="23"/>
                  </a:lnTo>
                  <a:lnTo>
                    <a:pt x="28" y="17"/>
                  </a:lnTo>
                  <a:lnTo>
                    <a:pt x="34" y="13"/>
                  </a:lnTo>
                  <a:lnTo>
                    <a:pt x="40" y="9"/>
                  </a:lnTo>
                  <a:lnTo>
                    <a:pt x="47" y="6"/>
                  </a:lnTo>
                  <a:lnTo>
                    <a:pt x="55" y="4"/>
                  </a:lnTo>
                  <a:lnTo>
                    <a:pt x="62" y="1"/>
                  </a:lnTo>
                  <a:lnTo>
                    <a:pt x="70" y="0"/>
                  </a:lnTo>
                  <a:lnTo>
                    <a:pt x="78" y="0"/>
                  </a:lnTo>
                  <a:lnTo>
                    <a:pt x="78" y="0"/>
                  </a:lnTo>
                  <a:lnTo>
                    <a:pt x="84" y="0"/>
                  </a:lnTo>
                  <a:lnTo>
                    <a:pt x="92" y="1"/>
                  </a:lnTo>
                  <a:lnTo>
                    <a:pt x="100" y="4"/>
                  </a:lnTo>
                  <a:lnTo>
                    <a:pt x="107" y="6"/>
                  </a:lnTo>
                  <a:lnTo>
                    <a:pt x="114" y="9"/>
                  </a:lnTo>
                  <a:lnTo>
                    <a:pt x="120" y="13"/>
                  </a:lnTo>
                  <a:lnTo>
                    <a:pt x="126" y="17"/>
                  </a:lnTo>
                  <a:lnTo>
                    <a:pt x="131" y="23"/>
                  </a:lnTo>
                  <a:lnTo>
                    <a:pt x="136" y="28"/>
                  </a:lnTo>
                  <a:lnTo>
                    <a:pt x="141" y="34"/>
                  </a:lnTo>
                  <a:lnTo>
                    <a:pt x="145" y="40"/>
                  </a:lnTo>
                  <a:lnTo>
                    <a:pt x="149"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8" name="Freeform 2884">
              <a:extLst>
                <a:ext uri="{FF2B5EF4-FFF2-40B4-BE49-F238E27FC236}">
                  <a16:creationId xmlns:a16="http://schemas.microsoft.com/office/drawing/2014/main" id="{D25B0970-EE3C-4C98-82E6-712D3B69A6ED}"/>
                </a:ext>
              </a:extLst>
            </p:cNvPr>
            <p:cNvSpPr>
              <a:spLocks/>
            </p:cNvSpPr>
            <p:nvPr/>
          </p:nvSpPr>
          <p:spPr bwMode="auto">
            <a:xfrm>
              <a:off x="3351213" y="1708150"/>
              <a:ext cx="49213" cy="47625"/>
            </a:xfrm>
            <a:custGeom>
              <a:avLst/>
              <a:gdLst>
                <a:gd name="T0" fmla="*/ 154 w 154"/>
                <a:gd name="T1" fmla="*/ 77 h 153"/>
                <a:gd name="T2" fmla="*/ 153 w 154"/>
                <a:gd name="T3" fmla="*/ 93 h 153"/>
                <a:gd name="T4" fmla="*/ 148 w 154"/>
                <a:gd name="T5" fmla="*/ 107 h 153"/>
                <a:gd name="T6" fmla="*/ 141 w 154"/>
                <a:gd name="T7" fmla="*/ 120 h 153"/>
                <a:gd name="T8" fmla="*/ 132 w 154"/>
                <a:gd name="T9" fmla="*/ 132 h 153"/>
                <a:gd name="T10" fmla="*/ 121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4 w 154"/>
                <a:gd name="T31" fmla="*/ 100 h 153"/>
                <a:gd name="T32" fmla="*/ 0 w 154"/>
                <a:gd name="T33" fmla="*/ 85 h 153"/>
                <a:gd name="T34" fmla="*/ 0 w 154"/>
                <a:gd name="T35" fmla="*/ 77 h 153"/>
                <a:gd name="T36" fmla="*/ 2 w 154"/>
                <a:gd name="T37" fmla="*/ 62 h 153"/>
                <a:gd name="T38" fmla="*/ 6 w 154"/>
                <a:gd name="T39" fmla="*/ 47 h 153"/>
                <a:gd name="T40" fmla="*/ 13 w 154"/>
                <a:gd name="T41" fmla="*/ 34 h 153"/>
                <a:gd name="T42" fmla="*/ 22 w 154"/>
                <a:gd name="T43" fmla="*/ 23 h 153"/>
                <a:gd name="T44" fmla="*/ 34 w 154"/>
                <a:gd name="T45" fmla="*/ 13 h 153"/>
                <a:gd name="T46" fmla="*/ 47 w 154"/>
                <a:gd name="T47" fmla="*/ 6 h 153"/>
                <a:gd name="T48" fmla="*/ 61 w 154"/>
                <a:gd name="T49" fmla="*/ 1 h 153"/>
                <a:gd name="T50" fmla="*/ 77 w 154"/>
                <a:gd name="T51" fmla="*/ 0 h 153"/>
                <a:gd name="T52" fmla="*/ 85 w 154"/>
                <a:gd name="T53" fmla="*/ 0 h 153"/>
                <a:gd name="T54" fmla="*/ 100 w 154"/>
                <a:gd name="T55" fmla="*/ 4 h 153"/>
                <a:gd name="T56" fmla="*/ 114 w 154"/>
                <a:gd name="T57" fmla="*/ 9 h 153"/>
                <a:gd name="T58" fmla="*/ 126 w 154"/>
                <a:gd name="T59" fmla="*/ 17 h 153"/>
                <a:gd name="T60" fmla="*/ 137 w 154"/>
                <a:gd name="T61" fmla="*/ 28 h 153"/>
                <a:gd name="T62" fmla="*/ 145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0" y="100"/>
                  </a:lnTo>
                  <a:lnTo>
                    <a:pt x="148" y="107"/>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1" y="152"/>
                  </a:lnTo>
                  <a:lnTo>
                    <a:pt x="54" y="150"/>
                  </a:lnTo>
                  <a:lnTo>
                    <a:pt x="47" y="148"/>
                  </a:lnTo>
                  <a:lnTo>
                    <a:pt x="41" y="144"/>
                  </a:lnTo>
                  <a:lnTo>
                    <a:pt x="34" y="141"/>
                  </a:lnTo>
                  <a:lnTo>
                    <a:pt x="28" y="136"/>
                  </a:lnTo>
                  <a:lnTo>
                    <a:pt x="22" y="132"/>
                  </a:lnTo>
                  <a:lnTo>
                    <a:pt x="18" y="126"/>
                  </a:lnTo>
                  <a:lnTo>
                    <a:pt x="13" y="120"/>
                  </a:lnTo>
                  <a:lnTo>
                    <a:pt x="10" y="113"/>
                  </a:lnTo>
                  <a:lnTo>
                    <a:pt x="6" y="107"/>
                  </a:lnTo>
                  <a:lnTo>
                    <a:pt x="4" y="100"/>
                  </a:lnTo>
                  <a:lnTo>
                    <a:pt x="2" y="93"/>
                  </a:lnTo>
                  <a:lnTo>
                    <a:pt x="0" y="85"/>
                  </a:lnTo>
                  <a:lnTo>
                    <a:pt x="0" y="77"/>
                  </a:lnTo>
                  <a:lnTo>
                    <a:pt x="0" y="77"/>
                  </a:lnTo>
                  <a:lnTo>
                    <a:pt x="0" y="69"/>
                  </a:lnTo>
                  <a:lnTo>
                    <a:pt x="2" y="62"/>
                  </a:lnTo>
                  <a:lnTo>
                    <a:pt x="4" y="54"/>
                  </a:lnTo>
                  <a:lnTo>
                    <a:pt x="6" y="47"/>
                  </a:lnTo>
                  <a:lnTo>
                    <a:pt x="10" y="40"/>
                  </a:lnTo>
                  <a:lnTo>
                    <a:pt x="13" y="34"/>
                  </a:lnTo>
                  <a:lnTo>
                    <a:pt x="18" y="28"/>
                  </a:lnTo>
                  <a:lnTo>
                    <a:pt x="22" y="23"/>
                  </a:lnTo>
                  <a:lnTo>
                    <a:pt x="28" y="17"/>
                  </a:lnTo>
                  <a:lnTo>
                    <a:pt x="34" y="13"/>
                  </a:lnTo>
                  <a:lnTo>
                    <a:pt x="41" y="9"/>
                  </a:lnTo>
                  <a:lnTo>
                    <a:pt x="47" y="6"/>
                  </a:lnTo>
                  <a:lnTo>
                    <a:pt x="54" y="4"/>
                  </a:lnTo>
                  <a:lnTo>
                    <a:pt x="61" y="1"/>
                  </a:lnTo>
                  <a:lnTo>
                    <a:pt x="69" y="0"/>
                  </a:lnTo>
                  <a:lnTo>
                    <a:pt x="77" y="0"/>
                  </a:lnTo>
                  <a:lnTo>
                    <a:pt x="77" y="0"/>
                  </a:lnTo>
                  <a:lnTo>
                    <a:pt x="85" y="0"/>
                  </a:lnTo>
                  <a:lnTo>
                    <a:pt x="93" y="1"/>
                  </a:lnTo>
                  <a:lnTo>
                    <a:pt x="100" y="4"/>
                  </a:lnTo>
                  <a:lnTo>
                    <a:pt x="107" y="6"/>
                  </a:lnTo>
                  <a:lnTo>
                    <a:pt x="114" y="9"/>
                  </a:lnTo>
                  <a:lnTo>
                    <a:pt x="121" y="13"/>
                  </a:lnTo>
                  <a:lnTo>
                    <a:pt x="126" y="17"/>
                  </a:lnTo>
                  <a:lnTo>
                    <a:pt x="132" y="23"/>
                  </a:lnTo>
                  <a:lnTo>
                    <a:pt x="137" y="28"/>
                  </a:lnTo>
                  <a:lnTo>
                    <a:pt x="141" y="34"/>
                  </a:lnTo>
                  <a:lnTo>
                    <a:pt x="145"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9" name="Freeform 2885">
              <a:extLst>
                <a:ext uri="{FF2B5EF4-FFF2-40B4-BE49-F238E27FC236}">
                  <a16:creationId xmlns:a16="http://schemas.microsoft.com/office/drawing/2014/main" id="{70D80012-EA10-4DD4-BC89-9CD5F1D47C87}"/>
                </a:ext>
              </a:extLst>
            </p:cNvPr>
            <p:cNvSpPr>
              <a:spLocks/>
            </p:cNvSpPr>
            <p:nvPr/>
          </p:nvSpPr>
          <p:spPr bwMode="auto">
            <a:xfrm>
              <a:off x="2862263" y="1708150"/>
              <a:ext cx="49213" cy="47625"/>
            </a:xfrm>
            <a:custGeom>
              <a:avLst/>
              <a:gdLst>
                <a:gd name="T0" fmla="*/ 153 w 153"/>
                <a:gd name="T1" fmla="*/ 77 h 153"/>
                <a:gd name="T2" fmla="*/ 152 w 153"/>
                <a:gd name="T3" fmla="*/ 93 h 153"/>
                <a:gd name="T4" fmla="*/ 148 w 153"/>
                <a:gd name="T5" fmla="*/ 107 h 153"/>
                <a:gd name="T6" fmla="*/ 141 w 153"/>
                <a:gd name="T7" fmla="*/ 120 h 153"/>
                <a:gd name="T8" fmla="*/ 132 w 153"/>
                <a:gd name="T9" fmla="*/ 132 h 153"/>
                <a:gd name="T10" fmla="*/ 120 w 153"/>
                <a:gd name="T11" fmla="*/ 141 h 153"/>
                <a:gd name="T12" fmla="*/ 106 w 153"/>
                <a:gd name="T13" fmla="*/ 148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6 w 153"/>
                <a:gd name="T39" fmla="*/ 47 h 153"/>
                <a:gd name="T40" fmla="*/ 13 w 153"/>
                <a:gd name="T41" fmla="*/ 34 h 153"/>
                <a:gd name="T42" fmla="*/ 22 w 153"/>
                <a:gd name="T43" fmla="*/ 23 h 153"/>
                <a:gd name="T44" fmla="*/ 33 w 153"/>
                <a:gd name="T45" fmla="*/ 13 h 153"/>
                <a:gd name="T46" fmla="*/ 47 w 153"/>
                <a:gd name="T47" fmla="*/ 6 h 153"/>
                <a:gd name="T48" fmla="*/ 61 w 153"/>
                <a:gd name="T49" fmla="*/ 1 h 153"/>
                <a:gd name="T50" fmla="*/ 77 w 153"/>
                <a:gd name="T51" fmla="*/ 0 h 153"/>
                <a:gd name="T52" fmla="*/ 85 w 153"/>
                <a:gd name="T53" fmla="*/ 0 h 153"/>
                <a:gd name="T54" fmla="*/ 100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8" y="107"/>
                  </a:lnTo>
                  <a:lnTo>
                    <a:pt x="144"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1" y="152"/>
                  </a:lnTo>
                  <a:lnTo>
                    <a:pt x="54" y="150"/>
                  </a:lnTo>
                  <a:lnTo>
                    <a:pt x="47" y="148"/>
                  </a:lnTo>
                  <a:lnTo>
                    <a:pt x="40" y="144"/>
                  </a:lnTo>
                  <a:lnTo>
                    <a:pt x="33" y="141"/>
                  </a:lnTo>
                  <a:lnTo>
                    <a:pt x="27" y="136"/>
                  </a:lnTo>
                  <a:lnTo>
                    <a:pt x="22" y="132"/>
                  </a:lnTo>
                  <a:lnTo>
                    <a:pt x="17" y="126"/>
                  </a:lnTo>
                  <a:lnTo>
                    <a:pt x="13"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3" y="34"/>
                  </a:lnTo>
                  <a:lnTo>
                    <a:pt x="17" y="28"/>
                  </a:lnTo>
                  <a:lnTo>
                    <a:pt x="22" y="23"/>
                  </a:lnTo>
                  <a:lnTo>
                    <a:pt x="27" y="17"/>
                  </a:lnTo>
                  <a:lnTo>
                    <a:pt x="33" y="13"/>
                  </a:lnTo>
                  <a:lnTo>
                    <a:pt x="40" y="9"/>
                  </a:lnTo>
                  <a:lnTo>
                    <a:pt x="47" y="6"/>
                  </a:lnTo>
                  <a:lnTo>
                    <a:pt x="54" y="4"/>
                  </a:lnTo>
                  <a:lnTo>
                    <a:pt x="61" y="1"/>
                  </a:lnTo>
                  <a:lnTo>
                    <a:pt x="69" y="0"/>
                  </a:lnTo>
                  <a:lnTo>
                    <a:pt x="77" y="0"/>
                  </a:lnTo>
                  <a:lnTo>
                    <a:pt x="77" y="0"/>
                  </a:lnTo>
                  <a:lnTo>
                    <a:pt x="85" y="0"/>
                  </a:lnTo>
                  <a:lnTo>
                    <a:pt x="93" y="1"/>
                  </a:lnTo>
                  <a:lnTo>
                    <a:pt x="100" y="4"/>
                  </a:lnTo>
                  <a:lnTo>
                    <a:pt x="106" y="6"/>
                  </a:lnTo>
                  <a:lnTo>
                    <a:pt x="113" y="9"/>
                  </a:lnTo>
                  <a:lnTo>
                    <a:pt x="120" y="13"/>
                  </a:lnTo>
                  <a:lnTo>
                    <a:pt x="126" y="17"/>
                  </a:lnTo>
                  <a:lnTo>
                    <a:pt x="132" y="23"/>
                  </a:lnTo>
                  <a:lnTo>
                    <a:pt x="136" y="28"/>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0" name="Freeform 2886">
              <a:extLst>
                <a:ext uri="{FF2B5EF4-FFF2-40B4-BE49-F238E27FC236}">
                  <a16:creationId xmlns:a16="http://schemas.microsoft.com/office/drawing/2014/main" id="{CF1D0242-306A-4500-BFDC-1C9D71AFF3FF}"/>
                </a:ext>
              </a:extLst>
            </p:cNvPr>
            <p:cNvSpPr>
              <a:spLocks/>
            </p:cNvSpPr>
            <p:nvPr/>
          </p:nvSpPr>
          <p:spPr bwMode="auto">
            <a:xfrm>
              <a:off x="2862263" y="1778000"/>
              <a:ext cx="49213" cy="49213"/>
            </a:xfrm>
            <a:custGeom>
              <a:avLst/>
              <a:gdLst>
                <a:gd name="T0" fmla="*/ 153 w 153"/>
                <a:gd name="T1" fmla="*/ 78 h 155"/>
                <a:gd name="T2" fmla="*/ 152 w 153"/>
                <a:gd name="T3" fmla="*/ 93 h 155"/>
                <a:gd name="T4" fmla="*/ 148 w 153"/>
                <a:gd name="T5" fmla="*/ 108 h 155"/>
                <a:gd name="T6" fmla="*/ 141 w 153"/>
                <a:gd name="T7" fmla="*/ 120 h 155"/>
                <a:gd name="T8" fmla="*/ 132 w 153"/>
                <a:gd name="T9" fmla="*/ 132 h 155"/>
                <a:gd name="T10" fmla="*/ 120 w 153"/>
                <a:gd name="T11" fmla="*/ 141 h 155"/>
                <a:gd name="T12" fmla="*/ 106 w 153"/>
                <a:gd name="T13" fmla="*/ 149 h 155"/>
                <a:gd name="T14" fmla="*/ 93 w 153"/>
                <a:gd name="T15" fmla="*/ 152 h 155"/>
                <a:gd name="T16" fmla="*/ 77 w 153"/>
                <a:gd name="T17" fmla="*/ 155 h 155"/>
                <a:gd name="T18" fmla="*/ 69 w 153"/>
                <a:gd name="T19" fmla="*/ 153 h 155"/>
                <a:gd name="T20" fmla="*/ 54 w 153"/>
                <a:gd name="T21" fmla="*/ 151 h 155"/>
                <a:gd name="T22" fmla="*/ 40 w 153"/>
                <a:gd name="T23" fmla="*/ 145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6 w 153"/>
                <a:gd name="T39" fmla="*/ 47 h 155"/>
                <a:gd name="T40" fmla="*/ 13 w 153"/>
                <a:gd name="T41" fmla="*/ 34 h 155"/>
                <a:gd name="T42" fmla="*/ 22 w 153"/>
                <a:gd name="T43" fmla="*/ 23 h 155"/>
                <a:gd name="T44" fmla="*/ 33 w 153"/>
                <a:gd name="T45" fmla="*/ 14 h 155"/>
                <a:gd name="T46" fmla="*/ 47 w 153"/>
                <a:gd name="T47" fmla="*/ 7 h 155"/>
                <a:gd name="T48" fmla="*/ 61 w 153"/>
                <a:gd name="T49" fmla="*/ 2 h 155"/>
                <a:gd name="T50" fmla="*/ 77 w 153"/>
                <a:gd name="T51" fmla="*/ 0 h 155"/>
                <a:gd name="T52" fmla="*/ 85 w 153"/>
                <a:gd name="T53" fmla="*/ 1 h 155"/>
                <a:gd name="T54" fmla="*/ 100 w 153"/>
                <a:gd name="T55" fmla="*/ 4 h 155"/>
                <a:gd name="T56" fmla="*/ 113 w 153"/>
                <a:gd name="T57" fmla="*/ 9 h 155"/>
                <a:gd name="T58" fmla="*/ 126 w 153"/>
                <a:gd name="T59" fmla="*/ 18 h 155"/>
                <a:gd name="T60" fmla="*/ 136 w 153"/>
                <a:gd name="T61" fmla="*/ 29 h 155"/>
                <a:gd name="T62" fmla="*/ 144 w 153"/>
                <a:gd name="T63" fmla="*/ 40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8" y="108"/>
                  </a:lnTo>
                  <a:lnTo>
                    <a:pt x="144" y="115"/>
                  </a:lnTo>
                  <a:lnTo>
                    <a:pt x="141" y="120"/>
                  </a:lnTo>
                  <a:lnTo>
                    <a:pt x="136" y="126"/>
                  </a:lnTo>
                  <a:lnTo>
                    <a:pt x="132" y="132"/>
                  </a:lnTo>
                  <a:lnTo>
                    <a:pt x="126" y="136"/>
                  </a:lnTo>
                  <a:lnTo>
                    <a:pt x="120" y="141"/>
                  </a:lnTo>
                  <a:lnTo>
                    <a:pt x="113" y="145"/>
                  </a:lnTo>
                  <a:lnTo>
                    <a:pt x="106" y="149"/>
                  </a:lnTo>
                  <a:lnTo>
                    <a:pt x="100" y="151"/>
                  </a:lnTo>
                  <a:lnTo>
                    <a:pt x="93" y="152"/>
                  </a:lnTo>
                  <a:lnTo>
                    <a:pt x="85" y="153"/>
                  </a:lnTo>
                  <a:lnTo>
                    <a:pt x="77" y="155"/>
                  </a:lnTo>
                  <a:lnTo>
                    <a:pt x="77" y="155"/>
                  </a:lnTo>
                  <a:lnTo>
                    <a:pt x="69" y="153"/>
                  </a:lnTo>
                  <a:lnTo>
                    <a:pt x="61" y="152"/>
                  </a:lnTo>
                  <a:lnTo>
                    <a:pt x="54" y="151"/>
                  </a:lnTo>
                  <a:lnTo>
                    <a:pt x="47" y="149"/>
                  </a:lnTo>
                  <a:lnTo>
                    <a:pt x="40" y="145"/>
                  </a:lnTo>
                  <a:lnTo>
                    <a:pt x="33" y="141"/>
                  </a:lnTo>
                  <a:lnTo>
                    <a:pt x="27" y="136"/>
                  </a:lnTo>
                  <a:lnTo>
                    <a:pt x="22" y="132"/>
                  </a:lnTo>
                  <a:lnTo>
                    <a:pt x="17" y="126"/>
                  </a:lnTo>
                  <a:lnTo>
                    <a:pt x="13"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3" y="34"/>
                  </a:lnTo>
                  <a:lnTo>
                    <a:pt x="17" y="29"/>
                  </a:lnTo>
                  <a:lnTo>
                    <a:pt x="22" y="23"/>
                  </a:lnTo>
                  <a:lnTo>
                    <a:pt x="27" y="18"/>
                  </a:lnTo>
                  <a:lnTo>
                    <a:pt x="33" y="14"/>
                  </a:lnTo>
                  <a:lnTo>
                    <a:pt x="40" y="9"/>
                  </a:lnTo>
                  <a:lnTo>
                    <a:pt x="47" y="7"/>
                  </a:lnTo>
                  <a:lnTo>
                    <a:pt x="54" y="4"/>
                  </a:lnTo>
                  <a:lnTo>
                    <a:pt x="61" y="2"/>
                  </a:lnTo>
                  <a:lnTo>
                    <a:pt x="69" y="1"/>
                  </a:lnTo>
                  <a:lnTo>
                    <a:pt x="77" y="0"/>
                  </a:lnTo>
                  <a:lnTo>
                    <a:pt x="77" y="0"/>
                  </a:lnTo>
                  <a:lnTo>
                    <a:pt x="85" y="1"/>
                  </a:lnTo>
                  <a:lnTo>
                    <a:pt x="93" y="2"/>
                  </a:lnTo>
                  <a:lnTo>
                    <a:pt x="100" y="4"/>
                  </a:lnTo>
                  <a:lnTo>
                    <a:pt x="106" y="7"/>
                  </a:lnTo>
                  <a:lnTo>
                    <a:pt x="113" y="9"/>
                  </a:lnTo>
                  <a:lnTo>
                    <a:pt x="120" y="14"/>
                  </a:lnTo>
                  <a:lnTo>
                    <a:pt x="126" y="18"/>
                  </a:lnTo>
                  <a:lnTo>
                    <a:pt x="132" y="23"/>
                  </a:lnTo>
                  <a:lnTo>
                    <a:pt x="136" y="29"/>
                  </a:lnTo>
                  <a:lnTo>
                    <a:pt x="141" y="34"/>
                  </a:lnTo>
                  <a:lnTo>
                    <a:pt x="144" y="40"/>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1" name="Freeform 2887">
              <a:extLst>
                <a:ext uri="{FF2B5EF4-FFF2-40B4-BE49-F238E27FC236}">
                  <a16:creationId xmlns:a16="http://schemas.microsoft.com/office/drawing/2014/main" id="{49C44E53-D5FE-4402-87EE-874009588006}"/>
                </a:ext>
              </a:extLst>
            </p:cNvPr>
            <p:cNvSpPr>
              <a:spLocks/>
            </p:cNvSpPr>
            <p:nvPr/>
          </p:nvSpPr>
          <p:spPr bwMode="auto">
            <a:xfrm>
              <a:off x="2933700" y="1708150"/>
              <a:ext cx="47625" cy="47625"/>
            </a:xfrm>
            <a:custGeom>
              <a:avLst/>
              <a:gdLst>
                <a:gd name="T0" fmla="*/ 154 w 154"/>
                <a:gd name="T1" fmla="*/ 77 h 153"/>
                <a:gd name="T2" fmla="*/ 152 w 154"/>
                <a:gd name="T3" fmla="*/ 93 h 153"/>
                <a:gd name="T4" fmla="*/ 148 w 154"/>
                <a:gd name="T5" fmla="*/ 107 h 153"/>
                <a:gd name="T6" fmla="*/ 141 w 154"/>
                <a:gd name="T7" fmla="*/ 120 h 153"/>
                <a:gd name="T8" fmla="*/ 132 w 154"/>
                <a:gd name="T9" fmla="*/ 132 h 153"/>
                <a:gd name="T10" fmla="*/ 120 w 154"/>
                <a:gd name="T11" fmla="*/ 141 h 153"/>
                <a:gd name="T12" fmla="*/ 108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9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2 h 153"/>
                <a:gd name="T38" fmla="*/ 6 w 154"/>
                <a:gd name="T39" fmla="*/ 47 h 153"/>
                <a:gd name="T40" fmla="*/ 14 w 154"/>
                <a:gd name="T41" fmla="*/ 34 h 153"/>
                <a:gd name="T42" fmla="*/ 23 w 154"/>
                <a:gd name="T43" fmla="*/ 23 h 153"/>
                <a:gd name="T44" fmla="*/ 34 w 154"/>
                <a:gd name="T45" fmla="*/ 13 h 153"/>
                <a:gd name="T46" fmla="*/ 47 w 154"/>
                <a:gd name="T47" fmla="*/ 6 h 153"/>
                <a:gd name="T48" fmla="*/ 62 w 154"/>
                <a:gd name="T49" fmla="*/ 1 h 153"/>
                <a:gd name="T50" fmla="*/ 77 w 154"/>
                <a:gd name="T51" fmla="*/ 0 h 153"/>
                <a:gd name="T52" fmla="*/ 85 w 154"/>
                <a:gd name="T53" fmla="*/ 0 h 153"/>
                <a:gd name="T54" fmla="*/ 100 w 154"/>
                <a:gd name="T55" fmla="*/ 4 h 153"/>
                <a:gd name="T56" fmla="*/ 113 w 154"/>
                <a:gd name="T57" fmla="*/ 9 h 153"/>
                <a:gd name="T58" fmla="*/ 126 w 154"/>
                <a:gd name="T59" fmla="*/ 17 h 153"/>
                <a:gd name="T60" fmla="*/ 136 w 154"/>
                <a:gd name="T61" fmla="*/ 28 h 153"/>
                <a:gd name="T62" fmla="*/ 144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8" y="107"/>
                  </a:lnTo>
                  <a:lnTo>
                    <a:pt x="144" y="113"/>
                  </a:lnTo>
                  <a:lnTo>
                    <a:pt x="141" y="120"/>
                  </a:lnTo>
                  <a:lnTo>
                    <a:pt x="136" y="126"/>
                  </a:lnTo>
                  <a:lnTo>
                    <a:pt x="132" y="132"/>
                  </a:lnTo>
                  <a:lnTo>
                    <a:pt x="126" y="136"/>
                  </a:lnTo>
                  <a:lnTo>
                    <a:pt x="120" y="141"/>
                  </a:lnTo>
                  <a:lnTo>
                    <a:pt x="113" y="144"/>
                  </a:lnTo>
                  <a:lnTo>
                    <a:pt x="108"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9" y="136"/>
                  </a:lnTo>
                  <a:lnTo>
                    <a:pt x="23" y="132"/>
                  </a:lnTo>
                  <a:lnTo>
                    <a:pt x="17" y="126"/>
                  </a:lnTo>
                  <a:lnTo>
                    <a:pt x="14"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4" y="34"/>
                  </a:lnTo>
                  <a:lnTo>
                    <a:pt x="17" y="28"/>
                  </a:lnTo>
                  <a:lnTo>
                    <a:pt x="23" y="23"/>
                  </a:lnTo>
                  <a:lnTo>
                    <a:pt x="29" y="17"/>
                  </a:lnTo>
                  <a:lnTo>
                    <a:pt x="34" y="13"/>
                  </a:lnTo>
                  <a:lnTo>
                    <a:pt x="40" y="9"/>
                  </a:lnTo>
                  <a:lnTo>
                    <a:pt x="47" y="6"/>
                  </a:lnTo>
                  <a:lnTo>
                    <a:pt x="54" y="4"/>
                  </a:lnTo>
                  <a:lnTo>
                    <a:pt x="62" y="1"/>
                  </a:lnTo>
                  <a:lnTo>
                    <a:pt x="69" y="0"/>
                  </a:lnTo>
                  <a:lnTo>
                    <a:pt x="77" y="0"/>
                  </a:lnTo>
                  <a:lnTo>
                    <a:pt x="77" y="0"/>
                  </a:lnTo>
                  <a:lnTo>
                    <a:pt x="85" y="0"/>
                  </a:lnTo>
                  <a:lnTo>
                    <a:pt x="93" y="1"/>
                  </a:lnTo>
                  <a:lnTo>
                    <a:pt x="100" y="4"/>
                  </a:lnTo>
                  <a:lnTo>
                    <a:pt x="108" y="6"/>
                  </a:lnTo>
                  <a:lnTo>
                    <a:pt x="113" y="9"/>
                  </a:lnTo>
                  <a:lnTo>
                    <a:pt x="120" y="13"/>
                  </a:lnTo>
                  <a:lnTo>
                    <a:pt x="126" y="17"/>
                  </a:lnTo>
                  <a:lnTo>
                    <a:pt x="132" y="23"/>
                  </a:lnTo>
                  <a:lnTo>
                    <a:pt x="136" y="28"/>
                  </a:lnTo>
                  <a:lnTo>
                    <a:pt x="141" y="34"/>
                  </a:lnTo>
                  <a:lnTo>
                    <a:pt x="144"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2" name="Freeform 2888">
              <a:extLst>
                <a:ext uri="{FF2B5EF4-FFF2-40B4-BE49-F238E27FC236}">
                  <a16:creationId xmlns:a16="http://schemas.microsoft.com/office/drawing/2014/main" id="{3AA08821-EFA5-4FCF-A811-DBF578581FB5}"/>
                </a:ext>
              </a:extLst>
            </p:cNvPr>
            <p:cNvSpPr>
              <a:spLocks/>
            </p:cNvSpPr>
            <p:nvPr/>
          </p:nvSpPr>
          <p:spPr bwMode="auto">
            <a:xfrm>
              <a:off x="2933700" y="1778000"/>
              <a:ext cx="47625"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1 h 155"/>
                <a:gd name="T12" fmla="*/ 108 w 154"/>
                <a:gd name="T13" fmla="*/ 149 h 155"/>
                <a:gd name="T14" fmla="*/ 93 w 154"/>
                <a:gd name="T15" fmla="*/ 152 h 155"/>
                <a:gd name="T16" fmla="*/ 77 w 154"/>
                <a:gd name="T17" fmla="*/ 155 h 155"/>
                <a:gd name="T18" fmla="*/ 69 w 154"/>
                <a:gd name="T19" fmla="*/ 153 h 155"/>
                <a:gd name="T20" fmla="*/ 54 w 154"/>
                <a:gd name="T21" fmla="*/ 151 h 155"/>
                <a:gd name="T22" fmla="*/ 40 w 154"/>
                <a:gd name="T23" fmla="*/ 145 h 155"/>
                <a:gd name="T24" fmla="*/ 29 w 154"/>
                <a:gd name="T25" fmla="*/ 136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6 w 154"/>
                <a:gd name="T39" fmla="*/ 47 h 155"/>
                <a:gd name="T40" fmla="*/ 14 w 154"/>
                <a:gd name="T41" fmla="*/ 34 h 155"/>
                <a:gd name="T42" fmla="*/ 23 w 154"/>
                <a:gd name="T43" fmla="*/ 23 h 155"/>
                <a:gd name="T44" fmla="*/ 34 w 154"/>
                <a:gd name="T45" fmla="*/ 14 h 155"/>
                <a:gd name="T46" fmla="*/ 47 w 154"/>
                <a:gd name="T47" fmla="*/ 7 h 155"/>
                <a:gd name="T48" fmla="*/ 62 w 154"/>
                <a:gd name="T49" fmla="*/ 2 h 155"/>
                <a:gd name="T50" fmla="*/ 77 w 154"/>
                <a:gd name="T51" fmla="*/ 0 h 155"/>
                <a:gd name="T52" fmla="*/ 85 w 154"/>
                <a:gd name="T53" fmla="*/ 1 h 155"/>
                <a:gd name="T54" fmla="*/ 100 w 154"/>
                <a:gd name="T55" fmla="*/ 4 h 155"/>
                <a:gd name="T56" fmla="*/ 113 w 154"/>
                <a:gd name="T57" fmla="*/ 9 h 155"/>
                <a:gd name="T58" fmla="*/ 126 w 154"/>
                <a:gd name="T59" fmla="*/ 18 h 155"/>
                <a:gd name="T60" fmla="*/ 136 w 154"/>
                <a:gd name="T61" fmla="*/ 29 h 155"/>
                <a:gd name="T62" fmla="*/ 144 w 154"/>
                <a:gd name="T63" fmla="*/ 40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8" y="108"/>
                  </a:lnTo>
                  <a:lnTo>
                    <a:pt x="144" y="115"/>
                  </a:lnTo>
                  <a:lnTo>
                    <a:pt x="141" y="120"/>
                  </a:lnTo>
                  <a:lnTo>
                    <a:pt x="136" y="126"/>
                  </a:lnTo>
                  <a:lnTo>
                    <a:pt x="132" y="132"/>
                  </a:lnTo>
                  <a:lnTo>
                    <a:pt x="126" y="136"/>
                  </a:lnTo>
                  <a:lnTo>
                    <a:pt x="120" y="141"/>
                  </a:lnTo>
                  <a:lnTo>
                    <a:pt x="113" y="145"/>
                  </a:lnTo>
                  <a:lnTo>
                    <a:pt x="108" y="149"/>
                  </a:lnTo>
                  <a:lnTo>
                    <a:pt x="100" y="151"/>
                  </a:lnTo>
                  <a:lnTo>
                    <a:pt x="93" y="152"/>
                  </a:lnTo>
                  <a:lnTo>
                    <a:pt x="85" y="153"/>
                  </a:lnTo>
                  <a:lnTo>
                    <a:pt x="77" y="155"/>
                  </a:lnTo>
                  <a:lnTo>
                    <a:pt x="77" y="155"/>
                  </a:lnTo>
                  <a:lnTo>
                    <a:pt x="69" y="153"/>
                  </a:lnTo>
                  <a:lnTo>
                    <a:pt x="62" y="152"/>
                  </a:lnTo>
                  <a:lnTo>
                    <a:pt x="54" y="151"/>
                  </a:lnTo>
                  <a:lnTo>
                    <a:pt x="47" y="149"/>
                  </a:lnTo>
                  <a:lnTo>
                    <a:pt x="40" y="145"/>
                  </a:lnTo>
                  <a:lnTo>
                    <a:pt x="34" y="141"/>
                  </a:lnTo>
                  <a:lnTo>
                    <a:pt x="29" y="136"/>
                  </a:lnTo>
                  <a:lnTo>
                    <a:pt x="23" y="132"/>
                  </a:lnTo>
                  <a:lnTo>
                    <a:pt x="17" y="126"/>
                  </a:lnTo>
                  <a:lnTo>
                    <a:pt x="14"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4" y="34"/>
                  </a:lnTo>
                  <a:lnTo>
                    <a:pt x="17" y="29"/>
                  </a:lnTo>
                  <a:lnTo>
                    <a:pt x="23" y="23"/>
                  </a:lnTo>
                  <a:lnTo>
                    <a:pt x="29" y="18"/>
                  </a:lnTo>
                  <a:lnTo>
                    <a:pt x="34" y="14"/>
                  </a:lnTo>
                  <a:lnTo>
                    <a:pt x="40" y="9"/>
                  </a:lnTo>
                  <a:lnTo>
                    <a:pt x="47" y="7"/>
                  </a:lnTo>
                  <a:lnTo>
                    <a:pt x="54" y="4"/>
                  </a:lnTo>
                  <a:lnTo>
                    <a:pt x="62" y="2"/>
                  </a:lnTo>
                  <a:lnTo>
                    <a:pt x="69" y="1"/>
                  </a:lnTo>
                  <a:lnTo>
                    <a:pt x="77" y="0"/>
                  </a:lnTo>
                  <a:lnTo>
                    <a:pt x="77" y="0"/>
                  </a:lnTo>
                  <a:lnTo>
                    <a:pt x="85" y="1"/>
                  </a:lnTo>
                  <a:lnTo>
                    <a:pt x="93" y="2"/>
                  </a:lnTo>
                  <a:lnTo>
                    <a:pt x="100" y="4"/>
                  </a:lnTo>
                  <a:lnTo>
                    <a:pt x="108" y="7"/>
                  </a:lnTo>
                  <a:lnTo>
                    <a:pt x="113" y="9"/>
                  </a:lnTo>
                  <a:lnTo>
                    <a:pt x="120" y="14"/>
                  </a:lnTo>
                  <a:lnTo>
                    <a:pt x="126" y="18"/>
                  </a:lnTo>
                  <a:lnTo>
                    <a:pt x="132" y="23"/>
                  </a:lnTo>
                  <a:lnTo>
                    <a:pt x="136" y="29"/>
                  </a:lnTo>
                  <a:lnTo>
                    <a:pt x="141" y="34"/>
                  </a:lnTo>
                  <a:lnTo>
                    <a:pt x="144" y="40"/>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3" name="Freeform 2889">
              <a:extLst>
                <a:ext uri="{FF2B5EF4-FFF2-40B4-BE49-F238E27FC236}">
                  <a16:creationId xmlns:a16="http://schemas.microsoft.com/office/drawing/2014/main" id="{E850B024-CCDE-4CC0-8BC7-42303303A394}"/>
                </a:ext>
              </a:extLst>
            </p:cNvPr>
            <p:cNvSpPr>
              <a:spLocks/>
            </p:cNvSpPr>
            <p:nvPr/>
          </p:nvSpPr>
          <p:spPr bwMode="auto">
            <a:xfrm>
              <a:off x="3001963" y="1708150"/>
              <a:ext cx="49213" cy="47625"/>
            </a:xfrm>
            <a:custGeom>
              <a:avLst/>
              <a:gdLst>
                <a:gd name="T0" fmla="*/ 154 w 154"/>
                <a:gd name="T1" fmla="*/ 77 h 153"/>
                <a:gd name="T2" fmla="*/ 152 w 154"/>
                <a:gd name="T3" fmla="*/ 93 h 153"/>
                <a:gd name="T4" fmla="*/ 147 w 154"/>
                <a:gd name="T5" fmla="*/ 107 h 153"/>
                <a:gd name="T6" fmla="*/ 140 w 154"/>
                <a:gd name="T7" fmla="*/ 120 h 153"/>
                <a:gd name="T8" fmla="*/ 131 w 154"/>
                <a:gd name="T9" fmla="*/ 132 h 153"/>
                <a:gd name="T10" fmla="*/ 120 w 154"/>
                <a:gd name="T11" fmla="*/ 141 h 153"/>
                <a:gd name="T12" fmla="*/ 107 w 154"/>
                <a:gd name="T13" fmla="*/ 148 h 153"/>
                <a:gd name="T14" fmla="*/ 92 w 154"/>
                <a:gd name="T15" fmla="*/ 152 h 153"/>
                <a:gd name="T16" fmla="*/ 76 w 154"/>
                <a:gd name="T17" fmla="*/ 153 h 153"/>
                <a:gd name="T18" fmla="*/ 69 w 154"/>
                <a:gd name="T19" fmla="*/ 153 h 153"/>
                <a:gd name="T20" fmla="*/ 53 w 154"/>
                <a:gd name="T21" fmla="*/ 150 h 153"/>
                <a:gd name="T22" fmla="*/ 40 w 154"/>
                <a:gd name="T23" fmla="*/ 144 h 153"/>
                <a:gd name="T24" fmla="*/ 28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2 h 153"/>
                <a:gd name="T38" fmla="*/ 5 w 154"/>
                <a:gd name="T39" fmla="*/ 47 h 153"/>
                <a:gd name="T40" fmla="*/ 13 w 154"/>
                <a:gd name="T41" fmla="*/ 34 h 153"/>
                <a:gd name="T42" fmla="*/ 22 w 154"/>
                <a:gd name="T43" fmla="*/ 23 h 153"/>
                <a:gd name="T44" fmla="*/ 34 w 154"/>
                <a:gd name="T45" fmla="*/ 13 h 153"/>
                <a:gd name="T46" fmla="*/ 46 w 154"/>
                <a:gd name="T47" fmla="*/ 6 h 153"/>
                <a:gd name="T48" fmla="*/ 61 w 154"/>
                <a:gd name="T49" fmla="*/ 1 h 153"/>
                <a:gd name="T50" fmla="*/ 76 w 154"/>
                <a:gd name="T51" fmla="*/ 0 h 153"/>
                <a:gd name="T52" fmla="*/ 84 w 154"/>
                <a:gd name="T53" fmla="*/ 0 h 153"/>
                <a:gd name="T54" fmla="*/ 99 w 154"/>
                <a:gd name="T55" fmla="*/ 4 h 153"/>
                <a:gd name="T56" fmla="*/ 114 w 154"/>
                <a:gd name="T57" fmla="*/ 9 h 153"/>
                <a:gd name="T58" fmla="*/ 125 w 154"/>
                <a:gd name="T59" fmla="*/ 17 h 153"/>
                <a:gd name="T60" fmla="*/ 136 w 154"/>
                <a:gd name="T61" fmla="*/ 28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7" y="107"/>
                  </a:lnTo>
                  <a:lnTo>
                    <a:pt x="145" y="113"/>
                  </a:lnTo>
                  <a:lnTo>
                    <a:pt x="140" y="120"/>
                  </a:lnTo>
                  <a:lnTo>
                    <a:pt x="136" y="126"/>
                  </a:lnTo>
                  <a:lnTo>
                    <a:pt x="131" y="132"/>
                  </a:lnTo>
                  <a:lnTo>
                    <a:pt x="125" y="136"/>
                  </a:lnTo>
                  <a:lnTo>
                    <a:pt x="120" y="141"/>
                  </a:lnTo>
                  <a:lnTo>
                    <a:pt x="114" y="144"/>
                  </a:lnTo>
                  <a:lnTo>
                    <a:pt x="107" y="148"/>
                  </a:lnTo>
                  <a:lnTo>
                    <a:pt x="99" y="150"/>
                  </a:lnTo>
                  <a:lnTo>
                    <a:pt x="92" y="152"/>
                  </a:lnTo>
                  <a:lnTo>
                    <a:pt x="84" y="153"/>
                  </a:lnTo>
                  <a:lnTo>
                    <a:pt x="76" y="153"/>
                  </a:lnTo>
                  <a:lnTo>
                    <a:pt x="76" y="153"/>
                  </a:lnTo>
                  <a:lnTo>
                    <a:pt x="69" y="153"/>
                  </a:lnTo>
                  <a:lnTo>
                    <a:pt x="61" y="152"/>
                  </a:lnTo>
                  <a:lnTo>
                    <a:pt x="53" y="150"/>
                  </a:lnTo>
                  <a:lnTo>
                    <a:pt x="46" y="148"/>
                  </a:lnTo>
                  <a:lnTo>
                    <a:pt x="40" y="144"/>
                  </a:lnTo>
                  <a:lnTo>
                    <a:pt x="34" y="141"/>
                  </a:lnTo>
                  <a:lnTo>
                    <a:pt x="28" y="136"/>
                  </a:lnTo>
                  <a:lnTo>
                    <a:pt x="22" y="132"/>
                  </a:lnTo>
                  <a:lnTo>
                    <a:pt x="17" y="126"/>
                  </a:lnTo>
                  <a:lnTo>
                    <a:pt x="13"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3" y="34"/>
                  </a:lnTo>
                  <a:lnTo>
                    <a:pt x="17" y="28"/>
                  </a:lnTo>
                  <a:lnTo>
                    <a:pt x="22" y="23"/>
                  </a:lnTo>
                  <a:lnTo>
                    <a:pt x="28" y="17"/>
                  </a:lnTo>
                  <a:lnTo>
                    <a:pt x="34" y="13"/>
                  </a:lnTo>
                  <a:lnTo>
                    <a:pt x="40" y="9"/>
                  </a:lnTo>
                  <a:lnTo>
                    <a:pt x="46" y="6"/>
                  </a:lnTo>
                  <a:lnTo>
                    <a:pt x="53" y="4"/>
                  </a:lnTo>
                  <a:lnTo>
                    <a:pt x="61" y="1"/>
                  </a:lnTo>
                  <a:lnTo>
                    <a:pt x="69" y="0"/>
                  </a:lnTo>
                  <a:lnTo>
                    <a:pt x="76" y="0"/>
                  </a:lnTo>
                  <a:lnTo>
                    <a:pt x="76" y="0"/>
                  </a:lnTo>
                  <a:lnTo>
                    <a:pt x="84" y="0"/>
                  </a:lnTo>
                  <a:lnTo>
                    <a:pt x="92" y="1"/>
                  </a:lnTo>
                  <a:lnTo>
                    <a:pt x="99" y="4"/>
                  </a:lnTo>
                  <a:lnTo>
                    <a:pt x="107" y="6"/>
                  </a:lnTo>
                  <a:lnTo>
                    <a:pt x="114" y="9"/>
                  </a:lnTo>
                  <a:lnTo>
                    <a:pt x="120" y="13"/>
                  </a:lnTo>
                  <a:lnTo>
                    <a:pt x="125" y="17"/>
                  </a:lnTo>
                  <a:lnTo>
                    <a:pt x="131" y="23"/>
                  </a:lnTo>
                  <a:lnTo>
                    <a:pt x="136" y="28"/>
                  </a:lnTo>
                  <a:lnTo>
                    <a:pt x="140" y="34"/>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4" name="Freeform 2890">
              <a:extLst>
                <a:ext uri="{FF2B5EF4-FFF2-40B4-BE49-F238E27FC236}">
                  <a16:creationId xmlns:a16="http://schemas.microsoft.com/office/drawing/2014/main" id="{A4F1CD9C-9388-469F-8BA6-126040B9E1CC}"/>
                </a:ext>
              </a:extLst>
            </p:cNvPr>
            <p:cNvSpPr>
              <a:spLocks/>
            </p:cNvSpPr>
            <p:nvPr/>
          </p:nvSpPr>
          <p:spPr bwMode="auto">
            <a:xfrm>
              <a:off x="2727325" y="1639888"/>
              <a:ext cx="47625" cy="49213"/>
            </a:xfrm>
            <a:custGeom>
              <a:avLst/>
              <a:gdLst>
                <a:gd name="T0" fmla="*/ 154 w 154"/>
                <a:gd name="T1" fmla="*/ 77 h 154"/>
                <a:gd name="T2" fmla="*/ 153 w 154"/>
                <a:gd name="T3" fmla="*/ 93 h 154"/>
                <a:gd name="T4" fmla="*/ 149 w 154"/>
                <a:gd name="T5" fmla="*/ 107 h 154"/>
                <a:gd name="T6" fmla="*/ 142 w 154"/>
                <a:gd name="T7" fmla="*/ 121 h 154"/>
                <a:gd name="T8" fmla="*/ 132 w 154"/>
                <a:gd name="T9" fmla="*/ 132 h 154"/>
                <a:gd name="T10" fmla="*/ 120 w 154"/>
                <a:gd name="T11" fmla="*/ 141 h 154"/>
                <a:gd name="T12" fmla="*/ 108 w 154"/>
                <a:gd name="T13" fmla="*/ 148 h 154"/>
                <a:gd name="T14" fmla="*/ 93 w 154"/>
                <a:gd name="T15" fmla="*/ 153 h 154"/>
                <a:gd name="T16" fmla="*/ 78 w 154"/>
                <a:gd name="T17" fmla="*/ 154 h 154"/>
                <a:gd name="T18" fmla="*/ 70 w 154"/>
                <a:gd name="T19" fmla="*/ 154 h 154"/>
                <a:gd name="T20" fmla="*/ 55 w 154"/>
                <a:gd name="T21" fmla="*/ 150 h 154"/>
                <a:gd name="T22" fmla="*/ 41 w 154"/>
                <a:gd name="T23" fmla="*/ 145 h 154"/>
                <a:gd name="T24" fmla="*/ 29 w 154"/>
                <a:gd name="T25" fmla="*/ 137 h 154"/>
                <a:gd name="T26" fmla="*/ 18 w 154"/>
                <a:gd name="T27" fmla="*/ 126 h 154"/>
                <a:gd name="T28" fmla="*/ 10 w 154"/>
                <a:gd name="T29" fmla="*/ 114 h 154"/>
                <a:gd name="T30" fmla="*/ 3 w 154"/>
                <a:gd name="T31" fmla="*/ 100 h 154"/>
                <a:gd name="T32" fmla="*/ 1 w 154"/>
                <a:gd name="T33" fmla="*/ 85 h 154"/>
                <a:gd name="T34" fmla="*/ 0 w 154"/>
                <a:gd name="T35" fmla="*/ 77 h 154"/>
                <a:gd name="T36" fmla="*/ 2 w 154"/>
                <a:gd name="T37" fmla="*/ 62 h 154"/>
                <a:gd name="T38" fmla="*/ 7 w 154"/>
                <a:gd name="T39" fmla="*/ 47 h 154"/>
                <a:gd name="T40" fmla="*/ 14 w 154"/>
                <a:gd name="T41" fmla="*/ 35 h 154"/>
                <a:gd name="T42" fmla="*/ 23 w 154"/>
                <a:gd name="T43" fmla="*/ 23 h 154"/>
                <a:gd name="T44" fmla="*/ 34 w 154"/>
                <a:gd name="T45" fmla="*/ 13 h 154"/>
                <a:gd name="T46" fmla="*/ 48 w 154"/>
                <a:gd name="T47" fmla="*/ 6 h 154"/>
                <a:gd name="T48" fmla="*/ 62 w 154"/>
                <a:gd name="T49" fmla="*/ 2 h 154"/>
                <a:gd name="T50" fmla="*/ 78 w 154"/>
                <a:gd name="T51" fmla="*/ 0 h 154"/>
                <a:gd name="T52" fmla="*/ 86 w 154"/>
                <a:gd name="T53" fmla="*/ 0 h 154"/>
                <a:gd name="T54" fmla="*/ 101 w 154"/>
                <a:gd name="T55" fmla="*/ 4 h 154"/>
                <a:gd name="T56" fmla="*/ 114 w 154"/>
                <a:gd name="T57" fmla="*/ 10 h 154"/>
                <a:gd name="T58" fmla="*/ 127 w 154"/>
                <a:gd name="T59" fmla="*/ 18 h 154"/>
                <a:gd name="T60" fmla="*/ 137 w 154"/>
                <a:gd name="T61" fmla="*/ 28 h 154"/>
                <a:gd name="T62" fmla="*/ 145 w 154"/>
                <a:gd name="T63" fmla="*/ 41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9" y="107"/>
                  </a:lnTo>
                  <a:lnTo>
                    <a:pt x="145" y="114"/>
                  </a:lnTo>
                  <a:lnTo>
                    <a:pt x="142" y="121"/>
                  </a:lnTo>
                  <a:lnTo>
                    <a:pt x="137" y="126"/>
                  </a:lnTo>
                  <a:lnTo>
                    <a:pt x="132" y="132"/>
                  </a:lnTo>
                  <a:lnTo>
                    <a:pt x="127" y="137"/>
                  </a:lnTo>
                  <a:lnTo>
                    <a:pt x="120" y="141"/>
                  </a:lnTo>
                  <a:lnTo>
                    <a:pt x="114" y="145"/>
                  </a:lnTo>
                  <a:lnTo>
                    <a:pt x="108" y="148"/>
                  </a:lnTo>
                  <a:lnTo>
                    <a:pt x="101" y="150"/>
                  </a:lnTo>
                  <a:lnTo>
                    <a:pt x="93" y="153"/>
                  </a:lnTo>
                  <a:lnTo>
                    <a:pt x="86" y="154"/>
                  </a:lnTo>
                  <a:lnTo>
                    <a:pt x="78" y="154"/>
                  </a:lnTo>
                  <a:lnTo>
                    <a:pt x="78" y="154"/>
                  </a:lnTo>
                  <a:lnTo>
                    <a:pt x="70" y="154"/>
                  </a:lnTo>
                  <a:lnTo>
                    <a:pt x="62" y="153"/>
                  </a:lnTo>
                  <a:lnTo>
                    <a:pt x="55" y="150"/>
                  </a:lnTo>
                  <a:lnTo>
                    <a:pt x="48" y="148"/>
                  </a:lnTo>
                  <a:lnTo>
                    <a:pt x="41" y="145"/>
                  </a:lnTo>
                  <a:lnTo>
                    <a:pt x="34" y="141"/>
                  </a:lnTo>
                  <a:lnTo>
                    <a:pt x="29"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1"/>
                  </a:lnTo>
                  <a:lnTo>
                    <a:pt x="14" y="35"/>
                  </a:lnTo>
                  <a:lnTo>
                    <a:pt x="18" y="28"/>
                  </a:lnTo>
                  <a:lnTo>
                    <a:pt x="23" y="23"/>
                  </a:lnTo>
                  <a:lnTo>
                    <a:pt x="29"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4" y="10"/>
                  </a:lnTo>
                  <a:lnTo>
                    <a:pt x="120" y="13"/>
                  </a:lnTo>
                  <a:lnTo>
                    <a:pt x="127" y="18"/>
                  </a:lnTo>
                  <a:lnTo>
                    <a:pt x="132" y="23"/>
                  </a:lnTo>
                  <a:lnTo>
                    <a:pt x="137" y="28"/>
                  </a:lnTo>
                  <a:lnTo>
                    <a:pt x="142" y="35"/>
                  </a:lnTo>
                  <a:lnTo>
                    <a:pt x="145" y="41"/>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5" name="Freeform 2891">
              <a:extLst>
                <a:ext uri="{FF2B5EF4-FFF2-40B4-BE49-F238E27FC236}">
                  <a16:creationId xmlns:a16="http://schemas.microsoft.com/office/drawing/2014/main" id="{A974CB1C-DA17-4359-B293-3B7345718B4C}"/>
                </a:ext>
              </a:extLst>
            </p:cNvPr>
            <p:cNvSpPr>
              <a:spLocks/>
            </p:cNvSpPr>
            <p:nvPr/>
          </p:nvSpPr>
          <p:spPr bwMode="auto">
            <a:xfrm>
              <a:off x="2797175" y="1639888"/>
              <a:ext cx="47625" cy="49213"/>
            </a:xfrm>
            <a:custGeom>
              <a:avLst/>
              <a:gdLst>
                <a:gd name="T0" fmla="*/ 153 w 153"/>
                <a:gd name="T1" fmla="*/ 77 h 154"/>
                <a:gd name="T2" fmla="*/ 152 w 153"/>
                <a:gd name="T3" fmla="*/ 93 h 154"/>
                <a:gd name="T4" fmla="*/ 147 w 153"/>
                <a:gd name="T5" fmla="*/ 107 h 154"/>
                <a:gd name="T6" fmla="*/ 140 w 153"/>
                <a:gd name="T7" fmla="*/ 121 h 154"/>
                <a:gd name="T8" fmla="*/ 130 w 153"/>
                <a:gd name="T9" fmla="*/ 132 h 154"/>
                <a:gd name="T10" fmla="*/ 119 w 153"/>
                <a:gd name="T11" fmla="*/ 141 h 154"/>
                <a:gd name="T12" fmla="*/ 106 w 153"/>
                <a:gd name="T13" fmla="*/ 148 h 154"/>
                <a:gd name="T14" fmla="*/ 91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5 h 154"/>
                <a:gd name="T42" fmla="*/ 21 w 153"/>
                <a:gd name="T43" fmla="*/ 23 h 154"/>
                <a:gd name="T44" fmla="*/ 33 w 153"/>
                <a:gd name="T45" fmla="*/ 13 h 154"/>
                <a:gd name="T46" fmla="*/ 47 w 153"/>
                <a:gd name="T47" fmla="*/ 6 h 154"/>
                <a:gd name="T48" fmla="*/ 60 w 153"/>
                <a:gd name="T49" fmla="*/ 2 h 154"/>
                <a:gd name="T50" fmla="*/ 76 w 153"/>
                <a:gd name="T51" fmla="*/ 0 h 154"/>
                <a:gd name="T52" fmla="*/ 84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1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7" y="107"/>
                  </a:lnTo>
                  <a:lnTo>
                    <a:pt x="144" y="114"/>
                  </a:lnTo>
                  <a:lnTo>
                    <a:pt x="140" y="121"/>
                  </a:lnTo>
                  <a:lnTo>
                    <a:pt x="136" y="126"/>
                  </a:lnTo>
                  <a:lnTo>
                    <a:pt x="130" y="132"/>
                  </a:lnTo>
                  <a:lnTo>
                    <a:pt x="126" y="137"/>
                  </a:lnTo>
                  <a:lnTo>
                    <a:pt x="119" y="141"/>
                  </a:lnTo>
                  <a:lnTo>
                    <a:pt x="113" y="145"/>
                  </a:lnTo>
                  <a:lnTo>
                    <a:pt x="106" y="148"/>
                  </a:lnTo>
                  <a:lnTo>
                    <a:pt x="99" y="150"/>
                  </a:lnTo>
                  <a:lnTo>
                    <a:pt x="91"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1"/>
                  </a:lnTo>
                  <a:lnTo>
                    <a:pt x="12" y="35"/>
                  </a:lnTo>
                  <a:lnTo>
                    <a:pt x="17" y="28"/>
                  </a:lnTo>
                  <a:lnTo>
                    <a:pt x="21" y="23"/>
                  </a:lnTo>
                  <a:lnTo>
                    <a:pt x="27" y="18"/>
                  </a:lnTo>
                  <a:lnTo>
                    <a:pt x="33" y="13"/>
                  </a:lnTo>
                  <a:lnTo>
                    <a:pt x="40" y="10"/>
                  </a:lnTo>
                  <a:lnTo>
                    <a:pt x="47" y="6"/>
                  </a:lnTo>
                  <a:lnTo>
                    <a:pt x="53" y="4"/>
                  </a:lnTo>
                  <a:lnTo>
                    <a:pt x="60" y="2"/>
                  </a:lnTo>
                  <a:lnTo>
                    <a:pt x="68" y="0"/>
                  </a:lnTo>
                  <a:lnTo>
                    <a:pt x="76" y="0"/>
                  </a:lnTo>
                  <a:lnTo>
                    <a:pt x="76" y="0"/>
                  </a:lnTo>
                  <a:lnTo>
                    <a:pt x="84" y="0"/>
                  </a:lnTo>
                  <a:lnTo>
                    <a:pt x="91" y="2"/>
                  </a:lnTo>
                  <a:lnTo>
                    <a:pt x="99" y="4"/>
                  </a:lnTo>
                  <a:lnTo>
                    <a:pt x="106" y="6"/>
                  </a:lnTo>
                  <a:lnTo>
                    <a:pt x="113" y="10"/>
                  </a:lnTo>
                  <a:lnTo>
                    <a:pt x="119" y="13"/>
                  </a:lnTo>
                  <a:lnTo>
                    <a:pt x="126" y="18"/>
                  </a:lnTo>
                  <a:lnTo>
                    <a:pt x="130" y="23"/>
                  </a:lnTo>
                  <a:lnTo>
                    <a:pt x="136" y="28"/>
                  </a:lnTo>
                  <a:lnTo>
                    <a:pt x="140" y="35"/>
                  </a:lnTo>
                  <a:lnTo>
                    <a:pt x="144" y="41"/>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6" name="Freeform 2892">
              <a:extLst>
                <a:ext uri="{FF2B5EF4-FFF2-40B4-BE49-F238E27FC236}">
                  <a16:creationId xmlns:a16="http://schemas.microsoft.com/office/drawing/2014/main" id="{B69E01E7-8DDD-48DA-AE14-EC83E153D8CE}"/>
                </a:ext>
              </a:extLst>
            </p:cNvPr>
            <p:cNvSpPr>
              <a:spLocks/>
            </p:cNvSpPr>
            <p:nvPr/>
          </p:nvSpPr>
          <p:spPr bwMode="auto">
            <a:xfrm>
              <a:off x="3211513" y="1639888"/>
              <a:ext cx="49213" cy="49213"/>
            </a:xfrm>
            <a:custGeom>
              <a:avLst/>
              <a:gdLst>
                <a:gd name="T0" fmla="*/ 154 w 154"/>
                <a:gd name="T1" fmla="*/ 77 h 154"/>
                <a:gd name="T2" fmla="*/ 152 w 154"/>
                <a:gd name="T3" fmla="*/ 93 h 154"/>
                <a:gd name="T4" fmla="*/ 149 w 154"/>
                <a:gd name="T5" fmla="*/ 107 h 154"/>
                <a:gd name="T6" fmla="*/ 141 w 154"/>
                <a:gd name="T7" fmla="*/ 121 h 154"/>
                <a:gd name="T8" fmla="*/ 131 w 154"/>
                <a:gd name="T9" fmla="*/ 132 h 154"/>
                <a:gd name="T10" fmla="*/ 120 w 154"/>
                <a:gd name="T11" fmla="*/ 141 h 154"/>
                <a:gd name="T12" fmla="*/ 107 w 154"/>
                <a:gd name="T13" fmla="*/ 148 h 154"/>
                <a:gd name="T14" fmla="*/ 92 w 154"/>
                <a:gd name="T15" fmla="*/ 153 h 154"/>
                <a:gd name="T16" fmla="*/ 78 w 154"/>
                <a:gd name="T17" fmla="*/ 154 h 154"/>
                <a:gd name="T18" fmla="*/ 70 w 154"/>
                <a:gd name="T19" fmla="*/ 154 h 154"/>
                <a:gd name="T20" fmla="*/ 55 w 154"/>
                <a:gd name="T21" fmla="*/ 150 h 154"/>
                <a:gd name="T22" fmla="*/ 40 w 154"/>
                <a:gd name="T23" fmla="*/ 145 h 154"/>
                <a:gd name="T24" fmla="*/ 28 w 154"/>
                <a:gd name="T25" fmla="*/ 137 h 154"/>
                <a:gd name="T26" fmla="*/ 18 w 154"/>
                <a:gd name="T27" fmla="*/ 126 h 154"/>
                <a:gd name="T28" fmla="*/ 9 w 154"/>
                <a:gd name="T29" fmla="*/ 114 h 154"/>
                <a:gd name="T30" fmla="*/ 3 w 154"/>
                <a:gd name="T31" fmla="*/ 100 h 154"/>
                <a:gd name="T32" fmla="*/ 1 w 154"/>
                <a:gd name="T33" fmla="*/ 85 h 154"/>
                <a:gd name="T34" fmla="*/ 0 w 154"/>
                <a:gd name="T35" fmla="*/ 77 h 154"/>
                <a:gd name="T36" fmla="*/ 2 w 154"/>
                <a:gd name="T37" fmla="*/ 62 h 154"/>
                <a:gd name="T38" fmla="*/ 7 w 154"/>
                <a:gd name="T39" fmla="*/ 47 h 154"/>
                <a:gd name="T40" fmla="*/ 13 w 154"/>
                <a:gd name="T41" fmla="*/ 35 h 154"/>
                <a:gd name="T42" fmla="*/ 23 w 154"/>
                <a:gd name="T43" fmla="*/ 23 h 154"/>
                <a:gd name="T44" fmla="*/ 34 w 154"/>
                <a:gd name="T45" fmla="*/ 13 h 154"/>
                <a:gd name="T46" fmla="*/ 47 w 154"/>
                <a:gd name="T47" fmla="*/ 6 h 154"/>
                <a:gd name="T48" fmla="*/ 62 w 154"/>
                <a:gd name="T49" fmla="*/ 2 h 154"/>
                <a:gd name="T50" fmla="*/ 78 w 154"/>
                <a:gd name="T51" fmla="*/ 0 h 154"/>
                <a:gd name="T52" fmla="*/ 84 w 154"/>
                <a:gd name="T53" fmla="*/ 0 h 154"/>
                <a:gd name="T54" fmla="*/ 100 w 154"/>
                <a:gd name="T55" fmla="*/ 4 h 154"/>
                <a:gd name="T56" fmla="*/ 114 w 154"/>
                <a:gd name="T57" fmla="*/ 10 h 154"/>
                <a:gd name="T58" fmla="*/ 126 w 154"/>
                <a:gd name="T59" fmla="*/ 18 h 154"/>
                <a:gd name="T60" fmla="*/ 136 w 154"/>
                <a:gd name="T61" fmla="*/ 28 h 154"/>
                <a:gd name="T62" fmla="*/ 145 w 154"/>
                <a:gd name="T63" fmla="*/ 41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9" y="107"/>
                  </a:lnTo>
                  <a:lnTo>
                    <a:pt x="145" y="114"/>
                  </a:lnTo>
                  <a:lnTo>
                    <a:pt x="141" y="121"/>
                  </a:lnTo>
                  <a:lnTo>
                    <a:pt x="136" y="126"/>
                  </a:lnTo>
                  <a:lnTo>
                    <a:pt x="131" y="132"/>
                  </a:lnTo>
                  <a:lnTo>
                    <a:pt x="126" y="137"/>
                  </a:lnTo>
                  <a:lnTo>
                    <a:pt x="120" y="141"/>
                  </a:lnTo>
                  <a:lnTo>
                    <a:pt x="114" y="145"/>
                  </a:lnTo>
                  <a:lnTo>
                    <a:pt x="107" y="148"/>
                  </a:lnTo>
                  <a:lnTo>
                    <a:pt x="100" y="150"/>
                  </a:lnTo>
                  <a:lnTo>
                    <a:pt x="92" y="153"/>
                  </a:lnTo>
                  <a:lnTo>
                    <a:pt x="84" y="154"/>
                  </a:lnTo>
                  <a:lnTo>
                    <a:pt x="78" y="154"/>
                  </a:lnTo>
                  <a:lnTo>
                    <a:pt x="78" y="154"/>
                  </a:lnTo>
                  <a:lnTo>
                    <a:pt x="70" y="154"/>
                  </a:lnTo>
                  <a:lnTo>
                    <a:pt x="62" y="153"/>
                  </a:lnTo>
                  <a:lnTo>
                    <a:pt x="55" y="150"/>
                  </a:lnTo>
                  <a:lnTo>
                    <a:pt x="47" y="148"/>
                  </a:lnTo>
                  <a:lnTo>
                    <a:pt x="40" y="145"/>
                  </a:lnTo>
                  <a:lnTo>
                    <a:pt x="34" y="141"/>
                  </a:lnTo>
                  <a:lnTo>
                    <a:pt x="28" y="137"/>
                  </a:lnTo>
                  <a:lnTo>
                    <a:pt x="23" y="132"/>
                  </a:lnTo>
                  <a:lnTo>
                    <a:pt x="18" y="126"/>
                  </a:lnTo>
                  <a:lnTo>
                    <a:pt x="13"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1"/>
                  </a:lnTo>
                  <a:lnTo>
                    <a:pt x="13" y="35"/>
                  </a:lnTo>
                  <a:lnTo>
                    <a:pt x="18" y="28"/>
                  </a:lnTo>
                  <a:lnTo>
                    <a:pt x="23" y="23"/>
                  </a:lnTo>
                  <a:lnTo>
                    <a:pt x="28" y="18"/>
                  </a:lnTo>
                  <a:lnTo>
                    <a:pt x="34" y="13"/>
                  </a:lnTo>
                  <a:lnTo>
                    <a:pt x="40" y="10"/>
                  </a:lnTo>
                  <a:lnTo>
                    <a:pt x="47" y="6"/>
                  </a:lnTo>
                  <a:lnTo>
                    <a:pt x="55" y="4"/>
                  </a:lnTo>
                  <a:lnTo>
                    <a:pt x="62" y="2"/>
                  </a:lnTo>
                  <a:lnTo>
                    <a:pt x="70" y="0"/>
                  </a:lnTo>
                  <a:lnTo>
                    <a:pt x="78" y="0"/>
                  </a:lnTo>
                  <a:lnTo>
                    <a:pt x="78" y="0"/>
                  </a:lnTo>
                  <a:lnTo>
                    <a:pt x="84" y="0"/>
                  </a:lnTo>
                  <a:lnTo>
                    <a:pt x="92" y="2"/>
                  </a:lnTo>
                  <a:lnTo>
                    <a:pt x="100" y="4"/>
                  </a:lnTo>
                  <a:lnTo>
                    <a:pt x="107" y="6"/>
                  </a:lnTo>
                  <a:lnTo>
                    <a:pt x="114" y="10"/>
                  </a:lnTo>
                  <a:lnTo>
                    <a:pt x="120" y="13"/>
                  </a:lnTo>
                  <a:lnTo>
                    <a:pt x="126" y="18"/>
                  </a:lnTo>
                  <a:lnTo>
                    <a:pt x="131" y="23"/>
                  </a:lnTo>
                  <a:lnTo>
                    <a:pt x="136" y="28"/>
                  </a:lnTo>
                  <a:lnTo>
                    <a:pt x="141" y="35"/>
                  </a:lnTo>
                  <a:lnTo>
                    <a:pt x="145" y="41"/>
                  </a:lnTo>
                  <a:lnTo>
                    <a:pt x="149"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7" name="Freeform 2893">
              <a:extLst>
                <a:ext uri="{FF2B5EF4-FFF2-40B4-BE49-F238E27FC236}">
                  <a16:creationId xmlns:a16="http://schemas.microsoft.com/office/drawing/2014/main" id="{BB9F9FE7-1994-4940-81C8-58B4FED38C83}"/>
                </a:ext>
              </a:extLst>
            </p:cNvPr>
            <p:cNvSpPr>
              <a:spLocks/>
            </p:cNvSpPr>
            <p:nvPr/>
          </p:nvSpPr>
          <p:spPr bwMode="auto">
            <a:xfrm>
              <a:off x="2933700" y="1639888"/>
              <a:ext cx="47625" cy="49213"/>
            </a:xfrm>
            <a:custGeom>
              <a:avLst/>
              <a:gdLst>
                <a:gd name="T0" fmla="*/ 154 w 154"/>
                <a:gd name="T1" fmla="*/ 77 h 154"/>
                <a:gd name="T2" fmla="*/ 152 w 154"/>
                <a:gd name="T3" fmla="*/ 93 h 154"/>
                <a:gd name="T4" fmla="*/ 148 w 154"/>
                <a:gd name="T5" fmla="*/ 107 h 154"/>
                <a:gd name="T6" fmla="*/ 141 w 154"/>
                <a:gd name="T7" fmla="*/ 121 h 154"/>
                <a:gd name="T8" fmla="*/ 132 w 154"/>
                <a:gd name="T9" fmla="*/ 132 h 154"/>
                <a:gd name="T10" fmla="*/ 120 w 154"/>
                <a:gd name="T11" fmla="*/ 141 h 154"/>
                <a:gd name="T12" fmla="*/ 108 w 154"/>
                <a:gd name="T13" fmla="*/ 148 h 154"/>
                <a:gd name="T14" fmla="*/ 93 w 154"/>
                <a:gd name="T15" fmla="*/ 153 h 154"/>
                <a:gd name="T16" fmla="*/ 77 w 154"/>
                <a:gd name="T17" fmla="*/ 154 h 154"/>
                <a:gd name="T18" fmla="*/ 69 w 154"/>
                <a:gd name="T19" fmla="*/ 154 h 154"/>
                <a:gd name="T20" fmla="*/ 54 w 154"/>
                <a:gd name="T21" fmla="*/ 150 h 154"/>
                <a:gd name="T22" fmla="*/ 40 w 154"/>
                <a:gd name="T23" fmla="*/ 145 h 154"/>
                <a:gd name="T24" fmla="*/ 29 w 154"/>
                <a:gd name="T25" fmla="*/ 137 h 154"/>
                <a:gd name="T26" fmla="*/ 17 w 154"/>
                <a:gd name="T27" fmla="*/ 126 h 154"/>
                <a:gd name="T28" fmla="*/ 9 w 154"/>
                <a:gd name="T29" fmla="*/ 114 h 154"/>
                <a:gd name="T30" fmla="*/ 3 w 154"/>
                <a:gd name="T31" fmla="*/ 100 h 154"/>
                <a:gd name="T32" fmla="*/ 0 w 154"/>
                <a:gd name="T33" fmla="*/ 85 h 154"/>
                <a:gd name="T34" fmla="*/ 0 w 154"/>
                <a:gd name="T35" fmla="*/ 77 h 154"/>
                <a:gd name="T36" fmla="*/ 1 w 154"/>
                <a:gd name="T37" fmla="*/ 62 h 154"/>
                <a:gd name="T38" fmla="*/ 6 w 154"/>
                <a:gd name="T39" fmla="*/ 47 h 154"/>
                <a:gd name="T40" fmla="*/ 14 w 154"/>
                <a:gd name="T41" fmla="*/ 35 h 154"/>
                <a:gd name="T42" fmla="*/ 23 w 154"/>
                <a:gd name="T43" fmla="*/ 23 h 154"/>
                <a:gd name="T44" fmla="*/ 34 w 154"/>
                <a:gd name="T45" fmla="*/ 13 h 154"/>
                <a:gd name="T46" fmla="*/ 47 w 154"/>
                <a:gd name="T47" fmla="*/ 6 h 154"/>
                <a:gd name="T48" fmla="*/ 62 w 154"/>
                <a:gd name="T49" fmla="*/ 2 h 154"/>
                <a:gd name="T50" fmla="*/ 77 w 154"/>
                <a:gd name="T51" fmla="*/ 0 h 154"/>
                <a:gd name="T52" fmla="*/ 85 w 154"/>
                <a:gd name="T53" fmla="*/ 0 h 154"/>
                <a:gd name="T54" fmla="*/ 100 w 154"/>
                <a:gd name="T55" fmla="*/ 4 h 154"/>
                <a:gd name="T56" fmla="*/ 113 w 154"/>
                <a:gd name="T57" fmla="*/ 10 h 154"/>
                <a:gd name="T58" fmla="*/ 126 w 154"/>
                <a:gd name="T59" fmla="*/ 18 h 154"/>
                <a:gd name="T60" fmla="*/ 136 w 154"/>
                <a:gd name="T61" fmla="*/ 28 h 154"/>
                <a:gd name="T62" fmla="*/ 144 w 154"/>
                <a:gd name="T63" fmla="*/ 41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5"/>
                  </a:lnTo>
                  <a:lnTo>
                    <a:pt x="152" y="93"/>
                  </a:lnTo>
                  <a:lnTo>
                    <a:pt x="151" y="100"/>
                  </a:lnTo>
                  <a:lnTo>
                    <a:pt x="148" y="107"/>
                  </a:lnTo>
                  <a:lnTo>
                    <a:pt x="144" y="114"/>
                  </a:lnTo>
                  <a:lnTo>
                    <a:pt x="141" y="121"/>
                  </a:lnTo>
                  <a:lnTo>
                    <a:pt x="136" y="126"/>
                  </a:lnTo>
                  <a:lnTo>
                    <a:pt x="132" y="132"/>
                  </a:lnTo>
                  <a:lnTo>
                    <a:pt x="126" y="137"/>
                  </a:lnTo>
                  <a:lnTo>
                    <a:pt x="120" y="141"/>
                  </a:lnTo>
                  <a:lnTo>
                    <a:pt x="113" y="145"/>
                  </a:lnTo>
                  <a:lnTo>
                    <a:pt x="108" y="148"/>
                  </a:lnTo>
                  <a:lnTo>
                    <a:pt x="100" y="150"/>
                  </a:lnTo>
                  <a:lnTo>
                    <a:pt x="93" y="153"/>
                  </a:lnTo>
                  <a:lnTo>
                    <a:pt x="85" y="154"/>
                  </a:lnTo>
                  <a:lnTo>
                    <a:pt x="77" y="154"/>
                  </a:lnTo>
                  <a:lnTo>
                    <a:pt x="77" y="154"/>
                  </a:lnTo>
                  <a:lnTo>
                    <a:pt x="69" y="154"/>
                  </a:lnTo>
                  <a:lnTo>
                    <a:pt x="62" y="153"/>
                  </a:lnTo>
                  <a:lnTo>
                    <a:pt x="54" y="150"/>
                  </a:lnTo>
                  <a:lnTo>
                    <a:pt x="47" y="148"/>
                  </a:lnTo>
                  <a:lnTo>
                    <a:pt x="40" y="145"/>
                  </a:lnTo>
                  <a:lnTo>
                    <a:pt x="34" y="141"/>
                  </a:lnTo>
                  <a:lnTo>
                    <a:pt x="29" y="137"/>
                  </a:lnTo>
                  <a:lnTo>
                    <a:pt x="23" y="132"/>
                  </a:lnTo>
                  <a:lnTo>
                    <a:pt x="17"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1"/>
                  </a:lnTo>
                  <a:lnTo>
                    <a:pt x="14" y="35"/>
                  </a:lnTo>
                  <a:lnTo>
                    <a:pt x="17" y="28"/>
                  </a:lnTo>
                  <a:lnTo>
                    <a:pt x="23" y="23"/>
                  </a:lnTo>
                  <a:lnTo>
                    <a:pt x="29" y="18"/>
                  </a:lnTo>
                  <a:lnTo>
                    <a:pt x="34" y="13"/>
                  </a:lnTo>
                  <a:lnTo>
                    <a:pt x="40" y="10"/>
                  </a:lnTo>
                  <a:lnTo>
                    <a:pt x="47" y="6"/>
                  </a:lnTo>
                  <a:lnTo>
                    <a:pt x="54" y="4"/>
                  </a:lnTo>
                  <a:lnTo>
                    <a:pt x="62" y="2"/>
                  </a:lnTo>
                  <a:lnTo>
                    <a:pt x="69" y="0"/>
                  </a:lnTo>
                  <a:lnTo>
                    <a:pt x="77" y="0"/>
                  </a:lnTo>
                  <a:lnTo>
                    <a:pt x="77" y="0"/>
                  </a:lnTo>
                  <a:lnTo>
                    <a:pt x="85" y="0"/>
                  </a:lnTo>
                  <a:lnTo>
                    <a:pt x="93" y="2"/>
                  </a:lnTo>
                  <a:lnTo>
                    <a:pt x="100" y="4"/>
                  </a:lnTo>
                  <a:lnTo>
                    <a:pt x="108" y="6"/>
                  </a:lnTo>
                  <a:lnTo>
                    <a:pt x="113" y="10"/>
                  </a:lnTo>
                  <a:lnTo>
                    <a:pt x="120" y="13"/>
                  </a:lnTo>
                  <a:lnTo>
                    <a:pt x="126" y="18"/>
                  </a:lnTo>
                  <a:lnTo>
                    <a:pt x="132" y="23"/>
                  </a:lnTo>
                  <a:lnTo>
                    <a:pt x="136" y="28"/>
                  </a:lnTo>
                  <a:lnTo>
                    <a:pt x="141" y="35"/>
                  </a:lnTo>
                  <a:lnTo>
                    <a:pt x="144" y="41"/>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8" name="Freeform 2894">
              <a:extLst>
                <a:ext uri="{FF2B5EF4-FFF2-40B4-BE49-F238E27FC236}">
                  <a16:creationId xmlns:a16="http://schemas.microsoft.com/office/drawing/2014/main" id="{4BEDD419-D372-4952-B4E0-0E65ECF05E04}"/>
                </a:ext>
              </a:extLst>
            </p:cNvPr>
            <p:cNvSpPr>
              <a:spLocks/>
            </p:cNvSpPr>
            <p:nvPr/>
          </p:nvSpPr>
          <p:spPr bwMode="auto">
            <a:xfrm>
              <a:off x="2797175" y="1568450"/>
              <a:ext cx="47625" cy="47625"/>
            </a:xfrm>
            <a:custGeom>
              <a:avLst/>
              <a:gdLst>
                <a:gd name="T0" fmla="*/ 153 w 153"/>
                <a:gd name="T1" fmla="*/ 76 h 153"/>
                <a:gd name="T2" fmla="*/ 152 w 153"/>
                <a:gd name="T3" fmla="*/ 92 h 153"/>
                <a:gd name="T4" fmla="*/ 147 w 153"/>
                <a:gd name="T5" fmla="*/ 106 h 153"/>
                <a:gd name="T6" fmla="*/ 140 w 153"/>
                <a:gd name="T7" fmla="*/ 120 h 153"/>
                <a:gd name="T8" fmla="*/ 130 w 153"/>
                <a:gd name="T9" fmla="*/ 131 h 153"/>
                <a:gd name="T10" fmla="*/ 119 w 153"/>
                <a:gd name="T11" fmla="*/ 140 h 153"/>
                <a:gd name="T12" fmla="*/ 106 w 153"/>
                <a:gd name="T13" fmla="*/ 147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1 h 153"/>
                <a:gd name="T38" fmla="*/ 5 w 153"/>
                <a:gd name="T39" fmla="*/ 47 h 153"/>
                <a:gd name="T40" fmla="*/ 12 w 153"/>
                <a:gd name="T41" fmla="*/ 34 h 153"/>
                <a:gd name="T42" fmla="*/ 21 w 153"/>
                <a:gd name="T43" fmla="*/ 23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0" y="120"/>
                  </a:lnTo>
                  <a:lnTo>
                    <a:pt x="136" y="125"/>
                  </a:lnTo>
                  <a:lnTo>
                    <a:pt x="130" y="131"/>
                  </a:lnTo>
                  <a:lnTo>
                    <a:pt x="126" y="136"/>
                  </a:lnTo>
                  <a:lnTo>
                    <a:pt x="119" y="140"/>
                  </a:lnTo>
                  <a:lnTo>
                    <a:pt x="113" y="144"/>
                  </a:lnTo>
                  <a:lnTo>
                    <a:pt x="106" y="147"/>
                  </a:lnTo>
                  <a:lnTo>
                    <a:pt x="99" y="150"/>
                  </a:lnTo>
                  <a:lnTo>
                    <a:pt x="91" y="152"/>
                  </a:lnTo>
                  <a:lnTo>
                    <a:pt x="84" y="153"/>
                  </a:lnTo>
                  <a:lnTo>
                    <a:pt x="76" y="153"/>
                  </a:lnTo>
                  <a:lnTo>
                    <a:pt x="76" y="153"/>
                  </a:lnTo>
                  <a:lnTo>
                    <a:pt x="68" y="153"/>
                  </a:lnTo>
                  <a:lnTo>
                    <a:pt x="60" y="152"/>
                  </a:lnTo>
                  <a:lnTo>
                    <a:pt x="53" y="150"/>
                  </a:lnTo>
                  <a:lnTo>
                    <a:pt x="47" y="147"/>
                  </a:lnTo>
                  <a:lnTo>
                    <a:pt x="40" y="144"/>
                  </a:lnTo>
                  <a:lnTo>
                    <a:pt x="33" y="140"/>
                  </a:lnTo>
                  <a:lnTo>
                    <a:pt x="27" y="136"/>
                  </a:lnTo>
                  <a:lnTo>
                    <a:pt x="21" y="131"/>
                  </a:lnTo>
                  <a:lnTo>
                    <a:pt x="17" y="125"/>
                  </a:lnTo>
                  <a:lnTo>
                    <a:pt x="12" y="120"/>
                  </a:lnTo>
                  <a:lnTo>
                    <a:pt x="9" y="113"/>
                  </a:lnTo>
                  <a:lnTo>
                    <a:pt x="5" y="106"/>
                  </a:lnTo>
                  <a:lnTo>
                    <a:pt x="3" y="99"/>
                  </a:lnTo>
                  <a:lnTo>
                    <a:pt x="1" y="92"/>
                  </a:lnTo>
                  <a:lnTo>
                    <a:pt x="0" y="84"/>
                  </a:lnTo>
                  <a:lnTo>
                    <a:pt x="0" y="76"/>
                  </a:lnTo>
                  <a:lnTo>
                    <a:pt x="0" y="76"/>
                  </a:lnTo>
                  <a:lnTo>
                    <a:pt x="0" y="68"/>
                  </a:lnTo>
                  <a:lnTo>
                    <a:pt x="1" y="61"/>
                  </a:lnTo>
                  <a:lnTo>
                    <a:pt x="3" y="53"/>
                  </a:lnTo>
                  <a:lnTo>
                    <a:pt x="5" y="47"/>
                  </a:lnTo>
                  <a:lnTo>
                    <a:pt x="9" y="40"/>
                  </a:lnTo>
                  <a:lnTo>
                    <a:pt x="12" y="34"/>
                  </a:lnTo>
                  <a:lnTo>
                    <a:pt x="17" y="27"/>
                  </a:lnTo>
                  <a:lnTo>
                    <a:pt x="21" y="23"/>
                  </a:lnTo>
                  <a:lnTo>
                    <a:pt x="27" y="17"/>
                  </a:lnTo>
                  <a:lnTo>
                    <a:pt x="33" y="12"/>
                  </a:lnTo>
                  <a:lnTo>
                    <a:pt x="40" y="9"/>
                  </a:lnTo>
                  <a:lnTo>
                    <a:pt x="47" y="5"/>
                  </a:lnTo>
                  <a:lnTo>
                    <a:pt x="53" y="3"/>
                  </a:lnTo>
                  <a:lnTo>
                    <a:pt x="60" y="1"/>
                  </a:lnTo>
                  <a:lnTo>
                    <a:pt x="68" y="0"/>
                  </a:lnTo>
                  <a:lnTo>
                    <a:pt x="76" y="0"/>
                  </a:lnTo>
                  <a:lnTo>
                    <a:pt x="76" y="0"/>
                  </a:lnTo>
                  <a:lnTo>
                    <a:pt x="84" y="0"/>
                  </a:lnTo>
                  <a:lnTo>
                    <a:pt x="91" y="1"/>
                  </a:lnTo>
                  <a:lnTo>
                    <a:pt x="99" y="3"/>
                  </a:lnTo>
                  <a:lnTo>
                    <a:pt x="106" y="5"/>
                  </a:lnTo>
                  <a:lnTo>
                    <a:pt x="113" y="9"/>
                  </a:lnTo>
                  <a:lnTo>
                    <a:pt x="119" y="12"/>
                  </a:lnTo>
                  <a:lnTo>
                    <a:pt x="126" y="17"/>
                  </a:lnTo>
                  <a:lnTo>
                    <a:pt x="130" y="23"/>
                  </a:lnTo>
                  <a:lnTo>
                    <a:pt x="136" y="27"/>
                  </a:lnTo>
                  <a:lnTo>
                    <a:pt x="140" y="34"/>
                  </a:lnTo>
                  <a:lnTo>
                    <a:pt x="144" y="40"/>
                  </a:lnTo>
                  <a:lnTo>
                    <a:pt x="147" y="47"/>
                  </a:lnTo>
                  <a:lnTo>
                    <a:pt x="150"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9" name="Freeform 2895">
              <a:extLst>
                <a:ext uri="{FF2B5EF4-FFF2-40B4-BE49-F238E27FC236}">
                  <a16:creationId xmlns:a16="http://schemas.microsoft.com/office/drawing/2014/main" id="{490F78EC-D4FE-431F-82AD-C57A6A759EA4}"/>
                </a:ext>
              </a:extLst>
            </p:cNvPr>
            <p:cNvSpPr>
              <a:spLocks/>
            </p:cNvSpPr>
            <p:nvPr/>
          </p:nvSpPr>
          <p:spPr bwMode="auto">
            <a:xfrm>
              <a:off x="2862263" y="1568450"/>
              <a:ext cx="49213" cy="47625"/>
            </a:xfrm>
            <a:custGeom>
              <a:avLst/>
              <a:gdLst>
                <a:gd name="T0" fmla="*/ 153 w 153"/>
                <a:gd name="T1" fmla="*/ 76 h 153"/>
                <a:gd name="T2" fmla="*/ 152 w 153"/>
                <a:gd name="T3" fmla="*/ 92 h 153"/>
                <a:gd name="T4" fmla="*/ 148 w 153"/>
                <a:gd name="T5" fmla="*/ 106 h 153"/>
                <a:gd name="T6" fmla="*/ 141 w 153"/>
                <a:gd name="T7" fmla="*/ 120 h 153"/>
                <a:gd name="T8" fmla="*/ 132 w 153"/>
                <a:gd name="T9" fmla="*/ 131 h 153"/>
                <a:gd name="T10" fmla="*/ 120 w 153"/>
                <a:gd name="T11" fmla="*/ 140 h 153"/>
                <a:gd name="T12" fmla="*/ 106 w 153"/>
                <a:gd name="T13" fmla="*/ 147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5 h 153"/>
                <a:gd name="T28" fmla="*/ 9 w 153"/>
                <a:gd name="T29" fmla="*/ 113 h 153"/>
                <a:gd name="T30" fmla="*/ 3 w 153"/>
                <a:gd name="T31" fmla="*/ 99 h 153"/>
                <a:gd name="T32" fmla="*/ 0 w 153"/>
                <a:gd name="T33" fmla="*/ 84 h 153"/>
                <a:gd name="T34" fmla="*/ 0 w 153"/>
                <a:gd name="T35" fmla="*/ 76 h 153"/>
                <a:gd name="T36" fmla="*/ 1 w 153"/>
                <a:gd name="T37" fmla="*/ 61 h 153"/>
                <a:gd name="T38" fmla="*/ 6 w 153"/>
                <a:gd name="T39" fmla="*/ 47 h 153"/>
                <a:gd name="T40" fmla="*/ 13 w 153"/>
                <a:gd name="T41" fmla="*/ 34 h 153"/>
                <a:gd name="T42" fmla="*/ 22 w 153"/>
                <a:gd name="T43" fmla="*/ 23 h 153"/>
                <a:gd name="T44" fmla="*/ 33 w 153"/>
                <a:gd name="T45" fmla="*/ 12 h 153"/>
                <a:gd name="T46" fmla="*/ 47 w 153"/>
                <a:gd name="T47" fmla="*/ 5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8" y="106"/>
                  </a:lnTo>
                  <a:lnTo>
                    <a:pt x="144" y="113"/>
                  </a:lnTo>
                  <a:lnTo>
                    <a:pt x="141" y="120"/>
                  </a:lnTo>
                  <a:lnTo>
                    <a:pt x="136" y="125"/>
                  </a:lnTo>
                  <a:lnTo>
                    <a:pt x="132" y="131"/>
                  </a:lnTo>
                  <a:lnTo>
                    <a:pt x="126" y="136"/>
                  </a:lnTo>
                  <a:lnTo>
                    <a:pt x="120" y="140"/>
                  </a:lnTo>
                  <a:lnTo>
                    <a:pt x="113" y="144"/>
                  </a:lnTo>
                  <a:lnTo>
                    <a:pt x="106" y="147"/>
                  </a:lnTo>
                  <a:lnTo>
                    <a:pt x="100" y="150"/>
                  </a:lnTo>
                  <a:lnTo>
                    <a:pt x="93" y="152"/>
                  </a:lnTo>
                  <a:lnTo>
                    <a:pt x="85" y="153"/>
                  </a:lnTo>
                  <a:lnTo>
                    <a:pt x="77" y="153"/>
                  </a:lnTo>
                  <a:lnTo>
                    <a:pt x="77" y="153"/>
                  </a:lnTo>
                  <a:lnTo>
                    <a:pt x="69" y="153"/>
                  </a:lnTo>
                  <a:lnTo>
                    <a:pt x="61" y="152"/>
                  </a:lnTo>
                  <a:lnTo>
                    <a:pt x="54" y="150"/>
                  </a:lnTo>
                  <a:lnTo>
                    <a:pt x="47" y="147"/>
                  </a:lnTo>
                  <a:lnTo>
                    <a:pt x="40" y="144"/>
                  </a:lnTo>
                  <a:lnTo>
                    <a:pt x="33" y="140"/>
                  </a:lnTo>
                  <a:lnTo>
                    <a:pt x="27" y="136"/>
                  </a:lnTo>
                  <a:lnTo>
                    <a:pt x="22" y="131"/>
                  </a:lnTo>
                  <a:lnTo>
                    <a:pt x="17" y="125"/>
                  </a:lnTo>
                  <a:lnTo>
                    <a:pt x="13" y="120"/>
                  </a:lnTo>
                  <a:lnTo>
                    <a:pt x="9" y="113"/>
                  </a:lnTo>
                  <a:lnTo>
                    <a:pt x="6" y="106"/>
                  </a:lnTo>
                  <a:lnTo>
                    <a:pt x="3" y="99"/>
                  </a:lnTo>
                  <a:lnTo>
                    <a:pt x="1" y="92"/>
                  </a:lnTo>
                  <a:lnTo>
                    <a:pt x="0" y="84"/>
                  </a:lnTo>
                  <a:lnTo>
                    <a:pt x="0" y="76"/>
                  </a:lnTo>
                  <a:lnTo>
                    <a:pt x="0" y="76"/>
                  </a:lnTo>
                  <a:lnTo>
                    <a:pt x="0" y="68"/>
                  </a:lnTo>
                  <a:lnTo>
                    <a:pt x="1" y="61"/>
                  </a:lnTo>
                  <a:lnTo>
                    <a:pt x="3" y="53"/>
                  </a:lnTo>
                  <a:lnTo>
                    <a:pt x="6" y="47"/>
                  </a:lnTo>
                  <a:lnTo>
                    <a:pt x="9" y="40"/>
                  </a:lnTo>
                  <a:lnTo>
                    <a:pt x="13" y="34"/>
                  </a:lnTo>
                  <a:lnTo>
                    <a:pt x="17" y="27"/>
                  </a:lnTo>
                  <a:lnTo>
                    <a:pt x="22" y="23"/>
                  </a:lnTo>
                  <a:lnTo>
                    <a:pt x="27" y="17"/>
                  </a:lnTo>
                  <a:lnTo>
                    <a:pt x="33" y="12"/>
                  </a:lnTo>
                  <a:lnTo>
                    <a:pt x="40" y="9"/>
                  </a:lnTo>
                  <a:lnTo>
                    <a:pt x="47" y="5"/>
                  </a:lnTo>
                  <a:lnTo>
                    <a:pt x="54" y="3"/>
                  </a:lnTo>
                  <a:lnTo>
                    <a:pt x="61" y="1"/>
                  </a:lnTo>
                  <a:lnTo>
                    <a:pt x="69" y="0"/>
                  </a:lnTo>
                  <a:lnTo>
                    <a:pt x="77" y="0"/>
                  </a:lnTo>
                  <a:lnTo>
                    <a:pt x="77" y="0"/>
                  </a:lnTo>
                  <a:lnTo>
                    <a:pt x="85" y="0"/>
                  </a:lnTo>
                  <a:lnTo>
                    <a:pt x="93" y="1"/>
                  </a:lnTo>
                  <a:lnTo>
                    <a:pt x="100" y="3"/>
                  </a:lnTo>
                  <a:lnTo>
                    <a:pt x="106" y="5"/>
                  </a:lnTo>
                  <a:lnTo>
                    <a:pt x="113" y="9"/>
                  </a:lnTo>
                  <a:lnTo>
                    <a:pt x="120" y="12"/>
                  </a:lnTo>
                  <a:lnTo>
                    <a:pt x="126" y="17"/>
                  </a:lnTo>
                  <a:lnTo>
                    <a:pt x="132" y="23"/>
                  </a:lnTo>
                  <a:lnTo>
                    <a:pt x="136" y="27"/>
                  </a:lnTo>
                  <a:lnTo>
                    <a:pt x="141" y="34"/>
                  </a:lnTo>
                  <a:lnTo>
                    <a:pt x="144" y="40"/>
                  </a:lnTo>
                  <a:lnTo>
                    <a:pt x="148" y="47"/>
                  </a:lnTo>
                  <a:lnTo>
                    <a:pt x="150"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0" name="Freeform 2896">
              <a:extLst>
                <a:ext uri="{FF2B5EF4-FFF2-40B4-BE49-F238E27FC236}">
                  <a16:creationId xmlns:a16="http://schemas.microsoft.com/office/drawing/2014/main" id="{AC9DD8D8-924F-4325-A096-4A436CC64F80}"/>
                </a:ext>
              </a:extLst>
            </p:cNvPr>
            <p:cNvSpPr>
              <a:spLocks/>
            </p:cNvSpPr>
            <p:nvPr/>
          </p:nvSpPr>
          <p:spPr bwMode="auto">
            <a:xfrm>
              <a:off x="3001963" y="1778000"/>
              <a:ext cx="49213" cy="49213"/>
            </a:xfrm>
            <a:custGeom>
              <a:avLst/>
              <a:gdLst>
                <a:gd name="T0" fmla="*/ 154 w 154"/>
                <a:gd name="T1" fmla="*/ 78 h 155"/>
                <a:gd name="T2" fmla="*/ 152 w 154"/>
                <a:gd name="T3" fmla="*/ 93 h 155"/>
                <a:gd name="T4" fmla="*/ 147 w 154"/>
                <a:gd name="T5" fmla="*/ 108 h 155"/>
                <a:gd name="T6" fmla="*/ 140 w 154"/>
                <a:gd name="T7" fmla="*/ 120 h 155"/>
                <a:gd name="T8" fmla="*/ 131 w 154"/>
                <a:gd name="T9" fmla="*/ 132 h 155"/>
                <a:gd name="T10" fmla="*/ 120 w 154"/>
                <a:gd name="T11" fmla="*/ 141 h 155"/>
                <a:gd name="T12" fmla="*/ 107 w 154"/>
                <a:gd name="T13" fmla="*/ 149 h 155"/>
                <a:gd name="T14" fmla="*/ 92 w 154"/>
                <a:gd name="T15" fmla="*/ 152 h 155"/>
                <a:gd name="T16" fmla="*/ 76 w 154"/>
                <a:gd name="T17" fmla="*/ 155 h 155"/>
                <a:gd name="T18" fmla="*/ 69 w 154"/>
                <a:gd name="T19" fmla="*/ 153 h 155"/>
                <a:gd name="T20" fmla="*/ 53 w 154"/>
                <a:gd name="T21" fmla="*/ 151 h 155"/>
                <a:gd name="T22" fmla="*/ 40 w 154"/>
                <a:gd name="T23" fmla="*/ 145 h 155"/>
                <a:gd name="T24" fmla="*/ 28 w 154"/>
                <a:gd name="T25" fmla="*/ 136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5 w 154"/>
                <a:gd name="T39" fmla="*/ 47 h 155"/>
                <a:gd name="T40" fmla="*/ 13 w 154"/>
                <a:gd name="T41" fmla="*/ 34 h 155"/>
                <a:gd name="T42" fmla="*/ 22 w 154"/>
                <a:gd name="T43" fmla="*/ 23 h 155"/>
                <a:gd name="T44" fmla="*/ 34 w 154"/>
                <a:gd name="T45" fmla="*/ 14 h 155"/>
                <a:gd name="T46" fmla="*/ 46 w 154"/>
                <a:gd name="T47" fmla="*/ 7 h 155"/>
                <a:gd name="T48" fmla="*/ 61 w 154"/>
                <a:gd name="T49" fmla="*/ 2 h 155"/>
                <a:gd name="T50" fmla="*/ 76 w 154"/>
                <a:gd name="T51" fmla="*/ 0 h 155"/>
                <a:gd name="T52" fmla="*/ 84 w 154"/>
                <a:gd name="T53" fmla="*/ 1 h 155"/>
                <a:gd name="T54" fmla="*/ 99 w 154"/>
                <a:gd name="T55" fmla="*/ 4 h 155"/>
                <a:gd name="T56" fmla="*/ 114 w 154"/>
                <a:gd name="T57" fmla="*/ 9 h 155"/>
                <a:gd name="T58" fmla="*/ 125 w 154"/>
                <a:gd name="T59" fmla="*/ 18 h 155"/>
                <a:gd name="T60" fmla="*/ 136 w 154"/>
                <a:gd name="T61" fmla="*/ 29 h 155"/>
                <a:gd name="T62" fmla="*/ 145 w 154"/>
                <a:gd name="T63" fmla="*/ 40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5" y="115"/>
                  </a:lnTo>
                  <a:lnTo>
                    <a:pt x="140" y="120"/>
                  </a:lnTo>
                  <a:lnTo>
                    <a:pt x="136" y="126"/>
                  </a:lnTo>
                  <a:lnTo>
                    <a:pt x="131" y="132"/>
                  </a:lnTo>
                  <a:lnTo>
                    <a:pt x="125" y="136"/>
                  </a:lnTo>
                  <a:lnTo>
                    <a:pt x="120" y="141"/>
                  </a:lnTo>
                  <a:lnTo>
                    <a:pt x="114" y="145"/>
                  </a:lnTo>
                  <a:lnTo>
                    <a:pt x="107" y="149"/>
                  </a:lnTo>
                  <a:lnTo>
                    <a:pt x="99" y="151"/>
                  </a:lnTo>
                  <a:lnTo>
                    <a:pt x="92" y="152"/>
                  </a:lnTo>
                  <a:lnTo>
                    <a:pt x="84" y="153"/>
                  </a:lnTo>
                  <a:lnTo>
                    <a:pt x="76" y="155"/>
                  </a:lnTo>
                  <a:lnTo>
                    <a:pt x="76" y="155"/>
                  </a:lnTo>
                  <a:lnTo>
                    <a:pt x="69" y="153"/>
                  </a:lnTo>
                  <a:lnTo>
                    <a:pt x="61" y="152"/>
                  </a:lnTo>
                  <a:lnTo>
                    <a:pt x="53" y="151"/>
                  </a:lnTo>
                  <a:lnTo>
                    <a:pt x="46" y="149"/>
                  </a:lnTo>
                  <a:lnTo>
                    <a:pt x="40" y="145"/>
                  </a:lnTo>
                  <a:lnTo>
                    <a:pt x="34" y="141"/>
                  </a:lnTo>
                  <a:lnTo>
                    <a:pt x="28" y="136"/>
                  </a:lnTo>
                  <a:lnTo>
                    <a:pt x="22" y="132"/>
                  </a:lnTo>
                  <a:lnTo>
                    <a:pt x="17" y="126"/>
                  </a:lnTo>
                  <a:lnTo>
                    <a:pt x="13"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3" y="34"/>
                  </a:lnTo>
                  <a:lnTo>
                    <a:pt x="17" y="29"/>
                  </a:lnTo>
                  <a:lnTo>
                    <a:pt x="22" y="23"/>
                  </a:lnTo>
                  <a:lnTo>
                    <a:pt x="28" y="18"/>
                  </a:lnTo>
                  <a:lnTo>
                    <a:pt x="34" y="14"/>
                  </a:lnTo>
                  <a:lnTo>
                    <a:pt x="40" y="9"/>
                  </a:lnTo>
                  <a:lnTo>
                    <a:pt x="46" y="7"/>
                  </a:lnTo>
                  <a:lnTo>
                    <a:pt x="53" y="4"/>
                  </a:lnTo>
                  <a:lnTo>
                    <a:pt x="61" y="2"/>
                  </a:lnTo>
                  <a:lnTo>
                    <a:pt x="69" y="1"/>
                  </a:lnTo>
                  <a:lnTo>
                    <a:pt x="76" y="0"/>
                  </a:lnTo>
                  <a:lnTo>
                    <a:pt x="76" y="0"/>
                  </a:lnTo>
                  <a:lnTo>
                    <a:pt x="84" y="1"/>
                  </a:lnTo>
                  <a:lnTo>
                    <a:pt x="92" y="2"/>
                  </a:lnTo>
                  <a:lnTo>
                    <a:pt x="99" y="4"/>
                  </a:lnTo>
                  <a:lnTo>
                    <a:pt x="107" y="7"/>
                  </a:lnTo>
                  <a:lnTo>
                    <a:pt x="114" y="9"/>
                  </a:lnTo>
                  <a:lnTo>
                    <a:pt x="120" y="14"/>
                  </a:lnTo>
                  <a:lnTo>
                    <a:pt x="125" y="18"/>
                  </a:lnTo>
                  <a:lnTo>
                    <a:pt x="131" y="23"/>
                  </a:lnTo>
                  <a:lnTo>
                    <a:pt x="136" y="29"/>
                  </a:lnTo>
                  <a:lnTo>
                    <a:pt x="140" y="34"/>
                  </a:lnTo>
                  <a:lnTo>
                    <a:pt x="145" y="40"/>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1" name="Freeform 2897">
              <a:extLst>
                <a:ext uri="{FF2B5EF4-FFF2-40B4-BE49-F238E27FC236}">
                  <a16:creationId xmlns:a16="http://schemas.microsoft.com/office/drawing/2014/main" id="{FFC74DE7-D121-496D-8736-EA85E181F749}"/>
                </a:ext>
              </a:extLst>
            </p:cNvPr>
            <p:cNvSpPr>
              <a:spLocks/>
            </p:cNvSpPr>
            <p:nvPr/>
          </p:nvSpPr>
          <p:spPr bwMode="auto">
            <a:xfrm>
              <a:off x="1955800" y="1708150"/>
              <a:ext cx="49213" cy="47625"/>
            </a:xfrm>
            <a:custGeom>
              <a:avLst/>
              <a:gdLst>
                <a:gd name="T0" fmla="*/ 154 w 154"/>
                <a:gd name="T1" fmla="*/ 77 h 153"/>
                <a:gd name="T2" fmla="*/ 153 w 154"/>
                <a:gd name="T3" fmla="*/ 93 h 153"/>
                <a:gd name="T4" fmla="*/ 148 w 154"/>
                <a:gd name="T5" fmla="*/ 107 h 153"/>
                <a:gd name="T6" fmla="*/ 141 w 154"/>
                <a:gd name="T7" fmla="*/ 120 h 153"/>
                <a:gd name="T8" fmla="*/ 131 w 154"/>
                <a:gd name="T9" fmla="*/ 132 h 153"/>
                <a:gd name="T10" fmla="*/ 120 w 154"/>
                <a:gd name="T11" fmla="*/ 141 h 153"/>
                <a:gd name="T12" fmla="*/ 107 w 154"/>
                <a:gd name="T13" fmla="*/ 148 h 153"/>
                <a:gd name="T14" fmla="*/ 92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3 w 154"/>
                <a:gd name="T31" fmla="*/ 100 h 153"/>
                <a:gd name="T32" fmla="*/ 1 w 154"/>
                <a:gd name="T33" fmla="*/ 85 h 153"/>
                <a:gd name="T34" fmla="*/ 0 w 154"/>
                <a:gd name="T35" fmla="*/ 77 h 153"/>
                <a:gd name="T36" fmla="*/ 2 w 154"/>
                <a:gd name="T37" fmla="*/ 62 h 153"/>
                <a:gd name="T38" fmla="*/ 6 w 154"/>
                <a:gd name="T39" fmla="*/ 47 h 153"/>
                <a:gd name="T40" fmla="*/ 13 w 154"/>
                <a:gd name="T41" fmla="*/ 34 h 153"/>
                <a:gd name="T42" fmla="*/ 22 w 154"/>
                <a:gd name="T43" fmla="*/ 23 h 153"/>
                <a:gd name="T44" fmla="*/ 34 w 154"/>
                <a:gd name="T45" fmla="*/ 13 h 153"/>
                <a:gd name="T46" fmla="*/ 46 w 154"/>
                <a:gd name="T47" fmla="*/ 6 h 153"/>
                <a:gd name="T48" fmla="*/ 61 w 154"/>
                <a:gd name="T49" fmla="*/ 1 h 153"/>
                <a:gd name="T50" fmla="*/ 77 w 154"/>
                <a:gd name="T51" fmla="*/ 0 h 153"/>
                <a:gd name="T52" fmla="*/ 85 w 154"/>
                <a:gd name="T53" fmla="*/ 0 h 153"/>
                <a:gd name="T54" fmla="*/ 100 w 154"/>
                <a:gd name="T55" fmla="*/ 4 h 153"/>
                <a:gd name="T56" fmla="*/ 114 w 154"/>
                <a:gd name="T57" fmla="*/ 9 h 153"/>
                <a:gd name="T58" fmla="*/ 127 w 154"/>
                <a:gd name="T59" fmla="*/ 17 h 153"/>
                <a:gd name="T60" fmla="*/ 137 w 154"/>
                <a:gd name="T61" fmla="*/ 28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100"/>
                  </a:lnTo>
                  <a:lnTo>
                    <a:pt x="148" y="107"/>
                  </a:lnTo>
                  <a:lnTo>
                    <a:pt x="145" y="113"/>
                  </a:lnTo>
                  <a:lnTo>
                    <a:pt x="141" y="120"/>
                  </a:lnTo>
                  <a:lnTo>
                    <a:pt x="137" y="126"/>
                  </a:lnTo>
                  <a:lnTo>
                    <a:pt x="131" y="132"/>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6" y="148"/>
                  </a:lnTo>
                  <a:lnTo>
                    <a:pt x="41" y="144"/>
                  </a:lnTo>
                  <a:lnTo>
                    <a:pt x="34" y="141"/>
                  </a:lnTo>
                  <a:lnTo>
                    <a:pt x="28" y="136"/>
                  </a:lnTo>
                  <a:lnTo>
                    <a:pt x="22" y="132"/>
                  </a:lnTo>
                  <a:lnTo>
                    <a:pt x="18" y="126"/>
                  </a:lnTo>
                  <a:lnTo>
                    <a:pt x="13" y="120"/>
                  </a:lnTo>
                  <a:lnTo>
                    <a:pt x="10" y="113"/>
                  </a:lnTo>
                  <a:lnTo>
                    <a:pt x="6" y="107"/>
                  </a:lnTo>
                  <a:lnTo>
                    <a:pt x="3" y="100"/>
                  </a:lnTo>
                  <a:lnTo>
                    <a:pt x="2" y="93"/>
                  </a:lnTo>
                  <a:lnTo>
                    <a:pt x="1" y="85"/>
                  </a:lnTo>
                  <a:lnTo>
                    <a:pt x="0" y="77"/>
                  </a:lnTo>
                  <a:lnTo>
                    <a:pt x="0" y="77"/>
                  </a:lnTo>
                  <a:lnTo>
                    <a:pt x="1" y="69"/>
                  </a:lnTo>
                  <a:lnTo>
                    <a:pt x="2" y="62"/>
                  </a:lnTo>
                  <a:lnTo>
                    <a:pt x="3" y="54"/>
                  </a:lnTo>
                  <a:lnTo>
                    <a:pt x="6" y="47"/>
                  </a:lnTo>
                  <a:lnTo>
                    <a:pt x="10" y="40"/>
                  </a:lnTo>
                  <a:lnTo>
                    <a:pt x="13" y="34"/>
                  </a:lnTo>
                  <a:lnTo>
                    <a:pt x="18" y="28"/>
                  </a:lnTo>
                  <a:lnTo>
                    <a:pt x="22" y="23"/>
                  </a:lnTo>
                  <a:lnTo>
                    <a:pt x="28" y="17"/>
                  </a:lnTo>
                  <a:lnTo>
                    <a:pt x="34" y="13"/>
                  </a:lnTo>
                  <a:lnTo>
                    <a:pt x="41" y="9"/>
                  </a:lnTo>
                  <a:lnTo>
                    <a:pt x="46" y="6"/>
                  </a:lnTo>
                  <a:lnTo>
                    <a:pt x="54" y="4"/>
                  </a:lnTo>
                  <a:lnTo>
                    <a:pt x="61" y="1"/>
                  </a:lnTo>
                  <a:lnTo>
                    <a:pt x="69" y="0"/>
                  </a:lnTo>
                  <a:lnTo>
                    <a:pt x="77" y="0"/>
                  </a:lnTo>
                  <a:lnTo>
                    <a:pt x="77" y="0"/>
                  </a:lnTo>
                  <a:lnTo>
                    <a:pt x="85" y="0"/>
                  </a:lnTo>
                  <a:lnTo>
                    <a:pt x="92" y="1"/>
                  </a:lnTo>
                  <a:lnTo>
                    <a:pt x="100" y="4"/>
                  </a:lnTo>
                  <a:lnTo>
                    <a:pt x="107" y="6"/>
                  </a:lnTo>
                  <a:lnTo>
                    <a:pt x="114" y="9"/>
                  </a:lnTo>
                  <a:lnTo>
                    <a:pt x="120" y="13"/>
                  </a:lnTo>
                  <a:lnTo>
                    <a:pt x="127" y="17"/>
                  </a:lnTo>
                  <a:lnTo>
                    <a:pt x="131" y="23"/>
                  </a:lnTo>
                  <a:lnTo>
                    <a:pt x="137" y="28"/>
                  </a:lnTo>
                  <a:lnTo>
                    <a:pt x="141" y="34"/>
                  </a:lnTo>
                  <a:lnTo>
                    <a:pt x="145" y="40"/>
                  </a:lnTo>
                  <a:lnTo>
                    <a:pt x="148"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2" name="Freeform 2898">
              <a:extLst>
                <a:ext uri="{FF2B5EF4-FFF2-40B4-BE49-F238E27FC236}">
                  <a16:creationId xmlns:a16="http://schemas.microsoft.com/office/drawing/2014/main" id="{43A7C3D6-974B-41CF-B590-F23693BB7185}"/>
                </a:ext>
              </a:extLst>
            </p:cNvPr>
            <p:cNvSpPr>
              <a:spLocks/>
            </p:cNvSpPr>
            <p:nvPr/>
          </p:nvSpPr>
          <p:spPr bwMode="auto">
            <a:xfrm>
              <a:off x="1955800" y="1778000"/>
              <a:ext cx="49213" cy="49213"/>
            </a:xfrm>
            <a:custGeom>
              <a:avLst/>
              <a:gdLst>
                <a:gd name="T0" fmla="*/ 154 w 154"/>
                <a:gd name="T1" fmla="*/ 78 h 155"/>
                <a:gd name="T2" fmla="*/ 153 w 154"/>
                <a:gd name="T3" fmla="*/ 93 h 155"/>
                <a:gd name="T4" fmla="*/ 148 w 154"/>
                <a:gd name="T5" fmla="*/ 108 h 155"/>
                <a:gd name="T6" fmla="*/ 141 w 154"/>
                <a:gd name="T7" fmla="*/ 120 h 155"/>
                <a:gd name="T8" fmla="*/ 131 w 154"/>
                <a:gd name="T9" fmla="*/ 132 h 155"/>
                <a:gd name="T10" fmla="*/ 120 w 154"/>
                <a:gd name="T11" fmla="*/ 141 h 155"/>
                <a:gd name="T12" fmla="*/ 107 w 154"/>
                <a:gd name="T13" fmla="*/ 149 h 155"/>
                <a:gd name="T14" fmla="*/ 92 w 154"/>
                <a:gd name="T15" fmla="*/ 152 h 155"/>
                <a:gd name="T16" fmla="*/ 77 w 154"/>
                <a:gd name="T17" fmla="*/ 155 h 155"/>
                <a:gd name="T18" fmla="*/ 69 w 154"/>
                <a:gd name="T19" fmla="*/ 153 h 155"/>
                <a:gd name="T20" fmla="*/ 54 w 154"/>
                <a:gd name="T21" fmla="*/ 151 h 155"/>
                <a:gd name="T22" fmla="*/ 41 w 154"/>
                <a:gd name="T23" fmla="*/ 145 h 155"/>
                <a:gd name="T24" fmla="*/ 28 w 154"/>
                <a:gd name="T25" fmla="*/ 136 h 155"/>
                <a:gd name="T26" fmla="*/ 18 w 154"/>
                <a:gd name="T27" fmla="*/ 126 h 155"/>
                <a:gd name="T28" fmla="*/ 10 w 154"/>
                <a:gd name="T29" fmla="*/ 115 h 155"/>
                <a:gd name="T30" fmla="*/ 3 w 154"/>
                <a:gd name="T31" fmla="*/ 101 h 155"/>
                <a:gd name="T32" fmla="*/ 1 w 154"/>
                <a:gd name="T33" fmla="*/ 85 h 155"/>
                <a:gd name="T34" fmla="*/ 0 w 154"/>
                <a:gd name="T35" fmla="*/ 78 h 155"/>
                <a:gd name="T36" fmla="*/ 2 w 154"/>
                <a:gd name="T37" fmla="*/ 62 h 155"/>
                <a:gd name="T38" fmla="*/ 6 w 154"/>
                <a:gd name="T39" fmla="*/ 47 h 155"/>
                <a:gd name="T40" fmla="*/ 13 w 154"/>
                <a:gd name="T41" fmla="*/ 34 h 155"/>
                <a:gd name="T42" fmla="*/ 22 w 154"/>
                <a:gd name="T43" fmla="*/ 23 h 155"/>
                <a:gd name="T44" fmla="*/ 34 w 154"/>
                <a:gd name="T45" fmla="*/ 14 h 155"/>
                <a:gd name="T46" fmla="*/ 46 w 154"/>
                <a:gd name="T47" fmla="*/ 7 h 155"/>
                <a:gd name="T48" fmla="*/ 61 w 154"/>
                <a:gd name="T49" fmla="*/ 2 h 155"/>
                <a:gd name="T50" fmla="*/ 77 w 154"/>
                <a:gd name="T51" fmla="*/ 0 h 155"/>
                <a:gd name="T52" fmla="*/ 85 w 154"/>
                <a:gd name="T53" fmla="*/ 1 h 155"/>
                <a:gd name="T54" fmla="*/ 100 w 154"/>
                <a:gd name="T55" fmla="*/ 4 h 155"/>
                <a:gd name="T56" fmla="*/ 114 w 154"/>
                <a:gd name="T57" fmla="*/ 9 h 155"/>
                <a:gd name="T58" fmla="*/ 127 w 154"/>
                <a:gd name="T59" fmla="*/ 18 h 155"/>
                <a:gd name="T60" fmla="*/ 137 w 154"/>
                <a:gd name="T61" fmla="*/ 29 h 155"/>
                <a:gd name="T62" fmla="*/ 145 w 154"/>
                <a:gd name="T63" fmla="*/ 40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1"/>
                  </a:lnTo>
                  <a:lnTo>
                    <a:pt x="148" y="108"/>
                  </a:lnTo>
                  <a:lnTo>
                    <a:pt x="145" y="115"/>
                  </a:lnTo>
                  <a:lnTo>
                    <a:pt x="141" y="120"/>
                  </a:lnTo>
                  <a:lnTo>
                    <a:pt x="137" y="126"/>
                  </a:lnTo>
                  <a:lnTo>
                    <a:pt x="131" y="132"/>
                  </a:lnTo>
                  <a:lnTo>
                    <a:pt x="127" y="136"/>
                  </a:lnTo>
                  <a:lnTo>
                    <a:pt x="120" y="141"/>
                  </a:lnTo>
                  <a:lnTo>
                    <a:pt x="114" y="145"/>
                  </a:lnTo>
                  <a:lnTo>
                    <a:pt x="107" y="149"/>
                  </a:lnTo>
                  <a:lnTo>
                    <a:pt x="100" y="151"/>
                  </a:lnTo>
                  <a:lnTo>
                    <a:pt x="92" y="152"/>
                  </a:lnTo>
                  <a:lnTo>
                    <a:pt x="85" y="153"/>
                  </a:lnTo>
                  <a:lnTo>
                    <a:pt x="77" y="155"/>
                  </a:lnTo>
                  <a:lnTo>
                    <a:pt x="77" y="155"/>
                  </a:lnTo>
                  <a:lnTo>
                    <a:pt x="69" y="153"/>
                  </a:lnTo>
                  <a:lnTo>
                    <a:pt x="61" y="152"/>
                  </a:lnTo>
                  <a:lnTo>
                    <a:pt x="54" y="151"/>
                  </a:lnTo>
                  <a:lnTo>
                    <a:pt x="46" y="149"/>
                  </a:lnTo>
                  <a:lnTo>
                    <a:pt x="41" y="145"/>
                  </a:lnTo>
                  <a:lnTo>
                    <a:pt x="34" y="141"/>
                  </a:lnTo>
                  <a:lnTo>
                    <a:pt x="28" y="136"/>
                  </a:lnTo>
                  <a:lnTo>
                    <a:pt x="22" y="132"/>
                  </a:lnTo>
                  <a:lnTo>
                    <a:pt x="18" y="126"/>
                  </a:lnTo>
                  <a:lnTo>
                    <a:pt x="13" y="120"/>
                  </a:lnTo>
                  <a:lnTo>
                    <a:pt x="10" y="115"/>
                  </a:lnTo>
                  <a:lnTo>
                    <a:pt x="6" y="108"/>
                  </a:lnTo>
                  <a:lnTo>
                    <a:pt x="3" y="101"/>
                  </a:lnTo>
                  <a:lnTo>
                    <a:pt x="2" y="93"/>
                  </a:lnTo>
                  <a:lnTo>
                    <a:pt x="1" y="85"/>
                  </a:lnTo>
                  <a:lnTo>
                    <a:pt x="0" y="78"/>
                  </a:lnTo>
                  <a:lnTo>
                    <a:pt x="0" y="78"/>
                  </a:lnTo>
                  <a:lnTo>
                    <a:pt x="1" y="70"/>
                  </a:lnTo>
                  <a:lnTo>
                    <a:pt x="2" y="62"/>
                  </a:lnTo>
                  <a:lnTo>
                    <a:pt x="3" y="55"/>
                  </a:lnTo>
                  <a:lnTo>
                    <a:pt x="6" y="47"/>
                  </a:lnTo>
                  <a:lnTo>
                    <a:pt x="10" y="40"/>
                  </a:lnTo>
                  <a:lnTo>
                    <a:pt x="13" y="34"/>
                  </a:lnTo>
                  <a:lnTo>
                    <a:pt x="18" y="29"/>
                  </a:lnTo>
                  <a:lnTo>
                    <a:pt x="22" y="23"/>
                  </a:lnTo>
                  <a:lnTo>
                    <a:pt x="28" y="18"/>
                  </a:lnTo>
                  <a:lnTo>
                    <a:pt x="34" y="14"/>
                  </a:lnTo>
                  <a:lnTo>
                    <a:pt x="41" y="9"/>
                  </a:lnTo>
                  <a:lnTo>
                    <a:pt x="46" y="7"/>
                  </a:lnTo>
                  <a:lnTo>
                    <a:pt x="54" y="4"/>
                  </a:lnTo>
                  <a:lnTo>
                    <a:pt x="61" y="2"/>
                  </a:lnTo>
                  <a:lnTo>
                    <a:pt x="69" y="1"/>
                  </a:lnTo>
                  <a:lnTo>
                    <a:pt x="77" y="0"/>
                  </a:lnTo>
                  <a:lnTo>
                    <a:pt x="77" y="0"/>
                  </a:lnTo>
                  <a:lnTo>
                    <a:pt x="85" y="1"/>
                  </a:lnTo>
                  <a:lnTo>
                    <a:pt x="92" y="2"/>
                  </a:lnTo>
                  <a:lnTo>
                    <a:pt x="100" y="4"/>
                  </a:lnTo>
                  <a:lnTo>
                    <a:pt x="107" y="7"/>
                  </a:lnTo>
                  <a:lnTo>
                    <a:pt x="114" y="9"/>
                  </a:lnTo>
                  <a:lnTo>
                    <a:pt x="120" y="14"/>
                  </a:lnTo>
                  <a:lnTo>
                    <a:pt x="127" y="18"/>
                  </a:lnTo>
                  <a:lnTo>
                    <a:pt x="131" y="23"/>
                  </a:lnTo>
                  <a:lnTo>
                    <a:pt x="137" y="29"/>
                  </a:lnTo>
                  <a:lnTo>
                    <a:pt x="141" y="34"/>
                  </a:lnTo>
                  <a:lnTo>
                    <a:pt x="145" y="40"/>
                  </a:lnTo>
                  <a:lnTo>
                    <a:pt x="148"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3" name="Freeform 2899">
              <a:extLst>
                <a:ext uri="{FF2B5EF4-FFF2-40B4-BE49-F238E27FC236}">
                  <a16:creationId xmlns:a16="http://schemas.microsoft.com/office/drawing/2014/main" id="{F003A451-E2EE-440F-B3C8-5C04AAA849B7}"/>
                </a:ext>
              </a:extLst>
            </p:cNvPr>
            <p:cNvSpPr>
              <a:spLocks/>
            </p:cNvSpPr>
            <p:nvPr/>
          </p:nvSpPr>
          <p:spPr bwMode="auto">
            <a:xfrm>
              <a:off x="2025650" y="1708150"/>
              <a:ext cx="49213" cy="47625"/>
            </a:xfrm>
            <a:custGeom>
              <a:avLst/>
              <a:gdLst>
                <a:gd name="T0" fmla="*/ 155 w 155"/>
                <a:gd name="T1" fmla="*/ 77 h 153"/>
                <a:gd name="T2" fmla="*/ 153 w 155"/>
                <a:gd name="T3" fmla="*/ 93 h 153"/>
                <a:gd name="T4" fmla="*/ 149 w 155"/>
                <a:gd name="T5" fmla="*/ 107 h 153"/>
                <a:gd name="T6" fmla="*/ 142 w 155"/>
                <a:gd name="T7" fmla="*/ 120 h 153"/>
                <a:gd name="T8" fmla="*/ 132 w 155"/>
                <a:gd name="T9" fmla="*/ 132 h 153"/>
                <a:gd name="T10" fmla="*/ 120 w 155"/>
                <a:gd name="T11" fmla="*/ 141 h 153"/>
                <a:gd name="T12" fmla="*/ 108 w 155"/>
                <a:gd name="T13" fmla="*/ 148 h 153"/>
                <a:gd name="T14" fmla="*/ 93 w 155"/>
                <a:gd name="T15" fmla="*/ 152 h 153"/>
                <a:gd name="T16" fmla="*/ 78 w 155"/>
                <a:gd name="T17" fmla="*/ 153 h 153"/>
                <a:gd name="T18" fmla="*/ 70 w 155"/>
                <a:gd name="T19" fmla="*/ 153 h 153"/>
                <a:gd name="T20" fmla="*/ 55 w 155"/>
                <a:gd name="T21" fmla="*/ 150 h 153"/>
                <a:gd name="T22" fmla="*/ 41 w 155"/>
                <a:gd name="T23" fmla="*/ 144 h 153"/>
                <a:gd name="T24" fmla="*/ 29 w 155"/>
                <a:gd name="T25" fmla="*/ 136 h 153"/>
                <a:gd name="T26" fmla="*/ 18 w 155"/>
                <a:gd name="T27" fmla="*/ 126 h 153"/>
                <a:gd name="T28" fmla="*/ 10 w 155"/>
                <a:gd name="T29" fmla="*/ 113 h 153"/>
                <a:gd name="T30" fmla="*/ 4 w 155"/>
                <a:gd name="T31" fmla="*/ 100 h 153"/>
                <a:gd name="T32" fmla="*/ 1 w 155"/>
                <a:gd name="T33" fmla="*/ 85 h 153"/>
                <a:gd name="T34" fmla="*/ 0 w 155"/>
                <a:gd name="T35" fmla="*/ 77 h 153"/>
                <a:gd name="T36" fmla="*/ 2 w 155"/>
                <a:gd name="T37" fmla="*/ 62 h 153"/>
                <a:gd name="T38" fmla="*/ 7 w 155"/>
                <a:gd name="T39" fmla="*/ 47 h 153"/>
                <a:gd name="T40" fmla="*/ 14 w 155"/>
                <a:gd name="T41" fmla="*/ 34 h 153"/>
                <a:gd name="T42" fmla="*/ 23 w 155"/>
                <a:gd name="T43" fmla="*/ 23 h 153"/>
                <a:gd name="T44" fmla="*/ 34 w 155"/>
                <a:gd name="T45" fmla="*/ 13 h 153"/>
                <a:gd name="T46" fmla="*/ 48 w 155"/>
                <a:gd name="T47" fmla="*/ 6 h 153"/>
                <a:gd name="T48" fmla="*/ 62 w 155"/>
                <a:gd name="T49" fmla="*/ 1 h 153"/>
                <a:gd name="T50" fmla="*/ 78 w 155"/>
                <a:gd name="T51" fmla="*/ 0 h 153"/>
                <a:gd name="T52" fmla="*/ 86 w 155"/>
                <a:gd name="T53" fmla="*/ 0 h 153"/>
                <a:gd name="T54" fmla="*/ 101 w 155"/>
                <a:gd name="T55" fmla="*/ 4 h 153"/>
                <a:gd name="T56" fmla="*/ 115 w 155"/>
                <a:gd name="T57" fmla="*/ 9 h 153"/>
                <a:gd name="T58" fmla="*/ 127 w 155"/>
                <a:gd name="T59" fmla="*/ 17 h 153"/>
                <a:gd name="T60" fmla="*/ 137 w 155"/>
                <a:gd name="T61" fmla="*/ 28 h 153"/>
                <a:gd name="T62" fmla="*/ 145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3" y="93"/>
                  </a:lnTo>
                  <a:lnTo>
                    <a:pt x="151" y="100"/>
                  </a:lnTo>
                  <a:lnTo>
                    <a:pt x="149" y="107"/>
                  </a:lnTo>
                  <a:lnTo>
                    <a:pt x="145" y="113"/>
                  </a:lnTo>
                  <a:lnTo>
                    <a:pt x="142" y="120"/>
                  </a:lnTo>
                  <a:lnTo>
                    <a:pt x="137" y="126"/>
                  </a:lnTo>
                  <a:lnTo>
                    <a:pt x="132" y="132"/>
                  </a:lnTo>
                  <a:lnTo>
                    <a:pt x="127" y="136"/>
                  </a:lnTo>
                  <a:lnTo>
                    <a:pt x="120" y="141"/>
                  </a:lnTo>
                  <a:lnTo>
                    <a:pt x="115" y="144"/>
                  </a:lnTo>
                  <a:lnTo>
                    <a:pt x="108" y="148"/>
                  </a:lnTo>
                  <a:lnTo>
                    <a:pt x="101" y="150"/>
                  </a:lnTo>
                  <a:lnTo>
                    <a:pt x="93" y="152"/>
                  </a:lnTo>
                  <a:lnTo>
                    <a:pt x="86" y="153"/>
                  </a:lnTo>
                  <a:lnTo>
                    <a:pt x="78" y="153"/>
                  </a:lnTo>
                  <a:lnTo>
                    <a:pt x="78" y="153"/>
                  </a:lnTo>
                  <a:lnTo>
                    <a:pt x="70" y="153"/>
                  </a:lnTo>
                  <a:lnTo>
                    <a:pt x="62" y="152"/>
                  </a:lnTo>
                  <a:lnTo>
                    <a:pt x="55" y="150"/>
                  </a:lnTo>
                  <a:lnTo>
                    <a:pt x="48" y="148"/>
                  </a:lnTo>
                  <a:lnTo>
                    <a:pt x="41" y="144"/>
                  </a:lnTo>
                  <a:lnTo>
                    <a:pt x="34" y="141"/>
                  </a:lnTo>
                  <a:lnTo>
                    <a:pt x="29" y="136"/>
                  </a:lnTo>
                  <a:lnTo>
                    <a:pt x="23" y="132"/>
                  </a:lnTo>
                  <a:lnTo>
                    <a:pt x="18" y="126"/>
                  </a:lnTo>
                  <a:lnTo>
                    <a:pt x="14" y="120"/>
                  </a:lnTo>
                  <a:lnTo>
                    <a:pt x="10" y="113"/>
                  </a:lnTo>
                  <a:lnTo>
                    <a:pt x="7" y="107"/>
                  </a:lnTo>
                  <a:lnTo>
                    <a:pt x="4" y="100"/>
                  </a:lnTo>
                  <a:lnTo>
                    <a:pt x="2" y="93"/>
                  </a:lnTo>
                  <a:lnTo>
                    <a:pt x="1" y="85"/>
                  </a:lnTo>
                  <a:lnTo>
                    <a:pt x="0" y="77"/>
                  </a:lnTo>
                  <a:lnTo>
                    <a:pt x="0" y="77"/>
                  </a:lnTo>
                  <a:lnTo>
                    <a:pt x="1" y="69"/>
                  </a:lnTo>
                  <a:lnTo>
                    <a:pt x="2" y="62"/>
                  </a:lnTo>
                  <a:lnTo>
                    <a:pt x="4" y="54"/>
                  </a:lnTo>
                  <a:lnTo>
                    <a:pt x="7" y="47"/>
                  </a:lnTo>
                  <a:lnTo>
                    <a:pt x="10" y="40"/>
                  </a:lnTo>
                  <a:lnTo>
                    <a:pt x="14" y="34"/>
                  </a:lnTo>
                  <a:lnTo>
                    <a:pt x="18" y="28"/>
                  </a:lnTo>
                  <a:lnTo>
                    <a:pt x="23" y="23"/>
                  </a:lnTo>
                  <a:lnTo>
                    <a:pt x="29" y="17"/>
                  </a:lnTo>
                  <a:lnTo>
                    <a:pt x="34" y="13"/>
                  </a:lnTo>
                  <a:lnTo>
                    <a:pt x="41" y="9"/>
                  </a:lnTo>
                  <a:lnTo>
                    <a:pt x="48"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7" y="17"/>
                  </a:lnTo>
                  <a:lnTo>
                    <a:pt x="132" y="23"/>
                  </a:lnTo>
                  <a:lnTo>
                    <a:pt x="137" y="28"/>
                  </a:lnTo>
                  <a:lnTo>
                    <a:pt x="142" y="34"/>
                  </a:lnTo>
                  <a:lnTo>
                    <a:pt x="145"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4" name="Freeform 2900">
              <a:extLst>
                <a:ext uri="{FF2B5EF4-FFF2-40B4-BE49-F238E27FC236}">
                  <a16:creationId xmlns:a16="http://schemas.microsoft.com/office/drawing/2014/main" id="{E233B3CA-9542-44FA-92CA-C3994E263AA5}"/>
                </a:ext>
              </a:extLst>
            </p:cNvPr>
            <p:cNvSpPr>
              <a:spLocks/>
            </p:cNvSpPr>
            <p:nvPr/>
          </p:nvSpPr>
          <p:spPr bwMode="auto">
            <a:xfrm>
              <a:off x="2025650" y="1778000"/>
              <a:ext cx="49213" cy="49213"/>
            </a:xfrm>
            <a:custGeom>
              <a:avLst/>
              <a:gdLst>
                <a:gd name="T0" fmla="*/ 155 w 155"/>
                <a:gd name="T1" fmla="*/ 78 h 155"/>
                <a:gd name="T2" fmla="*/ 153 w 155"/>
                <a:gd name="T3" fmla="*/ 93 h 155"/>
                <a:gd name="T4" fmla="*/ 149 w 155"/>
                <a:gd name="T5" fmla="*/ 108 h 155"/>
                <a:gd name="T6" fmla="*/ 142 w 155"/>
                <a:gd name="T7" fmla="*/ 120 h 155"/>
                <a:gd name="T8" fmla="*/ 132 w 155"/>
                <a:gd name="T9" fmla="*/ 132 h 155"/>
                <a:gd name="T10" fmla="*/ 120 w 155"/>
                <a:gd name="T11" fmla="*/ 141 h 155"/>
                <a:gd name="T12" fmla="*/ 108 w 155"/>
                <a:gd name="T13" fmla="*/ 149 h 155"/>
                <a:gd name="T14" fmla="*/ 93 w 155"/>
                <a:gd name="T15" fmla="*/ 152 h 155"/>
                <a:gd name="T16" fmla="*/ 78 w 155"/>
                <a:gd name="T17" fmla="*/ 155 h 155"/>
                <a:gd name="T18" fmla="*/ 70 w 155"/>
                <a:gd name="T19" fmla="*/ 153 h 155"/>
                <a:gd name="T20" fmla="*/ 55 w 155"/>
                <a:gd name="T21" fmla="*/ 151 h 155"/>
                <a:gd name="T22" fmla="*/ 41 w 155"/>
                <a:gd name="T23" fmla="*/ 145 h 155"/>
                <a:gd name="T24" fmla="*/ 29 w 155"/>
                <a:gd name="T25" fmla="*/ 136 h 155"/>
                <a:gd name="T26" fmla="*/ 18 w 155"/>
                <a:gd name="T27" fmla="*/ 126 h 155"/>
                <a:gd name="T28" fmla="*/ 10 w 155"/>
                <a:gd name="T29" fmla="*/ 115 h 155"/>
                <a:gd name="T30" fmla="*/ 4 w 155"/>
                <a:gd name="T31" fmla="*/ 101 h 155"/>
                <a:gd name="T32" fmla="*/ 1 w 155"/>
                <a:gd name="T33" fmla="*/ 85 h 155"/>
                <a:gd name="T34" fmla="*/ 0 w 155"/>
                <a:gd name="T35" fmla="*/ 78 h 155"/>
                <a:gd name="T36" fmla="*/ 2 w 155"/>
                <a:gd name="T37" fmla="*/ 62 h 155"/>
                <a:gd name="T38" fmla="*/ 7 w 155"/>
                <a:gd name="T39" fmla="*/ 47 h 155"/>
                <a:gd name="T40" fmla="*/ 14 w 155"/>
                <a:gd name="T41" fmla="*/ 34 h 155"/>
                <a:gd name="T42" fmla="*/ 23 w 155"/>
                <a:gd name="T43" fmla="*/ 23 h 155"/>
                <a:gd name="T44" fmla="*/ 34 w 155"/>
                <a:gd name="T45" fmla="*/ 14 h 155"/>
                <a:gd name="T46" fmla="*/ 48 w 155"/>
                <a:gd name="T47" fmla="*/ 7 h 155"/>
                <a:gd name="T48" fmla="*/ 62 w 155"/>
                <a:gd name="T49" fmla="*/ 2 h 155"/>
                <a:gd name="T50" fmla="*/ 78 w 155"/>
                <a:gd name="T51" fmla="*/ 0 h 155"/>
                <a:gd name="T52" fmla="*/ 86 w 155"/>
                <a:gd name="T53" fmla="*/ 1 h 155"/>
                <a:gd name="T54" fmla="*/ 101 w 155"/>
                <a:gd name="T55" fmla="*/ 4 h 155"/>
                <a:gd name="T56" fmla="*/ 115 w 155"/>
                <a:gd name="T57" fmla="*/ 9 h 155"/>
                <a:gd name="T58" fmla="*/ 127 w 155"/>
                <a:gd name="T59" fmla="*/ 18 h 155"/>
                <a:gd name="T60" fmla="*/ 137 w 155"/>
                <a:gd name="T61" fmla="*/ 29 h 155"/>
                <a:gd name="T62" fmla="*/ 145 w 155"/>
                <a:gd name="T63" fmla="*/ 40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3" y="93"/>
                  </a:lnTo>
                  <a:lnTo>
                    <a:pt x="151" y="101"/>
                  </a:lnTo>
                  <a:lnTo>
                    <a:pt x="149" y="108"/>
                  </a:lnTo>
                  <a:lnTo>
                    <a:pt x="145" y="115"/>
                  </a:lnTo>
                  <a:lnTo>
                    <a:pt x="142" y="120"/>
                  </a:lnTo>
                  <a:lnTo>
                    <a:pt x="137" y="126"/>
                  </a:lnTo>
                  <a:lnTo>
                    <a:pt x="132" y="132"/>
                  </a:lnTo>
                  <a:lnTo>
                    <a:pt x="127" y="136"/>
                  </a:lnTo>
                  <a:lnTo>
                    <a:pt x="120" y="141"/>
                  </a:lnTo>
                  <a:lnTo>
                    <a:pt x="115" y="145"/>
                  </a:lnTo>
                  <a:lnTo>
                    <a:pt x="108" y="149"/>
                  </a:lnTo>
                  <a:lnTo>
                    <a:pt x="101" y="151"/>
                  </a:lnTo>
                  <a:lnTo>
                    <a:pt x="93" y="152"/>
                  </a:lnTo>
                  <a:lnTo>
                    <a:pt x="86" y="153"/>
                  </a:lnTo>
                  <a:lnTo>
                    <a:pt x="78" y="155"/>
                  </a:lnTo>
                  <a:lnTo>
                    <a:pt x="78" y="155"/>
                  </a:lnTo>
                  <a:lnTo>
                    <a:pt x="70" y="153"/>
                  </a:lnTo>
                  <a:lnTo>
                    <a:pt x="62" y="152"/>
                  </a:lnTo>
                  <a:lnTo>
                    <a:pt x="55" y="151"/>
                  </a:lnTo>
                  <a:lnTo>
                    <a:pt x="48" y="149"/>
                  </a:lnTo>
                  <a:lnTo>
                    <a:pt x="41" y="145"/>
                  </a:lnTo>
                  <a:lnTo>
                    <a:pt x="34" y="141"/>
                  </a:lnTo>
                  <a:lnTo>
                    <a:pt x="29" y="136"/>
                  </a:lnTo>
                  <a:lnTo>
                    <a:pt x="23" y="132"/>
                  </a:lnTo>
                  <a:lnTo>
                    <a:pt x="18" y="126"/>
                  </a:lnTo>
                  <a:lnTo>
                    <a:pt x="14" y="120"/>
                  </a:lnTo>
                  <a:lnTo>
                    <a:pt x="10" y="115"/>
                  </a:lnTo>
                  <a:lnTo>
                    <a:pt x="7" y="108"/>
                  </a:lnTo>
                  <a:lnTo>
                    <a:pt x="4" y="101"/>
                  </a:lnTo>
                  <a:lnTo>
                    <a:pt x="2" y="93"/>
                  </a:lnTo>
                  <a:lnTo>
                    <a:pt x="1" y="85"/>
                  </a:lnTo>
                  <a:lnTo>
                    <a:pt x="0" y="78"/>
                  </a:lnTo>
                  <a:lnTo>
                    <a:pt x="0" y="78"/>
                  </a:lnTo>
                  <a:lnTo>
                    <a:pt x="1" y="70"/>
                  </a:lnTo>
                  <a:lnTo>
                    <a:pt x="2" y="62"/>
                  </a:lnTo>
                  <a:lnTo>
                    <a:pt x="4" y="55"/>
                  </a:lnTo>
                  <a:lnTo>
                    <a:pt x="7" y="47"/>
                  </a:lnTo>
                  <a:lnTo>
                    <a:pt x="10" y="40"/>
                  </a:lnTo>
                  <a:lnTo>
                    <a:pt x="14" y="34"/>
                  </a:lnTo>
                  <a:lnTo>
                    <a:pt x="18" y="29"/>
                  </a:lnTo>
                  <a:lnTo>
                    <a:pt x="23" y="23"/>
                  </a:lnTo>
                  <a:lnTo>
                    <a:pt x="29" y="18"/>
                  </a:lnTo>
                  <a:lnTo>
                    <a:pt x="34" y="14"/>
                  </a:lnTo>
                  <a:lnTo>
                    <a:pt x="41" y="9"/>
                  </a:lnTo>
                  <a:lnTo>
                    <a:pt x="48" y="7"/>
                  </a:lnTo>
                  <a:lnTo>
                    <a:pt x="55" y="4"/>
                  </a:lnTo>
                  <a:lnTo>
                    <a:pt x="62" y="2"/>
                  </a:lnTo>
                  <a:lnTo>
                    <a:pt x="70" y="1"/>
                  </a:lnTo>
                  <a:lnTo>
                    <a:pt x="78" y="0"/>
                  </a:lnTo>
                  <a:lnTo>
                    <a:pt x="78" y="0"/>
                  </a:lnTo>
                  <a:lnTo>
                    <a:pt x="86" y="1"/>
                  </a:lnTo>
                  <a:lnTo>
                    <a:pt x="93" y="2"/>
                  </a:lnTo>
                  <a:lnTo>
                    <a:pt x="101" y="4"/>
                  </a:lnTo>
                  <a:lnTo>
                    <a:pt x="108" y="7"/>
                  </a:lnTo>
                  <a:lnTo>
                    <a:pt x="115" y="9"/>
                  </a:lnTo>
                  <a:lnTo>
                    <a:pt x="120" y="14"/>
                  </a:lnTo>
                  <a:lnTo>
                    <a:pt x="127" y="18"/>
                  </a:lnTo>
                  <a:lnTo>
                    <a:pt x="132" y="23"/>
                  </a:lnTo>
                  <a:lnTo>
                    <a:pt x="137" y="29"/>
                  </a:lnTo>
                  <a:lnTo>
                    <a:pt x="142" y="34"/>
                  </a:lnTo>
                  <a:lnTo>
                    <a:pt x="145" y="40"/>
                  </a:lnTo>
                  <a:lnTo>
                    <a:pt x="149" y="47"/>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5" name="Freeform 2901">
              <a:extLst>
                <a:ext uri="{FF2B5EF4-FFF2-40B4-BE49-F238E27FC236}">
                  <a16:creationId xmlns:a16="http://schemas.microsoft.com/office/drawing/2014/main" id="{986D6314-162E-484B-A83F-6EAB0074BEFD}"/>
                </a:ext>
              </a:extLst>
            </p:cNvPr>
            <p:cNvSpPr>
              <a:spLocks/>
            </p:cNvSpPr>
            <p:nvPr/>
          </p:nvSpPr>
          <p:spPr bwMode="auto">
            <a:xfrm>
              <a:off x="2095500" y="1708150"/>
              <a:ext cx="49213" cy="47625"/>
            </a:xfrm>
            <a:custGeom>
              <a:avLst/>
              <a:gdLst>
                <a:gd name="T0" fmla="*/ 155 w 155"/>
                <a:gd name="T1" fmla="*/ 77 h 153"/>
                <a:gd name="T2" fmla="*/ 153 w 155"/>
                <a:gd name="T3" fmla="*/ 93 h 153"/>
                <a:gd name="T4" fmla="*/ 149 w 155"/>
                <a:gd name="T5" fmla="*/ 107 h 153"/>
                <a:gd name="T6" fmla="*/ 141 w 155"/>
                <a:gd name="T7" fmla="*/ 120 h 153"/>
                <a:gd name="T8" fmla="*/ 132 w 155"/>
                <a:gd name="T9" fmla="*/ 132 h 153"/>
                <a:gd name="T10" fmla="*/ 120 w 155"/>
                <a:gd name="T11" fmla="*/ 141 h 153"/>
                <a:gd name="T12" fmla="*/ 108 w 155"/>
                <a:gd name="T13" fmla="*/ 148 h 153"/>
                <a:gd name="T14" fmla="*/ 93 w 155"/>
                <a:gd name="T15" fmla="*/ 152 h 153"/>
                <a:gd name="T16" fmla="*/ 78 w 155"/>
                <a:gd name="T17" fmla="*/ 153 h 153"/>
                <a:gd name="T18" fmla="*/ 70 w 155"/>
                <a:gd name="T19" fmla="*/ 153 h 153"/>
                <a:gd name="T20" fmla="*/ 55 w 155"/>
                <a:gd name="T21" fmla="*/ 150 h 153"/>
                <a:gd name="T22" fmla="*/ 40 w 155"/>
                <a:gd name="T23" fmla="*/ 144 h 153"/>
                <a:gd name="T24" fmla="*/ 29 w 155"/>
                <a:gd name="T25" fmla="*/ 136 h 153"/>
                <a:gd name="T26" fmla="*/ 18 w 155"/>
                <a:gd name="T27" fmla="*/ 126 h 153"/>
                <a:gd name="T28" fmla="*/ 9 w 155"/>
                <a:gd name="T29" fmla="*/ 113 h 153"/>
                <a:gd name="T30" fmla="*/ 3 w 155"/>
                <a:gd name="T31" fmla="*/ 100 h 153"/>
                <a:gd name="T32" fmla="*/ 1 w 155"/>
                <a:gd name="T33" fmla="*/ 85 h 153"/>
                <a:gd name="T34" fmla="*/ 0 w 155"/>
                <a:gd name="T35" fmla="*/ 77 h 153"/>
                <a:gd name="T36" fmla="*/ 2 w 155"/>
                <a:gd name="T37" fmla="*/ 62 h 153"/>
                <a:gd name="T38" fmla="*/ 7 w 155"/>
                <a:gd name="T39" fmla="*/ 47 h 153"/>
                <a:gd name="T40" fmla="*/ 14 w 155"/>
                <a:gd name="T41" fmla="*/ 34 h 153"/>
                <a:gd name="T42" fmla="*/ 23 w 155"/>
                <a:gd name="T43" fmla="*/ 23 h 153"/>
                <a:gd name="T44" fmla="*/ 34 w 155"/>
                <a:gd name="T45" fmla="*/ 13 h 153"/>
                <a:gd name="T46" fmla="*/ 47 w 155"/>
                <a:gd name="T47" fmla="*/ 6 h 153"/>
                <a:gd name="T48" fmla="*/ 62 w 155"/>
                <a:gd name="T49" fmla="*/ 1 h 153"/>
                <a:gd name="T50" fmla="*/ 78 w 155"/>
                <a:gd name="T51" fmla="*/ 0 h 153"/>
                <a:gd name="T52" fmla="*/ 85 w 155"/>
                <a:gd name="T53" fmla="*/ 0 h 153"/>
                <a:gd name="T54" fmla="*/ 101 w 155"/>
                <a:gd name="T55" fmla="*/ 4 h 153"/>
                <a:gd name="T56" fmla="*/ 114 w 155"/>
                <a:gd name="T57" fmla="*/ 9 h 153"/>
                <a:gd name="T58" fmla="*/ 126 w 155"/>
                <a:gd name="T59" fmla="*/ 17 h 153"/>
                <a:gd name="T60" fmla="*/ 136 w 155"/>
                <a:gd name="T61" fmla="*/ 28 h 153"/>
                <a:gd name="T62" fmla="*/ 145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3" y="93"/>
                  </a:lnTo>
                  <a:lnTo>
                    <a:pt x="151" y="100"/>
                  </a:lnTo>
                  <a:lnTo>
                    <a:pt x="149" y="107"/>
                  </a:lnTo>
                  <a:lnTo>
                    <a:pt x="145" y="113"/>
                  </a:lnTo>
                  <a:lnTo>
                    <a:pt x="141" y="120"/>
                  </a:lnTo>
                  <a:lnTo>
                    <a:pt x="136" y="126"/>
                  </a:lnTo>
                  <a:lnTo>
                    <a:pt x="132" y="132"/>
                  </a:lnTo>
                  <a:lnTo>
                    <a:pt x="126" y="136"/>
                  </a:lnTo>
                  <a:lnTo>
                    <a:pt x="120" y="141"/>
                  </a:lnTo>
                  <a:lnTo>
                    <a:pt x="114" y="144"/>
                  </a:lnTo>
                  <a:lnTo>
                    <a:pt x="108" y="148"/>
                  </a:lnTo>
                  <a:lnTo>
                    <a:pt x="101" y="150"/>
                  </a:lnTo>
                  <a:lnTo>
                    <a:pt x="93" y="152"/>
                  </a:lnTo>
                  <a:lnTo>
                    <a:pt x="85" y="153"/>
                  </a:lnTo>
                  <a:lnTo>
                    <a:pt x="78" y="153"/>
                  </a:lnTo>
                  <a:lnTo>
                    <a:pt x="78" y="153"/>
                  </a:lnTo>
                  <a:lnTo>
                    <a:pt x="70" y="153"/>
                  </a:lnTo>
                  <a:lnTo>
                    <a:pt x="62" y="152"/>
                  </a:lnTo>
                  <a:lnTo>
                    <a:pt x="55" y="150"/>
                  </a:lnTo>
                  <a:lnTo>
                    <a:pt x="47" y="148"/>
                  </a:lnTo>
                  <a:lnTo>
                    <a:pt x="40" y="144"/>
                  </a:lnTo>
                  <a:lnTo>
                    <a:pt x="34" y="141"/>
                  </a:lnTo>
                  <a:lnTo>
                    <a:pt x="29" y="136"/>
                  </a:lnTo>
                  <a:lnTo>
                    <a:pt x="23" y="132"/>
                  </a:lnTo>
                  <a:lnTo>
                    <a:pt x="18" y="126"/>
                  </a:lnTo>
                  <a:lnTo>
                    <a:pt x="14" y="120"/>
                  </a:lnTo>
                  <a:lnTo>
                    <a:pt x="9" y="113"/>
                  </a:lnTo>
                  <a:lnTo>
                    <a:pt x="7" y="107"/>
                  </a:lnTo>
                  <a:lnTo>
                    <a:pt x="3" y="100"/>
                  </a:lnTo>
                  <a:lnTo>
                    <a:pt x="2" y="93"/>
                  </a:lnTo>
                  <a:lnTo>
                    <a:pt x="1" y="85"/>
                  </a:lnTo>
                  <a:lnTo>
                    <a:pt x="0" y="77"/>
                  </a:lnTo>
                  <a:lnTo>
                    <a:pt x="0" y="77"/>
                  </a:lnTo>
                  <a:lnTo>
                    <a:pt x="1" y="69"/>
                  </a:lnTo>
                  <a:lnTo>
                    <a:pt x="2" y="62"/>
                  </a:lnTo>
                  <a:lnTo>
                    <a:pt x="3" y="54"/>
                  </a:lnTo>
                  <a:lnTo>
                    <a:pt x="7" y="47"/>
                  </a:lnTo>
                  <a:lnTo>
                    <a:pt x="9" y="40"/>
                  </a:lnTo>
                  <a:lnTo>
                    <a:pt x="14" y="34"/>
                  </a:lnTo>
                  <a:lnTo>
                    <a:pt x="18" y="28"/>
                  </a:lnTo>
                  <a:lnTo>
                    <a:pt x="23" y="23"/>
                  </a:lnTo>
                  <a:lnTo>
                    <a:pt x="29" y="17"/>
                  </a:lnTo>
                  <a:lnTo>
                    <a:pt x="34" y="13"/>
                  </a:lnTo>
                  <a:lnTo>
                    <a:pt x="40" y="9"/>
                  </a:lnTo>
                  <a:lnTo>
                    <a:pt x="47" y="6"/>
                  </a:lnTo>
                  <a:lnTo>
                    <a:pt x="55" y="4"/>
                  </a:lnTo>
                  <a:lnTo>
                    <a:pt x="62" y="1"/>
                  </a:lnTo>
                  <a:lnTo>
                    <a:pt x="70" y="0"/>
                  </a:lnTo>
                  <a:lnTo>
                    <a:pt x="78" y="0"/>
                  </a:lnTo>
                  <a:lnTo>
                    <a:pt x="78" y="0"/>
                  </a:lnTo>
                  <a:lnTo>
                    <a:pt x="85" y="0"/>
                  </a:lnTo>
                  <a:lnTo>
                    <a:pt x="93" y="1"/>
                  </a:lnTo>
                  <a:lnTo>
                    <a:pt x="101" y="4"/>
                  </a:lnTo>
                  <a:lnTo>
                    <a:pt x="108" y="6"/>
                  </a:lnTo>
                  <a:lnTo>
                    <a:pt x="114" y="9"/>
                  </a:lnTo>
                  <a:lnTo>
                    <a:pt x="120" y="13"/>
                  </a:lnTo>
                  <a:lnTo>
                    <a:pt x="126" y="17"/>
                  </a:lnTo>
                  <a:lnTo>
                    <a:pt x="132" y="23"/>
                  </a:lnTo>
                  <a:lnTo>
                    <a:pt x="136" y="28"/>
                  </a:lnTo>
                  <a:lnTo>
                    <a:pt x="141" y="34"/>
                  </a:lnTo>
                  <a:lnTo>
                    <a:pt x="145"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6" name="Freeform 2902">
              <a:extLst>
                <a:ext uri="{FF2B5EF4-FFF2-40B4-BE49-F238E27FC236}">
                  <a16:creationId xmlns:a16="http://schemas.microsoft.com/office/drawing/2014/main" id="{4577340C-1B64-4F30-B6DA-117BDFA3AE1C}"/>
                </a:ext>
              </a:extLst>
            </p:cNvPr>
            <p:cNvSpPr>
              <a:spLocks/>
            </p:cNvSpPr>
            <p:nvPr/>
          </p:nvSpPr>
          <p:spPr bwMode="auto">
            <a:xfrm>
              <a:off x="2095500" y="1778000"/>
              <a:ext cx="49213" cy="49213"/>
            </a:xfrm>
            <a:custGeom>
              <a:avLst/>
              <a:gdLst>
                <a:gd name="T0" fmla="*/ 155 w 155"/>
                <a:gd name="T1" fmla="*/ 78 h 155"/>
                <a:gd name="T2" fmla="*/ 153 w 155"/>
                <a:gd name="T3" fmla="*/ 93 h 155"/>
                <a:gd name="T4" fmla="*/ 149 w 155"/>
                <a:gd name="T5" fmla="*/ 108 h 155"/>
                <a:gd name="T6" fmla="*/ 141 w 155"/>
                <a:gd name="T7" fmla="*/ 120 h 155"/>
                <a:gd name="T8" fmla="*/ 132 w 155"/>
                <a:gd name="T9" fmla="*/ 132 h 155"/>
                <a:gd name="T10" fmla="*/ 120 w 155"/>
                <a:gd name="T11" fmla="*/ 141 h 155"/>
                <a:gd name="T12" fmla="*/ 108 w 155"/>
                <a:gd name="T13" fmla="*/ 149 h 155"/>
                <a:gd name="T14" fmla="*/ 93 w 155"/>
                <a:gd name="T15" fmla="*/ 152 h 155"/>
                <a:gd name="T16" fmla="*/ 78 w 155"/>
                <a:gd name="T17" fmla="*/ 155 h 155"/>
                <a:gd name="T18" fmla="*/ 70 w 155"/>
                <a:gd name="T19" fmla="*/ 153 h 155"/>
                <a:gd name="T20" fmla="*/ 55 w 155"/>
                <a:gd name="T21" fmla="*/ 151 h 155"/>
                <a:gd name="T22" fmla="*/ 40 w 155"/>
                <a:gd name="T23" fmla="*/ 145 h 155"/>
                <a:gd name="T24" fmla="*/ 29 w 155"/>
                <a:gd name="T25" fmla="*/ 136 h 155"/>
                <a:gd name="T26" fmla="*/ 18 w 155"/>
                <a:gd name="T27" fmla="*/ 126 h 155"/>
                <a:gd name="T28" fmla="*/ 9 w 155"/>
                <a:gd name="T29" fmla="*/ 115 h 155"/>
                <a:gd name="T30" fmla="*/ 3 w 155"/>
                <a:gd name="T31" fmla="*/ 101 h 155"/>
                <a:gd name="T32" fmla="*/ 1 w 155"/>
                <a:gd name="T33" fmla="*/ 85 h 155"/>
                <a:gd name="T34" fmla="*/ 0 w 155"/>
                <a:gd name="T35" fmla="*/ 78 h 155"/>
                <a:gd name="T36" fmla="*/ 2 w 155"/>
                <a:gd name="T37" fmla="*/ 62 h 155"/>
                <a:gd name="T38" fmla="*/ 7 w 155"/>
                <a:gd name="T39" fmla="*/ 47 h 155"/>
                <a:gd name="T40" fmla="*/ 14 w 155"/>
                <a:gd name="T41" fmla="*/ 34 h 155"/>
                <a:gd name="T42" fmla="*/ 23 w 155"/>
                <a:gd name="T43" fmla="*/ 23 h 155"/>
                <a:gd name="T44" fmla="*/ 34 w 155"/>
                <a:gd name="T45" fmla="*/ 14 h 155"/>
                <a:gd name="T46" fmla="*/ 47 w 155"/>
                <a:gd name="T47" fmla="*/ 7 h 155"/>
                <a:gd name="T48" fmla="*/ 62 w 155"/>
                <a:gd name="T49" fmla="*/ 2 h 155"/>
                <a:gd name="T50" fmla="*/ 78 w 155"/>
                <a:gd name="T51" fmla="*/ 0 h 155"/>
                <a:gd name="T52" fmla="*/ 85 w 155"/>
                <a:gd name="T53" fmla="*/ 1 h 155"/>
                <a:gd name="T54" fmla="*/ 101 w 155"/>
                <a:gd name="T55" fmla="*/ 4 h 155"/>
                <a:gd name="T56" fmla="*/ 114 w 155"/>
                <a:gd name="T57" fmla="*/ 9 h 155"/>
                <a:gd name="T58" fmla="*/ 126 w 155"/>
                <a:gd name="T59" fmla="*/ 18 h 155"/>
                <a:gd name="T60" fmla="*/ 136 w 155"/>
                <a:gd name="T61" fmla="*/ 29 h 155"/>
                <a:gd name="T62" fmla="*/ 145 w 155"/>
                <a:gd name="T63" fmla="*/ 40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3" y="93"/>
                  </a:lnTo>
                  <a:lnTo>
                    <a:pt x="151" y="101"/>
                  </a:lnTo>
                  <a:lnTo>
                    <a:pt x="149" y="108"/>
                  </a:lnTo>
                  <a:lnTo>
                    <a:pt x="145" y="115"/>
                  </a:lnTo>
                  <a:lnTo>
                    <a:pt x="141" y="120"/>
                  </a:lnTo>
                  <a:lnTo>
                    <a:pt x="136" y="126"/>
                  </a:lnTo>
                  <a:lnTo>
                    <a:pt x="132" y="132"/>
                  </a:lnTo>
                  <a:lnTo>
                    <a:pt x="126" y="136"/>
                  </a:lnTo>
                  <a:lnTo>
                    <a:pt x="120" y="141"/>
                  </a:lnTo>
                  <a:lnTo>
                    <a:pt x="114" y="145"/>
                  </a:lnTo>
                  <a:lnTo>
                    <a:pt x="108" y="149"/>
                  </a:lnTo>
                  <a:lnTo>
                    <a:pt x="101" y="151"/>
                  </a:lnTo>
                  <a:lnTo>
                    <a:pt x="93" y="152"/>
                  </a:lnTo>
                  <a:lnTo>
                    <a:pt x="85" y="153"/>
                  </a:lnTo>
                  <a:lnTo>
                    <a:pt x="78" y="155"/>
                  </a:lnTo>
                  <a:lnTo>
                    <a:pt x="78" y="155"/>
                  </a:lnTo>
                  <a:lnTo>
                    <a:pt x="70" y="153"/>
                  </a:lnTo>
                  <a:lnTo>
                    <a:pt x="62" y="152"/>
                  </a:lnTo>
                  <a:lnTo>
                    <a:pt x="55" y="151"/>
                  </a:lnTo>
                  <a:lnTo>
                    <a:pt x="47" y="149"/>
                  </a:lnTo>
                  <a:lnTo>
                    <a:pt x="40" y="145"/>
                  </a:lnTo>
                  <a:lnTo>
                    <a:pt x="34" y="141"/>
                  </a:lnTo>
                  <a:lnTo>
                    <a:pt x="29"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0"/>
                  </a:lnTo>
                  <a:lnTo>
                    <a:pt x="14" y="34"/>
                  </a:lnTo>
                  <a:lnTo>
                    <a:pt x="18" y="29"/>
                  </a:lnTo>
                  <a:lnTo>
                    <a:pt x="23" y="23"/>
                  </a:lnTo>
                  <a:lnTo>
                    <a:pt x="29" y="18"/>
                  </a:lnTo>
                  <a:lnTo>
                    <a:pt x="34" y="14"/>
                  </a:lnTo>
                  <a:lnTo>
                    <a:pt x="40" y="9"/>
                  </a:lnTo>
                  <a:lnTo>
                    <a:pt x="47" y="7"/>
                  </a:lnTo>
                  <a:lnTo>
                    <a:pt x="55" y="4"/>
                  </a:lnTo>
                  <a:lnTo>
                    <a:pt x="62" y="2"/>
                  </a:lnTo>
                  <a:lnTo>
                    <a:pt x="70" y="1"/>
                  </a:lnTo>
                  <a:lnTo>
                    <a:pt x="78" y="0"/>
                  </a:lnTo>
                  <a:lnTo>
                    <a:pt x="78" y="0"/>
                  </a:lnTo>
                  <a:lnTo>
                    <a:pt x="85" y="1"/>
                  </a:lnTo>
                  <a:lnTo>
                    <a:pt x="93" y="2"/>
                  </a:lnTo>
                  <a:lnTo>
                    <a:pt x="101" y="4"/>
                  </a:lnTo>
                  <a:lnTo>
                    <a:pt x="108" y="7"/>
                  </a:lnTo>
                  <a:lnTo>
                    <a:pt x="114" y="9"/>
                  </a:lnTo>
                  <a:lnTo>
                    <a:pt x="120" y="14"/>
                  </a:lnTo>
                  <a:lnTo>
                    <a:pt x="126" y="18"/>
                  </a:lnTo>
                  <a:lnTo>
                    <a:pt x="132" y="23"/>
                  </a:lnTo>
                  <a:lnTo>
                    <a:pt x="136" y="29"/>
                  </a:lnTo>
                  <a:lnTo>
                    <a:pt x="141" y="34"/>
                  </a:lnTo>
                  <a:lnTo>
                    <a:pt x="145" y="40"/>
                  </a:lnTo>
                  <a:lnTo>
                    <a:pt x="149" y="47"/>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7" name="Freeform 2903">
              <a:extLst>
                <a:ext uri="{FF2B5EF4-FFF2-40B4-BE49-F238E27FC236}">
                  <a16:creationId xmlns:a16="http://schemas.microsoft.com/office/drawing/2014/main" id="{AC292E72-731D-4EC1-AAE9-638718708256}"/>
                </a:ext>
              </a:extLst>
            </p:cNvPr>
            <p:cNvSpPr>
              <a:spLocks/>
            </p:cNvSpPr>
            <p:nvPr/>
          </p:nvSpPr>
          <p:spPr bwMode="auto">
            <a:xfrm>
              <a:off x="1816100" y="1708150"/>
              <a:ext cx="49213" cy="47625"/>
            </a:xfrm>
            <a:custGeom>
              <a:avLst/>
              <a:gdLst>
                <a:gd name="T0" fmla="*/ 155 w 155"/>
                <a:gd name="T1" fmla="*/ 77 h 153"/>
                <a:gd name="T2" fmla="*/ 152 w 155"/>
                <a:gd name="T3" fmla="*/ 93 h 153"/>
                <a:gd name="T4" fmla="*/ 148 w 155"/>
                <a:gd name="T5" fmla="*/ 107 h 153"/>
                <a:gd name="T6" fmla="*/ 141 w 155"/>
                <a:gd name="T7" fmla="*/ 120 h 153"/>
                <a:gd name="T8" fmla="*/ 132 w 155"/>
                <a:gd name="T9" fmla="*/ 132 h 153"/>
                <a:gd name="T10" fmla="*/ 120 w 155"/>
                <a:gd name="T11" fmla="*/ 141 h 153"/>
                <a:gd name="T12" fmla="*/ 108 w 155"/>
                <a:gd name="T13" fmla="*/ 148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100 h 153"/>
                <a:gd name="T32" fmla="*/ 1 w 155"/>
                <a:gd name="T33" fmla="*/ 85 h 153"/>
                <a:gd name="T34" fmla="*/ 0 w 155"/>
                <a:gd name="T35" fmla="*/ 77 h 153"/>
                <a:gd name="T36" fmla="*/ 3 w 155"/>
                <a:gd name="T37" fmla="*/ 62 h 153"/>
                <a:gd name="T38" fmla="*/ 6 w 155"/>
                <a:gd name="T39" fmla="*/ 47 h 153"/>
                <a:gd name="T40" fmla="*/ 14 w 155"/>
                <a:gd name="T41" fmla="*/ 34 h 153"/>
                <a:gd name="T42" fmla="*/ 23 w 155"/>
                <a:gd name="T43" fmla="*/ 23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4 h 153"/>
                <a:gd name="T56" fmla="*/ 114 w 155"/>
                <a:gd name="T57" fmla="*/ 9 h 153"/>
                <a:gd name="T58" fmla="*/ 126 w 155"/>
                <a:gd name="T59" fmla="*/ 17 h 153"/>
                <a:gd name="T60" fmla="*/ 136 w 155"/>
                <a:gd name="T61" fmla="*/ 28 h 153"/>
                <a:gd name="T62" fmla="*/ 146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2" y="93"/>
                  </a:lnTo>
                  <a:lnTo>
                    <a:pt x="151" y="100"/>
                  </a:lnTo>
                  <a:lnTo>
                    <a:pt x="148" y="107"/>
                  </a:lnTo>
                  <a:lnTo>
                    <a:pt x="146"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7" y="126"/>
                  </a:lnTo>
                  <a:lnTo>
                    <a:pt x="14" y="120"/>
                  </a:lnTo>
                  <a:lnTo>
                    <a:pt x="9" y="113"/>
                  </a:lnTo>
                  <a:lnTo>
                    <a:pt x="6" y="107"/>
                  </a:lnTo>
                  <a:lnTo>
                    <a:pt x="4" y="100"/>
                  </a:lnTo>
                  <a:lnTo>
                    <a:pt x="3" y="93"/>
                  </a:lnTo>
                  <a:lnTo>
                    <a:pt x="1" y="85"/>
                  </a:lnTo>
                  <a:lnTo>
                    <a:pt x="0" y="77"/>
                  </a:lnTo>
                  <a:lnTo>
                    <a:pt x="0" y="77"/>
                  </a:lnTo>
                  <a:lnTo>
                    <a:pt x="1" y="69"/>
                  </a:lnTo>
                  <a:lnTo>
                    <a:pt x="3" y="62"/>
                  </a:lnTo>
                  <a:lnTo>
                    <a:pt x="4" y="54"/>
                  </a:lnTo>
                  <a:lnTo>
                    <a:pt x="6" y="47"/>
                  </a:lnTo>
                  <a:lnTo>
                    <a:pt x="9" y="40"/>
                  </a:lnTo>
                  <a:lnTo>
                    <a:pt x="14" y="34"/>
                  </a:lnTo>
                  <a:lnTo>
                    <a:pt x="17" y="28"/>
                  </a:lnTo>
                  <a:lnTo>
                    <a:pt x="23" y="23"/>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0" y="13"/>
                  </a:lnTo>
                  <a:lnTo>
                    <a:pt x="126" y="17"/>
                  </a:lnTo>
                  <a:lnTo>
                    <a:pt x="132" y="23"/>
                  </a:lnTo>
                  <a:lnTo>
                    <a:pt x="136" y="28"/>
                  </a:lnTo>
                  <a:lnTo>
                    <a:pt x="141" y="34"/>
                  </a:lnTo>
                  <a:lnTo>
                    <a:pt x="146" y="40"/>
                  </a:lnTo>
                  <a:lnTo>
                    <a:pt x="148" y="47"/>
                  </a:lnTo>
                  <a:lnTo>
                    <a:pt x="151"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8" name="Freeform 2904">
              <a:extLst>
                <a:ext uri="{FF2B5EF4-FFF2-40B4-BE49-F238E27FC236}">
                  <a16:creationId xmlns:a16="http://schemas.microsoft.com/office/drawing/2014/main" id="{7D564249-92B2-4506-A261-76A133F8022E}"/>
                </a:ext>
              </a:extLst>
            </p:cNvPr>
            <p:cNvSpPr>
              <a:spLocks/>
            </p:cNvSpPr>
            <p:nvPr/>
          </p:nvSpPr>
          <p:spPr bwMode="auto">
            <a:xfrm>
              <a:off x="1816100" y="1778000"/>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9 h 155"/>
                <a:gd name="T14" fmla="*/ 93 w 155"/>
                <a:gd name="T15" fmla="*/ 152 h 155"/>
                <a:gd name="T16" fmla="*/ 77 w 155"/>
                <a:gd name="T17" fmla="*/ 155 h 155"/>
                <a:gd name="T18" fmla="*/ 70 w 155"/>
                <a:gd name="T19" fmla="*/ 153 h 155"/>
                <a:gd name="T20" fmla="*/ 54 w 155"/>
                <a:gd name="T21" fmla="*/ 151 h 155"/>
                <a:gd name="T22" fmla="*/ 40 w 155"/>
                <a:gd name="T23" fmla="*/ 145 h 155"/>
                <a:gd name="T24" fmla="*/ 29 w 155"/>
                <a:gd name="T25" fmla="*/ 136 h 155"/>
                <a:gd name="T26" fmla="*/ 17 w 155"/>
                <a:gd name="T27" fmla="*/ 126 h 155"/>
                <a:gd name="T28" fmla="*/ 9 w 155"/>
                <a:gd name="T29" fmla="*/ 115 h 155"/>
                <a:gd name="T30" fmla="*/ 4 w 155"/>
                <a:gd name="T31" fmla="*/ 101 h 155"/>
                <a:gd name="T32" fmla="*/ 1 w 155"/>
                <a:gd name="T33" fmla="*/ 85 h 155"/>
                <a:gd name="T34" fmla="*/ 0 w 155"/>
                <a:gd name="T35" fmla="*/ 78 h 155"/>
                <a:gd name="T36" fmla="*/ 3 w 155"/>
                <a:gd name="T37" fmla="*/ 62 h 155"/>
                <a:gd name="T38" fmla="*/ 6 w 155"/>
                <a:gd name="T39" fmla="*/ 47 h 155"/>
                <a:gd name="T40" fmla="*/ 14 w 155"/>
                <a:gd name="T41" fmla="*/ 34 h 155"/>
                <a:gd name="T42" fmla="*/ 23 w 155"/>
                <a:gd name="T43" fmla="*/ 23 h 155"/>
                <a:gd name="T44" fmla="*/ 35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4 h 155"/>
                <a:gd name="T56" fmla="*/ 114 w 155"/>
                <a:gd name="T57" fmla="*/ 9 h 155"/>
                <a:gd name="T58" fmla="*/ 126 w 155"/>
                <a:gd name="T59" fmla="*/ 18 h 155"/>
                <a:gd name="T60" fmla="*/ 136 w 155"/>
                <a:gd name="T61" fmla="*/ 29 h 155"/>
                <a:gd name="T62" fmla="*/ 146 w 155"/>
                <a:gd name="T63" fmla="*/ 40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2" y="93"/>
                  </a:lnTo>
                  <a:lnTo>
                    <a:pt x="151" y="101"/>
                  </a:lnTo>
                  <a:lnTo>
                    <a:pt x="148" y="108"/>
                  </a:lnTo>
                  <a:lnTo>
                    <a:pt x="146" y="115"/>
                  </a:lnTo>
                  <a:lnTo>
                    <a:pt x="141" y="120"/>
                  </a:lnTo>
                  <a:lnTo>
                    <a:pt x="136" y="126"/>
                  </a:lnTo>
                  <a:lnTo>
                    <a:pt x="132" y="132"/>
                  </a:lnTo>
                  <a:lnTo>
                    <a:pt x="126" y="136"/>
                  </a:lnTo>
                  <a:lnTo>
                    <a:pt x="120" y="141"/>
                  </a:lnTo>
                  <a:lnTo>
                    <a:pt x="114" y="145"/>
                  </a:lnTo>
                  <a:lnTo>
                    <a:pt x="108" y="149"/>
                  </a:lnTo>
                  <a:lnTo>
                    <a:pt x="100" y="151"/>
                  </a:lnTo>
                  <a:lnTo>
                    <a:pt x="93" y="152"/>
                  </a:lnTo>
                  <a:lnTo>
                    <a:pt x="85" y="153"/>
                  </a:lnTo>
                  <a:lnTo>
                    <a:pt x="77" y="155"/>
                  </a:lnTo>
                  <a:lnTo>
                    <a:pt x="77" y="155"/>
                  </a:lnTo>
                  <a:lnTo>
                    <a:pt x="70" y="153"/>
                  </a:lnTo>
                  <a:lnTo>
                    <a:pt x="62" y="152"/>
                  </a:lnTo>
                  <a:lnTo>
                    <a:pt x="54" y="151"/>
                  </a:lnTo>
                  <a:lnTo>
                    <a:pt x="47" y="149"/>
                  </a:lnTo>
                  <a:lnTo>
                    <a:pt x="40" y="145"/>
                  </a:lnTo>
                  <a:lnTo>
                    <a:pt x="35" y="141"/>
                  </a:lnTo>
                  <a:lnTo>
                    <a:pt x="29" y="136"/>
                  </a:lnTo>
                  <a:lnTo>
                    <a:pt x="23" y="132"/>
                  </a:lnTo>
                  <a:lnTo>
                    <a:pt x="17" y="126"/>
                  </a:lnTo>
                  <a:lnTo>
                    <a:pt x="14" y="120"/>
                  </a:lnTo>
                  <a:lnTo>
                    <a:pt x="9" y="115"/>
                  </a:lnTo>
                  <a:lnTo>
                    <a:pt x="6" y="108"/>
                  </a:lnTo>
                  <a:lnTo>
                    <a:pt x="4" y="101"/>
                  </a:lnTo>
                  <a:lnTo>
                    <a:pt x="3" y="93"/>
                  </a:lnTo>
                  <a:lnTo>
                    <a:pt x="1" y="85"/>
                  </a:lnTo>
                  <a:lnTo>
                    <a:pt x="0" y="78"/>
                  </a:lnTo>
                  <a:lnTo>
                    <a:pt x="0" y="78"/>
                  </a:lnTo>
                  <a:lnTo>
                    <a:pt x="1" y="70"/>
                  </a:lnTo>
                  <a:lnTo>
                    <a:pt x="3" y="62"/>
                  </a:lnTo>
                  <a:lnTo>
                    <a:pt x="4" y="55"/>
                  </a:lnTo>
                  <a:lnTo>
                    <a:pt x="6" y="47"/>
                  </a:lnTo>
                  <a:lnTo>
                    <a:pt x="9" y="40"/>
                  </a:lnTo>
                  <a:lnTo>
                    <a:pt x="14" y="34"/>
                  </a:lnTo>
                  <a:lnTo>
                    <a:pt x="17" y="29"/>
                  </a:lnTo>
                  <a:lnTo>
                    <a:pt x="23" y="23"/>
                  </a:lnTo>
                  <a:lnTo>
                    <a:pt x="29" y="18"/>
                  </a:lnTo>
                  <a:lnTo>
                    <a:pt x="35" y="14"/>
                  </a:lnTo>
                  <a:lnTo>
                    <a:pt x="40" y="9"/>
                  </a:lnTo>
                  <a:lnTo>
                    <a:pt x="47" y="7"/>
                  </a:lnTo>
                  <a:lnTo>
                    <a:pt x="54" y="4"/>
                  </a:lnTo>
                  <a:lnTo>
                    <a:pt x="62" y="2"/>
                  </a:lnTo>
                  <a:lnTo>
                    <a:pt x="70" y="1"/>
                  </a:lnTo>
                  <a:lnTo>
                    <a:pt x="77" y="0"/>
                  </a:lnTo>
                  <a:lnTo>
                    <a:pt x="77" y="0"/>
                  </a:lnTo>
                  <a:lnTo>
                    <a:pt x="85" y="1"/>
                  </a:lnTo>
                  <a:lnTo>
                    <a:pt x="93" y="2"/>
                  </a:lnTo>
                  <a:lnTo>
                    <a:pt x="100" y="4"/>
                  </a:lnTo>
                  <a:lnTo>
                    <a:pt x="108" y="7"/>
                  </a:lnTo>
                  <a:lnTo>
                    <a:pt x="114" y="9"/>
                  </a:lnTo>
                  <a:lnTo>
                    <a:pt x="120" y="14"/>
                  </a:lnTo>
                  <a:lnTo>
                    <a:pt x="126" y="18"/>
                  </a:lnTo>
                  <a:lnTo>
                    <a:pt x="132" y="23"/>
                  </a:lnTo>
                  <a:lnTo>
                    <a:pt x="136" y="29"/>
                  </a:lnTo>
                  <a:lnTo>
                    <a:pt x="141" y="34"/>
                  </a:lnTo>
                  <a:lnTo>
                    <a:pt x="146" y="40"/>
                  </a:lnTo>
                  <a:lnTo>
                    <a:pt x="148" y="47"/>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9" name="Freeform 2905">
              <a:extLst>
                <a:ext uri="{FF2B5EF4-FFF2-40B4-BE49-F238E27FC236}">
                  <a16:creationId xmlns:a16="http://schemas.microsoft.com/office/drawing/2014/main" id="{D43A2252-A545-4166-9459-FF63CEDD2C73}"/>
                </a:ext>
              </a:extLst>
            </p:cNvPr>
            <p:cNvSpPr>
              <a:spLocks/>
            </p:cNvSpPr>
            <p:nvPr/>
          </p:nvSpPr>
          <p:spPr bwMode="auto">
            <a:xfrm>
              <a:off x="1885950" y="1708150"/>
              <a:ext cx="49213" cy="47625"/>
            </a:xfrm>
            <a:custGeom>
              <a:avLst/>
              <a:gdLst>
                <a:gd name="T0" fmla="*/ 154 w 154"/>
                <a:gd name="T1" fmla="*/ 77 h 153"/>
                <a:gd name="T2" fmla="*/ 152 w 154"/>
                <a:gd name="T3" fmla="*/ 93 h 153"/>
                <a:gd name="T4" fmla="*/ 147 w 154"/>
                <a:gd name="T5" fmla="*/ 107 h 153"/>
                <a:gd name="T6" fmla="*/ 141 w 154"/>
                <a:gd name="T7" fmla="*/ 120 h 153"/>
                <a:gd name="T8" fmla="*/ 131 w 154"/>
                <a:gd name="T9" fmla="*/ 132 h 153"/>
                <a:gd name="T10" fmla="*/ 120 w 154"/>
                <a:gd name="T11" fmla="*/ 141 h 153"/>
                <a:gd name="T12" fmla="*/ 107 w 154"/>
                <a:gd name="T13" fmla="*/ 148 h 153"/>
                <a:gd name="T14" fmla="*/ 93 w 154"/>
                <a:gd name="T15" fmla="*/ 152 h 153"/>
                <a:gd name="T16" fmla="*/ 77 w 154"/>
                <a:gd name="T17" fmla="*/ 153 h 153"/>
                <a:gd name="T18" fmla="*/ 70 w 154"/>
                <a:gd name="T19" fmla="*/ 153 h 153"/>
                <a:gd name="T20" fmla="*/ 54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2 h 153"/>
                <a:gd name="T38" fmla="*/ 6 w 154"/>
                <a:gd name="T39" fmla="*/ 47 h 153"/>
                <a:gd name="T40" fmla="*/ 14 w 154"/>
                <a:gd name="T41" fmla="*/ 34 h 153"/>
                <a:gd name="T42" fmla="*/ 23 w 154"/>
                <a:gd name="T43" fmla="*/ 23 h 153"/>
                <a:gd name="T44" fmla="*/ 34 w 154"/>
                <a:gd name="T45" fmla="*/ 13 h 153"/>
                <a:gd name="T46" fmla="*/ 47 w 154"/>
                <a:gd name="T47" fmla="*/ 6 h 153"/>
                <a:gd name="T48" fmla="*/ 62 w 154"/>
                <a:gd name="T49" fmla="*/ 1 h 153"/>
                <a:gd name="T50" fmla="*/ 77 w 154"/>
                <a:gd name="T51" fmla="*/ 0 h 153"/>
                <a:gd name="T52" fmla="*/ 85 w 154"/>
                <a:gd name="T53" fmla="*/ 0 h 153"/>
                <a:gd name="T54" fmla="*/ 99 w 154"/>
                <a:gd name="T55" fmla="*/ 4 h 153"/>
                <a:gd name="T56" fmla="*/ 114 w 154"/>
                <a:gd name="T57" fmla="*/ 9 h 153"/>
                <a:gd name="T58" fmla="*/ 126 w 154"/>
                <a:gd name="T59" fmla="*/ 17 h 153"/>
                <a:gd name="T60" fmla="*/ 136 w 154"/>
                <a:gd name="T61" fmla="*/ 28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7" y="107"/>
                  </a:lnTo>
                  <a:lnTo>
                    <a:pt x="145" y="113"/>
                  </a:lnTo>
                  <a:lnTo>
                    <a:pt x="141" y="120"/>
                  </a:lnTo>
                  <a:lnTo>
                    <a:pt x="136" y="126"/>
                  </a:lnTo>
                  <a:lnTo>
                    <a:pt x="131" y="132"/>
                  </a:lnTo>
                  <a:lnTo>
                    <a:pt x="126" y="136"/>
                  </a:lnTo>
                  <a:lnTo>
                    <a:pt x="120" y="141"/>
                  </a:lnTo>
                  <a:lnTo>
                    <a:pt x="114" y="144"/>
                  </a:lnTo>
                  <a:lnTo>
                    <a:pt x="107" y="148"/>
                  </a:lnTo>
                  <a:lnTo>
                    <a:pt x="99" y="150"/>
                  </a:lnTo>
                  <a:lnTo>
                    <a:pt x="93" y="152"/>
                  </a:lnTo>
                  <a:lnTo>
                    <a:pt x="85" y="153"/>
                  </a:lnTo>
                  <a:lnTo>
                    <a:pt x="77" y="153"/>
                  </a:lnTo>
                  <a:lnTo>
                    <a:pt x="77" y="153"/>
                  </a:lnTo>
                  <a:lnTo>
                    <a:pt x="70" y="153"/>
                  </a:lnTo>
                  <a:lnTo>
                    <a:pt x="62" y="152"/>
                  </a:lnTo>
                  <a:lnTo>
                    <a:pt x="54" y="150"/>
                  </a:lnTo>
                  <a:lnTo>
                    <a:pt x="47" y="148"/>
                  </a:lnTo>
                  <a:lnTo>
                    <a:pt x="40" y="144"/>
                  </a:lnTo>
                  <a:lnTo>
                    <a:pt x="34" y="141"/>
                  </a:lnTo>
                  <a:lnTo>
                    <a:pt x="28" y="136"/>
                  </a:lnTo>
                  <a:lnTo>
                    <a:pt x="23" y="132"/>
                  </a:lnTo>
                  <a:lnTo>
                    <a:pt x="18" y="126"/>
                  </a:lnTo>
                  <a:lnTo>
                    <a:pt x="14" y="120"/>
                  </a:lnTo>
                  <a:lnTo>
                    <a:pt x="9" y="113"/>
                  </a:lnTo>
                  <a:lnTo>
                    <a:pt x="6" y="107"/>
                  </a:lnTo>
                  <a:lnTo>
                    <a:pt x="3" y="100"/>
                  </a:lnTo>
                  <a:lnTo>
                    <a:pt x="1" y="93"/>
                  </a:lnTo>
                  <a:lnTo>
                    <a:pt x="0" y="85"/>
                  </a:lnTo>
                  <a:lnTo>
                    <a:pt x="0" y="77"/>
                  </a:lnTo>
                  <a:lnTo>
                    <a:pt x="0" y="77"/>
                  </a:lnTo>
                  <a:lnTo>
                    <a:pt x="0" y="69"/>
                  </a:lnTo>
                  <a:lnTo>
                    <a:pt x="1" y="62"/>
                  </a:lnTo>
                  <a:lnTo>
                    <a:pt x="3" y="54"/>
                  </a:lnTo>
                  <a:lnTo>
                    <a:pt x="6" y="47"/>
                  </a:lnTo>
                  <a:lnTo>
                    <a:pt x="9" y="40"/>
                  </a:lnTo>
                  <a:lnTo>
                    <a:pt x="14" y="34"/>
                  </a:lnTo>
                  <a:lnTo>
                    <a:pt x="18" y="28"/>
                  </a:lnTo>
                  <a:lnTo>
                    <a:pt x="23" y="23"/>
                  </a:lnTo>
                  <a:lnTo>
                    <a:pt x="28" y="17"/>
                  </a:lnTo>
                  <a:lnTo>
                    <a:pt x="34" y="13"/>
                  </a:lnTo>
                  <a:lnTo>
                    <a:pt x="40" y="9"/>
                  </a:lnTo>
                  <a:lnTo>
                    <a:pt x="47" y="6"/>
                  </a:lnTo>
                  <a:lnTo>
                    <a:pt x="54" y="4"/>
                  </a:lnTo>
                  <a:lnTo>
                    <a:pt x="62" y="1"/>
                  </a:lnTo>
                  <a:lnTo>
                    <a:pt x="70" y="0"/>
                  </a:lnTo>
                  <a:lnTo>
                    <a:pt x="77" y="0"/>
                  </a:lnTo>
                  <a:lnTo>
                    <a:pt x="77" y="0"/>
                  </a:lnTo>
                  <a:lnTo>
                    <a:pt x="85" y="0"/>
                  </a:lnTo>
                  <a:lnTo>
                    <a:pt x="93" y="1"/>
                  </a:lnTo>
                  <a:lnTo>
                    <a:pt x="99" y="4"/>
                  </a:lnTo>
                  <a:lnTo>
                    <a:pt x="107" y="6"/>
                  </a:lnTo>
                  <a:lnTo>
                    <a:pt x="114" y="9"/>
                  </a:lnTo>
                  <a:lnTo>
                    <a:pt x="120" y="13"/>
                  </a:lnTo>
                  <a:lnTo>
                    <a:pt x="126" y="17"/>
                  </a:lnTo>
                  <a:lnTo>
                    <a:pt x="131" y="23"/>
                  </a:lnTo>
                  <a:lnTo>
                    <a:pt x="136" y="28"/>
                  </a:lnTo>
                  <a:lnTo>
                    <a:pt x="141" y="34"/>
                  </a:lnTo>
                  <a:lnTo>
                    <a:pt x="145" y="40"/>
                  </a:lnTo>
                  <a:lnTo>
                    <a:pt x="147"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0" name="Freeform 2906">
              <a:extLst>
                <a:ext uri="{FF2B5EF4-FFF2-40B4-BE49-F238E27FC236}">
                  <a16:creationId xmlns:a16="http://schemas.microsoft.com/office/drawing/2014/main" id="{E01DD89F-B4A7-4CAD-8A06-AA3B5F69C71B}"/>
                </a:ext>
              </a:extLst>
            </p:cNvPr>
            <p:cNvSpPr>
              <a:spLocks/>
            </p:cNvSpPr>
            <p:nvPr/>
          </p:nvSpPr>
          <p:spPr bwMode="auto">
            <a:xfrm>
              <a:off x="1885950" y="1778000"/>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7 w 154"/>
                <a:gd name="T13" fmla="*/ 149 h 155"/>
                <a:gd name="T14" fmla="*/ 93 w 154"/>
                <a:gd name="T15" fmla="*/ 152 h 155"/>
                <a:gd name="T16" fmla="*/ 77 w 154"/>
                <a:gd name="T17" fmla="*/ 155 h 155"/>
                <a:gd name="T18" fmla="*/ 70 w 154"/>
                <a:gd name="T19" fmla="*/ 153 h 155"/>
                <a:gd name="T20" fmla="*/ 54 w 154"/>
                <a:gd name="T21" fmla="*/ 151 h 155"/>
                <a:gd name="T22" fmla="*/ 40 w 154"/>
                <a:gd name="T23" fmla="*/ 145 h 155"/>
                <a:gd name="T24" fmla="*/ 28 w 154"/>
                <a:gd name="T25" fmla="*/ 136 h 155"/>
                <a:gd name="T26" fmla="*/ 18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6 w 154"/>
                <a:gd name="T39" fmla="*/ 47 h 155"/>
                <a:gd name="T40" fmla="*/ 14 w 154"/>
                <a:gd name="T41" fmla="*/ 34 h 155"/>
                <a:gd name="T42" fmla="*/ 23 w 154"/>
                <a:gd name="T43" fmla="*/ 23 h 155"/>
                <a:gd name="T44" fmla="*/ 34 w 154"/>
                <a:gd name="T45" fmla="*/ 14 h 155"/>
                <a:gd name="T46" fmla="*/ 47 w 154"/>
                <a:gd name="T47" fmla="*/ 7 h 155"/>
                <a:gd name="T48" fmla="*/ 62 w 154"/>
                <a:gd name="T49" fmla="*/ 2 h 155"/>
                <a:gd name="T50" fmla="*/ 77 w 154"/>
                <a:gd name="T51" fmla="*/ 0 h 155"/>
                <a:gd name="T52" fmla="*/ 85 w 154"/>
                <a:gd name="T53" fmla="*/ 1 h 155"/>
                <a:gd name="T54" fmla="*/ 99 w 154"/>
                <a:gd name="T55" fmla="*/ 4 h 155"/>
                <a:gd name="T56" fmla="*/ 114 w 154"/>
                <a:gd name="T57" fmla="*/ 9 h 155"/>
                <a:gd name="T58" fmla="*/ 126 w 154"/>
                <a:gd name="T59" fmla="*/ 18 h 155"/>
                <a:gd name="T60" fmla="*/ 136 w 154"/>
                <a:gd name="T61" fmla="*/ 29 h 155"/>
                <a:gd name="T62" fmla="*/ 145 w 154"/>
                <a:gd name="T63" fmla="*/ 40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5" y="115"/>
                  </a:lnTo>
                  <a:lnTo>
                    <a:pt x="141" y="120"/>
                  </a:lnTo>
                  <a:lnTo>
                    <a:pt x="136" y="126"/>
                  </a:lnTo>
                  <a:lnTo>
                    <a:pt x="131" y="132"/>
                  </a:lnTo>
                  <a:lnTo>
                    <a:pt x="126" y="136"/>
                  </a:lnTo>
                  <a:lnTo>
                    <a:pt x="120" y="141"/>
                  </a:lnTo>
                  <a:lnTo>
                    <a:pt x="114" y="145"/>
                  </a:lnTo>
                  <a:lnTo>
                    <a:pt x="107" y="149"/>
                  </a:lnTo>
                  <a:lnTo>
                    <a:pt x="99" y="151"/>
                  </a:lnTo>
                  <a:lnTo>
                    <a:pt x="93" y="152"/>
                  </a:lnTo>
                  <a:lnTo>
                    <a:pt x="85" y="153"/>
                  </a:lnTo>
                  <a:lnTo>
                    <a:pt x="77" y="155"/>
                  </a:lnTo>
                  <a:lnTo>
                    <a:pt x="77" y="155"/>
                  </a:lnTo>
                  <a:lnTo>
                    <a:pt x="70" y="153"/>
                  </a:lnTo>
                  <a:lnTo>
                    <a:pt x="62" y="152"/>
                  </a:lnTo>
                  <a:lnTo>
                    <a:pt x="54" y="151"/>
                  </a:lnTo>
                  <a:lnTo>
                    <a:pt x="47" y="149"/>
                  </a:lnTo>
                  <a:lnTo>
                    <a:pt x="40" y="145"/>
                  </a:lnTo>
                  <a:lnTo>
                    <a:pt x="34" y="141"/>
                  </a:lnTo>
                  <a:lnTo>
                    <a:pt x="28" y="136"/>
                  </a:lnTo>
                  <a:lnTo>
                    <a:pt x="23" y="132"/>
                  </a:lnTo>
                  <a:lnTo>
                    <a:pt x="18" y="126"/>
                  </a:lnTo>
                  <a:lnTo>
                    <a:pt x="14"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4" y="34"/>
                  </a:lnTo>
                  <a:lnTo>
                    <a:pt x="18" y="29"/>
                  </a:lnTo>
                  <a:lnTo>
                    <a:pt x="23" y="23"/>
                  </a:lnTo>
                  <a:lnTo>
                    <a:pt x="28" y="18"/>
                  </a:lnTo>
                  <a:lnTo>
                    <a:pt x="34" y="14"/>
                  </a:lnTo>
                  <a:lnTo>
                    <a:pt x="40" y="9"/>
                  </a:lnTo>
                  <a:lnTo>
                    <a:pt x="47" y="7"/>
                  </a:lnTo>
                  <a:lnTo>
                    <a:pt x="54" y="4"/>
                  </a:lnTo>
                  <a:lnTo>
                    <a:pt x="62" y="2"/>
                  </a:lnTo>
                  <a:lnTo>
                    <a:pt x="70" y="1"/>
                  </a:lnTo>
                  <a:lnTo>
                    <a:pt x="77" y="0"/>
                  </a:lnTo>
                  <a:lnTo>
                    <a:pt x="77" y="0"/>
                  </a:lnTo>
                  <a:lnTo>
                    <a:pt x="85" y="1"/>
                  </a:lnTo>
                  <a:lnTo>
                    <a:pt x="93" y="2"/>
                  </a:lnTo>
                  <a:lnTo>
                    <a:pt x="99" y="4"/>
                  </a:lnTo>
                  <a:lnTo>
                    <a:pt x="107" y="7"/>
                  </a:lnTo>
                  <a:lnTo>
                    <a:pt x="114" y="9"/>
                  </a:lnTo>
                  <a:lnTo>
                    <a:pt x="120" y="14"/>
                  </a:lnTo>
                  <a:lnTo>
                    <a:pt x="126" y="18"/>
                  </a:lnTo>
                  <a:lnTo>
                    <a:pt x="131" y="23"/>
                  </a:lnTo>
                  <a:lnTo>
                    <a:pt x="136" y="29"/>
                  </a:lnTo>
                  <a:lnTo>
                    <a:pt x="141" y="34"/>
                  </a:lnTo>
                  <a:lnTo>
                    <a:pt x="145" y="40"/>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1" name="Freeform 2907">
              <a:extLst>
                <a:ext uri="{FF2B5EF4-FFF2-40B4-BE49-F238E27FC236}">
                  <a16:creationId xmlns:a16="http://schemas.microsoft.com/office/drawing/2014/main" id="{600179C2-5CED-4319-9F41-87A2147C6E1D}"/>
                </a:ext>
              </a:extLst>
            </p:cNvPr>
            <p:cNvSpPr>
              <a:spLocks/>
            </p:cNvSpPr>
            <p:nvPr/>
          </p:nvSpPr>
          <p:spPr bwMode="auto">
            <a:xfrm>
              <a:off x="1744663" y="1851025"/>
              <a:ext cx="47625" cy="49213"/>
            </a:xfrm>
            <a:custGeom>
              <a:avLst/>
              <a:gdLst>
                <a:gd name="T0" fmla="*/ 153 w 153"/>
                <a:gd name="T1" fmla="*/ 77 h 154"/>
                <a:gd name="T2" fmla="*/ 152 w 153"/>
                <a:gd name="T3" fmla="*/ 93 h 154"/>
                <a:gd name="T4" fmla="*/ 147 w 153"/>
                <a:gd name="T5" fmla="*/ 107 h 154"/>
                <a:gd name="T6" fmla="*/ 140 w 153"/>
                <a:gd name="T7" fmla="*/ 121 h 154"/>
                <a:gd name="T8" fmla="*/ 131 w 153"/>
                <a:gd name="T9" fmla="*/ 132 h 154"/>
                <a:gd name="T10" fmla="*/ 120 w 153"/>
                <a:gd name="T11" fmla="*/ 141 h 154"/>
                <a:gd name="T12" fmla="*/ 106 w 153"/>
                <a:gd name="T13" fmla="*/ 148 h 154"/>
                <a:gd name="T14" fmla="*/ 92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5 h 154"/>
                <a:gd name="T42" fmla="*/ 21 w 153"/>
                <a:gd name="T43" fmla="*/ 23 h 154"/>
                <a:gd name="T44" fmla="*/ 33 w 153"/>
                <a:gd name="T45" fmla="*/ 13 h 154"/>
                <a:gd name="T46" fmla="*/ 46 w 153"/>
                <a:gd name="T47" fmla="*/ 6 h 154"/>
                <a:gd name="T48" fmla="*/ 60 w 153"/>
                <a:gd name="T49" fmla="*/ 2 h 154"/>
                <a:gd name="T50" fmla="*/ 76 w 153"/>
                <a:gd name="T51" fmla="*/ 0 h 154"/>
                <a:gd name="T52" fmla="*/ 84 w 153"/>
                <a:gd name="T53" fmla="*/ 0 h 154"/>
                <a:gd name="T54" fmla="*/ 99 w 153"/>
                <a:gd name="T55" fmla="*/ 4 h 154"/>
                <a:gd name="T56" fmla="*/ 113 w 153"/>
                <a:gd name="T57" fmla="*/ 10 h 154"/>
                <a:gd name="T58" fmla="*/ 125 w 153"/>
                <a:gd name="T59" fmla="*/ 18 h 154"/>
                <a:gd name="T60" fmla="*/ 136 w 153"/>
                <a:gd name="T61" fmla="*/ 28 h 154"/>
                <a:gd name="T62" fmla="*/ 144 w 153"/>
                <a:gd name="T63" fmla="*/ 40 h 154"/>
                <a:gd name="T64" fmla="*/ 149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49" y="100"/>
                  </a:lnTo>
                  <a:lnTo>
                    <a:pt x="147" y="107"/>
                  </a:lnTo>
                  <a:lnTo>
                    <a:pt x="144" y="114"/>
                  </a:lnTo>
                  <a:lnTo>
                    <a:pt x="140" y="121"/>
                  </a:lnTo>
                  <a:lnTo>
                    <a:pt x="136" y="126"/>
                  </a:lnTo>
                  <a:lnTo>
                    <a:pt x="131" y="132"/>
                  </a:lnTo>
                  <a:lnTo>
                    <a:pt x="125" y="137"/>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6"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6" y="6"/>
                  </a:lnTo>
                  <a:lnTo>
                    <a:pt x="53" y="4"/>
                  </a:lnTo>
                  <a:lnTo>
                    <a:pt x="60" y="2"/>
                  </a:lnTo>
                  <a:lnTo>
                    <a:pt x="68" y="0"/>
                  </a:lnTo>
                  <a:lnTo>
                    <a:pt x="76" y="0"/>
                  </a:lnTo>
                  <a:lnTo>
                    <a:pt x="76" y="0"/>
                  </a:lnTo>
                  <a:lnTo>
                    <a:pt x="84" y="0"/>
                  </a:lnTo>
                  <a:lnTo>
                    <a:pt x="92" y="2"/>
                  </a:lnTo>
                  <a:lnTo>
                    <a:pt x="99" y="4"/>
                  </a:lnTo>
                  <a:lnTo>
                    <a:pt x="106" y="6"/>
                  </a:lnTo>
                  <a:lnTo>
                    <a:pt x="113" y="10"/>
                  </a:lnTo>
                  <a:lnTo>
                    <a:pt x="120" y="13"/>
                  </a:lnTo>
                  <a:lnTo>
                    <a:pt x="125" y="18"/>
                  </a:lnTo>
                  <a:lnTo>
                    <a:pt x="131" y="23"/>
                  </a:lnTo>
                  <a:lnTo>
                    <a:pt x="136" y="28"/>
                  </a:lnTo>
                  <a:lnTo>
                    <a:pt x="140" y="35"/>
                  </a:lnTo>
                  <a:lnTo>
                    <a:pt x="144" y="40"/>
                  </a:lnTo>
                  <a:lnTo>
                    <a:pt x="147" y="47"/>
                  </a:lnTo>
                  <a:lnTo>
                    <a:pt x="149"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2" name="Freeform 2908">
              <a:extLst>
                <a:ext uri="{FF2B5EF4-FFF2-40B4-BE49-F238E27FC236}">
                  <a16:creationId xmlns:a16="http://schemas.microsoft.com/office/drawing/2014/main" id="{DC8A5254-AEB6-4DC4-9354-08BE0A3F8856}"/>
                </a:ext>
              </a:extLst>
            </p:cNvPr>
            <p:cNvSpPr>
              <a:spLocks/>
            </p:cNvSpPr>
            <p:nvPr/>
          </p:nvSpPr>
          <p:spPr bwMode="auto">
            <a:xfrm>
              <a:off x="1744663" y="1922463"/>
              <a:ext cx="47625" cy="49213"/>
            </a:xfrm>
            <a:custGeom>
              <a:avLst/>
              <a:gdLst>
                <a:gd name="T0" fmla="*/ 153 w 153"/>
                <a:gd name="T1" fmla="*/ 77 h 155"/>
                <a:gd name="T2" fmla="*/ 152 w 153"/>
                <a:gd name="T3" fmla="*/ 93 h 155"/>
                <a:gd name="T4" fmla="*/ 147 w 153"/>
                <a:gd name="T5" fmla="*/ 108 h 155"/>
                <a:gd name="T6" fmla="*/ 140 w 153"/>
                <a:gd name="T7" fmla="*/ 121 h 155"/>
                <a:gd name="T8" fmla="*/ 131 w 153"/>
                <a:gd name="T9" fmla="*/ 132 h 155"/>
                <a:gd name="T10" fmla="*/ 120 w 153"/>
                <a:gd name="T11" fmla="*/ 141 h 155"/>
                <a:gd name="T12" fmla="*/ 106 w 153"/>
                <a:gd name="T13" fmla="*/ 149 h 155"/>
                <a:gd name="T14" fmla="*/ 92 w 153"/>
                <a:gd name="T15" fmla="*/ 153 h 155"/>
                <a:gd name="T16" fmla="*/ 76 w 153"/>
                <a:gd name="T17" fmla="*/ 155 h 155"/>
                <a:gd name="T18" fmla="*/ 68 w 153"/>
                <a:gd name="T19" fmla="*/ 154 h 155"/>
                <a:gd name="T20" fmla="*/ 53 w 153"/>
                <a:gd name="T21" fmla="*/ 151 h 155"/>
                <a:gd name="T22" fmla="*/ 40 w 153"/>
                <a:gd name="T23" fmla="*/ 146 h 155"/>
                <a:gd name="T24" fmla="*/ 27 w 153"/>
                <a:gd name="T25" fmla="*/ 137 h 155"/>
                <a:gd name="T26" fmla="*/ 17 w 153"/>
                <a:gd name="T27" fmla="*/ 126 h 155"/>
                <a:gd name="T28" fmla="*/ 9 w 153"/>
                <a:gd name="T29" fmla="*/ 115 h 155"/>
                <a:gd name="T30" fmla="*/ 3 w 153"/>
                <a:gd name="T31" fmla="*/ 101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6 w 153"/>
                <a:gd name="T47" fmla="*/ 7 h 155"/>
                <a:gd name="T48" fmla="*/ 60 w 153"/>
                <a:gd name="T49" fmla="*/ 3 h 155"/>
                <a:gd name="T50" fmla="*/ 76 w 153"/>
                <a:gd name="T51" fmla="*/ 0 h 155"/>
                <a:gd name="T52" fmla="*/ 84 w 153"/>
                <a:gd name="T53" fmla="*/ 2 h 155"/>
                <a:gd name="T54" fmla="*/ 99 w 153"/>
                <a:gd name="T55" fmla="*/ 4 h 155"/>
                <a:gd name="T56" fmla="*/ 113 w 153"/>
                <a:gd name="T57" fmla="*/ 10 h 155"/>
                <a:gd name="T58" fmla="*/ 125 w 153"/>
                <a:gd name="T59" fmla="*/ 19 h 155"/>
                <a:gd name="T60" fmla="*/ 136 w 153"/>
                <a:gd name="T61" fmla="*/ 29 h 155"/>
                <a:gd name="T62" fmla="*/ 144 w 153"/>
                <a:gd name="T63" fmla="*/ 40 h 155"/>
                <a:gd name="T64" fmla="*/ 149 w 153"/>
                <a:gd name="T65" fmla="*/ 55 h 155"/>
                <a:gd name="T66" fmla="*/ 153 w 153"/>
                <a:gd name="T67" fmla="*/ 70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49" y="101"/>
                  </a:lnTo>
                  <a:lnTo>
                    <a:pt x="147" y="108"/>
                  </a:lnTo>
                  <a:lnTo>
                    <a:pt x="144" y="115"/>
                  </a:lnTo>
                  <a:lnTo>
                    <a:pt x="140" y="121"/>
                  </a:lnTo>
                  <a:lnTo>
                    <a:pt x="136" y="126"/>
                  </a:lnTo>
                  <a:lnTo>
                    <a:pt x="131" y="132"/>
                  </a:lnTo>
                  <a:lnTo>
                    <a:pt x="125" y="137"/>
                  </a:lnTo>
                  <a:lnTo>
                    <a:pt x="120" y="141"/>
                  </a:lnTo>
                  <a:lnTo>
                    <a:pt x="113" y="146"/>
                  </a:lnTo>
                  <a:lnTo>
                    <a:pt x="106" y="149"/>
                  </a:lnTo>
                  <a:lnTo>
                    <a:pt x="99" y="151"/>
                  </a:lnTo>
                  <a:lnTo>
                    <a:pt x="92" y="153"/>
                  </a:lnTo>
                  <a:lnTo>
                    <a:pt x="84" y="154"/>
                  </a:lnTo>
                  <a:lnTo>
                    <a:pt x="76" y="155"/>
                  </a:lnTo>
                  <a:lnTo>
                    <a:pt x="76" y="155"/>
                  </a:lnTo>
                  <a:lnTo>
                    <a:pt x="68" y="154"/>
                  </a:lnTo>
                  <a:lnTo>
                    <a:pt x="60" y="153"/>
                  </a:lnTo>
                  <a:lnTo>
                    <a:pt x="53" y="151"/>
                  </a:lnTo>
                  <a:lnTo>
                    <a:pt x="46" y="149"/>
                  </a:lnTo>
                  <a:lnTo>
                    <a:pt x="40" y="146"/>
                  </a:lnTo>
                  <a:lnTo>
                    <a:pt x="33" y="141"/>
                  </a:lnTo>
                  <a:lnTo>
                    <a:pt x="27" y="137"/>
                  </a:lnTo>
                  <a:lnTo>
                    <a:pt x="21" y="132"/>
                  </a:lnTo>
                  <a:lnTo>
                    <a:pt x="17" y="126"/>
                  </a:lnTo>
                  <a:lnTo>
                    <a:pt x="12" y="121"/>
                  </a:lnTo>
                  <a:lnTo>
                    <a:pt x="9" y="115"/>
                  </a:lnTo>
                  <a:lnTo>
                    <a:pt x="5" y="108"/>
                  </a:lnTo>
                  <a:lnTo>
                    <a:pt x="3" y="101"/>
                  </a:lnTo>
                  <a:lnTo>
                    <a:pt x="1" y="93"/>
                  </a:lnTo>
                  <a:lnTo>
                    <a:pt x="0" y="85"/>
                  </a:lnTo>
                  <a:lnTo>
                    <a:pt x="0" y="77"/>
                  </a:lnTo>
                  <a:lnTo>
                    <a:pt x="0" y="77"/>
                  </a:lnTo>
                  <a:lnTo>
                    <a:pt x="0" y="70"/>
                  </a:lnTo>
                  <a:lnTo>
                    <a:pt x="1" y="62"/>
                  </a:lnTo>
                  <a:lnTo>
                    <a:pt x="3" y="55"/>
                  </a:lnTo>
                  <a:lnTo>
                    <a:pt x="5" y="47"/>
                  </a:lnTo>
                  <a:lnTo>
                    <a:pt x="9" y="40"/>
                  </a:lnTo>
                  <a:lnTo>
                    <a:pt x="12" y="35"/>
                  </a:lnTo>
                  <a:lnTo>
                    <a:pt x="17" y="29"/>
                  </a:lnTo>
                  <a:lnTo>
                    <a:pt x="21" y="23"/>
                  </a:lnTo>
                  <a:lnTo>
                    <a:pt x="27" y="19"/>
                  </a:lnTo>
                  <a:lnTo>
                    <a:pt x="33" y="14"/>
                  </a:lnTo>
                  <a:lnTo>
                    <a:pt x="40" y="10"/>
                  </a:lnTo>
                  <a:lnTo>
                    <a:pt x="46" y="7"/>
                  </a:lnTo>
                  <a:lnTo>
                    <a:pt x="53" y="4"/>
                  </a:lnTo>
                  <a:lnTo>
                    <a:pt x="60" y="3"/>
                  </a:lnTo>
                  <a:lnTo>
                    <a:pt x="68" y="2"/>
                  </a:lnTo>
                  <a:lnTo>
                    <a:pt x="76" y="0"/>
                  </a:lnTo>
                  <a:lnTo>
                    <a:pt x="76" y="0"/>
                  </a:lnTo>
                  <a:lnTo>
                    <a:pt x="84" y="2"/>
                  </a:lnTo>
                  <a:lnTo>
                    <a:pt x="92" y="3"/>
                  </a:lnTo>
                  <a:lnTo>
                    <a:pt x="99" y="4"/>
                  </a:lnTo>
                  <a:lnTo>
                    <a:pt x="106" y="7"/>
                  </a:lnTo>
                  <a:lnTo>
                    <a:pt x="113" y="10"/>
                  </a:lnTo>
                  <a:lnTo>
                    <a:pt x="120" y="14"/>
                  </a:lnTo>
                  <a:lnTo>
                    <a:pt x="125" y="19"/>
                  </a:lnTo>
                  <a:lnTo>
                    <a:pt x="131" y="23"/>
                  </a:lnTo>
                  <a:lnTo>
                    <a:pt x="136" y="29"/>
                  </a:lnTo>
                  <a:lnTo>
                    <a:pt x="140" y="35"/>
                  </a:lnTo>
                  <a:lnTo>
                    <a:pt x="144" y="40"/>
                  </a:lnTo>
                  <a:lnTo>
                    <a:pt x="147" y="47"/>
                  </a:lnTo>
                  <a:lnTo>
                    <a:pt x="149" y="55"/>
                  </a:lnTo>
                  <a:lnTo>
                    <a:pt x="152" y="62"/>
                  </a:lnTo>
                  <a:lnTo>
                    <a:pt x="153" y="70"/>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3" name="Freeform 2909">
              <a:extLst>
                <a:ext uri="{FF2B5EF4-FFF2-40B4-BE49-F238E27FC236}">
                  <a16:creationId xmlns:a16="http://schemas.microsoft.com/office/drawing/2014/main" id="{F1587037-21D1-4A9E-BB01-FB806EB5E861}"/>
                </a:ext>
              </a:extLst>
            </p:cNvPr>
            <p:cNvSpPr>
              <a:spLocks/>
            </p:cNvSpPr>
            <p:nvPr/>
          </p:nvSpPr>
          <p:spPr bwMode="auto">
            <a:xfrm>
              <a:off x="1604963" y="1851025"/>
              <a:ext cx="49213" cy="49213"/>
            </a:xfrm>
            <a:custGeom>
              <a:avLst/>
              <a:gdLst>
                <a:gd name="T0" fmla="*/ 155 w 155"/>
                <a:gd name="T1" fmla="*/ 77 h 154"/>
                <a:gd name="T2" fmla="*/ 153 w 155"/>
                <a:gd name="T3" fmla="*/ 93 h 154"/>
                <a:gd name="T4" fmla="*/ 149 w 155"/>
                <a:gd name="T5" fmla="*/ 107 h 154"/>
                <a:gd name="T6" fmla="*/ 141 w 155"/>
                <a:gd name="T7" fmla="*/ 121 h 154"/>
                <a:gd name="T8" fmla="*/ 132 w 155"/>
                <a:gd name="T9" fmla="*/ 132 h 154"/>
                <a:gd name="T10" fmla="*/ 120 w 155"/>
                <a:gd name="T11" fmla="*/ 141 h 154"/>
                <a:gd name="T12" fmla="*/ 108 w 155"/>
                <a:gd name="T13" fmla="*/ 148 h 154"/>
                <a:gd name="T14" fmla="*/ 93 w 155"/>
                <a:gd name="T15" fmla="*/ 153 h 154"/>
                <a:gd name="T16" fmla="*/ 78 w 155"/>
                <a:gd name="T17" fmla="*/ 154 h 154"/>
                <a:gd name="T18" fmla="*/ 70 w 155"/>
                <a:gd name="T19" fmla="*/ 154 h 154"/>
                <a:gd name="T20" fmla="*/ 55 w 155"/>
                <a:gd name="T21" fmla="*/ 150 h 154"/>
                <a:gd name="T22" fmla="*/ 41 w 155"/>
                <a:gd name="T23" fmla="*/ 145 h 154"/>
                <a:gd name="T24" fmla="*/ 29 w 155"/>
                <a:gd name="T25" fmla="*/ 137 h 154"/>
                <a:gd name="T26" fmla="*/ 18 w 155"/>
                <a:gd name="T27" fmla="*/ 126 h 154"/>
                <a:gd name="T28" fmla="*/ 9 w 155"/>
                <a:gd name="T29" fmla="*/ 114 h 154"/>
                <a:gd name="T30" fmla="*/ 4 w 155"/>
                <a:gd name="T31" fmla="*/ 100 h 154"/>
                <a:gd name="T32" fmla="*/ 1 w 155"/>
                <a:gd name="T33" fmla="*/ 85 h 154"/>
                <a:gd name="T34" fmla="*/ 0 w 155"/>
                <a:gd name="T35" fmla="*/ 77 h 154"/>
                <a:gd name="T36" fmla="*/ 2 w 155"/>
                <a:gd name="T37" fmla="*/ 62 h 154"/>
                <a:gd name="T38" fmla="*/ 7 w 155"/>
                <a:gd name="T39" fmla="*/ 47 h 154"/>
                <a:gd name="T40" fmla="*/ 14 w 155"/>
                <a:gd name="T41" fmla="*/ 35 h 154"/>
                <a:gd name="T42" fmla="*/ 23 w 155"/>
                <a:gd name="T43" fmla="*/ 23 h 154"/>
                <a:gd name="T44" fmla="*/ 34 w 155"/>
                <a:gd name="T45" fmla="*/ 13 h 154"/>
                <a:gd name="T46" fmla="*/ 47 w 155"/>
                <a:gd name="T47" fmla="*/ 6 h 154"/>
                <a:gd name="T48" fmla="*/ 62 w 155"/>
                <a:gd name="T49" fmla="*/ 2 h 154"/>
                <a:gd name="T50" fmla="*/ 78 w 155"/>
                <a:gd name="T51" fmla="*/ 0 h 154"/>
                <a:gd name="T52" fmla="*/ 86 w 155"/>
                <a:gd name="T53" fmla="*/ 0 h 154"/>
                <a:gd name="T54" fmla="*/ 101 w 155"/>
                <a:gd name="T55" fmla="*/ 4 h 154"/>
                <a:gd name="T56" fmla="*/ 115 w 155"/>
                <a:gd name="T57" fmla="*/ 10 h 154"/>
                <a:gd name="T58" fmla="*/ 126 w 155"/>
                <a:gd name="T59" fmla="*/ 18 h 154"/>
                <a:gd name="T60" fmla="*/ 137 w 155"/>
                <a:gd name="T61" fmla="*/ 28 h 154"/>
                <a:gd name="T62" fmla="*/ 145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3" y="93"/>
                  </a:lnTo>
                  <a:lnTo>
                    <a:pt x="151" y="100"/>
                  </a:lnTo>
                  <a:lnTo>
                    <a:pt x="149" y="107"/>
                  </a:lnTo>
                  <a:lnTo>
                    <a:pt x="145" y="114"/>
                  </a:lnTo>
                  <a:lnTo>
                    <a:pt x="141" y="121"/>
                  </a:lnTo>
                  <a:lnTo>
                    <a:pt x="137" y="126"/>
                  </a:lnTo>
                  <a:lnTo>
                    <a:pt x="132" y="132"/>
                  </a:lnTo>
                  <a:lnTo>
                    <a:pt x="126" y="137"/>
                  </a:lnTo>
                  <a:lnTo>
                    <a:pt x="120" y="141"/>
                  </a:lnTo>
                  <a:lnTo>
                    <a:pt x="115" y="145"/>
                  </a:lnTo>
                  <a:lnTo>
                    <a:pt x="108" y="148"/>
                  </a:lnTo>
                  <a:lnTo>
                    <a:pt x="101" y="150"/>
                  </a:lnTo>
                  <a:lnTo>
                    <a:pt x="93" y="153"/>
                  </a:lnTo>
                  <a:lnTo>
                    <a:pt x="86" y="154"/>
                  </a:lnTo>
                  <a:lnTo>
                    <a:pt x="78" y="154"/>
                  </a:lnTo>
                  <a:lnTo>
                    <a:pt x="78" y="154"/>
                  </a:lnTo>
                  <a:lnTo>
                    <a:pt x="70" y="154"/>
                  </a:lnTo>
                  <a:lnTo>
                    <a:pt x="62" y="153"/>
                  </a:lnTo>
                  <a:lnTo>
                    <a:pt x="55" y="150"/>
                  </a:lnTo>
                  <a:lnTo>
                    <a:pt x="47" y="148"/>
                  </a:lnTo>
                  <a:lnTo>
                    <a:pt x="41" y="145"/>
                  </a:lnTo>
                  <a:lnTo>
                    <a:pt x="34" y="141"/>
                  </a:lnTo>
                  <a:lnTo>
                    <a:pt x="29" y="137"/>
                  </a:lnTo>
                  <a:lnTo>
                    <a:pt x="23" y="132"/>
                  </a:lnTo>
                  <a:lnTo>
                    <a:pt x="18" y="126"/>
                  </a:lnTo>
                  <a:lnTo>
                    <a:pt x="14" y="121"/>
                  </a:lnTo>
                  <a:lnTo>
                    <a:pt x="9" y="114"/>
                  </a:lnTo>
                  <a:lnTo>
                    <a:pt x="7" y="107"/>
                  </a:lnTo>
                  <a:lnTo>
                    <a:pt x="4" y="100"/>
                  </a:lnTo>
                  <a:lnTo>
                    <a:pt x="2" y="93"/>
                  </a:lnTo>
                  <a:lnTo>
                    <a:pt x="1" y="85"/>
                  </a:lnTo>
                  <a:lnTo>
                    <a:pt x="0" y="77"/>
                  </a:lnTo>
                  <a:lnTo>
                    <a:pt x="0" y="77"/>
                  </a:lnTo>
                  <a:lnTo>
                    <a:pt x="1" y="69"/>
                  </a:lnTo>
                  <a:lnTo>
                    <a:pt x="2" y="62"/>
                  </a:lnTo>
                  <a:lnTo>
                    <a:pt x="4" y="54"/>
                  </a:lnTo>
                  <a:lnTo>
                    <a:pt x="7" y="47"/>
                  </a:lnTo>
                  <a:lnTo>
                    <a:pt x="9" y="40"/>
                  </a:lnTo>
                  <a:lnTo>
                    <a:pt x="14" y="35"/>
                  </a:lnTo>
                  <a:lnTo>
                    <a:pt x="18" y="28"/>
                  </a:lnTo>
                  <a:lnTo>
                    <a:pt x="23" y="23"/>
                  </a:lnTo>
                  <a:lnTo>
                    <a:pt x="29" y="18"/>
                  </a:lnTo>
                  <a:lnTo>
                    <a:pt x="34" y="13"/>
                  </a:lnTo>
                  <a:lnTo>
                    <a:pt x="41" y="10"/>
                  </a:lnTo>
                  <a:lnTo>
                    <a:pt x="47" y="6"/>
                  </a:lnTo>
                  <a:lnTo>
                    <a:pt x="55" y="4"/>
                  </a:lnTo>
                  <a:lnTo>
                    <a:pt x="62" y="2"/>
                  </a:lnTo>
                  <a:lnTo>
                    <a:pt x="70" y="0"/>
                  </a:lnTo>
                  <a:lnTo>
                    <a:pt x="78" y="0"/>
                  </a:lnTo>
                  <a:lnTo>
                    <a:pt x="78" y="0"/>
                  </a:lnTo>
                  <a:lnTo>
                    <a:pt x="86" y="0"/>
                  </a:lnTo>
                  <a:lnTo>
                    <a:pt x="93" y="2"/>
                  </a:lnTo>
                  <a:lnTo>
                    <a:pt x="101" y="4"/>
                  </a:lnTo>
                  <a:lnTo>
                    <a:pt x="108" y="6"/>
                  </a:lnTo>
                  <a:lnTo>
                    <a:pt x="115" y="10"/>
                  </a:lnTo>
                  <a:lnTo>
                    <a:pt x="120" y="13"/>
                  </a:lnTo>
                  <a:lnTo>
                    <a:pt x="126" y="18"/>
                  </a:lnTo>
                  <a:lnTo>
                    <a:pt x="132" y="23"/>
                  </a:lnTo>
                  <a:lnTo>
                    <a:pt x="137" y="28"/>
                  </a:lnTo>
                  <a:lnTo>
                    <a:pt x="141" y="35"/>
                  </a:lnTo>
                  <a:lnTo>
                    <a:pt x="145"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4" name="Freeform 2910">
              <a:extLst>
                <a:ext uri="{FF2B5EF4-FFF2-40B4-BE49-F238E27FC236}">
                  <a16:creationId xmlns:a16="http://schemas.microsoft.com/office/drawing/2014/main" id="{C42B31A3-AF52-4B37-9712-B6AC601162E5}"/>
                </a:ext>
              </a:extLst>
            </p:cNvPr>
            <p:cNvSpPr>
              <a:spLocks/>
            </p:cNvSpPr>
            <p:nvPr/>
          </p:nvSpPr>
          <p:spPr bwMode="auto">
            <a:xfrm>
              <a:off x="1674813" y="1851025"/>
              <a:ext cx="47625" cy="49213"/>
            </a:xfrm>
            <a:custGeom>
              <a:avLst/>
              <a:gdLst>
                <a:gd name="T0" fmla="*/ 154 w 154"/>
                <a:gd name="T1" fmla="*/ 77 h 154"/>
                <a:gd name="T2" fmla="*/ 153 w 154"/>
                <a:gd name="T3" fmla="*/ 93 h 154"/>
                <a:gd name="T4" fmla="*/ 148 w 154"/>
                <a:gd name="T5" fmla="*/ 107 h 154"/>
                <a:gd name="T6" fmla="*/ 142 w 154"/>
                <a:gd name="T7" fmla="*/ 121 h 154"/>
                <a:gd name="T8" fmla="*/ 131 w 154"/>
                <a:gd name="T9" fmla="*/ 132 h 154"/>
                <a:gd name="T10" fmla="*/ 120 w 154"/>
                <a:gd name="T11" fmla="*/ 141 h 154"/>
                <a:gd name="T12" fmla="*/ 107 w 154"/>
                <a:gd name="T13" fmla="*/ 148 h 154"/>
                <a:gd name="T14" fmla="*/ 92 w 154"/>
                <a:gd name="T15" fmla="*/ 153 h 154"/>
                <a:gd name="T16" fmla="*/ 77 w 154"/>
                <a:gd name="T17" fmla="*/ 154 h 154"/>
                <a:gd name="T18" fmla="*/ 69 w 154"/>
                <a:gd name="T19" fmla="*/ 154 h 154"/>
                <a:gd name="T20" fmla="*/ 55 w 154"/>
                <a:gd name="T21" fmla="*/ 150 h 154"/>
                <a:gd name="T22" fmla="*/ 41 w 154"/>
                <a:gd name="T23" fmla="*/ 145 h 154"/>
                <a:gd name="T24" fmla="*/ 28 w 154"/>
                <a:gd name="T25" fmla="*/ 137 h 154"/>
                <a:gd name="T26" fmla="*/ 18 w 154"/>
                <a:gd name="T27" fmla="*/ 126 h 154"/>
                <a:gd name="T28" fmla="*/ 10 w 154"/>
                <a:gd name="T29" fmla="*/ 114 h 154"/>
                <a:gd name="T30" fmla="*/ 4 w 154"/>
                <a:gd name="T31" fmla="*/ 100 h 154"/>
                <a:gd name="T32" fmla="*/ 1 w 154"/>
                <a:gd name="T33" fmla="*/ 85 h 154"/>
                <a:gd name="T34" fmla="*/ 0 w 154"/>
                <a:gd name="T35" fmla="*/ 77 h 154"/>
                <a:gd name="T36" fmla="*/ 2 w 154"/>
                <a:gd name="T37" fmla="*/ 62 h 154"/>
                <a:gd name="T38" fmla="*/ 7 w 154"/>
                <a:gd name="T39" fmla="*/ 47 h 154"/>
                <a:gd name="T40" fmla="*/ 13 w 154"/>
                <a:gd name="T41" fmla="*/ 35 h 154"/>
                <a:gd name="T42" fmla="*/ 23 w 154"/>
                <a:gd name="T43" fmla="*/ 23 h 154"/>
                <a:gd name="T44" fmla="*/ 34 w 154"/>
                <a:gd name="T45" fmla="*/ 13 h 154"/>
                <a:gd name="T46" fmla="*/ 48 w 154"/>
                <a:gd name="T47" fmla="*/ 6 h 154"/>
                <a:gd name="T48" fmla="*/ 61 w 154"/>
                <a:gd name="T49" fmla="*/ 2 h 154"/>
                <a:gd name="T50" fmla="*/ 77 w 154"/>
                <a:gd name="T51" fmla="*/ 0 h 154"/>
                <a:gd name="T52" fmla="*/ 85 w 154"/>
                <a:gd name="T53" fmla="*/ 0 h 154"/>
                <a:gd name="T54" fmla="*/ 100 w 154"/>
                <a:gd name="T55" fmla="*/ 4 h 154"/>
                <a:gd name="T56" fmla="*/ 114 w 154"/>
                <a:gd name="T57" fmla="*/ 10 h 154"/>
                <a:gd name="T58" fmla="*/ 127 w 154"/>
                <a:gd name="T59" fmla="*/ 18 h 154"/>
                <a:gd name="T60" fmla="*/ 137 w 154"/>
                <a:gd name="T61" fmla="*/ 28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100"/>
                  </a:lnTo>
                  <a:lnTo>
                    <a:pt x="148" y="107"/>
                  </a:lnTo>
                  <a:lnTo>
                    <a:pt x="145" y="114"/>
                  </a:lnTo>
                  <a:lnTo>
                    <a:pt x="142" y="121"/>
                  </a:lnTo>
                  <a:lnTo>
                    <a:pt x="137" y="126"/>
                  </a:lnTo>
                  <a:lnTo>
                    <a:pt x="131" y="132"/>
                  </a:lnTo>
                  <a:lnTo>
                    <a:pt x="127" y="137"/>
                  </a:lnTo>
                  <a:lnTo>
                    <a:pt x="120" y="141"/>
                  </a:lnTo>
                  <a:lnTo>
                    <a:pt x="114" y="145"/>
                  </a:lnTo>
                  <a:lnTo>
                    <a:pt x="107" y="148"/>
                  </a:lnTo>
                  <a:lnTo>
                    <a:pt x="100" y="150"/>
                  </a:lnTo>
                  <a:lnTo>
                    <a:pt x="92" y="153"/>
                  </a:lnTo>
                  <a:lnTo>
                    <a:pt x="85" y="154"/>
                  </a:lnTo>
                  <a:lnTo>
                    <a:pt x="77" y="154"/>
                  </a:lnTo>
                  <a:lnTo>
                    <a:pt x="77" y="154"/>
                  </a:lnTo>
                  <a:lnTo>
                    <a:pt x="69" y="154"/>
                  </a:lnTo>
                  <a:lnTo>
                    <a:pt x="61" y="153"/>
                  </a:lnTo>
                  <a:lnTo>
                    <a:pt x="55" y="150"/>
                  </a:lnTo>
                  <a:lnTo>
                    <a:pt x="48" y="148"/>
                  </a:lnTo>
                  <a:lnTo>
                    <a:pt x="41" y="145"/>
                  </a:lnTo>
                  <a:lnTo>
                    <a:pt x="34" y="141"/>
                  </a:lnTo>
                  <a:lnTo>
                    <a:pt x="28" y="137"/>
                  </a:lnTo>
                  <a:lnTo>
                    <a:pt x="23" y="132"/>
                  </a:lnTo>
                  <a:lnTo>
                    <a:pt x="18" y="126"/>
                  </a:lnTo>
                  <a:lnTo>
                    <a:pt x="13" y="121"/>
                  </a:lnTo>
                  <a:lnTo>
                    <a:pt x="10" y="114"/>
                  </a:lnTo>
                  <a:lnTo>
                    <a:pt x="7" y="107"/>
                  </a:lnTo>
                  <a:lnTo>
                    <a:pt x="4" y="100"/>
                  </a:lnTo>
                  <a:lnTo>
                    <a:pt x="2" y="93"/>
                  </a:lnTo>
                  <a:lnTo>
                    <a:pt x="1" y="85"/>
                  </a:lnTo>
                  <a:lnTo>
                    <a:pt x="0" y="77"/>
                  </a:lnTo>
                  <a:lnTo>
                    <a:pt x="0" y="77"/>
                  </a:lnTo>
                  <a:lnTo>
                    <a:pt x="1" y="69"/>
                  </a:lnTo>
                  <a:lnTo>
                    <a:pt x="2" y="62"/>
                  </a:lnTo>
                  <a:lnTo>
                    <a:pt x="4" y="54"/>
                  </a:lnTo>
                  <a:lnTo>
                    <a:pt x="7" y="47"/>
                  </a:lnTo>
                  <a:lnTo>
                    <a:pt x="10" y="40"/>
                  </a:lnTo>
                  <a:lnTo>
                    <a:pt x="13" y="35"/>
                  </a:lnTo>
                  <a:lnTo>
                    <a:pt x="18" y="28"/>
                  </a:lnTo>
                  <a:lnTo>
                    <a:pt x="23" y="23"/>
                  </a:lnTo>
                  <a:lnTo>
                    <a:pt x="28" y="18"/>
                  </a:lnTo>
                  <a:lnTo>
                    <a:pt x="34" y="13"/>
                  </a:lnTo>
                  <a:lnTo>
                    <a:pt x="41" y="10"/>
                  </a:lnTo>
                  <a:lnTo>
                    <a:pt x="48" y="6"/>
                  </a:lnTo>
                  <a:lnTo>
                    <a:pt x="55" y="4"/>
                  </a:lnTo>
                  <a:lnTo>
                    <a:pt x="61" y="2"/>
                  </a:lnTo>
                  <a:lnTo>
                    <a:pt x="69" y="0"/>
                  </a:lnTo>
                  <a:lnTo>
                    <a:pt x="77" y="0"/>
                  </a:lnTo>
                  <a:lnTo>
                    <a:pt x="77" y="0"/>
                  </a:lnTo>
                  <a:lnTo>
                    <a:pt x="85" y="0"/>
                  </a:lnTo>
                  <a:lnTo>
                    <a:pt x="92" y="2"/>
                  </a:lnTo>
                  <a:lnTo>
                    <a:pt x="100" y="4"/>
                  </a:lnTo>
                  <a:lnTo>
                    <a:pt x="107" y="6"/>
                  </a:lnTo>
                  <a:lnTo>
                    <a:pt x="114" y="10"/>
                  </a:lnTo>
                  <a:lnTo>
                    <a:pt x="120" y="13"/>
                  </a:lnTo>
                  <a:lnTo>
                    <a:pt x="127" y="18"/>
                  </a:lnTo>
                  <a:lnTo>
                    <a:pt x="131" y="23"/>
                  </a:lnTo>
                  <a:lnTo>
                    <a:pt x="137" y="28"/>
                  </a:lnTo>
                  <a:lnTo>
                    <a:pt x="142" y="35"/>
                  </a:lnTo>
                  <a:lnTo>
                    <a:pt x="145" y="40"/>
                  </a:lnTo>
                  <a:lnTo>
                    <a:pt x="148"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5" name="Freeform 2911">
              <a:extLst>
                <a:ext uri="{FF2B5EF4-FFF2-40B4-BE49-F238E27FC236}">
                  <a16:creationId xmlns:a16="http://schemas.microsoft.com/office/drawing/2014/main" id="{8BF99F65-10C9-4CA0-ABC9-6E7E6DAA0551}"/>
                </a:ext>
              </a:extLst>
            </p:cNvPr>
            <p:cNvSpPr>
              <a:spLocks/>
            </p:cNvSpPr>
            <p:nvPr/>
          </p:nvSpPr>
          <p:spPr bwMode="auto">
            <a:xfrm>
              <a:off x="1674813" y="1922463"/>
              <a:ext cx="47625" cy="49213"/>
            </a:xfrm>
            <a:custGeom>
              <a:avLst/>
              <a:gdLst>
                <a:gd name="T0" fmla="*/ 154 w 154"/>
                <a:gd name="T1" fmla="*/ 77 h 155"/>
                <a:gd name="T2" fmla="*/ 153 w 154"/>
                <a:gd name="T3" fmla="*/ 93 h 155"/>
                <a:gd name="T4" fmla="*/ 148 w 154"/>
                <a:gd name="T5" fmla="*/ 108 h 155"/>
                <a:gd name="T6" fmla="*/ 142 w 154"/>
                <a:gd name="T7" fmla="*/ 121 h 155"/>
                <a:gd name="T8" fmla="*/ 131 w 154"/>
                <a:gd name="T9" fmla="*/ 132 h 155"/>
                <a:gd name="T10" fmla="*/ 120 w 154"/>
                <a:gd name="T11" fmla="*/ 141 h 155"/>
                <a:gd name="T12" fmla="*/ 107 w 154"/>
                <a:gd name="T13" fmla="*/ 149 h 155"/>
                <a:gd name="T14" fmla="*/ 92 w 154"/>
                <a:gd name="T15" fmla="*/ 153 h 155"/>
                <a:gd name="T16" fmla="*/ 77 w 154"/>
                <a:gd name="T17" fmla="*/ 155 h 155"/>
                <a:gd name="T18" fmla="*/ 69 w 154"/>
                <a:gd name="T19" fmla="*/ 154 h 155"/>
                <a:gd name="T20" fmla="*/ 55 w 154"/>
                <a:gd name="T21" fmla="*/ 151 h 155"/>
                <a:gd name="T22" fmla="*/ 41 w 154"/>
                <a:gd name="T23" fmla="*/ 146 h 155"/>
                <a:gd name="T24" fmla="*/ 28 w 154"/>
                <a:gd name="T25" fmla="*/ 137 h 155"/>
                <a:gd name="T26" fmla="*/ 18 w 154"/>
                <a:gd name="T27" fmla="*/ 126 h 155"/>
                <a:gd name="T28" fmla="*/ 10 w 154"/>
                <a:gd name="T29" fmla="*/ 115 h 155"/>
                <a:gd name="T30" fmla="*/ 4 w 154"/>
                <a:gd name="T31" fmla="*/ 101 h 155"/>
                <a:gd name="T32" fmla="*/ 1 w 154"/>
                <a:gd name="T33" fmla="*/ 85 h 155"/>
                <a:gd name="T34" fmla="*/ 0 w 154"/>
                <a:gd name="T35" fmla="*/ 77 h 155"/>
                <a:gd name="T36" fmla="*/ 2 w 154"/>
                <a:gd name="T37" fmla="*/ 62 h 155"/>
                <a:gd name="T38" fmla="*/ 7 w 154"/>
                <a:gd name="T39" fmla="*/ 47 h 155"/>
                <a:gd name="T40" fmla="*/ 13 w 154"/>
                <a:gd name="T41" fmla="*/ 35 h 155"/>
                <a:gd name="T42" fmla="*/ 23 w 154"/>
                <a:gd name="T43" fmla="*/ 23 h 155"/>
                <a:gd name="T44" fmla="*/ 34 w 154"/>
                <a:gd name="T45" fmla="*/ 14 h 155"/>
                <a:gd name="T46" fmla="*/ 48 w 154"/>
                <a:gd name="T47" fmla="*/ 7 h 155"/>
                <a:gd name="T48" fmla="*/ 61 w 154"/>
                <a:gd name="T49" fmla="*/ 3 h 155"/>
                <a:gd name="T50" fmla="*/ 77 w 154"/>
                <a:gd name="T51" fmla="*/ 0 h 155"/>
                <a:gd name="T52" fmla="*/ 85 w 154"/>
                <a:gd name="T53" fmla="*/ 2 h 155"/>
                <a:gd name="T54" fmla="*/ 100 w 154"/>
                <a:gd name="T55" fmla="*/ 4 h 155"/>
                <a:gd name="T56" fmla="*/ 114 w 154"/>
                <a:gd name="T57" fmla="*/ 10 h 155"/>
                <a:gd name="T58" fmla="*/ 127 w 154"/>
                <a:gd name="T59" fmla="*/ 19 h 155"/>
                <a:gd name="T60" fmla="*/ 137 w 154"/>
                <a:gd name="T61" fmla="*/ 29 h 155"/>
                <a:gd name="T62" fmla="*/ 145 w 154"/>
                <a:gd name="T63" fmla="*/ 40 h 155"/>
                <a:gd name="T64" fmla="*/ 151 w 154"/>
                <a:gd name="T65" fmla="*/ 55 h 155"/>
                <a:gd name="T66" fmla="*/ 154 w 154"/>
                <a:gd name="T67" fmla="*/ 70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1"/>
                  </a:lnTo>
                  <a:lnTo>
                    <a:pt x="148" y="108"/>
                  </a:lnTo>
                  <a:lnTo>
                    <a:pt x="145" y="115"/>
                  </a:lnTo>
                  <a:lnTo>
                    <a:pt x="142" y="121"/>
                  </a:lnTo>
                  <a:lnTo>
                    <a:pt x="137" y="126"/>
                  </a:lnTo>
                  <a:lnTo>
                    <a:pt x="131" y="132"/>
                  </a:lnTo>
                  <a:lnTo>
                    <a:pt x="127" y="137"/>
                  </a:lnTo>
                  <a:lnTo>
                    <a:pt x="120" y="141"/>
                  </a:lnTo>
                  <a:lnTo>
                    <a:pt x="114" y="146"/>
                  </a:lnTo>
                  <a:lnTo>
                    <a:pt x="107" y="149"/>
                  </a:lnTo>
                  <a:lnTo>
                    <a:pt x="100" y="151"/>
                  </a:lnTo>
                  <a:lnTo>
                    <a:pt x="92" y="153"/>
                  </a:lnTo>
                  <a:lnTo>
                    <a:pt x="85" y="154"/>
                  </a:lnTo>
                  <a:lnTo>
                    <a:pt x="77" y="155"/>
                  </a:lnTo>
                  <a:lnTo>
                    <a:pt x="77" y="155"/>
                  </a:lnTo>
                  <a:lnTo>
                    <a:pt x="69" y="154"/>
                  </a:lnTo>
                  <a:lnTo>
                    <a:pt x="61" y="153"/>
                  </a:lnTo>
                  <a:lnTo>
                    <a:pt x="55" y="151"/>
                  </a:lnTo>
                  <a:lnTo>
                    <a:pt x="48" y="149"/>
                  </a:lnTo>
                  <a:lnTo>
                    <a:pt x="41" y="146"/>
                  </a:lnTo>
                  <a:lnTo>
                    <a:pt x="34" y="141"/>
                  </a:lnTo>
                  <a:lnTo>
                    <a:pt x="28" y="137"/>
                  </a:lnTo>
                  <a:lnTo>
                    <a:pt x="23" y="132"/>
                  </a:lnTo>
                  <a:lnTo>
                    <a:pt x="18" y="126"/>
                  </a:lnTo>
                  <a:lnTo>
                    <a:pt x="13" y="121"/>
                  </a:lnTo>
                  <a:lnTo>
                    <a:pt x="10" y="115"/>
                  </a:lnTo>
                  <a:lnTo>
                    <a:pt x="7" y="108"/>
                  </a:lnTo>
                  <a:lnTo>
                    <a:pt x="4" y="101"/>
                  </a:lnTo>
                  <a:lnTo>
                    <a:pt x="2" y="93"/>
                  </a:lnTo>
                  <a:lnTo>
                    <a:pt x="1" y="85"/>
                  </a:lnTo>
                  <a:lnTo>
                    <a:pt x="0" y="77"/>
                  </a:lnTo>
                  <a:lnTo>
                    <a:pt x="0" y="77"/>
                  </a:lnTo>
                  <a:lnTo>
                    <a:pt x="1" y="70"/>
                  </a:lnTo>
                  <a:lnTo>
                    <a:pt x="2" y="62"/>
                  </a:lnTo>
                  <a:lnTo>
                    <a:pt x="4" y="55"/>
                  </a:lnTo>
                  <a:lnTo>
                    <a:pt x="7" y="47"/>
                  </a:lnTo>
                  <a:lnTo>
                    <a:pt x="10" y="40"/>
                  </a:lnTo>
                  <a:lnTo>
                    <a:pt x="13" y="35"/>
                  </a:lnTo>
                  <a:lnTo>
                    <a:pt x="18" y="29"/>
                  </a:lnTo>
                  <a:lnTo>
                    <a:pt x="23" y="23"/>
                  </a:lnTo>
                  <a:lnTo>
                    <a:pt x="28" y="19"/>
                  </a:lnTo>
                  <a:lnTo>
                    <a:pt x="34" y="14"/>
                  </a:lnTo>
                  <a:lnTo>
                    <a:pt x="41" y="10"/>
                  </a:lnTo>
                  <a:lnTo>
                    <a:pt x="48" y="7"/>
                  </a:lnTo>
                  <a:lnTo>
                    <a:pt x="55" y="4"/>
                  </a:lnTo>
                  <a:lnTo>
                    <a:pt x="61" y="3"/>
                  </a:lnTo>
                  <a:lnTo>
                    <a:pt x="69" y="2"/>
                  </a:lnTo>
                  <a:lnTo>
                    <a:pt x="77" y="0"/>
                  </a:lnTo>
                  <a:lnTo>
                    <a:pt x="77" y="0"/>
                  </a:lnTo>
                  <a:lnTo>
                    <a:pt x="85" y="2"/>
                  </a:lnTo>
                  <a:lnTo>
                    <a:pt x="92" y="3"/>
                  </a:lnTo>
                  <a:lnTo>
                    <a:pt x="100" y="4"/>
                  </a:lnTo>
                  <a:lnTo>
                    <a:pt x="107" y="7"/>
                  </a:lnTo>
                  <a:lnTo>
                    <a:pt x="114" y="10"/>
                  </a:lnTo>
                  <a:lnTo>
                    <a:pt x="120" y="14"/>
                  </a:lnTo>
                  <a:lnTo>
                    <a:pt x="127" y="19"/>
                  </a:lnTo>
                  <a:lnTo>
                    <a:pt x="131" y="23"/>
                  </a:lnTo>
                  <a:lnTo>
                    <a:pt x="137" y="29"/>
                  </a:lnTo>
                  <a:lnTo>
                    <a:pt x="142" y="35"/>
                  </a:lnTo>
                  <a:lnTo>
                    <a:pt x="145" y="40"/>
                  </a:lnTo>
                  <a:lnTo>
                    <a:pt x="148" y="47"/>
                  </a:lnTo>
                  <a:lnTo>
                    <a:pt x="151" y="55"/>
                  </a:lnTo>
                  <a:lnTo>
                    <a:pt x="153" y="62"/>
                  </a:lnTo>
                  <a:lnTo>
                    <a:pt x="154" y="70"/>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6" name="Freeform 2912">
              <a:extLst>
                <a:ext uri="{FF2B5EF4-FFF2-40B4-BE49-F238E27FC236}">
                  <a16:creationId xmlns:a16="http://schemas.microsoft.com/office/drawing/2014/main" id="{76BC65B9-CD90-4703-A69D-282359B764E6}"/>
                </a:ext>
              </a:extLst>
            </p:cNvPr>
            <p:cNvSpPr>
              <a:spLocks/>
            </p:cNvSpPr>
            <p:nvPr/>
          </p:nvSpPr>
          <p:spPr bwMode="auto">
            <a:xfrm>
              <a:off x="1744663" y="1708150"/>
              <a:ext cx="47625" cy="47625"/>
            </a:xfrm>
            <a:custGeom>
              <a:avLst/>
              <a:gdLst>
                <a:gd name="T0" fmla="*/ 153 w 153"/>
                <a:gd name="T1" fmla="*/ 77 h 153"/>
                <a:gd name="T2" fmla="*/ 152 w 153"/>
                <a:gd name="T3" fmla="*/ 93 h 153"/>
                <a:gd name="T4" fmla="*/ 147 w 153"/>
                <a:gd name="T5" fmla="*/ 107 h 153"/>
                <a:gd name="T6" fmla="*/ 140 w 153"/>
                <a:gd name="T7" fmla="*/ 120 h 153"/>
                <a:gd name="T8" fmla="*/ 131 w 153"/>
                <a:gd name="T9" fmla="*/ 132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2 h 153"/>
                <a:gd name="T38" fmla="*/ 5 w 153"/>
                <a:gd name="T39" fmla="*/ 47 h 153"/>
                <a:gd name="T40" fmla="*/ 12 w 153"/>
                <a:gd name="T41" fmla="*/ 34 h 153"/>
                <a:gd name="T42" fmla="*/ 21 w 153"/>
                <a:gd name="T43" fmla="*/ 23 h 153"/>
                <a:gd name="T44" fmla="*/ 33 w 153"/>
                <a:gd name="T45" fmla="*/ 13 h 153"/>
                <a:gd name="T46" fmla="*/ 46 w 153"/>
                <a:gd name="T47" fmla="*/ 6 h 153"/>
                <a:gd name="T48" fmla="*/ 60 w 153"/>
                <a:gd name="T49" fmla="*/ 1 h 153"/>
                <a:gd name="T50" fmla="*/ 76 w 153"/>
                <a:gd name="T51" fmla="*/ 0 h 153"/>
                <a:gd name="T52" fmla="*/ 84 w 153"/>
                <a:gd name="T53" fmla="*/ 0 h 153"/>
                <a:gd name="T54" fmla="*/ 99 w 153"/>
                <a:gd name="T55" fmla="*/ 4 h 153"/>
                <a:gd name="T56" fmla="*/ 113 w 153"/>
                <a:gd name="T57" fmla="*/ 9 h 153"/>
                <a:gd name="T58" fmla="*/ 125 w 153"/>
                <a:gd name="T59" fmla="*/ 17 h 153"/>
                <a:gd name="T60" fmla="*/ 136 w 153"/>
                <a:gd name="T61" fmla="*/ 28 h 153"/>
                <a:gd name="T62" fmla="*/ 144 w 153"/>
                <a:gd name="T63" fmla="*/ 40 h 153"/>
                <a:gd name="T64" fmla="*/ 149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49" y="100"/>
                  </a:lnTo>
                  <a:lnTo>
                    <a:pt x="147" y="107"/>
                  </a:lnTo>
                  <a:lnTo>
                    <a:pt x="144" y="113"/>
                  </a:lnTo>
                  <a:lnTo>
                    <a:pt x="140" y="120"/>
                  </a:lnTo>
                  <a:lnTo>
                    <a:pt x="136" y="126"/>
                  </a:lnTo>
                  <a:lnTo>
                    <a:pt x="131" y="132"/>
                  </a:lnTo>
                  <a:lnTo>
                    <a:pt x="125" y="136"/>
                  </a:lnTo>
                  <a:lnTo>
                    <a:pt x="120" y="141"/>
                  </a:lnTo>
                  <a:lnTo>
                    <a:pt x="113" y="144"/>
                  </a:lnTo>
                  <a:lnTo>
                    <a:pt x="106" y="148"/>
                  </a:lnTo>
                  <a:lnTo>
                    <a:pt x="99" y="150"/>
                  </a:lnTo>
                  <a:lnTo>
                    <a:pt x="92" y="152"/>
                  </a:lnTo>
                  <a:lnTo>
                    <a:pt x="84" y="153"/>
                  </a:lnTo>
                  <a:lnTo>
                    <a:pt x="76" y="153"/>
                  </a:lnTo>
                  <a:lnTo>
                    <a:pt x="76" y="153"/>
                  </a:lnTo>
                  <a:lnTo>
                    <a:pt x="68" y="153"/>
                  </a:lnTo>
                  <a:lnTo>
                    <a:pt x="60" y="152"/>
                  </a:lnTo>
                  <a:lnTo>
                    <a:pt x="53" y="150"/>
                  </a:lnTo>
                  <a:lnTo>
                    <a:pt x="46"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2"/>
                  </a:lnTo>
                  <a:lnTo>
                    <a:pt x="3" y="54"/>
                  </a:lnTo>
                  <a:lnTo>
                    <a:pt x="5" y="47"/>
                  </a:lnTo>
                  <a:lnTo>
                    <a:pt x="9" y="40"/>
                  </a:lnTo>
                  <a:lnTo>
                    <a:pt x="12" y="34"/>
                  </a:lnTo>
                  <a:lnTo>
                    <a:pt x="17" y="28"/>
                  </a:lnTo>
                  <a:lnTo>
                    <a:pt x="21" y="23"/>
                  </a:lnTo>
                  <a:lnTo>
                    <a:pt x="27" y="17"/>
                  </a:lnTo>
                  <a:lnTo>
                    <a:pt x="33" y="13"/>
                  </a:lnTo>
                  <a:lnTo>
                    <a:pt x="40" y="9"/>
                  </a:lnTo>
                  <a:lnTo>
                    <a:pt x="46"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5" y="17"/>
                  </a:lnTo>
                  <a:lnTo>
                    <a:pt x="131" y="23"/>
                  </a:lnTo>
                  <a:lnTo>
                    <a:pt x="136" y="28"/>
                  </a:lnTo>
                  <a:lnTo>
                    <a:pt x="140" y="34"/>
                  </a:lnTo>
                  <a:lnTo>
                    <a:pt x="144" y="40"/>
                  </a:lnTo>
                  <a:lnTo>
                    <a:pt x="147" y="47"/>
                  </a:lnTo>
                  <a:lnTo>
                    <a:pt x="149"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7" name="Freeform 2913">
              <a:extLst>
                <a:ext uri="{FF2B5EF4-FFF2-40B4-BE49-F238E27FC236}">
                  <a16:creationId xmlns:a16="http://schemas.microsoft.com/office/drawing/2014/main" id="{6C522538-1EE6-47CC-B6A8-3D2BB0F9DD37}"/>
                </a:ext>
              </a:extLst>
            </p:cNvPr>
            <p:cNvSpPr>
              <a:spLocks/>
            </p:cNvSpPr>
            <p:nvPr/>
          </p:nvSpPr>
          <p:spPr bwMode="auto">
            <a:xfrm>
              <a:off x="1744663" y="1778000"/>
              <a:ext cx="47625" cy="49213"/>
            </a:xfrm>
            <a:custGeom>
              <a:avLst/>
              <a:gdLst>
                <a:gd name="T0" fmla="*/ 153 w 153"/>
                <a:gd name="T1" fmla="*/ 78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9 h 155"/>
                <a:gd name="T14" fmla="*/ 92 w 153"/>
                <a:gd name="T15" fmla="*/ 152 h 155"/>
                <a:gd name="T16" fmla="*/ 76 w 153"/>
                <a:gd name="T17" fmla="*/ 155 h 155"/>
                <a:gd name="T18" fmla="*/ 68 w 153"/>
                <a:gd name="T19" fmla="*/ 153 h 155"/>
                <a:gd name="T20" fmla="*/ 53 w 153"/>
                <a:gd name="T21" fmla="*/ 151 h 155"/>
                <a:gd name="T22" fmla="*/ 40 w 153"/>
                <a:gd name="T23" fmla="*/ 145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4 h 155"/>
                <a:gd name="T42" fmla="*/ 21 w 153"/>
                <a:gd name="T43" fmla="*/ 23 h 155"/>
                <a:gd name="T44" fmla="*/ 33 w 153"/>
                <a:gd name="T45" fmla="*/ 14 h 155"/>
                <a:gd name="T46" fmla="*/ 46 w 153"/>
                <a:gd name="T47" fmla="*/ 7 h 155"/>
                <a:gd name="T48" fmla="*/ 60 w 153"/>
                <a:gd name="T49" fmla="*/ 2 h 155"/>
                <a:gd name="T50" fmla="*/ 76 w 153"/>
                <a:gd name="T51" fmla="*/ 0 h 155"/>
                <a:gd name="T52" fmla="*/ 84 w 153"/>
                <a:gd name="T53" fmla="*/ 1 h 155"/>
                <a:gd name="T54" fmla="*/ 99 w 153"/>
                <a:gd name="T55" fmla="*/ 4 h 155"/>
                <a:gd name="T56" fmla="*/ 113 w 153"/>
                <a:gd name="T57" fmla="*/ 9 h 155"/>
                <a:gd name="T58" fmla="*/ 125 w 153"/>
                <a:gd name="T59" fmla="*/ 18 h 155"/>
                <a:gd name="T60" fmla="*/ 136 w 153"/>
                <a:gd name="T61" fmla="*/ 29 h 155"/>
                <a:gd name="T62" fmla="*/ 144 w 153"/>
                <a:gd name="T63" fmla="*/ 40 h 155"/>
                <a:gd name="T64" fmla="*/ 149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49" y="101"/>
                  </a:lnTo>
                  <a:lnTo>
                    <a:pt x="147" y="108"/>
                  </a:lnTo>
                  <a:lnTo>
                    <a:pt x="144" y="115"/>
                  </a:lnTo>
                  <a:lnTo>
                    <a:pt x="140" y="120"/>
                  </a:lnTo>
                  <a:lnTo>
                    <a:pt x="136" y="126"/>
                  </a:lnTo>
                  <a:lnTo>
                    <a:pt x="131" y="132"/>
                  </a:lnTo>
                  <a:lnTo>
                    <a:pt x="125" y="136"/>
                  </a:lnTo>
                  <a:lnTo>
                    <a:pt x="120" y="141"/>
                  </a:lnTo>
                  <a:lnTo>
                    <a:pt x="113" y="145"/>
                  </a:lnTo>
                  <a:lnTo>
                    <a:pt x="106" y="149"/>
                  </a:lnTo>
                  <a:lnTo>
                    <a:pt x="99" y="151"/>
                  </a:lnTo>
                  <a:lnTo>
                    <a:pt x="92" y="152"/>
                  </a:lnTo>
                  <a:lnTo>
                    <a:pt x="84" y="153"/>
                  </a:lnTo>
                  <a:lnTo>
                    <a:pt x="76" y="155"/>
                  </a:lnTo>
                  <a:lnTo>
                    <a:pt x="76" y="155"/>
                  </a:lnTo>
                  <a:lnTo>
                    <a:pt x="68" y="153"/>
                  </a:lnTo>
                  <a:lnTo>
                    <a:pt x="60" y="152"/>
                  </a:lnTo>
                  <a:lnTo>
                    <a:pt x="53" y="151"/>
                  </a:lnTo>
                  <a:lnTo>
                    <a:pt x="46" y="149"/>
                  </a:lnTo>
                  <a:lnTo>
                    <a:pt x="40" y="145"/>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2" y="34"/>
                  </a:lnTo>
                  <a:lnTo>
                    <a:pt x="17" y="29"/>
                  </a:lnTo>
                  <a:lnTo>
                    <a:pt x="21" y="23"/>
                  </a:lnTo>
                  <a:lnTo>
                    <a:pt x="27" y="18"/>
                  </a:lnTo>
                  <a:lnTo>
                    <a:pt x="33" y="14"/>
                  </a:lnTo>
                  <a:lnTo>
                    <a:pt x="40" y="9"/>
                  </a:lnTo>
                  <a:lnTo>
                    <a:pt x="46" y="7"/>
                  </a:lnTo>
                  <a:lnTo>
                    <a:pt x="53" y="4"/>
                  </a:lnTo>
                  <a:lnTo>
                    <a:pt x="60" y="2"/>
                  </a:lnTo>
                  <a:lnTo>
                    <a:pt x="68" y="1"/>
                  </a:lnTo>
                  <a:lnTo>
                    <a:pt x="76" y="0"/>
                  </a:lnTo>
                  <a:lnTo>
                    <a:pt x="76" y="0"/>
                  </a:lnTo>
                  <a:lnTo>
                    <a:pt x="84" y="1"/>
                  </a:lnTo>
                  <a:lnTo>
                    <a:pt x="92" y="2"/>
                  </a:lnTo>
                  <a:lnTo>
                    <a:pt x="99" y="4"/>
                  </a:lnTo>
                  <a:lnTo>
                    <a:pt x="106" y="7"/>
                  </a:lnTo>
                  <a:lnTo>
                    <a:pt x="113" y="9"/>
                  </a:lnTo>
                  <a:lnTo>
                    <a:pt x="120" y="14"/>
                  </a:lnTo>
                  <a:lnTo>
                    <a:pt x="125" y="18"/>
                  </a:lnTo>
                  <a:lnTo>
                    <a:pt x="131" y="23"/>
                  </a:lnTo>
                  <a:lnTo>
                    <a:pt x="136" y="29"/>
                  </a:lnTo>
                  <a:lnTo>
                    <a:pt x="140" y="34"/>
                  </a:lnTo>
                  <a:lnTo>
                    <a:pt x="144" y="40"/>
                  </a:lnTo>
                  <a:lnTo>
                    <a:pt x="147" y="47"/>
                  </a:lnTo>
                  <a:lnTo>
                    <a:pt x="149"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8" name="Freeform 2914">
              <a:extLst>
                <a:ext uri="{FF2B5EF4-FFF2-40B4-BE49-F238E27FC236}">
                  <a16:creationId xmlns:a16="http://schemas.microsoft.com/office/drawing/2014/main" id="{3601735B-0584-444C-9365-FC1066E876E8}"/>
                </a:ext>
              </a:extLst>
            </p:cNvPr>
            <p:cNvSpPr>
              <a:spLocks/>
            </p:cNvSpPr>
            <p:nvPr/>
          </p:nvSpPr>
          <p:spPr bwMode="auto">
            <a:xfrm>
              <a:off x="1604963" y="1708150"/>
              <a:ext cx="49213" cy="47625"/>
            </a:xfrm>
            <a:custGeom>
              <a:avLst/>
              <a:gdLst>
                <a:gd name="T0" fmla="*/ 155 w 155"/>
                <a:gd name="T1" fmla="*/ 77 h 153"/>
                <a:gd name="T2" fmla="*/ 153 w 155"/>
                <a:gd name="T3" fmla="*/ 93 h 153"/>
                <a:gd name="T4" fmla="*/ 149 w 155"/>
                <a:gd name="T5" fmla="*/ 107 h 153"/>
                <a:gd name="T6" fmla="*/ 141 w 155"/>
                <a:gd name="T7" fmla="*/ 120 h 153"/>
                <a:gd name="T8" fmla="*/ 132 w 155"/>
                <a:gd name="T9" fmla="*/ 132 h 153"/>
                <a:gd name="T10" fmla="*/ 120 w 155"/>
                <a:gd name="T11" fmla="*/ 141 h 153"/>
                <a:gd name="T12" fmla="*/ 108 w 155"/>
                <a:gd name="T13" fmla="*/ 148 h 153"/>
                <a:gd name="T14" fmla="*/ 93 w 155"/>
                <a:gd name="T15" fmla="*/ 152 h 153"/>
                <a:gd name="T16" fmla="*/ 78 w 155"/>
                <a:gd name="T17" fmla="*/ 153 h 153"/>
                <a:gd name="T18" fmla="*/ 70 w 155"/>
                <a:gd name="T19" fmla="*/ 153 h 153"/>
                <a:gd name="T20" fmla="*/ 55 w 155"/>
                <a:gd name="T21" fmla="*/ 150 h 153"/>
                <a:gd name="T22" fmla="*/ 41 w 155"/>
                <a:gd name="T23" fmla="*/ 144 h 153"/>
                <a:gd name="T24" fmla="*/ 29 w 155"/>
                <a:gd name="T25" fmla="*/ 136 h 153"/>
                <a:gd name="T26" fmla="*/ 18 w 155"/>
                <a:gd name="T27" fmla="*/ 126 h 153"/>
                <a:gd name="T28" fmla="*/ 9 w 155"/>
                <a:gd name="T29" fmla="*/ 113 h 153"/>
                <a:gd name="T30" fmla="*/ 4 w 155"/>
                <a:gd name="T31" fmla="*/ 100 h 153"/>
                <a:gd name="T32" fmla="*/ 1 w 155"/>
                <a:gd name="T33" fmla="*/ 85 h 153"/>
                <a:gd name="T34" fmla="*/ 0 w 155"/>
                <a:gd name="T35" fmla="*/ 77 h 153"/>
                <a:gd name="T36" fmla="*/ 2 w 155"/>
                <a:gd name="T37" fmla="*/ 62 h 153"/>
                <a:gd name="T38" fmla="*/ 7 w 155"/>
                <a:gd name="T39" fmla="*/ 47 h 153"/>
                <a:gd name="T40" fmla="*/ 14 w 155"/>
                <a:gd name="T41" fmla="*/ 34 h 153"/>
                <a:gd name="T42" fmla="*/ 23 w 155"/>
                <a:gd name="T43" fmla="*/ 23 h 153"/>
                <a:gd name="T44" fmla="*/ 34 w 155"/>
                <a:gd name="T45" fmla="*/ 13 h 153"/>
                <a:gd name="T46" fmla="*/ 47 w 155"/>
                <a:gd name="T47" fmla="*/ 6 h 153"/>
                <a:gd name="T48" fmla="*/ 62 w 155"/>
                <a:gd name="T49" fmla="*/ 1 h 153"/>
                <a:gd name="T50" fmla="*/ 78 w 155"/>
                <a:gd name="T51" fmla="*/ 0 h 153"/>
                <a:gd name="T52" fmla="*/ 86 w 155"/>
                <a:gd name="T53" fmla="*/ 0 h 153"/>
                <a:gd name="T54" fmla="*/ 101 w 155"/>
                <a:gd name="T55" fmla="*/ 4 h 153"/>
                <a:gd name="T56" fmla="*/ 115 w 155"/>
                <a:gd name="T57" fmla="*/ 9 h 153"/>
                <a:gd name="T58" fmla="*/ 126 w 155"/>
                <a:gd name="T59" fmla="*/ 17 h 153"/>
                <a:gd name="T60" fmla="*/ 137 w 155"/>
                <a:gd name="T61" fmla="*/ 28 h 153"/>
                <a:gd name="T62" fmla="*/ 145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3" y="93"/>
                  </a:lnTo>
                  <a:lnTo>
                    <a:pt x="151" y="100"/>
                  </a:lnTo>
                  <a:lnTo>
                    <a:pt x="149" y="107"/>
                  </a:lnTo>
                  <a:lnTo>
                    <a:pt x="145" y="113"/>
                  </a:lnTo>
                  <a:lnTo>
                    <a:pt x="141" y="120"/>
                  </a:lnTo>
                  <a:lnTo>
                    <a:pt x="137" y="126"/>
                  </a:lnTo>
                  <a:lnTo>
                    <a:pt x="132" y="132"/>
                  </a:lnTo>
                  <a:lnTo>
                    <a:pt x="126" y="136"/>
                  </a:lnTo>
                  <a:lnTo>
                    <a:pt x="120" y="141"/>
                  </a:lnTo>
                  <a:lnTo>
                    <a:pt x="115" y="144"/>
                  </a:lnTo>
                  <a:lnTo>
                    <a:pt x="108" y="148"/>
                  </a:lnTo>
                  <a:lnTo>
                    <a:pt x="101" y="150"/>
                  </a:lnTo>
                  <a:lnTo>
                    <a:pt x="93" y="152"/>
                  </a:lnTo>
                  <a:lnTo>
                    <a:pt x="86" y="153"/>
                  </a:lnTo>
                  <a:lnTo>
                    <a:pt x="78" y="153"/>
                  </a:lnTo>
                  <a:lnTo>
                    <a:pt x="78" y="153"/>
                  </a:lnTo>
                  <a:lnTo>
                    <a:pt x="70" y="153"/>
                  </a:lnTo>
                  <a:lnTo>
                    <a:pt x="62" y="152"/>
                  </a:lnTo>
                  <a:lnTo>
                    <a:pt x="55" y="150"/>
                  </a:lnTo>
                  <a:lnTo>
                    <a:pt x="47" y="148"/>
                  </a:lnTo>
                  <a:lnTo>
                    <a:pt x="41" y="144"/>
                  </a:lnTo>
                  <a:lnTo>
                    <a:pt x="34" y="141"/>
                  </a:lnTo>
                  <a:lnTo>
                    <a:pt x="29" y="136"/>
                  </a:lnTo>
                  <a:lnTo>
                    <a:pt x="23" y="132"/>
                  </a:lnTo>
                  <a:lnTo>
                    <a:pt x="18" y="126"/>
                  </a:lnTo>
                  <a:lnTo>
                    <a:pt x="14" y="120"/>
                  </a:lnTo>
                  <a:lnTo>
                    <a:pt x="9" y="113"/>
                  </a:lnTo>
                  <a:lnTo>
                    <a:pt x="7" y="107"/>
                  </a:lnTo>
                  <a:lnTo>
                    <a:pt x="4" y="100"/>
                  </a:lnTo>
                  <a:lnTo>
                    <a:pt x="2" y="93"/>
                  </a:lnTo>
                  <a:lnTo>
                    <a:pt x="1" y="85"/>
                  </a:lnTo>
                  <a:lnTo>
                    <a:pt x="0" y="77"/>
                  </a:lnTo>
                  <a:lnTo>
                    <a:pt x="0" y="77"/>
                  </a:lnTo>
                  <a:lnTo>
                    <a:pt x="1" y="69"/>
                  </a:lnTo>
                  <a:lnTo>
                    <a:pt x="2" y="62"/>
                  </a:lnTo>
                  <a:lnTo>
                    <a:pt x="4" y="54"/>
                  </a:lnTo>
                  <a:lnTo>
                    <a:pt x="7" y="47"/>
                  </a:lnTo>
                  <a:lnTo>
                    <a:pt x="9" y="40"/>
                  </a:lnTo>
                  <a:lnTo>
                    <a:pt x="14" y="34"/>
                  </a:lnTo>
                  <a:lnTo>
                    <a:pt x="18" y="28"/>
                  </a:lnTo>
                  <a:lnTo>
                    <a:pt x="23" y="23"/>
                  </a:lnTo>
                  <a:lnTo>
                    <a:pt x="29" y="17"/>
                  </a:lnTo>
                  <a:lnTo>
                    <a:pt x="34" y="13"/>
                  </a:lnTo>
                  <a:lnTo>
                    <a:pt x="41" y="9"/>
                  </a:lnTo>
                  <a:lnTo>
                    <a:pt x="47"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6" y="17"/>
                  </a:lnTo>
                  <a:lnTo>
                    <a:pt x="132" y="23"/>
                  </a:lnTo>
                  <a:lnTo>
                    <a:pt x="137" y="28"/>
                  </a:lnTo>
                  <a:lnTo>
                    <a:pt x="141" y="34"/>
                  </a:lnTo>
                  <a:lnTo>
                    <a:pt x="145"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9" name="Freeform 2915">
              <a:extLst>
                <a:ext uri="{FF2B5EF4-FFF2-40B4-BE49-F238E27FC236}">
                  <a16:creationId xmlns:a16="http://schemas.microsoft.com/office/drawing/2014/main" id="{B3D4317D-46BA-4262-8900-5167DCDF2C2B}"/>
                </a:ext>
              </a:extLst>
            </p:cNvPr>
            <p:cNvSpPr>
              <a:spLocks/>
            </p:cNvSpPr>
            <p:nvPr/>
          </p:nvSpPr>
          <p:spPr bwMode="auto">
            <a:xfrm>
              <a:off x="1604963" y="1778000"/>
              <a:ext cx="49213" cy="49213"/>
            </a:xfrm>
            <a:custGeom>
              <a:avLst/>
              <a:gdLst>
                <a:gd name="T0" fmla="*/ 155 w 155"/>
                <a:gd name="T1" fmla="*/ 78 h 155"/>
                <a:gd name="T2" fmla="*/ 153 w 155"/>
                <a:gd name="T3" fmla="*/ 93 h 155"/>
                <a:gd name="T4" fmla="*/ 149 w 155"/>
                <a:gd name="T5" fmla="*/ 108 h 155"/>
                <a:gd name="T6" fmla="*/ 141 w 155"/>
                <a:gd name="T7" fmla="*/ 120 h 155"/>
                <a:gd name="T8" fmla="*/ 132 w 155"/>
                <a:gd name="T9" fmla="*/ 132 h 155"/>
                <a:gd name="T10" fmla="*/ 120 w 155"/>
                <a:gd name="T11" fmla="*/ 141 h 155"/>
                <a:gd name="T12" fmla="*/ 108 w 155"/>
                <a:gd name="T13" fmla="*/ 149 h 155"/>
                <a:gd name="T14" fmla="*/ 93 w 155"/>
                <a:gd name="T15" fmla="*/ 152 h 155"/>
                <a:gd name="T16" fmla="*/ 78 w 155"/>
                <a:gd name="T17" fmla="*/ 155 h 155"/>
                <a:gd name="T18" fmla="*/ 70 w 155"/>
                <a:gd name="T19" fmla="*/ 153 h 155"/>
                <a:gd name="T20" fmla="*/ 55 w 155"/>
                <a:gd name="T21" fmla="*/ 151 h 155"/>
                <a:gd name="T22" fmla="*/ 41 w 155"/>
                <a:gd name="T23" fmla="*/ 145 h 155"/>
                <a:gd name="T24" fmla="*/ 29 w 155"/>
                <a:gd name="T25" fmla="*/ 136 h 155"/>
                <a:gd name="T26" fmla="*/ 18 w 155"/>
                <a:gd name="T27" fmla="*/ 126 h 155"/>
                <a:gd name="T28" fmla="*/ 9 w 155"/>
                <a:gd name="T29" fmla="*/ 115 h 155"/>
                <a:gd name="T30" fmla="*/ 4 w 155"/>
                <a:gd name="T31" fmla="*/ 101 h 155"/>
                <a:gd name="T32" fmla="*/ 1 w 155"/>
                <a:gd name="T33" fmla="*/ 85 h 155"/>
                <a:gd name="T34" fmla="*/ 0 w 155"/>
                <a:gd name="T35" fmla="*/ 78 h 155"/>
                <a:gd name="T36" fmla="*/ 2 w 155"/>
                <a:gd name="T37" fmla="*/ 62 h 155"/>
                <a:gd name="T38" fmla="*/ 7 w 155"/>
                <a:gd name="T39" fmla="*/ 47 h 155"/>
                <a:gd name="T40" fmla="*/ 14 w 155"/>
                <a:gd name="T41" fmla="*/ 34 h 155"/>
                <a:gd name="T42" fmla="*/ 23 w 155"/>
                <a:gd name="T43" fmla="*/ 23 h 155"/>
                <a:gd name="T44" fmla="*/ 34 w 155"/>
                <a:gd name="T45" fmla="*/ 14 h 155"/>
                <a:gd name="T46" fmla="*/ 47 w 155"/>
                <a:gd name="T47" fmla="*/ 7 h 155"/>
                <a:gd name="T48" fmla="*/ 62 w 155"/>
                <a:gd name="T49" fmla="*/ 2 h 155"/>
                <a:gd name="T50" fmla="*/ 78 w 155"/>
                <a:gd name="T51" fmla="*/ 0 h 155"/>
                <a:gd name="T52" fmla="*/ 86 w 155"/>
                <a:gd name="T53" fmla="*/ 1 h 155"/>
                <a:gd name="T54" fmla="*/ 101 w 155"/>
                <a:gd name="T55" fmla="*/ 4 h 155"/>
                <a:gd name="T56" fmla="*/ 115 w 155"/>
                <a:gd name="T57" fmla="*/ 9 h 155"/>
                <a:gd name="T58" fmla="*/ 126 w 155"/>
                <a:gd name="T59" fmla="*/ 18 h 155"/>
                <a:gd name="T60" fmla="*/ 137 w 155"/>
                <a:gd name="T61" fmla="*/ 29 h 155"/>
                <a:gd name="T62" fmla="*/ 145 w 155"/>
                <a:gd name="T63" fmla="*/ 40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3" y="93"/>
                  </a:lnTo>
                  <a:lnTo>
                    <a:pt x="151" y="101"/>
                  </a:lnTo>
                  <a:lnTo>
                    <a:pt x="149" y="108"/>
                  </a:lnTo>
                  <a:lnTo>
                    <a:pt x="145" y="115"/>
                  </a:lnTo>
                  <a:lnTo>
                    <a:pt x="141" y="120"/>
                  </a:lnTo>
                  <a:lnTo>
                    <a:pt x="137" y="126"/>
                  </a:lnTo>
                  <a:lnTo>
                    <a:pt x="132" y="132"/>
                  </a:lnTo>
                  <a:lnTo>
                    <a:pt x="126" y="136"/>
                  </a:lnTo>
                  <a:lnTo>
                    <a:pt x="120" y="141"/>
                  </a:lnTo>
                  <a:lnTo>
                    <a:pt x="115" y="145"/>
                  </a:lnTo>
                  <a:lnTo>
                    <a:pt x="108" y="149"/>
                  </a:lnTo>
                  <a:lnTo>
                    <a:pt x="101" y="151"/>
                  </a:lnTo>
                  <a:lnTo>
                    <a:pt x="93" y="152"/>
                  </a:lnTo>
                  <a:lnTo>
                    <a:pt x="86" y="153"/>
                  </a:lnTo>
                  <a:lnTo>
                    <a:pt x="78" y="155"/>
                  </a:lnTo>
                  <a:lnTo>
                    <a:pt x="78" y="155"/>
                  </a:lnTo>
                  <a:lnTo>
                    <a:pt x="70" y="153"/>
                  </a:lnTo>
                  <a:lnTo>
                    <a:pt x="62" y="152"/>
                  </a:lnTo>
                  <a:lnTo>
                    <a:pt x="55" y="151"/>
                  </a:lnTo>
                  <a:lnTo>
                    <a:pt x="47" y="149"/>
                  </a:lnTo>
                  <a:lnTo>
                    <a:pt x="41" y="145"/>
                  </a:lnTo>
                  <a:lnTo>
                    <a:pt x="34" y="141"/>
                  </a:lnTo>
                  <a:lnTo>
                    <a:pt x="29" y="136"/>
                  </a:lnTo>
                  <a:lnTo>
                    <a:pt x="23" y="132"/>
                  </a:lnTo>
                  <a:lnTo>
                    <a:pt x="18" y="126"/>
                  </a:lnTo>
                  <a:lnTo>
                    <a:pt x="14" y="120"/>
                  </a:lnTo>
                  <a:lnTo>
                    <a:pt x="9" y="115"/>
                  </a:lnTo>
                  <a:lnTo>
                    <a:pt x="7" y="108"/>
                  </a:lnTo>
                  <a:lnTo>
                    <a:pt x="4" y="101"/>
                  </a:lnTo>
                  <a:lnTo>
                    <a:pt x="2" y="93"/>
                  </a:lnTo>
                  <a:lnTo>
                    <a:pt x="1" y="85"/>
                  </a:lnTo>
                  <a:lnTo>
                    <a:pt x="0" y="78"/>
                  </a:lnTo>
                  <a:lnTo>
                    <a:pt x="0" y="78"/>
                  </a:lnTo>
                  <a:lnTo>
                    <a:pt x="1" y="70"/>
                  </a:lnTo>
                  <a:lnTo>
                    <a:pt x="2" y="62"/>
                  </a:lnTo>
                  <a:lnTo>
                    <a:pt x="4" y="55"/>
                  </a:lnTo>
                  <a:lnTo>
                    <a:pt x="7" y="47"/>
                  </a:lnTo>
                  <a:lnTo>
                    <a:pt x="9" y="40"/>
                  </a:lnTo>
                  <a:lnTo>
                    <a:pt x="14" y="34"/>
                  </a:lnTo>
                  <a:lnTo>
                    <a:pt x="18" y="29"/>
                  </a:lnTo>
                  <a:lnTo>
                    <a:pt x="23" y="23"/>
                  </a:lnTo>
                  <a:lnTo>
                    <a:pt x="29" y="18"/>
                  </a:lnTo>
                  <a:lnTo>
                    <a:pt x="34" y="14"/>
                  </a:lnTo>
                  <a:lnTo>
                    <a:pt x="41" y="9"/>
                  </a:lnTo>
                  <a:lnTo>
                    <a:pt x="47" y="7"/>
                  </a:lnTo>
                  <a:lnTo>
                    <a:pt x="55" y="4"/>
                  </a:lnTo>
                  <a:lnTo>
                    <a:pt x="62" y="2"/>
                  </a:lnTo>
                  <a:lnTo>
                    <a:pt x="70" y="1"/>
                  </a:lnTo>
                  <a:lnTo>
                    <a:pt x="78" y="0"/>
                  </a:lnTo>
                  <a:lnTo>
                    <a:pt x="78" y="0"/>
                  </a:lnTo>
                  <a:lnTo>
                    <a:pt x="86" y="1"/>
                  </a:lnTo>
                  <a:lnTo>
                    <a:pt x="93" y="2"/>
                  </a:lnTo>
                  <a:lnTo>
                    <a:pt x="101" y="4"/>
                  </a:lnTo>
                  <a:lnTo>
                    <a:pt x="108" y="7"/>
                  </a:lnTo>
                  <a:lnTo>
                    <a:pt x="115" y="9"/>
                  </a:lnTo>
                  <a:lnTo>
                    <a:pt x="120" y="14"/>
                  </a:lnTo>
                  <a:lnTo>
                    <a:pt x="126" y="18"/>
                  </a:lnTo>
                  <a:lnTo>
                    <a:pt x="132" y="23"/>
                  </a:lnTo>
                  <a:lnTo>
                    <a:pt x="137" y="29"/>
                  </a:lnTo>
                  <a:lnTo>
                    <a:pt x="141" y="34"/>
                  </a:lnTo>
                  <a:lnTo>
                    <a:pt x="145" y="40"/>
                  </a:lnTo>
                  <a:lnTo>
                    <a:pt x="149" y="47"/>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0" name="Freeform 2916">
              <a:extLst>
                <a:ext uri="{FF2B5EF4-FFF2-40B4-BE49-F238E27FC236}">
                  <a16:creationId xmlns:a16="http://schemas.microsoft.com/office/drawing/2014/main" id="{93DE4484-D042-491B-B6F4-29C9E103B205}"/>
                </a:ext>
              </a:extLst>
            </p:cNvPr>
            <p:cNvSpPr>
              <a:spLocks/>
            </p:cNvSpPr>
            <p:nvPr/>
          </p:nvSpPr>
          <p:spPr bwMode="auto">
            <a:xfrm>
              <a:off x="1674813" y="1708150"/>
              <a:ext cx="47625" cy="47625"/>
            </a:xfrm>
            <a:custGeom>
              <a:avLst/>
              <a:gdLst>
                <a:gd name="T0" fmla="*/ 154 w 154"/>
                <a:gd name="T1" fmla="*/ 77 h 153"/>
                <a:gd name="T2" fmla="*/ 153 w 154"/>
                <a:gd name="T3" fmla="*/ 93 h 153"/>
                <a:gd name="T4" fmla="*/ 148 w 154"/>
                <a:gd name="T5" fmla="*/ 107 h 153"/>
                <a:gd name="T6" fmla="*/ 142 w 154"/>
                <a:gd name="T7" fmla="*/ 120 h 153"/>
                <a:gd name="T8" fmla="*/ 131 w 154"/>
                <a:gd name="T9" fmla="*/ 132 h 153"/>
                <a:gd name="T10" fmla="*/ 120 w 154"/>
                <a:gd name="T11" fmla="*/ 141 h 153"/>
                <a:gd name="T12" fmla="*/ 107 w 154"/>
                <a:gd name="T13" fmla="*/ 148 h 153"/>
                <a:gd name="T14" fmla="*/ 92 w 154"/>
                <a:gd name="T15" fmla="*/ 152 h 153"/>
                <a:gd name="T16" fmla="*/ 77 w 154"/>
                <a:gd name="T17" fmla="*/ 153 h 153"/>
                <a:gd name="T18" fmla="*/ 69 w 154"/>
                <a:gd name="T19" fmla="*/ 153 h 153"/>
                <a:gd name="T20" fmla="*/ 55 w 154"/>
                <a:gd name="T21" fmla="*/ 150 h 153"/>
                <a:gd name="T22" fmla="*/ 41 w 154"/>
                <a:gd name="T23" fmla="*/ 144 h 153"/>
                <a:gd name="T24" fmla="*/ 28 w 154"/>
                <a:gd name="T25" fmla="*/ 136 h 153"/>
                <a:gd name="T26" fmla="*/ 18 w 154"/>
                <a:gd name="T27" fmla="*/ 126 h 153"/>
                <a:gd name="T28" fmla="*/ 10 w 154"/>
                <a:gd name="T29" fmla="*/ 113 h 153"/>
                <a:gd name="T30" fmla="*/ 4 w 154"/>
                <a:gd name="T31" fmla="*/ 100 h 153"/>
                <a:gd name="T32" fmla="*/ 1 w 154"/>
                <a:gd name="T33" fmla="*/ 85 h 153"/>
                <a:gd name="T34" fmla="*/ 0 w 154"/>
                <a:gd name="T35" fmla="*/ 77 h 153"/>
                <a:gd name="T36" fmla="*/ 2 w 154"/>
                <a:gd name="T37" fmla="*/ 62 h 153"/>
                <a:gd name="T38" fmla="*/ 7 w 154"/>
                <a:gd name="T39" fmla="*/ 47 h 153"/>
                <a:gd name="T40" fmla="*/ 13 w 154"/>
                <a:gd name="T41" fmla="*/ 34 h 153"/>
                <a:gd name="T42" fmla="*/ 23 w 154"/>
                <a:gd name="T43" fmla="*/ 23 h 153"/>
                <a:gd name="T44" fmla="*/ 34 w 154"/>
                <a:gd name="T45" fmla="*/ 13 h 153"/>
                <a:gd name="T46" fmla="*/ 48 w 154"/>
                <a:gd name="T47" fmla="*/ 6 h 153"/>
                <a:gd name="T48" fmla="*/ 61 w 154"/>
                <a:gd name="T49" fmla="*/ 1 h 153"/>
                <a:gd name="T50" fmla="*/ 77 w 154"/>
                <a:gd name="T51" fmla="*/ 0 h 153"/>
                <a:gd name="T52" fmla="*/ 85 w 154"/>
                <a:gd name="T53" fmla="*/ 0 h 153"/>
                <a:gd name="T54" fmla="*/ 100 w 154"/>
                <a:gd name="T55" fmla="*/ 4 h 153"/>
                <a:gd name="T56" fmla="*/ 114 w 154"/>
                <a:gd name="T57" fmla="*/ 9 h 153"/>
                <a:gd name="T58" fmla="*/ 127 w 154"/>
                <a:gd name="T59" fmla="*/ 17 h 153"/>
                <a:gd name="T60" fmla="*/ 137 w 154"/>
                <a:gd name="T61" fmla="*/ 28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100"/>
                  </a:lnTo>
                  <a:lnTo>
                    <a:pt x="148" y="107"/>
                  </a:lnTo>
                  <a:lnTo>
                    <a:pt x="145" y="113"/>
                  </a:lnTo>
                  <a:lnTo>
                    <a:pt x="142" y="120"/>
                  </a:lnTo>
                  <a:lnTo>
                    <a:pt x="137" y="126"/>
                  </a:lnTo>
                  <a:lnTo>
                    <a:pt x="131" y="132"/>
                  </a:lnTo>
                  <a:lnTo>
                    <a:pt x="127" y="136"/>
                  </a:lnTo>
                  <a:lnTo>
                    <a:pt x="120" y="141"/>
                  </a:lnTo>
                  <a:lnTo>
                    <a:pt x="114" y="144"/>
                  </a:lnTo>
                  <a:lnTo>
                    <a:pt x="107" y="148"/>
                  </a:lnTo>
                  <a:lnTo>
                    <a:pt x="100" y="150"/>
                  </a:lnTo>
                  <a:lnTo>
                    <a:pt x="92" y="152"/>
                  </a:lnTo>
                  <a:lnTo>
                    <a:pt x="85" y="153"/>
                  </a:lnTo>
                  <a:lnTo>
                    <a:pt x="77" y="153"/>
                  </a:lnTo>
                  <a:lnTo>
                    <a:pt x="77" y="153"/>
                  </a:lnTo>
                  <a:lnTo>
                    <a:pt x="69" y="153"/>
                  </a:lnTo>
                  <a:lnTo>
                    <a:pt x="61" y="152"/>
                  </a:lnTo>
                  <a:lnTo>
                    <a:pt x="55" y="150"/>
                  </a:lnTo>
                  <a:lnTo>
                    <a:pt x="48" y="148"/>
                  </a:lnTo>
                  <a:lnTo>
                    <a:pt x="41" y="144"/>
                  </a:lnTo>
                  <a:lnTo>
                    <a:pt x="34" y="141"/>
                  </a:lnTo>
                  <a:lnTo>
                    <a:pt x="28" y="136"/>
                  </a:lnTo>
                  <a:lnTo>
                    <a:pt x="23" y="132"/>
                  </a:lnTo>
                  <a:lnTo>
                    <a:pt x="18" y="126"/>
                  </a:lnTo>
                  <a:lnTo>
                    <a:pt x="13" y="120"/>
                  </a:lnTo>
                  <a:lnTo>
                    <a:pt x="10" y="113"/>
                  </a:lnTo>
                  <a:lnTo>
                    <a:pt x="7" y="107"/>
                  </a:lnTo>
                  <a:lnTo>
                    <a:pt x="4" y="100"/>
                  </a:lnTo>
                  <a:lnTo>
                    <a:pt x="2" y="93"/>
                  </a:lnTo>
                  <a:lnTo>
                    <a:pt x="1" y="85"/>
                  </a:lnTo>
                  <a:lnTo>
                    <a:pt x="0" y="77"/>
                  </a:lnTo>
                  <a:lnTo>
                    <a:pt x="0" y="77"/>
                  </a:lnTo>
                  <a:lnTo>
                    <a:pt x="1" y="69"/>
                  </a:lnTo>
                  <a:lnTo>
                    <a:pt x="2" y="62"/>
                  </a:lnTo>
                  <a:lnTo>
                    <a:pt x="4" y="54"/>
                  </a:lnTo>
                  <a:lnTo>
                    <a:pt x="7" y="47"/>
                  </a:lnTo>
                  <a:lnTo>
                    <a:pt x="10" y="40"/>
                  </a:lnTo>
                  <a:lnTo>
                    <a:pt x="13" y="34"/>
                  </a:lnTo>
                  <a:lnTo>
                    <a:pt x="18" y="28"/>
                  </a:lnTo>
                  <a:lnTo>
                    <a:pt x="23" y="23"/>
                  </a:lnTo>
                  <a:lnTo>
                    <a:pt x="28" y="17"/>
                  </a:lnTo>
                  <a:lnTo>
                    <a:pt x="34" y="13"/>
                  </a:lnTo>
                  <a:lnTo>
                    <a:pt x="41" y="9"/>
                  </a:lnTo>
                  <a:lnTo>
                    <a:pt x="48" y="6"/>
                  </a:lnTo>
                  <a:lnTo>
                    <a:pt x="55" y="4"/>
                  </a:lnTo>
                  <a:lnTo>
                    <a:pt x="61" y="1"/>
                  </a:lnTo>
                  <a:lnTo>
                    <a:pt x="69" y="0"/>
                  </a:lnTo>
                  <a:lnTo>
                    <a:pt x="77" y="0"/>
                  </a:lnTo>
                  <a:lnTo>
                    <a:pt x="77" y="0"/>
                  </a:lnTo>
                  <a:lnTo>
                    <a:pt x="85" y="0"/>
                  </a:lnTo>
                  <a:lnTo>
                    <a:pt x="92" y="1"/>
                  </a:lnTo>
                  <a:lnTo>
                    <a:pt x="100" y="4"/>
                  </a:lnTo>
                  <a:lnTo>
                    <a:pt x="107" y="6"/>
                  </a:lnTo>
                  <a:lnTo>
                    <a:pt x="114" y="9"/>
                  </a:lnTo>
                  <a:lnTo>
                    <a:pt x="120" y="13"/>
                  </a:lnTo>
                  <a:lnTo>
                    <a:pt x="127" y="17"/>
                  </a:lnTo>
                  <a:lnTo>
                    <a:pt x="131" y="23"/>
                  </a:lnTo>
                  <a:lnTo>
                    <a:pt x="137" y="28"/>
                  </a:lnTo>
                  <a:lnTo>
                    <a:pt x="142" y="34"/>
                  </a:lnTo>
                  <a:lnTo>
                    <a:pt x="145" y="40"/>
                  </a:lnTo>
                  <a:lnTo>
                    <a:pt x="148"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1" name="Freeform 2917">
              <a:extLst>
                <a:ext uri="{FF2B5EF4-FFF2-40B4-BE49-F238E27FC236}">
                  <a16:creationId xmlns:a16="http://schemas.microsoft.com/office/drawing/2014/main" id="{8D94A897-80C7-4FF5-B489-8B5CAE61E68A}"/>
                </a:ext>
              </a:extLst>
            </p:cNvPr>
            <p:cNvSpPr>
              <a:spLocks/>
            </p:cNvSpPr>
            <p:nvPr/>
          </p:nvSpPr>
          <p:spPr bwMode="auto">
            <a:xfrm>
              <a:off x="1674813" y="1778000"/>
              <a:ext cx="47625" cy="49213"/>
            </a:xfrm>
            <a:custGeom>
              <a:avLst/>
              <a:gdLst>
                <a:gd name="T0" fmla="*/ 154 w 154"/>
                <a:gd name="T1" fmla="*/ 78 h 155"/>
                <a:gd name="T2" fmla="*/ 153 w 154"/>
                <a:gd name="T3" fmla="*/ 93 h 155"/>
                <a:gd name="T4" fmla="*/ 148 w 154"/>
                <a:gd name="T5" fmla="*/ 108 h 155"/>
                <a:gd name="T6" fmla="*/ 142 w 154"/>
                <a:gd name="T7" fmla="*/ 120 h 155"/>
                <a:gd name="T8" fmla="*/ 131 w 154"/>
                <a:gd name="T9" fmla="*/ 132 h 155"/>
                <a:gd name="T10" fmla="*/ 120 w 154"/>
                <a:gd name="T11" fmla="*/ 141 h 155"/>
                <a:gd name="T12" fmla="*/ 107 w 154"/>
                <a:gd name="T13" fmla="*/ 149 h 155"/>
                <a:gd name="T14" fmla="*/ 92 w 154"/>
                <a:gd name="T15" fmla="*/ 152 h 155"/>
                <a:gd name="T16" fmla="*/ 77 w 154"/>
                <a:gd name="T17" fmla="*/ 155 h 155"/>
                <a:gd name="T18" fmla="*/ 69 w 154"/>
                <a:gd name="T19" fmla="*/ 153 h 155"/>
                <a:gd name="T20" fmla="*/ 55 w 154"/>
                <a:gd name="T21" fmla="*/ 151 h 155"/>
                <a:gd name="T22" fmla="*/ 41 w 154"/>
                <a:gd name="T23" fmla="*/ 145 h 155"/>
                <a:gd name="T24" fmla="*/ 28 w 154"/>
                <a:gd name="T25" fmla="*/ 136 h 155"/>
                <a:gd name="T26" fmla="*/ 18 w 154"/>
                <a:gd name="T27" fmla="*/ 126 h 155"/>
                <a:gd name="T28" fmla="*/ 10 w 154"/>
                <a:gd name="T29" fmla="*/ 115 h 155"/>
                <a:gd name="T30" fmla="*/ 4 w 154"/>
                <a:gd name="T31" fmla="*/ 101 h 155"/>
                <a:gd name="T32" fmla="*/ 1 w 154"/>
                <a:gd name="T33" fmla="*/ 85 h 155"/>
                <a:gd name="T34" fmla="*/ 0 w 154"/>
                <a:gd name="T35" fmla="*/ 78 h 155"/>
                <a:gd name="T36" fmla="*/ 2 w 154"/>
                <a:gd name="T37" fmla="*/ 62 h 155"/>
                <a:gd name="T38" fmla="*/ 7 w 154"/>
                <a:gd name="T39" fmla="*/ 47 h 155"/>
                <a:gd name="T40" fmla="*/ 13 w 154"/>
                <a:gd name="T41" fmla="*/ 34 h 155"/>
                <a:gd name="T42" fmla="*/ 23 w 154"/>
                <a:gd name="T43" fmla="*/ 23 h 155"/>
                <a:gd name="T44" fmla="*/ 34 w 154"/>
                <a:gd name="T45" fmla="*/ 14 h 155"/>
                <a:gd name="T46" fmla="*/ 48 w 154"/>
                <a:gd name="T47" fmla="*/ 7 h 155"/>
                <a:gd name="T48" fmla="*/ 61 w 154"/>
                <a:gd name="T49" fmla="*/ 2 h 155"/>
                <a:gd name="T50" fmla="*/ 77 w 154"/>
                <a:gd name="T51" fmla="*/ 0 h 155"/>
                <a:gd name="T52" fmla="*/ 85 w 154"/>
                <a:gd name="T53" fmla="*/ 1 h 155"/>
                <a:gd name="T54" fmla="*/ 100 w 154"/>
                <a:gd name="T55" fmla="*/ 4 h 155"/>
                <a:gd name="T56" fmla="*/ 114 w 154"/>
                <a:gd name="T57" fmla="*/ 9 h 155"/>
                <a:gd name="T58" fmla="*/ 127 w 154"/>
                <a:gd name="T59" fmla="*/ 18 h 155"/>
                <a:gd name="T60" fmla="*/ 137 w 154"/>
                <a:gd name="T61" fmla="*/ 29 h 155"/>
                <a:gd name="T62" fmla="*/ 145 w 154"/>
                <a:gd name="T63" fmla="*/ 40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1"/>
                  </a:lnTo>
                  <a:lnTo>
                    <a:pt x="148" y="108"/>
                  </a:lnTo>
                  <a:lnTo>
                    <a:pt x="145" y="115"/>
                  </a:lnTo>
                  <a:lnTo>
                    <a:pt x="142" y="120"/>
                  </a:lnTo>
                  <a:lnTo>
                    <a:pt x="137" y="126"/>
                  </a:lnTo>
                  <a:lnTo>
                    <a:pt x="131" y="132"/>
                  </a:lnTo>
                  <a:lnTo>
                    <a:pt x="127" y="136"/>
                  </a:lnTo>
                  <a:lnTo>
                    <a:pt x="120" y="141"/>
                  </a:lnTo>
                  <a:lnTo>
                    <a:pt x="114" y="145"/>
                  </a:lnTo>
                  <a:lnTo>
                    <a:pt x="107" y="149"/>
                  </a:lnTo>
                  <a:lnTo>
                    <a:pt x="100" y="151"/>
                  </a:lnTo>
                  <a:lnTo>
                    <a:pt x="92" y="152"/>
                  </a:lnTo>
                  <a:lnTo>
                    <a:pt x="85" y="153"/>
                  </a:lnTo>
                  <a:lnTo>
                    <a:pt x="77" y="155"/>
                  </a:lnTo>
                  <a:lnTo>
                    <a:pt x="77" y="155"/>
                  </a:lnTo>
                  <a:lnTo>
                    <a:pt x="69" y="153"/>
                  </a:lnTo>
                  <a:lnTo>
                    <a:pt x="61" y="152"/>
                  </a:lnTo>
                  <a:lnTo>
                    <a:pt x="55" y="151"/>
                  </a:lnTo>
                  <a:lnTo>
                    <a:pt x="48" y="149"/>
                  </a:lnTo>
                  <a:lnTo>
                    <a:pt x="41" y="145"/>
                  </a:lnTo>
                  <a:lnTo>
                    <a:pt x="34" y="141"/>
                  </a:lnTo>
                  <a:lnTo>
                    <a:pt x="28" y="136"/>
                  </a:lnTo>
                  <a:lnTo>
                    <a:pt x="23" y="132"/>
                  </a:lnTo>
                  <a:lnTo>
                    <a:pt x="18" y="126"/>
                  </a:lnTo>
                  <a:lnTo>
                    <a:pt x="13" y="120"/>
                  </a:lnTo>
                  <a:lnTo>
                    <a:pt x="10" y="115"/>
                  </a:lnTo>
                  <a:lnTo>
                    <a:pt x="7" y="108"/>
                  </a:lnTo>
                  <a:lnTo>
                    <a:pt x="4" y="101"/>
                  </a:lnTo>
                  <a:lnTo>
                    <a:pt x="2" y="93"/>
                  </a:lnTo>
                  <a:lnTo>
                    <a:pt x="1" y="85"/>
                  </a:lnTo>
                  <a:lnTo>
                    <a:pt x="0" y="78"/>
                  </a:lnTo>
                  <a:lnTo>
                    <a:pt x="0" y="78"/>
                  </a:lnTo>
                  <a:lnTo>
                    <a:pt x="1" y="70"/>
                  </a:lnTo>
                  <a:lnTo>
                    <a:pt x="2" y="62"/>
                  </a:lnTo>
                  <a:lnTo>
                    <a:pt x="4" y="55"/>
                  </a:lnTo>
                  <a:lnTo>
                    <a:pt x="7" y="47"/>
                  </a:lnTo>
                  <a:lnTo>
                    <a:pt x="10" y="40"/>
                  </a:lnTo>
                  <a:lnTo>
                    <a:pt x="13" y="34"/>
                  </a:lnTo>
                  <a:lnTo>
                    <a:pt x="18" y="29"/>
                  </a:lnTo>
                  <a:lnTo>
                    <a:pt x="23" y="23"/>
                  </a:lnTo>
                  <a:lnTo>
                    <a:pt x="28" y="18"/>
                  </a:lnTo>
                  <a:lnTo>
                    <a:pt x="34" y="14"/>
                  </a:lnTo>
                  <a:lnTo>
                    <a:pt x="41" y="9"/>
                  </a:lnTo>
                  <a:lnTo>
                    <a:pt x="48" y="7"/>
                  </a:lnTo>
                  <a:lnTo>
                    <a:pt x="55" y="4"/>
                  </a:lnTo>
                  <a:lnTo>
                    <a:pt x="61" y="2"/>
                  </a:lnTo>
                  <a:lnTo>
                    <a:pt x="69" y="1"/>
                  </a:lnTo>
                  <a:lnTo>
                    <a:pt x="77" y="0"/>
                  </a:lnTo>
                  <a:lnTo>
                    <a:pt x="77" y="0"/>
                  </a:lnTo>
                  <a:lnTo>
                    <a:pt x="85" y="1"/>
                  </a:lnTo>
                  <a:lnTo>
                    <a:pt x="92" y="2"/>
                  </a:lnTo>
                  <a:lnTo>
                    <a:pt x="100" y="4"/>
                  </a:lnTo>
                  <a:lnTo>
                    <a:pt x="107" y="7"/>
                  </a:lnTo>
                  <a:lnTo>
                    <a:pt x="114" y="9"/>
                  </a:lnTo>
                  <a:lnTo>
                    <a:pt x="120" y="14"/>
                  </a:lnTo>
                  <a:lnTo>
                    <a:pt x="127" y="18"/>
                  </a:lnTo>
                  <a:lnTo>
                    <a:pt x="131" y="23"/>
                  </a:lnTo>
                  <a:lnTo>
                    <a:pt x="137" y="29"/>
                  </a:lnTo>
                  <a:lnTo>
                    <a:pt x="142" y="34"/>
                  </a:lnTo>
                  <a:lnTo>
                    <a:pt x="145" y="40"/>
                  </a:lnTo>
                  <a:lnTo>
                    <a:pt x="148"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2" name="Freeform 2918">
              <a:extLst>
                <a:ext uri="{FF2B5EF4-FFF2-40B4-BE49-F238E27FC236}">
                  <a16:creationId xmlns:a16="http://schemas.microsoft.com/office/drawing/2014/main" id="{4CB907BA-E4AC-4ECE-95AC-3BC757CD5718}"/>
                </a:ext>
              </a:extLst>
            </p:cNvPr>
            <p:cNvSpPr>
              <a:spLocks/>
            </p:cNvSpPr>
            <p:nvPr/>
          </p:nvSpPr>
          <p:spPr bwMode="auto">
            <a:xfrm>
              <a:off x="1531938" y="1851025"/>
              <a:ext cx="49213" cy="49213"/>
            </a:xfrm>
            <a:custGeom>
              <a:avLst/>
              <a:gdLst>
                <a:gd name="T0" fmla="*/ 155 w 155"/>
                <a:gd name="T1" fmla="*/ 77 h 154"/>
                <a:gd name="T2" fmla="*/ 152 w 155"/>
                <a:gd name="T3" fmla="*/ 93 h 154"/>
                <a:gd name="T4" fmla="*/ 148 w 155"/>
                <a:gd name="T5" fmla="*/ 107 h 154"/>
                <a:gd name="T6" fmla="*/ 141 w 155"/>
                <a:gd name="T7" fmla="*/ 121 h 154"/>
                <a:gd name="T8" fmla="*/ 132 w 155"/>
                <a:gd name="T9" fmla="*/ 132 h 154"/>
                <a:gd name="T10" fmla="*/ 120 w 155"/>
                <a:gd name="T11" fmla="*/ 141 h 154"/>
                <a:gd name="T12" fmla="*/ 107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9 w 155"/>
                <a:gd name="T25" fmla="*/ 137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2 h 154"/>
                <a:gd name="T38" fmla="*/ 6 w 155"/>
                <a:gd name="T39" fmla="*/ 47 h 154"/>
                <a:gd name="T40" fmla="*/ 14 w 155"/>
                <a:gd name="T41" fmla="*/ 35 h 154"/>
                <a:gd name="T42" fmla="*/ 23 w 155"/>
                <a:gd name="T43" fmla="*/ 23 h 154"/>
                <a:gd name="T44" fmla="*/ 35 w 155"/>
                <a:gd name="T45" fmla="*/ 13 h 154"/>
                <a:gd name="T46" fmla="*/ 47 w 155"/>
                <a:gd name="T47" fmla="*/ 6 h 154"/>
                <a:gd name="T48" fmla="*/ 62 w 155"/>
                <a:gd name="T49" fmla="*/ 2 h 154"/>
                <a:gd name="T50" fmla="*/ 77 w 155"/>
                <a:gd name="T51" fmla="*/ 0 h 154"/>
                <a:gd name="T52" fmla="*/ 85 w 155"/>
                <a:gd name="T53" fmla="*/ 0 h 154"/>
                <a:gd name="T54" fmla="*/ 100 w 155"/>
                <a:gd name="T55" fmla="*/ 4 h 154"/>
                <a:gd name="T56" fmla="*/ 113 w 155"/>
                <a:gd name="T57" fmla="*/ 10 h 154"/>
                <a:gd name="T58" fmla="*/ 126 w 155"/>
                <a:gd name="T59" fmla="*/ 18 h 154"/>
                <a:gd name="T60" fmla="*/ 136 w 155"/>
                <a:gd name="T61" fmla="*/ 28 h 154"/>
                <a:gd name="T62" fmla="*/ 144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2" y="93"/>
                  </a:lnTo>
                  <a:lnTo>
                    <a:pt x="151" y="100"/>
                  </a:lnTo>
                  <a:lnTo>
                    <a:pt x="148" y="107"/>
                  </a:lnTo>
                  <a:lnTo>
                    <a:pt x="144" y="114"/>
                  </a:lnTo>
                  <a:lnTo>
                    <a:pt x="141" y="121"/>
                  </a:lnTo>
                  <a:lnTo>
                    <a:pt x="136" y="126"/>
                  </a:lnTo>
                  <a:lnTo>
                    <a:pt x="132" y="132"/>
                  </a:lnTo>
                  <a:lnTo>
                    <a:pt x="126" y="137"/>
                  </a:lnTo>
                  <a:lnTo>
                    <a:pt x="120" y="141"/>
                  </a:lnTo>
                  <a:lnTo>
                    <a:pt x="113"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3" y="10"/>
                  </a:lnTo>
                  <a:lnTo>
                    <a:pt x="120" y="13"/>
                  </a:lnTo>
                  <a:lnTo>
                    <a:pt x="126" y="18"/>
                  </a:lnTo>
                  <a:lnTo>
                    <a:pt x="132" y="23"/>
                  </a:lnTo>
                  <a:lnTo>
                    <a:pt x="136" y="28"/>
                  </a:lnTo>
                  <a:lnTo>
                    <a:pt x="141" y="35"/>
                  </a:lnTo>
                  <a:lnTo>
                    <a:pt x="144" y="40"/>
                  </a:lnTo>
                  <a:lnTo>
                    <a:pt x="148" y="47"/>
                  </a:lnTo>
                  <a:lnTo>
                    <a:pt x="151"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3" name="Freeform 2919">
              <a:extLst>
                <a:ext uri="{FF2B5EF4-FFF2-40B4-BE49-F238E27FC236}">
                  <a16:creationId xmlns:a16="http://schemas.microsoft.com/office/drawing/2014/main" id="{469091F7-4936-420F-989B-94F750C6BD34}"/>
                </a:ext>
              </a:extLst>
            </p:cNvPr>
            <p:cNvSpPr>
              <a:spLocks/>
            </p:cNvSpPr>
            <p:nvPr/>
          </p:nvSpPr>
          <p:spPr bwMode="auto">
            <a:xfrm>
              <a:off x="1392238" y="1851025"/>
              <a:ext cx="49213" cy="49213"/>
            </a:xfrm>
            <a:custGeom>
              <a:avLst/>
              <a:gdLst>
                <a:gd name="T0" fmla="*/ 153 w 153"/>
                <a:gd name="T1" fmla="*/ 77 h 154"/>
                <a:gd name="T2" fmla="*/ 152 w 153"/>
                <a:gd name="T3" fmla="*/ 93 h 154"/>
                <a:gd name="T4" fmla="*/ 148 w 153"/>
                <a:gd name="T5" fmla="*/ 107 h 154"/>
                <a:gd name="T6" fmla="*/ 141 w 153"/>
                <a:gd name="T7" fmla="*/ 121 h 154"/>
                <a:gd name="T8" fmla="*/ 131 w 153"/>
                <a:gd name="T9" fmla="*/ 132 h 154"/>
                <a:gd name="T10" fmla="*/ 120 w 153"/>
                <a:gd name="T11" fmla="*/ 141 h 154"/>
                <a:gd name="T12" fmla="*/ 106 w 153"/>
                <a:gd name="T13" fmla="*/ 148 h 154"/>
                <a:gd name="T14" fmla="*/ 93 w 153"/>
                <a:gd name="T15" fmla="*/ 153 h 154"/>
                <a:gd name="T16" fmla="*/ 77 w 153"/>
                <a:gd name="T17" fmla="*/ 154 h 154"/>
                <a:gd name="T18" fmla="*/ 69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6 w 153"/>
                <a:gd name="T39" fmla="*/ 47 h 154"/>
                <a:gd name="T40" fmla="*/ 12 w 153"/>
                <a:gd name="T41" fmla="*/ 35 h 154"/>
                <a:gd name="T42" fmla="*/ 22 w 153"/>
                <a:gd name="T43" fmla="*/ 23 h 154"/>
                <a:gd name="T44" fmla="*/ 33 w 153"/>
                <a:gd name="T45" fmla="*/ 13 h 154"/>
                <a:gd name="T46" fmla="*/ 47 w 153"/>
                <a:gd name="T47" fmla="*/ 6 h 154"/>
                <a:gd name="T48" fmla="*/ 61 w 153"/>
                <a:gd name="T49" fmla="*/ 2 h 154"/>
                <a:gd name="T50" fmla="*/ 77 w 153"/>
                <a:gd name="T51" fmla="*/ 0 h 154"/>
                <a:gd name="T52" fmla="*/ 85 w 153"/>
                <a:gd name="T53" fmla="*/ 0 h 154"/>
                <a:gd name="T54" fmla="*/ 99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8" y="107"/>
                  </a:lnTo>
                  <a:lnTo>
                    <a:pt x="144" y="114"/>
                  </a:lnTo>
                  <a:lnTo>
                    <a:pt x="141" y="121"/>
                  </a:lnTo>
                  <a:lnTo>
                    <a:pt x="136" y="126"/>
                  </a:lnTo>
                  <a:lnTo>
                    <a:pt x="131" y="132"/>
                  </a:lnTo>
                  <a:lnTo>
                    <a:pt x="126" y="137"/>
                  </a:lnTo>
                  <a:lnTo>
                    <a:pt x="120" y="141"/>
                  </a:lnTo>
                  <a:lnTo>
                    <a:pt x="113" y="145"/>
                  </a:lnTo>
                  <a:lnTo>
                    <a:pt x="106" y="148"/>
                  </a:lnTo>
                  <a:lnTo>
                    <a:pt x="99" y="150"/>
                  </a:lnTo>
                  <a:lnTo>
                    <a:pt x="93" y="153"/>
                  </a:lnTo>
                  <a:lnTo>
                    <a:pt x="85" y="154"/>
                  </a:lnTo>
                  <a:lnTo>
                    <a:pt x="77" y="154"/>
                  </a:lnTo>
                  <a:lnTo>
                    <a:pt x="77" y="154"/>
                  </a:lnTo>
                  <a:lnTo>
                    <a:pt x="69" y="154"/>
                  </a:lnTo>
                  <a:lnTo>
                    <a:pt x="61" y="153"/>
                  </a:lnTo>
                  <a:lnTo>
                    <a:pt x="54" y="150"/>
                  </a:lnTo>
                  <a:lnTo>
                    <a:pt x="47" y="148"/>
                  </a:lnTo>
                  <a:lnTo>
                    <a:pt x="40" y="145"/>
                  </a:lnTo>
                  <a:lnTo>
                    <a:pt x="33" y="141"/>
                  </a:lnTo>
                  <a:lnTo>
                    <a:pt x="27" y="137"/>
                  </a:lnTo>
                  <a:lnTo>
                    <a:pt x="22" y="132"/>
                  </a:lnTo>
                  <a:lnTo>
                    <a:pt x="17" y="126"/>
                  </a:lnTo>
                  <a:lnTo>
                    <a:pt x="12"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2" y="23"/>
                  </a:lnTo>
                  <a:lnTo>
                    <a:pt x="27" y="18"/>
                  </a:lnTo>
                  <a:lnTo>
                    <a:pt x="33" y="13"/>
                  </a:lnTo>
                  <a:lnTo>
                    <a:pt x="40" y="10"/>
                  </a:lnTo>
                  <a:lnTo>
                    <a:pt x="47" y="6"/>
                  </a:lnTo>
                  <a:lnTo>
                    <a:pt x="54" y="4"/>
                  </a:lnTo>
                  <a:lnTo>
                    <a:pt x="61" y="2"/>
                  </a:lnTo>
                  <a:lnTo>
                    <a:pt x="69" y="0"/>
                  </a:lnTo>
                  <a:lnTo>
                    <a:pt x="77" y="0"/>
                  </a:lnTo>
                  <a:lnTo>
                    <a:pt x="77" y="0"/>
                  </a:lnTo>
                  <a:lnTo>
                    <a:pt x="85" y="0"/>
                  </a:lnTo>
                  <a:lnTo>
                    <a:pt x="93" y="2"/>
                  </a:lnTo>
                  <a:lnTo>
                    <a:pt x="99" y="4"/>
                  </a:lnTo>
                  <a:lnTo>
                    <a:pt x="106" y="6"/>
                  </a:lnTo>
                  <a:lnTo>
                    <a:pt x="113" y="10"/>
                  </a:lnTo>
                  <a:lnTo>
                    <a:pt x="120" y="13"/>
                  </a:lnTo>
                  <a:lnTo>
                    <a:pt x="126" y="18"/>
                  </a:lnTo>
                  <a:lnTo>
                    <a:pt x="131" y="23"/>
                  </a:lnTo>
                  <a:lnTo>
                    <a:pt x="136" y="28"/>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4" name="Freeform 2920">
              <a:extLst>
                <a:ext uri="{FF2B5EF4-FFF2-40B4-BE49-F238E27FC236}">
                  <a16:creationId xmlns:a16="http://schemas.microsoft.com/office/drawing/2014/main" id="{53C2575F-666F-48A0-AE83-1D08880B7A6A}"/>
                </a:ext>
              </a:extLst>
            </p:cNvPr>
            <p:cNvSpPr>
              <a:spLocks/>
            </p:cNvSpPr>
            <p:nvPr/>
          </p:nvSpPr>
          <p:spPr bwMode="auto">
            <a:xfrm>
              <a:off x="1462088" y="1851025"/>
              <a:ext cx="49213" cy="49213"/>
            </a:xfrm>
            <a:custGeom>
              <a:avLst/>
              <a:gdLst>
                <a:gd name="T0" fmla="*/ 154 w 154"/>
                <a:gd name="T1" fmla="*/ 77 h 154"/>
                <a:gd name="T2" fmla="*/ 153 w 154"/>
                <a:gd name="T3" fmla="*/ 93 h 154"/>
                <a:gd name="T4" fmla="*/ 148 w 154"/>
                <a:gd name="T5" fmla="*/ 107 h 154"/>
                <a:gd name="T6" fmla="*/ 141 w 154"/>
                <a:gd name="T7" fmla="*/ 121 h 154"/>
                <a:gd name="T8" fmla="*/ 132 w 154"/>
                <a:gd name="T9" fmla="*/ 132 h 154"/>
                <a:gd name="T10" fmla="*/ 121 w 154"/>
                <a:gd name="T11" fmla="*/ 141 h 154"/>
                <a:gd name="T12" fmla="*/ 107 w 154"/>
                <a:gd name="T13" fmla="*/ 148 h 154"/>
                <a:gd name="T14" fmla="*/ 93 w 154"/>
                <a:gd name="T15" fmla="*/ 153 h 154"/>
                <a:gd name="T16" fmla="*/ 77 w 154"/>
                <a:gd name="T17" fmla="*/ 154 h 154"/>
                <a:gd name="T18" fmla="*/ 69 w 154"/>
                <a:gd name="T19" fmla="*/ 154 h 154"/>
                <a:gd name="T20" fmla="*/ 54 w 154"/>
                <a:gd name="T21" fmla="*/ 150 h 154"/>
                <a:gd name="T22" fmla="*/ 41 w 154"/>
                <a:gd name="T23" fmla="*/ 145 h 154"/>
                <a:gd name="T24" fmla="*/ 28 w 154"/>
                <a:gd name="T25" fmla="*/ 137 h 154"/>
                <a:gd name="T26" fmla="*/ 18 w 154"/>
                <a:gd name="T27" fmla="*/ 126 h 154"/>
                <a:gd name="T28" fmla="*/ 10 w 154"/>
                <a:gd name="T29" fmla="*/ 114 h 154"/>
                <a:gd name="T30" fmla="*/ 4 w 154"/>
                <a:gd name="T31" fmla="*/ 100 h 154"/>
                <a:gd name="T32" fmla="*/ 0 w 154"/>
                <a:gd name="T33" fmla="*/ 85 h 154"/>
                <a:gd name="T34" fmla="*/ 0 w 154"/>
                <a:gd name="T35" fmla="*/ 77 h 154"/>
                <a:gd name="T36" fmla="*/ 2 w 154"/>
                <a:gd name="T37" fmla="*/ 62 h 154"/>
                <a:gd name="T38" fmla="*/ 6 w 154"/>
                <a:gd name="T39" fmla="*/ 47 h 154"/>
                <a:gd name="T40" fmla="*/ 13 w 154"/>
                <a:gd name="T41" fmla="*/ 35 h 154"/>
                <a:gd name="T42" fmla="*/ 23 w 154"/>
                <a:gd name="T43" fmla="*/ 23 h 154"/>
                <a:gd name="T44" fmla="*/ 34 w 154"/>
                <a:gd name="T45" fmla="*/ 13 h 154"/>
                <a:gd name="T46" fmla="*/ 47 w 154"/>
                <a:gd name="T47" fmla="*/ 6 h 154"/>
                <a:gd name="T48" fmla="*/ 62 w 154"/>
                <a:gd name="T49" fmla="*/ 2 h 154"/>
                <a:gd name="T50" fmla="*/ 77 w 154"/>
                <a:gd name="T51" fmla="*/ 0 h 154"/>
                <a:gd name="T52" fmla="*/ 85 w 154"/>
                <a:gd name="T53" fmla="*/ 0 h 154"/>
                <a:gd name="T54" fmla="*/ 100 w 154"/>
                <a:gd name="T55" fmla="*/ 4 h 154"/>
                <a:gd name="T56" fmla="*/ 114 w 154"/>
                <a:gd name="T57" fmla="*/ 10 h 154"/>
                <a:gd name="T58" fmla="*/ 126 w 154"/>
                <a:gd name="T59" fmla="*/ 18 h 154"/>
                <a:gd name="T60" fmla="*/ 137 w 154"/>
                <a:gd name="T61" fmla="*/ 28 h 154"/>
                <a:gd name="T62" fmla="*/ 145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0" y="100"/>
                  </a:lnTo>
                  <a:lnTo>
                    <a:pt x="148" y="107"/>
                  </a:lnTo>
                  <a:lnTo>
                    <a:pt x="145" y="114"/>
                  </a:lnTo>
                  <a:lnTo>
                    <a:pt x="141" y="121"/>
                  </a:lnTo>
                  <a:lnTo>
                    <a:pt x="137" y="126"/>
                  </a:lnTo>
                  <a:lnTo>
                    <a:pt x="132" y="132"/>
                  </a:lnTo>
                  <a:lnTo>
                    <a:pt x="126" y="137"/>
                  </a:lnTo>
                  <a:lnTo>
                    <a:pt x="121"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1" y="145"/>
                  </a:lnTo>
                  <a:lnTo>
                    <a:pt x="34" y="141"/>
                  </a:lnTo>
                  <a:lnTo>
                    <a:pt x="28" y="137"/>
                  </a:lnTo>
                  <a:lnTo>
                    <a:pt x="23" y="132"/>
                  </a:lnTo>
                  <a:lnTo>
                    <a:pt x="18" y="126"/>
                  </a:lnTo>
                  <a:lnTo>
                    <a:pt x="13" y="121"/>
                  </a:lnTo>
                  <a:lnTo>
                    <a:pt x="10" y="114"/>
                  </a:lnTo>
                  <a:lnTo>
                    <a:pt x="6" y="107"/>
                  </a:lnTo>
                  <a:lnTo>
                    <a:pt x="4" y="100"/>
                  </a:lnTo>
                  <a:lnTo>
                    <a:pt x="2" y="93"/>
                  </a:lnTo>
                  <a:lnTo>
                    <a:pt x="0" y="85"/>
                  </a:lnTo>
                  <a:lnTo>
                    <a:pt x="0" y="77"/>
                  </a:lnTo>
                  <a:lnTo>
                    <a:pt x="0" y="77"/>
                  </a:lnTo>
                  <a:lnTo>
                    <a:pt x="0" y="69"/>
                  </a:lnTo>
                  <a:lnTo>
                    <a:pt x="2" y="62"/>
                  </a:lnTo>
                  <a:lnTo>
                    <a:pt x="4" y="54"/>
                  </a:lnTo>
                  <a:lnTo>
                    <a:pt x="6" y="47"/>
                  </a:lnTo>
                  <a:lnTo>
                    <a:pt x="10" y="40"/>
                  </a:lnTo>
                  <a:lnTo>
                    <a:pt x="13" y="35"/>
                  </a:lnTo>
                  <a:lnTo>
                    <a:pt x="18" y="28"/>
                  </a:lnTo>
                  <a:lnTo>
                    <a:pt x="23" y="23"/>
                  </a:lnTo>
                  <a:lnTo>
                    <a:pt x="28" y="18"/>
                  </a:lnTo>
                  <a:lnTo>
                    <a:pt x="34" y="13"/>
                  </a:lnTo>
                  <a:lnTo>
                    <a:pt x="41"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1" y="13"/>
                  </a:lnTo>
                  <a:lnTo>
                    <a:pt x="126" y="18"/>
                  </a:lnTo>
                  <a:lnTo>
                    <a:pt x="132" y="23"/>
                  </a:lnTo>
                  <a:lnTo>
                    <a:pt x="137" y="28"/>
                  </a:lnTo>
                  <a:lnTo>
                    <a:pt x="141" y="35"/>
                  </a:lnTo>
                  <a:lnTo>
                    <a:pt x="145"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5" name="Freeform 2921">
              <a:extLst>
                <a:ext uri="{FF2B5EF4-FFF2-40B4-BE49-F238E27FC236}">
                  <a16:creationId xmlns:a16="http://schemas.microsoft.com/office/drawing/2014/main" id="{07CC2FCC-E0BA-4D0C-87E3-9D638879E9C8}"/>
                </a:ext>
              </a:extLst>
            </p:cNvPr>
            <p:cNvSpPr>
              <a:spLocks/>
            </p:cNvSpPr>
            <p:nvPr/>
          </p:nvSpPr>
          <p:spPr bwMode="auto">
            <a:xfrm>
              <a:off x="1531938" y="1708150"/>
              <a:ext cx="49213" cy="47625"/>
            </a:xfrm>
            <a:custGeom>
              <a:avLst/>
              <a:gdLst>
                <a:gd name="T0" fmla="*/ 155 w 155"/>
                <a:gd name="T1" fmla="*/ 77 h 153"/>
                <a:gd name="T2" fmla="*/ 152 w 155"/>
                <a:gd name="T3" fmla="*/ 93 h 153"/>
                <a:gd name="T4" fmla="*/ 148 w 155"/>
                <a:gd name="T5" fmla="*/ 107 h 153"/>
                <a:gd name="T6" fmla="*/ 141 w 155"/>
                <a:gd name="T7" fmla="*/ 120 h 153"/>
                <a:gd name="T8" fmla="*/ 132 w 155"/>
                <a:gd name="T9" fmla="*/ 132 h 153"/>
                <a:gd name="T10" fmla="*/ 120 w 155"/>
                <a:gd name="T11" fmla="*/ 141 h 153"/>
                <a:gd name="T12" fmla="*/ 107 w 155"/>
                <a:gd name="T13" fmla="*/ 148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100 h 153"/>
                <a:gd name="T32" fmla="*/ 0 w 155"/>
                <a:gd name="T33" fmla="*/ 85 h 153"/>
                <a:gd name="T34" fmla="*/ 0 w 155"/>
                <a:gd name="T35" fmla="*/ 77 h 153"/>
                <a:gd name="T36" fmla="*/ 1 w 155"/>
                <a:gd name="T37" fmla="*/ 62 h 153"/>
                <a:gd name="T38" fmla="*/ 6 w 155"/>
                <a:gd name="T39" fmla="*/ 47 h 153"/>
                <a:gd name="T40" fmla="*/ 14 w 155"/>
                <a:gd name="T41" fmla="*/ 34 h 153"/>
                <a:gd name="T42" fmla="*/ 23 w 155"/>
                <a:gd name="T43" fmla="*/ 23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4 h 153"/>
                <a:gd name="T56" fmla="*/ 113 w 155"/>
                <a:gd name="T57" fmla="*/ 9 h 153"/>
                <a:gd name="T58" fmla="*/ 126 w 155"/>
                <a:gd name="T59" fmla="*/ 17 h 153"/>
                <a:gd name="T60" fmla="*/ 136 w 155"/>
                <a:gd name="T61" fmla="*/ 28 h 153"/>
                <a:gd name="T62" fmla="*/ 144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2" y="93"/>
                  </a:lnTo>
                  <a:lnTo>
                    <a:pt x="151" y="100"/>
                  </a:lnTo>
                  <a:lnTo>
                    <a:pt x="148" y="107"/>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9" y="136"/>
                  </a:lnTo>
                  <a:lnTo>
                    <a:pt x="23" y="132"/>
                  </a:lnTo>
                  <a:lnTo>
                    <a:pt x="17" y="126"/>
                  </a:lnTo>
                  <a:lnTo>
                    <a:pt x="14" y="120"/>
                  </a:lnTo>
                  <a:lnTo>
                    <a:pt x="9" y="113"/>
                  </a:lnTo>
                  <a:lnTo>
                    <a:pt x="6" y="107"/>
                  </a:lnTo>
                  <a:lnTo>
                    <a:pt x="4" y="100"/>
                  </a:lnTo>
                  <a:lnTo>
                    <a:pt x="1" y="93"/>
                  </a:lnTo>
                  <a:lnTo>
                    <a:pt x="0" y="85"/>
                  </a:lnTo>
                  <a:lnTo>
                    <a:pt x="0" y="77"/>
                  </a:lnTo>
                  <a:lnTo>
                    <a:pt x="0" y="77"/>
                  </a:lnTo>
                  <a:lnTo>
                    <a:pt x="0" y="69"/>
                  </a:lnTo>
                  <a:lnTo>
                    <a:pt x="1" y="62"/>
                  </a:lnTo>
                  <a:lnTo>
                    <a:pt x="4" y="54"/>
                  </a:lnTo>
                  <a:lnTo>
                    <a:pt x="6" y="47"/>
                  </a:lnTo>
                  <a:lnTo>
                    <a:pt x="9" y="40"/>
                  </a:lnTo>
                  <a:lnTo>
                    <a:pt x="14" y="34"/>
                  </a:lnTo>
                  <a:lnTo>
                    <a:pt x="17" y="28"/>
                  </a:lnTo>
                  <a:lnTo>
                    <a:pt x="23" y="23"/>
                  </a:lnTo>
                  <a:lnTo>
                    <a:pt x="29"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3"/>
                  </a:lnTo>
                  <a:lnTo>
                    <a:pt x="136" y="28"/>
                  </a:lnTo>
                  <a:lnTo>
                    <a:pt x="141" y="34"/>
                  </a:lnTo>
                  <a:lnTo>
                    <a:pt x="144" y="40"/>
                  </a:lnTo>
                  <a:lnTo>
                    <a:pt x="148" y="47"/>
                  </a:lnTo>
                  <a:lnTo>
                    <a:pt x="151" y="54"/>
                  </a:lnTo>
                  <a:lnTo>
                    <a:pt x="152"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6" name="Freeform 2922">
              <a:extLst>
                <a:ext uri="{FF2B5EF4-FFF2-40B4-BE49-F238E27FC236}">
                  <a16:creationId xmlns:a16="http://schemas.microsoft.com/office/drawing/2014/main" id="{90DD180A-C278-4860-BEEA-ACE7054FE0F5}"/>
                </a:ext>
              </a:extLst>
            </p:cNvPr>
            <p:cNvSpPr>
              <a:spLocks/>
            </p:cNvSpPr>
            <p:nvPr/>
          </p:nvSpPr>
          <p:spPr bwMode="auto">
            <a:xfrm>
              <a:off x="1531938" y="1778000"/>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7 w 155"/>
                <a:gd name="T13" fmla="*/ 149 h 155"/>
                <a:gd name="T14" fmla="*/ 93 w 155"/>
                <a:gd name="T15" fmla="*/ 152 h 155"/>
                <a:gd name="T16" fmla="*/ 77 w 155"/>
                <a:gd name="T17" fmla="*/ 155 h 155"/>
                <a:gd name="T18" fmla="*/ 69 w 155"/>
                <a:gd name="T19" fmla="*/ 153 h 155"/>
                <a:gd name="T20" fmla="*/ 54 w 155"/>
                <a:gd name="T21" fmla="*/ 151 h 155"/>
                <a:gd name="T22" fmla="*/ 40 w 155"/>
                <a:gd name="T23" fmla="*/ 145 h 155"/>
                <a:gd name="T24" fmla="*/ 29 w 155"/>
                <a:gd name="T25" fmla="*/ 136 h 155"/>
                <a:gd name="T26" fmla="*/ 17 w 155"/>
                <a:gd name="T27" fmla="*/ 126 h 155"/>
                <a:gd name="T28" fmla="*/ 9 w 155"/>
                <a:gd name="T29" fmla="*/ 115 h 155"/>
                <a:gd name="T30" fmla="*/ 4 w 155"/>
                <a:gd name="T31" fmla="*/ 101 h 155"/>
                <a:gd name="T32" fmla="*/ 0 w 155"/>
                <a:gd name="T33" fmla="*/ 85 h 155"/>
                <a:gd name="T34" fmla="*/ 0 w 155"/>
                <a:gd name="T35" fmla="*/ 78 h 155"/>
                <a:gd name="T36" fmla="*/ 1 w 155"/>
                <a:gd name="T37" fmla="*/ 62 h 155"/>
                <a:gd name="T38" fmla="*/ 6 w 155"/>
                <a:gd name="T39" fmla="*/ 47 h 155"/>
                <a:gd name="T40" fmla="*/ 14 w 155"/>
                <a:gd name="T41" fmla="*/ 34 h 155"/>
                <a:gd name="T42" fmla="*/ 23 w 155"/>
                <a:gd name="T43" fmla="*/ 23 h 155"/>
                <a:gd name="T44" fmla="*/ 35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4 h 155"/>
                <a:gd name="T56" fmla="*/ 113 w 155"/>
                <a:gd name="T57" fmla="*/ 9 h 155"/>
                <a:gd name="T58" fmla="*/ 126 w 155"/>
                <a:gd name="T59" fmla="*/ 18 h 155"/>
                <a:gd name="T60" fmla="*/ 136 w 155"/>
                <a:gd name="T61" fmla="*/ 29 h 155"/>
                <a:gd name="T62" fmla="*/ 144 w 155"/>
                <a:gd name="T63" fmla="*/ 40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2" y="93"/>
                  </a:lnTo>
                  <a:lnTo>
                    <a:pt x="151" y="101"/>
                  </a:lnTo>
                  <a:lnTo>
                    <a:pt x="148" y="108"/>
                  </a:lnTo>
                  <a:lnTo>
                    <a:pt x="144" y="115"/>
                  </a:lnTo>
                  <a:lnTo>
                    <a:pt x="141" y="120"/>
                  </a:lnTo>
                  <a:lnTo>
                    <a:pt x="136" y="126"/>
                  </a:lnTo>
                  <a:lnTo>
                    <a:pt x="132" y="132"/>
                  </a:lnTo>
                  <a:lnTo>
                    <a:pt x="126" y="136"/>
                  </a:lnTo>
                  <a:lnTo>
                    <a:pt x="120" y="141"/>
                  </a:lnTo>
                  <a:lnTo>
                    <a:pt x="113" y="145"/>
                  </a:lnTo>
                  <a:lnTo>
                    <a:pt x="107" y="149"/>
                  </a:lnTo>
                  <a:lnTo>
                    <a:pt x="100" y="151"/>
                  </a:lnTo>
                  <a:lnTo>
                    <a:pt x="93" y="152"/>
                  </a:lnTo>
                  <a:lnTo>
                    <a:pt x="85" y="153"/>
                  </a:lnTo>
                  <a:lnTo>
                    <a:pt x="77" y="155"/>
                  </a:lnTo>
                  <a:lnTo>
                    <a:pt x="77" y="155"/>
                  </a:lnTo>
                  <a:lnTo>
                    <a:pt x="69" y="153"/>
                  </a:lnTo>
                  <a:lnTo>
                    <a:pt x="62" y="152"/>
                  </a:lnTo>
                  <a:lnTo>
                    <a:pt x="54" y="151"/>
                  </a:lnTo>
                  <a:lnTo>
                    <a:pt x="47" y="149"/>
                  </a:lnTo>
                  <a:lnTo>
                    <a:pt x="40" y="145"/>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4" y="34"/>
                  </a:lnTo>
                  <a:lnTo>
                    <a:pt x="17" y="29"/>
                  </a:lnTo>
                  <a:lnTo>
                    <a:pt x="23" y="23"/>
                  </a:lnTo>
                  <a:lnTo>
                    <a:pt x="29" y="18"/>
                  </a:lnTo>
                  <a:lnTo>
                    <a:pt x="35" y="14"/>
                  </a:lnTo>
                  <a:lnTo>
                    <a:pt x="40" y="9"/>
                  </a:lnTo>
                  <a:lnTo>
                    <a:pt x="47" y="7"/>
                  </a:lnTo>
                  <a:lnTo>
                    <a:pt x="54" y="4"/>
                  </a:lnTo>
                  <a:lnTo>
                    <a:pt x="62" y="2"/>
                  </a:lnTo>
                  <a:lnTo>
                    <a:pt x="69" y="1"/>
                  </a:lnTo>
                  <a:lnTo>
                    <a:pt x="77" y="0"/>
                  </a:lnTo>
                  <a:lnTo>
                    <a:pt x="77" y="0"/>
                  </a:lnTo>
                  <a:lnTo>
                    <a:pt x="85" y="1"/>
                  </a:lnTo>
                  <a:lnTo>
                    <a:pt x="93" y="2"/>
                  </a:lnTo>
                  <a:lnTo>
                    <a:pt x="100" y="4"/>
                  </a:lnTo>
                  <a:lnTo>
                    <a:pt x="107" y="7"/>
                  </a:lnTo>
                  <a:lnTo>
                    <a:pt x="113" y="9"/>
                  </a:lnTo>
                  <a:lnTo>
                    <a:pt x="120" y="14"/>
                  </a:lnTo>
                  <a:lnTo>
                    <a:pt x="126" y="18"/>
                  </a:lnTo>
                  <a:lnTo>
                    <a:pt x="132" y="23"/>
                  </a:lnTo>
                  <a:lnTo>
                    <a:pt x="136" y="29"/>
                  </a:lnTo>
                  <a:lnTo>
                    <a:pt x="141" y="34"/>
                  </a:lnTo>
                  <a:lnTo>
                    <a:pt x="144" y="40"/>
                  </a:lnTo>
                  <a:lnTo>
                    <a:pt x="148" y="47"/>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7" name="Freeform 2923">
              <a:extLst>
                <a:ext uri="{FF2B5EF4-FFF2-40B4-BE49-F238E27FC236}">
                  <a16:creationId xmlns:a16="http://schemas.microsoft.com/office/drawing/2014/main" id="{0CB58834-F069-4366-A16C-A37CA2BEB5EE}"/>
                </a:ext>
              </a:extLst>
            </p:cNvPr>
            <p:cNvSpPr>
              <a:spLocks/>
            </p:cNvSpPr>
            <p:nvPr/>
          </p:nvSpPr>
          <p:spPr bwMode="auto">
            <a:xfrm>
              <a:off x="1392238" y="1778000"/>
              <a:ext cx="49213" cy="49213"/>
            </a:xfrm>
            <a:custGeom>
              <a:avLst/>
              <a:gdLst>
                <a:gd name="T0" fmla="*/ 153 w 153"/>
                <a:gd name="T1" fmla="*/ 78 h 155"/>
                <a:gd name="T2" fmla="*/ 152 w 153"/>
                <a:gd name="T3" fmla="*/ 93 h 155"/>
                <a:gd name="T4" fmla="*/ 148 w 153"/>
                <a:gd name="T5" fmla="*/ 108 h 155"/>
                <a:gd name="T6" fmla="*/ 141 w 153"/>
                <a:gd name="T7" fmla="*/ 120 h 155"/>
                <a:gd name="T8" fmla="*/ 131 w 153"/>
                <a:gd name="T9" fmla="*/ 132 h 155"/>
                <a:gd name="T10" fmla="*/ 120 w 153"/>
                <a:gd name="T11" fmla="*/ 141 h 155"/>
                <a:gd name="T12" fmla="*/ 106 w 153"/>
                <a:gd name="T13" fmla="*/ 149 h 155"/>
                <a:gd name="T14" fmla="*/ 93 w 153"/>
                <a:gd name="T15" fmla="*/ 152 h 155"/>
                <a:gd name="T16" fmla="*/ 77 w 153"/>
                <a:gd name="T17" fmla="*/ 155 h 155"/>
                <a:gd name="T18" fmla="*/ 69 w 153"/>
                <a:gd name="T19" fmla="*/ 153 h 155"/>
                <a:gd name="T20" fmla="*/ 54 w 153"/>
                <a:gd name="T21" fmla="*/ 151 h 155"/>
                <a:gd name="T22" fmla="*/ 40 w 153"/>
                <a:gd name="T23" fmla="*/ 145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6 w 153"/>
                <a:gd name="T39" fmla="*/ 47 h 155"/>
                <a:gd name="T40" fmla="*/ 12 w 153"/>
                <a:gd name="T41" fmla="*/ 34 h 155"/>
                <a:gd name="T42" fmla="*/ 22 w 153"/>
                <a:gd name="T43" fmla="*/ 23 h 155"/>
                <a:gd name="T44" fmla="*/ 33 w 153"/>
                <a:gd name="T45" fmla="*/ 14 h 155"/>
                <a:gd name="T46" fmla="*/ 47 w 153"/>
                <a:gd name="T47" fmla="*/ 7 h 155"/>
                <a:gd name="T48" fmla="*/ 61 w 153"/>
                <a:gd name="T49" fmla="*/ 2 h 155"/>
                <a:gd name="T50" fmla="*/ 77 w 153"/>
                <a:gd name="T51" fmla="*/ 0 h 155"/>
                <a:gd name="T52" fmla="*/ 85 w 153"/>
                <a:gd name="T53" fmla="*/ 1 h 155"/>
                <a:gd name="T54" fmla="*/ 99 w 153"/>
                <a:gd name="T55" fmla="*/ 4 h 155"/>
                <a:gd name="T56" fmla="*/ 113 w 153"/>
                <a:gd name="T57" fmla="*/ 9 h 155"/>
                <a:gd name="T58" fmla="*/ 126 w 153"/>
                <a:gd name="T59" fmla="*/ 18 h 155"/>
                <a:gd name="T60" fmla="*/ 136 w 153"/>
                <a:gd name="T61" fmla="*/ 29 h 155"/>
                <a:gd name="T62" fmla="*/ 144 w 153"/>
                <a:gd name="T63" fmla="*/ 40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8" y="108"/>
                  </a:lnTo>
                  <a:lnTo>
                    <a:pt x="144" y="115"/>
                  </a:lnTo>
                  <a:lnTo>
                    <a:pt x="141" y="120"/>
                  </a:lnTo>
                  <a:lnTo>
                    <a:pt x="136" y="126"/>
                  </a:lnTo>
                  <a:lnTo>
                    <a:pt x="131" y="132"/>
                  </a:lnTo>
                  <a:lnTo>
                    <a:pt x="126" y="136"/>
                  </a:lnTo>
                  <a:lnTo>
                    <a:pt x="120" y="141"/>
                  </a:lnTo>
                  <a:lnTo>
                    <a:pt x="113" y="145"/>
                  </a:lnTo>
                  <a:lnTo>
                    <a:pt x="106" y="149"/>
                  </a:lnTo>
                  <a:lnTo>
                    <a:pt x="99" y="151"/>
                  </a:lnTo>
                  <a:lnTo>
                    <a:pt x="93" y="152"/>
                  </a:lnTo>
                  <a:lnTo>
                    <a:pt x="85" y="153"/>
                  </a:lnTo>
                  <a:lnTo>
                    <a:pt x="77" y="155"/>
                  </a:lnTo>
                  <a:lnTo>
                    <a:pt x="77" y="155"/>
                  </a:lnTo>
                  <a:lnTo>
                    <a:pt x="69" y="153"/>
                  </a:lnTo>
                  <a:lnTo>
                    <a:pt x="61" y="152"/>
                  </a:lnTo>
                  <a:lnTo>
                    <a:pt x="54" y="151"/>
                  </a:lnTo>
                  <a:lnTo>
                    <a:pt x="47" y="149"/>
                  </a:lnTo>
                  <a:lnTo>
                    <a:pt x="40" y="145"/>
                  </a:lnTo>
                  <a:lnTo>
                    <a:pt x="33" y="141"/>
                  </a:lnTo>
                  <a:lnTo>
                    <a:pt x="27" y="136"/>
                  </a:lnTo>
                  <a:lnTo>
                    <a:pt x="22"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5"/>
                  </a:lnTo>
                  <a:lnTo>
                    <a:pt x="6" y="47"/>
                  </a:lnTo>
                  <a:lnTo>
                    <a:pt x="9" y="40"/>
                  </a:lnTo>
                  <a:lnTo>
                    <a:pt x="12" y="34"/>
                  </a:lnTo>
                  <a:lnTo>
                    <a:pt x="17" y="29"/>
                  </a:lnTo>
                  <a:lnTo>
                    <a:pt x="22" y="23"/>
                  </a:lnTo>
                  <a:lnTo>
                    <a:pt x="27" y="18"/>
                  </a:lnTo>
                  <a:lnTo>
                    <a:pt x="33" y="14"/>
                  </a:lnTo>
                  <a:lnTo>
                    <a:pt x="40" y="9"/>
                  </a:lnTo>
                  <a:lnTo>
                    <a:pt x="47" y="7"/>
                  </a:lnTo>
                  <a:lnTo>
                    <a:pt x="54" y="4"/>
                  </a:lnTo>
                  <a:lnTo>
                    <a:pt x="61" y="2"/>
                  </a:lnTo>
                  <a:lnTo>
                    <a:pt x="69" y="1"/>
                  </a:lnTo>
                  <a:lnTo>
                    <a:pt x="77" y="0"/>
                  </a:lnTo>
                  <a:lnTo>
                    <a:pt x="77" y="0"/>
                  </a:lnTo>
                  <a:lnTo>
                    <a:pt x="85" y="1"/>
                  </a:lnTo>
                  <a:lnTo>
                    <a:pt x="93" y="2"/>
                  </a:lnTo>
                  <a:lnTo>
                    <a:pt x="99" y="4"/>
                  </a:lnTo>
                  <a:lnTo>
                    <a:pt x="106" y="7"/>
                  </a:lnTo>
                  <a:lnTo>
                    <a:pt x="113" y="9"/>
                  </a:lnTo>
                  <a:lnTo>
                    <a:pt x="120" y="14"/>
                  </a:lnTo>
                  <a:lnTo>
                    <a:pt x="126" y="18"/>
                  </a:lnTo>
                  <a:lnTo>
                    <a:pt x="131" y="23"/>
                  </a:lnTo>
                  <a:lnTo>
                    <a:pt x="136" y="29"/>
                  </a:lnTo>
                  <a:lnTo>
                    <a:pt x="141" y="34"/>
                  </a:lnTo>
                  <a:lnTo>
                    <a:pt x="144" y="40"/>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8" name="Freeform 2924">
              <a:extLst>
                <a:ext uri="{FF2B5EF4-FFF2-40B4-BE49-F238E27FC236}">
                  <a16:creationId xmlns:a16="http://schemas.microsoft.com/office/drawing/2014/main" id="{59082AB8-56F5-402B-985F-00E80838266B}"/>
                </a:ext>
              </a:extLst>
            </p:cNvPr>
            <p:cNvSpPr>
              <a:spLocks/>
            </p:cNvSpPr>
            <p:nvPr/>
          </p:nvSpPr>
          <p:spPr bwMode="auto">
            <a:xfrm>
              <a:off x="1462088" y="1708150"/>
              <a:ext cx="49213" cy="47625"/>
            </a:xfrm>
            <a:custGeom>
              <a:avLst/>
              <a:gdLst>
                <a:gd name="T0" fmla="*/ 154 w 154"/>
                <a:gd name="T1" fmla="*/ 77 h 153"/>
                <a:gd name="T2" fmla="*/ 153 w 154"/>
                <a:gd name="T3" fmla="*/ 93 h 153"/>
                <a:gd name="T4" fmla="*/ 148 w 154"/>
                <a:gd name="T5" fmla="*/ 107 h 153"/>
                <a:gd name="T6" fmla="*/ 141 w 154"/>
                <a:gd name="T7" fmla="*/ 120 h 153"/>
                <a:gd name="T8" fmla="*/ 132 w 154"/>
                <a:gd name="T9" fmla="*/ 132 h 153"/>
                <a:gd name="T10" fmla="*/ 121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4 w 154"/>
                <a:gd name="T31" fmla="*/ 100 h 153"/>
                <a:gd name="T32" fmla="*/ 0 w 154"/>
                <a:gd name="T33" fmla="*/ 85 h 153"/>
                <a:gd name="T34" fmla="*/ 0 w 154"/>
                <a:gd name="T35" fmla="*/ 77 h 153"/>
                <a:gd name="T36" fmla="*/ 2 w 154"/>
                <a:gd name="T37" fmla="*/ 62 h 153"/>
                <a:gd name="T38" fmla="*/ 6 w 154"/>
                <a:gd name="T39" fmla="*/ 47 h 153"/>
                <a:gd name="T40" fmla="*/ 13 w 154"/>
                <a:gd name="T41" fmla="*/ 34 h 153"/>
                <a:gd name="T42" fmla="*/ 23 w 154"/>
                <a:gd name="T43" fmla="*/ 23 h 153"/>
                <a:gd name="T44" fmla="*/ 34 w 154"/>
                <a:gd name="T45" fmla="*/ 13 h 153"/>
                <a:gd name="T46" fmla="*/ 47 w 154"/>
                <a:gd name="T47" fmla="*/ 6 h 153"/>
                <a:gd name="T48" fmla="*/ 62 w 154"/>
                <a:gd name="T49" fmla="*/ 1 h 153"/>
                <a:gd name="T50" fmla="*/ 77 w 154"/>
                <a:gd name="T51" fmla="*/ 0 h 153"/>
                <a:gd name="T52" fmla="*/ 85 w 154"/>
                <a:gd name="T53" fmla="*/ 0 h 153"/>
                <a:gd name="T54" fmla="*/ 100 w 154"/>
                <a:gd name="T55" fmla="*/ 4 h 153"/>
                <a:gd name="T56" fmla="*/ 114 w 154"/>
                <a:gd name="T57" fmla="*/ 9 h 153"/>
                <a:gd name="T58" fmla="*/ 126 w 154"/>
                <a:gd name="T59" fmla="*/ 17 h 153"/>
                <a:gd name="T60" fmla="*/ 137 w 154"/>
                <a:gd name="T61" fmla="*/ 28 h 153"/>
                <a:gd name="T62" fmla="*/ 145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0" y="100"/>
                  </a:lnTo>
                  <a:lnTo>
                    <a:pt x="148" y="107"/>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1" y="144"/>
                  </a:lnTo>
                  <a:lnTo>
                    <a:pt x="34" y="141"/>
                  </a:lnTo>
                  <a:lnTo>
                    <a:pt x="28" y="136"/>
                  </a:lnTo>
                  <a:lnTo>
                    <a:pt x="23" y="132"/>
                  </a:lnTo>
                  <a:lnTo>
                    <a:pt x="18" y="126"/>
                  </a:lnTo>
                  <a:lnTo>
                    <a:pt x="13" y="120"/>
                  </a:lnTo>
                  <a:lnTo>
                    <a:pt x="10" y="113"/>
                  </a:lnTo>
                  <a:lnTo>
                    <a:pt x="6" y="107"/>
                  </a:lnTo>
                  <a:lnTo>
                    <a:pt x="4" y="100"/>
                  </a:lnTo>
                  <a:lnTo>
                    <a:pt x="2" y="93"/>
                  </a:lnTo>
                  <a:lnTo>
                    <a:pt x="0" y="85"/>
                  </a:lnTo>
                  <a:lnTo>
                    <a:pt x="0" y="77"/>
                  </a:lnTo>
                  <a:lnTo>
                    <a:pt x="0" y="77"/>
                  </a:lnTo>
                  <a:lnTo>
                    <a:pt x="0" y="69"/>
                  </a:lnTo>
                  <a:lnTo>
                    <a:pt x="2" y="62"/>
                  </a:lnTo>
                  <a:lnTo>
                    <a:pt x="4" y="54"/>
                  </a:lnTo>
                  <a:lnTo>
                    <a:pt x="6" y="47"/>
                  </a:lnTo>
                  <a:lnTo>
                    <a:pt x="10" y="40"/>
                  </a:lnTo>
                  <a:lnTo>
                    <a:pt x="13" y="34"/>
                  </a:lnTo>
                  <a:lnTo>
                    <a:pt x="18" y="28"/>
                  </a:lnTo>
                  <a:lnTo>
                    <a:pt x="23" y="23"/>
                  </a:lnTo>
                  <a:lnTo>
                    <a:pt x="28" y="17"/>
                  </a:lnTo>
                  <a:lnTo>
                    <a:pt x="34" y="13"/>
                  </a:lnTo>
                  <a:lnTo>
                    <a:pt x="41" y="9"/>
                  </a:lnTo>
                  <a:lnTo>
                    <a:pt x="47" y="6"/>
                  </a:lnTo>
                  <a:lnTo>
                    <a:pt x="54" y="4"/>
                  </a:lnTo>
                  <a:lnTo>
                    <a:pt x="62" y="1"/>
                  </a:lnTo>
                  <a:lnTo>
                    <a:pt x="69" y="0"/>
                  </a:lnTo>
                  <a:lnTo>
                    <a:pt x="77" y="0"/>
                  </a:lnTo>
                  <a:lnTo>
                    <a:pt x="77" y="0"/>
                  </a:lnTo>
                  <a:lnTo>
                    <a:pt x="85" y="0"/>
                  </a:lnTo>
                  <a:lnTo>
                    <a:pt x="93" y="1"/>
                  </a:lnTo>
                  <a:lnTo>
                    <a:pt x="100" y="4"/>
                  </a:lnTo>
                  <a:lnTo>
                    <a:pt x="107" y="6"/>
                  </a:lnTo>
                  <a:lnTo>
                    <a:pt x="114" y="9"/>
                  </a:lnTo>
                  <a:lnTo>
                    <a:pt x="121" y="13"/>
                  </a:lnTo>
                  <a:lnTo>
                    <a:pt x="126" y="17"/>
                  </a:lnTo>
                  <a:lnTo>
                    <a:pt x="132" y="23"/>
                  </a:lnTo>
                  <a:lnTo>
                    <a:pt x="137" y="28"/>
                  </a:lnTo>
                  <a:lnTo>
                    <a:pt x="141" y="34"/>
                  </a:lnTo>
                  <a:lnTo>
                    <a:pt x="145"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9" name="Freeform 2925">
              <a:extLst>
                <a:ext uri="{FF2B5EF4-FFF2-40B4-BE49-F238E27FC236}">
                  <a16:creationId xmlns:a16="http://schemas.microsoft.com/office/drawing/2014/main" id="{0B50046E-D90D-4FA3-950D-24F9722CB2B1}"/>
                </a:ext>
              </a:extLst>
            </p:cNvPr>
            <p:cNvSpPr>
              <a:spLocks/>
            </p:cNvSpPr>
            <p:nvPr/>
          </p:nvSpPr>
          <p:spPr bwMode="auto">
            <a:xfrm>
              <a:off x="1955800" y="1636713"/>
              <a:ext cx="49213" cy="49213"/>
            </a:xfrm>
            <a:custGeom>
              <a:avLst/>
              <a:gdLst>
                <a:gd name="T0" fmla="*/ 154 w 154"/>
                <a:gd name="T1" fmla="*/ 78 h 155"/>
                <a:gd name="T2" fmla="*/ 153 w 154"/>
                <a:gd name="T3" fmla="*/ 93 h 155"/>
                <a:gd name="T4" fmla="*/ 148 w 154"/>
                <a:gd name="T5" fmla="*/ 108 h 155"/>
                <a:gd name="T6" fmla="*/ 141 w 154"/>
                <a:gd name="T7" fmla="*/ 120 h 155"/>
                <a:gd name="T8" fmla="*/ 131 w 154"/>
                <a:gd name="T9" fmla="*/ 132 h 155"/>
                <a:gd name="T10" fmla="*/ 120 w 154"/>
                <a:gd name="T11" fmla="*/ 141 h 155"/>
                <a:gd name="T12" fmla="*/ 107 w 154"/>
                <a:gd name="T13" fmla="*/ 149 h 155"/>
                <a:gd name="T14" fmla="*/ 92 w 154"/>
                <a:gd name="T15" fmla="*/ 152 h 155"/>
                <a:gd name="T16" fmla="*/ 77 w 154"/>
                <a:gd name="T17" fmla="*/ 155 h 155"/>
                <a:gd name="T18" fmla="*/ 69 w 154"/>
                <a:gd name="T19" fmla="*/ 155 h 155"/>
                <a:gd name="T20" fmla="*/ 54 w 154"/>
                <a:gd name="T21" fmla="*/ 151 h 155"/>
                <a:gd name="T22" fmla="*/ 41 w 154"/>
                <a:gd name="T23" fmla="*/ 145 h 155"/>
                <a:gd name="T24" fmla="*/ 28 w 154"/>
                <a:gd name="T25" fmla="*/ 136 h 155"/>
                <a:gd name="T26" fmla="*/ 18 w 154"/>
                <a:gd name="T27" fmla="*/ 126 h 155"/>
                <a:gd name="T28" fmla="*/ 10 w 154"/>
                <a:gd name="T29" fmla="*/ 115 h 155"/>
                <a:gd name="T30" fmla="*/ 3 w 154"/>
                <a:gd name="T31" fmla="*/ 101 h 155"/>
                <a:gd name="T32" fmla="*/ 1 w 154"/>
                <a:gd name="T33" fmla="*/ 85 h 155"/>
                <a:gd name="T34" fmla="*/ 0 w 154"/>
                <a:gd name="T35" fmla="*/ 78 h 155"/>
                <a:gd name="T36" fmla="*/ 2 w 154"/>
                <a:gd name="T37" fmla="*/ 62 h 155"/>
                <a:gd name="T38" fmla="*/ 6 w 154"/>
                <a:gd name="T39" fmla="*/ 47 h 155"/>
                <a:gd name="T40" fmla="*/ 13 w 154"/>
                <a:gd name="T41" fmla="*/ 35 h 155"/>
                <a:gd name="T42" fmla="*/ 22 w 154"/>
                <a:gd name="T43" fmla="*/ 23 h 155"/>
                <a:gd name="T44" fmla="*/ 34 w 154"/>
                <a:gd name="T45" fmla="*/ 14 h 155"/>
                <a:gd name="T46" fmla="*/ 46 w 154"/>
                <a:gd name="T47" fmla="*/ 6 h 155"/>
                <a:gd name="T48" fmla="*/ 61 w 154"/>
                <a:gd name="T49" fmla="*/ 2 h 155"/>
                <a:gd name="T50" fmla="*/ 77 w 154"/>
                <a:gd name="T51" fmla="*/ 0 h 155"/>
                <a:gd name="T52" fmla="*/ 85 w 154"/>
                <a:gd name="T53" fmla="*/ 1 h 155"/>
                <a:gd name="T54" fmla="*/ 100 w 154"/>
                <a:gd name="T55" fmla="*/ 4 h 155"/>
                <a:gd name="T56" fmla="*/ 114 w 154"/>
                <a:gd name="T57" fmla="*/ 9 h 155"/>
                <a:gd name="T58" fmla="*/ 127 w 154"/>
                <a:gd name="T59" fmla="*/ 18 h 155"/>
                <a:gd name="T60" fmla="*/ 137 w 154"/>
                <a:gd name="T61" fmla="*/ 29 h 155"/>
                <a:gd name="T62" fmla="*/ 145 w 154"/>
                <a:gd name="T63" fmla="*/ 40 h 155"/>
                <a:gd name="T64" fmla="*/ 151 w 154"/>
                <a:gd name="T65" fmla="*/ 54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1"/>
                  </a:lnTo>
                  <a:lnTo>
                    <a:pt x="148" y="108"/>
                  </a:lnTo>
                  <a:lnTo>
                    <a:pt x="145" y="115"/>
                  </a:lnTo>
                  <a:lnTo>
                    <a:pt x="141" y="120"/>
                  </a:lnTo>
                  <a:lnTo>
                    <a:pt x="137" y="126"/>
                  </a:lnTo>
                  <a:lnTo>
                    <a:pt x="131" y="132"/>
                  </a:lnTo>
                  <a:lnTo>
                    <a:pt x="127" y="136"/>
                  </a:lnTo>
                  <a:lnTo>
                    <a:pt x="120" y="141"/>
                  </a:lnTo>
                  <a:lnTo>
                    <a:pt x="114" y="145"/>
                  </a:lnTo>
                  <a:lnTo>
                    <a:pt x="107" y="149"/>
                  </a:lnTo>
                  <a:lnTo>
                    <a:pt x="100" y="151"/>
                  </a:lnTo>
                  <a:lnTo>
                    <a:pt x="92" y="152"/>
                  </a:lnTo>
                  <a:lnTo>
                    <a:pt x="85" y="155"/>
                  </a:lnTo>
                  <a:lnTo>
                    <a:pt x="77" y="155"/>
                  </a:lnTo>
                  <a:lnTo>
                    <a:pt x="77" y="155"/>
                  </a:lnTo>
                  <a:lnTo>
                    <a:pt x="69" y="155"/>
                  </a:lnTo>
                  <a:lnTo>
                    <a:pt x="61" y="152"/>
                  </a:lnTo>
                  <a:lnTo>
                    <a:pt x="54" y="151"/>
                  </a:lnTo>
                  <a:lnTo>
                    <a:pt x="46" y="149"/>
                  </a:lnTo>
                  <a:lnTo>
                    <a:pt x="41" y="145"/>
                  </a:lnTo>
                  <a:lnTo>
                    <a:pt x="34" y="141"/>
                  </a:lnTo>
                  <a:lnTo>
                    <a:pt x="28" y="136"/>
                  </a:lnTo>
                  <a:lnTo>
                    <a:pt x="22" y="132"/>
                  </a:lnTo>
                  <a:lnTo>
                    <a:pt x="18" y="126"/>
                  </a:lnTo>
                  <a:lnTo>
                    <a:pt x="13" y="120"/>
                  </a:lnTo>
                  <a:lnTo>
                    <a:pt x="10" y="115"/>
                  </a:lnTo>
                  <a:lnTo>
                    <a:pt x="6" y="108"/>
                  </a:lnTo>
                  <a:lnTo>
                    <a:pt x="3" y="101"/>
                  </a:lnTo>
                  <a:lnTo>
                    <a:pt x="2" y="93"/>
                  </a:lnTo>
                  <a:lnTo>
                    <a:pt x="1" y="85"/>
                  </a:lnTo>
                  <a:lnTo>
                    <a:pt x="0" y="78"/>
                  </a:lnTo>
                  <a:lnTo>
                    <a:pt x="0" y="78"/>
                  </a:lnTo>
                  <a:lnTo>
                    <a:pt x="1" y="70"/>
                  </a:lnTo>
                  <a:lnTo>
                    <a:pt x="2" y="62"/>
                  </a:lnTo>
                  <a:lnTo>
                    <a:pt x="3" y="54"/>
                  </a:lnTo>
                  <a:lnTo>
                    <a:pt x="6" y="47"/>
                  </a:lnTo>
                  <a:lnTo>
                    <a:pt x="10" y="40"/>
                  </a:lnTo>
                  <a:lnTo>
                    <a:pt x="13" y="35"/>
                  </a:lnTo>
                  <a:lnTo>
                    <a:pt x="18" y="29"/>
                  </a:lnTo>
                  <a:lnTo>
                    <a:pt x="22" y="23"/>
                  </a:lnTo>
                  <a:lnTo>
                    <a:pt x="28" y="18"/>
                  </a:lnTo>
                  <a:lnTo>
                    <a:pt x="34" y="14"/>
                  </a:lnTo>
                  <a:lnTo>
                    <a:pt x="41" y="9"/>
                  </a:lnTo>
                  <a:lnTo>
                    <a:pt x="46" y="6"/>
                  </a:lnTo>
                  <a:lnTo>
                    <a:pt x="54" y="4"/>
                  </a:lnTo>
                  <a:lnTo>
                    <a:pt x="61" y="2"/>
                  </a:lnTo>
                  <a:lnTo>
                    <a:pt x="69" y="1"/>
                  </a:lnTo>
                  <a:lnTo>
                    <a:pt x="77" y="0"/>
                  </a:lnTo>
                  <a:lnTo>
                    <a:pt x="77" y="0"/>
                  </a:lnTo>
                  <a:lnTo>
                    <a:pt x="85" y="1"/>
                  </a:lnTo>
                  <a:lnTo>
                    <a:pt x="92" y="2"/>
                  </a:lnTo>
                  <a:lnTo>
                    <a:pt x="100" y="4"/>
                  </a:lnTo>
                  <a:lnTo>
                    <a:pt x="107" y="6"/>
                  </a:lnTo>
                  <a:lnTo>
                    <a:pt x="114" y="9"/>
                  </a:lnTo>
                  <a:lnTo>
                    <a:pt x="120" y="14"/>
                  </a:lnTo>
                  <a:lnTo>
                    <a:pt x="127" y="18"/>
                  </a:lnTo>
                  <a:lnTo>
                    <a:pt x="131" y="23"/>
                  </a:lnTo>
                  <a:lnTo>
                    <a:pt x="137" y="29"/>
                  </a:lnTo>
                  <a:lnTo>
                    <a:pt x="141" y="35"/>
                  </a:lnTo>
                  <a:lnTo>
                    <a:pt x="145" y="40"/>
                  </a:lnTo>
                  <a:lnTo>
                    <a:pt x="148" y="47"/>
                  </a:lnTo>
                  <a:lnTo>
                    <a:pt x="151" y="54"/>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0" name="Freeform 2926">
              <a:extLst>
                <a:ext uri="{FF2B5EF4-FFF2-40B4-BE49-F238E27FC236}">
                  <a16:creationId xmlns:a16="http://schemas.microsoft.com/office/drawing/2014/main" id="{2A6759B3-E28E-432C-AE1A-AE00244B13AE}"/>
                </a:ext>
              </a:extLst>
            </p:cNvPr>
            <p:cNvSpPr>
              <a:spLocks/>
            </p:cNvSpPr>
            <p:nvPr/>
          </p:nvSpPr>
          <p:spPr bwMode="auto">
            <a:xfrm>
              <a:off x="2025650" y="1636713"/>
              <a:ext cx="49213" cy="49213"/>
            </a:xfrm>
            <a:custGeom>
              <a:avLst/>
              <a:gdLst>
                <a:gd name="T0" fmla="*/ 155 w 155"/>
                <a:gd name="T1" fmla="*/ 78 h 155"/>
                <a:gd name="T2" fmla="*/ 153 w 155"/>
                <a:gd name="T3" fmla="*/ 93 h 155"/>
                <a:gd name="T4" fmla="*/ 149 w 155"/>
                <a:gd name="T5" fmla="*/ 108 h 155"/>
                <a:gd name="T6" fmla="*/ 142 w 155"/>
                <a:gd name="T7" fmla="*/ 120 h 155"/>
                <a:gd name="T8" fmla="*/ 132 w 155"/>
                <a:gd name="T9" fmla="*/ 132 h 155"/>
                <a:gd name="T10" fmla="*/ 120 w 155"/>
                <a:gd name="T11" fmla="*/ 141 h 155"/>
                <a:gd name="T12" fmla="*/ 108 w 155"/>
                <a:gd name="T13" fmla="*/ 149 h 155"/>
                <a:gd name="T14" fmla="*/ 93 w 155"/>
                <a:gd name="T15" fmla="*/ 152 h 155"/>
                <a:gd name="T16" fmla="*/ 78 w 155"/>
                <a:gd name="T17" fmla="*/ 155 h 155"/>
                <a:gd name="T18" fmla="*/ 70 w 155"/>
                <a:gd name="T19" fmla="*/ 155 h 155"/>
                <a:gd name="T20" fmla="*/ 55 w 155"/>
                <a:gd name="T21" fmla="*/ 151 h 155"/>
                <a:gd name="T22" fmla="*/ 41 w 155"/>
                <a:gd name="T23" fmla="*/ 145 h 155"/>
                <a:gd name="T24" fmla="*/ 29 w 155"/>
                <a:gd name="T25" fmla="*/ 136 h 155"/>
                <a:gd name="T26" fmla="*/ 18 w 155"/>
                <a:gd name="T27" fmla="*/ 126 h 155"/>
                <a:gd name="T28" fmla="*/ 10 w 155"/>
                <a:gd name="T29" fmla="*/ 115 h 155"/>
                <a:gd name="T30" fmla="*/ 4 w 155"/>
                <a:gd name="T31" fmla="*/ 101 h 155"/>
                <a:gd name="T32" fmla="*/ 1 w 155"/>
                <a:gd name="T33" fmla="*/ 85 h 155"/>
                <a:gd name="T34" fmla="*/ 0 w 155"/>
                <a:gd name="T35" fmla="*/ 78 h 155"/>
                <a:gd name="T36" fmla="*/ 2 w 155"/>
                <a:gd name="T37" fmla="*/ 62 h 155"/>
                <a:gd name="T38" fmla="*/ 7 w 155"/>
                <a:gd name="T39" fmla="*/ 47 h 155"/>
                <a:gd name="T40" fmla="*/ 14 w 155"/>
                <a:gd name="T41" fmla="*/ 35 h 155"/>
                <a:gd name="T42" fmla="*/ 23 w 155"/>
                <a:gd name="T43" fmla="*/ 23 h 155"/>
                <a:gd name="T44" fmla="*/ 34 w 155"/>
                <a:gd name="T45" fmla="*/ 14 h 155"/>
                <a:gd name="T46" fmla="*/ 48 w 155"/>
                <a:gd name="T47" fmla="*/ 6 h 155"/>
                <a:gd name="T48" fmla="*/ 62 w 155"/>
                <a:gd name="T49" fmla="*/ 2 h 155"/>
                <a:gd name="T50" fmla="*/ 78 w 155"/>
                <a:gd name="T51" fmla="*/ 0 h 155"/>
                <a:gd name="T52" fmla="*/ 86 w 155"/>
                <a:gd name="T53" fmla="*/ 1 h 155"/>
                <a:gd name="T54" fmla="*/ 101 w 155"/>
                <a:gd name="T55" fmla="*/ 4 h 155"/>
                <a:gd name="T56" fmla="*/ 115 w 155"/>
                <a:gd name="T57" fmla="*/ 9 h 155"/>
                <a:gd name="T58" fmla="*/ 127 w 155"/>
                <a:gd name="T59" fmla="*/ 18 h 155"/>
                <a:gd name="T60" fmla="*/ 137 w 155"/>
                <a:gd name="T61" fmla="*/ 29 h 155"/>
                <a:gd name="T62" fmla="*/ 145 w 155"/>
                <a:gd name="T63" fmla="*/ 40 h 155"/>
                <a:gd name="T64" fmla="*/ 151 w 155"/>
                <a:gd name="T65" fmla="*/ 54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3" y="93"/>
                  </a:lnTo>
                  <a:lnTo>
                    <a:pt x="151" y="101"/>
                  </a:lnTo>
                  <a:lnTo>
                    <a:pt x="149" y="108"/>
                  </a:lnTo>
                  <a:lnTo>
                    <a:pt x="145" y="115"/>
                  </a:lnTo>
                  <a:lnTo>
                    <a:pt x="142" y="120"/>
                  </a:lnTo>
                  <a:lnTo>
                    <a:pt x="137" y="126"/>
                  </a:lnTo>
                  <a:lnTo>
                    <a:pt x="132" y="132"/>
                  </a:lnTo>
                  <a:lnTo>
                    <a:pt x="127" y="136"/>
                  </a:lnTo>
                  <a:lnTo>
                    <a:pt x="120" y="141"/>
                  </a:lnTo>
                  <a:lnTo>
                    <a:pt x="115" y="145"/>
                  </a:lnTo>
                  <a:lnTo>
                    <a:pt x="108" y="149"/>
                  </a:lnTo>
                  <a:lnTo>
                    <a:pt x="101" y="151"/>
                  </a:lnTo>
                  <a:lnTo>
                    <a:pt x="93" y="152"/>
                  </a:lnTo>
                  <a:lnTo>
                    <a:pt x="86" y="155"/>
                  </a:lnTo>
                  <a:lnTo>
                    <a:pt x="78" y="155"/>
                  </a:lnTo>
                  <a:lnTo>
                    <a:pt x="78" y="155"/>
                  </a:lnTo>
                  <a:lnTo>
                    <a:pt x="70" y="155"/>
                  </a:lnTo>
                  <a:lnTo>
                    <a:pt x="62" y="152"/>
                  </a:lnTo>
                  <a:lnTo>
                    <a:pt x="55" y="151"/>
                  </a:lnTo>
                  <a:lnTo>
                    <a:pt x="48" y="149"/>
                  </a:lnTo>
                  <a:lnTo>
                    <a:pt x="41" y="145"/>
                  </a:lnTo>
                  <a:lnTo>
                    <a:pt x="34" y="141"/>
                  </a:lnTo>
                  <a:lnTo>
                    <a:pt x="29" y="136"/>
                  </a:lnTo>
                  <a:lnTo>
                    <a:pt x="23" y="132"/>
                  </a:lnTo>
                  <a:lnTo>
                    <a:pt x="18" y="126"/>
                  </a:lnTo>
                  <a:lnTo>
                    <a:pt x="14" y="120"/>
                  </a:lnTo>
                  <a:lnTo>
                    <a:pt x="10" y="115"/>
                  </a:lnTo>
                  <a:lnTo>
                    <a:pt x="7" y="108"/>
                  </a:lnTo>
                  <a:lnTo>
                    <a:pt x="4" y="101"/>
                  </a:lnTo>
                  <a:lnTo>
                    <a:pt x="2" y="93"/>
                  </a:lnTo>
                  <a:lnTo>
                    <a:pt x="1" y="85"/>
                  </a:lnTo>
                  <a:lnTo>
                    <a:pt x="0" y="78"/>
                  </a:lnTo>
                  <a:lnTo>
                    <a:pt x="0" y="78"/>
                  </a:lnTo>
                  <a:lnTo>
                    <a:pt x="1" y="70"/>
                  </a:lnTo>
                  <a:lnTo>
                    <a:pt x="2" y="62"/>
                  </a:lnTo>
                  <a:lnTo>
                    <a:pt x="4" y="54"/>
                  </a:lnTo>
                  <a:lnTo>
                    <a:pt x="7" y="47"/>
                  </a:lnTo>
                  <a:lnTo>
                    <a:pt x="10" y="40"/>
                  </a:lnTo>
                  <a:lnTo>
                    <a:pt x="14" y="35"/>
                  </a:lnTo>
                  <a:lnTo>
                    <a:pt x="18" y="29"/>
                  </a:lnTo>
                  <a:lnTo>
                    <a:pt x="23" y="23"/>
                  </a:lnTo>
                  <a:lnTo>
                    <a:pt x="29" y="18"/>
                  </a:lnTo>
                  <a:lnTo>
                    <a:pt x="34" y="14"/>
                  </a:lnTo>
                  <a:lnTo>
                    <a:pt x="41" y="9"/>
                  </a:lnTo>
                  <a:lnTo>
                    <a:pt x="48" y="6"/>
                  </a:lnTo>
                  <a:lnTo>
                    <a:pt x="55" y="4"/>
                  </a:lnTo>
                  <a:lnTo>
                    <a:pt x="62" y="2"/>
                  </a:lnTo>
                  <a:lnTo>
                    <a:pt x="70" y="1"/>
                  </a:lnTo>
                  <a:lnTo>
                    <a:pt x="78" y="0"/>
                  </a:lnTo>
                  <a:lnTo>
                    <a:pt x="78" y="0"/>
                  </a:lnTo>
                  <a:lnTo>
                    <a:pt x="86" y="1"/>
                  </a:lnTo>
                  <a:lnTo>
                    <a:pt x="93" y="2"/>
                  </a:lnTo>
                  <a:lnTo>
                    <a:pt x="101" y="4"/>
                  </a:lnTo>
                  <a:lnTo>
                    <a:pt x="108" y="6"/>
                  </a:lnTo>
                  <a:lnTo>
                    <a:pt x="115" y="9"/>
                  </a:lnTo>
                  <a:lnTo>
                    <a:pt x="120" y="14"/>
                  </a:lnTo>
                  <a:lnTo>
                    <a:pt x="127" y="18"/>
                  </a:lnTo>
                  <a:lnTo>
                    <a:pt x="132" y="23"/>
                  </a:lnTo>
                  <a:lnTo>
                    <a:pt x="137" y="29"/>
                  </a:lnTo>
                  <a:lnTo>
                    <a:pt x="142" y="35"/>
                  </a:lnTo>
                  <a:lnTo>
                    <a:pt x="145" y="40"/>
                  </a:lnTo>
                  <a:lnTo>
                    <a:pt x="149" y="47"/>
                  </a:lnTo>
                  <a:lnTo>
                    <a:pt x="151" y="54"/>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1" name="Freeform 2927">
              <a:extLst>
                <a:ext uri="{FF2B5EF4-FFF2-40B4-BE49-F238E27FC236}">
                  <a16:creationId xmlns:a16="http://schemas.microsoft.com/office/drawing/2014/main" id="{2AC4DE12-2FE9-4003-AED2-95D1CE7F2093}"/>
                </a:ext>
              </a:extLst>
            </p:cNvPr>
            <p:cNvSpPr>
              <a:spLocks/>
            </p:cNvSpPr>
            <p:nvPr/>
          </p:nvSpPr>
          <p:spPr bwMode="auto">
            <a:xfrm>
              <a:off x="2095500" y="1636713"/>
              <a:ext cx="49213" cy="49213"/>
            </a:xfrm>
            <a:custGeom>
              <a:avLst/>
              <a:gdLst>
                <a:gd name="T0" fmla="*/ 155 w 155"/>
                <a:gd name="T1" fmla="*/ 78 h 155"/>
                <a:gd name="T2" fmla="*/ 153 w 155"/>
                <a:gd name="T3" fmla="*/ 93 h 155"/>
                <a:gd name="T4" fmla="*/ 149 w 155"/>
                <a:gd name="T5" fmla="*/ 108 h 155"/>
                <a:gd name="T6" fmla="*/ 141 w 155"/>
                <a:gd name="T7" fmla="*/ 120 h 155"/>
                <a:gd name="T8" fmla="*/ 132 w 155"/>
                <a:gd name="T9" fmla="*/ 132 h 155"/>
                <a:gd name="T10" fmla="*/ 120 w 155"/>
                <a:gd name="T11" fmla="*/ 141 h 155"/>
                <a:gd name="T12" fmla="*/ 108 w 155"/>
                <a:gd name="T13" fmla="*/ 149 h 155"/>
                <a:gd name="T14" fmla="*/ 93 w 155"/>
                <a:gd name="T15" fmla="*/ 152 h 155"/>
                <a:gd name="T16" fmla="*/ 78 w 155"/>
                <a:gd name="T17" fmla="*/ 155 h 155"/>
                <a:gd name="T18" fmla="*/ 70 w 155"/>
                <a:gd name="T19" fmla="*/ 155 h 155"/>
                <a:gd name="T20" fmla="*/ 55 w 155"/>
                <a:gd name="T21" fmla="*/ 151 h 155"/>
                <a:gd name="T22" fmla="*/ 40 w 155"/>
                <a:gd name="T23" fmla="*/ 145 h 155"/>
                <a:gd name="T24" fmla="*/ 29 w 155"/>
                <a:gd name="T25" fmla="*/ 136 h 155"/>
                <a:gd name="T26" fmla="*/ 18 w 155"/>
                <a:gd name="T27" fmla="*/ 126 h 155"/>
                <a:gd name="T28" fmla="*/ 9 w 155"/>
                <a:gd name="T29" fmla="*/ 115 h 155"/>
                <a:gd name="T30" fmla="*/ 3 w 155"/>
                <a:gd name="T31" fmla="*/ 101 h 155"/>
                <a:gd name="T32" fmla="*/ 1 w 155"/>
                <a:gd name="T33" fmla="*/ 85 h 155"/>
                <a:gd name="T34" fmla="*/ 0 w 155"/>
                <a:gd name="T35" fmla="*/ 78 h 155"/>
                <a:gd name="T36" fmla="*/ 2 w 155"/>
                <a:gd name="T37" fmla="*/ 62 h 155"/>
                <a:gd name="T38" fmla="*/ 7 w 155"/>
                <a:gd name="T39" fmla="*/ 47 h 155"/>
                <a:gd name="T40" fmla="*/ 14 w 155"/>
                <a:gd name="T41" fmla="*/ 35 h 155"/>
                <a:gd name="T42" fmla="*/ 23 w 155"/>
                <a:gd name="T43" fmla="*/ 23 h 155"/>
                <a:gd name="T44" fmla="*/ 34 w 155"/>
                <a:gd name="T45" fmla="*/ 14 h 155"/>
                <a:gd name="T46" fmla="*/ 47 w 155"/>
                <a:gd name="T47" fmla="*/ 6 h 155"/>
                <a:gd name="T48" fmla="*/ 62 w 155"/>
                <a:gd name="T49" fmla="*/ 2 h 155"/>
                <a:gd name="T50" fmla="*/ 78 w 155"/>
                <a:gd name="T51" fmla="*/ 0 h 155"/>
                <a:gd name="T52" fmla="*/ 85 w 155"/>
                <a:gd name="T53" fmla="*/ 1 h 155"/>
                <a:gd name="T54" fmla="*/ 101 w 155"/>
                <a:gd name="T55" fmla="*/ 4 h 155"/>
                <a:gd name="T56" fmla="*/ 114 w 155"/>
                <a:gd name="T57" fmla="*/ 9 h 155"/>
                <a:gd name="T58" fmla="*/ 126 w 155"/>
                <a:gd name="T59" fmla="*/ 18 h 155"/>
                <a:gd name="T60" fmla="*/ 136 w 155"/>
                <a:gd name="T61" fmla="*/ 29 h 155"/>
                <a:gd name="T62" fmla="*/ 145 w 155"/>
                <a:gd name="T63" fmla="*/ 40 h 155"/>
                <a:gd name="T64" fmla="*/ 151 w 155"/>
                <a:gd name="T65" fmla="*/ 54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3" y="93"/>
                  </a:lnTo>
                  <a:lnTo>
                    <a:pt x="151" y="101"/>
                  </a:lnTo>
                  <a:lnTo>
                    <a:pt x="149" y="108"/>
                  </a:lnTo>
                  <a:lnTo>
                    <a:pt x="145" y="115"/>
                  </a:lnTo>
                  <a:lnTo>
                    <a:pt x="141" y="120"/>
                  </a:lnTo>
                  <a:lnTo>
                    <a:pt x="136" y="126"/>
                  </a:lnTo>
                  <a:lnTo>
                    <a:pt x="132" y="132"/>
                  </a:lnTo>
                  <a:lnTo>
                    <a:pt x="126" y="136"/>
                  </a:lnTo>
                  <a:lnTo>
                    <a:pt x="120" y="141"/>
                  </a:lnTo>
                  <a:lnTo>
                    <a:pt x="114" y="145"/>
                  </a:lnTo>
                  <a:lnTo>
                    <a:pt x="108" y="149"/>
                  </a:lnTo>
                  <a:lnTo>
                    <a:pt x="101" y="151"/>
                  </a:lnTo>
                  <a:lnTo>
                    <a:pt x="93" y="152"/>
                  </a:lnTo>
                  <a:lnTo>
                    <a:pt x="85" y="155"/>
                  </a:lnTo>
                  <a:lnTo>
                    <a:pt x="78" y="155"/>
                  </a:lnTo>
                  <a:lnTo>
                    <a:pt x="78" y="155"/>
                  </a:lnTo>
                  <a:lnTo>
                    <a:pt x="70" y="155"/>
                  </a:lnTo>
                  <a:lnTo>
                    <a:pt x="62" y="152"/>
                  </a:lnTo>
                  <a:lnTo>
                    <a:pt x="55" y="151"/>
                  </a:lnTo>
                  <a:lnTo>
                    <a:pt x="47" y="149"/>
                  </a:lnTo>
                  <a:lnTo>
                    <a:pt x="40" y="145"/>
                  </a:lnTo>
                  <a:lnTo>
                    <a:pt x="34" y="141"/>
                  </a:lnTo>
                  <a:lnTo>
                    <a:pt x="29"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4"/>
                  </a:lnTo>
                  <a:lnTo>
                    <a:pt x="7" y="47"/>
                  </a:lnTo>
                  <a:lnTo>
                    <a:pt x="9" y="40"/>
                  </a:lnTo>
                  <a:lnTo>
                    <a:pt x="14" y="35"/>
                  </a:lnTo>
                  <a:lnTo>
                    <a:pt x="18" y="29"/>
                  </a:lnTo>
                  <a:lnTo>
                    <a:pt x="23" y="23"/>
                  </a:lnTo>
                  <a:lnTo>
                    <a:pt x="29" y="18"/>
                  </a:lnTo>
                  <a:lnTo>
                    <a:pt x="34" y="14"/>
                  </a:lnTo>
                  <a:lnTo>
                    <a:pt x="40" y="9"/>
                  </a:lnTo>
                  <a:lnTo>
                    <a:pt x="47" y="6"/>
                  </a:lnTo>
                  <a:lnTo>
                    <a:pt x="55" y="4"/>
                  </a:lnTo>
                  <a:lnTo>
                    <a:pt x="62" y="2"/>
                  </a:lnTo>
                  <a:lnTo>
                    <a:pt x="70" y="1"/>
                  </a:lnTo>
                  <a:lnTo>
                    <a:pt x="78" y="0"/>
                  </a:lnTo>
                  <a:lnTo>
                    <a:pt x="78" y="0"/>
                  </a:lnTo>
                  <a:lnTo>
                    <a:pt x="85" y="1"/>
                  </a:lnTo>
                  <a:lnTo>
                    <a:pt x="93" y="2"/>
                  </a:lnTo>
                  <a:lnTo>
                    <a:pt x="101" y="4"/>
                  </a:lnTo>
                  <a:lnTo>
                    <a:pt x="108" y="6"/>
                  </a:lnTo>
                  <a:lnTo>
                    <a:pt x="114" y="9"/>
                  </a:lnTo>
                  <a:lnTo>
                    <a:pt x="120" y="14"/>
                  </a:lnTo>
                  <a:lnTo>
                    <a:pt x="126" y="18"/>
                  </a:lnTo>
                  <a:lnTo>
                    <a:pt x="132" y="23"/>
                  </a:lnTo>
                  <a:lnTo>
                    <a:pt x="136" y="29"/>
                  </a:lnTo>
                  <a:lnTo>
                    <a:pt x="141" y="35"/>
                  </a:lnTo>
                  <a:lnTo>
                    <a:pt x="145" y="40"/>
                  </a:lnTo>
                  <a:lnTo>
                    <a:pt x="149" y="47"/>
                  </a:lnTo>
                  <a:lnTo>
                    <a:pt x="151" y="54"/>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2" name="Freeform 2928">
              <a:extLst>
                <a:ext uri="{FF2B5EF4-FFF2-40B4-BE49-F238E27FC236}">
                  <a16:creationId xmlns:a16="http://schemas.microsoft.com/office/drawing/2014/main" id="{F6D047FA-78FF-4FDC-8D66-F6ECBA337909}"/>
                </a:ext>
              </a:extLst>
            </p:cNvPr>
            <p:cNvSpPr>
              <a:spLocks/>
            </p:cNvSpPr>
            <p:nvPr/>
          </p:nvSpPr>
          <p:spPr bwMode="auto">
            <a:xfrm>
              <a:off x="1816100" y="1636713"/>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9 h 155"/>
                <a:gd name="T14" fmla="*/ 93 w 155"/>
                <a:gd name="T15" fmla="*/ 152 h 155"/>
                <a:gd name="T16" fmla="*/ 77 w 155"/>
                <a:gd name="T17" fmla="*/ 155 h 155"/>
                <a:gd name="T18" fmla="*/ 70 w 155"/>
                <a:gd name="T19" fmla="*/ 155 h 155"/>
                <a:gd name="T20" fmla="*/ 54 w 155"/>
                <a:gd name="T21" fmla="*/ 151 h 155"/>
                <a:gd name="T22" fmla="*/ 40 w 155"/>
                <a:gd name="T23" fmla="*/ 145 h 155"/>
                <a:gd name="T24" fmla="*/ 29 w 155"/>
                <a:gd name="T25" fmla="*/ 136 h 155"/>
                <a:gd name="T26" fmla="*/ 17 w 155"/>
                <a:gd name="T27" fmla="*/ 126 h 155"/>
                <a:gd name="T28" fmla="*/ 9 w 155"/>
                <a:gd name="T29" fmla="*/ 115 h 155"/>
                <a:gd name="T30" fmla="*/ 4 w 155"/>
                <a:gd name="T31" fmla="*/ 101 h 155"/>
                <a:gd name="T32" fmla="*/ 1 w 155"/>
                <a:gd name="T33" fmla="*/ 85 h 155"/>
                <a:gd name="T34" fmla="*/ 0 w 155"/>
                <a:gd name="T35" fmla="*/ 78 h 155"/>
                <a:gd name="T36" fmla="*/ 3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2 h 155"/>
                <a:gd name="T50" fmla="*/ 77 w 155"/>
                <a:gd name="T51" fmla="*/ 0 h 155"/>
                <a:gd name="T52" fmla="*/ 85 w 155"/>
                <a:gd name="T53" fmla="*/ 1 h 155"/>
                <a:gd name="T54" fmla="*/ 100 w 155"/>
                <a:gd name="T55" fmla="*/ 4 h 155"/>
                <a:gd name="T56" fmla="*/ 114 w 155"/>
                <a:gd name="T57" fmla="*/ 9 h 155"/>
                <a:gd name="T58" fmla="*/ 126 w 155"/>
                <a:gd name="T59" fmla="*/ 18 h 155"/>
                <a:gd name="T60" fmla="*/ 136 w 155"/>
                <a:gd name="T61" fmla="*/ 29 h 155"/>
                <a:gd name="T62" fmla="*/ 146 w 155"/>
                <a:gd name="T63" fmla="*/ 40 h 155"/>
                <a:gd name="T64" fmla="*/ 151 w 155"/>
                <a:gd name="T65" fmla="*/ 54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2" y="93"/>
                  </a:lnTo>
                  <a:lnTo>
                    <a:pt x="151" y="101"/>
                  </a:lnTo>
                  <a:lnTo>
                    <a:pt x="148" y="108"/>
                  </a:lnTo>
                  <a:lnTo>
                    <a:pt x="146" y="115"/>
                  </a:lnTo>
                  <a:lnTo>
                    <a:pt x="141" y="120"/>
                  </a:lnTo>
                  <a:lnTo>
                    <a:pt x="136" y="126"/>
                  </a:lnTo>
                  <a:lnTo>
                    <a:pt x="132" y="132"/>
                  </a:lnTo>
                  <a:lnTo>
                    <a:pt x="126" y="136"/>
                  </a:lnTo>
                  <a:lnTo>
                    <a:pt x="120" y="141"/>
                  </a:lnTo>
                  <a:lnTo>
                    <a:pt x="114" y="145"/>
                  </a:lnTo>
                  <a:lnTo>
                    <a:pt x="108" y="149"/>
                  </a:lnTo>
                  <a:lnTo>
                    <a:pt x="100" y="151"/>
                  </a:lnTo>
                  <a:lnTo>
                    <a:pt x="93" y="152"/>
                  </a:lnTo>
                  <a:lnTo>
                    <a:pt x="85" y="155"/>
                  </a:lnTo>
                  <a:lnTo>
                    <a:pt x="77" y="155"/>
                  </a:lnTo>
                  <a:lnTo>
                    <a:pt x="77" y="155"/>
                  </a:lnTo>
                  <a:lnTo>
                    <a:pt x="70" y="155"/>
                  </a:lnTo>
                  <a:lnTo>
                    <a:pt x="62" y="152"/>
                  </a:lnTo>
                  <a:lnTo>
                    <a:pt x="54" y="151"/>
                  </a:lnTo>
                  <a:lnTo>
                    <a:pt x="47" y="149"/>
                  </a:lnTo>
                  <a:lnTo>
                    <a:pt x="40" y="145"/>
                  </a:lnTo>
                  <a:lnTo>
                    <a:pt x="35" y="141"/>
                  </a:lnTo>
                  <a:lnTo>
                    <a:pt x="29" y="136"/>
                  </a:lnTo>
                  <a:lnTo>
                    <a:pt x="23" y="132"/>
                  </a:lnTo>
                  <a:lnTo>
                    <a:pt x="17" y="126"/>
                  </a:lnTo>
                  <a:lnTo>
                    <a:pt x="14" y="120"/>
                  </a:lnTo>
                  <a:lnTo>
                    <a:pt x="9" y="115"/>
                  </a:lnTo>
                  <a:lnTo>
                    <a:pt x="6" y="108"/>
                  </a:lnTo>
                  <a:lnTo>
                    <a:pt x="4" y="101"/>
                  </a:lnTo>
                  <a:lnTo>
                    <a:pt x="3" y="93"/>
                  </a:lnTo>
                  <a:lnTo>
                    <a:pt x="1" y="85"/>
                  </a:lnTo>
                  <a:lnTo>
                    <a:pt x="0" y="78"/>
                  </a:lnTo>
                  <a:lnTo>
                    <a:pt x="0" y="78"/>
                  </a:lnTo>
                  <a:lnTo>
                    <a:pt x="1" y="70"/>
                  </a:lnTo>
                  <a:lnTo>
                    <a:pt x="3" y="62"/>
                  </a:lnTo>
                  <a:lnTo>
                    <a:pt x="4" y="54"/>
                  </a:lnTo>
                  <a:lnTo>
                    <a:pt x="6" y="47"/>
                  </a:lnTo>
                  <a:lnTo>
                    <a:pt x="9" y="40"/>
                  </a:lnTo>
                  <a:lnTo>
                    <a:pt x="14" y="35"/>
                  </a:lnTo>
                  <a:lnTo>
                    <a:pt x="17" y="29"/>
                  </a:lnTo>
                  <a:lnTo>
                    <a:pt x="23" y="23"/>
                  </a:lnTo>
                  <a:lnTo>
                    <a:pt x="29" y="18"/>
                  </a:lnTo>
                  <a:lnTo>
                    <a:pt x="35" y="14"/>
                  </a:lnTo>
                  <a:lnTo>
                    <a:pt x="40" y="9"/>
                  </a:lnTo>
                  <a:lnTo>
                    <a:pt x="47" y="6"/>
                  </a:lnTo>
                  <a:lnTo>
                    <a:pt x="54" y="4"/>
                  </a:lnTo>
                  <a:lnTo>
                    <a:pt x="62" y="2"/>
                  </a:lnTo>
                  <a:lnTo>
                    <a:pt x="70" y="1"/>
                  </a:lnTo>
                  <a:lnTo>
                    <a:pt x="77" y="0"/>
                  </a:lnTo>
                  <a:lnTo>
                    <a:pt x="77" y="0"/>
                  </a:lnTo>
                  <a:lnTo>
                    <a:pt x="85" y="1"/>
                  </a:lnTo>
                  <a:lnTo>
                    <a:pt x="93" y="2"/>
                  </a:lnTo>
                  <a:lnTo>
                    <a:pt x="100" y="4"/>
                  </a:lnTo>
                  <a:lnTo>
                    <a:pt x="108" y="6"/>
                  </a:lnTo>
                  <a:lnTo>
                    <a:pt x="114" y="9"/>
                  </a:lnTo>
                  <a:lnTo>
                    <a:pt x="120" y="14"/>
                  </a:lnTo>
                  <a:lnTo>
                    <a:pt x="126" y="18"/>
                  </a:lnTo>
                  <a:lnTo>
                    <a:pt x="132" y="23"/>
                  </a:lnTo>
                  <a:lnTo>
                    <a:pt x="136" y="29"/>
                  </a:lnTo>
                  <a:lnTo>
                    <a:pt x="141" y="35"/>
                  </a:lnTo>
                  <a:lnTo>
                    <a:pt x="146" y="40"/>
                  </a:lnTo>
                  <a:lnTo>
                    <a:pt x="148" y="47"/>
                  </a:lnTo>
                  <a:lnTo>
                    <a:pt x="151" y="54"/>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3" name="Freeform 2929">
              <a:extLst>
                <a:ext uri="{FF2B5EF4-FFF2-40B4-BE49-F238E27FC236}">
                  <a16:creationId xmlns:a16="http://schemas.microsoft.com/office/drawing/2014/main" id="{7CE649C5-BBC7-4F07-BF77-FA789A2B2D17}"/>
                </a:ext>
              </a:extLst>
            </p:cNvPr>
            <p:cNvSpPr>
              <a:spLocks/>
            </p:cNvSpPr>
            <p:nvPr/>
          </p:nvSpPr>
          <p:spPr bwMode="auto">
            <a:xfrm>
              <a:off x="1885950" y="1636713"/>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1 h 155"/>
                <a:gd name="T12" fmla="*/ 107 w 154"/>
                <a:gd name="T13" fmla="*/ 149 h 155"/>
                <a:gd name="T14" fmla="*/ 93 w 154"/>
                <a:gd name="T15" fmla="*/ 152 h 155"/>
                <a:gd name="T16" fmla="*/ 77 w 154"/>
                <a:gd name="T17" fmla="*/ 155 h 155"/>
                <a:gd name="T18" fmla="*/ 70 w 154"/>
                <a:gd name="T19" fmla="*/ 155 h 155"/>
                <a:gd name="T20" fmla="*/ 54 w 154"/>
                <a:gd name="T21" fmla="*/ 151 h 155"/>
                <a:gd name="T22" fmla="*/ 40 w 154"/>
                <a:gd name="T23" fmla="*/ 145 h 155"/>
                <a:gd name="T24" fmla="*/ 28 w 154"/>
                <a:gd name="T25" fmla="*/ 136 h 155"/>
                <a:gd name="T26" fmla="*/ 18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6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2 h 155"/>
                <a:gd name="T50" fmla="*/ 77 w 154"/>
                <a:gd name="T51" fmla="*/ 0 h 155"/>
                <a:gd name="T52" fmla="*/ 85 w 154"/>
                <a:gd name="T53" fmla="*/ 1 h 155"/>
                <a:gd name="T54" fmla="*/ 99 w 154"/>
                <a:gd name="T55" fmla="*/ 4 h 155"/>
                <a:gd name="T56" fmla="*/ 114 w 154"/>
                <a:gd name="T57" fmla="*/ 9 h 155"/>
                <a:gd name="T58" fmla="*/ 126 w 154"/>
                <a:gd name="T59" fmla="*/ 18 h 155"/>
                <a:gd name="T60" fmla="*/ 136 w 154"/>
                <a:gd name="T61" fmla="*/ 29 h 155"/>
                <a:gd name="T62" fmla="*/ 145 w 154"/>
                <a:gd name="T63" fmla="*/ 40 h 155"/>
                <a:gd name="T64" fmla="*/ 151 w 154"/>
                <a:gd name="T65" fmla="*/ 54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5" y="115"/>
                  </a:lnTo>
                  <a:lnTo>
                    <a:pt x="141" y="120"/>
                  </a:lnTo>
                  <a:lnTo>
                    <a:pt x="136" y="126"/>
                  </a:lnTo>
                  <a:lnTo>
                    <a:pt x="131" y="132"/>
                  </a:lnTo>
                  <a:lnTo>
                    <a:pt x="126" y="136"/>
                  </a:lnTo>
                  <a:lnTo>
                    <a:pt x="120" y="141"/>
                  </a:lnTo>
                  <a:lnTo>
                    <a:pt x="114" y="145"/>
                  </a:lnTo>
                  <a:lnTo>
                    <a:pt x="107" y="149"/>
                  </a:lnTo>
                  <a:lnTo>
                    <a:pt x="99" y="151"/>
                  </a:lnTo>
                  <a:lnTo>
                    <a:pt x="93" y="152"/>
                  </a:lnTo>
                  <a:lnTo>
                    <a:pt x="85" y="155"/>
                  </a:lnTo>
                  <a:lnTo>
                    <a:pt x="77" y="155"/>
                  </a:lnTo>
                  <a:lnTo>
                    <a:pt x="77" y="155"/>
                  </a:lnTo>
                  <a:lnTo>
                    <a:pt x="70" y="155"/>
                  </a:lnTo>
                  <a:lnTo>
                    <a:pt x="62" y="152"/>
                  </a:lnTo>
                  <a:lnTo>
                    <a:pt x="54" y="151"/>
                  </a:lnTo>
                  <a:lnTo>
                    <a:pt x="47" y="149"/>
                  </a:lnTo>
                  <a:lnTo>
                    <a:pt x="40" y="145"/>
                  </a:lnTo>
                  <a:lnTo>
                    <a:pt x="34" y="141"/>
                  </a:lnTo>
                  <a:lnTo>
                    <a:pt x="28" y="136"/>
                  </a:lnTo>
                  <a:lnTo>
                    <a:pt x="23" y="132"/>
                  </a:lnTo>
                  <a:lnTo>
                    <a:pt x="18" y="126"/>
                  </a:lnTo>
                  <a:lnTo>
                    <a:pt x="14"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4" y="35"/>
                  </a:lnTo>
                  <a:lnTo>
                    <a:pt x="18" y="29"/>
                  </a:lnTo>
                  <a:lnTo>
                    <a:pt x="23" y="23"/>
                  </a:lnTo>
                  <a:lnTo>
                    <a:pt x="28" y="18"/>
                  </a:lnTo>
                  <a:lnTo>
                    <a:pt x="34" y="14"/>
                  </a:lnTo>
                  <a:lnTo>
                    <a:pt x="40" y="9"/>
                  </a:lnTo>
                  <a:lnTo>
                    <a:pt x="47" y="6"/>
                  </a:lnTo>
                  <a:lnTo>
                    <a:pt x="54" y="4"/>
                  </a:lnTo>
                  <a:lnTo>
                    <a:pt x="62" y="2"/>
                  </a:lnTo>
                  <a:lnTo>
                    <a:pt x="70" y="1"/>
                  </a:lnTo>
                  <a:lnTo>
                    <a:pt x="77" y="0"/>
                  </a:lnTo>
                  <a:lnTo>
                    <a:pt x="77" y="0"/>
                  </a:lnTo>
                  <a:lnTo>
                    <a:pt x="85" y="1"/>
                  </a:lnTo>
                  <a:lnTo>
                    <a:pt x="93" y="2"/>
                  </a:lnTo>
                  <a:lnTo>
                    <a:pt x="99" y="4"/>
                  </a:lnTo>
                  <a:lnTo>
                    <a:pt x="107" y="6"/>
                  </a:lnTo>
                  <a:lnTo>
                    <a:pt x="114" y="9"/>
                  </a:lnTo>
                  <a:lnTo>
                    <a:pt x="120" y="14"/>
                  </a:lnTo>
                  <a:lnTo>
                    <a:pt x="126" y="18"/>
                  </a:lnTo>
                  <a:lnTo>
                    <a:pt x="131" y="23"/>
                  </a:lnTo>
                  <a:lnTo>
                    <a:pt x="136" y="29"/>
                  </a:lnTo>
                  <a:lnTo>
                    <a:pt x="141" y="35"/>
                  </a:lnTo>
                  <a:lnTo>
                    <a:pt x="145" y="40"/>
                  </a:lnTo>
                  <a:lnTo>
                    <a:pt x="147" y="47"/>
                  </a:lnTo>
                  <a:lnTo>
                    <a:pt x="151" y="54"/>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4" name="Freeform 2930">
              <a:extLst>
                <a:ext uri="{FF2B5EF4-FFF2-40B4-BE49-F238E27FC236}">
                  <a16:creationId xmlns:a16="http://schemas.microsoft.com/office/drawing/2014/main" id="{7CC1A413-701E-4A87-BABA-C64D5AFCF6A7}"/>
                </a:ext>
              </a:extLst>
            </p:cNvPr>
            <p:cNvSpPr>
              <a:spLocks/>
            </p:cNvSpPr>
            <p:nvPr/>
          </p:nvSpPr>
          <p:spPr bwMode="auto">
            <a:xfrm>
              <a:off x="1744663" y="1636713"/>
              <a:ext cx="47625" cy="49213"/>
            </a:xfrm>
            <a:custGeom>
              <a:avLst/>
              <a:gdLst>
                <a:gd name="T0" fmla="*/ 153 w 153"/>
                <a:gd name="T1" fmla="*/ 78 h 155"/>
                <a:gd name="T2" fmla="*/ 152 w 153"/>
                <a:gd name="T3" fmla="*/ 93 h 155"/>
                <a:gd name="T4" fmla="*/ 147 w 153"/>
                <a:gd name="T5" fmla="*/ 108 h 155"/>
                <a:gd name="T6" fmla="*/ 140 w 153"/>
                <a:gd name="T7" fmla="*/ 120 h 155"/>
                <a:gd name="T8" fmla="*/ 131 w 153"/>
                <a:gd name="T9" fmla="*/ 132 h 155"/>
                <a:gd name="T10" fmla="*/ 120 w 153"/>
                <a:gd name="T11" fmla="*/ 141 h 155"/>
                <a:gd name="T12" fmla="*/ 106 w 153"/>
                <a:gd name="T13" fmla="*/ 149 h 155"/>
                <a:gd name="T14" fmla="*/ 92 w 153"/>
                <a:gd name="T15" fmla="*/ 152 h 155"/>
                <a:gd name="T16" fmla="*/ 76 w 153"/>
                <a:gd name="T17" fmla="*/ 155 h 155"/>
                <a:gd name="T18" fmla="*/ 68 w 153"/>
                <a:gd name="T19" fmla="*/ 155 h 155"/>
                <a:gd name="T20" fmla="*/ 53 w 153"/>
                <a:gd name="T21" fmla="*/ 151 h 155"/>
                <a:gd name="T22" fmla="*/ 40 w 153"/>
                <a:gd name="T23" fmla="*/ 145 h 155"/>
                <a:gd name="T24" fmla="*/ 27 w 153"/>
                <a:gd name="T25" fmla="*/ 136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5 w 153"/>
                <a:gd name="T39" fmla="*/ 47 h 155"/>
                <a:gd name="T40" fmla="*/ 12 w 153"/>
                <a:gd name="T41" fmla="*/ 35 h 155"/>
                <a:gd name="T42" fmla="*/ 21 w 153"/>
                <a:gd name="T43" fmla="*/ 23 h 155"/>
                <a:gd name="T44" fmla="*/ 33 w 153"/>
                <a:gd name="T45" fmla="*/ 14 h 155"/>
                <a:gd name="T46" fmla="*/ 46 w 153"/>
                <a:gd name="T47" fmla="*/ 6 h 155"/>
                <a:gd name="T48" fmla="*/ 60 w 153"/>
                <a:gd name="T49" fmla="*/ 2 h 155"/>
                <a:gd name="T50" fmla="*/ 76 w 153"/>
                <a:gd name="T51" fmla="*/ 0 h 155"/>
                <a:gd name="T52" fmla="*/ 84 w 153"/>
                <a:gd name="T53" fmla="*/ 1 h 155"/>
                <a:gd name="T54" fmla="*/ 99 w 153"/>
                <a:gd name="T55" fmla="*/ 4 h 155"/>
                <a:gd name="T56" fmla="*/ 113 w 153"/>
                <a:gd name="T57" fmla="*/ 9 h 155"/>
                <a:gd name="T58" fmla="*/ 125 w 153"/>
                <a:gd name="T59" fmla="*/ 18 h 155"/>
                <a:gd name="T60" fmla="*/ 136 w 153"/>
                <a:gd name="T61" fmla="*/ 29 h 155"/>
                <a:gd name="T62" fmla="*/ 144 w 153"/>
                <a:gd name="T63" fmla="*/ 40 h 155"/>
                <a:gd name="T64" fmla="*/ 149 w 153"/>
                <a:gd name="T65" fmla="*/ 54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49" y="101"/>
                  </a:lnTo>
                  <a:lnTo>
                    <a:pt x="147" y="108"/>
                  </a:lnTo>
                  <a:lnTo>
                    <a:pt x="144" y="115"/>
                  </a:lnTo>
                  <a:lnTo>
                    <a:pt x="140" y="120"/>
                  </a:lnTo>
                  <a:lnTo>
                    <a:pt x="136" y="126"/>
                  </a:lnTo>
                  <a:lnTo>
                    <a:pt x="131" y="132"/>
                  </a:lnTo>
                  <a:lnTo>
                    <a:pt x="125" y="136"/>
                  </a:lnTo>
                  <a:lnTo>
                    <a:pt x="120" y="141"/>
                  </a:lnTo>
                  <a:lnTo>
                    <a:pt x="113" y="145"/>
                  </a:lnTo>
                  <a:lnTo>
                    <a:pt x="106" y="149"/>
                  </a:lnTo>
                  <a:lnTo>
                    <a:pt x="99" y="151"/>
                  </a:lnTo>
                  <a:lnTo>
                    <a:pt x="92" y="152"/>
                  </a:lnTo>
                  <a:lnTo>
                    <a:pt x="84" y="155"/>
                  </a:lnTo>
                  <a:lnTo>
                    <a:pt x="76" y="155"/>
                  </a:lnTo>
                  <a:lnTo>
                    <a:pt x="76" y="155"/>
                  </a:lnTo>
                  <a:lnTo>
                    <a:pt x="68" y="155"/>
                  </a:lnTo>
                  <a:lnTo>
                    <a:pt x="60" y="152"/>
                  </a:lnTo>
                  <a:lnTo>
                    <a:pt x="53" y="151"/>
                  </a:lnTo>
                  <a:lnTo>
                    <a:pt x="46" y="149"/>
                  </a:lnTo>
                  <a:lnTo>
                    <a:pt x="40" y="145"/>
                  </a:lnTo>
                  <a:lnTo>
                    <a:pt x="33" y="141"/>
                  </a:lnTo>
                  <a:lnTo>
                    <a:pt x="27" y="136"/>
                  </a:lnTo>
                  <a:lnTo>
                    <a:pt x="21" y="132"/>
                  </a:lnTo>
                  <a:lnTo>
                    <a:pt x="17" y="126"/>
                  </a:lnTo>
                  <a:lnTo>
                    <a:pt x="12" y="120"/>
                  </a:lnTo>
                  <a:lnTo>
                    <a:pt x="9" y="115"/>
                  </a:lnTo>
                  <a:lnTo>
                    <a:pt x="5" y="108"/>
                  </a:lnTo>
                  <a:lnTo>
                    <a:pt x="3" y="101"/>
                  </a:lnTo>
                  <a:lnTo>
                    <a:pt x="1" y="93"/>
                  </a:lnTo>
                  <a:lnTo>
                    <a:pt x="0" y="85"/>
                  </a:lnTo>
                  <a:lnTo>
                    <a:pt x="0" y="78"/>
                  </a:lnTo>
                  <a:lnTo>
                    <a:pt x="0" y="78"/>
                  </a:lnTo>
                  <a:lnTo>
                    <a:pt x="0" y="70"/>
                  </a:lnTo>
                  <a:lnTo>
                    <a:pt x="1" y="62"/>
                  </a:lnTo>
                  <a:lnTo>
                    <a:pt x="3" y="54"/>
                  </a:lnTo>
                  <a:lnTo>
                    <a:pt x="5" y="47"/>
                  </a:lnTo>
                  <a:lnTo>
                    <a:pt x="9" y="40"/>
                  </a:lnTo>
                  <a:lnTo>
                    <a:pt x="12" y="35"/>
                  </a:lnTo>
                  <a:lnTo>
                    <a:pt x="17" y="29"/>
                  </a:lnTo>
                  <a:lnTo>
                    <a:pt x="21" y="23"/>
                  </a:lnTo>
                  <a:lnTo>
                    <a:pt x="27" y="18"/>
                  </a:lnTo>
                  <a:lnTo>
                    <a:pt x="33" y="14"/>
                  </a:lnTo>
                  <a:lnTo>
                    <a:pt x="40" y="9"/>
                  </a:lnTo>
                  <a:lnTo>
                    <a:pt x="46" y="6"/>
                  </a:lnTo>
                  <a:lnTo>
                    <a:pt x="53" y="4"/>
                  </a:lnTo>
                  <a:lnTo>
                    <a:pt x="60" y="2"/>
                  </a:lnTo>
                  <a:lnTo>
                    <a:pt x="68" y="1"/>
                  </a:lnTo>
                  <a:lnTo>
                    <a:pt x="76" y="0"/>
                  </a:lnTo>
                  <a:lnTo>
                    <a:pt x="76" y="0"/>
                  </a:lnTo>
                  <a:lnTo>
                    <a:pt x="84" y="1"/>
                  </a:lnTo>
                  <a:lnTo>
                    <a:pt x="92" y="2"/>
                  </a:lnTo>
                  <a:lnTo>
                    <a:pt x="99" y="4"/>
                  </a:lnTo>
                  <a:lnTo>
                    <a:pt x="106" y="6"/>
                  </a:lnTo>
                  <a:lnTo>
                    <a:pt x="113" y="9"/>
                  </a:lnTo>
                  <a:lnTo>
                    <a:pt x="120" y="14"/>
                  </a:lnTo>
                  <a:lnTo>
                    <a:pt x="125" y="18"/>
                  </a:lnTo>
                  <a:lnTo>
                    <a:pt x="131" y="23"/>
                  </a:lnTo>
                  <a:lnTo>
                    <a:pt x="136" y="29"/>
                  </a:lnTo>
                  <a:lnTo>
                    <a:pt x="140" y="35"/>
                  </a:lnTo>
                  <a:lnTo>
                    <a:pt x="144" y="40"/>
                  </a:lnTo>
                  <a:lnTo>
                    <a:pt x="147" y="47"/>
                  </a:lnTo>
                  <a:lnTo>
                    <a:pt x="149"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5" name="Freeform 2931">
              <a:extLst>
                <a:ext uri="{FF2B5EF4-FFF2-40B4-BE49-F238E27FC236}">
                  <a16:creationId xmlns:a16="http://schemas.microsoft.com/office/drawing/2014/main" id="{F28A6358-789F-43D9-A2F6-5317BEADECBD}"/>
                </a:ext>
              </a:extLst>
            </p:cNvPr>
            <p:cNvSpPr>
              <a:spLocks/>
            </p:cNvSpPr>
            <p:nvPr/>
          </p:nvSpPr>
          <p:spPr bwMode="auto">
            <a:xfrm>
              <a:off x="1604963" y="1636713"/>
              <a:ext cx="49213" cy="49213"/>
            </a:xfrm>
            <a:custGeom>
              <a:avLst/>
              <a:gdLst>
                <a:gd name="T0" fmla="*/ 155 w 155"/>
                <a:gd name="T1" fmla="*/ 78 h 155"/>
                <a:gd name="T2" fmla="*/ 153 w 155"/>
                <a:gd name="T3" fmla="*/ 93 h 155"/>
                <a:gd name="T4" fmla="*/ 149 w 155"/>
                <a:gd name="T5" fmla="*/ 108 h 155"/>
                <a:gd name="T6" fmla="*/ 141 w 155"/>
                <a:gd name="T7" fmla="*/ 120 h 155"/>
                <a:gd name="T8" fmla="*/ 132 w 155"/>
                <a:gd name="T9" fmla="*/ 132 h 155"/>
                <a:gd name="T10" fmla="*/ 120 w 155"/>
                <a:gd name="T11" fmla="*/ 141 h 155"/>
                <a:gd name="T12" fmla="*/ 108 w 155"/>
                <a:gd name="T13" fmla="*/ 149 h 155"/>
                <a:gd name="T14" fmla="*/ 93 w 155"/>
                <a:gd name="T15" fmla="*/ 152 h 155"/>
                <a:gd name="T16" fmla="*/ 78 w 155"/>
                <a:gd name="T17" fmla="*/ 155 h 155"/>
                <a:gd name="T18" fmla="*/ 70 w 155"/>
                <a:gd name="T19" fmla="*/ 155 h 155"/>
                <a:gd name="T20" fmla="*/ 55 w 155"/>
                <a:gd name="T21" fmla="*/ 151 h 155"/>
                <a:gd name="T22" fmla="*/ 41 w 155"/>
                <a:gd name="T23" fmla="*/ 145 h 155"/>
                <a:gd name="T24" fmla="*/ 29 w 155"/>
                <a:gd name="T25" fmla="*/ 136 h 155"/>
                <a:gd name="T26" fmla="*/ 18 w 155"/>
                <a:gd name="T27" fmla="*/ 126 h 155"/>
                <a:gd name="T28" fmla="*/ 9 w 155"/>
                <a:gd name="T29" fmla="*/ 115 h 155"/>
                <a:gd name="T30" fmla="*/ 4 w 155"/>
                <a:gd name="T31" fmla="*/ 101 h 155"/>
                <a:gd name="T32" fmla="*/ 1 w 155"/>
                <a:gd name="T33" fmla="*/ 85 h 155"/>
                <a:gd name="T34" fmla="*/ 0 w 155"/>
                <a:gd name="T35" fmla="*/ 78 h 155"/>
                <a:gd name="T36" fmla="*/ 2 w 155"/>
                <a:gd name="T37" fmla="*/ 62 h 155"/>
                <a:gd name="T38" fmla="*/ 7 w 155"/>
                <a:gd name="T39" fmla="*/ 47 h 155"/>
                <a:gd name="T40" fmla="*/ 14 w 155"/>
                <a:gd name="T41" fmla="*/ 35 h 155"/>
                <a:gd name="T42" fmla="*/ 23 w 155"/>
                <a:gd name="T43" fmla="*/ 23 h 155"/>
                <a:gd name="T44" fmla="*/ 34 w 155"/>
                <a:gd name="T45" fmla="*/ 14 h 155"/>
                <a:gd name="T46" fmla="*/ 47 w 155"/>
                <a:gd name="T47" fmla="*/ 6 h 155"/>
                <a:gd name="T48" fmla="*/ 62 w 155"/>
                <a:gd name="T49" fmla="*/ 2 h 155"/>
                <a:gd name="T50" fmla="*/ 78 w 155"/>
                <a:gd name="T51" fmla="*/ 0 h 155"/>
                <a:gd name="T52" fmla="*/ 86 w 155"/>
                <a:gd name="T53" fmla="*/ 1 h 155"/>
                <a:gd name="T54" fmla="*/ 101 w 155"/>
                <a:gd name="T55" fmla="*/ 4 h 155"/>
                <a:gd name="T56" fmla="*/ 115 w 155"/>
                <a:gd name="T57" fmla="*/ 9 h 155"/>
                <a:gd name="T58" fmla="*/ 126 w 155"/>
                <a:gd name="T59" fmla="*/ 18 h 155"/>
                <a:gd name="T60" fmla="*/ 137 w 155"/>
                <a:gd name="T61" fmla="*/ 29 h 155"/>
                <a:gd name="T62" fmla="*/ 145 w 155"/>
                <a:gd name="T63" fmla="*/ 40 h 155"/>
                <a:gd name="T64" fmla="*/ 151 w 155"/>
                <a:gd name="T65" fmla="*/ 54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3" y="93"/>
                  </a:lnTo>
                  <a:lnTo>
                    <a:pt x="151" y="101"/>
                  </a:lnTo>
                  <a:lnTo>
                    <a:pt x="149" y="108"/>
                  </a:lnTo>
                  <a:lnTo>
                    <a:pt x="145" y="115"/>
                  </a:lnTo>
                  <a:lnTo>
                    <a:pt x="141" y="120"/>
                  </a:lnTo>
                  <a:lnTo>
                    <a:pt x="137" y="126"/>
                  </a:lnTo>
                  <a:lnTo>
                    <a:pt x="132" y="132"/>
                  </a:lnTo>
                  <a:lnTo>
                    <a:pt x="126" y="136"/>
                  </a:lnTo>
                  <a:lnTo>
                    <a:pt x="120" y="141"/>
                  </a:lnTo>
                  <a:lnTo>
                    <a:pt x="115" y="145"/>
                  </a:lnTo>
                  <a:lnTo>
                    <a:pt x="108" y="149"/>
                  </a:lnTo>
                  <a:lnTo>
                    <a:pt x="101" y="151"/>
                  </a:lnTo>
                  <a:lnTo>
                    <a:pt x="93" y="152"/>
                  </a:lnTo>
                  <a:lnTo>
                    <a:pt x="86" y="155"/>
                  </a:lnTo>
                  <a:lnTo>
                    <a:pt x="78" y="155"/>
                  </a:lnTo>
                  <a:lnTo>
                    <a:pt x="78" y="155"/>
                  </a:lnTo>
                  <a:lnTo>
                    <a:pt x="70" y="155"/>
                  </a:lnTo>
                  <a:lnTo>
                    <a:pt x="62" y="152"/>
                  </a:lnTo>
                  <a:lnTo>
                    <a:pt x="55" y="151"/>
                  </a:lnTo>
                  <a:lnTo>
                    <a:pt x="47" y="149"/>
                  </a:lnTo>
                  <a:lnTo>
                    <a:pt x="41" y="145"/>
                  </a:lnTo>
                  <a:lnTo>
                    <a:pt x="34" y="141"/>
                  </a:lnTo>
                  <a:lnTo>
                    <a:pt x="29" y="136"/>
                  </a:lnTo>
                  <a:lnTo>
                    <a:pt x="23" y="132"/>
                  </a:lnTo>
                  <a:lnTo>
                    <a:pt x="18" y="126"/>
                  </a:lnTo>
                  <a:lnTo>
                    <a:pt x="14" y="120"/>
                  </a:lnTo>
                  <a:lnTo>
                    <a:pt x="9" y="115"/>
                  </a:lnTo>
                  <a:lnTo>
                    <a:pt x="7" y="108"/>
                  </a:lnTo>
                  <a:lnTo>
                    <a:pt x="4" y="101"/>
                  </a:lnTo>
                  <a:lnTo>
                    <a:pt x="2" y="93"/>
                  </a:lnTo>
                  <a:lnTo>
                    <a:pt x="1" y="85"/>
                  </a:lnTo>
                  <a:lnTo>
                    <a:pt x="0" y="78"/>
                  </a:lnTo>
                  <a:lnTo>
                    <a:pt x="0" y="78"/>
                  </a:lnTo>
                  <a:lnTo>
                    <a:pt x="1" y="70"/>
                  </a:lnTo>
                  <a:lnTo>
                    <a:pt x="2" y="62"/>
                  </a:lnTo>
                  <a:lnTo>
                    <a:pt x="4" y="54"/>
                  </a:lnTo>
                  <a:lnTo>
                    <a:pt x="7" y="47"/>
                  </a:lnTo>
                  <a:lnTo>
                    <a:pt x="9" y="40"/>
                  </a:lnTo>
                  <a:lnTo>
                    <a:pt x="14" y="35"/>
                  </a:lnTo>
                  <a:lnTo>
                    <a:pt x="18" y="29"/>
                  </a:lnTo>
                  <a:lnTo>
                    <a:pt x="23" y="23"/>
                  </a:lnTo>
                  <a:lnTo>
                    <a:pt x="29" y="18"/>
                  </a:lnTo>
                  <a:lnTo>
                    <a:pt x="34" y="14"/>
                  </a:lnTo>
                  <a:lnTo>
                    <a:pt x="41" y="9"/>
                  </a:lnTo>
                  <a:lnTo>
                    <a:pt x="47" y="6"/>
                  </a:lnTo>
                  <a:lnTo>
                    <a:pt x="55" y="4"/>
                  </a:lnTo>
                  <a:lnTo>
                    <a:pt x="62" y="2"/>
                  </a:lnTo>
                  <a:lnTo>
                    <a:pt x="70" y="1"/>
                  </a:lnTo>
                  <a:lnTo>
                    <a:pt x="78" y="0"/>
                  </a:lnTo>
                  <a:lnTo>
                    <a:pt x="78" y="0"/>
                  </a:lnTo>
                  <a:lnTo>
                    <a:pt x="86" y="1"/>
                  </a:lnTo>
                  <a:lnTo>
                    <a:pt x="93" y="2"/>
                  </a:lnTo>
                  <a:lnTo>
                    <a:pt x="101" y="4"/>
                  </a:lnTo>
                  <a:lnTo>
                    <a:pt x="108" y="6"/>
                  </a:lnTo>
                  <a:lnTo>
                    <a:pt x="115" y="9"/>
                  </a:lnTo>
                  <a:lnTo>
                    <a:pt x="120" y="14"/>
                  </a:lnTo>
                  <a:lnTo>
                    <a:pt x="126" y="18"/>
                  </a:lnTo>
                  <a:lnTo>
                    <a:pt x="132" y="23"/>
                  </a:lnTo>
                  <a:lnTo>
                    <a:pt x="137" y="29"/>
                  </a:lnTo>
                  <a:lnTo>
                    <a:pt x="141" y="35"/>
                  </a:lnTo>
                  <a:lnTo>
                    <a:pt x="145" y="40"/>
                  </a:lnTo>
                  <a:lnTo>
                    <a:pt x="149" y="47"/>
                  </a:lnTo>
                  <a:lnTo>
                    <a:pt x="151" y="54"/>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6" name="Freeform 2932">
              <a:extLst>
                <a:ext uri="{FF2B5EF4-FFF2-40B4-BE49-F238E27FC236}">
                  <a16:creationId xmlns:a16="http://schemas.microsoft.com/office/drawing/2014/main" id="{E858668A-F8B6-4B4C-AF99-BD910D964F56}"/>
                </a:ext>
              </a:extLst>
            </p:cNvPr>
            <p:cNvSpPr>
              <a:spLocks/>
            </p:cNvSpPr>
            <p:nvPr/>
          </p:nvSpPr>
          <p:spPr bwMode="auto">
            <a:xfrm>
              <a:off x="1674813" y="1636713"/>
              <a:ext cx="47625" cy="49213"/>
            </a:xfrm>
            <a:custGeom>
              <a:avLst/>
              <a:gdLst>
                <a:gd name="T0" fmla="*/ 154 w 154"/>
                <a:gd name="T1" fmla="*/ 78 h 155"/>
                <a:gd name="T2" fmla="*/ 153 w 154"/>
                <a:gd name="T3" fmla="*/ 93 h 155"/>
                <a:gd name="T4" fmla="*/ 148 w 154"/>
                <a:gd name="T5" fmla="*/ 108 h 155"/>
                <a:gd name="T6" fmla="*/ 142 w 154"/>
                <a:gd name="T7" fmla="*/ 120 h 155"/>
                <a:gd name="T8" fmla="*/ 131 w 154"/>
                <a:gd name="T9" fmla="*/ 132 h 155"/>
                <a:gd name="T10" fmla="*/ 120 w 154"/>
                <a:gd name="T11" fmla="*/ 141 h 155"/>
                <a:gd name="T12" fmla="*/ 107 w 154"/>
                <a:gd name="T13" fmla="*/ 149 h 155"/>
                <a:gd name="T14" fmla="*/ 92 w 154"/>
                <a:gd name="T15" fmla="*/ 152 h 155"/>
                <a:gd name="T16" fmla="*/ 77 w 154"/>
                <a:gd name="T17" fmla="*/ 155 h 155"/>
                <a:gd name="T18" fmla="*/ 69 w 154"/>
                <a:gd name="T19" fmla="*/ 155 h 155"/>
                <a:gd name="T20" fmla="*/ 55 w 154"/>
                <a:gd name="T21" fmla="*/ 151 h 155"/>
                <a:gd name="T22" fmla="*/ 41 w 154"/>
                <a:gd name="T23" fmla="*/ 145 h 155"/>
                <a:gd name="T24" fmla="*/ 28 w 154"/>
                <a:gd name="T25" fmla="*/ 136 h 155"/>
                <a:gd name="T26" fmla="*/ 18 w 154"/>
                <a:gd name="T27" fmla="*/ 126 h 155"/>
                <a:gd name="T28" fmla="*/ 10 w 154"/>
                <a:gd name="T29" fmla="*/ 115 h 155"/>
                <a:gd name="T30" fmla="*/ 4 w 154"/>
                <a:gd name="T31" fmla="*/ 101 h 155"/>
                <a:gd name="T32" fmla="*/ 1 w 154"/>
                <a:gd name="T33" fmla="*/ 85 h 155"/>
                <a:gd name="T34" fmla="*/ 0 w 154"/>
                <a:gd name="T35" fmla="*/ 78 h 155"/>
                <a:gd name="T36" fmla="*/ 2 w 154"/>
                <a:gd name="T37" fmla="*/ 62 h 155"/>
                <a:gd name="T38" fmla="*/ 7 w 154"/>
                <a:gd name="T39" fmla="*/ 47 h 155"/>
                <a:gd name="T40" fmla="*/ 13 w 154"/>
                <a:gd name="T41" fmla="*/ 35 h 155"/>
                <a:gd name="T42" fmla="*/ 23 w 154"/>
                <a:gd name="T43" fmla="*/ 23 h 155"/>
                <a:gd name="T44" fmla="*/ 34 w 154"/>
                <a:gd name="T45" fmla="*/ 14 h 155"/>
                <a:gd name="T46" fmla="*/ 48 w 154"/>
                <a:gd name="T47" fmla="*/ 6 h 155"/>
                <a:gd name="T48" fmla="*/ 61 w 154"/>
                <a:gd name="T49" fmla="*/ 2 h 155"/>
                <a:gd name="T50" fmla="*/ 77 w 154"/>
                <a:gd name="T51" fmla="*/ 0 h 155"/>
                <a:gd name="T52" fmla="*/ 85 w 154"/>
                <a:gd name="T53" fmla="*/ 1 h 155"/>
                <a:gd name="T54" fmla="*/ 100 w 154"/>
                <a:gd name="T55" fmla="*/ 4 h 155"/>
                <a:gd name="T56" fmla="*/ 114 w 154"/>
                <a:gd name="T57" fmla="*/ 9 h 155"/>
                <a:gd name="T58" fmla="*/ 127 w 154"/>
                <a:gd name="T59" fmla="*/ 18 h 155"/>
                <a:gd name="T60" fmla="*/ 137 w 154"/>
                <a:gd name="T61" fmla="*/ 29 h 155"/>
                <a:gd name="T62" fmla="*/ 145 w 154"/>
                <a:gd name="T63" fmla="*/ 40 h 155"/>
                <a:gd name="T64" fmla="*/ 151 w 154"/>
                <a:gd name="T65" fmla="*/ 54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1"/>
                  </a:lnTo>
                  <a:lnTo>
                    <a:pt x="148" y="108"/>
                  </a:lnTo>
                  <a:lnTo>
                    <a:pt x="145" y="115"/>
                  </a:lnTo>
                  <a:lnTo>
                    <a:pt x="142" y="120"/>
                  </a:lnTo>
                  <a:lnTo>
                    <a:pt x="137" y="126"/>
                  </a:lnTo>
                  <a:lnTo>
                    <a:pt x="131" y="132"/>
                  </a:lnTo>
                  <a:lnTo>
                    <a:pt x="127" y="136"/>
                  </a:lnTo>
                  <a:lnTo>
                    <a:pt x="120" y="141"/>
                  </a:lnTo>
                  <a:lnTo>
                    <a:pt x="114" y="145"/>
                  </a:lnTo>
                  <a:lnTo>
                    <a:pt x="107" y="149"/>
                  </a:lnTo>
                  <a:lnTo>
                    <a:pt x="100" y="151"/>
                  </a:lnTo>
                  <a:lnTo>
                    <a:pt x="92" y="152"/>
                  </a:lnTo>
                  <a:lnTo>
                    <a:pt x="85" y="155"/>
                  </a:lnTo>
                  <a:lnTo>
                    <a:pt x="77" y="155"/>
                  </a:lnTo>
                  <a:lnTo>
                    <a:pt x="77" y="155"/>
                  </a:lnTo>
                  <a:lnTo>
                    <a:pt x="69" y="155"/>
                  </a:lnTo>
                  <a:lnTo>
                    <a:pt x="61" y="152"/>
                  </a:lnTo>
                  <a:lnTo>
                    <a:pt x="55" y="151"/>
                  </a:lnTo>
                  <a:lnTo>
                    <a:pt x="48" y="149"/>
                  </a:lnTo>
                  <a:lnTo>
                    <a:pt x="41" y="145"/>
                  </a:lnTo>
                  <a:lnTo>
                    <a:pt x="34" y="141"/>
                  </a:lnTo>
                  <a:lnTo>
                    <a:pt x="28" y="136"/>
                  </a:lnTo>
                  <a:lnTo>
                    <a:pt x="23" y="132"/>
                  </a:lnTo>
                  <a:lnTo>
                    <a:pt x="18" y="126"/>
                  </a:lnTo>
                  <a:lnTo>
                    <a:pt x="13" y="120"/>
                  </a:lnTo>
                  <a:lnTo>
                    <a:pt x="10" y="115"/>
                  </a:lnTo>
                  <a:lnTo>
                    <a:pt x="7" y="108"/>
                  </a:lnTo>
                  <a:lnTo>
                    <a:pt x="4" y="101"/>
                  </a:lnTo>
                  <a:lnTo>
                    <a:pt x="2" y="93"/>
                  </a:lnTo>
                  <a:lnTo>
                    <a:pt x="1" y="85"/>
                  </a:lnTo>
                  <a:lnTo>
                    <a:pt x="0" y="78"/>
                  </a:lnTo>
                  <a:lnTo>
                    <a:pt x="0" y="78"/>
                  </a:lnTo>
                  <a:lnTo>
                    <a:pt x="1" y="70"/>
                  </a:lnTo>
                  <a:lnTo>
                    <a:pt x="2" y="62"/>
                  </a:lnTo>
                  <a:lnTo>
                    <a:pt x="4" y="54"/>
                  </a:lnTo>
                  <a:lnTo>
                    <a:pt x="7" y="47"/>
                  </a:lnTo>
                  <a:lnTo>
                    <a:pt x="10" y="40"/>
                  </a:lnTo>
                  <a:lnTo>
                    <a:pt x="13" y="35"/>
                  </a:lnTo>
                  <a:lnTo>
                    <a:pt x="18" y="29"/>
                  </a:lnTo>
                  <a:lnTo>
                    <a:pt x="23" y="23"/>
                  </a:lnTo>
                  <a:lnTo>
                    <a:pt x="28" y="18"/>
                  </a:lnTo>
                  <a:lnTo>
                    <a:pt x="34" y="14"/>
                  </a:lnTo>
                  <a:lnTo>
                    <a:pt x="41" y="9"/>
                  </a:lnTo>
                  <a:lnTo>
                    <a:pt x="48" y="6"/>
                  </a:lnTo>
                  <a:lnTo>
                    <a:pt x="55" y="4"/>
                  </a:lnTo>
                  <a:lnTo>
                    <a:pt x="61" y="2"/>
                  </a:lnTo>
                  <a:lnTo>
                    <a:pt x="69" y="1"/>
                  </a:lnTo>
                  <a:lnTo>
                    <a:pt x="77" y="0"/>
                  </a:lnTo>
                  <a:lnTo>
                    <a:pt x="77" y="0"/>
                  </a:lnTo>
                  <a:lnTo>
                    <a:pt x="85" y="1"/>
                  </a:lnTo>
                  <a:lnTo>
                    <a:pt x="92" y="2"/>
                  </a:lnTo>
                  <a:lnTo>
                    <a:pt x="100" y="4"/>
                  </a:lnTo>
                  <a:lnTo>
                    <a:pt x="107" y="6"/>
                  </a:lnTo>
                  <a:lnTo>
                    <a:pt x="114" y="9"/>
                  </a:lnTo>
                  <a:lnTo>
                    <a:pt x="120" y="14"/>
                  </a:lnTo>
                  <a:lnTo>
                    <a:pt x="127" y="18"/>
                  </a:lnTo>
                  <a:lnTo>
                    <a:pt x="131" y="23"/>
                  </a:lnTo>
                  <a:lnTo>
                    <a:pt x="137" y="29"/>
                  </a:lnTo>
                  <a:lnTo>
                    <a:pt x="142" y="35"/>
                  </a:lnTo>
                  <a:lnTo>
                    <a:pt x="145" y="40"/>
                  </a:lnTo>
                  <a:lnTo>
                    <a:pt x="148" y="47"/>
                  </a:lnTo>
                  <a:lnTo>
                    <a:pt x="151" y="54"/>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7" name="Freeform 2933">
              <a:extLst>
                <a:ext uri="{FF2B5EF4-FFF2-40B4-BE49-F238E27FC236}">
                  <a16:creationId xmlns:a16="http://schemas.microsoft.com/office/drawing/2014/main" id="{4E69D995-70CC-44A1-8AA9-B16C59B16467}"/>
                </a:ext>
              </a:extLst>
            </p:cNvPr>
            <p:cNvSpPr>
              <a:spLocks/>
            </p:cNvSpPr>
            <p:nvPr/>
          </p:nvSpPr>
          <p:spPr bwMode="auto">
            <a:xfrm>
              <a:off x="1531938" y="1636713"/>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7 w 155"/>
                <a:gd name="T13" fmla="*/ 149 h 155"/>
                <a:gd name="T14" fmla="*/ 93 w 155"/>
                <a:gd name="T15" fmla="*/ 152 h 155"/>
                <a:gd name="T16" fmla="*/ 77 w 155"/>
                <a:gd name="T17" fmla="*/ 155 h 155"/>
                <a:gd name="T18" fmla="*/ 69 w 155"/>
                <a:gd name="T19" fmla="*/ 155 h 155"/>
                <a:gd name="T20" fmla="*/ 54 w 155"/>
                <a:gd name="T21" fmla="*/ 151 h 155"/>
                <a:gd name="T22" fmla="*/ 40 w 155"/>
                <a:gd name="T23" fmla="*/ 145 h 155"/>
                <a:gd name="T24" fmla="*/ 29 w 155"/>
                <a:gd name="T25" fmla="*/ 136 h 155"/>
                <a:gd name="T26" fmla="*/ 17 w 155"/>
                <a:gd name="T27" fmla="*/ 126 h 155"/>
                <a:gd name="T28" fmla="*/ 9 w 155"/>
                <a:gd name="T29" fmla="*/ 115 h 155"/>
                <a:gd name="T30" fmla="*/ 4 w 155"/>
                <a:gd name="T31" fmla="*/ 101 h 155"/>
                <a:gd name="T32" fmla="*/ 0 w 155"/>
                <a:gd name="T33" fmla="*/ 85 h 155"/>
                <a:gd name="T34" fmla="*/ 0 w 155"/>
                <a:gd name="T35" fmla="*/ 78 h 155"/>
                <a:gd name="T36" fmla="*/ 1 w 155"/>
                <a:gd name="T37" fmla="*/ 62 h 155"/>
                <a:gd name="T38" fmla="*/ 6 w 155"/>
                <a:gd name="T39" fmla="*/ 47 h 155"/>
                <a:gd name="T40" fmla="*/ 14 w 155"/>
                <a:gd name="T41" fmla="*/ 35 h 155"/>
                <a:gd name="T42" fmla="*/ 23 w 155"/>
                <a:gd name="T43" fmla="*/ 23 h 155"/>
                <a:gd name="T44" fmla="*/ 35 w 155"/>
                <a:gd name="T45" fmla="*/ 14 h 155"/>
                <a:gd name="T46" fmla="*/ 47 w 155"/>
                <a:gd name="T47" fmla="*/ 6 h 155"/>
                <a:gd name="T48" fmla="*/ 62 w 155"/>
                <a:gd name="T49" fmla="*/ 2 h 155"/>
                <a:gd name="T50" fmla="*/ 77 w 155"/>
                <a:gd name="T51" fmla="*/ 0 h 155"/>
                <a:gd name="T52" fmla="*/ 85 w 155"/>
                <a:gd name="T53" fmla="*/ 1 h 155"/>
                <a:gd name="T54" fmla="*/ 100 w 155"/>
                <a:gd name="T55" fmla="*/ 4 h 155"/>
                <a:gd name="T56" fmla="*/ 113 w 155"/>
                <a:gd name="T57" fmla="*/ 9 h 155"/>
                <a:gd name="T58" fmla="*/ 126 w 155"/>
                <a:gd name="T59" fmla="*/ 18 h 155"/>
                <a:gd name="T60" fmla="*/ 136 w 155"/>
                <a:gd name="T61" fmla="*/ 29 h 155"/>
                <a:gd name="T62" fmla="*/ 144 w 155"/>
                <a:gd name="T63" fmla="*/ 40 h 155"/>
                <a:gd name="T64" fmla="*/ 151 w 155"/>
                <a:gd name="T65" fmla="*/ 54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2" y="93"/>
                  </a:lnTo>
                  <a:lnTo>
                    <a:pt x="151" y="101"/>
                  </a:lnTo>
                  <a:lnTo>
                    <a:pt x="148" y="108"/>
                  </a:lnTo>
                  <a:lnTo>
                    <a:pt x="144" y="115"/>
                  </a:lnTo>
                  <a:lnTo>
                    <a:pt x="141" y="120"/>
                  </a:lnTo>
                  <a:lnTo>
                    <a:pt x="136" y="126"/>
                  </a:lnTo>
                  <a:lnTo>
                    <a:pt x="132" y="132"/>
                  </a:lnTo>
                  <a:lnTo>
                    <a:pt x="126" y="136"/>
                  </a:lnTo>
                  <a:lnTo>
                    <a:pt x="120" y="141"/>
                  </a:lnTo>
                  <a:lnTo>
                    <a:pt x="113" y="145"/>
                  </a:lnTo>
                  <a:lnTo>
                    <a:pt x="107" y="149"/>
                  </a:lnTo>
                  <a:lnTo>
                    <a:pt x="100" y="151"/>
                  </a:lnTo>
                  <a:lnTo>
                    <a:pt x="93" y="152"/>
                  </a:lnTo>
                  <a:lnTo>
                    <a:pt x="85" y="155"/>
                  </a:lnTo>
                  <a:lnTo>
                    <a:pt x="77" y="155"/>
                  </a:lnTo>
                  <a:lnTo>
                    <a:pt x="77" y="155"/>
                  </a:lnTo>
                  <a:lnTo>
                    <a:pt x="69" y="155"/>
                  </a:lnTo>
                  <a:lnTo>
                    <a:pt x="62" y="152"/>
                  </a:lnTo>
                  <a:lnTo>
                    <a:pt x="54" y="151"/>
                  </a:lnTo>
                  <a:lnTo>
                    <a:pt x="47" y="149"/>
                  </a:lnTo>
                  <a:lnTo>
                    <a:pt x="40" y="145"/>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4"/>
                  </a:lnTo>
                  <a:lnTo>
                    <a:pt x="6" y="47"/>
                  </a:lnTo>
                  <a:lnTo>
                    <a:pt x="9" y="40"/>
                  </a:lnTo>
                  <a:lnTo>
                    <a:pt x="14" y="35"/>
                  </a:lnTo>
                  <a:lnTo>
                    <a:pt x="17" y="29"/>
                  </a:lnTo>
                  <a:lnTo>
                    <a:pt x="23" y="23"/>
                  </a:lnTo>
                  <a:lnTo>
                    <a:pt x="29" y="18"/>
                  </a:lnTo>
                  <a:lnTo>
                    <a:pt x="35" y="14"/>
                  </a:lnTo>
                  <a:lnTo>
                    <a:pt x="40" y="9"/>
                  </a:lnTo>
                  <a:lnTo>
                    <a:pt x="47" y="6"/>
                  </a:lnTo>
                  <a:lnTo>
                    <a:pt x="54" y="4"/>
                  </a:lnTo>
                  <a:lnTo>
                    <a:pt x="62" y="2"/>
                  </a:lnTo>
                  <a:lnTo>
                    <a:pt x="69" y="1"/>
                  </a:lnTo>
                  <a:lnTo>
                    <a:pt x="77" y="0"/>
                  </a:lnTo>
                  <a:lnTo>
                    <a:pt x="77" y="0"/>
                  </a:lnTo>
                  <a:lnTo>
                    <a:pt x="85" y="1"/>
                  </a:lnTo>
                  <a:lnTo>
                    <a:pt x="93" y="2"/>
                  </a:lnTo>
                  <a:lnTo>
                    <a:pt x="100" y="4"/>
                  </a:lnTo>
                  <a:lnTo>
                    <a:pt x="107" y="6"/>
                  </a:lnTo>
                  <a:lnTo>
                    <a:pt x="113" y="9"/>
                  </a:lnTo>
                  <a:lnTo>
                    <a:pt x="120" y="14"/>
                  </a:lnTo>
                  <a:lnTo>
                    <a:pt x="126" y="18"/>
                  </a:lnTo>
                  <a:lnTo>
                    <a:pt x="132" y="23"/>
                  </a:lnTo>
                  <a:lnTo>
                    <a:pt x="136" y="29"/>
                  </a:lnTo>
                  <a:lnTo>
                    <a:pt x="141" y="35"/>
                  </a:lnTo>
                  <a:lnTo>
                    <a:pt x="144" y="40"/>
                  </a:lnTo>
                  <a:lnTo>
                    <a:pt x="148" y="47"/>
                  </a:lnTo>
                  <a:lnTo>
                    <a:pt x="151" y="54"/>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8" name="Freeform 2934">
              <a:extLst>
                <a:ext uri="{FF2B5EF4-FFF2-40B4-BE49-F238E27FC236}">
                  <a16:creationId xmlns:a16="http://schemas.microsoft.com/office/drawing/2014/main" id="{B36EA580-42EB-474B-90E4-E18427968987}"/>
                </a:ext>
              </a:extLst>
            </p:cNvPr>
            <p:cNvSpPr>
              <a:spLocks/>
            </p:cNvSpPr>
            <p:nvPr/>
          </p:nvSpPr>
          <p:spPr bwMode="auto">
            <a:xfrm>
              <a:off x="1462088" y="1778000"/>
              <a:ext cx="49213" cy="49213"/>
            </a:xfrm>
            <a:custGeom>
              <a:avLst/>
              <a:gdLst>
                <a:gd name="T0" fmla="*/ 154 w 154"/>
                <a:gd name="T1" fmla="*/ 78 h 155"/>
                <a:gd name="T2" fmla="*/ 153 w 154"/>
                <a:gd name="T3" fmla="*/ 93 h 155"/>
                <a:gd name="T4" fmla="*/ 148 w 154"/>
                <a:gd name="T5" fmla="*/ 108 h 155"/>
                <a:gd name="T6" fmla="*/ 141 w 154"/>
                <a:gd name="T7" fmla="*/ 120 h 155"/>
                <a:gd name="T8" fmla="*/ 132 w 154"/>
                <a:gd name="T9" fmla="*/ 132 h 155"/>
                <a:gd name="T10" fmla="*/ 121 w 154"/>
                <a:gd name="T11" fmla="*/ 141 h 155"/>
                <a:gd name="T12" fmla="*/ 107 w 154"/>
                <a:gd name="T13" fmla="*/ 149 h 155"/>
                <a:gd name="T14" fmla="*/ 93 w 154"/>
                <a:gd name="T15" fmla="*/ 152 h 155"/>
                <a:gd name="T16" fmla="*/ 77 w 154"/>
                <a:gd name="T17" fmla="*/ 155 h 155"/>
                <a:gd name="T18" fmla="*/ 69 w 154"/>
                <a:gd name="T19" fmla="*/ 153 h 155"/>
                <a:gd name="T20" fmla="*/ 54 w 154"/>
                <a:gd name="T21" fmla="*/ 151 h 155"/>
                <a:gd name="T22" fmla="*/ 41 w 154"/>
                <a:gd name="T23" fmla="*/ 145 h 155"/>
                <a:gd name="T24" fmla="*/ 28 w 154"/>
                <a:gd name="T25" fmla="*/ 136 h 155"/>
                <a:gd name="T26" fmla="*/ 18 w 154"/>
                <a:gd name="T27" fmla="*/ 126 h 155"/>
                <a:gd name="T28" fmla="*/ 10 w 154"/>
                <a:gd name="T29" fmla="*/ 115 h 155"/>
                <a:gd name="T30" fmla="*/ 4 w 154"/>
                <a:gd name="T31" fmla="*/ 101 h 155"/>
                <a:gd name="T32" fmla="*/ 0 w 154"/>
                <a:gd name="T33" fmla="*/ 85 h 155"/>
                <a:gd name="T34" fmla="*/ 0 w 154"/>
                <a:gd name="T35" fmla="*/ 78 h 155"/>
                <a:gd name="T36" fmla="*/ 2 w 154"/>
                <a:gd name="T37" fmla="*/ 62 h 155"/>
                <a:gd name="T38" fmla="*/ 6 w 154"/>
                <a:gd name="T39" fmla="*/ 47 h 155"/>
                <a:gd name="T40" fmla="*/ 13 w 154"/>
                <a:gd name="T41" fmla="*/ 34 h 155"/>
                <a:gd name="T42" fmla="*/ 23 w 154"/>
                <a:gd name="T43" fmla="*/ 23 h 155"/>
                <a:gd name="T44" fmla="*/ 34 w 154"/>
                <a:gd name="T45" fmla="*/ 14 h 155"/>
                <a:gd name="T46" fmla="*/ 47 w 154"/>
                <a:gd name="T47" fmla="*/ 7 h 155"/>
                <a:gd name="T48" fmla="*/ 62 w 154"/>
                <a:gd name="T49" fmla="*/ 2 h 155"/>
                <a:gd name="T50" fmla="*/ 77 w 154"/>
                <a:gd name="T51" fmla="*/ 0 h 155"/>
                <a:gd name="T52" fmla="*/ 85 w 154"/>
                <a:gd name="T53" fmla="*/ 1 h 155"/>
                <a:gd name="T54" fmla="*/ 100 w 154"/>
                <a:gd name="T55" fmla="*/ 4 h 155"/>
                <a:gd name="T56" fmla="*/ 114 w 154"/>
                <a:gd name="T57" fmla="*/ 9 h 155"/>
                <a:gd name="T58" fmla="*/ 126 w 154"/>
                <a:gd name="T59" fmla="*/ 18 h 155"/>
                <a:gd name="T60" fmla="*/ 137 w 154"/>
                <a:gd name="T61" fmla="*/ 29 h 155"/>
                <a:gd name="T62" fmla="*/ 145 w 154"/>
                <a:gd name="T63" fmla="*/ 40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0" y="101"/>
                  </a:lnTo>
                  <a:lnTo>
                    <a:pt x="148" y="108"/>
                  </a:lnTo>
                  <a:lnTo>
                    <a:pt x="145" y="115"/>
                  </a:lnTo>
                  <a:lnTo>
                    <a:pt x="141" y="120"/>
                  </a:lnTo>
                  <a:lnTo>
                    <a:pt x="137" y="126"/>
                  </a:lnTo>
                  <a:lnTo>
                    <a:pt x="132" y="132"/>
                  </a:lnTo>
                  <a:lnTo>
                    <a:pt x="126" y="136"/>
                  </a:lnTo>
                  <a:lnTo>
                    <a:pt x="121" y="141"/>
                  </a:lnTo>
                  <a:lnTo>
                    <a:pt x="114" y="145"/>
                  </a:lnTo>
                  <a:lnTo>
                    <a:pt x="107" y="149"/>
                  </a:lnTo>
                  <a:lnTo>
                    <a:pt x="100" y="151"/>
                  </a:lnTo>
                  <a:lnTo>
                    <a:pt x="93" y="152"/>
                  </a:lnTo>
                  <a:lnTo>
                    <a:pt x="85" y="153"/>
                  </a:lnTo>
                  <a:lnTo>
                    <a:pt x="77" y="155"/>
                  </a:lnTo>
                  <a:lnTo>
                    <a:pt x="77" y="155"/>
                  </a:lnTo>
                  <a:lnTo>
                    <a:pt x="69" y="153"/>
                  </a:lnTo>
                  <a:lnTo>
                    <a:pt x="62" y="152"/>
                  </a:lnTo>
                  <a:lnTo>
                    <a:pt x="54" y="151"/>
                  </a:lnTo>
                  <a:lnTo>
                    <a:pt x="47" y="149"/>
                  </a:lnTo>
                  <a:lnTo>
                    <a:pt x="41" y="145"/>
                  </a:lnTo>
                  <a:lnTo>
                    <a:pt x="34" y="141"/>
                  </a:lnTo>
                  <a:lnTo>
                    <a:pt x="28" y="136"/>
                  </a:lnTo>
                  <a:lnTo>
                    <a:pt x="23" y="132"/>
                  </a:lnTo>
                  <a:lnTo>
                    <a:pt x="18" y="126"/>
                  </a:lnTo>
                  <a:lnTo>
                    <a:pt x="13" y="120"/>
                  </a:lnTo>
                  <a:lnTo>
                    <a:pt x="10" y="115"/>
                  </a:lnTo>
                  <a:lnTo>
                    <a:pt x="6" y="108"/>
                  </a:lnTo>
                  <a:lnTo>
                    <a:pt x="4" y="101"/>
                  </a:lnTo>
                  <a:lnTo>
                    <a:pt x="2" y="93"/>
                  </a:lnTo>
                  <a:lnTo>
                    <a:pt x="0" y="85"/>
                  </a:lnTo>
                  <a:lnTo>
                    <a:pt x="0" y="78"/>
                  </a:lnTo>
                  <a:lnTo>
                    <a:pt x="0" y="78"/>
                  </a:lnTo>
                  <a:lnTo>
                    <a:pt x="0" y="70"/>
                  </a:lnTo>
                  <a:lnTo>
                    <a:pt x="2" y="62"/>
                  </a:lnTo>
                  <a:lnTo>
                    <a:pt x="4" y="55"/>
                  </a:lnTo>
                  <a:lnTo>
                    <a:pt x="6" y="47"/>
                  </a:lnTo>
                  <a:lnTo>
                    <a:pt x="10" y="40"/>
                  </a:lnTo>
                  <a:lnTo>
                    <a:pt x="13" y="34"/>
                  </a:lnTo>
                  <a:lnTo>
                    <a:pt x="18" y="29"/>
                  </a:lnTo>
                  <a:lnTo>
                    <a:pt x="23" y="23"/>
                  </a:lnTo>
                  <a:lnTo>
                    <a:pt x="28" y="18"/>
                  </a:lnTo>
                  <a:lnTo>
                    <a:pt x="34" y="14"/>
                  </a:lnTo>
                  <a:lnTo>
                    <a:pt x="41" y="9"/>
                  </a:lnTo>
                  <a:lnTo>
                    <a:pt x="47" y="7"/>
                  </a:lnTo>
                  <a:lnTo>
                    <a:pt x="54" y="4"/>
                  </a:lnTo>
                  <a:lnTo>
                    <a:pt x="62" y="2"/>
                  </a:lnTo>
                  <a:lnTo>
                    <a:pt x="69" y="1"/>
                  </a:lnTo>
                  <a:lnTo>
                    <a:pt x="77" y="0"/>
                  </a:lnTo>
                  <a:lnTo>
                    <a:pt x="77" y="0"/>
                  </a:lnTo>
                  <a:lnTo>
                    <a:pt x="85" y="1"/>
                  </a:lnTo>
                  <a:lnTo>
                    <a:pt x="93" y="2"/>
                  </a:lnTo>
                  <a:lnTo>
                    <a:pt x="100" y="4"/>
                  </a:lnTo>
                  <a:lnTo>
                    <a:pt x="107" y="7"/>
                  </a:lnTo>
                  <a:lnTo>
                    <a:pt x="114" y="9"/>
                  </a:lnTo>
                  <a:lnTo>
                    <a:pt x="121" y="14"/>
                  </a:lnTo>
                  <a:lnTo>
                    <a:pt x="126" y="18"/>
                  </a:lnTo>
                  <a:lnTo>
                    <a:pt x="132" y="23"/>
                  </a:lnTo>
                  <a:lnTo>
                    <a:pt x="137" y="29"/>
                  </a:lnTo>
                  <a:lnTo>
                    <a:pt x="141" y="34"/>
                  </a:lnTo>
                  <a:lnTo>
                    <a:pt x="145" y="40"/>
                  </a:lnTo>
                  <a:lnTo>
                    <a:pt x="148" y="47"/>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9" name="Freeform 2935">
              <a:extLst>
                <a:ext uri="{FF2B5EF4-FFF2-40B4-BE49-F238E27FC236}">
                  <a16:creationId xmlns:a16="http://schemas.microsoft.com/office/drawing/2014/main" id="{826FBF81-B903-435E-8574-2A88DE442028}"/>
                </a:ext>
              </a:extLst>
            </p:cNvPr>
            <p:cNvSpPr>
              <a:spLocks/>
            </p:cNvSpPr>
            <p:nvPr/>
          </p:nvSpPr>
          <p:spPr bwMode="auto">
            <a:xfrm>
              <a:off x="1323975" y="1851025"/>
              <a:ext cx="49213" cy="49213"/>
            </a:xfrm>
            <a:custGeom>
              <a:avLst/>
              <a:gdLst>
                <a:gd name="T0" fmla="*/ 155 w 155"/>
                <a:gd name="T1" fmla="*/ 77 h 154"/>
                <a:gd name="T2" fmla="*/ 153 w 155"/>
                <a:gd name="T3" fmla="*/ 93 h 154"/>
                <a:gd name="T4" fmla="*/ 148 w 155"/>
                <a:gd name="T5" fmla="*/ 107 h 154"/>
                <a:gd name="T6" fmla="*/ 141 w 155"/>
                <a:gd name="T7" fmla="*/ 121 h 154"/>
                <a:gd name="T8" fmla="*/ 132 w 155"/>
                <a:gd name="T9" fmla="*/ 132 h 154"/>
                <a:gd name="T10" fmla="*/ 120 w 155"/>
                <a:gd name="T11" fmla="*/ 141 h 154"/>
                <a:gd name="T12" fmla="*/ 107 w 155"/>
                <a:gd name="T13" fmla="*/ 148 h 154"/>
                <a:gd name="T14" fmla="*/ 93 w 155"/>
                <a:gd name="T15" fmla="*/ 153 h 154"/>
                <a:gd name="T16" fmla="*/ 77 w 155"/>
                <a:gd name="T17" fmla="*/ 154 h 154"/>
                <a:gd name="T18" fmla="*/ 69 w 155"/>
                <a:gd name="T19" fmla="*/ 154 h 154"/>
                <a:gd name="T20" fmla="*/ 54 w 155"/>
                <a:gd name="T21" fmla="*/ 150 h 154"/>
                <a:gd name="T22" fmla="*/ 40 w 155"/>
                <a:gd name="T23" fmla="*/ 145 h 154"/>
                <a:gd name="T24" fmla="*/ 29 w 155"/>
                <a:gd name="T25" fmla="*/ 137 h 154"/>
                <a:gd name="T26" fmla="*/ 17 w 155"/>
                <a:gd name="T27" fmla="*/ 126 h 154"/>
                <a:gd name="T28" fmla="*/ 9 w 155"/>
                <a:gd name="T29" fmla="*/ 114 h 154"/>
                <a:gd name="T30" fmla="*/ 4 w 155"/>
                <a:gd name="T31" fmla="*/ 100 h 154"/>
                <a:gd name="T32" fmla="*/ 0 w 155"/>
                <a:gd name="T33" fmla="*/ 85 h 154"/>
                <a:gd name="T34" fmla="*/ 0 w 155"/>
                <a:gd name="T35" fmla="*/ 77 h 154"/>
                <a:gd name="T36" fmla="*/ 1 w 155"/>
                <a:gd name="T37" fmla="*/ 62 h 154"/>
                <a:gd name="T38" fmla="*/ 6 w 155"/>
                <a:gd name="T39" fmla="*/ 47 h 154"/>
                <a:gd name="T40" fmla="*/ 14 w 155"/>
                <a:gd name="T41" fmla="*/ 35 h 154"/>
                <a:gd name="T42" fmla="*/ 23 w 155"/>
                <a:gd name="T43" fmla="*/ 23 h 154"/>
                <a:gd name="T44" fmla="*/ 35 w 155"/>
                <a:gd name="T45" fmla="*/ 13 h 154"/>
                <a:gd name="T46" fmla="*/ 47 w 155"/>
                <a:gd name="T47" fmla="*/ 6 h 154"/>
                <a:gd name="T48" fmla="*/ 62 w 155"/>
                <a:gd name="T49" fmla="*/ 2 h 154"/>
                <a:gd name="T50" fmla="*/ 77 w 155"/>
                <a:gd name="T51" fmla="*/ 0 h 154"/>
                <a:gd name="T52" fmla="*/ 85 w 155"/>
                <a:gd name="T53" fmla="*/ 0 h 154"/>
                <a:gd name="T54" fmla="*/ 100 w 155"/>
                <a:gd name="T55" fmla="*/ 4 h 154"/>
                <a:gd name="T56" fmla="*/ 114 w 155"/>
                <a:gd name="T57" fmla="*/ 10 h 154"/>
                <a:gd name="T58" fmla="*/ 126 w 155"/>
                <a:gd name="T59" fmla="*/ 18 h 154"/>
                <a:gd name="T60" fmla="*/ 136 w 155"/>
                <a:gd name="T61" fmla="*/ 28 h 154"/>
                <a:gd name="T62" fmla="*/ 144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100"/>
                  </a:lnTo>
                  <a:lnTo>
                    <a:pt x="148" y="107"/>
                  </a:lnTo>
                  <a:lnTo>
                    <a:pt x="144" y="114"/>
                  </a:lnTo>
                  <a:lnTo>
                    <a:pt x="141" y="121"/>
                  </a:lnTo>
                  <a:lnTo>
                    <a:pt x="136" y="126"/>
                  </a:lnTo>
                  <a:lnTo>
                    <a:pt x="132" y="132"/>
                  </a:lnTo>
                  <a:lnTo>
                    <a:pt x="126" y="137"/>
                  </a:lnTo>
                  <a:lnTo>
                    <a:pt x="120" y="141"/>
                  </a:lnTo>
                  <a:lnTo>
                    <a:pt x="114" y="145"/>
                  </a:lnTo>
                  <a:lnTo>
                    <a:pt x="107" y="148"/>
                  </a:lnTo>
                  <a:lnTo>
                    <a:pt x="100" y="150"/>
                  </a:lnTo>
                  <a:lnTo>
                    <a:pt x="93" y="153"/>
                  </a:lnTo>
                  <a:lnTo>
                    <a:pt x="85" y="154"/>
                  </a:lnTo>
                  <a:lnTo>
                    <a:pt x="77" y="154"/>
                  </a:lnTo>
                  <a:lnTo>
                    <a:pt x="77" y="154"/>
                  </a:lnTo>
                  <a:lnTo>
                    <a:pt x="69" y="154"/>
                  </a:lnTo>
                  <a:lnTo>
                    <a:pt x="62" y="153"/>
                  </a:lnTo>
                  <a:lnTo>
                    <a:pt x="54" y="150"/>
                  </a:lnTo>
                  <a:lnTo>
                    <a:pt x="47" y="148"/>
                  </a:lnTo>
                  <a:lnTo>
                    <a:pt x="40" y="145"/>
                  </a:lnTo>
                  <a:lnTo>
                    <a:pt x="35" y="141"/>
                  </a:lnTo>
                  <a:lnTo>
                    <a:pt x="29" y="137"/>
                  </a:lnTo>
                  <a:lnTo>
                    <a:pt x="23" y="132"/>
                  </a:lnTo>
                  <a:lnTo>
                    <a:pt x="17" y="126"/>
                  </a:lnTo>
                  <a:lnTo>
                    <a:pt x="14"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4" y="35"/>
                  </a:lnTo>
                  <a:lnTo>
                    <a:pt x="17" y="28"/>
                  </a:lnTo>
                  <a:lnTo>
                    <a:pt x="23" y="23"/>
                  </a:lnTo>
                  <a:lnTo>
                    <a:pt x="29"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6" y="28"/>
                  </a:lnTo>
                  <a:lnTo>
                    <a:pt x="141" y="35"/>
                  </a:lnTo>
                  <a:lnTo>
                    <a:pt x="144"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0" name="Freeform 2936">
              <a:extLst>
                <a:ext uri="{FF2B5EF4-FFF2-40B4-BE49-F238E27FC236}">
                  <a16:creationId xmlns:a16="http://schemas.microsoft.com/office/drawing/2014/main" id="{D572E61B-2674-4C3E-A5F1-61D3F5592DCB}"/>
                </a:ext>
              </a:extLst>
            </p:cNvPr>
            <p:cNvSpPr>
              <a:spLocks/>
            </p:cNvSpPr>
            <p:nvPr/>
          </p:nvSpPr>
          <p:spPr bwMode="auto">
            <a:xfrm>
              <a:off x="1184275" y="1851025"/>
              <a:ext cx="49213" cy="49213"/>
            </a:xfrm>
            <a:custGeom>
              <a:avLst/>
              <a:gdLst>
                <a:gd name="T0" fmla="*/ 153 w 153"/>
                <a:gd name="T1" fmla="*/ 77 h 154"/>
                <a:gd name="T2" fmla="*/ 152 w 153"/>
                <a:gd name="T3" fmla="*/ 93 h 154"/>
                <a:gd name="T4" fmla="*/ 148 w 153"/>
                <a:gd name="T5" fmla="*/ 107 h 154"/>
                <a:gd name="T6" fmla="*/ 141 w 153"/>
                <a:gd name="T7" fmla="*/ 121 h 154"/>
                <a:gd name="T8" fmla="*/ 132 w 153"/>
                <a:gd name="T9" fmla="*/ 132 h 154"/>
                <a:gd name="T10" fmla="*/ 120 w 153"/>
                <a:gd name="T11" fmla="*/ 141 h 154"/>
                <a:gd name="T12" fmla="*/ 106 w 153"/>
                <a:gd name="T13" fmla="*/ 148 h 154"/>
                <a:gd name="T14" fmla="*/ 93 w 153"/>
                <a:gd name="T15" fmla="*/ 153 h 154"/>
                <a:gd name="T16" fmla="*/ 77 w 153"/>
                <a:gd name="T17" fmla="*/ 154 h 154"/>
                <a:gd name="T18" fmla="*/ 69 w 153"/>
                <a:gd name="T19" fmla="*/ 154 h 154"/>
                <a:gd name="T20" fmla="*/ 54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6 w 153"/>
                <a:gd name="T39" fmla="*/ 47 h 154"/>
                <a:gd name="T40" fmla="*/ 13 w 153"/>
                <a:gd name="T41" fmla="*/ 35 h 154"/>
                <a:gd name="T42" fmla="*/ 22 w 153"/>
                <a:gd name="T43" fmla="*/ 23 h 154"/>
                <a:gd name="T44" fmla="*/ 33 w 153"/>
                <a:gd name="T45" fmla="*/ 13 h 154"/>
                <a:gd name="T46" fmla="*/ 47 w 153"/>
                <a:gd name="T47" fmla="*/ 6 h 154"/>
                <a:gd name="T48" fmla="*/ 61 w 153"/>
                <a:gd name="T49" fmla="*/ 2 h 154"/>
                <a:gd name="T50" fmla="*/ 77 w 153"/>
                <a:gd name="T51" fmla="*/ 0 h 154"/>
                <a:gd name="T52" fmla="*/ 85 w 153"/>
                <a:gd name="T53" fmla="*/ 0 h 154"/>
                <a:gd name="T54" fmla="*/ 100 w 153"/>
                <a:gd name="T55" fmla="*/ 4 h 154"/>
                <a:gd name="T56" fmla="*/ 113 w 153"/>
                <a:gd name="T57" fmla="*/ 10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100"/>
                  </a:lnTo>
                  <a:lnTo>
                    <a:pt x="148" y="107"/>
                  </a:lnTo>
                  <a:lnTo>
                    <a:pt x="144" y="114"/>
                  </a:lnTo>
                  <a:lnTo>
                    <a:pt x="141" y="121"/>
                  </a:lnTo>
                  <a:lnTo>
                    <a:pt x="136" y="126"/>
                  </a:lnTo>
                  <a:lnTo>
                    <a:pt x="132" y="132"/>
                  </a:lnTo>
                  <a:lnTo>
                    <a:pt x="126" y="137"/>
                  </a:lnTo>
                  <a:lnTo>
                    <a:pt x="120" y="141"/>
                  </a:lnTo>
                  <a:lnTo>
                    <a:pt x="113" y="145"/>
                  </a:lnTo>
                  <a:lnTo>
                    <a:pt x="106" y="148"/>
                  </a:lnTo>
                  <a:lnTo>
                    <a:pt x="100" y="150"/>
                  </a:lnTo>
                  <a:lnTo>
                    <a:pt x="93" y="153"/>
                  </a:lnTo>
                  <a:lnTo>
                    <a:pt x="85" y="154"/>
                  </a:lnTo>
                  <a:lnTo>
                    <a:pt x="77" y="154"/>
                  </a:lnTo>
                  <a:lnTo>
                    <a:pt x="77" y="154"/>
                  </a:lnTo>
                  <a:lnTo>
                    <a:pt x="69" y="154"/>
                  </a:lnTo>
                  <a:lnTo>
                    <a:pt x="61" y="153"/>
                  </a:lnTo>
                  <a:lnTo>
                    <a:pt x="54" y="150"/>
                  </a:lnTo>
                  <a:lnTo>
                    <a:pt x="47" y="148"/>
                  </a:lnTo>
                  <a:lnTo>
                    <a:pt x="40" y="145"/>
                  </a:lnTo>
                  <a:lnTo>
                    <a:pt x="33" y="141"/>
                  </a:lnTo>
                  <a:lnTo>
                    <a:pt x="27" y="137"/>
                  </a:lnTo>
                  <a:lnTo>
                    <a:pt x="22" y="132"/>
                  </a:lnTo>
                  <a:lnTo>
                    <a:pt x="17" y="126"/>
                  </a:lnTo>
                  <a:lnTo>
                    <a:pt x="13"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3" y="35"/>
                  </a:lnTo>
                  <a:lnTo>
                    <a:pt x="17" y="28"/>
                  </a:lnTo>
                  <a:lnTo>
                    <a:pt x="22" y="23"/>
                  </a:lnTo>
                  <a:lnTo>
                    <a:pt x="27" y="18"/>
                  </a:lnTo>
                  <a:lnTo>
                    <a:pt x="33" y="13"/>
                  </a:lnTo>
                  <a:lnTo>
                    <a:pt x="40" y="10"/>
                  </a:lnTo>
                  <a:lnTo>
                    <a:pt x="47" y="6"/>
                  </a:lnTo>
                  <a:lnTo>
                    <a:pt x="54" y="4"/>
                  </a:lnTo>
                  <a:lnTo>
                    <a:pt x="61" y="2"/>
                  </a:lnTo>
                  <a:lnTo>
                    <a:pt x="69" y="0"/>
                  </a:lnTo>
                  <a:lnTo>
                    <a:pt x="77" y="0"/>
                  </a:lnTo>
                  <a:lnTo>
                    <a:pt x="77" y="0"/>
                  </a:lnTo>
                  <a:lnTo>
                    <a:pt x="85" y="0"/>
                  </a:lnTo>
                  <a:lnTo>
                    <a:pt x="93" y="2"/>
                  </a:lnTo>
                  <a:lnTo>
                    <a:pt x="100" y="4"/>
                  </a:lnTo>
                  <a:lnTo>
                    <a:pt x="106" y="6"/>
                  </a:lnTo>
                  <a:lnTo>
                    <a:pt x="113" y="10"/>
                  </a:lnTo>
                  <a:lnTo>
                    <a:pt x="120" y="13"/>
                  </a:lnTo>
                  <a:lnTo>
                    <a:pt x="126" y="18"/>
                  </a:lnTo>
                  <a:lnTo>
                    <a:pt x="132" y="23"/>
                  </a:lnTo>
                  <a:lnTo>
                    <a:pt x="136" y="28"/>
                  </a:lnTo>
                  <a:lnTo>
                    <a:pt x="141" y="35"/>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1" name="Freeform 2937">
              <a:extLst>
                <a:ext uri="{FF2B5EF4-FFF2-40B4-BE49-F238E27FC236}">
                  <a16:creationId xmlns:a16="http://schemas.microsoft.com/office/drawing/2014/main" id="{2BC49D64-77B6-496C-8399-7CC6D2B678B2}"/>
                </a:ext>
              </a:extLst>
            </p:cNvPr>
            <p:cNvSpPr>
              <a:spLocks/>
            </p:cNvSpPr>
            <p:nvPr/>
          </p:nvSpPr>
          <p:spPr bwMode="auto">
            <a:xfrm>
              <a:off x="1254125" y="1851025"/>
              <a:ext cx="47625" cy="49213"/>
            </a:xfrm>
            <a:custGeom>
              <a:avLst/>
              <a:gdLst>
                <a:gd name="T0" fmla="*/ 153 w 153"/>
                <a:gd name="T1" fmla="*/ 77 h 154"/>
                <a:gd name="T2" fmla="*/ 152 w 153"/>
                <a:gd name="T3" fmla="*/ 93 h 154"/>
                <a:gd name="T4" fmla="*/ 147 w 153"/>
                <a:gd name="T5" fmla="*/ 107 h 154"/>
                <a:gd name="T6" fmla="*/ 140 w 153"/>
                <a:gd name="T7" fmla="*/ 121 h 154"/>
                <a:gd name="T8" fmla="*/ 131 w 153"/>
                <a:gd name="T9" fmla="*/ 132 h 154"/>
                <a:gd name="T10" fmla="*/ 120 w 153"/>
                <a:gd name="T11" fmla="*/ 141 h 154"/>
                <a:gd name="T12" fmla="*/ 106 w 153"/>
                <a:gd name="T13" fmla="*/ 148 h 154"/>
                <a:gd name="T14" fmla="*/ 92 w 153"/>
                <a:gd name="T15" fmla="*/ 153 h 154"/>
                <a:gd name="T16" fmla="*/ 76 w 153"/>
                <a:gd name="T17" fmla="*/ 154 h 154"/>
                <a:gd name="T18" fmla="*/ 68 w 153"/>
                <a:gd name="T19" fmla="*/ 154 h 154"/>
                <a:gd name="T20" fmla="*/ 53 w 153"/>
                <a:gd name="T21" fmla="*/ 150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5 h 154"/>
                <a:gd name="T34" fmla="*/ 0 w 153"/>
                <a:gd name="T35" fmla="*/ 77 h 154"/>
                <a:gd name="T36" fmla="*/ 1 w 153"/>
                <a:gd name="T37" fmla="*/ 62 h 154"/>
                <a:gd name="T38" fmla="*/ 5 w 153"/>
                <a:gd name="T39" fmla="*/ 47 h 154"/>
                <a:gd name="T40" fmla="*/ 12 w 153"/>
                <a:gd name="T41" fmla="*/ 35 h 154"/>
                <a:gd name="T42" fmla="*/ 21 w 153"/>
                <a:gd name="T43" fmla="*/ 23 h 154"/>
                <a:gd name="T44" fmla="*/ 33 w 153"/>
                <a:gd name="T45" fmla="*/ 13 h 154"/>
                <a:gd name="T46" fmla="*/ 47 w 153"/>
                <a:gd name="T47" fmla="*/ 6 h 154"/>
                <a:gd name="T48" fmla="*/ 60 w 153"/>
                <a:gd name="T49" fmla="*/ 2 h 154"/>
                <a:gd name="T50" fmla="*/ 76 w 153"/>
                <a:gd name="T51" fmla="*/ 0 h 154"/>
                <a:gd name="T52" fmla="*/ 84 w 153"/>
                <a:gd name="T53" fmla="*/ 0 h 154"/>
                <a:gd name="T54" fmla="*/ 99 w 153"/>
                <a:gd name="T55" fmla="*/ 4 h 154"/>
                <a:gd name="T56" fmla="*/ 113 w 153"/>
                <a:gd name="T57" fmla="*/ 10 h 154"/>
                <a:gd name="T58" fmla="*/ 125 w 153"/>
                <a:gd name="T59" fmla="*/ 18 h 154"/>
                <a:gd name="T60" fmla="*/ 136 w 153"/>
                <a:gd name="T61" fmla="*/ 28 h 154"/>
                <a:gd name="T62" fmla="*/ 144 w 153"/>
                <a:gd name="T63" fmla="*/ 40 h 154"/>
                <a:gd name="T64" fmla="*/ 149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49" y="100"/>
                  </a:lnTo>
                  <a:lnTo>
                    <a:pt x="147" y="107"/>
                  </a:lnTo>
                  <a:lnTo>
                    <a:pt x="144" y="114"/>
                  </a:lnTo>
                  <a:lnTo>
                    <a:pt x="140" y="121"/>
                  </a:lnTo>
                  <a:lnTo>
                    <a:pt x="136" y="126"/>
                  </a:lnTo>
                  <a:lnTo>
                    <a:pt x="131" y="132"/>
                  </a:lnTo>
                  <a:lnTo>
                    <a:pt x="125" y="137"/>
                  </a:lnTo>
                  <a:lnTo>
                    <a:pt x="120" y="141"/>
                  </a:lnTo>
                  <a:lnTo>
                    <a:pt x="113" y="145"/>
                  </a:lnTo>
                  <a:lnTo>
                    <a:pt x="106" y="148"/>
                  </a:lnTo>
                  <a:lnTo>
                    <a:pt x="99" y="150"/>
                  </a:lnTo>
                  <a:lnTo>
                    <a:pt x="92" y="153"/>
                  </a:lnTo>
                  <a:lnTo>
                    <a:pt x="84" y="154"/>
                  </a:lnTo>
                  <a:lnTo>
                    <a:pt x="76" y="154"/>
                  </a:lnTo>
                  <a:lnTo>
                    <a:pt x="76" y="154"/>
                  </a:lnTo>
                  <a:lnTo>
                    <a:pt x="68" y="154"/>
                  </a:lnTo>
                  <a:lnTo>
                    <a:pt x="60" y="153"/>
                  </a:lnTo>
                  <a:lnTo>
                    <a:pt x="53" y="150"/>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3" y="4"/>
                  </a:lnTo>
                  <a:lnTo>
                    <a:pt x="60" y="2"/>
                  </a:lnTo>
                  <a:lnTo>
                    <a:pt x="68" y="0"/>
                  </a:lnTo>
                  <a:lnTo>
                    <a:pt x="76" y="0"/>
                  </a:lnTo>
                  <a:lnTo>
                    <a:pt x="76" y="0"/>
                  </a:lnTo>
                  <a:lnTo>
                    <a:pt x="84" y="0"/>
                  </a:lnTo>
                  <a:lnTo>
                    <a:pt x="92" y="2"/>
                  </a:lnTo>
                  <a:lnTo>
                    <a:pt x="99" y="4"/>
                  </a:lnTo>
                  <a:lnTo>
                    <a:pt x="106" y="6"/>
                  </a:lnTo>
                  <a:lnTo>
                    <a:pt x="113" y="10"/>
                  </a:lnTo>
                  <a:lnTo>
                    <a:pt x="120" y="13"/>
                  </a:lnTo>
                  <a:lnTo>
                    <a:pt x="125" y="18"/>
                  </a:lnTo>
                  <a:lnTo>
                    <a:pt x="131" y="23"/>
                  </a:lnTo>
                  <a:lnTo>
                    <a:pt x="136" y="28"/>
                  </a:lnTo>
                  <a:lnTo>
                    <a:pt x="140" y="35"/>
                  </a:lnTo>
                  <a:lnTo>
                    <a:pt x="144" y="40"/>
                  </a:lnTo>
                  <a:lnTo>
                    <a:pt x="147" y="47"/>
                  </a:lnTo>
                  <a:lnTo>
                    <a:pt x="149"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2" name="Freeform 2938">
              <a:extLst>
                <a:ext uri="{FF2B5EF4-FFF2-40B4-BE49-F238E27FC236}">
                  <a16:creationId xmlns:a16="http://schemas.microsoft.com/office/drawing/2014/main" id="{51871D07-DB5C-4C60-A08D-958BA04B0096}"/>
                </a:ext>
              </a:extLst>
            </p:cNvPr>
            <p:cNvSpPr>
              <a:spLocks/>
            </p:cNvSpPr>
            <p:nvPr/>
          </p:nvSpPr>
          <p:spPr bwMode="auto">
            <a:xfrm>
              <a:off x="1323975" y="1778000"/>
              <a:ext cx="49213" cy="49213"/>
            </a:xfrm>
            <a:custGeom>
              <a:avLst/>
              <a:gdLst>
                <a:gd name="T0" fmla="*/ 155 w 155"/>
                <a:gd name="T1" fmla="*/ 78 h 155"/>
                <a:gd name="T2" fmla="*/ 153 w 155"/>
                <a:gd name="T3" fmla="*/ 93 h 155"/>
                <a:gd name="T4" fmla="*/ 148 w 155"/>
                <a:gd name="T5" fmla="*/ 108 h 155"/>
                <a:gd name="T6" fmla="*/ 141 w 155"/>
                <a:gd name="T7" fmla="*/ 120 h 155"/>
                <a:gd name="T8" fmla="*/ 132 w 155"/>
                <a:gd name="T9" fmla="*/ 132 h 155"/>
                <a:gd name="T10" fmla="*/ 120 w 155"/>
                <a:gd name="T11" fmla="*/ 141 h 155"/>
                <a:gd name="T12" fmla="*/ 107 w 155"/>
                <a:gd name="T13" fmla="*/ 149 h 155"/>
                <a:gd name="T14" fmla="*/ 93 w 155"/>
                <a:gd name="T15" fmla="*/ 152 h 155"/>
                <a:gd name="T16" fmla="*/ 77 w 155"/>
                <a:gd name="T17" fmla="*/ 155 h 155"/>
                <a:gd name="T18" fmla="*/ 69 w 155"/>
                <a:gd name="T19" fmla="*/ 153 h 155"/>
                <a:gd name="T20" fmla="*/ 54 w 155"/>
                <a:gd name="T21" fmla="*/ 151 h 155"/>
                <a:gd name="T22" fmla="*/ 40 w 155"/>
                <a:gd name="T23" fmla="*/ 145 h 155"/>
                <a:gd name="T24" fmla="*/ 29 w 155"/>
                <a:gd name="T25" fmla="*/ 136 h 155"/>
                <a:gd name="T26" fmla="*/ 17 w 155"/>
                <a:gd name="T27" fmla="*/ 126 h 155"/>
                <a:gd name="T28" fmla="*/ 9 w 155"/>
                <a:gd name="T29" fmla="*/ 115 h 155"/>
                <a:gd name="T30" fmla="*/ 4 w 155"/>
                <a:gd name="T31" fmla="*/ 101 h 155"/>
                <a:gd name="T32" fmla="*/ 0 w 155"/>
                <a:gd name="T33" fmla="*/ 85 h 155"/>
                <a:gd name="T34" fmla="*/ 0 w 155"/>
                <a:gd name="T35" fmla="*/ 78 h 155"/>
                <a:gd name="T36" fmla="*/ 1 w 155"/>
                <a:gd name="T37" fmla="*/ 62 h 155"/>
                <a:gd name="T38" fmla="*/ 6 w 155"/>
                <a:gd name="T39" fmla="*/ 47 h 155"/>
                <a:gd name="T40" fmla="*/ 14 w 155"/>
                <a:gd name="T41" fmla="*/ 34 h 155"/>
                <a:gd name="T42" fmla="*/ 23 w 155"/>
                <a:gd name="T43" fmla="*/ 23 h 155"/>
                <a:gd name="T44" fmla="*/ 35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4 h 155"/>
                <a:gd name="T56" fmla="*/ 114 w 155"/>
                <a:gd name="T57" fmla="*/ 9 h 155"/>
                <a:gd name="T58" fmla="*/ 126 w 155"/>
                <a:gd name="T59" fmla="*/ 18 h 155"/>
                <a:gd name="T60" fmla="*/ 136 w 155"/>
                <a:gd name="T61" fmla="*/ 29 h 155"/>
                <a:gd name="T62" fmla="*/ 144 w 155"/>
                <a:gd name="T63" fmla="*/ 40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3" y="93"/>
                  </a:lnTo>
                  <a:lnTo>
                    <a:pt x="151" y="101"/>
                  </a:lnTo>
                  <a:lnTo>
                    <a:pt x="148" y="108"/>
                  </a:lnTo>
                  <a:lnTo>
                    <a:pt x="144" y="115"/>
                  </a:lnTo>
                  <a:lnTo>
                    <a:pt x="141" y="120"/>
                  </a:lnTo>
                  <a:lnTo>
                    <a:pt x="136" y="126"/>
                  </a:lnTo>
                  <a:lnTo>
                    <a:pt x="132" y="132"/>
                  </a:lnTo>
                  <a:lnTo>
                    <a:pt x="126" y="136"/>
                  </a:lnTo>
                  <a:lnTo>
                    <a:pt x="120" y="141"/>
                  </a:lnTo>
                  <a:lnTo>
                    <a:pt x="114" y="145"/>
                  </a:lnTo>
                  <a:lnTo>
                    <a:pt x="107" y="149"/>
                  </a:lnTo>
                  <a:lnTo>
                    <a:pt x="100" y="151"/>
                  </a:lnTo>
                  <a:lnTo>
                    <a:pt x="93" y="152"/>
                  </a:lnTo>
                  <a:lnTo>
                    <a:pt x="85" y="153"/>
                  </a:lnTo>
                  <a:lnTo>
                    <a:pt x="77" y="155"/>
                  </a:lnTo>
                  <a:lnTo>
                    <a:pt x="77" y="155"/>
                  </a:lnTo>
                  <a:lnTo>
                    <a:pt x="69" y="153"/>
                  </a:lnTo>
                  <a:lnTo>
                    <a:pt x="62" y="152"/>
                  </a:lnTo>
                  <a:lnTo>
                    <a:pt x="54" y="151"/>
                  </a:lnTo>
                  <a:lnTo>
                    <a:pt x="47" y="149"/>
                  </a:lnTo>
                  <a:lnTo>
                    <a:pt x="40" y="145"/>
                  </a:lnTo>
                  <a:lnTo>
                    <a:pt x="35" y="141"/>
                  </a:lnTo>
                  <a:lnTo>
                    <a:pt x="29" y="136"/>
                  </a:lnTo>
                  <a:lnTo>
                    <a:pt x="23" y="132"/>
                  </a:lnTo>
                  <a:lnTo>
                    <a:pt x="17"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4" y="34"/>
                  </a:lnTo>
                  <a:lnTo>
                    <a:pt x="17" y="29"/>
                  </a:lnTo>
                  <a:lnTo>
                    <a:pt x="23" y="23"/>
                  </a:lnTo>
                  <a:lnTo>
                    <a:pt x="29" y="18"/>
                  </a:lnTo>
                  <a:lnTo>
                    <a:pt x="35" y="14"/>
                  </a:lnTo>
                  <a:lnTo>
                    <a:pt x="40" y="9"/>
                  </a:lnTo>
                  <a:lnTo>
                    <a:pt x="47" y="7"/>
                  </a:lnTo>
                  <a:lnTo>
                    <a:pt x="54" y="4"/>
                  </a:lnTo>
                  <a:lnTo>
                    <a:pt x="62" y="2"/>
                  </a:lnTo>
                  <a:lnTo>
                    <a:pt x="69" y="1"/>
                  </a:lnTo>
                  <a:lnTo>
                    <a:pt x="77" y="0"/>
                  </a:lnTo>
                  <a:lnTo>
                    <a:pt x="77" y="0"/>
                  </a:lnTo>
                  <a:lnTo>
                    <a:pt x="85" y="1"/>
                  </a:lnTo>
                  <a:lnTo>
                    <a:pt x="93" y="2"/>
                  </a:lnTo>
                  <a:lnTo>
                    <a:pt x="100" y="4"/>
                  </a:lnTo>
                  <a:lnTo>
                    <a:pt x="107" y="7"/>
                  </a:lnTo>
                  <a:lnTo>
                    <a:pt x="114" y="9"/>
                  </a:lnTo>
                  <a:lnTo>
                    <a:pt x="120" y="14"/>
                  </a:lnTo>
                  <a:lnTo>
                    <a:pt x="126" y="18"/>
                  </a:lnTo>
                  <a:lnTo>
                    <a:pt x="132" y="23"/>
                  </a:lnTo>
                  <a:lnTo>
                    <a:pt x="136" y="29"/>
                  </a:lnTo>
                  <a:lnTo>
                    <a:pt x="141" y="34"/>
                  </a:lnTo>
                  <a:lnTo>
                    <a:pt x="144" y="40"/>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3" name="Freeform 2939">
              <a:extLst>
                <a:ext uri="{FF2B5EF4-FFF2-40B4-BE49-F238E27FC236}">
                  <a16:creationId xmlns:a16="http://schemas.microsoft.com/office/drawing/2014/main" id="{B68EB84B-C56E-4A86-AD90-332B40721245}"/>
                </a:ext>
              </a:extLst>
            </p:cNvPr>
            <p:cNvSpPr>
              <a:spLocks/>
            </p:cNvSpPr>
            <p:nvPr/>
          </p:nvSpPr>
          <p:spPr bwMode="auto">
            <a:xfrm>
              <a:off x="1392238" y="1920875"/>
              <a:ext cx="49213" cy="47625"/>
            </a:xfrm>
            <a:custGeom>
              <a:avLst/>
              <a:gdLst>
                <a:gd name="T0" fmla="*/ 153 w 153"/>
                <a:gd name="T1" fmla="*/ 76 h 153"/>
                <a:gd name="T2" fmla="*/ 152 w 153"/>
                <a:gd name="T3" fmla="*/ 91 h 153"/>
                <a:gd name="T4" fmla="*/ 148 w 153"/>
                <a:gd name="T5" fmla="*/ 106 h 153"/>
                <a:gd name="T6" fmla="*/ 141 w 153"/>
                <a:gd name="T7" fmla="*/ 120 h 153"/>
                <a:gd name="T8" fmla="*/ 131 w 153"/>
                <a:gd name="T9" fmla="*/ 131 h 153"/>
                <a:gd name="T10" fmla="*/ 120 w 153"/>
                <a:gd name="T11" fmla="*/ 140 h 153"/>
                <a:gd name="T12" fmla="*/ 106 w 153"/>
                <a:gd name="T13" fmla="*/ 147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6 w 153"/>
                <a:gd name="T39" fmla="*/ 47 h 153"/>
                <a:gd name="T40" fmla="*/ 12 w 153"/>
                <a:gd name="T41" fmla="*/ 33 h 153"/>
                <a:gd name="T42" fmla="*/ 22 w 153"/>
                <a:gd name="T43" fmla="*/ 21 h 153"/>
                <a:gd name="T44" fmla="*/ 33 w 153"/>
                <a:gd name="T45" fmla="*/ 12 h 153"/>
                <a:gd name="T46" fmla="*/ 47 w 153"/>
                <a:gd name="T47" fmla="*/ 5 h 153"/>
                <a:gd name="T48" fmla="*/ 61 w 153"/>
                <a:gd name="T49" fmla="*/ 1 h 153"/>
                <a:gd name="T50" fmla="*/ 77 w 153"/>
                <a:gd name="T51" fmla="*/ 0 h 153"/>
                <a:gd name="T52" fmla="*/ 85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8" y="106"/>
                  </a:lnTo>
                  <a:lnTo>
                    <a:pt x="144" y="113"/>
                  </a:lnTo>
                  <a:lnTo>
                    <a:pt x="141" y="120"/>
                  </a:lnTo>
                  <a:lnTo>
                    <a:pt x="136" y="126"/>
                  </a:lnTo>
                  <a:lnTo>
                    <a:pt x="131" y="131"/>
                  </a:lnTo>
                  <a:lnTo>
                    <a:pt x="126" y="136"/>
                  </a:lnTo>
                  <a:lnTo>
                    <a:pt x="120" y="140"/>
                  </a:lnTo>
                  <a:lnTo>
                    <a:pt x="113" y="144"/>
                  </a:lnTo>
                  <a:lnTo>
                    <a:pt x="106" y="147"/>
                  </a:lnTo>
                  <a:lnTo>
                    <a:pt x="99" y="150"/>
                  </a:lnTo>
                  <a:lnTo>
                    <a:pt x="93" y="152"/>
                  </a:lnTo>
                  <a:lnTo>
                    <a:pt x="85" y="153"/>
                  </a:lnTo>
                  <a:lnTo>
                    <a:pt x="77" y="153"/>
                  </a:lnTo>
                  <a:lnTo>
                    <a:pt x="77" y="153"/>
                  </a:lnTo>
                  <a:lnTo>
                    <a:pt x="69" y="153"/>
                  </a:lnTo>
                  <a:lnTo>
                    <a:pt x="61" y="152"/>
                  </a:lnTo>
                  <a:lnTo>
                    <a:pt x="54" y="150"/>
                  </a:lnTo>
                  <a:lnTo>
                    <a:pt x="47" y="147"/>
                  </a:lnTo>
                  <a:lnTo>
                    <a:pt x="40" y="144"/>
                  </a:lnTo>
                  <a:lnTo>
                    <a:pt x="33" y="140"/>
                  </a:lnTo>
                  <a:lnTo>
                    <a:pt x="27" y="136"/>
                  </a:lnTo>
                  <a:lnTo>
                    <a:pt x="22" y="131"/>
                  </a:lnTo>
                  <a:lnTo>
                    <a:pt x="17" y="126"/>
                  </a:lnTo>
                  <a:lnTo>
                    <a:pt x="12" y="120"/>
                  </a:lnTo>
                  <a:lnTo>
                    <a:pt x="9" y="113"/>
                  </a:lnTo>
                  <a:lnTo>
                    <a:pt x="6" y="106"/>
                  </a:lnTo>
                  <a:lnTo>
                    <a:pt x="3" y="99"/>
                  </a:lnTo>
                  <a:lnTo>
                    <a:pt x="1" y="91"/>
                  </a:lnTo>
                  <a:lnTo>
                    <a:pt x="0" y="84"/>
                  </a:lnTo>
                  <a:lnTo>
                    <a:pt x="0" y="76"/>
                  </a:lnTo>
                  <a:lnTo>
                    <a:pt x="0" y="76"/>
                  </a:lnTo>
                  <a:lnTo>
                    <a:pt x="0" y="68"/>
                  </a:lnTo>
                  <a:lnTo>
                    <a:pt x="1" y="60"/>
                  </a:lnTo>
                  <a:lnTo>
                    <a:pt x="3" y="53"/>
                  </a:lnTo>
                  <a:lnTo>
                    <a:pt x="6" y="47"/>
                  </a:lnTo>
                  <a:lnTo>
                    <a:pt x="9" y="40"/>
                  </a:lnTo>
                  <a:lnTo>
                    <a:pt x="12" y="33"/>
                  </a:lnTo>
                  <a:lnTo>
                    <a:pt x="17" y="27"/>
                  </a:lnTo>
                  <a:lnTo>
                    <a:pt x="22" y="21"/>
                  </a:lnTo>
                  <a:lnTo>
                    <a:pt x="27" y="17"/>
                  </a:lnTo>
                  <a:lnTo>
                    <a:pt x="33" y="12"/>
                  </a:lnTo>
                  <a:lnTo>
                    <a:pt x="40" y="9"/>
                  </a:lnTo>
                  <a:lnTo>
                    <a:pt x="47" y="5"/>
                  </a:lnTo>
                  <a:lnTo>
                    <a:pt x="54" y="3"/>
                  </a:lnTo>
                  <a:lnTo>
                    <a:pt x="61" y="1"/>
                  </a:lnTo>
                  <a:lnTo>
                    <a:pt x="69" y="0"/>
                  </a:lnTo>
                  <a:lnTo>
                    <a:pt x="77" y="0"/>
                  </a:lnTo>
                  <a:lnTo>
                    <a:pt x="77" y="0"/>
                  </a:lnTo>
                  <a:lnTo>
                    <a:pt x="85" y="0"/>
                  </a:lnTo>
                  <a:lnTo>
                    <a:pt x="93" y="1"/>
                  </a:lnTo>
                  <a:lnTo>
                    <a:pt x="99" y="3"/>
                  </a:lnTo>
                  <a:lnTo>
                    <a:pt x="106" y="5"/>
                  </a:lnTo>
                  <a:lnTo>
                    <a:pt x="113" y="9"/>
                  </a:lnTo>
                  <a:lnTo>
                    <a:pt x="120" y="12"/>
                  </a:lnTo>
                  <a:lnTo>
                    <a:pt x="126" y="17"/>
                  </a:lnTo>
                  <a:lnTo>
                    <a:pt x="131" y="21"/>
                  </a:lnTo>
                  <a:lnTo>
                    <a:pt x="136" y="27"/>
                  </a:lnTo>
                  <a:lnTo>
                    <a:pt x="141" y="33"/>
                  </a:lnTo>
                  <a:lnTo>
                    <a:pt x="144" y="40"/>
                  </a:lnTo>
                  <a:lnTo>
                    <a:pt x="148" y="47"/>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4" name="Freeform 2940">
              <a:extLst>
                <a:ext uri="{FF2B5EF4-FFF2-40B4-BE49-F238E27FC236}">
                  <a16:creationId xmlns:a16="http://schemas.microsoft.com/office/drawing/2014/main" id="{370D5150-ACE6-4C4A-8BC8-41F0E0B18D75}"/>
                </a:ext>
              </a:extLst>
            </p:cNvPr>
            <p:cNvSpPr>
              <a:spLocks/>
            </p:cNvSpPr>
            <p:nvPr/>
          </p:nvSpPr>
          <p:spPr bwMode="auto">
            <a:xfrm>
              <a:off x="1462088" y="1920875"/>
              <a:ext cx="49213" cy="47625"/>
            </a:xfrm>
            <a:custGeom>
              <a:avLst/>
              <a:gdLst>
                <a:gd name="T0" fmla="*/ 154 w 154"/>
                <a:gd name="T1" fmla="*/ 76 h 153"/>
                <a:gd name="T2" fmla="*/ 153 w 154"/>
                <a:gd name="T3" fmla="*/ 91 h 153"/>
                <a:gd name="T4" fmla="*/ 148 w 154"/>
                <a:gd name="T5" fmla="*/ 106 h 153"/>
                <a:gd name="T6" fmla="*/ 141 w 154"/>
                <a:gd name="T7" fmla="*/ 120 h 153"/>
                <a:gd name="T8" fmla="*/ 132 w 154"/>
                <a:gd name="T9" fmla="*/ 131 h 153"/>
                <a:gd name="T10" fmla="*/ 121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4 w 154"/>
                <a:gd name="T31" fmla="*/ 99 h 153"/>
                <a:gd name="T32" fmla="*/ 0 w 154"/>
                <a:gd name="T33" fmla="*/ 84 h 153"/>
                <a:gd name="T34" fmla="*/ 0 w 154"/>
                <a:gd name="T35" fmla="*/ 76 h 153"/>
                <a:gd name="T36" fmla="*/ 2 w 154"/>
                <a:gd name="T37" fmla="*/ 60 h 153"/>
                <a:gd name="T38" fmla="*/ 6 w 154"/>
                <a:gd name="T39" fmla="*/ 47 h 153"/>
                <a:gd name="T40" fmla="*/ 13 w 154"/>
                <a:gd name="T41" fmla="*/ 33 h 153"/>
                <a:gd name="T42" fmla="*/ 23 w 154"/>
                <a:gd name="T43" fmla="*/ 21 h 153"/>
                <a:gd name="T44" fmla="*/ 34 w 154"/>
                <a:gd name="T45" fmla="*/ 12 h 153"/>
                <a:gd name="T46" fmla="*/ 47 w 154"/>
                <a:gd name="T47" fmla="*/ 5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0"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1" y="144"/>
                  </a:lnTo>
                  <a:lnTo>
                    <a:pt x="34" y="140"/>
                  </a:lnTo>
                  <a:lnTo>
                    <a:pt x="28" y="136"/>
                  </a:lnTo>
                  <a:lnTo>
                    <a:pt x="23" y="131"/>
                  </a:lnTo>
                  <a:lnTo>
                    <a:pt x="18" y="126"/>
                  </a:lnTo>
                  <a:lnTo>
                    <a:pt x="13" y="120"/>
                  </a:lnTo>
                  <a:lnTo>
                    <a:pt x="10" y="113"/>
                  </a:lnTo>
                  <a:lnTo>
                    <a:pt x="6" y="106"/>
                  </a:lnTo>
                  <a:lnTo>
                    <a:pt x="4" y="99"/>
                  </a:lnTo>
                  <a:lnTo>
                    <a:pt x="2" y="91"/>
                  </a:lnTo>
                  <a:lnTo>
                    <a:pt x="0" y="84"/>
                  </a:lnTo>
                  <a:lnTo>
                    <a:pt x="0" y="76"/>
                  </a:lnTo>
                  <a:lnTo>
                    <a:pt x="0" y="76"/>
                  </a:lnTo>
                  <a:lnTo>
                    <a:pt x="0" y="68"/>
                  </a:lnTo>
                  <a:lnTo>
                    <a:pt x="2" y="60"/>
                  </a:lnTo>
                  <a:lnTo>
                    <a:pt x="4" y="53"/>
                  </a:lnTo>
                  <a:lnTo>
                    <a:pt x="6" y="47"/>
                  </a:lnTo>
                  <a:lnTo>
                    <a:pt x="10" y="40"/>
                  </a:lnTo>
                  <a:lnTo>
                    <a:pt x="13" y="33"/>
                  </a:lnTo>
                  <a:lnTo>
                    <a:pt x="18" y="27"/>
                  </a:lnTo>
                  <a:lnTo>
                    <a:pt x="23" y="21"/>
                  </a:lnTo>
                  <a:lnTo>
                    <a:pt x="28" y="17"/>
                  </a:lnTo>
                  <a:lnTo>
                    <a:pt x="34" y="12"/>
                  </a:lnTo>
                  <a:lnTo>
                    <a:pt x="41"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0"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5" name="Freeform 2941">
              <a:extLst>
                <a:ext uri="{FF2B5EF4-FFF2-40B4-BE49-F238E27FC236}">
                  <a16:creationId xmlns:a16="http://schemas.microsoft.com/office/drawing/2014/main" id="{8716EA92-D6E4-432B-9897-D919B89420EB}"/>
                </a:ext>
              </a:extLst>
            </p:cNvPr>
            <p:cNvSpPr>
              <a:spLocks/>
            </p:cNvSpPr>
            <p:nvPr/>
          </p:nvSpPr>
          <p:spPr bwMode="auto">
            <a:xfrm>
              <a:off x="1184275" y="1993900"/>
              <a:ext cx="49213" cy="49213"/>
            </a:xfrm>
            <a:custGeom>
              <a:avLst/>
              <a:gdLst>
                <a:gd name="T0" fmla="*/ 153 w 153"/>
                <a:gd name="T1" fmla="*/ 76 h 154"/>
                <a:gd name="T2" fmla="*/ 152 w 153"/>
                <a:gd name="T3" fmla="*/ 93 h 154"/>
                <a:gd name="T4" fmla="*/ 148 w 153"/>
                <a:gd name="T5" fmla="*/ 107 h 154"/>
                <a:gd name="T6" fmla="*/ 141 w 153"/>
                <a:gd name="T7" fmla="*/ 120 h 154"/>
                <a:gd name="T8" fmla="*/ 132 w 153"/>
                <a:gd name="T9" fmla="*/ 131 h 154"/>
                <a:gd name="T10" fmla="*/ 120 w 153"/>
                <a:gd name="T11" fmla="*/ 141 h 154"/>
                <a:gd name="T12" fmla="*/ 106 w 153"/>
                <a:gd name="T13" fmla="*/ 149 h 154"/>
                <a:gd name="T14" fmla="*/ 93 w 153"/>
                <a:gd name="T15" fmla="*/ 152 h 154"/>
                <a:gd name="T16" fmla="*/ 77 w 153"/>
                <a:gd name="T17" fmla="*/ 154 h 154"/>
                <a:gd name="T18" fmla="*/ 69 w 153"/>
                <a:gd name="T19" fmla="*/ 153 h 154"/>
                <a:gd name="T20" fmla="*/ 54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1 h 154"/>
                <a:gd name="T32" fmla="*/ 0 w 153"/>
                <a:gd name="T33" fmla="*/ 84 h 154"/>
                <a:gd name="T34" fmla="*/ 0 w 153"/>
                <a:gd name="T35" fmla="*/ 76 h 154"/>
                <a:gd name="T36" fmla="*/ 1 w 153"/>
                <a:gd name="T37" fmla="*/ 62 h 154"/>
                <a:gd name="T38" fmla="*/ 6 w 153"/>
                <a:gd name="T39" fmla="*/ 47 h 154"/>
                <a:gd name="T40" fmla="*/ 13 w 153"/>
                <a:gd name="T41" fmla="*/ 34 h 154"/>
                <a:gd name="T42" fmla="*/ 22 w 153"/>
                <a:gd name="T43" fmla="*/ 23 h 154"/>
                <a:gd name="T44" fmla="*/ 33 w 153"/>
                <a:gd name="T45" fmla="*/ 14 h 154"/>
                <a:gd name="T46" fmla="*/ 47 w 153"/>
                <a:gd name="T47" fmla="*/ 6 h 154"/>
                <a:gd name="T48" fmla="*/ 61 w 153"/>
                <a:gd name="T49" fmla="*/ 2 h 154"/>
                <a:gd name="T50" fmla="*/ 77 w 153"/>
                <a:gd name="T51" fmla="*/ 0 h 154"/>
                <a:gd name="T52" fmla="*/ 85 w 153"/>
                <a:gd name="T53" fmla="*/ 1 h 154"/>
                <a:gd name="T54" fmla="*/ 100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5 h 154"/>
                <a:gd name="T66" fmla="*/ 153 w 153"/>
                <a:gd name="T67" fmla="*/ 70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3"/>
                  </a:lnTo>
                  <a:lnTo>
                    <a:pt x="150" y="101"/>
                  </a:lnTo>
                  <a:lnTo>
                    <a:pt x="148" y="107"/>
                  </a:lnTo>
                  <a:lnTo>
                    <a:pt x="144" y="114"/>
                  </a:lnTo>
                  <a:lnTo>
                    <a:pt x="141" y="120"/>
                  </a:lnTo>
                  <a:lnTo>
                    <a:pt x="136" y="126"/>
                  </a:lnTo>
                  <a:lnTo>
                    <a:pt x="132" y="131"/>
                  </a:lnTo>
                  <a:lnTo>
                    <a:pt x="126" y="136"/>
                  </a:lnTo>
                  <a:lnTo>
                    <a:pt x="120" y="141"/>
                  </a:lnTo>
                  <a:lnTo>
                    <a:pt x="113" y="145"/>
                  </a:lnTo>
                  <a:lnTo>
                    <a:pt x="106" y="149"/>
                  </a:lnTo>
                  <a:lnTo>
                    <a:pt x="100" y="151"/>
                  </a:lnTo>
                  <a:lnTo>
                    <a:pt x="93" y="152"/>
                  </a:lnTo>
                  <a:lnTo>
                    <a:pt x="85" y="153"/>
                  </a:lnTo>
                  <a:lnTo>
                    <a:pt x="77" y="154"/>
                  </a:lnTo>
                  <a:lnTo>
                    <a:pt x="77" y="154"/>
                  </a:lnTo>
                  <a:lnTo>
                    <a:pt x="69" y="153"/>
                  </a:lnTo>
                  <a:lnTo>
                    <a:pt x="61" y="152"/>
                  </a:lnTo>
                  <a:lnTo>
                    <a:pt x="54" y="151"/>
                  </a:lnTo>
                  <a:lnTo>
                    <a:pt x="47" y="149"/>
                  </a:lnTo>
                  <a:lnTo>
                    <a:pt x="40" y="145"/>
                  </a:lnTo>
                  <a:lnTo>
                    <a:pt x="33" y="141"/>
                  </a:lnTo>
                  <a:lnTo>
                    <a:pt x="27" y="136"/>
                  </a:lnTo>
                  <a:lnTo>
                    <a:pt x="22" y="131"/>
                  </a:lnTo>
                  <a:lnTo>
                    <a:pt x="17" y="126"/>
                  </a:lnTo>
                  <a:lnTo>
                    <a:pt x="13" y="120"/>
                  </a:lnTo>
                  <a:lnTo>
                    <a:pt x="9" y="114"/>
                  </a:lnTo>
                  <a:lnTo>
                    <a:pt x="6" y="107"/>
                  </a:lnTo>
                  <a:lnTo>
                    <a:pt x="3" y="101"/>
                  </a:lnTo>
                  <a:lnTo>
                    <a:pt x="1" y="93"/>
                  </a:lnTo>
                  <a:lnTo>
                    <a:pt x="0" y="84"/>
                  </a:lnTo>
                  <a:lnTo>
                    <a:pt x="0" y="76"/>
                  </a:lnTo>
                  <a:lnTo>
                    <a:pt x="0" y="76"/>
                  </a:lnTo>
                  <a:lnTo>
                    <a:pt x="0" y="70"/>
                  </a:lnTo>
                  <a:lnTo>
                    <a:pt x="1" y="62"/>
                  </a:lnTo>
                  <a:lnTo>
                    <a:pt x="3" y="55"/>
                  </a:lnTo>
                  <a:lnTo>
                    <a:pt x="6" y="47"/>
                  </a:lnTo>
                  <a:lnTo>
                    <a:pt x="9" y="40"/>
                  </a:lnTo>
                  <a:lnTo>
                    <a:pt x="13" y="34"/>
                  </a:lnTo>
                  <a:lnTo>
                    <a:pt x="17" y="28"/>
                  </a:lnTo>
                  <a:lnTo>
                    <a:pt x="22" y="23"/>
                  </a:lnTo>
                  <a:lnTo>
                    <a:pt x="27" y="18"/>
                  </a:lnTo>
                  <a:lnTo>
                    <a:pt x="33" y="14"/>
                  </a:lnTo>
                  <a:lnTo>
                    <a:pt x="40" y="9"/>
                  </a:lnTo>
                  <a:lnTo>
                    <a:pt x="47" y="6"/>
                  </a:lnTo>
                  <a:lnTo>
                    <a:pt x="54" y="3"/>
                  </a:lnTo>
                  <a:lnTo>
                    <a:pt x="61" y="2"/>
                  </a:lnTo>
                  <a:lnTo>
                    <a:pt x="69" y="1"/>
                  </a:lnTo>
                  <a:lnTo>
                    <a:pt x="77" y="0"/>
                  </a:lnTo>
                  <a:lnTo>
                    <a:pt x="77" y="0"/>
                  </a:lnTo>
                  <a:lnTo>
                    <a:pt x="85" y="1"/>
                  </a:lnTo>
                  <a:lnTo>
                    <a:pt x="93" y="2"/>
                  </a:lnTo>
                  <a:lnTo>
                    <a:pt x="100" y="3"/>
                  </a:lnTo>
                  <a:lnTo>
                    <a:pt x="106" y="6"/>
                  </a:lnTo>
                  <a:lnTo>
                    <a:pt x="113" y="9"/>
                  </a:lnTo>
                  <a:lnTo>
                    <a:pt x="120" y="14"/>
                  </a:lnTo>
                  <a:lnTo>
                    <a:pt x="126" y="18"/>
                  </a:lnTo>
                  <a:lnTo>
                    <a:pt x="132" y="23"/>
                  </a:lnTo>
                  <a:lnTo>
                    <a:pt x="136" y="28"/>
                  </a:lnTo>
                  <a:lnTo>
                    <a:pt x="141" y="34"/>
                  </a:lnTo>
                  <a:lnTo>
                    <a:pt x="144" y="40"/>
                  </a:lnTo>
                  <a:lnTo>
                    <a:pt x="148" y="47"/>
                  </a:lnTo>
                  <a:lnTo>
                    <a:pt x="150" y="55"/>
                  </a:lnTo>
                  <a:lnTo>
                    <a:pt x="152" y="62"/>
                  </a:lnTo>
                  <a:lnTo>
                    <a:pt x="153" y="70"/>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6" name="Freeform 2942">
              <a:extLst>
                <a:ext uri="{FF2B5EF4-FFF2-40B4-BE49-F238E27FC236}">
                  <a16:creationId xmlns:a16="http://schemas.microsoft.com/office/drawing/2014/main" id="{76644923-1845-40D6-B4E0-7E8E5621BBAB}"/>
                </a:ext>
              </a:extLst>
            </p:cNvPr>
            <p:cNvSpPr>
              <a:spLocks/>
            </p:cNvSpPr>
            <p:nvPr/>
          </p:nvSpPr>
          <p:spPr bwMode="auto">
            <a:xfrm>
              <a:off x="1254125" y="1993900"/>
              <a:ext cx="47625" cy="49213"/>
            </a:xfrm>
            <a:custGeom>
              <a:avLst/>
              <a:gdLst>
                <a:gd name="T0" fmla="*/ 153 w 153"/>
                <a:gd name="T1" fmla="*/ 76 h 154"/>
                <a:gd name="T2" fmla="*/ 152 w 153"/>
                <a:gd name="T3" fmla="*/ 93 h 154"/>
                <a:gd name="T4" fmla="*/ 147 w 153"/>
                <a:gd name="T5" fmla="*/ 107 h 154"/>
                <a:gd name="T6" fmla="*/ 140 w 153"/>
                <a:gd name="T7" fmla="*/ 120 h 154"/>
                <a:gd name="T8" fmla="*/ 131 w 153"/>
                <a:gd name="T9" fmla="*/ 131 h 154"/>
                <a:gd name="T10" fmla="*/ 120 w 153"/>
                <a:gd name="T11" fmla="*/ 141 h 154"/>
                <a:gd name="T12" fmla="*/ 106 w 153"/>
                <a:gd name="T13" fmla="*/ 149 h 154"/>
                <a:gd name="T14" fmla="*/ 92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4 h 154"/>
                <a:gd name="T30" fmla="*/ 3 w 153"/>
                <a:gd name="T31" fmla="*/ 101 h 154"/>
                <a:gd name="T32" fmla="*/ 0 w 153"/>
                <a:gd name="T33" fmla="*/ 84 h 154"/>
                <a:gd name="T34" fmla="*/ 0 w 153"/>
                <a:gd name="T35" fmla="*/ 76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6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5 w 153"/>
                <a:gd name="T59" fmla="*/ 18 h 154"/>
                <a:gd name="T60" fmla="*/ 136 w 153"/>
                <a:gd name="T61" fmla="*/ 28 h 154"/>
                <a:gd name="T62" fmla="*/ 144 w 153"/>
                <a:gd name="T63" fmla="*/ 40 h 154"/>
                <a:gd name="T64" fmla="*/ 149 w 153"/>
                <a:gd name="T65" fmla="*/ 55 h 154"/>
                <a:gd name="T66" fmla="*/ 153 w 153"/>
                <a:gd name="T67" fmla="*/ 70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3"/>
                  </a:lnTo>
                  <a:lnTo>
                    <a:pt x="149" y="101"/>
                  </a:lnTo>
                  <a:lnTo>
                    <a:pt x="147" y="107"/>
                  </a:lnTo>
                  <a:lnTo>
                    <a:pt x="144" y="114"/>
                  </a:lnTo>
                  <a:lnTo>
                    <a:pt x="140" y="120"/>
                  </a:lnTo>
                  <a:lnTo>
                    <a:pt x="136" y="126"/>
                  </a:lnTo>
                  <a:lnTo>
                    <a:pt x="131" y="131"/>
                  </a:lnTo>
                  <a:lnTo>
                    <a:pt x="125" y="136"/>
                  </a:lnTo>
                  <a:lnTo>
                    <a:pt x="120" y="141"/>
                  </a:lnTo>
                  <a:lnTo>
                    <a:pt x="113" y="145"/>
                  </a:lnTo>
                  <a:lnTo>
                    <a:pt x="106" y="149"/>
                  </a:lnTo>
                  <a:lnTo>
                    <a:pt x="99" y="151"/>
                  </a:lnTo>
                  <a:lnTo>
                    <a:pt x="92" y="152"/>
                  </a:lnTo>
                  <a:lnTo>
                    <a:pt x="84" y="153"/>
                  </a:lnTo>
                  <a:lnTo>
                    <a:pt x="76" y="154"/>
                  </a:lnTo>
                  <a:lnTo>
                    <a:pt x="76" y="154"/>
                  </a:lnTo>
                  <a:lnTo>
                    <a:pt x="68" y="153"/>
                  </a:lnTo>
                  <a:lnTo>
                    <a:pt x="60" y="152"/>
                  </a:lnTo>
                  <a:lnTo>
                    <a:pt x="53" y="151"/>
                  </a:lnTo>
                  <a:lnTo>
                    <a:pt x="47" y="149"/>
                  </a:lnTo>
                  <a:lnTo>
                    <a:pt x="40" y="145"/>
                  </a:lnTo>
                  <a:lnTo>
                    <a:pt x="33" y="141"/>
                  </a:lnTo>
                  <a:lnTo>
                    <a:pt x="27" y="136"/>
                  </a:lnTo>
                  <a:lnTo>
                    <a:pt x="21" y="131"/>
                  </a:lnTo>
                  <a:lnTo>
                    <a:pt x="17" y="126"/>
                  </a:lnTo>
                  <a:lnTo>
                    <a:pt x="12" y="120"/>
                  </a:lnTo>
                  <a:lnTo>
                    <a:pt x="9" y="114"/>
                  </a:lnTo>
                  <a:lnTo>
                    <a:pt x="5" y="107"/>
                  </a:lnTo>
                  <a:lnTo>
                    <a:pt x="3" y="101"/>
                  </a:lnTo>
                  <a:lnTo>
                    <a:pt x="1" y="93"/>
                  </a:lnTo>
                  <a:lnTo>
                    <a:pt x="0" y="84"/>
                  </a:lnTo>
                  <a:lnTo>
                    <a:pt x="0" y="76"/>
                  </a:lnTo>
                  <a:lnTo>
                    <a:pt x="0" y="76"/>
                  </a:lnTo>
                  <a:lnTo>
                    <a:pt x="0" y="70"/>
                  </a:lnTo>
                  <a:lnTo>
                    <a:pt x="1" y="62"/>
                  </a:lnTo>
                  <a:lnTo>
                    <a:pt x="3" y="55"/>
                  </a:lnTo>
                  <a:lnTo>
                    <a:pt x="5" y="47"/>
                  </a:lnTo>
                  <a:lnTo>
                    <a:pt x="9" y="40"/>
                  </a:lnTo>
                  <a:lnTo>
                    <a:pt x="12" y="34"/>
                  </a:lnTo>
                  <a:lnTo>
                    <a:pt x="17" y="28"/>
                  </a:lnTo>
                  <a:lnTo>
                    <a:pt x="21" y="23"/>
                  </a:lnTo>
                  <a:lnTo>
                    <a:pt x="27" y="18"/>
                  </a:lnTo>
                  <a:lnTo>
                    <a:pt x="33" y="14"/>
                  </a:lnTo>
                  <a:lnTo>
                    <a:pt x="40" y="9"/>
                  </a:lnTo>
                  <a:lnTo>
                    <a:pt x="47" y="6"/>
                  </a:lnTo>
                  <a:lnTo>
                    <a:pt x="53" y="3"/>
                  </a:lnTo>
                  <a:lnTo>
                    <a:pt x="60" y="2"/>
                  </a:lnTo>
                  <a:lnTo>
                    <a:pt x="68" y="1"/>
                  </a:lnTo>
                  <a:lnTo>
                    <a:pt x="76" y="0"/>
                  </a:lnTo>
                  <a:lnTo>
                    <a:pt x="76" y="0"/>
                  </a:lnTo>
                  <a:lnTo>
                    <a:pt x="84" y="1"/>
                  </a:lnTo>
                  <a:lnTo>
                    <a:pt x="92" y="2"/>
                  </a:lnTo>
                  <a:lnTo>
                    <a:pt x="99" y="3"/>
                  </a:lnTo>
                  <a:lnTo>
                    <a:pt x="106" y="6"/>
                  </a:lnTo>
                  <a:lnTo>
                    <a:pt x="113" y="9"/>
                  </a:lnTo>
                  <a:lnTo>
                    <a:pt x="120" y="14"/>
                  </a:lnTo>
                  <a:lnTo>
                    <a:pt x="125" y="18"/>
                  </a:lnTo>
                  <a:lnTo>
                    <a:pt x="131" y="23"/>
                  </a:lnTo>
                  <a:lnTo>
                    <a:pt x="136" y="28"/>
                  </a:lnTo>
                  <a:lnTo>
                    <a:pt x="140" y="34"/>
                  </a:lnTo>
                  <a:lnTo>
                    <a:pt x="144" y="40"/>
                  </a:lnTo>
                  <a:lnTo>
                    <a:pt x="147" y="47"/>
                  </a:lnTo>
                  <a:lnTo>
                    <a:pt x="149" y="55"/>
                  </a:lnTo>
                  <a:lnTo>
                    <a:pt x="152" y="62"/>
                  </a:lnTo>
                  <a:lnTo>
                    <a:pt x="153" y="70"/>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7" name="Freeform 2943">
              <a:extLst>
                <a:ext uri="{FF2B5EF4-FFF2-40B4-BE49-F238E27FC236}">
                  <a16:creationId xmlns:a16="http://schemas.microsoft.com/office/drawing/2014/main" id="{9F9D910C-AC3C-4464-BD06-0307B31EF615}"/>
                </a:ext>
              </a:extLst>
            </p:cNvPr>
            <p:cNvSpPr>
              <a:spLocks/>
            </p:cNvSpPr>
            <p:nvPr/>
          </p:nvSpPr>
          <p:spPr bwMode="auto">
            <a:xfrm>
              <a:off x="1323975" y="1920875"/>
              <a:ext cx="49213" cy="47625"/>
            </a:xfrm>
            <a:custGeom>
              <a:avLst/>
              <a:gdLst>
                <a:gd name="T0" fmla="*/ 155 w 155"/>
                <a:gd name="T1" fmla="*/ 76 h 153"/>
                <a:gd name="T2" fmla="*/ 153 w 155"/>
                <a:gd name="T3" fmla="*/ 91 h 153"/>
                <a:gd name="T4" fmla="*/ 148 w 155"/>
                <a:gd name="T5" fmla="*/ 106 h 153"/>
                <a:gd name="T6" fmla="*/ 141 w 155"/>
                <a:gd name="T7" fmla="*/ 120 h 153"/>
                <a:gd name="T8" fmla="*/ 132 w 155"/>
                <a:gd name="T9" fmla="*/ 131 h 153"/>
                <a:gd name="T10" fmla="*/ 120 w 155"/>
                <a:gd name="T11" fmla="*/ 140 h 153"/>
                <a:gd name="T12" fmla="*/ 107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9 w 155"/>
                <a:gd name="T25" fmla="*/ 136 h 153"/>
                <a:gd name="T26" fmla="*/ 17 w 155"/>
                <a:gd name="T27" fmla="*/ 126 h 153"/>
                <a:gd name="T28" fmla="*/ 9 w 155"/>
                <a:gd name="T29" fmla="*/ 113 h 153"/>
                <a:gd name="T30" fmla="*/ 4 w 155"/>
                <a:gd name="T31" fmla="*/ 99 h 153"/>
                <a:gd name="T32" fmla="*/ 0 w 155"/>
                <a:gd name="T33" fmla="*/ 84 h 153"/>
                <a:gd name="T34" fmla="*/ 0 w 155"/>
                <a:gd name="T35" fmla="*/ 76 h 153"/>
                <a:gd name="T36" fmla="*/ 1 w 155"/>
                <a:gd name="T37" fmla="*/ 60 h 153"/>
                <a:gd name="T38" fmla="*/ 6 w 155"/>
                <a:gd name="T39" fmla="*/ 47 h 153"/>
                <a:gd name="T40" fmla="*/ 14 w 155"/>
                <a:gd name="T41" fmla="*/ 33 h 153"/>
                <a:gd name="T42" fmla="*/ 23 w 155"/>
                <a:gd name="T43" fmla="*/ 21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6 w 155"/>
                <a:gd name="T61" fmla="*/ 27 h 153"/>
                <a:gd name="T62" fmla="*/ 144 w 155"/>
                <a:gd name="T63" fmla="*/ 40 h 153"/>
                <a:gd name="T64" fmla="*/ 151 w 155"/>
                <a:gd name="T65" fmla="*/ 53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1"/>
                  </a:lnTo>
                  <a:lnTo>
                    <a:pt x="151"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9" y="136"/>
                  </a:lnTo>
                  <a:lnTo>
                    <a:pt x="23" y="131"/>
                  </a:lnTo>
                  <a:lnTo>
                    <a:pt x="17" y="126"/>
                  </a:lnTo>
                  <a:lnTo>
                    <a:pt x="14"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4" y="33"/>
                  </a:lnTo>
                  <a:lnTo>
                    <a:pt x="17" y="27"/>
                  </a:lnTo>
                  <a:lnTo>
                    <a:pt x="23" y="21"/>
                  </a:lnTo>
                  <a:lnTo>
                    <a:pt x="29"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1" y="53"/>
                  </a:lnTo>
                  <a:lnTo>
                    <a:pt x="153"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8" name="Freeform 2944">
              <a:extLst>
                <a:ext uri="{FF2B5EF4-FFF2-40B4-BE49-F238E27FC236}">
                  <a16:creationId xmlns:a16="http://schemas.microsoft.com/office/drawing/2014/main" id="{97220051-D4BC-4962-8AB1-28EB9FB0BBDB}"/>
                </a:ext>
              </a:extLst>
            </p:cNvPr>
            <p:cNvSpPr>
              <a:spLocks/>
            </p:cNvSpPr>
            <p:nvPr/>
          </p:nvSpPr>
          <p:spPr bwMode="auto">
            <a:xfrm>
              <a:off x="1254125" y="1920875"/>
              <a:ext cx="49213" cy="47625"/>
            </a:xfrm>
            <a:custGeom>
              <a:avLst/>
              <a:gdLst>
                <a:gd name="T0" fmla="*/ 153 w 153"/>
                <a:gd name="T1" fmla="*/ 76 h 153"/>
                <a:gd name="T2" fmla="*/ 152 w 153"/>
                <a:gd name="T3" fmla="*/ 91 h 153"/>
                <a:gd name="T4" fmla="*/ 147 w 153"/>
                <a:gd name="T5" fmla="*/ 106 h 153"/>
                <a:gd name="T6" fmla="*/ 140 w 153"/>
                <a:gd name="T7" fmla="*/ 120 h 153"/>
                <a:gd name="T8" fmla="*/ 131 w 153"/>
                <a:gd name="T9" fmla="*/ 131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1 w 153"/>
                <a:gd name="T43" fmla="*/ 21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7" y="106"/>
                  </a:lnTo>
                  <a:lnTo>
                    <a:pt x="144" y="113"/>
                  </a:lnTo>
                  <a:lnTo>
                    <a:pt x="140" y="120"/>
                  </a:lnTo>
                  <a:lnTo>
                    <a:pt x="136" y="126"/>
                  </a:lnTo>
                  <a:lnTo>
                    <a:pt x="131" y="131"/>
                  </a:lnTo>
                  <a:lnTo>
                    <a:pt x="126" y="136"/>
                  </a:lnTo>
                  <a:lnTo>
                    <a:pt x="120" y="140"/>
                  </a:lnTo>
                  <a:lnTo>
                    <a:pt x="113" y="144"/>
                  </a:lnTo>
                  <a:lnTo>
                    <a:pt x="106" y="147"/>
                  </a:lnTo>
                  <a:lnTo>
                    <a:pt x="99" y="150"/>
                  </a:lnTo>
                  <a:lnTo>
                    <a:pt x="92" y="152"/>
                  </a:lnTo>
                  <a:lnTo>
                    <a:pt x="84" y="153"/>
                  </a:lnTo>
                  <a:lnTo>
                    <a:pt x="76" y="153"/>
                  </a:lnTo>
                  <a:lnTo>
                    <a:pt x="76" y="153"/>
                  </a:lnTo>
                  <a:lnTo>
                    <a:pt x="68" y="153"/>
                  </a:lnTo>
                  <a:lnTo>
                    <a:pt x="60" y="152"/>
                  </a:lnTo>
                  <a:lnTo>
                    <a:pt x="54" y="150"/>
                  </a:lnTo>
                  <a:lnTo>
                    <a:pt x="47" y="147"/>
                  </a:lnTo>
                  <a:lnTo>
                    <a:pt x="40" y="144"/>
                  </a:lnTo>
                  <a:lnTo>
                    <a:pt x="33" y="140"/>
                  </a:lnTo>
                  <a:lnTo>
                    <a:pt x="27" y="136"/>
                  </a:lnTo>
                  <a:lnTo>
                    <a:pt x="21" y="131"/>
                  </a:lnTo>
                  <a:lnTo>
                    <a:pt x="17" y="126"/>
                  </a:lnTo>
                  <a:lnTo>
                    <a:pt x="12" y="120"/>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2" y="33"/>
                  </a:lnTo>
                  <a:lnTo>
                    <a:pt x="17" y="27"/>
                  </a:lnTo>
                  <a:lnTo>
                    <a:pt x="21" y="21"/>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0" y="33"/>
                  </a:lnTo>
                  <a:lnTo>
                    <a:pt x="144" y="40"/>
                  </a:lnTo>
                  <a:lnTo>
                    <a:pt x="147" y="47"/>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9" name="Freeform 2945">
              <a:extLst>
                <a:ext uri="{FF2B5EF4-FFF2-40B4-BE49-F238E27FC236}">
                  <a16:creationId xmlns:a16="http://schemas.microsoft.com/office/drawing/2014/main" id="{8C299392-4DB7-4C52-98AA-79A12C1EBD90}"/>
                </a:ext>
              </a:extLst>
            </p:cNvPr>
            <p:cNvSpPr>
              <a:spLocks/>
            </p:cNvSpPr>
            <p:nvPr/>
          </p:nvSpPr>
          <p:spPr bwMode="auto">
            <a:xfrm>
              <a:off x="1184275" y="1920875"/>
              <a:ext cx="49213" cy="47625"/>
            </a:xfrm>
            <a:custGeom>
              <a:avLst/>
              <a:gdLst>
                <a:gd name="T0" fmla="*/ 155 w 155"/>
                <a:gd name="T1" fmla="*/ 76 h 153"/>
                <a:gd name="T2" fmla="*/ 152 w 155"/>
                <a:gd name="T3" fmla="*/ 91 h 153"/>
                <a:gd name="T4" fmla="*/ 148 w 155"/>
                <a:gd name="T5" fmla="*/ 106 h 153"/>
                <a:gd name="T6" fmla="*/ 141 w 155"/>
                <a:gd name="T7" fmla="*/ 120 h 153"/>
                <a:gd name="T8" fmla="*/ 132 w 155"/>
                <a:gd name="T9" fmla="*/ 131 h 153"/>
                <a:gd name="T10" fmla="*/ 120 w 155"/>
                <a:gd name="T11" fmla="*/ 140 h 153"/>
                <a:gd name="T12" fmla="*/ 107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8 w 155"/>
                <a:gd name="T25" fmla="*/ 136 h 153"/>
                <a:gd name="T26" fmla="*/ 17 w 155"/>
                <a:gd name="T27" fmla="*/ 126 h 153"/>
                <a:gd name="T28" fmla="*/ 9 w 155"/>
                <a:gd name="T29" fmla="*/ 113 h 153"/>
                <a:gd name="T30" fmla="*/ 4 w 155"/>
                <a:gd name="T31" fmla="*/ 99 h 153"/>
                <a:gd name="T32" fmla="*/ 0 w 155"/>
                <a:gd name="T33" fmla="*/ 84 h 153"/>
                <a:gd name="T34" fmla="*/ 0 w 155"/>
                <a:gd name="T35" fmla="*/ 76 h 153"/>
                <a:gd name="T36" fmla="*/ 1 w 155"/>
                <a:gd name="T37" fmla="*/ 60 h 153"/>
                <a:gd name="T38" fmla="*/ 6 w 155"/>
                <a:gd name="T39" fmla="*/ 47 h 153"/>
                <a:gd name="T40" fmla="*/ 13 w 155"/>
                <a:gd name="T41" fmla="*/ 33 h 153"/>
                <a:gd name="T42" fmla="*/ 23 w 155"/>
                <a:gd name="T43" fmla="*/ 21 h 153"/>
                <a:gd name="T44" fmla="*/ 34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3 w 155"/>
                <a:gd name="T57" fmla="*/ 9 h 153"/>
                <a:gd name="T58" fmla="*/ 126 w 155"/>
                <a:gd name="T59" fmla="*/ 17 h 153"/>
                <a:gd name="T60" fmla="*/ 136 w 155"/>
                <a:gd name="T61" fmla="*/ 27 h 153"/>
                <a:gd name="T62" fmla="*/ 144 w 155"/>
                <a:gd name="T63" fmla="*/ 40 h 153"/>
                <a:gd name="T64" fmla="*/ 151 w 155"/>
                <a:gd name="T65" fmla="*/ 53 h 153"/>
                <a:gd name="T66" fmla="*/ 153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3" y="84"/>
                  </a:lnTo>
                  <a:lnTo>
                    <a:pt x="152" y="91"/>
                  </a:lnTo>
                  <a:lnTo>
                    <a:pt x="151" y="99"/>
                  </a:lnTo>
                  <a:lnTo>
                    <a:pt x="148" y="106"/>
                  </a:lnTo>
                  <a:lnTo>
                    <a:pt x="144" y="113"/>
                  </a:lnTo>
                  <a:lnTo>
                    <a:pt x="141" y="120"/>
                  </a:lnTo>
                  <a:lnTo>
                    <a:pt x="136" y="126"/>
                  </a:lnTo>
                  <a:lnTo>
                    <a:pt x="132" y="131"/>
                  </a:lnTo>
                  <a:lnTo>
                    <a:pt x="126" y="136"/>
                  </a:lnTo>
                  <a:lnTo>
                    <a:pt x="120" y="140"/>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1"/>
                  </a:lnTo>
                  <a:lnTo>
                    <a:pt x="17" y="126"/>
                  </a:lnTo>
                  <a:lnTo>
                    <a:pt x="13" y="120"/>
                  </a:lnTo>
                  <a:lnTo>
                    <a:pt x="9" y="113"/>
                  </a:lnTo>
                  <a:lnTo>
                    <a:pt x="6" y="106"/>
                  </a:lnTo>
                  <a:lnTo>
                    <a:pt x="4" y="99"/>
                  </a:lnTo>
                  <a:lnTo>
                    <a:pt x="1" y="91"/>
                  </a:lnTo>
                  <a:lnTo>
                    <a:pt x="0" y="84"/>
                  </a:lnTo>
                  <a:lnTo>
                    <a:pt x="0" y="76"/>
                  </a:lnTo>
                  <a:lnTo>
                    <a:pt x="0" y="76"/>
                  </a:lnTo>
                  <a:lnTo>
                    <a:pt x="0" y="68"/>
                  </a:lnTo>
                  <a:lnTo>
                    <a:pt x="1" y="60"/>
                  </a:lnTo>
                  <a:lnTo>
                    <a:pt x="4" y="53"/>
                  </a:lnTo>
                  <a:lnTo>
                    <a:pt x="6" y="47"/>
                  </a:lnTo>
                  <a:lnTo>
                    <a:pt x="9" y="40"/>
                  </a:lnTo>
                  <a:lnTo>
                    <a:pt x="13" y="33"/>
                  </a:lnTo>
                  <a:lnTo>
                    <a:pt x="17"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2"/>
                  </a:lnTo>
                  <a:lnTo>
                    <a:pt x="126" y="17"/>
                  </a:lnTo>
                  <a:lnTo>
                    <a:pt x="132" y="21"/>
                  </a:lnTo>
                  <a:lnTo>
                    <a:pt x="136" y="27"/>
                  </a:lnTo>
                  <a:lnTo>
                    <a:pt x="141" y="33"/>
                  </a:lnTo>
                  <a:lnTo>
                    <a:pt x="144" y="40"/>
                  </a:lnTo>
                  <a:lnTo>
                    <a:pt x="148" y="47"/>
                  </a:lnTo>
                  <a:lnTo>
                    <a:pt x="151" y="53"/>
                  </a:lnTo>
                  <a:lnTo>
                    <a:pt x="152" y="60"/>
                  </a:lnTo>
                  <a:lnTo>
                    <a:pt x="153"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0" name="Freeform 2946">
              <a:extLst>
                <a:ext uri="{FF2B5EF4-FFF2-40B4-BE49-F238E27FC236}">
                  <a16:creationId xmlns:a16="http://schemas.microsoft.com/office/drawing/2014/main" id="{070F5A72-8CBE-4C81-A7F6-CB797C185EE9}"/>
                </a:ext>
              </a:extLst>
            </p:cNvPr>
            <p:cNvSpPr>
              <a:spLocks/>
            </p:cNvSpPr>
            <p:nvPr/>
          </p:nvSpPr>
          <p:spPr bwMode="auto">
            <a:xfrm>
              <a:off x="1674813" y="2690813"/>
              <a:ext cx="47625" cy="49213"/>
            </a:xfrm>
            <a:custGeom>
              <a:avLst/>
              <a:gdLst>
                <a:gd name="T0" fmla="*/ 153 w 153"/>
                <a:gd name="T1" fmla="*/ 77 h 154"/>
                <a:gd name="T2" fmla="*/ 152 w 153"/>
                <a:gd name="T3" fmla="*/ 92 h 154"/>
                <a:gd name="T4" fmla="*/ 147 w 153"/>
                <a:gd name="T5" fmla="*/ 107 h 154"/>
                <a:gd name="T6" fmla="*/ 141 w 153"/>
                <a:gd name="T7" fmla="*/ 120 h 154"/>
                <a:gd name="T8" fmla="*/ 131 w 153"/>
                <a:gd name="T9" fmla="*/ 131 h 154"/>
                <a:gd name="T10" fmla="*/ 120 w 153"/>
                <a:gd name="T11" fmla="*/ 140 h 154"/>
                <a:gd name="T12" fmla="*/ 106 w 153"/>
                <a:gd name="T13" fmla="*/ 147 h 154"/>
                <a:gd name="T14" fmla="*/ 92 w 153"/>
                <a:gd name="T15" fmla="*/ 152 h 154"/>
                <a:gd name="T16" fmla="*/ 76 w 153"/>
                <a:gd name="T17" fmla="*/ 154 h 154"/>
                <a:gd name="T18" fmla="*/ 68 w 153"/>
                <a:gd name="T19" fmla="*/ 153 h 154"/>
                <a:gd name="T20" fmla="*/ 54 w 153"/>
                <a:gd name="T21" fmla="*/ 151 h 154"/>
                <a:gd name="T22" fmla="*/ 40 w 153"/>
                <a:gd name="T23" fmla="*/ 145 h 154"/>
                <a:gd name="T24" fmla="*/ 27 w 153"/>
                <a:gd name="T25" fmla="*/ 136 h 154"/>
                <a:gd name="T26" fmla="*/ 17 w 153"/>
                <a:gd name="T27" fmla="*/ 125 h 154"/>
                <a:gd name="T28" fmla="*/ 9 w 153"/>
                <a:gd name="T29" fmla="*/ 114 h 154"/>
                <a:gd name="T30" fmla="*/ 3 w 153"/>
                <a:gd name="T31" fmla="*/ 100 h 154"/>
                <a:gd name="T32" fmla="*/ 0 w 153"/>
                <a:gd name="T33" fmla="*/ 84 h 154"/>
                <a:gd name="T34" fmla="*/ 0 w 153"/>
                <a:gd name="T35" fmla="*/ 77 h 154"/>
                <a:gd name="T36" fmla="*/ 1 w 153"/>
                <a:gd name="T37" fmla="*/ 61 h 154"/>
                <a:gd name="T38" fmla="*/ 6 w 153"/>
                <a:gd name="T39" fmla="*/ 47 h 154"/>
                <a:gd name="T40" fmla="*/ 12 w 153"/>
                <a:gd name="T41" fmla="*/ 34 h 154"/>
                <a:gd name="T42" fmla="*/ 22 w 153"/>
                <a:gd name="T43" fmla="*/ 22 h 154"/>
                <a:gd name="T44" fmla="*/ 33 w 153"/>
                <a:gd name="T45" fmla="*/ 13 h 154"/>
                <a:gd name="T46" fmla="*/ 47 w 153"/>
                <a:gd name="T47" fmla="*/ 5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3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4"/>
                  </a:lnTo>
                  <a:lnTo>
                    <a:pt x="152" y="92"/>
                  </a:lnTo>
                  <a:lnTo>
                    <a:pt x="150" y="100"/>
                  </a:lnTo>
                  <a:lnTo>
                    <a:pt x="147" y="107"/>
                  </a:lnTo>
                  <a:lnTo>
                    <a:pt x="144" y="114"/>
                  </a:lnTo>
                  <a:lnTo>
                    <a:pt x="141" y="120"/>
                  </a:lnTo>
                  <a:lnTo>
                    <a:pt x="136" y="125"/>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0" y="152"/>
                  </a:lnTo>
                  <a:lnTo>
                    <a:pt x="54" y="151"/>
                  </a:lnTo>
                  <a:lnTo>
                    <a:pt x="47" y="147"/>
                  </a:lnTo>
                  <a:lnTo>
                    <a:pt x="40" y="145"/>
                  </a:lnTo>
                  <a:lnTo>
                    <a:pt x="33" y="140"/>
                  </a:lnTo>
                  <a:lnTo>
                    <a:pt x="27" y="136"/>
                  </a:lnTo>
                  <a:lnTo>
                    <a:pt x="22" y="131"/>
                  </a:lnTo>
                  <a:lnTo>
                    <a:pt x="17" y="125"/>
                  </a:lnTo>
                  <a:lnTo>
                    <a:pt x="12" y="120"/>
                  </a:lnTo>
                  <a:lnTo>
                    <a:pt x="9" y="114"/>
                  </a:lnTo>
                  <a:lnTo>
                    <a:pt x="6" y="107"/>
                  </a:lnTo>
                  <a:lnTo>
                    <a:pt x="3" y="100"/>
                  </a:lnTo>
                  <a:lnTo>
                    <a:pt x="1" y="92"/>
                  </a:lnTo>
                  <a:lnTo>
                    <a:pt x="0" y="84"/>
                  </a:lnTo>
                  <a:lnTo>
                    <a:pt x="0" y="77"/>
                  </a:lnTo>
                  <a:lnTo>
                    <a:pt x="0" y="77"/>
                  </a:lnTo>
                  <a:lnTo>
                    <a:pt x="0" y="69"/>
                  </a:lnTo>
                  <a:lnTo>
                    <a:pt x="1" y="61"/>
                  </a:lnTo>
                  <a:lnTo>
                    <a:pt x="3" y="53"/>
                  </a:lnTo>
                  <a:lnTo>
                    <a:pt x="6" y="47"/>
                  </a:lnTo>
                  <a:lnTo>
                    <a:pt x="9" y="40"/>
                  </a:lnTo>
                  <a:lnTo>
                    <a:pt x="12" y="34"/>
                  </a:lnTo>
                  <a:lnTo>
                    <a:pt x="17" y="28"/>
                  </a:lnTo>
                  <a:lnTo>
                    <a:pt x="22" y="22"/>
                  </a:lnTo>
                  <a:lnTo>
                    <a:pt x="27" y="17"/>
                  </a:lnTo>
                  <a:lnTo>
                    <a:pt x="33" y="13"/>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3"/>
                  </a:lnTo>
                  <a:lnTo>
                    <a:pt x="126" y="17"/>
                  </a:lnTo>
                  <a:lnTo>
                    <a:pt x="131" y="22"/>
                  </a:lnTo>
                  <a:lnTo>
                    <a:pt x="136" y="28"/>
                  </a:lnTo>
                  <a:lnTo>
                    <a:pt x="141" y="34"/>
                  </a:lnTo>
                  <a:lnTo>
                    <a:pt x="144" y="40"/>
                  </a:lnTo>
                  <a:lnTo>
                    <a:pt x="147" y="47"/>
                  </a:lnTo>
                  <a:lnTo>
                    <a:pt x="150" y="53"/>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1" name="Freeform 2947">
              <a:extLst>
                <a:ext uri="{FF2B5EF4-FFF2-40B4-BE49-F238E27FC236}">
                  <a16:creationId xmlns:a16="http://schemas.microsoft.com/office/drawing/2014/main" id="{6023EB74-624F-421E-B509-22A5288F40E6}"/>
                </a:ext>
              </a:extLst>
            </p:cNvPr>
            <p:cNvSpPr>
              <a:spLocks/>
            </p:cNvSpPr>
            <p:nvPr/>
          </p:nvSpPr>
          <p:spPr bwMode="auto">
            <a:xfrm>
              <a:off x="1674813" y="2762250"/>
              <a:ext cx="47625" cy="47625"/>
            </a:xfrm>
            <a:custGeom>
              <a:avLst/>
              <a:gdLst>
                <a:gd name="T0" fmla="*/ 153 w 153"/>
                <a:gd name="T1" fmla="*/ 76 h 153"/>
                <a:gd name="T2" fmla="*/ 152 w 153"/>
                <a:gd name="T3" fmla="*/ 91 h 153"/>
                <a:gd name="T4" fmla="*/ 147 w 153"/>
                <a:gd name="T5" fmla="*/ 106 h 153"/>
                <a:gd name="T6" fmla="*/ 141 w 153"/>
                <a:gd name="T7" fmla="*/ 119 h 153"/>
                <a:gd name="T8" fmla="*/ 131 w 153"/>
                <a:gd name="T9" fmla="*/ 130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6 w 153"/>
                <a:gd name="T39" fmla="*/ 47 h 153"/>
                <a:gd name="T40" fmla="*/ 12 w 153"/>
                <a:gd name="T41" fmla="*/ 33 h 153"/>
                <a:gd name="T42" fmla="*/ 22 w 153"/>
                <a:gd name="T43" fmla="*/ 21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7" y="106"/>
                  </a:lnTo>
                  <a:lnTo>
                    <a:pt x="144" y="113"/>
                  </a:lnTo>
                  <a:lnTo>
                    <a:pt x="141" y="119"/>
                  </a:lnTo>
                  <a:lnTo>
                    <a:pt x="136" y="126"/>
                  </a:lnTo>
                  <a:lnTo>
                    <a:pt x="131" y="130"/>
                  </a:lnTo>
                  <a:lnTo>
                    <a:pt x="126" y="136"/>
                  </a:lnTo>
                  <a:lnTo>
                    <a:pt x="120" y="140"/>
                  </a:lnTo>
                  <a:lnTo>
                    <a:pt x="113" y="144"/>
                  </a:lnTo>
                  <a:lnTo>
                    <a:pt x="106" y="147"/>
                  </a:lnTo>
                  <a:lnTo>
                    <a:pt x="99" y="150"/>
                  </a:lnTo>
                  <a:lnTo>
                    <a:pt x="92" y="152"/>
                  </a:lnTo>
                  <a:lnTo>
                    <a:pt x="84" y="153"/>
                  </a:lnTo>
                  <a:lnTo>
                    <a:pt x="76" y="153"/>
                  </a:lnTo>
                  <a:lnTo>
                    <a:pt x="76" y="153"/>
                  </a:lnTo>
                  <a:lnTo>
                    <a:pt x="68" y="153"/>
                  </a:lnTo>
                  <a:lnTo>
                    <a:pt x="60" y="152"/>
                  </a:lnTo>
                  <a:lnTo>
                    <a:pt x="54" y="150"/>
                  </a:lnTo>
                  <a:lnTo>
                    <a:pt x="47" y="147"/>
                  </a:lnTo>
                  <a:lnTo>
                    <a:pt x="40" y="144"/>
                  </a:lnTo>
                  <a:lnTo>
                    <a:pt x="33" y="140"/>
                  </a:lnTo>
                  <a:lnTo>
                    <a:pt x="27" y="136"/>
                  </a:lnTo>
                  <a:lnTo>
                    <a:pt x="22" y="130"/>
                  </a:lnTo>
                  <a:lnTo>
                    <a:pt x="17" y="126"/>
                  </a:lnTo>
                  <a:lnTo>
                    <a:pt x="12" y="119"/>
                  </a:lnTo>
                  <a:lnTo>
                    <a:pt x="9" y="113"/>
                  </a:lnTo>
                  <a:lnTo>
                    <a:pt x="6" y="106"/>
                  </a:lnTo>
                  <a:lnTo>
                    <a:pt x="3" y="99"/>
                  </a:lnTo>
                  <a:lnTo>
                    <a:pt x="1" y="91"/>
                  </a:lnTo>
                  <a:lnTo>
                    <a:pt x="0" y="84"/>
                  </a:lnTo>
                  <a:lnTo>
                    <a:pt x="0" y="76"/>
                  </a:lnTo>
                  <a:lnTo>
                    <a:pt x="0" y="76"/>
                  </a:lnTo>
                  <a:lnTo>
                    <a:pt x="0" y="68"/>
                  </a:lnTo>
                  <a:lnTo>
                    <a:pt x="1" y="60"/>
                  </a:lnTo>
                  <a:lnTo>
                    <a:pt x="3" y="54"/>
                  </a:lnTo>
                  <a:lnTo>
                    <a:pt x="6" y="47"/>
                  </a:lnTo>
                  <a:lnTo>
                    <a:pt x="9" y="40"/>
                  </a:lnTo>
                  <a:lnTo>
                    <a:pt x="12" y="33"/>
                  </a:lnTo>
                  <a:lnTo>
                    <a:pt x="17" y="27"/>
                  </a:lnTo>
                  <a:lnTo>
                    <a:pt x="22" y="21"/>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7"/>
                  </a:lnTo>
                  <a:lnTo>
                    <a:pt x="150" y="54"/>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2" name="Freeform 2948">
              <a:extLst>
                <a:ext uri="{FF2B5EF4-FFF2-40B4-BE49-F238E27FC236}">
                  <a16:creationId xmlns:a16="http://schemas.microsoft.com/office/drawing/2014/main" id="{BAEC688B-B6E0-426A-8278-F54B4DC0E983}"/>
                </a:ext>
              </a:extLst>
            </p:cNvPr>
            <p:cNvSpPr>
              <a:spLocks/>
            </p:cNvSpPr>
            <p:nvPr/>
          </p:nvSpPr>
          <p:spPr bwMode="auto">
            <a:xfrm>
              <a:off x="1743075" y="2690813"/>
              <a:ext cx="49213" cy="49213"/>
            </a:xfrm>
            <a:custGeom>
              <a:avLst/>
              <a:gdLst>
                <a:gd name="T0" fmla="*/ 154 w 154"/>
                <a:gd name="T1" fmla="*/ 77 h 154"/>
                <a:gd name="T2" fmla="*/ 153 w 154"/>
                <a:gd name="T3" fmla="*/ 92 h 154"/>
                <a:gd name="T4" fmla="*/ 148 w 154"/>
                <a:gd name="T5" fmla="*/ 107 h 154"/>
                <a:gd name="T6" fmla="*/ 141 w 154"/>
                <a:gd name="T7" fmla="*/ 120 h 154"/>
                <a:gd name="T8" fmla="*/ 132 w 154"/>
                <a:gd name="T9" fmla="*/ 131 h 154"/>
                <a:gd name="T10" fmla="*/ 121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8 w 154"/>
                <a:gd name="T27" fmla="*/ 125 h 154"/>
                <a:gd name="T28" fmla="*/ 10 w 154"/>
                <a:gd name="T29" fmla="*/ 114 h 154"/>
                <a:gd name="T30" fmla="*/ 4 w 154"/>
                <a:gd name="T31" fmla="*/ 100 h 154"/>
                <a:gd name="T32" fmla="*/ 0 w 154"/>
                <a:gd name="T33" fmla="*/ 84 h 154"/>
                <a:gd name="T34" fmla="*/ 0 w 154"/>
                <a:gd name="T35" fmla="*/ 77 h 154"/>
                <a:gd name="T36" fmla="*/ 2 w 154"/>
                <a:gd name="T37" fmla="*/ 61 h 154"/>
                <a:gd name="T38" fmla="*/ 6 w 154"/>
                <a:gd name="T39" fmla="*/ 47 h 154"/>
                <a:gd name="T40" fmla="*/ 13 w 154"/>
                <a:gd name="T41" fmla="*/ 34 h 154"/>
                <a:gd name="T42" fmla="*/ 23 w 154"/>
                <a:gd name="T43" fmla="*/ 22 h 154"/>
                <a:gd name="T44" fmla="*/ 34 w 154"/>
                <a:gd name="T45" fmla="*/ 13 h 154"/>
                <a:gd name="T46" fmla="*/ 47 w 154"/>
                <a:gd name="T47" fmla="*/ 5 h 154"/>
                <a:gd name="T48" fmla="*/ 62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7 w 154"/>
                <a:gd name="T61" fmla="*/ 28 h 154"/>
                <a:gd name="T62" fmla="*/ 145 w 154"/>
                <a:gd name="T63" fmla="*/ 40 h 154"/>
                <a:gd name="T64" fmla="*/ 150 w 154"/>
                <a:gd name="T65" fmla="*/ 53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4"/>
                  </a:lnTo>
                  <a:lnTo>
                    <a:pt x="153" y="92"/>
                  </a:lnTo>
                  <a:lnTo>
                    <a:pt x="150" y="100"/>
                  </a:lnTo>
                  <a:lnTo>
                    <a:pt x="148" y="107"/>
                  </a:lnTo>
                  <a:lnTo>
                    <a:pt x="145" y="114"/>
                  </a:lnTo>
                  <a:lnTo>
                    <a:pt x="141" y="120"/>
                  </a:lnTo>
                  <a:lnTo>
                    <a:pt x="137" y="125"/>
                  </a:lnTo>
                  <a:lnTo>
                    <a:pt x="132" y="131"/>
                  </a:lnTo>
                  <a:lnTo>
                    <a:pt x="126" y="136"/>
                  </a:lnTo>
                  <a:lnTo>
                    <a:pt x="121" y="140"/>
                  </a:lnTo>
                  <a:lnTo>
                    <a:pt x="114"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8" y="136"/>
                  </a:lnTo>
                  <a:lnTo>
                    <a:pt x="23" y="131"/>
                  </a:lnTo>
                  <a:lnTo>
                    <a:pt x="18" y="125"/>
                  </a:lnTo>
                  <a:lnTo>
                    <a:pt x="13" y="120"/>
                  </a:lnTo>
                  <a:lnTo>
                    <a:pt x="10" y="114"/>
                  </a:lnTo>
                  <a:lnTo>
                    <a:pt x="6" y="107"/>
                  </a:lnTo>
                  <a:lnTo>
                    <a:pt x="4" y="100"/>
                  </a:lnTo>
                  <a:lnTo>
                    <a:pt x="2" y="92"/>
                  </a:lnTo>
                  <a:lnTo>
                    <a:pt x="0" y="84"/>
                  </a:lnTo>
                  <a:lnTo>
                    <a:pt x="0" y="77"/>
                  </a:lnTo>
                  <a:lnTo>
                    <a:pt x="0" y="77"/>
                  </a:lnTo>
                  <a:lnTo>
                    <a:pt x="0" y="69"/>
                  </a:lnTo>
                  <a:lnTo>
                    <a:pt x="2" y="61"/>
                  </a:lnTo>
                  <a:lnTo>
                    <a:pt x="4" y="53"/>
                  </a:lnTo>
                  <a:lnTo>
                    <a:pt x="6" y="47"/>
                  </a:lnTo>
                  <a:lnTo>
                    <a:pt x="10" y="40"/>
                  </a:lnTo>
                  <a:lnTo>
                    <a:pt x="13" y="34"/>
                  </a:lnTo>
                  <a:lnTo>
                    <a:pt x="18" y="28"/>
                  </a:lnTo>
                  <a:lnTo>
                    <a:pt x="23" y="22"/>
                  </a:lnTo>
                  <a:lnTo>
                    <a:pt x="28" y="17"/>
                  </a:lnTo>
                  <a:lnTo>
                    <a:pt x="34" y="13"/>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3"/>
                  </a:lnTo>
                  <a:lnTo>
                    <a:pt x="126" y="17"/>
                  </a:lnTo>
                  <a:lnTo>
                    <a:pt x="132" y="22"/>
                  </a:lnTo>
                  <a:lnTo>
                    <a:pt x="137" y="28"/>
                  </a:lnTo>
                  <a:lnTo>
                    <a:pt x="141" y="34"/>
                  </a:lnTo>
                  <a:lnTo>
                    <a:pt x="145" y="40"/>
                  </a:lnTo>
                  <a:lnTo>
                    <a:pt x="148" y="47"/>
                  </a:lnTo>
                  <a:lnTo>
                    <a:pt x="150" y="53"/>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3" name="Freeform 2949">
              <a:extLst>
                <a:ext uri="{FF2B5EF4-FFF2-40B4-BE49-F238E27FC236}">
                  <a16:creationId xmlns:a16="http://schemas.microsoft.com/office/drawing/2014/main" id="{D2B737AD-F22B-4ED0-99A0-065488666334}"/>
                </a:ext>
              </a:extLst>
            </p:cNvPr>
            <p:cNvSpPr>
              <a:spLocks/>
            </p:cNvSpPr>
            <p:nvPr/>
          </p:nvSpPr>
          <p:spPr bwMode="auto">
            <a:xfrm>
              <a:off x="1743075" y="2762250"/>
              <a:ext cx="49213" cy="47625"/>
            </a:xfrm>
            <a:custGeom>
              <a:avLst/>
              <a:gdLst>
                <a:gd name="T0" fmla="*/ 154 w 154"/>
                <a:gd name="T1" fmla="*/ 76 h 153"/>
                <a:gd name="T2" fmla="*/ 153 w 154"/>
                <a:gd name="T3" fmla="*/ 91 h 153"/>
                <a:gd name="T4" fmla="*/ 148 w 154"/>
                <a:gd name="T5" fmla="*/ 106 h 153"/>
                <a:gd name="T6" fmla="*/ 141 w 154"/>
                <a:gd name="T7" fmla="*/ 119 h 153"/>
                <a:gd name="T8" fmla="*/ 132 w 154"/>
                <a:gd name="T9" fmla="*/ 130 h 153"/>
                <a:gd name="T10" fmla="*/ 121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8 w 154"/>
                <a:gd name="T27" fmla="*/ 126 h 153"/>
                <a:gd name="T28" fmla="*/ 10 w 154"/>
                <a:gd name="T29" fmla="*/ 113 h 153"/>
                <a:gd name="T30" fmla="*/ 4 w 154"/>
                <a:gd name="T31" fmla="*/ 99 h 153"/>
                <a:gd name="T32" fmla="*/ 0 w 154"/>
                <a:gd name="T33" fmla="*/ 84 h 153"/>
                <a:gd name="T34" fmla="*/ 0 w 154"/>
                <a:gd name="T35" fmla="*/ 76 h 153"/>
                <a:gd name="T36" fmla="*/ 2 w 154"/>
                <a:gd name="T37" fmla="*/ 60 h 153"/>
                <a:gd name="T38" fmla="*/ 6 w 154"/>
                <a:gd name="T39" fmla="*/ 47 h 153"/>
                <a:gd name="T40" fmla="*/ 13 w 154"/>
                <a:gd name="T41" fmla="*/ 33 h 153"/>
                <a:gd name="T42" fmla="*/ 23 w 154"/>
                <a:gd name="T43" fmla="*/ 21 h 153"/>
                <a:gd name="T44" fmla="*/ 34 w 154"/>
                <a:gd name="T45" fmla="*/ 12 h 153"/>
                <a:gd name="T46" fmla="*/ 47 w 154"/>
                <a:gd name="T47" fmla="*/ 5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0" y="99"/>
                  </a:lnTo>
                  <a:lnTo>
                    <a:pt x="148" y="106"/>
                  </a:lnTo>
                  <a:lnTo>
                    <a:pt x="145" y="113"/>
                  </a:lnTo>
                  <a:lnTo>
                    <a:pt x="141" y="119"/>
                  </a:lnTo>
                  <a:lnTo>
                    <a:pt x="137" y="126"/>
                  </a:lnTo>
                  <a:lnTo>
                    <a:pt x="132" y="130"/>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0"/>
                  </a:lnTo>
                  <a:lnTo>
                    <a:pt x="28" y="136"/>
                  </a:lnTo>
                  <a:lnTo>
                    <a:pt x="23" y="130"/>
                  </a:lnTo>
                  <a:lnTo>
                    <a:pt x="18" y="126"/>
                  </a:lnTo>
                  <a:lnTo>
                    <a:pt x="13" y="119"/>
                  </a:lnTo>
                  <a:lnTo>
                    <a:pt x="10" y="113"/>
                  </a:lnTo>
                  <a:lnTo>
                    <a:pt x="6" y="106"/>
                  </a:lnTo>
                  <a:lnTo>
                    <a:pt x="4" y="99"/>
                  </a:lnTo>
                  <a:lnTo>
                    <a:pt x="2" y="91"/>
                  </a:lnTo>
                  <a:lnTo>
                    <a:pt x="0" y="84"/>
                  </a:lnTo>
                  <a:lnTo>
                    <a:pt x="0" y="76"/>
                  </a:lnTo>
                  <a:lnTo>
                    <a:pt x="0" y="76"/>
                  </a:lnTo>
                  <a:lnTo>
                    <a:pt x="0" y="68"/>
                  </a:lnTo>
                  <a:lnTo>
                    <a:pt x="2" y="60"/>
                  </a:lnTo>
                  <a:lnTo>
                    <a:pt x="4" y="54"/>
                  </a:lnTo>
                  <a:lnTo>
                    <a:pt x="6" y="47"/>
                  </a:lnTo>
                  <a:lnTo>
                    <a:pt x="10" y="40"/>
                  </a:lnTo>
                  <a:lnTo>
                    <a:pt x="13" y="33"/>
                  </a:lnTo>
                  <a:lnTo>
                    <a:pt x="18" y="27"/>
                  </a:lnTo>
                  <a:lnTo>
                    <a:pt x="23" y="21"/>
                  </a:lnTo>
                  <a:lnTo>
                    <a:pt x="28" y="17"/>
                  </a:lnTo>
                  <a:lnTo>
                    <a:pt x="34"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0" y="54"/>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4" name="Freeform 2950">
              <a:extLst>
                <a:ext uri="{FF2B5EF4-FFF2-40B4-BE49-F238E27FC236}">
                  <a16:creationId xmlns:a16="http://schemas.microsoft.com/office/drawing/2014/main" id="{AFC02851-E780-4AC1-9A39-4A84314F35E7}"/>
                </a:ext>
              </a:extLst>
            </p:cNvPr>
            <p:cNvSpPr>
              <a:spLocks/>
            </p:cNvSpPr>
            <p:nvPr/>
          </p:nvSpPr>
          <p:spPr bwMode="auto">
            <a:xfrm>
              <a:off x="1674813" y="2546350"/>
              <a:ext cx="47625" cy="49213"/>
            </a:xfrm>
            <a:custGeom>
              <a:avLst/>
              <a:gdLst>
                <a:gd name="T0" fmla="*/ 153 w 153"/>
                <a:gd name="T1" fmla="*/ 78 h 155"/>
                <a:gd name="T2" fmla="*/ 152 w 153"/>
                <a:gd name="T3" fmla="*/ 93 h 155"/>
                <a:gd name="T4" fmla="*/ 147 w 153"/>
                <a:gd name="T5" fmla="*/ 108 h 155"/>
                <a:gd name="T6" fmla="*/ 141 w 153"/>
                <a:gd name="T7" fmla="*/ 120 h 155"/>
                <a:gd name="T8" fmla="*/ 131 w 153"/>
                <a:gd name="T9" fmla="*/ 132 h 155"/>
                <a:gd name="T10" fmla="*/ 120 w 153"/>
                <a:gd name="T11" fmla="*/ 141 h 155"/>
                <a:gd name="T12" fmla="*/ 106 w 153"/>
                <a:gd name="T13" fmla="*/ 148 h 155"/>
                <a:gd name="T14" fmla="*/ 92 w 153"/>
                <a:gd name="T15" fmla="*/ 153 h 155"/>
                <a:gd name="T16" fmla="*/ 76 w 153"/>
                <a:gd name="T17" fmla="*/ 155 h 155"/>
                <a:gd name="T18" fmla="*/ 68 w 153"/>
                <a:gd name="T19" fmla="*/ 154 h 155"/>
                <a:gd name="T20" fmla="*/ 54 w 153"/>
                <a:gd name="T21" fmla="*/ 151 h 155"/>
                <a:gd name="T22" fmla="*/ 40 w 153"/>
                <a:gd name="T23" fmla="*/ 146 h 155"/>
                <a:gd name="T24" fmla="*/ 27 w 153"/>
                <a:gd name="T25" fmla="*/ 137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6 w 153"/>
                <a:gd name="T39" fmla="*/ 47 h 155"/>
                <a:gd name="T40" fmla="*/ 12 w 153"/>
                <a:gd name="T41" fmla="*/ 35 h 155"/>
                <a:gd name="T42" fmla="*/ 22 w 153"/>
                <a:gd name="T43" fmla="*/ 23 h 155"/>
                <a:gd name="T44" fmla="*/ 33 w 153"/>
                <a:gd name="T45" fmla="*/ 14 h 155"/>
                <a:gd name="T46" fmla="*/ 47 w 153"/>
                <a:gd name="T47" fmla="*/ 7 h 155"/>
                <a:gd name="T48" fmla="*/ 60 w 153"/>
                <a:gd name="T49" fmla="*/ 3 h 155"/>
                <a:gd name="T50" fmla="*/ 76 w 153"/>
                <a:gd name="T51" fmla="*/ 0 h 155"/>
                <a:gd name="T52" fmla="*/ 84 w 153"/>
                <a:gd name="T53" fmla="*/ 1 h 155"/>
                <a:gd name="T54" fmla="*/ 99 w 153"/>
                <a:gd name="T55" fmla="*/ 4 h 155"/>
                <a:gd name="T56" fmla="*/ 113 w 153"/>
                <a:gd name="T57" fmla="*/ 9 h 155"/>
                <a:gd name="T58" fmla="*/ 126 w 153"/>
                <a:gd name="T59" fmla="*/ 19 h 155"/>
                <a:gd name="T60" fmla="*/ 136 w 153"/>
                <a:gd name="T61" fmla="*/ 29 h 155"/>
                <a:gd name="T62" fmla="*/ 144 w 153"/>
                <a:gd name="T63" fmla="*/ 40 h 155"/>
                <a:gd name="T64" fmla="*/ 150 w 153"/>
                <a:gd name="T65" fmla="*/ 54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1" y="120"/>
                  </a:lnTo>
                  <a:lnTo>
                    <a:pt x="136" y="126"/>
                  </a:lnTo>
                  <a:lnTo>
                    <a:pt x="131" y="132"/>
                  </a:lnTo>
                  <a:lnTo>
                    <a:pt x="126" y="137"/>
                  </a:lnTo>
                  <a:lnTo>
                    <a:pt x="120" y="141"/>
                  </a:lnTo>
                  <a:lnTo>
                    <a:pt x="113" y="146"/>
                  </a:lnTo>
                  <a:lnTo>
                    <a:pt x="106" y="148"/>
                  </a:lnTo>
                  <a:lnTo>
                    <a:pt x="99" y="151"/>
                  </a:lnTo>
                  <a:lnTo>
                    <a:pt x="92" y="153"/>
                  </a:lnTo>
                  <a:lnTo>
                    <a:pt x="84" y="154"/>
                  </a:lnTo>
                  <a:lnTo>
                    <a:pt x="76" y="155"/>
                  </a:lnTo>
                  <a:lnTo>
                    <a:pt x="76" y="155"/>
                  </a:lnTo>
                  <a:lnTo>
                    <a:pt x="68" y="154"/>
                  </a:lnTo>
                  <a:lnTo>
                    <a:pt x="60" y="153"/>
                  </a:lnTo>
                  <a:lnTo>
                    <a:pt x="54" y="151"/>
                  </a:lnTo>
                  <a:lnTo>
                    <a:pt x="47" y="148"/>
                  </a:lnTo>
                  <a:lnTo>
                    <a:pt x="40" y="146"/>
                  </a:lnTo>
                  <a:lnTo>
                    <a:pt x="33" y="141"/>
                  </a:lnTo>
                  <a:lnTo>
                    <a:pt x="27" y="137"/>
                  </a:lnTo>
                  <a:lnTo>
                    <a:pt x="22" y="132"/>
                  </a:lnTo>
                  <a:lnTo>
                    <a:pt x="17" y="126"/>
                  </a:lnTo>
                  <a:lnTo>
                    <a:pt x="12" y="120"/>
                  </a:lnTo>
                  <a:lnTo>
                    <a:pt x="9" y="115"/>
                  </a:lnTo>
                  <a:lnTo>
                    <a:pt x="6" y="108"/>
                  </a:lnTo>
                  <a:lnTo>
                    <a:pt x="3" y="101"/>
                  </a:lnTo>
                  <a:lnTo>
                    <a:pt x="1" y="93"/>
                  </a:lnTo>
                  <a:lnTo>
                    <a:pt x="0" y="85"/>
                  </a:lnTo>
                  <a:lnTo>
                    <a:pt x="0" y="78"/>
                  </a:lnTo>
                  <a:lnTo>
                    <a:pt x="0" y="78"/>
                  </a:lnTo>
                  <a:lnTo>
                    <a:pt x="0" y="70"/>
                  </a:lnTo>
                  <a:lnTo>
                    <a:pt x="1" y="62"/>
                  </a:lnTo>
                  <a:lnTo>
                    <a:pt x="3" y="54"/>
                  </a:lnTo>
                  <a:lnTo>
                    <a:pt x="6" y="47"/>
                  </a:lnTo>
                  <a:lnTo>
                    <a:pt x="9" y="40"/>
                  </a:lnTo>
                  <a:lnTo>
                    <a:pt x="12" y="35"/>
                  </a:lnTo>
                  <a:lnTo>
                    <a:pt x="17" y="29"/>
                  </a:lnTo>
                  <a:lnTo>
                    <a:pt x="22" y="23"/>
                  </a:lnTo>
                  <a:lnTo>
                    <a:pt x="27" y="19"/>
                  </a:lnTo>
                  <a:lnTo>
                    <a:pt x="33" y="14"/>
                  </a:lnTo>
                  <a:lnTo>
                    <a:pt x="40" y="9"/>
                  </a:lnTo>
                  <a:lnTo>
                    <a:pt x="47" y="7"/>
                  </a:lnTo>
                  <a:lnTo>
                    <a:pt x="54" y="4"/>
                  </a:lnTo>
                  <a:lnTo>
                    <a:pt x="60" y="3"/>
                  </a:lnTo>
                  <a:lnTo>
                    <a:pt x="68" y="1"/>
                  </a:lnTo>
                  <a:lnTo>
                    <a:pt x="76" y="0"/>
                  </a:lnTo>
                  <a:lnTo>
                    <a:pt x="76" y="0"/>
                  </a:lnTo>
                  <a:lnTo>
                    <a:pt x="84" y="1"/>
                  </a:lnTo>
                  <a:lnTo>
                    <a:pt x="92" y="3"/>
                  </a:lnTo>
                  <a:lnTo>
                    <a:pt x="99" y="4"/>
                  </a:lnTo>
                  <a:lnTo>
                    <a:pt x="106" y="7"/>
                  </a:lnTo>
                  <a:lnTo>
                    <a:pt x="113" y="9"/>
                  </a:lnTo>
                  <a:lnTo>
                    <a:pt x="120" y="14"/>
                  </a:lnTo>
                  <a:lnTo>
                    <a:pt x="126" y="19"/>
                  </a:lnTo>
                  <a:lnTo>
                    <a:pt x="131" y="23"/>
                  </a:lnTo>
                  <a:lnTo>
                    <a:pt x="136" y="29"/>
                  </a:lnTo>
                  <a:lnTo>
                    <a:pt x="141" y="35"/>
                  </a:lnTo>
                  <a:lnTo>
                    <a:pt x="144" y="40"/>
                  </a:lnTo>
                  <a:lnTo>
                    <a:pt x="147" y="47"/>
                  </a:lnTo>
                  <a:lnTo>
                    <a:pt x="150" y="54"/>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5" name="Freeform 2951">
              <a:extLst>
                <a:ext uri="{FF2B5EF4-FFF2-40B4-BE49-F238E27FC236}">
                  <a16:creationId xmlns:a16="http://schemas.microsoft.com/office/drawing/2014/main" id="{3570125C-EA2D-4379-AC38-EAA66D7DA818}"/>
                </a:ext>
              </a:extLst>
            </p:cNvPr>
            <p:cNvSpPr>
              <a:spLocks/>
            </p:cNvSpPr>
            <p:nvPr/>
          </p:nvSpPr>
          <p:spPr bwMode="auto">
            <a:xfrm>
              <a:off x="1674813" y="2617788"/>
              <a:ext cx="47625" cy="49213"/>
            </a:xfrm>
            <a:custGeom>
              <a:avLst/>
              <a:gdLst>
                <a:gd name="T0" fmla="*/ 153 w 153"/>
                <a:gd name="T1" fmla="*/ 78 h 155"/>
                <a:gd name="T2" fmla="*/ 152 w 153"/>
                <a:gd name="T3" fmla="*/ 94 h 155"/>
                <a:gd name="T4" fmla="*/ 147 w 153"/>
                <a:gd name="T5" fmla="*/ 108 h 155"/>
                <a:gd name="T6" fmla="*/ 141 w 153"/>
                <a:gd name="T7" fmla="*/ 122 h 155"/>
                <a:gd name="T8" fmla="*/ 131 w 153"/>
                <a:gd name="T9" fmla="*/ 133 h 155"/>
                <a:gd name="T10" fmla="*/ 120 w 153"/>
                <a:gd name="T11" fmla="*/ 142 h 155"/>
                <a:gd name="T12" fmla="*/ 106 w 153"/>
                <a:gd name="T13" fmla="*/ 149 h 155"/>
                <a:gd name="T14" fmla="*/ 92 w 153"/>
                <a:gd name="T15" fmla="*/ 154 h 155"/>
                <a:gd name="T16" fmla="*/ 76 w 153"/>
                <a:gd name="T17" fmla="*/ 155 h 155"/>
                <a:gd name="T18" fmla="*/ 68 w 153"/>
                <a:gd name="T19" fmla="*/ 155 h 155"/>
                <a:gd name="T20" fmla="*/ 54 w 153"/>
                <a:gd name="T21" fmla="*/ 151 h 155"/>
                <a:gd name="T22" fmla="*/ 40 w 153"/>
                <a:gd name="T23" fmla="*/ 146 h 155"/>
                <a:gd name="T24" fmla="*/ 27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6 w 153"/>
                <a:gd name="T39" fmla="*/ 48 h 155"/>
                <a:gd name="T40" fmla="*/ 12 w 153"/>
                <a:gd name="T41" fmla="*/ 35 h 155"/>
                <a:gd name="T42" fmla="*/ 22 w 153"/>
                <a:gd name="T43" fmla="*/ 23 h 155"/>
                <a:gd name="T44" fmla="*/ 33 w 153"/>
                <a:gd name="T45" fmla="*/ 14 h 155"/>
                <a:gd name="T46" fmla="*/ 47 w 153"/>
                <a:gd name="T47" fmla="*/ 7 h 155"/>
                <a:gd name="T48" fmla="*/ 60 w 153"/>
                <a:gd name="T49" fmla="*/ 3 h 155"/>
                <a:gd name="T50" fmla="*/ 76 w 153"/>
                <a:gd name="T51" fmla="*/ 0 h 155"/>
                <a:gd name="T52" fmla="*/ 84 w 153"/>
                <a:gd name="T53" fmla="*/ 1 h 155"/>
                <a:gd name="T54" fmla="*/ 99 w 153"/>
                <a:gd name="T55" fmla="*/ 5 h 155"/>
                <a:gd name="T56" fmla="*/ 113 w 153"/>
                <a:gd name="T57" fmla="*/ 11 h 155"/>
                <a:gd name="T58" fmla="*/ 126 w 153"/>
                <a:gd name="T59" fmla="*/ 19 h 155"/>
                <a:gd name="T60" fmla="*/ 136 w 153"/>
                <a:gd name="T61" fmla="*/ 29 h 155"/>
                <a:gd name="T62" fmla="*/ 144 w 153"/>
                <a:gd name="T63" fmla="*/ 42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4"/>
                  </a:lnTo>
                  <a:lnTo>
                    <a:pt x="150" y="101"/>
                  </a:lnTo>
                  <a:lnTo>
                    <a:pt x="147" y="108"/>
                  </a:lnTo>
                  <a:lnTo>
                    <a:pt x="144" y="115"/>
                  </a:lnTo>
                  <a:lnTo>
                    <a:pt x="141" y="122"/>
                  </a:lnTo>
                  <a:lnTo>
                    <a:pt x="136" y="127"/>
                  </a:lnTo>
                  <a:lnTo>
                    <a:pt x="131" y="133"/>
                  </a:lnTo>
                  <a:lnTo>
                    <a:pt x="126" y="138"/>
                  </a:lnTo>
                  <a:lnTo>
                    <a:pt x="120" y="142"/>
                  </a:lnTo>
                  <a:lnTo>
                    <a:pt x="113" y="146"/>
                  </a:lnTo>
                  <a:lnTo>
                    <a:pt x="106" y="149"/>
                  </a:lnTo>
                  <a:lnTo>
                    <a:pt x="99" y="151"/>
                  </a:lnTo>
                  <a:lnTo>
                    <a:pt x="92" y="154"/>
                  </a:lnTo>
                  <a:lnTo>
                    <a:pt x="84" y="155"/>
                  </a:lnTo>
                  <a:lnTo>
                    <a:pt x="76" y="155"/>
                  </a:lnTo>
                  <a:lnTo>
                    <a:pt x="76" y="155"/>
                  </a:lnTo>
                  <a:lnTo>
                    <a:pt x="68" y="155"/>
                  </a:lnTo>
                  <a:lnTo>
                    <a:pt x="60" y="154"/>
                  </a:lnTo>
                  <a:lnTo>
                    <a:pt x="54" y="151"/>
                  </a:lnTo>
                  <a:lnTo>
                    <a:pt x="47" y="149"/>
                  </a:lnTo>
                  <a:lnTo>
                    <a:pt x="40" y="146"/>
                  </a:lnTo>
                  <a:lnTo>
                    <a:pt x="33" y="142"/>
                  </a:lnTo>
                  <a:lnTo>
                    <a:pt x="27" y="138"/>
                  </a:lnTo>
                  <a:lnTo>
                    <a:pt x="22" y="133"/>
                  </a:lnTo>
                  <a:lnTo>
                    <a:pt x="17" y="127"/>
                  </a:lnTo>
                  <a:lnTo>
                    <a:pt x="12" y="122"/>
                  </a:lnTo>
                  <a:lnTo>
                    <a:pt x="9" y="115"/>
                  </a:lnTo>
                  <a:lnTo>
                    <a:pt x="6" y="108"/>
                  </a:lnTo>
                  <a:lnTo>
                    <a:pt x="3" y="101"/>
                  </a:lnTo>
                  <a:lnTo>
                    <a:pt x="1" y="94"/>
                  </a:lnTo>
                  <a:lnTo>
                    <a:pt x="0" y="86"/>
                  </a:lnTo>
                  <a:lnTo>
                    <a:pt x="0" y="78"/>
                  </a:lnTo>
                  <a:lnTo>
                    <a:pt x="0" y="78"/>
                  </a:lnTo>
                  <a:lnTo>
                    <a:pt x="0" y="70"/>
                  </a:lnTo>
                  <a:lnTo>
                    <a:pt x="1" y="62"/>
                  </a:lnTo>
                  <a:lnTo>
                    <a:pt x="3" y="55"/>
                  </a:lnTo>
                  <a:lnTo>
                    <a:pt x="6" y="48"/>
                  </a:lnTo>
                  <a:lnTo>
                    <a:pt x="9" y="42"/>
                  </a:lnTo>
                  <a:lnTo>
                    <a:pt x="12" y="35"/>
                  </a:lnTo>
                  <a:lnTo>
                    <a:pt x="17" y="29"/>
                  </a:lnTo>
                  <a:lnTo>
                    <a:pt x="22" y="23"/>
                  </a:lnTo>
                  <a:lnTo>
                    <a:pt x="27" y="19"/>
                  </a:lnTo>
                  <a:lnTo>
                    <a:pt x="33" y="14"/>
                  </a:lnTo>
                  <a:lnTo>
                    <a:pt x="40" y="11"/>
                  </a:lnTo>
                  <a:lnTo>
                    <a:pt x="47" y="7"/>
                  </a:lnTo>
                  <a:lnTo>
                    <a:pt x="54" y="5"/>
                  </a:lnTo>
                  <a:lnTo>
                    <a:pt x="60" y="3"/>
                  </a:lnTo>
                  <a:lnTo>
                    <a:pt x="68" y="1"/>
                  </a:lnTo>
                  <a:lnTo>
                    <a:pt x="76" y="0"/>
                  </a:lnTo>
                  <a:lnTo>
                    <a:pt x="76" y="0"/>
                  </a:lnTo>
                  <a:lnTo>
                    <a:pt x="84" y="1"/>
                  </a:lnTo>
                  <a:lnTo>
                    <a:pt x="92" y="3"/>
                  </a:lnTo>
                  <a:lnTo>
                    <a:pt x="99" y="5"/>
                  </a:lnTo>
                  <a:lnTo>
                    <a:pt x="106" y="7"/>
                  </a:lnTo>
                  <a:lnTo>
                    <a:pt x="113" y="11"/>
                  </a:lnTo>
                  <a:lnTo>
                    <a:pt x="120" y="14"/>
                  </a:lnTo>
                  <a:lnTo>
                    <a:pt x="126" y="19"/>
                  </a:lnTo>
                  <a:lnTo>
                    <a:pt x="131" y="23"/>
                  </a:lnTo>
                  <a:lnTo>
                    <a:pt x="136" y="29"/>
                  </a:lnTo>
                  <a:lnTo>
                    <a:pt x="141" y="35"/>
                  </a:lnTo>
                  <a:lnTo>
                    <a:pt x="144" y="42"/>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6" name="Freeform 2952">
              <a:extLst>
                <a:ext uri="{FF2B5EF4-FFF2-40B4-BE49-F238E27FC236}">
                  <a16:creationId xmlns:a16="http://schemas.microsoft.com/office/drawing/2014/main" id="{10791844-0747-4336-AA52-06B07646B510}"/>
                </a:ext>
              </a:extLst>
            </p:cNvPr>
            <p:cNvSpPr>
              <a:spLocks/>
            </p:cNvSpPr>
            <p:nvPr/>
          </p:nvSpPr>
          <p:spPr bwMode="auto">
            <a:xfrm>
              <a:off x="1608138" y="2617788"/>
              <a:ext cx="49213" cy="49213"/>
            </a:xfrm>
            <a:custGeom>
              <a:avLst/>
              <a:gdLst>
                <a:gd name="T0" fmla="*/ 155 w 155"/>
                <a:gd name="T1" fmla="*/ 78 h 155"/>
                <a:gd name="T2" fmla="*/ 153 w 155"/>
                <a:gd name="T3" fmla="*/ 94 h 155"/>
                <a:gd name="T4" fmla="*/ 148 w 155"/>
                <a:gd name="T5" fmla="*/ 108 h 155"/>
                <a:gd name="T6" fmla="*/ 141 w 155"/>
                <a:gd name="T7" fmla="*/ 122 h 155"/>
                <a:gd name="T8" fmla="*/ 132 w 155"/>
                <a:gd name="T9" fmla="*/ 133 h 155"/>
                <a:gd name="T10" fmla="*/ 121 w 155"/>
                <a:gd name="T11" fmla="*/ 142 h 155"/>
                <a:gd name="T12" fmla="*/ 108 w 155"/>
                <a:gd name="T13" fmla="*/ 149 h 155"/>
                <a:gd name="T14" fmla="*/ 93 w 155"/>
                <a:gd name="T15" fmla="*/ 154 h 155"/>
                <a:gd name="T16" fmla="*/ 77 w 155"/>
                <a:gd name="T17" fmla="*/ 155 h 155"/>
                <a:gd name="T18" fmla="*/ 69 w 155"/>
                <a:gd name="T19" fmla="*/ 155 h 155"/>
                <a:gd name="T20" fmla="*/ 54 w 155"/>
                <a:gd name="T21" fmla="*/ 151 h 155"/>
                <a:gd name="T22" fmla="*/ 40 w 155"/>
                <a:gd name="T23" fmla="*/ 146 h 155"/>
                <a:gd name="T24" fmla="*/ 29 w 155"/>
                <a:gd name="T25" fmla="*/ 138 h 155"/>
                <a:gd name="T26" fmla="*/ 18 w 155"/>
                <a:gd name="T27" fmla="*/ 127 h 155"/>
                <a:gd name="T28" fmla="*/ 10 w 155"/>
                <a:gd name="T29" fmla="*/ 115 h 155"/>
                <a:gd name="T30" fmla="*/ 4 w 155"/>
                <a:gd name="T31" fmla="*/ 101 h 155"/>
                <a:gd name="T32" fmla="*/ 0 w 155"/>
                <a:gd name="T33" fmla="*/ 86 h 155"/>
                <a:gd name="T34" fmla="*/ 0 w 155"/>
                <a:gd name="T35" fmla="*/ 78 h 155"/>
                <a:gd name="T36" fmla="*/ 2 w 155"/>
                <a:gd name="T37" fmla="*/ 62 h 155"/>
                <a:gd name="T38" fmla="*/ 6 w 155"/>
                <a:gd name="T39" fmla="*/ 48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7 w 155"/>
                <a:gd name="T51" fmla="*/ 0 h 155"/>
                <a:gd name="T52" fmla="*/ 85 w 155"/>
                <a:gd name="T53" fmla="*/ 1 h 155"/>
                <a:gd name="T54" fmla="*/ 100 w 155"/>
                <a:gd name="T55" fmla="*/ 5 h 155"/>
                <a:gd name="T56" fmla="*/ 114 w 155"/>
                <a:gd name="T57" fmla="*/ 11 h 155"/>
                <a:gd name="T58" fmla="*/ 126 w 155"/>
                <a:gd name="T59" fmla="*/ 19 h 155"/>
                <a:gd name="T60" fmla="*/ 137 w 155"/>
                <a:gd name="T61" fmla="*/ 29 h 155"/>
                <a:gd name="T62" fmla="*/ 145 w 155"/>
                <a:gd name="T63" fmla="*/ 42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6"/>
                  </a:lnTo>
                  <a:lnTo>
                    <a:pt x="153" y="94"/>
                  </a:lnTo>
                  <a:lnTo>
                    <a:pt x="151" y="101"/>
                  </a:lnTo>
                  <a:lnTo>
                    <a:pt x="148" y="108"/>
                  </a:lnTo>
                  <a:lnTo>
                    <a:pt x="145" y="115"/>
                  </a:lnTo>
                  <a:lnTo>
                    <a:pt x="141" y="122"/>
                  </a:lnTo>
                  <a:lnTo>
                    <a:pt x="137" y="127"/>
                  </a:lnTo>
                  <a:lnTo>
                    <a:pt x="132" y="133"/>
                  </a:lnTo>
                  <a:lnTo>
                    <a:pt x="126" y="138"/>
                  </a:lnTo>
                  <a:lnTo>
                    <a:pt x="121" y="142"/>
                  </a:lnTo>
                  <a:lnTo>
                    <a:pt x="114" y="146"/>
                  </a:lnTo>
                  <a:lnTo>
                    <a:pt x="108"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2"/>
                  </a:lnTo>
                  <a:lnTo>
                    <a:pt x="29" y="138"/>
                  </a:lnTo>
                  <a:lnTo>
                    <a:pt x="23" y="133"/>
                  </a:lnTo>
                  <a:lnTo>
                    <a:pt x="18" y="127"/>
                  </a:lnTo>
                  <a:lnTo>
                    <a:pt x="14" y="122"/>
                  </a:lnTo>
                  <a:lnTo>
                    <a:pt x="10" y="115"/>
                  </a:lnTo>
                  <a:lnTo>
                    <a:pt x="6" y="108"/>
                  </a:lnTo>
                  <a:lnTo>
                    <a:pt x="4" y="101"/>
                  </a:lnTo>
                  <a:lnTo>
                    <a:pt x="2" y="94"/>
                  </a:lnTo>
                  <a:lnTo>
                    <a:pt x="0" y="86"/>
                  </a:lnTo>
                  <a:lnTo>
                    <a:pt x="0" y="78"/>
                  </a:lnTo>
                  <a:lnTo>
                    <a:pt x="0" y="78"/>
                  </a:lnTo>
                  <a:lnTo>
                    <a:pt x="0" y="70"/>
                  </a:lnTo>
                  <a:lnTo>
                    <a:pt x="2" y="62"/>
                  </a:lnTo>
                  <a:lnTo>
                    <a:pt x="4" y="55"/>
                  </a:lnTo>
                  <a:lnTo>
                    <a:pt x="6" y="48"/>
                  </a:lnTo>
                  <a:lnTo>
                    <a:pt x="10" y="42"/>
                  </a:lnTo>
                  <a:lnTo>
                    <a:pt x="14" y="35"/>
                  </a:lnTo>
                  <a:lnTo>
                    <a:pt x="18" y="29"/>
                  </a:lnTo>
                  <a:lnTo>
                    <a:pt x="23" y="23"/>
                  </a:lnTo>
                  <a:lnTo>
                    <a:pt x="29" y="19"/>
                  </a:lnTo>
                  <a:lnTo>
                    <a:pt x="35" y="14"/>
                  </a:lnTo>
                  <a:lnTo>
                    <a:pt x="40" y="11"/>
                  </a:lnTo>
                  <a:lnTo>
                    <a:pt x="47" y="7"/>
                  </a:lnTo>
                  <a:lnTo>
                    <a:pt x="54" y="5"/>
                  </a:lnTo>
                  <a:lnTo>
                    <a:pt x="62" y="3"/>
                  </a:lnTo>
                  <a:lnTo>
                    <a:pt x="69" y="1"/>
                  </a:lnTo>
                  <a:lnTo>
                    <a:pt x="77" y="0"/>
                  </a:lnTo>
                  <a:lnTo>
                    <a:pt x="77" y="0"/>
                  </a:lnTo>
                  <a:lnTo>
                    <a:pt x="85" y="1"/>
                  </a:lnTo>
                  <a:lnTo>
                    <a:pt x="93" y="3"/>
                  </a:lnTo>
                  <a:lnTo>
                    <a:pt x="100" y="5"/>
                  </a:lnTo>
                  <a:lnTo>
                    <a:pt x="108" y="7"/>
                  </a:lnTo>
                  <a:lnTo>
                    <a:pt x="114" y="11"/>
                  </a:lnTo>
                  <a:lnTo>
                    <a:pt x="121" y="14"/>
                  </a:lnTo>
                  <a:lnTo>
                    <a:pt x="126" y="19"/>
                  </a:lnTo>
                  <a:lnTo>
                    <a:pt x="132" y="23"/>
                  </a:lnTo>
                  <a:lnTo>
                    <a:pt x="137" y="29"/>
                  </a:lnTo>
                  <a:lnTo>
                    <a:pt x="141" y="35"/>
                  </a:lnTo>
                  <a:lnTo>
                    <a:pt x="145" y="42"/>
                  </a:lnTo>
                  <a:lnTo>
                    <a:pt x="148" y="48"/>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7" name="Freeform 2953">
              <a:extLst>
                <a:ext uri="{FF2B5EF4-FFF2-40B4-BE49-F238E27FC236}">
                  <a16:creationId xmlns:a16="http://schemas.microsoft.com/office/drawing/2014/main" id="{EB0C3551-0E73-486E-A706-86CEF5DD11F5}"/>
                </a:ext>
              </a:extLst>
            </p:cNvPr>
            <p:cNvSpPr>
              <a:spLocks/>
            </p:cNvSpPr>
            <p:nvPr/>
          </p:nvSpPr>
          <p:spPr bwMode="auto">
            <a:xfrm>
              <a:off x="1743075" y="2546350"/>
              <a:ext cx="49213" cy="49213"/>
            </a:xfrm>
            <a:custGeom>
              <a:avLst/>
              <a:gdLst>
                <a:gd name="T0" fmla="*/ 154 w 154"/>
                <a:gd name="T1" fmla="*/ 78 h 155"/>
                <a:gd name="T2" fmla="*/ 153 w 154"/>
                <a:gd name="T3" fmla="*/ 93 h 155"/>
                <a:gd name="T4" fmla="*/ 148 w 154"/>
                <a:gd name="T5" fmla="*/ 108 h 155"/>
                <a:gd name="T6" fmla="*/ 141 w 154"/>
                <a:gd name="T7" fmla="*/ 120 h 155"/>
                <a:gd name="T8" fmla="*/ 132 w 154"/>
                <a:gd name="T9" fmla="*/ 132 h 155"/>
                <a:gd name="T10" fmla="*/ 121 w 154"/>
                <a:gd name="T11" fmla="*/ 141 h 155"/>
                <a:gd name="T12" fmla="*/ 107 w 154"/>
                <a:gd name="T13" fmla="*/ 148 h 155"/>
                <a:gd name="T14" fmla="*/ 93 w 154"/>
                <a:gd name="T15" fmla="*/ 153 h 155"/>
                <a:gd name="T16" fmla="*/ 77 w 154"/>
                <a:gd name="T17" fmla="*/ 155 h 155"/>
                <a:gd name="T18" fmla="*/ 69 w 154"/>
                <a:gd name="T19" fmla="*/ 154 h 155"/>
                <a:gd name="T20" fmla="*/ 54 w 154"/>
                <a:gd name="T21" fmla="*/ 151 h 155"/>
                <a:gd name="T22" fmla="*/ 40 w 154"/>
                <a:gd name="T23" fmla="*/ 146 h 155"/>
                <a:gd name="T24" fmla="*/ 28 w 154"/>
                <a:gd name="T25" fmla="*/ 137 h 155"/>
                <a:gd name="T26" fmla="*/ 18 w 154"/>
                <a:gd name="T27" fmla="*/ 126 h 155"/>
                <a:gd name="T28" fmla="*/ 10 w 154"/>
                <a:gd name="T29" fmla="*/ 115 h 155"/>
                <a:gd name="T30" fmla="*/ 4 w 154"/>
                <a:gd name="T31" fmla="*/ 101 h 155"/>
                <a:gd name="T32" fmla="*/ 0 w 154"/>
                <a:gd name="T33" fmla="*/ 85 h 155"/>
                <a:gd name="T34" fmla="*/ 0 w 154"/>
                <a:gd name="T35" fmla="*/ 78 h 155"/>
                <a:gd name="T36" fmla="*/ 2 w 154"/>
                <a:gd name="T37" fmla="*/ 62 h 155"/>
                <a:gd name="T38" fmla="*/ 6 w 154"/>
                <a:gd name="T39" fmla="*/ 47 h 155"/>
                <a:gd name="T40" fmla="*/ 13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1 h 155"/>
                <a:gd name="T54" fmla="*/ 100 w 154"/>
                <a:gd name="T55" fmla="*/ 4 h 155"/>
                <a:gd name="T56" fmla="*/ 114 w 154"/>
                <a:gd name="T57" fmla="*/ 9 h 155"/>
                <a:gd name="T58" fmla="*/ 126 w 154"/>
                <a:gd name="T59" fmla="*/ 19 h 155"/>
                <a:gd name="T60" fmla="*/ 137 w 154"/>
                <a:gd name="T61" fmla="*/ 29 h 155"/>
                <a:gd name="T62" fmla="*/ 145 w 154"/>
                <a:gd name="T63" fmla="*/ 40 h 155"/>
                <a:gd name="T64" fmla="*/ 150 w 154"/>
                <a:gd name="T65" fmla="*/ 54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0" y="101"/>
                  </a:lnTo>
                  <a:lnTo>
                    <a:pt x="148" y="108"/>
                  </a:lnTo>
                  <a:lnTo>
                    <a:pt x="145" y="115"/>
                  </a:lnTo>
                  <a:lnTo>
                    <a:pt x="141" y="120"/>
                  </a:lnTo>
                  <a:lnTo>
                    <a:pt x="137" y="126"/>
                  </a:lnTo>
                  <a:lnTo>
                    <a:pt x="132" y="132"/>
                  </a:lnTo>
                  <a:lnTo>
                    <a:pt x="126" y="137"/>
                  </a:lnTo>
                  <a:lnTo>
                    <a:pt x="121" y="141"/>
                  </a:lnTo>
                  <a:lnTo>
                    <a:pt x="114" y="146"/>
                  </a:lnTo>
                  <a:lnTo>
                    <a:pt x="107" y="148"/>
                  </a:lnTo>
                  <a:lnTo>
                    <a:pt x="100" y="151"/>
                  </a:lnTo>
                  <a:lnTo>
                    <a:pt x="93" y="153"/>
                  </a:lnTo>
                  <a:lnTo>
                    <a:pt x="85" y="154"/>
                  </a:lnTo>
                  <a:lnTo>
                    <a:pt x="77" y="155"/>
                  </a:lnTo>
                  <a:lnTo>
                    <a:pt x="77" y="155"/>
                  </a:lnTo>
                  <a:lnTo>
                    <a:pt x="69" y="154"/>
                  </a:lnTo>
                  <a:lnTo>
                    <a:pt x="62" y="153"/>
                  </a:lnTo>
                  <a:lnTo>
                    <a:pt x="54" y="151"/>
                  </a:lnTo>
                  <a:lnTo>
                    <a:pt x="47" y="148"/>
                  </a:lnTo>
                  <a:lnTo>
                    <a:pt x="40" y="146"/>
                  </a:lnTo>
                  <a:lnTo>
                    <a:pt x="34" y="141"/>
                  </a:lnTo>
                  <a:lnTo>
                    <a:pt x="28" y="137"/>
                  </a:lnTo>
                  <a:lnTo>
                    <a:pt x="23" y="132"/>
                  </a:lnTo>
                  <a:lnTo>
                    <a:pt x="18" y="126"/>
                  </a:lnTo>
                  <a:lnTo>
                    <a:pt x="13" y="120"/>
                  </a:lnTo>
                  <a:lnTo>
                    <a:pt x="10" y="115"/>
                  </a:lnTo>
                  <a:lnTo>
                    <a:pt x="6" y="108"/>
                  </a:lnTo>
                  <a:lnTo>
                    <a:pt x="4" y="101"/>
                  </a:lnTo>
                  <a:lnTo>
                    <a:pt x="2" y="93"/>
                  </a:lnTo>
                  <a:lnTo>
                    <a:pt x="0" y="85"/>
                  </a:lnTo>
                  <a:lnTo>
                    <a:pt x="0" y="78"/>
                  </a:lnTo>
                  <a:lnTo>
                    <a:pt x="0" y="78"/>
                  </a:lnTo>
                  <a:lnTo>
                    <a:pt x="0" y="70"/>
                  </a:lnTo>
                  <a:lnTo>
                    <a:pt x="2" y="62"/>
                  </a:lnTo>
                  <a:lnTo>
                    <a:pt x="4" y="54"/>
                  </a:lnTo>
                  <a:lnTo>
                    <a:pt x="6" y="47"/>
                  </a:lnTo>
                  <a:lnTo>
                    <a:pt x="10" y="40"/>
                  </a:lnTo>
                  <a:lnTo>
                    <a:pt x="13" y="35"/>
                  </a:lnTo>
                  <a:lnTo>
                    <a:pt x="18" y="29"/>
                  </a:lnTo>
                  <a:lnTo>
                    <a:pt x="23" y="23"/>
                  </a:lnTo>
                  <a:lnTo>
                    <a:pt x="28" y="19"/>
                  </a:lnTo>
                  <a:lnTo>
                    <a:pt x="34" y="14"/>
                  </a:lnTo>
                  <a:lnTo>
                    <a:pt x="40" y="9"/>
                  </a:lnTo>
                  <a:lnTo>
                    <a:pt x="47" y="7"/>
                  </a:lnTo>
                  <a:lnTo>
                    <a:pt x="54" y="4"/>
                  </a:lnTo>
                  <a:lnTo>
                    <a:pt x="62" y="3"/>
                  </a:lnTo>
                  <a:lnTo>
                    <a:pt x="69" y="1"/>
                  </a:lnTo>
                  <a:lnTo>
                    <a:pt x="77" y="0"/>
                  </a:lnTo>
                  <a:lnTo>
                    <a:pt x="77" y="0"/>
                  </a:lnTo>
                  <a:lnTo>
                    <a:pt x="85" y="1"/>
                  </a:lnTo>
                  <a:lnTo>
                    <a:pt x="93" y="3"/>
                  </a:lnTo>
                  <a:lnTo>
                    <a:pt x="100" y="4"/>
                  </a:lnTo>
                  <a:lnTo>
                    <a:pt x="107" y="7"/>
                  </a:lnTo>
                  <a:lnTo>
                    <a:pt x="114" y="9"/>
                  </a:lnTo>
                  <a:lnTo>
                    <a:pt x="121" y="14"/>
                  </a:lnTo>
                  <a:lnTo>
                    <a:pt x="126" y="19"/>
                  </a:lnTo>
                  <a:lnTo>
                    <a:pt x="132" y="23"/>
                  </a:lnTo>
                  <a:lnTo>
                    <a:pt x="137" y="29"/>
                  </a:lnTo>
                  <a:lnTo>
                    <a:pt x="141" y="35"/>
                  </a:lnTo>
                  <a:lnTo>
                    <a:pt x="145" y="40"/>
                  </a:lnTo>
                  <a:lnTo>
                    <a:pt x="148" y="47"/>
                  </a:lnTo>
                  <a:lnTo>
                    <a:pt x="150" y="54"/>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8" name="Freeform 2954">
              <a:extLst>
                <a:ext uri="{FF2B5EF4-FFF2-40B4-BE49-F238E27FC236}">
                  <a16:creationId xmlns:a16="http://schemas.microsoft.com/office/drawing/2014/main" id="{0786FB20-4146-4C6C-B12F-1FF867C52A21}"/>
                </a:ext>
              </a:extLst>
            </p:cNvPr>
            <p:cNvSpPr>
              <a:spLocks/>
            </p:cNvSpPr>
            <p:nvPr/>
          </p:nvSpPr>
          <p:spPr bwMode="auto">
            <a:xfrm>
              <a:off x="1743075" y="2617788"/>
              <a:ext cx="49213" cy="49213"/>
            </a:xfrm>
            <a:custGeom>
              <a:avLst/>
              <a:gdLst>
                <a:gd name="T0" fmla="*/ 154 w 154"/>
                <a:gd name="T1" fmla="*/ 78 h 155"/>
                <a:gd name="T2" fmla="*/ 153 w 154"/>
                <a:gd name="T3" fmla="*/ 94 h 155"/>
                <a:gd name="T4" fmla="*/ 148 w 154"/>
                <a:gd name="T5" fmla="*/ 108 h 155"/>
                <a:gd name="T6" fmla="*/ 141 w 154"/>
                <a:gd name="T7" fmla="*/ 122 h 155"/>
                <a:gd name="T8" fmla="*/ 132 w 154"/>
                <a:gd name="T9" fmla="*/ 133 h 155"/>
                <a:gd name="T10" fmla="*/ 121 w 154"/>
                <a:gd name="T11" fmla="*/ 142 h 155"/>
                <a:gd name="T12" fmla="*/ 107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8 w 154"/>
                <a:gd name="T27" fmla="*/ 127 h 155"/>
                <a:gd name="T28" fmla="*/ 10 w 154"/>
                <a:gd name="T29" fmla="*/ 115 h 155"/>
                <a:gd name="T30" fmla="*/ 4 w 154"/>
                <a:gd name="T31" fmla="*/ 101 h 155"/>
                <a:gd name="T32" fmla="*/ 0 w 154"/>
                <a:gd name="T33" fmla="*/ 86 h 155"/>
                <a:gd name="T34" fmla="*/ 0 w 154"/>
                <a:gd name="T35" fmla="*/ 78 h 155"/>
                <a:gd name="T36" fmla="*/ 2 w 154"/>
                <a:gd name="T37" fmla="*/ 62 h 155"/>
                <a:gd name="T38" fmla="*/ 6 w 154"/>
                <a:gd name="T39" fmla="*/ 48 h 155"/>
                <a:gd name="T40" fmla="*/ 13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1 h 155"/>
                <a:gd name="T54" fmla="*/ 100 w 154"/>
                <a:gd name="T55" fmla="*/ 5 h 155"/>
                <a:gd name="T56" fmla="*/ 114 w 154"/>
                <a:gd name="T57" fmla="*/ 11 h 155"/>
                <a:gd name="T58" fmla="*/ 126 w 154"/>
                <a:gd name="T59" fmla="*/ 19 h 155"/>
                <a:gd name="T60" fmla="*/ 137 w 154"/>
                <a:gd name="T61" fmla="*/ 29 h 155"/>
                <a:gd name="T62" fmla="*/ 145 w 154"/>
                <a:gd name="T63" fmla="*/ 42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4"/>
                  </a:lnTo>
                  <a:lnTo>
                    <a:pt x="150" y="101"/>
                  </a:lnTo>
                  <a:lnTo>
                    <a:pt x="148" y="108"/>
                  </a:lnTo>
                  <a:lnTo>
                    <a:pt x="145" y="115"/>
                  </a:lnTo>
                  <a:lnTo>
                    <a:pt x="141" y="122"/>
                  </a:lnTo>
                  <a:lnTo>
                    <a:pt x="137" y="127"/>
                  </a:lnTo>
                  <a:lnTo>
                    <a:pt x="132" y="133"/>
                  </a:lnTo>
                  <a:lnTo>
                    <a:pt x="126" y="138"/>
                  </a:lnTo>
                  <a:lnTo>
                    <a:pt x="121"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2"/>
                  </a:lnTo>
                  <a:lnTo>
                    <a:pt x="28" y="138"/>
                  </a:lnTo>
                  <a:lnTo>
                    <a:pt x="23" y="133"/>
                  </a:lnTo>
                  <a:lnTo>
                    <a:pt x="18" y="127"/>
                  </a:lnTo>
                  <a:lnTo>
                    <a:pt x="13" y="122"/>
                  </a:lnTo>
                  <a:lnTo>
                    <a:pt x="10" y="115"/>
                  </a:lnTo>
                  <a:lnTo>
                    <a:pt x="6" y="108"/>
                  </a:lnTo>
                  <a:lnTo>
                    <a:pt x="4" y="101"/>
                  </a:lnTo>
                  <a:lnTo>
                    <a:pt x="2" y="94"/>
                  </a:lnTo>
                  <a:lnTo>
                    <a:pt x="0" y="86"/>
                  </a:lnTo>
                  <a:lnTo>
                    <a:pt x="0" y="78"/>
                  </a:lnTo>
                  <a:lnTo>
                    <a:pt x="0" y="78"/>
                  </a:lnTo>
                  <a:lnTo>
                    <a:pt x="0" y="70"/>
                  </a:lnTo>
                  <a:lnTo>
                    <a:pt x="2" y="62"/>
                  </a:lnTo>
                  <a:lnTo>
                    <a:pt x="4" y="55"/>
                  </a:lnTo>
                  <a:lnTo>
                    <a:pt x="6" y="48"/>
                  </a:lnTo>
                  <a:lnTo>
                    <a:pt x="10" y="42"/>
                  </a:lnTo>
                  <a:lnTo>
                    <a:pt x="13" y="35"/>
                  </a:lnTo>
                  <a:lnTo>
                    <a:pt x="18" y="29"/>
                  </a:lnTo>
                  <a:lnTo>
                    <a:pt x="23" y="23"/>
                  </a:lnTo>
                  <a:lnTo>
                    <a:pt x="28" y="19"/>
                  </a:lnTo>
                  <a:lnTo>
                    <a:pt x="34" y="14"/>
                  </a:lnTo>
                  <a:lnTo>
                    <a:pt x="40" y="11"/>
                  </a:lnTo>
                  <a:lnTo>
                    <a:pt x="47" y="7"/>
                  </a:lnTo>
                  <a:lnTo>
                    <a:pt x="54" y="5"/>
                  </a:lnTo>
                  <a:lnTo>
                    <a:pt x="62" y="3"/>
                  </a:lnTo>
                  <a:lnTo>
                    <a:pt x="69" y="1"/>
                  </a:lnTo>
                  <a:lnTo>
                    <a:pt x="77" y="0"/>
                  </a:lnTo>
                  <a:lnTo>
                    <a:pt x="77" y="0"/>
                  </a:lnTo>
                  <a:lnTo>
                    <a:pt x="85" y="1"/>
                  </a:lnTo>
                  <a:lnTo>
                    <a:pt x="93" y="3"/>
                  </a:lnTo>
                  <a:lnTo>
                    <a:pt x="100" y="5"/>
                  </a:lnTo>
                  <a:lnTo>
                    <a:pt x="107" y="7"/>
                  </a:lnTo>
                  <a:lnTo>
                    <a:pt x="114" y="11"/>
                  </a:lnTo>
                  <a:lnTo>
                    <a:pt x="121" y="14"/>
                  </a:lnTo>
                  <a:lnTo>
                    <a:pt x="126" y="19"/>
                  </a:lnTo>
                  <a:lnTo>
                    <a:pt x="132" y="23"/>
                  </a:lnTo>
                  <a:lnTo>
                    <a:pt x="137" y="29"/>
                  </a:lnTo>
                  <a:lnTo>
                    <a:pt x="141" y="35"/>
                  </a:lnTo>
                  <a:lnTo>
                    <a:pt x="145" y="42"/>
                  </a:lnTo>
                  <a:lnTo>
                    <a:pt x="148" y="48"/>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9" name="Freeform 2955">
              <a:extLst>
                <a:ext uri="{FF2B5EF4-FFF2-40B4-BE49-F238E27FC236}">
                  <a16:creationId xmlns:a16="http://schemas.microsoft.com/office/drawing/2014/main" id="{6B9FC675-6B83-45B6-A54C-9CAEEAA35ECA}"/>
                </a:ext>
              </a:extLst>
            </p:cNvPr>
            <p:cNvSpPr>
              <a:spLocks/>
            </p:cNvSpPr>
            <p:nvPr/>
          </p:nvSpPr>
          <p:spPr bwMode="auto">
            <a:xfrm>
              <a:off x="2166938" y="3390900"/>
              <a:ext cx="49213" cy="49213"/>
            </a:xfrm>
            <a:custGeom>
              <a:avLst/>
              <a:gdLst>
                <a:gd name="T0" fmla="*/ 153 w 153"/>
                <a:gd name="T1" fmla="*/ 76 h 153"/>
                <a:gd name="T2" fmla="*/ 152 w 153"/>
                <a:gd name="T3" fmla="*/ 91 h 153"/>
                <a:gd name="T4" fmla="*/ 147 w 153"/>
                <a:gd name="T5" fmla="*/ 106 h 153"/>
                <a:gd name="T6" fmla="*/ 141 w 153"/>
                <a:gd name="T7" fmla="*/ 119 h 153"/>
                <a:gd name="T8" fmla="*/ 131 w 153"/>
                <a:gd name="T9" fmla="*/ 130 h 153"/>
                <a:gd name="T10" fmla="*/ 120 w 153"/>
                <a:gd name="T11" fmla="*/ 140 h 153"/>
                <a:gd name="T12" fmla="*/ 106 w 153"/>
                <a:gd name="T13" fmla="*/ 147 h 153"/>
                <a:gd name="T14" fmla="*/ 92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5 w 153"/>
                <a:gd name="T39" fmla="*/ 47 h 153"/>
                <a:gd name="T40" fmla="*/ 12 w 153"/>
                <a:gd name="T41" fmla="*/ 33 h 153"/>
                <a:gd name="T42" fmla="*/ 21 w 153"/>
                <a:gd name="T43" fmla="*/ 21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1"/>
                  </a:lnTo>
                  <a:lnTo>
                    <a:pt x="150" y="99"/>
                  </a:lnTo>
                  <a:lnTo>
                    <a:pt x="147" y="106"/>
                  </a:lnTo>
                  <a:lnTo>
                    <a:pt x="144" y="113"/>
                  </a:lnTo>
                  <a:lnTo>
                    <a:pt x="141" y="119"/>
                  </a:lnTo>
                  <a:lnTo>
                    <a:pt x="136" y="126"/>
                  </a:lnTo>
                  <a:lnTo>
                    <a:pt x="131" y="130"/>
                  </a:lnTo>
                  <a:lnTo>
                    <a:pt x="126" y="136"/>
                  </a:lnTo>
                  <a:lnTo>
                    <a:pt x="120" y="140"/>
                  </a:lnTo>
                  <a:lnTo>
                    <a:pt x="113" y="144"/>
                  </a:lnTo>
                  <a:lnTo>
                    <a:pt x="106" y="147"/>
                  </a:lnTo>
                  <a:lnTo>
                    <a:pt x="99" y="150"/>
                  </a:lnTo>
                  <a:lnTo>
                    <a:pt x="92" y="152"/>
                  </a:lnTo>
                  <a:lnTo>
                    <a:pt x="84" y="153"/>
                  </a:lnTo>
                  <a:lnTo>
                    <a:pt x="76" y="153"/>
                  </a:lnTo>
                  <a:lnTo>
                    <a:pt x="76" y="153"/>
                  </a:lnTo>
                  <a:lnTo>
                    <a:pt x="68" y="153"/>
                  </a:lnTo>
                  <a:lnTo>
                    <a:pt x="60" y="152"/>
                  </a:lnTo>
                  <a:lnTo>
                    <a:pt x="54" y="150"/>
                  </a:lnTo>
                  <a:lnTo>
                    <a:pt x="47" y="147"/>
                  </a:lnTo>
                  <a:lnTo>
                    <a:pt x="40" y="144"/>
                  </a:lnTo>
                  <a:lnTo>
                    <a:pt x="33" y="140"/>
                  </a:lnTo>
                  <a:lnTo>
                    <a:pt x="27" y="136"/>
                  </a:lnTo>
                  <a:lnTo>
                    <a:pt x="21" y="130"/>
                  </a:lnTo>
                  <a:lnTo>
                    <a:pt x="17" y="126"/>
                  </a:lnTo>
                  <a:lnTo>
                    <a:pt x="12" y="119"/>
                  </a:lnTo>
                  <a:lnTo>
                    <a:pt x="9" y="113"/>
                  </a:lnTo>
                  <a:lnTo>
                    <a:pt x="5" y="106"/>
                  </a:lnTo>
                  <a:lnTo>
                    <a:pt x="3" y="99"/>
                  </a:lnTo>
                  <a:lnTo>
                    <a:pt x="1" y="91"/>
                  </a:lnTo>
                  <a:lnTo>
                    <a:pt x="0" y="84"/>
                  </a:lnTo>
                  <a:lnTo>
                    <a:pt x="0" y="76"/>
                  </a:lnTo>
                  <a:lnTo>
                    <a:pt x="0" y="76"/>
                  </a:lnTo>
                  <a:lnTo>
                    <a:pt x="0" y="68"/>
                  </a:lnTo>
                  <a:lnTo>
                    <a:pt x="1" y="60"/>
                  </a:lnTo>
                  <a:lnTo>
                    <a:pt x="3" y="53"/>
                  </a:lnTo>
                  <a:lnTo>
                    <a:pt x="5" y="47"/>
                  </a:lnTo>
                  <a:lnTo>
                    <a:pt x="9" y="40"/>
                  </a:lnTo>
                  <a:lnTo>
                    <a:pt x="12" y="33"/>
                  </a:lnTo>
                  <a:lnTo>
                    <a:pt x="17" y="27"/>
                  </a:lnTo>
                  <a:lnTo>
                    <a:pt x="21" y="21"/>
                  </a:lnTo>
                  <a:lnTo>
                    <a:pt x="27" y="17"/>
                  </a:lnTo>
                  <a:lnTo>
                    <a:pt x="33" y="12"/>
                  </a:lnTo>
                  <a:lnTo>
                    <a:pt x="40" y="9"/>
                  </a:lnTo>
                  <a:lnTo>
                    <a:pt x="47" y="5"/>
                  </a:lnTo>
                  <a:lnTo>
                    <a:pt x="54" y="3"/>
                  </a:lnTo>
                  <a:lnTo>
                    <a:pt x="60" y="1"/>
                  </a:lnTo>
                  <a:lnTo>
                    <a:pt x="68" y="0"/>
                  </a:lnTo>
                  <a:lnTo>
                    <a:pt x="76" y="0"/>
                  </a:lnTo>
                  <a:lnTo>
                    <a:pt x="76" y="0"/>
                  </a:lnTo>
                  <a:lnTo>
                    <a:pt x="84" y="0"/>
                  </a:lnTo>
                  <a:lnTo>
                    <a:pt x="92" y="1"/>
                  </a:lnTo>
                  <a:lnTo>
                    <a:pt x="99" y="3"/>
                  </a:lnTo>
                  <a:lnTo>
                    <a:pt x="106" y="5"/>
                  </a:lnTo>
                  <a:lnTo>
                    <a:pt x="113" y="9"/>
                  </a:lnTo>
                  <a:lnTo>
                    <a:pt x="120" y="12"/>
                  </a:lnTo>
                  <a:lnTo>
                    <a:pt x="126" y="17"/>
                  </a:lnTo>
                  <a:lnTo>
                    <a:pt x="131" y="21"/>
                  </a:lnTo>
                  <a:lnTo>
                    <a:pt x="136" y="27"/>
                  </a:lnTo>
                  <a:lnTo>
                    <a:pt x="141" y="33"/>
                  </a:lnTo>
                  <a:lnTo>
                    <a:pt x="144" y="40"/>
                  </a:lnTo>
                  <a:lnTo>
                    <a:pt x="147" y="47"/>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0" name="Freeform 2956">
              <a:extLst>
                <a:ext uri="{FF2B5EF4-FFF2-40B4-BE49-F238E27FC236}">
                  <a16:creationId xmlns:a16="http://schemas.microsoft.com/office/drawing/2014/main" id="{B62262C4-FDE0-42F8-8783-F3E3FC3A9326}"/>
                </a:ext>
              </a:extLst>
            </p:cNvPr>
            <p:cNvSpPr>
              <a:spLocks/>
            </p:cNvSpPr>
            <p:nvPr/>
          </p:nvSpPr>
          <p:spPr bwMode="auto">
            <a:xfrm>
              <a:off x="2095500" y="3390900"/>
              <a:ext cx="49213" cy="49213"/>
            </a:xfrm>
            <a:custGeom>
              <a:avLst/>
              <a:gdLst>
                <a:gd name="T0" fmla="*/ 155 w 155"/>
                <a:gd name="T1" fmla="*/ 76 h 153"/>
                <a:gd name="T2" fmla="*/ 153 w 155"/>
                <a:gd name="T3" fmla="*/ 91 h 153"/>
                <a:gd name="T4" fmla="*/ 149 w 155"/>
                <a:gd name="T5" fmla="*/ 106 h 153"/>
                <a:gd name="T6" fmla="*/ 141 w 155"/>
                <a:gd name="T7" fmla="*/ 119 h 153"/>
                <a:gd name="T8" fmla="*/ 132 w 155"/>
                <a:gd name="T9" fmla="*/ 130 h 153"/>
                <a:gd name="T10" fmla="*/ 120 w 155"/>
                <a:gd name="T11" fmla="*/ 140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0 w 155"/>
                <a:gd name="T23" fmla="*/ 144 h 153"/>
                <a:gd name="T24" fmla="*/ 29 w 155"/>
                <a:gd name="T25" fmla="*/ 136 h 153"/>
                <a:gd name="T26" fmla="*/ 18 w 155"/>
                <a:gd name="T27" fmla="*/ 126 h 153"/>
                <a:gd name="T28" fmla="*/ 9 w 155"/>
                <a:gd name="T29" fmla="*/ 113 h 153"/>
                <a:gd name="T30" fmla="*/ 3 w 155"/>
                <a:gd name="T31" fmla="*/ 99 h 153"/>
                <a:gd name="T32" fmla="*/ 1 w 155"/>
                <a:gd name="T33" fmla="*/ 84 h 153"/>
                <a:gd name="T34" fmla="*/ 0 w 155"/>
                <a:gd name="T35" fmla="*/ 76 h 153"/>
                <a:gd name="T36" fmla="*/ 2 w 155"/>
                <a:gd name="T37" fmla="*/ 60 h 153"/>
                <a:gd name="T38" fmla="*/ 7 w 155"/>
                <a:gd name="T39" fmla="*/ 47 h 153"/>
                <a:gd name="T40" fmla="*/ 14 w 155"/>
                <a:gd name="T41" fmla="*/ 33 h 153"/>
                <a:gd name="T42" fmla="*/ 23 w 155"/>
                <a:gd name="T43" fmla="*/ 21 h 153"/>
                <a:gd name="T44" fmla="*/ 34 w 155"/>
                <a:gd name="T45" fmla="*/ 12 h 153"/>
                <a:gd name="T46" fmla="*/ 47 w 155"/>
                <a:gd name="T47" fmla="*/ 5 h 153"/>
                <a:gd name="T48" fmla="*/ 62 w 155"/>
                <a:gd name="T49" fmla="*/ 1 h 153"/>
                <a:gd name="T50" fmla="*/ 78 w 155"/>
                <a:gd name="T51" fmla="*/ 0 h 153"/>
                <a:gd name="T52" fmla="*/ 85 w 155"/>
                <a:gd name="T53" fmla="*/ 0 h 153"/>
                <a:gd name="T54" fmla="*/ 101 w 155"/>
                <a:gd name="T55" fmla="*/ 3 h 153"/>
                <a:gd name="T56" fmla="*/ 114 w 155"/>
                <a:gd name="T57" fmla="*/ 9 h 153"/>
                <a:gd name="T58" fmla="*/ 126 w 155"/>
                <a:gd name="T59" fmla="*/ 17 h 153"/>
                <a:gd name="T60" fmla="*/ 136 w 155"/>
                <a:gd name="T61" fmla="*/ 27 h 153"/>
                <a:gd name="T62" fmla="*/ 145 w 155"/>
                <a:gd name="T63" fmla="*/ 40 h 153"/>
                <a:gd name="T64" fmla="*/ 151 w 155"/>
                <a:gd name="T65" fmla="*/ 53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3" y="91"/>
                  </a:lnTo>
                  <a:lnTo>
                    <a:pt x="151" y="99"/>
                  </a:lnTo>
                  <a:lnTo>
                    <a:pt x="149" y="106"/>
                  </a:lnTo>
                  <a:lnTo>
                    <a:pt x="145" y="113"/>
                  </a:lnTo>
                  <a:lnTo>
                    <a:pt x="141" y="119"/>
                  </a:lnTo>
                  <a:lnTo>
                    <a:pt x="136" y="126"/>
                  </a:lnTo>
                  <a:lnTo>
                    <a:pt x="132" y="130"/>
                  </a:lnTo>
                  <a:lnTo>
                    <a:pt x="126" y="136"/>
                  </a:lnTo>
                  <a:lnTo>
                    <a:pt x="120" y="140"/>
                  </a:lnTo>
                  <a:lnTo>
                    <a:pt x="114"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4" y="140"/>
                  </a:lnTo>
                  <a:lnTo>
                    <a:pt x="29" y="136"/>
                  </a:lnTo>
                  <a:lnTo>
                    <a:pt x="23" y="130"/>
                  </a:lnTo>
                  <a:lnTo>
                    <a:pt x="18" y="126"/>
                  </a:lnTo>
                  <a:lnTo>
                    <a:pt x="14" y="119"/>
                  </a:lnTo>
                  <a:lnTo>
                    <a:pt x="9" y="113"/>
                  </a:lnTo>
                  <a:lnTo>
                    <a:pt x="7" y="106"/>
                  </a:lnTo>
                  <a:lnTo>
                    <a:pt x="3" y="99"/>
                  </a:lnTo>
                  <a:lnTo>
                    <a:pt x="2" y="91"/>
                  </a:lnTo>
                  <a:lnTo>
                    <a:pt x="1" y="84"/>
                  </a:lnTo>
                  <a:lnTo>
                    <a:pt x="0" y="76"/>
                  </a:lnTo>
                  <a:lnTo>
                    <a:pt x="0" y="76"/>
                  </a:lnTo>
                  <a:lnTo>
                    <a:pt x="1" y="68"/>
                  </a:lnTo>
                  <a:lnTo>
                    <a:pt x="2" y="60"/>
                  </a:lnTo>
                  <a:lnTo>
                    <a:pt x="3" y="53"/>
                  </a:lnTo>
                  <a:lnTo>
                    <a:pt x="7" y="47"/>
                  </a:lnTo>
                  <a:lnTo>
                    <a:pt x="9" y="40"/>
                  </a:lnTo>
                  <a:lnTo>
                    <a:pt x="14" y="33"/>
                  </a:lnTo>
                  <a:lnTo>
                    <a:pt x="18" y="27"/>
                  </a:lnTo>
                  <a:lnTo>
                    <a:pt x="23" y="21"/>
                  </a:lnTo>
                  <a:lnTo>
                    <a:pt x="29" y="17"/>
                  </a:lnTo>
                  <a:lnTo>
                    <a:pt x="34" y="12"/>
                  </a:lnTo>
                  <a:lnTo>
                    <a:pt x="40" y="9"/>
                  </a:lnTo>
                  <a:lnTo>
                    <a:pt x="47" y="5"/>
                  </a:lnTo>
                  <a:lnTo>
                    <a:pt x="55" y="3"/>
                  </a:lnTo>
                  <a:lnTo>
                    <a:pt x="62" y="1"/>
                  </a:lnTo>
                  <a:lnTo>
                    <a:pt x="70" y="0"/>
                  </a:lnTo>
                  <a:lnTo>
                    <a:pt x="78" y="0"/>
                  </a:lnTo>
                  <a:lnTo>
                    <a:pt x="78" y="0"/>
                  </a:lnTo>
                  <a:lnTo>
                    <a:pt x="85" y="0"/>
                  </a:lnTo>
                  <a:lnTo>
                    <a:pt x="93" y="1"/>
                  </a:lnTo>
                  <a:lnTo>
                    <a:pt x="101" y="3"/>
                  </a:lnTo>
                  <a:lnTo>
                    <a:pt x="108" y="5"/>
                  </a:lnTo>
                  <a:lnTo>
                    <a:pt x="114" y="9"/>
                  </a:lnTo>
                  <a:lnTo>
                    <a:pt x="120" y="12"/>
                  </a:lnTo>
                  <a:lnTo>
                    <a:pt x="126" y="17"/>
                  </a:lnTo>
                  <a:lnTo>
                    <a:pt x="132" y="21"/>
                  </a:lnTo>
                  <a:lnTo>
                    <a:pt x="136" y="27"/>
                  </a:lnTo>
                  <a:lnTo>
                    <a:pt x="141" y="33"/>
                  </a:lnTo>
                  <a:lnTo>
                    <a:pt x="145" y="40"/>
                  </a:lnTo>
                  <a:lnTo>
                    <a:pt x="149" y="47"/>
                  </a:lnTo>
                  <a:lnTo>
                    <a:pt x="151" y="53"/>
                  </a:lnTo>
                  <a:lnTo>
                    <a:pt x="153" y="60"/>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1" name="Freeform 2957">
              <a:extLst>
                <a:ext uri="{FF2B5EF4-FFF2-40B4-BE49-F238E27FC236}">
                  <a16:creationId xmlns:a16="http://schemas.microsoft.com/office/drawing/2014/main" id="{E38E5782-5E4C-403E-BC87-5F2AF0D4EBDC}"/>
                </a:ext>
              </a:extLst>
            </p:cNvPr>
            <p:cNvSpPr>
              <a:spLocks/>
            </p:cNvSpPr>
            <p:nvPr/>
          </p:nvSpPr>
          <p:spPr bwMode="auto">
            <a:xfrm>
              <a:off x="2166938" y="3246438"/>
              <a:ext cx="49213" cy="49213"/>
            </a:xfrm>
            <a:custGeom>
              <a:avLst/>
              <a:gdLst>
                <a:gd name="T0" fmla="*/ 153 w 153"/>
                <a:gd name="T1" fmla="*/ 78 h 155"/>
                <a:gd name="T2" fmla="*/ 152 w 153"/>
                <a:gd name="T3" fmla="*/ 93 h 155"/>
                <a:gd name="T4" fmla="*/ 147 w 153"/>
                <a:gd name="T5" fmla="*/ 108 h 155"/>
                <a:gd name="T6" fmla="*/ 141 w 153"/>
                <a:gd name="T7" fmla="*/ 120 h 155"/>
                <a:gd name="T8" fmla="*/ 131 w 153"/>
                <a:gd name="T9" fmla="*/ 132 h 155"/>
                <a:gd name="T10" fmla="*/ 120 w 153"/>
                <a:gd name="T11" fmla="*/ 142 h 155"/>
                <a:gd name="T12" fmla="*/ 106 w 153"/>
                <a:gd name="T13" fmla="*/ 149 h 155"/>
                <a:gd name="T14" fmla="*/ 92 w 153"/>
                <a:gd name="T15" fmla="*/ 154 h 155"/>
                <a:gd name="T16" fmla="*/ 76 w 153"/>
                <a:gd name="T17" fmla="*/ 155 h 155"/>
                <a:gd name="T18" fmla="*/ 68 w 153"/>
                <a:gd name="T19" fmla="*/ 155 h 155"/>
                <a:gd name="T20" fmla="*/ 54 w 153"/>
                <a:gd name="T21" fmla="*/ 151 h 155"/>
                <a:gd name="T22" fmla="*/ 40 w 153"/>
                <a:gd name="T23" fmla="*/ 146 h 155"/>
                <a:gd name="T24" fmla="*/ 27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5 h 155"/>
                <a:gd name="T42" fmla="*/ 21 w 153"/>
                <a:gd name="T43" fmla="*/ 23 h 155"/>
                <a:gd name="T44" fmla="*/ 33 w 153"/>
                <a:gd name="T45" fmla="*/ 14 h 155"/>
                <a:gd name="T46" fmla="*/ 47 w 153"/>
                <a:gd name="T47" fmla="*/ 7 h 155"/>
                <a:gd name="T48" fmla="*/ 60 w 153"/>
                <a:gd name="T49" fmla="*/ 3 h 155"/>
                <a:gd name="T50" fmla="*/ 76 w 153"/>
                <a:gd name="T51" fmla="*/ 0 h 155"/>
                <a:gd name="T52" fmla="*/ 84 w 153"/>
                <a:gd name="T53" fmla="*/ 1 h 155"/>
                <a:gd name="T54" fmla="*/ 99 w 153"/>
                <a:gd name="T55" fmla="*/ 5 h 155"/>
                <a:gd name="T56" fmla="*/ 113 w 153"/>
                <a:gd name="T57" fmla="*/ 11 h 155"/>
                <a:gd name="T58" fmla="*/ 126 w 153"/>
                <a:gd name="T59" fmla="*/ 19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1" y="120"/>
                  </a:lnTo>
                  <a:lnTo>
                    <a:pt x="136" y="127"/>
                  </a:lnTo>
                  <a:lnTo>
                    <a:pt x="131" y="132"/>
                  </a:lnTo>
                  <a:lnTo>
                    <a:pt x="126" y="138"/>
                  </a:lnTo>
                  <a:lnTo>
                    <a:pt x="120" y="142"/>
                  </a:lnTo>
                  <a:lnTo>
                    <a:pt x="113" y="146"/>
                  </a:lnTo>
                  <a:lnTo>
                    <a:pt x="106" y="149"/>
                  </a:lnTo>
                  <a:lnTo>
                    <a:pt x="99" y="151"/>
                  </a:lnTo>
                  <a:lnTo>
                    <a:pt x="92" y="154"/>
                  </a:lnTo>
                  <a:lnTo>
                    <a:pt x="84" y="155"/>
                  </a:lnTo>
                  <a:lnTo>
                    <a:pt x="76" y="155"/>
                  </a:lnTo>
                  <a:lnTo>
                    <a:pt x="76" y="155"/>
                  </a:lnTo>
                  <a:lnTo>
                    <a:pt x="68" y="155"/>
                  </a:lnTo>
                  <a:lnTo>
                    <a:pt x="60" y="154"/>
                  </a:lnTo>
                  <a:lnTo>
                    <a:pt x="54" y="151"/>
                  </a:lnTo>
                  <a:lnTo>
                    <a:pt x="47" y="149"/>
                  </a:lnTo>
                  <a:lnTo>
                    <a:pt x="40" y="146"/>
                  </a:lnTo>
                  <a:lnTo>
                    <a:pt x="33" y="142"/>
                  </a:lnTo>
                  <a:lnTo>
                    <a:pt x="27" y="138"/>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5"/>
                  </a:lnTo>
                  <a:lnTo>
                    <a:pt x="17" y="29"/>
                  </a:lnTo>
                  <a:lnTo>
                    <a:pt x="21" y="23"/>
                  </a:lnTo>
                  <a:lnTo>
                    <a:pt x="27" y="19"/>
                  </a:lnTo>
                  <a:lnTo>
                    <a:pt x="33" y="14"/>
                  </a:lnTo>
                  <a:lnTo>
                    <a:pt x="40" y="11"/>
                  </a:lnTo>
                  <a:lnTo>
                    <a:pt x="47" y="7"/>
                  </a:lnTo>
                  <a:lnTo>
                    <a:pt x="54" y="5"/>
                  </a:lnTo>
                  <a:lnTo>
                    <a:pt x="60" y="3"/>
                  </a:lnTo>
                  <a:lnTo>
                    <a:pt x="68" y="1"/>
                  </a:lnTo>
                  <a:lnTo>
                    <a:pt x="76" y="0"/>
                  </a:lnTo>
                  <a:lnTo>
                    <a:pt x="76" y="0"/>
                  </a:lnTo>
                  <a:lnTo>
                    <a:pt x="84" y="1"/>
                  </a:lnTo>
                  <a:lnTo>
                    <a:pt x="92" y="3"/>
                  </a:lnTo>
                  <a:lnTo>
                    <a:pt x="99" y="5"/>
                  </a:lnTo>
                  <a:lnTo>
                    <a:pt x="106" y="7"/>
                  </a:lnTo>
                  <a:lnTo>
                    <a:pt x="113" y="11"/>
                  </a:lnTo>
                  <a:lnTo>
                    <a:pt x="120" y="14"/>
                  </a:lnTo>
                  <a:lnTo>
                    <a:pt x="126" y="19"/>
                  </a:lnTo>
                  <a:lnTo>
                    <a:pt x="131" y="23"/>
                  </a:lnTo>
                  <a:lnTo>
                    <a:pt x="136" y="29"/>
                  </a:lnTo>
                  <a:lnTo>
                    <a:pt x="141" y="35"/>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2" name="Freeform 2958">
              <a:extLst>
                <a:ext uri="{FF2B5EF4-FFF2-40B4-BE49-F238E27FC236}">
                  <a16:creationId xmlns:a16="http://schemas.microsoft.com/office/drawing/2014/main" id="{0B9952BD-2A08-4817-B89F-A9D2D3F606E5}"/>
                </a:ext>
              </a:extLst>
            </p:cNvPr>
            <p:cNvSpPr>
              <a:spLocks/>
            </p:cNvSpPr>
            <p:nvPr/>
          </p:nvSpPr>
          <p:spPr bwMode="auto">
            <a:xfrm>
              <a:off x="2166938" y="3317875"/>
              <a:ext cx="49213" cy="49213"/>
            </a:xfrm>
            <a:custGeom>
              <a:avLst/>
              <a:gdLst>
                <a:gd name="T0" fmla="*/ 153 w 153"/>
                <a:gd name="T1" fmla="*/ 77 h 155"/>
                <a:gd name="T2" fmla="*/ 152 w 153"/>
                <a:gd name="T3" fmla="*/ 93 h 155"/>
                <a:gd name="T4" fmla="*/ 147 w 153"/>
                <a:gd name="T5" fmla="*/ 107 h 155"/>
                <a:gd name="T6" fmla="*/ 141 w 153"/>
                <a:gd name="T7" fmla="*/ 121 h 155"/>
                <a:gd name="T8" fmla="*/ 131 w 153"/>
                <a:gd name="T9" fmla="*/ 132 h 155"/>
                <a:gd name="T10" fmla="*/ 120 w 153"/>
                <a:gd name="T11" fmla="*/ 141 h 155"/>
                <a:gd name="T12" fmla="*/ 106 w 153"/>
                <a:gd name="T13" fmla="*/ 148 h 155"/>
                <a:gd name="T14" fmla="*/ 92 w 153"/>
                <a:gd name="T15" fmla="*/ 153 h 155"/>
                <a:gd name="T16" fmla="*/ 76 w 153"/>
                <a:gd name="T17" fmla="*/ 155 h 155"/>
                <a:gd name="T18" fmla="*/ 68 w 153"/>
                <a:gd name="T19" fmla="*/ 154 h 155"/>
                <a:gd name="T20" fmla="*/ 54 w 153"/>
                <a:gd name="T21" fmla="*/ 151 h 155"/>
                <a:gd name="T22" fmla="*/ 40 w 153"/>
                <a:gd name="T23" fmla="*/ 145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5 w 153"/>
                <a:gd name="T39" fmla="*/ 47 h 155"/>
                <a:gd name="T40" fmla="*/ 12 w 153"/>
                <a:gd name="T41" fmla="*/ 35 h 155"/>
                <a:gd name="T42" fmla="*/ 21 w 153"/>
                <a:gd name="T43" fmla="*/ 23 h 155"/>
                <a:gd name="T44" fmla="*/ 33 w 153"/>
                <a:gd name="T45" fmla="*/ 13 h 155"/>
                <a:gd name="T46" fmla="*/ 47 w 153"/>
                <a:gd name="T47" fmla="*/ 6 h 155"/>
                <a:gd name="T48" fmla="*/ 60 w 153"/>
                <a:gd name="T49" fmla="*/ 2 h 155"/>
                <a:gd name="T50" fmla="*/ 76 w 153"/>
                <a:gd name="T51" fmla="*/ 0 h 155"/>
                <a:gd name="T52" fmla="*/ 84 w 153"/>
                <a:gd name="T53" fmla="*/ 0 h 155"/>
                <a:gd name="T54" fmla="*/ 99 w 153"/>
                <a:gd name="T55" fmla="*/ 4 h 155"/>
                <a:gd name="T56" fmla="*/ 113 w 153"/>
                <a:gd name="T57" fmla="*/ 10 h 155"/>
                <a:gd name="T58" fmla="*/ 126 w 153"/>
                <a:gd name="T59" fmla="*/ 18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1"/>
                  </a:lnTo>
                  <a:lnTo>
                    <a:pt x="92" y="153"/>
                  </a:lnTo>
                  <a:lnTo>
                    <a:pt x="84" y="154"/>
                  </a:lnTo>
                  <a:lnTo>
                    <a:pt x="76" y="155"/>
                  </a:lnTo>
                  <a:lnTo>
                    <a:pt x="76" y="155"/>
                  </a:lnTo>
                  <a:lnTo>
                    <a:pt x="68" y="154"/>
                  </a:lnTo>
                  <a:lnTo>
                    <a:pt x="60" y="153"/>
                  </a:lnTo>
                  <a:lnTo>
                    <a:pt x="54" y="151"/>
                  </a:lnTo>
                  <a:lnTo>
                    <a:pt x="47" y="148"/>
                  </a:lnTo>
                  <a:lnTo>
                    <a:pt x="40" y="145"/>
                  </a:lnTo>
                  <a:lnTo>
                    <a:pt x="33" y="141"/>
                  </a:lnTo>
                  <a:lnTo>
                    <a:pt x="27" y="137"/>
                  </a:lnTo>
                  <a:lnTo>
                    <a:pt x="21" y="132"/>
                  </a:lnTo>
                  <a:lnTo>
                    <a:pt x="17" y="126"/>
                  </a:lnTo>
                  <a:lnTo>
                    <a:pt x="12" y="121"/>
                  </a:lnTo>
                  <a:lnTo>
                    <a:pt x="9" y="114"/>
                  </a:lnTo>
                  <a:lnTo>
                    <a:pt x="5" y="107"/>
                  </a:lnTo>
                  <a:lnTo>
                    <a:pt x="3" y="100"/>
                  </a:lnTo>
                  <a:lnTo>
                    <a:pt x="1" y="93"/>
                  </a:lnTo>
                  <a:lnTo>
                    <a:pt x="0" y="85"/>
                  </a:lnTo>
                  <a:lnTo>
                    <a:pt x="0" y="77"/>
                  </a:lnTo>
                  <a:lnTo>
                    <a:pt x="0" y="77"/>
                  </a:lnTo>
                  <a:lnTo>
                    <a:pt x="0" y="69"/>
                  </a:lnTo>
                  <a:lnTo>
                    <a:pt x="1" y="62"/>
                  </a:lnTo>
                  <a:lnTo>
                    <a:pt x="3" y="54"/>
                  </a:lnTo>
                  <a:lnTo>
                    <a:pt x="5" y="47"/>
                  </a:lnTo>
                  <a:lnTo>
                    <a:pt x="9" y="40"/>
                  </a:lnTo>
                  <a:lnTo>
                    <a:pt x="12" y="35"/>
                  </a:lnTo>
                  <a:lnTo>
                    <a:pt x="17" y="28"/>
                  </a:lnTo>
                  <a:lnTo>
                    <a:pt x="21" y="23"/>
                  </a:lnTo>
                  <a:lnTo>
                    <a:pt x="27" y="18"/>
                  </a:lnTo>
                  <a:lnTo>
                    <a:pt x="33" y="13"/>
                  </a:lnTo>
                  <a:lnTo>
                    <a:pt x="40" y="10"/>
                  </a:lnTo>
                  <a:lnTo>
                    <a:pt x="47" y="6"/>
                  </a:lnTo>
                  <a:lnTo>
                    <a:pt x="54" y="4"/>
                  </a:lnTo>
                  <a:lnTo>
                    <a:pt x="60" y="2"/>
                  </a:lnTo>
                  <a:lnTo>
                    <a:pt x="68" y="0"/>
                  </a:lnTo>
                  <a:lnTo>
                    <a:pt x="76" y="0"/>
                  </a:lnTo>
                  <a:lnTo>
                    <a:pt x="76" y="0"/>
                  </a:lnTo>
                  <a:lnTo>
                    <a:pt x="84" y="0"/>
                  </a:lnTo>
                  <a:lnTo>
                    <a:pt x="92" y="2"/>
                  </a:lnTo>
                  <a:lnTo>
                    <a:pt x="99" y="4"/>
                  </a:lnTo>
                  <a:lnTo>
                    <a:pt x="106" y="6"/>
                  </a:lnTo>
                  <a:lnTo>
                    <a:pt x="113" y="10"/>
                  </a:lnTo>
                  <a:lnTo>
                    <a:pt x="120" y="13"/>
                  </a:lnTo>
                  <a:lnTo>
                    <a:pt x="126" y="18"/>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3" name="Freeform 2959">
              <a:extLst>
                <a:ext uri="{FF2B5EF4-FFF2-40B4-BE49-F238E27FC236}">
                  <a16:creationId xmlns:a16="http://schemas.microsoft.com/office/drawing/2014/main" id="{74A3B738-C8EF-493A-B9D2-772D3700FAB2}"/>
                </a:ext>
              </a:extLst>
            </p:cNvPr>
            <p:cNvSpPr>
              <a:spLocks/>
            </p:cNvSpPr>
            <p:nvPr/>
          </p:nvSpPr>
          <p:spPr bwMode="auto">
            <a:xfrm>
              <a:off x="1955800" y="3246438"/>
              <a:ext cx="49213" cy="49213"/>
            </a:xfrm>
            <a:custGeom>
              <a:avLst/>
              <a:gdLst>
                <a:gd name="T0" fmla="*/ 154 w 154"/>
                <a:gd name="T1" fmla="*/ 78 h 155"/>
                <a:gd name="T2" fmla="*/ 153 w 154"/>
                <a:gd name="T3" fmla="*/ 93 h 155"/>
                <a:gd name="T4" fmla="*/ 148 w 154"/>
                <a:gd name="T5" fmla="*/ 108 h 155"/>
                <a:gd name="T6" fmla="*/ 141 w 154"/>
                <a:gd name="T7" fmla="*/ 120 h 155"/>
                <a:gd name="T8" fmla="*/ 131 w 154"/>
                <a:gd name="T9" fmla="*/ 132 h 155"/>
                <a:gd name="T10" fmla="*/ 120 w 154"/>
                <a:gd name="T11" fmla="*/ 142 h 155"/>
                <a:gd name="T12" fmla="*/ 107 w 154"/>
                <a:gd name="T13" fmla="*/ 149 h 155"/>
                <a:gd name="T14" fmla="*/ 92 w 154"/>
                <a:gd name="T15" fmla="*/ 154 h 155"/>
                <a:gd name="T16" fmla="*/ 77 w 154"/>
                <a:gd name="T17" fmla="*/ 155 h 155"/>
                <a:gd name="T18" fmla="*/ 69 w 154"/>
                <a:gd name="T19" fmla="*/ 155 h 155"/>
                <a:gd name="T20" fmla="*/ 54 w 154"/>
                <a:gd name="T21" fmla="*/ 151 h 155"/>
                <a:gd name="T22" fmla="*/ 41 w 154"/>
                <a:gd name="T23" fmla="*/ 146 h 155"/>
                <a:gd name="T24" fmla="*/ 28 w 154"/>
                <a:gd name="T25" fmla="*/ 138 h 155"/>
                <a:gd name="T26" fmla="*/ 18 w 154"/>
                <a:gd name="T27" fmla="*/ 127 h 155"/>
                <a:gd name="T28" fmla="*/ 10 w 154"/>
                <a:gd name="T29" fmla="*/ 115 h 155"/>
                <a:gd name="T30" fmla="*/ 3 w 154"/>
                <a:gd name="T31" fmla="*/ 101 h 155"/>
                <a:gd name="T32" fmla="*/ 1 w 154"/>
                <a:gd name="T33" fmla="*/ 86 h 155"/>
                <a:gd name="T34" fmla="*/ 0 w 154"/>
                <a:gd name="T35" fmla="*/ 78 h 155"/>
                <a:gd name="T36" fmla="*/ 2 w 154"/>
                <a:gd name="T37" fmla="*/ 62 h 155"/>
                <a:gd name="T38" fmla="*/ 6 w 154"/>
                <a:gd name="T39" fmla="*/ 48 h 155"/>
                <a:gd name="T40" fmla="*/ 13 w 154"/>
                <a:gd name="T41" fmla="*/ 35 h 155"/>
                <a:gd name="T42" fmla="*/ 22 w 154"/>
                <a:gd name="T43" fmla="*/ 23 h 155"/>
                <a:gd name="T44" fmla="*/ 34 w 154"/>
                <a:gd name="T45" fmla="*/ 14 h 155"/>
                <a:gd name="T46" fmla="*/ 46 w 154"/>
                <a:gd name="T47" fmla="*/ 7 h 155"/>
                <a:gd name="T48" fmla="*/ 61 w 154"/>
                <a:gd name="T49" fmla="*/ 3 h 155"/>
                <a:gd name="T50" fmla="*/ 77 w 154"/>
                <a:gd name="T51" fmla="*/ 0 h 155"/>
                <a:gd name="T52" fmla="*/ 85 w 154"/>
                <a:gd name="T53" fmla="*/ 1 h 155"/>
                <a:gd name="T54" fmla="*/ 100 w 154"/>
                <a:gd name="T55" fmla="*/ 5 h 155"/>
                <a:gd name="T56" fmla="*/ 114 w 154"/>
                <a:gd name="T57" fmla="*/ 11 h 155"/>
                <a:gd name="T58" fmla="*/ 127 w 154"/>
                <a:gd name="T59" fmla="*/ 19 h 155"/>
                <a:gd name="T60" fmla="*/ 137 w 154"/>
                <a:gd name="T61" fmla="*/ 29 h 155"/>
                <a:gd name="T62" fmla="*/ 145 w 154"/>
                <a:gd name="T63" fmla="*/ 41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8" y="108"/>
                  </a:lnTo>
                  <a:lnTo>
                    <a:pt x="145" y="115"/>
                  </a:lnTo>
                  <a:lnTo>
                    <a:pt x="141" y="120"/>
                  </a:lnTo>
                  <a:lnTo>
                    <a:pt x="137" y="127"/>
                  </a:lnTo>
                  <a:lnTo>
                    <a:pt x="131" y="132"/>
                  </a:lnTo>
                  <a:lnTo>
                    <a:pt x="127" y="138"/>
                  </a:lnTo>
                  <a:lnTo>
                    <a:pt x="120" y="142"/>
                  </a:lnTo>
                  <a:lnTo>
                    <a:pt x="114" y="146"/>
                  </a:lnTo>
                  <a:lnTo>
                    <a:pt x="107" y="149"/>
                  </a:lnTo>
                  <a:lnTo>
                    <a:pt x="100" y="151"/>
                  </a:lnTo>
                  <a:lnTo>
                    <a:pt x="92" y="154"/>
                  </a:lnTo>
                  <a:lnTo>
                    <a:pt x="85" y="155"/>
                  </a:lnTo>
                  <a:lnTo>
                    <a:pt x="77" y="155"/>
                  </a:lnTo>
                  <a:lnTo>
                    <a:pt x="77" y="155"/>
                  </a:lnTo>
                  <a:lnTo>
                    <a:pt x="69" y="155"/>
                  </a:lnTo>
                  <a:lnTo>
                    <a:pt x="61" y="154"/>
                  </a:lnTo>
                  <a:lnTo>
                    <a:pt x="54" y="151"/>
                  </a:lnTo>
                  <a:lnTo>
                    <a:pt x="46" y="149"/>
                  </a:lnTo>
                  <a:lnTo>
                    <a:pt x="41" y="146"/>
                  </a:lnTo>
                  <a:lnTo>
                    <a:pt x="34" y="142"/>
                  </a:lnTo>
                  <a:lnTo>
                    <a:pt x="28" y="138"/>
                  </a:lnTo>
                  <a:lnTo>
                    <a:pt x="22" y="132"/>
                  </a:lnTo>
                  <a:lnTo>
                    <a:pt x="18" y="127"/>
                  </a:lnTo>
                  <a:lnTo>
                    <a:pt x="13" y="120"/>
                  </a:lnTo>
                  <a:lnTo>
                    <a:pt x="10" y="115"/>
                  </a:lnTo>
                  <a:lnTo>
                    <a:pt x="6" y="108"/>
                  </a:lnTo>
                  <a:lnTo>
                    <a:pt x="3" y="101"/>
                  </a:lnTo>
                  <a:lnTo>
                    <a:pt x="2" y="93"/>
                  </a:lnTo>
                  <a:lnTo>
                    <a:pt x="1" y="86"/>
                  </a:lnTo>
                  <a:lnTo>
                    <a:pt x="0" y="78"/>
                  </a:lnTo>
                  <a:lnTo>
                    <a:pt x="0" y="78"/>
                  </a:lnTo>
                  <a:lnTo>
                    <a:pt x="1" y="70"/>
                  </a:lnTo>
                  <a:lnTo>
                    <a:pt x="2" y="62"/>
                  </a:lnTo>
                  <a:lnTo>
                    <a:pt x="3" y="55"/>
                  </a:lnTo>
                  <a:lnTo>
                    <a:pt x="6" y="48"/>
                  </a:lnTo>
                  <a:lnTo>
                    <a:pt x="10" y="41"/>
                  </a:lnTo>
                  <a:lnTo>
                    <a:pt x="13" y="35"/>
                  </a:lnTo>
                  <a:lnTo>
                    <a:pt x="18" y="29"/>
                  </a:lnTo>
                  <a:lnTo>
                    <a:pt x="22" y="23"/>
                  </a:lnTo>
                  <a:lnTo>
                    <a:pt x="28" y="19"/>
                  </a:lnTo>
                  <a:lnTo>
                    <a:pt x="34" y="14"/>
                  </a:lnTo>
                  <a:lnTo>
                    <a:pt x="41" y="11"/>
                  </a:lnTo>
                  <a:lnTo>
                    <a:pt x="46" y="7"/>
                  </a:lnTo>
                  <a:lnTo>
                    <a:pt x="54" y="5"/>
                  </a:lnTo>
                  <a:lnTo>
                    <a:pt x="61" y="3"/>
                  </a:lnTo>
                  <a:lnTo>
                    <a:pt x="69" y="1"/>
                  </a:lnTo>
                  <a:lnTo>
                    <a:pt x="77" y="0"/>
                  </a:lnTo>
                  <a:lnTo>
                    <a:pt x="77" y="0"/>
                  </a:lnTo>
                  <a:lnTo>
                    <a:pt x="85" y="1"/>
                  </a:lnTo>
                  <a:lnTo>
                    <a:pt x="92" y="3"/>
                  </a:lnTo>
                  <a:lnTo>
                    <a:pt x="100" y="5"/>
                  </a:lnTo>
                  <a:lnTo>
                    <a:pt x="107" y="7"/>
                  </a:lnTo>
                  <a:lnTo>
                    <a:pt x="114" y="11"/>
                  </a:lnTo>
                  <a:lnTo>
                    <a:pt x="120" y="14"/>
                  </a:lnTo>
                  <a:lnTo>
                    <a:pt x="127" y="19"/>
                  </a:lnTo>
                  <a:lnTo>
                    <a:pt x="131" y="23"/>
                  </a:lnTo>
                  <a:lnTo>
                    <a:pt x="137" y="29"/>
                  </a:lnTo>
                  <a:lnTo>
                    <a:pt x="141" y="35"/>
                  </a:lnTo>
                  <a:lnTo>
                    <a:pt x="145" y="41"/>
                  </a:lnTo>
                  <a:lnTo>
                    <a:pt x="148"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4" name="Freeform 2960">
              <a:extLst>
                <a:ext uri="{FF2B5EF4-FFF2-40B4-BE49-F238E27FC236}">
                  <a16:creationId xmlns:a16="http://schemas.microsoft.com/office/drawing/2014/main" id="{1201720F-81CB-46B8-88ED-5B2330ACA4EC}"/>
                </a:ext>
              </a:extLst>
            </p:cNvPr>
            <p:cNvSpPr>
              <a:spLocks/>
            </p:cNvSpPr>
            <p:nvPr/>
          </p:nvSpPr>
          <p:spPr bwMode="auto">
            <a:xfrm>
              <a:off x="1955800" y="3317875"/>
              <a:ext cx="49213" cy="49213"/>
            </a:xfrm>
            <a:custGeom>
              <a:avLst/>
              <a:gdLst>
                <a:gd name="T0" fmla="*/ 154 w 154"/>
                <a:gd name="T1" fmla="*/ 77 h 155"/>
                <a:gd name="T2" fmla="*/ 153 w 154"/>
                <a:gd name="T3" fmla="*/ 93 h 155"/>
                <a:gd name="T4" fmla="*/ 148 w 154"/>
                <a:gd name="T5" fmla="*/ 107 h 155"/>
                <a:gd name="T6" fmla="*/ 141 w 154"/>
                <a:gd name="T7" fmla="*/ 121 h 155"/>
                <a:gd name="T8" fmla="*/ 131 w 154"/>
                <a:gd name="T9" fmla="*/ 132 h 155"/>
                <a:gd name="T10" fmla="*/ 120 w 154"/>
                <a:gd name="T11" fmla="*/ 141 h 155"/>
                <a:gd name="T12" fmla="*/ 107 w 154"/>
                <a:gd name="T13" fmla="*/ 148 h 155"/>
                <a:gd name="T14" fmla="*/ 92 w 154"/>
                <a:gd name="T15" fmla="*/ 153 h 155"/>
                <a:gd name="T16" fmla="*/ 77 w 154"/>
                <a:gd name="T17" fmla="*/ 155 h 155"/>
                <a:gd name="T18" fmla="*/ 69 w 154"/>
                <a:gd name="T19" fmla="*/ 154 h 155"/>
                <a:gd name="T20" fmla="*/ 54 w 154"/>
                <a:gd name="T21" fmla="*/ 151 h 155"/>
                <a:gd name="T22" fmla="*/ 41 w 154"/>
                <a:gd name="T23" fmla="*/ 145 h 155"/>
                <a:gd name="T24" fmla="*/ 28 w 154"/>
                <a:gd name="T25" fmla="*/ 137 h 155"/>
                <a:gd name="T26" fmla="*/ 18 w 154"/>
                <a:gd name="T27" fmla="*/ 126 h 155"/>
                <a:gd name="T28" fmla="*/ 10 w 154"/>
                <a:gd name="T29" fmla="*/ 114 h 155"/>
                <a:gd name="T30" fmla="*/ 3 w 154"/>
                <a:gd name="T31" fmla="*/ 100 h 155"/>
                <a:gd name="T32" fmla="*/ 1 w 154"/>
                <a:gd name="T33" fmla="*/ 85 h 155"/>
                <a:gd name="T34" fmla="*/ 0 w 154"/>
                <a:gd name="T35" fmla="*/ 77 h 155"/>
                <a:gd name="T36" fmla="*/ 2 w 154"/>
                <a:gd name="T37" fmla="*/ 62 h 155"/>
                <a:gd name="T38" fmla="*/ 6 w 154"/>
                <a:gd name="T39" fmla="*/ 47 h 155"/>
                <a:gd name="T40" fmla="*/ 13 w 154"/>
                <a:gd name="T41" fmla="*/ 35 h 155"/>
                <a:gd name="T42" fmla="*/ 22 w 154"/>
                <a:gd name="T43" fmla="*/ 23 h 155"/>
                <a:gd name="T44" fmla="*/ 34 w 154"/>
                <a:gd name="T45" fmla="*/ 13 h 155"/>
                <a:gd name="T46" fmla="*/ 46 w 154"/>
                <a:gd name="T47" fmla="*/ 6 h 155"/>
                <a:gd name="T48" fmla="*/ 61 w 154"/>
                <a:gd name="T49" fmla="*/ 2 h 155"/>
                <a:gd name="T50" fmla="*/ 77 w 154"/>
                <a:gd name="T51" fmla="*/ 0 h 155"/>
                <a:gd name="T52" fmla="*/ 85 w 154"/>
                <a:gd name="T53" fmla="*/ 0 h 155"/>
                <a:gd name="T54" fmla="*/ 100 w 154"/>
                <a:gd name="T55" fmla="*/ 4 h 155"/>
                <a:gd name="T56" fmla="*/ 114 w 154"/>
                <a:gd name="T57" fmla="*/ 10 h 155"/>
                <a:gd name="T58" fmla="*/ 127 w 154"/>
                <a:gd name="T59" fmla="*/ 18 h 155"/>
                <a:gd name="T60" fmla="*/ 137 w 154"/>
                <a:gd name="T61" fmla="*/ 28 h 155"/>
                <a:gd name="T62" fmla="*/ 145 w 154"/>
                <a:gd name="T63" fmla="*/ 40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8" y="107"/>
                  </a:lnTo>
                  <a:lnTo>
                    <a:pt x="145" y="114"/>
                  </a:lnTo>
                  <a:lnTo>
                    <a:pt x="141" y="121"/>
                  </a:lnTo>
                  <a:lnTo>
                    <a:pt x="137" y="126"/>
                  </a:lnTo>
                  <a:lnTo>
                    <a:pt x="131" y="132"/>
                  </a:lnTo>
                  <a:lnTo>
                    <a:pt x="127" y="137"/>
                  </a:lnTo>
                  <a:lnTo>
                    <a:pt x="120" y="141"/>
                  </a:lnTo>
                  <a:lnTo>
                    <a:pt x="114" y="145"/>
                  </a:lnTo>
                  <a:lnTo>
                    <a:pt x="107" y="148"/>
                  </a:lnTo>
                  <a:lnTo>
                    <a:pt x="100" y="151"/>
                  </a:lnTo>
                  <a:lnTo>
                    <a:pt x="92" y="153"/>
                  </a:lnTo>
                  <a:lnTo>
                    <a:pt x="85" y="154"/>
                  </a:lnTo>
                  <a:lnTo>
                    <a:pt x="77" y="155"/>
                  </a:lnTo>
                  <a:lnTo>
                    <a:pt x="77" y="155"/>
                  </a:lnTo>
                  <a:lnTo>
                    <a:pt x="69" y="154"/>
                  </a:lnTo>
                  <a:lnTo>
                    <a:pt x="61" y="153"/>
                  </a:lnTo>
                  <a:lnTo>
                    <a:pt x="54" y="151"/>
                  </a:lnTo>
                  <a:lnTo>
                    <a:pt x="46" y="148"/>
                  </a:lnTo>
                  <a:lnTo>
                    <a:pt x="41" y="145"/>
                  </a:lnTo>
                  <a:lnTo>
                    <a:pt x="34" y="141"/>
                  </a:lnTo>
                  <a:lnTo>
                    <a:pt x="28" y="137"/>
                  </a:lnTo>
                  <a:lnTo>
                    <a:pt x="22" y="132"/>
                  </a:lnTo>
                  <a:lnTo>
                    <a:pt x="18" y="126"/>
                  </a:lnTo>
                  <a:lnTo>
                    <a:pt x="13" y="121"/>
                  </a:lnTo>
                  <a:lnTo>
                    <a:pt x="10" y="114"/>
                  </a:lnTo>
                  <a:lnTo>
                    <a:pt x="6" y="107"/>
                  </a:lnTo>
                  <a:lnTo>
                    <a:pt x="3" y="100"/>
                  </a:lnTo>
                  <a:lnTo>
                    <a:pt x="2" y="93"/>
                  </a:lnTo>
                  <a:lnTo>
                    <a:pt x="1" y="85"/>
                  </a:lnTo>
                  <a:lnTo>
                    <a:pt x="0" y="77"/>
                  </a:lnTo>
                  <a:lnTo>
                    <a:pt x="0" y="77"/>
                  </a:lnTo>
                  <a:lnTo>
                    <a:pt x="1" y="69"/>
                  </a:lnTo>
                  <a:lnTo>
                    <a:pt x="2" y="62"/>
                  </a:lnTo>
                  <a:lnTo>
                    <a:pt x="3" y="54"/>
                  </a:lnTo>
                  <a:lnTo>
                    <a:pt x="6" y="47"/>
                  </a:lnTo>
                  <a:lnTo>
                    <a:pt x="10" y="40"/>
                  </a:lnTo>
                  <a:lnTo>
                    <a:pt x="13" y="35"/>
                  </a:lnTo>
                  <a:lnTo>
                    <a:pt x="18" y="28"/>
                  </a:lnTo>
                  <a:lnTo>
                    <a:pt x="22" y="23"/>
                  </a:lnTo>
                  <a:lnTo>
                    <a:pt x="28" y="18"/>
                  </a:lnTo>
                  <a:lnTo>
                    <a:pt x="34" y="13"/>
                  </a:lnTo>
                  <a:lnTo>
                    <a:pt x="41" y="10"/>
                  </a:lnTo>
                  <a:lnTo>
                    <a:pt x="46" y="6"/>
                  </a:lnTo>
                  <a:lnTo>
                    <a:pt x="54" y="4"/>
                  </a:lnTo>
                  <a:lnTo>
                    <a:pt x="61" y="2"/>
                  </a:lnTo>
                  <a:lnTo>
                    <a:pt x="69" y="0"/>
                  </a:lnTo>
                  <a:lnTo>
                    <a:pt x="77" y="0"/>
                  </a:lnTo>
                  <a:lnTo>
                    <a:pt x="77" y="0"/>
                  </a:lnTo>
                  <a:lnTo>
                    <a:pt x="85" y="0"/>
                  </a:lnTo>
                  <a:lnTo>
                    <a:pt x="92" y="2"/>
                  </a:lnTo>
                  <a:lnTo>
                    <a:pt x="100" y="4"/>
                  </a:lnTo>
                  <a:lnTo>
                    <a:pt x="107" y="6"/>
                  </a:lnTo>
                  <a:lnTo>
                    <a:pt x="114" y="10"/>
                  </a:lnTo>
                  <a:lnTo>
                    <a:pt x="120" y="13"/>
                  </a:lnTo>
                  <a:lnTo>
                    <a:pt x="127" y="18"/>
                  </a:lnTo>
                  <a:lnTo>
                    <a:pt x="131" y="23"/>
                  </a:lnTo>
                  <a:lnTo>
                    <a:pt x="137" y="28"/>
                  </a:lnTo>
                  <a:lnTo>
                    <a:pt x="141" y="35"/>
                  </a:lnTo>
                  <a:lnTo>
                    <a:pt x="145" y="40"/>
                  </a:lnTo>
                  <a:lnTo>
                    <a:pt x="148"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5" name="Freeform 2961">
              <a:extLst>
                <a:ext uri="{FF2B5EF4-FFF2-40B4-BE49-F238E27FC236}">
                  <a16:creationId xmlns:a16="http://schemas.microsoft.com/office/drawing/2014/main" id="{563DDB30-0D66-4395-9771-8EBF85290737}"/>
                </a:ext>
              </a:extLst>
            </p:cNvPr>
            <p:cNvSpPr>
              <a:spLocks/>
            </p:cNvSpPr>
            <p:nvPr/>
          </p:nvSpPr>
          <p:spPr bwMode="auto">
            <a:xfrm>
              <a:off x="2025650" y="3246438"/>
              <a:ext cx="49213" cy="49213"/>
            </a:xfrm>
            <a:custGeom>
              <a:avLst/>
              <a:gdLst>
                <a:gd name="T0" fmla="*/ 155 w 155"/>
                <a:gd name="T1" fmla="*/ 78 h 155"/>
                <a:gd name="T2" fmla="*/ 153 w 155"/>
                <a:gd name="T3" fmla="*/ 93 h 155"/>
                <a:gd name="T4" fmla="*/ 149 w 155"/>
                <a:gd name="T5" fmla="*/ 108 h 155"/>
                <a:gd name="T6" fmla="*/ 142 w 155"/>
                <a:gd name="T7" fmla="*/ 120 h 155"/>
                <a:gd name="T8" fmla="*/ 132 w 155"/>
                <a:gd name="T9" fmla="*/ 132 h 155"/>
                <a:gd name="T10" fmla="*/ 120 w 155"/>
                <a:gd name="T11" fmla="*/ 142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1 w 155"/>
                <a:gd name="T23" fmla="*/ 146 h 155"/>
                <a:gd name="T24" fmla="*/ 29 w 155"/>
                <a:gd name="T25" fmla="*/ 138 h 155"/>
                <a:gd name="T26" fmla="*/ 18 w 155"/>
                <a:gd name="T27" fmla="*/ 127 h 155"/>
                <a:gd name="T28" fmla="*/ 10 w 155"/>
                <a:gd name="T29" fmla="*/ 115 h 155"/>
                <a:gd name="T30" fmla="*/ 4 w 155"/>
                <a:gd name="T31" fmla="*/ 101 h 155"/>
                <a:gd name="T32" fmla="*/ 1 w 155"/>
                <a:gd name="T33" fmla="*/ 86 h 155"/>
                <a:gd name="T34" fmla="*/ 0 w 155"/>
                <a:gd name="T35" fmla="*/ 78 h 155"/>
                <a:gd name="T36" fmla="*/ 2 w 155"/>
                <a:gd name="T37" fmla="*/ 62 h 155"/>
                <a:gd name="T38" fmla="*/ 7 w 155"/>
                <a:gd name="T39" fmla="*/ 48 h 155"/>
                <a:gd name="T40" fmla="*/ 14 w 155"/>
                <a:gd name="T41" fmla="*/ 35 h 155"/>
                <a:gd name="T42" fmla="*/ 23 w 155"/>
                <a:gd name="T43" fmla="*/ 23 h 155"/>
                <a:gd name="T44" fmla="*/ 34 w 155"/>
                <a:gd name="T45" fmla="*/ 14 h 155"/>
                <a:gd name="T46" fmla="*/ 48 w 155"/>
                <a:gd name="T47" fmla="*/ 7 h 155"/>
                <a:gd name="T48" fmla="*/ 62 w 155"/>
                <a:gd name="T49" fmla="*/ 3 h 155"/>
                <a:gd name="T50" fmla="*/ 78 w 155"/>
                <a:gd name="T51" fmla="*/ 0 h 155"/>
                <a:gd name="T52" fmla="*/ 86 w 155"/>
                <a:gd name="T53" fmla="*/ 1 h 155"/>
                <a:gd name="T54" fmla="*/ 101 w 155"/>
                <a:gd name="T55" fmla="*/ 5 h 155"/>
                <a:gd name="T56" fmla="*/ 115 w 155"/>
                <a:gd name="T57" fmla="*/ 11 h 155"/>
                <a:gd name="T58" fmla="*/ 127 w 155"/>
                <a:gd name="T59" fmla="*/ 19 h 155"/>
                <a:gd name="T60" fmla="*/ 137 w 155"/>
                <a:gd name="T61" fmla="*/ 29 h 155"/>
                <a:gd name="T62" fmla="*/ 145 w 155"/>
                <a:gd name="T63" fmla="*/ 41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3" y="93"/>
                  </a:lnTo>
                  <a:lnTo>
                    <a:pt x="151" y="101"/>
                  </a:lnTo>
                  <a:lnTo>
                    <a:pt x="149" y="108"/>
                  </a:lnTo>
                  <a:lnTo>
                    <a:pt x="145" y="115"/>
                  </a:lnTo>
                  <a:lnTo>
                    <a:pt x="142" y="120"/>
                  </a:lnTo>
                  <a:lnTo>
                    <a:pt x="137" y="127"/>
                  </a:lnTo>
                  <a:lnTo>
                    <a:pt x="132" y="132"/>
                  </a:lnTo>
                  <a:lnTo>
                    <a:pt x="127" y="138"/>
                  </a:lnTo>
                  <a:lnTo>
                    <a:pt x="120" y="142"/>
                  </a:lnTo>
                  <a:lnTo>
                    <a:pt x="115" y="146"/>
                  </a:lnTo>
                  <a:lnTo>
                    <a:pt x="108" y="149"/>
                  </a:lnTo>
                  <a:lnTo>
                    <a:pt x="101" y="151"/>
                  </a:lnTo>
                  <a:lnTo>
                    <a:pt x="93" y="154"/>
                  </a:lnTo>
                  <a:lnTo>
                    <a:pt x="86" y="155"/>
                  </a:lnTo>
                  <a:lnTo>
                    <a:pt x="78" y="155"/>
                  </a:lnTo>
                  <a:lnTo>
                    <a:pt x="78" y="155"/>
                  </a:lnTo>
                  <a:lnTo>
                    <a:pt x="70" y="155"/>
                  </a:lnTo>
                  <a:lnTo>
                    <a:pt x="62" y="154"/>
                  </a:lnTo>
                  <a:lnTo>
                    <a:pt x="55" y="151"/>
                  </a:lnTo>
                  <a:lnTo>
                    <a:pt x="48" y="149"/>
                  </a:lnTo>
                  <a:lnTo>
                    <a:pt x="41" y="146"/>
                  </a:lnTo>
                  <a:lnTo>
                    <a:pt x="34" y="142"/>
                  </a:lnTo>
                  <a:lnTo>
                    <a:pt x="29" y="138"/>
                  </a:lnTo>
                  <a:lnTo>
                    <a:pt x="23" y="132"/>
                  </a:lnTo>
                  <a:lnTo>
                    <a:pt x="18" y="127"/>
                  </a:lnTo>
                  <a:lnTo>
                    <a:pt x="14" y="120"/>
                  </a:lnTo>
                  <a:lnTo>
                    <a:pt x="10" y="115"/>
                  </a:lnTo>
                  <a:lnTo>
                    <a:pt x="7" y="108"/>
                  </a:lnTo>
                  <a:lnTo>
                    <a:pt x="4" y="101"/>
                  </a:lnTo>
                  <a:lnTo>
                    <a:pt x="2" y="93"/>
                  </a:lnTo>
                  <a:lnTo>
                    <a:pt x="1" y="86"/>
                  </a:lnTo>
                  <a:lnTo>
                    <a:pt x="0" y="78"/>
                  </a:lnTo>
                  <a:lnTo>
                    <a:pt x="0" y="78"/>
                  </a:lnTo>
                  <a:lnTo>
                    <a:pt x="1" y="70"/>
                  </a:lnTo>
                  <a:lnTo>
                    <a:pt x="2" y="62"/>
                  </a:lnTo>
                  <a:lnTo>
                    <a:pt x="4" y="55"/>
                  </a:lnTo>
                  <a:lnTo>
                    <a:pt x="7" y="48"/>
                  </a:lnTo>
                  <a:lnTo>
                    <a:pt x="10" y="41"/>
                  </a:lnTo>
                  <a:lnTo>
                    <a:pt x="14" y="35"/>
                  </a:lnTo>
                  <a:lnTo>
                    <a:pt x="18" y="29"/>
                  </a:lnTo>
                  <a:lnTo>
                    <a:pt x="23" y="23"/>
                  </a:lnTo>
                  <a:lnTo>
                    <a:pt x="29" y="19"/>
                  </a:lnTo>
                  <a:lnTo>
                    <a:pt x="34" y="14"/>
                  </a:lnTo>
                  <a:lnTo>
                    <a:pt x="41" y="11"/>
                  </a:lnTo>
                  <a:lnTo>
                    <a:pt x="48" y="7"/>
                  </a:lnTo>
                  <a:lnTo>
                    <a:pt x="55" y="5"/>
                  </a:lnTo>
                  <a:lnTo>
                    <a:pt x="62" y="3"/>
                  </a:lnTo>
                  <a:lnTo>
                    <a:pt x="70" y="1"/>
                  </a:lnTo>
                  <a:lnTo>
                    <a:pt x="78" y="0"/>
                  </a:lnTo>
                  <a:lnTo>
                    <a:pt x="78" y="0"/>
                  </a:lnTo>
                  <a:lnTo>
                    <a:pt x="86" y="1"/>
                  </a:lnTo>
                  <a:lnTo>
                    <a:pt x="93" y="3"/>
                  </a:lnTo>
                  <a:lnTo>
                    <a:pt x="101" y="5"/>
                  </a:lnTo>
                  <a:lnTo>
                    <a:pt x="108" y="7"/>
                  </a:lnTo>
                  <a:lnTo>
                    <a:pt x="115" y="11"/>
                  </a:lnTo>
                  <a:lnTo>
                    <a:pt x="120" y="14"/>
                  </a:lnTo>
                  <a:lnTo>
                    <a:pt x="127" y="19"/>
                  </a:lnTo>
                  <a:lnTo>
                    <a:pt x="132" y="23"/>
                  </a:lnTo>
                  <a:lnTo>
                    <a:pt x="137" y="29"/>
                  </a:lnTo>
                  <a:lnTo>
                    <a:pt x="142" y="35"/>
                  </a:lnTo>
                  <a:lnTo>
                    <a:pt x="145" y="41"/>
                  </a:lnTo>
                  <a:lnTo>
                    <a:pt x="149" y="48"/>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6" name="Freeform 2962">
              <a:extLst>
                <a:ext uri="{FF2B5EF4-FFF2-40B4-BE49-F238E27FC236}">
                  <a16:creationId xmlns:a16="http://schemas.microsoft.com/office/drawing/2014/main" id="{2A092253-F598-46A9-8D81-F6AE30BFD239}"/>
                </a:ext>
              </a:extLst>
            </p:cNvPr>
            <p:cNvSpPr>
              <a:spLocks/>
            </p:cNvSpPr>
            <p:nvPr/>
          </p:nvSpPr>
          <p:spPr bwMode="auto">
            <a:xfrm>
              <a:off x="2025650" y="3317875"/>
              <a:ext cx="49213" cy="49213"/>
            </a:xfrm>
            <a:custGeom>
              <a:avLst/>
              <a:gdLst>
                <a:gd name="T0" fmla="*/ 155 w 155"/>
                <a:gd name="T1" fmla="*/ 77 h 155"/>
                <a:gd name="T2" fmla="*/ 153 w 155"/>
                <a:gd name="T3" fmla="*/ 93 h 155"/>
                <a:gd name="T4" fmla="*/ 149 w 155"/>
                <a:gd name="T5" fmla="*/ 107 h 155"/>
                <a:gd name="T6" fmla="*/ 142 w 155"/>
                <a:gd name="T7" fmla="*/ 121 h 155"/>
                <a:gd name="T8" fmla="*/ 132 w 155"/>
                <a:gd name="T9" fmla="*/ 132 h 155"/>
                <a:gd name="T10" fmla="*/ 120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1 h 155"/>
                <a:gd name="T22" fmla="*/ 41 w 155"/>
                <a:gd name="T23" fmla="*/ 145 h 155"/>
                <a:gd name="T24" fmla="*/ 29 w 155"/>
                <a:gd name="T25" fmla="*/ 137 h 155"/>
                <a:gd name="T26" fmla="*/ 18 w 155"/>
                <a:gd name="T27" fmla="*/ 126 h 155"/>
                <a:gd name="T28" fmla="*/ 10 w 155"/>
                <a:gd name="T29" fmla="*/ 114 h 155"/>
                <a:gd name="T30" fmla="*/ 4 w 155"/>
                <a:gd name="T31" fmla="*/ 100 h 155"/>
                <a:gd name="T32" fmla="*/ 1 w 155"/>
                <a:gd name="T33" fmla="*/ 85 h 155"/>
                <a:gd name="T34" fmla="*/ 0 w 155"/>
                <a:gd name="T35" fmla="*/ 77 h 155"/>
                <a:gd name="T36" fmla="*/ 2 w 155"/>
                <a:gd name="T37" fmla="*/ 62 h 155"/>
                <a:gd name="T38" fmla="*/ 7 w 155"/>
                <a:gd name="T39" fmla="*/ 47 h 155"/>
                <a:gd name="T40" fmla="*/ 14 w 155"/>
                <a:gd name="T41" fmla="*/ 35 h 155"/>
                <a:gd name="T42" fmla="*/ 23 w 155"/>
                <a:gd name="T43" fmla="*/ 23 h 155"/>
                <a:gd name="T44" fmla="*/ 34 w 155"/>
                <a:gd name="T45" fmla="*/ 13 h 155"/>
                <a:gd name="T46" fmla="*/ 48 w 155"/>
                <a:gd name="T47" fmla="*/ 6 h 155"/>
                <a:gd name="T48" fmla="*/ 62 w 155"/>
                <a:gd name="T49" fmla="*/ 2 h 155"/>
                <a:gd name="T50" fmla="*/ 78 w 155"/>
                <a:gd name="T51" fmla="*/ 0 h 155"/>
                <a:gd name="T52" fmla="*/ 86 w 155"/>
                <a:gd name="T53" fmla="*/ 0 h 155"/>
                <a:gd name="T54" fmla="*/ 101 w 155"/>
                <a:gd name="T55" fmla="*/ 4 h 155"/>
                <a:gd name="T56" fmla="*/ 115 w 155"/>
                <a:gd name="T57" fmla="*/ 10 h 155"/>
                <a:gd name="T58" fmla="*/ 127 w 155"/>
                <a:gd name="T59" fmla="*/ 18 h 155"/>
                <a:gd name="T60" fmla="*/ 137 w 155"/>
                <a:gd name="T61" fmla="*/ 28 h 155"/>
                <a:gd name="T62" fmla="*/ 145 w 155"/>
                <a:gd name="T63" fmla="*/ 40 h 155"/>
                <a:gd name="T64" fmla="*/ 151 w 155"/>
                <a:gd name="T65" fmla="*/ 54 h 155"/>
                <a:gd name="T66" fmla="*/ 155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3" y="93"/>
                  </a:lnTo>
                  <a:lnTo>
                    <a:pt x="151" y="100"/>
                  </a:lnTo>
                  <a:lnTo>
                    <a:pt x="149" y="107"/>
                  </a:lnTo>
                  <a:lnTo>
                    <a:pt x="145" y="114"/>
                  </a:lnTo>
                  <a:lnTo>
                    <a:pt x="142" y="121"/>
                  </a:lnTo>
                  <a:lnTo>
                    <a:pt x="137" y="126"/>
                  </a:lnTo>
                  <a:lnTo>
                    <a:pt x="132" y="132"/>
                  </a:lnTo>
                  <a:lnTo>
                    <a:pt x="127" y="137"/>
                  </a:lnTo>
                  <a:lnTo>
                    <a:pt x="120" y="141"/>
                  </a:lnTo>
                  <a:lnTo>
                    <a:pt x="115" y="145"/>
                  </a:lnTo>
                  <a:lnTo>
                    <a:pt x="108" y="148"/>
                  </a:lnTo>
                  <a:lnTo>
                    <a:pt x="101" y="151"/>
                  </a:lnTo>
                  <a:lnTo>
                    <a:pt x="93" y="153"/>
                  </a:lnTo>
                  <a:lnTo>
                    <a:pt x="86" y="154"/>
                  </a:lnTo>
                  <a:lnTo>
                    <a:pt x="78" y="155"/>
                  </a:lnTo>
                  <a:lnTo>
                    <a:pt x="78" y="155"/>
                  </a:lnTo>
                  <a:lnTo>
                    <a:pt x="70" y="154"/>
                  </a:lnTo>
                  <a:lnTo>
                    <a:pt x="62" y="153"/>
                  </a:lnTo>
                  <a:lnTo>
                    <a:pt x="55" y="151"/>
                  </a:lnTo>
                  <a:lnTo>
                    <a:pt x="48" y="148"/>
                  </a:lnTo>
                  <a:lnTo>
                    <a:pt x="41" y="145"/>
                  </a:lnTo>
                  <a:lnTo>
                    <a:pt x="34" y="141"/>
                  </a:lnTo>
                  <a:lnTo>
                    <a:pt x="29" y="137"/>
                  </a:lnTo>
                  <a:lnTo>
                    <a:pt x="23" y="132"/>
                  </a:lnTo>
                  <a:lnTo>
                    <a:pt x="18" y="126"/>
                  </a:lnTo>
                  <a:lnTo>
                    <a:pt x="14" y="121"/>
                  </a:lnTo>
                  <a:lnTo>
                    <a:pt x="10" y="114"/>
                  </a:lnTo>
                  <a:lnTo>
                    <a:pt x="7" y="107"/>
                  </a:lnTo>
                  <a:lnTo>
                    <a:pt x="4" y="100"/>
                  </a:lnTo>
                  <a:lnTo>
                    <a:pt x="2" y="93"/>
                  </a:lnTo>
                  <a:lnTo>
                    <a:pt x="1" y="85"/>
                  </a:lnTo>
                  <a:lnTo>
                    <a:pt x="0" y="77"/>
                  </a:lnTo>
                  <a:lnTo>
                    <a:pt x="0" y="77"/>
                  </a:lnTo>
                  <a:lnTo>
                    <a:pt x="1" y="69"/>
                  </a:lnTo>
                  <a:lnTo>
                    <a:pt x="2" y="62"/>
                  </a:lnTo>
                  <a:lnTo>
                    <a:pt x="4" y="54"/>
                  </a:lnTo>
                  <a:lnTo>
                    <a:pt x="7" y="47"/>
                  </a:lnTo>
                  <a:lnTo>
                    <a:pt x="10" y="40"/>
                  </a:lnTo>
                  <a:lnTo>
                    <a:pt x="14" y="35"/>
                  </a:lnTo>
                  <a:lnTo>
                    <a:pt x="18" y="28"/>
                  </a:lnTo>
                  <a:lnTo>
                    <a:pt x="23" y="23"/>
                  </a:lnTo>
                  <a:lnTo>
                    <a:pt x="29"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5" y="10"/>
                  </a:lnTo>
                  <a:lnTo>
                    <a:pt x="120" y="13"/>
                  </a:lnTo>
                  <a:lnTo>
                    <a:pt x="127" y="18"/>
                  </a:lnTo>
                  <a:lnTo>
                    <a:pt x="132" y="23"/>
                  </a:lnTo>
                  <a:lnTo>
                    <a:pt x="137" y="28"/>
                  </a:lnTo>
                  <a:lnTo>
                    <a:pt x="142" y="35"/>
                  </a:lnTo>
                  <a:lnTo>
                    <a:pt x="145"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7" name="Freeform 2963">
              <a:extLst>
                <a:ext uri="{FF2B5EF4-FFF2-40B4-BE49-F238E27FC236}">
                  <a16:creationId xmlns:a16="http://schemas.microsoft.com/office/drawing/2014/main" id="{C437BCFC-7898-4712-8BBA-4F582D3DCD25}"/>
                </a:ext>
              </a:extLst>
            </p:cNvPr>
            <p:cNvSpPr>
              <a:spLocks/>
            </p:cNvSpPr>
            <p:nvPr/>
          </p:nvSpPr>
          <p:spPr bwMode="auto">
            <a:xfrm>
              <a:off x="2095500" y="3246438"/>
              <a:ext cx="49213" cy="49213"/>
            </a:xfrm>
            <a:custGeom>
              <a:avLst/>
              <a:gdLst>
                <a:gd name="T0" fmla="*/ 155 w 155"/>
                <a:gd name="T1" fmla="*/ 78 h 155"/>
                <a:gd name="T2" fmla="*/ 153 w 155"/>
                <a:gd name="T3" fmla="*/ 93 h 155"/>
                <a:gd name="T4" fmla="*/ 149 w 155"/>
                <a:gd name="T5" fmla="*/ 108 h 155"/>
                <a:gd name="T6" fmla="*/ 141 w 155"/>
                <a:gd name="T7" fmla="*/ 120 h 155"/>
                <a:gd name="T8" fmla="*/ 132 w 155"/>
                <a:gd name="T9" fmla="*/ 132 h 155"/>
                <a:gd name="T10" fmla="*/ 120 w 155"/>
                <a:gd name="T11" fmla="*/ 142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0 w 155"/>
                <a:gd name="T23" fmla="*/ 146 h 155"/>
                <a:gd name="T24" fmla="*/ 29 w 155"/>
                <a:gd name="T25" fmla="*/ 138 h 155"/>
                <a:gd name="T26" fmla="*/ 18 w 155"/>
                <a:gd name="T27" fmla="*/ 127 h 155"/>
                <a:gd name="T28" fmla="*/ 9 w 155"/>
                <a:gd name="T29" fmla="*/ 115 h 155"/>
                <a:gd name="T30" fmla="*/ 3 w 155"/>
                <a:gd name="T31" fmla="*/ 101 h 155"/>
                <a:gd name="T32" fmla="*/ 1 w 155"/>
                <a:gd name="T33" fmla="*/ 86 h 155"/>
                <a:gd name="T34" fmla="*/ 0 w 155"/>
                <a:gd name="T35" fmla="*/ 78 h 155"/>
                <a:gd name="T36" fmla="*/ 2 w 155"/>
                <a:gd name="T37" fmla="*/ 62 h 155"/>
                <a:gd name="T38" fmla="*/ 7 w 155"/>
                <a:gd name="T39" fmla="*/ 48 h 155"/>
                <a:gd name="T40" fmla="*/ 14 w 155"/>
                <a:gd name="T41" fmla="*/ 35 h 155"/>
                <a:gd name="T42" fmla="*/ 23 w 155"/>
                <a:gd name="T43" fmla="*/ 23 h 155"/>
                <a:gd name="T44" fmla="*/ 34 w 155"/>
                <a:gd name="T45" fmla="*/ 14 h 155"/>
                <a:gd name="T46" fmla="*/ 47 w 155"/>
                <a:gd name="T47" fmla="*/ 7 h 155"/>
                <a:gd name="T48" fmla="*/ 62 w 155"/>
                <a:gd name="T49" fmla="*/ 3 h 155"/>
                <a:gd name="T50" fmla="*/ 78 w 155"/>
                <a:gd name="T51" fmla="*/ 0 h 155"/>
                <a:gd name="T52" fmla="*/ 85 w 155"/>
                <a:gd name="T53" fmla="*/ 1 h 155"/>
                <a:gd name="T54" fmla="*/ 101 w 155"/>
                <a:gd name="T55" fmla="*/ 5 h 155"/>
                <a:gd name="T56" fmla="*/ 114 w 155"/>
                <a:gd name="T57" fmla="*/ 11 h 155"/>
                <a:gd name="T58" fmla="*/ 126 w 155"/>
                <a:gd name="T59" fmla="*/ 19 h 155"/>
                <a:gd name="T60" fmla="*/ 136 w 155"/>
                <a:gd name="T61" fmla="*/ 29 h 155"/>
                <a:gd name="T62" fmla="*/ 145 w 155"/>
                <a:gd name="T63" fmla="*/ 41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3" y="93"/>
                  </a:lnTo>
                  <a:lnTo>
                    <a:pt x="151" y="101"/>
                  </a:lnTo>
                  <a:lnTo>
                    <a:pt x="149" y="108"/>
                  </a:lnTo>
                  <a:lnTo>
                    <a:pt x="145" y="115"/>
                  </a:lnTo>
                  <a:lnTo>
                    <a:pt x="141" y="120"/>
                  </a:lnTo>
                  <a:lnTo>
                    <a:pt x="136" y="127"/>
                  </a:lnTo>
                  <a:lnTo>
                    <a:pt x="132" y="132"/>
                  </a:lnTo>
                  <a:lnTo>
                    <a:pt x="126" y="138"/>
                  </a:lnTo>
                  <a:lnTo>
                    <a:pt x="120" y="142"/>
                  </a:lnTo>
                  <a:lnTo>
                    <a:pt x="114" y="146"/>
                  </a:lnTo>
                  <a:lnTo>
                    <a:pt x="108" y="149"/>
                  </a:lnTo>
                  <a:lnTo>
                    <a:pt x="101" y="151"/>
                  </a:lnTo>
                  <a:lnTo>
                    <a:pt x="93" y="154"/>
                  </a:lnTo>
                  <a:lnTo>
                    <a:pt x="85" y="155"/>
                  </a:lnTo>
                  <a:lnTo>
                    <a:pt x="78" y="155"/>
                  </a:lnTo>
                  <a:lnTo>
                    <a:pt x="78" y="155"/>
                  </a:lnTo>
                  <a:lnTo>
                    <a:pt x="70" y="155"/>
                  </a:lnTo>
                  <a:lnTo>
                    <a:pt x="62" y="154"/>
                  </a:lnTo>
                  <a:lnTo>
                    <a:pt x="55" y="151"/>
                  </a:lnTo>
                  <a:lnTo>
                    <a:pt x="47" y="149"/>
                  </a:lnTo>
                  <a:lnTo>
                    <a:pt x="40" y="146"/>
                  </a:lnTo>
                  <a:lnTo>
                    <a:pt x="34" y="142"/>
                  </a:lnTo>
                  <a:lnTo>
                    <a:pt x="29" y="138"/>
                  </a:lnTo>
                  <a:lnTo>
                    <a:pt x="23" y="132"/>
                  </a:lnTo>
                  <a:lnTo>
                    <a:pt x="18" y="127"/>
                  </a:lnTo>
                  <a:lnTo>
                    <a:pt x="14" y="120"/>
                  </a:lnTo>
                  <a:lnTo>
                    <a:pt x="9" y="115"/>
                  </a:lnTo>
                  <a:lnTo>
                    <a:pt x="7" y="108"/>
                  </a:lnTo>
                  <a:lnTo>
                    <a:pt x="3" y="101"/>
                  </a:lnTo>
                  <a:lnTo>
                    <a:pt x="2" y="93"/>
                  </a:lnTo>
                  <a:lnTo>
                    <a:pt x="1" y="86"/>
                  </a:lnTo>
                  <a:lnTo>
                    <a:pt x="0" y="78"/>
                  </a:lnTo>
                  <a:lnTo>
                    <a:pt x="0" y="78"/>
                  </a:lnTo>
                  <a:lnTo>
                    <a:pt x="1" y="70"/>
                  </a:lnTo>
                  <a:lnTo>
                    <a:pt x="2" y="62"/>
                  </a:lnTo>
                  <a:lnTo>
                    <a:pt x="3" y="55"/>
                  </a:lnTo>
                  <a:lnTo>
                    <a:pt x="7" y="48"/>
                  </a:lnTo>
                  <a:lnTo>
                    <a:pt x="9" y="41"/>
                  </a:lnTo>
                  <a:lnTo>
                    <a:pt x="14" y="35"/>
                  </a:lnTo>
                  <a:lnTo>
                    <a:pt x="18" y="29"/>
                  </a:lnTo>
                  <a:lnTo>
                    <a:pt x="23" y="23"/>
                  </a:lnTo>
                  <a:lnTo>
                    <a:pt x="29" y="19"/>
                  </a:lnTo>
                  <a:lnTo>
                    <a:pt x="34" y="14"/>
                  </a:lnTo>
                  <a:lnTo>
                    <a:pt x="40" y="11"/>
                  </a:lnTo>
                  <a:lnTo>
                    <a:pt x="47" y="7"/>
                  </a:lnTo>
                  <a:lnTo>
                    <a:pt x="55" y="5"/>
                  </a:lnTo>
                  <a:lnTo>
                    <a:pt x="62" y="3"/>
                  </a:lnTo>
                  <a:lnTo>
                    <a:pt x="70" y="1"/>
                  </a:lnTo>
                  <a:lnTo>
                    <a:pt x="78" y="0"/>
                  </a:lnTo>
                  <a:lnTo>
                    <a:pt x="78" y="0"/>
                  </a:lnTo>
                  <a:lnTo>
                    <a:pt x="85" y="1"/>
                  </a:lnTo>
                  <a:lnTo>
                    <a:pt x="93" y="3"/>
                  </a:lnTo>
                  <a:lnTo>
                    <a:pt x="101" y="5"/>
                  </a:lnTo>
                  <a:lnTo>
                    <a:pt x="108" y="7"/>
                  </a:lnTo>
                  <a:lnTo>
                    <a:pt x="114" y="11"/>
                  </a:lnTo>
                  <a:lnTo>
                    <a:pt x="120" y="14"/>
                  </a:lnTo>
                  <a:lnTo>
                    <a:pt x="126" y="19"/>
                  </a:lnTo>
                  <a:lnTo>
                    <a:pt x="132" y="23"/>
                  </a:lnTo>
                  <a:lnTo>
                    <a:pt x="136" y="29"/>
                  </a:lnTo>
                  <a:lnTo>
                    <a:pt x="141" y="35"/>
                  </a:lnTo>
                  <a:lnTo>
                    <a:pt x="145" y="41"/>
                  </a:lnTo>
                  <a:lnTo>
                    <a:pt x="149" y="48"/>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8" name="Freeform 2964">
              <a:extLst>
                <a:ext uri="{FF2B5EF4-FFF2-40B4-BE49-F238E27FC236}">
                  <a16:creationId xmlns:a16="http://schemas.microsoft.com/office/drawing/2014/main" id="{A2A0673C-B6FE-4439-8D69-4E31CAD25447}"/>
                </a:ext>
              </a:extLst>
            </p:cNvPr>
            <p:cNvSpPr>
              <a:spLocks/>
            </p:cNvSpPr>
            <p:nvPr/>
          </p:nvSpPr>
          <p:spPr bwMode="auto">
            <a:xfrm>
              <a:off x="1812925" y="3182938"/>
              <a:ext cx="49213" cy="47625"/>
            </a:xfrm>
            <a:custGeom>
              <a:avLst/>
              <a:gdLst>
                <a:gd name="T0" fmla="*/ 155 w 155"/>
                <a:gd name="T1" fmla="*/ 77 h 154"/>
                <a:gd name="T2" fmla="*/ 152 w 155"/>
                <a:gd name="T3" fmla="*/ 92 h 154"/>
                <a:gd name="T4" fmla="*/ 148 w 155"/>
                <a:gd name="T5" fmla="*/ 107 h 154"/>
                <a:gd name="T6" fmla="*/ 141 w 155"/>
                <a:gd name="T7" fmla="*/ 120 h 154"/>
                <a:gd name="T8" fmla="*/ 132 w 155"/>
                <a:gd name="T9" fmla="*/ 131 h 154"/>
                <a:gd name="T10" fmla="*/ 120 w 155"/>
                <a:gd name="T11" fmla="*/ 140 h 154"/>
                <a:gd name="T12" fmla="*/ 107 w 155"/>
                <a:gd name="T13" fmla="*/ 147 h 154"/>
                <a:gd name="T14" fmla="*/ 93 w 155"/>
                <a:gd name="T15" fmla="*/ 152 h 154"/>
                <a:gd name="T16" fmla="*/ 77 w 155"/>
                <a:gd name="T17" fmla="*/ 154 h 154"/>
                <a:gd name="T18" fmla="*/ 69 w 155"/>
                <a:gd name="T19" fmla="*/ 153 h 154"/>
                <a:gd name="T20" fmla="*/ 54 w 155"/>
                <a:gd name="T21" fmla="*/ 151 h 154"/>
                <a:gd name="T22" fmla="*/ 40 w 155"/>
                <a:gd name="T23" fmla="*/ 145 h 154"/>
                <a:gd name="T24" fmla="*/ 29 w 155"/>
                <a:gd name="T25" fmla="*/ 136 h 154"/>
                <a:gd name="T26" fmla="*/ 17 w 155"/>
                <a:gd name="T27" fmla="*/ 125 h 154"/>
                <a:gd name="T28" fmla="*/ 9 w 155"/>
                <a:gd name="T29" fmla="*/ 114 h 154"/>
                <a:gd name="T30" fmla="*/ 4 w 155"/>
                <a:gd name="T31" fmla="*/ 100 h 154"/>
                <a:gd name="T32" fmla="*/ 0 w 155"/>
                <a:gd name="T33" fmla="*/ 84 h 154"/>
                <a:gd name="T34" fmla="*/ 0 w 155"/>
                <a:gd name="T35" fmla="*/ 77 h 154"/>
                <a:gd name="T36" fmla="*/ 1 w 155"/>
                <a:gd name="T37" fmla="*/ 61 h 154"/>
                <a:gd name="T38" fmla="*/ 6 w 155"/>
                <a:gd name="T39" fmla="*/ 47 h 154"/>
                <a:gd name="T40" fmla="*/ 14 w 155"/>
                <a:gd name="T41" fmla="*/ 34 h 154"/>
                <a:gd name="T42" fmla="*/ 23 w 155"/>
                <a:gd name="T43" fmla="*/ 22 h 154"/>
                <a:gd name="T44" fmla="*/ 34 w 155"/>
                <a:gd name="T45" fmla="*/ 13 h 154"/>
                <a:gd name="T46" fmla="*/ 47 w 155"/>
                <a:gd name="T47" fmla="*/ 6 h 154"/>
                <a:gd name="T48" fmla="*/ 62 w 155"/>
                <a:gd name="T49" fmla="*/ 2 h 154"/>
                <a:gd name="T50" fmla="*/ 77 w 155"/>
                <a:gd name="T51" fmla="*/ 0 h 154"/>
                <a:gd name="T52" fmla="*/ 85 w 155"/>
                <a:gd name="T53" fmla="*/ 1 h 154"/>
                <a:gd name="T54" fmla="*/ 100 w 155"/>
                <a:gd name="T55" fmla="*/ 3 h 154"/>
                <a:gd name="T56" fmla="*/ 113 w 155"/>
                <a:gd name="T57" fmla="*/ 9 h 154"/>
                <a:gd name="T58" fmla="*/ 126 w 155"/>
                <a:gd name="T59" fmla="*/ 18 h 154"/>
                <a:gd name="T60" fmla="*/ 136 w 155"/>
                <a:gd name="T61" fmla="*/ 28 h 154"/>
                <a:gd name="T62" fmla="*/ 144 w 155"/>
                <a:gd name="T63" fmla="*/ 40 h 154"/>
                <a:gd name="T64" fmla="*/ 151 w 155"/>
                <a:gd name="T65" fmla="*/ 55 h 154"/>
                <a:gd name="T66" fmla="*/ 153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3" y="84"/>
                  </a:lnTo>
                  <a:lnTo>
                    <a:pt x="152" y="92"/>
                  </a:lnTo>
                  <a:lnTo>
                    <a:pt x="151" y="100"/>
                  </a:lnTo>
                  <a:lnTo>
                    <a:pt x="148" y="107"/>
                  </a:lnTo>
                  <a:lnTo>
                    <a:pt x="144" y="114"/>
                  </a:lnTo>
                  <a:lnTo>
                    <a:pt x="141" y="120"/>
                  </a:lnTo>
                  <a:lnTo>
                    <a:pt x="136" y="125"/>
                  </a:lnTo>
                  <a:lnTo>
                    <a:pt x="132" y="131"/>
                  </a:lnTo>
                  <a:lnTo>
                    <a:pt x="126" y="136"/>
                  </a:lnTo>
                  <a:lnTo>
                    <a:pt x="120" y="140"/>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4" y="140"/>
                  </a:lnTo>
                  <a:lnTo>
                    <a:pt x="29" y="136"/>
                  </a:lnTo>
                  <a:lnTo>
                    <a:pt x="23" y="131"/>
                  </a:lnTo>
                  <a:lnTo>
                    <a:pt x="17" y="125"/>
                  </a:lnTo>
                  <a:lnTo>
                    <a:pt x="14" y="120"/>
                  </a:lnTo>
                  <a:lnTo>
                    <a:pt x="9" y="114"/>
                  </a:lnTo>
                  <a:lnTo>
                    <a:pt x="6" y="107"/>
                  </a:lnTo>
                  <a:lnTo>
                    <a:pt x="4" y="100"/>
                  </a:lnTo>
                  <a:lnTo>
                    <a:pt x="1" y="92"/>
                  </a:lnTo>
                  <a:lnTo>
                    <a:pt x="0" y="84"/>
                  </a:lnTo>
                  <a:lnTo>
                    <a:pt x="0" y="77"/>
                  </a:lnTo>
                  <a:lnTo>
                    <a:pt x="0" y="77"/>
                  </a:lnTo>
                  <a:lnTo>
                    <a:pt x="0" y="69"/>
                  </a:lnTo>
                  <a:lnTo>
                    <a:pt x="1" y="61"/>
                  </a:lnTo>
                  <a:lnTo>
                    <a:pt x="4" y="55"/>
                  </a:lnTo>
                  <a:lnTo>
                    <a:pt x="6" y="47"/>
                  </a:lnTo>
                  <a:lnTo>
                    <a:pt x="9" y="40"/>
                  </a:lnTo>
                  <a:lnTo>
                    <a:pt x="14" y="34"/>
                  </a:lnTo>
                  <a:lnTo>
                    <a:pt x="17" y="28"/>
                  </a:lnTo>
                  <a:lnTo>
                    <a:pt x="23" y="22"/>
                  </a:lnTo>
                  <a:lnTo>
                    <a:pt x="29" y="18"/>
                  </a:lnTo>
                  <a:lnTo>
                    <a:pt x="34" y="13"/>
                  </a:lnTo>
                  <a:lnTo>
                    <a:pt x="40" y="9"/>
                  </a:lnTo>
                  <a:lnTo>
                    <a:pt x="47" y="6"/>
                  </a:lnTo>
                  <a:lnTo>
                    <a:pt x="54" y="3"/>
                  </a:lnTo>
                  <a:lnTo>
                    <a:pt x="62" y="2"/>
                  </a:lnTo>
                  <a:lnTo>
                    <a:pt x="69" y="1"/>
                  </a:lnTo>
                  <a:lnTo>
                    <a:pt x="77" y="0"/>
                  </a:lnTo>
                  <a:lnTo>
                    <a:pt x="77" y="0"/>
                  </a:lnTo>
                  <a:lnTo>
                    <a:pt x="85" y="1"/>
                  </a:lnTo>
                  <a:lnTo>
                    <a:pt x="93" y="2"/>
                  </a:lnTo>
                  <a:lnTo>
                    <a:pt x="100" y="3"/>
                  </a:lnTo>
                  <a:lnTo>
                    <a:pt x="107" y="6"/>
                  </a:lnTo>
                  <a:lnTo>
                    <a:pt x="113" y="9"/>
                  </a:lnTo>
                  <a:lnTo>
                    <a:pt x="120" y="13"/>
                  </a:lnTo>
                  <a:lnTo>
                    <a:pt x="126" y="18"/>
                  </a:lnTo>
                  <a:lnTo>
                    <a:pt x="132" y="22"/>
                  </a:lnTo>
                  <a:lnTo>
                    <a:pt x="136" y="28"/>
                  </a:lnTo>
                  <a:lnTo>
                    <a:pt x="141" y="34"/>
                  </a:lnTo>
                  <a:lnTo>
                    <a:pt x="144" y="40"/>
                  </a:lnTo>
                  <a:lnTo>
                    <a:pt x="148" y="47"/>
                  </a:lnTo>
                  <a:lnTo>
                    <a:pt x="151" y="55"/>
                  </a:lnTo>
                  <a:lnTo>
                    <a:pt x="152" y="61"/>
                  </a:lnTo>
                  <a:lnTo>
                    <a:pt x="153"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9" name="Freeform 2965">
              <a:extLst>
                <a:ext uri="{FF2B5EF4-FFF2-40B4-BE49-F238E27FC236}">
                  <a16:creationId xmlns:a16="http://schemas.microsoft.com/office/drawing/2014/main" id="{FFDF7369-8245-4D43-B0B7-7C59C2CD5398}"/>
                </a:ext>
              </a:extLst>
            </p:cNvPr>
            <p:cNvSpPr>
              <a:spLocks/>
            </p:cNvSpPr>
            <p:nvPr/>
          </p:nvSpPr>
          <p:spPr bwMode="auto">
            <a:xfrm>
              <a:off x="2095500" y="3182938"/>
              <a:ext cx="49213" cy="47625"/>
            </a:xfrm>
            <a:custGeom>
              <a:avLst/>
              <a:gdLst>
                <a:gd name="T0" fmla="*/ 155 w 155"/>
                <a:gd name="T1" fmla="*/ 77 h 154"/>
                <a:gd name="T2" fmla="*/ 153 w 155"/>
                <a:gd name="T3" fmla="*/ 92 h 154"/>
                <a:gd name="T4" fmla="*/ 149 w 155"/>
                <a:gd name="T5" fmla="*/ 107 h 154"/>
                <a:gd name="T6" fmla="*/ 141 w 155"/>
                <a:gd name="T7" fmla="*/ 120 h 154"/>
                <a:gd name="T8" fmla="*/ 132 w 155"/>
                <a:gd name="T9" fmla="*/ 131 h 154"/>
                <a:gd name="T10" fmla="*/ 120 w 155"/>
                <a:gd name="T11" fmla="*/ 140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0 w 155"/>
                <a:gd name="T23" fmla="*/ 145 h 154"/>
                <a:gd name="T24" fmla="*/ 29 w 155"/>
                <a:gd name="T25" fmla="*/ 136 h 154"/>
                <a:gd name="T26" fmla="*/ 18 w 155"/>
                <a:gd name="T27" fmla="*/ 125 h 154"/>
                <a:gd name="T28" fmla="*/ 9 w 155"/>
                <a:gd name="T29" fmla="*/ 114 h 154"/>
                <a:gd name="T30" fmla="*/ 3 w 155"/>
                <a:gd name="T31" fmla="*/ 100 h 154"/>
                <a:gd name="T32" fmla="*/ 1 w 155"/>
                <a:gd name="T33" fmla="*/ 84 h 154"/>
                <a:gd name="T34" fmla="*/ 0 w 155"/>
                <a:gd name="T35" fmla="*/ 77 h 154"/>
                <a:gd name="T36" fmla="*/ 2 w 155"/>
                <a:gd name="T37" fmla="*/ 61 h 154"/>
                <a:gd name="T38" fmla="*/ 7 w 155"/>
                <a:gd name="T39" fmla="*/ 47 h 154"/>
                <a:gd name="T40" fmla="*/ 14 w 155"/>
                <a:gd name="T41" fmla="*/ 34 h 154"/>
                <a:gd name="T42" fmla="*/ 23 w 155"/>
                <a:gd name="T43" fmla="*/ 22 h 154"/>
                <a:gd name="T44" fmla="*/ 34 w 155"/>
                <a:gd name="T45" fmla="*/ 13 h 154"/>
                <a:gd name="T46" fmla="*/ 47 w 155"/>
                <a:gd name="T47" fmla="*/ 6 h 154"/>
                <a:gd name="T48" fmla="*/ 62 w 155"/>
                <a:gd name="T49" fmla="*/ 2 h 154"/>
                <a:gd name="T50" fmla="*/ 78 w 155"/>
                <a:gd name="T51" fmla="*/ 0 h 154"/>
                <a:gd name="T52" fmla="*/ 85 w 155"/>
                <a:gd name="T53" fmla="*/ 1 h 154"/>
                <a:gd name="T54" fmla="*/ 101 w 155"/>
                <a:gd name="T55" fmla="*/ 3 h 154"/>
                <a:gd name="T56" fmla="*/ 114 w 155"/>
                <a:gd name="T57" fmla="*/ 9 h 154"/>
                <a:gd name="T58" fmla="*/ 126 w 155"/>
                <a:gd name="T59" fmla="*/ 18 h 154"/>
                <a:gd name="T60" fmla="*/ 136 w 155"/>
                <a:gd name="T61" fmla="*/ 28 h 154"/>
                <a:gd name="T62" fmla="*/ 145 w 155"/>
                <a:gd name="T63" fmla="*/ 40 h 154"/>
                <a:gd name="T64" fmla="*/ 151 w 155"/>
                <a:gd name="T65" fmla="*/ 55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4"/>
                  </a:lnTo>
                  <a:lnTo>
                    <a:pt x="153" y="92"/>
                  </a:lnTo>
                  <a:lnTo>
                    <a:pt x="151" y="100"/>
                  </a:lnTo>
                  <a:lnTo>
                    <a:pt x="149" y="107"/>
                  </a:lnTo>
                  <a:lnTo>
                    <a:pt x="145" y="114"/>
                  </a:lnTo>
                  <a:lnTo>
                    <a:pt x="141" y="120"/>
                  </a:lnTo>
                  <a:lnTo>
                    <a:pt x="136" y="125"/>
                  </a:lnTo>
                  <a:lnTo>
                    <a:pt x="132" y="131"/>
                  </a:lnTo>
                  <a:lnTo>
                    <a:pt x="126" y="136"/>
                  </a:lnTo>
                  <a:lnTo>
                    <a:pt x="120" y="140"/>
                  </a:lnTo>
                  <a:lnTo>
                    <a:pt x="114"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4" y="140"/>
                  </a:lnTo>
                  <a:lnTo>
                    <a:pt x="29" y="136"/>
                  </a:lnTo>
                  <a:lnTo>
                    <a:pt x="23" y="131"/>
                  </a:lnTo>
                  <a:lnTo>
                    <a:pt x="18" y="125"/>
                  </a:lnTo>
                  <a:lnTo>
                    <a:pt x="14" y="120"/>
                  </a:lnTo>
                  <a:lnTo>
                    <a:pt x="9" y="114"/>
                  </a:lnTo>
                  <a:lnTo>
                    <a:pt x="7" y="107"/>
                  </a:lnTo>
                  <a:lnTo>
                    <a:pt x="3" y="100"/>
                  </a:lnTo>
                  <a:lnTo>
                    <a:pt x="2" y="92"/>
                  </a:lnTo>
                  <a:lnTo>
                    <a:pt x="1" y="84"/>
                  </a:lnTo>
                  <a:lnTo>
                    <a:pt x="0" y="77"/>
                  </a:lnTo>
                  <a:lnTo>
                    <a:pt x="0" y="77"/>
                  </a:lnTo>
                  <a:lnTo>
                    <a:pt x="1" y="69"/>
                  </a:lnTo>
                  <a:lnTo>
                    <a:pt x="2" y="61"/>
                  </a:lnTo>
                  <a:lnTo>
                    <a:pt x="3" y="55"/>
                  </a:lnTo>
                  <a:lnTo>
                    <a:pt x="7" y="47"/>
                  </a:lnTo>
                  <a:lnTo>
                    <a:pt x="9" y="40"/>
                  </a:lnTo>
                  <a:lnTo>
                    <a:pt x="14" y="34"/>
                  </a:lnTo>
                  <a:lnTo>
                    <a:pt x="18" y="28"/>
                  </a:lnTo>
                  <a:lnTo>
                    <a:pt x="23" y="22"/>
                  </a:lnTo>
                  <a:lnTo>
                    <a:pt x="29" y="18"/>
                  </a:lnTo>
                  <a:lnTo>
                    <a:pt x="34" y="13"/>
                  </a:lnTo>
                  <a:lnTo>
                    <a:pt x="40" y="9"/>
                  </a:lnTo>
                  <a:lnTo>
                    <a:pt x="47" y="6"/>
                  </a:lnTo>
                  <a:lnTo>
                    <a:pt x="55" y="3"/>
                  </a:lnTo>
                  <a:lnTo>
                    <a:pt x="62" y="2"/>
                  </a:lnTo>
                  <a:lnTo>
                    <a:pt x="70" y="1"/>
                  </a:lnTo>
                  <a:lnTo>
                    <a:pt x="78" y="0"/>
                  </a:lnTo>
                  <a:lnTo>
                    <a:pt x="78" y="0"/>
                  </a:lnTo>
                  <a:lnTo>
                    <a:pt x="85" y="1"/>
                  </a:lnTo>
                  <a:lnTo>
                    <a:pt x="93" y="2"/>
                  </a:lnTo>
                  <a:lnTo>
                    <a:pt x="101" y="3"/>
                  </a:lnTo>
                  <a:lnTo>
                    <a:pt x="108" y="6"/>
                  </a:lnTo>
                  <a:lnTo>
                    <a:pt x="114" y="9"/>
                  </a:lnTo>
                  <a:lnTo>
                    <a:pt x="120" y="13"/>
                  </a:lnTo>
                  <a:lnTo>
                    <a:pt x="126" y="18"/>
                  </a:lnTo>
                  <a:lnTo>
                    <a:pt x="132" y="22"/>
                  </a:lnTo>
                  <a:lnTo>
                    <a:pt x="136" y="28"/>
                  </a:lnTo>
                  <a:lnTo>
                    <a:pt x="141" y="34"/>
                  </a:lnTo>
                  <a:lnTo>
                    <a:pt x="145" y="40"/>
                  </a:lnTo>
                  <a:lnTo>
                    <a:pt x="149" y="47"/>
                  </a:lnTo>
                  <a:lnTo>
                    <a:pt x="151" y="55"/>
                  </a:lnTo>
                  <a:lnTo>
                    <a:pt x="153"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0" name="Freeform 2966">
              <a:extLst>
                <a:ext uri="{FF2B5EF4-FFF2-40B4-BE49-F238E27FC236}">
                  <a16:creationId xmlns:a16="http://schemas.microsoft.com/office/drawing/2014/main" id="{D8409493-838C-45A0-89B3-A3A1FF284F51}"/>
                </a:ext>
              </a:extLst>
            </p:cNvPr>
            <p:cNvSpPr>
              <a:spLocks/>
            </p:cNvSpPr>
            <p:nvPr/>
          </p:nvSpPr>
          <p:spPr bwMode="auto">
            <a:xfrm>
              <a:off x="2166938" y="2968625"/>
              <a:ext cx="49213" cy="49213"/>
            </a:xfrm>
            <a:custGeom>
              <a:avLst/>
              <a:gdLst>
                <a:gd name="T0" fmla="*/ 153 w 153"/>
                <a:gd name="T1" fmla="*/ 78 h 154"/>
                <a:gd name="T2" fmla="*/ 152 w 153"/>
                <a:gd name="T3" fmla="*/ 92 h 154"/>
                <a:gd name="T4" fmla="*/ 147 w 153"/>
                <a:gd name="T5" fmla="*/ 107 h 154"/>
                <a:gd name="T6" fmla="*/ 141 w 153"/>
                <a:gd name="T7" fmla="*/ 120 h 154"/>
                <a:gd name="T8" fmla="*/ 131 w 153"/>
                <a:gd name="T9" fmla="*/ 131 h 154"/>
                <a:gd name="T10" fmla="*/ 120 w 153"/>
                <a:gd name="T11" fmla="*/ 141 h 154"/>
                <a:gd name="T12" fmla="*/ 106 w 153"/>
                <a:gd name="T13" fmla="*/ 149 h 154"/>
                <a:gd name="T14" fmla="*/ 92 w 153"/>
                <a:gd name="T15" fmla="*/ 153 h 154"/>
                <a:gd name="T16" fmla="*/ 76 w 153"/>
                <a:gd name="T17" fmla="*/ 154 h 154"/>
                <a:gd name="T18" fmla="*/ 68 w 153"/>
                <a:gd name="T19" fmla="*/ 154 h 154"/>
                <a:gd name="T20" fmla="*/ 54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0 h 154"/>
                <a:gd name="T32" fmla="*/ 0 w 153"/>
                <a:gd name="T33" fmla="*/ 84 h 154"/>
                <a:gd name="T34" fmla="*/ 0 w 153"/>
                <a:gd name="T35" fmla="*/ 78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4"/>
                  </a:lnTo>
                  <a:lnTo>
                    <a:pt x="152" y="92"/>
                  </a:lnTo>
                  <a:lnTo>
                    <a:pt x="150" y="100"/>
                  </a:lnTo>
                  <a:lnTo>
                    <a:pt x="147" y="107"/>
                  </a:lnTo>
                  <a:lnTo>
                    <a:pt x="144" y="114"/>
                  </a:lnTo>
                  <a:lnTo>
                    <a:pt x="141" y="120"/>
                  </a:lnTo>
                  <a:lnTo>
                    <a:pt x="136" y="126"/>
                  </a:lnTo>
                  <a:lnTo>
                    <a:pt x="131" y="131"/>
                  </a:lnTo>
                  <a:lnTo>
                    <a:pt x="126" y="137"/>
                  </a:lnTo>
                  <a:lnTo>
                    <a:pt x="120" y="141"/>
                  </a:lnTo>
                  <a:lnTo>
                    <a:pt x="113" y="145"/>
                  </a:lnTo>
                  <a:lnTo>
                    <a:pt x="106" y="149"/>
                  </a:lnTo>
                  <a:lnTo>
                    <a:pt x="99" y="151"/>
                  </a:lnTo>
                  <a:lnTo>
                    <a:pt x="92" y="153"/>
                  </a:lnTo>
                  <a:lnTo>
                    <a:pt x="84" y="154"/>
                  </a:lnTo>
                  <a:lnTo>
                    <a:pt x="76" y="154"/>
                  </a:lnTo>
                  <a:lnTo>
                    <a:pt x="76" y="154"/>
                  </a:lnTo>
                  <a:lnTo>
                    <a:pt x="68" y="154"/>
                  </a:lnTo>
                  <a:lnTo>
                    <a:pt x="60" y="153"/>
                  </a:lnTo>
                  <a:lnTo>
                    <a:pt x="54" y="151"/>
                  </a:lnTo>
                  <a:lnTo>
                    <a:pt x="47" y="149"/>
                  </a:lnTo>
                  <a:lnTo>
                    <a:pt x="40" y="145"/>
                  </a:lnTo>
                  <a:lnTo>
                    <a:pt x="33" y="141"/>
                  </a:lnTo>
                  <a:lnTo>
                    <a:pt x="27" y="137"/>
                  </a:lnTo>
                  <a:lnTo>
                    <a:pt x="21" y="131"/>
                  </a:lnTo>
                  <a:lnTo>
                    <a:pt x="17" y="126"/>
                  </a:lnTo>
                  <a:lnTo>
                    <a:pt x="12" y="120"/>
                  </a:lnTo>
                  <a:lnTo>
                    <a:pt x="9" y="114"/>
                  </a:lnTo>
                  <a:lnTo>
                    <a:pt x="5" y="107"/>
                  </a:lnTo>
                  <a:lnTo>
                    <a:pt x="3" y="100"/>
                  </a:lnTo>
                  <a:lnTo>
                    <a:pt x="1" y="92"/>
                  </a:lnTo>
                  <a:lnTo>
                    <a:pt x="0" y="84"/>
                  </a:lnTo>
                  <a:lnTo>
                    <a:pt x="0" y="78"/>
                  </a:lnTo>
                  <a:lnTo>
                    <a:pt x="0" y="78"/>
                  </a:lnTo>
                  <a:lnTo>
                    <a:pt x="0" y="70"/>
                  </a:lnTo>
                  <a:lnTo>
                    <a:pt x="1" y="62"/>
                  </a:lnTo>
                  <a:lnTo>
                    <a:pt x="3" y="55"/>
                  </a:lnTo>
                  <a:lnTo>
                    <a:pt x="5" y="47"/>
                  </a:lnTo>
                  <a:lnTo>
                    <a:pt x="9" y="40"/>
                  </a:lnTo>
                  <a:lnTo>
                    <a:pt x="12" y="34"/>
                  </a:lnTo>
                  <a:lnTo>
                    <a:pt x="17" y="28"/>
                  </a:lnTo>
                  <a:lnTo>
                    <a:pt x="21" y="23"/>
                  </a:lnTo>
                  <a:lnTo>
                    <a:pt x="27" y="18"/>
                  </a:lnTo>
                  <a:lnTo>
                    <a:pt x="33" y="14"/>
                  </a:lnTo>
                  <a:lnTo>
                    <a:pt x="40" y="9"/>
                  </a:lnTo>
                  <a:lnTo>
                    <a:pt x="47" y="7"/>
                  </a:lnTo>
                  <a:lnTo>
                    <a:pt x="54" y="3"/>
                  </a:lnTo>
                  <a:lnTo>
                    <a:pt x="60" y="2"/>
                  </a:lnTo>
                  <a:lnTo>
                    <a:pt x="68" y="1"/>
                  </a:lnTo>
                  <a:lnTo>
                    <a:pt x="76" y="0"/>
                  </a:lnTo>
                  <a:lnTo>
                    <a:pt x="76" y="0"/>
                  </a:lnTo>
                  <a:lnTo>
                    <a:pt x="84" y="1"/>
                  </a:lnTo>
                  <a:lnTo>
                    <a:pt x="92" y="2"/>
                  </a:lnTo>
                  <a:lnTo>
                    <a:pt x="99" y="3"/>
                  </a:lnTo>
                  <a:lnTo>
                    <a:pt x="106" y="7"/>
                  </a:lnTo>
                  <a:lnTo>
                    <a:pt x="113" y="9"/>
                  </a:lnTo>
                  <a:lnTo>
                    <a:pt x="120" y="14"/>
                  </a:lnTo>
                  <a:lnTo>
                    <a:pt x="126" y="18"/>
                  </a:lnTo>
                  <a:lnTo>
                    <a:pt x="131" y="23"/>
                  </a:lnTo>
                  <a:lnTo>
                    <a:pt x="136" y="28"/>
                  </a:lnTo>
                  <a:lnTo>
                    <a:pt x="141" y="34"/>
                  </a:lnTo>
                  <a:lnTo>
                    <a:pt x="144" y="40"/>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1" name="Freeform 2967">
              <a:extLst>
                <a:ext uri="{FF2B5EF4-FFF2-40B4-BE49-F238E27FC236}">
                  <a16:creationId xmlns:a16="http://schemas.microsoft.com/office/drawing/2014/main" id="{1E5CBA06-C2F7-437C-8343-7BF327D58CE2}"/>
                </a:ext>
              </a:extLst>
            </p:cNvPr>
            <p:cNvSpPr>
              <a:spLocks/>
            </p:cNvSpPr>
            <p:nvPr/>
          </p:nvSpPr>
          <p:spPr bwMode="auto">
            <a:xfrm>
              <a:off x="2166938" y="3040063"/>
              <a:ext cx="49213" cy="47625"/>
            </a:xfrm>
            <a:custGeom>
              <a:avLst/>
              <a:gdLst>
                <a:gd name="T0" fmla="*/ 153 w 153"/>
                <a:gd name="T1" fmla="*/ 77 h 153"/>
                <a:gd name="T2" fmla="*/ 152 w 153"/>
                <a:gd name="T3" fmla="*/ 93 h 153"/>
                <a:gd name="T4" fmla="*/ 147 w 153"/>
                <a:gd name="T5" fmla="*/ 106 h 153"/>
                <a:gd name="T6" fmla="*/ 141 w 153"/>
                <a:gd name="T7" fmla="*/ 120 h 153"/>
                <a:gd name="T8" fmla="*/ 131 w 153"/>
                <a:gd name="T9" fmla="*/ 132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1 w 153"/>
                <a:gd name="T43" fmla="*/ 22 h 153"/>
                <a:gd name="T44" fmla="*/ 33 w 153"/>
                <a:gd name="T45" fmla="*/ 13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7" y="106"/>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4" y="150"/>
                  </a:lnTo>
                  <a:lnTo>
                    <a:pt x="47" y="148"/>
                  </a:lnTo>
                  <a:lnTo>
                    <a:pt x="40" y="144"/>
                  </a:lnTo>
                  <a:lnTo>
                    <a:pt x="33" y="141"/>
                  </a:lnTo>
                  <a:lnTo>
                    <a:pt x="27" y="136"/>
                  </a:lnTo>
                  <a:lnTo>
                    <a:pt x="21" y="132"/>
                  </a:lnTo>
                  <a:lnTo>
                    <a:pt x="17" y="126"/>
                  </a:lnTo>
                  <a:lnTo>
                    <a:pt x="12" y="120"/>
                  </a:lnTo>
                  <a:lnTo>
                    <a:pt x="9" y="113"/>
                  </a:lnTo>
                  <a:lnTo>
                    <a:pt x="5" y="106"/>
                  </a:lnTo>
                  <a:lnTo>
                    <a:pt x="3" y="99"/>
                  </a:lnTo>
                  <a:lnTo>
                    <a:pt x="1" y="93"/>
                  </a:lnTo>
                  <a:lnTo>
                    <a:pt x="0" y="85"/>
                  </a:lnTo>
                  <a:lnTo>
                    <a:pt x="0" y="77"/>
                  </a:lnTo>
                  <a:lnTo>
                    <a:pt x="0" y="77"/>
                  </a:lnTo>
                  <a:lnTo>
                    <a:pt x="0" y="69"/>
                  </a:lnTo>
                  <a:lnTo>
                    <a:pt x="1" y="61"/>
                  </a:lnTo>
                  <a:lnTo>
                    <a:pt x="3" y="54"/>
                  </a:lnTo>
                  <a:lnTo>
                    <a:pt x="5" y="47"/>
                  </a:lnTo>
                  <a:lnTo>
                    <a:pt x="9" y="40"/>
                  </a:lnTo>
                  <a:lnTo>
                    <a:pt x="12" y="33"/>
                  </a:lnTo>
                  <a:lnTo>
                    <a:pt x="17" y="27"/>
                  </a:lnTo>
                  <a:lnTo>
                    <a:pt x="21" y="22"/>
                  </a:lnTo>
                  <a:lnTo>
                    <a:pt x="27" y="17"/>
                  </a:lnTo>
                  <a:lnTo>
                    <a:pt x="33" y="13"/>
                  </a:lnTo>
                  <a:lnTo>
                    <a:pt x="40" y="9"/>
                  </a:lnTo>
                  <a:lnTo>
                    <a:pt x="47" y="6"/>
                  </a:lnTo>
                  <a:lnTo>
                    <a:pt x="54" y="3"/>
                  </a:lnTo>
                  <a:lnTo>
                    <a:pt x="60" y="1"/>
                  </a:lnTo>
                  <a:lnTo>
                    <a:pt x="68" y="0"/>
                  </a:lnTo>
                  <a:lnTo>
                    <a:pt x="76" y="0"/>
                  </a:lnTo>
                  <a:lnTo>
                    <a:pt x="76" y="0"/>
                  </a:lnTo>
                  <a:lnTo>
                    <a:pt x="84" y="0"/>
                  </a:lnTo>
                  <a:lnTo>
                    <a:pt x="92"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2" name="Freeform 2968">
              <a:extLst>
                <a:ext uri="{FF2B5EF4-FFF2-40B4-BE49-F238E27FC236}">
                  <a16:creationId xmlns:a16="http://schemas.microsoft.com/office/drawing/2014/main" id="{365E393F-E31B-49DE-A8C3-41357B929E23}"/>
                </a:ext>
              </a:extLst>
            </p:cNvPr>
            <p:cNvSpPr>
              <a:spLocks/>
            </p:cNvSpPr>
            <p:nvPr/>
          </p:nvSpPr>
          <p:spPr bwMode="auto">
            <a:xfrm>
              <a:off x="2095500" y="2968625"/>
              <a:ext cx="49213" cy="49213"/>
            </a:xfrm>
            <a:custGeom>
              <a:avLst/>
              <a:gdLst>
                <a:gd name="T0" fmla="*/ 155 w 155"/>
                <a:gd name="T1" fmla="*/ 78 h 154"/>
                <a:gd name="T2" fmla="*/ 153 w 155"/>
                <a:gd name="T3" fmla="*/ 92 h 154"/>
                <a:gd name="T4" fmla="*/ 149 w 155"/>
                <a:gd name="T5" fmla="*/ 107 h 154"/>
                <a:gd name="T6" fmla="*/ 141 w 155"/>
                <a:gd name="T7" fmla="*/ 120 h 154"/>
                <a:gd name="T8" fmla="*/ 132 w 155"/>
                <a:gd name="T9" fmla="*/ 131 h 154"/>
                <a:gd name="T10" fmla="*/ 120 w 155"/>
                <a:gd name="T11" fmla="*/ 141 h 154"/>
                <a:gd name="T12" fmla="*/ 108 w 155"/>
                <a:gd name="T13" fmla="*/ 149 h 154"/>
                <a:gd name="T14" fmla="*/ 93 w 155"/>
                <a:gd name="T15" fmla="*/ 153 h 154"/>
                <a:gd name="T16" fmla="*/ 78 w 155"/>
                <a:gd name="T17" fmla="*/ 154 h 154"/>
                <a:gd name="T18" fmla="*/ 70 w 155"/>
                <a:gd name="T19" fmla="*/ 154 h 154"/>
                <a:gd name="T20" fmla="*/ 55 w 155"/>
                <a:gd name="T21" fmla="*/ 151 h 154"/>
                <a:gd name="T22" fmla="*/ 40 w 155"/>
                <a:gd name="T23" fmla="*/ 145 h 154"/>
                <a:gd name="T24" fmla="*/ 29 w 155"/>
                <a:gd name="T25" fmla="*/ 137 h 154"/>
                <a:gd name="T26" fmla="*/ 18 w 155"/>
                <a:gd name="T27" fmla="*/ 126 h 154"/>
                <a:gd name="T28" fmla="*/ 9 w 155"/>
                <a:gd name="T29" fmla="*/ 114 h 154"/>
                <a:gd name="T30" fmla="*/ 3 w 155"/>
                <a:gd name="T31" fmla="*/ 100 h 154"/>
                <a:gd name="T32" fmla="*/ 1 w 155"/>
                <a:gd name="T33" fmla="*/ 84 h 154"/>
                <a:gd name="T34" fmla="*/ 0 w 155"/>
                <a:gd name="T35" fmla="*/ 78 h 154"/>
                <a:gd name="T36" fmla="*/ 2 w 155"/>
                <a:gd name="T37" fmla="*/ 62 h 154"/>
                <a:gd name="T38" fmla="*/ 7 w 155"/>
                <a:gd name="T39" fmla="*/ 47 h 154"/>
                <a:gd name="T40" fmla="*/ 14 w 155"/>
                <a:gd name="T41" fmla="*/ 34 h 154"/>
                <a:gd name="T42" fmla="*/ 23 w 155"/>
                <a:gd name="T43" fmla="*/ 23 h 154"/>
                <a:gd name="T44" fmla="*/ 34 w 155"/>
                <a:gd name="T45" fmla="*/ 14 h 154"/>
                <a:gd name="T46" fmla="*/ 47 w 155"/>
                <a:gd name="T47" fmla="*/ 7 h 154"/>
                <a:gd name="T48" fmla="*/ 62 w 155"/>
                <a:gd name="T49" fmla="*/ 2 h 154"/>
                <a:gd name="T50" fmla="*/ 78 w 155"/>
                <a:gd name="T51" fmla="*/ 0 h 154"/>
                <a:gd name="T52" fmla="*/ 85 w 155"/>
                <a:gd name="T53" fmla="*/ 1 h 154"/>
                <a:gd name="T54" fmla="*/ 101 w 155"/>
                <a:gd name="T55" fmla="*/ 3 h 154"/>
                <a:gd name="T56" fmla="*/ 114 w 155"/>
                <a:gd name="T57" fmla="*/ 9 h 154"/>
                <a:gd name="T58" fmla="*/ 126 w 155"/>
                <a:gd name="T59" fmla="*/ 18 h 154"/>
                <a:gd name="T60" fmla="*/ 136 w 155"/>
                <a:gd name="T61" fmla="*/ 28 h 154"/>
                <a:gd name="T62" fmla="*/ 145 w 155"/>
                <a:gd name="T63" fmla="*/ 40 h 154"/>
                <a:gd name="T64" fmla="*/ 151 w 155"/>
                <a:gd name="T65" fmla="*/ 55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4"/>
                  </a:lnTo>
                  <a:lnTo>
                    <a:pt x="153" y="92"/>
                  </a:lnTo>
                  <a:lnTo>
                    <a:pt x="151" y="100"/>
                  </a:lnTo>
                  <a:lnTo>
                    <a:pt x="149" y="107"/>
                  </a:lnTo>
                  <a:lnTo>
                    <a:pt x="145" y="114"/>
                  </a:lnTo>
                  <a:lnTo>
                    <a:pt x="141" y="120"/>
                  </a:lnTo>
                  <a:lnTo>
                    <a:pt x="136" y="126"/>
                  </a:lnTo>
                  <a:lnTo>
                    <a:pt x="132" y="131"/>
                  </a:lnTo>
                  <a:lnTo>
                    <a:pt x="126" y="137"/>
                  </a:lnTo>
                  <a:lnTo>
                    <a:pt x="120" y="141"/>
                  </a:lnTo>
                  <a:lnTo>
                    <a:pt x="114"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4" y="141"/>
                  </a:lnTo>
                  <a:lnTo>
                    <a:pt x="29" y="137"/>
                  </a:lnTo>
                  <a:lnTo>
                    <a:pt x="23" y="131"/>
                  </a:lnTo>
                  <a:lnTo>
                    <a:pt x="18" y="126"/>
                  </a:lnTo>
                  <a:lnTo>
                    <a:pt x="14" y="120"/>
                  </a:lnTo>
                  <a:lnTo>
                    <a:pt x="9" y="114"/>
                  </a:lnTo>
                  <a:lnTo>
                    <a:pt x="7" y="107"/>
                  </a:lnTo>
                  <a:lnTo>
                    <a:pt x="3" y="100"/>
                  </a:lnTo>
                  <a:lnTo>
                    <a:pt x="2" y="92"/>
                  </a:lnTo>
                  <a:lnTo>
                    <a:pt x="1" y="84"/>
                  </a:lnTo>
                  <a:lnTo>
                    <a:pt x="0" y="78"/>
                  </a:lnTo>
                  <a:lnTo>
                    <a:pt x="0" y="78"/>
                  </a:lnTo>
                  <a:lnTo>
                    <a:pt x="1" y="70"/>
                  </a:lnTo>
                  <a:lnTo>
                    <a:pt x="2" y="62"/>
                  </a:lnTo>
                  <a:lnTo>
                    <a:pt x="3" y="55"/>
                  </a:lnTo>
                  <a:lnTo>
                    <a:pt x="7" y="47"/>
                  </a:lnTo>
                  <a:lnTo>
                    <a:pt x="9" y="40"/>
                  </a:lnTo>
                  <a:lnTo>
                    <a:pt x="14" y="34"/>
                  </a:lnTo>
                  <a:lnTo>
                    <a:pt x="18" y="28"/>
                  </a:lnTo>
                  <a:lnTo>
                    <a:pt x="23" y="23"/>
                  </a:lnTo>
                  <a:lnTo>
                    <a:pt x="29" y="18"/>
                  </a:lnTo>
                  <a:lnTo>
                    <a:pt x="34" y="14"/>
                  </a:lnTo>
                  <a:lnTo>
                    <a:pt x="40" y="9"/>
                  </a:lnTo>
                  <a:lnTo>
                    <a:pt x="47" y="7"/>
                  </a:lnTo>
                  <a:lnTo>
                    <a:pt x="55" y="3"/>
                  </a:lnTo>
                  <a:lnTo>
                    <a:pt x="62" y="2"/>
                  </a:lnTo>
                  <a:lnTo>
                    <a:pt x="70" y="1"/>
                  </a:lnTo>
                  <a:lnTo>
                    <a:pt x="78" y="0"/>
                  </a:lnTo>
                  <a:lnTo>
                    <a:pt x="78" y="0"/>
                  </a:lnTo>
                  <a:lnTo>
                    <a:pt x="85" y="1"/>
                  </a:lnTo>
                  <a:lnTo>
                    <a:pt x="93" y="2"/>
                  </a:lnTo>
                  <a:lnTo>
                    <a:pt x="101" y="3"/>
                  </a:lnTo>
                  <a:lnTo>
                    <a:pt x="108" y="7"/>
                  </a:lnTo>
                  <a:lnTo>
                    <a:pt x="114" y="9"/>
                  </a:lnTo>
                  <a:lnTo>
                    <a:pt x="120" y="14"/>
                  </a:lnTo>
                  <a:lnTo>
                    <a:pt x="126" y="18"/>
                  </a:lnTo>
                  <a:lnTo>
                    <a:pt x="132" y="23"/>
                  </a:lnTo>
                  <a:lnTo>
                    <a:pt x="136" y="28"/>
                  </a:lnTo>
                  <a:lnTo>
                    <a:pt x="141" y="34"/>
                  </a:lnTo>
                  <a:lnTo>
                    <a:pt x="145" y="40"/>
                  </a:lnTo>
                  <a:lnTo>
                    <a:pt x="149" y="47"/>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3" name="Freeform 2969">
              <a:extLst>
                <a:ext uri="{FF2B5EF4-FFF2-40B4-BE49-F238E27FC236}">
                  <a16:creationId xmlns:a16="http://schemas.microsoft.com/office/drawing/2014/main" id="{56B2D7B0-1219-46CB-B8BF-CA2CEACB3867}"/>
                </a:ext>
              </a:extLst>
            </p:cNvPr>
            <p:cNvSpPr>
              <a:spLocks/>
            </p:cNvSpPr>
            <p:nvPr/>
          </p:nvSpPr>
          <p:spPr bwMode="auto">
            <a:xfrm>
              <a:off x="2095500" y="3043238"/>
              <a:ext cx="49213" cy="49213"/>
            </a:xfrm>
            <a:custGeom>
              <a:avLst/>
              <a:gdLst>
                <a:gd name="T0" fmla="*/ 155 w 155"/>
                <a:gd name="T1" fmla="*/ 78 h 155"/>
                <a:gd name="T2" fmla="*/ 153 w 155"/>
                <a:gd name="T3" fmla="*/ 93 h 155"/>
                <a:gd name="T4" fmla="*/ 149 w 155"/>
                <a:gd name="T5" fmla="*/ 108 h 155"/>
                <a:gd name="T6" fmla="*/ 141 w 155"/>
                <a:gd name="T7" fmla="*/ 121 h 155"/>
                <a:gd name="T8" fmla="*/ 132 w 155"/>
                <a:gd name="T9" fmla="*/ 132 h 155"/>
                <a:gd name="T10" fmla="*/ 120 w 155"/>
                <a:gd name="T11" fmla="*/ 142 h 155"/>
                <a:gd name="T12" fmla="*/ 108 w 155"/>
                <a:gd name="T13" fmla="*/ 149 h 155"/>
                <a:gd name="T14" fmla="*/ 93 w 155"/>
                <a:gd name="T15" fmla="*/ 154 h 155"/>
                <a:gd name="T16" fmla="*/ 78 w 155"/>
                <a:gd name="T17" fmla="*/ 155 h 155"/>
                <a:gd name="T18" fmla="*/ 70 w 155"/>
                <a:gd name="T19" fmla="*/ 155 h 155"/>
                <a:gd name="T20" fmla="*/ 55 w 155"/>
                <a:gd name="T21" fmla="*/ 151 h 155"/>
                <a:gd name="T22" fmla="*/ 40 w 155"/>
                <a:gd name="T23" fmla="*/ 146 h 155"/>
                <a:gd name="T24" fmla="*/ 29 w 155"/>
                <a:gd name="T25" fmla="*/ 138 h 155"/>
                <a:gd name="T26" fmla="*/ 18 w 155"/>
                <a:gd name="T27" fmla="*/ 127 h 155"/>
                <a:gd name="T28" fmla="*/ 9 w 155"/>
                <a:gd name="T29" fmla="*/ 115 h 155"/>
                <a:gd name="T30" fmla="*/ 3 w 155"/>
                <a:gd name="T31" fmla="*/ 101 h 155"/>
                <a:gd name="T32" fmla="*/ 1 w 155"/>
                <a:gd name="T33" fmla="*/ 86 h 155"/>
                <a:gd name="T34" fmla="*/ 0 w 155"/>
                <a:gd name="T35" fmla="*/ 78 h 155"/>
                <a:gd name="T36" fmla="*/ 2 w 155"/>
                <a:gd name="T37" fmla="*/ 62 h 155"/>
                <a:gd name="T38" fmla="*/ 7 w 155"/>
                <a:gd name="T39" fmla="*/ 48 h 155"/>
                <a:gd name="T40" fmla="*/ 14 w 155"/>
                <a:gd name="T41" fmla="*/ 35 h 155"/>
                <a:gd name="T42" fmla="*/ 23 w 155"/>
                <a:gd name="T43" fmla="*/ 23 h 155"/>
                <a:gd name="T44" fmla="*/ 34 w 155"/>
                <a:gd name="T45" fmla="*/ 14 h 155"/>
                <a:gd name="T46" fmla="*/ 47 w 155"/>
                <a:gd name="T47" fmla="*/ 7 h 155"/>
                <a:gd name="T48" fmla="*/ 62 w 155"/>
                <a:gd name="T49" fmla="*/ 3 h 155"/>
                <a:gd name="T50" fmla="*/ 78 w 155"/>
                <a:gd name="T51" fmla="*/ 0 h 155"/>
                <a:gd name="T52" fmla="*/ 85 w 155"/>
                <a:gd name="T53" fmla="*/ 2 h 155"/>
                <a:gd name="T54" fmla="*/ 101 w 155"/>
                <a:gd name="T55" fmla="*/ 5 h 155"/>
                <a:gd name="T56" fmla="*/ 114 w 155"/>
                <a:gd name="T57" fmla="*/ 11 h 155"/>
                <a:gd name="T58" fmla="*/ 126 w 155"/>
                <a:gd name="T59" fmla="*/ 19 h 155"/>
                <a:gd name="T60" fmla="*/ 136 w 155"/>
                <a:gd name="T61" fmla="*/ 29 h 155"/>
                <a:gd name="T62" fmla="*/ 145 w 155"/>
                <a:gd name="T63" fmla="*/ 42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3" y="93"/>
                  </a:lnTo>
                  <a:lnTo>
                    <a:pt x="151" y="101"/>
                  </a:lnTo>
                  <a:lnTo>
                    <a:pt x="149" y="108"/>
                  </a:lnTo>
                  <a:lnTo>
                    <a:pt x="145" y="115"/>
                  </a:lnTo>
                  <a:lnTo>
                    <a:pt x="141" y="121"/>
                  </a:lnTo>
                  <a:lnTo>
                    <a:pt x="136" y="127"/>
                  </a:lnTo>
                  <a:lnTo>
                    <a:pt x="132" y="132"/>
                  </a:lnTo>
                  <a:lnTo>
                    <a:pt x="126" y="138"/>
                  </a:lnTo>
                  <a:lnTo>
                    <a:pt x="120" y="142"/>
                  </a:lnTo>
                  <a:lnTo>
                    <a:pt x="114" y="146"/>
                  </a:lnTo>
                  <a:lnTo>
                    <a:pt x="108" y="149"/>
                  </a:lnTo>
                  <a:lnTo>
                    <a:pt x="101" y="151"/>
                  </a:lnTo>
                  <a:lnTo>
                    <a:pt x="93" y="154"/>
                  </a:lnTo>
                  <a:lnTo>
                    <a:pt x="85" y="155"/>
                  </a:lnTo>
                  <a:lnTo>
                    <a:pt x="78" y="155"/>
                  </a:lnTo>
                  <a:lnTo>
                    <a:pt x="78" y="155"/>
                  </a:lnTo>
                  <a:lnTo>
                    <a:pt x="70" y="155"/>
                  </a:lnTo>
                  <a:lnTo>
                    <a:pt x="62" y="154"/>
                  </a:lnTo>
                  <a:lnTo>
                    <a:pt x="55" y="151"/>
                  </a:lnTo>
                  <a:lnTo>
                    <a:pt x="47" y="149"/>
                  </a:lnTo>
                  <a:lnTo>
                    <a:pt x="40" y="146"/>
                  </a:lnTo>
                  <a:lnTo>
                    <a:pt x="34" y="142"/>
                  </a:lnTo>
                  <a:lnTo>
                    <a:pt x="29" y="138"/>
                  </a:lnTo>
                  <a:lnTo>
                    <a:pt x="23" y="132"/>
                  </a:lnTo>
                  <a:lnTo>
                    <a:pt x="18" y="127"/>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8"/>
                  </a:lnTo>
                  <a:lnTo>
                    <a:pt x="9" y="42"/>
                  </a:lnTo>
                  <a:lnTo>
                    <a:pt x="14" y="35"/>
                  </a:lnTo>
                  <a:lnTo>
                    <a:pt x="18" y="29"/>
                  </a:lnTo>
                  <a:lnTo>
                    <a:pt x="23" y="23"/>
                  </a:lnTo>
                  <a:lnTo>
                    <a:pt x="29" y="19"/>
                  </a:lnTo>
                  <a:lnTo>
                    <a:pt x="34" y="14"/>
                  </a:lnTo>
                  <a:lnTo>
                    <a:pt x="40" y="11"/>
                  </a:lnTo>
                  <a:lnTo>
                    <a:pt x="47" y="7"/>
                  </a:lnTo>
                  <a:lnTo>
                    <a:pt x="55" y="5"/>
                  </a:lnTo>
                  <a:lnTo>
                    <a:pt x="62" y="3"/>
                  </a:lnTo>
                  <a:lnTo>
                    <a:pt x="70" y="2"/>
                  </a:lnTo>
                  <a:lnTo>
                    <a:pt x="78" y="0"/>
                  </a:lnTo>
                  <a:lnTo>
                    <a:pt x="78" y="0"/>
                  </a:lnTo>
                  <a:lnTo>
                    <a:pt x="85" y="2"/>
                  </a:lnTo>
                  <a:lnTo>
                    <a:pt x="93" y="3"/>
                  </a:lnTo>
                  <a:lnTo>
                    <a:pt x="101" y="5"/>
                  </a:lnTo>
                  <a:lnTo>
                    <a:pt x="108" y="7"/>
                  </a:lnTo>
                  <a:lnTo>
                    <a:pt x="114" y="11"/>
                  </a:lnTo>
                  <a:lnTo>
                    <a:pt x="120" y="14"/>
                  </a:lnTo>
                  <a:lnTo>
                    <a:pt x="126" y="19"/>
                  </a:lnTo>
                  <a:lnTo>
                    <a:pt x="132" y="23"/>
                  </a:lnTo>
                  <a:lnTo>
                    <a:pt x="136" y="29"/>
                  </a:lnTo>
                  <a:lnTo>
                    <a:pt x="141" y="35"/>
                  </a:lnTo>
                  <a:lnTo>
                    <a:pt x="145" y="42"/>
                  </a:lnTo>
                  <a:lnTo>
                    <a:pt x="149" y="48"/>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4" name="Freeform 2970">
              <a:extLst>
                <a:ext uri="{FF2B5EF4-FFF2-40B4-BE49-F238E27FC236}">
                  <a16:creationId xmlns:a16="http://schemas.microsoft.com/office/drawing/2014/main" id="{1B80EDCA-5027-428B-BFD1-0C36E46D315F}"/>
                </a:ext>
              </a:extLst>
            </p:cNvPr>
            <p:cNvSpPr>
              <a:spLocks/>
            </p:cNvSpPr>
            <p:nvPr/>
          </p:nvSpPr>
          <p:spPr bwMode="auto">
            <a:xfrm>
              <a:off x="2095500" y="3317875"/>
              <a:ext cx="49213" cy="49213"/>
            </a:xfrm>
            <a:custGeom>
              <a:avLst/>
              <a:gdLst>
                <a:gd name="T0" fmla="*/ 155 w 155"/>
                <a:gd name="T1" fmla="*/ 77 h 155"/>
                <a:gd name="T2" fmla="*/ 153 w 155"/>
                <a:gd name="T3" fmla="*/ 93 h 155"/>
                <a:gd name="T4" fmla="*/ 149 w 155"/>
                <a:gd name="T5" fmla="*/ 107 h 155"/>
                <a:gd name="T6" fmla="*/ 141 w 155"/>
                <a:gd name="T7" fmla="*/ 121 h 155"/>
                <a:gd name="T8" fmla="*/ 132 w 155"/>
                <a:gd name="T9" fmla="*/ 132 h 155"/>
                <a:gd name="T10" fmla="*/ 120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1 h 155"/>
                <a:gd name="T22" fmla="*/ 40 w 155"/>
                <a:gd name="T23" fmla="*/ 145 h 155"/>
                <a:gd name="T24" fmla="*/ 29 w 155"/>
                <a:gd name="T25" fmla="*/ 137 h 155"/>
                <a:gd name="T26" fmla="*/ 18 w 155"/>
                <a:gd name="T27" fmla="*/ 126 h 155"/>
                <a:gd name="T28" fmla="*/ 9 w 155"/>
                <a:gd name="T29" fmla="*/ 114 h 155"/>
                <a:gd name="T30" fmla="*/ 3 w 155"/>
                <a:gd name="T31" fmla="*/ 100 h 155"/>
                <a:gd name="T32" fmla="*/ 1 w 155"/>
                <a:gd name="T33" fmla="*/ 85 h 155"/>
                <a:gd name="T34" fmla="*/ 0 w 155"/>
                <a:gd name="T35" fmla="*/ 77 h 155"/>
                <a:gd name="T36" fmla="*/ 2 w 155"/>
                <a:gd name="T37" fmla="*/ 62 h 155"/>
                <a:gd name="T38" fmla="*/ 7 w 155"/>
                <a:gd name="T39" fmla="*/ 47 h 155"/>
                <a:gd name="T40" fmla="*/ 14 w 155"/>
                <a:gd name="T41" fmla="*/ 35 h 155"/>
                <a:gd name="T42" fmla="*/ 23 w 155"/>
                <a:gd name="T43" fmla="*/ 23 h 155"/>
                <a:gd name="T44" fmla="*/ 34 w 155"/>
                <a:gd name="T45" fmla="*/ 13 h 155"/>
                <a:gd name="T46" fmla="*/ 47 w 155"/>
                <a:gd name="T47" fmla="*/ 6 h 155"/>
                <a:gd name="T48" fmla="*/ 62 w 155"/>
                <a:gd name="T49" fmla="*/ 2 h 155"/>
                <a:gd name="T50" fmla="*/ 78 w 155"/>
                <a:gd name="T51" fmla="*/ 0 h 155"/>
                <a:gd name="T52" fmla="*/ 85 w 155"/>
                <a:gd name="T53" fmla="*/ 0 h 155"/>
                <a:gd name="T54" fmla="*/ 101 w 155"/>
                <a:gd name="T55" fmla="*/ 4 h 155"/>
                <a:gd name="T56" fmla="*/ 114 w 155"/>
                <a:gd name="T57" fmla="*/ 10 h 155"/>
                <a:gd name="T58" fmla="*/ 126 w 155"/>
                <a:gd name="T59" fmla="*/ 18 h 155"/>
                <a:gd name="T60" fmla="*/ 136 w 155"/>
                <a:gd name="T61" fmla="*/ 28 h 155"/>
                <a:gd name="T62" fmla="*/ 145 w 155"/>
                <a:gd name="T63" fmla="*/ 40 h 155"/>
                <a:gd name="T64" fmla="*/ 151 w 155"/>
                <a:gd name="T65" fmla="*/ 54 h 155"/>
                <a:gd name="T66" fmla="*/ 155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3" y="93"/>
                  </a:lnTo>
                  <a:lnTo>
                    <a:pt x="151" y="100"/>
                  </a:lnTo>
                  <a:lnTo>
                    <a:pt x="149" y="107"/>
                  </a:lnTo>
                  <a:lnTo>
                    <a:pt x="145" y="114"/>
                  </a:lnTo>
                  <a:lnTo>
                    <a:pt x="141" y="121"/>
                  </a:lnTo>
                  <a:lnTo>
                    <a:pt x="136" y="126"/>
                  </a:lnTo>
                  <a:lnTo>
                    <a:pt x="132" y="132"/>
                  </a:lnTo>
                  <a:lnTo>
                    <a:pt x="126" y="137"/>
                  </a:lnTo>
                  <a:lnTo>
                    <a:pt x="120" y="141"/>
                  </a:lnTo>
                  <a:lnTo>
                    <a:pt x="114" y="145"/>
                  </a:lnTo>
                  <a:lnTo>
                    <a:pt x="108" y="148"/>
                  </a:lnTo>
                  <a:lnTo>
                    <a:pt x="101" y="151"/>
                  </a:lnTo>
                  <a:lnTo>
                    <a:pt x="93" y="153"/>
                  </a:lnTo>
                  <a:lnTo>
                    <a:pt x="85" y="154"/>
                  </a:lnTo>
                  <a:lnTo>
                    <a:pt x="78" y="155"/>
                  </a:lnTo>
                  <a:lnTo>
                    <a:pt x="78" y="155"/>
                  </a:lnTo>
                  <a:lnTo>
                    <a:pt x="70" y="154"/>
                  </a:lnTo>
                  <a:lnTo>
                    <a:pt x="62" y="153"/>
                  </a:lnTo>
                  <a:lnTo>
                    <a:pt x="55" y="151"/>
                  </a:lnTo>
                  <a:lnTo>
                    <a:pt x="47" y="148"/>
                  </a:lnTo>
                  <a:lnTo>
                    <a:pt x="40" y="145"/>
                  </a:lnTo>
                  <a:lnTo>
                    <a:pt x="34" y="141"/>
                  </a:lnTo>
                  <a:lnTo>
                    <a:pt x="29" y="137"/>
                  </a:lnTo>
                  <a:lnTo>
                    <a:pt x="23" y="132"/>
                  </a:lnTo>
                  <a:lnTo>
                    <a:pt x="18" y="126"/>
                  </a:lnTo>
                  <a:lnTo>
                    <a:pt x="14" y="121"/>
                  </a:lnTo>
                  <a:lnTo>
                    <a:pt x="9" y="114"/>
                  </a:lnTo>
                  <a:lnTo>
                    <a:pt x="7" y="107"/>
                  </a:lnTo>
                  <a:lnTo>
                    <a:pt x="3" y="100"/>
                  </a:lnTo>
                  <a:lnTo>
                    <a:pt x="2" y="93"/>
                  </a:lnTo>
                  <a:lnTo>
                    <a:pt x="1" y="85"/>
                  </a:lnTo>
                  <a:lnTo>
                    <a:pt x="0" y="77"/>
                  </a:lnTo>
                  <a:lnTo>
                    <a:pt x="0" y="77"/>
                  </a:lnTo>
                  <a:lnTo>
                    <a:pt x="1" y="69"/>
                  </a:lnTo>
                  <a:lnTo>
                    <a:pt x="2" y="62"/>
                  </a:lnTo>
                  <a:lnTo>
                    <a:pt x="3" y="54"/>
                  </a:lnTo>
                  <a:lnTo>
                    <a:pt x="7" y="47"/>
                  </a:lnTo>
                  <a:lnTo>
                    <a:pt x="9" y="40"/>
                  </a:lnTo>
                  <a:lnTo>
                    <a:pt x="14" y="35"/>
                  </a:lnTo>
                  <a:lnTo>
                    <a:pt x="18" y="28"/>
                  </a:lnTo>
                  <a:lnTo>
                    <a:pt x="23" y="23"/>
                  </a:lnTo>
                  <a:lnTo>
                    <a:pt x="29" y="18"/>
                  </a:lnTo>
                  <a:lnTo>
                    <a:pt x="34" y="13"/>
                  </a:lnTo>
                  <a:lnTo>
                    <a:pt x="40" y="10"/>
                  </a:lnTo>
                  <a:lnTo>
                    <a:pt x="47" y="6"/>
                  </a:lnTo>
                  <a:lnTo>
                    <a:pt x="55" y="4"/>
                  </a:lnTo>
                  <a:lnTo>
                    <a:pt x="62" y="2"/>
                  </a:lnTo>
                  <a:lnTo>
                    <a:pt x="70" y="0"/>
                  </a:lnTo>
                  <a:lnTo>
                    <a:pt x="78" y="0"/>
                  </a:lnTo>
                  <a:lnTo>
                    <a:pt x="78" y="0"/>
                  </a:lnTo>
                  <a:lnTo>
                    <a:pt x="85" y="0"/>
                  </a:lnTo>
                  <a:lnTo>
                    <a:pt x="93" y="2"/>
                  </a:lnTo>
                  <a:lnTo>
                    <a:pt x="101" y="4"/>
                  </a:lnTo>
                  <a:lnTo>
                    <a:pt x="108" y="6"/>
                  </a:lnTo>
                  <a:lnTo>
                    <a:pt x="114" y="10"/>
                  </a:lnTo>
                  <a:lnTo>
                    <a:pt x="120" y="13"/>
                  </a:lnTo>
                  <a:lnTo>
                    <a:pt x="126" y="18"/>
                  </a:lnTo>
                  <a:lnTo>
                    <a:pt x="132" y="23"/>
                  </a:lnTo>
                  <a:lnTo>
                    <a:pt x="136" y="28"/>
                  </a:lnTo>
                  <a:lnTo>
                    <a:pt x="141" y="35"/>
                  </a:lnTo>
                  <a:lnTo>
                    <a:pt x="145"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5" name="Freeform 2971">
              <a:extLst>
                <a:ext uri="{FF2B5EF4-FFF2-40B4-BE49-F238E27FC236}">
                  <a16:creationId xmlns:a16="http://schemas.microsoft.com/office/drawing/2014/main" id="{8B613C62-F7E5-4D08-84B1-A3C56139B273}"/>
                </a:ext>
              </a:extLst>
            </p:cNvPr>
            <p:cNvSpPr>
              <a:spLocks/>
            </p:cNvSpPr>
            <p:nvPr/>
          </p:nvSpPr>
          <p:spPr bwMode="auto">
            <a:xfrm>
              <a:off x="2444750" y="3317875"/>
              <a:ext cx="49213" cy="49213"/>
            </a:xfrm>
            <a:custGeom>
              <a:avLst/>
              <a:gdLst>
                <a:gd name="T0" fmla="*/ 154 w 154"/>
                <a:gd name="T1" fmla="*/ 77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8 h 154"/>
                <a:gd name="T14" fmla="*/ 93 w 154"/>
                <a:gd name="T15" fmla="*/ 153 h 154"/>
                <a:gd name="T16" fmla="*/ 77 w 154"/>
                <a:gd name="T17" fmla="*/ 154 h 154"/>
                <a:gd name="T18" fmla="*/ 70 w 154"/>
                <a:gd name="T19" fmla="*/ 154 h 154"/>
                <a:gd name="T20" fmla="*/ 54 w 154"/>
                <a:gd name="T21" fmla="*/ 151 h 154"/>
                <a:gd name="T22" fmla="*/ 40 w 154"/>
                <a:gd name="T23" fmla="*/ 145 h 154"/>
                <a:gd name="T24" fmla="*/ 29 w 154"/>
                <a:gd name="T25" fmla="*/ 137 h 154"/>
                <a:gd name="T26" fmla="*/ 17 w 154"/>
                <a:gd name="T27" fmla="*/ 125 h 154"/>
                <a:gd name="T28" fmla="*/ 9 w 154"/>
                <a:gd name="T29" fmla="*/ 114 h 154"/>
                <a:gd name="T30" fmla="*/ 3 w 154"/>
                <a:gd name="T31" fmla="*/ 100 h 154"/>
                <a:gd name="T32" fmla="*/ 0 w 154"/>
                <a:gd name="T33" fmla="*/ 84 h 154"/>
                <a:gd name="T34" fmla="*/ 0 w 154"/>
                <a:gd name="T35" fmla="*/ 77 h 154"/>
                <a:gd name="T36" fmla="*/ 1 w 154"/>
                <a:gd name="T37" fmla="*/ 61 h 154"/>
                <a:gd name="T38" fmla="*/ 6 w 154"/>
                <a:gd name="T39" fmla="*/ 46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7 w 154"/>
                <a:gd name="T51" fmla="*/ 0 h 154"/>
                <a:gd name="T52" fmla="*/ 85 w 154"/>
                <a:gd name="T53" fmla="*/ 1 h 154"/>
                <a:gd name="T54" fmla="*/ 99 w 154"/>
                <a:gd name="T55" fmla="*/ 3 h 154"/>
                <a:gd name="T56" fmla="*/ 113 w 154"/>
                <a:gd name="T57" fmla="*/ 9 h 154"/>
                <a:gd name="T58" fmla="*/ 126 w 154"/>
                <a:gd name="T59" fmla="*/ 18 h 154"/>
                <a:gd name="T60" fmla="*/ 136 w 154"/>
                <a:gd name="T61" fmla="*/ 28 h 154"/>
                <a:gd name="T62" fmla="*/ 145 w 154"/>
                <a:gd name="T63" fmla="*/ 40 h 154"/>
                <a:gd name="T64" fmla="*/ 151 w 154"/>
                <a:gd name="T65" fmla="*/ 54 h 154"/>
                <a:gd name="T66" fmla="*/ 153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3" y="84"/>
                  </a:lnTo>
                  <a:lnTo>
                    <a:pt x="152" y="92"/>
                  </a:lnTo>
                  <a:lnTo>
                    <a:pt x="151" y="100"/>
                  </a:lnTo>
                  <a:lnTo>
                    <a:pt x="148" y="107"/>
                  </a:lnTo>
                  <a:lnTo>
                    <a:pt x="145" y="114"/>
                  </a:lnTo>
                  <a:lnTo>
                    <a:pt x="141" y="120"/>
                  </a:lnTo>
                  <a:lnTo>
                    <a:pt x="136" y="125"/>
                  </a:lnTo>
                  <a:lnTo>
                    <a:pt x="132" y="131"/>
                  </a:lnTo>
                  <a:lnTo>
                    <a:pt x="126" y="137"/>
                  </a:lnTo>
                  <a:lnTo>
                    <a:pt x="120" y="140"/>
                  </a:lnTo>
                  <a:lnTo>
                    <a:pt x="113" y="145"/>
                  </a:lnTo>
                  <a:lnTo>
                    <a:pt x="107" y="148"/>
                  </a:lnTo>
                  <a:lnTo>
                    <a:pt x="99" y="151"/>
                  </a:lnTo>
                  <a:lnTo>
                    <a:pt x="93" y="153"/>
                  </a:lnTo>
                  <a:lnTo>
                    <a:pt x="85" y="154"/>
                  </a:lnTo>
                  <a:lnTo>
                    <a:pt x="77" y="154"/>
                  </a:lnTo>
                  <a:lnTo>
                    <a:pt x="77" y="154"/>
                  </a:lnTo>
                  <a:lnTo>
                    <a:pt x="70" y="154"/>
                  </a:lnTo>
                  <a:lnTo>
                    <a:pt x="62" y="153"/>
                  </a:lnTo>
                  <a:lnTo>
                    <a:pt x="54" y="151"/>
                  </a:lnTo>
                  <a:lnTo>
                    <a:pt x="47" y="148"/>
                  </a:lnTo>
                  <a:lnTo>
                    <a:pt x="40" y="145"/>
                  </a:lnTo>
                  <a:lnTo>
                    <a:pt x="34" y="140"/>
                  </a:lnTo>
                  <a:lnTo>
                    <a:pt x="29" y="137"/>
                  </a:lnTo>
                  <a:lnTo>
                    <a:pt x="23" y="131"/>
                  </a:lnTo>
                  <a:lnTo>
                    <a:pt x="17" y="125"/>
                  </a:lnTo>
                  <a:lnTo>
                    <a:pt x="14" y="120"/>
                  </a:lnTo>
                  <a:lnTo>
                    <a:pt x="9" y="114"/>
                  </a:lnTo>
                  <a:lnTo>
                    <a:pt x="6" y="107"/>
                  </a:lnTo>
                  <a:lnTo>
                    <a:pt x="3" y="100"/>
                  </a:lnTo>
                  <a:lnTo>
                    <a:pt x="1" y="92"/>
                  </a:lnTo>
                  <a:lnTo>
                    <a:pt x="0" y="84"/>
                  </a:lnTo>
                  <a:lnTo>
                    <a:pt x="0" y="77"/>
                  </a:lnTo>
                  <a:lnTo>
                    <a:pt x="0" y="77"/>
                  </a:lnTo>
                  <a:lnTo>
                    <a:pt x="0" y="69"/>
                  </a:lnTo>
                  <a:lnTo>
                    <a:pt x="1" y="61"/>
                  </a:lnTo>
                  <a:lnTo>
                    <a:pt x="3" y="54"/>
                  </a:lnTo>
                  <a:lnTo>
                    <a:pt x="6" y="46"/>
                  </a:lnTo>
                  <a:lnTo>
                    <a:pt x="9" y="40"/>
                  </a:lnTo>
                  <a:lnTo>
                    <a:pt x="14" y="34"/>
                  </a:lnTo>
                  <a:lnTo>
                    <a:pt x="17" y="28"/>
                  </a:lnTo>
                  <a:lnTo>
                    <a:pt x="23" y="22"/>
                  </a:lnTo>
                  <a:lnTo>
                    <a:pt x="29" y="18"/>
                  </a:lnTo>
                  <a:lnTo>
                    <a:pt x="34" y="13"/>
                  </a:lnTo>
                  <a:lnTo>
                    <a:pt x="40" y="9"/>
                  </a:lnTo>
                  <a:lnTo>
                    <a:pt x="47" y="6"/>
                  </a:lnTo>
                  <a:lnTo>
                    <a:pt x="54" y="3"/>
                  </a:lnTo>
                  <a:lnTo>
                    <a:pt x="62" y="2"/>
                  </a:lnTo>
                  <a:lnTo>
                    <a:pt x="70" y="1"/>
                  </a:lnTo>
                  <a:lnTo>
                    <a:pt x="77" y="0"/>
                  </a:lnTo>
                  <a:lnTo>
                    <a:pt x="77" y="0"/>
                  </a:lnTo>
                  <a:lnTo>
                    <a:pt x="85" y="1"/>
                  </a:lnTo>
                  <a:lnTo>
                    <a:pt x="93" y="2"/>
                  </a:lnTo>
                  <a:lnTo>
                    <a:pt x="99" y="3"/>
                  </a:lnTo>
                  <a:lnTo>
                    <a:pt x="107" y="6"/>
                  </a:lnTo>
                  <a:lnTo>
                    <a:pt x="113" y="9"/>
                  </a:lnTo>
                  <a:lnTo>
                    <a:pt x="120" y="13"/>
                  </a:lnTo>
                  <a:lnTo>
                    <a:pt x="126" y="18"/>
                  </a:lnTo>
                  <a:lnTo>
                    <a:pt x="132" y="22"/>
                  </a:lnTo>
                  <a:lnTo>
                    <a:pt x="136" y="28"/>
                  </a:lnTo>
                  <a:lnTo>
                    <a:pt x="141" y="34"/>
                  </a:lnTo>
                  <a:lnTo>
                    <a:pt x="145" y="40"/>
                  </a:lnTo>
                  <a:lnTo>
                    <a:pt x="148" y="46"/>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6" name="Freeform 2972">
              <a:extLst>
                <a:ext uri="{FF2B5EF4-FFF2-40B4-BE49-F238E27FC236}">
                  <a16:creationId xmlns:a16="http://schemas.microsoft.com/office/drawing/2014/main" id="{08B36A13-D8C3-4BC8-B603-14929C169DE0}"/>
                </a:ext>
              </a:extLst>
            </p:cNvPr>
            <p:cNvSpPr>
              <a:spLocks/>
            </p:cNvSpPr>
            <p:nvPr/>
          </p:nvSpPr>
          <p:spPr bwMode="auto">
            <a:xfrm>
              <a:off x="2505075" y="3317875"/>
              <a:ext cx="49213" cy="49213"/>
            </a:xfrm>
            <a:custGeom>
              <a:avLst/>
              <a:gdLst>
                <a:gd name="T0" fmla="*/ 153 w 153"/>
                <a:gd name="T1" fmla="*/ 77 h 154"/>
                <a:gd name="T2" fmla="*/ 152 w 153"/>
                <a:gd name="T3" fmla="*/ 92 h 154"/>
                <a:gd name="T4" fmla="*/ 148 w 153"/>
                <a:gd name="T5" fmla="*/ 107 h 154"/>
                <a:gd name="T6" fmla="*/ 141 w 153"/>
                <a:gd name="T7" fmla="*/ 120 h 154"/>
                <a:gd name="T8" fmla="*/ 131 w 153"/>
                <a:gd name="T9" fmla="*/ 131 h 154"/>
                <a:gd name="T10" fmla="*/ 119 w 153"/>
                <a:gd name="T11" fmla="*/ 140 h 154"/>
                <a:gd name="T12" fmla="*/ 106 w 153"/>
                <a:gd name="T13" fmla="*/ 148 h 154"/>
                <a:gd name="T14" fmla="*/ 92 w 153"/>
                <a:gd name="T15" fmla="*/ 153 h 154"/>
                <a:gd name="T16" fmla="*/ 77 w 153"/>
                <a:gd name="T17" fmla="*/ 154 h 154"/>
                <a:gd name="T18" fmla="*/ 69 w 153"/>
                <a:gd name="T19" fmla="*/ 154 h 154"/>
                <a:gd name="T20" fmla="*/ 54 w 153"/>
                <a:gd name="T21" fmla="*/ 151 h 154"/>
                <a:gd name="T22" fmla="*/ 40 w 153"/>
                <a:gd name="T23" fmla="*/ 145 h 154"/>
                <a:gd name="T24" fmla="*/ 28 w 153"/>
                <a:gd name="T25" fmla="*/ 137 h 154"/>
                <a:gd name="T26" fmla="*/ 17 w 153"/>
                <a:gd name="T27" fmla="*/ 125 h 154"/>
                <a:gd name="T28" fmla="*/ 9 w 153"/>
                <a:gd name="T29" fmla="*/ 114 h 154"/>
                <a:gd name="T30" fmla="*/ 3 w 153"/>
                <a:gd name="T31" fmla="*/ 100 h 154"/>
                <a:gd name="T32" fmla="*/ 0 w 153"/>
                <a:gd name="T33" fmla="*/ 84 h 154"/>
                <a:gd name="T34" fmla="*/ 0 w 153"/>
                <a:gd name="T35" fmla="*/ 77 h 154"/>
                <a:gd name="T36" fmla="*/ 1 w 153"/>
                <a:gd name="T37" fmla="*/ 61 h 154"/>
                <a:gd name="T38" fmla="*/ 6 w 153"/>
                <a:gd name="T39" fmla="*/ 46 h 154"/>
                <a:gd name="T40" fmla="*/ 13 w 153"/>
                <a:gd name="T41" fmla="*/ 34 h 154"/>
                <a:gd name="T42" fmla="*/ 22 w 153"/>
                <a:gd name="T43" fmla="*/ 22 h 154"/>
                <a:gd name="T44" fmla="*/ 33 w 153"/>
                <a:gd name="T45" fmla="*/ 13 h 154"/>
                <a:gd name="T46" fmla="*/ 47 w 153"/>
                <a:gd name="T47" fmla="*/ 6 h 154"/>
                <a:gd name="T48" fmla="*/ 61 w 153"/>
                <a:gd name="T49" fmla="*/ 2 h 154"/>
                <a:gd name="T50" fmla="*/ 77 w 153"/>
                <a:gd name="T51" fmla="*/ 0 h 154"/>
                <a:gd name="T52" fmla="*/ 85 w 153"/>
                <a:gd name="T53" fmla="*/ 1 h 154"/>
                <a:gd name="T54" fmla="*/ 100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4"/>
                  </a:lnTo>
                  <a:lnTo>
                    <a:pt x="152" y="92"/>
                  </a:lnTo>
                  <a:lnTo>
                    <a:pt x="150" y="100"/>
                  </a:lnTo>
                  <a:lnTo>
                    <a:pt x="148" y="107"/>
                  </a:lnTo>
                  <a:lnTo>
                    <a:pt x="144" y="114"/>
                  </a:lnTo>
                  <a:lnTo>
                    <a:pt x="141" y="120"/>
                  </a:lnTo>
                  <a:lnTo>
                    <a:pt x="136" y="125"/>
                  </a:lnTo>
                  <a:lnTo>
                    <a:pt x="131" y="131"/>
                  </a:lnTo>
                  <a:lnTo>
                    <a:pt x="126" y="137"/>
                  </a:lnTo>
                  <a:lnTo>
                    <a:pt x="119" y="140"/>
                  </a:lnTo>
                  <a:lnTo>
                    <a:pt x="113" y="145"/>
                  </a:lnTo>
                  <a:lnTo>
                    <a:pt x="106" y="148"/>
                  </a:lnTo>
                  <a:lnTo>
                    <a:pt x="100" y="151"/>
                  </a:lnTo>
                  <a:lnTo>
                    <a:pt x="92" y="153"/>
                  </a:lnTo>
                  <a:lnTo>
                    <a:pt x="85" y="154"/>
                  </a:lnTo>
                  <a:lnTo>
                    <a:pt x="77" y="154"/>
                  </a:lnTo>
                  <a:lnTo>
                    <a:pt x="77" y="154"/>
                  </a:lnTo>
                  <a:lnTo>
                    <a:pt x="69" y="154"/>
                  </a:lnTo>
                  <a:lnTo>
                    <a:pt x="61" y="153"/>
                  </a:lnTo>
                  <a:lnTo>
                    <a:pt x="54" y="151"/>
                  </a:lnTo>
                  <a:lnTo>
                    <a:pt x="47" y="148"/>
                  </a:lnTo>
                  <a:lnTo>
                    <a:pt x="40" y="145"/>
                  </a:lnTo>
                  <a:lnTo>
                    <a:pt x="33" y="140"/>
                  </a:lnTo>
                  <a:lnTo>
                    <a:pt x="28" y="137"/>
                  </a:lnTo>
                  <a:lnTo>
                    <a:pt x="22" y="131"/>
                  </a:lnTo>
                  <a:lnTo>
                    <a:pt x="17" y="125"/>
                  </a:lnTo>
                  <a:lnTo>
                    <a:pt x="13" y="120"/>
                  </a:lnTo>
                  <a:lnTo>
                    <a:pt x="9" y="114"/>
                  </a:lnTo>
                  <a:lnTo>
                    <a:pt x="6" y="107"/>
                  </a:lnTo>
                  <a:lnTo>
                    <a:pt x="3" y="100"/>
                  </a:lnTo>
                  <a:lnTo>
                    <a:pt x="1" y="92"/>
                  </a:lnTo>
                  <a:lnTo>
                    <a:pt x="0" y="84"/>
                  </a:lnTo>
                  <a:lnTo>
                    <a:pt x="0" y="77"/>
                  </a:lnTo>
                  <a:lnTo>
                    <a:pt x="0" y="77"/>
                  </a:lnTo>
                  <a:lnTo>
                    <a:pt x="0" y="69"/>
                  </a:lnTo>
                  <a:lnTo>
                    <a:pt x="1" y="61"/>
                  </a:lnTo>
                  <a:lnTo>
                    <a:pt x="3" y="54"/>
                  </a:lnTo>
                  <a:lnTo>
                    <a:pt x="6" y="46"/>
                  </a:lnTo>
                  <a:lnTo>
                    <a:pt x="9" y="40"/>
                  </a:lnTo>
                  <a:lnTo>
                    <a:pt x="13" y="34"/>
                  </a:lnTo>
                  <a:lnTo>
                    <a:pt x="17" y="28"/>
                  </a:lnTo>
                  <a:lnTo>
                    <a:pt x="22" y="22"/>
                  </a:lnTo>
                  <a:lnTo>
                    <a:pt x="28" y="18"/>
                  </a:lnTo>
                  <a:lnTo>
                    <a:pt x="33" y="13"/>
                  </a:lnTo>
                  <a:lnTo>
                    <a:pt x="40" y="9"/>
                  </a:lnTo>
                  <a:lnTo>
                    <a:pt x="47" y="6"/>
                  </a:lnTo>
                  <a:lnTo>
                    <a:pt x="54" y="3"/>
                  </a:lnTo>
                  <a:lnTo>
                    <a:pt x="61" y="2"/>
                  </a:lnTo>
                  <a:lnTo>
                    <a:pt x="69" y="1"/>
                  </a:lnTo>
                  <a:lnTo>
                    <a:pt x="77" y="0"/>
                  </a:lnTo>
                  <a:lnTo>
                    <a:pt x="77" y="0"/>
                  </a:lnTo>
                  <a:lnTo>
                    <a:pt x="85" y="1"/>
                  </a:lnTo>
                  <a:lnTo>
                    <a:pt x="92" y="2"/>
                  </a:lnTo>
                  <a:lnTo>
                    <a:pt x="100" y="3"/>
                  </a:lnTo>
                  <a:lnTo>
                    <a:pt x="106" y="6"/>
                  </a:lnTo>
                  <a:lnTo>
                    <a:pt x="113" y="9"/>
                  </a:lnTo>
                  <a:lnTo>
                    <a:pt x="119" y="13"/>
                  </a:lnTo>
                  <a:lnTo>
                    <a:pt x="126" y="18"/>
                  </a:lnTo>
                  <a:lnTo>
                    <a:pt x="131" y="22"/>
                  </a:lnTo>
                  <a:lnTo>
                    <a:pt x="136" y="28"/>
                  </a:lnTo>
                  <a:lnTo>
                    <a:pt x="141" y="34"/>
                  </a:lnTo>
                  <a:lnTo>
                    <a:pt x="144" y="40"/>
                  </a:lnTo>
                  <a:lnTo>
                    <a:pt x="148" y="46"/>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7" name="Freeform 2973">
              <a:extLst>
                <a:ext uri="{FF2B5EF4-FFF2-40B4-BE49-F238E27FC236}">
                  <a16:creationId xmlns:a16="http://schemas.microsoft.com/office/drawing/2014/main" id="{9D0D7BAB-8CC5-4371-BD20-FDA479509F70}"/>
                </a:ext>
              </a:extLst>
            </p:cNvPr>
            <p:cNvSpPr>
              <a:spLocks/>
            </p:cNvSpPr>
            <p:nvPr/>
          </p:nvSpPr>
          <p:spPr bwMode="auto">
            <a:xfrm>
              <a:off x="2505075" y="3246438"/>
              <a:ext cx="49213" cy="49213"/>
            </a:xfrm>
            <a:custGeom>
              <a:avLst/>
              <a:gdLst>
                <a:gd name="T0" fmla="*/ 153 w 153"/>
                <a:gd name="T1" fmla="*/ 78 h 155"/>
                <a:gd name="T2" fmla="*/ 152 w 153"/>
                <a:gd name="T3" fmla="*/ 93 h 155"/>
                <a:gd name="T4" fmla="*/ 148 w 153"/>
                <a:gd name="T5" fmla="*/ 108 h 155"/>
                <a:gd name="T6" fmla="*/ 141 w 153"/>
                <a:gd name="T7" fmla="*/ 120 h 155"/>
                <a:gd name="T8" fmla="*/ 131 w 153"/>
                <a:gd name="T9" fmla="*/ 132 h 155"/>
                <a:gd name="T10" fmla="*/ 119 w 153"/>
                <a:gd name="T11" fmla="*/ 142 h 155"/>
                <a:gd name="T12" fmla="*/ 106 w 153"/>
                <a:gd name="T13" fmla="*/ 149 h 155"/>
                <a:gd name="T14" fmla="*/ 92 w 153"/>
                <a:gd name="T15" fmla="*/ 154 h 155"/>
                <a:gd name="T16" fmla="*/ 77 w 153"/>
                <a:gd name="T17" fmla="*/ 155 h 155"/>
                <a:gd name="T18" fmla="*/ 69 w 153"/>
                <a:gd name="T19" fmla="*/ 155 h 155"/>
                <a:gd name="T20" fmla="*/ 54 w 153"/>
                <a:gd name="T21" fmla="*/ 151 h 155"/>
                <a:gd name="T22" fmla="*/ 40 w 153"/>
                <a:gd name="T23" fmla="*/ 146 h 155"/>
                <a:gd name="T24" fmla="*/ 28 w 153"/>
                <a:gd name="T25" fmla="*/ 138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6 w 153"/>
                <a:gd name="T39" fmla="*/ 48 h 155"/>
                <a:gd name="T40" fmla="*/ 13 w 153"/>
                <a:gd name="T41" fmla="*/ 35 h 155"/>
                <a:gd name="T42" fmla="*/ 22 w 153"/>
                <a:gd name="T43" fmla="*/ 23 h 155"/>
                <a:gd name="T44" fmla="*/ 33 w 153"/>
                <a:gd name="T45" fmla="*/ 14 h 155"/>
                <a:gd name="T46" fmla="*/ 47 w 153"/>
                <a:gd name="T47" fmla="*/ 7 h 155"/>
                <a:gd name="T48" fmla="*/ 61 w 153"/>
                <a:gd name="T49" fmla="*/ 3 h 155"/>
                <a:gd name="T50" fmla="*/ 77 w 153"/>
                <a:gd name="T51" fmla="*/ 0 h 155"/>
                <a:gd name="T52" fmla="*/ 85 w 153"/>
                <a:gd name="T53" fmla="*/ 1 h 155"/>
                <a:gd name="T54" fmla="*/ 100 w 153"/>
                <a:gd name="T55" fmla="*/ 5 h 155"/>
                <a:gd name="T56" fmla="*/ 113 w 153"/>
                <a:gd name="T57" fmla="*/ 11 h 155"/>
                <a:gd name="T58" fmla="*/ 126 w 153"/>
                <a:gd name="T59" fmla="*/ 19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8" y="108"/>
                  </a:lnTo>
                  <a:lnTo>
                    <a:pt x="144" y="115"/>
                  </a:lnTo>
                  <a:lnTo>
                    <a:pt x="141" y="120"/>
                  </a:lnTo>
                  <a:lnTo>
                    <a:pt x="136" y="127"/>
                  </a:lnTo>
                  <a:lnTo>
                    <a:pt x="131" y="132"/>
                  </a:lnTo>
                  <a:lnTo>
                    <a:pt x="126" y="138"/>
                  </a:lnTo>
                  <a:lnTo>
                    <a:pt x="119" y="142"/>
                  </a:lnTo>
                  <a:lnTo>
                    <a:pt x="113" y="146"/>
                  </a:lnTo>
                  <a:lnTo>
                    <a:pt x="106" y="149"/>
                  </a:lnTo>
                  <a:lnTo>
                    <a:pt x="100" y="151"/>
                  </a:lnTo>
                  <a:lnTo>
                    <a:pt x="92" y="154"/>
                  </a:lnTo>
                  <a:lnTo>
                    <a:pt x="85" y="155"/>
                  </a:lnTo>
                  <a:lnTo>
                    <a:pt x="77" y="155"/>
                  </a:lnTo>
                  <a:lnTo>
                    <a:pt x="77" y="155"/>
                  </a:lnTo>
                  <a:lnTo>
                    <a:pt x="69" y="155"/>
                  </a:lnTo>
                  <a:lnTo>
                    <a:pt x="61" y="154"/>
                  </a:lnTo>
                  <a:lnTo>
                    <a:pt x="54" y="151"/>
                  </a:lnTo>
                  <a:lnTo>
                    <a:pt x="47" y="149"/>
                  </a:lnTo>
                  <a:lnTo>
                    <a:pt x="40" y="146"/>
                  </a:lnTo>
                  <a:lnTo>
                    <a:pt x="33" y="142"/>
                  </a:lnTo>
                  <a:lnTo>
                    <a:pt x="28" y="138"/>
                  </a:lnTo>
                  <a:lnTo>
                    <a:pt x="22" y="132"/>
                  </a:lnTo>
                  <a:lnTo>
                    <a:pt x="17" y="127"/>
                  </a:lnTo>
                  <a:lnTo>
                    <a:pt x="13" y="120"/>
                  </a:lnTo>
                  <a:lnTo>
                    <a:pt x="9" y="115"/>
                  </a:lnTo>
                  <a:lnTo>
                    <a:pt x="6" y="108"/>
                  </a:lnTo>
                  <a:lnTo>
                    <a:pt x="3" y="101"/>
                  </a:lnTo>
                  <a:lnTo>
                    <a:pt x="1" y="93"/>
                  </a:lnTo>
                  <a:lnTo>
                    <a:pt x="0" y="86"/>
                  </a:lnTo>
                  <a:lnTo>
                    <a:pt x="0" y="78"/>
                  </a:lnTo>
                  <a:lnTo>
                    <a:pt x="0" y="78"/>
                  </a:lnTo>
                  <a:lnTo>
                    <a:pt x="0" y="70"/>
                  </a:lnTo>
                  <a:lnTo>
                    <a:pt x="1" y="62"/>
                  </a:lnTo>
                  <a:lnTo>
                    <a:pt x="3" y="55"/>
                  </a:lnTo>
                  <a:lnTo>
                    <a:pt x="6" y="48"/>
                  </a:lnTo>
                  <a:lnTo>
                    <a:pt x="9" y="41"/>
                  </a:lnTo>
                  <a:lnTo>
                    <a:pt x="13" y="35"/>
                  </a:lnTo>
                  <a:lnTo>
                    <a:pt x="17" y="29"/>
                  </a:lnTo>
                  <a:lnTo>
                    <a:pt x="22" y="23"/>
                  </a:lnTo>
                  <a:lnTo>
                    <a:pt x="28" y="19"/>
                  </a:lnTo>
                  <a:lnTo>
                    <a:pt x="33" y="14"/>
                  </a:lnTo>
                  <a:lnTo>
                    <a:pt x="40" y="11"/>
                  </a:lnTo>
                  <a:lnTo>
                    <a:pt x="47" y="7"/>
                  </a:lnTo>
                  <a:lnTo>
                    <a:pt x="54" y="5"/>
                  </a:lnTo>
                  <a:lnTo>
                    <a:pt x="61" y="3"/>
                  </a:lnTo>
                  <a:lnTo>
                    <a:pt x="69" y="1"/>
                  </a:lnTo>
                  <a:lnTo>
                    <a:pt x="77" y="0"/>
                  </a:lnTo>
                  <a:lnTo>
                    <a:pt x="77" y="0"/>
                  </a:lnTo>
                  <a:lnTo>
                    <a:pt x="85" y="1"/>
                  </a:lnTo>
                  <a:lnTo>
                    <a:pt x="92" y="3"/>
                  </a:lnTo>
                  <a:lnTo>
                    <a:pt x="100" y="5"/>
                  </a:lnTo>
                  <a:lnTo>
                    <a:pt x="106" y="7"/>
                  </a:lnTo>
                  <a:lnTo>
                    <a:pt x="113" y="11"/>
                  </a:lnTo>
                  <a:lnTo>
                    <a:pt x="119" y="14"/>
                  </a:lnTo>
                  <a:lnTo>
                    <a:pt x="126" y="19"/>
                  </a:lnTo>
                  <a:lnTo>
                    <a:pt x="131" y="23"/>
                  </a:lnTo>
                  <a:lnTo>
                    <a:pt x="136" y="29"/>
                  </a:lnTo>
                  <a:lnTo>
                    <a:pt x="141" y="35"/>
                  </a:lnTo>
                  <a:lnTo>
                    <a:pt x="144" y="41"/>
                  </a:lnTo>
                  <a:lnTo>
                    <a:pt x="148"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8" name="Freeform 2974">
              <a:extLst>
                <a:ext uri="{FF2B5EF4-FFF2-40B4-BE49-F238E27FC236}">
                  <a16:creationId xmlns:a16="http://schemas.microsoft.com/office/drawing/2014/main" id="{7C8CE971-731D-447F-B1B2-B44FE5A2A482}"/>
                </a:ext>
              </a:extLst>
            </p:cNvPr>
            <p:cNvSpPr>
              <a:spLocks/>
            </p:cNvSpPr>
            <p:nvPr/>
          </p:nvSpPr>
          <p:spPr bwMode="auto">
            <a:xfrm>
              <a:off x="2444750" y="3389313"/>
              <a:ext cx="49213" cy="47625"/>
            </a:xfrm>
            <a:custGeom>
              <a:avLst/>
              <a:gdLst>
                <a:gd name="T0" fmla="*/ 154 w 154"/>
                <a:gd name="T1" fmla="*/ 76 h 153"/>
                <a:gd name="T2" fmla="*/ 152 w 154"/>
                <a:gd name="T3" fmla="*/ 92 h 153"/>
                <a:gd name="T4" fmla="*/ 148 w 154"/>
                <a:gd name="T5" fmla="*/ 106 h 153"/>
                <a:gd name="T6" fmla="*/ 141 w 154"/>
                <a:gd name="T7" fmla="*/ 120 h 153"/>
                <a:gd name="T8" fmla="*/ 132 w 154"/>
                <a:gd name="T9" fmla="*/ 131 h 153"/>
                <a:gd name="T10" fmla="*/ 120 w 154"/>
                <a:gd name="T11" fmla="*/ 140 h 153"/>
                <a:gd name="T12" fmla="*/ 107 w 154"/>
                <a:gd name="T13" fmla="*/ 147 h 153"/>
                <a:gd name="T14" fmla="*/ 93 w 154"/>
                <a:gd name="T15" fmla="*/ 152 h 153"/>
                <a:gd name="T16" fmla="*/ 77 w 154"/>
                <a:gd name="T17" fmla="*/ 153 h 153"/>
                <a:gd name="T18" fmla="*/ 70 w 154"/>
                <a:gd name="T19" fmla="*/ 153 h 153"/>
                <a:gd name="T20" fmla="*/ 54 w 154"/>
                <a:gd name="T21" fmla="*/ 150 h 153"/>
                <a:gd name="T22" fmla="*/ 40 w 154"/>
                <a:gd name="T23" fmla="*/ 144 h 153"/>
                <a:gd name="T24" fmla="*/ 29 w 154"/>
                <a:gd name="T25" fmla="*/ 136 h 153"/>
                <a:gd name="T26" fmla="*/ 17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0 h 153"/>
                <a:gd name="T38" fmla="*/ 6 w 154"/>
                <a:gd name="T39" fmla="*/ 47 h 153"/>
                <a:gd name="T40" fmla="*/ 14 w 154"/>
                <a:gd name="T41" fmla="*/ 33 h 153"/>
                <a:gd name="T42" fmla="*/ 23 w 154"/>
                <a:gd name="T43" fmla="*/ 21 h 153"/>
                <a:gd name="T44" fmla="*/ 34 w 154"/>
                <a:gd name="T45" fmla="*/ 12 h 153"/>
                <a:gd name="T46" fmla="*/ 47 w 154"/>
                <a:gd name="T47" fmla="*/ 5 h 153"/>
                <a:gd name="T48" fmla="*/ 62 w 154"/>
                <a:gd name="T49" fmla="*/ 1 h 153"/>
                <a:gd name="T50" fmla="*/ 77 w 154"/>
                <a:gd name="T51" fmla="*/ 0 h 153"/>
                <a:gd name="T52" fmla="*/ 85 w 154"/>
                <a:gd name="T53" fmla="*/ 0 h 153"/>
                <a:gd name="T54" fmla="*/ 99 w 154"/>
                <a:gd name="T55" fmla="*/ 3 h 153"/>
                <a:gd name="T56" fmla="*/ 113 w 154"/>
                <a:gd name="T57" fmla="*/ 9 h 153"/>
                <a:gd name="T58" fmla="*/ 126 w 154"/>
                <a:gd name="T59" fmla="*/ 17 h 153"/>
                <a:gd name="T60" fmla="*/ 136 w 154"/>
                <a:gd name="T61" fmla="*/ 27 h 153"/>
                <a:gd name="T62" fmla="*/ 145 w 154"/>
                <a:gd name="T63" fmla="*/ 40 h 153"/>
                <a:gd name="T64" fmla="*/ 151 w 154"/>
                <a:gd name="T65" fmla="*/ 53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8" y="106"/>
                  </a:lnTo>
                  <a:lnTo>
                    <a:pt x="145" y="113"/>
                  </a:lnTo>
                  <a:lnTo>
                    <a:pt x="141" y="120"/>
                  </a:lnTo>
                  <a:lnTo>
                    <a:pt x="136" y="126"/>
                  </a:lnTo>
                  <a:lnTo>
                    <a:pt x="132" y="131"/>
                  </a:lnTo>
                  <a:lnTo>
                    <a:pt x="126" y="136"/>
                  </a:lnTo>
                  <a:lnTo>
                    <a:pt x="120" y="140"/>
                  </a:lnTo>
                  <a:lnTo>
                    <a:pt x="113" y="144"/>
                  </a:lnTo>
                  <a:lnTo>
                    <a:pt x="107" y="147"/>
                  </a:lnTo>
                  <a:lnTo>
                    <a:pt x="99" y="150"/>
                  </a:lnTo>
                  <a:lnTo>
                    <a:pt x="93" y="152"/>
                  </a:lnTo>
                  <a:lnTo>
                    <a:pt x="85" y="153"/>
                  </a:lnTo>
                  <a:lnTo>
                    <a:pt x="77" y="153"/>
                  </a:lnTo>
                  <a:lnTo>
                    <a:pt x="77" y="153"/>
                  </a:lnTo>
                  <a:lnTo>
                    <a:pt x="70" y="153"/>
                  </a:lnTo>
                  <a:lnTo>
                    <a:pt x="62" y="152"/>
                  </a:lnTo>
                  <a:lnTo>
                    <a:pt x="54" y="150"/>
                  </a:lnTo>
                  <a:lnTo>
                    <a:pt x="47" y="147"/>
                  </a:lnTo>
                  <a:lnTo>
                    <a:pt x="40" y="144"/>
                  </a:lnTo>
                  <a:lnTo>
                    <a:pt x="34" y="140"/>
                  </a:lnTo>
                  <a:lnTo>
                    <a:pt x="29" y="136"/>
                  </a:lnTo>
                  <a:lnTo>
                    <a:pt x="23" y="131"/>
                  </a:lnTo>
                  <a:lnTo>
                    <a:pt x="17" y="126"/>
                  </a:lnTo>
                  <a:lnTo>
                    <a:pt x="14" y="120"/>
                  </a:lnTo>
                  <a:lnTo>
                    <a:pt x="9" y="113"/>
                  </a:lnTo>
                  <a:lnTo>
                    <a:pt x="6" y="106"/>
                  </a:lnTo>
                  <a:lnTo>
                    <a:pt x="3" y="99"/>
                  </a:lnTo>
                  <a:lnTo>
                    <a:pt x="1" y="92"/>
                  </a:lnTo>
                  <a:lnTo>
                    <a:pt x="0" y="84"/>
                  </a:lnTo>
                  <a:lnTo>
                    <a:pt x="0" y="76"/>
                  </a:lnTo>
                  <a:lnTo>
                    <a:pt x="0" y="76"/>
                  </a:lnTo>
                  <a:lnTo>
                    <a:pt x="0" y="68"/>
                  </a:lnTo>
                  <a:lnTo>
                    <a:pt x="1" y="60"/>
                  </a:lnTo>
                  <a:lnTo>
                    <a:pt x="3" y="53"/>
                  </a:lnTo>
                  <a:lnTo>
                    <a:pt x="6" y="47"/>
                  </a:lnTo>
                  <a:lnTo>
                    <a:pt x="9" y="40"/>
                  </a:lnTo>
                  <a:lnTo>
                    <a:pt x="14" y="33"/>
                  </a:lnTo>
                  <a:lnTo>
                    <a:pt x="17" y="27"/>
                  </a:lnTo>
                  <a:lnTo>
                    <a:pt x="23" y="21"/>
                  </a:lnTo>
                  <a:lnTo>
                    <a:pt x="29" y="17"/>
                  </a:lnTo>
                  <a:lnTo>
                    <a:pt x="34" y="12"/>
                  </a:lnTo>
                  <a:lnTo>
                    <a:pt x="40" y="9"/>
                  </a:lnTo>
                  <a:lnTo>
                    <a:pt x="47" y="5"/>
                  </a:lnTo>
                  <a:lnTo>
                    <a:pt x="54" y="3"/>
                  </a:lnTo>
                  <a:lnTo>
                    <a:pt x="62" y="1"/>
                  </a:lnTo>
                  <a:lnTo>
                    <a:pt x="70" y="0"/>
                  </a:lnTo>
                  <a:lnTo>
                    <a:pt x="77" y="0"/>
                  </a:lnTo>
                  <a:lnTo>
                    <a:pt x="77" y="0"/>
                  </a:lnTo>
                  <a:lnTo>
                    <a:pt x="85" y="0"/>
                  </a:lnTo>
                  <a:lnTo>
                    <a:pt x="93" y="1"/>
                  </a:lnTo>
                  <a:lnTo>
                    <a:pt x="99" y="3"/>
                  </a:lnTo>
                  <a:lnTo>
                    <a:pt x="107" y="5"/>
                  </a:lnTo>
                  <a:lnTo>
                    <a:pt x="113" y="9"/>
                  </a:lnTo>
                  <a:lnTo>
                    <a:pt x="120" y="12"/>
                  </a:lnTo>
                  <a:lnTo>
                    <a:pt x="126" y="17"/>
                  </a:lnTo>
                  <a:lnTo>
                    <a:pt x="132" y="21"/>
                  </a:lnTo>
                  <a:lnTo>
                    <a:pt x="136" y="27"/>
                  </a:lnTo>
                  <a:lnTo>
                    <a:pt x="141" y="33"/>
                  </a:lnTo>
                  <a:lnTo>
                    <a:pt x="145" y="40"/>
                  </a:lnTo>
                  <a:lnTo>
                    <a:pt x="148" y="47"/>
                  </a:lnTo>
                  <a:lnTo>
                    <a:pt x="151" y="53"/>
                  </a:lnTo>
                  <a:lnTo>
                    <a:pt x="152" y="60"/>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9" name="Freeform 2975">
              <a:extLst>
                <a:ext uri="{FF2B5EF4-FFF2-40B4-BE49-F238E27FC236}">
                  <a16:creationId xmlns:a16="http://schemas.microsoft.com/office/drawing/2014/main" id="{F30F94FF-1AEF-476E-935F-5AC3EF6FDD74}"/>
                </a:ext>
              </a:extLst>
            </p:cNvPr>
            <p:cNvSpPr>
              <a:spLocks/>
            </p:cNvSpPr>
            <p:nvPr/>
          </p:nvSpPr>
          <p:spPr bwMode="auto">
            <a:xfrm>
              <a:off x="2444750" y="3459163"/>
              <a:ext cx="49213" cy="49213"/>
            </a:xfrm>
            <a:custGeom>
              <a:avLst/>
              <a:gdLst>
                <a:gd name="T0" fmla="*/ 154 w 154"/>
                <a:gd name="T1" fmla="*/ 77 h 155"/>
                <a:gd name="T2" fmla="*/ 152 w 154"/>
                <a:gd name="T3" fmla="*/ 93 h 155"/>
                <a:gd name="T4" fmla="*/ 148 w 154"/>
                <a:gd name="T5" fmla="*/ 107 h 155"/>
                <a:gd name="T6" fmla="*/ 141 w 154"/>
                <a:gd name="T7" fmla="*/ 121 h 155"/>
                <a:gd name="T8" fmla="*/ 132 w 154"/>
                <a:gd name="T9" fmla="*/ 132 h 155"/>
                <a:gd name="T10" fmla="*/ 120 w 154"/>
                <a:gd name="T11" fmla="*/ 141 h 155"/>
                <a:gd name="T12" fmla="*/ 107 w 154"/>
                <a:gd name="T13" fmla="*/ 148 h 155"/>
                <a:gd name="T14" fmla="*/ 93 w 154"/>
                <a:gd name="T15" fmla="*/ 153 h 155"/>
                <a:gd name="T16" fmla="*/ 77 w 154"/>
                <a:gd name="T17" fmla="*/ 155 h 155"/>
                <a:gd name="T18" fmla="*/ 70 w 154"/>
                <a:gd name="T19" fmla="*/ 154 h 155"/>
                <a:gd name="T20" fmla="*/ 54 w 154"/>
                <a:gd name="T21" fmla="*/ 151 h 155"/>
                <a:gd name="T22" fmla="*/ 40 w 154"/>
                <a:gd name="T23" fmla="*/ 145 h 155"/>
                <a:gd name="T24" fmla="*/ 29 w 154"/>
                <a:gd name="T25" fmla="*/ 137 h 155"/>
                <a:gd name="T26" fmla="*/ 17 w 154"/>
                <a:gd name="T27" fmla="*/ 126 h 155"/>
                <a:gd name="T28" fmla="*/ 9 w 154"/>
                <a:gd name="T29" fmla="*/ 114 h 155"/>
                <a:gd name="T30" fmla="*/ 3 w 154"/>
                <a:gd name="T31" fmla="*/ 100 h 155"/>
                <a:gd name="T32" fmla="*/ 0 w 154"/>
                <a:gd name="T33" fmla="*/ 85 h 155"/>
                <a:gd name="T34" fmla="*/ 0 w 154"/>
                <a:gd name="T35" fmla="*/ 77 h 155"/>
                <a:gd name="T36" fmla="*/ 1 w 154"/>
                <a:gd name="T37" fmla="*/ 62 h 155"/>
                <a:gd name="T38" fmla="*/ 6 w 154"/>
                <a:gd name="T39" fmla="*/ 47 h 155"/>
                <a:gd name="T40" fmla="*/ 14 w 154"/>
                <a:gd name="T41" fmla="*/ 35 h 155"/>
                <a:gd name="T42" fmla="*/ 23 w 154"/>
                <a:gd name="T43" fmla="*/ 23 h 155"/>
                <a:gd name="T44" fmla="*/ 34 w 154"/>
                <a:gd name="T45" fmla="*/ 13 h 155"/>
                <a:gd name="T46" fmla="*/ 47 w 154"/>
                <a:gd name="T47" fmla="*/ 6 h 155"/>
                <a:gd name="T48" fmla="*/ 62 w 154"/>
                <a:gd name="T49" fmla="*/ 2 h 155"/>
                <a:gd name="T50" fmla="*/ 77 w 154"/>
                <a:gd name="T51" fmla="*/ 0 h 155"/>
                <a:gd name="T52" fmla="*/ 85 w 154"/>
                <a:gd name="T53" fmla="*/ 0 h 155"/>
                <a:gd name="T54" fmla="*/ 99 w 154"/>
                <a:gd name="T55" fmla="*/ 4 h 155"/>
                <a:gd name="T56" fmla="*/ 113 w 154"/>
                <a:gd name="T57" fmla="*/ 10 h 155"/>
                <a:gd name="T58" fmla="*/ 126 w 154"/>
                <a:gd name="T59" fmla="*/ 18 h 155"/>
                <a:gd name="T60" fmla="*/ 136 w 154"/>
                <a:gd name="T61" fmla="*/ 28 h 155"/>
                <a:gd name="T62" fmla="*/ 145 w 154"/>
                <a:gd name="T63" fmla="*/ 40 h 155"/>
                <a:gd name="T64" fmla="*/ 151 w 154"/>
                <a:gd name="T65" fmla="*/ 54 h 155"/>
                <a:gd name="T66" fmla="*/ 153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3" y="85"/>
                  </a:lnTo>
                  <a:lnTo>
                    <a:pt x="152" y="93"/>
                  </a:lnTo>
                  <a:lnTo>
                    <a:pt x="151" y="100"/>
                  </a:lnTo>
                  <a:lnTo>
                    <a:pt x="148" y="107"/>
                  </a:lnTo>
                  <a:lnTo>
                    <a:pt x="145" y="114"/>
                  </a:lnTo>
                  <a:lnTo>
                    <a:pt x="141" y="121"/>
                  </a:lnTo>
                  <a:lnTo>
                    <a:pt x="136" y="126"/>
                  </a:lnTo>
                  <a:lnTo>
                    <a:pt x="132" y="132"/>
                  </a:lnTo>
                  <a:lnTo>
                    <a:pt x="126" y="137"/>
                  </a:lnTo>
                  <a:lnTo>
                    <a:pt x="120" y="141"/>
                  </a:lnTo>
                  <a:lnTo>
                    <a:pt x="113" y="145"/>
                  </a:lnTo>
                  <a:lnTo>
                    <a:pt x="107" y="148"/>
                  </a:lnTo>
                  <a:lnTo>
                    <a:pt x="99" y="151"/>
                  </a:lnTo>
                  <a:lnTo>
                    <a:pt x="93" y="153"/>
                  </a:lnTo>
                  <a:lnTo>
                    <a:pt x="85" y="154"/>
                  </a:lnTo>
                  <a:lnTo>
                    <a:pt x="77" y="155"/>
                  </a:lnTo>
                  <a:lnTo>
                    <a:pt x="77" y="155"/>
                  </a:lnTo>
                  <a:lnTo>
                    <a:pt x="70" y="154"/>
                  </a:lnTo>
                  <a:lnTo>
                    <a:pt x="62" y="153"/>
                  </a:lnTo>
                  <a:lnTo>
                    <a:pt x="54" y="151"/>
                  </a:lnTo>
                  <a:lnTo>
                    <a:pt x="47" y="148"/>
                  </a:lnTo>
                  <a:lnTo>
                    <a:pt x="40" y="145"/>
                  </a:lnTo>
                  <a:lnTo>
                    <a:pt x="34" y="141"/>
                  </a:lnTo>
                  <a:lnTo>
                    <a:pt x="29" y="137"/>
                  </a:lnTo>
                  <a:lnTo>
                    <a:pt x="23" y="132"/>
                  </a:lnTo>
                  <a:lnTo>
                    <a:pt x="17" y="126"/>
                  </a:lnTo>
                  <a:lnTo>
                    <a:pt x="14"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4" y="35"/>
                  </a:lnTo>
                  <a:lnTo>
                    <a:pt x="17" y="28"/>
                  </a:lnTo>
                  <a:lnTo>
                    <a:pt x="23" y="23"/>
                  </a:lnTo>
                  <a:lnTo>
                    <a:pt x="29" y="18"/>
                  </a:lnTo>
                  <a:lnTo>
                    <a:pt x="34" y="13"/>
                  </a:lnTo>
                  <a:lnTo>
                    <a:pt x="40" y="10"/>
                  </a:lnTo>
                  <a:lnTo>
                    <a:pt x="47" y="6"/>
                  </a:lnTo>
                  <a:lnTo>
                    <a:pt x="54" y="4"/>
                  </a:lnTo>
                  <a:lnTo>
                    <a:pt x="62" y="2"/>
                  </a:lnTo>
                  <a:lnTo>
                    <a:pt x="70" y="0"/>
                  </a:lnTo>
                  <a:lnTo>
                    <a:pt x="77" y="0"/>
                  </a:lnTo>
                  <a:lnTo>
                    <a:pt x="77" y="0"/>
                  </a:lnTo>
                  <a:lnTo>
                    <a:pt x="85" y="0"/>
                  </a:lnTo>
                  <a:lnTo>
                    <a:pt x="93" y="2"/>
                  </a:lnTo>
                  <a:lnTo>
                    <a:pt x="99" y="4"/>
                  </a:lnTo>
                  <a:lnTo>
                    <a:pt x="107" y="6"/>
                  </a:lnTo>
                  <a:lnTo>
                    <a:pt x="113" y="10"/>
                  </a:lnTo>
                  <a:lnTo>
                    <a:pt x="120" y="13"/>
                  </a:lnTo>
                  <a:lnTo>
                    <a:pt x="126" y="18"/>
                  </a:lnTo>
                  <a:lnTo>
                    <a:pt x="132" y="23"/>
                  </a:lnTo>
                  <a:lnTo>
                    <a:pt x="136" y="28"/>
                  </a:lnTo>
                  <a:lnTo>
                    <a:pt x="141" y="35"/>
                  </a:lnTo>
                  <a:lnTo>
                    <a:pt x="145" y="40"/>
                  </a:lnTo>
                  <a:lnTo>
                    <a:pt x="148" y="47"/>
                  </a:lnTo>
                  <a:lnTo>
                    <a:pt x="151" y="54"/>
                  </a:lnTo>
                  <a:lnTo>
                    <a:pt x="152" y="62"/>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0" name="Freeform 2976">
              <a:extLst>
                <a:ext uri="{FF2B5EF4-FFF2-40B4-BE49-F238E27FC236}">
                  <a16:creationId xmlns:a16="http://schemas.microsoft.com/office/drawing/2014/main" id="{FA51C9C4-F940-45DC-B55F-71B4CBC3E921}"/>
                </a:ext>
              </a:extLst>
            </p:cNvPr>
            <p:cNvSpPr>
              <a:spLocks/>
            </p:cNvSpPr>
            <p:nvPr/>
          </p:nvSpPr>
          <p:spPr bwMode="auto">
            <a:xfrm>
              <a:off x="2444750" y="3529013"/>
              <a:ext cx="49213" cy="49213"/>
            </a:xfrm>
            <a:custGeom>
              <a:avLst/>
              <a:gdLst>
                <a:gd name="T0" fmla="*/ 154 w 154"/>
                <a:gd name="T1" fmla="*/ 78 h 155"/>
                <a:gd name="T2" fmla="*/ 152 w 154"/>
                <a:gd name="T3" fmla="*/ 93 h 155"/>
                <a:gd name="T4" fmla="*/ 148 w 154"/>
                <a:gd name="T5" fmla="*/ 108 h 155"/>
                <a:gd name="T6" fmla="*/ 141 w 154"/>
                <a:gd name="T7" fmla="*/ 121 h 155"/>
                <a:gd name="T8" fmla="*/ 132 w 154"/>
                <a:gd name="T9" fmla="*/ 132 h 155"/>
                <a:gd name="T10" fmla="*/ 120 w 154"/>
                <a:gd name="T11" fmla="*/ 141 h 155"/>
                <a:gd name="T12" fmla="*/ 107 w 154"/>
                <a:gd name="T13" fmla="*/ 149 h 155"/>
                <a:gd name="T14" fmla="*/ 93 w 154"/>
                <a:gd name="T15" fmla="*/ 154 h 155"/>
                <a:gd name="T16" fmla="*/ 77 w 154"/>
                <a:gd name="T17" fmla="*/ 155 h 155"/>
                <a:gd name="T18" fmla="*/ 70 w 154"/>
                <a:gd name="T19" fmla="*/ 155 h 155"/>
                <a:gd name="T20" fmla="*/ 54 w 154"/>
                <a:gd name="T21" fmla="*/ 151 h 155"/>
                <a:gd name="T22" fmla="*/ 40 w 154"/>
                <a:gd name="T23" fmla="*/ 146 h 155"/>
                <a:gd name="T24" fmla="*/ 29 w 154"/>
                <a:gd name="T25" fmla="*/ 138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6 w 154"/>
                <a:gd name="T39" fmla="*/ 47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2 h 155"/>
                <a:gd name="T54" fmla="*/ 99 w 154"/>
                <a:gd name="T55" fmla="*/ 4 h 155"/>
                <a:gd name="T56" fmla="*/ 113 w 154"/>
                <a:gd name="T57" fmla="*/ 10 h 155"/>
                <a:gd name="T58" fmla="*/ 126 w 154"/>
                <a:gd name="T59" fmla="*/ 19 h 155"/>
                <a:gd name="T60" fmla="*/ 136 w 154"/>
                <a:gd name="T61" fmla="*/ 29 h 155"/>
                <a:gd name="T62" fmla="*/ 145 w 154"/>
                <a:gd name="T63" fmla="*/ 42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8" y="108"/>
                  </a:lnTo>
                  <a:lnTo>
                    <a:pt x="145" y="115"/>
                  </a:lnTo>
                  <a:lnTo>
                    <a:pt x="141" y="121"/>
                  </a:lnTo>
                  <a:lnTo>
                    <a:pt x="136" y="126"/>
                  </a:lnTo>
                  <a:lnTo>
                    <a:pt x="132" y="132"/>
                  </a:lnTo>
                  <a:lnTo>
                    <a:pt x="126" y="138"/>
                  </a:lnTo>
                  <a:lnTo>
                    <a:pt x="120" y="141"/>
                  </a:lnTo>
                  <a:lnTo>
                    <a:pt x="113" y="146"/>
                  </a:lnTo>
                  <a:lnTo>
                    <a:pt x="107" y="149"/>
                  </a:lnTo>
                  <a:lnTo>
                    <a:pt x="99" y="151"/>
                  </a:lnTo>
                  <a:lnTo>
                    <a:pt x="93" y="154"/>
                  </a:lnTo>
                  <a:lnTo>
                    <a:pt x="85" y="155"/>
                  </a:lnTo>
                  <a:lnTo>
                    <a:pt x="77" y="155"/>
                  </a:lnTo>
                  <a:lnTo>
                    <a:pt x="77" y="155"/>
                  </a:lnTo>
                  <a:lnTo>
                    <a:pt x="70" y="155"/>
                  </a:lnTo>
                  <a:lnTo>
                    <a:pt x="62" y="154"/>
                  </a:lnTo>
                  <a:lnTo>
                    <a:pt x="54" y="151"/>
                  </a:lnTo>
                  <a:lnTo>
                    <a:pt x="47" y="149"/>
                  </a:lnTo>
                  <a:lnTo>
                    <a:pt x="40" y="146"/>
                  </a:lnTo>
                  <a:lnTo>
                    <a:pt x="34" y="141"/>
                  </a:lnTo>
                  <a:lnTo>
                    <a:pt x="29" y="138"/>
                  </a:lnTo>
                  <a:lnTo>
                    <a:pt x="23" y="132"/>
                  </a:lnTo>
                  <a:lnTo>
                    <a:pt x="17" y="126"/>
                  </a:lnTo>
                  <a:lnTo>
                    <a:pt x="14" y="121"/>
                  </a:lnTo>
                  <a:lnTo>
                    <a:pt x="9" y="115"/>
                  </a:lnTo>
                  <a:lnTo>
                    <a:pt x="6" y="108"/>
                  </a:lnTo>
                  <a:lnTo>
                    <a:pt x="3" y="101"/>
                  </a:lnTo>
                  <a:lnTo>
                    <a:pt x="1" y="93"/>
                  </a:lnTo>
                  <a:lnTo>
                    <a:pt x="0" y="85"/>
                  </a:lnTo>
                  <a:lnTo>
                    <a:pt x="0" y="78"/>
                  </a:lnTo>
                  <a:lnTo>
                    <a:pt x="0" y="78"/>
                  </a:lnTo>
                  <a:lnTo>
                    <a:pt x="0" y="70"/>
                  </a:lnTo>
                  <a:lnTo>
                    <a:pt x="1" y="62"/>
                  </a:lnTo>
                  <a:lnTo>
                    <a:pt x="3" y="55"/>
                  </a:lnTo>
                  <a:lnTo>
                    <a:pt x="6" y="47"/>
                  </a:lnTo>
                  <a:lnTo>
                    <a:pt x="9" y="42"/>
                  </a:lnTo>
                  <a:lnTo>
                    <a:pt x="14" y="35"/>
                  </a:lnTo>
                  <a:lnTo>
                    <a:pt x="17" y="29"/>
                  </a:lnTo>
                  <a:lnTo>
                    <a:pt x="23" y="23"/>
                  </a:lnTo>
                  <a:lnTo>
                    <a:pt x="29" y="19"/>
                  </a:lnTo>
                  <a:lnTo>
                    <a:pt x="34" y="14"/>
                  </a:lnTo>
                  <a:lnTo>
                    <a:pt x="40" y="10"/>
                  </a:lnTo>
                  <a:lnTo>
                    <a:pt x="47" y="7"/>
                  </a:lnTo>
                  <a:lnTo>
                    <a:pt x="54" y="4"/>
                  </a:lnTo>
                  <a:lnTo>
                    <a:pt x="62" y="3"/>
                  </a:lnTo>
                  <a:lnTo>
                    <a:pt x="70" y="2"/>
                  </a:lnTo>
                  <a:lnTo>
                    <a:pt x="77" y="0"/>
                  </a:lnTo>
                  <a:lnTo>
                    <a:pt x="77" y="0"/>
                  </a:lnTo>
                  <a:lnTo>
                    <a:pt x="85" y="2"/>
                  </a:lnTo>
                  <a:lnTo>
                    <a:pt x="93" y="3"/>
                  </a:lnTo>
                  <a:lnTo>
                    <a:pt x="99" y="4"/>
                  </a:lnTo>
                  <a:lnTo>
                    <a:pt x="107" y="7"/>
                  </a:lnTo>
                  <a:lnTo>
                    <a:pt x="113" y="10"/>
                  </a:lnTo>
                  <a:lnTo>
                    <a:pt x="120" y="14"/>
                  </a:lnTo>
                  <a:lnTo>
                    <a:pt x="126" y="19"/>
                  </a:lnTo>
                  <a:lnTo>
                    <a:pt x="132" y="23"/>
                  </a:lnTo>
                  <a:lnTo>
                    <a:pt x="136" y="29"/>
                  </a:lnTo>
                  <a:lnTo>
                    <a:pt x="141" y="35"/>
                  </a:lnTo>
                  <a:lnTo>
                    <a:pt x="145" y="42"/>
                  </a:lnTo>
                  <a:lnTo>
                    <a:pt x="148"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1" name="Freeform 2977">
              <a:extLst>
                <a:ext uri="{FF2B5EF4-FFF2-40B4-BE49-F238E27FC236}">
                  <a16:creationId xmlns:a16="http://schemas.microsoft.com/office/drawing/2014/main" id="{9C6ECC5A-1ABF-4DF4-A26D-7F008F5035CC}"/>
                </a:ext>
              </a:extLst>
            </p:cNvPr>
            <p:cNvSpPr>
              <a:spLocks/>
            </p:cNvSpPr>
            <p:nvPr/>
          </p:nvSpPr>
          <p:spPr bwMode="auto">
            <a:xfrm>
              <a:off x="2374900" y="3459163"/>
              <a:ext cx="49213" cy="49213"/>
            </a:xfrm>
            <a:custGeom>
              <a:avLst/>
              <a:gdLst>
                <a:gd name="T0" fmla="*/ 155 w 155"/>
                <a:gd name="T1" fmla="*/ 77 h 155"/>
                <a:gd name="T2" fmla="*/ 154 w 155"/>
                <a:gd name="T3" fmla="*/ 93 h 155"/>
                <a:gd name="T4" fmla="*/ 149 w 155"/>
                <a:gd name="T5" fmla="*/ 107 h 155"/>
                <a:gd name="T6" fmla="*/ 141 w 155"/>
                <a:gd name="T7" fmla="*/ 121 h 155"/>
                <a:gd name="T8" fmla="*/ 132 w 155"/>
                <a:gd name="T9" fmla="*/ 132 h 155"/>
                <a:gd name="T10" fmla="*/ 121 w 155"/>
                <a:gd name="T11" fmla="*/ 141 h 155"/>
                <a:gd name="T12" fmla="*/ 108 w 155"/>
                <a:gd name="T13" fmla="*/ 148 h 155"/>
                <a:gd name="T14" fmla="*/ 93 w 155"/>
                <a:gd name="T15" fmla="*/ 153 h 155"/>
                <a:gd name="T16" fmla="*/ 77 w 155"/>
                <a:gd name="T17" fmla="*/ 155 h 155"/>
                <a:gd name="T18" fmla="*/ 70 w 155"/>
                <a:gd name="T19" fmla="*/ 154 h 155"/>
                <a:gd name="T20" fmla="*/ 54 w 155"/>
                <a:gd name="T21" fmla="*/ 151 h 155"/>
                <a:gd name="T22" fmla="*/ 40 w 155"/>
                <a:gd name="T23" fmla="*/ 145 h 155"/>
                <a:gd name="T24" fmla="*/ 29 w 155"/>
                <a:gd name="T25" fmla="*/ 137 h 155"/>
                <a:gd name="T26" fmla="*/ 19 w 155"/>
                <a:gd name="T27" fmla="*/ 126 h 155"/>
                <a:gd name="T28" fmla="*/ 9 w 155"/>
                <a:gd name="T29" fmla="*/ 114 h 155"/>
                <a:gd name="T30" fmla="*/ 4 w 155"/>
                <a:gd name="T31" fmla="*/ 100 h 155"/>
                <a:gd name="T32" fmla="*/ 1 w 155"/>
                <a:gd name="T33" fmla="*/ 85 h 155"/>
                <a:gd name="T34" fmla="*/ 0 w 155"/>
                <a:gd name="T35" fmla="*/ 77 h 155"/>
                <a:gd name="T36" fmla="*/ 3 w 155"/>
                <a:gd name="T37" fmla="*/ 62 h 155"/>
                <a:gd name="T38" fmla="*/ 7 w 155"/>
                <a:gd name="T39" fmla="*/ 47 h 155"/>
                <a:gd name="T40" fmla="*/ 14 w 155"/>
                <a:gd name="T41" fmla="*/ 35 h 155"/>
                <a:gd name="T42" fmla="*/ 23 w 155"/>
                <a:gd name="T43" fmla="*/ 23 h 155"/>
                <a:gd name="T44" fmla="*/ 35 w 155"/>
                <a:gd name="T45" fmla="*/ 13 h 155"/>
                <a:gd name="T46" fmla="*/ 47 w 155"/>
                <a:gd name="T47" fmla="*/ 6 h 155"/>
                <a:gd name="T48" fmla="*/ 62 w 155"/>
                <a:gd name="T49" fmla="*/ 2 h 155"/>
                <a:gd name="T50" fmla="*/ 77 w 155"/>
                <a:gd name="T51" fmla="*/ 0 h 155"/>
                <a:gd name="T52" fmla="*/ 85 w 155"/>
                <a:gd name="T53" fmla="*/ 0 h 155"/>
                <a:gd name="T54" fmla="*/ 101 w 155"/>
                <a:gd name="T55" fmla="*/ 4 h 155"/>
                <a:gd name="T56" fmla="*/ 115 w 155"/>
                <a:gd name="T57" fmla="*/ 10 h 155"/>
                <a:gd name="T58" fmla="*/ 126 w 155"/>
                <a:gd name="T59" fmla="*/ 18 h 155"/>
                <a:gd name="T60" fmla="*/ 137 w 155"/>
                <a:gd name="T61" fmla="*/ 28 h 155"/>
                <a:gd name="T62" fmla="*/ 146 w 155"/>
                <a:gd name="T63" fmla="*/ 40 h 155"/>
                <a:gd name="T64" fmla="*/ 151 w 155"/>
                <a:gd name="T65" fmla="*/ 54 h 155"/>
                <a:gd name="T66" fmla="*/ 155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4" y="93"/>
                  </a:lnTo>
                  <a:lnTo>
                    <a:pt x="151" y="100"/>
                  </a:lnTo>
                  <a:lnTo>
                    <a:pt x="149" y="107"/>
                  </a:lnTo>
                  <a:lnTo>
                    <a:pt x="146" y="114"/>
                  </a:lnTo>
                  <a:lnTo>
                    <a:pt x="141" y="121"/>
                  </a:lnTo>
                  <a:lnTo>
                    <a:pt x="137" y="126"/>
                  </a:lnTo>
                  <a:lnTo>
                    <a:pt x="132" y="132"/>
                  </a:lnTo>
                  <a:lnTo>
                    <a:pt x="126" y="137"/>
                  </a:lnTo>
                  <a:lnTo>
                    <a:pt x="121" y="141"/>
                  </a:lnTo>
                  <a:lnTo>
                    <a:pt x="115" y="145"/>
                  </a:lnTo>
                  <a:lnTo>
                    <a:pt x="108" y="148"/>
                  </a:lnTo>
                  <a:lnTo>
                    <a:pt x="101" y="151"/>
                  </a:lnTo>
                  <a:lnTo>
                    <a:pt x="93" y="153"/>
                  </a:lnTo>
                  <a:lnTo>
                    <a:pt x="85" y="154"/>
                  </a:lnTo>
                  <a:lnTo>
                    <a:pt x="77" y="155"/>
                  </a:lnTo>
                  <a:lnTo>
                    <a:pt x="77" y="155"/>
                  </a:lnTo>
                  <a:lnTo>
                    <a:pt x="70" y="154"/>
                  </a:lnTo>
                  <a:lnTo>
                    <a:pt x="62" y="153"/>
                  </a:lnTo>
                  <a:lnTo>
                    <a:pt x="54" y="151"/>
                  </a:lnTo>
                  <a:lnTo>
                    <a:pt x="47" y="148"/>
                  </a:lnTo>
                  <a:lnTo>
                    <a:pt x="40" y="145"/>
                  </a:lnTo>
                  <a:lnTo>
                    <a:pt x="35" y="141"/>
                  </a:lnTo>
                  <a:lnTo>
                    <a:pt x="29" y="137"/>
                  </a:lnTo>
                  <a:lnTo>
                    <a:pt x="23" y="132"/>
                  </a:lnTo>
                  <a:lnTo>
                    <a:pt x="19" y="126"/>
                  </a:lnTo>
                  <a:lnTo>
                    <a:pt x="14" y="121"/>
                  </a:lnTo>
                  <a:lnTo>
                    <a:pt x="9" y="114"/>
                  </a:lnTo>
                  <a:lnTo>
                    <a:pt x="7" y="107"/>
                  </a:lnTo>
                  <a:lnTo>
                    <a:pt x="4" y="100"/>
                  </a:lnTo>
                  <a:lnTo>
                    <a:pt x="3" y="93"/>
                  </a:lnTo>
                  <a:lnTo>
                    <a:pt x="1" y="85"/>
                  </a:lnTo>
                  <a:lnTo>
                    <a:pt x="0" y="77"/>
                  </a:lnTo>
                  <a:lnTo>
                    <a:pt x="0" y="77"/>
                  </a:lnTo>
                  <a:lnTo>
                    <a:pt x="1" y="69"/>
                  </a:lnTo>
                  <a:lnTo>
                    <a:pt x="3" y="62"/>
                  </a:lnTo>
                  <a:lnTo>
                    <a:pt x="4" y="54"/>
                  </a:lnTo>
                  <a:lnTo>
                    <a:pt x="7" y="47"/>
                  </a:lnTo>
                  <a:lnTo>
                    <a:pt x="9" y="40"/>
                  </a:lnTo>
                  <a:lnTo>
                    <a:pt x="14" y="35"/>
                  </a:lnTo>
                  <a:lnTo>
                    <a:pt x="19" y="28"/>
                  </a:lnTo>
                  <a:lnTo>
                    <a:pt x="23" y="23"/>
                  </a:lnTo>
                  <a:lnTo>
                    <a:pt x="29" y="18"/>
                  </a:lnTo>
                  <a:lnTo>
                    <a:pt x="35" y="13"/>
                  </a:lnTo>
                  <a:lnTo>
                    <a:pt x="40" y="10"/>
                  </a:lnTo>
                  <a:lnTo>
                    <a:pt x="47" y="6"/>
                  </a:lnTo>
                  <a:lnTo>
                    <a:pt x="54" y="4"/>
                  </a:lnTo>
                  <a:lnTo>
                    <a:pt x="62" y="2"/>
                  </a:lnTo>
                  <a:lnTo>
                    <a:pt x="70" y="0"/>
                  </a:lnTo>
                  <a:lnTo>
                    <a:pt x="77" y="0"/>
                  </a:lnTo>
                  <a:lnTo>
                    <a:pt x="77" y="0"/>
                  </a:lnTo>
                  <a:lnTo>
                    <a:pt x="85" y="0"/>
                  </a:lnTo>
                  <a:lnTo>
                    <a:pt x="93" y="2"/>
                  </a:lnTo>
                  <a:lnTo>
                    <a:pt x="101" y="4"/>
                  </a:lnTo>
                  <a:lnTo>
                    <a:pt x="108" y="6"/>
                  </a:lnTo>
                  <a:lnTo>
                    <a:pt x="115" y="10"/>
                  </a:lnTo>
                  <a:lnTo>
                    <a:pt x="121" y="13"/>
                  </a:lnTo>
                  <a:lnTo>
                    <a:pt x="126" y="18"/>
                  </a:lnTo>
                  <a:lnTo>
                    <a:pt x="132" y="23"/>
                  </a:lnTo>
                  <a:lnTo>
                    <a:pt x="137" y="28"/>
                  </a:lnTo>
                  <a:lnTo>
                    <a:pt x="141" y="35"/>
                  </a:lnTo>
                  <a:lnTo>
                    <a:pt x="146" y="40"/>
                  </a:lnTo>
                  <a:lnTo>
                    <a:pt x="149" y="47"/>
                  </a:lnTo>
                  <a:lnTo>
                    <a:pt x="151"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2" name="Freeform 2978">
              <a:extLst>
                <a:ext uri="{FF2B5EF4-FFF2-40B4-BE49-F238E27FC236}">
                  <a16:creationId xmlns:a16="http://schemas.microsoft.com/office/drawing/2014/main" id="{DBE1F342-032B-4235-B806-731FB7DB0218}"/>
                </a:ext>
              </a:extLst>
            </p:cNvPr>
            <p:cNvSpPr>
              <a:spLocks/>
            </p:cNvSpPr>
            <p:nvPr/>
          </p:nvSpPr>
          <p:spPr bwMode="auto">
            <a:xfrm>
              <a:off x="2303463" y="3459163"/>
              <a:ext cx="49213" cy="49213"/>
            </a:xfrm>
            <a:custGeom>
              <a:avLst/>
              <a:gdLst>
                <a:gd name="T0" fmla="*/ 155 w 155"/>
                <a:gd name="T1" fmla="*/ 77 h 155"/>
                <a:gd name="T2" fmla="*/ 153 w 155"/>
                <a:gd name="T3" fmla="*/ 93 h 155"/>
                <a:gd name="T4" fmla="*/ 149 w 155"/>
                <a:gd name="T5" fmla="*/ 107 h 155"/>
                <a:gd name="T6" fmla="*/ 142 w 155"/>
                <a:gd name="T7" fmla="*/ 121 h 155"/>
                <a:gd name="T8" fmla="*/ 132 w 155"/>
                <a:gd name="T9" fmla="*/ 132 h 155"/>
                <a:gd name="T10" fmla="*/ 120 w 155"/>
                <a:gd name="T11" fmla="*/ 141 h 155"/>
                <a:gd name="T12" fmla="*/ 108 w 155"/>
                <a:gd name="T13" fmla="*/ 148 h 155"/>
                <a:gd name="T14" fmla="*/ 93 w 155"/>
                <a:gd name="T15" fmla="*/ 153 h 155"/>
                <a:gd name="T16" fmla="*/ 78 w 155"/>
                <a:gd name="T17" fmla="*/ 155 h 155"/>
                <a:gd name="T18" fmla="*/ 70 w 155"/>
                <a:gd name="T19" fmla="*/ 154 h 155"/>
                <a:gd name="T20" fmla="*/ 55 w 155"/>
                <a:gd name="T21" fmla="*/ 151 h 155"/>
                <a:gd name="T22" fmla="*/ 41 w 155"/>
                <a:gd name="T23" fmla="*/ 145 h 155"/>
                <a:gd name="T24" fmla="*/ 29 w 155"/>
                <a:gd name="T25" fmla="*/ 137 h 155"/>
                <a:gd name="T26" fmla="*/ 18 w 155"/>
                <a:gd name="T27" fmla="*/ 126 h 155"/>
                <a:gd name="T28" fmla="*/ 10 w 155"/>
                <a:gd name="T29" fmla="*/ 114 h 155"/>
                <a:gd name="T30" fmla="*/ 3 w 155"/>
                <a:gd name="T31" fmla="*/ 100 h 155"/>
                <a:gd name="T32" fmla="*/ 1 w 155"/>
                <a:gd name="T33" fmla="*/ 85 h 155"/>
                <a:gd name="T34" fmla="*/ 0 w 155"/>
                <a:gd name="T35" fmla="*/ 77 h 155"/>
                <a:gd name="T36" fmla="*/ 2 w 155"/>
                <a:gd name="T37" fmla="*/ 62 h 155"/>
                <a:gd name="T38" fmla="*/ 7 w 155"/>
                <a:gd name="T39" fmla="*/ 47 h 155"/>
                <a:gd name="T40" fmla="*/ 14 w 155"/>
                <a:gd name="T41" fmla="*/ 35 h 155"/>
                <a:gd name="T42" fmla="*/ 23 w 155"/>
                <a:gd name="T43" fmla="*/ 23 h 155"/>
                <a:gd name="T44" fmla="*/ 34 w 155"/>
                <a:gd name="T45" fmla="*/ 13 h 155"/>
                <a:gd name="T46" fmla="*/ 48 w 155"/>
                <a:gd name="T47" fmla="*/ 6 h 155"/>
                <a:gd name="T48" fmla="*/ 62 w 155"/>
                <a:gd name="T49" fmla="*/ 2 h 155"/>
                <a:gd name="T50" fmla="*/ 78 w 155"/>
                <a:gd name="T51" fmla="*/ 0 h 155"/>
                <a:gd name="T52" fmla="*/ 86 w 155"/>
                <a:gd name="T53" fmla="*/ 0 h 155"/>
                <a:gd name="T54" fmla="*/ 101 w 155"/>
                <a:gd name="T55" fmla="*/ 4 h 155"/>
                <a:gd name="T56" fmla="*/ 114 w 155"/>
                <a:gd name="T57" fmla="*/ 10 h 155"/>
                <a:gd name="T58" fmla="*/ 127 w 155"/>
                <a:gd name="T59" fmla="*/ 18 h 155"/>
                <a:gd name="T60" fmla="*/ 137 w 155"/>
                <a:gd name="T61" fmla="*/ 28 h 155"/>
                <a:gd name="T62" fmla="*/ 145 w 155"/>
                <a:gd name="T63" fmla="*/ 40 h 155"/>
                <a:gd name="T64" fmla="*/ 151 w 155"/>
                <a:gd name="T65" fmla="*/ 54 h 155"/>
                <a:gd name="T66" fmla="*/ 155 w 155"/>
                <a:gd name="T67" fmla="*/ 69 h 155"/>
                <a:gd name="T68" fmla="*/ 155 w 155"/>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7"/>
                  </a:moveTo>
                  <a:lnTo>
                    <a:pt x="155" y="77"/>
                  </a:lnTo>
                  <a:lnTo>
                    <a:pt x="155" y="85"/>
                  </a:lnTo>
                  <a:lnTo>
                    <a:pt x="153" y="93"/>
                  </a:lnTo>
                  <a:lnTo>
                    <a:pt x="151" y="100"/>
                  </a:lnTo>
                  <a:lnTo>
                    <a:pt x="149" y="107"/>
                  </a:lnTo>
                  <a:lnTo>
                    <a:pt x="145" y="114"/>
                  </a:lnTo>
                  <a:lnTo>
                    <a:pt x="142" y="121"/>
                  </a:lnTo>
                  <a:lnTo>
                    <a:pt x="137" y="126"/>
                  </a:lnTo>
                  <a:lnTo>
                    <a:pt x="132" y="132"/>
                  </a:lnTo>
                  <a:lnTo>
                    <a:pt x="127" y="137"/>
                  </a:lnTo>
                  <a:lnTo>
                    <a:pt x="120" y="141"/>
                  </a:lnTo>
                  <a:lnTo>
                    <a:pt x="114" y="145"/>
                  </a:lnTo>
                  <a:lnTo>
                    <a:pt x="108" y="148"/>
                  </a:lnTo>
                  <a:lnTo>
                    <a:pt x="101" y="151"/>
                  </a:lnTo>
                  <a:lnTo>
                    <a:pt x="93" y="153"/>
                  </a:lnTo>
                  <a:lnTo>
                    <a:pt x="86" y="154"/>
                  </a:lnTo>
                  <a:lnTo>
                    <a:pt x="78" y="155"/>
                  </a:lnTo>
                  <a:lnTo>
                    <a:pt x="78" y="155"/>
                  </a:lnTo>
                  <a:lnTo>
                    <a:pt x="70" y="154"/>
                  </a:lnTo>
                  <a:lnTo>
                    <a:pt x="62" y="153"/>
                  </a:lnTo>
                  <a:lnTo>
                    <a:pt x="55" y="151"/>
                  </a:lnTo>
                  <a:lnTo>
                    <a:pt x="48" y="148"/>
                  </a:lnTo>
                  <a:lnTo>
                    <a:pt x="41" y="145"/>
                  </a:lnTo>
                  <a:lnTo>
                    <a:pt x="34" y="141"/>
                  </a:lnTo>
                  <a:lnTo>
                    <a:pt x="29" y="137"/>
                  </a:lnTo>
                  <a:lnTo>
                    <a:pt x="23" y="132"/>
                  </a:lnTo>
                  <a:lnTo>
                    <a:pt x="18" y="126"/>
                  </a:lnTo>
                  <a:lnTo>
                    <a:pt x="14" y="121"/>
                  </a:lnTo>
                  <a:lnTo>
                    <a:pt x="10" y="114"/>
                  </a:lnTo>
                  <a:lnTo>
                    <a:pt x="7" y="107"/>
                  </a:lnTo>
                  <a:lnTo>
                    <a:pt x="3" y="100"/>
                  </a:lnTo>
                  <a:lnTo>
                    <a:pt x="2" y="93"/>
                  </a:lnTo>
                  <a:lnTo>
                    <a:pt x="1" y="85"/>
                  </a:lnTo>
                  <a:lnTo>
                    <a:pt x="0" y="77"/>
                  </a:lnTo>
                  <a:lnTo>
                    <a:pt x="0" y="77"/>
                  </a:lnTo>
                  <a:lnTo>
                    <a:pt x="1" y="69"/>
                  </a:lnTo>
                  <a:lnTo>
                    <a:pt x="2" y="62"/>
                  </a:lnTo>
                  <a:lnTo>
                    <a:pt x="3" y="54"/>
                  </a:lnTo>
                  <a:lnTo>
                    <a:pt x="7" y="47"/>
                  </a:lnTo>
                  <a:lnTo>
                    <a:pt x="10" y="40"/>
                  </a:lnTo>
                  <a:lnTo>
                    <a:pt x="14" y="35"/>
                  </a:lnTo>
                  <a:lnTo>
                    <a:pt x="18" y="28"/>
                  </a:lnTo>
                  <a:lnTo>
                    <a:pt x="23" y="23"/>
                  </a:lnTo>
                  <a:lnTo>
                    <a:pt x="29" y="18"/>
                  </a:lnTo>
                  <a:lnTo>
                    <a:pt x="34" y="13"/>
                  </a:lnTo>
                  <a:lnTo>
                    <a:pt x="41" y="10"/>
                  </a:lnTo>
                  <a:lnTo>
                    <a:pt x="48" y="6"/>
                  </a:lnTo>
                  <a:lnTo>
                    <a:pt x="55" y="4"/>
                  </a:lnTo>
                  <a:lnTo>
                    <a:pt x="62" y="2"/>
                  </a:lnTo>
                  <a:lnTo>
                    <a:pt x="70" y="0"/>
                  </a:lnTo>
                  <a:lnTo>
                    <a:pt x="78" y="0"/>
                  </a:lnTo>
                  <a:lnTo>
                    <a:pt x="78" y="0"/>
                  </a:lnTo>
                  <a:lnTo>
                    <a:pt x="86" y="0"/>
                  </a:lnTo>
                  <a:lnTo>
                    <a:pt x="93" y="2"/>
                  </a:lnTo>
                  <a:lnTo>
                    <a:pt x="101" y="4"/>
                  </a:lnTo>
                  <a:lnTo>
                    <a:pt x="108" y="6"/>
                  </a:lnTo>
                  <a:lnTo>
                    <a:pt x="114" y="10"/>
                  </a:lnTo>
                  <a:lnTo>
                    <a:pt x="120" y="13"/>
                  </a:lnTo>
                  <a:lnTo>
                    <a:pt x="127" y="18"/>
                  </a:lnTo>
                  <a:lnTo>
                    <a:pt x="132" y="23"/>
                  </a:lnTo>
                  <a:lnTo>
                    <a:pt x="137" y="28"/>
                  </a:lnTo>
                  <a:lnTo>
                    <a:pt x="142" y="35"/>
                  </a:lnTo>
                  <a:lnTo>
                    <a:pt x="145" y="40"/>
                  </a:lnTo>
                  <a:lnTo>
                    <a:pt x="149" y="47"/>
                  </a:lnTo>
                  <a:lnTo>
                    <a:pt x="151" y="54"/>
                  </a:lnTo>
                  <a:lnTo>
                    <a:pt x="153"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3" name="Freeform 2979">
              <a:extLst>
                <a:ext uri="{FF2B5EF4-FFF2-40B4-BE49-F238E27FC236}">
                  <a16:creationId xmlns:a16="http://schemas.microsoft.com/office/drawing/2014/main" id="{6B486B5E-1E60-456E-9DB7-821FEDCE4B73}"/>
                </a:ext>
              </a:extLst>
            </p:cNvPr>
            <p:cNvSpPr>
              <a:spLocks/>
            </p:cNvSpPr>
            <p:nvPr/>
          </p:nvSpPr>
          <p:spPr bwMode="auto">
            <a:xfrm>
              <a:off x="2374900" y="3529013"/>
              <a:ext cx="49213" cy="49213"/>
            </a:xfrm>
            <a:custGeom>
              <a:avLst/>
              <a:gdLst>
                <a:gd name="T0" fmla="*/ 155 w 155"/>
                <a:gd name="T1" fmla="*/ 78 h 155"/>
                <a:gd name="T2" fmla="*/ 154 w 155"/>
                <a:gd name="T3" fmla="*/ 93 h 155"/>
                <a:gd name="T4" fmla="*/ 149 w 155"/>
                <a:gd name="T5" fmla="*/ 108 h 155"/>
                <a:gd name="T6" fmla="*/ 141 w 155"/>
                <a:gd name="T7" fmla="*/ 121 h 155"/>
                <a:gd name="T8" fmla="*/ 132 w 155"/>
                <a:gd name="T9" fmla="*/ 132 h 155"/>
                <a:gd name="T10" fmla="*/ 121 w 155"/>
                <a:gd name="T11" fmla="*/ 141 h 155"/>
                <a:gd name="T12" fmla="*/ 108 w 155"/>
                <a:gd name="T13" fmla="*/ 149 h 155"/>
                <a:gd name="T14" fmla="*/ 93 w 155"/>
                <a:gd name="T15" fmla="*/ 154 h 155"/>
                <a:gd name="T16" fmla="*/ 77 w 155"/>
                <a:gd name="T17" fmla="*/ 155 h 155"/>
                <a:gd name="T18" fmla="*/ 70 w 155"/>
                <a:gd name="T19" fmla="*/ 155 h 155"/>
                <a:gd name="T20" fmla="*/ 54 w 155"/>
                <a:gd name="T21" fmla="*/ 151 h 155"/>
                <a:gd name="T22" fmla="*/ 40 w 155"/>
                <a:gd name="T23" fmla="*/ 146 h 155"/>
                <a:gd name="T24" fmla="*/ 29 w 155"/>
                <a:gd name="T25" fmla="*/ 138 h 155"/>
                <a:gd name="T26" fmla="*/ 19 w 155"/>
                <a:gd name="T27" fmla="*/ 126 h 155"/>
                <a:gd name="T28" fmla="*/ 9 w 155"/>
                <a:gd name="T29" fmla="*/ 115 h 155"/>
                <a:gd name="T30" fmla="*/ 4 w 155"/>
                <a:gd name="T31" fmla="*/ 101 h 155"/>
                <a:gd name="T32" fmla="*/ 1 w 155"/>
                <a:gd name="T33" fmla="*/ 85 h 155"/>
                <a:gd name="T34" fmla="*/ 0 w 155"/>
                <a:gd name="T35" fmla="*/ 78 h 155"/>
                <a:gd name="T36" fmla="*/ 3 w 155"/>
                <a:gd name="T37" fmla="*/ 62 h 155"/>
                <a:gd name="T38" fmla="*/ 7 w 155"/>
                <a:gd name="T39" fmla="*/ 47 h 155"/>
                <a:gd name="T40" fmla="*/ 14 w 155"/>
                <a:gd name="T41" fmla="*/ 35 h 155"/>
                <a:gd name="T42" fmla="*/ 23 w 155"/>
                <a:gd name="T43" fmla="*/ 23 h 155"/>
                <a:gd name="T44" fmla="*/ 35 w 155"/>
                <a:gd name="T45" fmla="*/ 14 h 155"/>
                <a:gd name="T46" fmla="*/ 47 w 155"/>
                <a:gd name="T47" fmla="*/ 7 h 155"/>
                <a:gd name="T48" fmla="*/ 62 w 155"/>
                <a:gd name="T49" fmla="*/ 3 h 155"/>
                <a:gd name="T50" fmla="*/ 77 w 155"/>
                <a:gd name="T51" fmla="*/ 0 h 155"/>
                <a:gd name="T52" fmla="*/ 85 w 155"/>
                <a:gd name="T53" fmla="*/ 2 h 155"/>
                <a:gd name="T54" fmla="*/ 101 w 155"/>
                <a:gd name="T55" fmla="*/ 4 h 155"/>
                <a:gd name="T56" fmla="*/ 115 w 155"/>
                <a:gd name="T57" fmla="*/ 10 h 155"/>
                <a:gd name="T58" fmla="*/ 126 w 155"/>
                <a:gd name="T59" fmla="*/ 19 h 155"/>
                <a:gd name="T60" fmla="*/ 137 w 155"/>
                <a:gd name="T61" fmla="*/ 29 h 155"/>
                <a:gd name="T62" fmla="*/ 146 w 155"/>
                <a:gd name="T63" fmla="*/ 42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4" y="93"/>
                  </a:lnTo>
                  <a:lnTo>
                    <a:pt x="151" y="101"/>
                  </a:lnTo>
                  <a:lnTo>
                    <a:pt x="149" y="108"/>
                  </a:lnTo>
                  <a:lnTo>
                    <a:pt x="146" y="115"/>
                  </a:lnTo>
                  <a:lnTo>
                    <a:pt x="141" y="121"/>
                  </a:lnTo>
                  <a:lnTo>
                    <a:pt x="137" y="126"/>
                  </a:lnTo>
                  <a:lnTo>
                    <a:pt x="132" y="132"/>
                  </a:lnTo>
                  <a:lnTo>
                    <a:pt x="126" y="138"/>
                  </a:lnTo>
                  <a:lnTo>
                    <a:pt x="121" y="141"/>
                  </a:lnTo>
                  <a:lnTo>
                    <a:pt x="115" y="146"/>
                  </a:lnTo>
                  <a:lnTo>
                    <a:pt x="108" y="149"/>
                  </a:lnTo>
                  <a:lnTo>
                    <a:pt x="101" y="151"/>
                  </a:lnTo>
                  <a:lnTo>
                    <a:pt x="93" y="154"/>
                  </a:lnTo>
                  <a:lnTo>
                    <a:pt x="85" y="155"/>
                  </a:lnTo>
                  <a:lnTo>
                    <a:pt x="77" y="155"/>
                  </a:lnTo>
                  <a:lnTo>
                    <a:pt x="77" y="155"/>
                  </a:lnTo>
                  <a:lnTo>
                    <a:pt x="70" y="155"/>
                  </a:lnTo>
                  <a:lnTo>
                    <a:pt x="62" y="154"/>
                  </a:lnTo>
                  <a:lnTo>
                    <a:pt x="54" y="151"/>
                  </a:lnTo>
                  <a:lnTo>
                    <a:pt x="47" y="149"/>
                  </a:lnTo>
                  <a:lnTo>
                    <a:pt x="40" y="146"/>
                  </a:lnTo>
                  <a:lnTo>
                    <a:pt x="35" y="141"/>
                  </a:lnTo>
                  <a:lnTo>
                    <a:pt x="29" y="138"/>
                  </a:lnTo>
                  <a:lnTo>
                    <a:pt x="23" y="132"/>
                  </a:lnTo>
                  <a:lnTo>
                    <a:pt x="19" y="126"/>
                  </a:lnTo>
                  <a:lnTo>
                    <a:pt x="14" y="121"/>
                  </a:lnTo>
                  <a:lnTo>
                    <a:pt x="9" y="115"/>
                  </a:lnTo>
                  <a:lnTo>
                    <a:pt x="7" y="108"/>
                  </a:lnTo>
                  <a:lnTo>
                    <a:pt x="4" y="101"/>
                  </a:lnTo>
                  <a:lnTo>
                    <a:pt x="3" y="93"/>
                  </a:lnTo>
                  <a:lnTo>
                    <a:pt x="1" y="85"/>
                  </a:lnTo>
                  <a:lnTo>
                    <a:pt x="0" y="78"/>
                  </a:lnTo>
                  <a:lnTo>
                    <a:pt x="0" y="78"/>
                  </a:lnTo>
                  <a:lnTo>
                    <a:pt x="1" y="70"/>
                  </a:lnTo>
                  <a:lnTo>
                    <a:pt x="3" y="62"/>
                  </a:lnTo>
                  <a:lnTo>
                    <a:pt x="4" y="55"/>
                  </a:lnTo>
                  <a:lnTo>
                    <a:pt x="7" y="47"/>
                  </a:lnTo>
                  <a:lnTo>
                    <a:pt x="9" y="42"/>
                  </a:lnTo>
                  <a:lnTo>
                    <a:pt x="14" y="35"/>
                  </a:lnTo>
                  <a:lnTo>
                    <a:pt x="19" y="29"/>
                  </a:lnTo>
                  <a:lnTo>
                    <a:pt x="23" y="23"/>
                  </a:lnTo>
                  <a:lnTo>
                    <a:pt x="29" y="19"/>
                  </a:lnTo>
                  <a:lnTo>
                    <a:pt x="35" y="14"/>
                  </a:lnTo>
                  <a:lnTo>
                    <a:pt x="40" y="10"/>
                  </a:lnTo>
                  <a:lnTo>
                    <a:pt x="47" y="7"/>
                  </a:lnTo>
                  <a:lnTo>
                    <a:pt x="54" y="4"/>
                  </a:lnTo>
                  <a:lnTo>
                    <a:pt x="62" y="3"/>
                  </a:lnTo>
                  <a:lnTo>
                    <a:pt x="70" y="2"/>
                  </a:lnTo>
                  <a:lnTo>
                    <a:pt x="77" y="0"/>
                  </a:lnTo>
                  <a:lnTo>
                    <a:pt x="77" y="0"/>
                  </a:lnTo>
                  <a:lnTo>
                    <a:pt x="85" y="2"/>
                  </a:lnTo>
                  <a:lnTo>
                    <a:pt x="93" y="3"/>
                  </a:lnTo>
                  <a:lnTo>
                    <a:pt x="101" y="4"/>
                  </a:lnTo>
                  <a:lnTo>
                    <a:pt x="108" y="7"/>
                  </a:lnTo>
                  <a:lnTo>
                    <a:pt x="115" y="10"/>
                  </a:lnTo>
                  <a:lnTo>
                    <a:pt x="121" y="14"/>
                  </a:lnTo>
                  <a:lnTo>
                    <a:pt x="126" y="19"/>
                  </a:lnTo>
                  <a:lnTo>
                    <a:pt x="132" y="23"/>
                  </a:lnTo>
                  <a:lnTo>
                    <a:pt x="137" y="29"/>
                  </a:lnTo>
                  <a:lnTo>
                    <a:pt x="141" y="35"/>
                  </a:lnTo>
                  <a:lnTo>
                    <a:pt x="146" y="42"/>
                  </a:lnTo>
                  <a:lnTo>
                    <a:pt x="149" y="47"/>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4" name="Freeform 2980">
              <a:extLst>
                <a:ext uri="{FF2B5EF4-FFF2-40B4-BE49-F238E27FC236}">
                  <a16:creationId xmlns:a16="http://schemas.microsoft.com/office/drawing/2014/main" id="{69957447-3388-4268-8C47-62C146DB2085}"/>
                </a:ext>
              </a:extLst>
            </p:cNvPr>
            <p:cNvSpPr>
              <a:spLocks/>
            </p:cNvSpPr>
            <p:nvPr/>
          </p:nvSpPr>
          <p:spPr bwMode="auto">
            <a:xfrm>
              <a:off x="2586038" y="3459163"/>
              <a:ext cx="47625" cy="49213"/>
            </a:xfrm>
            <a:custGeom>
              <a:avLst/>
              <a:gdLst>
                <a:gd name="T0" fmla="*/ 153 w 153"/>
                <a:gd name="T1" fmla="*/ 77 h 155"/>
                <a:gd name="T2" fmla="*/ 152 w 153"/>
                <a:gd name="T3" fmla="*/ 93 h 155"/>
                <a:gd name="T4" fmla="*/ 147 w 153"/>
                <a:gd name="T5" fmla="*/ 107 h 155"/>
                <a:gd name="T6" fmla="*/ 141 w 153"/>
                <a:gd name="T7" fmla="*/ 121 h 155"/>
                <a:gd name="T8" fmla="*/ 131 w 153"/>
                <a:gd name="T9" fmla="*/ 132 h 155"/>
                <a:gd name="T10" fmla="*/ 120 w 153"/>
                <a:gd name="T11" fmla="*/ 141 h 155"/>
                <a:gd name="T12" fmla="*/ 106 w 153"/>
                <a:gd name="T13" fmla="*/ 148 h 155"/>
                <a:gd name="T14" fmla="*/ 93 w 153"/>
                <a:gd name="T15" fmla="*/ 153 h 155"/>
                <a:gd name="T16" fmla="*/ 76 w 153"/>
                <a:gd name="T17" fmla="*/ 155 h 155"/>
                <a:gd name="T18" fmla="*/ 68 w 153"/>
                <a:gd name="T19" fmla="*/ 154 h 155"/>
                <a:gd name="T20" fmla="*/ 54 w 153"/>
                <a:gd name="T21" fmla="*/ 151 h 155"/>
                <a:gd name="T22" fmla="*/ 40 w 153"/>
                <a:gd name="T23" fmla="*/ 145 h 155"/>
                <a:gd name="T24" fmla="*/ 27 w 153"/>
                <a:gd name="T25" fmla="*/ 137 h 155"/>
                <a:gd name="T26" fmla="*/ 17 w 153"/>
                <a:gd name="T27" fmla="*/ 126 h 155"/>
                <a:gd name="T28" fmla="*/ 9 w 153"/>
                <a:gd name="T29" fmla="*/ 114 h 155"/>
                <a:gd name="T30" fmla="*/ 3 w 153"/>
                <a:gd name="T31" fmla="*/ 100 h 155"/>
                <a:gd name="T32" fmla="*/ 0 w 153"/>
                <a:gd name="T33" fmla="*/ 85 h 155"/>
                <a:gd name="T34" fmla="*/ 0 w 153"/>
                <a:gd name="T35" fmla="*/ 77 h 155"/>
                <a:gd name="T36" fmla="*/ 1 w 153"/>
                <a:gd name="T37" fmla="*/ 62 h 155"/>
                <a:gd name="T38" fmla="*/ 6 w 153"/>
                <a:gd name="T39" fmla="*/ 47 h 155"/>
                <a:gd name="T40" fmla="*/ 12 w 153"/>
                <a:gd name="T41" fmla="*/ 35 h 155"/>
                <a:gd name="T42" fmla="*/ 22 w 153"/>
                <a:gd name="T43" fmla="*/ 23 h 155"/>
                <a:gd name="T44" fmla="*/ 33 w 153"/>
                <a:gd name="T45" fmla="*/ 13 h 155"/>
                <a:gd name="T46" fmla="*/ 47 w 153"/>
                <a:gd name="T47" fmla="*/ 6 h 155"/>
                <a:gd name="T48" fmla="*/ 60 w 153"/>
                <a:gd name="T49" fmla="*/ 2 h 155"/>
                <a:gd name="T50" fmla="*/ 76 w 153"/>
                <a:gd name="T51" fmla="*/ 0 h 155"/>
                <a:gd name="T52" fmla="*/ 84 w 153"/>
                <a:gd name="T53" fmla="*/ 0 h 155"/>
                <a:gd name="T54" fmla="*/ 99 w 153"/>
                <a:gd name="T55" fmla="*/ 4 h 155"/>
                <a:gd name="T56" fmla="*/ 113 w 153"/>
                <a:gd name="T57" fmla="*/ 10 h 155"/>
                <a:gd name="T58" fmla="*/ 126 w 153"/>
                <a:gd name="T59" fmla="*/ 18 h 155"/>
                <a:gd name="T60" fmla="*/ 136 w 153"/>
                <a:gd name="T61" fmla="*/ 28 h 155"/>
                <a:gd name="T62" fmla="*/ 144 w 153"/>
                <a:gd name="T63" fmla="*/ 40 h 155"/>
                <a:gd name="T64" fmla="*/ 150 w 153"/>
                <a:gd name="T65" fmla="*/ 54 h 155"/>
                <a:gd name="T66" fmla="*/ 153 w 153"/>
                <a:gd name="T67" fmla="*/ 69 h 155"/>
                <a:gd name="T68" fmla="*/ 153 w 153"/>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7"/>
                  </a:moveTo>
                  <a:lnTo>
                    <a:pt x="153" y="77"/>
                  </a:lnTo>
                  <a:lnTo>
                    <a:pt x="153" y="85"/>
                  </a:lnTo>
                  <a:lnTo>
                    <a:pt x="152" y="93"/>
                  </a:lnTo>
                  <a:lnTo>
                    <a:pt x="150" y="100"/>
                  </a:lnTo>
                  <a:lnTo>
                    <a:pt x="147" y="107"/>
                  </a:lnTo>
                  <a:lnTo>
                    <a:pt x="144" y="114"/>
                  </a:lnTo>
                  <a:lnTo>
                    <a:pt x="141" y="121"/>
                  </a:lnTo>
                  <a:lnTo>
                    <a:pt x="136" y="126"/>
                  </a:lnTo>
                  <a:lnTo>
                    <a:pt x="131" y="132"/>
                  </a:lnTo>
                  <a:lnTo>
                    <a:pt x="126" y="137"/>
                  </a:lnTo>
                  <a:lnTo>
                    <a:pt x="120" y="141"/>
                  </a:lnTo>
                  <a:lnTo>
                    <a:pt x="113" y="145"/>
                  </a:lnTo>
                  <a:lnTo>
                    <a:pt x="106" y="148"/>
                  </a:lnTo>
                  <a:lnTo>
                    <a:pt x="99" y="151"/>
                  </a:lnTo>
                  <a:lnTo>
                    <a:pt x="93" y="153"/>
                  </a:lnTo>
                  <a:lnTo>
                    <a:pt x="84" y="154"/>
                  </a:lnTo>
                  <a:lnTo>
                    <a:pt x="76" y="155"/>
                  </a:lnTo>
                  <a:lnTo>
                    <a:pt x="76" y="155"/>
                  </a:lnTo>
                  <a:lnTo>
                    <a:pt x="68" y="154"/>
                  </a:lnTo>
                  <a:lnTo>
                    <a:pt x="60" y="153"/>
                  </a:lnTo>
                  <a:lnTo>
                    <a:pt x="54" y="151"/>
                  </a:lnTo>
                  <a:lnTo>
                    <a:pt x="47" y="148"/>
                  </a:lnTo>
                  <a:lnTo>
                    <a:pt x="40" y="145"/>
                  </a:lnTo>
                  <a:lnTo>
                    <a:pt x="33" y="141"/>
                  </a:lnTo>
                  <a:lnTo>
                    <a:pt x="27" y="137"/>
                  </a:lnTo>
                  <a:lnTo>
                    <a:pt x="22" y="132"/>
                  </a:lnTo>
                  <a:lnTo>
                    <a:pt x="17" y="126"/>
                  </a:lnTo>
                  <a:lnTo>
                    <a:pt x="12" y="121"/>
                  </a:lnTo>
                  <a:lnTo>
                    <a:pt x="9" y="114"/>
                  </a:lnTo>
                  <a:lnTo>
                    <a:pt x="6" y="107"/>
                  </a:lnTo>
                  <a:lnTo>
                    <a:pt x="3" y="100"/>
                  </a:lnTo>
                  <a:lnTo>
                    <a:pt x="1" y="93"/>
                  </a:lnTo>
                  <a:lnTo>
                    <a:pt x="0" y="85"/>
                  </a:lnTo>
                  <a:lnTo>
                    <a:pt x="0" y="77"/>
                  </a:lnTo>
                  <a:lnTo>
                    <a:pt x="0" y="77"/>
                  </a:lnTo>
                  <a:lnTo>
                    <a:pt x="0" y="69"/>
                  </a:lnTo>
                  <a:lnTo>
                    <a:pt x="1" y="62"/>
                  </a:lnTo>
                  <a:lnTo>
                    <a:pt x="3" y="54"/>
                  </a:lnTo>
                  <a:lnTo>
                    <a:pt x="6" y="47"/>
                  </a:lnTo>
                  <a:lnTo>
                    <a:pt x="9" y="40"/>
                  </a:lnTo>
                  <a:lnTo>
                    <a:pt x="12" y="35"/>
                  </a:lnTo>
                  <a:lnTo>
                    <a:pt x="17" y="28"/>
                  </a:lnTo>
                  <a:lnTo>
                    <a:pt x="22" y="23"/>
                  </a:lnTo>
                  <a:lnTo>
                    <a:pt x="27" y="18"/>
                  </a:lnTo>
                  <a:lnTo>
                    <a:pt x="33" y="13"/>
                  </a:lnTo>
                  <a:lnTo>
                    <a:pt x="40" y="10"/>
                  </a:lnTo>
                  <a:lnTo>
                    <a:pt x="47" y="6"/>
                  </a:lnTo>
                  <a:lnTo>
                    <a:pt x="54" y="4"/>
                  </a:lnTo>
                  <a:lnTo>
                    <a:pt x="60" y="2"/>
                  </a:lnTo>
                  <a:lnTo>
                    <a:pt x="68" y="0"/>
                  </a:lnTo>
                  <a:lnTo>
                    <a:pt x="76" y="0"/>
                  </a:lnTo>
                  <a:lnTo>
                    <a:pt x="76" y="0"/>
                  </a:lnTo>
                  <a:lnTo>
                    <a:pt x="84" y="0"/>
                  </a:lnTo>
                  <a:lnTo>
                    <a:pt x="93" y="2"/>
                  </a:lnTo>
                  <a:lnTo>
                    <a:pt x="99" y="4"/>
                  </a:lnTo>
                  <a:lnTo>
                    <a:pt x="106" y="6"/>
                  </a:lnTo>
                  <a:lnTo>
                    <a:pt x="113" y="10"/>
                  </a:lnTo>
                  <a:lnTo>
                    <a:pt x="120" y="13"/>
                  </a:lnTo>
                  <a:lnTo>
                    <a:pt x="126" y="18"/>
                  </a:lnTo>
                  <a:lnTo>
                    <a:pt x="131" y="23"/>
                  </a:lnTo>
                  <a:lnTo>
                    <a:pt x="136" y="28"/>
                  </a:lnTo>
                  <a:lnTo>
                    <a:pt x="141" y="35"/>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5" name="Freeform 2981">
              <a:extLst>
                <a:ext uri="{FF2B5EF4-FFF2-40B4-BE49-F238E27FC236}">
                  <a16:creationId xmlns:a16="http://schemas.microsoft.com/office/drawing/2014/main" id="{9DAE3D5B-B26B-4514-9B6D-8CC9ACAC8484}"/>
                </a:ext>
              </a:extLst>
            </p:cNvPr>
            <p:cNvSpPr>
              <a:spLocks/>
            </p:cNvSpPr>
            <p:nvPr/>
          </p:nvSpPr>
          <p:spPr bwMode="auto">
            <a:xfrm>
              <a:off x="2586038" y="3529013"/>
              <a:ext cx="47625" cy="49213"/>
            </a:xfrm>
            <a:custGeom>
              <a:avLst/>
              <a:gdLst>
                <a:gd name="T0" fmla="*/ 153 w 153"/>
                <a:gd name="T1" fmla="*/ 78 h 155"/>
                <a:gd name="T2" fmla="*/ 152 w 153"/>
                <a:gd name="T3" fmla="*/ 93 h 155"/>
                <a:gd name="T4" fmla="*/ 147 w 153"/>
                <a:gd name="T5" fmla="*/ 108 h 155"/>
                <a:gd name="T6" fmla="*/ 141 w 153"/>
                <a:gd name="T7" fmla="*/ 121 h 155"/>
                <a:gd name="T8" fmla="*/ 131 w 153"/>
                <a:gd name="T9" fmla="*/ 132 h 155"/>
                <a:gd name="T10" fmla="*/ 120 w 153"/>
                <a:gd name="T11" fmla="*/ 141 h 155"/>
                <a:gd name="T12" fmla="*/ 106 w 153"/>
                <a:gd name="T13" fmla="*/ 149 h 155"/>
                <a:gd name="T14" fmla="*/ 93 w 153"/>
                <a:gd name="T15" fmla="*/ 154 h 155"/>
                <a:gd name="T16" fmla="*/ 76 w 153"/>
                <a:gd name="T17" fmla="*/ 155 h 155"/>
                <a:gd name="T18" fmla="*/ 68 w 153"/>
                <a:gd name="T19" fmla="*/ 155 h 155"/>
                <a:gd name="T20" fmla="*/ 54 w 153"/>
                <a:gd name="T21" fmla="*/ 151 h 155"/>
                <a:gd name="T22" fmla="*/ 40 w 153"/>
                <a:gd name="T23" fmla="*/ 146 h 155"/>
                <a:gd name="T24" fmla="*/ 27 w 153"/>
                <a:gd name="T25" fmla="*/ 138 h 155"/>
                <a:gd name="T26" fmla="*/ 17 w 153"/>
                <a:gd name="T27" fmla="*/ 126 h 155"/>
                <a:gd name="T28" fmla="*/ 9 w 153"/>
                <a:gd name="T29" fmla="*/ 115 h 155"/>
                <a:gd name="T30" fmla="*/ 3 w 153"/>
                <a:gd name="T31" fmla="*/ 101 h 155"/>
                <a:gd name="T32" fmla="*/ 0 w 153"/>
                <a:gd name="T33" fmla="*/ 85 h 155"/>
                <a:gd name="T34" fmla="*/ 0 w 153"/>
                <a:gd name="T35" fmla="*/ 78 h 155"/>
                <a:gd name="T36" fmla="*/ 1 w 153"/>
                <a:gd name="T37" fmla="*/ 62 h 155"/>
                <a:gd name="T38" fmla="*/ 6 w 153"/>
                <a:gd name="T39" fmla="*/ 47 h 155"/>
                <a:gd name="T40" fmla="*/ 12 w 153"/>
                <a:gd name="T41" fmla="*/ 35 h 155"/>
                <a:gd name="T42" fmla="*/ 22 w 153"/>
                <a:gd name="T43" fmla="*/ 23 h 155"/>
                <a:gd name="T44" fmla="*/ 33 w 153"/>
                <a:gd name="T45" fmla="*/ 14 h 155"/>
                <a:gd name="T46" fmla="*/ 47 w 153"/>
                <a:gd name="T47" fmla="*/ 7 h 155"/>
                <a:gd name="T48" fmla="*/ 60 w 153"/>
                <a:gd name="T49" fmla="*/ 3 h 155"/>
                <a:gd name="T50" fmla="*/ 76 w 153"/>
                <a:gd name="T51" fmla="*/ 0 h 155"/>
                <a:gd name="T52" fmla="*/ 84 w 153"/>
                <a:gd name="T53" fmla="*/ 2 h 155"/>
                <a:gd name="T54" fmla="*/ 99 w 153"/>
                <a:gd name="T55" fmla="*/ 4 h 155"/>
                <a:gd name="T56" fmla="*/ 113 w 153"/>
                <a:gd name="T57" fmla="*/ 10 h 155"/>
                <a:gd name="T58" fmla="*/ 126 w 153"/>
                <a:gd name="T59" fmla="*/ 19 h 155"/>
                <a:gd name="T60" fmla="*/ 136 w 153"/>
                <a:gd name="T61" fmla="*/ 29 h 155"/>
                <a:gd name="T62" fmla="*/ 144 w 153"/>
                <a:gd name="T63" fmla="*/ 42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5"/>
                  </a:lnTo>
                  <a:lnTo>
                    <a:pt x="152" y="93"/>
                  </a:lnTo>
                  <a:lnTo>
                    <a:pt x="150" y="101"/>
                  </a:lnTo>
                  <a:lnTo>
                    <a:pt x="147" y="108"/>
                  </a:lnTo>
                  <a:lnTo>
                    <a:pt x="144" y="115"/>
                  </a:lnTo>
                  <a:lnTo>
                    <a:pt x="141" y="121"/>
                  </a:lnTo>
                  <a:lnTo>
                    <a:pt x="136" y="126"/>
                  </a:lnTo>
                  <a:lnTo>
                    <a:pt x="131" y="132"/>
                  </a:lnTo>
                  <a:lnTo>
                    <a:pt x="126" y="138"/>
                  </a:lnTo>
                  <a:lnTo>
                    <a:pt x="120" y="141"/>
                  </a:lnTo>
                  <a:lnTo>
                    <a:pt x="113" y="146"/>
                  </a:lnTo>
                  <a:lnTo>
                    <a:pt x="106" y="149"/>
                  </a:lnTo>
                  <a:lnTo>
                    <a:pt x="99" y="151"/>
                  </a:lnTo>
                  <a:lnTo>
                    <a:pt x="93" y="154"/>
                  </a:lnTo>
                  <a:lnTo>
                    <a:pt x="84" y="155"/>
                  </a:lnTo>
                  <a:lnTo>
                    <a:pt x="76" y="155"/>
                  </a:lnTo>
                  <a:lnTo>
                    <a:pt x="76" y="155"/>
                  </a:lnTo>
                  <a:lnTo>
                    <a:pt x="68" y="155"/>
                  </a:lnTo>
                  <a:lnTo>
                    <a:pt x="60" y="154"/>
                  </a:lnTo>
                  <a:lnTo>
                    <a:pt x="54" y="151"/>
                  </a:lnTo>
                  <a:lnTo>
                    <a:pt x="47" y="149"/>
                  </a:lnTo>
                  <a:lnTo>
                    <a:pt x="40" y="146"/>
                  </a:lnTo>
                  <a:lnTo>
                    <a:pt x="33" y="141"/>
                  </a:lnTo>
                  <a:lnTo>
                    <a:pt x="27" y="138"/>
                  </a:lnTo>
                  <a:lnTo>
                    <a:pt x="22" y="132"/>
                  </a:lnTo>
                  <a:lnTo>
                    <a:pt x="17" y="126"/>
                  </a:lnTo>
                  <a:lnTo>
                    <a:pt x="12" y="121"/>
                  </a:lnTo>
                  <a:lnTo>
                    <a:pt x="9" y="115"/>
                  </a:lnTo>
                  <a:lnTo>
                    <a:pt x="6" y="108"/>
                  </a:lnTo>
                  <a:lnTo>
                    <a:pt x="3" y="101"/>
                  </a:lnTo>
                  <a:lnTo>
                    <a:pt x="1" y="93"/>
                  </a:lnTo>
                  <a:lnTo>
                    <a:pt x="0" y="85"/>
                  </a:lnTo>
                  <a:lnTo>
                    <a:pt x="0" y="78"/>
                  </a:lnTo>
                  <a:lnTo>
                    <a:pt x="0" y="78"/>
                  </a:lnTo>
                  <a:lnTo>
                    <a:pt x="0" y="70"/>
                  </a:lnTo>
                  <a:lnTo>
                    <a:pt x="1" y="62"/>
                  </a:lnTo>
                  <a:lnTo>
                    <a:pt x="3" y="55"/>
                  </a:lnTo>
                  <a:lnTo>
                    <a:pt x="6" y="47"/>
                  </a:lnTo>
                  <a:lnTo>
                    <a:pt x="9" y="42"/>
                  </a:lnTo>
                  <a:lnTo>
                    <a:pt x="12" y="35"/>
                  </a:lnTo>
                  <a:lnTo>
                    <a:pt x="17" y="29"/>
                  </a:lnTo>
                  <a:lnTo>
                    <a:pt x="22" y="23"/>
                  </a:lnTo>
                  <a:lnTo>
                    <a:pt x="27" y="19"/>
                  </a:lnTo>
                  <a:lnTo>
                    <a:pt x="33" y="14"/>
                  </a:lnTo>
                  <a:lnTo>
                    <a:pt x="40" y="10"/>
                  </a:lnTo>
                  <a:lnTo>
                    <a:pt x="47" y="7"/>
                  </a:lnTo>
                  <a:lnTo>
                    <a:pt x="54" y="4"/>
                  </a:lnTo>
                  <a:lnTo>
                    <a:pt x="60" y="3"/>
                  </a:lnTo>
                  <a:lnTo>
                    <a:pt x="68" y="2"/>
                  </a:lnTo>
                  <a:lnTo>
                    <a:pt x="76" y="0"/>
                  </a:lnTo>
                  <a:lnTo>
                    <a:pt x="76" y="0"/>
                  </a:lnTo>
                  <a:lnTo>
                    <a:pt x="84" y="2"/>
                  </a:lnTo>
                  <a:lnTo>
                    <a:pt x="93" y="3"/>
                  </a:lnTo>
                  <a:lnTo>
                    <a:pt x="99" y="4"/>
                  </a:lnTo>
                  <a:lnTo>
                    <a:pt x="106" y="7"/>
                  </a:lnTo>
                  <a:lnTo>
                    <a:pt x="113" y="10"/>
                  </a:lnTo>
                  <a:lnTo>
                    <a:pt x="120" y="14"/>
                  </a:lnTo>
                  <a:lnTo>
                    <a:pt x="126" y="19"/>
                  </a:lnTo>
                  <a:lnTo>
                    <a:pt x="131" y="23"/>
                  </a:lnTo>
                  <a:lnTo>
                    <a:pt x="136" y="29"/>
                  </a:lnTo>
                  <a:lnTo>
                    <a:pt x="141" y="35"/>
                  </a:lnTo>
                  <a:lnTo>
                    <a:pt x="144" y="42"/>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6" name="Freeform 2982">
              <a:extLst>
                <a:ext uri="{FF2B5EF4-FFF2-40B4-BE49-F238E27FC236}">
                  <a16:creationId xmlns:a16="http://schemas.microsoft.com/office/drawing/2014/main" id="{7AF1BBEA-4BE0-40BB-8D08-9AB1CD98909D}"/>
                </a:ext>
              </a:extLst>
            </p:cNvPr>
            <p:cNvSpPr>
              <a:spLocks/>
            </p:cNvSpPr>
            <p:nvPr/>
          </p:nvSpPr>
          <p:spPr bwMode="auto">
            <a:xfrm>
              <a:off x="2516188" y="3459163"/>
              <a:ext cx="49213" cy="49213"/>
            </a:xfrm>
            <a:custGeom>
              <a:avLst/>
              <a:gdLst>
                <a:gd name="T0" fmla="*/ 154 w 154"/>
                <a:gd name="T1" fmla="*/ 77 h 155"/>
                <a:gd name="T2" fmla="*/ 152 w 154"/>
                <a:gd name="T3" fmla="*/ 93 h 155"/>
                <a:gd name="T4" fmla="*/ 148 w 154"/>
                <a:gd name="T5" fmla="*/ 107 h 155"/>
                <a:gd name="T6" fmla="*/ 141 w 154"/>
                <a:gd name="T7" fmla="*/ 121 h 155"/>
                <a:gd name="T8" fmla="*/ 132 w 154"/>
                <a:gd name="T9" fmla="*/ 132 h 155"/>
                <a:gd name="T10" fmla="*/ 120 w 154"/>
                <a:gd name="T11" fmla="*/ 141 h 155"/>
                <a:gd name="T12" fmla="*/ 107 w 154"/>
                <a:gd name="T13" fmla="*/ 148 h 155"/>
                <a:gd name="T14" fmla="*/ 93 w 154"/>
                <a:gd name="T15" fmla="*/ 153 h 155"/>
                <a:gd name="T16" fmla="*/ 77 w 154"/>
                <a:gd name="T17" fmla="*/ 155 h 155"/>
                <a:gd name="T18" fmla="*/ 69 w 154"/>
                <a:gd name="T19" fmla="*/ 154 h 155"/>
                <a:gd name="T20" fmla="*/ 54 w 154"/>
                <a:gd name="T21" fmla="*/ 151 h 155"/>
                <a:gd name="T22" fmla="*/ 40 w 154"/>
                <a:gd name="T23" fmla="*/ 145 h 155"/>
                <a:gd name="T24" fmla="*/ 28 w 154"/>
                <a:gd name="T25" fmla="*/ 137 h 155"/>
                <a:gd name="T26" fmla="*/ 17 w 154"/>
                <a:gd name="T27" fmla="*/ 126 h 155"/>
                <a:gd name="T28" fmla="*/ 9 w 154"/>
                <a:gd name="T29" fmla="*/ 114 h 155"/>
                <a:gd name="T30" fmla="*/ 4 w 154"/>
                <a:gd name="T31" fmla="*/ 100 h 155"/>
                <a:gd name="T32" fmla="*/ 0 w 154"/>
                <a:gd name="T33" fmla="*/ 85 h 155"/>
                <a:gd name="T34" fmla="*/ 0 w 154"/>
                <a:gd name="T35" fmla="*/ 77 h 155"/>
                <a:gd name="T36" fmla="*/ 1 w 154"/>
                <a:gd name="T37" fmla="*/ 62 h 155"/>
                <a:gd name="T38" fmla="*/ 6 w 154"/>
                <a:gd name="T39" fmla="*/ 47 h 155"/>
                <a:gd name="T40" fmla="*/ 13 w 154"/>
                <a:gd name="T41" fmla="*/ 35 h 155"/>
                <a:gd name="T42" fmla="*/ 23 w 154"/>
                <a:gd name="T43" fmla="*/ 23 h 155"/>
                <a:gd name="T44" fmla="*/ 35 w 154"/>
                <a:gd name="T45" fmla="*/ 13 h 155"/>
                <a:gd name="T46" fmla="*/ 47 w 154"/>
                <a:gd name="T47" fmla="*/ 6 h 155"/>
                <a:gd name="T48" fmla="*/ 62 w 154"/>
                <a:gd name="T49" fmla="*/ 2 h 155"/>
                <a:gd name="T50" fmla="*/ 77 w 154"/>
                <a:gd name="T51" fmla="*/ 0 h 155"/>
                <a:gd name="T52" fmla="*/ 85 w 154"/>
                <a:gd name="T53" fmla="*/ 0 h 155"/>
                <a:gd name="T54" fmla="*/ 100 w 154"/>
                <a:gd name="T55" fmla="*/ 4 h 155"/>
                <a:gd name="T56" fmla="*/ 114 w 154"/>
                <a:gd name="T57" fmla="*/ 10 h 155"/>
                <a:gd name="T58" fmla="*/ 126 w 154"/>
                <a:gd name="T59" fmla="*/ 18 h 155"/>
                <a:gd name="T60" fmla="*/ 136 w 154"/>
                <a:gd name="T61" fmla="*/ 28 h 155"/>
                <a:gd name="T62" fmla="*/ 144 w 154"/>
                <a:gd name="T63" fmla="*/ 40 h 155"/>
                <a:gd name="T64" fmla="*/ 150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2" y="93"/>
                  </a:lnTo>
                  <a:lnTo>
                    <a:pt x="150" y="100"/>
                  </a:lnTo>
                  <a:lnTo>
                    <a:pt x="148" y="107"/>
                  </a:lnTo>
                  <a:lnTo>
                    <a:pt x="144" y="114"/>
                  </a:lnTo>
                  <a:lnTo>
                    <a:pt x="141" y="121"/>
                  </a:lnTo>
                  <a:lnTo>
                    <a:pt x="136" y="126"/>
                  </a:lnTo>
                  <a:lnTo>
                    <a:pt x="132" y="132"/>
                  </a:lnTo>
                  <a:lnTo>
                    <a:pt x="126" y="137"/>
                  </a:lnTo>
                  <a:lnTo>
                    <a:pt x="120" y="141"/>
                  </a:lnTo>
                  <a:lnTo>
                    <a:pt x="114" y="145"/>
                  </a:lnTo>
                  <a:lnTo>
                    <a:pt x="107" y="148"/>
                  </a:lnTo>
                  <a:lnTo>
                    <a:pt x="100" y="151"/>
                  </a:lnTo>
                  <a:lnTo>
                    <a:pt x="93" y="153"/>
                  </a:lnTo>
                  <a:lnTo>
                    <a:pt x="85" y="154"/>
                  </a:lnTo>
                  <a:lnTo>
                    <a:pt x="77" y="155"/>
                  </a:lnTo>
                  <a:lnTo>
                    <a:pt x="77" y="155"/>
                  </a:lnTo>
                  <a:lnTo>
                    <a:pt x="69" y="154"/>
                  </a:lnTo>
                  <a:lnTo>
                    <a:pt x="62" y="153"/>
                  </a:lnTo>
                  <a:lnTo>
                    <a:pt x="54" y="151"/>
                  </a:lnTo>
                  <a:lnTo>
                    <a:pt x="47" y="148"/>
                  </a:lnTo>
                  <a:lnTo>
                    <a:pt x="40" y="145"/>
                  </a:lnTo>
                  <a:lnTo>
                    <a:pt x="35" y="141"/>
                  </a:lnTo>
                  <a:lnTo>
                    <a:pt x="28" y="137"/>
                  </a:lnTo>
                  <a:lnTo>
                    <a:pt x="23" y="132"/>
                  </a:lnTo>
                  <a:lnTo>
                    <a:pt x="17" y="126"/>
                  </a:lnTo>
                  <a:lnTo>
                    <a:pt x="13" y="121"/>
                  </a:lnTo>
                  <a:lnTo>
                    <a:pt x="9" y="114"/>
                  </a:lnTo>
                  <a:lnTo>
                    <a:pt x="6" y="107"/>
                  </a:lnTo>
                  <a:lnTo>
                    <a:pt x="4" y="100"/>
                  </a:lnTo>
                  <a:lnTo>
                    <a:pt x="1" y="93"/>
                  </a:lnTo>
                  <a:lnTo>
                    <a:pt x="0" y="85"/>
                  </a:lnTo>
                  <a:lnTo>
                    <a:pt x="0" y="77"/>
                  </a:lnTo>
                  <a:lnTo>
                    <a:pt x="0" y="77"/>
                  </a:lnTo>
                  <a:lnTo>
                    <a:pt x="0" y="69"/>
                  </a:lnTo>
                  <a:lnTo>
                    <a:pt x="1" y="62"/>
                  </a:lnTo>
                  <a:lnTo>
                    <a:pt x="4" y="54"/>
                  </a:lnTo>
                  <a:lnTo>
                    <a:pt x="6" y="47"/>
                  </a:lnTo>
                  <a:lnTo>
                    <a:pt x="9" y="40"/>
                  </a:lnTo>
                  <a:lnTo>
                    <a:pt x="13" y="35"/>
                  </a:lnTo>
                  <a:lnTo>
                    <a:pt x="17" y="28"/>
                  </a:lnTo>
                  <a:lnTo>
                    <a:pt x="23" y="23"/>
                  </a:lnTo>
                  <a:lnTo>
                    <a:pt x="28" y="18"/>
                  </a:lnTo>
                  <a:lnTo>
                    <a:pt x="35" y="13"/>
                  </a:lnTo>
                  <a:lnTo>
                    <a:pt x="40" y="10"/>
                  </a:lnTo>
                  <a:lnTo>
                    <a:pt x="47" y="6"/>
                  </a:lnTo>
                  <a:lnTo>
                    <a:pt x="54" y="4"/>
                  </a:lnTo>
                  <a:lnTo>
                    <a:pt x="62" y="2"/>
                  </a:lnTo>
                  <a:lnTo>
                    <a:pt x="69" y="0"/>
                  </a:lnTo>
                  <a:lnTo>
                    <a:pt x="77" y="0"/>
                  </a:lnTo>
                  <a:lnTo>
                    <a:pt x="77" y="0"/>
                  </a:lnTo>
                  <a:lnTo>
                    <a:pt x="85" y="0"/>
                  </a:lnTo>
                  <a:lnTo>
                    <a:pt x="93" y="2"/>
                  </a:lnTo>
                  <a:lnTo>
                    <a:pt x="100" y="4"/>
                  </a:lnTo>
                  <a:lnTo>
                    <a:pt x="107" y="6"/>
                  </a:lnTo>
                  <a:lnTo>
                    <a:pt x="114" y="10"/>
                  </a:lnTo>
                  <a:lnTo>
                    <a:pt x="120" y="13"/>
                  </a:lnTo>
                  <a:lnTo>
                    <a:pt x="126" y="18"/>
                  </a:lnTo>
                  <a:lnTo>
                    <a:pt x="132" y="23"/>
                  </a:lnTo>
                  <a:lnTo>
                    <a:pt x="136" y="28"/>
                  </a:lnTo>
                  <a:lnTo>
                    <a:pt x="141" y="35"/>
                  </a:lnTo>
                  <a:lnTo>
                    <a:pt x="144" y="40"/>
                  </a:lnTo>
                  <a:lnTo>
                    <a:pt x="148" y="47"/>
                  </a:lnTo>
                  <a:lnTo>
                    <a:pt x="150" y="54"/>
                  </a:lnTo>
                  <a:lnTo>
                    <a:pt x="152"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7" name="Freeform 2983">
              <a:extLst>
                <a:ext uri="{FF2B5EF4-FFF2-40B4-BE49-F238E27FC236}">
                  <a16:creationId xmlns:a16="http://schemas.microsoft.com/office/drawing/2014/main" id="{EDF1B77F-236F-4975-8448-8BCE9D632A1F}"/>
                </a:ext>
              </a:extLst>
            </p:cNvPr>
            <p:cNvSpPr>
              <a:spLocks/>
            </p:cNvSpPr>
            <p:nvPr/>
          </p:nvSpPr>
          <p:spPr bwMode="auto">
            <a:xfrm>
              <a:off x="2516188" y="3529013"/>
              <a:ext cx="49213" cy="49213"/>
            </a:xfrm>
            <a:custGeom>
              <a:avLst/>
              <a:gdLst>
                <a:gd name="T0" fmla="*/ 154 w 154"/>
                <a:gd name="T1" fmla="*/ 78 h 155"/>
                <a:gd name="T2" fmla="*/ 152 w 154"/>
                <a:gd name="T3" fmla="*/ 93 h 155"/>
                <a:gd name="T4" fmla="*/ 148 w 154"/>
                <a:gd name="T5" fmla="*/ 108 h 155"/>
                <a:gd name="T6" fmla="*/ 141 w 154"/>
                <a:gd name="T7" fmla="*/ 121 h 155"/>
                <a:gd name="T8" fmla="*/ 132 w 154"/>
                <a:gd name="T9" fmla="*/ 132 h 155"/>
                <a:gd name="T10" fmla="*/ 120 w 154"/>
                <a:gd name="T11" fmla="*/ 141 h 155"/>
                <a:gd name="T12" fmla="*/ 107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7 w 154"/>
                <a:gd name="T27" fmla="*/ 126 h 155"/>
                <a:gd name="T28" fmla="*/ 9 w 154"/>
                <a:gd name="T29" fmla="*/ 115 h 155"/>
                <a:gd name="T30" fmla="*/ 4 w 154"/>
                <a:gd name="T31" fmla="*/ 101 h 155"/>
                <a:gd name="T32" fmla="*/ 0 w 154"/>
                <a:gd name="T33" fmla="*/ 85 h 155"/>
                <a:gd name="T34" fmla="*/ 0 w 154"/>
                <a:gd name="T35" fmla="*/ 78 h 155"/>
                <a:gd name="T36" fmla="*/ 1 w 154"/>
                <a:gd name="T37" fmla="*/ 62 h 155"/>
                <a:gd name="T38" fmla="*/ 6 w 154"/>
                <a:gd name="T39" fmla="*/ 47 h 155"/>
                <a:gd name="T40" fmla="*/ 13 w 154"/>
                <a:gd name="T41" fmla="*/ 35 h 155"/>
                <a:gd name="T42" fmla="*/ 23 w 154"/>
                <a:gd name="T43" fmla="*/ 23 h 155"/>
                <a:gd name="T44" fmla="*/ 35 w 154"/>
                <a:gd name="T45" fmla="*/ 14 h 155"/>
                <a:gd name="T46" fmla="*/ 47 w 154"/>
                <a:gd name="T47" fmla="*/ 7 h 155"/>
                <a:gd name="T48" fmla="*/ 62 w 154"/>
                <a:gd name="T49" fmla="*/ 3 h 155"/>
                <a:gd name="T50" fmla="*/ 77 w 154"/>
                <a:gd name="T51" fmla="*/ 0 h 155"/>
                <a:gd name="T52" fmla="*/ 85 w 154"/>
                <a:gd name="T53" fmla="*/ 2 h 155"/>
                <a:gd name="T54" fmla="*/ 100 w 154"/>
                <a:gd name="T55" fmla="*/ 4 h 155"/>
                <a:gd name="T56" fmla="*/ 114 w 154"/>
                <a:gd name="T57" fmla="*/ 10 h 155"/>
                <a:gd name="T58" fmla="*/ 126 w 154"/>
                <a:gd name="T59" fmla="*/ 19 h 155"/>
                <a:gd name="T60" fmla="*/ 136 w 154"/>
                <a:gd name="T61" fmla="*/ 29 h 155"/>
                <a:gd name="T62" fmla="*/ 144 w 154"/>
                <a:gd name="T63" fmla="*/ 42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2" y="93"/>
                  </a:lnTo>
                  <a:lnTo>
                    <a:pt x="150" y="101"/>
                  </a:lnTo>
                  <a:lnTo>
                    <a:pt x="148" y="108"/>
                  </a:lnTo>
                  <a:lnTo>
                    <a:pt x="144" y="115"/>
                  </a:lnTo>
                  <a:lnTo>
                    <a:pt x="141" y="121"/>
                  </a:lnTo>
                  <a:lnTo>
                    <a:pt x="136" y="126"/>
                  </a:lnTo>
                  <a:lnTo>
                    <a:pt x="132" y="132"/>
                  </a:lnTo>
                  <a:lnTo>
                    <a:pt x="126" y="138"/>
                  </a:lnTo>
                  <a:lnTo>
                    <a:pt x="120" y="141"/>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5" y="141"/>
                  </a:lnTo>
                  <a:lnTo>
                    <a:pt x="28" y="138"/>
                  </a:lnTo>
                  <a:lnTo>
                    <a:pt x="23" y="132"/>
                  </a:lnTo>
                  <a:lnTo>
                    <a:pt x="17" y="126"/>
                  </a:lnTo>
                  <a:lnTo>
                    <a:pt x="13" y="121"/>
                  </a:lnTo>
                  <a:lnTo>
                    <a:pt x="9" y="115"/>
                  </a:lnTo>
                  <a:lnTo>
                    <a:pt x="6" y="108"/>
                  </a:lnTo>
                  <a:lnTo>
                    <a:pt x="4" y="101"/>
                  </a:lnTo>
                  <a:lnTo>
                    <a:pt x="1" y="93"/>
                  </a:lnTo>
                  <a:lnTo>
                    <a:pt x="0" y="85"/>
                  </a:lnTo>
                  <a:lnTo>
                    <a:pt x="0" y="78"/>
                  </a:lnTo>
                  <a:lnTo>
                    <a:pt x="0" y="78"/>
                  </a:lnTo>
                  <a:lnTo>
                    <a:pt x="0" y="70"/>
                  </a:lnTo>
                  <a:lnTo>
                    <a:pt x="1" y="62"/>
                  </a:lnTo>
                  <a:lnTo>
                    <a:pt x="4" y="55"/>
                  </a:lnTo>
                  <a:lnTo>
                    <a:pt x="6" y="47"/>
                  </a:lnTo>
                  <a:lnTo>
                    <a:pt x="9" y="42"/>
                  </a:lnTo>
                  <a:lnTo>
                    <a:pt x="13" y="35"/>
                  </a:lnTo>
                  <a:lnTo>
                    <a:pt x="17" y="29"/>
                  </a:lnTo>
                  <a:lnTo>
                    <a:pt x="23" y="23"/>
                  </a:lnTo>
                  <a:lnTo>
                    <a:pt x="28" y="19"/>
                  </a:lnTo>
                  <a:lnTo>
                    <a:pt x="35" y="14"/>
                  </a:lnTo>
                  <a:lnTo>
                    <a:pt x="40" y="10"/>
                  </a:lnTo>
                  <a:lnTo>
                    <a:pt x="47" y="7"/>
                  </a:lnTo>
                  <a:lnTo>
                    <a:pt x="54" y="4"/>
                  </a:lnTo>
                  <a:lnTo>
                    <a:pt x="62" y="3"/>
                  </a:lnTo>
                  <a:lnTo>
                    <a:pt x="69" y="2"/>
                  </a:lnTo>
                  <a:lnTo>
                    <a:pt x="77" y="0"/>
                  </a:lnTo>
                  <a:lnTo>
                    <a:pt x="77" y="0"/>
                  </a:lnTo>
                  <a:lnTo>
                    <a:pt x="85" y="2"/>
                  </a:lnTo>
                  <a:lnTo>
                    <a:pt x="93" y="3"/>
                  </a:lnTo>
                  <a:lnTo>
                    <a:pt x="100" y="4"/>
                  </a:lnTo>
                  <a:lnTo>
                    <a:pt x="107" y="7"/>
                  </a:lnTo>
                  <a:lnTo>
                    <a:pt x="114" y="10"/>
                  </a:lnTo>
                  <a:lnTo>
                    <a:pt x="120" y="14"/>
                  </a:lnTo>
                  <a:lnTo>
                    <a:pt x="126" y="19"/>
                  </a:lnTo>
                  <a:lnTo>
                    <a:pt x="132" y="23"/>
                  </a:lnTo>
                  <a:lnTo>
                    <a:pt x="136" y="29"/>
                  </a:lnTo>
                  <a:lnTo>
                    <a:pt x="141" y="35"/>
                  </a:lnTo>
                  <a:lnTo>
                    <a:pt x="144" y="42"/>
                  </a:lnTo>
                  <a:lnTo>
                    <a:pt x="148" y="47"/>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8" name="Freeform 2984">
              <a:extLst>
                <a:ext uri="{FF2B5EF4-FFF2-40B4-BE49-F238E27FC236}">
                  <a16:creationId xmlns:a16="http://schemas.microsoft.com/office/drawing/2014/main" id="{EF99D29C-8604-48E8-BC9E-F1ABEC40330C}"/>
                </a:ext>
              </a:extLst>
            </p:cNvPr>
            <p:cNvSpPr>
              <a:spLocks/>
            </p:cNvSpPr>
            <p:nvPr/>
          </p:nvSpPr>
          <p:spPr bwMode="auto">
            <a:xfrm>
              <a:off x="2586038" y="3595688"/>
              <a:ext cx="47625" cy="49213"/>
            </a:xfrm>
            <a:custGeom>
              <a:avLst/>
              <a:gdLst>
                <a:gd name="T0" fmla="*/ 153 w 153"/>
                <a:gd name="T1" fmla="*/ 76 h 153"/>
                <a:gd name="T2" fmla="*/ 152 w 153"/>
                <a:gd name="T3" fmla="*/ 92 h 153"/>
                <a:gd name="T4" fmla="*/ 147 w 153"/>
                <a:gd name="T5" fmla="*/ 106 h 153"/>
                <a:gd name="T6" fmla="*/ 141 w 153"/>
                <a:gd name="T7" fmla="*/ 120 h 153"/>
                <a:gd name="T8" fmla="*/ 131 w 153"/>
                <a:gd name="T9" fmla="*/ 131 h 153"/>
                <a:gd name="T10" fmla="*/ 120 w 153"/>
                <a:gd name="T11" fmla="*/ 140 h 153"/>
                <a:gd name="T12" fmla="*/ 106 w 153"/>
                <a:gd name="T13" fmla="*/ 147 h 153"/>
                <a:gd name="T14" fmla="*/ 93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2 h 153"/>
                <a:gd name="T38" fmla="*/ 6 w 153"/>
                <a:gd name="T39" fmla="*/ 47 h 153"/>
                <a:gd name="T40" fmla="*/ 12 w 153"/>
                <a:gd name="T41" fmla="*/ 33 h 153"/>
                <a:gd name="T42" fmla="*/ 22 w 153"/>
                <a:gd name="T43" fmla="*/ 21 h 153"/>
                <a:gd name="T44" fmla="*/ 33 w 153"/>
                <a:gd name="T45" fmla="*/ 12 h 153"/>
                <a:gd name="T46" fmla="*/ 47 w 153"/>
                <a:gd name="T47" fmla="*/ 5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1" y="120"/>
                  </a:lnTo>
                  <a:lnTo>
                    <a:pt x="136" y="126"/>
                  </a:lnTo>
                  <a:lnTo>
                    <a:pt x="131" y="131"/>
                  </a:lnTo>
                  <a:lnTo>
                    <a:pt x="126" y="136"/>
                  </a:lnTo>
                  <a:lnTo>
                    <a:pt x="120" y="140"/>
                  </a:lnTo>
                  <a:lnTo>
                    <a:pt x="113" y="144"/>
                  </a:lnTo>
                  <a:lnTo>
                    <a:pt x="106" y="147"/>
                  </a:lnTo>
                  <a:lnTo>
                    <a:pt x="99" y="150"/>
                  </a:lnTo>
                  <a:lnTo>
                    <a:pt x="93" y="152"/>
                  </a:lnTo>
                  <a:lnTo>
                    <a:pt x="84" y="153"/>
                  </a:lnTo>
                  <a:lnTo>
                    <a:pt x="76" y="153"/>
                  </a:lnTo>
                  <a:lnTo>
                    <a:pt x="76" y="153"/>
                  </a:lnTo>
                  <a:lnTo>
                    <a:pt x="68" y="153"/>
                  </a:lnTo>
                  <a:lnTo>
                    <a:pt x="60" y="152"/>
                  </a:lnTo>
                  <a:lnTo>
                    <a:pt x="54" y="150"/>
                  </a:lnTo>
                  <a:lnTo>
                    <a:pt x="47" y="147"/>
                  </a:lnTo>
                  <a:lnTo>
                    <a:pt x="40" y="144"/>
                  </a:lnTo>
                  <a:lnTo>
                    <a:pt x="33" y="140"/>
                  </a:lnTo>
                  <a:lnTo>
                    <a:pt x="27" y="136"/>
                  </a:lnTo>
                  <a:lnTo>
                    <a:pt x="22" y="131"/>
                  </a:lnTo>
                  <a:lnTo>
                    <a:pt x="17" y="126"/>
                  </a:lnTo>
                  <a:lnTo>
                    <a:pt x="12" y="120"/>
                  </a:lnTo>
                  <a:lnTo>
                    <a:pt x="9" y="113"/>
                  </a:lnTo>
                  <a:lnTo>
                    <a:pt x="6" y="106"/>
                  </a:lnTo>
                  <a:lnTo>
                    <a:pt x="3" y="99"/>
                  </a:lnTo>
                  <a:lnTo>
                    <a:pt x="1" y="92"/>
                  </a:lnTo>
                  <a:lnTo>
                    <a:pt x="0" y="84"/>
                  </a:lnTo>
                  <a:lnTo>
                    <a:pt x="0" y="76"/>
                  </a:lnTo>
                  <a:lnTo>
                    <a:pt x="0" y="76"/>
                  </a:lnTo>
                  <a:lnTo>
                    <a:pt x="0" y="68"/>
                  </a:lnTo>
                  <a:lnTo>
                    <a:pt x="1" y="62"/>
                  </a:lnTo>
                  <a:lnTo>
                    <a:pt x="3" y="54"/>
                  </a:lnTo>
                  <a:lnTo>
                    <a:pt x="6" y="47"/>
                  </a:lnTo>
                  <a:lnTo>
                    <a:pt x="9" y="40"/>
                  </a:lnTo>
                  <a:lnTo>
                    <a:pt x="12" y="33"/>
                  </a:lnTo>
                  <a:lnTo>
                    <a:pt x="17" y="27"/>
                  </a:lnTo>
                  <a:lnTo>
                    <a:pt x="22" y="21"/>
                  </a:lnTo>
                  <a:lnTo>
                    <a:pt x="27" y="17"/>
                  </a:lnTo>
                  <a:lnTo>
                    <a:pt x="33" y="12"/>
                  </a:lnTo>
                  <a:lnTo>
                    <a:pt x="40" y="9"/>
                  </a:lnTo>
                  <a:lnTo>
                    <a:pt x="47" y="5"/>
                  </a:lnTo>
                  <a:lnTo>
                    <a:pt x="54" y="3"/>
                  </a:lnTo>
                  <a:lnTo>
                    <a:pt x="60" y="1"/>
                  </a:lnTo>
                  <a:lnTo>
                    <a:pt x="68" y="0"/>
                  </a:lnTo>
                  <a:lnTo>
                    <a:pt x="76" y="0"/>
                  </a:lnTo>
                  <a:lnTo>
                    <a:pt x="76" y="0"/>
                  </a:lnTo>
                  <a:lnTo>
                    <a:pt x="84" y="0"/>
                  </a:lnTo>
                  <a:lnTo>
                    <a:pt x="93" y="1"/>
                  </a:lnTo>
                  <a:lnTo>
                    <a:pt x="99" y="3"/>
                  </a:lnTo>
                  <a:lnTo>
                    <a:pt x="106" y="5"/>
                  </a:lnTo>
                  <a:lnTo>
                    <a:pt x="113" y="9"/>
                  </a:lnTo>
                  <a:lnTo>
                    <a:pt x="120" y="12"/>
                  </a:lnTo>
                  <a:lnTo>
                    <a:pt x="126" y="17"/>
                  </a:lnTo>
                  <a:lnTo>
                    <a:pt x="131" y="21"/>
                  </a:lnTo>
                  <a:lnTo>
                    <a:pt x="136" y="27"/>
                  </a:lnTo>
                  <a:lnTo>
                    <a:pt x="141" y="33"/>
                  </a:lnTo>
                  <a:lnTo>
                    <a:pt x="144" y="40"/>
                  </a:lnTo>
                  <a:lnTo>
                    <a:pt x="147" y="47"/>
                  </a:lnTo>
                  <a:lnTo>
                    <a:pt x="150"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9" name="Freeform 2985">
              <a:extLst>
                <a:ext uri="{FF2B5EF4-FFF2-40B4-BE49-F238E27FC236}">
                  <a16:creationId xmlns:a16="http://schemas.microsoft.com/office/drawing/2014/main" id="{BE2AEF8A-C790-4AF5-9347-22AAA2F54566}"/>
                </a:ext>
              </a:extLst>
            </p:cNvPr>
            <p:cNvSpPr>
              <a:spLocks/>
            </p:cNvSpPr>
            <p:nvPr/>
          </p:nvSpPr>
          <p:spPr bwMode="auto">
            <a:xfrm>
              <a:off x="2586038" y="3665538"/>
              <a:ext cx="47625" cy="49213"/>
            </a:xfrm>
            <a:custGeom>
              <a:avLst/>
              <a:gdLst>
                <a:gd name="T0" fmla="*/ 153 w 153"/>
                <a:gd name="T1" fmla="*/ 76 h 154"/>
                <a:gd name="T2" fmla="*/ 152 w 153"/>
                <a:gd name="T3" fmla="*/ 92 h 154"/>
                <a:gd name="T4" fmla="*/ 147 w 153"/>
                <a:gd name="T5" fmla="*/ 107 h 154"/>
                <a:gd name="T6" fmla="*/ 141 w 153"/>
                <a:gd name="T7" fmla="*/ 120 h 154"/>
                <a:gd name="T8" fmla="*/ 131 w 153"/>
                <a:gd name="T9" fmla="*/ 131 h 154"/>
                <a:gd name="T10" fmla="*/ 120 w 153"/>
                <a:gd name="T11" fmla="*/ 140 h 154"/>
                <a:gd name="T12" fmla="*/ 106 w 153"/>
                <a:gd name="T13" fmla="*/ 147 h 154"/>
                <a:gd name="T14" fmla="*/ 93 w 153"/>
                <a:gd name="T15" fmla="*/ 152 h 154"/>
                <a:gd name="T16" fmla="*/ 76 w 153"/>
                <a:gd name="T17" fmla="*/ 154 h 154"/>
                <a:gd name="T18" fmla="*/ 68 w 153"/>
                <a:gd name="T19" fmla="*/ 153 h 154"/>
                <a:gd name="T20" fmla="*/ 54 w 153"/>
                <a:gd name="T21" fmla="*/ 151 h 154"/>
                <a:gd name="T22" fmla="*/ 40 w 153"/>
                <a:gd name="T23" fmla="*/ 145 h 154"/>
                <a:gd name="T24" fmla="*/ 27 w 153"/>
                <a:gd name="T25" fmla="*/ 136 h 154"/>
                <a:gd name="T26" fmla="*/ 17 w 153"/>
                <a:gd name="T27" fmla="*/ 126 h 154"/>
                <a:gd name="T28" fmla="*/ 9 w 153"/>
                <a:gd name="T29" fmla="*/ 113 h 154"/>
                <a:gd name="T30" fmla="*/ 3 w 153"/>
                <a:gd name="T31" fmla="*/ 99 h 154"/>
                <a:gd name="T32" fmla="*/ 0 w 153"/>
                <a:gd name="T33" fmla="*/ 84 h 154"/>
                <a:gd name="T34" fmla="*/ 0 w 153"/>
                <a:gd name="T35" fmla="*/ 76 h 154"/>
                <a:gd name="T36" fmla="*/ 1 w 153"/>
                <a:gd name="T37" fmla="*/ 62 h 154"/>
                <a:gd name="T38" fmla="*/ 6 w 153"/>
                <a:gd name="T39" fmla="*/ 47 h 154"/>
                <a:gd name="T40" fmla="*/ 12 w 153"/>
                <a:gd name="T41" fmla="*/ 34 h 154"/>
                <a:gd name="T42" fmla="*/ 22 w 153"/>
                <a:gd name="T43" fmla="*/ 23 h 154"/>
                <a:gd name="T44" fmla="*/ 33 w 153"/>
                <a:gd name="T45" fmla="*/ 13 h 154"/>
                <a:gd name="T46" fmla="*/ 47 w 153"/>
                <a:gd name="T47" fmla="*/ 5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4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7"/>
                  </a:lnTo>
                  <a:lnTo>
                    <a:pt x="144" y="113"/>
                  </a:lnTo>
                  <a:lnTo>
                    <a:pt x="141" y="120"/>
                  </a:lnTo>
                  <a:lnTo>
                    <a:pt x="136" y="126"/>
                  </a:lnTo>
                  <a:lnTo>
                    <a:pt x="131" y="131"/>
                  </a:lnTo>
                  <a:lnTo>
                    <a:pt x="126" y="136"/>
                  </a:lnTo>
                  <a:lnTo>
                    <a:pt x="120" y="140"/>
                  </a:lnTo>
                  <a:lnTo>
                    <a:pt x="113" y="145"/>
                  </a:lnTo>
                  <a:lnTo>
                    <a:pt x="106" y="147"/>
                  </a:lnTo>
                  <a:lnTo>
                    <a:pt x="99" y="151"/>
                  </a:lnTo>
                  <a:lnTo>
                    <a:pt x="93" y="152"/>
                  </a:lnTo>
                  <a:lnTo>
                    <a:pt x="84" y="153"/>
                  </a:lnTo>
                  <a:lnTo>
                    <a:pt x="76" y="154"/>
                  </a:lnTo>
                  <a:lnTo>
                    <a:pt x="76" y="154"/>
                  </a:lnTo>
                  <a:lnTo>
                    <a:pt x="68" y="153"/>
                  </a:lnTo>
                  <a:lnTo>
                    <a:pt x="60" y="152"/>
                  </a:lnTo>
                  <a:lnTo>
                    <a:pt x="54" y="151"/>
                  </a:lnTo>
                  <a:lnTo>
                    <a:pt x="47" y="147"/>
                  </a:lnTo>
                  <a:lnTo>
                    <a:pt x="40" y="145"/>
                  </a:lnTo>
                  <a:lnTo>
                    <a:pt x="33" y="140"/>
                  </a:lnTo>
                  <a:lnTo>
                    <a:pt x="27" y="136"/>
                  </a:lnTo>
                  <a:lnTo>
                    <a:pt x="22" y="131"/>
                  </a:lnTo>
                  <a:lnTo>
                    <a:pt x="17" y="126"/>
                  </a:lnTo>
                  <a:lnTo>
                    <a:pt x="12" y="120"/>
                  </a:lnTo>
                  <a:lnTo>
                    <a:pt x="9" y="113"/>
                  </a:lnTo>
                  <a:lnTo>
                    <a:pt x="6" y="107"/>
                  </a:lnTo>
                  <a:lnTo>
                    <a:pt x="3" y="99"/>
                  </a:lnTo>
                  <a:lnTo>
                    <a:pt x="1" y="92"/>
                  </a:lnTo>
                  <a:lnTo>
                    <a:pt x="0" y="84"/>
                  </a:lnTo>
                  <a:lnTo>
                    <a:pt x="0" y="76"/>
                  </a:lnTo>
                  <a:lnTo>
                    <a:pt x="0" y="76"/>
                  </a:lnTo>
                  <a:lnTo>
                    <a:pt x="0" y="68"/>
                  </a:lnTo>
                  <a:lnTo>
                    <a:pt x="1" y="62"/>
                  </a:lnTo>
                  <a:lnTo>
                    <a:pt x="3" y="54"/>
                  </a:lnTo>
                  <a:lnTo>
                    <a:pt x="6" y="47"/>
                  </a:lnTo>
                  <a:lnTo>
                    <a:pt x="9" y="40"/>
                  </a:lnTo>
                  <a:lnTo>
                    <a:pt x="12" y="34"/>
                  </a:lnTo>
                  <a:lnTo>
                    <a:pt x="17" y="28"/>
                  </a:lnTo>
                  <a:lnTo>
                    <a:pt x="22" y="23"/>
                  </a:lnTo>
                  <a:lnTo>
                    <a:pt x="27" y="18"/>
                  </a:lnTo>
                  <a:lnTo>
                    <a:pt x="33" y="13"/>
                  </a:lnTo>
                  <a:lnTo>
                    <a:pt x="40" y="9"/>
                  </a:lnTo>
                  <a:lnTo>
                    <a:pt x="47" y="5"/>
                  </a:lnTo>
                  <a:lnTo>
                    <a:pt x="54" y="3"/>
                  </a:lnTo>
                  <a:lnTo>
                    <a:pt x="60" y="1"/>
                  </a:lnTo>
                  <a:lnTo>
                    <a:pt x="68" y="0"/>
                  </a:lnTo>
                  <a:lnTo>
                    <a:pt x="76" y="0"/>
                  </a:lnTo>
                  <a:lnTo>
                    <a:pt x="76" y="0"/>
                  </a:lnTo>
                  <a:lnTo>
                    <a:pt x="84" y="0"/>
                  </a:lnTo>
                  <a:lnTo>
                    <a:pt x="93" y="1"/>
                  </a:lnTo>
                  <a:lnTo>
                    <a:pt x="99" y="3"/>
                  </a:lnTo>
                  <a:lnTo>
                    <a:pt x="106" y="5"/>
                  </a:lnTo>
                  <a:lnTo>
                    <a:pt x="113" y="9"/>
                  </a:lnTo>
                  <a:lnTo>
                    <a:pt x="120" y="13"/>
                  </a:lnTo>
                  <a:lnTo>
                    <a:pt x="126" y="18"/>
                  </a:lnTo>
                  <a:lnTo>
                    <a:pt x="131" y="23"/>
                  </a:lnTo>
                  <a:lnTo>
                    <a:pt x="136" y="28"/>
                  </a:lnTo>
                  <a:lnTo>
                    <a:pt x="141" y="34"/>
                  </a:lnTo>
                  <a:lnTo>
                    <a:pt x="144" y="40"/>
                  </a:lnTo>
                  <a:lnTo>
                    <a:pt x="147" y="47"/>
                  </a:lnTo>
                  <a:lnTo>
                    <a:pt x="150"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0" name="Freeform 2986">
              <a:extLst>
                <a:ext uri="{FF2B5EF4-FFF2-40B4-BE49-F238E27FC236}">
                  <a16:creationId xmlns:a16="http://schemas.microsoft.com/office/drawing/2014/main" id="{8CF808AB-7528-4F3D-BDFE-D54BF46566B8}"/>
                </a:ext>
              </a:extLst>
            </p:cNvPr>
            <p:cNvSpPr>
              <a:spLocks/>
            </p:cNvSpPr>
            <p:nvPr/>
          </p:nvSpPr>
          <p:spPr bwMode="auto">
            <a:xfrm>
              <a:off x="2516188" y="3595688"/>
              <a:ext cx="49213" cy="49213"/>
            </a:xfrm>
            <a:custGeom>
              <a:avLst/>
              <a:gdLst>
                <a:gd name="T0" fmla="*/ 154 w 154"/>
                <a:gd name="T1" fmla="*/ 76 h 153"/>
                <a:gd name="T2" fmla="*/ 152 w 154"/>
                <a:gd name="T3" fmla="*/ 92 h 153"/>
                <a:gd name="T4" fmla="*/ 148 w 154"/>
                <a:gd name="T5" fmla="*/ 106 h 153"/>
                <a:gd name="T6" fmla="*/ 141 w 154"/>
                <a:gd name="T7" fmla="*/ 120 h 153"/>
                <a:gd name="T8" fmla="*/ 132 w 154"/>
                <a:gd name="T9" fmla="*/ 131 h 153"/>
                <a:gd name="T10" fmla="*/ 120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2 h 153"/>
                <a:gd name="T38" fmla="*/ 6 w 154"/>
                <a:gd name="T39" fmla="*/ 47 h 153"/>
                <a:gd name="T40" fmla="*/ 13 w 154"/>
                <a:gd name="T41" fmla="*/ 33 h 153"/>
                <a:gd name="T42" fmla="*/ 23 w 154"/>
                <a:gd name="T43" fmla="*/ 21 h 153"/>
                <a:gd name="T44" fmla="*/ 35 w 154"/>
                <a:gd name="T45" fmla="*/ 12 h 153"/>
                <a:gd name="T46" fmla="*/ 47 w 154"/>
                <a:gd name="T47" fmla="*/ 5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0"/>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3"/>
                  </a:lnTo>
                  <a:lnTo>
                    <a:pt x="17" y="27"/>
                  </a:lnTo>
                  <a:lnTo>
                    <a:pt x="23" y="21"/>
                  </a:lnTo>
                  <a:lnTo>
                    <a:pt x="28" y="17"/>
                  </a:lnTo>
                  <a:lnTo>
                    <a:pt x="35" y="12"/>
                  </a:lnTo>
                  <a:lnTo>
                    <a:pt x="40" y="9"/>
                  </a:lnTo>
                  <a:lnTo>
                    <a:pt x="47" y="5"/>
                  </a:lnTo>
                  <a:lnTo>
                    <a:pt x="54" y="3"/>
                  </a:lnTo>
                  <a:lnTo>
                    <a:pt x="62"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6" y="27"/>
                  </a:lnTo>
                  <a:lnTo>
                    <a:pt x="141" y="33"/>
                  </a:lnTo>
                  <a:lnTo>
                    <a:pt x="144" y="40"/>
                  </a:lnTo>
                  <a:lnTo>
                    <a:pt x="148" y="47"/>
                  </a:lnTo>
                  <a:lnTo>
                    <a:pt x="150" y="54"/>
                  </a:lnTo>
                  <a:lnTo>
                    <a:pt x="152" y="62"/>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1" name="Freeform 2987">
              <a:extLst>
                <a:ext uri="{FF2B5EF4-FFF2-40B4-BE49-F238E27FC236}">
                  <a16:creationId xmlns:a16="http://schemas.microsoft.com/office/drawing/2014/main" id="{CED4A3F8-551B-4F51-ACAE-3E2003E34A82}"/>
                </a:ext>
              </a:extLst>
            </p:cNvPr>
            <p:cNvSpPr>
              <a:spLocks/>
            </p:cNvSpPr>
            <p:nvPr/>
          </p:nvSpPr>
          <p:spPr bwMode="auto">
            <a:xfrm>
              <a:off x="2233613" y="3317875"/>
              <a:ext cx="47625" cy="49213"/>
            </a:xfrm>
            <a:custGeom>
              <a:avLst/>
              <a:gdLst>
                <a:gd name="T0" fmla="*/ 153 w 153"/>
                <a:gd name="T1" fmla="*/ 77 h 154"/>
                <a:gd name="T2" fmla="*/ 152 w 153"/>
                <a:gd name="T3" fmla="*/ 92 h 154"/>
                <a:gd name="T4" fmla="*/ 148 w 153"/>
                <a:gd name="T5" fmla="*/ 107 h 154"/>
                <a:gd name="T6" fmla="*/ 141 w 153"/>
                <a:gd name="T7" fmla="*/ 120 h 154"/>
                <a:gd name="T8" fmla="*/ 131 w 153"/>
                <a:gd name="T9" fmla="*/ 131 h 154"/>
                <a:gd name="T10" fmla="*/ 120 w 153"/>
                <a:gd name="T11" fmla="*/ 140 h 154"/>
                <a:gd name="T12" fmla="*/ 106 w 153"/>
                <a:gd name="T13" fmla="*/ 148 h 154"/>
                <a:gd name="T14" fmla="*/ 93 w 153"/>
                <a:gd name="T15" fmla="*/ 153 h 154"/>
                <a:gd name="T16" fmla="*/ 77 w 153"/>
                <a:gd name="T17" fmla="*/ 154 h 154"/>
                <a:gd name="T18" fmla="*/ 69 w 153"/>
                <a:gd name="T19" fmla="*/ 154 h 154"/>
                <a:gd name="T20" fmla="*/ 54 w 153"/>
                <a:gd name="T21" fmla="*/ 151 h 154"/>
                <a:gd name="T22" fmla="*/ 40 w 153"/>
                <a:gd name="T23" fmla="*/ 145 h 154"/>
                <a:gd name="T24" fmla="*/ 27 w 153"/>
                <a:gd name="T25" fmla="*/ 137 h 154"/>
                <a:gd name="T26" fmla="*/ 17 w 153"/>
                <a:gd name="T27" fmla="*/ 125 h 154"/>
                <a:gd name="T28" fmla="*/ 9 w 153"/>
                <a:gd name="T29" fmla="*/ 114 h 154"/>
                <a:gd name="T30" fmla="*/ 3 w 153"/>
                <a:gd name="T31" fmla="*/ 100 h 154"/>
                <a:gd name="T32" fmla="*/ 0 w 153"/>
                <a:gd name="T33" fmla="*/ 84 h 154"/>
                <a:gd name="T34" fmla="*/ 0 w 153"/>
                <a:gd name="T35" fmla="*/ 77 h 154"/>
                <a:gd name="T36" fmla="*/ 1 w 153"/>
                <a:gd name="T37" fmla="*/ 61 h 154"/>
                <a:gd name="T38" fmla="*/ 6 w 153"/>
                <a:gd name="T39" fmla="*/ 46 h 154"/>
                <a:gd name="T40" fmla="*/ 12 w 153"/>
                <a:gd name="T41" fmla="*/ 34 h 154"/>
                <a:gd name="T42" fmla="*/ 23 w 153"/>
                <a:gd name="T43" fmla="*/ 22 h 154"/>
                <a:gd name="T44" fmla="*/ 34 w 153"/>
                <a:gd name="T45" fmla="*/ 13 h 154"/>
                <a:gd name="T46" fmla="*/ 47 w 153"/>
                <a:gd name="T47" fmla="*/ 6 h 154"/>
                <a:gd name="T48" fmla="*/ 62 w 153"/>
                <a:gd name="T49" fmla="*/ 2 h 154"/>
                <a:gd name="T50" fmla="*/ 77 w 153"/>
                <a:gd name="T51" fmla="*/ 0 h 154"/>
                <a:gd name="T52" fmla="*/ 85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4"/>
                  </a:lnTo>
                  <a:lnTo>
                    <a:pt x="152" y="92"/>
                  </a:lnTo>
                  <a:lnTo>
                    <a:pt x="150" y="100"/>
                  </a:lnTo>
                  <a:lnTo>
                    <a:pt x="148" y="107"/>
                  </a:lnTo>
                  <a:lnTo>
                    <a:pt x="144" y="114"/>
                  </a:lnTo>
                  <a:lnTo>
                    <a:pt x="141" y="120"/>
                  </a:lnTo>
                  <a:lnTo>
                    <a:pt x="136" y="125"/>
                  </a:lnTo>
                  <a:lnTo>
                    <a:pt x="131" y="131"/>
                  </a:lnTo>
                  <a:lnTo>
                    <a:pt x="126" y="137"/>
                  </a:lnTo>
                  <a:lnTo>
                    <a:pt x="120" y="140"/>
                  </a:lnTo>
                  <a:lnTo>
                    <a:pt x="113" y="145"/>
                  </a:lnTo>
                  <a:lnTo>
                    <a:pt x="106" y="148"/>
                  </a:lnTo>
                  <a:lnTo>
                    <a:pt x="99" y="151"/>
                  </a:lnTo>
                  <a:lnTo>
                    <a:pt x="93" y="153"/>
                  </a:lnTo>
                  <a:lnTo>
                    <a:pt x="85" y="154"/>
                  </a:lnTo>
                  <a:lnTo>
                    <a:pt x="77" y="154"/>
                  </a:lnTo>
                  <a:lnTo>
                    <a:pt x="77" y="154"/>
                  </a:lnTo>
                  <a:lnTo>
                    <a:pt x="69" y="154"/>
                  </a:lnTo>
                  <a:lnTo>
                    <a:pt x="62" y="153"/>
                  </a:lnTo>
                  <a:lnTo>
                    <a:pt x="54" y="151"/>
                  </a:lnTo>
                  <a:lnTo>
                    <a:pt x="47" y="148"/>
                  </a:lnTo>
                  <a:lnTo>
                    <a:pt x="40" y="145"/>
                  </a:lnTo>
                  <a:lnTo>
                    <a:pt x="34" y="140"/>
                  </a:lnTo>
                  <a:lnTo>
                    <a:pt x="27" y="137"/>
                  </a:lnTo>
                  <a:lnTo>
                    <a:pt x="23" y="131"/>
                  </a:lnTo>
                  <a:lnTo>
                    <a:pt x="17" y="125"/>
                  </a:lnTo>
                  <a:lnTo>
                    <a:pt x="12" y="120"/>
                  </a:lnTo>
                  <a:lnTo>
                    <a:pt x="9" y="114"/>
                  </a:lnTo>
                  <a:lnTo>
                    <a:pt x="6" y="107"/>
                  </a:lnTo>
                  <a:lnTo>
                    <a:pt x="3" y="100"/>
                  </a:lnTo>
                  <a:lnTo>
                    <a:pt x="1" y="92"/>
                  </a:lnTo>
                  <a:lnTo>
                    <a:pt x="0" y="84"/>
                  </a:lnTo>
                  <a:lnTo>
                    <a:pt x="0" y="77"/>
                  </a:lnTo>
                  <a:lnTo>
                    <a:pt x="0" y="77"/>
                  </a:lnTo>
                  <a:lnTo>
                    <a:pt x="0" y="69"/>
                  </a:lnTo>
                  <a:lnTo>
                    <a:pt x="1" y="61"/>
                  </a:lnTo>
                  <a:lnTo>
                    <a:pt x="3" y="54"/>
                  </a:lnTo>
                  <a:lnTo>
                    <a:pt x="6" y="46"/>
                  </a:lnTo>
                  <a:lnTo>
                    <a:pt x="9" y="40"/>
                  </a:lnTo>
                  <a:lnTo>
                    <a:pt x="12" y="34"/>
                  </a:lnTo>
                  <a:lnTo>
                    <a:pt x="17" y="28"/>
                  </a:lnTo>
                  <a:lnTo>
                    <a:pt x="23" y="22"/>
                  </a:lnTo>
                  <a:lnTo>
                    <a:pt x="27" y="18"/>
                  </a:lnTo>
                  <a:lnTo>
                    <a:pt x="34" y="13"/>
                  </a:lnTo>
                  <a:lnTo>
                    <a:pt x="40" y="9"/>
                  </a:lnTo>
                  <a:lnTo>
                    <a:pt x="47" y="6"/>
                  </a:lnTo>
                  <a:lnTo>
                    <a:pt x="54" y="3"/>
                  </a:lnTo>
                  <a:lnTo>
                    <a:pt x="62" y="2"/>
                  </a:lnTo>
                  <a:lnTo>
                    <a:pt x="69" y="1"/>
                  </a:lnTo>
                  <a:lnTo>
                    <a:pt x="77" y="0"/>
                  </a:lnTo>
                  <a:lnTo>
                    <a:pt x="77" y="0"/>
                  </a:lnTo>
                  <a:lnTo>
                    <a:pt x="85" y="1"/>
                  </a:lnTo>
                  <a:lnTo>
                    <a:pt x="93" y="2"/>
                  </a:lnTo>
                  <a:lnTo>
                    <a:pt x="99" y="3"/>
                  </a:lnTo>
                  <a:lnTo>
                    <a:pt x="106" y="6"/>
                  </a:lnTo>
                  <a:lnTo>
                    <a:pt x="113" y="9"/>
                  </a:lnTo>
                  <a:lnTo>
                    <a:pt x="120" y="13"/>
                  </a:lnTo>
                  <a:lnTo>
                    <a:pt x="126" y="18"/>
                  </a:lnTo>
                  <a:lnTo>
                    <a:pt x="131" y="22"/>
                  </a:lnTo>
                  <a:lnTo>
                    <a:pt x="136" y="28"/>
                  </a:lnTo>
                  <a:lnTo>
                    <a:pt x="141" y="34"/>
                  </a:lnTo>
                  <a:lnTo>
                    <a:pt x="144" y="40"/>
                  </a:lnTo>
                  <a:lnTo>
                    <a:pt x="148" y="46"/>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2" name="Freeform 2988">
              <a:extLst>
                <a:ext uri="{FF2B5EF4-FFF2-40B4-BE49-F238E27FC236}">
                  <a16:creationId xmlns:a16="http://schemas.microsoft.com/office/drawing/2014/main" id="{A36BF9DD-43F8-4156-BBAD-AB6B047A9283}"/>
                </a:ext>
              </a:extLst>
            </p:cNvPr>
            <p:cNvSpPr>
              <a:spLocks/>
            </p:cNvSpPr>
            <p:nvPr/>
          </p:nvSpPr>
          <p:spPr bwMode="auto">
            <a:xfrm>
              <a:off x="2233613" y="3389313"/>
              <a:ext cx="47625" cy="47625"/>
            </a:xfrm>
            <a:custGeom>
              <a:avLst/>
              <a:gdLst>
                <a:gd name="T0" fmla="*/ 153 w 153"/>
                <a:gd name="T1" fmla="*/ 76 h 153"/>
                <a:gd name="T2" fmla="*/ 152 w 153"/>
                <a:gd name="T3" fmla="*/ 92 h 153"/>
                <a:gd name="T4" fmla="*/ 148 w 153"/>
                <a:gd name="T5" fmla="*/ 106 h 153"/>
                <a:gd name="T6" fmla="*/ 141 w 153"/>
                <a:gd name="T7" fmla="*/ 120 h 153"/>
                <a:gd name="T8" fmla="*/ 131 w 153"/>
                <a:gd name="T9" fmla="*/ 131 h 153"/>
                <a:gd name="T10" fmla="*/ 120 w 153"/>
                <a:gd name="T11" fmla="*/ 140 h 153"/>
                <a:gd name="T12" fmla="*/ 106 w 153"/>
                <a:gd name="T13" fmla="*/ 147 h 153"/>
                <a:gd name="T14" fmla="*/ 93 w 153"/>
                <a:gd name="T15" fmla="*/ 152 h 153"/>
                <a:gd name="T16" fmla="*/ 77 w 153"/>
                <a:gd name="T17" fmla="*/ 153 h 153"/>
                <a:gd name="T18" fmla="*/ 69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0 h 153"/>
                <a:gd name="T38" fmla="*/ 6 w 153"/>
                <a:gd name="T39" fmla="*/ 47 h 153"/>
                <a:gd name="T40" fmla="*/ 12 w 153"/>
                <a:gd name="T41" fmla="*/ 33 h 153"/>
                <a:gd name="T42" fmla="*/ 23 w 153"/>
                <a:gd name="T43" fmla="*/ 21 h 153"/>
                <a:gd name="T44" fmla="*/ 34 w 153"/>
                <a:gd name="T45" fmla="*/ 12 h 153"/>
                <a:gd name="T46" fmla="*/ 47 w 153"/>
                <a:gd name="T47" fmla="*/ 5 h 153"/>
                <a:gd name="T48" fmla="*/ 62 w 153"/>
                <a:gd name="T49" fmla="*/ 1 h 153"/>
                <a:gd name="T50" fmla="*/ 77 w 153"/>
                <a:gd name="T51" fmla="*/ 0 h 153"/>
                <a:gd name="T52" fmla="*/ 85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3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8" y="106"/>
                  </a:lnTo>
                  <a:lnTo>
                    <a:pt x="144" y="113"/>
                  </a:lnTo>
                  <a:lnTo>
                    <a:pt x="141" y="120"/>
                  </a:lnTo>
                  <a:lnTo>
                    <a:pt x="136" y="126"/>
                  </a:lnTo>
                  <a:lnTo>
                    <a:pt x="131" y="131"/>
                  </a:lnTo>
                  <a:lnTo>
                    <a:pt x="126" y="136"/>
                  </a:lnTo>
                  <a:lnTo>
                    <a:pt x="120" y="140"/>
                  </a:lnTo>
                  <a:lnTo>
                    <a:pt x="113" y="144"/>
                  </a:lnTo>
                  <a:lnTo>
                    <a:pt x="106" y="147"/>
                  </a:lnTo>
                  <a:lnTo>
                    <a:pt x="99" y="150"/>
                  </a:lnTo>
                  <a:lnTo>
                    <a:pt x="93" y="152"/>
                  </a:lnTo>
                  <a:lnTo>
                    <a:pt x="85" y="153"/>
                  </a:lnTo>
                  <a:lnTo>
                    <a:pt x="77" y="153"/>
                  </a:lnTo>
                  <a:lnTo>
                    <a:pt x="77" y="153"/>
                  </a:lnTo>
                  <a:lnTo>
                    <a:pt x="69" y="153"/>
                  </a:lnTo>
                  <a:lnTo>
                    <a:pt x="62" y="152"/>
                  </a:lnTo>
                  <a:lnTo>
                    <a:pt x="54" y="150"/>
                  </a:lnTo>
                  <a:lnTo>
                    <a:pt x="47" y="147"/>
                  </a:lnTo>
                  <a:lnTo>
                    <a:pt x="40" y="144"/>
                  </a:lnTo>
                  <a:lnTo>
                    <a:pt x="34" y="140"/>
                  </a:lnTo>
                  <a:lnTo>
                    <a:pt x="27" y="136"/>
                  </a:lnTo>
                  <a:lnTo>
                    <a:pt x="23" y="131"/>
                  </a:lnTo>
                  <a:lnTo>
                    <a:pt x="17" y="126"/>
                  </a:lnTo>
                  <a:lnTo>
                    <a:pt x="12" y="120"/>
                  </a:lnTo>
                  <a:lnTo>
                    <a:pt x="9" y="113"/>
                  </a:lnTo>
                  <a:lnTo>
                    <a:pt x="6" y="106"/>
                  </a:lnTo>
                  <a:lnTo>
                    <a:pt x="3" y="99"/>
                  </a:lnTo>
                  <a:lnTo>
                    <a:pt x="1" y="92"/>
                  </a:lnTo>
                  <a:lnTo>
                    <a:pt x="0" y="84"/>
                  </a:lnTo>
                  <a:lnTo>
                    <a:pt x="0" y="76"/>
                  </a:lnTo>
                  <a:lnTo>
                    <a:pt x="0" y="76"/>
                  </a:lnTo>
                  <a:lnTo>
                    <a:pt x="0" y="68"/>
                  </a:lnTo>
                  <a:lnTo>
                    <a:pt x="1" y="60"/>
                  </a:lnTo>
                  <a:lnTo>
                    <a:pt x="3" y="53"/>
                  </a:lnTo>
                  <a:lnTo>
                    <a:pt x="6" y="47"/>
                  </a:lnTo>
                  <a:lnTo>
                    <a:pt x="9" y="40"/>
                  </a:lnTo>
                  <a:lnTo>
                    <a:pt x="12" y="33"/>
                  </a:lnTo>
                  <a:lnTo>
                    <a:pt x="17" y="27"/>
                  </a:lnTo>
                  <a:lnTo>
                    <a:pt x="23" y="21"/>
                  </a:lnTo>
                  <a:lnTo>
                    <a:pt x="27" y="17"/>
                  </a:lnTo>
                  <a:lnTo>
                    <a:pt x="34" y="12"/>
                  </a:lnTo>
                  <a:lnTo>
                    <a:pt x="40" y="9"/>
                  </a:lnTo>
                  <a:lnTo>
                    <a:pt x="47" y="5"/>
                  </a:lnTo>
                  <a:lnTo>
                    <a:pt x="54" y="3"/>
                  </a:lnTo>
                  <a:lnTo>
                    <a:pt x="62" y="1"/>
                  </a:lnTo>
                  <a:lnTo>
                    <a:pt x="69" y="0"/>
                  </a:lnTo>
                  <a:lnTo>
                    <a:pt x="77" y="0"/>
                  </a:lnTo>
                  <a:lnTo>
                    <a:pt x="77" y="0"/>
                  </a:lnTo>
                  <a:lnTo>
                    <a:pt x="85" y="0"/>
                  </a:lnTo>
                  <a:lnTo>
                    <a:pt x="93" y="1"/>
                  </a:lnTo>
                  <a:lnTo>
                    <a:pt x="99" y="3"/>
                  </a:lnTo>
                  <a:lnTo>
                    <a:pt x="106" y="5"/>
                  </a:lnTo>
                  <a:lnTo>
                    <a:pt x="113" y="9"/>
                  </a:lnTo>
                  <a:lnTo>
                    <a:pt x="120" y="12"/>
                  </a:lnTo>
                  <a:lnTo>
                    <a:pt x="126" y="17"/>
                  </a:lnTo>
                  <a:lnTo>
                    <a:pt x="131" y="21"/>
                  </a:lnTo>
                  <a:lnTo>
                    <a:pt x="136" y="27"/>
                  </a:lnTo>
                  <a:lnTo>
                    <a:pt x="141" y="33"/>
                  </a:lnTo>
                  <a:lnTo>
                    <a:pt x="144" y="40"/>
                  </a:lnTo>
                  <a:lnTo>
                    <a:pt x="148" y="47"/>
                  </a:lnTo>
                  <a:lnTo>
                    <a:pt x="150" y="53"/>
                  </a:lnTo>
                  <a:lnTo>
                    <a:pt x="152" y="60"/>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3" name="Freeform 2989">
              <a:extLst>
                <a:ext uri="{FF2B5EF4-FFF2-40B4-BE49-F238E27FC236}">
                  <a16:creationId xmlns:a16="http://schemas.microsoft.com/office/drawing/2014/main" id="{89549C5D-4632-4A9E-9153-425A0C96E145}"/>
                </a:ext>
              </a:extLst>
            </p:cNvPr>
            <p:cNvSpPr>
              <a:spLocks/>
            </p:cNvSpPr>
            <p:nvPr/>
          </p:nvSpPr>
          <p:spPr bwMode="auto">
            <a:xfrm>
              <a:off x="2301875" y="3389313"/>
              <a:ext cx="49213" cy="47625"/>
            </a:xfrm>
            <a:custGeom>
              <a:avLst/>
              <a:gdLst>
                <a:gd name="T0" fmla="*/ 155 w 155"/>
                <a:gd name="T1" fmla="*/ 76 h 153"/>
                <a:gd name="T2" fmla="*/ 153 w 155"/>
                <a:gd name="T3" fmla="*/ 92 h 153"/>
                <a:gd name="T4" fmla="*/ 148 w 155"/>
                <a:gd name="T5" fmla="*/ 106 h 153"/>
                <a:gd name="T6" fmla="*/ 141 w 155"/>
                <a:gd name="T7" fmla="*/ 120 h 153"/>
                <a:gd name="T8" fmla="*/ 132 w 155"/>
                <a:gd name="T9" fmla="*/ 131 h 153"/>
                <a:gd name="T10" fmla="*/ 121 w 155"/>
                <a:gd name="T11" fmla="*/ 140 h 153"/>
                <a:gd name="T12" fmla="*/ 107 w 155"/>
                <a:gd name="T13" fmla="*/ 147 h 153"/>
                <a:gd name="T14" fmla="*/ 93 w 155"/>
                <a:gd name="T15" fmla="*/ 152 h 153"/>
                <a:gd name="T16" fmla="*/ 77 w 155"/>
                <a:gd name="T17" fmla="*/ 153 h 153"/>
                <a:gd name="T18" fmla="*/ 69 w 155"/>
                <a:gd name="T19" fmla="*/ 153 h 153"/>
                <a:gd name="T20" fmla="*/ 54 w 155"/>
                <a:gd name="T21" fmla="*/ 150 h 153"/>
                <a:gd name="T22" fmla="*/ 41 w 155"/>
                <a:gd name="T23" fmla="*/ 144 h 153"/>
                <a:gd name="T24" fmla="*/ 28 w 155"/>
                <a:gd name="T25" fmla="*/ 136 h 153"/>
                <a:gd name="T26" fmla="*/ 18 w 155"/>
                <a:gd name="T27" fmla="*/ 126 h 153"/>
                <a:gd name="T28" fmla="*/ 10 w 155"/>
                <a:gd name="T29" fmla="*/ 113 h 153"/>
                <a:gd name="T30" fmla="*/ 4 w 155"/>
                <a:gd name="T31" fmla="*/ 99 h 153"/>
                <a:gd name="T32" fmla="*/ 0 w 155"/>
                <a:gd name="T33" fmla="*/ 84 h 153"/>
                <a:gd name="T34" fmla="*/ 0 w 155"/>
                <a:gd name="T35" fmla="*/ 76 h 153"/>
                <a:gd name="T36" fmla="*/ 2 w 155"/>
                <a:gd name="T37" fmla="*/ 60 h 153"/>
                <a:gd name="T38" fmla="*/ 6 w 155"/>
                <a:gd name="T39" fmla="*/ 47 h 153"/>
                <a:gd name="T40" fmla="*/ 13 w 155"/>
                <a:gd name="T41" fmla="*/ 33 h 153"/>
                <a:gd name="T42" fmla="*/ 23 w 155"/>
                <a:gd name="T43" fmla="*/ 21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5 w 155"/>
                <a:gd name="T63" fmla="*/ 40 h 153"/>
                <a:gd name="T64" fmla="*/ 152 w 155"/>
                <a:gd name="T65" fmla="*/ 53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2"/>
                  </a:lnTo>
                  <a:lnTo>
                    <a:pt x="152" y="99"/>
                  </a:lnTo>
                  <a:lnTo>
                    <a:pt x="148" y="106"/>
                  </a:lnTo>
                  <a:lnTo>
                    <a:pt x="145" y="113"/>
                  </a:lnTo>
                  <a:lnTo>
                    <a:pt x="141" y="120"/>
                  </a:lnTo>
                  <a:lnTo>
                    <a:pt x="137" y="126"/>
                  </a:lnTo>
                  <a:lnTo>
                    <a:pt x="132" y="131"/>
                  </a:lnTo>
                  <a:lnTo>
                    <a:pt x="126" y="136"/>
                  </a:lnTo>
                  <a:lnTo>
                    <a:pt x="121" y="140"/>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1" y="144"/>
                  </a:lnTo>
                  <a:lnTo>
                    <a:pt x="35" y="140"/>
                  </a:lnTo>
                  <a:lnTo>
                    <a:pt x="28" y="136"/>
                  </a:lnTo>
                  <a:lnTo>
                    <a:pt x="23" y="131"/>
                  </a:lnTo>
                  <a:lnTo>
                    <a:pt x="18" y="126"/>
                  </a:lnTo>
                  <a:lnTo>
                    <a:pt x="13" y="120"/>
                  </a:lnTo>
                  <a:lnTo>
                    <a:pt x="10" y="113"/>
                  </a:lnTo>
                  <a:lnTo>
                    <a:pt x="6" y="106"/>
                  </a:lnTo>
                  <a:lnTo>
                    <a:pt x="4" y="99"/>
                  </a:lnTo>
                  <a:lnTo>
                    <a:pt x="2" y="92"/>
                  </a:lnTo>
                  <a:lnTo>
                    <a:pt x="0" y="84"/>
                  </a:lnTo>
                  <a:lnTo>
                    <a:pt x="0" y="76"/>
                  </a:lnTo>
                  <a:lnTo>
                    <a:pt x="0" y="76"/>
                  </a:lnTo>
                  <a:lnTo>
                    <a:pt x="0" y="68"/>
                  </a:lnTo>
                  <a:lnTo>
                    <a:pt x="2" y="60"/>
                  </a:lnTo>
                  <a:lnTo>
                    <a:pt x="4" y="53"/>
                  </a:lnTo>
                  <a:lnTo>
                    <a:pt x="6" y="47"/>
                  </a:lnTo>
                  <a:lnTo>
                    <a:pt x="10" y="40"/>
                  </a:lnTo>
                  <a:lnTo>
                    <a:pt x="13" y="33"/>
                  </a:lnTo>
                  <a:lnTo>
                    <a:pt x="18" y="27"/>
                  </a:lnTo>
                  <a:lnTo>
                    <a:pt x="23" y="21"/>
                  </a:lnTo>
                  <a:lnTo>
                    <a:pt x="28" y="17"/>
                  </a:lnTo>
                  <a:lnTo>
                    <a:pt x="35" y="12"/>
                  </a:lnTo>
                  <a:lnTo>
                    <a:pt x="41" y="9"/>
                  </a:lnTo>
                  <a:lnTo>
                    <a:pt x="47" y="5"/>
                  </a:lnTo>
                  <a:lnTo>
                    <a:pt x="54" y="3"/>
                  </a:lnTo>
                  <a:lnTo>
                    <a:pt x="62" y="1"/>
                  </a:lnTo>
                  <a:lnTo>
                    <a:pt x="69" y="0"/>
                  </a:lnTo>
                  <a:lnTo>
                    <a:pt x="77" y="0"/>
                  </a:lnTo>
                  <a:lnTo>
                    <a:pt x="77" y="0"/>
                  </a:lnTo>
                  <a:lnTo>
                    <a:pt x="85" y="0"/>
                  </a:lnTo>
                  <a:lnTo>
                    <a:pt x="93" y="1"/>
                  </a:lnTo>
                  <a:lnTo>
                    <a:pt x="100" y="3"/>
                  </a:lnTo>
                  <a:lnTo>
                    <a:pt x="107" y="5"/>
                  </a:lnTo>
                  <a:lnTo>
                    <a:pt x="114" y="9"/>
                  </a:lnTo>
                  <a:lnTo>
                    <a:pt x="121" y="12"/>
                  </a:lnTo>
                  <a:lnTo>
                    <a:pt x="126" y="17"/>
                  </a:lnTo>
                  <a:lnTo>
                    <a:pt x="132" y="21"/>
                  </a:lnTo>
                  <a:lnTo>
                    <a:pt x="137" y="27"/>
                  </a:lnTo>
                  <a:lnTo>
                    <a:pt x="141" y="33"/>
                  </a:lnTo>
                  <a:lnTo>
                    <a:pt x="145" y="40"/>
                  </a:lnTo>
                  <a:lnTo>
                    <a:pt x="148" y="47"/>
                  </a:lnTo>
                  <a:lnTo>
                    <a:pt x="152" y="53"/>
                  </a:lnTo>
                  <a:lnTo>
                    <a:pt x="153"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4" name="Freeform 2990">
              <a:extLst>
                <a:ext uri="{FF2B5EF4-FFF2-40B4-BE49-F238E27FC236}">
                  <a16:creationId xmlns:a16="http://schemas.microsoft.com/office/drawing/2014/main" id="{899C19B9-72BE-4636-B0A9-AC4BA9A702B3}"/>
                </a:ext>
              </a:extLst>
            </p:cNvPr>
            <p:cNvSpPr>
              <a:spLocks/>
            </p:cNvSpPr>
            <p:nvPr/>
          </p:nvSpPr>
          <p:spPr bwMode="auto">
            <a:xfrm>
              <a:off x="2373313" y="3389313"/>
              <a:ext cx="47625" cy="47625"/>
            </a:xfrm>
            <a:custGeom>
              <a:avLst/>
              <a:gdLst>
                <a:gd name="T0" fmla="*/ 154 w 154"/>
                <a:gd name="T1" fmla="*/ 76 h 153"/>
                <a:gd name="T2" fmla="*/ 153 w 154"/>
                <a:gd name="T3" fmla="*/ 92 h 153"/>
                <a:gd name="T4" fmla="*/ 148 w 154"/>
                <a:gd name="T5" fmla="*/ 106 h 153"/>
                <a:gd name="T6" fmla="*/ 141 w 154"/>
                <a:gd name="T7" fmla="*/ 120 h 153"/>
                <a:gd name="T8" fmla="*/ 132 w 154"/>
                <a:gd name="T9" fmla="*/ 131 h 153"/>
                <a:gd name="T10" fmla="*/ 120 w 154"/>
                <a:gd name="T11" fmla="*/ 140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0 h 153"/>
                <a:gd name="T38" fmla="*/ 6 w 154"/>
                <a:gd name="T39" fmla="*/ 47 h 153"/>
                <a:gd name="T40" fmla="*/ 13 w 154"/>
                <a:gd name="T41" fmla="*/ 33 h 153"/>
                <a:gd name="T42" fmla="*/ 22 w 154"/>
                <a:gd name="T43" fmla="*/ 21 h 153"/>
                <a:gd name="T44" fmla="*/ 34 w 154"/>
                <a:gd name="T45" fmla="*/ 12 h 153"/>
                <a:gd name="T46" fmla="*/ 47 w 154"/>
                <a:gd name="T47" fmla="*/ 5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2"/>
                  </a:lnTo>
                  <a:lnTo>
                    <a:pt x="150" y="99"/>
                  </a:lnTo>
                  <a:lnTo>
                    <a:pt x="148" y="106"/>
                  </a:lnTo>
                  <a:lnTo>
                    <a:pt x="145" y="113"/>
                  </a:lnTo>
                  <a:lnTo>
                    <a:pt x="141" y="120"/>
                  </a:lnTo>
                  <a:lnTo>
                    <a:pt x="137" y="126"/>
                  </a:lnTo>
                  <a:lnTo>
                    <a:pt x="132" y="131"/>
                  </a:lnTo>
                  <a:lnTo>
                    <a:pt x="126" y="136"/>
                  </a:lnTo>
                  <a:lnTo>
                    <a:pt x="120" y="140"/>
                  </a:lnTo>
                  <a:lnTo>
                    <a:pt x="114" y="144"/>
                  </a:lnTo>
                  <a:lnTo>
                    <a:pt x="107" y="147"/>
                  </a:lnTo>
                  <a:lnTo>
                    <a:pt x="100" y="150"/>
                  </a:lnTo>
                  <a:lnTo>
                    <a:pt x="93" y="152"/>
                  </a:lnTo>
                  <a:lnTo>
                    <a:pt x="85" y="153"/>
                  </a:lnTo>
                  <a:lnTo>
                    <a:pt x="77" y="153"/>
                  </a:lnTo>
                  <a:lnTo>
                    <a:pt x="77" y="153"/>
                  </a:lnTo>
                  <a:lnTo>
                    <a:pt x="69" y="153"/>
                  </a:lnTo>
                  <a:lnTo>
                    <a:pt x="61" y="152"/>
                  </a:lnTo>
                  <a:lnTo>
                    <a:pt x="54" y="150"/>
                  </a:lnTo>
                  <a:lnTo>
                    <a:pt x="47" y="147"/>
                  </a:lnTo>
                  <a:lnTo>
                    <a:pt x="40" y="144"/>
                  </a:lnTo>
                  <a:lnTo>
                    <a:pt x="34" y="140"/>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0"/>
                  </a:lnTo>
                  <a:lnTo>
                    <a:pt x="4" y="53"/>
                  </a:lnTo>
                  <a:lnTo>
                    <a:pt x="6" y="47"/>
                  </a:lnTo>
                  <a:lnTo>
                    <a:pt x="9" y="40"/>
                  </a:lnTo>
                  <a:lnTo>
                    <a:pt x="13" y="33"/>
                  </a:lnTo>
                  <a:lnTo>
                    <a:pt x="17" y="27"/>
                  </a:lnTo>
                  <a:lnTo>
                    <a:pt x="22" y="21"/>
                  </a:lnTo>
                  <a:lnTo>
                    <a:pt x="28" y="17"/>
                  </a:lnTo>
                  <a:lnTo>
                    <a:pt x="34" y="12"/>
                  </a:lnTo>
                  <a:lnTo>
                    <a:pt x="40" y="9"/>
                  </a:lnTo>
                  <a:lnTo>
                    <a:pt x="47" y="5"/>
                  </a:lnTo>
                  <a:lnTo>
                    <a:pt x="54" y="3"/>
                  </a:lnTo>
                  <a:lnTo>
                    <a:pt x="61" y="1"/>
                  </a:lnTo>
                  <a:lnTo>
                    <a:pt x="69" y="0"/>
                  </a:lnTo>
                  <a:lnTo>
                    <a:pt x="77" y="0"/>
                  </a:lnTo>
                  <a:lnTo>
                    <a:pt x="77" y="0"/>
                  </a:lnTo>
                  <a:lnTo>
                    <a:pt x="85" y="0"/>
                  </a:lnTo>
                  <a:lnTo>
                    <a:pt x="93" y="1"/>
                  </a:lnTo>
                  <a:lnTo>
                    <a:pt x="100" y="3"/>
                  </a:lnTo>
                  <a:lnTo>
                    <a:pt x="107" y="5"/>
                  </a:lnTo>
                  <a:lnTo>
                    <a:pt x="114" y="9"/>
                  </a:lnTo>
                  <a:lnTo>
                    <a:pt x="120" y="12"/>
                  </a:lnTo>
                  <a:lnTo>
                    <a:pt x="126" y="17"/>
                  </a:lnTo>
                  <a:lnTo>
                    <a:pt x="132" y="21"/>
                  </a:lnTo>
                  <a:lnTo>
                    <a:pt x="137" y="27"/>
                  </a:lnTo>
                  <a:lnTo>
                    <a:pt x="141" y="33"/>
                  </a:lnTo>
                  <a:lnTo>
                    <a:pt x="145" y="40"/>
                  </a:lnTo>
                  <a:lnTo>
                    <a:pt x="148" y="47"/>
                  </a:lnTo>
                  <a:lnTo>
                    <a:pt x="150"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5" name="Freeform 2991">
              <a:extLst>
                <a:ext uri="{FF2B5EF4-FFF2-40B4-BE49-F238E27FC236}">
                  <a16:creationId xmlns:a16="http://schemas.microsoft.com/office/drawing/2014/main" id="{99B6F0AD-6650-4C2D-9BEC-294B4E602C78}"/>
                </a:ext>
              </a:extLst>
            </p:cNvPr>
            <p:cNvSpPr>
              <a:spLocks/>
            </p:cNvSpPr>
            <p:nvPr/>
          </p:nvSpPr>
          <p:spPr bwMode="auto">
            <a:xfrm>
              <a:off x="2865438" y="2617788"/>
              <a:ext cx="49213" cy="49213"/>
            </a:xfrm>
            <a:custGeom>
              <a:avLst/>
              <a:gdLst>
                <a:gd name="T0" fmla="*/ 154 w 154"/>
                <a:gd name="T1" fmla="*/ 78 h 155"/>
                <a:gd name="T2" fmla="*/ 153 w 154"/>
                <a:gd name="T3" fmla="*/ 94 h 155"/>
                <a:gd name="T4" fmla="*/ 148 w 154"/>
                <a:gd name="T5" fmla="*/ 108 h 155"/>
                <a:gd name="T6" fmla="*/ 141 w 154"/>
                <a:gd name="T7" fmla="*/ 122 h 155"/>
                <a:gd name="T8" fmla="*/ 132 w 154"/>
                <a:gd name="T9" fmla="*/ 133 h 155"/>
                <a:gd name="T10" fmla="*/ 121 w 154"/>
                <a:gd name="T11" fmla="*/ 142 h 155"/>
                <a:gd name="T12" fmla="*/ 107 w 154"/>
                <a:gd name="T13" fmla="*/ 149 h 155"/>
                <a:gd name="T14" fmla="*/ 93 w 154"/>
                <a:gd name="T15" fmla="*/ 154 h 155"/>
                <a:gd name="T16" fmla="*/ 77 w 154"/>
                <a:gd name="T17" fmla="*/ 155 h 155"/>
                <a:gd name="T18" fmla="*/ 69 w 154"/>
                <a:gd name="T19" fmla="*/ 155 h 155"/>
                <a:gd name="T20" fmla="*/ 54 w 154"/>
                <a:gd name="T21" fmla="*/ 151 h 155"/>
                <a:gd name="T22" fmla="*/ 40 w 154"/>
                <a:gd name="T23" fmla="*/ 146 h 155"/>
                <a:gd name="T24" fmla="*/ 28 w 154"/>
                <a:gd name="T25" fmla="*/ 138 h 155"/>
                <a:gd name="T26" fmla="*/ 18 w 154"/>
                <a:gd name="T27" fmla="*/ 127 h 155"/>
                <a:gd name="T28" fmla="*/ 10 w 154"/>
                <a:gd name="T29" fmla="*/ 115 h 155"/>
                <a:gd name="T30" fmla="*/ 4 w 154"/>
                <a:gd name="T31" fmla="*/ 101 h 155"/>
                <a:gd name="T32" fmla="*/ 0 w 154"/>
                <a:gd name="T33" fmla="*/ 86 h 155"/>
                <a:gd name="T34" fmla="*/ 0 w 154"/>
                <a:gd name="T35" fmla="*/ 78 h 155"/>
                <a:gd name="T36" fmla="*/ 2 w 154"/>
                <a:gd name="T37" fmla="*/ 62 h 155"/>
                <a:gd name="T38" fmla="*/ 6 w 154"/>
                <a:gd name="T39" fmla="*/ 48 h 155"/>
                <a:gd name="T40" fmla="*/ 13 w 154"/>
                <a:gd name="T41" fmla="*/ 35 h 155"/>
                <a:gd name="T42" fmla="*/ 23 w 154"/>
                <a:gd name="T43" fmla="*/ 23 h 155"/>
                <a:gd name="T44" fmla="*/ 34 w 154"/>
                <a:gd name="T45" fmla="*/ 14 h 155"/>
                <a:gd name="T46" fmla="*/ 47 w 154"/>
                <a:gd name="T47" fmla="*/ 7 h 155"/>
                <a:gd name="T48" fmla="*/ 62 w 154"/>
                <a:gd name="T49" fmla="*/ 3 h 155"/>
                <a:gd name="T50" fmla="*/ 77 w 154"/>
                <a:gd name="T51" fmla="*/ 0 h 155"/>
                <a:gd name="T52" fmla="*/ 85 w 154"/>
                <a:gd name="T53" fmla="*/ 1 h 155"/>
                <a:gd name="T54" fmla="*/ 100 w 154"/>
                <a:gd name="T55" fmla="*/ 5 h 155"/>
                <a:gd name="T56" fmla="*/ 114 w 154"/>
                <a:gd name="T57" fmla="*/ 11 h 155"/>
                <a:gd name="T58" fmla="*/ 126 w 154"/>
                <a:gd name="T59" fmla="*/ 19 h 155"/>
                <a:gd name="T60" fmla="*/ 137 w 154"/>
                <a:gd name="T61" fmla="*/ 29 h 155"/>
                <a:gd name="T62" fmla="*/ 145 w 154"/>
                <a:gd name="T63" fmla="*/ 42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4"/>
                  </a:lnTo>
                  <a:lnTo>
                    <a:pt x="150" y="101"/>
                  </a:lnTo>
                  <a:lnTo>
                    <a:pt x="148" y="108"/>
                  </a:lnTo>
                  <a:lnTo>
                    <a:pt x="145" y="115"/>
                  </a:lnTo>
                  <a:lnTo>
                    <a:pt x="141" y="122"/>
                  </a:lnTo>
                  <a:lnTo>
                    <a:pt x="137" y="127"/>
                  </a:lnTo>
                  <a:lnTo>
                    <a:pt x="132" y="133"/>
                  </a:lnTo>
                  <a:lnTo>
                    <a:pt x="126" y="138"/>
                  </a:lnTo>
                  <a:lnTo>
                    <a:pt x="121" y="142"/>
                  </a:lnTo>
                  <a:lnTo>
                    <a:pt x="114" y="146"/>
                  </a:lnTo>
                  <a:lnTo>
                    <a:pt x="107" y="149"/>
                  </a:lnTo>
                  <a:lnTo>
                    <a:pt x="100" y="151"/>
                  </a:lnTo>
                  <a:lnTo>
                    <a:pt x="93" y="154"/>
                  </a:lnTo>
                  <a:lnTo>
                    <a:pt x="85" y="155"/>
                  </a:lnTo>
                  <a:lnTo>
                    <a:pt x="77" y="155"/>
                  </a:lnTo>
                  <a:lnTo>
                    <a:pt x="77" y="155"/>
                  </a:lnTo>
                  <a:lnTo>
                    <a:pt x="69" y="155"/>
                  </a:lnTo>
                  <a:lnTo>
                    <a:pt x="62" y="154"/>
                  </a:lnTo>
                  <a:lnTo>
                    <a:pt x="54" y="151"/>
                  </a:lnTo>
                  <a:lnTo>
                    <a:pt x="47" y="149"/>
                  </a:lnTo>
                  <a:lnTo>
                    <a:pt x="40" y="146"/>
                  </a:lnTo>
                  <a:lnTo>
                    <a:pt x="34" y="142"/>
                  </a:lnTo>
                  <a:lnTo>
                    <a:pt x="28" y="138"/>
                  </a:lnTo>
                  <a:lnTo>
                    <a:pt x="23" y="133"/>
                  </a:lnTo>
                  <a:lnTo>
                    <a:pt x="18" y="127"/>
                  </a:lnTo>
                  <a:lnTo>
                    <a:pt x="13" y="122"/>
                  </a:lnTo>
                  <a:lnTo>
                    <a:pt x="10" y="115"/>
                  </a:lnTo>
                  <a:lnTo>
                    <a:pt x="6" y="108"/>
                  </a:lnTo>
                  <a:lnTo>
                    <a:pt x="4" y="101"/>
                  </a:lnTo>
                  <a:lnTo>
                    <a:pt x="2" y="94"/>
                  </a:lnTo>
                  <a:lnTo>
                    <a:pt x="0" y="86"/>
                  </a:lnTo>
                  <a:lnTo>
                    <a:pt x="0" y="78"/>
                  </a:lnTo>
                  <a:lnTo>
                    <a:pt x="0" y="78"/>
                  </a:lnTo>
                  <a:lnTo>
                    <a:pt x="0" y="70"/>
                  </a:lnTo>
                  <a:lnTo>
                    <a:pt x="2" y="62"/>
                  </a:lnTo>
                  <a:lnTo>
                    <a:pt x="4" y="55"/>
                  </a:lnTo>
                  <a:lnTo>
                    <a:pt x="6" y="48"/>
                  </a:lnTo>
                  <a:lnTo>
                    <a:pt x="10" y="42"/>
                  </a:lnTo>
                  <a:lnTo>
                    <a:pt x="13" y="35"/>
                  </a:lnTo>
                  <a:lnTo>
                    <a:pt x="18" y="29"/>
                  </a:lnTo>
                  <a:lnTo>
                    <a:pt x="23" y="23"/>
                  </a:lnTo>
                  <a:lnTo>
                    <a:pt x="28" y="19"/>
                  </a:lnTo>
                  <a:lnTo>
                    <a:pt x="34" y="14"/>
                  </a:lnTo>
                  <a:lnTo>
                    <a:pt x="40" y="11"/>
                  </a:lnTo>
                  <a:lnTo>
                    <a:pt x="47" y="7"/>
                  </a:lnTo>
                  <a:lnTo>
                    <a:pt x="54" y="5"/>
                  </a:lnTo>
                  <a:lnTo>
                    <a:pt x="62" y="3"/>
                  </a:lnTo>
                  <a:lnTo>
                    <a:pt x="69" y="1"/>
                  </a:lnTo>
                  <a:lnTo>
                    <a:pt x="77" y="0"/>
                  </a:lnTo>
                  <a:lnTo>
                    <a:pt x="77" y="0"/>
                  </a:lnTo>
                  <a:lnTo>
                    <a:pt x="85" y="1"/>
                  </a:lnTo>
                  <a:lnTo>
                    <a:pt x="93" y="3"/>
                  </a:lnTo>
                  <a:lnTo>
                    <a:pt x="100" y="5"/>
                  </a:lnTo>
                  <a:lnTo>
                    <a:pt x="107" y="7"/>
                  </a:lnTo>
                  <a:lnTo>
                    <a:pt x="114" y="11"/>
                  </a:lnTo>
                  <a:lnTo>
                    <a:pt x="121" y="14"/>
                  </a:lnTo>
                  <a:lnTo>
                    <a:pt x="126" y="19"/>
                  </a:lnTo>
                  <a:lnTo>
                    <a:pt x="132" y="23"/>
                  </a:lnTo>
                  <a:lnTo>
                    <a:pt x="137" y="29"/>
                  </a:lnTo>
                  <a:lnTo>
                    <a:pt x="141" y="35"/>
                  </a:lnTo>
                  <a:lnTo>
                    <a:pt x="145" y="42"/>
                  </a:lnTo>
                  <a:lnTo>
                    <a:pt x="148" y="48"/>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6" name="Freeform 2992">
              <a:extLst>
                <a:ext uri="{FF2B5EF4-FFF2-40B4-BE49-F238E27FC236}">
                  <a16:creationId xmlns:a16="http://schemas.microsoft.com/office/drawing/2014/main" id="{39862EFB-A353-4EA6-A972-B45E07D3B804}"/>
                </a:ext>
              </a:extLst>
            </p:cNvPr>
            <p:cNvSpPr>
              <a:spLocks/>
            </p:cNvSpPr>
            <p:nvPr/>
          </p:nvSpPr>
          <p:spPr bwMode="auto">
            <a:xfrm>
              <a:off x="3841750" y="4079875"/>
              <a:ext cx="49213" cy="49213"/>
            </a:xfrm>
            <a:custGeom>
              <a:avLst/>
              <a:gdLst>
                <a:gd name="T0" fmla="*/ 155 w 155"/>
                <a:gd name="T1" fmla="*/ 78 h 155"/>
                <a:gd name="T2" fmla="*/ 153 w 155"/>
                <a:gd name="T3" fmla="*/ 93 h 155"/>
                <a:gd name="T4" fmla="*/ 148 w 155"/>
                <a:gd name="T5" fmla="*/ 108 h 155"/>
                <a:gd name="T6" fmla="*/ 141 w 155"/>
                <a:gd name="T7" fmla="*/ 120 h 155"/>
                <a:gd name="T8" fmla="*/ 132 w 155"/>
                <a:gd name="T9" fmla="*/ 132 h 155"/>
                <a:gd name="T10" fmla="*/ 121 w 155"/>
                <a:gd name="T11" fmla="*/ 142 h 155"/>
                <a:gd name="T12" fmla="*/ 107 w 155"/>
                <a:gd name="T13" fmla="*/ 149 h 155"/>
                <a:gd name="T14" fmla="*/ 93 w 155"/>
                <a:gd name="T15" fmla="*/ 153 h 155"/>
                <a:gd name="T16" fmla="*/ 77 w 155"/>
                <a:gd name="T17" fmla="*/ 155 h 155"/>
                <a:gd name="T18" fmla="*/ 69 w 155"/>
                <a:gd name="T19" fmla="*/ 155 h 155"/>
                <a:gd name="T20" fmla="*/ 54 w 155"/>
                <a:gd name="T21" fmla="*/ 151 h 155"/>
                <a:gd name="T22" fmla="*/ 40 w 155"/>
                <a:gd name="T23" fmla="*/ 145 h 155"/>
                <a:gd name="T24" fmla="*/ 29 w 155"/>
                <a:gd name="T25" fmla="*/ 137 h 155"/>
                <a:gd name="T26" fmla="*/ 18 w 155"/>
                <a:gd name="T27" fmla="*/ 127 h 155"/>
                <a:gd name="T28" fmla="*/ 10 w 155"/>
                <a:gd name="T29" fmla="*/ 115 h 155"/>
                <a:gd name="T30" fmla="*/ 4 w 155"/>
                <a:gd name="T31" fmla="*/ 101 h 155"/>
                <a:gd name="T32" fmla="*/ 0 w 155"/>
                <a:gd name="T33" fmla="*/ 86 h 155"/>
                <a:gd name="T34" fmla="*/ 0 w 155"/>
                <a:gd name="T35" fmla="*/ 78 h 155"/>
                <a:gd name="T36" fmla="*/ 2 w 155"/>
                <a:gd name="T37" fmla="*/ 62 h 155"/>
                <a:gd name="T38" fmla="*/ 6 w 155"/>
                <a:gd name="T39" fmla="*/ 48 h 155"/>
                <a:gd name="T40" fmla="*/ 14 w 155"/>
                <a:gd name="T41" fmla="*/ 34 h 155"/>
                <a:gd name="T42" fmla="*/ 23 w 155"/>
                <a:gd name="T43" fmla="*/ 23 h 155"/>
                <a:gd name="T44" fmla="*/ 35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4 h 155"/>
                <a:gd name="T56" fmla="*/ 114 w 155"/>
                <a:gd name="T57" fmla="*/ 10 h 155"/>
                <a:gd name="T58" fmla="*/ 126 w 155"/>
                <a:gd name="T59" fmla="*/ 18 h 155"/>
                <a:gd name="T60" fmla="*/ 137 w 155"/>
                <a:gd name="T61" fmla="*/ 29 h 155"/>
                <a:gd name="T62" fmla="*/ 145 w 155"/>
                <a:gd name="T63" fmla="*/ 41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6"/>
                  </a:lnTo>
                  <a:lnTo>
                    <a:pt x="153" y="93"/>
                  </a:lnTo>
                  <a:lnTo>
                    <a:pt x="151" y="101"/>
                  </a:lnTo>
                  <a:lnTo>
                    <a:pt x="148" y="108"/>
                  </a:lnTo>
                  <a:lnTo>
                    <a:pt x="145" y="115"/>
                  </a:lnTo>
                  <a:lnTo>
                    <a:pt x="141" y="120"/>
                  </a:lnTo>
                  <a:lnTo>
                    <a:pt x="137" y="127"/>
                  </a:lnTo>
                  <a:lnTo>
                    <a:pt x="132" y="132"/>
                  </a:lnTo>
                  <a:lnTo>
                    <a:pt x="126" y="137"/>
                  </a:lnTo>
                  <a:lnTo>
                    <a:pt x="121" y="142"/>
                  </a:lnTo>
                  <a:lnTo>
                    <a:pt x="114"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2"/>
                  </a:lnTo>
                  <a:lnTo>
                    <a:pt x="29" y="137"/>
                  </a:lnTo>
                  <a:lnTo>
                    <a:pt x="23" y="132"/>
                  </a:lnTo>
                  <a:lnTo>
                    <a:pt x="18" y="127"/>
                  </a:lnTo>
                  <a:lnTo>
                    <a:pt x="14" y="120"/>
                  </a:lnTo>
                  <a:lnTo>
                    <a:pt x="10" y="115"/>
                  </a:lnTo>
                  <a:lnTo>
                    <a:pt x="6" y="108"/>
                  </a:lnTo>
                  <a:lnTo>
                    <a:pt x="4" y="101"/>
                  </a:lnTo>
                  <a:lnTo>
                    <a:pt x="2" y="93"/>
                  </a:lnTo>
                  <a:lnTo>
                    <a:pt x="0" y="86"/>
                  </a:lnTo>
                  <a:lnTo>
                    <a:pt x="0" y="78"/>
                  </a:lnTo>
                  <a:lnTo>
                    <a:pt x="0" y="78"/>
                  </a:lnTo>
                  <a:lnTo>
                    <a:pt x="0" y="70"/>
                  </a:lnTo>
                  <a:lnTo>
                    <a:pt x="2" y="62"/>
                  </a:lnTo>
                  <a:lnTo>
                    <a:pt x="4" y="55"/>
                  </a:lnTo>
                  <a:lnTo>
                    <a:pt x="6" y="48"/>
                  </a:lnTo>
                  <a:lnTo>
                    <a:pt x="10" y="41"/>
                  </a:lnTo>
                  <a:lnTo>
                    <a:pt x="14" y="34"/>
                  </a:lnTo>
                  <a:lnTo>
                    <a:pt x="18" y="29"/>
                  </a:lnTo>
                  <a:lnTo>
                    <a:pt x="23" y="23"/>
                  </a:lnTo>
                  <a:lnTo>
                    <a:pt x="29" y="18"/>
                  </a:lnTo>
                  <a:lnTo>
                    <a:pt x="35" y="14"/>
                  </a:lnTo>
                  <a:lnTo>
                    <a:pt x="40" y="10"/>
                  </a:lnTo>
                  <a:lnTo>
                    <a:pt x="47" y="7"/>
                  </a:lnTo>
                  <a:lnTo>
                    <a:pt x="54" y="4"/>
                  </a:lnTo>
                  <a:lnTo>
                    <a:pt x="62" y="2"/>
                  </a:lnTo>
                  <a:lnTo>
                    <a:pt x="69" y="1"/>
                  </a:lnTo>
                  <a:lnTo>
                    <a:pt x="77" y="0"/>
                  </a:lnTo>
                  <a:lnTo>
                    <a:pt x="77" y="0"/>
                  </a:lnTo>
                  <a:lnTo>
                    <a:pt x="85" y="1"/>
                  </a:lnTo>
                  <a:lnTo>
                    <a:pt x="93" y="2"/>
                  </a:lnTo>
                  <a:lnTo>
                    <a:pt x="100" y="4"/>
                  </a:lnTo>
                  <a:lnTo>
                    <a:pt x="107" y="7"/>
                  </a:lnTo>
                  <a:lnTo>
                    <a:pt x="114" y="10"/>
                  </a:lnTo>
                  <a:lnTo>
                    <a:pt x="121" y="14"/>
                  </a:lnTo>
                  <a:lnTo>
                    <a:pt x="126" y="18"/>
                  </a:lnTo>
                  <a:lnTo>
                    <a:pt x="132" y="23"/>
                  </a:lnTo>
                  <a:lnTo>
                    <a:pt x="137" y="29"/>
                  </a:lnTo>
                  <a:lnTo>
                    <a:pt x="141" y="34"/>
                  </a:lnTo>
                  <a:lnTo>
                    <a:pt x="145" y="41"/>
                  </a:lnTo>
                  <a:lnTo>
                    <a:pt x="148" y="48"/>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7" name="Freeform 2993">
              <a:extLst>
                <a:ext uri="{FF2B5EF4-FFF2-40B4-BE49-F238E27FC236}">
                  <a16:creationId xmlns:a16="http://schemas.microsoft.com/office/drawing/2014/main" id="{1D788E0C-B646-43AA-83E3-887394B725CB}"/>
                </a:ext>
              </a:extLst>
            </p:cNvPr>
            <p:cNvSpPr>
              <a:spLocks/>
            </p:cNvSpPr>
            <p:nvPr/>
          </p:nvSpPr>
          <p:spPr bwMode="auto">
            <a:xfrm>
              <a:off x="3424238" y="3943350"/>
              <a:ext cx="47625" cy="49213"/>
            </a:xfrm>
            <a:custGeom>
              <a:avLst/>
              <a:gdLst>
                <a:gd name="T0" fmla="*/ 154 w 154"/>
                <a:gd name="T1" fmla="*/ 76 h 154"/>
                <a:gd name="T2" fmla="*/ 153 w 154"/>
                <a:gd name="T3" fmla="*/ 92 h 154"/>
                <a:gd name="T4" fmla="*/ 149 w 154"/>
                <a:gd name="T5" fmla="*/ 107 h 154"/>
                <a:gd name="T6" fmla="*/ 142 w 154"/>
                <a:gd name="T7" fmla="*/ 120 h 154"/>
                <a:gd name="T8" fmla="*/ 132 w 154"/>
                <a:gd name="T9" fmla="*/ 131 h 154"/>
                <a:gd name="T10" fmla="*/ 120 w 154"/>
                <a:gd name="T11" fmla="*/ 141 h 154"/>
                <a:gd name="T12" fmla="*/ 108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9 w 154"/>
                <a:gd name="T25" fmla="*/ 136 h 154"/>
                <a:gd name="T26" fmla="*/ 18 w 154"/>
                <a:gd name="T27" fmla="*/ 126 h 154"/>
                <a:gd name="T28" fmla="*/ 9 w 154"/>
                <a:gd name="T29" fmla="*/ 113 h 154"/>
                <a:gd name="T30" fmla="*/ 3 w 154"/>
                <a:gd name="T31" fmla="*/ 99 h 154"/>
                <a:gd name="T32" fmla="*/ 1 w 154"/>
                <a:gd name="T33" fmla="*/ 84 h 154"/>
                <a:gd name="T34" fmla="*/ 0 w 154"/>
                <a:gd name="T35" fmla="*/ 76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7 w 154"/>
                <a:gd name="T47" fmla="*/ 6 h 154"/>
                <a:gd name="T48" fmla="*/ 62 w 154"/>
                <a:gd name="T49" fmla="*/ 1 h 154"/>
                <a:gd name="T50" fmla="*/ 78 w 154"/>
                <a:gd name="T51" fmla="*/ 0 h 154"/>
                <a:gd name="T52" fmla="*/ 86 w 154"/>
                <a:gd name="T53" fmla="*/ 0 h 154"/>
                <a:gd name="T54" fmla="*/ 101 w 154"/>
                <a:gd name="T55" fmla="*/ 3 h 154"/>
                <a:gd name="T56" fmla="*/ 114 w 154"/>
                <a:gd name="T57" fmla="*/ 9 h 154"/>
                <a:gd name="T58" fmla="*/ 127 w 154"/>
                <a:gd name="T59" fmla="*/ 17 h 154"/>
                <a:gd name="T60" fmla="*/ 137 w 154"/>
                <a:gd name="T61" fmla="*/ 28 h 154"/>
                <a:gd name="T62" fmla="*/ 145 w 154"/>
                <a:gd name="T63" fmla="*/ 40 h 154"/>
                <a:gd name="T64" fmla="*/ 151 w 154"/>
                <a:gd name="T65" fmla="*/ 54 h 154"/>
                <a:gd name="T66" fmla="*/ 154 w 154"/>
                <a:gd name="T67" fmla="*/ 70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99"/>
                  </a:lnTo>
                  <a:lnTo>
                    <a:pt x="149" y="107"/>
                  </a:lnTo>
                  <a:lnTo>
                    <a:pt x="145" y="113"/>
                  </a:lnTo>
                  <a:lnTo>
                    <a:pt x="142" y="120"/>
                  </a:lnTo>
                  <a:lnTo>
                    <a:pt x="137" y="126"/>
                  </a:lnTo>
                  <a:lnTo>
                    <a:pt x="132" y="131"/>
                  </a:lnTo>
                  <a:lnTo>
                    <a:pt x="127" y="136"/>
                  </a:lnTo>
                  <a:lnTo>
                    <a:pt x="120" y="141"/>
                  </a:lnTo>
                  <a:lnTo>
                    <a:pt x="114" y="145"/>
                  </a:lnTo>
                  <a:lnTo>
                    <a:pt x="108"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1"/>
                  </a:lnTo>
                  <a:lnTo>
                    <a:pt x="29" y="136"/>
                  </a:lnTo>
                  <a:lnTo>
                    <a:pt x="23" y="131"/>
                  </a:lnTo>
                  <a:lnTo>
                    <a:pt x="18" y="126"/>
                  </a:lnTo>
                  <a:lnTo>
                    <a:pt x="14" y="120"/>
                  </a:lnTo>
                  <a:lnTo>
                    <a:pt x="9" y="113"/>
                  </a:lnTo>
                  <a:lnTo>
                    <a:pt x="7" y="107"/>
                  </a:lnTo>
                  <a:lnTo>
                    <a:pt x="3" y="99"/>
                  </a:lnTo>
                  <a:lnTo>
                    <a:pt x="2" y="92"/>
                  </a:lnTo>
                  <a:lnTo>
                    <a:pt x="1" y="84"/>
                  </a:lnTo>
                  <a:lnTo>
                    <a:pt x="0" y="76"/>
                  </a:lnTo>
                  <a:lnTo>
                    <a:pt x="0" y="76"/>
                  </a:lnTo>
                  <a:lnTo>
                    <a:pt x="1" y="70"/>
                  </a:lnTo>
                  <a:lnTo>
                    <a:pt x="2" y="62"/>
                  </a:lnTo>
                  <a:lnTo>
                    <a:pt x="3" y="54"/>
                  </a:lnTo>
                  <a:lnTo>
                    <a:pt x="7" y="47"/>
                  </a:lnTo>
                  <a:lnTo>
                    <a:pt x="9" y="40"/>
                  </a:lnTo>
                  <a:lnTo>
                    <a:pt x="14" y="34"/>
                  </a:lnTo>
                  <a:lnTo>
                    <a:pt x="18" y="28"/>
                  </a:lnTo>
                  <a:lnTo>
                    <a:pt x="23" y="23"/>
                  </a:lnTo>
                  <a:lnTo>
                    <a:pt x="29" y="17"/>
                  </a:lnTo>
                  <a:lnTo>
                    <a:pt x="34" y="14"/>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4"/>
                  </a:lnTo>
                  <a:lnTo>
                    <a:pt x="127" y="17"/>
                  </a:lnTo>
                  <a:lnTo>
                    <a:pt x="132" y="23"/>
                  </a:lnTo>
                  <a:lnTo>
                    <a:pt x="137" y="28"/>
                  </a:lnTo>
                  <a:lnTo>
                    <a:pt x="142" y="34"/>
                  </a:lnTo>
                  <a:lnTo>
                    <a:pt x="145" y="40"/>
                  </a:lnTo>
                  <a:lnTo>
                    <a:pt x="149" y="47"/>
                  </a:lnTo>
                  <a:lnTo>
                    <a:pt x="151" y="54"/>
                  </a:lnTo>
                  <a:lnTo>
                    <a:pt x="153" y="62"/>
                  </a:lnTo>
                  <a:lnTo>
                    <a:pt x="154" y="70"/>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8" name="Freeform 2994">
              <a:extLst>
                <a:ext uri="{FF2B5EF4-FFF2-40B4-BE49-F238E27FC236}">
                  <a16:creationId xmlns:a16="http://schemas.microsoft.com/office/drawing/2014/main" id="{40D79EF4-9D91-4991-8306-59D9A00E364B}"/>
                </a:ext>
              </a:extLst>
            </p:cNvPr>
            <p:cNvSpPr>
              <a:spLocks/>
            </p:cNvSpPr>
            <p:nvPr/>
          </p:nvSpPr>
          <p:spPr bwMode="auto">
            <a:xfrm>
              <a:off x="3492500" y="3943350"/>
              <a:ext cx="49213" cy="49213"/>
            </a:xfrm>
            <a:custGeom>
              <a:avLst/>
              <a:gdLst>
                <a:gd name="T0" fmla="*/ 154 w 154"/>
                <a:gd name="T1" fmla="*/ 76 h 154"/>
                <a:gd name="T2" fmla="*/ 153 w 154"/>
                <a:gd name="T3" fmla="*/ 92 h 154"/>
                <a:gd name="T4" fmla="*/ 148 w 154"/>
                <a:gd name="T5" fmla="*/ 107 h 154"/>
                <a:gd name="T6" fmla="*/ 141 w 154"/>
                <a:gd name="T7" fmla="*/ 120 h 154"/>
                <a:gd name="T8" fmla="*/ 131 w 154"/>
                <a:gd name="T9" fmla="*/ 131 h 154"/>
                <a:gd name="T10" fmla="*/ 120 w 154"/>
                <a:gd name="T11" fmla="*/ 141 h 154"/>
                <a:gd name="T12" fmla="*/ 107 w 154"/>
                <a:gd name="T13" fmla="*/ 147 h 154"/>
                <a:gd name="T14" fmla="*/ 92 w 154"/>
                <a:gd name="T15" fmla="*/ 152 h 154"/>
                <a:gd name="T16" fmla="*/ 77 w 154"/>
                <a:gd name="T17" fmla="*/ 154 h 154"/>
                <a:gd name="T18" fmla="*/ 69 w 154"/>
                <a:gd name="T19" fmla="*/ 153 h 154"/>
                <a:gd name="T20" fmla="*/ 54 w 154"/>
                <a:gd name="T21" fmla="*/ 151 h 154"/>
                <a:gd name="T22" fmla="*/ 41 w 154"/>
                <a:gd name="T23" fmla="*/ 145 h 154"/>
                <a:gd name="T24" fmla="*/ 28 w 154"/>
                <a:gd name="T25" fmla="*/ 136 h 154"/>
                <a:gd name="T26" fmla="*/ 18 w 154"/>
                <a:gd name="T27" fmla="*/ 126 h 154"/>
                <a:gd name="T28" fmla="*/ 10 w 154"/>
                <a:gd name="T29" fmla="*/ 113 h 154"/>
                <a:gd name="T30" fmla="*/ 3 w 154"/>
                <a:gd name="T31" fmla="*/ 99 h 154"/>
                <a:gd name="T32" fmla="*/ 1 w 154"/>
                <a:gd name="T33" fmla="*/ 84 h 154"/>
                <a:gd name="T34" fmla="*/ 0 w 154"/>
                <a:gd name="T35" fmla="*/ 76 h 154"/>
                <a:gd name="T36" fmla="*/ 2 w 154"/>
                <a:gd name="T37" fmla="*/ 62 h 154"/>
                <a:gd name="T38" fmla="*/ 6 w 154"/>
                <a:gd name="T39" fmla="*/ 47 h 154"/>
                <a:gd name="T40" fmla="*/ 13 w 154"/>
                <a:gd name="T41" fmla="*/ 34 h 154"/>
                <a:gd name="T42" fmla="*/ 22 w 154"/>
                <a:gd name="T43" fmla="*/ 23 h 154"/>
                <a:gd name="T44" fmla="*/ 34 w 154"/>
                <a:gd name="T45" fmla="*/ 14 h 154"/>
                <a:gd name="T46" fmla="*/ 48 w 154"/>
                <a:gd name="T47" fmla="*/ 6 h 154"/>
                <a:gd name="T48" fmla="*/ 61 w 154"/>
                <a:gd name="T49" fmla="*/ 1 h 154"/>
                <a:gd name="T50" fmla="*/ 77 w 154"/>
                <a:gd name="T51" fmla="*/ 0 h 154"/>
                <a:gd name="T52" fmla="*/ 85 w 154"/>
                <a:gd name="T53" fmla="*/ 0 h 154"/>
                <a:gd name="T54" fmla="*/ 100 w 154"/>
                <a:gd name="T55" fmla="*/ 3 h 154"/>
                <a:gd name="T56" fmla="*/ 114 w 154"/>
                <a:gd name="T57" fmla="*/ 9 h 154"/>
                <a:gd name="T58" fmla="*/ 127 w 154"/>
                <a:gd name="T59" fmla="*/ 17 h 154"/>
                <a:gd name="T60" fmla="*/ 137 w 154"/>
                <a:gd name="T61" fmla="*/ 28 h 154"/>
                <a:gd name="T62" fmla="*/ 145 w 154"/>
                <a:gd name="T63" fmla="*/ 40 h 154"/>
                <a:gd name="T64" fmla="*/ 151 w 154"/>
                <a:gd name="T65" fmla="*/ 54 h 154"/>
                <a:gd name="T66" fmla="*/ 154 w 154"/>
                <a:gd name="T67" fmla="*/ 70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99"/>
                  </a:lnTo>
                  <a:lnTo>
                    <a:pt x="148" y="107"/>
                  </a:lnTo>
                  <a:lnTo>
                    <a:pt x="145" y="113"/>
                  </a:lnTo>
                  <a:lnTo>
                    <a:pt x="141" y="120"/>
                  </a:lnTo>
                  <a:lnTo>
                    <a:pt x="137" y="126"/>
                  </a:lnTo>
                  <a:lnTo>
                    <a:pt x="131" y="131"/>
                  </a:lnTo>
                  <a:lnTo>
                    <a:pt x="127" y="136"/>
                  </a:lnTo>
                  <a:lnTo>
                    <a:pt x="120" y="141"/>
                  </a:lnTo>
                  <a:lnTo>
                    <a:pt x="114" y="145"/>
                  </a:lnTo>
                  <a:lnTo>
                    <a:pt x="107" y="147"/>
                  </a:lnTo>
                  <a:lnTo>
                    <a:pt x="100" y="151"/>
                  </a:lnTo>
                  <a:lnTo>
                    <a:pt x="92" y="152"/>
                  </a:lnTo>
                  <a:lnTo>
                    <a:pt x="85" y="153"/>
                  </a:lnTo>
                  <a:lnTo>
                    <a:pt x="77" y="154"/>
                  </a:lnTo>
                  <a:lnTo>
                    <a:pt x="77" y="154"/>
                  </a:lnTo>
                  <a:lnTo>
                    <a:pt x="69" y="153"/>
                  </a:lnTo>
                  <a:lnTo>
                    <a:pt x="61" y="152"/>
                  </a:lnTo>
                  <a:lnTo>
                    <a:pt x="54" y="151"/>
                  </a:lnTo>
                  <a:lnTo>
                    <a:pt x="48" y="147"/>
                  </a:lnTo>
                  <a:lnTo>
                    <a:pt x="41" y="145"/>
                  </a:lnTo>
                  <a:lnTo>
                    <a:pt x="34" y="141"/>
                  </a:lnTo>
                  <a:lnTo>
                    <a:pt x="28" y="136"/>
                  </a:lnTo>
                  <a:lnTo>
                    <a:pt x="22" y="131"/>
                  </a:lnTo>
                  <a:lnTo>
                    <a:pt x="18" y="126"/>
                  </a:lnTo>
                  <a:lnTo>
                    <a:pt x="13" y="120"/>
                  </a:lnTo>
                  <a:lnTo>
                    <a:pt x="10" y="113"/>
                  </a:lnTo>
                  <a:lnTo>
                    <a:pt x="6" y="107"/>
                  </a:lnTo>
                  <a:lnTo>
                    <a:pt x="3" y="99"/>
                  </a:lnTo>
                  <a:lnTo>
                    <a:pt x="2" y="92"/>
                  </a:lnTo>
                  <a:lnTo>
                    <a:pt x="1" y="84"/>
                  </a:lnTo>
                  <a:lnTo>
                    <a:pt x="0" y="76"/>
                  </a:lnTo>
                  <a:lnTo>
                    <a:pt x="0" y="76"/>
                  </a:lnTo>
                  <a:lnTo>
                    <a:pt x="1" y="70"/>
                  </a:lnTo>
                  <a:lnTo>
                    <a:pt x="2" y="62"/>
                  </a:lnTo>
                  <a:lnTo>
                    <a:pt x="3" y="54"/>
                  </a:lnTo>
                  <a:lnTo>
                    <a:pt x="6" y="47"/>
                  </a:lnTo>
                  <a:lnTo>
                    <a:pt x="10" y="40"/>
                  </a:lnTo>
                  <a:lnTo>
                    <a:pt x="13" y="34"/>
                  </a:lnTo>
                  <a:lnTo>
                    <a:pt x="18" y="28"/>
                  </a:lnTo>
                  <a:lnTo>
                    <a:pt x="22" y="23"/>
                  </a:lnTo>
                  <a:lnTo>
                    <a:pt x="28" y="17"/>
                  </a:lnTo>
                  <a:lnTo>
                    <a:pt x="34" y="14"/>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0" y="14"/>
                  </a:lnTo>
                  <a:lnTo>
                    <a:pt x="127" y="17"/>
                  </a:lnTo>
                  <a:lnTo>
                    <a:pt x="131" y="23"/>
                  </a:lnTo>
                  <a:lnTo>
                    <a:pt x="137" y="28"/>
                  </a:lnTo>
                  <a:lnTo>
                    <a:pt x="141" y="34"/>
                  </a:lnTo>
                  <a:lnTo>
                    <a:pt x="145" y="40"/>
                  </a:lnTo>
                  <a:lnTo>
                    <a:pt x="148" y="47"/>
                  </a:lnTo>
                  <a:lnTo>
                    <a:pt x="151" y="54"/>
                  </a:lnTo>
                  <a:lnTo>
                    <a:pt x="153" y="62"/>
                  </a:lnTo>
                  <a:lnTo>
                    <a:pt x="154" y="70"/>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9" name="Freeform 2995">
              <a:extLst>
                <a:ext uri="{FF2B5EF4-FFF2-40B4-BE49-F238E27FC236}">
                  <a16:creationId xmlns:a16="http://schemas.microsoft.com/office/drawing/2014/main" id="{3C9E6856-3C26-4446-8094-672FA30BC921}"/>
                </a:ext>
              </a:extLst>
            </p:cNvPr>
            <p:cNvSpPr>
              <a:spLocks/>
            </p:cNvSpPr>
            <p:nvPr/>
          </p:nvSpPr>
          <p:spPr bwMode="auto">
            <a:xfrm>
              <a:off x="3562350" y="3943350"/>
              <a:ext cx="49213" cy="49213"/>
            </a:xfrm>
            <a:custGeom>
              <a:avLst/>
              <a:gdLst>
                <a:gd name="T0" fmla="*/ 155 w 155"/>
                <a:gd name="T1" fmla="*/ 76 h 154"/>
                <a:gd name="T2" fmla="*/ 154 w 155"/>
                <a:gd name="T3" fmla="*/ 92 h 154"/>
                <a:gd name="T4" fmla="*/ 149 w 155"/>
                <a:gd name="T5" fmla="*/ 107 h 154"/>
                <a:gd name="T6" fmla="*/ 141 w 155"/>
                <a:gd name="T7" fmla="*/ 120 h 154"/>
                <a:gd name="T8" fmla="*/ 132 w 155"/>
                <a:gd name="T9" fmla="*/ 131 h 154"/>
                <a:gd name="T10" fmla="*/ 121 w 155"/>
                <a:gd name="T11" fmla="*/ 141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0 w 155"/>
                <a:gd name="T23" fmla="*/ 145 h 154"/>
                <a:gd name="T24" fmla="*/ 29 w 155"/>
                <a:gd name="T25" fmla="*/ 136 h 154"/>
                <a:gd name="T26" fmla="*/ 19 w 155"/>
                <a:gd name="T27" fmla="*/ 126 h 154"/>
                <a:gd name="T28" fmla="*/ 10 w 155"/>
                <a:gd name="T29" fmla="*/ 113 h 154"/>
                <a:gd name="T30" fmla="*/ 4 w 155"/>
                <a:gd name="T31" fmla="*/ 99 h 154"/>
                <a:gd name="T32" fmla="*/ 2 w 155"/>
                <a:gd name="T33" fmla="*/ 84 h 154"/>
                <a:gd name="T34" fmla="*/ 0 w 155"/>
                <a:gd name="T35" fmla="*/ 76 h 154"/>
                <a:gd name="T36" fmla="*/ 3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6 h 154"/>
                <a:gd name="T48" fmla="*/ 62 w 155"/>
                <a:gd name="T49" fmla="*/ 1 h 154"/>
                <a:gd name="T50" fmla="*/ 78 w 155"/>
                <a:gd name="T51" fmla="*/ 0 h 154"/>
                <a:gd name="T52" fmla="*/ 85 w 155"/>
                <a:gd name="T53" fmla="*/ 0 h 154"/>
                <a:gd name="T54" fmla="*/ 101 w 155"/>
                <a:gd name="T55" fmla="*/ 3 h 154"/>
                <a:gd name="T56" fmla="*/ 115 w 155"/>
                <a:gd name="T57" fmla="*/ 9 h 154"/>
                <a:gd name="T58" fmla="*/ 126 w 155"/>
                <a:gd name="T59" fmla="*/ 17 h 154"/>
                <a:gd name="T60" fmla="*/ 137 w 155"/>
                <a:gd name="T61" fmla="*/ 28 h 154"/>
                <a:gd name="T62" fmla="*/ 146 w 155"/>
                <a:gd name="T63" fmla="*/ 40 h 154"/>
                <a:gd name="T64" fmla="*/ 151 w 155"/>
                <a:gd name="T65" fmla="*/ 54 h 154"/>
                <a:gd name="T66" fmla="*/ 155 w 155"/>
                <a:gd name="T67" fmla="*/ 70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5" y="84"/>
                  </a:lnTo>
                  <a:lnTo>
                    <a:pt x="154" y="92"/>
                  </a:lnTo>
                  <a:lnTo>
                    <a:pt x="151" y="99"/>
                  </a:lnTo>
                  <a:lnTo>
                    <a:pt x="149" y="107"/>
                  </a:lnTo>
                  <a:lnTo>
                    <a:pt x="146" y="113"/>
                  </a:lnTo>
                  <a:lnTo>
                    <a:pt x="141" y="120"/>
                  </a:lnTo>
                  <a:lnTo>
                    <a:pt x="137" y="126"/>
                  </a:lnTo>
                  <a:lnTo>
                    <a:pt x="132" y="131"/>
                  </a:lnTo>
                  <a:lnTo>
                    <a:pt x="126" y="136"/>
                  </a:lnTo>
                  <a:lnTo>
                    <a:pt x="121" y="141"/>
                  </a:lnTo>
                  <a:lnTo>
                    <a:pt x="115" y="145"/>
                  </a:lnTo>
                  <a:lnTo>
                    <a:pt x="108" y="147"/>
                  </a:lnTo>
                  <a:lnTo>
                    <a:pt x="101" y="151"/>
                  </a:lnTo>
                  <a:lnTo>
                    <a:pt x="93" y="152"/>
                  </a:lnTo>
                  <a:lnTo>
                    <a:pt x="85" y="153"/>
                  </a:lnTo>
                  <a:lnTo>
                    <a:pt x="78" y="154"/>
                  </a:lnTo>
                  <a:lnTo>
                    <a:pt x="78" y="154"/>
                  </a:lnTo>
                  <a:lnTo>
                    <a:pt x="70" y="153"/>
                  </a:lnTo>
                  <a:lnTo>
                    <a:pt x="62" y="152"/>
                  </a:lnTo>
                  <a:lnTo>
                    <a:pt x="55" y="151"/>
                  </a:lnTo>
                  <a:lnTo>
                    <a:pt x="47" y="147"/>
                  </a:lnTo>
                  <a:lnTo>
                    <a:pt x="40" y="145"/>
                  </a:lnTo>
                  <a:lnTo>
                    <a:pt x="35" y="141"/>
                  </a:lnTo>
                  <a:lnTo>
                    <a:pt x="29" y="136"/>
                  </a:lnTo>
                  <a:lnTo>
                    <a:pt x="23" y="131"/>
                  </a:lnTo>
                  <a:lnTo>
                    <a:pt x="19" y="126"/>
                  </a:lnTo>
                  <a:lnTo>
                    <a:pt x="14" y="120"/>
                  </a:lnTo>
                  <a:lnTo>
                    <a:pt x="10" y="113"/>
                  </a:lnTo>
                  <a:lnTo>
                    <a:pt x="6" y="107"/>
                  </a:lnTo>
                  <a:lnTo>
                    <a:pt x="4" y="99"/>
                  </a:lnTo>
                  <a:lnTo>
                    <a:pt x="3" y="92"/>
                  </a:lnTo>
                  <a:lnTo>
                    <a:pt x="2" y="84"/>
                  </a:lnTo>
                  <a:lnTo>
                    <a:pt x="0" y="76"/>
                  </a:lnTo>
                  <a:lnTo>
                    <a:pt x="0" y="76"/>
                  </a:lnTo>
                  <a:lnTo>
                    <a:pt x="2" y="70"/>
                  </a:lnTo>
                  <a:lnTo>
                    <a:pt x="3" y="62"/>
                  </a:lnTo>
                  <a:lnTo>
                    <a:pt x="4" y="54"/>
                  </a:lnTo>
                  <a:lnTo>
                    <a:pt x="6" y="47"/>
                  </a:lnTo>
                  <a:lnTo>
                    <a:pt x="10" y="40"/>
                  </a:lnTo>
                  <a:lnTo>
                    <a:pt x="14" y="34"/>
                  </a:lnTo>
                  <a:lnTo>
                    <a:pt x="19" y="28"/>
                  </a:lnTo>
                  <a:lnTo>
                    <a:pt x="23" y="23"/>
                  </a:lnTo>
                  <a:lnTo>
                    <a:pt x="29" y="17"/>
                  </a:lnTo>
                  <a:lnTo>
                    <a:pt x="35" y="14"/>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1" y="14"/>
                  </a:lnTo>
                  <a:lnTo>
                    <a:pt x="126" y="17"/>
                  </a:lnTo>
                  <a:lnTo>
                    <a:pt x="132" y="23"/>
                  </a:lnTo>
                  <a:lnTo>
                    <a:pt x="137" y="28"/>
                  </a:lnTo>
                  <a:lnTo>
                    <a:pt x="141" y="34"/>
                  </a:lnTo>
                  <a:lnTo>
                    <a:pt x="146" y="40"/>
                  </a:lnTo>
                  <a:lnTo>
                    <a:pt x="149" y="47"/>
                  </a:lnTo>
                  <a:lnTo>
                    <a:pt x="151" y="54"/>
                  </a:lnTo>
                  <a:lnTo>
                    <a:pt x="154" y="62"/>
                  </a:lnTo>
                  <a:lnTo>
                    <a:pt x="155" y="70"/>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0" name="Freeform 2996">
              <a:extLst>
                <a:ext uri="{FF2B5EF4-FFF2-40B4-BE49-F238E27FC236}">
                  <a16:creationId xmlns:a16="http://schemas.microsoft.com/office/drawing/2014/main" id="{41431355-27EF-45F7-B9FE-F26D78D9B68C}"/>
                </a:ext>
              </a:extLst>
            </p:cNvPr>
            <p:cNvSpPr>
              <a:spLocks/>
            </p:cNvSpPr>
            <p:nvPr/>
          </p:nvSpPr>
          <p:spPr bwMode="auto">
            <a:xfrm>
              <a:off x="3633788" y="3943350"/>
              <a:ext cx="49213" cy="49213"/>
            </a:xfrm>
            <a:custGeom>
              <a:avLst/>
              <a:gdLst>
                <a:gd name="T0" fmla="*/ 153 w 153"/>
                <a:gd name="T1" fmla="*/ 76 h 154"/>
                <a:gd name="T2" fmla="*/ 152 w 153"/>
                <a:gd name="T3" fmla="*/ 92 h 154"/>
                <a:gd name="T4" fmla="*/ 147 w 153"/>
                <a:gd name="T5" fmla="*/ 107 h 154"/>
                <a:gd name="T6" fmla="*/ 140 w 153"/>
                <a:gd name="T7" fmla="*/ 120 h 154"/>
                <a:gd name="T8" fmla="*/ 130 w 153"/>
                <a:gd name="T9" fmla="*/ 131 h 154"/>
                <a:gd name="T10" fmla="*/ 120 w 153"/>
                <a:gd name="T11" fmla="*/ 141 h 154"/>
                <a:gd name="T12" fmla="*/ 106 w 153"/>
                <a:gd name="T13" fmla="*/ 147 h 154"/>
                <a:gd name="T14" fmla="*/ 91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3 h 154"/>
                <a:gd name="T30" fmla="*/ 3 w 153"/>
                <a:gd name="T31" fmla="*/ 99 h 154"/>
                <a:gd name="T32" fmla="*/ 0 w 153"/>
                <a:gd name="T33" fmla="*/ 84 h 154"/>
                <a:gd name="T34" fmla="*/ 0 w 153"/>
                <a:gd name="T35" fmla="*/ 76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6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5 w 153"/>
                <a:gd name="T59" fmla="*/ 17 h 154"/>
                <a:gd name="T60" fmla="*/ 136 w 153"/>
                <a:gd name="T61" fmla="*/ 28 h 154"/>
                <a:gd name="T62" fmla="*/ 144 w 153"/>
                <a:gd name="T63" fmla="*/ 40 h 154"/>
                <a:gd name="T64" fmla="*/ 149 w 153"/>
                <a:gd name="T65" fmla="*/ 54 h 154"/>
                <a:gd name="T66" fmla="*/ 153 w 153"/>
                <a:gd name="T67" fmla="*/ 70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49" y="99"/>
                  </a:lnTo>
                  <a:lnTo>
                    <a:pt x="147" y="107"/>
                  </a:lnTo>
                  <a:lnTo>
                    <a:pt x="144" y="113"/>
                  </a:lnTo>
                  <a:lnTo>
                    <a:pt x="140" y="120"/>
                  </a:lnTo>
                  <a:lnTo>
                    <a:pt x="136" y="126"/>
                  </a:lnTo>
                  <a:lnTo>
                    <a:pt x="130" y="131"/>
                  </a:lnTo>
                  <a:lnTo>
                    <a:pt x="125" y="136"/>
                  </a:lnTo>
                  <a:lnTo>
                    <a:pt x="120" y="141"/>
                  </a:lnTo>
                  <a:lnTo>
                    <a:pt x="113" y="145"/>
                  </a:lnTo>
                  <a:lnTo>
                    <a:pt x="106" y="147"/>
                  </a:lnTo>
                  <a:lnTo>
                    <a:pt x="99" y="151"/>
                  </a:lnTo>
                  <a:lnTo>
                    <a:pt x="91" y="152"/>
                  </a:lnTo>
                  <a:lnTo>
                    <a:pt x="84" y="153"/>
                  </a:lnTo>
                  <a:lnTo>
                    <a:pt x="76" y="154"/>
                  </a:lnTo>
                  <a:lnTo>
                    <a:pt x="76" y="154"/>
                  </a:lnTo>
                  <a:lnTo>
                    <a:pt x="68" y="153"/>
                  </a:lnTo>
                  <a:lnTo>
                    <a:pt x="60" y="152"/>
                  </a:lnTo>
                  <a:lnTo>
                    <a:pt x="53" y="151"/>
                  </a:lnTo>
                  <a:lnTo>
                    <a:pt x="46" y="147"/>
                  </a:lnTo>
                  <a:lnTo>
                    <a:pt x="40" y="145"/>
                  </a:lnTo>
                  <a:lnTo>
                    <a:pt x="33" y="141"/>
                  </a:lnTo>
                  <a:lnTo>
                    <a:pt x="27" y="136"/>
                  </a:lnTo>
                  <a:lnTo>
                    <a:pt x="21" y="131"/>
                  </a:lnTo>
                  <a:lnTo>
                    <a:pt x="17" y="126"/>
                  </a:lnTo>
                  <a:lnTo>
                    <a:pt x="12" y="120"/>
                  </a:lnTo>
                  <a:lnTo>
                    <a:pt x="9" y="113"/>
                  </a:lnTo>
                  <a:lnTo>
                    <a:pt x="5" y="107"/>
                  </a:lnTo>
                  <a:lnTo>
                    <a:pt x="3" y="99"/>
                  </a:lnTo>
                  <a:lnTo>
                    <a:pt x="1" y="92"/>
                  </a:lnTo>
                  <a:lnTo>
                    <a:pt x="0" y="84"/>
                  </a:lnTo>
                  <a:lnTo>
                    <a:pt x="0" y="76"/>
                  </a:lnTo>
                  <a:lnTo>
                    <a:pt x="0" y="76"/>
                  </a:lnTo>
                  <a:lnTo>
                    <a:pt x="0" y="70"/>
                  </a:lnTo>
                  <a:lnTo>
                    <a:pt x="1" y="62"/>
                  </a:lnTo>
                  <a:lnTo>
                    <a:pt x="3" y="54"/>
                  </a:lnTo>
                  <a:lnTo>
                    <a:pt x="5" y="47"/>
                  </a:lnTo>
                  <a:lnTo>
                    <a:pt x="9" y="40"/>
                  </a:lnTo>
                  <a:lnTo>
                    <a:pt x="12" y="34"/>
                  </a:lnTo>
                  <a:lnTo>
                    <a:pt x="17" y="28"/>
                  </a:lnTo>
                  <a:lnTo>
                    <a:pt x="21" y="23"/>
                  </a:lnTo>
                  <a:lnTo>
                    <a:pt x="27" y="17"/>
                  </a:lnTo>
                  <a:lnTo>
                    <a:pt x="33" y="14"/>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20" y="14"/>
                  </a:lnTo>
                  <a:lnTo>
                    <a:pt x="125" y="17"/>
                  </a:lnTo>
                  <a:lnTo>
                    <a:pt x="130" y="23"/>
                  </a:lnTo>
                  <a:lnTo>
                    <a:pt x="136" y="28"/>
                  </a:lnTo>
                  <a:lnTo>
                    <a:pt x="140" y="34"/>
                  </a:lnTo>
                  <a:lnTo>
                    <a:pt x="144" y="40"/>
                  </a:lnTo>
                  <a:lnTo>
                    <a:pt x="147" y="47"/>
                  </a:lnTo>
                  <a:lnTo>
                    <a:pt x="149" y="54"/>
                  </a:lnTo>
                  <a:lnTo>
                    <a:pt x="152" y="62"/>
                  </a:lnTo>
                  <a:lnTo>
                    <a:pt x="153" y="70"/>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1" name="Freeform 2997">
              <a:extLst>
                <a:ext uri="{FF2B5EF4-FFF2-40B4-BE49-F238E27FC236}">
                  <a16:creationId xmlns:a16="http://schemas.microsoft.com/office/drawing/2014/main" id="{30AB453B-6026-4735-9D8D-4DC25266EC27}"/>
                </a:ext>
              </a:extLst>
            </p:cNvPr>
            <p:cNvSpPr>
              <a:spLocks/>
            </p:cNvSpPr>
            <p:nvPr/>
          </p:nvSpPr>
          <p:spPr bwMode="auto">
            <a:xfrm>
              <a:off x="3074988" y="3943350"/>
              <a:ext cx="47625" cy="49213"/>
            </a:xfrm>
            <a:custGeom>
              <a:avLst/>
              <a:gdLst>
                <a:gd name="T0" fmla="*/ 154 w 154"/>
                <a:gd name="T1" fmla="*/ 76 h 154"/>
                <a:gd name="T2" fmla="*/ 152 w 154"/>
                <a:gd name="T3" fmla="*/ 92 h 154"/>
                <a:gd name="T4" fmla="*/ 148 w 154"/>
                <a:gd name="T5" fmla="*/ 107 h 154"/>
                <a:gd name="T6" fmla="*/ 141 w 154"/>
                <a:gd name="T7" fmla="*/ 120 h 154"/>
                <a:gd name="T8" fmla="*/ 132 w 154"/>
                <a:gd name="T9" fmla="*/ 131 h 154"/>
                <a:gd name="T10" fmla="*/ 120 w 154"/>
                <a:gd name="T11" fmla="*/ 141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6 h 154"/>
                <a:gd name="T28" fmla="*/ 9 w 154"/>
                <a:gd name="T29" fmla="*/ 113 h 154"/>
                <a:gd name="T30" fmla="*/ 4 w 154"/>
                <a:gd name="T31" fmla="*/ 99 h 154"/>
                <a:gd name="T32" fmla="*/ 0 w 154"/>
                <a:gd name="T33" fmla="*/ 84 h 154"/>
                <a:gd name="T34" fmla="*/ 0 w 154"/>
                <a:gd name="T35" fmla="*/ 76 h 154"/>
                <a:gd name="T36" fmla="*/ 1 w 154"/>
                <a:gd name="T37" fmla="*/ 62 h 154"/>
                <a:gd name="T38" fmla="*/ 6 w 154"/>
                <a:gd name="T39" fmla="*/ 47 h 154"/>
                <a:gd name="T40" fmla="*/ 13 w 154"/>
                <a:gd name="T41" fmla="*/ 34 h 154"/>
                <a:gd name="T42" fmla="*/ 23 w 154"/>
                <a:gd name="T43" fmla="*/ 23 h 154"/>
                <a:gd name="T44" fmla="*/ 35 w 154"/>
                <a:gd name="T45" fmla="*/ 14 h 154"/>
                <a:gd name="T46" fmla="*/ 47 w 154"/>
                <a:gd name="T47" fmla="*/ 6 h 154"/>
                <a:gd name="T48" fmla="*/ 62 w 154"/>
                <a:gd name="T49" fmla="*/ 1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8 h 154"/>
                <a:gd name="T62" fmla="*/ 144 w 154"/>
                <a:gd name="T63" fmla="*/ 40 h 154"/>
                <a:gd name="T64" fmla="*/ 150 w 154"/>
                <a:gd name="T65" fmla="*/ 54 h 154"/>
                <a:gd name="T66" fmla="*/ 154 w 154"/>
                <a:gd name="T67" fmla="*/ 70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2" y="92"/>
                  </a:lnTo>
                  <a:lnTo>
                    <a:pt x="150" y="99"/>
                  </a:lnTo>
                  <a:lnTo>
                    <a:pt x="148" y="107"/>
                  </a:lnTo>
                  <a:lnTo>
                    <a:pt x="144" y="113"/>
                  </a:lnTo>
                  <a:lnTo>
                    <a:pt x="141" y="120"/>
                  </a:lnTo>
                  <a:lnTo>
                    <a:pt x="136" y="126"/>
                  </a:lnTo>
                  <a:lnTo>
                    <a:pt x="132" y="131"/>
                  </a:lnTo>
                  <a:lnTo>
                    <a:pt x="126" y="136"/>
                  </a:lnTo>
                  <a:lnTo>
                    <a:pt x="120" y="141"/>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1"/>
                  </a:lnTo>
                  <a:lnTo>
                    <a:pt x="28" y="136"/>
                  </a:lnTo>
                  <a:lnTo>
                    <a:pt x="23" y="131"/>
                  </a:lnTo>
                  <a:lnTo>
                    <a:pt x="17" y="126"/>
                  </a:lnTo>
                  <a:lnTo>
                    <a:pt x="13" y="120"/>
                  </a:lnTo>
                  <a:lnTo>
                    <a:pt x="9" y="113"/>
                  </a:lnTo>
                  <a:lnTo>
                    <a:pt x="6" y="107"/>
                  </a:lnTo>
                  <a:lnTo>
                    <a:pt x="4" y="99"/>
                  </a:lnTo>
                  <a:lnTo>
                    <a:pt x="1" y="92"/>
                  </a:lnTo>
                  <a:lnTo>
                    <a:pt x="0" y="84"/>
                  </a:lnTo>
                  <a:lnTo>
                    <a:pt x="0" y="76"/>
                  </a:lnTo>
                  <a:lnTo>
                    <a:pt x="0" y="76"/>
                  </a:lnTo>
                  <a:lnTo>
                    <a:pt x="0" y="70"/>
                  </a:lnTo>
                  <a:lnTo>
                    <a:pt x="1" y="62"/>
                  </a:lnTo>
                  <a:lnTo>
                    <a:pt x="4" y="54"/>
                  </a:lnTo>
                  <a:lnTo>
                    <a:pt x="6" y="47"/>
                  </a:lnTo>
                  <a:lnTo>
                    <a:pt x="9" y="40"/>
                  </a:lnTo>
                  <a:lnTo>
                    <a:pt x="13" y="34"/>
                  </a:lnTo>
                  <a:lnTo>
                    <a:pt x="17" y="28"/>
                  </a:lnTo>
                  <a:lnTo>
                    <a:pt x="23" y="23"/>
                  </a:lnTo>
                  <a:lnTo>
                    <a:pt x="28" y="17"/>
                  </a:lnTo>
                  <a:lnTo>
                    <a:pt x="35" y="14"/>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4"/>
                  </a:lnTo>
                  <a:lnTo>
                    <a:pt x="126" y="17"/>
                  </a:lnTo>
                  <a:lnTo>
                    <a:pt x="132" y="23"/>
                  </a:lnTo>
                  <a:lnTo>
                    <a:pt x="136" y="28"/>
                  </a:lnTo>
                  <a:lnTo>
                    <a:pt x="141" y="34"/>
                  </a:lnTo>
                  <a:lnTo>
                    <a:pt x="144" y="40"/>
                  </a:lnTo>
                  <a:lnTo>
                    <a:pt x="148" y="47"/>
                  </a:lnTo>
                  <a:lnTo>
                    <a:pt x="150" y="54"/>
                  </a:lnTo>
                  <a:lnTo>
                    <a:pt x="152" y="62"/>
                  </a:lnTo>
                  <a:lnTo>
                    <a:pt x="154" y="70"/>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2" name="Freeform 2998">
              <a:extLst>
                <a:ext uri="{FF2B5EF4-FFF2-40B4-BE49-F238E27FC236}">
                  <a16:creationId xmlns:a16="http://schemas.microsoft.com/office/drawing/2014/main" id="{3E161BD5-DEE3-4BA6-B308-E08CA2140CE3}"/>
                </a:ext>
              </a:extLst>
            </p:cNvPr>
            <p:cNvSpPr>
              <a:spLocks/>
            </p:cNvSpPr>
            <p:nvPr/>
          </p:nvSpPr>
          <p:spPr bwMode="auto">
            <a:xfrm>
              <a:off x="3143250" y="3943350"/>
              <a:ext cx="49213" cy="49213"/>
            </a:xfrm>
            <a:custGeom>
              <a:avLst/>
              <a:gdLst>
                <a:gd name="T0" fmla="*/ 154 w 154"/>
                <a:gd name="T1" fmla="*/ 76 h 154"/>
                <a:gd name="T2" fmla="*/ 152 w 154"/>
                <a:gd name="T3" fmla="*/ 92 h 154"/>
                <a:gd name="T4" fmla="*/ 147 w 154"/>
                <a:gd name="T5" fmla="*/ 107 h 154"/>
                <a:gd name="T6" fmla="*/ 141 w 154"/>
                <a:gd name="T7" fmla="*/ 120 h 154"/>
                <a:gd name="T8" fmla="*/ 131 w 154"/>
                <a:gd name="T9" fmla="*/ 131 h 154"/>
                <a:gd name="T10" fmla="*/ 120 w 154"/>
                <a:gd name="T11" fmla="*/ 141 h 154"/>
                <a:gd name="T12" fmla="*/ 106 w 154"/>
                <a:gd name="T13" fmla="*/ 147 h 154"/>
                <a:gd name="T14" fmla="*/ 92 w 154"/>
                <a:gd name="T15" fmla="*/ 152 h 154"/>
                <a:gd name="T16" fmla="*/ 76 w 154"/>
                <a:gd name="T17" fmla="*/ 154 h 154"/>
                <a:gd name="T18" fmla="*/ 68 w 154"/>
                <a:gd name="T19" fmla="*/ 153 h 154"/>
                <a:gd name="T20" fmla="*/ 54 w 154"/>
                <a:gd name="T21" fmla="*/ 151 h 154"/>
                <a:gd name="T22" fmla="*/ 40 w 154"/>
                <a:gd name="T23" fmla="*/ 145 h 154"/>
                <a:gd name="T24" fmla="*/ 27 w 154"/>
                <a:gd name="T25" fmla="*/ 136 h 154"/>
                <a:gd name="T26" fmla="*/ 17 w 154"/>
                <a:gd name="T27" fmla="*/ 126 h 154"/>
                <a:gd name="T28" fmla="*/ 9 w 154"/>
                <a:gd name="T29" fmla="*/ 113 h 154"/>
                <a:gd name="T30" fmla="*/ 3 w 154"/>
                <a:gd name="T31" fmla="*/ 99 h 154"/>
                <a:gd name="T32" fmla="*/ 0 w 154"/>
                <a:gd name="T33" fmla="*/ 84 h 154"/>
                <a:gd name="T34" fmla="*/ 0 w 154"/>
                <a:gd name="T35" fmla="*/ 76 h 154"/>
                <a:gd name="T36" fmla="*/ 1 w 154"/>
                <a:gd name="T37" fmla="*/ 62 h 154"/>
                <a:gd name="T38" fmla="*/ 5 w 154"/>
                <a:gd name="T39" fmla="*/ 47 h 154"/>
                <a:gd name="T40" fmla="*/ 12 w 154"/>
                <a:gd name="T41" fmla="*/ 34 h 154"/>
                <a:gd name="T42" fmla="*/ 23 w 154"/>
                <a:gd name="T43" fmla="*/ 23 h 154"/>
                <a:gd name="T44" fmla="*/ 34 w 154"/>
                <a:gd name="T45" fmla="*/ 14 h 154"/>
                <a:gd name="T46" fmla="*/ 47 w 154"/>
                <a:gd name="T47" fmla="*/ 6 h 154"/>
                <a:gd name="T48" fmla="*/ 62 w 154"/>
                <a:gd name="T49" fmla="*/ 1 h 154"/>
                <a:gd name="T50" fmla="*/ 76 w 154"/>
                <a:gd name="T51" fmla="*/ 0 h 154"/>
                <a:gd name="T52" fmla="*/ 84 w 154"/>
                <a:gd name="T53" fmla="*/ 0 h 154"/>
                <a:gd name="T54" fmla="*/ 99 w 154"/>
                <a:gd name="T55" fmla="*/ 3 h 154"/>
                <a:gd name="T56" fmla="*/ 113 w 154"/>
                <a:gd name="T57" fmla="*/ 9 h 154"/>
                <a:gd name="T58" fmla="*/ 126 w 154"/>
                <a:gd name="T59" fmla="*/ 17 h 154"/>
                <a:gd name="T60" fmla="*/ 136 w 154"/>
                <a:gd name="T61" fmla="*/ 28 h 154"/>
                <a:gd name="T62" fmla="*/ 144 w 154"/>
                <a:gd name="T63" fmla="*/ 40 h 154"/>
                <a:gd name="T64" fmla="*/ 151 w 154"/>
                <a:gd name="T65" fmla="*/ 54 h 154"/>
                <a:gd name="T66" fmla="*/ 153 w 154"/>
                <a:gd name="T67" fmla="*/ 70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7" y="107"/>
                  </a:lnTo>
                  <a:lnTo>
                    <a:pt x="144" y="113"/>
                  </a:lnTo>
                  <a:lnTo>
                    <a:pt x="141" y="120"/>
                  </a:lnTo>
                  <a:lnTo>
                    <a:pt x="136" y="126"/>
                  </a:lnTo>
                  <a:lnTo>
                    <a:pt x="131" y="131"/>
                  </a:lnTo>
                  <a:lnTo>
                    <a:pt x="126" y="136"/>
                  </a:lnTo>
                  <a:lnTo>
                    <a:pt x="120" y="141"/>
                  </a:lnTo>
                  <a:lnTo>
                    <a:pt x="113" y="145"/>
                  </a:lnTo>
                  <a:lnTo>
                    <a:pt x="106" y="147"/>
                  </a:lnTo>
                  <a:lnTo>
                    <a:pt x="99" y="151"/>
                  </a:lnTo>
                  <a:lnTo>
                    <a:pt x="92" y="152"/>
                  </a:lnTo>
                  <a:lnTo>
                    <a:pt x="84" y="153"/>
                  </a:lnTo>
                  <a:lnTo>
                    <a:pt x="76" y="154"/>
                  </a:lnTo>
                  <a:lnTo>
                    <a:pt x="76" y="154"/>
                  </a:lnTo>
                  <a:lnTo>
                    <a:pt x="68" y="153"/>
                  </a:lnTo>
                  <a:lnTo>
                    <a:pt x="62" y="152"/>
                  </a:lnTo>
                  <a:lnTo>
                    <a:pt x="54" y="151"/>
                  </a:lnTo>
                  <a:lnTo>
                    <a:pt x="47" y="147"/>
                  </a:lnTo>
                  <a:lnTo>
                    <a:pt x="40" y="145"/>
                  </a:lnTo>
                  <a:lnTo>
                    <a:pt x="34" y="141"/>
                  </a:lnTo>
                  <a:lnTo>
                    <a:pt x="27" y="136"/>
                  </a:lnTo>
                  <a:lnTo>
                    <a:pt x="23" y="131"/>
                  </a:lnTo>
                  <a:lnTo>
                    <a:pt x="17" y="126"/>
                  </a:lnTo>
                  <a:lnTo>
                    <a:pt x="12" y="120"/>
                  </a:lnTo>
                  <a:lnTo>
                    <a:pt x="9" y="113"/>
                  </a:lnTo>
                  <a:lnTo>
                    <a:pt x="5" y="107"/>
                  </a:lnTo>
                  <a:lnTo>
                    <a:pt x="3" y="99"/>
                  </a:lnTo>
                  <a:lnTo>
                    <a:pt x="1" y="92"/>
                  </a:lnTo>
                  <a:lnTo>
                    <a:pt x="0" y="84"/>
                  </a:lnTo>
                  <a:lnTo>
                    <a:pt x="0" y="76"/>
                  </a:lnTo>
                  <a:lnTo>
                    <a:pt x="0" y="76"/>
                  </a:lnTo>
                  <a:lnTo>
                    <a:pt x="0" y="70"/>
                  </a:lnTo>
                  <a:lnTo>
                    <a:pt x="1" y="62"/>
                  </a:lnTo>
                  <a:lnTo>
                    <a:pt x="3" y="54"/>
                  </a:lnTo>
                  <a:lnTo>
                    <a:pt x="5" y="47"/>
                  </a:lnTo>
                  <a:lnTo>
                    <a:pt x="9" y="40"/>
                  </a:lnTo>
                  <a:lnTo>
                    <a:pt x="12" y="34"/>
                  </a:lnTo>
                  <a:lnTo>
                    <a:pt x="17" y="28"/>
                  </a:lnTo>
                  <a:lnTo>
                    <a:pt x="23" y="23"/>
                  </a:lnTo>
                  <a:lnTo>
                    <a:pt x="27" y="17"/>
                  </a:lnTo>
                  <a:lnTo>
                    <a:pt x="34" y="14"/>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8"/>
                  </a:lnTo>
                  <a:lnTo>
                    <a:pt x="141" y="34"/>
                  </a:lnTo>
                  <a:lnTo>
                    <a:pt x="144" y="40"/>
                  </a:lnTo>
                  <a:lnTo>
                    <a:pt x="147" y="47"/>
                  </a:lnTo>
                  <a:lnTo>
                    <a:pt x="151" y="54"/>
                  </a:lnTo>
                  <a:lnTo>
                    <a:pt x="152" y="62"/>
                  </a:lnTo>
                  <a:lnTo>
                    <a:pt x="153" y="70"/>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3" name="Freeform 2999">
              <a:extLst>
                <a:ext uri="{FF2B5EF4-FFF2-40B4-BE49-F238E27FC236}">
                  <a16:creationId xmlns:a16="http://schemas.microsoft.com/office/drawing/2014/main" id="{07090698-8243-4636-BAF6-27DBC4B4BA1F}"/>
                </a:ext>
              </a:extLst>
            </p:cNvPr>
            <p:cNvSpPr>
              <a:spLocks/>
            </p:cNvSpPr>
            <p:nvPr/>
          </p:nvSpPr>
          <p:spPr bwMode="auto">
            <a:xfrm>
              <a:off x="3214688" y="3943350"/>
              <a:ext cx="47625" cy="49213"/>
            </a:xfrm>
            <a:custGeom>
              <a:avLst/>
              <a:gdLst>
                <a:gd name="T0" fmla="*/ 153 w 153"/>
                <a:gd name="T1" fmla="*/ 76 h 154"/>
                <a:gd name="T2" fmla="*/ 152 w 153"/>
                <a:gd name="T3" fmla="*/ 92 h 154"/>
                <a:gd name="T4" fmla="*/ 147 w 153"/>
                <a:gd name="T5" fmla="*/ 107 h 154"/>
                <a:gd name="T6" fmla="*/ 140 w 153"/>
                <a:gd name="T7" fmla="*/ 120 h 154"/>
                <a:gd name="T8" fmla="*/ 131 w 153"/>
                <a:gd name="T9" fmla="*/ 131 h 154"/>
                <a:gd name="T10" fmla="*/ 120 w 153"/>
                <a:gd name="T11" fmla="*/ 141 h 154"/>
                <a:gd name="T12" fmla="*/ 106 w 153"/>
                <a:gd name="T13" fmla="*/ 147 h 154"/>
                <a:gd name="T14" fmla="*/ 92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3 h 154"/>
                <a:gd name="T30" fmla="*/ 3 w 153"/>
                <a:gd name="T31" fmla="*/ 99 h 154"/>
                <a:gd name="T32" fmla="*/ 0 w 153"/>
                <a:gd name="T33" fmla="*/ 84 h 154"/>
                <a:gd name="T34" fmla="*/ 0 w 153"/>
                <a:gd name="T35" fmla="*/ 76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70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7"/>
                  </a:lnTo>
                  <a:lnTo>
                    <a:pt x="144" y="113"/>
                  </a:lnTo>
                  <a:lnTo>
                    <a:pt x="140" y="120"/>
                  </a:lnTo>
                  <a:lnTo>
                    <a:pt x="136" y="126"/>
                  </a:lnTo>
                  <a:lnTo>
                    <a:pt x="131" y="131"/>
                  </a:lnTo>
                  <a:lnTo>
                    <a:pt x="126" y="136"/>
                  </a:lnTo>
                  <a:lnTo>
                    <a:pt x="120" y="141"/>
                  </a:lnTo>
                  <a:lnTo>
                    <a:pt x="113" y="145"/>
                  </a:lnTo>
                  <a:lnTo>
                    <a:pt x="106" y="147"/>
                  </a:lnTo>
                  <a:lnTo>
                    <a:pt x="99" y="151"/>
                  </a:lnTo>
                  <a:lnTo>
                    <a:pt x="92" y="152"/>
                  </a:lnTo>
                  <a:lnTo>
                    <a:pt x="84" y="153"/>
                  </a:lnTo>
                  <a:lnTo>
                    <a:pt x="76" y="154"/>
                  </a:lnTo>
                  <a:lnTo>
                    <a:pt x="76" y="154"/>
                  </a:lnTo>
                  <a:lnTo>
                    <a:pt x="68" y="153"/>
                  </a:lnTo>
                  <a:lnTo>
                    <a:pt x="60" y="152"/>
                  </a:lnTo>
                  <a:lnTo>
                    <a:pt x="53" y="151"/>
                  </a:lnTo>
                  <a:lnTo>
                    <a:pt x="47" y="147"/>
                  </a:lnTo>
                  <a:lnTo>
                    <a:pt x="40" y="145"/>
                  </a:lnTo>
                  <a:lnTo>
                    <a:pt x="33" y="141"/>
                  </a:lnTo>
                  <a:lnTo>
                    <a:pt x="27" y="136"/>
                  </a:lnTo>
                  <a:lnTo>
                    <a:pt x="21" y="131"/>
                  </a:lnTo>
                  <a:lnTo>
                    <a:pt x="17" y="126"/>
                  </a:lnTo>
                  <a:lnTo>
                    <a:pt x="12" y="120"/>
                  </a:lnTo>
                  <a:lnTo>
                    <a:pt x="9" y="113"/>
                  </a:lnTo>
                  <a:lnTo>
                    <a:pt x="5" y="107"/>
                  </a:lnTo>
                  <a:lnTo>
                    <a:pt x="3" y="99"/>
                  </a:lnTo>
                  <a:lnTo>
                    <a:pt x="1" y="92"/>
                  </a:lnTo>
                  <a:lnTo>
                    <a:pt x="0" y="84"/>
                  </a:lnTo>
                  <a:lnTo>
                    <a:pt x="0" y="76"/>
                  </a:lnTo>
                  <a:lnTo>
                    <a:pt x="0" y="76"/>
                  </a:lnTo>
                  <a:lnTo>
                    <a:pt x="0" y="70"/>
                  </a:lnTo>
                  <a:lnTo>
                    <a:pt x="1" y="62"/>
                  </a:lnTo>
                  <a:lnTo>
                    <a:pt x="3" y="54"/>
                  </a:lnTo>
                  <a:lnTo>
                    <a:pt x="5" y="47"/>
                  </a:lnTo>
                  <a:lnTo>
                    <a:pt x="9" y="40"/>
                  </a:lnTo>
                  <a:lnTo>
                    <a:pt x="12" y="34"/>
                  </a:lnTo>
                  <a:lnTo>
                    <a:pt x="17" y="28"/>
                  </a:lnTo>
                  <a:lnTo>
                    <a:pt x="21" y="23"/>
                  </a:lnTo>
                  <a:lnTo>
                    <a:pt x="27" y="17"/>
                  </a:lnTo>
                  <a:lnTo>
                    <a:pt x="33" y="14"/>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8"/>
                  </a:lnTo>
                  <a:lnTo>
                    <a:pt x="140" y="34"/>
                  </a:lnTo>
                  <a:lnTo>
                    <a:pt x="144" y="40"/>
                  </a:lnTo>
                  <a:lnTo>
                    <a:pt x="147" y="47"/>
                  </a:lnTo>
                  <a:lnTo>
                    <a:pt x="150" y="54"/>
                  </a:lnTo>
                  <a:lnTo>
                    <a:pt x="152" y="62"/>
                  </a:lnTo>
                  <a:lnTo>
                    <a:pt x="153" y="70"/>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4" name="Freeform 3000">
              <a:extLst>
                <a:ext uri="{FF2B5EF4-FFF2-40B4-BE49-F238E27FC236}">
                  <a16:creationId xmlns:a16="http://schemas.microsoft.com/office/drawing/2014/main" id="{7E0912BD-6234-446B-8E21-EE914BCB64FE}"/>
                </a:ext>
              </a:extLst>
            </p:cNvPr>
            <p:cNvSpPr>
              <a:spLocks/>
            </p:cNvSpPr>
            <p:nvPr/>
          </p:nvSpPr>
          <p:spPr bwMode="auto">
            <a:xfrm>
              <a:off x="3284538" y="3943350"/>
              <a:ext cx="49213" cy="49213"/>
            </a:xfrm>
            <a:custGeom>
              <a:avLst/>
              <a:gdLst>
                <a:gd name="T0" fmla="*/ 154 w 154"/>
                <a:gd name="T1" fmla="*/ 76 h 154"/>
                <a:gd name="T2" fmla="*/ 152 w 154"/>
                <a:gd name="T3" fmla="*/ 92 h 154"/>
                <a:gd name="T4" fmla="*/ 147 w 154"/>
                <a:gd name="T5" fmla="*/ 107 h 154"/>
                <a:gd name="T6" fmla="*/ 140 w 154"/>
                <a:gd name="T7" fmla="*/ 120 h 154"/>
                <a:gd name="T8" fmla="*/ 131 w 154"/>
                <a:gd name="T9" fmla="*/ 131 h 154"/>
                <a:gd name="T10" fmla="*/ 120 w 154"/>
                <a:gd name="T11" fmla="*/ 141 h 154"/>
                <a:gd name="T12" fmla="*/ 107 w 154"/>
                <a:gd name="T13" fmla="*/ 147 h 154"/>
                <a:gd name="T14" fmla="*/ 92 w 154"/>
                <a:gd name="T15" fmla="*/ 152 h 154"/>
                <a:gd name="T16" fmla="*/ 76 w 154"/>
                <a:gd name="T17" fmla="*/ 154 h 154"/>
                <a:gd name="T18" fmla="*/ 68 w 154"/>
                <a:gd name="T19" fmla="*/ 153 h 154"/>
                <a:gd name="T20" fmla="*/ 53 w 154"/>
                <a:gd name="T21" fmla="*/ 151 h 154"/>
                <a:gd name="T22" fmla="*/ 40 w 154"/>
                <a:gd name="T23" fmla="*/ 145 h 154"/>
                <a:gd name="T24" fmla="*/ 28 w 154"/>
                <a:gd name="T25" fmla="*/ 136 h 154"/>
                <a:gd name="T26" fmla="*/ 17 w 154"/>
                <a:gd name="T27" fmla="*/ 126 h 154"/>
                <a:gd name="T28" fmla="*/ 9 w 154"/>
                <a:gd name="T29" fmla="*/ 113 h 154"/>
                <a:gd name="T30" fmla="*/ 3 w 154"/>
                <a:gd name="T31" fmla="*/ 99 h 154"/>
                <a:gd name="T32" fmla="*/ 0 w 154"/>
                <a:gd name="T33" fmla="*/ 84 h 154"/>
                <a:gd name="T34" fmla="*/ 0 w 154"/>
                <a:gd name="T35" fmla="*/ 76 h 154"/>
                <a:gd name="T36" fmla="*/ 1 w 154"/>
                <a:gd name="T37" fmla="*/ 62 h 154"/>
                <a:gd name="T38" fmla="*/ 5 w 154"/>
                <a:gd name="T39" fmla="*/ 47 h 154"/>
                <a:gd name="T40" fmla="*/ 13 w 154"/>
                <a:gd name="T41" fmla="*/ 34 h 154"/>
                <a:gd name="T42" fmla="*/ 23 w 154"/>
                <a:gd name="T43" fmla="*/ 23 h 154"/>
                <a:gd name="T44" fmla="*/ 34 w 154"/>
                <a:gd name="T45" fmla="*/ 14 h 154"/>
                <a:gd name="T46" fmla="*/ 47 w 154"/>
                <a:gd name="T47" fmla="*/ 6 h 154"/>
                <a:gd name="T48" fmla="*/ 61 w 154"/>
                <a:gd name="T49" fmla="*/ 1 h 154"/>
                <a:gd name="T50" fmla="*/ 76 w 154"/>
                <a:gd name="T51" fmla="*/ 0 h 154"/>
                <a:gd name="T52" fmla="*/ 84 w 154"/>
                <a:gd name="T53" fmla="*/ 0 h 154"/>
                <a:gd name="T54" fmla="*/ 99 w 154"/>
                <a:gd name="T55" fmla="*/ 3 h 154"/>
                <a:gd name="T56" fmla="*/ 113 w 154"/>
                <a:gd name="T57" fmla="*/ 9 h 154"/>
                <a:gd name="T58" fmla="*/ 126 w 154"/>
                <a:gd name="T59" fmla="*/ 17 h 154"/>
                <a:gd name="T60" fmla="*/ 136 w 154"/>
                <a:gd name="T61" fmla="*/ 28 h 154"/>
                <a:gd name="T62" fmla="*/ 144 w 154"/>
                <a:gd name="T63" fmla="*/ 40 h 154"/>
                <a:gd name="T64" fmla="*/ 151 w 154"/>
                <a:gd name="T65" fmla="*/ 54 h 154"/>
                <a:gd name="T66" fmla="*/ 153 w 154"/>
                <a:gd name="T67" fmla="*/ 70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7" y="107"/>
                  </a:lnTo>
                  <a:lnTo>
                    <a:pt x="144" y="113"/>
                  </a:lnTo>
                  <a:lnTo>
                    <a:pt x="140" y="120"/>
                  </a:lnTo>
                  <a:lnTo>
                    <a:pt x="136" y="126"/>
                  </a:lnTo>
                  <a:lnTo>
                    <a:pt x="131" y="131"/>
                  </a:lnTo>
                  <a:lnTo>
                    <a:pt x="126" y="136"/>
                  </a:lnTo>
                  <a:lnTo>
                    <a:pt x="120" y="141"/>
                  </a:lnTo>
                  <a:lnTo>
                    <a:pt x="113" y="145"/>
                  </a:lnTo>
                  <a:lnTo>
                    <a:pt x="107" y="147"/>
                  </a:lnTo>
                  <a:lnTo>
                    <a:pt x="99" y="151"/>
                  </a:lnTo>
                  <a:lnTo>
                    <a:pt x="92" y="152"/>
                  </a:lnTo>
                  <a:lnTo>
                    <a:pt x="84" y="153"/>
                  </a:lnTo>
                  <a:lnTo>
                    <a:pt x="76" y="154"/>
                  </a:lnTo>
                  <a:lnTo>
                    <a:pt x="76" y="154"/>
                  </a:lnTo>
                  <a:lnTo>
                    <a:pt x="68" y="153"/>
                  </a:lnTo>
                  <a:lnTo>
                    <a:pt x="61" y="152"/>
                  </a:lnTo>
                  <a:lnTo>
                    <a:pt x="53" y="151"/>
                  </a:lnTo>
                  <a:lnTo>
                    <a:pt x="47" y="147"/>
                  </a:lnTo>
                  <a:lnTo>
                    <a:pt x="40" y="145"/>
                  </a:lnTo>
                  <a:lnTo>
                    <a:pt x="34" y="141"/>
                  </a:lnTo>
                  <a:lnTo>
                    <a:pt x="28" y="136"/>
                  </a:lnTo>
                  <a:lnTo>
                    <a:pt x="23" y="131"/>
                  </a:lnTo>
                  <a:lnTo>
                    <a:pt x="17" y="126"/>
                  </a:lnTo>
                  <a:lnTo>
                    <a:pt x="13" y="120"/>
                  </a:lnTo>
                  <a:lnTo>
                    <a:pt x="9" y="113"/>
                  </a:lnTo>
                  <a:lnTo>
                    <a:pt x="5" y="107"/>
                  </a:lnTo>
                  <a:lnTo>
                    <a:pt x="3" y="99"/>
                  </a:lnTo>
                  <a:lnTo>
                    <a:pt x="1" y="92"/>
                  </a:lnTo>
                  <a:lnTo>
                    <a:pt x="0" y="84"/>
                  </a:lnTo>
                  <a:lnTo>
                    <a:pt x="0" y="76"/>
                  </a:lnTo>
                  <a:lnTo>
                    <a:pt x="0" y="76"/>
                  </a:lnTo>
                  <a:lnTo>
                    <a:pt x="0" y="70"/>
                  </a:lnTo>
                  <a:lnTo>
                    <a:pt x="1" y="62"/>
                  </a:lnTo>
                  <a:lnTo>
                    <a:pt x="3" y="54"/>
                  </a:lnTo>
                  <a:lnTo>
                    <a:pt x="5" y="47"/>
                  </a:lnTo>
                  <a:lnTo>
                    <a:pt x="9" y="40"/>
                  </a:lnTo>
                  <a:lnTo>
                    <a:pt x="13" y="34"/>
                  </a:lnTo>
                  <a:lnTo>
                    <a:pt x="17" y="28"/>
                  </a:lnTo>
                  <a:lnTo>
                    <a:pt x="23" y="23"/>
                  </a:lnTo>
                  <a:lnTo>
                    <a:pt x="28" y="17"/>
                  </a:lnTo>
                  <a:lnTo>
                    <a:pt x="34" y="14"/>
                  </a:lnTo>
                  <a:lnTo>
                    <a:pt x="40" y="9"/>
                  </a:lnTo>
                  <a:lnTo>
                    <a:pt x="47" y="6"/>
                  </a:lnTo>
                  <a:lnTo>
                    <a:pt x="53" y="3"/>
                  </a:lnTo>
                  <a:lnTo>
                    <a:pt x="61" y="1"/>
                  </a:lnTo>
                  <a:lnTo>
                    <a:pt x="68" y="0"/>
                  </a:lnTo>
                  <a:lnTo>
                    <a:pt x="76" y="0"/>
                  </a:lnTo>
                  <a:lnTo>
                    <a:pt x="76" y="0"/>
                  </a:lnTo>
                  <a:lnTo>
                    <a:pt x="84" y="0"/>
                  </a:lnTo>
                  <a:lnTo>
                    <a:pt x="92" y="1"/>
                  </a:lnTo>
                  <a:lnTo>
                    <a:pt x="99" y="3"/>
                  </a:lnTo>
                  <a:lnTo>
                    <a:pt x="107" y="6"/>
                  </a:lnTo>
                  <a:lnTo>
                    <a:pt x="113" y="9"/>
                  </a:lnTo>
                  <a:lnTo>
                    <a:pt x="120" y="14"/>
                  </a:lnTo>
                  <a:lnTo>
                    <a:pt x="126" y="17"/>
                  </a:lnTo>
                  <a:lnTo>
                    <a:pt x="131" y="23"/>
                  </a:lnTo>
                  <a:lnTo>
                    <a:pt x="136" y="28"/>
                  </a:lnTo>
                  <a:lnTo>
                    <a:pt x="140" y="34"/>
                  </a:lnTo>
                  <a:lnTo>
                    <a:pt x="144" y="40"/>
                  </a:lnTo>
                  <a:lnTo>
                    <a:pt x="147" y="47"/>
                  </a:lnTo>
                  <a:lnTo>
                    <a:pt x="151" y="54"/>
                  </a:lnTo>
                  <a:lnTo>
                    <a:pt x="152" y="62"/>
                  </a:lnTo>
                  <a:lnTo>
                    <a:pt x="153" y="70"/>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5" name="Freeform 3001">
              <a:extLst>
                <a:ext uri="{FF2B5EF4-FFF2-40B4-BE49-F238E27FC236}">
                  <a16:creationId xmlns:a16="http://schemas.microsoft.com/office/drawing/2014/main" id="{E680C59F-0C4F-473D-B6B8-9B1ED157287D}"/>
                </a:ext>
              </a:extLst>
            </p:cNvPr>
            <p:cNvSpPr>
              <a:spLocks/>
            </p:cNvSpPr>
            <p:nvPr/>
          </p:nvSpPr>
          <p:spPr bwMode="auto">
            <a:xfrm>
              <a:off x="3354388" y="3943350"/>
              <a:ext cx="49213" cy="49213"/>
            </a:xfrm>
            <a:custGeom>
              <a:avLst/>
              <a:gdLst>
                <a:gd name="T0" fmla="*/ 155 w 155"/>
                <a:gd name="T1" fmla="*/ 76 h 154"/>
                <a:gd name="T2" fmla="*/ 152 w 155"/>
                <a:gd name="T3" fmla="*/ 92 h 154"/>
                <a:gd name="T4" fmla="*/ 148 w 155"/>
                <a:gd name="T5" fmla="*/ 107 h 154"/>
                <a:gd name="T6" fmla="*/ 141 w 155"/>
                <a:gd name="T7" fmla="*/ 120 h 154"/>
                <a:gd name="T8" fmla="*/ 132 w 155"/>
                <a:gd name="T9" fmla="*/ 131 h 154"/>
                <a:gd name="T10" fmla="*/ 120 w 155"/>
                <a:gd name="T11" fmla="*/ 141 h 154"/>
                <a:gd name="T12" fmla="*/ 108 w 155"/>
                <a:gd name="T13" fmla="*/ 147 h 154"/>
                <a:gd name="T14" fmla="*/ 93 w 155"/>
                <a:gd name="T15" fmla="*/ 152 h 154"/>
                <a:gd name="T16" fmla="*/ 77 w 155"/>
                <a:gd name="T17" fmla="*/ 154 h 154"/>
                <a:gd name="T18" fmla="*/ 70 w 155"/>
                <a:gd name="T19" fmla="*/ 153 h 154"/>
                <a:gd name="T20" fmla="*/ 54 w 155"/>
                <a:gd name="T21" fmla="*/ 151 h 154"/>
                <a:gd name="T22" fmla="*/ 40 w 155"/>
                <a:gd name="T23" fmla="*/ 145 h 154"/>
                <a:gd name="T24" fmla="*/ 29 w 155"/>
                <a:gd name="T25" fmla="*/ 136 h 154"/>
                <a:gd name="T26" fmla="*/ 19 w 155"/>
                <a:gd name="T27" fmla="*/ 126 h 154"/>
                <a:gd name="T28" fmla="*/ 9 w 155"/>
                <a:gd name="T29" fmla="*/ 113 h 154"/>
                <a:gd name="T30" fmla="*/ 4 w 155"/>
                <a:gd name="T31" fmla="*/ 99 h 154"/>
                <a:gd name="T32" fmla="*/ 0 w 155"/>
                <a:gd name="T33" fmla="*/ 84 h 154"/>
                <a:gd name="T34" fmla="*/ 0 w 155"/>
                <a:gd name="T35" fmla="*/ 76 h 154"/>
                <a:gd name="T36" fmla="*/ 1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6 h 154"/>
                <a:gd name="T48" fmla="*/ 62 w 155"/>
                <a:gd name="T49" fmla="*/ 1 h 154"/>
                <a:gd name="T50" fmla="*/ 77 w 155"/>
                <a:gd name="T51" fmla="*/ 0 h 154"/>
                <a:gd name="T52" fmla="*/ 85 w 155"/>
                <a:gd name="T53" fmla="*/ 0 h 154"/>
                <a:gd name="T54" fmla="*/ 100 w 155"/>
                <a:gd name="T55" fmla="*/ 3 h 154"/>
                <a:gd name="T56" fmla="*/ 114 w 155"/>
                <a:gd name="T57" fmla="*/ 9 h 154"/>
                <a:gd name="T58" fmla="*/ 126 w 155"/>
                <a:gd name="T59" fmla="*/ 17 h 154"/>
                <a:gd name="T60" fmla="*/ 136 w 155"/>
                <a:gd name="T61" fmla="*/ 28 h 154"/>
                <a:gd name="T62" fmla="*/ 146 w 155"/>
                <a:gd name="T63" fmla="*/ 40 h 154"/>
                <a:gd name="T64" fmla="*/ 151 w 155"/>
                <a:gd name="T65" fmla="*/ 54 h 154"/>
                <a:gd name="T66" fmla="*/ 154 w 155"/>
                <a:gd name="T67" fmla="*/ 70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4" y="84"/>
                  </a:lnTo>
                  <a:lnTo>
                    <a:pt x="152" y="92"/>
                  </a:lnTo>
                  <a:lnTo>
                    <a:pt x="151" y="99"/>
                  </a:lnTo>
                  <a:lnTo>
                    <a:pt x="148" y="107"/>
                  </a:lnTo>
                  <a:lnTo>
                    <a:pt x="146" y="113"/>
                  </a:lnTo>
                  <a:lnTo>
                    <a:pt x="141" y="120"/>
                  </a:lnTo>
                  <a:lnTo>
                    <a:pt x="136" y="126"/>
                  </a:lnTo>
                  <a:lnTo>
                    <a:pt x="132" y="131"/>
                  </a:lnTo>
                  <a:lnTo>
                    <a:pt x="126" y="136"/>
                  </a:lnTo>
                  <a:lnTo>
                    <a:pt x="120" y="141"/>
                  </a:lnTo>
                  <a:lnTo>
                    <a:pt x="114" y="145"/>
                  </a:lnTo>
                  <a:lnTo>
                    <a:pt x="108" y="147"/>
                  </a:lnTo>
                  <a:lnTo>
                    <a:pt x="100" y="151"/>
                  </a:lnTo>
                  <a:lnTo>
                    <a:pt x="93" y="152"/>
                  </a:lnTo>
                  <a:lnTo>
                    <a:pt x="85" y="153"/>
                  </a:lnTo>
                  <a:lnTo>
                    <a:pt x="77" y="154"/>
                  </a:lnTo>
                  <a:lnTo>
                    <a:pt x="77" y="154"/>
                  </a:lnTo>
                  <a:lnTo>
                    <a:pt x="70" y="153"/>
                  </a:lnTo>
                  <a:lnTo>
                    <a:pt x="62" y="152"/>
                  </a:lnTo>
                  <a:lnTo>
                    <a:pt x="54" y="151"/>
                  </a:lnTo>
                  <a:lnTo>
                    <a:pt x="47" y="147"/>
                  </a:lnTo>
                  <a:lnTo>
                    <a:pt x="40" y="145"/>
                  </a:lnTo>
                  <a:lnTo>
                    <a:pt x="35" y="141"/>
                  </a:lnTo>
                  <a:lnTo>
                    <a:pt x="29" y="136"/>
                  </a:lnTo>
                  <a:lnTo>
                    <a:pt x="23" y="131"/>
                  </a:lnTo>
                  <a:lnTo>
                    <a:pt x="19" y="126"/>
                  </a:lnTo>
                  <a:lnTo>
                    <a:pt x="14" y="120"/>
                  </a:lnTo>
                  <a:lnTo>
                    <a:pt x="9" y="113"/>
                  </a:lnTo>
                  <a:lnTo>
                    <a:pt x="6" y="107"/>
                  </a:lnTo>
                  <a:lnTo>
                    <a:pt x="4" y="99"/>
                  </a:lnTo>
                  <a:lnTo>
                    <a:pt x="1" y="92"/>
                  </a:lnTo>
                  <a:lnTo>
                    <a:pt x="0" y="84"/>
                  </a:lnTo>
                  <a:lnTo>
                    <a:pt x="0" y="76"/>
                  </a:lnTo>
                  <a:lnTo>
                    <a:pt x="0" y="76"/>
                  </a:lnTo>
                  <a:lnTo>
                    <a:pt x="0" y="70"/>
                  </a:lnTo>
                  <a:lnTo>
                    <a:pt x="1" y="62"/>
                  </a:lnTo>
                  <a:lnTo>
                    <a:pt x="4" y="54"/>
                  </a:lnTo>
                  <a:lnTo>
                    <a:pt x="6" y="47"/>
                  </a:lnTo>
                  <a:lnTo>
                    <a:pt x="9" y="40"/>
                  </a:lnTo>
                  <a:lnTo>
                    <a:pt x="14" y="34"/>
                  </a:lnTo>
                  <a:lnTo>
                    <a:pt x="19" y="28"/>
                  </a:lnTo>
                  <a:lnTo>
                    <a:pt x="23" y="23"/>
                  </a:lnTo>
                  <a:lnTo>
                    <a:pt x="29" y="17"/>
                  </a:lnTo>
                  <a:lnTo>
                    <a:pt x="35" y="14"/>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4"/>
                  </a:lnTo>
                  <a:lnTo>
                    <a:pt x="126" y="17"/>
                  </a:lnTo>
                  <a:lnTo>
                    <a:pt x="132" y="23"/>
                  </a:lnTo>
                  <a:lnTo>
                    <a:pt x="136" y="28"/>
                  </a:lnTo>
                  <a:lnTo>
                    <a:pt x="141" y="34"/>
                  </a:lnTo>
                  <a:lnTo>
                    <a:pt x="146" y="40"/>
                  </a:lnTo>
                  <a:lnTo>
                    <a:pt x="148" y="47"/>
                  </a:lnTo>
                  <a:lnTo>
                    <a:pt x="151" y="54"/>
                  </a:lnTo>
                  <a:lnTo>
                    <a:pt x="152" y="62"/>
                  </a:lnTo>
                  <a:lnTo>
                    <a:pt x="154" y="70"/>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6" name="Freeform 3002">
              <a:extLst>
                <a:ext uri="{FF2B5EF4-FFF2-40B4-BE49-F238E27FC236}">
                  <a16:creationId xmlns:a16="http://schemas.microsoft.com/office/drawing/2014/main" id="{A14C7147-32F3-4E7F-89A7-3AC52556F50A}"/>
                </a:ext>
              </a:extLst>
            </p:cNvPr>
            <p:cNvSpPr>
              <a:spLocks/>
            </p:cNvSpPr>
            <p:nvPr/>
          </p:nvSpPr>
          <p:spPr bwMode="auto">
            <a:xfrm>
              <a:off x="2862263" y="3943350"/>
              <a:ext cx="49213" cy="49213"/>
            </a:xfrm>
            <a:custGeom>
              <a:avLst/>
              <a:gdLst>
                <a:gd name="T0" fmla="*/ 153 w 153"/>
                <a:gd name="T1" fmla="*/ 76 h 154"/>
                <a:gd name="T2" fmla="*/ 152 w 153"/>
                <a:gd name="T3" fmla="*/ 92 h 154"/>
                <a:gd name="T4" fmla="*/ 148 w 153"/>
                <a:gd name="T5" fmla="*/ 107 h 154"/>
                <a:gd name="T6" fmla="*/ 141 w 153"/>
                <a:gd name="T7" fmla="*/ 120 h 154"/>
                <a:gd name="T8" fmla="*/ 131 w 153"/>
                <a:gd name="T9" fmla="*/ 131 h 154"/>
                <a:gd name="T10" fmla="*/ 119 w 153"/>
                <a:gd name="T11" fmla="*/ 141 h 154"/>
                <a:gd name="T12" fmla="*/ 107 w 153"/>
                <a:gd name="T13" fmla="*/ 147 h 154"/>
                <a:gd name="T14" fmla="*/ 92 w 153"/>
                <a:gd name="T15" fmla="*/ 152 h 154"/>
                <a:gd name="T16" fmla="*/ 77 w 153"/>
                <a:gd name="T17" fmla="*/ 154 h 154"/>
                <a:gd name="T18" fmla="*/ 69 w 153"/>
                <a:gd name="T19" fmla="*/ 153 h 154"/>
                <a:gd name="T20" fmla="*/ 54 w 153"/>
                <a:gd name="T21" fmla="*/ 151 h 154"/>
                <a:gd name="T22" fmla="*/ 40 w 153"/>
                <a:gd name="T23" fmla="*/ 145 h 154"/>
                <a:gd name="T24" fmla="*/ 28 w 153"/>
                <a:gd name="T25" fmla="*/ 136 h 154"/>
                <a:gd name="T26" fmla="*/ 17 w 153"/>
                <a:gd name="T27" fmla="*/ 126 h 154"/>
                <a:gd name="T28" fmla="*/ 9 w 153"/>
                <a:gd name="T29" fmla="*/ 113 h 154"/>
                <a:gd name="T30" fmla="*/ 4 w 153"/>
                <a:gd name="T31" fmla="*/ 99 h 154"/>
                <a:gd name="T32" fmla="*/ 0 w 153"/>
                <a:gd name="T33" fmla="*/ 84 h 154"/>
                <a:gd name="T34" fmla="*/ 0 w 153"/>
                <a:gd name="T35" fmla="*/ 76 h 154"/>
                <a:gd name="T36" fmla="*/ 1 w 153"/>
                <a:gd name="T37" fmla="*/ 62 h 154"/>
                <a:gd name="T38" fmla="*/ 6 w 153"/>
                <a:gd name="T39" fmla="*/ 47 h 154"/>
                <a:gd name="T40" fmla="*/ 13 w 153"/>
                <a:gd name="T41" fmla="*/ 34 h 154"/>
                <a:gd name="T42" fmla="*/ 22 w 153"/>
                <a:gd name="T43" fmla="*/ 23 h 154"/>
                <a:gd name="T44" fmla="*/ 33 w 153"/>
                <a:gd name="T45" fmla="*/ 14 h 154"/>
                <a:gd name="T46" fmla="*/ 47 w 153"/>
                <a:gd name="T47" fmla="*/ 6 h 154"/>
                <a:gd name="T48" fmla="*/ 61 w 153"/>
                <a:gd name="T49" fmla="*/ 1 h 154"/>
                <a:gd name="T50" fmla="*/ 77 w 153"/>
                <a:gd name="T51" fmla="*/ 0 h 154"/>
                <a:gd name="T52" fmla="*/ 85 w 153"/>
                <a:gd name="T53" fmla="*/ 0 h 154"/>
                <a:gd name="T54" fmla="*/ 100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70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8" y="107"/>
                  </a:lnTo>
                  <a:lnTo>
                    <a:pt x="144" y="113"/>
                  </a:lnTo>
                  <a:lnTo>
                    <a:pt x="141" y="120"/>
                  </a:lnTo>
                  <a:lnTo>
                    <a:pt x="136" y="126"/>
                  </a:lnTo>
                  <a:lnTo>
                    <a:pt x="131" y="131"/>
                  </a:lnTo>
                  <a:lnTo>
                    <a:pt x="126" y="136"/>
                  </a:lnTo>
                  <a:lnTo>
                    <a:pt x="119" y="141"/>
                  </a:lnTo>
                  <a:lnTo>
                    <a:pt x="113" y="145"/>
                  </a:lnTo>
                  <a:lnTo>
                    <a:pt x="107" y="147"/>
                  </a:lnTo>
                  <a:lnTo>
                    <a:pt x="100" y="151"/>
                  </a:lnTo>
                  <a:lnTo>
                    <a:pt x="92" y="152"/>
                  </a:lnTo>
                  <a:lnTo>
                    <a:pt x="85" y="153"/>
                  </a:lnTo>
                  <a:lnTo>
                    <a:pt x="77" y="154"/>
                  </a:lnTo>
                  <a:lnTo>
                    <a:pt x="77" y="154"/>
                  </a:lnTo>
                  <a:lnTo>
                    <a:pt x="69" y="153"/>
                  </a:lnTo>
                  <a:lnTo>
                    <a:pt x="61" y="152"/>
                  </a:lnTo>
                  <a:lnTo>
                    <a:pt x="54" y="151"/>
                  </a:lnTo>
                  <a:lnTo>
                    <a:pt x="47" y="147"/>
                  </a:lnTo>
                  <a:lnTo>
                    <a:pt x="40" y="145"/>
                  </a:lnTo>
                  <a:lnTo>
                    <a:pt x="33" y="141"/>
                  </a:lnTo>
                  <a:lnTo>
                    <a:pt x="28" y="136"/>
                  </a:lnTo>
                  <a:lnTo>
                    <a:pt x="22" y="131"/>
                  </a:lnTo>
                  <a:lnTo>
                    <a:pt x="17" y="126"/>
                  </a:lnTo>
                  <a:lnTo>
                    <a:pt x="13" y="120"/>
                  </a:lnTo>
                  <a:lnTo>
                    <a:pt x="9" y="113"/>
                  </a:lnTo>
                  <a:lnTo>
                    <a:pt x="6" y="107"/>
                  </a:lnTo>
                  <a:lnTo>
                    <a:pt x="4" y="99"/>
                  </a:lnTo>
                  <a:lnTo>
                    <a:pt x="1" y="92"/>
                  </a:lnTo>
                  <a:lnTo>
                    <a:pt x="0" y="84"/>
                  </a:lnTo>
                  <a:lnTo>
                    <a:pt x="0" y="76"/>
                  </a:lnTo>
                  <a:lnTo>
                    <a:pt x="0" y="76"/>
                  </a:lnTo>
                  <a:lnTo>
                    <a:pt x="0" y="70"/>
                  </a:lnTo>
                  <a:lnTo>
                    <a:pt x="1" y="62"/>
                  </a:lnTo>
                  <a:lnTo>
                    <a:pt x="4" y="54"/>
                  </a:lnTo>
                  <a:lnTo>
                    <a:pt x="6" y="47"/>
                  </a:lnTo>
                  <a:lnTo>
                    <a:pt x="9" y="40"/>
                  </a:lnTo>
                  <a:lnTo>
                    <a:pt x="13" y="34"/>
                  </a:lnTo>
                  <a:lnTo>
                    <a:pt x="17" y="28"/>
                  </a:lnTo>
                  <a:lnTo>
                    <a:pt x="22" y="23"/>
                  </a:lnTo>
                  <a:lnTo>
                    <a:pt x="28" y="17"/>
                  </a:lnTo>
                  <a:lnTo>
                    <a:pt x="33" y="14"/>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4"/>
                  </a:lnTo>
                  <a:lnTo>
                    <a:pt x="126" y="17"/>
                  </a:lnTo>
                  <a:lnTo>
                    <a:pt x="131" y="23"/>
                  </a:lnTo>
                  <a:lnTo>
                    <a:pt x="136" y="28"/>
                  </a:lnTo>
                  <a:lnTo>
                    <a:pt x="141" y="34"/>
                  </a:lnTo>
                  <a:lnTo>
                    <a:pt x="144" y="40"/>
                  </a:lnTo>
                  <a:lnTo>
                    <a:pt x="148" y="47"/>
                  </a:lnTo>
                  <a:lnTo>
                    <a:pt x="150" y="54"/>
                  </a:lnTo>
                  <a:lnTo>
                    <a:pt x="152" y="62"/>
                  </a:lnTo>
                  <a:lnTo>
                    <a:pt x="153" y="70"/>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7" name="Freeform 3003">
              <a:extLst>
                <a:ext uri="{FF2B5EF4-FFF2-40B4-BE49-F238E27FC236}">
                  <a16:creationId xmlns:a16="http://schemas.microsoft.com/office/drawing/2014/main" id="{F4DD72E9-47D1-49D8-888C-6059AC5F047E}"/>
                </a:ext>
              </a:extLst>
            </p:cNvPr>
            <p:cNvSpPr>
              <a:spLocks/>
            </p:cNvSpPr>
            <p:nvPr/>
          </p:nvSpPr>
          <p:spPr bwMode="auto">
            <a:xfrm>
              <a:off x="2932113" y="3943350"/>
              <a:ext cx="49213" cy="49213"/>
            </a:xfrm>
            <a:custGeom>
              <a:avLst/>
              <a:gdLst>
                <a:gd name="T0" fmla="*/ 153 w 153"/>
                <a:gd name="T1" fmla="*/ 76 h 154"/>
                <a:gd name="T2" fmla="*/ 152 w 153"/>
                <a:gd name="T3" fmla="*/ 92 h 154"/>
                <a:gd name="T4" fmla="*/ 147 w 153"/>
                <a:gd name="T5" fmla="*/ 107 h 154"/>
                <a:gd name="T6" fmla="*/ 140 w 153"/>
                <a:gd name="T7" fmla="*/ 120 h 154"/>
                <a:gd name="T8" fmla="*/ 131 w 153"/>
                <a:gd name="T9" fmla="*/ 131 h 154"/>
                <a:gd name="T10" fmla="*/ 120 w 153"/>
                <a:gd name="T11" fmla="*/ 141 h 154"/>
                <a:gd name="T12" fmla="*/ 106 w 153"/>
                <a:gd name="T13" fmla="*/ 147 h 154"/>
                <a:gd name="T14" fmla="*/ 92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6 h 154"/>
                <a:gd name="T28" fmla="*/ 9 w 153"/>
                <a:gd name="T29" fmla="*/ 113 h 154"/>
                <a:gd name="T30" fmla="*/ 3 w 153"/>
                <a:gd name="T31" fmla="*/ 99 h 154"/>
                <a:gd name="T32" fmla="*/ 0 w 153"/>
                <a:gd name="T33" fmla="*/ 84 h 154"/>
                <a:gd name="T34" fmla="*/ 0 w 153"/>
                <a:gd name="T35" fmla="*/ 76 h 154"/>
                <a:gd name="T36" fmla="*/ 1 w 153"/>
                <a:gd name="T37" fmla="*/ 62 h 154"/>
                <a:gd name="T38" fmla="*/ 5 w 153"/>
                <a:gd name="T39" fmla="*/ 47 h 154"/>
                <a:gd name="T40" fmla="*/ 12 w 153"/>
                <a:gd name="T41" fmla="*/ 34 h 154"/>
                <a:gd name="T42" fmla="*/ 21 w 153"/>
                <a:gd name="T43" fmla="*/ 23 h 154"/>
                <a:gd name="T44" fmla="*/ 33 w 153"/>
                <a:gd name="T45" fmla="*/ 14 h 154"/>
                <a:gd name="T46" fmla="*/ 47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4 h 154"/>
                <a:gd name="T66" fmla="*/ 153 w 153"/>
                <a:gd name="T67" fmla="*/ 70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7"/>
                  </a:lnTo>
                  <a:lnTo>
                    <a:pt x="144" y="113"/>
                  </a:lnTo>
                  <a:lnTo>
                    <a:pt x="140" y="120"/>
                  </a:lnTo>
                  <a:lnTo>
                    <a:pt x="136" y="126"/>
                  </a:lnTo>
                  <a:lnTo>
                    <a:pt x="131" y="131"/>
                  </a:lnTo>
                  <a:lnTo>
                    <a:pt x="126" y="136"/>
                  </a:lnTo>
                  <a:lnTo>
                    <a:pt x="120" y="141"/>
                  </a:lnTo>
                  <a:lnTo>
                    <a:pt x="113" y="145"/>
                  </a:lnTo>
                  <a:lnTo>
                    <a:pt x="106" y="147"/>
                  </a:lnTo>
                  <a:lnTo>
                    <a:pt x="99" y="151"/>
                  </a:lnTo>
                  <a:lnTo>
                    <a:pt x="92" y="152"/>
                  </a:lnTo>
                  <a:lnTo>
                    <a:pt x="84" y="153"/>
                  </a:lnTo>
                  <a:lnTo>
                    <a:pt x="76" y="154"/>
                  </a:lnTo>
                  <a:lnTo>
                    <a:pt x="76" y="154"/>
                  </a:lnTo>
                  <a:lnTo>
                    <a:pt x="68" y="153"/>
                  </a:lnTo>
                  <a:lnTo>
                    <a:pt x="60" y="152"/>
                  </a:lnTo>
                  <a:lnTo>
                    <a:pt x="53" y="151"/>
                  </a:lnTo>
                  <a:lnTo>
                    <a:pt x="47" y="147"/>
                  </a:lnTo>
                  <a:lnTo>
                    <a:pt x="40" y="145"/>
                  </a:lnTo>
                  <a:lnTo>
                    <a:pt x="33" y="141"/>
                  </a:lnTo>
                  <a:lnTo>
                    <a:pt x="27" y="136"/>
                  </a:lnTo>
                  <a:lnTo>
                    <a:pt x="21" y="131"/>
                  </a:lnTo>
                  <a:lnTo>
                    <a:pt x="17" y="126"/>
                  </a:lnTo>
                  <a:lnTo>
                    <a:pt x="12" y="120"/>
                  </a:lnTo>
                  <a:lnTo>
                    <a:pt x="9" y="113"/>
                  </a:lnTo>
                  <a:lnTo>
                    <a:pt x="5" y="107"/>
                  </a:lnTo>
                  <a:lnTo>
                    <a:pt x="3" y="99"/>
                  </a:lnTo>
                  <a:lnTo>
                    <a:pt x="1" y="92"/>
                  </a:lnTo>
                  <a:lnTo>
                    <a:pt x="0" y="84"/>
                  </a:lnTo>
                  <a:lnTo>
                    <a:pt x="0" y="76"/>
                  </a:lnTo>
                  <a:lnTo>
                    <a:pt x="0" y="76"/>
                  </a:lnTo>
                  <a:lnTo>
                    <a:pt x="0" y="70"/>
                  </a:lnTo>
                  <a:lnTo>
                    <a:pt x="1" y="62"/>
                  </a:lnTo>
                  <a:lnTo>
                    <a:pt x="3" y="54"/>
                  </a:lnTo>
                  <a:lnTo>
                    <a:pt x="5" y="47"/>
                  </a:lnTo>
                  <a:lnTo>
                    <a:pt x="9" y="40"/>
                  </a:lnTo>
                  <a:lnTo>
                    <a:pt x="12" y="34"/>
                  </a:lnTo>
                  <a:lnTo>
                    <a:pt x="17" y="28"/>
                  </a:lnTo>
                  <a:lnTo>
                    <a:pt x="21" y="23"/>
                  </a:lnTo>
                  <a:lnTo>
                    <a:pt x="27" y="17"/>
                  </a:lnTo>
                  <a:lnTo>
                    <a:pt x="33" y="14"/>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4"/>
                  </a:lnTo>
                  <a:lnTo>
                    <a:pt x="126" y="17"/>
                  </a:lnTo>
                  <a:lnTo>
                    <a:pt x="131" y="23"/>
                  </a:lnTo>
                  <a:lnTo>
                    <a:pt x="136" y="28"/>
                  </a:lnTo>
                  <a:lnTo>
                    <a:pt x="140" y="34"/>
                  </a:lnTo>
                  <a:lnTo>
                    <a:pt x="144" y="40"/>
                  </a:lnTo>
                  <a:lnTo>
                    <a:pt x="147" y="47"/>
                  </a:lnTo>
                  <a:lnTo>
                    <a:pt x="150" y="54"/>
                  </a:lnTo>
                  <a:lnTo>
                    <a:pt x="152" y="62"/>
                  </a:lnTo>
                  <a:lnTo>
                    <a:pt x="153" y="70"/>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8" name="Freeform 3004">
              <a:extLst>
                <a:ext uri="{FF2B5EF4-FFF2-40B4-BE49-F238E27FC236}">
                  <a16:creationId xmlns:a16="http://schemas.microsoft.com/office/drawing/2014/main" id="{1B39B08A-1792-43EA-A592-6AB377AFB28A}"/>
                </a:ext>
              </a:extLst>
            </p:cNvPr>
            <p:cNvSpPr>
              <a:spLocks/>
            </p:cNvSpPr>
            <p:nvPr/>
          </p:nvSpPr>
          <p:spPr bwMode="auto">
            <a:xfrm>
              <a:off x="3001963" y="3943350"/>
              <a:ext cx="49213" cy="49213"/>
            </a:xfrm>
            <a:custGeom>
              <a:avLst/>
              <a:gdLst>
                <a:gd name="T0" fmla="*/ 155 w 155"/>
                <a:gd name="T1" fmla="*/ 76 h 154"/>
                <a:gd name="T2" fmla="*/ 154 w 155"/>
                <a:gd name="T3" fmla="*/ 92 h 154"/>
                <a:gd name="T4" fmla="*/ 149 w 155"/>
                <a:gd name="T5" fmla="*/ 107 h 154"/>
                <a:gd name="T6" fmla="*/ 142 w 155"/>
                <a:gd name="T7" fmla="*/ 120 h 154"/>
                <a:gd name="T8" fmla="*/ 132 w 155"/>
                <a:gd name="T9" fmla="*/ 131 h 154"/>
                <a:gd name="T10" fmla="*/ 121 w 155"/>
                <a:gd name="T11" fmla="*/ 141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2 w 155"/>
                <a:gd name="T23" fmla="*/ 145 h 154"/>
                <a:gd name="T24" fmla="*/ 29 w 155"/>
                <a:gd name="T25" fmla="*/ 136 h 154"/>
                <a:gd name="T26" fmla="*/ 19 w 155"/>
                <a:gd name="T27" fmla="*/ 126 h 154"/>
                <a:gd name="T28" fmla="*/ 11 w 155"/>
                <a:gd name="T29" fmla="*/ 113 h 154"/>
                <a:gd name="T30" fmla="*/ 4 w 155"/>
                <a:gd name="T31" fmla="*/ 99 h 154"/>
                <a:gd name="T32" fmla="*/ 2 w 155"/>
                <a:gd name="T33" fmla="*/ 84 h 154"/>
                <a:gd name="T34" fmla="*/ 0 w 155"/>
                <a:gd name="T35" fmla="*/ 76 h 154"/>
                <a:gd name="T36" fmla="*/ 3 w 155"/>
                <a:gd name="T37" fmla="*/ 62 h 154"/>
                <a:gd name="T38" fmla="*/ 7 w 155"/>
                <a:gd name="T39" fmla="*/ 47 h 154"/>
                <a:gd name="T40" fmla="*/ 14 w 155"/>
                <a:gd name="T41" fmla="*/ 34 h 154"/>
                <a:gd name="T42" fmla="*/ 23 w 155"/>
                <a:gd name="T43" fmla="*/ 23 h 154"/>
                <a:gd name="T44" fmla="*/ 35 w 155"/>
                <a:gd name="T45" fmla="*/ 14 h 154"/>
                <a:gd name="T46" fmla="*/ 48 w 155"/>
                <a:gd name="T47" fmla="*/ 6 h 154"/>
                <a:gd name="T48" fmla="*/ 62 w 155"/>
                <a:gd name="T49" fmla="*/ 1 h 154"/>
                <a:gd name="T50" fmla="*/ 78 w 155"/>
                <a:gd name="T51" fmla="*/ 0 h 154"/>
                <a:gd name="T52" fmla="*/ 86 w 155"/>
                <a:gd name="T53" fmla="*/ 0 h 154"/>
                <a:gd name="T54" fmla="*/ 101 w 155"/>
                <a:gd name="T55" fmla="*/ 3 h 154"/>
                <a:gd name="T56" fmla="*/ 115 w 155"/>
                <a:gd name="T57" fmla="*/ 9 h 154"/>
                <a:gd name="T58" fmla="*/ 127 w 155"/>
                <a:gd name="T59" fmla="*/ 17 h 154"/>
                <a:gd name="T60" fmla="*/ 138 w 155"/>
                <a:gd name="T61" fmla="*/ 28 h 154"/>
                <a:gd name="T62" fmla="*/ 146 w 155"/>
                <a:gd name="T63" fmla="*/ 40 h 154"/>
                <a:gd name="T64" fmla="*/ 151 w 155"/>
                <a:gd name="T65" fmla="*/ 54 h 154"/>
                <a:gd name="T66" fmla="*/ 155 w 155"/>
                <a:gd name="T67" fmla="*/ 70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5" y="84"/>
                  </a:lnTo>
                  <a:lnTo>
                    <a:pt x="154" y="92"/>
                  </a:lnTo>
                  <a:lnTo>
                    <a:pt x="151" y="99"/>
                  </a:lnTo>
                  <a:lnTo>
                    <a:pt x="149" y="107"/>
                  </a:lnTo>
                  <a:lnTo>
                    <a:pt x="146" y="113"/>
                  </a:lnTo>
                  <a:lnTo>
                    <a:pt x="142" y="120"/>
                  </a:lnTo>
                  <a:lnTo>
                    <a:pt x="138" y="126"/>
                  </a:lnTo>
                  <a:lnTo>
                    <a:pt x="132" y="131"/>
                  </a:lnTo>
                  <a:lnTo>
                    <a:pt x="127" y="136"/>
                  </a:lnTo>
                  <a:lnTo>
                    <a:pt x="121" y="141"/>
                  </a:lnTo>
                  <a:lnTo>
                    <a:pt x="115" y="145"/>
                  </a:lnTo>
                  <a:lnTo>
                    <a:pt x="108" y="147"/>
                  </a:lnTo>
                  <a:lnTo>
                    <a:pt x="101" y="151"/>
                  </a:lnTo>
                  <a:lnTo>
                    <a:pt x="93" y="152"/>
                  </a:lnTo>
                  <a:lnTo>
                    <a:pt x="86" y="153"/>
                  </a:lnTo>
                  <a:lnTo>
                    <a:pt x="78" y="154"/>
                  </a:lnTo>
                  <a:lnTo>
                    <a:pt x="78" y="154"/>
                  </a:lnTo>
                  <a:lnTo>
                    <a:pt x="70" y="153"/>
                  </a:lnTo>
                  <a:lnTo>
                    <a:pt x="62" y="152"/>
                  </a:lnTo>
                  <a:lnTo>
                    <a:pt x="55" y="151"/>
                  </a:lnTo>
                  <a:lnTo>
                    <a:pt x="48" y="147"/>
                  </a:lnTo>
                  <a:lnTo>
                    <a:pt x="42" y="145"/>
                  </a:lnTo>
                  <a:lnTo>
                    <a:pt x="35" y="141"/>
                  </a:lnTo>
                  <a:lnTo>
                    <a:pt x="29" y="136"/>
                  </a:lnTo>
                  <a:lnTo>
                    <a:pt x="23" y="131"/>
                  </a:lnTo>
                  <a:lnTo>
                    <a:pt x="19" y="126"/>
                  </a:lnTo>
                  <a:lnTo>
                    <a:pt x="14" y="120"/>
                  </a:lnTo>
                  <a:lnTo>
                    <a:pt x="11" y="113"/>
                  </a:lnTo>
                  <a:lnTo>
                    <a:pt x="7" y="107"/>
                  </a:lnTo>
                  <a:lnTo>
                    <a:pt x="4" y="99"/>
                  </a:lnTo>
                  <a:lnTo>
                    <a:pt x="3" y="92"/>
                  </a:lnTo>
                  <a:lnTo>
                    <a:pt x="2" y="84"/>
                  </a:lnTo>
                  <a:lnTo>
                    <a:pt x="0" y="76"/>
                  </a:lnTo>
                  <a:lnTo>
                    <a:pt x="0" y="76"/>
                  </a:lnTo>
                  <a:lnTo>
                    <a:pt x="2" y="70"/>
                  </a:lnTo>
                  <a:lnTo>
                    <a:pt x="3" y="62"/>
                  </a:lnTo>
                  <a:lnTo>
                    <a:pt x="4" y="54"/>
                  </a:lnTo>
                  <a:lnTo>
                    <a:pt x="7" y="47"/>
                  </a:lnTo>
                  <a:lnTo>
                    <a:pt x="11" y="40"/>
                  </a:lnTo>
                  <a:lnTo>
                    <a:pt x="14" y="34"/>
                  </a:lnTo>
                  <a:lnTo>
                    <a:pt x="19" y="28"/>
                  </a:lnTo>
                  <a:lnTo>
                    <a:pt x="23" y="23"/>
                  </a:lnTo>
                  <a:lnTo>
                    <a:pt x="29" y="17"/>
                  </a:lnTo>
                  <a:lnTo>
                    <a:pt x="35" y="14"/>
                  </a:lnTo>
                  <a:lnTo>
                    <a:pt x="42"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4"/>
                  </a:lnTo>
                  <a:lnTo>
                    <a:pt x="127" y="17"/>
                  </a:lnTo>
                  <a:lnTo>
                    <a:pt x="132" y="23"/>
                  </a:lnTo>
                  <a:lnTo>
                    <a:pt x="138" y="28"/>
                  </a:lnTo>
                  <a:lnTo>
                    <a:pt x="142" y="34"/>
                  </a:lnTo>
                  <a:lnTo>
                    <a:pt x="146" y="40"/>
                  </a:lnTo>
                  <a:lnTo>
                    <a:pt x="149" y="47"/>
                  </a:lnTo>
                  <a:lnTo>
                    <a:pt x="151" y="54"/>
                  </a:lnTo>
                  <a:lnTo>
                    <a:pt x="154" y="62"/>
                  </a:lnTo>
                  <a:lnTo>
                    <a:pt x="155" y="70"/>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9" name="Freeform 3005">
              <a:extLst>
                <a:ext uri="{FF2B5EF4-FFF2-40B4-BE49-F238E27FC236}">
                  <a16:creationId xmlns:a16="http://schemas.microsoft.com/office/drawing/2014/main" id="{2738A244-6BE5-411B-8BE2-7CC08430DB11}"/>
                </a:ext>
              </a:extLst>
            </p:cNvPr>
            <p:cNvSpPr>
              <a:spLocks/>
            </p:cNvSpPr>
            <p:nvPr/>
          </p:nvSpPr>
          <p:spPr bwMode="auto">
            <a:xfrm>
              <a:off x="2724150" y="3943350"/>
              <a:ext cx="47625" cy="49213"/>
            </a:xfrm>
            <a:custGeom>
              <a:avLst/>
              <a:gdLst>
                <a:gd name="T0" fmla="*/ 154 w 154"/>
                <a:gd name="T1" fmla="*/ 76 h 154"/>
                <a:gd name="T2" fmla="*/ 152 w 154"/>
                <a:gd name="T3" fmla="*/ 92 h 154"/>
                <a:gd name="T4" fmla="*/ 148 w 154"/>
                <a:gd name="T5" fmla="*/ 107 h 154"/>
                <a:gd name="T6" fmla="*/ 140 w 154"/>
                <a:gd name="T7" fmla="*/ 120 h 154"/>
                <a:gd name="T8" fmla="*/ 131 w 154"/>
                <a:gd name="T9" fmla="*/ 131 h 154"/>
                <a:gd name="T10" fmla="*/ 120 w 154"/>
                <a:gd name="T11" fmla="*/ 141 h 154"/>
                <a:gd name="T12" fmla="*/ 107 w 154"/>
                <a:gd name="T13" fmla="*/ 147 h 154"/>
                <a:gd name="T14" fmla="*/ 92 w 154"/>
                <a:gd name="T15" fmla="*/ 152 h 154"/>
                <a:gd name="T16" fmla="*/ 76 w 154"/>
                <a:gd name="T17" fmla="*/ 154 h 154"/>
                <a:gd name="T18" fmla="*/ 69 w 154"/>
                <a:gd name="T19" fmla="*/ 153 h 154"/>
                <a:gd name="T20" fmla="*/ 53 w 154"/>
                <a:gd name="T21" fmla="*/ 151 h 154"/>
                <a:gd name="T22" fmla="*/ 40 w 154"/>
                <a:gd name="T23" fmla="*/ 145 h 154"/>
                <a:gd name="T24" fmla="*/ 28 w 154"/>
                <a:gd name="T25" fmla="*/ 136 h 154"/>
                <a:gd name="T26" fmla="*/ 18 w 154"/>
                <a:gd name="T27" fmla="*/ 126 h 154"/>
                <a:gd name="T28" fmla="*/ 9 w 154"/>
                <a:gd name="T29" fmla="*/ 113 h 154"/>
                <a:gd name="T30" fmla="*/ 3 w 154"/>
                <a:gd name="T31" fmla="*/ 99 h 154"/>
                <a:gd name="T32" fmla="*/ 1 w 154"/>
                <a:gd name="T33" fmla="*/ 84 h 154"/>
                <a:gd name="T34" fmla="*/ 0 w 154"/>
                <a:gd name="T35" fmla="*/ 76 h 154"/>
                <a:gd name="T36" fmla="*/ 2 w 154"/>
                <a:gd name="T37" fmla="*/ 62 h 154"/>
                <a:gd name="T38" fmla="*/ 7 w 154"/>
                <a:gd name="T39" fmla="*/ 47 h 154"/>
                <a:gd name="T40" fmla="*/ 13 w 154"/>
                <a:gd name="T41" fmla="*/ 34 h 154"/>
                <a:gd name="T42" fmla="*/ 23 w 154"/>
                <a:gd name="T43" fmla="*/ 23 h 154"/>
                <a:gd name="T44" fmla="*/ 34 w 154"/>
                <a:gd name="T45" fmla="*/ 14 h 154"/>
                <a:gd name="T46" fmla="*/ 47 w 154"/>
                <a:gd name="T47" fmla="*/ 6 h 154"/>
                <a:gd name="T48" fmla="*/ 61 w 154"/>
                <a:gd name="T49" fmla="*/ 1 h 154"/>
                <a:gd name="T50" fmla="*/ 76 w 154"/>
                <a:gd name="T51" fmla="*/ 0 h 154"/>
                <a:gd name="T52" fmla="*/ 84 w 154"/>
                <a:gd name="T53" fmla="*/ 0 h 154"/>
                <a:gd name="T54" fmla="*/ 100 w 154"/>
                <a:gd name="T55" fmla="*/ 3 h 154"/>
                <a:gd name="T56" fmla="*/ 114 w 154"/>
                <a:gd name="T57" fmla="*/ 9 h 154"/>
                <a:gd name="T58" fmla="*/ 126 w 154"/>
                <a:gd name="T59" fmla="*/ 17 h 154"/>
                <a:gd name="T60" fmla="*/ 136 w 154"/>
                <a:gd name="T61" fmla="*/ 28 h 154"/>
                <a:gd name="T62" fmla="*/ 145 w 154"/>
                <a:gd name="T63" fmla="*/ 40 h 154"/>
                <a:gd name="T64" fmla="*/ 151 w 154"/>
                <a:gd name="T65" fmla="*/ 54 h 154"/>
                <a:gd name="T66" fmla="*/ 153 w 154"/>
                <a:gd name="T67" fmla="*/ 70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3" y="84"/>
                  </a:lnTo>
                  <a:lnTo>
                    <a:pt x="152" y="92"/>
                  </a:lnTo>
                  <a:lnTo>
                    <a:pt x="151" y="99"/>
                  </a:lnTo>
                  <a:lnTo>
                    <a:pt x="148" y="107"/>
                  </a:lnTo>
                  <a:lnTo>
                    <a:pt x="145" y="113"/>
                  </a:lnTo>
                  <a:lnTo>
                    <a:pt x="140" y="120"/>
                  </a:lnTo>
                  <a:lnTo>
                    <a:pt x="136" y="126"/>
                  </a:lnTo>
                  <a:lnTo>
                    <a:pt x="131" y="131"/>
                  </a:lnTo>
                  <a:lnTo>
                    <a:pt x="126" y="136"/>
                  </a:lnTo>
                  <a:lnTo>
                    <a:pt x="120" y="141"/>
                  </a:lnTo>
                  <a:lnTo>
                    <a:pt x="114" y="145"/>
                  </a:lnTo>
                  <a:lnTo>
                    <a:pt x="107" y="147"/>
                  </a:lnTo>
                  <a:lnTo>
                    <a:pt x="100" y="151"/>
                  </a:lnTo>
                  <a:lnTo>
                    <a:pt x="92" y="152"/>
                  </a:lnTo>
                  <a:lnTo>
                    <a:pt x="84" y="153"/>
                  </a:lnTo>
                  <a:lnTo>
                    <a:pt x="76" y="154"/>
                  </a:lnTo>
                  <a:lnTo>
                    <a:pt x="76" y="154"/>
                  </a:lnTo>
                  <a:lnTo>
                    <a:pt x="69" y="153"/>
                  </a:lnTo>
                  <a:lnTo>
                    <a:pt x="61" y="152"/>
                  </a:lnTo>
                  <a:lnTo>
                    <a:pt x="53" y="151"/>
                  </a:lnTo>
                  <a:lnTo>
                    <a:pt x="47" y="147"/>
                  </a:lnTo>
                  <a:lnTo>
                    <a:pt x="40" y="145"/>
                  </a:lnTo>
                  <a:lnTo>
                    <a:pt x="34" y="141"/>
                  </a:lnTo>
                  <a:lnTo>
                    <a:pt x="28" y="136"/>
                  </a:lnTo>
                  <a:lnTo>
                    <a:pt x="23" y="131"/>
                  </a:lnTo>
                  <a:lnTo>
                    <a:pt x="18" y="126"/>
                  </a:lnTo>
                  <a:lnTo>
                    <a:pt x="13" y="120"/>
                  </a:lnTo>
                  <a:lnTo>
                    <a:pt x="9" y="113"/>
                  </a:lnTo>
                  <a:lnTo>
                    <a:pt x="7" y="107"/>
                  </a:lnTo>
                  <a:lnTo>
                    <a:pt x="3" y="99"/>
                  </a:lnTo>
                  <a:lnTo>
                    <a:pt x="2" y="92"/>
                  </a:lnTo>
                  <a:lnTo>
                    <a:pt x="1" y="84"/>
                  </a:lnTo>
                  <a:lnTo>
                    <a:pt x="0" y="76"/>
                  </a:lnTo>
                  <a:lnTo>
                    <a:pt x="0" y="76"/>
                  </a:lnTo>
                  <a:lnTo>
                    <a:pt x="1" y="70"/>
                  </a:lnTo>
                  <a:lnTo>
                    <a:pt x="2" y="62"/>
                  </a:lnTo>
                  <a:lnTo>
                    <a:pt x="3" y="54"/>
                  </a:lnTo>
                  <a:lnTo>
                    <a:pt x="7" y="47"/>
                  </a:lnTo>
                  <a:lnTo>
                    <a:pt x="9" y="40"/>
                  </a:lnTo>
                  <a:lnTo>
                    <a:pt x="13" y="34"/>
                  </a:lnTo>
                  <a:lnTo>
                    <a:pt x="18" y="28"/>
                  </a:lnTo>
                  <a:lnTo>
                    <a:pt x="23" y="23"/>
                  </a:lnTo>
                  <a:lnTo>
                    <a:pt x="28" y="17"/>
                  </a:lnTo>
                  <a:lnTo>
                    <a:pt x="34" y="14"/>
                  </a:lnTo>
                  <a:lnTo>
                    <a:pt x="40" y="9"/>
                  </a:lnTo>
                  <a:lnTo>
                    <a:pt x="47" y="6"/>
                  </a:lnTo>
                  <a:lnTo>
                    <a:pt x="53" y="3"/>
                  </a:lnTo>
                  <a:lnTo>
                    <a:pt x="61" y="1"/>
                  </a:lnTo>
                  <a:lnTo>
                    <a:pt x="69" y="0"/>
                  </a:lnTo>
                  <a:lnTo>
                    <a:pt x="76" y="0"/>
                  </a:lnTo>
                  <a:lnTo>
                    <a:pt x="76" y="0"/>
                  </a:lnTo>
                  <a:lnTo>
                    <a:pt x="84" y="0"/>
                  </a:lnTo>
                  <a:lnTo>
                    <a:pt x="92" y="1"/>
                  </a:lnTo>
                  <a:lnTo>
                    <a:pt x="100" y="3"/>
                  </a:lnTo>
                  <a:lnTo>
                    <a:pt x="107" y="6"/>
                  </a:lnTo>
                  <a:lnTo>
                    <a:pt x="114" y="9"/>
                  </a:lnTo>
                  <a:lnTo>
                    <a:pt x="120" y="14"/>
                  </a:lnTo>
                  <a:lnTo>
                    <a:pt x="126" y="17"/>
                  </a:lnTo>
                  <a:lnTo>
                    <a:pt x="131" y="23"/>
                  </a:lnTo>
                  <a:lnTo>
                    <a:pt x="136" y="28"/>
                  </a:lnTo>
                  <a:lnTo>
                    <a:pt x="140" y="34"/>
                  </a:lnTo>
                  <a:lnTo>
                    <a:pt x="145" y="40"/>
                  </a:lnTo>
                  <a:lnTo>
                    <a:pt x="148" y="47"/>
                  </a:lnTo>
                  <a:lnTo>
                    <a:pt x="151" y="54"/>
                  </a:lnTo>
                  <a:lnTo>
                    <a:pt x="152" y="62"/>
                  </a:lnTo>
                  <a:lnTo>
                    <a:pt x="153" y="70"/>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0" name="Freeform 3006">
              <a:extLst>
                <a:ext uri="{FF2B5EF4-FFF2-40B4-BE49-F238E27FC236}">
                  <a16:creationId xmlns:a16="http://schemas.microsoft.com/office/drawing/2014/main" id="{65B45128-A168-443D-865A-E7B5DF35B9C2}"/>
                </a:ext>
              </a:extLst>
            </p:cNvPr>
            <p:cNvSpPr>
              <a:spLocks/>
            </p:cNvSpPr>
            <p:nvPr/>
          </p:nvSpPr>
          <p:spPr bwMode="auto">
            <a:xfrm>
              <a:off x="2792413" y="3943350"/>
              <a:ext cx="49213" cy="49213"/>
            </a:xfrm>
            <a:custGeom>
              <a:avLst/>
              <a:gdLst>
                <a:gd name="T0" fmla="*/ 155 w 155"/>
                <a:gd name="T1" fmla="*/ 76 h 154"/>
                <a:gd name="T2" fmla="*/ 154 w 155"/>
                <a:gd name="T3" fmla="*/ 92 h 154"/>
                <a:gd name="T4" fmla="*/ 149 w 155"/>
                <a:gd name="T5" fmla="*/ 107 h 154"/>
                <a:gd name="T6" fmla="*/ 141 w 155"/>
                <a:gd name="T7" fmla="*/ 120 h 154"/>
                <a:gd name="T8" fmla="*/ 132 w 155"/>
                <a:gd name="T9" fmla="*/ 131 h 154"/>
                <a:gd name="T10" fmla="*/ 120 w 155"/>
                <a:gd name="T11" fmla="*/ 141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1 w 155"/>
                <a:gd name="T23" fmla="*/ 145 h 154"/>
                <a:gd name="T24" fmla="*/ 29 w 155"/>
                <a:gd name="T25" fmla="*/ 136 h 154"/>
                <a:gd name="T26" fmla="*/ 19 w 155"/>
                <a:gd name="T27" fmla="*/ 126 h 154"/>
                <a:gd name="T28" fmla="*/ 9 w 155"/>
                <a:gd name="T29" fmla="*/ 113 h 154"/>
                <a:gd name="T30" fmla="*/ 4 w 155"/>
                <a:gd name="T31" fmla="*/ 99 h 154"/>
                <a:gd name="T32" fmla="*/ 1 w 155"/>
                <a:gd name="T33" fmla="*/ 84 h 154"/>
                <a:gd name="T34" fmla="*/ 0 w 155"/>
                <a:gd name="T35" fmla="*/ 76 h 154"/>
                <a:gd name="T36" fmla="*/ 3 w 155"/>
                <a:gd name="T37" fmla="*/ 62 h 154"/>
                <a:gd name="T38" fmla="*/ 7 w 155"/>
                <a:gd name="T39" fmla="*/ 47 h 154"/>
                <a:gd name="T40" fmla="*/ 14 w 155"/>
                <a:gd name="T41" fmla="*/ 34 h 154"/>
                <a:gd name="T42" fmla="*/ 23 w 155"/>
                <a:gd name="T43" fmla="*/ 23 h 154"/>
                <a:gd name="T44" fmla="*/ 35 w 155"/>
                <a:gd name="T45" fmla="*/ 14 h 154"/>
                <a:gd name="T46" fmla="*/ 47 w 155"/>
                <a:gd name="T47" fmla="*/ 6 h 154"/>
                <a:gd name="T48" fmla="*/ 62 w 155"/>
                <a:gd name="T49" fmla="*/ 1 h 154"/>
                <a:gd name="T50" fmla="*/ 78 w 155"/>
                <a:gd name="T51" fmla="*/ 0 h 154"/>
                <a:gd name="T52" fmla="*/ 86 w 155"/>
                <a:gd name="T53" fmla="*/ 0 h 154"/>
                <a:gd name="T54" fmla="*/ 101 w 155"/>
                <a:gd name="T55" fmla="*/ 3 h 154"/>
                <a:gd name="T56" fmla="*/ 115 w 155"/>
                <a:gd name="T57" fmla="*/ 9 h 154"/>
                <a:gd name="T58" fmla="*/ 126 w 155"/>
                <a:gd name="T59" fmla="*/ 17 h 154"/>
                <a:gd name="T60" fmla="*/ 138 w 155"/>
                <a:gd name="T61" fmla="*/ 28 h 154"/>
                <a:gd name="T62" fmla="*/ 146 w 155"/>
                <a:gd name="T63" fmla="*/ 40 h 154"/>
                <a:gd name="T64" fmla="*/ 151 w 155"/>
                <a:gd name="T65" fmla="*/ 54 h 154"/>
                <a:gd name="T66" fmla="*/ 155 w 155"/>
                <a:gd name="T67" fmla="*/ 70 h 154"/>
                <a:gd name="T68" fmla="*/ 155 w 155"/>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6"/>
                  </a:moveTo>
                  <a:lnTo>
                    <a:pt x="155" y="76"/>
                  </a:lnTo>
                  <a:lnTo>
                    <a:pt x="155" y="84"/>
                  </a:lnTo>
                  <a:lnTo>
                    <a:pt x="154" y="92"/>
                  </a:lnTo>
                  <a:lnTo>
                    <a:pt x="151" y="99"/>
                  </a:lnTo>
                  <a:lnTo>
                    <a:pt x="149" y="107"/>
                  </a:lnTo>
                  <a:lnTo>
                    <a:pt x="146" y="113"/>
                  </a:lnTo>
                  <a:lnTo>
                    <a:pt x="141" y="120"/>
                  </a:lnTo>
                  <a:lnTo>
                    <a:pt x="138" y="126"/>
                  </a:lnTo>
                  <a:lnTo>
                    <a:pt x="132" y="131"/>
                  </a:lnTo>
                  <a:lnTo>
                    <a:pt x="126" y="136"/>
                  </a:lnTo>
                  <a:lnTo>
                    <a:pt x="120" y="141"/>
                  </a:lnTo>
                  <a:lnTo>
                    <a:pt x="115" y="145"/>
                  </a:lnTo>
                  <a:lnTo>
                    <a:pt x="108" y="147"/>
                  </a:lnTo>
                  <a:lnTo>
                    <a:pt x="101" y="151"/>
                  </a:lnTo>
                  <a:lnTo>
                    <a:pt x="93" y="152"/>
                  </a:lnTo>
                  <a:lnTo>
                    <a:pt x="86" y="153"/>
                  </a:lnTo>
                  <a:lnTo>
                    <a:pt x="78" y="154"/>
                  </a:lnTo>
                  <a:lnTo>
                    <a:pt x="78" y="154"/>
                  </a:lnTo>
                  <a:lnTo>
                    <a:pt x="70" y="153"/>
                  </a:lnTo>
                  <a:lnTo>
                    <a:pt x="62" y="152"/>
                  </a:lnTo>
                  <a:lnTo>
                    <a:pt x="55" y="151"/>
                  </a:lnTo>
                  <a:lnTo>
                    <a:pt x="47" y="147"/>
                  </a:lnTo>
                  <a:lnTo>
                    <a:pt x="41" y="145"/>
                  </a:lnTo>
                  <a:lnTo>
                    <a:pt x="35" y="141"/>
                  </a:lnTo>
                  <a:lnTo>
                    <a:pt x="29" y="136"/>
                  </a:lnTo>
                  <a:lnTo>
                    <a:pt x="23" y="131"/>
                  </a:lnTo>
                  <a:lnTo>
                    <a:pt x="19" y="126"/>
                  </a:lnTo>
                  <a:lnTo>
                    <a:pt x="14" y="120"/>
                  </a:lnTo>
                  <a:lnTo>
                    <a:pt x="9" y="113"/>
                  </a:lnTo>
                  <a:lnTo>
                    <a:pt x="7" y="107"/>
                  </a:lnTo>
                  <a:lnTo>
                    <a:pt x="4" y="99"/>
                  </a:lnTo>
                  <a:lnTo>
                    <a:pt x="3" y="92"/>
                  </a:lnTo>
                  <a:lnTo>
                    <a:pt x="1" y="84"/>
                  </a:lnTo>
                  <a:lnTo>
                    <a:pt x="0" y="76"/>
                  </a:lnTo>
                  <a:lnTo>
                    <a:pt x="0" y="76"/>
                  </a:lnTo>
                  <a:lnTo>
                    <a:pt x="1" y="70"/>
                  </a:lnTo>
                  <a:lnTo>
                    <a:pt x="3" y="62"/>
                  </a:lnTo>
                  <a:lnTo>
                    <a:pt x="4" y="54"/>
                  </a:lnTo>
                  <a:lnTo>
                    <a:pt x="7" y="47"/>
                  </a:lnTo>
                  <a:lnTo>
                    <a:pt x="9" y="40"/>
                  </a:lnTo>
                  <a:lnTo>
                    <a:pt x="14" y="34"/>
                  </a:lnTo>
                  <a:lnTo>
                    <a:pt x="19" y="28"/>
                  </a:lnTo>
                  <a:lnTo>
                    <a:pt x="23" y="23"/>
                  </a:lnTo>
                  <a:lnTo>
                    <a:pt x="29" y="17"/>
                  </a:lnTo>
                  <a:lnTo>
                    <a:pt x="35" y="14"/>
                  </a:lnTo>
                  <a:lnTo>
                    <a:pt x="41" y="9"/>
                  </a:lnTo>
                  <a:lnTo>
                    <a:pt x="47" y="6"/>
                  </a:lnTo>
                  <a:lnTo>
                    <a:pt x="55" y="3"/>
                  </a:lnTo>
                  <a:lnTo>
                    <a:pt x="62" y="1"/>
                  </a:lnTo>
                  <a:lnTo>
                    <a:pt x="70" y="0"/>
                  </a:lnTo>
                  <a:lnTo>
                    <a:pt x="78" y="0"/>
                  </a:lnTo>
                  <a:lnTo>
                    <a:pt x="78" y="0"/>
                  </a:lnTo>
                  <a:lnTo>
                    <a:pt x="86" y="0"/>
                  </a:lnTo>
                  <a:lnTo>
                    <a:pt x="93" y="1"/>
                  </a:lnTo>
                  <a:lnTo>
                    <a:pt x="101" y="3"/>
                  </a:lnTo>
                  <a:lnTo>
                    <a:pt x="108" y="6"/>
                  </a:lnTo>
                  <a:lnTo>
                    <a:pt x="115" y="9"/>
                  </a:lnTo>
                  <a:lnTo>
                    <a:pt x="120" y="14"/>
                  </a:lnTo>
                  <a:lnTo>
                    <a:pt x="126" y="17"/>
                  </a:lnTo>
                  <a:lnTo>
                    <a:pt x="132" y="23"/>
                  </a:lnTo>
                  <a:lnTo>
                    <a:pt x="138" y="28"/>
                  </a:lnTo>
                  <a:lnTo>
                    <a:pt x="141" y="34"/>
                  </a:lnTo>
                  <a:lnTo>
                    <a:pt x="146" y="40"/>
                  </a:lnTo>
                  <a:lnTo>
                    <a:pt x="149" y="47"/>
                  </a:lnTo>
                  <a:lnTo>
                    <a:pt x="151" y="54"/>
                  </a:lnTo>
                  <a:lnTo>
                    <a:pt x="154" y="62"/>
                  </a:lnTo>
                  <a:lnTo>
                    <a:pt x="155" y="70"/>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1" name="Freeform 3007">
              <a:extLst>
                <a:ext uri="{FF2B5EF4-FFF2-40B4-BE49-F238E27FC236}">
                  <a16:creationId xmlns:a16="http://schemas.microsoft.com/office/drawing/2014/main" id="{56703E59-4F0B-4252-B1DA-AE43B7547161}"/>
                </a:ext>
              </a:extLst>
            </p:cNvPr>
            <p:cNvSpPr>
              <a:spLocks/>
            </p:cNvSpPr>
            <p:nvPr/>
          </p:nvSpPr>
          <p:spPr bwMode="auto">
            <a:xfrm>
              <a:off x="3424238" y="3873500"/>
              <a:ext cx="47625" cy="47625"/>
            </a:xfrm>
            <a:custGeom>
              <a:avLst/>
              <a:gdLst>
                <a:gd name="T0" fmla="*/ 154 w 154"/>
                <a:gd name="T1" fmla="*/ 76 h 153"/>
                <a:gd name="T2" fmla="*/ 153 w 154"/>
                <a:gd name="T3" fmla="*/ 92 h 153"/>
                <a:gd name="T4" fmla="*/ 149 w 154"/>
                <a:gd name="T5" fmla="*/ 106 h 153"/>
                <a:gd name="T6" fmla="*/ 142 w 154"/>
                <a:gd name="T7" fmla="*/ 120 h 153"/>
                <a:gd name="T8" fmla="*/ 132 w 154"/>
                <a:gd name="T9" fmla="*/ 131 h 153"/>
                <a:gd name="T10" fmla="*/ 120 w 154"/>
                <a:gd name="T11" fmla="*/ 141 h 153"/>
                <a:gd name="T12" fmla="*/ 108 w 154"/>
                <a:gd name="T13" fmla="*/ 147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9 w 154"/>
                <a:gd name="T29" fmla="*/ 113 h 153"/>
                <a:gd name="T30" fmla="*/ 3 w 154"/>
                <a:gd name="T31" fmla="*/ 99 h 153"/>
                <a:gd name="T32" fmla="*/ 1 w 154"/>
                <a:gd name="T33" fmla="*/ 84 h 153"/>
                <a:gd name="T34" fmla="*/ 0 w 154"/>
                <a:gd name="T35" fmla="*/ 76 h 153"/>
                <a:gd name="T36" fmla="*/ 2 w 154"/>
                <a:gd name="T37" fmla="*/ 62 h 153"/>
                <a:gd name="T38" fmla="*/ 7 w 154"/>
                <a:gd name="T39" fmla="*/ 47 h 153"/>
                <a:gd name="T40" fmla="*/ 14 w 154"/>
                <a:gd name="T41" fmla="*/ 34 h 153"/>
                <a:gd name="T42" fmla="*/ 23 w 154"/>
                <a:gd name="T43" fmla="*/ 23 h 153"/>
                <a:gd name="T44" fmla="*/ 34 w 154"/>
                <a:gd name="T45" fmla="*/ 12 h 153"/>
                <a:gd name="T46" fmla="*/ 47 w 154"/>
                <a:gd name="T47" fmla="*/ 6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2"/>
                  </a:lnTo>
                  <a:lnTo>
                    <a:pt x="151" y="99"/>
                  </a:lnTo>
                  <a:lnTo>
                    <a:pt x="149" y="106"/>
                  </a:lnTo>
                  <a:lnTo>
                    <a:pt x="145" y="113"/>
                  </a:lnTo>
                  <a:lnTo>
                    <a:pt x="142" y="120"/>
                  </a:lnTo>
                  <a:lnTo>
                    <a:pt x="137" y="126"/>
                  </a:lnTo>
                  <a:lnTo>
                    <a:pt x="132" y="131"/>
                  </a:lnTo>
                  <a:lnTo>
                    <a:pt x="127" y="136"/>
                  </a:lnTo>
                  <a:lnTo>
                    <a:pt x="120" y="141"/>
                  </a:lnTo>
                  <a:lnTo>
                    <a:pt x="114"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1"/>
                  </a:lnTo>
                  <a:lnTo>
                    <a:pt x="18" y="126"/>
                  </a:lnTo>
                  <a:lnTo>
                    <a:pt x="14" y="120"/>
                  </a:lnTo>
                  <a:lnTo>
                    <a:pt x="9" y="113"/>
                  </a:lnTo>
                  <a:lnTo>
                    <a:pt x="7" y="106"/>
                  </a:lnTo>
                  <a:lnTo>
                    <a:pt x="3" y="99"/>
                  </a:lnTo>
                  <a:lnTo>
                    <a:pt x="2" y="92"/>
                  </a:lnTo>
                  <a:lnTo>
                    <a:pt x="1" y="84"/>
                  </a:lnTo>
                  <a:lnTo>
                    <a:pt x="0" y="76"/>
                  </a:lnTo>
                  <a:lnTo>
                    <a:pt x="0" y="76"/>
                  </a:lnTo>
                  <a:lnTo>
                    <a:pt x="1" y="68"/>
                  </a:lnTo>
                  <a:lnTo>
                    <a:pt x="2" y="62"/>
                  </a:lnTo>
                  <a:lnTo>
                    <a:pt x="3" y="54"/>
                  </a:lnTo>
                  <a:lnTo>
                    <a:pt x="7" y="47"/>
                  </a:lnTo>
                  <a:lnTo>
                    <a:pt x="9" y="40"/>
                  </a:lnTo>
                  <a:lnTo>
                    <a:pt x="14" y="34"/>
                  </a:lnTo>
                  <a:lnTo>
                    <a:pt x="18" y="27"/>
                  </a:lnTo>
                  <a:lnTo>
                    <a:pt x="23" y="23"/>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7" y="17"/>
                  </a:lnTo>
                  <a:lnTo>
                    <a:pt x="132" y="23"/>
                  </a:lnTo>
                  <a:lnTo>
                    <a:pt x="137" y="27"/>
                  </a:lnTo>
                  <a:lnTo>
                    <a:pt x="142" y="34"/>
                  </a:lnTo>
                  <a:lnTo>
                    <a:pt x="145" y="40"/>
                  </a:lnTo>
                  <a:lnTo>
                    <a:pt x="149" y="47"/>
                  </a:lnTo>
                  <a:lnTo>
                    <a:pt x="151" y="54"/>
                  </a:lnTo>
                  <a:lnTo>
                    <a:pt x="153" y="62"/>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2" name="Freeform 3008">
              <a:extLst>
                <a:ext uri="{FF2B5EF4-FFF2-40B4-BE49-F238E27FC236}">
                  <a16:creationId xmlns:a16="http://schemas.microsoft.com/office/drawing/2014/main" id="{1943BA92-E4C0-4D17-BF33-0C404F108A2F}"/>
                </a:ext>
              </a:extLst>
            </p:cNvPr>
            <p:cNvSpPr>
              <a:spLocks/>
            </p:cNvSpPr>
            <p:nvPr/>
          </p:nvSpPr>
          <p:spPr bwMode="auto">
            <a:xfrm>
              <a:off x="3492500" y="3873500"/>
              <a:ext cx="49213" cy="47625"/>
            </a:xfrm>
            <a:custGeom>
              <a:avLst/>
              <a:gdLst>
                <a:gd name="T0" fmla="*/ 154 w 154"/>
                <a:gd name="T1" fmla="*/ 76 h 153"/>
                <a:gd name="T2" fmla="*/ 153 w 154"/>
                <a:gd name="T3" fmla="*/ 92 h 153"/>
                <a:gd name="T4" fmla="*/ 148 w 154"/>
                <a:gd name="T5" fmla="*/ 106 h 153"/>
                <a:gd name="T6" fmla="*/ 141 w 154"/>
                <a:gd name="T7" fmla="*/ 120 h 153"/>
                <a:gd name="T8" fmla="*/ 131 w 154"/>
                <a:gd name="T9" fmla="*/ 131 h 153"/>
                <a:gd name="T10" fmla="*/ 120 w 154"/>
                <a:gd name="T11" fmla="*/ 141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3 w 154"/>
                <a:gd name="T31" fmla="*/ 99 h 153"/>
                <a:gd name="T32" fmla="*/ 1 w 154"/>
                <a:gd name="T33" fmla="*/ 84 h 153"/>
                <a:gd name="T34" fmla="*/ 0 w 154"/>
                <a:gd name="T35" fmla="*/ 76 h 153"/>
                <a:gd name="T36" fmla="*/ 2 w 154"/>
                <a:gd name="T37" fmla="*/ 62 h 153"/>
                <a:gd name="T38" fmla="*/ 6 w 154"/>
                <a:gd name="T39" fmla="*/ 47 h 153"/>
                <a:gd name="T40" fmla="*/ 13 w 154"/>
                <a:gd name="T41" fmla="*/ 34 h 153"/>
                <a:gd name="T42" fmla="*/ 22 w 154"/>
                <a:gd name="T43" fmla="*/ 23 h 153"/>
                <a:gd name="T44" fmla="*/ 34 w 154"/>
                <a:gd name="T45" fmla="*/ 12 h 153"/>
                <a:gd name="T46" fmla="*/ 48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2"/>
                  </a:lnTo>
                  <a:lnTo>
                    <a:pt x="151" y="99"/>
                  </a:lnTo>
                  <a:lnTo>
                    <a:pt x="148" y="106"/>
                  </a:lnTo>
                  <a:lnTo>
                    <a:pt x="145" y="113"/>
                  </a:lnTo>
                  <a:lnTo>
                    <a:pt x="141" y="120"/>
                  </a:lnTo>
                  <a:lnTo>
                    <a:pt x="137" y="126"/>
                  </a:lnTo>
                  <a:lnTo>
                    <a:pt x="131" y="131"/>
                  </a:lnTo>
                  <a:lnTo>
                    <a:pt x="127" y="136"/>
                  </a:lnTo>
                  <a:lnTo>
                    <a:pt x="120" y="141"/>
                  </a:lnTo>
                  <a:lnTo>
                    <a:pt x="114" y="144"/>
                  </a:lnTo>
                  <a:lnTo>
                    <a:pt x="107" y="147"/>
                  </a:lnTo>
                  <a:lnTo>
                    <a:pt x="100" y="150"/>
                  </a:lnTo>
                  <a:lnTo>
                    <a:pt x="92" y="152"/>
                  </a:lnTo>
                  <a:lnTo>
                    <a:pt x="85" y="153"/>
                  </a:lnTo>
                  <a:lnTo>
                    <a:pt x="77" y="153"/>
                  </a:lnTo>
                  <a:lnTo>
                    <a:pt x="77" y="153"/>
                  </a:lnTo>
                  <a:lnTo>
                    <a:pt x="69" y="153"/>
                  </a:lnTo>
                  <a:lnTo>
                    <a:pt x="61" y="152"/>
                  </a:lnTo>
                  <a:lnTo>
                    <a:pt x="54" y="150"/>
                  </a:lnTo>
                  <a:lnTo>
                    <a:pt x="48" y="147"/>
                  </a:lnTo>
                  <a:lnTo>
                    <a:pt x="41" y="144"/>
                  </a:lnTo>
                  <a:lnTo>
                    <a:pt x="34" y="141"/>
                  </a:lnTo>
                  <a:lnTo>
                    <a:pt x="28" y="136"/>
                  </a:lnTo>
                  <a:lnTo>
                    <a:pt x="22" y="131"/>
                  </a:lnTo>
                  <a:lnTo>
                    <a:pt x="18" y="126"/>
                  </a:lnTo>
                  <a:lnTo>
                    <a:pt x="13" y="120"/>
                  </a:lnTo>
                  <a:lnTo>
                    <a:pt x="10" y="113"/>
                  </a:lnTo>
                  <a:lnTo>
                    <a:pt x="6" y="106"/>
                  </a:lnTo>
                  <a:lnTo>
                    <a:pt x="3" y="99"/>
                  </a:lnTo>
                  <a:lnTo>
                    <a:pt x="2" y="92"/>
                  </a:lnTo>
                  <a:lnTo>
                    <a:pt x="1" y="84"/>
                  </a:lnTo>
                  <a:lnTo>
                    <a:pt x="0" y="76"/>
                  </a:lnTo>
                  <a:lnTo>
                    <a:pt x="0" y="76"/>
                  </a:lnTo>
                  <a:lnTo>
                    <a:pt x="1" y="68"/>
                  </a:lnTo>
                  <a:lnTo>
                    <a:pt x="2" y="62"/>
                  </a:lnTo>
                  <a:lnTo>
                    <a:pt x="3" y="54"/>
                  </a:lnTo>
                  <a:lnTo>
                    <a:pt x="6" y="47"/>
                  </a:lnTo>
                  <a:lnTo>
                    <a:pt x="10" y="40"/>
                  </a:lnTo>
                  <a:lnTo>
                    <a:pt x="13" y="34"/>
                  </a:lnTo>
                  <a:lnTo>
                    <a:pt x="18" y="27"/>
                  </a:lnTo>
                  <a:lnTo>
                    <a:pt x="22" y="23"/>
                  </a:lnTo>
                  <a:lnTo>
                    <a:pt x="28" y="17"/>
                  </a:lnTo>
                  <a:lnTo>
                    <a:pt x="34" y="12"/>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7" y="17"/>
                  </a:lnTo>
                  <a:lnTo>
                    <a:pt x="131" y="23"/>
                  </a:lnTo>
                  <a:lnTo>
                    <a:pt x="137" y="27"/>
                  </a:lnTo>
                  <a:lnTo>
                    <a:pt x="141" y="34"/>
                  </a:lnTo>
                  <a:lnTo>
                    <a:pt x="145" y="40"/>
                  </a:lnTo>
                  <a:lnTo>
                    <a:pt x="148" y="47"/>
                  </a:lnTo>
                  <a:lnTo>
                    <a:pt x="151" y="54"/>
                  </a:lnTo>
                  <a:lnTo>
                    <a:pt x="153" y="62"/>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3" name="Freeform 3009">
              <a:extLst>
                <a:ext uri="{FF2B5EF4-FFF2-40B4-BE49-F238E27FC236}">
                  <a16:creationId xmlns:a16="http://schemas.microsoft.com/office/drawing/2014/main" id="{ACBFFEDE-305E-40E9-B74F-B82AD36565A8}"/>
                </a:ext>
              </a:extLst>
            </p:cNvPr>
            <p:cNvSpPr>
              <a:spLocks/>
            </p:cNvSpPr>
            <p:nvPr/>
          </p:nvSpPr>
          <p:spPr bwMode="auto">
            <a:xfrm>
              <a:off x="3424238" y="3805238"/>
              <a:ext cx="47625" cy="47625"/>
            </a:xfrm>
            <a:custGeom>
              <a:avLst/>
              <a:gdLst>
                <a:gd name="T0" fmla="*/ 154 w 154"/>
                <a:gd name="T1" fmla="*/ 76 h 153"/>
                <a:gd name="T2" fmla="*/ 153 w 154"/>
                <a:gd name="T3" fmla="*/ 93 h 153"/>
                <a:gd name="T4" fmla="*/ 149 w 154"/>
                <a:gd name="T5" fmla="*/ 106 h 153"/>
                <a:gd name="T6" fmla="*/ 142 w 154"/>
                <a:gd name="T7" fmla="*/ 120 h 153"/>
                <a:gd name="T8" fmla="*/ 132 w 154"/>
                <a:gd name="T9" fmla="*/ 131 h 153"/>
                <a:gd name="T10" fmla="*/ 120 w 154"/>
                <a:gd name="T11" fmla="*/ 141 h 153"/>
                <a:gd name="T12" fmla="*/ 108 w 154"/>
                <a:gd name="T13" fmla="*/ 147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9 w 154"/>
                <a:gd name="T29" fmla="*/ 113 h 153"/>
                <a:gd name="T30" fmla="*/ 3 w 154"/>
                <a:gd name="T31" fmla="*/ 99 h 153"/>
                <a:gd name="T32" fmla="*/ 1 w 154"/>
                <a:gd name="T33" fmla="*/ 85 h 153"/>
                <a:gd name="T34" fmla="*/ 0 w 154"/>
                <a:gd name="T35" fmla="*/ 76 h 153"/>
                <a:gd name="T36" fmla="*/ 2 w 154"/>
                <a:gd name="T37" fmla="*/ 60 h 153"/>
                <a:gd name="T38" fmla="*/ 7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8 w 154"/>
                <a:gd name="T51" fmla="*/ 0 h 153"/>
                <a:gd name="T52" fmla="*/ 86 w 154"/>
                <a:gd name="T53" fmla="*/ 0 h 153"/>
                <a:gd name="T54" fmla="*/ 101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5"/>
                  </a:lnTo>
                  <a:lnTo>
                    <a:pt x="153" y="93"/>
                  </a:lnTo>
                  <a:lnTo>
                    <a:pt x="151" y="99"/>
                  </a:lnTo>
                  <a:lnTo>
                    <a:pt x="149" y="106"/>
                  </a:lnTo>
                  <a:lnTo>
                    <a:pt x="145" y="113"/>
                  </a:lnTo>
                  <a:lnTo>
                    <a:pt x="142" y="120"/>
                  </a:lnTo>
                  <a:lnTo>
                    <a:pt x="137" y="126"/>
                  </a:lnTo>
                  <a:lnTo>
                    <a:pt x="132" y="131"/>
                  </a:lnTo>
                  <a:lnTo>
                    <a:pt x="127" y="136"/>
                  </a:lnTo>
                  <a:lnTo>
                    <a:pt x="120" y="141"/>
                  </a:lnTo>
                  <a:lnTo>
                    <a:pt x="114"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1"/>
                  </a:lnTo>
                  <a:lnTo>
                    <a:pt x="18" y="126"/>
                  </a:lnTo>
                  <a:lnTo>
                    <a:pt x="14" y="120"/>
                  </a:lnTo>
                  <a:lnTo>
                    <a:pt x="9" y="113"/>
                  </a:lnTo>
                  <a:lnTo>
                    <a:pt x="7" y="106"/>
                  </a:lnTo>
                  <a:lnTo>
                    <a:pt x="3" y="99"/>
                  </a:lnTo>
                  <a:lnTo>
                    <a:pt x="2" y="93"/>
                  </a:lnTo>
                  <a:lnTo>
                    <a:pt x="1" y="85"/>
                  </a:lnTo>
                  <a:lnTo>
                    <a:pt x="0" y="76"/>
                  </a:lnTo>
                  <a:lnTo>
                    <a:pt x="0" y="76"/>
                  </a:lnTo>
                  <a:lnTo>
                    <a:pt x="1" y="68"/>
                  </a:lnTo>
                  <a:lnTo>
                    <a:pt x="2" y="60"/>
                  </a:lnTo>
                  <a:lnTo>
                    <a:pt x="3" y="54"/>
                  </a:lnTo>
                  <a:lnTo>
                    <a:pt x="7" y="47"/>
                  </a:lnTo>
                  <a:lnTo>
                    <a:pt x="9" y="40"/>
                  </a:lnTo>
                  <a:lnTo>
                    <a:pt x="14" y="33"/>
                  </a:lnTo>
                  <a:lnTo>
                    <a:pt x="18" y="27"/>
                  </a:lnTo>
                  <a:lnTo>
                    <a:pt x="23" y="22"/>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8" y="6"/>
                  </a:lnTo>
                  <a:lnTo>
                    <a:pt x="114" y="9"/>
                  </a:lnTo>
                  <a:lnTo>
                    <a:pt x="120" y="12"/>
                  </a:lnTo>
                  <a:lnTo>
                    <a:pt x="127" y="17"/>
                  </a:lnTo>
                  <a:lnTo>
                    <a:pt x="132" y="22"/>
                  </a:lnTo>
                  <a:lnTo>
                    <a:pt x="137" y="27"/>
                  </a:lnTo>
                  <a:lnTo>
                    <a:pt x="142" y="33"/>
                  </a:lnTo>
                  <a:lnTo>
                    <a:pt x="145" y="40"/>
                  </a:lnTo>
                  <a:lnTo>
                    <a:pt x="149" y="47"/>
                  </a:lnTo>
                  <a:lnTo>
                    <a:pt x="151" y="54"/>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4" name="Freeform 3010">
              <a:extLst>
                <a:ext uri="{FF2B5EF4-FFF2-40B4-BE49-F238E27FC236}">
                  <a16:creationId xmlns:a16="http://schemas.microsoft.com/office/drawing/2014/main" id="{14E58453-4619-415C-ADA8-7D998DFC52B2}"/>
                </a:ext>
              </a:extLst>
            </p:cNvPr>
            <p:cNvSpPr>
              <a:spLocks/>
            </p:cNvSpPr>
            <p:nvPr/>
          </p:nvSpPr>
          <p:spPr bwMode="auto">
            <a:xfrm>
              <a:off x="3492500" y="3805238"/>
              <a:ext cx="49213" cy="47625"/>
            </a:xfrm>
            <a:custGeom>
              <a:avLst/>
              <a:gdLst>
                <a:gd name="T0" fmla="*/ 154 w 154"/>
                <a:gd name="T1" fmla="*/ 76 h 153"/>
                <a:gd name="T2" fmla="*/ 153 w 154"/>
                <a:gd name="T3" fmla="*/ 93 h 153"/>
                <a:gd name="T4" fmla="*/ 148 w 154"/>
                <a:gd name="T5" fmla="*/ 106 h 153"/>
                <a:gd name="T6" fmla="*/ 141 w 154"/>
                <a:gd name="T7" fmla="*/ 120 h 153"/>
                <a:gd name="T8" fmla="*/ 131 w 154"/>
                <a:gd name="T9" fmla="*/ 131 h 153"/>
                <a:gd name="T10" fmla="*/ 120 w 154"/>
                <a:gd name="T11" fmla="*/ 141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3 w 154"/>
                <a:gd name="T31" fmla="*/ 99 h 153"/>
                <a:gd name="T32" fmla="*/ 1 w 154"/>
                <a:gd name="T33" fmla="*/ 85 h 153"/>
                <a:gd name="T34" fmla="*/ 0 w 154"/>
                <a:gd name="T35" fmla="*/ 76 h 153"/>
                <a:gd name="T36" fmla="*/ 2 w 154"/>
                <a:gd name="T37" fmla="*/ 60 h 153"/>
                <a:gd name="T38" fmla="*/ 6 w 154"/>
                <a:gd name="T39" fmla="*/ 47 h 153"/>
                <a:gd name="T40" fmla="*/ 13 w 154"/>
                <a:gd name="T41" fmla="*/ 33 h 153"/>
                <a:gd name="T42" fmla="*/ 22 w 154"/>
                <a:gd name="T43" fmla="*/ 22 h 153"/>
                <a:gd name="T44" fmla="*/ 34 w 154"/>
                <a:gd name="T45" fmla="*/ 12 h 153"/>
                <a:gd name="T46" fmla="*/ 48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5"/>
                  </a:lnTo>
                  <a:lnTo>
                    <a:pt x="153" y="93"/>
                  </a:lnTo>
                  <a:lnTo>
                    <a:pt x="151" y="99"/>
                  </a:lnTo>
                  <a:lnTo>
                    <a:pt x="148" y="106"/>
                  </a:lnTo>
                  <a:lnTo>
                    <a:pt x="145" y="113"/>
                  </a:lnTo>
                  <a:lnTo>
                    <a:pt x="141" y="120"/>
                  </a:lnTo>
                  <a:lnTo>
                    <a:pt x="137" y="126"/>
                  </a:lnTo>
                  <a:lnTo>
                    <a:pt x="131" y="131"/>
                  </a:lnTo>
                  <a:lnTo>
                    <a:pt x="127" y="136"/>
                  </a:lnTo>
                  <a:lnTo>
                    <a:pt x="120" y="141"/>
                  </a:lnTo>
                  <a:lnTo>
                    <a:pt x="114" y="144"/>
                  </a:lnTo>
                  <a:lnTo>
                    <a:pt x="107" y="147"/>
                  </a:lnTo>
                  <a:lnTo>
                    <a:pt x="100" y="150"/>
                  </a:lnTo>
                  <a:lnTo>
                    <a:pt x="92" y="152"/>
                  </a:lnTo>
                  <a:lnTo>
                    <a:pt x="85" y="153"/>
                  </a:lnTo>
                  <a:lnTo>
                    <a:pt x="77" y="153"/>
                  </a:lnTo>
                  <a:lnTo>
                    <a:pt x="77" y="153"/>
                  </a:lnTo>
                  <a:lnTo>
                    <a:pt x="69" y="153"/>
                  </a:lnTo>
                  <a:lnTo>
                    <a:pt x="61" y="152"/>
                  </a:lnTo>
                  <a:lnTo>
                    <a:pt x="54" y="150"/>
                  </a:lnTo>
                  <a:lnTo>
                    <a:pt x="48" y="147"/>
                  </a:lnTo>
                  <a:lnTo>
                    <a:pt x="41" y="144"/>
                  </a:lnTo>
                  <a:lnTo>
                    <a:pt x="34" y="141"/>
                  </a:lnTo>
                  <a:lnTo>
                    <a:pt x="28" y="136"/>
                  </a:lnTo>
                  <a:lnTo>
                    <a:pt x="22" y="131"/>
                  </a:lnTo>
                  <a:lnTo>
                    <a:pt x="18" y="126"/>
                  </a:lnTo>
                  <a:lnTo>
                    <a:pt x="13" y="120"/>
                  </a:lnTo>
                  <a:lnTo>
                    <a:pt x="10" y="113"/>
                  </a:lnTo>
                  <a:lnTo>
                    <a:pt x="6" y="106"/>
                  </a:lnTo>
                  <a:lnTo>
                    <a:pt x="3" y="99"/>
                  </a:lnTo>
                  <a:lnTo>
                    <a:pt x="2" y="93"/>
                  </a:lnTo>
                  <a:lnTo>
                    <a:pt x="1" y="85"/>
                  </a:lnTo>
                  <a:lnTo>
                    <a:pt x="0" y="76"/>
                  </a:lnTo>
                  <a:lnTo>
                    <a:pt x="0" y="76"/>
                  </a:lnTo>
                  <a:lnTo>
                    <a:pt x="1" y="68"/>
                  </a:lnTo>
                  <a:lnTo>
                    <a:pt x="2" y="60"/>
                  </a:lnTo>
                  <a:lnTo>
                    <a:pt x="3" y="54"/>
                  </a:lnTo>
                  <a:lnTo>
                    <a:pt x="6" y="47"/>
                  </a:lnTo>
                  <a:lnTo>
                    <a:pt x="10" y="40"/>
                  </a:lnTo>
                  <a:lnTo>
                    <a:pt x="13" y="33"/>
                  </a:lnTo>
                  <a:lnTo>
                    <a:pt x="18" y="27"/>
                  </a:lnTo>
                  <a:lnTo>
                    <a:pt x="22" y="22"/>
                  </a:lnTo>
                  <a:lnTo>
                    <a:pt x="28" y="17"/>
                  </a:lnTo>
                  <a:lnTo>
                    <a:pt x="34" y="12"/>
                  </a:lnTo>
                  <a:lnTo>
                    <a:pt x="41" y="9"/>
                  </a:lnTo>
                  <a:lnTo>
                    <a:pt x="48"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7" y="17"/>
                  </a:lnTo>
                  <a:lnTo>
                    <a:pt x="131" y="22"/>
                  </a:lnTo>
                  <a:lnTo>
                    <a:pt x="137" y="27"/>
                  </a:lnTo>
                  <a:lnTo>
                    <a:pt x="141" y="33"/>
                  </a:lnTo>
                  <a:lnTo>
                    <a:pt x="145" y="40"/>
                  </a:lnTo>
                  <a:lnTo>
                    <a:pt x="148" y="47"/>
                  </a:lnTo>
                  <a:lnTo>
                    <a:pt x="151" y="54"/>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5" name="Freeform 3011">
              <a:extLst>
                <a:ext uri="{FF2B5EF4-FFF2-40B4-BE49-F238E27FC236}">
                  <a16:creationId xmlns:a16="http://schemas.microsoft.com/office/drawing/2014/main" id="{EB02D256-C087-40FA-94F0-060F18E975D2}"/>
                </a:ext>
              </a:extLst>
            </p:cNvPr>
            <p:cNvSpPr>
              <a:spLocks/>
            </p:cNvSpPr>
            <p:nvPr/>
          </p:nvSpPr>
          <p:spPr bwMode="auto">
            <a:xfrm>
              <a:off x="3562350" y="3873500"/>
              <a:ext cx="49213" cy="47625"/>
            </a:xfrm>
            <a:custGeom>
              <a:avLst/>
              <a:gdLst>
                <a:gd name="T0" fmla="*/ 155 w 155"/>
                <a:gd name="T1" fmla="*/ 76 h 153"/>
                <a:gd name="T2" fmla="*/ 154 w 155"/>
                <a:gd name="T3" fmla="*/ 92 h 153"/>
                <a:gd name="T4" fmla="*/ 149 w 155"/>
                <a:gd name="T5" fmla="*/ 106 h 153"/>
                <a:gd name="T6" fmla="*/ 141 w 155"/>
                <a:gd name="T7" fmla="*/ 120 h 153"/>
                <a:gd name="T8" fmla="*/ 132 w 155"/>
                <a:gd name="T9" fmla="*/ 131 h 153"/>
                <a:gd name="T10" fmla="*/ 121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0 w 155"/>
                <a:gd name="T23" fmla="*/ 144 h 153"/>
                <a:gd name="T24" fmla="*/ 29 w 155"/>
                <a:gd name="T25" fmla="*/ 136 h 153"/>
                <a:gd name="T26" fmla="*/ 19 w 155"/>
                <a:gd name="T27" fmla="*/ 126 h 153"/>
                <a:gd name="T28" fmla="*/ 10 w 155"/>
                <a:gd name="T29" fmla="*/ 113 h 153"/>
                <a:gd name="T30" fmla="*/ 4 w 155"/>
                <a:gd name="T31" fmla="*/ 99 h 153"/>
                <a:gd name="T32" fmla="*/ 2 w 155"/>
                <a:gd name="T33" fmla="*/ 84 h 153"/>
                <a:gd name="T34" fmla="*/ 0 w 155"/>
                <a:gd name="T35" fmla="*/ 76 h 153"/>
                <a:gd name="T36" fmla="*/ 3 w 155"/>
                <a:gd name="T37" fmla="*/ 62 h 153"/>
                <a:gd name="T38" fmla="*/ 6 w 155"/>
                <a:gd name="T39" fmla="*/ 47 h 153"/>
                <a:gd name="T40" fmla="*/ 14 w 155"/>
                <a:gd name="T41" fmla="*/ 34 h 153"/>
                <a:gd name="T42" fmla="*/ 23 w 155"/>
                <a:gd name="T43" fmla="*/ 23 h 153"/>
                <a:gd name="T44" fmla="*/ 35 w 155"/>
                <a:gd name="T45" fmla="*/ 12 h 153"/>
                <a:gd name="T46" fmla="*/ 47 w 155"/>
                <a:gd name="T47" fmla="*/ 6 h 153"/>
                <a:gd name="T48" fmla="*/ 62 w 155"/>
                <a:gd name="T49" fmla="*/ 1 h 153"/>
                <a:gd name="T50" fmla="*/ 78 w 155"/>
                <a:gd name="T51" fmla="*/ 0 h 153"/>
                <a:gd name="T52" fmla="*/ 85 w 155"/>
                <a:gd name="T53" fmla="*/ 0 h 153"/>
                <a:gd name="T54" fmla="*/ 101 w 155"/>
                <a:gd name="T55" fmla="*/ 3 h 153"/>
                <a:gd name="T56" fmla="*/ 115 w 155"/>
                <a:gd name="T57" fmla="*/ 9 h 153"/>
                <a:gd name="T58" fmla="*/ 126 w 155"/>
                <a:gd name="T59" fmla="*/ 17 h 153"/>
                <a:gd name="T60" fmla="*/ 137 w 155"/>
                <a:gd name="T61" fmla="*/ 27 h 153"/>
                <a:gd name="T62" fmla="*/ 146 w 155"/>
                <a:gd name="T63" fmla="*/ 40 h 153"/>
                <a:gd name="T64" fmla="*/ 151 w 155"/>
                <a:gd name="T65" fmla="*/ 54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4" y="92"/>
                  </a:lnTo>
                  <a:lnTo>
                    <a:pt x="151" y="99"/>
                  </a:lnTo>
                  <a:lnTo>
                    <a:pt x="149" y="106"/>
                  </a:lnTo>
                  <a:lnTo>
                    <a:pt x="146" y="113"/>
                  </a:lnTo>
                  <a:lnTo>
                    <a:pt x="141" y="120"/>
                  </a:lnTo>
                  <a:lnTo>
                    <a:pt x="137" y="126"/>
                  </a:lnTo>
                  <a:lnTo>
                    <a:pt x="132" y="131"/>
                  </a:lnTo>
                  <a:lnTo>
                    <a:pt x="126" y="136"/>
                  </a:lnTo>
                  <a:lnTo>
                    <a:pt x="121" y="141"/>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5" y="141"/>
                  </a:lnTo>
                  <a:lnTo>
                    <a:pt x="29" y="136"/>
                  </a:lnTo>
                  <a:lnTo>
                    <a:pt x="23" y="131"/>
                  </a:lnTo>
                  <a:lnTo>
                    <a:pt x="19" y="126"/>
                  </a:lnTo>
                  <a:lnTo>
                    <a:pt x="14" y="120"/>
                  </a:lnTo>
                  <a:lnTo>
                    <a:pt x="10" y="113"/>
                  </a:lnTo>
                  <a:lnTo>
                    <a:pt x="6" y="106"/>
                  </a:lnTo>
                  <a:lnTo>
                    <a:pt x="4" y="99"/>
                  </a:lnTo>
                  <a:lnTo>
                    <a:pt x="3" y="92"/>
                  </a:lnTo>
                  <a:lnTo>
                    <a:pt x="2" y="84"/>
                  </a:lnTo>
                  <a:lnTo>
                    <a:pt x="0" y="76"/>
                  </a:lnTo>
                  <a:lnTo>
                    <a:pt x="0" y="76"/>
                  </a:lnTo>
                  <a:lnTo>
                    <a:pt x="2" y="68"/>
                  </a:lnTo>
                  <a:lnTo>
                    <a:pt x="3" y="62"/>
                  </a:lnTo>
                  <a:lnTo>
                    <a:pt x="4" y="54"/>
                  </a:lnTo>
                  <a:lnTo>
                    <a:pt x="6" y="47"/>
                  </a:lnTo>
                  <a:lnTo>
                    <a:pt x="10" y="40"/>
                  </a:lnTo>
                  <a:lnTo>
                    <a:pt x="14" y="34"/>
                  </a:lnTo>
                  <a:lnTo>
                    <a:pt x="19" y="27"/>
                  </a:lnTo>
                  <a:lnTo>
                    <a:pt x="23" y="23"/>
                  </a:lnTo>
                  <a:lnTo>
                    <a:pt x="29" y="17"/>
                  </a:lnTo>
                  <a:lnTo>
                    <a:pt x="35" y="12"/>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1" y="12"/>
                  </a:lnTo>
                  <a:lnTo>
                    <a:pt x="126" y="17"/>
                  </a:lnTo>
                  <a:lnTo>
                    <a:pt x="132" y="23"/>
                  </a:lnTo>
                  <a:lnTo>
                    <a:pt x="137" y="27"/>
                  </a:lnTo>
                  <a:lnTo>
                    <a:pt x="141" y="34"/>
                  </a:lnTo>
                  <a:lnTo>
                    <a:pt x="146" y="40"/>
                  </a:lnTo>
                  <a:lnTo>
                    <a:pt x="149" y="47"/>
                  </a:lnTo>
                  <a:lnTo>
                    <a:pt x="151" y="54"/>
                  </a:lnTo>
                  <a:lnTo>
                    <a:pt x="154" y="62"/>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6" name="Freeform 3012">
              <a:extLst>
                <a:ext uri="{FF2B5EF4-FFF2-40B4-BE49-F238E27FC236}">
                  <a16:creationId xmlns:a16="http://schemas.microsoft.com/office/drawing/2014/main" id="{655B48D1-BA6B-41FA-946C-97B7B7CCE7E8}"/>
                </a:ext>
              </a:extLst>
            </p:cNvPr>
            <p:cNvSpPr>
              <a:spLocks/>
            </p:cNvSpPr>
            <p:nvPr/>
          </p:nvSpPr>
          <p:spPr bwMode="auto">
            <a:xfrm>
              <a:off x="3633788" y="3873500"/>
              <a:ext cx="49213" cy="47625"/>
            </a:xfrm>
            <a:custGeom>
              <a:avLst/>
              <a:gdLst>
                <a:gd name="T0" fmla="*/ 153 w 153"/>
                <a:gd name="T1" fmla="*/ 76 h 153"/>
                <a:gd name="T2" fmla="*/ 152 w 153"/>
                <a:gd name="T3" fmla="*/ 92 h 153"/>
                <a:gd name="T4" fmla="*/ 147 w 153"/>
                <a:gd name="T5" fmla="*/ 106 h 153"/>
                <a:gd name="T6" fmla="*/ 140 w 153"/>
                <a:gd name="T7" fmla="*/ 120 h 153"/>
                <a:gd name="T8" fmla="*/ 130 w 153"/>
                <a:gd name="T9" fmla="*/ 131 h 153"/>
                <a:gd name="T10" fmla="*/ 120 w 153"/>
                <a:gd name="T11" fmla="*/ 141 h 153"/>
                <a:gd name="T12" fmla="*/ 106 w 153"/>
                <a:gd name="T13" fmla="*/ 147 h 153"/>
                <a:gd name="T14" fmla="*/ 91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2 h 153"/>
                <a:gd name="T38" fmla="*/ 5 w 153"/>
                <a:gd name="T39" fmla="*/ 47 h 153"/>
                <a:gd name="T40" fmla="*/ 12 w 153"/>
                <a:gd name="T41" fmla="*/ 34 h 153"/>
                <a:gd name="T42" fmla="*/ 21 w 153"/>
                <a:gd name="T43" fmla="*/ 23 h 153"/>
                <a:gd name="T44" fmla="*/ 33 w 153"/>
                <a:gd name="T45" fmla="*/ 12 h 153"/>
                <a:gd name="T46" fmla="*/ 46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5 w 153"/>
                <a:gd name="T59" fmla="*/ 17 h 153"/>
                <a:gd name="T60" fmla="*/ 136 w 153"/>
                <a:gd name="T61" fmla="*/ 27 h 153"/>
                <a:gd name="T62" fmla="*/ 144 w 153"/>
                <a:gd name="T63" fmla="*/ 40 h 153"/>
                <a:gd name="T64" fmla="*/ 149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49" y="99"/>
                  </a:lnTo>
                  <a:lnTo>
                    <a:pt x="147" y="106"/>
                  </a:lnTo>
                  <a:lnTo>
                    <a:pt x="144" y="113"/>
                  </a:lnTo>
                  <a:lnTo>
                    <a:pt x="140" y="120"/>
                  </a:lnTo>
                  <a:lnTo>
                    <a:pt x="136" y="126"/>
                  </a:lnTo>
                  <a:lnTo>
                    <a:pt x="130" y="131"/>
                  </a:lnTo>
                  <a:lnTo>
                    <a:pt x="125" y="136"/>
                  </a:lnTo>
                  <a:lnTo>
                    <a:pt x="120" y="141"/>
                  </a:lnTo>
                  <a:lnTo>
                    <a:pt x="113" y="144"/>
                  </a:lnTo>
                  <a:lnTo>
                    <a:pt x="106" y="147"/>
                  </a:lnTo>
                  <a:lnTo>
                    <a:pt x="99" y="150"/>
                  </a:lnTo>
                  <a:lnTo>
                    <a:pt x="91" y="152"/>
                  </a:lnTo>
                  <a:lnTo>
                    <a:pt x="84" y="153"/>
                  </a:lnTo>
                  <a:lnTo>
                    <a:pt x="76" y="153"/>
                  </a:lnTo>
                  <a:lnTo>
                    <a:pt x="76" y="153"/>
                  </a:lnTo>
                  <a:lnTo>
                    <a:pt x="68" y="153"/>
                  </a:lnTo>
                  <a:lnTo>
                    <a:pt x="60" y="152"/>
                  </a:lnTo>
                  <a:lnTo>
                    <a:pt x="53" y="150"/>
                  </a:lnTo>
                  <a:lnTo>
                    <a:pt x="46"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1" y="23"/>
                  </a:lnTo>
                  <a:lnTo>
                    <a:pt x="27" y="17"/>
                  </a:lnTo>
                  <a:lnTo>
                    <a:pt x="33" y="12"/>
                  </a:lnTo>
                  <a:lnTo>
                    <a:pt x="40" y="9"/>
                  </a:lnTo>
                  <a:lnTo>
                    <a:pt x="46" y="6"/>
                  </a:lnTo>
                  <a:lnTo>
                    <a:pt x="53" y="3"/>
                  </a:lnTo>
                  <a:lnTo>
                    <a:pt x="60" y="1"/>
                  </a:lnTo>
                  <a:lnTo>
                    <a:pt x="68" y="0"/>
                  </a:lnTo>
                  <a:lnTo>
                    <a:pt x="76" y="0"/>
                  </a:lnTo>
                  <a:lnTo>
                    <a:pt x="76" y="0"/>
                  </a:lnTo>
                  <a:lnTo>
                    <a:pt x="84" y="0"/>
                  </a:lnTo>
                  <a:lnTo>
                    <a:pt x="91" y="1"/>
                  </a:lnTo>
                  <a:lnTo>
                    <a:pt x="99" y="3"/>
                  </a:lnTo>
                  <a:lnTo>
                    <a:pt x="106" y="6"/>
                  </a:lnTo>
                  <a:lnTo>
                    <a:pt x="113" y="9"/>
                  </a:lnTo>
                  <a:lnTo>
                    <a:pt x="120" y="12"/>
                  </a:lnTo>
                  <a:lnTo>
                    <a:pt x="125" y="17"/>
                  </a:lnTo>
                  <a:lnTo>
                    <a:pt x="130" y="23"/>
                  </a:lnTo>
                  <a:lnTo>
                    <a:pt x="136" y="27"/>
                  </a:lnTo>
                  <a:lnTo>
                    <a:pt x="140" y="34"/>
                  </a:lnTo>
                  <a:lnTo>
                    <a:pt x="144" y="40"/>
                  </a:lnTo>
                  <a:lnTo>
                    <a:pt x="147" y="47"/>
                  </a:lnTo>
                  <a:lnTo>
                    <a:pt x="149"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7" name="Freeform 3013">
              <a:extLst>
                <a:ext uri="{FF2B5EF4-FFF2-40B4-BE49-F238E27FC236}">
                  <a16:creationId xmlns:a16="http://schemas.microsoft.com/office/drawing/2014/main" id="{4C019028-3F73-4267-A8FE-413D26C85F60}"/>
                </a:ext>
              </a:extLst>
            </p:cNvPr>
            <p:cNvSpPr>
              <a:spLocks/>
            </p:cNvSpPr>
            <p:nvPr/>
          </p:nvSpPr>
          <p:spPr bwMode="auto">
            <a:xfrm>
              <a:off x="3074988" y="3873500"/>
              <a:ext cx="47625" cy="47625"/>
            </a:xfrm>
            <a:custGeom>
              <a:avLst/>
              <a:gdLst>
                <a:gd name="T0" fmla="*/ 154 w 154"/>
                <a:gd name="T1" fmla="*/ 76 h 153"/>
                <a:gd name="T2" fmla="*/ 152 w 154"/>
                <a:gd name="T3" fmla="*/ 92 h 153"/>
                <a:gd name="T4" fmla="*/ 148 w 154"/>
                <a:gd name="T5" fmla="*/ 106 h 153"/>
                <a:gd name="T6" fmla="*/ 141 w 154"/>
                <a:gd name="T7" fmla="*/ 120 h 153"/>
                <a:gd name="T8" fmla="*/ 132 w 154"/>
                <a:gd name="T9" fmla="*/ 131 h 153"/>
                <a:gd name="T10" fmla="*/ 120 w 154"/>
                <a:gd name="T11" fmla="*/ 141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4 h 153"/>
                <a:gd name="T34" fmla="*/ 0 w 154"/>
                <a:gd name="T35" fmla="*/ 76 h 153"/>
                <a:gd name="T36" fmla="*/ 1 w 154"/>
                <a:gd name="T37" fmla="*/ 62 h 153"/>
                <a:gd name="T38" fmla="*/ 6 w 154"/>
                <a:gd name="T39" fmla="*/ 47 h 153"/>
                <a:gd name="T40" fmla="*/ 13 w 154"/>
                <a:gd name="T41" fmla="*/ 34 h 153"/>
                <a:gd name="T42" fmla="*/ 23 w 154"/>
                <a:gd name="T43" fmla="*/ 23 h 153"/>
                <a:gd name="T44" fmla="*/ 35 w 154"/>
                <a:gd name="T45" fmla="*/ 12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2" y="92"/>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3" y="23"/>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3"/>
                  </a:lnTo>
                  <a:lnTo>
                    <a:pt x="136" y="27"/>
                  </a:lnTo>
                  <a:lnTo>
                    <a:pt x="141" y="34"/>
                  </a:lnTo>
                  <a:lnTo>
                    <a:pt x="144" y="40"/>
                  </a:lnTo>
                  <a:lnTo>
                    <a:pt x="148" y="47"/>
                  </a:lnTo>
                  <a:lnTo>
                    <a:pt x="150" y="54"/>
                  </a:lnTo>
                  <a:lnTo>
                    <a:pt x="152" y="62"/>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8" name="Freeform 3014">
              <a:extLst>
                <a:ext uri="{FF2B5EF4-FFF2-40B4-BE49-F238E27FC236}">
                  <a16:creationId xmlns:a16="http://schemas.microsoft.com/office/drawing/2014/main" id="{F70F1CE5-2FF4-417E-8384-91964A7D067D}"/>
                </a:ext>
              </a:extLst>
            </p:cNvPr>
            <p:cNvSpPr>
              <a:spLocks/>
            </p:cNvSpPr>
            <p:nvPr/>
          </p:nvSpPr>
          <p:spPr bwMode="auto">
            <a:xfrm>
              <a:off x="3143250" y="3873500"/>
              <a:ext cx="49213" cy="47625"/>
            </a:xfrm>
            <a:custGeom>
              <a:avLst/>
              <a:gdLst>
                <a:gd name="T0" fmla="*/ 154 w 154"/>
                <a:gd name="T1" fmla="*/ 76 h 153"/>
                <a:gd name="T2" fmla="*/ 152 w 154"/>
                <a:gd name="T3" fmla="*/ 92 h 153"/>
                <a:gd name="T4" fmla="*/ 147 w 154"/>
                <a:gd name="T5" fmla="*/ 106 h 153"/>
                <a:gd name="T6" fmla="*/ 141 w 154"/>
                <a:gd name="T7" fmla="*/ 120 h 153"/>
                <a:gd name="T8" fmla="*/ 131 w 154"/>
                <a:gd name="T9" fmla="*/ 131 h 153"/>
                <a:gd name="T10" fmla="*/ 120 w 154"/>
                <a:gd name="T11" fmla="*/ 141 h 153"/>
                <a:gd name="T12" fmla="*/ 106 w 154"/>
                <a:gd name="T13" fmla="*/ 147 h 153"/>
                <a:gd name="T14" fmla="*/ 92 w 154"/>
                <a:gd name="T15" fmla="*/ 152 h 153"/>
                <a:gd name="T16" fmla="*/ 76 w 154"/>
                <a:gd name="T17" fmla="*/ 153 h 153"/>
                <a:gd name="T18" fmla="*/ 68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2 h 153"/>
                <a:gd name="T38" fmla="*/ 5 w 154"/>
                <a:gd name="T39" fmla="*/ 47 h 153"/>
                <a:gd name="T40" fmla="*/ 12 w 154"/>
                <a:gd name="T41" fmla="*/ 34 h 153"/>
                <a:gd name="T42" fmla="*/ 23 w 154"/>
                <a:gd name="T43" fmla="*/ 23 h 153"/>
                <a:gd name="T44" fmla="*/ 34 w 154"/>
                <a:gd name="T45" fmla="*/ 12 h 153"/>
                <a:gd name="T46" fmla="*/ 47 w 154"/>
                <a:gd name="T47" fmla="*/ 6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4" y="141"/>
                  </a:lnTo>
                  <a:lnTo>
                    <a:pt x="27" y="136"/>
                  </a:lnTo>
                  <a:lnTo>
                    <a:pt x="23"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3" y="23"/>
                  </a:lnTo>
                  <a:lnTo>
                    <a:pt x="27" y="17"/>
                  </a:lnTo>
                  <a:lnTo>
                    <a:pt x="34" y="12"/>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1" y="34"/>
                  </a:lnTo>
                  <a:lnTo>
                    <a:pt x="144" y="40"/>
                  </a:lnTo>
                  <a:lnTo>
                    <a:pt x="147" y="47"/>
                  </a:lnTo>
                  <a:lnTo>
                    <a:pt x="151" y="54"/>
                  </a:lnTo>
                  <a:lnTo>
                    <a:pt x="152" y="62"/>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9" name="Freeform 3015">
              <a:extLst>
                <a:ext uri="{FF2B5EF4-FFF2-40B4-BE49-F238E27FC236}">
                  <a16:creationId xmlns:a16="http://schemas.microsoft.com/office/drawing/2014/main" id="{A71C37CF-A3FE-4F79-AE92-556559A54E88}"/>
                </a:ext>
              </a:extLst>
            </p:cNvPr>
            <p:cNvSpPr>
              <a:spLocks/>
            </p:cNvSpPr>
            <p:nvPr/>
          </p:nvSpPr>
          <p:spPr bwMode="auto">
            <a:xfrm>
              <a:off x="3214688" y="3873500"/>
              <a:ext cx="47625" cy="47625"/>
            </a:xfrm>
            <a:custGeom>
              <a:avLst/>
              <a:gdLst>
                <a:gd name="T0" fmla="*/ 153 w 153"/>
                <a:gd name="T1" fmla="*/ 76 h 153"/>
                <a:gd name="T2" fmla="*/ 152 w 153"/>
                <a:gd name="T3" fmla="*/ 92 h 153"/>
                <a:gd name="T4" fmla="*/ 147 w 153"/>
                <a:gd name="T5" fmla="*/ 106 h 153"/>
                <a:gd name="T6" fmla="*/ 140 w 153"/>
                <a:gd name="T7" fmla="*/ 120 h 153"/>
                <a:gd name="T8" fmla="*/ 131 w 153"/>
                <a:gd name="T9" fmla="*/ 131 h 153"/>
                <a:gd name="T10" fmla="*/ 120 w 153"/>
                <a:gd name="T11" fmla="*/ 141 h 153"/>
                <a:gd name="T12" fmla="*/ 106 w 153"/>
                <a:gd name="T13" fmla="*/ 147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2 h 153"/>
                <a:gd name="T38" fmla="*/ 5 w 153"/>
                <a:gd name="T39" fmla="*/ 47 h 153"/>
                <a:gd name="T40" fmla="*/ 12 w 153"/>
                <a:gd name="T41" fmla="*/ 34 h 153"/>
                <a:gd name="T42" fmla="*/ 21 w 153"/>
                <a:gd name="T43" fmla="*/ 23 h 153"/>
                <a:gd name="T44" fmla="*/ 33 w 153"/>
                <a:gd name="T45" fmla="*/ 12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1" y="23"/>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0" y="34"/>
                  </a:lnTo>
                  <a:lnTo>
                    <a:pt x="144" y="40"/>
                  </a:lnTo>
                  <a:lnTo>
                    <a:pt x="147" y="47"/>
                  </a:lnTo>
                  <a:lnTo>
                    <a:pt x="150"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0" name="Freeform 3016">
              <a:extLst>
                <a:ext uri="{FF2B5EF4-FFF2-40B4-BE49-F238E27FC236}">
                  <a16:creationId xmlns:a16="http://schemas.microsoft.com/office/drawing/2014/main" id="{3050B550-62EA-4061-8671-F41F3DB71F12}"/>
                </a:ext>
              </a:extLst>
            </p:cNvPr>
            <p:cNvSpPr>
              <a:spLocks/>
            </p:cNvSpPr>
            <p:nvPr/>
          </p:nvSpPr>
          <p:spPr bwMode="auto">
            <a:xfrm>
              <a:off x="3284538" y="3873500"/>
              <a:ext cx="49213" cy="47625"/>
            </a:xfrm>
            <a:custGeom>
              <a:avLst/>
              <a:gdLst>
                <a:gd name="T0" fmla="*/ 154 w 154"/>
                <a:gd name="T1" fmla="*/ 76 h 153"/>
                <a:gd name="T2" fmla="*/ 152 w 154"/>
                <a:gd name="T3" fmla="*/ 92 h 153"/>
                <a:gd name="T4" fmla="*/ 147 w 154"/>
                <a:gd name="T5" fmla="*/ 106 h 153"/>
                <a:gd name="T6" fmla="*/ 140 w 154"/>
                <a:gd name="T7" fmla="*/ 120 h 153"/>
                <a:gd name="T8" fmla="*/ 131 w 154"/>
                <a:gd name="T9" fmla="*/ 131 h 153"/>
                <a:gd name="T10" fmla="*/ 120 w 154"/>
                <a:gd name="T11" fmla="*/ 141 h 153"/>
                <a:gd name="T12" fmla="*/ 107 w 154"/>
                <a:gd name="T13" fmla="*/ 147 h 153"/>
                <a:gd name="T14" fmla="*/ 92 w 154"/>
                <a:gd name="T15" fmla="*/ 152 h 153"/>
                <a:gd name="T16" fmla="*/ 76 w 154"/>
                <a:gd name="T17" fmla="*/ 153 h 153"/>
                <a:gd name="T18" fmla="*/ 68 w 154"/>
                <a:gd name="T19" fmla="*/ 153 h 153"/>
                <a:gd name="T20" fmla="*/ 53 w 154"/>
                <a:gd name="T21" fmla="*/ 150 h 153"/>
                <a:gd name="T22" fmla="*/ 40 w 154"/>
                <a:gd name="T23" fmla="*/ 144 h 153"/>
                <a:gd name="T24" fmla="*/ 28 w 154"/>
                <a:gd name="T25" fmla="*/ 136 h 153"/>
                <a:gd name="T26" fmla="*/ 17 w 154"/>
                <a:gd name="T27" fmla="*/ 126 h 153"/>
                <a:gd name="T28" fmla="*/ 9 w 154"/>
                <a:gd name="T29" fmla="*/ 113 h 153"/>
                <a:gd name="T30" fmla="*/ 3 w 154"/>
                <a:gd name="T31" fmla="*/ 99 h 153"/>
                <a:gd name="T32" fmla="*/ 0 w 154"/>
                <a:gd name="T33" fmla="*/ 84 h 153"/>
                <a:gd name="T34" fmla="*/ 0 w 154"/>
                <a:gd name="T35" fmla="*/ 76 h 153"/>
                <a:gd name="T36" fmla="*/ 1 w 154"/>
                <a:gd name="T37" fmla="*/ 62 h 153"/>
                <a:gd name="T38" fmla="*/ 5 w 154"/>
                <a:gd name="T39" fmla="*/ 47 h 153"/>
                <a:gd name="T40" fmla="*/ 13 w 154"/>
                <a:gd name="T41" fmla="*/ 34 h 153"/>
                <a:gd name="T42" fmla="*/ 23 w 154"/>
                <a:gd name="T43" fmla="*/ 23 h 153"/>
                <a:gd name="T44" fmla="*/ 34 w 154"/>
                <a:gd name="T45" fmla="*/ 12 h 153"/>
                <a:gd name="T46" fmla="*/ 47 w 154"/>
                <a:gd name="T47" fmla="*/ 6 h 153"/>
                <a:gd name="T48" fmla="*/ 61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4 h 153"/>
                <a:gd name="T66" fmla="*/ 153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3" y="84"/>
                  </a:lnTo>
                  <a:lnTo>
                    <a:pt x="152" y="92"/>
                  </a:lnTo>
                  <a:lnTo>
                    <a:pt x="151" y="99"/>
                  </a:lnTo>
                  <a:lnTo>
                    <a:pt x="147" y="106"/>
                  </a:lnTo>
                  <a:lnTo>
                    <a:pt x="144" y="113"/>
                  </a:lnTo>
                  <a:lnTo>
                    <a:pt x="140" y="120"/>
                  </a:lnTo>
                  <a:lnTo>
                    <a:pt x="136" y="126"/>
                  </a:lnTo>
                  <a:lnTo>
                    <a:pt x="131" y="131"/>
                  </a:lnTo>
                  <a:lnTo>
                    <a:pt x="126" y="136"/>
                  </a:lnTo>
                  <a:lnTo>
                    <a:pt x="120" y="141"/>
                  </a:lnTo>
                  <a:lnTo>
                    <a:pt x="113" y="144"/>
                  </a:lnTo>
                  <a:lnTo>
                    <a:pt x="107" y="147"/>
                  </a:lnTo>
                  <a:lnTo>
                    <a:pt x="99" y="150"/>
                  </a:lnTo>
                  <a:lnTo>
                    <a:pt x="92" y="152"/>
                  </a:lnTo>
                  <a:lnTo>
                    <a:pt x="84" y="153"/>
                  </a:lnTo>
                  <a:lnTo>
                    <a:pt x="76" y="153"/>
                  </a:lnTo>
                  <a:lnTo>
                    <a:pt x="76" y="153"/>
                  </a:lnTo>
                  <a:lnTo>
                    <a:pt x="68" y="153"/>
                  </a:lnTo>
                  <a:lnTo>
                    <a:pt x="61" y="152"/>
                  </a:lnTo>
                  <a:lnTo>
                    <a:pt x="53" y="150"/>
                  </a:lnTo>
                  <a:lnTo>
                    <a:pt x="47" y="147"/>
                  </a:lnTo>
                  <a:lnTo>
                    <a:pt x="40" y="144"/>
                  </a:lnTo>
                  <a:lnTo>
                    <a:pt x="34" y="141"/>
                  </a:lnTo>
                  <a:lnTo>
                    <a:pt x="28" y="136"/>
                  </a:lnTo>
                  <a:lnTo>
                    <a:pt x="23" y="131"/>
                  </a:lnTo>
                  <a:lnTo>
                    <a:pt x="17" y="126"/>
                  </a:lnTo>
                  <a:lnTo>
                    <a:pt x="13"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3" y="34"/>
                  </a:lnTo>
                  <a:lnTo>
                    <a:pt x="17" y="27"/>
                  </a:lnTo>
                  <a:lnTo>
                    <a:pt x="23" y="23"/>
                  </a:lnTo>
                  <a:lnTo>
                    <a:pt x="28" y="17"/>
                  </a:lnTo>
                  <a:lnTo>
                    <a:pt x="34" y="12"/>
                  </a:lnTo>
                  <a:lnTo>
                    <a:pt x="40" y="9"/>
                  </a:lnTo>
                  <a:lnTo>
                    <a:pt x="47" y="6"/>
                  </a:lnTo>
                  <a:lnTo>
                    <a:pt x="53" y="3"/>
                  </a:lnTo>
                  <a:lnTo>
                    <a:pt x="61" y="1"/>
                  </a:lnTo>
                  <a:lnTo>
                    <a:pt x="68" y="0"/>
                  </a:lnTo>
                  <a:lnTo>
                    <a:pt x="76" y="0"/>
                  </a:lnTo>
                  <a:lnTo>
                    <a:pt x="76" y="0"/>
                  </a:lnTo>
                  <a:lnTo>
                    <a:pt x="84" y="0"/>
                  </a:lnTo>
                  <a:lnTo>
                    <a:pt x="92" y="1"/>
                  </a:lnTo>
                  <a:lnTo>
                    <a:pt x="99" y="3"/>
                  </a:lnTo>
                  <a:lnTo>
                    <a:pt x="107" y="6"/>
                  </a:lnTo>
                  <a:lnTo>
                    <a:pt x="113" y="9"/>
                  </a:lnTo>
                  <a:lnTo>
                    <a:pt x="120" y="12"/>
                  </a:lnTo>
                  <a:lnTo>
                    <a:pt x="126" y="17"/>
                  </a:lnTo>
                  <a:lnTo>
                    <a:pt x="131" y="23"/>
                  </a:lnTo>
                  <a:lnTo>
                    <a:pt x="136" y="27"/>
                  </a:lnTo>
                  <a:lnTo>
                    <a:pt x="140" y="34"/>
                  </a:lnTo>
                  <a:lnTo>
                    <a:pt x="144" y="40"/>
                  </a:lnTo>
                  <a:lnTo>
                    <a:pt x="147" y="47"/>
                  </a:lnTo>
                  <a:lnTo>
                    <a:pt x="151" y="54"/>
                  </a:lnTo>
                  <a:lnTo>
                    <a:pt x="152" y="62"/>
                  </a:lnTo>
                  <a:lnTo>
                    <a:pt x="153"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1" name="Freeform 3017">
              <a:extLst>
                <a:ext uri="{FF2B5EF4-FFF2-40B4-BE49-F238E27FC236}">
                  <a16:creationId xmlns:a16="http://schemas.microsoft.com/office/drawing/2014/main" id="{E93F8A08-6356-4CB8-8D7A-2B5888852061}"/>
                </a:ext>
              </a:extLst>
            </p:cNvPr>
            <p:cNvSpPr>
              <a:spLocks/>
            </p:cNvSpPr>
            <p:nvPr/>
          </p:nvSpPr>
          <p:spPr bwMode="auto">
            <a:xfrm>
              <a:off x="3354388" y="3873500"/>
              <a:ext cx="49213" cy="47625"/>
            </a:xfrm>
            <a:custGeom>
              <a:avLst/>
              <a:gdLst>
                <a:gd name="T0" fmla="*/ 155 w 155"/>
                <a:gd name="T1" fmla="*/ 76 h 153"/>
                <a:gd name="T2" fmla="*/ 152 w 155"/>
                <a:gd name="T3" fmla="*/ 92 h 153"/>
                <a:gd name="T4" fmla="*/ 148 w 155"/>
                <a:gd name="T5" fmla="*/ 106 h 153"/>
                <a:gd name="T6" fmla="*/ 141 w 155"/>
                <a:gd name="T7" fmla="*/ 120 h 153"/>
                <a:gd name="T8" fmla="*/ 132 w 155"/>
                <a:gd name="T9" fmla="*/ 131 h 153"/>
                <a:gd name="T10" fmla="*/ 120 w 155"/>
                <a:gd name="T11" fmla="*/ 141 h 153"/>
                <a:gd name="T12" fmla="*/ 108 w 155"/>
                <a:gd name="T13" fmla="*/ 147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9 w 155"/>
                <a:gd name="T27" fmla="*/ 126 h 153"/>
                <a:gd name="T28" fmla="*/ 9 w 155"/>
                <a:gd name="T29" fmla="*/ 113 h 153"/>
                <a:gd name="T30" fmla="*/ 4 w 155"/>
                <a:gd name="T31" fmla="*/ 99 h 153"/>
                <a:gd name="T32" fmla="*/ 0 w 155"/>
                <a:gd name="T33" fmla="*/ 84 h 153"/>
                <a:gd name="T34" fmla="*/ 0 w 155"/>
                <a:gd name="T35" fmla="*/ 76 h 153"/>
                <a:gd name="T36" fmla="*/ 1 w 155"/>
                <a:gd name="T37" fmla="*/ 62 h 153"/>
                <a:gd name="T38" fmla="*/ 6 w 155"/>
                <a:gd name="T39" fmla="*/ 47 h 153"/>
                <a:gd name="T40" fmla="*/ 14 w 155"/>
                <a:gd name="T41" fmla="*/ 34 h 153"/>
                <a:gd name="T42" fmla="*/ 23 w 155"/>
                <a:gd name="T43" fmla="*/ 23 h 153"/>
                <a:gd name="T44" fmla="*/ 35 w 155"/>
                <a:gd name="T45" fmla="*/ 12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6 w 155"/>
                <a:gd name="T61" fmla="*/ 27 h 153"/>
                <a:gd name="T62" fmla="*/ 146 w 155"/>
                <a:gd name="T63" fmla="*/ 40 h 153"/>
                <a:gd name="T64" fmla="*/ 151 w 155"/>
                <a:gd name="T65" fmla="*/ 54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2" y="92"/>
                  </a:lnTo>
                  <a:lnTo>
                    <a:pt x="151" y="99"/>
                  </a:lnTo>
                  <a:lnTo>
                    <a:pt x="148" y="106"/>
                  </a:lnTo>
                  <a:lnTo>
                    <a:pt x="146" y="113"/>
                  </a:lnTo>
                  <a:lnTo>
                    <a:pt x="141" y="120"/>
                  </a:lnTo>
                  <a:lnTo>
                    <a:pt x="136" y="126"/>
                  </a:lnTo>
                  <a:lnTo>
                    <a:pt x="132" y="131"/>
                  </a:lnTo>
                  <a:lnTo>
                    <a:pt x="126" y="136"/>
                  </a:lnTo>
                  <a:lnTo>
                    <a:pt x="120" y="141"/>
                  </a:lnTo>
                  <a:lnTo>
                    <a:pt x="114"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1"/>
                  </a:lnTo>
                  <a:lnTo>
                    <a:pt x="29" y="136"/>
                  </a:lnTo>
                  <a:lnTo>
                    <a:pt x="23" y="131"/>
                  </a:lnTo>
                  <a:lnTo>
                    <a:pt x="19" y="126"/>
                  </a:lnTo>
                  <a:lnTo>
                    <a:pt x="14"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4" y="34"/>
                  </a:lnTo>
                  <a:lnTo>
                    <a:pt x="19" y="27"/>
                  </a:lnTo>
                  <a:lnTo>
                    <a:pt x="23" y="23"/>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4" y="9"/>
                  </a:lnTo>
                  <a:lnTo>
                    <a:pt x="120" y="12"/>
                  </a:lnTo>
                  <a:lnTo>
                    <a:pt x="126" y="17"/>
                  </a:lnTo>
                  <a:lnTo>
                    <a:pt x="132" y="23"/>
                  </a:lnTo>
                  <a:lnTo>
                    <a:pt x="136" y="27"/>
                  </a:lnTo>
                  <a:lnTo>
                    <a:pt x="141" y="34"/>
                  </a:lnTo>
                  <a:lnTo>
                    <a:pt x="146" y="40"/>
                  </a:lnTo>
                  <a:lnTo>
                    <a:pt x="148" y="47"/>
                  </a:lnTo>
                  <a:lnTo>
                    <a:pt x="151" y="54"/>
                  </a:lnTo>
                  <a:lnTo>
                    <a:pt x="152" y="62"/>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2" name="Freeform 3018">
              <a:extLst>
                <a:ext uri="{FF2B5EF4-FFF2-40B4-BE49-F238E27FC236}">
                  <a16:creationId xmlns:a16="http://schemas.microsoft.com/office/drawing/2014/main" id="{48CACAE3-B85B-433E-B51D-988948C8F99C}"/>
                </a:ext>
              </a:extLst>
            </p:cNvPr>
            <p:cNvSpPr>
              <a:spLocks/>
            </p:cNvSpPr>
            <p:nvPr/>
          </p:nvSpPr>
          <p:spPr bwMode="auto">
            <a:xfrm>
              <a:off x="2862263" y="3873500"/>
              <a:ext cx="49213" cy="47625"/>
            </a:xfrm>
            <a:custGeom>
              <a:avLst/>
              <a:gdLst>
                <a:gd name="T0" fmla="*/ 153 w 153"/>
                <a:gd name="T1" fmla="*/ 76 h 153"/>
                <a:gd name="T2" fmla="*/ 152 w 153"/>
                <a:gd name="T3" fmla="*/ 92 h 153"/>
                <a:gd name="T4" fmla="*/ 148 w 153"/>
                <a:gd name="T5" fmla="*/ 106 h 153"/>
                <a:gd name="T6" fmla="*/ 141 w 153"/>
                <a:gd name="T7" fmla="*/ 120 h 153"/>
                <a:gd name="T8" fmla="*/ 131 w 153"/>
                <a:gd name="T9" fmla="*/ 131 h 153"/>
                <a:gd name="T10" fmla="*/ 119 w 153"/>
                <a:gd name="T11" fmla="*/ 141 h 153"/>
                <a:gd name="T12" fmla="*/ 107 w 153"/>
                <a:gd name="T13" fmla="*/ 147 h 153"/>
                <a:gd name="T14" fmla="*/ 92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4 w 153"/>
                <a:gd name="T31" fmla="*/ 99 h 153"/>
                <a:gd name="T32" fmla="*/ 0 w 153"/>
                <a:gd name="T33" fmla="*/ 84 h 153"/>
                <a:gd name="T34" fmla="*/ 0 w 153"/>
                <a:gd name="T35" fmla="*/ 76 h 153"/>
                <a:gd name="T36" fmla="*/ 1 w 153"/>
                <a:gd name="T37" fmla="*/ 62 h 153"/>
                <a:gd name="T38" fmla="*/ 6 w 153"/>
                <a:gd name="T39" fmla="*/ 47 h 153"/>
                <a:gd name="T40" fmla="*/ 13 w 153"/>
                <a:gd name="T41" fmla="*/ 34 h 153"/>
                <a:gd name="T42" fmla="*/ 22 w 153"/>
                <a:gd name="T43" fmla="*/ 23 h 153"/>
                <a:gd name="T44" fmla="*/ 33 w 153"/>
                <a:gd name="T45" fmla="*/ 12 h 153"/>
                <a:gd name="T46" fmla="*/ 47 w 153"/>
                <a:gd name="T47" fmla="*/ 6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8" y="106"/>
                  </a:lnTo>
                  <a:lnTo>
                    <a:pt x="144" y="113"/>
                  </a:lnTo>
                  <a:lnTo>
                    <a:pt x="141" y="120"/>
                  </a:lnTo>
                  <a:lnTo>
                    <a:pt x="136" y="126"/>
                  </a:lnTo>
                  <a:lnTo>
                    <a:pt x="131" y="131"/>
                  </a:lnTo>
                  <a:lnTo>
                    <a:pt x="126" y="136"/>
                  </a:lnTo>
                  <a:lnTo>
                    <a:pt x="119"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2"/>
                  </a:lnTo>
                  <a:lnTo>
                    <a:pt x="0" y="84"/>
                  </a:lnTo>
                  <a:lnTo>
                    <a:pt x="0" y="76"/>
                  </a:lnTo>
                  <a:lnTo>
                    <a:pt x="0" y="76"/>
                  </a:lnTo>
                  <a:lnTo>
                    <a:pt x="0" y="68"/>
                  </a:lnTo>
                  <a:lnTo>
                    <a:pt x="1" y="62"/>
                  </a:lnTo>
                  <a:lnTo>
                    <a:pt x="4" y="54"/>
                  </a:lnTo>
                  <a:lnTo>
                    <a:pt x="6" y="47"/>
                  </a:lnTo>
                  <a:lnTo>
                    <a:pt x="9" y="40"/>
                  </a:lnTo>
                  <a:lnTo>
                    <a:pt x="13" y="34"/>
                  </a:lnTo>
                  <a:lnTo>
                    <a:pt x="17" y="27"/>
                  </a:lnTo>
                  <a:lnTo>
                    <a:pt x="22" y="23"/>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2"/>
                  </a:lnTo>
                  <a:lnTo>
                    <a:pt x="126" y="17"/>
                  </a:lnTo>
                  <a:lnTo>
                    <a:pt x="131" y="23"/>
                  </a:lnTo>
                  <a:lnTo>
                    <a:pt x="136" y="27"/>
                  </a:lnTo>
                  <a:lnTo>
                    <a:pt x="141" y="34"/>
                  </a:lnTo>
                  <a:lnTo>
                    <a:pt x="144" y="40"/>
                  </a:lnTo>
                  <a:lnTo>
                    <a:pt x="148" y="47"/>
                  </a:lnTo>
                  <a:lnTo>
                    <a:pt x="150"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3" name="Freeform 3020">
              <a:extLst>
                <a:ext uri="{FF2B5EF4-FFF2-40B4-BE49-F238E27FC236}">
                  <a16:creationId xmlns:a16="http://schemas.microsoft.com/office/drawing/2014/main" id="{2AD1BA65-EE36-4C29-8A27-3F70711966AD}"/>
                </a:ext>
              </a:extLst>
            </p:cNvPr>
            <p:cNvSpPr>
              <a:spLocks/>
            </p:cNvSpPr>
            <p:nvPr/>
          </p:nvSpPr>
          <p:spPr bwMode="auto">
            <a:xfrm>
              <a:off x="2932113" y="3873500"/>
              <a:ext cx="49213" cy="47625"/>
            </a:xfrm>
            <a:custGeom>
              <a:avLst/>
              <a:gdLst>
                <a:gd name="T0" fmla="*/ 153 w 153"/>
                <a:gd name="T1" fmla="*/ 76 h 153"/>
                <a:gd name="T2" fmla="*/ 152 w 153"/>
                <a:gd name="T3" fmla="*/ 92 h 153"/>
                <a:gd name="T4" fmla="*/ 147 w 153"/>
                <a:gd name="T5" fmla="*/ 106 h 153"/>
                <a:gd name="T6" fmla="*/ 140 w 153"/>
                <a:gd name="T7" fmla="*/ 120 h 153"/>
                <a:gd name="T8" fmla="*/ 131 w 153"/>
                <a:gd name="T9" fmla="*/ 131 h 153"/>
                <a:gd name="T10" fmla="*/ 120 w 153"/>
                <a:gd name="T11" fmla="*/ 141 h 153"/>
                <a:gd name="T12" fmla="*/ 106 w 153"/>
                <a:gd name="T13" fmla="*/ 147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4 h 153"/>
                <a:gd name="T34" fmla="*/ 0 w 153"/>
                <a:gd name="T35" fmla="*/ 76 h 153"/>
                <a:gd name="T36" fmla="*/ 1 w 153"/>
                <a:gd name="T37" fmla="*/ 62 h 153"/>
                <a:gd name="T38" fmla="*/ 5 w 153"/>
                <a:gd name="T39" fmla="*/ 47 h 153"/>
                <a:gd name="T40" fmla="*/ 12 w 153"/>
                <a:gd name="T41" fmla="*/ 34 h 153"/>
                <a:gd name="T42" fmla="*/ 21 w 153"/>
                <a:gd name="T43" fmla="*/ 23 h 153"/>
                <a:gd name="T44" fmla="*/ 33 w 153"/>
                <a:gd name="T45" fmla="*/ 12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6"/>
                  </a:moveTo>
                  <a:lnTo>
                    <a:pt x="153" y="76"/>
                  </a:lnTo>
                  <a:lnTo>
                    <a:pt x="153" y="84"/>
                  </a:lnTo>
                  <a:lnTo>
                    <a:pt x="152" y="92"/>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2"/>
                  </a:lnTo>
                  <a:lnTo>
                    <a:pt x="0" y="84"/>
                  </a:lnTo>
                  <a:lnTo>
                    <a:pt x="0" y="76"/>
                  </a:lnTo>
                  <a:lnTo>
                    <a:pt x="0" y="76"/>
                  </a:lnTo>
                  <a:lnTo>
                    <a:pt x="0" y="68"/>
                  </a:lnTo>
                  <a:lnTo>
                    <a:pt x="1" y="62"/>
                  </a:lnTo>
                  <a:lnTo>
                    <a:pt x="3" y="54"/>
                  </a:lnTo>
                  <a:lnTo>
                    <a:pt x="5" y="47"/>
                  </a:lnTo>
                  <a:lnTo>
                    <a:pt x="9" y="40"/>
                  </a:lnTo>
                  <a:lnTo>
                    <a:pt x="12" y="34"/>
                  </a:lnTo>
                  <a:lnTo>
                    <a:pt x="17" y="27"/>
                  </a:lnTo>
                  <a:lnTo>
                    <a:pt x="21" y="23"/>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0" y="34"/>
                  </a:lnTo>
                  <a:lnTo>
                    <a:pt x="144" y="40"/>
                  </a:lnTo>
                  <a:lnTo>
                    <a:pt x="147" y="47"/>
                  </a:lnTo>
                  <a:lnTo>
                    <a:pt x="150" y="54"/>
                  </a:lnTo>
                  <a:lnTo>
                    <a:pt x="152" y="62"/>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4" name="Freeform 3021">
              <a:extLst>
                <a:ext uri="{FF2B5EF4-FFF2-40B4-BE49-F238E27FC236}">
                  <a16:creationId xmlns:a16="http://schemas.microsoft.com/office/drawing/2014/main" id="{F8CFE375-4B97-4166-A8ED-B334E2FFB939}"/>
                </a:ext>
              </a:extLst>
            </p:cNvPr>
            <p:cNvSpPr>
              <a:spLocks/>
            </p:cNvSpPr>
            <p:nvPr/>
          </p:nvSpPr>
          <p:spPr bwMode="auto">
            <a:xfrm>
              <a:off x="3001963" y="3873500"/>
              <a:ext cx="49213" cy="47625"/>
            </a:xfrm>
            <a:custGeom>
              <a:avLst/>
              <a:gdLst>
                <a:gd name="T0" fmla="*/ 155 w 155"/>
                <a:gd name="T1" fmla="*/ 76 h 153"/>
                <a:gd name="T2" fmla="*/ 154 w 155"/>
                <a:gd name="T3" fmla="*/ 92 h 153"/>
                <a:gd name="T4" fmla="*/ 149 w 155"/>
                <a:gd name="T5" fmla="*/ 106 h 153"/>
                <a:gd name="T6" fmla="*/ 142 w 155"/>
                <a:gd name="T7" fmla="*/ 120 h 153"/>
                <a:gd name="T8" fmla="*/ 132 w 155"/>
                <a:gd name="T9" fmla="*/ 131 h 153"/>
                <a:gd name="T10" fmla="*/ 121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2 w 155"/>
                <a:gd name="T23" fmla="*/ 144 h 153"/>
                <a:gd name="T24" fmla="*/ 29 w 155"/>
                <a:gd name="T25" fmla="*/ 136 h 153"/>
                <a:gd name="T26" fmla="*/ 19 w 155"/>
                <a:gd name="T27" fmla="*/ 126 h 153"/>
                <a:gd name="T28" fmla="*/ 11 w 155"/>
                <a:gd name="T29" fmla="*/ 113 h 153"/>
                <a:gd name="T30" fmla="*/ 4 w 155"/>
                <a:gd name="T31" fmla="*/ 99 h 153"/>
                <a:gd name="T32" fmla="*/ 2 w 155"/>
                <a:gd name="T33" fmla="*/ 84 h 153"/>
                <a:gd name="T34" fmla="*/ 0 w 155"/>
                <a:gd name="T35" fmla="*/ 76 h 153"/>
                <a:gd name="T36" fmla="*/ 3 w 155"/>
                <a:gd name="T37" fmla="*/ 62 h 153"/>
                <a:gd name="T38" fmla="*/ 7 w 155"/>
                <a:gd name="T39" fmla="*/ 47 h 153"/>
                <a:gd name="T40" fmla="*/ 14 w 155"/>
                <a:gd name="T41" fmla="*/ 34 h 153"/>
                <a:gd name="T42" fmla="*/ 23 w 155"/>
                <a:gd name="T43" fmla="*/ 23 h 153"/>
                <a:gd name="T44" fmla="*/ 35 w 155"/>
                <a:gd name="T45" fmla="*/ 12 h 153"/>
                <a:gd name="T46" fmla="*/ 48 w 155"/>
                <a:gd name="T47" fmla="*/ 6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7 w 155"/>
                <a:gd name="T59" fmla="*/ 17 h 153"/>
                <a:gd name="T60" fmla="*/ 138 w 155"/>
                <a:gd name="T61" fmla="*/ 27 h 153"/>
                <a:gd name="T62" fmla="*/ 146 w 155"/>
                <a:gd name="T63" fmla="*/ 40 h 153"/>
                <a:gd name="T64" fmla="*/ 151 w 155"/>
                <a:gd name="T65" fmla="*/ 54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4" y="92"/>
                  </a:lnTo>
                  <a:lnTo>
                    <a:pt x="151" y="99"/>
                  </a:lnTo>
                  <a:lnTo>
                    <a:pt x="149" y="106"/>
                  </a:lnTo>
                  <a:lnTo>
                    <a:pt x="146" y="113"/>
                  </a:lnTo>
                  <a:lnTo>
                    <a:pt x="142" y="120"/>
                  </a:lnTo>
                  <a:lnTo>
                    <a:pt x="138" y="126"/>
                  </a:lnTo>
                  <a:lnTo>
                    <a:pt x="132" y="131"/>
                  </a:lnTo>
                  <a:lnTo>
                    <a:pt x="127" y="136"/>
                  </a:lnTo>
                  <a:lnTo>
                    <a:pt x="121"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2" y="144"/>
                  </a:lnTo>
                  <a:lnTo>
                    <a:pt x="35" y="141"/>
                  </a:lnTo>
                  <a:lnTo>
                    <a:pt x="29" y="136"/>
                  </a:lnTo>
                  <a:lnTo>
                    <a:pt x="23" y="131"/>
                  </a:lnTo>
                  <a:lnTo>
                    <a:pt x="19" y="126"/>
                  </a:lnTo>
                  <a:lnTo>
                    <a:pt x="14" y="120"/>
                  </a:lnTo>
                  <a:lnTo>
                    <a:pt x="11" y="113"/>
                  </a:lnTo>
                  <a:lnTo>
                    <a:pt x="7" y="106"/>
                  </a:lnTo>
                  <a:lnTo>
                    <a:pt x="4" y="99"/>
                  </a:lnTo>
                  <a:lnTo>
                    <a:pt x="3" y="92"/>
                  </a:lnTo>
                  <a:lnTo>
                    <a:pt x="2" y="84"/>
                  </a:lnTo>
                  <a:lnTo>
                    <a:pt x="0" y="76"/>
                  </a:lnTo>
                  <a:lnTo>
                    <a:pt x="0" y="76"/>
                  </a:lnTo>
                  <a:lnTo>
                    <a:pt x="2" y="68"/>
                  </a:lnTo>
                  <a:lnTo>
                    <a:pt x="3" y="62"/>
                  </a:lnTo>
                  <a:lnTo>
                    <a:pt x="4" y="54"/>
                  </a:lnTo>
                  <a:lnTo>
                    <a:pt x="7" y="47"/>
                  </a:lnTo>
                  <a:lnTo>
                    <a:pt x="11" y="40"/>
                  </a:lnTo>
                  <a:lnTo>
                    <a:pt x="14" y="34"/>
                  </a:lnTo>
                  <a:lnTo>
                    <a:pt x="19" y="27"/>
                  </a:lnTo>
                  <a:lnTo>
                    <a:pt x="23" y="23"/>
                  </a:lnTo>
                  <a:lnTo>
                    <a:pt x="29" y="17"/>
                  </a:lnTo>
                  <a:lnTo>
                    <a:pt x="35" y="12"/>
                  </a:lnTo>
                  <a:lnTo>
                    <a:pt x="42"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2" y="23"/>
                  </a:lnTo>
                  <a:lnTo>
                    <a:pt x="138" y="27"/>
                  </a:lnTo>
                  <a:lnTo>
                    <a:pt x="142" y="34"/>
                  </a:lnTo>
                  <a:lnTo>
                    <a:pt x="146" y="40"/>
                  </a:lnTo>
                  <a:lnTo>
                    <a:pt x="149" y="47"/>
                  </a:lnTo>
                  <a:lnTo>
                    <a:pt x="151" y="54"/>
                  </a:lnTo>
                  <a:lnTo>
                    <a:pt x="154" y="62"/>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5" name="Freeform 3022">
              <a:extLst>
                <a:ext uri="{FF2B5EF4-FFF2-40B4-BE49-F238E27FC236}">
                  <a16:creationId xmlns:a16="http://schemas.microsoft.com/office/drawing/2014/main" id="{C0153BF2-E418-40E3-8FB4-A6C6BC197C5C}"/>
                </a:ext>
              </a:extLst>
            </p:cNvPr>
            <p:cNvSpPr>
              <a:spLocks/>
            </p:cNvSpPr>
            <p:nvPr/>
          </p:nvSpPr>
          <p:spPr bwMode="auto">
            <a:xfrm>
              <a:off x="2792413" y="3873500"/>
              <a:ext cx="49213" cy="47625"/>
            </a:xfrm>
            <a:custGeom>
              <a:avLst/>
              <a:gdLst>
                <a:gd name="T0" fmla="*/ 155 w 155"/>
                <a:gd name="T1" fmla="*/ 76 h 153"/>
                <a:gd name="T2" fmla="*/ 154 w 155"/>
                <a:gd name="T3" fmla="*/ 92 h 153"/>
                <a:gd name="T4" fmla="*/ 149 w 155"/>
                <a:gd name="T5" fmla="*/ 106 h 153"/>
                <a:gd name="T6" fmla="*/ 141 w 155"/>
                <a:gd name="T7" fmla="*/ 120 h 153"/>
                <a:gd name="T8" fmla="*/ 132 w 155"/>
                <a:gd name="T9" fmla="*/ 131 h 153"/>
                <a:gd name="T10" fmla="*/ 120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1 w 155"/>
                <a:gd name="T23" fmla="*/ 144 h 153"/>
                <a:gd name="T24" fmla="*/ 29 w 155"/>
                <a:gd name="T25" fmla="*/ 136 h 153"/>
                <a:gd name="T26" fmla="*/ 19 w 155"/>
                <a:gd name="T27" fmla="*/ 126 h 153"/>
                <a:gd name="T28" fmla="*/ 9 w 155"/>
                <a:gd name="T29" fmla="*/ 113 h 153"/>
                <a:gd name="T30" fmla="*/ 4 w 155"/>
                <a:gd name="T31" fmla="*/ 99 h 153"/>
                <a:gd name="T32" fmla="*/ 1 w 155"/>
                <a:gd name="T33" fmla="*/ 84 h 153"/>
                <a:gd name="T34" fmla="*/ 0 w 155"/>
                <a:gd name="T35" fmla="*/ 76 h 153"/>
                <a:gd name="T36" fmla="*/ 3 w 155"/>
                <a:gd name="T37" fmla="*/ 62 h 153"/>
                <a:gd name="T38" fmla="*/ 7 w 155"/>
                <a:gd name="T39" fmla="*/ 47 h 153"/>
                <a:gd name="T40" fmla="*/ 14 w 155"/>
                <a:gd name="T41" fmla="*/ 34 h 153"/>
                <a:gd name="T42" fmla="*/ 23 w 155"/>
                <a:gd name="T43" fmla="*/ 23 h 153"/>
                <a:gd name="T44" fmla="*/ 35 w 155"/>
                <a:gd name="T45" fmla="*/ 12 h 153"/>
                <a:gd name="T46" fmla="*/ 47 w 155"/>
                <a:gd name="T47" fmla="*/ 6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6 w 155"/>
                <a:gd name="T59" fmla="*/ 17 h 153"/>
                <a:gd name="T60" fmla="*/ 138 w 155"/>
                <a:gd name="T61" fmla="*/ 27 h 153"/>
                <a:gd name="T62" fmla="*/ 146 w 155"/>
                <a:gd name="T63" fmla="*/ 40 h 153"/>
                <a:gd name="T64" fmla="*/ 151 w 155"/>
                <a:gd name="T65" fmla="*/ 54 h 153"/>
                <a:gd name="T66" fmla="*/ 155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5" y="84"/>
                  </a:lnTo>
                  <a:lnTo>
                    <a:pt x="154" y="92"/>
                  </a:lnTo>
                  <a:lnTo>
                    <a:pt x="151" y="99"/>
                  </a:lnTo>
                  <a:lnTo>
                    <a:pt x="149" y="106"/>
                  </a:lnTo>
                  <a:lnTo>
                    <a:pt x="146" y="113"/>
                  </a:lnTo>
                  <a:lnTo>
                    <a:pt x="141" y="120"/>
                  </a:lnTo>
                  <a:lnTo>
                    <a:pt x="138" y="126"/>
                  </a:lnTo>
                  <a:lnTo>
                    <a:pt x="132" y="131"/>
                  </a:lnTo>
                  <a:lnTo>
                    <a:pt x="126"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5" y="141"/>
                  </a:lnTo>
                  <a:lnTo>
                    <a:pt x="29" y="136"/>
                  </a:lnTo>
                  <a:lnTo>
                    <a:pt x="23" y="131"/>
                  </a:lnTo>
                  <a:lnTo>
                    <a:pt x="19" y="126"/>
                  </a:lnTo>
                  <a:lnTo>
                    <a:pt x="14" y="120"/>
                  </a:lnTo>
                  <a:lnTo>
                    <a:pt x="9" y="113"/>
                  </a:lnTo>
                  <a:lnTo>
                    <a:pt x="7" y="106"/>
                  </a:lnTo>
                  <a:lnTo>
                    <a:pt x="4" y="99"/>
                  </a:lnTo>
                  <a:lnTo>
                    <a:pt x="3" y="92"/>
                  </a:lnTo>
                  <a:lnTo>
                    <a:pt x="1" y="84"/>
                  </a:lnTo>
                  <a:lnTo>
                    <a:pt x="0" y="76"/>
                  </a:lnTo>
                  <a:lnTo>
                    <a:pt x="0" y="76"/>
                  </a:lnTo>
                  <a:lnTo>
                    <a:pt x="1" y="68"/>
                  </a:lnTo>
                  <a:lnTo>
                    <a:pt x="3" y="62"/>
                  </a:lnTo>
                  <a:lnTo>
                    <a:pt x="4" y="54"/>
                  </a:lnTo>
                  <a:lnTo>
                    <a:pt x="7" y="47"/>
                  </a:lnTo>
                  <a:lnTo>
                    <a:pt x="9" y="40"/>
                  </a:lnTo>
                  <a:lnTo>
                    <a:pt x="14" y="34"/>
                  </a:lnTo>
                  <a:lnTo>
                    <a:pt x="19" y="27"/>
                  </a:lnTo>
                  <a:lnTo>
                    <a:pt x="23" y="23"/>
                  </a:lnTo>
                  <a:lnTo>
                    <a:pt x="29" y="17"/>
                  </a:lnTo>
                  <a:lnTo>
                    <a:pt x="35" y="12"/>
                  </a:lnTo>
                  <a:lnTo>
                    <a:pt x="41" y="9"/>
                  </a:lnTo>
                  <a:lnTo>
                    <a:pt x="47"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6" y="17"/>
                  </a:lnTo>
                  <a:lnTo>
                    <a:pt x="132" y="23"/>
                  </a:lnTo>
                  <a:lnTo>
                    <a:pt x="138" y="27"/>
                  </a:lnTo>
                  <a:lnTo>
                    <a:pt x="141" y="34"/>
                  </a:lnTo>
                  <a:lnTo>
                    <a:pt x="146" y="40"/>
                  </a:lnTo>
                  <a:lnTo>
                    <a:pt x="149" y="47"/>
                  </a:lnTo>
                  <a:lnTo>
                    <a:pt x="151" y="54"/>
                  </a:lnTo>
                  <a:lnTo>
                    <a:pt x="154" y="62"/>
                  </a:lnTo>
                  <a:lnTo>
                    <a:pt x="155"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6" name="Freeform 3023">
              <a:extLst>
                <a:ext uri="{FF2B5EF4-FFF2-40B4-BE49-F238E27FC236}">
                  <a16:creationId xmlns:a16="http://schemas.microsoft.com/office/drawing/2014/main" id="{7A773C3D-4D91-41CD-AD53-6A33072AF83F}"/>
                </a:ext>
              </a:extLst>
            </p:cNvPr>
            <p:cNvSpPr>
              <a:spLocks/>
            </p:cNvSpPr>
            <p:nvPr/>
          </p:nvSpPr>
          <p:spPr bwMode="auto">
            <a:xfrm>
              <a:off x="3074988" y="3805238"/>
              <a:ext cx="47625" cy="49213"/>
            </a:xfrm>
            <a:custGeom>
              <a:avLst/>
              <a:gdLst>
                <a:gd name="T0" fmla="*/ 154 w 154"/>
                <a:gd name="T1" fmla="*/ 77 h 153"/>
                <a:gd name="T2" fmla="*/ 152 w 154"/>
                <a:gd name="T3" fmla="*/ 93 h 153"/>
                <a:gd name="T4" fmla="*/ 148 w 154"/>
                <a:gd name="T5" fmla="*/ 107 h 153"/>
                <a:gd name="T6" fmla="*/ 141 w 154"/>
                <a:gd name="T7" fmla="*/ 120 h 153"/>
                <a:gd name="T8" fmla="*/ 132 w 154"/>
                <a:gd name="T9" fmla="*/ 132 h 153"/>
                <a:gd name="T10" fmla="*/ 120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100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3 w 154"/>
                <a:gd name="T43" fmla="*/ 22 h 153"/>
                <a:gd name="T44" fmla="*/ 35 w 154"/>
                <a:gd name="T45" fmla="*/ 13 h 153"/>
                <a:gd name="T46" fmla="*/ 47 w 154"/>
                <a:gd name="T47" fmla="*/ 6 h 153"/>
                <a:gd name="T48" fmla="*/ 62 w 154"/>
                <a:gd name="T49" fmla="*/ 1 h 153"/>
                <a:gd name="T50" fmla="*/ 77 w 154"/>
                <a:gd name="T51" fmla="*/ 0 h 153"/>
                <a:gd name="T52" fmla="*/ 85 w 154"/>
                <a:gd name="T53" fmla="*/ 0 h 153"/>
                <a:gd name="T54" fmla="*/ 100 w 154"/>
                <a:gd name="T55" fmla="*/ 4 h 153"/>
                <a:gd name="T56" fmla="*/ 113 w 154"/>
                <a:gd name="T57" fmla="*/ 9 h 153"/>
                <a:gd name="T58" fmla="*/ 126 w 154"/>
                <a:gd name="T59" fmla="*/ 17 h 153"/>
                <a:gd name="T60" fmla="*/ 136 w 154"/>
                <a:gd name="T61" fmla="*/ 28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100"/>
                  </a:lnTo>
                  <a:lnTo>
                    <a:pt x="148" y="107"/>
                  </a:lnTo>
                  <a:lnTo>
                    <a:pt x="144" y="113"/>
                  </a:lnTo>
                  <a:lnTo>
                    <a:pt x="141" y="120"/>
                  </a:lnTo>
                  <a:lnTo>
                    <a:pt x="136" y="126"/>
                  </a:lnTo>
                  <a:lnTo>
                    <a:pt x="132" y="132"/>
                  </a:lnTo>
                  <a:lnTo>
                    <a:pt x="126" y="136"/>
                  </a:lnTo>
                  <a:lnTo>
                    <a:pt x="120" y="141"/>
                  </a:lnTo>
                  <a:lnTo>
                    <a:pt x="113" y="144"/>
                  </a:lnTo>
                  <a:lnTo>
                    <a:pt x="107" y="148"/>
                  </a:lnTo>
                  <a:lnTo>
                    <a:pt x="100" y="150"/>
                  </a:lnTo>
                  <a:lnTo>
                    <a:pt x="93" y="152"/>
                  </a:lnTo>
                  <a:lnTo>
                    <a:pt x="85" y="153"/>
                  </a:lnTo>
                  <a:lnTo>
                    <a:pt x="77" y="153"/>
                  </a:lnTo>
                  <a:lnTo>
                    <a:pt x="77" y="153"/>
                  </a:lnTo>
                  <a:lnTo>
                    <a:pt x="69" y="153"/>
                  </a:lnTo>
                  <a:lnTo>
                    <a:pt x="62" y="152"/>
                  </a:lnTo>
                  <a:lnTo>
                    <a:pt x="54" y="150"/>
                  </a:lnTo>
                  <a:lnTo>
                    <a:pt x="47" y="148"/>
                  </a:lnTo>
                  <a:lnTo>
                    <a:pt x="40" y="144"/>
                  </a:lnTo>
                  <a:lnTo>
                    <a:pt x="35" y="141"/>
                  </a:lnTo>
                  <a:lnTo>
                    <a:pt x="28" y="136"/>
                  </a:lnTo>
                  <a:lnTo>
                    <a:pt x="23" y="132"/>
                  </a:lnTo>
                  <a:lnTo>
                    <a:pt x="17" y="126"/>
                  </a:lnTo>
                  <a:lnTo>
                    <a:pt x="13" y="120"/>
                  </a:lnTo>
                  <a:lnTo>
                    <a:pt x="9" y="113"/>
                  </a:lnTo>
                  <a:lnTo>
                    <a:pt x="6" y="107"/>
                  </a:lnTo>
                  <a:lnTo>
                    <a:pt x="4" y="100"/>
                  </a:lnTo>
                  <a:lnTo>
                    <a:pt x="1" y="93"/>
                  </a:lnTo>
                  <a:lnTo>
                    <a:pt x="0" y="85"/>
                  </a:lnTo>
                  <a:lnTo>
                    <a:pt x="0" y="77"/>
                  </a:lnTo>
                  <a:lnTo>
                    <a:pt x="0" y="77"/>
                  </a:lnTo>
                  <a:lnTo>
                    <a:pt x="0" y="69"/>
                  </a:lnTo>
                  <a:lnTo>
                    <a:pt x="1" y="61"/>
                  </a:lnTo>
                  <a:lnTo>
                    <a:pt x="4" y="54"/>
                  </a:lnTo>
                  <a:lnTo>
                    <a:pt x="6" y="47"/>
                  </a:lnTo>
                  <a:lnTo>
                    <a:pt x="9" y="40"/>
                  </a:lnTo>
                  <a:lnTo>
                    <a:pt x="13" y="33"/>
                  </a:lnTo>
                  <a:lnTo>
                    <a:pt x="17" y="28"/>
                  </a:lnTo>
                  <a:lnTo>
                    <a:pt x="23" y="22"/>
                  </a:lnTo>
                  <a:lnTo>
                    <a:pt x="28" y="17"/>
                  </a:lnTo>
                  <a:lnTo>
                    <a:pt x="35" y="13"/>
                  </a:lnTo>
                  <a:lnTo>
                    <a:pt x="40" y="9"/>
                  </a:lnTo>
                  <a:lnTo>
                    <a:pt x="47" y="6"/>
                  </a:lnTo>
                  <a:lnTo>
                    <a:pt x="54" y="4"/>
                  </a:lnTo>
                  <a:lnTo>
                    <a:pt x="62" y="1"/>
                  </a:lnTo>
                  <a:lnTo>
                    <a:pt x="69" y="0"/>
                  </a:lnTo>
                  <a:lnTo>
                    <a:pt x="77" y="0"/>
                  </a:lnTo>
                  <a:lnTo>
                    <a:pt x="77" y="0"/>
                  </a:lnTo>
                  <a:lnTo>
                    <a:pt x="85" y="0"/>
                  </a:lnTo>
                  <a:lnTo>
                    <a:pt x="93" y="1"/>
                  </a:lnTo>
                  <a:lnTo>
                    <a:pt x="100" y="4"/>
                  </a:lnTo>
                  <a:lnTo>
                    <a:pt x="107" y="6"/>
                  </a:lnTo>
                  <a:lnTo>
                    <a:pt x="113" y="9"/>
                  </a:lnTo>
                  <a:lnTo>
                    <a:pt x="120" y="13"/>
                  </a:lnTo>
                  <a:lnTo>
                    <a:pt x="126" y="17"/>
                  </a:lnTo>
                  <a:lnTo>
                    <a:pt x="132" y="22"/>
                  </a:lnTo>
                  <a:lnTo>
                    <a:pt x="136" y="28"/>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7" name="Freeform 3024">
              <a:extLst>
                <a:ext uri="{FF2B5EF4-FFF2-40B4-BE49-F238E27FC236}">
                  <a16:creationId xmlns:a16="http://schemas.microsoft.com/office/drawing/2014/main" id="{4CA278E3-8A02-49FA-85E1-2FB7B590F187}"/>
                </a:ext>
              </a:extLst>
            </p:cNvPr>
            <p:cNvSpPr>
              <a:spLocks/>
            </p:cNvSpPr>
            <p:nvPr/>
          </p:nvSpPr>
          <p:spPr bwMode="auto">
            <a:xfrm>
              <a:off x="3143250" y="3805238"/>
              <a:ext cx="49213" cy="49213"/>
            </a:xfrm>
            <a:custGeom>
              <a:avLst/>
              <a:gdLst>
                <a:gd name="T0" fmla="*/ 154 w 154"/>
                <a:gd name="T1" fmla="*/ 77 h 153"/>
                <a:gd name="T2" fmla="*/ 152 w 154"/>
                <a:gd name="T3" fmla="*/ 93 h 153"/>
                <a:gd name="T4" fmla="*/ 147 w 154"/>
                <a:gd name="T5" fmla="*/ 107 h 153"/>
                <a:gd name="T6" fmla="*/ 141 w 154"/>
                <a:gd name="T7" fmla="*/ 120 h 153"/>
                <a:gd name="T8" fmla="*/ 131 w 154"/>
                <a:gd name="T9" fmla="*/ 132 h 153"/>
                <a:gd name="T10" fmla="*/ 120 w 154"/>
                <a:gd name="T11" fmla="*/ 141 h 153"/>
                <a:gd name="T12" fmla="*/ 106 w 154"/>
                <a:gd name="T13" fmla="*/ 148 h 153"/>
                <a:gd name="T14" fmla="*/ 92 w 154"/>
                <a:gd name="T15" fmla="*/ 152 h 153"/>
                <a:gd name="T16" fmla="*/ 76 w 154"/>
                <a:gd name="T17" fmla="*/ 153 h 153"/>
                <a:gd name="T18" fmla="*/ 68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1 h 153"/>
                <a:gd name="T38" fmla="*/ 5 w 154"/>
                <a:gd name="T39" fmla="*/ 47 h 153"/>
                <a:gd name="T40" fmla="*/ 12 w 154"/>
                <a:gd name="T41" fmla="*/ 33 h 153"/>
                <a:gd name="T42" fmla="*/ 23 w 154"/>
                <a:gd name="T43" fmla="*/ 22 h 153"/>
                <a:gd name="T44" fmla="*/ 34 w 154"/>
                <a:gd name="T45" fmla="*/ 13 h 153"/>
                <a:gd name="T46" fmla="*/ 47 w 154"/>
                <a:gd name="T47" fmla="*/ 6 h 153"/>
                <a:gd name="T48" fmla="*/ 62 w 154"/>
                <a:gd name="T49" fmla="*/ 1 h 153"/>
                <a:gd name="T50" fmla="*/ 76 w 154"/>
                <a:gd name="T51" fmla="*/ 0 h 153"/>
                <a:gd name="T52" fmla="*/ 84 w 154"/>
                <a:gd name="T53" fmla="*/ 0 h 153"/>
                <a:gd name="T54" fmla="*/ 99 w 154"/>
                <a:gd name="T55" fmla="*/ 4 h 153"/>
                <a:gd name="T56" fmla="*/ 113 w 154"/>
                <a:gd name="T57" fmla="*/ 9 h 153"/>
                <a:gd name="T58" fmla="*/ 126 w 154"/>
                <a:gd name="T59" fmla="*/ 17 h 153"/>
                <a:gd name="T60" fmla="*/ 136 w 154"/>
                <a:gd name="T61" fmla="*/ 28 h 153"/>
                <a:gd name="T62" fmla="*/ 144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7" y="107"/>
                  </a:lnTo>
                  <a:lnTo>
                    <a:pt x="144" y="113"/>
                  </a:lnTo>
                  <a:lnTo>
                    <a:pt x="141"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2" y="152"/>
                  </a:lnTo>
                  <a:lnTo>
                    <a:pt x="54" y="150"/>
                  </a:lnTo>
                  <a:lnTo>
                    <a:pt x="47" y="148"/>
                  </a:lnTo>
                  <a:lnTo>
                    <a:pt x="40" y="144"/>
                  </a:lnTo>
                  <a:lnTo>
                    <a:pt x="34" y="141"/>
                  </a:lnTo>
                  <a:lnTo>
                    <a:pt x="27" y="136"/>
                  </a:lnTo>
                  <a:lnTo>
                    <a:pt x="23" y="132"/>
                  </a:lnTo>
                  <a:lnTo>
                    <a:pt x="17" y="126"/>
                  </a:lnTo>
                  <a:lnTo>
                    <a:pt x="12" y="120"/>
                  </a:lnTo>
                  <a:lnTo>
                    <a:pt x="9" y="113"/>
                  </a:lnTo>
                  <a:lnTo>
                    <a:pt x="5" y="107"/>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3" y="22"/>
                  </a:lnTo>
                  <a:lnTo>
                    <a:pt x="27" y="17"/>
                  </a:lnTo>
                  <a:lnTo>
                    <a:pt x="34" y="13"/>
                  </a:lnTo>
                  <a:lnTo>
                    <a:pt x="40" y="9"/>
                  </a:lnTo>
                  <a:lnTo>
                    <a:pt x="47" y="6"/>
                  </a:lnTo>
                  <a:lnTo>
                    <a:pt x="54" y="4"/>
                  </a:lnTo>
                  <a:lnTo>
                    <a:pt x="62"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1" y="33"/>
                  </a:lnTo>
                  <a:lnTo>
                    <a:pt x="144"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8" name="Freeform 3025">
              <a:extLst>
                <a:ext uri="{FF2B5EF4-FFF2-40B4-BE49-F238E27FC236}">
                  <a16:creationId xmlns:a16="http://schemas.microsoft.com/office/drawing/2014/main" id="{BB30FB75-8394-4B57-BC2C-830C69F4D223}"/>
                </a:ext>
              </a:extLst>
            </p:cNvPr>
            <p:cNvSpPr>
              <a:spLocks/>
            </p:cNvSpPr>
            <p:nvPr/>
          </p:nvSpPr>
          <p:spPr bwMode="auto">
            <a:xfrm>
              <a:off x="3214688" y="3805238"/>
              <a:ext cx="47625" cy="49213"/>
            </a:xfrm>
            <a:custGeom>
              <a:avLst/>
              <a:gdLst>
                <a:gd name="T0" fmla="*/ 153 w 153"/>
                <a:gd name="T1" fmla="*/ 77 h 153"/>
                <a:gd name="T2" fmla="*/ 152 w 153"/>
                <a:gd name="T3" fmla="*/ 93 h 153"/>
                <a:gd name="T4" fmla="*/ 147 w 153"/>
                <a:gd name="T5" fmla="*/ 107 h 153"/>
                <a:gd name="T6" fmla="*/ 140 w 153"/>
                <a:gd name="T7" fmla="*/ 120 h 153"/>
                <a:gd name="T8" fmla="*/ 131 w 153"/>
                <a:gd name="T9" fmla="*/ 132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1 w 153"/>
                <a:gd name="T43" fmla="*/ 22 h 153"/>
                <a:gd name="T44" fmla="*/ 33 w 153"/>
                <a:gd name="T45" fmla="*/ 13 h 153"/>
                <a:gd name="T46" fmla="*/ 47 w 153"/>
                <a:gd name="T47" fmla="*/ 6 h 153"/>
                <a:gd name="T48" fmla="*/ 60 w 153"/>
                <a:gd name="T49" fmla="*/ 1 h 153"/>
                <a:gd name="T50" fmla="*/ 76 w 153"/>
                <a:gd name="T51" fmla="*/ 0 h 153"/>
                <a:gd name="T52" fmla="*/ 84 w 153"/>
                <a:gd name="T53" fmla="*/ 0 h 153"/>
                <a:gd name="T54" fmla="*/ 99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7" y="107"/>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9" name="Freeform 3026">
              <a:extLst>
                <a:ext uri="{FF2B5EF4-FFF2-40B4-BE49-F238E27FC236}">
                  <a16:creationId xmlns:a16="http://schemas.microsoft.com/office/drawing/2014/main" id="{EFC03D5C-DB46-459F-BE6D-4A429BB7905C}"/>
                </a:ext>
              </a:extLst>
            </p:cNvPr>
            <p:cNvSpPr>
              <a:spLocks/>
            </p:cNvSpPr>
            <p:nvPr/>
          </p:nvSpPr>
          <p:spPr bwMode="auto">
            <a:xfrm>
              <a:off x="3284538" y="3805238"/>
              <a:ext cx="49213" cy="49213"/>
            </a:xfrm>
            <a:custGeom>
              <a:avLst/>
              <a:gdLst>
                <a:gd name="T0" fmla="*/ 154 w 154"/>
                <a:gd name="T1" fmla="*/ 77 h 153"/>
                <a:gd name="T2" fmla="*/ 152 w 154"/>
                <a:gd name="T3" fmla="*/ 93 h 153"/>
                <a:gd name="T4" fmla="*/ 147 w 154"/>
                <a:gd name="T5" fmla="*/ 107 h 153"/>
                <a:gd name="T6" fmla="*/ 140 w 154"/>
                <a:gd name="T7" fmla="*/ 120 h 153"/>
                <a:gd name="T8" fmla="*/ 131 w 154"/>
                <a:gd name="T9" fmla="*/ 132 h 153"/>
                <a:gd name="T10" fmla="*/ 120 w 154"/>
                <a:gd name="T11" fmla="*/ 141 h 153"/>
                <a:gd name="T12" fmla="*/ 107 w 154"/>
                <a:gd name="T13" fmla="*/ 148 h 153"/>
                <a:gd name="T14" fmla="*/ 92 w 154"/>
                <a:gd name="T15" fmla="*/ 152 h 153"/>
                <a:gd name="T16" fmla="*/ 76 w 154"/>
                <a:gd name="T17" fmla="*/ 153 h 153"/>
                <a:gd name="T18" fmla="*/ 68 w 154"/>
                <a:gd name="T19" fmla="*/ 153 h 153"/>
                <a:gd name="T20" fmla="*/ 53 w 154"/>
                <a:gd name="T21" fmla="*/ 150 h 153"/>
                <a:gd name="T22" fmla="*/ 40 w 154"/>
                <a:gd name="T23" fmla="*/ 144 h 153"/>
                <a:gd name="T24" fmla="*/ 28 w 154"/>
                <a:gd name="T25" fmla="*/ 136 h 153"/>
                <a:gd name="T26" fmla="*/ 17 w 154"/>
                <a:gd name="T27" fmla="*/ 126 h 153"/>
                <a:gd name="T28" fmla="*/ 9 w 154"/>
                <a:gd name="T29" fmla="*/ 113 h 153"/>
                <a:gd name="T30" fmla="*/ 3 w 154"/>
                <a:gd name="T31" fmla="*/ 100 h 153"/>
                <a:gd name="T32" fmla="*/ 0 w 154"/>
                <a:gd name="T33" fmla="*/ 85 h 153"/>
                <a:gd name="T34" fmla="*/ 0 w 154"/>
                <a:gd name="T35" fmla="*/ 77 h 153"/>
                <a:gd name="T36" fmla="*/ 1 w 154"/>
                <a:gd name="T37" fmla="*/ 61 h 153"/>
                <a:gd name="T38" fmla="*/ 5 w 154"/>
                <a:gd name="T39" fmla="*/ 47 h 153"/>
                <a:gd name="T40" fmla="*/ 13 w 154"/>
                <a:gd name="T41" fmla="*/ 33 h 153"/>
                <a:gd name="T42" fmla="*/ 23 w 154"/>
                <a:gd name="T43" fmla="*/ 22 h 153"/>
                <a:gd name="T44" fmla="*/ 34 w 154"/>
                <a:gd name="T45" fmla="*/ 13 h 153"/>
                <a:gd name="T46" fmla="*/ 47 w 154"/>
                <a:gd name="T47" fmla="*/ 6 h 153"/>
                <a:gd name="T48" fmla="*/ 61 w 154"/>
                <a:gd name="T49" fmla="*/ 1 h 153"/>
                <a:gd name="T50" fmla="*/ 76 w 154"/>
                <a:gd name="T51" fmla="*/ 0 h 153"/>
                <a:gd name="T52" fmla="*/ 84 w 154"/>
                <a:gd name="T53" fmla="*/ 0 h 153"/>
                <a:gd name="T54" fmla="*/ 99 w 154"/>
                <a:gd name="T55" fmla="*/ 4 h 153"/>
                <a:gd name="T56" fmla="*/ 113 w 154"/>
                <a:gd name="T57" fmla="*/ 9 h 153"/>
                <a:gd name="T58" fmla="*/ 126 w 154"/>
                <a:gd name="T59" fmla="*/ 17 h 153"/>
                <a:gd name="T60" fmla="*/ 136 w 154"/>
                <a:gd name="T61" fmla="*/ 28 h 153"/>
                <a:gd name="T62" fmla="*/ 144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100"/>
                  </a:lnTo>
                  <a:lnTo>
                    <a:pt x="147" y="107"/>
                  </a:lnTo>
                  <a:lnTo>
                    <a:pt x="144" y="113"/>
                  </a:lnTo>
                  <a:lnTo>
                    <a:pt x="140" y="120"/>
                  </a:lnTo>
                  <a:lnTo>
                    <a:pt x="136" y="126"/>
                  </a:lnTo>
                  <a:lnTo>
                    <a:pt x="131" y="132"/>
                  </a:lnTo>
                  <a:lnTo>
                    <a:pt x="126" y="136"/>
                  </a:lnTo>
                  <a:lnTo>
                    <a:pt x="120" y="141"/>
                  </a:lnTo>
                  <a:lnTo>
                    <a:pt x="113" y="144"/>
                  </a:lnTo>
                  <a:lnTo>
                    <a:pt x="107" y="148"/>
                  </a:lnTo>
                  <a:lnTo>
                    <a:pt x="99" y="150"/>
                  </a:lnTo>
                  <a:lnTo>
                    <a:pt x="92" y="152"/>
                  </a:lnTo>
                  <a:lnTo>
                    <a:pt x="84" y="153"/>
                  </a:lnTo>
                  <a:lnTo>
                    <a:pt x="76" y="153"/>
                  </a:lnTo>
                  <a:lnTo>
                    <a:pt x="76" y="153"/>
                  </a:lnTo>
                  <a:lnTo>
                    <a:pt x="68" y="153"/>
                  </a:lnTo>
                  <a:lnTo>
                    <a:pt x="61" y="152"/>
                  </a:lnTo>
                  <a:lnTo>
                    <a:pt x="53" y="150"/>
                  </a:lnTo>
                  <a:lnTo>
                    <a:pt x="47" y="148"/>
                  </a:lnTo>
                  <a:lnTo>
                    <a:pt x="40" y="144"/>
                  </a:lnTo>
                  <a:lnTo>
                    <a:pt x="34" y="141"/>
                  </a:lnTo>
                  <a:lnTo>
                    <a:pt x="28" y="136"/>
                  </a:lnTo>
                  <a:lnTo>
                    <a:pt x="23" y="132"/>
                  </a:lnTo>
                  <a:lnTo>
                    <a:pt x="17" y="126"/>
                  </a:lnTo>
                  <a:lnTo>
                    <a:pt x="13" y="120"/>
                  </a:lnTo>
                  <a:lnTo>
                    <a:pt x="9" y="113"/>
                  </a:lnTo>
                  <a:lnTo>
                    <a:pt x="5" y="107"/>
                  </a:lnTo>
                  <a:lnTo>
                    <a:pt x="3" y="100"/>
                  </a:lnTo>
                  <a:lnTo>
                    <a:pt x="1" y="93"/>
                  </a:lnTo>
                  <a:lnTo>
                    <a:pt x="0" y="85"/>
                  </a:lnTo>
                  <a:lnTo>
                    <a:pt x="0" y="77"/>
                  </a:lnTo>
                  <a:lnTo>
                    <a:pt x="0" y="77"/>
                  </a:lnTo>
                  <a:lnTo>
                    <a:pt x="0" y="69"/>
                  </a:lnTo>
                  <a:lnTo>
                    <a:pt x="1" y="61"/>
                  </a:lnTo>
                  <a:lnTo>
                    <a:pt x="3" y="54"/>
                  </a:lnTo>
                  <a:lnTo>
                    <a:pt x="5" y="47"/>
                  </a:lnTo>
                  <a:lnTo>
                    <a:pt x="9" y="40"/>
                  </a:lnTo>
                  <a:lnTo>
                    <a:pt x="13" y="33"/>
                  </a:lnTo>
                  <a:lnTo>
                    <a:pt x="17" y="28"/>
                  </a:lnTo>
                  <a:lnTo>
                    <a:pt x="23" y="22"/>
                  </a:lnTo>
                  <a:lnTo>
                    <a:pt x="28" y="17"/>
                  </a:lnTo>
                  <a:lnTo>
                    <a:pt x="34" y="13"/>
                  </a:lnTo>
                  <a:lnTo>
                    <a:pt x="40" y="9"/>
                  </a:lnTo>
                  <a:lnTo>
                    <a:pt x="47" y="6"/>
                  </a:lnTo>
                  <a:lnTo>
                    <a:pt x="53" y="4"/>
                  </a:lnTo>
                  <a:lnTo>
                    <a:pt x="61" y="1"/>
                  </a:lnTo>
                  <a:lnTo>
                    <a:pt x="68" y="0"/>
                  </a:lnTo>
                  <a:lnTo>
                    <a:pt x="76" y="0"/>
                  </a:lnTo>
                  <a:lnTo>
                    <a:pt x="76" y="0"/>
                  </a:lnTo>
                  <a:lnTo>
                    <a:pt x="84" y="0"/>
                  </a:lnTo>
                  <a:lnTo>
                    <a:pt x="92" y="1"/>
                  </a:lnTo>
                  <a:lnTo>
                    <a:pt x="99" y="4"/>
                  </a:lnTo>
                  <a:lnTo>
                    <a:pt x="107" y="6"/>
                  </a:lnTo>
                  <a:lnTo>
                    <a:pt x="113" y="9"/>
                  </a:lnTo>
                  <a:lnTo>
                    <a:pt x="120" y="13"/>
                  </a:lnTo>
                  <a:lnTo>
                    <a:pt x="126" y="17"/>
                  </a:lnTo>
                  <a:lnTo>
                    <a:pt x="131" y="22"/>
                  </a:lnTo>
                  <a:lnTo>
                    <a:pt x="136" y="28"/>
                  </a:lnTo>
                  <a:lnTo>
                    <a:pt x="140" y="33"/>
                  </a:lnTo>
                  <a:lnTo>
                    <a:pt x="144" y="40"/>
                  </a:lnTo>
                  <a:lnTo>
                    <a:pt x="147"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0" name="Freeform 3027">
              <a:extLst>
                <a:ext uri="{FF2B5EF4-FFF2-40B4-BE49-F238E27FC236}">
                  <a16:creationId xmlns:a16="http://schemas.microsoft.com/office/drawing/2014/main" id="{A61BBA01-830A-42E9-9DD6-E04D230BB8A0}"/>
                </a:ext>
              </a:extLst>
            </p:cNvPr>
            <p:cNvSpPr>
              <a:spLocks/>
            </p:cNvSpPr>
            <p:nvPr/>
          </p:nvSpPr>
          <p:spPr bwMode="auto">
            <a:xfrm>
              <a:off x="3354388" y="3805238"/>
              <a:ext cx="49213" cy="49213"/>
            </a:xfrm>
            <a:custGeom>
              <a:avLst/>
              <a:gdLst>
                <a:gd name="T0" fmla="*/ 155 w 155"/>
                <a:gd name="T1" fmla="*/ 77 h 153"/>
                <a:gd name="T2" fmla="*/ 152 w 155"/>
                <a:gd name="T3" fmla="*/ 93 h 153"/>
                <a:gd name="T4" fmla="*/ 148 w 155"/>
                <a:gd name="T5" fmla="*/ 107 h 153"/>
                <a:gd name="T6" fmla="*/ 141 w 155"/>
                <a:gd name="T7" fmla="*/ 120 h 153"/>
                <a:gd name="T8" fmla="*/ 132 w 155"/>
                <a:gd name="T9" fmla="*/ 132 h 153"/>
                <a:gd name="T10" fmla="*/ 120 w 155"/>
                <a:gd name="T11" fmla="*/ 141 h 153"/>
                <a:gd name="T12" fmla="*/ 108 w 155"/>
                <a:gd name="T13" fmla="*/ 148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9 w 155"/>
                <a:gd name="T27" fmla="*/ 126 h 153"/>
                <a:gd name="T28" fmla="*/ 9 w 155"/>
                <a:gd name="T29" fmla="*/ 113 h 153"/>
                <a:gd name="T30" fmla="*/ 4 w 155"/>
                <a:gd name="T31" fmla="*/ 100 h 153"/>
                <a:gd name="T32" fmla="*/ 0 w 155"/>
                <a:gd name="T33" fmla="*/ 85 h 153"/>
                <a:gd name="T34" fmla="*/ 0 w 155"/>
                <a:gd name="T35" fmla="*/ 77 h 153"/>
                <a:gd name="T36" fmla="*/ 1 w 155"/>
                <a:gd name="T37" fmla="*/ 61 h 153"/>
                <a:gd name="T38" fmla="*/ 6 w 155"/>
                <a:gd name="T39" fmla="*/ 47 h 153"/>
                <a:gd name="T40" fmla="*/ 14 w 155"/>
                <a:gd name="T41" fmla="*/ 33 h 153"/>
                <a:gd name="T42" fmla="*/ 23 w 155"/>
                <a:gd name="T43" fmla="*/ 22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4 h 153"/>
                <a:gd name="T56" fmla="*/ 114 w 155"/>
                <a:gd name="T57" fmla="*/ 9 h 153"/>
                <a:gd name="T58" fmla="*/ 126 w 155"/>
                <a:gd name="T59" fmla="*/ 17 h 153"/>
                <a:gd name="T60" fmla="*/ 136 w 155"/>
                <a:gd name="T61" fmla="*/ 28 h 153"/>
                <a:gd name="T62" fmla="*/ 146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2" y="93"/>
                  </a:lnTo>
                  <a:lnTo>
                    <a:pt x="151" y="100"/>
                  </a:lnTo>
                  <a:lnTo>
                    <a:pt x="148" y="107"/>
                  </a:lnTo>
                  <a:lnTo>
                    <a:pt x="146" y="113"/>
                  </a:lnTo>
                  <a:lnTo>
                    <a:pt x="141" y="120"/>
                  </a:lnTo>
                  <a:lnTo>
                    <a:pt x="136" y="126"/>
                  </a:lnTo>
                  <a:lnTo>
                    <a:pt x="132" y="132"/>
                  </a:lnTo>
                  <a:lnTo>
                    <a:pt x="126" y="136"/>
                  </a:lnTo>
                  <a:lnTo>
                    <a:pt x="120" y="141"/>
                  </a:lnTo>
                  <a:lnTo>
                    <a:pt x="114"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9" y="126"/>
                  </a:lnTo>
                  <a:lnTo>
                    <a:pt x="14" y="120"/>
                  </a:lnTo>
                  <a:lnTo>
                    <a:pt x="9" y="113"/>
                  </a:lnTo>
                  <a:lnTo>
                    <a:pt x="6" y="107"/>
                  </a:lnTo>
                  <a:lnTo>
                    <a:pt x="4" y="100"/>
                  </a:lnTo>
                  <a:lnTo>
                    <a:pt x="1" y="93"/>
                  </a:lnTo>
                  <a:lnTo>
                    <a:pt x="0" y="85"/>
                  </a:lnTo>
                  <a:lnTo>
                    <a:pt x="0" y="77"/>
                  </a:lnTo>
                  <a:lnTo>
                    <a:pt x="0" y="77"/>
                  </a:lnTo>
                  <a:lnTo>
                    <a:pt x="0" y="69"/>
                  </a:lnTo>
                  <a:lnTo>
                    <a:pt x="1" y="61"/>
                  </a:lnTo>
                  <a:lnTo>
                    <a:pt x="4" y="54"/>
                  </a:lnTo>
                  <a:lnTo>
                    <a:pt x="6" y="47"/>
                  </a:lnTo>
                  <a:lnTo>
                    <a:pt x="9" y="40"/>
                  </a:lnTo>
                  <a:lnTo>
                    <a:pt x="14" y="33"/>
                  </a:lnTo>
                  <a:lnTo>
                    <a:pt x="19" y="28"/>
                  </a:lnTo>
                  <a:lnTo>
                    <a:pt x="23" y="22"/>
                  </a:lnTo>
                  <a:lnTo>
                    <a:pt x="29" y="17"/>
                  </a:lnTo>
                  <a:lnTo>
                    <a:pt x="35" y="13"/>
                  </a:lnTo>
                  <a:lnTo>
                    <a:pt x="40" y="9"/>
                  </a:lnTo>
                  <a:lnTo>
                    <a:pt x="47" y="6"/>
                  </a:lnTo>
                  <a:lnTo>
                    <a:pt x="54" y="4"/>
                  </a:lnTo>
                  <a:lnTo>
                    <a:pt x="62" y="1"/>
                  </a:lnTo>
                  <a:lnTo>
                    <a:pt x="70" y="0"/>
                  </a:lnTo>
                  <a:lnTo>
                    <a:pt x="77" y="0"/>
                  </a:lnTo>
                  <a:lnTo>
                    <a:pt x="77" y="0"/>
                  </a:lnTo>
                  <a:lnTo>
                    <a:pt x="85" y="0"/>
                  </a:lnTo>
                  <a:lnTo>
                    <a:pt x="93" y="1"/>
                  </a:lnTo>
                  <a:lnTo>
                    <a:pt x="100" y="4"/>
                  </a:lnTo>
                  <a:lnTo>
                    <a:pt x="108" y="6"/>
                  </a:lnTo>
                  <a:lnTo>
                    <a:pt x="114" y="9"/>
                  </a:lnTo>
                  <a:lnTo>
                    <a:pt x="120" y="13"/>
                  </a:lnTo>
                  <a:lnTo>
                    <a:pt x="126" y="17"/>
                  </a:lnTo>
                  <a:lnTo>
                    <a:pt x="132" y="22"/>
                  </a:lnTo>
                  <a:lnTo>
                    <a:pt x="136" y="28"/>
                  </a:lnTo>
                  <a:lnTo>
                    <a:pt x="141" y="33"/>
                  </a:lnTo>
                  <a:lnTo>
                    <a:pt x="146" y="40"/>
                  </a:lnTo>
                  <a:lnTo>
                    <a:pt x="148" y="47"/>
                  </a:lnTo>
                  <a:lnTo>
                    <a:pt x="151" y="54"/>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1" name="Freeform 3028">
              <a:extLst>
                <a:ext uri="{FF2B5EF4-FFF2-40B4-BE49-F238E27FC236}">
                  <a16:creationId xmlns:a16="http://schemas.microsoft.com/office/drawing/2014/main" id="{C0F21DAE-E144-439E-B96D-CD9D529D728A}"/>
                </a:ext>
              </a:extLst>
            </p:cNvPr>
            <p:cNvSpPr>
              <a:spLocks/>
            </p:cNvSpPr>
            <p:nvPr/>
          </p:nvSpPr>
          <p:spPr bwMode="auto">
            <a:xfrm>
              <a:off x="3284538" y="3735388"/>
              <a:ext cx="49213" cy="49213"/>
            </a:xfrm>
            <a:custGeom>
              <a:avLst/>
              <a:gdLst>
                <a:gd name="T0" fmla="*/ 154 w 154"/>
                <a:gd name="T1" fmla="*/ 78 h 155"/>
                <a:gd name="T2" fmla="*/ 152 w 154"/>
                <a:gd name="T3" fmla="*/ 93 h 155"/>
                <a:gd name="T4" fmla="*/ 147 w 154"/>
                <a:gd name="T5" fmla="*/ 108 h 155"/>
                <a:gd name="T6" fmla="*/ 140 w 154"/>
                <a:gd name="T7" fmla="*/ 120 h 155"/>
                <a:gd name="T8" fmla="*/ 131 w 154"/>
                <a:gd name="T9" fmla="*/ 132 h 155"/>
                <a:gd name="T10" fmla="*/ 120 w 154"/>
                <a:gd name="T11" fmla="*/ 141 h 155"/>
                <a:gd name="T12" fmla="*/ 107 w 154"/>
                <a:gd name="T13" fmla="*/ 149 h 155"/>
                <a:gd name="T14" fmla="*/ 92 w 154"/>
                <a:gd name="T15" fmla="*/ 152 h 155"/>
                <a:gd name="T16" fmla="*/ 76 w 154"/>
                <a:gd name="T17" fmla="*/ 155 h 155"/>
                <a:gd name="T18" fmla="*/ 68 w 154"/>
                <a:gd name="T19" fmla="*/ 153 h 155"/>
                <a:gd name="T20" fmla="*/ 53 w 154"/>
                <a:gd name="T21" fmla="*/ 151 h 155"/>
                <a:gd name="T22" fmla="*/ 40 w 154"/>
                <a:gd name="T23" fmla="*/ 145 h 155"/>
                <a:gd name="T24" fmla="*/ 28 w 154"/>
                <a:gd name="T25" fmla="*/ 136 h 155"/>
                <a:gd name="T26" fmla="*/ 17 w 154"/>
                <a:gd name="T27" fmla="*/ 126 h 155"/>
                <a:gd name="T28" fmla="*/ 9 w 154"/>
                <a:gd name="T29" fmla="*/ 115 h 155"/>
                <a:gd name="T30" fmla="*/ 3 w 154"/>
                <a:gd name="T31" fmla="*/ 101 h 155"/>
                <a:gd name="T32" fmla="*/ 0 w 154"/>
                <a:gd name="T33" fmla="*/ 85 h 155"/>
                <a:gd name="T34" fmla="*/ 0 w 154"/>
                <a:gd name="T35" fmla="*/ 78 h 155"/>
                <a:gd name="T36" fmla="*/ 1 w 154"/>
                <a:gd name="T37" fmla="*/ 62 h 155"/>
                <a:gd name="T38" fmla="*/ 5 w 154"/>
                <a:gd name="T39" fmla="*/ 47 h 155"/>
                <a:gd name="T40" fmla="*/ 13 w 154"/>
                <a:gd name="T41" fmla="*/ 34 h 155"/>
                <a:gd name="T42" fmla="*/ 23 w 154"/>
                <a:gd name="T43" fmla="*/ 23 h 155"/>
                <a:gd name="T44" fmla="*/ 34 w 154"/>
                <a:gd name="T45" fmla="*/ 14 h 155"/>
                <a:gd name="T46" fmla="*/ 47 w 154"/>
                <a:gd name="T47" fmla="*/ 7 h 155"/>
                <a:gd name="T48" fmla="*/ 61 w 154"/>
                <a:gd name="T49" fmla="*/ 2 h 155"/>
                <a:gd name="T50" fmla="*/ 76 w 154"/>
                <a:gd name="T51" fmla="*/ 0 h 155"/>
                <a:gd name="T52" fmla="*/ 84 w 154"/>
                <a:gd name="T53" fmla="*/ 1 h 155"/>
                <a:gd name="T54" fmla="*/ 99 w 154"/>
                <a:gd name="T55" fmla="*/ 4 h 155"/>
                <a:gd name="T56" fmla="*/ 113 w 154"/>
                <a:gd name="T57" fmla="*/ 9 h 155"/>
                <a:gd name="T58" fmla="*/ 126 w 154"/>
                <a:gd name="T59" fmla="*/ 18 h 155"/>
                <a:gd name="T60" fmla="*/ 136 w 154"/>
                <a:gd name="T61" fmla="*/ 29 h 155"/>
                <a:gd name="T62" fmla="*/ 144 w 154"/>
                <a:gd name="T63" fmla="*/ 40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5"/>
                  </a:lnTo>
                  <a:lnTo>
                    <a:pt x="152" y="93"/>
                  </a:lnTo>
                  <a:lnTo>
                    <a:pt x="151" y="101"/>
                  </a:lnTo>
                  <a:lnTo>
                    <a:pt x="147" y="108"/>
                  </a:lnTo>
                  <a:lnTo>
                    <a:pt x="144" y="115"/>
                  </a:lnTo>
                  <a:lnTo>
                    <a:pt x="140" y="120"/>
                  </a:lnTo>
                  <a:lnTo>
                    <a:pt x="136" y="126"/>
                  </a:lnTo>
                  <a:lnTo>
                    <a:pt x="131" y="132"/>
                  </a:lnTo>
                  <a:lnTo>
                    <a:pt x="126" y="136"/>
                  </a:lnTo>
                  <a:lnTo>
                    <a:pt x="120" y="141"/>
                  </a:lnTo>
                  <a:lnTo>
                    <a:pt x="113" y="145"/>
                  </a:lnTo>
                  <a:lnTo>
                    <a:pt x="107" y="149"/>
                  </a:lnTo>
                  <a:lnTo>
                    <a:pt x="99" y="151"/>
                  </a:lnTo>
                  <a:lnTo>
                    <a:pt x="92" y="152"/>
                  </a:lnTo>
                  <a:lnTo>
                    <a:pt x="84" y="153"/>
                  </a:lnTo>
                  <a:lnTo>
                    <a:pt x="76" y="155"/>
                  </a:lnTo>
                  <a:lnTo>
                    <a:pt x="76" y="155"/>
                  </a:lnTo>
                  <a:lnTo>
                    <a:pt x="68" y="153"/>
                  </a:lnTo>
                  <a:lnTo>
                    <a:pt x="61" y="152"/>
                  </a:lnTo>
                  <a:lnTo>
                    <a:pt x="53" y="151"/>
                  </a:lnTo>
                  <a:lnTo>
                    <a:pt x="47" y="149"/>
                  </a:lnTo>
                  <a:lnTo>
                    <a:pt x="40" y="145"/>
                  </a:lnTo>
                  <a:lnTo>
                    <a:pt x="34" y="141"/>
                  </a:lnTo>
                  <a:lnTo>
                    <a:pt x="28" y="136"/>
                  </a:lnTo>
                  <a:lnTo>
                    <a:pt x="23" y="132"/>
                  </a:lnTo>
                  <a:lnTo>
                    <a:pt x="17" y="126"/>
                  </a:lnTo>
                  <a:lnTo>
                    <a:pt x="13" y="120"/>
                  </a:lnTo>
                  <a:lnTo>
                    <a:pt x="9" y="115"/>
                  </a:lnTo>
                  <a:lnTo>
                    <a:pt x="5" y="108"/>
                  </a:lnTo>
                  <a:lnTo>
                    <a:pt x="3" y="101"/>
                  </a:lnTo>
                  <a:lnTo>
                    <a:pt x="1" y="93"/>
                  </a:lnTo>
                  <a:lnTo>
                    <a:pt x="0" y="85"/>
                  </a:lnTo>
                  <a:lnTo>
                    <a:pt x="0" y="78"/>
                  </a:lnTo>
                  <a:lnTo>
                    <a:pt x="0" y="78"/>
                  </a:lnTo>
                  <a:lnTo>
                    <a:pt x="0" y="70"/>
                  </a:lnTo>
                  <a:lnTo>
                    <a:pt x="1" y="62"/>
                  </a:lnTo>
                  <a:lnTo>
                    <a:pt x="3" y="55"/>
                  </a:lnTo>
                  <a:lnTo>
                    <a:pt x="5" y="47"/>
                  </a:lnTo>
                  <a:lnTo>
                    <a:pt x="9" y="40"/>
                  </a:lnTo>
                  <a:lnTo>
                    <a:pt x="13" y="34"/>
                  </a:lnTo>
                  <a:lnTo>
                    <a:pt x="17" y="29"/>
                  </a:lnTo>
                  <a:lnTo>
                    <a:pt x="23" y="23"/>
                  </a:lnTo>
                  <a:lnTo>
                    <a:pt x="28" y="18"/>
                  </a:lnTo>
                  <a:lnTo>
                    <a:pt x="34" y="14"/>
                  </a:lnTo>
                  <a:lnTo>
                    <a:pt x="40" y="9"/>
                  </a:lnTo>
                  <a:lnTo>
                    <a:pt x="47" y="7"/>
                  </a:lnTo>
                  <a:lnTo>
                    <a:pt x="53" y="4"/>
                  </a:lnTo>
                  <a:lnTo>
                    <a:pt x="61" y="2"/>
                  </a:lnTo>
                  <a:lnTo>
                    <a:pt x="68" y="1"/>
                  </a:lnTo>
                  <a:lnTo>
                    <a:pt x="76" y="0"/>
                  </a:lnTo>
                  <a:lnTo>
                    <a:pt x="76" y="0"/>
                  </a:lnTo>
                  <a:lnTo>
                    <a:pt x="84" y="1"/>
                  </a:lnTo>
                  <a:lnTo>
                    <a:pt x="92" y="2"/>
                  </a:lnTo>
                  <a:lnTo>
                    <a:pt x="99" y="4"/>
                  </a:lnTo>
                  <a:lnTo>
                    <a:pt x="107" y="7"/>
                  </a:lnTo>
                  <a:lnTo>
                    <a:pt x="113" y="9"/>
                  </a:lnTo>
                  <a:lnTo>
                    <a:pt x="120" y="14"/>
                  </a:lnTo>
                  <a:lnTo>
                    <a:pt x="126" y="18"/>
                  </a:lnTo>
                  <a:lnTo>
                    <a:pt x="131" y="23"/>
                  </a:lnTo>
                  <a:lnTo>
                    <a:pt x="136" y="29"/>
                  </a:lnTo>
                  <a:lnTo>
                    <a:pt x="140" y="34"/>
                  </a:lnTo>
                  <a:lnTo>
                    <a:pt x="144" y="40"/>
                  </a:lnTo>
                  <a:lnTo>
                    <a:pt x="147" y="47"/>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2" name="Freeform 3029">
              <a:extLst>
                <a:ext uri="{FF2B5EF4-FFF2-40B4-BE49-F238E27FC236}">
                  <a16:creationId xmlns:a16="http://schemas.microsoft.com/office/drawing/2014/main" id="{852A0AFA-4C61-41DE-A26E-7AE4EAAD7F09}"/>
                </a:ext>
              </a:extLst>
            </p:cNvPr>
            <p:cNvSpPr>
              <a:spLocks/>
            </p:cNvSpPr>
            <p:nvPr/>
          </p:nvSpPr>
          <p:spPr bwMode="auto">
            <a:xfrm>
              <a:off x="3354388" y="3735388"/>
              <a:ext cx="49213" cy="49213"/>
            </a:xfrm>
            <a:custGeom>
              <a:avLst/>
              <a:gdLst>
                <a:gd name="T0" fmla="*/ 155 w 155"/>
                <a:gd name="T1" fmla="*/ 78 h 155"/>
                <a:gd name="T2" fmla="*/ 152 w 155"/>
                <a:gd name="T3" fmla="*/ 93 h 155"/>
                <a:gd name="T4" fmla="*/ 148 w 155"/>
                <a:gd name="T5" fmla="*/ 108 h 155"/>
                <a:gd name="T6" fmla="*/ 141 w 155"/>
                <a:gd name="T7" fmla="*/ 120 h 155"/>
                <a:gd name="T8" fmla="*/ 132 w 155"/>
                <a:gd name="T9" fmla="*/ 132 h 155"/>
                <a:gd name="T10" fmla="*/ 120 w 155"/>
                <a:gd name="T11" fmla="*/ 141 h 155"/>
                <a:gd name="T12" fmla="*/ 108 w 155"/>
                <a:gd name="T13" fmla="*/ 149 h 155"/>
                <a:gd name="T14" fmla="*/ 93 w 155"/>
                <a:gd name="T15" fmla="*/ 152 h 155"/>
                <a:gd name="T16" fmla="*/ 77 w 155"/>
                <a:gd name="T17" fmla="*/ 155 h 155"/>
                <a:gd name="T18" fmla="*/ 70 w 155"/>
                <a:gd name="T19" fmla="*/ 153 h 155"/>
                <a:gd name="T20" fmla="*/ 54 w 155"/>
                <a:gd name="T21" fmla="*/ 151 h 155"/>
                <a:gd name="T22" fmla="*/ 40 w 155"/>
                <a:gd name="T23" fmla="*/ 145 h 155"/>
                <a:gd name="T24" fmla="*/ 29 w 155"/>
                <a:gd name="T25" fmla="*/ 136 h 155"/>
                <a:gd name="T26" fmla="*/ 19 w 155"/>
                <a:gd name="T27" fmla="*/ 126 h 155"/>
                <a:gd name="T28" fmla="*/ 9 w 155"/>
                <a:gd name="T29" fmla="*/ 115 h 155"/>
                <a:gd name="T30" fmla="*/ 4 w 155"/>
                <a:gd name="T31" fmla="*/ 101 h 155"/>
                <a:gd name="T32" fmla="*/ 0 w 155"/>
                <a:gd name="T33" fmla="*/ 85 h 155"/>
                <a:gd name="T34" fmla="*/ 0 w 155"/>
                <a:gd name="T35" fmla="*/ 78 h 155"/>
                <a:gd name="T36" fmla="*/ 1 w 155"/>
                <a:gd name="T37" fmla="*/ 62 h 155"/>
                <a:gd name="T38" fmla="*/ 6 w 155"/>
                <a:gd name="T39" fmla="*/ 47 h 155"/>
                <a:gd name="T40" fmla="*/ 14 w 155"/>
                <a:gd name="T41" fmla="*/ 34 h 155"/>
                <a:gd name="T42" fmla="*/ 23 w 155"/>
                <a:gd name="T43" fmla="*/ 23 h 155"/>
                <a:gd name="T44" fmla="*/ 35 w 155"/>
                <a:gd name="T45" fmla="*/ 14 h 155"/>
                <a:gd name="T46" fmla="*/ 47 w 155"/>
                <a:gd name="T47" fmla="*/ 7 h 155"/>
                <a:gd name="T48" fmla="*/ 62 w 155"/>
                <a:gd name="T49" fmla="*/ 2 h 155"/>
                <a:gd name="T50" fmla="*/ 77 w 155"/>
                <a:gd name="T51" fmla="*/ 0 h 155"/>
                <a:gd name="T52" fmla="*/ 85 w 155"/>
                <a:gd name="T53" fmla="*/ 1 h 155"/>
                <a:gd name="T54" fmla="*/ 100 w 155"/>
                <a:gd name="T55" fmla="*/ 4 h 155"/>
                <a:gd name="T56" fmla="*/ 114 w 155"/>
                <a:gd name="T57" fmla="*/ 9 h 155"/>
                <a:gd name="T58" fmla="*/ 126 w 155"/>
                <a:gd name="T59" fmla="*/ 18 h 155"/>
                <a:gd name="T60" fmla="*/ 136 w 155"/>
                <a:gd name="T61" fmla="*/ 29 h 155"/>
                <a:gd name="T62" fmla="*/ 146 w 155"/>
                <a:gd name="T63" fmla="*/ 40 h 155"/>
                <a:gd name="T64" fmla="*/ 151 w 155"/>
                <a:gd name="T65" fmla="*/ 55 h 155"/>
                <a:gd name="T66" fmla="*/ 154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4" y="85"/>
                  </a:lnTo>
                  <a:lnTo>
                    <a:pt x="152" y="93"/>
                  </a:lnTo>
                  <a:lnTo>
                    <a:pt x="151" y="101"/>
                  </a:lnTo>
                  <a:lnTo>
                    <a:pt x="148" y="108"/>
                  </a:lnTo>
                  <a:lnTo>
                    <a:pt x="146" y="115"/>
                  </a:lnTo>
                  <a:lnTo>
                    <a:pt x="141" y="120"/>
                  </a:lnTo>
                  <a:lnTo>
                    <a:pt x="136" y="126"/>
                  </a:lnTo>
                  <a:lnTo>
                    <a:pt x="132" y="132"/>
                  </a:lnTo>
                  <a:lnTo>
                    <a:pt x="126" y="136"/>
                  </a:lnTo>
                  <a:lnTo>
                    <a:pt x="120" y="141"/>
                  </a:lnTo>
                  <a:lnTo>
                    <a:pt x="114" y="145"/>
                  </a:lnTo>
                  <a:lnTo>
                    <a:pt x="108" y="149"/>
                  </a:lnTo>
                  <a:lnTo>
                    <a:pt x="100" y="151"/>
                  </a:lnTo>
                  <a:lnTo>
                    <a:pt x="93" y="152"/>
                  </a:lnTo>
                  <a:lnTo>
                    <a:pt x="85" y="153"/>
                  </a:lnTo>
                  <a:lnTo>
                    <a:pt x="77" y="155"/>
                  </a:lnTo>
                  <a:lnTo>
                    <a:pt x="77" y="155"/>
                  </a:lnTo>
                  <a:lnTo>
                    <a:pt x="70" y="153"/>
                  </a:lnTo>
                  <a:lnTo>
                    <a:pt x="62" y="152"/>
                  </a:lnTo>
                  <a:lnTo>
                    <a:pt x="54" y="151"/>
                  </a:lnTo>
                  <a:lnTo>
                    <a:pt x="47" y="149"/>
                  </a:lnTo>
                  <a:lnTo>
                    <a:pt x="40" y="145"/>
                  </a:lnTo>
                  <a:lnTo>
                    <a:pt x="35" y="141"/>
                  </a:lnTo>
                  <a:lnTo>
                    <a:pt x="29" y="136"/>
                  </a:lnTo>
                  <a:lnTo>
                    <a:pt x="23" y="132"/>
                  </a:lnTo>
                  <a:lnTo>
                    <a:pt x="19" y="126"/>
                  </a:lnTo>
                  <a:lnTo>
                    <a:pt x="14" y="120"/>
                  </a:lnTo>
                  <a:lnTo>
                    <a:pt x="9" y="115"/>
                  </a:lnTo>
                  <a:lnTo>
                    <a:pt x="6" y="108"/>
                  </a:lnTo>
                  <a:lnTo>
                    <a:pt x="4" y="101"/>
                  </a:lnTo>
                  <a:lnTo>
                    <a:pt x="1" y="93"/>
                  </a:lnTo>
                  <a:lnTo>
                    <a:pt x="0" y="85"/>
                  </a:lnTo>
                  <a:lnTo>
                    <a:pt x="0" y="78"/>
                  </a:lnTo>
                  <a:lnTo>
                    <a:pt x="0" y="78"/>
                  </a:lnTo>
                  <a:lnTo>
                    <a:pt x="0" y="70"/>
                  </a:lnTo>
                  <a:lnTo>
                    <a:pt x="1" y="62"/>
                  </a:lnTo>
                  <a:lnTo>
                    <a:pt x="4" y="55"/>
                  </a:lnTo>
                  <a:lnTo>
                    <a:pt x="6" y="47"/>
                  </a:lnTo>
                  <a:lnTo>
                    <a:pt x="9" y="40"/>
                  </a:lnTo>
                  <a:lnTo>
                    <a:pt x="14" y="34"/>
                  </a:lnTo>
                  <a:lnTo>
                    <a:pt x="19" y="29"/>
                  </a:lnTo>
                  <a:lnTo>
                    <a:pt x="23" y="23"/>
                  </a:lnTo>
                  <a:lnTo>
                    <a:pt x="29" y="18"/>
                  </a:lnTo>
                  <a:lnTo>
                    <a:pt x="35" y="14"/>
                  </a:lnTo>
                  <a:lnTo>
                    <a:pt x="40" y="9"/>
                  </a:lnTo>
                  <a:lnTo>
                    <a:pt x="47" y="7"/>
                  </a:lnTo>
                  <a:lnTo>
                    <a:pt x="54" y="4"/>
                  </a:lnTo>
                  <a:lnTo>
                    <a:pt x="62" y="2"/>
                  </a:lnTo>
                  <a:lnTo>
                    <a:pt x="70" y="1"/>
                  </a:lnTo>
                  <a:lnTo>
                    <a:pt x="77" y="0"/>
                  </a:lnTo>
                  <a:lnTo>
                    <a:pt x="77" y="0"/>
                  </a:lnTo>
                  <a:lnTo>
                    <a:pt x="85" y="1"/>
                  </a:lnTo>
                  <a:lnTo>
                    <a:pt x="93" y="2"/>
                  </a:lnTo>
                  <a:lnTo>
                    <a:pt x="100" y="4"/>
                  </a:lnTo>
                  <a:lnTo>
                    <a:pt x="108" y="7"/>
                  </a:lnTo>
                  <a:lnTo>
                    <a:pt x="114" y="9"/>
                  </a:lnTo>
                  <a:lnTo>
                    <a:pt x="120" y="14"/>
                  </a:lnTo>
                  <a:lnTo>
                    <a:pt x="126" y="18"/>
                  </a:lnTo>
                  <a:lnTo>
                    <a:pt x="132" y="23"/>
                  </a:lnTo>
                  <a:lnTo>
                    <a:pt x="136" y="29"/>
                  </a:lnTo>
                  <a:lnTo>
                    <a:pt x="141" y="34"/>
                  </a:lnTo>
                  <a:lnTo>
                    <a:pt x="146" y="40"/>
                  </a:lnTo>
                  <a:lnTo>
                    <a:pt x="148" y="47"/>
                  </a:lnTo>
                  <a:lnTo>
                    <a:pt x="151" y="55"/>
                  </a:lnTo>
                  <a:lnTo>
                    <a:pt x="152"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3" name="Freeform 3030">
              <a:extLst>
                <a:ext uri="{FF2B5EF4-FFF2-40B4-BE49-F238E27FC236}">
                  <a16:creationId xmlns:a16="http://schemas.microsoft.com/office/drawing/2014/main" id="{366523CF-C3A9-46CD-BD14-F4A86C769B02}"/>
                </a:ext>
              </a:extLst>
            </p:cNvPr>
            <p:cNvSpPr>
              <a:spLocks/>
            </p:cNvSpPr>
            <p:nvPr/>
          </p:nvSpPr>
          <p:spPr bwMode="auto">
            <a:xfrm>
              <a:off x="2862263" y="3805238"/>
              <a:ext cx="49213" cy="49213"/>
            </a:xfrm>
            <a:custGeom>
              <a:avLst/>
              <a:gdLst>
                <a:gd name="T0" fmla="*/ 153 w 153"/>
                <a:gd name="T1" fmla="*/ 77 h 153"/>
                <a:gd name="T2" fmla="*/ 152 w 153"/>
                <a:gd name="T3" fmla="*/ 93 h 153"/>
                <a:gd name="T4" fmla="*/ 148 w 153"/>
                <a:gd name="T5" fmla="*/ 107 h 153"/>
                <a:gd name="T6" fmla="*/ 141 w 153"/>
                <a:gd name="T7" fmla="*/ 120 h 153"/>
                <a:gd name="T8" fmla="*/ 131 w 153"/>
                <a:gd name="T9" fmla="*/ 132 h 153"/>
                <a:gd name="T10" fmla="*/ 119 w 153"/>
                <a:gd name="T11" fmla="*/ 141 h 153"/>
                <a:gd name="T12" fmla="*/ 107 w 153"/>
                <a:gd name="T13" fmla="*/ 148 h 153"/>
                <a:gd name="T14" fmla="*/ 92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4 w 153"/>
                <a:gd name="T31" fmla="*/ 100 h 153"/>
                <a:gd name="T32" fmla="*/ 0 w 153"/>
                <a:gd name="T33" fmla="*/ 85 h 153"/>
                <a:gd name="T34" fmla="*/ 0 w 153"/>
                <a:gd name="T35" fmla="*/ 77 h 153"/>
                <a:gd name="T36" fmla="*/ 1 w 153"/>
                <a:gd name="T37" fmla="*/ 61 h 153"/>
                <a:gd name="T38" fmla="*/ 6 w 153"/>
                <a:gd name="T39" fmla="*/ 47 h 153"/>
                <a:gd name="T40" fmla="*/ 13 w 153"/>
                <a:gd name="T41" fmla="*/ 33 h 153"/>
                <a:gd name="T42" fmla="*/ 22 w 153"/>
                <a:gd name="T43" fmla="*/ 22 h 153"/>
                <a:gd name="T44" fmla="*/ 33 w 153"/>
                <a:gd name="T45" fmla="*/ 13 h 153"/>
                <a:gd name="T46" fmla="*/ 47 w 153"/>
                <a:gd name="T47" fmla="*/ 6 h 153"/>
                <a:gd name="T48" fmla="*/ 61 w 153"/>
                <a:gd name="T49" fmla="*/ 1 h 153"/>
                <a:gd name="T50" fmla="*/ 77 w 153"/>
                <a:gd name="T51" fmla="*/ 0 h 153"/>
                <a:gd name="T52" fmla="*/ 85 w 153"/>
                <a:gd name="T53" fmla="*/ 0 h 153"/>
                <a:gd name="T54" fmla="*/ 100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8" y="107"/>
                  </a:lnTo>
                  <a:lnTo>
                    <a:pt x="144" y="113"/>
                  </a:lnTo>
                  <a:lnTo>
                    <a:pt x="141" y="120"/>
                  </a:lnTo>
                  <a:lnTo>
                    <a:pt x="136" y="126"/>
                  </a:lnTo>
                  <a:lnTo>
                    <a:pt x="131" y="132"/>
                  </a:lnTo>
                  <a:lnTo>
                    <a:pt x="126" y="136"/>
                  </a:lnTo>
                  <a:lnTo>
                    <a:pt x="119" y="141"/>
                  </a:lnTo>
                  <a:lnTo>
                    <a:pt x="113" y="144"/>
                  </a:lnTo>
                  <a:lnTo>
                    <a:pt x="107" y="148"/>
                  </a:lnTo>
                  <a:lnTo>
                    <a:pt x="100" y="150"/>
                  </a:lnTo>
                  <a:lnTo>
                    <a:pt x="92" y="152"/>
                  </a:lnTo>
                  <a:lnTo>
                    <a:pt x="85" y="153"/>
                  </a:lnTo>
                  <a:lnTo>
                    <a:pt x="77" y="153"/>
                  </a:lnTo>
                  <a:lnTo>
                    <a:pt x="77" y="153"/>
                  </a:lnTo>
                  <a:lnTo>
                    <a:pt x="69" y="153"/>
                  </a:lnTo>
                  <a:lnTo>
                    <a:pt x="61" y="152"/>
                  </a:lnTo>
                  <a:lnTo>
                    <a:pt x="54" y="150"/>
                  </a:lnTo>
                  <a:lnTo>
                    <a:pt x="47" y="148"/>
                  </a:lnTo>
                  <a:lnTo>
                    <a:pt x="40" y="144"/>
                  </a:lnTo>
                  <a:lnTo>
                    <a:pt x="33" y="141"/>
                  </a:lnTo>
                  <a:lnTo>
                    <a:pt x="28" y="136"/>
                  </a:lnTo>
                  <a:lnTo>
                    <a:pt x="22" y="132"/>
                  </a:lnTo>
                  <a:lnTo>
                    <a:pt x="17" y="126"/>
                  </a:lnTo>
                  <a:lnTo>
                    <a:pt x="13" y="120"/>
                  </a:lnTo>
                  <a:lnTo>
                    <a:pt x="9" y="113"/>
                  </a:lnTo>
                  <a:lnTo>
                    <a:pt x="6" y="107"/>
                  </a:lnTo>
                  <a:lnTo>
                    <a:pt x="4" y="100"/>
                  </a:lnTo>
                  <a:lnTo>
                    <a:pt x="1" y="93"/>
                  </a:lnTo>
                  <a:lnTo>
                    <a:pt x="0" y="85"/>
                  </a:lnTo>
                  <a:lnTo>
                    <a:pt x="0" y="77"/>
                  </a:lnTo>
                  <a:lnTo>
                    <a:pt x="0" y="77"/>
                  </a:lnTo>
                  <a:lnTo>
                    <a:pt x="0" y="69"/>
                  </a:lnTo>
                  <a:lnTo>
                    <a:pt x="1" y="61"/>
                  </a:lnTo>
                  <a:lnTo>
                    <a:pt x="4" y="54"/>
                  </a:lnTo>
                  <a:lnTo>
                    <a:pt x="6" y="47"/>
                  </a:lnTo>
                  <a:lnTo>
                    <a:pt x="9" y="40"/>
                  </a:lnTo>
                  <a:lnTo>
                    <a:pt x="13" y="33"/>
                  </a:lnTo>
                  <a:lnTo>
                    <a:pt x="17" y="28"/>
                  </a:lnTo>
                  <a:lnTo>
                    <a:pt x="22" y="22"/>
                  </a:lnTo>
                  <a:lnTo>
                    <a:pt x="28" y="17"/>
                  </a:lnTo>
                  <a:lnTo>
                    <a:pt x="33" y="13"/>
                  </a:lnTo>
                  <a:lnTo>
                    <a:pt x="40" y="9"/>
                  </a:lnTo>
                  <a:lnTo>
                    <a:pt x="47" y="6"/>
                  </a:lnTo>
                  <a:lnTo>
                    <a:pt x="54" y="4"/>
                  </a:lnTo>
                  <a:lnTo>
                    <a:pt x="61" y="1"/>
                  </a:lnTo>
                  <a:lnTo>
                    <a:pt x="69" y="0"/>
                  </a:lnTo>
                  <a:lnTo>
                    <a:pt x="77" y="0"/>
                  </a:lnTo>
                  <a:lnTo>
                    <a:pt x="77" y="0"/>
                  </a:lnTo>
                  <a:lnTo>
                    <a:pt x="85" y="0"/>
                  </a:lnTo>
                  <a:lnTo>
                    <a:pt x="92" y="1"/>
                  </a:lnTo>
                  <a:lnTo>
                    <a:pt x="100" y="4"/>
                  </a:lnTo>
                  <a:lnTo>
                    <a:pt x="107" y="6"/>
                  </a:lnTo>
                  <a:lnTo>
                    <a:pt x="113" y="9"/>
                  </a:lnTo>
                  <a:lnTo>
                    <a:pt x="119" y="13"/>
                  </a:lnTo>
                  <a:lnTo>
                    <a:pt x="126" y="17"/>
                  </a:lnTo>
                  <a:lnTo>
                    <a:pt x="131" y="22"/>
                  </a:lnTo>
                  <a:lnTo>
                    <a:pt x="136" y="28"/>
                  </a:lnTo>
                  <a:lnTo>
                    <a:pt x="141" y="33"/>
                  </a:lnTo>
                  <a:lnTo>
                    <a:pt x="144" y="40"/>
                  </a:lnTo>
                  <a:lnTo>
                    <a:pt x="148"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4" name="Freeform 3031">
              <a:extLst>
                <a:ext uri="{FF2B5EF4-FFF2-40B4-BE49-F238E27FC236}">
                  <a16:creationId xmlns:a16="http://schemas.microsoft.com/office/drawing/2014/main" id="{A3FD29F9-A81E-4574-A2EE-032EAAE0844B}"/>
                </a:ext>
              </a:extLst>
            </p:cNvPr>
            <p:cNvSpPr>
              <a:spLocks/>
            </p:cNvSpPr>
            <p:nvPr/>
          </p:nvSpPr>
          <p:spPr bwMode="auto">
            <a:xfrm>
              <a:off x="2932113" y="3805238"/>
              <a:ext cx="49213" cy="49213"/>
            </a:xfrm>
            <a:custGeom>
              <a:avLst/>
              <a:gdLst>
                <a:gd name="T0" fmla="*/ 153 w 153"/>
                <a:gd name="T1" fmla="*/ 77 h 153"/>
                <a:gd name="T2" fmla="*/ 152 w 153"/>
                <a:gd name="T3" fmla="*/ 93 h 153"/>
                <a:gd name="T4" fmla="*/ 147 w 153"/>
                <a:gd name="T5" fmla="*/ 107 h 153"/>
                <a:gd name="T6" fmla="*/ 140 w 153"/>
                <a:gd name="T7" fmla="*/ 120 h 153"/>
                <a:gd name="T8" fmla="*/ 131 w 153"/>
                <a:gd name="T9" fmla="*/ 132 h 153"/>
                <a:gd name="T10" fmla="*/ 120 w 153"/>
                <a:gd name="T11" fmla="*/ 141 h 153"/>
                <a:gd name="T12" fmla="*/ 106 w 153"/>
                <a:gd name="T13" fmla="*/ 148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5 w 153"/>
                <a:gd name="T39" fmla="*/ 47 h 153"/>
                <a:gd name="T40" fmla="*/ 12 w 153"/>
                <a:gd name="T41" fmla="*/ 33 h 153"/>
                <a:gd name="T42" fmla="*/ 21 w 153"/>
                <a:gd name="T43" fmla="*/ 22 h 153"/>
                <a:gd name="T44" fmla="*/ 33 w 153"/>
                <a:gd name="T45" fmla="*/ 13 h 153"/>
                <a:gd name="T46" fmla="*/ 47 w 153"/>
                <a:gd name="T47" fmla="*/ 6 h 153"/>
                <a:gd name="T48" fmla="*/ 60 w 153"/>
                <a:gd name="T49" fmla="*/ 1 h 153"/>
                <a:gd name="T50" fmla="*/ 76 w 153"/>
                <a:gd name="T51" fmla="*/ 0 h 153"/>
                <a:gd name="T52" fmla="*/ 84 w 153"/>
                <a:gd name="T53" fmla="*/ 0 h 153"/>
                <a:gd name="T54" fmla="*/ 99 w 153"/>
                <a:gd name="T55" fmla="*/ 4 h 153"/>
                <a:gd name="T56" fmla="*/ 113 w 153"/>
                <a:gd name="T57" fmla="*/ 9 h 153"/>
                <a:gd name="T58" fmla="*/ 126 w 153"/>
                <a:gd name="T59" fmla="*/ 17 h 153"/>
                <a:gd name="T60" fmla="*/ 136 w 153"/>
                <a:gd name="T61" fmla="*/ 28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7" y="107"/>
                  </a:lnTo>
                  <a:lnTo>
                    <a:pt x="144" y="113"/>
                  </a:lnTo>
                  <a:lnTo>
                    <a:pt x="140" y="120"/>
                  </a:lnTo>
                  <a:lnTo>
                    <a:pt x="136" y="126"/>
                  </a:lnTo>
                  <a:lnTo>
                    <a:pt x="131" y="132"/>
                  </a:lnTo>
                  <a:lnTo>
                    <a:pt x="126" y="136"/>
                  </a:lnTo>
                  <a:lnTo>
                    <a:pt x="120" y="141"/>
                  </a:lnTo>
                  <a:lnTo>
                    <a:pt x="113" y="144"/>
                  </a:lnTo>
                  <a:lnTo>
                    <a:pt x="106" y="148"/>
                  </a:lnTo>
                  <a:lnTo>
                    <a:pt x="99" y="150"/>
                  </a:lnTo>
                  <a:lnTo>
                    <a:pt x="92" y="152"/>
                  </a:lnTo>
                  <a:lnTo>
                    <a:pt x="84" y="153"/>
                  </a:lnTo>
                  <a:lnTo>
                    <a:pt x="76" y="153"/>
                  </a:lnTo>
                  <a:lnTo>
                    <a:pt x="76" y="153"/>
                  </a:lnTo>
                  <a:lnTo>
                    <a:pt x="68" y="153"/>
                  </a:lnTo>
                  <a:lnTo>
                    <a:pt x="60" y="152"/>
                  </a:lnTo>
                  <a:lnTo>
                    <a:pt x="53" y="150"/>
                  </a:lnTo>
                  <a:lnTo>
                    <a:pt x="47" y="148"/>
                  </a:lnTo>
                  <a:lnTo>
                    <a:pt x="40" y="144"/>
                  </a:lnTo>
                  <a:lnTo>
                    <a:pt x="33" y="141"/>
                  </a:lnTo>
                  <a:lnTo>
                    <a:pt x="27" y="136"/>
                  </a:lnTo>
                  <a:lnTo>
                    <a:pt x="21" y="132"/>
                  </a:lnTo>
                  <a:lnTo>
                    <a:pt x="17" y="126"/>
                  </a:lnTo>
                  <a:lnTo>
                    <a:pt x="12" y="120"/>
                  </a:lnTo>
                  <a:lnTo>
                    <a:pt x="9" y="113"/>
                  </a:lnTo>
                  <a:lnTo>
                    <a:pt x="5" y="107"/>
                  </a:lnTo>
                  <a:lnTo>
                    <a:pt x="3" y="100"/>
                  </a:lnTo>
                  <a:lnTo>
                    <a:pt x="1" y="93"/>
                  </a:lnTo>
                  <a:lnTo>
                    <a:pt x="0" y="85"/>
                  </a:lnTo>
                  <a:lnTo>
                    <a:pt x="0" y="77"/>
                  </a:lnTo>
                  <a:lnTo>
                    <a:pt x="0" y="77"/>
                  </a:lnTo>
                  <a:lnTo>
                    <a:pt x="0" y="69"/>
                  </a:lnTo>
                  <a:lnTo>
                    <a:pt x="1" y="61"/>
                  </a:lnTo>
                  <a:lnTo>
                    <a:pt x="3" y="54"/>
                  </a:lnTo>
                  <a:lnTo>
                    <a:pt x="5" y="47"/>
                  </a:lnTo>
                  <a:lnTo>
                    <a:pt x="9" y="40"/>
                  </a:lnTo>
                  <a:lnTo>
                    <a:pt x="12" y="33"/>
                  </a:lnTo>
                  <a:lnTo>
                    <a:pt x="17" y="28"/>
                  </a:lnTo>
                  <a:lnTo>
                    <a:pt x="21" y="22"/>
                  </a:lnTo>
                  <a:lnTo>
                    <a:pt x="27" y="17"/>
                  </a:lnTo>
                  <a:lnTo>
                    <a:pt x="33" y="13"/>
                  </a:lnTo>
                  <a:lnTo>
                    <a:pt x="40" y="9"/>
                  </a:lnTo>
                  <a:lnTo>
                    <a:pt x="47" y="6"/>
                  </a:lnTo>
                  <a:lnTo>
                    <a:pt x="53" y="4"/>
                  </a:lnTo>
                  <a:lnTo>
                    <a:pt x="60" y="1"/>
                  </a:lnTo>
                  <a:lnTo>
                    <a:pt x="68" y="0"/>
                  </a:lnTo>
                  <a:lnTo>
                    <a:pt x="76" y="0"/>
                  </a:lnTo>
                  <a:lnTo>
                    <a:pt x="76" y="0"/>
                  </a:lnTo>
                  <a:lnTo>
                    <a:pt x="84" y="0"/>
                  </a:lnTo>
                  <a:lnTo>
                    <a:pt x="92" y="1"/>
                  </a:lnTo>
                  <a:lnTo>
                    <a:pt x="99" y="4"/>
                  </a:lnTo>
                  <a:lnTo>
                    <a:pt x="106" y="6"/>
                  </a:lnTo>
                  <a:lnTo>
                    <a:pt x="113" y="9"/>
                  </a:lnTo>
                  <a:lnTo>
                    <a:pt x="120" y="13"/>
                  </a:lnTo>
                  <a:lnTo>
                    <a:pt x="126" y="17"/>
                  </a:lnTo>
                  <a:lnTo>
                    <a:pt x="131" y="22"/>
                  </a:lnTo>
                  <a:lnTo>
                    <a:pt x="136" y="28"/>
                  </a:lnTo>
                  <a:lnTo>
                    <a:pt x="140"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5" name="Freeform 3032">
              <a:extLst>
                <a:ext uri="{FF2B5EF4-FFF2-40B4-BE49-F238E27FC236}">
                  <a16:creationId xmlns:a16="http://schemas.microsoft.com/office/drawing/2014/main" id="{5AB291C8-1C22-4704-960B-320F0FF58303}"/>
                </a:ext>
              </a:extLst>
            </p:cNvPr>
            <p:cNvSpPr>
              <a:spLocks/>
            </p:cNvSpPr>
            <p:nvPr/>
          </p:nvSpPr>
          <p:spPr bwMode="auto">
            <a:xfrm>
              <a:off x="3001963" y="3805238"/>
              <a:ext cx="49213" cy="49213"/>
            </a:xfrm>
            <a:custGeom>
              <a:avLst/>
              <a:gdLst>
                <a:gd name="T0" fmla="*/ 155 w 155"/>
                <a:gd name="T1" fmla="*/ 77 h 153"/>
                <a:gd name="T2" fmla="*/ 154 w 155"/>
                <a:gd name="T3" fmla="*/ 93 h 153"/>
                <a:gd name="T4" fmla="*/ 149 w 155"/>
                <a:gd name="T5" fmla="*/ 107 h 153"/>
                <a:gd name="T6" fmla="*/ 142 w 155"/>
                <a:gd name="T7" fmla="*/ 120 h 153"/>
                <a:gd name="T8" fmla="*/ 132 w 155"/>
                <a:gd name="T9" fmla="*/ 132 h 153"/>
                <a:gd name="T10" fmla="*/ 121 w 155"/>
                <a:gd name="T11" fmla="*/ 141 h 153"/>
                <a:gd name="T12" fmla="*/ 108 w 155"/>
                <a:gd name="T13" fmla="*/ 148 h 153"/>
                <a:gd name="T14" fmla="*/ 93 w 155"/>
                <a:gd name="T15" fmla="*/ 152 h 153"/>
                <a:gd name="T16" fmla="*/ 78 w 155"/>
                <a:gd name="T17" fmla="*/ 153 h 153"/>
                <a:gd name="T18" fmla="*/ 70 w 155"/>
                <a:gd name="T19" fmla="*/ 153 h 153"/>
                <a:gd name="T20" fmla="*/ 55 w 155"/>
                <a:gd name="T21" fmla="*/ 150 h 153"/>
                <a:gd name="T22" fmla="*/ 42 w 155"/>
                <a:gd name="T23" fmla="*/ 144 h 153"/>
                <a:gd name="T24" fmla="*/ 29 w 155"/>
                <a:gd name="T25" fmla="*/ 136 h 153"/>
                <a:gd name="T26" fmla="*/ 19 w 155"/>
                <a:gd name="T27" fmla="*/ 126 h 153"/>
                <a:gd name="T28" fmla="*/ 11 w 155"/>
                <a:gd name="T29" fmla="*/ 113 h 153"/>
                <a:gd name="T30" fmla="*/ 4 w 155"/>
                <a:gd name="T31" fmla="*/ 100 h 153"/>
                <a:gd name="T32" fmla="*/ 2 w 155"/>
                <a:gd name="T33" fmla="*/ 85 h 153"/>
                <a:gd name="T34" fmla="*/ 0 w 155"/>
                <a:gd name="T35" fmla="*/ 77 h 153"/>
                <a:gd name="T36" fmla="*/ 3 w 155"/>
                <a:gd name="T37" fmla="*/ 61 h 153"/>
                <a:gd name="T38" fmla="*/ 7 w 155"/>
                <a:gd name="T39" fmla="*/ 47 h 153"/>
                <a:gd name="T40" fmla="*/ 14 w 155"/>
                <a:gd name="T41" fmla="*/ 33 h 153"/>
                <a:gd name="T42" fmla="*/ 23 w 155"/>
                <a:gd name="T43" fmla="*/ 22 h 153"/>
                <a:gd name="T44" fmla="*/ 35 w 155"/>
                <a:gd name="T45" fmla="*/ 13 h 153"/>
                <a:gd name="T46" fmla="*/ 48 w 155"/>
                <a:gd name="T47" fmla="*/ 6 h 153"/>
                <a:gd name="T48" fmla="*/ 62 w 155"/>
                <a:gd name="T49" fmla="*/ 1 h 153"/>
                <a:gd name="T50" fmla="*/ 78 w 155"/>
                <a:gd name="T51" fmla="*/ 0 h 153"/>
                <a:gd name="T52" fmla="*/ 86 w 155"/>
                <a:gd name="T53" fmla="*/ 0 h 153"/>
                <a:gd name="T54" fmla="*/ 101 w 155"/>
                <a:gd name="T55" fmla="*/ 4 h 153"/>
                <a:gd name="T56" fmla="*/ 115 w 155"/>
                <a:gd name="T57" fmla="*/ 9 h 153"/>
                <a:gd name="T58" fmla="*/ 127 w 155"/>
                <a:gd name="T59" fmla="*/ 17 h 153"/>
                <a:gd name="T60" fmla="*/ 138 w 155"/>
                <a:gd name="T61" fmla="*/ 28 h 153"/>
                <a:gd name="T62" fmla="*/ 146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4" y="93"/>
                  </a:lnTo>
                  <a:lnTo>
                    <a:pt x="151" y="100"/>
                  </a:lnTo>
                  <a:lnTo>
                    <a:pt x="149" y="107"/>
                  </a:lnTo>
                  <a:lnTo>
                    <a:pt x="146" y="113"/>
                  </a:lnTo>
                  <a:lnTo>
                    <a:pt x="142" y="120"/>
                  </a:lnTo>
                  <a:lnTo>
                    <a:pt x="138" y="126"/>
                  </a:lnTo>
                  <a:lnTo>
                    <a:pt x="132" y="132"/>
                  </a:lnTo>
                  <a:lnTo>
                    <a:pt x="127" y="136"/>
                  </a:lnTo>
                  <a:lnTo>
                    <a:pt x="121" y="141"/>
                  </a:lnTo>
                  <a:lnTo>
                    <a:pt x="115" y="144"/>
                  </a:lnTo>
                  <a:lnTo>
                    <a:pt x="108" y="148"/>
                  </a:lnTo>
                  <a:lnTo>
                    <a:pt x="101" y="150"/>
                  </a:lnTo>
                  <a:lnTo>
                    <a:pt x="93" y="152"/>
                  </a:lnTo>
                  <a:lnTo>
                    <a:pt x="86" y="153"/>
                  </a:lnTo>
                  <a:lnTo>
                    <a:pt x="78" y="153"/>
                  </a:lnTo>
                  <a:lnTo>
                    <a:pt x="78" y="153"/>
                  </a:lnTo>
                  <a:lnTo>
                    <a:pt x="70" y="153"/>
                  </a:lnTo>
                  <a:lnTo>
                    <a:pt x="62" y="152"/>
                  </a:lnTo>
                  <a:lnTo>
                    <a:pt x="55" y="150"/>
                  </a:lnTo>
                  <a:lnTo>
                    <a:pt x="48" y="148"/>
                  </a:lnTo>
                  <a:lnTo>
                    <a:pt x="42" y="144"/>
                  </a:lnTo>
                  <a:lnTo>
                    <a:pt x="35" y="141"/>
                  </a:lnTo>
                  <a:lnTo>
                    <a:pt x="29" y="136"/>
                  </a:lnTo>
                  <a:lnTo>
                    <a:pt x="23" y="132"/>
                  </a:lnTo>
                  <a:lnTo>
                    <a:pt x="19" y="126"/>
                  </a:lnTo>
                  <a:lnTo>
                    <a:pt x="14" y="120"/>
                  </a:lnTo>
                  <a:lnTo>
                    <a:pt x="11" y="113"/>
                  </a:lnTo>
                  <a:lnTo>
                    <a:pt x="7" y="107"/>
                  </a:lnTo>
                  <a:lnTo>
                    <a:pt x="4" y="100"/>
                  </a:lnTo>
                  <a:lnTo>
                    <a:pt x="3" y="93"/>
                  </a:lnTo>
                  <a:lnTo>
                    <a:pt x="2" y="85"/>
                  </a:lnTo>
                  <a:lnTo>
                    <a:pt x="0" y="77"/>
                  </a:lnTo>
                  <a:lnTo>
                    <a:pt x="0" y="77"/>
                  </a:lnTo>
                  <a:lnTo>
                    <a:pt x="2" y="69"/>
                  </a:lnTo>
                  <a:lnTo>
                    <a:pt x="3" y="61"/>
                  </a:lnTo>
                  <a:lnTo>
                    <a:pt x="4" y="54"/>
                  </a:lnTo>
                  <a:lnTo>
                    <a:pt x="7" y="47"/>
                  </a:lnTo>
                  <a:lnTo>
                    <a:pt x="11" y="40"/>
                  </a:lnTo>
                  <a:lnTo>
                    <a:pt x="14" y="33"/>
                  </a:lnTo>
                  <a:lnTo>
                    <a:pt x="19" y="28"/>
                  </a:lnTo>
                  <a:lnTo>
                    <a:pt x="23" y="22"/>
                  </a:lnTo>
                  <a:lnTo>
                    <a:pt x="29" y="17"/>
                  </a:lnTo>
                  <a:lnTo>
                    <a:pt x="35" y="13"/>
                  </a:lnTo>
                  <a:lnTo>
                    <a:pt x="42" y="9"/>
                  </a:lnTo>
                  <a:lnTo>
                    <a:pt x="48" y="6"/>
                  </a:lnTo>
                  <a:lnTo>
                    <a:pt x="55" y="4"/>
                  </a:lnTo>
                  <a:lnTo>
                    <a:pt x="62" y="1"/>
                  </a:lnTo>
                  <a:lnTo>
                    <a:pt x="70" y="0"/>
                  </a:lnTo>
                  <a:lnTo>
                    <a:pt x="78" y="0"/>
                  </a:lnTo>
                  <a:lnTo>
                    <a:pt x="78" y="0"/>
                  </a:lnTo>
                  <a:lnTo>
                    <a:pt x="86" y="0"/>
                  </a:lnTo>
                  <a:lnTo>
                    <a:pt x="93" y="1"/>
                  </a:lnTo>
                  <a:lnTo>
                    <a:pt x="101" y="4"/>
                  </a:lnTo>
                  <a:lnTo>
                    <a:pt x="108" y="6"/>
                  </a:lnTo>
                  <a:lnTo>
                    <a:pt x="115" y="9"/>
                  </a:lnTo>
                  <a:lnTo>
                    <a:pt x="121" y="13"/>
                  </a:lnTo>
                  <a:lnTo>
                    <a:pt x="127" y="17"/>
                  </a:lnTo>
                  <a:lnTo>
                    <a:pt x="132" y="22"/>
                  </a:lnTo>
                  <a:lnTo>
                    <a:pt x="138" y="28"/>
                  </a:lnTo>
                  <a:lnTo>
                    <a:pt x="142" y="33"/>
                  </a:lnTo>
                  <a:lnTo>
                    <a:pt x="146" y="40"/>
                  </a:lnTo>
                  <a:lnTo>
                    <a:pt x="149" y="47"/>
                  </a:lnTo>
                  <a:lnTo>
                    <a:pt x="151" y="54"/>
                  </a:lnTo>
                  <a:lnTo>
                    <a:pt x="154"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6" name="Freeform 3033">
              <a:extLst>
                <a:ext uri="{FF2B5EF4-FFF2-40B4-BE49-F238E27FC236}">
                  <a16:creationId xmlns:a16="http://schemas.microsoft.com/office/drawing/2014/main" id="{A687720D-5EC9-4A5B-A908-EDE5D58632D8}"/>
                </a:ext>
              </a:extLst>
            </p:cNvPr>
            <p:cNvSpPr>
              <a:spLocks/>
            </p:cNvSpPr>
            <p:nvPr/>
          </p:nvSpPr>
          <p:spPr bwMode="auto">
            <a:xfrm>
              <a:off x="2792413" y="3805238"/>
              <a:ext cx="49213" cy="49213"/>
            </a:xfrm>
            <a:custGeom>
              <a:avLst/>
              <a:gdLst>
                <a:gd name="T0" fmla="*/ 155 w 155"/>
                <a:gd name="T1" fmla="*/ 77 h 153"/>
                <a:gd name="T2" fmla="*/ 154 w 155"/>
                <a:gd name="T3" fmla="*/ 93 h 153"/>
                <a:gd name="T4" fmla="*/ 149 w 155"/>
                <a:gd name="T5" fmla="*/ 107 h 153"/>
                <a:gd name="T6" fmla="*/ 141 w 155"/>
                <a:gd name="T7" fmla="*/ 120 h 153"/>
                <a:gd name="T8" fmla="*/ 132 w 155"/>
                <a:gd name="T9" fmla="*/ 132 h 153"/>
                <a:gd name="T10" fmla="*/ 120 w 155"/>
                <a:gd name="T11" fmla="*/ 141 h 153"/>
                <a:gd name="T12" fmla="*/ 108 w 155"/>
                <a:gd name="T13" fmla="*/ 148 h 153"/>
                <a:gd name="T14" fmla="*/ 93 w 155"/>
                <a:gd name="T15" fmla="*/ 152 h 153"/>
                <a:gd name="T16" fmla="*/ 78 w 155"/>
                <a:gd name="T17" fmla="*/ 153 h 153"/>
                <a:gd name="T18" fmla="*/ 70 w 155"/>
                <a:gd name="T19" fmla="*/ 153 h 153"/>
                <a:gd name="T20" fmla="*/ 55 w 155"/>
                <a:gd name="T21" fmla="*/ 150 h 153"/>
                <a:gd name="T22" fmla="*/ 41 w 155"/>
                <a:gd name="T23" fmla="*/ 144 h 153"/>
                <a:gd name="T24" fmla="*/ 29 w 155"/>
                <a:gd name="T25" fmla="*/ 136 h 153"/>
                <a:gd name="T26" fmla="*/ 19 w 155"/>
                <a:gd name="T27" fmla="*/ 126 h 153"/>
                <a:gd name="T28" fmla="*/ 9 w 155"/>
                <a:gd name="T29" fmla="*/ 113 h 153"/>
                <a:gd name="T30" fmla="*/ 4 w 155"/>
                <a:gd name="T31" fmla="*/ 100 h 153"/>
                <a:gd name="T32" fmla="*/ 1 w 155"/>
                <a:gd name="T33" fmla="*/ 85 h 153"/>
                <a:gd name="T34" fmla="*/ 0 w 155"/>
                <a:gd name="T35" fmla="*/ 77 h 153"/>
                <a:gd name="T36" fmla="*/ 3 w 155"/>
                <a:gd name="T37" fmla="*/ 61 h 153"/>
                <a:gd name="T38" fmla="*/ 7 w 155"/>
                <a:gd name="T39" fmla="*/ 47 h 153"/>
                <a:gd name="T40" fmla="*/ 14 w 155"/>
                <a:gd name="T41" fmla="*/ 33 h 153"/>
                <a:gd name="T42" fmla="*/ 23 w 155"/>
                <a:gd name="T43" fmla="*/ 22 h 153"/>
                <a:gd name="T44" fmla="*/ 35 w 155"/>
                <a:gd name="T45" fmla="*/ 13 h 153"/>
                <a:gd name="T46" fmla="*/ 47 w 155"/>
                <a:gd name="T47" fmla="*/ 6 h 153"/>
                <a:gd name="T48" fmla="*/ 62 w 155"/>
                <a:gd name="T49" fmla="*/ 1 h 153"/>
                <a:gd name="T50" fmla="*/ 78 w 155"/>
                <a:gd name="T51" fmla="*/ 0 h 153"/>
                <a:gd name="T52" fmla="*/ 86 w 155"/>
                <a:gd name="T53" fmla="*/ 0 h 153"/>
                <a:gd name="T54" fmla="*/ 101 w 155"/>
                <a:gd name="T55" fmla="*/ 4 h 153"/>
                <a:gd name="T56" fmla="*/ 115 w 155"/>
                <a:gd name="T57" fmla="*/ 9 h 153"/>
                <a:gd name="T58" fmla="*/ 126 w 155"/>
                <a:gd name="T59" fmla="*/ 17 h 153"/>
                <a:gd name="T60" fmla="*/ 138 w 155"/>
                <a:gd name="T61" fmla="*/ 28 h 153"/>
                <a:gd name="T62" fmla="*/ 146 w 155"/>
                <a:gd name="T63" fmla="*/ 40 h 153"/>
                <a:gd name="T64" fmla="*/ 151 w 155"/>
                <a:gd name="T65" fmla="*/ 54 h 153"/>
                <a:gd name="T66" fmla="*/ 155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4" y="93"/>
                  </a:lnTo>
                  <a:lnTo>
                    <a:pt x="151" y="100"/>
                  </a:lnTo>
                  <a:lnTo>
                    <a:pt x="149" y="107"/>
                  </a:lnTo>
                  <a:lnTo>
                    <a:pt x="146" y="113"/>
                  </a:lnTo>
                  <a:lnTo>
                    <a:pt x="141" y="120"/>
                  </a:lnTo>
                  <a:lnTo>
                    <a:pt x="138" y="126"/>
                  </a:lnTo>
                  <a:lnTo>
                    <a:pt x="132" y="132"/>
                  </a:lnTo>
                  <a:lnTo>
                    <a:pt x="126" y="136"/>
                  </a:lnTo>
                  <a:lnTo>
                    <a:pt x="120" y="141"/>
                  </a:lnTo>
                  <a:lnTo>
                    <a:pt x="115" y="144"/>
                  </a:lnTo>
                  <a:lnTo>
                    <a:pt x="108" y="148"/>
                  </a:lnTo>
                  <a:lnTo>
                    <a:pt x="101" y="150"/>
                  </a:lnTo>
                  <a:lnTo>
                    <a:pt x="93" y="152"/>
                  </a:lnTo>
                  <a:lnTo>
                    <a:pt x="86" y="153"/>
                  </a:lnTo>
                  <a:lnTo>
                    <a:pt x="78" y="153"/>
                  </a:lnTo>
                  <a:lnTo>
                    <a:pt x="78" y="153"/>
                  </a:lnTo>
                  <a:lnTo>
                    <a:pt x="70" y="153"/>
                  </a:lnTo>
                  <a:lnTo>
                    <a:pt x="62" y="152"/>
                  </a:lnTo>
                  <a:lnTo>
                    <a:pt x="55" y="150"/>
                  </a:lnTo>
                  <a:lnTo>
                    <a:pt x="47" y="148"/>
                  </a:lnTo>
                  <a:lnTo>
                    <a:pt x="41" y="144"/>
                  </a:lnTo>
                  <a:lnTo>
                    <a:pt x="35" y="141"/>
                  </a:lnTo>
                  <a:lnTo>
                    <a:pt x="29" y="136"/>
                  </a:lnTo>
                  <a:lnTo>
                    <a:pt x="23" y="132"/>
                  </a:lnTo>
                  <a:lnTo>
                    <a:pt x="19" y="126"/>
                  </a:lnTo>
                  <a:lnTo>
                    <a:pt x="14" y="120"/>
                  </a:lnTo>
                  <a:lnTo>
                    <a:pt x="9" y="113"/>
                  </a:lnTo>
                  <a:lnTo>
                    <a:pt x="7" y="107"/>
                  </a:lnTo>
                  <a:lnTo>
                    <a:pt x="4" y="100"/>
                  </a:lnTo>
                  <a:lnTo>
                    <a:pt x="3" y="93"/>
                  </a:lnTo>
                  <a:lnTo>
                    <a:pt x="1" y="85"/>
                  </a:lnTo>
                  <a:lnTo>
                    <a:pt x="0" y="77"/>
                  </a:lnTo>
                  <a:lnTo>
                    <a:pt x="0" y="77"/>
                  </a:lnTo>
                  <a:lnTo>
                    <a:pt x="1" y="69"/>
                  </a:lnTo>
                  <a:lnTo>
                    <a:pt x="3" y="61"/>
                  </a:lnTo>
                  <a:lnTo>
                    <a:pt x="4" y="54"/>
                  </a:lnTo>
                  <a:lnTo>
                    <a:pt x="7" y="47"/>
                  </a:lnTo>
                  <a:lnTo>
                    <a:pt x="9" y="40"/>
                  </a:lnTo>
                  <a:lnTo>
                    <a:pt x="14" y="33"/>
                  </a:lnTo>
                  <a:lnTo>
                    <a:pt x="19" y="28"/>
                  </a:lnTo>
                  <a:lnTo>
                    <a:pt x="23" y="22"/>
                  </a:lnTo>
                  <a:lnTo>
                    <a:pt x="29" y="17"/>
                  </a:lnTo>
                  <a:lnTo>
                    <a:pt x="35" y="13"/>
                  </a:lnTo>
                  <a:lnTo>
                    <a:pt x="41" y="9"/>
                  </a:lnTo>
                  <a:lnTo>
                    <a:pt x="47" y="6"/>
                  </a:lnTo>
                  <a:lnTo>
                    <a:pt x="55" y="4"/>
                  </a:lnTo>
                  <a:lnTo>
                    <a:pt x="62" y="1"/>
                  </a:lnTo>
                  <a:lnTo>
                    <a:pt x="70" y="0"/>
                  </a:lnTo>
                  <a:lnTo>
                    <a:pt x="78" y="0"/>
                  </a:lnTo>
                  <a:lnTo>
                    <a:pt x="78" y="0"/>
                  </a:lnTo>
                  <a:lnTo>
                    <a:pt x="86" y="0"/>
                  </a:lnTo>
                  <a:lnTo>
                    <a:pt x="93" y="1"/>
                  </a:lnTo>
                  <a:lnTo>
                    <a:pt x="101" y="4"/>
                  </a:lnTo>
                  <a:lnTo>
                    <a:pt x="108" y="6"/>
                  </a:lnTo>
                  <a:lnTo>
                    <a:pt x="115" y="9"/>
                  </a:lnTo>
                  <a:lnTo>
                    <a:pt x="120" y="13"/>
                  </a:lnTo>
                  <a:lnTo>
                    <a:pt x="126" y="17"/>
                  </a:lnTo>
                  <a:lnTo>
                    <a:pt x="132" y="22"/>
                  </a:lnTo>
                  <a:lnTo>
                    <a:pt x="138" y="28"/>
                  </a:lnTo>
                  <a:lnTo>
                    <a:pt x="141" y="33"/>
                  </a:lnTo>
                  <a:lnTo>
                    <a:pt x="146" y="40"/>
                  </a:lnTo>
                  <a:lnTo>
                    <a:pt x="149" y="47"/>
                  </a:lnTo>
                  <a:lnTo>
                    <a:pt x="151" y="54"/>
                  </a:lnTo>
                  <a:lnTo>
                    <a:pt x="154" y="61"/>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7" name="Freeform 3034">
              <a:extLst>
                <a:ext uri="{FF2B5EF4-FFF2-40B4-BE49-F238E27FC236}">
                  <a16:creationId xmlns:a16="http://schemas.microsoft.com/office/drawing/2014/main" id="{BD5DF00D-4456-4D18-B6D9-796FB61E4471}"/>
                </a:ext>
              </a:extLst>
            </p:cNvPr>
            <p:cNvSpPr>
              <a:spLocks/>
            </p:cNvSpPr>
            <p:nvPr/>
          </p:nvSpPr>
          <p:spPr bwMode="auto">
            <a:xfrm>
              <a:off x="3074988" y="3732213"/>
              <a:ext cx="47625" cy="47625"/>
            </a:xfrm>
            <a:custGeom>
              <a:avLst/>
              <a:gdLst>
                <a:gd name="T0" fmla="*/ 154 w 154"/>
                <a:gd name="T1" fmla="*/ 77 h 153"/>
                <a:gd name="T2" fmla="*/ 152 w 154"/>
                <a:gd name="T3" fmla="*/ 93 h 153"/>
                <a:gd name="T4" fmla="*/ 148 w 154"/>
                <a:gd name="T5" fmla="*/ 106 h 153"/>
                <a:gd name="T6" fmla="*/ 141 w 154"/>
                <a:gd name="T7" fmla="*/ 120 h 153"/>
                <a:gd name="T8" fmla="*/ 132 w 154"/>
                <a:gd name="T9" fmla="*/ 131 h 153"/>
                <a:gd name="T10" fmla="*/ 120 w 154"/>
                <a:gd name="T11" fmla="*/ 141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5 h 153"/>
                <a:gd name="T34" fmla="*/ 0 w 154"/>
                <a:gd name="T35" fmla="*/ 77 h 153"/>
                <a:gd name="T36" fmla="*/ 1 w 154"/>
                <a:gd name="T37" fmla="*/ 62 h 153"/>
                <a:gd name="T38" fmla="*/ 6 w 154"/>
                <a:gd name="T39" fmla="*/ 47 h 153"/>
                <a:gd name="T40" fmla="*/ 13 w 154"/>
                <a:gd name="T41" fmla="*/ 34 h 153"/>
                <a:gd name="T42" fmla="*/ 23 w 154"/>
                <a:gd name="T43" fmla="*/ 23 h 153"/>
                <a:gd name="T44" fmla="*/ 35 w 154"/>
                <a:gd name="T45" fmla="*/ 12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3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8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3"/>
                  </a:lnTo>
                  <a:lnTo>
                    <a:pt x="150" y="99"/>
                  </a:lnTo>
                  <a:lnTo>
                    <a:pt x="148" y="106"/>
                  </a:lnTo>
                  <a:lnTo>
                    <a:pt x="144" y="113"/>
                  </a:lnTo>
                  <a:lnTo>
                    <a:pt x="141" y="120"/>
                  </a:lnTo>
                  <a:lnTo>
                    <a:pt x="136" y="126"/>
                  </a:lnTo>
                  <a:lnTo>
                    <a:pt x="132" y="131"/>
                  </a:lnTo>
                  <a:lnTo>
                    <a:pt x="126" y="136"/>
                  </a:lnTo>
                  <a:lnTo>
                    <a:pt x="120" y="141"/>
                  </a:lnTo>
                  <a:lnTo>
                    <a:pt x="113"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1"/>
                  </a:lnTo>
                  <a:lnTo>
                    <a:pt x="17" y="126"/>
                  </a:lnTo>
                  <a:lnTo>
                    <a:pt x="13" y="120"/>
                  </a:lnTo>
                  <a:lnTo>
                    <a:pt x="9" y="113"/>
                  </a:lnTo>
                  <a:lnTo>
                    <a:pt x="6" y="106"/>
                  </a:lnTo>
                  <a:lnTo>
                    <a:pt x="4" y="99"/>
                  </a:lnTo>
                  <a:lnTo>
                    <a:pt x="1" y="93"/>
                  </a:lnTo>
                  <a:lnTo>
                    <a:pt x="0" y="85"/>
                  </a:lnTo>
                  <a:lnTo>
                    <a:pt x="0" y="77"/>
                  </a:lnTo>
                  <a:lnTo>
                    <a:pt x="0" y="77"/>
                  </a:lnTo>
                  <a:lnTo>
                    <a:pt x="0" y="68"/>
                  </a:lnTo>
                  <a:lnTo>
                    <a:pt x="1" y="62"/>
                  </a:lnTo>
                  <a:lnTo>
                    <a:pt x="4" y="54"/>
                  </a:lnTo>
                  <a:lnTo>
                    <a:pt x="6" y="47"/>
                  </a:lnTo>
                  <a:lnTo>
                    <a:pt x="9" y="40"/>
                  </a:lnTo>
                  <a:lnTo>
                    <a:pt x="13" y="34"/>
                  </a:lnTo>
                  <a:lnTo>
                    <a:pt x="17" y="27"/>
                  </a:lnTo>
                  <a:lnTo>
                    <a:pt x="23" y="23"/>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3" y="9"/>
                  </a:lnTo>
                  <a:lnTo>
                    <a:pt x="120" y="12"/>
                  </a:lnTo>
                  <a:lnTo>
                    <a:pt x="126" y="17"/>
                  </a:lnTo>
                  <a:lnTo>
                    <a:pt x="132" y="23"/>
                  </a:lnTo>
                  <a:lnTo>
                    <a:pt x="136" y="27"/>
                  </a:lnTo>
                  <a:lnTo>
                    <a:pt x="141" y="34"/>
                  </a:lnTo>
                  <a:lnTo>
                    <a:pt x="144" y="40"/>
                  </a:lnTo>
                  <a:lnTo>
                    <a:pt x="148" y="47"/>
                  </a:lnTo>
                  <a:lnTo>
                    <a:pt x="150" y="54"/>
                  </a:lnTo>
                  <a:lnTo>
                    <a:pt x="152" y="62"/>
                  </a:lnTo>
                  <a:lnTo>
                    <a:pt x="154" y="68"/>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8" name="Freeform 3035">
              <a:extLst>
                <a:ext uri="{FF2B5EF4-FFF2-40B4-BE49-F238E27FC236}">
                  <a16:creationId xmlns:a16="http://schemas.microsoft.com/office/drawing/2014/main" id="{DCF0B1AE-F7CA-4F55-91C9-BFAFE7FF454D}"/>
                </a:ext>
              </a:extLst>
            </p:cNvPr>
            <p:cNvSpPr>
              <a:spLocks/>
            </p:cNvSpPr>
            <p:nvPr/>
          </p:nvSpPr>
          <p:spPr bwMode="auto">
            <a:xfrm>
              <a:off x="3143250" y="3732213"/>
              <a:ext cx="49213" cy="47625"/>
            </a:xfrm>
            <a:custGeom>
              <a:avLst/>
              <a:gdLst>
                <a:gd name="T0" fmla="*/ 154 w 154"/>
                <a:gd name="T1" fmla="*/ 77 h 153"/>
                <a:gd name="T2" fmla="*/ 152 w 154"/>
                <a:gd name="T3" fmla="*/ 93 h 153"/>
                <a:gd name="T4" fmla="*/ 147 w 154"/>
                <a:gd name="T5" fmla="*/ 106 h 153"/>
                <a:gd name="T6" fmla="*/ 141 w 154"/>
                <a:gd name="T7" fmla="*/ 120 h 153"/>
                <a:gd name="T8" fmla="*/ 131 w 154"/>
                <a:gd name="T9" fmla="*/ 131 h 153"/>
                <a:gd name="T10" fmla="*/ 120 w 154"/>
                <a:gd name="T11" fmla="*/ 141 h 153"/>
                <a:gd name="T12" fmla="*/ 106 w 154"/>
                <a:gd name="T13" fmla="*/ 147 h 153"/>
                <a:gd name="T14" fmla="*/ 92 w 154"/>
                <a:gd name="T15" fmla="*/ 152 h 153"/>
                <a:gd name="T16" fmla="*/ 76 w 154"/>
                <a:gd name="T17" fmla="*/ 153 h 153"/>
                <a:gd name="T18" fmla="*/ 68 w 154"/>
                <a:gd name="T19" fmla="*/ 153 h 153"/>
                <a:gd name="T20" fmla="*/ 54 w 154"/>
                <a:gd name="T21" fmla="*/ 150 h 153"/>
                <a:gd name="T22" fmla="*/ 40 w 154"/>
                <a:gd name="T23" fmla="*/ 144 h 153"/>
                <a:gd name="T24" fmla="*/ 27 w 154"/>
                <a:gd name="T25" fmla="*/ 136 h 153"/>
                <a:gd name="T26" fmla="*/ 17 w 154"/>
                <a:gd name="T27" fmla="*/ 126 h 153"/>
                <a:gd name="T28" fmla="*/ 9 w 154"/>
                <a:gd name="T29" fmla="*/ 113 h 153"/>
                <a:gd name="T30" fmla="*/ 3 w 154"/>
                <a:gd name="T31" fmla="*/ 99 h 153"/>
                <a:gd name="T32" fmla="*/ 0 w 154"/>
                <a:gd name="T33" fmla="*/ 85 h 153"/>
                <a:gd name="T34" fmla="*/ 0 w 154"/>
                <a:gd name="T35" fmla="*/ 77 h 153"/>
                <a:gd name="T36" fmla="*/ 1 w 154"/>
                <a:gd name="T37" fmla="*/ 62 h 153"/>
                <a:gd name="T38" fmla="*/ 5 w 154"/>
                <a:gd name="T39" fmla="*/ 47 h 153"/>
                <a:gd name="T40" fmla="*/ 12 w 154"/>
                <a:gd name="T41" fmla="*/ 34 h 153"/>
                <a:gd name="T42" fmla="*/ 23 w 154"/>
                <a:gd name="T43" fmla="*/ 23 h 153"/>
                <a:gd name="T44" fmla="*/ 34 w 154"/>
                <a:gd name="T45" fmla="*/ 12 h 153"/>
                <a:gd name="T46" fmla="*/ 47 w 154"/>
                <a:gd name="T47" fmla="*/ 6 h 153"/>
                <a:gd name="T48" fmla="*/ 62 w 154"/>
                <a:gd name="T49" fmla="*/ 1 h 153"/>
                <a:gd name="T50" fmla="*/ 76 w 154"/>
                <a:gd name="T51" fmla="*/ 0 h 153"/>
                <a:gd name="T52" fmla="*/ 84 w 154"/>
                <a:gd name="T53" fmla="*/ 0 h 153"/>
                <a:gd name="T54" fmla="*/ 99 w 154"/>
                <a:gd name="T55" fmla="*/ 3 h 153"/>
                <a:gd name="T56" fmla="*/ 113 w 154"/>
                <a:gd name="T57" fmla="*/ 9 h 153"/>
                <a:gd name="T58" fmla="*/ 126 w 154"/>
                <a:gd name="T59" fmla="*/ 17 h 153"/>
                <a:gd name="T60" fmla="*/ 136 w 154"/>
                <a:gd name="T61" fmla="*/ 27 h 153"/>
                <a:gd name="T62" fmla="*/ 144 w 154"/>
                <a:gd name="T63" fmla="*/ 40 h 153"/>
                <a:gd name="T64" fmla="*/ 151 w 154"/>
                <a:gd name="T65" fmla="*/ 54 h 153"/>
                <a:gd name="T66" fmla="*/ 153 w 154"/>
                <a:gd name="T67" fmla="*/ 68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3"/>
                  </a:lnTo>
                  <a:lnTo>
                    <a:pt x="151" y="99"/>
                  </a:lnTo>
                  <a:lnTo>
                    <a:pt x="147" y="106"/>
                  </a:lnTo>
                  <a:lnTo>
                    <a:pt x="144" y="113"/>
                  </a:lnTo>
                  <a:lnTo>
                    <a:pt x="141"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2" y="152"/>
                  </a:lnTo>
                  <a:lnTo>
                    <a:pt x="54" y="150"/>
                  </a:lnTo>
                  <a:lnTo>
                    <a:pt x="47" y="147"/>
                  </a:lnTo>
                  <a:lnTo>
                    <a:pt x="40" y="144"/>
                  </a:lnTo>
                  <a:lnTo>
                    <a:pt x="34" y="141"/>
                  </a:lnTo>
                  <a:lnTo>
                    <a:pt x="27" y="136"/>
                  </a:lnTo>
                  <a:lnTo>
                    <a:pt x="23" y="131"/>
                  </a:lnTo>
                  <a:lnTo>
                    <a:pt x="17" y="126"/>
                  </a:lnTo>
                  <a:lnTo>
                    <a:pt x="12" y="120"/>
                  </a:lnTo>
                  <a:lnTo>
                    <a:pt x="9" y="113"/>
                  </a:lnTo>
                  <a:lnTo>
                    <a:pt x="5" y="106"/>
                  </a:lnTo>
                  <a:lnTo>
                    <a:pt x="3" y="99"/>
                  </a:lnTo>
                  <a:lnTo>
                    <a:pt x="1" y="93"/>
                  </a:lnTo>
                  <a:lnTo>
                    <a:pt x="0" y="85"/>
                  </a:lnTo>
                  <a:lnTo>
                    <a:pt x="0" y="77"/>
                  </a:lnTo>
                  <a:lnTo>
                    <a:pt x="0" y="77"/>
                  </a:lnTo>
                  <a:lnTo>
                    <a:pt x="0" y="68"/>
                  </a:lnTo>
                  <a:lnTo>
                    <a:pt x="1" y="62"/>
                  </a:lnTo>
                  <a:lnTo>
                    <a:pt x="3" y="54"/>
                  </a:lnTo>
                  <a:lnTo>
                    <a:pt x="5" y="47"/>
                  </a:lnTo>
                  <a:lnTo>
                    <a:pt x="9" y="40"/>
                  </a:lnTo>
                  <a:lnTo>
                    <a:pt x="12" y="34"/>
                  </a:lnTo>
                  <a:lnTo>
                    <a:pt x="17" y="27"/>
                  </a:lnTo>
                  <a:lnTo>
                    <a:pt x="23" y="23"/>
                  </a:lnTo>
                  <a:lnTo>
                    <a:pt x="27" y="17"/>
                  </a:lnTo>
                  <a:lnTo>
                    <a:pt x="34" y="12"/>
                  </a:lnTo>
                  <a:lnTo>
                    <a:pt x="40" y="9"/>
                  </a:lnTo>
                  <a:lnTo>
                    <a:pt x="47" y="6"/>
                  </a:lnTo>
                  <a:lnTo>
                    <a:pt x="54" y="3"/>
                  </a:lnTo>
                  <a:lnTo>
                    <a:pt x="62"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1" y="34"/>
                  </a:lnTo>
                  <a:lnTo>
                    <a:pt x="144" y="40"/>
                  </a:lnTo>
                  <a:lnTo>
                    <a:pt x="147" y="47"/>
                  </a:lnTo>
                  <a:lnTo>
                    <a:pt x="151" y="54"/>
                  </a:lnTo>
                  <a:lnTo>
                    <a:pt x="152" y="62"/>
                  </a:lnTo>
                  <a:lnTo>
                    <a:pt x="153" y="68"/>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9" name="Freeform 3036">
              <a:extLst>
                <a:ext uri="{FF2B5EF4-FFF2-40B4-BE49-F238E27FC236}">
                  <a16:creationId xmlns:a16="http://schemas.microsoft.com/office/drawing/2014/main" id="{C47E62B0-5479-42EE-941D-47EF6B244574}"/>
                </a:ext>
              </a:extLst>
            </p:cNvPr>
            <p:cNvSpPr>
              <a:spLocks/>
            </p:cNvSpPr>
            <p:nvPr/>
          </p:nvSpPr>
          <p:spPr bwMode="auto">
            <a:xfrm>
              <a:off x="3214688" y="3732213"/>
              <a:ext cx="47625" cy="47625"/>
            </a:xfrm>
            <a:custGeom>
              <a:avLst/>
              <a:gdLst>
                <a:gd name="T0" fmla="*/ 153 w 153"/>
                <a:gd name="T1" fmla="*/ 77 h 153"/>
                <a:gd name="T2" fmla="*/ 152 w 153"/>
                <a:gd name="T3" fmla="*/ 93 h 153"/>
                <a:gd name="T4" fmla="*/ 147 w 153"/>
                <a:gd name="T5" fmla="*/ 106 h 153"/>
                <a:gd name="T6" fmla="*/ 140 w 153"/>
                <a:gd name="T7" fmla="*/ 120 h 153"/>
                <a:gd name="T8" fmla="*/ 131 w 153"/>
                <a:gd name="T9" fmla="*/ 131 h 153"/>
                <a:gd name="T10" fmla="*/ 120 w 153"/>
                <a:gd name="T11" fmla="*/ 141 h 153"/>
                <a:gd name="T12" fmla="*/ 106 w 153"/>
                <a:gd name="T13" fmla="*/ 147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2 h 153"/>
                <a:gd name="T38" fmla="*/ 5 w 153"/>
                <a:gd name="T39" fmla="*/ 47 h 153"/>
                <a:gd name="T40" fmla="*/ 12 w 153"/>
                <a:gd name="T41" fmla="*/ 34 h 153"/>
                <a:gd name="T42" fmla="*/ 21 w 153"/>
                <a:gd name="T43" fmla="*/ 23 h 153"/>
                <a:gd name="T44" fmla="*/ 33 w 153"/>
                <a:gd name="T45" fmla="*/ 12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8"/>
                  </a:lnTo>
                  <a:lnTo>
                    <a:pt x="1" y="62"/>
                  </a:lnTo>
                  <a:lnTo>
                    <a:pt x="3" y="54"/>
                  </a:lnTo>
                  <a:lnTo>
                    <a:pt x="5" y="47"/>
                  </a:lnTo>
                  <a:lnTo>
                    <a:pt x="9" y="40"/>
                  </a:lnTo>
                  <a:lnTo>
                    <a:pt x="12" y="34"/>
                  </a:lnTo>
                  <a:lnTo>
                    <a:pt x="17" y="27"/>
                  </a:lnTo>
                  <a:lnTo>
                    <a:pt x="21" y="23"/>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0" y="34"/>
                  </a:lnTo>
                  <a:lnTo>
                    <a:pt x="144" y="40"/>
                  </a:lnTo>
                  <a:lnTo>
                    <a:pt x="147" y="47"/>
                  </a:lnTo>
                  <a:lnTo>
                    <a:pt x="150" y="54"/>
                  </a:lnTo>
                  <a:lnTo>
                    <a:pt x="152" y="62"/>
                  </a:lnTo>
                  <a:lnTo>
                    <a:pt x="153" y="68"/>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0" name="Freeform 3037">
              <a:extLst>
                <a:ext uri="{FF2B5EF4-FFF2-40B4-BE49-F238E27FC236}">
                  <a16:creationId xmlns:a16="http://schemas.microsoft.com/office/drawing/2014/main" id="{03A3824A-1720-4120-8779-D0C13088BC66}"/>
                </a:ext>
              </a:extLst>
            </p:cNvPr>
            <p:cNvSpPr>
              <a:spLocks/>
            </p:cNvSpPr>
            <p:nvPr/>
          </p:nvSpPr>
          <p:spPr bwMode="auto">
            <a:xfrm>
              <a:off x="2862263" y="3732213"/>
              <a:ext cx="49213" cy="47625"/>
            </a:xfrm>
            <a:custGeom>
              <a:avLst/>
              <a:gdLst>
                <a:gd name="T0" fmla="*/ 153 w 153"/>
                <a:gd name="T1" fmla="*/ 77 h 153"/>
                <a:gd name="T2" fmla="*/ 152 w 153"/>
                <a:gd name="T3" fmla="*/ 93 h 153"/>
                <a:gd name="T4" fmla="*/ 148 w 153"/>
                <a:gd name="T5" fmla="*/ 106 h 153"/>
                <a:gd name="T6" fmla="*/ 141 w 153"/>
                <a:gd name="T7" fmla="*/ 120 h 153"/>
                <a:gd name="T8" fmla="*/ 131 w 153"/>
                <a:gd name="T9" fmla="*/ 131 h 153"/>
                <a:gd name="T10" fmla="*/ 119 w 153"/>
                <a:gd name="T11" fmla="*/ 141 h 153"/>
                <a:gd name="T12" fmla="*/ 107 w 153"/>
                <a:gd name="T13" fmla="*/ 147 h 153"/>
                <a:gd name="T14" fmla="*/ 92 w 153"/>
                <a:gd name="T15" fmla="*/ 152 h 153"/>
                <a:gd name="T16" fmla="*/ 77 w 153"/>
                <a:gd name="T17" fmla="*/ 153 h 153"/>
                <a:gd name="T18" fmla="*/ 69 w 153"/>
                <a:gd name="T19" fmla="*/ 153 h 153"/>
                <a:gd name="T20" fmla="*/ 54 w 153"/>
                <a:gd name="T21" fmla="*/ 150 h 153"/>
                <a:gd name="T22" fmla="*/ 40 w 153"/>
                <a:gd name="T23" fmla="*/ 144 h 153"/>
                <a:gd name="T24" fmla="*/ 28 w 153"/>
                <a:gd name="T25" fmla="*/ 136 h 153"/>
                <a:gd name="T26" fmla="*/ 17 w 153"/>
                <a:gd name="T27" fmla="*/ 126 h 153"/>
                <a:gd name="T28" fmla="*/ 9 w 153"/>
                <a:gd name="T29" fmla="*/ 113 h 153"/>
                <a:gd name="T30" fmla="*/ 4 w 153"/>
                <a:gd name="T31" fmla="*/ 99 h 153"/>
                <a:gd name="T32" fmla="*/ 0 w 153"/>
                <a:gd name="T33" fmla="*/ 85 h 153"/>
                <a:gd name="T34" fmla="*/ 0 w 153"/>
                <a:gd name="T35" fmla="*/ 77 h 153"/>
                <a:gd name="T36" fmla="*/ 1 w 153"/>
                <a:gd name="T37" fmla="*/ 62 h 153"/>
                <a:gd name="T38" fmla="*/ 6 w 153"/>
                <a:gd name="T39" fmla="*/ 47 h 153"/>
                <a:gd name="T40" fmla="*/ 13 w 153"/>
                <a:gd name="T41" fmla="*/ 34 h 153"/>
                <a:gd name="T42" fmla="*/ 22 w 153"/>
                <a:gd name="T43" fmla="*/ 23 h 153"/>
                <a:gd name="T44" fmla="*/ 33 w 153"/>
                <a:gd name="T45" fmla="*/ 12 h 153"/>
                <a:gd name="T46" fmla="*/ 47 w 153"/>
                <a:gd name="T47" fmla="*/ 6 h 153"/>
                <a:gd name="T48" fmla="*/ 61 w 153"/>
                <a:gd name="T49" fmla="*/ 1 h 153"/>
                <a:gd name="T50" fmla="*/ 77 w 153"/>
                <a:gd name="T51" fmla="*/ 0 h 153"/>
                <a:gd name="T52" fmla="*/ 85 w 153"/>
                <a:gd name="T53" fmla="*/ 0 h 153"/>
                <a:gd name="T54" fmla="*/ 100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8" y="106"/>
                  </a:lnTo>
                  <a:lnTo>
                    <a:pt x="144" y="113"/>
                  </a:lnTo>
                  <a:lnTo>
                    <a:pt x="141" y="120"/>
                  </a:lnTo>
                  <a:lnTo>
                    <a:pt x="136" y="126"/>
                  </a:lnTo>
                  <a:lnTo>
                    <a:pt x="131" y="131"/>
                  </a:lnTo>
                  <a:lnTo>
                    <a:pt x="126" y="136"/>
                  </a:lnTo>
                  <a:lnTo>
                    <a:pt x="119" y="141"/>
                  </a:lnTo>
                  <a:lnTo>
                    <a:pt x="113"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1"/>
                  </a:lnTo>
                  <a:lnTo>
                    <a:pt x="17" y="126"/>
                  </a:lnTo>
                  <a:lnTo>
                    <a:pt x="13" y="120"/>
                  </a:lnTo>
                  <a:lnTo>
                    <a:pt x="9" y="113"/>
                  </a:lnTo>
                  <a:lnTo>
                    <a:pt x="6" y="106"/>
                  </a:lnTo>
                  <a:lnTo>
                    <a:pt x="4" y="99"/>
                  </a:lnTo>
                  <a:lnTo>
                    <a:pt x="1" y="93"/>
                  </a:lnTo>
                  <a:lnTo>
                    <a:pt x="0" y="85"/>
                  </a:lnTo>
                  <a:lnTo>
                    <a:pt x="0" y="77"/>
                  </a:lnTo>
                  <a:lnTo>
                    <a:pt x="0" y="77"/>
                  </a:lnTo>
                  <a:lnTo>
                    <a:pt x="0" y="68"/>
                  </a:lnTo>
                  <a:lnTo>
                    <a:pt x="1" y="62"/>
                  </a:lnTo>
                  <a:lnTo>
                    <a:pt x="4" y="54"/>
                  </a:lnTo>
                  <a:lnTo>
                    <a:pt x="6" y="47"/>
                  </a:lnTo>
                  <a:lnTo>
                    <a:pt x="9" y="40"/>
                  </a:lnTo>
                  <a:lnTo>
                    <a:pt x="13" y="34"/>
                  </a:lnTo>
                  <a:lnTo>
                    <a:pt x="17" y="27"/>
                  </a:lnTo>
                  <a:lnTo>
                    <a:pt x="22" y="23"/>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3" y="9"/>
                  </a:lnTo>
                  <a:lnTo>
                    <a:pt x="119" y="12"/>
                  </a:lnTo>
                  <a:lnTo>
                    <a:pt x="126" y="17"/>
                  </a:lnTo>
                  <a:lnTo>
                    <a:pt x="131" y="23"/>
                  </a:lnTo>
                  <a:lnTo>
                    <a:pt x="136" y="27"/>
                  </a:lnTo>
                  <a:lnTo>
                    <a:pt x="141" y="34"/>
                  </a:lnTo>
                  <a:lnTo>
                    <a:pt x="144" y="40"/>
                  </a:lnTo>
                  <a:lnTo>
                    <a:pt x="148" y="47"/>
                  </a:lnTo>
                  <a:lnTo>
                    <a:pt x="150" y="54"/>
                  </a:lnTo>
                  <a:lnTo>
                    <a:pt x="152" y="62"/>
                  </a:lnTo>
                  <a:lnTo>
                    <a:pt x="153" y="68"/>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1" name="Freeform 3038">
              <a:extLst>
                <a:ext uri="{FF2B5EF4-FFF2-40B4-BE49-F238E27FC236}">
                  <a16:creationId xmlns:a16="http://schemas.microsoft.com/office/drawing/2014/main" id="{BF162077-EF7C-4136-BC0C-2708612A6FA3}"/>
                </a:ext>
              </a:extLst>
            </p:cNvPr>
            <p:cNvSpPr>
              <a:spLocks/>
            </p:cNvSpPr>
            <p:nvPr/>
          </p:nvSpPr>
          <p:spPr bwMode="auto">
            <a:xfrm>
              <a:off x="2932113" y="3732213"/>
              <a:ext cx="49213" cy="47625"/>
            </a:xfrm>
            <a:custGeom>
              <a:avLst/>
              <a:gdLst>
                <a:gd name="T0" fmla="*/ 153 w 153"/>
                <a:gd name="T1" fmla="*/ 77 h 153"/>
                <a:gd name="T2" fmla="*/ 152 w 153"/>
                <a:gd name="T3" fmla="*/ 93 h 153"/>
                <a:gd name="T4" fmla="*/ 147 w 153"/>
                <a:gd name="T5" fmla="*/ 106 h 153"/>
                <a:gd name="T6" fmla="*/ 140 w 153"/>
                <a:gd name="T7" fmla="*/ 120 h 153"/>
                <a:gd name="T8" fmla="*/ 131 w 153"/>
                <a:gd name="T9" fmla="*/ 131 h 153"/>
                <a:gd name="T10" fmla="*/ 120 w 153"/>
                <a:gd name="T11" fmla="*/ 141 h 153"/>
                <a:gd name="T12" fmla="*/ 106 w 153"/>
                <a:gd name="T13" fmla="*/ 147 h 153"/>
                <a:gd name="T14" fmla="*/ 92 w 153"/>
                <a:gd name="T15" fmla="*/ 152 h 153"/>
                <a:gd name="T16" fmla="*/ 76 w 153"/>
                <a:gd name="T17" fmla="*/ 153 h 153"/>
                <a:gd name="T18" fmla="*/ 68 w 153"/>
                <a:gd name="T19" fmla="*/ 153 h 153"/>
                <a:gd name="T20" fmla="*/ 53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2 h 153"/>
                <a:gd name="T38" fmla="*/ 5 w 153"/>
                <a:gd name="T39" fmla="*/ 47 h 153"/>
                <a:gd name="T40" fmla="*/ 12 w 153"/>
                <a:gd name="T41" fmla="*/ 34 h 153"/>
                <a:gd name="T42" fmla="*/ 21 w 153"/>
                <a:gd name="T43" fmla="*/ 23 h 153"/>
                <a:gd name="T44" fmla="*/ 33 w 153"/>
                <a:gd name="T45" fmla="*/ 12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8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99"/>
                  </a:lnTo>
                  <a:lnTo>
                    <a:pt x="147" y="106"/>
                  </a:lnTo>
                  <a:lnTo>
                    <a:pt x="144" y="113"/>
                  </a:lnTo>
                  <a:lnTo>
                    <a:pt x="140" y="120"/>
                  </a:lnTo>
                  <a:lnTo>
                    <a:pt x="136" y="126"/>
                  </a:lnTo>
                  <a:lnTo>
                    <a:pt x="131" y="131"/>
                  </a:lnTo>
                  <a:lnTo>
                    <a:pt x="126" y="136"/>
                  </a:lnTo>
                  <a:lnTo>
                    <a:pt x="120" y="141"/>
                  </a:lnTo>
                  <a:lnTo>
                    <a:pt x="113" y="144"/>
                  </a:lnTo>
                  <a:lnTo>
                    <a:pt x="106" y="147"/>
                  </a:lnTo>
                  <a:lnTo>
                    <a:pt x="99" y="150"/>
                  </a:lnTo>
                  <a:lnTo>
                    <a:pt x="92" y="152"/>
                  </a:lnTo>
                  <a:lnTo>
                    <a:pt x="84" y="153"/>
                  </a:lnTo>
                  <a:lnTo>
                    <a:pt x="76" y="153"/>
                  </a:lnTo>
                  <a:lnTo>
                    <a:pt x="76" y="153"/>
                  </a:lnTo>
                  <a:lnTo>
                    <a:pt x="68" y="153"/>
                  </a:lnTo>
                  <a:lnTo>
                    <a:pt x="60" y="152"/>
                  </a:lnTo>
                  <a:lnTo>
                    <a:pt x="53" y="150"/>
                  </a:lnTo>
                  <a:lnTo>
                    <a:pt x="47" y="147"/>
                  </a:lnTo>
                  <a:lnTo>
                    <a:pt x="40" y="144"/>
                  </a:lnTo>
                  <a:lnTo>
                    <a:pt x="33" y="141"/>
                  </a:lnTo>
                  <a:lnTo>
                    <a:pt x="27" y="136"/>
                  </a:lnTo>
                  <a:lnTo>
                    <a:pt x="21" y="131"/>
                  </a:lnTo>
                  <a:lnTo>
                    <a:pt x="17" y="126"/>
                  </a:lnTo>
                  <a:lnTo>
                    <a:pt x="12" y="120"/>
                  </a:lnTo>
                  <a:lnTo>
                    <a:pt x="9" y="113"/>
                  </a:lnTo>
                  <a:lnTo>
                    <a:pt x="5" y="106"/>
                  </a:lnTo>
                  <a:lnTo>
                    <a:pt x="3" y="99"/>
                  </a:lnTo>
                  <a:lnTo>
                    <a:pt x="1" y="93"/>
                  </a:lnTo>
                  <a:lnTo>
                    <a:pt x="0" y="85"/>
                  </a:lnTo>
                  <a:lnTo>
                    <a:pt x="0" y="77"/>
                  </a:lnTo>
                  <a:lnTo>
                    <a:pt x="0" y="77"/>
                  </a:lnTo>
                  <a:lnTo>
                    <a:pt x="0" y="68"/>
                  </a:lnTo>
                  <a:lnTo>
                    <a:pt x="1" y="62"/>
                  </a:lnTo>
                  <a:lnTo>
                    <a:pt x="3" y="54"/>
                  </a:lnTo>
                  <a:lnTo>
                    <a:pt x="5" y="47"/>
                  </a:lnTo>
                  <a:lnTo>
                    <a:pt x="9" y="40"/>
                  </a:lnTo>
                  <a:lnTo>
                    <a:pt x="12" y="34"/>
                  </a:lnTo>
                  <a:lnTo>
                    <a:pt x="17" y="27"/>
                  </a:lnTo>
                  <a:lnTo>
                    <a:pt x="21" y="23"/>
                  </a:lnTo>
                  <a:lnTo>
                    <a:pt x="27" y="17"/>
                  </a:lnTo>
                  <a:lnTo>
                    <a:pt x="33" y="12"/>
                  </a:lnTo>
                  <a:lnTo>
                    <a:pt x="40" y="9"/>
                  </a:lnTo>
                  <a:lnTo>
                    <a:pt x="47" y="6"/>
                  </a:lnTo>
                  <a:lnTo>
                    <a:pt x="53" y="3"/>
                  </a:lnTo>
                  <a:lnTo>
                    <a:pt x="60" y="1"/>
                  </a:lnTo>
                  <a:lnTo>
                    <a:pt x="68" y="0"/>
                  </a:lnTo>
                  <a:lnTo>
                    <a:pt x="76" y="0"/>
                  </a:lnTo>
                  <a:lnTo>
                    <a:pt x="76" y="0"/>
                  </a:lnTo>
                  <a:lnTo>
                    <a:pt x="84" y="0"/>
                  </a:lnTo>
                  <a:lnTo>
                    <a:pt x="92" y="1"/>
                  </a:lnTo>
                  <a:lnTo>
                    <a:pt x="99" y="3"/>
                  </a:lnTo>
                  <a:lnTo>
                    <a:pt x="106" y="6"/>
                  </a:lnTo>
                  <a:lnTo>
                    <a:pt x="113" y="9"/>
                  </a:lnTo>
                  <a:lnTo>
                    <a:pt x="120" y="12"/>
                  </a:lnTo>
                  <a:lnTo>
                    <a:pt x="126" y="17"/>
                  </a:lnTo>
                  <a:lnTo>
                    <a:pt x="131" y="23"/>
                  </a:lnTo>
                  <a:lnTo>
                    <a:pt x="136" y="27"/>
                  </a:lnTo>
                  <a:lnTo>
                    <a:pt x="140" y="34"/>
                  </a:lnTo>
                  <a:lnTo>
                    <a:pt x="144" y="40"/>
                  </a:lnTo>
                  <a:lnTo>
                    <a:pt x="147" y="47"/>
                  </a:lnTo>
                  <a:lnTo>
                    <a:pt x="150" y="54"/>
                  </a:lnTo>
                  <a:lnTo>
                    <a:pt x="152" y="62"/>
                  </a:lnTo>
                  <a:lnTo>
                    <a:pt x="153" y="68"/>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2" name="Freeform 3039">
              <a:extLst>
                <a:ext uri="{FF2B5EF4-FFF2-40B4-BE49-F238E27FC236}">
                  <a16:creationId xmlns:a16="http://schemas.microsoft.com/office/drawing/2014/main" id="{CBE902B6-A2F9-44BA-AD4A-A0C43692BBD3}"/>
                </a:ext>
              </a:extLst>
            </p:cNvPr>
            <p:cNvSpPr>
              <a:spLocks/>
            </p:cNvSpPr>
            <p:nvPr/>
          </p:nvSpPr>
          <p:spPr bwMode="auto">
            <a:xfrm>
              <a:off x="3001963" y="3732213"/>
              <a:ext cx="49213" cy="47625"/>
            </a:xfrm>
            <a:custGeom>
              <a:avLst/>
              <a:gdLst>
                <a:gd name="T0" fmla="*/ 155 w 155"/>
                <a:gd name="T1" fmla="*/ 77 h 153"/>
                <a:gd name="T2" fmla="*/ 154 w 155"/>
                <a:gd name="T3" fmla="*/ 93 h 153"/>
                <a:gd name="T4" fmla="*/ 149 w 155"/>
                <a:gd name="T5" fmla="*/ 106 h 153"/>
                <a:gd name="T6" fmla="*/ 142 w 155"/>
                <a:gd name="T7" fmla="*/ 120 h 153"/>
                <a:gd name="T8" fmla="*/ 132 w 155"/>
                <a:gd name="T9" fmla="*/ 131 h 153"/>
                <a:gd name="T10" fmla="*/ 121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2 w 155"/>
                <a:gd name="T23" fmla="*/ 144 h 153"/>
                <a:gd name="T24" fmla="*/ 29 w 155"/>
                <a:gd name="T25" fmla="*/ 136 h 153"/>
                <a:gd name="T26" fmla="*/ 19 w 155"/>
                <a:gd name="T27" fmla="*/ 126 h 153"/>
                <a:gd name="T28" fmla="*/ 11 w 155"/>
                <a:gd name="T29" fmla="*/ 113 h 153"/>
                <a:gd name="T30" fmla="*/ 4 w 155"/>
                <a:gd name="T31" fmla="*/ 99 h 153"/>
                <a:gd name="T32" fmla="*/ 2 w 155"/>
                <a:gd name="T33" fmla="*/ 85 h 153"/>
                <a:gd name="T34" fmla="*/ 0 w 155"/>
                <a:gd name="T35" fmla="*/ 77 h 153"/>
                <a:gd name="T36" fmla="*/ 3 w 155"/>
                <a:gd name="T37" fmla="*/ 62 h 153"/>
                <a:gd name="T38" fmla="*/ 7 w 155"/>
                <a:gd name="T39" fmla="*/ 47 h 153"/>
                <a:gd name="T40" fmla="*/ 14 w 155"/>
                <a:gd name="T41" fmla="*/ 34 h 153"/>
                <a:gd name="T42" fmla="*/ 23 w 155"/>
                <a:gd name="T43" fmla="*/ 23 h 153"/>
                <a:gd name="T44" fmla="*/ 35 w 155"/>
                <a:gd name="T45" fmla="*/ 12 h 153"/>
                <a:gd name="T46" fmla="*/ 48 w 155"/>
                <a:gd name="T47" fmla="*/ 6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7 w 155"/>
                <a:gd name="T59" fmla="*/ 17 h 153"/>
                <a:gd name="T60" fmla="*/ 138 w 155"/>
                <a:gd name="T61" fmla="*/ 27 h 153"/>
                <a:gd name="T62" fmla="*/ 146 w 155"/>
                <a:gd name="T63" fmla="*/ 40 h 153"/>
                <a:gd name="T64" fmla="*/ 151 w 155"/>
                <a:gd name="T65" fmla="*/ 54 h 153"/>
                <a:gd name="T66" fmla="*/ 155 w 155"/>
                <a:gd name="T67" fmla="*/ 68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4" y="93"/>
                  </a:lnTo>
                  <a:lnTo>
                    <a:pt x="151" y="99"/>
                  </a:lnTo>
                  <a:lnTo>
                    <a:pt x="149" y="106"/>
                  </a:lnTo>
                  <a:lnTo>
                    <a:pt x="146" y="113"/>
                  </a:lnTo>
                  <a:lnTo>
                    <a:pt x="142" y="120"/>
                  </a:lnTo>
                  <a:lnTo>
                    <a:pt x="138" y="126"/>
                  </a:lnTo>
                  <a:lnTo>
                    <a:pt x="132" y="131"/>
                  </a:lnTo>
                  <a:lnTo>
                    <a:pt x="127" y="136"/>
                  </a:lnTo>
                  <a:lnTo>
                    <a:pt x="121" y="141"/>
                  </a:lnTo>
                  <a:lnTo>
                    <a:pt x="115" y="144"/>
                  </a:lnTo>
                  <a:lnTo>
                    <a:pt x="108" y="147"/>
                  </a:lnTo>
                  <a:lnTo>
                    <a:pt x="101" y="150"/>
                  </a:lnTo>
                  <a:lnTo>
                    <a:pt x="93" y="152"/>
                  </a:lnTo>
                  <a:lnTo>
                    <a:pt x="86" y="153"/>
                  </a:lnTo>
                  <a:lnTo>
                    <a:pt x="78" y="153"/>
                  </a:lnTo>
                  <a:lnTo>
                    <a:pt x="78" y="153"/>
                  </a:lnTo>
                  <a:lnTo>
                    <a:pt x="70" y="153"/>
                  </a:lnTo>
                  <a:lnTo>
                    <a:pt x="62" y="152"/>
                  </a:lnTo>
                  <a:lnTo>
                    <a:pt x="55" y="150"/>
                  </a:lnTo>
                  <a:lnTo>
                    <a:pt x="48" y="147"/>
                  </a:lnTo>
                  <a:lnTo>
                    <a:pt x="42" y="144"/>
                  </a:lnTo>
                  <a:lnTo>
                    <a:pt x="35" y="141"/>
                  </a:lnTo>
                  <a:lnTo>
                    <a:pt x="29" y="136"/>
                  </a:lnTo>
                  <a:lnTo>
                    <a:pt x="23" y="131"/>
                  </a:lnTo>
                  <a:lnTo>
                    <a:pt x="19" y="126"/>
                  </a:lnTo>
                  <a:lnTo>
                    <a:pt x="14" y="120"/>
                  </a:lnTo>
                  <a:lnTo>
                    <a:pt x="11" y="113"/>
                  </a:lnTo>
                  <a:lnTo>
                    <a:pt x="7" y="106"/>
                  </a:lnTo>
                  <a:lnTo>
                    <a:pt x="4" y="99"/>
                  </a:lnTo>
                  <a:lnTo>
                    <a:pt x="3" y="93"/>
                  </a:lnTo>
                  <a:lnTo>
                    <a:pt x="2" y="85"/>
                  </a:lnTo>
                  <a:lnTo>
                    <a:pt x="0" y="77"/>
                  </a:lnTo>
                  <a:lnTo>
                    <a:pt x="0" y="77"/>
                  </a:lnTo>
                  <a:lnTo>
                    <a:pt x="2" y="68"/>
                  </a:lnTo>
                  <a:lnTo>
                    <a:pt x="3" y="62"/>
                  </a:lnTo>
                  <a:lnTo>
                    <a:pt x="4" y="54"/>
                  </a:lnTo>
                  <a:lnTo>
                    <a:pt x="7" y="47"/>
                  </a:lnTo>
                  <a:lnTo>
                    <a:pt x="11" y="40"/>
                  </a:lnTo>
                  <a:lnTo>
                    <a:pt x="14" y="34"/>
                  </a:lnTo>
                  <a:lnTo>
                    <a:pt x="19" y="27"/>
                  </a:lnTo>
                  <a:lnTo>
                    <a:pt x="23" y="23"/>
                  </a:lnTo>
                  <a:lnTo>
                    <a:pt x="29" y="17"/>
                  </a:lnTo>
                  <a:lnTo>
                    <a:pt x="35" y="12"/>
                  </a:lnTo>
                  <a:lnTo>
                    <a:pt x="42" y="9"/>
                  </a:lnTo>
                  <a:lnTo>
                    <a:pt x="48" y="6"/>
                  </a:lnTo>
                  <a:lnTo>
                    <a:pt x="55" y="3"/>
                  </a:lnTo>
                  <a:lnTo>
                    <a:pt x="62" y="1"/>
                  </a:lnTo>
                  <a:lnTo>
                    <a:pt x="70" y="0"/>
                  </a:lnTo>
                  <a:lnTo>
                    <a:pt x="78" y="0"/>
                  </a:lnTo>
                  <a:lnTo>
                    <a:pt x="78" y="0"/>
                  </a:lnTo>
                  <a:lnTo>
                    <a:pt x="86" y="0"/>
                  </a:lnTo>
                  <a:lnTo>
                    <a:pt x="93" y="1"/>
                  </a:lnTo>
                  <a:lnTo>
                    <a:pt x="101" y="3"/>
                  </a:lnTo>
                  <a:lnTo>
                    <a:pt x="108" y="6"/>
                  </a:lnTo>
                  <a:lnTo>
                    <a:pt x="115" y="9"/>
                  </a:lnTo>
                  <a:lnTo>
                    <a:pt x="121" y="12"/>
                  </a:lnTo>
                  <a:lnTo>
                    <a:pt x="127" y="17"/>
                  </a:lnTo>
                  <a:lnTo>
                    <a:pt x="132" y="23"/>
                  </a:lnTo>
                  <a:lnTo>
                    <a:pt x="138" y="27"/>
                  </a:lnTo>
                  <a:lnTo>
                    <a:pt x="142" y="34"/>
                  </a:lnTo>
                  <a:lnTo>
                    <a:pt x="146" y="40"/>
                  </a:lnTo>
                  <a:lnTo>
                    <a:pt x="149" y="47"/>
                  </a:lnTo>
                  <a:lnTo>
                    <a:pt x="151" y="54"/>
                  </a:lnTo>
                  <a:lnTo>
                    <a:pt x="154" y="62"/>
                  </a:lnTo>
                  <a:lnTo>
                    <a:pt x="155" y="68"/>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3" name="Freeform 3040">
              <a:extLst>
                <a:ext uri="{FF2B5EF4-FFF2-40B4-BE49-F238E27FC236}">
                  <a16:creationId xmlns:a16="http://schemas.microsoft.com/office/drawing/2014/main" id="{4467B6A7-01A9-46FC-A9EF-E9E453AD1285}"/>
                </a:ext>
              </a:extLst>
            </p:cNvPr>
            <p:cNvSpPr>
              <a:spLocks/>
            </p:cNvSpPr>
            <p:nvPr/>
          </p:nvSpPr>
          <p:spPr bwMode="auto">
            <a:xfrm>
              <a:off x="3074988" y="3662363"/>
              <a:ext cx="47625" cy="49213"/>
            </a:xfrm>
            <a:custGeom>
              <a:avLst/>
              <a:gdLst>
                <a:gd name="T0" fmla="*/ 154 w 154"/>
                <a:gd name="T1" fmla="*/ 78 h 155"/>
                <a:gd name="T2" fmla="*/ 152 w 154"/>
                <a:gd name="T3" fmla="*/ 93 h 155"/>
                <a:gd name="T4" fmla="*/ 148 w 154"/>
                <a:gd name="T5" fmla="*/ 108 h 155"/>
                <a:gd name="T6" fmla="*/ 141 w 154"/>
                <a:gd name="T7" fmla="*/ 120 h 155"/>
                <a:gd name="T8" fmla="*/ 132 w 154"/>
                <a:gd name="T9" fmla="*/ 132 h 155"/>
                <a:gd name="T10" fmla="*/ 120 w 154"/>
                <a:gd name="T11" fmla="*/ 142 h 155"/>
                <a:gd name="T12" fmla="*/ 107 w 154"/>
                <a:gd name="T13" fmla="*/ 149 h 155"/>
                <a:gd name="T14" fmla="*/ 93 w 154"/>
                <a:gd name="T15" fmla="*/ 153 h 155"/>
                <a:gd name="T16" fmla="*/ 77 w 154"/>
                <a:gd name="T17" fmla="*/ 155 h 155"/>
                <a:gd name="T18" fmla="*/ 69 w 154"/>
                <a:gd name="T19" fmla="*/ 155 h 155"/>
                <a:gd name="T20" fmla="*/ 54 w 154"/>
                <a:gd name="T21" fmla="*/ 151 h 155"/>
                <a:gd name="T22" fmla="*/ 40 w 154"/>
                <a:gd name="T23" fmla="*/ 145 h 155"/>
                <a:gd name="T24" fmla="*/ 28 w 154"/>
                <a:gd name="T25" fmla="*/ 137 h 155"/>
                <a:gd name="T26" fmla="*/ 17 w 154"/>
                <a:gd name="T27" fmla="*/ 127 h 155"/>
                <a:gd name="T28" fmla="*/ 9 w 154"/>
                <a:gd name="T29" fmla="*/ 115 h 155"/>
                <a:gd name="T30" fmla="*/ 4 w 154"/>
                <a:gd name="T31" fmla="*/ 101 h 155"/>
                <a:gd name="T32" fmla="*/ 0 w 154"/>
                <a:gd name="T33" fmla="*/ 86 h 155"/>
                <a:gd name="T34" fmla="*/ 0 w 154"/>
                <a:gd name="T35" fmla="*/ 78 h 155"/>
                <a:gd name="T36" fmla="*/ 1 w 154"/>
                <a:gd name="T37" fmla="*/ 62 h 155"/>
                <a:gd name="T38" fmla="*/ 6 w 154"/>
                <a:gd name="T39" fmla="*/ 48 h 155"/>
                <a:gd name="T40" fmla="*/ 13 w 154"/>
                <a:gd name="T41" fmla="*/ 34 h 155"/>
                <a:gd name="T42" fmla="*/ 23 w 154"/>
                <a:gd name="T43" fmla="*/ 23 h 155"/>
                <a:gd name="T44" fmla="*/ 35 w 154"/>
                <a:gd name="T45" fmla="*/ 14 h 155"/>
                <a:gd name="T46" fmla="*/ 47 w 154"/>
                <a:gd name="T47" fmla="*/ 7 h 155"/>
                <a:gd name="T48" fmla="*/ 62 w 154"/>
                <a:gd name="T49" fmla="*/ 2 h 155"/>
                <a:gd name="T50" fmla="*/ 77 w 154"/>
                <a:gd name="T51" fmla="*/ 0 h 155"/>
                <a:gd name="T52" fmla="*/ 85 w 154"/>
                <a:gd name="T53" fmla="*/ 1 h 155"/>
                <a:gd name="T54" fmla="*/ 100 w 154"/>
                <a:gd name="T55" fmla="*/ 4 h 155"/>
                <a:gd name="T56" fmla="*/ 113 w 154"/>
                <a:gd name="T57" fmla="*/ 10 h 155"/>
                <a:gd name="T58" fmla="*/ 126 w 154"/>
                <a:gd name="T59" fmla="*/ 18 h 155"/>
                <a:gd name="T60" fmla="*/ 136 w 154"/>
                <a:gd name="T61" fmla="*/ 29 h 155"/>
                <a:gd name="T62" fmla="*/ 144 w 154"/>
                <a:gd name="T63" fmla="*/ 41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2" y="93"/>
                  </a:lnTo>
                  <a:lnTo>
                    <a:pt x="150" y="101"/>
                  </a:lnTo>
                  <a:lnTo>
                    <a:pt x="148" y="108"/>
                  </a:lnTo>
                  <a:lnTo>
                    <a:pt x="144" y="115"/>
                  </a:lnTo>
                  <a:lnTo>
                    <a:pt x="141" y="120"/>
                  </a:lnTo>
                  <a:lnTo>
                    <a:pt x="136" y="127"/>
                  </a:lnTo>
                  <a:lnTo>
                    <a:pt x="132" y="132"/>
                  </a:lnTo>
                  <a:lnTo>
                    <a:pt x="126" y="137"/>
                  </a:lnTo>
                  <a:lnTo>
                    <a:pt x="120" y="142"/>
                  </a:lnTo>
                  <a:lnTo>
                    <a:pt x="113" y="145"/>
                  </a:lnTo>
                  <a:lnTo>
                    <a:pt x="107" y="149"/>
                  </a:lnTo>
                  <a:lnTo>
                    <a:pt x="100" y="151"/>
                  </a:lnTo>
                  <a:lnTo>
                    <a:pt x="93" y="153"/>
                  </a:lnTo>
                  <a:lnTo>
                    <a:pt x="85" y="155"/>
                  </a:lnTo>
                  <a:lnTo>
                    <a:pt x="77" y="155"/>
                  </a:lnTo>
                  <a:lnTo>
                    <a:pt x="77" y="155"/>
                  </a:lnTo>
                  <a:lnTo>
                    <a:pt x="69" y="155"/>
                  </a:lnTo>
                  <a:lnTo>
                    <a:pt x="62" y="153"/>
                  </a:lnTo>
                  <a:lnTo>
                    <a:pt x="54" y="151"/>
                  </a:lnTo>
                  <a:lnTo>
                    <a:pt x="47" y="149"/>
                  </a:lnTo>
                  <a:lnTo>
                    <a:pt x="40" y="145"/>
                  </a:lnTo>
                  <a:lnTo>
                    <a:pt x="35" y="142"/>
                  </a:lnTo>
                  <a:lnTo>
                    <a:pt x="28" y="137"/>
                  </a:lnTo>
                  <a:lnTo>
                    <a:pt x="23"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3" y="23"/>
                  </a:lnTo>
                  <a:lnTo>
                    <a:pt x="28" y="18"/>
                  </a:lnTo>
                  <a:lnTo>
                    <a:pt x="35" y="14"/>
                  </a:lnTo>
                  <a:lnTo>
                    <a:pt x="40" y="10"/>
                  </a:lnTo>
                  <a:lnTo>
                    <a:pt x="47" y="7"/>
                  </a:lnTo>
                  <a:lnTo>
                    <a:pt x="54" y="4"/>
                  </a:lnTo>
                  <a:lnTo>
                    <a:pt x="62" y="2"/>
                  </a:lnTo>
                  <a:lnTo>
                    <a:pt x="69" y="1"/>
                  </a:lnTo>
                  <a:lnTo>
                    <a:pt x="77" y="0"/>
                  </a:lnTo>
                  <a:lnTo>
                    <a:pt x="77" y="0"/>
                  </a:lnTo>
                  <a:lnTo>
                    <a:pt x="85" y="1"/>
                  </a:lnTo>
                  <a:lnTo>
                    <a:pt x="93" y="2"/>
                  </a:lnTo>
                  <a:lnTo>
                    <a:pt x="100" y="4"/>
                  </a:lnTo>
                  <a:lnTo>
                    <a:pt x="107" y="7"/>
                  </a:lnTo>
                  <a:lnTo>
                    <a:pt x="113" y="10"/>
                  </a:lnTo>
                  <a:lnTo>
                    <a:pt x="120" y="14"/>
                  </a:lnTo>
                  <a:lnTo>
                    <a:pt x="126" y="18"/>
                  </a:lnTo>
                  <a:lnTo>
                    <a:pt x="132" y="23"/>
                  </a:lnTo>
                  <a:lnTo>
                    <a:pt x="136" y="29"/>
                  </a:lnTo>
                  <a:lnTo>
                    <a:pt x="141" y="34"/>
                  </a:lnTo>
                  <a:lnTo>
                    <a:pt x="144" y="41"/>
                  </a:lnTo>
                  <a:lnTo>
                    <a:pt x="148" y="48"/>
                  </a:lnTo>
                  <a:lnTo>
                    <a:pt x="150" y="55"/>
                  </a:lnTo>
                  <a:lnTo>
                    <a:pt x="152"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4" name="Freeform 3041">
              <a:extLst>
                <a:ext uri="{FF2B5EF4-FFF2-40B4-BE49-F238E27FC236}">
                  <a16:creationId xmlns:a16="http://schemas.microsoft.com/office/drawing/2014/main" id="{0B520B93-393C-4E55-A11B-83C980BAE953}"/>
                </a:ext>
              </a:extLst>
            </p:cNvPr>
            <p:cNvSpPr>
              <a:spLocks/>
            </p:cNvSpPr>
            <p:nvPr/>
          </p:nvSpPr>
          <p:spPr bwMode="auto">
            <a:xfrm>
              <a:off x="3074988" y="3592513"/>
              <a:ext cx="47625" cy="49213"/>
            </a:xfrm>
            <a:custGeom>
              <a:avLst/>
              <a:gdLst>
                <a:gd name="T0" fmla="*/ 154 w 154"/>
                <a:gd name="T1" fmla="*/ 76 h 154"/>
                <a:gd name="T2" fmla="*/ 152 w 154"/>
                <a:gd name="T3" fmla="*/ 92 h 154"/>
                <a:gd name="T4" fmla="*/ 148 w 154"/>
                <a:gd name="T5" fmla="*/ 107 h 154"/>
                <a:gd name="T6" fmla="*/ 141 w 154"/>
                <a:gd name="T7" fmla="*/ 120 h 154"/>
                <a:gd name="T8" fmla="*/ 132 w 154"/>
                <a:gd name="T9" fmla="*/ 131 h 154"/>
                <a:gd name="T10" fmla="*/ 120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7 w 154"/>
                <a:gd name="T27" fmla="*/ 125 h 154"/>
                <a:gd name="T28" fmla="*/ 9 w 154"/>
                <a:gd name="T29" fmla="*/ 114 h 154"/>
                <a:gd name="T30" fmla="*/ 4 w 154"/>
                <a:gd name="T31" fmla="*/ 99 h 154"/>
                <a:gd name="T32" fmla="*/ 0 w 154"/>
                <a:gd name="T33" fmla="*/ 84 h 154"/>
                <a:gd name="T34" fmla="*/ 0 w 154"/>
                <a:gd name="T35" fmla="*/ 76 h 154"/>
                <a:gd name="T36" fmla="*/ 1 w 154"/>
                <a:gd name="T37" fmla="*/ 61 h 154"/>
                <a:gd name="T38" fmla="*/ 6 w 154"/>
                <a:gd name="T39" fmla="*/ 47 h 154"/>
                <a:gd name="T40" fmla="*/ 13 w 154"/>
                <a:gd name="T41" fmla="*/ 34 h 154"/>
                <a:gd name="T42" fmla="*/ 23 w 154"/>
                <a:gd name="T43" fmla="*/ 22 h 154"/>
                <a:gd name="T44" fmla="*/ 35 w 154"/>
                <a:gd name="T45" fmla="*/ 13 h 154"/>
                <a:gd name="T46" fmla="*/ 47 w 154"/>
                <a:gd name="T47" fmla="*/ 5 h 154"/>
                <a:gd name="T48" fmla="*/ 62 w 154"/>
                <a:gd name="T49" fmla="*/ 1 h 154"/>
                <a:gd name="T50" fmla="*/ 77 w 154"/>
                <a:gd name="T51" fmla="*/ 0 h 154"/>
                <a:gd name="T52" fmla="*/ 85 w 154"/>
                <a:gd name="T53" fmla="*/ 0 h 154"/>
                <a:gd name="T54" fmla="*/ 100 w 154"/>
                <a:gd name="T55" fmla="*/ 3 h 154"/>
                <a:gd name="T56" fmla="*/ 113 w 154"/>
                <a:gd name="T57" fmla="*/ 9 h 154"/>
                <a:gd name="T58" fmla="*/ 126 w 154"/>
                <a:gd name="T59" fmla="*/ 17 h 154"/>
                <a:gd name="T60" fmla="*/ 136 w 154"/>
                <a:gd name="T61" fmla="*/ 28 h 154"/>
                <a:gd name="T62" fmla="*/ 144 w 154"/>
                <a:gd name="T63" fmla="*/ 40 h 154"/>
                <a:gd name="T64" fmla="*/ 150 w 154"/>
                <a:gd name="T65" fmla="*/ 53 h 154"/>
                <a:gd name="T66" fmla="*/ 154 w 154"/>
                <a:gd name="T67" fmla="*/ 69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2" y="92"/>
                  </a:lnTo>
                  <a:lnTo>
                    <a:pt x="150" y="99"/>
                  </a:lnTo>
                  <a:lnTo>
                    <a:pt x="148" y="107"/>
                  </a:lnTo>
                  <a:lnTo>
                    <a:pt x="144" y="114"/>
                  </a:lnTo>
                  <a:lnTo>
                    <a:pt x="141" y="120"/>
                  </a:lnTo>
                  <a:lnTo>
                    <a:pt x="136" y="125"/>
                  </a:lnTo>
                  <a:lnTo>
                    <a:pt x="132" y="131"/>
                  </a:lnTo>
                  <a:lnTo>
                    <a:pt x="126" y="136"/>
                  </a:lnTo>
                  <a:lnTo>
                    <a:pt x="120" y="140"/>
                  </a:lnTo>
                  <a:lnTo>
                    <a:pt x="113" y="145"/>
                  </a:lnTo>
                  <a:lnTo>
                    <a:pt x="107" y="147"/>
                  </a:lnTo>
                  <a:lnTo>
                    <a:pt x="100" y="151"/>
                  </a:lnTo>
                  <a:lnTo>
                    <a:pt x="93" y="152"/>
                  </a:lnTo>
                  <a:lnTo>
                    <a:pt x="85" y="153"/>
                  </a:lnTo>
                  <a:lnTo>
                    <a:pt x="77" y="154"/>
                  </a:lnTo>
                  <a:lnTo>
                    <a:pt x="77" y="154"/>
                  </a:lnTo>
                  <a:lnTo>
                    <a:pt x="69" y="153"/>
                  </a:lnTo>
                  <a:lnTo>
                    <a:pt x="62" y="152"/>
                  </a:lnTo>
                  <a:lnTo>
                    <a:pt x="54" y="151"/>
                  </a:lnTo>
                  <a:lnTo>
                    <a:pt x="47" y="147"/>
                  </a:lnTo>
                  <a:lnTo>
                    <a:pt x="40" y="145"/>
                  </a:lnTo>
                  <a:lnTo>
                    <a:pt x="35" y="140"/>
                  </a:lnTo>
                  <a:lnTo>
                    <a:pt x="28" y="136"/>
                  </a:lnTo>
                  <a:lnTo>
                    <a:pt x="23" y="131"/>
                  </a:lnTo>
                  <a:lnTo>
                    <a:pt x="17" y="125"/>
                  </a:lnTo>
                  <a:lnTo>
                    <a:pt x="13" y="120"/>
                  </a:lnTo>
                  <a:lnTo>
                    <a:pt x="9" y="114"/>
                  </a:lnTo>
                  <a:lnTo>
                    <a:pt x="6" y="107"/>
                  </a:lnTo>
                  <a:lnTo>
                    <a:pt x="4" y="99"/>
                  </a:lnTo>
                  <a:lnTo>
                    <a:pt x="1" y="92"/>
                  </a:lnTo>
                  <a:lnTo>
                    <a:pt x="0" y="84"/>
                  </a:lnTo>
                  <a:lnTo>
                    <a:pt x="0" y="76"/>
                  </a:lnTo>
                  <a:lnTo>
                    <a:pt x="0" y="76"/>
                  </a:lnTo>
                  <a:lnTo>
                    <a:pt x="0" y="69"/>
                  </a:lnTo>
                  <a:lnTo>
                    <a:pt x="1" y="61"/>
                  </a:lnTo>
                  <a:lnTo>
                    <a:pt x="4" y="53"/>
                  </a:lnTo>
                  <a:lnTo>
                    <a:pt x="6" y="47"/>
                  </a:lnTo>
                  <a:lnTo>
                    <a:pt x="9" y="40"/>
                  </a:lnTo>
                  <a:lnTo>
                    <a:pt x="13" y="34"/>
                  </a:lnTo>
                  <a:lnTo>
                    <a:pt x="17" y="28"/>
                  </a:lnTo>
                  <a:lnTo>
                    <a:pt x="23" y="22"/>
                  </a:lnTo>
                  <a:lnTo>
                    <a:pt x="28" y="17"/>
                  </a:lnTo>
                  <a:lnTo>
                    <a:pt x="35" y="13"/>
                  </a:lnTo>
                  <a:lnTo>
                    <a:pt x="40" y="9"/>
                  </a:lnTo>
                  <a:lnTo>
                    <a:pt x="47" y="5"/>
                  </a:lnTo>
                  <a:lnTo>
                    <a:pt x="54" y="3"/>
                  </a:lnTo>
                  <a:lnTo>
                    <a:pt x="62" y="1"/>
                  </a:lnTo>
                  <a:lnTo>
                    <a:pt x="69" y="0"/>
                  </a:lnTo>
                  <a:lnTo>
                    <a:pt x="77" y="0"/>
                  </a:lnTo>
                  <a:lnTo>
                    <a:pt x="77" y="0"/>
                  </a:lnTo>
                  <a:lnTo>
                    <a:pt x="85" y="0"/>
                  </a:lnTo>
                  <a:lnTo>
                    <a:pt x="93" y="1"/>
                  </a:lnTo>
                  <a:lnTo>
                    <a:pt x="100" y="3"/>
                  </a:lnTo>
                  <a:lnTo>
                    <a:pt x="107" y="5"/>
                  </a:lnTo>
                  <a:lnTo>
                    <a:pt x="113" y="9"/>
                  </a:lnTo>
                  <a:lnTo>
                    <a:pt x="120" y="13"/>
                  </a:lnTo>
                  <a:lnTo>
                    <a:pt x="126" y="17"/>
                  </a:lnTo>
                  <a:lnTo>
                    <a:pt x="132" y="22"/>
                  </a:lnTo>
                  <a:lnTo>
                    <a:pt x="136" y="28"/>
                  </a:lnTo>
                  <a:lnTo>
                    <a:pt x="141" y="34"/>
                  </a:lnTo>
                  <a:lnTo>
                    <a:pt x="144" y="40"/>
                  </a:lnTo>
                  <a:lnTo>
                    <a:pt x="148" y="47"/>
                  </a:lnTo>
                  <a:lnTo>
                    <a:pt x="150" y="53"/>
                  </a:lnTo>
                  <a:lnTo>
                    <a:pt x="152" y="61"/>
                  </a:lnTo>
                  <a:lnTo>
                    <a:pt x="154" y="69"/>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5" name="Freeform 3042">
              <a:extLst>
                <a:ext uri="{FF2B5EF4-FFF2-40B4-BE49-F238E27FC236}">
                  <a16:creationId xmlns:a16="http://schemas.microsoft.com/office/drawing/2014/main" id="{835285D7-462C-4551-9FB7-D828B0BC0A97}"/>
                </a:ext>
              </a:extLst>
            </p:cNvPr>
            <p:cNvSpPr>
              <a:spLocks/>
            </p:cNvSpPr>
            <p:nvPr/>
          </p:nvSpPr>
          <p:spPr bwMode="auto">
            <a:xfrm>
              <a:off x="3143250" y="3662363"/>
              <a:ext cx="49213" cy="49213"/>
            </a:xfrm>
            <a:custGeom>
              <a:avLst/>
              <a:gdLst>
                <a:gd name="T0" fmla="*/ 154 w 154"/>
                <a:gd name="T1" fmla="*/ 78 h 155"/>
                <a:gd name="T2" fmla="*/ 152 w 154"/>
                <a:gd name="T3" fmla="*/ 93 h 155"/>
                <a:gd name="T4" fmla="*/ 147 w 154"/>
                <a:gd name="T5" fmla="*/ 108 h 155"/>
                <a:gd name="T6" fmla="*/ 141 w 154"/>
                <a:gd name="T7" fmla="*/ 120 h 155"/>
                <a:gd name="T8" fmla="*/ 131 w 154"/>
                <a:gd name="T9" fmla="*/ 132 h 155"/>
                <a:gd name="T10" fmla="*/ 120 w 154"/>
                <a:gd name="T11" fmla="*/ 142 h 155"/>
                <a:gd name="T12" fmla="*/ 106 w 154"/>
                <a:gd name="T13" fmla="*/ 149 h 155"/>
                <a:gd name="T14" fmla="*/ 92 w 154"/>
                <a:gd name="T15" fmla="*/ 153 h 155"/>
                <a:gd name="T16" fmla="*/ 76 w 154"/>
                <a:gd name="T17" fmla="*/ 155 h 155"/>
                <a:gd name="T18" fmla="*/ 68 w 154"/>
                <a:gd name="T19" fmla="*/ 155 h 155"/>
                <a:gd name="T20" fmla="*/ 54 w 154"/>
                <a:gd name="T21" fmla="*/ 151 h 155"/>
                <a:gd name="T22" fmla="*/ 40 w 154"/>
                <a:gd name="T23" fmla="*/ 145 h 155"/>
                <a:gd name="T24" fmla="*/ 27 w 154"/>
                <a:gd name="T25" fmla="*/ 137 h 155"/>
                <a:gd name="T26" fmla="*/ 17 w 154"/>
                <a:gd name="T27" fmla="*/ 127 h 155"/>
                <a:gd name="T28" fmla="*/ 9 w 154"/>
                <a:gd name="T29" fmla="*/ 115 h 155"/>
                <a:gd name="T30" fmla="*/ 3 w 154"/>
                <a:gd name="T31" fmla="*/ 101 h 155"/>
                <a:gd name="T32" fmla="*/ 0 w 154"/>
                <a:gd name="T33" fmla="*/ 86 h 155"/>
                <a:gd name="T34" fmla="*/ 0 w 154"/>
                <a:gd name="T35" fmla="*/ 78 h 155"/>
                <a:gd name="T36" fmla="*/ 1 w 154"/>
                <a:gd name="T37" fmla="*/ 62 h 155"/>
                <a:gd name="T38" fmla="*/ 5 w 154"/>
                <a:gd name="T39" fmla="*/ 48 h 155"/>
                <a:gd name="T40" fmla="*/ 12 w 154"/>
                <a:gd name="T41" fmla="*/ 34 h 155"/>
                <a:gd name="T42" fmla="*/ 23 w 154"/>
                <a:gd name="T43" fmla="*/ 23 h 155"/>
                <a:gd name="T44" fmla="*/ 34 w 154"/>
                <a:gd name="T45" fmla="*/ 14 h 155"/>
                <a:gd name="T46" fmla="*/ 47 w 154"/>
                <a:gd name="T47" fmla="*/ 7 h 155"/>
                <a:gd name="T48" fmla="*/ 62 w 154"/>
                <a:gd name="T49" fmla="*/ 2 h 155"/>
                <a:gd name="T50" fmla="*/ 76 w 154"/>
                <a:gd name="T51" fmla="*/ 0 h 155"/>
                <a:gd name="T52" fmla="*/ 84 w 154"/>
                <a:gd name="T53" fmla="*/ 1 h 155"/>
                <a:gd name="T54" fmla="*/ 99 w 154"/>
                <a:gd name="T55" fmla="*/ 4 h 155"/>
                <a:gd name="T56" fmla="*/ 113 w 154"/>
                <a:gd name="T57" fmla="*/ 10 h 155"/>
                <a:gd name="T58" fmla="*/ 126 w 154"/>
                <a:gd name="T59" fmla="*/ 18 h 155"/>
                <a:gd name="T60" fmla="*/ 136 w 154"/>
                <a:gd name="T61" fmla="*/ 29 h 155"/>
                <a:gd name="T62" fmla="*/ 144 w 154"/>
                <a:gd name="T63" fmla="*/ 41 h 155"/>
                <a:gd name="T64" fmla="*/ 151 w 154"/>
                <a:gd name="T65" fmla="*/ 55 h 155"/>
                <a:gd name="T66" fmla="*/ 153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3" y="86"/>
                  </a:lnTo>
                  <a:lnTo>
                    <a:pt x="152" y="93"/>
                  </a:lnTo>
                  <a:lnTo>
                    <a:pt x="151" y="101"/>
                  </a:lnTo>
                  <a:lnTo>
                    <a:pt x="147" y="108"/>
                  </a:lnTo>
                  <a:lnTo>
                    <a:pt x="144" y="115"/>
                  </a:lnTo>
                  <a:lnTo>
                    <a:pt x="141" y="120"/>
                  </a:lnTo>
                  <a:lnTo>
                    <a:pt x="136" y="127"/>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2" y="153"/>
                  </a:lnTo>
                  <a:lnTo>
                    <a:pt x="54" y="151"/>
                  </a:lnTo>
                  <a:lnTo>
                    <a:pt x="47" y="149"/>
                  </a:lnTo>
                  <a:lnTo>
                    <a:pt x="40" y="145"/>
                  </a:lnTo>
                  <a:lnTo>
                    <a:pt x="34" y="142"/>
                  </a:lnTo>
                  <a:lnTo>
                    <a:pt x="27" y="137"/>
                  </a:lnTo>
                  <a:lnTo>
                    <a:pt x="23"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3" y="23"/>
                  </a:lnTo>
                  <a:lnTo>
                    <a:pt x="27" y="18"/>
                  </a:lnTo>
                  <a:lnTo>
                    <a:pt x="34" y="14"/>
                  </a:lnTo>
                  <a:lnTo>
                    <a:pt x="40" y="10"/>
                  </a:lnTo>
                  <a:lnTo>
                    <a:pt x="47" y="7"/>
                  </a:lnTo>
                  <a:lnTo>
                    <a:pt x="54" y="4"/>
                  </a:lnTo>
                  <a:lnTo>
                    <a:pt x="62"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1" y="34"/>
                  </a:lnTo>
                  <a:lnTo>
                    <a:pt x="144" y="41"/>
                  </a:lnTo>
                  <a:lnTo>
                    <a:pt x="147"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6" name="Freeform 3043">
              <a:extLst>
                <a:ext uri="{FF2B5EF4-FFF2-40B4-BE49-F238E27FC236}">
                  <a16:creationId xmlns:a16="http://schemas.microsoft.com/office/drawing/2014/main" id="{C1C231D5-248D-45FC-8CC8-48D49DC21F13}"/>
                </a:ext>
              </a:extLst>
            </p:cNvPr>
            <p:cNvSpPr>
              <a:spLocks/>
            </p:cNvSpPr>
            <p:nvPr/>
          </p:nvSpPr>
          <p:spPr bwMode="auto">
            <a:xfrm>
              <a:off x="3214688" y="3662363"/>
              <a:ext cx="47625" cy="49213"/>
            </a:xfrm>
            <a:custGeom>
              <a:avLst/>
              <a:gdLst>
                <a:gd name="T0" fmla="*/ 153 w 153"/>
                <a:gd name="T1" fmla="*/ 78 h 155"/>
                <a:gd name="T2" fmla="*/ 152 w 153"/>
                <a:gd name="T3" fmla="*/ 93 h 155"/>
                <a:gd name="T4" fmla="*/ 147 w 153"/>
                <a:gd name="T5" fmla="*/ 108 h 155"/>
                <a:gd name="T6" fmla="*/ 140 w 153"/>
                <a:gd name="T7" fmla="*/ 120 h 155"/>
                <a:gd name="T8" fmla="*/ 131 w 153"/>
                <a:gd name="T9" fmla="*/ 132 h 155"/>
                <a:gd name="T10" fmla="*/ 120 w 153"/>
                <a:gd name="T11" fmla="*/ 142 h 155"/>
                <a:gd name="T12" fmla="*/ 106 w 153"/>
                <a:gd name="T13" fmla="*/ 149 h 155"/>
                <a:gd name="T14" fmla="*/ 92 w 153"/>
                <a:gd name="T15" fmla="*/ 153 h 155"/>
                <a:gd name="T16" fmla="*/ 76 w 153"/>
                <a:gd name="T17" fmla="*/ 155 h 155"/>
                <a:gd name="T18" fmla="*/ 68 w 153"/>
                <a:gd name="T19" fmla="*/ 155 h 155"/>
                <a:gd name="T20" fmla="*/ 53 w 153"/>
                <a:gd name="T21" fmla="*/ 151 h 155"/>
                <a:gd name="T22" fmla="*/ 40 w 153"/>
                <a:gd name="T23" fmla="*/ 145 h 155"/>
                <a:gd name="T24" fmla="*/ 27 w 153"/>
                <a:gd name="T25" fmla="*/ 137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4 h 155"/>
                <a:gd name="T42" fmla="*/ 21 w 153"/>
                <a:gd name="T43" fmla="*/ 23 h 155"/>
                <a:gd name="T44" fmla="*/ 33 w 153"/>
                <a:gd name="T45" fmla="*/ 14 h 155"/>
                <a:gd name="T46" fmla="*/ 47 w 153"/>
                <a:gd name="T47" fmla="*/ 7 h 155"/>
                <a:gd name="T48" fmla="*/ 60 w 153"/>
                <a:gd name="T49" fmla="*/ 2 h 155"/>
                <a:gd name="T50" fmla="*/ 76 w 153"/>
                <a:gd name="T51" fmla="*/ 0 h 155"/>
                <a:gd name="T52" fmla="*/ 84 w 153"/>
                <a:gd name="T53" fmla="*/ 1 h 155"/>
                <a:gd name="T54" fmla="*/ 99 w 153"/>
                <a:gd name="T55" fmla="*/ 4 h 155"/>
                <a:gd name="T56" fmla="*/ 113 w 153"/>
                <a:gd name="T57" fmla="*/ 10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0" y="120"/>
                  </a:lnTo>
                  <a:lnTo>
                    <a:pt x="136" y="127"/>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0" y="153"/>
                  </a:lnTo>
                  <a:lnTo>
                    <a:pt x="53" y="151"/>
                  </a:lnTo>
                  <a:lnTo>
                    <a:pt x="47"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3" y="4"/>
                  </a:lnTo>
                  <a:lnTo>
                    <a:pt x="60"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0"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7" name="Freeform 3044">
              <a:extLst>
                <a:ext uri="{FF2B5EF4-FFF2-40B4-BE49-F238E27FC236}">
                  <a16:creationId xmlns:a16="http://schemas.microsoft.com/office/drawing/2014/main" id="{A65A49DF-46B3-4CD4-96B0-AC7B536878EB}"/>
                </a:ext>
              </a:extLst>
            </p:cNvPr>
            <p:cNvSpPr>
              <a:spLocks/>
            </p:cNvSpPr>
            <p:nvPr/>
          </p:nvSpPr>
          <p:spPr bwMode="auto">
            <a:xfrm>
              <a:off x="3276600" y="3662363"/>
              <a:ext cx="49213" cy="49213"/>
            </a:xfrm>
            <a:custGeom>
              <a:avLst/>
              <a:gdLst>
                <a:gd name="T0" fmla="*/ 153 w 153"/>
                <a:gd name="T1" fmla="*/ 78 h 155"/>
                <a:gd name="T2" fmla="*/ 152 w 153"/>
                <a:gd name="T3" fmla="*/ 93 h 155"/>
                <a:gd name="T4" fmla="*/ 147 w 153"/>
                <a:gd name="T5" fmla="*/ 108 h 155"/>
                <a:gd name="T6" fmla="*/ 141 w 153"/>
                <a:gd name="T7" fmla="*/ 120 h 155"/>
                <a:gd name="T8" fmla="*/ 130 w 153"/>
                <a:gd name="T9" fmla="*/ 132 h 155"/>
                <a:gd name="T10" fmla="*/ 120 w 153"/>
                <a:gd name="T11" fmla="*/ 142 h 155"/>
                <a:gd name="T12" fmla="*/ 106 w 153"/>
                <a:gd name="T13" fmla="*/ 149 h 155"/>
                <a:gd name="T14" fmla="*/ 91 w 153"/>
                <a:gd name="T15" fmla="*/ 153 h 155"/>
                <a:gd name="T16" fmla="*/ 76 w 153"/>
                <a:gd name="T17" fmla="*/ 155 h 155"/>
                <a:gd name="T18" fmla="*/ 68 w 153"/>
                <a:gd name="T19" fmla="*/ 155 h 155"/>
                <a:gd name="T20" fmla="*/ 54 w 153"/>
                <a:gd name="T21" fmla="*/ 151 h 155"/>
                <a:gd name="T22" fmla="*/ 40 w 153"/>
                <a:gd name="T23" fmla="*/ 145 h 155"/>
                <a:gd name="T24" fmla="*/ 27 w 153"/>
                <a:gd name="T25" fmla="*/ 137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4 h 155"/>
                <a:gd name="T42" fmla="*/ 21 w 153"/>
                <a:gd name="T43" fmla="*/ 23 h 155"/>
                <a:gd name="T44" fmla="*/ 33 w 153"/>
                <a:gd name="T45" fmla="*/ 14 h 155"/>
                <a:gd name="T46" fmla="*/ 47 w 153"/>
                <a:gd name="T47" fmla="*/ 7 h 155"/>
                <a:gd name="T48" fmla="*/ 60 w 153"/>
                <a:gd name="T49" fmla="*/ 2 h 155"/>
                <a:gd name="T50" fmla="*/ 76 w 153"/>
                <a:gd name="T51" fmla="*/ 0 h 155"/>
                <a:gd name="T52" fmla="*/ 84 w 153"/>
                <a:gd name="T53" fmla="*/ 1 h 155"/>
                <a:gd name="T54" fmla="*/ 99 w 153"/>
                <a:gd name="T55" fmla="*/ 4 h 155"/>
                <a:gd name="T56" fmla="*/ 113 w 153"/>
                <a:gd name="T57" fmla="*/ 10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1" y="120"/>
                  </a:lnTo>
                  <a:lnTo>
                    <a:pt x="136" y="127"/>
                  </a:lnTo>
                  <a:lnTo>
                    <a:pt x="130" y="132"/>
                  </a:lnTo>
                  <a:lnTo>
                    <a:pt x="126" y="137"/>
                  </a:lnTo>
                  <a:lnTo>
                    <a:pt x="120" y="142"/>
                  </a:lnTo>
                  <a:lnTo>
                    <a:pt x="113" y="145"/>
                  </a:lnTo>
                  <a:lnTo>
                    <a:pt x="106" y="149"/>
                  </a:lnTo>
                  <a:lnTo>
                    <a:pt x="99" y="151"/>
                  </a:lnTo>
                  <a:lnTo>
                    <a:pt x="91" y="153"/>
                  </a:lnTo>
                  <a:lnTo>
                    <a:pt x="84" y="155"/>
                  </a:lnTo>
                  <a:lnTo>
                    <a:pt x="76" y="155"/>
                  </a:lnTo>
                  <a:lnTo>
                    <a:pt x="76" y="155"/>
                  </a:lnTo>
                  <a:lnTo>
                    <a:pt x="68" y="155"/>
                  </a:lnTo>
                  <a:lnTo>
                    <a:pt x="60" y="153"/>
                  </a:lnTo>
                  <a:lnTo>
                    <a:pt x="54" y="151"/>
                  </a:lnTo>
                  <a:lnTo>
                    <a:pt x="47"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4" y="4"/>
                  </a:lnTo>
                  <a:lnTo>
                    <a:pt x="60" y="2"/>
                  </a:lnTo>
                  <a:lnTo>
                    <a:pt x="68" y="1"/>
                  </a:lnTo>
                  <a:lnTo>
                    <a:pt x="76" y="0"/>
                  </a:lnTo>
                  <a:lnTo>
                    <a:pt x="76" y="0"/>
                  </a:lnTo>
                  <a:lnTo>
                    <a:pt x="84" y="1"/>
                  </a:lnTo>
                  <a:lnTo>
                    <a:pt x="91" y="2"/>
                  </a:lnTo>
                  <a:lnTo>
                    <a:pt x="99" y="4"/>
                  </a:lnTo>
                  <a:lnTo>
                    <a:pt x="106" y="7"/>
                  </a:lnTo>
                  <a:lnTo>
                    <a:pt x="113" y="10"/>
                  </a:lnTo>
                  <a:lnTo>
                    <a:pt x="120" y="14"/>
                  </a:lnTo>
                  <a:lnTo>
                    <a:pt x="126" y="18"/>
                  </a:lnTo>
                  <a:lnTo>
                    <a:pt x="130" y="23"/>
                  </a:lnTo>
                  <a:lnTo>
                    <a:pt x="136" y="29"/>
                  </a:lnTo>
                  <a:lnTo>
                    <a:pt x="141"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8" name="Freeform 3045">
              <a:extLst>
                <a:ext uri="{FF2B5EF4-FFF2-40B4-BE49-F238E27FC236}">
                  <a16:creationId xmlns:a16="http://schemas.microsoft.com/office/drawing/2014/main" id="{7583E67E-A754-469F-8E3B-5C6E80CC308C}"/>
                </a:ext>
              </a:extLst>
            </p:cNvPr>
            <p:cNvSpPr>
              <a:spLocks/>
            </p:cNvSpPr>
            <p:nvPr/>
          </p:nvSpPr>
          <p:spPr bwMode="auto">
            <a:xfrm>
              <a:off x="2862263" y="3662363"/>
              <a:ext cx="49213" cy="49213"/>
            </a:xfrm>
            <a:custGeom>
              <a:avLst/>
              <a:gdLst>
                <a:gd name="T0" fmla="*/ 153 w 153"/>
                <a:gd name="T1" fmla="*/ 78 h 155"/>
                <a:gd name="T2" fmla="*/ 152 w 153"/>
                <a:gd name="T3" fmla="*/ 93 h 155"/>
                <a:gd name="T4" fmla="*/ 148 w 153"/>
                <a:gd name="T5" fmla="*/ 108 h 155"/>
                <a:gd name="T6" fmla="*/ 141 w 153"/>
                <a:gd name="T7" fmla="*/ 120 h 155"/>
                <a:gd name="T8" fmla="*/ 131 w 153"/>
                <a:gd name="T9" fmla="*/ 132 h 155"/>
                <a:gd name="T10" fmla="*/ 119 w 153"/>
                <a:gd name="T11" fmla="*/ 142 h 155"/>
                <a:gd name="T12" fmla="*/ 107 w 153"/>
                <a:gd name="T13" fmla="*/ 149 h 155"/>
                <a:gd name="T14" fmla="*/ 92 w 153"/>
                <a:gd name="T15" fmla="*/ 153 h 155"/>
                <a:gd name="T16" fmla="*/ 77 w 153"/>
                <a:gd name="T17" fmla="*/ 155 h 155"/>
                <a:gd name="T18" fmla="*/ 69 w 153"/>
                <a:gd name="T19" fmla="*/ 155 h 155"/>
                <a:gd name="T20" fmla="*/ 54 w 153"/>
                <a:gd name="T21" fmla="*/ 151 h 155"/>
                <a:gd name="T22" fmla="*/ 40 w 153"/>
                <a:gd name="T23" fmla="*/ 145 h 155"/>
                <a:gd name="T24" fmla="*/ 28 w 153"/>
                <a:gd name="T25" fmla="*/ 137 h 155"/>
                <a:gd name="T26" fmla="*/ 17 w 153"/>
                <a:gd name="T27" fmla="*/ 127 h 155"/>
                <a:gd name="T28" fmla="*/ 9 w 153"/>
                <a:gd name="T29" fmla="*/ 115 h 155"/>
                <a:gd name="T30" fmla="*/ 4 w 153"/>
                <a:gd name="T31" fmla="*/ 101 h 155"/>
                <a:gd name="T32" fmla="*/ 0 w 153"/>
                <a:gd name="T33" fmla="*/ 86 h 155"/>
                <a:gd name="T34" fmla="*/ 0 w 153"/>
                <a:gd name="T35" fmla="*/ 78 h 155"/>
                <a:gd name="T36" fmla="*/ 1 w 153"/>
                <a:gd name="T37" fmla="*/ 62 h 155"/>
                <a:gd name="T38" fmla="*/ 6 w 153"/>
                <a:gd name="T39" fmla="*/ 48 h 155"/>
                <a:gd name="T40" fmla="*/ 13 w 153"/>
                <a:gd name="T41" fmla="*/ 34 h 155"/>
                <a:gd name="T42" fmla="*/ 22 w 153"/>
                <a:gd name="T43" fmla="*/ 23 h 155"/>
                <a:gd name="T44" fmla="*/ 33 w 153"/>
                <a:gd name="T45" fmla="*/ 14 h 155"/>
                <a:gd name="T46" fmla="*/ 47 w 153"/>
                <a:gd name="T47" fmla="*/ 7 h 155"/>
                <a:gd name="T48" fmla="*/ 61 w 153"/>
                <a:gd name="T49" fmla="*/ 2 h 155"/>
                <a:gd name="T50" fmla="*/ 77 w 153"/>
                <a:gd name="T51" fmla="*/ 0 h 155"/>
                <a:gd name="T52" fmla="*/ 85 w 153"/>
                <a:gd name="T53" fmla="*/ 1 h 155"/>
                <a:gd name="T54" fmla="*/ 100 w 153"/>
                <a:gd name="T55" fmla="*/ 4 h 155"/>
                <a:gd name="T56" fmla="*/ 113 w 153"/>
                <a:gd name="T57" fmla="*/ 10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8" y="108"/>
                  </a:lnTo>
                  <a:lnTo>
                    <a:pt x="144" y="115"/>
                  </a:lnTo>
                  <a:lnTo>
                    <a:pt x="141" y="120"/>
                  </a:lnTo>
                  <a:lnTo>
                    <a:pt x="136" y="127"/>
                  </a:lnTo>
                  <a:lnTo>
                    <a:pt x="131" y="132"/>
                  </a:lnTo>
                  <a:lnTo>
                    <a:pt x="126" y="137"/>
                  </a:lnTo>
                  <a:lnTo>
                    <a:pt x="119" y="142"/>
                  </a:lnTo>
                  <a:lnTo>
                    <a:pt x="113" y="145"/>
                  </a:lnTo>
                  <a:lnTo>
                    <a:pt x="107" y="149"/>
                  </a:lnTo>
                  <a:lnTo>
                    <a:pt x="100" y="151"/>
                  </a:lnTo>
                  <a:lnTo>
                    <a:pt x="92" y="153"/>
                  </a:lnTo>
                  <a:lnTo>
                    <a:pt x="85" y="155"/>
                  </a:lnTo>
                  <a:lnTo>
                    <a:pt x="77" y="155"/>
                  </a:lnTo>
                  <a:lnTo>
                    <a:pt x="77" y="155"/>
                  </a:lnTo>
                  <a:lnTo>
                    <a:pt x="69" y="155"/>
                  </a:lnTo>
                  <a:lnTo>
                    <a:pt x="61" y="153"/>
                  </a:lnTo>
                  <a:lnTo>
                    <a:pt x="54" y="151"/>
                  </a:lnTo>
                  <a:lnTo>
                    <a:pt x="47" y="149"/>
                  </a:lnTo>
                  <a:lnTo>
                    <a:pt x="40" y="145"/>
                  </a:lnTo>
                  <a:lnTo>
                    <a:pt x="33" y="142"/>
                  </a:lnTo>
                  <a:lnTo>
                    <a:pt x="28" y="137"/>
                  </a:lnTo>
                  <a:lnTo>
                    <a:pt x="22" y="132"/>
                  </a:lnTo>
                  <a:lnTo>
                    <a:pt x="17" y="127"/>
                  </a:lnTo>
                  <a:lnTo>
                    <a:pt x="13" y="120"/>
                  </a:lnTo>
                  <a:lnTo>
                    <a:pt x="9" y="115"/>
                  </a:lnTo>
                  <a:lnTo>
                    <a:pt x="6" y="108"/>
                  </a:lnTo>
                  <a:lnTo>
                    <a:pt x="4" y="101"/>
                  </a:lnTo>
                  <a:lnTo>
                    <a:pt x="1" y="93"/>
                  </a:lnTo>
                  <a:lnTo>
                    <a:pt x="0" y="86"/>
                  </a:lnTo>
                  <a:lnTo>
                    <a:pt x="0" y="78"/>
                  </a:lnTo>
                  <a:lnTo>
                    <a:pt x="0" y="78"/>
                  </a:lnTo>
                  <a:lnTo>
                    <a:pt x="0" y="70"/>
                  </a:lnTo>
                  <a:lnTo>
                    <a:pt x="1" y="62"/>
                  </a:lnTo>
                  <a:lnTo>
                    <a:pt x="4" y="55"/>
                  </a:lnTo>
                  <a:lnTo>
                    <a:pt x="6" y="48"/>
                  </a:lnTo>
                  <a:lnTo>
                    <a:pt x="9" y="41"/>
                  </a:lnTo>
                  <a:lnTo>
                    <a:pt x="13" y="34"/>
                  </a:lnTo>
                  <a:lnTo>
                    <a:pt x="17" y="29"/>
                  </a:lnTo>
                  <a:lnTo>
                    <a:pt x="22" y="23"/>
                  </a:lnTo>
                  <a:lnTo>
                    <a:pt x="28" y="18"/>
                  </a:lnTo>
                  <a:lnTo>
                    <a:pt x="33" y="14"/>
                  </a:lnTo>
                  <a:lnTo>
                    <a:pt x="40" y="10"/>
                  </a:lnTo>
                  <a:lnTo>
                    <a:pt x="47" y="7"/>
                  </a:lnTo>
                  <a:lnTo>
                    <a:pt x="54" y="4"/>
                  </a:lnTo>
                  <a:lnTo>
                    <a:pt x="61" y="2"/>
                  </a:lnTo>
                  <a:lnTo>
                    <a:pt x="69" y="1"/>
                  </a:lnTo>
                  <a:lnTo>
                    <a:pt x="77" y="0"/>
                  </a:lnTo>
                  <a:lnTo>
                    <a:pt x="77" y="0"/>
                  </a:lnTo>
                  <a:lnTo>
                    <a:pt x="85" y="1"/>
                  </a:lnTo>
                  <a:lnTo>
                    <a:pt x="92" y="2"/>
                  </a:lnTo>
                  <a:lnTo>
                    <a:pt x="100" y="4"/>
                  </a:lnTo>
                  <a:lnTo>
                    <a:pt x="107" y="7"/>
                  </a:lnTo>
                  <a:lnTo>
                    <a:pt x="113" y="10"/>
                  </a:lnTo>
                  <a:lnTo>
                    <a:pt x="119" y="14"/>
                  </a:lnTo>
                  <a:lnTo>
                    <a:pt x="126" y="18"/>
                  </a:lnTo>
                  <a:lnTo>
                    <a:pt x="131" y="23"/>
                  </a:lnTo>
                  <a:lnTo>
                    <a:pt x="136" y="29"/>
                  </a:lnTo>
                  <a:lnTo>
                    <a:pt x="141" y="34"/>
                  </a:lnTo>
                  <a:lnTo>
                    <a:pt x="144" y="41"/>
                  </a:lnTo>
                  <a:lnTo>
                    <a:pt x="148"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9" name="Freeform 3046">
              <a:extLst>
                <a:ext uri="{FF2B5EF4-FFF2-40B4-BE49-F238E27FC236}">
                  <a16:creationId xmlns:a16="http://schemas.microsoft.com/office/drawing/2014/main" id="{294E9F9A-6D58-42F2-9D9B-F2D96164F129}"/>
                </a:ext>
              </a:extLst>
            </p:cNvPr>
            <p:cNvSpPr>
              <a:spLocks/>
            </p:cNvSpPr>
            <p:nvPr/>
          </p:nvSpPr>
          <p:spPr bwMode="auto">
            <a:xfrm>
              <a:off x="2932113" y="3662363"/>
              <a:ext cx="49213" cy="49213"/>
            </a:xfrm>
            <a:custGeom>
              <a:avLst/>
              <a:gdLst>
                <a:gd name="T0" fmla="*/ 153 w 153"/>
                <a:gd name="T1" fmla="*/ 78 h 155"/>
                <a:gd name="T2" fmla="*/ 152 w 153"/>
                <a:gd name="T3" fmla="*/ 93 h 155"/>
                <a:gd name="T4" fmla="*/ 147 w 153"/>
                <a:gd name="T5" fmla="*/ 108 h 155"/>
                <a:gd name="T6" fmla="*/ 140 w 153"/>
                <a:gd name="T7" fmla="*/ 120 h 155"/>
                <a:gd name="T8" fmla="*/ 131 w 153"/>
                <a:gd name="T9" fmla="*/ 132 h 155"/>
                <a:gd name="T10" fmla="*/ 120 w 153"/>
                <a:gd name="T11" fmla="*/ 142 h 155"/>
                <a:gd name="T12" fmla="*/ 106 w 153"/>
                <a:gd name="T13" fmla="*/ 149 h 155"/>
                <a:gd name="T14" fmla="*/ 92 w 153"/>
                <a:gd name="T15" fmla="*/ 153 h 155"/>
                <a:gd name="T16" fmla="*/ 76 w 153"/>
                <a:gd name="T17" fmla="*/ 155 h 155"/>
                <a:gd name="T18" fmla="*/ 68 w 153"/>
                <a:gd name="T19" fmla="*/ 155 h 155"/>
                <a:gd name="T20" fmla="*/ 53 w 153"/>
                <a:gd name="T21" fmla="*/ 151 h 155"/>
                <a:gd name="T22" fmla="*/ 40 w 153"/>
                <a:gd name="T23" fmla="*/ 145 h 155"/>
                <a:gd name="T24" fmla="*/ 27 w 153"/>
                <a:gd name="T25" fmla="*/ 137 h 155"/>
                <a:gd name="T26" fmla="*/ 17 w 153"/>
                <a:gd name="T27" fmla="*/ 127 h 155"/>
                <a:gd name="T28" fmla="*/ 9 w 153"/>
                <a:gd name="T29" fmla="*/ 115 h 155"/>
                <a:gd name="T30" fmla="*/ 3 w 153"/>
                <a:gd name="T31" fmla="*/ 101 h 155"/>
                <a:gd name="T32" fmla="*/ 0 w 153"/>
                <a:gd name="T33" fmla="*/ 86 h 155"/>
                <a:gd name="T34" fmla="*/ 0 w 153"/>
                <a:gd name="T35" fmla="*/ 78 h 155"/>
                <a:gd name="T36" fmla="*/ 1 w 153"/>
                <a:gd name="T37" fmla="*/ 62 h 155"/>
                <a:gd name="T38" fmla="*/ 5 w 153"/>
                <a:gd name="T39" fmla="*/ 48 h 155"/>
                <a:gd name="T40" fmla="*/ 12 w 153"/>
                <a:gd name="T41" fmla="*/ 34 h 155"/>
                <a:gd name="T42" fmla="*/ 21 w 153"/>
                <a:gd name="T43" fmla="*/ 23 h 155"/>
                <a:gd name="T44" fmla="*/ 33 w 153"/>
                <a:gd name="T45" fmla="*/ 14 h 155"/>
                <a:gd name="T46" fmla="*/ 47 w 153"/>
                <a:gd name="T47" fmla="*/ 7 h 155"/>
                <a:gd name="T48" fmla="*/ 60 w 153"/>
                <a:gd name="T49" fmla="*/ 2 h 155"/>
                <a:gd name="T50" fmla="*/ 76 w 153"/>
                <a:gd name="T51" fmla="*/ 0 h 155"/>
                <a:gd name="T52" fmla="*/ 84 w 153"/>
                <a:gd name="T53" fmla="*/ 1 h 155"/>
                <a:gd name="T54" fmla="*/ 99 w 153"/>
                <a:gd name="T55" fmla="*/ 4 h 155"/>
                <a:gd name="T56" fmla="*/ 113 w 153"/>
                <a:gd name="T57" fmla="*/ 10 h 155"/>
                <a:gd name="T58" fmla="*/ 126 w 153"/>
                <a:gd name="T59" fmla="*/ 18 h 155"/>
                <a:gd name="T60" fmla="*/ 136 w 153"/>
                <a:gd name="T61" fmla="*/ 29 h 155"/>
                <a:gd name="T62" fmla="*/ 144 w 153"/>
                <a:gd name="T63" fmla="*/ 41 h 155"/>
                <a:gd name="T64" fmla="*/ 150 w 153"/>
                <a:gd name="T65" fmla="*/ 55 h 155"/>
                <a:gd name="T66" fmla="*/ 153 w 153"/>
                <a:gd name="T67" fmla="*/ 70 h 155"/>
                <a:gd name="T68" fmla="*/ 153 w 153"/>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5">
                  <a:moveTo>
                    <a:pt x="153" y="78"/>
                  </a:moveTo>
                  <a:lnTo>
                    <a:pt x="153" y="78"/>
                  </a:lnTo>
                  <a:lnTo>
                    <a:pt x="153" y="86"/>
                  </a:lnTo>
                  <a:lnTo>
                    <a:pt x="152" y="93"/>
                  </a:lnTo>
                  <a:lnTo>
                    <a:pt x="150" y="101"/>
                  </a:lnTo>
                  <a:lnTo>
                    <a:pt x="147" y="108"/>
                  </a:lnTo>
                  <a:lnTo>
                    <a:pt x="144" y="115"/>
                  </a:lnTo>
                  <a:lnTo>
                    <a:pt x="140" y="120"/>
                  </a:lnTo>
                  <a:lnTo>
                    <a:pt x="136" y="127"/>
                  </a:lnTo>
                  <a:lnTo>
                    <a:pt x="131" y="132"/>
                  </a:lnTo>
                  <a:lnTo>
                    <a:pt x="126" y="137"/>
                  </a:lnTo>
                  <a:lnTo>
                    <a:pt x="120" y="142"/>
                  </a:lnTo>
                  <a:lnTo>
                    <a:pt x="113" y="145"/>
                  </a:lnTo>
                  <a:lnTo>
                    <a:pt x="106" y="149"/>
                  </a:lnTo>
                  <a:lnTo>
                    <a:pt x="99" y="151"/>
                  </a:lnTo>
                  <a:lnTo>
                    <a:pt x="92" y="153"/>
                  </a:lnTo>
                  <a:lnTo>
                    <a:pt x="84" y="155"/>
                  </a:lnTo>
                  <a:lnTo>
                    <a:pt x="76" y="155"/>
                  </a:lnTo>
                  <a:lnTo>
                    <a:pt x="76" y="155"/>
                  </a:lnTo>
                  <a:lnTo>
                    <a:pt x="68" y="155"/>
                  </a:lnTo>
                  <a:lnTo>
                    <a:pt x="60" y="153"/>
                  </a:lnTo>
                  <a:lnTo>
                    <a:pt x="53" y="151"/>
                  </a:lnTo>
                  <a:lnTo>
                    <a:pt x="47" y="149"/>
                  </a:lnTo>
                  <a:lnTo>
                    <a:pt x="40" y="145"/>
                  </a:lnTo>
                  <a:lnTo>
                    <a:pt x="33" y="142"/>
                  </a:lnTo>
                  <a:lnTo>
                    <a:pt x="27" y="137"/>
                  </a:lnTo>
                  <a:lnTo>
                    <a:pt x="21" y="132"/>
                  </a:lnTo>
                  <a:lnTo>
                    <a:pt x="17" y="127"/>
                  </a:lnTo>
                  <a:lnTo>
                    <a:pt x="12" y="120"/>
                  </a:lnTo>
                  <a:lnTo>
                    <a:pt x="9" y="115"/>
                  </a:lnTo>
                  <a:lnTo>
                    <a:pt x="5" y="108"/>
                  </a:lnTo>
                  <a:lnTo>
                    <a:pt x="3" y="101"/>
                  </a:lnTo>
                  <a:lnTo>
                    <a:pt x="1" y="93"/>
                  </a:lnTo>
                  <a:lnTo>
                    <a:pt x="0" y="86"/>
                  </a:lnTo>
                  <a:lnTo>
                    <a:pt x="0" y="78"/>
                  </a:lnTo>
                  <a:lnTo>
                    <a:pt x="0" y="78"/>
                  </a:lnTo>
                  <a:lnTo>
                    <a:pt x="0" y="70"/>
                  </a:lnTo>
                  <a:lnTo>
                    <a:pt x="1" y="62"/>
                  </a:lnTo>
                  <a:lnTo>
                    <a:pt x="3" y="55"/>
                  </a:lnTo>
                  <a:lnTo>
                    <a:pt x="5" y="48"/>
                  </a:lnTo>
                  <a:lnTo>
                    <a:pt x="9" y="41"/>
                  </a:lnTo>
                  <a:lnTo>
                    <a:pt x="12" y="34"/>
                  </a:lnTo>
                  <a:lnTo>
                    <a:pt x="17" y="29"/>
                  </a:lnTo>
                  <a:lnTo>
                    <a:pt x="21" y="23"/>
                  </a:lnTo>
                  <a:lnTo>
                    <a:pt x="27" y="18"/>
                  </a:lnTo>
                  <a:lnTo>
                    <a:pt x="33" y="14"/>
                  </a:lnTo>
                  <a:lnTo>
                    <a:pt x="40" y="10"/>
                  </a:lnTo>
                  <a:lnTo>
                    <a:pt x="47" y="7"/>
                  </a:lnTo>
                  <a:lnTo>
                    <a:pt x="53" y="4"/>
                  </a:lnTo>
                  <a:lnTo>
                    <a:pt x="60" y="2"/>
                  </a:lnTo>
                  <a:lnTo>
                    <a:pt x="68" y="1"/>
                  </a:lnTo>
                  <a:lnTo>
                    <a:pt x="76" y="0"/>
                  </a:lnTo>
                  <a:lnTo>
                    <a:pt x="76" y="0"/>
                  </a:lnTo>
                  <a:lnTo>
                    <a:pt x="84" y="1"/>
                  </a:lnTo>
                  <a:lnTo>
                    <a:pt x="92" y="2"/>
                  </a:lnTo>
                  <a:lnTo>
                    <a:pt x="99" y="4"/>
                  </a:lnTo>
                  <a:lnTo>
                    <a:pt x="106" y="7"/>
                  </a:lnTo>
                  <a:lnTo>
                    <a:pt x="113" y="10"/>
                  </a:lnTo>
                  <a:lnTo>
                    <a:pt x="120" y="14"/>
                  </a:lnTo>
                  <a:lnTo>
                    <a:pt x="126" y="18"/>
                  </a:lnTo>
                  <a:lnTo>
                    <a:pt x="131" y="23"/>
                  </a:lnTo>
                  <a:lnTo>
                    <a:pt x="136" y="29"/>
                  </a:lnTo>
                  <a:lnTo>
                    <a:pt x="140" y="34"/>
                  </a:lnTo>
                  <a:lnTo>
                    <a:pt x="144" y="41"/>
                  </a:lnTo>
                  <a:lnTo>
                    <a:pt x="147" y="48"/>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0" name="Freeform 3047">
              <a:extLst>
                <a:ext uri="{FF2B5EF4-FFF2-40B4-BE49-F238E27FC236}">
                  <a16:creationId xmlns:a16="http://schemas.microsoft.com/office/drawing/2014/main" id="{7147529A-5962-469A-B996-3BED3D2FCD0F}"/>
                </a:ext>
              </a:extLst>
            </p:cNvPr>
            <p:cNvSpPr>
              <a:spLocks/>
            </p:cNvSpPr>
            <p:nvPr/>
          </p:nvSpPr>
          <p:spPr bwMode="auto">
            <a:xfrm>
              <a:off x="2932113" y="3592513"/>
              <a:ext cx="49213" cy="49213"/>
            </a:xfrm>
            <a:custGeom>
              <a:avLst/>
              <a:gdLst>
                <a:gd name="T0" fmla="*/ 153 w 153"/>
                <a:gd name="T1" fmla="*/ 76 h 154"/>
                <a:gd name="T2" fmla="*/ 152 w 153"/>
                <a:gd name="T3" fmla="*/ 92 h 154"/>
                <a:gd name="T4" fmla="*/ 147 w 153"/>
                <a:gd name="T5" fmla="*/ 107 h 154"/>
                <a:gd name="T6" fmla="*/ 140 w 153"/>
                <a:gd name="T7" fmla="*/ 120 h 154"/>
                <a:gd name="T8" fmla="*/ 131 w 153"/>
                <a:gd name="T9" fmla="*/ 131 h 154"/>
                <a:gd name="T10" fmla="*/ 120 w 153"/>
                <a:gd name="T11" fmla="*/ 140 h 154"/>
                <a:gd name="T12" fmla="*/ 106 w 153"/>
                <a:gd name="T13" fmla="*/ 147 h 154"/>
                <a:gd name="T14" fmla="*/ 92 w 153"/>
                <a:gd name="T15" fmla="*/ 152 h 154"/>
                <a:gd name="T16" fmla="*/ 76 w 153"/>
                <a:gd name="T17" fmla="*/ 154 h 154"/>
                <a:gd name="T18" fmla="*/ 68 w 153"/>
                <a:gd name="T19" fmla="*/ 153 h 154"/>
                <a:gd name="T20" fmla="*/ 53 w 153"/>
                <a:gd name="T21" fmla="*/ 151 h 154"/>
                <a:gd name="T22" fmla="*/ 40 w 153"/>
                <a:gd name="T23" fmla="*/ 145 h 154"/>
                <a:gd name="T24" fmla="*/ 27 w 153"/>
                <a:gd name="T25" fmla="*/ 136 h 154"/>
                <a:gd name="T26" fmla="*/ 17 w 153"/>
                <a:gd name="T27" fmla="*/ 125 h 154"/>
                <a:gd name="T28" fmla="*/ 9 w 153"/>
                <a:gd name="T29" fmla="*/ 114 h 154"/>
                <a:gd name="T30" fmla="*/ 3 w 153"/>
                <a:gd name="T31" fmla="*/ 99 h 154"/>
                <a:gd name="T32" fmla="*/ 0 w 153"/>
                <a:gd name="T33" fmla="*/ 84 h 154"/>
                <a:gd name="T34" fmla="*/ 0 w 153"/>
                <a:gd name="T35" fmla="*/ 76 h 154"/>
                <a:gd name="T36" fmla="*/ 1 w 153"/>
                <a:gd name="T37" fmla="*/ 61 h 154"/>
                <a:gd name="T38" fmla="*/ 5 w 153"/>
                <a:gd name="T39" fmla="*/ 47 h 154"/>
                <a:gd name="T40" fmla="*/ 12 w 153"/>
                <a:gd name="T41" fmla="*/ 34 h 154"/>
                <a:gd name="T42" fmla="*/ 21 w 153"/>
                <a:gd name="T43" fmla="*/ 22 h 154"/>
                <a:gd name="T44" fmla="*/ 33 w 153"/>
                <a:gd name="T45" fmla="*/ 13 h 154"/>
                <a:gd name="T46" fmla="*/ 47 w 153"/>
                <a:gd name="T47" fmla="*/ 5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3 h 154"/>
                <a:gd name="T66" fmla="*/ 153 w 153"/>
                <a:gd name="T67" fmla="*/ 69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7" y="107"/>
                  </a:lnTo>
                  <a:lnTo>
                    <a:pt x="144" y="114"/>
                  </a:lnTo>
                  <a:lnTo>
                    <a:pt x="140" y="120"/>
                  </a:lnTo>
                  <a:lnTo>
                    <a:pt x="136" y="125"/>
                  </a:lnTo>
                  <a:lnTo>
                    <a:pt x="131" y="131"/>
                  </a:lnTo>
                  <a:lnTo>
                    <a:pt x="126" y="136"/>
                  </a:lnTo>
                  <a:lnTo>
                    <a:pt x="120" y="140"/>
                  </a:lnTo>
                  <a:lnTo>
                    <a:pt x="113" y="145"/>
                  </a:lnTo>
                  <a:lnTo>
                    <a:pt x="106" y="147"/>
                  </a:lnTo>
                  <a:lnTo>
                    <a:pt x="99" y="151"/>
                  </a:lnTo>
                  <a:lnTo>
                    <a:pt x="92" y="152"/>
                  </a:lnTo>
                  <a:lnTo>
                    <a:pt x="84" y="153"/>
                  </a:lnTo>
                  <a:lnTo>
                    <a:pt x="76" y="154"/>
                  </a:lnTo>
                  <a:lnTo>
                    <a:pt x="76" y="154"/>
                  </a:lnTo>
                  <a:lnTo>
                    <a:pt x="68" y="153"/>
                  </a:lnTo>
                  <a:lnTo>
                    <a:pt x="60" y="152"/>
                  </a:lnTo>
                  <a:lnTo>
                    <a:pt x="53" y="151"/>
                  </a:lnTo>
                  <a:lnTo>
                    <a:pt x="47" y="147"/>
                  </a:lnTo>
                  <a:lnTo>
                    <a:pt x="40" y="145"/>
                  </a:lnTo>
                  <a:lnTo>
                    <a:pt x="33" y="140"/>
                  </a:lnTo>
                  <a:lnTo>
                    <a:pt x="27" y="136"/>
                  </a:lnTo>
                  <a:lnTo>
                    <a:pt x="21" y="131"/>
                  </a:lnTo>
                  <a:lnTo>
                    <a:pt x="17" y="125"/>
                  </a:lnTo>
                  <a:lnTo>
                    <a:pt x="12" y="120"/>
                  </a:lnTo>
                  <a:lnTo>
                    <a:pt x="9" y="114"/>
                  </a:lnTo>
                  <a:lnTo>
                    <a:pt x="5" y="107"/>
                  </a:lnTo>
                  <a:lnTo>
                    <a:pt x="3" y="99"/>
                  </a:lnTo>
                  <a:lnTo>
                    <a:pt x="1" y="92"/>
                  </a:lnTo>
                  <a:lnTo>
                    <a:pt x="0" y="84"/>
                  </a:lnTo>
                  <a:lnTo>
                    <a:pt x="0" y="76"/>
                  </a:lnTo>
                  <a:lnTo>
                    <a:pt x="0" y="76"/>
                  </a:lnTo>
                  <a:lnTo>
                    <a:pt x="0" y="69"/>
                  </a:lnTo>
                  <a:lnTo>
                    <a:pt x="1" y="61"/>
                  </a:lnTo>
                  <a:lnTo>
                    <a:pt x="3" y="53"/>
                  </a:lnTo>
                  <a:lnTo>
                    <a:pt x="5" y="47"/>
                  </a:lnTo>
                  <a:lnTo>
                    <a:pt x="9" y="40"/>
                  </a:lnTo>
                  <a:lnTo>
                    <a:pt x="12" y="34"/>
                  </a:lnTo>
                  <a:lnTo>
                    <a:pt x="17" y="28"/>
                  </a:lnTo>
                  <a:lnTo>
                    <a:pt x="21" y="22"/>
                  </a:lnTo>
                  <a:lnTo>
                    <a:pt x="27" y="17"/>
                  </a:lnTo>
                  <a:lnTo>
                    <a:pt x="33" y="13"/>
                  </a:lnTo>
                  <a:lnTo>
                    <a:pt x="40" y="9"/>
                  </a:lnTo>
                  <a:lnTo>
                    <a:pt x="47" y="5"/>
                  </a:lnTo>
                  <a:lnTo>
                    <a:pt x="53" y="3"/>
                  </a:lnTo>
                  <a:lnTo>
                    <a:pt x="60" y="1"/>
                  </a:lnTo>
                  <a:lnTo>
                    <a:pt x="68" y="0"/>
                  </a:lnTo>
                  <a:lnTo>
                    <a:pt x="76" y="0"/>
                  </a:lnTo>
                  <a:lnTo>
                    <a:pt x="76" y="0"/>
                  </a:lnTo>
                  <a:lnTo>
                    <a:pt x="84" y="0"/>
                  </a:lnTo>
                  <a:lnTo>
                    <a:pt x="92" y="1"/>
                  </a:lnTo>
                  <a:lnTo>
                    <a:pt x="99" y="3"/>
                  </a:lnTo>
                  <a:lnTo>
                    <a:pt x="106" y="5"/>
                  </a:lnTo>
                  <a:lnTo>
                    <a:pt x="113" y="9"/>
                  </a:lnTo>
                  <a:lnTo>
                    <a:pt x="120" y="13"/>
                  </a:lnTo>
                  <a:lnTo>
                    <a:pt x="126" y="17"/>
                  </a:lnTo>
                  <a:lnTo>
                    <a:pt x="131" y="22"/>
                  </a:lnTo>
                  <a:lnTo>
                    <a:pt x="136" y="28"/>
                  </a:lnTo>
                  <a:lnTo>
                    <a:pt x="140" y="34"/>
                  </a:lnTo>
                  <a:lnTo>
                    <a:pt x="144" y="40"/>
                  </a:lnTo>
                  <a:lnTo>
                    <a:pt x="147" y="47"/>
                  </a:lnTo>
                  <a:lnTo>
                    <a:pt x="150" y="53"/>
                  </a:lnTo>
                  <a:lnTo>
                    <a:pt x="152" y="61"/>
                  </a:lnTo>
                  <a:lnTo>
                    <a:pt x="153" y="69"/>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1" name="Freeform 3048">
              <a:extLst>
                <a:ext uri="{FF2B5EF4-FFF2-40B4-BE49-F238E27FC236}">
                  <a16:creationId xmlns:a16="http://schemas.microsoft.com/office/drawing/2014/main" id="{9829DF7F-72E2-4E23-8083-42C003B06D2B}"/>
                </a:ext>
              </a:extLst>
            </p:cNvPr>
            <p:cNvSpPr>
              <a:spLocks/>
            </p:cNvSpPr>
            <p:nvPr/>
          </p:nvSpPr>
          <p:spPr bwMode="auto">
            <a:xfrm>
              <a:off x="3001963" y="3662363"/>
              <a:ext cx="49213" cy="49213"/>
            </a:xfrm>
            <a:custGeom>
              <a:avLst/>
              <a:gdLst>
                <a:gd name="T0" fmla="*/ 155 w 155"/>
                <a:gd name="T1" fmla="*/ 78 h 155"/>
                <a:gd name="T2" fmla="*/ 154 w 155"/>
                <a:gd name="T3" fmla="*/ 93 h 155"/>
                <a:gd name="T4" fmla="*/ 149 w 155"/>
                <a:gd name="T5" fmla="*/ 108 h 155"/>
                <a:gd name="T6" fmla="*/ 142 w 155"/>
                <a:gd name="T7" fmla="*/ 120 h 155"/>
                <a:gd name="T8" fmla="*/ 132 w 155"/>
                <a:gd name="T9" fmla="*/ 132 h 155"/>
                <a:gd name="T10" fmla="*/ 121 w 155"/>
                <a:gd name="T11" fmla="*/ 142 h 155"/>
                <a:gd name="T12" fmla="*/ 108 w 155"/>
                <a:gd name="T13" fmla="*/ 149 h 155"/>
                <a:gd name="T14" fmla="*/ 93 w 155"/>
                <a:gd name="T15" fmla="*/ 153 h 155"/>
                <a:gd name="T16" fmla="*/ 78 w 155"/>
                <a:gd name="T17" fmla="*/ 155 h 155"/>
                <a:gd name="T18" fmla="*/ 70 w 155"/>
                <a:gd name="T19" fmla="*/ 155 h 155"/>
                <a:gd name="T20" fmla="*/ 55 w 155"/>
                <a:gd name="T21" fmla="*/ 151 h 155"/>
                <a:gd name="T22" fmla="*/ 42 w 155"/>
                <a:gd name="T23" fmla="*/ 145 h 155"/>
                <a:gd name="T24" fmla="*/ 29 w 155"/>
                <a:gd name="T25" fmla="*/ 137 h 155"/>
                <a:gd name="T26" fmla="*/ 19 w 155"/>
                <a:gd name="T27" fmla="*/ 127 h 155"/>
                <a:gd name="T28" fmla="*/ 11 w 155"/>
                <a:gd name="T29" fmla="*/ 115 h 155"/>
                <a:gd name="T30" fmla="*/ 4 w 155"/>
                <a:gd name="T31" fmla="*/ 101 h 155"/>
                <a:gd name="T32" fmla="*/ 2 w 155"/>
                <a:gd name="T33" fmla="*/ 86 h 155"/>
                <a:gd name="T34" fmla="*/ 0 w 155"/>
                <a:gd name="T35" fmla="*/ 78 h 155"/>
                <a:gd name="T36" fmla="*/ 3 w 155"/>
                <a:gd name="T37" fmla="*/ 62 h 155"/>
                <a:gd name="T38" fmla="*/ 7 w 155"/>
                <a:gd name="T39" fmla="*/ 48 h 155"/>
                <a:gd name="T40" fmla="*/ 14 w 155"/>
                <a:gd name="T41" fmla="*/ 34 h 155"/>
                <a:gd name="T42" fmla="*/ 23 w 155"/>
                <a:gd name="T43" fmla="*/ 23 h 155"/>
                <a:gd name="T44" fmla="*/ 35 w 155"/>
                <a:gd name="T45" fmla="*/ 14 h 155"/>
                <a:gd name="T46" fmla="*/ 48 w 155"/>
                <a:gd name="T47" fmla="*/ 7 h 155"/>
                <a:gd name="T48" fmla="*/ 62 w 155"/>
                <a:gd name="T49" fmla="*/ 2 h 155"/>
                <a:gd name="T50" fmla="*/ 78 w 155"/>
                <a:gd name="T51" fmla="*/ 0 h 155"/>
                <a:gd name="T52" fmla="*/ 86 w 155"/>
                <a:gd name="T53" fmla="*/ 1 h 155"/>
                <a:gd name="T54" fmla="*/ 101 w 155"/>
                <a:gd name="T55" fmla="*/ 4 h 155"/>
                <a:gd name="T56" fmla="*/ 115 w 155"/>
                <a:gd name="T57" fmla="*/ 10 h 155"/>
                <a:gd name="T58" fmla="*/ 127 w 155"/>
                <a:gd name="T59" fmla="*/ 18 h 155"/>
                <a:gd name="T60" fmla="*/ 138 w 155"/>
                <a:gd name="T61" fmla="*/ 29 h 155"/>
                <a:gd name="T62" fmla="*/ 146 w 155"/>
                <a:gd name="T63" fmla="*/ 41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6"/>
                  </a:lnTo>
                  <a:lnTo>
                    <a:pt x="154" y="93"/>
                  </a:lnTo>
                  <a:lnTo>
                    <a:pt x="151" y="101"/>
                  </a:lnTo>
                  <a:lnTo>
                    <a:pt x="149" y="108"/>
                  </a:lnTo>
                  <a:lnTo>
                    <a:pt x="146" y="115"/>
                  </a:lnTo>
                  <a:lnTo>
                    <a:pt x="142" y="120"/>
                  </a:lnTo>
                  <a:lnTo>
                    <a:pt x="138" y="127"/>
                  </a:lnTo>
                  <a:lnTo>
                    <a:pt x="132" y="132"/>
                  </a:lnTo>
                  <a:lnTo>
                    <a:pt x="127" y="137"/>
                  </a:lnTo>
                  <a:lnTo>
                    <a:pt x="121" y="142"/>
                  </a:lnTo>
                  <a:lnTo>
                    <a:pt x="115" y="145"/>
                  </a:lnTo>
                  <a:lnTo>
                    <a:pt x="108" y="149"/>
                  </a:lnTo>
                  <a:lnTo>
                    <a:pt x="101" y="151"/>
                  </a:lnTo>
                  <a:lnTo>
                    <a:pt x="93" y="153"/>
                  </a:lnTo>
                  <a:lnTo>
                    <a:pt x="86" y="155"/>
                  </a:lnTo>
                  <a:lnTo>
                    <a:pt x="78" y="155"/>
                  </a:lnTo>
                  <a:lnTo>
                    <a:pt x="78" y="155"/>
                  </a:lnTo>
                  <a:lnTo>
                    <a:pt x="70" y="155"/>
                  </a:lnTo>
                  <a:lnTo>
                    <a:pt x="62" y="153"/>
                  </a:lnTo>
                  <a:lnTo>
                    <a:pt x="55" y="151"/>
                  </a:lnTo>
                  <a:lnTo>
                    <a:pt x="48" y="149"/>
                  </a:lnTo>
                  <a:lnTo>
                    <a:pt x="42" y="145"/>
                  </a:lnTo>
                  <a:lnTo>
                    <a:pt x="35" y="142"/>
                  </a:lnTo>
                  <a:lnTo>
                    <a:pt x="29" y="137"/>
                  </a:lnTo>
                  <a:lnTo>
                    <a:pt x="23" y="132"/>
                  </a:lnTo>
                  <a:lnTo>
                    <a:pt x="19" y="127"/>
                  </a:lnTo>
                  <a:lnTo>
                    <a:pt x="14" y="120"/>
                  </a:lnTo>
                  <a:lnTo>
                    <a:pt x="11" y="115"/>
                  </a:lnTo>
                  <a:lnTo>
                    <a:pt x="7" y="108"/>
                  </a:lnTo>
                  <a:lnTo>
                    <a:pt x="4" y="101"/>
                  </a:lnTo>
                  <a:lnTo>
                    <a:pt x="3" y="93"/>
                  </a:lnTo>
                  <a:lnTo>
                    <a:pt x="2" y="86"/>
                  </a:lnTo>
                  <a:lnTo>
                    <a:pt x="0" y="78"/>
                  </a:lnTo>
                  <a:lnTo>
                    <a:pt x="0" y="78"/>
                  </a:lnTo>
                  <a:lnTo>
                    <a:pt x="2" y="70"/>
                  </a:lnTo>
                  <a:lnTo>
                    <a:pt x="3" y="62"/>
                  </a:lnTo>
                  <a:lnTo>
                    <a:pt x="4" y="55"/>
                  </a:lnTo>
                  <a:lnTo>
                    <a:pt x="7" y="48"/>
                  </a:lnTo>
                  <a:lnTo>
                    <a:pt x="11" y="41"/>
                  </a:lnTo>
                  <a:lnTo>
                    <a:pt x="14" y="34"/>
                  </a:lnTo>
                  <a:lnTo>
                    <a:pt x="19" y="29"/>
                  </a:lnTo>
                  <a:lnTo>
                    <a:pt x="23" y="23"/>
                  </a:lnTo>
                  <a:lnTo>
                    <a:pt x="29" y="18"/>
                  </a:lnTo>
                  <a:lnTo>
                    <a:pt x="35" y="14"/>
                  </a:lnTo>
                  <a:lnTo>
                    <a:pt x="42" y="10"/>
                  </a:lnTo>
                  <a:lnTo>
                    <a:pt x="48" y="7"/>
                  </a:lnTo>
                  <a:lnTo>
                    <a:pt x="55" y="4"/>
                  </a:lnTo>
                  <a:lnTo>
                    <a:pt x="62" y="2"/>
                  </a:lnTo>
                  <a:lnTo>
                    <a:pt x="70" y="1"/>
                  </a:lnTo>
                  <a:lnTo>
                    <a:pt x="78" y="0"/>
                  </a:lnTo>
                  <a:lnTo>
                    <a:pt x="78" y="0"/>
                  </a:lnTo>
                  <a:lnTo>
                    <a:pt x="86" y="1"/>
                  </a:lnTo>
                  <a:lnTo>
                    <a:pt x="93" y="2"/>
                  </a:lnTo>
                  <a:lnTo>
                    <a:pt x="101" y="4"/>
                  </a:lnTo>
                  <a:lnTo>
                    <a:pt x="108" y="7"/>
                  </a:lnTo>
                  <a:lnTo>
                    <a:pt x="115" y="10"/>
                  </a:lnTo>
                  <a:lnTo>
                    <a:pt x="121" y="14"/>
                  </a:lnTo>
                  <a:lnTo>
                    <a:pt x="127" y="18"/>
                  </a:lnTo>
                  <a:lnTo>
                    <a:pt x="132" y="23"/>
                  </a:lnTo>
                  <a:lnTo>
                    <a:pt x="138" y="29"/>
                  </a:lnTo>
                  <a:lnTo>
                    <a:pt x="142" y="34"/>
                  </a:lnTo>
                  <a:lnTo>
                    <a:pt x="146" y="41"/>
                  </a:lnTo>
                  <a:lnTo>
                    <a:pt x="149" y="48"/>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2" name="Freeform 3049">
              <a:extLst>
                <a:ext uri="{FF2B5EF4-FFF2-40B4-BE49-F238E27FC236}">
                  <a16:creationId xmlns:a16="http://schemas.microsoft.com/office/drawing/2014/main" id="{29E9331B-9400-4D76-9C67-78EA260C0589}"/>
                </a:ext>
              </a:extLst>
            </p:cNvPr>
            <p:cNvSpPr>
              <a:spLocks/>
            </p:cNvSpPr>
            <p:nvPr/>
          </p:nvSpPr>
          <p:spPr bwMode="auto">
            <a:xfrm>
              <a:off x="2792413" y="3732213"/>
              <a:ext cx="49213" cy="47625"/>
            </a:xfrm>
            <a:custGeom>
              <a:avLst/>
              <a:gdLst>
                <a:gd name="T0" fmla="*/ 155 w 155"/>
                <a:gd name="T1" fmla="*/ 77 h 153"/>
                <a:gd name="T2" fmla="*/ 154 w 155"/>
                <a:gd name="T3" fmla="*/ 93 h 153"/>
                <a:gd name="T4" fmla="*/ 149 w 155"/>
                <a:gd name="T5" fmla="*/ 106 h 153"/>
                <a:gd name="T6" fmla="*/ 141 w 155"/>
                <a:gd name="T7" fmla="*/ 120 h 153"/>
                <a:gd name="T8" fmla="*/ 132 w 155"/>
                <a:gd name="T9" fmla="*/ 131 h 153"/>
                <a:gd name="T10" fmla="*/ 120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1 w 155"/>
                <a:gd name="T23" fmla="*/ 144 h 153"/>
                <a:gd name="T24" fmla="*/ 29 w 155"/>
                <a:gd name="T25" fmla="*/ 136 h 153"/>
                <a:gd name="T26" fmla="*/ 19 w 155"/>
                <a:gd name="T27" fmla="*/ 126 h 153"/>
                <a:gd name="T28" fmla="*/ 9 w 155"/>
                <a:gd name="T29" fmla="*/ 113 h 153"/>
                <a:gd name="T30" fmla="*/ 4 w 155"/>
                <a:gd name="T31" fmla="*/ 99 h 153"/>
                <a:gd name="T32" fmla="*/ 1 w 155"/>
                <a:gd name="T33" fmla="*/ 85 h 153"/>
                <a:gd name="T34" fmla="*/ 0 w 155"/>
                <a:gd name="T35" fmla="*/ 77 h 153"/>
                <a:gd name="T36" fmla="*/ 3 w 155"/>
                <a:gd name="T37" fmla="*/ 62 h 153"/>
                <a:gd name="T38" fmla="*/ 7 w 155"/>
                <a:gd name="T39" fmla="*/ 47 h 153"/>
                <a:gd name="T40" fmla="*/ 14 w 155"/>
                <a:gd name="T41" fmla="*/ 34 h 153"/>
                <a:gd name="T42" fmla="*/ 23 w 155"/>
                <a:gd name="T43" fmla="*/ 23 h 153"/>
                <a:gd name="T44" fmla="*/ 35 w 155"/>
                <a:gd name="T45" fmla="*/ 12 h 153"/>
                <a:gd name="T46" fmla="*/ 47 w 155"/>
                <a:gd name="T47" fmla="*/ 6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6 w 155"/>
                <a:gd name="T59" fmla="*/ 17 h 153"/>
                <a:gd name="T60" fmla="*/ 138 w 155"/>
                <a:gd name="T61" fmla="*/ 27 h 153"/>
                <a:gd name="T62" fmla="*/ 146 w 155"/>
                <a:gd name="T63" fmla="*/ 40 h 153"/>
                <a:gd name="T64" fmla="*/ 151 w 155"/>
                <a:gd name="T65" fmla="*/ 54 h 153"/>
                <a:gd name="T66" fmla="*/ 155 w 155"/>
                <a:gd name="T67" fmla="*/ 68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4" y="93"/>
                  </a:lnTo>
                  <a:lnTo>
                    <a:pt x="151" y="99"/>
                  </a:lnTo>
                  <a:lnTo>
                    <a:pt x="149" y="106"/>
                  </a:lnTo>
                  <a:lnTo>
                    <a:pt x="146" y="113"/>
                  </a:lnTo>
                  <a:lnTo>
                    <a:pt x="141" y="120"/>
                  </a:lnTo>
                  <a:lnTo>
                    <a:pt x="138" y="126"/>
                  </a:lnTo>
                  <a:lnTo>
                    <a:pt x="132" y="131"/>
                  </a:lnTo>
                  <a:lnTo>
                    <a:pt x="126"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5" y="141"/>
                  </a:lnTo>
                  <a:lnTo>
                    <a:pt x="29" y="136"/>
                  </a:lnTo>
                  <a:lnTo>
                    <a:pt x="23" y="131"/>
                  </a:lnTo>
                  <a:lnTo>
                    <a:pt x="19" y="126"/>
                  </a:lnTo>
                  <a:lnTo>
                    <a:pt x="14" y="120"/>
                  </a:lnTo>
                  <a:lnTo>
                    <a:pt x="9" y="113"/>
                  </a:lnTo>
                  <a:lnTo>
                    <a:pt x="7" y="106"/>
                  </a:lnTo>
                  <a:lnTo>
                    <a:pt x="4" y="99"/>
                  </a:lnTo>
                  <a:lnTo>
                    <a:pt x="3" y="93"/>
                  </a:lnTo>
                  <a:lnTo>
                    <a:pt x="1" y="85"/>
                  </a:lnTo>
                  <a:lnTo>
                    <a:pt x="0" y="77"/>
                  </a:lnTo>
                  <a:lnTo>
                    <a:pt x="0" y="77"/>
                  </a:lnTo>
                  <a:lnTo>
                    <a:pt x="1" y="68"/>
                  </a:lnTo>
                  <a:lnTo>
                    <a:pt x="3" y="62"/>
                  </a:lnTo>
                  <a:lnTo>
                    <a:pt x="4" y="54"/>
                  </a:lnTo>
                  <a:lnTo>
                    <a:pt x="7" y="47"/>
                  </a:lnTo>
                  <a:lnTo>
                    <a:pt x="9" y="40"/>
                  </a:lnTo>
                  <a:lnTo>
                    <a:pt x="14" y="34"/>
                  </a:lnTo>
                  <a:lnTo>
                    <a:pt x="19" y="27"/>
                  </a:lnTo>
                  <a:lnTo>
                    <a:pt x="23" y="23"/>
                  </a:lnTo>
                  <a:lnTo>
                    <a:pt x="29" y="17"/>
                  </a:lnTo>
                  <a:lnTo>
                    <a:pt x="35" y="12"/>
                  </a:lnTo>
                  <a:lnTo>
                    <a:pt x="41" y="9"/>
                  </a:lnTo>
                  <a:lnTo>
                    <a:pt x="47"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6" y="17"/>
                  </a:lnTo>
                  <a:lnTo>
                    <a:pt x="132" y="23"/>
                  </a:lnTo>
                  <a:lnTo>
                    <a:pt x="138" y="27"/>
                  </a:lnTo>
                  <a:lnTo>
                    <a:pt x="141" y="34"/>
                  </a:lnTo>
                  <a:lnTo>
                    <a:pt x="146" y="40"/>
                  </a:lnTo>
                  <a:lnTo>
                    <a:pt x="149" y="47"/>
                  </a:lnTo>
                  <a:lnTo>
                    <a:pt x="151" y="54"/>
                  </a:lnTo>
                  <a:lnTo>
                    <a:pt x="154" y="62"/>
                  </a:lnTo>
                  <a:lnTo>
                    <a:pt x="155" y="68"/>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3" name="Freeform 3050">
              <a:extLst>
                <a:ext uri="{FF2B5EF4-FFF2-40B4-BE49-F238E27FC236}">
                  <a16:creationId xmlns:a16="http://schemas.microsoft.com/office/drawing/2014/main" id="{9A2D29F1-F8EF-4A39-85C3-B61494E79FD9}"/>
                </a:ext>
              </a:extLst>
            </p:cNvPr>
            <p:cNvSpPr>
              <a:spLocks/>
            </p:cNvSpPr>
            <p:nvPr/>
          </p:nvSpPr>
          <p:spPr bwMode="auto">
            <a:xfrm>
              <a:off x="2728913" y="3732213"/>
              <a:ext cx="49213" cy="47625"/>
            </a:xfrm>
            <a:custGeom>
              <a:avLst/>
              <a:gdLst>
                <a:gd name="T0" fmla="*/ 155 w 155"/>
                <a:gd name="T1" fmla="*/ 77 h 153"/>
                <a:gd name="T2" fmla="*/ 153 w 155"/>
                <a:gd name="T3" fmla="*/ 93 h 153"/>
                <a:gd name="T4" fmla="*/ 149 w 155"/>
                <a:gd name="T5" fmla="*/ 106 h 153"/>
                <a:gd name="T6" fmla="*/ 142 w 155"/>
                <a:gd name="T7" fmla="*/ 120 h 153"/>
                <a:gd name="T8" fmla="*/ 132 w 155"/>
                <a:gd name="T9" fmla="*/ 131 h 153"/>
                <a:gd name="T10" fmla="*/ 120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1 w 155"/>
                <a:gd name="T23" fmla="*/ 144 h 153"/>
                <a:gd name="T24" fmla="*/ 29 w 155"/>
                <a:gd name="T25" fmla="*/ 136 h 153"/>
                <a:gd name="T26" fmla="*/ 18 w 155"/>
                <a:gd name="T27" fmla="*/ 126 h 153"/>
                <a:gd name="T28" fmla="*/ 9 w 155"/>
                <a:gd name="T29" fmla="*/ 113 h 153"/>
                <a:gd name="T30" fmla="*/ 4 w 155"/>
                <a:gd name="T31" fmla="*/ 99 h 153"/>
                <a:gd name="T32" fmla="*/ 1 w 155"/>
                <a:gd name="T33" fmla="*/ 85 h 153"/>
                <a:gd name="T34" fmla="*/ 0 w 155"/>
                <a:gd name="T35" fmla="*/ 77 h 153"/>
                <a:gd name="T36" fmla="*/ 2 w 155"/>
                <a:gd name="T37" fmla="*/ 62 h 153"/>
                <a:gd name="T38" fmla="*/ 7 w 155"/>
                <a:gd name="T39" fmla="*/ 47 h 153"/>
                <a:gd name="T40" fmla="*/ 14 w 155"/>
                <a:gd name="T41" fmla="*/ 34 h 153"/>
                <a:gd name="T42" fmla="*/ 23 w 155"/>
                <a:gd name="T43" fmla="*/ 23 h 153"/>
                <a:gd name="T44" fmla="*/ 34 w 155"/>
                <a:gd name="T45" fmla="*/ 12 h 153"/>
                <a:gd name="T46" fmla="*/ 47 w 155"/>
                <a:gd name="T47" fmla="*/ 6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7 w 155"/>
                <a:gd name="T59" fmla="*/ 17 h 153"/>
                <a:gd name="T60" fmla="*/ 137 w 155"/>
                <a:gd name="T61" fmla="*/ 27 h 153"/>
                <a:gd name="T62" fmla="*/ 145 w 155"/>
                <a:gd name="T63" fmla="*/ 40 h 153"/>
                <a:gd name="T64" fmla="*/ 151 w 155"/>
                <a:gd name="T65" fmla="*/ 54 h 153"/>
                <a:gd name="T66" fmla="*/ 155 w 155"/>
                <a:gd name="T67" fmla="*/ 68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3" y="93"/>
                  </a:lnTo>
                  <a:lnTo>
                    <a:pt x="151" y="99"/>
                  </a:lnTo>
                  <a:lnTo>
                    <a:pt x="149" y="106"/>
                  </a:lnTo>
                  <a:lnTo>
                    <a:pt x="145" y="113"/>
                  </a:lnTo>
                  <a:lnTo>
                    <a:pt x="142" y="120"/>
                  </a:lnTo>
                  <a:lnTo>
                    <a:pt x="137" y="126"/>
                  </a:lnTo>
                  <a:lnTo>
                    <a:pt x="132" y="131"/>
                  </a:lnTo>
                  <a:lnTo>
                    <a:pt x="127"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4" y="141"/>
                  </a:lnTo>
                  <a:lnTo>
                    <a:pt x="29" y="136"/>
                  </a:lnTo>
                  <a:lnTo>
                    <a:pt x="23" y="131"/>
                  </a:lnTo>
                  <a:lnTo>
                    <a:pt x="18" y="126"/>
                  </a:lnTo>
                  <a:lnTo>
                    <a:pt x="14" y="120"/>
                  </a:lnTo>
                  <a:lnTo>
                    <a:pt x="9" y="113"/>
                  </a:lnTo>
                  <a:lnTo>
                    <a:pt x="7" y="106"/>
                  </a:lnTo>
                  <a:lnTo>
                    <a:pt x="4" y="99"/>
                  </a:lnTo>
                  <a:lnTo>
                    <a:pt x="2" y="93"/>
                  </a:lnTo>
                  <a:lnTo>
                    <a:pt x="1" y="85"/>
                  </a:lnTo>
                  <a:lnTo>
                    <a:pt x="0" y="77"/>
                  </a:lnTo>
                  <a:lnTo>
                    <a:pt x="0" y="77"/>
                  </a:lnTo>
                  <a:lnTo>
                    <a:pt x="1" y="68"/>
                  </a:lnTo>
                  <a:lnTo>
                    <a:pt x="2" y="62"/>
                  </a:lnTo>
                  <a:lnTo>
                    <a:pt x="4" y="54"/>
                  </a:lnTo>
                  <a:lnTo>
                    <a:pt x="7" y="47"/>
                  </a:lnTo>
                  <a:lnTo>
                    <a:pt x="9" y="40"/>
                  </a:lnTo>
                  <a:lnTo>
                    <a:pt x="14" y="34"/>
                  </a:lnTo>
                  <a:lnTo>
                    <a:pt x="18" y="27"/>
                  </a:lnTo>
                  <a:lnTo>
                    <a:pt x="23" y="23"/>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7" y="17"/>
                  </a:lnTo>
                  <a:lnTo>
                    <a:pt x="132" y="23"/>
                  </a:lnTo>
                  <a:lnTo>
                    <a:pt x="137" y="27"/>
                  </a:lnTo>
                  <a:lnTo>
                    <a:pt x="142" y="34"/>
                  </a:lnTo>
                  <a:lnTo>
                    <a:pt x="145" y="40"/>
                  </a:lnTo>
                  <a:lnTo>
                    <a:pt x="149" y="47"/>
                  </a:lnTo>
                  <a:lnTo>
                    <a:pt x="151" y="54"/>
                  </a:lnTo>
                  <a:lnTo>
                    <a:pt x="153" y="62"/>
                  </a:lnTo>
                  <a:lnTo>
                    <a:pt x="155" y="68"/>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4" name="Freeform 3051">
              <a:extLst>
                <a:ext uri="{FF2B5EF4-FFF2-40B4-BE49-F238E27FC236}">
                  <a16:creationId xmlns:a16="http://schemas.microsoft.com/office/drawing/2014/main" id="{421D7FDA-1A43-42EB-ABD7-32B3C2D79739}"/>
                </a:ext>
              </a:extLst>
            </p:cNvPr>
            <p:cNvSpPr>
              <a:spLocks/>
            </p:cNvSpPr>
            <p:nvPr/>
          </p:nvSpPr>
          <p:spPr bwMode="auto">
            <a:xfrm>
              <a:off x="2657475" y="3732213"/>
              <a:ext cx="49213" cy="47625"/>
            </a:xfrm>
            <a:custGeom>
              <a:avLst/>
              <a:gdLst>
                <a:gd name="T0" fmla="*/ 155 w 155"/>
                <a:gd name="T1" fmla="*/ 77 h 153"/>
                <a:gd name="T2" fmla="*/ 154 w 155"/>
                <a:gd name="T3" fmla="*/ 93 h 153"/>
                <a:gd name="T4" fmla="*/ 149 w 155"/>
                <a:gd name="T5" fmla="*/ 106 h 153"/>
                <a:gd name="T6" fmla="*/ 141 w 155"/>
                <a:gd name="T7" fmla="*/ 120 h 153"/>
                <a:gd name="T8" fmla="*/ 132 w 155"/>
                <a:gd name="T9" fmla="*/ 131 h 153"/>
                <a:gd name="T10" fmla="*/ 120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1 w 155"/>
                <a:gd name="T23" fmla="*/ 144 h 153"/>
                <a:gd name="T24" fmla="*/ 29 w 155"/>
                <a:gd name="T25" fmla="*/ 136 h 153"/>
                <a:gd name="T26" fmla="*/ 19 w 155"/>
                <a:gd name="T27" fmla="*/ 126 h 153"/>
                <a:gd name="T28" fmla="*/ 9 w 155"/>
                <a:gd name="T29" fmla="*/ 113 h 153"/>
                <a:gd name="T30" fmla="*/ 4 w 155"/>
                <a:gd name="T31" fmla="*/ 99 h 153"/>
                <a:gd name="T32" fmla="*/ 1 w 155"/>
                <a:gd name="T33" fmla="*/ 85 h 153"/>
                <a:gd name="T34" fmla="*/ 0 w 155"/>
                <a:gd name="T35" fmla="*/ 77 h 153"/>
                <a:gd name="T36" fmla="*/ 3 w 155"/>
                <a:gd name="T37" fmla="*/ 62 h 153"/>
                <a:gd name="T38" fmla="*/ 7 w 155"/>
                <a:gd name="T39" fmla="*/ 47 h 153"/>
                <a:gd name="T40" fmla="*/ 14 w 155"/>
                <a:gd name="T41" fmla="*/ 34 h 153"/>
                <a:gd name="T42" fmla="*/ 23 w 155"/>
                <a:gd name="T43" fmla="*/ 23 h 153"/>
                <a:gd name="T44" fmla="*/ 35 w 155"/>
                <a:gd name="T45" fmla="*/ 12 h 153"/>
                <a:gd name="T46" fmla="*/ 47 w 155"/>
                <a:gd name="T47" fmla="*/ 6 h 153"/>
                <a:gd name="T48" fmla="*/ 62 w 155"/>
                <a:gd name="T49" fmla="*/ 1 h 153"/>
                <a:gd name="T50" fmla="*/ 78 w 155"/>
                <a:gd name="T51" fmla="*/ 0 h 153"/>
                <a:gd name="T52" fmla="*/ 86 w 155"/>
                <a:gd name="T53" fmla="*/ 0 h 153"/>
                <a:gd name="T54" fmla="*/ 101 w 155"/>
                <a:gd name="T55" fmla="*/ 3 h 153"/>
                <a:gd name="T56" fmla="*/ 115 w 155"/>
                <a:gd name="T57" fmla="*/ 9 h 153"/>
                <a:gd name="T58" fmla="*/ 126 w 155"/>
                <a:gd name="T59" fmla="*/ 17 h 153"/>
                <a:gd name="T60" fmla="*/ 138 w 155"/>
                <a:gd name="T61" fmla="*/ 27 h 153"/>
                <a:gd name="T62" fmla="*/ 146 w 155"/>
                <a:gd name="T63" fmla="*/ 40 h 153"/>
                <a:gd name="T64" fmla="*/ 151 w 155"/>
                <a:gd name="T65" fmla="*/ 54 h 153"/>
                <a:gd name="T66" fmla="*/ 155 w 155"/>
                <a:gd name="T67" fmla="*/ 68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5" y="85"/>
                  </a:lnTo>
                  <a:lnTo>
                    <a:pt x="154" y="93"/>
                  </a:lnTo>
                  <a:lnTo>
                    <a:pt x="151" y="99"/>
                  </a:lnTo>
                  <a:lnTo>
                    <a:pt x="149" y="106"/>
                  </a:lnTo>
                  <a:lnTo>
                    <a:pt x="146" y="113"/>
                  </a:lnTo>
                  <a:lnTo>
                    <a:pt x="141" y="120"/>
                  </a:lnTo>
                  <a:lnTo>
                    <a:pt x="138" y="126"/>
                  </a:lnTo>
                  <a:lnTo>
                    <a:pt x="132" y="131"/>
                  </a:lnTo>
                  <a:lnTo>
                    <a:pt x="126" y="136"/>
                  </a:lnTo>
                  <a:lnTo>
                    <a:pt x="120" y="141"/>
                  </a:lnTo>
                  <a:lnTo>
                    <a:pt x="115" y="144"/>
                  </a:lnTo>
                  <a:lnTo>
                    <a:pt x="108" y="147"/>
                  </a:lnTo>
                  <a:lnTo>
                    <a:pt x="101" y="150"/>
                  </a:lnTo>
                  <a:lnTo>
                    <a:pt x="93" y="152"/>
                  </a:lnTo>
                  <a:lnTo>
                    <a:pt x="86" y="153"/>
                  </a:lnTo>
                  <a:lnTo>
                    <a:pt x="78" y="153"/>
                  </a:lnTo>
                  <a:lnTo>
                    <a:pt x="78" y="153"/>
                  </a:lnTo>
                  <a:lnTo>
                    <a:pt x="70" y="153"/>
                  </a:lnTo>
                  <a:lnTo>
                    <a:pt x="62" y="152"/>
                  </a:lnTo>
                  <a:lnTo>
                    <a:pt x="55" y="150"/>
                  </a:lnTo>
                  <a:lnTo>
                    <a:pt x="47" y="147"/>
                  </a:lnTo>
                  <a:lnTo>
                    <a:pt x="41" y="144"/>
                  </a:lnTo>
                  <a:lnTo>
                    <a:pt x="35" y="141"/>
                  </a:lnTo>
                  <a:lnTo>
                    <a:pt x="29" y="136"/>
                  </a:lnTo>
                  <a:lnTo>
                    <a:pt x="23" y="131"/>
                  </a:lnTo>
                  <a:lnTo>
                    <a:pt x="19" y="126"/>
                  </a:lnTo>
                  <a:lnTo>
                    <a:pt x="14" y="120"/>
                  </a:lnTo>
                  <a:lnTo>
                    <a:pt x="9" y="113"/>
                  </a:lnTo>
                  <a:lnTo>
                    <a:pt x="7" y="106"/>
                  </a:lnTo>
                  <a:lnTo>
                    <a:pt x="4" y="99"/>
                  </a:lnTo>
                  <a:lnTo>
                    <a:pt x="3" y="93"/>
                  </a:lnTo>
                  <a:lnTo>
                    <a:pt x="1" y="85"/>
                  </a:lnTo>
                  <a:lnTo>
                    <a:pt x="0" y="77"/>
                  </a:lnTo>
                  <a:lnTo>
                    <a:pt x="0" y="77"/>
                  </a:lnTo>
                  <a:lnTo>
                    <a:pt x="1" y="68"/>
                  </a:lnTo>
                  <a:lnTo>
                    <a:pt x="3" y="62"/>
                  </a:lnTo>
                  <a:lnTo>
                    <a:pt x="4" y="54"/>
                  </a:lnTo>
                  <a:lnTo>
                    <a:pt x="7" y="47"/>
                  </a:lnTo>
                  <a:lnTo>
                    <a:pt x="9" y="40"/>
                  </a:lnTo>
                  <a:lnTo>
                    <a:pt x="14" y="34"/>
                  </a:lnTo>
                  <a:lnTo>
                    <a:pt x="19" y="27"/>
                  </a:lnTo>
                  <a:lnTo>
                    <a:pt x="23" y="23"/>
                  </a:lnTo>
                  <a:lnTo>
                    <a:pt x="29" y="17"/>
                  </a:lnTo>
                  <a:lnTo>
                    <a:pt x="35" y="12"/>
                  </a:lnTo>
                  <a:lnTo>
                    <a:pt x="41" y="9"/>
                  </a:lnTo>
                  <a:lnTo>
                    <a:pt x="47"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6" y="17"/>
                  </a:lnTo>
                  <a:lnTo>
                    <a:pt x="132" y="23"/>
                  </a:lnTo>
                  <a:lnTo>
                    <a:pt x="138" y="27"/>
                  </a:lnTo>
                  <a:lnTo>
                    <a:pt x="141" y="34"/>
                  </a:lnTo>
                  <a:lnTo>
                    <a:pt x="146" y="40"/>
                  </a:lnTo>
                  <a:lnTo>
                    <a:pt x="149" y="47"/>
                  </a:lnTo>
                  <a:lnTo>
                    <a:pt x="151" y="54"/>
                  </a:lnTo>
                  <a:lnTo>
                    <a:pt x="154" y="62"/>
                  </a:lnTo>
                  <a:lnTo>
                    <a:pt x="155" y="68"/>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5" name="Freeform 3052">
              <a:extLst>
                <a:ext uri="{FF2B5EF4-FFF2-40B4-BE49-F238E27FC236}">
                  <a16:creationId xmlns:a16="http://schemas.microsoft.com/office/drawing/2014/main" id="{8754A6C7-E464-47FC-AE34-A40B34F2B6D3}"/>
                </a:ext>
              </a:extLst>
            </p:cNvPr>
            <p:cNvSpPr>
              <a:spLocks/>
            </p:cNvSpPr>
            <p:nvPr/>
          </p:nvSpPr>
          <p:spPr bwMode="auto">
            <a:xfrm>
              <a:off x="3562350" y="3800475"/>
              <a:ext cx="49213" cy="49213"/>
            </a:xfrm>
            <a:custGeom>
              <a:avLst/>
              <a:gdLst>
                <a:gd name="T0" fmla="*/ 155 w 155"/>
                <a:gd name="T1" fmla="*/ 78 h 154"/>
                <a:gd name="T2" fmla="*/ 154 w 155"/>
                <a:gd name="T3" fmla="*/ 93 h 154"/>
                <a:gd name="T4" fmla="*/ 149 w 155"/>
                <a:gd name="T5" fmla="*/ 108 h 154"/>
                <a:gd name="T6" fmla="*/ 141 w 155"/>
                <a:gd name="T7" fmla="*/ 120 h 154"/>
                <a:gd name="T8" fmla="*/ 132 w 155"/>
                <a:gd name="T9" fmla="*/ 132 h 154"/>
                <a:gd name="T10" fmla="*/ 121 w 155"/>
                <a:gd name="T11" fmla="*/ 141 h 154"/>
                <a:gd name="T12" fmla="*/ 108 w 155"/>
                <a:gd name="T13" fmla="*/ 149 h 154"/>
                <a:gd name="T14" fmla="*/ 93 w 155"/>
                <a:gd name="T15" fmla="*/ 153 h 154"/>
                <a:gd name="T16" fmla="*/ 78 w 155"/>
                <a:gd name="T17" fmla="*/ 154 h 154"/>
                <a:gd name="T18" fmla="*/ 70 w 155"/>
                <a:gd name="T19" fmla="*/ 154 h 154"/>
                <a:gd name="T20" fmla="*/ 55 w 155"/>
                <a:gd name="T21" fmla="*/ 151 h 154"/>
                <a:gd name="T22" fmla="*/ 40 w 155"/>
                <a:gd name="T23" fmla="*/ 145 h 154"/>
                <a:gd name="T24" fmla="*/ 29 w 155"/>
                <a:gd name="T25" fmla="*/ 137 h 154"/>
                <a:gd name="T26" fmla="*/ 19 w 155"/>
                <a:gd name="T27" fmla="*/ 126 h 154"/>
                <a:gd name="T28" fmla="*/ 10 w 155"/>
                <a:gd name="T29" fmla="*/ 114 h 154"/>
                <a:gd name="T30" fmla="*/ 4 w 155"/>
                <a:gd name="T31" fmla="*/ 101 h 154"/>
                <a:gd name="T32" fmla="*/ 2 w 155"/>
                <a:gd name="T33" fmla="*/ 86 h 154"/>
                <a:gd name="T34" fmla="*/ 0 w 155"/>
                <a:gd name="T35" fmla="*/ 78 h 154"/>
                <a:gd name="T36" fmla="*/ 3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8 w 155"/>
                <a:gd name="T51" fmla="*/ 0 h 154"/>
                <a:gd name="T52" fmla="*/ 85 w 155"/>
                <a:gd name="T53" fmla="*/ 1 h 154"/>
                <a:gd name="T54" fmla="*/ 101 w 155"/>
                <a:gd name="T55" fmla="*/ 3 h 154"/>
                <a:gd name="T56" fmla="*/ 115 w 155"/>
                <a:gd name="T57" fmla="*/ 9 h 154"/>
                <a:gd name="T58" fmla="*/ 126 w 155"/>
                <a:gd name="T59" fmla="*/ 18 h 154"/>
                <a:gd name="T60" fmla="*/ 137 w 155"/>
                <a:gd name="T61" fmla="*/ 29 h 154"/>
                <a:gd name="T62" fmla="*/ 146 w 155"/>
                <a:gd name="T63" fmla="*/ 41 h 154"/>
                <a:gd name="T64" fmla="*/ 151 w 155"/>
                <a:gd name="T65" fmla="*/ 55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6"/>
                  </a:lnTo>
                  <a:lnTo>
                    <a:pt x="154" y="93"/>
                  </a:lnTo>
                  <a:lnTo>
                    <a:pt x="151" y="101"/>
                  </a:lnTo>
                  <a:lnTo>
                    <a:pt x="149" y="108"/>
                  </a:lnTo>
                  <a:lnTo>
                    <a:pt x="146" y="114"/>
                  </a:lnTo>
                  <a:lnTo>
                    <a:pt x="141" y="120"/>
                  </a:lnTo>
                  <a:lnTo>
                    <a:pt x="137" y="126"/>
                  </a:lnTo>
                  <a:lnTo>
                    <a:pt x="132" y="132"/>
                  </a:lnTo>
                  <a:lnTo>
                    <a:pt x="126" y="137"/>
                  </a:lnTo>
                  <a:lnTo>
                    <a:pt x="121" y="141"/>
                  </a:lnTo>
                  <a:lnTo>
                    <a:pt x="115" y="145"/>
                  </a:lnTo>
                  <a:lnTo>
                    <a:pt x="108" y="149"/>
                  </a:lnTo>
                  <a:lnTo>
                    <a:pt x="101" y="151"/>
                  </a:lnTo>
                  <a:lnTo>
                    <a:pt x="93" y="153"/>
                  </a:lnTo>
                  <a:lnTo>
                    <a:pt x="85" y="154"/>
                  </a:lnTo>
                  <a:lnTo>
                    <a:pt x="78" y="154"/>
                  </a:lnTo>
                  <a:lnTo>
                    <a:pt x="78" y="154"/>
                  </a:lnTo>
                  <a:lnTo>
                    <a:pt x="70" y="154"/>
                  </a:lnTo>
                  <a:lnTo>
                    <a:pt x="62" y="153"/>
                  </a:lnTo>
                  <a:lnTo>
                    <a:pt x="55" y="151"/>
                  </a:lnTo>
                  <a:lnTo>
                    <a:pt x="47" y="149"/>
                  </a:lnTo>
                  <a:lnTo>
                    <a:pt x="40" y="145"/>
                  </a:lnTo>
                  <a:lnTo>
                    <a:pt x="35" y="141"/>
                  </a:lnTo>
                  <a:lnTo>
                    <a:pt x="29" y="137"/>
                  </a:lnTo>
                  <a:lnTo>
                    <a:pt x="23" y="132"/>
                  </a:lnTo>
                  <a:lnTo>
                    <a:pt x="19" y="126"/>
                  </a:lnTo>
                  <a:lnTo>
                    <a:pt x="14" y="120"/>
                  </a:lnTo>
                  <a:lnTo>
                    <a:pt x="10" y="114"/>
                  </a:lnTo>
                  <a:lnTo>
                    <a:pt x="6" y="108"/>
                  </a:lnTo>
                  <a:lnTo>
                    <a:pt x="4" y="101"/>
                  </a:lnTo>
                  <a:lnTo>
                    <a:pt x="3" y="93"/>
                  </a:lnTo>
                  <a:lnTo>
                    <a:pt x="2" y="86"/>
                  </a:lnTo>
                  <a:lnTo>
                    <a:pt x="0" y="78"/>
                  </a:lnTo>
                  <a:lnTo>
                    <a:pt x="0" y="78"/>
                  </a:lnTo>
                  <a:lnTo>
                    <a:pt x="2" y="70"/>
                  </a:lnTo>
                  <a:lnTo>
                    <a:pt x="3" y="62"/>
                  </a:lnTo>
                  <a:lnTo>
                    <a:pt x="4" y="55"/>
                  </a:lnTo>
                  <a:lnTo>
                    <a:pt x="6" y="47"/>
                  </a:lnTo>
                  <a:lnTo>
                    <a:pt x="10" y="41"/>
                  </a:lnTo>
                  <a:lnTo>
                    <a:pt x="14" y="34"/>
                  </a:lnTo>
                  <a:lnTo>
                    <a:pt x="19" y="29"/>
                  </a:lnTo>
                  <a:lnTo>
                    <a:pt x="23" y="23"/>
                  </a:lnTo>
                  <a:lnTo>
                    <a:pt x="29" y="18"/>
                  </a:lnTo>
                  <a:lnTo>
                    <a:pt x="35" y="14"/>
                  </a:lnTo>
                  <a:lnTo>
                    <a:pt x="40" y="9"/>
                  </a:lnTo>
                  <a:lnTo>
                    <a:pt x="47" y="7"/>
                  </a:lnTo>
                  <a:lnTo>
                    <a:pt x="55" y="3"/>
                  </a:lnTo>
                  <a:lnTo>
                    <a:pt x="62" y="2"/>
                  </a:lnTo>
                  <a:lnTo>
                    <a:pt x="70" y="1"/>
                  </a:lnTo>
                  <a:lnTo>
                    <a:pt x="78" y="0"/>
                  </a:lnTo>
                  <a:lnTo>
                    <a:pt x="78" y="0"/>
                  </a:lnTo>
                  <a:lnTo>
                    <a:pt x="85" y="1"/>
                  </a:lnTo>
                  <a:lnTo>
                    <a:pt x="93" y="2"/>
                  </a:lnTo>
                  <a:lnTo>
                    <a:pt x="101" y="3"/>
                  </a:lnTo>
                  <a:lnTo>
                    <a:pt x="108" y="7"/>
                  </a:lnTo>
                  <a:lnTo>
                    <a:pt x="115" y="9"/>
                  </a:lnTo>
                  <a:lnTo>
                    <a:pt x="121" y="14"/>
                  </a:lnTo>
                  <a:lnTo>
                    <a:pt x="126" y="18"/>
                  </a:lnTo>
                  <a:lnTo>
                    <a:pt x="132" y="23"/>
                  </a:lnTo>
                  <a:lnTo>
                    <a:pt x="137" y="29"/>
                  </a:lnTo>
                  <a:lnTo>
                    <a:pt x="141" y="34"/>
                  </a:lnTo>
                  <a:lnTo>
                    <a:pt x="146" y="41"/>
                  </a:lnTo>
                  <a:lnTo>
                    <a:pt x="149" y="47"/>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6" name="Freeform 3053">
              <a:extLst>
                <a:ext uri="{FF2B5EF4-FFF2-40B4-BE49-F238E27FC236}">
                  <a16:creationId xmlns:a16="http://schemas.microsoft.com/office/drawing/2014/main" id="{FD4A5319-5AD0-4987-B430-E704BFAC9EDF}"/>
                </a:ext>
              </a:extLst>
            </p:cNvPr>
            <p:cNvSpPr>
              <a:spLocks/>
            </p:cNvSpPr>
            <p:nvPr/>
          </p:nvSpPr>
          <p:spPr bwMode="auto">
            <a:xfrm>
              <a:off x="3562350" y="5135563"/>
              <a:ext cx="47625" cy="47625"/>
            </a:xfrm>
            <a:custGeom>
              <a:avLst/>
              <a:gdLst>
                <a:gd name="T0" fmla="*/ 153 w 153"/>
                <a:gd name="T1" fmla="*/ 77 h 153"/>
                <a:gd name="T2" fmla="*/ 152 w 153"/>
                <a:gd name="T3" fmla="*/ 91 h 153"/>
                <a:gd name="T4" fmla="*/ 147 w 153"/>
                <a:gd name="T5" fmla="*/ 106 h 153"/>
                <a:gd name="T6" fmla="*/ 141 w 153"/>
                <a:gd name="T7" fmla="*/ 119 h 153"/>
                <a:gd name="T8" fmla="*/ 131 w 153"/>
                <a:gd name="T9" fmla="*/ 130 h 153"/>
                <a:gd name="T10" fmla="*/ 120 w 153"/>
                <a:gd name="T11" fmla="*/ 141 h 153"/>
                <a:gd name="T12" fmla="*/ 106 w 153"/>
                <a:gd name="T13" fmla="*/ 147 h 153"/>
                <a:gd name="T14" fmla="*/ 93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99 h 153"/>
                <a:gd name="T32" fmla="*/ 0 w 153"/>
                <a:gd name="T33" fmla="*/ 85 h 153"/>
                <a:gd name="T34" fmla="*/ 0 w 153"/>
                <a:gd name="T35" fmla="*/ 77 h 153"/>
                <a:gd name="T36" fmla="*/ 1 w 153"/>
                <a:gd name="T37" fmla="*/ 61 h 153"/>
                <a:gd name="T38" fmla="*/ 6 w 153"/>
                <a:gd name="T39" fmla="*/ 47 h 153"/>
                <a:gd name="T40" fmla="*/ 12 w 153"/>
                <a:gd name="T41" fmla="*/ 33 h 153"/>
                <a:gd name="T42" fmla="*/ 22 w 153"/>
                <a:gd name="T43" fmla="*/ 22 h 153"/>
                <a:gd name="T44" fmla="*/ 33 w 153"/>
                <a:gd name="T45" fmla="*/ 12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1"/>
                  </a:lnTo>
                  <a:lnTo>
                    <a:pt x="150" y="99"/>
                  </a:lnTo>
                  <a:lnTo>
                    <a:pt x="147" y="106"/>
                  </a:lnTo>
                  <a:lnTo>
                    <a:pt x="144" y="113"/>
                  </a:lnTo>
                  <a:lnTo>
                    <a:pt x="141" y="119"/>
                  </a:lnTo>
                  <a:lnTo>
                    <a:pt x="136" y="126"/>
                  </a:lnTo>
                  <a:lnTo>
                    <a:pt x="131" y="130"/>
                  </a:lnTo>
                  <a:lnTo>
                    <a:pt x="126" y="136"/>
                  </a:lnTo>
                  <a:lnTo>
                    <a:pt x="120" y="141"/>
                  </a:lnTo>
                  <a:lnTo>
                    <a:pt x="113" y="144"/>
                  </a:lnTo>
                  <a:lnTo>
                    <a:pt x="106" y="147"/>
                  </a:lnTo>
                  <a:lnTo>
                    <a:pt x="99" y="150"/>
                  </a:lnTo>
                  <a:lnTo>
                    <a:pt x="93" y="152"/>
                  </a:lnTo>
                  <a:lnTo>
                    <a:pt x="84" y="153"/>
                  </a:lnTo>
                  <a:lnTo>
                    <a:pt x="76" y="153"/>
                  </a:lnTo>
                  <a:lnTo>
                    <a:pt x="76" y="153"/>
                  </a:lnTo>
                  <a:lnTo>
                    <a:pt x="68" y="153"/>
                  </a:lnTo>
                  <a:lnTo>
                    <a:pt x="60" y="152"/>
                  </a:lnTo>
                  <a:lnTo>
                    <a:pt x="54" y="150"/>
                  </a:lnTo>
                  <a:lnTo>
                    <a:pt x="47" y="147"/>
                  </a:lnTo>
                  <a:lnTo>
                    <a:pt x="40" y="144"/>
                  </a:lnTo>
                  <a:lnTo>
                    <a:pt x="33" y="141"/>
                  </a:lnTo>
                  <a:lnTo>
                    <a:pt x="27" y="136"/>
                  </a:lnTo>
                  <a:lnTo>
                    <a:pt x="22" y="130"/>
                  </a:lnTo>
                  <a:lnTo>
                    <a:pt x="17" y="126"/>
                  </a:lnTo>
                  <a:lnTo>
                    <a:pt x="12" y="119"/>
                  </a:lnTo>
                  <a:lnTo>
                    <a:pt x="9" y="113"/>
                  </a:lnTo>
                  <a:lnTo>
                    <a:pt x="6" y="106"/>
                  </a:lnTo>
                  <a:lnTo>
                    <a:pt x="3" y="99"/>
                  </a:lnTo>
                  <a:lnTo>
                    <a:pt x="1" y="91"/>
                  </a:lnTo>
                  <a:lnTo>
                    <a:pt x="0" y="85"/>
                  </a:lnTo>
                  <a:lnTo>
                    <a:pt x="0" y="77"/>
                  </a:lnTo>
                  <a:lnTo>
                    <a:pt x="0" y="77"/>
                  </a:lnTo>
                  <a:lnTo>
                    <a:pt x="0" y="69"/>
                  </a:lnTo>
                  <a:lnTo>
                    <a:pt x="1" y="61"/>
                  </a:lnTo>
                  <a:lnTo>
                    <a:pt x="3" y="54"/>
                  </a:lnTo>
                  <a:lnTo>
                    <a:pt x="6" y="47"/>
                  </a:lnTo>
                  <a:lnTo>
                    <a:pt x="9" y="40"/>
                  </a:lnTo>
                  <a:lnTo>
                    <a:pt x="12" y="33"/>
                  </a:lnTo>
                  <a:lnTo>
                    <a:pt x="17" y="27"/>
                  </a:lnTo>
                  <a:lnTo>
                    <a:pt x="22" y="22"/>
                  </a:lnTo>
                  <a:lnTo>
                    <a:pt x="27" y="17"/>
                  </a:lnTo>
                  <a:lnTo>
                    <a:pt x="33" y="12"/>
                  </a:lnTo>
                  <a:lnTo>
                    <a:pt x="40" y="9"/>
                  </a:lnTo>
                  <a:lnTo>
                    <a:pt x="47" y="6"/>
                  </a:lnTo>
                  <a:lnTo>
                    <a:pt x="54" y="3"/>
                  </a:lnTo>
                  <a:lnTo>
                    <a:pt x="60" y="1"/>
                  </a:lnTo>
                  <a:lnTo>
                    <a:pt x="68" y="0"/>
                  </a:lnTo>
                  <a:lnTo>
                    <a:pt x="76" y="0"/>
                  </a:lnTo>
                  <a:lnTo>
                    <a:pt x="76" y="0"/>
                  </a:lnTo>
                  <a:lnTo>
                    <a:pt x="84" y="0"/>
                  </a:lnTo>
                  <a:lnTo>
                    <a:pt x="93" y="1"/>
                  </a:lnTo>
                  <a:lnTo>
                    <a:pt x="99" y="3"/>
                  </a:lnTo>
                  <a:lnTo>
                    <a:pt x="106" y="6"/>
                  </a:lnTo>
                  <a:lnTo>
                    <a:pt x="113" y="9"/>
                  </a:lnTo>
                  <a:lnTo>
                    <a:pt x="120" y="12"/>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7" name="Freeform 3054">
              <a:extLst>
                <a:ext uri="{FF2B5EF4-FFF2-40B4-BE49-F238E27FC236}">
                  <a16:creationId xmlns:a16="http://schemas.microsoft.com/office/drawing/2014/main" id="{B3223C77-6408-4CE1-B0EE-AAFA079B6B5B}"/>
                </a:ext>
              </a:extLst>
            </p:cNvPr>
            <p:cNvSpPr>
              <a:spLocks/>
            </p:cNvSpPr>
            <p:nvPr/>
          </p:nvSpPr>
          <p:spPr bwMode="auto">
            <a:xfrm>
              <a:off x="3562350" y="5205413"/>
              <a:ext cx="47625" cy="49213"/>
            </a:xfrm>
            <a:custGeom>
              <a:avLst/>
              <a:gdLst>
                <a:gd name="T0" fmla="*/ 153 w 153"/>
                <a:gd name="T1" fmla="*/ 77 h 154"/>
                <a:gd name="T2" fmla="*/ 152 w 153"/>
                <a:gd name="T3" fmla="*/ 93 h 154"/>
                <a:gd name="T4" fmla="*/ 147 w 153"/>
                <a:gd name="T5" fmla="*/ 106 h 154"/>
                <a:gd name="T6" fmla="*/ 141 w 153"/>
                <a:gd name="T7" fmla="*/ 120 h 154"/>
                <a:gd name="T8" fmla="*/ 131 w 153"/>
                <a:gd name="T9" fmla="*/ 131 h 154"/>
                <a:gd name="T10" fmla="*/ 120 w 153"/>
                <a:gd name="T11" fmla="*/ 141 h 154"/>
                <a:gd name="T12" fmla="*/ 106 w 153"/>
                <a:gd name="T13" fmla="*/ 147 h 154"/>
                <a:gd name="T14" fmla="*/ 93 w 153"/>
                <a:gd name="T15" fmla="*/ 152 h 154"/>
                <a:gd name="T16" fmla="*/ 76 w 153"/>
                <a:gd name="T17" fmla="*/ 154 h 154"/>
                <a:gd name="T18" fmla="*/ 68 w 153"/>
                <a:gd name="T19" fmla="*/ 153 h 154"/>
                <a:gd name="T20" fmla="*/ 54 w 153"/>
                <a:gd name="T21" fmla="*/ 151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7 h 154"/>
                <a:gd name="T36" fmla="*/ 1 w 153"/>
                <a:gd name="T37" fmla="*/ 62 h 154"/>
                <a:gd name="T38" fmla="*/ 6 w 153"/>
                <a:gd name="T39" fmla="*/ 47 h 154"/>
                <a:gd name="T40" fmla="*/ 12 w 153"/>
                <a:gd name="T41" fmla="*/ 34 h 154"/>
                <a:gd name="T42" fmla="*/ 22 w 153"/>
                <a:gd name="T43" fmla="*/ 23 h 154"/>
                <a:gd name="T44" fmla="*/ 33 w 153"/>
                <a:gd name="T45" fmla="*/ 12 h 154"/>
                <a:gd name="T46" fmla="*/ 47 w 153"/>
                <a:gd name="T47" fmla="*/ 6 h 154"/>
                <a:gd name="T48" fmla="*/ 60 w 153"/>
                <a:gd name="T49" fmla="*/ 1 h 154"/>
                <a:gd name="T50" fmla="*/ 76 w 153"/>
                <a:gd name="T51" fmla="*/ 0 h 154"/>
                <a:gd name="T52" fmla="*/ 84 w 153"/>
                <a:gd name="T53" fmla="*/ 0 h 154"/>
                <a:gd name="T54" fmla="*/ 99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7" y="106"/>
                  </a:lnTo>
                  <a:lnTo>
                    <a:pt x="144" y="113"/>
                  </a:lnTo>
                  <a:lnTo>
                    <a:pt x="141" y="120"/>
                  </a:lnTo>
                  <a:lnTo>
                    <a:pt x="136" y="126"/>
                  </a:lnTo>
                  <a:lnTo>
                    <a:pt x="131" y="131"/>
                  </a:lnTo>
                  <a:lnTo>
                    <a:pt x="126" y="136"/>
                  </a:lnTo>
                  <a:lnTo>
                    <a:pt x="120" y="141"/>
                  </a:lnTo>
                  <a:lnTo>
                    <a:pt x="113" y="144"/>
                  </a:lnTo>
                  <a:lnTo>
                    <a:pt x="106" y="147"/>
                  </a:lnTo>
                  <a:lnTo>
                    <a:pt x="99" y="151"/>
                  </a:lnTo>
                  <a:lnTo>
                    <a:pt x="93" y="152"/>
                  </a:lnTo>
                  <a:lnTo>
                    <a:pt x="84" y="153"/>
                  </a:lnTo>
                  <a:lnTo>
                    <a:pt x="76" y="154"/>
                  </a:lnTo>
                  <a:lnTo>
                    <a:pt x="76" y="154"/>
                  </a:lnTo>
                  <a:lnTo>
                    <a:pt x="68" y="153"/>
                  </a:lnTo>
                  <a:lnTo>
                    <a:pt x="60" y="152"/>
                  </a:lnTo>
                  <a:lnTo>
                    <a:pt x="54" y="151"/>
                  </a:lnTo>
                  <a:lnTo>
                    <a:pt x="47" y="147"/>
                  </a:lnTo>
                  <a:lnTo>
                    <a:pt x="40" y="144"/>
                  </a:lnTo>
                  <a:lnTo>
                    <a:pt x="33" y="141"/>
                  </a:lnTo>
                  <a:lnTo>
                    <a:pt x="27" y="136"/>
                  </a:lnTo>
                  <a:lnTo>
                    <a:pt x="22" y="131"/>
                  </a:lnTo>
                  <a:lnTo>
                    <a:pt x="17" y="126"/>
                  </a:lnTo>
                  <a:lnTo>
                    <a:pt x="12"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2" y="34"/>
                  </a:lnTo>
                  <a:lnTo>
                    <a:pt x="17" y="27"/>
                  </a:lnTo>
                  <a:lnTo>
                    <a:pt x="22" y="23"/>
                  </a:lnTo>
                  <a:lnTo>
                    <a:pt x="27" y="17"/>
                  </a:lnTo>
                  <a:lnTo>
                    <a:pt x="33" y="12"/>
                  </a:lnTo>
                  <a:lnTo>
                    <a:pt x="40" y="9"/>
                  </a:lnTo>
                  <a:lnTo>
                    <a:pt x="47" y="6"/>
                  </a:lnTo>
                  <a:lnTo>
                    <a:pt x="54" y="3"/>
                  </a:lnTo>
                  <a:lnTo>
                    <a:pt x="60" y="1"/>
                  </a:lnTo>
                  <a:lnTo>
                    <a:pt x="68" y="0"/>
                  </a:lnTo>
                  <a:lnTo>
                    <a:pt x="76" y="0"/>
                  </a:lnTo>
                  <a:lnTo>
                    <a:pt x="76" y="0"/>
                  </a:lnTo>
                  <a:lnTo>
                    <a:pt x="84" y="0"/>
                  </a:lnTo>
                  <a:lnTo>
                    <a:pt x="93" y="1"/>
                  </a:lnTo>
                  <a:lnTo>
                    <a:pt x="99" y="3"/>
                  </a:lnTo>
                  <a:lnTo>
                    <a:pt x="106" y="6"/>
                  </a:lnTo>
                  <a:lnTo>
                    <a:pt x="113" y="9"/>
                  </a:lnTo>
                  <a:lnTo>
                    <a:pt x="120" y="12"/>
                  </a:lnTo>
                  <a:lnTo>
                    <a:pt x="126" y="17"/>
                  </a:lnTo>
                  <a:lnTo>
                    <a:pt x="131" y="23"/>
                  </a:lnTo>
                  <a:lnTo>
                    <a:pt x="136" y="27"/>
                  </a:lnTo>
                  <a:lnTo>
                    <a:pt x="141" y="34"/>
                  </a:lnTo>
                  <a:lnTo>
                    <a:pt x="144" y="40"/>
                  </a:lnTo>
                  <a:lnTo>
                    <a:pt x="147"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8" name="Freeform 3055">
              <a:extLst>
                <a:ext uri="{FF2B5EF4-FFF2-40B4-BE49-F238E27FC236}">
                  <a16:creationId xmlns:a16="http://schemas.microsoft.com/office/drawing/2014/main" id="{E061E7AA-446E-4EE1-BECE-239C19894E7C}"/>
                </a:ext>
              </a:extLst>
            </p:cNvPr>
            <p:cNvSpPr>
              <a:spLocks/>
            </p:cNvSpPr>
            <p:nvPr/>
          </p:nvSpPr>
          <p:spPr bwMode="auto">
            <a:xfrm>
              <a:off x="3630613" y="5135563"/>
              <a:ext cx="49213" cy="47625"/>
            </a:xfrm>
            <a:custGeom>
              <a:avLst/>
              <a:gdLst>
                <a:gd name="T0" fmla="*/ 154 w 154"/>
                <a:gd name="T1" fmla="*/ 77 h 153"/>
                <a:gd name="T2" fmla="*/ 153 w 154"/>
                <a:gd name="T3" fmla="*/ 91 h 153"/>
                <a:gd name="T4" fmla="*/ 148 w 154"/>
                <a:gd name="T5" fmla="*/ 106 h 153"/>
                <a:gd name="T6" fmla="*/ 141 w 154"/>
                <a:gd name="T7" fmla="*/ 119 h 153"/>
                <a:gd name="T8" fmla="*/ 132 w 154"/>
                <a:gd name="T9" fmla="*/ 130 h 153"/>
                <a:gd name="T10" fmla="*/ 121 w 154"/>
                <a:gd name="T11" fmla="*/ 141 h 153"/>
                <a:gd name="T12" fmla="*/ 107 w 154"/>
                <a:gd name="T13" fmla="*/ 147 h 153"/>
                <a:gd name="T14" fmla="*/ 93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8 w 154"/>
                <a:gd name="T27" fmla="*/ 126 h 153"/>
                <a:gd name="T28" fmla="*/ 10 w 154"/>
                <a:gd name="T29" fmla="*/ 113 h 153"/>
                <a:gd name="T30" fmla="*/ 4 w 154"/>
                <a:gd name="T31" fmla="*/ 99 h 153"/>
                <a:gd name="T32" fmla="*/ 0 w 154"/>
                <a:gd name="T33" fmla="*/ 85 h 153"/>
                <a:gd name="T34" fmla="*/ 0 w 154"/>
                <a:gd name="T35" fmla="*/ 77 h 153"/>
                <a:gd name="T36" fmla="*/ 2 w 154"/>
                <a:gd name="T37" fmla="*/ 61 h 153"/>
                <a:gd name="T38" fmla="*/ 6 w 154"/>
                <a:gd name="T39" fmla="*/ 47 h 153"/>
                <a:gd name="T40" fmla="*/ 13 w 154"/>
                <a:gd name="T41" fmla="*/ 33 h 153"/>
                <a:gd name="T42" fmla="*/ 22 w 154"/>
                <a:gd name="T43" fmla="*/ 22 h 153"/>
                <a:gd name="T44" fmla="*/ 34 w 154"/>
                <a:gd name="T45" fmla="*/ 12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1"/>
                  </a:lnTo>
                  <a:lnTo>
                    <a:pt x="150" y="99"/>
                  </a:lnTo>
                  <a:lnTo>
                    <a:pt x="148" y="106"/>
                  </a:lnTo>
                  <a:lnTo>
                    <a:pt x="145" y="113"/>
                  </a:lnTo>
                  <a:lnTo>
                    <a:pt x="141" y="119"/>
                  </a:lnTo>
                  <a:lnTo>
                    <a:pt x="137" y="126"/>
                  </a:lnTo>
                  <a:lnTo>
                    <a:pt x="132" y="130"/>
                  </a:lnTo>
                  <a:lnTo>
                    <a:pt x="126" y="136"/>
                  </a:lnTo>
                  <a:lnTo>
                    <a:pt x="121"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4" y="141"/>
                  </a:lnTo>
                  <a:lnTo>
                    <a:pt x="28" y="136"/>
                  </a:lnTo>
                  <a:lnTo>
                    <a:pt x="22" y="130"/>
                  </a:lnTo>
                  <a:lnTo>
                    <a:pt x="18" y="126"/>
                  </a:lnTo>
                  <a:lnTo>
                    <a:pt x="13" y="119"/>
                  </a:lnTo>
                  <a:lnTo>
                    <a:pt x="10" y="113"/>
                  </a:lnTo>
                  <a:lnTo>
                    <a:pt x="6" y="106"/>
                  </a:lnTo>
                  <a:lnTo>
                    <a:pt x="4" y="99"/>
                  </a:lnTo>
                  <a:lnTo>
                    <a:pt x="2" y="91"/>
                  </a:lnTo>
                  <a:lnTo>
                    <a:pt x="0" y="85"/>
                  </a:lnTo>
                  <a:lnTo>
                    <a:pt x="0" y="77"/>
                  </a:lnTo>
                  <a:lnTo>
                    <a:pt x="0" y="77"/>
                  </a:lnTo>
                  <a:lnTo>
                    <a:pt x="0" y="69"/>
                  </a:lnTo>
                  <a:lnTo>
                    <a:pt x="2" y="61"/>
                  </a:lnTo>
                  <a:lnTo>
                    <a:pt x="4" y="54"/>
                  </a:lnTo>
                  <a:lnTo>
                    <a:pt x="6" y="47"/>
                  </a:lnTo>
                  <a:lnTo>
                    <a:pt x="10" y="40"/>
                  </a:lnTo>
                  <a:lnTo>
                    <a:pt x="13" y="33"/>
                  </a:lnTo>
                  <a:lnTo>
                    <a:pt x="18" y="27"/>
                  </a:lnTo>
                  <a:lnTo>
                    <a:pt x="22" y="22"/>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2"/>
                  </a:lnTo>
                  <a:lnTo>
                    <a:pt x="137" y="27"/>
                  </a:lnTo>
                  <a:lnTo>
                    <a:pt x="141" y="33"/>
                  </a:lnTo>
                  <a:lnTo>
                    <a:pt x="145" y="40"/>
                  </a:lnTo>
                  <a:lnTo>
                    <a:pt x="148" y="47"/>
                  </a:lnTo>
                  <a:lnTo>
                    <a:pt x="150"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9" name="Freeform 3056">
              <a:extLst>
                <a:ext uri="{FF2B5EF4-FFF2-40B4-BE49-F238E27FC236}">
                  <a16:creationId xmlns:a16="http://schemas.microsoft.com/office/drawing/2014/main" id="{4B4D5670-69E2-4178-8F2E-2B2656E39CE5}"/>
                </a:ext>
              </a:extLst>
            </p:cNvPr>
            <p:cNvSpPr>
              <a:spLocks/>
            </p:cNvSpPr>
            <p:nvPr/>
          </p:nvSpPr>
          <p:spPr bwMode="auto">
            <a:xfrm>
              <a:off x="3630613" y="5205413"/>
              <a:ext cx="49213" cy="49213"/>
            </a:xfrm>
            <a:custGeom>
              <a:avLst/>
              <a:gdLst>
                <a:gd name="T0" fmla="*/ 154 w 154"/>
                <a:gd name="T1" fmla="*/ 77 h 154"/>
                <a:gd name="T2" fmla="*/ 153 w 154"/>
                <a:gd name="T3" fmla="*/ 93 h 154"/>
                <a:gd name="T4" fmla="*/ 148 w 154"/>
                <a:gd name="T5" fmla="*/ 106 h 154"/>
                <a:gd name="T6" fmla="*/ 141 w 154"/>
                <a:gd name="T7" fmla="*/ 120 h 154"/>
                <a:gd name="T8" fmla="*/ 132 w 154"/>
                <a:gd name="T9" fmla="*/ 131 h 154"/>
                <a:gd name="T10" fmla="*/ 121 w 154"/>
                <a:gd name="T11" fmla="*/ 141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0 w 154"/>
                <a:gd name="T23" fmla="*/ 144 h 154"/>
                <a:gd name="T24" fmla="*/ 28 w 154"/>
                <a:gd name="T25" fmla="*/ 136 h 154"/>
                <a:gd name="T26" fmla="*/ 18 w 154"/>
                <a:gd name="T27" fmla="*/ 126 h 154"/>
                <a:gd name="T28" fmla="*/ 10 w 154"/>
                <a:gd name="T29" fmla="*/ 113 h 154"/>
                <a:gd name="T30" fmla="*/ 4 w 154"/>
                <a:gd name="T31" fmla="*/ 99 h 154"/>
                <a:gd name="T32" fmla="*/ 0 w 154"/>
                <a:gd name="T33" fmla="*/ 85 h 154"/>
                <a:gd name="T34" fmla="*/ 0 w 154"/>
                <a:gd name="T35" fmla="*/ 77 h 154"/>
                <a:gd name="T36" fmla="*/ 2 w 154"/>
                <a:gd name="T37" fmla="*/ 62 h 154"/>
                <a:gd name="T38" fmla="*/ 6 w 154"/>
                <a:gd name="T39" fmla="*/ 47 h 154"/>
                <a:gd name="T40" fmla="*/ 13 w 154"/>
                <a:gd name="T41" fmla="*/ 34 h 154"/>
                <a:gd name="T42" fmla="*/ 22 w 154"/>
                <a:gd name="T43" fmla="*/ 23 h 154"/>
                <a:gd name="T44" fmla="*/ 34 w 154"/>
                <a:gd name="T45" fmla="*/ 12 h 154"/>
                <a:gd name="T46" fmla="*/ 47 w 154"/>
                <a:gd name="T47" fmla="*/ 6 h 154"/>
                <a:gd name="T48" fmla="*/ 62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7 w 154"/>
                <a:gd name="T61" fmla="*/ 27 h 154"/>
                <a:gd name="T62" fmla="*/ 145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0" y="99"/>
                  </a:lnTo>
                  <a:lnTo>
                    <a:pt x="148" y="106"/>
                  </a:lnTo>
                  <a:lnTo>
                    <a:pt x="145" y="113"/>
                  </a:lnTo>
                  <a:lnTo>
                    <a:pt x="141" y="120"/>
                  </a:lnTo>
                  <a:lnTo>
                    <a:pt x="137" y="126"/>
                  </a:lnTo>
                  <a:lnTo>
                    <a:pt x="132" y="131"/>
                  </a:lnTo>
                  <a:lnTo>
                    <a:pt x="126" y="136"/>
                  </a:lnTo>
                  <a:lnTo>
                    <a:pt x="121" y="141"/>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0" y="144"/>
                  </a:lnTo>
                  <a:lnTo>
                    <a:pt x="34" y="141"/>
                  </a:lnTo>
                  <a:lnTo>
                    <a:pt x="28" y="136"/>
                  </a:lnTo>
                  <a:lnTo>
                    <a:pt x="22" y="131"/>
                  </a:lnTo>
                  <a:lnTo>
                    <a:pt x="18" y="126"/>
                  </a:lnTo>
                  <a:lnTo>
                    <a:pt x="13" y="120"/>
                  </a:lnTo>
                  <a:lnTo>
                    <a:pt x="10" y="113"/>
                  </a:lnTo>
                  <a:lnTo>
                    <a:pt x="6" y="106"/>
                  </a:lnTo>
                  <a:lnTo>
                    <a:pt x="4" y="99"/>
                  </a:lnTo>
                  <a:lnTo>
                    <a:pt x="2" y="93"/>
                  </a:lnTo>
                  <a:lnTo>
                    <a:pt x="0" y="85"/>
                  </a:lnTo>
                  <a:lnTo>
                    <a:pt x="0" y="77"/>
                  </a:lnTo>
                  <a:lnTo>
                    <a:pt x="0" y="77"/>
                  </a:lnTo>
                  <a:lnTo>
                    <a:pt x="0" y="69"/>
                  </a:lnTo>
                  <a:lnTo>
                    <a:pt x="2" y="62"/>
                  </a:lnTo>
                  <a:lnTo>
                    <a:pt x="4" y="54"/>
                  </a:lnTo>
                  <a:lnTo>
                    <a:pt x="6" y="47"/>
                  </a:lnTo>
                  <a:lnTo>
                    <a:pt x="10" y="40"/>
                  </a:lnTo>
                  <a:lnTo>
                    <a:pt x="13" y="34"/>
                  </a:lnTo>
                  <a:lnTo>
                    <a:pt x="18" y="27"/>
                  </a:lnTo>
                  <a:lnTo>
                    <a:pt x="22" y="23"/>
                  </a:lnTo>
                  <a:lnTo>
                    <a:pt x="28" y="17"/>
                  </a:lnTo>
                  <a:lnTo>
                    <a:pt x="34"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3"/>
                  </a:lnTo>
                  <a:lnTo>
                    <a:pt x="137" y="27"/>
                  </a:lnTo>
                  <a:lnTo>
                    <a:pt x="141" y="34"/>
                  </a:lnTo>
                  <a:lnTo>
                    <a:pt x="145"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0" name="Freeform 3057">
              <a:extLst>
                <a:ext uri="{FF2B5EF4-FFF2-40B4-BE49-F238E27FC236}">
                  <a16:creationId xmlns:a16="http://schemas.microsoft.com/office/drawing/2014/main" id="{4D2A9CC0-0404-4E19-B48B-8195A3F87BB0}"/>
                </a:ext>
              </a:extLst>
            </p:cNvPr>
            <p:cNvSpPr>
              <a:spLocks/>
            </p:cNvSpPr>
            <p:nvPr/>
          </p:nvSpPr>
          <p:spPr bwMode="auto">
            <a:xfrm>
              <a:off x="3700463" y="5135563"/>
              <a:ext cx="49213" cy="47625"/>
            </a:xfrm>
            <a:custGeom>
              <a:avLst/>
              <a:gdLst>
                <a:gd name="T0" fmla="*/ 154 w 154"/>
                <a:gd name="T1" fmla="*/ 77 h 153"/>
                <a:gd name="T2" fmla="*/ 152 w 154"/>
                <a:gd name="T3" fmla="*/ 91 h 153"/>
                <a:gd name="T4" fmla="*/ 148 w 154"/>
                <a:gd name="T5" fmla="*/ 106 h 153"/>
                <a:gd name="T6" fmla="*/ 141 w 154"/>
                <a:gd name="T7" fmla="*/ 119 h 153"/>
                <a:gd name="T8" fmla="*/ 131 w 154"/>
                <a:gd name="T9" fmla="*/ 130 h 153"/>
                <a:gd name="T10" fmla="*/ 119 w 154"/>
                <a:gd name="T11" fmla="*/ 141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7 w 154"/>
                <a:gd name="T27" fmla="*/ 126 h 153"/>
                <a:gd name="T28" fmla="*/ 9 w 154"/>
                <a:gd name="T29" fmla="*/ 113 h 153"/>
                <a:gd name="T30" fmla="*/ 4 w 154"/>
                <a:gd name="T31" fmla="*/ 99 h 153"/>
                <a:gd name="T32" fmla="*/ 0 w 154"/>
                <a:gd name="T33" fmla="*/ 85 h 153"/>
                <a:gd name="T34" fmla="*/ 0 w 154"/>
                <a:gd name="T35" fmla="*/ 77 h 153"/>
                <a:gd name="T36" fmla="*/ 1 w 154"/>
                <a:gd name="T37" fmla="*/ 61 h 153"/>
                <a:gd name="T38" fmla="*/ 6 w 154"/>
                <a:gd name="T39" fmla="*/ 47 h 153"/>
                <a:gd name="T40" fmla="*/ 13 w 154"/>
                <a:gd name="T41" fmla="*/ 33 h 153"/>
                <a:gd name="T42" fmla="*/ 22 w 154"/>
                <a:gd name="T43" fmla="*/ 22 h 153"/>
                <a:gd name="T44" fmla="*/ 33 w 154"/>
                <a:gd name="T45" fmla="*/ 12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6 w 154"/>
                <a:gd name="T61" fmla="*/ 27 h 153"/>
                <a:gd name="T62" fmla="*/ 144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1"/>
                  </a:lnTo>
                  <a:lnTo>
                    <a:pt x="150" y="99"/>
                  </a:lnTo>
                  <a:lnTo>
                    <a:pt x="148" y="106"/>
                  </a:lnTo>
                  <a:lnTo>
                    <a:pt x="144" y="113"/>
                  </a:lnTo>
                  <a:lnTo>
                    <a:pt x="141" y="119"/>
                  </a:lnTo>
                  <a:lnTo>
                    <a:pt x="136" y="126"/>
                  </a:lnTo>
                  <a:lnTo>
                    <a:pt x="131" y="130"/>
                  </a:lnTo>
                  <a:lnTo>
                    <a:pt x="126" y="136"/>
                  </a:lnTo>
                  <a:lnTo>
                    <a:pt x="119" y="141"/>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0" y="144"/>
                  </a:lnTo>
                  <a:lnTo>
                    <a:pt x="33" y="141"/>
                  </a:lnTo>
                  <a:lnTo>
                    <a:pt x="28" y="136"/>
                  </a:lnTo>
                  <a:lnTo>
                    <a:pt x="22" y="130"/>
                  </a:lnTo>
                  <a:lnTo>
                    <a:pt x="17" y="126"/>
                  </a:lnTo>
                  <a:lnTo>
                    <a:pt x="13" y="119"/>
                  </a:lnTo>
                  <a:lnTo>
                    <a:pt x="9" y="113"/>
                  </a:lnTo>
                  <a:lnTo>
                    <a:pt x="6" y="106"/>
                  </a:lnTo>
                  <a:lnTo>
                    <a:pt x="4" y="99"/>
                  </a:lnTo>
                  <a:lnTo>
                    <a:pt x="1" y="91"/>
                  </a:lnTo>
                  <a:lnTo>
                    <a:pt x="0" y="85"/>
                  </a:lnTo>
                  <a:lnTo>
                    <a:pt x="0" y="77"/>
                  </a:lnTo>
                  <a:lnTo>
                    <a:pt x="0" y="77"/>
                  </a:lnTo>
                  <a:lnTo>
                    <a:pt x="0" y="69"/>
                  </a:lnTo>
                  <a:lnTo>
                    <a:pt x="1" y="61"/>
                  </a:lnTo>
                  <a:lnTo>
                    <a:pt x="4" y="54"/>
                  </a:lnTo>
                  <a:lnTo>
                    <a:pt x="6" y="47"/>
                  </a:lnTo>
                  <a:lnTo>
                    <a:pt x="9" y="40"/>
                  </a:lnTo>
                  <a:lnTo>
                    <a:pt x="13" y="33"/>
                  </a:lnTo>
                  <a:lnTo>
                    <a:pt x="17" y="27"/>
                  </a:lnTo>
                  <a:lnTo>
                    <a:pt x="22" y="22"/>
                  </a:lnTo>
                  <a:lnTo>
                    <a:pt x="28" y="17"/>
                  </a:lnTo>
                  <a:lnTo>
                    <a:pt x="33" y="12"/>
                  </a:lnTo>
                  <a:lnTo>
                    <a:pt x="40" y="9"/>
                  </a:lnTo>
                  <a:lnTo>
                    <a:pt x="47" y="6"/>
                  </a:lnTo>
                  <a:lnTo>
                    <a:pt x="54" y="3"/>
                  </a:lnTo>
                  <a:lnTo>
                    <a:pt x="61" y="1"/>
                  </a:lnTo>
                  <a:lnTo>
                    <a:pt x="69" y="0"/>
                  </a:lnTo>
                  <a:lnTo>
                    <a:pt x="77" y="0"/>
                  </a:lnTo>
                  <a:lnTo>
                    <a:pt x="77" y="0"/>
                  </a:lnTo>
                  <a:lnTo>
                    <a:pt x="85" y="0"/>
                  </a:lnTo>
                  <a:lnTo>
                    <a:pt x="92" y="1"/>
                  </a:lnTo>
                  <a:lnTo>
                    <a:pt x="100" y="3"/>
                  </a:lnTo>
                  <a:lnTo>
                    <a:pt x="107" y="6"/>
                  </a:lnTo>
                  <a:lnTo>
                    <a:pt x="114" y="9"/>
                  </a:lnTo>
                  <a:lnTo>
                    <a:pt x="119" y="12"/>
                  </a:lnTo>
                  <a:lnTo>
                    <a:pt x="126" y="17"/>
                  </a:lnTo>
                  <a:lnTo>
                    <a:pt x="131" y="22"/>
                  </a:lnTo>
                  <a:lnTo>
                    <a:pt x="136" y="27"/>
                  </a:lnTo>
                  <a:lnTo>
                    <a:pt x="141" y="33"/>
                  </a:lnTo>
                  <a:lnTo>
                    <a:pt x="144" y="40"/>
                  </a:lnTo>
                  <a:lnTo>
                    <a:pt x="148" y="47"/>
                  </a:lnTo>
                  <a:lnTo>
                    <a:pt x="150"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1" name="Freeform 3058">
              <a:extLst>
                <a:ext uri="{FF2B5EF4-FFF2-40B4-BE49-F238E27FC236}">
                  <a16:creationId xmlns:a16="http://schemas.microsoft.com/office/drawing/2014/main" id="{B686A2E2-4842-4827-8399-35CBDB02741F}"/>
                </a:ext>
              </a:extLst>
            </p:cNvPr>
            <p:cNvSpPr>
              <a:spLocks/>
            </p:cNvSpPr>
            <p:nvPr/>
          </p:nvSpPr>
          <p:spPr bwMode="auto">
            <a:xfrm>
              <a:off x="3352800" y="5135563"/>
              <a:ext cx="49213" cy="47625"/>
            </a:xfrm>
            <a:custGeom>
              <a:avLst/>
              <a:gdLst>
                <a:gd name="T0" fmla="*/ 154 w 154"/>
                <a:gd name="T1" fmla="*/ 77 h 153"/>
                <a:gd name="T2" fmla="*/ 152 w 154"/>
                <a:gd name="T3" fmla="*/ 91 h 153"/>
                <a:gd name="T4" fmla="*/ 148 w 154"/>
                <a:gd name="T5" fmla="*/ 106 h 153"/>
                <a:gd name="T6" fmla="*/ 141 w 154"/>
                <a:gd name="T7" fmla="*/ 119 h 153"/>
                <a:gd name="T8" fmla="*/ 132 w 154"/>
                <a:gd name="T9" fmla="*/ 130 h 153"/>
                <a:gd name="T10" fmla="*/ 120 w 154"/>
                <a:gd name="T11" fmla="*/ 141 h 153"/>
                <a:gd name="T12" fmla="*/ 107 w 154"/>
                <a:gd name="T13" fmla="*/ 147 h 153"/>
                <a:gd name="T14" fmla="*/ 93 w 154"/>
                <a:gd name="T15" fmla="*/ 152 h 153"/>
                <a:gd name="T16" fmla="*/ 77 w 154"/>
                <a:gd name="T17" fmla="*/ 153 h 153"/>
                <a:gd name="T18" fmla="*/ 70 w 154"/>
                <a:gd name="T19" fmla="*/ 153 h 153"/>
                <a:gd name="T20" fmla="*/ 54 w 154"/>
                <a:gd name="T21" fmla="*/ 150 h 153"/>
                <a:gd name="T22" fmla="*/ 40 w 154"/>
                <a:gd name="T23" fmla="*/ 144 h 153"/>
                <a:gd name="T24" fmla="*/ 29 w 154"/>
                <a:gd name="T25" fmla="*/ 136 h 153"/>
                <a:gd name="T26" fmla="*/ 17 w 154"/>
                <a:gd name="T27" fmla="*/ 126 h 153"/>
                <a:gd name="T28" fmla="*/ 9 w 154"/>
                <a:gd name="T29" fmla="*/ 113 h 153"/>
                <a:gd name="T30" fmla="*/ 3 w 154"/>
                <a:gd name="T31" fmla="*/ 99 h 153"/>
                <a:gd name="T32" fmla="*/ 0 w 154"/>
                <a:gd name="T33" fmla="*/ 85 h 153"/>
                <a:gd name="T34" fmla="*/ 0 w 154"/>
                <a:gd name="T35" fmla="*/ 77 h 153"/>
                <a:gd name="T36" fmla="*/ 1 w 154"/>
                <a:gd name="T37" fmla="*/ 61 h 153"/>
                <a:gd name="T38" fmla="*/ 6 w 154"/>
                <a:gd name="T39" fmla="*/ 47 h 153"/>
                <a:gd name="T40" fmla="*/ 14 w 154"/>
                <a:gd name="T41" fmla="*/ 33 h 153"/>
                <a:gd name="T42" fmla="*/ 23 w 154"/>
                <a:gd name="T43" fmla="*/ 22 h 153"/>
                <a:gd name="T44" fmla="*/ 34 w 154"/>
                <a:gd name="T45" fmla="*/ 12 h 153"/>
                <a:gd name="T46" fmla="*/ 47 w 154"/>
                <a:gd name="T47" fmla="*/ 6 h 153"/>
                <a:gd name="T48" fmla="*/ 62 w 154"/>
                <a:gd name="T49" fmla="*/ 1 h 153"/>
                <a:gd name="T50" fmla="*/ 77 w 154"/>
                <a:gd name="T51" fmla="*/ 0 h 153"/>
                <a:gd name="T52" fmla="*/ 85 w 154"/>
                <a:gd name="T53" fmla="*/ 0 h 153"/>
                <a:gd name="T54" fmla="*/ 99 w 154"/>
                <a:gd name="T55" fmla="*/ 3 h 153"/>
                <a:gd name="T56" fmla="*/ 114 w 154"/>
                <a:gd name="T57" fmla="*/ 9 h 153"/>
                <a:gd name="T58" fmla="*/ 126 w 154"/>
                <a:gd name="T59" fmla="*/ 17 h 153"/>
                <a:gd name="T60" fmla="*/ 136 w 154"/>
                <a:gd name="T61" fmla="*/ 27 h 153"/>
                <a:gd name="T62" fmla="*/ 145 w 154"/>
                <a:gd name="T63" fmla="*/ 40 h 153"/>
                <a:gd name="T64" fmla="*/ 151 w 154"/>
                <a:gd name="T65" fmla="*/ 54 h 153"/>
                <a:gd name="T66" fmla="*/ 153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3" y="85"/>
                  </a:lnTo>
                  <a:lnTo>
                    <a:pt x="152" y="91"/>
                  </a:lnTo>
                  <a:lnTo>
                    <a:pt x="151" y="99"/>
                  </a:lnTo>
                  <a:lnTo>
                    <a:pt x="148" y="106"/>
                  </a:lnTo>
                  <a:lnTo>
                    <a:pt x="145" y="113"/>
                  </a:lnTo>
                  <a:lnTo>
                    <a:pt x="141" y="119"/>
                  </a:lnTo>
                  <a:lnTo>
                    <a:pt x="136" y="126"/>
                  </a:lnTo>
                  <a:lnTo>
                    <a:pt x="132" y="130"/>
                  </a:lnTo>
                  <a:lnTo>
                    <a:pt x="126" y="136"/>
                  </a:lnTo>
                  <a:lnTo>
                    <a:pt x="120" y="141"/>
                  </a:lnTo>
                  <a:lnTo>
                    <a:pt x="114" y="144"/>
                  </a:lnTo>
                  <a:lnTo>
                    <a:pt x="107" y="147"/>
                  </a:lnTo>
                  <a:lnTo>
                    <a:pt x="99" y="150"/>
                  </a:lnTo>
                  <a:lnTo>
                    <a:pt x="93" y="152"/>
                  </a:lnTo>
                  <a:lnTo>
                    <a:pt x="85" y="153"/>
                  </a:lnTo>
                  <a:lnTo>
                    <a:pt x="77" y="153"/>
                  </a:lnTo>
                  <a:lnTo>
                    <a:pt x="77" y="153"/>
                  </a:lnTo>
                  <a:lnTo>
                    <a:pt x="70" y="153"/>
                  </a:lnTo>
                  <a:lnTo>
                    <a:pt x="62" y="152"/>
                  </a:lnTo>
                  <a:lnTo>
                    <a:pt x="54" y="150"/>
                  </a:lnTo>
                  <a:lnTo>
                    <a:pt x="47" y="147"/>
                  </a:lnTo>
                  <a:lnTo>
                    <a:pt x="40" y="144"/>
                  </a:lnTo>
                  <a:lnTo>
                    <a:pt x="34" y="141"/>
                  </a:lnTo>
                  <a:lnTo>
                    <a:pt x="29" y="136"/>
                  </a:lnTo>
                  <a:lnTo>
                    <a:pt x="23" y="130"/>
                  </a:lnTo>
                  <a:lnTo>
                    <a:pt x="17" y="126"/>
                  </a:lnTo>
                  <a:lnTo>
                    <a:pt x="14" y="119"/>
                  </a:lnTo>
                  <a:lnTo>
                    <a:pt x="9" y="113"/>
                  </a:lnTo>
                  <a:lnTo>
                    <a:pt x="6" y="106"/>
                  </a:lnTo>
                  <a:lnTo>
                    <a:pt x="3" y="99"/>
                  </a:lnTo>
                  <a:lnTo>
                    <a:pt x="1" y="91"/>
                  </a:lnTo>
                  <a:lnTo>
                    <a:pt x="0" y="85"/>
                  </a:lnTo>
                  <a:lnTo>
                    <a:pt x="0" y="77"/>
                  </a:lnTo>
                  <a:lnTo>
                    <a:pt x="0" y="77"/>
                  </a:lnTo>
                  <a:lnTo>
                    <a:pt x="0" y="69"/>
                  </a:lnTo>
                  <a:lnTo>
                    <a:pt x="1" y="61"/>
                  </a:lnTo>
                  <a:lnTo>
                    <a:pt x="3" y="54"/>
                  </a:lnTo>
                  <a:lnTo>
                    <a:pt x="6" y="47"/>
                  </a:lnTo>
                  <a:lnTo>
                    <a:pt x="9" y="40"/>
                  </a:lnTo>
                  <a:lnTo>
                    <a:pt x="14" y="33"/>
                  </a:lnTo>
                  <a:lnTo>
                    <a:pt x="17" y="27"/>
                  </a:lnTo>
                  <a:lnTo>
                    <a:pt x="23" y="22"/>
                  </a:lnTo>
                  <a:lnTo>
                    <a:pt x="29" y="17"/>
                  </a:lnTo>
                  <a:lnTo>
                    <a:pt x="34" y="12"/>
                  </a:lnTo>
                  <a:lnTo>
                    <a:pt x="40" y="9"/>
                  </a:lnTo>
                  <a:lnTo>
                    <a:pt x="47" y="6"/>
                  </a:lnTo>
                  <a:lnTo>
                    <a:pt x="54" y="3"/>
                  </a:lnTo>
                  <a:lnTo>
                    <a:pt x="62" y="1"/>
                  </a:lnTo>
                  <a:lnTo>
                    <a:pt x="70" y="0"/>
                  </a:lnTo>
                  <a:lnTo>
                    <a:pt x="77" y="0"/>
                  </a:lnTo>
                  <a:lnTo>
                    <a:pt x="77" y="0"/>
                  </a:lnTo>
                  <a:lnTo>
                    <a:pt x="85" y="0"/>
                  </a:lnTo>
                  <a:lnTo>
                    <a:pt x="93" y="1"/>
                  </a:lnTo>
                  <a:lnTo>
                    <a:pt x="99" y="3"/>
                  </a:lnTo>
                  <a:lnTo>
                    <a:pt x="107" y="6"/>
                  </a:lnTo>
                  <a:lnTo>
                    <a:pt x="114" y="9"/>
                  </a:lnTo>
                  <a:lnTo>
                    <a:pt x="120" y="12"/>
                  </a:lnTo>
                  <a:lnTo>
                    <a:pt x="126" y="17"/>
                  </a:lnTo>
                  <a:lnTo>
                    <a:pt x="132" y="22"/>
                  </a:lnTo>
                  <a:lnTo>
                    <a:pt x="136" y="27"/>
                  </a:lnTo>
                  <a:lnTo>
                    <a:pt x="141" y="33"/>
                  </a:lnTo>
                  <a:lnTo>
                    <a:pt x="145" y="40"/>
                  </a:lnTo>
                  <a:lnTo>
                    <a:pt x="148" y="47"/>
                  </a:lnTo>
                  <a:lnTo>
                    <a:pt x="151" y="54"/>
                  </a:lnTo>
                  <a:lnTo>
                    <a:pt x="152" y="61"/>
                  </a:lnTo>
                  <a:lnTo>
                    <a:pt x="153"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2" name="Freeform 3059">
              <a:extLst>
                <a:ext uri="{FF2B5EF4-FFF2-40B4-BE49-F238E27FC236}">
                  <a16:creationId xmlns:a16="http://schemas.microsoft.com/office/drawing/2014/main" id="{0641AC6E-BFEC-4FF2-A5D2-52BE2028781A}"/>
                </a:ext>
              </a:extLst>
            </p:cNvPr>
            <p:cNvSpPr>
              <a:spLocks/>
            </p:cNvSpPr>
            <p:nvPr/>
          </p:nvSpPr>
          <p:spPr bwMode="auto">
            <a:xfrm>
              <a:off x="3422650" y="5135563"/>
              <a:ext cx="49213" cy="47625"/>
            </a:xfrm>
            <a:custGeom>
              <a:avLst/>
              <a:gdLst>
                <a:gd name="T0" fmla="*/ 154 w 154"/>
                <a:gd name="T1" fmla="*/ 77 h 153"/>
                <a:gd name="T2" fmla="*/ 152 w 154"/>
                <a:gd name="T3" fmla="*/ 91 h 153"/>
                <a:gd name="T4" fmla="*/ 148 w 154"/>
                <a:gd name="T5" fmla="*/ 106 h 153"/>
                <a:gd name="T6" fmla="*/ 140 w 154"/>
                <a:gd name="T7" fmla="*/ 119 h 153"/>
                <a:gd name="T8" fmla="*/ 131 w 154"/>
                <a:gd name="T9" fmla="*/ 130 h 153"/>
                <a:gd name="T10" fmla="*/ 120 w 154"/>
                <a:gd name="T11" fmla="*/ 141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0 w 154"/>
                <a:gd name="T23" fmla="*/ 144 h 153"/>
                <a:gd name="T24" fmla="*/ 28 w 154"/>
                <a:gd name="T25" fmla="*/ 136 h 153"/>
                <a:gd name="T26" fmla="*/ 18 w 154"/>
                <a:gd name="T27" fmla="*/ 126 h 153"/>
                <a:gd name="T28" fmla="*/ 9 w 154"/>
                <a:gd name="T29" fmla="*/ 113 h 153"/>
                <a:gd name="T30" fmla="*/ 3 w 154"/>
                <a:gd name="T31" fmla="*/ 99 h 153"/>
                <a:gd name="T32" fmla="*/ 1 w 154"/>
                <a:gd name="T33" fmla="*/ 85 h 153"/>
                <a:gd name="T34" fmla="*/ 0 w 154"/>
                <a:gd name="T35" fmla="*/ 77 h 153"/>
                <a:gd name="T36" fmla="*/ 2 w 154"/>
                <a:gd name="T37" fmla="*/ 61 h 153"/>
                <a:gd name="T38" fmla="*/ 5 w 154"/>
                <a:gd name="T39" fmla="*/ 47 h 153"/>
                <a:gd name="T40" fmla="*/ 13 w 154"/>
                <a:gd name="T41" fmla="*/ 33 h 153"/>
                <a:gd name="T42" fmla="*/ 22 w 154"/>
                <a:gd name="T43" fmla="*/ 22 h 153"/>
                <a:gd name="T44" fmla="*/ 34 w 154"/>
                <a:gd name="T45" fmla="*/ 12 h 153"/>
                <a:gd name="T46" fmla="*/ 46 w 154"/>
                <a:gd name="T47" fmla="*/ 6 h 153"/>
                <a:gd name="T48" fmla="*/ 61 w 154"/>
                <a:gd name="T49" fmla="*/ 1 h 153"/>
                <a:gd name="T50" fmla="*/ 77 w 154"/>
                <a:gd name="T51" fmla="*/ 0 h 153"/>
                <a:gd name="T52" fmla="*/ 84 w 154"/>
                <a:gd name="T53" fmla="*/ 0 h 153"/>
                <a:gd name="T54" fmla="*/ 100 w 154"/>
                <a:gd name="T55" fmla="*/ 3 h 153"/>
                <a:gd name="T56" fmla="*/ 114 w 154"/>
                <a:gd name="T57" fmla="*/ 9 h 153"/>
                <a:gd name="T58" fmla="*/ 125 w 154"/>
                <a:gd name="T59" fmla="*/ 17 h 153"/>
                <a:gd name="T60" fmla="*/ 136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2" y="91"/>
                  </a:lnTo>
                  <a:lnTo>
                    <a:pt x="151" y="99"/>
                  </a:lnTo>
                  <a:lnTo>
                    <a:pt x="148" y="106"/>
                  </a:lnTo>
                  <a:lnTo>
                    <a:pt x="145" y="113"/>
                  </a:lnTo>
                  <a:lnTo>
                    <a:pt x="140" y="119"/>
                  </a:lnTo>
                  <a:lnTo>
                    <a:pt x="136" y="126"/>
                  </a:lnTo>
                  <a:lnTo>
                    <a:pt x="131" y="130"/>
                  </a:lnTo>
                  <a:lnTo>
                    <a:pt x="125" y="136"/>
                  </a:lnTo>
                  <a:lnTo>
                    <a:pt x="120" y="141"/>
                  </a:lnTo>
                  <a:lnTo>
                    <a:pt x="114" y="144"/>
                  </a:lnTo>
                  <a:lnTo>
                    <a:pt x="107" y="147"/>
                  </a:lnTo>
                  <a:lnTo>
                    <a:pt x="100" y="150"/>
                  </a:lnTo>
                  <a:lnTo>
                    <a:pt x="92" y="152"/>
                  </a:lnTo>
                  <a:lnTo>
                    <a:pt x="84" y="153"/>
                  </a:lnTo>
                  <a:lnTo>
                    <a:pt x="77" y="153"/>
                  </a:lnTo>
                  <a:lnTo>
                    <a:pt x="77" y="153"/>
                  </a:lnTo>
                  <a:lnTo>
                    <a:pt x="69" y="153"/>
                  </a:lnTo>
                  <a:lnTo>
                    <a:pt x="61" y="152"/>
                  </a:lnTo>
                  <a:lnTo>
                    <a:pt x="54" y="150"/>
                  </a:lnTo>
                  <a:lnTo>
                    <a:pt x="46" y="147"/>
                  </a:lnTo>
                  <a:lnTo>
                    <a:pt x="40" y="144"/>
                  </a:lnTo>
                  <a:lnTo>
                    <a:pt x="34" y="141"/>
                  </a:lnTo>
                  <a:lnTo>
                    <a:pt x="28" y="136"/>
                  </a:lnTo>
                  <a:lnTo>
                    <a:pt x="22" y="130"/>
                  </a:lnTo>
                  <a:lnTo>
                    <a:pt x="18" y="126"/>
                  </a:lnTo>
                  <a:lnTo>
                    <a:pt x="13" y="119"/>
                  </a:lnTo>
                  <a:lnTo>
                    <a:pt x="9" y="113"/>
                  </a:lnTo>
                  <a:lnTo>
                    <a:pt x="5" y="106"/>
                  </a:lnTo>
                  <a:lnTo>
                    <a:pt x="3" y="99"/>
                  </a:lnTo>
                  <a:lnTo>
                    <a:pt x="2" y="91"/>
                  </a:lnTo>
                  <a:lnTo>
                    <a:pt x="1" y="85"/>
                  </a:lnTo>
                  <a:lnTo>
                    <a:pt x="0" y="77"/>
                  </a:lnTo>
                  <a:lnTo>
                    <a:pt x="0" y="77"/>
                  </a:lnTo>
                  <a:lnTo>
                    <a:pt x="1" y="69"/>
                  </a:lnTo>
                  <a:lnTo>
                    <a:pt x="2" y="61"/>
                  </a:lnTo>
                  <a:lnTo>
                    <a:pt x="3" y="54"/>
                  </a:lnTo>
                  <a:lnTo>
                    <a:pt x="5" y="47"/>
                  </a:lnTo>
                  <a:lnTo>
                    <a:pt x="9" y="40"/>
                  </a:lnTo>
                  <a:lnTo>
                    <a:pt x="13" y="33"/>
                  </a:lnTo>
                  <a:lnTo>
                    <a:pt x="18" y="27"/>
                  </a:lnTo>
                  <a:lnTo>
                    <a:pt x="22" y="22"/>
                  </a:lnTo>
                  <a:lnTo>
                    <a:pt x="28" y="17"/>
                  </a:lnTo>
                  <a:lnTo>
                    <a:pt x="34" y="12"/>
                  </a:lnTo>
                  <a:lnTo>
                    <a:pt x="40" y="9"/>
                  </a:lnTo>
                  <a:lnTo>
                    <a:pt x="46" y="6"/>
                  </a:lnTo>
                  <a:lnTo>
                    <a:pt x="54" y="3"/>
                  </a:lnTo>
                  <a:lnTo>
                    <a:pt x="61" y="1"/>
                  </a:lnTo>
                  <a:lnTo>
                    <a:pt x="69" y="0"/>
                  </a:lnTo>
                  <a:lnTo>
                    <a:pt x="77" y="0"/>
                  </a:lnTo>
                  <a:lnTo>
                    <a:pt x="77" y="0"/>
                  </a:lnTo>
                  <a:lnTo>
                    <a:pt x="84" y="0"/>
                  </a:lnTo>
                  <a:lnTo>
                    <a:pt x="92" y="1"/>
                  </a:lnTo>
                  <a:lnTo>
                    <a:pt x="100" y="3"/>
                  </a:lnTo>
                  <a:lnTo>
                    <a:pt x="107" y="6"/>
                  </a:lnTo>
                  <a:lnTo>
                    <a:pt x="114" y="9"/>
                  </a:lnTo>
                  <a:lnTo>
                    <a:pt x="120" y="12"/>
                  </a:lnTo>
                  <a:lnTo>
                    <a:pt x="125" y="17"/>
                  </a:lnTo>
                  <a:lnTo>
                    <a:pt x="131" y="22"/>
                  </a:lnTo>
                  <a:lnTo>
                    <a:pt x="136" y="27"/>
                  </a:lnTo>
                  <a:lnTo>
                    <a:pt x="140" y="33"/>
                  </a:lnTo>
                  <a:lnTo>
                    <a:pt x="145" y="40"/>
                  </a:lnTo>
                  <a:lnTo>
                    <a:pt x="148" y="47"/>
                  </a:lnTo>
                  <a:lnTo>
                    <a:pt x="151" y="54"/>
                  </a:lnTo>
                  <a:lnTo>
                    <a:pt x="152"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3" name="Freeform 3060">
              <a:extLst>
                <a:ext uri="{FF2B5EF4-FFF2-40B4-BE49-F238E27FC236}">
                  <a16:creationId xmlns:a16="http://schemas.microsoft.com/office/drawing/2014/main" id="{71597A91-1EC4-4D8C-9899-2E360AB6D2F5}"/>
                </a:ext>
              </a:extLst>
            </p:cNvPr>
            <p:cNvSpPr>
              <a:spLocks/>
            </p:cNvSpPr>
            <p:nvPr/>
          </p:nvSpPr>
          <p:spPr bwMode="auto">
            <a:xfrm>
              <a:off x="3492500" y="5135563"/>
              <a:ext cx="49213" cy="47625"/>
            </a:xfrm>
            <a:custGeom>
              <a:avLst/>
              <a:gdLst>
                <a:gd name="T0" fmla="*/ 155 w 155"/>
                <a:gd name="T1" fmla="*/ 77 h 153"/>
                <a:gd name="T2" fmla="*/ 153 w 155"/>
                <a:gd name="T3" fmla="*/ 91 h 153"/>
                <a:gd name="T4" fmla="*/ 148 w 155"/>
                <a:gd name="T5" fmla="*/ 106 h 153"/>
                <a:gd name="T6" fmla="*/ 141 w 155"/>
                <a:gd name="T7" fmla="*/ 119 h 153"/>
                <a:gd name="T8" fmla="*/ 132 w 155"/>
                <a:gd name="T9" fmla="*/ 130 h 153"/>
                <a:gd name="T10" fmla="*/ 121 w 155"/>
                <a:gd name="T11" fmla="*/ 141 h 153"/>
                <a:gd name="T12" fmla="*/ 107 w 155"/>
                <a:gd name="T13" fmla="*/ 147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8 w 155"/>
                <a:gd name="T25" fmla="*/ 136 h 153"/>
                <a:gd name="T26" fmla="*/ 18 w 155"/>
                <a:gd name="T27" fmla="*/ 126 h 153"/>
                <a:gd name="T28" fmla="*/ 10 w 155"/>
                <a:gd name="T29" fmla="*/ 113 h 153"/>
                <a:gd name="T30" fmla="*/ 4 w 155"/>
                <a:gd name="T31" fmla="*/ 99 h 153"/>
                <a:gd name="T32" fmla="*/ 0 w 155"/>
                <a:gd name="T33" fmla="*/ 85 h 153"/>
                <a:gd name="T34" fmla="*/ 0 w 155"/>
                <a:gd name="T35" fmla="*/ 77 h 153"/>
                <a:gd name="T36" fmla="*/ 2 w 155"/>
                <a:gd name="T37" fmla="*/ 61 h 153"/>
                <a:gd name="T38" fmla="*/ 6 w 155"/>
                <a:gd name="T39" fmla="*/ 47 h 153"/>
                <a:gd name="T40" fmla="*/ 13 w 155"/>
                <a:gd name="T41" fmla="*/ 33 h 153"/>
                <a:gd name="T42" fmla="*/ 23 w 155"/>
                <a:gd name="T43" fmla="*/ 22 h 153"/>
                <a:gd name="T44" fmla="*/ 35 w 155"/>
                <a:gd name="T45" fmla="*/ 12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4 w 155"/>
                <a:gd name="T57" fmla="*/ 9 h 153"/>
                <a:gd name="T58" fmla="*/ 126 w 155"/>
                <a:gd name="T59" fmla="*/ 17 h 153"/>
                <a:gd name="T60" fmla="*/ 137 w 155"/>
                <a:gd name="T61" fmla="*/ 27 h 153"/>
                <a:gd name="T62" fmla="*/ 146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1"/>
                  </a:lnTo>
                  <a:lnTo>
                    <a:pt x="151" y="99"/>
                  </a:lnTo>
                  <a:lnTo>
                    <a:pt x="148" y="106"/>
                  </a:lnTo>
                  <a:lnTo>
                    <a:pt x="146" y="113"/>
                  </a:lnTo>
                  <a:lnTo>
                    <a:pt x="141" y="119"/>
                  </a:lnTo>
                  <a:lnTo>
                    <a:pt x="137" y="126"/>
                  </a:lnTo>
                  <a:lnTo>
                    <a:pt x="132" y="130"/>
                  </a:lnTo>
                  <a:lnTo>
                    <a:pt x="126" y="136"/>
                  </a:lnTo>
                  <a:lnTo>
                    <a:pt x="121" y="141"/>
                  </a:lnTo>
                  <a:lnTo>
                    <a:pt x="114" y="144"/>
                  </a:lnTo>
                  <a:lnTo>
                    <a:pt x="107" y="147"/>
                  </a:lnTo>
                  <a:lnTo>
                    <a:pt x="100" y="150"/>
                  </a:lnTo>
                  <a:lnTo>
                    <a:pt x="93" y="152"/>
                  </a:lnTo>
                  <a:lnTo>
                    <a:pt x="85" y="153"/>
                  </a:lnTo>
                  <a:lnTo>
                    <a:pt x="77" y="153"/>
                  </a:lnTo>
                  <a:lnTo>
                    <a:pt x="77" y="153"/>
                  </a:lnTo>
                  <a:lnTo>
                    <a:pt x="69" y="153"/>
                  </a:lnTo>
                  <a:lnTo>
                    <a:pt x="62" y="152"/>
                  </a:lnTo>
                  <a:lnTo>
                    <a:pt x="54" y="150"/>
                  </a:lnTo>
                  <a:lnTo>
                    <a:pt x="47" y="147"/>
                  </a:lnTo>
                  <a:lnTo>
                    <a:pt x="40" y="144"/>
                  </a:lnTo>
                  <a:lnTo>
                    <a:pt x="35" y="141"/>
                  </a:lnTo>
                  <a:lnTo>
                    <a:pt x="28" y="136"/>
                  </a:lnTo>
                  <a:lnTo>
                    <a:pt x="23" y="130"/>
                  </a:lnTo>
                  <a:lnTo>
                    <a:pt x="18" y="126"/>
                  </a:lnTo>
                  <a:lnTo>
                    <a:pt x="13" y="119"/>
                  </a:lnTo>
                  <a:lnTo>
                    <a:pt x="10" y="113"/>
                  </a:lnTo>
                  <a:lnTo>
                    <a:pt x="6" y="106"/>
                  </a:lnTo>
                  <a:lnTo>
                    <a:pt x="4" y="99"/>
                  </a:lnTo>
                  <a:lnTo>
                    <a:pt x="2" y="91"/>
                  </a:lnTo>
                  <a:lnTo>
                    <a:pt x="0" y="85"/>
                  </a:lnTo>
                  <a:lnTo>
                    <a:pt x="0" y="77"/>
                  </a:lnTo>
                  <a:lnTo>
                    <a:pt x="0" y="77"/>
                  </a:lnTo>
                  <a:lnTo>
                    <a:pt x="0" y="69"/>
                  </a:lnTo>
                  <a:lnTo>
                    <a:pt x="2" y="61"/>
                  </a:lnTo>
                  <a:lnTo>
                    <a:pt x="4" y="54"/>
                  </a:lnTo>
                  <a:lnTo>
                    <a:pt x="6" y="47"/>
                  </a:lnTo>
                  <a:lnTo>
                    <a:pt x="10" y="40"/>
                  </a:lnTo>
                  <a:lnTo>
                    <a:pt x="13" y="33"/>
                  </a:lnTo>
                  <a:lnTo>
                    <a:pt x="18" y="27"/>
                  </a:lnTo>
                  <a:lnTo>
                    <a:pt x="23" y="22"/>
                  </a:lnTo>
                  <a:lnTo>
                    <a:pt x="28" y="17"/>
                  </a:lnTo>
                  <a:lnTo>
                    <a:pt x="35" y="12"/>
                  </a:lnTo>
                  <a:lnTo>
                    <a:pt x="40"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2"/>
                  </a:lnTo>
                  <a:lnTo>
                    <a:pt x="137" y="27"/>
                  </a:lnTo>
                  <a:lnTo>
                    <a:pt x="141" y="33"/>
                  </a:lnTo>
                  <a:lnTo>
                    <a:pt x="146"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4" name="Freeform 3061">
              <a:extLst>
                <a:ext uri="{FF2B5EF4-FFF2-40B4-BE49-F238E27FC236}">
                  <a16:creationId xmlns:a16="http://schemas.microsoft.com/office/drawing/2014/main" id="{AB212131-51F9-4762-B53E-68DDA05065A5}"/>
                </a:ext>
              </a:extLst>
            </p:cNvPr>
            <p:cNvSpPr>
              <a:spLocks/>
            </p:cNvSpPr>
            <p:nvPr/>
          </p:nvSpPr>
          <p:spPr bwMode="auto">
            <a:xfrm>
              <a:off x="3562350" y="5275263"/>
              <a:ext cx="47625" cy="49213"/>
            </a:xfrm>
            <a:custGeom>
              <a:avLst/>
              <a:gdLst>
                <a:gd name="T0" fmla="*/ 153 w 153"/>
                <a:gd name="T1" fmla="*/ 78 h 154"/>
                <a:gd name="T2" fmla="*/ 152 w 153"/>
                <a:gd name="T3" fmla="*/ 93 h 154"/>
                <a:gd name="T4" fmla="*/ 147 w 153"/>
                <a:gd name="T5" fmla="*/ 107 h 154"/>
                <a:gd name="T6" fmla="*/ 141 w 153"/>
                <a:gd name="T7" fmla="*/ 120 h 154"/>
                <a:gd name="T8" fmla="*/ 131 w 153"/>
                <a:gd name="T9" fmla="*/ 131 h 154"/>
                <a:gd name="T10" fmla="*/ 120 w 153"/>
                <a:gd name="T11" fmla="*/ 141 h 154"/>
                <a:gd name="T12" fmla="*/ 106 w 153"/>
                <a:gd name="T13" fmla="*/ 149 h 154"/>
                <a:gd name="T14" fmla="*/ 93 w 153"/>
                <a:gd name="T15" fmla="*/ 153 h 154"/>
                <a:gd name="T16" fmla="*/ 76 w 153"/>
                <a:gd name="T17" fmla="*/ 154 h 154"/>
                <a:gd name="T18" fmla="*/ 68 w 153"/>
                <a:gd name="T19" fmla="*/ 154 h 154"/>
                <a:gd name="T20" fmla="*/ 54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6 w 153"/>
                <a:gd name="T39" fmla="*/ 47 h 154"/>
                <a:gd name="T40" fmla="*/ 12 w 153"/>
                <a:gd name="T41" fmla="*/ 34 h 154"/>
                <a:gd name="T42" fmla="*/ 22 w 153"/>
                <a:gd name="T43" fmla="*/ 23 h 154"/>
                <a:gd name="T44" fmla="*/ 33 w 153"/>
                <a:gd name="T45" fmla="*/ 14 h 154"/>
                <a:gd name="T46" fmla="*/ 47 w 153"/>
                <a:gd name="T47" fmla="*/ 7 h 154"/>
                <a:gd name="T48" fmla="*/ 60 w 153"/>
                <a:gd name="T49" fmla="*/ 2 h 154"/>
                <a:gd name="T50" fmla="*/ 76 w 153"/>
                <a:gd name="T51" fmla="*/ 0 h 154"/>
                <a:gd name="T52" fmla="*/ 84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7" y="107"/>
                  </a:lnTo>
                  <a:lnTo>
                    <a:pt x="144" y="114"/>
                  </a:lnTo>
                  <a:lnTo>
                    <a:pt x="141" y="120"/>
                  </a:lnTo>
                  <a:lnTo>
                    <a:pt x="136" y="126"/>
                  </a:lnTo>
                  <a:lnTo>
                    <a:pt x="131" y="131"/>
                  </a:lnTo>
                  <a:lnTo>
                    <a:pt x="126" y="137"/>
                  </a:lnTo>
                  <a:lnTo>
                    <a:pt x="120" y="141"/>
                  </a:lnTo>
                  <a:lnTo>
                    <a:pt x="113" y="145"/>
                  </a:lnTo>
                  <a:lnTo>
                    <a:pt x="106" y="149"/>
                  </a:lnTo>
                  <a:lnTo>
                    <a:pt x="99" y="151"/>
                  </a:lnTo>
                  <a:lnTo>
                    <a:pt x="93" y="153"/>
                  </a:lnTo>
                  <a:lnTo>
                    <a:pt x="84" y="154"/>
                  </a:lnTo>
                  <a:lnTo>
                    <a:pt x="76" y="154"/>
                  </a:lnTo>
                  <a:lnTo>
                    <a:pt x="76" y="154"/>
                  </a:lnTo>
                  <a:lnTo>
                    <a:pt x="68" y="154"/>
                  </a:lnTo>
                  <a:lnTo>
                    <a:pt x="60" y="153"/>
                  </a:lnTo>
                  <a:lnTo>
                    <a:pt x="54" y="151"/>
                  </a:lnTo>
                  <a:lnTo>
                    <a:pt x="47" y="149"/>
                  </a:lnTo>
                  <a:lnTo>
                    <a:pt x="40" y="145"/>
                  </a:lnTo>
                  <a:lnTo>
                    <a:pt x="33" y="141"/>
                  </a:lnTo>
                  <a:lnTo>
                    <a:pt x="27" y="137"/>
                  </a:lnTo>
                  <a:lnTo>
                    <a:pt x="22" y="131"/>
                  </a:lnTo>
                  <a:lnTo>
                    <a:pt x="17" y="126"/>
                  </a:lnTo>
                  <a:lnTo>
                    <a:pt x="12" y="120"/>
                  </a:lnTo>
                  <a:lnTo>
                    <a:pt x="9" y="114"/>
                  </a:lnTo>
                  <a:lnTo>
                    <a:pt x="6" y="107"/>
                  </a:lnTo>
                  <a:lnTo>
                    <a:pt x="3" y="101"/>
                  </a:lnTo>
                  <a:lnTo>
                    <a:pt x="1" y="93"/>
                  </a:lnTo>
                  <a:lnTo>
                    <a:pt x="0" y="86"/>
                  </a:lnTo>
                  <a:lnTo>
                    <a:pt x="0" y="78"/>
                  </a:lnTo>
                  <a:lnTo>
                    <a:pt x="0" y="78"/>
                  </a:lnTo>
                  <a:lnTo>
                    <a:pt x="0" y="70"/>
                  </a:lnTo>
                  <a:lnTo>
                    <a:pt x="1" y="62"/>
                  </a:lnTo>
                  <a:lnTo>
                    <a:pt x="3" y="55"/>
                  </a:lnTo>
                  <a:lnTo>
                    <a:pt x="6" y="47"/>
                  </a:lnTo>
                  <a:lnTo>
                    <a:pt x="9" y="41"/>
                  </a:lnTo>
                  <a:lnTo>
                    <a:pt x="12" y="34"/>
                  </a:lnTo>
                  <a:lnTo>
                    <a:pt x="17" y="28"/>
                  </a:lnTo>
                  <a:lnTo>
                    <a:pt x="22" y="23"/>
                  </a:lnTo>
                  <a:lnTo>
                    <a:pt x="27" y="18"/>
                  </a:lnTo>
                  <a:lnTo>
                    <a:pt x="33" y="14"/>
                  </a:lnTo>
                  <a:lnTo>
                    <a:pt x="40" y="9"/>
                  </a:lnTo>
                  <a:lnTo>
                    <a:pt x="47" y="7"/>
                  </a:lnTo>
                  <a:lnTo>
                    <a:pt x="54" y="3"/>
                  </a:lnTo>
                  <a:lnTo>
                    <a:pt x="60" y="2"/>
                  </a:lnTo>
                  <a:lnTo>
                    <a:pt x="68" y="1"/>
                  </a:lnTo>
                  <a:lnTo>
                    <a:pt x="76" y="0"/>
                  </a:lnTo>
                  <a:lnTo>
                    <a:pt x="76" y="0"/>
                  </a:lnTo>
                  <a:lnTo>
                    <a:pt x="84" y="1"/>
                  </a:lnTo>
                  <a:lnTo>
                    <a:pt x="93" y="2"/>
                  </a:lnTo>
                  <a:lnTo>
                    <a:pt x="99" y="3"/>
                  </a:lnTo>
                  <a:lnTo>
                    <a:pt x="106" y="7"/>
                  </a:lnTo>
                  <a:lnTo>
                    <a:pt x="113" y="9"/>
                  </a:lnTo>
                  <a:lnTo>
                    <a:pt x="120" y="14"/>
                  </a:lnTo>
                  <a:lnTo>
                    <a:pt x="126" y="18"/>
                  </a:lnTo>
                  <a:lnTo>
                    <a:pt x="131" y="23"/>
                  </a:lnTo>
                  <a:lnTo>
                    <a:pt x="136" y="28"/>
                  </a:lnTo>
                  <a:lnTo>
                    <a:pt x="141" y="34"/>
                  </a:lnTo>
                  <a:lnTo>
                    <a:pt x="144" y="41"/>
                  </a:lnTo>
                  <a:lnTo>
                    <a:pt x="147"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5" name="Freeform 3062">
              <a:extLst>
                <a:ext uri="{FF2B5EF4-FFF2-40B4-BE49-F238E27FC236}">
                  <a16:creationId xmlns:a16="http://schemas.microsoft.com/office/drawing/2014/main" id="{CEA69D5E-5307-4272-B625-51406CA57086}"/>
                </a:ext>
              </a:extLst>
            </p:cNvPr>
            <p:cNvSpPr>
              <a:spLocks/>
            </p:cNvSpPr>
            <p:nvPr/>
          </p:nvSpPr>
          <p:spPr bwMode="auto">
            <a:xfrm>
              <a:off x="3562350" y="5346700"/>
              <a:ext cx="47625" cy="49213"/>
            </a:xfrm>
            <a:custGeom>
              <a:avLst/>
              <a:gdLst>
                <a:gd name="T0" fmla="*/ 153 w 153"/>
                <a:gd name="T1" fmla="*/ 77 h 153"/>
                <a:gd name="T2" fmla="*/ 152 w 153"/>
                <a:gd name="T3" fmla="*/ 93 h 153"/>
                <a:gd name="T4" fmla="*/ 147 w 153"/>
                <a:gd name="T5" fmla="*/ 106 h 153"/>
                <a:gd name="T6" fmla="*/ 141 w 153"/>
                <a:gd name="T7" fmla="*/ 120 h 153"/>
                <a:gd name="T8" fmla="*/ 131 w 153"/>
                <a:gd name="T9" fmla="*/ 132 h 153"/>
                <a:gd name="T10" fmla="*/ 120 w 153"/>
                <a:gd name="T11" fmla="*/ 141 h 153"/>
                <a:gd name="T12" fmla="*/ 106 w 153"/>
                <a:gd name="T13" fmla="*/ 148 h 153"/>
                <a:gd name="T14" fmla="*/ 93 w 153"/>
                <a:gd name="T15" fmla="*/ 152 h 153"/>
                <a:gd name="T16" fmla="*/ 76 w 153"/>
                <a:gd name="T17" fmla="*/ 153 h 153"/>
                <a:gd name="T18" fmla="*/ 68 w 153"/>
                <a:gd name="T19" fmla="*/ 153 h 153"/>
                <a:gd name="T20" fmla="*/ 54 w 153"/>
                <a:gd name="T21" fmla="*/ 150 h 153"/>
                <a:gd name="T22" fmla="*/ 40 w 153"/>
                <a:gd name="T23" fmla="*/ 144 h 153"/>
                <a:gd name="T24" fmla="*/ 27 w 153"/>
                <a:gd name="T25" fmla="*/ 136 h 153"/>
                <a:gd name="T26" fmla="*/ 17 w 153"/>
                <a:gd name="T27" fmla="*/ 126 h 153"/>
                <a:gd name="T28" fmla="*/ 9 w 153"/>
                <a:gd name="T29" fmla="*/ 113 h 153"/>
                <a:gd name="T30" fmla="*/ 3 w 153"/>
                <a:gd name="T31" fmla="*/ 100 h 153"/>
                <a:gd name="T32" fmla="*/ 0 w 153"/>
                <a:gd name="T33" fmla="*/ 85 h 153"/>
                <a:gd name="T34" fmla="*/ 0 w 153"/>
                <a:gd name="T35" fmla="*/ 77 h 153"/>
                <a:gd name="T36" fmla="*/ 1 w 153"/>
                <a:gd name="T37" fmla="*/ 61 h 153"/>
                <a:gd name="T38" fmla="*/ 6 w 153"/>
                <a:gd name="T39" fmla="*/ 47 h 153"/>
                <a:gd name="T40" fmla="*/ 12 w 153"/>
                <a:gd name="T41" fmla="*/ 33 h 153"/>
                <a:gd name="T42" fmla="*/ 22 w 153"/>
                <a:gd name="T43" fmla="*/ 22 h 153"/>
                <a:gd name="T44" fmla="*/ 33 w 153"/>
                <a:gd name="T45" fmla="*/ 13 h 153"/>
                <a:gd name="T46" fmla="*/ 47 w 153"/>
                <a:gd name="T47" fmla="*/ 6 h 153"/>
                <a:gd name="T48" fmla="*/ 60 w 153"/>
                <a:gd name="T49" fmla="*/ 1 h 153"/>
                <a:gd name="T50" fmla="*/ 76 w 153"/>
                <a:gd name="T51" fmla="*/ 0 h 153"/>
                <a:gd name="T52" fmla="*/ 84 w 153"/>
                <a:gd name="T53" fmla="*/ 0 h 153"/>
                <a:gd name="T54" fmla="*/ 99 w 153"/>
                <a:gd name="T55" fmla="*/ 3 h 153"/>
                <a:gd name="T56" fmla="*/ 113 w 153"/>
                <a:gd name="T57" fmla="*/ 9 h 153"/>
                <a:gd name="T58" fmla="*/ 126 w 153"/>
                <a:gd name="T59" fmla="*/ 17 h 153"/>
                <a:gd name="T60" fmla="*/ 136 w 153"/>
                <a:gd name="T61" fmla="*/ 27 h 153"/>
                <a:gd name="T62" fmla="*/ 144 w 153"/>
                <a:gd name="T63" fmla="*/ 40 h 153"/>
                <a:gd name="T64" fmla="*/ 150 w 153"/>
                <a:gd name="T65" fmla="*/ 54 h 153"/>
                <a:gd name="T66" fmla="*/ 153 w 153"/>
                <a:gd name="T67" fmla="*/ 69 h 153"/>
                <a:gd name="T68" fmla="*/ 153 w 153"/>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3">
                  <a:moveTo>
                    <a:pt x="153" y="77"/>
                  </a:moveTo>
                  <a:lnTo>
                    <a:pt x="153" y="77"/>
                  </a:lnTo>
                  <a:lnTo>
                    <a:pt x="153" y="85"/>
                  </a:lnTo>
                  <a:lnTo>
                    <a:pt x="152" y="93"/>
                  </a:lnTo>
                  <a:lnTo>
                    <a:pt x="150" y="100"/>
                  </a:lnTo>
                  <a:lnTo>
                    <a:pt x="147" y="106"/>
                  </a:lnTo>
                  <a:lnTo>
                    <a:pt x="144" y="113"/>
                  </a:lnTo>
                  <a:lnTo>
                    <a:pt x="141" y="120"/>
                  </a:lnTo>
                  <a:lnTo>
                    <a:pt x="136" y="126"/>
                  </a:lnTo>
                  <a:lnTo>
                    <a:pt x="131" y="132"/>
                  </a:lnTo>
                  <a:lnTo>
                    <a:pt x="126" y="136"/>
                  </a:lnTo>
                  <a:lnTo>
                    <a:pt x="120" y="141"/>
                  </a:lnTo>
                  <a:lnTo>
                    <a:pt x="113" y="144"/>
                  </a:lnTo>
                  <a:lnTo>
                    <a:pt x="106" y="148"/>
                  </a:lnTo>
                  <a:lnTo>
                    <a:pt x="99" y="150"/>
                  </a:lnTo>
                  <a:lnTo>
                    <a:pt x="93" y="152"/>
                  </a:lnTo>
                  <a:lnTo>
                    <a:pt x="84" y="153"/>
                  </a:lnTo>
                  <a:lnTo>
                    <a:pt x="76" y="153"/>
                  </a:lnTo>
                  <a:lnTo>
                    <a:pt x="76" y="153"/>
                  </a:lnTo>
                  <a:lnTo>
                    <a:pt x="68" y="153"/>
                  </a:lnTo>
                  <a:lnTo>
                    <a:pt x="60" y="152"/>
                  </a:lnTo>
                  <a:lnTo>
                    <a:pt x="54" y="150"/>
                  </a:lnTo>
                  <a:lnTo>
                    <a:pt x="47" y="148"/>
                  </a:lnTo>
                  <a:lnTo>
                    <a:pt x="40" y="144"/>
                  </a:lnTo>
                  <a:lnTo>
                    <a:pt x="33" y="141"/>
                  </a:lnTo>
                  <a:lnTo>
                    <a:pt x="27" y="136"/>
                  </a:lnTo>
                  <a:lnTo>
                    <a:pt x="22" y="132"/>
                  </a:lnTo>
                  <a:lnTo>
                    <a:pt x="17" y="126"/>
                  </a:lnTo>
                  <a:lnTo>
                    <a:pt x="12" y="120"/>
                  </a:lnTo>
                  <a:lnTo>
                    <a:pt x="9" y="113"/>
                  </a:lnTo>
                  <a:lnTo>
                    <a:pt x="6" y="106"/>
                  </a:lnTo>
                  <a:lnTo>
                    <a:pt x="3" y="100"/>
                  </a:lnTo>
                  <a:lnTo>
                    <a:pt x="1" y="93"/>
                  </a:lnTo>
                  <a:lnTo>
                    <a:pt x="0" y="85"/>
                  </a:lnTo>
                  <a:lnTo>
                    <a:pt x="0" y="77"/>
                  </a:lnTo>
                  <a:lnTo>
                    <a:pt x="0" y="77"/>
                  </a:lnTo>
                  <a:lnTo>
                    <a:pt x="0" y="69"/>
                  </a:lnTo>
                  <a:lnTo>
                    <a:pt x="1" y="61"/>
                  </a:lnTo>
                  <a:lnTo>
                    <a:pt x="3" y="54"/>
                  </a:lnTo>
                  <a:lnTo>
                    <a:pt x="6" y="47"/>
                  </a:lnTo>
                  <a:lnTo>
                    <a:pt x="9" y="40"/>
                  </a:lnTo>
                  <a:lnTo>
                    <a:pt x="12" y="33"/>
                  </a:lnTo>
                  <a:lnTo>
                    <a:pt x="17" y="27"/>
                  </a:lnTo>
                  <a:lnTo>
                    <a:pt x="22" y="22"/>
                  </a:lnTo>
                  <a:lnTo>
                    <a:pt x="27" y="17"/>
                  </a:lnTo>
                  <a:lnTo>
                    <a:pt x="33" y="13"/>
                  </a:lnTo>
                  <a:lnTo>
                    <a:pt x="40" y="9"/>
                  </a:lnTo>
                  <a:lnTo>
                    <a:pt x="47" y="6"/>
                  </a:lnTo>
                  <a:lnTo>
                    <a:pt x="54" y="3"/>
                  </a:lnTo>
                  <a:lnTo>
                    <a:pt x="60" y="1"/>
                  </a:lnTo>
                  <a:lnTo>
                    <a:pt x="68" y="0"/>
                  </a:lnTo>
                  <a:lnTo>
                    <a:pt x="76" y="0"/>
                  </a:lnTo>
                  <a:lnTo>
                    <a:pt x="76" y="0"/>
                  </a:lnTo>
                  <a:lnTo>
                    <a:pt x="84" y="0"/>
                  </a:lnTo>
                  <a:lnTo>
                    <a:pt x="93" y="1"/>
                  </a:lnTo>
                  <a:lnTo>
                    <a:pt x="99" y="3"/>
                  </a:lnTo>
                  <a:lnTo>
                    <a:pt x="106" y="6"/>
                  </a:lnTo>
                  <a:lnTo>
                    <a:pt x="113" y="9"/>
                  </a:lnTo>
                  <a:lnTo>
                    <a:pt x="120" y="13"/>
                  </a:lnTo>
                  <a:lnTo>
                    <a:pt x="126" y="17"/>
                  </a:lnTo>
                  <a:lnTo>
                    <a:pt x="131" y="22"/>
                  </a:lnTo>
                  <a:lnTo>
                    <a:pt x="136" y="27"/>
                  </a:lnTo>
                  <a:lnTo>
                    <a:pt x="141" y="33"/>
                  </a:lnTo>
                  <a:lnTo>
                    <a:pt x="144" y="40"/>
                  </a:lnTo>
                  <a:lnTo>
                    <a:pt x="147" y="47"/>
                  </a:lnTo>
                  <a:lnTo>
                    <a:pt x="150" y="54"/>
                  </a:lnTo>
                  <a:lnTo>
                    <a:pt x="152" y="61"/>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6" name="Freeform 3063">
              <a:extLst>
                <a:ext uri="{FF2B5EF4-FFF2-40B4-BE49-F238E27FC236}">
                  <a16:creationId xmlns:a16="http://schemas.microsoft.com/office/drawing/2014/main" id="{F266A3C4-1117-4BB1-A93C-E367AF033C11}"/>
                </a:ext>
              </a:extLst>
            </p:cNvPr>
            <p:cNvSpPr>
              <a:spLocks/>
            </p:cNvSpPr>
            <p:nvPr/>
          </p:nvSpPr>
          <p:spPr bwMode="auto">
            <a:xfrm>
              <a:off x="3425825" y="5413375"/>
              <a:ext cx="47625" cy="49213"/>
            </a:xfrm>
            <a:custGeom>
              <a:avLst/>
              <a:gdLst>
                <a:gd name="T0" fmla="*/ 153 w 153"/>
                <a:gd name="T1" fmla="*/ 76 h 154"/>
                <a:gd name="T2" fmla="*/ 152 w 153"/>
                <a:gd name="T3" fmla="*/ 92 h 154"/>
                <a:gd name="T4" fmla="*/ 147 w 153"/>
                <a:gd name="T5" fmla="*/ 106 h 154"/>
                <a:gd name="T6" fmla="*/ 140 w 153"/>
                <a:gd name="T7" fmla="*/ 120 h 154"/>
                <a:gd name="T8" fmla="*/ 131 w 153"/>
                <a:gd name="T9" fmla="*/ 131 h 154"/>
                <a:gd name="T10" fmla="*/ 120 w 153"/>
                <a:gd name="T11" fmla="*/ 140 h 154"/>
                <a:gd name="T12" fmla="*/ 106 w 153"/>
                <a:gd name="T13" fmla="*/ 147 h 154"/>
                <a:gd name="T14" fmla="*/ 92 w 153"/>
                <a:gd name="T15" fmla="*/ 152 h 154"/>
                <a:gd name="T16" fmla="*/ 76 w 153"/>
                <a:gd name="T17" fmla="*/ 154 h 154"/>
                <a:gd name="T18" fmla="*/ 68 w 153"/>
                <a:gd name="T19" fmla="*/ 153 h 154"/>
                <a:gd name="T20" fmla="*/ 53 w 153"/>
                <a:gd name="T21" fmla="*/ 151 h 154"/>
                <a:gd name="T22" fmla="*/ 40 w 153"/>
                <a:gd name="T23" fmla="*/ 144 h 154"/>
                <a:gd name="T24" fmla="*/ 27 w 153"/>
                <a:gd name="T25" fmla="*/ 136 h 154"/>
                <a:gd name="T26" fmla="*/ 17 w 153"/>
                <a:gd name="T27" fmla="*/ 125 h 154"/>
                <a:gd name="T28" fmla="*/ 9 w 153"/>
                <a:gd name="T29" fmla="*/ 113 h 154"/>
                <a:gd name="T30" fmla="*/ 3 w 153"/>
                <a:gd name="T31" fmla="*/ 99 h 154"/>
                <a:gd name="T32" fmla="*/ 0 w 153"/>
                <a:gd name="T33" fmla="*/ 84 h 154"/>
                <a:gd name="T34" fmla="*/ 0 w 153"/>
                <a:gd name="T35" fmla="*/ 76 h 154"/>
                <a:gd name="T36" fmla="*/ 1 w 153"/>
                <a:gd name="T37" fmla="*/ 61 h 154"/>
                <a:gd name="T38" fmla="*/ 5 w 153"/>
                <a:gd name="T39" fmla="*/ 46 h 154"/>
                <a:gd name="T40" fmla="*/ 12 w 153"/>
                <a:gd name="T41" fmla="*/ 34 h 154"/>
                <a:gd name="T42" fmla="*/ 22 w 153"/>
                <a:gd name="T43" fmla="*/ 22 h 154"/>
                <a:gd name="T44" fmla="*/ 33 w 153"/>
                <a:gd name="T45" fmla="*/ 13 h 154"/>
                <a:gd name="T46" fmla="*/ 46 w 153"/>
                <a:gd name="T47" fmla="*/ 5 h 154"/>
                <a:gd name="T48" fmla="*/ 61 w 153"/>
                <a:gd name="T49" fmla="*/ 2 h 154"/>
                <a:gd name="T50" fmla="*/ 76 w 153"/>
                <a:gd name="T51" fmla="*/ 0 h 154"/>
                <a:gd name="T52" fmla="*/ 84 w 153"/>
                <a:gd name="T53" fmla="*/ 1 h 154"/>
                <a:gd name="T54" fmla="*/ 99 w 153"/>
                <a:gd name="T55" fmla="*/ 3 h 154"/>
                <a:gd name="T56" fmla="*/ 113 w 153"/>
                <a:gd name="T57" fmla="*/ 9 h 154"/>
                <a:gd name="T58" fmla="*/ 125 w 153"/>
                <a:gd name="T59" fmla="*/ 17 h 154"/>
                <a:gd name="T60" fmla="*/ 136 w 153"/>
                <a:gd name="T61" fmla="*/ 28 h 154"/>
                <a:gd name="T62" fmla="*/ 144 w 153"/>
                <a:gd name="T63" fmla="*/ 40 h 154"/>
                <a:gd name="T64" fmla="*/ 149 w 153"/>
                <a:gd name="T65" fmla="*/ 53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49" y="99"/>
                  </a:lnTo>
                  <a:lnTo>
                    <a:pt x="147" y="106"/>
                  </a:lnTo>
                  <a:lnTo>
                    <a:pt x="144" y="113"/>
                  </a:lnTo>
                  <a:lnTo>
                    <a:pt x="140" y="120"/>
                  </a:lnTo>
                  <a:lnTo>
                    <a:pt x="136" y="125"/>
                  </a:lnTo>
                  <a:lnTo>
                    <a:pt x="131" y="131"/>
                  </a:lnTo>
                  <a:lnTo>
                    <a:pt x="125" y="136"/>
                  </a:lnTo>
                  <a:lnTo>
                    <a:pt x="120" y="140"/>
                  </a:lnTo>
                  <a:lnTo>
                    <a:pt x="113" y="144"/>
                  </a:lnTo>
                  <a:lnTo>
                    <a:pt x="106" y="147"/>
                  </a:lnTo>
                  <a:lnTo>
                    <a:pt x="99" y="151"/>
                  </a:lnTo>
                  <a:lnTo>
                    <a:pt x="92" y="152"/>
                  </a:lnTo>
                  <a:lnTo>
                    <a:pt x="84" y="153"/>
                  </a:lnTo>
                  <a:lnTo>
                    <a:pt x="76" y="154"/>
                  </a:lnTo>
                  <a:lnTo>
                    <a:pt x="76" y="154"/>
                  </a:lnTo>
                  <a:lnTo>
                    <a:pt x="68" y="153"/>
                  </a:lnTo>
                  <a:lnTo>
                    <a:pt x="61" y="152"/>
                  </a:lnTo>
                  <a:lnTo>
                    <a:pt x="53" y="151"/>
                  </a:lnTo>
                  <a:lnTo>
                    <a:pt x="46" y="147"/>
                  </a:lnTo>
                  <a:lnTo>
                    <a:pt x="40" y="144"/>
                  </a:lnTo>
                  <a:lnTo>
                    <a:pt x="33" y="140"/>
                  </a:lnTo>
                  <a:lnTo>
                    <a:pt x="27" y="136"/>
                  </a:lnTo>
                  <a:lnTo>
                    <a:pt x="22" y="131"/>
                  </a:lnTo>
                  <a:lnTo>
                    <a:pt x="17" y="125"/>
                  </a:lnTo>
                  <a:lnTo>
                    <a:pt x="12" y="120"/>
                  </a:lnTo>
                  <a:lnTo>
                    <a:pt x="9" y="113"/>
                  </a:lnTo>
                  <a:lnTo>
                    <a:pt x="5" y="106"/>
                  </a:lnTo>
                  <a:lnTo>
                    <a:pt x="3" y="99"/>
                  </a:lnTo>
                  <a:lnTo>
                    <a:pt x="1" y="92"/>
                  </a:lnTo>
                  <a:lnTo>
                    <a:pt x="0" y="84"/>
                  </a:lnTo>
                  <a:lnTo>
                    <a:pt x="0" y="76"/>
                  </a:lnTo>
                  <a:lnTo>
                    <a:pt x="0" y="76"/>
                  </a:lnTo>
                  <a:lnTo>
                    <a:pt x="0" y="68"/>
                  </a:lnTo>
                  <a:lnTo>
                    <a:pt x="1" y="61"/>
                  </a:lnTo>
                  <a:lnTo>
                    <a:pt x="3" y="53"/>
                  </a:lnTo>
                  <a:lnTo>
                    <a:pt x="5" y="46"/>
                  </a:lnTo>
                  <a:lnTo>
                    <a:pt x="9" y="40"/>
                  </a:lnTo>
                  <a:lnTo>
                    <a:pt x="12" y="34"/>
                  </a:lnTo>
                  <a:lnTo>
                    <a:pt x="17" y="28"/>
                  </a:lnTo>
                  <a:lnTo>
                    <a:pt x="22" y="22"/>
                  </a:lnTo>
                  <a:lnTo>
                    <a:pt x="27" y="17"/>
                  </a:lnTo>
                  <a:lnTo>
                    <a:pt x="33" y="13"/>
                  </a:lnTo>
                  <a:lnTo>
                    <a:pt x="40" y="9"/>
                  </a:lnTo>
                  <a:lnTo>
                    <a:pt x="46" y="5"/>
                  </a:lnTo>
                  <a:lnTo>
                    <a:pt x="53" y="3"/>
                  </a:lnTo>
                  <a:lnTo>
                    <a:pt x="61" y="2"/>
                  </a:lnTo>
                  <a:lnTo>
                    <a:pt x="68" y="1"/>
                  </a:lnTo>
                  <a:lnTo>
                    <a:pt x="76" y="0"/>
                  </a:lnTo>
                  <a:lnTo>
                    <a:pt x="76" y="0"/>
                  </a:lnTo>
                  <a:lnTo>
                    <a:pt x="84" y="1"/>
                  </a:lnTo>
                  <a:lnTo>
                    <a:pt x="92" y="2"/>
                  </a:lnTo>
                  <a:lnTo>
                    <a:pt x="99" y="3"/>
                  </a:lnTo>
                  <a:lnTo>
                    <a:pt x="106" y="5"/>
                  </a:lnTo>
                  <a:lnTo>
                    <a:pt x="113" y="9"/>
                  </a:lnTo>
                  <a:lnTo>
                    <a:pt x="120" y="13"/>
                  </a:lnTo>
                  <a:lnTo>
                    <a:pt x="125" y="17"/>
                  </a:lnTo>
                  <a:lnTo>
                    <a:pt x="131" y="22"/>
                  </a:lnTo>
                  <a:lnTo>
                    <a:pt x="136" y="28"/>
                  </a:lnTo>
                  <a:lnTo>
                    <a:pt x="140" y="34"/>
                  </a:lnTo>
                  <a:lnTo>
                    <a:pt x="144" y="40"/>
                  </a:lnTo>
                  <a:lnTo>
                    <a:pt x="147" y="46"/>
                  </a:lnTo>
                  <a:lnTo>
                    <a:pt x="149"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7" name="Freeform 3064">
              <a:extLst>
                <a:ext uri="{FF2B5EF4-FFF2-40B4-BE49-F238E27FC236}">
                  <a16:creationId xmlns:a16="http://schemas.microsoft.com/office/drawing/2014/main" id="{9BE64313-D7DD-46A5-86E3-7B3B41034599}"/>
                </a:ext>
              </a:extLst>
            </p:cNvPr>
            <p:cNvSpPr>
              <a:spLocks/>
            </p:cNvSpPr>
            <p:nvPr/>
          </p:nvSpPr>
          <p:spPr bwMode="auto">
            <a:xfrm>
              <a:off x="3630613" y="5837238"/>
              <a:ext cx="49213" cy="49213"/>
            </a:xfrm>
            <a:custGeom>
              <a:avLst/>
              <a:gdLst>
                <a:gd name="T0" fmla="*/ 154 w 154"/>
                <a:gd name="T1" fmla="*/ 76 h 154"/>
                <a:gd name="T2" fmla="*/ 153 w 154"/>
                <a:gd name="T3" fmla="*/ 92 h 154"/>
                <a:gd name="T4" fmla="*/ 148 w 154"/>
                <a:gd name="T5" fmla="*/ 107 h 154"/>
                <a:gd name="T6" fmla="*/ 141 w 154"/>
                <a:gd name="T7" fmla="*/ 120 h 154"/>
                <a:gd name="T8" fmla="*/ 132 w 154"/>
                <a:gd name="T9" fmla="*/ 131 h 154"/>
                <a:gd name="T10" fmla="*/ 121 w 154"/>
                <a:gd name="T11" fmla="*/ 140 h 154"/>
                <a:gd name="T12" fmla="*/ 107 w 154"/>
                <a:gd name="T13" fmla="*/ 148 h 154"/>
                <a:gd name="T14" fmla="*/ 93 w 154"/>
                <a:gd name="T15" fmla="*/ 152 h 154"/>
                <a:gd name="T16" fmla="*/ 77 w 154"/>
                <a:gd name="T17" fmla="*/ 154 h 154"/>
                <a:gd name="T18" fmla="*/ 69 w 154"/>
                <a:gd name="T19" fmla="*/ 153 h 154"/>
                <a:gd name="T20" fmla="*/ 54 w 154"/>
                <a:gd name="T21" fmla="*/ 151 h 154"/>
                <a:gd name="T22" fmla="*/ 40 w 154"/>
                <a:gd name="T23" fmla="*/ 145 h 154"/>
                <a:gd name="T24" fmla="*/ 28 w 154"/>
                <a:gd name="T25" fmla="*/ 136 h 154"/>
                <a:gd name="T26" fmla="*/ 18 w 154"/>
                <a:gd name="T27" fmla="*/ 125 h 154"/>
                <a:gd name="T28" fmla="*/ 10 w 154"/>
                <a:gd name="T29" fmla="*/ 114 h 154"/>
                <a:gd name="T30" fmla="*/ 4 w 154"/>
                <a:gd name="T31" fmla="*/ 99 h 154"/>
                <a:gd name="T32" fmla="*/ 0 w 154"/>
                <a:gd name="T33" fmla="*/ 84 h 154"/>
                <a:gd name="T34" fmla="*/ 0 w 154"/>
                <a:gd name="T35" fmla="*/ 76 h 154"/>
                <a:gd name="T36" fmla="*/ 2 w 154"/>
                <a:gd name="T37" fmla="*/ 61 h 154"/>
                <a:gd name="T38" fmla="*/ 6 w 154"/>
                <a:gd name="T39" fmla="*/ 46 h 154"/>
                <a:gd name="T40" fmla="*/ 13 w 154"/>
                <a:gd name="T41" fmla="*/ 34 h 154"/>
                <a:gd name="T42" fmla="*/ 22 w 154"/>
                <a:gd name="T43" fmla="*/ 22 h 154"/>
                <a:gd name="T44" fmla="*/ 34 w 154"/>
                <a:gd name="T45" fmla="*/ 13 h 154"/>
                <a:gd name="T46" fmla="*/ 47 w 154"/>
                <a:gd name="T47" fmla="*/ 5 h 154"/>
                <a:gd name="T48" fmla="*/ 62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7 w 154"/>
                <a:gd name="T61" fmla="*/ 28 h 154"/>
                <a:gd name="T62" fmla="*/ 145 w 154"/>
                <a:gd name="T63" fmla="*/ 40 h 154"/>
                <a:gd name="T64" fmla="*/ 150 w 154"/>
                <a:gd name="T65" fmla="*/ 53 h 154"/>
                <a:gd name="T66" fmla="*/ 154 w 154"/>
                <a:gd name="T67" fmla="*/ 69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0" y="99"/>
                  </a:lnTo>
                  <a:lnTo>
                    <a:pt x="148" y="107"/>
                  </a:lnTo>
                  <a:lnTo>
                    <a:pt x="145" y="114"/>
                  </a:lnTo>
                  <a:lnTo>
                    <a:pt x="141" y="120"/>
                  </a:lnTo>
                  <a:lnTo>
                    <a:pt x="137" y="125"/>
                  </a:lnTo>
                  <a:lnTo>
                    <a:pt x="132" y="131"/>
                  </a:lnTo>
                  <a:lnTo>
                    <a:pt x="126" y="136"/>
                  </a:lnTo>
                  <a:lnTo>
                    <a:pt x="121" y="140"/>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0" y="145"/>
                  </a:lnTo>
                  <a:lnTo>
                    <a:pt x="34" y="140"/>
                  </a:lnTo>
                  <a:lnTo>
                    <a:pt x="28" y="136"/>
                  </a:lnTo>
                  <a:lnTo>
                    <a:pt x="22" y="131"/>
                  </a:lnTo>
                  <a:lnTo>
                    <a:pt x="18" y="125"/>
                  </a:lnTo>
                  <a:lnTo>
                    <a:pt x="13" y="120"/>
                  </a:lnTo>
                  <a:lnTo>
                    <a:pt x="10" y="114"/>
                  </a:lnTo>
                  <a:lnTo>
                    <a:pt x="6" y="107"/>
                  </a:lnTo>
                  <a:lnTo>
                    <a:pt x="4" y="99"/>
                  </a:lnTo>
                  <a:lnTo>
                    <a:pt x="2" y="92"/>
                  </a:lnTo>
                  <a:lnTo>
                    <a:pt x="0" y="84"/>
                  </a:lnTo>
                  <a:lnTo>
                    <a:pt x="0" y="76"/>
                  </a:lnTo>
                  <a:lnTo>
                    <a:pt x="0" y="76"/>
                  </a:lnTo>
                  <a:lnTo>
                    <a:pt x="0" y="69"/>
                  </a:lnTo>
                  <a:lnTo>
                    <a:pt x="2" y="61"/>
                  </a:lnTo>
                  <a:lnTo>
                    <a:pt x="4" y="53"/>
                  </a:lnTo>
                  <a:lnTo>
                    <a:pt x="6" y="46"/>
                  </a:lnTo>
                  <a:lnTo>
                    <a:pt x="10" y="40"/>
                  </a:lnTo>
                  <a:lnTo>
                    <a:pt x="13" y="34"/>
                  </a:lnTo>
                  <a:lnTo>
                    <a:pt x="18" y="28"/>
                  </a:lnTo>
                  <a:lnTo>
                    <a:pt x="22" y="22"/>
                  </a:lnTo>
                  <a:lnTo>
                    <a:pt x="28" y="18"/>
                  </a:lnTo>
                  <a:lnTo>
                    <a:pt x="34" y="13"/>
                  </a:lnTo>
                  <a:lnTo>
                    <a:pt x="40" y="9"/>
                  </a:lnTo>
                  <a:lnTo>
                    <a:pt x="47" y="5"/>
                  </a:lnTo>
                  <a:lnTo>
                    <a:pt x="54" y="3"/>
                  </a:lnTo>
                  <a:lnTo>
                    <a:pt x="62" y="2"/>
                  </a:lnTo>
                  <a:lnTo>
                    <a:pt x="69" y="1"/>
                  </a:lnTo>
                  <a:lnTo>
                    <a:pt x="77" y="0"/>
                  </a:lnTo>
                  <a:lnTo>
                    <a:pt x="77" y="0"/>
                  </a:lnTo>
                  <a:lnTo>
                    <a:pt x="85" y="1"/>
                  </a:lnTo>
                  <a:lnTo>
                    <a:pt x="93" y="2"/>
                  </a:lnTo>
                  <a:lnTo>
                    <a:pt x="100" y="3"/>
                  </a:lnTo>
                  <a:lnTo>
                    <a:pt x="107" y="5"/>
                  </a:lnTo>
                  <a:lnTo>
                    <a:pt x="114" y="9"/>
                  </a:lnTo>
                  <a:lnTo>
                    <a:pt x="121" y="13"/>
                  </a:lnTo>
                  <a:lnTo>
                    <a:pt x="126" y="18"/>
                  </a:lnTo>
                  <a:lnTo>
                    <a:pt x="132" y="22"/>
                  </a:lnTo>
                  <a:lnTo>
                    <a:pt x="137" y="28"/>
                  </a:lnTo>
                  <a:lnTo>
                    <a:pt x="141" y="34"/>
                  </a:lnTo>
                  <a:lnTo>
                    <a:pt x="145" y="40"/>
                  </a:lnTo>
                  <a:lnTo>
                    <a:pt x="148" y="46"/>
                  </a:lnTo>
                  <a:lnTo>
                    <a:pt x="150" y="53"/>
                  </a:lnTo>
                  <a:lnTo>
                    <a:pt x="153" y="61"/>
                  </a:lnTo>
                  <a:lnTo>
                    <a:pt x="154" y="69"/>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8" name="Freeform 3065">
              <a:extLst>
                <a:ext uri="{FF2B5EF4-FFF2-40B4-BE49-F238E27FC236}">
                  <a16:creationId xmlns:a16="http://schemas.microsoft.com/office/drawing/2014/main" id="{3276CB02-5EAE-4E5A-A109-F04A478672F6}"/>
                </a:ext>
              </a:extLst>
            </p:cNvPr>
            <p:cNvSpPr>
              <a:spLocks/>
            </p:cNvSpPr>
            <p:nvPr/>
          </p:nvSpPr>
          <p:spPr bwMode="auto">
            <a:xfrm>
              <a:off x="3352800" y="5205413"/>
              <a:ext cx="49213" cy="49213"/>
            </a:xfrm>
            <a:custGeom>
              <a:avLst/>
              <a:gdLst>
                <a:gd name="T0" fmla="*/ 154 w 154"/>
                <a:gd name="T1" fmla="*/ 77 h 154"/>
                <a:gd name="T2" fmla="*/ 153 w 154"/>
                <a:gd name="T3" fmla="*/ 93 h 154"/>
                <a:gd name="T4" fmla="*/ 149 w 154"/>
                <a:gd name="T5" fmla="*/ 106 h 154"/>
                <a:gd name="T6" fmla="*/ 141 w 154"/>
                <a:gd name="T7" fmla="*/ 120 h 154"/>
                <a:gd name="T8" fmla="*/ 132 w 154"/>
                <a:gd name="T9" fmla="*/ 131 h 154"/>
                <a:gd name="T10" fmla="*/ 120 w 154"/>
                <a:gd name="T11" fmla="*/ 141 h 154"/>
                <a:gd name="T12" fmla="*/ 107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4 h 154"/>
                <a:gd name="T24" fmla="*/ 29 w 154"/>
                <a:gd name="T25" fmla="*/ 136 h 154"/>
                <a:gd name="T26" fmla="*/ 18 w 154"/>
                <a:gd name="T27" fmla="*/ 126 h 154"/>
                <a:gd name="T28" fmla="*/ 9 w 154"/>
                <a:gd name="T29" fmla="*/ 113 h 154"/>
                <a:gd name="T30" fmla="*/ 3 w 154"/>
                <a:gd name="T31" fmla="*/ 99 h 154"/>
                <a:gd name="T32" fmla="*/ 1 w 154"/>
                <a:gd name="T33" fmla="*/ 85 h 154"/>
                <a:gd name="T34" fmla="*/ 0 w 154"/>
                <a:gd name="T35" fmla="*/ 77 h 154"/>
                <a:gd name="T36" fmla="*/ 2 w 154"/>
                <a:gd name="T37" fmla="*/ 62 h 154"/>
                <a:gd name="T38" fmla="*/ 7 w 154"/>
                <a:gd name="T39" fmla="*/ 47 h 154"/>
                <a:gd name="T40" fmla="*/ 14 w 154"/>
                <a:gd name="T41" fmla="*/ 34 h 154"/>
                <a:gd name="T42" fmla="*/ 23 w 154"/>
                <a:gd name="T43" fmla="*/ 23 h 154"/>
                <a:gd name="T44" fmla="*/ 34 w 154"/>
                <a:gd name="T45" fmla="*/ 12 h 154"/>
                <a:gd name="T46" fmla="*/ 47 w 154"/>
                <a:gd name="T47" fmla="*/ 6 h 154"/>
                <a:gd name="T48" fmla="*/ 62 w 154"/>
                <a:gd name="T49" fmla="*/ 1 h 154"/>
                <a:gd name="T50" fmla="*/ 78 w 154"/>
                <a:gd name="T51" fmla="*/ 0 h 154"/>
                <a:gd name="T52" fmla="*/ 85 w 154"/>
                <a:gd name="T53" fmla="*/ 0 h 154"/>
                <a:gd name="T54" fmla="*/ 101 w 154"/>
                <a:gd name="T55" fmla="*/ 3 h 154"/>
                <a:gd name="T56" fmla="*/ 114 w 154"/>
                <a:gd name="T57" fmla="*/ 9 h 154"/>
                <a:gd name="T58" fmla="*/ 126 w 154"/>
                <a:gd name="T59" fmla="*/ 17 h 154"/>
                <a:gd name="T60" fmla="*/ 137 w 154"/>
                <a:gd name="T61" fmla="*/ 27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1"/>
                  </a:lnTo>
                  <a:lnTo>
                    <a:pt x="93" y="152"/>
                  </a:lnTo>
                  <a:lnTo>
                    <a:pt x="85" y="153"/>
                  </a:lnTo>
                  <a:lnTo>
                    <a:pt x="78" y="154"/>
                  </a:lnTo>
                  <a:lnTo>
                    <a:pt x="78" y="154"/>
                  </a:lnTo>
                  <a:lnTo>
                    <a:pt x="70" y="153"/>
                  </a:lnTo>
                  <a:lnTo>
                    <a:pt x="62" y="152"/>
                  </a:lnTo>
                  <a:lnTo>
                    <a:pt x="55" y="151"/>
                  </a:lnTo>
                  <a:lnTo>
                    <a:pt x="47" y="147"/>
                  </a:lnTo>
                  <a:lnTo>
                    <a:pt x="41"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4"/>
                  </a:lnTo>
                  <a:lnTo>
                    <a:pt x="18" y="27"/>
                  </a:lnTo>
                  <a:lnTo>
                    <a:pt x="23" y="23"/>
                  </a:lnTo>
                  <a:lnTo>
                    <a:pt x="29" y="17"/>
                  </a:lnTo>
                  <a:lnTo>
                    <a:pt x="34" y="12"/>
                  </a:lnTo>
                  <a:lnTo>
                    <a:pt x="41" y="9"/>
                  </a:lnTo>
                  <a:lnTo>
                    <a:pt x="47" y="6"/>
                  </a:lnTo>
                  <a:lnTo>
                    <a:pt x="55" y="3"/>
                  </a:lnTo>
                  <a:lnTo>
                    <a:pt x="62" y="1"/>
                  </a:lnTo>
                  <a:lnTo>
                    <a:pt x="70" y="0"/>
                  </a:lnTo>
                  <a:lnTo>
                    <a:pt x="78" y="0"/>
                  </a:lnTo>
                  <a:lnTo>
                    <a:pt x="78" y="0"/>
                  </a:lnTo>
                  <a:lnTo>
                    <a:pt x="85" y="0"/>
                  </a:lnTo>
                  <a:lnTo>
                    <a:pt x="93" y="1"/>
                  </a:lnTo>
                  <a:lnTo>
                    <a:pt x="101" y="3"/>
                  </a:lnTo>
                  <a:lnTo>
                    <a:pt x="107" y="6"/>
                  </a:lnTo>
                  <a:lnTo>
                    <a:pt x="114" y="9"/>
                  </a:lnTo>
                  <a:lnTo>
                    <a:pt x="120" y="12"/>
                  </a:lnTo>
                  <a:lnTo>
                    <a:pt x="126" y="17"/>
                  </a:lnTo>
                  <a:lnTo>
                    <a:pt x="132" y="23"/>
                  </a:lnTo>
                  <a:lnTo>
                    <a:pt x="137" y="27"/>
                  </a:lnTo>
                  <a:lnTo>
                    <a:pt x="141" y="34"/>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9" name="Freeform 3066">
              <a:extLst>
                <a:ext uri="{FF2B5EF4-FFF2-40B4-BE49-F238E27FC236}">
                  <a16:creationId xmlns:a16="http://schemas.microsoft.com/office/drawing/2014/main" id="{FCF99642-B584-40F1-AB62-4197CD6C7BCF}"/>
                </a:ext>
              </a:extLst>
            </p:cNvPr>
            <p:cNvSpPr>
              <a:spLocks/>
            </p:cNvSpPr>
            <p:nvPr/>
          </p:nvSpPr>
          <p:spPr bwMode="auto">
            <a:xfrm>
              <a:off x="3422650" y="5205413"/>
              <a:ext cx="49213" cy="49213"/>
            </a:xfrm>
            <a:custGeom>
              <a:avLst/>
              <a:gdLst>
                <a:gd name="T0" fmla="*/ 154 w 154"/>
                <a:gd name="T1" fmla="*/ 77 h 154"/>
                <a:gd name="T2" fmla="*/ 153 w 154"/>
                <a:gd name="T3" fmla="*/ 93 h 154"/>
                <a:gd name="T4" fmla="*/ 148 w 154"/>
                <a:gd name="T5" fmla="*/ 106 h 154"/>
                <a:gd name="T6" fmla="*/ 140 w 154"/>
                <a:gd name="T7" fmla="*/ 120 h 154"/>
                <a:gd name="T8" fmla="*/ 131 w 154"/>
                <a:gd name="T9" fmla="*/ 131 h 154"/>
                <a:gd name="T10" fmla="*/ 120 w 154"/>
                <a:gd name="T11" fmla="*/ 141 h 154"/>
                <a:gd name="T12" fmla="*/ 107 w 154"/>
                <a:gd name="T13" fmla="*/ 147 h 154"/>
                <a:gd name="T14" fmla="*/ 92 w 154"/>
                <a:gd name="T15" fmla="*/ 152 h 154"/>
                <a:gd name="T16" fmla="*/ 77 w 154"/>
                <a:gd name="T17" fmla="*/ 154 h 154"/>
                <a:gd name="T18" fmla="*/ 69 w 154"/>
                <a:gd name="T19" fmla="*/ 153 h 154"/>
                <a:gd name="T20" fmla="*/ 54 w 154"/>
                <a:gd name="T21" fmla="*/ 151 h 154"/>
                <a:gd name="T22" fmla="*/ 41 w 154"/>
                <a:gd name="T23" fmla="*/ 144 h 154"/>
                <a:gd name="T24" fmla="*/ 28 w 154"/>
                <a:gd name="T25" fmla="*/ 136 h 154"/>
                <a:gd name="T26" fmla="*/ 18 w 154"/>
                <a:gd name="T27" fmla="*/ 126 h 154"/>
                <a:gd name="T28" fmla="*/ 10 w 154"/>
                <a:gd name="T29" fmla="*/ 113 h 154"/>
                <a:gd name="T30" fmla="*/ 3 w 154"/>
                <a:gd name="T31" fmla="*/ 99 h 154"/>
                <a:gd name="T32" fmla="*/ 1 w 154"/>
                <a:gd name="T33" fmla="*/ 85 h 154"/>
                <a:gd name="T34" fmla="*/ 0 w 154"/>
                <a:gd name="T35" fmla="*/ 77 h 154"/>
                <a:gd name="T36" fmla="*/ 2 w 154"/>
                <a:gd name="T37" fmla="*/ 62 h 154"/>
                <a:gd name="T38" fmla="*/ 6 w 154"/>
                <a:gd name="T39" fmla="*/ 47 h 154"/>
                <a:gd name="T40" fmla="*/ 13 w 154"/>
                <a:gd name="T41" fmla="*/ 34 h 154"/>
                <a:gd name="T42" fmla="*/ 22 w 154"/>
                <a:gd name="T43" fmla="*/ 23 h 154"/>
                <a:gd name="T44" fmla="*/ 34 w 154"/>
                <a:gd name="T45" fmla="*/ 12 h 154"/>
                <a:gd name="T46" fmla="*/ 46 w 154"/>
                <a:gd name="T47" fmla="*/ 6 h 154"/>
                <a:gd name="T48" fmla="*/ 61 w 154"/>
                <a:gd name="T49" fmla="*/ 1 h 154"/>
                <a:gd name="T50" fmla="*/ 77 w 154"/>
                <a:gd name="T51" fmla="*/ 0 h 154"/>
                <a:gd name="T52" fmla="*/ 85 w 154"/>
                <a:gd name="T53" fmla="*/ 0 h 154"/>
                <a:gd name="T54" fmla="*/ 100 w 154"/>
                <a:gd name="T55" fmla="*/ 3 h 154"/>
                <a:gd name="T56" fmla="*/ 114 w 154"/>
                <a:gd name="T57" fmla="*/ 9 h 154"/>
                <a:gd name="T58" fmla="*/ 125 w 154"/>
                <a:gd name="T59" fmla="*/ 17 h 154"/>
                <a:gd name="T60" fmla="*/ 137 w 154"/>
                <a:gd name="T61" fmla="*/ 27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99"/>
                  </a:lnTo>
                  <a:lnTo>
                    <a:pt x="148" y="106"/>
                  </a:lnTo>
                  <a:lnTo>
                    <a:pt x="145" y="113"/>
                  </a:lnTo>
                  <a:lnTo>
                    <a:pt x="140" y="120"/>
                  </a:lnTo>
                  <a:lnTo>
                    <a:pt x="137" y="126"/>
                  </a:lnTo>
                  <a:lnTo>
                    <a:pt x="131" y="131"/>
                  </a:lnTo>
                  <a:lnTo>
                    <a:pt x="125" y="136"/>
                  </a:lnTo>
                  <a:lnTo>
                    <a:pt x="120" y="141"/>
                  </a:lnTo>
                  <a:lnTo>
                    <a:pt x="114" y="144"/>
                  </a:lnTo>
                  <a:lnTo>
                    <a:pt x="107" y="147"/>
                  </a:lnTo>
                  <a:lnTo>
                    <a:pt x="100" y="151"/>
                  </a:lnTo>
                  <a:lnTo>
                    <a:pt x="92" y="152"/>
                  </a:lnTo>
                  <a:lnTo>
                    <a:pt x="85" y="153"/>
                  </a:lnTo>
                  <a:lnTo>
                    <a:pt x="77" y="154"/>
                  </a:lnTo>
                  <a:lnTo>
                    <a:pt x="77" y="154"/>
                  </a:lnTo>
                  <a:lnTo>
                    <a:pt x="69" y="153"/>
                  </a:lnTo>
                  <a:lnTo>
                    <a:pt x="61" y="152"/>
                  </a:lnTo>
                  <a:lnTo>
                    <a:pt x="54" y="151"/>
                  </a:lnTo>
                  <a:lnTo>
                    <a:pt x="46" y="147"/>
                  </a:lnTo>
                  <a:lnTo>
                    <a:pt x="41" y="144"/>
                  </a:lnTo>
                  <a:lnTo>
                    <a:pt x="34" y="141"/>
                  </a:lnTo>
                  <a:lnTo>
                    <a:pt x="28" y="136"/>
                  </a:lnTo>
                  <a:lnTo>
                    <a:pt x="22" y="131"/>
                  </a:lnTo>
                  <a:lnTo>
                    <a:pt x="18" y="126"/>
                  </a:lnTo>
                  <a:lnTo>
                    <a:pt x="13" y="120"/>
                  </a:lnTo>
                  <a:lnTo>
                    <a:pt x="10" y="113"/>
                  </a:lnTo>
                  <a:lnTo>
                    <a:pt x="6" y="106"/>
                  </a:lnTo>
                  <a:lnTo>
                    <a:pt x="3" y="99"/>
                  </a:lnTo>
                  <a:lnTo>
                    <a:pt x="2" y="93"/>
                  </a:lnTo>
                  <a:lnTo>
                    <a:pt x="1" y="85"/>
                  </a:lnTo>
                  <a:lnTo>
                    <a:pt x="0" y="77"/>
                  </a:lnTo>
                  <a:lnTo>
                    <a:pt x="0" y="77"/>
                  </a:lnTo>
                  <a:lnTo>
                    <a:pt x="1" y="69"/>
                  </a:lnTo>
                  <a:lnTo>
                    <a:pt x="2" y="62"/>
                  </a:lnTo>
                  <a:lnTo>
                    <a:pt x="3" y="54"/>
                  </a:lnTo>
                  <a:lnTo>
                    <a:pt x="6" y="47"/>
                  </a:lnTo>
                  <a:lnTo>
                    <a:pt x="10" y="40"/>
                  </a:lnTo>
                  <a:lnTo>
                    <a:pt x="13" y="34"/>
                  </a:lnTo>
                  <a:lnTo>
                    <a:pt x="18" y="27"/>
                  </a:lnTo>
                  <a:lnTo>
                    <a:pt x="22" y="23"/>
                  </a:lnTo>
                  <a:lnTo>
                    <a:pt x="28" y="17"/>
                  </a:lnTo>
                  <a:lnTo>
                    <a:pt x="34" y="12"/>
                  </a:lnTo>
                  <a:lnTo>
                    <a:pt x="41" y="9"/>
                  </a:lnTo>
                  <a:lnTo>
                    <a:pt x="46" y="6"/>
                  </a:lnTo>
                  <a:lnTo>
                    <a:pt x="54" y="3"/>
                  </a:lnTo>
                  <a:lnTo>
                    <a:pt x="61" y="1"/>
                  </a:lnTo>
                  <a:lnTo>
                    <a:pt x="69" y="0"/>
                  </a:lnTo>
                  <a:lnTo>
                    <a:pt x="77" y="0"/>
                  </a:lnTo>
                  <a:lnTo>
                    <a:pt x="77" y="0"/>
                  </a:lnTo>
                  <a:lnTo>
                    <a:pt x="85" y="0"/>
                  </a:lnTo>
                  <a:lnTo>
                    <a:pt x="92" y="1"/>
                  </a:lnTo>
                  <a:lnTo>
                    <a:pt x="100" y="3"/>
                  </a:lnTo>
                  <a:lnTo>
                    <a:pt x="107" y="6"/>
                  </a:lnTo>
                  <a:lnTo>
                    <a:pt x="114" y="9"/>
                  </a:lnTo>
                  <a:lnTo>
                    <a:pt x="120" y="12"/>
                  </a:lnTo>
                  <a:lnTo>
                    <a:pt x="125" y="17"/>
                  </a:lnTo>
                  <a:lnTo>
                    <a:pt x="131" y="23"/>
                  </a:lnTo>
                  <a:lnTo>
                    <a:pt x="137" y="27"/>
                  </a:lnTo>
                  <a:lnTo>
                    <a:pt x="140" y="34"/>
                  </a:lnTo>
                  <a:lnTo>
                    <a:pt x="145" y="40"/>
                  </a:lnTo>
                  <a:lnTo>
                    <a:pt x="148"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0" name="Freeform 3067">
              <a:extLst>
                <a:ext uri="{FF2B5EF4-FFF2-40B4-BE49-F238E27FC236}">
                  <a16:creationId xmlns:a16="http://schemas.microsoft.com/office/drawing/2014/main" id="{0000E2FF-53E5-4198-906B-C48AF61D181A}"/>
                </a:ext>
              </a:extLst>
            </p:cNvPr>
            <p:cNvSpPr>
              <a:spLocks/>
            </p:cNvSpPr>
            <p:nvPr/>
          </p:nvSpPr>
          <p:spPr bwMode="auto">
            <a:xfrm>
              <a:off x="3492500" y="5205413"/>
              <a:ext cx="49213" cy="49213"/>
            </a:xfrm>
            <a:custGeom>
              <a:avLst/>
              <a:gdLst>
                <a:gd name="T0" fmla="*/ 155 w 155"/>
                <a:gd name="T1" fmla="*/ 77 h 154"/>
                <a:gd name="T2" fmla="*/ 153 w 155"/>
                <a:gd name="T3" fmla="*/ 93 h 154"/>
                <a:gd name="T4" fmla="*/ 148 w 155"/>
                <a:gd name="T5" fmla="*/ 106 h 154"/>
                <a:gd name="T6" fmla="*/ 141 w 155"/>
                <a:gd name="T7" fmla="*/ 120 h 154"/>
                <a:gd name="T8" fmla="*/ 132 w 155"/>
                <a:gd name="T9" fmla="*/ 131 h 154"/>
                <a:gd name="T10" fmla="*/ 121 w 155"/>
                <a:gd name="T11" fmla="*/ 141 h 154"/>
                <a:gd name="T12" fmla="*/ 108 w 155"/>
                <a:gd name="T13" fmla="*/ 147 h 154"/>
                <a:gd name="T14" fmla="*/ 93 w 155"/>
                <a:gd name="T15" fmla="*/ 152 h 154"/>
                <a:gd name="T16" fmla="*/ 77 w 155"/>
                <a:gd name="T17" fmla="*/ 154 h 154"/>
                <a:gd name="T18" fmla="*/ 70 w 155"/>
                <a:gd name="T19" fmla="*/ 153 h 154"/>
                <a:gd name="T20" fmla="*/ 54 w 155"/>
                <a:gd name="T21" fmla="*/ 151 h 154"/>
                <a:gd name="T22" fmla="*/ 40 w 155"/>
                <a:gd name="T23" fmla="*/ 144 h 154"/>
                <a:gd name="T24" fmla="*/ 29 w 155"/>
                <a:gd name="T25" fmla="*/ 136 h 154"/>
                <a:gd name="T26" fmla="*/ 18 w 155"/>
                <a:gd name="T27" fmla="*/ 126 h 154"/>
                <a:gd name="T28" fmla="*/ 10 w 155"/>
                <a:gd name="T29" fmla="*/ 113 h 154"/>
                <a:gd name="T30" fmla="*/ 4 w 155"/>
                <a:gd name="T31" fmla="*/ 99 h 154"/>
                <a:gd name="T32" fmla="*/ 0 w 155"/>
                <a:gd name="T33" fmla="*/ 85 h 154"/>
                <a:gd name="T34" fmla="*/ 0 w 155"/>
                <a:gd name="T35" fmla="*/ 77 h 154"/>
                <a:gd name="T36" fmla="*/ 2 w 155"/>
                <a:gd name="T37" fmla="*/ 62 h 154"/>
                <a:gd name="T38" fmla="*/ 6 w 155"/>
                <a:gd name="T39" fmla="*/ 47 h 154"/>
                <a:gd name="T40" fmla="*/ 14 w 155"/>
                <a:gd name="T41" fmla="*/ 34 h 154"/>
                <a:gd name="T42" fmla="*/ 23 w 155"/>
                <a:gd name="T43" fmla="*/ 23 h 154"/>
                <a:gd name="T44" fmla="*/ 35 w 155"/>
                <a:gd name="T45" fmla="*/ 12 h 154"/>
                <a:gd name="T46" fmla="*/ 47 w 155"/>
                <a:gd name="T47" fmla="*/ 6 h 154"/>
                <a:gd name="T48" fmla="*/ 62 w 155"/>
                <a:gd name="T49" fmla="*/ 1 h 154"/>
                <a:gd name="T50" fmla="*/ 77 w 155"/>
                <a:gd name="T51" fmla="*/ 0 h 154"/>
                <a:gd name="T52" fmla="*/ 85 w 155"/>
                <a:gd name="T53" fmla="*/ 0 h 154"/>
                <a:gd name="T54" fmla="*/ 100 w 155"/>
                <a:gd name="T55" fmla="*/ 3 h 154"/>
                <a:gd name="T56" fmla="*/ 115 w 155"/>
                <a:gd name="T57" fmla="*/ 9 h 154"/>
                <a:gd name="T58" fmla="*/ 126 w 155"/>
                <a:gd name="T59" fmla="*/ 17 h 154"/>
                <a:gd name="T60" fmla="*/ 137 w 155"/>
                <a:gd name="T61" fmla="*/ 27 h 154"/>
                <a:gd name="T62" fmla="*/ 146 w 155"/>
                <a:gd name="T63" fmla="*/ 40 h 154"/>
                <a:gd name="T64" fmla="*/ 151 w 155"/>
                <a:gd name="T65" fmla="*/ 54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5"/>
                  </a:lnTo>
                  <a:lnTo>
                    <a:pt x="153" y="93"/>
                  </a:lnTo>
                  <a:lnTo>
                    <a:pt x="151" y="99"/>
                  </a:lnTo>
                  <a:lnTo>
                    <a:pt x="148" y="106"/>
                  </a:lnTo>
                  <a:lnTo>
                    <a:pt x="146" y="113"/>
                  </a:lnTo>
                  <a:lnTo>
                    <a:pt x="141" y="120"/>
                  </a:lnTo>
                  <a:lnTo>
                    <a:pt x="137" y="126"/>
                  </a:lnTo>
                  <a:lnTo>
                    <a:pt x="132" y="131"/>
                  </a:lnTo>
                  <a:lnTo>
                    <a:pt x="126" y="136"/>
                  </a:lnTo>
                  <a:lnTo>
                    <a:pt x="121" y="141"/>
                  </a:lnTo>
                  <a:lnTo>
                    <a:pt x="115" y="144"/>
                  </a:lnTo>
                  <a:lnTo>
                    <a:pt x="108" y="147"/>
                  </a:lnTo>
                  <a:lnTo>
                    <a:pt x="100" y="151"/>
                  </a:lnTo>
                  <a:lnTo>
                    <a:pt x="93" y="152"/>
                  </a:lnTo>
                  <a:lnTo>
                    <a:pt x="85" y="153"/>
                  </a:lnTo>
                  <a:lnTo>
                    <a:pt x="77" y="154"/>
                  </a:lnTo>
                  <a:lnTo>
                    <a:pt x="77" y="154"/>
                  </a:lnTo>
                  <a:lnTo>
                    <a:pt x="70" y="153"/>
                  </a:lnTo>
                  <a:lnTo>
                    <a:pt x="62" y="152"/>
                  </a:lnTo>
                  <a:lnTo>
                    <a:pt x="54" y="151"/>
                  </a:lnTo>
                  <a:lnTo>
                    <a:pt x="47" y="147"/>
                  </a:lnTo>
                  <a:lnTo>
                    <a:pt x="40" y="144"/>
                  </a:lnTo>
                  <a:lnTo>
                    <a:pt x="35" y="141"/>
                  </a:lnTo>
                  <a:lnTo>
                    <a:pt x="29" y="136"/>
                  </a:lnTo>
                  <a:lnTo>
                    <a:pt x="23" y="131"/>
                  </a:lnTo>
                  <a:lnTo>
                    <a:pt x="18" y="126"/>
                  </a:lnTo>
                  <a:lnTo>
                    <a:pt x="14" y="120"/>
                  </a:lnTo>
                  <a:lnTo>
                    <a:pt x="10" y="113"/>
                  </a:lnTo>
                  <a:lnTo>
                    <a:pt x="6" y="106"/>
                  </a:lnTo>
                  <a:lnTo>
                    <a:pt x="4" y="99"/>
                  </a:lnTo>
                  <a:lnTo>
                    <a:pt x="2" y="93"/>
                  </a:lnTo>
                  <a:lnTo>
                    <a:pt x="0" y="85"/>
                  </a:lnTo>
                  <a:lnTo>
                    <a:pt x="0" y="77"/>
                  </a:lnTo>
                  <a:lnTo>
                    <a:pt x="0" y="77"/>
                  </a:lnTo>
                  <a:lnTo>
                    <a:pt x="0" y="69"/>
                  </a:lnTo>
                  <a:lnTo>
                    <a:pt x="2" y="62"/>
                  </a:lnTo>
                  <a:lnTo>
                    <a:pt x="4" y="54"/>
                  </a:lnTo>
                  <a:lnTo>
                    <a:pt x="6" y="47"/>
                  </a:lnTo>
                  <a:lnTo>
                    <a:pt x="10" y="40"/>
                  </a:lnTo>
                  <a:lnTo>
                    <a:pt x="14" y="34"/>
                  </a:lnTo>
                  <a:lnTo>
                    <a:pt x="18" y="27"/>
                  </a:lnTo>
                  <a:lnTo>
                    <a:pt x="23" y="23"/>
                  </a:lnTo>
                  <a:lnTo>
                    <a:pt x="29" y="17"/>
                  </a:lnTo>
                  <a:lnTo>
                    <a:pt x="35" y="12"/>
                  </a:lnTo>
                  <a:lnTo>
                    <a:pt x="40" y="9"/>
                  </a:lnTo>
                  <a:lnTo>
                    <a:pt x="47" y="6"/>
                  </a:lnTo>
                  <a:lnTo>
                    <a:pt x="54" y="3"/>
                  </a:lnTo>
                  <a:lnTo>
                    <a:pt x="62" y="1"/>
                  </a:lnTo>
                  <a:lnTo>
                    <a:pt x="70" y="0"/>
                  </a:lnTo>
                  <a:lnTo>
                    <a:pt x="77" y="0"/>
                  </a:lnTo>
                  <a:lnTo>
                    <a:pt x="77" y="0"/>
                  </a:lnTo>
                  <a:lnTo>
                    <a:pt x="85" y="0"/>
                  </a:lnTo>
                  <a:lnTo>
                    <a:pt x="93" y="1"/>
                  </a:lnTo>
                  <a:lnTo>
                    <a:pt x="100" y="3"/>
                  </a:lnTo>
                  <a:lnTo>
                    <a:pt x="108" y="6"/>
                  </a:lnTo>
                  <a:lnTo>
                    <a:pt x="115" y="9"/>
                  </a:lnTo>
                  <a:lnTo>
                    <a:pt x="121" y="12"/>
                  </a:lnTo>
                  <a:lnTo>
                    <a:pt x="126" y="17"/>
                  </a:lnTo>
                  <a:lnTo>
                    <a:pt x="132" y="23"/>
                  </a:lnTo>
                  <a:lnTo>
                    <a:pt x="137" y="27"/>
                  </a:lnTo>
                  <a:lnTo>
                    <a:pt x="141" y="34"/>
                  </a:lnTo>
                  <a:lnTo>
                    <a:pt x="146" y="40"/>
                  </a:lnTo>
                  <a:lnTo>
                    <a:pt x="148" y="47"/>
                  </a:lnTo>
                  <a:lnTo>
                    <a:pt x="151" y="54"/>
                  </a:lnTo>
                  <a:lnTo>
                    <a:pt x="153" y="62"/>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1" name="Freeform 3068">
              <a:extLst>
                <a:ext uri="{FF2B5EF4-FFF2-40B4-BE49-F238E27FC236}">
                  <a16:creationId xmlns:a16="http://schemas.microsoft.com/office/drawing/2014/main" id="{C72B327D-D1FE-4B0F-A947-FA45A645350C}"/>
                </a:ext>
              </a:extLst>
            </p:cNvPr>
            <p:cNvSpPr>
              <a:spLocks/>
            </p:cNvSpPr>
            <p:nvPr/>
          </p:nvSpPr>
          <p:spPr bwMode="auto">
            <a:xfrm>
              <a:off x="3352800" y="5275263"/>
              <a:ext cx="49213" cy="49213"/>
            </a:xfrm>
            <a:custGeom>
              <a:avLst/>
              <a:gdLst>
                <a:gd name="T0" fmla="*/ 154 w 154"/>
                <a:gd name="T1" fmla="*/ 78 h 154"/>
                <a:gd name="T2" fmla="*/ 153 w 154"/>
                <a:gd name="T3" fmla="*/ 93 h 154"/>
                <a:gd name="T4" fmla="*/ 149 w 154"/>
                <a:gd name="T5" fmla="*/ 107 h 154"/>
                <a:gd name="T6" fmla="*/ 141 w 154"/>
                <a:gd name="T7" fmla="*/ 120 h 154"/>
                <a:gd name="T8" fmla="*/ 132 w 154"/>
                <a:gd name="T9" fmla="*/ 131 h 154"/>
                <a:gd name="T10" fmla="*/ 120 w 154"/>
                <a:gd name="T11" fmla="*/ 141 h 154"/>
                <a:gd name="T12" fmla="*/ 107 w 154"/>
                <a:gd name="T13" fmla="*/ 149 h 154"/>
                <a:gd name="T14" fmla="*/ 93 w 154"/>
                <a:gd name="T15" fmla="*/ 153 h 154"/>
                <a:gd name="T16" fmla="*/ 78 w 154"/>
                <a:gd name="T17" fmla="*/ 154 h 154"/>
                <a:gd name="T18" fmla="*/ 70 w 154"/>
                <a:gd name="T19" fmla="*/ 154 h 154"/>
                <a:gd name="T20" fmla="*/ 55 w 154"/>
                <a:gd name="T21" fmla="*/ 151 h 154"/>
                <a:gd name="T22" fmla="*/ 41 w 154"/>
                <a:gd name="T23" fmla="*/ 145 h 154"/>
                <a:gd name="T24" fmla="*/ 29 w 154"/>
                <a:gd name="T25" fmla="*/ 137 h 154"/>
                <a:gd name="T26" fmla="*/ 18 w 154"/>
                <a:gd name="T27" fmla="*/ 126 h 154"/>
                <a:gd name="T28" fmla="*/ 9 w 154"/>
                <a:gd name="T29" fmla="*/ 114 h 154"/>
                <a:gd name="T30" fmla="*/ 3 w 154"/>
                <a:gd name="T31" fmla="*/ 101 h 154"/>
                <a:gd name="T32" fmla="*/ 1 w 154"/>
                <a:gd name="T33" fmla="*/ 86 h 154"/>
                <a:gd name="T34" fmla="*/ 0 w 154"/>
                <a:gd name="T35" fmla="*/ 78 h 154"/>
                <a:gd name="T36" fmla="*/ 2 w 154"/>
                <a:gd name="T37" fmla="*/ 62 h 154"/>
                <a:gd name="T38" fmla="*/ 7 w 154"/>
                <a:gd name="T39" fmla="*/ 47 h 154"/>
                <a:gd name="T40" fmla="*/ 14 w 154"/>
                <a:gd name="T41" fmla="*/ 34 h 154"/>
                <a:gd name="T42" fmla="*/ 23 w 154"/>
                <a:gd name="T43" fmla="*/ 23 h 154"/>
                <a:gd name="T44" fmla="*/ 34 w 154"/>
                <a:gd name="T45" fmla="*/ 14 h 154"/>
                <a:gd name="T46" fmla="*/ 47 w 154"/>
                <a:gd name="T47" fmla="*/ 7 h 154"/>
                <a:gd name="T48" fmla="*/ 62 w 154"/>
                <a:gd name="T49" fmla="*/ 2 h 154"/>
                <a:gd name="T50" fmla="*/ 78 w 154"/>
                <a:gd name="T51" fmla="*/ 0 h 154"/>
                <a:gd name="T52" fmla="*/ 85 w 154"/>
                <a:gd name="T53" fmla="*/ 1 h 154"/>
                <a:gd name="T54" fmla="*/ 101 w 154"/>
                <a:gd name="T55" fmla="*/ 3 h 154"/>
                <a:gd name="T56" fmla="*/ 114 w 154"/>
                <a:gd name="T57" fmla="*/ 9 h 154"/>
                <a:gd name="T58" fmla="*/ 126 w 154"/>
                <a:gd name="T59" fmla="*/ 18 h 154"/>
                <a:gd name="T60" fmla="*/ 137 w 154"/>
                <a:gd name="T61" fmla="*/ 28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3"/>
                  </a:lnTo>
                  <a:lnTo>
                    <a:pt x="151" y="101"/>
                  </a:lnTo>
                  <a:lnTo>
                    <a:pt x="149" y="107"/>
                  </a:lnTo>
                  <a:lnTo>
                    <a:pt x="145" y="114"/>
                  </a:lnTo>
                  <a:lnTo>
                    <a:pt x="141" y="120"/>
                  </a:lnTo>
                  <a:lnTo>
                    <a:pt x="137" y="126"/>
                  </a:lnTo>
                  <a:lnTo>
                    <a:pt x="132" y="131"/>
                  </a:lnTo>
                  <a:lnTo>
                    <a:pt x="126" y="137"/>
                  </a:lnTo>
                  <a:lnTo>
                    <a:pt x="120" y="141"/>
                  </a:lnTo>
                  <a:lnTo>
                    <a:pt x="114" y="145"/>
                  </a:lnTo>
                  <a:lnTo>
                    <a:pt x="107" y="149"/>
                  </a:lnTo>
                  <a:lnTo>
                    <a:pt x="101" y="151"/>
                  </a:lnTo>
                  <a:lnTo>
                    <a:pt x="93" y="153"/>
                  </a:lnTo>
                  <a:lnTo>
                    <a:pt x="85" y="154"/>
                  </a:lnTo>
                  <a:lnTo>
                    <a:pt x="78" y="154"/>
                  </a:lnTo>
                  <a:lnTo>
                    <a:pt x="78" y="154"/>
                  </a:lnTo>
                  <a:lnTo>
                    <a:pt x="70" y="154"/>
                  </a:lnTo>
                  <a:lnTo>
                    <a:pt x="62" y="153"/>
                  </a:lnTo>
                  <a:lnTo>
                    <a:pt x="55" y="151"/>
                  </a:lnTo>
                  <a:lnTo>
                    <a:pt x="47" y="149"/>
                  </a:lnTo>
                  <a:lnTo>
                    <a:pt x="41" y="145"/>
                  </a:lnTo>
                  <a:lnTo>
                    <a:pt x="34" y="141"/>
                  </a:lnTo>
                  <a:lnTo>
                    <a:pt x="29" y="137"/>
                  </a:lnTo>
                  <a:lnTo>
                    <a:pt x="23" y="131"/>
                  </a:lnTo>
                  <a:lnTo>
                    <a:pt x="18" y="126"/>
                  </a:lnTo>
                  <a:lnTo>
                    <a:pt x="14" y="120"/>
                  </a:lnTo>
                  <a:lnTo>
                    <a:pt x="9" y="114"/>
                  </a:lnTo>
                  <a:lnTo>
                    <a:pt x="7" y="107"/>
                  </a:lnTo>
                  <a:lnTo>
                    <a:pt x="3" y="101"/>
                  </a:lnTo>
                  <a:lnTo>
                    <a:pt x="2" y="93"/>
                  </a:lnTo>
                  <a:lnTo>
                    <a:pt x="1" y="86"/>
                  </a:lnTo>
                  <a:lnTo>
                    <a:pt x="0" y="78"/>
                  </a:lnTo>
                  <a:lnTo>
                    <a:pt x="0" y="78"/>
                  </a:lnTo>
                  <a:lnTo>
                    <a:pt x="1" y="70"/>
                  </a:lnTo>
                  <a:lnTo>
                    <a:pt x="2" y="62"/>
                  </a:lnTo>
                  <a:lnTo>
                    <a:pt x="3" y="55"/>
                  </a:lnTo>
                  <a:lnTo>
                    <a:pt x="7" y="47"/>
                  </a:lnTo>
                  <a:lnTo>
                    <a:pt x="9" y="41"/>
                  </a:lnTo>
                  <a:lnTo>
                    <a:pt x="14" y="34"/>
                  </a:lnTo>
                  <a:lnTo>
                    <a:pt x="18" y="28"/>
                  </a:lnTo>
                  <a:lnTo>
                    <a:pt x="23" y="23"/>
                  </a:lnTo>
                  <a:lnTo>
                    <a:pt x="29" y="18"/>
                  </a:lnTo>
                  <a:lnTo>
                    <a:pt x="34" y="14"/>
                  </a:lnTo>
                  <a:lnTo>
                    <a:pt x="41" y="9"/>
                  </a:lnTo>
                  <a:lnTo>
                    <a:pt x="47" y="7"/>
                  </a:lnTo>
                  <a:lnTo>
                    <a:pt x="55" y="3"/>
                  </a:lnTo>
                  <a:lnTo>
                    <a:pt x="62" y="2"/>
                  </a:lnTo>
                  <a:lnTo>
                    <a:pt x="70" y="1"/>
                  </a:lnTo>
                  <a:lnTo>
                    <a:pt x="78" y="0"/>
                  </a:lnTo>
                  <a:lnTo>
                    <a:pt x="78" y="0"/>
                  </a:lnTo>
                  <a:lnTo>
                    <a:pt x="85" y="1"/>
                  </a:lnTo>
                  <a:lnTo>
                    <a:pt x="93" y="2"/>
                  </a:lnTo>
                  <a:lnTo>
                    <a:pt x="101" y="3"/>
                  </a:lnTo>
                  <a:lnTo>
                    <a:pt x="107" y="7"/>
                  </a:lnTo>
                  <a:lnTo>
                    <a:pt x="114" y="9"/>
                  </a:lnTo>
                  <a:lnTo>
                    <a:pt x="120" y="14"/>
                  </a:lnTo>
                  <a:lnTo>
                    <a:pt x="126" y="18"/>
                  </a:lnTo>
                  <a:lnTo>
                    <a:pt x="132" y="23"/>
                  </a:lnTo>
                  <a:lnTo>
                    <a:pt x="137" y="28"/>
                  </a:lnTo>
                  <a:lnTo>
                    <a:pt x="141" y="34"/>
                  </a:lnTo>
                  <a:lnTo>
                    <a:pt x="145" y="41"/>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2" name="Freeform 3069">
              <a:extLst>
                <a:ext uri="{FF2B5EF4-FFF2-40B4-BE49-F238E27FC236}">
                  <a16:creationId xmlns:a16="http://schemas.microsoft.com/office/drawing/2014/main" id="{5A471354-678A-4926-BF53-0CE33457808F}"/>
                </a:ext>
              </a:extLst>
            </p:cNvPr>
            <p:cNvSpPr>
              <a:spLocks/>
            </p:cNvSpPr>
            <p:nvPr/>
          </p:nvSpPr>
          <p:spPr bwMode="auto">
            <a:xfrm>
              <a:off x="3352800" y="5346700"/>
              <a:ext cx="49213" cy="49213"/>
            </a:xfrm>
            <a:custGeom>
              <a:avLst/>
              <a:gdLst>
                <a:gd name="T0" fmla="*/ 154 w 154"/>
                <a:gd name="T1" fmla="*/ 77 h 153"/>
                <a:gd name="T2" fmla="*/ 153 w 154"/>
                <a:gd name="T3" fmla="*/ 93 h 153"/>
                <a:gd name="T4" fmla="*/ 149 w 154"/>
                <a:gd name="T5" fmla="*/ 106 h 153"/>
                <a:gd name="T6" fmla="*/ 141 w 154"/>
                <a:gd name="T7" fmla="*/ 120 h 153"/>
                <a:gd name="T8" fmla="*/ 132 w 154"/>
                <a:gd name="T9" fmla="*/ 132 h 153"/>
                <a:gd name="T10" fmla="*/ 120 w 154"/>
                <a:gd name="T11" fmla="*/ 141 h 153"/>
                <a:gd name="T12" fmla="*/ 107 w 154"/>
                <a:gd name="T13" fmla="*/ 148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6 h 153"/>
                <a:gd name="T28" fmla="*/ 9 w 154"/>
                <a:gd name="T29" fmla="*/ 113 h 153"/>
                <a:gd name="T30" fmla="*/ 3 w 154"/>
                <a:gd name="T31" fmla="*/ 100 h 153"/>
                <a:gd name="T32" fmla="*/ 1 w 154"/>
                <a:gd name="T33" fmla="*/ 85 h 153"/>
                <a:gd name="T34" fmla="*/ 0 w 154"/>
                <a:gd name="T35" fmla="*/ 77 h 153"/>
                <a:gd name="T36" fmla="*/ 2 w 154"/>
                <a:gd name="T37" fmla="*/ 61 h 153"/>
                <a:gd name="T38" fmla="*/ 7 w 154"/>
                <a:gd name="T39" fmla="*/ 47 h 153"/>
                <a:gd name="T40" fmla="*/ 14 w 154"/>
                <a:gd name="T41" fmla="*/ 33 h 153"/>
                <a:gd name="T42" fmla="*/ 23 w 154"/>
                <a:gd name="T43" fmla="*/ 22 h 153"/>
                <a:gd name="T44" fmla="*/ 34 w 154"/>
                <a:gd name="T45" fmla="*/ 13 h 153"/>
                <a:gd name="T46" fmla="*/ 47 w 154"/>
                <a:gd name="T47" fmla="*/ 6 h 153"/>
                <a:gd name="T48" fmla="*/ 62 w 154"/>
                <a:gd name="T49" fmla="*/ 1 h 153"/>
                <a:gd name="T50" fmla="*/ 78 w 154"/>
                <a:gd name="T51" fmla="*/ 0 h 153"/>
                <a:gd name="T52" fmla="*/ 85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100"/>
                  </a:lnTo>
                  <a:lnTo>
                    <a:pt x="149" y="106"/>
                  </a:lnTo>
                  <a:lnTo>
                    <a:pt x="145" y="113"/>
                  </a:lnTo>
                  <a:lnTo>
                    <a:pt x="141" y="120"/>
                  </a:lnTo>
                  <a:lnTo>
                    <a:pt x="137" y="126"/>
                  </a:lnTo>
                  <a:lnTo>
                    <a:pt x="132" y="132"/>
                  </a:lnTo>
                  <a:lnTo>
                    <a:pt x="126" y="136"/>
                  </a:lnTo>
                  <a:lnTo>
                    <a:pt x="120" y="141"/>
                  </a:lnTo>
                  <a:lnTo>
                    <a:pt x="114" y="144"/>
                  </a:lnTo>
                  <a:lnTo>
                    <a:pt x="107" y="148"/>
                  </a:lnTo>
                  <a:lnTo>
                    <a:pt x="101" y="150"/>
                  </a:lnTo>
                  <a:lnTo>
                    <a:pt x="93" y="152"/>
                  </a:lnTo>
                  <a:lnTo>
                    <a:pt x="85" y="153"/>
                  </a:lnTo>
                  <a:lnTo>
                    <a:pt x="78" y="153"/>
                  </a:lnTo>
                  <a:lnTo>
                    <a:pt x="78" y="153"/>
                  </a:lnTo>
                  <a:lnTo>
                    <a:pt x="70" y="153"/>
                  </a:lnTo>
                  <a:lnTo>
                    <a:pt x="62" y="152"/>
                  </a:lnTo>
                  <a:lnTo>
                    <a:pt x="55" y="150"/>
                  </a:lnTo>
                  <a:lnTo>
                    <a:pt x="47" y="148"/>
                  </a:lnTo>
                  <a:lnTo>
                    <a:pt x="41" y="144"/>
                  </a:lnTo>
                  <a:lnTo>
                    <a:pt x="34" y="141"/>
                  </a:lnTo>
                  <a:lnTo>
                    <a:pt x="29" y="136"/>
                  </a:lnTo>
                  <a:lnTo>
                    <a:pt x="23" y="132"/>
                  </a:lnTo>
                  <a:lnTo>
                    <a:pt x="18" y="126"/>
                  </a:lnTo>
                  <a:lnTo>
                    <a:pt x="14" y="120"/>
                  </a:lnTo>
                  <a:lnTo>
                    <a:pt x="9" y="113"/>
                  </a:lnTo>
                  <a:lnTo>
                    <a:pt x="7" y="106"/>
                  </a:lnTo>
                  <a:lnTo>
                    <a:pt x="3" y="100"/>
                  </a:lnTo>
                  <a:lnTo>
                    <a:pt x="2" y="93"/>
                  </a:lnTo>
                  <a:lnTo>
                    <a:pt x="1" y="85"/>
                  </a:lnTo>
                  <a:lnTo>
                    <a:pt x="0" y="77"/>
                  </a:lnTo>
                  <a:lnTo>
                    <a:pt x="0" y="77"/>
                  </a:lnTo>
                  <a:lnTo>
                    <a:pt x="1" y="69"/>
                  </a:lnTo>
                  <a:lnTo>
                    <a:pt x="2" y="61"/>
                  </a:lnTo>
                  <a:lnTo>
                    <a:pt x="3" y="54"/>
                  </a:lnTo>
                  <a:lnTo>
                    <a:pt x="7" y="47"/>
                  </a:lnTo>
                  <a:lnTo>
                    <a:pt x="9" y="40"/>
                  </a:lnTo>
                  <a:lnTo>
                    <a:pt x="14" y="33"/>
                  </a:lnTo>
                  <a:lnTo>
                    <a:pt x="18" y="27"/>
                  </a:lnTo>
                  <a:lnTo>
                    <a:pt x="23" y="22"/>
                  </a:lnTo>
                  <a:lnTo>
                    <a:pt x="29" y="17"/>
                  </a:lnTo>
                  <a:lnTo>
                    <a:pt x="34" y="13"/>
                  </a:lnTo>
                  <a:lnTo>
                    <a:pt x="41" y="9"/>
                  </a:lnTo>
                  <a:lnTo>
                    <a:pt x="47" y="6"/>
                  </a:lnTo>
                  <a:lnTo>
                    <a:pt x="55" y="3"/>
                  </a:lnTo>
                  <a:lnTo>
                    <a:pt x="62" y="1"/>
                  </a:lnTo>
                  <a:lnTo>
                    <a:pt x="70" y="0"/>
                  </a:lnTo>
                  <a:lnTo>
                    <a:pt x="78" y="0"/>
                  </a:lnTo>
                  <a:lnTo>
                    <a:pt x="78" y="0"/>
                  </a:lnTo>
                  <a:lnTo>
                    <a:pt x="85" y="0"/>
                  </a:lnTo>
                  <a:lnTo>
                    <a:pt x="93" y="1"/>
                  </a:lnTo>
                  <a:lnTo>
                    <a:pt x="101" y="3"/>
                  </a:lnTo>
                  <a:lnTo>
                    <a:pt x="107" y="6"/>
                  </a:lnTo>
                  <a:lnTo>
                    <a:pt x="114" y="9"/>
                  </a:lnTo>
                  <a:lnTo>
                    <a:pt x="120" y="13"/>
                  </a:lnTo>
                  <a:lnTo>
                    <a:pt x="126" y="17"/>
                  </a:lnTo>
                  <a:lnTo>
                    <a:pt x="132" y="22"/>
                  </a:lnTo>
                  <a:lnTo>
                    <a:pt x="137" y="27"/>
                  </a:lnTo>
                  <a:lnTo>
                    <a:pt x="141"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3" name="Freeform 3070">
              <a:extLst>
                <a:ext uri="{FF2B5EF4-FFF2-40B4-BE49-F238E27FC236}">
                  <a16:creationId xmlns:a16="http://schemas.microsoft.com/office/drawing/2014/main" id="{936BC206-C3DA-4FB0-AA74-204EE2E99A0C}"/>
                </a:ext>
              </a:extLst>
            </p:cNvPr>
            <p:cNvSpPr>
              <a:spLocks/>
            </p:cNvSpPr>
            <p:nvPr/>
          </p:nvSpPr>
          <p:spPr bwMode="auto">
            <a:xfrm>
              <a:off x="3422650" y="5275263"/>
              <a:ext cx="49213" cy="49213"/>
            </a:xfrm>
            <a:custGeom>
              <a:avLst/>
              <a:gdLst>
                <a:gd name="T0" fmla="*/ 154 w 154"/>
                <a:gd name="T1" fmla="*/ 78 h 154"/>
                <a:gd name="T2" fmla="*/ 153 w 154"/>
                <a:gd name="T3" fmla="*/ 93 h 154"/>
                <a:gd name="T4" fmla="*/ 148 w 154"/>
                <a:gd name="T5" fmla="*/ 107 h 154"/>
                <a:gd name="T6" fmla="*/ 140 w 154"/>
                <a:gd name="T7" fmla="*/ 120 h 154"/>
                <a:gd name="T8" fmla="*/ 131 w 154"/>
                <a:gd name="T9" fmla="*/ 131 h 154"/>
                <a:gd name="T10" fmla="*/ 120 w 154"/>
                <a:gd name="T11" fmla="*/ 141 h 154"/>
                <a:gd name="T12" fmla="*/ 107 w 154"/>
                <a:gd name="T13" fmla="*/ 149 h 154"/>
                <a:gd name="T14" fmla="*/ 92 w 154"/>
                <a:gd name="T15" fmla="*/ 153 h 154"/>
                <a:gd name="T16" fmla="*/ 77 w 154"/>
                <a:gd name="T17" fmla="*/ 154 h 154"/>
                <a:gd name="T18" fmla="*/ 69 w 154"/>
                <a:gd name="T19" fmla="*/ 154 h 154"/>
                <a:gd name="T20" fmla="*/ 54 w 154"/>
                <a:gd name="T21" fmla="*/ 151 h 154"/>
                <a:gd name="T22" fmla="*/ 41 w 154"/>
                <a:gd name="T23" fmla="*/ 145 h 154"/>
                <a:gd name="T24" fmla="*/ 28 w 154"/>
                <a:gd name="T25" fmla="*/ 137 h 154"/>
                <a:gd name="T26" fmla="*/ 18 w 154"/>
                <a:gd name="T27" fmla="*/ 126 h 154"/>
                <a:gd name="T28" fmla="*/ 10 w 154"/>
                <a:gd name="T29" fmla="*/ 114 h 154"/>
                <a:gd name="T30" fmla="*/ 3 w 154"/>
                <a:gd name="T31" fmla="*/ 101 h 154"/>
                <a:gd name="T32" fmla="*/ 1 w 154"/>
                <a:gd name="T33" fmla="*/ 86 h 154"/>
                <a:gd name="T34" fmla="*/ 0 w 154"/>
                <a:gd name="T35" fmla="*/ 78 h 154"/>
                <a:gd name="T36" fmla="*/ 2 w 154"/>
                <a:gd name="T37" fmla="*/ 62 h 154"/>
                <a:gd name="T38" fmla="*/ 6 w 154"/>
                <a:gd name="T39" fmla="*/ 47 h 154"/>
                <a:gd name="T40" fmla="*/ 13 w 154"/>
                <a:gd name="T41" fmla="*/ 34 h 154"/>
                <a:gd name="T42" fmla="*/ 22 w 154"/>
                <a:gd name="T43" fmla="*/ 23 h 154"/>
                <a:gd name="T44" fmla="*/ 34 w 154"/>
                <a:gd name="T45" fmla="*/ 14 h 154"/>
                <a:gd name="T46" fmla="*/ 46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5 w 154"/>
                <a:gd name="T59" fmla="*/ 18 h 154"/>
                <a:gd name="T60" fmla="*/ 137 w 154"/>
                <a:gd name="T61" fmla="*/ 28 h 154"/>
                <a:gd name="T62" fmla="*/ 145 w 154"/>
                <a:gd name="T63" fmla="*/ 41 h 154"/>
                <a:gd name="T64" fmla="*/ 151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3"/>
                  </a:lnTo>
                  <a:lnTo>
                    <a:pt x="151" y="101"/>
                  </a:lnTo>
                  <a:lnTo>
                    <a:pt x="148" y="107"/>
                  </a:lnTo>
                  <a:lnTo>
                    <a:pt x="145" y="114"/>
                  </a:lnTo>
                  <a:lnTo>
                    <a:pt x="140" y="120"/>
                  </a:lnTo>
                  <a:lnTo>
                    <a:pt x="137" y="126"/>
                  </a:lnTo>
                  <a:lnTo>
                    <a:pt x="131" y="131"/>
                  </a:lnTo>
                  <a:lnTo>
                    <a:pt x="125" y="137"/>
                  </a:lnTo>
                  <a:lnTo>
                    <a:pt x="120" y="141"/>
                  </a:lnTo>
                  <a:lnTo>
                    <a:pt x="114" y="145"/>
                  </a:lnTo>
                  <a:lnTo>
                    <a:pt x="107" y="149"/>
                  </a:lnTo>
                  <a:lnTo>
                    <a:pt x="100" y="151"/>
                  </a:lnTo>
                  <a:lnTo>
                    <a:pt x="92" y="153"/>
                  </a:lnTo>
                  <a:lnTo>
                    <a:pt x="85" y="154"/>
                  </a:lnTo>
                  <a:lnTo>
                    <a:pt x="77" y="154"/>
                  </a:lnTo>
                  <a:lnTo>
                    <a:pt x="77" y="154"/>
                  </a:lnTo>
                  <a:lnTo>
                    <a:pt x="69" y="154"/>
                  </a:lnTo>
                  <a:lnTo>
                    <a:pt x="61" y="153"/>
                  </a:lnTo>
                  <a:lnTo>
                    <a:pt x="54" y="151"/>
                  </a:lnTo>
                  <a:lnTo>
                    <a:pt x="46" y="149"/>
                  </a:lnTo>
                  <a:lnTo>
                    <a:pt x="41" y="145"/>
                  </a:lnTo>
                  <a:lnTo>
                    <a:pt x="34" y="141"/>
                  </a:lnTo>
                  <a:lnTo>
                    <a:pt x="28" y="137"/>
                  </a:lnTo>
                  <a:lnTo>
                    <a:pt x="22" y="131"/>
                  </a:lnTo>
                  <a:lnTo>
                    <a:pt x="18" y="126"/>
                  </a:lnTo>
                  <a:lnTo>
                    <a:pt x="13" y="120"/>
                  </a:lnTo>
                  <a:lnTo>
                    <a:pt x="10" y="114"/>
                  </a:lnTo>
                  <a:lnTo>
                    <a:pt x="6" y="107"/>
                  </a:lnTo>
                  <a:lnTo>
                    <a:pt x="3" y="101"/>
                  </a:lnTo>
                  <a:lnTo>
                    <a:pt x="2" y="93"/>
                  </a:lnTo>
                  <a:lnTo>
                    <a:pt x="1" y="86"/>
                  </a:lnTo>
                  <a:lnTo>
                    <a:pt x="0" y="78"/>
                  </a:lnTo>
                  <a:lnTo>
                    <a:pt x="0" y="78"/>
                  </a:lnTo>
                  <a:lnTo>
                    <a:pt x="1" y="70"/>
                  </a:lnTo>
                  <a:lnTo>
                    <a:pt x="2" y="62"/>
                  </a:lnTo>
                  <a:lnTo>
                    <a:pt x="3" y="55"/>
                  </a:lnTo>
                  <a:lnTo>
                    <a:pt x="6" y="47"/>
                  </a:lnTo>
                  <a:lnTo>
                    <a:pt x="10" y="41"/>
                  </a:lnTo>
                  <a:lnTo>
                    <a:pt x="13" y="34"/>
                  </a:lnTo>
                  <a:lnTo>
                    <a:pt x="18" y="28"/>
                  </a:lnTo>
                  <a:lnTo>
                    <a:pt x="22" y="23"/>
                  </a:lnTo>
                  <a:lnTo>
                    <a:pt x="28" y="18"/>
                  </a:lnTo>
                  <a:lnTo>
                    <a:pt x="34" y="14"/>
                  </a:lnTo>
                  <a:lnTo>
                    <a:pt x="41" y="9"/>
                  </a:lnTo>
                  <a:lnTo>
                    <a:pt x="46" y="7"/>
                  </a:lnTo>
                  <a:lnTo>
                    <a:pt x="54" y="3"/>
                  </a:lnTo>
                  <a:lnTo>
                    <a:pt x="61" y="2"/>
                  </a:lnTo>
                  <a:lnTo>
                    <a:pt x="69" y="1"/>
                  </a:lnTo>
                  <a:lnTo>
                    <a:pt x="77" y="0"/>
                  </a:lnTo>
                  <a:lnTo>
                    <a:pt x="77" y="0"/>
                  </a:lnTo>
                  <a:lnTo>
                    <a:pt x="85" y="1"/>
                  </a:lnTo>
                  <a:lnTo>
                    <a:pt x="92" y="2"/>
                  </a:lnTo>
                  <a:lnTo>
                    <a:pt x="100" y="3"/>
                  </a:lnTo>
                  <a:lnTo>
                    <a:pt x="107" y="7"/>
                  </a:lnTo>
                  <a:lnTo>
                    <a:pt x="114" y="9"/>
                  </a:lnTo>
                  <a:lnTo>
                    <a:pt x="120" y="14"/>
                  </a:lnTo>
                  <a:lnTo>
                    <a:pt x="125" y="18"/>
                  </a:lnTo>
                  <a:lnTo>
                    <a:pt x="131" y="23"/>
                  </a:lnTo>
                  <a:lnTo>
                    <a:pt x="137" y="28"/>
                  </a:lnTo>
                  <a:lnTo>
                    <a:pt x="140" y="34"/>
                  </a:lnTo>
                  <a:lnTo>
                    <a:pt x="145" y="41"/>
                  </a:lnTo>
                  <a:lnTo>
                    <a:pt x="148"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4" name="Freeform 3071">
              <a:extLst>
                <a:ext uri="{FF2B5EF4-FFF2-40B4-BE49-F238E27FC236}">
                  <a16:creationId xmlns:a16="http://schemas.microsoft.com/office/drawing/2014/main" id="{1EC5284D-307D-436E-9B33-FEF382501888}"/>
                </a:ext>
              </a:extLst>
            </p:cNvPr>
            <p:cNvSpPr>
              <a:spLocks/>
            </p:cNvSpPr>
            <p:nvPr/>
          </p:nvSpPr>
          <p:spPr bwMode="auto">
            <a:xfrm>
              <a:off x="3422650" y="5346700"/>
              <a:ext cx="49213" cy="49213"/>
            </a:xfrm>
            <a:custGeom>
              <a:avLst/>
              <a:gdLst>
                <a:gd name="T0" fmla="*/ 154 w 154"/>
                <a:gd name="T1" fmla="*/ 77 h 153"/>
                <a:gd name="T2" fmla="*/ 153 w 154"/>
                <a:gd name="T3" fmla="*/ 93 h 153"/>
                <a:gd name="T4" fmla="*/ 148 w 154"/>
                <a:gd name="T5" fmla="*/ 106 h 153"/>
                <a:gd name="T6" fmla="*/ 140 w 154"/>
                <a:gd name="T7" fmla="*/ 120 h 153"/>
                <a:gd name="T8" fmla="*/ 131 w 154"/>
                <a:gd name="T9" fmla="*/ 132 h 153"/>
                <a:gd name="T10" fmla="*/ 120 w 154"/>
                <a:gd name="T11" fmla="*/ 141 h 153"/>
                <a:gd name="T12" fmla="*/ 107 w 154"/>
                <a:gd name="T13" fmla="*/ 148 h 153"/>
                <a:gd name="T14" fmla="*/ 92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3 w 154"/>
                <a:gd name="T31" fmla="*/ 100 h 153"/>
                <a:gd name="T32" fmla="*/ 1 w 154"/>
                <a:gd name="T33" fmla="*/ 85 h 153"/>
                <a:gd name="T34" fmla="*/ 0 w 154"/>
                <a:gd name="T35" fmla="*/ 77 h 153"/>
                <a:gd name="T36" fmla="*/ 2 w 154"/>
                <a:gd name="T37" fmla="*/ 61 h 153"/>
                <a:gd name="T38" fmla="*/ 6 w 154"/>
                <a:gd name="T39" fmla="*/ 47 h 153"/>
                <a:gd name="T40" fmla="*/ 13 w 154"/>
                <a:gd name="T41" fmla="*/ 33 h 153"/>
                <a:gd name="T42" fmla="*/ 22 w 154"/>
                <a:gd name="T43" fmla="*/ 22 h 153"/>
                <a:gd name="T44" fmla="*/ 34 w 154"/>
                <a:gd name="T45" fmla="*/ 13 h 153"/>
                <a:gd name="T46" fmla="*/ 46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5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1" y="100"/>
                  </a:lnTo>
                  <a:lnTo>
                    <a:pt x="148" y="106"/>
                  </a:lnTo>
                  <a:lnTo>
                    <a:pt x="145" y="113"/>
                  </a:lnTo>
                  <a:lnTo>
                    <a:pt x="140" y="120"/>
                  </a:lnTo>
                  <a:lnTo>
                    <a:pt x="137" y="126"/>
                  </a:lnTo>
                  <a:lnTo>
                    <a:pt x="131" y="132"/>
                  </a:lnTo>
                  <a:lnTo>
                    <a:pt x="125" y="136"/>
                  </a:lnTo>
                  <a:lnTo>
                    <a:pt x="120" y="141"/>
                  </a:lnTo>
                  <a:lnTo>
                    <a:pt x="114" y="144"/>
                  </a:lnTo>
                  <a:lnTo>
                    <a:pt x="107" y="148"/>
                  </a:lnTo>
                  <a:lnTo>
                    <a:pt x="100" y="150"/>
                  </a:lnTo>
                  <a:lnTo>
                    <a:pt x="92" y="152"/>
                  </a:lnTo>
                  <a:lnTo>
                    <a:pt x="85" y="153"/>
                  </a:lnTo>
                  <a:lnTo>
                    <a:pt x="77" y="153"/>
                  </a:lnTo>
                  <a:lnTo>
                    <a:pt x="77" y="153"/>
                  </a:lnTo>
                  <a:lnTo>
                    <a:pt x="69" y="153"/>
                  </a:lnTo>
                  <a:lnTo>
                    <a:pt x="61" y="152"/>
                  </a:lnTo>
                  <a:lnTo>
                    <a:pt x="54" y="150"/>
                  </a:lnTo>
                  <a:lnTo>
                    <a:pt x="46" y="148"/>
                  </a:lnTo>
                  <a:lnTo>
                    <a:pt x="41" y="144"/>
                  </a:lnTo>
                  <a:lnTo>
                    <a:pt x="34" y="141"/>
                  </a:lnTo>
                  <a:lnTo>
                    <a:pt x="28" y="136"/>
                  </a:lnTo>
                  <a:lnTo>
                    <a:pt x="22" y="132"/>
                  </a:lnTo>
                  <a:lnTo>
                    <a:pt x="18" y="126"/>
                  </a:lnTo>
                  <a:lnTo>
                    <a:pt x="13" y="120"/>
                  </a:lnTo>
                  <a:lnTo>
                    <a:pt x="10" y="113"/>
                  </a:lnTo>
                  <a:lnTo>
                    <a:pt x="6" y="106"/>
                  </a:lnTo>
                  <a:lnTo>
                    <a:pt x="3" y="100"/>
                  </a:lnTo>
                  <a:lnTo>
                    <a:pt x="2" y="93"/>
                  </a:lnTo>
                  <a:lnTo>
                    <a:pt x="1" y="85"/>
                  </a:lnTo>
                  <a:lnTo>
                    <a:pt x="0" y="77"/>
                  </a:lnTo>
                  <a:lnTo>
                    <a:pt x="0" y="77"/>
                  </a:lnTo>
                  <a:lnTo>
                    <a:pt x="1" y="69"/>
                  </a:lnTo>
                  <a:lnTo>
                    <a:pt x="2" y="61"/>
                  </a:lnTo>
                  <a:lnTo>
                    <a:pt x="3" y="54"/>
                  </a:lnTo>
                  <a:lnTo>
                    <a:pt x="6" y="47"/>
                  </a:lnTo>
                  <a:lnTo>
                    <a:pt x="10" y="40"/>
                  </a:lnTo>
                  <a:lnTo>
                    <a:pt x="13" y="33"/>
                  </a:lnTo>
                  <a:lnTo>
                    <a:pt x="18" y="27"/>
                  </a:lnTo>
                  <a:lnTo>
                    <a:pt x="22" y="22"/>
                  </a:lnTo>
                  <a:lnTo>
                    <a:pt x="28" y="17"/>
                  </a:lnTo>
                  <a:lnTo>
                    <a:pt x="34" y="13"/>
                  </a:lnTo>
                  <a:lnTo>
                    <a:pt x="41" y="9"/>
                  </a:lnTo>
                  <a:lnTo>
                    <a:pt x="46" y="6"/>
                  </a:lnTo>
                  <a:lnTo>
                    <a:pt x="54" y="3"/>
                  </a:lnTo>
                  <a:lnTo>
                    <a:pt x="61" y="1"/>
                  </a:lnTo>
                  <a:lnTo>
                    <a:pt x="69" y="0"/>
                  </a:lnTo>
                  <a:lnTo>
                    <a:pt x="77" y="0"/>
                  </a:lnTo>
                  <a:lnTo>
                    <a:pt x="77" y="0"/>
                  </a:lnTo>
                  <a:lnTo>
                    <a:pt x="85" y="0"/>
                  </a:lnTo>
                  <a:lnTo>
                    <a:pt x="92" y="1"/>
                  </a:lnTo>
                  <a:lnTo>
                    <a:pt x="100" y="3"/>
                  </a:lnTo>
                  <a:lnTo>
                    <a:pt x="107" y="6"/>
                  </a:lnTo>
                  <a:lnTo>
                    <a:pt x="114" y="9"/>
                  </a:lnTo>
                  <a:lnTo>
                    <a:pt x="120" y="13"/>
                  </a:lnTo>
                  <a:lnTo>
                    <a:pt x="125" y="17"/>
                  </a:lnTo>
                  <a:lnTo>
                    <a:pt x="131" y="22"/>
                  </a:lnTo>
                  <a:lnTo>
                    <a:pt x="137" y="27"/>
                  </a:lnTo>
                  <a:lnTo>
                    <a:pt x="140" y="33"/>
                  </a:lnTo>
                  <a:lnTo>
                    <a:pt x="145" y="40"/>
                  </a:lnTo>
                  <a:lnTo>
                    <a:pt x="148"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5" name="Freeform 3072">
              <a:extLst>
                <a:ext uri="{FF2B5EF4-FFF2-40B4-BE49-F238E27FC236}">
                  <a16:creationId xmlns:a16="http://schemas.microsoft.com/office/drawing/2014/main" id="{C21AC8AB-BA52-4D3E-91B0-93E80A2A977E}"/>
                </a:ext>
              </a:extLst>
            </p:cNvPr>
            <p:cNvSpPr>
              <a:spLocks/>
            </p:cNvSpPr>
            <p:nvPr/>
          </p:nvSpPr>
          <p:spPr bwMode="auto">
            <a:xfrm>
              <a:off x="3492500" y="5275263"/>
              <a:ext cx="49213" cy="49213"/>
            </a:xfrm>
            <a:custGeom>
              <a:avLst/>
              <a:gdLst>
                <a:gd name="T0" fmla="*/ 155 w 155"/>
                <a:gd name="T1" fmla="*/ 78 h 154"/>
                <a:gd name="T2" fmla="*/ 153 w 155"/>
                <a:gd name="T3" fmla="*/ 93 h 154"/>
                <a:gd name="T4" fmla="*/ 148 w 155"/>
                <a:gd name="T5" fmla="*/ 107 h 154"/>
                <a:gd name="T6" fmla="*/ 141 w 155"/>
                <a:gd name="T7" fmla="*/ 120 h 154"/>
                <a:gd name="T8" fmla="*/ 132 w 155"/>
                <a:gd name="T9" fmla="*/ 131 h 154"/>
                <a:gd name="T10" fmla="*/ 121 w 155"/>
                <a:gd name="T11" fmla="*/ 141 h 154"/>
                <a:gd name="T12" fmla="*/ 108 w 155"/>
                <a:gd name="T13" fmla="*/ 149 h 154"/>
                <a:gd name="T14" fmla="*/ 93 w 155"/>
                <a:gd name="T15" fmla="*/ 153 h 154"/>
                <a:gd name="T16" fmla="*/ 77 w 155"/>
                <a:gd name="T17" fmla="*/ 154 h 154"/>
                <a:gd name="T18" fmla="*/ 70 w 155"/>
                <a:gd name="T19" fmla="*/ 154 h 154"/>
                <a:gd name="T20" fmla="*/ 54 w 155"/>
                <a:gd name="T21" fmla="*/ 151 h 154"/>
                <a:gd name="T22" fmla="*/ 40 w 155"/>
                <a:gd name="T23" fmla="*/ 145 h 154"/>
                <a:gd name="T24" fmla="*/ 29 w 155"/>
                <a:gd name="T25" fmla="*/ 137 h 154"/>
                <a:gd name="T26" fmla="*/ 18 w 155"/>
                <a:gd name="T27" fmla="*/ 126 h 154"/>
                <a:gd name="T28" fmla="*/ 10 w 155"/>
                <a:gd name="T29" fmla="*/ 114 h 154"/>
                <a:gd name="T30" fmla="*/ 4 w 155"/>
                <a:gd name="T31" fmla="*/ 101 h 154"/>
                <a:gd name="T32" fmla="*/ 0 w 155"/>
                <a:gd name="T33" fmla="*/ 86 h 154"/>
                <a:gd name="T34" fmla="*/ 0 w 155"/>
                <a:gd name="T35" fmla="*/ 78 h 154"/>
                <a:gd name="T36" fmla="*/ 2 w 155"/>
                <a:gd name="T37" fmla="*/ 62 h 154"/>
                <a:gd name="T38" fmla="*/ 6 w 155"/>
                <a:gd name="T39" fmla="*/ 47 h 154"/>
                <a:gd name="T40" fmla="*/ 14 w 155"/>
                <a:gd name="T41" fmla="*/ 34 h 154"/>
                <a:gd name="T42" fmla="*/ 23 w 155"/>
                <a:gd name="T43" fmla="*/ 23 h 154"/>
                <a:gd name="T44" fmla="*/ 35 w 155"/>
                <a:gd name="T45" fmla="*/ 14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5 w 155"/>
                <a:gd name="T57" fmla="*/ 9 h 154"/>
                <a:gd name="T58" fmla="*/ 126 w 155"/>
                <a:gd name="T59" fmla="*/ 18 h 154"/>
                <a:gd name="T60" fmla="*/ 137 w 155"/>
                <a:gd name="T61" fmla="*/ 28 h 154"/>
                <a:gd name="T62" fmla="*/ 146 w 155"/>
                <a:gd name="T63" fmla="*/ 41 h 154"/>
                <a:gd name="T64" fmla="*/ 151 w 155"/>
                <a:gd name="T65" fmla="*/ 55 h 154"/>
                <a:gd name="T66" fmla="*/ 154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4" y="86"/>
                  </a:lnTo>
                  <a:lnTo>
                    <a:pt x="153" y="93"/>
                  </a:lnTo>
                  <a:lnTo>
                    <a:pt x="151" y="101"/>
                  </a:lnTo>
                  <a:lnTo>
                    <a:pt x="148" y="107"/>
                  </a:lnTo>
                  <a:lnTo>
                    <a:pt x="146" y="114"/>
                  </a:lnTo>
                  <a:lnTo>
                    <a:pt x="141" y="120"/>
                  </a:lnTo>
                  <a:lnTo>
                    <a:pt x="137" y="126"/>
                  </a:lnTo>
                  <a:lnTo>
                    <a:pt x="132" y="131"/>
                  </a:lnTo>
                  <a:lnTo>
                    <a:pt x="126" y="137"/>
                  </a:lnTo>
                  <a:lnTo>
                    <a:pt x="121" y="141"/>
                  </a:lnTo>
                  <a:lnTo>
                    <a:pt x="115" y="145"/>
                  </a:lnTo>
                  <a:lnTo>
                    <a:pt x="108" y="149"/>
                  </a:lnTo>
                  <a:lnTo>
                    <a:pt x="100" y="151"/>
                  </a:lnTo>
                  <a:lnTo>
                    <a:pt x="93" y="153"/>
                  </a:lnTo>
                  <a:lnTo>
                    <a:pt x="85" y="154"/>
                  </a:lnTo>
                  <a:lnTo>
                    <a:pt x="77" y="154"/>
                  </a:lnTo>
                  <a:lnTo>
                    <a:pt x="77" y="154"/>
                  </a:lnTo>
                  <a:lnTo>
                    <a:pt x="70" y="154"/>
                  </a:lnTo>
                  <a:lnTo>
                    <a:pt x="62" y="153"/>
                  </a:lnTo>
                  <a:lnTo>
                    <a:pt x="54" y="151"/>
                  </a:lnTo>
                  <a:lnTo>
                    <a:pt x="47" y="149"/>
                  </a:lnTo>
                  <a:lnTo>
                    <a:pt x="40" y="145"/>
                  </a:lnTo>
                  <a:lnTo>
                    <a:pt x="35" y="141"/>
                  </a:lnTo>
                  <a:lnTo>
                    <a:pt x="29" y="137"/>
                  </a:lnTo>
                  <a:lnTo>
                    <a:pt x="23" y="131"/>
                  </a:lnTo>
                  <a:lnTo>
                    <a:pt x="18" y="126"/>
                  </a:lnTo>
                  <a:lnTo>
                    <a:pt x="14" y="120"/>
                  </a:lnTo>
                  <a:lnTo>
                    <a:pt x="10" y="114"/>
                  </a:lnTo>
                  <a:lnTo>
                    <a:pt x="6" y="107"/>
                  </a:lnTo>
                  <a:lnTo>
                    <a:pt x="4" y="101"/>
                  </a:lnTo>
                  <a:lnTo>
                    <a:pt x="2" y="93"/>
                  </a:lnTo>
                  <a:lnTo>
                    <a:pt x="0" y="86"/>
                  </a:lnTo>
                  <a:lnTo>
                    <a:pt x="0" y="78"/>
                  </a:lnTo>
                  <a:lnTo>
                    <a:pt x="0" y="78"/>
                  </a:lnTo>
                  <a:lnTo>
                    <a:pt x="0" y="70"/>
                  </a:lnTo>
                  <a:lnTo>
                    <a:pt x="2" y="62"/>
                  </a:lnTo>
                  <a:lnTo>
                    <a:pt x="4" y="55"/>
                  </a:lnTo>
                  <a:lnTo>
                    <a:pt x="6" y="47"/>
                  </a:lnTo>
                  <a:lnTo>
                    <a:pt x="10" y="41"/>
                  </a:lnTo>
                  <a:lnTo>
                    <a:pt x="14" y="34"/>
                  </a:lnTo>
                  <a:lnTo>
                    <a:pt x="18" y="28"/>
                  </a:lnTo>
                  <a:lnTo>
                    <a:pt x="23" y="23"/>
                  </a:lnTo>
                  <a:lnTo>
                    <a:pt x="29" y="18"/>
                  </a:lnTo>
                  <a:lnTo>
                    <a:pt x="35" y="14"/>
                  </a:lnTo>
                  <a:lnTo>
                    <a:pt x="40" y="9"/>
                  </a:lnTo>
                  <a:lnTo>
                    <a:pt x="47" y="7"/>
                  </a:lnTo>
                  <a:lnTo>
                    <a:pt x="54" y="3"/>
                  </a:lnTo>
                  <a:lnTo>
                    <a:pt x="62" y="2"/>
                  </a:lnTo>
                  <a:lnTo>
                    <a:pt x="70" y="1"/>
                  </a:lnTo>
                  <a:lnTo>
                    <a:pt x="77" y="0"/>
                  </a:lnTo>
                  <a:lnTo>
                    <a:pt x="77" y="0"/>
                  </a:lnTo>
                  <a:lnTo>
                    <a:pt x="85" y="1"/>
                  </a:lnTo>
                  <a:lnTo>
                    <a:pt x="93" y="2"/>
                  </a:lnTo>
                  <a:lnTo>
                    <a:pt x="100" y="3"/>
                  </a:lnTo>
                  <a:lnTo>
                    <a:pt x="108" y="7"/>
                  </a:lnTo>
                  <a:lnTo>
                    <a:pt x="115" y="9"/>
                  </a:lnTo>
                  <a:lnTo>
                    <a:pt x="121" y="14"/>
                  </a:lnTo>
                  <a:lnTo>
                    <a:pt x="126" y="18"/>
                  </a:lnTo>
                  <a:lnTo>
                    <a:pt x="132" y="23"/>
                  </a:lnTo>
                  <a:lnTo>
                    <a:pt x="137" y="28"/>
                  </a:lnTo>
                  <a:lnTo>
                    <a:pt x="141" y="34"/>
                  </a:lnTo>
                  <a:lnTo>
                    <a:pt x="146" y="41"/>
                  </a:lnTo>
                  <a:lnTo>
                    <a:pt x="148" y="47"/>
                  </a:lnTo>
                  <a:lnTo>
                    <a:pt x="151" y="55"/>
                  </a:lnTo>
                  <a:lnTo>
                    <a:pt x="153" y="62"/>
                  </a:lnTo>
                  <a:lnTo>
                    <a:pt x="154"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6" name="Freeform 3073">
              <a:extLst>
                <a:ext uri="{FF2B5EF4-FFF2-40B4-BE49-F238E27FC236}">
                  <a16:creationId xmlns:a16="http://schemas.microsoft.com/office/drawing/2014/main" id="{6579E5C5-B024-4563-9AE3-2C17E8A3DE10}"/>
                </a:ext>
              </a:extLst>
            </p:cNvPr>
            <p:cNvSpPr>
              <a:spLocks/>
            </p:cNvSpPr>
            <p:nvPr/>
          </p:nvSpPr>
          <p:spPr bwMode="auto">
            <a:xfrm>
              <a:off x="3141663" y="5135563"/>
              <a:ext cx="49213" cy="47625"/>
            </a:xfrm>
            <a:custGeom>
              <a:avLst/>
              <a:gdLst>
                <a:gd name="T0" fmla="*/ 154 w 154"/>
                <a:gd name="T1" fmla="*/ 77 h 153"/>
                <a:gd name="T2" fmla="*/ 153 w 154"/>
                <a:gd name="T3" fmla="*/ 91 h 153"/>
                <a:gd name="T4" fmla="*/ 149 w 154"/>
                <a:gd name="T5" fmla="*/ 106 h 153"/>
                <a:gd name="T6" fmla="*/ 142 w 154"/>
                <a:gd name="T7" fmla="*/ 119 h 153"/>
                <a:gd name="T8" fmla="*/ 131 w 154"/>
                <a:gd name="T9" fmla="*/ 130 h 153"/>
                <a:gd name="T10" fmla="*/ 120 w 154"/>
                <a:gd name="T11" fmla="*/ 141 h 153"/>
                <a:gd name="T12" fmla="*/ 107 w 154"/>
                <a:gd name="T13" fmla="*/ 147 h 153"/>
                <a:gd name="T14" fmla="*/ 92 w 154"/>
                <a:gd name="T15" fmla="*/ 152 h 153"/>
                <a:gd name="T16" fmla="*/ 78 w 154"/>
                <a:gd name="T17" fmla="*/ 153 h 153"/>
                <a:gd name="T18" fmla="*/ 70 w 154"/>
                <a:gd name="T19" fmla="*/ 153 h 153"/>
                <a:gd name="T20" fmla="*/ 55 w 154"/>
                <a:gd name="T21" fmla="*/ 150 h 153"/>
                <a:gd name="T22" fmla="*/ 41 w 154"/>
                <a:gd name="T23" fmla="*/ 144 h 153"/>
                <a:gd name="T24" fmla="*/ 28 w 154"/>
                <a:gd name="T25" fmla="*/ 136 h 153"/>
                <a:gd name="T26" fmla="*/ 18 w 154"/>
                <a:gd name="T27" fmla="*/ 126 h 153"/>
                <a:gd name="T28" fmla="*/ 10 w 154"/>
                <a:gd name="T29" fmla="*/ 113 h 153"/>
                <a:gd name="T30" fmla="*/ 3 w 154"/>
                <a:gd name="T31" fmla="*/ 99 h 153"/>
                <a:gd name="T32" fmla="*/ 1 w 154"/>
                <a:gd name="T33" fmla="*/ 85 h 153"/>
                <a:gd name="T34" fmla="*/ 0 w 154"/>
                <a:gd name="T35" fmla="*/ 77 h 153"/>
                <a:gd name="T36" fmla="*/ 2 w 154"/>
                <a:gd name="T37" fmla="*/ 61 h 153"/>
                <a:gd name="T38" fmla="*/ 7 w 154"/>
                <a:gd name="T39" fmla="*/ 47 h 153"/>
                <a:gd name="T40" fmla="*/ 13 w 154"/>
                <a:gd name="T41" fmla="*/ 33 h 153"/>
                <a:gd name="T42" fmla="*/ 23 w 154"/>
                <a:gd name="T43" fmla="*/ 22 h 153"/>
                <a:gd name="T44" fmla="*/ 34 w 154"/>
                <a:gd name="T45" fmla="*/ 12 h 153"/>
                <a:gd name="T46" fmla="*/ 48 w 154"/>
                <a:gd name="T47" fmla="*/ 6 h 153"/>
                <a:gd name="T48" fmla="*/ 62 w 154"/>
                <a:gd name="T49" fmla="*/ 1 h 153"/>
                <a:gd name="T50" fmla="*/ 78 w 154"/>
                <a:gd name="T51" fmla="*/ 0 h 153"/>
                <a:gd name="T52" fmla="*/ 86 w 154"/>
                <a:gd name="T53" fmla="*/ 0 h 153"/>
                <a:gd name="T54" fmla="*/ 100 w 154"/>
                <a:gd name="T55" fmla="*/ 3 h 153"/>
                <a:gd name="T56" fmla="*/ 114 w 154"/>
                <a:gd name="T57" fmla="*/ 9 h 153"/>
                <a:gd name="T58" fmla="*/ 127 w 154"/>
                <a:gd name="T59" fmla="*/ 17 h 153"/>
                <a:gd name="T60" fmla="*/ 137 w 154"/>
                <a:gd name="T61" fmla="*/ 27 h 153"/>
                <a:gd name="T62" fmla="*/ 145 w 154"/>
                <a:gd name="T63" fmla="*/ 40 h 153"/>
                <a:gd name="T64" fmla="*/ 151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1"/>
                  </a:lnTo>
                  <a:lnTo>
                    <a:pt x="151" y="99"/>
                  </a:lnTo>
                  <a:lnTo>
                    <a:pt x="149" y="106"/>
                  </a:lnTo>
                  <a:lnTo>
                    <a:pt x="145" y="113"/>
                  </a:lnTo>
                  <a:lnTo>
                    <a:pt x="142" y="119"/>
                  </a:lnTo>
                  <a:lnTo>
                    <a:pt x="137" y="126"/>
                  </a:lnTo>
                  <a:lnTo>
                    <a:pt x="131" y="130"/>
                  </a:lnTo>
                  <a:lnTo>
                    <a:pt x="127" y="136"/>
                  </a:lnTo>
                  <a:lnTo>
                    <a:pt x="120" y="141"/>
                  </a:lnTo>
                  <a:lnTo>
                    <a:pt x="114" y="144"/>
                  </a:lnTo>
                  <a:lnTo>
                    <a:pt x="107" y="147"/>
                  </a:lnTo>
                  <a:lnTo>
                    <a:pt x="100" y="150"/>
                  </a:lnTo>
                  <a:lnTo>
                    <a:pt x="92" y="152"/>
                  </a:lnTo>
                  <a:lnTo>
                    <a:pt x="86" y="153"/>
                  </a:lnTo>
                  <a:lnTo>
                    <a:pt x="78" y="153"/>
                  </a:lnTo>
                  <a:lnTo>
                    <a:pt x="78" y="153"/>
                  </a:lnTo>
                  <a:lnTo>
                    <a:pt x="70" y="153"/>
                  </a:lnTo>
                  <a:lnTo>
                    <a:pt x="62" y="152"/>
                  </a:lnTo>
                  <a:lnTo>
                    <a:pt x="55" y="150"/>
                  </a:lnTo>
                  <a:lnTo>
                    <a:pt x="48" y="147"/>
                  </a:lnTo>
                  <a:lnTo>
                    <a:pt x="41" y="144"/>
                  </a:lnTo>
                  <a:lnTo>
                    <a:pt x="34" y="141"/>
                  </a:lnTo>
                  <a:lnTo>
                    <a:pt x="28" y="136"/>
                  </a:lnTo>
                  <a:lnTo>
                    <a:pt x="23" y="130"/>
                  </a:lnTo>
                  <a:lnTo>
                    <a:pt x="18" y="126"/>
                  </a:lnTo>
                  <a:lnTo>
                    <a:pt x="13" y="119"/>
                  </a:lnTo>
                  <a:lnTo>
                    <a:pt x="10" y="113"/>
                  </a:lnTo>
                  <a:lnTo>
                    <a:pt x="7" y="106"/>
                  </a:lnTo>
                  <a:lnTo>
                    <a:pt x="3" y="99"/>
                  </a:lnTo>
                  <a:lnTo>
                    <a:pt x="2" y="91"/>
                  </a:lnTo>
                  <a:lnTo>
                    <a:pt x="1" y="85"/>
                  </a:lnTo>
                  <a:lnTo>
                    <a:pt x="0" y="77"/>
                  </a:lnTo>
                  <a:lnTo>
                    <a:pt x="0" y="77"/>
                  </a:lnTo>
                  <a:lnTo>
                    <a:pt x="1" y="69"/>
                  </a:lnTo>
                  <a:lnTo>
                    <a:pt x="2" y="61"/>
                  </a:lnTo>
                  <a:lnTo>
                    <a:pt x="3" y="54"/>
                  </a:lnTo>
                  <a:lnTo>
                    <a:pt x="7" y="47"/>
                  </a:lnTo>
                  <a:lnTo>
                    <a:pt x="10" y="40"/>
                  </a:lnTo>
                  <a:lnTo>
                    <a:pt x="13" y="33"/>
                  </a:lnTo>
                  <a:lnTo>
                    <a:pt x="18" y="27"/>
                  </a:lnTo>
                  <a:lnTo>
                    <a:pt x="23" y="22"/>
                  </a:lnTo>
                  <a:lnTo>
                    <a:pt x="28" y="17"/>
                  </a:lnTo>
                  <a:lnTo>
                    <a:pt x="34" y="12"/>
                  </a:lnTo>
                  <a:lnTo>
                    <a:pt x="41" y="9"/>
                  </a:lnTo>
                  <a:lnTo>
                    <a:pt x="48" y="6"/>
                  </a:lnTo>
                  <a:lnTo>
                    <a:pt x="55" y="3"/>
                  </a:lnTo>
                  <a:lnTo>
                    <a:pt x="62" y="1"/>
                  </a:lnTo>
                  <a:lnTo>
                    <a:pt x="70" y="0"/>
                  </a:lnTo>
                  <a:lnTo>
                    <a:pt x="78" y="0"/>
                  </a:lnTo>
                  <a:lnTo>
                    <a:pt x="78" y="0"/>
                  </a:lnTo>
                  <a:lnTo>
                    <a:pt x="86" y="0"/>
                  </a:lnTo>
                  <a:lnTo>
                    <a:pt x="92" y="1"/>
                  </a:lnTo>
                  <a:lnTo>
                    <a:pt x="100" y="3"/>
                  </a:lnTo>
                  <a:lnTo>
                    <a:pt x="107" y="6"/>
                  </a:lnTo>
                  <a:lnTo>
                    <a:pt x="114" y="9"/>
                  </a:lnTo>
                  <a:lnTo>
                    <a:pt x="120" y="12"/>
                  </a:lnTo>
                  <a:lnTo>
                    <a:pt x="127" y="17"/>
                  </a:lnTo>
                  <a:lnTo>
                    <a:pt x="131" y="22"/>
                  </a:lnTo>
                  <a:lnTo>
                    <a:pt x="137" y="27"/>
                  </a:lnTo>
                  <a:lnTo>
                    <a:pt x="142" y="33"/>
                  </a:lnTo>
                  <a:lnTo>
                    <a:pt x="145" y="40"/>
                  </a:lnTo>
                  <a:lnTo>
                    <a:pt x="149" y="47"/>
                  </a:lnTo>
                  <a:lnTo>
                    <a:pt x="151"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7" name="Freeform 3074">
              <a:extLst>
                <a:ext uri="{FF2B5EF4-FFF2-40B4-BE49-F238E27FC236}">
                  <a16:creationId xmlns:a16="http://schemas.microsoft.com/office/drawing/2014/main" id="{464D73D4-57B7-41D9-8849-10DBDE486467}"/>
                </a:ext>
              </a:extLst>
            </p:cNvPr>
            <p:cNvSpPr>
              <a:spLocks/>
            </p:cNvSpPr>
            <p:nvPr/>
          </p:nvSpPr>
          <p:spPr bwMode="auto">
            <a:xfrm>
              <a:off x="3211513" y="5135563"/>
              <a:ext cx="47625" cy="47625"/>
            </a:xfrm>
            <a:custGeom>
              <a:avLst/>
              <a:gdLst>
                <a:gd name="T0" fmla="*/ 154 w 154"/>
                <a:gd name="T1" fmla="*/ 77 h 153"/>
                <a:gd name="T2" fmla="*/ 153 w 154"/>
                <a:gd name="T3" fmla="*/ 91 h 153"/>
                <a:gd name="T4" fmla="*/ 148 w 154"/>
                <a:gd name="T5" fmla="*/ 106 h 153"/>
                <a:gd name="T6" fmla="*/ 141 w 154"/>
                <a:gd name="T7" fmla="*/ 119 h 153"/>
                <a:gd name="T8" fmla="*/ 131 w 154"/>
                <a:gd name="T9" fmla="*/ 130 h 153"/>
                <a:gd name="T10" fmla="*/ 119 w 154"/>
                <a:gd name="T11" fmla="*/ 141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4 w 154"/>
                <a:gd name="T31" fmla="*/ 99 h 153"/>
                <a:gd name="T32" fmla="*/ 0 w 154"/>
                <a:gd name="T33" fmla="*/ 85 h 153"/>
                <a:gd name="T34" fmla="*/ 0 w 154"/>
                <a:gd name="T35" fmla="*/ 77 h 153"/>
                <a:gd name="T36" fmla="*/ 2 w 154"/>
                <a:gd name="T37" fmla="*/ 61 h 153"/>
                <a:gd name="T38" fmla="*/ 6 w 154"/>
                <a:gd name="T39" fmla="*/ 47 h 153"/>
                <a:gd name="T40" fmla="*/ 13 w 154"/>
                <a:gd name="T41" fmla="*/ 33 h 153"/>
                <a:gd name="T42" fmla="*/ 22 w 154"/>
                <a:gd name="T43" fmla="*/ 22 h 153"/>
                <a:gd name="T44" fmla="*/ 34 w 154"/>
                <a:gd name="T45" fmla="*/ 12 h 153"/>
                <a:gd name="T46" fmla="*/ 47 w 154"/>
                <a:gd name="T47" fmla="*/ 6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1"/>
                  </a:lnTo>
                  <a:lnTo>
                    <a:pt x="150" y="99"/>
                  </a:lnTo>
                  <a:lnTo>
                    <a:pt x="148" y="106"/>
                  </a:lnTo>
                  <a:lnTo>
                    <a:pt x="145" y="113"/>
                  </a:lnTo>
                  <a:lnTo>
                    <a:pt x="141" y="119"/>
                  </a:lnTo>
                  <a:lnTo>
                    <a:pt x="137" y="126"/>
                  </a:lnTo>
                  <a:lnTo>
                    <a:pt x="131" y="130"/>
                  </a:lnTo>
                  <a:lnTo>
                    <a:pt x="126" y="136"/>
                  </a:lnTo>
                  <a:lnTo>
                    <a:pt x="119" y="141"/>
                  </a:lnTo>
                  <a:lnTo>
                    <a:pt x="114" y="144"/>
                  </a:lnTo>
                  <a:lnTo>
                    <a:pt x="107" y="147"/>
                  </a:lnTo>
                  <a:lnTo>
                    <a:pt x="100" y="150"/>
                  </a:lnTo>
                  <a:lnTo>
                    <a:pt x="92" y="152"/>
                  </a:lnTo>
                  <a:lnTo>
                    <a:pt x="85" y="153"/>
                  </a:lnTo>
                  <a:lnTo>
                    <a:pt x="77" y="153"/>
                  </a:lnTo>
                  <a:lnTo>
                    <a:pt x="77" y="153"/>
                  </a:lnTo>
                  <a:lnTo>
                    <a:pt x="69" y="153"/>
                  </a:lnTo>
                  <a:lnTo>
                    <a:pt x="61" y="152"/>
                  </a:lnTo>
                  <a:lnTo>
                    <a:pt x="54" y="150"/>
                  </a:lnTo>
                  <a:lnTo>
                    <a:pt x="47" y="147"/>
                  </a:lnTo>
                  <a:lnTo>
                    <a:pt x="41" y="144"/>
                  </a:lnTo>
                  <a:lnTo>
                    <a:pt x="34" y="141"/>
                  </a:lnTo>
                  <a:lnTo>
                    <a:pt x="28" y="136"/>
                  </a:lnTo>
                  <a:lnTo>
                    <a:pt x="22" y="130"/>
                  </a:lnTo>
                  <a:lnTo>
                    <a:pt x="18" y="126"/>
                  </a:lnTo>
                  <a:lnTo>
                    <a:pt x="13" y="119"/>
                  </a:lnTo>
                  <a:lnTo>
                    <a:pt x="10" y="113"/>
                  </a:lnTo>
                  <a:lnTo>
                    <a:pt x="6" y="106"/>
                  </a:lnTo>
                  <a:lnTo>
                    <a:pt x="4" y="99"/>
                  </a:lnTo>
                  <a:lnTo>
                    <a:pt x="2" y="91"/>
                  </a:lnTo>
                  <a:lnTo>
                    <a:pt x="0" y="85"/>
                  </a:lnTo>
                  <a:lnTo>
                    <a:pt x="0" y="77"/>
                  </a:lnTo>
                  <a:lnTo>
                    <a:pt x="0" y="77"/>
                  </a:lnTo>
                  <a:lnTo>
                    <a:pt x="0" y="69"/>
                  </a:lnTo>
                  <a:lnTo>
                    <a:pt x="2" y="61"/>
                  </a:lnTo>
                  <a:lnTo>
                    <a:pt x="4" y="54"/>
                  </a:lnTo>
                  <a:lnTo>
                    <a:pt x="6" y="47"/>
                  </a:lnTo>
                  <a:lnTo>
                    <a:pt x="10" y="40"/>
                  </a:lnTo>
                  <a:lnTo>
                    <a:pt x="13" y="33"/>
                  </a:lnTo>
                  <a:lnTo>
                    <a:pt x="18" y="27"/>
                  </a:lnTo>
                  <a:lnTo>
                    <a:pt x="22" y="22"/>
                  </a:lnTo>
                  <a:lnTo>
                    <a:pt x="28" y="17"/>
                  </a:lnTo>
                  <a:lnTo>
                    <a:pt x="34" y="12"/>
                  </a:lnTo>
                  <a:lnTo>
                    <a:pt x="41" y="9"/>
                  </a:lnTo>
                  <a:lnTo>
                    <a:pt x="47" y="6"/>
                  </a:lnTo>
                  <a:lnTo>
                    <a:pt x="54" y="3"/>
                  </a:lnTo>
                  <a:lnTo>
                    <a:pt x="61" y="1"/>
                  </a:lnTo>
                  <a:lnTo>
                    <a:pt x="69" y="0"/>
                  </a:lnTo>
                  <a:lnTo>
                    <a:pt x="77" y="0"/>
                  </a:lnTo>
                  <a:lnTo>
                    <a:pt x="77" y="0"/>
                  </a:lnTo>
                  <a:lnTo>
                    <a:pt x="85" y="0"/>
                  </a:lnTo>
                  <a:lnTo>
                    <a:pt x="92" y="1"/>
                  </a:lnTo>
                  <a:lnTo>
                    <a:pt x="100" y="3"/>
                  </a:lnTo>
                  <a:lnTo>
                    <a:pt x="107" y="6"/>
                  </a:lnTo>
                  <a:lnTo>
                    <a:pt x="114" y="9"/>
                  </a:lnTo>
                  <a:lnTo>
                    <a:pt x="119" y="12"/>
                  </a:lnTo>
                  <a:lnTo>
                    <a:pt x="126" y="17"/>
                  </a:lnTo>
                  <a:lnTo>
                    <a:pt x="131" y="22"/>
                  </a:lnTo>
                  <a:lnTo>
                    <a:pt x="137" y="27"/>
                  </a:lnTo>
                  <a:lnTo>
                    <a:pt x="141" y="33"/>
                  </a:lnTo>
                  <a:lnTo>
                    <a:pt x="145" y="40"/>
                  </a:lnTo>
                  <a:lnTo>
                    <a:pt x="148" y="47"/>
                  </a:lnTo>
                  <a:lnTo>
                    <a:pt x="150"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8" name="Freeform 3075">
              <a:extLst>
                <a:ext uri="{FF2B5EF4-FFF2-40B4-BE49-F238E27FC236}">
                  <a16:creationId xmlns:a16="http://schemas.microsoft.com/office/drawing/2014/main" id="{B44C30E8-7BB7-47C2-9965-3BC4B223DF2D}"/>
                </a:ext>
              </a:extLst>
            </p:cNvPr>
            <p:cNvSpPr>
              <a:spLocks/>
            </p:cNvSpPr>
            <p:nvPr/>
          </p:nvSpPr>
          <p:spPr bwMode="auto">
            <a:xfrm>
              <a:off x="3281363" y="5135563"/>
              <a:ext cx="49213" cy="47625"/>
            </a:xfrm>
            <a:custGeom>
              <a:avLst/>
              <a:gdLst>
                <a:gd name="T0" fmla="*/ 155 w 155"/>
                <a:gd name="T1" fmla="*/ 77 h 153"/>
                <a:gd name="T2" fmla="*/ 152 w 155"/>
                <a:gd name="T3" fmla="*/ 91 h 153"/>
                <a:gd name="T4" fmla="*/ 149 w 155"/>
                <a:gd name="T5" fmla="*/ 106 h 153"/>
                <a:gd name="T6" fmla="*/ 141 w 155"/>
                <a:gd name="T7" fmla="*/ 119 h 153"/>
                <a:gd name="T8" fmla="*/ 132 w 155"/>
                <a:gd name="T9" fmla="*/ 130 h 153"/>
                <a:gd name="T10" fmla="*/ 120 w 155"/>
                <a:gd name="T11" fmla="*/ 141 h 153"/>
                <a:gd name="T12" fmla="*/ 108 w 155"/>
                <a:gd name="T13" fmla="*/ 147 h 153"/>
                <a:gd name="T14" fmla="*/ 93 w 155"/>
                <a:gd name="T15" fmla="*/ 152 h 153"/>
                <a:gd name="T16" fmla="*/ 78 w 155"/>
                <a:gd name="T17" fmla="*/ 153 h 153"/>
                <a:gd name="T18" fmla="*/ 70 w 155"/>
                <a:gd name="T19" fmla="*/ 153 h 153"/>
                <a:gd name="T20" fmla="*/ 55 w 155"/>
                <a:gd name="T21" fmla="*/ 150 h 153"/>
                <a:gd name="T22" fmla="*/ 40 w 155"/>
                <a:gd name="T23" fmla="*/ 144 h 153"/>
                <a:gd name="T24" fmla="*/ 29 w 155"/>
                <a:gd name="T25" fmla="*/ 136 h 153"/>
                <a:gd name="T26" fmla="*/ 18 w 155"/>
                <a:gd name="T27" fmla="*/ 126 h 153"/>
                <a:gd name="T28" fmla="*/ 9 w 155"/>
                <a:gd name="T29" fmla="*/ 113 h 153"/>
                <a:gd name="T30" fmla="*/ 4 w 155"/>
                <a:gd name="T31" fmla="*/ 99 h 153"/>
                <a:gd name="T32" fmla="*/ 1 w 155"/>
                <a:gd name="T33" fmla="*/ 85 h 153"/>
                <a:gd name="T34" fmla="*/ 0 w 155"/>
                <a:gd name="T35" fmla="*/ 77 h 153"/>
                <a:gd name="T36" fmla="*/ 2 w 155"/>
                <a:gd name="T37" fmla="*/ 61 h 153"/>
                <a:gd name="T38" fmla="*/ 7 w 155"/>
                <a:gd name="T39" fmla="*/ 47 h 153"/>
                <a:gd name="T40" fmla="*/ 14 w 155"/>
                <a:gd name="T41" fmla="*/ 33 h 153"/>
                <a:gd name="T42" fmla="*/ 23 w 155"/>
                <a:gd name="T43" fmla="*/ 22 h 153"/>
                <a:gd name="T44" fmla="*/ 35 w 155"/>
                <a:gd name="T45" fmla="*/ 12 h 153"/>
                <a:gd name="T46" fmla="*/ 47 w 155"/>
                <a:gd name="T47" fmla="*/ 6 h 153"/>
                <a:gd name="T48" fmla="*/ 62 w 155"/>
                <a:gd name="T49" fmla="*/ 1 h 153"/>
                <a:gd name="T50" fmla="*/ 78 w 155"/>
                <a:gd name="T51" fmla="*/ 0 h 153"/>
                <a:gd name="T52" fmla="*/ 85 w 155"/>
                <a:gd name="T53" fmla="*/ 0 h 153"/>
                <a:gd name="T54" fmla="*/ 101 w 155"/>
                <a:gd name="T55" fmla="*/ 3 h 153"/>
                <a:gd name="T56" fmla="*/ 115 w 155"/>
                <a:gd name="T57" fmla="*/ 9 h 153"/>
                <a:gd name="T58" fmla="*/ 126 w 155"/>
                <a:gd name="T59" fmla="*/ 17 h 153"/>
                <a:gd name="T60" fmla="*/ 136 w 155"/>
                <a:gd name="T61" fmla="*/ 27 h 153"/>
                <a:gd name="T62" fmla="*/ 146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2" y="91"/>
                  </a:lnTo>
                  <a:lnTo>
                    <a:pt x="151" y="99"/>
                  </a:lnTo>
                  <a:lnTo>
                    <a:pt x="149" y="106"/>
                  </a:lnTo>
                  <a:lnTo>
                    <a:pt x="146" y="113"/>
                  </a:lnTo>
                  <a:lnTo>
                    <a:pt x="141" y="119"/>
                  </a:lnTo>
                  <a:lnTo>
                    <a:pt x="136" y="126"/>
                  </a:lnTo>
                  <a:lnTo>
                    <a:pt x="132" y="130"/>
                  </a:lnTo>
                  <a:lnTo>
                    <a:pt x="126" y="136"/>
                  </a:lnTo>
                  <a:lnTo>
                    <a:pt x="120" y="141"/>
                  </a:lnTo>
                  <a:lnTo>
                    <a:pt x="115" y="144"/>
                  </a:lnTo>
                  <a:lnTo>
                    <a:pt x="108" y="147"/>
                  </a:lnTo>
                  <a:lnTo>
                    <a:pt x="101" y="150"/>
                  </a:lnTo>
                  <a:lnTo>
                    <a:pt x="93" y="152"/>
                  </a:lnTo>
                  <a:lnTo>
                    <a:pt x="85" y="153"/>
                  </a:lnTo>
                  <a:lnTo>
                    <a:pt x="78" y="153"/>
                  </a:lnTo>
                  <a:lnTo>
                    <a:pt x="78" y="153"/>
                  </a:lnTo>
                  <a:lnTo>
                    <a:pt x="70" y="153"/>
                  </a:lnTo>
                  <a:lnTo>
                    <a:pt x="62" y="152"/>
                  </a:lnTo>
                  <a:lnTo>
                    <a:pt x="55" y="150"/>
                  </a:lnTo>
                  <a:lnTo>
                    <a:pt x="47" y="147"/>
                  </a:lnTo>
                  <a:lnTo>
                    <a:pt x="40" y="144"/>
                  </a:lnTo>
                  <a:lnTo>
                    <a:pt x="35" y="141"/>
                  </a:lnTo>
                  <a:lnTo>
                    <a:pt x="29" y="136"/>
                  </a:lnTo>
                  <a:lnTo>
                    <a:pt x="23" y="130"/>
                  </a:lnTo>
                  <a:lnTo>
                    <a:pt x="18" y="126"/>
                  </a:lnTo>
                  <a:lnTo>
                    <a:pt x="14" y="119"/>
                  </a:lnTo>
                  <a:lnTo>
                    <a:pt x="9" y="113"/>
                  </a:lnTo>
                  <a:lnTo>
                    <a:pt x="7" y="106"/>
                  </a:lnTo>
                  <a:lnTo>
                    <a:pt x="4" y="99"/>
                  </a:lnTo>
                  <a:lnTo>
                    <a:pt x="2" y="91"/>
                  </a:lnTo>
                  <a:lnTo>
                    <a:pt x="1" y="85"/>
                  </a:lnTo>
                  <a:lnTo>
                    <a:pt x="0" y="77"/>
                  </a:lnTo>
                  <a:lnTo>
                    <a:pt x="0" y="77"/>
                  </a:lnTo>
                  <a:lnTo>
                    <a:pt x="1" y="69"/>
                  </a:lnTo>
                  <a:lnTo>
                    <a:pt x="2" y="61"/>
                  </a:lnTo>
                  <a:lnTo>
                    <a:pt x="4" y="54"/>
                  </a:lnTo>
                  <a:lnTo>
                    <a:pt x="7" y="47"/>
                  </a:lnTo>
                  <a:lnTo>
                    <a:pt x="9" y="40"/>
                  </a:lnTo>
                  <a:lnTo>
                    <a:pt x="14" y="33"/>
                  </a:lnTo>
                  <a:lnTo>
                    <a:pt x="18" y="27"/>
                  </a:lnTo>
                  <a:lnTo>
                    <a:pt x="23" y="22"/>
                  </a:lnTo>
                  <a:lnTo>
                    <a:pt x="29" y="17"/>
                  </a:lnTo>
                  <a:lnTo>
                    <a:pt x="35" y="12"/>
                  </a:lnTo>
                  <a:lnTo>
                    <a:pt x="40" y="9"/>
                  </a:lnTo>
                  <a:lnTo>
                    <a:pt x="47" y="6"/>
                  </a:lnTo>
                  <a:lnTo>
                    <a:pt x="55" y="3"/>
                  </a:lnTo>
                  <a:lnTo>
                    <a:pt x="62" y="1"/>
                  </a:lnTo>
                  <a:lnTo>
                    <a:pt x="70" y="0"/>
                  </a:lnTo>
                  <a:lnTo>
                    <a:pt x="78" y="0"/>
                  </a:lnTo>
                  <a:lnTo>
                    <a:pt x="78" y="0"/>
                  </a:lnTo>
                  <a:lnTo>
                    <a:pt x="85" y="0"/>
                  </a:lnTo>
                  <a:lnTo>
                    <a:pt x="93" y="1"/>
                  </a:lnTo>
                  <a:lnTo>
                    <a:pt x="101" y="3"/>
                  </a:lnTo>
                  <a:lnTo>
                    <a:pt x="108" y="6"/>
                  </a:lnTo>
                  <a:lnTo>
                    <a:pt x="115" y="9"/>
                  </a:lnTo>
                  <a:lnTo>
                    <a:pt x="120" y="12"/>
                  </a:lnTo>
                  <a:lnTo>
                    <a:pt x="126" y="17"/>
                  </a:lnTo>
                  <a:lnTo>
                    <a:pt x="132" y="22"/>
                  </a:lnTo>
                  <a:lnTo>
                    <a:pt x="136" y="27"/>
                  </a:lnTo>
                  <a:lnTo>
                    <a:pt x="141" y="33"/>
                  </a:lnTo>
                  <a:lnTo>
                    <a:pt x="146" y="40"/>
                  </a:lnTo>
                  <a:lnTo>
                    <a:pt x="149" y="47"/>
                  </a:lnTo>
                  <a:lnTo>
                    <a:pt x="151" y="54"/>
                  </a:lnTo>
                  <a:lnTo>
                    <a:pt x="152"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9" name="Freeform 3076">
              <a:extLst>
                <a:ext uri="{FF2B5EF4-FFF2-40B4-BE49-F238E27FC236}">
                  <a16:creationId xmlns:a16="http://schemas.microsoft.com/office/drawing/2014/main" id="{53E51D1F-8FB2-4999-B019-DBD637653445}"/>
                </a:ext>
              </a:extLst>
            </p:cNvPr>
            <p:cNvSpPr>
              <a:spLocks/>
            </p:cNvSpPr>
            <p:nvPr/>
          </p:nvSpPr>
          <p:spPr bwMode="auto">
            <a:xfrm>
              <a:off x="3141663" y="5205413"/>
              <a:ext cx="49213" cy="49213"/>
            </a:xfrm>
            <a:custGeom>
              <a:avLst/>
              <a:gdLst>
                <a:gd name="T0" fmla="*/ 153 w 153"/>
                <a:gd name="T1" fmla="*/ 77 h 154"/>
                <a:gd name="T2" fmla="*/ 152 w 153"/>
                <a:gd name="T3" fmla="*/ 93 h 154"/>
                <a:gd name="T4" fmla="*/ 148 w 153"/>
                <a:gd name="T5" fmla="*/ 106 h 154"/>
                <a:gd name="T6" fmla="*/ 141 w 153"/>
                <a:gd name="T7" fmla="*/ 120 h 154"/>
                <a:gd name="T8" fmla="*/ 130 w 153"/>
                <a:gd name="T9" fmla="*/ 131 h 154"/>
                <a:gd name="T10" fmla="*/ 119 w 153"/>
                <a:gd name="T11" fmla="*/ 141 h 154"/>
                <a:gd name="T12" fmla="*/ 106 w 153"/>
                <a:gd name="T13" fmla="*/ 147 h 154"/>
                <a:gd name="T14" fmla="*/ 91 w 153"/>
                <a:gd name="T15" fmla="*/ 152 h 154"/>
                <a:gd name="T16" fmla="*/ 77 w 153"/>
                <a:gd name="T17" fmla="*/ 154 h 154"/>
                <a:gd name="T18" fmla="*/ 69 w 153"/>
                <a:gd name="T19" fmla="*/ 153 h 154"/>
                <a:gd name="T20" fmla="*/ 54 w 153"/>
                <a:gd name="T21" fmla="*/ 151 h 154"/>
                <a:gd name="T22" fmla="*/ 40 w 153"/>
                <a:gd name="T23" fmla="*/ 144 h 154"/>
                <a:gd name="T24" fmla="*/ 27 w 153"/>
                <a:gd name="T25" fmla="*/ 136 h 154"/>
                <a:gd name="T26" fmla="*/ 17 w 153"/>
                <a:gd name="T27" fmla="*/ 126 h 154"/>
                <a:gd name="T28" fmla="*/ 9 w 153"/>
                <a:gd name="T29" fmla="*/ 113 h 154"/>
                <a:gd name="T30" fmla="*/ 3 w 153"/>
                <a:gd name="T31" fmla="*/ 99 h 154"/>
                <a:gd name="T32" fmla="*/ 0 w 153"/>
                <a:gd name="T33" fmla="*/ 85 h 154"/>
                <a:gd name="T34" fmla="*/ 0 w 153"/>
                <a:gd name="T35" fmla="*/ 77 h 154"/>
                <a:gd name="T36" fmla="*/ 1 w 153"/>
                <a:gd name="T37" fmla="*/ 62 h 154"/>
                <a:gd name="T38" fmla="*/ 6 w 153"/>
                <a:gd name="T39" fmla="*/ 47 h 154"/>
                <a:gd name="T40" fmla="*/ 12 w 153"/>
                <a:gd name="T41" fmla="*/ 34 h 154"/>
                <a:gd name="T42" fmla="*/ 22 w 153"/>
                <a:gd name="T43" fmla="*/ 23 h 154"/>
                <a:gd name="T44" fmla="*/ 33 w 153"/>
                <a:gd name="T45" fmla="*/ 12 h 154"/>
                <a:gd name="T46" fmla="*/ 47 w 153"/>
                <a:gd name="T47" fmla="*/ 6 h 154"/>
                <a:gd name="T48" fmla="*/ 61 w 153"/>
                <a:gd name="T49" fmla="*/ 1 h 154"/>
                <a:gd name="T50" fmla="*/ 77 w 153"/>
                <a:gd name="T51" fmla="*/ 0 h 154"/>
                <a:gd name="T52" fmla="*/ 85 w 153"/>
                <a:gd name="T53" fmla="*/ 0 h 154"/>
                <a:gd name="T54" fmla="*/ 99 w 153"/>
                <a:gd name="T55" fmla="*/ 3 h 154"/>
                <a:gd name="T56" fmla="*/ 113 w 153"/>
                <a:gd name="T57" fmla="*/ 9 h 154"/>
                <a:gd name="T58" fmla="*/ 126 w 153"/>
                <a:gd name="T59" fmla="*/ 17 h 154"/>
                <a:gd name="T60" fmla="*/ 136 w 153"/>
                <a:gd name="T61" fmla="*/ 27 h 154"/>
                <a:gd name="T62" fmla="*/ 144 w 153"/>
                <a:gd name="T63" fmla="*/ 40 h 154"/>
                <a:gd name="T64" fmla="*/ 150 w 153"/>
                <a:gd name="T65" fmla="*/ 54 h 154"/>
                <a:gd name="T66" fmla="*/ 153 w 153"/>
                <a:gd name="T67" fmla="*/ 69 h 154"/>
                <a:gd name="T68" fmla="*/ 153 w 153"/>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7"/>
                  </a:moveTo>
                  <a:lnTo>
                    <a:pt x="153" y="77"/>
                  </a:lnTo>
                  <a:lnTo>
                    <a:pt x="153" y="85"/>
                  </a:lnTo>
                  <a:lnTo>
                    <a:pt x="152" y="93"/>
                  </a:lnTo>
                  <a:lnTo>
                    <a:pt x="150" y="99"/>
                  </a:lnTo>
                  <a:lnTo>
                    <a:pt x="148" y="106"/>
                  </a:lnTo>
                  <a:lnTo>
                    <a:pt x="144" y="113"/>
                  </a:lnTo>
                  <a:lnTo>
                    <a:pt x="141" y="120"/>
                  </a:lnTo>
                  <a:lnTo>
                    <a:pt x="136" y="126"/>
                  </a:lnTo>
                  <a:lnTo>
                    <a:pt x="130" y="131"/>
                  </a:lnTo>
                  <a:lnTo>
                    <a:pt x="126" y="136"/>
                  </a:lnTo>
                  <a:lnTo>
                    <a:pt x="119" y="141"/>
                  </a:lnTo>
                  <a:lnTo>
                    <a:pt x="113" y="144"/>
                  </a:lnTo>
                  <a:lnTo>
                    <a:pt x="106" y="147"/>
                  </a:lnTo>
                  <a:lnTo>
                    <a:pt x="99" y="151"/>
                  </a:lnTo>
                  <a:lnTo>
                    <a:pt x="91" y="152"/>
                  </a:lnTo>
                  <a:lnTo>
                    <a:pt x="85" y="153"/>
                  </a:lnTo>
                  <a:lnTo>
                    <a:pt x="77" y="154"/>
                  </a:lnTo>
                  <a:lnTo>
                    <a:pt x="77" y="154"/>
                  </a:lnTo>
                  <a:lnTo>
                    <a:pt x="69" y="153"/>
                  </a:lnTo>
                  <a:lnTo>
                    <a:pt x="61" y="152"/>
                  </a:lnTo>
                  <a:lnTo>
                    <a:pt x="54" y="151"/>
                  </a:lnTo>
                  <a:lnTo>
                    <a:pt x="47" y="147"/>
                  </a:lnTo>
                  <a:lnTo>
                    <a:pt x="40" y="144"/>
                  </a:lnTo>
                  <a:lnTo>
                    <a:pt x="33" y="141"/>
                  </a:lnTo>
                  <a:lnTo>
                    <a:pt x="27" y="136"/>
                  </a:lnTo>
                  <a:lnTo>
                    <a:pt x="22" y="131"/>
                  </a:lnTo>
                  <a:lnTo>
                    <a:pt x="17" y="126"/>
                  </a:lnTo>
                  <a:lnTo>
                    <a:pt x="12" y="120"/>
                  </a:lnTo>
                  <a:lnTo>
                    <a:pt x="9" y="113"/>
                  </a:lnTo>
                  <a:lnTo>
                    <a:pt x="6" y="106"/>
                  </a:lnTo>
                  <a:lnTo>
                    <a:pt x="3" y="99"/>
                  </a:lnTo>
                  <a:lnTo>
                    <a:pt x="1" y="93"/>
                  </a:lnTo>
                  <a:lnTo>
                    <a:pt x="0" y="85"/>
                  </a:lnTo>
                  <a:lnTo>
                    <a:pt x="0" y="77"/>
                  </a:lnTo>
                  <a:lnTo>
                    <a:pt x="0" y="77"/>
                  </a:lnTo>
                  <a:lnTo>
                    <a:pt x="0" y="69"/>
                  </a:lnTo>
                  <a:lnTo>
                    <a:pt x="1" y="62"/>
                  </a:lnTo>
                  <a:lnTo>
                    <a:pt x="3" y="54"/>
                  </a:lnTo>
                  <a:lnTo>
                    <a:pt x="6" y="47"/>
                  </a:lnTo>
                  <a:lnTo>
                    <a:pt x="9" y="40"/>
                  </a:lnTo>
                  <a:lnTo>
                    <a:pt x="12" y="34"/>
                  </a:lnTo>
                  <a:lnTo>
                    <a:pt x="17" y="27"/>
                  </a:lnTo>
                  <a:lnTo>
                    <a:pt x="22" y="23"/>
                  </a:lnTo>
                  <a:lnTo>
                    <a:pt x="27" y="17"/>
                  </a:lnTo>
                  <a:lnTo>
                    <a:pt x="33" y="12"/>
                  </a:lnTo>
                  <a:lnTo>
                    <a:pt x="40" y="9"/>
                  </a:lnTo>
                  <a:lnTo>
                    <a:pt x="47" y="6"/>
                  </a:lnTo>
                  <a:lnTo>
                    <a:pt x="54" y="3"/>
                  </a:lnTo>
                  <a:lnTo>
                    <a:pt x="61" y="1"/>
                  </a:lnTo>
                  <a:lnTo>
                    <a:pt x="69" y="0"/>
                  </a:lnTo>
                  <a:lnTo>
                    <a:pt x="77" y="0"/>
                  </a:lnTo>
                  <a:lnTo>
                    <a:pt x="77" y="0"/>
                  </a:lnTo>
                  <a:lnTo>
                    <a:pt x="85" y="0"/>
                  </a:lnTo>
                  <a:lnTo>
                    <a:pt x="91" y="1"/>
                  </a:lnTo>
                  <a:lnTo>
                    <a:pt x="99" y="3"/>
                  </a:lnTo>
                  <a:lnTo>
                    <a:pt x="106" y="6"/>
                  </a:lnTo>
                  <a:lnTo>
                    <a:pt x="113" y="9"/>
                  </a:lnTo>
                  <a:lnTo>
                    <a:pt x="119" y="12"/>
                  </a:lnTo>
                  <a:lnTo>
                    <a:pt x="126" y="17"/>
                  </a:lnTo>
                  <a:lnTo>
                    <a:pt x="130" y="23"/>
                  </a:lnTo>
                  <a:lnTo>
                    <a:pt x="136" y="27"/>
                  </a:lnTo>
                  <a:lnTo>
                    <a:pt x="141" y="34"/>
                  </a:lnTo>
                  <a:lnTo>
                    <a:pt x="144" y="40"/>
                  </a:lnTo>
                  <a:lnTo>
                    <a:pt x="148" y="47"/>
                  </a:lnTo>
                  <a:lnTo>
                    <a:pt x="150" y="54"/>
                  </a:lnTo>
                  <a:lnTo>
                    <a:pt x="152" y="62"/>
                  </a:lnTo>
                  <a:lnTo>
                    <a:pt x="153" y="69"/>
                  </a:lnTo>
                  <a:lnTo>
                    <a:pt x="153" y="77"/>
                  </a:lnTo>
                  <a:lnTo>
                    <a:pt x="153"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0" name="Freeform 3077">
              <a:extLst>
                <a:ext uri="{FF2B5EF4-FFF2-40B4-BE49-F238E27FC236}">
                  <a16:creationId xmlns:a16="http://schemas.microsoft.com/office/drawing/2014/main" id="{BE21758D-6053-460E-B1BC-E70E1C74B5D2}"/>
                </a:ext>
              </a:extLst>
            </p:cNvPr>
            <p:cNvSpPr>
              <a:spLocks/>
            </p:cNvSpPr>
            <p:nvPr/>
          </p:nvSpPr>
          <p:spPr bwMode="auto">
            <a:xfrm>
              <a:off x="3211513" y="5205413"/>
              <a:ext cx="47625" cy="49213"/>
            </a:xfrm>
            <a:custGeom>
              <a:avLst/>
              <a:gdLst>
                <a:gd name="T0" fmla="*/ 154 w 154"/>
                <a:gd name="T1" fmla="*/ 77 h 154"/>
                <a:gd name="T2" fmla="*/ 153 w 154"/>
                <a:gd name="T3" fmla="*/ 93 h 154"/>
                <a:gd name="T4" fmla="*/ 148 w 154"/>
                <a:gd name="T5" fmla="*/ 106 h 154"/>
                <a:gd name="T6" fmla="*/ 141 w 154"/>
                <a:gd name="T7" fmla="*/ 120 h 154"/>
                <a:gd name="T8" fmla="*/ 132 w 154"/>
                <a:gd name="T9" fmla="*/ 131 h 154"/>
                <a:gd name="T10" fmla="*/ 121 w 154"/>
                <a:gd name="T11" fmla="*/ 141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1 w 154"/>
                <a:gd name="T23" fmla="*/ 144 h 154"/>
                <a:gd name="T24" fmla="*/ 28 w 154"/>
                <a:gd name="T25" fmla="*/ 136 h 154"/>
                <a:gd name="T26" fmla="*/ 18 w 154"/>
                <a:gd name="T27" fmla="*/ 126 h 154"/>
                <a:gd name="T28" fmla="*/ 10 w 154"/>
                <a:gd name="T29" fmla="*/ 113 h 154"/>
                <a:gd name="T30" fmla="*/ 4 w 154"/>
                <a:gd name="T31" fmla="*/ 99 h 154"/>
                <a:gd name="T32" fmla="*/ 0 w 154"/>
                <a:gd name="T33" fmla="*/ 85 h 154"/>
                <a:gd name="T34" fmla="*/ 0 w 154"/>
                <a:gd name="T35" fmla="*/ 77 h 154"/>
                <a:gd name="T36" fmla="*/ 2 w 154"/>
                <a:gd name="T37" fmla="*/ 62 h 154"/>
                <a:gd name="T38" fmla="*/ 6 w 154"/>
                <a:gd name="T39" fmla="*/ 47 h 154"/>
                <a:gd name="T40" fmla="*/ 13 w 154"/>
                <a:gd name="T41" fmla="*/ 34 h 154"/>
                <a:gd name="T42" fmla="*/ 22 w 154"/>
                <a:gd name="T43" fmla="*/ 23 h 154"/>
                <a:gd name="T44" fmla="*/ 34 w 154"/>
                <a:gd name="T45" fmla="*/ 12 h 154"/>
                <a:gd name="T46" fmla="*/ 47 w 154"/>
                <a:gd name="T47" fmla="*/ 6 h 154"/>
                <a:gd name="T48" fmla="*/ 61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7 w 154"/>
                <a:gd name="T61" fmla="*/ 27 h 154"/>
                <a:gd name="T62" fmla="*/ 145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0" y="99"/>
                  </a:lnTo>
                  <a:lnTo>
                    <a:pt x="148" y="106"/>
                  </a:lnTo>
                  <a:lnTo>
                    <a:pt x="145" y="113"/>
                  </a:lnTo>
                  <a:lnTo>
                    <a:pt x="141" y="120"/>
                  </a:lnTo>
                  <a:lnTo>
                    <a:pt x="137" y="126"/>
                  </a:lnTo>
                  <a:lnTo>
                    <a:pt x="132" y="131"/>
                  </a:lnTo>
                  <a:lnTo>
                    <a:pt x="126" y="136"/>
                  </a:lnTo>
                  <a:lnTo>
                    <a:pt x="121" y="141"/>
                  </a:lnTo>
                  <a:lnTo>
                    <a:pt x="114" y="144"/>
                  </a:lnTo>
                  <a:lnTo>
                    <a:pt x="107" y="147"/>
                  </a:lnTo>
                  <a:lnTo>
                    <a:pt x="100" y="151"/>
                  </a:lnTo>
                  <a:lnTo>
                    <a:pt x="93" y="152"/>
                  </a:lnTo>
                  <a:lnTo>
                    <a:pt x="85" y="153"/>
                  </a:lnTo>
                  <a:lnTo>
                    <a:pt x="77" y="154"/>
                  </a:lnTo>
                  <a:lnTo>
                    <a:pt x="77" y="154"/>
                  </a:lnTo>
                  <a:lnTo>
                    <a:pt x="69" y="153"/>
                  </a:lnTo>
                  <a:lnTo>
                    <a:pt x="61" y="152"/>
                  </a:lnTo>
                  <a:lnTo>
                    <a:pt x="54" y="151"/>
                  </a:lnTo>
                  <a:lnTo>
                    <a:pt x="47" y="147"/>
                  </a:lnTo>
                  <a:lnTo>
                    <a:pt x="41" y="144"/>
                  </a:lnTo>
                  <a:lnTo>
                    <a:pt x="34" y="141"/>
                  </a:lnTo>
                  <a:lnTo>
                    <a:pt x="28" y="136"/>
                  </a:lnTo>
                  <a:lnTo>
                    <a:pt x="22" y="131"/>
                  </a:lnTo>
                  <a:lnTo>
                    <a:pt x="18" y="126"/>
                  </a:lnTo>
                  <a:lnTo>
                    <a:pt x="13" y="120"/>
                  </a:lnTo>
                  <a:lnTo>
                    <a:pt x="10" y="113"/>
                  </a:lnTo>
                  <a:lnTo>
                    <a:pt x="6" y="106"/>
                  </a:lnTo>
                  <a:lnTo>
                    <a:pt x="4" y="99"/>
                  </a:lnTo>
                  <a:lnTo>
                    <a:pt x="2" y="93"/>
                  </a:lnTo>
                  <a:lnTo>
                    <a:pt x="0" y="85"/>
                  </a:lnTo>
                  <a:lnTo>
                    <a:pt x="0" y="77"/>
                  </a:lnTo>
                  <a:lnTo>
                    <a:pt x="0" y="77"/>
                  </a:lnTo>
                  <a:lnTo>
                    <a:pt x="0" y="69"/>
                  </a:lnTo>
                  <a:lnTo>
                    <a:pt x="2" y="62"/>
                  </a:lnTo>
                  <a:lnTo>
                    <a:pt x="4" y="54"/>
                  </a:lnTo>
                  <a:lnTo>
                    <a:pt x="6" y="47"/>
                  </a:lnTo>
                  <a:lnTo>
                    <a:pt x="10" y="40"/>
                  </a:lnTo>
                  <a:lnTo>
                    <a:pt x="13" y="34"/>
                  </a:lnTo>
                  <a:lnTo>
                    <a:pt x="18" y="27"/>
                  </a:lnTo>
                  <a:lnTo>
                    <a:pt x="22" y="23"/>
                  </a:lnTo>
                  <a:lnTo>
                    <a:pt x="28" y="17"/>
                  </a:lnTo>
                  <a:lnTo>
                    <a:pt x="34" y="12"/>
                  </a:lnTo>
                  <a:lnTo>
                    <a:pt x="41" y="9"/>
                  </a:lnTo>
                  <a:lnTo>
                    <a:pt x="47" y="6"/>
                  </a:lnTo>
                  <a:lnTo>
                    <a:pt x="54" y="3"/>
                  </a:lnTo>
                  <a:lnTo>
                    <a:pt x="61" y="1"/>
                  </a:lnTo>
                  <a:lnTo>
                    <a:pt x="69" y="0"/>
                  </a:lnTo>
                  <a:lnTo>
                    <a:pt x="77" y="0"/>
                  </a:lnTo>
                  <a:lnTo>
                    <a:pt x="77" y="0"/>
                  </a:lnTo>
                  <a:lnTo>
                    <a:pt x="85" y="0"/>
                  </a:lnTo>
                  <a:lnTo>
                    <a:pt x="93" y="1"/>
                  </a:lnTo>
                  <a:lnTo>
                    <a:pt x="100" y="3"/>
                  </a:lnTo>
                  <a:lnTo>
                    <a:pt x="107" y="6"/>
                  </a:lnTo>
                  <a:lnTo>
                    <a:pt x="114" y="9"/>
                  </a:lnTo>
                  <a:lnTo>
                    <a:pt x="121" y="12"/>
                  </a:lnTo>
                  <a:lnTo>
                    <a:pt x="126" y="17"/>
                  </a:lnTo>
                  <a:lnTo>
                    <a:pt x="132" y="23"/>
                  </a:lnTo>
                  <a:lnTo>
                    <a:pt x="137" y="27"/>
                  </a:lnTo>
                  <a:lnTo>
                    <a:pt x="141" y="34"/>
                  </a:lnTo>
                  <a:lnTo>
                    <a:pt x="145"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1" name="Freeform 3078">
              <a:extLst>
                <a:ext uri="{FF2B5EF4-FFF2-40B4-BE49-F238E27FC236}">
                  <a16:creationId xmlns:a16="http://schemas.microsoft.com/office/drawing/2014/main" id="{D0F6D040-ED54-4669-9942-B6886C101C5E}"/>
                </a:ext>
              </a:extLst>
            </p:cNvPr>
            <p:cNvSpPr>
              <a:spLocks/>
            </p:cNvSpPr>
            <p:nvPr/>
          </p:nvSpPr>
          <p:spPr bwMode="auto">
            <a:xfrm>
              <a:off x="3281363" y="5205413"/>
              <a:ext cx="49213" cy="49213"/>
            </a:xfrm>
            <a:custGeom>
              <a:avLst/>
              <a:gdLst>
                <a:gd name="T0" fmla="*/ 155 w 155"/>
                <a:gd name="T1" fmla="*/ 77 h 154"/>
                <a:gd name="T2" fmla="*/ 154 w 155"/>
                <a:gd name="T3" fmla="*/ 93 h 154"/>
                <a:gd name="T4" fmla="*/ 149 w 155"/>
                <a:gd name="T5" fmla="*/ 106 h 154"/>
                <a:gd name="T6" fmla="*/ 142 w 155"/>
                <a:gd name="T7" fmla="*/ 120 h 154"/>
                <a:gd name="T8" fmla="*/ 132 w 155"/>
                <a:gd name="T9" fmla="*/ 131 h 154"/>
                <a:gd name="T10" fmla="*/ 120 w 155"/>
                <a:gd name="T11" fmla="*/ 141 h 154"/>
                <a:gd name="T12" fmla="*/ 108 w 155"/>
                <a:gd name="T13" fmla="*/ 147 h 154"/>
                <a:gd name="T14" fmla="*/ 93 w 155"/>
                <a:gd name="T15" fmla="*/ 152 h 154"/>
                <a:gd name="T16" fmla="*/ 78 w 155"/>
                <a:gd name="T17" fmla="*/ 154 h 154"/>
                <a:gd name="T18" fmla="*/ 70 w 155"/>
                <a:gd name="T19" fmla="*/ 153 h 154"/>
                <a:gd name="T20" fmla="*/ 55 w 155"/>
                <a:gd name="T21" fmla="*/ 151 h 154"/>
                <a:gd name="T22" fmla="*/ 41 w 155"/>
                <a:gd name="T23" fmla="*/ 144 h 154"/>
                <a:gd name="T24" fmla="*/ 29 w 155"/>
                <a:gd name="T25" fmla="*/ 136 h 154"/>
                <a:gd name="T26" fmla="*/ 18 w 155"/>
                <a:gd name="T27" fmla="*/ 126 h 154"/>
                <a:gd name="T28" fmla="*/ 10 w 155"/>
                <a:gd name="T29" fmla="*/ 113 h 154"/>
                <a:gd name="T30" fmla="*/ 4 w 155"/>
                <a:gd name="T31" fmla="*/ 99 h 154"/>
                <a:gd name="T32" fmla="*/ 1 w 155"/>
                <a:gd name="T33" fmla="*/ 85 h 154"/>
                <a:gd name="T34" fmla="*/ 0 w 155"/>
                <a:gd name="T35" fmla="*/ 77 h 154"/>
                <a:gd name="T36" fmla="*/ 2 w 155"/>
                <a:gd name="T37" fmla="*/ 62 h 154"/>
                <a:gd name="T38" fmla="*/ 7 w 155"/>
                <a:gd name="T39" fmla="*/ 47 h 154"/>
                <a:gd name="T40" fmla="*/ 14 w 155"/>
                <a:gd name="T41" fmla="*/ 34 h 154"/>
                <a:gd name="T42" fmla="*/ 23 w 155"/>
                <a:gd name="T43" fmla="*/ 23 h 154"/>
                <a:gd name="T44" fmla="*/ 35 w 155"/>
                <a:gd name="T45" fmla="*/ 12 h 154"/>
                <a:gd name="T46" fmla="*/ 48 w 155"/>
                <a:gd name="T47" fmla="*/ 6 h 154"/>
                <a:gd name="T48" fmla="*/ 62 w 155"/>
                <a:gd name="T49" fmla="*/ 1 h 154"/>
                <a:gd name="T50" fmla="*/ 78 w 155"/>
                <a:gd name="T51" fmla="*/ 0 h 154"/>
                <a:gd name="T52" fmla="*/ 86 w 155"/>
                <a:gd name="T53" fmla="*/ 0 h 154"/>
                <a:gd name="T54" fmla="*/ 101 w 155"/>
                <a:gd name="T55" fmla="*/ 3 h 154"/>
                <a:gd name="T56" fmla="*/ 115 w 155"/>
                <a:gd name="T57" fmla="*/ 9 h 154"/>
                <a:gd name="T58" fmla="*/ 127 w 155"/>
                <a:gd name="T59" fmla="*/ 17 h 154"/>
                <a:gd name="T60" fmla="*/ 138 w 155"/>
                <a:gd name="T61" fmla="*/ 27 h 154"/>
                <a:gd name="T62" fmla="*/ 146 w 155"/>
                <a:gd name="T63" fmla="*/ 40 h 154"/>
                <a:gd name="T64" fmla="*/ 151 w 155"/>
                <a:gd name="T65" fmla="*/ 54 h 154"/>
                <a:gd name="T66" fmla="*/ 155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5" y="85"/>
                  </a:lnTo>
                  <a:lnTo>
                    <a:pt x="154" y="93"/>
                  </a:lnTo>
                  <a:lnTo>
                    <a:pt x="151" y="99"/>
                  </a:lnTo>
                  <a:lnTo>
                    <a:pt x="149" y="106"/>
                  </a:lnTo>
                  <a:lnTo>
                    <a:pt x="146" y="113"/>
                  </a:lnTo>
                  <a:lnTo>
                    <a:pt x="142" y="120"/>
                  </a:lnTo>
                  <a:lnTo>
                    <a:pt x="138" y="126"/>
                  </a:lnTo>
                  <a:lnTo>
                    <a:pt x="132" y="131"/>
                  </a:lnTo>
                  <a:lnTo>
                    <a:pt x="127" y="136"/>
                  </a:lnTo>
                  <a:lnTo>
                    <a:pt x="120" y="141"/>
                  </a:lnTo>
                  <a:lnTo>
                    <a:pt x="115" y="144"/>
                  </a:lnTo>
                  <a:lnTo>
                    <a:pt x="108" y="147"/>
                  </a:lnTo>
                  <a:lnTo>
                    <a:pt x="101" y="151"/>
                  </a:lnTo>
                  <a:lnTo>
                    <a:pt x="93" y="152"/>
                  </a:lnTo>
                  <a:lnTo>
                    <a:pt x="86" y="153"/>
                  </a:lnTo>
                  <a:lnTo>
                    <a:pt x="78" y="154"/>
                  </a:lnTo>
                  <a:lnTo>
                    <a:pt x="78" y="154"/>
                  </a:lnTo>
                  <a:lnTo>
                    <a:pt x="70" y="153"/>
                  </a:lnTo>
                  <a:lnTo>
                    <a:pt x="62" y="152"/>
                  </a:lnTo>
                  <a:lnTo>
                    <a:pt x="55" y="151"/>
                  </a:lnTo>
                  <a:lnTo>
                    <a:pt x="48" y="147"/>
                  </a:lnTo>
                  <a:lnTo>
                    <a:pt x="41" y="144"/>
                  </a:lnTo>
                  <a:lnTo>
                    <a:pt x="35" y="141"/>
                  </a:lnTo>
                  <a:lnTo>
                    <a:pt x="29" y="136"/>
                  </a:lnTo>
                  <a:lnTo>
                    <a:pt x="23" y="131"/>
                  </a:lnTo>
                  <a:lnTo>
                    <a:pt x="18" y="126"/>
                  </a:lnTo>
                  <a:lnTo>
                    <a:pt x="14" y="120"/>
                  </a:lnTo>
                  <a:lnTo>
                    <a:pt x="10" y="113"/>
                  </a:lnTo>
                  <a:lnTo>
                    <a:pt x="7" y="106"/>
                  </a:lnTo>
                  <a:lnTo>
                    <a:pt x="4" y="99"/>
                  </a:lnTo>
                  <a:lnTo>
                    <a:pt x="2" y="93"/>
                  </a:lnTo>
                  <a:lnTo>
                    <a:pt x="1" y="85"/>
                  </a:lnTo>
                  <a:lnTo>
                    <a:pt x="0" y="77"/>
                  </a:lnTo>
                  <a:lnTo>
                    <a:pt x="0" y="77"/>
                  </a:lnTo>
                  <a:lnTo>
                    <a:pt x="1" y="69"/>
                  </a:lnTo>
                  <a:lnTo>
                    <a:pt x="2" y="62"/>
                  </a:lnTo>
                  <a:lnTo>
                    <a:pt x="4" y="54"/>
                  </a:lnTo>
                  <a:lnTo>
                    <a:pt x="7" y="47"/>
                  </a:lnTo>
                  <a:lnTo>
                    <a:pt x="10" y="40"/>
                  </a:lnTo>
                  <a:lnTo>
                    <a:pt x="14" y="34"/>
                  </a:lnTo>
                  <a:lnTo>
                    <a:pt x="18" y="27"/>
                  </a:lnTo>
                  <a:lnTo>
                    <a:pt x="23" y="23"/>
                  </a:lnTo>
                  <a:lnTo>
                    <a:pt x="29" y="17"/>
                  </a:lnTo>
                  <a:lnTo>
                    <a:pt x="35" y="12"/>
                  </a:lnTo>
                  <a:lnTo>
                    <a:pt x="41" y="9"/>
                  </a:lnTo>
                  <a:lnTo>
                    <a:pt x="48" y="6"/>
                  </a:lnTo>
                  <a:lnTo>
                    <a:pt x="55" y="3"/>
                  </a:lnTo>
                  <a:lnTo>
                    <a:pt x="62" y="1"/>
                  </a:lnTo>
                  <a:lnTo>
                    <a:pt x="70" y="0"/>
                  </a:lnTo>
                  <a:lnTo>
                    <a:pt x="78" y="0"/>
                  </a:lnTo>
                  <a:lnTo>
                    <a:pt x="78" y="0"/>
                  </a:lnTo>
                  <a:lnTo>
                    <a:pt x="86" y="0"/>
                  </a:lnTo>
                  <a:lnTo>
                    <a:pt x="93" y="1"/>
                  </a:lnTo>
                  <a:lnTo>
                    <a:pt x="101" y="3"/>
                  </a:lnTo>
                  <a:lnTo>
                    <a:pt x="108" y="6"/>
                  </a:lnTo>
                  <a:lnTo>
                    <a:pt x="115" y="9"/>
                  </a:lnTo>
                  <a:lnTo>
                    <a:pt x="120" y="12"/>
                  </a:lnTo>
                  <a:lnTo>
                    <a:pt x="127" y="17"/>
                  </a:lnTo>
                  <a:lnTo>
                    <a:pt x="132" y="23"/>
                  </a:lnTo>
                  <a:lnTo>
                    <a:pt x="138" y="27"/>
                  </a:lnTo>
                  <a:lnTo>
                    <a:pt x="142" y="34"/>
                  </a:lnTo>
                  <a:lnTo>
                    <a:pt x="146" y="40"/>
                  </a:lnTo>
                  <a:lnTo>
                    <a:pt x="149" y="47"/>
                  </a:lnTo>
                  <a:lnTo>
                    <a:pt x="151" y="54"/>
                  </a:lnTo>
                  <a:lnTo>
                    <a:pt x="154" y="62"/>
                  </a:lnTo>
                  <a:lnTo>
                    <a:pt x="155"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2" name="Freeform 3079">
              <a:extLst>
                <a:ext uri="{FF2B5EF4-FFF2-40B4-BE49-F238E27FC236}">
                  <a16:creationId xmlns:a16="http://schemas.microsoft.com/office/drawing/2014/main" id="{F54D3E6D-9C4C-4B17-957C-E7B04276839B}"/>
                </a:ext>
              </a:extLst>
            </p:cNvPr>
            <p:cNvSpPr>
              <a:spLocks/>
            </p:cNvSpPr>
            <p:nvPr/>
          </p:nvSpPr>
          <p:spPr bwMode="auto">
            <a:xfrm>
              <a:off x="3141663" y="5275263"/>
              <a:ext cx="49213" cy="49213"/>
            </a:xfrm>
            <a:custGeom>
              <a:avLst/>
              <a:gdLst>
                <a:gd name="T0" fmla="*/ 153 w 153"/>
                <a:gd name="T1" fmla="*/ 78 h 154"/>
                <a:gd name="T2" fmla="*/ 152 w 153"/>
                <a:gd name="T3" fmla="*/ 93 h 154"/>
                <a:gd name="T4" fmla="*/ 148 w 153"/>
                <a:gd name="T5" fmla="*/ 107 h 154"/>
                <a:gd name="T6" fmla="*/ 141 w 153"/>
                <a:gd name="T7" fmla="*/ 120 h 154"/>
                <a:gd name="T8" fmla="*/ 130 w 153"/>
                <a:gd name="T9" fmla="*/ 131 h 154"/>
                <a:gd name="T10" fmla="*/ 119 w 153"/>
                <a:gd name="T11" fmla="*/ 141 h 154"/>
                <a:gd name="T12" fmla="*/ 106 w 153"/>
                <a:gd name="T13" fmla="*/ 149 h 154"/>
                <a:gd name="T14" fmla="*/ 91 w 153"/>
                <a:gd name="T15" fmla="*/ 153 h 154"/>
                <a:gd name="T16" fmla="*/ 77 w 153"/>
                <a:gd name="T17" fmla="*/ 154 h 154"/>
                <a:gd name="T18" fmla="*/ 69 w 153"/>
                <a:gd name="T19" fmla="*/ 154 h 154"/>
                <a:gd name="T20" fmla="*/ 54 w 153"/>
                <a:gd name="T21" fmla="*/ 151 h 154"/>
                <a:gd name="T22" fmla="*/ 40 w 153"/>
                <a:gd name="T23" fmla="*/ 145 h 154"/>
                <a:gd name="T24" fmla="*/ 27 w 153"/>
                <a:gd name="T25" fmla="*/ 137 h 154"/>
                <a:gd name="T26" fmla="*/ 17 w 153"/>
                <a:gd name="T27" fmla="*/ 126 h 154"/>
                <a:gd name="T28" fmla="*/ 9 w 153"/>
                <a:gd name="T29" fmla="*/ 114 h 154"/>
                <a:gd name="T30" fmla="*/ 3 w 153"/>
                <a:gd name="T31" fmla="*/ 101 h 154"/>
                <a:gd name="T32" fmla="*/ 0 w 153"/>
                <a:gd name="T33" fmla="*/ 86 h 154"/>
                <a:gd name="T34" fmla="*/ 0 w 153"/>
                <a:gd name="T35" fmla="*/ 78 h 154"/>
                <a:gd name="T36" fmla="*/ 1 w 153"/>
                <a:gd name="T37" fmla="*/ 62 h 154"/>
                <a:gd name="T38" fmla="*/ 6 w 153"/>
                <a:gd name="T39" fmla="*/ 47 h 154"/>
                <a:gd name="T40" fmla="*/ 12 w 153"/>
                <a:gd name="T41" fmla="*/ 34 h 154"/>
                <a:gd name="T42" fmla="*/ 22 w 153"/>
                <a:gd name="T43" fmla="*/ 23 h 154"/>
                <a:gd name="T44" fmla="*/ 33 w 153"/>
                <a:gd name="T45" fmla="*/ 14 h 154"/>
                <a:gd name="T46" fmla="*/ 47 w 153"/>
                <a:gd name="T47" fmla="*/ 7 h 154"/>
                <a:gd name="T48" fmla="*/ 61 w 153"/>
                <a:gd name="T49" fmla="*/ 2 h 154"/>
                <a:gd name="T50" fmla="*/ 77 w 153"/>
                <a:gd name="T51" fmla="*/ 0 h 154"/>
                <a:gd name="T52" fmla="*/ 85 w 153"/>
                <a:gd name="T53" fmla="*/ 1 h 154"/>
                <a:gd name="T54" fmla="*/ 99 w 153"/>
                <a:gd name="T55" fmla="*/ 3 h 154"/>
                <a:gd name="T56" fmla="*/ 113 w 153"/>
                <a:gd name="T57" fmla="*/ 9 h 154"/>
                <a:gd name="T58" fmla="*/ 126 w 153"/>
                <a:gd name="T59" fmla="*/ 18 h 154"/>
                <a:gd name="T60" fmla="*/ 136 w 153"/>
                <a:gd name="T61" fmla="*/ 28 h 154"/>
                <a:gd name="T62" fmla="*/ 144 w 153"/>
                <a:gd name="T63" fmla="*/ 41 h 154"/>
                <a:gd name="T64" fmla="*/ 150 w 153"/>
                <a:gd name="T65" fmla="*/ 55 h 154"/>
                <a:gd name="T66" fmla="*/ 153 w 153"/>
                <a:gd name="T67" fmla="*/ 70 h 154"/>
                <a:gd name="T68" fmla="*/ 153 w 153"/>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8"/>
                  </a:moveTo>
                  <a:lnTo>
                    <a:pt x="153" y="78"/>
                  </a:lnTo>
                  <a:lnTo>
                    <a:pt x="153" y="86"/>
                  </a:lnTo>
                  <a:lnTo>
                    <a:pt x="152" y="93"/>
                  </a:lnTo>
                  <a:lnTo>
                    <a:pt x="150" y="101"/>
                  </a:lnTo>
                  <a:lnTo>
                    <a:pt x="148" y="107"/>
                  </a:lnTo>
                  <a:lnTo>
                    <a:pt x="144" y="114"/>
                  </a:lnTo>
                  <a:lnTo>
                    <a:pt x="141" y="120"/>
                  </a:lnTo>
                  <a:lnTo>
                    <a:pt x="136" y="126"/>
                  </a:lnTo>
                  <a:lnTo>
                    <a:pt x="130" y="131"/>
                  </a:lnTo>
                  <a:lnTo>
                    <a:pt x="126" y="137"/>
                  </a:lnTo>
                  <a:lnTo>
                    <a:pt x="119" y="141"/>
                  </a:lnTo>
                  <a:lnTo>
                    <a:pt x="113" y="145"/>
                  </a:lnTo>
                  <a:lnTo>
                    <a:pt x="106" y="149"/>
                  </a:lnTo>
                  <a:lnTo>
                    <a:pt x="99" y="151"/>
                  </a:lnTo>
                  <a:lnTo>
                    <a:pt x="91" y="153"/>
                  </a:lnTo>
                  <a:lnTo>
                    <a:pt x="85" y="154"/>
                  </a:lnTo>
                  <a:lnTo>
                    <a:pt x="77" y="154"/>
                  </a:lnTo>
                  <a:lnTo>
                    <a:pt x="77" y="154"/>
                  </a:lnTo>
                  <a:lnTo>
                    <a:pt x="69" y="154"/>
                  </a:lnTo>
                  <a:lnTo>
                    <a:pt x="61" y="153"/>
                  </a:lnTo>
                  <a:lnTo>
                    <a:pt x="54" y="151"/>
                  </a:lnTo>
                  <a:lnTo>
                    <a:pt x="47" y="149"/>
                  </a:lnTo>
                  <a:lnTo>
                    <a:pt x="40" y="145"/>
                  </a:lnTo>
                  <a:lnTo>
                    <a:pt x="33" y="141"/>
                  </a:lnTo>
                  <a:lnTo>
                    <a:pt x="27" y="137"/>
                  </a:lnTo>
                  <a:lnTo>
                    <a:pt x="22" y="131"/>
                  </a:lnTo>
                  <a:lnTo>
                    <a:pt x="17" y="126"/>
                  </a:lnTo>
                  <a:lnTo>
                    <a:pt x="12" y="120"/>
                  </a:lnTo>
                  <a:lnTo>
                    <a:pt x="9" y="114"/>
                  </a:lnTo>
                  <a:lnTo>
                    <a:pt x="6" y="107"/>
                  </a:lnTo>
                  <a:lnTo>
                    <a:pt x="3" y="101"/>
                  </a:lnTo>
                  <a:lnTo>
                    <a:pt x="1" y="93"/>
                  </a:lnTo>
                  <a:lnTo>
                    <a:pt x="0" y="86"/>
                  </a:lnTo>
                  <a:lnTo>
                    <a:pt x="0" y="78"/>
                  </a:lnTo>
                  <a:lnTo>
                    <a:pt x="0" y="78"/>
                  </a:lnTo>
                  <a:lnTo>
                    <a:pt x="0" y="70"/>
                  </a:lnTo>
                  <a:lnTo>
                    <a:pt x="1" y="62"/>
                  </a:lnTo>
                  <a:lnTo>
                    <a:pt x="3" y="55"/>
                  </a:lnTo>
                  <a:lnTo>
                    <a:pt x="6" y="47"/>
                  </a:lnTo>
                  <a:lnTo>
                    <a:pt x="9" y="41"/>
                  </a:lnTo>
                  <a:lnTo>
                    <a:pt x="12" y="34"/>
                  </a:lnTo>
                  <a:lnTo>
                    <a:pt x="17" y="28"/>
                  </a:lnTo>
                  <a:lnTo>
                    <a:pt x="22" y="23"/>
                  </a:lnTo>
                  <a:lnTo>
                    <a:pt x="27" y="18"/>
                  </a:lnTo>
                  <a:lnTo>
                    <a:pt x="33" y="14"/>
                  </a:lnTo>
                  <a:lnTo>
                    <a:pt x="40" y="9"/>
                  </a:lnTo>
                  <a:lnTo>
                    <a:pt x="47" y="7"/>
                  </a:lnTo>
                  <a:lnTo>
                    <a:pt x="54" y="3"/>
                  </a:lnTo>
                  <a:lnTo>
                    <a:pt x="61" y="2"/>
                  </a:lnTo>
                  <a:lnTo>
                    <a:pt x="69" y="1"/>
                  </a:lnTo>
                  <a:lnTo>
                    <a:pt x="77" y="0"/>
                  </a:lnTo>
                  <a:lnTo>
                    <a:pt x="77" y="0"/>
                  </a:lnTo>
                  <a:lnTo>
                    <a:pt x="85" y="1"/>
                  </a:lnTo>
                  <a:lnTo>
                    <a:pt x="91" y="2"/>
                  </a:lnTo>
                  <a:lnTo>
                    <a:pt x="99" y="3"/>
                  </a:lnTo>
                  <a:lnTo>
                    <a:pt x="106" y="7"/>
                  </a:lnTo>
                  <a:lnTo>
                    <a:pt x="113" y="9"/>
                  </a:lnTo>
                  <a:lnTo>
                    <a:pt x="119" y="14"/>
                  </a:lnTo>
                  <a:lnTo>
                    <a:pt x="126" y="18"/>
                  </a:lnTo>
                  <a:lnTo>
                    <a:pt x="130" y="23"/>
                  </a:lnTo>
                  <a:lnTo>
                    <a:pt x="136" y="28"/>
                  </a:lnTo>
                  <a:lnTo>
                    <a:pt x="141" y="34"/>
                  </a:lnTo>
                  <a:lnTo>
                    <a:pt x="144" y="41"/>
                  </a:lnTo>
                  <a:lnTo>
                    <a:pt x="148" y="47"/>
                  </a:lnTo>
                  <a:lnTo>
                    <a:pt x="150" y="55"/>
                  </a:lnTo>
                  <a:lnTo>
                    <a:pt x="152" y="62"/>
                  </a:lnTo>
                  <a:lnTo>
                    <a:pt x="153" y="70"/>
                  </a:lnTo>
                  <a:lnTo>
                    <a:pt x="153" y="78"/>
                  </a:lnTo>
                  <a:lnTo>
                    <a:pt x="15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3" name="Freeform 3080">
              <a:extLst>
                <a:ext uri="{FF2B5EF4-FFF2-40B4-BE49-F238E27FC236}">
                  <a16:creationId xmlns:a16="http://schemas.microsoft.com/office/drawing/2014/main" id="{17E885FC-9D5B-4089-8536-06FDD018B147}"/>
                </a:ext>
              </a:extLst>
            </p:cNvPr>
            <p:cNvSpPr>
              <a:spLocks/>
            </p:cNvSpPr>
            <p:nvPr/>
          </p:nvSpPr>
          <p:spPr bwMode="auto">
            <a:xfrm>
              <a:off x="3211513" y="5275263"/>
              <a:ext cx="47625" cy="49213"/>
            </a:xfrm>
            <a:custGeom>
              <a:avLst/>
              <a:gdLst>
                <a:gd name="T0" fmla="*/ 154 w 154"/>
                <a:gd name="T1" fmla="*/ 78 h 154"/>
                <a:gd name="T2" fmla="*/ 153 w 154"/>
                <a:gd name="T3" fmla="*/ 93 h 154"/>
                <a:gd name="T4" fmla="*/ 148 w 154"/>
                <a:gd name="T5" fmla="*/ 107 h 154"/>
                <a:gd name="T6" fmla="*/ 141 w 154"/>
                <a:gd name="T7" fmla="*/ 120 h 154"/>
                <a:gd name="T8" fmla="*/ 132 w 154"/>
                <a:gd name="T9" fmla="*/ 131 h 154"/>
                <a:gd name="T10" fmla="*/ 121 w 154"/>
                <a:gd name="T11" fmla="*/ 141 h 154"/>
                <a:gd name="T12" fmla="*/ 107 w 154"/>
                <a:gd name="T13" fmla="*/ 149 h 154"/>
                <a:gd name="T14" fmla="*/ 93 w 154"/>
                <a:gd name="T15" fmla="*/ 153 h 154"/>
                <a:gd name="T16" fmla="*/ 77 w 154"/>
                <a:gd name="T17" fmla="*/ 154 h 154"/>
                <a:gd name="T18" fmla="*/ 69 w 154"/>
                <a:gd name="T19" fmla="*/ 154 h 154"/>
                <a:gd name="T20" fmla="*/ 54 w 154"/>
                <a:gd name="T21" fmla="*/ 151 h 154"/>
                <a:gd name="T22" fmla="*/ 41 w 154"/>
                <a:gd name="T23" fmla="*/ 145 h 154"/>
                <a:gd name="T24" fmla="*/ 28 w 154"/>
                <a:gd name="T25" fmla="*/ 137 h 154"/>
                <a:gd name="T26" fmla="*/ 18 w 154"/>
                <a:gd name="T27" fmla="*/ 126 h 154"/>
                <a:gd name="T28" fmla="*/ 10 w 154"/>
                <a:gd name="T29" fmla="*/ 114 h 154"/>
                <a:gd name="T30" fmla="*/ 4 w 154"/>
                <a:gd name="T31" fmla="*/ 101 h 154"/>
                <a:gd name="T32" fmla="*/ 0 w 154"/>
                <a:gd name="T33" fmla="*/ 86 h 154"/>
                <a:gd name="T34" fmla="*/ 0 w 154"/>
                <a:gd name="T35" fmla="*/ 78 h 154"/>
                <a:gd name="T36" fmla="*/ 2 w 154"/>
                <a:gd name="T37" fmla="*/ 62 h 154"/>
                <a:gd name="T38" fmla="*/ 6 w 154"/>
                <a:gd name="T39" fmla="*/ 47 h 154"/>
                <a:gd name="T40" fmla="*/ 13 w 154"/>
                <a:gd name="T41" fmla="*/ 34 h 154"/>
                <a:gd name="T42" fmla="*/ 22 w 154"/>
                <a:gd name="T43" fmla="*/ 23 h 154"/>
                <a:gd name="T44" fmla="*/ 34 w 154"/>
                <a:gd name="T45" fmla="*/ 14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7 w 154"/>
                <a:gd name="T61" fmla="*/ 28 h 154"/>
                <a:gd name="T62" fmla="*/ 145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3"/>
                  </a:lnTo>
                  <a:lnTo>
                    <a:pt x="150" y="101"/>
                  </a:lnTo>
                  <a:lnTo>
                    <a:pt x="148" y="107"/>
                  </a:lnTo>
                  <a:lnTo>
                    <a:pt x="145" y="114"/>
                  </a:lnTo>
                  <a:lnTo>
                    <a:pt x="141" y="120"/>
                  </a:lnTo>
                  <a:lnTo>
                    <a:pt x="137" y="126"/>
                  </a:lnTo>
                  <a:lnTo>
                    <a:pt x="132" y="131"/>
                  </a:lnTo>
                  <a:lnTo>
                    <a:pt x="126" y="137"/>
                  </a:lnTo>
                  <a:lnTo>
                    <a:pt x="121" y="141"/>
                  </a:lnTo>
                  <a:lnTo>
                    <a:pt x="114" y="145"/>
                  </a:lnTo>
                  <a:lnTo>
                    <a:pt x="107" y="149"/>
                  </a:lnTo>
                  <a:lnTo>
                    <a:pt x="100" y="151"/>
                  </a:lnTo>
                  <a:lnTo>
                    <a:pt x="93" y="153"/>
                  </a:lnTo>
                  <a:lnTo>
                    <a:pt x="85" y="154"/>
                  </a:lnTo>
                  <a:lnTo>
                    <a:pt x="77" y="154"/>
                  </a:lnTo>
                  <a:lnTo>
                    <a:pt x="77" y="154"/>
                  </a:lnTo>
                  <a:lnTo>
                    <a:pt x="69" y="154"/>
                  </a:lnTo>
                  <a:lnTo>
                    <a:pt x="61" y="153"/>
                  </a:lnTo>
                  <a:lnTo>
                    <a:pt x="54" y="151"/>
                  </a:lnTo>
                  <a:lnTo>
                    <a:pt x="47" y="149"/>
                  </a:lnTo>
                  <a:lnTo>
                    <a:pt x="41" y="145"/>
                  </a:lnTo>
                  <a:lnTo>
                    <a:pt x="34" y="141"/>
                  </a:lnTo>
                  <a:lnTo>
                    <a:pt x="28" y="137"/>
                  </a:lnTo>
                  <a:lnTo>
                    <a:pt x="22" y="131"/>
                  </a:lnTo>
                  <a:lnTo>
                    <a:pt x="18" y="126"/>
                  </a:lnTo>
                  <a:lnTo>
                    <a:pt x="13" y="120"/>
                  </a:lnTo>
                  <a:lnTo>
                    <a:pt x="10" y="114"/>
                  </a:lnTo>
                  <a:lnTo>
                    <a:pt x="6" y="107"/>
                  </a:lnTo>
                  <a:lnTo>
                    <a:pt x="4" y="101"/>
                  </a:lnTo>
                  <a:lnTo>
                    <a:pt x="2" y="93"/>
                  </a:lnTo>
                  <a:lnTo>
                    <a:pt x="0" y="86"/>
                  </a:lnTo>
                  <a:lnTo>
                    <a:pt x="0" y="78"/>
                  </a:lnTo>
                  <a:lnTo>
                    <a:pt x="0" y="78"/>
                  </a:lnTo>
                  <a:lnTo>
                    <a:pt x="0" y="70"/>
                  </a:lnTo>
                  <a:lnTo>
                    <a:pt x="2" y="62"/>
                  </a:lnTo>
                  <a:lnTo>
                    <a:pt x="4" y="55"/>
                  </a:lnTo>
                  <a:lnTo>
                    <a:pt x="6" y="47"/>
                  </a:lnTo>
                  <a:lnTo>
                    <a:pt x="10" y="41"/>
                  </a:lnTo>
                  <a:lnTo>
                    <a:pt x="13" y="34"/>
                  </a:lnTo>
                  <a:lnTo>
                    <a:pt x="18" y="28"/>
                  </a:lnTo>
                  <a:lnTo>
                    <a:pt x="22" y="23"/>
                  </a:lnTo>
                  <a:lnTo>
                    <a:pt x="28" y="18"/>
                  </a:lnTo>
                  <a:lnTo>
                    <a:pt x="34" y="14"/>
                  </a:lnTo>
                  <a:lnTo>
                    <a:pt x="41"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4"/>
                  </a:lnTo>
                  <a:lnTo>
                    <a:pt x="126" y="18"/>
                  </a:lnTo>
                  <a:lnTo>
                    <a:pt x="132" y="23"/>
                  </a:lnTo>
                  <a:lnTo>
                    <a:pt x="137" y="28"/>
                  </a:lnTo>
                  <a:lnTo>
                    <a:pt x="141" y="34"/>
                  </a:lnTo>
                  <a:lnTo>
                    <a:pt x="145" y="41"/>
                  </a:lnTo>
                  <a:lnTo>
                    <a:pt x="148" y="47"/>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4" name="Freeform 3081">
              <a:extLst>
                <a:ext uri="{FF2B5EF4-FFF2-40B4-BE49-F238E27FC236}">
                  <a16:creationId xmlns:a16="http://schemas.microsoft.com/office/drawing/2014/main" id="{EEFD1893-ED67-446C-BCF9-BCF4E8A25693}"/>
                </a:ext>
              </a:extLst>
            </p:cNvPr>
            <p:cNvSpPr>
              <a:spLocks/>
            </p:cNvSpPr>
            <p:nvPr/>
          </p:nvSpPr>
          <p:spPr bwMode="auto">
            <a:xfrm>
              <a:off x="3281363" y="5275263"/>
              <a:ext cx="49213" cy="49213"/>
            </a:xfrm>
            <a:custGeom>
              <a:avLst/>
              <a:gdLst>
                <a:gd name="T0" fmla="*/ 155 w 155"/>
                <a:gd name="T1" fmla="*/ 78 h 154"/>
                <a:gd name="T2" fmla="*/ 154 w 155"/>
                <a:gd name="T3" fmla="*/ 93 h 154"/>
                <a:gd name="T4" fmla="*/ 149 w 155"/>
                <a:gd name="T5" fmla="*/ 107 h 154"/>
                <a:gd name="T6" fmla="*/ 142 w 155"/>
                <a:gd name="T7" fmla="*/ 120 h 154"/>
                <a:gd name="T8" fmla="*/ 132 w 155"/>
                <a:gd name="T9" fmla="*/ 131 h 154"/>
                <a:gd name="T10" fmla="*/ 120 w 155"/>
                <a:gd name="T11" fmla="*/ 141 h 154"/>
                <a:gd name="T12" fmla="*/ 108 w 155"/>
                <a:gd name="T13" fmla="*/ 149 h 154"/>
                <a:gd name="T14" fmla="*/ 93 w 155"/>
                <a:gd name="T15" fmla="*/ 153 h 154"/>
                <a:gd name="T16" fmla="*/ 78 w 155"/>
                <a:gd name="T17" fmla="*/ 154 h 154"/>
                <a:gd name="T18" fmla="*/ 70 w 155"/>
                <a:gd name="T19" fmla="*/ 154 h 154"/>
                <a:gd name="T20" fmla="*/ 55 w 155"/>
                <a:gd name="T21" fmla="*/ 151 h 154"/>
                <a:gd name="T22" fmla="*/ 41 w 155"/>
                <a:gd name="T23" fmla="*/ 145 h 154"/>
                <a:gd name="T24" fmla="*/ 29 w 155"/>
                <a:gd name="T25" fmla="*/ 137 h 154"/>
                <a:gd name="T26" fmla="*/ 18 w 155"/>
                <a:gd name="T27" fmla="*/ 126 h 154"/>
                <a:gd name="T28" fmla="*/ 10 w 155"/>
                <a:gd name="T29" fmla="*/ 114 h 154"/>
                <a:gd name="T30" fmla="*/ 4 w 155"/>
                <a:gd name="T31" fmla="*/ 101 h 154"/>
                <a:gd name="T32" fmla="*/ 1 w 155"/>
                <a:gd name="T33" fmla="*/ 86 h 154"/>
                <a:gd name="T34" fmla="*/ 0 w 155"/>
                <a:gd name="T35" fmla="*/ 78 h 154"/>
                <a:gd name="T36" fmla="*/ 2 w 155"/>
                <a:gd name="T37" fmla="*/ 62 h 154"/>
                <a:gd name="T38" fmla="*/ 7 w 155"/>
                <a:gd name="T39" fmla="*/ 47 h 154"/>
                <a:gd name="T40" fmla="*/ 14 w 155"/>
                <a:gd name="T41" fmla="*/ 34 h 154"/>
                <a:gd name="T42" fmla="*/ 23 w 155"/>
                <a:gd name="T43" fmla="*/ 23 h 154"/>
                <a:gd name="T44" fmla="*/ 35 w 155"/>
                <a:gd name="T45" fmla="*/ 14 h 154"/>
                <a:gd name="T46" fmla="*/ 48 w 155"/>
                <a:gd name="T47" fmla="*/ 7 h 154"/>
                <a:gd name="T48" fmla="*/ 62 w 155"/>
                <a:gd name="T49" fmla="*/ 2 h 154"/>
                <a:gd name="T50" fmla="*/ 78 w 155"/>
                <a:gd name="T51" fmla="*/ 0 h 154"/>
                <a:gd name="T52" fmla="*/ 86 w 155"/>
                <a:gd name="T53" fmla="*/ 1 h 154"/>
                <a:gd name="T54" fmla="*/ 101 w 155"/>
                <a:gd name="T55" fmla="*/ 3 h 154"/>
                <a:gd name="T56" fmla="*/ 115 w 155"/>
                <a:gd name="T57" fmla="*/ 9 h 154"/>
                <a:gd name="T58" fmla="*/ 127 w 155"/>
                <a:gd name="T59" fmla="*/ 18 h 154"/>
                <a:gd name="T60" fmla="*/ 138 w 155"/>
                <a:gd name="T61" fmla="*/ 28 h 154"/>
                <a:gd name="T62" fmla="*/ 146 w 155"/>
                <a:gd name="T63" fmla="*/ 41 h 154"/>
                <a:gd name="T64" fmla="*/ 151 w 155"/>
                <a:gd name="T65" fmla="*/ 55 h 154"/>
                <a:gd name="T66" fmla="*/ 155 w 155"/>
                <a:gd name="T67" fmla="*/ 70 h 154"/>
                <a:gd name="T68" fmla="*/ 155 w 155"/>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8"/>
                  </a:moveTo>
                  <a:lnTo>
                    <a:pt x="155" y="78"/>
                  </a:lnTo>
                  <a:lnTo>
                    <a:pt x="155" y="86"/>
                  </a:lnTo>
                  <a:lnTo>
                    <a:pt x="154" y="93"/>
                  </a:lnTo>
                  <a:lnTo>
                    <a:pt x="151" y="101"/>
                  </a:lnTo>
                  <a:lnTo>
                    <a:pt x="149" y="107"/>
                  </a:lnTo>
                  <a:lnTo>
                    <a:pt x="146" y="114"/>
                  </a:lnTo>
                  <a:lnTo>
                    <a:pt x="142" y="120"/>
                  </a:lnTo>
                  <a:lnTo>
                    <a:pt x="138" y="126"/>
                  </a:lnTo>
                  <a:lnTo>
                    <a:pt x="132" y="131"/>
                  </a:lnTo>
                  <a:lnTo>
                    <a:pt x="127" y="137"/>
                  </a:lnTo>
                  <a:lnTo>
                    <a:pt x="120" y="141"/>
                  </a:lnTo>
                  <a:lnTo>
                    <a:pt x="115" y="145"/>
                  </a:lnTo>
                  <a:lnTo>
                    <a:pt x="108" y="149"/>
                  </a:lnTo>
                  <a:lnTo>
                    <a:pt x="101" y="151"/>
                  </a:lnTo>
                  <a:lnTo>
                    <a:pt x="93" y="153"/>
                  </a:lnTo>
                  <a:lnTo>
                    <a:pt x="86" y="154"/>
                  </a:lnTo>
                  <a:lnTo>
                    <a:pt x="78" y="154"/>
                  </a:lnTo>
                  <a:lnTo>
                    <a:pt x="78" y="154"/>
                  </a:lnTo>
                  <a:lnTo>
                    <a:pt x="70" y="154"/>
                  </a:lnTo>
                  <a:lnTo>
                    <a:pt x="62" y="153"/>
                  </a:lnTo>
                  <a:lnTo>
                    <a:pt x="55" y="151"/>
                  </a:lnTo>
                  <a:lnTo>
                    <a:pt x="48" y="149"/>
                  </a:lnTo>
                  <a:lnTo>
                    <a:pt x="41" y="145"/>
                  </a:lnTo>
                  <a:lnTo>
                    <a:pt x="35" y="141"/>
                  </a:lnTo>
                  <a:lnTo>
                    <a:pt x="29" y="137"/>
                  </a:lnTo>
                  <a:lnTo>
                    <a:pt x="23" y="131"/>
                  </a:lnTo>
                  <a:lnTo>
                    <a:pt x="18" y="126"/>
                  </a:lnTo>
                  <a:lnTo>
                    <a:pt x="14" y="120"/>
                  </a:lnTo>
                  <a:lnTo>
                    <a:pt x="10" y="114"/>
                  </a:lnTo>
                  <a:lnTo>
                    <a:pt x="7" y="107"/>
                  </a:lnTo>
                  <a:lnTo>
                    <a:pt x="4" y="101"/>
                  </a:lnTo>
                  <a:lnTo>
                    <a:pt x="2" y="93"/>
                  </a:lnTo>
                  <a:lnTo>
                    <a:pt x="1" y="86"/>
                  </a:lnTo>
                  <a:lnTo>
                    <a:pt x="0" y="78"/>
                  </a:lnTo>
                  <a:lnTo>
                    <a:pt x="0" y="78"/>
                  </a:lnTo>
                  <a:lnTo>
                    <a:pt x="1" y="70"/>
                  </a:lnTo>
                  <a:lnTo>
                    <a:pt x="2" y="62"/>
                  </a:lnTo>
                  <a:lnTo>
                    <a:pt x="4" y="55"/>
                  </a:lnTo>
                  <a:lnTo>
                    <a:pt x="7" y="47"/>
                  </a:lnTo>
                  <a:lnTo>
                    <a:pt x="10" y="41"/>
                  </a:lnTo>
                  <a:lnTo>
                    <a:pt x="14" y="34"/>
                  </a:lnTo>
                  <a:lnTo>
                    <a:pt x="18" y="28"/>
                  </a:lnTo>
                  <a:lnTo>
                    <a:pt x="23" y="23"/>
                  </a:lnTo>
                  <a:lnTo>
                    <a:pt x="29" y="18"/>
                  </a:lnTo>
                  <a:lnTo>
                    <a:pt x="35" y="14"/>
                  </a:lnTo>
                  <a:lnTo>
                    <a:pt x="41" y="9"/>
                  </a:lnTo>
                  <a:lnTo>
                    <a:pt x="48" y="7"/>
                  </a:lnTo>
                  <a:lnTo>
                    <a:pt x="55" y="3"/>
                  </a:lnTo>
                  <a:lnTo>
                    <a:pt x="62" y="2"/>
                  </a:lnTo>
                  <a:lnTo>
                    <a:pt x="70" y="1"/>
                  </a:lnTo>
                  <a:lnTo>
                    <a:pt x="78" y="0"/>
                  </a:lnTo>
                  <a:lnTo>
                    <a:pt x="78" y="0"/>
                  </a:lnTo>
                  <a:lnTo>
                    <a:pt x="86" y="1"/>
                  </a:lnTo>
                  <a:lnTo>
                    <a:pt x="93" y="2"/>
                  </a:lnTo>
                  <a:lnTo>
                    <a:pt x="101" y="3"/>
                  </a:lnTo>
                  <a:lnTo>
                    <a:pt x="108" y="7"/>
                  </a:lnTo>
                  <a:lnTo>
                    <a:pt x="115" y="9"/>
                  </a:lnTo>
                  <a:lnTo>
                    <a:pt x="120" y="14"/>
                  </a:lnTo>
                  <a:lnTo>
                    <a:pt x="127" y="18"/>
                  </a:lnTo>
                  <a:lnTo>
                    <a:pt x="132" y="23"/>
                  </a:lnTo>
                  <a:lnTo>
                    <a:pt x="138" y="28"/>
                  </a:lnTo>
                  <a:lnTo>
                    <a:pt x="142" y="34"/>
                  </a:lnTo>
                  <a:lnTo>
                    <a:pt x="146" y="41"/>
                  </a:lnTo>
                  <a:lnTo>
                    <a:pt x="149" y="47"/>
                  </a:lnTo>
                  <a:lnTo>
                    <a:pt x="151" y="55"/>
                  </a:lnTo>
                  <a:lnTo>
                    <a:pt x="154"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5" name="Freeform 3082">
              <a:extLst>
                <a:ext uri="{FF2B5EF4-FFF2-40B4-BE49-F238E27FC236}">
                  <a16:creationId xmlns:a16="http://schemas.microsoft.com/office/drawing/2014/main" id="{0DC243D5-0AF9-42D5-8D2C-0783EA7905EF}"/>
                </a:ext>
              </a:extLst>
            </p:cNvPr>
            <p:cNvSpPr>
              <a:spLocks/>
            </p:cNvSpPr>
            <p:nvPr/>
          </p:nvSpPr>
          <p:spPr bwMode="auto">
            <a:xfrm>
              <a:off x="3492500" y="5346700"/>
              <a:ext cx="49213" cy="49213"/>
            </a:xfrm>
            <a:custGeom>
              <a:avLst/>
              <a:gdLst>
                <a:gd name="T0" fmla="*/ 155 w 155"/>
                <a:gd name="T1" fmla="*/ 77 h 153"/>
                <a:gd name="T2" fmla="*/ 153 w 155"/>
                <a:gd name="T3" fmla="*/ 93 h 153"/>
                <a:gd name="T4" fmla="*/ 148 w 155"/>
                <a:gd name="T5" fmla="*/ 106 h 153"/>
                <a:gd name="T6" fmla="*/ 141 w 155"/>
                <a:gd name="T7" fmla="*/ 120 h 153"/>
                <a:gd name="T8" fmla="*/ 132 w 155"/>
                <a:gd name="T9" fmla="*/ 132 h 153"/>
                <a:gd name="T10" fmla="*/ 121 w 155"/>
                <a:gd name="T11" fmla="*/ 141 h 153"/>
                <a:gd name="T12" fmla="*/ 108 w 155"/>
                <a:gd name="T13" fmla="*/ 148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8 w 155"/>
                <a:gd name="T27" fmla="*/ 126 h 153"/>
                <a:gd name="T28" fmla="*/ 10 w 155"/>
                <a:gd name="T29" fmla="*/ 113 h 153"/>
                <a:gd name="T30" fmla="*/ 4 w 155"/>
                <a:gd name="T31" fmla="*/ 100 h 153"/>
                <a:gd name="T32" fmla="*/ 0 w 155"/>
                <a:gd name="T33" fmla="*/ 85 h 153"/>
                <a:gd name="T34" fmla="*/ 0 w 155"/>
                <a:gd name="T35" fmla="*/ 77 h 153"/>
                <a:gd name="T36" fmla="*/ 2 w 155"/>
                <a:gd name="T37" fmla="*/ 61 h 153"/>
                <a:gd name="T38" fmla="*/ 6 w 155"/>
                <a:gd name="T39" fmla="*/ 47 h 153"/>
                <a:gd name="T40" fmla="*/ 14 w 155"/>
                <a:gd name="T41" fmla="*/ 33 h 153"/>
                <a:gd name="T42" fmla="*/ 23 w 155"/>
                <a:gd name="T43" fmla="*/ 22 h 153"/>
                <a:gd name="T44" fmla="*/ 35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5 w 155"/>
                <a:gd name="T57" fmla="*/ 9 h 153"/>
                <a:gd name="T58" fmla="*/ 126 w 155"/>
                <a:gd name="T59" fmla="*/ 17 h 153"/>
                <a:gd name="T60" fmla="*/ 137 w 155"/>
                <a:gd name="T61" fmla="*/ 27 h 153"/>
                <a:gd name="T62" fmla="*/ 146 w 155"/>
                <a:gd name="T63" fmla="*/ 40 h 153"/>
                <a:gd name="T64" fmla="*/ 151 w 155"/>
                <a:gd name="T65" fmla="*/ 54 h 153"/>
                <a:gd name="T66" fmla="*/ 154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4" y="85"/>
                  </a:lnTo>
                  <a:lnTo>
                    <a:pt x="153" y="93"/>
                  </a:lnTo>
                  <a:lnTo>
                    <a:pt x="151" y="100"/>
                  </a:lnTo>
                  <a:lnTo>
                    <a:pt x="148" y="106"/>
                  </a:lnTo>
                  <a:lnTo>
                    <a:pt x="146" y="113"/>
                  </a:lnTo>
                  <a:lnTo>
                    <a:pt x="141" y="120"/>
                  </a:lnTo>
                  <a:lnTo>
                    <a:pt x="137" y="126"/>
                  </a:lnTo>
                  <a:lnTo>
                    <a:pt x="132" y="132"/>
                  </a:lnTo>
                  <a:lnTo>
                    <a:pt x="126" y="136"/>
                  </a:lnTo>
                  <a:lnTo>
                    <a:pt x="121" y="141"/>
                  </a:lnTo>
                  <a:lnTo>
                    <a:pt x="115" y="144"/>
                  </a:lnTo>
                  <a:lnTo>
                    <a:pt x="108" y="148"/>
                  </a:lnTo>
                  <a:lnTo>
                    <a:pt x="100" y="150"/>
                  </a:lnTo>
                  <a:lnTo>
                    <a:pt x="93" y="152"/>
                  </a:lnTo>
                  <a:lnTo>
                    <a:pt x="85" y="153"/>
                  </a:lnTo>
                  <a:lnTo>
                    <a:pt x="77" y="153"/>
                  </a:lnTo>
                  <a:lnTo>
                    <a:pt x="77" y="153"/>
                  </a:lnTo>
                  <a:lnTo>
                    <a:pt x="70" y="153"/>
                  </a:lnTo>
                  <a:lnTo>
                    <a:pt x="62" y="152"/>
                  </a:lnTo>
                  <a:lnTo>
                    <a:pt x="54" y="150"/>
                  </a:lnTo>
                  <a:lnTo>
                    <a:pt x="47" y="148"/>
                  </a:lnTo>
                  <a:lnTo>
                    <a:pt x="40" y="144"/>
                  </a:lnTo>
                  <a:lnTo>
                    <a:pt x="35" y="141"/>
                  </a:lnTo>
                  <a:lnTo>
                    <a:pt x="29" y="136"/>
                  </a:lnTo>
                  <a:lnTo>
                    <a:pt x="23" y="132"/>
                  </a:lnTo>
                  <a:lnTo>
                    <a:pt x="18" y="126"/>
                  </a:lnTo>
                  <a:lnTo>
                    <a:pt x="14" y="120"/>
                  </a:lnTo>
                  <a:lnTo>
                    <a:pt x="10" y="113"/>
                  </a:lnTo>
                  <a:lnTo>
                    <a:pt x="6" y="106"/>
                  </a:lnTo>
                  <a:lnTo>
                    <a:pt x="4" y="100"/>
                  </a:lnTo>
                  <a:lnTo>
                    <a:pt x="2" y="93"/>
                  </a:lnTo>
                  <a:lnTo>
                    <a:pt x="0" y="85"/>
                  </a:lnTo>
                  <a:lnTo>
                    <a:pt x="0" y="77"/>
                  </a:lnTo>
                  <a:lnTo>
                    <a:pt x="0" y="77"/>
                  </a:lnTo>
                  <a:lnTo>
                    <a:pt x="0" y="69"/>
                  </a:lnTo>
                  <a:lnTo>
                    <a:pt x="2" y="61"/>
                  </a:lnTo>
                  <a:lnTo>
                    <a:pt x="4" y="54"/>
                  </a:lnTo>
                  <a:lnTo>
                    <a:pt x="6" y="47"/>
                  </a:lnTo>
                  <a:lnTo>
                    <a:pt x="10" y="40"/>
                  </a:lnTo>
                  <a:lnTo>
                    <a:pt x="14" y="33"/>
                  </a:lnTo>
                  <a:lnTo>
                    <a:pt x="18" y="27"/>
                  </a:lnTo>
                  <a:lnTo>
                    <a:pt x="23" y="22"/>
                  </a:lnTo>
                  <a:lnTo>
                    <a:pt x="29" y="17"/>
                  </a:lnTo>
                  <a:lnTo>
                    <a:pt x="35" y="13"/>
                  </a:lnTo>
                  <a:lnTo>
                    <a:pt x="40" y="9"/>
                  </a:lnTo>
                  <a:lnTo>
                    <a:pt x="47" y="6"/>
                  </a:lnTo>
                  <a:lnTo>
                    <a:pt x="54" y="3"/>
                  </a:lnTo>
                  <a:lnTo>
                    <a:pt x="62" y="1"/>
                  </a:lnTo>
                  <a:lnTo>
                    <a:pt x="70" y="0"/>
                  </a:lnTo>
                  <a:lnTo>
                    <a:pt x="77" y="0"/>
                  </a:lnTo>
                  <a:lnTo>
                    <a:pt x="77" y="0"/>
                  </a:lnTo>
                  <a:lnTo>
                    <a:pt x="85" y="0"/>
                  </a:lnTo>
                  <a:lnTo>
                    <a:pt x="93" y="1"/>
                  </a:lnTo>
                  <a:lnTo>
                    <a:pt x="100" y="3"/>
                  </a:lnTo>
                  <a:lnTo>
                    <a:pt x="108" y="6"/>
                  </a:lnTo>
                  <a:lnTo>
                    <a:pt x="115" y="9"/>
                  </a:lnTo>
                  <a:lnTo>
                    <a:pt x="121" y="13"/>
                  </a:lnTo>
                  <a:lnTo>
                    <a:pt x="126" y="17"/>
                  </a:lnTo>
                  <a:lnTo>
                    <a:pt x="132" y="22"/>
                  </a:lnTo>
                  <a:lnTo>
                    <a:pt x="137" y="27"/>
                  </a:lnTo>
                  <a:lnTo>
                    <a:pt x="141" y="33"/>
                  </a:lnTo>
                  <a:lnTo>
                    <a:pt x="146" y="40"/>
                  </a:lnTo>
                  <a:lnTo>
                    <a:pt x="148" y="47"/>
                  </a:lnTo>
                  <a:lnTo>
                    <a:pt x="151" y="54"/>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6" name="Freeform 3083">
              <a:extLst>
                <a:ext uri="{FF2B5EF4-FFF2-40B4-BE49-F238E27FC236}">
                  <a16:creationId xmlns:a16="http://schemas.microsoft.com/office/drawing/2014/main" id="{24BE5235-A8B1-432A-9233-0A689369527E}"/>
                </a:ext>
              </a:extLst>
            </p:cNvPr>
            <p:cNvSpPr>
              <a:spLocks/>
            </p:cNvSpPr>
            <p:nvPr/>
          </p:nvSpPr>
          <p:spPr bwMode="auto">
            <a:xfrm>
              <a:off x="3352800" y="5413375"/>
              <a:ext cx="49213" cy="49213"/>
            </a:xfrm>
            <a:custGeom>
              <a:avLst/>
              <a:gdLst>
                <a:gd name="T0" fmla="*/ 154 w 154"/>
                <a:gd name="T1" fmla="*/ 76 h 154"/>
                <a:gd name="T2" fmla="*/ 153 w 154"/>
                <a:gd name="T3" fmla="*/ 92 h 154"/>
                <a:gd name="T4" fmla="*/ 149 w 154"/>
                <a:gd name="T5" fmla="*/ 106 h 154"/>
                <a:gd name="T6" fmla="*/ 141 w 154"/>
                <a:gd name="T7" fmla="*/ 120 h 154"/>
                <a:gd name="T8" fmla="*/ 132 w 154"/>
                <a:gd name="T9" fmla="*/ 131 h 154"/>
                <a:gd name="T10" fmla="*/ 120 w 154"/>
                <a:gd name="T11" fmla="*/ 140 h 154"/>
                <a:gd name="T12" fmla="*/ 107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4 h 154"/>
                <a:gd name="T24" fmla="*/ 29 w 154"/>
                <a:gd name="T25" fmla="*/ 136 h 154"/>
                <a:gd name="T26" fmla="*/ 18 w 154"/>
                <a:gd name="T27" fmla="*/ 125 h 154"/>
                <a:gd name="T28" fmla="*/ 9 w 154"/>
                <a:gd name="T29" fmla="*/ 113 h 154"/>
                <a:gd name="T30" fmla="*/ 3 w 154"/>
                <a:gd name="T31" fmla="*/ 99 h 154"/>
                <a:gd name="T32" fmla="*/ 1 w 154"/>
                <a:gd name="T33" fmla="*/ 84 h 154"/>
                <a:gd name="T34" fmla="*/ 0 w 154"/>
                <a:gd name="T35" fmla="*/ 76 h 154"/>
                <a:gd name="T36" fmla="*/ 2 w 154"/>
                <a:gd name="T37" fmla="*/ 61 h 154"/>
                <a:gd name="T38" fmla="*/ 7 w 154"/>
                <a:gd name="T39" fmla="*/ 46 h 154"/>
                <a:gd name="T40" fmla="*/ 14 w 154"/>
                <a:gd name="T41" fmla="*/ 34 h 154"/>
                <a:gd name="T42" fmla="*/ 23 w 154"/>
                <a:gd name="T43" fmla="*/ 22 h 154"/>
                <a:gd name="T44" fmla="*/ 34 w 154"/>
                <a:gd name="T45" fmla="*/ 13 h 154"/>
                <a:gd name="T46" fmla="*/ 47 w 154"/>
                <a:gd name="T47" fmla="*/ 5 h 154"/>
                <a:gd name="T48" fmla="*/ 62 w 154"/>
                <a:gd name="T49" fmla="*/ 2 h 154"/>
                <a:gd name="T50" fmla="*/ 78 w 154"/>
                <a:gd name="T51" fmla="*/ 0 h 154"/>
                <a:gd name="T52" fmla="*/ 85 w 154"/>
                <a:gd name="T53" fmla="*/ 1 h 154"/>
                <a:gd name="T54" fmla="*/ 101 w 154"/>
                <a:gd name="T55" fmla="*/ 3 h 154"/>
                <a:gd name="T56" fmla="*/ 114 w 154"/>
                <a:gd name="T57" fmla="*/ 9 h 154"/>
                <a:gd name="T58" fmla="*/ 126 w 154"/>
                <a:gd name="T59" fmla="*/ 17 h 154"/>
                <a:gd name="T60" fmla="*/ 137 w 154"/>
                <a:gd name="T61" fmla="*/ 28 h 154"/>
                <a:gd name="T62" fmla="*/ 145 w 154"/>
                <a:gd name="T63" fmla="*/ 40 h 154"/>
                <a:gd name="T64" fmla="*/ 151 w 154"/>
                <a:gd name="T65" fmla="*/ 53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99"/>
                  </a:lnTo>
                  <a:lnTo>
                    <a:pt x="149" y="106"/>
                  </a:lnTo>
                  <a:lnTo>
                    <a:pt x="145" y="113"/>
                  </a:lnTo>
                  <a:lnTo>
                    <a:pt x="141" y="120"/>
                  </a:lnTo>
                  <a:lnTo>
                    <a:pt x="137" y="125"/>
                  </a:lnTo>
                  <a:lnTo>
                    <a:pt x="132" y="131"/>
                  </a:lnTo>
                  <a:lnTo>
                    <a:pt x="126" y="136"/>
                  </a:lnTo>
                  <a:lnTo>
                    <a:pt x="120" y="140"/>
                  </a:lnTo>
                  <a:lnTo>
                    <a:pt x="114" y="144"/>
                  </a:lnTo>
                  <a:lnTo>
                    <a:pt x="107" y="147"/>
                  </a:lnTo>
                  <a:lnTo>
                    <a:pt x="101" y="151"/>
                  </a:lnTo>
                  <a:lnTo>
                    <a:pt x="93" y="152"/>
                  </a:lnTo>
                  <a:lnTo>
                    <a:pt x="85" y="153"/>
                  </a:lnTo>
                  <a:lnTo>
                    <a:pt x="78" y="154"/>
                  </a:lnTo>
                  <a:lnTo>
                    <a:pt x="78" y="154"/>
                  </a:lnTo>
                  <a:lnTo>
                    <a:pt x="70" y="153"/>
                  </a:lnTo>
                  <a:lnTo>
                    <a:pt x="62" y="152"/>
                  </a:lnTo>
                  <a:lnTo>
                    <a:pt x="55" y="151"/>
                  </a:lnTo>
                  <a:lnTo>
                    <a:pt x="47" y="147"/>
                  </a:lnTo>
                  <a:lnTo>
                    <a:pt x="41" y="144"/>
                  </a:lnTo>
                  <a:lnTo>
                    <a:pt x="34" y="140"/>
                  </a:lnTo>
                  <a:lnTo>
                    <a:pt x="29" y="136"/>
                  </a:lnTo>
                  <a:lnTo>
                    <a:pt x="23" y="131"/>
                  </a:lnTo>
                  <a:lnTo>
                    <a:pt x="18" y="125"/>
                  </a:lnTo>
                  <a:lnTo>
                    <a:pt x="14" y="120"/>
                  </a:lnTo>
                  <a:lnTo>
                    <a:pt x="9" y="113"/>
                  </a:lnTo>
                  <a:lnTo>
                    <a:pt x="7" y="106"/>
                  </a:lnTo>
                  <a:lnTo>
                    <a:pt x="3" y="99"/>
                  </a:lnTo>
                  <a:lnTo>
                    <a:pt x="2" y="92"/>
                  </a:lnTo>
                  <a:lnTo>
                    <a:pt x="1" y="84"/>
                  </a:lnTo>
                  <a:lnTo>
                    <a:pt x="0" y="76"/>
                  </a:lnTo>
                  <a:lnTo>
                    <a:pt x="0" y="76"/>
                  </a:lnTo>
                  <a:lnTo>
                    <a:pt x="1" y="68"/>
                  </a:lnTo>
                  <a:lnTo>
                    <a:pt x="2" y="61"/>
                  </a:lnTo>
                  <a:lnTo>
                    <a:pt x="3" y="53"/>
                  </a:lnTo>
                  <a:lnTo>
                    <a:pt x="7" y="46"/>
                  </a:lnTo>
                  <a:lnTo>
                    <a:pt x="9" y="40"/>
                  </a:lnTo>
                  <a:lnTo>
                    <a:pt x="14" y="34"/>
                  </a:lnTo>
                  <a:lnTo>
                    <a:pt x="18" y="28"/>
                  </a:lnTo>
                  <a:lnTo>
                    <a:pt x="23" y="22"/>
                  </a:lnTo>
                  <a:lnTo>
                    <a:pt x="29" y="17"/>
                  </a:lnTo>
                  <a:lnTo>
                    <a:pt x="34" y="13"/>
                  </a:lnTo>
                  <a:lnTo>
                    <a:pt x="41" y="9"/>
                  </a:lnTo>
                  <a:lnTo>
                    <a:pt x="47" y="5"/>
                  </a:lnTo>
                  <a:lnTo>
                    <a:pt x="55" y="3"/>
                  </a:lnTo>
                  <a:lnTo>
                    <a:pt x="62" y="2"/>
                  </a:lnTo>
                  <a:lnTo>
                    <a:pt x="70" y="1"/>
                  </a:lnTo>
                  <a:lnTo>
                    <a:pt x="78" y="0"/>
                  </a:lnTo>
                  <a:lnTo>
                    <a:pt x="78" y="0"/>
                  </a:lnTo>
                  <a:lnTo>
                    <a:pt x="85" y="1"/>
                  </a:lnTo>
                  <a:lnTo>
                    <a:pt x="93" y="2"/>
                  </a:lnTo>
                  <a:lnTo>
                    <a:pt x="101" y="3"/>
                  </a:lnTo>
                  <a:lnTo>
                    <a:pt x="107" y="5"/>
                  </a:lnTo>
                  <a:lnTo>
                    <a:pt x="114" y="9"/>
                  </a:lnTo>
                  <a:lnTo>
                    <a:pt x="120" y="13"/>
                  </a:lnTo>
                  <a:lnTo>
                    <a:pt x="126" y="17"/>
                  </a:lnTo>
                  <a:lnTo>
                    <a:pt x="132" y="22"/>
                  </a:lnTo>
                  <a:lnTo>
                    <a:pt x="137" y="28"/>
                  </a:lnTo>
                  <a:lnTo>
                    <a:pt x="141" y="34"/>
                  </a:lnTo>
                  <a:lnTo>
                    <a:pt x="145" y="40"/>
                  </a:lnTo>
                  <a:lnTo>
                    <a:pt x="149" y="46"/>
                  </a:lnTo>
                  <a:lnTo>
                    <a:pt x="151" y="53"/>
                  </a:lnTo>
                  <a:lnTo>
                    <a:pt x="153"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7" name="Freeform 3084">
              <a:extLst>
                <a:ext uri="{FF2B5EF4-FFF2-40B4-BE49-F238E27FC236}">
                  <a16:creationId xmlns:a16="http://schemas.microsoft.com/office/drawing/2014/main" id="{B2240E40-34F3-42BD-98BC-E3C07D89A576}"/>
                </a:ext>
              </a:extLst>
            </p:cNvPr>
            <p:cNvSpPr>
              <a:spLocks/>
            </p:cNvSpPr>
            <p:nvPr/>
          </p:nvSpPr>
          <p:spPr bwMode="auto">
            <a:xfrm>
              <a:off x="3282950" y="5413375"/>
              <a:ext cx="49213" cy="49213"/>
            </a:xfrm>
            <a:custGeom>
              <a:avLst/>
              <a:gdLst>
                <a:gd name="T0" fmla="*/ 154 w 154"/>
                <a:gd name="T1" fmla="*/ 76 h 154"/>
                <a:gd name="T2" fmla="*/ 153 w 154"/>
                <a:gd name="T3" fmla="*/ 92 h 154"/>
                <a:gd name="T4" fmla="*/ 149 w 154"/>
                <a:gd name="T5" fmla="*/ 106 h 154"/>
                <a:gd name="T6" fmla="*/ 141 w 154"/>
                <a:gd name="T7" fmla="*/ 120 h 154"/>
                <a:gd name="T8" fmla="*/ 132 w 154"/>
                <a:gd name="T9" fmla="*/ 131 h 154"/>
                <a:gd name="T10" fmla="*/ 120 w 154"/>
                <a:gd name="T11" fmla="*/ 140 h 154"/>
                <a:gd name="T12" fmla="*/ 107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4 h 154"/>
                <a:gd name="T24" fmla="*/ 29 w 154"/>
                <a:gd name="T25" fmla="*/ 136 h 154"/>
                <a:gd name="T26" fmla="*/ 18 w 154"/>
                <a:gd name="T27" fmla="*/ 125 h 154"/>
                <a:gd name="T28" fmla="*/ 9 w 154"/>
                <a:gd name="T29" fmla="*/ 113 h 154"/>
                <a:gd name="T30" fmla="*/ 3 w 154"/>
                <a:gd name="T31" fmla="*/ 99 h 154"/>
                <a:gd name="T32" fmla="*/ 1 w 154"/>
                <a:gd name="T33" fmla="*/ 84 h 154"/>
                <a:gd name="T34" fmla="*/ 0 w 154"/>
                <a:gd name="T35" fmla="*/ 76 h 154"/>
                <a:gd name="T36" fmla="*/ 2 w 154"/>
                <a:gd name="T37" fmla="*/ 61 h 154"/>
                <a:gd name="T38" fmla="*/ 7 w 154"/>
                <a:gd name="T39" fmla="*/ 46 h 154"/>
                <a:gd name="T40" fmla="*/ 14 w 154"/>
                <a:gd name="T41" fmla="*/ 34 h 154"/>
                <a:gd name="T42" fmla="*/ 23 w 154"/>
                <a:gd name="T43" fmla="*/ 22 h 154"/>
                <a:gd name="T44" fmla="*/ 34 w 154"/>
                <a:gd name="T45" fmla="*/ 13 h 154"/>
                <a:gd name="T46" fmla="*/ 47 w 154"/>
                <a:gd name="T47" fmla="*/ 5 h 154"/>
                <a:gd name="T48" fmla="*/ 62 w 154"/>
                <a:gd name="T49" fmla="*/ 2 h 154"/>
                <a:gd name="T50" fmla="*/ 78 w 154"/>
                <a:gd name="T51" fmla="*/ 0 h 154"/>
                <a:gd name="T52" fmla="*/ 86 w 154"/>
                <a:gd name="T53" fmla="*/ 1 h 154"/>
                <a:gd name="T54" fmla="*/ 101 w 154"/>
                <a:gd name="T55" fmla="*/ 3 h 154"/>
                <a:gd name="T56" fmla="*/ 114 w 154"/>
                <a:gd name="T57" fmla="*/ 9 h 154"/>
                <a:gd name="T58" fmla="*/ 126 w 154"/>
                <a:gd name="T59" fmla="*/ 17 h 154"/>
                <a:gd name="T60" fmla="*/ 137 w 154"/>
                <a:gd name="T61" fmla="*/ 28 h 154"/>
                <a:gd name="T62" fmla="*/ 145 w 154"/>
                <a:gd name="T63" fmla="*/ 40 h 154"/>
                <a:gd name="T64" fmla="*/ 151 w 154"/>
                <a:gd name="T65" fmla="*/ 53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99"/>
                  </a:lnTo>
                  <a:lnTo>
                    <a:pt x="149" y="106"/>
                  </a:lnTo>
                  <a:lnTo>
                    <a:pt x="145" y="113"/>
                  </a:lnTo>
                  <a:lnTo>
                    <a:pt x="141" y="120"/>
                  </a:lnTo>
                  <a:lnTo>
                    <a:pt x="137" y="125"/>
                  </a:lnTo>
                  <a:lnTo>
                    <a:pt x="132" y="131"/>
                  </a:lnTo>
                  <a:lnTo>
                    <a:pt x="126" y="136"/>
                  </a:lnTo>
                  <a:lnTo>
                    <a:pt x="120" y="140"/>
                  </a:lnTo>
                  <a:lnTo>
                    <a:pt x="114" y="144"/>
                  </a:lnTo>
                  <a:lnTo>
                    <a:pt x="107"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0"/>
                  </a:lnTo>
                  <a:lnTo>
                    <a:pt x="29" y="136"/>
                  </a:lnTo>
                  <a:lnTo>
                    <a:pt x="23" y="131"/>
                  </a:lnTo>
                  <a:lnTo>
                    <a:pt x="18" y="125"/>
                  </a:lnTo>
                  <a:lnTo>
                    <a:pt x="14" y="120"/>
                  </a:lnTo>
                  <a:lnTo>
                    <a:pt x="9" y="113"/>
                  </a:lnTo>
                  <a:lnTo>
                    <a:pt x="7" y="106"/>
                  </a:lnTo>
                  <a:lnTo>
                    <a:pt x="3" y="99"/>
                  </a:lnTo>
                  <a:lnTo>
                    <a:pt x="2" y="92"/>
                  </a:lnTo>
                  <a:lnTo>
                    <a:pt x="1" y="84"/>
                  </a:lnTo>
                  <a:lnTo>
                    <a:pt x="0" y="76"/>
                  </a:lnTo>
                  <a:lnTo>
                    <a:pt x="0" y="76"/>
                  </a:lnTo>
                  <a:lnTo>
                    <a:pt x="1" y="68"/>
                  </a:lnTo>
                  <a:lnTo>
                    <a:pt x="2" y="61"/>
                  </a:lnTo>
                  <a:lnTo>
                    <a:pt x="3" y="53"/>
                  </a:lnTo>
                  <a:lnTo>
                    <a:pt x="7" y="46"/>
                  </a:lnTo>
                  <a:lnTo>
                    <a:pt x="9" y="40"/>
                  </a:lnTo>
                  <a:lnTo>
                    <a:pt x="14" y="34"/>
                  </a:lnTo>
                  <a:lnTo>
                    <a:pt x="18" y="28"/>
                  </a:lnTo>
                  <a:lnTo>
                    <a:pt x="23" y="22"/>
                  </a:lnTo>
                  <a:lnTo>
                    <a:pt x="29" y="17"/>
                  </a:lnTo>
                  <a:lnTo>
                    <a:pt x="34" y="13"/>
                  </a:lnTo>
                  <a:lnTo>
                    <a:pt x="41" y="9"/>
                  </a:lnTo>
                  <a:lnTo>
                    <a:pt x="47" y="5"/>
                  </a:lnTo>
                  <a:lnTo>
                    <a:pt x="55" y="3"/>
                  </a:lnTo>
                  <a:lnTo>
                    <a:pt x="62" y="2"/>
                  </a:lnTo>
                  <a:lnTo>
                    <a:pt x="70" y="1"/>
                  </a:lnTo>
                  <a:lnTo>
                    <a:pt x="78" y="0"/>
                  </a:lnTo>
                  <a:lnTo>
                    <a:pt x="78" y="0"/>
                  </a:lnTo>
                  <a:lnTo>
                    <a:pt x="86" y="1"/>
                  </a:lnTo>
                  <a:lnTo>
                    <a:pt x="93" y="2"/>
                  </a:lnTo>
                  <a:lnTo>
                    <a:pt x="101" y="3"/>
                  </a:lnTo>
                  <a:lnTo>
                    <a:pt x="107" y="5"/>
                  </a:lnTo>
                  <a:lnTo>
                    <a:pt x="114" y="9"/>
                  </a:lnTo>
                  <a:lnTo>
                    <a:pt x="120" y="13"/>
                  </a:lnTo>
                  <a:lnTo>
                    <a:pt x="126" y="17"/>
                  </a:lnTo>
                  <a:lnTo>
                    <a:pt x="132" y="22"/>
                  </a:lnTo>
                  <a:lnTo>
                    <a:pt x="137" y="28"/>
                  </a:lnTo>
                  <a:lnTo>
                    <a:pt x="141" y="34"/>
                  </a:lnTo>
                  <a:lnTo>
                    <a:pt x="145" y="40"/>
                  </a:lnTo>
                  <a:lnTo>
                    <a:pt x="149" y="46"/>
                  </a:lnTo>
                  <a:lnTo>
                    <a:pt x="151" y="53"/>
                  </a:lnTo>
                  <a:lnTo>
                    <a:pt x="153"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8" name="Freeform 3085">
              <a:extLst>
                <a:ext uri="{FF2B5EF4-FFF2-40B4-BE49-F238E27FC236}">
                  <a16:creationId xmlns:a16="http://schemas.microsoft.com/office/drawing/2014/main" id="{BC6BE1B0-32C2-4EAB-85C7-4E740FBF5307}"/>
                </a:ext>
              </a:extLst>
            </p:cNvPr>
            <p:cNvSpPr>
              <a:spLocks/>
            </p:cNvSpPr>
            <p:nvPr/>
          </p:nvSpPr>
          <p:spPr bwMode="auto">
            <a:xfrm>
              <a:off x="3211513" y="5346700"/>
              <a:ext cx="47625" cy="49213"/>
            </a:xfrm>
            <a:custGeom>
              <a:avLst/>
              <a:gdLst>
                <a:gd name="T0" fmla="*/ 154 w 154"/>
                <a:gd name="T1" fmla="*/ 77 h 153"/>
                <a:gd name="T2" fmla="*/ 153 w 154"/>
                <a:gd name="T3" fmla="*/ 93 h 153"/>
                <a:gd name="T4" fmla="*/ 148 w 154"/>
                <a:gd name="T5" fmla="*/ 106 h 153"/>
                <a:gd name="T6" fmla="*/ 141 w 154"/>
                <a:gd name="T7" fmla="*/ 120 h 153"/>
                <a:gd name="T8" fmla="*/ 132 w 154"/>
                <a:gd name="T9" fmla="*/ 132 h 153"/>
                <a:gd name="T10" fmla="*/ 121 w 154"/>
                <a:gd name="T11" fmla="*/ 141 h 153"/>
                <a:gd name="T12" fmla="*/ 107 w 154"/>
                <a:gd name="T13" fmla="*/ 148 h 153"/>
                <a:gd name="T14" fmla="*/ 93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4 w 154"/>
                <a:gd name="T31" fmla="*/ 100 h 153"/>
                <a:gd name="T32" fmla="*/ 0 w 154"/>
                <a:gd name="T33" fmla="*/ 85 h 153"/>
                <a:gd name="T34" fmla="*/ 0 w 154"/>
                <a:gd name="T35" fmla="*/ 77 h 153"/>
                <a:gd name="T36" fmla="*/ 2 w 154"/>
                <a:gd name="T37" fmla="*/ 61 h 153"/>
                <a:gd name="T38" fmla="*/ 6 w 154"/>
                <a:gd name="T39" fmla="*/ 47 h 153"/>
                <a:gd name="T40" fmla="*/ 13 w 154"/>
                <a:gd name="T41" fmla="*/ 33 h 153"/>
                <a:gd name="T42" fmla="*/ 23 w 154"/>
                <a:gd name="T43" fmla="*/ 22 h 153"/>
                <a:gd name="T44" fmla="*/ 35 w 154"/>
                <a:gd name="T45" fmla="*/ 13 h 153"/>
                <a:gd name="T46" fmla="*/ 47 w 154"/>
                <a:gd name="T47" fmla="*/ 6 h 153"/>
                <a:gd name="T48" fmla="*/ 62 w 154"/>
                <a:gd name="T49" fmla="*/ 1 h 153"/>
                <a:gd name="T50" fmla="*/ 77 w 154"/>
                <a:gd name="T51" fmla="*/ 0 h 153"/>
                <a:gd name="T52" fmla="*/ 85 w 154"/>
                <a:gd name="T53" fmla="*/ 0 h 153"/>
                <a:gd name="T54" fmla="*/ 100 w 154"/>
                <a:gd name="T55" fmla="*/ 3 h 153"/>
                <a:gd name="T56" fmla="*/ 114 w 154"/>
                <a:gd name="T57" fmla="*/ 9 h 153"/>
                <a:gd name="T58" fmla="*/ 126 w 154"/>
                <a:gd name="T59" fmla="*/ 17 h 153"/>
                <a:gd name="T60" fmla="*/ 137 w 154"/>
                <a:gd name="T61" fmla="*/ 27 h 153"/>
                <a:gd name="T62" fmla="*/ 145 w 154"/>
                <a:gd name="T63" fmla="*/ 40 h 153"/>
                <a:gd name="T64" fmla="*/ 150 w 154"/>
                <a:gd name="T65" fmla="*/ 54 h 153"/>
                <a:gd name="T66" fmla="*/ 154 w 154"/>
                <a:gd name="T67" fmla="*/ 69 h 153"/>
                <a:gd name="T68" fmla="*/ 154 w 154"/>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7"/>
                  </a:moveTo>
                  <a:lnTo>
                    <a:pt x="154" y="77"/>
                  </a:lnTo>
                  <a:lnTo>
                    <a:pt x="154" y="85"/>
                  </a:lnTo>
                  <a:lnTo>
                    <a:pt x="153" y="93"/>
                  </a:lnTo>
                  <a:lnTo>
                    <a:pt x="150" y="100"/>
                  </a:lnTo>
                  <a:lnTo>
                    <a:pt x="148" y="106"/>
                  </a:lnTo>
                  <a:lnTo>
                    <a:pt x="145" y="113"/>
                  </a:lnTo>
                  <a:lnTo>
                    <a:pt x="141" y="120"/>
                  </a:lnTo>
                  <a:lnTo>
                    <a:pt x="137" y="126"/>
                  </a:lnTo>
                  <a:lnTo>
                    <a:pt x="132" y="132"/>
                  </a:lnTo>
                  <a:lnTo>
                    <a:pt x="126" y="136"/>
                  </a:lnTo>
                  <a:lnTo>
                    <a:pt x="121" y="141"/>
                  </a:lnTo>
                  <a:lnTo>
                    <a:pt x="114" y="144"/>
                  </a:lnTo>
                  <a:lnTo>
                    <a:pt x="107" y="148"/>
                  </a:lnTo>
                  <a:lnTo>
                    <a:pt x="100" y="150"/>
                  </a:lnTo>
                  <a:lnTo>
                    <a:pt x="93" y="152"/>
                  </a:lnTo>
                  <a:lnTo>
                    <a:pt x="85" y="153"/>
                  </a:lnTo>
                  <a:lnTo>
                    <a:pt x="77" y="153"/>
                  </a:lnTo>
                  <a:lnTo>
                    <a:pt x="77" y="153"/>
                  </a:lnTo>
                  <a:lnTo>
                    <a:pt x="69" y="153"/>
                  </a:lnTo>
                  <a:lnTo>
                    <a:pt x="62" y="152"/>
                  </a:lnTo>
                  <a:lnTo>
                    <a:pt x="54" y="150"/>
                  </a:lnTo>
                  <a:lnTo>
                    <a:pt x="47" y="148"/>
                  </a:lnTo>
                  <a:lnTo>
                    <a:pt x="41" y="144"/>
                  </a:lnTo>
                  <a:lnTo>
                    <a:pt x="35" y="141"/>
                  </a:lnTo>
                  <a:lnTo>
                    <a:pt x="28" y="136"/>
                  </a:lnTo>
                  <a:lnTo>
                    <a:pt x="23" y="132"/>
                  </a:lnTo>
                  <a:lnTo>
                    <a:pt x="18" y="126"/>
                  </a:lnTo>
                  <a:lnTo>
                    <a:pt x="13" y="120"/>
                  </a:lnTo>
                  <a:lnTo>
                    <a:pt x="10" y="113"/>
                  </a:lnTo>
                  <a:lnTo>
                    <a:pt x="6" y="106"/>
                  </a:lnTo>
                  <a:lnTo>
                    <a:pt x="4" y="100"/>
                  </a:lnTo>
                  <a:lnTo>
                    <a:pt x="2" y="93"/>
                  </a:lnTo>
                  <a:lnTo>
                    <a:pt x="0" y="85"/>
                  </a:lnTo>
                  <a:lnTo>
                    <a:pt x="0" y="77"/>
                  </a:lnTo>
                  <a:lnTo>
                    <a:pt x="0" y="77"/>
                  </a:lnTo>
                  <a:lnTo>
                    <a:pt x="0" y="69"/>
                  </a:lnTo>
                  <a:lnTo>
                    <a:pt x="2" y="61"/>
                  </a:lnTo>
                  <a:lnTo>
                    <a:pt x="4" y="54"/>
                  </a:lnTo>
                  <a:lnTo>
                    <a:pt x="6" y="47"/>
                  </a:lnTo>
                  <a:lnTo>
                    <a:pt x="10" y="40"/>
                  </a:lnTo>
                  <a:lnTo>
                    <a:pt x="13" y="33"/>
                  </a:lnTo>
                  <a:lnTo>
                    <a:pt x="18" y="27"/>
                  </a:lnTo>
                  <a:lnTo>
                    <a:pt x="23" y="22"/>
                  </a:lnTo>
                  <a:lnTo>
                    <a:pt x="28" y="17"/>
                  </a:lnTo>
                  <a:lnTo>
                    <a:pt x="35" y="13"/>
                  </a:lnTo>
                  <a:lnTo>
                    <a:pt x="41"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3"/>
                  </a:lnTo>
                  <a:lnTo>
                    <a:pt x="126" y="17"/>
                  </a:lnTo>
                  <a:lnTo>
                    <a:pt x="132" y="22"/>
                  </a:lnTo>
                  <a:lnTo>
                    <a:pt x="137" y="27"/>
                  </a:lnTo>
                  <a:lnTo>
                    <a:pt x="141" y="33"/>
                  </a:lnTo>
                  <a:lnTo>
                    <a:pt x="145" y="40"/>
                  </a:lnTo>
                  <a:lnTo>
                    <a:pt x="148" y="47"/>
                  </a:lnTo>
                  <a:lnTo>
                    <a:pt x="150" y="54"/>
                  </a:lnTo>
                  <a:lnTo>
                    <a:pt x="153" y="61"/>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9" name="Freeform 3086">
              <a:extLst>
                <a:ext uri="{FF2B5EF4-FFF2-40B4-BE49-F238E27FC236}">
                  <a16:creationId xmlns:a16="http://schemas.microsoft.com/office/drawing/2014/main" id="{558C51CC-8F78-43AC-84F5-E1C7A947B4FD}"/>
                </a:ext>
              </a:extLst>
            </p:cNvPr>
            <p:cNvSpPr>
              <a:spLocks/>
            </p:cNvSpPr>
            <p:nvPr/>
          </p:nvSpPr>
          <p:spPr bwMode="auto">
            <a:xfrm>
              <a:off x="3279775" y="5346700"/>
              <a:ext cx="49213" cy="49213"/>
            </a:xfrm>
            <a:custGeom>
              <a:avLst/>
              <a:gdLst>
                <a:gd name="T0" fmla="*/ 155 w 155"/>
                <a:gd name="T1" fmla="*/ 77 h 153"/>
                <a:gd name="T2" fmla="*/ 152 w 155"/>
                <a:gd name="T3" fmla="*/ 93 h 153"/>
                <a:gd name="T4" fmla="*/ 148 w 155"/>
                <a:gd name="T5" fmla="*/ 106 h 153"/>
                <a:gd name="T6" fmla="*/ 141 w 155"/>
                <a:gd name="T7" fmla="*/ 120 h 153"/>
                <a:gd name="T8" fmla="*/ 132 w 155"/>
                <a:gd name="T9" fmla="*/ 132 h 153"/>
                <a:gd name="T10" fmla="*/ 120 w 155"/>
                <a:gd name="T11" fmla="*/ 141 h 153"/>
                <a:gd name="T12" fmla="*/ 106 w 155"/>
                <a:gd name="T13" fmla="*/ 148 h 153"/>
                <a:gd name="T14" fmla="*/ 93 w 155"/>
                <a:gd name="T15" fmla="*/ 152 h 153"/>
                <a:gd name="T16" fmla="*/ 77 w 155"/>
                <a:gd name="T17" fmla="*/ 153 h 153"/>
                <a:gd name="T18" fmla="*/ 69 w 155"/>
                <a:gd name="T19" fmla="*/ 153 h 153"/>
                <a:gd name="T20" fmla="*/ 54 w 155"/>
                <a:gd name="T21" fmla="*/ 150 h 153"/>
                <a:gd name="T22" fmla="*/ 40 w 155"/>
                <a:gd name="T23" fmla="*/ 144 h 153"/>
                <a:gd name="T24" fmla="*/ 28 w 155"/>
                <a:gd name="T25" fmla="*/ 136 h 153"/>
                <a:gd name="T26" fmla="*/ 17 w 155"/>
                <a:gd name="T27" fmla="*/ 126 h 153"/>
                <a:gd name="T28" fmla="*/ 9 w 155"/>
                <a:gd name="T29" fmla="*/ 113 h 153"/>
                <a:gd name="T30" fmla="*/ 3 w 155"/>
                <a:gd name="T31" fmla="*/ 100 h 153"/>
                <a:gd name="T32" fmla="*/ 0 w 155"/>
                <a:gd name="T33" fmla="*/ 85 h 153"/>
                <a:gd name="T34" fmla="*/ 0 w 155"/>
                <a:gd name="T35" fmla="*/ 77 h 153"/>
                <a:gd name="T36" fmla="*/ 1 w 155"/>
                <a:gd name="T37" fmla="*/ 61 h 153"/>
                <a:gd name="T38" fmla="*/ 6 w 155"/>
                <a:gd name="T39" fmla="*/ 47 h 153"/>
                <a:gd name="T40" fmla="*/ 13 w 155"/>
                <a:gd name="T41" fmla="*/ 33 h 153"/>
                <a:gd name="T42" fmla="*/ 23 w 155"/>
                <a:gd name="T43" fmla="*/ 22 h 153"/>
                <a:gd name="T44" fmla="*/ 34 w 155"/>
                <a:gd name="T45" fmla="*/ 13 h 153"/>
                <a:gd name="T46" fmla="*/ 47 w 155"/>
                <a:gd name="T47" fmla="*/ 6 h 153"/>
                <a:gd name="T48" fmla="*/ 62 w 155"/>
                <a:gd name="T49" fmla="*/ 1 h 153"/>
                <a:gd name="T50" fmla="*/ 77 w 155"/>
                <a:gd name="T51" fmla="*/ 0 h 153"/>
                <a:gd name="T52" fmla="*/ 85 w 155"/>
                <a:gd name="T53" fmla="*/ 0 h 153"/>
                <a:gd name="T54" fmla="*/ 100 w 155"/>
                <a:gd name="T55" fmla="*/ 3 h 153"/>
                <a:gd name="T56" fmla="*/ 113 w 155"/>
                <a:gd name="T57" fmla="*/ 9 h 153"/>
                <a:gd name="T58" fmla="*/ 126 w 155"/>
                <a:gd name="T59" fmla="*/ 17 h 153"/>
                <a:gd name="T60" fmla="*/ 136 w 155"/>
                <a:gd name="T61" fmla="*/ 27 h 153"/>
                <a:gd name="T62" fmla="*/ 145 w 155"/>
                <a:gd name="T63" fmla="*/ 40 h 153"/>
                <a:gd name="T64" fmla="*/ 151 w 155"/>
                <a:gd name="T65" fmla="*/ 54 h 153"/>
                <a:gd name="T66" fmla="*/ 153 w 155"/>
                <a:gd name="T67" fmla="*/ 69 h 153"/>
                <a:gd name="T68" fmla="*/ 155 w 155"/>
                <a:gd name="T69" fmla="*/ 7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7"/>
                  </a:moveTo>
                  <a:lnTo>
                    <a:pt x="155" y="77"/>
                  </a:lnTo>
                  <a:lnTo>
                    <a:pt x="153" y="85"/>
                  </a:lnTo>
                  <a:lnTo>
                    <a:pt x="152" y="93"/>
                  </a:lnTo>
                  <a:lnTo>
                    <a:pt x="151" y="100"/>
                  </a:lnTo>
                  <a:lnTo>
                    <a:pt x="148" y="106"/>
                  </a:lnTo>
                  <a:lnTo>
                    <a:pt x="145" y="113"/>
                  </a:lnTo>
                  <a:lnTo>
                    <a:pt x="141" y="120"/>
                  </a:lnTo>
                  <a:lnTo>
                    <a:pt x="136" y="126"/>
                  </a:lnTo>
                  <a:lnTo>
                    <a:pt x="132" y="132"/>
                  </a:lnTo>
                  <a:lnTo>
                    <a:pt x="126" y="136"/>
                  </a:lnTo>
                  <a:lnTo>
                    <a:pt x="120" y="141"/>
                  </a:lnTo>
                  <a:lnTo>
                    <a:pt x="113" y="144"/>
                  </a:lnTo>
                  <a:lnTo>
                    <a:pt x="106" y="148"/>
                  </a:lnTo>
                  <a:lnTo>
                    <a:pt x="100" y="150"/>
                  </a:lnTo>
                  <a:lnTo>
                    <a:pt x="93" y="152"/>
                  </a:lnTo>
                  <a:lnTo>
                    <a:pt x="85" y="153"/>
                  </a:lnTo>
                  <a:lnTo>
                    <a:pt x="77" y="153"/>
                  </a:lnTo>
                  <a:lnTo>
                    <a:pt x="77" y="153"/>
                  </a:lnTo>
                  <a:lnTo>
                    <a:pt x="69" y="153"/>
                  </a:lnTo>
                  <a:lnTo>
                    <a:pt x="62" y="152"/>
                  </a:lnTo>
                  <a:lnTo>
                    <a:pt x="54" y="150"/>
                  </a:lnTo>
                  <a:lnTo>
                    <a:pt x="47" y="148"/>
                  </a:lnTo>
                  <a:lnTo>
                    <a:pt x="40" y="144"/>
                  </a:lnTo>
                  <a:lnTo>
                    <a:pt x="34" y="141"/>
                  </a:lnTo>
                  <a:lnTo>
                    <a:pt x="28" y="136"/>
                  </a:lnTo>
                  <a:lnTo>
                    <a:pt x="23" y="132"/>
                  </a:lnTo>
                  <a:lnTo>
                    <a:pt x="17" y="126"/>
                  </a:lnTo>
                  <a:lnTo>
                    <a:pt x="13" y="120"/>
                  </a:lnTo>
                  <a:lnTo>
                    <a:pt x="9" y="113"/>
                  </a:lnTo>
                  <a:lnTo>
                    <a:pt x="6" y="106"/>
                  </a:lnTo>
                  <a:lnTo>
                    <a:pt x="3" y="100"/>
                  </a:lnTo>
                  <a:lnTo>
                    <a:pt x="1" y="93"/>
                  </a:lnTo>
                  <a:lnTo>
                    <a:pt x="0" y="85"/>
                  </a:lnTo>
                  <a:lnTo>
                    <a:pt x="0" y="77"/>
                  </a:lnTo>
                  <a:lnTo>
                    <a:pt x="0" y="77"/>
                  </a:lnTo>
                  <a:lnTo>
                    <a:pt x="0" y="69"/>
                  </a:lnTo>
                  <a:lnTo>
                    <a:pt x="1" y="61"/>
                  </a:lnTo>
                  <a:lnTo>
                    <a:pt x="3" y="54"/>
                  </a:lnTo>
                  <a:lnTo>
                    <a:pt x="6" y="47"/>
                  </a:lnTo>
                  <a:lnTo>
                    <a:pt x="9" y="40"/>
                  </a:lnTo>
                  <a:lnTo>
                    <a:pt x="13" y="33"/>
                  </a:lnTo>
                  <a:lnTo>
                    <a:pt x="17" y="27"/>
                  </a:lnTo>
                  <a:lnTo>
                    <a:pt x="23" y="22"/>
                  </a:lnTo>
                  <a:lnTo>
                    <a:pt x="28" y="17"/>
                  </a:lnTo>
                  <a:lnTo>
                    <a:pt x="34" y="13"/>
                  </a:lnTo>
                  <a:lnTo>
                    <a:pt x="40" y="9"/>
                  </a:lnTo>
                  <a:lnTo>
                    <a:pt x="47" y="6"/>
                  </a:lnTo>
                  <a:lnTo>
                    <a:pt x="54" y="3"/>
                  </a:lnTo>
                  <a:lnTo>
                    <a:pt x="62" y="1"/>
                  </a:lnTo>
                  <a:lnTo>
                    <a:pt x="69" y="0"/>
                  </a:lnTo>
                  <a:lnTo>
                    <a:pt x="77" y="0"/>
                  </a:lnTo>
                  <a:lnTo>
                    <a:pt x="77" y="0"/>
                  </a:lnTo>
                  <a:lnTo>
                    <a:pt x="85" y="0"/>
                  </a:lnTo>
                  <a:lnTo>
                    <a:pt x="93" y="1"/>
                  </a:lnTo>
                  <a:lnTo>
                    <a:pt x="100" y="3"/>
                  </a:lnTo>
                  <a:lnTo>
                    <a:pt x="106" y="6"/>
                  </a:lnTo>
                  <a:lnTo>
                    <a:pt x="113" y="9"/>
                  </a:lnTo>
                  <a:lnTo>
                    <a:pt x="120" y="13"/>
                  </a:lnTo>
                  <a:lnTo>
                    <a:pt x="126" y="17"/>
                  </a:lnTo>
                  <a:lnTo>
                    <a:pt x="132" y="22"/>
                  </a:lnTo>
                  <a:lnTo>
                    <a:pt x="136" y="27"/>
                  </a:lnTo>
                  <a:lnTo>
                    <a:pt x="141" y="33"/>
                  </a:lnTo>
                  <a:lnTo>
                    <a:pt x="145" y="40"/>
                  </a:lnTo>
                  <a:lnTo>
                    <a:pt x="148" y="47"/>
                  </a:lnTo>
                  <a:lnTo>
                    <a:pt x="151" y="54"/>
                  </a:lnTo>
                  <a:lnTo>
                    <a:pt x="152" y="61"/>
                  </a:lnTo>
                  <a:lnTo>
                    <a:pt x="153"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0" name="Freeform 3087">
              <a:extLst>
                <a:ext uri="{FF2B5EF4-FFF2-40B4-BE49-F238E27FC236}">
                  <a16:creationId xmlns:a16="http://schemas.microsoft.com/office/drawing/2014/main" id="{107B1C82-C356-4548-B996-AA3478885522}"/>
                </a:ext>
              </a:extLst>
            </p:cNvPr>
            <p:cNvSpPr>
              <a:spLocks/>
            </p:cNvSpPr>
            <p:nvPr/>
          </p:nvSpPr>
          <p:spPr bwMode="auto">
            <a:xfrm>
              <a:off x="3211513" y="5413375"/>
              <a:ext cx="47625" cy="49213"/>
            </a:xfrm>
            <a:custGeom>
              <a:avLst/>
              <a:gdLst>
                <a:gd name="T0" fmla="*/ 154 w 154"/>
                <a:gd name="T1" fmla="*/ 76 h 154"/>
                <a:gd name="T2" fmla="*/ 153 w 154"/>
                <a:gd name="T3" fmla="*/ 92 h 154"/>
                <a:gd name="T4" fmla="*/ 148 w 154"/>
                <a:gd name="T5" fmla="*/ 106 h 154"/>
                <a:gd name="T6" fmla="*/ 141 w 154"/>
                <a:gd name="T7" fmla="*/ 120 h 154"/>
                <a:gd name="T8" fmla="*/ 132 w 154"/>
                <a:gd name="T9" fmla="*/ 131 h 154"/>
                <a:gd name="T10" fmla="*/ 121 w 154"/>
                <a:gd name="T11" fmla="*/ 140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1 w 154"/>
                <a:gd name="T23" fmla="*/ 144 h 154"/>
                <a:gd name="T24" fmla="*/ 28 w 154"/>
                <a:gd name="T25" fmla="*/ 136 h 154"/>
                <a:gd name="T26" fmla="*/ 18 w 154"/>
                <a:gd name="T27" fmla="*/ 125 h 154"/>
                <a:gd name="T28" fmla="*/ 10 w 154"/>
                <a:gd name="T29" fmla="*/ 113 h 154"/>
                <a:gd name="T30" fmla="*/ 4 w 154"/>
                <a:gd name="T31" fmla="*/ 99 h 154"/>
                <a:gd name="T32" fmla="*/ 0 w 154"/>
                <a:gd name="T33" fmla="*/ 84 h 154"/>
                <a:gd name="T34" fmla="*/ 0 w 154"/>
                <a:gd name="T35" fmla="*/ 76 h 154"/>
                <a:gd name="T36" fmla="*/ 2 w 154"/>
                <a:gd name="T37" fmla="*/ 61 h 154"/>
                <a:gd name="T38" fmla="*/ 6 w 154"/>
                <a:gd name="T39" fmla="*/ 46 h 154"/>
                <a:gd name="T40" fmla="*/ 13 w 154"/>
                <a:gd name="T41" fmla="*/ 34 h 154"/>
                <a:gd name="T42" fmla="*/ 23 w 154"/>
                <a:gd name="T43" fmla="*/ 22 h 154"/>
                <a:gd name="T44" fmla="*/ 35 w 154"/>
                <a:gd name="T45" fmla="*/ 13 h 154"/>
                <a:gd name="T46" fmla="*/ 47 w 154"/>
                <a:gd name="T47" fmla="*/ 5 h 154"/>
                <a:gd name="T48" fmla="*/ 62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7 h 154"/>
                <a:gd name="T60" fmla="*/ 137 w 154"/>
                <a:gd name="T61" fmla="*/ 28 h 154"/>
                <a:gd name="T62" fmla="*/ 145 w 154"/>
                <a:gd name="T63" fmla="*/ 40 h 154"/>
                <a:gd name="T64" fmla="*/ 150 w 154"/>
                <a:gd name="T65" fmla="*/ 53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0" y="99"/>
                  </a:lnTo>
                  <a:lnTo>
                    <a:pt x="148" y="106"/>
                  </a:lnTo>
                  <a:lnTo>
                    <a:pt x="145" y="113"/>
                  </a:lnTo>
                  <a:lnTo>
                    <a:pt x="141" y="120"/>
                  </a:lnTo>
                  <a:lnTo>
                    <a:pt x="137" y="125"/>
                  </a:lnTo>
                  <a:lnTo>
                    <a:pt x="132" y="131"/>
                  </a:lnTo>
                  <a:lnTo>
                    <a:pt x="126" y="136"/>
                  </a:lnTo>
                  <a:lnTo>
                    <a:pt x="121" y="140"/>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1" y="144"/>
                  </a:lnTo>
                  <a:lnTo>
                    <a:pt x="35" y="140"/>
                  </a:lnTo>
                  <a:lnTo>
                    <a:pt x="28" y="136"/>
                  </a:lnTo>
                  <a:lnTo>
                    <a:pt x="23" y="131"/>
                  </a:lnTo>
                  <a:lnTo>
                    <a:pt x="18" y="125"/>
                  </a:lnTo>
                  <a:lnTo>
                    <a:pt x="13" y="120"/>
                  </a:lnTo>
                  <a:lnTo>
                    <a:pt x="10" y="113"/>
                  </a:lnTo>
                  <a:lnTo>
                    <a:pt x="6" y="106"/>
                  </a:lnTo>
                  <a:lnTo>
                    <a:pt x="4" y="99"/>
                  </a:lnTo>
                  <a:lnTo>
                    <a:pt x="2" y="92"/>
                  </a:lnTo>
                  <a:lnTo>
                    <a:pt x="0" y="84"/>
                  </a:lnTo>
                  <a:lnTo>
                    <a:pt x="0" y="76"/>
                  </a:lnTo>
                  <a:lnTo>
                    <a:pt x="0" y="76"/>
                  </a:lnTo>
                  <a:lnTo>
                    <a:pt x="0" y="68"/>
                  </a:lnTo>
                  <a:lnTo>
                    <a:pt x="2" y="61"/>
                  </a:lnTo>
                  <a:lnTo>
                    <a:pt x="4" y="53"/>
                  </a:lnTo>
                  <a:lnTo>
                    <a:pt x="6" y="46"/>
                  </a:lnTo>
                  <a:lnTo>
                    <a:pt x="10" y="40"/>
                  </a:lnTo>
                  <a:lnTo>
                    <a:pt x="13" y="34"/>
                  </a:lnTo>
                  <a:lnTo>
                    <a:pt x="18" y="28"/>
                  </a:lnTo>
                  <a:lnTo>
                    <a:pt x="23" y="22"/>
                  </a:lnTo>
                  <a:lnTo>
                    <a:pt x="28" y="17"/>
                  </a:lnTo>
                  <a:lnTo>
                    <a:pt x="35" y="13"/>
                  </a:lnTo>
                  <a:lnTo>
                    <a:pt x="41" y="9"/>
                  </a:lnTo>
                  <a:lnTo>
                    <a:pt x="47" y="5"/>
                  </a:lnTo>
                  <a:lnTo>
                    <a:pt x="54" y="3"/>
                  </a:lnTo>
                  <a:lnTo>
                    <a:pt x="62" y="2"/>
                  </a:lnTo>
                  <a:lnTo>
                    <a:pt x="69" y="1"/>
                  </a:lnTo>
                  <a:lnTo>
                    <a:pt x="77" y="0"/>
                  </a:lnTo>
                  <a:lnTo>
                    <a:pt x="77" y="0"/>
                  </a:lnTo>
                  <a:lnTo>
                    <a:pt x="85" y="1"/>
                  </a:lnTo>
                  <a:lnTo>
                    <a:pt x="93" y="2"/>
                  </a:lnTo>
                  <a:lnTo>
                    <a:pt x="100" y="3"/>
                  </a:lnTo>
                  <a:lnTo>
                    <a:pt x="107" y="5"/>
                  </a:lnTo>
                  <a:lnTo>
                    <a:pt x="114" y="9"/>
                  </a:lnTo>
                  <a:lnTo>
                    <a:pt x="121" y="13"/>
                  </a:lnTo>
                  <a:lnTo>
                    <a:pt x="126" y="17"/>
                  </a:lnTo>
                  <a:lnTo>
                    <a:pt x="132" y="22"/>
                  </a:lnTo>
                  <a:lnTo>
                    <a:pt x="137" y="28"/>
                  </a:lnTo>
                  <a:lnTo>
                    <a:pt x="141" y="34"/>
                  </a:lnTo>
                  <a:lnTo>
                    <a:pt x="145" y="40"/>
                  </a:lnTo>
                  <a:lnTo>
                    <a:pt x="148" y="46"/>
                  </a:lnTo>
                  <a:lnTo>
                    <a:pt x="150" y="53"/>
                  </a:lnTo>
                  <a:lnTo>
                    <a:pt x="153"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1" name="Freeform 3088">
              <a:extLst>
                <a:ext uri="{FF2B5EF4-FFF2-40B4-BE49-F238E27FC236}">
                  <a16:creationId xmlns:a16="http://schemas.microsoft.com/office/drawing/2014/main" id="{CE9494C2-ADB7-4281-A6C1-C6786FC15E89}"/>
                </a:ext>
              </a:extLst>
            </p:cNvPr>
            <p:cNvSpPr>
              <a:spLocks/>
            </p:cNvSpPr>
            <p:nvPr/>
          </p:nvSpPr>
          <p:spPr bwMode="auto">
            <a:xfrm>
              <a:off x="3211513" y="5480050"/>
              <a:ext cx="47625" cy="49213"/>
            </a:xfrm>
            <a:custGeom>
              <a:avLst/>
              <a:gdLst>
                <a:gd name="T0" fmla="*/ 154 w 154"/>
                <a:gd name="T1" fmla="*/ 76 h 154"/>
                <a:gd name="T2" fmla="*/ 153 w 154"/>
                <a:gd name="T3" fmla="*/ 92 h 154"/>
                <a:gd name="T4" fmla="*/ 148 w 154"/>
                <a:gd name="T5" fmla="*/ 107 h 154"/>
                <a:gd name="T6" fmla="*/ 141 w 154"/>
                <a:gd name="T7" fmla="*/ 120 h 154"/>
                <a:gd name="T8" fmla="*/ 132 w 154"/>
                <a:gd name="T9" fmla="*/ 131 h 154"/>
                <a:gd name="T10" fmla="*/ 121 w 154"/>
                <a:gd name="T11" fmla="*/ 141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1 w 154"/>
                <a:gd name="T23" fmla="*/ 145 h 154"/>
                <a:gd name="T24" fmla="*/ 28 w 154"/>
                <a:gd name="T25" fmla="*/ 136 h 154"/>
                <a:gd name="T26" fmla="*/ 18 w 154"/>
                <a:gd name="T27" fmla="*/ 126 h 154"/>
                <a:gd name="T28" fmla="*/ 10 w 154"/>
                <a:gd name="T29" fmla="*/ 114 h 154"/>
                <a:gd name="T30" fmla="*/ 4 w 154"/>
                <a:gd name="T31" fmla="*/ 100 h 154"/>
                <a:gd name="T32" fmla="*/ 0 w 154"/>
                <a:gd name="T33" fmla="*/ 84 h 154"/>
                <a:gd name="T34" fmla="*/ 0 w 154"/>
                <a:gd name="T35" fmla="*/ 76 h 154"/>
                <a:gd name="T36" fmla="*/ 2 w 154"/>
                <a:gd name="T37" fmla="*/ 62 h 154"/>
                <a:gd name="T38" fmla="*/ 6 w 154"/>
                <a:gd name="T39" fmla="*/ 47 h 154"/>
                <a:gd name="T40" fmla="*/ 13 w 154"/>
                <a:gd name="T41" fmla="*/ 34 h 154"/>
                <a:gd name="T42" fmla="*/ 22 w 154"/>
                <a:gd name="T43" fmla="*/ 23 h 154"/>
                <a:gd name="T44" fmla="*/ 34 w 154"/>
                <a:gd name="T45" fmla="*/ 13 h 154"/>
                <a:gd name="T46" fmla="*/ 47 w 154"/>
                <a:gd name="T47" fmla="*/ 7 h 154"/>
                <a:gd name="T48" fmla="*/ 61 w 154"/>
                <a:gd name="T49" fmla="*/ 2 h 154"/>
                <a:gd name="T50" fmla="*/ 77 w 154"/>
                <a:gd name="T51" fmla="*/ 0 h 154"/>
                <a:gd name="T52" fmla="*/ 85 w 154"/>
                <a:gd name="T53" fmla="*/ 1 h 154"/>
                <a:gd name="T54" fmla="*/ 100 w 154"/>
                <a:gd name="T55" fmla="*/ 3 h 154"/>
                <a:gd name="T56" fmla="*/ 114 w 154"/>
                <a:gd name="T57" fmla="*/ 9 h 154"/>
                <a:gd name="T58" fmla="*/ 126 w 154"/>
                <a:gd name="T59" fmla="*/ 18 h 154"/>
                <a:gd name="T60" fmla="*/ 137 w 154"/>
                <a:gd name="T61" fmla="*/ 28 h 154"/>
                <a:gd name="T62" fmla="*/ 145 w 154"/>
                <a:gd name="T63" fmla="*/ 40 h 154"/>
                <a:gd name="T64" fmla="*/ 150 w 154"/>
                <a:gd name="T65" fmla="*/ 54 h 154"/>
                <a:gd name="T66" fmla="*/ 154 w 154"/>
                <a:gd name="T67" fmla="*/ 70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0" y="100"/>
                  </a:lnTo>
                  <a:lnTo>
                    <a:pt x="148" y="107"/>
                  </a:lnTo>
                  <a:lnTo>
                    <a:pt x="145" y="114"/>
                  </a:lnTo>
                  <a:lnTo>
                    <a:pt x="141" y="120"/>
                  </a:lnTo>
                  <a:lnTo>
                    <a:pt x="137" y="126"/>
                  </a:lnTo>
                  <a:lnTo>
                    <a:pt x="132" y="131"/>
                  </a:lnTo>
                  <a:lnTo>
                    <a:pt x="126" y="136"/>
                  </a:lnTo>
                  <a:lnTo>
                    <a:pt x="121" y="141"/>
                  </a:lnTo>
                  <a:lnTo>
                    <a:pt x="114" y="145"/>
                  </a:lnTo>
                  <a:lnTo>
                    <a:pt x="107" y="147"/>
                  </a:lnTo>
                  <a:lnTo>
                    <a:pt x="100" y="151"/>
                  </a:lnTo>
                  <a:lnTo>
                    <a:pt x="93" y="152"/>
                  </a:lnTo>
                  <a:lnTo>
                    <a:pt x="85" y="153"/>
                  </a:lnTo>
                  <a:lnTo>
                    <a:pt x="77" y="154"/>
                  </a:lnTo>
                  <a:lnTo>
                    <a:pt x="77" y="154"/>
                  </a:lnTo>
                  <a:lnTo>
                    <a:pt x="69" y="153"/>
                  </a:lnTo>
                  <a:lnTo>
                    <a:pt x="61" y="152"/>
                  </a:lnTo>
                  <a:lnTo>
                    <a:pt x="54" y="151"/>
                  </a:lnTo>
                  <a:lnTo>
                    <a:pt x="47" y="147"/>
                  </a:lnTo>
                  <a:lnTo>
                    <a:pt x="41" y="145"/>
                  </a:lnTo>
                  <a:lnTo>
                    <a:pt x="34" y="141"/>
                  </a:lnTo>
                  <a:lnTo>
                    <a:pt x="28" y="136"/>
                  </a:lnTo>
                  <a:lnTo>
                    <a:pt x="22" y="131"/>
                  </a:lnTo>
                  <a:lnTo>
                    <a:pt x="18" y="126"/>
                  </a:lnTo>
                  <a:lnTo>
                    <a:pt x="13" y="120"/>
                  </a:lnTo>
                  <a:lnTo>
                    <a:pt x="10" y="114"/>
                  </a:lnTo>
                  <a:lnTo>
                    <a:pt x="6" y="107"/>
                  </a:lnTo>
                  <a:lnTo>
                    <a:pt x="4" y="100"/>
                  </a:lnTo>
                  <a:lnTo>
                    <a:pt x="2" y="92"/>
                  </a:lnTo>
                  <a:lnTo>
                    <a:pt x="0" y="84"/>
                  </a:lnTo>
                  <a:lnTo>
                    <a:pt x="0" y="76"/>
                  </a:lnTo>
                  <a:lnTo>
                    <a:pt x="0" y="76"/>
                  </a:lnTo>
                  <a:lnTo>
                    <a:pt x="0" y="70"/>
                  </a:lnTo>
                  <a:lnTo>
                    <a:pt x="2" y="62"/>
                  </a:lnTo>
                  <a:lnTo>
                    <a:pt x="4" y="54"/>
                  </a:lnTo>
                  <a:lnTo>
                    <a:pt x="6" y="47"/>
                  </a:lnTo>
                  <a:lnTo>
                    <a:pt x="10" y="40"/>
                  </a:lnTo>
                  <a:lnTo>
                    <a:pt x="13" y="34"/>
                  </a:lnTo>
                  <a:lnTo>
                    <a:pt x="18" y="28"/>
                  </a:lnTo>
                  <a:lnTo>
                    <a:pt x="22" y="23"/>
                  </a:lnTo>
                  <a:lnTo>
                    <a:pt x="28" y="18"/>
                  </a:lnTo>
                  <a:lnTo>
                    <a:pt x="34" y="13"/>
                  </a:lnTo>
                  <a:lnTo>
                    <a:pt x="41" y="9"/>
                  </a:lnTo>
                  <a:lnTo>
                    <a:pt x="47" y="7"/>
                  </a:lnTo>
                  <a:lnTo>
                    <a:pt x="54" y="3"/>
                  </a:lnTo>
                  <a:lnTo>
                    <a:pt x="61" y="2"/>
                  </a:lnTo>
                  <a:lnTo>
                    <a:pt x="69" y="1"/>
                  </a:lnTo>
                  <a:lnTo>
                    <a:pt x="77" y="0"/>
                  </a:lnTo>
                  <a:lnTo>
                    <a:pt x="77" y="0"/>
                  </a:lnTo>
                  <a:lnTo>
                    <a:pt x="85" y="1"/>
                  </a:lnTo>
                  <a:lnTo>
                    <a:pt x="93" y="2"/>
                  </a:lnTo>
                  <a:lnTo>
                    <a:pt x="100" y="3"/>
                  </a:lnTo>
                  <a:lnTo>
                    <a:pt x="107" y="7"/>
                  </a:lnTo>
                  <a:lnTo>
                    <a:pt x="114" y="9"/>
                  </a:lnTo>
                  <a:lnTo>
                    <a:pt x="121" y="13"/>
                  </a:lnTo>
                  <a:lnTo>
                    <a:pt x="126" y="18"/>
                  </a:lnTo>
                  <a:lnTo>
                    <a:pt x="132" y="23"/>
                  </a:lnTo>
                  <a:lnTo>
                    <a:pt x="137" y="28"/>
                  </a:lnTo>
                  <a:lnTo>
                    <a:pt x="141" y="34"/>
                  </a:lnTo>
                  <a:lnTo>
                    <a:pt x="145" y="40"/>
                  </a:lnTo>
                  <a:lnTo>
                    <a:pt x="148" y="47"/>
                  </a:lnTo>
                  <a:lnTo>
                    <a:pt x="150" y="54"/>
                  </a:lnTo>
                  <a:lnTo>
                    <a:pt x="153" y="62"/>
                  </a:lnTo>
                  <a:lnTo>
                    <a:pt x="154" y="70"/>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2" name="Freeform 3089">
              <a:extLst>
                <a:ext uri="{FF2B5EF4-FFF2-40B4-BE49-F238E27FC236}">
                  <a16:creationId xmlns:a16="http://schemas.microsoft.com/office/drawing/2014/main" id="{6ADAE6AD-BBE5-4CC8-A737-DA2A77C41FB5}"/>
                </a:ext>
              </a:extLst>
            </p:cNvPr>
            <p:cNvSpPr>
              <a:spLocks/>
            </p:cNvSpPr>
            <p:nvPr/>
          </p:nvSpPr>
          <p:spPr bwMode="auto">
            <a:xfrm>
              <a:off x="3211513" y="5549900"/>
              <a:ext cx="47625" cy="49213"/>
            </a:xfrm>
            <a:custGeom>
              <a:avLst/>
              <a:gdLst>
                <a:gd name="T0" fmla="*/ 154 w 154"/>
                <a:gd name="T1" fmla="*/ 78 h 154"/>
                <a:gd name="T2" fmla="*/ 153 w 154"/>
                <a:gd name="T3" fmla="*/ 94 h 154"/>
                <a:gd name="T4" fmla="*/ 148 w 154"/>
                <a:gd name="T5" fmla="*/ 107 h 154"/>
                <a:gd name="T6" fmla="*/ 141 w 154"/>
                <a:gd name="T7" fmla="*/ 121 h 154"/>
                <a:gd name="T8" fmla="*/ 132 w 154"/>
                <a:gd name="T9" fmla="*/ 132 h 154"/>
                <a:gd name="T10" fmla="*/ 121 w 154"/>
                <a:gd name="T11" fmla="*/ 142 h 154"/>
                <a:gd name="T12" fmla="*/ 107 w 154"/>
                <a:gd name="T13" fmla="*/ 148 h 154"/>
                <a:gd name="T14" fmla="*/ 93 w 154"/>
                <a:gd name="T15" fmla="*/ 153 h 154"/>
                <a:gd name="T16" fmla="*/ 77 w 154"/>
                <a:gd name="T17" fmla="*/ 154 h 154"/>
                <a:gd name="T18" fmla="*/ 69 w 154"/>
                <a:gd name="T19" fmla="*/ 154 h 154"/>
                <a:gd name="T20" fmla="*/ 54 w 154"/>
                <a:gd name="T21" fmla="*/ 151 h 154"/>
                <a:gd name="T22" fmla="*/ 41 w 154"/>
                <a:gd name="T23" fmla="*/ 145 h 154"/>
                <a:gd name="T24" fmla="*/ 28 w 154"/>
                <a:gd name="T25" fmla="*/ 137 h 154"/>
                <a:gd name="T26" fmla="*/ 18 w 154"/>
                <a:gd name="T27" fmla="*/ 127 h 154"/>
                <a:gd name="T28" fmla="*/ 10 w 154"/>
                <a:gd name="T29" fmla="*/ 114 h 154"/>
                <a:gd name="T30" fmla="*/ 4 w 154"/>
                <a:gd name="T31" fmla="*/ 100 h 154"/>
                <a:gd name="T32" fmla="*/ 0 w 154"/>
                <a:gd name="T33" fmla="*/ 86 h 154"/>
                <a:gd name="T34" fmla="*/ 0 w 154"/>
                <a:gd name="T35" fmla="*/ 78 h 154"/>
                <a:gd name="T36" fmla="*/ 2 w 154"/>
                <a:gd name="T37" fmla="*/ 62 h 154"/>
                <a:gd name="T38" fmla="*/ 6 w 154"/>
                <a:gd name="T39" fmla="*/ 48 h 154"/>
                <a:gd name="T40" fmla="*/ 13 w 154"/>
                <a:gd name="T41" fmla="*/ 34 h 154"/>
                <a:gd name="T42" fmla="*/ 22 w 154"/>
                <a:gd name="T43" fmla="*/ 23 h 154"/>
                <a:gd name="T44" fmla="*/ 34 w 154"/>
                <a:gd name="T45" fmla="*/ 13 h 154"/>
                <a:gd name="T46" fmla="*/ 47 w 154"/>
                <a:gd name="T47" fmla="*/ 7 h 154"/>
                <a:gd name="T48" fmla="*/ 61 w 154"/>
                <a:gd name="T49" fmla="*/ 2 h 154"/>
                <a:gd name="T50" fmla="*/ 77 w 154"/>
                <a:gd name="T51" fmla="*/ 0 h 154"/>
                <a:gd name="T52" fmla="*/ 85 w 154"/>
                <a:gd name="T53" fmla="*/ 1 h 154"/>
                <a:gd name="T54" fmla="*/ 100 w 154"/>
                <a:gd name="T55" fmla="*/ 4 h 154"/>
                <a:gd name="T56" fmla="*/ 114 w 154"/>
                <a:gd name="T57" fmla="*/ 10 h 154"/>
                <a:gd name="T58" fmla="*/ 126 w 154"/>
                <a:gd name="T59" fmla="*/ 18 h 154"/>
                <a:gd name="T60" fmla="*/ 137 w 154"/>
                <a:gd name="T61" fmla="*/ 28 h 154"/>
                <a:gd name="T62" fmla="*/ 145 w 154"/>
                <a:gd name="T63" fmla="*/ 41 h 154"/>
                <a:gd name="T64" fmla="*/ 150 w 154"/>
                <a:gd name="T65" fmla="*/ 55 h 154"/>
                <a:gd name="T66" fmla="*/ 154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4" y="86"/>
                  </a:lnTo>
                  <a:lnTo>
                    <a:pt x="153" y="94"/>
                  </a:lnTo>
                  <a:lnTo>
                    <a:pt x="150" y="100"/>
                  </a:lnTo>
                  <a:lnTo>
                    <a:pt x="148" y="107"/>
                  </a:lnTo>
                  <a:lnTo>
                    <a:pt x="145" y="114"/>
                  </a:lnTo>
                  <a:lnTo>
                    <a:pt x="141" y="121"/>
                  </a:lnTo>
                  <a:lnTo>
                    <a:pt x="137" y="127"/>
                  </a:lnTo>
                  <a:lnTo>
                    <a:pt x="132" y="132"/>
                  </a:lnTo>
                  <a:lnTo>
                    <a:pt x="126" y="137"/>
                  </a:lnTo>
                  <a:lnTo>
                    <a:pt x="121" y="142"/>
                  </a:lnTo>
                  <a:lnTo>
                    <a:pt x="114" y="145"/>
                  </a:lnTo>
                  <a:lnTo>
                    <a:pt x="107" y="148"/>
                  </a:lnTo>
                  <a:lnTo>
                    <a:pt x="100" y="151"/>
                  </a:lnTo>
                  <a:lnTo>
                    <a:pt x="93" y="153"/>
                  </a:lnTo>
                  <a:lnTo>
                    <a:pt x="85" y="154"/>
                  </a:lnTo>
                  <a:lnTo>
                    <a:pt x="77" y="154"/>
                  </a:lnTo>
                  <a:lnTo>
                    <a:pt x="77" y="154"/>
                  </a:lnTo>
                  <a:lnTo>
                    <a:pt x="69" y="154"/>
                  </a:lnTo>
                  <a:lnTo>
                    <a:pt x="61" y="153"/>
                  </a:lnTo>
                  <a:lnTo>
                    <a:pt x="54" y="151"/>
                  </a:lnTo>
                  <a:lnTo>
                    <a:pt x="47" y="148"/>
                  </a:lnTo>
                  <a:lnTo>
                    <a:pt x="41" y="145"/>
                  </a:lnTo>
                  <a:lnTo>
                    <a:pt x="34" y="142"/>
                  </a:lnTo>
                  <a:lnTo>
                    <a:pt x="28" y="137"/>
                  </a:lnTo>
                  <a:lnTo>
                    <a:pt x="22" y="132"/>
                  </a:lnTo>
                  <a:lnTo>
                    <a:pt x="18" y="127"/>
                  </a:lnTo>
                  <a:lnTo>
                    <a:pt x="13" y="121"/>
                  </a:lnTo>
                  <a:lnTo>
                    <a:pt x="10" y="114"/>
                  </a:lnTo>
                  <a:lnTo>
                    <a:pt x="6" y="107"/>
                  </a:lnTo>
                  <a:lnTo>
                    <a:pt x="4" y="100"/>
                  </a:lnTo>
                  <a:lnTo>
                    <a:pt x="2" y="94"/>
                  </a:lnTo>
                  <a:lnTo>
                    <a:pt x="0" y="86"/>
                  </a:lnTo>
                  <a:lnTo>
                    <a:pt x="0" y="78"/>
                  </a:lnTo>
                  <a:lnTo>
                    <a:pt x="0" y="78"/>
                  </a:lnTo>
                  <a:lnTo>
                    <a:pt x="0" y="70"/>
                  </a:lnTo>
                  <a:lnTo>
                    <a:pt x="2" y="62"/>
                  </a:lnTo>
                  <a:lnTo>
                    <a:pt x="4" y="55"/>
                  </a:lnTo>
                  <a:lnTo>
                    <a:pt x="6" y="48"/>
                  </a:lnTo>
                  <a:lnTo>
                    <a:pt x="10" y="41"/>
                  </a:lnTo>
                  <a:lnTo>
                    <a:pt x="13" y="34"/>
                  </a:lnTo>
                  <a:lnTo>
                    <a:pt x="18" y="28"/>
                  </a:lnTo>
                  <a:lnTo>
                    <a:pt x="22" y="23"/>
                  </a:lnTo>
                  <a:lnTo>
                    <a:pt x="28" y="18"/>
                  </a:lnTo>
                  <a:lnTo>
                    <a:pt x="34" y="13"/>
                  </a:lnTo>
                  <a:lnTo>
                    <a:pt x="41" y="10"/>
                  </a:lnTo>
                  <a:lnTo>
                    <a:pt x="47" y="7"/>
                  </a:lnTo>
                  <a:lnTo>
                    <a:pt x="54" y="4"/>
                  </a:lnTo>
                  <a:lnTo>
                    <a:pt x="61" y="2"/>
                  </a:lnTo>
                  <a:lnTo>
                    <a:pt x="69" y="1"/>
                  </a:lnTo>
                  <a:lnTo>
                    <a:pt x="77" y="0"/>
                  </a:lnTo>
                  <a:lnTo>
                    <a:pt x="77" y="0"/>
                  </a:lnTo>
                  <a:lnTo>
                    <a:pt x="85" y="1"/>
                  </a:lnTo>
                  <a:lnTo>
                    <a:pt x="93" y="2"/>
                  </a:lnTo>
                  <a:lnTo>
                    <a:pt x="100" y="4"/>
                  </a:lnTo>
                  <a:lnTo>
                    <a:pt x="107" y="7"/>
                  </a:lnTo>
                  <a:lnTo>
                    <a:pt x="114" y="10"/>
                  </a:lnTo>
                  <a:lnTo>
                    <a:pt x="121" y="13"/>
                  </a:lnTo>
                  <a:lnTo>
                    <a:pt x="126" y="18"/>
                  </a:lnTo>
                  <a:lnTo>
                    <a:pt x="132" y="23"/>
                  </a:lnTo>
                  <a:lnTo>
                    <a:pt x="137" y="28"/>
                  </a:lnTo>
                  <a:lnTo>
                    <a:pt x="141" y="34"/>
                  </a:lnTo>
                  <a:lnTo>
                    <a:pt x="145" y="41"/>
                  </a:lnTo>
                  <a:lnTo>
                    <a:pt x="148" y="48"/>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3" name="Freeform 3090">
              <a:extLst>
                <a:ext uri="{FF2B5EF4-FFF2-40B4-BE49-F238E27FC236}">
                  <a16:creationId xmlns:a16="http://schemas.microsoft.com/office/drawing/2014/main" id="{56CCBDBD-B043-474E-957E-6DAE899EDD37}"/>
                </a:ext>
              </a:extLst>
            </p:cNvPr>
            <p:cNvSpPr>
              <a:spLocks/>
            </p:cNvSpPr>
            <p:nvPr/>
          </p:nvSpPr>
          <p:spPr bwMode="auto">
            <a:xfrm>
              <a:off x="3211513" y="5621338"/>
              <a:ext cx="47625" cy="49213"/>
            </a:xfrm>
            <a:custGeom>
              <a:avLst/>
              <a:gdLst>
                <a:gd name="T0" fmla="*/ 154 w 154"/>
                <a:gd name="T1" fmla="*/ 77 h 154"/>
                <a:gd name="T2" fmla="*/ 153 w 154"/>
                <a:gd name="T3" fmla="*/ 93 h 154"/>
                <a:gd name="T4" fmla="*/ 148 w 154"/>
                <a:gd name="T5" fmla="*/ 106 h 154"/>
                <a:gd name="T6" fmla="*/ 141 w 154"/>
                <a:gd name="T7" fmla="*/ 120 h 154"/>
                <a:gd name="T8" fmla="*/ 132 w 154"/>
                <a:gd name="T9" fmla="*/ 131 h 154"/>
                <a:gd name="T10" fmla="*/ 121 w 154"/>
                <a:gd name="T11" fmla="*/ 141 h 154"/>
                <a:gd name="T12" fmla="*/ 107 w 154"/>
                <a:gd name="T13" fmla="*/ 147 h 154"/>
                <a:gd name="T14" fmla="*/ 93 w 154"/>
                <a:gd name="T15" fmla="*/ 152 h 154"/>
                <a:gd name="T16" fmla="*/ 77 w 154"/>
                <a:gd name="T17" fmla="*/ 154 h 154"/>
                <a:gd name="T18" fmla="*/ 69 w 154"/>
                <a:gd name="T19" fmla="*/ 153 h 154"/>
                <a:gd name="T20" fmla="*/ 54 w 154"/>
                <a:gd name="T21" fmla="*/ 151 h 154"/>
                <a:gd name="T22" fmla="*/ 41 w 154"/>
                <a:gd name="T23" fmla="*/ 144 h 154"/>
                <a:gd name="T24" fmla="*/ 28 w 154"/>
                <a:gd name="T25" fmla="*/ 136 h 154"/>
                <a:gd name="T26" fmla="*/ 18 w 154"/>
                <a:gd name="T27" fmla="*/ 126 h 154"/>
                <a:gd name="T28" fmla="*/ 10 w 154"/>
                <a:gd name="T29" fmla="*/ 113 h 154"/>
                <a:gd name="T30" fmla="*/ 4 w 154"/>
                <a:gd name="T31" fmla="*/ 99 h 154"/>
                <a:gd name="T32" fmla="*/ 0 w 154"/>
                <a:gd name="T33" fmla="*/ 85 h 154"/>
                <a:gd name="T34" fmla="*/ 0 w 154"/>
                <a:gd name="T35" fmla="*/ 77 h 154"/>
                <a:gd name="T36" fmla="*/ 2 w 154"/>
                <a:gd name="T37" fmla="*/ 62 h 154"/>
                <a:gd name="T38" fmla="*/ 6 w 154"/>
                <a:gd name="T39" fmla="*/ 47 h 154"/>
                <a:gd name="T40" fmla="*/ 13 w 154"/>
                <a:gd name="T41" fmla="*/ 34 h 154"/>
                <a:gd name="T42" fmla="*/ 23 w 154"/>
                <a:gd name="T43" fmla="*/ 23 h 154"/>
                <a:gd name="T44" fmla="*/ 35 w 154"/>
                <a:gd name="T45" fmla="*/ 12 h 154"/>
                <a:gd name="T46" fmla="*/ 47 w 154"/>
                <a:gd name="T47" fmla="*/ 6 h 154"/>
                <a:gd name="T48" fmla="*/ 62 w 154"/>
                <a:gd name="T49" fmla="*/ 1 h 154"/>
                <a:gd name="T50" fmla="*/ 77 w 154"/>
                <a:gd name="T51" fmla="*/ 0 h 154"/>
                <a:gd name="T52" fmla="*/ 85 w 154"/>
                <a:gd name="T53" fmla="*/ 0 h 154"/>
                <a:gd name="T54" fmla="*/ 100 w 154"/>
                <a:gd name="T55" fmla="*/ 3 h 154"/>
                <a:gd name="T56" fmla="*/ 114 w 154"/>
                <a:gd name="T57" fmla="*/ 9 h 154"/>
                <a:gd name="T58" fmla="*/ 126 w 154"/>
                <a:gd name="T59" fmla="*/ 17 h 154"/>
                <a:gd name="T60" fmla="*/ 137 w 154"/>
                <a:gd name="T61" fmla="*/ 27 h 154"/>
                <a:gd name="T62" fmla="*/ 145 w 154"/>
                <a:gd name="T63" fmla="*/ 40 h 154"/>
                <a:gd name="T64" fmla="*/ 150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0" y="99"/>
                  </a:lnTo>
                  <a:lnTo>
                    <a:pt x="148" y="106"/>
                  </a:lnTo>
                  <a:lnTo>
                    <a:pt x="145" y="113"/>
                  </a:lnTo>
                  <a:lnTo>
                    <a:pt x="141" y="120"/>
                  </a:lnTo>
                  <a:lnTo>
                    <a:pt x="137" y="126"/>
                  </a:lnTo>
                  <a:lnTo>
                    <a:pt x="132" y="131"/>
                  </a:lnTo>
                  <a:lnTo>
                    <a:pt x="126" y="136"/>
                  </a:lnTo>
                  <a:lnTo>
                    <a:pt x="121" y="141"/>
                  </a:lnTo>
                  <a:lnTo>
                    <a:pt x="114" y="144"/>
                  </a:lnTo>
                  <a:lnTo>
                    <a:pt x="107" y="147"/>
                  </a:lnTo>
                  <a:lnTo>
                    <a:pt x="100" y="151"/>
                  </a:lnTo>
                  <a:lnTo>
                    <a:pt x="93" y="152"/>
                  </a:lnTo>
                  <a:lnTo>
                    <a:pt x="85" y="153"/>
                  </a:lnTo>
                  <a:lnTo>
                    <a:pt x="77" y="154"/>
                  </a:lnTo>
                  <a:lnTo>
                    <a:pt x="77" y="154"/>
                  </a:lnTo>
                  <a:lnTo>
                    <a:pt x="69" y="153"/>
                  </a:lnTo>
                  <a:lnTo>
                    <a:pt x="62" y="152"/>
                  </a:lnTo>
                  <a:lnTo>
                    <a:pt x="54" y="151"/>
                  </a:lnTo>
                  <a:lnTo>
                    <a:pt x="47" y="147"/>
                  </a:lnTo>
                  <a:lnTo>
                    <a:pt x="41" y="144"/>
                  </a:lnTo>
                  <a:lnTo>
                    <a:pt x="35" y="141"/>
                  </a:lnTo>
                  <a:lnTo>
                    <a:pt x="28" y="136"/>
                  </a:lnTo>
                  <a:lnTo>
                    <a:pt x="23" y="131"/>
                  </a:lnTo>
                  <a:lnTo>
                    <a:pt x="18" y="126"/>
                  </a:lnTo>
                  <a:lnTo>
                    <a:pt x="13" y="120"/>
                  </a:lnTo>
                  <a:lnTo>
                    <a:pt x="10" y="113"/>
                  </a:lnTo>
                  <a:lnTo>
                    <a:pt x="6" y="106"/>
                  </a:lnTo>
                  <a:lnTo>
                    <a:pt x="4" y="99"/>
                  </a:lnTo>
                  <a:lnTo>
                    <a:pt x="2" y="93"/>
                  </a:lnTo>
                  <a:lnTo>
                    <a:pt x="0" y="85"/>
                  </a:lnTo>
                  <a:lnTo>
                    <a:pt x="0" y="77"/>
                  </a:lnTo>
                  <a:lnTo>
                    <a:pt x="0" y="77"/>
                  </a:lnTo>
                  <a:lnTo>
                    <a:pt x="0" y="69"/>
                  </a:lnTo>
                  <a:lnTo>
                    <a:pt x="2" y="62"/>
                  </a:lnTo>
                  <a:lnTo>
                    <a:pt x="4" y="54"/>
                  </a:lnTo>
                  <a:lnTo>
                    <a:pt x="6" y="47"/>
                  </a:lnTo>
                  <a:lnTo>
                    <a:pt x="10" y="40"/>
                  </a:lnTo>
                  <a:lnTo>
                    <a:pt x="13" y="34"/>
                  </a:lnTo>
                  <a:lnTo>
                    <a:pt x="18" y="27"/>
                  </a:lnTo>
                  <a:lnTo>
                    <a:pt x="23" y="23"/>
                  </a:lnTo>
                  <a:lnTo>
                    <a:pt x="28" y="17"/>
                  </a:lnTo>
                  <a:lnTo>
                    <a:pt x="35" y="12"/>
                  </a:lnTo>
                  <a:lnTo>
                    <a:pt x="41" y="9"/>
                  </a:lnTo>
                  <a:lnTo>
                    <a:pt x="47" y="6"/>
                  </a:lnTo>
                  <a:lnTo>
                    <a:pt x="54" y="3"/>
                  </a:lnTo>
                  <a:lnTo>
                    <a:pt x="62" y="1"/>
                  </a:lnTo>
                  <a:lnTo>
                    <a:pt x="69" y="0"/>
                  </a:lnTo>
                  <a:lnTo>
                    <a:pt x="77" y="0"/>
                  </a:lnTo>
                  <a:lnTo>
                    <a:pt x="77" y="0"/>
                  </a:lnTo>
                  <a:lnTo>
                    <a:pt x="85" y="0"/>
                  </a:lnTo>
                  <a:lnTo>
                    <a:pt x="93" y="1"/>
                  </a:lnTo>
                  <a:lnTo>
                    <a:pt x="100" y="3"/>
                  </a:lnTo>
                  <a:lnTo>
                    <a:pt x="107" y="6"/>
                  </a:lnTo>
                  <a:lnTo>
                    <a:pt x="114" y="9"/>
                  </a:lnTo>
                  <a:lnTo>
                    <a:pt x="121" y="12"/>
                  </a:lnTo>
                  <a:lnTo>
                    <a:pt x="126" y="17"/>
                  </a:lnTo>
                  <a:lnTo>
                    <a:pt x="132" y="23"/>
                  </a:lnTo>
                  <a:lnTo>
                    <a:pt x="137" y="27"/>
                  </a:lnTo>
                  <a:lnTo>
                    <a:pt x="141" y="34"/>
                  </a:lnTo>
                  <a:lnTo>
                    <a:pt x="145" y="40"/>
                  </a:lnTo>
                  <a:lnTo>
                    <a:pt x="148" y="47"/>
                  </a:lnTo>
                  <a:lnTo>
                    <a:pt x="150"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4" name="Freeform 3091">
              <a:extLst>
                <a:ext uri="{FF2B5EF4-FFF2-40B4-BE49-F238E27FC236}">
                  <a16:creationId xmlns:a16="http://schemas.microsoft.com/office/drawing/2014/main" id="{515E0651-0E3F-48B9-AD5F-B227F45392F0}"/>
                </a:ext>
              </a:extLst>
            </p:cNvPr>
            <p:cNvSpPr>
              <a:spLocks/>
            </p:cNvSpPr>
            <p:nvPr/>
          </p:nvSpPr>
          <p:spPr bwMode="auto">
            <a:xfrm>
              <a:off x="3282950" y="5549900"/>
              <a:ext cx="49213" cy="49213"/>
            </a:xfrm>
            <a:custGeom>
              <a:avLst/>
              <a:gdLst>
                <a:gd name="T0" fmla="*/ 154 w 154"/>
                <a:gd name="T1" fmla="*/ 78 h 154"/>
                <a:gd name="T2" fmla="*/ 152 w 154"/>
                <a:gd name="T3" fmla="*/ 94 h 154"/>
                <a:gd name="T4" fmla="*/ 148 w 154"/>
                <a:gd name="T5" fmla="*/ 107 h 154"/>
                <a:gd name="T6" fmla="*/ 141 w 154"/>
                <a:gd name="T7" fmla="*/ 121 h 154"/>
                <a:gd name="T8" fmla="*/ 132 w 154"/>
                <a:gd name="T9" fmla="*/ 132 h 154"/>
                <a:gd name="T10" fmla="*/ 120 w 154"/>
                <a:gd name="T11" fmla="*/ 142 h 154"/>
                <a:gd name="T12" fmla="*/ 107 w 154"/>
                <a:gd name="T13" fmla="*/ 148 h 154"/>
                <a:gd name="T14" fmla="*/ 93 w 154"/>
                <a:gd name="T15" fmla="*/ 153 h 154"/>
                <a:gd name="T16" fmla="*/ 77 w 154"/>
                <a:gd name="T17" fmla="*/ 154 h 154"/>
                <a:gd name="T18" fmla="*/ 70 w 154"/>
                <a:gd name="T19" fmla="*/ 154 h 154"/>
                <a:gd name="T20" fmla="*/ 54 w 154"/>
                <a:gd name="T21" fmla="*/ 151 h 154"/>
                <a:gd name="T22" fmla="*/ 40 w 154"/>
                <a:gd name="T23" fmla="*/ 145 h 154"/>
                <a:gd name="T24" fmla="*/ 29 w 154"/>
                <a:gd name="T25" fmla="*/ 137 h 154"/>
                <a:gd name="T26" fmla="*/ 18 w 154"/>
                <a:gd name="T27" fmla="*/ 127 h 154"/>
                <a:gd name="T28" fmla="*/ 9 w 154"/>
                <a:gd name="T29" fmla="*/ 114 h 154"/>
                <a:gd name="T30" fmla="*/ 3 w 154"/>
                <a:gd name="T31" fmla="*/ 100 h 154"/>
                <a:gd name="T32" fmla="*/ 0 w 154"/>
                <a:gd name="T33" fmla="*/ 86 h 154"/>
                <a:gd name="T34" fmla="*/ 0 w 154"/>
                <a:gd name="T35" fmla="*/ 78 h 154"/>
                <a:gd name="T36" fmla="*/ 2 w 154"/>
                <a:gd name="T37" fmla="*/ 62 h 154"/>
                <a:gd name="T38" fmla="*/ 6 w 154"/>
                <a:gd name="T39" fmla="*/ 48 h 154"/>
                <a:gd name="T40" fmla="*/ 14 w 154"/>
                <a:gd name="T41" fmla="*/ 34 h 154"/>
                <a:gd name="T42" fmla="*/ 23 w 154"/>
                <a:gd name="T43" fmla="*/ 23 h 154"/>
                <a:gd name="T44" fmla="*/ 34 w 154"/>
                <a:gd name="T45" fmla="*/ 13 h 154"/>
                <a:gd name="T46" fmla="*/ 47 w 154"/>
                <a:gd name="T47" fmla="*/ 7 h 154"/>
                <a:gd name="T48" fmla="*/ 62 w 154"/>
                <a:gd name="T49" fmla="*/ 2 h 154"/>
                <a:gd name="T50" fmla="*/ 77 w 154"/>
                <a:gd name="T51" fmla="*/ 0 h 154"/>
                <a:gd name="T52" fmla="*/ 85 w 154"/>
                <a:gd name="T53" fmla="*/ 1 h 154"/>
                <a:gd name="T54" fmla="*/ 99 w 154"/>
                <a:gd name="T55" fmla="*/ 4 h 154"/>
                <a:gd name="T56" fmla="*/ 114 w 154"/>
                <a:gd name="T57" fmla="*/ 10 h 154"/>
                <a:gd name="T58" fmla="*/ 126 w 154"/>
                <a:gd name="T59" fmla="*/ 18 h 154"/>
                <a:gd name="T60" fmla="*/ 136 w 154"/>
                <a:gd name="T61" fmla="*/ 28 h 154"/>
                <a:gd name="T62" fmla="*/ 145 w 154"/>
                <a:gd name="T63" fmla="*/ 41 h 154"/>
                <a:gd name="T64" fmla="*/ 151 w 154"/>
                <a:gd name="T65" fmla="*/ 55 h 154"/>
                <a:gd name="T66" fmla="*/ 153 w 154"/>
                <a:gd name="T67" fmla="*/ 70 h 154"/>
                <a:gd name="T68" fmla="*/ 154 w 154"/>
                <a:gd name="T6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8"/>
                  </a:moveTo>
                  <a:lnTo>
                    <a:pt x="154" y="78"/>
                  </a:lnTo>
                  <a:lnTo>
                    <a:pt x="153" y="86"/>
                  </a:lnTo>
                  <a:lnTo>
                    <a:pt x="152" y="94"/>
                  </a:lnTo>
                  <a:lnTo>
                    <a:pt x="151" y="100"/>
                  </a:lnTo>
                  <a:lnTo>
                    <a:pt x="148" y="107"/>
                  </a:lnTo>
                  <a:lnTo>
                    <a:pt x="145" y="114"/>
                  </a:lnTo>
                  <a:lnTo>
                    <a:pt x="141" y="121"/>
                  </a:lnTo>
                  <a:lnTo>
                    <a:pt x="136" y="127"/>
                  </a:lnTo>
                  <a:lnTo>
                    <a:pt x="132" y="132"/>
                  </a:lnTo>
                  <a:lnTo>
                    <a:pt x="126" y="137"/>
                  </a:lnTo>
                  <a:lnTo>
                    <a:pt x="120" y="142"/>
                  </a:lnTo>
                  <a:lnTo>
                    <a:pt x="114" y="145"/>
                  </a:lnTo>
                  <a:lnTo>
                    <a:pt x="107" y="148"/>
                  </a:lnTo>
                  <a:lnTo>
                    <a:pt x="99" y="151"/>
                  </a:lnTo>
                  <a:lnTo>
                    <a:pt x="93" y="153"/>
                  </a:lnTo>
                  <a:lnTo>
                    <a:pt x="85" y="154"/>
                  </a:lnTo>
                  <a:lnTo>
                    <a:pt x="77" y="154"/>
                  </a:lnTo>
                  <a:lnTo>
                    <a:pt x="77" y="154"/>
                  </a:lnTo>
                  <a:lnTo>
                    <a:pt x="70" y="154"/>
                  </a:lnTo>
                  <a:lnTo>
                    <a:pt x="62" y="153"/>
                  </a:lnTo>
                  <a:lnTo>
                    <a:pt x="54" y="151"/>
                  </a:lnTo>
                  <a:lnTo>
                    <a:pt x="47" y="148"/>
                  </a:lnTo>
                  <a:lnTo>
                    <a:pt x="40" y="145"/>
                  </a:lnTo>
                  <a:lnTo>
                    <a:pt x="34" y="142"/>
                  </a:lnTo>
                  <a:lnTo>
                    <a:pt x="29" y="137"/>
                  </a:lnTo>
                  <a:lnTo>
                    <a:pt x="23" y="132"/>
                  </a:lnTo>
                  <a:lnTo>
                    <a:pt x="18" y="127"/>
                  </a:lnTo>
                  <a:lnTo>
                    <a:pt x="14" y="121"/>
                  </a:lnTo>
                  <a:lnTo>
                    <a:pt x="9" y="114"/>
                  </a:lnTo>
                  <a:lnTo>
                    <a:pt x="6" y="107"/>
                  </a:lnTo>
                  <a:lnTo>
                    <a:pt x="3" y="100"/>
                  </a:lnTo>
                  <a:lnTo>
                    <a:pt x="2" y="94"/>
                  </a:lnTo>
                  <a:lnTo>
                    <a:pt x="0" y="86"/>
                  </a:lnTo>
                  <a:lnTo>
                    <a:pt x="0" y="78"/>
                  </a:lnTo>
                  <a:lnTo>
                    <a:pt x="0" y="78"/>
                  </a:lnTo>
                  <a:lnTo>
                    <a:pt x="0" y="70"/>
                  </a:lnTo>
                  <a:lnTo>
                    <a:pt x="2" y="62"/>
                  </a:lnTo>
                  <a:lnTo>
                    <a:pt x="3" y="55"/>
                  </a:lnTo>
                  <a:lnTo>
                    <a:pt x="6" y="48"/>
                  </a:lnTo>
                  <a:lnTo>
                    <a:pt x="9" y="41"/>
                  </a:lnTo>
                  <a:lnTo>
                    <a:pt x="14" y="34"/>
                  </a:lnTo>
                  <a:lnTo>
                    <a:pt x="18" y="28"/>
                  </a:lnTo>
                  <a:lnTo>
                    <a:pt x="23" y="23"/>
                  </a:lnTo>
                  <a:lnTo>
                    <a:pt x="29" y="18"/>
                  </a:lnTo>
                  <a:lnTo>
                    <a:pt x="34" y="13"/>
                  </a:lnTo>
                  <a:lnTo>
                    <a:pt x="40" y="10"/>
                  </a:lnTo>
                  <a:lnTo>
                    <a:pt x="47" y="7"/>
                  </a:lnTo>
                  <a:lnTo>
                    <a:pt x="54" y="4"/>
                  </a:lnTo>
                  <a:lnTo>
                    <a:pt x="62" y="2"/>
                  </a:lnTo>
                  <a:lnTo>
                    <a:pt x="70" y="1"/>
                  </a:lnTo>
                  <a:lnTo>
                    <a:pt x="77" y="0"/>
                  </a:lnTo>
                  <a:lnTo>
                    <a:pt x="77" y="0"/>
                  </a:lnTo>
                  <a:lnTo>
                    <a:pt x="85" y="1"/>
                  </a:lnTo>
                  <a:lnTo>
                    <a:pt x="93" y="2"/>
                  </a:lnTo>
                  <a:lnTo>
                    <a:pt x="99" y="4"/>
                  </a:lnTo>
                  <a:lnTo>
                    <a:pt x="107" y="7"/>
                  </a:lnTo>
                  <a:lnTo>
                    <a:pt x="114" y="10"/>
                  </a:lnTo>
                  <a:lnTo>
                    <a:pt x="120" y="13"/>
                  </a:lnTo>
                  <a:lnTo>
                    <a:pt x="126" y="18"/>
                  </a:lnTo>
                  <a:lnTo>
                    <a:pt x="132" y="23"/>
                  </a:lnTo>
                  <a:lnTo>
                    <a:pt x="136" y="28"/>
                  </a:lnTo>
                  <a:lnTo>
                    <a:pt x="141" y="34"/>
                  </a:lnTo>
                  <a:lnTo>
                    <a:pt x="145" y="41"/>
                  </a:lnTo>
                  <a:lnTo>
                    <a:pt x="148" y="48"/>
                  </a:lnTo>
                  <a:lnTo>
                    <a:pt x="151" y="55"/>
                  </a:lnTo>
                  <a:lnTo>
                    <a:pt x="152" y="62"/>
                  </a:lnTo>
                  <a:lnTo>
                    <a:pt x="153"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5" name="Freeform 3092">
              <a:extLst>
                <a:ext uri="{FF2B5EF4-FFF2-40B4-BE49-F238E27FC236}">
                  <a16:creationId xmlns:a16="http://schemas.microsoft.com/office/drawing/2014/main" id="{D9D56F04-3D95-4268-A185-A5B817BE92F4}"/>
                </a:ext>
              </a:extLst>
            </p:cNvPr>
            <p:cNvSpPr>
              <a:spLocks/>
            </p:cNvSpPr>
            <p:nvPr/>
          </p:nvSpPr>
          <p:spPr bwMode="auto">
            <a:xfrm>
              <a:off x="3282950" y="5621338"/>
              <a:ext cx="49213" cy="49213"/>
            </a:xfrm>
            <a:custGeom>
              <a:avLst/>
              <a:gdLst>
                <a:gd name="T0" fmla="*/ 154 w 154"/>
                <a:gd name="T1" fmla="*/ 77 h 154"/>
                <a:gd name="T2" fmla="*/ 153 w 154"/>
                <a:gd name="T3" fmla="*/ 93 h 154"/>
                <a:gd name="T4" fmla="*/ 149 w 154"/>
                <a:gd name="T5" fmla="*/ 106 h 154"/>
                <a:gd name="T6" fmla="*/ 141 w 154"/>
                <a:gd name="T7" fmla="*/ 120 h 154"/>
                <a:gd name="T8" fmla="*/ 132 w 154"/>
                <a:gd name="T9" fmla="*/ 131 h 154"/>
                <a:gd name="T10" fmla="*/ 120 w 154"/>
                <a:gd name="T11" fmla="*/ 141 h 154"/>
                <a:gd name="T12" fmla="*/ 107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4 h 154"/>
                <a:gd name="T24" fmla="*/ 29 w 154"/>
                <a:gd name="T25" fmla="*/ 136 h 154"/>
                <a:gd name="T26" fmla="*/ 18 w 154"/>
                <a:gd name="T27" fmla="*/ 126 h 154"/>
                <a:gd name="T28" fmla="*/ 9 w 154"/>
                <a:gd name="T29" fmla="*/ 113 h 154"/>
                <a:gd name="T30" fmla="*/ 3 w 154"/>
                <a:gd name="T31" fmla="*/ 99 h 154"/>
                <a:gd name="T32" fmla="*/ 1 w 154"/>
                <a:gd name="T33" fmla="*/ 85 h 154"/>
                <a:gd name="T34" fmla="*/ 0 w 154"/>
                <a:gd name="T35" fmla="*/ 77 h 154"/>
                <a:gd name="T36" fmla="*/ 2 w 154"/>
                <a:gd name="T37" fmla="*/ 62 h 154"/>
                <a:gd name="T38" fmla="*/ 7 w 154"/>
                <a:gd name="T39" fmla="*/ 47 h 154"/>
                <a:gd name="T40" fmla="*/ 14 w 154"/>
                <a:gd name="T41" fmla="*/ 34 h 154"/>
                <a:gd name="T42" fmla="*/ 23 w 154"/>
                <a:gd name="T43" fmla="*/ 23 h 154"/>
                <a:gd name="T44" fmla="*/ 34 w 154"/>
                <a:gd name="T45" fmla="*/ 12 h 154"/>
                <a:gd name="T46" fmla="*/ 47 w 154"/>
                <a:gd name="T47" fmla="*/ 6 h 154"/>
                <a:gd name="T48" fmla="*/ 62 w 154"/>
                <a:gd name="T49" fmla="*/ 1 h 154"/>
                <a:gd name="T50" fmla="*/ 78 w 154"/>
                <a:gd name="T51" fmla="*/ 0 h 154"/>
                <a:gd name="T52" fmla="*/ 86 w 154"/>
                <a:gd name="T53" fmla="*/ 0 h 154"/>
                <a:gd name="T54" fmla="*/ 101 w 154"/>
                <a:gd name="T55" fmla="*/ 3 h 154"/>
                <a:gd name="T56" fmla="*/ 114 w 154"/>
                <a:gd name="T57" fmla="*/ 9 h 154"/>
                <a:gd name="T58" fmla="*/ 126 w 154"/>
                <a:gd name="T59" fmla="*/ 17 h 154"/>
                <a:gd name="T60" fmla="*/ 137 w 154"/>
                <a:gd name="T61" fmla="*/ 27 h 154"/>
                <a:gd name="T62" fmla="*/ 145 w 154"/>
                <a:gd name="T63" fmla="*/ 40 h 154"/>
                <a:gd name="T64" fmla="*/ 151 w 154"/>
                <a:gd name="T65" fmla="*/ 54 h 154"/>
                <a:gd name="T66" fmla="*/ 154 w 154"/>
                <a:gd name="T67" fmla="*/ 69 h 154"/>
                <a:gd name="T68" fmla="*/ 154 w 154"/>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7"/>
                  </a:moveTo>
                  <a:lnTo>
                    <a:pt x="154" y="77"/>
                  </a:lnTo>
                  <a:lnTo>
                    <a:pt x="154" y="85"/>
                  </a:lnTo>
                  <a:lnTo>
                    <a:pt x="153" y="93"/>
                  </a:lnTo>
                  <a:lnTo>
                    <a:pt x="151" y="99"/>
                  </a:lnTo>
                  <a:lnTo>
                    <a:pt x="149" y="106"/>
                  </a:lnTo>
                  <a:lnTo>
                    <a:pt x="145" y="113"/>
                  </a:lnTo>
                  <a:lnTo>
                    <a:pt x="141" y="120"/>
                  </a:lnTo>
                  <a:lnTo>
                    <a:pt x="137" y="126"/>
                  </a:lnTo>
                  <a:lnTo>
                    <a:pt x="132" y="131"/>
                  </a:lnTo>
                  <a:lnTo>
                    <a:pt x="126" y="136"/>
                  </a:lnTo>
                  <a:lnTo>
                    <a:pt x="120" y="141"/>
                  </a:lnTo>
                  <a:lnTo>
                    <a:pt x="114" y="144"/>
                  </a:lnTo>
                  <a:lnTo>
                    <a:pt x="107" y="147"/>
                  </a:lnTo>
                  <a:lnTo>
                    <a:pt x="101" y="151"/>
                  </a:lnTo>
                  <a:lnTo>
                    <a:pt x="93" y="152"/>
                  </a:lnTo>
                  <a:lnTo>
                    <a:pt x="86" y="153"/>
                  </a:lnTo>
                  <a:lnTo>
                    <a:pt x="78" y="154"/>
                  </a:lnTo>
                  <a:lnTo>
                    <a:pt x="78" y="154"/>
                  </a:lnTo>
                  <a:lnTo>
                    <a:pt x="70" y="153"/>
                  </a:lnTo>
                  <a:lnTo>
                    <a:pt x="62" y="152"/>
                  </a:lnTo>
                  <a:lnTo>
                    <a:pt x="55" y="151"/>
                  </a:lnTo>
                  <a:lnTo>
                    <a:pt x="47" y="147"/>
                  </a:lnTo>
                  <a:lnTo>
                    <a:pt x="41" y="144"/>
                  </a:lnTo>
                  <a:lnTo>
                    <a:pt x="34" y="141"/>
                  </a:lnTo>
                  <a:lnTo>
                    <a:pt x="29" y="136"/>
                  </a:lnTo>
                  <a:lnTo>
                    <a:pt x="23" y="131"/>
                  </a:lnTo>
                  <a:lnTo>
                    <a:pt x="18" y="126"/>
                  </a:lnTo>
                  <a:lnTo>
                    <a:pt x="14" y="120"/>
                  </a:lnTo>
                  <a:lnTo>
                    <a:pt x="9" y="113"/>
                  </a:lnTo>
                  <a:lnTo>
                    <a:pt x="7" y="106"/>
                  </a:lnTo>
                  <a:lnTo>
                    <a:pt x="3" y="99"/>
                  </a:lnTo>
                  <a:lnTo>
                    <a:pt x="2" y="93"/>
                  </a:lnTo>
                  <a:lnTo>
                    <a:pt x="1" y="85"/>
                  </a:lnTo>
                  <a:lnTo>
                    <a:pt x="0" y="77"/>
                  </a:lnTo>
                  <a:lnTo>
                    <a:pt x="0" y="77"/>
                  </a:lnTo>
                  <a:lnTo>
                    <a:pt x="1" y="69"/>
                  </a:lnTo>
                  <a:lnTo>
                    <a:pt x="2" y="62"/>
                  </a:lnTo>
                  <a:lnTo>
                    <a:pt x="3" y="54"/>
                  </a:lnTo>
                  <a:lnTo>
                    <a:pt x="7" y="47"/>
                  </a:lnTo>
                  <a:lnTo>
                    <a:pt x="9" y="40"/>
                  </a:lnTo>
                  <a:lnTo>
                    <a:pt x="14" y="34"/>
                  </a:lnTo>
                  <a:lnTo>
                    <a:pt x="18" y="27"/>
                  </a:lnTo>
                  <a:lnTo>
                    <a:pt x="23" y="23"/>
                  </a:lnTo>
                  <a:lnTo>
                    <a:pt x="29" y="17"/>
                  </a:lnTo>
                  <a:lnTo>
                    <a:pt x="34" y="12"/>
                  </a:lnTo>
                  <a:lnTo>
                    <a:pt x="41" y="9"/>
                  </a:lnTo>
                  <a:lnTo>
                    <a:pt x="47" y="6"/>
                  </a:lnTo>
                  <a:lnTo>
                    <a:pt x="55" y="3"/>
                  </a:lnTo>
                  <a:lnTo>
                    <a:pt x="62" y="1"/>
                  </a:lnTo>
                  <a:lnTo>
                    <a:pt x="70" y="0"/>
                  </a:lnTo>
                  <a:lnTo>
                    <a:pt x="78" y="0"/>
                  </a:lnTo>
                  <a:lnTo>
                    <a:pt x="78" y="0"/>
                  </a:lnTo>
                  <a:lnTo>
                    <a:pt x="86" y="0"/>
                  </a:lnTo>
                  <a:lnTo>
                    <a:pt x="93" y="1"/>
                  </a:lnTo>
                  <a:lnTo>
                    <a:pt x="101" y="3"/>
                  </a:lnTo>
                  <a:lnTo>
                    <a:pt x="107" y="6"/>
                  </a:lnTo>
                  <a:lnTo>
                    <a:pt x="114" y="9"/>
                  </a:lnTo>
                  <a:lnTo>
                    <a:pt x="120" y="12"/>
                  </a:lnTo>
                  <a:lnTo>
                    <a:pt x="126" y="17"/>
                  </a:lnTo>
                  <a:lnTo>
                    <a:pt x="132" y="23"/>
                  </a:lnTo>
                  <a:lnTo>
                    <a:pt x="137" y="27"/>
                  </a:lnTo>
                  <a:lnTo>
                    <a:pt x="141" y="34"/>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6" name="Freeform 3093">
              <a:extLst>
                <a:ext uri="{FF2B5EF4-FFF2-40B4-BE49-F238E27FC236}">
                  <a16:creationId xmlns:a16="http://schemas.microsoft.com/office/drawing/2014/main" id="{3067F641-C670-4754-9E59-04C1AF144D67}"/>
                </a:ext>
              </a:extLst>
            </p:cNvPr>
            <p:cNvSpPr>
              <a:spLocks/>
            </p:cNvSpPr>
            <p:nvPr/>
          </p:nvSpPr>
          <p:spPr bwMode="auto">
            <a:xfrm>
              <a:off x="3211513" y="5688013"/>
              <a:ext cx="47625" cy="49213"/>
            </a:xfrm>
            <a:custGeom>
              <a:avLst/>
              <a:gdLst>
                <a:gd name="T0" fmla="*/ 154 w 154"/>
                <a:gd name="T1" fmla="*/ 78 h 155"/>
                <a:gd name="T2" fmla="*/ 153 w 154"/>
                <a:gd name="T3" fmla="*/ 93 h 155"/>
                <a:gd name="T4" fmla="*/ 148 w 154"/>
                <a:gd name="T5" fmla="*/ 108 h 155"/>
                <a:gd name="T6" fmla="*/ 141 w 154"/>
                <a:gd name="T7" fmla="*/ 121 h 155"/>
                <a:gd name="T8" fmla="*/ 132 w 154"/>
                <a:gd name="T9" fmla="*/ 132 h 155"/>
                <a:gd name="T10" fmla="*/ 121 w 154"/>
                <a:gd name="T11" fmla="*/ 141 h 155"/>
                <a:gd name="T12" fmla="*/ 107 w 154"/>
                <a:gd name="T13" fmla="*/ 149 h 155"/>
                <a:gd name="T14" fmla="*/ 93 w 154"/>
                <a:gd name="T15" fmla="*/ 153 h 155"/>
                <a:gd name="T16" fmla="*/ 77 w 154"/>
                <a:gd name="T17" fmla="*/ 155 h 155"/>
                <a:gd name="T18" fmla="*/ 69 w 154"/>
                <a:gd name="T19" fmla="*/ 154 h 155"/>
                <a:gd name="T20" fmla="*/ 54 w 154"/>
                <a:gd name="T21" fmla="*/ 151 h 155"/>
                <a:gd name="T22" fmla="*/ 41 w 154"/>
                <a:gd name="T23" fmla="*/ 146 h 155"/>
                <a:gd name="T24" fmla="*/ 28 w 154"/>
                <a:gd name="T25" fmla="*/ 137 h 155"/>
                <a:gd name="T26" fmla="*/ 18 w 154"/>
                <a:gd name="T27" fmla="*/ 126 h 155"/>
                <a:gd name="T28" fmla="*/ 10 w 154"/>
                <a:gd name="T29" fmla="*/ 115 h 155"/>
                <a:gd name="T30" fmla="*/ 4 w 154"/>
                <a:gd name="T31" fmla="*/ 101 h 155"/>
                <a:gd name="T32" fmla="*/ 0 w 154"/>
                <a:gd name="T33" fmla="*/ 85 h 155"/>
                <a:gd name="T34" fmla="*/ 0 w 154"/>
                <a:gd name="T35" fmla="*/ 78 h 155"/>
                <a:gd name="T36" fmla="*/ 2 w 154"/>
                <a:gd name="T37" fmla="*/ 62 h 155"/>
                <a:gd name="T38" fmla="*/ 6 w 154"/>
                <a:gd name="T39" fmla="*/ 47 h 155"/>
                <a:gd name="T40" fmla="*/ 13 w 154"/>
                <a:gd name="T41" fmla="*/ 35 h 155"/>
                <a:gd name="T42" fmla="*/ 23 w 154"/>
                <a:gd name="T43" fmla="*/ 23 h 155"/>
                <a:gd name="T44" fmla="*/ 35 w 154"/>
                <a:gd name="T45" fmla="*/ 14 h 155"/>
                <a:gd name="T46" fmla="*/ 47 w 154"/>
                <a:gd name="T47" fmla="*/ 7 h 155"/>
                <a:gd name="T48" fmla="*/ 62 w 154"/>
                <a:gd name="T49" fmla="*/ 3 h 155"/>
                <a:gd name="T50" fmla="*/ 77 w 154"/>
                <a:gd name="T51" fmla="*/ 0 h 155"/>
                <a:gd name="T52" fmla="*/ 85 w 154"/>
                <a:gd name="T53" fmla="*/ 2 h 155"/>
                <a:gd name="T54" fmla="*/ 100 w 154"/>
                <a:gd name="T55" fmla="*/ 4 h 155"/>
                <a:gd name="T56" fmla="*/ 114 w 154"/>
                <a:gd name="T57" fmla="*/ 10 h 155"/>
                <a:gd name="T58" fmla="*/ 126 w 154"/>
                <a:gd name="T59" fmla="*/ 19 h 155"/>
                <a:gd name="T60" fmla="*/ 137 w 154"/>
                <a:gd name="T61" fmla="*/ 29 h 155"/>
                <a:gd name="T62" fmla="*/ 145 w 154"/>
                <a:gd name="T63" fmla="*/ 42 h 155"/>
                <a:gd name="T64" fmla="*/ 150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0" y="101"/>
                  </a:lnTo>
                  <a:lnTo>
                    <a:pt x="148" y="108"/>
                  </a:lnTo>
                  <a:lnTo>
                    <a:pt x="145" y="115"/>
                  </a:lnTo>
                  <a:lnTo>
                    <a:pt x="141" y="121"/>
                  </a:lnTo>
                  <a:lnTo>
                    <a:pt x="137" y="126"/>
                  </a:lnTo>
                  <a:lnTo>
                    <a:pt x="132" y="132"/>
                  </a:lnTo>
                  <a:lnTo>
                    <a:pt x="126" y="137"/>
                  </a:lnTo>
                  <a:lnTo>
                    <a:pt x="121" y="141"/>
                  </a:lnTo>
                  <a:lnTo>
                    <a:pt x="114" y="146"/>
                  </a:lnTo>
                  <a:lnTo>
                    <a:pt x="107" y="149"/>
                  </a:lnTo>
                  <a:lnTo>
                    <a:pt x="100" y="151"/>
                  </a:lnTo>
                  <a:lnTo>
                    <a:pt x="93" y="153"/>
                  </a:lnTo>
                  <a:lnTo>
                    <a:pt x="85" y="154"/>
                  </a:lnTo>
                  <a:lnTo>
                    <a:pt x="77" y="155"/>
                  </a:lnTo>
                  <a:lnTo>
                    <a:pt x="77" y="155"/>
                  </a:lnTo>
                  <a:lnTo>
                    <a:pt x="69" y="154"/>
                  </a:lnTo>
                  <a:lnTo>
                    <a:pt x="62" y="153"/>
                  </a:lnTo>
                  <a:lnTo>
                    <a:pt x="54" y="151"/>
                  </a:lnTo>
                  <a:lnTo>
                    <a:pt x="47" y="149"/>
                  </a:lnTo>
                  <a:lnTo>
                    <a:pt x="41" y="146"/>
                  </a:lnTo>
                  <a:lnTo>
                    <a:pt x="35" y="141"/>
                  </a:lnTo>
                  <a:lnTo>
                    <a:pt x="28" y="137"/>
                  </a:lnTo>
                  <a:lnTo>
                    <a:pt x="23" y="132"/>
                  </a:lnTo>
                  <a:lnTo>
                    <a:pt x="18" y="126"/>
                  </a:lnTo>
                  <a:lnTo>
                    <a:pt x="13" y="121"/>
                  </a:lnTo>
                  <a:lnTo>
                    <a:pt x="10" y="115"/>
                  </a:lnTo>
                  <a:lnTo>
                    <a:pt x="6" y="108"/>
                  </a:lnTo>
                  <a:lnTo>
                    <a:pt x="4" y="101"/>
                  </a:lnTo>
                  <a:lnTo>
                    <a:pt x="2" y="93"/>
                  </a:lnTo>
                  <a:lnTo>
                    <a:pt x="0" y="85"/>
                  </a:lnTo>
                  <a:lnTo>
                    <a:pt x="0" y="78"/>
                  </a:lnTo>
                  <a:lnTo>
                    <a:pt x="0" y="78"/>
                  </a:lnTo>
                  <a:lnTo>
                    <a:pt x="0" y="70"/>
                  </a:lnTo>
                  <a:lnTo>
                    <a:pt x="2" y="62"/>
                  </a:lnTo>
                  <a:lnTo>
                    <a:pt x="4" y="55"/>
                  </a:lnTo>
                  <a:lnTo>
                    <a:pt x="6" y="47"/>
                  </a:lnTo>
                  <a:lnTo>
                    <a:pt x="10" y="42"/>
                  </a:lnTo>
                  <a:lnTo>
                    <a:pt x="13" y="35"/>
                  </a:lnTo>
                  <a:lnTo>
                    <a:pt x="18" y="29"/>
                  </a:lnTo>
                  <a:lnTo>
                    <a:pt x="23" y="23"/>
                  </a:lnTo>
                  <a:lnTo>
                    <a:pt x="28" y="19"/>
                  </a:lnTo>
                  <a:lnTo>
                    <a:pt x="35" y="14"/>
                  </a:lnTo>
                  <a:lnTo>
                    <a:pt x="41" y="10"/>
                  </a:lnTo>
                  <a:lnTo>
                    <a:pt x="47" y="7"/>
                  </a:lnTo>
                  <a:lnTo>
                    <a:pt x="54" y="4"/>
                  </a:lnTo>
                  <a:lnTo>
                    <a:pt x="62" y="3"/>
                  </a:lnTo>
                  <a:lnTo>
                    <a:pt x="69" y="2"/>
                  </a:lnTo>
                  <a:lnTo>
                    <a:pt x="77" y="0"/>
                  </a:lnTo>
                  <a:lnTo>
                    <a:pt x="77" y="0"/>
                  </a:lnTo>
                  <a:lnTo>
                    <a:pt x="85" y="2"/>
                  </a:lnTo>
                  <a:lnTo>
                    <a:pt x="93" y="3"/>
                  </a:lnTo>
                  <a:lnTo>
                    <a:pt x="100" y="4"/>
                  </a:lnTo>
                  <a:lnTo>
                    <a:pt x="107" y="7"/>
                  </a:lnTo>
                  <a:lnTo>
                    <a:pt x="114" y="10"/>
                  </a:lnTo>
                  <a:lnTo>
                    <a:pt x="121" y="14"/>
                  </a:lnTo>
                  <a:lnTo>
                    <a:pt x="126" y="19"/>
                  </a:lnTo>
                  <a:lnTo>
                    <a:pt x="132" y="23"/>
                  </a:lnTo>
                  <a:lnTo>
                    <a:pt x="137" y="29"/>
                  </a:lnTo>
                  <a:lnTo>
                    <a:pt x="141" y="35"/>
                  </a:lnTo>
                  <a:lnTo>
                    <a:pt x="145" y="42"/>
                  </a:lnTo>
                  <a:lnTo>
                    <a:pt x="148" y="47"/>
                  </a:lnTo>
                  <a:lnTo>
                    <a:pt x="150"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7" name="Freeform 3094">
              <a:extLst>
                <a:ext uri="{FF2B5EF4-FFF2-40B4-BE49-F238E27FC236}">
                  <a16:creationId xmlns:a16="http://schemas.microsoft.com/office/drawing/2014/main" id="{CD1423D7-F005-4F04-89AF-5CC64C0EF8BD}"/>
                </a:ext>
              </a:extLst>
            </p:cNvPr>
            <p:cNvSpPr>
              <a:spLocks/>
            </p:cNvSpPr>
            <p:nvPr/>
          </p:nvSpPr>
          <p:spPr bwMode="auto">
            <a:xfrm>
              <a:off x="3279775" y="5688013"/>
              <a:ext cx="49213" cy="49213"/>
            </a:xfrm>
            <a:custGeom>
              <a:avLst/>
              <a:gdLst>
                <a:gd name="T0" fmla="*/ 155 w 155"/>
                <a:gd name="T1" fmla="*/ 78 h 155"/>
                <a:gd name="T2" fmla="*/ 153 w 155"/>
                <a:gd name="T3" fmla="*/ 93 h 155"/>
                <a:gd name="T4" fmla="*/ 149 w 155"/>
                <a:gd name="T5" fmla="*/ 108 h 155"/>
                <a:gd name="T6" fmla="*/ 141 w 155"/>
                <a:gd name="T7" fmla="*/ 121 h 155"/>
                <a:gd name="T8" fmla="*/ 132 w 155"/>
                <a:gd name="T9" fmla="*/ 132 h 155"/>
                <a:gd name="T10" fmla="*/ 120 w 155"/>
                <a:gd name="T11" fmla="*/ 141 h 155"/>
                <a:gd name="T12" fmla="*/ 108 w 155"/>
                <a:gd name="T13" fmla="*/ 149 h 155"/>
                <a:gd name="T14" fmla="*/ 93 w 155"/>
                <a:gd name="T15" fmla="*/ 153 h 155"/>
                <a:gd name="T16" fmla="*/ 78 w 155"/>
                <a:gd name="T17" fmla="*/ 155 h 155"/>
                <a:gd name="T18" fmla="*/ 70 w 155"/>
                <a:gd name="T19" fmla="*/ 154 h 155"/>
                <a:gd name="T20" fmla="*/ 55 w 155"/>
                <a:gd name="T21" fmla="*/ 151 h 155"/>
                <a:gd name="T22" fmla="*/ 40 w 155"/>
                <a:gd name="T23" fmla="*/ 146 h 155"/>
                <a:gd name="T24" fmla="*/ 29 w 155"/>
                <a:gd name="T25" fmla="*/ 137 h 155"/>
                <a:gd name="T26" fmla="*/ 18 w 155"/>
                <a:gd name="T27" fmla="*/ 126 h 155"/>
                <a:gd name="T28" fmla="*/ 9 w 155"/>
                <a:gd name="T29" fmla="*/ 115 h 155"/>
                <a:gd name="T30" fmla="*/ 3 w 155"/>
                <a:gd name="T31" fmla="*/ 101 h 155"/>
                <a:gd name="T32" fmla="*/ 1 w 155"/>
                <a:gd name="T33" fmla="*/ 85 h 155"/>
                <a:gd name="T34" fmla="*/ 0 w 155"/>
                <a:gd name="T35" fmla="*/ 78 h 155"/>
                <a:gd name="T36" fmla="*/ 2 w 155"/>
                <a:gd name="T37" fmla="*/ 62 h 155"/>
                <a:gd name="T38" fmla="*/ 6 w 155"/>
                <a:gd name="T39" fmla="*/ 47 h 155"/>
                <a:gd name="T40" fmla="*/ 14 w 155"/>
                <a:gd name="T41" fmla="*/ 35 h 155"/>
                <a:gd name="T42" fmla="*/ 23 w 155"/>
                <a:gd name="T43" fmla="*/ 23 h 155"/>
                <a:gd name="T44" fmla="*/ 34 w 155"/>
                <a:gd name="T45" fmla="*/ 14 h 155"/>
                <a:gd name="T46" fmla="*/ 47 w 155"/>
                <a:gd name="T47" fmla="*/ 7 h 155"/>
                <a:gd name="T48" fmla="*/ 62 w 155"/>
                <a:gd name="T49" fmla="*/ 3 h 155"/>
                <a:gd name="T50" fmla="*/ 78 w 155"/>
                <a:gd name="T51" fmla="*/ 0 h 155"/>
                <a:gd name="T52" fmla="*/ 85 w 155"/>
                <a:gd name="T53" fmla="*/ 2 h 155"/>
                <a:gd name="T54" fmla="*/ 101 w 155"/>
                <a:gd name="T55" fmla="*/ 4 h 155"/>
                <a:gd name="T56" fmla="*/ 114 w 155"/>
                <a:gd name="T57" fmla="*/ 10 h 155"/>
                <a:gd name="T58" fmla="*/ 126 w 155"/>
                <a:gd name="T59" fmla="*/ 19 h 155"/>
                <a:gd name="T60" fmla="*/ 136 w 155"/>
                <a:gd name="T61" fmla="*/ 29 h 155"/>
                <a:gd name="T62" fmla="*/ 145 w 155"/>
                <a:gd name="T63" fmla="*/ 42 h 155"/>
                <a:gd name="T64" fmla="*/ 151 w 155"/>
                <a:gd name="T65" fmla="*/ 55 h 155"/>
                <a:gd name="T66" fmla="*/ 155 w 155"/>
                <a:gd name="T67" fmla="*/ 70 h 155"/>
                <a:gd name="T68" fmla="*/ 155 w 155"/>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5">
                  <a:moveTo>
                    <a:pt x="155" y="78"/>
                  </a:moveTo>
                  <a:lnTo>
                    <a:pt x="155" y="78"/>
                  </a:lnTo>
                  <a:lnTo>
                    <a:pt x="155" y="85"/>
                  </a:lnTo>
                  <a:lnTo>
                    <a:pt x="153" y="93"/>
                  </a:lnTo>
                  <a:lnTo>
                    <a:pt x="151" y="101"/>
                  </a:lnTo>
                  <a:lnTo>
                    <a:pt x="149" y="108"/>
                  </a:lnTo>
                  <a:lnTo>
                    <a:pt x="145" y="115"/>
                  </a:lnTo>
                  <a:lnTo>
                    <a:pt x="141" y="121"/>
                  </a:lnTo>
                  <a:lnTo>
                    <a:pt x="136" y="126"/>
                  </a:lnTo>
                  <a:lnTo>
                    <a:pt x="132" y="132"/>
                  </a:lnTo>
                  <a:lnTo>
                    <a:pt x="126" y="137"/>
                  </a:lnTo>
                  <a:lnTo>
                    <a:pt x="120" y="141"/>
                  </a:lnTo>
                  <a:lnTo>
                    <a:pt x="114" y="146"/>
                  </a:lnTo>
                  <a:lnTo>
                    <a:pt x="108" y="149"/>
                  </a:lnTo>
                  <a:lnTo>
                    <a:pt x="101" y="151"/>
                  </a:lnTo>
                  <a:lnTo>
                    <a:pt x="93" y="153"/>
                  </a:lnTo>
                  <a:lnTo>
                    <a:pt x="85" y="154"/>
                  </a:lnTo>
                  <a:lnTo>
                    <a:pt x="78" y="155"/>
                  </a:lnTo>
                  <a:lnTo>
                    <a:pt x="78" y="155"/>
                  </a:lnTo>
                  <a:lnTo>
                    <a:pt x="70" y="154"/>
                  </a:lnTo>
                  <a:lnTo>
                    <a:pt x="62" y="153"/>
                  </a:lnTo>
                  <a:lnTo>
                    <a:pt x="55" y="151"/>
                  </a:lnTo>
                  <a:lnTo>
                    <a:pt x="47" y="149"/>
                  </a:lnTo>
                  <a:lnTo>
                    <a:pt x="40" y="146"/>
                  </a:lnTo>
                  <a:lnTo>
                    <a:pt x="34" y="141"/>
                  </a:lnTo>
                  <a:lnTo>
                    <a:pt x="29" y="137"/>
                  </a:lnTo>
                  <a:lnTo>
                    <a:pt x="23" y="132"/>
                  </a:lnTo>
                  <a:lnTo>
                    <a:pt x="18" y="126"/>
                  </a:lnTo>
                  <a:lnTo>
                    <a:pt x="14" y="121"/>
                  </a:lnTo>
                  <a:lnTo>
                    <a:pt x="9" y="115"/>
                  </a:lnTo>
                  <a:lnTo>
                    <a:pt x="6" y="108"/>
                  </a:lnTo>
                  <a:lnTo>
                    <a:pt x="3" y="101"/>
                  </a:lnTo>
                  <a:lnTo>
                    <a:pt x="2" y="93"/>
                  </a:lnTo>
                  <a:lnTo>
                    <a:pt x="1" y="85"/>
                  </a:lnTo>
                  <a:lnTo>
                    <a:pt x="0" y="78"/>
                  </a:lnTo>
                  <a:lnTo>
                    <a:pt x="0" y="78"/>
                  </a:lnTo>
                  <a:lnTo>
                    <a:pt x="1" y="70"/>
                  </a:lnTo>
                  <a:lnTo>
                    <a:pt x="2" y="62"/>
                  </a:lnTo>
                  <a:lnTo>
                    <a:pt x="3" y="55"/>
                  </a:lnTo>
                  <a:lnTo>
                    <a:pt x="6" y="47"/>
                  </a:lnTo>
                  <a:lnTo>
                    <a:pt x="9" y="42"/>
                  </a:lnTo>
                  <a:lnTo>
                    <a:pt x="14" y="35"/>
                  </a:lnTo>
                  <a:lnTo>
                    <a:pt x="18" y="29"/>
                  </a:lnTo>
                  <a:lnTo>
                    <a:pt x="23" y="23"/>
                  </a:lnTo>
                  <a:lnTo>
                    <a:pt x="29" y="19"/>
                  </a:lnTo>
                  <a:lnTo>
                    <a:pt x="34" y="14"/>
                  </a:lnTo>
                  <a:lnTo>
                    <a:pt x="40" y="10"/>
                  </a:lnTo>
                  <a:lnTo>
                    <a:pt x="47" y="7"/>
                  </a:lnTo>
                  <a:lnTo>
                    <a:pt x="55" y="4"/>
                  </a:lnTo>
                  <a:lnTo>
                    <a:pt x="62" y="3"/>
                  </a:lnTo>
                  <a:lnTo>
                    <a:pt x="70" y="2"/>
                  </a:lnTo>
                  <a:lnTo>
                    <a:pt x="78" y="0"/>
                  </a:lnTo>
                  <a:lnTo>
                    <a:pt x="78" y="0"/>
                  </a:lnTo>
                  <a:lnTo>
                    <a:pt x="85" y="2"/>
                  </a:lnTo>
                  <a:lnTo>
                    <a:pt x="93" y="3"/>
                  </a:lnTo>
                  <a:lnTo>
                    <a:pt x="101" y="4"/>
                  </a:lnTo>
                  <a:lnTo>
                    <a:pt x="108" y="7"/>
                  </a:lnTo>
                  <a:lnTo>
                    <a:pt x="114" y="10"/>
                  </a:lnTo>
                  <a:lnTo>
                    <a:pt x="120" y="14"/>
                  </a:lnTo>
                  <a:lnTo>
                    <a:pt x="126" y="19"/>
                  </a:lnTo>
                  <a:lnTo>
                    <a:pt x="132" y="23"/>
                  </a:lnTo>
                  <a:lnTo>
                    <a:pt x="136" y="29"/>
                  </a:lnTo>
                  <a:lnTo>
                    <a:pt x="141" y="35"/>
                  </a:lnTo>
                  <a:lnTo>
                    <a:pt x="145" y="42"/>
                  </a:lnTo>
                  <a:lnTo>
                    <a:pt x="149" y="47"/>
                  </a:lnTo>
                  <a:lnTo>
                    <a:pt x="151" y="55"/>
                  </a:lnTo>
                  <a:lnTo>
                    <a:pt x="153" y="62"/>
                  </a:lnTo>
                  <a:lnTo>
                    <a:pt x="155" y="70"/>
                  </a:lnTo>
                  <a:lnTo>
                    <a:pt x="155" y="78"/>
                  </a:lnTo>
                  <a:lnTo>
                    <a:pt x="15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8" name="Freeform 3095">
              <a:extLst>
                <a:ext uri="{FF2B5EF4-FFF2-40B4-BE49-F238E27FC236}">
                  <a16:creationId xmlns:a16="http://schemas.microsoft.com/office/drawing/2014/main" id="{88EF564C-D68A-4C5D-9C53-B00998368E1F}"/>
                </a:ext>
              </a:extLst>
            </p:cNvPr>
            <p:cNvSpPr>
              <a:spLocks/>
            </p:cNvSpPr>
            <p:nvPr/>
          </p:nvSpPr>
          <p:spPr bwMode="auto">
            <a:xfrm>
              <a:off x="3141663" y="5413375"/>
              <a:ext cx="49213" cy="49213"/>
            </a:xfrm>
            <a:custGeom>
              <a:avLst/>
              <a:gdLst>
                <a:gd name="T0" fmla="*/ 153 w 153"/>
                <a:gd name="T1" fmla="*/ 76 h 154"/>
                <a:gd name="T2" fmla="*/ 152 w 153"/>
                <a:gd name="T3" fmla="*/ 92 h 154"/>
                <a:gd name="T4" fmla="*/ 148 w 153"/>
                <a:gd name="T5" fmla="*/ 106 h 154"/>
                <a:gd name="T6" fmla="*/ 141 w 153"/>
                <a:gd name="T7" fmla="*/ 120 h 154"/>
                <a:gd name="T8" fmla="*/ 130 w 153"/>
                <a:gd name="T9" fmla="*/ 131 h 154"/>
                <a:gd name="T10" fmla="*/ 119 w 153"/>
                <a:gd name="T11" fmla="*/ 140 h 154"/>
                <a:gd name="T12" fmla="*/ 106 w 153"/>
                <a:gd name="T13" fmla="*/ 147 h 154"/>
                <a:gd name="T14" fmla="*/ 91 w 153"/>
                <a:gd name="T15" fmla="*/ 152 h 154"/>
                <a:gd name="T16" fmla="*/ 77 w 153"/>
                <a:gd name="T17" fmla="*/ 154 h 154"/>
                <a:gd name="T18" fmla="*/ 69 w 153"/>
                <a:gd name="T19" fmla="*/ 153 h 154"/>
                <a:gd name="T20" fmla="*/ 54 w 153"/>
                <a:gd name="T21" fmla="*/ 151 h 154"/>
                <a:gd name="T22" fmla="*/ 40 w 153"/>
                <a:gd name="T23" fmla="*/ 144 h 154"/>
                <a:gd name="T24" fmla="*/ 27 w 153"/>
                <a:gd name="T25" fmla="*/ 136 h 154"/>
                <a:gd name="T26" fmla="*/ 17 w 153"/>
                <a:gd name="T27" fmla="*/ 125 h 154"/>
                <a:gd name="T28" fmla="*/ 9 w 153"/>
                <a:gd name="T29" fmla="*/ 113 h 154"/>
                <a:gd name="T30" fmla="*/ 3 w 153"/>
                <a:gd name="T31" fmla="*/ 99 h 154"/>
                <a:gd name="T32" fmla="*/ 0 w 153"/>
                <a:gd name="T33" fmla="*/ 84 h 154"/>
                <a:gd name="T34" fmla="*/ 0 w 153"/>
                <a:gd name="T35" fmla="*/ 76 h 154"/>
                <a:gd name="T36" fmla="*/ 1 w 153"/>
                <a:gd name="T37" fmla="*/ 61 h 154"/>
                <a:gd name="T38" fmla="*/ 6 w 153"/>
                <a:gd name="T39" fmla="*/ 46 h 154"/>
                <a:gd name="T40" fmla="*/ 12 w 153"/>
                <a:gd name="T41" fmla="*/ 34 h 154"/>
                <a:gd name="T42" fmla="*/ 22 w 153"/>
                <a:gd name="T43" fmla="*/ 22 h 154"/>
                <a:gd name="T44" fmla="*/ 33 w 153"/>
                <a:gd name="T45" fmla="*/ 13 h 154"/>
                <a:gd name="T46" fmla="*/ 47 w 153"/>
                <a:gd name="T47" fmla="*/ 5 h 154"/>
                <a:gd name="T48" fmla="*/ 61 w 153"/>
                <a:gd name="T49" fmla="*/ 2 h 154"/>
                <a:gd name="T50" fmla="*/ 77 w 153"/>
                <a:gd name="T51" fmla="*/ 0 h 154"/>
                <a:gd name="T52" fmla="*/ 85 w 153"/>
                <a:gd name="T53" fmla="*/ 1 h 154"/>
                <a:gd name="T54" fmla="*/ 99 w 153"/>
                <a:gd name="T55" fmla="*/ 3 h 154"/>
                <a:gd name="T56" fmla="*/ 113 w 153"/>
                <a:gd name="T57" fmla="*/ 9 h 154"/>
                <a:gd name="T58" fmla="*/ 126 w 153"/>
                <a:gd name="T59" fmla="*/ 17 h 154"/>
                <a:gd name="T60" fmla="*/ 136 w 153"/>
                <a:gd name="T61" fmla="*/ 28 h 154"/>
                <a:gd name="T62" fmla="*/ 144 w 153"/>
                <a:gd name="T63" fmla="*/ 40 h 154"/>
                <a:gd name="T64" fmla="*/ 150 w 153"/>
                <a:gd name="T65" fmla="*/ 53 h 154"/>
                <a:gd name="T66" fmla="*/ 153 w 153"/>
                <a:gd name="T67" fmla="*/ 68 h 154"/>
                <a:gd name="T68" fmla="*/ 153 w 153"/>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154">
                  <a:moveTo>
                    <a:pt x="153" y="76"/>
                  </a:moveTo>
                  <a:lnTo>
                    <a:pt x="153" y="76"/>
                  </a:lnTo>
                  <a:lnTo>
                    <a:pt x="153" y="84"/>
                  </a:lnTo>
                  <a:lnTo>
                    <a:pt x="152" y="92"/>
                  </a:lnTo>
                  <a:lnTo>
                    <a:pt x="150" y="99"/>
                  </a:lnTo>
                  <a:lnTo>
                    <a:pt x="148" y="106"/>
                  </a:lnTo>
                  <a:lnTo>
                    <a:pt x="144" y="113"/>
                  </a:lnTo>
                  <a:lnTo>
                    <a:pt x="141" y="120"/>
                  </a:lnTo>
                  <a:lnTo>
                    <a:pt x="136" y="125"/>
                  </a:lnTo>
                  <a:lnTo>
                    <a:pt x="130" y="131"/>
                  </a:lnTo>
                  <a:lnTo>
                    <a:pt x="126" y="136"/>
                  </a:lnTo>
                  <a:lnTo>
                    <a:pt x="119" y="140"/>
                  </a:lnTo>
                  <a:lnTo>
                    <a:pt x="113" y="144"/>
                  </a:lnTo>
                  <a:lnTo>
                    <a:pt x="106" y="147"/>
                  </a:lnTo>
                  <a:lnTo>
                    <a:pt x="99" y="151"/>
                  </a:lnTo>
                  <a:lnTo>
                    <a:pt x="91" y="152"/>
                  </a:lnTo>
                  <a:lnTo>
                    <a:pt x="85" y="153"/>
                  </a:lnTo>
                  <a:lnTo>
                    <a:pt x="77" y="154"/>
                  </a:lnTo>
                  <a:lnTo>
                    <a:pt x="77" y="154"/>
                  </a:lnTo>
                  <a:lnTo>
                    <a:pt x="69" y="153"/>
                  </a:lnTo>
                  <a:lnTo>
                    <a:pt x="61" y="152"/>
                  </a:lnTo>
                  <a:lnTo>
                    <a:pt x="54" y="151"/>
                  </a:lnTo>
                  <a:lnTo>
                    <a:pt x="47" y="147"/>
                  </a:lnTo>
                  <a:lnTo>
                    <a:pt x="40" y="144"/>
                  </a:lnTo>
                  <a:lnTo>
                    <a:pt x="33" y="140"/>
                  </a:lnTo>
                  <a:lnTo>
                    <a:pt x="27" y="136"/>
                  </a:lnTo>
                  <a:lnTo>
                    <a:pt x="22" y="131"/>
                  </a:lnTo>
                  <a:lnTo>
                    <a:pt x="17" y="125"/>
                  </a:lnTo>
                  <a:lnTo>
                    <a:pt x="12" y="120"/>
                  </a:lnTo>
                  <a:lnTo>
                    <a:pt x="9" y="113"/>
                  </a:lnTo>
                  <a:lnTo>
                    <a:pt x="6" y="106"/>
                  </a:lnTo>
                  <a:lnTo>
                    <a:pt x="3" y="99"/>
                  </a:lnTo>
                  <a:lnTo>
                    <a:pt x="1" y="92"/>
                  </a:lnTo>
                  <a:lnTo>
                    <a:pt x="0" y="84"/>
                  </a:lnTo>
                  <a:lnTo>
                    <a:pt x="0" y="76"/>
                  </a:lnTo>
                  <a:lnTo>
                    <a:pt x="0" y="76"/>
                  </a:lnTo>
                  <a:lnTo>
                    <a:pt x="0" y="68"/>
                  </a:lnTo>
                  <a:lnTo>
                    <a:pt x="1" y="61"/>
                  </a:lnTo>
                  <a:lnTo>
                    <a:pt x="3" y="53"/>
                  </a:lnTo>
                  <a:lnTo>
                    <a:pt x="6" y="46"/>
                  </a:lnTo>
                  <a:lnTo>
                    <a:pt x="9" y="40"/>
                  </a:lnTo>
                  <a:lnTo>
                    <a:pt x="12" y="34"/>
                  </a:lnTo>
                  <a:lnTo>
                    <a:pt x="17" y="28"/>
                  </a:lnTo>
                  <a:lnTo>
                    <a:pt x="22" y="22"/>
                  </a:lnTo>
                  <a:lnTo>
                    <a:pt x="27" y="17"/>
                  </a:lnTo>
                  <a:lnTo>
                    <a:pt x="33" y="13"/>
                  </a:lnTo>
                  <a:lnTo>
                    <a:pt x="40" y="9"/>
                  </a:lnTo>
                  <a:lnTo>
                    <a:pt x="47" y="5"/>
                  </a:lnTo>
                  <a:lnTo>
                    <a:pt x="54" y="3"/>
                  </a:lnTo>
                  <a:lnTo>
                    <a:pt x="61" y="2"/>
                  </a:lnTo>
                  <a:lnTo>
                    <a:pt x="69" y="1"/>
                  </a:lnTo>
                  <a:lnTo>
                    <a:pt x="77" y="0"/>
                  </a:lnTo>
                  <a:lnTo>
                    <a:pt x="77" y="0"/>
                  </a:lnTo>
                  <a:lnTo>
                    <a:pt x="85" y="1"/>
                  </a:lnTo>
                  <a:lnTo>
                    <a:pt x="91" y="2"/>
                  </a:lnTo>
                  <a:lnTo>
                    <a:pt x="99" y="3"/>
                  </a:lnTo>
                  <a:lnTo>
                    <a:pt x="106" y="5"/>
                  </a:lnTo>
                  <a:lnTo>
                    <a:pt x="113" y="9"/>
                  </a:lnTo>
                  <a:lnTo>
                    <a:pt x="119" y="13"/>
                  </a:lnTo>
                  <a:lnTo>
                    <a:pt x="126" y="17"/>
                  </a:lnTo>
                  <a:lnTo>
                    <a:pt x="130" y="22"/>
                  </a:lnTo>
                  <a:lnTo>
                    <a:pt x="136" y="28"/>
                  </a:lnTo>
                  <a:lnTo>
                    <a:pt x="141" y="34"/>
                  </a:lnTo>
                  <a:lnTo>
                    <a:pt x="144" y="40"/>
                  </a:lnTo>
                  <a:lnTo>
                    <a:pt x="148" y="46"/>
                  </a:lnTo>
                  <a:lnTo>
                    <a:pt x="150" y="53"/>
                  </a:lnTo>
                  <a:lnTo>
                    <a:pt x="152" y="61"/>
                  </a:lnTo>
                  <a:lnTo>
                    <a:pt x="153" y="68"/>
                  </a:lnTo>
                  <a:lnTo>
                    <a:pt x="153" y="76"/>
                  </a:lnTo>
                  <a:lnTo>
                    <a:pt x="15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9" name="Freeform 3096">
              <a:extLst>
                <a:ext uri="{FF2B5EF4-FFF2-40B4-BE49-F238E27FC236}">
                  <a16:creationId xmlns:a16="http://schemas.microsoft.com/office/drawing/2014/main" id="{EA148A2E-783B-48A0-9539-C28BBAD26BD3}"/>
                </a:ext>
              </a:extLst>
            </p:cNvPr>
            <p:cNvSpPr>
              <a:spLocks/>
            </p:cNvSpPr>
            <p:nvPr/>
          </p:nvSpPr>
          <p:spPr bwMode="auto">
            <a:xfrm>
              <a:off x="3352800" y="5483225"/>
              <a:ext cx="49213" cy="49213"/>
            </a:xfrm>
            <a:custGeom>
              <a:avLst/>
              <a:gdLst>
                <a:gd name="T0" fmla="*/ 154 w 154"/>
                <a:gd name="T1" fmla="*/ 78 h 155"/>
                <a:gd name="T2" fmla="*/ 153 w 154"/>
                <a:gd name="T3" fmla="*/ 93 h 155"/>
                <a:gd name="T4" fmla="*/ 149 w 154"/>
                <a:gd name="T5" fmla="*/ 108 h 155"/>
                <a:gd name="T6" fmla="*/ 141 w 154"/>
                <a:gd name="T7" fmla="*/ 121 h 155"/>
                <a:gd name="T8" fmla="*/ 132 w 154"/>
                <a:gd name="T9" fmla="*/ 132 h 155"/>
                <a:gd name="T10" fmla="*/ 120 w 154"/>
                <a:gd name="T11" fmla="*/ 142 h 155"/>
                <a:gd name="T12" fmla="*/ 107 w 154"/>
                <a:gd name="T13" fmla="*/ 149 h 155"/>
                <a:gd name="T14" fmla="*/ 93 w 154"/>
                <a:gd name="T15" fmla="*/ 154 h 155"/>
                <a:gd name="T16" fmla="*/ 78 w 154"/>
                <a:gd name="T17" fmla="*/ 155 h 155"/>
                <a:gd name="T18" fmla="*/ 70 w 154"/>
                <a:gd name="T19" fmla="*/ 155 h 155"/>
                <a:gd name="T20" fmla="*/ 55 w 154"/>
                <a:gd name="T21" fmla="*/ 152 h 155"/>
                <a:gd name="T22" fmla="*/ 41 w 154"/>
                <a:gd name="T23" fmla="*/ 146 h 155"/>
                <a:gd name="T24" fmla="*/ 29 w 154"/>
                <a:gd name="T25" fmla="*/ 138 h 155"/>
                <a:gd name="T26" fmla="*/ 18 w 154"/>
                <a:gd name="T27" fmla="*/ 128 h 155"/>
                <a:gd name="T28" fmla="*/ 9 w 154"/>
                <a:gd name="T29" fmla="*/ 115 h 155"/>
                <a:gd name="T30" fmla="*/ 3 w 154"/>
                <a:gd name="T31" fmla="*/ 101 h 155"/>
                <a:gd name="T32" fmla="*/ 1 w 154"/>
                <a:gd name="T33" fmla="*/ 86 h 155"/>
                <a:gd name="T34" fmla="*/ 0 w 154"/>
                <a:gd name="T35" fmla="*/ 78 h 155"/>
                <a:gd name="T36" fmla="*/ 2 w 154"/>
                <a:gd name="T37" fmla="*/ 62 h 155"/>
                <a:gd name="T38" fmla="*/ 7 w 154"/>
                <a:gd name="T39" fmla="*/ 49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8 w 154"/>
                <a:gd name="T51" fmla="*/ 0 h 155"/>
                <a:gd name="T52" fmla="*/ 85 w 154"/>
                <a:gd name="T53" fmla="*/ 2 h 155"/>
                <a:gd name="T54" fmla="*/ 101 w 154"/>
                <a:gd name="T55" fmla="*/ 4 h 155"/>
                <a:gd name="T56" fmla="*/ 114 w 154"/>
                <a:gd name="T57" fmla="*/ 11 h 155"/>
                <a:gd name="T58" fmla="*/ 126 w 154"/>
                <a:gd name="T59" fmla="*/ 19 h 155"/>
                <a:gd name="T60" fmla="*/ 137 w 154"/>
                <a:gd name="T61" fmla="*/ 29 h 155"/>
                <a:gd name="T62" fmla="*/ 145 w 154"/>
                <a:gd name="T63" fmla="*/ 42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9" y="108"/>
                  </a:lnTo>
                  <a:lnTo>
                    <a:pt x="145" y="115"/>
                  </a:lnTo>
                  <a:lnTo>
                    <a:pt x="141" y="121"/>
                  </a:lnTo>
                  <a:lnTo>
                    <a:pt x="137" y="128"/>
                  </a:lnTo>
                  <a:lnTo>
                    <a:pt x="132" y="132"/>
                  </a:lnTo>
                  <a:lnTo>
                    <a:pt x="126" y="138"/>
                  </a:lnTo>
                  <a:lnTo>
                    <a:pt x="120" y="142"/>
                  </a:lnTo>
                  <a:lnTo>
                    <a:pt x="114" y="146"/>
                  </a:lnTo>
                  <a:lnTo>
                    <a:pt x="107" y="149"/>
                  </a:lnTo>
                  <a:lnTo>
                    <a:pt x="101" y="152"/>
                  </a:lnTo>
                  <a:lnTo>
                    <a:pt x="93" y="154"/>
                  </a:lnTo>
                  <a:lnTo>
                    <a:pt x="85" y="155"/>
                  </a:lnTo>
                  <a:lnTo>
                    <a:pt x="78" y="155"/>
                  </a:lnTo>
                  <a:lnTo>
                    <a:pt x="78" y="155"/>
                  </a:lnTo>
                  <a:lnTo>
                    <a:pt x="70" y="155"/>
                  </a:lnTo>
                  <a:lnTo>
                    <a:pt x="62" y="154"/>
                  </a:lnTo>
                  <a:lnTo>
                    <a:pt x="55" y="152"/>
                  </a:lnTo>
                  <a:lnTo>
                    <a:pt x="47" y="149"/>
                  </a:lnTo>
                  <a:lnTo>
                    <a:pt x="41" y="146"/>
                  </a:lnTo>
                  <a:lnTo>
                    <a:pt x="34" y="142"/>
                  </a:lnTo>
                  <a:lnTo>
                    <a:pt x="29" y="138"/>
                  </a:lnTo>
                  <a:lnTo>
                    <a:pt x="23" y="132"/>
                  </a:lnTo>
                  <a:lnTo>
                    <a:pt x="18" y="128"/>
                  </a:lnTo>
                  <a:lnTo>
                    <a:pt x="14" y="121"/>
                  </a:lnTo>
                  <a:lnTo>
                    <a:pt x="9" y="115"/>
                  </a:lnTo>
                  <a:lnTo>
                    <a:pt x="7" y="108"/>
                  </a:lnTo>
                  <a:lnTo>
                    <a:pt x="3" y="101"/>
                  </a:lnTo>
                  <a:lnTo>
                    <a:pt x="2" y="93"/>
                  </a:lnTo>
                  <a:lnTo>
                    <a:pt x="1" y="86"/>
                  </a:lnTo>
                  <a:lnTo>
                    <a:pt x="0" y="78"/>
                  </a:lnTo>
                  <a:lnTo>
                    <a:pt x="0" y="78"/>
                  </a:lnTo>
                  <a:lnTo>
                    <a:pt x="1" y="70"/>
                  </a:lnTo>
                  <a:lnTo>
                    <a:pt x="2" y="62"/>
                  </a:lnTo>
                  <a:lnTo>
                    <a:pt x="3" y="55"/>
                  </a:lnTo>
                  <a:lnTo>
                    <a:pt x="7" y="49"/>
                  </a:lnTo>
                  <a:lnTo>
                    <a:pt x="9" y="42"/>
                  </a:lnTo>
                  <a:lnTo>
                    <a:pt x="14" y="35"/>
                  </a:lnTo>
                  <a:lnTo>
                    <a:pt x="18" y="29"/>
                  </a:lnTo>
                  <a:lnTo>
                    <a:pt x="23" y="23"/>
                  </a:lnTo>
                  <a:lnTo>
                    <a:pt x="29" y="19"/>
                  </a:lnTo>
                  <a:lnTo>
                    <a:pt x="34" y="14"/>
                  </a:lnTo>
                  <a:lnTo>
                    <a:pt x="41" y="11"/>
                  </a:lnTo>
                  <a:lnTo>
                    <a:pt x="47" y="7"/>
                  </a:lnTo>
                  <a:lnTo>
                    <a:pt x="55" y="4"/>
                  </a:lnTo>
                  <a:lnTo>
                    <a:pt x="62" y="3"/>
                  </a:lnTo>
                  <a:lnTo>
                    <a:pt x="70" y="2"/>
                  </a:lnTo>
                  <a:lnTo>
                    <a:pt x="78" y="0"/>
                  </a:lnTo>
                  <a:lnTo>
                    <a:pt x="78" y="0"/>
                  </a:lnTo>
                  <a:lnTo>
                    <a:pt x="85" y="2"/>
                  </a:lnTo>
                  <a:lnTo>
                    <a:pt x="93" y="3"/>
                  </a:lnTo>
                  <a:lnTo>
                    <a:pt x="101" y="4"/>
                  </a:lnTo>
                  <a:lnTo>
                    <a:pt x="107" y="7"/>
                  </a:lnTo>
                  <a:lnTo>
                    <a:pt x="114" y="11"/>
                  </a:lnTo>
                  <a:lnTo>
                    <a:pt x="120" y="14"/>
                  </a:lnTo>
                  <a:lnTo>
                    <a:pt x="126" y="19"/>
                  </a:lnTo>
                  <a:lnTo>
                    <a:pt x="132" y="23"/>
                  </a:lnTo>
                  <a:lnTo>
                    <a:pt x="137" y="29"/>
                  </a:lnTo>
                  <a:lnTo>
                    <a:pt x="141" y="35"/>
                  </a:lnTo>
                  <a:lnTo>
                    <a:pt x="145" y="42"/>
                  </a:lnTo>
                  <a:lnTo>
                    <a:pt x="149" y="49"/>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0" name="Freeform 3097">
              <a:extLst>
                <a:ext uri="{FF2B5EF4-FFF2-40B4-BE49-F238E27FC236}">
                  <a16:creationId xmlns:a16="http://schemas.microsoft.com/office/drawing/2014/main" id="{BE3AD2DF-5699-449C-B92C-46675555B7BA}"/>
                </a:ext>
              </a:extLst>
            </p:cNvPr>
            <p:cNvSpPr>
              <a:spLocks/>
            </p:cNvSpPr>
            <p:nvPr/>
          </p:nvSpPr>
          <p:spPr bwMode="auto">
            <a:xfrm>
              <a:off x="3287713" y="5483225"/>
              <a:ext cx="49213" cy="49213"/>
            </a:xfrm>
            <a:custGeom>
              <a:avLst/>
              <a:gdLst>
                <a:gd name="T0" fmla="*/ 154 w 154"/>
                <a:gd name="T1" fmla="*/ 78 h 155"/>
                <a:gd name="T2" fmla="*/ 153 w 154"/>
                <a:gd name="T3" fmla="*/ 93 h 155"/>
                <a:gd name="T4" fmla="*/ 149 w 154"/>
                <a:gd name="T5" fmla="*/ 108 h 155"/>
                <a:gd name="T6" fmla="*/ 142 w 154"/>
                <a:gd name="T7" fmla="*/ 121 h 155"/>
                <a:gd name="T8" fmla="*/ 131 w 154"/>
                <a:gd name="T9" fmla="*/ 132 h 155"/>
                <a:gd name="T10" fmla="*/ 120 w 154"/>
                <a:gd name="T11" fmla="*/ 142 h 155"/>
                <a:gd name="T12" fmla="*/ 107 w 154"/>
                <a:gd name="T13" fmla="*/ 149 h 155"/>
                <a:gd name="T14" fmla="*/ 92 w 154"/>
                <a:gd name="T15" fmla="*/ 154 h 155"/>
                <a:gd name="T16" fmla="*/ 78 w 154"/>
                <a:gd name="T17" fmla="*/ 155 h 155"/>
                <a:gd name="T18" fmla="*/ 70 w 154"/>
                <a:gd name="T19" fmla="*/ 155 h 155"/>
                <a:gd name="T20" fmla="*/ 55 w 154"/>
                <a:gd name="T21" fmla="*/ 152 h 155"/>
                <a:gd name="T22" fmla="*/ 41 w 154"/>
                <a:gd name="T23" fmla="*/ 146 h 155"/>
                <a:gd name="T24" fmla="*/ 28 w 154"/>
                <a:gd name="T25" fmla="*/ 138 h 155"/>
                <a:gd name="T26" fmla="*/ 18 w 154"/>
                <a:gd name="T27" fmla="*/ 128 h 155"/>
                <a:gd name="T28" fmla="*/ 10 w 154"/>
                <a:gd name="T29" fmla="*/ 115 h 155"/>
                <a:gd name="T30" fmla="*/ 3 w 154"/>
                <a:gd name="T31" fmla="*/ 101 h 155"/>
                <a:gd name="T32" fmla="*/ 1 w 154"/>
                <a:gd name="T33" fmla="*/ 86 h 155"/>
                <a:gd name="T34" fmla="*/ 0 w 154"/>
                <a:gd name="T35" fmla="*/ 78 h 155"/>
                <a:gd name="T36" fmla="*/ 2 w 154"/>
                <a:gd name="T37" fmla="*/ 62 h 155"/>
                <a:gd name="T38" fmla="*/ 7 w 154"/>
                <a:gd name="T39" fmla="*/ 49 h 155"/>
                <a:gd name="T40" fmla="*/ 14 w 154"/>
                <a:gd name="T41" fmla="*/ 35 h 155"/>
                <a:gd name="T42" fmla="*/ 23 w 154"/>
                <a:gd name="T43" fmla="*/ 23 h 155"/>
                <a:gd name="T44" fmla="*/ 34 w 154"/>
                <a:gd name="T45" fmla="*/ 14 h 155"/>
                <a:gd name="T46" fmla="*/ 48 w 154"/>
                <a:gd name="T47" fmla="*/ 7 h 155"/>
                <a:gd name="T48" fmla="*/ 62 w 154"/>
                <a:gd name="T49" fmla="*/ 3 h 155"/>
                <a:gd name="T50" fmla="*/ 78 w 154"/>
                <a:gd name="T51" fmla="*/ 0 h 155"/>
                <a:gd name="T52" fmla="*/ 86 w 154"/>
                <a:gd name="T53" fmla="*/ 2 h 155"/>
                <a:gd name="T54" fmla="*/ 100 w 154"/>
                <a:gd name="T55" fmla="*/ 4 h 155"/>
                <a:gd name="T56" fmla="*/ 114 w 154"/>
                <a:gd name="T57" fmla="*/ 11 h 155"/>
                <a:gd name="T58" fmla="*/ 127 w 154"/>
                <a:gd name="T59" fmla="*/ 19 h 155"/>
                <a:gd name="T60" fmla="*/ 137 w 154"/>
                <a:gd name="T61" fmla="*/ 29 h 155"/>
                <a:gd name="T62" fmla="*/ 145 w 154"/>
                <a:gd name="T63" fmla="*/ 42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9" y="108"/>
                  </a:lnTo>
                  <a:lnTo>
                    <a:pt x="145" y="115"/>
                  </a:lnTo>
                  <a:lnTo>
                    <a:pt x="142" y="121"/>
                  </a:lnTo>
                  <a:lnTo>
                    <a:pt x="137" y="128"/>
                  </a:lnTo>
                  <a:lnTo>
                    <a:pt x="131" y="132"/>
                  </a:lnTo>
                  <a:lnTo>
                    <a:pt x="127" y="138"/>
                  </a:lnTo>
                  <a:lnTo>
                    <a:pt x="120" y="142"/>
                  </a:lnTo>
                  <a:lnTo>
                    <a:pt x="114" y="146"/>
                  </a:lnTo>
                  <a:lnTo>
                    <a:pt x="107" y="149"/>
                  </a:lnTo>
                  <a:lnTo>
                    <a:pt x="100" y="152"/>
                  </a:lnTo>
                  <a:lnTo>
                    <a:pt x="92" y="154"/>
                  </a:lnTo>
                  <a:lnTo>
                    <a:pt x="86" y="155"/>
                  </a:lnTo>
                  <a:lnTo>
                    <a:pt x="78" y="155"/>
                  </a:lnTo>
                  <a:lnTo>
                    <a:pt x="78" y="155"/>
                  </a:lnTo>
                  <a:lnTo>
                    <a:pt x="70" y="155"/>
                  </a:lnTo>
                  <a:lnTo>
                    <a:pt x="62" y="154"/>
                  </a:lnTo>
                  <a:lnTo>
                    <a:pt x="55" y="152"/>
                  </a:lnTo>
                  <a:lnTo>
                    <a:pt x="48" y="149"/>
                  </a:lnTo>
                  <a:lnTo>
                    <a:pt x="41" y="146"/>
                  </a:lnTo>
                  <a:lnTo>
                    <a:pt x="34" y="142"/>
                  </a:lnTo>
                  <a:lnTo>
                    <a:pt x="28" y="138"/>
                  </a:lnTo>
                  <a:lnTo>
                    <a:pt x="23" y="132"/>
                  </a:lnTo>
                  <a:lnTo>
                    <a:pt x="18" y="128"/>
                  </a:lnTo>
                  <a:lnTo>
                    <a:pt x="14" y="121"/>
                  </a:lnTo>
                  <a:lnTo>
                    <a:pt x="10" y="115"/>
                  </a:lnTo>
                  <a:lnTo>
                    <a:pt x="7" y="108"/>
                  </a:lnTo>
                  <a:lnTo>
                    <a:pt x="3" y="101"/>
                  </a:lnTo>
                  <a:lnTo>
                    <a:pt x="2" y="93"/>
                  </a:lnTo>
                  <a:lnTo>
                    <a:pt x="1" y="86"/>
                  </a:lnTo>
                  <a:lnTo>
                    <a:pt x="0" y="78"/>
                  </a:lnTo>
                  <a:lnTo>
                    <a:pt x="0" y="78"/>
                  </a:lnTo>
                  <a:lnTo>
                    <a:pt x="1" y="70"/>
                  </a:lnTo>
                  <a:lnTo>
                    <a:pt x="2" y="62"/>
                  </a:lnTo>
                  <a:lnTo>
                    <a:pt x="3" y="55"/>
                  </a:lnTo>
                  <a:lnTo>
                    <a:pt x="7" y="49"/>
                  </a:lnTo>
                  <a:lnTo>
                    <a:pt x="10" y="42"/>
                  </a:lnTo>
                  <a:lnTo>
                    <a:pt x="14" y="35"/>
                  </a:lnTo>
                  <a:lnTo>
                    <a:pt x="18" y="29"/>
                  </a:lnTo>
                  <a:lnTo>
                    <a:pt x="23" y="23"/>
                  </a:lnTo>
                  <a:lnTo>
                    <a:pt x="28" y="19"/>
                  </a:lnTo>
                  <a:lnTo>
                    <a:pt x="34" y="14"/>
                  </a:lnTo>
                  <a:lnTo>
                    <a:pt x="41" y="11"/>
                  </a:lnTo>
                  <a:lnTo>
                    <a:pt x="48" y="7"/>
                  </a:lnTo>
                  <a:lnTo>
                    <a:pt x="55" y="4"/>
                  </a:lnTo>
                  <a:lnTo>
                    <a:pt x="62" y="3"/>
                  </a:lnTo>
                  <a:lnTo>
                    <a:pt x="70" y="2"/>
                  </a:lnTo>
                  <a:lnTo>
                    <a:pt x="78" y="0"/>
                  </a:lnTo>
                  <a:lnTo>
                    <a:pt x="78" y="0"/>
                  </a:lnTo>
                  <a:lnTo>
                    <a:pt x="86" y="2"/>
                  </a:lnTo>
                  <a:lnTo>
                    <a:pt x="92" y="3"/>
                  </a:lnTo>
                  <a:lnTo>
                    <a:pt x="100" y="4"/>
                  </a:lnTo>
                  <a:lnTo>
                    <a:pt x="107" y="7"/>
                  </a:lnTo>
                  <a:lnTo>
                    <a:pt x="114" y="11"/>
                  </a:lnTo>
                  <a:lnTo>
                    <a:pt x="120" y="14"/>
                  </a:lnTo>
                  <a:lnTo>
                    <a:pt x="127" y="19"/>
                  </a:lnTo>
                  <a:lnTo>
                    <a:pt x="131" y="23"/>
                  </a:lnTo>
                  <a:lnTo>
                    <a:pt x="137" y="29"/>
                  </a:lnTo>
                  <a:lnTo>
                    <a:pt x="142" y="35"/>
                  </a:lnTo>
                  <a:lnTo>
                    <a:pt x="145" y="42"/>
                  </a:lnTo>
                  <a:lnTo>
                    <a:pt x="149" y="49"/>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1" name="Freeform 3098">
              <a:extLst>
                <a:ext uri="{FF2B5EF4-FFF2-40B4-BE49-F238E27FC236}">
                  <a16:creationId xmlns:a16="http://schemas.microsoft.com/office/drawing/2014/main" id="{8C7CF354-CAA8-4C6F-8D2C-D78F9121698F}"/>
                </a:ext>
              </a:extLst>
            </p:cNvPr>
            <p:cNvSpPr>
              <a:spLocks/>
            </p:cNvSpPr>
            <p:nvPr/>
          </p:nvSpPr>
          <p:spPr bwMode="auto">
            <a:xfrm>
              <a:off x="3140075" y="5343525"/>
              <a:ext cx="49213" cy="49213"/>
            </a:xfrm>
            <a:custGeom>
              <a:avLst/>
              <a:gdLst>
                <a:gd name="T0" fmla="*/ 155 w 155"/>
                <a:gd name="T1" fmla="*/ 77 h 154"/>
                <a:gd name="T2" fmla="*/ 153 w 155"/>
                <a:gd name="T3" fmla="*/ 92 h 154"/>
                <a:gd name="T4" fmla="*/ 148 w 155"/>
                <a:gd name="T5" fmla="*/ 107 h 154"/>
                <a:gd name="T6" fmla="*/ 141 w 155"/>
                <a:gd name="T7" fmla="*/ 120 h 154"/>
                <a:gd name="T8" fmla="*/ 132 w 155"/>
                <a:gd name="T9" fmla="*/ 131 h 154"/>
                <a:gd name="T10" fmla="*/ 121 w 155"/>
                <a:gd name="T11" fmla="*/ 140 h 154"/>
                <a:gd name="T12" fmla="*/ 107 w 155"/>
                <a:gd name="T13" fmla="*/ 148 h 154"/>
                <a:gd name="T14" fmla="*/ 93 w 155"/>
                <a:gd name="T15" fmla="*/ 152 h 154"/>
                <a:gd name="T16" fmla="*/ 77 w 155"/>
                <a:gd name="T17" fmla="*/ 154 h 154"/>
                <a:gd name="T18" fmla="*/ 69 w 155"/>
                <a:gd name="T19" fmla="*/ 153 h 154"/>
                <a:gd name="T20" fmla="*/ 54 w 155"/>
                <a:gd name="T21" fmla="*/ 151 h 154"/>
                <a:gd name="T22" fmla="*/ 41 w 155"/>
                <a:gd name="T23" fmla="*/ 145 h 154"/>
                <a:gd name="T24" fmla="*/ 29 w 155"/>
                <a:gd name="T25" fmla="*/ 136 h 154"/>
                <a:gd name="T26" fmla="*/ 18 w 155"/>
                <a:gd name="T27" fmla="*/ 126 h 154"/>
                <a:gd name="T28" fmla="*/ 10 w 155"/>
                <a:gd name="T29" fmla="*/ 114 h 154"/>
                <a:gd name="T30" fmla="*/ 4 w 155"/>
                <a:gd name="T31" fmla="*/ 100 h 154"/>
                <a:gd name="T32" fmla="*/ 0 w 155"/>
                <a:gd name="T33" fmla="*/ 84 h 154"/>
                <a:gd name="T34" fmla="*/ 0 w 155"/>
                <a:gd name="T35" fmla="*/ 77 h 154"/>
                <a:gd name="T36" fmla="*/ 2 w 155"/>
                <a:gd name="T37" fmla="*/ 61 h 154"/>
                <a:gd name="T38" fmla="*/ 6 w 155"/>
                <a:gd name="T39" fmla="*/ 47 h 154"/>
                <a:gd name="T40" fmla="*/ 14 w 155"/>
                <a:gd name="T41" fmla="*/ 34 h 154"/>
                <a:gd name="T42" fmla="*/ 23 w 155"/>
                <a:gd name="T43" fmla="*/ 23 h 154"/>
                <a:gd name="T44" fmla="*/ 35 w 155"/>
                <a:gd name="T45" fmla="*/ 13 h 154"/>
                <a:gd name="T46" fmla="*/ 47 w 155"/>
                <a:gd name="T47" fmla="*/ 7 h 154"/>
                <a:gd name="T48" fmla="*/ 62 w 155"/>
                <a:gd name="T49" fmla="*/ 2 h 154"/>
                <a:gd name="T50" fmla="*/ 77 w 155"/>
                <a:gd name="T51" fmla="*/ 0 h 154"/>
                <a:gd name="T52" fmla="*/ 85 w 155"/>
                <a:gd name="T53" fmla="*/ 1 h 154"/>
                <a:gd name="T54" fmla="*/ 100 w 155"/>
                <a:gd name="T55" fmla="*/ 3 h 154"/>
                <a:gd name="T56" fmla="*/ 114 w 155"/>
                <a:gd name="T57" fmla="*/ 9 h 154"/>
                <a:gd name="T58" fmla="*/ 126 w 155"/>
                <a:gd name="T59" fmla="*/ 18 h 154"/>
                <a:gd name="T60" fmla="*/ 137 w 155"/>
                <a:gd name="T61" fmla="*/ 28 h 154"/>
                <a:gd name="T62" fmla="*/ 145 w 155"/>
                <a:gd name="T63" fmla="*/ 40 h 154"/>
                <a:gd name="T64" fmla="*/ 152 w 155"/>
                <a:gd name="T65" fmla="*/ 55 h 154"/>
                <a:gd name="T66" fmla="*/ 154 w 155"/>
                <a:gd name="T67" fmla="*/ 69 h 154"/>
                <a:gd name="T68" fmla="*/ 155 w 155"/>
                <a:gd name="T69" fmla="*/ 7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4">
                  <a:moveTo>
                    <a:pt x="155" y="77"/>
                  </a:moveTo>
                  <a:lnTo>
                    <a:pt x="155" y="77"/>
                  </a:lnTo>
                  <a:lnTo>
                    <a:pt x="154" y="84"/>
                  </a:lnTo>
                  <a:lnTo>
                    <a:pt x="153" y="92"/>
                  </a:lnTo>
                  <a:lnTo>
                    <a:pt x="152" y="100"/>
                  </a:lnTo>
                  <a:lnTo>
                    <a:pt x="148" y="107"/>
                  </a:lnTo>
                  <a:lnTo>
                    <a:pt x="145" y="114"/>
                  </a:lnTo>
                  <a:lnTo>
                    <a:pt x="141" y="120"/>
                  </a:lnTo>
                  <a:lnTo>
                    <a:pt x="137" y="126"/>
                  </a:lnTo>
                  <a:lnTo>
                    <a:pt x="132" y="131"/>
                  </a:lnTo>
                  <a:lnTo>
                    <a:pt x="126" y="136"/>
                  </a:lnTo>
                  <a:lnTo>
                    <a:pt x="121" y="140"/>
                  </a:lnTo>
                  <a:lnTo>
                    <a:pt x="114" y="145"/>
                  </a:lnTo>
                  <a:lnTo>
                    <a:pt x="107" y="148"/>
                  </a:lnTo>
                  <a:lnTo>
                    <a:pt x="100" y="151"/>
                  </a:lnTo>
                  <a:lnTo>
                    <a:pt x="93" y="152"/>
                  </a:lnTo>
                  <a:lnTo>
                    <a:pt x="85" y="153"/>
                  </a:lnTo>
                  <a:lnTo>
                    <a:pt x="77" y="154"/>
                  </a:lnTo>
                  <a:lnTo>
                    <a:pt x="77" y="154"/>
                  </a:lnTo>
                  <a:lnTo>
                    <a:pt x="69" y="153"/>
                  </a:lnTo>
                  <a:lnTo>
                    <a:pt x="62" y="152"/>
                  </a:lnTo>
                  <a:lnTo>
                    <a:pt x="54" y="151"/>
                  </a:lnTo>
                  <a:lnTo>
                    <a:pt x="47" y="148"/>
                  </a:lnTo>
                  <a:lnTo>
                    <a:pt x="41" y="145"/>
                  </a:lnTo>
                  <a:lnTo>
                    <a:pt x="35" y="140"/>
                  </a:lnTo>
                  <a:lnTo>
                    <a:pt x="29" y="136"/>
                  </a:lnTo>
                  <a:lnTo>
                    <a:pt x="23" y="131"/>
                  </a:lnTo>
                  <a:lnTo>
                    <a:pt x="18" y="126"/>
                  </a:lnTo>
                  <a:lnTo>
                    <a:pt x="14" y="120"/>
                  </a:lnTo>
                  <a:lnTo>
                    <a:pt x="10" y="114"/>
                  </a:lnTo>
                  <a:lnTo>
                    <a:pt x="6" y="107"/>
                  </a:lnTo>
                  <a:lnTo>
                    <a:pt x="4" y="100"/>
                  </a:lnTo>
                  <a:lnTo>
                    <a:pt x="2" y="92"/>
                  </a:lnTo>
                  <a:lnTo>
                    <a:pt x="0" y="84"/>
                  </a:lnTo>
                  <a:lnTo>
                    <a:pt x="0" y="77"/>
                  </a:lnTo>
                  <a:lnTo>
                    <a:pt x="0" y="77"/>
                  </a:lnTo>
                  <a:lnTo>
                    <a:pt x="0" y="69"/>
                  </a:lnTo>
                  <a:lnTo>
                    <a:pt x="2" y="61"/>
                  </a:lnTo>
                  <a:lnTo>
                    <a:pt x="4" y="55"/>
                  </a:lnTo>
                  <a:lnTo>
                    <a:pt x="6" y="47"/>
                  </a:lnTo>
                  <a:lnTo>
                    <a:pt x="10" y="40"/>
                  </a:lnTo>
                  <a:lnTo>
                    <a:pt x="14" y="34"/>
                  </a:lnTo>
                  <a:lnTo>
                    <a:pt x="18" y="28"/>
                  </a:lnTo>
                  <a:lnTo>
                    <a:pt x="23" y="23"/>
                  </a:lnTo>
                  <a:lnTo>
                    <a:pt x="29" y="18"/>
                  </a:lnTo>
                  <a:lnTo>
                    <a:pt x="35" y="13"/>
                  </a:lnTo>
                  <a:lnTo>
                    <a:pt x="41" y="9"/>
                  </a:lnTo>
                  <a:lnTo>
                    <a:pt x="47" y="7"/>
                  </a:lnTo>
                  <a:lnTo>
                    <a:pt x="54" y="3"/>
                  </a:lnTo>
                  <a:lnTo>
                    <a:pt x="62" y="2"/>
                  </a:lnTo>
                  <a:lnTo>
                    <a:pt x="69" y="1"/>
                  </a:lnTo>
                  <a:lnTo>
                    <a:pt x="77" y="0"/>
                  </a:lnTo>
                  <a:lnTo>
                    <a:pt x="77" y="0"/>
                  </a:lnTo>
                  <a:lnTo>
                    <a:pt x="85" y="1"/>
                  </a:lnTo>
                  <a:lnTo>
                    <a:pt x="93" y="2"/>
                  </a:lnTo>
                  <a:lnTo>
                    <a:pt x="100" y="3"/>
                  </a:lnTo>
                  <a:lnTo>
                    <a:pt x="107" y="7"/>
                  </a:lnTo>
                  <a:lnTo>
                    <a:pt x="114" y="9"/>
                  </a:lnTo>
                  <a:lnTo>
                    <a:pt x="121" y="13"/>
                  </a:lnTo>
                  <a:lnTo>
                    <a:pt x="126" y="18"/>
                  </a:lnTo>
                  <a:lnTo>
                    <a:pt x="132" y="23"/>
                  </a:lnTo>
                  <a:lnTo>
                    <a:pt x="137" y="28"/>
                  </a:lnTo>
                  <a:lnTo>
                    <a:pt x="141" y="34"/>
                  </a:lnTo>
                  <a:lnTo>
                    <a:pt x="145" y="40"/>
                  </a:lnTo>
                  <a:lnTo>
                    <a:pt x="148" y="47"/>
                  </a:lnTo>
                  <a:lnTo>
                    <a:pt x="152" y="55"/>
                  </a:lnTo>
                  <a:lnTo>
                    <a:pt x="153" y="61"/>
                  </a:lnTo>
                  <a:lnTo>
                    <a:pt x="154" y="69"/>
                  </a:lnTo>
                  <a:lnTo>
                    <a:pt x="155" y="77"/>
                  </a:lnTo>
                  <a:lnTo>
                    <a:pt x="155"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2" name="Freeform 3099">
              <a:extLst>
                <a:ext uri="{FF2B5EF4-FFF2-40B4-BE49-F238E27FC236}">
                  <a16:creationId xmlns:a16="http://schemas.microsoft.com/office/drawing/2014/main" id="{F871B0BA-6268-4DF8-9EEB-B91A2C849E49}"/>
                </a:ext>
              </a:extLst>
            </p:cNvPr>
            <p:cNvSpPr>
              <a:spLocks/>
            </p:cNvSpPr>
            <p:nvPr/>
          </p:nvSpPr>
          <p:spPr bwMode="auto">
            <a:xfrm>
              <a:off x="3352800" y="5554663"/>
              <a:ext cx="49213" cy="49213"/>
            </a:xfrm>
            <a:custGeom>
              <a:avLst/>
              <a:gdLst>
                <a:gd name="T0" fmla="*/ 154 w 154"/>
                <a:gd name="T1" fmla="*/ 76 h 153"/>
                <a:gd name="T2" fmla="*/ 153 w 154"/>
                <a:gd name="T3" fmla="*/ 92 h 153"/>
                <a:gd name="T4" fmla="*/ 149 w 154"/>
                <a:gd name="T5" fmla="*/ 106 h 153"/>
                <a:gd name="T6" fmla="*/ 141 w 154"/>
                <a:gd name="T7" fmla="*/ 120 h 153"/>
                <a:gd name="T8" fmla="*/ 132 w 154"/>
                <a:gd name="T9" fmla="*/ 131 h 153"/>
                <a:gd name="T10" fmla="*/ 120 w 154"/>
                <a:gd name="T11" fmla="*/ 140 h 153"/>
                <a:gd name="T12" fmla="*/ 107 w 154"/>
                <a:gd name="T13" fmla="*/ 147 h 153"/>
                <a:gd name="T14" fmla="*/ 93 w 154"/>
                <a:gd name="T15" fmla="*/ 152 h 153"/>
                <a:gd name="T16" fmla="*/ 78 w 154"/>
                <a:gd name="T17" fmla="*/ 153 h 153"/>
                <a:gd name="T18" fmla="*/ 70 w 154"/>
                <a:gd name="T19" fmla="*/ 153 h 153"/>
                <a:gd name="T20" fmla="*/ 55 w 154"/>
                <a:gd name="T21" fmla="*/ 150 h 153"/>
                <a:gd name="T22" fmla="*/ 41 w 154"/>
                <a:gd name="T23" fmla="*/ 144 h 153"/>
                <a:gd name="T24" fmla="*/ 29 w 154"/>
                <a:gd name="T25" fmla="*/ 136 h 153"/>
                <a:gd name="T26" fmla="*/ 18 w 154"/>
                <a:gd name="T27" fmla="*/ 125 h 153"/>
                <a:gd name="T28" fmla="*/ 9 w 154"/>
                <a:gd name="T29" fmla="*/ 113 h 153"/>
                <a:gd name="T30" fmla="*/ 3 w 154"/>
                <a:gd name="T31" fmla="*/ 99 h 153"/>
                <a:gd name="T32" fmla="*/ 1 w 154"/>
                <a:gd name="T33" fmla="*/ 84 h 153"/>
                <a:gd name="T34" fmla="*/ 0 w 154"/>
                <a:gd name="T35" fmla="*/ 76 h 153"/>
                <a:gd name="T36" fmla="*/ 2 w 154"/>
                <a:gd name="T37" fmla="*/ 61 h 153"/>
                <a:gd name="T38" fmla="*/ 7 w 154"/>
                <a:gd name="T39" fmla="*/ 47 h 153"/>
                <a:gd name="T40" fmla="*/ 14 w 154"/>
                <a:gd name="T41" fmla="*/ 34 h 153"/>
                <a:gd name="T42" fmla="*/ 23 w 154"/>
                <a:gd name="T43" fmla="*/ 23 h 153"/>
                <a:gd name="T44" fmla="*/ 34 w 154"/>
                <a:gd name="T45" fmla="*/ 12 h 153"/>
                <a:gd name="T46" fmla="*/ 47 w 154"/>
                <a:gd name="T47" fmla="*/ 5 h 153"/>
                <a:gd name="T48" fmla="*/ 62 w 154"/>
                <a:gd name="T49" fmla="*/ 1 h 153"/>
                <a:gd name="T50" fmla="*/ 78 w 154"/>
                <a:gd name="T51" fmla="*/ 0 h 153"/>
                <a:gd name="T52" fmla="*/ 85 w 154"/>
                <a:gd name="T53" fmla="*/ 0 h 153"/>
                <a:gd name="T54" fmla="*/ 101 w 154"/>
                <a:gd name="T55" fmla="*/ 3 h 153"/>
                <a:gd name="T56" fmla="*/ 114 w 154"/>
                <a:gd name="T57" fmla="*/ 9 h 153"/>
                <a:gd name="T58" fmla="*/ 126 w 154"/>
                <a:gd name="T59" fmla="*/ 17 h 153"/>
                <a:gd name="T60" fmla="*/ 137 w 154"/>
                <a:gd name="T61" fmla="*/ 27 h 153"/>
                <a:gd name="T62" fmla="*/ 145 w 154"/>
                <a:gd name="T63" fmla="*/ 40 h 153"/>
                <a:gd name="T64" fmla="*/ 151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2"/>
                  </a:lnTo>
                  <a:lnTo>
                    <a:pt x="151" y="99"/>
                  </a:lnTo>
                  <a:lnTo>
                    <a:pt x="149" y="106"/>
                  </a:lnTo>
                  <a:lnTo>
                    <a:pt x="145" y="113"/>
                  </a:lnTo>
                  <a:lnTo>
                    <a:pt x="141" y="120"/>
                  </a:lnTo>
                  <a:lnTo>
                    <a:pt x="137" y="125"/>
                  </a:lnTo>
                  <a:lnTo>
                    <a:pt x="132" y="131"/>
                  </a:lnTo>
                  <a:lnTo>
                    <a:pt x="126" y="136"/>
                  </a:lnTo>
                  <a:lnTo>
                    <a:pt x="120" y="140"/>
                  </a:lnTo>
                  <a:lnTo>
                    <a:pt x="114" y="144"/>
                  </a:lnTo>
                  <a:lnTo>
                    <a:pt x="107" y="147"/>
                  </a:lnTo>
                  <a:lnTo>
                    <a:pt x="101" y="150"/>
                  </a:lnTo>
                  <a:lnTo>
                    <a:pt x="93" y="152"/>
                  </a:lnTo>
                  <a:lnTo>
                    <a:pt x="85" y="153"/>
                  </a:lnTo>
                  <a:lnTo>
                    <a:pt x="78" y="153"/>
                  </a:lnTo>
                  <a:lnTo>
                    <a:pt x="78" y="153"/>
                  </a:lnTo>
                  <a:lnTo>
                    <a:pt x="70" y="153"/>
                  </a:lnTo>
                  <a:lnTo>
                    <a:pt x="62" y="152"/>
                  </a:lnTo>
                  <a:lnTo>
                    <a:pt x="55" y="150"/>
                  </a:lnTo>
                  <a:lnTo>
                    <a:pt x="47" y="147"/>
                  </a:lnTo>
                  <a:lnTo>
                    <a:pt x="41" y="144"/>
                  </a:lnTo>
                  <a:lnTo>
                    <a:pt x="34" y="140"/>
                  </a:lnTo>
                  <a:lnTo>
                    <a:pt x="29" y="136"/>
                  </a:lnTo>
                  <a:lnTo>
                    <a:pt x="23" y="131"/>
                  </a:lnTo>
                  <a:lnTo>
                    <a:pt x="18" y="125"/>
                  </a:lnTo>
                  <a:lnTo>
                    <a:pt x="14" y="120"/>
                  </a:lnTo>
                  <a:lnTo>
                    <a:pt x="9" y="113"/>
                  </a:lnTo>
                  <a:lnTo>
                    <a:pt x="7" y="106"/>
                  </a:lnTo>
                  <a:lnTo>
                    <a:pt x="3" y="99"/>
                  </a:lnTo>
                  <a:lnTo>
                    <a:pt x="2" y="92"/>
                  </a:lnTo>
                  <a:lnTo>
                    <a:pt x="1" y="84"/>
                  </a:lnTo>
                  <a:lnTo>
                    <a:pt x="0" y="76"/>
                  </a:lnTo>
                  <a:lnTo>
                    <a:pt x="0" y="76"/>
                  </a:lnTo>
                  <a:lnTo>
                    <a:pt x="1" y="68"/>
                  </a:lnTo>
                  <a:lnTo>
                    <a:pt x="2" y="61"/>
                  </a:lnTo>
                  <a:lnTo>
                    <a:pt x="3" y="53"/>
                  </a:lnTo>
                  <a:lnTo>
                    <a:pt x="7" y="47"/>
                  </a:lnTo>
                  <a:lnTo>
                    <a:pt x="9" y="40"/>
                  </a:lnTo>
                  <a:lnTo>
                    <a:pt x="14" y="34"/>
                  </a:lnTo>
                  <a:lnTo>
                    <a:pt x="18" y="27"/>
                  </a:lnTo>
                  <a:lnTo>
                    <a:pt x="23" y="23"/>
                  </a:lnTo>
                  <a:lnTo>
                    <a:pt x="29" y="17"/>
                  </a:lnTo>
                  <a:lnTo>
                    <a:pt x="34" y="12"/>
                  </a:lnTo>
                  <a:lnTo>
                    <a:pt x="41" y="9"/>
                  </a:lnTo>
                  <a:lnTo>
                    <a:pt x="47" y="5"/>
                  </a:lnTo>
                  <a:lnTo>
                    <a:pt x="55" y="3"/>
                  </a:lnTo>
                  <a:lnTo>
                    <a:pt x="62" y="1"/>
                  </a:lnTo>
                  <a:lnTo>
                    <a:pt x="70" y="0"/>
                  </a:lnTo>
                  <a:lnTo>
                    <a:pt x="78" y="0"/>
                  </a:lnTo>
                  <a:lnTo>
                    <a:pt x="78" y="0"/>
                  </a:lnTo>
                  <a:lnTo>
                    <a:pt x="85" y="0"/>
                  </a:lnTo>
                  <a:lnTo>
                    <a:pt x="93" y="1"/>
                  </a:lnTo>
                  <a:lnTo>
                    <a:pt x="101" y="3"/>
                  </a:lnTo>
                  <a:lnTo>
                    <a:pt x="107" y="5"/>
                  </a:lnTo>
                  <a:lnTo>
                    <a:pt x="114" y="9"/>
                  </a:lnTo>
                  <a:lnTo>
                    <a:pt x="120" y="12"/>
                  </a:lnTo>
                  <a:lnTo>
                    <a:pt x="126" y="17"/>
                  </a:lnTo>
                  <a:lnTo>
                    <a:pt x="132" y="23"/>
                  </a:lnTo>
                  <a:lnTo>
                    <a:pt x="137" y="27"/>
                  </a:lnTo>
                  <a:lnTo>
                    <a:pt x="141" y="34"/>
                  </a:lnTo>
                  <a:lnTo>
                    <a:pt x="145" y="40"/>
                  </a:lnTo>
                  <a:lnTo>
                    <a:pt x="149" y="47"/>
                  </a:lnTo>
                  <a:lnTo>
                    <a:pt x="151" y="53"/>
                  </a:lnTo>
                  <a:lnTo>
                    <a:pt x="153"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3" name="Freeform 3100">
              <a:extLst>
                <a:ext uri="{FF2B5EF4-FFF2-40B4-BE49-F238E27FC236}">
                  <a16:creationId xmlns:a16="http://schemas.microsoft.com/office/drawing/2014/main" id="{CDFA0EEA-A86C-41EC-9397-86E974207EBD}"/>
                </a:ext>
              </a:extLst>
            </p:cNvPr>
            <p:cNvSpPr>
              <a:spLocks/>
            </p:cNvSpPr>
            <p:nvPr/>
          </p:nvSpPr>
          <p:spPr bwMode="auto">
            <a:xfrm>
              <a:off x="3352800" y="5626100"/>
              <a:ext cx="49213" cy="47625"/>
            </a:xfrm>
            <a:custGeom>
              <a:avLst/>
              <a:gdLst>
                <a:gd name="T0" fmla="*/ 154 w 154"/>
                <a:gd name="T1" fmla="*/ 76 h 154"/>
                <a:gd name="T2" fmla="*/ 153 w 154"/>
                <a:gd name="T3" fmla="*/ 92 h 154"/>
                <a:gd name="T4" fmla="*/ 149 w 154"/>
                <a:gd name="T5" fmla="*/ 107 h 154"/>
                <a:gd name="T6" fmla="*/ 141 w 154"/>
                <a:gd name="T7" fmla="*/ 120 h 154"/>
                <a:gd name="T8" fmla="*/ 132 w 154"/>
                <a:gd name="T9" fmla="*/ 131 h 154"/>
                <a:gd name="T10" fmla="*/ 120 w 154"/>
                <a:gd name="T11" fmla="*/ 140 h 154"/>
                <a:gd name="T12" fmla="*/ 107 w 154"/>
                <a:gd name="T13" fmla="*/ 148 h 154"/>
                <a:gd name="T14" fmla="*/ 93 w 154"/>
                <a:gd name="T15" fmla="*/ 153 h 154"/>
                <a:gd name="T16" fmla="*/ 78 w 154"/>
                <a:gd name="T17" fmla="*/ 154 h 154"/>
                <a:gd name="T18" fmla="*/ 70 w 154"/>
                <a:gd name="T19" fmla="*/ 154 h 154"/>
                <a:gd name="T20" fmla="*/ 55 w 154"/>
                <a:gd name="T21" fmla="*/ 151 h 154"/>
                <a:gd name="T22" fmla="*/ 41 w 154"/>
                <a:gd name="T23" fmla="*/ 145 h 154"/>
                <a:gd name="T24" fmla="*/ 29 w 154"/>
                <a:gd name="T25" fmla="*/ 137 h 154"/>
                <a:gd name="T26" fmla="*/ 18 w 154"/>
                <a:gd name="T27" fmla="*/ 125 h 154"/>
                <a:gd name="T28" fmla="*/ 9 w 154"/>
                <a:gd name="T29" fmla="*/ 114 h 154"/>
                <a:gd name="T30" fmla="*/ 3 w 154"/>
                <a:gd name="T31" fmla="*/ 100 h 154"/>
                <a:gd name="T32" fmla="*/ 1 w 154"/>
                <a:gd name="T33" fmla="*/ 84 h 154"/>
                <a:gd name="T34" fmla="*/ 0 w 154"/>
                <a:gd name="T35" fmla="*/ 76 h 154"/>
                <a:gd name="T36" fmla="*/ 2 w 154"/>
                <a:gd name="T37" fmla="*/ 61 h 154"/>
                <a:gd name="T38" fmla="*/ 7 w 154"/>
                <a:gd name="T39" fmla="*/ 47 h 154"/>
                <a:gd name="T40" fmla="*/ 14 w 154"/>
                <a:gd name="T41" fmla="*/ 34 h 154"/>
                <a:gd name="T42" fmla="*/ 23 w 154"/>
                <a:gd name="T43" fmla="*/ 22 h 154"/>
                <a:gd name="T44" fmla="*/ 34 w 154"/>
                <a:gd name="T45" fmla="*/ 13 h 154"/>
                <a:gd name="T46" fmla="*/ 47 w 154"/>
                <a:gd name="T47" fmla="*/ 6 h 154"/>
                <a:gd name="T48" fmla="*/ 62 w 154"/>
                <a:gd name="T49" fmla="*/ 2 h 154"/>
                <a:gd name="T50" fmla="*/ 78 w 154"/>
                <a:gd name="T51" fmla="*/ 0 h 154"/>
                <a:gd name="T52" fmla="*/ 85 w 154"/>
                <a:gd name="T53" fmla="*/ 1 h 154"/>
                <a:gd name="T54" fmla="*/ 101 w 154"/>
                <a:gd name="T55" fmla="*/ 3 h 154"/>
                <a:gd name="T56" fmla="*/ 114 w 154"/>
                <a:gd name="T57" fmla="*/ 9 h 154"/>
                <a:gd name="T58" fmla="*/ 126 w 154"/>
                <a:gd name="T59" fmla="*/ 18 h 154"/>
                <a:gd name="T60" fmla="*/ 137 w 154"/>
                <a:gd name="T61" fmla="*/ 28 h 154"/>
                <a:gd name="T62" fmla="*/ 145 w 154"/>
                <a:gd name="T63" fmla="*/ 40 h 154"/>
                <a:gd name="T64" fmla="*/ 151 w 154"/>
                <a:gd name="T65" fmla="*/ 53 h 154"/>
                <a:gd name="T66" fmla="*/ 154 w 154"/>
                <a:gd name="T67" fmla="*/ 69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100"/>
                  </a:lnTo>
                  <a:lnTo>
                    <a:pt x="149" y="107"/>
                  </a:lnTo>
                  <a:lnTo>
                    <a:pt x="145" y="114"/>
                  </a:lnTo>
                  <a:lnTo>
                    <a:pt x="141" y="120"/>
                  </a:lnTo>
                  <a:lnTo>
                    <a:pt x="137" y="125"/>
                  </a:lnTo>
                  <a:lnTo>
                    <a:pt x="132" y="131"/>
                  </a:lnTo>
                  <a:lnTo>
                    <a:pt x="126" y="137"/>
                  </a:lnTo>
                  <a:lnTo>
                    <a:pt x="120" y="140"/>
                  </a:lnTo>
                  <a:lnTo>
                    <a:pt x="114" y="145"/>
                  </a:lnTo>
                  <a:lnTo>
                    <a:pt x="107" y="148"/>
                  </a:lnTo>
                  <a:lnTo>
                    <a:pt x="101" y="151"/>
                  </a:lnTo>
                  <a:lnTo>
                    <a:pt x="93" y="153"/>
                  </a:lnTo>
                  <a:lnTo>
                    <a:pt x="85" y="154"/>
                  </a:lnTo>
                  <a:lnTo>
                    <a:pt x="78" y="154"/>
                  </a:lnTo>
                  <a:lnTo>
                    <a:pt x="78" y="154"/>
                  </a:lnTo>
                  <a:lnTo>
                    <a:pt x="70" y="154"/>
                  </a:lnTo>
                  <a:lnTo>
                    <a:pt x="62" y="153"/>
                  </a:lnTo>
                  <a:lnTo>
                    <a:pt x="55" y="151"/>
                  </a:lnTo>
                  <a:lnTo>
                    <a:pt x="47" y="148"/>
                  </a:lnTo>
                  <a:lnTo>
                    <a:pt x="41" y="145"/>
                  </a:lnTo>
                  <a:lnTo>
                    <a:pt x="34" y="140"/>
                  </a:lnTo>
                  <a:lnTo>
                    <a:pt x="29" y="137"/>
                  </a:lnTo>
                  <a:lnTo>
                    <a:pt x="23" y="131"/>
                  </a:lnTo>
                  <a:lnTo>
                    <a:pt x="18" y="125"/>
                  </a:lnTo>
                  <a:lnTo>
                    <a:pt x="14" y="120"/>
                  </a:lnTo>
                  <a:lnTo>
                    <a:pt x="9" y="114"/>
                  </a:lnTo>
                  <a:lnTo>
                    <a:pt x="7" y="107"/>
                  </a:lnTo>
                  <a:lnTo>
                    <a:pt x="3" y="100"/>
                  </a:lnTo>
                  <a:lnTo>
                    <a:pt x="2" y="92"/>
                  </a:lnTo>
                  <a:lnTo>
                    <a:pt x="1" y="84"/>
                  </a:lnTo>
                  <a:lnTo>
                    <a:pt x="0" y="76"/>
                  </a:lnTo>
                  <a:lnTo>
                    <a:pt x="0" y="76"/>
                  </a:lnTo>
                  <a:lnTo>
                    <a:pt x="1" y="69"/>
                  </a:lnTo>
                  <a:lnTo>
                    <a:pt x="2" y="61"/>
                  </a:lnTo>
                  <a:lnTo>
                    <a:pt x="3" y="53"/>
                  </a:lnTo>
                  <a:lnTo>
                    <a:pt x="7" y="47"/>
                  </a:lnTo>
                  <a:lnTo>
                    <a:pt x="9" y="40"/>
                  </a:lnTo>
                  <a:lnTo>
                    <a:pt x="14" y="34"/>
                  </a:lnTo>
                  <a:lnTo>
                    <a:pt x="18" y="28"/>
                  </a:lnTo>
                  <a:lnTo>
                    <a:pt x="23" y="22"/>
                  </a:lnTo>
                  <a:lnTo>
                    <a:pt x="29" y="18"/>
                  </a:lnTo>
                  <a:lnTo>
                    <a:pt x="34" y="13"/>
                  </a:lnTo>
                  <a:lnTo>
                    <a:pt x="41" y="9"/>
                  </a:lnTo>
                  <a:lnTo>
                    <a:pt x="47" y="6"/>
                  </a:lnTo>
                  <a:lnTo>
                    <a:pt x="55" y="3"/>
                  </a:lnTo>
                  <a:lnTo>
                    <a:pt x="62" y="2"/>
                  </a:lnTo>
                  <a:lnTo>
                    <a:pt x="70" y="1"/>
                  </a:lnTo>
                  <a:lnTo>
                    <a:pt x="78" y="0"/>
                  </a:lnTo>
                  <a:lnTo>
                    <a:pt x="78" y="0"/>
                  </a:lnTo>
                  <a:lnTo>
                    <a:pt x="85" y="1"/>
                  </a:lnTo>
                  <a:lnTo>
                    <a:pt x="93" y="2"/>
                  </a:lnTo>
                  <a:lnTo>
                    <a:pt x="101" y="3"/>
                  </a:lnTo>
                  <a:lnTo>
                    <a:pt x="107" y="6"/>
                  </a:lnTo>
                  <a:lnTo>
                    <a:pt x="114" y="9"/>
                  </a:lnTo>
                  <a:lnTo>
                    <a:pt x="120" y="13"/>
                  </a:lnTo>
                  <a:lnTo>
                    <a:pt x="126" y="18"/>
                  </a:lnTo>
                  <a:lnTo>
                    <a:pt x="132" y="22"/>
                  </a:lnTo>
                  <a:lnTo>
                    <a:pt x="137" y="28"/>
                  </a:lnTo>
                  <a:lnTo>
                    <a:pt x="141" y="34"/>
                  </a:lnTo>
                  <a:lnTo>
                    <a:pt x="145" y="40"/>
                  </a:lnTo>
                  <a:lnTo>
                    <a:pt x="149" y="47"/>
                  </a:lnTo>
                  <a:lnTo>
                    <a:pt x="151" y="53"/>
                  </a:lnTo>
                  <a:lnTo>
                    <a:pt x="153" y="61"/>
                  </a:lnTo>
                  <a:lnTo>
                    <a:pt x="154" y="69"/>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4" name="Freeform 3101">
              <a:extLst>
                <a:ext uri="{FF2B5EF4-FFF2-40B4-BE49-F238E27FC236}">
                  <a16:creationId xmlns:a16="http://schemas.microsoft.com/office/drawing/2014/main" id="{4A7A6417-DEFF-497C-9C0D-53A18A82B99F}"/>
                </a:ext>
              </a:extLst>
            </p:cNvPr>
            <p:cNvSpPr>
              <a:spLocks/>
            </p:cNvSpPr>
            <p:nvPr/>
          </p:nvSpPr>
          <p:spPr bwMode="auto">
            <a:xfrm>
              <a:off x="3352800" y="5691188"/>
              <a:ext cx="49213" cy="49213"/>
            </a:xfrm>
            <a:custGeom>
              <a:avLst/>
              <a:gdLst>
                <a:gd name="T0" fmla="*/ 154 w 154"/>
                <a:gd name="T1" fmla="*/ 76 h 154"/>
                <a:gd name="T2" fmla="*/ 153 w 154"/>
                <a:gd name="T3" fmla="*/ 92 h 154"/>
                <a:gd name="T4" fmla="*/ 149 w 154"/>
                <a:gd name="T5" fmla="*/ 107 h 154"/>
                <a:gd name="T6" fmla="*/ 141 w 154"/>
                <a:gd name="T7" fmla="*/ 120 h 154"/>
                <a:gd name="T8" fmla="*/ 132 w 154"/>
                <a:gd name="T9" fmla="*/ 131 h 154"/>
                <a:gd name="T10" fmla="*/ 120 w 154"/>
                <a:gd name="T11" fmla="*/ 140 h 154"/>
                <a:gd name="T12" fmla="*/ 107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4 h 154"/>
                <a:gd name="T24" fmla="*/ 29 w 154"/>
                <a:gd name="T25" fmla="*/ 136 h 154"/>
                <a:gd name="T26" fmla="*/ 18 w 154"/>
                <a:gd name="T27" fmla="*/ 126 h 154"/>
                <a:gd name="T28" fmla="*/ 9 w 154"/>
                <a:gd name="T29" fmla="*/ 113 h 154"/>
                <a:gd name="T30" fmla="*/ 3 w 154"/>
                <a:gd name="T31" fmla="*/ 99 h 154"/>
                <a:gd name="T32" fmla="*/ 1 w 154"/>
                <a:gd name="T33" fmla="*/ 84 h 154"/>
                <a:gd name="T34" fmla="*/ 0 w 154"/>
                <a:gd name="T35" fmla="*/ 76 h 154"/>
                <a:gd name="T36" fmla="*/ 2 w 154"/>
                <a:gd name="T37" fmla="*/ 61 h 154"/>
                <a:gd name="T38" fmla="*/ 7 w 154"/>
                <a:gd name="T39" fmla="*/ 47 h 154"/>
                <a:gd name="T40" fmla="*/ 14 w 154"/>
                <a:gd name="T41" fmla="*/ 34 h 154"/>
                <a:gd name="T42" fmla="*/ 23 w 154"/>
                <a:gd name="T43" fmla="*/ 23 h 154"/>
                <a:gd name="T44" fmla="*/ 34 w 154"/>
                <a:gd name="T45" fmla="*/ 12 h 154"/>
                <a:gd name="T46" fmla="*/ 47 w 154"/>
                <a:gd name="T47" fmla="*/ 5 h 154"/>
                <a:gd name="T48" fmla="*/ 62 w 154"/>
                <a:gd name="T49" fmla="*/ 1 h 154"/>
                <a:gd name="T50" fmla="*/ 78 w 154"/>
                <a:gd name="T51" fmla="*/ 0 h 154"/>
                <a:gd name="T52" fmla="*/ 85 w 154"/>
                <a:gd name="T53" fmla="*/ 0 h 154"/>
                <a:gd name="T54" fmla="*/ 101 w 154"/>
                <a:gd name="T55" fmla="*/ 3 h 154"/>
                <a:gd name="T56" fmla="*/ 114 w 154"/>
                <a:gd name="T57" fmla="*/ 9 h 154"/>
                <a:gd name="T58" fmla="*/ 126 w 154"/>
                <a:gd name="T59" fmla="*/ 17 h 154"/>
                <a:gd name="T60" fmla="*/ 137 w 154"/>
                <a:gd name="T61" fmla="*/ 28 h 154"/>
                <a:gd name="T62" fmla="*/ 145 w 154"/>
                <a:gd name="T63" fmla="*/ 40 h 154"/>
                <a:gd name="T64" fmla="*/ 151 w 154"/>
                <a:gd name="T65" fmla="*/ 53 h 154"/>
                <a:gd name="T66" fmla="*/ 154 w 154"/>
                <a:gd name="T67" fmla="*/ 70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99"/>
                  </a:lnTo>
                  <a:lnTo>
                    <a:pt x="149" y="107"/>
                  </a:lnTo>
                  <a:lnTo>
                    <a:pt x="145" y="113"/>
                  </a:lnTo>
                  <a:lnTo>
                    <a:pt x="141" y="120"/>
                  </a:lnTo>
                  <a:lnTo>
                    <a:pt x="137" y="126"/>
                  </a:lnTo>
                  <a:lnTo>
                    <a:pt x="132" y="131"/>
                  </a:lnTo>
                  <a:lnTo>
                    <a:pt x="126" y="136"/>
                  </a:lnTo>
                  <a:lnTo>
                    <a:pt x="120" y="140"/>
                  </a:lnTo>
                  <a:lnTo>
                    <a:pt x="114" y="144"/>
                  </a:lnTo>
                  <a:lnTo>
                    <a:pt x="107" y="147"/>
                  </a:lnTo>
                  <a:lnTo>
                    <a:pt x="101" y="151"/>
                  </a:lnTo>
                  <a:lnTo>
                    <a:pt x="93" y="152"/>
                  </a:lnTo>
                  <a:lnTo>
                    <a:pt x="85" y="153"/>
                  </a:lnTo>
                  <a:lnTo>
                    <a:pt x="78" y="154"/>
                  </a:lnTo>
                  <a:lnTo>
                    <a:pt x="78" y="154"/>
                  </a:lnTo>
                  <a:lnTo>
                    <a:pt x="70" y="153"/>
                  </a:lnTo>
                  <a:lnTo>
                    <a:pt x="62" y="152"/>
                  </a:lnTo>
                  <a:lnTo>
                    <a:pt x="55" y="151"/>
                  </a:lnTo>
                  <a:lnTo>
                    <a:pt x="47" y="147"/>
                  </a:lnTo>
                  <a:lnTo>
                    <a:pt x="41" y="144"/>
                  </a:lnTo>
                  <a:lnTo>
                    <a:pt x="34" y="140"/>
                  </a:lnTo>
                  <a:lnTo>
                    <a:pt x="29" y="136"/>
                  </a:lnTo>
                  <a:lnTo>
                    <a:pt x="23" y="131"/>
                  </a:lnTo>
                  <a:lnTo>
                    <a:pt x="18" y="126"/>
                  </a:lnTo>
                  <a:lnTo>
                    <a:pt x="14" y="120"/>
                  </a:lnTo>
                  <a:lnTo>
                    <a:pt x="9" y="113"/>
                  </a:lnTo>
                  <a:lnTo>
                    <a:pt x="7" y="107"/>
                  </a:lnTo>
                  <a:lnTo>
                    <a:pt x="3" y="99"/>
                  </a:lnTo>
                  <a:lnTo>
                    <a:pt x="2" y="92"/>
                  </a:lnTo>
                  <a:lnTo>
                    <a:pt x="1" y="84"/>
                  </a:lnTo>
                  <a:lnTo>
                    <a:pt x="0" y="76"/>
                  </a:lnTo>
                  <a:lnTo>
                    <a:pt x="0" y="76"/>
                  </a:lnTo>
                  <a:lnTo>
                    <a:pt x="1" y="70"/>
                  </a:lnTo>
                  <a:lnTo>
                    <a:pt x="2" y="61"/>
                  </a:lnTo>
                  <a:lnTo>
                    <a:pt x="3" y="53"/>
                  </a:lnTo>
                  <a:lnTo>
                    <a:pt x="7" y="47"/>
                  </a:lnTo>
                  <a:lnTo>
                    <a:pt x="9" y="40"/>
                  </a:lnTo>
                  <a:lnTo>
                    <a:pt x="14" y="34"/>
                  </a:lnTo>
                  <a:lnTo>
                    <a:pt x="18" y="28"/>
                  </a:lnTo>
                  <a:lnTo>
                    <a:pt x="23" y="23"/>
                  </a:lnTo>
                  <a:lnTo>
                    <a:pt x="29" y="17"/>
                  </a:lnTo>
                  <a:lnTo>
                    <a:pt x="34" y="12"/>
                  </a:lnTo>
                  <a:lnTo>
                    <a:pt x="41" y="9"/>
                  </a:lnTo>
                  <a:lnTo>
                    <a:pt x="47" y="5"/>
                  </a:lnTo>
                  <a:lnTo>
                    <a:pt x="55" y="3"/>
                  </a:lnTo>
                  <a:lnTo>
                    <a:pt x="62" y="1"/>
                  </a:lnTo>
                  <a:lnTo>
                    <a:pt x="70" y="0"/>
                  </a:lnTo>
                  <a:lnTo>
                    <a:pt x="78" y="0"/>
                  </a:lnTo>
                  <a:lnTo>
                    <a:pt x="78" y="0"/>
                  </a:lnTo>
                  <a:lnTo>
                    <a:pt x="85" y="0"/>
                  </a:lnTo>
                  <a:lnTo>
                    <a:pt x="93" y="1"/>
                  </a:lnTo>
                  <a:lnTo>
                    <a:pt x="101" y="3"/>
                  </a:lnTo>
                  <a:lnTo>
                    <a:pt x="107" y="5"/>
                  </a:lnTo>
                  <a:lnTo>
                    <a:pt x="114" y="9"/>
                  </a:lnTo>
                  <a:lnTo>
                    <a:pt x="120" y="12"/>
                  </a:lnTo>
                  <a:lnTo>
                    <a:pt x="126" y="17"/>
                  </a:lnTo>
                  <a:lnTo>
                    <a:pt x="132" y="23"/>
                  </a:lnTo>
                  <a:lnTo>
                    <a:pt x="137" y="28"/>
                  </a:lnTo>
                  <a:lnTo>
                    <a:pt x="141" y="34"/>
                  </a:lnTo>
                  <a:lnTo>
                    <a:pt x="145" y="40"/>
                  </a:lnTo>
                  <a:lnTo>
                    <a:pt x="149" y="47"/>
                  </a:lnTo>
                  <a:lnTo>
                    <a:pt x="151" y="53"/>
                  </a:lnTo>
                  <a:lnTo>
                    <a:pt x="153" y="61"/>
                  </a:lnTo>
                  <a:lnTo>
                    <a:pt x="154" y="70"/>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5" name="Freeform 3102">
              <a:extLst>
                <a:ext uri="{FF2B5EF4-FFF2-40B4-BE49-F238E27FC236}">
                  <a16:creationId xmlns:a16="http://schemas.microsoft.com/office/drawing/2014/main" id="{2C82BD71-BDAD-4E14-8692-2B652B1928B6}"/>
                </a:ext>
              </a:extLst>
            </p:cNvPr>
            <p:cNvSpPr>
              <a:spLocks/>
            </p:cNvSpPr>
            <p:nvPr/>
          </p:nvSpPr>
          <p:spPr bwMode="auto">
            <a:xfrm>
              <a:off x="3282950" y="5756275"/>
              <a:ext cx="49213" cy="49213"/>
            </a:xfrm>
            <a:custGeom>
              <a:avLst/>
              <a:gdLst>
                <a:gd name="T0" fmla="*/ 154 w 154"/>
                <a:gd name="T1" fmla="*/ 76 h 154"/>
                <a:gd name="T2" fmla="*/ 153 w 154"/>
                <a:gd name="T3" fmla="*/ 92 h 154"/>
                <a:gd name="T4" fmla="*/ 149 w 154"/>
                <a:gd name="T5" fmla="*/ 107 h 154"/>
                <a:gd name="T6" fmla="*/ 141 w 154"/>
                <a:gd name="T7" fmla="*/ 120 h 154"/>
                <a:gd name="T8" fmla="*/ 132 w 154"/>
                <a:gd name="T9" fmla="*/ 131 h 154"/>
                <a:gd name="T10" fmla="*/ 120 w 154"/>
                <a:gd name="T11" fmla="*/ 140 h 154"/>
                <a:gd name="T12" fmla="*/ 107 w 154"/>
                <a:gd name="T13" fmla="*/ 147 h 154"/>
                <a:gd name="T14" fmla="*/ 93 w 154"/>
                <a:gd name="T15" fmla="*/ 152 h 154"/>
                <a:gd name="T16" fmla="*/ 78 w 154"/>
                <a:gd name="T17" fmla="*/ 154 h 154"/>
                <a:gd name="T18" fmla="*/ 70 w 154"/>
                <a:gd name="T19" fmla="*/ 153 h 154"/>
                <a:gd name="T20" fmla="*/ 55 w 154"/>
                <a:gd name="T21" fmla="*/ 151 h 154"/>
                <a:gd name="T22" fmla="*/ 41 w 154"/>
                <a:gd name="T23" fmla="*/ 145 h 154"/>
                <a:gd name="T24" fmla="*/ 29 w 154"/>
                <a:gd name="T25" fmla="*/ 136 h 154"/>
                <a:gd name="T26" fmla="*/ 18 w 154"/>
                <a:gd name="T27" fmla="*/ 125 h 154"/>
                <a:gd name="T28" fmla="*/ 9 w 154"/>
                <a:gd name="T29" fmla="*/ 113 h 154"/>
                <a:gd name="T30" fmla="*/ 3 w 154"/>
                <a:gd name="T31" fmla="*/ 99 h 154"/>
                <a:gd name="T32" fmla="*/ 1 w 154"/>
                <a:gd name="T33" fmla="*/ 84 h 154"/>
                <a:gd name="T34" fmla="*/ 0 w 154"/>
                <a:gd name="T35" fmla="*/ 76 h 154"/>
                <a:gd name="T36" fmla="*/ 2 w 154"/>
                <a:gd name="T37" fmla="*/ 61 h 154"/>
                <a:gd name="T38" fmla="*/ 7 w 154"/>
                <a:gd name="T39" fmla="*/ 46 h 154"/>
                <a:gd name="T40" fmla="*/ 14 w 154"/>
                <a:gd name="T41" fmla="*/ 34 h 154"/>
                <a:gd name="T42" fmla="*/ 23 w 154"/>
                <a:gd name="T43" fmla="*/ 22 h 154"/>
                <a:gd name="T44" fmla="*/ 34 w 154"/>
                <a:gd name="T45" fmla="*/ 13 h 154"/>
                <a:gd name="T46" fmla="*/ 47 w 154"/>
                <a:gd name="T47" fmla="*/ 5 h 154"/>
                <a:gd name="T48" fmla="*/ 62 w 154"/>
                <a:gd name="T49" fmla="*/ 1 h 154"/>
                <a:gd name="T50" fmla="*/ 78 w 154"/>
                <a:gd name="T51" fmla="*/ 0 h 154"/>
                <a:gd name="T52" fmla="*/ 86 w 154"/>
                <a:gd name="T53" fmla="*/ 0 h 154"/>
                <a:gd name="T54" fmla="*/ 101 w 154"/>
                <a:gd name="T55" fmla="*/ 3 h 154"/>
                <a:gd name="T56" fmla="*/ 114 w 154"/>
                <a:gd name="T57" fmla="*/ 9 h 154"/>
                <a:gd name="T58" fmla="*/ 126 w 154"/>
                <a:gd name="T59" fmla="*/ 17 h 154"/>
                <a:gd name="T60" fmla="*/ 137 w 154"/>
                <a:gd name="T61" fmla="*/ 28 h 154"/>
                <a:gd name="T62" fmla="*/ 145 w 154"/>
                <a:gd name="T63" fmla="*/ 40 h 154"/>
                <a:gd name="T64" fmla="*/ 151 w 154"/>
                <a:gd name="T65" fmla="*/ 53 h 154"/>
                <a:gd name="T66" fmla="*/ 154 w 154"/>
                <a:gd name="T67" fmla="*/ 68 h 154"/>
                <a:gd name="T68" fmla="*/ 154 w 154"/>
                <a:gd name="T69"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4">
                  <a:moveTo>
                    <a:pt x="154" y="76"/>
                  </a:moveTo>
                  <a:lnTo>
                    <a:pt x="154" y="76"/>
                  </a:lnTo>
                  <a:lnTo>
                    <a:pt x="154" y="84"/>
                  </a:lnTo>
                  <a:lnTo>
                    <a:pt x="153" y="92"/>
                  </a:lnTo>
                  <a:lnTo>
                    <a:pt x="151" y="99"/>
                  </a:lnTo>
                  <a:lnTo>
                    <a:pt x="149" y="107"/>
                  </a:lnTo>
                  <a:lnTo>
                    <a:pt x="145" y="113"/>
                  </a:lnTo>
                  <a:lnTo>
                    <a:pt x="141" y="120"/>
                  </a:lnTo>
                  <a:lnTo>
                    <a:pt x="137" y="125"/>
                  </a:lnTo>
                  <a:lnTo>
                    <a:pt x="132" y="131"/>
                  </a:lnTo>
                  <a:lnTo>
                    <a:pt x="126" y="136"/>
                  </a:lnTo>
                  <a:lnTo>
                    <a:pt x="120" y="140"/>
                  </a:lnTo>
                  <a:lnTo>
                    <a:pt x="114" y="145"/>
                  </a:lnTo>
                  <a:lnTo>
                    <a:pt x="107" y="147"/>
                  </a:lnTo>
                  <a:lnTo>
                    <a:pt x="101" y="151"/>
                  </a:lnTo>
                  <a:lnTo>
                    <a:pt x="93" y="152"/>
                  </a:lnTo>
                  <a:lnTo>
                    <a:pt x="86" y="153"/>
                  </a:lnTo>
                  <a:lnTo>
                    <a:pt x="78" y="154"/>
                  </a:lnTo>
                  <a:lnTo>
                    <a:pt x="78" y="154"/>
                  </a:lnTo>
                  <a:lnTo>
                    <a:pt x="70" y="153"/>
                  </a:lnTo>
                  <a:lnTo>
                    <a:pt x="62" y="152"/>
                  </a:lnTo>
                  <a:lnTo>
                    <a:pt x="55" y="151"/>
                  </a:lnTo>
                  <a:lnTo>
                    <a:pt x="47" y="147"/>
                  </a:lnTo>
                  <a:lnTo>
                    <a:pt x="41" y="145"/>
                  </a:lnTo>
                  <a:lnTo>
                    <a:pt x="34" y="140"/>
                  </a:lnTo>
                  <a:lnTo>
                    <a:pt x="29" y="136"/>
                  </a:lnTo>
                  <a:lnTo>
                    <a:pt x="23" y="131"/>
                  </a:lnTo>
                  <a:lnTo>
                    <a:pt x="18" y="125"/>
                  </a:lnTo>
                  <a:lnTo>
                    <a:pt x="14" y="120"/>
                  </a:lnTo>
                  <a:lnTo>
                    <a:pt x="9" y="113"/>
                  </a:lnTo>
                  <a:lnTo>
                    <a:pt x="7" y="107"/>
                  </a:lnTo>
                  <a:lnTo>
                    <a:pt x="3" y="99"/>
                  </a:lnTo>
                  <a:lnTo>
                    <a:pt x="2" y="92"/>
                  </a:lnTo>
                  <a:lnTo>
                    <a:pt x="1" y="84"/>
                  </a:lnTo>
                  <a:lnTo>
                    <a:pt x="0" y="76"/>
                  </a:lnTo>
                  <a:lnTo>
                    <a:pt x="0" y="76"/>
                  </a:lnTo>
                  <a:lnTo>
                    <a:pt x="1" y="68"/>
                  </a:lnTo>
                  <a:lnTo>
                    <a:pt x="2" y="61"/>
                  </a:lnTo>
                  <a:lnTo>
                    <a:pt x="3" y="53"/>
                  </a:lnTo>
                  <a:lnTo>
                    <a:pt x="7" y="46"/>
                  </a:lnTo>
                  <a:lnTo>
                    <a:pt x="9" y="40"/>
                  </a:lnTo>
                  <a:lnTo>
                    <a:pt x="14" y="34"/>
                  </a:lnTo>
                  <a:lnTo>
                    <a:pt x="18" y="28"/>
                  </a:lnTo>
                  <a:lnTo>
                    <a:pt x="23" y="22"/>
                  </a:lnTo>
                  <a:lnTo>
                    <a:pt x="29" y="17"/>
                  </a:lnTo>
                  <a:lnTo>
                    <a:pt x="34" y="13"/>
                  </a:lnTo>
                  <a:lnTo>
                    <a:pt x="41" y="9"/>
                  </a:lnTo>
                  <a:lnTo>
                    <a:pt x="47" y="5"/>
                  </a:lnTo>
                  <a:lnTo>
                    <a:pt x="55" y="3"/>
                  </a:lnTo>
                  <a:lnTo>
                    <a:pt x="62" y="1"/>
                  </a:lnTo>
                  <a:lnTo>
                    <a:pt x="70" y="0"/>
                  </a:lnTo>
                  <a:lnTo>
                    <a:pt x="78" y="0"/>
                  </a:lnTo>
                  <a:lnTo>
                    <a:pt x="78" y="0"/>
                  </a:lnTo>
                  <a:lnTo>
                    <a:pt x="86" y="0"/>
                  </a:lnTo>
                  <a:lnTo>
                    <a:pt x="93" y="1"/>
                  </a:lnTo>
                  <a:lnTo>
                    <a:pt x="101" y="3"/>
                  </a:lnTo>
                  <a:lnTo>
                    <a:pt x="107" y="5"/>
                  </a:lnTo>
                  <a:lnTo>
                    <a:pt x="114" y="9"/>
                  </a:lnTo>
                  <a:lnTo>
                    <a:pt x="120" y="13"/>
                  </a:lnTo>
                  <a:lnTo>
                    <a:pt x="126" y="17"/>
                  </a:lnTo>
                  <a:lnTo>
                    <a:pt x="132" y="22"/>
                  </a:lnTo>
                  <a:lnTo>
                    <a:pt x="137" y="28"/>
                  </a:lnTo>
                  <a:lnTo>
                    <a:pt x="141" y="34"/>
                  </a:lnTo>
                  <a:lnTo>
                    <a:pt x="145" y="40"/>
                  </a:lnTo>
                  <a:lnTo>
                    <a:pt x="149" y="46"/>
                  </a:lnTo>
                  <a:lnTo>
                    <a:pt x="151" y="53"/>
                  </a:lnTo>
                  <a:lnTo>
                    <a:pt x="153" y="61"/>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6" name="Freeform 3103">
              <a:extLst>
                <a:ext uri="{FF2B5EF4-FFF2-40B4-BE49-F238E27FC236}">
                  <a16:creationId xmlns:a16="http://schemas.microsoft.com/office/drawing/2014/main" id="{BB027A02-F69E-47A7-ABE6-65C9B508C5B7}"/>
                </a:ext>
              </a:extLst>
            </p:cNvPr>
            <p:cNvSpPr>
              <a:spLocks/>
            </p:cNvSpPr>
            <p:nvPr/>
          </p:nvSpPr>
          <p:spPr bwMode="auto">
            <a:xfrm>
              <a:off x="3352800" y="5761038"/>
              <a:ext cx="49213" cy="49213"/>
            </a:xfrm>
            <a:custGeom>
              <a:avLst/>
              <a:gdLst>
                <a:gd name="T0" fmla="*/ 154 w 154"/>
                <a:gd name="T1" fmla="*/ 78 h 155"/>
                <a:gd name="T2" fmla="*/ 153 w 154"/>
                <a:gd name="T3" fmla="*/ 93 h 155"/>
                <a:gd name="T4" fmla="*/ 149 w 154"/>
                <a:gd name="T5" fmla="*/ 108 h 155"/>
                <a:gd name="T6" fmla="*/ 141 w 154"/>
                <a:gd name="T7" fmla="*/ 120 h 155"/>
                <a:gd name="T8" fmla="*/ 132 w 154"/>
                <a:gd name="T9" fmla="*/ 132 h 155"/>
                <a:gd name="T10" fmla="*/ 120 w 154"/>
                <a:gd name="T11" fmla="*/ 141 h 155"/>
                <a:gd name="T12" fmla="*/ 107 w 154"/>
                <a:gd name="T13" fmla="*/ 149 h 155"/>
                <a:gd name="T14" fmla="*/ 93 w 154"/>
                <a:gd name="T15" fmla="*/ 152 h 155"/>
                <a:gd name="T16" fmla="*/ 78 w 154"/>
                <a:gd name="T17" fmla="*/ 155 h 155"/>
                <a:gd name="T18" fmla="*/ 70 w 154"/>
                <a:gd name="T19" fmla="*/ 154 h 155"/>
                <a:gd name="T20" fmla="*/ 55 w 154"/>
                <a:gd name="T21" fmla="*/ 151 h 155"/>
                <a:gd name="T22" fmla="*/ 41 w 154"/>
                <a:gd name="T23" fmla="*/ 146 h 155"/>
                <a:gd name="T24" fmla="*/ 29 w 154"/>
                <a:gd name="T25" fmla="*/ 136 h 155"/>
                <a:gd name="T26" fmla="*/ 18 w 154"/>
                <a:gd name="T27" fmla="*/ 126 h 155"/>
                <a:gd name="T28" fmla="*/ 9 w 154"/>
                <a:gd name="T29" fmla="*/ 115 h 155"/>
                <a:gd name="T30" fmla="*/ 3 w 154"/>
                <a:gd name="T31" fmla="*/ 101 h 155"/>
                <a:gd name="T32" fmla="*/ 1 w 154"/>
                <a:gd name="T33" fmla="*/ 85 h 155"/>
                <a:gd name="T34" fmla="*/ 0 w 154"/>
                <a:gd name="T35" fmla="*/ 78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7 h 155"/>
                <a:gd name="T48" fmla="*/ 62 w 154"/>
                <a:gd name="T49" fmla="*/ 3 h 155"/>
                <a:gd name="T50" fmla="*/ 78 w 154"/>
                <a:gd name="T51" fmla="*/ 0 h 155"/>
                <a:gd name="T52" fmla="*/ 85 w 154"/>
                <a:gd name="T53" fmla="*/ 1 h 155"/>
                <a:gd name="T54" fmla="*/ 101 w 154"/>
                <a:gd name="T55" fmla="*/ 4 h 155"/>
                <a:gd name="T56" fmla="*/ 114 w 154"/>
                <a:gd name="T57" fmla="*/ 9 h 155"/>
                <a:gd name="T58" fmla="*/ 126 w 154"/>
                <a:gd name="T59" fmla="*/ 19 h 155"/>
                <a:gd name="T60" fmla="*/ 137 w 154"/>
                <a:gd name="T61" fmla="*/ 29 h 155"/>
                <a:gd name="T62" fmla="*/ 145 w 154"/>
                <a:gd name="T63" fmla="*/ 41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5"/>
                  </a:lnTo>
                  <a:lnTo>
                    <a:pt x="153" y="93"/>
                  </a:lnTo>
                  <a:lnTo>
                    <a:pt x="151" y="101"/>
                  </a:lnTo>
                  <a:lnTo>
                    <a:pt x="149" y="108"/>
                  </a:lnTo>
                  <a:lnTo>
                    <a:pt x="145" y="115"/>
                  </a:lnTo>
                  <a:lnTo>
                    <a:pt x="141" y="120"/>
                  </a:lnTo>
                  <a:lnTo>
                    <a:pt x="137" y="126"/>
                  </a:lnTo>
                  <a:lnTo>
                    <a:pt x="132" y="132"/>
                  </a:lnTo>
                  <a:lnTo>
                    <a:pt x="126" y="136"/>
                  </a:lnTo>
                  <a:lnTo>
                    <a:pt x="120" y="141"/>
                  </a:lnTo>
                  <a:lnTo>
                    <a:pt x="114" y="146"/>
                  </a:lnTo>
                  <a:lnTo>
                    <a:pt x="107" y="149"/>
                  </a:lnTo>
                  <a:lnTo>
                    <a:pt x="101" y="151"/>
                  </a:lnTo>
                  <a:lnTo>
                    <a:pt x="93" y="152"/>
                  </a:lnTo>
                  <a:lnTo>
                    <a:pt x="85" y="154"/>
                  </a:lnTo>
                  <a:lnTo>
                    <a:pt x="78" y="155"/>
                  </a:lnTo>
                  <a:lnTo>
                    <a:pt x="78" y="155"/>
                  </a:lnTo>
                  <a:lnTo>
                    <a:pt x="70" y="154"/>
                  </a:lnTo>
                  <a:lnTo>
                    <a:pt x="62" y="152"/>
                  </a:lnTo>
                  <a:lnTo>
                    <a:pt x="55" y="151"/>
                  </a:lnTo>
                  <a:lnTo>
                    <a:pt x="47" y="149"/>
                  </a:lnTo>
                  <a:lnTo>
                    <a:pt x="41" y="146"/>
                  </a:lnTo>
                  <a:lnTo>
                    <a:pt x="34" y="141"/>
                  </a:lnTo>
                  <a:lnTo>
                    <a:pt x="29" y="136"/>
                  </a:lnTo>
                  <a:lnTo>
                    <a:pt x="23" y="132"/>
                  </a:lnTo>
                  <a:lnTo>
                    <a:pt x="18" y="126"/>
                  </a:lnTo>
                  <a:lnTo>
                    <a:pt x="14" y="120"/>
                  </a:lnTo>
                  <a:lnTo>
                    <a:pt x="9" y="115"/>
                  </a:lnTo>
                  <a:lnTo>
                    <a:pt x="7" y="108"/>
                  </a:lnTo>
                  <a:lnTo>
                    <a:pt x="3" y="101"/>
                  </a:lnTo>
                  <a:lnTo>
                    <a:pt x="2" y="93"/>
                  </a:lnTo>
                  <a:lnTo>
                    <a:pt x="1" y="85"/>
                  </a:lnTo>
                  <a:lnTo>
                    <a:pt x="0" y="78"/>
                  </a:lnTo>
                  <a:lnTo>
                    <a:pt x="0" y="78"/>
                  </a:lnTo>
                  <a:lnTo>
                    <a:pt x="1" y="70"/>
                  </a:lnTo>
                  <a:lnTo>
                    <a:pt x="2" y="62"/>
                  </a:lnTo>
                  <a:lnTo>
                    <a:pt x="3" y="55"/>
                  </a:lnTo>
                  <a:lnTo>
                    <a:pt x="7" y="47"/>
                  </a:lnTo>
                  <a:lnTo>
                    <a:pt x="9" y="41"/>
                  </a:lnTo>
                  <a:lnTo>
                    <a:pt x="14" y="35"/>
                  </a:lnTo>
                  <a:lnTo>
                    <a:pt x="18" y="29"/>
                  </a:lnTo>
                  <a:lnTo>
                    <a:pt x="23" y="23"/>
                  </a:lnTo>
                  <a:lnTo>
                    <a:pt x="29" y="19"/>
                  </a:lnTo>
                  <a:lnTo>
                    <a:pt x="34" y="14"/>
                  </a:lnTo>
                  <a:lnTo>
                    <a:pt x="41" y="9"/>
                  </a:lnTo>
                  <a:lnTo>
                    <a:pt x="47" y="7"/>
                  </a:lnTo>
                  <a:lnTo>
                    <a:pt x="55" y="4"/>
                  </a:lnTo>
                  <a:lnTo>
                    <a:pt x="62" y="3"/>
                  </a:lnTo>
                  <a:lnTo>
                    <a:pt x="70" y="1"/>
                  </a:lnTo>
                  <a:lnTo>
                    <a:pt x="78" y="0"/>
                  </a:lnTo>
                  <a:lnTo>
                    <a:pt x="78" y="0"/>
                  </a:lnTo>
                  <a:lnTo>
                    <a:pt x="85" y="1"/>
                  </a:lnTo>
                  <a:lnTo>
                    <a:pt x="93" y="3"/>
                  </a:lnTo>
                  <a:lnTo>
                    <a:pt x="101" y="4"/>
                  </a:lnTo>
                  <a:lnTo>
                    <a:pt x="107" y="7"/>
                  </a:lnTo>
                  <a:lnTo>
                    <a:pt x="114" y="9"/>
                  </a:lnTo>
                  <a:lnTo>
                    <a:pt x="120" y="14"/>
                  </a:lnTo>
                  <a:lnTo>
                    <a:pt x="126" y="19"/>
                  </a:lnTo>
                  <a:lnTo>
                    <a:pt x="132" y="23"/>
                  </a:lnTo>
                  <a:lnTo>
                    <a:pt x="137" y="29"/>
                  </a:lnTo>
                  <a:lnTo>
                    <a:pt x="141" y="35"/>
                  </a:lnTo>
                  <a:lnTo>
                    <a:pt x="145" y="41"/>
                  </a:lnTo>
                  <a:lnTo>
                    <a:pt x="149" y="47"/>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7" name="Freeform 3104">
              <a:extLst>
                <a:ext uri="{FF2B5EF4-FFF2-40B4-BE49-F238E27FC236}">
                  <a16:creationId xmlns:a16="http://schemas.microsoft.com/office/drawing/2014/main" id="{F10BEC85-8C54-4483-A932-6FC47F4B63D8}"/>
                </a:ext>
              </a:extLst>
            </p:cNvPr>
            <p:cNvSpPr>
              <a:spLocks/>
            </p:cNvSpPr>
            <p:nvPr/>
          </p:nvSpPr>
          <p:spPr bwMode="auto">
            <a:xfrm>
              <a:off x="3352800" y="5826125"/>
              <a:ext cx="49213" cy="49213"/>
            </a:xfrm>
            <a:custGeom>
              <a:avLst/>
              <a:gdLst>
                <a:gd name="T0" fmla="*/ 154 w 154"/>
                <a:gd name="T1" fmla="*/ 77 h 155"/>
                <a:gd name="T2" fmla="*/ 153 w 154"/>
                <a:gd name="T3" fmla="*/ 93 h 155"/>
                <a:gd name="T4" fmla="*/ 149 w 154"/>
                <a:gd name="T5" fmla="*/ 108 h 155"/>
                <a:gd name="T6" fmla="*/ 141 w 154"/>
                <a:gd name="T7" fmla="*/ 121 h 155"/>
                <a:gd name="T8" fmla="*/ 132 w 154"/>
                <a:gd name="T9" fmla="*/ 132 h 155"/>
                <a:gd name="T10" fmla="*/ 120 w 154"/>
                <a:gd name="T11" fmla="*/ 141 h 155"/>
                <a:gd name="T12" fmla="*/ 107 w 154"/>
                <a:gd name="T13" fmla="*/ 148 h 155"/>
                <a:gd name="T14" fmla="*/ 93 w 154"/>
                <a:gd name="T15" fmla="*/ 153 h 155"/>
                <a:gd name="T16" fmla="*/ 78 w 154"/>
                <a:gd name="T17" fmla="*/ 155 h 155"/>
                <a:gd name="T18" fmla="*/ 70 w 154"/>
                <a:gd name="T19" fmla="*/ 154 h 155"/>
                <a:gd name="T20" fmla="*/ 55 w 154"/>
                <a:gd name="T21" fmla="*/ 151 h 155"/>
                <a:gd name="T22" fmla="*/ 41 w 154"/>
                <a:gd name="T23" fmla="*/ 146 h 155"/>
                <a:gd name="T24" fmla="*/ 29 w 154"/>
                <a:gd name="T25" fmla="*/ 137 h 155"/>
                <a:gd name="T26" fmla="*/ 18 w 154"/>
                <a:gd name="T27" fmla="*/ 126 h 155"/>
                <a:gd name="T28" fmla="*/ 9 w 154"/>
                <a:gd name="T29" fmla="*/ 114 h 155"/>
                <a:gd name="T30" fmla="*/ 3 w 154"/>
                <a:gd name="T31" fmla="*/ 100 h 155"/>
                <a:gd name="T32" fmla="*/ 1 w 154"/>
                <a:gd name="T33" fmla="*/ 85 h 155"/>
                <a:gd name="T34" fmla="*/ 0 w 154"/>
                <a:gd name="T35" fmla="*/ 77 h 155"/>
                <a:gd name="T36" fmla="*/ 2 w 154"/>
                <a:gd name="T37" fmla="*/ 62 h 155"/>
                <a:gd name="T38" fmla="*/ 7 w 154"/>
                <a:gd name="T39" fmla="*/ 47 h 155"/>
                <a:gd name="T40" fmla="*/ 14 w 154"/>
                <a:gd name="T41" fmla="*/ 35 h 155"/>
                <a:gd name="T42" fmla="*/ 23 w 154"/>
                <a:gd name="T43" fmla="*/ 23 h 155"/>
                <a:gd name="T44" fmla="*/ 34 w 154"/>
                <a:gd name="T45" fmla="*/ 14 h 155"/>
                <a:gd name="T46" fmla="*/ 47 w 154"/>
                <a:gd name="T47" fmla="*/ 6 h 155"/>
                <a:gd name="T48" fmla="*/ 62 w 154"/>
                <a:gd name="T49" fmla="*/ 2 h 155"/>
                <a:gd name="T50" fmla="*/ 78 w 154"/>
                <a:gd name="T51" fmla="*/ 0 h 155"/>
                <a:gd name="T52" fmla="*/ 85 w 154"/>
                <a:gd name="T53" fmla="*/ 0 h 155"/>
                <a:gd name="T54" fmla="*/ 101 w 154"/>
                <a:gd name="T55" fmla="*/ 4 h 155"/>
                <a:gd name="T56" fmla="*/ 114 w 154"/>
                <a:gd name="T57" fmla="*/ 10 h 155"/>
                <a:gd name="T58" fmla="*/ 126 w 154"/>
                <a:gd name="T59" fmla="*/ 18 h 155"/>
                <a:gd name="T60" fmla="*/ 137 w 154"/>
                <a:gd name="T61" fmla="*/ 29 h 155"/>
                <a:gd name="T62" fmla="*/ 145 w 154"/>
                <a:gd name="T63" fmla="*/ 40 h 155"/>
                <a:gd name="T64" fmla="*/ 151 w 154"/>
                <a:gd name="T65" fmla="*/ 54 h 155"/>
                <a:gd name="T66" fmla="*/ 154 w 154"/>
                <a:gd name="T67" fmla="*/ 69 h 155"/>
                <a:gd name="T68" fmla="*/ 154 w 154"/>
                <a:gd name="T6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7"/>
                  </a:moveTo>
                  <a:lnTo>
                    <a:pt x="154" y="77"/>
                  </a:lnTo>
                  <a:lnTo>
                    <a:pt x="154" y="85"/>
                  </a:lnTo>
                  <a:lnTo>
                    <a:pt x="153" y="93"/>
                  </a:lnTo>
                  <a:lnTo>
                    <a:pt x="151" y="100"/>
                  </a:lnTo>
                  <a:lnTo>
                    <a:pt x="149" y="108"/>
                  </a:lnTo>
                  <a:lnTo>
                    <a:pt x="145" y="114"/>
                  </a:lnTo>
                  <a:lnTo>
                    <a:pt x="141" y="121"/>
                  </a:lnTo>
                  <a:lnTo>
                    <a:pt x="137" y="126"/>
                  </a:lnTo>
                  <a:lnTo>
                    <a:pt x="132" y="132"/>
                  </a:lnTo>
                  <a:lnTo>
                    <a:pt x="126" y="137"/>
                  </a:lnTo>
                  <a:lnTo>
                    <a:pt x="120" y="141"/>
                  </a:lnTo>
                  <a:lnTo>
                    <a:pt x="114" y="146"/>
                  </a:lnTo>
                  <a:lnTo>
                    <a:pt x="107" y="148"/>
                  </a:lnTo>
                  <a:lnTo>
                    <a:pt x="101" y="151"/>
                  </a:lnTo>
                  <a:lnTo>
                    <a:pt x="93" y="153"/>
                  </a:lnTo>
                  <a:lnTo>
                    <a:pt x="85" y="154"/>
                  </a:lnTo>
                  <a:lnTo>
                    <a:pt x="78" y="155"/>
                  </a:lnTo>
                  <a:lnTo>
                    <a:pt x="78" y="155"/>
                  </a:lnTo>
                  <a:lnTo>
                    <a:pt x="70" y="154"/>
                  </a:lnTo>
                  <a:lnTo>
                    <a:pt x="62" y="153"/>
                  </a:lnTo>
                  <a:lnTo>
                    <a:pt x="55" y="151"/>
                  </a:lnTo>
                  <a:lnTo>
                    <a:pt x="47" y="148"/>
                  </a:lnTo>
                  <a:lnTo>
                    <a:pt x="41" y="146"/>
                  </a:lnTo>
                  <a:lnTo>
                    <a:pt x="34" y="141"/>
                  </a:lnTo>
                  <a:lnTo>
                    <a:pt x="29" y="137"/>
                  </a:lnTo>
                  <a:lnTo>
                    <a:pt x="23" y="132"/>
                  </a:lnTo>
                  <a:lnTo>
                    <a:pt x="18" y="126"/>
                  </a:lnTo>
                  <a:lnTo>
                    <a:pt x="14" y="121"/>
                  </a:lnTo>
                  <a:lnTo>
                    <a:pt x="9" y="114"/>
                  </a:lnTo>
                  <a:lnTo>
                    <a:pt x="7" y="108"/>
                  </a:lnTo>
                  <a:lnTo>
                    <a:pt x="3" y="100"/>
                  </a:lnTo>
                  <a:lnTo>
                    <a:pt x="2" y="93"/>
                  </a:lnTo>
                  <a:lnTo>
                    <a:pt x="1" y="85"/>
                  </a:lnTo>
                  <a:lnTo>
                    <a:pt x="0" y="77"/>
                  </a:lnTo>
                  <a:lnTo>
                    <a:pt x="0" y="77"/>
                  </a:lnTo>
                  <a:lnTo>
                    <a:pt x="1" y="69"/>
                  </a:lnTo>
                  <a:lnTo>
                    <a:pt x="2" y="62"/>
                  </a:lnTo>
                  <a:lnTo>
                    <a:pt x="3" y="54"/>
                  </a:lnTo>
                  <a:lnTo>
                    <a:pt x="7" y="47"/>
                  </a:lnTo>
                  <a:lnTo>
                    <a:pt x="9" y="40"/>
                  </a:lnTo>
                  <a:lnTo>
                    <a:pt x="14" y="35"/>
                  </a:lnTo>
                  <a:lnTo>
                    <a:pt x="18" y="29"/>
                  </a:lnTo>
                  <a:lnTo>
                    <a:pt x="23" y="23"/>
                  </a:lnTo>
                  <a:lnTo>
                    <a:pt x="29" y="18"/>
                  </a:lnTo>
                  <a:lnTo>
                    <a:pt x="34" y="14"/>
                  </a:lnTo>
                  <a:lnTo>
                    <a:pt x="41" y="10"/>
                  </a:lnTo>
                  <a:lnTo>
                    <a:pt x="47" y="6"/>
                  </a:lnTo>
                  <a:lnTo>
                    <a:pt x="55" y="4"/>
                  </a:lnTo>
                  <a:lnTo>
                    <a:pt x="62" y="2"/>
                  </a:lnTo>
                  <a:lnTo>
                    <a:pt x="70" y="0"/>
                  </a:lnTo>
                  <a:lnTo>
                    <a:pt x="78" y="0"/>
                  </a:lnTo>
                  <a:lnTo>
                    <a:pt x="78" y="0"/>
                  </a:lnTo>
                  <a:lnTo>
                    <a:pt x="85" y="0"/>
                  </a:lnTo>
                  <a:lnTo>
                    <a:pt x="93" y="2"/>
                  </a:lnTo>
                  <a:lnTo>
                    <a:pt x="101" y="4"/>
                  </a:lnTo>
                  <a:lnTo>
                    <a:pt x="107" y="6"/>
                  </a:lnTo>
                  <a:lnTo>
                    <a:pt x="114" y="10"/>
                  </a:lnTo>
                  <a:lnTo>
                    <a:pt x="120" y="14"/>
                  </a:lnTo>
                  <a:lnTo>
                    <a:pt x="126" y="18"/>
                  </a:lnTo>
                  <a:lnTo>
                    <a:pt x="132" y="23"/>
                  </a:lnTo>
                  <a:lnTo>
                    <a:pt x="137" y="29"/>
                  </a:lnTo>
                  <a:lnTo>
                    <a:pt x="141" y="35"/>
                  </a:lnTo>
                  <a:lnTo>
                    <a:pt x="145" y="40"/>
                  </a:lnTo>
                  <a:lnTo>
                    <a:pt x="149" y="47"/>
                  </a:lnTo>
                  <a:lnTo>
                    <a:pt x="151" y="54"/>
                  </a:lnTo>
                  <a:lnTo>
                    <a:pt x="153" y="62"/>
                  </a:lnTo>
                  <a:lnTo>
                    <a:pt x="154" y="69"/>
                  </a:lnTo>
                  <a:lnTo>
                    <a:pt x="154" y="77"/>
                  </a:lnTo>
                  <a:lnTo>
                    <a:pt x="154"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8" name="Freeform 3105">
              <a:extLst>
                <a:ext uri="{FF2B5EF4-FFF2-40B4-BE49-F238E27FC236}">
                  <a16:creationId xmlns:a16="http://schemas.microsoft.com/office/drawing/2014/main" id="{1D64C16E-7572-4EA9-9377-0C1D287BE85F}"/>
                </a:ext>
              </a:extLst>
            </p:cNvPr>
            <p:cNvSpPr>
              <a:spLocks/>
            </p:cNvSpPr>
            <p:nvPr/>
          </p:nvSpPr>
          <p:spPr bwMode="auto">
            <a:xfrm>
              <a:off x="3422650" y="5695950"/>
              <a:ext cx="49213" cy="49213"/>
            </a:xfrm>
            <a:custGeom>
              <a:avLst/>
              <a:gdLst>
                <a:gd name="T0" fmla="*/ 154 w 154"/>
                <a:gd name="T1" fmla="*/ 78 h 155"/>
                <a:gd name="T2" fmla="*/ 153 w 154"/>
                <a:gd name="T3" fmla="*/ 93 h 155"/>
                <a:gd name="T4" fmla="*/ 148 w 154"/>
                <a:gd name="T5" fmla="*/ 108 h 155"/>
                <a:gd name="T6" fmla="*/ 140 w 154"/>
                <a:gd name="T7" fmla="*/ 121 h 155"/>
                <a:gd name="T8" fmla="*/ 131 w 154"/>
                <a:gd name="T9" fmla="*/ 132 h 155"/>
                <a:gd name="T10" fmla="*/ 120 w 154"/>
                <a:gd name="T11" fmla="*/ 142 h 155"/>
                <a:gd name="T12" fmla="*/ 107 w 154"/>
                <a:gd name="T13" fmla="*/ 149 h 155"/>
                <a:gd name="T14" fmla="*/ 92 w 154"/>
                <a:gd name="T15" fmla="*/ 154 h 155"/>
                <a:gd name="T16" fmla="*/ 77 w 154"/>
                <a:gd name="T17" fmla="*/ 155 h 155"/>
                <a:gd name="T18" fmla="*/ 69 w 154"/>
                <a:gd name="T19" fmla="*/ 155 h 155"/>
                <a:gd name="T20" fmla="*/ 54 w 154"/>
                <a:gd name="T21" fmla="*/ 151 h 155"/>
                <a:gd name="T22" fmla="*/ 41 w 154"/>
                <a:gd name="T23" fmla="*/ 146 h 155"/>
                <a:gd name="T24" fmla="*/ 28 w 154"/>
                <a:gd name="T25" fmla="*/ 138 h 155"/>
                <a:gd name="T26" fmla="*/ 18 w 154"/>
                <a:gd name="T27" fmla="*/ 127 h 155"/>
                <a:gd name="T28" fmla="*/ 10 w 154"/>
                <a:gd name="T29" fmla="*/ 115 h 155"/>
                <a:gd name="T30" fmla="*/ 3 w 154"/>
                <a:gd name="T31" fmla="*/ 101 h 155"/>
                <a:gd name="T32" fmla="*/ 1 w 154"/>
                <a:gd name="T33" fmla="*/ 86 h 155"/>
                <a:gd name="T34" fmla="*/ 0 w 154"/>
                <a:gd name="T35" fmla="*/ 78 h 155"/>
                <a:gd name="T36" fmla="*/ 2 w 154"/>
                <a:gd name="T37" fmla="*/ 62 h 155"/>
                <a:gd name="T38" fmla="*/ 6 w 154"/>
                <a:gd name="T39" fmla="*/ 48 h 155"/>
                <a:gd name="T40" fmla="*/ 13 w 154"/>
                <a:gd name="T41" fmla="*/ 35 h 155"/>
                <a:gd name="T42" fmla="*/ 22 w 154"/>
                <a:gd name="T43" fmla="*/ 23 h 155"/>
                <a:gd name="T44" fmla="*/ 34 w 154"/>
                <a:gd name="T45" fmla="*/ 14 h 155"/>
                <a:gd name="T46" fmla="*/ 46 w 154"/>
                <a:gd name="T47" fmla="*/ 7 h 155"/>
                <a:gd name="T48" fmla="*/ 61 w 154"/>
                <a:gd name="T49" fmla="*/ 3 h 155"/>
                <a:gd name="T50" fmla="*/ 77 w 154"/>
                <a:gd name="T51" fmla="*/ 0 h 155"/>
                <a:gd name="T52" fmla="*/ 85 w 154"/>
                <a:gd name="T53" fmla="*/ 2 h 155"/>
                <a:gd name="T54" fmla="*/ 100 w 154"/>
                <a:gd name="T55" fmla="*/ 4 h 155"/>
                <a:gd name="T56" fmla="*/ 114 w 154"/>
                <a:gd name="T57" fmla="*/ 10 h 155"/>
                <a:gd name="T58" fmla="*/ 125 w 154"/>
                <a:gd name="T59" fmla="*/ 19 h 155"/>
                <a:gd name="T60" fmla="*/ 137 w 154"/>
                <a:gd name="T61" fmla="*/ 29 h 155"/>
                <a:gd name="T62" fmla="*/ 145 w 154"/>
                <a:gd name="T63" fmla="*/ 42 h 155"/>
                <a:gd name="T64" fmla="*/ 151 w 154"/>
                <a:gd name="T65" fmla="*/ 55 h 155"/>
                <a:gd name="T66" fmla="*/ 154 w 154"/>
                <a:gd name="T67" fmla="*/ 70 h 155"/>
                <a:gd name="T68" fmla="*/ 154 w 154"/>
                <a:gd name="T69" fmla="*/ 7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5">
                  <a:moveTo>
                    <a:pt x="154" y="78"/>
                  </a:moveTo>
                  <a:lnTo>
                    <a:pt x="154" y="78"/>
                  </a:lnTo>
                  <a:lnTo>
                    <a:pt x="154" y="86"/>
                  </a:lnTo>
                  <a:lnTo>
                    <a:pt x="153" y="93"/>
                  </a:lnTo>
                  <a:lnTo>
                    <a:pt x="151" y="101"/>
                  </a:lnTo>
                  <a:lnTo>
                    <a:pt x="148" y="108"/>
                  </a:lnTo>
                  <a:lnTo>
                    <a:pt x="145" y="115"/>
                  </a:lnTo>
                  <a:lnTo>
                    <a:pt x="140" y="121"/>
                  </a:lnTo>
                  <a:lnTo>
                    <a:pt x="137" y="127"/>
                  </a:lnTo>
                  <a:lnTo>
                    <a:pt x="131" y="132"/>
                  </a:lnTo>
                  <a:lnTo>
                    <a:pt x="125" y="138"/>
                  </a:lnTo>
                  <a:lnTo>
                    <a:pt x="120" y="142"/>
                  </a:lnTo>
                  <a:lnTo>
                    <a:pt x="114" y="146"/>
                  </a:lnTo>
                  <a:lnTo>
                    <a:pt x="107" y="149"/>
                  </a:lnTo>
                  <a:lnTo>
                    <a:pt x="100" y="151"/>
                  </a:lnTo>
                  <a:lnTo>
                    <a:pt x="92" y="154"/>
                  </a:lnTo>
                  <a:lnTo>
                    <a:pt x="85" y="155"/>
                  </a:lnTo>
                  <a:lnTo>
                    <a:pt x="77" y="155"/>
                  </a:lnTo>
                  <a:lnTo>
                    <a:pt x="77" y="155"/>
                  </a:lnTo>
                  <a:lnTo>
                    <a:pt x="69" y="155"/>
                  </a:lnTo>
                  <a:lnTo>
                    <a:pt x="61" y="154"/>
                  </a:lnTo>
                  <a:lnTo>
                    <a:pt x="54" y="151"/>
                  </a:lnTo>
                  <a:lnTo>
                    <a:pt x="46" y="149"/>
                  </a:lnTo>
                  <a:lnTo>
                    <a:pt x="41" y="146"/>
                  </a:lnTo>
                  <a:lnTo>
                    <a:pt x="34" y="142"/>
                  </a:lnTo>
                  <a:lnTo>
                    <a:pt x="28" y="138"/>
                  </a:lnTo>
                  <a:lnTo>
                    <a:pt x="22" y="132"/>
                  </a:lnTo>
                  <a:lnTo>
                    <a:pt x="18" y="127"/>
                  </a:lnTo>
                  <a:lnTo>
                    <a:pt x="13" y="121"/>
                  </a:lnTo>
                  <a:lnTo>
                    <a:pt x="10" y="115"/>
                  </a:lnTo>
                  <a:lnTo>
                    <a:pt x="6" y="108"/>
                  </a:lnTo>
                  <a:lnTo>
                    <a:pt x="3" y="101"/>
                  </a:lnTo>
                  <a:lnTo>
                    <a:pt x="2" y="93"/>
                  </a:lnTo>
                  <a:lnTo>
                    <a:pt x="1" y="86"/>
                  </a:lnTo>
                  <a:lnTo>
                    <a:pt x="0" y="78"/>
                  </a:lnTo>
                  <a:lnTo>
                    <a:pt x="0" y="78"/>
                  </a:lnTo>
                  <a:lnTo>
                    <a:pt x="1" y="70"/>
                  </a:lnTo>
                  <a:lnTo>
                    <a:pt x="2" y="62"/>
                  </a:lnTo>
                  <a:lnTo>
                    <a:pt x="3" y="55"/>
                  </a:lnTo>
                  <a:lnTo>
                    <a:pt x="6" y="48"/>
                  </a:lnTo>
                  <a:lnTo>
                    <a:pt x="10" y="42"/>
                  </a:lnTo>
                  <a:lnTo>
                    <a:pt x="13" y="35"/>
                  </a:lnTo>
                  <a:lnTo>
                    <a:pt x="18" y="29"/>
                  </a:lnTo>
                  <a:lnTo>
                    <a:pt x="22" y="23"/>
                  </a:lnTo>
                  <a:lnTo>
                    <a:pt x="28" y="19"/>
                  </a:lnTo>
                  <a:lnTo>
                    <a:pt x="34" y="14"/>
                  </a:lnTo>
                  <a:lnTo>
                    <a:pt x="41" y="10"/>
                  </a:lnTo>
                  <a:lnTo>
                    <a:pt x="46" y="7"/>
                  </a:lnTo>
                  <a:lnTo>
                    <a:pt x="54" y="4"/>
                  </a:lnTo>
                  <a:lnTo>
                    <a:pt x="61" y="3"/>
                  </a:lnTo>
                  <a:lnTo>
                    <a:pt x="69" y="2"/>
                  </a:lnTo>
                  <a:lnTo>
                    <a:pt x="77" y="0"/>
                  </a:lnTo>
                  <a:lnTo>
                    <a:pt x="77" y="0"/>
                  </a:lnTo>
                  <a:lnTo>
                    <a:pt x="85" y="2"/>
                  </a:lnTo>
                  <a:lnTo>
                    <a:pt x="92" y="3"/>
                  </a:lnTo>
                  <a:lnTo>
                    <a:pt x="100" y="4"/>
                  </a:lnTo>
                  <a:lnTo>
                    <a:pt x="107" y="7"/>
                  </a:lnTo>
                  <a:lnTo>
                    <a:pt x="114" y="10"/>
                  </a:lnTo>
                  <a:lnTo>
                    <a:pt x="120" y="14"/>
                  </a:lnTo>
                  <a:lnTo>
                    <a:pt x="125" y="19"/>
                  </a:lnTo>
                  <a:lnTo>
                    <a:pt x="131" y="23"/>
                  </a:lnTo>
                  <a:lnTo>
                    <a:pt x="137" y="29"/>
                  </a:lnTo>
                  <a:lnTo>
                    <a:pt x="140" y="35"/>
                  </a:lnTo>
                  <a:lnTo>
                    <a:pt x="145" y="42"/>
                  </a:lnTo>
                  <a:lnTo>
                    <a:pt x="148" y="48"/>
                  </a:lnTo>
                  <a:lnTo>
                    <a:pt x="151" y="55"/>
                  </a:lnTo>
                  <a:lnTo>
                    <a:pt x="153" y="62"/>
                  </a:lnTo>
                  <a:lnTo>
                    <a:pt x="154" y="70"/>
                  </a:lnTo>
                  <a:lnTo>
                    <a:pt x="154" y="78"/>
                  </a:lnTo>
                  <a:lnTo>
                    <a:pt x="15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9" name="Freeform 3106">
              <a:extLst>
                <a:ext uri="{FF2B5EF4-FFF2-40B4-BE49-F238E27FC236}">
                  <a16:creationId xmlns:a16="http://schemas.microsoft.com/office/drawing/2014/main" id="{C246CB43-BB7A-42E7-B725-2160EC371920}"/>
                </a:ext>
              </a:extLst>
            </p:cNvPr>
            <p:cNvSpPr>
              <a:spLocks/>
            </p:cNvSpPr>
            <p:nvPr/>
          </p:nvSpPr>
          <p:spPr bwMode="auto">
            <a:xfrm>
              <a:off x="3422650" y="5907088"/>
              <a:ext cx="49213" cy="49213"/>
            </a:xfrm>
            <a:custGeom>
              <a:avLst/>
              <a:gdLst>
                <a:gd name="T0" fmla="*/ 154 w 154"/>
                <a:gd name="T1" fmla="*/ 76 h 153"/>
                <a:gd name="T2" fmla="*/ 153 w 154"/>
                <a:gd name="T3" fmla="*/ 91 h 153"/>
                <a:gd name="T4" fmla="*/ 148 w 154"/>
                <a:gd name="T5" fmla="*/ 106 h 153"/>
                <a:gd name="T6" fmla="*/ 140 w 154"/>
                <a:gd name="T7" fmla="*/ 120 h 153"/>
                <a:gd name="T8" fmla="*/ 131 w 154"/>
                <a:gd name="T9" fmla="*/ 131 h 153"/>
                <a:gd name="T10" fmla="*/ 120 w 154"/>
                <a:gd name="T11" fmla="*/ 140 h 153"/>
                <a:gd name="T12" fmla="*/ 107 w 154"/>
                <a:gd name="T13" fmla="*/ 147 h 153"/>
                <a:gd name="T14" fmla="*/ 92 w 154"/>
                <a:gd name="T15" fmla="*/ 152 h 153"/>
                <a:gd name="T16" fmla="*/ 77 w 154"/>
                <a:gd name="T17" fmla="*/ 153 h 153"/>
                <a:gd name="T18" fmla="*/ 69 w 154"/>
                <a:gd name="T19" fmla="*/ 153 h 153"/>
                <a:gd name="T20" fmla="*/ 54 w 154"/>
                <a:gd name="T21" fmla="*/ 150 h 153"/>
                <a:gd name="T22" fmla="*/ 41 w 154"/>
                <a:gd name="T23" fmla="*/ 144 h 153"/>
                <a:gd name="T24" fmla="*/ 28 w 154"/>
                <a:gd name="T25" fmla="*/ 136 h 153"/>
                <a:gd name="T26" fmla="*/ 18 w 154"/>
                <a:gd name="T27" fmla="*/ 126 h 153"/>
                <a:gd name="T28" fmla="*/ 10 w 154"/>
                <a:gd name="T29" fmla="*/ 113 h 153"/>
                <a:gd name="T30" fmla="*/ 3 w 154"/>
                <a:gd name="T31" fmla="*/ 99 h 153"/>
                <a:gd name="T32" fmla="*/ 1 w 154"/>
                <a:gd name="T33" fmla="*/ 84 h 153"/>
                <a:gd name="T34" fmla="*/ 0 w 154"/>
                <a:gd name="T35" fmla="*/ 76 h 153"/>
                <a:gd name="T36" fmla="*/ 2 w 154"/>
                <a:gd name="T37" fmla="*/ 60 h 153"/>
                <a:gd name="T38" fmla="*/ 6 w 154"/>
                <a:gd name="T39" fmla="*/ 47 h 153"/>
                <a:gd name="T40" fmla="*/ 13 w 154"/>
                <a:gd name="T41" fmla="*/ 33 h 153"/>
                <a:gd name="T42" fmla="*/ 22 w 154"/>
                <a:gd name="T43" fmla="*/ 21 h 153"/>
                <a:gd name="T44" fmla="*/ 34 w 154"/>
                <a:gd name="T45" fmla="*/ 12 h 153"/>
                <a:gd name="T46" fmla="*/ 46 w 154"/>
                <a:gd name="T47" fmla="*/ 5 h 153"/>
                <a:gd name="T48" fmla="*/ 61 w 154"/>
                <a:gd name="T49" fmla="*/ 1 h 153"/>
                <a:gd name="T50" fmla="*/ 77 w 154"/>
                <a:gd name="T51" fmla="*/ 0 h 153"/>
                <a:gd name="T52" fmla="*/ 85 w 154"/>
                <a:gd name="T53" fmla="*/ 0 h 153"/>
                <a:gd name="T54" fmla="*/ 100 w 154"/>
                <a:gd name="T55" fmla="*/ 3 h 153"/>
                <a:gd name="T56" fmla="*/ 114 w 154"/>
                <a:gd name="T57" fmla="*/ 9 h 153"/>
                <a:gd name="T58" fmla="*/ 125 w 154"/>
                <a:gd name="T59" fmla="*/ 17 h 153"/>
                <a:gd name="T60" fmla="*/ 137 w 154"/>
                <a:gd name="T61" fmla="*/ 27 h 153"/>
                <a:gd name="T62" fmla="*/ 145 w 154"/>
                <a:gd name="T63" fmla="*/ 40 h 153"/>
                <a:gd name="T64" fmla="*/ 151 w 154"/>
                <a:gd name="T65" fmla="*/ 53 h 153"/>
                <a:gd name="T66" fmla="*/ 154 w 154"/>
                <a:gd name="T67" fmla="*/ 68 h 153"/>
                <a:gd name="T68" fmla="*/ 154 w 154"/>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53">
                  <a:moveTo>
                    <a:pt x="154" y="76"/>
                  </a:moveTo>
                  <a:lnTo>
                    <a:pt x="154" y="76"/>
                  </a:lnTo>
                  <a:lnTo>
                    <a:pt x="154" y="84"/>
                  </a:lnTo>
                  <a:lnTo>
                    <a:pt x="153" y="91"/>
                  </a:lnTo>
                  <a:lnTo>
                    <a:pt x="151" y="99"/>
                  </a:lnTo>
                  <a:lnTo>
                    <a:pt x="148" y="106"/>
                  </a:lnTo>
                  <a:lnTo>
                    <a:pt x="145" y="113"/>
                  </a:lnTo>
                  <a:lnTo>
                    <a:pt x="140" y="120"/>
                  </a:lnTo>
                  <a:lnTo>
                    <a:pt x="137" y="126"/>
                  </a:lnTo>
                  <a:lnTo>
                    <a:pt x="131" y="131"/>
                  </a:lnTo>
                  <a:lnTo>
                    <a:pt x="125" y="136"/>
                  </a:lnTo>
                  <a:lnTo>
                    <a:pt x="120" y="140"/>
                  </a:lnTo>
                  <a:lnTo>
                    <a:pt x="114" y="144"/>
                  </a:lnTo>
                  <a:lnTo>
                    <a:pt x="107" y="147"/>
                  </a:lnTo>
                  <a:lnTo>
                    <a:pt x="100" y="150"/>
                  </a:lnTo>
                  <a:lnTo>
                    <a:pt x="92" y="152"/>
                  </a:lnTo>
                  <a:lnTo>
                    <a:pt x="85" y="153"/>
                  </a:lnTo>
                  <a:lnTo>
                    <a:pt x="77" y="153"/>
                  </a:lnTo>
                  <a:lnTo>
                    <a:pt x="77" y="153"/>
                  </a:lnTo>
                  <a:lnTo>
                    <a:pt x="69" y="153"/>
                  </a:lnTo>
                  <a:lnTo>
                    <a:pt x="61" y="152"/>
                  </a:lnTo>
                  <a:lnTo>
                    <a:pt x="54" y="150"/>
                  </a:lnTo>
                  <a:lnTo>
                    <a:pt x="46" y="147"/>
                  </a:lnTo>
                  <a:lnTo>
                    <a:pt x="41" y="144"/>
                  </a:lnTo>
                  <a:lnTo>
                    <a:pt x="34" y="140"/>
                  </a:lnTo>
                  <a:lnTo>
                    <a:pt x="28" y="136"/>
                  </a:lnTo>
                  <a:lnTo>
                    <a:pt x="22" y="131"/>
                  </a:lnTo>
                  <a:lnTo>
                    <a:pt x="18" y="126"/>
                  </a:lnTo>
                  <a:lnTo>
                    <a:pt x="13" y="120"/>
                  </a:lnTo>
                  <a:lnTo>
                    <a:pt x="10" y="113"/>
                  </a:lnTo>
                  <a:lnTo>
                    <a:pt x="6" y="106"/>
                  </a:lnTo>
                  <a:lnTo>
                    <a:pt x="3" y="99"/>
                  </a:lnTo>
                  <a:lnTo>
                    <a:pt x="2" y="91"/>
                  </a:lnTo>
                  <a:lnTo>
                    <a:pt x="1" y="84"/>
                  </a:lnTo>
                  <a:lnTo>
                    <a:pt x="0" y="76"/>
                  </a:lnTo>
                  <a:lnTo>
                    <a:pt x="0" y="76"/>
                  </a:lnTo>
                  <a:lnTo>
                    <a:pt x="1" y="68"/>
                  </a:lnTo>
                  <a:lnTo>
                    <a:pt x="2" y="60"/>
                  </a:lnTo>
                  <a:lnTo>
                    <a:pt x="3" y="53"/>
                  </a:lnTo>
                  <a:lnTo>
                    <a:pt x="6" y="47"/>
                  </a:lnTo>
                  <a:lnTo>
                    <a:pt x="10" y="40"/>
                  </a:lnTo>
                  <a:lnTo>
                    <a:pt x="13" y="33"/>
                  </a:lnTo>
                  <a:lnTo>
                    <a:pt x="18" y="27"/>
                  </a:lnTo>
                  <a:lnTo>
                    <a:pt x="22" y="21"/>
                  </a:lnTo>
                  <a:lnTo>
                    <a:pt x="28" y="17"/>
                  </a:lnTo>
                  <a:lnTo>
                    <a:pt x="34" y="12"/>
                  </a:lnTo>
                  <a:lnTo>
                    <a:pt x="41" y="9"/>
                  </a:lnTo>
                  <a:lnTo>
                    <a:pt x="46" y="5"/>
                  </a:lnTo>
                  <a:lnTo>
                    <a:pt x="54" y="3"/>
                  </a:lnTo>
                  <a:lnTo>
                    <a:pt x="61" y="1"/>
                  </a:lnTo>
                  <a:lnTo>
                    <a:pt x="69" y="0"/>
                  </a:lnTo>
                  <a:lnTo>
                    <a:pt x="77" y="0"/>
                  </a:lnTo>
                  <a:lnTo>
                    <a:pt x="77" y="0"/>
                  </a:lnTo>
                  <a:lnTo>
                    <a:pt x="85" y="0"/>
                  </a:lnTo>
                  <a:lnTo>
                    <a:pt x="92" y="1"/>
                  </a:lnTo>
                  <a:lnTo>
                    <a:pt x="100" y="3"/>
                  </a:lnTo>
                  <a:lnTo>
                    <a:pt x="107" y="5"/>
                  </a:lnTo>
                  <a:lnTo>
                    <a:pt x="114" y="9"/>
                  </a:lnTo>
                  <a:lnTo>
                    <a:pt x="120" y="12"/>
                  </a:lnTo>
                  <a:lnTo>
                    <a:pt x="125" y="17"/>
                  </a:lnTo>
                  <a:lnTo>
                    <a:pt x="131" y="21"/>
                  </a:lnTo>
                  <a:lnTo>
                    <a:pt x="137" y="27"/>
                  </a:lnTo>
                  <a:lnTo>
                    <a:pt x="140" y="33"/>
                  </a:lnTo>
                  <a:lnTo>
                    <a:pt x="145" y="40"/>
                  </a:lnTo>
                  <a:lnTo>
                    <a:pt x="148" y="47"/>
                  </a:lnTo>
                  <a:lnTo>
                    <a:pt x="151" y="53"/>
                  </a:lnTo>
                  <a:lnTo>
                    <a:pt x="153" y="60"/>
                  </a:lnTo>
                  <a:lnTo>
                    <a:pt x="154" y="68"/>
                  </a:lnTo>
                  <a:lnTo>
                    <a:pt x="154" y="76"/>
                  </a:lnTo>
                  <a:lnTo>
                    <a:pt x="1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0" name="Freeform 3107">
              <a:extLst>
                <a:ext uri="{FF2B5EF4-FFF2-40B4-BE49-F238E27FC236}">
                  <a16:creationId xmlns:a16="http://schemas.microsoft.com/office/drawing/2014/main" id="{DBB39836-EA8A-443B-B8EF-8649B4F63D8A}"/>
                </a:ext>
              </a:extLst>
            </p:cNvPr>
            <p:cNvSpPr>
              <a:spLocks/>
            </p:cNvSpPr>
            <p:nvPr/>
          </p:nvSpPr>
          <p:spPr bwMode="auto">
            <a:xfrm>
              <a:off x="3492500" y="5907088"/>
              <a:ext cx="49213" cy="49213"/>
            </a:xfrm>
            <a:custGeom>
              <a:avLst/>
              <a:gdLst>
                <a:gd name="T0" fmla="*/ 155 w 155"/>
                <a:gd name="T1" fmla="*/ 76 h 153"/>
                <a:gd name="T2" fmla="*/ 153 w 155"/>
                <a:gd name="T3" fmla="*/ 91 h 153"/>
                <a:gd name="T4" fmla="*/ 148 w 155"/>
                <a:gd name="T5" fmla="*/ 106 h 153"/>
                <a:gd name="T6" fmla="*/ 141 w 155"/>
                <a:gd name="T7" fmla="*/ 120 h 153"/>
                <a:gd name="T8" fmla="*/ 132 w 155"/>
                <a:gd name="T9" fmla="*/ 131 h 153"/>
                <a:gd name="T10" fmla="*/ 121 w 155"/>
                <a:gd name="T11" fmla="*/ 140 h 153"/>
                <a:gd name="T12" fmla="*/ 108 w 155"/>
                <a:gd name="T13" fmla="*/ 147 h 153"/>
                <a:gd name="T14" fmla="*/ 93 w 155"/>
                <a:gd name="T15" fmla="*/ 152 h 153"/>
                <a:gd name="T16" fmla="*/ 77 w 155"/>
                <a:gd name="T17" fmla="*/ 153 h 153"/>
                <a:gd name="T18" fmla="*/ 70 w 155"/>
                <a:gd name="T19" fmla="*/ 153 h 153"/>
                <a:gd name="T20" fmla="*/ 54 w 155"/>
                <a:gd name="T21" fmla="*/ 150 h 153"/>
                <a:gd name="T22" fmla="*/ 40 w 155"/>
                <a:gd name="T23" fmla="*/ 144 h 153"/>
                <a:gd name="T24" fmla="*/ 29 w 155"/>
                <a:gd name="T25" fmla="*/ 136 h 153"/>
                <a:gd name="T26" fmla="*/ 18 w 155"/>
                <a:gd name="T27" fmla="*/ 126 h 153"/>
                <a:gd name="T28" fmla="*/ 10 w 155"/>
                <a:gd name="T29" fmla="*/ 113 h 153"/>
                <a:gd name="T30" fmla="*/ 4 w 155"/>
                <a:gd name="T31" fmla="*/ 99 h 153"/>
                <a:gd name="T32" fmla="*/ 0 w 155"/>
                <a:gd name="T33" fmla="*/ 84 h 153"/>
                <a:gd name="T34" fmla="*/ 0 w 155"/>
                <a:gd name="T35" fmla="*/ 76 h 153"/>
                <a:gd name="T36" fmla="*/ 2 w 155"/>
                <a:gd name="T37" fmla="*/ 60 h 153"/>
                <a:gd name="T38" fmla="*/ 6 w 155"/>
                <a:gd name="T39" fmla="*/ 47 h 153"/>
                <a:gd name="T40" fmla="*/ 14 w 155"/>
                <a:gd name="T41" fmla="*/ 33 h 153"/>
                <a:gd name="T42" fmla="*/ 23 w 155"/>
                <a:gd name="T43" fmla="*/ 21 h 153"/>
                <a:gd name="T44" fmla="*/ 35 w 155"/>
                <a:gd name="T45" fmla="*/ 12 h 153"/>
                <a:gd name="T46" fmla="*/ 47 w 155"/>
                <a:gd name="T47" fmla="*/ 5 h 153"/>
                <a:gd name="T48" fmla="*/ 62 w 155"/>
                <a:gd name="T49" fmla="*/ 1 h 153"/>
                <a:gd name="T50" fmla="*/ 77 w 155"/>
                <a:gd name="T51" fmla="*/ 0 h 153"/>
                <a:gd name="T52" fmla="*/ 85 w 155"/>
                <a:gd name="T53" fmla="*/ 0 h 153"/>
                <a:gd name="T54" fmla="*/ 100 w 155"/>
                <a:gd name="T55" fmla="*/ 3 h 153"/>
                <a:gd name="T56" fmla="*/ 115 w 155"/>
                <a:gd name="T57" fmla="*/ 9 h 153"/>
                <a:gd name="T58" fmla="*/ 126 w 155"/>
                <a:gd name="T59" fmla="*/ 17 h 153"/>
                <a:gd name="T60" fmla="*/ 137 w 155"/>
                <a:gd name="T61" fmla="*/ 27 h 153"/>
                <a:gd name="T62" fmla="*/ 146 w 155"/>
                <a:gd name="T63" fmla="*/ 40 h 153"/>
                <a:gd name="T64" fmla="*/ 151 w 155"/>
                <a:gd name="T65" fmla="*/ 53 h 153"/>
                <a:gd name="T66" fmla="*/ 154 w 155"/>
                <a:gd name="T67" fmla="*/ 68 h 153"/>
                <a:gd name="T68" fmla="*/ 155 w 155"/>
                <a:gd name="T69"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53">
                  <a:moveTo>
                    <a:pt x="155" y="76"/>
                  </a:moveTo>
                  <a:lnTo>
                    <a:pt x="155" y="76"/>
                  </a:lnTo>
                  <a:lnTo>
                    <a:pt x="154" y="84"/>
                  </a:lnTo>
                  <a:lnTo>
                    <a:pt x="153" y="91"/>
                  </a:lnTo>
                  <a:lnTo>
                    <a:pt x="151" y="99"/>
                  </a:lnTo>
                  <a:lnTo>
                    <a:pt x="148" y="106"/>
                  </a:lnTo>
                  <a:lnTo>
                    <a:pt x="146" y="113"/>
                  </a:lnTo>
                  <a:lnTo>
                    <a:pt x="141" y="120"/>
                  </a:lnTo>
                  <a:lnTo>
                    <a:pt x="137" y="126"/>
                  </a:lnTo>
                  <a:lnTo>
                    <a:pt x="132" y="131"/>
                  </a:lnTo>
                  <a:lnTo>
                    <a:pt x="126" y="136"/>
                  </a:lnTo>
                  <a:lnTo>
                    <a:pt x="121" y="140"/>
                  </a:lnTo>
                  <a:lnTo>
                    <a:pt x="115" y="144"/>
                  </a:lnTo>
                  <a:lnTo>
                    <a:pt x="108" y="147"/>
                  </a:lnTo>
                  <a:lnTo>
                    <a:pt x="100" y="150"/>
                  </a:lnTo>
                  <a:lnTo>
                    <a:pt x="93" y="152"/>
                  </a:lnTo>
                  <a:lnTo>
                    <a:pt x="85" y="153"/>
                  </a:lnTo>
                  <a:lnTo>
                    <a:pt x="77" y="153"/>
                  </a:lnTo>
                  <a:lnTo>
                    <a:pt x="77" y="153"/>
                  </a:lnTo>
                  <a:lnTo>
                    <a:pt x="70" y="153"/>
                  </a:lnTo>
                  <a:lnTo>
                    <a:pt x="62" y="152"/>
                  </a:lnTo>
                  <a:lnTo>
                    <a:pt x="54" y="150"/>
                  </a:lnTo>
                  <a:lnTo>
                    <a:pt x="47" y="147"/>
                  </a:lnTo>
                  <a:lnTo>
                    <a:pt x="40" y="144"/>
                  </a:lnTo>
                  <a:lnTo>
                    <a:pt x="35" y="140"/>
                  </a:lnTo>
                  <a:lnTo>
                    <a:pt x="29" y="136"/>
                  </a:lnTo>
                  <a:lnTo>
                    <a:pt x="23" y="131"/>
                  </a:lnTo>
                  <a:lnTo>
                    <a:pt x="18" y="126"/>
                  </a:lnTo>
                  <a:lnTo>
                    <a:pt x="14" y="120"/>
                  </a:lnTo>
                  <a:lnTo>
                    <a:pt x="10" y="113"/>
                  </a:lnTo>
                  <a:lnTo>
                    <a:pt x="6" y="106"/>
                  </a:lnTo>
                  <a:lnTo>
                    <a:pt x="4" y="99"/>
                  </a:lnTo>
                  <a:lnTo>
                    <a:pt x="2" y="91"/>
                  </a:lnTo>
                  <a:lnTo>
                    <a:pt x="0" y="84"/>
                  </a:lnTo>
                  <a:lnTo>
                    <a:pt x="0" y="76"/>
                  </a:lnTo>
                  <a:lnTo>
                    <a:pt x="0" y="76"/>
                  </a:lnTo>
                  <a:lnTo>
                    <a:pt x="0" y="68"/>
                  </a:lnTo>
                  <a:lnTo>
                    <a:pt x="2" y="60"/>
                  </a:lnTo>
                  <a:lnTo>
                    <a:pt x="4" y="53"/>
                  </a:lnTo>
                  <a:lnTo>
                    <a:pt x="6" y="47"/>
                  </a:lnTo>
                  <a:lnTo>
                    <a:pt x="10" y="40"/>
                  </a:lnTo>
                  <a:lnTo>
                    <a:pt x="14" y="33"/>
                  </a:lnTo>
                  <a:lnTo>
                    <a:pt x="18" y="27"/>
                  </a:lnTo>
                  <a:lnTo>
                    <a:pt x="23" y="21"/>
                  </a:lnTo>
                  <a:lnTo>
                    <a:pt x="29" y="17"/>
                  </a:lnTo>
                  <a:lnTo>
                    <a:pt x="35" y="12"/>
                  </a:lnTo>
                  <a:lnTo>
                    <a:pt x="40" y="9"/>
                  </a:lnTo>
                  <a:lnTo>
                    <a:pt x="47" y="5"/>
                  </a:lnTo>
                  <a:lnTo>
                    <a:pt x="54" y="3"/>
                  </a:lnTo>
                  <a:lnTo>
                    <a:pt x="62" y="1"/>
                  </a:lnTo>
                  <a:lnTo>
                    <a:pt x="70" y="0"/>
                  </a:lnTo>
                  <a:lnTo>
                    <a:pt x="77" y="0"/>
                  </a:lnTo>
                  <a:lnTo>
                    <a:pt x="77" y="0"/>
                  </a:lnTo>
                  <a:lnTo>
                    <a:pt x="85" y="0"/>
                  </a:lnTo>
                  <a:lnTo>
                    <a:pt x="93" y="1"/>
                  </a:lnTo>
                  <a:lnTo>
                    <a:pt x="100" y="3"/>
                  </a:lnTo>
                  <a:lnTo>
                    <a:pt x="108" y="5"/>
                  </a:lnTo>
                  <a:lnTo>
                    <a:pt x="115" y="9"/>
                  </a:lnTo>
                  <a:lnTo>
                    <a:pt x="121" y="12"/>
                  </a:lnTo>
                  <a:lnTo>
                    <a:pt x="126" y="17"/>
                  </a:lnTo>
                  <a:lnTo>
                    <a:pt x="132" y="21"/>
                  </a:lnTo>
                  <a:lnTo>
                    <a:pt x="137" y="27"/>
                  </a:lnTo>
                  <a:lnTo>
                    <a:pt x="141" y="33"/>
                  </a:lnTo>
                  <a:lnTo>
                    <a:pt x="146" y="40"/>
                  </a:lnTo>
                  <a:lnTo>
                    <a:pt x="148" y="47"/>
                  </a:lnTo>
                  <a:lnTo>
                    <a:pt x="151" y="53"/>
                  </a:lnTo>
                  <a:lnTo>
                    <a:pt x="153" y="60"/>
                  </a:lnTo>
                  <a:lnTo>
                    <a:pt x="154" y="68"/>
                  </a:lnTo>
                  <a:lnTo>
                    <a:pt x="155" y="76"/>
                  </a:lnTo>
                  <a:lnTo>
                    <a:pt x="15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91" name="Rectangle 3090">
            <a:extLst>
              <a:ext uri="{FF2B5EF4-FFF2-40B4-BE49-F238E27FC236}">
                <a16:creationId xmlns:a16="http://schemas.microsoft.com/office/drawing/2014/main" id="{B5ACDC29-8CDB-4328-BA50-66F2D80411EA}"/>
              </a:ext>
            </a:extLst>
          </p:cNvPr>
          <p:cNvSpPr/>
          <p:nvPr userDrawn="1"/>
        </p:nvSpPr>
        <p:spPr>
          <a:xfrm>
            <a:off x="5763691" y="319653"/>
            <a:ext cx="664618" cy="76974"/>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pic>
        <p:nvPicPr>
          <p:cNvPr id="3094" name="Picture 3093" descr="A picture containing clipart&#10;&#10;Description automatically generated">
            <a:extLst>
              <a:ext uri="{FF2B5EF4-FFF2-40B4-BE49-F238E27FC236}">
                <a16:creationId xmlns:a16="http://schemas.microsoft.com/office/drawing/2014/main" id="{80D7906C-3323-44D3-9E78-E52355EF29DD}"/>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b="-1"/>
          <a:stretch/>
        </p:blipFill>
        <p:spPr>
          <a:xfrm>
            <a:off x="612084" y="6491823"/>
            <a:ext cx="735778" cy="274320"/>
          </a:xfrm>
          <a:prstGeom prst="rect">
            <a:avLst/>
          </a:prstGeom>
        </p:spPr>
      </p:pic>
      <p:sp>
        <p:nvSpPr>
          <p:cNvPr id="3095" name="TextBox 3094">
            <a:extLst>
              <a:ext uri="{FF2B5EF4-FFF2-40B4-BE49-F238E27FC236}">
                <a16:creationId xmlns:a16="http://schemas.microsoft.com/office/drawing/2014/main" id="{0A1ABC39-AF08-49A6-A9D6-7E020572BB6C}"/>
              </a:ext>
            </a:extLst>
          </p:cNvPr>
          <p:cNvSpPr txBox="1"/>
          <p:nvPr userDrawn="1"/>
        </p:nvSpPr>
        <p:spPr>
          <a:xfrm>
            <a:off x="10546080" y="6592688"/>
            <a:ext cx="1127760" cy="213360"/>
          </a:xfrm>
          <a:prstGeom prst="rect">
            <a:avLst/>
          </a:prstGeom>
          <a:noFill/>
        </p:spPr>
        <p:txBody>
          <a:bodyPr wrap="square" rtlCol="0">
            <a:spAutoFit/>
          </a:bodyPr>
          <a:lstStyle/>
          <a:p>
            <a:pPr algn="r"/>
            <a:r>
              <a:rPr lang="en-US" sz="800" dirty="0">
                <a:solidFill>
                  <a:schemeClr val="bg1"/>
                </a:solidFill>
              </a:rPr>
              <a:t>CONFIDENTIAL</a:t>
            </a:r>
          </a:p>
        </p:txBody>
      </p:sp>
      <p:sp>
        <p:nvSpPr>
          <p:cNvPr id="3096" name="Text Placeholder 3095">
            <a:extLst>
              <a:ext uri="{FF2B5EF4-FFF2-40B4-BE49-F238E27FC236}">
                <a16:creationId xmlns:a16="http://schemas.microsoft.com/office/drawing/2014/main" id="{70D8EEA1-1B0F-8C41-AAF4-46A0CD71DFB2}"/>
              </a:ext>
            </a:extLst>
          </p:cNvPr>
          <p:cNvSpPr>
            <a:spLocks noGrp="1"/>
          </p:cNvSpPr>
          <p:nvPr>
            <p:ph type="body" sz="quarter" idx="10" hasCustomPrompt="1"/>
          </p:nvPr>
        </p:nvSpPr>
        <p:spPr>
          <a:xfrm>
            <a:off x="692150" y="555278"/>
            <a:ext cx="10807700" cy="782638"/>
          </a:xfrm>
        </p:spPr>
        <p:txBody>
          <a:bodyPr anchor="ctr">
            <a:normAutofit/>
          </a:bodyPr>
          <a:lstStyle>
            <a:lvl1pPr algn="ctr">
              <a:defRPr sz="3600" b="1">
                <a:solidFill>
                  <a:schemeClr val="bg1"/>
                </a:solidFill>
              </a:defRPr>
            </a:lvl1pPr>
          </a:lstStyle>
          <a:p>
            <a:pPr lvl="0"/>
            <a:r>
              <a:rPr lang="en-US" b="1" dirty="0"/>
              <a:t>PAGE HEADER</a:t>
            </a:r>
            <a:endParaRPr lang="en-US" dirty="0"/>
          </a:p>
        </p:txBody>
      </p:sp>
    </p:spTree>
    <p:extLst>
      <p:ext uri="{BB962C8B-B14F-4D97-AF65-F5344CB8AC3E}">
        <p14:creationId xmlns:p14="http://schemas.microsoft.com/office/powerpoint/2010/main" val="401025092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Content Slide [Standar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AE38A3A-CC8B-424A-B0D5-FB6A9F1DB986}"/>
              </a:ext>
            </a:extLst>
          </p:cNvPr>
          <p:cNvSpPr>
            <a:spLocks noGrp="1"/>
          </p:cNvSpPr>
          <p:nvPr>
            <p:ph sz="half" idx="1"/>
          </p:nvPr>
        </p:nvSpPr>
        <p:spPr>
          <a:xfrm>
            <a:off x="787400" y="1835468"/>
            <a:ext cx="10662919" cy="4351338"/>
          </a:xfrm>
        </p:spPr>
        <p:txBody>
          <a:bodyPr/>
          <a:lstStyle>
            <a:lvl1pPr>
              <a:defRPr sz="2400" b="1"/>
            </a:lvl1pPr>
            <a:lvl2pPr marL="685800" indent="-228600">
              <a:buFont typeface="Arial" panose="020B0604020202020204" pitchFamily="34" charset="0"/>
              <a:buChar char="•"/>
              <a:defRPr sz="2000">
                <a:solidFill>
                  <a:srgbClr val="4C4C4C"/>
                </a:solidFill>
              </a:defRPr>
            </a:lvl2pPr>
            <a:lvl3pPr marL="1143000" indent="-228600">
              <a:buFont typeface="Arial Black" panose="020B0A04020102020204" pitchFamily="34" charset="0"/>
              <a:buChar char="○"/>
              <a:defRPr sz="1800">
                <a:solidFill>
                  <a:srgbClr val="4C4C4C"/>
                </a:solidFill>
              </a:defRPr>
            </a:lvl3pPr>
            <a:lvl4pPr marL="1600200" indent="-228600">
              <a:buFont typeface="Avenir Next LT Pro" pitchFamily="50" charset="0"/>
              <a:buChar char="›"/>
              <a:defRPr sz="1600">
                <a:solidFill>
                  <a:srgbClr val="4C4C4C"/>
                </a:solidFill>
              </a:defRPr>
            </a:lvl4pPr>
            <a:lvl5pPr marL="2057400" indent="-228600">
              <a:buFont typeface="Avenir Next LT Pro" pitchFamily="50" charset="0"/>
              <a:buChar char="»"/>
              <a:defRPr sz="1600">
                <a:solidFill>
                  <a:srgbClr val="4C4C4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Rectangle 8">
            <a:extLst>
              <a:ext uri="{FF2B5EF4-FFF2-40B4-BE49-F238E27FC236}">
                <a16:creationId xmlns:a16="http://schemas.microsoft.com/office/drawing/2014/main" id="{B81230D4-9B63-4251-AED4-A66AD79C937C}"/>
              </a:ext>
            </a:extLst>
          </p:cNvPr>
          <p:cNvSpPr/>
          <p:nvPr userDrawn="1"/>
        </p:nvSpPr>
        <p:spPr>
          <a:xfrm>
            <a:off x="5763691" y="319653"/>
            <a:ext cx="664618" cy="76974"/>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56E797F7-A8D2-48DB-82A1-30DDD69A8CAF}"/>
              </a:ext>
            </a:extLst>
          </p:cNvPr>
          <p:cNvSpPr txBox="1"/>
          <p:nvPr userDrawn="1"/>
        </p:nvSpPr>
        <p:spPr>
          <a:xfrm>
            <a:off x="942720" y="604395"/>
            <a:ext cx="10296400" cy="646331"/>
          </a:xfrm>
          <a:prstGeom prst="rect">
            <a:avLst/>
          </a:prstGeom>
          <a:noFill/>
          <a:ln>
            <a:noFill/>
          </a:ln>
        </p:spPr>
        <p:txBody>
          <a:bodyPr wrap="square" rtlCol="0">
            <a:spAutoFit/>
          </a:bodyPr>
          <a:lstStyle/>
          <a:p>
            <a:pPr algn="ctr"/>
            <a:r>
              <a:rPr lang="en-US" sz="3600" b="1" dirty="0">
                <a:solidFill>
                  <a:schemeClr val="tx1"/>
                </a:solidFill>
                <a:latin typeface="Avenir Next LT Pro" pitchFamily="50" charset="0"/>
                <a:ea typeface="Roboto" panose="02000000000000000000" pitchFamily="2" charset="0"/>
                <a:cs typeface="Lato Light" panose="020F0502020204030203" pitchFamily="34" charset="0"/>
              </a:rPr>
              <a:t>PAGE HEADER</a:t>
            </a:r>
          </a:p>
        </p:txBody>
      </p:sp>
      <p:pic>
        <p:nvPicPr>
          <p:cNvPr id="16" name="Picture 15" descr="A close up of a sign&#10;&#10;Description automatically generated">
            <a:extLst>
              <a:ext uri="{FF2B5EF4-FFF2-40B4-BE49-F238E27FC236}">
                <a16:creationId xmlns:a16="http://schemas.microsoft.com/office/drawing/2014/main" id="{2716B181-1405-4F6D-B549-7D8E3766EA0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79911" y="6501248"/>
            <a:ext cx="735778" cy="274320"/>
          </a:xfrm>
          <a:prstGeom prst="rect">
            <a:avLst/>
          </a:prstGeom>
        </p:spPr>
      </p:pic>
      <p:sp>
        <p:nvSpPr>
          <p:cNvPr id="18" name="Footer Placeholder 4">
            <a:extLst>
              <a:ext uri="{FF2B5EF4-FFF2-40B4-BE49-F238E27FC236}">
                <a16:creationId xmlns:a16="http://schemas.microsoft.com/office/drawing/2014/main" id="{7F2C06B8-E64A-4C7F-911C-02DB2516621C}"/>
              </a:ext>
            </a:extLst>
          </p:cNvPr>
          <p:cNvSpPr txBox="1">
            <a:spLocks/>
          </p:cNvSpPr>
          <p:nvPr userDrawn="1"/>
        </p:nvSpPr>
        <p:spPr>
          <a:xfrm>
            <a:off x="5372044" y="6547127"/>
            <a:ext cx="1437752" cy="182562"/>
          </a:xfrm>
          <a:prstGeom prst="rect">
            <a:avLst/>
          </a:prstGeom>
        </p:spPr>
        <p:txBody>
          <a:bodyPr/>
          <a:lstStyle>
            <a:defPPr>
              <a:defRPr lang="en-US"/>
            </a:defPPr>
            <a:lvl1pPr marL="0" algn="r" defTabSz="914400" rtl="0" eaLnBrk="1" latinLnBrk="0" hangingPunct="1">
              <a:defRPr sz="800"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CB47CC72-D418-48CE-AB7A-7A824786F4AF}" type="slidenum">
              <a:rPr lang="en-US" smtClean="0">
                <a:solidFill>
                  <a:schemeClr val="accent6"/>
                </a:solidFill>
              </a:rPr>
              <a:t>‹#›</a:t>
            </a:fld>
            <a:endParaRPr lang="en-US" dirty="0">
              <a:solidFill>
                <a:schemeClr val="accent6"/>
              </a:solidFill>
            </a:endParaRPr>
          </a:p>
        </p:txBody>
      </p:sp>
      <p:sp>
        <p:nvSpPr>
          <p:cNvPr id="8" name="TextBox 7">
            <a:extLst>
              <a:ext uri="{FF2B5EF4-FFF2-40B4-BE49-F238E27FC236}">
                <a16:creationId xmlns:a16="http://schemas.microsoft.com/office/drawing/2014/main" id="{812023E4-C504-4B1C-9351-B719842C3180}"/>
              </a:ext>
            </a:extLst>
          </p:cNvPr>
          <p:cNvSpPr txBox="1"/>
          <p:nvPr userDrawn="1"/>
        </p:nvSpPr>
        <p:spPr>
          <a:xfrm>
            <a:off x="10546080" y="6592688"/>
            <a:ext cx="1127760" cy="213360"/>
          </a:xfrm>
          <a:prstGeom prst="rect">
            <a:avLst/>
          </a:prstGeom>
          <a:noFill/>
        </p:spPr>
        <p:txBody>
          <a:bodyPr wrap="square" rtlCol="0">
            <a:spAutoFit/>
          </a:bodyPr>
          <a:lstStyle/>
          <a:p>
            <a:pPr algn="r"/>
            <a:r>
              <a:rPr lang="en-US" sz="800" dirty="0">
                <a:solidFill>
                  <a:schemeClr val="accent6"/>
                </a:solidFill>
              </a:rPr>
              <a:t>CONFIDENTIAL</a:t>
            </a:r>
          </a:p>
        </p:txBody>
      </p:sp>
    </p:spTree>
    <p:extLst>
      <p:ext uri="{BB962C8B-B14F-4D97-AF65-F5344CB8AC3E}">
        <p14:creationId xmlns:p14="http://schemas.microsoft.com/office/powerpoint/2010/main" val="384355521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Content Slide [2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AE38A3A-CC8B-424A-B0D5-FB6A9F1DB986}"/>
              </a:ext>
            </a:extLst>
          </p:cNvPr>
          <p:cNvSpPr>
            <a:spLocks noGrp="1"/>
          </p:cNvSpPr>
          <p:nvPr>
            <p:ph sz="half" idx="1"/>
          </p:nvPr>
        </p:nvSpPr>
        <p:spPr>
          <a:xfrm>
            <a:off x="787401" y="1835468"/>
            <a:ext cx="5181600" cy="4351338"/>
          </a:xfrm>
        </p:spPr>
        <p:txBody>
          <a:bodyPr/>
          <a:lstStyle>
            <a:lvl1pPr>
              <a:defRPr sz="2400" b="1"/>
            </a:lvl1pPr>
            <a:lvl2pPr marL="685800" indent="-228600">
              <a:buFont typeface="Arial" panose="020B0604020202020204" pitchFamily="34" charset="0"/>
              <a:buChar char="•"/>
              <a:defRPr sz="2000">
                <a:solidFill>
                  <a:srgbClr val="4C4C4C"/>
                </a:solidFill>
              </a:defRPr>
            </a:lvl2pPr>
            <a:lvl3pPr marL="1143000" indent="-228600">
              <a:buFont typeface="Arial Black" panose="020B0A04020102020204" pitchFamily="34" charset="0"/>
              <a:buChar char="○"/>
              <a:defRPr sz="1800">
                <a:solidFill>
                  <a:srgbClr val="4C4C4C"/>
                </a:solidFill>
              </a:defRPr>
            </a:lvl3pPr>
            <a:lvl4pPr marL="1600200" indent="-228600">
              <a:buFont typeface="Avenir Next LT Pro" pitchFamily="50" charset="0"/>
              <a:buChar char="›"/>
              <a:defRPr sz="1600">
                <a:solidFill>
                  <a:srgbClr val="4C4C4C"/>
                </a:solidFill>
              </a:defRPr>
            </a:lvl4pPr>
            <a:lvl5pPr marL="2057400" indent="-228600">
              <a:buFont typeface="Avenir Next LT Pro" pitchFamily="50" charset="0"/>
              <a:buChar char="»"/>
              <a:defRPr sz="1600">
                <a:solidFill>
                  <a:srgbClr val="4C4C4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Rectangle 8">
            <a:extLst>
              <a:ext uri="{FF2B5EF4-FFF2-40B4-BE49-F238E27FC236}">
                <a16:creationId xmlns:a16="http://schemas.microsoft.com/office/drawing/2014/main" id="{B81230D4-9B63-4251-AED4-A66AD79C937C}"/>
              </a:ext>
            </a:extLst>
          </p:cNvPr>
          <p:cNvSpPr/>
          <p:nvPr userDrawn="1"/>
        </p:nvSpPr>
        <p:spPr>
          <a:xfrm>
            <a:off x="5763691" y="319653"/>
            <a:ext cx="664618" cy="76974"/>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13" name="Content Placeholder 2">
            <a:extLst>
              <a:ext uri="{FF2B5EF4-FFF2-40B4-BE49-F238E27FC236}">
                <a16:creationId xmlns:a16="http://schemas.microsoft.com/office/drawing/2014/main" id="{9E19C7B2-6FA7-408E-BE1D-029D6108FE24}"/>
              </a:ext>
            </a:extLst>
          </p:cNvPr>
          <p:cNvSpPr>
            <a:spLocks noGrp="1"/>
          </p:cNvSpPr>
          <p:nvPr>
            <p:ph sz="half" idx="12"/>
          </p:nvPr>
        </p:nvSpPr>
        <p:spPr>
          <a:xfrm>
            <a:off x="6212841" y="1835468"/>
            <a:ext cx="5181600" cy="4351338"/>
          </a:xfrm>
        </p:spPr>
        <p:txBody>
          <a:bodyPr/>
          <a:lstStyle>
            <a:lvl1pPr>
              <a:defRPr sz="2400" b="1"/>
            </a:lvl1pPr>
            <a:lvl2pPr marL="685800" indent="-228600">
              <a:buFont typeface="Arial" panose="020B0604020202020204" pitchFamily="34" charset="0"/>
              <a:buChar char="•"/>
              <a:defRPr sz="2000">
                <a:solidFill>
                  <a:srgbClr val="4C4C4C"/>
                </a:solidFill>
              </a:defRPr>
            </a:lvl2pPr>
            <a:lvl3pPr marL="1143000" indent="-228600">
              <a:buFont typeface="Arial Black" panose="020B0A04020102020204" pitchFamily="34" charset="0"/>
              <a:buChar char="○"/>
              <a:defRPr sz="1800">
                <a:solidFill>
                  <a:srgbClr val="4C4C4C"/>
                </a:solidFill>
              </a:defRPr>
            </a:lvl3pPr>
            <a:lvl4pPr marL="1600200" indent="-228600">
              <a:buFont typeface="Avenir Next LT Pro" pitchFamily="50" charset="0"/>
              <a:buChar char="›"/>
              <a:defRPr sz="1600">
                <a:solidFill>
                  <a:srgbClr val="4C4C4C"/>
                </a:solidFill>
              </a:defRPr>
            </a:lvl4pPr>
            <a:lvl5pPr marL="2057400" indent="-228600">
              <a:buFont typeface="Avenir Next LT Pro" pitchFamily="50" charset="0"/>
              <a:buChar char="»"/>
              <a:defRPr sz="1600">
                <a:solidFill>
                  <a:srgbClr val="4C4C4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16" name="Picture 15" descr="A close up of a sign&#10;&#10;Description automatically generated">
            <a:extLst>
              <a:ext uri="{FF2B5EF4-FFF2-40B4-BE49-F238E27FC236}">
                <a16:creationId xmlns:a16="http://schemas.microsoft.com/office/drawing/2014/main" id="{2716B181-1405-4F6D-B549-7D8E3766EA0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79911" y="6501248"/>
            <a:ext cx="735778" cy="274320"/>
          </a:xfrm>
          <a:prstGeom prst="rect">
            <a:avLst/>
          </a:prstGeom>
        </p:spPr>
      </p:pic>
      <p:sp>
        <p:nvSpPr>
          <p:cNvPr id="18" name="Footer Placeholder 4">
            <a:extLst>
              <a:ext uri="{FF2B5EF4-FFF2-40B4-BE49-F238E27FC236}">
                <a16:creationId xmlns:a16="http://schemas.microsoft.com/office/drawing/2014/main" id="{7F2C06B8-E64A-4C7F-911C-02DB2516621C}"/>
              </a:ext>
            </a:extLst>
          </p:cNvPr>
          <p:cNvSpPr txBox="1">
            <a:spLocks/>
          </p:cNvSpPr>
          <p:nvPr userDrawn="1"/>
        </p:nvSpPr>
        <p:spPr>
          <a:xfrm>
            <a:off x="5372044" y="6547127"/>
            <a:ext cx="1437752" cy="182562"/>
          </a:xfrm>
          <a:prstGeom prst="rect">
            <a:avLst/>
          </a:prstGeom>
        </p:spPr>
        <p:txBody>
          <a:bodyPr/>
          <a:lstStyle>
            <a:defPPr>
              <a:defRPr lang="en-US"/>
            </a:defPPr>
            <a:lvl1pPr marL="0" algn="r" defTabSz="914400" rtl="0" eaLnBrk="1" latinLnBrk="0" hangingPunct="1">
              <a:defRPr sz="800"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CB47CC72-D418-48CE-AB7A-7A824786F4AF}" type="slidenum">
              <a:rPr lang="en-US" smtClean="0">
                <a:solidFill>
                  <a:schemeClr val="accent6"/>
                </a:solidFill>
              </a:rPr>
              <a:t>‹#›</a:t>
            </a:fld>
            <a:endParaRPr lang="en-US" dirty="0">
              <a:solidFill>
                <a:schemeClr val="accent6"/>
              </a:solidFill>
            </a:endParaRPr>
          </a:p>
        </p:txBody>
      </p:sp>
      <p:sp>
        <p:nvSpPr>
          <p:cNvPr id="10" name="TextBox 9">
            <a:extLst>
              <a:ext uri="{FF2B5EF4-FFF2-40B4-BE49-F238E27FC236}">
                <a16:creationId xmlns:a16="http://schemas.microsoft.com/office/drawing/2014/main" id="{3D4FBA2B-CF0A-49ED-90B3-7E8CC7CCC542}"/>
              </a:ext>
            </a:extLst>
          </p:cNvPr>
          <p:cNvSpPr txBox="1"/>
          <p:nvPr userDrawn="1"/>
        </p:nvSpPr>
        <p:spPr>
          <a:xfrm>
            <a:off x="10546080" y="6592688"/>
            <a:ext cx="1127760" cy="213360"/>
          </a:xfrm>
          <a:prstGeom prst="rect">
            <a:avLst/>
          </a:prstGeom>
          <a:noFill/>
        </p:spPr>
        <p:txBody>
          <a:bodyPr wrap="square" rtlCol="0">
            <a:spAutoFit/>
          </a:bodyPr>
          <a:lstStyle/>
          <a:p>
            <a:pPr algn="r"/>
            <a:r>
              <a:rPr lang="en-US" sz="800" dirty="0">
                <a:solidFill>
                  <a:schemeClr val="accent6"/>
                </a:solidFill>
              </a:rPr>
              <a:t>CONFIDENTIAL</a:t>
            </a:r>
          </a:p>
        </p:txBody>
      </p:sp>
      <p:sp>
        <p:nvSpPr>
          <p:cNvPr id="4" name="Text Placeholder 3">
            <a:extLst>
              <a:ext uri="{FF2B5EF4-FFF2-40B4-BE49-F238E27FC236}">
                <a16:creationId xmlns:a16="http://schemas.microsoft.com/office/drawing/2014/main" id="{230A5625-D72A-704C-A714-6774D559F0D6}"/>
              </a:ext>
            </a:extLst>
          </p:cNvPr>
          <p:cNvSpPr>
            <a:spLocks noGrp="1"/>
          </p:cNvSpPr>
          <p:nvPr>
            <p:ph type="body" sz="quarter" idx="13" hasCustomPrompt="1"/>
          </p:nvPr>
        </p:nvSpPr>
        <p:spPr>
          <a:xfrm>
            <a:off x="786766" y="503747"/>
            <a:ext cx="10607675" cy="852487"/>
          </a:xfrm>
        </p:spPr>
        <p:txBody>
          <a:bodyPr anchor="ctr">
            <a:normAutofit/>
          </a:bodyPr>
          <a:lstStyle>
            <a:lvl1pPr algn="ctr">
              <a:defRPr sz="3200" b="1"/>
            </a:lvl1pPr>
          </a:lstStyle>
          <a:p>
            <a:pPr lvl="0"/>
            <a:r>
              <a:rPr lang="en-US" dirty="0"/>
              <a:t>PAGE HEADER</a:t>
            </a:r>
          </a:p>
        </p:txBody>
      </p:sp>
    </p:spTree>
    <p:extLst>
      <p:ext uri="{BB962C8B-B14F-4D97-AF65-F5344CB8AC3E}">
        <p14:creationId xmlns:p14="http://schemas.microsoft.com/office/powerpoint/2010/main" val="111185858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_Content Slide [2 Column]">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81230D4-9B63-4251-AED4-A66AD79C937C}"/>
              </a:ext>
            </a:extLst>
          </p:cNvPr>
          <p:cNvSpPr/>
          <p:nvPr userDrawn="1"/>
        </p:nvSpPr>
        <p:spPr>
          <a:xfrm>
            <a:off x="5763691" y="319653"/>
            <a:ext cx="664618" cy="76974"/>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pic>
        <p:nvPicPr>
          <p:cNvPr id="16" name="Picture 15" descr="A close up of a sign&#10;&#10;Description automatically generated">
            <a:extLst>
              <a:ext uri="{FF2B5EF4-FFF2-40B4-BE49-F238E27FC236}">
                <a16:creationId xmlns:a16="http://schemas.microsoft.com/office/drawing/2014/main" id="{2716B181-1405-4F6D-B549-7D8E3766EA0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79911" y="6501248"/>
            <a:ext cx="735778" cy="274320"/>
          </a:xfrm>
          <a:prstGeom prst="rect">
            <a:avLst/>
          </a:prstGeom>
        </p:spPr>
      </p:pic>
      <p:sp>
        <p:nvSpPr>
          <p:cNvPr id="18" name="Footer Placeholder 4">
            <a:extLst>
              <a:ext uri="{FF2B5EF4-FFF2-40B4-BE49-F238E27FC236}">
                <a16:creationId xmlns:a16="http://schemas.microsoft.com/office/drawing/2014/main" id="{7F2C06B8-E64A-4C7F-911C-02DB2516621C}"/>
              </a:ext>
            </a:extLst>
          </p:cNvPr>
          <p:cNvSpPr txBox="1">
            <a:spLocks/>
          </p:cNvSpPr>
          <p:nvPr userDrawn="1"/>
        </p:nvSpPr>
        <p:spPr>
          <a:xfrm>
            <a:off x="5372044" y="6547127"/>
            <a:ext cx="1437752" cy="182562"/>
          </a:xfrm>
          <a:prstGeom prst="rect">
            <a:avLst/>
          </a:prstGeom>
        </p:spPr>
        <p:txBody>
          <a:bodyPr/>
          <a:lstStyle>
            <a:defPPr>
              <a:defRPr lang="en-US"/>
            </a:defPPr>
            <a:lvl1pPr marL="0" algn="r" defTabSz="914400" rtl="0" eaLnBrk="1" latinLnBrk="0" hangingPunct="1">
              <a:defRPr sz="800"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CB47CC72-D418-48CE-AB7A-7A824786F4AF}" type="slidenum">
              <a:rPr lang="en-US" smtClean="0">
                <a:solidFill>
                  <a:schemeClr val="accent6"/>
                </a:solidFill>
              </a:rPr>
              <a:t>‹#›</a:t>
            </a:fld>
            <a:endParaRPr lang="en-US" dirty="0">
              <a:solidFill>
                <a:schemeClr val="accent6"/>
              </a:solidFill>
            </a:endParaRPr>
          </a:p>
        </p:txBody>
      </p:sp>
      <p:sp>
        <p:nvSpPr>
          <p:cNvPr id="10" name="TextBox 9">
            <a:extLst>
              <a:ext uri="{FF2B5EF4-FFF2-40B4-BE49-F238E27FC236}">
                <a16:creationId xmlns:a16="http://schemas.microsoft.com/office/drawing/2014/main" id="{3D4FBA2B-CF0A-49ED-90B3-7E8CC7CCC542}"/>
              </a:ext>
            </a:extLst>
          </p:cNvPr>
          <p:cNvSpPr txBox="1"/>
          <p:nvPr userDrawn="1"/>
        </p:nvSpPr>
        <p:spPr>
          <a:xfrm>
            <a:off x="10546080" y="6592688"/>
            <a:ext cx="1127760" cy="213360"/>
          </a:xfrm>
          <a:prstGeom prst="rect">
            <a:avLst/>
          </a:prstGeom>
          <a:noFill/>
        </p:spPr>
        <p:txBody>
          <a:bodyPr wrap="square" rtlCol="0">
            <a:spAutoFit/>
          </a:bodyPr>
          <a:lstStyle/>
          <a:p>
            <a:pPr algn="r"/>
            <a:r>
              <a:rPr lang="en-US" sz="800" dirty="0">
                <a:solidFill>
                  <a:schemeClr val="accent6"/>
                </a:solidFill>
              </a:rPr>
              <a:t>CONFIDENTIAL</a:t>
            </a:r>
          </a:p>
        </p:txBody>
      </p:sp>
      <p:sp>
        <p:nvSpPr>
          <p:cNvPr id="4" name="Text Placeholder 3">
            <a:extLst>
              <a:ext uri="{FF2B5EF4-FFF2-40B4-BE49-F238E27FC236}">
                <a16:creationId xmlns:a16="http://schemas.microsoft.com/office/drawing/2014/main" id="{230A5625-D72A-704C-A714-6774D559F0D6}"/>
              </a:ext>
            </a:extLst>
          </p:cNvPr>
          <p:cNvSpPr>
            <a:spLocks noGrp="1"/>
          </p:cNvSpPr>
          <p:nvPr>
            <p:ph type="body" sz="quarter" idx="13" hasCustomPrompt="1"/>
          </p:nvPr>
        </p:nvSpPr>
        <p:spPr>
          <a:xfrm>
            <a:off x="787400" y="508178"/>
            <a:ext cx="10607675" cy="852487"/>
          </a:xfrm>
        </p:spPr>
        <p:txBody>
          <a:bodyPr anchor="ctr">
            <a:normAutofit/>
          </a:bodyPr>
          <a:lstStyle>
            <a:lvl1pPr algn="ctr">
              <a:defRPr sz="3200" b="1"/>
            </a:lvl1pPr>
          </a:lstStyle>
          <a:p>
            <a:pPr lvl="0"/>
            <a:r>
              <a:rPr lang="en-US" dirty="0"/>
              <a:t>PAGE HEADER</a:t>
            </a:r>
          </a:p>
        </p:txBody>
      </p:sp>
      <p:sp>
        <p:nvSpPr>
          <p:cNvPr id="14" name="Content Placeholder 2">
            <a:extLst>
              <a:ext uri="{FF2B5EF4-FFF2-40B4-BE49-F238E27FC236}">
                <a16:creationId xmlns:a16="http://schemas.microsoft.com/office/drawing/2014/main" id="{0D396B91-9388-554B-B458-A9EA05E3889A}"/>
              </a:ext>
            </a:extLst>
          </p:cNvPr>
          <p:cNvSpPr>
            <a:spLocks noGrp="1"/>
          </p:cNvSpPr>
          <p:nvPr>
            <p:ph sz="half" idx="16"/>
          </p:nvPr>
        </p:nvSpPr>
        <p:spPr>
          <a:xfrm>
            <a:off x="4348152" y="1796950"/>
            <a:ext cx="3485536" cy="4351338"/>
          </a:xfrm>
        </p:spPr>
        <p:txBody>
          <a:bodyPr/>
          <a:lstStyle>
            <a:lvl1pPr>
              <a:defRPr sz="2400" b="1"/>
            </a:lvl1pPr>
            <a:lvl2pPr marL="685800" indent="-228600">
              <a:buFont typeface="Arial" panose="020B0604020202020204" pitchFamily="34" charset="0"/>
              <a:buChar char="•"/>
              <a:defRPr sz="2000">
                <a:solidFill>
                  <a:srgbClr val="4C4C4C"/>
                </a:solidFill>
              </a:defRPr>
            </a:lvl2pPr>
            <a:lvl3pPr marL="1143000" indent="-228600">
              <a:buFont typeface="Arial Black" panose="020B0A04020102020204" pitchFamily="34" charset="0"/>
              <a:buChar char="○"/>
              <a:defRPr sz="1800">
                <a:solidFill>
                  <a:srgbClr val="4C4C4C"/>
                </a:solidFill>
              </a:defRPr>
            </a:lvl3pPr>
            <a:lvl4pPr marL="1600200" indent="-228600">
              <a:buFont typeface="Avenir Next LT Pro" pitchFamily="50" charset="0"/>
              <a:buChar char="›"/>
              <a:defRPr sz="1600">
                <a:solidFill>
                  <a:srgbClr val="4C4C4C"/>
                </a:solidFill>
              </a:defRPr>
            </a:lvl4pPr>
            <a:lvl5pPr marL="2057400" indent="-228600">
              <a:buFont typeface="Avenir Next LT Pro" pitchFamily="50" charset="0"/>
              <a:buChar char="»"/>
              <a:defRPr sz="1600">
                <a:solidFill>
                  <a:srgbClr val="4C4C4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Content Placeholder 2">
            <a:extLst>
              <a:ext uri="{FF2B5EF4-FFF2-40B4-BE49-F238E27FC236}">
                <a16:creationId xmlns:a16="http://schemas.microsoft.com/office/drawing/2014/main" id="{0A204EA6-B257-8C42-8AA4-FA27F35AEC99}"/>
              </a:ext>
            </a:extLst>
          </p:cNvPr>
          <p:cNvSpPr>
            <a:spLocks noGrp="1"/>
          </p:cNvSpPr>
          <p:nvPr>
            <p:ph sz="half" idx="17"/>
          </p:nvPr>
        </p:nvSpPr>
        <p:spPr>
          <a:xfrm>
            <a:off x="7909539" y="1796950"/>
            <a:ext cx="3485536" cy="4351338"/>
          </a:xfrm>
        </p:spPr>
        <p:txBody>
          <a:bodyPr/>
          <a:lstStyle>
            <a:lvl1pPr>
              <a:defRPr sz="2400" b="1"/>
            </a:lvl1pPr>
            <a:lvl2pPr marL="685800" indent="-228600">
              <a:buFont typeface="Arial" panose="020B0604020202020204" pitchFamily="34" charset="0"/>
              <a:buChar char="•"/>
              <a:defRPr sz="2000">
                <a:solidFill>
                  <a:srgbClr val="4C4C4C"/>
                </a:solidFill>
              </a:defRPr>
            </a:lvl2pPr>
            <a:lvl3pPr marL="1143000" indent="-228600">
              <a:buFont typeface="Arial Black" panose="020B0A04020102020204" pitchFamily="34" charset="0"/>
              <a:buChar char="○"/>
              <a:defRPr sz="1800">
                <a:solidFill>
                  <a:srgbClr val="4C4C4C"/>
                </a:solidFill>
              </a:defRPr>
            </a:lvl3pPr>
            <a:lvl4pPr marL="1600200" indent="-228600">
              <a:buFont typeface="Avenir Next LT Pro" pitchFamily="50" charset="0"/>
              <a:buChar char="›"/>
              <a:defRPr sz="1600">
                <a:solidFill>
                  <a:srgbClr val="4C4C4C"/>
                </a:solidFill>
              </a:defRPr>
            </a:lvl4pPr>
            <a:lvl5pPr marL="2057400" indent="-228600">
              <a:buFont typeface="Avenir Next LT Pro" pitchFamily="50" charset="0"/>
              <a:buChar char="»"/>
              <a:defRPr sz="1600">
                <a:solidFill>
                  <a:srgbClr val="4C4C4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2">
            <a:extLst>
              <a:ext uri="{FF2B5EF4-FFF2-40B4-BE49-F238E27FC236}">
                <a16:creationId xmlns:a16="http://schemas.microsoft.com/office/drawing/2014/main" id="{DA87FF31-BB89-1C46-8A2B-BEB5A24EEAFB}"/>
              </a:ext>
            </a:extLst>
          </p:cNvPr>
          <p:cNvSpPr>
            <a:spLocks noGrp="1"/>
          </p:cNvSpPr>
          <p:nvPr>
            <p:ph sz="half" idx="18"/>
          </p:nvPr>
        </p:nvSpPr>
        <p:spPr>
          <a:xfrm>
            <a:off x="786765" y="1796950"/>
            <a:ext cx="3485536" cy="4351338"/>
          </a:xfrm>
        </p:spPr>
        <p:txBody>
          <a:bodyPr/>
          <a:lstStyle>
            <a:lvl1pPr>
              <a:defRPr sz="2400" b="1"/>
            </a:lvl1pPr>
            <a:lvl2pPr marL="685800" indent="-228600">
              <a:buFont typeface="Arial" panose="020B0604020202020204" pitchFamily="34" charset="0"/>
              <a:buChar char="•"/>
              <a:defRPr sz="2000">
                <a:solidFill>
                  <a:srgbClr val="4C4C4C"/>
                </a:solidFill>
              </a:defRPr>
            </a:lvl2pPr>
            <a:lvl3pPr marL="1143000" indent="-228600">
              <a:buFont typeface="Arial Black" panose="020B0A04020102020204" pitchFamily="34" charset="0"/>
              <a:buChar char="○"/>
              <a:defRPr sz="1800">
                <a:solidFill>
                  <a:srgbClr val="4C4C4C"/>
                </a:solidFill>
              </a:defRPr>
            </a:lvl3pPr>
            <a:lvl4pPr marL="1600200" indent="-228600">
              <a:buFont typeface="Avenir Next LT Pro" pitchFamily="50" charset="0"/>
              <a:buChar char="›"/>
              <a:defRPr sz="1600">
                <a:solidFill>
                  <a:srgbClr val="4C4C4C"/>
                </a:solidFill>
              </a:defRPr>
            </a:lvl4pPr>
            <a:lvl5pPr marL="2057400" indent="-228600">
              <a:buFont typeface="Avenir Next LT Pro" pitchFamily="50" charset="0"/>
              <a:buChar char="»"/>
              <a:defRPr sz="1600">
                <a:solidFill>
                  <a:srgbClr val="4C4C4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1127997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ontent Slide [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F385828D-4288-4CC0-9FEC-39DABCCC6545}"/>
              </a:ext>
            </a:extLst>
          </p:cNvPr>
          <p:cNvSpPr>
            <a:spLocks noGrp="1"/>
          </p:cNvSpPr>
          <p:nvPr>
            <p:ph type="body" idx="1"/>
          </p:nvPr>
        </p:nvSpPr>
        <p:spPr>
          <a:xfrm>
            <a:off x="814388" y="1681163"/>
            <a:ext cx="5183188" cy="823912"/>
          </a:xfrm>
        </p:spPr>
        <p:txBody>
          <a:bodyPr anchor="ctr"/>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a:extLst>
              <a:ext uri="{FF2B5EF4-FFF2-40B4-BE49-F238E27FC236}">
                <a16:creationId xmlns:a16="http://schemas.microsoft.com/office/drawing/2014/main" id="{96A2651C-D8FD-4137-B2E8-8A72D4D7F635}"/>
              </a:ext>
            </a:extLst>
          </p:cNvPr>
          <p:cNvSpPr>
            <a:spLocks noGrp="1"/>
          </p:cNvSpPr>
          <p:nvPr>
            <p:ph type="body" sz="quarter" idx="3"/>
          </p:nvPr>
        </p:nvSpPr>
        <p:spPr>
          <a:xfrm>
            <a:off x="6172200" y="1681163"/>
            <a:ext cx="5183188" cy="823912"/>
          </a:xfrm>
        </p:spPr>
        <p:txBody>
          <a:bodyPr anchor="ctr"/>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1" name="Rectangle 10">
            <a:extLst>
              <a:ext uri="{FF2B5EF4-FFF2-40B4-BE49-F238E27FC236}">
                <a16:creationId xmlns:a16="http://schemas.microsoft.com/office/drawing/2014/main" id="{F548F7B1-200C-4E3F-8B4D-BA3BD0E0D984}"/>
              </a:ext>
            </a:extLst>
          </p:cNvPr>
          <p:cNvSpPr/>
          <p:nvPr userDrawn="1"/>
        </p:nvSpPr>
        <p:spPr>
          <a:xfrm>
            <a:off x="5763691" y="319653"/>
            <a:ext cx="664618" cy="76974"/>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12" name="TextBox 11">
            <a:extLst>
              <a:ext uri="{FF2B5EF4-FFF2-40B4-BE49-F238E27FC236}">
                <a16:creationId xmlns:a16="http://schemas.microsoft.com/office/drawing/2014/main" id="{836658B8-4914-4AC1-9502-B9DF56EE2607}"/>
              </a:ext>
            </a:extLst>
          </p:cNvPr>
          <p:cNvSpPr txBox="1"/>
          <p:nvPr userDrawn="1"/>
        </p:nvSpPr>
        <p:spPr>
          <a:xfrm>
            <a:off x="947800" y="601776"/>
            <a:ext cx="10296400" cy="646331"/>
          </a:xfrm>
          <a:prstGeom prst="rect">
            <a:avLst/>
          </a:prstGeom>
          <a:noFill/>
          <a:ln>
            <a:noFill/>
          </a:ln>
        </p:spPr>
        <p:txBody>
          <a:bodyPr wrap="square" rtlCol="0">
            <a:spAutoFit/>
          </a:bodyPr>
          <a:lstStyle/>
          <a:p>
            <a:pPr algn="ctr"/>
            <a:r>
              <a:rPr lang="en-US" sz="3600" b="1" dirty="0">
                <a:solidFill>
                  <a:schemeClr val="tx1"/>
                </a:solidFill>
                <a:latin typeface="Avenir Next LT Pro" pitchFamily="50" charset="0"/>
                <a:ea typeface="Roboto" panose="02000000000000000000" pitchFamily="2" charset="0"/>
                <a:cs typeface="Lato Light" panose="020F0502020204030203" pitchFamily="34" charset="0"/>
              </a:rPr>
              <a:t>PAGE HEADER</a:t>
            </a:r>
          </a:p>
        </p:txBody>
      </p:sp>
      <p:pic>
        <p:nvPicPr>
          <p:cNvPr id="13" name="Picture 12" descr="A close up of a sign&#10;&#10;Description automatically generated">
            <a:extLst>
              <a:ext uri="{FF2B5EF4-FFF2-40B4-BE49-F238E27FC236}">
                <a16:creationId xmlns:a16="http://schemas.microsoft.com/office/drawing/2014/main" id="{E745EA4B-229C-4F3C-B724-3C80509FB9C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79911" y="6501248"/>
            <a:ext cx="735778" cy="274320"/>
          </a:xfrm>
          <a:prstGeom prst="rect">
            <a:avLst/>
          </a:prstGeom>
        </p:spPr>
      </p:pic>
      <p:sp>
        <p:nvSpPr>
          <p:cNvPr id="17" name="Footer Placeholder 4">
            <a:extLst>
              <a:ext uri="{FF2B5EF4-FFF2-40B4-BE49-F238E27FC236}">
                <a16:creationId xmlns:a16="http://schemas.microsoft.com/office/drawing/2014/main" id="{6C1B355B-65D0-4A7D-AEC6-0E50E6F04E5B}"/>
              </a:ext>
            </a:extLst>
          </p:cNvPr>
          <p:cNvSpPr txBox="1">
            <a:spLocks/>
          </p:cNvSpPr>
          <p:nvPr userDrawn="1"/>
        </p:nvSpPr>
        <p:spPr>
          <a:xfrm>
            <a:off x="5372044" y="6547127"/>
            <a:ext cx="1437752" cy="182562"/>
          </a:xfrm>
          <a:prstGeom prst="rect">
            <a:avLst/>
          </a:prstGeom>
        </p:spPr>
        <p:txBody>
          <a:bodyPr/>
          <a:lstStyle>
            <a:defPPr>
              <a:defRPr lang="en-US"/>
            </a:defPPr>
            <a:lvl1pPr marL="0" algn="r" defTabSz="914400" rtl="0" eaLnBrk="1" latinLnBrk="0" hangingPunct="1">
              <a:defRPr sz="800"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CB47CC72-D418-48CE-AB7A-7A824786F4AF}" type="slidenum">
              <a:rPr lang="en-US" smtClean="0">
                <a:solidFill>
                  <a:schemeClr val="accent6"/>
                </a:solidFill>
              </a:rPr>
              <a:t>‹#›</a:t>
            </a:fld>
            <a:endParaRPr lang="en-US" dirty="0">
              <a:solidFill>
                <a:schemeClr val="accent6"/>
              </a:solidFill>
            </a:endParaRPr>
          </a:p>
        </p:txBody>
      </p:sp>
      <p:sp>
        <p:nvSpPr>
          <p:cNvPr id="18" name="Content Placeholder 2">
            <a:extLst>
              <a:ext uri="{FF2B5EF4-FFF2-40B4-BE49-F238E27FC236}">
                <a16:creationId xmlns:a16="http://schemas.microsoft.com/office/drawing/2014/main" id="{D0DD0A7D-1A31-464D-888D-DC09FCA599F2}"/>
              </a:ext>
            </a:extLst>
          </p:cNvPr>
          <p:cNvSpPr>
            <a:spLocks noGrp="1"/>
          </p:cNvSpPr>
          <p:nvPr>
            <p:ph sz="half" idx="12"/>
          </p:nvPr>
        </p:nvSpPr>
        <p:spPr>
          <a:xfrm>
            <a:off x="817881" y="2641600"/>
            <a:ext cx="5181600" cy="3545206"/>
          </a:xfrm>
        </p:spPr>
        <p:txBody>
          <a:bodyPr/>
          <a:lstStyle>
            <a:lvl1pPr>
              <a:defRPr sz="2000" b="0"/>
            </a:lvl1pPr>
            <a:lvl2pPr marL="685800" indent="-228600">
              <a:buFont typeface="Arial" panose="020B0604020202020204" pitchFamily="34" charset="0"/>
              <a:buChar char="•"/>
              <a:defRPr sz="1800">
                <a:solidFill>
                  <a:srgbClr val="4C4C4C"/>
                </a:solidFill>
              </a:defRPr>
            </a:lvl2pPr>
            <a:lvl3pPr marL="1143000" indent="-228600">
              <a:buFont typeface="Arial Black" panose="020B0A04020102020204" pitchFamily="34" charset="0"/>
              <a:buChar char="○"/>
              <a:defRPr sz="1600">
                <a:solidFill>
                  <a:srgbClr val="4C4C4C"/>
                </a:solidFill>
              </a:defRPr>
            </a:lvl3pPr>
            <a:lvl4pPr marL="1600200" indent="-228600">
              <a:buFont typeface="Avenir Next LT Pro" pitchFamily="50" charset="0"/>
              <a:buChar char="›"/>
              <a:defRPr sz="1400">
                <a:solidFill>
                  <a:srgbClr val="4C4C4C"/>
                </a:solidFill>
              </a:defRPr>
            </a:lvl4pPr>
            <a:lvl5pPr marL="2057400" indent="-228600">
              <a:buFont typeface="Avenir Next LT Pro" pitchFamily="50" charset="0"/>
              <a:buChar char="»"/>
              <a:defRPr sz="1400">
                <a:solidFill>
                  <a:srgbClr val="4C4C4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2">
            <a:extLst>
              <a:ext uri="{FF2B5EF4-FFF2-40B4-BE49-F238E27FC236}">
                <a16:creationId xmlns:a16="http://schemas.microsoft.com/office/drawing/2014/main" id="{ACEC332E-47A9-4E1D-80F8-C68AE74D38D2}"/>
              </a:ext>
            </a:extLst>
          </p:cNvPr>
          <p:cNvSpPr>
            <a:spLocks noGrp="1"/>
          </p:cNvSpPr>
          <p:nvPr>
            <p:ph sz="half" idx="13"/>
          </p:nvPr>
        </p:nvSpPr>
        <p:spPr>
          <a:xfrm>
            <a:off x="6182361" y="2655916"/>
            <a:ext cx="5181600" cy="3545206"/>
          </a:xfrm>
        </p:spPr>
        <p:txBody>
          <a:bodyPr/>
          <a:lstStyle>
            <a:lvl1pPr>
              <a:defRPr sz="2000" b="0"/>
            </a:lvl1pPr>
            <a:lvl2pPr marL="685800" indent="-228600">
              <a:buFont typeface="Arial" panose="020B0604020202020204" pitchFamily="34" charset="0"/>
              <a:buChar char="•"/>
              <a:defRPr sz="1800">
                <a:solidFill>
                  <a:srgbClr val="4C4C4C"/>
                </a:solidFill>
              </a:defRPr>
            </a:lvl2pPr>
            <a:lvl3pPr marL="1143000" indent="-228600">
              <a:buFont typeface="Arial Black" panose="020B0A04020102020204" pitchFamily="34" charset="0"/>
              <a:buChar char="○"/>
              <a:defRPr sz="1600">
                <a:solidFill>
                  <a:srgbClr val="4C4C4C"/>
                </a:solidFill>
              </a:defRPr>
            </a:lvl3pPr>
            <a:lvl4pPr marL="1600200" indent="-228600">
              <a:buFont typeface="Avenir Next LT Pro" pitchFamily="50" charset="0"/>
              <a:buChar char="›"/>
              <a:defRPr sz="1400">
                <a:solidFill>
                  <a:srgbClr val="4C4C4C"/>
                </a:solidFill>
              </a:defRPr>
            </a:lvl4pPr>
            <a:lvl5pPr marL="2057400" indent="-228600">
              <a:buFont typeface="Avenir Next LT Pro" pitchFamily="50" charset="0"/>
              <a:buChar char="»"/>
              <a:defRPr sz="1400">
                <a:solidFill>
                  <a:srgbClr val="4C4C4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Box 14">
            <a:extLst>
              <a:ext uri="{FF2B5EF4-FFF2-40B4-BE49-F238E27FC236}">
                <a16:creationId xmlns:a16="http://schemas.microsoft.com/office/drawing/2014/main" id="{20F3E835-E494-4EBF-A6AE-5941C0D89F38}"/>
              </a:ext>
            </a:extLst>
          </p:cNvPr>
          <p:cNvSpPr txBox="1"/>
          <p:nvPr userDrawn="1"/>
        </p:nvSpPr>
        <p:spPr>
          <a:xfrm>
            <a:off x="10546080" y="6592688"/>
            <a:ext cx="1127760" cy="213360"/>
          </a:xfrm>
          <a:prstGeom prst="rect">
            <a:avLst/>
          </a:prstGeom>
          <a:noFill/>
        </p:spPr>
        <p:txBody>
          <a:bodyPr wrap="square" rtlCol="0">
            <a:spAutoFit/>
          </a:bodyPr>
          <a:lstStyle/>
          <a:p>
            <a:pPr algn="r"/>
            <a:r>
              <a:rPr lang="en-US" sz="800" dirty="0">
                <a:solidFill>
                  <a:schemeClr val="accent6"/>
                </a:solidFill>
              </a:rPr>
              <a:t>CONFIDENTIAL</a:t>
            </a:r>
          </a:p>
        </p:txBody>
      </p:sp>
    </p:spTree>
    <p:extLst>
      <p:ext uri="{BB962C8B-B14F-4D97-AF65-F5344CB8AC3E}">
        <p14:creationId xmlns:p14="http://schemas.microsoft.com/office/powerpoint/2010/main" val="342768218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Content Slide [Teal Blo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ABC262A-4CC6-4007-BFC1-CD4C0048DB3D}"/>
              </a:ext>
            </a:extLst>
          </p:cNvPr>
          <p:cNvSpPr/>
          <p:nvPr userDrawn="1"/>
        </p:nvSpPr>
        <p:spPr>
          <a:xfrm>
            <a:off x="5763691" y="319653"/>
            <a:ext cx="664618" cy="76974"/>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6" name="TextBox 5">
            <a:extLst>
              <a:ext uri="{FF2B5EF4-FFF2-40B4-BE49-F238E27FC236}">
                <a16:creationId xmlns:a16="http://schemas.microsoft.com/office/drawing/2014/main" id="{F63394D2-C94F-4F88-8A7D-7160CF2A6621}"/>
              </a:ext>
            </a:extLst>
          </p:cNvPr>
          <p:cNvSpPr txBox="1"/>
          <p:nvPr userDrawn="1"/>
        </p:nvSpPr>
        <p:spPr>
          <a:xfrm>
            <a:off x="947800" y="601776"/>
            <a:ext cx="10296400" cy="646331"/>
          </a:xfrm>
          <a:prstGeom prst="rect">
            <a:avLst/>
          </a:prstGeom>
          <a:noFill/>
          <a:ln>
            <a:noFill/>
          </a:ln>
        </p:spPr>
        <p:txBody>
          <a:bodyPr wrap="square" rtlCol="0">
            <a:spAutoFit/>
          </a:bodyPr>
          <a:lstStyle/>
          <a:p>
            <a:pPr algn="ctr"/>
            <a:r>
              <a:rPr lang="en-US" sz="3600" b="1" dirty="0">
                <a:solidFill>
                  <a:schemeClr val="tx1"/>
                </a:solidFill>
                <a:latin typeface="Avenir Next LT Pro" pitchFamily="50" charset="0"/>
                <a:ea typeface="Roboto" panose="02000000000000000000" pitchFamily="2" charset="0"/>
                <a:cs typeface="Lato Light" panose="020F0502020204030203" pitchFamily="34" charset="0"/>
              </a:rPr>
              <a:t>PAGE HEADER</a:t>
            </a:r>
          </a:p>
        </p:txBody>
      </p:sp>
      <p:sp>
        <p:nvSpPr>
          <p:cNvPr id="7" name="Rectangle 6">
            <a:extLst>
              <a:ext uri="{FF2B5EF4-FFF2-40B4-BE49-F238E27FC236}">
                <a16:creationId xmlns:a16="http://schemas.microsoft.com/office/drawing/2014/main" id="{FE2F3421-7073-430C-A1E3-EB56F98ED267}"/>
              </a:ext>
            </a:extLst>
          </p:cNvPr>
          <p:cNvSpPr/>
          <p:nvPr userDrawn="1"/>
        </p:nvSpPr>
        <p:spPr>
          <a:xfrm>
            <a:off x="0" y="380"/>
            <a:ext cx="4074160" cy="6857619"/>
          </a:xfrm>
          <a:prstGeom prst="rect">
            <a:avLst/>
          </a:prstGeom>
          <a:ln>
            <a:solidFill>
              <a:schemeClr val="accent5"/>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a:p>
        </p:txBody>
      </p:sp>
      <p:sp>
        <p:nvSpPr>
          <p:cNvPr id="10" name="Footer Placeholder 4">
            <a:extLst>
              <a:ext uri="{FF2B5EF4-FFF2-40B4-BE49-F238E27FC236}">
                <a16:creationId xmlns:a16="http://schemas.microsoft.com/office/drawing/2014/main" id="{B4AE8284-EDCB-4C13-AC7B-052C25D9B61F}"/>
              </a:ext>
            </a:extLst>
          </p:cNvPr>
          <p:cNvSpPr txBox="1">
            <a:spLocks/>
          </p:cNvSpPr>
          <p:nvPr userDrawn="1"/>
        </p:nvSpPr>
        <p:spPr>
          <a:xfrm>
            <a:off x="5372044" y="6547127"/>
            <a:ext cx="1437752" cy="182562"/>
          </a:xfrm>
          <a:prstGeom prst="rect">
            <a:avLst/>
          </a:prstGeom>
        </p:spPr>
        <p:txBody>
          <a:bodyPr/>
          <a:lstStyle>
            <a:defPPr>
              <a:defRPr lang="en-US"/>
            </a:defPPr>
            <a:lvl1pPr marL="0" algn="r" defTabSz="914400" rtl="0" eaLnBrk="1" latinLnBrk="0" hangingPunct="1">
              <a:defRPr sz="800"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CB47CC72-D418-48CE-AB7A-7A824786F4AF}" type="slidenum">
              <a:rPr lang="en-US" smtClean="0">
                <a:solidFill>
                  <a:schemeClr val="accent6"/>
                </a:solidFill>
              </a:rPr>
              <a:t>‹#›</a:t>
            </a:fld>
            <a:endParaRPr lang="en-US" dirty="0">
              <a:solidFill>
                <a:schemeClr val="accent6"/>
              </a:solidFill>
            </a:endParaRPr>
          </a:p>
        </p:txBody>
      </p:sp>
      <p:pic>
        <p:nvPicPr>
          <p:cNvPr id="11" name="Picture 10" descr="A picture containing clipart&#10;&#10;Description automatically generated">
            <a:extLst>
              <a:ext uri="{FF2B5EF4-FFF2-40B4-BE49-F238E27FC236}">
                <a16:creationId xmlns:a16="http://schemas.microsoft.com/office/drawing/2014/main" id="{78CAA9DF-B172-480F-BCC1-943B7569A6CF}"/>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b="-1"/>
          <a:stretch/>
        </p:blipFill>
        <p:spPr>
          <a:xfrm>
            <a:off x="612084" y="6491823"/>
            <a:ext cx="735778" cy="274320"/>
          </a:xfrm>
          <a:prstGeom prst="rect">
            <a:avLst/>
          </a:prstGeom>
        </p:spPr>
      </p:pic>
      <p:sp>
        <p:nvSpPr>
          <p:cNvPr id="12" name="Text Placeholder 4">
            <a:extLst>
              <a:ext uri="{FF2B5EF4-FFF2-40B4-BE49-F238E27FC236}">
                <a16:creationId xmlns:a16="http://schemas.microsoft.com/office/drawing/2014/main" id="{EE715A84-D4C8-4B16-9891-F317E23B9B53}"/>
              </a:ext>
            </a:extLst>
          </p:cNvPr>
          <p:cNvSpPr>
            <a:spLocks noGrp="1"/>
          </p:cNvSpPr>
          <p:nvPr>
            <p:ph type="body" sz="quarter" idx="3"/>
          </p:nvPr>
        </p:nvSpPr>
        <p:spPr>
          <a:xfrm>
            <a:off x="4805680" y="1681163"/>
            <a:ext cx="6549708" cy="823912"/>
          </a:xfrm>
        </p:spPr>
        <p:txBody>
          <a:bodyPr anchor="ctr"/>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3" name="Content Placeholder 2">
            <a:extLst>
              <a:ext uri="{FF2B5EF4-FFF2-40B4-BE49-F238E27FC236}">
                <a16:creationId xmlns:a16="http://schemas.microsoft.com/office/drawing/2014/main" id="{4A81DC5D-7656-4BFD-9788-2611F4A166D0}"/>
              </a:ext>
            </a:extLst>
          </p:cNvPr>
          <p:cNvSpPr>
            <a:spLocks noGrp="1"/>
          </p:cNvSpPr>
          <p:nvPr>
            <p:ph sz="half" idx="13"/>
          </p:nvPr>
        </p:nvSpPr>
        <p:spPr>
          <a:xfrm>
            <a:off x="4814253" y="2655916"/>
            <a:ext cx="6549708" cy="3545206"/>
          </a:xfrm>
        </p:spPr>
        <p:txBody>
          <a:bodyPr/>
          <a:lstStyle>
            <a:lvl1pPr>
              <a:defRPr sz="2000" b="0"/>
            </a:lvl1pPr>
            <a:lvl2pPr marL="685800" indent="-228600">
              <a:buFont typeface="Arial" panose="020B0604020202020204" pitchFamily="34" charset="0"/>
              <a:buChar char="•"/>
              <a:defRPr sz="1800">
                <a:solidFill>
                  <a:srgbClr val="4C4C4C"/>
                </a:solidFill>
              </a:defRPr>
            </a:lvl2pPr>
            <a:lvl3pPr marL="1143000" indent="-228600">
              <a:buFont typeface="Arial Black" panose="020B0A04020102020204" pitchFamily="34" charset="0"/>
              <a:buChar char="○"/>
              <a:defRPr sz="1600">
                <a:solidFill>
                  <a:srgbClr val="4C4C4C"/>
                </a:solidFill>
              </a:defRPr>
            </a:lvl3pPr>
            <a:lvl4pPr marL="1600200" indent="-228600">
              <a:buFont typeface="Avenir Next LT Pro" pitchFamily="50" charset="0"/>
              <a:buChar char="›"/>
              <a:defRPr sz="1400">
                <a:solidFill>
                  <a:srgbClr val="4C4C4C"/>
                </a:solidFill>
              </a:defRPr>
            </a:lvl4pPr>
            <a:lvl5pPr marL="2057400" indent="-228600">
              <a:buFont typeface="Avenir Next LT Pro" pitchFamily="50" charset="0"/>
              <a:buChar char="»"/>
              <a:defRPr sz="1400">
                <a:solidFill>
                  <a:srgbClr val="4C4C4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Content Placeholder 2">
            <a:extLst>
              <a:ext uri="{FF2B5EF4-FFF2-40B4-BE49-F238E27FC236}">
                <a16:creationId xmlns:a16="http://schemas.microsoft.com/office/drawing/2014/main" id="{F2475FCD-C1BB-4A14-90EC-8991849BCFF1}"/>
              </a:ext>
            </a:extLst>
          </p:cNvPr>
          <p:cNvSpPr>
            <a:spLocks noGrp="1"/>
          </p:cNvSpPr>
          <p:nvPr>
            <p:ph sz="half" idx="14"/>
          </p:nvPr>
        </p:nvSpPr>
        <p:spPr>
          <a:xfrm>
            <a:off x="260088" y="998022"/>
            <a:ext cx="3600712" cy="5203099"/>
          </a:xfrm>
        </p:spPr>
        <p:txBody>
          <a:bodyPr/>
          <a:lstStyle>
            <a:lvl1pPr>
              <a:defRPr sz="2000" b="0">
                <a:solidFill>
                  <a:schemeClr val="bg1"/>
                </a:solidFill>
              </a:defRPr>
            </a:lvl1pPr>
            <a:lvl2pPr marL="685800" indent="-228600">
              <a:buFont typeface="Arial" panose="020B0604020202020204" pitchFamily="34" charset="0"/>
              <a:buChar char="•"/>
              <a:defRPr sz="1800">
                <a:solidFill>
                  <a:schemeClr val="bg1"/>
                </a:solidFill>
              </a:defRPr>
            </a:lvl2pPr>
            <a:lvl3pPr marL="1143000" indent="-228600">
              <a:buFont typeface="Arial Black" panose="020B0A04020102020204" pitchFamily="34" charset="0"/>
              <a:buChar char="○"/>
              <a:defRPr sz="1600">
                <a:solidFill>
                  <a:schemeClr val="bg1"/>
                </a:solidFill>
              </a:defRPr>
            </a:lvl3pPr>
            <a:lvl4pPr marL="1600200" indent="-228600">
              <a:buFont typeface="Avenir Next LT Pro" pitchFamily="50" charset="0"/>
              <a:buChar char="›"/>
              <a:defRPr sz="1400">
                <a:solidFill>
                  <a:schemeClr val="bg1"/>
                </a:solidFill>
              </a:defRPr>
            </a:lvl4pPr>
            <a:lvl5pPr marL="2057400" indent="-228600">
              <a:buFont typeface="Avenir Next LT Pro" pitchFamily="50" charset="0"/>
              <a:buChar char="»"/>
              <a:defRPr sz="14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Box 14">
            <a:extLst>
              <a:ext uri="{FF2B5EF4-FFF2-40B4-BE49-F238E27FC236}">
                <a16:creationId xmlns:a16="http://schemas.microsoft.com/office/drawing/2014/main" id="{07CF004F-0C9E-4AC9-956E-2A44CBC3D19C}"/>
              </a:ext>
            </a:extLst>
          </p:cNvPr>
          <p:cNvSpPr txBox="1"/>
          <p:nvPr userDrawn="1"/>
        </p:nvSpPr>
        <p:spPr>
          <a:xfrm>
            <a:off x="10546080" y="6592688"/>
            <a:ext cx="1127760" cy="213360"/>
          </a:xfrm>
          <a:prstGeom prst="rect">
            <a:avLst/>
          </a:prstGeom>
          <a:noFill/>
        </p:spPr>
        <p:txBody>
          <a:bodyPr wrap="square" rtlCol="0">
            <a:spAutoFit/>
          </a:bodyPr>
          <a:lstStyle/>
          <a:p>
            <a:pPr algn="r"/>
            <a:r>
              <a:rPr lang="en-US" sz="800" dirty="0">
                <a:solidFill>
                  <a:schemeClr val="accent6"/>
                </a:solidFill>
              </a:rPr>
              <a:t>CONFIDENTIAL</a:t>
            </a:r>
          </a:p>
        </p:txBody>
      </p:sp>
    </p:spTree>
    <p:extLst>
      <p:ext uri="{BB962C8B-B14F-4D97-AF65-F5344CB8AC3E}">
        <p14:creationId xmlns:p14="http://schemas.microsoft.com/office/powerpoint/2010/main" val="18944695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E66D75-4204-1F48-9EFD-2EEDAD290BF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F5F1041-90AA-6A4C-846A-1FBF77AA9BAD}"/>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68019B20-C36A-5D48-BC1D-8A8B8CB31E76}"/>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40143E22-481C-4743-87C6-1C839EE68090}"/>
              </a:ext>
            </a:extLst>
          </p:cNvPr>
          <p:cNvSpPr>
            <a:spLocks noGrp="1"/>
          </p:cNvSpPr>
          <p:nvPr>
            <p:ph type="dt" sz="half" idx="10"/>
          </p:nvPr>
        </p:nvSpPr>
        <p:spPr/>
        <p:txBody>
          <a:bodyPr/>
          <a:lstStyle/>
          <a:p>
            <a:fld id="{B3AAF020-1F6E-6A4D-B65B-90A20B1A40A8}" type="datetimeFigureOut">
              <a:rPr lang="en-US" smtClean="0"/>
              <a:t>10/11/19</a:t>
            </a:fld>
            <a:endParaRPr lang="en-US"/>
          </a:p>
        </p:txBody>
      </p:sp>
      <p:sp>
        <p:nvSpPr>
          <p:cNvPr id="6" name="Footer Placeholder 5">
            <a:extLst>
              <a:ext uri="{FF2B5EF4-FFF2-40B4-BE49-F238E27FC236}">
                <a16:creationId xmlns:a16="http://schemas.microsoft.com/office/drawing/2014/main" id="{4EAB8677-0383-A649-B83F-2772A9A50D5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324893F-694F-6D44-9A56-8BE343B6C17A}"/>
              </a:ext>
            </a:extLst>
          </p:cNvPr>
          <p:cNvSpPr>
            <a:spLocks noGrp="1"/>
          </p:cNvSpPr>
          <p:nvPr>
            <p:ph type="sldNum" sz="quarter" idx="12"/>
          </p:nvPr>
        </p:nvSpPr>
        <p:spPr/>
        <p:txBody>
          <a:bodyPr/>
          <a:lstStyle/>
          <a:p>
            <a:fld id="{09E09794-2454-0C45-BAC3-6087C8DD7D7C}" type="slidenum">
              <a:rPr lang="en-US" smtClean="0"/>
              <a:t>‹#›</a:t>
            </a:fld>
            <a:endParaRPr lang="en-US"/>
          </a:p>
        </p:txBody>
      </p:sp>
    </p:spTree>
    <p:extLst>
      <p:ext uri="{BB962C8B-B14F-4D97-AF65-F5344CB8AC3E}">
        <p14:creationId xmlns:p14="http://schemas.microsoft.com/office/powerpoint/2010/main" val="240855233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ontent Slide [Navy Block]">
    <p:spTree>
      <p:nvGrpSpPr>
        <p:cNvPr id="1" name=""/>
        <p:cNvGrpSpPr/>
        <p:nvPr/>
      </p:nvGrpSpPr>
      <p:grpSpPr>
        <a:xfrm>
          <a:off x="0" y="0"/>
          <a:ext cx="0" cy="0"/>
          <a:chOff x="0" y="0"/>
          <a:chExt cx="0" cy="0"/>
        </a:xfrm>
      </p:grpSpPr>
      <p:sp>
        <p:nvSpPr>
          <p:cNvPr id="3" name="Text Placeholder 4">
            <a:extLst>
              <a:ext uri="{FF2B5EF4-FFF2-40B4-BE49-F238E27FC236}">
                <a16:creationId xmlns:a16="http://schemas.microsoft.com/office/drawing/2014/main" id="{C37B48C7-2882-4B33-B771-AB015FE337F9}"/>
              </a:ext>
            </a:extLst>
          </p:cNvPr>
          <p:cNvSpPr>
            <a:spLocks noGrp="1"/>
          </p:cNvSpPr>
          <p:nvPr>
            <p:ph type="body" sz="quarter" idx="3"/>
          </p:nvPr>
        </p:nvSpPr>
        <p:spPr>
          <a:xfrm>
            <a:off x="4805680" y="1681163"/>
            <a:ext cx="6549708" cy="823912"/>
          </a:xfrm>
        </p:spPr>
        <p:txBody>
          <a:bodyPr anchor="ctr"/>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2">
            <a:extLst>
              <a:ext uri="{FF2B5EF4-FFF2-40B4-BE49-F238E27FC236}">
                <a16:creationId xmlns:a16="http://schemas.microsoft.com/office/drawing/2014/main" id="{CBFD9AE2-408B-4268-840F-89BC904B90EC}"/>
              </a:ext>
            </a:extLst>
          </p:cNvPr>
          <p:cNvSpPr>
            <a:spLocks noGrp="1"/>
          </p:cNvSpPr>
          <p:nvPr>
            <p:ph sz="half" idx="13"/>
          </p:nvPr>
        </p:nvSpPr>
        <p:spPr>
          <a:xfrm>
            <a:off x="4814253" y="2655916"/>
            <a:ext cx="6549708" cy="3545206"/>
          </a:xfrm>
        </p:spPr>
        <p:txBody>
          <a:bodyPr/>
          <a:lstStyle>
            <a:lvl1pPr>
              <a:defRPr sz="2000" b="0"/>
            </a:lvl1pPr>
            <a:lvl2pPr marL="685800" indent="-228600">
              <a:buFont typeface="Arial" panose="020B0604020202020204" pitchFamily="34" charset="0"/>
              <a:buChar char="•"/>
              <a:defRPr sz="1800">
                <a:solidFill>
                  <a:srgbClr val="4C4C4C"/>
                </a:solidFill>
              </a:defRPr>
            </a:lvl2pPr>
            <a:lvl3pPr marL="1143000" indent="-228600">
              <a:buFont typeface="Arial Black" panose="020B0A04020102020204" pitchFamily="34" charset="0"/>
              <a:buChar char="○"/>
              <a:defRPr sz="1600">
                <a:solidFill>
                  <a:srgbClr val="4C4C4C"/>
                </a:solidFill>
              </a:defRPr>
            </a:lvl3pPr>
            <a:lvl4pPr marL="1600200" indent="-228600">
              <a:buFont typeface="Avenir Next LT Pro" pitchFamily="50" charset="0"/>
              <a:buChar char="›"/>
              <a:defRPr sz="1400">
                <a:solidFill>
                  <a:srgbClr val="4C4C4C"/>
                </a:solidFill>
              </a:defRPr>
            </a:lvl4pPr>
            <a:lvl5pPr marL="2057400" indent="-228600">
              <a:buFont typeface="Avenir Next LT Pro" pitchFamily="50" charset="0"/>
              <a:buChar char="»"/>
              <a:defRPr sz="1400">
                <a:solidFill>
                  <a:srgbClr val="4C4C4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a:extLst>
              <a:ext uri="{FF2B5EF4-FFF2-40B4-BE49-F238E27FC236}">
                <a16:creationId xmlns:a16="http://schemas.microsoft.com/office/drawing/2014/main" id="{DABC262A-4CC6-4007-BFC1-CD4C0048DB3D}"/>
              </a:ext>
            </a:extLst>
          </p:cNvPr>
          <p:cNvSpPr/>
          <p:nvPr userDrawn="1"/>
        </p:nvSpPr>
        <p:spPr>
          <a:xfrm>
            <a:off x="7748225" y="302080"/>
            <a:ext cx="664618" cy="76974"/>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7" name="Rectangle 6">
            <a:extLst>
              <a:ext uri="{FF2B5EF4-FFF2-40B4-BE49-F238E27FC236}">
                <a16:creationId xmlns:a16="http://schemas.microsoft.com/office/drawing/2014/main" id="{FE2F3421-7073-430C-A1E3-EB56F98ED267}"/>
              </a:ext>
            </a:extLst>
          </p:cNvPr>
          <p:cNvSpPr/>
          <p:nvPr userDrawn="1"/>
        </p:nvSpPr>
        <p:spPr>
          <a:xfrm>
            <a:off x="0" y="380"/>
            <a:ext cx="4074160" cy="6857619"/>
          </a:xfrm>
          <a:prstGeom prst="rect">
            <a:avLst/>
          </a:prstGeom>
          <a:solidFill>
            <a:schemeClr val="tx1"/>
          </a:solidFill>
          <a:ln>
            <a:solidFill>
              <a:schemeClr val="tx1"/>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a:p>
        </p:txBody>
      </p:sp>
      <p:sp>
        <p:nvSpPr>
          <p:cNvPr id="10" name="Footer Placeholder 4">
            <a:extLst>
              <a:ext uri="{FF2B5EF4-FFF2-40B4-BE49-F238E27FC236}">
                <a16:creationId xmlns:a16="http://schemas.microsoft.com/office/drawing/2014/main" id="{B4AE8284-EDCB-4C13-AC7B-052C25D9B61F}"/>
              </a:ext>
            </a:extLst>
          </p:cNvPr>
          <p:cNvSpPr txBox="1">
            <a:spLocks/>
          </p:cNvSpPr>
          <p:nvPr userDrawn="1"/>
        </p:nvSpPr>
        <p:spPr>
          <a:xfrm>
            <a:off x="5372044" y="6547127"/>
            <a:ext cx="1437752" cy="182562"/>
          </a:xfrm>
          <a:prstGeom prst="rect">
            <a:avLst/>
          </a:prstGeom>
        </p:spPr>
        <p:txBody>
          <a:bodyPr/>
          <a:lstStyle>
            <a:defPPr>
              <a:defRPr lang="en-US"/>
            </a:defPPr>
            <a:lvl1pPr marL="0" algn="r" defTabSz="914400" rtl="0" eaLnBrk="1" latinLnBrk="0" hangingPunct="1">
              <a:defRPr sz="800"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CB47CC72-D418-48CE-AB7A-7A824786F4AF}" type="slidenum">
              <a:rPr lang="en-US" smtClean="0">
                <a:solidFill>
                  <a:schemeClr val="accent6"/>
                </a:solidFill>
              </a:rPr>
              <a:t>‹#›</a:t>
            </a:fld>
            <a:endParaRPr lang="en-US" dirty="0">
              <a:solidFill>
                <a:schemeClr val="accent6"/>
              </a:solidFill>
            </a:endParaRPr>
          </a:p>
        </p:txBody>
      </p:sp>
      <p:pic>
        <p:nvPicPr>
          <p:cNvPr id="11" name="Picture 10" descr="A picture containing clipart&#10;&#10;Description automatically generated">
            <a:extLst>
              <a:ext uri="{FF2B5EF4-FFF2-40B4-BE49-F238E27FC236}">
                <a16:creationId xmlns:a16="http://schemas.microsoft.com/office/drawing/2014/main" id="{78CAA9DF-B172-480F-BCC1-943B7569A6CF}"/>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b="-1"/>
          <a:stretch/>
        </p:blipFill>
        <p:spPr>
          <a:xfrm>
            <a:off x="612084" y="6491823"/>
            <a:ext cx="735778" cy="274320"/>
          </a:xfrm>
          <a:prstGeom prst="rect">
            <a:avLst/>
          </a:prstGeom>
        </p:spPr>
      </p:pic>
      <p:sp>
        <p:nvSpPr>
          <p:cNvPr id="12" name="Content Placeholder 2">
            <a:extLst>
              <a:ext uri="{FF2B5EF4-FFF2-40B4-BE49-F238E27FC236}">
                <a16:creationId xmlns:a16="http://schemas.microsoft.com/office/drawing/2014/main" id="{8593F446-AD82-4B04-B0EF-45A33C39B296}"/>
              </a:ext>
            </a:extLst>
          </p:cNvPr>
          <p:cNvSpPr>
            <a:spLocks noGrp="1"/>
          </p:cNvSpPr>
          <p:nvPr>
            <p:ph sz="half" idx="14"/>
          </p:nvPr>
        </p:nvSpPr>
        <p:spPr>
          <a:xfrm>
            <a:off x="260088" y="998022"/>
            <a:ext cx="3600712" cy="5203099"/>
          </a:xfrm>
        </p:spPr>
        <p:txBody>
          <a:bodyPr/>
          <a:lstStyle>
            <a:lvl1pPr>
              <a:defRPr sz="2000" b="0">
                <a:solidFill>
                  <a:schemeClr val="bg1"/>
                </a:solidFill>
              </a:defRPr>
            </a:lvl1pPr>
            <a:lvl2pPr marL="685800" indent="-228600">
              <a:buFont typeface="Arial" panose="020B0604020202020204" pitchFamily="34" charset="0"/>
              <a:buChar char="•"/>
              <a:defRPr sz="1800">
                <a:solidFill>
                  <a:schemeClr val="bg1"/>
                </a:solidFill>
              </a:defRPr>
            </a:lvl2pPr>
            <a:lvl3pPr marL="1143000" indent="-228600">
              <a:buFont typeface="Arial Black" panose="020B0A04020102020204" pitchFamily="34" charset="0"/>
              <a:buChar char="○"/>
              <a:defRPr sz="1600">
                <a:solidFill>
                  <a:schemeClr val="bg1"/>
                </a:solidFill>
              </a:defRPr>
            </a:lvl3pPr>
            <a:lvl4pPr marL="1600200" indent="-228600">
              <a:buFont typeface="Avenir Next LT Pro" pitchFamily="50" charset="0"/>
              <a:buChar char="›"/>
              <a:defRPr sz="1400">
                <a:solidFill>
                  <a:schemeClr val="bg1"/>
                </a:solidFill>
              </a:defRPr>
            </a:lvl4pPr>
            <a:lvl5pPr marL="2057400" indent="-228600">
              <a:buFont typeface="Avenir Next LT Pro" pitchFamily="50" charset="0"/>
              <a:buChar char="»"/>
              <a:defRPr sz="14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Box 12">
            <a:extLst>
              <a:ext uri="{FF2B5EF4-FFF2-40B4-BE49-F238E27FC236}">
                <a16:creationId xmlns:a16="http://schemas.microsoft.com/office/drawing/2014/main" id="{03E4B922-7076-449A-8BE2-33A5FCA6A53D}"/>
              </a:ext>
            </a:extLst>
          </p:cNvPr>
          <p:cNvSpPr txBox="1"/>
          <p:nvPr userDrawn="1"/>
        </p:nvSpPr>
        <p:spPr>
          <a:xfrm>
            <a:off x="10546080" y="6592688"/>
            <a:ext cx="1127760" cy="213360"/>
          </a:xfrm>
          <a:prstGeom prst="rect">
            <a:avLst/>
          </a:prstGeom>
          <a:noFill/>
        </p:spPr>
        <p:txBody>
          <a:bodyPr wrap="square" rtlCol="0">
            <a:spAutoFit/>
          </a:bodyPr>
          <a:lstStyle/>
          <a:p>
            <a:pPr algn="r"/>
            <a:r>
              <a:rPr lang="en-US" sz="800" dirty="0">
                <a:solidFill>
                  <a:schemeClr val="accent6"/>
                </a:solidFill>
              </a:rPr>
              <a:t>CONFIDENTIAL</a:t>
            </a:r>
          </a:p>
        </p:txBody>
      </p:sp>
      <p:sp>
        <p:nvSpPr>
          <p:cNvPr id="8" name="Text Placeholder 7">
            <a:extLst>
              <a:ext uri="{FF2B5EF4-FFF2-40B4-BE49-F238E27FC236}">
                <a16:creationId xmlns:a16="http://schemas.microsoft.com/office/drawing/2014/main" id="{A498E36A-42C9-1946-A0E2-B362359C73EF}"/>
              </a:ext>
            </a:extLst>
          </p:cNvPr>
          <p:cNvSpPr>
            <a:spLocks noGrp="1"/>
          </p:cNvSpPr>
          <p:nvPr>
            <p:ph type="body" sz="quarter" idx="15" hasCustomPrompt="1"/>
          </p:nvPr>
        </p:nvSpPr>
        <p:spPr>
          <a:xfrm>
            <a:off x="4805680" y="582649"/>
            <a:ext cx="6541135" cy="671513"/>
          </a:xfrm>
        </p:spPr>
        <p:txBody>
          <a:bodyPr anchor="ctr">
            <a:normAutofit/>
          </a:bodyPr>
          <a:lstStyle>
            <a:lvl1pPr>
              <a:defRPr sz="3600" b="1"/>
            </a:lvl1pPr>
          </a:lstStyle>
          <a:p>
            <a:pPr lvl="0"/>
            <a:r>
              <a:rPr lang="en-US" dirty="0"/>
              <a:t>PAGE HEADER</a:t>
            </a:r>
          </a:p>
        </p:txBody>
      </p:sp>
    </p:spTree>
    <p:extLst>
      <p:ext uri="{BB962C8B-B14F-4D97-AF65-F5344CB8AC3E}">
        <p14:creationId xmlns:p14="http://schemas.microsoft.com/office/powerpoint/2010/main" val="230674204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Content Slide [Whi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DE0942F-B509-4D19-B90F-5B17648C748F}"/>
              </a:ext>
            </a:extLst>
          </p:cNvPr>
          <p:cNvSpPr/>
          <p:nvPr userDrawn="1"/>
        </p:nvSpPr>
        <p:spPr>
          <a:xfrm>
            <a:off x="5766231" y="401715"/>
            <a:ext cx="664618" cy="76974"/>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5" name="Text Placeholder 4">
            <a:extLst>
              <a:ext uri="{FF2B5EF4-FFF2-40B4-BE49-F238E27FC236}">
                <a16:creationId xmlns:a16="http://schemas.microsoft.com/office/drawing/2014/main" id="{F9332F67-A9AE-7A48-B05D-A4645CEB8C27}"/>
              </a:ext>
            </a:extLst>
          </p:cNvPr>
          <p:cNvSpPr>
            <a:spLocks noGrp="1"/>
          </p:cNvSpPr>
          <p:nvPr>
            <p:ph type="body" sz="quarter" idx="10" hasCustomPrompt="1"/>
          </p:nvPr>
        </p:nvSpPr>
        <p:spPr>
          <a:xfrm>
            <a:off x="515620" y="602281"/>
            <a:ext cx="11150600" cy="871538"/>
          </a:xfrm>
        </p:spPr>
        <p:txBody>
          <a:bodyPr anchor="ctr">
            <a:normAutofit/>
          </a:bodyPr>
          <a:lstStyle>
            <a:lvl1pPr algn="ctr">
              <a:defRPr sz="3600" b="1"/>
            </a:lvl1pPr>
          </a:lstStyle>
          <a:p>
            <a:pPr lvl="0"/>
            <a:r>
              <a:rPr lang="en-US" dirty="0"/>
              <a:t>PAGE HEADER</a:t>
            </a:r>
          </a:p>
        </p:txBody>
      </p:sp>
      <p:pic>
        <p:nvPicPr>
          <p:cNvPr id="4" name="Picture 3" descr="A close up of a sign&#10;&#10;Description automatically generated">
            <a:extLst>
              <a:ext uri="{FF2B5EF4-FFF2-40B4-BE49-F238E27FC236}">
                <a16:creationId xmlns:a16="http://schemas.microsoft.com/office/drawing/2014/main" id="{A494D835-2526-214B-9E82-8B259698C25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79911" y="6501248"/>
            <a:ext cx="735778" cy="274320"/>
          </a:xfrm>
          <a:prstGeom prst="rect">
            <a:avLst/>
          </a:prstGeom>
        </p:spPr>
      </p:pic>
      <p:sp>
        <p:nvSpPr>
          <p:cNvPr id="6" name="TextBox 5">
            <a:extLst>
              <a:ext uri="{FF2B5EF4-FFF2-40B4-BE49-F238E27FC236}">
                <a16:creationId xmlns:a16="http://schemas.microsoft.com/office/drawing/2014/main" id="{EFD1022E-A5FD-024B-B326-45C230B8F4E1}"/>
              </a:ext>
            </a:extLst>
          </p:cNvPr>
          <p:cNvSpPr txBox="1"/>
          <p:nvPr userDrawn="1"/>
        </p:nvSpPr>
        <p:spPr>
          <a:xfrm>
            <a:off x="10546080" y="6592688"/>
            <a:ext cx="1127760" cy="213360"/>
          </a:xfrm>
          <a:prstGeom prst="rect">
            <a:avLst/>
          </a:prstGeom>
          <a:noFill/>
        </p:spPr>
        <p:txBody>
          <a:bodyPr wrap="square" rtlCol="0">
            <a:spAutoFit/>
          </a:bodyPr>
          <a:lstStyle/>
          <a:p>
            <a:pPr algn="r"/>
            <a:r>
              <a:rPr lang="en-US" sz="800" dirty="0">
                <a:solidFill>
                  <a:schemeClr val="accent6"/>
                </a:solidFill>
              </a:rPr>
              <a:t>CONFIDENTIAL</a:t>
            </a:r>
          </a:p>
        </p:txBody>
      </p:sp>
      <p:sp>
        <p:nvSpPr>
          <p:cNvPr id="7" name="Footer Placeholder 4">
            <a:extLst>
              <a:ext uri="{FF2B5EF4-FFF2-40B4-BE49-F238E27FC236}">
                <a16:creationId xmlns:a16="http://schemas.microsoft.com/office/drawing/2014/main" id="{00D08844-04B0-C947-B44D-058B36600F35}"/>
              </a:ext>
            </a:extLst>
          </p:cNvPr>
          <p:cNvSpPr txBox="1">
            <a:spLocks/>
          </p:cNvSpPr>
          <p:nvPr userDrawn="1"/>
        </p:nvSpPr>
        <p:spPr>
          <a:xfrm>
            <a:off x="5372044" y="6547127"/>
            <a:ext cx="1437752" cy="182562"/>
          </a:xfrm>
          <a:prstGeom prst="rect">
            <a:avLst/>
          </a:prstGeom>
        </p:spPr>
        <p:txBody>
          <a:bodyPr/>
          <a:lstStyle>
            <a:defPPr>
              <a:defRPr lang="en-US"/>
            </a:defPPr>
            <a:lvl1pPr marL="0" algn="r" defTabSz="914400" rtl="0" eaLnBrk="1" latinLnBrk="0" hangingPunct="1">
              <a:defRPr sz="800"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CB47CC72-D418-48CE-AB7A-7A824786F4AF}" type="slidenum">
              <a:rPr lang="en-US" smtClean="0">
                <a:solidFill>
                  <a:schemeClr val="accent6"/>
                </a:solidFill>
              </a:rPr>
              <a:t>‹#›</a:t>
            </a:fld>
            <a:endParaRPr lang="en-US" dirty="0">
              <a:solidFill>
                <a:schemeClr val="accent6"/>
              </a:solidFill>
            </a:endParaRPr>
          </a:p>
        </p:txBody>
      </p:sp>
    </p:spTree>
    <p:extLst>
      <p:ext uri="{BB962C8B-B14F-4D97-AF65-F5344CB8AC3E}">
        <p14:creationId xmlns:p14="http://schemas.microsoft.com/office/powerpoint/2010/main" val="358352260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Content Slide [Blank]">
    <p:spTree>
      <p:nvGrpSpPr>
        <p:cNvPr id="1" name=""/>
        <p:cNvGrpSpPr/>
        <p:nvPr/>
      </p:nvGrpSpPr>
      <p:grpSpPr>
        <a:xfrm>
          <a:off x="0" y="0"/>
          <a:ext cx="0" cy="0"/>
          <a:chOff x="0" y="0"/>
          <a:chExt cx="0" cy="0"/>
        </a:xfrm>
      </p:grpSpPr>
      <p:pic>
        <p:nvPicPr>
          <p:cNvPr id="2" name="Picture 1" descr="A close up of a sign&#10;&#10;Description automatically generated">
            <a:extLst>
              <a:ext uri="{FF2B5EF4-FFF2-40B4-BE49-F238E27FC236}">
                <a16:creationId xmlns:a16="http://schemas.microsoft.com/office/drawing/2014/main" id="{8C895D9F-6D8A-2340-BB52-3F1440EAF40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79911" y="6501248"/>
            <a:ext cx="735778" cy="274320"/>
          </a:xfrm>
          <a:prstGeom prst="rect">
            <a:avLst/>
          </a:prstGeom>
        </p:spPr>
      </p:pic>
      <p:sp>
        <p:nvSpPr>
          <p:cNvPr id="3" name="TextBox 2">
            <a:extLst>
              <a:ext uri="{FF2B5EF4-FFF2-40B4-BE49-F238E27FC236}">
                <a16:creationId xmlns:a16="http://schemas.microsoft.com/office/drawing/2014/main" id="{2306084A-0902-9C4D-811F-0261D9CE0336}"/>
              </a:ext>
            </a:extLst>
          </p:cNvPr>
          <p:cNvSpPr txBox="1"/>
          <p:nvPr userDrawn="1"/>
        </p:nvSpPr>
        <p:spPr>
          <a:xfrm>
            <a:off x="10546080" y="6592688"/>
            <a:ext cx="1127760" cy="213360"/>
          </a:xfrm>
          <a:prstGeom prst="rect">
            <a:avLst/>
          </a:prstGeom>
          <a:noFill/>
        </p:spPr>
        <p:txBody>
          <a:bodyPr wrap="square" rtlCol="0">
            <a:spAutoFit/>
          </a:bodyPr>
          <a:lstStyle/>
          <a:p>
            <a:pPr algn="r"/>
            <a:r>
              <a:rPr lang="en-US" sz="800" dirty="0">
                <a:solidFill>
                  <a:schemeClr val="accent6"/>
                </a:solidFill>
              </a:rPr>
              <a:t>CONFIDENTIAL</a:t>
            </a:r>
          </a:p>
        </p:txBody>
      </p:sp>
      <p:sp>
        <p:nvSpPr>
          <p:cNvPr id="4" name="Footer Placeholder 4">
            <a:extLst>
              <a:ext uri="{FF2B5EF4-FFF2-40B4-BE49-F238E27FC236}">
                <a16:creationId xmlns:a16="http://schemas.microsoft.com/office/drawing/2014/main" id="{437180DF-60D7-C540-A629-EB5ACA357AFA}"/>
              </a:ext>
            </a:extLst>
          </p:cNvPr>
          <p:cNvSpPr txBox="1">
            <a:spLocks/>
          </p:cNvSpPr>
          <p:nvPr userDrawn="1"/>
        </p:nvSpPr>
        <p:spPr>
          <a:xfrm>
            <a:off x="5372044" y="6547127"/>
            <a:ext cx="1437752" cy="182562"/>
          </a:xfrm>
          <a:prstGeom prst="rect">
            <a:avLst/>
          </a:prstGeom>
        </p:spPr>
        <p:txBody>
          <a:bodyPr/>
          <a:lstStyle>
            <a:defPPr>
              <a:defRPr lang="en-US"/>
            </a:defPPr>
            <a:lvl1pPr marL="0" algn="r" defTabSz="914400" rtl="0" eaLnBrk="1" latinLnBrk="0" hangingPunct="1">
              <a:defRPr sz="800" kern="1200">
                <a:solidFill>
                  <a:schemeClr val="accent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CB47CC72-D418-48CE-AB7A-7A824786F4AF}" type="slidenum">
              <a:rPr lang="en-US" smtClean="0">
                <a:solidFill>
                  <a:schemeClr val="accent6"/>
                </a:solidFill>
              </a:rPr>
              <a:t>‹#›</a:t>
            </a:fld>
            <a:endParaRPr lang="en-US" dirty="0">
              <a:solidFill>
                <a:schemeClr val="accent6"/>
              </a:solidFill>
            </a:endParaRPr>
          </a:p>
        </p:txBody>
      </p:sp>
    </p:spTree>
    <p:extLst>
      <p:ext uri="{BB962C8B-B14F-4D97-AF65-F5344CB8AC3E}">
        <p14:creationId xmlns:p14="http://schemas.microsoft.com/office/powerpoint/2010/main" val="144236887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hank You Slide">
    <p:bg>
      <p:bgPr>
        <a:blipFill dpi="0" rotWithShape="1">
          <a:blip r:embed="rId2" cstate="screen">
            <a:alphaModFix amt="27000"/>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3" name="Google Shape;88;p12">
            <a:extLst>
              <a:ext uri="{FF2B5EF4-FFF2-40B4-BE49-F238E27FC236}">
                <a16:creationId xmlns:a16="http://schemas.microsoft.com/office/drawing/2014/main" id="{04E53171-45AC-4E21-8CB4-62EB31CA57FA}"/>
              </a:ext>
            </a:extLst>
          </p:cNvPr>
          <p:cNvSpPr txBox="1"/>
          <p:nvPr userDrawn="1"/>
        </p:nvSpPr>
        <p:spPr>
          <a:xfrm>
            <a:off x="2721750" y="3206055"/>
            <a:ext cx="6748500" cy="1008507"/>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US" sz="7200" b="1" dirty="0">
                <a:solidFill>
                  <a:schemeClr val="tx1"/>
                </a:solidFill>
                <a:latin typeface="Avenir Next LT Pro" pitchFamily="50" charset="0"/>
                <a:ea typeface="Avenir"/>
                <a:cs typeface="Avenir"/>
                <a:sym typeface="Avenir"/>
              </a:rPr>
              <a:t>Thank You!</a:t>
            </a:r>
            <a:endParaRPr sz="7200" b="1" dirty="0">
              <a:solidFill>
                <a:schemeClr val="tx1"/>
              </a:solidFill>
              <a:latin typeface="Avenir Next LT Pro" pitchFamily="50" charset="0"/>
              <a:ea typeface="Avenir"/>
              <a:cs typeface="Avenir"/>
              <a:sym typeface="Avenir"/>
            </a:endParaRPr>
          </a:p>
        </p:txBody>
      </p:sp>
      <p:sp>
        <p:nvSpPr>
          <p:cNvPr id="4" name="Google Shape;89;p12">
            <a:extLst>
              <a:ext uri="{FF2B5EF4-FFF2-40B4-BE49-F238E27FC236}">
                <a16:creationId xmlns:a16="http://schemas.microsoft.com/office/drawing/2014/main" id="{DFA3A0E2-9812-4CA9-99C3-672327A8D00D}"/>
              </a:ext>
            </a:extLst>
          </p:cNvPr>
          <p:cNvSpPr txBox="1"/>
          <p:nvPr userDrawn="1"/>
        </p:nvSpPr>
        <p:spPr>
          <a:xfrm>
            <a:off x="7300318" y="5474612"/>
            <a:ext cx="2717442" cy="282254"/>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US" sz="2400" b="0" dirty="0" err="1">
                <a:solidFill>
                  <a:schemeClr val="tx1"/>
                </a:solidFill>
                <a:latin typeface="Avenir Next LT Pro" pitchFamily="50" charset="0"/>
                <a:ea typeface="Avenir"/>
                <a:cs typeface="Avenir"/>
                <a:sym typeface="Avenir"/>
              </a:rPr>
              <a:t>www.poynt.com</a:t>
            </a:r>
            <a:endParaRPr sz="2400" b="0" dirty="0">
              <a:solidFill>
                <a:schemeClr val="tx1"/>
              </a:solidFill>
              <a:latin typeface="Avenir Next LT Pro" pitchFamily="50" charset="0"/>
              <a:ea typeface="Avenir"/>
              <a:cs typeface="Avenir"/>
              <a:sym typeface="Avenir"/>
            </a:endParaRPr>
          </a:p>
        </p:txBody>
      </p:sp>
      <p:pic>
        <p:nvPicPr>
          <p:cNvPr id="7" name="Google Shape;92;p12">
            <a:extLst>
              <a:ext uri="{FF2B5EF4-FFF2-40B4-BE49-F238E27FC236}">
                <a16:creationId xmlns:a16="http://schemas.microsoft.com/office/drawing/2014/main" id="{623F4A8B-1F77-40E1-B54E-9E8FC4A339F9}"/>
              </a:ext>
            </a:extLst>
          </p:cNvPr>
          <p:cNvPicPr preferRelativeResize="0"/>
          <p:nvPr userDrawn="1"/>
        </p:nvPicPr>
        <p:blipFill>
          <a:blip r:embed="rId3" cstate="screen">
            <a:alphaModFix/>
            <a:duotone>
              <a:prstClr val="black"/>
              <a:schemeClr val="tx1">
                <a:tint val="45000"/>
                <a:satMod val="400000"/>
              </a:schemeClr>
            </a:duotone>
            <a:extLst>
              <a:ext uri="{BEBA8EAE-BF5A-486C-A8C5-ECC9F3942E4B}">
                <a14:imgProps xmlns:a14="http://schemas.microsoft.com/office/drawing/2010/main">
                  <a14:imgLayer r:embed="rId4">
                    <a14:imgEffect>
                      <a14:brightnessContrast bright="-40000" contrast="-40000"/>
                    </a14:imgEffect>
                  </a14:imgLayer>
                </a14:imgProps>
              </a:ext>
              <a:ext uri="{28A0092B-C50C-407E-A947-70E740481C1C}">
                <a14:useLocalDpi xmlns:a14="http://schemas.microsoft.com/office/drawing/2010/main"/>
              </a:ext>
            </a:extLst>
          </a:blip>
          <a:stretch>
            <a:fillRect/>
          </a:stretch>
        </p:blipFill>
        <p:spPr>
          <a:xfrm>
            <a:off x="2528710" y="5444123"/>
            <a:ext cx="457200" cy="365760"/>
          </a:xfrm>
          <a:prstGeom prst="rect">
            <a:avLst/>
          </a:prstGeom>
          <a:noFill/>
          <a:ln>
            <a:noFill/>
          </a:ln>
        </p:spPr>
      </p:pic>
      <p:pic>
        <p:nvPicPr>
          <p:cNvPr id="8" name="Google Shape;93;p12">
            <a:extLst>
              <a:ext uri="{FF2B5EF4-FFF2-40B4-BE49-F238E27FC236}">
                <a16:creationId xmlns:a16="http://schemas.microsoft.com/office/drawing/2014/main" id="{45BF29A5-9750-4ECA-AE28-DFFBC7E8E17D}"/>
              </a:ext>
            </a:extLst>
          </p:cNvPr>
          <p:cNvPicPr preferRelativeResize="0"/>
          <p:nvPr userDrawn="1"/>
        </p:nvPicPr>
        <p:blipFill>
          <a:blip r:embed="rId5" cstate="screen">
            <a:alphaModFix/>
            <a:duotone>
              <a:prstClr val="black"/>
              <a:schemeClr val="tx1">
                <a:tint val="45000"/>
                <a:satMod val="400000"/>
              </a:schemeClr>
            </a:duotone>
            <a:extLst>
              <a:ext uri="{BEBA8EAE-BF5A-486C-A8C5-ECC9F3942E4B}">
                <a14:imgProps xmlns:a14="http://schemas.microsoft.com/office/drawing/2010/main">
                  <a14:imgLayer r:embed="rId6">
                    <a14:imgEffect>
                      <a14:brightnessContrast bright="-40000" contrast="-40000"/>
                    </a14:imgEffect>
                  </a14:imgLayer>
                </a14:imgProps>
              </a:ext>
              <a:ext uri="{28A0092B-C50C-407E-A947-70E740481C1C}">
                <a14:useLocalDpi xmlns:a14="http://schemas.microsoft.com/office/drawing/2010/main"/>
              </a:ext>
            </a:extLst>
          </a:blip>
          <a:stretch>
            <a:fillRect/>
          </a:stretch>
        </p:blipFill>
        <p:spPr>
          <a:xfrm>
            <a:off x="6860157" y="5398403"/>
            <a:ext cx="457200" cy="457200"/>
          </a:xfrm>
          <a:prstGeom prst="rect">
            <a:avLst/>
          </a:prstGeom>
          <a:noFill/>
          <a:ln>
            <a:noFill/>
          </a:ln>
        </p:spPr>
      </p:pic>
      <p:sp>
        <p:nvSpPr>
          <p:cNvPr id="9" name="Text Placeholder 8">
            <a:extLst>
              <a:ext uri="{FF2B5EF4-FFF2-40B4-BE49-F238E27FC236}">
                <a16:creationId xmlns:a16="http://schemas.microsoft.com/office/drawing/2014/main" id="{2A58A363-0299-DC4E-8428-93F3BB1ACFAE}"/>
              </a:ext>
            </a:extLst>
          </p:cNvPr>
          <p:cNvSpPr>
            <a:spLocks noGrp="1"/>
          </p:cNvSpPr>
          <p:nvPr>
            <p:ph type="body" sz="quarter" idx="10" hasCustomPrompt="1"/>
          </p:nvPr>
        </p:nvSpPr>
        <p:spPr>
          <a:xfrm>
            <a:off x="2901934" y="4214562"/>
            <a:ext cx="6750050" cy="656018"/>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4000" b="0" i="0" u="none" strike="noStrike" kern="1200" cap="none" spc="0" normalizeH="0" baseline="0" noProof="0" dirty="0">
                <a:ln>
                  <a:noFill/>
                </a:ln>
                <a:solidFill>
                  <a:srgbClr val="133247"/>
                </a:solidFill>
                <a:effectLst/>
                <a:uLnTx/>
                <a:uFillTx/>
                <a:latin typeface="Avenir Next LT Pro" pitchFamily="50" charset="0"/>
                <a:ea typeface="Avenir"/>
                <a:cs typeface="Avenir"/>
                <a:sym typeface="Avenir"/>
              </a:rPr>
              <a:t>First Name Last Name | Title</a:t>
            </a:r>
            <a:endParaRPr kumimoji="0" lang="en-US" sz="2400" b="0" i="0" u="none" strike="noStrike" kern="1200" cap="none" spc="0" normalizeH="0" baseline="0" noProof="0" dirty="0">
              <a:ln>
                <a:noFill/>
              </a:ln>
              <a:solidFill>
                <a:srgbClr val="133247"/>
              </a:solidFill>
              <a:effectLst/>
              <a:uLnTx/>
              <a:uFillTx/>
              <a:latin typeface="Avenir Next LT Pro" pitchFamily="50" charset="0"/>
              <a:ea typeface="Avenir"/>
              <a:cs typeface="Avenir"/>
              <a:sym typeface="Avenir"/>
            </a:endParaRPr>
          </a:p>
        </p:txBody>
      </p:sp>
      <p:sp>
        <p:nvSpPr>
          <p:cNvPr id="11" name="Text Placeholder 10">
            <a:extLst>
              <a:ext uri="{FF2B5EF4-FFF2-40B4-BE49-F238E27FC236}">
                <a16:creationId xmlns:a16="http://schemas.microsoft.com/office/drawing/2014/main" id="{EC694CDD-00E1-4841-AE0E-9A7A177EF797}"/>
              </a:ext>
            </a:extLst>
          </p:cNvPr>
          <p:cNvSpPr>
            <a:spLocks noGrp="1"/>
          </p:cNvSpPr>
          <p:nvPr>
            <p:ph type="body" idx="11" hasCustomPrompt="1"/>
          </p:nvPr>
        </p:nvSpPr>
        <p:spPr>
          <a:xfrm>
            <a:off x="3097213" y="5443538"/>
            <a:ext cx="3182289" cy="312737"/>
          </a:xfrm>
        </p:spPr>
        <p:txBody>
          <a:bodyPr/>
          <a:lstStyle>
            <a:lvl1pPr>
              <a:defRPr/>
            </a:lvl1pPr>
          </a:lstStyle>
          <a:p>
            <a:pPr lvl="0"/>
            <a:r>
              <a:rPr lang="en-US" dirty="0" err="1"/>
              <a:t>youremail@poynt.co</a:t>
            </a:r>
            <a:endParaRPr lang="en-US" dirty="0"/>
          </a:p>
        </p:txBody>
      </p:sp>
    </p:spTree>
    <p:extLst>
      <p:ext uri="{BB962C8B-B14F-4D97-AF65-F5344CB8AC3E}">
        <p14:creationId xmlns:p14="http://schemas.microsoft.com/office/powerpoint/2010/main" val="202486324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99"/>
        <p:cNvGrpSpPr/>
        <p:nvPr/>
      </p:nvGrpSpPr>
      <p:grpSpPr>
        <a:xfrm>
          <a:off x="0" y="0"/>
          <a:ext cx="0" cy="0"/>
          <a:chOff x="0" y="0"/>
          <a:chExt cx="0" cy="0"/>
        </a:xfrm>
      </p:grpSpPr>
      <p:sp>
        <p:nvSpPr>
          <p:cNvPr id="300" name="Google Shape;300;p49"/>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01" name="Google Shape;301;p49"/>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rtl="0">
              <a:spcBef>
                <a:spcPts val="0"/>
              </a:spcBef>
              <a:spcAft>
                <a:spcPts val="0"/>
              </a:spcAft>
              <a:buSzPts val="1800"/>
              <a:buChar char="●"/>
              <a:defRPr/>
            </a:lvl1pPr>
            <a:lvl2pPr marL="1219170" lvl="1" indent="-423323" rtl="0">
              <a:spcBef>
                <a:spcPts val="2133"/>
              </a:spcBef>
              <a:spcAft>
                <a:spcPts val="0"/>
              </a:spcAft>
              <a:buSzPts val="1400"/>
              <a:buChar char="○"/>
              <a:defRPr/>
            </a:lvl2pPr>
            <a:lvl3pPr marL="1828754" lvl="2" indent="-423323" rtl="0">
              <a:spcBef>
                <a:spcPts val="2133"/>
              </a:spcBef>
              <a:spcAft>
                <a:spcPts val="0"/>
              </a:spcAft>
              <a:buSzPts val="1400"/>
              <a:buChar char="■"/>
              <a:defRPr/>
            </a:lvl3pPr>
            <a:lvl4pPr marL="2438339" lvl="3" indent="-423323" rtl="0">
              <a:spcBef>
                <a:spcPts val="2133"/>
              </a:spcBef>
              <a:spcAft>
                <a:spcPts val="0"/>
              </a:spcAft>
              <a:buSzPts val="1400"/>
              <a:buChar char="●"/>
              <a:defRPr/>
            </a:lvl4pPr>
            <a:lvl5pPr marL="3047924" lvl="4" indent="-423323" rtl="0">
              <a:spcBef>
                <a:spcPts val="2133"/>
              </a:spcBef>
              <a:spcAft>
                <a:spcPts val="0"/>
              </a:spcAft>
              <a:buSzPts val="1400"/>
              <a:buChar char="○"/>
              <a:defRPr/>
            </a:lvl5pPr>
            <a:lvl6pPr marL="3657509" lvl="5" indent="-423323" rtl="0">
              <a:spcBef>
                <a:spcPts val="2133"/>
              </a:spcBef>
              <a:spcAft>
                <a:spcPts val="0"/>
              </a:spcAft>
              <a:buSzPts val="1400"/>
              <a:buChar char="■"/>
              <a:defRPr/>
            </a:lvl6pPr>
            <a:lvl7pPr marL="4267093" lvl="6" indent="-423323" rtl="0">
              <a:spcBef>
                <a:spcPts val="2133"/>
              </a:spcBef>
              <a:spcAft>
                <a:spcPts val="0"/>
              </a:spcAft>
              <a:buSzPts val="1400"/>
              <a:buChar char="●"/>
              <a:defRPr/>
            </a:lvl7pPr>
            <a:lvl8pPr marL="4876678" lvl="7" indent="-423323" rtl="0">
              <a:spcBef>
                <a:spcPts val="2133"/>
              </a:spcBef>
              <a:spcAft>
                <a:spcPts val="0"/>
              </a:spcAft>
              <a:buSzPts val="1400"/>
              <a:buChar char="○"/>
              <a:defRPr/>
            </a:lvl8pPr>
            <a:lvl9pPr marL="5486263" lvl="8" indent="-423323" rtl="0">
              <a:spcBef>
                <a:spcPts val="2133"/>
              </a:spcBef>
              <a:spcAft>
                <a:spcPts val="2133"/>
              </a:spcAft>
              <a:buSzPts val="1400"/>
              <a:buChar char="■"/>
              <a:defRPr/>
            </a:lvl9pPr>
          </a:lstStyle>
          <a:p>
            <a:endParaRPr/>
          </a:p>
        </p:txBody>
      </p:sp>
      <p:sp>
        <p:nvSpPr>
          <p:cNvPr id="302" name="Google Shape;302;p49"/>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algn="r"/>
            <a:fld id="{00000000-1234-1234-1234-123412341234}" type="slidenum">
              <a:rPr lang="en" smtClean="0"/>
              <a:pPr algn="r"/>
              <a:t>‹#›</a:t>
            </a:fld>
            <a:endParaRPr lang="en"/>
          </a:p>
        </p:txBody>
      </p:sp>
    </p:spTree>
    <p:extLst>
      <p:ext uri="{BB962C8B-B14F-4D97-AF65-F5344CB8AC3E}">
        <p14:creationId xmlns:p14="http://schemas.microsoft.com/office/powerpoint/2010/main" val="307779004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Content Slide [Navy Block]">
  <p:cSld name="1_Content Slide [Navy Block]">
    <p:spTree>
      <p:nvGrpSpPr>
        <p:cNvPr id="1" name="Shape 3326"/>
        <p:cNvGrpSpPr/>
        <p:nvPr/>
      </p:nvGrpSpPr>
      <p:grpSpPr>
        <a:xfrm>
          <a:off x="0" y="0"/>
          <a:ext cx="0" cy="0"/>
          <a:chOff x="0" y="0"/>
          <a:chExt cx="0" cy="0"/>
        </a:xfrm>
      </p:grpSpPr>
      <p:sp>
        <p:nvSpPr>
          <p:cNvPr id="3327" name="Google Shape;3327;p31"/>
          <p:cNvSpPr/>
          <p:nvPr/>
        </p:nvSpPr>
        <p:spPr>
          <a:xfrm>
            <a:off x="0" y="380"/>
            <a:ext cx="4074400" cy="6857600"/>
          </a:xfrm>
          <a:prstGeom prst="rect">
            <a:avLst/>
          </a:prstGeom>
          <a:solidFill>
            <a:schemeClr val="dk1"/>
          </a:solidFill>
          <a:ln w="12700" cap="flat" cmpd="sng">
            <a:solidFill>
              <a:schemeClr val="dk1"/>
            </a:solidFill>
            <a:prstDash val="solid"/>
            <a:miter lim="800000"/>
            <a:headEnd type="none" w="sm" len="sm"/>
            <a:tailEnd type="none" w="sm" len="sm"/>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venir"/>
              <a:ea typeface="Avenir"/>
              <a:cs typeface="Avenir"/>
              <a:sym typeface="Avenir"/>
            </a:endParaRPr>
          </a:p>
        </p:txBody>
      </p:sp>
      <p:sp>
        <p:nvSpPr>
          <p:cNvPr id="3328" name="Google Shape;3328;p31"/>
          <p:cNvSpPr txBox="1"/>
          <p:nvPr/>
        </p:nvSpPr>
        <p:spPr>
          <a:xfrm>
            <a:off x="5372044" y="6547127"/>
            <a:ext cx="1438000" cy="182800"/>
          </a:xfrm>
          <a:prstGeom prst="rect">
            <a:avLst/>
          </a:prstGeom>
          <a:noFill/>
          <a:ln>
            <a:noFill/>
          </a:ln>
        </p:spPr>
        <p:txBody>
          <a:bodyPr spcFirstLastPara="1" wrap="square" lIns="91433" tIns="45700" rIns="91433" bIns="45700" anchor="t" anchorCtr="0">
            <a:noAutofit/>
          </a:bodyPr>
          <a:lstStyle/>
          <a:p>
            <a:pPr marL="0" marR="0" lvl="0" indent="0" algn="ctr" rtl="0">
              <a:spcBef>
                <a:spcPts val="0"/>
              </a:spcBef>
              <a:spcAft>
                <a:spcPts val="0"/>
              </a:spcAft>
              <a:buNone/>
            </a:pPr>
            <a:fld id="{00000000-1234-1234-1234-123412341234}" type="slidenum">
              <a:rPr lang="en" sz="800">
                <a:solidFill>
                  <a:schemeClr val="accent6"/>
                </a:solidFill>
                <a:latin typeface="Avenir"/>
                <a:ea typeface="Avenir"/>
                <a:cs typeface="Avenir"/>
                <a:sym typeface="Avenir"/>
              </a:rPr>
              <a:pPr marL="0" marR="0" lvl="0" indent="0" algn="ctr" rtl="0">
                <a:spcBef>
                  <a:spcPts val="0"/>
                </a:spcBef>
                <a:spcAft>
                  <a:spcPts val="0"/>
                </a:spcAft>
                <a:buNone/>
              </a:pPr>
              <a:t>‹#›</a:t>
            </a:fld>
            <a:endParaRPr sz="800">
              <a:solidFill>
                <a:schemeClr val="accent6"/>
              </a:solidFill>
              <a:latin typeface="Avenir"/>
              <a:ea typeface="Avenir"/>
              <a:cs typeface="Avenir"/>
              <a:sym typeface="Avenir"/>
            </a:endParaRPr>
          </a:p>
        </p:txBody>
      </p:sp>
      <p:pic>
        <p:nvPicPr>
          <p:cNvPr id="3329" name="Google Shape;3329;p31" descr="A picture containing clipart&#10;&#10;Description automatically generated"/>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612085" y="6491823"/>
            <a:ext cx="735777" cy="274320"/>
          </a:xfrm>
          <a:prstGeom prst="rect">
            <a:avLst/>
          </a:prstGeom>
          <a:noFill/>
          <a:ln>
            <a:noFill/>
          </a:ln>
        </p:spPr>
      </p:pic>
      <p:sp>
        <p:nvSpPr>
          <p:cNvPr id="3330" name="Google Shape;3330;p31"/>
          <p:cNvSpPr txBox="1"/>
          <p:nvPr/>
        </p:nvSpPr>
        <p:spPr>
          <a:xfrm>
            <a:off x="10546080" y="6592688"/>
            <a:ext cx="1127600" cy="213200"/>
          </a:xfrm>
          <a:prstGeom prst="rect">
            <a:avLst/>
          </a:prstGeom>
          <a:noFill/>
          <a:ln>
            <a:noFill/>
          </a:ln>
        </p:spPr>
        <p:txBody>
          <a:bodyPr spcFirstLastPara="1" wrap="square" lIns="91433" tIns="45700" rIns="91433" bIns="45700" anchor="t" anchorCtr="0">
            <a:noAutofit/>
          </a:bodyPr>
          <a:lstStyle/>
          <a:p>
            <a:pPr marL="0" marR="0" lvl="0" indent="0" algn="r" rtl="0">
              <a:spcBef>
                <a:spcPts val="0"/>
              </a:spcBef>
              <a:spcAft>
                <a:spcPts val="0"/>
              </a:spcAft>
              <a:buNone/>
            </a:pPr>
            <a:r>
              <a:rPr lang="en" sz="800">
                <a:solidFill>
                  <a:schemeClr val="accent6"/>
                </a:solidFill>
                <a:latin typeface="Avenir"/>
                <a:ea typeface="Avenir"/>
                <a:cs typeface="Avenir"/>
                <a:sym typeface="Avenir"/>
              </a:rPr>
              <a:t>CONFIDENTIAL</a:t>
            </a:r>
            <a:endParaRPr sz="1467"/>
          </a:p>
        </p:txBody>
      </p:sp>
      <p:sp>
        <p:nvSpPr>
          <p:cNvPr id="3331" name="Google Shape;3331;p31"/>
          <p:cNvSpPr txBox="1">
            <a:spLocks noGrp="1"/>
          </p:cNvSpPr>
          <p:nvPr>
            <p:ph type="body" idx="1"/>
          </p:nvPr>
        </p:nvSpPr>
        <p:spPr>
          <a:xfrm>
            <a:off x="4225651" y="2302263"/>
            <a:ext cx="6518000" cy="4044400"/>
          </a:xfrm>
          <a:prstGeom prst="rect">
            <a:avLst/>
          </a:prstGeom>
        </p:spPr>
        <p:txBody>
          <a:bodyPr spcFirstLastPara="1" wrap="square" lIns="68575" tIns="34275" rIns="68575" bIns="34275" anchor="t" anchorCtr="0">
            <a:noAutofit/>
          </a:bodyPr>
          <a:lstStyle>
            <a:lvl1pPr marL="609585" lvl="0" indent="-304792" rtl="0">
              <a:spcBef>
                <a:spcPts val="1067"/>
              </a:spcBef>
              <a:spcAft>
                <a:spcPts val="0"/>
              </a:spcAft>
              <a:buSzPts val="1500"/>
              <a:buNone/>
              <a:defRPr sz="2000"/>
            </a:lvl1pPr>
            <a:lvl2pPr marL="1219170" lvl="1" indent="-423323" rtl="0">
              <a:spcBef>
                <a:spcPts val="533"/>
              </a:spcBef>
              <a:spcAft>
                <a:spcPts val="0"/>
              </a:spcAft>
              <a:buClr>
                <a:srgbClr val="4C4C4C"/>
              </a:buClr>
              <a:buSzPts val="1400"/>
              <a:buChar char="○"/>
              <a:defRPr sz="1867">
                <a:solidFill>
                  <a:srgbClr val="4C4C4C"/>
                </a:solidFill>
              </a:defRPr>
            </a:lvl2pPr>
            <a:lvl3pPr marL="1828754" lvl="2" indent="-406390" rtl="0">
              <a:spcBef>
                <a:spcPts val="533"/>
              </a:spcBef>
              <a:spcAft>
                <a:spcPts val="0"/>
              </a:spcAft>
              <a:buClr>
                <a:srgbClr val="4C4C4C"/>
              </a:buClr>
              <a:buSzPts val="1200"/>
              <a:buChar char="›"/>
              <a:defRPr sz="1600">
                <a:solidFill>
                  <a:srgbClr val="4C4C4C"/>
                </a:solidFill>
              </a:defRPr>
            </a:lvl3pPr>
            <a:lvl4pPr marL="2438339" lvl="3" indent="-397923" rtl="0">
              <a:spcBef>
                <a:spcPts val="533"/>
              </a:spcBef>
              <a:spcAft>
                <a:spcPts val="0"/>
              </a:spcAft>
              <a:buClr>
                <a:srgbClr val="4C4C4C"/>
              </a:buClr>
              <a:buSzPts val="1100"/>
              <a:buChar char="»"/>
              <a:defRPr sz="1467">
                <a:solidFill>
                  <a:srgbClr val="4C4C4C"/>
                </a:solidFill>
              </a:defRPr>
            </a:lvl4pPr>
            <a:lvl5pPr marL="3047924" lvl="4" indent="-397923" rtl="0">
              <a:spcBef>
                <a:spcPts val="533"/>
              </a:spcBef>
              <a:spcAft>
                <a:spcPts val="0"/>
              </a:spcAft>
              <a:buClr>
                <a:srgbClr val="4C4C4C"/>
              </a:buClr>
              <a:buSzPts val="1100"/>
              <a:buChar char="•"/>
              <a:defRPr sz="1467">
                <a:solidFill>
                  <a:srgbClr val="4C4C4C"/>
                </a:solidFill>
              </a:defRPr>
            </a:lvl5pPr>
            <a:lvl6pPr marL="3657509" lvl="5" indent="-423323" rtl="0">
              <a:spcBef>
                <a:spcPts val="533"/>
              </a:spcBef>
              <a:spcAft>
                <a:spcPts val="0"/>
              </a:spcAft>
              <a:buClr>
                <a:srgbClr val="4C4C4C"/>
              </a:buClr>
              <a:buSzPts val="1400"/>
              <a:buChar char="•"/>
              <a:defRPr>
                <a:solidFill>
                  <a:srgbClr val="4C4C4C"/>
                </a:solidFill>
              </a:defRPr>
            </a:lvl6pPr>
            <a:lvl7pPr marL="4267093" lvl="6" indent="-423323" rtl="0">
              <a:spcBef>
                <a:spcPts val="533"/>
              </a:spcBef>
              <a:spcAft>
                <a:spcPts val="0"/>
              </a:spcAft>
              <a:buClr>
                <a:srgbClr val="4C4C4C"/>
              </a:buClr>
              <a:buSzPts val="1400"/>
              <a:buChar char="•"/>
              <a:defRPr>
                <a:solidFill>
                  <a:srgbClr val="4C4C4C"/>
                </a:solidFill>
              </a:defRPr>
            </a:lvl7pPr>
            <a:lvl8pPr marL="4876678" lvl="7" indent="-423323" rtl="0">
              <a:spcBef>
                <a:spcPts val="533"/>
              </a:spcBef>
              <a:spcAft>
                <a:spcPts val="0"/>
              </a:spcAft>
              <a:buClr>
                <a:srgbClr val="4C4C4C"/>
              </a:buClr>
              <a:buSzPts val="1400"/>
              <a:buChar char="•"/>
              <a:defRPr>
                <a:solidFill>
                  <a:srgbClr val="4C4C4C"/>
                </a:solidFill>
              </a:defRPr>
            </a:lvl8pPr>
            <a:lvl9pPr marL="5486263" lvl="8" indent="-423323" rtl="0">
              <a:spcBef>
                <a:spcPts val="533"/>
              </a:spcBef>
              <a:spcAft>
                <a:spcPts val="0"/>
              </a:spcAft>
              <a:buClr>
                <a:srgbClr val="4C4C4C"/>
              </a:buClr>
              <a:buSzPts val="1400"/>
              <a:buChar char="•"/>
              <a:defRPr>
                <a:solidFill>
                  <a:srgbClr val="4C4C4C"/>
                </a:solidFill>
              </a:defRPr>
            </a:lvl9pPr>
          </a:lstStyle>
          <a:p>
            <a:endParaRPr/>
          </a:p>
        </p:txBody>
      </p:sp>
      <p:sp>
        <p:nvSpPr>
          <p:cNvPr id="3332" name="Google Shape;3332;p31"/>
          <p:cNvSpPr txBox="1">
            <a:spLocks noGrp="1"/>
          </p:cNvSpPr>
          <p:nvPr>
            <p:ph type="subTitle" idx="2"/>
          </p:nvPr>
        </p:nvSpPr>
        <p:spPr>
          <a:xfrm>
            <a:off x="4521751" y="1813575"/>
            <a:ext cx="7427200" cy="610800"/>
          </a:xfrm>
          <a:prstGeom prst="rect">
            <a:avLst/>
          </a:prstGeom>
        </p:spPr>
        <p:txBody>
          <a:bodyPr spcFirstLastPara="1" wrap="square" lIns="68575" tIns="34275" rIns="68575" bIns="34275" anchor="t" anchorCtr="0">
            <a:noAutofit/>
          </a:bodyPr>
          <a:lstStyle>
            <a:lvl1pPr lvl="0" rtl="0">
              <a:spcBef>
                <a:spcPts val="1067"/>
              </a:spcBef>
              <a:spcAft>
                <a:spcPts val="0"/>
              </a:spcAft>
              <a:buNone/>
              <a:defRPr b="1">
                <a:latin typeface="Proxima Nova"/>
                <a:ea typeface="Proxima Nova"/>
                <a:cs typeface="Proxima Nova"/>
                <a:sym typeface="Proxima Nova"/>
              </a:defRPr>
            </a:lvl1pPr>
            <a:lvl2pPr lvl="1" rtl="0">
              <a:spcBef>
                <a:spcPts val="1067"/>
              </a:spcBef>
              <a:spcAft>
                <a:spcPts val="0"/>
              </a:spcAft>
              <a:buNone/>
              <a:defRPr b="1">
                <a:latin typeface="Proxima Nova"/>
                <a:ea typeface="Proxima Nova"/>
                <a:cs typeface="Proxima Nova"/>
                <a:sym typeface="Proxima Nova"/>
              </a:defRPr>
            </a:lvl2pPr>
            <a:lvl3pPr lvl="2" rtl="0">
              <a:spcBef>
                <a:spcPts val="1067"/>
              </a:spcBef>
              <a:spcAft>
                <a:spcPts val="0"/>
              </a:spcAft>
              <a:buNone/>
              <a:defRPr b="1">
                <a:latin typeface="Proxima Nova"/>
                <a:ea typeface="Proxima Nova"/>
                <a:cs typeface="Proxima Nova"/>
                <a:sym typeface="Proxima Nova"/>
              </a:defRPr>
            </a:lvl3pPr>
            <a:lvl4pPr lvl="3" rtl="0">
              <a:spcBef>
                <a:spcPts val="1067"/>
              </a:spcBef>
              <a:spcAft>
                <a:spcPts val="0"/>
              </a:spcAft>
              <a:buNone/>
              <a:defRPr b="1">
                <a:latin typeface="Proxima Nova"/>
                <a:ea typeface="Proxima Nova"/>
                <a:cs typeface="Proxima Nova"/>
                <a:sym typeface="Proxima Nova"/>
              </a:defRPr>
            </a:lvl4pPr>
            <a:lvl5pPr lvl="4" rtl="0">
              <a:spcBef>
                <a:spcPts val="1067"/>
              </a:spcBef>
              <a:spcAft>
                <a:spcPts val="0"/>
              </a:spcAft>
              <a:buNone/>
              <a:defRPr b="1">
                <a:latin typeface="Proxima Nova"/>
                <a:ea typeface="Proxima Nova"/>
                <a:cs typeface="Proxima Nova"/>
                <a:sym typeface="Proxima Nova"/>
              </a:defRPr>
            </a:lvl5pPr>
            <a:lvl6pPr lvl="5" rtl="0">
              <a:spcBef>
                <a:spcPts val="1067"/>
              </a:spcBef>
              <a:spcAft>
                <a:spcPts val="0"/>
              </a:spcAft>
              <a:buNone/>
              <a:defRPr b="1">
                <a:latin typeface="Proxima Nova"/>
                <a:ea typeface="Proxima Nova"/>
                <a:cs typeface="Proxima Nova"/>
                <a:sym typeface="Proxima Nova"/>
              </a:defRPr>
            </a:lvl6pPr>
            <a:lvl7pPr lvl="6" rtl="0">
              <a:spcBef>
                <a:spcPts val="1067"/>
              </a:spcBef>
              <a:spcAft>
                <a:spcPts val="0"/>
              </a:spcAft>
              <a:buNone/>
              <a:defRPr b="1">
                <a:latin typeface="Proxima Nova"/>
                <a:ea typeface="Proxima Nova"/>
                <a:cs typeface="Proxima Nova"/>
                <a:sym typeface="Proxima Nova"/>
              </a:defRPr>
            </a:lvl7pPr>
            <a:lvl8pPr lvl="7" rtl="0">
              <a:spcBef>
                <a:spcPts val="1067"/>
              </a:spcBef>
              <a:spcAft>
                <a:spcPts val="0"/>
              </a:spcAft>
              <a:buNone/>
              <a:defRPr b="1">
                <a:latin typeface="Proxima Nova"/>
                <a:ea typeface="Proxima Nova"/>
                <a:cs typeface="Proxima Nova"/>
                <a:sym typeface="Proxima Nova"/>
              </a:defRPr>
            </a:lvl8pPr>
            <a:lvl9pPr lvl="8" rtl="0">
              <a:spcBef>
                <a:spcPts val="1067"/>
              </a:spcBef>
              <a:spcAft>
                <a:spcPts val="0"/>
              </a:spcAft>
              <a:buNone/>
              <a:defRPr b="1">
                <a:latin typeface="Proxima Nova"/>
                <a:ea typeface="Proxima Nova"/>
                <a:cs typeface="Proxima Nova"/>
                <a:sym typeface="Proxima Nova"/>
              </a:defRPr>
            </a:lvl9pPr>
          </a:lstStyle>
          <a:p>
            <a:endParaRPr/>
          </a:p>
        </p:txBody>
      </p:sp>
      <p:sp>
        <p:nvSpPr>
          <p:cNvPr id="3333" name="Google Shape;3333;p31"/>
          <p:cNvSpPr txBox="1">
            <a:spLocks noGrp="1"/>
          </p:cNvSpPr>
          <p:nvPr>
            <p:ph type="body" idx="3"/>
          </p:nvPr>
        </p:nvSpPr>
        <p:spPr>
          <a:xfrm>
            <a:off x="291700" y="1257351"/>
            <a:ext cx="3549200" cy="4044400"/>
          </a:xfrm>
          <a:prstGeom prst="rect">
            <a:avLst/>
          </a:prstGeom>
        </p:spPr>
        <p:txBody>
          <a:bodyPr spcFirstLastPara="1" wrap="square" lIns="68575" tIns="34275" rIns="68575" bIns="34275" anchor="t" anchorCtr="0">
            <a:noAutofit/>
          </a:bodyPr>
          <a:lstStyle>
            <a:lvl1pPr marL="609585" lvl="0" indent="-304792" rtl="0">
              <a:spcBef>
                <a:spcPts val="1067"/>
              </a:spcBef>
              <a:spcAft>
                <a:spcPts val="0"/>
              </a:spcAft>
              <a:buClr>
                <a:srgbClr val="F3F3F3"/>
              </a:buClr>
              <a:buSzPts val="1500"/>
              <a:buNone/>
              <a:defRPr sz="2000">
                <a:solidFill>
                  <a:srgbClr val="F3F3F3"/>
                </a:solidFill>
              </a:defRPr>
            </a:lvl1pPr>
            <a:lvl2pPr marL="1219170" lvl="1" indent="-423323" rtl="0">
              <a:spcBef>
                <a:spcPts val="533"/>
              </a:spcBef>
              <a:spcAft>
                <a:spcPts val="0"/>
              </a:spcAft>
              <a:buClr>
                <a:srgbClr val="F3F3F3"/>
              </a:buClr>
              <a:buSzPts val="1400"/>
              <a:buChar char="○"/>
              <a:defRPr sz="1867">
                <a:solidFill>
                  <a:srgbClr val="F3F3F3"/>
                </a:solidFill>
              </a:defRPr>
            </a:lvl2pPr>
            <a:lvl3pPr marL="1828754" lvl="2" indent="-406390" rtl="0">
              <a:spcBef>
                <a:spcPts val="533"/>
              </a:spcBef>
              <a:spcAft>
                <a:spcPts val="0"/>
              </a:spcAft>
              <a:buClr>
                <a:srgbClr val="F3F3F3"/>
              </a:buClr>
              <a:buSzPts val="1200"/>
              <a:buChar char="›"/>
              <a:defRPr sz="1600">
                <a:solidFill>
                  <a:srgbClr val="F3F3F3"/>
                </a:solidFill>
              </a:defRPr>
            </a:lvl3pPr>
            <a:lvl4pPr marL="2438339" lvl="3" indent="-397923" rtl="0">
              <a:spcBef>
                <a:spcPts val="533"/>
              </a:spcBef>
              <a:spcAft>
                <a:spcPts val="0"/>
              </a:spcAft>
              <a:buClr>
                <a:srgbClr val="F3F3F3"/>
              </a:buClr>
              <a:buSzPts val="1100"/>
              <a:buChar char="»"/>
              <a:defRPr sz="1467">
                <a:solidFill>
                  <a:srgbClr val="F3F3F3"/>
                </a:solidFill>
              </a:defRPr>
            </a:lvl4pPr>
            <a:lvl5pPr marL="3047924" lvl="4" indent="-397923" rtl="0">
              <a:spcBef>
                <a:spcPts val="533"/>
              </a:spcBef>
              <a:spcAft>
                <a:spcPts val="0"/>
              </a:spcAft>
              <a:buClr>
                <a:srgbClr val="F3F3F3"/>
              </a:buClr>
              <a:buSzPts val="1100"/>
              <a:buChar char="•"/>
              <a:defRPr sz="1467">
                <a:solidFill>
                  <a:srgbClr val="F3F3F3"/>
                </a:solidFill>
              </a:defRPr>
            </a:lvl5pPr>
            <a:lvl6pPr marL="3657509" lvl="5" indent="-423323" rtl="0">
              <a:spcBef>
                <a:spcPts val="533"/>
              </a:spcBef>
              <a:spcAft>
                <a:spcPts val="0"/>
              </a:spcAft>
              <a:buClr>
                <a:srgbClr val="F3F3F3"/>
              </a:buClr>
              <a:buSzPts val="1400"/>
              <a:buChar char="•"/>
              <a:defRPr>
                <a:solidFill>
                  <a:srgbClr val="F3F3F3"/>
                </a:solidFill>
              </a:defRPr>
            </a:lvl6pPr>
            <a:lvl7pPr marL="4267093" lvl="6" indent="-423323" rtl="0">
              <a:spcBef>
                <a:spcPts val="533"/>
              </a:spcBef>
              <a:spcAft>
                <a:spcPts val="0"/>
              </a:spcAft>
              <a:buClr>
                <a:srgbClr val="F3F3F3"/>
              </a:buClr>
              <a:buSzPts val="1400"/>
              <a:buChar char="•"/>
              <a:defRPr>
                <a:solidFill>
                  <a:srgbClr val="F3F3F3"/>
                </a:solidFill>
              </a:defRPr>
            </a:lvl7pPr>
            <a:lvl8pPr marL="4876678" lvl="7" indent="-423323" rtl="0">
              <a:spcBef>
                <a:spcPts val="533"/>
              </a:spcBef>
              <a:spcAft>
                <a:spcPts val="0"/>
              </a:spcAft>
              <a:buClr>
                <a:srgbClr val="F3F3F3"/>
              </a:buClr>
              <a:buSzPts val="1400"/>
              <a:buChar char="•"/>
              <a:defRPr>
                <a:solidFill>
                  <a:srgbClr val="F3F3F3"/>
                </a:solidFill>
              </a:defRPr>
            </a:lvl8pPr>
            <a:lvl9pPr marL="5486263" lvl="8" indent="-423323" rtl="0">
              <a:spcBef>
                <a:spcPts val="533"/>
              </a:spcBef>
              <a:spcAft>
                <a:spcPts val="0"/>
              </a:spcAft>
              <a:buClr>
                <a:srgbClr val="F3F3F3"/>
              </a:buClr>
              <a:buSzPts val="1400"/>
              <a:buChar char="•"/>
              <a:defRPr>
                <a:solidFill>
                  <a:srgbClr val="F3F3F3"/>
                </a:solidFill>
              </a:defRPr>
            </a:lvl9pPr>
          </a:lstStyle>
          <a:p>
            <a:endParaRPr/>
          </a:p>
        </p:txBody>
      </p:sp>
      <p:sp>
        <p:nvSpPr>
          <p:cNvPr id="3334" name="Google Shape;3334;p31"/>
          <p:cNvSpPr/>
          <p:nvPr/>
        </p:nvSpPr>
        <p:spPr>
          <a:xfrm>
            <a:off x="7457191" y="345403"/>
            <a:ext cx="664400" cy="77200"/>
          </a:xfrm>
          <a:prstGeom prst="rect">
            <a:avLst/>
          </a:prstGeom>
          <a:solidFill>
            <a:schemeClr val="accent4"/>
          </a:solidFill>
          <a:ln>
            <a:noFill/>
          </a:ln>
        </p:spPr>
        <p:txBody>
          <a:bodyPr spcFirstLastPara="1" wrap="square" lIns="91433" tIns="45700" rIns="91433" bIns="45700" anchor="ctr" anchorCtr="0">
            <a:noAutofit/>
          </a:bodyPr>
          <a:lstStyle/>
          <a:p>
            <a:pPr marL="0" marR="0" lvl="0" indent="0" algn="ctr" rtl="0">
              <a:spcBef>
                <a:spcPts val="0"/>
              </a:spcBef>
              <a:spcAft>
                <a:spcPts val="0"/>
              </a:spcAft>
              <a:buNone/>
            </a:pPr>
            <a:endParaRPr sz="1867">
              <a:solidFill>
                <a:schemeClr val="lt1"/>
              </a:solidFill>
              <a:latin typeface="Avenir"/>
              <a:ea typeface="Avenir"/>
              <a:cs typeface="Avenir"/>
              <a:sym typeface="Avenir"/>
            </a:endParaRPr>
          </a:p>
        </p:txBody>
      </p:sp>
      <p:sp>
        <p:nvSpPr>
          <p:cNvPr id="3335" name="Google Shape;3335;p31"/>
          <p:cNvSpPr txBox="1">
            <a:spLocks noGrp="1"/>
          </p:cNvSpPr>
          <p:nvPr>
            <p:ph type="title"/>
          </p:nvPr>
        </p:nvSpPr>
        <p:spPr>
          <a:xfrm>
            <a:off x="4074151" y="567525"/>
            <a:ext cx="7427200" cy="759600"/>
          </a:xfrm>
          <a:prstGeom prst="rect">
            <a:avLst/>
          </a:prstGeom>
        </p:spPr>
        <p:txBody>
          <a:bodyPr spcFirstLastPara="1" wrap="square" lIns="68575" tIns="34275" rIns="68575" bIns="34275" anchor="ctr" anchorCtr="0">
            <a:noAutofit/>
          </a:bodyPr>
          <a:lstStyle>
            <a:lvl1pPr lvl="0" rtl="0">
              <a:spcBef>
                <a:spcPts val="0"/>
              </a:spcBef>
              <a:spcAft>
                <a:spcPts val="0"/>
              </a:spcAft>
              <a:buNone/>
              <a:defRPr>
                <a:latin typeface="Proxima Nova"/>
                <a:ea typeface="Proxima Nova"/>
                <a:cs typeface="Proxima Nova"/>
                <a:sym typeface="Proxima Nova"/>
              </a:defRPr>
            </a:lvl1pPr>
            <a:lvl2pPr lvl="1" rtl="0">
              <a:spcBef>
                <a:spcPts val="0"/>
              </a:spcBef>
              <a:spcAft>
                <a:spcPts val="0"/>
              </a:spcAft>
              <a:buNone/>
              <a:defRPr>
                <a:latin typeface="Proxima Nova"/>
                <a:ea typeface="Proxima Nova"/>
                <a:cs typeface="Proxima Nova"/>
                <a:sym typeface="Proxima Nova"/>
              </a:defRPr>
            </a:lvl2pPr>
            <a:lvl3pPr lvl="2" rtl="0">
              <a:spcBef>
                <a:spcPts val="0"/>
              </a:spcBef>
              <a:spcAft>
                <a:spcPts val="0"/>
              </a:spcAft>
              <a:buNone/>
              <a:defRPr>
                <a:latin typeface="Proxima Nova"/>
                <a:ea typeface="Proxima Nova"/>
                <a:cs typeface="Proxima Nova"/>
                <a:sym typeface="Proxima Nova"/>
              </a:defRPr>
            </a:lvl3pPr>
            <a:lvl4pPr lvl="3" rtl="0">
              <a:spcBef>
                <a:spcPts val="0"/>
              </a:spcBef>
              <a:spcAft>
                <a:spcPts val="0"/>
              </a:spcAft>
              <a:buNone/>
              <a:defRPr>
                <a:latin typeface="Proxima Nova"/>
                <a:ea typeface="Proxima Nova"/>
                <a:cs typeface="Proxima Nova"/>
                <a:sym typeface="Proxima Nova"/>
              </a:defRPr>
            </a:lvl4pPr>
            <a:lvl5pPr lvl="4" rtl="0">
              <a:spcBef>
                <a:spcPts val="0"/>
              </a:spcBef>
              <a:spcAft>
                <a:spcPts val="0"/>
              </a:spcAft>
              <a:buNone/>
              <a:defRPr>
                <a:latin typeface="Proxima Nova"/>
                <a:ea typeface="Proxima Nova"/>
                <a:cs typeface="Proxima Nova"/>
                <a:sym typeface="Proxima Nova"/>
              </a:defRPr>
            </a:lvl5pPr>
            <a:lvl6pPr lvl="5" rtl="0">
              <a:spcBef>
                <a:spcPts val="0"/>
              </a:spcBef>
              <a:spcAft>
                <a:spcPts val="0"/>
              </a:spcAft>
              <a:buNone/>
              <a:defRPr>
                <a:latin typeface="Proxima Nova"/>
                <a:ea typeface="Proxima Nova"/>
                <a:cs typeface="Proxima Nova"/>
                <a:sym typeface="Proxima Nova"/>
              </a:defRPr>
            </a:lvl6pPr>
            <a:lvl7pPr lvl="6" rtl="0">
              <a:spcBef>
                <a:spcPts val="0"/>
              </a:spcBef>
              <a:spcAft>
                <a:spcPts val="0"/>
              </a:spcAft>
              <a:buNone/>
              <a:defRPr>
                <a:latin typeface="Proxima Nova"/>
                <a:ea typeface="Proxima Nova"/>
                <a:cs typeface="Proxima Nova"/>
                <a:sym typeface="Proxima Nova"/>
              </a:defRPr>
            </a:lvl7pPr>
            <a:lvl8pPr lvl="7" rtl="0">
              <a:spcBef>
                <a:spcPts val="0"/>
              </a:spcBef>
              <a:spcAft>
                <a:spcPts val="0"/>
              </a:spcAft>
              <a:buNone/>
              <a:defRPr>
                <a:latin typeface="Proxima Nova"/>
                <a:ea typeface="Proxima Nova"/>
                <a:cs typeface="Proxima Nova"/>
                <a:sym typeface="Proxima Nova"/>
              </a:defRPr>
            </a:lvl8pPr>
            <a:lvl9pPr lvl="8" rtl="0">
              <a:spcBef>
                <a:spcPts val="0"/>
              </a:spcBef>
              <a:spcAft>
                <a:spcPts val="0"/>
              </a:spcAft>
              <a:buNone/>
              <a:defRPr>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131037007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473E60-129B-BB45-AFDF-E7ECA91F8060}"/>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4FE73AB-FD77-B14F-A9A2-4A87C72C2F8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83873207-6A6F-054B-8BC2-44119AA3C36B}"/>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CA34FBF0-55C7-E343-A7FD-3B738680C62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525861CB-9CBE-1F48-8B70-3A195A196EBA}"/>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2E651267-EF28-E947-935D-B292B6C404C0}"/>
              </a:ext>
            </a:extLst>
          </p:cNvPr>
          <p:cNvSpPr>
            <a:spLocks noGrp="1"/>
          </p:cNvSpPr>
          <p:nvPr>
            <p:ph type="dt" sz="half" idx="10"/>
          </p:nvPr>
        </p:nvSpPr>
        <p:spPr/>
        <p:txBody>
          <a:bodyPr/>
          <a:lstStyle/>
          <a:p>
            <a:fld id="{B3AAF020-1F6E-6A4D-B65B-90A20B1A40A8}" type="datetimeFigureOut">
              <a:rPr lang="en-US" smtClean="0"/>
              <a:t>10/11/19</a:t>
            </a:fld>
            <a:endParaRPr lang="en-US"/>
          </a:p>
        </p:txBody>
      </p:sp>
      <p:sp>
        <p:nvSpPr>
          <p:cNvPr id="8" name="Footer Placeholder 7">
            <a:extLst>
              <a:ext uri="{FF2B5EF4-FFF2-40B4-BE49-F238E27FC236}">
                <a16:creationId xmlns:a16="http://schemas.microsoft.com/office/drawing/2014/main" id="{9EFCB863-E490-2E4F-A16D-9741630E1A1B}"/>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DC93CFDB-5DD3-BA47-96E6-CF97D3257212}"/>
              </a:ext>
            </a:extLst>
          </p:cNvPr>
          <p:cNvSpPr>
            <a:spLocks noGrp="1"/>
          </p:cNvSpPr>
          <p:nvPr>
            <p:ph type="sldNum" sz="quarter" idx="12"/>
          </p:nvPr>
        </p:nvSpPr>
        <p:spPr/>
        <p:txBody>
          <a:bodyPr/>
          <a:lstStyle/>
          <a:p>
            <a:fld id="{09E09794-2454-0C45-BAC3-6087C8DD7D7C}" type="slidenum">
              <a:rPr lang="en-US" smtClean="0"/>
              <a:t>‹#›</a:t>
            </a:fld>
            <a:endParaRPr lang="en-US"/>
          </a:p>
        </p:txBody>
      </p:sp>
    </p:spTree>
    <p:extLst>
      <p:ext uri="{BB962C8B-B14F-4D97-AF65-F5344CB8AC3E}">
        <p14:creationId xmlns:p14="http://schemas.microsoft.com/office/powerpoint/2010/main" val="34876693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27FF98-18FB-094E-B886-FA9AA07CA14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212C0BEF-CBB2-8140-BFCF-9E73ABDFB540}"/>
              </a:ext>
            </a:extLst>
          </p:cNvPr>
          <p:cNvSpPr>
            <a:spLocks noGrp="1"/>
          </p:cNvSpPr>
          <p:nvPr>
            <p:ph type="dt" sz="half" idx="10"/>
          </p:nvPr>
        </p:nvSpPr>
        <p:spPr/>
        <p:txBody>
          <a:bodyPr/>
          <a:lstStyle/>
          <a:p>
            <a:fld id="{B3AAF020-1F6E-6A4D-B65B-90A20B1A40A8}" type="datetimeFigureOut">
              <a:rPr lang="en-US" smtClean="0"/>
              <a:t>10/11/19</a:t>
            </a:fld>
            <a:endParaRPr lang="en-US"/>
          </a:p>
        </p:txBody>
      </p:sp>
      <p:sp>
        <p:nvSpPr>
          <p:cNvPr id="4" name="Footer Placeholder 3">
            <a:extLst>
              <a:ext uri="{FF2B5EF4-FFF2-40B4-BE49-F238E27FC236}">
                <a16:creationId xmlns:a16="http://schemas.microsoft.com/office/drawing/2014/main" id="{CBED9977-61A3-F343-AA67-E87C0C53B7FF}"/>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EC44E7C6-26BE-C84B-B6BC-E850005F3E5B}"/>
              </a:ext>
            </a:extLst>
          </p:cNvPr>
          <p:cNvSpPr>
            <a:spLocks noGrp="1"/>
          </p:cNvSpPr>
          <p:nvPr>
            <p:ph type="sldNum" sz="quarter" idx="12"/>
          </p:nvPr>
        </p:nvSpPr>
        <p:spPr/>
        <p:txBody>
          <a:bodyPr/>
          <a:lstStyle/>
          <a:p>
            <a:fld id="{09E09794-2454-0C45-BAC3-6087C8DD7D7C}" type="slidenum">
              <a:rPr lang="en-US" smtClean="0"/>
              <a:t>‹#›</a:t>
            </a:fld>
            <a:endParaRPr lang="en-US"/>
          </a:p>
        </p:txBody>
      </p:sp>
    </p:spTree>
    <p:extLst>
      <p:ext uri="{BB962C8B-B14F-4D97-AF65-F5344CB8AC3E}">
        <p14:creationId xmlns:p14="http://schemas.microsoft.com/office/powerpoint/2010/main" val="17104223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E938B8E-E984-F94D-AC7F-5CCB63C4BD51}"/>
              </a:ext>
            </a:extLst>
          </p:cNvPr>
          <p:cNvSpPr>
            <a:spLocks noGrp="1"/>
          </p:cNvSpPr>
          <p:nvPr>
            <p:ph type="dt" sz="half" idx="10"/>
          </p:nvPr>
        </p:nvSpPr>
        <p:spPr/>
        <p:txBody>
          <a:bodyPr/>
          <a:lstStyle/>
          <a:p>
            <a:fld id="{B3AAF020-1F6E-6A4D-B65B-90A20B1A40A8}" type="datetimeFigureOut">
              <a:rPr lang="en-US" smtClean="0"/>
              <a:t>10/11/19</a:t>
            </a:fld>
            <a:endParaRPr lang="en-US"/>
          </a:p>
        </p:txBody>
      </p:sp>
      <p:sp>
        <p:nvSpPr>
          <p:cNvPr id="3" name="Footer Placeholder 2">
            <a:extLst>
              <a:ext uri="{FF2B5EF4-FFF2-40B4-BE49-F238E27FC236}">
                <a16:creationId xmlns:a16="http://schemas.microsoft.com/office/drawing/2014/main" id="{59F950AB-B1AB-0B41-BDC4-7D8A4D51942A}"/>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18F31750-66AB-FC46-B860-4D6D111165D8}"/>
              </a:ext>
            </a:extLst>
          </p:cNvPr>
          <p:cNvSpPr>
            <a:spLocks noGrp="1"/>
          </p:cNvSpPr>
          <p:nvPr>
            <p:ph type="sldNum" sz="quarter" idx="12"/>
          </p:nvPr>
        </p:nvSpPr>
        <p:spPr/>
        <p:txBody>
          <a:bodyPr/>
          <a:lstStyle/>
          <a:p>
            <a:fld id="{09E09794-2454-0C45-BAC3-6087C8DD7D7C}" type="slidenum">
              <a:rPr lang="en-US" smtClean="0"/>
              <a:t>‹#›</a:t>
            </a:fld>
            <a:endParaRPr lang="en-US"/>
          </a:p>
        </p:txBody>
      </p:sp>
    </p:spTree>
    <p:extLst>
      <p:ext uri="{BB962C8B-B14F-4D97-AF65-F5344CB8AC3E}">
        <p14:creationId xmlns:p14="http://schemas.microsoft.com/office/powerpoint/2010/main" val="139276486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374186-A87A-504D-B4AB-8593E61339B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0923FEAB-C347-6B4D-BA60-A148703A0DD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512FCED-58A4-7B4D-AC40-99223295990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85017898-87C0-314B-931A-60BB217E27C6}"/>
              </a:ext>
            </a:extLst>
          </p:cNvPr>
          <p:cNvSpPr>
            <a:spLocks noGrp="1"/>
          </p:cNvSpPr>
          <p:nvPr>
            <p:ph type="dt" sz="half" idx="10"/>
          </p:nvPr>
        </p:nvSpPr>
        <p:spPr/>
        <p:txBody>
          <a:bodyPr/>
          <a:lstStyle/>
          <a:p>
            <a:fld id="{B3AAF020-1F6E-6A4D-B65B-90A20B1A40A8}" type="datetimeFigureOut">
              <a:rPr lang="en-US" smtClean="0"/>
              <a:t>10/11/19</a:t>
            </a:fld>
            <a:endParaRPr lang="en-US"/>
          </a:p>
        </p:txBody>
      </p:sp>
      <p:sp>
        <p:nvSpPr>
          <p:cNvPr id="6" name="Footer Placeholder 5">
            <a:extLst>
              <a:ext uri="{FF2B5EF4-FFF2-40B4-BE49-F238E27FC236}">
                <a16:creationId xmlns:a16="http://schemas.microsoft.com/office/drawing/2014/main" id="{348139A9-7F39-9B49-B123-215A71CC377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94912A2-1107-F64E-8FC7-E8EE354E211D}"/>
              </a:ext>
            </a:extLst>
          </p:cNvPr>
          <p:cNvSpPr>
            <a:spLocks noGrp="1"/>
          </p:cNvSpPr>
          <p:nvPr>
            <p:ph type="sldNum" sz="quarter" idx="12"/>
          </p:nvPr>
        </p:nvSpPr>
        <p:spPr/>
        <p:txBody>
          <a:bodyPr/>
          <a:lstStyle/>
          <a:p>
            <a:fld id="{09E09794-2454-0C45-BAC3-6087C8DD7D7C}" type="slidenum">
              <a:rPr lang="en-US" smtClean="0"/>
              <a:t>‹#›</a:t>
            </a:fld>
            <a:endParaRPr lang="en-US"/>
          </a:p>
        </p:txBody>
      </p:sp>
    </p:spTree>
    <p:extLst>
      <p:ext uri="{BB962C8B-B14F-4D97-AF65-F5344CB8AC3E}">
        <p14:creationId xmlns:p14="http://schemas.microsoft.com/office/powerpoint/2010/main" val="53957150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E73DA7-6B51-C84F-B3C6-6D079647F86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966E57D2-601C-FA49-887A-8EBEC4D4C333}"/>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6BAF3571-6C28-C945-9D89-1C01AE3B802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A45EB0C-6CE1-2447-8AC6-CB2E98D99C79}"/>
              </a:ext>
            </a:extLst>
          </p:cNvPr>
          <p:cNvSpPr>
            <a:spLocks noGrp="1"/>
          </p:cNvSpPr>
          <p:nvPr>
            <p:ph type="dt" sz="half" idx="10"/>
          </p:nvPr>
        </p:nvSpPr>
        <p:spPr/>
        <p:txBody>
          <a:bodyPr/>
          <a:lstStyle/>
          <a:p>
            <a:fld id="{B3AAF020-1F6E-6A4D-B65B-90A20B1A40A8}" type="datetimeFigureOut">
              <a:rPr lang="en-US" smtClean="0"/>
              <a:t>10/11/19</a:t>
            </a:fld>
            <a:endParaRPr lang="en-US"/>
          </a:p>
        </p:txBody>
      </p:sp>
      <p:sp>
        <p:nvSpPr>
          <p:cNvPr id="6" name="Footer Placeholder 5">
            <a:extLst>
              <a:ext uri="{FF2B5EF4-FFF2-40B4-BE49-F238E27FC236}">
                <a16:creationId xmlns:a16="http://schemas.microsoft.com/office/drawing/2014/main" id="{8B5E2532-21C2-6440-9546-2C4ED3E78EF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4F07620-5EFB-3044-AB45-B805670B5789}"/>
              </a:ext>
            </a:extLst>
          </p:cNvPr>
          <p:cNvSpPr>
            <a:spLocks noGrp="1"/>
          </p:cNvSpPr>
          <p:nvPr>
            <p:ph type="sldNum" sz="quarter" idx="12"/>
          </p:nvPr>
        </p:nvSpPr>
        <p:spPr/>
        <p:txBody>
          <a:bodyPr/>
          <a:lstStyle/>
          <a:p>
            <a:fld id="{09E09794-2454-0C45-BAC3-6087C8DD7D7C}" type="slidenum">
              <a:rPr lang="en-US" smtClean="0"/>
              <a:t>‹#›</a:t>
            </a:fld>
            <a:endParaRPr lang="en-US"/>
          </a:p>
        </p:txBody>
      </p:sp>
    </p:spTree>
    <p:extLst>
      <p:ext uri="{BB962C8B-B14F-4D97-AF65-F5344CB8AC3E}">
        <p14:creationId xmlns:p14="http://schemas.microsoft.com/office/powerpoint/2010/main" val="94343711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25.xml"/><Relationship Id="rId18" Type="http://schemas.openxmlformats.org/officeDocument/2006/relationships/slideLayout" Target="../slideLayouts/slideLayout30.xml"/><Relationship Id="rId26" Type="http://schemas.openxmlformats.org/officeDocument/2006/relationships/slideLayout" Target="../slideLayouts/slideLayout38.xml"/><Relationship Id="rId3" Type="http://schemas.openxmlformats.org/officeDocument/2006/relationships/slideLayout" Target="../slideLayouts/slideLayout15.xml"/><Relationship Id="rId21" Type="http://schemas.openxmlformats.org/officeDocument/2006/relationships/slideLayout" Target="../slideLayouts/slideLayout33.xml"/><Relationship Id="rId34" Type="http://schemas.openxmlformats.org/officeDocument/2006/relationships/theme" Target="../theme/theme2.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17" Type="http://schemas.openxmlformats.org/officeDocument/2006/relationships/slideLayout" Target="../slideLayouts/slideLayout29.xml"/><Relationship Id="rId25" Type="http://schemas.openxmlformats.org/officeDocument/2006/relationships/slideLayout" Target="../slideLayouts/slideLayout37.xml"/><Relationship Id="rId33" Type="http://schemas.openxmlformats.org/officeDocument/2006/relationships/slideLayout" Target="../slideLayouts/slideLayout45.xml"/><Relationship Id="rId2" Type="http://schemas.openxmlformats.org/officeDocument/2006/relationships/slideLayout" Target="../slideLayouts/slideLayout14.xml"/><Relationship Id="rId16" Type="http://schemas.openxmlformats.org/officeDocument/2006/relationships/slideLayout" Target="../slideLayouts/slideLayout28.xml"/><Relationship Id="rId20" Type="http://schemas.openxmlformats.org/officeDocument/2006/relationships/slideLayout" Target="../slideLayouts/slideLayout32.xml"/><Relationship Id="rId29" Type="http://schemas.openxmlformats.org/officeDocument/2006/relationships/slideLayout" Target="../slideLayouts/slideLayout41.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24" Type="http://schemas.openxmlformats.org/officeDocument/2006/relationships/slideLayout" Target="../slideLayouts/slideLayout36.xml"/><Relationship Id="rId32" Type="http://schemas.openxmlformats.org/officeDocument/2006/relationships/slideLayout" Target="../slideLayouts/slideLayout44.xml"/><Relationship Id="rId5" Type="http://schemas.openxmlformats.org/officeDocument/2006/relationships/slideLayout" Target="../slideLayouts/slideLayout17.xml"/><Relationship Id="rId15" Type="http://schemas.openxmlformats.org/officeDocument/2006/relationships/slideLayout" Target="../slideLayouts/slideLayout27.xml"/><Relationship Id="rId23" Type="http://schemas.openxmlformats.org/officeDocument/2006/relationships/slideLayout" Target="../slideLayouts/slideLayout35.xml"/><Relationship Id="rId28" Type="http://schemas.openxmlformats.org/officeDocument/2006/relationships/slideLayout" Target="../slideLayouts/slideLayout40.xml"/><Relationship Id="rId10" Type="http://schemas.openxmlformats.org/officeDocument/2006/relationships/slideLayout" Target="../slideLayouts/slideLayout22.xml"/><Relationship Id="rId19" Type="http://schemas.openxmlformats.org/officeDocument/2006/relationships/slideLayout" Target="../slideLayouts/slideLayout31.xml"/><Relationship Id="rId31" Type="http://schemas.openxmlformats.org/officeDocument/2006/relationships/slideLayout" Target="../slideLayouts/slideLayout43.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 Id="rId22" Type="http://schemas.openxmlformats.org/officeDocument/2006/relationships/slideLayout" Target="../slideLayouts/slideLayout34.xml"/><Relationship Id="rId27" Type="http://schemas.openxmlformats.org/officeDocument/2006/relationships/slideLayout" Target="../slideLayouts/slideLayout39.xml"/><Relationship Id="rId30" Type="http://schemas.openxmlformats.org/officeDocument/2006/relationships/slideLayout" Target="../slideLayouts/slideLayout42.xml"/><Relationship Id="rId8"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2E3910C6-BE70-284C-9AA6-427D15F5DB12}"/>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EDCF907-6550-924E-A8DC-4A4232EA77CE}"/>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F366CF2-AB08-5249-8CF7-874D00E1B31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3AAF020-1F6E-6A4D-B65B-90A20B1A40A8}" type="datetimeFigureOut">
              <a:rPr lang="en-US" smtClean="0"/>
              <a:t>10/11/19</a:t>
            </a:fld>
            <a:endParaRPr lang="en-US"/>
          </a:p>
        </p:txBody>
      </p:sp>
      <p:sp>
        <p:nvSpPr>
          <p:cNvPr id="5" name="Footer Placeholder 4">
            <a:extLst>
              <a:ext uri="{FF2B5EF4-FFF2-40B4-BE49-F238E27FC236}">
                <a16:creationId xmlns:a16="http://schemas.microsoft.com/office/drawing/2014/main" id="{AF14E47E-CC12-BF42-935C-F27A43AE728E}"/>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BE8B1C5A-1216-9648-B0A8-F4CFC1AFB30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9E09794-2454-0C45-BAC3-6087C8DD7D7C}" type="slidenum">
              <a:rPr lang="en-US" smtClean="0"/>
              <a:t>‹#›</a:t>
            </a:fld>
            <a:endParaRPr lang="en-US"/>
          </a:p>
        </p:txBody>
      </p:sp>
    </p:spTree>
    <p:extLst>
      <p:ext uri="{BB962C8B-B14F-4D97-AF65-F5344CB8AC3E}">
        <p14:creationId xmlns:p14="http://schemas.microsoft.com/office/powerpoint/2010/main" val="22714497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95"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94E9ACD-BBF2-4D15-A801-F624F5DE086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E97F4F08-C58C-434C-A81D-04894895699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686548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88" r:id="rId28"/>
    <p:sldLayoutId id="2147483689" r:id="rId29"/>
    <p:sldLayoutId id="2147483690" r:id="rId30"/>
    <p:sldLayoutId id="2147483691" r:id="rId31"/>
    <p:sldLayoutId id="2147483692" r:id="rId32"/>
    <p:sldLayoutId id="2147483693" r:id="rId33"/>
  </p:sldLayoutIdLst>
  <p:txStyles>
    <p:titleStyle>
      <a:lvl1pPr algn="ctr" defTabSz="914400" rtl="0" eaLnBrk="1" latinLnBrk="0" hangingPunct="1">
        <a:lnSpc>
          <a:spcPct val="90000"/>
        </a:lnSpc>
        <a:spcBef>
          <a:spcPct val="0"/>
        </a:spcBef>
        <a:buNone/>
        <a:defRPr sz="3600" b="1" kern="1200">
          <a:solidFill>
            <a:schemeClr val="tx1"/>
          </a:solidFill>
          <a:latin typeface="+mj-lt"/>
          <a:ea typeface="+mj-ea"/>
          <a:cs typeface="+mj-cs"/>
        </a:defRPr>
      </a:lvl1pPr>
    </p:titleStyle>
    <p:body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Black" panose="020B0A04020102020204" pitchFamily="34" charset="0"/>
        <a:buChar char="○"/>
        <a:defRPr sz="2000" kern="1200">
          <a:solidFill>
            <a:srgbClr val="4C4C4C"/>
          </a:solidFill>
          <a:latin typeface="+mn-lt"/>
          <a:ea typeface="+mn-ea"/>
          <a:cs typeface="+mn-cs"/>
        </a:defRPr>
      </a:lvl2pPr>
      <a:lvl3pPr marL="1143000" indent="-228600" algn="l" defTabSz="914400" rtl="0" eaLnBrk="1" latinLnBrk="0" hangingPunct="1">
        <a:lnSpc>
          <a:spcPct val="90000"/>
        </a:lnSpc>
        <a:spcBef>
          <a:spcPts val="500"/>
        </a:spcBef>
        <a:buFont typeface="Avenir Next LT Pro" pitchFamily="50" charset="0"/>
        <a:buChar char="›"/>
        <a:defRPr sz="1800" kern="1200">
          <a:solidFill>
            <a:srgbClr val="4C4C4C"/>
          </a:solidFill>
          <a:latin typeface="+mn-lt"/>
          <a:ea typeface="+mn-ea"/>
          <a:cs typeface="+mn-cs"/>
        </a:defRPr>
      </a:lvl3pPr>
      <a:lvl4pPr marL="1600200" indent="-228600" algn="l" defTabSz="914400" rtl="0" eaLnBrk="1" latinLnBrk="0" hangingPunct="1">
        <a:lnSpc>
          <a:spcPct val="90000"/>
        </a:lnSpc>
        <a:spcBef>
          <a:spcPts val="500"/>
        </a:spcBef>
        <a:buFont typeface="Avenir Next LT Pro" pitchFamily="50" charset="0"/>
        <a:buChar char="»"/>
        <a:defRPr sz="1600" kern="1200">
          <a:solidFill>
            <a:srgbClr val="4C4C4C"/>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rgbClr val="4C4C4C"/>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36.xml"/></Relationships>
</file>

<file path=ppt/slides/_rels/slide1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36.xml"/></Relationships>
</file>

<file path=ppt/slides/_rels/slide12.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hyperlink" Target="http://drive.google.com/file/d/1cHOnfULa7FSwKPaGdlvXd3X1OgWte_vA/view" TargetMode="External"/><Relationship Id="rId1" Type="http://schemas.openxmlformats.org/officeDocument/2006/relationships/slideLayout" Target="../slideLayouts/slideLayout41.xml"/></Relationships>
</file>

<file path=ppt/slides/_rels/slide1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8.xml"/><Relationship Id="rId1" Type="http://schemas.openxmlformats.org/officeDocument/2006/relationships/slideLayout" Target="../slideLayouts/slideLayout36.xml"/></Relationships>
</file>

<file path=ppt/slides/_rels/slide1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9.xml"/><Relationship Id="rId1" Type="http://schemas.openxmlformats.org/officeDocument/2006/relationships/slideLayout" Target="../slideLayouts/slideLayout36.xml"/></Relationships>
</file>

<file path=ppt/slides/_rels/slide1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0.xml"/><Relationship Id="rId1" Type="http://schemas.openxmlformats.org/officeDocument/2006/relationships/slideLayout" Target="../slideLayouts/slideLayout36.xml"/></Relationships>
</file>

<file path=ppt/slides/_rels/slide1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1.xml"/><Relationship Id="rId1" Type="http://schemas.openxmlformats.org/officeDocument/2006/relationships/slideLayout" Target="../slideLayouts/slideLayout36.xml"/></Relationships>
</file>

<file path=ppt/slides/_rels/slide1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2.xml"/><Relationship Id="rId1" Type="http://schemas.openxmlformats.org/officeDocument/2006/relationships/slideLayout" Target="../slideLayouts/slideLayout36.xml"/></Relationships>
</file>

<file path=ppt/slides/_rels/slide1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3.xml"/><Relationship Id="rId1" Type="http://schemas.openxmlformats.org/officeDocument/2006/relationships/slideLayout" Target="../slideLayouts/slideLayout12.xml"/><Relationship Id="rId4" Type="http://schemas.openxmlformats.org/officeDocument/2006/relationships/image" Target="../media/image41.png"/></Relationships>
</file>

<file path=ppt/slides/_rels/slide1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4.xml"/><Relationship Id="rId1" Type="http://schemas.openxmlformats.org/officeDocument/2006/relationships/slideLayout" Target="../slideLayouts/slideLayout36.xml"/></Relationships>
</file>

<file path=ppt/slides/_rels/slide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xml"/><Relationship Id="rId1" Type="http://schemas.openxmlformats.org/officeDocument/2006/relationships/slideLayout" Target="../slideLayouts/slideLayout41.xml"/><Relationship Id="rId5" Type="http://schemas.openxmlformats.org/officeDocument/2006/relationships/image" Target="../media/image21.png"/><Relationship Id="rId4" Type="http://schemas.openxmlformats.org/officeDocument/2006/relationships/image" Target="../media/image20.png"/></Relationships>
</file>

<file path=ppt/slides/_rels/slide2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5.xml"/><Relationship Id="rId1" Type="http://schemas.openxmlformats.org/officeDocument/2006/relationships/slideLayout" Target="../slideLayouts/slideLayout36.xml"/></Relationships>
</file>

<file path=ppt/slides/_rels/slide3.xml.rels><?xml version="1.0" encoding="UTF-8" standalone="yes"?>
<Relationships xmlns="http://schemas.openxmlformats.org/package/2006/relationships"><Relationship Id="rId3" Type="http://schemas.openxmlformats.org/officeDocument/2006/relationships/image" Target="../media/image22.png"/><Relationship Id="rId7" Type="http://schemas.openxmlformats.org/officeDocument/2006/relationships/image" Target="../media/image26.png"/><Relationship Id="rId2" Type="http://schemas.openxmlformats.org/officeDocument/2006/relationships/notesSlide" Target="../notesSlides/notesSlide3.xml"/><Relationship Id="rId1" Type="http://schemas.openxmlformats.org/officeDocument/2006/relationships/slideLayout" Target="../slideLayouts/slideLayout41.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23.png"/></Relationships>
</file>

<file path=ppt/slides/_rels/slide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28.png"/></Relationships>
</file>

<file path=ppt/slides/_rels/slide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xml"/><Relationship Id="rId1" Type="http://schemas.openxmlformats.org/officeDocument/2006/relationships/slideLayout" Target="../slideLayouts/slideLayout44.xml"/></Relationships>
</file>

<file path=ppt/slides/_rels/slide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6.xml"/><Relationship Id="rId1" Type="http://schemas.openxmlformats.org/officeDocument/2006/relationships/slideLayout" Target="../slideLayouts/slideLayout44.xml"/></Relationships>
</file>

<file path=ppt/slides/_rels/slide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Layout" Target="../slideLayouts/slideLayout41.xml"/><Relationship Id="rId4" Type="http://schemas.openxmlformats.org/officeDocument/2006/relationships/image" Target="../media/image33.png"/></Relationships>
</file>

<file path=ppt/slides/_rels/slide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41.xml"/></Relationships>
</file>

<file path=ppt/slides/_rels/slide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7.xml"/><Relationship Id="rId1" Type="http://schemas.openxmlformats.org/officeDocument/2006/relationships/slideLayout" Target="../slideLayouts/slideLayout41.xml"/><Relationship Id="rId4" Type="http://schemas.openxmlformats.org/officeDocument/2006/relationships/image" Target="../media/image3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5B89A9-1513-764E-8F8E-63E95D20F5D7}"/>
              </a:ext>
            </a:extLst>
          </p:cNvPr>
          <p:cNvSpPr>
            <a:spLocks noGrp="1"/>
          </p:cNvSpPr>
          <p:nvPr>
            <p:ph type="ctrTitle"/>
          </p:nvPr>
        </p:nvSpPr>
        <p:spPr/>
        <p:txBody>
          <a:bodyPr/>
          <a:lstStyle/>
          <a:p>
            <a:r>
              <a:rPr lang="en-US" dirty="0"/>
              <a:t>Meet Poynt</a:t>
            </a:r>
          </a:p>
        </p:txBody>
      </p:sp>
      <p:sp>
        <p:nvSpPr>
          <p:cNvPr id="3" name="Subtitle 2">
            <a:extLst>
              <a:ext uri="{FF2B5EF4-FFF2-40B4-BE49-F238E27FC236}">
                <a16:creationId xmlns:a16="http://schemas.microsoft.com/office/drawing/2014/main" id="{BB199042-3561-004E-8C0E-BE6CFD67F79B}"/>
              </a:ext>
            </a:extLst>
          </p:cNvPr>
          <p:cNvSpPr>
            <a:spLocks noGrp="1"/>
          </p:cNvSpPr>
          <p:nvPr>
            <p:ph type="subTitle" idx="1"/>
          </p:nvPr>
        </p:nvSpPr>
        <p:spPr/>
        <p:txBody>
          <a:bodyPr/>
          <a:lstStyle/>
          <a:p>
            <a:pPr lvl="0"/>
            <a:r>
              <a:rPr lang="en-US" dirty="0">
                <a:latin typeface="Avenir Next LT Pro"/>
              </a:rPr>
              <a:t>A revolutionary open commerce platform, empowering merchants with software and services to transform their businesses and enable their freedom to grow without limits.</a:t>
            </a:r>
          </a:p>
          <a:p>
            <a:endParaRPr lang="en-US" dirty="0"/>
          </a:p>
        </p:txBody>
      </p:sp>
    </p:spTree>
    <p:extLst>
      <p:ext uri="{BB962C8B-B14F-4D97-AF65-F5344CB8AC3E}">
        <p14:creationId xmlns:p14="http://schemas.microsoft.com/office/powerpoint/2010/main" val="405314046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a:extLst>
              <a:ext uri="{FF2B5EF4-FFF2-40B4-BE49-F238E27FC236}">
                <a16:creationId xmlns:a16="http://schemas.microsoft.com/office/drawing/2014/main" id="{2756D0A3-821C-CE40-B600-5A54506F6ACD}"/>
              </a:ext>
            </a:extLst>
          </p:cNvPr>
          <p:cNvSpPr>
            <a:spLocks noGrp="1"/>
          </p:cNvSpPr>
          <p:nvPr>
            <p:ph sz="half" idx="1"/>
          </p:nvPr>
        </p:nvSpPr>
        <p:spPr>
          <a:xfrm>
            <a:off x="909002" y="1253331"/>
            <a:ext cx="5857557" cy="4351338"/>
          </a:xfrm>
        </p:spPr>
        <p:txBody>
          <a:bodyPr/>
          <a:lstStyle/>
          <a:p>
            <a:pPr lvl="0">
              <a:spcBef>
                <a:spcPts val="800"/>
              </a:spcBef>
              <a:buClr>
                <a:schemeClr val="dk1"/>
              </a:buClr>
              <a:buSzPts val="1100"/>
            </a:pPr>
            <a:r>
              <a:rPr lang="en-US" dirty="0"/>
              <a:t>Home Screen &amp; Pre-Installed Apps</a:t>
            </a:r>
          </a:p>
          <a:p>
            <a:pPr lvl="0">
              <a:spcBef>
                <a:spcPts val="800"/>
              </a:spcBef>
              <a:buClr>
                <a:schemeClr val="dk1"/>
              </a:buClr>
              <a:buSzPts val="1100"/>
            </a:pPr>
            <a:endParaRPr lang="en-US" b="0" dirty="0"/>
          </a:p>
          <a:p>
            <a:pPr marL="457200" lvl="0" indent="-323850">
              <a:spcBef>
                <a:spcPts val="800"/>
              </a:spcBef>
              <a:buSzPts val="1500"/>
              <a:buAutoNum type="arabicPeriod"/>
            </a:pPr>
            <a:r>
              <a:rPr lang="en-US" b="0" dirty="0"/>
              <a:t>Terminal </a:t>
            </a:r>
          </a:p>
          <a:p>
            <a:pPr marL="457200" lvl="0" indent="-323850">
              <a:spcBef>
                <a:spcPts val="0"/>
              </a:spcBef>
              <a:buSzPts val="1500"/>
              <a:buAutoNum type="arabicPeriod"/>
            </a:pPr>
            <a:r>
              <a:rPr lang="en-US" b="0" dirty="0"/>
              <a:t>Transactions</a:t>
            </a:r>
          </a:p>
          <a:p>
            <a:pPr marL="457200" lvl="0" indent="-323850">
              <a:spcBef>
                <a:spcPts val="0"/>
              </a:spcBef>
              <a:buSzPts val="1500"/>
              <a:buAutoNum type="arabicPeriod"/>
            </a:pPr>
            <a:r>
              <a:rPr lang="en-US" b="0" dirty="0"/>
              <a:t>Register</a:t>
            </a:r>
          </a:p>
          <a:p>
            <a:pPr marL="457200" lvl="0" indent="-323850">
              <a:spcBef>
                <a:spcPts val="0"/>
              </a:spcBef>
              <a:buSzPts val="1500"/>
              <a:buAutoNum type="arabicPeriod"/>
            </a:pPr>
            <a:r>
              <a:rPr lang="en-US" b="0" dirty="0"/>
              <a:t>Settlements</a:t>
            </a:r>
          </a:p>
          <a:p>
            <a:pPr marL="457200" lvl="0" indent="-323850">
              <a:spcBef>
                <a:spcPts val="0"/>
              </a:spcBef>
              <a:buSzPts val="1500"/>
              <a:buAutoNum type="arabicPeriod"/>
            </a:pPr>
            <a:r>
              <a:rPr lang="en-US" b="0" dirty="0"/>
              <a:t>Manual Entry</a:t>
            </a:r>
          </a:p>
          <a:p>
            <a:pPr marL="457200" lvl="0" indent="-323850">
              <a:spcBef>
                <a:spcPts val="0"/>
              </a:spcBef>
              <a:buSzPts val="1500"/>
              <a:buAutoNum type="arabicPeriod"/>
            </a:pPr>
            <a:r>
              <a:rPr lang="en-US" b="0" dirty="0"/>
              <a:t>Apps</a:t>
            </a:r>
          </a:p>
          <a:p>
            <a:pPr marL="457200" lvl="0" indent="-323850">
              <a:spcBef>
                <a:spcPts val="0"/>
              </a:spcBef>
              <a:buSzPts val="1500"/>
              <a:buAutoNum type="arabicPeriod"/>
            </a:pPr>
            <a:r>
              <a:rPr lang="en-US" b="0" dirty="0"/>
              <a:t>Catalog</a:t>
            </a:r>
          </a:p>
          <a:p>
            <a:pPr marL="457200" lvl="0" indent="-323850">
              <a:spcBef>
                <a:spcPts val="0"/>
              </a:spcBef>
              <a:buSzPts val="1500"/>
              <a:buAutoNum type="arabicPeriod"/>
            </a:pPr>
            <a:r>
              <a:rPr lang="en-US" b="0" dirty="0"/>
              <a:t>Help</a:t>
            </a:r>
          </a:p>
          <a:p>
            <a:pPr marL="457200" lvl="0" indent="-323850">
              <a:spcBef>
                <a:spcPts val="0"/>
              </a:spcBef>
              <a:buSzPts val="1500"/>
              <a:buAutoNum type="arabicPeriod"/>
            </a:pPr>
            <a:r>
              <a:rPr lang="en-US" b="0" dirty="0"/>
              <a:t>Calculator</a:t>
            </a:r>
          </a:p>
          <a:p>
            <a:endParaRPr lang="en-US" dirty="0"/>
          </a:p>
        </p:txBody>
      </p:sp>
      <p:sp>
        <p:nvSpPr>
          <p:cNvPr id="2" name="Text Placeholder 1">
            <a:extLst>
              <a:ext uri="{FF2B5EF4-FFF2-40B4-BE49-F238E27FC236}">
                <a16:creationId xmlns:a16="http://schemas.microsoft.com/office/drawing/2014/main" id="{64CC6781-19A5-CF46-8741-313592F9891E}"/>
              </a:ext>
            </a:extLst>
          </p:cNvPr>
          <p:cNvSpPr>
            <a:spLocks noGrp="1"/>
          </p:cNvSpPr>
          <p:nvPr>
            <p:ph type="body" sz="quarter" idx="13"/>
          </p:nvPr>
        </p:nvSpPr>
        <p:spPr/>
        <p:txBody>
          <a:bodyPr/>
          <a:lstStyle/>
          <a:p>
            <a:r>
              <a:rPr lang="en-US" dirty="0"/>
              <a:t>   </a:t>
            </a:r>
          </a:p>
        </p:txBody>
      </p:sp>
      <p:pic>
        <p:nvPicPr>
          <p:cNvPr id="5" name="Picture 4">
            <a:extLst>
              <a:ext uri="{FF2B5EF4-FFF2-40B4-BE49-F238E27FC236}">
                <a16:creationId xmlns:a16="http://schemas.microsoft.com/office/drawing/2014/main" id="{DE476155-F7A2-184B-91C3-3D456CAC5B12}"/>
              </a:ext>
            </a:extLst>
          </p:cNvPr>
          <p:cNvPicPr>
            <a:picLocks noChangeAspect="1"/>
          </p:cNvPicPr>
          <p:nvPr/>
        </p:nvPicPr>
        <p:blipFill>
          <a:blip r:embed="rId2"/>
          <a:stretch>
            <a:fillRect/>
          </a:stretch>
        </p:blipFill>
        <p:spPr>
          <a:xfrm>
            <a:off x="8188960" y="1356234"/>
            <a:ext cx="2844800" cy="5041900"/>
          </a:xfrm>
          <a:prstGeom prst="rect">
            <a:avLst/>
          </a:prstGeom>
        </p:spPr>
      </p:pic>
    </p:spTree>
    <p:extLst>
      <p:ext uri="{BB962C8B-B14F-4D97-AF65-F5344CB8AC3E}">
        <p14:creationId xmlns:p14="http://schemas.microsoft.com/office/powerpoint/2010/main" val="22176996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a:extLst>
              <a:ext uri="{FF2B5EF4-FFF2-40B4-BE49-F238E27FC236}">
                <a16:creationId xmlns:a16="http://schemas.microsoft.com/office/drawing/2014/main" id="{2756D0A3-821C-CE40-B600-5A54506F6ACD}"/>
              </a:ext>
            </a:extLst>
          </p:cNvPr>
          <p:cNvSpPr>
            <a:spLocks noGrp="1"/>
          </p:cNvSpPr>
          <p:nvPr>
            <p:ph sz="half" idx="1"/>
          </p:nvPr>
        </p:nvSpPr>
        <p:spPr>
          <a:xfrm>
            <a:off x="797558" y="1356234"/>
            <a:ext cx="5887721" cy="4351338"/>
          </a:xfrm>
        </p:spPr>
        <p:txBody>
          <a:bodyPr/>
          <a:lstStyle/>
          <a:p>
            <a:pPr lvl="0">
              <a:spcBef>
                <a:spcPts val="800"/>
              </a:spcBef>
              <a:buClr>
                <a:schemeClr val="dk1"/>
              </a:buClr>
              <a:buSzPts val="1100"/>
            </a:pPr>
            <a:r>
              <a:rPr lang="en-US" dirty="0"/>
              <a:t>Home Screen &amp; Pre-Installed Apps</a:t>
            </a:r>
          </a:p>
          <a:p>
            <a:pPr lvl="0">
              <a:spcBef>
                <a:spcPts val="800"/>
              </a:spcBef>
              <a:buClr>
                <a:schemeClr val="dk1"/>
              </a:buClr>
              <a:buSzPts val="1100"/>
            </a:pPr>
            <a:endParaRPr lang="en-US" dirty="0"/>
          </a:p>
          <a:p>
            <a:pPr marL="457200" lvl="0" indent="-323850">
              <a:spcBef>
                <a:spcPts val="800"/>
              </a:spcBef>
              <a:buSzPts val="1500"/>
              <a:buAutoNum type="arabicPeriod"/>
            </a:pPr>
            <a:r>
              <a:rPr lang="en-US" b="0" dirty="0"/>
              <a:t>Terminal – process basic transactions</a:t>
            </a:r>
          </a:p>
          <a:p>
            <a:pPr marL="457200" lvl="0" indent="-323850">
              <a:spcBef>
                <a:spcPts val="800"/>
              </a:spcBef>
              <a:buSzPts val="1500"/>
              <a:buAutoNum type="arabicPeriod"/>
            </a:pPr>
            <a:endParaRPr lang="en-US" b="0" dirty="0"/>
          </a:p>
          <a:p>
            <a:pPr marL="457200" lvl="0" indent="-323850">
              <a:spcBef>
                <a:spcPts val="800"/>
              </a:spcBef>
              <a:buSzPts val="1500"/>
              <a:buAutoNum type="arabicPeriod"/>
            </a:pPr>
            <a:endParaRPr lang="en-US" b="0" dirty="0"/>
          </a:p>
          <a:p>
            <a:pPr marL="133350" lvl="0">
              <a:spcBef>
                <a:spcPts val="800"/>
              </a:spcBef>
              <a:buSzPts val="1500"/>
            </a:pPr>
            <a:endParaRPr lang="en-US" b="0" dirty="0"/>
          </a:p>
          <a:p>
            <a:pPr marL="133350" lvl="0">
              <a:spcBef>
                <a:spcPts val="800"/>
              </a:spcBef>
              <a:buSzPts val="1500"/>
            </a:pPr>
            <a:r>
              <a:rPr lang="en-US" b="0" dirty="0"/>
              <a:t>*Quick Tip -  Payment transactions can be initiated in two places – terminal app or register app</a:t>
            </a:r>
          </a:p>
          <a:p>
            <a:endParaRPr lang="en-US" dirty="0"/>
          </a:p>
        </p:txBody>
      </p:sp>
      <p:sp>
        <p:nvSpPr>
          <p:cNvPr id="2" name="Text Placeholder 1">
            <a:extLst>
              <a:ext uri="{FF2B5EF4-FFF2-40B4-BE49-F238E27FC236}">
                <a16:creationId xmlns:a16="http://schemas.microsoft.com/office/drawing/2014/main" id="{64CC6781-19A5-CF46-8741-313592F9891E}"/>
              </a:ext>
            </a:extLst>
          </p:cNvPr>
          <p:cNvSpPr>
            <a:spLocks noGrp="1"/>
          </p:cNvSpPr>
          <p:nvPr>
            <p:ph type="body" sz="quarter" idx="13"/>
          </p:nvPr>
        </p:nvSpPr>
        <p:spPr/>
        <p:txBody>
          <a:bodyPr/>
          <a:lstStyle/>
          <a:p>
            <a:r>
              <a:rPr lang="en-US" dirty="0"/>
              <a:t>   </a:t>
            </a:r>
          </a:p>
        </p:txBody>
      </p:sp>
      <p:pic>
        <p:nvPicPr>
          <p:cNvPr id="4" name="Picture 3" descr="A screen shot of a computer&#10;&#10;Description automatically generated">
            <a:extLst>
              <a:ext uri="{FF2B5EF4-FFF2-40B4-BE49-F238E27FC236}">
                <a16:creationId xmlns:a16="http://schemas.microsoft.com/office/drawing/2014/main" id="{39BE03F3-95AC-2E45-A420-4228870F8E86}"/>
              </a:ext>
            </a:extLst>
          </p:cNvPr>
          <p:cNvPicPr>
            <a:picLocks noChangeAspect="1"/>
          </p:cNvPicPr>
          <p:nvPr/>
        </p:nvPicPr>
        <p:blipFill>
          <a:blip r:embed="rId2"/>
          <a:stretch>
            <a:fillRect/>
          </a:stretch>
        </p:blipFill>
        <p:spPr>
          <a:xfrm>
            <a:off x="8331200" y="929990"/>
            <a:ext cx="2844800" cy="5041900"/>
          </a:xfrm>
          <a:prstGeom prst="rect">
            <a:avLst/>
          </a:prstGeom>
        </p:spPr>
      </p:pic>
    </p:spTree>
    <p:extLst>
      <p:ext uri="{BB962C8B-B14F-4D97-AF65-F5344CB8AC3E}">
        <p14:creationId xmlns:p14="http://schemas.microsoft.com/office/powerpoint/2010/main" val="196082286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4CC6781-19A5-CF46-8741-313592F9891E}"/>
              </a:ext>
            </a:extLst>
          </p:cNvPr>
          <p:cNvSpPr>
            <a:spLocks noGrp="1"/>
          </p:cNvSpPr>
          <p:nvPr>
            <p:ph type="body" sz="quarter" idx="10"/>
          </p:nvPr>
        </p:nvSpPr>
        <p:spPr>
          <a:xfrm>
            <a:off x="499290" y="1038050"/>
            <a:ext cx="5596709" cy="871538"/>
          </a:xfrm>
        </p:spPr>
        <p:txBody>
          <a:bodyPr>
            <a:normAutofit/>
          </a:bodyPr>
          <a:lstStyle/>
          <a:p>
            <a:r>
              <a:rPr lang="en" sz="2400" dirty="0">
                <a:latin typeface="Avenir Book" panose="02000503020000020003" pitchFamily="2" charset="0"/>
                <a:ea typeface="Arial"/>
                <a:cs typeface="Arial"/>
                <a:sym typeface="Arial"/>
              </a:rPr>
              <a:t>Terminal App - Processing A Payment</a:t>
            </a:r>
            <a:endParaRPr lang="en-US" sz="2400" dirty="0">
              <a:latin typeface="Avenir Book" panose="02000503020000020003" pitchFamily="2" charset="0"/>
            </a:endParaRPr>
          </a:p>
        </p:txBody>
      </p:sp>
      <p:pic>
        <p:nvPicPr>
          <p:cNvPr id="3" name="Google Shape;3508;p62" title="CardTransaction.mp4">
            <a:hlinkClick r:id="rId2"/>
            <a:extLst>
              <a:ext uri="{FF2B5EF4-FFF2-40B4-BE49-F238E27FC236}">
                <a16:creationId xmlns:a16="http://schemas.microsoft.com/office/drawing/2014/main" id="{38DAE268-ABF8-D445-A77F-0DF88404483B}"/>
              </a:ext>
            </a:extLst>
          </p:cNvPr>
          <p:cNvPicPr preferRelativeResize="0"/>
          <p:nvPr/>
        </p:nvPicPr>
        <p:blipFill>
          <a:blip r:embed="rId3">
            <a:alphaModFix/>
          </a:blip>
          <a:stretch>
            <a:fillRect/>
          </a:stretch>
        </p:blipFill>
        <p:spPr>
          <a:xfrm>
            <a:off x="7678510" y="1038050"/>
            <a:ext cx="3024188" cy="4838701"/>
          </a:xfrm>
          <a:prstGeom prst="rect">
            <a:avLst/>
          </a:prstGeom>
          <a:noFill/>
          <a:ln>
            <a:noFill/>
          </a:ln>
        </p:spPr>
      </p:pic>
      <p:sp>
        <p:nvSpPr>
          <p:cNvPr id="4" name="Rectangle 3">
            <a:extLst>
              <a:ext uri="{FF2B5EF4-FFF2-40B4-BE49-F238E27FC236}">
                <a16:creationId xmlns:a16="http://schemas.microsoft.com/office/drawing/2014/main" id="{7070E7F4-D7A4-FB47-B7E4-8F2F60AF46C8}"/>
              </a:ext>
            </a:extLst>
          </p:cNvPr>
          <p:cNvSpPr/>
          <p:nvPr/>
        </p:nvSpPr>
        <p:spPr>
          <a:xfrm>
            <a:off x="1088571" y="2823844"/>
            <a:ext cx="6096000" cy="2810513"/>
          </a:xfrm>
          <a:prstGeom prst="rect">
            <a:avLst/>
          </a:prstGeom>
        </p:spPr>
        <p:txBody>
          <a:bodyPr>
            <a:spAutoFit/>
          </a:bodyPr>
          <a:lstStyle/>
          <a:p>
            <a:pPr lvl="0">
              <a:lnSpc>
                <a:spcPct val="90000"/>
              </a:lnSpc>
              <a:spcBef>
                <a:spcPts val="800"/>
              </a:spcBef>
              <a:buClr>
                <a:schemeClr val="dk1"/>
              </a:buClr>
              <a:buSzPts val="1100"/>
            </a:pPr>
            <a:r>
              <a:rPr lang="en-US" b="1" dirty="0">
                <a:latin typeface="Avenir"/>
                <a:ea typeface="Avenir"/>
                <a:cs typeface="Avenir"/>
                <a:sym typeface="Avenir"/>
              </a:rPr>
              <a:t>Credit Card Transaction</a:t>
            </a:r>
          </a:p>
          <a:p>
            <a:pPr lvl="0">
              <a:lnSpc>
                <a:spcPct val="90000"/>
              </a:lnSpc>
              <a:spcBef>
                <a:spcPts val="800"/>
              </a:spcBef>
              <a:buClr>
                <a:schemeClr val="dk1"/>
              </a:buClr>
              <a:buSzPts val="1100"/>
            </a:pPr>
            <a:r>
              <a:rPr lang="en-US" dirty="0">
                <a:latin typeface="Avenir"/>
                <a:ea typeface="Avenir"/>
                <a:cs typeface="Avenir"/>
                <a:sym typeface="Avenir"/>
              </a:rPr>
              <a:t>1. Select Terminal App.</a:t>
            </a:r>
          </a:p>
          <a:p>
            <a:pPr lvl="0">
              <a:lnSpc>
                <a:spcPct val="90000"/>
              </a:lnSpc>
              <a:spcBef>
                <a:spcPts val="800"/>
              </a:spcBef>
              <a:buClr>
                <a:schemeClr val="dk1"/>
              </a:buClr>
              <a:buSzPts val="1100"/>
            </a:pPr>
            <a:r>
              <a:rPr lang="en-US" dirty="0">
                <a:latin typeface="Avenir"/>
                <a:ea typeface="Avenir"/>
                <a:cs typeface="Avenir"/>
                <a:sym typeface="Avenir"/>
              </a:rPr>
              <a:t>2. Enter the amount and tap ‘CHARGE’. </a:t>
            </a:r>
          </a:p>
          <a:p>
            <a:pPr lvl="0">
              <a:lnSpc>
                <a:spcPct val="90000"/>
              </a:lnSpc>
              <a:spcBef>
                <a:spcPts val="800"/>
              </a:spcBef>
              <a:buClr>
                <a:schemeClr val="dk1"/>
              </a:buClr>
              <a:buSzPts val="1100"/>
            </a:pPr>
            <a:r>
              <a:rPr lang="en-US" dirty="0">
                <a:latin typeface="Avenir"/>
                <a:ea typeface="Avenir"/>
                <a:cs typeface="Avenir"/>
                <a:sym typeface="Avenir"/>
              </a:rPr>
              <a:t>3. Insert the card fully into the slot </a:t>
            </a:r>
          </a:p>
          <a:p>
            <a:pPr lvl="0">
              <a:lnSpc>
                <a:spcPct val="90000"/>
              </a:lnSpc>
              <a:spcBef>
                <a:spcPts val="800"/>
              </a:spcBef>
              <a:buClr>
                <a:schemeClr val="dk1"/>
              </a:buClr>
              <a:buSzPts val="1100"/>
            </a:pPr>
            <a:r>
              <a:rPr lang="en-US" dirty="0">
                <a:latin typeface="Avenir"/>
                <a:ea typeface="Avenir"/>
                <a:cs typeface="Avenir"/>
                <a:sym typeface="Avenir"/>
              </a:rPr>
              <a:t>4. Wait for confirmation. </a:t>
            </a:r>
          </a:p>
          <a:p>
            <a:pPr lvl="0">
              <a:lnSpc>
                <a:spcPct val="90000"/>
              </a:lnSpc>
              <a:spcBef>
                <a:spcPts val="800"/>
              </a:spcBef>
              <a:buClr>
                <a:schemeClr val="dk1"/>
              </a:buClr>
              <a:buSzPts val="1100"/>
            </a:pPr>
            <a:r>
              <a:rPr lang="en-US" dirty="0">
                <a:latin typeface="Avenir"/>
                <a:ea typeface="Avenir"/>
                <a:cs typeface="Avenir"/>
                <a:sym typeface="Avenir"/>
              </a:rPr>
              <a:t>5. Wait for Tip and Signature prompts.</a:t>
            </a:r>
          </a:p>
          <a:p>
            <a:pPr lvl="0">
              <a:lnSpc>
                <a:spcPct val="90000"/>
              </a:lnSpc>
              <a:spcBef>
                <a:spcPts val="800"/>
              </a:spcBef>
              <a:buClr>
                <a:schemeClr val="dk1"/>
              </a:buClr>
              <a:buSzPts val="1100"/>
            </a:pPr>
            <a:r>
              <a:rPr lang="en-US" dirty="0">
                <a:latin typeface="Avenir"/>
                <a:ea typeface="Avenir"/>
                <a:cs typeface="Avenir"/>
                <a:sym typeface="Avenir"/>
              </a:rPr>
              <a:t>6. Choose receipt preference.</a:t>
            </a:r>
          </a:p>
          <a:p>
            <a:pPr lvl="0">
              <a:lnSpc>
                <a:spcPct val="90000"/>
              </a:lnSpc>
              <a:spcBef>
                <a:spcPts val="800"/>
              </a:spcBef>
              <a:buClr>
                <a:schemeClr val="dk1"/>
              </a:buClr>
              <a:buSzPts val="1100"/>
            </a:pPr>
            <a:r>
              <a:rPr lang="en-US" dirty="0">
                <a:latin typeface="Avenir"/>
                <a:ea typeface="Avenir"/>
                <a:cs typeface="Avenir"/>
                <a:sym typeface="Avenir"/>
              </a:rPr>
              <a:t>7. Transaction complete!</a:t>
            </a:r>
          </a:p>
        </p:txBody>
      </p:sp>
    </p:spTree>
    <p:extLst>
      <p:ext uri="{BB962C8B-B14F-4D97-AF65-F5344CB8AC3E}">
        <p14:creationId xmlns:p14="http://schemas.microsoft.com/office/powerpoint/2010/main" val="194681151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a:extLst>
              <a:ext uri="{FF2B5EF4-FFF2-40B4-BE49-F238E27FC236}">
                <a16:creationId xmlns:a16="http://schemas.microsoft.com/office/drawing/2014/main" id="{2756D0A3-821C-CE40-B600-5A54506F6ACD}"/>
              </a:ext>
            </a:extLst>
          </p:cNvPr>
          <p:cNvSpPr>
            <a:spLocks noGrp="1"/>
          </p:cNvSpPr>
          <p:nvPr>
            <p:ph sz="half" idx="1"/>
          </p:nvPr>
        </p:nvSpPr>
        <p:spPr>
          <a:xfrm>
            <a:off x="797559" y="929990"/>
            <a:ext cx="5887721" cy="4351338"/>
          </a:xfrm>
        </p:spPr>
        <p:txBody>
          <a:bodyPr/>
          <a:lstStyle/>
          <a:p>
            <a:pPr lvl="0">
              <a:spcBef>
                <a:spcPts val="800"/>
              </a:spcBef>
              <a:buClr>
                <a:schemeClr val="dk1"/>
              </a:buClr>
              <a:buSzPts val="1100"/>
            </a:pPr>
            <a:r>
              <a:rPr lang="en-US" dirty="0"/>
              <a:t>Home Screen &amp; Pre-Installed Apps</a:t>
            </a:r>
          </a:p>
          <a:p>
            <a:pPr lvl="0">
              <a:spcBef>
                <a:spcPts val="800"/>
              </a:spcBef>
              <a:buClr>
                <a:schemeClr val="dk1"/>
              </a:buClr>
              <a:buSzPts val="1100"/>
            </a:pPr>
            <a:endParaRPr lang="en-US" dirty="0"/>
          </a:p>
          <a:p>
            <a:pPr marL="457200" lvl="0" indent="-323850">
              <a:spcBef>
                <a:spcPts val="800"/>
              </a:spcBef>
              <a:buSzPts val="1500"/>
              <a:buAutoNum type="arabicPeriod"/>
            </a:pPr>
            <a:r>
              <a:rPr lang="en-US" sz="1800" b="0" dirty="0"/>
              <a:t>Terminal – process basic transactions</a:t>
            </a:r>
          </a:p>
          <a:p>
            <a:pPr marL="457200" indent="-323850">
              <a:spcBef>
                <a:spcPts val="800"/>
              </a:spcBef>
              <a:buSzPts val="1500"/>
              <a:buFont typeface="Arial" panose="020B0604020202020204" pitchFamily="34" charset="0"/>
              <a:buAutoNum type="arabicPeriod"/>
            </a:pPr>
            <a:r>
              <a:rPr lang="en-US" sz="1800" b="0" dirty="0"/>
              <a:t>Transactions - </a:t>
            </a:r>
            <a:r>
              <a:rPr lang="en" sz="1800" b="0" dirty="0"/>
              <a:t>view and take action on some transactions.</a:t>
            </a:r>
            <a:endParaRPr lang="en-US" sz="1800" b="0" dirty="0"/>
          </a:p>
          <a:p>
            <a:pPr marL="457200" lvl="0" indent="-323850">
              <a:spcBef>
                <a:spcPts val="800"/>
              </a:spcBef>
              <a:buSzPts val="1500"/>
              <a:buAutoNum type="arabicPeriod"/>
            </a:pPr>
            <a:endParaRPr lang="en-US" sz="1800" b="0" dirty="0"/>
          </a:p>
          <a:p>
            <a:pPr marL="457200" lvl="0" indent="-323850">
              <a:spcBef>
                <a:spcPts val="800"/>
              </a:spcBef>
              <a:buSzPts val="1500"/>
              <a:buAutoNum type="arabicPeriod"/>
            </a:pPr>
            <a:endParaRPr lang="en-US" sz="1800" b="0" dirty="0"/>
          </a:p>
          <a:p>
            <a:pPr marL="133350" lvl="0">
              <a:spcBef>
                <a:spcPts val="800"/>
              </a:spcBef>
              <a:buSzPts val="1500"/>
            </a:pPr>
            <a:r>
              <a:rPr lang="en-US" sz="1800" b="0" dirty="0"/>
              <a:t>*Quick Tip: Select a transaction to review details, issue a refund, or reprint receipt.</a:t>
            </a:r>
          </a:p>
          <a:p>
            <a:endParaRPr lang="en-US" dirty="0"/>
          </a:p>
        </p:txBody>
      </p:sp>
      <p:sp>
        <p:nvSpPr>
          <p:cNvPr id="2" name="Text Placeholder 1">
            <a:extLst>
              <a:ext uri="{FF2B5EF4-FFF2-40B4-BE49-F238E27FC236}">
                <a16:creationId xmlns:a16="http://schemas.microsoft.com/office/drawing/2014/main" id="{64CC6781-19A5-CF46-8741-313592F9891E}"/>
              </a:ext>
            </a:extLst>
          </p:cNvPr>
          <p:cNvSpPr>
            <a:spLocks noGrp="1"/>
          </p:cNvSpPr>
          <p:nvPr>
            <p:ph type="body" sz="quarter" idx="13"/>
          </p:nvPr>
        </p:nvSpPr>
        <p:spPr>
          <a:xfrm>
            <a:off x="786766" y="503746"/>
            <a:ext cx="10607675" cy="852487"/>
          </a:xfrm>
        </p:spPr>
        <p:txBody>
          <a:bodyPr/>
          <a:lstStyle/>
          <a:p>
            <a:r>
              <a:rPr lang="en-US" dirty="0"/>
              <a:t>   </a:t>
            </a:r>
          </a:p>
        </p:txBody>
      </p:sp>
      <p:pic>
        <p:nvPicPr>
          <p:cNvPr id="4" name="Picture 3" descr="A screen shot of a computer&#10;&#10;Description automatically generated">
            <a:extLst>
              <a:ext uri="{FF2B5EF4-FFF2-40B4-BE49-F238E27FC236}">
                <a16:creationId xmlns:a16="http://schemas.microsoft.com/office/drawing/2014/main" id="{8FF702BC-B36F-5741-9036-50F15A06F80C}"/>
              </a:ext>
            </a:extLst>
          </p:cNvPr>
          <p:cNvPicPr>
            <a:picLocks noChangeAspect="1"/>
          </p:cNvPicPr>
          <p:nvPr/>
        </p:nvPicPr>
        <p:blipFill>
          <a:blip r:embed="rId3"/>
          <a:stretch>
            <a:fillRect/>
          </a:stretch>
        </p:blipFill>
        <p:spPr>
          <a:xfrm>
            <a:off x="8326121" y="874031"/>
            <a:ext cx="2844800" cy="5041900"/>
          </a:xfrm>
          <a:prstGeom prst="rect">
            <a:avLst/>
          </a:prstGeom>
        </p:spPr>
      </p:pic>
    </p:spTree>
    <p:extLst>
      <p:ext uri="{BB962C8B-B14F-4D97-AF65-F5344CB8AC3E}">
        <p14:creationId xmlns:p14="http://schemas.microsoft.com/office/powerpoint/2010/main" val="106935993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a:extLst>
              <a:ext uri="{FF2B5EF4-FFF2-40B4-BE49-F238E27FC236}">
                <a16:creationId xmlns:a16="http://schemas.microsoft.com/office/drawing/2014/main" id="{2756D0A3-821C-CE40-B600-5A54506F6ACD}"/>
              </a:ext>
            </a:extLst>
          </p:cNvPr>
          <p:cNvSpPr>
            <a:spLocks noGrp="1"/>
          </p:cNvSpPr>
          <p:nvPr>
            <p:ph sz="half" idx="1"/>
          </p:nvPr>
        </p:nvSpPr>
        <p:spPr>
          <a:xfrm>
            <a:off x="797559" y="929990"/>
            <a:ext cx="5887721" cy="4351338"/>
          </a:xfrm>
        </p:spPr>
        <p:txBody>
          <a:bodyPr/>
          <a:lstStyle/>
          <a:p>
            <a:pPr lvl="0">
              <a:spcBef>
                <a:spcPts val="800"/>
              </a:spcBef>
              <a:buClr>
                <a:schemeClr val="dk1"/>
              </a:buClr>
              <a:buSzPts val="1100"/>
            </a:pPr>
            <a:r>
              <a:rPr lang="en-US" dirty="0"/>
              <a:t>Home Screen &amp; Pre-Installed Apps</a:t>
            </a:r>
          </a:p>
          <a:p>
            <a:pPr lvl="0">
              <a:spcBef>
                <a:spcPts val="800"/>
              </a:spcBef>
              <a:buClr>
                <a:schemeClr val="dk1"/>
              </a:buClr>
              <a:buSzPts val="1100"/>
            </a:pPr>
            <a:endParaRPr lang="en-US" dirty="0"/>
          </a:p>
          <a:p>
            <a:pPr marL="457200" lvl="0" indent="-323850">
              <a:spcBef>
                <a:spcPts val="800"/>
              </a:spcBef>
              <a:buSzPts val="1500"/>
              <a:buAutoNum type="arabicPeriod"/>
            </a:pPr>
            <a:r>
              <a:rPr lang="en-US" sz="1800" b="0" dirty="0"/>
              <a:t>Terminal – process basic transactions</a:t>
            </a:r>
          </a:p>
          <a:p>
            <a:pPr marL="457200" indent="-323850">
              <a:spcBef>
                <a:spcPts val="800"/>
              </a:spcBef>
              <a:buSzPts val="1500"/>
              <a:buFont typeface="Arial" panose="020B0604020202020204" pitchFamily="34" charset="0"/>
              <a:buAutoNum type="arabicPeriod"/>
            </a:pPr>
            <a:r>
              <a:rPr lang="en-US" sz="1800" b="0" dirty="0"/>
              <a:t>Transactions - </a:t>
            </a:r>
            <a:r>
              <a:rPr lang="en" sz="1800" b="0" dirty="0"/>
              <a:t>view and take action on some transactions.</a:t>
            </a:r>
          </a:p>
          <a:p>
            <a:pPr marL="457200" indent="-323850">
              <a:spcBef>
                <a:spcPts val="800"/>
              </a:spcBef>
              <a:buSzPts val="1500"/>
              <a:buFont typeface="Arial" panose="020B0604020202020204" pitchFamily="34" charset="0"/>
              <a:buAutoNum type="arabicPeriod"/>
            </a:pPr>
            <a:r>
              <a:rPr lang="en" sz="1800" b="0" dirty="0"/>
              <a:t>Register – create orders based on items created in catalog app.</a:t>
            </a:r>
            <a:endParaRPr lang="en-US" sz="1800" b="0" dirty="0"/>
          </a:p>
          <a:p>
            <a:pPr marL="133350" lvl="0">
              <a:spcBef>
                <a:spcPts val="800"/>
              </a:spcBef>
              <a:buSzPts val="1500"/>
            </a:pPr>
            <a:endParaRPr lang="en-US" sz="1800" b="0" dirty="0"/>
          </a:p>
          <a:p>
            <a:pPr marL="457200" lvl="0" indent="-323850">
              <a:spcBef>
                <a:spcPts val="800"/>
              </a:spcBef>
              <a:buSzPts val="1500"/>
              <a:buAutoNum type="arabicPeriod"/>
            </a:pPr>
            <a:endParaRPr lang="en-US" sz="1800" b="0" dirty="0"/>
          </a:p>
          <a:p>
            <a:pPr marL="133350" lvl="0">
              <a:spcBef>
                <a:spcPts val="800"/>
              </a:spcBef>
              <a:buSzPts val="1500"/>
            </a:pPr>
            <a:r>
              <a:rPr lang="en-US" sz="1800" b="0" dirty="0"/>
              <a:t>*Quick Tip: Select the three bars (“hamburger”) on the top left of the screen to access other apps.</a:t>
            </a:r>
            <a:endParaRPr lang="en-US" sz="1800" dirty="0"/>
          </a:p>
        </p:txBody>
      </p:sp>
      <p:sp>
        <p:nvSpPr>
          <p:cNvPr id="2" name="Text Placeholder 1">
            <a:extLst>
              <a:ext uri="{FF2B5EF4-FFF2-40B4-BE49-F238E27FC236}">
                <a16:creationId xmlns:a16="http://schemas.microsoft.com/office/drawing/2014/main" id="{64CC6781-19A5-CF46-8741-313592F9891E}"/>
              </a:ext>
            </a:extLst>
          </p:cNvPr>
          <p:cNvSpPr>
            <a:spLocks noGrp="1"/>
          </p:cNvSpPr>
          <p:nvPr>
            <p:ph type="body" sz="quarter" idx="13"/>
          </p:nvPr>
        </p:nvSpPr>
        <p:spPr/>
        <p:txBody>
          <a:bodyPr/>
          <a:lstStyle/>
          <a:p>
            <a:r>
              <a:rPr lang="en-US" dirty="0"/>
              <a:t>   </a:t>
            </a:r>
          </a:p>
        </p:txBody>
      </p:sp>
      <p:pic>
        <p:nvPicPr>
          <p:cNvPr id="4" name="Picture 3" descr="A screen shot of a computer&#10;&#10;Description automatically generated">
            <a:extLst>
              <a:ext uri="{FF2B5EF4-FFF2-40B4-BE49-F238E27FC236}">
                <a16:creationId xmlns:a16="http://schemas.microsoft.com/office/drawing/2014/main" id="{1CA9CB86-DB5C-BF41-AD6C-E6DB55D91BE3}"/>
              </a:ext>
            </a:extLst>
          </p:cNvPr>
          <p:cNvPicPr>
            <a:picLocks noChangeAspect="1"/>
          </p:cNvPicPr>
          <p:nvPr/>
        </p:nvPicPr>
        <p:blipFill>
          <a:blip r:embed="rId3"/>
          <a:stretch>
            <a:fillRect/>
          </a:stretch>
        </p:blipFill>
        <p:spPr>
          <a:xfrm>
            <a:off x="8331200" y="908050"/>
            <a:ext cx="2844800" cy="5041900"/>
          </a:xfrm>
          <a:prstGeom prst="rect">
            <a:avLst/>
          </a:prstGeom>
        </p:spPr>
      </p:pic>
    </p:spTree>
    <p:extLst>
      <p:ext uri="{BB962C8B-B14F-4D97-AF65-F5344CB8AC3E}">
        <p14:creationId xmlns:p14="http://schemas.microsoft.com/office/powerpoint/2010/main" val="308795078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a:extLst>
              <a:ext uri="{FF2B5EF4-FFF2-40B4-BE49-F238E27FC236}">
                <a16:creationId xmlns:a16="http://schemas.microsoft.com/office/drawing/2014/main" id="{2756D0A3-821C-CE40-B600-5A54506F6ACD}"/>
              </a:ext>
            </a:extLst>
          </p:cNvPr>
          <p:cNvSpPr>
            <a:spLocks noGrp="1"/>
          </p:cNvSpPr>
          <p:nvPr>
            <p:ph sz="half" idx="1"/>
          </p:nvPr>
        </p:nvSpPr>
        <p:spPr>
          <a:xfrm>
            <a:off x="816604" y="850446"/>
            <a:ext cx="5887721" cy="5501766"/>
          </a:xfrm>
        </p:spPr>
        <p:txBody>
          <a:bodyPr/>
          <a:lstStyle/>
          <a:p>
            <a:pPr lvl="0">
              <a:spcBef>
                <a:spcPts val="800"/>
              </a:spcBef>
              <a:buClr>
                <a:schemeClr val="dk1"/>
              </a:buClr>
              <a:buSzPts val="1100"/>
            </a:pPr>
            <a:r>
              <a:rPr lang="en-US" dirty="0"/>
              <a:t>Home Screen &amp; Pre-Installed Apps</a:t>
            </a:r>
          </a:p>
          <a:p>
            <a:pPr lvl="0">
              <a:spcBef>
                <a:spcPts val="800"/>
              </a:spcBef>
              <a:buClr>
                <a:schemeClr val="dk1"/>
              </a:buClr>
              <a:buSzPts val="1100"/>
            </a:pPr>
            <a:endParaRPr lang="en-US" dirty="0"/>
          </a:p>
          <a:p>
            <a:pPr marL="457200" lvl="0" indent="-323850">
              <a:spcBef>
                <a:spcPts val="800"/>
              </a:spcBef>
              <a:buSzPts val="1500"/>
              <a:buAutoNum type="arabicPeriod"/>
            </a:pPr>
            <a:r>
              <a:rPr lang="en-US" sz="1800" b="0" dirty="0"/>
              <a:t>Terminal – process basic transactions</a:t>
            </a:r>
          </a:p>
          <a:p>
            <a:pPr marL="457200" indent="-323850">
              <a:spcBef>
                <a:spcPts val="800"/>
              </a:spcBef>
              <a:buSzPts val="1500"/>
              <a:buFont typeface="Arial" panose="020B0604020202020204" pitchFamily="34" charset="0"/>
              <a:buAutoNum type="arabicPeriod"/>
            </a:pPr>
            <a:r>
              <a:rPr lang="en-US" sz="1800" b="0" dirty="0"/>
              <a:t>Transactions - </a:t>
            </a:r>
            <a:r>
              <a:rPr lang="en" sz="1800" b="0" dirty="0"/>
              <a:t>view and take action on some transactions.</a:t>
            </a:r>
          </a:p>
          <a:p>
            <a:pPr marL="457200" indent="-323850">
              <a:spcBef>
                <a:spcPts val="800"/>
              </a:spcBef>
              <a:buSzPts val="1500"/>
              <a:buFont typeface="Arial" panose="020B0604020202020204" pitchFamily="34" charset="0"/>
              <a:buAutoNum type="arabicPeriod"/>
            </a:pPr>
            <a:r>
              <a:rPr lang="en" sz="1800" b="0" dirty="0"/>
              <a:t>Register – create orders based on items created in catalog app.</a:t>
            </a:r>
          </a:p>
          <a:p>
            <a:pPr marL="457200" indent="-323850">
              <a:spcBef>
                <a:spcPts val="800"/>
              </a:spcBef>
              <a:buSzPts val="1500"/>
              <a:buFont typeface="Arial" panose="020B0604020202020204" pitchFamily="34" charset="0"/>
              <a:buAutoNum type="arabicPeriod"/>
            </a:pPr>
            <a:r>
              <a:rPr lang="en" sz="1800" b="0" dirty="0"/>
              <a:t>Settlements - close batches, generate and view reports.</a:t>
            </a:r>
            <a:br>
              <a:rPr lang="en" sz="1800" b="0" dirty="0"/>
            </a:br>
            <a:endParaRPr lang="en-US" sz="1800" b="0" dirty="0"/>
          </a:p>
          <a:p>
            <a:pPr marL="133350">
              <a:spcBef>
                <a:spcPts val="800"/>
              </a:spcBef>
              <a:buSzPts val="1500"/>
            </a:pPr>
            <a:r>
              <a:rPr lang="en-US" sz="1800" b="0" dirty="0"/>
              <a:t>*Quick Tip: Swipe up from the bottom of the screen, you can switch to another app while in one app.</a:t>
            </a:r>
          </a:p>
          <a:p>
            <a:pPr marL="133350" lvl="0">
              <a:spcBef>
                <a:spcPts val="800"/>
              </a:spcBef>
              <a:buSzPts val="1500"/>
            </a:pPr>
            <a:endParaRPr lang="en-US" dirty="0"/>
          </a:p>
        </p:txBody>
      </p:sp>
      <p:sp>
        <p:nvSpPr>
          <p:cNvPr id="2" name="Text Placeholder 1">
            <a:extLst>
              <a:ext uri="{FF2B5EF4-FFF2-40B4-BE49-F238E27FC236}">
                <a16:creationId xmlns:a16="http://schemas.microsoft.com/office/drawing/2014/main" id="{64CC6781-19A5-CF46-8741-313592F9891E}"/>
              </a:ext>
            </a:extLst>
          </p:cNvPr>
          <p:cNvSpPr>
            <a:spLocks noGrp="1"/>
          </p:cNvSpPr>
          <p:nvPr>
            <p:ph type="body" sz="quarter" idx="13"/>
          </p:nvPr>
        </p:nvSpPr>
        <p:spPr/>
        <p:txBody>
          <a:bodyPr/>
          <a:lstStyle/>
          <a:p>
            <a:r>
              <a:rPr lang="en-US" dirty="0"/>
              <a:t>   </a:t>
            </a:r>
          </a:p>
        </p:txBody>
      </p:sp>
      <p:pic>
        <p:nvPicPr>
          <p:cNvPr id="4" name="Picture 3" descr="A screen shot of a computer&#10;&#10;Description automatically generated">
            <a:extLst>
              <a:ext uri="{FF2B5EF4-FFF2-40B4-BE49-F238E27FC236}">
                <a16:creationId xmlns:a16="http://schemas.microsoft.com/office/drawing/2014/main" id="{428A42C6-BC04-C947-A9BD-A019BA760EA1}"/>
              </a:ext>
            </a:extLst>
          </p:cNvPr>
          <p:cNvPicPr>
            <a:picLocks noChangeAspect="1"/>
          </p:cNvPicPr>
          <p:nvPr/>
        </p:nvPicPr>
        <p:blipFill>
          <a:blip r:embed="rId3"/>
          <a:stretch>
            <a:fillRect/>
          </a:stretch>
        </p:blipFill>
        <p:spPr>
          <a:xfrm>
            <a:off x="8331200" y="850446"/>
            <a:ext cx="2844800" cy="5041900"/>
          </a:xfrm>
          <a:prstGeom prst="rect">
            <a:avLst/>
          </a:prstGeom>
        </p:spPr>
      </p:pic>
    </p:spTree>
    <p:extLst>
      <p:ext uri="{BB962C8B-B14F-4D97-AF65-F5344CB8AC3E}">
        <p14:creationId xmlns:p14="http://schemas.microsoft.com/office/powerpoint/2010/main" val="18731730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a:extLst>
              <a:ext uri="{FF2B5EF4-FFF2-40B4-BE49-F238E27FC236}">
                <a16:creationId xmlns:a16="http://schemas.microsoft.com/office/drawing/2014/main" id="{2756D0A3-821C-CE40-B600-5A54506F6ACD}"/>
              </a:ext>
            </a:extLst>
          </p:cNvPr>
          <p:cNvSpPr>
            <a:spLocks noGrp="1"/>
          </p:cNvSpPr>
          <p:nvPr>
            <p:ph sz="half" idx="1"/>
          </p:nvPr>
        </p:nvSpPr>
        <p:spPr>
          <a:xfrm>
            <a:off x="786766" y="827914"/>
            <a:ext cx="5887721" cy="5501766"/>
          </a:xfrm>
        </p:spPr>
        <p:txBody>
          <a:bodyPr/>
          <a:lstStyle/>
          <a:p>
            <a:pPr lvl="0">
              <a:spcBef>
                <a:spcPts val="800"/>
              </a:spcBef>
              <a:buClr>
                <a:schemeClr val="dk1"/>
              </a:buClr>
              <a:buSzPts val="1100"/>
            </a:pPr>
            <a:r>
              <a:rPr lang="en-US" dirty="0"/>
              <a:t>Home Screen &amp; Pre-Installed Apps</a:t>
            </a:r>
          </a:p>
          <a:p>
            <a:pPr lvl="0">
              <a:spcBef>
                <a:spcPts val="800"/>
              </a:spcBef>
              <a:buClr>
                <a:schemeClr val="dk1"/>
              </a:buClr>
              <a:buSzPts val="1100"/>
            </a:pPr>
            <a:endParaRPr lang="en-US" dirty="0"/>
          </a:p>
          <a:p>
            <a:pPr marL="457200" lvl="0" indent="-323850">
              <a:spcBef>
                <a:spcPts val="800"/>
              </a:spcBef>
              <a:buSzPts val="1500"/>
              <a:buAutoNum type="arabicPeriod"/>
            </a:pPr>
            <a:r>
              <a:rPr lang="en-US" sz="1800" b="0" dirty="0"/>
              <a:t>Terminal – process basic transactions</a:t>
            </a:r>
          </a:p>
          <a:p>
            <a:pPr marL="457200" indent="-323850">
              <a:spcBef>
                <a:spcPts val="800"/>
              </a:spcBef>
              <a:buSzPts val="1500"/>
              <a:buFont typeface="Arial" panose="020B0604020202020204" pitchFamily="34" charset="0"/>
              <a:buAutoNum type="arabicPeriod"/>
            </a:pPr>
            <a:r>
              <a:rPr lang="en-US" sz="1800" b="0" dirty="0"/>
              <a:t>Transactions - </a:t>
            </a:r>
            <a:r>
              <a:rPr lang="en" sz="1800" b="0" dirty="0"/>
              <a:t>view and take action on some transactions.</a:t>
            </a:r>
          </a:p>
          <a:p>
            <a:pPr marL="457200" indent="-323850">
              <a:spcBef>
                <a:spcPts val="800"/>
              </a:spcBef>
              <a:buSzPts val="1500"/>
              <a:buFont typeface="Arial" panose="020B0604020202020204" pitchFamily="34" charset="0"/>
              <a:buAutoNum type="arabicPeriod"/>
            </a:pPr>
            <a:r>
              <a:rPr lang="en" sz="1800" b="0" dirty="0"/>
              <a:t>Register – create orders based on items created in catalog app.</a:t>
            </a:r>
          </a:p>
          <a:p>
            <a:pPr marL="457200" indent="-323850">
              <a:spcBef>
                <a:spcPts val="800"/>
              </a:spcBef>
              <a:buSzPts val="1500"/>
              <a:buFont typeface="Arial" panose="020B0604020202020204" pitchFamily="34" charset="0"/>
              <a:buAutoNum type="arabicPeriod"/>
            </a:pPr>
            <a:r>
              <a:rPr lang="en" sz="1800" b="0" dirty="0"/>
              <a:t>Settlements - close batches, generate and view reports.</a:t>
            </a:r>
          </a:p>
          <a:p>
            <a:pPr marL="457200" indent="-323850">
              <a:spcBef>
                <a:spcPts val="800"/>
              </a:spcBef>
              <a:buSzPts val="1500"/>
              <a:buFont typeface="Arial" panose="020B0604020202020204" pitchFamily="34" charset="0"/>
              <a:buAutoNum type="arabicPeriod"/>
            </a:pPr>
            <a:r>
              <a:rPr lang="en" sz="1800" b="0" dirty="0"/>
              <a:t>Manual Entry - this is a shortcut to manual entering credit card information. </a:t>
            </a:r>
            <a:br>
              <a:rPr lang="en" sz="1800" b="0" dirty="0"/>
            </a:br>
            <a:endParaRPr lang="en-US" sz="1800" b="0" dirty="0"/>
          </a:p>
          <a:p>
            <a:pPr marL="133350" lvl="0">
              <a:spcBef>
                <a:spcPts val="800"/>
              </a:spcBef>
              <a:buSzPts val="1500"/>
            </a:pPr>
            <a:endParaRPr lang="en-US" dirty="0"/>
          </a:p>
        </p:txBody>
      </p:sp>
      <p:sp>
        <p:nvSpPr>
          <p:cNvPr id="2" name="Text Placeholder 1">
            <a:extLst>
              <a:ext uri="{FF2B5EF4-FFF2-40B4-BE49-F238E27FC236}">
                <a16:creationId xmlns:a16="http://schemas.microsoft.com/office/drawing/2014/main" id="{64CC6781-19A5-CF46-8741-313592F9891E}"/>
              </a:ext>
            </a:extLst>
          </p:cNvPr>
          <p:cNvSpPr>
            <a:spLocks noGrp="1"/>
          </p:cNvSpPr>
          <p:nvPr>
            <p:ph type="body" sz="quarter" idx="13"/>
          </p:nvPr>
        </p:nvSpPr>
        <p:spPr/>
        <p:txBody>
          <a:bodyPr/>
          <a:lstStyle/>
          <a:p>
            <a:r>
              <a:rPr lang="en-US" dirty="0"/>
              <a:t>   </a:t>
            </a:r>
          </a:p>
        </p:txBody>
      </p:sp>
      <p:pic>
        <p:nvPicPr>
          <p:cNvPr id="4" name="Picture 3" descr="A screen shot of a computer&#10;&#10;Description automatically generated">
            <a:extLst>
              <a:ext uri="{FF2B5EF4-FFF2-40B4-BE49-F238E27FC236}">
                <a16:creationId xmlns:a16="http://schemas.microsoft.com/office/drawing/2014/main" id="{F015F607-5B0F-8647-8C3D-85CB79EFE382}"/>
              </a:ext>
            </a:extLst>
          </p:cNvPr>
          <p:cNvPicPr>
            <a:picLocks noChangeAspect="1"/>
          </p:cNvPicPr>
          <p:nvPr/>
        </p:nvPicPr>
        <p:blipFill>
          <a:blip r:embed="rId3"/>
          <a:stretch>
            <a:fillRect/>
          </a:stretch>
        </p:blipFill>
        <p:spPr>
          <a:xfrm>
            <a:off x="8331200" y="908050"/>
            <a:ext cx="2844800" cy="5041900"/>
          </a:xfrm>
          <a:prstGeom prst="rect">
            <a:avLst/>
          </a:prstGeom>
        </p:spPr>
      </p:pic>
    </p:spTree>
    <p:extLst>
      <p:ext uri="{BB962C8B-B14F-4D97-AF65-F5344CB8AC3E}">
        <p14:creationId xmlns:p14="http://schemas.microsoft.com/office/powerpoint/2010/main" val="339045936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a:extLst>
              <a:ext uri="{FF2B5EF4-FFF2-40B4-BE49-F238E27FC236}">
                <a16:creationId xmlns:a16="http://schemas.microsoft.com/office/drawing/2014/main" id="{2756D0A3-821C-CE40-B600-5A54506F6ACD}"/>
              </a:ext>
            </a:extLst>
          </p:cNvPr>
          <p:cNvSpPr>
            <a:spLocks noGrp="1"/>
          </p:cNvSpPr>
          <p:nvPr>
            <p:ph sz="half" idx="1"/>
          </p:nvPr>
        </p:nvSpPr>
        <p:spPr>
          <a:xfrm>
            <a:off x="786766" y="503747"/>
            <a:ext cx="5887721" cy="5501766"/>
          </a:xfrm>
        </p:spPr>
        <p:txBody>
          <a:bodyPr/>
          <a:lstStyle/>
          <a:p>
            <a:pPr lvl="0">
              <a:spcBef>
                <a:spcPts val="800"/>
              </a:spcBef>
              <a:buClr>
                <a:schemeClr val="dk1"/>
              </a:buClr>
              <a:buSzPts val="1100"/>
            </a:pPr>
            <a:r>
              <a:rPr lang="en-US" dirty="0"/>
              <a:t>Home Screen &amp; Pre-Installed Apps</a:t>
            </a:r>
          </a:p>
          <a:p>
            <a:pPr lvl="0">
              <a:spcBef>
                <a:spcPts val="800"/>
              </a:spcBef>
              <a:buClr>
                <a:schemeClr val="dk1"/>
              </a:buClr>
              <a:buSzPts val="1100"/>
            </a:pPr>
            <a:endParaRPr lang="en-US" dirty="0"/>
          </a:p>
          <a:p>
            <a:pPr marL="457200" lvl="0" indent="-323850">
              <a:spcBef>
                <a:spcPts val="800"/>
              </a:spcBef>
              <a:buSzPts val="1500"/>
              <a:buAutoNum type="arabicPeriod"/>
            </a:pPr>
            <a:r>
              <a:rPr lang="en-US" sz="1800" b="0" dirty="0"/>
              <a:t>Terminal – process basic transactions</a:t>
            </a:r>
          </a:p>
          <a:p>
            <a:pPr marL="457200" indent="-323850">
              <a:spcBef>
                <a:spcPts val="800"/>
              </a:spcBef>
              <a:buSzPts val="1500"/>
              <a:buFont typeface="Arial" panose="020B0604020202020204" pitchFamily="34" charset="0"/>
              <a:buAutoNum type="arabicPeriod"/>
            </a:pPr>
            <a:r>
              <a:rPr lang="en-US" sz="1800" b="0" dirty="0"/>
              <a:t>Transactions - </a:t>
            </a:r>
            <a:r>
              <a:rPr lang="en" sz="1800" b="0" dirty="0"/>
              <a:t>view and take action on some transactions.</a:t>
            </a:r>
          </a:p>
          <a:p>
            <a:pPr marL="457200" indent="-323850">
              <a:spcBef>
                <a:spcPts val="800"/>
              </a:spcBef>
              <a:buSzPts val="1500"/>
              <a:buFont typeface="Arial" panose="020B0604020202020204" pitchFamily="34" charset="0"/>
              <a:buAutoNum type="arabicPeriod"/>
            </a:pPr>
            <a:r>
              <a:rPr lang="en" sz="1800" b="0" dirty="0"/>
              <a:t>Register – create orders based on items created in catalog app.</a:t>
            </a:r>
          </a:p>
          <a:p>
            <a:pPr marL="457200" indent="-323850">
              <a:spcBef>
                <a:spcPts val="800"/>
              </a:spcBef>
              <a:buSzPts val="1500"/>
              <a:buFont typeface="Arial" panose="020B0604020202020204" pitchFamily="34" charset="0"/>
              <a:buAutoNum type="arabicPeriod"/>
            </a:pPr>
            <a:r>
              <a:rPr lang="en" sz="1800" b="0" dirty="0"/>
              <a:t>Settlements - close batches, generate and view reports.</a:t>
            </a:r>
          </a:p>
          <a:p>
            <a:pPr marL="457200" indent="-323850">
              <a:spcBef>
                <a:spcPts val="800"/>
              </a:spcBef>
              <a:buSzPts val="1500"/>
              <a:buFont typeface="Arial" panose="020B0604020202020204" pitchFamily="34" charset="0"/>
              <a:buAutoNum type="arabicPeriod"/>
            </a:pPr>
            <a:r>
              <a:rPr lang="en" sz="1800" b="0" dirty="0"/>
              <a:t>Manual Entry - this is a shortcut to manual entering credit card information. </a:t>
            </a:r>
          </a:p>
          <a:p>
            <a:pPr marL="457200" indent="-323850">
              <a:spcBef>
                <a:spcPts val="800"/>
              </a:spcBef>
              <a:buSzPts val="1500"/>
              <a:buFont typeface="Arial" panose="020B0604020202020204" pitchFamily="34" charset="0"/>
              <a:buAutoNum type="arabicPeriod"/>
            </a:pPr>
            <a:r>
              <a:rPr lang="en" sz="1800" b="0" dirty="0"/>
              <a:t>Apps – shortcut to third party app store.</a:t>
            </a:r>
            <a:br>
              <a:rPr lang="en" b="0" dirty="0"/>
            </a:br>
            <a:endParaRPr lang="en-US" b="0" dirty="0"/>
          </a:p>
          <a:p>
            <a:pPr marL="133350" lvl="0">
              <a:spcBef>
                <a:spcPts val="800"/>
              </a:spcBef>
              <a:buSzPts val="1500"/>
            </a:pPr>
            <a:endParaRPr lang="en-US" dirty="0"/>
          </a:p>
        </p:txBody>
      </p:sp>
      <p:sp>
        <p:nvSpPr>
          <p:cNvPr id="2" name="Text Placeholder 1">
            <a:extLst>
              <a:ext uri="{FF2B5EF4-FFF2-40B4-BE49-F238E27FC236}">
                <a16:creationId xmlns:a16="http://schemas.microsoft.com/office/drawing/2014/main" id="{64CC6781-19A5-CF46-8741-313592F9891E}"/>
              </a:ext>
            </a:extLst>
          </p:cNvPr>
          <p:cNvSpPr>
            <a:spLocks noGrp="1"/>
          </p:cNvSpPr>
          <p:nvPr>
            <p:ph type="body" sz="quarter" idx="13"/>
          </p:nvPr>
        </p:nvSpPr>
        <p:spPr/>
        <p:txBody>
          <a:bodyPr/>
          <a:lstStyle/>
          <a:p>
            <a:r>
              <a:rPr lang="en-US" dirty="0"/>
              <a:t>   </a:t>
            </a:r>
          </a:p>
        </p:txBody>
      </p:sp>
      <p:pic>
        <p:nvPicPr>
          <p:cNvPr id="4" name="Picture 3" descr="A screen shot of a computer&#10;&#10;Description automatically generated">
            <a:extLst>
              <a:ext uri="{FF2B5EF4-FFF2-40B4-BE49-F238E27FC236}">
                <a16:creationId xmlns:a16="http://schemas.microsoft.com/office/drawing/2014/main" id="{EFD41CD1-2F8E-144A-B827-9475D8A67C77}"/>
              </a:ext>
            </a:extLst>
          </p:cNvPr>
          <p:cNvPicPr>
            <a:picLocks noChangeAspect="1"/>
          </p:cNvPicPr>
          <p:nvPr/>
        </p:nvPicPr>
        <p:blipFill>
          <a:blip r:embed="rId3"/>
          <a:stretch>
            <a:fillRect/>
          </a:stretch>
        </p:blipFill>
        <p:spPr>
          <a:xfrm>
            <a:off x="8331200" y="908050"/>
            <a:ext cx="2844800" cy="5041900"/>
          </a:xfrm>
          <a:prstGeom prst="rect">
            <a:avLst/>
          </a:prstGeom>
        </p:spPr>
      </p:pic>
    </p:spTree>
    <p:extLst>
      <p:ext uri="{BB962C8B-B14F-4D97-AF65-F5344CB8AC3E}">
        <p14:creationId xmlns:p14="http://schemas.microsoft.com/office/powerpoint/2010/main" val="407864469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018"/>
        <p:cNvGrpSpPr/>
        <p:nvPr/>
      </p:nvGrpSpPr>
      <p:grpSpPr>
        <a:xfrm>
          <a:off x="0" y="0"/>
          <a:ext cx="0" cy="0"/>
          <a:chOff x="0" y="0"/>
          <a:chExt cx="0" cy="0"/>
        </a:xfrm>
      </p:grpSpPr>
      <p:sp>
        <p:nvSpPr>
          <p:cNvPr id="7019" name="Google Shape;7019;p109"/>
          <p:cNvSpPr txBox="1">
            <a:spLocks noGrp="1"/>
          </p:cNvSpPr>
          <p:nvPr>
            <p:ph type="title"/>
          </p:nvPr>
        </p:nvSpPr>
        <p:spPr>
          <a:xfrm>
            <a:off x="4074151" y="567525"/>
            <a:ext cx="7427200" cy="759600"/>
          </a:xfrm>
          <a:prstGeom prst="rect">
            <a:avLst/>
          </a:prstGeom>
        </p:spPr>
        <p:txBody>
          <a:bodyPr spcFirstLastPara="1" vert="horz" wrap="square" lIns="91433" tIns="45700" rIns="91433" bIns="45700" rtlCol="0" anchor="ctr" anchorCtr="0">
            <a:noAutofit/>
          </a:bodyPr>
          <a:lstStyle/>
          <a:p>
            <a:pPr algn="ctr"/>
            <a:r>
              <a:rPr lang="en">
                <a:latin typeface="Avenir"/>
                <a:ea typeface="Avenir"/>
                <a:cs typeface="Avenir"/>
                <a:sym typeface="Avenir"/>
              </a:rPr>
              <a:t>Poynt App Center</a:t>
            </a:r>
            <a:endParaRPr>
              <a:latin typeface="Avenir"/>
              <a:ea typeface="Avenir"/>
              <a:cs typeface="Avenir"/>
              <a:sym typeface="Avenir"/>
            </a:endParaRPr>
          </a:p>
        </p:txBody>
      </p:sp>
      <p:sp>
        <p:nvSpPr>
          <p:cNvPr id="7020" name="Google Shape;7020;p109"/>
          <p:cNvSpPr txBox="1">
            <a:spLocks noGrp="1"/>
          </p:cNvSpPr>
          <p:nvPr>
            <p:ph type="body" idx="3"/>
          </p:nvPr>
        </p:nvSpPr>
        <p:spPr>
          <a:xfrm>
            <a:off x="310967" y="2104960"/>
            <a:ext cx="3549200" cy="2325600"/>
          </a:xfrm>
          <a:prstGeom prst="rect">
            <a:avLst/>
          </a:prstGeom>
        </p:spPr>
        <p:txBody>
          <a:bodyPr spcFirstLastPara="1" vert="horz" wrap="square" lIns="91433" tIns="45700" rIns="91433" bIns="45700" rtlCol="0" anchor="t" anchorCtr="0">
            <a:noAutofit/>
          </a:bodyPr>
          <a:lstStyle/>
          <a:p>
            <a:pPr marL="0" indent="0">
              <a:lnSpc>
                <a:spcPct val="115000"/>
              </a:lnSpc>
            </a:pPr>
            <a:r>
              <a:rPr lang="en" sz="1867">
                <a:solidFill>
                  <a:srgbClr val="FFFFFF"/>
                </a:solidFill>
                <a:latin typeface="Arial"/>
                <a:ea typeface="Arial"/>
                <a:cs typeface="Arial"/>
                <a:sym typeface="Arial"/>
              </a:rPr>
              <a:t>With the Poynt App Center, merchants can customize the Poynt terminal to create a more efficient business operation. </a:t>
            </a:r>
            <a:endParaRPr sz="1867">
              <a:solidFill>
                <a:srgbClr val="FFFFFF"/>
              </a:solidFill>
            </a:endParaRPr>
          </a:p>
        </p:txBody>
      </p:sp>
      <p:pic>
        <p:nvPicPr>
          <p:cNvPr id="7021" name="Google Shape;7021;p109"/>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4467367" y="1564926"/>
            <a:ext cx="3257259" cy="5124476"/>
          </a:xfrm>
          <a:prstGeom prst="rect">
            <a:avLst/>
          </a:prstGeom>
          <a:noFill/>
          <a:ln>
            <a:noFill/>
          </a:ln>
        </p:spPr>
      </p:pic>
      <p:pic>
        <p:nvPicPr>
          <p:cNvPr id="7022" name="Google Shape;7022;p109"/>
          <p:cNvPicPr preferRelativeResize="0"/>
          <p:nvPr/>
        </p:nvPicPr>
        <p:blipFill>
          <a:blip r:embed="rId4" cstate="screen">
            <a:alphaModFix/>
            <a:extLst>
              <a:ext uri="{28A0092B-C50C-407E-A947-70E740481C1C}">
                <a14:useLocalDpi xmlns:a14="http://schemas.microsoft.com/office/drawing/2010/main"/>
              </a:ext>
            </a:extLst>
          </a:blip>
          <a:stretch>
            <a:fillRect/>
          </a:stretch>
        </p:blipFill>
        <p:spPr>
          <a:xfrm>
            <a:off x="7986159" y="1564926"/>
            <a:ext cx="3202797" cy="5124476"/>
          </a:xfrm>
          <a:prstGeom prst="rect">
            <a:avLst/>
          </a:prstGeom>
          <a:noFill/>
          <a:ln>
            <a:noFill/>
          </a:ln>
        </p:spPr>
      </p:pic>
    </p:spTree>
    <p:extLst>
      <p:ext uri="{BB962C8B-B14F-4D97-AF65-F5344CB8AC3E}">
        <p14:creationId xmlns:p14="http://schemas.microsoft.com/office/powerpoint/2010/main" val="360348565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a:extLst>
              <a:ext uri="{FF2B5EF4-FFF2-40B4-BE49-F238E27FC236}">
                <a16:creationId xmlns:a16="http://schemas.microsoft.com/office/drawing/2014/main" id="{2756D0A3-821C-CE40-B600-5A54506F6ACD}"/>
              </a:ext>
            </a:extLst>
          </p:cNvPr>
          <p:cNvSpPr>
            <a:spLocks noGrp="1"/>
          </p:cNvSpPr>
          <p:nvPr>
            <p:ph sz="half" idx="1"/>
          </p:nvPr>
        </p:nvSpPr>
        <p:spPr>
          <a:xfrm>
            <a:off x="786766" y="503747"/>
            <a:ext cx="5887721" cy="5501766"/>
          </a:xfrm>
        </p:spPr>
        <p:txBody>
          <a:bodyPr/>
          <a:lstStyle/>
          <a:p>
            <a:pPr lvl="0">
              <a:spcBef>
                <a:spcPts val="800"/>
              </a:spcBef>
              <a:buClr>
                <a:schemeClr val="dk1"/>
              </a:buClr>
              <a:buSzPts val="1100"/>
            </a:pPr>
            <a:r>
              <a:rPr lang="en-US" dirty="0"/>
              <a:t>Home Screen &amp; Pre-Installed Apps</a:t>
            </a:r>
          </a:p>
          <a:p>
            <a:pPr lvl="0">
              <a:spcBef>
                <a:spcPts val="800"/>
              </a:spcBef>
              <a:buClr>
                <a:schemeClr val="dk1"/>
              </a:buClr>
              <a:buSzPts val="1100"/>
            </a:pPr>
            <a:endParaRPr lang="en-US" dirty="0"/>
          </a:p>
          <a:p>
            <a:pPr marL="457200" lvl="0" indent="-323850">
              <a:spcBef>
                <a:spcPts val="800"/>
              </a:spcBef>
              <a:buSzPts val="1500"/>
              <a:buAutoNum type="arabicPeriod"/>
            </a:pPr>
            <a:r>
              <a:rPr lang="en-US" sz="1800" b="0" dirty="0"/>
              <a:t>Terminal – process basic transactions</a:t>
            </a:r>
          </a:p>
          <a:p>
            <a:pPr marL="457200" indent="-323850">
              <a:spcBef>
                <a:spcPts val="800"/>
              </a:spcBef>
              <a:buSzPts val="1500"/>
              <a:buFont typeface="Arial" panose="020B0604020202020204" pitchFamily="34" charset="0"/>
              <a:buAutoNum type="arabicPeriod"/>
            </a:pPr>
            <a:r>
              <a:rPr lang="en-US" sz="1800" b="0" dirty="0"/>
              <a:t>Transactions - </a:t>
            </a:r>
            <a:r>
              <a:rPr lang="en" sz="1800" b="0" dirty="0"/>
              <a:t>view and take action on some transactions.</a:t>
            </a:r>
          </a:p>
          <a:p>
            <a:pPr marL="457200" indent="-323850">
              <a:spcBef>
                <a:spcPts val="800"/>
              </a:spcBef>
              <a:buSzPts val="1500"/>
              <a:buFont typeface="Arial" panose="020B0604020202020204" pitchFamily="34" charset="0"/>
              <a:buAutoNum type="arabicPeriod"/>
            </a:pPr>
            <a:r>
              <a:rPr lang="en" sz="1800" b="0" dirty="0"/>
              <a:t>Register – create orders based on items created in catalog app.</a:t>
            </a:r>
          </a:p>
          <a:p>
            <a:pPr marL="457200" indent="-323850">
              <a:spcBef>
                <a:spcPts val="800"/>
              </a:spcBef>
              <a:buSzPts val="1500"/>
              <a:buFont typeface="Arial" panose="020B0604020202020204" pitchFamily="34" charset="0"/>
              <a:buAutoNum type="arabicPeriod"/>
            </a:pPr>
            <a:r>
              <a:rPr lang="en" sz="1800" b="0" dirty="0"/>
              <a:t>Settlements - close batches, generate and view reports.</a:t>
            </a:r>
          </a:p>
          <a:p>
            <a:pPr marL="457200" indent="-323850">
              <a:spcBef>
                <a:spcPts val="800"/>
              </a:spcBef>
              <a:buSzPts val="1500"/>
              <a:buFont typeface="Arial" panose="020B0604020202020204" pitchFamily="34" charset="0"/>
              <a:buAutoNum type="arabicPeriod"/>
            </a:pPr>
            <a:r>
              <a:rPr lang="en" sz="1800" b="0" dirty="0"/>
              <a:t>Manual Entry - this is a shortcut to manual entering credit card information. </a:t>
            </a:r>
          </a:p>
          <a:p>
            <a:pPr marL="457200" indent="-323850">
              <a:spcBef>
                <a:spcPts val="800"/>
              </a:spcBef>
              <a:buSzPts val="1500"/>
              <a:buFont typeface="Arial" panose="020B0604020202020204" pitchFamily="34" charset="0"/>
              <a:buAutoNum type="arabicPeriod"/>
            </a:pPr>
            <a:r>
              <a:rPr lang="en" sz="1800" b="0" dirty="0"/>
              <a:t>Apps – shortcut to third party app store.</a:t>
            </a:r>
          </a:p>
          <a:p>
            <a:pPr marL="457200" indent="-323850">
              <a:spcBef>
                <a:spcPts val="800"/>
              </a:spcBef>
              <a:buSzPts val="1500"/>
              <a:buFont typeface="Arial" panose="020B0604020202020204" pitchFamily="34" charset="0"/>
              <a:buAutoNum type="arabicPeriod"/>
            </a:pPr>
            <a:r>
              <a:rPr lang="en" sz="1800" b="0" dirty="0"/>
              <a:t>Catalog - create basic menus and catalogs.</a:t>
            </a:r>
            <a:br>
              <a:rPr lang="en" sz="1800" b="0" dirty="0"/>
            </a:br>
            <a:endParaRPr lang="en-US" sz="1800" b="0" dirty="0"/>
          </a:p>
          <a:p>
            <a:pPr marL="133350" lvl="0">
              <a:spcBef>
                <a:spcPts val="800"/>
              </a:spcBef>
              <a:buSzPts val="1500"/>
            </a:pPr>
            <a:r>
              <a:rPr lang="en-US" sz="1800" b="0" dirty="0">
                <a:solidFill>
                  <a:srgbClr val="133247"/>
                </a:solidFill>
              </a:rPr>
              <a:t>*Quick Tip: If adding more than a few items to the catalog, we recommend uploading them via Poynt HQ.</a:t>
            </a:r>
          </a:p>
          <a:p>
            <a:pPr marL="133350" lvl="0">
              <a:spcBef>
                <a:spcPts val="800"/>
              </a:spcBef>
              <a:buSzPts val="1500"/>
            </a:pPr>
            <a:endParaRPr lang="en-US" dirty="0"/>
          </a:p>
        </p:txBody>
      </p:sp>
      <p:sp>
        <p:nvSpPr>
          <p:cNvPr id="2" name="Text Placeholder 1">
            <a:extLst>
              <a:ext uri="{FF2B5EF4-FFF2-40B4-BE49-F238E27FC236}">
                <a16:creationId xmlns:a16="http://schemas.microsoft.com/office/drawing/2014/main" id="{64CC6781-19A5-CF46-8741-313592F9891E}"/>
              </a:ext>
            </a:extLst>
          </p:cNvPr>
          <p:cNvSpPr>
            <a:spLocks noGrp="1"/>
          </p:cNvSpPr>
          <p:nvPr>
            <p:ph type="body" sz="quarter" idx="13"/>
          </p:nvPr>
        </p:nvSpPr>
        <p:spPr/>
        <p:txBody>
          <a:bodyPr/>
          <a:lstStyle/>
          <a:p>
            <a:r>
              <a:rPr lang="en-US" dirty="0"/>
              <a:t>   </a:t>
            </a:r>
          </a:p>
        </p:txBody>
      </p:sp>
      <p:pic>
        <p:nvPicPr>
          <p:cNvPr id="4" name="Picture 3" descr="A screen shot of a computer&#10;&#10;Description automatically generated">
            <a:extLst>
              <a:ext uri="{FF2B5EF4-FFF2-40B4-BE49-F238E27FC236}">
                <a16:creationId xmlns:a16="http://schemas.microsoft.com/office/drawing/2014/main" id="{79AE59DC-25E4-C746-83AE-B16C9422B718}"/>
              </a:ext>
            </a:extLst>
          </p:cNvPr>
          <p:cNvPicPr>
            <a:picLocks noChangeAspect="1"/>
          </p:cNvPicPr>
          <p:nvPr/>
        </p:nvPicPr>
        <p:blipFill>
          <a:blip r:embed="rId3"/>
          <a:stretch>
            <a:fillRect/>
          </a:stretch>
        </p:blipFill>
        <p:spPr>
          <a:xfrm>
            <a:off x="8331200" y="929990"/>
            <a:ext cx="2844800" cy="5041900"/>
          </a:xfrm>
          <a:prstGeom prst="rect">
            <a:avLst/>
          </a:prstGeom>
        </p:spPr>
      </p:pic>
    </p:spTree>
    <p:extLst>
      <p:ext uri="{BB962C8B-B14F-4D97-AF65-F5344CB8AC3E}">
        <p14:creationId xmlns:p14="http://schemas.microsoft.com/office/powerpoint/2010/main" val="173823202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5" name="Picture 7">
            <a:extLst>
              <a:ext uri="{FF2B5EF4-FFF2-40B4-BE49-F238E27FC236}">
                <a16:creationId xmlns:a16="http://schemas.microsoft.com/office/drawing/2014/main" id="{484F1642-D031-4144-8F26-95629625641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42100" y="2164580"/>
            <a:ext cx="4638857" cy="3038950"/>
          </a:xfrm>
          <a:prstGeom prst="rect">
            <a:avLst/>
          </a:prstGeom>
          <a:noFill/>
          <a:extLst>
            <a:ext uri="{909E8E84-426E-40DD-AFC4-6F175D3DCCD1}">
              <a14:hiddenFill xmlns:a14="http://schemas.microsoft.com/office/drawing/2010/main">
                <a:solidFill>
                  <a:srgbClr val="FFFFFF"/>
                </a:solidFill>
              </a14:hiddenFill>
            </a:ext>
          </a:extLst>
        </p:spPr>
      </p:pic>
      <p:sp>
        <p:nvSpPr>
          <p:cNvPr id="8" name="Text Placeholder 7">
            <a:extLst>
              <a:ext uri="{FF2B5EF4-FFF2-40B4-BE49-F238E27FC236}">
                <a16:creationId xmlns:a16="http://schemas.microsoft.com/office/drawing/2014/main" id="{DCE41FFC-CD66-E343-9442-7EECBF9AA565}"/>
              </a:ext>
            </a:extLst>
          </p:cNvPr>
          <p:cNvSpPr>
            <a:spLocks noGrp="1"/>
          </p:cNvSpPr>
          <p:nvPr>
            <p:ph type="body" sz="quarter" idx="10"/>
          </p:nvPr>
        </p:nvSpPr>
        <p:spPr>
          <a:xfrm>
            <a:off x="520700" y="506158"/>
            <a:ext cx="11150600" cy="871538"/>
          </a:xfrm>
        </p:spPr>
        <p:txBody>
          <a:bodyPr/>
          <a:lstStyle/>
          <a:p>
            <a:r>
              <a:rPr lang="en-US" dirty="0"/>
              <a:t>TECHNOLOGY THAT FEELS EFFORTLESS</a:t>
            </a:r>
          </a:p>
        </p:txBody>
      </p:sp>
      <p:sp>
        <p:nvSpPr>
          <p:cNvPr id="3" name="TextBox 2">
            <a:extLst>
              <a:ext uri="{FF2B5EF4-FFF2-40B4-BE49-F238E27FC236}">
                <a16:creationId xmlns:a16="http://schemas.microsoft.com/office/drawing/2014/main" id="{8518D6B7-F8BA-8D47-A549-C22D1DEEE037}"/>
              </a:ext>
            </a:extLst>
          </p:cNvPr>
          <p:cNvSpPr txBox="1"/>
          <p:nvPr/>
        </p:nvSpPr>
        <p:spPr>
          <a:xfrm>
            <a:off x="2596896" y="5327904"/>
            <a:ext cx="2499360" cy="369332"/>
          </a:xfrm>
          <a:prstGeom prst="rect">
            <a:avLst/>
          </a:prstGeom>
          <a:noFill/>
        </p:spPr>
        <p:txBody>
          <a:bodyPr wrap="square" rtlCol="0">
            <a:spAutoFit/>
          </a:bodyPr>
          <a:lstStyle/>
          <a:p>
            <a:r>
              <a:rPr lang="en-US" dirty="0">
                <a:solidFill>
                  <a:schemeClr val="bg1"/>
                </a:solidFill>
              </a:rPr>
              <a:t>Poynt Smart Terminal</a:t>
            </a:r>
          </a:p>
        </p:txBody>
      </p:sp>
      <p:sp>
        <p:nvSpPr>
          <p:cNvPr id="4" name="TextBox 3">
            <a:extLst>
              <a:ext uri="{FF2B5EF4-FFF2-40B4-BE49-F238E27FC236}">
                <a16:creationId xmlns:a16="http://schemas.microsoft.com/office/drawing/2014/main" id="{C9D586DE-776A-CE4A-BE79-E3CB9565F3E7}"/>
              </a:ext>
            </a:extLst>
          </p:cNvPr>
          <p:cNvSpPr txBox="1"/>
          <p:nvPr/>
        </p:nvSpPr>
        <p:spPr>
          <a:xfrm>
            <a:off x="8516112" y="5327904"/>
            <a:ext cx="969264" cy="369332"/>
          </a:xfrm>
          <a:prstGeom prst="rect">
            <a:avLst/>
          </a:prstGeom>
          <a:noFill/>
        </p:spPr>
        <p:txBody>
          <a:bodyPr wrap="square" rtlCol="0">
            <a:spAutoFit/>
          </a:bodyPr>
          <a:lstStyle/>
          <a:p>
            <a:r>
              <a:rPr lang="en-US" dirty="0">
                <a:solidFill>
                  <a:schemeClr val="bg1"/>
                </a:solidFill>
              </a:rPr>
              <a:t>Poynt 5</a:t>
            </a:r>
          </a:p>
        </p:txBody>
      </p:sp>
      <p:sp>
        <p:nvSpPr>
          <p:cNvPr id="9" name="TextBox 8">
            <a:extLst>
              <a:ext uri="{FF2B5EF4-FFF2-40B4-BE49-F238E27FC236}">
                <a16:creationId xmlns:a16="http://schemas.microsoft.com/office/drawing/2014/main" id="{4B9E8A6C-882C-3340-A4F7-B7555EB9EFFD}"/>
              </a:ext>
            </a:extLst>
          </p:cNvPr>
          <p:cNvSpPr txBox="1"/>
          <p:nvPr/>
        </p:nvSpPr>
        <p:spPr>
          <a:xfrm>
            <a:off x="2446483" y="5468496"/>
            <a:ext cx="2499360" cy="369332"/>
          </a:xfrm>
          <a:prstGeom prst="rect">
            <a:avLst/>
          </a:prstGeom>
          <a:noFill/>
        </p:spPr>
        <p:txBody>
          <a:bodyPr wrap="square" rtlCol="0">
            <a:spAutoFit/>
          </a:bodyPr>
          <a:lstStyle/>
          <a:p>
            <a:r>
              <a:rPr lang="en-US" dirty="0">
                <a:solidFill>
                  <a:schemeClr val="accent4"/>
                </a:solidFill>
              </a:rPr>
              <a:t>Poynt Smart Terminal</a:t>
            </a:r>
          </a:p>
        </p:txBody>
      </p:sp>
      <p:sp>
        <p:nvSpPr>
          <p:cNvPr id="10" name="TextBox 9">
            <a:extLst>
              <a:ext uri="{FF2B5EF4-FFF2-40B4-BE49-F238E27FC236}">
                <a16:creationId xmlns:a16="http://schemas.microsoft.com/office/drawing/2014/main" id="{386DBCB8-CDA1-8549-82EB-46BD17C6EA98}"/>
              </a:ext>
            </a:extLst>
          </p:cNvPr>
          <p:cNvSpPr txBox="1"/>
          <p:nvPr/>
        </p:nvSpPr>
        <p:spPr>
          <a:xfrm>
            <a:off x="8527288" y="5468496"/>
            <a:ext cx="969264" cy="369332"/>
          </a:xfrm>
          <a:prstGeom prst="rect">
            <a:avLst/>
          </a:prstGeom>
          <a:noFill/>
        </p:spPr>
        <p:txBody>
          <a:bodyPr wrap="square" rtlCol="0">
            <a:spAutoFit/>
          </a:bodyPr>
          <a:lstStyle/>
          <a:p>
            <a:r>
              <a:rPr lang="en-US" dirty="0">
                <a:solidFill>
                  <a:schemeClr val="accent4"/>
                </a:solidFill>
              </a:rPr>
              <a:t>Poynt 5</a:t>
            </a:r>
          </a:p>
        </p:txBody>
      </p:sp>
      <p:pic>
        <p:nvPicPr>
          <p:cNvPr id="2050" name="Picture 2">
            <a:extLst>
              <a:ext uri="{FF2B5EF4-FFF2-40B4-BE49-F238E27FC236}">
                <a16:creationId xmlns:a16="http://schemas.microsoft.com/office/drawing/2014/main" id="{7EA9D642-6477-3F4A-A755-6E688CC1EF27}"/>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91263" y="2164579"/>
            <a:ext cx="4865038" cy="3038941"/>
          </a:xfrm>
          <a:prstGeom prst="rect">
            <a:avLst/>
          </a:prstGeom>
          <a:noFill/>
          <a:extLst>
            <a:ext uri="{909E8E84-426E-40DD-AFC4-6F175D3DCCD1}">
              <a14:hiddenFill xmlns:a14="http://schemas.microsoft.com/office/drawing/2010/main">
                <a:solidFill>
                  <a:srgbClr val="FFFFFF"/>
                </a:solidFill>
              </a14:hiddenFill>
            </a:ext>
          </a:extLst>
        </p:spPr>
      </p:pic>
      <p:pic>
        <p:nvPicPr>
          <p:cNvPr id="2053" name="Picture 5">
            <a:extLst>
              <a:ext uri="{FF2B5EF4-FFF2-40B4-BE49-F238E27FC236}">
                <a16:creationId xmlns:a16="http://schemas.microsoft.com/office/drawing/2014/main" id="{EC9B6F2E-609D-B645-8F80-B3408F64C600}"/>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rot="10800000" flipH="1" flipV="1">
            <a:off x="6867974" y="2287354"/>
            <a:ext cx="4265540" cy="27848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6202385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10">
            <a:extLst>
              <a:ext uri="{FF2B5EF4-FFF2-40B4-BE49-F238E27FC236}">
                <a16:creationId xmlns:a16="http://schemas.microsoft.com/office/drawing/2014/main" id="{2756D0A3-821C-CE40-B600-5A54506F6ACD}"/>
              </a:ext>
            </a:extLst>
          </p:cNvPr>
          <p:cNvSpPr>
            <a:spLocks noGrp="1"/>
          </p:cNvSpPr>
          <p:nvPr>
            <p:ph sz="half" idx="1"/>
          </p:nvPr>
        </p:nvSpPr>
        <p:spPr>
          <a:xfrm>
            <a:off x="786766" y="503747"/>
            <a:ext cx="5887721" cy="5501766"/>
          </a:xfrm>
        </p:spPr>
        <p:txBody>
          <a:bodyPr/>
          <a:lstStyle/>
          <a:p>
            <a:pPr lvl="0">
              <a:spcBef>
                <a:spcPts val="800"/>
              </a:spcBef>
              <a:buClr>
                <a:schemeClr val="dk1"/>
              </a:buClr>
              <a:buSzPts val="1100"/>
            </a:pPr>
            <a:r>
              <a:rPr lang="en-US" dirty="0"/>
              <a:t>Home Screen &amp; Pre-Installed Apps</a:t>
            </a:r>
          </a:p>
          <a:p>
            <a:pPr lvl="0">
              <a:spcBef>
                <a:spcPts val="800"/>
              </a:spcBef>
              <a:buClr>
                <a:schemeClr val="dk1"/>
              </a:buClr>
              <a:buSzPts val="1100"/>
            </a:pPr>
            <a:endParaRPr lang="en-US" dirty="0"/>
          </a:p>
          <a:p>
            <a:pPr marL="457200" lvl="0" indent="-323850">
              <a:spcBef>
                <a:spcPts val="800"/>
              </a:spcBef>
              <a:buSzPts val="1500"/>
              <a:buAutoNum type="arabicPeriod"/>
            </a:pPr>
            <a:r>
              <a:rPr lang="en-US" sz="1800" b="0" dirty="0"/>
              <a:t>Terminal – process basic transactions</a:t>
            </a:r>
          </a:p>
          <a:p>
            <a:pPr marL="457200" indent="-323850">
              <a:spcBef>
                <a:spcPts val="800"/>
              </a:spcBef>
              <a:buSzPts val="1500"/>
              <a:buFont typeface="Arial" panose="020B0604020202020204" pitchFamily="34" charset="0"/>
              <a:buAutoNum type="arabicPeriod"/>
            </a:pPr>
            <a:r>
              <a:rPr lang="en-US" sz="1800" b="0" dirty="0"/>
              <a:t>Transactions - </a:t>
            </a:r>
            <a:r>
              <a:rPr lang="en" sz="1800" b="0" dirty="0"/>
              <a:t>view and take action on some transactions.</a:t>
            </a:r>
          </a:p>
          <a:p>
            <a:pPr marL="457200" indent="-323850">
              <a:spcBef>
                <a:spcPts val="800"/>
              </a:spcBef>
              <a:buSzPts val="1500"/>
              <a:buFont typeface="Arial" panose="020B0604020202020204" pitchFamily="34" charset="0"/>
              <a:buAutoNum type="arabicPeriod"/>
            </a:pPr>
            <a:r>
              <a:rPr lang="en" sz="1800" b="0" dirty="0"/>
              <a:t>Register – create orders based on items created in catalog app.</a:t>
            </a:r>
          </a:p>
          <a:p>
            <a:pPr marL="457200" indent="-323850">
              <a:spcBef>
                <a:spcPts val="800"/>
              </a:spcBef>
              <a:buSzPts val="1500"/>
              <a:buFont typeface="Arial" panose="020B0604020202020204" pitchFamily="34" charset="0"/>
              <a:buAutoNum type="arabicPeriod"/>
            </a:pPr>
            <a:r>
              <a:rPr lang="en" sz="1800" b="0" dirty="0"/>
              <a:t>Settlements - close batches, generate and view reports.</a:t>
            </a:r>
          </a:p>
          <a:p>
            <a:pPr marL="457200" indent="-323850">
              <a:spcBef>
                <a:spcPts val="800"/>
              </a:spcBef>
              <a:buSzPts val="1500"/>
              <a:buFont typeface="Arial" panose="020B0604020202020204" pitchFamily="34" charset="0"/>
              <a:buAutoNum type="arabicPeriod"/>
            </a:pPr>
            <a:r>
              <a:rPr lang="en" sz="1800" b="0" dirty="0"/>
              <a:t>Manual Entry - this is a shortcut to manual entering credit card information. </a:t>
            </a:r>
          </a:p>
          <a:p>
            <a:pPr marL="457200" indent="-323850">
              <a:spcBef>
                <a:spcPts val="800"/>
              </a:spcBef>
              <a:buSzPts val="1500"/>
              <a:buFont typeface="Arial" panose="020B0604020202020204" pitchFamily="34" charset="0"/>
              <a:buAutoNum type="arabicPeriod"/>
            </a:pPr>
            <a:r>
              <a:rPr lang="en" sz="1800" b="0" dirty="0"/>
              <a:t>Apps – shortcut to third party app store.</a:t>
            </a:r>
          </a:p>
          <a:p>
            <a:pPr marL="457200" indent="-323850">
              <a:spcBef>
                <a:spcPts val="800"/>
              </a:spcBef>
              <a:buSzPts val="1500"/>
              <a:buFont typeface="Arial" panose="020B0604020202020204" pitchFamily="34" charset="0"/>
              <a:buAutoNum type="arabicPeriod"/>
            </a:pPr>
            <a:r>
              <a:rPr lang="en" sz="1800" b="0" dirty="0"/>
              <a:t>Catalog - create basic menus and catalogs.</a:t>
            </a:r>
          </a:p>
          <a:p>
            <a:pPr marL="457200" indent="-323850">
              <a:spcBef>
                <a:spcPts val="800"/>
              </a:spcBef>
              <a:buSzPts val="1500"/>
              <a:buFont typeface="Arial" panose="020B0604020202020204" pitchFamily="34" charset="0"/>
              <a:buAutoNum type="arabicPeriod"/>
            </a:pPr>
            <a:r>
              <a:rPr lang="en" sz="1800" b="0" dirty="0"/>
              <a:t>Help - access FAQ articles and run diagnostics.</a:t>
            </a:r>
          </a:p>
          <a:p>
            <a:pPr marL="457200" indent="-323850">
              <a:spcBef>
                <a:spcPts val="800"/>
              </a:spcBef>
              <a:buSzPts val="1500"/>
              <a:buFont typeface="Arial" panose="020B0604020202020204" pitchFamily="34" charset="0"/>
              <a:buAutoNum type="arabicPeriod"/>
            </a:pPr>
            <a:r>
              <a:rPr lang="en" sz="1800" b="0" dirty="0"/>
              <a:t>Calculator - this app is a resource for quick calculations.</a:t>
            </a:r>
            <a:endParaRPr lang="en-US" sz="1800" b="0" dirty="0"/>
          </a:p>
          <a:p>
            <a:pPr marL="133350" lvl="0">
              <a:spcBef>
                <a:spcPts val="800"/>
              </a:spcBef>
              <a:buSzPts val="1500"/>
            </a:pPr>
            <a:endParaRPr lang="en-US" dirty="0"/>
          </a:p>
        </p:txBody>
      </p:sp>
      <p:sp>
        <p:nvSpPr>
          <p:cNvPr id="2" name="Text Placeholder 1">
            <a:extLst>
              <a:ext uri="{FF2B5EF4-FFF2-40B4-BE49-F238E27FC236}">
                <a16:creationId xmlns:a16="http://schemas.microsoft.com/office/drawing/2014/main" id="{64CC6781-19A5-CF46-8741-313592F9891E}"/>
              </a:ext>
            </a:extLst>
          </p:cNvPr>
          <p:cNvSpPr>
            <a:spLocks noGrp="1"/>
          </p:cNvSpPr>
          <p:nvPr>
            <p:ph type="body" sz="quarter" idx="13"/>
          </p:nvPr>
        </p:nvSpPr>
        <p:spPr/>
        <p:txBody>
          <a:bodyPr/>
          <a:lstStyle/>
          <a:p>
            <a:r>
              <a:rPr lang="en-US" dirty="0"/>
              <a:t>   </a:t>
            </a:r>
          </a:p>
        </p:txBody>
      </p:sp>
      <p:pic>
        <p:nvPicPr>
          <p:cNvPr id="4" name="Picture 3" descr="A screen shot of a computer&#10;&#10;Description automatically generated">
            <a:extLst>
              <a:ext uri="{FF2B5EF4-FFF2-40B4-BE49-F238E27FC236}">
                <a16:creationId xmlns:a16="http://schemas.microsoft.com/office/drawing/2014/main" id="{0D870999-A5A2-D44C-AA24-3F122A7FC45C}"/>
              </a:ext>
            </a:extLst>
          </p:cNvPr>
          <p:cNvPicPr>
            <a:picLocks noChangeAspect="1"/>
          </p:cNvPicPr>
          <p:nvPr/>
        </p:nvPicPr>
        <p:blipFill>
          <a:blip r:embed="rId3"/>
          <a:stretch>
            <a:fillRect/>
          </a:stretch>
        </p:blipFill>
        <p:spPr>
          <a:xfrm>
            <a:off x="8331200" y="1159924"/>
            <a:ext cx="2844800" cy="5041900"/>
          </a:xfrm>
          <a:prstGeom prst="rect">
            <a:avLst/>
          </a:prstGeom>
        </p:spPr>
      </p:pic>
    </p:spTree>
    <p:extLst>
      <p:ext uri="{BB962C8B-B14F-4D97-AF65-F5344CB8AC3E}">
        <p14:creationId xmlns:p14="http://schemas.microsoft.com/office/powerpoint/2010/main" val="301574118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0B85F78D-4687-9D42-8CDB-DDEC19385CF0}"/>
              </a:ext>
            </a:extLst>
          </p:cNvPr>
          <p:cNvSpPr>
            <a:spLocks noGrp="1"/>
          </p:cNvSpPr>
          <p:nvPr>
            <p:ph type="body" sz="quarter" idx="10"/>
          </p:nvPr>
        </p:nvSpPr>
        <p:spPr>
          <a:xfrm>
            <a:off x="520700" y="668865"/>
            <a:ext cx="11150600" cy="871538"/>
          </a:xfrm>
        </p:spPr>
        <p:txBody>
          <a:bodyPr anchor="ctr">
            <a:normAutofit fontScale="92500" lnSpcReduction="10000"/>
          </a:bodyPr>
          <a:lstStyle/>
          <a:p>
            <a:r>
              <a:rPr lang="en-US" sz="3200" dirty="0"/>
              <a:t>LAUNCH INSTANTLY</a:t>
            </a:r>
          </a:p>
          <a:p>
            <a:r>
              <a:rPr lang="en-US" sz="2200" b="0" dirty="0"/>
              <a:t>Arm your merchants with a powerful terminal and POS functionality out of the box.</a:t>
            </a:r>
          </a:p>
        </p:txBody>
      </p:sp>
      <p:pic>
        <p:nvPicPr>
          <p:cNvPr id="5122" name="Picture 2">
            <a:extLst>
              <a:ext uri="{FF2B5EF4-FFF2-40B4-BE49-F238E27FC236}">
                <a16:creationId xmlns:a16="http://schemas.microsoft.com/office/drawing/2014/main" id="{213E218C-7DCF-1646-B2FF-E41A1371B9E9}"/>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596408" y="2698436"/>
            <a:ext cx="1993096" cy="3516345"/>
          </a:xfrm>
          <a:prstGeom prst="rect">
            <a:avLst/>
          </a:prstGeom>
          <a:noFill/>
          <a:extLst>
            <a:ext uri="{909E8E84-426E-40DD-AFC4-6F175D3DCCD1}">
              <a14:hiddenFill xmlns:a14="http://schemas.microsoft.com/office/drawing/2010/main">
                <a:solidFill>
                  <a:srgbClr val="FFFFFF"/>
                </a:solidFill>
              </a14:hiddenFill>
            </a:ext>
          </a:extLst>
        </p:spPr>
      </p:pic>
      <p:pic>
        <p:nvPicPr>
          <p:cNvPr id="5123" name="Picture 3">
            <a:extLst>
              <a:ext uri="{FF2B5EF4-FFF2-40B4-BE49-F238E27FC236}">
                <a16:creationId xmlns:a16="http://schemas.microsoft.com/office/drawing/2014/main" id="{1EBD064F-CD21-9F43-BD95-08B026CEA745}"/>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097107" y="2698437"/>
            <a:ext cx="1993096" cy="3490698"/>
          </a:xfrm>
          <a:prstGeom prst="rect">
            <a:avLst/>
          </a:prstGeom>
          <a:noFill/>
          <a:extLst>
            <a:ext uri="{909E8E84-426E-40DD-AFC4-6F175D3DCCD1}">
              <a14:hiddenFill xmlns:a14="http://schemas.microsoft.com/office/drawing/2010/main">
                <a:solidFill>
                  <a:srgbClr val="FFFFFF"/>
                </a:solidFill>
              </a14:hiddenFill>
            </a:ext>
          </a:extLst>
        </p:spPr>
      </p:pic>
      <p:pic>
        <p:nvPicPr>
          <p:cNvPr id="5124" name="Picture 4">
            <a:extLst>
              <a:ext uri="{FF2B5EF4-FFF2-40B4-BE49-F238E27FC236}">
                <a16:creationId xmlns:a16="http://schemas.microsoft.com/office/drawing/2014/main" id="{442EF034-7A2D-8641-ACAB-F5745A3E3B8A}"/>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02496" y="2688450"/>
            <a:ext cx="1993096" cy="3510672"/>
          </a:xfrm>
          <a:prstGeom prst="rect">
            <a:avLst/>
          </a:prstGeom>
          <a:noFill/>
          <a:extLst>
            <a:ext uri="{909E8E84-426E-40DD-AFC4-6F175D3DCCD1}">
              <a14:hiddenFill xmlns:a14="http://schemas.microsoft.com/office/drawing/2010/main">
                <a:solidFill>
                  <a:srgbClr val="FFFFFF"/>
                </a:solidFill>
              </a14:hiddenFill>
            </a:ext>
          </a:extLst>
        </p:spPr>
      </p:pic>
      <p:pic>
        <p:nvPicPr>
          <p:cNvPr id="5125" name="Picture 5">
            <a:extLst>
              <a:ext uri="{FF2B5EF4-FFF2-40B4-BE49-F238E27FC236}">
                <a16:creationId xmlns:a16="http://schemas.microsoft.com/office/drawing/2014/main" id="{4658E523-BE1F-034E-93D7-5739AE1C3816}"/>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5112" y="2688450"/>
            <a:ext cx="1997786" cy="3520659"/>
          </a:xfrm>
          <a:prstGeom prst="rect">
            <a:avLst/>
          </a:prstGeom>
          <a:noFill/>
          <a:extLst>
            <a:ext uri="{909E8E84-426E-40DD-AFC4-6F175D3DCCD1}">
              <a14:hiddenFill xmlns:a14="http://schemas.microsoft.com/office/drawing/2010/main">
                <a:solidFill>
                  <a:srgbClr val="FFFFFF"/>
                </a:solidFill>
              </a14:hiddenFill>
            </a:ext>
          </a:extLst>
        </p:spPr>
      </p:pic>
      <p:pic>
        <p:nvPicPr>
          <p:cNvPr id="5126" name="Picture 6">
            <a:extLst>
              <a:ext uri="{FF2B5EF4-FFF2-40B4-BE49-F238E27FC236}">
                <a16:creationId xmlns:a16="http://schemas.microsoft.com/office/drawing/2014/main" id="{BDF39F68-4A0A-7F4C-9205-AF6401C574E8}"/>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7346757" y="2698437"/>
            <a:ext cx="1993096" cy="3510672"/>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ACA22A8F-F4EE-894A-80A1-08A2A88B32FA}"/>
              </a:ext>
            </a:extLst>
          </p:cNvPr>
          <p:cNvSpPr txBox="1"/>
          <p:nvPr/>
        </p:nvSpPr>
        <p:spPr>
          <a:xfrm>
            <a:off x="771906" y="2157046"/>
            <a:ext cx="1652954" cy="369332"/>
          </a:xfrm>
          <a:prstGeom prst="rect">
            <a:avLst/>
          </a:prstGeom>
          <a:noFill/>
        </p:spPr>
        <p:txBody>
          <a:bodyPr wrap="square" rtlCol="0">
            <a:spAutoFit/>
          </a:bodyPr>
          <a:lstStyle/>
          <a:p>
            <a:pPr algn="ctr"/>
            <a:r>
              <a:rPr lang="en-US" b="1" dirty="0">
                <a:solidFill>
                  <a:schemeClr val="accent4"/>
                </a:solidFill>
              </a:rPr>
              <a:t>TERMINAL</a:t>
            </a:r>
          </a:p>
        </p:txBody>
      </p:sp>
      <p:sp>
        <p:nvSpPr>
          <p:cNvPr id="10" name="TextBox 9">
            <a:extLst>
              <a:ext uri="{FF2B5EF4-FFF2-40B4-BE49-F238E27FC236}">
                <a16:creationId xmlns:a16="http://schemas.microsoft.com/office/drawing/2014/main" id="{13BBE4B4-E18F-5E42-A321-8C33688EAF5C}"/>
              </a:ext>
            </a:extLst>
          </p:cNvPr>
          <p:cNvSpPr txBox="1"/>
          <p:nvPr/>
        </p:nvSpPr>
        <p:spPr>
          <a:xfrm>
            <a:off x="3017528" y="2157046"/>
            <a:ext cx="1652954" cy="369332"/>
          </a:xfrm>
          <a:prstGeom prst="rect">
            <a:avLst/>
          </a:prstGeom>
          <a:noFill/>
        </p:spPr>
        <p:txBody>
          <a:bodyPr wrap="square" rtlCol="0">
            <a:spAutoFit/>
          </a:bodyPr>
          <a:lstStyle/>
          <a:p>
            <a:pPr algn="ctr"/>
            <a:r>
              <a:rPr lang="en-US" b="1" dirty="0">
                <a:solidFill>
                  <a:schemeClr val="accent4"/>
                </a:solidFill>
              </a:rPr>
              <a:t>REGISTER</a:t>
            </a:r>
          </a:p>
        </p:txBody>
      </p:sp>
      <p:sp>
        <p:nvSpPr>
          <p:cNvPr id="11" name="TextBox 10">
            <a:extLst>
              <a:ext uri="{FF2B5EF4-FFF2-40B4-BE49-F238E27FC236}">
                <a16:creationId xmlns:a16="http://schemas.microsoft.com/office/drawing/2014/main" id="{C61006E3-1CE1-2C43-8FF4-68250292F735}"/>
              </a:ext>
            </a:extLst>
          </p:cNvPr>
          <p:cNvSpPr txBox="1"/>
          <p:nvPr/>
        </p:nvSpPr>
        <p:spPr>
          <a:xfrm>
            <a:off x="5055038" y="2157046"/>
            <a:ext cx="2077234" cy="369332"/>
          </a:xfrm>
          <a:prstGeom prst="rect">
            <a:avLst/>
          </a:prstGeom>
          <a:noFill/>
        </p:spPr>
        <p:txBody>
          <a:bodyPr wrap="square" rtlCol="0">
            <a:spAutoFit/>
          </a:bodyPr>
          <a:lstStyle/>
          <a:p>
            <a:pPr algn="ctr"/>
            <a:r>
              <a:rPr lang="en-US" b="1" dirty="0">
                <a:solidFill>
                  <a:schemeClr val="accent4"/>
                </a:solidFill>
              </a:rPr>
              <a:t>TRANSACTIONS</a:t>
            </a:r>
          </a:p>
        </p:txBody>
      </p:sp>
      <p:sp>
        <p:nvSpPr>
          <p:cNvPr id="12" name="TextBox 11">
            <a:extLst>
              <a:ext uri="{FF2B5EF4-FFF2-40B4-BE49-F238E27FC236}">
                <a16:creationId xmlns:a16="http://schemas.microsoft.com/office/drawing/2014/main" id="{3746C4B7-EE72-C94C-AE4F-A5DB04DE6232}"/>
              </a:ext>
            </a:extLst>
          </p:cNvPr>
          <p:cNvSpPr txBox="1"/>
          <p:nvPr/>
        </p:nvSpPr>
        <p:spPr>
          <a:xfrm>
            <a:off x="7304688" y="2157046"/>
            <a:ext cx="2077234" cy="369332"/>
          </a:xfrm>
          <a:prstGeom prst="rect">
            <a:avLst/>
          </a:prstGeom>
          <a:noFill/>
        </p:spPr>
        <p:txBody>
          <a:bodyPr wrap="square" rtlCol="0">
            <a:spAutoFit/>
          </a:bodyPr>
          <a:lstStyle/>
          <a:p>
            <a:pPr algn="ctr"/>
            <a:r>
              <a:rPr lang="en-US" b="1" dirty="0">
                <a:solidFill>
                  <a:schemeClr val="accent4"/>
                </a:solidFill>
              </a:rPr>
              <a:t>SETTLEMENTS</a:t>
            </a:r>
          </a:p>
        </p:txBody>
      </p:sp>
      <p:sp>
        <p:nvSpPr>
          <p:cNvPr id="13" name="TextBox 12">
            <a:extLst>
              <a:ext uri="{FF2B5EF4-FFF2-40B4-BE49-F238E27FC236}">
                <a16:creationId xmlns:a16="http://schemas.microsoft.com/office/drawing/2014/main" id="{378258CE-44E1-9E42-8482-5679904FB2B2}"/>
              </a:ext>
            </a:extLst>
          </p:cNvPr>
          <p:cNvSpPr txBox="1"/>
          <p:nvPr/>
        </p:nvSpPr>
        <p:spPr>
          <a:xfrm>
            <a:off x="9554338" y="2157046"/>
            <a:ext cx="2077234" cy="369332"/>
          </a:xfrm>
          <a:prstGeom prst="rect">
            <a:avLst/>
          </a:prstGeom>
          <a:noFill/>
        </p:spPr>
        <p:txBody>
          <a:bodyPr wrap="square" rtlCol="0">
            <a:spAutoFit/>
          </a:bodyPr>
          <a:lstStyle/>
          <a:p>
            <a:pPr algn="ctr"/>
            <a:r>
              <a:rPr lang="en-US" b="1" dirty="0">
                <a:solidFill>
                  <a:schemeClr val="accent4"/>
                </a:solidFill>
              </a:rPr>
              <a:t>CATALOG</a:t>
            </a:r>
          </a:p>
        </p:txBody>
      </p:sp>
    </p:spTree>
    <p:extLst>
      <p:ext uri="{BB962C8B-B14F-4D97-AF65-F5344CB8AC3E}">
        <p14:creationId xmlns:p14="http://schemas.microsoft.com/office/powerpoint/2010/main" val="253686731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153C14-69ED-1D49-966D-F9A9D63C8804}"/>
              </a:ext>
            </a:extLst>
          </p:cNvPr>
          <p:cNvSpPr>
            <a:spLocks noGrp="1"/>
          </p:cNvSpPr>
          <p:nvPr>
            <p:ph type="title"/>
          </p:nvPr>
        </p:nvSpPr>
        <p:spPr>
          <a:xfrm>
            <a:off x="838200" y="320520"/>
            <a:ext cx="10515600" cy="1325563"/>
          </a:xfrm>
        </p:spPr>
        <p:txBody>
          <a:bodyPr/>
          <a:lstStyle/>
          <a:p>
            <a:pPr lvl="0" algn="ctr">
              <a:spcBef>
                <a:spcPts val="1000"/>
              </a:spcBef>
            </a:pPr>
            <a:r>
              <a:rPr lang="en-US" sz="3600" b="1" dirty="0">
                <a:solidFill>
                  <a:srgbClr val="133247"/>
                </a:solidFill>
                <a:latin typeface="Avenir Next LT Pro"/>
                <a:ea typeface="+mn-ea"/>
                <a:cs typeface="+mn-cs"/>
              </a:rPr>
              <a:t>HARDWARE: POYNT SMART TERMINAL</a:t>
            </a:r>
            <a:endParaRPr lang="en-US" dirty="0"/>
          </a:p>
        </p:txBody>
      </p:sp>
      <p:pic>
        <p:nvPicPr>
          <p:cNvPr id="13" name="Picture 12">
            <a:extLst>
              <a:ext uri="{FF2B5EF4-FFF2-40B4-BE49-F238E27FC236}">
                <a16:creationId xmlns:a16="http://schemas.microsoft.com/office/drawing/2014/main" id="{468329A0-32A4-1B42-83F2-20B9D67CCDF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092960" y="1630526"/>
            <a:ext cx="9182707" cy="5160490"/>
          </a:xfrm>
          <a:prstGeom prst="rect">
            <a:avLst/>
          </a:prstGeom>
        </p:spPr>
      </p:pic>
      <p:pic>
        <p:nvPicPr>
          <p:cNvPr id="15" name="Picture 14" descr="A picture containing sitting, black&#10;&#10;Description automatically generated">
            <a:extLst>
              <a:ext uri="{FF2B5EF4-FFF2-40B4-BE49-F238E27FC236}">
                <a16:creationId xmlns:a16="http://schemas.microsoft.com/office/drawing/2014/main" id="{9AEC16F4-B2FF-2C40-A341-5AE135F771C1}"/>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016767" y="1889759"/>
            <a:ext cx="7337033" cy="4054475"/>
          </a:xfrm>
          <a:prstGeom prst="rect">
            <a:avLst/>
          </a:prstGeom>
        </p:spPr>
      </p:pic>
    </p:spTree>
    <p:extLst>
      <p:ext uri="{BB962C8B-B14F-4D97-AF65-F5344CB8AC3E}">
        <p14:creationId xmlns:p14="http://schemas.microsoft.com/office/powerpoint/2010/main" val="384620006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48"/>
        <p:cNvGrpSpPr/>
        <p:nvPr/>
      </p:nvGrpSpPr>
      <p:grpSpPr>
        <a:xfrm>
          <a:off x="0" y="0"/>
          <a:ext cx="0" cy="0"/>
          <a:chOff x="0" y="0"/>
          <a:chExt cx="0" cy="0"/>
        </a:xfrm>
      </p:grpSpPr>
      <p:pic>
        <p:nvPicPr>
          <p:cNvPr id="549" name="Google Shape;549;p97" descr="poynt_initial_concepts_front_34_right_no_dock_001_edit_terminal.png"/>
          <p:cNvPicPr preferRelativeResize="0"/>
          <p:nvPr/>
        </p:nvPicPr>
        <p:blipFill>
          <a:blip r:embed="rId3">
            <a:alphaModFix/>
          </a:blip>
          <a:stretch>
            <a:fillRect/>
          </a:stretch>
        </p:blipFill>
        <p:spPr>
          <a:xfrm>
            <a:off x="0" y="1095108"/>
            <a:ext cx="12192000" cy="6851661"/>
          </a:xfrm>
          <a:prstGeom prst="rect">
            <a:avLst/>
          </a:prstGeom>
          <a:noFill/>
          <a:ln>
            <a:noFill/>
          </a:ln>
        </p:spPr>
      </p:pic>
      <p:sp>
        <p:nvSpPr>
          <p:cNvPr id="550" name="Google Shape;550;p97"/>
          <p:cNvSpPr txBox="1">
            <a:spLocks noGrp="1"/>
          </p:cNvSpPr>
          <p:nvPr>
            <p:ph type="title"/>
          </p:nvPr>
        </p:nvSpPr>
        <p:spPr>
          <a:xfrm>
            <a:off x="415600" y="593367"/>
            <a:ext cx="11360800" cy="763600"/>
          </a:xfrm>
          <a:prstGeom prst="rect">
            <a:avLst/>
          </a:prstGeom>
        </p:spPr>
        <p:txBody>
          <a:bodyPr spcFirstLastPara="1" vert="horz" wrap="square" lIns="121900" tIns="121900" rIns="121900" bIns="121900" rtlCol="0" anchor="t" anchorCtr="0">
            <a:noAutofit/>
          </a:bodyPr>
          <a:lstStyle/>
          <a:p>
            <a:pPr algn="l"/>
            <a:r>
              <a:rPr lang="en" sz="4000" dirty="0">
                <a:solidFill>
                  <a:srgbClr val="4D5D73"/>
                </a:solidFill>
                <a:latin typeface="Proxima Nova"/>
                <a:ea typeface="Proxima Nova"/>
                <a:cs typeface="Proxima Nova"/>
                <a:sym typeface="Proxima Nova"/>
              </a:rPr>
              <a:t>Navigating Your Device</a:t>
            </a:r>
            <a:endParaRPr sz="4000" dirty="0">
              <a:solidFill>
                <a:srgbClr val="4D5D73"/>
              </a:solidFill>
              <a:latin typeface="Proxima Nova"/>
              <a:ea typeface="Proxima Nova"/>
              <a:cs typeface="Proxima Nova"/>
              <a:sym typeface="Proxima Nova"/>
            </a:endParaRPr>
          </a:p>
        </p:txBody>
      </p:sp>
      <p:sp>
        <p:nvSpPr>
          <p:cNvPr id="551" name="Google Shape;551;p97"/>
          <p:cNvSpPr txBox="1">
            <a:spLocks noGrp="1"/>
          </p:cNvSpPr>
          <p:nvPr>
            <p:ph type="sldNum" idx="12"/>
          </p:nvPr>
        </p:nvSpPr>
        <p:spPr>
          <a:xfrm>
            <a:off x="11296611" y="6217623"/>
            <a:ext cx="731600" cy="524800"/>
          </a:xfrm>
          <a:prstGeom prst="rect">
            <a:avLst/>
          </a:prstGeom>
        </p:spPr>
        <p:txBody>
          <a:bodyPr spcFirstLastPara="1" wrap="square" lIns="121900" tIns="121900" rIns="121900" bIns="121900" anchor="ctr" anchorCtr="0">
            <a:noAutofit/>
          </a:bodyPr>
          <a:lstStyle/>
          <a:p>
            <a:pPr algn="r"/>
            <a:fld id="{00000000-1234-1234-1234-123412341234}" type="slidenum">
              <a:rPr lang="en"/>
              <a:pPr algn="r"/>
              <a:t>5</a:t>
            </a:fld>
            <a:endParaRPr/>
          </a:p>
        </p:txBody>
      </p:sp>
      <p:sp>
        <p:nvSpPr>
          <p:cNvPr id="552" name="Google Shape;552;p97"/>
          <p:cNvSpPr txBox="1"/>
          <p:nvPr/>
        </p:nvSpPr>
        <p:spPr>
          <a:xfrm>
            <a:off x="2917367" y="3656033"/>
            <a:ext cx="10368000" cy="294400"/>
          </a:xfrm>
          <a:prstGeom prst="rect">
            <a:avLst/>
          </a:prstGeom>
          <a:noFill/>
          <a:ln>
            <a:noFill/>
          </a:ln>
        </p:spPr>
        <p:txBody>
          <a:bodyPr spcFirstLastPara="1" wrap="square" lIns="121900" tIns="121900" rIns="121900" bIns="121900" anchor="t" anchorCtr="0">
            <a:noAutofit/>
          </a:bodyPr>
          <a:lstStyle/>
          <a:p>
            <a:endParaRPr sz="2400">
              <a:solidFill>
                <a:srgbClr val="4D5D73"/>
              </a:solidFill>
              <a:latin typeface="Proxima Nova"/>
              <a:ea typeface="Proxima Nova"/>
              <a:cs typeface="Proxima Nova"/>
              <a:sym typeface="Proxima Nova"/>
            </a:endParaRPr>
          </a:p>
        </p:txBody>
      </p:sp>
      <p:sp>
        <p:nvSpPr>
          <p:cNvPr id="553" name="Google Shape;553;p97"/>
          <p:cNvSpPr txBox="1"/>
          <p:nvPr/>
        </p:nvSpPr>
        <p:spPr>
          <a:xfrm>
            <a:off x="577333" y="1355200"/>
            <a:ext cx="5930800" cy="5181200"/>
          </a:xfrm>
          <a:prstGeom prst="rect">
            <a:avLst/>
          </a:prstGeom>
          <a:noFill/>
          <a:ln>
            <a:noFill/>
          </a:ln>
        </p:spPr>
        <p:txBody>
          <a:bodyPr spcFirstLastPara="1" wrap="square" lIns="121900" tIns="121900" rIns="121900" bIns="121900" anchor="t" anchorCtr="0">
            <a:noAutofit/>
          </a:bodyPr>
          <a:lstStyle/>
          <a:p>
            <a:br>
              <a:rPr lang="en" sz="2400" b="1">
                <a:solidFill>
                  <a:srgbClr val="4D5D73"/>
                </a:solidFill>
                <a:latin typeface="Proxima Nova"/>
                <a:ea typeface="Proxima Nova"/>
                <a:cs typeface="Proxima Nova"/>
                <a:sym typeface="Proxima Nova"/>
              </a:rPr>
            </a:br>
            <a:endParaRPr sz="2400" b="1">
              <a:solidFill>
                <a:srgbClr val="4D5D73"/>
              </a:solidFill>
              <a:latin typeface="Proxima Nova"/>
              <a:ea typeface="Proxima Nova"/>
              <a:cs typeface="Proxima Nova"/>
              <a:sym typeface="Proxima Nova"/>
            </a:endParaRPr>
          </a:p>
          <a:p>
            <a:endParaRPr sz="2400" b="1">
              <a:solidFill>
                <a:srgbClr val="4D5D73"/>
              </a:solidFill>
              <a:latin typeface="Proxima Nova"/>
              <a:ea typeface="Proxima Nova"/>
              <a:cs typeface="Proxima Nova"/>
              <a:sym typeface="Proxima Nova"/>
            </a:endParaRPr>
          </a:p>
          <a:p>
            <a:endParaRPr sz="2400"/>
          </a:p>
        </p:txBody>
      </p:sp>
      <p:sp>
        <p:nvSpPr>
          <p:cNvPr id="554" name="Google Shape;554;p97"/>
          <p:cNvSpPr txBox="1"/>
          <p:nvPr/>
        </p:nvSpPr>
        <p:spPr>
          <a:xfrm>
            <a:off x="7534729" y="1323896"/>
            <a:ext cx="4000000" cy="960800"/>
          </a:xfrm>
          <a:prstGeom prst="rect">
            <a:avLst/>
          </a:prstGeom>
          <a:noFill/>
          <a:ln>
            <a:noFill/>
          </a:ln>
        </p:spPr>
        <p:txBody>
          <a:bodyPr spcFirstLastPara="1" wrap="square" lIns="121900" tIns="121900" rIns="121900" bIns="121900" anchor="ctr" anchorCtr="0">
            <a:noAutofit/>
          </a:bodyPr>
          <a:lstStyle/>
          <a:p>
            <a:pPr algn="r"/>
            <a:r>
              <a:rPr lang="en" sz="1333">
                <a:solidFill>
                  <a:srgbClr val="4D5D73"/>
                </a:solidFill>
                <a:latin typeface="Proxima Nova"/>
                <a:ea typeface="Proxima Nova"/>
                <a:cs typeface="Proxima Nova"/>
                <a:sym typeface="Proxima Nova"/>
              </a:rPr>
              <a:t>Microphone</a:t>
            </a:r>
            <a:endParaRPr sz="1333">
              <a:solidFill>
                <a:srgbClr val="4D5D73"/>
              </a:solidFill>
              <a:latin typeface="Proxima Nova"/>
              <a:ea typeface="Proxima Nova"/>
              <a:cs typeface="Proxima Nova"/>
              <a:sym typeface="Proxima Nova"/>
            </a:endParaRPr>
          </a:p>
          <a:p>
            <a:pPr algn="r"/>
            <a:endParaRPr sz="1333">
              <a:solidFill>
                <a:srgbClr val="4D5D73"/>
              </a:solidFill>
              <a:latin typeface="Proxima Nova"/>
              <a:ea typeface="Proxima Nova"/>
              <a:cs typeface="Proxima Nova"/>
              <a:sym typeface="Proxima Nova"/>
            </a:endParaRPr>
          </a:p>
          <a:p>
            <a:pPr algn="r"/>
            <a:r>
              <a:rPr lang="en" sz="1333">
                <a:solidFill>
                  <a:srgbClr val="4D5D73"/>
                </a:solidFill>
                <a:latin typeface="Proxima Nova"/>
                <a:ea typeface="Proxima Nova"/>
                <a:cs typeface="Proxima Nova"/>
                <a:sym typeface="Proxima Nova"/>
              </a:rPr>
              <a:t>Hybrid EMV/MSR Reader Slot</a:t>
            </a:r>
            <a:endParaRPr sz="1333">
              <a:solidFill>
                <a:srgbClr val="4D5D73"/>
              </a:solidFill>
              <a:latin typeface="Proxima Nova"/>
              <a:ea typeface="Proxima Nova"/>
              <a:cs typeface="Proxima Nova"/>
              <a:sym typeface="Proxima Nova"/>
            </a:endParaRPr>
          </a:p>
          <a:p>
            <a:pPr algn="r"/>
            <a:endParaRPr sz="1333">
              <a:solidFill>
                <a:srgbClr val="4D5D73"/>
              </a:solidFill>
              <a:latin typeface="Proxima Nova"/>
              <a:ea typeface="Proxima Nova"/>
              <a:cs typeface="Proxima Nova"/>
              <a:sym typeface="Proxima Nova"/>
            </a:endParaRPr>
          </a:p>
          <a:p>
            <a:pPr algn="r"/>
            <a:r>
              <a:rPr lang="en" sz="1333">
                <a:solidFill>
                  <a:srgbClr val="4D5D73"/>
                </a:solidFill>
                <a:latin typeface="Proxima Nova"/>
                <a:ea typeface="Proxima Nova"/>
                <a:cs typeface="Proxima Nova"/>
                <a:sym typeface="Proxima Nova"/>
              </a:rPr>
              <a:t>Merchant Facing Camera</a:t>
            </a:r>
            <a:endParaRPr sz="1333">
              <a:solidFill>
                <a:srgbClr val="4D5D73"/>
              </a:solidFill>
              <a:latin typeface="Proxima Nova"/>
              <a:ea typeface="Proxima Nova"/>
              <a:cs typeface="Proxima Nova"/>
              <a:sym typeface="Proxima Nova"/>
            </a:endParaRPr>
          </a:p>
        </p:txBody>
      </p:sp>
      <p:cxnSp>
        <p:nvCxnSpPr>
          <p:cNvPr id="555" name="Google Shape;555;p97"/>
          <p:cNvCxnSpPr/>
          <p:nvPr/>
        </p:nvCxnSpPr>
        <p:spPr>
          <a:xfrm>
            <a:off x="6970633" y="1585300"/>
            <a:ext cx="4450000" cy="0"/>
          </a:xfrm>
          <a:prstGeom prst="straightConnector1">
            <a:avLst/>
          </a:prstGeom>
          <a:noFill/>
          <a:ln w="9525" cap="flat" cmpd="sng">
            <a:solidFill>
              <a:srgbClr val="999999"/>
            </a:solidFill>
            <a:prstDash val="solid"/>
            <a:round/>
            <a:headEnd type="none" w="med" len="med"/>
            <a:tailEnd type="none" w="med" len="med"/>
          </a:ln>
        </p:spPr>
      </p:cxnSp>
      <p:sp>
        <p:nvSpPr>
          <p:cNvPr id="556" name="Google Shape;556;p97"/>
          <p:cNvSpPr/>
          <p:nvPr/>
        </p:nvSpPr>
        <p:spPr>
          <a:xfrm>
            <a:off x="8034233" y="2571933"/>
            <a:ext cx="72000" cy="72000"/>
          </a:xfrm>
          <a:prstGeom prst="ellipse">
            <a:avLst/>
          </a:prstGeom>
          <a:solidFill>
            <a:srgbClr val="ADADAD"/>
          </a:solidFill>
          <a:ln>
            <a:noFill/>
          </a:ln>
        </p:spPr>
        <p:txBody>
          <a:bodyPr spcFirstLastPara="1" wrap="square" lIns="121900" tIns="121900" rIns="121900" bIns="121900" anchor="ctr" anchorCtr="0">
            <a:noAutofit/>
          </a:bodyPr>
          <a:lstStyle/>
          <a:p>
            <a:endParaRPr sz="2400"/>
          </a:p>
        </p:txBody>
      </p:sp>
      <p:cxnSp>
        <p:nvCxnSpPr>
          <p:cNvPr id="557" name="Google Shape;557;p97"/>
          <p:cNvCxnSpPr/>
          <p:nvPr/>
        </p:nvCxnSpPr>
        <p:spPr>
          <a:xfrm flipH="1">
            <a:off x="6674000" y="1579200"/>
            <a:ext cx="300000" cy="1118800"/>
          </a:xfrm>
          <a:prstGeom prst="straightConnector1">
            <a:avLst/>
          </a:prstGeom>
          <a:noFill/>
          <a:ln w="9525" cap="flat" cmpd="sng">
            <a:solidFill>
              <a:srgbClr val="999999"/>
            </a:solidFill>
            <a:prstDash val="solid"/>
            <a:round/>
            <a:headEnd type="none" w="med" len="med"/>
            <a:tailEnd type="none" w="med" len="med"/>
          </a:ln>
        </p:spPr>
      </p:cxnSp>
      <p:cxnSp>
        <p:nvCxnSpPr>
          <p:cNvPr id="558" name="Google Shape;558;p97"/>
          <p:cNvCxnSpPr/>
          <p:nvPr/>
        </p:nvCxnSpPr>
        <p:spPr>
          <a:xfrm>
            <a:off x="8422333" y="1990200"/>
            <a:ext cx="2998400" cy="0"/>
          </a:xfrm>
          <a:prstGeom prst="straightConnector1">
            <a:avLst/>
          </a:prstGeom>
          <a:noFill/>
          <a:ln w="9525" cap="flat" cmpd="sng">
            <a:solidFill>
              <a:srgbClr val="999999"/>
            </a:solidFill>
            <a:prstDash val="solid"/>
            <a:round/>
            <a:headEnd type="none" w="med" len="med"/>
            <a:tailEnd type="none" w="med" len="med"/>
          </a:ln>
        </p:spPr>
      </p:cxnSp>
      <p:cxnSp>
        <p:nvCxnSpPr>
          <p:cNvPr id="559" name="Google Shape;559;p97"/>
          <p:cNvCxnSpPr/>
          <p:nvPr/>
        </p:nvCxnSpPr>
        <p:spPr>
          <a:xfrm flipH="1">
            <a:off x="8068767" y="1985867"/>
            <a:ext cx="360000" cy="623600"/>
          </a:xfrm>
          <a:prstGeom prst="straightConnector1">
            <a:avLst/>
          </a:prstGeom>
          <a:noFill/>
          <a:ln w="9525" cap="flat" cmpd="sng">
            <a:solidFill>
              <a:srgbClr val="999999"/>
            </a:solidFill>
            <a:prstDash val="solid"/>
            <a:round/>
            <a:headEnd type="none" w="med" len="med"/>
            <a:tailEnd type="none" w="med" len="med"/>
          </a:ln>
        </p:spPr>
      </p:cxnSp>
      <p:sp>
        <p:nvSpPr>
          <p:cNvPr id="560" name="Google Shape;560;p97"/>
          <p:cNvSpPr txBox="1"/>
          <p:nvPr/>
        </p:nvSpPr>
        <p:spPr>
          <a:xfrm>
            <a:off x="966703" y="1686485"/>
            <a:ext cx="4000000" cy="960800"/>
          </a:xfrm>
          <a:prstGeom prst="rect">
            <a:avLst/>
          </a:prstGeom>
          <a:noFill/>
          <a:ln>
            <a:noFill/>
          </a:ln>
        </p:spPr>
        <p:txBody>
          <a:bodyPr spcFirstLastPara="1" wrap="square" lIns="121900" tIns="121900" rIns="121900" bIns="121900" anchor="ctr" anchorCtr="0">
            <a:noAutofit/>
          </a:bodyPr>
          <a:lstStyle/>
          <a:p>
            <a:r>
              <a:rPr lang="en" sz="1333">
                <a:solidFill>
                  <a:srgbClr val="4D5D73"/>
                </a:solidFill>
                <a:latin typeface="Proxima Nova"/>
                <a:ea typeface="Proxima Nova"/>
                <a:cs typeface="Proxima Nova"/>
                <a:sym typeface="Proxima Nova"/>
              </a:rPr>
              <a:t>Touchscreen Display</a:t>
            </a:r>
            <a:endParaRPr sz="1333">
              <a:solidFill>
                <a:srgbClr val="4D5D73"/>
              </a:solidFill>
              <a:latin typeface="Proxima Nova"/>
              <a:ea typeface="Proxima Nova"/>
              <a:cs typeface="Proxima Nova"/>
              <a:sym typeface="Proxima Nova"/>
            </a:endParaRPr>
          </a:p>
          <a:p>
            <a:r>
              <a:rPr lang="en" sz="1333">
                <a:solidFill>
                  <a:srgbClr val="4D5D73"/>
                </a:solidFill>
                <a:latin typeface="Proxima Nova"/>
                <a:ea typeface="Proxima Nova"/>
                <a:cs typeface="Proxima Nova"/>
                <a:sym typeface="Proxima Nova"/>
              </a:rPr>
              <a:t>800(w) x 1280(h) pixels tvdpi</a:t>
            </a:r>
            <a:endParaRPr sz="1333">
              <a:solidFill>
                <a:srgbClr val="4D5D73"/>
              </a:solidFill>
              <a:latin typeface="Proxima Nova"/>
              <a:ea typeface="Proxima Nova"/>
              <a:cs typeface="Proxima Nova"/>
              <a:sym typeface="Proxima Nova"/>
            </a:endParaRPr>
          </a:p>
        </p:txBody>
      </p:sp>
      <p:sp>
        <p:nvSpPr>
          <p:cNvPr id="561" name="Google Shape;561;p97"/>
          <p:cNvSpPr txBox="1"/>
          <p:nvPr/>
        </p:nvSpPr>
        <p:spPr>
          <a:xfrm>
            <a:off x="435969" y="1730348"/>
            <a:ext cx="835600" cy="763600"/>
          </a:xfrm>
          <a:prstGeom prst="rect">
            <a:avLst/>
          </a:prstGeom>
          <a:noFill/>
          <a:ln>
            <a:noFill/>
          </a:ln>
        </p:spPr>
        <p:txBody>
          <a:bodyPr spcFirstLastPara="1" wrap="square" lIns="121900" tIns="121900" rIns="121900" bIns="121900" anchor="ctr" anchorCtr="0">
            <a:noAutofit/>
          </a:bodyPr>
          <a:lstStyle/>
          <a:p>
            <a:r>
              <a:rPr lang="en" sz="3733">
                <a:solidFill>
                  <a:srgbClr val="4D5D73"/>
                </a:solidFill>
                <a:latin typeface="Proxima Nova"/>
                <a:ea typeface="Proxima Nova"/>
                <a:cs typeface="Proxima Nova"/>
                <a:sym typeface="Proxima Nova"/>
              </a:rPr>
              <a:t>7”</a:t>
            </a:r>
            <a:r>
              <a:rPr lang="en" sz="2400">
                <a:solidFill>
                  <a:srgbClr val="4D5D73"/>
                </a:solidFill>
                <a:latin typeface="Proxima Nova"/>
                <a:ea typeface="Proxima Nova"/>
                <a:cs typeface="Proxima Nova"/>
                <a:sym typeface="Proxima Nova"/>
              </a:rPr>
              <a:t> </a:t>
            </a:r>
            <a:endParaRPr sz="2400"/>
          </a:p>
        </p:txBody>
      </p:sp>
      <p:cxnSp>
        <p:nvCxnSpPr>
          <p:cNvPr id="562" name="Google Shape;562;p97"/>
          <p:cNvCxnSpPr/>
          <p:nvPr/>
        </p:nvCxnSpPr>
        <p:spPr>
          <a:xfrm>
            <a:off x="8797767" y="2393633"/>
            <a:ext cx="2650800" cy="0"/>
          </a:xfrm>
          <a:prstGeom prst="straightConnector1">
            <a:avLst/>
          </a:prstGeom>
          <a:noFill/>
          <a:ln w="9525" cap="flat" cmpd="sng">
            <a:solidFill>
              <a:srgbClr val="999999"/>
            </a:solidFill>
            <a:prstDash val="solid"/>
            <a:round/>
            <a:headEnd type="none" w="med" len="med"/>
            <a:tailEnd type="none" w="med" len="med"/>
          </a:ln>
        </p:spPr>
      </p:cxnSp>
      <p:cxnSp>
        <p:nvCxnSpPr>
          <p:cNvPr id="563" name="Google Shape;563;p97"/>
          <p:cNvCxnSpPr/>
          <p:nvPr/>
        </p:nvCxnSpPr>
        <p:spPr>
          <a:xfrm flipH="1">
            <a:off x="8600833" y="2390300"/>
            <a:ext cx="203200" cy="466000"/>
          </a:xfrm>
          <a:prstGeom prst="straightConnector1">
            <a:avLst/>
          </a:prstGeom>
          <a:noFill/>
          <a:ln w="9525" cap="flat" cmpd="sng">
            <a:solidFill>
              <a:srgbClr val="999999"/>
            </a:solidFill>
            <a:prstDash val="solid"/>
            <a:round/>
            <a:headEnd type="none" w="med" len="med"/>
            <a:tailEnd type="none" w="med" len="med"/>
          </a:ln>
        </p:spPr>
      </p:cxnSp>
      <p:sp>
        <p:nvSpPr>
          <p:cNvPr id="564" name="Google Shape;564;p97"/>
          <p:cNvSpPr txBox="1"/>
          <p:nvPr/>
        </p:nvSpPr>
        <p:spPr>
          <a:xfrm>
            <a:off x="10130236" y="2428719"/>
            <a:ext cx="4000000" cy="960800"/>
          </a:xfrm>
          <a:prstGeom prst="rect">
            <a:avLst/>
          </a:prstGeom>
          <a:noFill/>
          <a:ln>
            <a:noFill/>
          </a:ln>
        </p:spPr>
        <p:txBody>
          <a:bodyPr spcFirstLastPara="1" wrap="square" lIns="121900" tIns="121900" rIns="121900" bIns="121900" anchor="ctr" anchorCtr="0">
            <a:noAutofit/>
          </a:bodyPr>
          <a:lstStyle/>
          <a:p>
            <a:r>
              <a:rPr lang="en" sz="1333">
                <a:solidFill>
                  <a:srgbClr val="4D5D73"/>
                </a:solidFill>
                <a:latin typeface="Proxima Nova"/>
                <a:ea typeface="Proxima Nova"/>
                <a:cs typeface="Proxima Nova"/>
                <a:sym typeface="Proxima Nova"/>
              </a:rPr>
              <a:t>Volume Control</a:t>
            </a:r>
            <a:endParaRPr sz="1333">
              <a:solidFill>
                <a:srgbClr val="4D5D73"/>
              </a:solidFill>
              <a:latin typeface="Proxima Nova"/>
              <a:ea typeface="Proxima Nova"/>
              <a:cs typeface="Proxima Nova"/>
              <a:sym typeface="Proxima Nova"/>
            </a:endParaRPr>
          </a:p>
        </p:txBody>
      </p:sp>
      <p:cxnSp>
        <p:nvCxnSpPr>
          <p:cNvPr id="565" name="Google Shape;565;p97"/>
          <p:cNvCxnSpPr/>
          <p:nvPr/>
        </p:nvCxnSpPr>
        <p:spPr>
          <a:xfrm rot="10800000" flipH="1">
            <a:off x="8722667" y="3086092"/>
            <a:ext cx="1424800" cy="330400"/>
          </a:xfrm>
          <a:prstGeom prst="straightConnector1">
            <a:avLst/>
          </a:prstGeom>
          <a:noFill/>
          <a:ln w="9525" cap="flat" cmpd="sng">
            <a:solidFill>
              <a:srgbClr val="999999"/>
            </a:solidFill>
            <a:prstDash val="solid"/>
            <a:round/>
            <a:headEnd type="none" w="med" len="med"/>
            <a:tailEnd type="none" w="med" len="med"/>
          </a:ln>
        </p:spPr>
      </p:cxnSp>
      <p:cxnSp>
        <p:nvCxnSpPr>
          <p:cNvPr id="566" name="Google Shape;566;p97"/>
          <p:cNvCxnSpPr/>
          <p:nvPr/>
        </p:nvCxnSpPr>
        <p:spPr>
          <a:xfrm>
            <a:off x="10147467" y="3086100"/>
            <a:ext cx="1273200" cy="0"/>
          </a:xfrm>
          <a:prstGeom prst="straightConnector1">
            <a:avLst/>
          </a:prstGeom>
          <a:noFill/>
          <a:ln w="9525" cap="flat" cmpd="sng">
            <a:solidFill>
              <a:srgbClr val="999999"/>
            </a:solidFill>
            <a:prstDash val="solid"/>
            <a:round/>
            <a:headEnd type="none" w="med" len="med"/>
            <a:tailEnd type="none" w="med" len="med"/>
          </a:ln>
        </p:spPr>
      </p:cxnSp>
      <p:sp>
        <p:nvSpPr>
          <p:cNvPr id="567" name="Google Shape;567;p97"/>
          <p:cNvSpPr txBox="1"/>
          <p:nvPr/>
        </p:nvSpPr>
        <p:spPr>
          <a:xfrm>
            <a:off x="966703" y="1686485"/>
            <a:ext cx="4000000" cy="960800"/>
          </a:xfrm>
          <a:prstGeom prst="rect">
            <a:avLst/>
          </a:prstGeom>
          <a:noFill/>
          <a:ln>
            <a:noFill/>
          </a:ln>
        </p:spPr>
        <p:txBody>
          <a:bodyPr spcFirstLastPara="1" wrap="square" lIns="121900" tIns="121900" rIns="121900" bIns="121900" anchor="ctr" anchorCtr="0">
            <a:noAutofit/>
          </a:bodyPr>
          <a:lstStyle/>
          <a:p>
            <a:r>
              <a:rPr lang="en" sz="1333">
                <a:solidFill>
                  <a:srgbClr val="4D5D73"/>
                </a:solidFill>
                <a:latin typeface="Proxima Nova"/>
                <a:ea typeface="Proxima Nova"/>
                <a:cs typeface="Proxima Nova"/>
                <a:sym typeface="Proxima Nova"/>
              </a:rPr>
              <a:t>Touchscreen Display</a:t>
            </a:r>
            <a:endParaRPr sz="1333">
              <a:solidFill>
                <a:srgbClr val="4D5D73"/>
              </a:solidFill>
              <a:latin typeface="Proxima Nova"/>
              <a:ea typeface="Proxima Nova"/>
              <a:cs typeface="Proxima Nova"/>
              <a:sym typeface="Proxima Nova"/>
            </a:endParaRPr>
          </a:p>
          <a:p>
            <a:r>
              <a:rPr lang="en" sz="1333">
                <a:solidFill>
                  <a:srgbClr val="4D5D73"/>
                </a:solidFill>
                <a:latin typeface="Proxima Nova"/>
                <a:ea typeface="Proxima Nova"/>
                <a:cs typeface="Proxima Nova"/>
                <a:sym typeface="Proxima Nova"/>
              </a:rPr>
              <a:t>800(w) x 1280(h) pixels tvdpi</a:t>
            </a:r>
            <a:endParaRPr sz="1333">
              <a:solidFill>
                <a:srgbClr val="4D5D73"/>
              </a:solidFill>
              <a:latin typeface="Proxima Nova"/>
              <a:ea typeface="Proxima Nova"/>
              <a:cs typeface="Proxima Nova"/>
              <a:sym typeface="Proxima Nova"/>
            </a:endParaRPr>
          </a:p>
        </p:txBody>
      </p:sp>
      <p:cxnSp>
        <p:nvCxnSpPr>
          <p:cNvPr id="568" name="Google Shape;568;p97"/>
          <p:cNvCxnSpPr/>
          <p:nvPr/>
        </p:nvCxnSpPr>
        <p:spPr>
          <a:xfrm>
            <a:off x="1077733" y="2451361"/>
            <a:ext cx="4655600" cy="0"/>
          </a:xfrm>
          <a:prstGeom prst="straightConnector1">
            <a:avLst/>
          </a:prstGeom>
          <a:noFill/>
          <a:ln w="9525" cap="flat" cmpd="sng">
            <a:solidFill>
              <a:srgbClr val="999999"/>
            </a:solidFill>
            <a:prstDash val="solid"/>
            <a:round/>
            <a:headEnd type="none" w="med" len="med"/>
            <a:tailEnd type="none" w="med" len="med"/>
          </a:ln>
        </p:spPr>
      </p:cxnSp>
      <p:cxnSp>
        <p:nvCxnSpPr>
          <p:cNvPr id="569" name="Google Shape;569;p97"/>
          <p:cNvCxnSpPr/>
          <p:nvPr/>
        </p:nvCxnSpPr>
        <p:spPr>
          <a:xfrm>
            <a:off x="5728567" y="2456000"/>
            <a:ext cx="253600" cy="635200"/>
          </a:xfrm>
          <a:prstGeom prst="straightConnector1">
            <a:avLst/>
          </a:prstGeom>
          <a:noFill/>
          <a:ln w="9525" cap="flat" cmpd="sng">
            <a:solidFill>
              <a:srgbClr val="999999"/>
            </a:solidFill>
            <a:prstDash val="solid"/>
            <a:round/>
            <a:headEnd type="none" w="med" len="med"/>
            <a:tailEnd type="none" w="med" len="med"/>
          </a:ln>
        </p:spPr>
      </p:cxnSp>
      <p:sp>
        <p:nvSpPr>
          <p:cNvPr id="570" name="Google Shape;570;p97"/>
          <p:cNvSpPr txBox="1"/>
          <p:nvPr/>
        </p:nvSpPr>
        <p:spPr>
          <a:xfrm>
            <a:off x="7536663" y="5437396"/>
            <a:ext cx="4000000" cy="960800"/>
          </a:xfrm>
          <a:prstGeom prst="rect">
            <a:avLst/>
          </a:prstGeom>
          <a:noFill/>
          <a:ln>
            <a:noFill/>
          </a:ln>
        </p:spPr>
        <p:txBody>
          <a:bodyPr spcFirstLastPara="1" wrap="square" lIns="121900" tIns="121900" rIns="121900" bIns="121900" anchor="ctr" anchorCtr="0">
            <a:noAutofit/>
          </a:bodyPr>
          <a:lstStyle/>
          <a:p>
            <a:pPr algn="r"/>
            <a:r>
              <a:rPr lang="en" sz="1333">
                <a:solidFill>
                  <a:srgbClr val="4D5D73"/>
                </a:solidFill>
                <a:latin typeface="Proxima Nova"/>
                <a:ea typeface="Proxima Nova"/>
                <a:cs typeface="Proxima Nova"/>
                <a:sym typeface="Proxima Nova"/>
              </a:rPr>
              <a:t>Charging Pins</a:t>
            </a:r>
            <a:endParaRPr sz="1333">
              <a:solidFill>
                <a:srgbClr val="4D5D73"/>
              </a:solidFill>
              <a:latin typeface="Proxima Nova"/>
              <a:ea typeface="Proxima Nova"/>
              <a:cs typeface="Proxima Nova"/>
              <a:sym typeface="Proxima Nova"/>
            </a:endParaRPr>
          </a:p>
          <a:p>
            <a:pPr algn="r"/>
            <a:endParaRPr sz="1333">
              <a:solidFill>
                <a:srgbClr val="4D5D73"/>
              </a:solidFill>
              <a:latin typeface="Proxima Nova"/>
              <a:ea typeface="Proxima Nova"/>
              <a:cs typeface="Proxima Nova"/>
              <a:sym typeface="Proxima Nova"/>
            </a:endParaRPr>
          </a:p>
          <a:p>
            <a:pPr algn="r"/>
            <a:r>
              <a:rPr lang="en" sz="1333">
                <a:solidFill>
                  <a:srgbClr val="4D5D73"/>
                </a:solidFill>
                <a:latin typeface="Proxima Nova"/>
                <a:ea typeface="Proxima Nova"/>
                <a:cs typeface="Proxima Nova"/>
                <a:sym typeface="Proxima Nova"/>
              </a:rPr>
              <a:t>Micro USB Port</a:t>
            </a:r>
            <a:endParaRPr sz="1333">
              <a:solidFill>
                <a:srgbClr val="4D5D73"/>
              </a:solidFill>
              <a:latin typeface="Proxima Nova"/>
              <a:ea typeface="Proxima Nova"/>
              <a:cs typeface="Proxima Nova"/>
              <a:sym typeface="Proxima Nova"/>
            </a:endParaRPr>
          </a:p>
          <a:p>
            <a:pPr algn="r"/>
            <a:endParaRPr sz="1333">
              <a:solidFill>
                <a:srgbClr val="4D5D73"/>
              </a:solidFill>
              <a:latin typeface="Proxima Nova"/>
              <a:ea typeface="Proxima Nova"/>
              <a:cs typeface="Proxima Nova"/>
              <a:sym typeface="Proxima Nova"/>
            </a:endParaRPr>
          </a:p>
          <a:p>
            <a:pPr algn="r"/>
            <a:r>
              <a:rPr lang="en" sz="1333">
                <a:solidFill>
                  <a:srgbClr val="4D5D73"/>
                </a:solidFill>
                <a:latin typeface="Proxima Nova"/>
                <a:ea typeface="Proxima Nova"/>
                <a:cs typeface="Proxima Nova"/>
                <a:sym typeface="Proxima Nova"/>
              </a:rPr>
              <a:t>Speaker</a:t>
            </a:r>
            <a:endParaRPr sz="1333">
              <a:solidFill>
                <a:srgbClr val="4D5D73"/>
              </a:solidFill>
              <a:latin typeface="Proxima Nova"/>
              <a:ea typeface="Proxima Nova"/>
              <a:cs typeface="Proxima Nova"/>
              <a:sym typeface="Proxima Nova"/>
            </a:endParaRPr>
          </a:p>
          <a:p>
            <a:pPr algn="r"/>
            <a:endParaRPr sz="1333">
              <a:solidFill>
                <a:srgbClr val="4D5D73"/>
              </a:solidFill>
              <a:latin typeface="Proxima Nova"/>
              <a:ea typeface="Proxima Nova"/>
              <a:cs typeface="Proxima Nova"/>
              <a:sym typeface="Proxima Nova"/>
            </a:endParaRPr>
          </a:p>
          <a:p>
            <a:pPr algn="r"/>
            <a:r>
              <a:rPr lang="en" sz="1333">
                <a:solidFill>
                  <a:srgbClr val="4D5D73"/>
                </a:solidFill>
                <a:latin typeface="Proxima Nova"/>
                <a:ea typeface="Proxima Nova"/>
                <a:cs typeface="Proxima Nova"/>
                <a:sym typeface="Proxima Nova"/>
              </a:rPr>
              <a:t>8-Hour Battery</a:t>
            </a:r>
            <a:endParaRPr sz="1333">
              <a:solidFill>
                <a:srgbClr val="4D5D73"/>
              </a:solidFill>
              <a:latin typeface="Proxima Nova"/>
              <a:ea typeface="Proxima Nova"/>
              <a:cs typeface="Proxima Nova"/>
              <a:sym typeface="Proxima Nova"/>
            </a:endParaRPr>
          </a:p>
        </p:txBody>
      </p:sp>
      <p:cxnSp>
        <p:nvCxnSpPr>
          <p:cNvPr id="571" name="Google Shape;571;p97"/>
          <p:cNvCxnSpPr/>
          <p:nvPr/>
        </p:nvCxnSpPr>
        <p:spPr>
          <a:xfrm>
            <a:off x="8797767" y="6697760"/>
            <a:ext cx="2650800" cy="0"/>
          </a:xfrm>
          <a:prstGeom prst="straightConnector1">
            <a:avLst/>
          </a:prstGeom>
          <a:noFill/>
          <a:ln w="9525" cap="flat" cmpd="sng">
            <a:solidFill>
              <a:srgbClr val="999999"/>
            </a:solidFill>
            <a:prstDash val="solid"/>
            <a:round/>
            <a:headEnd type="none" w="med" len="med"/>
            <a:tailEnd type="none" w="med" len="med"/>
          </a:ln>
        </p:spPr>
      </p:cxnSp>
      <p:cxnSp>
        <p:nvCxnSpPr>
          <p:cNvPr id="572" name="Google Shape;572;p97"/>
          <p:cNvCxnSpPr/>
          <p:nvPr/>
        </p:nvCxnSpPr>
        <p:spPr>
          <a:xfrm>
            <a:off x="6464300" y="4914900"/>
            <a:ext cx="2336800" cy="1784400"/>
          </a:xfrm>
          <a:prstGeom prst="straightConnector1">
            <a:avLst/>
          </a:prstGeom>
          <a:noFill/>
          <a:ln w="9525" cap="flat" cmpd="sng">
            <a:solidFill>
              <a:srgbClr val="999999"/>
            </a:solidFill>
            <a:prstDash val="solid"/>
            <a:round/>
            <a:headEnd type="none" w="med" len="med"/>
            <a:tailEnd type="none" w="med" len="med"/>
          </a:ln>
        </p:spPr>
      </p:cxnSp>
      <p:cxnSp>
        <p:nvCxnSpPr>
          <p:cNvPr id="573" name="Google Shape;573;p97"/>
          <p:cNvCxnSpPr/>
          <p:nvPr/>
        </p:nvCxnSpPr>
        <p:spPr>
          <a:xfrm>
            <a:off x="8797767" y="6281811"/>
            <a:ext cx="2650800" cy="0"/>
          </a:xfrm>
          <a:prstGeom prst="straightConnector1">
            <a:avLst/>
          </a:prstGeom>
          <a:noFill/>
          <a:ln w="9525" cap="flat" cmpd="sng">
            <a:solidFill>
              <a:srgbClr val="999999"/>
            </a:solidFill>
            <a:prstDash val="solid"/>
            <a:round/>
            <a:headEnd type="none" w="med" len="med"/>
            <a:tailEnd type="none" w="med" len="med"/>
          </a:ln>
        </p:spPr>
      </p:cxnSp>
      <p:cxnSp>
        <p:nvCxnSpPr>
          <p:cNvPr id="574" name="Google Shape;574;p97"/>
          <p:cNvCxnSpPr/>
          <p:nvPr/>
        </p:nvCxnSpPr>
        <p:spPr>
          <a:xfrm>
            <a:off x="7746200" y="4314833"/>
            <a:ext cx="1054800" cy="1965600"/>
          </a:xfrm>
          <a:prstGeom prst="straightConnector1">
            <a:avLst/>
          </a:prstGeom>
          <a:noFill/>
          <a:ln w="9525" cap="flat" cmpd="sng">
            <a:solidFill>
              <a:srgbClr val="999999"/>
            </a:solidFill>
            <a:prstDash val="solid"/>
            <a:round/>
            <a:headEnd type="none" w="med" len="med"/>
            <a:tailEnd type="none" w="med" len="med"/>
          </a:ln>
        </p:spPr>
      </p:cxnSp>
      <p:cxnSp>
        <p:nvCxnSpPr>
          <p:cNvPr id="575" name="Google Shape;575;p97"/>
          <p:cNvCxnSpPr/>
          <p:nvPr/>
        </p:nvCxnSpPr>
        <p:spPr>
          <a:xfrm>
            <a:off x="8797767" y="5878377"/>
            <a:ext cx="2650800" cy="0"/>
          </a:xfrm>
          <a:prstGeom prst="straightConnector1">
            <a:avLst/>
          </a:prstGeom>
          <a:noFill/>
          <a:ln w="9525" cap="flat" cmpd="sng">
            <a:solidFill>
              <a:srgbClr val="999999"/>
            </a:solidFill>
            <a:prstDash val="solid"/>
            <a:round/>
            <a:headEnd type="none" w="med" len="med"/>
            <a:tailEnd type="none" w="med" len="med"/>
          </a:ln>
        </p:spPr>
      </p:cxnSp>
      <p:cxnSp>
        <p:nvCxnSpPr>
          <p:cNvPr id="576" name="Google Shape;576;p97"/>
          <p:cNvCxnSpPr/>
          <p:nvPr/>
        </p:nvCxnSpPr>
        <p:spPr>
          <a:xfrm>
            <a:off x="7721667" y="4158000"/>
            <a:ext cx="1082400" cy="1724000"/>
          </a:xfrm>
          <a:prstGeom prst="straightConnector1">
            <a:avLst/>
          </a:prstGeom>
          <a:noFill/>
          <a:ln w="9525" cap="flat" cmpd="sng">
            <a:solidFill>
              <a:srgbClr val="999999"/>
            </a:solidFill>
            <a:prstDash val="solid"/>
            <a:round/>
            <a:headEnd type="none" w="med" len="med"/>
            <a:tailEnd type="none" w="med" len="med"/>
          </a:ln>
        </p:spPr>
      </p:cxnSp>
      <p:cxnSp>
        <p:nvCxnSpPr>
          <p:cNvPr id="577" name="Google Shape;577;p97"/>
          <p:cNvCxnSpPr/>
          <p:nvPr/>
        </p:nvCxnSpPr>
        <p:spPr>
          <a:xfrm>
            <a:off x="9404733" y="5474933"/>
            <a:ext cx="2044000" cy="0"/>
          </a:xfrm>
          <a:prstGeom prst="straightConnector1">
            <a:avLst/>
          </a:prstGeom>
          <a:noFill/>
          <a:ln w="9525" cap="flat" cmpd="sng">
            <a:solidFill>
              <a:srgbClr val="999999"/>
            </a:solidFill>
            <a:prstDash val="solid"/>
            <a:round/>
            <a:headEnd type="none" w="med" len="med"/>
            <a:tailEnd type="none" w="med" len="med"/>
          </a:ln>
        </p:spPr>
      </p:cxnSp>
      <p:cxnSp>
        <p:nvCxnSpPr>
          <p:cNvPr id="578" name="Google Shape;578;p97"/>
          <p:cNvCxnSpPr/>
          <p:nvPr/>
        </p:nvCxnSpPr>
        <p:spPr>
          <a:xfrm>
            <a:off x="8966467" y="5052633"/>
            <a:ext cx="441200" cy="422400"/>
          </a:xfrm>
          <a:prstGeom prst="straightConnector1">
            <a:avLst/>
          </a:prstGeom>
          <a:noFill/>
          <a:ln w="9525" cap="flat" cmpd="sng">
            <a:solidFill>
              <a:srgbClr val="999999"/>
            </a:solidFill>
            <a:prstDash val="solid"/>
            <a:round/>
            <a:headEnd type="none" w="med" len="med"/>
            <a:tailEnd type="none" w="med" len="med"/>
          </a:ln>
        </p:spPr>
      </p:cxnSp>
      <p:sp>
        <p:nvSpPr>
          <p:cNvPr id="579" name="Google Shape;579;p97"/>
          <p:cNvSpPr/>
          <p:nvPr/>
        </p:nvSpPr>
        <p:spPr>
          <a:xfrm>
            <a:off x="8566267" y="2818900"/>
            <a:ext cx="72000" cy="72000"/>
          </a:xfrm>
          <a:prstGeom prst="ellipse">
            <a:avLst/>
          </a:prstGeom>
          <a:solidFill>
            <a:srgbClr val="ADADAD"/>
          </a:solidFill>
          <a:ln>
            <a:noFill/>
          </a:ln>
        </p:spPr>
        <p:txBody>
          <a:bodyPr spcFirstLastPara="1" wrap="square" lIns="121900" tIns="121900" rIns="121900" bIns="121900" anchor="ctr" anchorCtr="0">
            <a:noAutofit/>
          </a:bodyPr>
          <a:lstStyle/>
          <a:p>
            <a:endParaRPr sz="2400"/>
          </a:p>
        </p:txBody>
      </p:sp>
      <p:sp>
        <p:nvSpPr>
          <p:cNvPr id="580" name="Google Shape;580;p97"/>
          <p:cNvSpPr/>
          <p:nvPr/>
        </p:nvSpPr>
        <p:spPr>
          <a:xfrm>
            <a:off x="6632012" y="2661555"/>
            <a:ext cx="72000" cy="72000"/>
          </a:xfrm>
          <a:prstGeom prst="ellipse">
            <a:avLst/>
          </a:prstGeom>
          <a:solidFill>
            <a:srgbClr val="ADADAD"/>
          </a:solidFill>
          <a:ln>
            <a:noFill/>
          </a:ln>
        </p:spPr>
        <p:txBody>
          <a:bodyPr spcFirstLastPara="1" wrap="square" lIns="121900" tIns="121900" rIns="121900" bIns="121900" anchor="ctr" anchorCtr="0">
            <a:noAutofit/>
          </a:bodyPr>
          <a:lstStyle/>
          <a:p>
            <a:endParaRPr sz="2400"/>
          </a:p>
        </p:txBody>
      </p:sp>
      <p:sp>
        <p:nvSpPr>
          <p:cNvPr id="581" name="Google Shape;581;p97"/>
          <p:cNvSpPr/>
          <p:nvPr/>
        </p:nvSpPr>
        <p:spPr>
          <a:xfrm>
            <a:off x="8681119" y="3386751"/>
            <a:ext cx="72000" cy="72000"/>
          </a:xfrm>
          <a:prstGeom prst="ellipse">
            <a:avLst/>
          </a:prstGeom>
          <a:solidFill>
            <a:srgbClr val="ADADAD"/>
          </a:solidFill>
          <a:ln>
            <a:noFill/>
          </a:ln>
        </p:spPr>
        <p:txBody>
          <a:bodyPr spcFirstLastPara="1" wrap="square" lIns="121900" tIns="121900" rIns="121900" bIns="121900" anchor="ctr" anchorCtr="0">
            <a:noAutofit/>
          </a:bodyPr>
          <a:lstStyle/>
          <a:p>
            <a:endParaRPr sz="2400"/>
          </a:p>
        </p:txBody>
      </p:sp>
      <p:sp>
        <p:nvSpPr>
          <p:cNvPr id="582" name="Google Shape;582;p97"/>
          <p:cNvSpPr/>
          <p:nvPr/>
        </p:nvSpPr>
        <p:spPr>
          <a:xfrm>
            <a:off x="8957927" y="5026347"/>
            <a:ext cx="72000" cy="72000"/>
          </a:xfrm>
          <a:prstGeom prst="ellipse">
            <a:avLst/>
          </a:prstGeom>
          <a:solidFill>
            <a:srgbClr val="ADADAD"/>
          </a:solidFill>
          <a:ln>
            <a:noFill/>
          </a:ln>
        </p:spPr>
        <p:txBody>
          <a:bodyPr spcFirstLastPara="1" wrap="square" lIns="121900" tIns="121900" rIns="121900" bIns="121900" anchor="ctr" anchorCtr="0">
            <a:noAutofit/>
          </a:bodyPr>
          <a:lstStyle/>
          <a:p>
            <a:endParaRPr sz="2400"/>
          </a:p>
        </p:txBody>
      </p:sp>
      <p:sp>
        <p:nvSpPr>
          <p:cNvPr id="583" name="Google Shape;583;p97"/>
          <p:cNvSpPr/>
          <p:nvPr/>
        </p:nvSpPr>
        <p:spPr>
          <a:xfrm>
            <a:off x="7676004" y="4073069"/>
            <a:ext cx="72000" cy="72000"/>
          </a:xfrm>
          <a:prstGeom prst="ellipse">
            <a:avLst/>
          </a:prstGeom>
          <a:solidFill>
            <a:srgbClr val="ADADAD"/>
          </a:solidFill>
          <a:ln>
            <a:noFill/>
          </a:ln>
        </p:spPr>
        <p:txBody>
          <a:bodyPr spcFirstLastPara="1" wrap="square" lIns="121900" tIns="121900" rIns="121900" bIns="121900" anchor="ctr" anchorCtr="0">
            <a:noAutofit/>
          </a:bodyPr>
          <a:lstStyle/>
          <a:p>
            <a:endParaRPr sz="2400"/>
          </a:p>
        </p:txBody>
      </p:sp>
      <p:sp>
        <p:nvSpPr>
          <p:cNvPr id="584" name="Google Shape;584;p97"/>
          <p:cNvSpPr/>
          <p:nvPr/>
        </p:nvSpPr>
        <p:spPr>
          <a:xfrm>
            <a:off x="7711253" y="4276269"/>
            <a:ext cx="72000" cy="72000"/>
          </a:xfrm>
          <a:prstGeom prst="ellipse">
            <a:avLst/>
          </a:prstGeom>
          <a:solidFill>
            <a:srgbClr val="ADADAD"/>
          </a:solidFill>
          <a:ln>
            <a:noFill/>
          </a:ln>
        </p:spPr>
        <p:txBody>
          <a:bodyPr spcFirstLastPara="1" wrap="square" lIns="121900" tIns="121900" rIns="121900" bIns="121900" anchor="ctr" anchorCtr="0">
            <a:noAutofit/>
          </a:bodyPr>
          <a:lstStyle/>
          <a:p>
            <a:endParaRPr sz="2400"/>
          </a:p>
        </p:txBody>
      </p:sp>
      <p:sp>
        <p:nvSpPr>
          <p:cNvPr id="585" name="Google Shape;585;p97"/>
          <p:cNvSpPr/>
          <p:nvPr/>
        </p:nvSpPr>
        <p:spPr>
          <a:xfrm>
            <a:off x="6428812" y="4885869"/>
            <a:ext cx="72000" cy="72000"/>
          </a:xfrm>
          <a:prstGeom prst="ellipse">
            <a:avLst/>
          </a:prstGeom>
          <a:solidFill>
            <a:srgbClr val="ADADAD"/>
          </a:solidFill>
          <a:ln>
            <a:noFill/>
          </a:ln>
        </p:spPr>
        <p:txBody>
          <a:bodyPr spcFirstLastPara="1" wrap="square" lIns="121900" tIns="121900" rIns="121900" bIns="121900" anchor="ctr" anchorCtr="0">
            <a:noAutofit/>
          </a:bodyPr>
          <a:lstStyle/>
          <a:p>
            <a:endParaRPr sz="2400"/>
          </a:p>
        </p:txBody>
      </p:sp>
      <p:sp>
        <p:nvSpPr>
          <p:cNvPr id="586" name="Google Shape;586;p97"/>
          <p:cNvSpPr/>
          <p:nvPr/>
        </p:nvSpPr>
        <p:spPr>
          <a:xfrm>
            <a:off x="5952432" y="3057069"/>
            <a:ext cx="72000" cy="72000"/>
          </a:xfrm>
          <a:prstGeom prst="ellipse">
            <a:avLst/>
          </a:prstGeom>
          <a:solidFill>
            <a:srgbClr val="ADADAD"/>
          </a:solidFill>
          <a:ln>
            <a:noFill/>
          </a:ln>
        </p:spPr>
        <p:txBody>
          <a:bodyPr spcFirstLastPara="1" wrap="square" lIns="121900" tIns="121900" rIns="121900" bIns="121900" anchor="ctr" anchorCtr="0">
            <a:noAutofit/>
          </a:bodyPr>
          <a:lstStyle/>
          <a:p>
            <a:endParaRPr sz="2400"/>
          </a:p>
        </p:txBody>
      </p:sp>
    </p:spTree>
    <p:extLst>
      <p:ext uri="{BB962C8B-B14F-4D97-AF65-F5344CB8AC3E}">
        <p14:creationId xmlns:p14="http://schemas.microsoft.com/office/powerpoint/2010/main" val="23844921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90"/>
        <p:cNvGrpSpPr/>
        <p:nvPr/>
      </p:nvGrpSpPr>
      <p:grpSpPr>
        <a:xfrm>
          <a:off x="0" y="0"/>
          <a:ext cx="0" cy="0"/>
          <a:chOff x="0" y="0"/>
          <a:chExt cx="0" cy="0"/>
        </a:xfrm>
      </p:grpSpPr>
      <p:pic>
        <p:nvPicPr>
          <p:cNvPr id="591" name="Google Shape;591;p98" descr="poynt_initial_concepts_rear_34_no_dock_001_edit_retouched_paper 2.png"/>
          <p:cNvPicPr preferRelativeResize="0"/>
          <p:nvPr/>
        </p:nvPicPr>
        <p:blipFill>
          <a:blip r:embed="rId3">
            <a:alphaModFix/>
          </a:blip>
          <a:stretch>
            <a:fillRect/>
          </a:stretch>
        </p:blipFill>
        <p:spPr>
          <a:xfrm>
            <a:off x="0" y="3175"/>
            <a:ext cx="12192000" cy="6851651"/>
          </a:xfrm>
          <a:prstGeom prst="rect">
            <a:avLst/>
          </a:prstGeom>
          <a:noFill/>
          <a:ln>
            <a:noFill/>
          </a:ln>
        </p:spPr>
      </p:pic>
      <p:sp>
        <p:nvSpPr>
          <p:cNvPr id="592" name="Google Shape;592;p98"/>
          <p:cNvSpPr txBox="1">
            <a:spLocks noGrp="1"/>
          </p:cNvSpPr>
          <p:nvPr>
            <p:ph type="title"/>
          </p:nvPr>
        </p:nvSpPr>
        <p:spPr>
          <a:xfrm>
            <a:off x="415600" y="593367"/>
            <a:ext cx="11360800" cy="763600"/>
          </a:xfrm>
          <a:prstGeom prst="rect">
            <a:avLst/>
          </a:prstGeom>
        </p:spPr>
        <p:txBody>
          <a:bodyPr spcFirstLastPara="1" vert="horz" wrap="square" lIns="121900" tIns="121900" rIns="121900" bIns="121900" rtlCol="0" anchor="t" anchorCtr="0">
            <a:noAutofit/>
          </a:bodyPr>
          <a:lstStyle/>
          <a:p>
            <a:pPr algn="l">
              <a:buClr>
                <a:srgbClr val="000000"/>
              </a:buClr>
              <a:buSzPts val="1100"/>
            </a:pPr>
            <a:r>
              <a:rPr lang="en" sz="4000">
                <a:solidFill>
                  <a:srgbClr val="4D5D73"/>
                </a:solidFill>
                <a:latin typeface="Proxima Nova"/>
                <a:ea typeface="Proxima Nova"/>
                <a:cs typeface="Proxima Nova"/>
                <a:sym typeface="Proxima Nova"/>
              </a:rPr>
              <a:t>Navigating Your Device</a:t>
            </a:r>
            <a:endParaRPr sz="4000">
              <a:solidFill>
                <a:srgbClr val="4D5D73"/>
              </a:solidFill>
              <a:latin typeface="Proxima Nova"/>
              <a:ea typeface="Proxima Nova"/>
              <a:cs typeface="Proxima Nova"/>
              <a:sym typeface="Proxima Nova"/>
            </a:endParaRPr>
          </a:p>
        </p:txBody>
      </p:sp>
      <p:sp>
        <p:nvSpPr>
          <p:cNvPr id="593" name="Google Shape;593;p98"/>
          <p:cNvSpPr txBox="1">
            <a:spLocks noGrp="1"/>
          </p:cNvSpPr>
          <p:nvPr>
            <p:ph type="sldNum" idx="12"/>
          </p:nvPr>
        </p:nvSpPr>
        <p:spPr>
          <a:xfrm>
            <a:off x="11296611" y="6217623"/>
            <a:ext cx="731600" cy="524800"/>
          </a:xfrm>
          <a:prstGeom prst="rect">
            <a:avLst/>
          </a:prstGeom>
        </p:spPr>
        <p:txBody>
          <a:bodyPr spcFirstLastPara="1" wrap="square" lIns="121900" tIns="121900" rIns="121900" bIns="121900" anchor="ctr" anchorCtr="0">
            <a:noAutofit/>
          </a:bodyPr>
          <a:lstStyle/>
          <a:p>
            <a:pPr algn="r"/>
            <a:fld id="{00000000-1234-1234-1234-123412341234}" type="slidenum">
              <a:rPr lang="en"/>
              <a:pPr algn="r"/>
              <a:t>6</a:t>
            </a:fld>
            <a:endParaRPr/>
          </a:p>
        </p:txBody>
      </p:sp>
      <p:sp>
        <p:nvSpPr>
          <p:cNvPr id="594" name="Google Shape;594;p98"/>
          <p:cNvSpPr txBox="1"/>
          <p:nvPr/>
        </p:nvSpPr>
        <p:spPr>
          <a:xfrm>
            <a:off x="2917367" y="3656033"/>
            <a:ext cx="10368000" cy="294400"/>
          </a:xfrm>
          <a:prstGeom prst="rect">
            <a:avLst/>
          </a:prstGeom>
          <a:noFill/>
          <a:ln>
            <a:noFill/>
          </a:ln>
        </p:spPr>
        <p:txBody>
          <a:bodyPr spcFirstLastPara="1" wrap="square" lIns="121900" tIns="121900" rIns="121900" bIns="121900" anchor="t" anchorCtr="0">
            <a:noAutofit/>
          </a:bodyPr>
          <a:lstStyle/>
          <a:p>
            <a:endParaRPr sz="2400">
              <a:solidFill>
                <a:srgbClr val="4D5D73"/>
              </a:solidFill>
              <a:latin typeface="Proxima Nova"/>
              <a:ea typeface="Proxima Nova"/>
              <a:cs typeface="Proxima Nova"/>
              <a:sym typeface="Proxima Nova"/>
            </a:endParaRPr>
          </a:p>
        </p:txBody>
      </p:sp>
      <p:sp>
        <p:nvSpPr>
          <p:cNvPr id="595" name="Google Shape;595;p98"/>
          <p:cNvSpPr txBox="1"/>
          <p:nvPr/>
        </p:nvSpPr>
        <p:spPr>
          <a:xfrm>
            <a:off x="577333" y="1355200"/>
            <a:ext cx="5930800" cy="5181200"/>
          </a:xfrm>
          <a:prstGeom prst="rect">
            <a:avLst/>
          </a:prstGeom>
          <a:noFill/>
          <a:ln>
            <a:noFill/>
          </a:ln>
        </p:spPr>
        <p:txBody>
          <a:bodyPr spcFirstLastPara="1" wrap="square" lIns="121900" tIns="121900" rIns="121900" bIns="121900" anchor="t" anchorCtr="0">
            <a:noAutofit/>
          </a:bodyPr>
          <a:lstStyle/>
          <a:p>
            <a:br>
              <a:rPr lang="en" sz="2400" b="1">
                <a:solidFill>
                  <a:srgbClr val="4D5D73"/>
                </a:solidFill>
                <a:latin typeface="Proxima Nova"/>
                <a:ea typeface="Proxima Nova"/>
                <a:cs typeface="Proxima Nova"/>
                <a:sym typeface="Proxima Nova"/>
              </a:rPr>
            </a:br>
            <a:endParaRPr sz="2400" b="1">
              <a:solidFill>
                <a:srgbClr val="4D5D73"/>
              </a:solidFill>
              <a:latin typeface="Proxima Nova"/>
              <a:ea typeface="Proxima Nova"/>
              <a:cs typeface="Proxima Nova"/>
              <a:sym typeface="Proxima Nova"/>
            </a:endParaRPr>
          </a:p>
          <a:p>
            <a:endParaRPr sz="2400" b="1">
              <a:solidFill>
                <a:srgbClr val="4D5D73"/>
              </a:solidFill>
              <a:latin typeface="Proxima Nova"/>
              <a:ea typeface="Proxima Nova"/>
              <a:cs typeface="Proxima Nova"/>
              <a:sym typeface="Proxima Nova"/>
            </a:endParaRPr>
          </a:p>
          <a:p>
            <a:endParaRPr sz="2400"/>
          </a:p>
        </p:txBody>
      </p:sp>
      <p:cxnSp>
        <p:nvCxnSpPr>
          <p:cNvPr id="596" name="Google Shape;596;p98"/>
          <p:cNvCxnSpPr/>
          <p:nvPr/>
        </p:nvCxnSpPr>
        <p:spPr>
          <a:xfrm>
            <a:off x="1433333" y="2451361"/>
            <a:ext cx="2719600" cy="0"/>
          </a:xfrm>
          <a:prstGeom prst="straightConnector1">
            <a:avLst/>
          </a:prstGeom>
          <a:noFill/>
          <a:ln w="9525" cap="flat" cmpd="sng">
            <a:solidFill>
              <a:srgbClr val="999999"/>
            </a:solidFill>
            <a:prstDash val="solid"/>
            <a:round/>
            <a:headEnd type="none" w="med" len="med"/>
            <a:tailEnd type="none" w="med" len="med"/>
          </a:ln>
        </p:spPr>
      </p:cxnSp>
      <p:cxnSp>
        <p:nvCxnSpPr>
          <p:cNvPr id="597" name="Google Shape;597;p98"/>
          <p:cNvCxnSpPr/>
          <p:nvPr/>
        </p:nvCxnSpPr>
        <p:spPr>
          <a:xfrm rot="10800000" flipH="1">
            <a:off x="8416767" y="6146860"/>
            <a:ext cx="2962400" cy="4800"/>
          </a:xfrm>
          <a:prstGeom prst="straightConnector1">
            <a:avLst/>
          </a:prstGeom>
          <a:noFill/>
          <a:ln w="9525" cap="flat" cmpd="sng">
            <a:solidFill>
              <a:srgbClr val="999999"/>
            </a:solidFill>
            <a:prstDash val="solid"/>
            <a:round/>
            <a:headEnd type="none" w="med" len="med"/>
            <a:tailEnd type="none" w="med" len="med"/>
          </a:ln>
        </p:spPr>
      </p:cxnSp>
      <p:cxnSp>
        <p:nvCxnSpPr>
          <p:cNvPr id="598" name="Google Shape;598;p98"/>
          <p:cNvCxnSpPr>
            <a:stCxn id="599" idx="1"/>
          </p:cNvCxnSpPr>
          <p:nvPr/>
        </p:nvCxnSpPr>
        <p:spPr>
          <a:xfrm>
            <a:off x="5963863" y="3773925"/>
            <a:ext cx="2456400" cy="2379600"/>
          </a:xfrm>
          <a:prstGeom prst="straightConnector1">
            <a:avLst/>
          </a:prstGeom>
          <a:noFill/>
          <a:ln w="9525" cap="flat" cmpd="sng">
            <a:solidFill>
              <a:srgbClr val="999999"/>
            </a:solidFill>
            <a:prstDash val="solid"/>
            <a:round/>
            <a:headEnd type="none" w="med" len="med"/>
            <a:tailEnd type="none" w="med" len="med"/>
          </a:ln>
        </p:spPr>
      </p:cxnSp>
      <p:sp>
        <p:nvSpPr>
          <p:cNvPr id="599" name="Google Shape;599;p98"/>
          <p:cNvSpPr/>
          <p:nvPr/>
        </p:nvSpPr>
        <p:spPr>
          <a:xfrm>
            <a:off x="5953319" y="3763381"/>
            <a:ext cx="72000" cy="72000"/>
          </a:xfrm>
          <a:prstGeom prst="ellipse">
            <a:avLst/>
          </a:prstGeom>
          <a:solidFill>
            <a:srgbClr val="ADADAD"/>
          </a:solidFill>
          <a:ln>
            <a:noFill/>
          </a:ln>
        </p:spPr>
        <p:txBody>
          <a:bodyPr spcFirstLastPara="1" wrap="square" lIns="121900" tIns="121900" rIns="121900" bIns="121900" anchor="ctr" anchorCtr="0">
            <a:noAutofit/>
          </a:bodyPr>
          <a:lstStyle/>
          <a:p>
            <a:endParaRPr sz="2400"/>
          </a:p>
        </p:txBody>
      </p:sp>
      <p:cxnSp>
        <p:nvCxnSpPr>
          <p:cNvPr id="600" name="Google Shape;600;p98"/>
          <p:cNvCxnSpPr/>
          <p:nvPr/>
        </p:nvCxnSpPr>
        <p:spPr>
          <a:xfrm>
            <a:off x="8696167" y="2292033"/>
            <a:ext cx="2650800" cy="0"/>
          </a:xfrm>
          <a:prstGeom prst="straightConnector1">
            <a:avLst/>
          </a:prstGeom>
          <a:noFill/>
          <a:ln w="9525" cap="flat" cmpd="sng">
            <a:solidFill>
              <a:srgbClr val="999999"/>
            </a:solidFill>
            <a:prstDash val="solid"/>
            <a:round/>
            <a:headEnd type="none" w="med" len="med"/>
            <a:tailEnd type="none" w="med" len="med"/>
          </a:ln>
        </p:spPr>
      </p:cxnSp>
      <p:cxnSp>
        <p:nvCxnSpPr>
          <p:cNvPr id="601" name="Google Shape;601;p98"/>
          <p:cNvCxnSpPr/>
          <p:nvPr/>
        </p:nvCxnSpPr>
        <p:spPr>
          <a:xfrm flipH="1">
            <a:off x="7548223" y="2288911"/>
            <a:ext cx="1154400" cy="559600"/>
          </a:xfrm>
          <a:prstGeom prst="straightConnector1">
            <a:avLst/>
          </a:prstGeom>
          <a:noFill/>
          <a:ln w="9525" cap="flat" cmpd="sng">
            <a:solidFill>
              <a:srgbClr val="999999"/>
            </a:solidFill>
            <a:prstDash val="solid"/>
            <a:round/>
            <a:headEnd type="none" w="med" len="med"/>
            <a:tailEnd type="none" w="med" len="med"/>
          </a:ln>
        </p:spPr>
      </p:cxnSp>
      <p:cxnSp>
        <p:nvCxnSpPr>
          <p:cNvPr id="602" name="Google Shape;602;p98"/>
          <p:cNvCxnSpPr/>
          <p:nvPr/>
        </p:nvCxnSpPr>
        <p:spPr>
          <a:xfrm>
            <a:off x="8696167" y="1876108"/>
            <a:ext cx="2650800" cy="0"/>
          </a:xfrm>
          <a:prstGeom prst="straightConnector1">
            <a:avLst/>
          </a:prstGeom>
          <a:noFill/>
          <a:ln w="9525" cap="flat" cmpd="sng">
            <a:solidFill>
              <a:srgbClr val="999999"/>
            </a:solidFill>
            <a:prstDash val="solid"/>
            <a:round/>
            <a:headEnd type="none" w="med" len="med"/>
            <a:tailEnd type="none" w="med" len="med"/>
          </a:ln>
        </p:spPr>
      </p:cxnSp>
      <p:cxnSp>
        <p:nvCxnSpPr>
          <p:cNvPr id="603" name="Google Shape;603;p98"/>
          <p:cNvCxnSpPr>
            <a:endCxn id="604" idx="6"/>
          </p:cNvCxnSpPr>
          <p:nvPr/>
        </p:nvCxnSpPr>
        <p:spPr>
          <a:xfrm flipH="1">
            <a:off x="5767067" y="1876441"/>
            <a:ext cx="2928400" cy="451600"/>
          </a:xfrm>
          <a:prstGeom prst="straightConnector1">
            <a:avLst/>
          </a:prstGeom>
          <a:noFill/>
          <a:ln w="9525" cap="flat" cmpd="sng">
            <a:solidFill>
              <a:srgbClr val="999999"/>
            </a:solidFill>
            <a:prstDash val="solid"/>
            <a:round/>
            <a:headEnd type="none" w="med" len="med"/>
            <a:tailEnd type="none" w="med" len="med"/>
          </a:ln>
        </p:spPr>
      </p:cxnSp>
      <p:sp>
        <p:nvSpPr>
          <p:cNvPr id="604" name="Google Shape;604;p98"/>
          <p:cNvSpPr/>
          <p:nvPr/>
        </p:nvSpPr>
        <p:spPr>
          <a:xfrm>
            <a:off x="5695067" y="2292041"/>
            <a:ext cx="72000" cy="72000"/>
          </a:xfrm>
          <a:prstGeom prst="ellipse">
            <a:avLst/>
          </a:prstGeom>
          <a:solidFill>
            <a:srgbClr val="ADADAD"/>
          </a:solidFill>
          <a:ln>
            <a:noFill/>
          </a:ln>
        </p:spPr>
        <p:txBody>
          <a:bodyPr spcFirstLastPara="1" wrap="square" lIns="121900" tIns="121900" rIns="121900" bIns="121900" anchor="ctr" anchorCtr="0">
            <a:noAutofit/>
          </a:bodyPr>
          <a:lstStyle/>
          <a:p>
            <a:endParaRPr sz="2400"/>
          </a:p>
        </p:txBody>
      </p:sp>
      <p:cxnSp>
        <p:nvCxnSpPr>
          <p:cNvPr id="605" name="Google Shape;605;p98"/>
          <p:cNvCxnSpPr/>
          <p:nvPr/>
        </p:nvCxnSpPr>
        <p:spPr>
          <a:xfrm>
            <a:off x="582429" y="4813796"/>
            <a:ext cx="1878400" cy="0"/>
          </a:xfrm>
          <a:prstGeom prst="straightConnector1">
            <a:avLst/>
          </a:prstGeom>
          <a:noFill/>
          <a:ln w="9525" cap="flat" cmpd="sng">
            <a:solidFill>
              <a:srgbClr val="999999"/>
            </a:solidFill>
            <a:prstDash val="solid"/>
            <a:round/>
            <a:headEnd type="none" w="med" len="med"/>
            <a:tailEnd type="none" w="med" len="med"/>
          </a:ln>
        </p:spPr>
      </p:cxnSp>
      <p:cxnSp>
        <p:nvCxnSpPr>
          <p:cNvPr id="606" name="Google Shape;606;p98"/>
          <p:cNvCxnSpPr/>
          <p:nvPr/>
        </p:nvCxnSpPr>
        <p:spPr>
          <a:xfrm flipH="1">
            <a:off x="2460829" y="4272196"/>
            <a:ext cx="404000" cy="541600"/>
          </a:xfrm>
          <a:prstGeom prst="straightConnector1">
            <a:avLst/>
          </a:prstGeom>
          <a:noFill/>
          <a:ln w="9525" cap="flat" cmpd="sng">
            <a:solidFill>
              <a:srgbClr val="999999"/>
            </a:solidFill>
            <a:prstDash val="solid"/>
            <a:round/>
            <a:headEnd type="none" w="med" len="med"/>
            <a:tailEnd type="none" w="med" len="med"/>
          </a:ln>
        </p:spPr>
      </p:cxnSp>
      <p:sp>
        <p:nvSpPr>
          <p:cNvPr id="607" name="Google Shape;607;p98"/>
          <p:cNvSpPr/>
          <p:nvPr/>
        </p:nvSpPr>
        <p:spPr>
          <a:xfrm>
            <a:off x="2829367" y="4256500"/>
            <a:ext cx="72000" cy="72000"/>
          </a:xfrm>
          <a:prstGeom prst="ellipse">
            <a:avLst/>
          </a:prstGeom>
          <a:solidFill>
            <a:srgbClr val="ADADAD"/>
          </a:solidFill>
          <a:ln>
            <a:noFill/>
          </a:ln>
        </p:spPr>
        <p:txBody>
          <a:bodyPr spcFirstLastPara="1" wrap="square" lIns="121900" tIns="121900" rIns="121900" bIns="121900" anchor="ctr" anchorCtr="0">
            <a:noAutofit/>
          </a:bodyPr>
          <a:lstStyle/>
          <a:p>
            <a:endParaRPr sz="2400"/>
          </a:p>
        </p:txBody>
      </p:sp>
      <p:cxnSp>
        <p:nvCxnSpPr>
          <p:cNvPr id="608" name="Google Shape;608;p98"/>
          <p:cNvCxnSpPr/>
          <p:nvPr/>
        </p:nvCxnSpPr>
        <p:spPr>
          <a:xfrm>
            <a:off x="582429" y="6246345"/>
            <a:ext cx="1878400" cy="0"/>
          </a:xfrm>
          <a:prstGeom prst="straightConnector1">
            <a:avLst/>
          </a:prstGeom>
          <a:noFill/>
          <a:ln w="9525" cap="flat" cmpd="sng">
            <a:solidFill>
              <a:srgbClr val="999999"/>
            </a:solidFill>
            <a:prstDash val="solid"/>
            <a:round/>
            <a:headEnd type="none" w="med" len="med"/>
            <a:tailEnd type="none" w="med" len="med"/>
          </a:ln>
        </p:spPr>
      </p:cxnSp>
      <p:cxnSp>
        <p:nvCxnSpPr>
          <p:cNvPr id="609" name="Google Shape;609;p98"/>
          <p:cNvCxnSpPr>
            <a:stCxn id="610" idx="3"/>
          </p:cNvCxnSpPr>
          <p:nvPr/>
        </p:nvCxnSpPr>
        <p:spPr>
          <a:xfrm flipH="1">
            <a:off x="2460977" y="4940256"/>
            <a:ext cx="1515600" cy="1306000"/>
          </a:xfrm>
          <a:prstGeom prst="straightConnector1">
            <a:avLst/>
          </a:prstGeom>
          <a:noFill/>
          <a:ln w="9525" cap="flat" cmpd="sng">
            <a:solidFill>
              <a:srgbClr val="999999"/>
            </a:solidFill>
            <a:prstDash val="solid"/>
            <a:round/>
            <a:headEnd type="none" w="med" len="med"/>
            <a:tailEnd type="none" w="med" len="med"/>
          </a:ln>
        </p:spPr>
      </p:cxnSp>
      <p:sp>
        <p:nvSpPr>
          <p:cNvPr id="610" name="Google Shape;610;p98"/>
          <p:cNvSpPr/>
          <p:nvPr/>
        </p:nvSpPr>
        <p:spPr>
          <a:xfrm>
            <a:off x="3966033" y="4878800"/>
            <a:ext cx="72000" cy="72000"/>
          </a:xfrm>
          <a:prstGeom prst="ellipse">
            <a:avLst/>
          </a:prstGeom>
          <a:solidFill>
            <a:srgbClr val="ADADAD"/>
          </a:solidFill>
          <a:ln>
            <a:noFill/>
          </a:ln>
        </p:spPr>
        <p:txBody>
          <a:bodyPr spcFirstLastPara="1" wrap="square" lIns="121900" tIns="121900" rIns="121900" bIns="121900" anchor="ctr" anchorCtr="0">
            <a:noAutofit/>
          </a:bodyPr>
          <a:lstStyle/>
          <a:p>
            <a:endParaRPr sz="2400"/>
          </a:p>
        </p:txBody>
      </p:sp>
      <p:sp>
        <p:nvSpPr>
          <p:cNvPr id="611" name="Google Shape;611;p98"/>
          <p:cNvSpPr txBox="1"/>
          <p:nvPr/>
        </p:nvSpPr>
        <p:spPr>
          <a:xfrm>
            <a:off x="1322303" y="1686485"/>
            <a:ext cx="4000000" cy="960800"/>
          </a:xfrm>
          <a:prstGeom prst="rect">
            <a:avLst/>
          </a:prstGeom>
          <a:noFill/>
          <a:ln>
            <a:noFill/>
          </a:ln>
        </p:spPr>
        <p:txBody>
          <a:bodyPr spcFirstLastPara="1" wrap="square" lIns="121900" tIns="121900" rIns="121900" bIns="121900" anchor="ctr" anchorCtr="0">
            <a:noAutofit/>
          </a:bodyPr>
          <a:lstStyle/>
          <a:p>
            <a:r>
              <a:rPr lang="en" sz="1333">
                <a:solidFill>
                  <a:srgbClr val="4D5D73"/>
                </a:solidFill>
                <a:latin typeface="Proxima Nova"/>
                <a:ea typeface="Proxima Nova"/>
                <a:cs typeface="Proxima Nova"/>
                <a:sym typeface="Proxima Nova"/>
              </a:rPr>
              <a:t>Touchscreen Display</a:t>
            </a:r>
            <a:endParaRPr sz="1333">
              <a:solidFill>
                <a:srgbClr val="4D5D73"/>
              </a:solidFill>
              <a:latin typeface="Proxima Nova"/>
              <a:ea typeface="Proxima Nova"/>
              <a:cs typeface="Proxima Nova"/>
              <a:sym typeface="Proxima Nova"/>
            </a:endParaRPr>
          </a:p>
          <a:p>
            <a:r>
              <a:rPr lang="en" sz="1333">
                <a:solidFill>
                  <a:srgbClr val="4D5D73"/>
                </a:solidFill>
                <a:latin typeface="Proxima Nova"/>
                <a:ea typeface="Proxima Nova"/>
                <a:cs typeface="Proxima Nova"/>
                <a:sym typeface="Proxima Nova"/>
              </a:rPr>
              <a:t>800(w) x 480(h) pixels tvdpi</a:t>
            </a:r>
            <a:endParaRPr sz="1333">
              <a:solidFill>
                <a:srgbClr val="4D5D73"/>
              </a:solidFill>
              <a:latin typeface="Proxima Nova"/>
              <a:ea typeface="Proxima Nova"/>
              <a:cs typeface="Proxima Nova"/>
              <a:sym typeface="Proxima Nova"/>
            </a:endParaRPr>
          </a:p>
        </p:txBody>
      </p:sp>
      <p:sp>
        <p:nvSpPr>
          <p:cNvPr id="612" name="Google Shape;612;p98"/>
          <p:cNvSpPr txBox="1"/>
          <p:nvPr/>
        </p:nvSpPr>
        <p:spPr>
          <a:xfrm>
            <a:off x="435965" y="1730333"/>
            <a:ext cx="1227600" cy="763600"/>
          </a:xfrm>
          <a:prstGeom prst="rect">
            <a:avLst/>
          </a:prstGeom>
          <a:noFill/>
          <a:ln>
            <a:noFill/>
          </a:ln>
        </p:spPr>
        <p:txBody>
          <a:bodyPr spcFirstLastPara="1" wrap="square" lIns="121900" tIns="121900" rIns="121900" bIns="121900" anchor="ctr" anchorCtr="0">
            <a:noAutofit/>
          </a:bodyPr>
          <a:lstStyle/>
          <a:p>
            <a:r>
              <a:rPr lang="en" sz="3733">
                <a:solidFill>
                  <a:srgbClr val="4D5D73"/>
                </a:solidFill>
                <a:latin typeface="Proxima Nova"/>
                <a:ea typeface="Proxima Nova"/>
                <a:cs typeface="Proxima Nova"/>
                <a:sym typeface="Proxima Nova"/>
              </a:rPr>
              <a:t>4.3”</a:t>
            </a:r>
            <a:r>
              <a:rPr lang="en" sz="2400">
                <a:solidFill>
                  <a:srgbClr val="4D5D73"/>
                </a:solidFill>
                <a:latin typeface="Proxima Nova"/>
                <a:ea typeface="Proxima Nova"/>
                <a:cs typeface="Proxima Nova"/>
                <a:sym typeface="Proxima Nova"/>
              </a:rPr>
              <a:t> </a:t>
            </a:r>
            <a:endParaRPr sz="2400"/>
          </a:p>
        </p:txBody>
      </p:sp>
      <p:sp>
        <p:nvSpPr>
          <p:cNvPr id="613" name="Google Shape;613;p98"/>
          <p:cNvSpPr txBox="1"/>
          <p:nvPr/>
        </p:nvSpPr>
        <p:spPr>
          <a:xfrm>
            <a:off x="457733" y="3772467"/>
            <a:ext cx="2030400" cy="1688400"/>
          </a:xfrm>
          <a:prstGeom prst="rect">
            <a:avLst/>
          </a:prstGeom>
          <a:noFill/>
          <a:ln>
            <a:noFill/>
          </a:ln>
        </p:spPr>
        <p:txBody>
          <a:bodyPr spcFirstLastPara="1" wrap="square" lIns="121900" tIns="121900" rIns="121900" bIns="121900" anchor="ctr" anchorCtr="0">
            <a:noAutofit/>
          </a:bodyPr>
          <a:lstStyle/>
          <a:p>
            <a:r>
              <a:rPr lang="en" sz="1333">
                <a:solidFill>
                  <a:srgbClr val="4D5D73"/>
                </a:solidFill>
                <a:latin typeface="Proxima Nova"/>
                <a:ea typeface="Proxima Nova"/>
                <a:cs typeface="Proxima Nova"/>
                <a:sym typeface="Proxima Nova"/>
              </a:rPr>
              <a:t>QR Code &amp;</a:t>
            </a:r>
            <a:endParaRPr sz="1333">
              <a:solidFill>
                <a:srgbClr val="4D5D73"/>
              </a:solidFill>
              <a:latin typeface="Proxima Nova"/>
              <a:ea typeface="Proxima Nova"/>
              <a:cs typeface="Proxima Nova"/>
              <a:sym typeface="Proxima Nova"/>
            </a:endParaRPr>
          </a:p>
          <a:p>
            <a:r>
              <a:rPr lang="en" sz="1333">
                <a:solidFill>
                  <a:srgbClr val="4D5D73"/>
                </a:solidFill>
                <a:latin typeface="Proxima Nova"/>
                <a:ea typeface="Proxima Nova"/>
                <a:cs typeface="Proxima Nova"/>
                <a:sym typeface="Proxima Nova"/>
              </a:rPr>
              <a:t>Barcode Scanner</a:t>
            </a:r>
            <a:endParaRPr sz="2400"/>
          </a:p>
        </p:txBody>
      </p:sp>
      <p:sp>
        <p:nvSpPr>
          <p:cNvPr id="614" name="Google Shape;614;p98"/>
          <p:cNvSpPr txBox="1"/>
          <p:nvPr/>
        </p:nvSpPr>
        <p:spPr>
          <a:xfrm>
            <a:off x="448388" y="4133980"/>
            <a:ext cx="4000000" cy="4000000"/>
          </a:xfrm>
          <a:prstGeom prst="rect">
            <a:avLst/>
          </a:prstGeom>
          <a:noFill/>
          <a:ln>
            <a:noFill/>
          </a:ln>
        </p:spPr>
        <p:txBody>
          <a:bodyPr spcFirstLastPara="1" wrap="square" lIns="121900" tIns="121900" rIns="121900" bIns="121900" anchor="ctr" anchorCtr="0">
            <a:noAutofit/>
          </a:bodyPr>
          <a:lstStyle/>
          <a:p>
            <a:r>
              <a:rPr lang="en" sz="1333">
                <a:solidFill>
                  <a:srgbClr val="4D5D73"/>
                </a:solidFill>
                <a:latin typeface="Proxima Nova"/>
                <a:ea typeface="Proxima Nova"/>
                <a:cs typeface="Proxima Nova"/>
                <a:sym typeface="Proxima Nova"/>
              </a:rPr>
              <a:t>Thermal Printer</a:t>
            </a:r>
            <a:endParaRPr sz="1333">
              <a:solidFill>
                <a:srgbClr val="4D5D73"/>
              </a:solidFill>
              <a:latin typeface="Proxima Nova"/>
              <a:ea typeface="Proxima Nova"/>
              <a:cs typeface="Proxima Nova"/>
              <a:sym typeface="Proxima Nova"/>
            </a:endParaRPr>
          </a:p>
        </p:txBody>
      </p:sp>
      <p:sp>
        <p:nvSpPr>
          <p:cNvPr id="615" name="Google Shape;615;p98"/>
          <p:cNvSpPr txBox="1"/>
          <p:nvPr/>
        </p:nvSpPr>
        <p:spPr>
          <a:xfrm>
            <a:off x="7490408" y="-273180"/>
            <a:ext cx="4000000" cy="4000000"/>
          </a:xfrm>
          <a:prstGeom prst="rect">
            <a:avLst/>
          </a:prstGeom>
          <a:noFill/>
          <a:ln>
            <a:noFill/>
          </a:ln>
        </p:spPr>
        <p:txBody>
          <a:bodyPr spcFirstLastPara="1" wrap="square" lIns="121900" tIns="121900" rIns="121900" bIns="121900" anchor="ctr" anchorCtr="0">
            <a:noAutofit/>
          </a:bodyPr>
          <a:lstStyle/>
          <a:p>
            <a:pPr algn="r"/>
            <a:r>
              <a:rPr lang="en" sz="1333">
                <a:solidFill>
                  <a:srgbClr val="4D5D73"/>
                </a:solidFill>
                <a:latin typeface="Proxima Nova"/>
                <a:ea typeface="Proxima Nova"/>
                <a:cs typeface="Proxima Nova"/>
                <a:sym typeface="Proxima Nova"/>
              </a:rPr>
              <a:t>Dedicated Secure Processor</a:t>
            </a:r>
            <a:endParaRPr sz="1333">
              <a:solidFill>
                <a:srgbClr val="4D5D73"/>
              </a:solidFill>
              <a:latin typeface="Proxima Nova"/>
              <a:ea typeface="Proxima Nova"/>
              <a:cs typeface="Proxima Nova"/>
              <a:sym typeface="Proxima Nova"/>
            </a:endParaRPr>
          </a:p>
        </p:txBody>
      </p:sp>
      <p:sp>
        <p:nvSpPr>
          <p:cNvPr id="616" name="Google Shape;616;p98"/>
          <p:cNvSpPr/>
          <p:nvPr/>
        </p:nvSpPr>
        <p:spPr>
          <a:xfrm>
            <a:off x="7537863" y="2789156"/>
            <a:ext cx="72000" cy="72000"/>
          </a:xfrm>
          <a:prstGeom prst="ellipse">
            <a:avLst/>
          </a:prstGeom>
          <a:solidFill>
            <a:srgbClr val="ADADAD"/>
          </a:solidFill>
          <a:ln>
            <a:noFill/>
          </a:ln>
        </p:spPr>
        <p:txBody>
          <a:bodyPr spcFirstLastPara="1" wrap="square" lIns="121900" tIns="121900" rIns="121900" bIns="121900" anchor="ctr" anchorCtr="0">
            <a:noAutofit/>
          </a:bodyPr>
          <a:lstStyle/>
          <a:p>
            <a:endParaRPr sz="2400"/>
          </a:p>
        </p:txBody>
      </p:sp>
      <p:sp>
        <p:nvSpPr>
          <p:cNvPr id="617" name="Google Shape;617;p98"/>
          <p:cNvSpPr txBox="1"/>
          <p:nvPr/>
        </p:nvSpPr>
        <p:spPr>
          <a:xfrm>
            <a:off x="7462416" y="189204"/>
            <a:ext cx="4000000" cy="4000000"/>
          </a:xfrm>
          <a:prstGeom prst="rect">
            <a:avLst/>
          </a:prstGeom>
          <a:noFill/>
          <a:ln>
            <a:noFill/>
          </a:ln>
        </p:spPr>
        <p:txBody>
          <a:bodyPr spcFirstLastPara="1" wrap="square" lIns="121900" tIns="121900" rIns="121900" bIns="121900" anchor="ctr" anchorCtr="0">
            <a:noAutofit/>
          </a:bodyPr>
          <a:lstStyle/>
          <a:p>
            <a:pPr algn="r"/>
            <a:r>
              <a:rPr lang="en" sz="1333">
                <a:solidFill>
                  <a:srgbClr val="4D5D73"/>
                </a:solidFill>
                <a:latin typeface="Proxima Nova"/>
                <a:ea typeface="Proxima Nova"/>
                <a:cs typeface="Proxima Nova"/>
                <a:sym typeface="Proxima Nova"/>
              </a:rPr>
              <a:t>Power Button</a:t>
            </a:r>
            <a:endParaRPr sz="1333">
              <a:solidFill>
                <a:srgbClr val="4D5D73"/>
              </a:solidFill>
              <a:latin typeface="Proxima Nova"/>
              <a:ea typeface="Proxima Nova"/>
              <a:cs typeface="Proxima Nova"/>
              <a:sym typeface="Proxima Nova"/>
            </a:endParaRPr>
          </a:p>
        </p:txBody>
      </p:sp>
      <p:sp>
        <p:nvSpPr>
          <p:cNvPr id="618" name="Google Shape;618;p98"/>
          <p:cNvSpPr txBox="1"/>
          <p:nvPr/>
        </p:nvSpPr>
        <p:spPr>
          <a:xfrm>
            <a:off x="7518400" y="4018384"/>
            <a:ext cx="4000000" cy="4000000"/>
          </a:xfrm>
          <a:prstGeom prst="rect">
            <a:avLst/>
          </a:prstGeom>
          <a:noFill/>
          <a:ln>
            <a:noFill/>
          </a:ln>
        </p:spPr>
        <p:txBody>
          <a:bodyPr spcFirstLastPara="1" wrap="square" lIns="121900" tIns="121900" rIns="121900" bIns="121900" anchor="ctr" anchorCtr="0">
            <a:noAutofit/>
          </a:bodyPr>
          <a:lstStyle/>
          <a:p>
            <a:pPr algn="r"/>
            <a:r>
              <a:rPr lang="en" sz="1333">
                <a:solidFill>
                  <a:srgbClr val="4D5D73"/>
                </a:solidFill>
                <a:latin typeface="Proxima Nova"/>
                <a:ea typeface="Proxima Nova"/>
                <a:cs typeface="Proxima Nova"/>
                <a:sym typeface="Proxima Nova"/>
              </a:rPr>
              <a:t>NFC Antenna (surrounds touch screen)</a:t>
            </a:r>
            <a:endParaRPr sz="1333">
              <a:solidFill>
                <a:srgbClr val="4D5D73"/>
              </a:solidFill>
              <a:latin typeface="Proxima Nova"/>
              <a:ea typeface="Proxima Nova"/>
              <a:cs typeface="Proxima Nova"/>
              <a:sym typeface="Proxima Nova"/>
            </a:endParaRPr>
          </a:p>
        </p:txBody>
      </p:sp>
      <p:sp>
        <p:nvSpPr>
          <p:cNvPr id="619" name="Google Shape;619;p98"/>
          <p:cNvSpPr/>
          <p:nvPr/>
        </p:nvSpPr>
        <p:spPr>
          <a:xfrm>
            <a:off x="4157071" y="2411267"/>
            <a:ext cx="72000" cy="72000"/>
          </a:xfrm>
          <a:prstGeom prst="ellipse">
            <a:avLst/>
          </a:prstGeom>
          <a:solidFill>
            <a:srgbClr val="ADADAD"/>
          </a:solidFill>
          <a:ln>
            <a:noFill/>
          </a:ln>
        </p:spPr>
        <p:txBody>
          <a:bodyPr spcFirstLastPara="1" wrap="square" lIns="121900" tIns="121900" rIns="121900" bIns="121900" anchor="ctr" anchorCtr="0">
            <a:noAutofit/>
          </a:bodyPr>
          <a:lstStyle/>
          <a:p>
            <a:endParaRPr sz="2400"/>
          </a:p>
        </p:txBody>
      </p:sp>
    </p:spTree>
    <p:extLst>
      <p:ext uri="{BB962C8B-B14F-4D97-AF65-F5344CB8AC3E}">
        <p14:creationId xmlns:p14="http://schemas.microsoft.com/office/powerpoint/2010/main" val="36964128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08BAC7A-03D4-434D-976B-3A63D8D623CF}"/>
              </a:ext>
            </a:extLst>
          </p:cNvPr>
          <p:cNvSpPr>
            <a:spLocks noGrp="1"/>
          </p:cNvSpPr>
          <p:nvPr>
            <p:ph type="body" sz="quarter" idx="10"/>
          </p:nvPr>
        </p:nvSpPr>
        <p:spPr/>
        <p:txBody>
          <a:bodyPr/>
          <a:lstStyle/>
          <a:p>
            <a:r>
              <a:rPr lang="en-US" dirty="0"/>
              <a:t>HARDWARE: POYNT 5</a:t>
            </a:r>
          </a:p>
        </p:txBody>
      </p:sp>
      <p:pic>
        <p:nvPicPr>
          <p:cNvPr id="7" name="Picture 6">
            <a:extLst>
              <a:ext uri="{FF2B5EF4-FFF2-40B4-BE49-F238E27FC236}">
                <a16:creationId xmlns:a16="http://schemas.microsoft.com/office/drawing/2014/main" id="{58091C46-700C-6942-80BE-16332A7DC3CB}"/>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t="-272"/>
          <a:stretch/>
        </p:blipFill>
        <p:spPr>
          <a:xfrm>
            <a:off x="4419600" y="1445695"/>
            <a:ext cx="3528646" cy="4469365"/>
          </a:xfrm>
          <a:prstGeom prst="rect">
            <a:avLst/>
          </a:prstGeom>
        </p:spPr>
      </p:pic>
      <p:pic>
        <p:nvPicPr>
          <p:cNvPr id="13" name="Picture 12">
            <a:extLst>
              <a:ext uri="{FF2B5EF4-FFF2-40B4-BE49-F238E27FC236}">
                <a16:creationId xmlns:a16="http://schemas.microsoft.com/office/drawing/2014/main" id="{23C1CDED-5FD3-9245-92D7-DFB78D45BA47}"/>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383324" y="1700280"/>
            <a:ext cx="2731476" cy="4313659"/>
          </a:xfrm>
          <a:prstGeom prst="rect">
            <a:avLst/>
          </a:prstGeom>
        </p:spPr>
      </p:pic>
      <p:pic>
        <p:nvPicPr>
          <p:cNvPr id="17" name="Picture 16">
            <a:extLst>
              <a:ext uri="{FF2B5EF4-FFF2-40B4-BE49-F238E27FC236}">
                <a16:creationId xmlns:a16="http://schemas.microsoft.com/office/drawing/2014/main" id="{6EFBB788-FE11-B848-B813-22C55F97F53B}"/>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8221296" y="1700280"/>
            <a:ext cx="3176954" cy="4500044"/>
          </a:xfrm>
          <a:prstGeom prst="rect">
            <a:avLst/>
          </a:prstGeom>
        </p:spPr>
      </p:pic>
    </p:spTree>
    <p:extLst>
      <p:ext uri="{BB962C8B-B14F-4D97-AF65-F5344CB8AC3E}">
        <p14:creationId xmlns:p14="http://schemas.microsoft.com/office/powerpoint/2010/main" val="218996204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FD074D3C-1D71-1340-84D9-737229D970B3}"/>
              </a:ext>
            </a:extLst>
          </p:cNvPr>
          <p:cNvSpPr>
            <a:spLocks noGrp="1"/>
          </p:cNvSpPr>
          <p:nvPr>
            <p:ph type="body" sz="quarter" idx="10"/>
          </p:nvPr>
        </p:nvSpPr>
        <p:spPr/>
        <p:txBody>
          <a:bodyPr/>
          <a:lstStyle/>
          <a:p>
            <a:r>
              <a:rPr lang="en-US" dirty="0"/>
              <a:t>HARDWARE PERIPHERALS: ACCESSORIES</a:t>
            </a:r>
          </a:p>
        </p:txBody>
      </p:sp>
      <p:sp>
        <p:nvSpPr>
          <p:cNvPr id="7" name="TextBox 6">
            <a:extLst>
              <a:ext uri="{FF2B5EF4-FFF2-40B4-BE49-F238E27FC236}">
                <a16:creationId xmlns:a16="http://schemas.microsoft.com/office/drawing/2014/main" id="{6BEB7F47-4432-D245-80CA-09B838CB5A09}"/>
              </a:ext>
            </a:extLst>
          </p:cNvPr>
          <p:cNvSpPr txBox="1"/>
          <p:nvPr/>
        </p:nvSpPr>
        <p:spPr>
          <a:xfrm>
            <a:off x="1463040" y="1445695"/>
            <a:ext cx="2363372" cy="1200329"/>
          </a:xfrm>
          <a:prstGeom prst="rect">
            <a:avLst/>
          </a:prstGeom>
          <a:noFill/>
        </p:spPr>
        <p:txBody>
          <a:bodyPr wrap="square" rtlCol="0">
            <a:spAutoFit/>
          </a:bodyPr>
          <a:lstStyle/>
          <a:p>
            <a:r>
              <a:rPr lang="en-US" dirty="0"/>
              <a:t>Advanced Dock</a:t>
            </a:r>
          </a:p>
          <a:p>
            <a:pPr marL="285750" indent="-285750">
              <a:buFont typeface="Arial" panose="020B0604020202020204" pitchFamily="34" charset="0"/>
              <a:buChar char="•"/>
            </a:pPr>
            <a:r>
              <a:rPr lang="en-US" dirty="0"/>
              <a:t>Extended Battery</a:t>
            </a:r>
          </a:p>
          <a:p>
            <a:pPr marL="285750" indent="-285750">
              <a:buFont typeface="Arial" panose="020B0604020202020204" pitchFamily="34" charset="0"/>
              <a:buChar char="•"/>
            </a:pPr>
            <a:r>
              <a:rPr lang="en-US" dirty="0"/>
              <a:t>Printer</a:t>
            </a:r>
          </a:p>
          <a:p>
            <a:pPr marL="285750" indent="-285750">
              <a:buFont typeface="Arial" panose="020B0604020202020204" pitchFamily="34" charset="0"/>
              <a:buChar char="•"/>
            </a:pPr>
            <a:r>
              <a:rPr lang="en-US" dirty="0"/>
              <a:t>Network</a:t>
            </a:r>
          </a:p>
        </p:txBody>
      </p:sp>
      <p:sp>
        <p:nvSpPr>
          <p:cNvPr id="8" name="TextBox 7">
            <a:extLst>
              <a:ext uri="{FF2B5EF4-FFF2-40B4-BE49-F238E27FC236}">
                <a16:creationId xmlns:a16="http://schemas.microsoft.com/office/drawing/2014/main" id="{06E1D407-FF2F-D74E-BCB0-870DAACE9AF5}"/>
              </a:ext>
            </a:extLst>
          </p:cNvPr>
          <p:cNvSpPr txBox="1"/>
          <p:nvPr/>
        </p:nvSpPr>
        <p:spPr>
          <a:xfrm>
            <a:off x="7214380" y="1564671"/>
            <a:ext cx="3645877" cy="923330"/>
          </a:xfrm>
          <a:prstGeom prst="rect">
            <a:avLst/>
          </a:prstGeom>
          <a:noFill/>
        </p:spPr>
        <p:txBody>
          <a:bodyPr wrap="square" rtlCol="0">
            <a:spAutoFit/>
          </a:bodyPr>
          <a:lstStyle/>
          <a:p>
            <a:r>
              <a:rPr lang="en-US" dirty="0"/>
              <a:t>P5 Power Sleeve</a:t>
            </a:r>
          </a:p>
          <a:p>
            <a:pPr marL="285750" indent="-285750">
              <a:buFont typeface="Arial" panose="020B0604020202020204" pitchFamily="34" charset="0"/>
              <a:buChar char="•"/>
            </a:pPr>
            <a:r>
              <a:rPr lang="en-US" dirty="0"/>
              <a:t>Ruggedized Silicone Sleeve</a:t>
            </a:r>
          </a:p>
          <a:p>
            <a:pPr marL="285750" indent="-285750">
              <a:buFont typeface="Arial" panose="020B0604020202020204" pitchFamily="34" charset="0"/>
              <a:buChar char="•"/>
            </a:pPr>
            <a:r>
              <a:rPr lang="en-US" dirty="0"/>
              <a:t>Extended Battery</a:t>
            </a:r>
          </a:p>
        </p:txBody>
      </p:sp>
      <p:pic>
        <p:nvPicPr>
          <p:cNvPr id="10" name="Picture 9">
            <a:extLst>
              <a:ext uri="{FF2B5EF4-FFF2-40B4-BE49-F238E27FC236}">
                <a16:creationId xmlns:a16="http://schemas.microsoft.com/office/drawing/2014/main" id="{41DB5468-D14A-4843-8FA7-85FF4D68EE83}"/>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575771" y="2129532"/>
            <a:ext cx="4997826" cy="4997826"/>
          </a:xfrm>
          <a:prstGeom prst="rect">
            <a:avLst/>
          </a:prstGeom>
        </p:spPr>
      </p:pic>
      <p:pic>
        <p:nvPicPr>
          <p:cNvPr id="12" name="Picture 11">
            <a:extLst>
              <a:ext uri="{FF2B5EF4-FFF2-40B4-BE49-F238E27FC236}">
                <a16:creationId xmlns:a16="http://schemas.microsoft.com/office/drawing/2014/main" id="{7B861863-58C2-104B-AEDF-BCCBDAE4674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102589" y="2798970"/>
            <a:ext cx="1709626" cy="3659828"/>
          </a:xfrm>
          <a:prstGeom prst="rect">
            <a:avLst/>
          </a:prstGeom>
        </p:spPr>
      </p:pic>
    </p:spTree>
    <p:extLst>
      <p:ext uri="{BB962C8B-B14F-4D97-AF65-F5344CB8AC3E}">
        <p14:creationId xmlns:p14="http://schemas.microsoft.com/office/powerpoint/2010/main" val="236048869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4CC6781-19A5-CF46-8741-313592F9891E}"/>
              </a:ext>
            </a:extLst>
          </p:cNvPr>
          <p:cNvSpPr>
            <a:spLocks noGrp="1"/>
          </p:cNvSpPr>
          <p:nvPr>
            <p:ph type="body" sz="quarter" idx="10"/>
          </p:nvPr>
        </p:nvSpPr>
        <p:spPr/>
        <p:txBody>
          <a:bodyPr/>
          <a:lstStyle/>
          <a:p>
            <a:r>
              <a:rPr lang="en-US" dirty="0"/>
              <a:t> </a:t>
            </a:r>
          </a:p>
        </p:txBody>
      </p:sp>
      <p:sp>
        <p:nvSpPr>
          <p:cNvPr id="3" name="Google Shape;3478;p58">
            <a:extLst>
              <a:ext uri="{FF2B5EF4-FFF2-40B4-BE49-F238E27FC236}">
                <a16:creationId xmlns:a16="http://schemas.microsoft.com/office/drawing/2014/main" id="{CDDA0F37-7C1A-4C4A-837D-7CCA82B83CCF}"/>
              </a:ext>
            </a:extLst>
          </p:cNvPr>
          <p:cNvSpPr txBox="1">
            <a:spLocks/>
          </p:cNvSpPr>
          <p:nvPr/>
        </p:nvSpPr>
        <p:spPr>
          <a:xfrm>
            <a:off x="432998" y="1364403"/>
            <a:ext cx="2716466" cy="1504324"/>
          </a:xfrm>
          <a:prstGeom prst="rect">
            <a:avLst/>
          </a:prstGeom>
        </p:spPr>
        <p:txBody>
          <a:bodyPr spcFirstLastPara="1" vert="horz" wrap="square" lIns="91433" tIns="45700" rIns="91433" bIns="45700" rtlCol="0" anchor="t" anchorCtr="0">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Black" panose="020B0A04020102020204" pitchFamily="34" charset="0"/>
              <a:buChar char="○"/>
              <a:defRPr sz="2000" kern="1200">
                <a:solidFill>
                  <a:srgbClr val="4C4C4C"/>
                </a:solidFill>
                <a:latin typeface="+mn-lt"/>
                <a:ea typeface="+mn-ea"/>
                <a:cs typeface="+mn-cs"/>
              </a:defRPr>
            </a:lvl2pPr>
            <a:lvl3pPr marL="1143000" indent="-228600" algn="l" defTabSz="914400" rtl="0" eaLnBrk="1" latinLnBrk="0" hangingPunct="1">
              <a:lnSpc>
                <a:spcPct val="90000"/>
              </a:lnSpc>
              <a:spcBef>
                <a:spcPts val="500"/>
              </a:spcBef>
              <a:buFont typeface="Avenir Next LT Pro" pitchFamily="50" charset="0"/>
              <a:buChar char="›"/>
              <a:defRPr sz="1800" kern="1200">
                <a:solidFill>
                  <a:srgbClr val="4C4C4C"/>
                </a:solidFill>
                <a:latin typeface="+mn-lt"/>
                <a:ea typeface="+mn-ea"/>
                <a:cs typeface="+mn-cs"/>
              </a:defRPr>
            </a:lvl3pPr>
            <a:lvl4pPr marL="1600200" indent="-228600" algn="l" defTabSz="914400" rtl="0" eaLnBrk="1" latinLnBrk="0" hangingPunct="1">
              <a:lnSpc>
                <a:spcPct val="90000"/>
              </a:lnSpc>
              <a:spcBef>
                <a:spcPts val="500"/>
              </a:spcBef>
              <a:buFont typeface="Avenir Next LT Pro" pitchFamily="50" charset="0"/>
              <a:buChar char="»"/>
              <a:defRPr sz="1600" kern="1200">
                <a:solidFill>
                  <a:srgbClr val="4C4C4C"/>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rgbClr val="4C4C4C"/>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en-US" sz="1600" dirty="0"/>
              <a:t>Step 1: To access Notifications on the device, as well as adjust any settings, simply swipe down twice from the top of the merchant facing screen. </a:t>
            </a:r>
          </a:p>
        </p:txBody>
      </p:sp>
      <p:pic>
        <p:nvPicPr>
          <p:cNvPr id="7" name="Picture 6" descr="A screenshot of a cell phone&#10;&#10;Description automatically generated">
            <a:extLst>
              <a:ext uri="{FF2B5EF4-FFF2-40B4-BE49-F238E27FC236}">
                <a16:creationId xmlns:a16="http://schemas.microsoft.com/office/drawing/2014/main" id="{A512313F-B068-7A4B-A99A-35AB7B65CB2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765090" y="1364403"/>
            <a:ext cx="2777490" cy="4427484"/>
          </a:xfrm>
          <a:prstGeom prst="rect">
            <a:avLst/>
          </a:prstGeom>
        </p:spPr>
      </p:pic>
      <p:sp>
        <p:nvSpPr>
          <p:cNvPr id="10" name="Rectangle 9">
            <a:extLst>
              <a:ext uri="{FF2B5EF4-FFF2-40B4-BE49-F238E27FC236}">
                <a16:creationId xmlns:a16="http://schemas.microsoft.com/office/drawing/2014/main" id="{4AE1AC20-14DB-4C44-BCAA-F9A3ABECE9A7}"/>
              </a:ext>
            </a:extLst>
          </p:cNvPr>
          <p:cNvSpPr/>
          <p:nvPr/>
        </p:nvSpPr>
        <p:spPr>
          <a:xfrm>
            <a:off x="432998" y="3641628"/>
            <a:ext cx="2188631" cy="1107996"/>
          </a:xfrm>
          <a:prstGeom prst="rect">
            <a:avLst/>
          </a:prstGeom>
        </p:spPr>
        <p:txBody>
          <a:bodyPr wrap="square">
            <a:spAutoFit/>
          </a:bodyPr>
          <a:lstStyle/>
          <a:p>
            <a:r>
              <a:rPr lang="en-US" sz="1600" dirty="0"/>
              <a:t>Step 2: Tap Settings to access the Poynt Setting menu on the Smart Terminal</a:t>
            </a:r>
            <a:r>
              <a:rPr lang="en-US" dirty="0">
                <a:solidFill>
                  <a:srgbClr val="333333"/>
                </a:solidFill>
                <a:latin typeface="Arial" panose="020B0604020202020204" pitchFamily="34" charset="0"/>
              </a:rPr>
              <a:t>.</a:t>
            </a:r>
            <a:endParaRPr lang="en-US" dirty="0"/>
          </a:p>
        </p:txBody>
      </p:sp>
      <p:pic>
        <p:nvPicPr>
          <p:cNvPr id="14" name="Picture 13" descr="A screenshot of a computer&#10;&#10;Description automatically generated">
            <a:extLst>
              <a:ext uri="{FF2B5EF4-FFF2-40B4-BE49-F238E27FC236}">
                <a16:creationId xmlns:a16="http://schemas.microsoft.com/office/drawing/2014/main" id="{4724A711-CFB7-9B4C-B9A2-A0BBFA424790}"/>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845012" y="1364403"/>
            <a:ext cx="3224530" cy="5140092"/>
          </a:xfrm>
          <a:prstGeom prst="rect">
            <a:avLst/>
          </a:prstGeom>
        </p:spPr>
      </p:pic>
    </p:spTree>
    <p:extLst>
      <p:ext uri="{BB962C8B-B14F-4D97-AF65-F5344CB8AC3E}">
        <p14:creationId xmlns:p14="http://schemas.microsoft.com/office/powerpoint/2010/main" val="486736190"/>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Poynt External [Avenir] - July 2019">
  <a:themeElements>
    <a:clrScheme name="Poynt">
      <a:dk1>
        <a:srgbClr val="133247"/>
      </a:dk1>
      <a:lt1>
        <a:srgbClr val="FFFFFF"/>
      </a:lt1>
      <a:dk2>
        <a:srgbClr val="000000"/>
      </a:dk2>
      <a:lt2>
        <a:srgbClr val="CCCCCC"/>
      </a:lt2>
      <a:accent1>
        <a:srgbClr val="627793"/>
      </a:accent1>
      <a:accent2>
        <a:srgbClr val="375270"/>
      </a:accent2>
      <a:accent3>
        <a:srgbClr val="204484"/>
      </a:accent3>
      <a:accent4>
        <a:srgbClr val="1E9AF7"/>
      </a:accent4>
      <a:accent5>
        <a:srgbClr val="17AFAB"/>
      </a:accent5>
      <a:accent6>
        <a:srgbClr val="808080"/>
      </a:accent6>
      <a:hlink>
        <a:srgbClr val="F28920"/>
      </a:hlink>
      <a:folHlink>
        <a:srgbClr val="F28920"/>
      </a:folHlink>
    </a:clrScheme>
    <a:fontScheme name="Poynt">
      <a:majorFont>
        <a:latin typeface="Avenir Next LT Pro"/>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External Presentation Template [16_9 Avenir] - 1_0619" id="{10A449CE-D0C1-4E36-916B-8E245F737E84}" vid="{488C79DD-2888-4F2C-9C1A-599D3B7A0577}"/>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2017</TotalTime>
  <Words>898</Words>
  <Application>Microsoft Macintosh PowerPoint</Application>
  <PresentationFormat>Widescreen</PresentationFormat>
  <Paragraphs>171</Paragraphs>
  <Slides>20</Slides>
  <Notes>15</Notes>
  <HiddenSlides>0</HiddenSlides>
  <MMClips>0</MMClips>
  <ScaleCrop>false</ScaleCrop>
  <HeadingPairs>
    <vt:vector size="6" baseType="variant">
      <vt:variant>
        <vt:lpstr>Fonts Used</vt:lpstr>
      </vt:variant>
      <vt:variant>
        <vt:i4>12</vt:i4>
      </vt:variant>
      <vt:variant>
        <vt:lpstr>Theme</vt:lpstr>
      </vt:variant>
      <vt:variant>
        <vt:i4>2</vt:i4>
      </vt:variant>
      <vt:variant>
        <vt:lpstr>Slide Titles</vt:lpstr>
      </vt:variant>
      <vt:variant>
        <vt:i4>20</vt:i4>
      </vt:variant>
    </vt:vector>
  </HeadingPairs>
  <TitlesOfParts>
    <vt:vector size="34" baseType="lpstr">
      <vt:lpstr>Arial</vt:lpstr>
      <vt:lpstr>Arial Black</vt:lpstr>
      <vt:lpstr>Avenir</vt:lpstr>
      <vt:lpstr>Avenir Book</vt:lpstr>
      <vt:lpstr>Avenir Next LT Pro</vt:lpstr>
      <vt:lpstr>Calibri</vt:lpstr>
      <vt:lpstr>Calibri Light</vt:lpstr>
      <vt:lpstr>Gill Sans</vt:lpstr>
      <vt:lpstr>Lato</vt:lpstr>
      <vt:lpstr>Proxima Nova</vt:lpstr>
      <vt:lpstr>Roboto</vt:lpstr>
      <vt:lpstr>Roboto Light</vt:lpstr>
      <vt:lpstr>Office Theme</vt:lpstr>
      <vt:lpstr>Poynt External [Avenir] - July 2019</vt:lpstr>
      <vt:lpstr>Meet Poynt</vt:lpstr>
      <vt:lpstr>PowerPoint Presentation</vt:lpstr>
      <vt:lpstr>PowerPoint Presentation</vt:lpstr>
      <vt:lpstr>HARDWARE: POYNT SMART TERMINAL</vt:lpstr>
      <vt:lpstr>Navigating Your Device</vt:lpstr>
      <vt:lpstr>Navigating Your Device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Poynt App Center</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Meet Poynt</dc:title>
  <dc:creator>Michelle Werl</dc:creator>
  <cp:lastModifiedBy>Michelle Werl</cp:lastModifiedBy>
  <cp:revision>28</cp:revision>
  <cp:lastPrinted>2019-09-20T00:25:42Z</cp:lastPrinted>
  <dcterms:created xsi:type="dcterms:W3CDTF">2019-09-18T15:48:20Z</dcterms:created>
  <dcterms:modified xsi:type="dcterms:W3CDTF">2019-10-11T22:12:20Z</dcterms:modified>
</cp:coreProperties>
</file>